
<file path=[Content_Types].xml><?xml version="1.0" encoding="utf-8"?>
<Types xmlns="http://schemas.openxmlformats.org/package/2006/content-types">
  <Default Extension="bin" ContentType="application/vnd.openxmlformats-officedocument.oleObject"/>
  <Default Extension="jpe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changesInfos/changesInfo1.xml" ContentType="application/vnd.ms-powerpoint.changesinfo+xml"/>
  <Override PartName="/ppt/revisionInfo.xml" ContentType="application/vnd.ms-powerpoint.revisioninfo+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Lst>
  <p:notesMasterIdLst>
    <p:notesMasterId r:id="rId17"/>
  </p:notesMasterIdLst>
  <p:handoutMasterIdLst>
    <p:handoutMasterId r:id="rId18"/>
  </p:handoutMasterIdLst>
  <p:sldIdLst>
    <p:sldId id="1795" r:id="rId2"/>
    <p:sldId id="1525" r:id="rId3"/>
    <p:sldId id="1526" r:id="rId4"/>
    <p:sldId id="310" r:id="rId5"/>
    <p:sldId id="311" r:id="rId6"/>
    <p:sldId id="307" r:id="rId7"/>
    <p:sldId id="1442" r:id="rId8"/>
    <p:sldId id="1443" r:id="rId9"/>
    <p:sldId id="1444" r:id="rId10"/>
    <p:sldId id="1395" r:id="rId11"/>
    <p:sldId id="1399" r:id="rId12"/>
    <p:sldId id="1403" r:id="rId13"/>
    <p:sldId id="1625" r:id="rId14"/>
    <p:sldId id="298" r:id="rId15"/>
    <p:sldId id="1780" r:id="rId16"/>
  </p:sldIdLst>
  <p:sldSz cx="12192000" cy="6858000"/>
  <p:notesSz cx="6858000" cy="9144000"/>
  <p:defaultTextStyle>
    <a:defPPr>
      <a:defRPr lang="es-CO"/>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 uri="{2D200454-40CA-4A62-9FC3-DE9A4176ACB9}">
      <p15:notes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C00000"/>
    <a:srgbClr val="00A79D"/>
    <a:srgbClr val="405645"/>
    <a:srgbClr val="FFAB00"/>
    <a:srgbClr val="00B050"/>
    <a:srgbClr val="C78322"/>
    <a:srgbClr val="BFBFBF"/>
    <a:srgbClr val="D9D9D9"/>
    <a:srgbClr val="8E8686"/>
    <a:srgbClr val="324436"/>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p1510:revLst>
    <p1510:client id="{D80C58D4-C148-4151-BCE2-91C1F6E28F7A}" v="1" dt="2025-03-27T15:17:17.966"/>
  </p1510:revLst>
</p1510:revInfo>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horzBarState="maximized">
    <p:restoredLeft sz="11250" autoAdjust="0"/>
    <p:restoredTop sz="94660"/>
  </p:normalViewPr>
  <p:slideViewPr>
    <p:cSldViewPr snapToGrid="0">
      <p:cViewPr varScale="1">
        <p:scale>
          <a:sx n="112" d="100"/>
          <a:sy n="112" d="100"/>
        </p:scale>
        <p:origin x="768" y="108"/>
      </p:cViewPr>
      <p:guideLst/>
    </p:cSldViewPr>
  </p:slideViewPr>
  <p:notesTextViewPr>
    <p:cViewPr>
      <p:scale>
        <a:sx n="3" d="2"/>
        <a:sy n="3" d="2"/>
      </p:scale>
      <p:origin x="0" y="0"/>
    </p:cViewPr>
  </p:notesTextViewPr>
  <p:notesViewPr>
    <p:cSldViewPr snapToGrid="0">
      <p:cViewPr varScale="1">
        <p:scale>
          <a:sx n="55" d="100"/>
          <a:sy n="55" d="100"/>
        </p:scale>
        <p:origin x="2022" y="84"/>
      </p:cViewPr>
      <p:guideLst/>
    </p:cSldViewPr>
  </p:notesViewPr>
  <p:gridSpacing cx="72008" cy="72008"/>
</p:viewPr>
</file>

<file path=ppt/_rels/presentation.xml.rels><?xml version="1.0" encoding="UTF-8" standalone="yes"?>
<Relationships xmlns="http://schemas.openxmlformats.org/package/2006/relationships"><Relationship Id="rId8" Type="http://schemas.openxmlformats.org/officeDocument/2006/relationships/slide" Target="slides/slide7.xml"/><Relationship Id="rId13" Type="http://schemas.openxmlformats.org/officeDocument/2006/relationships/slide" Target="slides/slide12.xml"/><Relationship Id="rId18" Type="http://schemas.openxmlformats.org/officeDocument/2006/relationships/handoutMaster" Target="handoutMasters/handoutMaster1.xml"/><Relationship Id="rId3" Type="http://schemas.openxmlformats.org/officeDocument/2006/relationships/slide" Target="slides/slide2.xml"/><Relationship Id="rId21" Type="http://schemas.openxmlformats.org/officeDocument/2006/relationships/theme" Target="theme/theme1.xml"/><Relationship Id="rId7" Type="http://schemas.openxmlformats.org/officeDocument/2006/relationships/slide" Target="slides/slide6.xml"/><Relationship Id="rId12" Type="http://schemas.openxmlformats.org/officeDocument/2006/relationships/slide" Target="slides/slide11.xml"/><Relationship Id="rId17" Type="http://schemas.openxmlformats.org/officeDocument/2006/relationships/notesMaster" Target="notesMasters/notesMaster1.xml"/><Relationship Id="rId2" Type="http://schemas.openxmlformats.org/officeDocument/2006/relationships/slide" Target="slides/slide1.xml"/><Relationship Id="rId16" Type="http://schemas.openxmlformats.org/officeDocument/2006/relationships/slide" Target="slides/slide15.xml"/><Relationship Id="rId20" Type="http://schemas.openxmlformats.org/officeDocument/2006/relationships/viewProps" Target="viewProps.xml"/><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24" Type="http://schemas.microsoft.com/office/2015/10/relationships/revisionInfo" Target="revisionInfo.xml"/><Relationship Id="rId5" Type="http://schemas.openxmlformats.org/officeDocument/2006/relationships/slide" Target="slides/slide4.xml"/><Relationship Id="rId15" Type="http://schemas.openxmlformats.org/officeDocument/2006/relationships/slide" Target="slides/slide14.xml"/><Relationship Id="rId23" Type="http://schemas.microsoft.com/office/2016/11/relationships/changesInfo" Target="changesInfos/changesInfo1.xml"/><Relationship Id="rId10" Type="http://schemas.openxmlformats.org/officeDocument/2006/relationships/slide" Target="slides/slide9.xml"/><Relationship Id="rId19" Type="http://schemas.openxmlformats.org/officeDocument/2006/relationships/presProps" Target="presProps.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tableStyles" Target="tableStyles.xml"/></Relationships>
</file>

<file path=ppt/changesInfos/changesInfo1.xml><?xml version="1.0" encoding="utf-8"?>
<pc:chgInfo xmlns:a="http://schemas.openxmlformats.org/drawingml/2006/main" xmlns:r="http://schemas.openxmlformats.org/officeDocument/2006/relationships" xmlns:ac="http://schemas.microsoft.com/office/drawing/2013/main/command" xmlns:pc="http://schemas.microsoft.com/office/powerpoint/2013/main/command">
  <pc:docChgLst>
    <pc:chgData name="Jolie Serrano Delgado" userId="d52b4219-5c60-4a0c-87ad-b1ec335c0c37" providerId="ADAL" clId="{D80C58D4-C148-4151-BCE2-91C1F6E28F7A}"/>
    <pc:docChg chg="addSld delSld modSld sldOrd">
      <pc:chgData name="Jolie Serrano Delgado" userId="d52b4219-5c60-4a0c-87ad-b1ec335c0c37" providerId="ADAL" clId="{D80C58D4-C148-4151-BCE2-91C1F6E28F7A}" dt="2025-03-27T15:17:49.965" v="14" actId="47"/>
      <pc:docMkLst>
        <pc:docMk/>
      </pc:docMkLst>
      <pc:sldChg chg="modSp del mod">
        <pc:chgData name="Jolie Serrano Delgado" userId="d52b4219-5c60-4a0c-87ad-b1ec335c0c37" providerId="ADAL" clId="{D80C58D4-C148-4151-BCE2-91C1F6E28F7A}" dt="2025-03-27T15:17:49.965" v="14" actId="47"/>
        <pc:sldMkLst>
          <pc:docMk/>
          <pc:sldMk cId="0" sldId="1482"/>
        </pc:sldMkLst>
        <pc:spChg chg="mod">
          <ac:chgData name="Jolie Serrano Delgado" userId="d52b4219-5c60-4a0c-87ad-b1ec335c0c37" providerId="ADAL" clId="{D80C58D4-C148-4151-BCE2-91C1F6E28F7A}" dt="2025-03-27T15:17:41.742" v="6" actId="21"/>
          <ac:spMkLst>
            <pc:docMk/>
            <pc:sldMk cId="0" sldId="1482"/>
            <ac:spMk id="55309" creationId="{00000000-0000-0000-0000-000000000000}"/>
          </ac:spMkLst>
        </pc:spChg>
      </pc:sldChg>
      <pc:sldChg chg="modSp add mod ord">
        <pc:chgData name="Jolie Serrano Delgado" userId="d52b4219-5c60-4a0c-87ad-b1ec335c0c37" providerId="ADAL" clId="{D80C58D4-C148-4151-BCE2-91C1F6E28F7A}" dt="2025-03-27T15:17:33.360" v="5" actId="207"/>
        <pc:sldMkLst>
          <pc:docMk/>
          <pc:sldMk cId="3313802975" sldId="1780"/>
        </pc:sldMkLst>
        <pc:spChg chg="mod">
          <ac:chgData name="Jolie Serrano Delgado" userId="d52b4219-5c60-4a0c-87ad-b1ec335c0c37" providerId="ADAL" clId="{D80C58D4-C148-4151-BCE2-91C1F6E28F7A}" dt="2025-03-27T15:17:33.360" v="5" actId="207"/>
          <ac:spMkLst>
            <pc:docMk/>
            <pc:sldMk cId="3313802975" sldId="1780"/>
            <ac:spMk id="5" creationId="{7FCA87B9-E211-0E4B-A9F7-DF87D6193A8C}"/>
          </ac:spMkLst>
        </pc:spChg>
      </pc:sldChg>
      <pc:sldChg chg="del">
        <pc:chgData name="Jolie Serrano Delgado" userId="d52b4219-5c60-4a0c-87ad-b1ec335c0c37" providerId="ADAL" clId="{D80C58D4-C148-4151-BCE2-91C1F6E28F7A}" dt="2025-03-27T15:17:23.915" v="3" actId="47"/>
        <pc:sldMkLst>
          <pc:docMk/>
          <pc:sldMk cId="1656187330" sldId="1794"/>
        </pc:sldMkLst>
      </pc:sldChg>
      <pc:sldChg chg="modSp add mod">
        <pc:chgData name="Jolie Serrano Delgado" userId="d52b4219-5c60-4a0c-87ad-b1ec335c0c37" providerId="ADAL" clId="{D80C58D4-C148-4151-BCE2-91C1F6E28F7A}" dt="2025-03-27T15:17:48.086" v="13" actId="20577"/>
        <pc:sldMkLst>
          <pc:docMk/>
          <pc:sldMk cId="0" sldId="1795"/>
        </pc:sldMkLst>
        <pc:spChg chg="mod">
          <ac:chgData name="Jolie Serrano Delgado" userId="d52b4219-5c60-4a0c-87ad-b1ec335c0c37" providerId="ADAL" clId="{D80C58D4-C148-4151-BCE2-91C1F6E28F7A}" dt="2025-03-27T15:17:48.086" v="13" actId="20577"/>
          <ac:spMkLst>
            <pc:docMk/>
            <pc:sldMk cId="0" sldId="1795"/>
            <ac:spMk id="55309" creationId="{00000000-0000-0000-0000-000000000000}"/>
          </ac:spMkLst>
        </pc:spChg>
      </pc:sldChg>
      <pc:sldMasterChg chg="delSldLayout">
        <pc:chgData name="Jolie Serrano Delgado" userId="d52b4219-5c60-4a0c-87ad-b1ec335c0c37" providerId="ADAL" clId="{D80C58D4-C148-4151-BCE2-91C1F6E28F7A}" dt="2025-03-27T15:17:23.915" v="3" actId="47"/>
        <pc:sldMasterMkLst>
          <pc:docMk/>
          <pc:sldMasterMk cId="3968079979" sldId="2147483648"/>
        </pc:sldMasterMkLst>
        <pc:sldLayoutChg chg="del">
          <pc:chgData name="Jolie Serrano Delgado" userId="d52b4219-5c60-4a0c-87ad-b1ec335c0c37" providerId="ADAL" clId="{D80C58D4-C148-4151-BCE2-91C1F6E28F7A}" dt="2025-03-27T15:17:23.915" v="3" actId="47"/>
          <pc:sldLayoutMkLst>
            <pc:docMk/>
            <pc:sldMasterMk cId="3968079979" sldId="2147483648"/>
            <pc:sldLayoutMk cId="4109811354" sldId="2147483713"/>
          </pc:sldLayoutMkLst>
        </pc:sldLayoutChg>
      </pc:sldMasterChg>
    </pc:docChg>
  </pc:docChgLst>
</pc:chgInfo>
</file>

<file path=ppt/handoutMasters/_rels/handoutMaster1.xml.rels><?xml version="1.0" encoding="UTF-8" standalone="yes"?>
<Relationships xmlns="http://schemas.openxmlformats.org/package/2006/relationships"><Relationship Id="rId1" Type="http://schemas.openxmlformats.org/officeDocument/2006/relationships/theme" Target="../theme/theme3.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Marcador de encabezado 1">
            <a:extLst>
              <a:ext uri="{FF2B5EF4-FFF2-40B4-BE49-F238E27FC236}">
                <a16:creationId xmlns:a16="http://schemas.microsoft.com/office/drawing/2014/main" id="{B4EFCAFE-212C-4734-BC77-7E2EAA445D60}"/>
              </a:ext>
            </a:extLst>
          </p:cNvPr>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s-CO"/>
          </a:p>
        </p:txBody>
      </p:sp>
      <p:sp>
        <p:nvSpPr>
          <p:cNvPr id="3" name="Marcador de fecha 2">
            <a:extLst>
              <a:ext uri="{FF2B5EF4-FFF2-40B4-BE49-F238E27FC236}">
                <a16:creationId xmlns:a16="http://schemas.microsoft.com/office/drawing/2014/main" id="{50A26631-D6CC-4646-B826-30D44D508505}"/>
              </a:ext>
            </a:extLst>
          </p:cNvPr>
          <p:cNvSpPr>
            <a:spLocks noGrp="1"/>
          </p:cNvSpPr>
          <p:nvPr>
            <p:ph type="dt" sz="quarter" idx="1"/>
          </p:nvPr>
        </p:nvSpPr>
        <p:spPr>
          <a:xfrm>
            <a:off x="3884613" y="0"/>
            <a:ext cx="2971800" cy="458788"/>
          </a:xfrm>
          <a:prstGeom prst="rect">
            <a:avLst/>
          </a:prstGeom>
        </p:spPr>
        <p:txBody>
          <a:bodyPr vert="horz" lIns="91440" tIns="45720" rIns="91440" bIns="45720" rtlCol="0"/>
          <a:lstStyle>
            <a:lvl1pPr algn="r">
              <a:defRPr sz="1200"/>
            </a:lvl1pPr>
          </a:lstStyle>
          <a:p>
            <a:fld id="{304159EF-ED2B-408F-BCA3-D34D4F7DB760}" type="datetimeFigureOut">
              <a:rPr lang="es-CO" smtClean="0"/>
              <a:t>27/03/2025</a:t>
            </a:fld>
            <a:endParaRPr lang="es-CO"/>
          </a:p>
        </p:txBody>
      </p:sp>
      <p:sp>
        <p:nvSpPr>
          <p:cNvPr id="4" name="Marcador de pie de página 3">
            <a:extLst>
              <a:ext uri="{FF2B5EF4-FFF2-40B4-BE49-F238E27FC236}">
                <a16:creationId xmlns:a16="http://schemas.microsoft.com/office/drawing/2014/main" id="{7D82AC57-3955-4BDA-8F61-BF1320FB63C8}"/>
              </a:ext>
            </a:extLst>
          </p:cNvPr>
          <p:cNvSpPr>
            <a:spLocks noGrp="1"/>
          </p:cNvSpPr>
          <p:nvPr>
            <p:ph type="ftr" sz="quarter" idx="2"/>
          </p:nvPr>
        </p:nvSpPr>
        <p:spPr>
          <a:xfrm>
            <a:off x="0" y="8685213"/>
            <a:ext cx="2971800" cy="458787"/>
          </a:xfrm>
          <a:prstGeom prst="rect">
            <a:avLst/>
          </a:prstGeom>
        </p:spPr>
        <p:txBody>
          <a:bodyPr vert="horz" lIns="91440" tIns="45720" rIns="91440" bIns="45720" rtlCol="0" anchor="b"/>
          <a:lstStyle>
            <a:lvl1pPr algn="l">
              <a:defRPr sz="1200"/>
            </a:lvl1pPr>
          </a:lstStyle>
          <a:p>
            <a:endParaRPr lang="es-CO"/>
          </a:p>
        </p:txBody>
      </p:sp>
    </p:spTree>
    <p:extLst>
      <p:ext uri="{BB962C8B-B14F-4D97-AF65-F5344CB8AC3E}">
        <p14:creationId xmlns:p14="http://schemas.microsoft.com/office/powerpoint/2010/main" val="11968221"/>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Marcador de encabezado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s-CO"/>
          </a:p>
        </p:txBody>
      </p:sp>
      <p:sp>
        <p:nvSpPr>
          <p:cNvPr id="3" name="Marcador de fecha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EDA488C5-1697-4F06-B106-3EE216118B56}" type="datetimeFigureOut">
              <a:rPr lang="es-CO" smtClean="0"/>
              <a:t>27/03/2025</a:t>
            </a:fld>
            <a:endParaRPr lang="es-CO"/>
          </a:p>
        </p:txBody>
      </p:sp>
      <p:sp>
        <p:nvSpPr>
          <p:cNvPr id="4" name="Marcador de imagen de diapositiva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s-CO"/>
          </a:p>
        </p:txBody>
      </p:sp>
      <p:sp>
        <p:nvSpPr>
          <p:cNvPr id="5" name="Marcador de notas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s-ES"/>
              <a:t>Haga clic para modificar los estilos de texto del patrón</a:t>
            </a:r>
          </a:p>
          <a:p>
            <a:pPr lvl="1"/>
            <a:r>
              <a:rPr lang="es-ES"/>
              <a:t>Segundo nivel</a:t>
            </a:r>
          </a:p>
          <a:p>
            <a:pPr lvl="2"/>
            <a:r>
              <a:rPr lang="es-ES"/>
              <a:t>Tercer nivel</a:t>
            </a:r>
          </a:p>
          <a:p>
            <a:pPr lvl="3"/>
            <a:r>
              <a:rPr lang="es-ES"/>
              <a:t>Cuarto nivel</a:t>
            </a:r>
          </a:p>
          <a:p>
            <a:pPr lvl="4"/>
            <a:r>
              <a:rPr lang="es-ES"/>
              <a:t>Quinto nivel</a:t>
            </a:r>
            <a:endParaRPr lang="es-CO"/>
          </a:p>
        </p:txBody>
      </p:sp>
      <p:sp>
        <p:nvSpPr>
          <p:cNvPr id="6" name="Marcador de pie de página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s-CO"/>
          </a:p>
        </p:txBody>
      </p:sp>
      <p:sp>
        <p:nvSpPr>
          <p:cNvPr id="7" name="Marcador de número de diapositiva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3C1B8975-4C2E-4E2E-9D18-43E3EE8DFED9}" type="slidenum">
              <a:rPr lang="es-CO" smtClean="0"/>
              <a:t>‹#›</a:t>
            </a:fld>
            <a:endParaRPr lang="es-CO"/>
          </a:p>
        </p:txBody>
      </p:sp>
    </p:spTree>
    <p:extLst>
      <p:ext uri="{BB962C8B-B14F-4D97-AF65-F5344CB8AC3E}">
        <p14:creationId xmlns:p14="http://schemas.microsoft.com/office/powerpoint/2010/main" val="1899825805"/>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slide1">
    <p:spTree>
      <p:nvGrpSpPr>
        <p:cNvPr id="1" name=""/>
        <p:cNvGrpSpPr/>
        <p:nvPr/>
      </p:nvGrpSpPr>
      <p:grpSpPr>
        <a:xfrm>
          <a:off x="0" y="0"/>
          <a:ext cx="0" cy="0"/>
          <a:chOff x="0" y="0"/>
          <a:chExt cx="0" cy="0"/>
        </a:xfrm>
      </p:grpSpPr>
    </p:spTree>
    <p:extLst>
      <p:ext uri="{BB962C8B-B14F-4D97-AF65-F5344CB8AC3E}">
        <p14:creationId xmlns:p14="http://schemas.microsoft.com/office/powerpoint/2010/main" val="376127350"/>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slide2">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F7B4F26-B5B7-4563-8BB6-1D660F2DD8C1}"/>
              </a:ext>
            </a:extLst>
          </p:cNvPr>
          <p:cNvSpPr>
            <a:spLocks noGrp="1"/>
          </p:cNvSpPr>
          <p:nvPr>
            <p:ph type="title"/>
          </p:nvPr>
        </p:nvSpPr>
        <p:spPr>
          <a:xfrm>
            <a:off x="838200" y="365125"/>
            <a:ext cx="10515600" cy="758825"/>
          </a:xfrm>
          <a:prstGeom prst="rect">
            <a:avLst/>
          </a:prstGeom>
        </p:spPr>
        <p:txBody>
          <a:bodyPr/>
          <a:lstStyle>
            <a:lvl1pPr algn="ctr">
              <a:defRPr/>
            </a:lvl1pPr>
          </a:lstStyle>
          <a:p>
            <a:r>
              <a:rPr lang="en-US"/>
              <a:t>Click to edit Master title style</a:t>
            </a:r>
          </a:p>
        </p:txBody>
      </p:sp>
    </p:spTree>
    <p:extLst>
      <p:ext uri="{BB962C8B-B14F-4D97-AF65-F5344CB8AC3E}">
        <p14:creationId xmlns:p14="http://schemas.microsoft.com/office/powerpoint/2010/main" val="2967717163"/>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userDrawn="1">
  <p:cSld name="4_Big Image Placeholder">
    <p:spTree>
      <p:nvGrpSpPr>
        <p:cNvPr id="1" name=""/>
        <p:cNvGrpSpPr/>
        <p:nvPr/>
      </p:nvGrpSpPr>
      <p:grpSpPr>
        <a:xfrm>
          <a:off x="0" y="0"/>
          <a:ext cx="0" cy="0"/>
          <a:chOff x="0" y="0"/>
          <a:chExt cx="0" cy="0"/>
        </a:xfrm>
      </p:grpSpPr>
      <p:sp>
        <p:nvSpPr>
          <p:cNvPr id="4" name="Picture Placeholder 13"/>
          <p:cNvSpPr>
            <a:spLocks noGrp="1"/>
          </p:cNvSpPr>
          <p:nvPr>
            <p:ph type="pic" sz="quarter" idx="13"/>
          </p:nvPr>
        </p:nvSpPr>
        <p:spPr>
          <a:xfrm>
            <a:off x="-1588" y="0"/>
            <a:ext cx="6082503" cy="6858000"/>
          </a:xfrm>
          <a:effectLst/>
        </p:spPr>
        <p:txBody>
          <a:bodyPr rtlCol="0">
            <a:normAutofit/>
          </a:bodyPr>
          <a:lstStyle>
            <a:lvl1pPr marL="0" indent="0">
              <a:buNone/>
              <a:defRPr sz="2100">
                <a:ln>
                  <a:noFill/>
                </a:ln>
                <a:solidFill>
                  <a:schemeClr val="bg1">
                    <a:lumMod val="85000"/>
                  </a:schemeClr>
                </a:solidFill>
              </a:defRPr>
            </a:lvl1pPr>
          </a:lstStyle>
          <a:p>
            <a:pPr lvl="0"/>
            <a:endParaRPr lang="en-US" noProof="0" dirty="0"/>
          </a:p>
        </p:txBody>
      </p:sp>
    </p:spTree>
    <p:extLst>
      <p:ext uri="{BB962C8B-B14F-4D97-AF65-F5344CB8AC3E}">
        <p14:creationId xmlns:p14="http://schemas.microsoft.com/office/powerpoint/2010/main" val="313083467"/>
      </p:ext>
    </p:extLst>
  </p:cSld>
  <p:clrMapOvr>
    <a:masterClrMapping/>
  </p:clrMapOvr>
  <p:transition/>
</p:sldLayout>
</file>

<file path=ppt/slideLayouts/slideLayout4.xml><?xml version="1.0" encoding="utf-8"?>
<p:sldLayout xmlns:a="http://schemas.openxmlformats.org/drawingml/2006/main" xmlns:r="http://schemas.openxmlformats.org/officeDocument/2006/relationships" xmlns:p="http://schemas.openxmlformats.org/presentationml/2006/main" userDrawn="1">
  <p:cSld name="1_Title and Content">
    <p:spTree>
      <p:nvGrpSpPr>
        <p:cNvPr id="1" name=""/>
        <p:cNvGrpSpPr/>
        <p:nvPr/>
      </p:nvGrpSpPr>
      <p:grpSpPr>
        <a:xfrm>
          <a:off x="0" y="0"/>
          <a:ext cx="0" cy="0"/>
          <a:chOff x="0" y="0"/>
          <a:chExt cx="0" cy="0"/>
        </a:xfrm>
      </p:grpSpPr>
    </p:spTree>
    <p:extLst>
      <p:ext uri="{BB962C8B-B14F-4D97-AF65-F5344CB8AC3E}">
        <p14:creationId xmlns:p14="http://schemas.microsoft.com/office/powerpoint/2010/main" val="1413728395"/>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userDrawn="1">
  <p:cSld name="3_Diseño personalizado">
    <p:spTree>
      <p:nvGrpSpPr>
        <p:cNvPr id="1" name=""/>
        <p:cNvGrpSpPr/>
        <p:nvPr/>
      </p:nvGrpSpPr>
      <p:grpSpPr>
        <a:xfrm>
          <a:off x="0" y="0"/>
          <a:ext cx="0" cy="0"/>
          <a:chOff x="0" y="0"/>
          <a:chExt cx="0" cy="0"/>
        </a:xfrm>
      </p:grpSpPr>
      <p:sp>
        <p:nvSpPr>
          <p:cNvPr id="5" name="Picture Placeholder 4">
            <a:extLst>
              <a:ext uri="{FF2B5EF4-FFF2-40B4-BE49-F238E27FC236}">
                <a16:creationId xmlns:a16="http://schemas.microsoft.com/office/drawing/2014/main" id="{BA5B7A72-B186-EC36-C88A-38743385E8A9}"/>
              </a:ext>
            </a:extLst>
          </p:cNvPr>
          <p:cNvSpPr>
            <a:spLocks noGrp="1"/>
          </p:cNvSpPr>
          <p:nvPr>
            <p:ph type="pic" sz="quarter" idx="10"/>
          </p:nvPr>
        </p:nvSpPr>
        <p:spPr>
          <a:xfrm>
            <a:off x="0" y="0"/>
            <a:ext cx="9479844" cy="5504657"/>
          </a:xfrm>
          <a:prstGeom prst="rect">
            <a:avLst/>
          </a:prstGeom>
        </p:spPr>
        <p:txBody>
          <a:bodyPr/>
          <a:lstStyle>
            <a:lvl1pPr>
              <a:defRPr>
                <a:latin typeface="Lato Light" panose="020F0302020204030203" pitchFamily="34" charset="0"/>
              </a:defRPr>
            </a:lvl1pPr>
          </a:lstStyle>
          <a:p>
            <a:endParaRPr lang="es-CO" dirty="0"/>
          </a:p>
        </p:txBody>
      </p:sp>
    </p:spTree>
    <p:extLst>
      <p:ext uri="{BB962C8B-B14F-4D97-AF65-F5344CB8AC3E}">
        <p14:creationId xmlns:p14="http://schemas.microsoft.com/office/powerpoint/2010/main" val="578855534"/>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image" Target="../media/image1.png"/><Relationship Id="rId3" Type="http://schemas.openxmlformats.org/officeDocument/2006/relationships/slideLayout" Target="../slideLayouts/slideLayout3.xml"/><Relationship Id="rId7" Type="http://schemas.openxmlformats.org/officeDocument/2006/relationships/hyperlink" Target="http://free-powerpoint-templates-download.com/" TargetMode="Externa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theme" Target="../theme/theme1.xml"/><Relationship Id="rId5" Type="http://schemas.openxmlformats.org/officeDocument/2006/relationships/slideLayout" Target="../slideLayouts/slideLayout5.xml"/><Relationship Id="rId10" Type="http://schemas.openxmlformats.org/officeDocument/2006/relationships/image" Target="../media/image2.png"/><Relationship Id="rId4" Type="http://schemas.openxmlformats.org/officeDocument/2006/relationships/slideLayout" Target="../slideLayouts/slideLayout4.xml"/><Relationship Id="rId9" Type="http://schemas.openxmlformats.org/officeDocument/2006/relationships/hyperlink" Target="https://slidesgratis.com/" TargetMode="Externa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Rectángulo 1">
            <a:extLst>
              <a:ext uri="{FF2B5EF4-FFF2-40B4-BE49-F238E27FC236}">
                <a16:creationId xmlns:a16="http://schemas.microsoft.com/office/drawing/2014/main" id="{18E09B8E-EA23-8E32-9F40-520BD5D02787}"/>
              </a:ext>
            </a:extLst>
          </p:cNvPr>
          <p:cNvSpPr/>
          <p:nvPr userDrawn="1"/>
        </p:nvSpPr>
        <p:spPr>
          <a:xfrm>
            <a:off x="0" y="-1178145"/>
            <a:ext cx="12192000" cy="1160711"/>
          </a:xfrm>
          <a:prstGeom prst="rect">
            <a:avLst/>
          </a:prstGeom>
          <a:solidFill>
            <a:srgbClr val="4C033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 name="CuadroTexto 2">
            <a:extLst>
              <a:ext uri="{FF2B5EF4-FFF2-40B4-BE49-F238E27FC236}">
                <a16:creationId xmlns:a16="http://schemas.microsoft.com/office/drawing/2014/main" id="{B787F154-732D-81AD-AEB8-E0B9214CA728}"/>
              </a:ext>
            </a:extLst>
          </p:cNvPr>
          <p:cNvSpPr txBox="1"/>
          <p:nvPr userDrawn="1"/>
        </p:nvSpPr>
        <p:spPr>
          <a:xfrm>
            <a:off x="1659310" y="-688899"/>
            <a:ext cx="2367636" cy="369332"/>
          </a:xfrm>
          <a:prstGeom prst="rect">
            <a:avLst/>
          </a:prstGeom>
          <a:noFill/>
        </p:spPr>
        <p:txBody>
          <a:bodyPr wrap="none" rtlCol="0">
            <a:spAutoFit/>
          </a:bodyPr>
          <a:lstStyle/>
          <a:p>
            <a:r>
              <a:rPr lang="en-US" dirty="0">
                <a:solidFill>
                  <a:schemeClr val="bg1"/>
                </a:solidFill>
                <a:hlinkClick r:id="rId7">
                  <a:extLst>
                    <a:ext uri="{A12FA001-AC4F-418D-AE19-62706E023703}">
                      <ahyp:hlinkClr xmlns:ahyp="http://schemas.microsoft.com/office/drawing/2018/hyperlinkcolor" val="tx"/>
                    </a:ext>
                  </a:extLst>
                </a:hlinkClick>
              </a:rPr>
              <a:t>http://ppthemes.com/</a:t>
            </a:r>
            <a:r>
              <a:rPr lang="en-US" dirty="0">
                <a:solidFill>
                  <a:schemeClr val="bg1"/>
                </a:solidFill>
              </a:rPr>
              <a:t> </a:t>
            </a:r>
          </a:p>
        </p:txBody>
      </p:sp>
      <p:pic>
        <p:nvPicPr>
          <p:cNvPr id="4" name="Imagen 3">
            <a:extLst>
              <a:ext uri="{FF2B5EF4-FFF2-40B4-BE49-F238E27FC236}">
                <a16:creationId xmlns:a16="http://schemas.microsoft.com/office/drawing/2014/main" id="{DA3485A4-A6B6-6901-6C8B-37082CFF6B86}"/>
              </a:ext>
            </a:extLst>
          </p:cNvPr>
          <p:cNvPicPr>
            <a:picLocks noChangeAspect="1"/>
          </p:cNvPicPr>
          <p:nvPr userDrawn="1"/>
        </p:nvPicPr>
        <p:blipFill>
          <a:blip r:embed="rId8">
            <a:extLst>
              <a:ext uri="{28A0092B-C50C-407E-A947-70E740481C1C}">
                <a14:useLocalDpi xmlns:a14="http://schemas.microsoft.com/office/drawing/2010/main" val="0"/>
              </a:ext>
            </a:extLst>
          </a:blip>
          <a:stretch>
            <a:fillRect/>
          </a:stretch>
        </p:blipFill>
        <p:spPr>
          <a:xfrm>
            <a:off x="7009453" y="-1083156"/>
            <a:ext cx="1555777" cy="970735"/>
          </a:xfrm>
          <a:prstGeom prst="rect">
            <a:avLst/>
          </a:prstGeom>
        </p:spPr>
      </p:pic>
      <p:sp>
        <p:nvSpPr>
          <p:cNvPr id="5" name="CuadroTexto 4">
            <a:extLst>
              <a:ext uri="{FF2B5EF4-FFF2-40B4-BE49-F238E27FC236}">
                <a16:creationId xmlns:a16="http://schemas.microsoft.com/office/drawing/2014/main" id="{F6A00CA1-4342-ACA7-ADD0-810497481A81}"/>
              </a:ext>
            </a:extLst>
          </p:cNvPr>
          <p:cNvSpPr txBox="1"/>
          <p:nvPr userDrawn="1"/>
        </p:nvSpPr>
        <p:spPr>
          <a:xfrm>
            <a:off x="8659820" y="-645106"/>
            <a:ext cx="2659702" cy="369332"/>
          </a:xfrm>
          <a:prstGeom prst="rect">
            <a:avLst/>
          </a:prstGeom>
          <a:noFill/>
        </p:spPr>
        <p:txBody>
          <a:bodyPr wrap="none" rtlCol="0">
            <a:spAutoFit/>
          </a:bodyPr>
          <a:lstStyle/>
          <a:p>
            <a:r>
              <a:rPr lang="en-US" dirty="0">
                <a:solidFill>
                  <a:schemeClr val="bg1"/>
                </a:solidFill>
                <a:hlinkClick r:id="rId9">
                  <a:extLst>
                    <a:ext uri="{A12FA001-AC4F-418D-AE19-62706E023703}">
                      <ahyp:hlinkClr xmlns:ahyp="http://schemas.microsoft.com/office/drawing/2018/hyperlinkcolor" val="tx"/>
                    </a:ext>
                  </a:extLst>
                </a:hlinkClick>
              </a:rPr>
              <a:t>https://slidesgratis.com/</a:t>
            </a:r>
            <a:r>
              <a:rPr lang="en-US" dirty="0">
                <a:solidFill>
                  <a:schemeClr val="bg1"/>
                </a:solidFill>
              </a:rPr>
              <a:t> </a:t>
            </a:r>
          </a:p>
        </p:txBody>
      </p:sp>
      <p:pic>
        <p:nvPicPr>
          <p:cNvPr id="6" name="Imagen 5">
            <a:extLst>
              <a:ext uri="{FF2B5EF4-FFF2-40B4-BE49-F238E27FC236}">
                <a16:creationId xmlns:a16="http://schemas.microsoft.com/office/drawing/2014/main" id="{9EF41756-B807-228A-DED0-921E22BE1FD9}"/>
              </a:ext>
            </a:extLst>
          </p:cNvPr>
          <p:cNvPicPr>
            <a:picLocks noChangeAspect="1"/>
          </p:cNvPicPr>
          <p:nvPr userDrawn="1"/>
        </p:nvPicPr>
        <p:blipFill rotWithShape="1">
          <a:blip r:embed="rId10" cstate="hqprint">
            <a:extLst>
              <a:ext uri="{28A0092B-C50C-407E-A947-70E740481C1C}">
                <a14:useLocalDpi xmlns:a14="http://schemas.microsoft.com/office/drawing/2010/main" val="0"/>
              </a:ext>
            </a:extLst>
          </a:blip>
          <a:srcRect t="26389" r="12615" b="30833"/>
          <a:stretch/>
        </p:blipFill>
        <p:spPr>
          <a:xfrm>
            <a:off x="321364" y="-974539"/>
            <a:ext cx="1337946" cy="654972"/>
          </a:xfrm>
          <a:prstGeom prst="rect">
            <a:avLst/>
          </a:prstGeom>
        </p:spPr>
      </p:pic>
    </p:spTree>
    <p:extLst>
      <p:ext uri="{BB962C8B-B14F-4D97-AF65-F5344CB8AC3E}">
        <p14:creationId xmlns:p14="http://schemas.microsoft.com/office/powerpoint/2010/main" val="3968079979"/>
      </p:ext>
    </p:extLst>
  </p:cSld>
  <p:clrMap bg1="lt1" tx1="dk1" bg2="lt2" tx2="dk2" accent1="accent1" accent2="accent2" accent3="accent3" accent4="accent4" accent5="accent5" accent6="accent6" hlink="hlink" folHlink="folHlink"/>
  <p:sldLayoutIdLst>
    <p:sldLayoutId id="2147483676" r:id="rId1"/>
    <p:sldLayoutId id="2147483695" r:id="rId2"/>
    <p:sldLayoutId id="2147483711" r:id="rId3"/>
    <p:sldLayoutId id="2147483714" r:id="rId4"/>
    <p:sldLayoutId id="2147483715" r:id="rId5"/>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s-CO"/>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hyperlink" Target="https://fonts.google.com/specimen/Poppins" TargetMode="External"/><Relationship Id="rId2" Type="http://schemas.openxmlformats.org/officeDocument/2006/relationships/hyperlink" Target="https://fonts.google.com/specimen/Montserrat" TargetMode="External"/><Relationship Id="rId1" Type="http://schemas.openxmlformats.org/officeDocument/2006/relationships/slideLayout" Target="../slideLayouts/slideLayout4.xml"/><Relationship Id="rId4" Type="http://schemas.openxmlformats.org/officeDocument/2006/relationships/hyperlink" Target="https://free-powerpoint-templates-download.com/" TargetMode="Externa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2.xml.rels><?xml version="1.0" encoding="UTF-8" standalone="yes"?>
<Relationships xmlns="http://schemas.openxmlformats.org/package/2006/relationships"><Relationship Id="rId8" Type="http://schemas.openxmlformats.org/officeDocument/2006/relationships/oleObject" Target="../embeddings/oleObject4.bin"/><Relationship Id="rId3" Type="http://schemas.openxmlformats.org/officeDocument/2006/relationships/image" Target="../media/image4.png"/><Relationship Id="rId7" Type="http://schemas.openxmlformats.org/officeDocument/2006/relationships/image" Target="../media/image6.png"/><Relationship Id="rId2" Type="http://schemas.openxmlformats.org/officeDocument/2006/relationships/oleObject" Target="../embeddings/oleObject1.bin"/><Relationship Id="rId1" Type="http://schemas.openxmlformats.org/officeDocument/2006/relationships/slideLayout" Target="../slideLayouts/slideLayout2.xml"/><Relationship Id="rId6" Type="http://schemas.openxmlformats.org/officeDocument/2006/relationships/oleObject" Target="../embeddings/oleObject3.bin"/><Relationship Id="rId5" Type="http://schemas.openxmlformats.org/officeDocument/2006/relationships/image" Target="../media/image5.png"/><Relationship Id="rId4" Type="http://schemas.openxmlformats.org/officeDocument/2006/relationships/oleObject" Target="../embeddings/oleObject2.bin"/><Relationship Id="rId9" Type="http://schemas.openxmlformats.org/officeDocument/2006/relationships/image" Target="../media/image7.png"/></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5.xml.rels><?xml version="1.0" encoding="UTF-8" standalone="yes"?>
<Relationships xmlns="http://schemas.openxmlformats.org/package/2006/relationships"><Relationship Id="rId8" Type="http://schemas.openxmlformats.org/officeDocument/2006/relationships/hyperlink" Target="https://www.tiktok.com/@Ppthemes" TargetMode="External"/><Relationship Id="rId3" Type="http://schemas.openxmlformats.org/officeDocument/2006/relationships/hyperlink" Target="http://www.slidesgratis.com/" TargetMode="External"/><Relationship Id="rId7" Type="http://schemas.openxmlformats.org/officeDocument/2006/relationships/hyperlink" Target="https://www.youtube.com/@Ppthemes" TargetMode="External"/><Relationship Id="rId2" Type="http://schemas.openxmlformats.org/officeDocument/2006/relationships/hyperlink" Target="https://ppthemes.com/" TargetMode="External"/><Relationship Id="rId1" Type="http://schemas.openxmlformats.org/officeDocument/2006/relationships/slideLayout" Target="../slideLayouts/slideLayout5.xml"/><Relationship Id="rId6" Type="http://schemas.openxmlformats.org/officeDocument/2006/relationships/hyperlink" Target="https://www.facebook.com/ppthemess" TargetMode="External"/><Relationship Id="rId5" Type="http://schemas.openxmlformats.org/officeDocument/2006/relationships/hyperlink" Target="https://www.instagram.com/ppthemes/" TargetMode="External"/><Relationship Id="rId4" Type="http://schemas.openxmlformats.org/officeDocument/2006/relationships/hyperlink" Target="https://www.pptbundle.com/" TargetMode="External"/><Relationship Id="rId9" Type="http://schemas.openxmlformats.org/officeDocument/2006/relationships/hyperlink" Target="https://www.facebook.com/pptheme" TargetMode="Externa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xml.rels><?xml version="1.0" encoding="UTF-8" standalone="yes"?>
<Relationships xmlns="http://schemas.openxmlformats.org/package/2006/relationships"><Relationship Id="rId2" Type="http://schemas.openxmlformats.org/officeDocument/2006/relationships/image" Target="../media/image3.jpeg"/><Relationship Id="rId1" Type="http://schemas.openxmlformats.org/officeDocument/2006/relationships/slideLayout" Target="../slideLayouts/slideLayout3.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 name="Rectángulo 17">
            <a:extLst>
              <a:ext uri="{FF2B5EF4-FFF2-40B4-BE49-F238E27FC236}">
                <a16:creationId xmlns:a16="http://schemas.microsoft.com/office/drawing/2014/main" id="{8F5F15BF-00E8-0146-9639-0FB07145B42A}"/>
              </a:ext>
            </a:extLst>
          </p:cNvPr>
          <p:cNvSpPr/>
          <p:nvPr/>
        </p:nvSpPr>
        <p:spPr>
          <a:xfrm>
            <a:off x="1588" y="-1"/>
            <a:ext cx="12188825" cy="6858000"/>
          </a:xfrm>
          <a:prstGeom prst="rect">
            <a:avLst/>
          </a:prstGeom>
          <a:solidFill>
            <a:schemeClr val="tx1">
              <a:alpha val="85098"/>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dirty="0">
              <a:latin typeface="Lato Light" panose="020F0302020204030203" pitchFamily="34" charset="0"/>
            </a:endParaRPr>
          </a:p>
        </p:txBody>
      </p:sp>
      <p:sp>
        <p:nvSpPr>
          <p:cNvPr id="63" name="Text Box 322"/>
          <p:cNvSpPr txBox="1">
            <a:spLocks noChangeArrowheads="1"/>
          </p:cNvSpPr>
          <p:nvPr/>
        </p:nvSpPr>
        <p:spPr bwMode="auto">
          <a:xfrm>
            <a:off x="2049333" y="1921125"/>
            <a:ext cx="804707" cy="830868"/>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spAutoFit/>
          </a:bodyP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ＭＳ Ｐゴシック" charset="0"/>
                <a:cs typeface="SimSun" charset="0"/>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ＭＳ Ｐゴシック" charset="0"/>
                <a:cs typeface="SimSun" charset="0"/>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ＭＳ Ｐゴシック" charset="0"/>
                <a:cs typeface="SimSun" charset="0"/>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ＭＳ Ｐゴシック" charset="0"/>
                <a:cs typeface="SimSun" charset="0"/>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ＭＳ Ｐゴシック" charset="0"/>
                <a:cs typeface="SimSun" charset="0"/>
              </a:defRPr>
            </a:lvl5pPr>
            <a:lvl6pPr marL="2514600" indent="-228600" fontAlgn="base" hangingPunct="0">
              <a:lnSpc>
                <a:spcPct val="93000"/>
              </a:lnSpc>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ＭＳ Ｐゴシック" charset="0"/>
                <a:cs typeface="SimSun" charset="0"/>
              </a:defRPr>
            </a:lvl6pPr>
            <a:lvl7pPr marL="2971800" indent="-228600" fontAlgn="base" hangingPunct="0">
              <a:lnSpc>
                <a:spcPct val="93000"/>
              </a:lnSpc>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ＭＳ Ｐゴシック" charset="0"/>
                <a:cs typeface="SimSun" charset="0"/>
              </a:defRPr>
            </a:lvl7pPr>
            <a:lvl8pPr marL="3429000" indent="-228600" fontAlgn="base" hangingPunct="0">
              <a:lnSpc>
                <a:spcPct val="93000"/>
              </a:lnSpc>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ＭＳ Ｐゴシック" charset="0"/>
                <a:cs typeface="SimSun" charset="0"/>
              </a:defRPr>
            </a:lvl8pPr>
            <a:lvl9pPr marL="3886200" indent="-228600" fontAlgn="base" hangingPunct="0">
              <a:lnSpc>
                <a:spcPct val="93000"/>
              </a:lnSpc>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ＭＳ Ｐゴシック" charset="0"/>
                <a:cs typeface="SimSun" charset="0"/>
              </a:defRPr>
            </a:lvl9pPr>
          </a:lstStyle>
          <a:p>
            <a:pPr algn="r" defTabSz="913989">
              <a:defRPr/>
            </a:pPr>
            <a:r>
              <a:rPr lang="en-US" sz="5399" dirty="0">
                <a:solidFill>
                  <a:schemeClr val="accent4"/>
                </a:solidFill>
                <a:latin typeface="Lato Light" panose="020F0302020204030203" pitchFamily="34" charset="0"/>
                <a:cs typeface="Lato Black"/>
              </a:rPr>
              <a:t>01</a:t>
            </a:r>
          </a:p>
        </p:txBody>
      </p:sp>
      <p:sp>
        <p:nvSpPr>
          <p:cNvPr id="75" name="Text Box 334"/>
          <p:cNvSpPr txBox="1">
            <a:spLocks noChangeArrowheads="1"/>
          </p:cNvSpPr>
          <p:nvPr/>
        </p:nvSpPr>
        <p:spPr bwMode="auto">
          <a:xfrm>
            <a:off x="2049333" y="2935273"/>
            <a:ext cx="804707" cy="830868"/>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spAutoFit/>
          </a:bodyP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ＭＳ Ｐゴシック" charset="0"/>
                <a:cs typeface="SimSun" charset="0"/>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ＭＳ Ｐゴシック" charset="0"/>
                <a:cs typeface="SimSun" charset="0"/>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ＭＳ Ｐゴシック" charset="0"/>
                <a:cs typeface="SimSun" charset="0"/>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ＭＳ Ｐゴシック" charset="0"/>
                <a:cs typeface="SimSun" charset="0"/>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ＭＳ Ｐゴシック" charset="0"/>
                <a:cs typeface="SimSun" charset="0"/>
              </a:defRPr>
            </a:lvl5pPr>
            <a:lvl6pPr marL="2514600" indent="-228600" fontAlgn="base" hangingPunct="0">
              <a:lnSpc>
                <a:spcPct val="93000"/>
              </a:lnSpc>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ＭＳ Ｐゴシック" charset="0"/>
                <a:cs typeface="SimSun" charset="0"/>
              </a:defRPr>
            </a:lvl6pPr>
            <a:lvl7pPr marL="2971800" indent="-228600" fontAlgn="base" hangingPunct="0">
              <a:lnSpc>
                <a:spcPct val="93000"/>
              </a:lnSpc>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ＭＳ Ｐゴシック" charset="0"/>
                <a:cs typeface="SimSun" charset="0"/>
              </a:defRPr>
            </a:lvl7pPr>
            <a:lvl8pPr marL="3429000" indent="-228600" fontAlgn="base" hangingPunct="0">
              <a:lnSpc>
                <a:spcPct val="93000"/>
              </a:lnSpc>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ＭＳ Ｐゴシック" charset="0"/>
                <a:cs typeface="SimSun" charset="0"/>
              </a:defRPr>
            </a:lvl8pPr>
            <a:lvl9pPr marL="3886200" indent="-228600" fontAlgn="base" hangingPunct="0">
              <a:lnSpc>
                <a:spcPct val="93000"/>
              </a:lnSpc>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ＭＳ Ｐゴシック" charset="0"/>
                <a:cs typeface="SimSun" charset="0"/>
              </a:defRPr>
            </a:lvl9pPr>
          </a:lstStyle>
          <a:p>
            <a:pPr algn="r" defTabSz="913989">
              <a:defRPr/>
            </a:pPr>
            <a:r>
              <a:rPr lang="en-US" sz="5399" dirty="0">
                <a:solidFill>
                  <a:schemeClr val="accent4"/>
                </a:solidFill>
                <a:latin typeface="Lato Light" panose="020F0302020204030203" pitchFamily="34" charset="0"/>
                <a:cs typeface="Lato Black"/>
              </a:rPr>
              <a:t>02</a:t>
            </a:r>
          </a:p>
        </p:txBody>
      </p:sp>
      <p:sp>
        <p:nvSpPr>
          <p:cNvPr id="87" name="Text Box 346"/>
          <p:cNvSpPr txBox="1">
            <a:spLocks noChangeArrowheads="1"/>
          </p:cNvSpPr>
          <p:nvPr/>
        </p:nvSpPr>
        <p:spPr bwMode="auto">
          <a:xfrm>
            <a:off x="2049333" y="3953389"/>
            <a:ext cx="804707" cy="830868"/>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spAutoFit/>
          </a:bodyP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ＭＳ Ｐゴシック" charset="0"/>
                <a:cs typeface="SimSun" charset="0"/>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ＭＳ Ｐゴシック" charset="0"/>
                <a:cs typeface="SimSun" charset="0"/>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ＭＳ Ｐゴシック" charset="0"/>
                <a:cs typeface="SimSun" charset="0"/>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ＭＳ Ｐゴシック" charset="0"/>
                <a:cs typeface="SimSun" charset="0"/>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ＭＳ Ｐゴシック" charset="0"/>
                <a:cs typeface="SimSun" charset="0"/>
              </a:defRPr>
            </a:lvl5pPr>
            <a:lvl6pPr marL="2514600" indent="-228600" fontAlgn="base" hangingPunct="0">
              <a:lnSpc>
                <a:spcPct val="93000"/>
              </a:lnSpc>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ＭＳ Ｐゴシック" charset="0"/>
                <a:cs typeface="SimSun" charset="0"/>
              </a:defRPr>
            </a:lvl6pPr>
            <a:lvl7pPr marL="2971800" indent="-228600" fontAlgn="base" hangingPunct="0">
              <a:lnSpc>
                <a:spcPct val="93000"/>
              </a:lnSpc>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ＭＳ Ｐゴシック" charset="0"/>
                <a:cs typeface="SimSun" charset="0"/>
              </a:defRPr>
            </a:lvl7pPr>
            <a:lvl8pPr marL="3429000" indent="-228600" fontAlgn="base" hangingPunct="0">
              <a:lnSpc>
                <a:spcPct val="93000"/>
              </a:lnSpc>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ＭＳ Ｐゴシック" charset="0"/>
                <a:cs typeface="SimSun" charset="0"/>
              </a:defRPr>
            </a:lvl8pPr>
            <a:lvl9pPr marL="3886200" indent="-228600" fontAlgn="base" hangingPunct="0">
              <a:lnSpc>
                <a:spcPct val="93000"/>
              </a:lnSpc>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ＭＳ Ｐゴシック" charset="0"/>
                <a:cs typeface="SimSun" charset="0"/>
              </a:defRPr>
            </a:lvl9pPr>
          </a:lstStyle>
          <a:p>
            <a:pPr algn="r" defTabSz="913989">
              <a:defRPr/>
            </a:pPr>
            <a:r>
              <a:rPr lang="en-US" sz="5399" dirty="0">
                <a:solidFill>
                  <a:schemeClr val="accent4"/>
                </a:solidFill>
                <a:latin typeface="Lato Light" panose="020F0302020204030203" pitchFamily="34" charset="0"/>
                <a:cs typeface="Lato Black"/>
              </a:rPr>
              <a:t>03</a:t>
            </a:r>
          </a:p>
        </p:txBody>
      </p:sp>
      <p:sp>
        <p:nvSpPr>
          <p:cNvPr id="99" name="Text Box 358"/>
          <p:cNvSpPr txBox="1">
            <a:spLocks noChangeArrowheads="1"/>
          </p:cNvSpPr>
          <p:nvPr/>
        </p:nvSpPr>
        <p:spPr bwMode="auto">
          <a:xfrm>
            <a:off x="2049333" y="4969918"/>
            <a:ext cx="804707" cy="830868"/>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spAutoFit/>
          </a:bodyP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ＭＳ Ｐゴシック" charset="0"/>
                <a:cs typeface="SimSun" charset="0"/>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ＭＳ Ｐゴシック" charset="0"/>
                <a:cs typeface="SimSun" charset="0"/>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ＭＳ Ｐゴシック" charset="0"/>
                <a:cs typeface="SimSun" charset="0"/>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ＭＳ Ｐゴシック" charset="0"/>
                <a:cs typeface="SimSun" charset="0"/>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ＭＳ Ｐゴシック" charset="0"/>
                <a:cs typeface="SimSun" charset="0"/>
              </a:defRPr>
            </a:lvl5pPr>
            <a:lvl6pPr marL="2514600" indent="-228600" fontAlgn="base" hangingPunct="0">
              <a:lnSpc>
                <a:spcPct val="93000"/>
              </a:lnSpc>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ＭＳ Ｐゴシック" charset="0"/>
                <a:cs typeface="SimSun" charset="0"/>
              </a:defRPr>
            </a:lvl6pPr>
            <a:lvl7pPr marL="2971800" indent="-228600" fontAlgn="base" hangingPunct="0">
              <a:lnSpc>
                <a:spcPct val="93000"/>
              </a:lnSpc>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ＭＳ Ｐゴシック" charset="0"/>
                <a:cs typeface="SimSun" charset="0"/>
              </a:defRPr>
            </a:lvl7pPr>
            <a:lvl8pPr marL="3429000" indent="-228600" fontAlgn="base" hangingPunct="0">
              <a:lnSpc>
                <a:spcPct val="93000"/>
              </a:lnSpc>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ＭＳ Ｐゴシック" charset="0"/>
                <a:cs typeface="SimSun" charset="0"/>
              </a:defRPr>
            </a:lvl8pPr>
            <a:lvl9pPr marL="3886200" indent="-228600" fontAlgn="base" hangingPunct="0">
              <a:lnSpc>
                <a:spcPct val="93000"/>
              </a:lnSpc>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ＭＳ Ｐゴシック" charset="0"/>
                <a:cs typeface="SimSun" charset="0"/>
              </a:defRPr>
            </a:lvl9pPr>
          </a:lstStyle>
          <a:p>
            <a:pPr algn="r" defTabSz="913989">
              <a:defRPr/>
            </a:pPr>
            <a:r>
              <a:rPr lang="en-US" sz="5399" dirty="0">
                <a:solidFill>
                  <a:schemeClr val="accent4"/>
                </a:solidFill>
                <a:latin typeface="Lato Light" panose="020F0302020204030203" pitchFamily="34" charset="0"/>
                <a:cs typeface="Lato Black"/>
              </a:rPr>
              <a:t>04</a:t>
            </a:r>
          </a:p>
        </p:txBody>
      </p:sp>
      <p:sp>
        <p:nvSpPr>
          <p:cNvPr id="55309" name="TextBox 121"/>
          <p:cNvSpPr txBox="1">
            <a:spLocks noChangeArrowheads="1"/>
          </p:cNvSpPr>
          <p:nvPr/>
        </p:nvSpPr>
        <p:spPr bwMode="auto">
          <a:xfrm>
            <a:off x="2926590" y="1962568"/>
            <a:ext cx="7321229" cy="8098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109682" tIns="54841" rIns="109682" bIns="54841">
            <a:spAutoFit/>
          </a:bodyPr>
          <a:lstStyle>
            <a:lvl1pPr>
              <a:defRPr sz="3600">
                <a:solidFill>
                  <a:schemeClr val="tx1"/>
                </a:solidFill>
                <a:latin typeface="Lato Light" panose="020F0302020204030203" pitchFamily="34" charset="0"/>
                <a:ea typeface="MS PGothic" panose="020B0600070205080204" pitchFamily="34" charset="-128"/>
              </a:defRPr>
            </a:lvl1pPr>
            <a:lvl2pPr marL="742950" indent="-285750">
              <a:defRPr sz="3600">
                <a:solidFill>
                  <a:schemeClr val="tx1"/>
                </a:solidFill>
                <a:latin typeface="Lato Light" panose="020F0302020204030203" pitchFamily="34" charset="0"/>
                <a:ea typeface="MS PGothic" panose="020B0600070205080204" pitchFamily="34" charset="-128"/>
              </a:defRPr>
            </a:lvl2pPr>
            <a:lvl3pPr marL="1143000" indent="-228600">
              <a:defRPr sz="3600">
                <a:solidFill>
                  <a:schemeClr val="tx1"/>
                </a:solidFill>
                <a:latin typeface="Lato Light" panose="020F0302020204030203" pitchFamily="34" charset="0"/>
                <a:ea typeface="MS PGothic" panose="020B0600070205080204" pitchFamily="34" charset="-128"/>
              </a:defRPr>
            </a:lvl3pPr>
            <a:lvl4pPr marL="1600200" indent="-228600">
              <a:defRPr sz="3600">
                <a:solidFill>
                  <a:schemeClr val="tx1"/>
                </a:solidFill>
                <a:latin typeface="Lato Light" panose="020F0302020204030203" pitchFamily="34" charset="0"/>
                <a:ea typeface="MS PGothic" panose="020B0600070205080204" pitchFamily="34" charset="-128"/>
              </a:defRPr>
            </a:lvl4pPr>
            <a:lvl5pPr marL="2057400" indent="-228600">
              <a:defRPr sz="3600">
                <a:solidFill>
                  <a:schemeClr val="tx1"/>
                </a:solidFill>
                <a:latin typeface="Lato Light" panose="020F0302020204030203" pitchFamily="34" charset="0"/>
                <a:ea typeface="MS PGothic" panose="020B0600070205080204" pitchFamily="34" charset="-128"/>
              </a:defRPr>
            </a:lvl5pPr>
            <a:lvl6pPr marL="25146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6pPr>
            <a:lvl7pPr marL="29718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7pPr>
            <a:lvl8pPr marL="34290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8pPr>
            <a:lvl9pPr marL="38862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9pPr>
          </a:lstStyle>
          <a:p>
            <a:pPr>
              <a:lnSpc>
                <a:spcPct val="110000"/>
              </a:lnSpc>
            </a:pPr>
            <a:r>
              <a:rPr lang="en-US" altLang="ja-JP" sz="1400" b="1" dirty="0">
                <a:solidFill>
                  <a:schemeClr val="bg1"/>
                </a:solidFill>
                <a:cs typeface="Arial" panose="020B0604020202020204" pitchFamily="34" charset="0"/>
              </a:rPr>
              <a:t>Download and install </a:t>
            </a:r>
            <a:r>
              <a:rPr lang="en-US" sz="1400" dirty="0">
                <a:solidFill>
                  <a:schemeClr val="bg1"/>
                </a:solidFill>
              </a:rPr>
              <a:t> </a:t>
            </a:r>
            <a:r>
              <a:rPr lang="en-US" sz="1400" b="1" dirty="0">
                <a:solidFill>
                  <a:schemeClr val="bg1"/>
                </a:solidFill>
                <a:hlinkClick r:id="rId2">
                  <a:extLst>
                    <a:ext uri="{A12FA001-AC4F-418D-AE19-62706E023703}">
                      <ahyp:hlinkClr xmlns:ahyp="http://schemas.microsoft.com/office/drawing/2018/hyperlinkcolor" val="tx"/>
                    </a:ext>
                  </a:extLst>
                </a:hlinkClick>
              </a:rPr>
              <a:t>Monserrat</a:t>
            </a:r>
            <a:r>
              <a:rPr lang="en-US" sz="1400" dirty="0">
                <a:solidFill>
                  <a:schemeClr val="bg1"/>
                </a:solidFill>
              </a:rPr>
              <a:t>  </a:t>
            </a:r>
            <a:r>
              <a:rPr lang="en-US" sz="1400" b="1" dirty="0">
                <a:solidFill>
                  <a:schemeClr val="bg1"/>
                </a:solidFill>
              </a:rPr>
              <a:t>and </a:t>
            </a:r>
            <a:r>
              <a:rPr lang="en-US" sz="1400" b="1" dirty="0">
                <a:solidFill>
                  <a:schemeClr val="bg1"/>
                </a:solidFill>
                <a:hlinkClick r:id="rId3">
                  <a:extLst>
                    <a:ext uri="{A12FA001-AC4F-418D-AE19-62706E023703}">
                      <ahyp:hlinkClr xmlns:ahyp="http://schemas.microsoft.com/office/drawing/2018/hyperlinkcolor" val="tx"/>
                    </a:ext>
                  </a:extLst>
                </a:hlinkClick>
              </a:rPr>
              <a:t>Poppins</a:t>
            </a:r>
            <a:r>
              <a:rPr lang="en-US" sz="1400" dirty="0">
                <a:solidFill>
                  <a:schemeClr val="bg1"/>
                </a:solidFill>
              </a:rPr>
              <a:t>  </a:t>
            </a:r>
            <a:r>
              <a:rPr lang="en-US" altLang="ja-JP" sz="1400" dirty="0">
                <a:solidFill>
                  <a:schemeClr val="bg1"/>
                </a:solidFill>
                <a:cs typeface="Arial" panose="020B0604020202020204" pitchFamily="34" charset="0"/>
              </a:rPr>
              <a:t>before editing this template to ensure it looks just as you found it on </a:t>
            </a:r>
            <a:r>
              <a:rPr lang="en-US" altLang="ja-JP" sz="1400" dirty="0">
                <a:solidFill>
                  <a:schemeClr val="bg1"/>
                </a:solidFill>
                <a:cs typeface="Arial" panose="020B0604020202020204" pitchFamily="34" charset="0"/>
                <a:hlinkClick r:id="rId4"/>
              </a:rPr>
              <a:t>PPThemes.com</a:t>
            </a:r>
            <a:r>
              <a:rPr lang="en-US" altLang="ja-JP" sz="1400" dirty="0">
                <a:solidFill>
                  <a:schemeClr val="bg1"/>
                </a:solidFill>
                <a:cs typeface="Arial" panose="020B0604020202020204" pitchFamily="34" charset="0"/>
              </a:rPr>
              <a:t> Otherwise, the fonts will change, altering the design of your template.</a:t>
            </a:r>
            <a:endParaRPr lang="en-US" altLang="es-MX" sz="1400" b="1" dirty="0">
              <a:solidFill>
                <a:schemeClr val="bg1"/>
              </a:solidFill>
              <a:cs typeface="Arial" panose="020B0604020202020204" pitchFamily="34" charset="0"/>
            </a:endParaRPr>
          </a:p>
        </p:txBody>
      </p:sp>
      <p:sp>
        <p:nvSpPr>
          <p:cNvPr id="55311" name="TextBox 124"/>
          <p:cNvSpPr txBox="1">
            <a:spLocks noChangeArrowheads="1"/>
          </p:cNvSpPr>
          <p:nvPr/>
        </p:nvSpPr>
        <p:spPr bwMode="auto">
          <a:xfrm>
            <a:off x="2926589" y="5001093"/>
            <a:ext cx="7321228" cy="8098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109682" tIns="54841" rIns="109682" bIns="54841">
            <a:spAutoFit/>
          </a:bodyPr>
          <a:lstStyle>
            <a:lvl1pPr>
              <a:defRPr sz="3600">
                <a:solidFill>
                  <a:schemeClr val="tx1"/>
                </a:solidFill>
                <a:latin typeface="Lato Light" panose="020F0302020204030203" pitchFamily="34" charset="0"/>
                <a:ea typeface="MS PGothic" panose="020B0600070205080204" pitchFamily="34" charset="-128"/>
              </a:defRPr>
            </a:lvl1pPr>
            <a:lvl2pPr marL="742950" indent="-285750">
              <a:defRPr sz="3600">
                <a:solidFill>
                  <a:schemeClr val="tx1"/>
                </a:solidFill>
                <a:latin typeface="Lato Light" panose="020F0302020204030203" pitchFamily="34" charset="0"/>
                <a:ea typeface="MS PGothic" panose="020B0600070205080204" pitchFamily="34" charset="-128"/>
              </a:defRPr>
            </a:lvl2pPr>
            <a:lvl3pPr marL="1143000" indent="-228600">
              <a:defRPr sz="3600">
                <a:solidFill>
                  <a:schemeClr val="tx1"/>
                </a:solidFill>
                <a:latin typeface="Lato Light" panose="020F0302020204030203" pitchFamily="34" charset="0"/>
                <a:ea typeface="MS PGothic" panose="020B0600070205080204" pitchFamily="34" charset="-128"/>
              </a:defRPr>
            </a:lvl3pPr>
            <a:lvl4pPr marL="1600200" indent="-228600">
              <a:defRPr sz="3600">
                <a:solidFill>
                  <a:schemeClr val="tx1"/>
                </a:solidFill>
                <a:latin typeface="Lato Light" panose="020F0302020204030203" pitchFamily="34" charset="0"/>
                <a:ea typeface="MS PGothic" panose="020B0600070205080204" pitchFamily="34" charset="-128"/>
              </a:defRPr>
            </a:lvl4pPr>
            <a:lvl5pPr marL="2057400" indent="-228600">
              <a:defRPr sz="3600">
                <a:solidFill>
                  <a:schemeClr val="tx1"/>
                </a:solidFill>
                <a:latin typeface="Lato Light" panose="020F0302020204030203" pitchFamily="34" charset="0"/>
                <a:ea typeface="MS PGothic" panose="020B0600070205080204" pitchFamily="34" charset="-128"/>
              </a:defRPr>
            </a:lvl5pPr>
            <a:lvl6pPr marL="25146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6pPr>
            <a:lvl7pPr marL="29718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7pPr>
            <a:lvl8pPr marL="34290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8pPr>
            <a:lvl9pPr marL="38862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9pPr>
          </a:lstStyle>
          <a:p>
            <a:pPr>
              <a:lnSpc>
                <a:spcPct val="110000"/>
              </a:lnSpc>
            </a:pPr>
            <a:r>
              <a:rPr lang="en-US" altLang="es-MX" sz="1400" dirty="0">
                <a:solidFill>
                  <a:schemeClr val="bg1"/>
                </a:solidFill>
                <a:cs typeface="Arial" panose="020B0604020202020204" pitchFamily="34" charset="0"/>
              </a:rPr>
              <a:t>Enjoy! If you like this template, don’t forget to leave a comment and share it on your social media—someone else might find it helpful too. And remember to check back often! We’ll keep uploading new options to help you keep impressing your audience.</a:t>
            </a:r>
          </a:p>
        </p:txBody>
      </p:sp>
      <p:sp>
        <p:nvSpPr>
          <p:cNvPr id="55317" name="TextBox 29"/>
          <p:cNvSpPr txBox="1">
            <a:spLocks noChangeArrowheads="1"/>
          </p:cNvSpPr>
          <p:nvPr/>
        </p:nvSpPr>
        <p:spPr bwMode="auto">
          <a:xfrm>
            <a:off x="2027277" y="505959"/>
            <a:ext cx="3151825" cy="6000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3600">
                <a:solidFill>
                  <a:schemeClr val="tx1"/>
                </a:solidFill>
                <a:latin typeface="Lato Light" panose="020F0302020204030203" pitchFamily="34" charset="0"/>
                <a:ea typeface="MS PGothic" panose="020B0600070205080204" pitchFamily="34" charset="-128"/>
              </a:defRPr>
            </a:lvl1pPr>
            <a:lvl2pPr marL="742950" indent="-285750">
              <a:defRPr sz="3600">
                <a:solidFill>
                  <a:schemeClr val="tx1"/>
                </a:solidFill>
                <a:latin typeface="Lato Light" panose="020F0302020204030203" pitchFamily="34" charset="0"/>
                <a:ea typeface="MS PGothic" panose="020B0600070205080204" pitchFamily="34" charset="-128"/>
              </a:defRPr>
            </a:lvl2pPr>
            <a:lvl3pPr marL="1143000" indent="-228600">
              <a:defRPr sz="3600">
                <a:solidFill>
                  <a:schemeClr val="tx1"/>
                </a:solidFill>
                <a:latin typeface="Lato Light" panose="020F0302020204030203" pitchFamily="34" charset="0"/>
                <a:ea typeface="MS PGothic" panose="020B0600070205080204" pitchFamily="34" charset="-128"/>
              </a:defRPr>
            </a:lvl3pPr>
            <a:lvl4pPr marL="1600200" indent="-228600">
              <a:defRPr sz="3600">
                <a:solidFill>
                  <a:schemeClr val="tx1"/>
                </a:solidFill>
                <a:latin typeface="Lato Light" panose="020F0302020204030203" pitchFamily="34" charset="0"/>
                <a:ea typeface="MS PGothic" panose="020B0600070205080204" pitchFamily="34" charset="-128"/>
              </a:defRPr>
            </a:lvl4pPr>
            <a:lvl5pPr marL="2057400" indent="-228600">
              <a:defRPr sz="3600">
                <a:solidFill>
                  <a:schemeClr val="tx1"/>
                </a:solidFill>
                <a:latin typeface="Lato Light" panose="020F0302020204030203" pitchFamily="34" charset="0"/>
                <a:ea typeface="MS PGothic" panose="020B0600070205080204" pitchFamily="34" charset="-128"/>
              </a:defRPr>
            </a:lvl5pPr>
            <a:lvl6pPr marL="25146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6pPr>
            <a:lvl7pPr marL="29718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7pPr>
            <a:lvl8pPr marL="34290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8pPr>
            <a:lvl9pPr marL="38862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9pPr>
          </a:lstStyle>
          <a:p>
            <a:r>
              <a:rPr lang="en-US" altLang="es-MX" sz="3299" b="1" dirty="0">
                <a:solidFill>
                  <a:schemeClr val="bg1"/>
                </a:solidFill>
                <a:cs typeface="Arial" panose="020B0604020202020204" pitchFamily="34" charset="0"/>
              </a:rPr>
              <a:t>Read Before Use</a:t>
            </a:r>
          </a:p>
        </p:txBody>
      </p:sp>
      <p:grpSp>
        <p:nvGrpSpPr>
          <p:cNvPr id="55318" name="Group 30"/>
          <p:cNvGrpSpPr>
            <a:grpSpLocks/>
          </p:cNvGrpSpPr>
          <p:nvPr/>
        </p:nvGrpSpPr>
        <p:grpSpPr bwMode="auto">
          <a:xfrm>
            <a:off x="2107425" y="1100323"/>
            <a:ext cx="1139528" cy="36504"/>
            <a:chOff x="1775295" y="2028842"/>
            <a:chExt cx="3021910" cy="45719"/>
          </a:xfrm>
          <a:solidFill>
            <a:srgbClr val="0099B8"/>
          </a:solidFill>
        </p:grpSpPr>
        <p:sp>
          <p:nvSpPr>
            <p:cNvPr id="32" name="Rectangle 31"/>
            <p:cNvSpPr/>
            <p:nvPr/>
          </p:nvSpPr>
          <p:spPr>
            <a:xfrm flipV="1">
              <a:off x="1775295" y="2028842"/>
              <a:ext cx="540830" cy="45719"/>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lIns="121868" tIns="60934" rIns="121868" bIns="60934" anchor="ctr"/>
            <a:lstStyle/>
            <a:p>
              <a:pPr algn="ctr" defTabSz="913989">
                <a:defRPr/>
              </a:pPr>
              <a:endParaRPr lang="en-US" sz="900" dirty="0">
                <a:solidFill>
                  <a:schemeClr val="bg1"/>
                </a:solidFill>
                <a:latin typeface="Lato Light" panose="020F0302020204030203" pitchFamily="34" charset="0"/>
              </a:endParaRPr>
            </a:p>
          </p:txBody>
        </p:sp>
        <p:sp>
          <p:nvSpPr>
            <p:cNvPr id="33" name="Rectangle 32"/>
            <p:cNvSpPr/>
            <p:nvPr/>
          </p:nvSpPr>
          <p:spPr>
            <a:xfrm flipV="1">
              <a:off x="2391883" y="2028842"/>
              <a:ext cx="538725" cy="45719"/>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lIns="121868" tIns="60934" rIns="121868" bIns="60934" anchor="ctr"/>
            <a:lstStyle/>
            <a:p>
              <a:pPr algn="ctr" defTabSz="913989">
                <a:defRPr/>
              </a:pPr>
              <a:endParaRPr lang="en-US" sz="900" dirty="0">
                <a:solidFill>
                  <a:schemeClr val="bg1"/>
                </a:solidFill>
                <a:latin typeface="Lato Light" panose="020F0302020204030203" pitchFamily="34" charset="0"/>
              </a:endParaRPr>
            </a:p>
          </p:txBody>
        </p:sp>
        <p:sp>
          <p:nvSpPr>
            <p:cNvPr id="34" name="Rectangle 33"/>
            <p:cNvSpPr/>
            <p:nvPr/>
          </p:nvSpPr>
          <p:spPr>
            <a:xfrm flipV="1">
              <a:off x="3025305" y="2028842"/>
              <a:ext cx="540830" cy="45719"/>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lIns="121868" tIns="60934" rIns="121868" bIns="60934" anchor="ctr"/>
            <a:lstStyle/>
            <a:p>
              <a:pPr algn="ctr" defTabSz="913989">
                <a:defRPr/>
              </a:pPr>
              <a:endParaRPr lang="en-US" sz="900" dirty="0">
                <a:solidFill>
                  <a:schemeClr val="bg1"/>
                </a:solidFill>
                <a:latin typeface="Lato Light" panose="020F0302020204030203" pitchFamily="34" charset="0"/>
              </a:endParaRPr>
            </a:p>
          </p:txBody>
        </p:sp>
        <p:sp>
          <p:nvSpPr>
            <p:cNvPr id="35" name="Rectangle 34"/>
            <p:cNvSpPr/>
            <p:nvPr/>
          </p:nvSpPr>
          <p:spPr>
            <a:xfrm flipV="1">
              <a:off x="3641893" y="2028842"/>
              <a:ext cx="538725" cy="45719"/>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lIns="121868" tIns="60934" rIns="121868" bIns="60934" anchor="ctr"/>
            <a:lstStyle/>
            <a:p>
              <a:pPr algn="ctr" defTabSz="913989">
                <a:defRPr/>
              </a:pPr>
              <a:endParaRPr lang="en-US" sz="900" dirty="0">
                <a:solidFill>
                  <a:schemeClr val="bg1"/>
                </a:solidFill>
                <a:latin typeface="Lato Light" panose="020F0302020204030203" pitchFamily="34" charset="0"/>
              </a:endParaRPr>
            </a:p>
          </p:txBody>
        </p:sp>
        <p:sp>
          <p:nvSpPr>
            <p:cNvPr id="36" name="Rectangle 35"/>
            <p:cNvSpPr/>
            <p:nvPr/>
          </p:nvSpPr>
          <p:spPr>
            <a:xfrm flipV="1">
              <a:off x="4256376" y="2028842"/>
              <a:ext cx="540829" cy="45719"/>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lIns="121868" tIns="60934" rIns="121868" bIns="60934" anchor="ctr"/>
            <a:lstStyle/>
            <a:p>
              <a:pPr algn="ctr" defTabSz="913989">
                <a:defRPr/>
              </a:pPr>
              <a:endParaRPr lang="en-US" sz="900" dirty="0">
                <a:solidFill>
                  <a:schemeClr val="bg1"/>
                </a:solidFill>
                <a:latin typeface="Lato Light" panose="020F0302020204030203" pitchFamily="34" charset="0"/>
              </a:endParaRPr>
            </a:p>
          </p:txBody>
        </p:sp>
      </p:grpSp>
      <p:sp>
        <p:nvSpPr>
          <p:cNvPr id="30" name="TextBox 121">
            <a:extLst>
              <a:ext uri="{FF2B5EF4-FFF2-40B4-BE49-F238E27FC236}">
                <a16:creationId xmlns:a16="http://schemas.microsoft.com/office/drawing/2014/main" id="{4994152A-3327-45D6-9425-D1DCEF519E86}"/>
              </a:ext>
            </a:extLst>
          </p:cNvPr>
          <p:cNvSpPr txBox="1">
            <a:spLocks noChangeArrowheads="1"/>
          </p:cNvSpPr>
          <p:nvPr/>
        </p:nvSpPr>
        <p:spPr bwMode="auto">
          <a:xfrm>
            <a:off x="2926590" y="4018749"/>
            <a:ext cx="7321228" cy="8098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109682" tIns="54841" rIns="109682" bIns="54841">
            <a:spAutoFit/>
          </a:bodyPr>
          <a:lstStyle>
            <a:lvl1pPr>
              <a:defRPr sz="3600">
                <a:solidFill>
                  <a:schemeClr val="tx1"/>
                </a:solidFill>
                <a:latin typeface="Lato Light" panose="020F0302020204030203" pitchFamily="34" charset="0"/>
                <a:ea typeface="MS PGothic" panose="020B0600070205080204" pitchFamily="34" charset="-128"/>
              </a:defRPr>
            </a:lvl1pPr>
            <a:lvl2pPr marL="742950" indent="-285750">
              <a:defRPr sz="3600">
                <a:solidFill>
                  <a:schemeClr val="tx1"/>
                </a:solidFill>
                <a:latin typeface="Lato Light" panose="020F0302020204030203" pitchFamily="34" charset="0"/>
                <a:ea typeface="MS PGothic" panose="020B0600070205080204" pitchFamily="34" charset="-128"/>
              </a:defRPr>
            </a:lvl2pPr>
            <a:lvl3pPr marL="1143000" indent="-228600">
              <a:defRPr sz="3600">
                <a:solidFill>
                  <a:schemeClr val="tx1"/>
                </a:solidFill>
                <a:latin typeface="Lato Light" panose="020F0302020204030203" pitchFamily="34" charset="0"/>
                <a:ea typeface="MS PGothic" panose="020B0600070205080204" pitchFamily="34" charset="-128"/>
              </a:defRPr>
            </a:lvl3pPr>
            <a:lvl4pPr marL="1600200" indent="-228600">
              <a:defRPr sz="3600">
                <a:solidFill>
                  <a:schemeClr val="tx1"/>
                </a:solidFill>
                <a:latin typeface="Lato Light" panose="020F0302020204030203" pitchFamily="34" charset="0"/>
                <a:ea typeface="MS PGothic" panose="020B0600070205080204" pitchFamily="34" charset="-128"/>
              </a:defRPr>
            </a:lvl4pPr>
            <a:lvl5pPr marL="2057400" indent="-228600">
              <a:defRPr sz="3600">
                <a:solidFill>
                  <a:schemeClr val="tx1"/>
                </a:solidFill>
                <a:latin typeface="Lato Light" panose="020F0302020204030203" pitchFamily="34" charset="0"/>
                <a:ea typeface="MS PGothic" panose="020B0600070205080204" pitchFamily="34" charset="-128"/>
              </a:defRPr>
            </a:lvl5pPr>
            <a:lvl6pPr marL="25146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6pPr>
            <a:lvl7pPr marL="29718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7pPr>
            <a:lvl8pPr marL="34290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8pPr>
            <a:lvl9pPr marL="38862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9pPr>
          </a:lstStyle>
          <a:p>
            <a:pPr>
              <a:lnSpc>
                <a:spcPct val="110000"/>
              </a:lnSpc>
            </a:pPr>
            <a:r>
              <a:rPr lang="en-US" altLang="es-MX" sz="1400" dirty="0">
                <a:solidFill>
                  <a:schemeClr val="bg1"/>
                </a:solidFill>
                <a:cs typeface="Arial" panose="020B0604020202020204" pitchFamily="34" charset="0"/>
              </a:rPr>
              <a:t>Some images may be missing, giving you the freedom to use your own. The images used were sourced from www.pexels.com, where you can find free alternatives. Feel free to replace them with your own!</a:t>
            </a:r>
          </a:p>
        </p:txBody>
      </p:sp>
      <p:sp>
        <p:nvSpPr>
          <p:cNvPr id="2" name="Rectángulo 1">
            <a:extLst>
              <a:ext uri="{FF2B5EF4-FFF2-40B4-BE49-F238E27FC236}">
                <a16:creationId xmlns:a16="http://schemas.microsoft.com/office/drawing/2014/main" id="{A861E1E4-650F-4B58-BD99-93E6FC21ADED}"/>
              </a:ext>
            </a:extLst>
          </p:cNvPr>
          <p:cNvSpPr/>
          <p:nvPr/>
        </p:nvSpPr>
        <p:spPr>
          <a:xfrm>
            <a:off x="2027277" y="1082954"/>
            <a:ext cx="6094413" cy="646203"/>
          </a:xfrm>
          <a:prstGeom prst="rect">
            <a:avLst/>
          </a:prstGeom>
        </p:spPr>
        <p:txBody>
          <a:bodyPr>
            <a:spAutoFit/>
          </a:bodyPr>
          <a:lstStyle/>
          <a:p>
            <a:r>
              <a:rPr lang="en-US" sz="3599" b="1" dirty="0">
                <a:solidFill>
                  <a:schemeClr val="accent4"/>
                </a:solidFill>
                <a:latin typeface="Lato Light" panose="020F0302020204030203" pitchFamily="34" charset="0"/>
              </a:rPr>
              <a:t>Thanks for downloading</a:t>
            </a:r>
          </a:p>
        </p:txBody>
      </p:sp>
      <p:sp>
        <p:nvSpPr>
          <p:cNvPr id="3" name="Rectángulo 2">
            <a:extLst>
              <a:ext uri="{FF2B5EF4-FFF2-40B4-BE49-F238E27FC236}">
                <a16:creationId xmlns:a16="http://schemas.microsoft.com/office/drawing/2014/main" id="{4FD16BAF-8F85-4252-90D0-A30F2681D6B9}"/>
              </a:ext>
            </a:extLst>
          </p:cNvPr>
          <p:cNvSpPr/>
          <p:nvPr/>
        </p:nvSpPr>
        <p:spPr>
          <a:xfrm>
            <a:off x="3043012" y="3034908"/>
            <a:ext cx="7227593" cy="782265"/>
          </a:xfrm>
          <a:prstGeom prst="rect">
            <a:avLst/>
          </a:prstGeom>
        </p:spPr>
        <p:txBody>
          <a:bodyPr wrap="square">
            <a:spAutoFit/>
          </a:bodyPr>
          <a:lstStyle/>
          <a:p>
            <a:pPr>
              <a:lnSpc>
                <a:spcPct val="110000"/>
              </a:lnSpc>
            </a:pPr>
            <a:r>
              <a:rPr lang="en-US" altLang="es-MX" sz="1400" dirty="0">
                <a:solidFill>
                  <a:schemeClr val="bg1"/>
                </a:solidFill>
                <a:latin typeface="Lato Light" panose="020F0302020204030203" pitchFamily="34" charset="0"/>
                <a:cs typeface="Arial" panose="020B0604020202020204" pitchFamily="34" charset="0"/>
              </a:rPr>
              <a:t>Someone once said, </a:t>
            </a:r>
            <a:r>
              <a:rPr lang="en-US" altLang="es-MX" sz="1400" b="1" dirty="0">
                <a:solidFill>
                  <a:schemeClr val="bg1"/>
                </a:solidFill>
                <a:latin typeface="Lato Light" panose="020F0302020204030203" pitchFamily="34" charset="0"/>
                <a:cs typeface="Arial" panose="020B0604020202020204" pitchFamily="34" charset="0"/>
              </a:rPr>
              <a:t>"Creativity is the key to future success." </a:t>
            </a:r>
            <a:r>
              <a:rPr lang="en-US" altLang="es-MX" sz="1400" dirty="0">
                <a:solidFill>
                  <a:schemeClr val="bg1"/>
                </a:solidFill>
                <a:latin typeface="Lato Light" panose="020F0302020204030203" pitchFamily="34" charset="0"/>
                <a:cs typeface="Arial" panose="020B0604020202020204" pitchFamily="34" charset="0"/>
              </a:rPr>
              <a:t>Feel free to make this template your own—unleash your creativity by customizing the colors, icons, and images to match your brand!</a:t>
            </a:r>
          </a:p>
        </p:txBody>
      </p:sp>
    </p:spTree>
  </p:cSld>
  <p:clrMapOvr>
    <a:masterClrMapping/>
  </p:clrMapOvr>
  <p:transition advClick="0"/>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22" name="Straight Connector 121"/>
          <p:cNvCxnSpPr/>
          <p:nvPr/>
        </p:nvCxnSpPr>
        <p:spPr>
          <a:xfrm>
            <a:off x="6092825" y="1597025"/>
            <a:ext cx="0" cy="4167982"/>
          </a:xfrm>
          <a:prstGeom prst="line">
            <a:avLst/>
          </a:prstGeom>
          <a:ln w="6350">
            <a:solidFill>
              <a:schemeClr val="bg1">
                <a:lumMod val="85000"/>
              </a:schemeClr>
            </a:solidFill>
            <a:prstDash val="solid"/>
          </a:ln>
        </p:spPr>
        <p:style>
          <a:lnRef idx="1">
            <a:schemeClr val="dk1"/>
          </a:lnRef>
          <a:fillRef idx="0">
            <a:schemeClr val="dk1"/>
          </a:fillRef>
          <a:effectRef idx="0">
            <a:schemeClr val="dk1"/>
          </a:effectRef>
          <a:fontRef idx="minor">
            <a:schemeClr val="tx1"/>
          </a:fontRef>
        </p:style>
      </p:cxnSp>
      <p:sp>
        <p:nvSpPr>
          <p:cNvPr id="39938" name="Freeform 282"/>
          <p:cNvSpPr>
            <a:spLocks noChangeAspect="1"/>
          </p:cNvSpPr>
          <p:nvPr/>
        </p:nvSpPr>
        <p:spPr bwMode="gray">
          <a:xfrm>
            <a:off x="1069182" y="1842294"/>
            <a:ext cx="2705894" cy="1592263"/>
          </a:xfrm>
          <a:custGeom>
            <a:avLst/>
            <a:gdLst>
              <a:gd name="T0" fmla="*/ 3079 w 3166"/>
              <a:gd name="T1" fmla="*/ 181 h 1693"/>
              <a:gd name="T2" fmla="*/ 2964 w 3166"/>
              <a:gd name="T3" fmla="*/ 328 h 1693"/>
              <a:gd name="T4" fmla="*/ 2682 w 3166"/>
              <a:gd name="T5" fmla="*/ 394 h 1693"/>
              <a:gd name="T6" fmla="*/ 2593 w 3166"/>
              <a:gd name="T7" fmla="*/ 483 h 1693"/>
              <a:gd name="T8" fmla="*/ 2432 w 3166"/>
              <a:gd name="T9" fmla="*/ 575 h 1693"/>
              <a:gd name="T10" fmla="*/ 2290 w 3166"/>
              <a:gd name="T11" fmla="*/ 541 h 1693"/>
              <a:gd name="T12" fmla="*/ 2235 w 3166"/>
              <a:gd name="T13" fmla="*/ 456 h 1693"/>
              <a:gd name="T14" fmla="*/ 2211 w 3166"/>
              <a:gd name="T15" fmla="*/ 306 h 1693"/>
              <a:gd name="T16" fmla="*/ 2135 w 3166"/>
              <a:gd name="T17" fmla="*/ 345 h 1693"/>
              <a:gd name="T18" fmla="*/ 2081 w 3166"/>
              <a:gd name="T19" fmla="*/ 588 h 1693"/>
              <a:gd name="T20" fmla="*/ 2036 w 3166"/>
              <a:gd name="T21" fmla="*/ 404 h 1693"/>
              <a:gd name="T22" fmla="*/ 2077 w 3166"/>
              <a:gd name="T23" fmla="*/ 294 h 1693"/>
              <a:gd name="T24" fmla="*/ 2231 w 3166"/>
              <a:gd name="T25" fmla="*/ 279 h 1693"/>
              <a:gd name="T26" fmla="*/ 2111 w 3166"/>
              <a:gd name="T27" fmla="*/ 222 h 1693"/>
              <a:gd name="T28" fmla="*/ 2021 w 3166"/>
              <a:gd name="T29" fmla="*/ 160 h 1693"/>
              <a:gd name="T30" fmla="*/ 1811 w 3166"/>
              <a:gd name="T31" fmla="*/ 226 h 1693"/>
              <a:gd name="T32" fmla="*/ 1785 w 3166"/>
              <a:gd name="T33" fmla="*/ 86 h 1693"/>
              <a:gd name="T34" fmla="*/ 1640 w 3166"/>
              <a:gd name="T35" fmla="*/ 33 h 1693"/>
              <a:gd name="T36" fmla="*/ 888 w 3166"/>
              <a:gd name="T37" fmla="*/ 36 h 1693"/>
              <a:gd name="T38" fmla="*/ 133 w 3166"/>
              <a:gd name="T39" fmla="*/ 58 h 1693"/>
              <a:gd name="T40" fmla="*/ 101 w 3166"/>
              <a:gd name="T41" fmla="*/ 150 h 1693"/>
              <a:gd name="T42" fmla="*/ 4 w 3166"/>
              <a:gd name="T43" fmla="*/ 86 h 1693"/>
              <a:gd name="T44" fmla="*/ 46 w 3166"/>
              <a:gd name="T45" fmla="*/ 225 h 1693"/>
              <a:gd name="T46" fmla="*/ 47 w 3166"/>
              <a:gd name="T47" fmla="*/ 295 h 1693"/>
              <a:gd name="T48" fmla="*/ 27 w 3166"/>
              <a:gd name="T49" fmla="*/ 576 h 1693"/>
              <a:gd name="T50" fmla="*/ 98 w 3166"/>
              <a:gd name="T51" fmla="*/ 850 h 1693"/>
              <a:gd name="T52" fmla="*/ 130 w 3166"/>
              <a:gd name="T53" fmla="*/ 886 h 1693"/>
              <a:gd name="T54" fmla="*/ 223 w 3166"/>
              <a:gd name="T55" fmla="*/ 1056 h 1693"/>
              <a:gd name="T56" fmla="*/ 336 w 3166"/>
              <a:gd name="T57" fmla="*/ 1131 h 1693"/>
              <a:gd name="T58" fmla="*/ 989 w 3166"/>
              <a:gd name="T59" fmla="*/ 1276 h 1693"/>
              <a:gd name="T60" fmla="*/ 1294 w 3166"/>
              <a:gd name="T61" fmla="*/ 1430 h 1693"/>
              <a:gd name="T62" fmla="*/ 1501 w 3166"/>
              <a:gd name="T63" fmla="*/ 1624 h 1693"/>
              <a:gd name="T64" fmla="*/ 1515 w 3166"/>
              <a:gd name="T65" fmla="*/ 1515 h 1693"/>
              <a:gd name="T66" fmla="*/ 1564 w 3166"/>
              <a:gd name="T67" fmla="*/ 1480 h 1693"/>
              <a:gd name="T68" fmla="*/ 1629 w 3166"/>
              <a:gd name="T69" fmla="*/ 1410 h 1693"/>
              <a:gd name="T70" fmla="*/ 1784 w 3166"/>
              <a:gd name="T71" fmla="*/ 1405 h 1693"/>
              <a:gd name="T72" fmla="*/ 1912 w 3166"/>
              <a:gd name="T73" fmla="*/ 1435 h 1693"/>
              <a:gd name="T74" fmla="*/ 1905 w 3166"/>
              <a:gd name="T75" fmla="*/ 1382 h 1693"/>
              <a:gd name="T76" fmla="*/ 2012 w 3166"/>
              <a:gd name="T77" fmla="*/ 1367 h 1693"/>
              <a:gd name="T78" fmla="*/ 2117 w 3166"/>
              <a:gd name="T79" fmla="*/ 1377 h 1693"/>
              <a:gd name="T80" fmla="*/ 2264 w 3166"/>
              <a:gd name="T81" fmla="*/ 1424 h 1693"/>
              <a:gd name="T82" fmla="*/ 2323 w 3166"/>
              <a:gd name="T83" fmla="*/ 1587 h 1693"/>
              <a:gd name="T84" fmla="*/ 2409 w 3166"/>
              <a:gd name="T85" fmla="*/ 1690 h 1693"/>
              <a:gd name="T86" fmla="*/ 2365 w 3166"/>
              <a:gd name="T87" fmla="*/ 1348 h 1693"/>
              <a:gd name="T88" fmla="*/ 2446 w 3166"/>
              <a:gd name="T89" fmla="*/ 1228 h 1693"/>
              <a:gd name="T90" fmla="*/ 2579 w 3166"/>
              <a:gd name="T91" fmla="*/ 1118 h 1693"/>
              <a:gd name="T92" fmla="*/ 2645 w 3166"/>
              <a:gd name="T93" fmla="*/ 1037 h 1693"/>
              <a:gd name="T94" fmla="*/ 2634 w 3166"/>
              <a:gd name="T95" fmla="*/ 986 h 1693"/>
              <a:gd name="T96" fmla="*/ 2655 w 3166"/>
              <a:gd name="T97" fmla="*/ 940 h 1693"/>
              <a:gd name="T98" fmla="*/ 2654 w 3166"/>
              <a:gd name="T99" fmla="*/ 871 h 1693"/>
              <a:gd name="T100" fmla="*/ 2651 w 3166"/>
              <a:gd name="T101" fmla="*/ 857 h 1693"/>
              <a:gd name="T102" fmla="*/ 2661 w 3166"/>
              <a:gd name="T103" fmla="*/ 778 h 1693"/>
              <a:gd name="T104" fmla="*/ 2683 w 3166"/>
              <a:gd name="T105" fmla="*/ 867 h 1693"/>
              <a:gd name="T106" fmla="*/ 2708 w 3166"/>
              <a:gd name="T107" fmla="*/ 796 h 1693"/>
              <a:gd name="T108" fmla="*/ 2774 w 3166"/>
              <a:gd name="T109" fmla="*/ 727 h 1693"/>
              <a:gd name="T110" fmla="*/ 2843 w 3166"/>
              <a:gd name="T111" fmla="*/ 631 h 1693"/>
              <a:gd name="T112" fmla="*/ 3004 w 3166"/>
              <a:gd name="T113" fmla="*/ 602 h 1693"/>
              <a:gd name="T114" fmla="*/ 2957 w 3166"/>
              <a:gd name="T115" fmla="*/ 538 h 1693"/>
              <a:gd name="T116" fmla="*/ 3032 w 3166"/>
              <a:gd name="T117" fmla="*/ 440 h 1693"/>
              <a:gd name="T118" fmla="*/ 3107 w 3166"/>
              <a:gd name="T119" fmla="*/ 399 h 169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3166" h="1693">
                <a:moveTo>
                  <a:pt x="3165" y="365"/>
                </a:moveTo>
                <a:lnTo>
                  <a:pt x="3158" y="364"/>
                </a:lnTo>
                <a:lnTo>
                  <a:pt x="3160" y="361"/>
                </a:lnTo>
                <a:lnTo>
                  <a:pt x="3162" y="355"/>
                </a:lnTo>
                <a:lnTo>
                  <a:pt x="3162" y="344"/>
                </a:lnTo>
                <a:lnTo>
                  <a:pt x="3161" y="339"/>
                </a:lnTo>
                <a:lnTo>
                  <a:pt x="3160" y="343"/>
                </a:lnTo>
                <a:lnTo>
                  <a:pt x="3155" y="343"/>
                </a:lnTo>
                <a:lnTo>
                  <a:pt x="3146" y="342"/>
                </a:lnTo>
                <a:lnTo>
                  <a:pt x="3138" y="335"/>
                </a:lnTo>
                <a:lnTo>
                  <a:pt x="3135" y="330"/>
                </a:lnTo>
                <a:lnTo>
                  <a:pt x="3134" y="326"/>
                </a:lnTo>
                <a:lnTo>
                  <a:pt x="3134" y="310"/>
                </a:lnTo>
                <a:lnTo>
                  <a:pt x="3119" y="302"/>
                </a:lnTo>
                <a:lnTo>
                  <a:pt x="3119" y="246"/>
                </a:lnTo>
                <a:lnTo>
                  <a:pt x="3119" y="195"/>
                </a:lnTo>
                <a:lnTo>
                  <a:pt x="3093" y="170"/>
                </a:lnTo>
                <a:lnTo>
                  <a:pt x="3086" y="170"/>
                </a:lnTo>
                <a:lnTo>
                  <a:pt x="3079" y="181"/>
                </a:lnTo>
                <a:lnTo>
                  <a:pt x="3061" y="184"/>
                </a:lnTo>
                <a:lnTo>
                  <a:pt x="3049" y="179"/>
                </a:lnTo>
                <a:lnTo>
                  <a:pt x="3047" y="176"/>
                </a:lnTo>
                <a:lnTo>
                  <a:pt x="3044" y="170"/>
                </a:lnTo>
                <a:lnTo>
                  <a:pt x="3037" y="163"/>
                </a:lnTo>
                <a:lnTo>
                  <a:pt x="3031" y="162"/>
                </a:lnTo>
                <a:lnTo>
                  <a:pt x="3025" y="166"/>
                </a:lnTo>
                <a:lnTo>
                  <a:pt x="2998" y="211"/>
                </a:lnTo>
                <a:lnTo>
                  <a:pt x="2994" y="235"/>
                </a:lnTo>
                <a:lnTo>
                  <a:pt x="2988" y="247"/>
                </a:lnTo>
                <a:lnTo>
                  <a:pt x="2987" y="253"/>
                </a:lnTo>
                <a:lnTo>
                  <a:pt x="2982" y="262"/>
                </a:lnTo>
                <a:lnTo>
                  <a:pt x="2979" y="269"/>
                </a:lnTo>
                <a:lnTo>
                  <a:pt x="2975" y="305"/>
                </a:lnTo>
                <a:lnTo>
                  <a:pt x="2974" y="307"/>
                </a:lnTo>
                <a:lnTo>
                  <a:pt x="2967" y="312"/>
                </a:lnTo>
                <a:lnTo>
                  <a:pt x="2964" y="317"/>
                </a:lnTo>
                <a:lnTo>
                  <a:pt x="2963" y="322"/>
                </a:lnTo>
                <a:lnTo>
                  <a:pt x="2964" y="328"/>
                </a:lnTo>
                <a:lnTo>
                  <a:pt x="2964" y="330"/>
                </a:lnTo>
                <a:lnTo>
                  <a:pt x="2957" y="327"/>
                </a:lnTo>
                <a:lnTo>
                  <a:pt x="2956" y="328"/>
                </a:lnTo>
                <a:lnTo>
                  <a:pt x="2956" y="334"/>
                </a:lnTo>
                <a:lnTo>
                  <a:pt x="2945" y="330"/>
                </a:lnTo>
                <a:lnTo>
                  <a:pt x="2936" y="333"/>
                </a:lnTo>
                <a:lnTo>
                  <a:pt x="2934" y="335"/>
                </a:lnTo>
                <a:lnTo>
                  <a:pt x="2921" y="337"/>
                </a:lnTo>
                <a:lnTo>
                  <a:pt x="2918" y="340"/>
                </a:lnTo>
                <a:lnTo>
                  <a:pt x="2912" y="356"/>
                </a:lnTo>
                <a:lnTo>
                  <a:pt x="2910" y="356"/>
                </a:lnTo>
                <a:lnTo>
                  <a:pt x="2812" y="356"/>
                </a:lnTo>
                <a:lnTo>
                  <a:pt x="2737" y="356"/>
                </a:lnTo>
                <a:lnTo>
                  <a:pt x="2722" y="356"/>
                </a:lnTo>
                <a:lnTo>
                  <a:pt x="2706" y="371"/>
                </a:lnTo>
                <a:lnTo>
                  <a:pt x="2687" y="382"/>
                </a:lnTo>
                <a:lnTo>
                  <a:pt x="2684" y="387"/>
                </a:lnTo>
                <a:lnTo>
                  <a:pt x="2683" y="388"/>
                </a:lnTo>
                <a:lnTo>
                  <a:pt x="2682" y="394"/>
                </a:lnTo>
                <a:lnTo>
                  <a:pt x="2676" y="404"/>
                </a:lnTo>
                <a:lnTo>
                  <a:pt x="2655" y="418"/>
                </a:lnTo>
                <a:lnTo>
                  <a:pt x="2651" y="423"/>
                </a:lnTo>
                <a:lnTo>
                  <a:pt x="2652" y="428"/>
                </a:lnTo>
                <a:lnTo>
                  <a:pt x="2660" y="428"/>
                </a:lnTo>
                <a:lnTo>
                  <a:pt x="2663" y="431"/>
                </a:lnTo>
                <a:lnTo>
                  <a:pt x="2662" y="436"/>
                </a:lnTo>
                <a:lnTo>
                  <a:pt x="2659" y="439"/>
                </a:lnTo>
                <a:lnTo>
                  <a:pt x="2655" y="437"/>
                </a:lnTo>
                <a:lnTo>
                  <a:pt x="2654" y="440"/>
                </a:lnTo>
                <a:lnTo>
                  <a:pt x="2655" y="442"/>
                </a:lnTo>
                <a:lnTo>
                  <a:pt x="2660" y="448"/>
                </a:lnTo>
                <a:lnTo>
                  <a:pt x="2661" y="458"/>
                </a:lnTo>
                <a:lnTo>
                  <a:pt x="2660" y="466"/>
                </a:lnTo>
                <a:lnTo>
                  <a:pt x="2643" y="468"/>
                </a:lnTo>
                <a:lnTo>
                  <a:pt x="2627" y="480"/>
                </a:lnTo>
                <a:lnTo>
                  <a:pt x="2617" y="484"/>
                </a:lnTo>
                <a:lnTo>
                  <a:pt x="2597" y="484"/>
                </a:lnTo>
                <a:lnTo>
                  <a:pt x="2593" y="483"/>
                </a:lnTo>
                <a:lnTo>
                  <a:pt x="2582" y="486"/>
                </a:lnTo>
                <a:lnTo>
                  <a:pt x="2575" y="480"/>
                </a:lnTo>
                <a:lnTo>
                  <a:pt x="2560" y="477"/>
                </a:lnTo>
                <a:lnTo>
                  <a:pt x="2553" y="477"/>
                </a:lnTo>
                <a:lnTo>
                  <a:pt x="2532" y="479"/>
                </a:lnTo>
                <a:lnTo>
                  <a:pt x="2511" y="484"/>
                </a:lnTo>
                <a:lnTo>
                  <a:pt x="2501" y="489"/>
                </a:lnTo>
                <a:lnTo>
                  <a:pt x="2504" y="499"/>
                </a:lnTo>
                <a:lnTo>
                  <a:pt x="2509" y="506"/>
                </a:lnTo>
                <a:lnTo>
                  <a:pt x="2511" y="518"/>
                </a:lnTo>
                <a:lnTo>
                  <a:pt x="2499" y="531"/>
                </a:lnTo>
                <a:lnTo>
                  <a:pt x="2495" y="536"/>
                </a:lnTo>
                <a:lnTo>
                  <a:pt x="2491" y="538"/>
                </a:lnTo>
                <a:lnTo>
                  <a:pt x="2488" y="539"/>
                </a:lnTo>
                <a:lnTo>
                  <a:pt x="2478" y="549"/>
                </a:lnTo>
                <a:lnTo>
                  <a:pt x="2461" y="560"/>
                </a:lnTo>
                <a:lnTo>
                  <a:pt x="2452" y="566"/>
                </a:lnTo>
                <a:lnTo>
                  <a:pt x="2441" y="568"/>
                </a:lnTo>
                <a:lnTo>
                  <a:pt x="2432" y="575"/>
                </a:lnTo>
                <a:lnTo>
                  <a:pt x="2419" y="582"/>
                </a:lnTo>
                <a:lnTo>
                  <a:pt x="2404" y="585"/>
                </a:lnTo>
                <a:lnTo>
                  <a:pt x="2386" y="593"/>
                </a:lnTo>
                <a:lnTo>
                  <a:pt x="2350" y="614"/>
                </a:lnTo>
                <a:lnTo>
                  <a:pt x="2334" y="614"/>
                </a:lnTo>
                <a:lnTo>
                  <a:pt x="2316" y="620"/>
                </a:lnTo>
                <a:lnTo>
                  <a:pt x="2296" y="618"/>
                </a:lnTo>
                <a:lnTo>
                  <a:pt x="2294" y="614"/>
                </a:lnTo>
                <a:lnTo>
                  <a:pt x="2286" y="614"/>
                </a:lnTo>
                <a:lnTo>
                  <a:pt x="2281" y="613"/>
                </a:lnTo>
                <a:lnTo>
                  <a:pt x="2274" y="607"/>
                </a:lnTo>
                <a:lnTo>
                  <a:pt x="2259" y="602"/>
                </a:lnTo>
                <a:lnTo>
                  <a:pt x="2264" y="595"/>
                </a:lnTo>
                <a:lnTo>
                  <a:pt x="2278" y="581"/>
                </a:lnTo>
                <a:lnTo>
                  <a:pt x="2278" y="570"/>
                </a:lnTo>
                <a:lnTo>
                  <a:pt x="2283" y="558"/>
                </a:lnTo>
                <a:lnTo>
                  <a:pt x="2289" y="553"/>
                </a:lnTo>
                <a:lnTo>
                  <a:pt x="2289" y="545"/>
                </a:lnTo>
                <a:lnTo>
                  <a:pt x="2290" y="541"/>
                </a:lnTo>
                <a:lnTo>
                  <a:pt x="2296" y="534"/>
                </a:lnTo>
                <a:lnTo>
                  <a:pt x="2308" y="534"/>
                </a:lnTo>
                <a:lnTo>
                  <a:pt x="2316" y="507"/>
                </a:lnTo>
                <a:lnTo>
                  <a:pt x="2316" y="500"/>
                </a:lnTo>
                <a:lnTo>
                  <a:pt x="2315" y="502"/>
                </a:lnTo>
                <a:lnTo>
                  <a:pt x="2312" y="496"/>
                </a:lnTo>
                <a:lnTo>
                  <a:pt x="2308" y="489"/>
                </a:lnTo>
                <a:lnTo>
                  <a:pt x="2306" y="467"/>
                </a:lnTo>
                <a:lnTo>
                  <a:pt x="2305" y="456"/>
                </a:lnTo>
                <a:lnTo>
                  <a:pt x="2301" y="445"/>
                </a:lnTo>
                <a:lnTo>
                  <a:pt x="2289" y="425"/>
                </a:lnTo>
                <a:lnTo>
                  <a:pt x="2280" y="426"/>
                </a:lnTo>
                <a:lnTo>
                  <a:pt x="2263" y="434"/>
                </a:lnTo>
                <a:lnTo>
                  <a:pt x="2262" y="435"/>
                </a:lnTo>
                <a:lnTo>
                  <a:pt x="2256" y="451"/>
                </a:lnTo>
                <a:lnTo>
                  <a:pt x="2248" y="456"/>
                </a:lnTo>
                <a:lnTo>
                  <a:pt x="2242" y="458"/>
                </a:lnTo>
                <a:lnTo>
                  <a:pt x="2235" y="456"/>
                </a:lnTo>
                <a:lnTo>
                  <a:pt x="2232" y="451"/>
                </a:lnTo>
                <a:lnTo>
                  <a:pt x="2235" y="442"/>
                </a:lnTo>
                <a:lnTo>
                  <a:pt x="2240" y="432"/>
                </a:lnTo>
                <a:lnTo>
                  <a:pt x="2254" y="421"/>
                </a:lnTo>
                <a:lnTo>
                  <a:pt x="2258" y="412"/>
                </a:lnTo>
                <a:lnTo>
                  <a:pt x="2264" y="404"/>
                </a:lnTo>
                <a:lnTo>
                  <a:pt x="2267" y="398"/>
                </a:lnTo>
                <a:lnTo>
                  <a:pt x="2267" y="388"/>
                </a:lnTo>
                <a:lnTo>
                  <a:pt x="2263" y="367"/>
                </a:lnTo>
                <a:lnTo>
                  <a:pt x="2259" y="360"/>
                </a:lnTo>
                <a:lnTo>
                  <a:pt x="2259" y="353"/>
                </a:lnTo>
                <a:lnTo>
                  <a:pt x="2262" y="349"/>
                </a:lnTo>
                <a:lnTo>
                  <a:pt x="2263" y="348"/>
                </a:lnTo>
                <a:lnTo>
                  <a:pt x="2257" y="334"/>
                </a:lnTo>
                <a:lnTo>
                  <a:pt x="2251" y="328"/>
                </a:lnTo>
                <a:lnTo>
                  <a:pt x="2235" y="323"/>
                </a:lnTo>
                <a:lnTo>
                  <a:pt x="2229" y="318"/>
                </a:lnTo>
                <a:lnTo>
                  <a:pt x="2225" y="316"/>
                </a:lnTo>
                <a:lnTo>
                  <a:pt x="2211" y="306"/>
                </a:lnTo>
                <a:lnTo>
                  <a:pt x="2206" y="303"/>
                </a:lnTo>
                <a:lnTo>
                  <a:pt x="2199" y="305"/>
                </a:lnTo>
                <a:lnTo>
                  <a:pt x="2198" y="302"/>
                </a:lnTo>
                <a:lnTo>
                  <a:pt x="2186" y="299"/>
                </a:lnTo>
                <a:lnTo>
                  <a:pt x="2175" y="300"/>
                </a:lnTo>
                <a:lnTo>
                  <a:pt x="2170" y="307"/>
                </a:lnTo>
                <a:lnTo>
                  <a:pt x="2170" y="312"/>
                </a:lnTo>
                <a:lnTo>
                  <a:pt x="2171" y="318"/>
                </a:lnTo>
                <a:lnTo>
                  <a:pt x="2176" y="324"/>
                </a:lnTo>
                <a:lnTo>
                  <a:pt x="2173" y="327"/>
                </a:lnTo>
                <a:lnTo>
                  <a:pt x="2160" y="333"/>
                </a:lnTo>
                <a:lnTo>
                  <a:pt x="2151" y="334"/>
                </a:lnTo>
                <a:lnTo>
                  <a:pt x="2150" y="349"/>
                </a:lnTo>
                <a:lnTo>
                  <a:pt x="2149" y="360"/>
                </a:lnTo>
                <a:lnTo>
                  <a:pt x="2144" y="361"/>
                </a:lnTo>
                <a:lnTo>
                  <a:pt x="2140" y="367"/>
                </a:lnTo>
                <a:lnTo>
                  <a:pt x="2139" y="364"/>
                </a:lnTo>
                <a:lnTo>
                  <a:pt x="2138" y="351"/>
                </a:lnTo>
                <a:lnTo>
                  <a:pt x="2135" y="345"/>
                </a:lnTo>
                <a:lnTo>
                  <a:pt x="2130" y="349"/>
                </a:lnTo>
                <a:lnTo>
                  <a:pt x="2125" y="355"/>
                </a:lnTo>
                <a:lnTo>
                  <a:pt x="2112" y="362"/>
                </a:lnTo>
                <a:lnTo>
                  <a:pt x="2109" y="372"/>
                </a:lnTo>
                <a:lnTo>
                  <a:pt x="2104" y="378"/>
                </a:lnTo>
                <a:lnTo>
                  <a:pt x="2104" y="389"/>
                </a:lnTo>
                <a:lnTo>
                  <a:pt x="2103" y="396"/>
                </a:lnTo>
                <a:lnTo>
                  <a:pt x="2102" y="408"/>
                </a:lnTo>
                <a:lnTo>
                  <a:pt x="2103" y="412"/>
                </a:lnTo>
                <a:lnTo>
                  <a:pt x="2097" y="416"/>
                </a:lnTo>
                <a:lnTo>
                  <a:pt x="2095" y="435"/>
                </a:lnTo>
                <a:lnTo>
                  <a:pt x="2090" y="457"/>
                </a:lnTo>
                <a:lnTo>
                  <a:pt x="2097" y="480"/>
                </a:lnTo>
                <a:lnTo>
                  <a:pt x="2103" y="490"/>
                </a:lnTo>
                <a:lnTo>
                  <a:pt x="2106" y="499"/>
                </a:lnTo>
                <a:lnTo>
                  <a:pt x="2104" y="533"/>
                </a:lnTo>
                <a:lnTo>
                  <a:pt x="2095" y="559"/>
                </a:lnTo>
                <a:lnTo>
                  <a:pt x="2084" y="580"/>
                </a:lnTo>
                <a:lnTo>
                  <a:pt x="2081" y="588"/>
                </a:lnTo>
                <a:lnTo>
                  <a:pt x="2068" y="597"/>
                </a:lnTo>
                <a:lnTo>
                  <a:pt x="2054" y="606"/>
                </a:lnTo>
                <a:lnTo>
                  <a:pt x="2046" y="606"/>
                </a:lnTo>
                <a:lnTo>
                  <a:pt x="2039" y="602"/>
                </a:lnTo>
                <a:lnTo>
                  <a:pt x="2034" y="601"/>
                </a:lnTo>
                <a:lnTo>
                  <a:pt x="2032" y="595"/>
                </a:lnTo>
                <a:lnTo>
                  <a:pt x="2028" y="582"/>
                </a:lnTo>
                <a:lnTo>
                  <a:pt x="2020" y="560"/>
                </a:lnTo>
                <a:lnTo>
                  <a:pt x="2020" y="545"/>
                </a:lnTo>
                <a:lnTo>
                  <a:pt x="2020" y="533"/>
                </a:lnTo>
                <a:lnTo>
                  <a:pt x="2020" y="525"/>
                </a:lnTo>
                <a:lnTo>
                  <a:pt x="2016" y="506"/>
                </a:lnTo>
                <a:lnTo>
                  <a:pt x="2015" y="490"/>
                </a:lnTo>
                <a:lnTo>
                  <a:pt x="2018" y="477"/>
                </a:lnTo>
                <a:lnTo>
                  <a:pt x="2027" y="456"/>
                </a:lnTo>
                <a:lnTo>
                  <a:pt x="2027" y="442"/>
                </a:lnTo>
                <a:lnTo>
                  <a:pt x="2030" y="432"/>
                </a:lnTo>
                <a:lnTo>
                  <a:pt x="2036" y="413"/>
                </a:lnTo>
                <a:lnTo>
                  <a:pt x="2036" y="404"/>
                </a:lnTo>
                <a:lnTo>
                  <a:pt x="2038" y="391"/>
                </a:lnTo>
                <a:lnTo>
                  <a:pt x="2043" y="378"/>
                </a:lnTo>
                <a:lnTo>
                  <a:pt x="2053" y="362"/>
                </a:lnTo>
                <a:lnTo>
                  <a:pt x="2060" y="344"/>
                </a:lnTo>
                <a:lnTo>
                  <a:pt x="2058" y="334"/>
                </a:lnTo>
                <a:lnTo>
                  <a:pt x="2044" y="350"/>
                </a:lnTo>
                <a:lnTo>
                  <a:pt x="2043" y="359"/>
                </a:lnTo>
                <a:lnTo>
                  <a:pt x="2041" y="367"/>
                </a:lnTo>
                <a:lnTo>
                  <a:pt x="2034" y="369"/>
                </a:lnTo>
                <a:lnTo>
                  <a:pt x="2011" y="389"/>
                </a:lnTo>
                <a:lnTo>
                  <a:pt x="2011" y="385"/>
                </a:lnTo>
                <a:lnTo>
                  <a:pt x="2018" y="369"/>
                </a:lnTo>
                <a:lnTo>
                  <a:pt x="2021" y="364"/>
                </a:lnTo>
                <a:lnTo>
                  <a:pt x="2027" y="359"/>
                </a:lnTo>
                <a:lnTo>
                  <a:pt x="2034" y="346"/>
                </a:lnTo>
                <a:lnTo>
                  <a:pt x="2057" y="308"/>
                </a:lnTo>
                <a:lnTo>
                  <a:pt x="2066" y="296"/>
                </a:lnTo>
                <a:lnTo>
                  <a:pt x="2070" y="297"/>
                </a:lnTo>
                <a:lnTo>
                  <a:pt x="2077" y="294"/>
                </a:lnTo>
                <a:lnTo>
                  <a:pt x="2085" y="287"/>
                </a:lnTo>
                <a:lnTo>
                  <a:pt x="2084" y="307"/>
                </a:lnTo>
                <a:lnTo>
                  <a:pt x="2090" y="306"/>
                </a:lnTo>
                <a:lnTo>
                  <a:pt x="2107" y="287"/>
                </a:lnTo>
                <a:lnTo>
                  <a:pt x="2120" y="284"/>
                </a:lnTo>
                <a:lnTo>
                  <a:pt x="2136" y="281"/>
                </a:lnTo>
                <a:lnTo>
                  <a:pt x="2144" y="273"/>
                </a:lnTo>
                <a:lnTo>
                  <a:pt x="2155" y="270"/>
                </a:lnTo>
                <a:lnTo>
                  <a:pt x="2167" y="274"/>
                </a:lnTo>
                <a:lnTo>
                  <a:pt x="2178" y="279"/>
                </a:lnTo>
                <a:lnTo>
                  <a:pt x="2181" y="281"/>
                </a:lnTo>
                <a:lnTo>
                  <a:pt x="2184" y="286"/>
                </a:lnTo>
                <a:lnTo>
                  <a:pt x="2193" y="286"/>
                </a:lnTo>
                <a:lnTo>
                  <a:pt x="2194" y="279"/>
                </a:lnTo>
                <a:lnTo>
                  <a:pt x="2197" y="275"/>
                </a:lnTo>
                <a:lnTo>
                  <a:pt x="2202" y="278"/>
                </a:lnTo>
                <a:lnTo>
                  <a:pt x="2205" y="284"/>
                </a:lnTo>
                <a:lnTo>
                  <a:pt x="2224" y="279"/>
                </a:lnTo>
                <a:lnTo>
                  <a:pt x="2231" y="279"/>
                </a:lnTo>
                <a:lnTo>
                  <a:pt x="2231" y="278"/>
                </a:lnTo>
                <a:lnTo>
                  <a:pt x="2230" y="275"/>
                </a:lnTo>
                <a:lnTo>
                  <a:pt x="2225" y="272"/>
                </a:lnTo>
                <a:lnTo>
                  <a:pt x="2221" y="267"/>
                </a:lnTo>
                <a:lnTo>
                  <a:pt x="2215" y="263"/>
                </a:lnTo>
                <a:lnTo>
                  <a:pt x="2215" y="252"/>
                </a:lnTo>
                <a:lnTo>
                  <a:pt x="2213" y="246"/>
                </a:lnTo>
                <a:lnTo>
                  <a:pt x="2211" y="242"/>
                </a:lnTo>
                <a:lnTo>
                  <a:pt x="2209" y="238"/>
                </a:lnTo>
                <a:lnTo>
                  <a:pt x="2202" y="238"/>
                </a:lnTo>
                <a:lnTo>
                  <a:pt x="2187" y="240"/>
                </a:lnTo>
                <a:lnTo>
                  <a:pt x="2179" y="238"/>
                </a:lnTo>
                <a:lnTo>
                  <a:pt x="2171" y="233"/>
                </a:lnTo>
                <a:lnTo>
                  <a:pt x="2171" y="222"/>
                </a:lnTo>
                <a:lnTo>
                  <a:pt x="2168" y="216"/>
                </a:lnTo>
                <a:lnTo>
                  <a:pt x="2160" y="216"/>
                </a:lnTo>
                <a:lnTo>
                  <a:pt x="2150" y="221"/>
                </a:lnTo>
                <a:lnTo>
                  <a:pt x="2141" y="224"/>
                </a:lnTo>
                <a:lnTo>
                  <a:pt x="2111" y="222"/>
                </a:lnTo>
                <a:lnTo>
                  <a:pt x="2101" y="229"/>
                </a:lnTo>
                <a:lnTo>
                  <a:pt x="2092" y="232"/>
                </a:lnTo>
                <a:lnTo>
                  <a:pt x="2085" y="240"/>
                </a:lnTo>
                <a:lnTo>
                  <a:pt x="2080" y="242"/>
                </a:lnTo>
                <a:lnTo>
                  <a:pt x="2055" y="237"/>
                </a:lnTo>
                <a:lnTo>
                  <a:pt x="2047" y="238"/>
                </a:lnTo>
                <a:lnTo>
                  <a:pt x="2036" y="227"/>
                </a:lnTo>
                <a:lnTo>
                  <a:pt x="2030" y="217"/>
                </a:lnTo>
                <a:lnTo>
                  <a:pt x="2011" y="208"/>
                </a:lnTo>
                <a:lnTo>
                  <a:pt x="1995" y="210"/>
                </a:lnTo>
                <a:lnTo>
                  <a:pt x="1990" y="209"/>
                </a:lnTo>
                <a:lnTo>
                  <a:pt x="1983" y="216"/>
                </a:lnTo>
                <a:lnTo>
                  <a:pt x="1982" y="213"/>
                </a:lnTo>
                <a:lnTo>
                  <a:pt x="1983" y="200"/>
                </a:lnTo>
                <a:lnTo>
                  <a:pt x="1988" y="194"/>
                </a:lnTo>
                <a:lnTo>
                  <a:pt x="1995" y="190"/>
                </a:lnTo>
                <a:lnTo>
                  <a:pt x="2011" y="171"/>
                </a:lnTo>
                <a:lnTo>
                  <a:pt x="2020" y="165"/>
                </a:lnTo>
                <a:lnTo>
                  <a:pt x="2021" y="160"/>
                </a:lnTo>
                <a:lnTo>
                  <a:pt x="2018" y="159"/>
                </a:lnTo>
                <a:lnTo>
                  <a:pt x="2007" y="160"/>
                </a:lnTo>
                <a:lnTo>
                  <a:pt x="1996" y="163"/>
                </a:lnTo>
                <a:lnTo>
                  <a:pt x="1985" y="170"/>
                </a:lnTo>
                <a:lnTo>
                  <a:pt x="1969" y="179"/>
                </a:lnTo>
                <a:lnTo>
                  <a:pt x="1958" y="193"/>
                </a:lnTo>
                <a:lnTo>
                  <a:pt x="1947" y="199"/>
                </a:lnTo>
                <a:lnTo>
                  <a:pt x="1936" y="208"/>
                </a:lnTo>
                <a:lnTo>
                  <a:pt x="1921" y="211"/>
                </a:lnTo>
                <a:lnTo>
                  <a:pt x="1909" y="215"/>
                </a:lnTo>
                <a:lnTo>
                  <a:pt x="1890" y="229"/>
                </a:lnTo>
                <a:lnTo>
                  <a:pt x="1877" y="230"/>
                </a:lnTo>
                <a:lnTo>
                  <a:pt x="1856" y="227"/>
                </a:lnTo>
                <a:lnTo>
                  <a:pt x="1853" y="232"/>
                </a:lnTo>
                <a:lnTo>
                  <a:pt x="1851" y="230"/>
                </a:lnTo>
                <a:lnTo>
                  <a:pt x="1854" y="219"/>
                </a:lnTo>
                <a:lnTo>
                  <a:pt x="1854" y="209"/>
                </a:lnTo>
                <a:lnTo>
                  <a:pt x="1848" y="203"/>
                </a:lnTo>
                <a:lnTo>
                  <a:pt x="1811" y="226"/>
                </a:lnTo>
                <a:lnTo>
                  <a:pt x="1799" y="229"/>
                </a:lnTo>
                <a:lnTo>
                  <a:pt x="1790" y="227"/>
                </a:lnTo>
                <a:lnTo>
                  <a:pt x="1785" y="221"/>
                </a:lnTo>
                <a:lnTo>
                  <a:pt x="1792" y="213"/>
                </a:lnTo>
                <a:lnTo>
                  <a:pt x="1831" y="179"/>
                </a:lnTo>
                <a:lnTo>
                  <a:pt x="1872" y="145"/>
                </a:lnTo>
                <a:lnTo>
                  <a:pt x="1892" y="138"/>
                </a:lnTo>
                <a:lnTo>
                  <a:pt x="1915" y="118"/>
                </a:lnTo>
                <a:lnTo>
                  <a:pt x="1910" y="118"/>
                </a:lnTo>
                <a:lnTo>
                  <a:pt x="1896" y="111"/>
                </a:lnTo>
                <a:lnTo>
                  <a:pt x="1870" y="111"/>
                </a:lnTo>
                <a:lnTo>
                  <a:pt x="1853" y="103"/>
                </a:lnTo>
                <a:lnTo>
                  <a:pt x="1844" y="104"/>
                </a:lnTo>
                <a:lnTo>
                  <a:pt x="1831" y="111"/>
                </a:lnTo>
                <a:lnTo>
                  <a:pt x="1824" y="112"/>
                </a:lnTo>
                <a:lnTo>
                  <a:pt x="1812" y="106"/>
                </a:lnTo>
                <a:lnTo>
                  <a:pt x="1805" y="96"/>
                </a:lnTo>
                <a:lnTo>
                  <a:pt x="1792" y="92"/>
                </a:lnTo>
                <a:lnTo>
                  <a:pt x="1785" y="86"/>
                </a:lnTo>
                <a:lnTo>
                  <a:pt x="1776" y="84"/>
                </a:lnTo>
                <a:lnTo>
                  <a:pt x="1772" y="81"/>
                </a:lnTo>
                <a:lnTo>
                  <a:pt x="1765" y="74"/>
                </a:lnTo>
                <a:lnTo>
                  <a:pt x="1757" y="68"/>
                </a:lnTo>
                <a:lnTo>
                  <a:pt x="1747" y="64"/>
                </a:lnTo>
                <a:lnTo>
                  <a:pt x="1721" y="63"/>
                </a:lnTo>
                <a:lnTo>
                  <a:pt x="1713" y="68"/>
                </a:lnTo>
                <a:lnTo>
                  <a:pt x="1702" y="68"/>
                </a:lnTo>
                <a:lnTo>
                  <a:pt x="1695" y="66"/>
                </a:lnTo>
                <a:lnTo>
                  <a:pt x="1695" y="64"/>
                </a:lnTo>
                <a:lnTo>
                  <a:pt x="1693" y="63"/>
                </a:lnTo>
                <a:lnTo>
                  <a:pt x="1679" y="59"/>
                </a:lnTo>
                <a:lnTo>
                  <a:pt x="1675" y="55"/>
                </a:lnTo>
                <a:lnTo>
                  <a:pt x="1665" y="58"/>
                </a:lnTo>
                <a:lnTo>
                  <a:pt x="1661" y="58"/>
                </a:lnTo>
                <a:lnTo>
                  <a:pt x="1660" y="55"/>
                </a:lnTo>
                <a:lnTo>
                  <a:pt x="1651" y="57"/>
                </a:lnTo>
                <a:lnTo>
                  <a:pt x="1643" y="34"/>
                </a:lnTo>
                <a:lnTo>
                  <a:pt x="1640" y="33"/>
                </a:lnTo>
                <a:lnTo>
                  <a:pt x="1629" y="1"/>
                </a:lnTo>
                <a:lnTo>
                  <a:pt x="1622" y="0"/>
                </a:lnTo>
                <a:lnTo>
                  <a:pt x="1617" y="0"/>
                </a:lnTo>
                <a:lnTo>
                  <a:pt x="1617" y="36"/>
                </a:lnTo>
                <a:lnTo>
                  <a:pt x="1558" y="36"/>
                </a:lnTo>
                <a:lnTo>
                  <a:pt x="1503" y="36"/>
                </a:lnTo>
                <a:lnTo>
                  <a:pt x="1491" y="36"/>
                </a:lnTo>
                <a:lnTo>
                  <a:pt x="1445" y="36"/>
                </a:lnTo>
                <a:lnTo>
                  <a:pt x="1397" y="36"/>
                </a:lnTo>
                <a:lnTo>
                  <a:pt x="1344" y="36"/>
                </a:lnTo>
                <a:lnTo>
                  <a:pt x="1294" y="36"/>
                </a:lnTo>
                <a:lnTo>
                  <a:pt x="1277" y="36"/>
                </a:lnTo>
                <a:lnTo>
                  <a:pt x="1130" y="36"/>
                </a:lnTo>
                <a:lnTo>
                  <a:pt x="1086" y="36"/>
                </a:lnTo>
                <a:lnTo>
                  <a:pt x="1032" y="36"/>
                </a:lnTo>
                <a:lnTo>
                  <a:pt x="983" y="36"/>
                </a:lnTo>
                <a:lnTo>
                  <a:pt x="936" y="36"/>
                </a:lnTo>
                <a:lnTo>
                  <a:pt x="888" y="36"/>
                </a:lnTo>
                <a:lnTo>
                  <a:pt x="834" y="36"/>
                </a:lnTo>
                <a:lnTo>
                  <a:pt x="802" y="36"/>
                </a:lnTo>
                <a:lnTo>
                  <a:pt x="753" y="34"/>
                </a:lnTo>
                <a:lnTo>
                  <a:pt x="699" y="34"/>
                </a:lnTo>
                <a:lnTo>
                  <a:pt x="649" y="34"/>
                </a:lnTo>
                <a:lnTo>
                  <a:pt x="580" y="34"/>
                </a:lnTo>
                <a:lnTo>
                  <a:pt x="471" y="34"/>
                </a:lnTo>
                <a:lnTo>
                  <a:pt x="418" y="34"/>
                </a:lnTo>
                <a:lnTo>
                  <a:pt x="365" y="34"/>
                </a:lnTo>
                <a:lnTo>
                  <a:pt x="320" y="34"/>
                </a:lnTo>
                <a:lnTo>
                  <a:pt x="270" y="34"/>
                </a:lnTo>
                <a:lnTo>
                  <a:pt x="218" y="34"/>
                </a:lnTo>
                <a:lnTo>
                  <a:pt x="167" y="34"/>
                </a:lnTo>
                <a:lnTo>
                  <a:pt x="105" y="34"/>
                </a:lnTo>
                <a:lnTo>
                  <a:pt x="108" y="43"/>
                </a:lnTo>
                <a:lnTo>
                  <a:pt x="113" y="50"/>
                </a:lnTo>
                <a:lnTo>
                  <a:pt x="121" y="50"/>
                </a:lnTo>
                <a:lnTo>
                  <a:pt x="129" y="53"/>
                </a:lnTo>
                <a:lnTo>
                  <a:pt x="133" y="58"/>
                </a:lnTo>
                <a:lnTo>
                  <a:pt x="132" y="59"/>
                </a:lnTo>
                <a:lnTo>
                  <a:pt x="128" y="57"/>
                </a:lnTo>
                <a:lnTo>
                  <a:pt x="124" y="58"/>
                </a:lnTo>
                <a:lnTo>
                  <a:pt x="124" y="66"/>
                </a:lnTo>
                <a:lnTo>
                  <a:pt x="119" y="74"/>
                </a:lnTo>
                <a:lnTo>
                  <a:pt x="116" y="75"/>
                </a:lnTo>
                <a:lnTo>
                  <a:pt x="116" y="76"/>
                </a:lnTo>
                <a:lnTo>
                  <a:pt x="122" y="81"/>
                </a:lnTo>
                <a:lnTo>
                  <a:pt x="127" y="84"/>
                </a:lnTo>
                <a:lnTo>
                  <a:pt x="128" y="87"/>
                </a:lnTo>
                <a:lnTo>
                  <a:pt x="133" y="103"/>
                </a:lnTo>
                <a:lnTo>
                  <a:pt x="133" y="119"/>
                </a:lnTo>
                <a:lnTo>
                  <a:pt x="132" y="133"/>
                </a:lnTo>
                <a:lnTo>
                  <a:pt x="130" y="133"/>
                </a:lnTo>
                <a:lnTo>
                  <a:pt x="127" y="125"/>
                </a:lnTo>
                <a:lnTo>
                  <a:pt x="124" y="125"/>
                </a:lnTo>
                <a:lnTo>
                  <a:pt x="118" y="127"/>
                </a:lnTo>
                <a:lnTo>
                  <a:pt x="111" y="143"/>
                </a:lnTo>
                <a:lnTo>
                  <a:pt x="101" y="150"/>
                </a:lnTo>
                <a:lnTo>
                  <a:pt x="98" y="155"/>
                </a:lnTo>
                <a:lnTo>
                  <a:pt x="101" y="156"/>
                </a:lnTo>
                <a:lnTo>
                  <a:pt x="101" y="162"/>
                </a:lnTo>
                <a:lnTo>
                  <a:pt x="92" y="162"/>
                </a:lnTo>
                <a:lnTo>
                  <a:pt x="92" y="151"/>
                </a:lnTo>
                <a:lnTo>
                  <a:pt x="101" y="130"/>
                </a:lnTo>
                <a:lnTo>
                  <a:pt x="103" y="127"/>
                </a:lnTo>
                <a:lnTo>
                  <a:pt x="109" y="124"/>
                </a:lnTo>
                <a:lnTo>
                  <a:pt x="111" y="122"/>
                </a:lnTo>
                <a:lnTo>
                  <a:pt x="112" y="112"/>
                </a:lnTo>
                <a:lnTo>
                  <a:pt x="109" y="104"/>
                </a:lnTo>
                <a:lnTo>
                  <a:pt x="98" y="106"/>
                </a:lnTo>
                <a:lnTo>
                  <a:pt x="84" y="100"/>
                </a:lnTo>
                <a:lnTo>
                  <a:pt x="70" y="101"/>
                </a:lnTo>
                <a:lnTo>
                  <a:pt x="58" y="98"/>
                </a:lnTo>
                <a:lnTo>
                  <a:pt x="48" y="98"/>
                </a:lnTo>
                <a:lnTo>
                  <a:pt x="19" y="87"/>
                </a:lnTo>
                <a:lnTo>
                  <a:pt x="9" y="81"/>
                </a:lnTo>
                <a:lnTo>
                  <a:pt x="4" y="86"/>
                </a:lnTo>
                <a:lnTo>
                  <a:pt x="1" y="96"/>
                </a:lnTo>
                <a:lnTo>
                  <a:pt x="0" y="106"/>
                </a:lnTo>
                <a:lnTo>
                  <a:pt x="3" y="113"/>
                </a:lnTo>
                <a:lnTo>
                  <a:pt x="6" y="122"/>
                </a:lnTo>
                <a:lnTo>
                  <a:pt x="15" y="131"/>
                </a:lnTo>
                <a:lnTo>
                  <a:pt x="21" y="147"/>
                </a:lnTo>
                <a:lnTo>
                  <a:pt x="28" y="181"/>
                </a:lnTo>
                <a:lnTo>
                  <a:pt x="32" y="193"/>
                </a:lnTo>
                <a:lnTo>
                  <a:pt x="33" y="194"/>
                </a:lnTo>
                <a:lnTo>
                  <a:pt x="38" y="188"/>
                </a:lnTo>
                <a:lnTo>
                  <a:pt x="42" y="193"/>
                </a:lnTo>
                <a:lnTo>
                  <a:pt x="41" y="199"/>
                </a:lnTo>
                <a:lnTo>
                  <a:pt x="37" y="205"/>
                </a:lnTo>
                <a:lnTo>
                  <a:pt x="37" y="211"/>
                </a:lnTo>
                <a:lnTo>
                  <a:pt x="38" y="215"/>
                </a:lnTo>
                <a:lnTo>
                  <a:pt x="42" y="216"/>
                </a:lnTo>
                <a:lnTo>
                  <a:pt x="46" y="215"/>
                </a:lnTo>
                <a:lnTo>
                  <a:pt x="47" y="217"/>
                </a:lnTo>
                <a:lnTo>
                  <a:pt x="46" y="225"/>
                </a:lnTo>
                <a:lnTo>
                  <a:pt x="47" y="236"/>
                </a:lnTo>
                <a:lnTo>
                  <a:pt x="46" y="240"/>
                </a:lnTo>
                <a:lnTo>
                  <a:pt x="43" y="238"/>
                </a:lnTo>
                <a:lnTo>
                  <a:pt x="42" y="229"/>
                </a:lnTo>
                <a:lnTo>
                  <a:pt x="38" y="225"/>
                </a:lnTo>
                <a:lnTo>
                  <a:pt x="37" y="238"/>
                </a:lnTo>
                <a:lnTo>
                  <a:pt x="39" y="246"/>
                </a:lnTo>
                <a:lnTo>
                  <a:pt x="47" y="252"/>
                </a:lnTo>
                <a:lnTo>
                  <a:pt x="68" y="251"/>
                </a:lnTo>
                <a:lnTo>
                  <a:pt x="74" y="257"/>
                </a:lnTo>
                <a:lnTo>
                  <a:pt x="81" y="260"/>
                </a:lnTo>
                <a:lnTo>
                  <a:pt x="80" y="264"/>
                </a:lnTo>
                <a:lnTo>
                  <a:pt x="68" y="259"/>
                </a:lnTo>
                <a:lnTo>
                  <a:pt x="48" y="262"/>
                </a:lnTo>
                <a:lnTo>
                  <a:pt x="46" y="264"/>
                </a:lnTo>
                <a:lnTo>
                  <a:pt x="44" y="269"/>
                </a:lnTo>
                <a:lnTo>
                  <a:pt x="43" y="285"/>
                </a:lnTo>
                <a:lnTo>
                  <a:pt x="43" y="291"/>
                </a:lnTo>
                <a:lnTo>
                  <a:pt x="47" y="295"/>
                </a:lnTo>
                <a:lnTo>
                  <a:pt x="44" y="301"/>
                </a:lnTo>
                <a:lnTo>
                  <a:pt x="46" y="312"/>
                </a:lnTo>
                <a:lnTo>
                  <a:pt x="42" y="321"/>
                </a:lnTo>
                <a:lnTo>
                  <a:pt x="41" y="353"/>
                </a:lnTo>
                <a:lnTo>
                  <a:pt x="37" y="366"/>
                </a:lnTo>
                <a:lnTo>
                  <a:pt x="38" y="409"/>
                </a:lnTo>
                <a:lnTo>
                  <a:pt x="36" y="419"/>
                </a:lnTo>
                <a:lnTo>
                  <a:pt x="36" y="431"/>
                </a:lnTo>
                <a:lnTo>
                  <a:pt x="30" y="457"/>
                </a:lnTo>
                <a:lnTo>
                  <a:pt x="28" y="464"/>
                </a:lnTo>
                <a:lnTo>
                  <a:pt x="30" y="466"/>
                </a:lnTo>
                <a:lnTo>
                  <a:pt x="31" y="466"/>
                </a:lnTo>
                <a:lnTo>
                  <a:pt x="32" y="474"/>
                </a:lnTo>
                <a:lnTo>
                  <a:pt x="26" y="478"/>
                </a:lnTo>
                <a:lnTo>
                  <a:pt x="20" y="488"/>
                </a:lnTo>
                <a:lnTo>
                  <a:pt x="15" y="515"/>
                </a:lnTo>
                <a:lnTo>
                  <a:pt x="17" y="529"/>
                </a:lnTo>
                <a:lnTo>
                  <a:pt x="20" y="555"/>
                </a:lnTo>
                <a:lnTo>
                  <a:pt x="27" y="576"/>
                </a:lnTo>
                <a:lnTo>
                  <a:pt x="28" y="580"/>
                </a:lnTo>
                <a:lnTo>
                  <a:pt x="31" y="590"/>
                </a:lnTo>
                <a:lnTo>
                  <a:pt x="39" y="624"/>
                </a:lnTo>
                <a:lnTo>
                  <a:pt x="36" y="646"/>
                </a:lnTo>
                <a:lnTo>
                  <a:pt x="36" y="667"/>
                </a:lnTo>
                <a:lnTo>
                  <a:pt x="30" y="678"/>
                </a:lnTo>
                <a:lnTo>
                  <a:pt x="22" y="688"/>
                </a:lnTo>
                <a:lnTo>
                  <a:pt x="22" y="697"/>
                </a:lnTo>
                <a:lnTo>
                  <a:pt x="24" y="701"/>
                </a:lnTo>
                <a:lnTo>
                  <a:pt x="30" y="706"/>
                </a:lnTo>
                <a:lnTo>
                  <a:pt x="54" y="747"/>
                </a:lnTo>
                <a:lnTo>
                  <a:pt x="55" y="752"/>
                </a:lnTo>
                <a:lnTo>
                  <a:pt x="54" y="758"/>
                </a:lnTo>
                <a:lnTo>
                  <a:pt x="54" y="769"/>
                </a:lnTo>
                <a:lnTo>
                  <a:pt x="63" y="806"/>
                </a:lnTo>
                <a:lnTo>
                  <a:pt x="69" y="813"/>
                </a:lnTo>
                <a:lnTo>
                  <a:pt x="78" y="824"/>
                </a:lnTo>
                <a:lnTo>
                  <a:pt x="95" y="841"/>
                </a:lnTo>
                <a:lnTo>
                  <a:pt x="98" y="850"/>
                </a:lnTo>
                <a:lnTo>
                  <a:pt x="98" y="857"/>
                </a:lnTo>
                <a:lnTo>
                  <a:pt x="100" y="862"/>
                </a:lnTo>
                <a:lnTo>
                  <a:pt x="108" y="868"/>
                </a:lnTo>
                <a:lnTo>
                  <a:pt x="114" y="868"/>
                </a:lnTo>
                <a:lnTo>
                  <a:pt x="116" y="872"/>
                </a:lnTo>
                <a:lnTo>
                  <a:pt x="119" y="872"/>
                </a:lnTo>
                <a:lnTo>
                  <a:pt x="122" y="870"/>
                </a:lnTo>
                <a:lnTo>
                  <a:pt x="123" y="868"/>
                </a:lnTo>
                <a:lnTo>
                  <a:pt x="124" y="854"/>
                </a:lnTo>
                <a:lnTo>
                  <a:pt x="138" y="854"/>
                </a:lnTo>
                <a:lnTo>
                  <a:pt x="150" y="859"/>
                </a:lnTo>
                <a:lnTo>
                  <a:pt x="144" y="864"/>
                </a:lnTo>
                <a:lnTo>
                  <a:pt x="138" y="865"/>
                </a:lnTo>
                <a:lnTo>
                  <a:pt x="133" y="870"/>
                </a:lnTo>
                <a:lnTo>
                  <a:pt x="134" y="876"/>
                </a:lnTo>
                <a:lnTo>
                  <a:pt x="144" y="894"/>
                </a:lnTo>
                <a:lnTo>
                  <a:pt x="145" y="899"/>
                </a:lnTo>
                <a:lnTo>
                  <a:pt x="137" y="893"/>
                </a:lnTo>
                <a:lnTo>
                  <a:pt x="130" y="886"/>
                </a:lnTo>
                <a:lnTo>
                  <a:pt x="129" y="881"/>
                </a:lnTo>
                <a:lnTo>
                  <a:pt x="124" y="880"/>
                </a:lnTo>
                <a:lnTo>
                  <a:pt x="123" y="887"/>
                </a:lnTo>
                <a:lnTo>
                  <a:pt x="124" y="894"/>
                </a:lnTo>
                <a:lnTo>
                  <a:pt x="129" y="905"/>
                </a:lnTo>
                <a:lnTo>
                  <a:pt x="133" y="925"/>
                </a:lnTo>
                <a:lnTo>
                  <a:pt x="143" y="934"/>
                </a:lnTo>
                <a:lnTo>
                  <a:pt x="155" y="936"/>
                </a:lnTo>
                <a:lnTo>
                  <a:pt x="161" y="946"/>
                </a:lnTo>
                <a:lnTo>
                  <a:pt x="161" y="958"/>
                </a:lnTo>
                <a:lnTo>
                  <a:pt x="155" y="963"/>
                </a:lnTo>
                <a:lnTo>
                  <a:pt x="155" y="977"/>
                </a:lnTo>
                <a:lnTo>
                  <a:pt x="157" y="980"/>
                </a:lnTo>
                <a:lnTo>
                  <a:pt x="180" y="1004"/>
                </a:lnTo>
                <a:lnTo>
                  <a:pt x="192" y="1023"/>
                </a:lnTo>
                <a:lnTo>
                  <a:pt x="207" y="1038"/>
                </a:lnTo>
                <a:lnTo>
                  <a:pt x="213" y="1042"/>
                </a:lnTo>
                <a:lnTo>
                  <a:pt x="214" y="1053"/>
                </a:lnTo>
                <a:lnTo>
                  <a:pt x="223" y="1056"/>
                </a:lnTo>
                <a:lnTo>
                  <a:pt x="227" y="1064"/>
                </a:lnTo>
                <a:lnTo>
                  <a:pt x="227" y="1066"/>
                </a:lnTo>
                <a:lnTo>
                  <a:pt x="226" y="1072"/>
                </a:lnTo>
                <a:lnTo>
                  <a:pt x="226" y="1081"/>
                </a:lnTo>
                <a:lnTo>
                  <a:pt x="229" y="1096"/>
                </a:lnTo>
                <a:lnTo>
                  <a:pt x="231" y="1099"/>
                </a:lnTo>
                <a:lnTo>
                  <a:pt x="238" y="1102"/>
                </a:lnTo>
                <a:lnTo>
                  <a:pt x="257" y="1104"/>
                </a:lnTo>
                <a:lnTo>
                  <a:pt x="268" y="1110"/>
                </a:lnTo>
                <a:lnTo>
                  <a:pt x="273" y="1108"/>
                </a:lnTo>
                <a:lnTo>
                  <a:pt x="280" y="1109"/>
                </a:lnTo>
                <a:lnTo>
                  <a:pt x="289" y="1114"/>
                </a:lnTo>
                <a:lnTo>
                  <a:pt x="299" y="1118"/>
                </a:lnTo>
                <a:lnTo>
                  <a:pt x="302" y="1124"/>
                </a:lnTo>
                <a:lnTo>
                  <a:pt x="318" y="1130"/>
                </a:lnTo>
                <a:lnTo>
                  <a:pt x="324" y="1134"/>
                </a:lnTo>
                <a:lnTo>
                  <a:pt x="328" y="1137"/>
                </a:lnTo>
                <a:lnTo>
                  <a:pt x="331" y="1131"/>
                </a:lnTo>
                <a:lnTo>
                  <a:pt x="336" y="1131"/>
                </a:lnTo>
                <a:lnTo>
                  <a:pt x="339" y="1134"/>
                </a:lnTo>
                <a:lnTo>
                  <a:pt x="348" y="1141"/>
                </a:lnTo>
                <a:lnTo>
                  <a:pt x="349" y="1151"/>
                </a:lnTo>
                <a:lnTo>
                  <a:pt x="350" y="1153"/>
                </a:lnTo>
                <a:lnTo>
                  <a:pt x="364" y="1155"/>
                </a:lnTo>
                <a:lnTo>
                  <a:pt x="376" y="1161"/>
                </a:lnTo>
                <a:lnTo>
                  <a:pt x="383" y="1167"/>
                </a:lnTo>
                <a:lnTo>
                  <a:pt x="397" y="1183"/>
                </a:lnTo>
                <a:lnTo>
                  <a:pt x="406" y="1192"/>
                </a:lnTo>
                <a:lnTo>
                  <a:pt x="412" y="1201"/>
                </a:lnTo>
                <a:lnTo>
                  <a:pt x="415" y="1227"/>
                </a:lnTo>
                <a:lnTo>
                  <a:pt x="417" y="1233"/>
                </a:lnTo>
                <a:lnTo>
                  <a:pt x="541" y="1223"/>
                </a:lnTo>
                <a:lnTo>
                  <a:pt x="542" y="1230"/>
                </a:lnTo>
                <a:lnTo>
                  <a:pt x="751" y="1307"/>
                </a:lnTo>
                <a:lnTo>
                  <a:pt x="854" y="1307"/>
                </a:lnTo>
                <a:lnTo>
                  <a:pt x="898" y="1307"/>
                </a:lnTo>
                <a:lnTo>
                  <a:pt x="899" y="1277"/>
                </a:lnTo>
                <a:lnTo>
                  <a:pt x="989" y="1276"/>
                </a:lnTo>
                <a:lnTo>
                  <a:pt x="999" y="1282"/>
                </a:lnTo>
                <a:lnTo>
                  <a:pt x="1004" y="1285"/>
                </a:lnTo>
                <a:lnTo>
                  <a:pt x="1011" y="1297"/>
                </a:lnTo>
                <a:lnTo>
                  <a:pt x="1023" y="1303"/>
                </a:lnTo>
                <a:lnTo>
                  <a:pt x="1032" y="1316"/>
                </a:lnTo>
                <a:lnTo>
                  <a:pt x="1052" y="1333"/>
                </a:lnTo>
                <a:lnTo>
                  <a:pt x="1081" y="1352"/>
                </a:lnTo>
                <a:lnTo>
                  <a:pt x="1095" y="1403"/>
                </a:lnTo>
                <a:lnTo>
                  <a:pt x="1109" y="1421"/>
                </a:lnTo>
                <a:lnTo>
                  <a:pt x="1128" y="1437"/>
                </a:lnTo>
                <a:lnTo>
                  <a:pt x="1152" y="1453"/>
                </a:lnTo>
                <a:lnTo>
                  <a:pt x="1176" y="1458"/>
                </a:lnTo>
                <a:lnTo>
                  <a:pt x="1199" y="1411"/>
                </a:lnTo>
                <a:lnTo>
                  <a:pt x="1202" y="1408"/>
                </a:lnTo>
                <a:lnTo>
                  <a:pt x="1213" y="1403"/>
                </a:lnTo>
                <a:lnTo>
                  <a:pt x="1224" y="1406"/>
                </a:lnTo>
                <a:lnTo>
                  <a:pt x="1269" y="1404"/>
                </a:lnTo>
                <a:lnTo>
                  <a:pt x="1277" y="1414"/>
                </a:lnTo>
                <a:lnTo>
                  <a:pt x="1294" y="1430"/>
                </a:lnTo>
                <a:lnTo>
                  <a:pt x="1300" y="1440"/>
                </a:lnTo>
                <a:lnTo>
                  <a:pt x="1311" y="1448"/>
                </a:lnTo>
                <a:lnTo>
                  <a:pt x="1331" y="1494"/>
                </a:lnTo>
                <a:lnTo>
                  <a:pt x="1347" y="1511"/>
                </a:lnTo>
                <a:lnTo>
                  <a:pt x="1355" y="1531"/>
                </a:lnTo>
                <a:lnTo>
                  <a:pt x="1372" y="1542"/>
                </a:lnTo>
                <a:lnTo>
                  <a:pt x="1387" y="1589"/>
                </a:lnTo>
                <a:lnTo>
                  <a:pt x="1404" y="1615"/>
                </a:lnTo>
                <a:lnTo>
                  <a:pt x="1421" y="1626"/>
                </a:lnTo>
                <a:lnTo>
                  <a:pt x="1435" y="1628"/>
                </a:lnTo>
                <a:lnTo>
                  <a:pt x="1450" y="1636"/>
                </a:lnTo>
                <a:lnTo>
                  <a:pt x="1477" y="1639"/>
                </a:lnTo>
                <a:lnTo>
                  <a:pt x="1495" y="1647"/>
                </a:lnTo>
                <a:lnTo>
                  <a:pt x="1512" y="1648"/>
                </a:lnTo>
                <a:lnTo>
                  <a:pt x="1514" y="1647"/>
                </a:lnTo>
                <a:lnTo>
                  <a:pt x="1509" y="1644"/>
                </a:lnTo>
                <a:lnTo>
                  <a:pt x="1505" y="1632"/>
                </a:lnTo>
                <a:lnTo>
                  <a:pt x="1503" y="1625"/>
                </a:lnTo>
                <a:lnTo>
                  <a:pt x="1501" y="1624"/>
                </a:lnTo>
                <a:lnTo>
                  <a:pt x="1495" y="1598"/>
                </a:lnTo>
                <a:lnTo>
                  <a:pt x="1494" y="1588"/>
                </a:lnTo>
                <a:lnTo>
                  <a:pt x="1499" y="1585"/>
                </a:lnTo>
                <a:lnTo>
                  <a:pt x="1499" y="1572"/>
                </a:lnTo>
                <a:lnTo>
                  <a:pt x="1498" y="1571"/>
                </a:lnTo>
                <a:lnTo>
                  <a:pt x="1491" y="1570"/>
                </a:lnTo>
                <a:lnTo>
                  <a:pt x="1489" y="1567"/>
                </a:lnTo>
                <a:lnTo>
                  <a:pt x="1490" y="1564"/>
                </a:lnTo>
                <a:lnTo>
                  <a:pt x="1498" y="1564"/>
                </a:lnTo>
                <a:lnTo>
                  <a:pt x="1500" y="1566"/>
                </a:lnTo>
                <a:lnTo>
                  <a:pt x="1505" y="1564"/>
                </a:lnTo>
                <a:lnTo>
                  <a:pt x="1506" y="1556"/>
                </a:lnTo>
                <a:lnTo>
                  <a:pt x="1506" y="1543"/>
                </a:lnTo>
                <a:lnTo>
                  <a:pt x="1501" y="1533"/>
                </a:lnTo>
                <a:lnTo>
                  <a:pt x="1516" y="1531"/>
                </a:lnTo>
                <a:lnTo>
                  <a:pt x="1521" y="1521"/>
                </a:lnTo>
                <a:lnTo>
                  <a:pt x="1520" y="1518"/>
                </a:lnTo>
                <a:lnTo>
                  <a:pt x="1515" y="1519"/>
                </a:lnTo>
                <a:lnTo>
                  <a:pt x="1515" y="1515"/>
                </a:lnTo>
                <a:lnTo>
                  <a:pt x="1525" y="1508"/>
                </a:lnTo>
                <a:lnTo>
                  <a:pt x="1528" y="1510"/>
                </a:lnTo>
                <a:lnTo>
                  <a:pt x="1533" y="1502"/>
                </a:lnTo>
                <a:lnTo>
                  <a:pt x="1534" y="1500"/>
                </a:lnTo>
                <a:lnTo>
                  <a:pt x="1537" y="1496"/>
                </a:lnTo>
                <a:lnTo>
                  <a:pt x="1547" y="1496"/>
                </a:lnTo>
                <a:lnTo>
                  <a:pt x="1550" y="1494"/>
                </a:lnTo>
                <a:lnTo>
                  <a:pt x="1552" y="1489"/>
                </a:lnTo>
                <a:lnTo>
                  <a:pt x="1546" y="1485"/>
                </a:lnTo>
                <a:lnTo>
                  <a:pt x="1546" y="1480"/>
                </a:lnTo>
                <a:lnTo>
                  <a:pt x="1547" y="1476"/>
                </a:lnTo>
                <a:lnTo>
                  <a:pt x="1552" y="1479"/>
                </a:lnTo>
                <a:lnTo>
                  <a:pt x="1555" y="1481"/>
                </a:lnTo>
                <a:lnTo>
                  <a:pt x="1557" y="1481"/>
                </a:lnTo>
                <a:lnTo>
                  <a:pt x="1557" y="1476"/>
                </a:lnTo>
                <a:lnTo>
                  <a:pt x="1558" y="1475"/>
                </a:lnTo>
                <a:lnTo>
                  <a:pt x="1559" y="1476"/>
                </a:lnTo>
                <a:lnTo>
                  <a:pt x="1563" y="1480"/>
                </a:lnTo>
                <a:lnTo>
                  <a:pt x="1564" y="1480"/>
                </a:lnTo>
                <a:lnTo>
                  <a:pt x="1566" y="1479"/>
                </a:lnTo>
                <a:lnTo>
                  <a:pt x="1569" y="1475"/>
                </a:lnTo>
                <a:lnTo>
                  <a:pt x="1570" y="1474"/>
                </a:lnTo>
                <a:lnTo>
                  <a:pt x="1571" y="1483"/>
                </a:lnTo>
                <a:lnTo>
                  <a:pt x="1587" y="1476"/>
                </a:lnTo>
                <a:lnTo>
                  <a:pt x="1590" y="1478"/>
                </a:lnTo>
                <a:lnTo>
                  <a:pt x="1590" y="1479"/>
                </a:lnTo>
                <a:lnTo>
                  <a:pt x="1585" y="1481"/>
                </a:lnTo>
                <a:lnTo>
                  <a:pt x="1575" y="1485"/>
                </a:lnTo>
                <a:lnTo>
                  <a:pt x="1566" y="1489"/>
                </a:lnTo>
                <a:lnTo>
                  <a:pt x="1565" y="1492"/>
                </a:lnTo>
                <a:lnTo>
                  <a:pt x="1568" y="1492"/>
                </a:lnTo>
                <a:lnTo>
                  <a:pt x="1584" y="1486"/>
                </a:lnTo>
                <a:lnTo>
                  <a:pt x="1598" y="1479"/>
                </a:lnTo>
                <a:lnTo>
                  <a:pt x="1606" y="1473"/>
                </a:lnTo>
                <a:lnTo>
                  <a:pt x="1619" y="1463"/>
                </a:lnTo>
                <a:lnTo>
                  <a:pt x="1622" y="1459"/>
                </a:lnTo>
                <a:lnTo>
                  <a:pt x="1628" y="1443"/>
                </a:lnTo>
                <a:lnTo>
                  <a:pt x="1629" y="1410"/>
                </a:lnTo>
                <a:lnTo>
                  <a:pt x="1632" y="1408"/>
                </a:lnTo>
                <a:lnTo>
                  <a:pt x="1635" y="1406"/>
                </a:lnTo>
                <a:lnTo>
                  <a:pt x="1638" y="1406"/>
                </a:lnTo>
                <a:lnTo>
                  <a:pt x="1638" y="1419"/>
                </a:lnTo>
                <a:lnTo>
                  <a:pt x="1645" y="1419"/>
                </a:lnTo>
                <a:lnTo>
                  <a:pt x="1643" y="1422"/>
                </a:lnTo>
                <a:lnTo>
                  <a:pt x="1636" y="1425"/>
                </a:lnTo>
                <a:lnTo>
                  <a:pt x="1639" y="1426"/>
                </a:lnTo>
                <a:lnTo>
                  <a:pt x="1659" y="1419"/>
                </a:lnTo>
                <a:lnTo>
                  <a:pt x="1671" y="1411"/>
                </a:lnTo>
                <a:lnTo>
                  <a:pt x="1688" y="1411"/>
                </a:lnTo>
                <a:lnTo>
                  <a:pt x="1719" y="1406"/>
                </a:lnTo>
                <a:lnTo>
                  <a:pt x="1740" y="1413"/>
                </a:lnTo>
                <a:lnTo>
                  <a:pt x="1751" y="1418"/>
                </a:lnTo>
                <a:lnTo>
                  <a:pt x="1763" y="1420"/>
                </a:lnTo>
                <a:lnTo>
                  <a:pt x="1775" y="1420"/>
                </a:lnTo>
                <a:lnTo>
                  <a:pt x="1781" y="1414"/>
                </a:lnTo>
                <a:lnTo>
                  <a:pt x="1781" y="1409"/>
                </a:lnTo>
                <a:lnTo>
                  <a:pt x="1784" y="1405"/>
                </a:lnTo>
                <a:lnTo>
                  <a:pt x="1794" y="1405"/>
                </a:lnTo>
                <a:lnTo>
                  <a:pt x="1810" y="1414"/>
                </a:lnTo>
                <a:lnTo>
                  <a:pt x="1816" y="1421"/>
                </a:lnTo>
                <a:lnTo>
                  <a:pt x="1822" y="1422"/>
                </a:lnTo>
                <a:lnTo>
                  <a:pt x="1833" y="1440"/>
                </a:lnTo>
                <a:lnTo>
                  <a:pt x="1845" y="1440"/>
                </a:lnTo>
                <a:lnTo>
                  <a:pt x="1848" y="1442"/>
                </a:lnTo>
                <a:lnTo>
                  <a:pt x="1856" y="1445"/>
                </a:lnTo>
                <a:lnTo>
                  <a:pt x="1864" y="1441"/>
                </a:lnTo>
                <a:lnTo>
                  <a:pt x="1870" y="1445"/>
                </a:lnTo>
                <a:lnTo>
                  <a:pt x="1875" y="1442"/>
                </a:lnTo>
                <a:lnTo>
                  <a:pt x="1880" y="1442"/>
                </a:lnTo>
                <a:lnTo>
                  <a:pt x="1890" y="1445"/>
                </a:lnTo>
                <a:lnTo>
                  <a:pt x="1897" y="1436"/>
                </a:lnTo>
                <a:lnTo>
                  <a:pt x="1898" y="1433"/>
                </a:lnTo>
                <a:lnTo>
                  <a:pt x="1897" y="1429"/>
                </a:lnTo>
                <a:lnTo>
                  <a:pt x="1899" y="1427"/>
                </a:lnTo>
                <a:lnTo>
                  <a:pt x="1904" y="1427"/>
                </a:lnTo>
                <a:lnTo>
                  <a:pt x="1912" y="1435"/>
                </a:lnTo>
                <a:lnTo>
                  <a:pt x="1923" y="1440"/>
                </a:lnTo>
                <a:lnTo>
                  <a:pt x="1934" y="1453"/>
                </a:lnTo>
                <a:lnTo>
                  <a:pt x="1937" y="1452"/>
                </a:lnTo>
                <a:lnTo>
                  <a:pt x="1945" y="1449"/>
                </a:lnTo>
                <a:lnTo>
                  <a:pt x="1946" y="1445"/>
                </a:lnTo>
                <a:lnTo>
                  <a:pt x="1941" y="1438"/>
                </a:lnTo>
                <a:lnTo>
                  <a:pt x="1925" y="1430"/>
                </a:lnTo>
                <a:lnTo>
                  <a:pt x="1918" y="1420"/>
                </a:lnTo>
                <a:lnTo>
                  <a:pt x="1918" y="1418"/>
                </a:lnTo>
                <a:lnTo>
                  <a:pt x="1923" y="1410"/>
                </a:lnTo>
                <a:lnTo>
                  <a:pt x="1934" y="1402"/>
                </a:lnTo>
                <a:lnTo>
                  <a:pt x="1936" y="1387"/>
                </a:lnTo>
                <a:lnTo>
                  <a:pt x="1934" y="1386"/>
                </a:lnTo>
                <a:lnTo>
                  <a:pt x="1933" y="1384"/>
                </a:lnTo>
                <a:lnTo>
                  <a:pt x="1920" y="1389"/>
                </a:lnTo>
                <a:lnTo>
                  <a:pt x="1914" y="1395"/>
                </a:lnTo>
                <a:lnTo>
                  <a:pt x="1910" y="1394"/>
                </a:lnTo>
                <a:lnTo>
                  <a:pt x="1908" y="1383"/>
                </a:lnTo>
                <a:lnTo>
                  <a:pt x="1905" y="1382"/>
                </a:lnTo>
                <a:lnTo>
                  <a:pt x="1902" y="1383"/>
                </a:lnTo>
                <a:lnTo>
                  <a:pt x="1893" y="1388"/>
                </a:lnTo>
                <a:lnTo>
                  <a:pt x="1883" y="1389"/>
                </a:lnTo>
                <a:lnTo>
                  <a:pt x="1876" y="1382"/>
                </a:lnTo>
                <a:lnTo>
                  <a:pt x="1878" y="1371"/>
                </a:lnTo>
                <a:lnTo>
                  <a:pt x="1891" y="1367"/>
                </a:lnTo>
                <a:lnTo>
                  <a:pt x="1905" y="1375"/>
                </a:lnTo>
                <a:lnTo>
                  <a:pt x="1921" y="1377"/>
                </a:lnTo>
                <a:lnTo>
                  <a:pt x="1934" y="1371"/>
                </a:lnTo>
                <a:lnTo>
                  <a:pt x="1942" y="1373"/>
                </a:lnTo>
                <a:lnTo>
                  <a:pt x="1953" y="1366"/>
                </a:lnTo>
                <a:lnTo>
                  <a:pt x="1987" y="1368"/>
                </a:lnTo>
                <a:lnTo>
                  <a:pt x="1995" y="1370"/>
                </a:lnTo>
                <a:lnTo>
                  <a:pt x="1999" y="1367"/>
                </a:lnTo>
                <a:lnTo>
                  <a:pt x="2007" y="1334"/>
                </a:lnTo>
                <a:lnTo>
                  <a:pt x="2010" y="1341"/>
                </a:lnTo>
                <a:lnTo>
                  <a:pt x="2010" y="1350"/>
                </a:lnTo>
                <a:lnTo>
                  <a:pt x="2012" y="1363"/>
                </a:lnTo>
                <a:lnTo>
                  <a:pt x="2012" y="1367"/>
                </a:lnTo>
                <a:lnTo>
                  <a:pt x="2010" y="1373"/>
                </a:lnTo>
                <a:lnTo>
                  <a:pt x="2011" y="1377"/>
                </a:lnTo>
                <a:lnTo>
                  <a:pt x="2020" y="1376"/>
                </a:lnTo>
                <a:lnTo>
                  <a:pt x="2041" y="1370"/>
                </a:lnTo>
                <a:lnTo>
                  <a:pt x="2049" y="1361"/>
                </a:lnTo>
                <a:lnTo>
                  <a:pt x="2054" y="1361"/>
                </a:lnTo>
                <a:lnTo>
                  <a:pt x="2059" y="1356"/>
                </a:lnTo>
                <a:lnTo>
                  <a:pt x="2061" y="1356"/>
                </a:lnTo>
                <a:lnTo>
                  <a:pt x="2061" y="1359"/>
                </a:lnTo>
                <a:lnTo>
                  <a:pt x="2058" y="1366"/>
                </a:lnTo>
                <a:lnTo>
                  <a:pt x="2065" y="1366"/>
                </a:lnTo>
                <a:lnTo>
                  <a:pt x="2087" y="1361"/>
                </a:lnTo>
                <a:lnTo>
                  <a:pt x="2098" y="1361"/>
                </a:lnTo>
                <a:lnTo>
                  <a:pt x="2103" y="1362"/>
                </a:lnTo>
                <a:lnTo>
                  <a:pt x="2102" y="1366"/>
                </a:lnTo>
                <a:lnTo>
                  <a:pt x="2100" y="1367"/>
                </a:lnTo>
                <a:lnTo>
                  <a:pt x="2100" y="1370"/>
                </a:lnTo>
                <a:lnTo>
                  <a:pt x="2107" y="1373"/>
                </a:lnTo>
                <a:lnTo>
                  <a:pt x="2117" y="1377"/>
                </a:lnTo>
                <a:lnTo>
                  <a:pt x="2143" y="1392"/>
                </a:lnTo>
                <a:lnTo>
                  <a:pt x="2147" y="1397"/>
                </a:lnTo>
                <a:lnTo>
                  <a:pt x="2152" y="1406"/>
                </a:lnTo>
                <a:lnTo>
                  <a:pt x="2157" y="1410"/>
                </a:lnTo>
                <a:lnTo>
                  <a:pt x="2171" y="1406"/>
                </a:lnTo>
                <a:lnTo>
                  <a:pt x="2186" y="1404"/>
                </a:lnTo>
                <a:lnTo>
                  <a:pt x="2199" y="1397"/>
                </a:lnTo>
                <a:lnTo>
                  <a:pt x="2205" y="1397"/>
                </a:lnTo>
                <a:lnTo>
                  <a:pt x="2206" y="1397"/>
                </a:lnTo>
                <a:lnTo>
                  <a:pt x="2208" y="1390"/>
                </a:lnTo>
                <a:lnTo>
                  <a:pt x="2213" y="1387"/>
                </a:lnTo>
                <a:lnTo>
                  <a:pt x="2221" y="1387"/>
                </a:lnTo>
                <a:lnTo>
                  <a:pt x="2226" y="1387"/>
                </a:lnTo>
                <a:lnTo>
                  <a:pt x="2236" y="1390"/>
                </a:lnTo>
                <a:lnTo>
                  <a:pt x="2243" y="1398"/>
                </a:lnTo>
                <a:lnTo>
                  <a:pt x="2253" y="1409"/>
                </a:lnTo>
                <a:lnTo>
                  <a:pt x="2258" y="1411"/>
                </a:lnTo>
                <a:lnTo>
                  <a:pt x="2259" y="1421"/>
                </a:lnTo>
                <a:lnTo>
                  <a:pt x="2264" y="1424"/>
                </a:lnTo>
                <a:lnTo>
                  <a:pt x="2274" y="1437"/>
                </a:lnTo>
                <a:lnTo>
                  <a:pt x="2280" y="1441"/>
                </a:lnTo>
                <a:lnTo>
                  <a:pt x="2292" y="1446"/>
                </a:lnTo>
                <a:lnTo>
                  <a:pt x="2295" y="1449"/>
                </a:lnTo>
                <a:lnTo>
                  <a:pt x="2296" y="1457"/>
                </a:lnTo>
                <a:lnTo>
                  <a:pt x="2297" y="1476"/>
                </a:lnTo>
                <a:lnTo>
                  <a:pt x="2292" y="1511"/>
                </a:lnTo>
                <a:lnTo>
                  <a:pt x="2292" y="1517"/>
                </a:lnTo>
                <a:lnTo>
                  <a:pt x="2295" y="1527"/>
                </a:lnTo>
                <a:lnTo>
                  <a:pt x="2295" y="1528"/>
                </a:lnTo>
                <a:lnTo>
                  <a:pt x="2300" y="1528"/>
                </a:lnTo>
                <a:lnTo>
                  <a:pt x="2301" y="1518"/>
                </a:lnTo>
                <a:lnTo>
                  <a:pt x="2305" y="1521"/>
                </a:lnTo>
                <a:lnTo>
                  <a:pt x="2308" y="1524"/>
                </a:lnTo>
                <a:lnTo>
                  <a:pt x="2305" y="1537"/>
                </a:lnTo>
                <a:lnTo>
                  <a:pt x="2303" y="1545"/>
                </a:lnTo>
                <a:lnTo>
                  <a:pt x="2305" y="1556"/>
                </a:lnTo>
                <a:lnTo>
                  <a:pt x="2310" y="1566"/>
                </a:lnTo>
                <a:lnTo>
                  <a:pt x="2323" y="1587"/>
                </a:lnTo>
                <a:lnTo>
                  <a:pt x="2326" y="1587"/>
                </a:lnTo>
                <a:lnTo>
                  <a:pt x="2333" y="1585"/>
                </a:lnTo>
                <a:lnTo>
                  <a:pt x="2335" y="1602"/>
                </a:lnTo>
                <a:lnTo>
                  <a:pt x="2340" y="1601"/>
                </a:lnTo>
                <a:lnTo>
                  <a:pt x="2338" y="1605"/>
                </a:lnTo>
                <a:lnTo>
                  <a:pt x="2337" y="1609"/>
                </a:lnTo>
                <a:lnTo>
                  <a:pt x="2345" y="1623"/>
                </a:lnTo>
                <a:lnTo>
                  <a:pt x="2349" y="1635"/>
                </a:lnTo>
                <a:lnTo>
                  <a:pt x="2353" y="1641"/>
                </a:lnTo>
                <a:lnTo>
                  <a:pt x="2358" y="1647"/>
                </a:lnTo>
                <a:lnTo>
                  <a:pt x="2366" y="1647"/>
                </a:lnTo>
                <a:lnTo>
                  <a:pt x="2371" y="1653"/>
                </a:lnTo>
                <a:lnTo>
                  <a:pt x="2381" y="1674"/>
                </a:lnTo>
                <a:lnTo>
                  <a:pt x="2381" y="1688"/>
                </a:lnTo>
                <a:lnTo>
                  <a:pt x="2382" y="1690"/>
                </a:lnTo>
                <a:lnTo>
                  <a:pt x="2386" y="1693"/>
                </a:lnTo>
                <a:lnTo>
                  <a:pt x="2399" y="1693"/>
                </a:lnTo>
                <a:lnTo>
                  <a:pt x="2409" y="1690"/>
                </a:lnTo>
                <a:lnTo>
                  <a:pt x="2421" y="1684"/>
                </a:lnTo>
                <a:lnTo>
                  <a:pt x="2429" y="1688"/>
                </a:lnTo>
                <a:lnTo>
                  <a:pt x="2432" y="1680"/>
                </a:lnTo>
                <a:lnTo>
                  <a:pt x="2429" y="1677"/>
                </a:lnTo>
                <a:lnTo>
                  <a:pt x="2434" y="1657"/>
                </a:lnTo>
                <a:lnTo>
                  <a:pt x="2440" y="1636"/>
                </a:lnTo>
                <a:lnTo>
                  <a:pt x="2442" y="1617"/>
                </a:lnTo>
                <a:lnTo>
                  <a:pt x="2440" y="1597"/>
                </a:lnTo>
                <a:lnTo>
                  <a:pt x="2441" y="1583"/>
                </a:lnTo>
                <a:lnTo>
                  <a:pt x="2424" y="1539"/>
                </a:lnTo>
                <a:lnTo>
                  <a:pt x="2414" y="1522"/>
                </a:lnTo>
                <a:lnTo>
                  <a:pt x="2412" y="1508"/>
                </a:lnTo>
                <a:lnTo>
                  <a:pt x="2414" y="1492"/>
                </a:lnTo>
                <a:lnTo>
                  <a:pt x="2412" y="1483"/>
                </a:lnTo>
                <a:lnTo>
                  <a:pt x="2404" y="1469"/>
                </a:lnTo>
                <a:lnTo>
                  <a:pt x="2387" y="1441"/>
                </a:lnTo>
                <a:lnTo>
                  <a:pt x="2374" y="1400"/>
                </a:lnTo>
                <a:lnTo>
                  <a:pt x="2362" y="1354"/>
                </a:lnTo>
                <a:lnTo>
                  <a:pt x="2365" y="1348"/>
                </a:lnTo>
                <a:lnTo>
                  <a:pt x="2365" y="1332"/>
                </a:lnTo>
                <a:lnTo>
                  <a:pt x="2371" y="1322"/>
                </a:lnTo>
                <a:lnTo>
                  <a:pt x="2374" y="1311"/>
                </a:lnTo>
                <a:lnTo>
                  <a:pt x="2377" y="1302"/>
                </a:lnTo>
                <a:lnTo>
                  <a:pt x="2389" y="1274"/>
                </a:lnTo>
                <a:lnTo>
                  <a:pt x="2396" y="1264"/>
                </a:lnTo>
                <a:lnTo>
                  <a:pt x="2398" y="1264"/>
                </a:lnTo>
                <a:lnTo>
                  <a:pt x="2398" y="1259"/>
                </a:lnTo>
                <a:lnTo>
                  <a:pt x="2399" y="1257"/>
                </a:lnTo>
                <a:lnTo>
                  <a:pt x="2408" y="1252"/>
                </a:lnTo>
                <a:lnTo>
                  <a:pt x="2413" y="1252"/>
                </a:lnTo>
                <a:lnTo>
                  <a:pt x="2417" y="1247"/>
                </a:lnTo>
                <a:lnTo>
                  <a:pt x="2414" y="1242"/>
                </a:lnTo>
                <a:lnTo>
                  <a:pt x="2409" y="1234"/>
                </a:lnTo>
                <a:lnTo>
                  <a:pt x="2409" y="1232"/>
                </a:lnTo>
                <a:lnTo>
                  <a:pt x="2409" y="1230"/>
                </a:lnTo>
                <a:lnTo>
                  <a:pt x="2425" y="1228"/>
                </a:lnTo>
                <a:lnTo>
                  <a:pt x="2441" y="1230"/>
                </a:lnTo>
                <a:lnTo>
                  <a:pt x="2446" y="1228"/>
                </a:lnTo>
                <a:lnTo>
                  <a:pt x="2468" y="1210"/>
                </a:lnTo>
                <a:lnTo>
                  <a:pt x="2471" y="1210"/>
                </a:lnTo>
                <a:lnTo>
                  <a:pt x="2475" y="1206"/>
                </a:lnTo>
                <a:lnTo>
                  <a:pt x="2478" y="1199"/>
                </a:lnTo>
                <a:lnTo>
                  <a:pt x="2487" y="1196"/>
                </a:lnTo>
                <a:lnTo>
                  <a:pt x="2493" y="1192"/>
                </a:lnTo>
                <a:lnTo>
                  <a:pt x="2495" y="1185"/>
                </a:lnTo>
                <a:lnTo>
                  <a:pt x="2493" y="1179"/>
                </a:lnTo>
                <a:lnTo>
                  <a:pt x="2499" y="1174"/>
                </a:lnTo>
                <a:lnTo>
                  <a:pt x="2505" y="1163"/>
                </a:lnTo>
                <a:lnTo>
                  <a:pt x="2512" y="1156"/>
                </a:lnTo>
                <a:lnTo>
                  <a:pt x="2526" y="1150"/>
                </a:lnTo>
                <a:lnTo>
                  <a:pt x="2527" y="1145"/>
                </a:lnTo>
                <a:lnTo>
                  <a:pt x="2533" y="1144"/>
                </a:lnTo>
                <a:lnTo>
                  <a:pt x="2550" y="1141"/>
                </a:lnTo>
                <a:lnTo>
                  <a:pt x="2569" y="1133"/>
                </a:lnTo>
                <a:lnTo>
                  <a:pt x="2571" y="1126"/>
                </a:lnTo>
                <a:lnTo>
                  <a:pt x="2574" y="1123"/>
                </a:lnTo>
                <a:lnTo>
                  <a:pt x="2579" y="1118"/>
                </a:lnTo>
                <a:lnTo>
                  <a:pt x="2585" y="1109"/>
                </a:lnTo>
                <a:lnTo>
                  <a:pt x="2592" y="1103"/>
                </a:lnTo>
                <a:lnTo>
                  <a:pt x="2611" y="1094"/>
                </a:lnTo>
                <a:lnTo>
                  <a:pt x="2631" y="1093"/>
                </a:lnTo>
                <a:lnTo>
                  <a:pt x="2646" y="1083"/>
                </a:lnTo>
                <a:lnTo>
                  <a:pt x="2649" y="1079"/>
                </a:lnTo>
                <a:lnTo>
                  <a:pt x="2649" y="1071"/>
                </a:lnTo>
                <a:lnTo>
                  <a:pt x="2640" y="1069"/>
                </a:lnTo>
                <a:lnTo>
                  <a:pt x="2635" y="1071"/>
                </a:lnTo>
                <a:lnTo>
                  <a:pt x="2634" y="1074"/>
                </a:lnTo>
                <a:lnTo>
                  <a:pt x="2634" y="1071"/>
                </a:lnTo>
                <a:lnTo>
                  <a:pt x="2634" y="1065"/>
                </a:lnTo>
                <a:lnTo>
                  <a:pt x="2639" y="1061"/>
                </a:lnTo>
                <a:lnTo>
                  <a:pt x="2640" y="1056"/>
                </a:lnTo>
                <a:lnTo>
                  <a:pt x="2645" y="1053"/>
                </a:lnTo>
                <a:lnTo>
                  <a:pt x="2641" y="1048"/>
                </a:lnTo>
                <a:lnTo>
                  <a:pt x="2625" y="1042"/>
                </a:lnTo>
                <a:lnTo>
                  <a:pt x="2639" y="1042"/>
                </a:lnTo>
                <a:lnTo>
                  <a:pt x="2645" y="1037"/>
                </a:lnTo>
                <a:lnTo>
                  <a:pt x="2647" y="1043"/>
                </a:lnTo>
                <a:lnTo>
                  <a:pt x="2651" y="1043"/>
                </a:lnTo>
                <a:lnTo>
                  <a:pt x="2655" y="1048"/>
                </a:lnTo>
                <a:lnTo>
                  <a:pt x="2665" y="1048"/>
                </a:lnTo>
                <a:lnTo>
                  <a:pt x="2671" y="1044"/>
                </a:lnTo>
                <a:lnTo>
                  <a:pt x="2679" y="1032"/>
                </a:lnTo>
                <a:lnTo>
                  <a:pt x="2686" y="1028"/>
                </a:lnTo>
                <a:lnTo>
                  <a:pt x="2686" y="1020"/>
                </a:lnTo>
                <a:lnTo>
                  <a:pt x="2684" y="1013"/>
                </a:lnTo>
                <a:lnTo>
                  <a:pt x="2679" y="1007"/>
                </a:lnTo>
                <a:lnTo>
                  <a:pt x="2674" y="1012"/>
                </a:lnTo>
                <a:lnTo>
                  <a:pt x="2670" y="1023"/>
                </a:lnTo>
                <a:lnTo>
                  <a:pt x="2667" y="1018"/>
                </a:lnTo>
                <a:lnTo>
                  <a:pt x="2666" y="1006"/>
                </a:lnTo>
                <a:lnTo>
                  <a:pt x="2641" y="1010"/>
                </a:lnTo>
                <a:lnTo>
                  <a:pt x="2635" y="1008"/>
                </a:lnTo>
                <a:lnTo>
                  <a:pt x="2634" y="1001"/>
                </a:lnTo>
                <a:lnTo>
                  <a:pt x="2634" y="986"/>
                </a:lnTo>
                <a:lnTo>
                  <a:pt x="2635" y="984"/>
                </a:lnTo>
                <a:lnTo>
                  <a:pt x="2639" y="997"/>
                </a:lnTo>
                <a:lnTo>
                  <a:pt x="2643" y="1000"/>
                </a:lnTo>
                <a:lnTo>
                  <a:pt x="2647" y="1000"/>
                </a:lnTo>
                <a:lnTo>
                  <a:pt x="2662" y="991"/>
                </a:lnTo>
                <a:lnTo>
                  <a:pt x="2666" y="993"/>
                </a:lnTo>
                <a:lnTo>
                  <a:pt x="2666" y="989"/>
                </a:lnTo>
                <a:lnTo>
                  <a:pt x="2672" y="991"/>
                </a:lnTo>
                <a:lnTo>
                  <a:pt x="2678" y="991"/>
                </a:lnTo>
                <a:lnTo>
                  <a:pt x="2682" y="999"/>
                </a:lnTo>
                <a:lnTo>
                  <a:pt x="2682" y="997"/>
                </a:lnTo>
                <a:lnTo>
                  <a:pt x="2679" y="990"/>
                </a:lnTo>
                <a:lnTo>
                  <a:pt x="2677" y="984"/>
                </a:lnTo>
                <a:lnTo>
                  <a:pt x="2674" y="975"/>
                </a:lnTo>
                <a:lnTo>
                  <a:pt x="2673" y="973"/>
                </a:lnTo>
                <a:lnTo>
                  <a:pt x="2676" y="957"/>
                </a:lnTo>
                <a:lnTo>
                  <a:pt x="2674" y="943"/>
                </a:lnTo>
                <a:lnTo>
                  <a:pt x="2657" y="938"/>
                </a:lnTo>
                <a:lnTo>
                  <a:pt x="2655" y="940"/>
                </a:lnTo>
                <a:lnTo>
                  <a:pt x="2654" y="942"/>
                </a:lnTo>
                <a:lnTo>
                  <a:pt x="2647" y="940"/>
                </a:lnTo>
                <a:lnTo>
                  <a:pt x="2643" y="936"/>
                </a:lnTo>
                <a:lnTo>
                  <a:pt x="2643" y="931"/>
                </a:lnTo>
                <a:lnTo>
                  <a:pt x="2652" y="931"/>
                </a:lnTo>
                <a:lnTo>
                  <a:pt x="2657" y="929"/>
                </a:lnTo>
                <a:lnTo>
                  <a:pt x="2656" y="925"/>
                </a:lnTo>
                <a:lnTo>
                  <a:pt x="2651" y="923"/>
                </a:lnTo>
                <a:lnTo>
                  <a:pt x="2649" y="916"/>
                </a:lnTo>
                <a:lnTo>
                  <a:pt x="2649" y="913"/>
                </a:lnTo>
                <a:lnTo>
                  <a:pt x="2654" y="910"/>
                </a:lnTo>
                <a:lnTo>
                  <a:pt x="2657" y="910"/>
                </a:lnTo>
                <a:lnTo>
                  <a:pt x="2654" y="903"/>
                </a:lnTo>
                <a:lnTo>
                  <a:pt x="2649" y="899"/>
                </a:lnTo>
                <a:lnTo>
                  <a:pt x="2647" y="892"/>
                </a:lnTo>
                <a:lnTo>
                  <a:pt x="2647" y="891"/>
                </a:lnTo>
                <a:lnTo>
                  <a:pt x="2651" y="889"/>
                </a:lnTo>
                <a:lnTo>
                  <a:pt x="2654" y="877"/>
                </a:lnTo>
                <a:lnTo>
                  <a:pt x="2654" y="871"/>
                </a:lnTo>
                <a:lnTo>
                  <a:pt x="2647" y="864"/>
                </a:lnTo>
                <a:lnTo>
                  <a:pt x="2635" y="857"/>
                </a:lnTo>
                <a:lnTo>
                  <a:pt x="2625" y="855"/>
                </a:lnTo>
                <a:lnTo>
                  <a:pt x="2616" y="846"/>
                </a:lnTo>
                <a:lnTo>
                  <a:pt x="2598" y="838"/>
                </a:lnTo>
                <a:lnTo>
                  <a:pt x="2597" y="835"/>
                </a:lnTo>
                <a:lnTo>
                  <a:pt x="2597" y="832"/>
                </a:lnTo>
                <a:lnTo>
                  <a:pt x="2600" y="825"/>
                </a:lnTo>
                <a:lnTo>
                  <a:pt x="2604" y="824"/>
                </a:lnTo>
                <a:lnTo>
                  <a:pt x="2604" y="827"/>
                </a:lnTo>
                <a:lnTo>
                  <a:pt x="2601" y="833"/>
                </a:lnTo>
                <a:lnTo>
                  <a:pt x="2603" y="835"/>
                </a:lnTo>
                <a:lnTo>
                  <a:pt x="2611" y="837"/>
                </a:lnTo>
                <a:lnTo>
                  <a:pt x="2622" y="843"/>
                </a:lnTo>
                <a:lnTo>
                  <a:pt x="2628" y="843"/>
                </a:lnTo>
                <a:lnTo>
                  <a:pt x="2631" y="846"/>
                </a:lnTo>
                <a:lnTo>
                  <a:pt x="2639" y="849"/>
                </a:lnTo>
                <a:lnTo>
                  <a:pt x="2644" y="854"/>
                </a:lnTo>
                <a:lnTo>
                  <a:pt x="2651" y="857"/>
                </a:lnTo>
                <a:lnTo>
                  <a:pt x="2646" y="841"/>
                </a:lnTo>
                <a:lnTo>
                  <a:pt x="2640" y="835"/>
                </a:lnTo>
                <a:lnTo>
                  <a:pt x="2645" y="834"/>
                </a:lnTo>
                <a:lnTo>
                  <a:pt x="2645" y="833"/>
                </a:lnTo>
                <a:lnTo>
                  <a:pt x="2643" y="828"/>
                </a:lnTo>
                <a:lnTo>
                  <a:pt x="2641" y="816"/>
                </a:lnTo>
                <a:lnTo>
                  <a:pt x="2644" y="790"/>
                </a:lnTo>
                <a:lnTo>
                  <a:pt x="2641" y="781"/>
                </a:lnTo>
                <a:lnTo>
                  <a:pt x="2649" y="778"/>
                </a:lnTo>
                <a:lnTo>
                  <a:pt x="2662" y="767"/>
                </a:lnTo>
                <a:lnTo>
                  <a:pt x="2666" y="760"/>
                </a:lnTo>
                <a:lnTo>
                  <a:pt x="2668" y="755"/>
                </a:lnTo>
                <a:lnTo>
                  <a:pt x="2671" y="755"/>
                </a:lnTo>
                <a:lnTo>
                  <a:pt x="2673" y="758"/>
                </a:lnTo>
                <a:lnTo>
                  <a:pt x="2674" y="760"/>
                </a:lnTo>
                <a:lnTo>
                  <a:pt x="2672" y="767"/>
                </a:lnTo>
                <a:lnTo>
                  <a:pt x="2670" y="770"/>
                </a:lnTo>
                <a:lnTo>
                  <a:pt x="2665" y="773"/>
                </a:lnTo>
                <a:lnTo>
                  <a:pt x="2661" y="778"/>
                </a:lnTo>
                <a:lnTo>
                  <a:pt x="2661" y="782"/>
                </a:lnTo>
                <a:lnTo>
                  <a:pt x="2663" y="789"/>
                </a:lnTo>
                <a:lnTo>
                  <a:pt x="2662" y="792"/>
                </a:lnTo>
                <a:lnTo>
                  <a:pt x="2655" y="801"/>
                </a:lnTo>
                <a:lnTo>
                  <a:pt x="2656" y="803"/>
                </a:lnTo>
                <a:lnTo>
                  <a:pt x="2662" y="803"/>
                </a:lnTo>
                <a:lnTo>
                  <a:pt x="2663" y="806"/>
                </a:lnTo>
                <a:lnTo>
                  <a:pt x="2663" y="812"/>
                </a:lnTo>
                <a:lnTo>
                  <a:pt x="2663" y="821"/>
                </a:lnTo>
                <a:lnTo>
                  <a:pt x="2660" y="823"/>
                </a:lnTo>
                <a:lnTo>
                  <a:pt x="2657" y="827"/>
                </a:lnTo>
                <a:lnTo>
                  <a:pt x="2656" y="832"/>
                </a:lnTo>
                <a:lnTo>
                  <a:pt x="2657" y="838"/>
                </a:lnTo>
                <a:lnTo>
                  <a:pt x="2663" y="845"/>
                </a:lnTo>
                <a:lnTo>
                  <a:pt x="2672" y="846"/>
                </a:lnTo>
                <a:lnTo>
                  <a:pt x="2676" y="848"/>
                </a:lnTo>
                <a:lnTo>
                  <a:pt x="2681" y="859"/>
                </a:lnTo>
                <a:lnTo>
                  <a:pt x="2682" y="865"/>
                </a:lnTo>
                <a:lnTo>
                  <a:pt x="2683" y="867"/>
                </a:lnTo>
                <a:lnTo>
                  <a:pt x="2688" y="870"/>
                </a:lnTo>
                <a:lnTo>
                  <a:pt x="2687" y="876"/>
                </a:lnTo>
                <a:lnTo>
                  <a:pt x="2682" y="877"/>
                </a:lnTo>
                <a:lnTo>
                  <a:pt x="2679" y="881"/>
                </a:lnTo>
                <a:lnTo>
                  <a:pt x="2671" y="903"/>
                </a:lnTo>
                <a:lnTo>
                  <a:pt x="2671" y="911"/>
                </a:lnTo>
                <a:lnTo>
                  <a:pt x="2672" y="923"/>
                </a:lnTo>
                <a:lnTo>
                  <a:pt x="2674" y="925"/>
                </a:lnTo>
                <a:lnTo>
                  <a:pt x="2679" y="924"/>
                </a:lnTo>
                <a:lnTo>
                  <a:pt x="2683" y="921"/>
                </a:lnTo>
                <a:lnTo>
                  <a:pt x="2686" y="916"/>
                </a:lnTo>
                <a:lnTo>
                  <a:pt x="2693" y="892"/>
                </a:lnTo>
                <a:lnTo>
                  <a:pt x="2709" y="862"/>
                </a:lnTo>
                <a:lnTo>
                  <a:pt x="2709" y="854"/>
                </a:lnTo>
                <a:lnTo>
                  <a:pt x="2717" y="843"/>
                </a:lnTo>
                <a:lnTo>
                  <a:pt x="2720" y="834"/>
                </a:lnTo>
                <a:lnTo>
                  <a:pt x="2722" y="828"/>
                </a:lnTo>
                <a:lnTo>
                  <a:pt x="2717" y="811"/>
                </a:lnTo>
                <a:lnTo>
                  <a:pt x="2708" y="796"/>
                </a:lnTo>
                <a:lnTo>
                  <a:pt x="2694" y="771"/>
                </a:lnTo>
                <a:lnTo>
                  <a:pt x="2692" y="763"/>
                </a:lnTo>
                <a:lnTo>
                  <a:pt x="2694" y="757"/>
                </a:lnTo>
                <a:lnTo>
                  <a:pt x="2700" y="764"/>
                </a:lnTo>
                <a:lnTo>
                  <a:pt x="2708" y="773"/>
                </a:lnTo>
                <a:lnTo>
                  <a:pt x="2715" y="775"/>
                </a:lnTo>
                <a:lnTo>
                  <a:pt x="2721" y="780"/>
                </a:lnTo>
                <a:lnTo>
                  <a:pt x="2732" y="781"/>
                </a:lnTo>
                <a:lnTo>
                  <a:pt x="2731" y="795"/>
                </a:lnTo>
                <a:lnTo>
                  <a:pt x="2732" y="797"/>
                </a:lnTo>
                <a:lnTo>
                  <a:pt x="2740" y="790"/>
                </a:lnTo>
                <a:lnTo>
                  <a:pt x="2751" y="773"/>
                </a:lnTo>
                <a:lnTo>
                  <a:pt x="2758" y="765"/>
                </a:lnTo>
                <a:lnTo>
                  <a:pt x="2762" y="759"/>
                </a:lnTo>
                <a:lnTo>
                  <a:pt x="2762" y="754"/>
                </a:lnTo>
                <a:lnTo>
                  <a:pt x="2767" y="752"/>
                </a:lnTo>
                <a:lnTo>
                  <a:pt x="2769" y="749"/>
                </a:lnTo>
                <a:lnTo>
                  <a:pt x="2773" y="730"/>
                </a:lnTo>
                <a:lnTo>
                  <a:pt x="2774" y="727"/>
                </a:lnTo>
                <a:lnTo>
                  <a:pt x="2776" y="728"/>
                </a:lnTo>
                <a:lnTo>
                  <a:pt x="2779" y="727"/>
                </a:lnTo>
                <a:lnTo>
                  <a:pt x="2783" y="712"/>
                </a:lnTo>
                <a:lnTo>
                  <a:pt x="2784" y="708"/>
                </a:lnTo>
                <a:lnTo>
                  <a:pt x="2781" y="703"/>
                </a:lnTo>
                <a:lnTo>
                  <a:pt x="2776" y="697"/>
                </a:lnTo>
                <a:lnTo>
                  <a:pt x="2769" y="693"/>
                </a:lnTo>
                <a:lnTo>
                  <a:pt x="2769" y="690"/>
                </a:lnTo>
                <a:lnTo>
                  <a:pt x="2769" y="687"/>
                </a:lnTo>
                <a:lnTo>
                  <a:pt x="2773" y="678"/>
                </a:lnTo>
                <a:lnTo>
                  <a:pt x="2775" y="674"/>
                </a:lnTo>
                <a:lnTo>
                  <a:pt x="2785" y="662"/>
                </a:lnTo>
                <a:lnTo>
                  <a:pt x="2790" y="662"/>
                </a:lnTo>
                <a:lnTo>
                  <a:pt x="2796" y="652"/>
                </a:lnTo>
                <a:lnTo>
                  <a:pt x="2807" y="650"/>
                </a:lnTo>
                <a:lnTo>
                  <a:pt x="2819" y="644"/>
                </a:lnTo>
                <a:lnTo>
                  <a:pt x="2830" y="641"/>
                </a:lnTo>
                <a:lnTo>
                  <a:pt x="2835" y="635"/>
                </a:lnTo>
                <a:lnTo>
                  <a:pt x="2843" y="631"/>
                </a:lnTo>
                <a:lnTo>
                  <a:pt x="2856" y="634"/>
                </a:lnTo>
                <a:lnTo>
                  <a:pt x="2869" y="631"/>
                </a:lnTo>
                <a:lnTo>
                  <a:pt x="2894" y="630"/>
                </a:lnTo>
                <a:lnTo>
                  <a:pt x="2913" y="625"/>
                </a:lnTo>
                <a:lnTo>
                  <a:pt x="2918" y="623"/>
                </a:lnTo>
                <a:lnTo>
                  <a:pt x="2923" y="619"/>
                </a:lnTo>
                <a:lnTo>
                  <a:pt x="2929" y="604"/>
                </a:lnTo>
                <a:lnTo>
                  <a:pt x="2931" y="602"/>
                </a:lnTo>
                <a:lnTo>
                  <a:pt x="2936" y="604"/>
                </a:lnTo>
                <a:lnTo>
                  <a:pt x="2937" y="614"/>
                </a:lnTo>
                <a:lnTo>
                  <a:pt x="2941" y="614"/>
                </a:lnTo>
                <a:lnTo>
                  <a:pt x="2948" y="613"/>
                </a:lnTo>
                <a:lnTo>
                  <a:pt x="2963" y="604"/>
                </a:lnTo>
                <a:lnTo>
                  <a:pt x="2967" y="604"/>
                </a:lnTo>
                <a:lnTo>
                  <a:pt x="2969" y="612"/>
                </a:lnTo>
                <a:lnTo>
                  <a:pt x="2974" y="613"/>
                </a:lnTo>
                <a:lnTo>
                  <a:pt x="2987" y="608"/>
                </a:lnTo>
                <a:lnTo>
                  <a:pt x="2993" y="609"/>
                </a:lnTo>
                <a:lnTo>
                  <a:pt x="3004" y="602"/>
                </a:lnTo>
                <a:lnTo>
                  <a:pt x="3006" y="599"/>
                </a:lnTo>
                <a:lnTo>
                  <a:pt x="3004" y="586"/>
                </a:lnTo>
                <a:lnTo>
                  <a:pt x="3002" y="583"/>
                </a:lnTo>
                <a:lnTo>
                  <a:pt x="3000" y="583"/>
                </a:lnTo>
                <a:lnTo>
                  <a:pt x="3000" y="596"/>
                </a:lnTo>
                <a:lnTo>
                  <a:pt x="2999" y="599"/>
                </a:lnTo>
                <a:lnTo>
                  <a:pt x="2991" y="602"/>
                </a:lnTo>
                <a:lnTo>
                  <a:pt x="2982" y="599"/>
                </a:lnTo>
                <a:lnTo>
                  <a:pt x="2972" y="593"/>
                </a:lnTo>
                <a:lnTo>
                  <a:pt x="2967" y="582"/>
                </a:lnTo>
                <a:lnTo>
                  <a:pt x="2963" y="580"/>
                </a:lnTo>
                <a:lnTo>
                  <a:pt x="2962" y="569"/>
                </a:lnTo>
                <a:lnTo>
                  <a:pt x="2957" y="564"/>
                </a:lnTo>
                <a:lnTo>
                  <a:pt x="2948" y="559"/>
                </a:lnTo>
                <a:lnTo>
                  <a:pt x="2947" y="558"/>
                </a:lnTo>
                <a:lnTo>
                  <a:pt x="2947" y="552"/>
                </a:lnTo>
                <a:lnTo>
                  <a:pt x="2950" y="548"/>
                </a:lnTo>
                <a:lnTo>
                  <a:pt x="2953" y="547"/>
                </a:lnTo>
                <a:lnTo>
                  <a:pt x="2957" y="538"/>
                </a:lnTo>
                <a:lnTo>
                  <a:pt x="2962" y="536"/>
                </a:lnTo>
                <a:lnTo>
                  <a:pt x="2957" y="528"/>
                </a:lnTo>
                <a:lnTo>
                  <a:pt x="2951" y="515"/>
                </a:lnTo>
                <a:lnTo>
                  <a:pt x="2956" y="500"/>
                </a:lnTo>
                <a:lnTo>
                  <a:pt x="2971" y="488"/>
                </a:lnTo>
                <a:lnTo>
                  <a:pt x="2982" y="470"/>
                </a:lnTo>
                <a:lnTo>
                  <a:pt x="2987" y="466"/>
                </a:lnTo>
                <a:lnTo>
                  <a:pt x="2989" y="455"/>
                </a:lnTo>
                <a:lnTo>
                  <a:pt x="2996" y="446"/>
                </a:lnTo>
                <a:lnTo>
                  <a:pt x="3005" y="442"/>
                </a:lnTo>
                <a:lnTo>
                  <a:pt x="3009" y="443"/>
                </a:lnTo>
                <a:lnTo>
                  <a:pt x="3011" y="451"/>
                </a:lnTo>
                <a:lnTo>
                  <a:pt x="3014" y="451"/>
                </a:lnTo>
                <a:lnTo>
                  <a:pt x="3017" y="447"/>
                </a:lnTo>
                <a:lnTo>
                  <a:pt x="3020" y="437"/>
                </a:lnTo>
                <a:lnTo>
                  <a:pt x="3022" y="437"/>
                </a:lnTo>
                <a:lnTo>
                  <a:pt x="3025" y="441"/>
                </a:lnTo>
                <a:lnTo>
                  <a:pt x="3027" y="441"/>
                </a:lnTo>
                <a:lnTo>
                  <a:pt x="3032" y="440"/>
                </a:lnTo>
                <a:lnTo>
                  <a:pt x="3036" y="432"/>
                </a:lnTo>
                <a:lnTo>
                  <a:pt x="3039" y="429"/>
                </a:lnTo>
                <a:lnTo>
                  <a:pt x="3045" y="431"/>
                </a:lnTo>
                <a:lnTo>
                  <a:pt x="3048" y="430"/>
                </a:lnTo>
                <a:lnTo>
                  <a:pt x="3053" y="421"/>
                </a:lnTo>
                <a:lnTo>
                  <a:pt x="3054" y="414"/>
                </a:lnTo>
                <a:lnTo>
                  <a:pt x="3058" y="408"/>
                </a:lnTo>
                <a:lnTo>
                  <a:pt x="3059" y="398"/>
                </a:lnTo>
                <a:lnTo>
                  <a:pt x="3065" y="393"/>
                </a:lnTo>
                <a:lnTo>
                  <a:pt x="3068" y="392"/>
                </a:lnTo>
                <a:lnTo>
                  <a:pt x="3070" y="393"/>
                </a:lnTo>
                <a:lnTo>
                  <a:pt x="3071" y="400"/>
                </a:lnTo>
                <a:lnTo>
                  <a:pt x="3072" y="405"/>
                </a:lnTo>
                <a:lnTo>
                  <a:pt x="3077" y="407"/>
                </a:lnTo>
                <a:lnTo>
                  <a:pt x="3082" y="404"/>
                </a:lnTo>
                <a:lnTo>
                  <a:pt x="3092" y="412"/>
                </a:lnTo>
                <a:lnTo>
                  <a:pt x="3097" y="410"/>
                </a:lnTo>
                <a:lnTo>
                  <a:pt x="3100" y="405"/>
                </a:lnTo>
                <a:lnTo>
                  <a:pt x="3107" y="399"/>
                </a:lnTo>
                <a:lnTo>
                  <a:pt x="3112" y="399"/>
                </a:lnTo>
                <a:lnTo>
                  <a:pt x="3118" y="396"/>
                </a:lnTo>
                <a:lnTo>
                  <a:pt x="3120" y="389"/>
                </a:lnTo>
                <a:lnTo>
                  <a:pt x="3133" y="388"/>
                </a:lnTo>
                <a:lnTo>
                  <a:pt x="3136" y="387"/>
                </a:lnTo>
                <a:lnTo>
                  <a:pt x="3141" y="383"/>
                </a:lnTo>
                <a:lnTo>
                  <a:pt x="3147" y="383"/>
                </a:lnTo>
                <a:lnTo>
                  <a:pt x="3151" y="380"/>
                </a:lnTo>
                <a:lnTo>
                  <a:pt x="3158" y="380"/>
                </a:lnTo>
                <a:lnTo>
                  <a:pt x="3165" y="375"/>
                </a:lnTo>
                <a:lnTo>
                  <a:pt x="3166" y="370"/>
                </a:lnTo>
                <a:lnTo>
                  <a:pt x="3165" y="365"/>
                </a:lnTo>
                <a:close/>
              </a:path>
            </a:pathLst>
          </a:custGeom>
          <a:solidFill>
            <a:srgbClr val="C00000"/>
          </a:solidFill>
          <a:ln>
            <a:noFill/>
          </a:ln>
        </p:spPr>
        <p:txBody>
          <a:bodyPr/>
          <a:lstStyle/>
          <a:p>
            <a:endParaRPr lang="es-MX" sz="900"/>
          </a:p>
        </p:txBody>
      </p:sp>
      <p:sp>
        <p:nvSpPr>
          <p:cNvPr id="203" name="Freeform 249"/>
          <p:cNvSpPr>
            <a:spLocks noChangeAspect="1"/>
          </p:cNvSpPr>
          <p:nvPr/>
        </p:nvSpPr>
        <p:spPr bwMode="gray">
          <a:xfrm>
            <a:off x="7072313" y="1613694"/>
            <a:ext cx="1820069" cy="2096294"/>
          </a:xfrm>
          <a:custGeom>
            <a:avLst/>
            <a:gdLst/>
            <a:ahLst/>
            <a:cxnLst>
              <a:cxn ang="0">
                <a:pos x="598" y="69"/>
              </a:cxn>
              <a:cxn ang="0">
                <a:pos x="523" y="81"/>
              </a:cxn>
              <a:cxn ang="0">
                <a:pos x="572" y="165"/>
              </a:cxn>
              <a:cxn ang="0">
                <a:pos x="503" y="211"/>
              </a:cxn>
              <a:cxn ang="0">
                <a:pos x="408" y="243"/>
              </a:cxn>
              <a:cxn ang="0">
                <a:pos x="317" y="186"/>
              </a:cxn>
              <a:cxn ang="0">
                <a:pos x="225" y="231"/>
              </a:cxn>
              <a:cxn ang="0">
                <a:pos x="210" y="254"/>
              </a:cxn>
              <a:cxn ang="0">
                <a:pos x="220" y="460"/>
              </a:cxn>
              <a:cxn ang="0">
                <a:pos x="83" y="554"/>
              </a:cxn>
              <a:cxn ang="0">
                <a:pos x="0" y="698"/>
              </a:cxn>
              <a:cxn ang="0">
                <a:pos x="82" y="806"/>
              </a:cxn>
              <a:cxn ang="0">
                <a:pos x="180" y="853"/>
              </a:cxn>
              <a:cxn ang="0">
                <a:pos x="303" y="883"/>
              </a:cxn>
              <a:cxn ang="0">
                <a:pos x="468" y="840"/>
              </a:cxn>
              <a:cxn ang="0">
                <a:pos x="573" y="973"/>
              </a:cxn>
              <a:cxn ang="0">
                <a:pos x="720" y="1039"/>
              </a:cxn>
              <a:cxn ang="0">
                <a:pos x="749" y="1181"/>
              </a:cxn>
              <a:cxn ang="0">
                <a:pos x="863" y="1243"/>
              </a:cxn>
              <a:cxn ang="0">
                <a:pos x="872" y="1398"/>
              </a:cxn>
              <a:cxn ang="0">
                <a:pos x="901" y="1526"/>
              </a:cxn>
              <a:cxn ang="0">
                <a:pos x="1000" y="1613"/>
              </a:cxn>
              <a:cxn ang="0">
                <a:pos x="1059" y="1706"/>
              </a:cxn>
              <a:cxn ang="0">
                <a:pos x="1054" y="1841"/>
              </a:cxn>
              <a:cxn ang="0">
                <a:pos x="904" y="2000"/>
              </a:cxn>
              <a:cxn ang="0">
                <a:pos x="973" y="2055"/>
              </a:cxn>
              <a:cxn ang="0">
                <a:pos x="1052" y="2092"/>
              </a:cxn>
              <a:cxn ang="0">
                <a:pos x="1126" y="2180"/>
              </a:cxn>
              <a:cxn ang="0">
                <a:pos x="1156" y="2196"/>
              </a:cxn>
              <a:cxn ang="0">
                <a:pos x="1275" y="2045"/>
              </a:cxn>
              <a:cxn ang="0">
                <a:pos x="1377" y="1895"/>
              </a:cxn>
              <a:cxn ang="0">
                <a:pos x="1376" y="1762"/>
              </a:cxn>
              <a:cxn ang="0">
                <a:pos x="1474" y="1650"/>
              </a:cxn>
              <a:cxn ang="0">
                <a:pos x="1598" y="1588"/>
              </a:cxn>
              <a:cxn ang="0">
                <a:pos x="1657" y="1570"/>
              </a:cxn>
              <a:cxn ang="0">
                <a:pos x="1787" y="1512"/>
              </a:cxn>
              <a:cxn ang="0">
                <a:pos x="1868" y="1305"/>
              </a:cxn>
              <a:cxn ang="0">
                <a:pos x="1901" y="1102"/>
              </a:cxn>
              <a:cxn ang="0">
                <a:pos x="1975" y="947"/>
              </a:cxn>
              <a:cxn ang="0">
                <a:pos x="2115" y="776"/>
              </a:cxn>
              <a:cxn ang="0">
                <a:pos x="2040" y="565"/>
              </a:cxn>
              <a:cxn ang="0">
                <a:pos x="1896" y="463"/>
              </a:cxn>
              <a:cxn ang="0">
                <a:pos x="1659" y="413"/>
              </a:cxn>
              <a:cxn ang="0">
                <a:pos x="1605" y="404"/>
              </a:cxn>
              <a:cxn ang="0">
                <a:pos x="1561" y="364"/>
              </a:cxn>
              <a:cxn ang="0">
                <a:pos x="1403" y="342"/>
              </a:cxn>
              <a:cxn ang="0">
                <a:pos x="1344" y="419"/>
              </a:cxn>
              <a:cxn ang="0">
                <a:pos x="1277" y="387"/>
              </a:cxn>
              <a:cxn ang="0">
                <a:pos x="1238" y="381"/>
              </a:cxn>
              <a:cxn ang="0">
                <a:pos x="1261" y="339"/>
              </a:cxn>
              <a:cxn ang="0">
                <a:pos x="1231" y="308"/>
              </a:cxn>
              <a:cxn ang="0">
                <a:pos x="1312" y="195"/>
              </a:cxn>
              <a:cxn ang="0">
                <a:pos x="1247" y="69"/>
              </a:cxn>
              <a:cxn ang="0">
                <a:pos x="1141" y="170"/>
              </a:cxn>
              <a:cxn ang="0">
                <a:pos x="1034" y="149"/>
              </a:cxn>
              <a:cxn ang="0">
                <a:pos x="921" y="177"/>
              </a:cxn>
              <a:cxn ang="0">
                <a:pos x="812" y="213"/>
              </a:cxn>
              <a:cxn ang="0">
                <a:pos x="774" y="96"/>
              </a:cxn>
              <a:cxn ang="0">
                <a:pos x="755" y="0"/>
              </a:cxn>
            </a:cxnLst>
            <a:rect l="0" t="0" r="r" b="b"/>
            <a:pathLst>
              <a:path w="2135" h="2241">
                <a:moveTo>
                  <a:pt x="725" y="3"/>
                </a:moveTo>
                <a:lnTo>
                  <a:pt x="725" y="15"/>
                </a:lnTo>
                <a:lnTo>
                  <a:pt x="713" y="28"/>
                </a:lnTo>
                <a:lnTo>
                  <a:pt x="706" y="35"/>
                </a:lnTo>
                <a:lnTo>
                  <a:pt x="702" y="37"/>
                </a:lnTo>
                <a:lnTo>
                  <a:pt x="686" y="38"/>
                </a:lnTo>
                <a:lnTo>
                  <a:pt x="680" y="42"/>
                </a:lnTo>
                <a:lnTo>
                  <a:pt x="672" y="46"/>
                </a:lnTo>
                <a:lnTo>
                  <a:pt x="666" y="54"/>
                </a:lnTo>
                <a:lnTo>
                  <a:pt x="661" y="57"/>
                </a:lnTo>
                <a:lnTo>
                  <a:pt x="632" y="59"/>
                </a:lnTo>
                <a:lnTo>
                  <a:pt x="616" y="63"/>
                </a:lnTo>
                <a:lnTo>
                  <a:pt x="598" y="69"/>
                </a:lnTo>
                <a:lnTo>
                  <a:pt x="594" y="73"/>
                </a:lnTo>
                <a:lnTo>
                  <a:pt x="593" y="74"/>
                </a:lnTo>
                <a:lnTo>
                  <a:pt x="568" y="73"/>
                </a:lnTo>
                <a:lnTo>
                  <a:pt x="550" y="68"/>
                </a:lnTo>
                <a:lnTo>
                  <a:pt x="529" y="55"/>
                </a:lnTo>
                <a:lnTo>
                  <a:pt x="507" y="53"/>
                </a:lnTo>
                <a:lnTo>
                  <a:pt x="500" y="51"/>
                </a:lnTo>
                <a:lnTo>
                  <a:pt x="496" y="51"/>
                </a:lnTo>
                <a:lnTo>
                  <a:pt x="495" y="51"/>
                </a:lnTo>
                <a:lnTo>
                  <a:pt x="496" y="60"/>
                </a:lnTo>
                <a:lnTo>
                  <a:pt x="500" y="69"/>
                </a:lnTo>
                <a:lnTo>
                  <a:pt x="511" y="74"/>
                </a:lnTo>
                <a:lnTo>
                  <a:pt x="523" y="81"/>
                </a:lnTo>
                <a:lnTo>
                  <a:pt x="525" y="84"/>
                </a:lnTo>
                <a:lnTo>
                  <a:pt x="524" y="96"/>
                </a:lnTo>
                <a:lnTo>
                  <a:pt x="521" y="109"/>
                </a:lnTo>
                <a:lnTo>
                  <a:pt x="521" y="116"/>
                </a:lnTo>
                <a:lnTo>
                  <a:pt x="522" y="121"/>
                </a:lnTo>
                <a:lnTo>
                  <a:pt x="527" y="138"/>
                </a:lnTo>
                <a:lnTo>
                  <a:pt x="528" y="146"/>
                </a:lnTo>
                <a:lnTo>
                  <a:pt x="530" y="152"/>
                </a:lnTo>
                <a:lnTo>
                  <a:pt x="545" y="155"/>
                </a:lnTo>
                <a:lnTo>
                  <a:pt x="548" y="156"/>
                </a:lnTo>
                <a:lnTo>
                  <a:pt x="572" y="155"/>
                </a:lnTo>
                <a:lnTo>
                  <a:pt x="572" y="164"/>
                </a:lnTo>
                <a:lnTo>
                  <a:pt x="572" y="165"/>
                </a:lnTo>
                <a:lnTo>
                  <a:pt x="570" y="168"/>
                </a:lnTo>
                <a:lnTo>
                  <a:pt x="559" y="170"/>
                </a:lnTo>
                <a:lnTo>
                  <a:pt x="551" y="173"/>
                </a:lnTo>
                <a:lnTo>
                  <a:pt x="550" y="176"/>
                </a:lnTo>
                <a:lnTo>
                  <a:pt x="545" y="179"/>
                </a:lnTo>
                <a:lnTo>
                  <a:pt x="537" y="179"/>
                </a:lnTo>
                <a:lnTo>
                  <a:pt x="532" y="187"/>
                </a:lnTo>
                <a:lnTo>
                  <a:pt x="527" y="202"/>
                </a:lnTo>
                <a:lnTo>
                  <a:pt x="522" y="205"/>
                </a:lnTo>
                <a:lnTo>
                  <a:pt x="517" y="207"/>
                </a:lnTo>
                <a:lnTo>
                  <a:pt x="512" y="207"/>
                </a:lnTo>
                <a:lnTo>
                  <a:pt x="506" y="210"/>
                </a:lnTo>
                <a:lnTo>
                  <a:pt x="503" y="211"/>
                </a:lnTo>
                <a:lnTo>
                  <a:pt x="501" y="216"/>
                </a:lnTo>
                <a:lnTo>
                  <a:pt x="492" y="216"/>
                </a:lnTo>
                <a:lnTo>
                  <a:pt x="480" y="221"/>
                </a:lnTo>
                <a:lnTo>
                  <a:pt x="478" y="221"/>
                </a:lnTo>
                <a:lnTo>
                  <a:pt x="470" y="225"/>
                </a:lnTo>
                <a:lnTo>
                  <a:pt x="462" y="229"/>
                </a:lnTo>
                <a:lnTo>
                  <a:pt x="457" y="232"/>
                </a:lnTo>
                <a:lnTo>
                  <a:pt x="449" y="240"/>
                </a:lnTo>
                <a:lnTo>
                  <a:pt x="447" y="241"/>
                </a:lnTo>
                <a:lnTo>
                  <a:pt x="428" y="245"/>
                </a:lnTo>
                <a:lnTo>
                  <a:pt x="411" y="245"/>
                </a:lnTo>
                <a:lnTo>
                  <a:pt x="409" y="243"/>
                </a:lnTo>
                <a:lnTo>
                  <a:pt x="408" y="243"/>
                </a:lnTo>
                <a:lnTo>
                  <a:pt x="394" y="235"/>
                </a:lnTo>
                <a:lnTo>
                  <a:pt x="390" y="231"/>
                </a:lnTo>
                <a:lnTo>
                  <a:pt x="387" y="226"/>
                </a:lnTo>
                <a:lnTo>
                  <a:pt x="384" y="221"/>
                </a:lnTo>
                <a:lnTo>
                  <a:pt x="379" y="214"/>
                </a:lnTo>
                <a:lnTo>
                  <a:pt x="379" y="216"/>
                </a:lnTo>
                <a:lnTo>
                  <a:pt x="368" y="221"/>
                </a:lnTo>
                <a:lnTo>
                  <a:pt x="362" y="192"/>
                </a:lnTo>
                <a:lnTo>
                  <a:pt x="354" y="181"/>
                </a:lnTo>
                <a:lnTo>
                  <a:pt x="349" y="176"/>
                </a:lnTo>
                <a:lnTo>
                  <a:pt x="338" y="176"/>
                </a:lnTo>
                <a:lnTo>
                  <a:pt x="319" y="186"/>
                </a:lnTo>
                <a:lnTo>
                  <a:pt x="317" y="186"/>
                </a:lnTo>
                <a:lnTo>
                  <a:pt x="313" y="179"/>
                </a:lnTo>
                <a:lnTo>
                  <a:pt x="309" y="177"/>
                </a:lnTo>
                <a:lnTo>
                  <a:pt x="307" y="177"/>
                </a:lnTo>
                <a:lnTo>
                  <a:pt x="303" y="182"/>
                </a:lnTo>
                <a:lnTo>
                  <a:pt x="302" y="188"/>
                </a:lnTo>
                <a:lnTo>
                  <a:pt x="298" y="192"/>
                </a:lnTo>
                <a:lnTo>
                  <a:pt x="218" y="192"/>
                </a:lnTo>
                <a:lnTo>
                  <a:pt x="217" y="191"/>
                </a:lnTo>
                <a:lnTo>
                  <a:pt x="217" y="222"/>
                </a:lnTo>
                <a:lnTo>
                  <a:pt x="217" y="222"/>
                </a:lnTo>
                <a:lnTo>
                  <a:pt x="217" y="225"/>
                </a:lnTo>
                <a:lnTo>
                  <a:pt x="221" y="226"/>
                </a:lnTo>
                <a:lnTo>
                  <a:pt x="225" y="231"/>
                </a:lnTo>
                <a:lnTo>
                  <a:pt x="232" y="231"/>
                </a:lnTo>
                <a:lnTo>
                  <a:pt x="234" y="229"/>
                </a:lnTo>
                <a:lnTo>
                  <a:pt x="244" y="227"/>
                </a:lnTo>
                <a:lnTo>
                  <a:pt x="249" y="235"/>
                </a:lnTo>
                <a:lnTo>
                  <a:pt x="250" y="242"/>
                </a:lnTo>
                <a:lnTo>
                  <a:pt x="254" y="252"/>
                </a:lnTo>
                <a:lnTo>
                  <a:pt x="254" y="253"/>
                </a:lnTo>
                <a:lnTo>
                  <a:pt x="249" y="254"/>
                </a:lnTo>
                <a:lnTo>
                  <a:pt x="248" y="252"/>
                </a:lnTo>
                <a:lnTo>
                  <a:pt x="244" y="251"/>
                </a:lnTo>
                <a:lnTo>
                  <a:pt x="234" y="249"/>
                </a:lnTo>
                <a:lnTo>
                  <a:pt x="227" y="252"/>
                </a:lnTo>
                <a:lnTo>
                  <a:pt x="210" y="254"/>
                </a:lnTo>
                <a:lnTo>
                  <a:pt x="205" y="257"/>
                </a:lnTo>
                <a:lnTo>
                  <a:pt x="205" y="295"/>
                </a:lnTo>
                <a:lnTo>
                  <a:pt x="210" y="300"/>
                </a:lnTo>
                <a:lnTo>
                  <a:pt x="222" y="310"/>
                </a:lnTo>
                <a:lnTo>
                  <a:pt x="228" y="316"/>
                </a:lnTo>
                <a:lnTo>
                  <a:pt x="233" y="326"/>
                </a:lnTo>
                <a:lnTo>
                  <a:pt x="240" y="354"/>
                </a:lnTo>
                <a:lnTo>
                  <a:pt x="239" y="360"/>
                </a:lnTo>
                <a:lnTo>
                  <a:pt x="238" y="370"/>
                </a:lnTo>
                <a:lnTo>
                  <a:pt x="228" y="433"/>
                </a:lnTo>
                <a:lnTo>
                  <a:pt x="227" y="434"/>
                </a:lnTo>
                <a:lnTo>
                  <a:pt x="223" y="452"/>
                </a:lnTo>
                <a:lnTo>
                  <a:pt x="220" y="460"/>
                </a:lnTo>
                <a:lnTo>
                  <a:pt x="218" y="472"/>
                </a:lnTo>
                <a:lnTo>
                  <a:pt x="217" y="475"/>
                </a:lnTo>
                <a:lnTo>
                  <a:pt x="216" y="483"/>
                </a:lnTo>
                <a:lnTo>
                  <a:pt x="213" y="498"/>
                </a:lnTo>
                <a:lnTo>
                  <a:pt x="211" y="504"/>
                </a:lnTo>
                <a:lnTo>
                  <a:pt x="210" y="511"/>
                </a:lnTo>
                <a:lnTo>
                  <a:pt x="209" y="514"/>
                </a:lnTo>
                <a:lnTo>
                  <a:pt x="202" y="517"/>
                </a:lnTo>
                <a:lnTo>
                  <a:pt x="182" y="516"/>
                </a:lnTo>
                <a:lnTo>
                  <a:pt x="169" y="521"/>
                </a:lnTo>
                <a:lnTo>
                  <a:pt x="118" y="536"/>
                </a:lnTo>
                <a:lnTo>
                  <a:pt x="99" y="543"/>
                </a:lnTo>
                <a:lnTo>
                  <a:pt x="83" y="554"/>
                </a:lnTo>
                <a:lnTo>
                  <a:pt x="72" y="563"/>
                </a:lnTo>
                <a:lnTo>
                  <a:pt x="59" y="579"/>
                </a:lnTo>
                <a:lnTo>
                  <a:pt x="50" y="591"/>
                </a:lnTo>
                <a:lnTo>
                  <a:pt x="41" y="607"/>
                </a:lnTo>
                <a:lnTo>
                  <a:pt x="39" y="613"/>
                </a:lnTo>
                <a:lnTo>
                  <a:pt x="39" y="643"/>
                </a:lnTo>
                <a:lnTo>
                  <a:pt x="30" y="644"/>
                </a:lnTo>
                <a:lnTo>
                  <a:pt x="21" y="646"/>
                </a:lnTo>
                <a:lnTo>
                  <a:pt x="17" y="651"/>
                </a:lnTo>
                <a:lnTo>
                  <a:pt x="13" y="668"/>
                </a:lnTo>
                <a:lnTo>
                  <a:pt x="1" y="690"/>
                </a:lnTo>
                <a:lnTo>
                  <a:pt x="0" y="694"/>
                </a:lnTo>
                <a:lnTo>
                  <a:pt x="0" y="698"/>
                </a:lnTo>
                <a:lnTo>
                  <a:pt x="11" y="721"/>
                </a:lnTo>
                <a:lnTo>
                  <a:pt x="13" y="733"/>
                </a:lnTo>
                <a:lnTo>
                  <a:pt x="14" y="737"/>
                </a:lnTo>
                <a:lnTo>
                  <a:pt x="23" y="748"/>
                </a:lnTo>
                <a:lnTo>
                  <a:pt x="27" y="756"/>
                </a:lnTo>
                <a:lnTo>
                  <a:pt x="39" y="769"/>
                </a:lnTo>
                <a:lnTo>
                  <a:pt x="49" y="775"/>
                </a:lnTo>
                <a:lnTo>
                  <a:pt x="50" y="784"/>
                </a:lnTo>
                <a:lnTo>
                  <a:pt x="44" y="794"/>
                </a:lnTo>
                <a:lnTo>
                  <a:pt x="45" y="797"/>
                </a:lnTo>
                <a:lnTo>
                  <a:pt x="57" y="801"/>
                </a:lnTo>
                <a:lnTo>
                  <a:pt x="77" y="802"/>
                </a:lnTo>
                <a:lnTo>
                  <a:pt x="82" y="806"/>
                </a:lnTo>
                <a:lnTo>
                  <a:pt x="86" y="811"/>
                </a:lnTo>
                <a:lnTo>
                  <a:pt x="88" y="822"/>
                </a:lnTo>
                <a:lnTo>
                  <a:pt x="91" y="826"/>
                </a:lnTo>
                <a:lnTo>
                  <a:pt x="104" y="829"/>
                </a:lnTo>
                <a:lnTo>
                  <a:pt x="119" y="830"/>
                </a:lnTo>
                <a:lnTo>
                  <a:pt x="127" y="829"/>
                </a:lnTo>
                <a:lnTo>
                  <a:pt x="145" y="819"/>
                </a:lnTo>
                <a:lnTo>
                  <a:pt x="167" y="803"/>
                </a:lnTo>
                <a:lnTo>
                  <a:pt x="177" y="794"/>
                </a:lnTo>
                <a:lnTo>
                  <a:pt x="180" y="792"/>
                </a:lnTo>
                <a:lnTo>
                  <a:pt x="180" y="795"/>
                </a:lnTo>
                <a:lnTo>
                  <a:pt x="180" y="849"/>
                </a:lnTo>
                <a:lnTo>
                  <a:pt x="180" y="853"/>
                </a:lnTo>
                <a:lnTo>
                  <a:pt x="180" y="882"/>
                </a:lnTo>
                <a:lnTo>
                  <a:pt x="183" y="886"/>
                </a:lnTo>
                <a:lnTo>
                  <a:pt x="189" y="889"/>
                </a:lnTo>
                <a:lnTo>
                  <a:pt x="194" y="889"/>
                </a:lnTo>
                <a:lnTo>
                  <a:pt x="201" y="887"/>
                </a:lnTo>
                <a:lnTo>
                  <a:pt x="201" y="887"/>
                </a:lnTo>
                <a:lnTo>
                  <a:pt x="209" y="883"/>
                </a:lnTo>
                <a:lnTo>
                  <a:pt x="226" y="882"/>
                </a:lnTo>
                <a:lnTo>
                  <a:pt x="228" y="880"/>
                </a:lnTo>
                <a:lnTo>
                  <a:pt x="236" y="880"/>
                </a:lnTo>
                <a:lnTo>
                  <a:pt x="254" y="886"/>
                </a:lnTo>
                <a:lnTo>
                  <a:pt x="295" y="887"/>
                </a:lnTo>
                <a:lnTo>
                  <a:pt x="303" y="883"/>
                </a:lnTo>
                <a:lnTo>
                  <a:pt x="308" y="880"/>
                </a:lnTo>
                <a:lnTo>
                  <a:pt x="334" y="871"/>
                </a:lnTo>
                <a:lnTo>
                  <a:pt x="341" y="867"/>
                </a:lnTo>
                <a:lnTo>
                  <a:pt x="366" y="845"/>
                </a:lnTo>
                <a:lnTo>
                  <a:pt x="383" y="826"/>
                </a:lnTo>
                <a:lnTo>
                  <a:pt x="389" y="819"/>
                </a:lnTo>
                <a:lnTo>
                  <a:pt x="405" y="816"/>
                </a:lnTo>
                <a:lnTo>
                  <a:pt x="411" y="816"/>
                </a:lnTo>
                <a:lnTo>
                  <a:pt x="438" y="812"/>
                </a:lnTo>
                <a:lnTo>
                  <a:pt x="457" y="813"/>
                </a:lnTo>
                <a:lnTo>
                  <a:pt x="460" y="816"/>
                </a:lnTo>
                <a:lnTo>
                  <a:pt x="465" y="823"/>
                </a:lnTo>
                <a:lnTo>
                  <a:pt x="468" y="840"/>
                </a:lnTo>
                <a:lnTo>
                  <a:pt x="468" y="872"/>
                </a:lnTo>
                <a:lnTo>
                  <a:pt x="467" y="882"/>
                </a:lnTo>
                <a:lnTo>
                  <a:pt x="462" y="889"/>
                </a:lnTo>
                <a:lnTo>
                  <a:pt x="460" y="893"/>
                </a:lnTo>
                <a:lnTo>
                  <a:pt x="459" y="900"/>
                </a:lnTo>
                <a:lnTo>
                  <a:pt x="465" y="924"/>
                </a:lnTo>
                <a:lnTo>
                  <a:pt x="474" y="937"/>
                </a:lnTo>
                <a:lnTo>
                  <a:pt x="481" y="943"/>
                </a:lnTo>
                <a:lnTo>
                  <a:pt x="508" y="963"/>
                </a:lnTo>
                <a:lnTo>
                  <a:pt x="521" y="967"/>
                </a:lnTo>
                <a:lnTo>
                  <a:pt x="538" y="969"/>
                </a:lnTo>
                <a:lnTo>
                  <a:pt x="557" y="969"/>
                </a:lnTo>
                <a:lnTo>
                  <a:pt x="573" y="973"/>
                </a:lnTo>
                <a:lnTo>
                  <a:pt x="580" y="979"/>
                </a:lnTo>
                <a:lnTo>
                  <a:pt x="582" y="983"/>
                </a:lnTo>
                <a:lnTo>
                  <a:pt x="589" y="991"/>
                </a:lnTo>
                <a:lnTo>
                  <a:pt x="597" y="995"/>
                </a:lnTo>
                <a:lnTo>
                  <a:pt x="635" y="1005"/>
                </a:lnTo>
                <a:lnTo>
                  <a:pt x="651" y="1020"/>
                </a:lnTo>
                <a:lnTo>
                  <a:pt x="656" y="1023"/>
                </a:lnTo>
                <a:lnTo>
                  <a:pt x="666" y="1023"/>
                </a:lnTo>
                <a:lnTo>
                  <a:pt x="675" y="1021"/>
                </a:lnTo>
                <a:lnTo>
                  <a:pt x="680" y="1021"/>
                </a:lnTo>
                <a:lnTo>
                  <a:pt x="693" y="1023"/>
                </a:lnTo>
                <a:lnTo>
                  <a:pt x="712" y="1034"/>
                </a:lnTo>
                <a:lnTo>
                  <a:pt x="720" y="1039"/>
                </a:lnTo>
                <a:lnTo>
                  <a:pt x="726" y="1050"/>
                </a:lnTo>
                <a:lnTo>
                  <a:pt x="731" y="1065"/>
                </a:lnTo>
                <a:lnTo>
                  <a:pt x="732" y="1080"/>
                </a:lnTo>
                <a:lnTo>
                  <a:pt x="736" y="1088"/>
                </a:lnTo>
                <a:lnTo>
                  <a:pt x="739" y="1093"/>
                </a:lnTo>
                <a:lnTo>
                  <a:pt x="739" y="1102"/>
                </a:lnTo>
                <a:lnTo>
                  <a:pt x="737" y="1119"/>
                </a:lnTo>
                <a:lnTo>
                  <a:pt x="729" y="1120"/>
                </a:lnTo>
                <a:lnTo>
                  <a:pt x="729" y="1124"/>
                </a:lnTo>
                <a:lnTo>
                  <a:pt x="729" y="1129"/>
                </a:lnTo>
                <a:lnTo>
                  <a:pt x="736" y="1145"/>
                </a:lnTo>
                <a:lnTo>
                  <a:pt x="743" y="1168"/>
                </a:lnTo>
                <a:lnTo>
                  <a:pt x="749" y="1181"/>
                </a:lnTo>
                <a:lnTo>
                  <a:pt x="764" y="1181"/>
                </a:lnTo>
                <a:lnTo>
                  <a:pt x="775" y="1182"/>
                </a:lnTo>
                <a:lnTo>
                  <a:pt x="788" y="1182"/>
                </a:lnTo>
                <a:lnTo>
                  <a:pt x="793" y="1184"/>
                </a:lnTo>
                <a:lnTo>
                  <a:pt x="836" y="1184"/>
                </a:lnTo>
                <a:lnTo>
                  <a:pt x="841" y="1185"/>
                </a:lnTo>
                <a:lnTo>
                  <a:pt x="844" y="1188"/>
                </a:lnTo>
                <a:lnTo>
                  <a:pt x="846" y="1193"/>
                </a:lnTo>
                <a:lnTo>
                  <a:pt x="844" y="1203"/>
                </a:lnTo>
                <a:lnTo>
                  <a:pt x="841" y="1211"/>
                </a:lnTo>
                <a:lnTo>
                  <a:pt x="841" y="1217"/>
                </a:lnTo>
                <a:lnTo>
                  <a:pt x="846" y="1237"/>
                </a:lnTo>
                <a:lnTo>
                  <a:pt x="863" y="1243"/>
                </a:lnTo>
                <a:lnTo>
                  <a:pt x="866" y="1246"/>
                </a:lnTo>
                <a:lnTo>
                  <a:pt x="871" y="1260"/>
                </a:lnTo>
                <a:lnTo>
                  <a:pt x="881" y="1279"/>
                </a:lnTo>
                <a:lnTo>
                  <a:pt x="883" y="1289"/>
                </a:lnTo>
                <a:lnTo>
                  <a:pt x="883" y="1312"/>
                </a:lnTo>
                <a:lnTo>
                  <a:pt x="882" y="1341"/>
                </a:lnTo>
                <a:lnTo>
                  <a:pt x="881" y="1345"/>
                </a:lnTo>
                <a:lnTo>
                  <a:pt x="876" y="1356"/>
                </a:lnTo>
                <a:lnTo>
                  <a:pt x="871" y="1367"/>
                </a:lnTo>
                <a:lnTo>
                  <a:pt x="869" y="1373"/>
                </a:lnTo>
                <a:lnTo>
                  <a:pt x="869" y="1381"/>
                </a:lnTo>
                <a:lnTo>
                  <a:pt x="871" y="1386"/>
                </a:lnTo>
                <a:lnTo>
                  <a:pt x="872" y="1398"/>
                </a:lnTo>
                <a:lnTo>
                  <a:pt x="871" y="1399"/>
                </a:lnTo>
                <a:lnTo>
                  <a:pt x="863" y="1402"/>
                </a:lnTo>
                <a:lnTo>
                  <a:pt x="862" y="1403"/>
                </a:lnTo>
                <a:lnTo>
                  <a:pt x="861" y="1408"/>
                </a:lnTo>
                <a:lnTo>
                  <a:pt x="861" y="1410"/>
                </a:lnTo>
                <a:lnTo>
                  <a:pt x="868" y="1424"/>
                </a:lnTo>
                <a:lnTo>
                  <a:pt x="869" y="1426"/>
                </a:lnTo>
                <a:lnTo>
                  <a:pt x="871" y="1474"/>
                </a:lnTo>
                <a:lnTo>
                  <a:pt x="869" y="1507"/>
                </a:lnTo>
                <a:lnTo>
                  <a:pt x="873" y="1516"/>
                </a:lnTo>
                <a:lnTo>
                  <a:pt x="879" y="1518"/>
                </a:lnTo>
                <a:lnTo>
                  <a:pt x="894" y="1522"/>
                </a:lnTo>
                <a:lnTo>
                  <a:pt x="901" y="1526"/>
                </a:lnTo>
                <a:lnTo>
                  <a:pt x="919" y="1528"/>
                </a:lnTo>
                <a:lnTo>
                  <a:pt x="931" y="1528"/>
                </a:lnTo>
                <a:lnTo>
                  <a:pt x="943" y="1527"/>
                </a:lnTo>
                <a:lnTo>
                  <a:pt x="948" y="1524"/>
                </a:lnTo>
                <a:lnTo>
                  <a:pt x="957" y="1521"/>
                </a:lnTo>
                <a:lnTo>
                  <a:pt x="963" y="1526"/>
                </a:lnTo>
                <a:lnTo>
                  <a:pt x="986" y="1533"/>
                </a:lnTo>
                <a:lnTo>
                  <a:pt x="992" y="1542"/>
                </a:lnTo>
                <a:lnTo>
                  <a:pt x="994" y="1548"/>
                </a:lnTo>
                <a:lnTo>
                  <a:pt x="996" y="1571"/>
                </a:lnTo>
                <a:lnTo>
                  <a:pt x="1000" y="1583"/>
                </a:lnTo>
                <a:lnTo>
                  <a:pt x="998" y="1608"/>
                </a:lnTo>
                <a:lnTo>
                  <a:pt x="1000" y="1613"/>
                </a:lnTo>
                <a:lnTo>
                  <a:pt x="1006" y="1620"/>
                </a:lnTo>
                <a:lnTo>
                  <a:pt x="1013" y="1625"/>
                </a:lnTo>
                <a:lnTo>
                  <a:pt x="1019" y="1628"/>
                </a:lnTo>
                <a:lnTo>
                  <a:pt x="1029" y="1628"/>
                </a:lnTo>
                <a:lnTo>
                  <a:pt x="1035" y="1625"/>
                </a:lnTo>
                <a:lnTo>
                  <a:pt x="1048" y="1625"/>
                </a:lnTo>
                <a:lnTo>
                  <a:pt x="1057" y="1623"/>
                </a:lnTo>
                <a:lnTo>
                  <a:pt x="1062" y="1628"/>
                </a:lnTo>
                <a:lnTo>
                  <a:pt x="1067" y="1636"/>
                </a:lnTo>
                <a:lnTo>
                  <a:pt x="1067" y="1661"/>
                </a:lnTo>
                <a:lnTo>
                  <a:pt x="1066" y="1664"/>
                </a:lnTo>
                <a:lnTo>
                  <a:pt x="1062" y="1680"/>
                </a:lnTo>
                <a:lnTo>
                  <a:pt x="1059" y="1706"/>
                </a:lnTo>
                <a:lnTo>
                  <a:pt x="1057" y="1726"/>
                </a:lnTo>
                <a:lnTo>
                  <a:pt x="1066" y="1726"/>
                </a:lnTo>
                <a:lnTo>
                  <a:pt x="1070" y="1725"/>
                </a:lnTo>
                <a:lnTo>
                  <a:pt x="1084" y="1725"/>
                </a:lnTo>
                <a:lnTo>
                  <a:pt x="1091" y="1732"/>
                </a:lnTo>
                <a:lnTo>
                  <a:pt x="1103" y="1771"/>
                </a:lnTo>
                <a:lnTo>
                  <a:pt x="1103" y="1803"/>
                </a:lnTo>
                <a:lnTo>
                  <a:pt x="1102" y="1814"/>
                </a:lnTo>
                <a:lnTo>
                  <a:pt x="1099" y="1818"/>
                </a:lnTo>
                <a:lnTo>
                  <a:pt x="1097" y="1822"/>
                </a:lnTo>
                <a:lnTo>
                  <a:pt x="1073" y="1838"/>
                </a:lnTo>
                <a:lnTo>
                  <a:pt x="1066" y="1840"/>
                </a:lnTo>
                <a:lnTo>
                  <a:pt x="1054" y="1841"/>
                </a:lnTo>
                <a:lnTo>
                  <a:pt x="1046" y="1845"/>
                </a:lnTo>
                <a:lnTo>
                  <a:pt x="1037" y="1857"/>
                </a:lnTo>
                <a:lnTo>
                  <a:pt x="1028" y="1867"/>
                </a:lnTo>
                <a:lnTo>
                  <a:pt x="984" y="1905"/>
                </a:lnTo>
                <a:lnTo>
                  <a:pt x="982" y="1909"/>
                </a:lnTo>
                <a:lnTo>
                  <a:pt x="978" y="1916"/>
                </a:lnTo>
                <a:lnTo>
                  <a:pt x="958" y="1941"/>
                </a:lnTo>
                <a:lnTo>
                  <a:pt x="955" y="1947"/>
                </a:lnTo>
                <a:lnTo>
                  <a:pt x="937" y="1968"/>
                </a:lnTo>
                <a:lnTo>
                  <a:pt x="922" y="1980"/>
                </a:lnTo>
                <a:lnTo>
                  <a:pt x="915" y="1989"/>
                </a:lnTo>
                <a:lnTo>
                  <a:pt x="906" y="1995"/>
                </a:lnTo>
                <a:lnTo>
                  <a:pt x="904" y="2000"/>
                </a:lnTo>
                <a:lnTo>
                  <a:pt x="895" y="2010"/>
                </a:lnTo>
                <a:lnTo>
                  <a:pt x="885" y="2015"/>
                </a:lnTo>
                <a:lnTo>
                  <a:pt x="904" y="2017"/>
                </a:lnTo>
                <a:lnTo>
                  <a:pt x="911" y="2013"/>
                </a:lnTo>
                <a:lnTo>
                  <a:pt x="915" y="2007"/>
                </a:lnTo>
                <a:lnTo>
                  <a:pt x="920" y="2005"/>
                </a:lnTo>
                <a:lnTo>
                  <a:pt x="925" y="2005"/>
                </a:lnTo>
                <a:lnTo>
                  <a:pt x="931" y="2007"/>
                </a:lnTo>
                <a:lnTo>
                  <a:pt x="943" y="2017"/>
                </a:lnTo>
                <a:lnTo>
                  <a:pt x="948" y="2022"/>
                </a:lnTo>
                <a:lnTo>
                  <a:pt x="959" y="2032"/>
                </a:lnTo>
                <a:lnTo>
                  <a:pt x="968" y="2040"/>
                </a:lnTo>
                <a:lnTo>
                  <a:pt x="973" y="2055"/>
                </a:lnTo>
                <a:lnTo>
                  <a:pt x="974" y="2064"/>
                </a:lnTo>
                <a:lnTo>
                  <a:pt x="982" y="2065"/>
                </a:lnTo>
                <a:lnTo>
                  <a:pt x="986" y="2064"/>
                </a:lnTo>
                <a:lnTo>
                  <a:pt x="1000" y="2053"/>
                </a:lnTo>
                <a:lnTo>
                  <a:pt x="1005" y="2056"/>
                </a:lnTo>
                <a:lnTo>
                  <a:pt x="1006" y="2060"/>
                </a:lnTo>
                <a:lnTo>
                  <a:pt x="1011" y="2070"/>
                </a:lnTo>
                <a:lnTo>
                  <a:pt x="1018" y="2078"/>
                </a:lnTo>
                <a:lnTo>
                  <a:pt x="1021" y="2081"/>
                </a:lnTo>
                <a:lnTo>
                  <a:pt x="1025" y="2082"/>
                </a:lnTo>
                <a:lnTo>
                  <a:pt x="1033" y="2082"/>
                </a:lnTo>
                <a:lnTo>
                  <a:pt x="1040" y="2091"/>
                </a:lnTo>
                <a:lnTo>
                  <a:pt x="1052" y="2092"/>
                </a:lnTo>
                <a:lnTo>
                  <a:pt x="1055" y="2096"/>
                </a:lnTo>
                <a:lnTo>
                  <a:pt x="1062" y="2107"/>
                </a:lnTo>
                <a:lnTo>
                  <a:pt x="1068" y="2112"/>
                </a:lnTo>
                <a:lnTo>
                  <a:pt x="1077" y="2117"/>
                </a:lnTo>
                <a:lnTo>
                  <a:pt x="1082" y="2118"/>
                </a:lnTo>
                <a:lnTo>
                  <a:pt x="1097" y="2125"/>
                </a:lnTo>
                <a:lnTo>
                  <a:pt x="1100" y="2131"/>
                </a:lnTo>
                <a:lnTo>
                  <a:pt x="1104" y="2150"/>
                </a:lnTo>
                <a:lnTo>
                  <a:pt x="1107" y="2153"/>
                </a:lnTo>
                <a:lnTo>
                  <a:pt x="1127" y="2168"/>
                </a:lnTo>
                <a:lnTo>
                  <a:pt x="1132" y="2177"/>
                </a:lnTo>
                <a:lnTo>
                  <a:pt x="1131" y="2179"/>
                </a:lnTo>
                <a:lnTo>
                  <a:pt x="1126" y="2180"/>
                </a:lnTo>
                <a:lnTo>
                  <a:pt x="1124" y="2188"/>
                </a:lnTo>
                <a:lnTo>
                  <a:pt x="1121" y="2189"/>
                </a:lnTo>
                <a:lnTo>
                  <a:pt x="1116" y="2196"/>
                </a:lnTo>
                <a:lnTo>
                  <a:pt x="1114" y="2204"/>
                </a:lnTo>
                <a:lnTo>
                  <a:pt x="1114" y="2220"/>
                </a:lnTo>
                <a:lnTo>
                  <a:pt x="1111" y="2234"/>
                </a:lnTo>
                <a:lnTo>
                  <a:pt x="1113" y="2236"/>
                </a:lnTo>
                <a:lnTo>
                  <a:pt x="1116" y="2241"/>
                </a:lnTo>
                <a:lnTo>
                  <a:pt x="1116" y="2237"/>
                </a:lnTo>
                <a:lnTo>
                  <a:pt x="1121" y="2232"/>
                </a:lnTo>
                <a:lnTo>
                  <a:pt x="1130" y="2227"/>
                </a:lnTo>
                <a:lnTo>
                  <a:pt x="1145" y="2215"/>
                </a:lnTo>
                <a:lnTo>
                  <a:pt x="1156" y="2196"/>
                </a:lnTo>
                <a:lnTo>
                  <a:pt x="1167" y="2184"/>
                </a:lnTo>
                <a:lnTo>
                  <a:pt x="1173" y="2156"/>
                </a:lnTo>
                <a:lnTo>
                  <a:pt x="1178" y="2148"/>
                </a:lnTo>
                <a:lnTo>
                  <a:pt x="1193" y="2132"/>
                </a:lnTo>
                <a:lnTo>
                  <a:pt x="1199" y="2129"/>
                </a:lnTo>
                <a:lnTo>
                  <a:pt x="1221" y="2112"/>
                </a:lnTo>
                <a:lnTo>
                  <a:pt x="1229" y="2108"/>
                </a:lnTo>
                <a:lnTo>
                  <a:pt x="1238" y="2102"/>
                </a:lnTo>
                <a:lnTo>
                  <a:pt x="1244" y="2096"/>
                </a:lnTo>
                <a:lnTo>
                  <a:pt x="1247" y="2088"/>
                </a:lnTo>
                <a:lnTo>
                  <a:pt x="1253" y="2078"/>
                </a:lnTo>
                <a:lnTo>
                  <a:pt x="1267" y="2059"/>
                </a:lnTo>
                <a:lnTo>
                  <a:pt x="1275" y="2045"/>
                </a:lnTo>
                <a:lnTo>
                  <a:pt x="1286" y="2032"/>
                </a:lnTo>
                <a:lnTo>
                  <a:pt x="1291" y="2010"/>
                </a:lnTo>
                <a:lnTo>
                  <a:pt x="1303" y="1981"/>
                </a:lnTo>
                <a:lnTo>
                  <a:pt x="1309" y="1973"/>
                </a:lnTo>
                <a:lnTo>
                  <a:pt x="1314" y="1963"/>
                </a:lnTo>
                <a:lnTo>
                  <a:pt x="1318" y="1956"/>
                </a:lnTo>
                <a:lnTo>
                  <a:pt x="1324" y="1951"/>
                </a:lnTo>
                <a:lnTo>
                  <a:pt x="1339" y="1930"/>
                </a:lnTo>
                <a:lnTo>
                  <a:pt x="1346" y="1922"/>
                </a:lnTo>
                <a:lnTo>
                  <a:pt x="1352" y="1919"/>
                </a:lnTo>
                <a:lnTo>
                  <a:pt x="1363" y="1915"/>
                </a:lnTo>
                <a:lnTo>
                  <a:pt x="1368" y="1902"/>
                </a:lnTo>
                <a:lnTo>
                  <a:pt x="1377" y="1895"/>
                </a:lnTo>
                <a:lnTo>
                  <a:pt x="1380" y="1873"/>
                </a:lnTo>
                <a:lnTo>
                  <a:pt x="1382" y="1834"/>
                </a:lnTo>
                <a:lnTo>
                  <a:pt x="1384" y="1829"/>
                </a:lnTo>
                <a:lnTo>
                  <a:pt x="1390" y="1829"/>
                </a:lnTo>
                <a:lnTo>
                  <a:pt x="1392" y="1825"/>
                </a:lnTo>
                <a:lnTo>
                  <a:pt x="1389" y="1820"/>
                </a:lnTo>
                <a:lnTo>
                  <a:pt x="1382" y="1813"/>
                </a:lnTo>
                <a:lnTo>
                  <a:pt x="1380" y="1809"/>
                </a:lnTo>
                <a:lnTo>
                  <a:pt x="1380" y="1795"/>
                </a:lnTo>
                <a:lnTo>
                  <a:pt x="1378" y="1792"/>
                </a:lnTo>
                <a:lnTo>
                  <a:pt x="1378" y="1777"/>
                </a:lnTo>
                <a:lnTo>
                  <a:pt x="1376" y="1769"/>
                </a:lnTo>
                <a:lnTo>
                  <a:pt x="1376" y="1762"/>
                </a:lnTo>
                <a:lnTo>
                  <a:pt x="1378" y="1758"/>
                </a:lnTo>
                <a:lnTo>
                  <a:pt x="1380" y="1752"/>
                </a:lnTo>
                <a:lnTo>
                  <a:pt x="1380" y="1742"/>
                </a:lnTo>
                <a:lnTo>
                  <a:pt x="1390" y="1726"/>
                </a:lnTo>
                <a:lnTo>
                  <a:pt x="1395" y="1719"/>
                </a:lnTo>
                <a:lnTo>
                  <a:pt x="1409" y="1706"/>
                </a:lnTo>
                <a:lnTo>
                  <a:pt x="1428" y="1684"/>
                </a:lnTo>
                <a:lnTo>
                  <a:pt x="1431" y="1684"/>
                </a:lnTo>
                <a:lnTo>
                  <a:pt x="1436" y="1680"/>
                </a:lnTo>
                <a:lnTo>
                  <a:pt x="1446" y="1672"/>
                </a:lnTo>
                <a:lnTo>
                  <a:pt x="1459" y="1662"/>
                </a:lnTo>
                <a:lnTo>
                  <a:pt x="1464" y="1656"/>
                </a:lnTo>
                <a:lnTo>
                  <a:pt x="1474" y="1650"/>
                </a:lnTo>
                <a:lnTo>
                  <a:pt x="1487" y="1636"/>
                </a:lnTo>
                <a:lnTo>
                  <a:pt x="1501" y="1628"/>
                </a:lnTo>
                <a:lnTo>
                  <a:pt x="1511" y="1628"/>
                </a:lnTo>
                <a:lnTo>
                  <a:pt x="1516" y="1625"/>
                </a:lnTo>
                <a:lnTo>
                  <a:pt x="1522" y="1618"/>
                </a:lnTo>
                <a:lnTo>
                  <a:pt x="1533" y="1614"/>
                </a:lnTo>
                <a:lnTo>
                  <a:pt x="1550" y="1614"/>
                </a:lnTo>
                <a:lnTo>
                  <a:pt x="1561" y="1606"/>
                </a:lnTo>
                <a:lnTo>
                  <a:pt x="1565" y="1604"/>
                </a:lnTo>
                <a:lnTo>
                  <a:pt x="1573" y="1593"/>
                </a:lnTo>
                <a:lnTo>
                  <a:pt x="1578" y="1591"/>
                </a:lnTo>
                <a:lnTo>
                  <a:pt x="1591" y="1588"/>
                </a:lnTo>
                <a:lnTo>
                  <a:pt x="1598" y="1588"/>
                </a:lnTo>
                <a:lnTo>
                  <a:pt x="1600" y="1585"/>
                </a:lnTo>
                <a:lnTo>
                  <a:pt x="1600" y="1581"/>
                </a:lnTo>
                <a:lnTo>
                  <a:pt x="1597" y="1579"/>
                </a:lnTo>
                <a:lnTo>
                  <a:pt x="1597" y="1576"/>
                </a:lnTo>
                <a:lnTo>
                  <a:pt x="1605" y="1569"/>
                </a:lnTo>
                <a:lnTo>
                  <a:pt x="1608" y="1569"/>
                </a:lnTo>
                <a:lnTo>
                  <a:pt x="1608" y="1567"/>
                </a:lnTo>
                <a:lnTo>
                  <a:pt x="1609" y="1571"/>
                </a:lnTo>
                <a:lnTo>
                  <a:pt x="1615" y="1572"/>
                </a:lnTo>
                <a:lnTo>
                  <a:pt x="1638" y="1566"/>
                </a:lnTo>
                <a:lnTo>
                  <a:pt x="1643" y="1566"/>
                </a:lnTo>
                <a:lnTo>
                  <a:pt x="1647" y="1569"/>
                </a:lnTo>
                <a:lnTo>
                  <a:pt x="1657" y="1570"/>
                </a:lnTo>
                <a:lnTo>
                  <a:pt x="1673" y="1564"/>
                </a:lnTo>
                <a:lnTo>
                  <a:pt x="1680" y="1564"/>
                </a:lnTo>
                <a:lnTo>
                  <a:pt x="1686" y="1566"/>
                </a:lnTo>
                <a:lnTo>
                  <a:pt x="1697" y="1567"/>
                </a:lnTo>
                <a:lnTo>
                  <a:pt x="1708" y="1567"/>
                </a:lnTo>
                <a:lnTo>
                  <a:pt x="1732" y="1564"/>
                </a:lnTo>
                <a:lnTo>
                  <a:pt x="1736" y="1563"/>
                </a:lnTo>
                <a:lnTo>
                  <a:pt x="1740" y="1554"/>
                </a:lnTo>
                <a:lnTo>
                  <a:pt x="1743" y="1542"/>
                </a:lnTo>
                <a:lnTo>
                  <a:pt x="1751" y="1533"/>
                </a:lnTo>
                <a:lnTo>
                  <a:pt x="1759" y="1529"/>
                </a:lnTo>
                <a:lnTo>
                  <a:pt x="1778" y="1521"/>
                </a:lnTo>
                <a:lnTo>
                  <a:pt x="1787" y="1512"/>
                </a:lnTo>
                <a:lnTo>
                  <a:pt x="1791" y="1505"/>
                </a:lnTo>
                <a:lnTo>
                  <a:pt x="1792" y="1497"/>
                </a:lnTo>
                <a:lnTo>
                  <a:pt x="1793" y="1483"/>
                </a:lnTo>
                <a:lnTo>
                  <a:pt x="1796" y="1469"/>
                </a:lnTo>
                <a:lnTo>
                  <a:pt x="1808" y="1452"/>
                </a:lnTo>
                <a:lnTo>
                  <a:pt x="1825" y="1431"/>
                </a:lnTo>
                <a:lnTo>
                  <a:pt x="1834" y="1416"/>
                </a:lnTo>
                <a:lnTo>
                  <a:pt x="1845" y="1388"/>
                </a:lnTo>
                <a:lnTo>
                  <a:pt x="1858" y="1373"/>
                </a:lnTo>
                <a:lnTo>
                  <a:pt x="1864" y="1365"/>
                </a:lnTo>
                <a:lnTo>
                  <a:pt x="1867" y="1335"/>
                </a:lnTo>
                <a:lnTo>
                  <a:pt x="1867" y="1318"/>
                </a:lnTo>
                <a:lnTo>
                  <a:pt x="1868" y="1305"/>
                </a:lnTo>
                <a:lnTo>
                  <a:pt x="1872" y="1291"/>
                </a:lnTo>
                <a:lnTo>
                  <a:pt x="1878" y="1282"/>
                </a:lnTo>
                <a:lnTo>
                  <a:pt x="1890" y="1268"/>
                </a:lnTo>
                <a:lnTo>
                  <a:pt x="1894" y="1260"/>
                </a:lnTo>
                <a:lnTo>
                  <a:pt x="1894" y="1244"/>
                </a:lnTo>
                <a:lnTo>
                  <a:pt x="1898" y="1206"/>
                </a:lnTo>
                <a:lnTo>
                  <a:pt x="1900" y="1199"/>
                </a:lnTo>
                <a:lnTo>
                  <a:pt x="1904" y="1173"/>
                </a:lnTo>
                <a:lnTo>
                  <a:pt x="1907" y="1156"/>
                </a:lnTo>
                <a:lnTo>
                  <a:pt x="1906" y="1144"/>
                </a:lnTo>
                <a:lnTo>
                  <a:pt x="1904" y="1134"/>
                </a:lnTo>
                <a:lnTo>
                  <a:pt x="1904" y="1111"/>
                </a:lnTo>
                <a:lnTo>
                  <a:pt x="1901" y="1102"/>
                </a:lnTo>
                <a:lnTo>
                  <a:pt x="1901" y="1080"/>
                </a:lnTo>
                <a:lnTo>
                  <a:pt x="1904" y="1052"/>
                </a:lnTo>
                <a:lnTo>
                  <a:pt x="1907" y="1034"/>
                </a:lnTo>
                <a:lnTo>
                  <a:pt x="1907" y="1022"/>
                </a:lnTo>
                <a:lnTo>
                  <a:pt x="1910" y="1009"/>
                </a:lnTo>
                <a:lnTo>
                  <a:pt x="1911" y="1006"/>
                </a:lnTo>
                <a:lnTo>
                  <a:pt x="1922" y="995"/>
                </a:lnTo>
                <a:lnTo>
                  <a:pt x="1926" y="995"/>
                </a:lnTo>
                <a:lnTo>
                  <a:pt x="1935" y="998"/>
                </a:lnTo>
                <a:lnTo>
                  <a:pt x="1937" y="998"/>
                </a:lnTo>
                <a:lnTo>
                  <a:pt x="1952" y="984"/>
                </a:lnTo>
                <a:lnTo>
                  <a:pt x="1963" y="969"/>
                </a:lnTo>
                <a:lnTo>
                  <a:pt x="1975" y="947"/>
                </a:lnTo>
                <a:lnTo>
                  <a:pt x="1981" y="929"/>
                </a:lnTo>
                <a:lnTo>
                  <a:pt x="1989" y="914"/>
                </a:lnTo>
                <a:lnTo>
                  <a:pt x="1997" y="902"/>
                </a:lnTo>
                <a:lnTo>
                  <a:pt x="2013" y="889"/>
                </a:lnTo>
                <a:lnTo>
                  <a:pt x="2018" y="881"/>
                </a:lnTo>
                <a:lnTo>
                  <a:pt x="2028" y="871"/>
                </a:lnTo>
                <a:lnTo>
                  <a:pt x="2049" y="860"/>
                </a:lnTo>
                <a:lnTo>
                  <a:pt x="2055" y="853"/>
                </a:lnTo>
                <a:lnTo>
                  <a:pt x="2063" y="840"/>
                </a:lnTo>
                <a:lnTo>
                  <a:pt x="2076" y="824"/>
                </a:lnTo>
                <a:lnTo>
                  <a:pt x="2094" y="805"/>
                </a:lnTo>
                <a:lnTo>
                  <a:pt x="2111" y="779"/>
                </a:lnTo>
                <a:lnTo>
                  <a:pt x="2115" y="776"/>
                </a:lnTo>
                <a:lnTo>
                  <a:pt x="2120" y="767"/>
                </a:lnTo>
                <a:lnTo>
                  <a:pt x="2120" y="767"/>
                </a:lnTo>
                <a:lnTo>
                  <a:pt x="2130" y="724"/>
                </a:lnTo>
                <a:lnTo>
                  <a:pt x="2132" y="709"/>
                </a:lnTo>
                <a:lnTo>
                  <a:pt x="2135" y="673"/>
                </a:lnTo>
                <a:lnTo>
                  <a:pt x="2135" y="650"/>
                </a:lnTo>
                <a:lnTo>
                  <a:pt x="2126" y="629"/>
                </a:lnTo>
                <a:lnTo>
                  <a:pt x="2120" y="597"/>
                </a:lnTo>
                <a:lnTo>
                  <a:pt x="2111" y="582"/>
                </a:lnTo>
                <a:lnTo>
                  <a:pt x="2102" y="570"/>
                </a:lnTo>
                <a:lnTo>
                  <a:pt x="2093" y="565"/>
                </a:lnTo>
                <a:lnTo>
                  <a:pt x="2046" y="565"/>
                </a:lnTo>
                <a:lnTo>
                  <a:pt x="2040" y="565"/>
                </a:lnTo>
                <a:lnTo>
                  <a:pt x="2034" y="564"/>
                </a:lnTo>
                <a:lnTo>
                  <a:pt x="2030" y="560"/>
                </a:lnTo>
                <a:lnTo>
                  <a:pt x="2022" y="558"/>
                </a:lnTo>
                <a:lnTo>
                  <a:pt x="2014" y="558"/>
                </a:lnTo>
                <a:lnTo>
                  <a:pt x="2009" y="550"/>
                </a:lnTo>
                <a:lnTo>
                  <a:pt x="2000" y="542"/>
                </a:lnTo>
                <a:lnTo>
                  <a:pt x="1993" y="538"/>
                </a:lnTo>
                <a:lnTo>
                  <a:pt x="1985" y="534"/>
                </a:lnTo>
                <a:lnTo>
                  <a:pt x="1971" y="526"/>
                </a:lnTo>
                <a:lnTo>
                  <a:pt x="1942" y="496"/>
                </a:lnTo>
                <a:lnTo>
                  <a:pt x="1930" y="485"/>
                </a:lnTo>
                <a:lnTo>
                  <a:pt x="1915" y="474"/>
                </a:lnTo>
                <a:lnTo>
                  <a:pt x="1896" y="463"/>
                </a:lnTo>
                <a:lnTo>
                  <a:pt x="1883" y="455"/>
                </a:lnTo>
                <a:lnTo>
                  <a:pt x="1872" y="448"/>
                </a:lnTo>
                <a:lnTo>
                  <a:pt x="1860" y="445"/>
                </a:lnTo>
                <a:lnTo>
                  <a:pt x="1808" y="444"/>
                </a:lnTo>
                <a:lnTo>
                  <a:pt x="1799" y="445"/>
                </a:lnTo>
                <a:lnTo>
                  <a:pt x="1790" y="445"/>
                </a:lnTo>
                <a:lnTo>
                  <a:pt x="1760" y="444"/>
                </a:lnTo>
                <a:lnTo>
                  <a:pt x="1751" y="442"/>
                </a:lnTo>
                <a:lnTo>
                  <a:pt x="1731" y="437"/>
                </a:lnTo>
                <a:lnTo>
                  <a:pt x="1678" y="420"/>
                </a:lnTo>
                <a:lnTo>
                  <a:pt x="1668" y="420"/>
                </a:lnTo>
                <a:lnTo>
                  <a:pt x="1665" y="420"/>
                </a:lnTo>
                <a:lnTo>
                  <a:pt x="1659" y="413"/>
                </a:lnTo>
                <a:lnTo>
                  <a:pt x="1652" y="417"/>
                </a:lnTo>
                <a:lnTo>
                  <a:pt x="1645" y="423"/>
                </a:lnTo>
                <a:lnTo>
                  <a:pt x="1636" y="426"/>
                </a:lnTo>
                <a:lnTo>
                  <a:pt x="1620" y="433"/>
                </a:lnTo>
                <a:lnTo>
                  <a:pt x="1611" y="434"/>
                </a:lnTo>
                <a:lnTo>
                  <a:pt x="1610" y="428"/>
                </a:lnTo>
                <a:lnTo>
                  <a:pt x="1613" y="421"/>
                </a:lnTo>
                <a:lnTo>
                  <a:pt x="1619" y="415"/>
                </a:lnTo>
                <a:lnTo>
                  <a:pt x="1619" y="410"/>
                </a:lnTo>
                <a:lnTo>
                  <a:pt x="1616" y="405"/>
                </a:lnTo>
                <a:lnTo>
                  <a:pt x="1611" y="403"/>
                </a:lnTo>
                <a:lnTo>
                  <a:pt x="1609" y="403"/>
                </a:lnTo>
                <a:lnTo>
                  <a:pt x="1605" y="404"/>
                </a:lnTo>
                <a:lnTo>
                  <a:pt x="1602" y="404"/>
                </a:lnTo>
                <a:lnTo>
                  <a:pt x="1600" y="403"/>
                </a:lnTo>
                <a:lnTo>
                  <a:pt x="1600" y="399"/>
                </a:lnTo>
                <a:lnTo>
                  <a:pt x="1604" y="397"/>
                </a:lnTo>
                <a:lnTo>
                  <a:pt x="1605" y="387"/>
                </a:lnTo>
                <a:lnTo>
                  <a:pt x="1598" y="375"/>
                </a:lnTo>
                <a:lnTo>
                  <a:pt x="1587" y="366"/>
                </a:lnTo>
                <a:lnTo>
                  <a:pt x="1582" y="367"/>
                </a:lnTo>
                <a:lnTo>
                  <a:pt x="1576" y="370"/>
                </a:lnTo>
                <a:lnTo>
                  <a:pt x="1570" y="375"/>
                </a:lnTo>
                <a:lnTo>
                  <a:pt x="1564" y="378"/>
                </a:lnTo>
                <a:lnTo>
                  <a:pt x="1564" y="369"/>
                </a:lnTo>
                <a:lnTo>
                  <a:pt x="1561" y="364"/>
                </a:lnTo>
                <a:lnTo>
                  <a:pt x="1555" y="355"/>
                </a:lnTo>
                <a:lnTo>
                  <a:pt x="1543" y="353"/>
                </a:lnTo>
                <a:lnTo>
                  <a:pt x="1533" y="347"/>
                </a:lnTo>
                <a:lnTo>
                  <a:pt x="1522" y="345"/>
                </a:lnTo>
                <a:lnTo>
                  <a:pt x="1517" y="340"/>
                </a:lnTo>
                <a:lnTo>
                  <a:pt x="1502" y="340"/>
                </a:lnTo>
                <a:lnTo>
                  <a:pt x="1497" y="339"/>
                </a:lnTo>
                <a:lnTo>
                  <a:pt x="1465" y="322"/>
                </a:lnTo>
                <a:lnTo>
                  <a:pt x="1454" y="318"/>
                </a:lnTo>
                <a:lnTo>
                  <a:pt x="1425" y="320"/>
                </a:lnTo>
                <a:lnTo>
                  <a:pt x="1416" y="324"/>
                </a:lnTo>
                <a:lnTo>
                  <a:pt x="1409" y="339"/>
                </a:lnTo>
                <a:lnTo>
                  <a:pt x="1403" y="342"/>
                </a:lnTo>
                <a:lnTo>
                  <a:pt x="1399" y="350"/>
                </a:lnTo>
                <a:lnTo>
                  <a:pt x="1396" y="359"/>
                </a:lnTo>
                <a:lnTo>
                  <a:pt x="1392" y="366"/>
                </a:lnTo>
                <a:lnTo>
                  <a:pt x="1383" y="366"/>
                </a:lnTo>
                <a:lnTo>
                  <a:pt x="1374" y="370"/>
                </a:lnTo>
                <a:lnTo>
                  <a:pt x="1371" y="371"/>
                </a:lnTo>
                <a:lnTo>
                  <a:pt x="1365" y="376"/>
                </a:lnTo>
                <a:lnTo>
                  <a:pt x="1358" y="396"/>
                </a:lnTo>
                <a:lnTo>
                  <a:pt x="1355" y="403"/>
                </a:lnTo>
                <a:lnTo>
                  <a:pt x="1352" y="404"/>
                </a:lnTo>
                <a:lnTo>
                  <a:pt x="1351" y="408"/>
                </a:lnTo>
                <a:lnTo>
                  <a:pt x="1349" y="418"/>
                </a:lnTo>
                <a:lnTo>
                  <a:pt x="1344" y="419"/>
                </a:lnTo>
                <a:lnTo>
                  <a:pt x="1344" y="419"/>
                </a:lnTo>
                <a:lnTo>
                  <a:pt x="1341" y="412"/>
                </a:lnTo>
                <a:lnTo>
                  <a:pt x="1341" y="401"/>
                </a:lnTo>
                <a:lnTo>
                  <a:pt x="1345" y="386"/>
                </a:lnTo>
                <a:lnTo>
                  <a:pt x="1342" y="386"/>
                </a:lnTo>
                <a:lnTo>
                  <a:pt x="1334" y="386"/>
                </a:lnTo>
                <a:lnTo>
                  <a:pt x="1326" y="388"/>
                </a:lnTo>
                <a:lnTo>
                  <a:pt x="1319" y="387"/>
                </a:lnTo>
                <a:lnTo>
                  <a:pt x="1296" y="388"/>
                </a:lnTo>
                <a:lnTo>
                  <a:pt x="1287" y="387"/>
                </a:lnTo>
                <a:lnTo>
                  <a:pt x="1286" y="388"/>
                </a:lnTo>
                <a:lnTo>
                  <a:pt x="1280" y="388"/>
                </a:lnTo>
                <a:lnTo>
                  <a:pt x="1277" y="387"/>
                </a:lnTo>
                <a:lnTo>
                  <a:pt x="1271" y="387"/>
                </a:lnTo>
                <a:lnTo>
                  <a:pt x="1256" y="392"/>
                </a:lnTo>
                <a:lnTo>
                  <a:pt x="1250" y="392"/>
                </a:lnTo>
                <a:lnTo>
                  <a:pt x="1238" y="387"/>
                </a:lnTo>
                <a:lnTo>
                  <a:pt x="1234" y="387"/>
                </a:lnTo>
                <a:lnTo>
                  <a:pt x="1232" y="388"/>
                </a:lnTo>
                <a:lnTo>
                  <a:pt x="1229" y="397"/>
                </a:lnTo>
                <a:lnTo>
                  <a:pt x="1228" y="399"/>
                </a:lnTo>
                <a:lnTo>
                  <a:pt x="1226" y="397"/>
                </a:lnTo>
                <a:lnTo>
                  <a:pt x="1224" y="390"/>
                </a:lnTo>
                <a:lnTo>
                  <a:pt x="1226" y="387"/>
                </a:lnTo>
                <a:lnTo>
                  <a:pt x="1232" y="381"/>
                </a:lnTo>
                <a:lnTo>
                  <a:pt x="1238" y="381"/>
                </a:lnTo>
                <a:lnTo>
                  <a:pt x="1247" y="385"/>
                </a:lnTo>
                <a:lnTo>
                  <a:pt x="1259" y="386"/>
                </a:lnTo>
                <a:lnTo>
                  <a:pt x="1269" y="382"/>
                </a:lnTo>
                <a:lnTo>
                  <a:pt x="1271" y="380"/>
                </a:lnTo>
                <a:lnTo>
                  <a:pt x="1272" y="377"/>
                </a:lnTo>
                <a:lnTo>
                  <a:pt x="1272" y="355"/>
                </a:lnTo>
                <a:lnTo>
                  <a:pt x="1271" y="353"/>
                </a:lnTo>
                <a:lnTo>
                  <a:pt x="1265" y="353"/>
                </a:lnTo>
                <a:lnTo>
                  <a:pt x="1264" y="349"/>
                </a:lnTo>
                <a:lnTo>
                  <a:pt x="1258" y="345"/>
                </a:lnTo>
                <a:lnTo>
                  <a:pt x="1256" y="344"/>
                </a:lnTo>
                <a:lnTo>
                  <a:pt x="1256" y="340"/>
                </a:lnTo>
                <a:lnTo>
                  <a:pt x="1261" y="339"/>
                </a:lnTo>
                <a:lnTo>
                  <a:pt x="1266" y="334"/>
                </a:lnTo>
                <a:lnTo>
                  <a:pt x="1267" y="329"/>
                </a:lnTo>
                <a:lnTo>
                  <a:pt x="1261" y="329"/>
                </a:lnTo>
                <a:lnTo>
                  <a:pt x="1258" y="332"/>
                </a:lnTo>
                <a:lnTo>
                  <a:pt x="1254" y="332"/>
                </a:lnTo>
                <a:lnTo>
                  <a:pt x="1249" y="340"/>
                </a:lnTo>
                <a:lnTo>
                  <a:pt x="1247" y="348"/>
                </a:lnTo>
                <a:lnTo>
                  <a:pt x="1236" y="348"/>
                </a:lnTo>
                <a:lnTo>
                  <a:pt x="1234" y="345"/>
                </a:lnTo>
                <a:lnTo>
                  <a:pt x="1234" y="343"/>
                </a:lnTo>
                <a:lnTo>
                  <a:pt x="1234" y="327"/>
                </a:lnTo>
                <a:lnTo>
                  <a:pt x="1231" y="317"/>
                </a:lnTo>
                <a:lnTo>
                  <a:pt x="1231" y="308"/>
                </a:lnTo>
                <a:lnTo>
                  <a:pt x="1232" y="306"/>
                </a:lnTo>
                <a:lnTo>
                  <a:pt x="1238" y="299"/>
                </a:lnTo>
                <a:lnTo>
                  <a:pt x="1243" y="292"/>
                </a:lnTo>
                <a:lnTo>
                  <a:pt x="1253" y="281"/>
                </a:lnTo>
                <a:lnTo>
                  <a:pt x="1266" y="267"/>
                </a:lnTo>
                <a:lnTo>
                  <a:pt x="1283" y="254"/>
                </a:lnTo>
                <a:lnTo>
                  <a:pt x="1291" y="242"/>
                </a:lnTo>
                <a:lnTo>
                  <a:pt x="1297" y="238"/>
                </a:lnTo>
                <a:lnTo>
                  <a:pt x="1303" y="232"/>
                </a:lnTo>
                <a:lnTo>
                  <a:pt x="1306" y="222"/>
                </a:lnTo>
                <a:lnTo>
                  <a:pt x="1306" y="218"/>
                </a:lnTo>
                <a:lnTo>
                  <a:pt x="1312" y="199"/>
                </a:lnTo>
                <a:lnTo>
                  <a:pt x="1312" y="195"/>
                </a:lnTo>
                <a:lnTo>
                  <a:pt x="1308" y="192"/>
                </a:lnTo>
                <a:lnTo>
                  <a:pt x="1301" y="192"/>
                </a:lnTo>
                <a:lnTo>
                  <a:pt x="1285" y="187"/>
                </a:lnTo>
                <a:lnTo>
                  <a:pt x="1279" y="175"/>
                </a:lnTo>
                <a:lnTo>
                  <a:pt x="1272" y="152"/>
                </a:lnTo>
                <a:lnTo>
                  <a:pt x="1271" y="150"/>
                </a:lnTo>
                <a:lnTo>
                  <a:pt x="1269" y="138"/>
                </a:lnTo>
                <a:lnTo>
                  <a:pt x="1264" y="129"/>
                </a:lnTo>
                <a:lnTo>
                  <a:pt x="1260" y="116"/>
                </a:lnTo>
                <a:lnTo>
                  <a:pt x="1256" y="105"/>
                </a:lnTo>
                <a:lnTo>
                  <a:pt x="1253" y="91"/>
                </a:lnTo>
                <a:lnTo>
                  <a:pt x="1253" y="80"/>
                </a:lnTo>
                <a:lnTo>
                  <a:pt x="1247" y="69"/>
                </a:lnTo>
                <a:lnTo>
                  <a:pt x="1237" y="57"/>
                </a:lnTo>
                <a:lnTo>
                  <a:pt x="1232" y="53"/>
                </a:lnTo>
                <a:lnTo>
                  <a:pt x="1229" y="54"/>
                </a:lnTo>
                <a:lnTo>
                  <a:pt x="1227" y="62"/>
                </a:lnTo>
                <a:lnTo>
                  <a:pt x="1222" y="63"/>
                </a:lnTo>
                <a:lnTo>
                  <a:pt x="1209" y="76"/>
                </a:lnTo>
                <a:lnTo>
                  <a:pt x="1206" y="84"/>
                </a:lnTo>
                <a:lnTo>
                  <a:pt x="1193" y="102"/>
                </a:lnTo>
                <a:lnTo>
                  <a:pt x="1183" y="114"/>
                </a:lnTo>
                <a:lnTo>
                  <a:pt x="1179" y="121"/>
                </a:lnTo>
                <a:lnTo>
                  <a:pt x="1170" y="143"/>
                </a:lnTo>
                <a:lnTo>
                  <a:pt x="1143" y="167"/>
                </a:lnTo>
                <a:lnTo>
                  <a:pt x="1141" y="170"/>
                </a:lnTo>
                <a:lnTo>
                  <a:pt x="1136" y="172"/>
                </a:lnTo>
                <a:lnTo>
                  <a:pt x="1126" y="172"/>
                </a:lnTo>
                <a:lnTo>
                  <a:pt x="1119" y="168"/>
                </a:lnTo>
                <a:lnTo>
                  <a:pt x="1113" y="168"/>
                </a:lnTo>
                <a:lnTo>
                  <a:pt x="1109" y="170"/>
                </a:lnTo>
                <a:lnTo>
                  <a:pt x="1093" y="177"/>
                </a:lnTo>
                <a:lnTo>
                  <a:pt x="1087" y="177"/>
                </a:lnTo>
                <a:lnTo>
                  <a:pt x="1084" y="176"/>
                </a:lnTo>
                <a:lnTo>
                  <a:pt x="1075" y="170"/>
                </a:lnTo>
                <a:lnTo>
                  <a:pt x="1065" y="159"/>
                </a:lnTo>
                <a:lnTo>
                  <a:pt x="1059" y="157"/>
                </a:lnTo>
                <a:lnTo>
                  <a:pt x="1055" y="155"/>
                </a:lnTo>
                <a:lnTo>
                  <a:pt x="1034" y="149"/>
                </a:lnTo>
                <a:lnTo>
                  <a:pt x="1012" y="155"/>
                </a:lnTo>
                <a:lnTo>
                  <a:pt x="1008" y="155"/>
                </a:lnTo>
                <a:lnTo>
                  <a:pt x="998" y="152"/>
                </a:lnTo>
                <a:lnTo>
                  <a:pt x="991" y="152"/>
                </a:lnTo>
                <a:lnTo>
                  <a:pt x="985" y="155"/>
                </a:lnTo>
                <a:lnTo>
                  <a:pt x="986" y="179"/>
                </a:lnTo>
                <a:lnTo>
                  <a:pt x="982" y="183"/>
                </a:lnTo>
                <a:lnTo>
                  <a:pt x="965" y="183"/>
                </a:lnTo>
                <a:lnTo>
                  <a:pt x="953" y="178"/>
                </a:lnTo>
                <a:lnTo>
                  <a:pt x="942" y="179"/>
                </a:lnTo>
                <a:lnTo>
                  <a:pt x="928" y="181"/>
                </a:lnTo>
                <a:lnTo>
                  <a:pt x="922" y="178"/>
                </a:lnTo>
                <a:lnTo>
                  <a:pt x="921" y="177"/>
                </a:lnTo>
                <a:lnTo>
                  <a:pt x="917" y="176"/>
                </a:lnTo>
                <a:lnTo>
                  <a:pt x="912" y="176"/>
                </a:lnTo>
                <a:lnTo>
                  <a:pt x="901" y="182"/>
                </a:lnTo>
                <a:lnTo>
                  <a:pt x="893" y="192"/>
                </a:lnTo>
                <a:lnTo>
                  <a:pt x="879" y="192"/>
                </a:lnTo>
                <a:lnTo>
                  <a:pt x="871" y="195"/>
                </a:lnTo>
                <a:lnTo>
                  <a:pt x="866" y="200"/>
                </a:lnTo>
                <a:lnTo>
                  <a:pt x="855" y="200"/>
                </a:lnTo>
                <a:lnTo>
                  <a:pt x="846" y="203"/>
                </a:lnTo>
                <a:lnTo>
                  <a:pt x="840" y="213"/>
                </a:lnTo>
                <a:lnTo>
                  <a:pt x="835" y="215"/>
                </a:lnTo>
                <a:lnTo>
                  <a:pt x="822" y="215"/>
                </a:lnTo>
                <a:lnTo>
                  <a:pt x="812" y="213"/>
                </a:lnTo>
                <a:lnTo>
                  <a:pt x="796" y="203"/>
                </a:lnTo>
                <a:lnTo>
                  <a:pt x="790" y="198"/>
                </a:lnTo>
                <a:lnTo>
                  <a:pt x="786" y="192"/>
                </a:lnTo>
                <a:lnTo>
                  <a:pt x="783" y="191"/>
                </a:lnTo>
                <a:lnTo>
                  <a:pt x="779" y="186"/>
                </a:lnTo>
                <a:lnTo>
                  <a:pt x="777" y="183"/>
                </a:lnTo>
                <a:lnTo>
                  <a:pt x="779" y="170"/>
                </a:lnTo>
                <a:lnTo>
                  <a:pt x="777" y="161"/>
                </a:lnTo>
                <a:lnTo>
                  <a:pt x="766" y="151"/>
                </a:lnTo>
                <a:lnTo>
                  <a:pt x="765" y="148"/>
                </a:lnTo>
                <a:lnTo>
                  <a:pt x="765" y="117"/>
                </a:lnTo>
                <a:lnTo>
                  <a:pt x="771" y="103"/>
                </a:lnTo>
                <a:lnTo>
                  <a:pt x="774" y="96"/>
                </a:lnTo>
                <a:lnTo>
                  <a:pt x="774" y="86"/>
                </a:lnTo>
                <a:lnTo>
                  <a:pt x="783" y="73"/>
                </a:lnTo>
                <a:lnTo>
                  <a:pt x="785" y="70"/>
                </a:lnTo>
                <a:lnTo>
                  <a:pt x="783" y="63"/>
                </a:lnTo>
                <a:lnTo>
                  <a:pt x="779" y="57"/>
                </a:lnTo>
                <a:lnTo>
                  <a:pt x="779" y="42"/>
                </a:lnTo>
                <a:lnTo>
                  <a:pt x="767" y="38"/>
                </a:lnTo>
                <a:lnTo>
                  <a:pt x="765" y="37"/>
                </a:lnTo>
                <a:lnTo>
                  <a:pt x="756" y="36"/>
                </a:lnTo>
                <a:lnTo>
                  <a:pt x="760" y="22"/>
                </a:lnTo>
                <a:lnTo>
                  <a:pt x="760" y="15"/>
                </a:lnTo>
                <a:lnTo>
                  <a:pt x="760" y="9"/>
                </a:lnTo>
                <a:lnTo>
                  <a:pt x="755" y="0"/>
                </a:lnTo>
                <a:lnTo>
                  <a:pt x="747" y="0"/>
                </a:lnTo>
                <a:lnTo>
                  <a:pt x="734" y="4"/>
                </a:lnTo>
                <a:lnTo>
                  <a:pt x="725" y="3"/>
                </a:lnTo>
                <a:close/>
              </a:path>
            </a:pathLst>
          </a:custGeom>
          <a:solidFill>
            <a:srgbClr val="405645"/>
          </a:solidFill>
          <a:ln w="6350" cap="flat" cmpd="sng">
            <a:noFill/>
            <a:prstDash val="solid"/>
            <a:round/>
            <a:headEnd type="none" w="med" len="med"/>
            <a:tailEnd type="none" w="med" len="med"/>
          </a:ln>
          <a:effectLst/>
        </p:spPr>
        <p:txBody>
          <a:bodyPr/>
          <a:lstStyle/>
          <a:p>
            <a:pPr defTabSz="914217">
              <a:defRPr/>
            </a:pPr>
            <a:endParaRPr lang="en-US" sz="900" dirty="0">
              <a:latin typeface="Calibri Light"/>
            </a:endParaRPr>
          </a:p>
        </p:txBody>
      </p:sp>
      <p:sp>
        <p:nvSpPr>
          <p:cNvPr id="204" name="Oval 203"/>
          <p:cNvSpPr/>
          <p:nvPr/>
        </p:nvSpPr>
        <p:spPr bwMode="auto">
          <a:xfrm>
            <a:off x="9244807" y="1864519"/>
            <a:ext cx="776288" cy="777081"/>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4217">
              <a:defRPr/>
            </a:pPr>
            <a:endParaRPr lang="en-US" sz="900" dirty="0">
              <a:latin typeface="Calibri Light"/>
            </a:endParaRPr>
          </a:p>
        </p:txBody>
      </p:sp>
      <p:sp>
        <p:nvSpPr>
          <p:cNvPr id="205" name="Oval 204"/>
          <p:cNvSpPr/>
          <p:nvPr/>
        </p:nvSpPr>
        <p:spPr bwMode="auto">
          <a:xfrm>
            <a:off x="9244807" y="2729707"/>
            <a:ext cx="776288" cy="777081"/>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4217">
              <a:defRPr/>
            </a:pPr>
            <a:endParaRPr lang="en-US" sz="900" dirty="0">
              <a:latin typeface="Calibri Light"/>
            </a:endParaRPr>
          </a:p>
        </p:txBody>
      </p:sp>
      <p:grpSp>
        <p:nvGrpSpPr>
          <p:cNvPr id="206" name="Group 13"/>
          <p:cNvGrpSpPr>
            <a:grpSpLocks noChangeAspect="1"/>
          </p:cNvGrpSpPr>
          <p:nvPr/>
        </p:nvGrpSpPr>
        <p:grpSpPr bwMode="auto">
          <a:xfrm flipH="1">
            <a:off x="9528483" y="2845471"/>
            <a:ext cx="211598" cy="489071"/>
            <a:chOff x="3696" y="1271"/>
            <a:chExt cx="338" cy="781"/>
          </a:xfrm>
          <a:solidFill>
            <a:schemeClr val="bg1"/>
          </a:solidFill>
        </p:grpSpPr>
        <p:sp>
          <p:nvSpPr>
            <p:cNvPr id="207" name="Oval 14"/>
            <p:cNvSpPr>
              <a:spLocks noChangeArrowheads="1"/>
            </p:cNvSpPr>
            <p:nvPr/>
          </p:nvSpPr>
          <p:spPr bwMode="auto">
            <a:xfrm>
              <a:off x="3800" y="1271"/>
              <a:ext cx="130" cy="129"/>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bg-BG" sz="900" dirty="0">
                <a:latin typeface="Calibri Light"/>
              </a:endParaRPr>
            </a:p>
          </p:txBody>
        </p:sp>
        <p:sp>
          <p:nvSpPr>
            <p:cNvPr id="208" name="Freeform 15"/>
            <p:cNvSpPr>
              <a:spLocks/>
            </p:cNvSpPr>
            <p:nvPr/>
          </p:nvSpPr>
          <p:spPr bwMode="auto">
            <a:xfrm>
              <a:off x="3696" y="1412"/>
              <a:ext cx="338" cy="640"/>
            </a:xfrm>
            <a:custGeom>
              <a:avLst/>
              <a:gdLst>
                <a:gd name="T0" fmla="*/ 34 w 140"/>
                <a:gd name="T1" fmla="*/ 254 h 269"/>
                <a:gd name="T2" fmla="*/ 49 w 140"/>
                <a:gd name="T3" fmla="*/ 269 h 269"/>
                <a:gd name="T4" fmla="*/ 64 w 140"/>
                <a:gd name="T5" fmla="*/ 254 h 269"/>
                <a:gd name="T6" fmla="*/ 64 w 140"/>
                <a:gd name="T7" fmla="*/ 128 h 269"/>
                <a:gd name="T8" fmla="*/ 76 w 140"/>
                <a:gd name="T9" fmla="*/ 128 h 269"/>
                <a:gd name="T10" fmla="*/ 76 w 140"/>
                <a:gd name="T11" fmla="*/ 254 h 269"/>
                <a:gd name="T12" fmla="*/ 91 w 140"/>
                <a:gd name="T13" fmla="*/ 269 h 269"/>
                <a:gd name="T14" fmla="*/ 106 w 140"/>
                <a:gd name="T15" fmla="*/ 254 h 269"/>
                <a:gd name="T16" fmla="*/ 106 w 140"/>
                <a:gd name="T17" fmla="*/ 37 h 269"/>
                <a:gd name="T18" fmla="*/ 119 w 140"/>
                <a:gd name="T19" fmla="*/ 37 h 269"/>
                <a:gd name="T20" fmla="*/ 119 w 140"/>
                <a:gd name="T21" fmla="*/ 117 h 269"/>
                <a:gd name="T22" fmla="*/ 140 w 140"/>
                <a:gd name="T23" fmla="*/ 117 h 269"/>
                <a:gd name="T24" fmla="*/ 140 w 140"/>
                <a:gd name="T25" fmla="*/ 36 h 269"/>
                <a:gd name="T26" fmla="*/ 105 w 140"/>
                <a:gd name="T27" fmla="*/ 0 h 269"/>
                <a:gd name="T28" fmla="*/ 34 w 140"/>
                <a:gd name="T29" fmla="*/ 0 h 269"/>
                <a:gd name="T30" fmla="*/ 0 w 140"/>
                <a:gd name="T31" fmla="*/ 35 h 269"/>
                <a:gd name="T32" fmla="*/ 0 w 140"/>
                <a:gd name="T33" fmla="*/ 117 h 269"/>
                <a:gd name="T34" fmla="*/ 21 w 140"/>
                <a:gd name="T35" fmla="*/ 117 h 269"/>
                <a:gd name="T36" fmla="*/ 21 w 140"/>
                <a:gd name="T37" fmla="*/ 37 h 269"/>
                <a:gd name="T38" fmla="*/ 34 w 140"/>
                <a:gd name="T39" fmla="*/ 37 h 269"/>
                <a:gd name="T40" fmla="*/ 34 w 140"/>
                <a:gd name="T41" fmla="*/ 254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0" h="269">
                  <a:moveTo>
                    <a:pt x="34" y="254"/>
                  </a:moveTo>
                  <a:cubicBezTo>
                    <a:pt x="34" y="263"/>
                    <a:pt x="40" y="269"/>
                    <a:pt x="49" y="269"/>
                  </a:cubicBezTo>
                  <a:cubicBezTo>
                    <a:pt x="57" y="269"/>
                    <a:pt x="64" y="263"/>
                    <a:pt x="64" y="254"/>
                  </a:cubicBezTo>
                  <a:cubicBezTo>
                    <a:pt x="64" y="128"/>
                    <a:pt x="64" y="128"/>
                    <a:pt x="64" y="128"/>
                  </a:cubicBezTo>
                  <a:cubicBezTo>
                    <a:pt x="76" y="128"/>
                    <a:pt x="76" y="128"/>
                    <a:pt x="76" y="128"/>
                  </a:cubicBezTo>
                  <a:cubicBezTo>
                    <a:pt x="76" y="254"/>
                    <a:pt x="76" y="254"/>
                    <a:pt x="76" y="254"/>
                  </a:cubicBezTo>
                  <a:cubicBezTo>
                    <a:pt x="76" y="263"/>
                    <a:pt x="83" y="269"/>
                    <a:pt x="91" y="269"/>
                  </a:cubicBezTo>
                  <a:cubicBezTo>
                    <a:pt x="100" y="269"/>
                    <a:pt x="106" y="263"/>
                    <a:pt x="106" y="254"/>
                  </a:cubicBezTo>
                  <a:cubicBezTo>
                    <a:pt x="106" y="37"/>
                    <a:pt x="106" y="37"/>
                    <a:pt x="106" y="37"/>
                  </a:cubicBezTo>
                  <a:cubicBezTo>
                    <a:pt x="119" y="37"/>
                    <a:pt x="119" y="37"/>
                    <a:pt x="119" y="37"/>
                  </a:cubicBezTo>
                  <a:cubicBezTo>
                    <a:pt x="119" y="117"/>
                    <a:pt x="119" y="117"/>
                    <a:pt x="119" y="117"/>
                  </a:cubicBezTo>
                  <a:cubicBezTo>
                    <a:pt x="119" y="133"/>
                    <a:pt x="140" y="133"/>
                    <a:pt x="140" y="117"/>
                  </a:cubicBezTo>
                  <a:cubicBezTo>
                    <a:pt x="140" y="36"/>
                    <a:pt x="140" y="36"/>
                    <a:pt x="140" y="36"/>
                  </a:cubicBezTo>
                  <a:cubicBezTo>
                    <a:pt x="140" y="18"/>
                    <a:pt x="126" y="0"/>
                    <a:pt x="105" y="0"/>
                  </a:cubicBezTo>
                  <a:cubicBezTo>
                    <a:pt x="34" y="0"/>
                    <a:pt x="34" y="0"/>
                    <a:pt x="34" y="0"/>
                  </a:cubicBezTo>
                  <a:cubicBezTo>
                    <a:pt x="15" y="0"/>
                    <a:pt x="0" y="16"/>
                    <a:pt x="0" y="35"/>
                  </a:cubicBezTo>
                  <a:cubicBezTo>
                    <a:pt x="0" y="117"/>
                    <a:pt x="0" y="117"/>
                    <a:pt x="0" y="117"/>
                  </a:cubicBezTo>
                  <a:cubicBezTo>
                    <a:pt x="0" y="133"/>
                    <a:pt x="21" y="133"/>
                    <a:pt x="21" y="117"/>
                  </a:cubicBezTo>
                  <a:cubicBezTo>
                    <a:pt x="21" y="37"/>
                    <a:pt x="21" y="37"/>
                    <a:pt x="21" y="37"/>
                  </a:cubicBezTo>
                  <a:cubicBezTo>
                    <a:pt x="34" y="37"/>
                    <a:pt x="34" y="37"/>
                    <a:pt x="34" y="37"/>
                  </a:cubicBezTo>
                  <a:cubicBezTo>
                    <a:pt x="34" y="254"/>
                    <a:pt x="34" y="254"/>
                    <a:pt x="34" y="25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bg-BG" sz="900" dirty="0">
                <a:latin typeface="Calibri Light"/>
              </a:endParaRPr>
            </a:p>
          </p:txBody>
        </p:sp>
      </p:grpSp>
      <p:grpSp>
        <p:nvGrpSpPr>
          <p:cNvPr id="39943" name="Group 208"/>
          <p:cNvGrpSpPr>
            <a:grpSpLocks/>
          </p:cNvGrpSpPr>
          <p:nvPr/>
        </p:nvGrpSpPr>
        <p:grpSpPr bwMode="auto">
          <a:xfrm>
            <a:off x="9502775" y="2027238"/>
            <a:ext cx="263525" cy="495300"/>
            <a:chOff x="13688737" y="4836548"/>
            <a:chExt cx="527117" cy="990664"/>
          </a:xfrm>
        </p:grpSpPr>
        <p:sp>
          <p:nvSpPr>
            <p:cNvPr id="39998" name="Freeform 19"/>
            <p:cNvSpPr>
              <a:spLocks/>
            </p:cNvSpPr>
            <p:nvPr/>
          </p:nvSpPr>
          <p:spPr bwMode="auto">
            <a:xfrm flipH="1">
              <a:off x="13688737" y="5013139"/>
              <a:ext cx="527117" cy="814073"/>
            </a:xfrm>
            <a:custGeom>
              <a:avLst/>
              <a:gdLst>
                <a:gd name="T0" fmla="*/ 340367 w 175"/>
                <a:gd name="T1" fmla="*/ 0 h 273"/>
                <a:gd name="T2" fmla="*/ 445790 w 175"/>
                <a:gd name="T3" fmla="*/ 71567 h 273"/>
                <a:gd name="T4" fmla="*/ 515069 w 175"/>
                <a:gd name="T5" fmla="*/ 295213 h 273"/>
                <a:gd name="T6" fmla="*/ 451815 w 175"/>
                <a:gd name="T7" fmla="*/ 316087 h 273"/>
                <a:gd name="T8" fmla="*/ 388561 w 175"/>
                <a:gd name="T9" fmla="*/ 110332 h 273"/>
                <a:gd name="T10" fmla="*/ 352415 w 175"/>
                <a:gd name="T11" fmla="*/ 110332 h 273"/>
                <a:gd name="T12" fmla="*/ 457839 w 175"/>
                <a:gd name="T13" fmla="*/ 477112 h 273"/>
                <a:gd name="T14" fmla="*/ 358440 w 175"/>
                <a:gd name="T15" fmla="*/ 477112 h 273"/>
                <a:gd name="T16" fmla="*/ 358440 w 175"/>
                <a:gd name="T17" fmla="*/ 763380 h 273"/>
                <a:gd name="T18" fmla="*/ 283137 w 175"/>
                <a:gd name="T19" fmla="*/ 763380 h 273"/>
                <a:gd name="T20" fmla="*/ 283137 w 175"/>
                <a:gd name="T21" fmla="*/ 477112 h 273"/>
                <a:gd name="T22" fmla="*/ 243980 w 175"/>
                <a:gd name="T23" fmla="*/ 477112 h 273"/>
                <a:gd name="T24" fmla="*/ 243980 w 175"/>
                <a:gd name="T25" fmla="*/ 763380 h 273"/>
                <a:gd name="T26" fmla="*/ 171690 w 175"/>
                <a:gd name="T27" fmla="*/ 763380 h 273"/>
                <a:gd name="T28" fmla="*/ 171690 w 175"/>
                <a:gd name="T29" fmla="*/ 477112 h 273"/>
                <a:gd name="T30" fmla="*/ 69278 w 175"/>
                <a:gd name="T31" fmla="*/ 477112 h 273"/>
                <a:gd name="T32" fmla="*/ 174702 w 175"/>
                <a:gd name="T33" fmla="*/ 110332 h 273"/>
                <a:gd name="T34" fmla="*/ 138556 w 175"/>
                <a:gd name="T35" fmla="*/ 110332 h 273"/>
                <a:gd name="T36" fmla="*/ 78315 w 175"/>
                <a:gd name="T37" fmla="*/ 319069 h 273"/>
                <a:gd name="T38" fmla="*/ 15060 w 175"/>
                <a:gd name="T39" fmla="*/ 295213 h 273"/>
                <a:gd name="T40" fmla="*/ 84339 w 175"/>
                <a:gd name="T41" fmla="*/ 71567 h 273"/>
                <a:gd name="T42" fmla="*/ 180726 w 175"/>
                <a:gd name="T43" fmla="*/ 0 h 273"/>
                <a:gd name="T44" fmla="*/ 340367 w 175"/>
                <a:gd name="T45" fmla="*/ 0 h 27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75" h="273">
                  <a:moveTo>
                    <a:pt x="113" y="0"/>
                  </a:moveTo>
                  <a:cubicBezTo>
                    <a:pt x="131" y="0"/>
                    <a:pt x="145" y="15"/>
                    <a:pt x="148" y="24"/>
                  </a:cubicBezTo>
                  <a:cubicBezTo>
                    <a:pt x="171" y="99"/>
                    <a:pt x="171" y="99"/>
                    <a:pt x="171" y="99"/>
                  </a:cubicBezTo>
                  <a:cubicBezTo>
                    <a:pt x="175" y="115"/>
                    <a:pt x="154" y="122"/>
                    <a:pt x="150" y="106"/>
                  </a:cubicBezTo>
                  <a:cubicBezTo>
                    <a:pt x="129" y="37"/>
                    <a:pt x="129" y="37"/>
                    <a:pt x="129" y="37"/>
                  </a:cubicBezTo>
                  <a:cubicBezTo>
                    <a:pt x="117" y="37"/>
                    <a:pt x="117" y="37"/>
                    <a:pt x="117" y="37"/>
                  </a:cubicBezTo>
                  <a:cubicBezTo>
                    <a:pt x="152" y="160"/>
                    <a:pt x="152" y="160"/>
                    <a:pt x="152" y="160"/>
                  </a:cubicBezTo>
                  <a:cubicBezTo>
                    <a:pt x="119" y="160"/>
                    <a:pt x="119" y="160"/>
                    <a:pt x="119" y="160"/>
                  </a:cubicBezTo>
                  <a:cubicBezTo>
                    <a:pt x="119" y="256"/>
                    <a:pt x="119" y="256"/>
                    <a:pt x="119" y="256"/>
                  </a:cubicBezTo>
                  <a:cubicBezTo>
                    <a:pt x="119" y="273"/>
                    <a:pt x="94" y="273"/>
                    <a:pt x="94" y="256"/>
                  </a:cubicBezTo>
                  <a:cubicBezTo>
                    <a:pt x="94" y="160"/>
                    <a:pt x="94" y="160"/>
                    <a:pt x="94" y="160"/>
                  </a:cubicBezTo>
                  <a:cubicBezTo>
                    <a:pt x="81" y="160"/>
                    <a:pt x="81" y="160"/>
                    <a:pt x="81" y="160"/>
                  </a:cubicBezTo>
                  <a:cubicBezTo>
                    <a:pt x="81" y="256"/>
                    <a:pt x="81" y="256"/>
                    <a:pt x="81" y="256"/>
                  </a:cubicBezTo>
                  <a:cubicBezTo>
                    <a:pt x="81" y="273"/>
                    <a:pt x="57" y="273"/>
                    <a:pt x="57" y="256"/>
                  </a:cubicBezTo>
                  <a:cubicBezTo>
                    <a:pt x="57" y="160"/>
                    <a:pt x="57" y="160"/>
                    <a:pt x="57" y="160"/>
                  </a:cubicBezTo>
                  <a:cubicBezTo>
                    <a:pt x="23" y="160"/>
                    <a:pt x="23" y="160"/>
                    <a:pt x="23" y="160"/>
                  </a:cubicBezTo>
                  <a:cubicBezTo>
                    <a:pt x="58" y="37"/>
                    <a:pt x="58" y="37"/>
                    <a:pt x="58" y="37"/>
                  </a:cubicBezTo>
                  <a:cubicBezTo>
                    <a:pt x="46" y="37"/>
                    <a:pt x="46" y="37"/>
                    <a:pt x="46" y="37"/>
                  </a:cubicBezTo>
                  <a:cubicBezTo>
                    <a:pt x="26" y="107"/>
                    <a:pt x="26" y="107"/>
                    <a:pt x="26" y="107"/>
                  </a:cubicBezTo>
                  <a:cubicBezTo>
                    <a:pt x="21" y="122"/>
                    <a:pt x="0" y="116"/>
                    <a:pt x="5" y="99"/>
                  </a:cubicBezTo>
                  <a:cubicBezTo>
                    <a:pt x="28" y="24"/>
                    <a:pt x="28" y="24"/>
                    <a:pt x="28" y="24"/>
                  </a:cubicBezTo>
                  <a:cubicBezTo>
                    <a:pt x="30" y="15"/>
                    <a:pt x="41" y="0"/>
                    <a:pt x="60" y="0"/>
                  </a:cubicBezTo>
                  <a:cubicBezTo>
                    <a:pt x="113" y="0"/>
                    <a:pt x="113" y="0"/>
                    <a:pt x="113"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sz="900"/>
            </a:p>
          </p:txBody>
        </p:sp>
        <p:sp>
          <p:nvSpPr>
            <p:cNvPr id="39999" name="Oval 20"/>
            <p:cNvSpPr>
              <a:spLocks noChangeArrowheads="1"/>
            </p:cNvSpPr>
            <p:nvPr/>
          </p:nvSpPr>
          <p:spPr bwMode="auto">
            <a:xfrm flipH="1">
              <a:off x="13872790" y="4836548"/>
              <a:ext cx="159012" cy="159057"/>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3600">
                  <a:solidFill>
                    <a:schemeClr val="tx1"/>
                  </a:solidFill>
                  <a:latin typeface="Lato Light" panose="020F0302020204030203" pitchFamily="34" charset="0"/>
                  <a:ea typeface="MS PGothic" panose="020B0600070205080204" pitchFamily="34" charset="-128"/>
                </a:defRPr>
              </a:lvl1pPr>
              <a:lvl2pPr marL="742950" indent="-285750">
                <a:defRPr sz="3600">
                  <a:solidFill>
                    <a:schemeClr val="tx1"/>
                  </a:solidFill>
                  <a:latin typeface="Lato Light" panose="020F0302020204030203" pitchFamily="34" charset="0"/>
                  <a:ea typeface="MS PGothic" panose="020B0600070205080204" pitchFamily="34" charset="-128"/>
                </a:defRPr>
              </a:lvl2pPr>
              <a:lvl3pPr marL="1143000" indent="-228600">
                <a:defRPr sz="3600">
                  <a:solidFill>
                    <a:schemeClr val="tx1"/>
                  </a:solidFill>
                  <a:latin typeface="Lato Light" panose="020F0302020204030203" pitchFamily="34" charset="0"/>
                  <a:ea typeface="MS PGothic" panose="020B0600070205080204" pitchFamily="34" charset="-128"/>
                </a:defRPr>
              </a:lvl3pPr>
              <a:lvl4pPr marL="1600200" indent="-228600">
                <a:defRPr sz="3600">
                  <a:solidFill>
                    <a:schemeClr val="tx1"/>
                  </a:solidFill>
                  <a:latin typeface="Lato Light" panose="020F0302020204030203" pitchFamily="34" charset="0"/>
                  <a:ea typeface="MS PGothic" panose="020B0600070205080204" pitchFamily="34" charset="-128"/>
                </a:defRPr>
              </a:lvl4pPr>
              <a:lvl5pPr marL="2057400" indent="-228600">
                <a:defRPr sz="3600">
                  <a:solidFill>
                    <a:schemeClr val="tx1"/>
                  </a:solidFill>
                  <a:latin typeface="Lato Light" panose="020F0302020204030203" pitchFamily="34" charset="0"/>
                  <a:ea typeface="MS PGothic" panose="020B0600070205080204" pitchFamily="34" charset="-128"/>
                </a:defRPr>
              </a:lvl5pPr>
              <a:lvl6pPr marL="25146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6pPr>
              <a:lvl7pPr marL="29718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7pPr>
              <a:lvl8pPr marL="34290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8pPr>
              <a:lvl9pPr marL="38862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9pPr>
            </a:lstStyle>
            <a:p>
              <a:endParaRPr lang="bg-BG" altLang="es-MX" sz="1800">
                <a:latin typeface="Calibri Light" panose="020F0302020204030204" pitchFamily="34" charset="0"/>
              </a:endParaRPr>
            </a:p>
          </p:txBody>
        </p:sp>
      </p:grpSp>
      <p:sp>
        <p:nvSpPr>
          <p:cNvPr id="39944" name="Rectangle 211"/>
          <p:cNvSpPr>
            <a:spLocks noChangeArrowheads="1"/>
          </p:cNvSpPr>
          <p:nvPr/>
        </p:nvSpPr>
        <p:spPr bwMode="auto">
          <a:xfrm>
            <a:off x="10259219" y="1970088"/>
            <a:ext cx="748951" cy="4416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109710" tIns="54855" rIns="109710" bIns="54855">
            <a:spAutoFit/>
          </a:bodyPr>
          <a:lstStyle>
            <a:lvl1pPr>
              <a:defRPr sz="3600">
                <a:solidFill>
                  <a:schemeClr val="tx1"/>
                </a:solidFill>
                <a:latin typeface="Lato Light" panose="020F0302020204030203" pitchFamily="34" charset="0"/>
                <a:ea typeface="MS PGothic" panose="020B0600070205080204" pitchFamily="34" charset="-128"/>
              </a:defRPr>
            </a:lvl1pPr>
            <a:lvl2pPr marL="742950" indent="-285750">
              <a:defRPr sz="3600">
                <a:solidFill>
                  <a:schemeClr val="tx1"/>
                </a:solidFill>
                <a:latin typeface="Lato Light" panose="020F0302020204030203" pitchFamily="34" charset="0"/>
                <a:ea typeface="MS PGothic" panose="020B0600070205080204" pitchFamily="34" charset="-128"/>
              </a:defRPr>
            </a:lvl2pPr>
            <a:lvl3pPr marL="1143000" indent="-228600">
              <a:defRPr sz="3600">
                <a:solidFill>
                  <a:schemeClr val="tx1"/>
                </a:solidFill>
                <a:latin typeface="Lato Light" panose="020F0302020204030203" pitchFamily="34" charset="0"/>
                <a:ea typeface="MS PGothic" panose="020B0600070205080204" pitchFamily="34" charset="-128"/>
              </a:defRPr>
            </a:lvl3pPr>
            <a:lvl4pPr marL="1600200" indent="-228600">
              <a:defRPr sz="3600">
                <a:solidFill>
                  <a:schemeClr val="tx1"/>
                </a:solidFill>
                <a:latin typeface="Lato Light" panose="020F0302020204030203" pitchFamily="34" charset="0"/>
                <a:ea typeface="MS PGothic" panose="020B0600070205080204" pitchFamily="34" charset="-128"/>
              </a:defRPr>
            </a:lvl4pPr>
            <a:lvl5pPr marL="2057400" indent="-228600">
              <a:defRPr sz="3600">
                <a:solidFill>
                  <a:schemeClr val="tx1"/>
                </a:solidFill>
                <a:latin typeface="Lato Light" panose="020F0302020204030203" pitchFamily="34" charset="0"/>
                <a:ea typeface="MS PGothic" panose="020B0600070205080204" pitchFamily="34" charset="-128"/>
              </a:defRPr>
            </a:lvl5pPr>
            <a:lvl6pPr marL="25146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6pPr>
            <a:lvl7pPr marL="29718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7pPr>
            <a:lvl8pPr marL="34290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8pPr>
            <a:lvl9pPr marL="38862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9pPr>
          </a:lstStyle>
          <a:p>
            <a:r>
              <a:rPr lang="en-US" altLang="es-MX" sz="2150" b="1">
                <a:solidFill>
                  <a:schemeClr val="tx2"/>
                </a:solidFill>
                <a:latin typeface="Source Sans Pro" panose="020B0503030403020204" pitchFamily="34" charset="0"/>
                <a:ea typeface="Open Sans Light" panose="020B0306030504020204" pitchFamily="34" charset="0"/>
              </a:rPr>
              <a:t>67%</a:t>
            </a:r>
          </a:p>
        </p:txBody>
      </p:sp>
      <p:sp>
        <p:nvSpPr>
          <p:cNvPr id="39945" name="Rectangle 212"/>
          <p:cNvSpPr>
            <a:spLocks noChangeArrowheads="1"/>
          </p:cNvSpPr>
          <p:nvPr/>
        </p:nvSpPr>
        <p:spPr bwMode="auto">
          <a:xfrm>
            <a:off x="10259219" y="2858294"/>
            <a:ext cx="748951" cy="4416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109710" tIns="54855" rIns="109710" bIns="54855">
            <a:spAutoFit/>
          </a:bodyPr>
          <a:lstStyle>
            <a:lvl1pPr>
              <a:defRPr sz="3600">
                <a:solidFill>
                  <a:schemeClr val="tx1"/>
                </a:solidFill>
                <a:latin typeface="Lato Light" panose="020F0302020204030203" pitchFamily="34" charset="0"/>
                <a:ea typeface="MS PGothic" panose="020B0600070205080204" pitchFamily="34" charset="-128"/>
              </a:defRPr>
            </a:lvl1pPr>
            <a:lvl2pPr marL="742950" indent="-285750">
              <a:defRPr sz="3600">
                <a:solidFill>
                  <a:schemeClr val="tx1"/>
                </a:solidFill>
                <a:latin typeface="Lato Light" panose="020F0302020204030203" pitchFamily="34" charset="0"/>
                <a:ea typeface="MS PGothic" panose="020B0600070205080204" pitchFamily="34" charset="-128"/>
              </a:defRPr>
            </a:lvl2pPr>
            <a:lvl3pPr marL="1143000" indent="-228600">
              <a:defRPr sz="3600">
                <a:solidFill>
                  <a:schemeClr val="tx1"/>
                </a:solidFill>
                <a:latin typeface="Lato Light" panose="020F0302020204030203" pitchFamily="34" charset="0"/>
                <a:ea typeface="MS PGothic" panose="020B0600070205080204" pitchFamily="34" charset="-128"/>
              </a:defRPr>
            </a:lvl3pPr>
            <a:lvl4pPr marL="1600200" indent="-228600">
              <a:defRPr sz="3600">
                <a:solidFill>
                  <a:schemeClr val="tx1"/>
                </a:solidFill>
                <a:latin typeface="Lato Light" panose="020F0302020204030203" pitchFamily="34" charset="0"/>
                <a:ea typeface="MS PGothic" panose="020B0600070205080204" pitchFamily="34" charset="-128"/>
              </a:defRPr>
            </a:lvl4pPr>
            <a:lvl5pPr marL="2057400" indent="-228600">
              <a:defRPr sz="3600">
                <a:solidFill>
                  <a:schemeClr val="tx1"/>
                </a:solidFill>
                <a:latin typeface="Lato Light" panose="020F0302020204030203" pitchFamily="34" charset="0"/>
                <a:ea typeface="MS PGothic" panose="020B0600070205080204" pitchFamily="34" charset="-128"/>
              </a:defRPr>
            </a:lvl5pPr>
            <a:lvl6pPr marL="25146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6pPr>
            <a:lvl7pPr marL="29718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7pPr>
            <a:lvl8pPr marL="34290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8pPr>
            <a:lvl9pPr marL="38862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9pPr>
          </a:lstStyle>
          <a:p>
            <a:r>
              <a:rPr lang="en-US" altLang="es-MX" sz="2150" b="1">
                <a:solidFill>
                  <a:schemeClr val="tx2"/>
                </a:solidFill>
                <a:latin typeface="Source Sans Pro" panose="020B0503030403020204" pitchFamily="34" charset="0"/>
                <a:ea typeface="Open Sans Light" panose="020B0306030504020204" pitchFamily="34" charset="0"/>
              </a:rPr>
              <a:t>33%</a:t>
            </a:r>
          </a:p>
        </p:txBody>
      </p:sp>
      <p:sp>
        <p:nvSpPr>
          <p:cNvPr id="214" name="Oval 213"/>
          <p:cNvSpPr/>
          <p:nvPr/>
        </p:nvSpPr>
        <p:spPr bwMode="auto">
          <a:xfrm>
            <a:off x="4043363" y="1864519"/>
            <a:ext cx="776288" cy="777081"/>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4217">
              <a:defRPr/>
            </a:pPr>
            <a:endParaRPr lang="en-US" sz="900" dirty="0">
              <a:latin typeface="Calibri Light"/>
            </a:endParaRPr>
          </a:p>
        </p:txBody>
      </p:sp>
      <p:sp>
        <p:nvSpPr>
          <p:cNvPr id="215" name="Oval 214"/>
          <p:cNvSpPr/>
          <p:nvPr/>
        </p:nvSpPr>
        <p:spPr bwMode="auto">
          <a:xfrm>
            <a:off x="4043363" y="2729707"/>
            <a:ext cx="776288" cy="777081"/>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4217">
              <a:defRPr/>
            </a:pPr>
            <a:endParaRPr lang="en-US" sz="900" dirty="0">
              <a:latin typeface="Calibri Light"/>
            </a:endParaRPr>
          </a:p>
        </p:txBody>
      </p:sp>
      <p:grpSp>
        <p:nvGrpSpPr>
          <p:cNvPr id="216" name="Group 13"/>
          <p:cNvGrpSpPr>
            <a:grpSpLocks noChangeAspect="1"/>
          </p:cNvGrpSpPr>
          <p:nvPr/>
        </p:nvGrpSpPr>
        <p:grpSpPr bwMode="auto">
          <a:xfrm flipH="1">
            <a:off x="4326965" y="2845471"/>
            <a:ext cx="211598" cy="489071"/>
            <a:chOff x="3696" y="1271"/>
            <a:chExt cx="338" cy="781"/>
          </a:xfrm>
          <a:solidFill>
            <a:schemeClr val="bg1"/>
          </a:solidFill>
        </p:grpSpPr>
        <p:sp>
          <p:nvSpPr>
            <p:cNvPr id="217" name="Oval 14"/>
            <p:cNvSpPr>
              <a:spLocks noChangeArrowheads="1"/>
            </p:cNvSpPr>
            <p:nvPr/>
          </p:nvSpPr>
          <p:spPr bwMode="auto">
            <a:xfrm>
              <a:off x="3800" y="1271"/>
              <a:ext cx="130" cy="129"/>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bg-BG" sz="900" dirty="0">
                <a:latin typeface="Calibri Light"/>
              </a:endParaRPr>
            </a:p>
          </p:txBody>
        </p:sp>
        <p:sp>
          <p:nvSpPr>
            <p:cNvPr id="218" name="Freeform 15"/>
            <p:cNvSpPr>
              <a:spLocks/>
            </p:cNvSpPr>
            <p:nvPr/>
          </p:nvSpPr>
          <p:spPr bwMode="auto">
            <a:xfrm>
              <a:off x="3696" y="1412"/>
              <a:ext cx="338" cy="640"/>
            </a:xfrm>
            <a:custGeom>
              <a:avLst/>
              <a:gdLst>
                <a:gd name="T0" fmla="*/ 34 w 140"/>
                <a:gd name="T1" fmla="*/ 254 h 269"/>
                <a:gd name="T2" fmla="*/ 49 w 140"/>
                <a:gd name="T3" fmla="*/ 269 h 269"/>
                <a:gd name="T4" fmla="*/ 64 w 140"/>
                <a:gd name="T5" fmla="*/ 254 h 269"/>
                <a:gd name="T6" fmla="*/ 64 w 140"/>
                <a:gd name="T7" fmla="*/ 128 h 269"/>
                <a:gd name="T8" fmla="*/ 76 w 140"/>
                <a:gd name="T9" fmla="*/ 128 h 269"/>
                <a:gd name="T10" fmla="*/ 76 w 140"/>
                <a:gd name="T11" fmla="*/ 254 h 269"/>
                <a:gd name="T12" fmla="*/ 91 w 140"/>
                <a:gd name="T13" fmla="*/ 269 h 269"/>
                <a:gd name="T14" fmla="*/ 106 w 140"/>
                <a:gd name="T15" fmla="*/ 254 h 269"/>
                <a:gd name="T16" fmla="*/ 106 w 140"/>
                <a:gd name="T17" fmla="*/ 37 h 269"/>
                <a:gd name="T18" fmla="*/ 119 w 140"/>
                <a:gd name="T19" fmla="*/ 37 h 269"/>
                <a:gd name="T20" fmla="*/ 119 w 140"/>
                <a:gd name="T21" fmla="*/ 117 h 269"/>
                <a:gd name="T22" fmla="*/ 140 w 140"/>
                <a:gd name="T23" fmla="*/ 117 h 269"/>
                <a:gd name="T24" fmla="*/ 140 w 140"/>
                <a:gd name="T25" fmla="*/ 36 h 269"/>
                <a:gd name="T26" fmla="*/ 105 w 140"/>
                <a:gd name="T27" fmla="*/ 0 h 269"/>
                <a:gd name="T28" fmla="*/ 34 w 140"/>
                <a:gd name="T29" fmla="*/ 0 h 269"/>
                <a:gd name="T30" fmla="*/ 0 w 140"/>
                <a:gd name="T31" fmla="*/ 35 h 269"/>
                <a:gd name="T32" fmla="*/ 0 w 140"/>
                <a:gd name="T33" fmla="*/ 117 h 269"/>
                <a:gd name="T34" fmla="*/ 21 w 140"/>
                <a:gd name="T35" fmla="*/ 117 h 269"/>
                <a:gd name="T36" fmla="*/ 21 w 140"/>
                <a:gd name="T37" fmla="*/ 37 h 269"/>
                <a:gd name="T38" fmla="*/ 34 w 140"/>
                <a:gd name="T39" fmla="*/ 37 h 269"/>
                <a:gd name="T40" fmla="*/ 34 w 140"/>
                <a:gd name="T41" fmla="*/ 254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0" h="269">
                  <a:moveTo>
                    <a:pt x="34" y="254"/>
                  </a:moveTo>
                  <a:cubicBezTo>
                    <a:pt x="34" y="263"/>
                    <a:pt x="40" y="269"/>
                    <a:pt x="49" y="269"/>
                  </a:cubicBezTo>
                  <a:cubicBezTo>
                    <a:pt x="57" y="269"/>
                    <a:pt x="64" y="263"/>
                    <a:pt x="64" y="254"/>
                  </a:cubicBezTo>
                  <a:cubicBezTo>
                    <a:pt x="64" y="128"/>
                    <a:pt x="64" y="128"/>
                    <a:pt x="64" y="128"/>
                  </a:cubicBezTo>
                  <a:cubicBezTo>
                    <a:pt x="76" y="128"/>
                    <a:pt x="76" y="128"/>
                    <a:pt x="76" y="128"/>
                  </a:cubicBezTo>
                  <a:cubicBezTo>
                    <a:pt x="76" y="254"/>
                    <a:pt x="76" y="254"/>
                    <a:pt x="76" y="254"/>
                  </a:cubicBezTo>
                  <a:cubicBezTo>
                    <a:pt x="76" y="263"/>
                    <a:pt x="83" y="269"/>
                    <a:pt x="91" y="269"/>
                  </a:cubicBezTo>
                  <a:cubicBezTo>
                    <a:pt x="100" y="269"/>
                    <a:pt x="106" y="263"/>
                    <a:pt x="106" y="254"/>
                  </a:cubicBezTo>
                  <a:cubicBezTo>
                    <a:pt x="106" y="37"/>
                    <a:pt x="106" y="37"/>
                    <a:pt x="106" y="37"/>
                  </a:cubicBezTo>
                  <a:cubicBezTo>
                    <a:pt x="119" y="37"/>
                    <a:pt x="119" y="37"/>
                    <a:pt x="119" y="37"/>
                  </a:cubicBezTo>
                  <a:cubicBezTo>
                    <a:pt x="119" y="117"/>
                    <a:pt x="119" y="117"/>
                    <a:pt x="119" y="117"/>
                  </a:cubicBezTo>
                  <a:cubicBezTo>
                    <a:pt x="119" y="133"/>
                    <a:pt x="140" y="133"/>
                    <a:pt x="140" y="117"/>
                  </a:cubicBezTo>
                  <a:cubicBezTo>
                    <a:pt x="140" y="36"/>
                    <a:pt x="140" y="36"/>
                    <a:pt x="140" y="36"/>
                  </a:cubicBezTo>
                  <a:cubicBezTo>
                    <a:pt x="140" y="18"/>
                    <a:pt x="126" y="0"/>
                    <a:pt x="105" y="0"/>
                  </a:cubicBezTo>
                  <a:cubicBezTo>
                    <a:pt x="34" y="0"/>
                    <a:pt x="34" y="0"/>
                    <a:pt x="34" y="0"/>
                  </a:cubicBezTo>
                  <a:cubicBezTo>
                    <a:pt x="15" y="0"/>
                    <a:pt x="0" y="16"/>
                    <a:pt x="0" y="35"/>
                  </a:cubicBezTo>
                  <a:cubicBezTo>
                    <a:pt x="0" y="117"/>
                    <a:pt x="0" y="117"/>
                    <a:pt x="0" y="117"/>
                  </a:cubicBezTo>
                  <a:cubicBezTo>
                    <a:pt x="0" y="133"/>
                    <a:pt x="21" y="133"/>
                    <a:pt x="21" y="117"/>
                  </a:cubicBezTo>
                  <a:cubicBezTo>
                    <a:pt x="21" y="37"/>
                    <a:pt x="21" y="37"/>
                    <a:pt x="21" y="37"/>
                  </a:cubicBezTo>
                  <a:cubicBezTo>
                    <a:pt x="34" y="37"/>
                    <a:pt x="34" y="37"/>
                    <a:pt x="34" y="37"/>
                  </a:cubicBezTo>
                  <a:cubicBezTo>
                    <a:pt x="34" y="254"/>
                    <a:pt x="34" y="254"/>
                    <a:pt x="34" y="25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bg-BG" sz="900" dirty="0">
                <a:latin typeface="Calibri Light"/>
              </a:endParaRPr>
            </a:p>
          </p:txBody>
        </p:sp>
      </p:grpSp>
      <p:grpSp>
        <p:nvGrpSpPr>
          <p:cNvPr id="39949" name="Group 218"/>
          <p:cNvGrpSpPr>
            <a:grpSpLocks/>
          </p:cNvGrpSpPr>
          <p:nvPr/>
        </p:nvGrpSpPr>
        <p:grpSpPr bwMode="auto">
          <a:xfrm>
            <a:off x="4301332" y="2027238"/>
            <a:ext cx="263525" cy="495300"/>
            <a:chOff x="13688737" y="4836548"/>
            <a:chExt cx="527117" cy="990664"/>
          </a:xfrm>
        </p:grpSpPr>
        <p:sp>
          <p:nvSpPr>
            <p:cNvPr id="39996" name="Freeform 19"/>
            <p:cNvSpPr>
              <a:spLocks/>
            </p:cNvSpPr>
            <p:nvPr/>
          </p:nvSpPr>
          <p:spPr bwMode="auto">
            <a:xfrm flipH="1">
              <a:off x="13688737" y="5013139"/>
              <a:ext cx="527117" cy="814073"/>
            </a:xfrm>
            <a:custGeom>
              <a:avLst/>
              <a:gdLst>
                <a:gd name="T0" fmla="*/ 340367 w 175"/>
                <a:gd name="T1" fmla="*/ 0 h 273"/>
                <a:gd name="T2" fmla="*/ 445790 w 175"/>
                <a:gd name="T3" fmla="*/ 71567 h 273"/>
                <a:gd name="T4" fmla="*/ 515069 w 175"/>
                <a:gd name="T5" fmla="*/ 295213 h 273"/>
                <a:gd name="T6" fmla="*/ 451815 w 175"/>
                <a:gd name="T7" fmla="*/ 316087 h 273"/>
                <a:gd name="T8" fmla="*/ 388561 w 175"/>
                <a:gd name="T9" fmla="*/ 110332 h 273"/>
                <a:gd name="T10" fmla="*/ 352415 w 175"/>
                <a:gd name="T11" fmla="*/ 110332 h 273"/>
                <a:gd name="T12" fmla="*/ 457839 w 175"/>
                <a:gd name="T13" fmla="*/ 477112 h 273"/>
                <a:gd name="T14" fmla="*/ 358440 w 175"/>
                <a:gd name="T15" fmla="*/ 477112 h 273"/>
                <a:gd name="T16" fmla="*/ 358440 w 175"/>
                <a:gd name="T17" fmla="*/ 763380 h 273"/>
                <a:gd name="T18" fmla="*/ 283137 w 175"/>
                <a:gd name="T19" fmla="*/ 763380 h 273"/>
                <a:gd name="T20" fmla="*/ 283137 w 175"/>
                <a:gd name="T21" fmla="*/ 477112 h 273"/>
                <a:gd name="T22" fmla="*/ 243980 w 175"/>
                <a:gd name="T23" fmla="*/ 477112 h 273"/>
                <a:gd name="T24" fmla="*/ 243980 w 175"/>
                <a:gd name="T25" fmla="*/ 763380 h 273"/>
                <a:gd name="T26" fmla="*/ 171690 w 175"/>
                <a:gd name="T27" fmla="*/ 763380 h 273"/>
                <a:gd name="T28" fmla="*/ 171690 w 175"/>
                <a:gd name="T29" fmla="*/ 477112 h 273"/>
                <a:gd name="T30" fmla="*/ 69278 w 175"/>
                <a:gd name="T31" fmla="*/ 477112 h 273"/>
                <a:gd name="T32" fmla="*/ 174702 w 175"/>
                <a:gd name="T33" fmla="*/ 110332 h 273"/>
                <a:gd name="T34" fmla="*/ 138556 w 175"/>
                <a:gd name="T35" fmla="*/ 110332 h 273"/>
                <a:gd name="T36" fmla="*/ 78315 w 175"/>
                <a:gd name="T37" fmla="*/ 319069 h 273"/>
                <a:gd name="T38" fmla="*/ 15060 w 175"/>
                <a:gd name="T39" fmla="*/ 295213 h 273"/>
                <a:gd name="T40" fmla="*/ 84339 w 175"/>
                <a:gd name="T41" fmla="*/ 71567 h 273"/>
                <a:gd name="T42" fmla="*/ 180726 w 175"/>
                <a:gd name="T43" fmla="*/ 0 h 273"/>
                <a:gd name="T44" fmla="*/ 340367 w 175"/>
                <a:gd name="T45" fmla="*/ 0 h 27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75" h="273">
                  <a:moveTo>
                    <a:pt x="113" y="0"/>
                  </a:moveTo>
                  <a:cubicBezTo>
                    <a:pt x="131" y="0"/>
                    <a:pt x="145" y="15"/>
                    <a:pt x="148" y="24"/>
                  </a:cubicBezTo>
                  <a:cubicBezTo>
                    <a:pt x="171" y="99"/>
                    <a:pt x="171" y="99"/>
                    <a:pt x="171" y="99"/>
                  </a:cubicBezTo>
                  <a:cubicBezTo>
                    <a:pt x="175" y="115"/>
                    <a:pt x="154" y="122"/>
                    <a:pt x="150" y="106"/>
                  </a:cubicBezTo>
                  <a:cubicBezTo>
                    <a:pt x="129" y="37"/>
                    <a:pt x="129" y="37"/>
                    <a:pt x="129" y="37"/>
                  </a:cubicBezTo>
                  <a:cubicBezTo>
                    <a:pt x="117" y="37"/>
                    <a:pt x="117" y="37"/>
                    <a:pt x="117" y="37"/>
                  </a:cubicBezTo>
                  <a:cubicBezTo>
                    <a:pt x="152" y="160"/>
                    <a:pt x="152" y="160"/>
                    <a:pt x="152" y="160"/>
                  </a:cubicBezTo>
                  <a:cubicBezTo>
                    <a:pt x="119" y="160"/>
                    <a:pt x="119" y="160"/>
                    <a:pt x="119" y="160"/>
                  </a:cubicBezTo>
                  <a:cubicBezTo>
                    <a:pt x="119" y="256"/>
                    <a:pt x="119" y="256"/>
                    <a:pt x="119" y="256"/>
                  </a:cubicBezTo>
                  <a:cubicBezTo>
                    <a:pt x="119" y="273"/>
                    <a:pt x="94" y="273"/>
                    <a:pt x="94" y="256"/>
                  </a:cubicBezTo>
                  <a:cubicBezTo>
                    <a:pt x="94" y="160"/>
                    <a:pt x="94" y="160"/>
                    <a:pt x="94" y="160"/>
                  </a:cubicBezTo>
                  <a:cubicBezTo>
                    <a:pt x="81" y="160"/>
                    <a:pt x="81" y="160"/>
                    <a:pt x="81" y="160"/>
                  </a:cubicBezTo>
                  <a:cubicBezTo>
                    <a:pt x="81" y="256"/>
                    <a:pt x="81" y="256"/>
                    <a:pt x="81" y="256"/>
                  </a:cubicBezTo>
                  <a:cubicBezTo>
                    <a:pt x="81" y="273"/>
                    <a:pt x="57" y="273"/>
                    <a:pt x="57" y="256"/>
                  </a:cubicBezTo>
                  <a:cubicBezTo>
                    <a:pt x="57" y="160"/>
                    <a:pt x="57" y="160"/>
                    <a:pt x="57" y="160"/>
                  </a:cubicBezTo>
                  <a:cubicBezTo>
                    <a:pt x="23" y="160"/>
                    <a:pt x="23" y="160"/>
                    <a:pt x="23" y="160"/>
                  </a:cubicBezTo>
                  <a:cubicBezTo>
                    <a:pt x="58" y="37"/>
                    <a:pt x="58" y="37"/>
                    <a:pt x="58" y="37"/>
                  </a:cubicBezTo>
                  <a:cubicBezTo>
                    <a:pt x="46" y="37"/>
                    <a:pt x="46" y="37"/>
                    <a:pt x="46" y="37"/>
                  </a:cubicBezTo>
                  <a:cubicBezTo>
                    <a:pt x="26" y="107"/>
                    <a:pt x="26" y="107"/>
                    <a:pt x="26" y="107"/>
                  </a:cubicBezTo>
                  <a:cubicBezTo>
                    <a:pt x="21" y="122"/>
                    <a:pt x="0" y="116"/>
                    <a:pt x="5" y="99"/>
                  </a:cubicBezTo>
                  <a:cubicBezTo>
                    <a:pt x="28" y="24"/>
                    <a:pt x="28" y="24"/>
                    <a:pt x="28" y="24"/>
                  </a:cubicBezTo>
                  <a:cubicBezTo>
                    <a:pt x="30" y="15"/>
                    <a:pt x="41" y="0"/>
                    <a:pt x="60" y="0"/>
                  </a:cubicBezTo>
                  <a:cubicBezTo>
                    <a:pt x="113" y="0"/>
                    <a:pt x="113" y="0"/>
                    <a:pt x="113"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sz="900"/>
            </a:p>
          </p:txBody>
        </p:sp>
        <p:sp>
          <p:nvSpPr>
            <p:cNvPr id="39997" name="Oval 20"/>
            <p:cNvSpPr>
              <a:spLocks noChangeArrowheads="1"/>
            </p:cNvSpPr>
            <p:nvPr/>
          </p:nvSpPr>
          <p:spPr bwMode="auto">
            <a:xfrm flipH="1">
              <a:off x="13872790" y="4836548"/>
              <a:ext cx="159012" cy="159057"/>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3600">
                  <a:solidFill>
                    <a:schemeClr val="tx1"/>
                  </a:solidFill>
                  <a:latin typeface="Lato Light" panose="020F0302020204030203" pitchFamily="34" charset="0"/>
                  <a:ea typeface="MS PGothic" panose="020B0600070205080204" pitchFamily="34" charset="-128"/>
                </a:defRPr>
              </a:lvl1pPr>
              <a:lvl2pPr marL="742950" indent="-285750">
                <a:defRPr sz="3600">
                  <a:solidFill>
                    <a:schemeClr val="tx1"/>
                  </a:solidFill>
                  <a:latin typeface="Lato Light" panose="020F0302020204030203" pitchFamily="34" charset="0"/>
                  <a:ea typeface="MS PGothic" panose="020B0600070205080204" pitchFamily="34" charset="-128"/>
                </a:defRPr>
              </a:lvl2pPr>
              <a:lvl3pPr marL="1143000" indent="-228600">
                <a:defRPr sz="3600">
                  <a:solidFill>
                    <a:schemeClr val="tx1"/>
                  </a:solidFill>
                  <a:latin typeface="Lato Light" panose="020F0302020204030203" pitchFamily="34" charset="0"/>
                  <a:ea typeface="MS PGothic" panose="020B0600070205080204" pitchFamily="34" charset="-128"/>
                </a:defRPr>
              </a:lvl3pPr>
              <a:lvl4pPr marL="1600200" indent="-228600">
                <a:defRPr sz="3600">
                  <a:solidFill>
                    <a:schemeClr val="tx1"/>
                  </a:solidFill>
                  <a:latin typeface="Lato Light" panose="020F0302020204030203" pitchFamily="34" charset="0"/>
                  <a:ea typeface="MS PGothic" panose="020B0600070205080204" pitchFamily="34" charset="-128"/>
                </a:defRPr>
              </a:lvl4pPr>
              <a:lvl5pPr marL="2057400" indent="-228600">
                <a:defRPr sz="3600">
                  <a:solidFill>
                    <a:schemeClr val="tx1"/>
                  </a:solidFill>
                  <a:latin typeface="Lato Light" panose="020F0302020204030203" pitchFamily="34" charset="0"/>
                  <a:ea typeface="MS PGothic" panose="020B0600070205080204" pitchFamily="34" charset="-128"/>
                </a:defRPr>
              </a:lvl5pPr>
              <a:lvl6pPr marL="25146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6pPr>
              <a:lvl7pPr marL="29718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7pPr>
              <a:lvl8pPr marL="34290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8pPr>
              <a:lvl9pPr marL="38862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9pPr>
            </a:lstStyle>
            <a:p>
              <a:endParaRPr lang="bg-BG" altLang="es-MX" sz="1800">
                <a:latin typeface="Calibri Light" panose="020F0302020204030204" pitchFamily="34" charset="0"/>
              </a:endParaRPr>
            </a:p>
          </p:txBody>
        </p:sp>
      </p:grpSp>
      <p:sp>
        <p:nvSpPr>
          <p:cNvPr id="39950" name="Rectangle 221"/>
          <p:cNvSpPr>
            <a:spLocks noChangeArrowheads="1"/>
          </p:cNvSpPr>
          <p:nvPr/>
        </p:nvSpPr>
        <p:spPr bwMode="auto">
          <a:xfrm>
            <a:off x="5057775" y="1970088"/>
            <a:ext cx="748951" cy="4416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109710" tIns="54855" rIns="109710" bIns="54855">
            <a:spAutoFit/>
          </a:bodyPr>
          <a:lstStyle>
            <a:lvl1pPr>
              <a:defRPr sz="3600">
                <a:solidFill>
                  <a:schemeClr val="tx1"/>
                </a:solidFill>
                <a:latin typeface="Lato Light" panose="020F0302020204030203" pitchFamily="34" charset="0"/>
                <a:ea typeface="MS PGothic" panose="020B0600070205080204" pitchFamily="34" charset="-128"/>
              </a:defRPr>
            </a:lvl1pPr>
            <a:lvl2pPr marL="742950" indent="-285750">
              <a:defRPr sz="3600">
                <a:solidFill>
                  <a:schemeClr val="tx1"/>
                </a:solidFill>
                <a:latin typeface="Lato Light" panose="020F0302020204030203" pitchFamily="34" charset="0"/>
                <a:ea typeface="MS PGothic" panose="020B0600070205080204" pitchFamily="34" charset="-128"/>
              </a:defRPr>
            </a:lvl2pPr>
            <a:lvl3pPr marL="1143000" indent="-228600">
              <a:defRPr sz="3600">
                <a:solidFill>
                  <a:schemeClr val="tx1"/>
                </a:solidFill>
                <a:latin typeface="Lato Light" panose="020F0302020204030203" pitchFamily="34" charset="0"/>
                <a:ea typeface="MS PGothic" panose="020B0600070205080204" pitchFamily="34" charset="-128"/>
              </a:defRPr>
            </a:lvl3pPr>
            <a:lvl4pPr marL="1600200" indent="-228600">
              <a:defRPr sz="3600">
                <a:solidFill>
                  <a:schemeClr val="tx1"/>
                </a:solidFill>
                <a:latin typeface="Lato Light" panose="020F0302020204030203" pitchFamily="34" charset="0"/>
                <a:ea typeface="MS PGothic" panose="020B0600070205080204" pitchFamily="34" charset="-128"/>
              </a:defRPr>
            </a:lvl4pPr>
            <a:lvl5pPr marL="2057400" indent="-228600">
              <a:defRPr sz="3600">
                <a:solidFill>
                  <a:schemeClr val="tx1"/>
                </a:solidFill>
                <a:latin typeface="Lato Light" panose="020F0302020204030203" pitchFamily="34" charset="0"/>
                <a:ea typeface="MS PGothic" panose="020B0600070205080204" pitchFamily="34" charset="-128"/>
              </a:defRPr>
            </a:lvl5pPr>
            <a:lvl6pPr marL="25146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6pPr>
            <a:lvl7pPr marL="29718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7pPr>
            <a:lvl8pPr marL="34290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8pPr>
            <a:lvl9pPr marL="38862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9pPr>
          </a:lstStyle>
          <a:p>
            <a:r>
              <a:rPr lang="en-US" altLang="es-MX" sz="2150" b="1">
                <a:solidFill>
                  <a:schemeClr val="tx2"/>
                </a:solidFill>
                <a:latin typeface="Source Sans Pro" panose="020B0503030403020204" pitchFamily="34" charset="0"/>
                <a:ea typeface="Open Sans Light" panose="020B0306030504020204" pitchFamily="34" charset="0"/>
              </a:rPr>
              <a:t>67%</a:t>
            </a:r>
          </a:p>
        </p:txBody>
      </p:sp>
      <p:sp>
        <p:nvSpPr>
          <p:cNvPr id="39951" name="Rectangle 222"/>
          <p:cNvSpPr>
            <a:spLocks noChangeArrowheads="1"/>
          </p:cNvSpPr>
          <p:nvPr/>
        </p:nvSpPr>
        <p:spPr bwMode="auto">
          <a:xfrm>
            <a:off x="5057775" y="2858294"/>
            <a:ext cx="748951" cy="4416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109710" tIns="54855" rIns="109710" bIns="54855">
            <a:spAutoFit/>
          </a:bodyPr>
          <a:lstStyle>
            <a:lvl1pPr>
              <a:defRPr sz="3600">
                <a:solidFill>
                  <a:schemeClr val="tx1"/>
                </a:solidFill>
                <a:latin typeface="Lato Light" panose="020F0302020204030203" pitchFamily="34" charset="0"/>
                <a:ea typeface="MS PGothic" panose="020B0600070205080204" pitchFamily="34" charset="-128"/>
              </a:defRPr>
            </a:lvl1pPr>
            <a:lvl2pPr marL="742950" indent="-285750">
              <a:defRPr sz="3600">
                <a:solidFill>
                  <a:schemeClr val="tx1"/>
                </a:solidFill>
                <a:latin typeface="Lato Light" panose="020F0302020204030203" pitchFamily="34" charset="0"/>
                <a:ea typeface="MS PGothic" panose="020B0600070205080204" pitchFamily="34" charset="-128"/>
              </a:defRPr>
            </a:lvl2pPr>
            <a:lvl3pPr marL="1143000" indent="-228600">
              <a:defRPr sz="3600">
                <a:solidFill>
                  <a:schemeClr val="tx1"/>
                </a:solidFill>
                <a:latin typeface="Lato Light" panose="020F0302020204030203" pitchFamily="34" charset="0"/>
                <a:ea typeface="MS PGothic" panose="020B0600070205080204" pitchFamily="34" charset="-128"/>
              </a:defRPr>
            </a:lvl3pPr>
            <a:lvl4pPr marL="1600200" indent="-228600">
              <a:defRPr sz="3600">
                <a:solidFill>
                  <a:schemeClr val="tx1"/>
                </a:solidFill>
                <a:latin typeface="Lato Light" panose="020F0302020204030203" pitchFamily="34" charset="0"/>
                <a:ea typeface="MS PGothic" panose="020B0600070205080204" pitchFamily="34" charset="-128"/>
              </a:defRPr>
            </a:lvl4pPr>
            <a:lvl5pPr marL="2057400" indent="-228600">
              <a:defRPr sz="3600">
                <a:solidFill>
                  <a:schemeClr val="tx1"/>
                </a:solidFill>
                <a:latin typeface="Lato Light" panose="020F0302020204030203" pitchFamily="34" charset="0"/>
                <a:ea typeface="MS PGothic" panose="020B0600070205080204" pitchFamily="34" charset="-128"/>
              </a:defRPr>
            </a:lvl5pPr>
            <a:lvl6pPr marL="25146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6pPr>
            <a:lvl7pPr marL="29718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7pPr>
            <a:lvl8pPr marL="34290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8pPr>
            <a:lvl9pPr marL="38862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9pPr>
          </a:lstStyle>
          <a:p>
            <a:r>
              <a:rPr lang="en-US" altLang="es-MX" sz="2150" b="1">
                <a:solidFill>
                  <a:schemeClr val="tx2"/>
                </a:solidFill>
                <a:latin typeface="Source Sans Pro" panose="020B0503030403020204" pitchFamily="34" charset="0"/>
                <a:ea typeface="Open Sans Light" panose="020B0306030504020204" pitchFamily="34" charset="0"/>
              </a:rPr>
              <a:t>33%</a:t>
            </a:r>
          </a:p>
        </p:txBody>
      </p:sp>
      <p:sp>
        <p:nvSpPr>
          <p:cNvPr id="39952" name="TextBox 223"/>
          <p:cNvSpPr txBox="1">
            <a:spLocks noChangeArrowheads="1"/>
          </p:cNvSpPr>
          <p:nvPr/>
        </p:nvSpPr>
        <p:spPr bwMode="auto">
          <a:xfrm>
            <a:off x="8410082" y="3687763"/>
            <a:ext cx="834423" cy="4000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2" tIns="45711" rIns="91422" bIns="45711">
            <a:spAutoFit/>
          </a:bodyPr>
          <a:lstStyle>
            <a:lvl1pPr>
              <a:defRPr sz="3600">
                <a:solidFill>
                  <a:schemeClr val="tx1"/>
                </a:solidFill>
                <a:latin typeface="Lato Light" panose="020F0302020204030203" pitchFamily="34" charset="0"/>
                <a:ea typeface="MS PGothic" panose="020B0600070205080204" pitchFamily="34" charset="-128"/>
              </a:defRPr>
            </a:lvl1pPr>
            <a:lvl2pPr marL="742950" indent="-285750">
              <a:defRPr sz="3600">
                <a:solidFill>
                  <a:schemeClr val="tx1"/>
                </a:solidFill>
                <a:latin typeface="Lato Light" panose="020F0302020204030203" pitchFamily="34" charset="0"/>
                <a:ea typeface="MS PGothic" panose="020B0600070205080204" pitchFamily="34" charset="-128"/>
              </a:defRPr>
            </a:lvl2pPr>
            <a:lvl3pPr marL="1143000" indent="-228600">
              <a:defRPr sz="3600">
                <a:solidFill>
                  <a:schemeClr val="tx1"/>
                </a:solidFill>
                <a:latin typeface="Lato Light" panose="020F0302020204030203" pitchFamily="34" charset="0"/>
                <a:ea typeface="MS PGothic" panose="020B0600070205080204" pitchFamily="34" charset="-128"/>
              </a:defRPr>
            </a:lvl3pPr>
            <a:lvl4pPr marL="1600200" indent="-228600">
              <a:defRPr sz="3600">
                <a:solidFill>
                  <a:schemeClr val="tx1"/>
                </a:solidFill>
                <a:latin typeface="Lato Light" panose="020F0302020204030203" pitchFamily="34" charset="0"/>
                <a:ea typeface="MS PGothic" panose="020B0600070205080204" pitchFamily="34" charset="-128"/>
              </a:defRPr>
            </a:lvl4pPr>
            <a:lvl5pPr marL="2057400" indent="-228600">
              <a:defRPr sz="3600">
                <a:solidFill>
                  <a:schemeClr val="tx1"/>
                </a:solidFill>
                <a:latin typeface="Lato Light" panose="020F0302020204030203" pitchFamily="34" charset="0"/>
                <a:ea typeface="MS PGothic" panose="020B0600070205080204" pitchFamily="34" charset="-128"/>
              </a:defRPr>
            </a:lvl5pPr>
            <a:lvl6pPr marL="25146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6pPr>
            <a:lvl7pPr marL="29718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7pPr>
            <a:lvl8pPr marL="34290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8pPr>
            <a:lvl9pPr marL="38862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9pPr>
          </a:lstStyle>
          <a:p>
            <a:pPr algn="ctr"/>
            <a:r>
              <a:rPr lang="id-ID" altLang="es-MX" sz="2000" b="1">
                <a:latin typeface="Source Sans Pro" panose="020B0503030403020204" pitchFamily="34" charset="0"/>
              </a:rPr>
              <a:t>Brazil</a:t>
            </a:r>
          </a:p>
        </p:txBody>
      </p:sp>
      <p:sp>
        <p:nvSpPr>
          <p:cNvPr id="39953" name="TextBox 224"/>
          <p:cNvSpPr txBox="1">
            <a:spLocks noChangeArrowheads="1"/>
          </p:cNvSpPr>
          <p:nvPr/>
        </p:nvSpPr>
        <p:spPr bwMode="auto">
          <a:xfrm>
            <a:off x="2588009" y="3687763"/>
            <a:ext cx="1716909" cy="4000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2" tIns="45711" rIns="91422" bIns="45711">
            <a:spAutoFit/>
          </a:bodyPr>
          <a:lstStyle>
            <a:lvl1pPr>
              <a:defRPr sz="3600">
                <a:solidFill>
                  <a:schemeClr val="tx1"/>
                </a:solidFill>
                <a:latin typeface="Lato Light" panose="020F0302020204030203" pitchFamily="34" charset="0"/>
                <a:ea typeface="MS PGothic" panose="020B0600070205080204" pitchFamily="34" charset="-128"/>
              </a:defRPr>
            </a:lvl1pPr>
            <a:lvl2pPr marL="742950" indent="-285750">
              <a:defRPr sz="3600">
                <a:solidFill>
                  <a:schemeClr val="tx1"/>
                </a:solidFill>
                <a:latin typeface="Lato Light" panose="020F0302020204030203" pitchFamily="34" charset="0"/>
                <a:ea typeface="MS PGothic" panose="020B0600070205080204" pitchFamily="34" charset="-128"/>
              </a:defRPr>
            </a:lvl2pPr>
            <a:lvl3pPr marL="1143000" indent="-228600">
              <a:defRPr sz="3600">
                <a:solidFill>
                  <a:schemeClr val="tx1"/>
                </a:solidFill>
                <a:latin typeface="Lato Light" panose="020F0302020204030203" pitchFamily="34" charset="0"/>
                <a:ea typeface="MS PGothic" panose="020B0600070205080204" pitchFamily="34" charset="-128"/>
              </a:defRPr>
            </a:lvl3pPr>
            <a:lvl4pPr marL="1600200" indent="-228600">
              <a:defRPr sz="3600">
                <a:solidFill>
                  <a:schemeClr val="tx1"/>
                </a:solidFill>
                <a:latin typeface="Lato Light" panose="020F0302020204030203" pitchFamily="34" charset="0"/>
                <a:ea typeface="MS PGothic" panose="020B0600070205080204" pitchFamily="34" charset="-128"/>
              </a:defRPr>
            </a:lvl4pPr>
            <a:lvl5pPr marL="2057400" indent="-228600">
              <a:defRPr sz="3600">
                <a:solidFill>
                  <a:schemeClr val="tx1"/>
                </a:solidFill>
                <a:latin typeface="Lato Light" panose="020F0302020204030203" pitchFamily="34" charset="0"/>
                <a:ea typeface="MS PGothic" panose="020B0600070205080204" pitchFamily="34" charset="-128"/>
              </a:defRPr>
            </a:lvl5pPr>
            <a:lvl6pPr marL="25146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6pPr>
            <a:lvl7pPr marL="29718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7pPr>
            <a:lvl8pPr marL="34290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8pPr>
            <a:lvl9pPr marL="38862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9pPr>
          </a:lstStyle>
          <a:p>
            <a:pPr algn="ctr"/>
            <a:r>
              <a:rPr lang="id-ID" altLang="es-MX" sz="2000" b="1">
                <a:latin typeface="Source Sans Pro" panose="020B0503030403020204" pitchFamily="34" charset="0"/>
              </a:rPr>
              <a:t>United States</a:t>
            </a:r>
          </a:p>
        </p:txBody>
      </p:sp>
      <p:sp>
        <p:nvSpPr>
          <p:cNvPr id="123" name="Freeform 113"/>
          <p:cNvSpPr>
            <a:spLocks noChangeArrowheads="1"/>
          </p:cNvSpPr>
          <p:nvPr/>
        </p:nvSpPr>
        <p:spPr bwMode="auto">
          <a:xfrm>
            <a:off x="7356475" y="4121944"/>
            <a:ext cx="2914650" cy="2137569"/>
          </a:xfrm>
          <a:custGeom>
            <a:avLst/>
            <a:gdLst>
              <a:gd name="T0" fmla="*/ 5827421 w 3865"/>
              <a:gd name="T1" fmla="*/ 4152110 h 2837"/>
              <a:gd name="T2" fmla="*/ 5614774 w 3865"/>
              <a:gd name="T3" fmla="*/ 4028527 h 2837"/>
              <a:gd name="T4" fmla="*/ 5614774 w 3865"/>
              <a:gd name="T5" fmla="*/ 4126489 h 2837"/>
              <a:gd name="T6" fmla="*/ 140256 w 3865"/>
              <a:gd name="T7" fmla="*/ 4126489 h 2837"/>
              <a:gd name="T8" fmla="*/ 140256 w 3865"/>
              <a:gd name="T9" fmla="*/ 212504 h 2837"/>
              <a:gd name="T10" fmla="*/ 238285 w 3865"/>
              <a:gd name="T11" fmla="*/ 212504 h 2837"/>
              <a:gd name="T12" fmla="*/ 114618 w 3865"/>
              <a:gd name="T13" fmla="*/ 0 h 2837"/>
              <a:gd name="T14" fmla="*/ 0 w 3865"/>
              <a:gd name="T15" fmla="*/ 212504 h 2837"/>
              <a:gd name="T16" fmla="*/ 90488 w 3865"/>
              <a:gd name="T17" fmla="*/ 212504 h 2837"/>
              <a:gd name="T18" fmla="*/ 90488 w 3865"/>
              <a:gd name="T19" fmla="*/ 4176224 h 2837"/>
              <a:gd name="T20" fmla="*/ 5614774 w 3865"/>
              <a:gd name="T21" fmla="*/ 4176224 h 2837"/>
              <a:gd name="T22" fmla="*/ 5614774 w 3865"/>
              <a:gd name="T23" fmla="*/ 4274187 h 2837"/>
              <a:gd name="T24" fmla="*/ 5827421 w 3865"/>
              <a:gd name="T25" fmla="*/ 4152110 h 283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865" h="2837">
                <a:moveTo>
                  <a:pt x="3864" y="2755"/>
                </a:moveTo>
                <a:lnTo>
                  <a:pt x="3723" y="2673"/>
                </a:lnTo>
                <a:lnTo>
                  <a:pt x="3723" y="2738"/>
                </a:lnTo>
                <a:lnTo>
                  <a:pt x="93" y="2738"/>
                </a:lnTo>
                <a:lnTo>
                  <a:pt x="93" y="141"/>
                </a:lnTo>
                <a:lnTo>
                  <a:pt x="158" y="141"/>
                </a:lnTo>
                <a:lnTo>
                  <a:pt x="76" y="0"/>
                </a:lnTo>
                <a:lnTo>
                  <a:pt x="0" y="141"/>
                </a:lnTo>
                <a:lnTo>
                  <a:pt x="60" y="141"/>
                </a:lnTo>
                <a:lnTo>
                  <a:pt x="60" y="2771"/>
                </a:lnTo>
                <a:lnTo>
                  <a:pt x="3723" y="2771"/>
                </a:lnTo>
                <a:lnTo>
                  <a:pt x="3723" y="2836"/>
                </a:lnTo>
                <a:lnTo>
                  <a:pt x="3864" y="2755"/>
                </a:lnTo>
              </a:path>
            </a:pathLst>
          </a:custGeom>
          <a:solidFill>
            <a:schemeClr val="accent6">
              <a:lumMod val="50000"/>
            </a:schemeClr>
          </a:solidFill>
          <a:ln>
            <a:noFill/>
          </a:ln>
          <a:effectLst/>
        </p:spPr>
        <p:txBody>
          <a:bodyPr wrap="none" lIns="60927" tIns="30463" rIns="60927" bIns="30463" anchor="ctr"/>
          <a:lstStyle/>
          <a:p>
            <a:endParaRPr lang="es-MX" sz="900"/>
          </a:p>
        </p:txBody>
      </p:sp>
      <p:sp>
        <p:nvSpPr>
          <p:cNvPr id="124" name="Freeform 118"/>
          <p:cNvSpPr>
            <a:spLocks noChangeArrowheads="1"/>
          </p:cNvSpPr>
          <p:nvPr/>
        </p:nvSpPr>
        <p:spPr bwMode="auto">
          <a:xfrm>
            <a:off x="7602538" y="4524375"/>
            <a:ext cx="1354138" cy="235744"/>
          </a:xfrm>
          <a:custGeom>
            <a:avLst/>
            <a:gdLst>
              <a:gd name="T0" fmla="*/ 0 w 1615"/>
              <a:gd name="T1" fmla="*/ 0 h 311"/>
              <a:gd name="T2" fmla="*/ 2706120 w 1615"/>
              <a:gd name="T3" fmla="*/ 0 h 311"/>
              <a:gd name="T4" fmla="*/ 2706120 w 1615"/>
              <a:gd name="T5" fmla="*/ 470607 h 311"/>
              <a:gd name="T6" fmla="*/ 0 w 1615"/>
              <a:gd name="T7" fmla="*/ 470607 h 311"/>
              <a:gd name="T8" fmla="*/ 0 w 1615"/>
              <a:gd name="T9" fmla="*/ 0 h 31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615" h="311">
                <a:moveTo>
                  <a:pt x="0" y="0"/>
                </a:moveTo>
                <a:lnTo>
                  <a:pt x="1614" y="0"/>
                </a:lnTo>
                <a:lnTo>
                  <a:pt x="1614" y="310"/>
                </a:lnTo>
                <a:lnTo>
                  <a:pt x="0" y="310"/>
                </a:lnTo>
                <a:lnTo>
                  <a:pt x="0" y="0"/>
                </a:lnTo>
              </a:path>
            </a:pathLst>
          </a:custGeom>
          <a:solidFill>
            <a:srgbClr val="405645"/>
          </a:solidFill>
          <a:ln>
            <a:noFill/>
          </a:ln>
          <a:effectLst/>
        </p:spPr>
        <p:txBody>
          <a:bodyPr wrap="none" lIns="60927" tIns="30463" rIns="60927" bIns="30463" anchor="ctr"/>
          <a:lstStyle/>
          <a:p>
            <a:endParaRPr lang="es-MX" sz="900"/>
          </a:p>
        </p:txBody>
      </p:sp>
      <p:sp>
        <p:nvSpPr>
          <p:cNvPr id="125" name="Freeform 119"/>
          <p:cNvSpPr>
            <a:spLocks noChangeArrowheads="1"/>
          </p:cNvSpPr>
          <p:nvPr/>
        </p:nvSpPr>
        <p:spPr bwMode="auto">
          <a:xfrm>
            <a:off x="7602538" y="4956175"/>
            <a:ext cx="1674019" cy="236538"/>
          </a:xfrm>
          <a:custGeom>
            <a:avLst/>
            <a:gdLst>
              <a:gd name="T0" fmla="*/ 0 w 2218"/>
              <a:gd name="T1" fmla="*/ 0 h 311"/>
              <a:gd name="T2" fmla="*/ 3345470 w 2218"/>
              <a:gd name="T3" fmla="*/ 0 h 311"/>
              <a:gd name="T4" fmla="*/ 3345470 w 2218"/>
              <a:gd name="T5" fmla="*/ 470607 h 311"/>
              <a:gd name="T6" fmla="*/ 0 w 2218"/>
              <a:gd name="T7" fmla="*/ 470607 h 311"/>
              <a:gd name="T8" fmla="*/ 0 w 2218"/>
              <a:gd name="T9" fmla="*/ 0 h 31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18" h="311">
                <a:moveTo>
                  <a:pt x="0" y="0"/>
                </a:moveTo>
                <a:lnTo>
                  <a:pt x="2217" y="0"/>
                </a:lnTo>
                <a:lnTo>
                  <a:pt x="2217" y="310"/>
                </a:lnTo>
                <a:lnTo>
                  <a:pt x="0" y="310"/>
                </a:lnTo>
                <a:lnTo>
                  <a:pt x="0" y="0"/>
                </a:lnTo>
              </a:path>
            </a:pathLst>
          </a:custGeom>
          <a:solidFill>
            <a:srgbClr val="C00000"/>
          </a:solidFill>
          <a:ln>
            <a:noFill/>
          </a:ln>
          <a:effectLst/>
        </p:spPr>
        <p:txBody>
          <a:bodyPr wrap="none" lIns="60927" tIns="30463" rIns="60927" bIns="30463" anchor="ctr"/>
          <a:lstStyle/>
          <a:p>
            <a:endParaRPr lang="es-MX" sz="900"/>
          </a:p>
        </p:txBody>
      </p:sp>
      <p:sp>
        <p:nvSpPr>
          <p:cNvPr id="126" name="Freeform 120"/>
          <p:cNvSpPr>
            <a:spLocks noChangeArrowheads="1"/>
          </p:cNvSpPr>
          <p:nvPr/>
        </p:nvSpPr>
        <p:spPr bwMode="auto">
          <a:xfrm>
            <a:off x="7602538" y="5378450"/>
            <a:ext cx="988219" cy="232569"/>
          </a:xfrm>
          <a:custGeom>
            <a:avLst/>
            <a:gdLst>
              <a:gd name="T0" fmla="*/ 0 w 1148"/>
              <a:gd name="T1" fmla="*/ 0 h 310"/>
              <a:gd name="T2" fmla="*/ 1973489 w 1148"/>
              <a:gd name="T3" fmla="*/ 0 h 310"/>
              <a:gd name="T4" fmla="*/ 1973489 w 1148"/>
              <a:gd name="T5" fmla="*/ 463971 h 310"/>
              <a:gd name="T6" fmla="*/ 0 w 1148"/>
              <a:gd name="T7" fmla="*/ 463971 h 310"/>
              <a:gd name="T8" fmla="*/ 0 w 1148"/>
              <a:gd name="T9" fmla="*/ 0 h 31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48" h="310">
                <a:moveTo>
                  <a:pt x="0" y="0"/>
                </a:moveTo>
                <a:lnTo>
                  <a:pt x="1147" y="0"/>
                </a:lnTo>
                <a:lnTo>
                  <a:pt x="1147" y="309"/>
                </a:lnTo>
                <a:lnTo>
                  <a:pt x="0" y="309"/>
                </a:lnTo>
                <a:lnTo>
                  <a:pt x="0" y="0"/>
                </a:lnTo>
              </a:path>
            </a:pathLst>
          </a:custGeom>
          <a:solidFill>
            <a:srgbClr val="C78322"/>
          </a:solidFill>
          <a:ln>
            <a:noFill/>
          </a:ln>
          <a:effectLst/>
        </p:spPr>
        <p:txBody>
          <a:bodyPr wrap="none" lIns="60927" tIns="30463" rIns="60927" bIns="30463" anchor="ctr"/>
          <a:lstStyle/>
          <a:p>
            <a:endParaRPr lang="es-MX" sz="900"/>
          </a:p>
        </p:txBody>
      </p:sp>
      <p:sp>
        <p:nvSpPr>
          <p:cNvPr id="127" name="Freeform 121"/>
          <p:cNvSpPr>
            <a:spLocks noChangeArrowheads="1"/>
          </p:cNvSpPr>
          <p:nvPr/>
        </p:nvSpPr>
        <p:spPr bwMode="auto">
          <a:xfrm>
            <a:off x="9685338" y="4547394"/>
            <a:ext cx="389732" cy="185738"/>
          </a:xfrm>
          <a:custGeom>
            <a:avLst/>
            <a:gdLst>
              <a:gd name="T0" fmla="*/ 777017 w 517"/>
              <a:gd name="T1" fmla="*/ 180870 h 245"/>
              <a:gd name="T2" fmla="*/ 581257 w 517"/>
              <a:gd name="T3" fmla="*/ 0 h 245"/>
              <a:gd name="T4" fmla="*/ 581257 w 517"/>
              <a:gd name="T5" fmla="*/ 115513 h 245"/>
              <a:gd name="T6" fmla="*/ 0 w 517"/>
              <a:gd name="T7" fmla="*/ 115513 h 245"/>
              <a:gd name="T8" fmla="*/ 0 w 517"/>
              <a:gd name="T9" fmla="*/ 255346 h 245"/>
              <a:gd name="T10" fmla="*/ 581257 w 517"/>
              <a:gd name="T11" fmla="*/ 255346 h 245"/>
              <a:gd name="T12" fmla="*/ 581257 w 517"/>
              <a:gd name="T13" fmla="*/ 370859 h 245"/>
              <a:gd name="T14" fmla="*/ 777017 w 517"/>
              <a:gd name="T15" fmla="*/ 180870 h 245"/>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517" h="245">
                <a:moveTo>
                  <a:pt x="516" y="119"/>
                </a:moveTo>
                <a:lnTo>
                  <a:pt x="386" y="0"/>
                </a:lnTo>
                <a:lnTo>
                  <a:pt x="386" y="76"/>
                </a:lnTo>
                <a:lnTo>
                  <a:pt x="0" y="76"/>
                </a:lnTo>
                <a:lnTo>
                  <a:pt x="0" y="168"/>
                </a:lnTo>
                <a:lnTo>
                  <a:pt x="386" y="168"/>
                </a:lnTo>
                <a:lnTo>
                  <a:pt x="386" y="244"/>
                </a:lnTo>
                <a:lnTo>
                  <a:pt x="516" y="119"/>
                </a:lnTo>
              </a:path>
            </a:pathLst>
          </a:custGeom>
          <a:solidFill>
            <a:schemeClr val="accent6">
              <a:lumMod val="50000"/>
            </a:schemeClr>
          </a:solidFill>
          <a:ln>
            <a:noFill/>
          </a:ln>
          <a:effectLst/>
        </p:spPr>
        <p:txBody>
          <a:bodyPr wrap="none" lIns="60927" tIns="30463" rIns="60927" bIns="30463" anchor="ctr"/>
          <a:lstStyle/>
          <a:p>
            <a:endParaRPr lang="es-MX" sz="900"/>
          </a:p>
        </p:txBody>
      </p:sp>
      <p:sp>
        <p:nvSpPr>
          <p:cNvPr id="128" name="Freeform 122"/>
          <p:cNvSpPr>
            <a:spLocks noChangeArrowheads="1"/>
          </p:cNvSpPr>
          <p:nvPr/>
        </p:nvSpPr>
        <p:spPr bwMode="auto">
          <a:xfrm>
            <a:off x="9685338" y="4983163"/>
            <a:ext cx="389732" cy="185738"/>
          </a:xfrm>
          <a:custGeom>
            <a:avLst/>
            <a:gdLst>
              <a:gd name="T0" fmla="*/ 777017 w 517"/>
              <a:gd name="T1" fmla="*/ 189989 h 245"/>
              <a:gd name="T2" fmla="*/ 581257 w 517"/>
              <a:gd name="T3" fmla="*/ 0 h 245"/>
              <a:gd name="T4" fmla="*/ 581257 w 517"/>
              <a:gd name="T5" fmla="*/ 115513 h 245"/>
              <a:gd name="T6" fmla="*/ 0 w 517"/>
              <a:gd name="T7" fmla="*/ 115513 h 245"/>
              <a:gd name="T8" fmla="*/ 0 w 517"/>
              <a:gd name="T9" fmla="*/ 255346 h 245"/>
              <a:gd name="T10" fmla="*/ 581257 w 517"/>
              <a:gd name="T11" fmla="*/ 255346 h 245"/>
              <a:gd name="T12" fmla="*/ 581257 w 517"/>
              <a:gd name="T13" fmla="*/ 370859 h 245"/>
              <a:gd name="T14" fmla="*/ 777017 w 517"/>
              <a:gd name="T15" fmla="*/ 189989 h 245"/>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517" h="245">
                <a:moveTo>
                  <a:pt x="516" y="125"/>
                </a:moveTo>
                <a:lnTo>
                  <a:pt x="386" y="0"/>
                </a:lnTo>
                <a:lnTo>
                  <a:pt x="386" y="76"/>
                </a:lnTo>
                <a:lnTo>
                  <a:pt x="0" y="76"/>
                </a:lnTo>
                <a:lnTo>
                  <a:pt x="0" y="168"/>
                </a:lnTo>
                <a:lnTo>
                  <a:pt x="386" y="168"/>
                </a:lnTo>
                <a:lnTo>
                  <a:pt x="386" y="244"/>
                </a:lnTo>
                <a:lnTo>
                  <a:pt x="516" y="125"/>
                </a:lnTo>
              </a:path>
            </a:pathLst>
          </a:custGeom>
          <a:solidFill>
            <a:schemeClr val="accent6">
              <a:lumMod val="50000"/>
            </a:schemeClr>
          </a:solidFill>
          <a:ln>
            <a:noFill/>
          </a:ln>
          <a:effectLst/>
        </p:spPr>
        <p:txBody>
          <a:bodyPr wrap="none" lIns="60927" tIns="30463" rIns="60927" bIns="30463" anchor="ctr"/>
          <a:lstStyle/>
          <a:p>
            <a:endParaRPr lang="es-MX" sz="900"/>
          </a:p>
        </p:txBody>
      </p:sp>
      <p:sp>
        <p:nvSpPr>
          <p:cNvPr id="129" name="Freeform 123"/>
          <p:cNvSpPr>
            <a:spLocks noChangeArrowheads="1"/>
          </p:cNvSpPr>
          <p:nvPr/>
        </p:nvSpPr>
        <p:spPr bwMode="auto">
          <a:xfrm>
            <a:off x="9685338" y="5405438"/>
            <a:ext cx="389732" cy="185738"/>
          </a:xfrm>
          <a:custGeom>
            <a:avLst/>
            <a:gdLst>
              <a:gd name="T0" fmla="*/ 777017 w 517"/>
              <a:gd name="T1" fmla="*/ 181648 h 246"/>
              <a:gd name="T2" fmla="*/ 581257 w 517"/>
              <a:gd name="T3" fmla="*/ 0 h 246"/>
              <a:gd name="T4" fmla="*/ 581257 w 517"/>
              <a:gd name="T5" fmla="*/ 115044 h 246"/>
              <a:gd name="T6" fmla="*/ 0 w 517"/>
              <a:gd name="T7" fmla="*/ 115044 h 246"/>
              <a:gd name="T8" fmla="*/ 0 w 517"/>
              <a:gd name="T9" fmla="*/ 255821 h 246"/>
              <a:gd name="T10" fmla="*/ 581257 w 517"/>
              <a:gd name="T11" fmla="*/ 255821 h 246"/>
              <a:gd name="T12" fmla="*/ 581257 w 517"/>
              <a:gd name="T13" fmla="*/ 370865 h 246"/>
              <a:gd name="T14" fmla="*/ 777017 w 517"/>
              <a:gd name="T15" fmla="*/ 181648 h 24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517" h="246">
                <a:moveTo>
                  <a:pt x="516" y="120"/>
                </a:moveTo>
                <a:lnTo>
                  <a:pt x="386" y="0"/>
                </a:lnTo>
                <a:lnTo>
                  <a:pt x="386" y="76"/>
                </a:lnTo>
                <a:lnTo>
                  <a:pt x="0" y="76"/>
                </a:lnTo>
                <a:lnTo>
                  <a:pt x="0" y="169"/>
                </a:lnTo>
                <a:lnTo>
                  <a:pt x="386" y="169"/>
                </a:lnTo>
                <a:lnTo>
                  <a:pt x="386" y="245"/>
                </a:lnTo>
                <a:lnTo>
                  <a:pt x="516" y="120"/>
                </a:lnTo>
              </a:path>
            </a:pathLst>
          </a:custGeom>
          <a:solidFill>
            <a:schemeClr val="accent6">
              <a:lumMod val="50000"/>
            </a:schemeClr>
          </a:solidFill>
          <a:ln>
            <a:noFill/>
          </a:ln>
          <a:effectLst/>
        </p:spPr>
        <p:txBody>
          <a:bodyPr wrap="none" lIns="60927" tIns="30463" rIns="60927" bIns="30463" anchor="ctr"/>
          <a:lstStyle/>
          <a:p>
            <a:endParaRPr lang="es-MX" sz="900"/>
          </a:p>
        </p:txBody>
      </p:sp>
      <p:sp>
        <p:nvSpPr>
          <p:cNvPr id="130" name="Freeform 124"/>
          <p:cNvSpPr>
            <a:spLocks noChangeArrowheads="1"/>
          </p:cNvSpPr>
          <p:nvPr/>
        </p:nvSpPr>
        <p:spPr bwMode="auto">
          <a:xfrm>
            <a:off x="7602538" y="5811044"/>
            <a:ext cx="1354138" cy="235744"/>
          </a:xfrm>
          <a:custGeom>
            <a:avLst/>
            <a:gdLst>
              <a:gd name="T0" fmla="*/ 0 w 1773"/>
              <a:gd name="T1" fmla="*/ 0 h 311"/>
              <a:gd name="T2" fmla="*/ 2706270 w 1773"/>
              <a:gd name="T3" fmla="*/ 0 h 311"/>
              <a:gd name="T4" fmla="*/ 2706270 w 1773"/>
              <a:gd name="T5" fmla="*/ 470603 h 311"/>
              <a:gd name="T6" fmla="*/ 0 w 1773"/>
              <a:gd name="T7" fmla="*/ 470603 h 311"/>
              <a:gd name="T8" fmla="*/ 0 w 1773"/>
              <a:gd name="T9" fmla="*/ 0 h 31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773" h="311">
                <a:moveTo>
                  <a:pt x="0" y="0"/>
                </a:moveTo>
                <a:lnTo>
                  <a:pt x="1772" y="0"/>
                </a:lnTo>
                <a:lnTo>
                  <a:pt x="1772" y="310"/>
                </a:lnTo>
                <a:lnTo>
                  <a:pt x="0" y="310"/>
                </a:lnTo>
                <a:lnTo>
                  <a:pt x="0" y="0"/>
                </a:lnTo>
              </a:path>
            </a:pathLst>
          </a:custGeom>
          <a:solidFill>
            <a:srgbClr val="FFAB00"/>
          </a:solidFill>
          <a:ln>
            <a:noFill/>
          </a:ln>
          <a:effectLst/>
        </p:spPr>
        <p:txBody>
          <a:bodyPr wrap="none" lIns="60927" tIns="30463" rIns="60927" bIns="30463" anchor="ctr"/>
          <a:lstStyle/>
          <a:p>
            <a:endParaRPr lang="es-MX" sz="900"/>
          </a:p>
        </p:txBody>
      </p:sp>
      <p:sp>
        <p:nvSpPr>
          <p:cNvPr id="131" name="Freeform 125"/>
          <p:cNvSpPr>
            <a:spLocks noChangeArrowheads="1"/>
          </p:cNvSpPr>
          <p:nvPr/>
        </p:nvSpPr>
        <p:spPr bwMode="auto">
          <a:xfrm>
            <a:off x="9685338" y="5834063"/>
            <a:ext cx="389732" cy="186532"/>
          </a:xfrm>
          <a:custGeom>
            <a:avLst/>
            <a:gdLst>
              <a:gd name="T0" fmla="*/ 777017 w 517"/>
              <a:gd name="T1" fmla="*/ 180870 h 245"/>
              <a:gd name="T2" fmla="*/ 581257 w 517"/>
              <a:gd name="T3" fmla="*/ 0 h 245"/>
              <a:gd name="T4" fmla="*/ 581257 w 517"/>
              <a:gd name="T5" fmla="*/ 115513 h 245"/>
              <a:gd name="T6" fmla="*/ 0 w 517"/>
              <a:gd name="T7" fmla="*/ 115513 h 245"/>
              <a:gd name="T8" fmla="*/ 0 w 517"/>
              <a:gd name="T9" fmla="*/ 255346 h 245"/>
              <a:gd name="T10" fmla="*/ 581257 w 517"/>
              <a:gd name="T11" fmla="*/ 255346 h 245"/>
              <a:gd name="T12" fmla="*/ 581257 w 517"/>
              <a:gd name="T13" fmla="*/ 370859 h 245"/>
              <a:gd name="T14" fmla="*/ 777017 w 517"/>
              <a:gd name="T15" fmla="*/ 180870 h 245"/>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517" h="245">
                <a:moveTo>
                  <a:pt x="516" y="119"/>
                </a:moveTo>
                <a:lnTo>
                  <a:pt x="386" y="0"/>
                </a:lnTo>
                <a:lnTo>
                  <a:pt x="386" y="76"/>
                </a:lnTo>
                <a:lnTo>
                  <a:pt x="0" y="76"/>
                </a:lnTo>
                <a:lnTo>
                  <a:pt x="0" y="168"/>
                </a:lnTo>
                <a:lnTo>
                  <a:pt x="386" y="168"/>
                </a:lnTo>
                <a:lnTo>
                  <a:pt x="386" y="244"/>
                </a:lnTo>
                <a:lnTo>
                  <a:pt x="516" y="119"/>
                </a:lnTo>
              </a:path>
            </a:pathLst>
          </a:custGeom>
          <a:solidFill>
            <a:schemeClr val="accent6">
              <a:lumMod val="50000"/>
            </a:schemeClr>
          </a:solidFill>
          <a:ln>
            <a:noFill/>
          </a:ln>
          <a:effectLst/>
        </p:spPr>
        <p:txBody>
          <a:bodyPr wrap="none" lIns="60927" tIns="30463" rIns="60927" bIns="30463" anchor="ctr"/>
          <a:lstStyle/>
          <a:p>
            <a:endParaRPr lang="es-MX" sz="900"/>
          </a:p>
        </p:txBody>
      </p:sp>
      <p:sp>
        <p:nvSpPr>
          <p:cNvPr id="39963" name="Subtitle 2"/>
          <p:cNvSpPr txBox="1">
            <a:spLocks/>
          </p:cNvSpPr>
          <p:nvPr/>
        </p:nvSpPr>
        <p:spPr bwMode="auto">
          <a:xfrm>
            <a:off x="10140157" y="4911725"/>
            <a:ext cx="619125" cy="338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21872" tIns="60935" rIns="121872" bIns="60935">
            <a:spAutoFit/>
          </a:bodyPr>
          <a:lstStyle>
            <a:lvl1pPr defTabSz="457200">
              <a:defRPr sz="3600">
                <a:solidFill>
                  <a:schemeClr val="tx1"/>
                </a:solidFill>
                <a:latin typeface="Lato Light" panose="020F0302020204030203" pitchFamily="34" charset="0"/>
                <a:ea typeface="MS PGothic" panose="020B0600070205080204" pitchFamily="34" charset="-128"/>
              </a:defRPr>
            </a:lvl1pPr>
            <a:lvl2pPr marL="742950" indent="-285750" defTabSz="457200">
              <a:defRPr sz="3600">
                <a:solidFill>
                  <a:schemeClr val="tx1"/>
                </a:solidFill>
                <a:latin typeface="Lato Light" panose="020F0302020204030203" pitchFamily="34" charset="0"/>
                <a:ea typeface="MS PGothic" panose="020B0600070205080204" pitchFamily="34" charset="-128"/>
              </a:defRPr>
            </a:lvl2pPr>
            <a:lvl3pPr marL="1143000" indent="-228600" defTabSz="457200">
              <a:defRPr sz="3600">
                <a:solidFill>
                  <a:schemeClr val="tx1"/>
                </a:solidFill>
                <a:latin typeface="Lato Light" panose="020F0302020204030203" pitchFamily="34" charset="0"/>
                <a:ea typeface="MS PGothic" panose="020B0600070205080204" pitchFamily="34" charset="-128"/>
              </a:defRPr>
            </a:lvl3pPr>
            <a:lvl4pPr marL="1600200" indent="-228600" defTabSz="457200">
              <a:defRPr sz="3600">
                <a:solidFill>
                  <a:schemeClr val="tx1"/>
                </a:solidFill>
                <a:latin typeface="Lato Light" panose="020F0302020204030203" pitchFamily="34" charset="0"/>
                <a:ea typeface="MS PGothic" panose="020B0600070205080204" pitchFamily="34" charset="-128"/>
              </a:defRPr>
            </a:lvl4pPr>
            <a:lvl5pPr marL="2057400" indent="-228600" defTabSz="457200">
              <a:defRPr sz="3600">
                <a:solidFill>
                  <a:schemeClr val="tx1"/>
                </a:solidFill>
                <a:latin typeface="Lato Light" panose="020F0302020204030203" pitchFamily="34" charset="0"/>
                <a:ea typeface="MS PGothic" panose="020B0600070205080204" pitchFamily="34" charset="-128"/>
              </a:defRPr>
            </a:lvl5pPr>
            <a:lvl6pPr marL="25146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6pPr>
            <a:lvl7pPr marL="29718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7pPr>
            <a:lvl8pPr marL="34290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8pPr>
            <a:lvl9pPr marL="38862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9pPr>
          </a:lstStyle>
          <a:p>
            <a:pPr>
              <a:spcBef>
                <a:spcPct val="20000"/>
              </a:spcBef>
              <a:buFont typeface="Arial" panose="020B0604020202020204" pitchFamily="34" charset="0"/>
              <a:buNone/>
            </a:pPr>
            <a:r>
              <a:rPr lang="en-US" altLang="es-MX" sz="1400">
                <a:latin typeface="Source Sans Pro" panose="020B0503030403020204" pitchFamily="34" charset="0"/>
              </a:rPr>
              <a:t>67%</a:t>
            </a:r>
            <a:endParaRPr lang="en-US" altLang="es-MX" sz="900">
              <a:latin typeface="Source Sans Pro" panose="020B0503030403020204" pitchFamily="34" charset="0"/>
            </a:endParaRPr>
          </a:p>
        </p:txBody>
      </p:sp>
      <p:sp>
        <p:nvSpPr>
          <p:cNvPr id="39964" name="Subtitle 2"/>
          <p:cNvSpPr txBox="1">
            <a:spLocks/>
          </p:cNvSpPr>
          <p:nvPr/>
        </p:nvSpPr>
        <p:spPr bwMode="auto">
          <a:xfrm>
            <a:off x="10140157" y="5320507"/>
            <a:ext cx="619125" cy="338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21872" tIns="60935" rIns="121872" bIns="60935">
            <a:spAutoFit/>
          </a:bodyPr>
          <a:lstStyle>
            <a:lvl1pPr defTabSz="457200">
              <a:defRPr sz="3600">
                <a:solidFill>
                  <a:schemeClr val="tx1"/>
                </a:solidFill>
                <a:latin typeface="Lato Light" panose="020F0302020204030203" pitchFamily="34" charset="0"/>
                <a:ea typeface="MS PGothic" panose="020B0600070205080204" pitchFamily="34" charset="-128"/>
              </a:defRPr>
            </a:lvl1pPr>
            <a:lvl2pPr marL="742950" indent="-285750" defTabSz="457200">
              <a:defRPr sz="3600">
                <a:solidFill>
                  <a:schemeClr val="tx1"/>
                </a:solidFill>
                <a:latin typeface="Lato Light" panose="020F0302020204030203" pitchFamily="34" charset="0"/>
                <a:ea typeface="MS PGothic" panose="020B0600070205080204" pitchFamily="34" charset="-128"/>
              </a:defRPr>
            </a:lvl2pPr>
            <a:lvl3pPr marL="1143000" indent="-228600" defTabSz="457200">
              <a:defRPr sz="3600">
                <a:solidFill>
                  <a:schemeClr val="tx1"/>
                </a:solidFill>
                <a:latin typeface="Lato Light" panose="020F0302020204030203" pitchFamily="34" charset="0"/>
                <a:ea typeface="MS PGothic" panose="020B0600070205080204" pitchFamily="34" charset="-128"/>
              </a:defRPr>
            </a:lvl3pPr>
            <a:lvl4pPr marL="1600200" indent="-228600" defTabSz="457200">
              <a:defRPr sz="3600">
                <a:solidFill>
                  <a:schemeClr val="tx1"/>
                </a:solidFill>
                <a:latin typeface="Lato Light" panose="020F0302020204030203" pitchFamily="34" charset="0"/>
                <a:ea typeface="MS PGothic" panose="020B0600070205080204" pitchFamily="34" charset="-128"/>
              </a:defRPr>
            </a:lvl4pPr>
            <a:lvl5pPr marL="2057400" indent="-228600" defTabSz="457200">
              <a:defRPr sz="3600">
                <a:solidFill>
                  <a:schemeClr val="tx1"/>
                </a:solidFill>
                <a:latin typeface="Lato Light" panose="020F0302020204030203" pitchFamily="34" charset="0"/>
                <a:ea typeface="MS PGothic" panose="020B0600070205080204" pitchFamily="34" charset="-128"/>
              </a:defRPr>
            </a:lvl5pPr>
            <a:lvl6pPr marL="25146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6pPr>
            <a:lvl7pPr marL="29718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7pPr>
            <a:lvl8pPr marL="34290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8pPr>
            <a:lvl9pPr marL="38862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9pPr>
          </a:lstStyle>
          <a:p>
            <a:pPr>
              <a:spcBef>
                <a:spcPct val="20000"/>
              </a:spcBef>
              <a:buFont typeface="Arial" panose="020B0604020202020204" pitchFamily="34" charset="0"/>
              <a:buNone/>
            </a:pPr>
            <a:r>
              <a:rPr lang="en-US" altLang="es-MX" sz="1400">
                <a:latin typeface="Source Sans Pro" panose="020B0503030403020204" pitchFamily="34" charset="0"/>
              </a:rPr>
              <a:t>35%</a:t>
            </a:r>
            <a:endParaRPr lang="en-US" altLang="es-MX" sz="900">
              <a:latin typeface="Source Sans Pro" panose="020B0503030403020204" pitchFamily="34" charset="0"/>
            </a:endParaRPr>
          </a:p>
        </p:txBody>
      </p:sp>
      <p:sp>
        <p:nvSpPr>
          <p:cNvPr id="39965" name="Subtitle 2"/>
          <p:cNvSpPr txBox="1">
            <a:spLocks/>
          </p:cNvSpPr>
          <p:nvPr/>
        </p:nvSpPr>
        <p:spPr bwMode="auto">
          <a:xfrm>
            <a:off x="10140157" y="5746750"/>
            <a:ext cx="619125" cy="338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21872" tIns="60935" rIns="121872" bIns="60935">
            <a:spAutoFit/>
          </a:bodyPr>
          <a:lstStyle>
            <a:lvl1pPr defTabSz="457200">
              <a:defRPr sz="3600">
                <a:solidFill>
                  <a:schemeClr val="tx1"/>
                </a:solidFill>
                <a:latin typeface="Lato Light" panose="020F0302020204030203" pitchFamily="34" charset="0"/>
                <a:ea typeface="MS PGothic" panose="020B0600070205080204" pitchFamily="34" charset="-128"/>
              </a:defRPr>
            </a:lvl1pPr>
            <a:lvl2pPr marL="742950" indent="-285750" defTabSz="457200">
              <a:defRPr sz="3600">
                <a:solidFill>
                  <a:schemeClr val="tx1"/>
                </a:solidFill>
                <a:latin typeface="Lato Light" panose="020F0302020204030203" pitchFamily="34" charset="0"/>
                <a:ea typeface="MS PGothic" panose="020B0600070205080204" pitchFamily="34" charset="-128"/>
              </a:defRPr>
            </a:lvl2pPr>
            <a:lvl3pPr marL="1143000" indent="-228600" defTabSz="457200">
              <a:defRPr sz="3600">
                <a:solidFill>
                  <a:schemeClr val="tx1"/>
                </a:solidFill>
                <a:latin typeface="Lato Light" panose="020F0302020204030203" pitchFamily="34" charset="0"/>
                <a:ea typeface="MS PGothic" panose="020B0600070205080204" pitchFamily="34" charset="-128"/>
              </a:defRPr>
            </a:lvl3pPr>
            <a:lvl4pPr marL="1600200" indent="-228600" defTabSz="457200">
              <a:defRPr sz="3600">
                <a:solidFill>
                  <a:schemeClr val="tx1"/>
                </a:solidFill>
                <a:latin typeface="Lato Light" panose="020F0302020204030203" pitchFamily="34" charset="0"/>
                <a:ea typeface="MS PGothic" panose="020B0600070205080204" pitchFamily="34" charset="-128"/>
              </a:defRPr>
            </a:lvl4pPr>
            <a:lvl5pPr marL="2057400" indent="-228600" defTabSz="457200">
              <a:defRPr sz="3600">
                <a:solidFill>
                  <a:schemeClr val="tx1"/>
                </a:solidFill>
                <a:latin typeface="Lato Light" panose="020F0302020204030203" pitchFamily="34" charset="0"/>
                <a:ea typeface="MS PGothic" panose="020B0600070205080204" pitchFamily="34" charset="-128"/>
              </a:defRPr>
            </a:lvl5pPr>
            <a:lvl6pPr marL="25146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6pPr>
            <a:lvl7pPr marL="29718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7pPr>
            <a:lvl8pPr marL="34290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8pPr>
            <a:lvl9pPr marL="38862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9pPr>
          </a:lstStyle>
          <a:p>
            <a:pPr>
              <a:spcBef>
                <a:spcPct val="20000"/>
              </a:spcBef>
              <a:buFont typeface="Arial" panose="020B0604020202020204" pitchFamily="34" charset="0"/>
              <a:buNone/>
            </a:pPr>
            <a:r>
              <a:rPr lang="en-US" altLang="es-MX" sz="1400">
                <a:latin typeface="Source Sans Pro" panose="020B0503030403020204" pitchFamily="34" charset="0"/>
              </a:rPr>
              <a:t>86%</a:t>
            </a:r>
            <a:endParaRPr lang="en-US" altLang="es-MX" sz="900">
              <a:latin typeface="Source Sans Pro" panose="020B0503030403020204" pitchFamily="34" charset="0"/>
            </a:endParaRPr>
          </a:p>
        </p:txBody>
      </p:sp>
      <p:sp>
        <p:nvSpPr>
          <p:cNvPr id="39966" name="Subtitle 2"/>
          <p:cNvSpPr txBox="1">
            <a:spLocks/>
          </p:cNvSpPr>
          <p:nvPr/>
        </p:nvSpPr>
        <p:spPr bwMode="auto">
          <a:xfrm>
            <a:off x="10140157" y="4462463"/>
            <a:ext cx="619125" cy="338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21872" tIns="60935" rIns="121872" bIns="60935">
            <a:spAutoFit/>
          </a:bodyPr>
          <a:lstStyle>
            <a:lvl1pPr defTabSz="457200">
              <a:defRPr sz="3600">
                <a:solidFill>
                  <a:schemeClr val="tx1"/>
                </a:solidFill>
                <a:latin typeface="Lato Light" panose="020F0302020204030203" pitchFamily="34" charset="0"/>
                <a:ea typeface="MS PGothic" panose="020B0600070205080204" pitchFamily="34" charset="-128"/>
              </a:defRPr>
            </a:lvl1pPr>
            <a:lvl2pPr marL="742950" indent="-285750" defTabSz="457200">
              <a:defRPr sz="3600">
                <a:solidFill>
                  <a:schemeClr val="tx1"/>
                </a:solidFill>
                <a:latin typeface="Lato Light" panose="020F0302020204030203" pitchFamily="34" charset="0"/>
                <a:ea typeface="MS PGothic" panose="020B0600070205080204" pitchFamily="34" charset="-128"/>
              </a:defRPr>
            </a:lvl2pPr>
            <a:lvl3pPr marL="1143000" indent="-228600" defTabSz="457200">
              <a:defRPr sz="3600">
                <a:solidFill>
                  <a:schemeClr val="tx1"/>
                </a:solidFill>
                <a:latin typeface="Lato Light" panose="020F0302020204030203" pitchFamily="34" charset="0"/>
                <a:ea typeface="MS PGothic" panose="020B0600070205080204" pitchFamily="34" charset="-128"/>
              </a:defRPr>
            </a:lvl3pPr>
            <a:lvl4pPr marL="1600200" indent="-228600" defTabSz="457200">
              <a:defRPr sz="3600">
                <a:solidFill>
                  <a:schemeClr val="tx1"/>
                </a:solidFill>
                <a:latin typeface="Lato Light" panose="020F0302020204030203" pitchFamily="34" charset="0"/>
                <a:ea typeface="MS PGothic" panose="020B0600070205080204" pitchFamily="34" charset="-128"/>
              </a:defRPr>
            </a:lvl4pPr>
            <a:lvl5pPr marL="2057400" indent="-228600" defTabSz="457200">
              <a:defRPr sz="3600">
                <a:solidFill>
                  <a:schemeClr val="tx1"/>
                </a:solidFill>
                <a:latin typeface="Lato Light" panose="020F0302020204030203" pitchFamily="34" charset="0"/>
                <a:ea typeface="MS PGothic" panose="020B0600070205080204" pitchFamily="34" charset="-128"/>
              </a:defRPr>
            </a:lvl5pPr>
            <a:lvl6pPr marL="25146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6pPr>
            <a:lvl7pPr marL="29718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7pPr>
            <a:lvl8pPr marL="34290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8pPr>
            <a:lvl9pPr marL="38862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9pPr>
          </a:lstStyle>
          <a:p>
            <a:pPr>
              <a:spcBef>
                <a:spcPct val="20000"/>
              </a:spcBef>
              <a:buFont typeface="Arial" panose="020B0604020202020204" pitchFamily="34" charset="0"/>
              <a:buNone/>
            </a:pPr>
            <a:r>
              <a:rPr lang="en-US" altLang="es-MX" sz="1400">
                <a:latin typeface="Source Sans Pro" panose="020B0503030403020204" pitchFamily="34" charset="0"/>
              </a:rPr>
              <a:t>45%</a:t>
            </a:r>
            <a:endParaRPr lang="en-US" altLang="es-MX" sz="900">
              <a:latin typeface="Source Sans Pro" panose="020B0503030403020204" pitchFamily="34" charset="0"/>
            </a:endParaRPr>
          </a:p>
        </p:txBody>
      </p:sp>
      <p:sp>
        <p:nvSpPr>
          <p:cNvPr id="39967" name="TextBox 135"/>
          <p:cNvSpPr txBox="1">
            <a:spLocks noChangeArrowheads="1"/>
          </p:cNvSpPr>
          <p:nvPr/>
        </p:nvSpPr>
        <p:spPr bwMode="auto">
          <a:xfrm>
            <a:off x="7602538" y="4922838"/>
            <a:ext cx="830640" cy="29237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2" tIns="45711" rIns="91422" bIns="45711">
            <a:spAutoFit/>
          </a:bodyPr>
          <a:lstStyle>
            <a:lvl1pPr>
              <a:defRPr sz="3600">
                <a:solidFill>
                  <a:schemeClr val="tx1"/>
                </a:solidFill>
                <a:latin typeface="Lato Light" panose="020F0302020204030203" pitchFamily="34" charset="0"/>
                <a:ea typeface="MS PGothic" panose="020B0600070205080204" pitchFamily="34" charset="-128"/>
              </a:defRPr>
            </a:lvl1pPr>
            <a:lvl2pPr marL="742950" indent="-285750">
              <a:defRPr sz="3600">
                <a:solidFill>
                  <a:schemeClr val="tx1"/>
                </a:solidFill>
                <a:latin typeface="Lato Light" panose="020F0302020204030203" pitchFamily="34" charset="0"/>
                <a:ea typeface="MS PGothic" panose="020B0600070205080204" pitchFamily="34" charset="-128"/>
              </a:defRPr>
            </a:lvl2pPr>
            <a:lvl3pPr marL="1143000" indent="-228600">
              <a:defRPr sz="3600">
                <a:solidFill>
                  <a:schemeClr val="tx1"/>
                </a:solidFill>
                <a:latin typeface="Lato Light" panose="020F0302020204030203" pitchFamily="34" charset="0"/>
                <a:ea typeface="MS PGothic" panose="020B0600070205080204" pitchFamily="34" charset="-128"/>
              </a:defRPr>
            </a:lvl3pPr>
            <a:lvl4pPr marL="1600200" indent="-228600">
              <a:defRPr sz="3600">
                <a:solidFill>
                  <a:schemeClr val="tx1"/>
                </a:solidFill>
                <a:latin typeface="Lato Light" panose="020F0302020204030203" pitchFamily="34" charset="0"/>
                <a:ea typeface="MS PGothic" panose="020B0600070205080204" pitchFamily="34" charset="-128"/>
              </a:defRPr>
            </a:lvl4pPr>
            <a:lvl5pPr marL="2057400" indent="-228600">
              <a:defRPr sz="3600">
                <a:solidFill>
                  <a:schemeClr val="tx1"/>
                </a:solidFill>
                <a:latin typeface="Lato Light" panose="020F0302020204030203" pitchFamily="34" charset="0"/>
                <a:ea typeface="MS PGothic" panose="020B0600070205080204" pitchFamily="34" charset="-128"/>
              </a:defRPr>
            </a:lvl5pPr>
            <a:lvl6pPr marL="25146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6pPr>
            <a:lvl7pPr marL="29718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7pPr>
            <a:lvl8pPr marL="34290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8pPr>
            <a:lvl9pPr marL="38862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9pPr>
          </a:lstStyle>
          <a:p>
            <a:r>
              <a:rPr lang="id-ID" altLang="es-MX" sz="1300" b="1">
                <a:solidFill>
                  <a:schemeClr val="bg1"/>
                </a:solidFill>
                <a:latin typeface="Source Sans Pro" panose="020B0503030403020204" pitchFamily="34" charset="0"/>
              </a:rPr>
              <a:t>Graphics</a:t>
            </a:r>
          </a:p>
        </p:txBody>
      </p:sp>
      <p:sp>
        <p:nvSpPr>
          <p:cNvPr id="39968" name="TextBox 136"/>
          <p:cNvSpPr txBox="1">
            <a:spLocks noChangeArrowheads="1"/>
          </p:cNvSpPr>
          <p:nvPr/>
        </p:nvSpPr>
        <p:spPr bwMode="auto">
          <a:xfrm>
            <a:off x="7602538" y="5331619"/>
            <a:ext cx="599808" cy="29237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2" tIns="45711" rIns="91422" bIns="45711">
            <a:spAutoFit/>
          </a:bodyPr>
          <a:lstStyle>
            <a:lvl1pPr>
              <a:defRPr sz="3600">
                <a:solidFill>
                  <a:schemeClr val="tx1"/>
                </a:solidFill>
                <a:latin typeface="Lato Light" panose="020F0302020204030203" pitchFamily="34" charset="0"/>
                <a:ea typeface="MS PGothic" panose="020B0600070205080204" pitchFamily="34" charset="-128"/>
              </a:defRPr>
            </a:lvl1pPr>
            <a:lvl2pPr marL="742950" indent="-285750">
              <a:defRPr sz="3600">
                <a:solidFill>
                  <a:schemeClr val="tx1"/>
                </a:solidFill>
                <a:latin typeface="Lato Light" panose="020F0302020204030203" pitchFamily="34" charset="0"/>
                <a:ea typeface="MS PGothic" panose="020B0600070205080204" pitchFamily="34" charset="-128"/>
              </a:defRPr>
            </a:lvl2pPr>
            <a:lvl3pPr marL="1143000" indent="-228600">
              <a:defRPr sz="3600">
                <a:solidFill>
                  <a:schemeClr val="tx1"/>
                </a:solidFill>
                <a:latin typeface="Lato Light" panose="020F0302020204030203" pitchFamily="34" charset="0"/>
                <a:ea typeface="MS PGothic" panose="020B0600070205080204" pitchFamily="34" charset="-128"/>
              </a:defRPr>
            </a:lvl3pPr>
            <a:lvl4pPr marL="1600200" indent="-228600">
              <a:defRPr sz="3600">
                <a:solidFill>
                  <a:schemeClr val="tx1"/>
                </a:solidFill>
                <a:latin typeface="Lato Light" panose="020F0302020204030203" pitchFamily="34" charset="0"/>
                <a:ea typeface="MS PGothic" panose="020B0600070205080204" pitchFamily="34" charset="-128"/>
              </a:defRPr>
            </a:lvl4pPr>
            <a:lvl5pPr marL="2057400" indent="-228600">
              <a:defRPr sz="3600">
                <a:solidFill>
                  <a:schemeClr val="tx1"/>
                </a:solidFill>
                <a:latin typeface="Lato Light" panose="020F0302020204030203" pitchFamily="34" charset="0"/>
                <a:ea typeface="MS PGothic" panose="020B0600070205080204" pitchFamily="34" charset="-128"/>
              </a:defRPr>
            </a:lvl5pPr>
            <a:lvl6pPr marL="25146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6pPr>
            <a:lvl7pPr marL="29718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7pPr>
            <a:lvl8pPr marL="34290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8pPr>
            <a:lvl9pPr marL="38862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9pPr>
          </a:lstStyle>
          <a:p>
            <a:r>
              <a:rPr lang="id-ID" altLang="es-MX" sz="1300" b="1">
                <a:solidFill>
                  <a:schemeClr val="bg1"/>
                </a:solidFill>
                <a:latin typeface="Source Sans Pro" panose="020B0503030403020204" pitchFamily="34" charset="0"/>
              </a:rPr>
              <a:t>Video</a:t>
            </a:r>
          </a:p>
        </p:txBody>
      </p:sp>
      <p:sp>
        <p:nvSpPr>
          <p:cNvPr id="39969" name="TextBox 137"/>
          <p:cNvSpPr txBox="1">
            <a:spLocks noChangeArrowheads="1"/>
          </p:cNvSpPr>
          <p:nvPr/>
        </p:nvSpPr>
        <p:spPr bwMode="auto">
          <a:xfrm>
            <a:off x="7602538" y="5771357"/>
            <a:ext cx="858532" cy="29237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2" tIns="45711" rIns="91422" bIns="45711">
            <a:spAutoFit/>
          </a:bodyPr>
          <a:lstStyle>
            <a:lvl1pPr>
              <a:defRPr sz="3600">
                <a:solidFill>
                  <a:schemeClr val="tx1"/>
                </a:solidFill>
                <a:latin typeface="Lato Light" panose="020F0302020204030203" pitchFamily="34" charset="0"/>
                <a:ea typeface="MS PGothic" panose="020B0600070205080204" pitchFamily="34" charset="-128"/>
              </a:defRPr>
            </a:lvl1pPr>
            <a:lvl2pPr marL="742950" indent="-285750">
              <a:defRPr sz="3600">
                <a:solidFill>
                  <a:schemeClr val="tx1"/>
                </a:solidFill>
                <a:latin typeface="Lato Light" panose="020F0302020204030203" pitchFamily="34" charset="0"/>
                <a:ea typeface="MS PGothic" panose="020B0600070205080204" pitchFamily="34" charset="-128"/>
              </a:defRPr>
            </a:lvl2pPr>
            <a:lvl3pPr marL="1143000" indent="-228600">
              <a:defRPr sz="3600">
                <a:solidFill>
                  <a:schemeClr val="tx1"/>
                </a:solidFill>
                <a:latin typeface="Lato Light" panose="020F0302020204030203" pitchFamily="34" charset="0"/>
                <a:ea typeface="MS PGothic" panose="020B0600070205080204" pitchFamily="34" charset="-128"/>
              </a:defRPr>
            </a:lvl3pPr>
            <a:lvl4pPr marL="1600200" indent="-228600">
              <a:defRPr sz="3600">
                <a:solidFill>
                  <a:schemeClr val="tx1"/>
                </a:solidFill>
                <a:latin typeface="Lato Light" panose="020F0302020204030203" pitchFamily="34" charset="0"/>
                <a:ea typeface="MS PGothic" panose="020B0600070205080204" pitchFamily="34" charset="-128"/>
              </a:defRPr>
            </a:lvl4pPr>
            <a:lvl5pPr marL="2057400" indent="-228600">
              <a:defRPr sz="3600">
                <a:solidFill>
                  <a:schemeClr val="tx1"/>
                </a:solidFill>
                <a:latin typeface="Lato Light" panose="020F0302020204030203" pitchFamily="34" charset="0"/>
                <a:ea typeface="MS PGothic" panose="020B0600070205080204" pitchFamily="34" charset="-128"/>
              </a:defRPr>
            </a:lvl5pPr>
            <a:lvl6pPr marL="25146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6pPr>
            <a:lvl7pPr marL="29718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7pPr>
            <a:lvl8pPr marL="34290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8pPr>
            <a:lvl9pPr marL="38862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9pPr>
          </a:lstStyle>
          <a:p>
            <a:r>
              <a:rPr lang="id-ID" altLang="es-MX" sz="1300" b="1">
                <a:solidFill>
                  <a:schemeClr val="bg1"/>
                </a:solidFill>
                <a:latin typeface="Source Sans Pro" panose="020B0503030403020204" pitchFamily="34" charset="0"/>
              </a:rPr>
              <a:t>Software</a:t>
            </a:r>
          </a:p>
        </p:txBody>
      </p:sp>
      <p:sp>
        <p:nvSpPr>
          <p:cNvPr id="39970" name="TextBox 138"/>
          <p:cNvSpPr txBox="1">
            <a:spLocks noChangeArrowheads="1"/>
          </p:cNvSpPr>
          <p:nvPr/>
        </p:nvSpPr>
        <p:spPr bwMode="auto">
          <a:xfrm>
            <a:off x="7602538" y="4488657"/>
            <a:ext cx="604616" cy="29237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2" tIns="45711" rIns="91422" bIns="45711">
            <a:spAutoFit/>
          </a:bodyPr>
          <a:lstStyle>
            <a:lvl1pPr>
              <a:defRPr sz="3600">
                <a:solidFill>
                  <a:schemeClr val="tx1"/>
                </a:solidFill>
                <a:latin typeface="Lato Light" panose="020F0302020204030203" pitchFamily="34" charset="0"/>
                <a:ea typeface="MS PGothic" panose="020B0600070205080204" pitchFamily="34" charset="-128"/>
              </a:defRPr>
            </a:lvl1pPr>
            <a:lvl2pPr marL="742950" indent="-285750">
              <a:defRPr sz="3600">
                <a:solidFill>
                  <a:schemeClr val="tx1"/>
                </a:solidFill>
                <a:latin typeface="Lato Light" panose="020F0302020204030203" pitchFamily="34" charset="0"/>
                <a:ea typeface="MS PGothic" panose="020B0600070205080204" pitchFamily="34" charset="-128"/>
              </a:defRPr>
            </a:lvl2pPr>
            <a:lvl3pPr marL="1143000" indent="-228600">
              <a:defRPr sz="3600">
                <a:solidFill>
                  <a:schemeClr val="tx1"/>
                </a:solidFill>
                <a:latin typeface="Lato Light" panose="020F0302020204030203" pitchFamily="34" charset="0"/>
                <a:ea typeface="MS PGothic" panose="020B0600070205080204" pitchFamily="34" charset="-128"/>
              </a:defRPr>
            </a:lvl3pPr>
            <a:lvl4pPr marL="1600200" indent="-228600">
              <a:defRPr sz="3600">
                <a:solidFill>
                  <a:schemeClr val="tx1"/>
                </a:solidFill>
                <a:latin typeface="Lato Light" panose="020F0302020204030203" pitchFamily="34" charset="0"/>
                <a:ea typeface="MS PGothic" panose="020B0600070205080204" pitchFamily="34" charset="-128"/>
              </a:defRPr>
            </a:lvl4pPr>
            <a:lvl5pPr marL="2057400" indent="-228600">
              <a:defRPr sz="3600">
                <a:solidFill>
                  <a:schemeClr val="tx1"/>
                </a:solidFill>
                <a:latin typeface="Lato Light" panose="020F0302020204030203" pitchFamily="34" charset="0"/>
                <a:ea typeface="MS PGothic" panose="020B0600070205080204" pitchFamily="34" charset="-128"/>
              </a:defRPr>
            </a:lvl5pPr>
            <a:lvl6pPr marL="25146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6pPr>
            <a:lvl7pPr marL="29718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7pPr>
            <a:lvl8pPr marL="34290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8pPr>
            <a:lvl9pPr marL="38862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9pPr>
          </a:lstStyle>
          <a:p>
            <a:r>
              <a:rPr lang="id-ID" altLang="es-MX" sz="1300" b="1">
                <a:solidFill>
                  <a:schemeClr val="bg1"/>
                </a:solidFill>
                <a:latin typeface="Source Sans Pro" panose="020B0503030403020204" pitchFamily="34" charset="0"/>
              </a:rPr>
              <a:t>Music</a:t>
            </a:r>
          </a:p>
        </p:txBody>
      </p:sp>
      <p:sp>
        <p:nvSpPr>
          <p:cNvPr id="140" name="Freeform 113"/>
          <p:cNvSpPr>
            <a:spLocks noChangeArrowheads="1"/>
          </p:cNvSpPr>
          <p:nvPr/>
        </p:nvSpPr>
        <p:spPr bwMode="auto">
          <a:xfrm>
            <a:off x="2018507" y="4121944"/>
            <a:ext cx="2914650" cy="2137569"/>
          </a:xfrm>
          <a:custGeom>
            <a:avLst/>
            <a:gdLst>
              <a:gd name="T0" fmla="*/ 5827421 w 3865"/>
              <a:gd name="T1" fmla="*/ 4152110 h 2837"/>
              <a:gd name="T2" fmla="*/ 5614774 w 3865"/>
              <a:gd name="T3" fmla="*/ 4028527 h 2837"/>
              <a:gd name="T4" fmla="*/ 5614774 w 3865"/>
              <a:gd name="T5" fmla="*/ 4126489 h 2837"/>
              <a:gd name="T6" fmla="*/ 140256 w 3865"/>
              <a:gd name="T7" fmla="*/ 4126489 h 2837"/>
              <a:gd name="T8" fmla="*/ 140256 w 3865"/>
              <a:gd name="T9" fmla="*/ 212504 h 2837"/>
              <a:gd name="T10" fmla="*/ 238285 w 3865"/>
              <a:gd name="T11" fmla="*/ 212504 h 2837"/>
              <a:gd name="T12" fmla="*/ 114618 w 3865"/>
              <a:gd name="T13" fmla="*/ 0 h 2837"/>
              <a:gd name="T14" fmla="*/ 0 w 3865"/>
              <a:gd name="T15" fmla="*/ 212504 h 2837"/>
              <a:gd name="T16" fmla="*/ 90488 w 3865"/>
              <a:gd name="T17" fmla="*/ 212504 h 2837"/>
              <a:gd name="T18" fmla="*/ 90488 w 3865"/>
              <a:gd name="T19" fmla="*/ 4176224 h 2837"/>
              <a:gd name="T20" fmla="*/ 5614774 w 3865"/>
              <a:gd name="T21" fmla="*/ 4176224 h 2837"/>
              <a:gd name="T22" fmla="*/ 5614774 w 3865"/>
              <a:gd name="T23" fmla="*/ 4274187 h 2837"/>
              <a:gd name="T24" fmla="*/ 5827421 w 3865"/>
              <a:gd name="T25" fmla="*/ 4152110 h 283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865" h="2837">
                <a:moveTo>
                  <a:pt x="3864" y="2755"/>
                </a:moveTo>
                <a:lnTo>
                  <a:pt x="3723" y="2673"/>
                </a:lnTo>
                <a:lnTo>
                  <a:pt x="3723" y="2738"/>
                </a:lnTo>
                <a:lnTo>
                  <a:pt x="93" y="2738"/>
                </a:lnTo>
                <a:lnTo>
                  <a:pt x="93" y="141"/>
                </a:lnTo>
                <a:lnTo>
                  <a:pt x="158" y="141"/>
                </a:lnTo>
                <a:lnTo>
                  <a:pt x="76" y="0"/>
                </a:lnTo>
                <a:lnTo>
                  <a:pt x="0" y="141"/>
                </a:lnTo>
                <a:lnTo>
                  <a:pt x="60" y="141"/>
                </a:lnTo>
                <a:lnTo>
                  <a:pt x="60" y="2771"/>
                </a:lnTo>
                <a:lnTo>
                  <a:pt x="3723" y="2771"/>
                </a:lnTo>
                <a:lnTo>
                  <a:pt x="3723" y="2836"/>
                </a:lnTo>
                <a:lnTo>
                  <a:pt x="3864" y="2755"/>
                </a:lnTo>
              </a:path>
            </a:pathLst>
          </a:custGeom>
          <a:solidFill>
            <a:schemeClr val="accent6">
              <a:lumMod val="50000"/>
            </a:schemeClr>
          </a:solidFill>
          <a:ln>
            <a:noFill/>
          </a:ln>
          <a:effectLst/>
        </p:spPr>
        <p:txBody>
          <a:bodyPr wrap="none" lIns="60927" tIns="30463" rIns="60927" bIns="30463" anchor="ctr"/>
          <a:lstStyle/>
          <a:p>
            <a:endParaRPr lang="es-MX" sz="900"/>
          </a:p>
        </p:txBody>
      </p:sp>
      <p:sp>
        <p:nvSpPr>
          <p:cNvPr id="141" name="Freeform 118"/>
          <p:cNvSpPr>
            <a:spLocks noChangeArrowheads="1"/>
          </p:cNvSpPr>
          <p:nvPr/>
        </p:nvSpPr>
        <p:spPr bwMode="auto">
          <a:xfrm>
            <a:off x="2264569" y="4524375"/>
            <a:ext cx="1354138" cy="235744"/>
          </a:xfrm>
          <a:custGeom>
            <a:avLst/>
            <a:gdLst>
              <a:gd name="T0" fmla="*/ 0 w 1615"/>
              <a:gd name="T1" fmla="*/ 0 h 311"/>
              <a:gd name="T2" fmla="*/ 2706120 w 1615"/>
              <a:gd name="T3" fmla="*/ 0 h 311"/>
              <a:gd name="T4" fmla="*/ 2706120 w 1615"/>
              <a:gd name="T5" fmla="*/ 470607 h 311"/>
              <a:gd name="T6" fmla="*/ 0 w 1615"/>
              <a:gd name="T7" fmla="*/ 470607 h 311"/>
              <a:gd name="T8" fmla="*/ 0 w 1615"/>
              <a:gd name="T9" fmla="*/ 0 h 31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615" h="311">
                <a:moveTo>
                  <a:pt x="0" y="0"/>
                </a:moveTo>
                <a:lnTo>
                  <a:pt x="1614" y="0"/>
                </a:lnTo>
                <a:lnTo>
                  <a:pt x="1614" y="310"/>
                </a:lnTo>
                <a:lnTo>
                  <a:pt x="0" y="310"/>
                </a:lnTo>
                <a:lnTo>
                  <a:pt x="0" y="0"/>
                </a:lnTo>
              </a:path>
            </a:pathLst>
          </a:custGeom>
          <a:solidFill>
            <a:srgbClr val="405645"/>
          </a:solidFill>
          <a:ln>
            <a:noFill/>
          </a:ln>
          <a:effectLst/>
        </p:spPr>
        <p:txBody>
          <a:bodyPr wrap="none" lIns="60927" tIns="30463" rIns="60927" bIns="30463" anchor="ctr"/>
          <a:lstStyle/>
          <a:p>
            <a:endParaRPr lang="es-MX" sz="900"/>
          </a:p>
        </p:txBody>
      </p:sp>
      <p:sp>
        <p:nvSpPr>
          <p:cNvPr id="142" name="Freeform 119"/>
          <p:cNvSpPr>
            <a:spLocks noChangeArrowheads="1"/>
          </p:cNvSpPr>
          <p:nvPr/>
        </p:nvSpPr>
        <p:spPr bwMode="auto">
          <a:xfrm>
            <a:off x="2264569" y="4956175"/>
            <a:ext cx="1673225" cy="236538"/>
          </a:xfrm>
          <a:custGeom>
            <a:avLst/>
            <a:gdLst>
              <a:gd name="T0" fmla="*/ 0 w 2218"/>
              <a:gd name="T1" fmla="*/ 0 h 311"/>
              <a:gd name="T2" fmla="*/ 3345470 w 2218"/>
              <a:gd name="T3" fmla="*/ 0 h 311"/>
              <a:gd name="T4" fmla="*/ 3345470 w 2218"/>
              <a:gd name="T5" fmla="*/ 470607 h 311"/>
              <a:gd name="T6" fmla="*/ 0 w 2218"/>
              <a:gd name="T7" fmla="*/ 470607 h 311"/>
              <a:gd name="T8" fmla="*/ 0 w 2218"/>
              <a:gd name="T9" fmla="*/ 0 h 31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18" h="311">
                <a:moveTo>
                  <a:pt x="0" y="0"/>
                </a:moveTo>
                <a:lnTo>
                  <a:pt x="2217" y="0"/>
                </a:lnTo>
                <a:lnTo>
                  <a:pt x="2217" y="310"/>
                </a:lnTo>
                <a:lnTo>
                  <a:pt x="0" y="310"/>
                </a:lnTo>
                <a:lnTo>
                  <a:pt x="0" y="0"/>
                </a:lnTo>
              </a:path>
            </a:pathLst>
          </a:custGeom>
          <a:solidFill>
            <a:srgbClr val="C00000"/>
          </a:solidFill>
          <a:ln>
            <a:noFill/>
          </a:ln>
          <a:effectLst/>
        </p:spPr>
        <p:txBody>
          <a:bodyPr wrap="none" lIns="60927" tIns="30463" rIns="60927" bIns="30463" anchor="ctr"/>
          <a:lstStyle/>
          <a:p>
            <a:endParaRPr lang="es-MX" sz="900"/>
          </a:p>
        </p:txBody>
      </p:sp>
      <p:sp>
        <p:nvSpPr>
          <p:cNvPr id="143" name="Freeform 120"/>
          <p:cNvSpPr>
            <a:spLocks noChangeArrowheads="1"/>
          </p:cNvSpPr>
          <p:nvPr/>
        </p:nvSpPr>
        <p:spPr bwMode="auto">
          <a:xfrm>
            <a:off x="2264569" y="5378450"/>
            <a:ext cx="987425" cy="232569"/>
          </a:xfrm>
          <a:custGeom>
            <a:avLst/>
            <a:gdLst>
              <a:gd name="T0" fmla="*/ 0 w 1148"/>
              <a:gd name="T1" fmla="*/ 0 h 310"/>
              <a:gd name="T2" fmla="*/ 1973489 w 1148"/>
              <a:gd name="T3" fmla="*/ 0 h 310"/>
              <a:gd name="T4" fmla="*/ 1973489 w 1148"/>
              <a:gd name="T5" fmla="*/ 463971 h 310"/>
              <a:gd name="T6" fmla="*/ 0 w 1148"/>
              <a:gd name="T7" fmla="*/ 463971 h 310"/>
              <a:gd name="T8" fmla="*/ 0 w 1148"/>
              <a:gd name="T9" fmla="*/ 0 h 31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48" h="310">
                <a:moveTo>
                  <a:pt x="0" y="0"/>
                </a:moveTo>
                <a:lnTo>
                  <a:pt x="1147" y="0"/>
                </a:lnTo>
                <a:lnTo>
                  <a:pt x="1147" y="309"/>
                </a:lnTo>
                <a:lnTo>
                  <a:pt x="0" y="309"/>
                </a:lnTo>
                <a:lnTo>
                  <a:pt x="0" y="0"/>
                </a:lnTo>
              </a:path>
            </a:pathLst>
          </a:custGeom>
          <a:solidFill>
            <a:srgbClr val="C78322"/>
          </a:solidFill>
          <a:ln>
            <a:noFill/>
          </a:ln>
          <a:effectLst/>
        </p:spPr>
        <p:txBody>
          <a:bodyPr wrap="none" lIns="60927" tIns="30463" rIns="60927" bIns="30463" anchor="ctr"/>
          <a:lstStyle/>
          <a:p>
            <a:endParaRPr lang="es-MX" sz="900"/>
          </a:p>
        </p:txBody>
      </p:sp>
      <p:sp>
        <p:nvSpPr>
          <p:cNvPr id="144" name="Freeform 121"/>
          <p:cNvSpPr>
            <a:spLocks noChangeArrowheads="1"/>
          </p:cNvSpPr>
          <p:nvPr/>
        </p:nvSpPr>
        <p:spPr bwMode="auto">
          <a:xfrm>
            <a:off x="4347369" y="4547394"/>
            <a:ext cx="388938" cy="185738"/>
          </a:xfrm>
          <a:custGeom>
            <a:avLst/>
            <a:gdLst>
              <a:gd name="T0" fmla="*/ 777017 w 517"/>
              <a:gd name="T1" fmla="*/ 180870 h 245"/>
              <a:gd name="T2" fmla="*/ 581257 w 517"/>
              <a:gd name="T3" fmla="*/ 0 h 245"/>
              <a:gd name="T4" fmla="*/ 581257 w 517"/>
              <a:gd name="T5" fmla="*/ 115513 h 245"/>
              <a:gd name="T6" fmla="*/ 0 w 517"/>
              <a:gd name="T7" fmla="*/ 115513 h 245"/>
              <a:gd name="T8" fmla="*/ 0 w 517"/>
              <a:gd name="T9" fmla="*/ 255346 h 245"/>
              <a:gd name="T10" fmla="*/ 581257 w 517"/>
              <a:gd name="T11" fmla="*/ 255346 h 245"/>
              <a:gd name="T12" fmla="*/ 581257 w 517"/>
              <a:gd name="T13" fmla="*/ 370859 h 245"/>
              <a:gd name="T14" fmla="*/ 777017 w 517"/>
              <a:gd name="T15" fmla="*/ 180870 h 245"/>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517" h="245">
                <a:moveTo>
                  <a:pt x="516" y="119"/>
                </a:moveTo>
                <a:lnTo>
                  <a:pt x="386" y="0"/>
                </a:lnTo>
                <a:lnTo>
                  <a:pt x="386" y="76"/>
                </a:lnTo>
                <a:lnTo>
                  <a:pt x="0" y="76"/>
                </a:lnTo>
                <a:lnTo>
                  <a:pt x="0" y="168"/>
                </a:lnTo>
                <a:lnTo>
                  <a:pt x="386" y="168"/>
                </a:lnTo>
                <a:lnTo>
                  <a:pt x="386" y="244"/>
                </a:lnTo>
                <a:lnTo>
                  <a:pt x="516" y="119"/>
                </a:lnTo>
              </a:path>
            </a:pathLst>
          </a:custGeom>
          <a:solidFill>
            <a:schemeClr val="accent6">
              <a:lumMod val="50000"/>
            </a:schemeClr>
          </a:solidFill>
          <a:ln>
            <a:noFill/>
          </a:ln>
          <a:effectLst/>
        </p:spPr>
        <p:txBody>
          <a:bodyPr wrap="none" lIns="60927" tIns="30463" rIns="60927" bIns="30463" anchor="ctr"/>
          <a:lstStyle/>
          <a:p>
            <a:endParaRPr lang="es-MX" sz="900"/>
          </a:p>
        </p:txBody>
      </p:sp>
      <p:sp>
        <p:nvSpPr>
          <p:cNvPr id="145" name="Freeform 122"/>
          <p:cNvSpPr>
            <a:spLocks noChangeArrowheads="1"/>
          </p:cNvSpPr>
          <p:nvPr/>
        </p:nvSpPr>
        <p:spPr bwMode="auto">
          <a:xfrm>
            <a:off x="4347369" y="4983163"/>
            <a:ext cx="388938" cy="185738"/>
          </a:xfrm>
          <a:custGeom>
            <a:avLst/>
            <a:gdLst>
              <a:gd name="T0" fmla="*/ 777017 w 517"/>
              <a:gd name="T1" fmla="*/ 189989 h 245"/>
              <a:gd name="T2" fmla="*/ 581257 w 517"/>
              <a:gd name="T3" fmla="*/ 0 h 245"/>
              <a:gd name="T4" fmla="*/ 581257 w 517"/>
              <a:gd name="T5" fmla="*/ 115513 h 245"/>
              <a:gd name="T6" fmla="*/ 0 w 517"/>
              <a:gd name="T7" fmla="*/ 115513 h 245"/>
              <a:gd name="T8" fmla="*/ 0 w 517"/>
              <a:gd name="T9" fmla="*/ 255346 h 245"/>
              <a:gd name="T10" fmla="*/ 581257 w 517"/>
              <a:gd name="T11" fmla="*/ 255346 h 245"/>
              <a:gd name="T12" fmla="*/ 581257 w 517"/>
              <a:gd name="T13" fmla="*/ 370859 h 245"/>
              <a:gd name="T14" fmla="*/ 777017 w 517"/>
              <a:gd name="T15" fmla="*/ 189989 h 245"/>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517" h="245">
                <a:moveTo>
                  <a:pt x="516" y="125"/>
                </a:moveTo>
                <a:lnTo>
                  <a:pt x="386" y="0"/>
                </a:lnTo>
                <a:lnTo>
                  <a:pt x="386" y="76"/>
                </a:lnTo>
                <a:lnTo>
                  <a:pt x="0" y="76"/>
                </a:lnTo>
                <a:lnTo>
                  <a:pt x="0" y="168"/>
                </a:lnTo>
                <a:lnTo>
                  <a:pt x="386" y="168"/>
                </a:lnTo>
                <a:lnTo>
                  <a:pt x="386" y="244"/>
                </a:lnTo>
                <a:lnTo>
                  <a:pt x="516" y="125"/>
                </a:lnTo>
              </a:path>
            </a:pathLst>
          </a:custGeom>
          <a:solidFill>
            <a:schemeClr val="accent6">
              <a:lumMod val="50000"/>
            </a:schemeClr>
          </a:solidFill>
          <a:ln>
            <a:noFill/>
          </a:ln>
          <a:effectLst/>
        </p:spPr>
        <p:txBody>
          <a:bodyPr wrap="none" lIns="60927" tIns="30463" rIns="60927" bIns="30463" anchor="ctr"/>
          <a:lstStyle/>
          <a:p>
            <a:endParaRPr lang="es-MX" sz="900"/>
          </a:p>
        </p:txBody>
      </p:sp>
      <p:sp>
        <p:nvSpPr>
          <p:cNvPr id="146" name="Freeform 123"/>
          <p:cNvSpPr>
            <a:spLocks noChangeArrowheads="1"/>
          </p:cNvSpPr>
          <p:nvPr/>
        </p:nvSpPr>
        <p:spPr bwMode="auto">
          <a:xfrm>
            <a:off x="4347369" y="5405438"/>
            <a:ext cx="388938" cy="185738"/>
          </a:xfrm>
          <a:custGeom>
            <a:avLst/>
            <a:gdLst>
              <a:gd name="T0" fmla="*/ 777017 w 517"/>
              <a:gd name="T1" fmla="*/ 181648 h 246"/>
              <a:gd name="T2" fmla="*/ 581257 w 517"/>
              <a:gd name="T3" fmla="*/ 0 h 246"/>
              <a:gd name="T4" fmla="*/ 581257 w 517"/>
              <a:gd name="T5" fmla="*/ 115044 h 246"/>
              <a:gd name="T6" fmla="*/ 0 w 517"/>
              <a:gd name="T7" fmla="*/ 115044 h 246"/>
              <a:gd name="T8" fmla="*/ 0 w 517"/>
              <a:gd name="T9" fmla="*/ 255821 h 246"/>
              <a:gd name="T10" fmla="*/ 581257 w 517"/>
              <a:gd name="T11" fmla="*/ 255821 h 246"/>
              <a:gd name="T12" fmla="*/ 581257 w 517"/>
              <a:gd name="T13" fmla="*/ 370865 h 246"/>
              <a:gd name="T14" fmla="*/ 777017 w 517"/>
              <a:gd name="T15" fmla="*/ 181648 h 24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517" h="246">
                <a:moveTo>
                  <a:pt x="516" y="120"/>
                </a:moveTo>
                <a:lnTo>
                  <a:pt x="386" y="0"/>
                </a:lnTo>
                <a:lnTo>
                  <a:pt x="386" y="76"/>
                </a:lnTo>
                <a:lnTo>
                  <a:pt x="0" y="76"/>
                </a:lnTo>
                <a:lnTo>
                  <a:pt x="0" y="169"/>
                </a:lnTo>
                <a:lnTo>
                  <a:pt x="386" y="169"/>
                </a:lnTo>
                <a:lnTo>
                  <a:pt x="386" y="245"/>
                </a:lnTo>
                <a:lnTo>
                  <a:pt x="516" y="120"/>
                </a:lnTo>
              </a:path>
            </a:pathLst>
          </a:custGeom>
          <a:solidFill>
            <a:schemeClr val="accent6">
              <a:lumMod val="50000"/>
            </a:schemeClr>
          </a:solidFill>
          <a:ln>
            <a:noFill/>
          </a:ln>
          <a:effectLst/>
        </p:spPr>
        <p:txBody>
          <a:bodyPr wrap="none" lIns="60927" tIns="30463" rIns="60927" bIns="30463" anchor="ctr"/>
          <a:lstStyle/>
          <a:p>
            <a:endParaRPr lang="es-MX" sz="900"/>
          </a:p>
        </p:txBody>
      </p:sp>
      <p:sp>
        <p:nvSpPr>
          <p:cNvPr id="147" name="Freeform 124"/>
          <p:cNvSpPr>
            <a:spLocks noChangeArrowheads="1"/>
          </p:cNvSpPr>
          <p:nvPr/>
        </p:nvSpPr>
        <p:spPr bwMode="auto">
          <a:xfrm>
            <a:off x="2264569" y="5811044"/>
            <a:ext cx="1354138" cy="235744"/>
          </a:xfrm>
          <a:custGeom>
            <a:avLst/>
            <a:gdLst>
              <a:gd name="T0" fmla="*/ 0 w 1773"/>
              <a:gd name="T1" fmla="*/ 0 h 311"/>
              <a:gd name="T2" fmla="*/ 2706270 w 1773"/>
              <a:gd name="T3" fmla="*/ 0 h 311"/>
              <a:gd name="T4" fmla="*/ 2706270 w 1773"/>
              <a:gd name="T5" fmla="*/ 470603 h 311"/>
              <a:gd name="T6" fmla="*/ 0 w 1773"/>
              <a:gd name="T7" fmla="*/ 470603 h 311"/>
              <a:gd name="T8" fmla="*/ 0 w 1773"/>
              <a:gd name="T9" fmla="*/ 0 h 31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773" h="311">
                <a:moveTo>
                  <a:pt x="0" y="0"/>
                </a:moveTo>
                <a:lnTo>
                  <a:pt x="1772" y="0"/>
                </a:lnTo>
                <a:lnTo>
                  <a:pt x="1772" y="310"/>
                </a:lnTo>
                <a:lnTo>
                  <a:pt x="0" y="310"/>
                </a:lnTo>
                <a:lnTo>
                  <a:pt x="0" y="0"/>
                </a:lnTo>
              </a:path>
            </a:pathLst>
          </a:custGeom>
          <a:solidFill>
            <a:srgbClr val="FFAB00"/>
          </a:solidFill>
          <a:ln>
            <a:noFill/>
          </a:ln>
          <a:effectLst/>
        </p:spPr>
        <p:txBody>
          <a:bodyPr wrap="none" lIns="60927" tIns="30463" rIns="60927" bIns="30463" anchor="ctr"/>
          <a:lstStyle/>
          <a:p>
            <a:endParaRPr lang="es-MX" sz="900"/>
          </a:p>
        </p:txBody>
      </p:sp>
      <p:sp>
        <p:nvSpPr>
          <p:cNvPr id="148" name="Freeform 125"/>
          <p:cNvSpPr>
            <a:spLocks noChangeArrowheads="1"/>
          </p:cNvSpPr>
          <p:nvPr/>
        </p:nvSpPr>
        <p:spPr bwMode="auto">
          <a:xfrm>
            <a:off x="4347369" y="5834063"/>
            <a:ext cx="388938" cy="186532"/>
          </a:xfrm>
          <a:custGeom>
            <a:avLst/>
            <a:gdLst>
              <a:gd name="T0" fmla="*/ 777017 w 517"/>
              <a:gd name="T1" fmla="*/ 180870 h 245"/>
              <a:gd name="T2" fmla="*/ 581257 w 517"/>
              <a:gd name="T3" fmla="*/ 0 h 245"/>
              <a:gd name="T4" fmla="*/ 581257 w 517"/>
              <a:gd name="T5" fmla="*/ 115513 h 245"/>
              <a:gd name="T6" fmla="*/ 0 w 517"/>
              <a:gd name="T7" fmla="*/ 115513 h 245"/>
              <a:gd name="T8" fmla="*/ 0 w 517"/>
              <a:gd name="T9" fmla="*/ 255346 h 245"/>
              <a:gd name="T10" fmla="*/ 581257 w 517"/>
              <a:gd name="T11" fmla="*/ 255346 h 245"/>
              <a:gd name="T12" fmla="*/ 581257 w 517"/>
              <a:gd name="T13" fmla="*/ 370859 h 245"/>
              <a:gd name="T14" fmla="*/ 777017 w 517"/>
              <a:gd name="T15" fmla="*/ 180870 h 245"/>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517" h="245">
                <a:moveTo>
                  <a:pt x="516" y="119"/>
                </a:moveTo>
                <a:lnTo>
                  <a:pt x="386" y="0"/>
                </a:lnTo>
                <a:lnTo>
                  <a:pt x="386" y="76"/>
                </a:lnTo>
                <a:lnTo>
                  <a:pt x="0" y="76"/>
                </a:lnTo>
                <a:lnTo>
                  <a:pt x="0" y="168"/>
                </a:lnTo>
                <a:lnTo>
                  <a:pt x="386" y="168"/>
                </a:lnTo>
                <a:lnTo>
                  <a:pt x="386" y="244"/>
                </a:lnTo>
                <a:lnTo>
                  <a:pt x="516" y="119"/>
                </a:lnTo>
              </a:path>
            </a:pathLst>
          </a:custGeom>
          <a:solidFill>
            <a:schemeClr val="accent6">
              <a:lumMod val="50000"/>
            </a:schemeClr>
          </a:solidFill>
          <a:ln>
            <a:noFill/>
          </a:ln>
          <a:effectLst/>
        </p:spPr>
        <p:txBody>
          <a:bodyPr wrap="none" lIns="60927" tIns="30463" rIns="60927" bIns="30463" anchor="ctr"/>
          <a:lstStyle/>
          <a:p>
            <a:endParaRPr lang="es-MX" sz="900"/>
          </a:p>
        </p:txBody>
      </p:sp>
      <p:sp>
        <p:nvSpPr>
          <p:cNvPr id="39980" name="Subtitle 2"/>
          <p:cNvSpPr txBox="1">
            <a:spLocks/>
          </p:cNvSpPr>
          <p:nvPr/>
        </p:nvSpPr>
        <p:spPr bwMode="auto">
          <a:xfrm>
            <a:off x="4802188" y="4911725"/>
            <a:ext cx="619125" cy="338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21872" tIns="60935" rIns="121872" bIns="60935">
            <a:spAutoFit/>
          </a:bodyPr>
          <a:lstStyle>
            <a:lvl1pPr defTabSz="457200">
              <a:defRPr sz="3600">
                <a:solidFill>
                  <a:schemeClr val="tx1"/>
                </a:solidFill>
                <a:latin typeface="Lato Light" panose="020F0302020204030203" pitchFamily="34" charset="0"/>
                <a:ea typeface="MS PGothic" panose="020B0600070205080204" pitchFamily="34" charset="-128"/>
              </a:defRPr>
            </a:lvl1pPr>
            <a:lvl2pPr marL="742950" indent="-285750" defTabSz="457200">
              <a:defRPr sz="3600">
                <a:solidFill>
                  <a:schemeClr val="tx1"/>
                </a:solidFill>
                <a:latin typeface="Lato Light" panose="020F0302020204030203" pitchFamily="34" charset="0"/>
                <a:ea typeface="MS PGothic" panose="020B0600070205080204" pitchFamily="34" charset="-128"/>
              </a:defRPr>
            </a:lvl2pPr>
            <a:lvl3pPr marL="1143000" indent="-228600" defTabSz="457200">
              <a:defRPr sz="3600">
                <a:solidFill>
                  <a:schemeClr val="tx1"/>
                </a:solidFill>
                <a:latin typeface="Lato Light" panose="020F0302020204030203" pitchFamily="34" charset="0"/>
                <a:ea typeface="MS PGothic" panose="020B0600070205080204" pitchFamily="34" charset="-128"/>
              </a:defRPr>
            </a:lvl3pPr>
            <a:lvl4pPr marL="1600200" indent="-228600" defTabSz="457200">
              <a:defRPr sz="3600">
                <a:solidFill>
                  <a:schemeClr val="tx1"/>
                </a:solidFill>
                <a:latin typeface="Lato Light" panose="020F0302020204030203" pitchFamily="34" charset="0"/>
                <a:ea typeface="MS PGothic" panose="020B0600070205080204" pitchFamily="34" charset="-128"/>
              </a:defRPr>
            </a:lvl4pPr>
            <a:lvl5pPr marL="2057400" indent="-228600" defTabSz="457200">
              <a:defRPr sz="3600">
                <a:solidFill>
                  <a:schemeClr val="tx1"/>
                </a:solidFill>
                <a:latin typeface="Lato Light" panose="020F0302020204030203" pitchFamily="34" charset="0"/>
                <a:ea typeface="MS PGothic" panose="020B0600070205080204" pitchFamily="34" charset="-128"/>
              </a:defRPr>
            </a:lvl5pPr>
            <a:lvl6pPr marL="25146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6pPr>
            <a:lvl7pPr marL="29718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7pPr>
            <a:lvl8pPr marL="34290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8pPr>
            <a:lvl9pPr marL="38862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9pPr>
          </a:lstStyle>
          <a:p>
            <a:pPr>
              <a:spcBef>
                <a:spcPct val="20000"/>
              </a:spcBef>
              <a:buFont typeface="Arial" panose="020B0604020202020204" pitchFamily="34" charset="0"/>
              <a:buNone/>
            </a:pPr>
            <a:r>
              <a:rPr lang="en-US" altLang="es-MX" sz="1400">
                <a:latin typeface="Source Sans Pro" panose="020B0503030403020204" pitchFamily="34" charset="0"/>
              </a:rPr>
              <a:t>67%</a:t>
            </a:r>
            <a:endParaRPr lang="en-US" altLang="es-MX" sz="900">
              <a:latin typeface="Source Sans Pro" panose="020B0503030403020204" pitchFamily="34" charset="0"/>
            </a:endParaRPr>
          </a:p>
        </p:txBody>
      </p:sp>
      <p:sp>
        <p:nvSpPr>
          <p:cNvPr id="39981" name="Subtitle 2"/>
          <p:cNvSpPr txBox="1">
            <a:spLocks/>
          </p:cNvSpPr>
          <p:nvPr/>
        </p:nvSpPr>
        <p:spPr bwMode="auto">
          <a:xfrm>
            <a:off x="4802188" y="5320507"/>
            <a:ext cx="619125" cy="338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21872" tIns="60935" rIns="121872" bIns="60935">
            <a:spAutoFit/>
          </a:bodyPr>
          <a:lstStyle>
            <a:lvl1pPr defTabSz="457200">
              <a:defRPr sz="3600">
                <a:solidFill>
                  <a:schemeClr val="tx1"/>
                </a:solidFill>
                <a:latin typeface="Lato Light" panose="020F0302020204030203" pitchFamily="34" charset="0"/>
                <a:ea typeface="MS PGothic" panose="020B0600070205080204" pitchFamily="34" charset="-128"/>
              </a:defRPr>
            </a:lvl1pPr>
            <a:lvl2pPr marL="742950" indent="-285750" defTabSz="457200">
              <a:defRPr sz="3600">
                <a:solidFill>
                  <a:schemeClr val="tx1"/>
                </a:solidFill>
                <a:latin typeface="Lato Light" panose="020F0302020204030203" pitchFamily="34" charset="0"/>
                <a:ea typeface="MS PGothic" panose="020B0600070205080204" pitchFamily="34" charset="-128"/>
              </a:defRPr>
            </a:lvl2pPr>
            <a:lvl3pPr marL="1143000" indent="-228600" defTabSz="457200">
              <a:defRPr sz="3600">
                <a:solidFill>
                  <a:schemeClr val="tx1"/>
                </a:solidFill>
                <a:latin typeface="Lato Light" panose="020F0302020204030203" pitchFamily="34" charset="0"/>
                <a:ea typeface="MS PGothic" panose="020B0600070205080204" pitchFamily="34" charset="-128"/>
              </a:defRPr>
            </a:lvl3pPr>
            <a:lvl4pPr marL="1600200" indent="-228600" defTabSz="457200">
              <a:defRPr sz="3600">
                <a:solidFill>
                  <a:schemeClr val="tx1"/>
                </a:solidFill>
                <a:latin typeface="Lato Light" panose="020F0302020204030203" pitchFamily="34" charset="0"/>
                <a:ea typeface="MS PGothic" panose="020B0600070205080204" pitchFamily="34" charset="-128"/>
              </a:defRPr>
            </a:lvl4pPr>
            <a:lvl5pPr marL="2057400" indent="-228600" defTabSz="457200">
              <a:defRPr sz="3600">
                <a:solidFill>
                  <a:schemeClr val="tx1"/>
                </a:solidFill>
                <a:latin typeface="Lato Light" panose="020F0302020204030203" pitchFamily="34" charset="0"/>
                <a:ea typeface="MS PGothic" panose="020B0600070205080204" pitchFamily="34" charset="-128"/>
              </a:defRPr>
            </a:lvl5pPr>
            <a:lvl6pPr marL="25146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6pPr>
            <a:lvl7pPr marL="29718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7pPr>
            <a:lvl8pPr marL="34290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8pPr>
            <a:lvl9pPr marL="38862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9pPr>
          </a:lstStyle>
          <a:p>
            <a:pPr>
              <a:spcBef>
                <a:spcPct val="20000"/>
              </a:spcBef>
              <a:buFont typeface="Arial" panose="020B0604020202020204" pitchFamily="34" charset="0"/>
              <a:buNone/>
            </a:pPr>
            <a:r>
              <a:rPr lang="en-US" altLang="es-MX" sz="1400">
                <a:latin typeface="Source Sans Pro" panose="020B0503030403020204" pitchFamily="34" charset="0"/>
              </a:rPr>
              <a:t>35%</a:t>
            </a:r>
            <a:endParaRPr lang="en-US" altLang="es-MX" sz="900">
              <a:latin typeface="Source Sans Pro" panose="020B0503030403020204" pitchFamily="34" charset="0"/>
            </a:endParaRPr>
          </a:p>
        </p:txBody>
      </p:sp>
      <p:sp>
        <p:nvSpPr>
          <p:cNvPr id="39982" name="Subtitle 2"/>
          <p:cNvSpPr txBox="1">
            <a:spLocks/>
          </p:cNvSpPr>
          <p:nvPr/>
        </p:nvSpPr>
        <p:spPr bwMode="auto">
          <a:xfrm>
            <a:off x="4802188" y="5746750"/>
            <a:ext cx="619125" cy="338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21872" tIns="60935" rIns="121872" bIns="60935">
            <a:spAutoFit/>
          </a:bodyPr>
          <a:lstStyle>
            <a:lvl1pPr defTabSz="457200">
              <a:defRPr sz="3600">
                <a:solidFill>
                  <a:schemeClr val="tx1"/>
                </a:solidFill>
                <a:latin typeface="Lato Light" panose="020F0302020204030203" pitchFamily="34" charset="0"/>
                <a:ea typeface="MS PGothic" panose="020B0600070205080204" pitchFamily="34" charset="-128"/>
              </a:defRPr>
            </a:lvl1pPr>
            <a:lvl2pPr marL="742950" indent="-285750" defTabSz="457200">
              <a:defRPr sz="3600">
                <a:solidFill>
                  <a:schemeClr val="tx1"/>
                </a:solidFill>
                <a:latin typeface="Lato Light" panose="020F0302020204030203" pitchFamily="34" charset="0"/>
                <a:ea typeface="MS PGothic" panose="020B0600070205080204" pitchFamily="34" charset="-128"/>
              </a:defRPr>
            </a:lvl2pPr>
            <a:lvl3pPr marL="1143000" indent="-228600" defTabSz="457200">
              <a:defRPr sz="3600">
                <a:solidFill>
                  <a:schemeClr val="tx1"/>
                </a:solidFill>
                <a:latin typeface="Lato Light" panose="020F0302020204030203" pitchFamily="34" charset="0"/>
                <a:ea typeface="MS PGothic" panose="020B0600070205080204" pitchFamily="34" charset="-128"/>
              </a:defRPr>
            </a:lvl3pPr>
            <a:lvl4pPr marL="1600200" indent="-228600" defTabSz="457200">
              <a:defRPr sz="3600">
                <a:solidFill>
                  <a:schemeClr val="tx1"/>
                </a:solidFill>
                <a:latin typeface="Lato Light" panose="020F0302020204030203" pitchFamily="34" charset="0"/>
                <a:ea typeface="MS PGothic" panose="020B0600070205080204" pitchFamily="34" charset="-128"/>
              </a:defRPr>
            </a:lvl4pPr>
            <a:lvl5pPr marL="2057400" indent="-228600" defTabSz="457200">
              <a:defRPr sz="3600">
                <a:solidFill>
                  <a:schemeClr val="tx1"/>
                </a:solidFill>
                <a:latin typeface="Lato Light" panose="020F0302020204030203" pitchFamily="34" charset="0"/>
                <a:ea typeface="MS PGothic" panose="020B0600070205080204" pitchFamily="34" charset="-128"/>
              </a:defRPr>
            </a:lvl5pPr>
            <a:lvl6pPr marL="25146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6pPr>
            <a:lvl7pPr marL="29718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7pPr>
            <a:lvl8pPr marL="34290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8pPr>
            <a:lvl9pPr marL="38862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9pPr>
          </a:lstStyle>
          <a:p>
            <a:pPr>
              <a:spcBef>
                <a:spcPct val="20000"/>
              </a:spcBef>
              <a:buFont typeface="Arial" panose="020B0604020202020204" pitchFamily="34" charset="0"/>
              <a:buNone/>
            </a:pPr>
            <a:r>
              <a:rPr lang="en-US" altLang="es-MX" sz="1400">
                <a:latin typeface="Source Sans Pro" panose="020B0503030403020204" pitchFamily="34" charset="0"/>
              </a:rPr>
              <a:t>86%</a:t>
            </a:r>
            <a:endParaRPr lang="en-US" altLang="es-MX" sz="900">
              <a:latin typeface="Source Sans Pro" panose="020B0503030403020204" pitchFamily="34" charset="0"/>
            </a:endParaRPr>
          </a:p>
        </p:txBody>
      </p:sp>
      <p:sp>
        <p:nvSpPr>
          <p:cNvPr id="39983" name="Subtitle 2"/>
          <p:cNvSpPr txBox="1">
            <a:spLocks/>
          </p:cNvSpPr>
          <p:nvPr/>
        </p:nvSpPr>
        <p:spPr bwMode="auto">
          <a:xfrm>
            <a:off x="4802188" y="4462463"/>
            <a:ext cx="619125" cy="338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21872" tIns="60935" rIns="121872" bIns="60935">
            <a:spAutoFit/>
          </a:bodyPr>
          <a:lstStyle>
            <a:lvl1pPr defTabSz="457200">
              <a:defRPr sz="3600">
                <a:solidFill>
                  <a:schemeClr val="tx1"/>
                </a:solidFill>
                <a:latin typeface="Lato Light" panose="020F0302020204030203" pitchFamily="34" charset="0"/>
                <a:ea typeface="MS PGothic" panose="020B0600070205080204" pitchFamily="34" charset="-128"/>
              </a:defRPr>
            </a:lvl1pPr>
            <a:lvl2pPr marL="742950" indent="-285750" defTabSz="457200">
              <a:defRPr sz="3600">
                <a:solidFill>
                  <a:schemeClr val="tx1"/>
                </a:solidFill>
                <a:latin typeface="Lato Light" panose="020F0302020204030203" pitchFamily="34" charset="0"/>
                <a:ea typeface="MS PGothic" panose="020B0600070205080204" pitchFamily="34" charset="-128"/>
              </a:defRPr>
            </a:lvl2pPr>
            <a:lvl3pPr marL="1143000" indent="-228600" defTabSz="457200">
              <a:defRPr sz="3600">
                <a:solidFill>
                  <a:schemeClr val="tx1"/>
                </a:solidFill>
                <a:latin typeface="Lato Light" panose="020F0302020204030203" pitchFamily="34" charset="0"/>
                <a:ea typeface="MS PGothic" panose="020B0600070205080204" pitchFamily="34" charset="-128"/>
              </a:defRPr>
            </a:lvl3pPr>
            <a:lvl4pPr marL="1600200" indent="-228600" defTabSz="457200">
              <a:defRPr sz="3600">
                <a:solidFill>
                  <a:schemeClr val="tx1"/>
                </a:solidFill>
                <a:latin typeface="Lato Light" panose="020F0302020204030203" pitchFamily="34" charset="0"/>
                <a:ea typeface="MS PGothic" panose="020B0600070205080204" pitchFamily="34" charset="-128"/>
              </a:defRPr>
            </a:lvl4pPr>
            <a:lvl5pPr marL="2057400" indent="-228600" defTabSz="457200">
              <a:defRPr sz="3600">
                <a:solidFill>
                  <a:schemeClr val="tx1"/>
                </a:solidFill>
                <a:latin typeface="Lato Light" panose="020F0302020204030203" pitchFamily="34" charset="0"/>
                <a:ea typeface="MS PGothic" panose="020B0600070205080204" pitchFamily="34" charset="-128"/>
              </a:defRPr>
            </a:lvl5pPr>
            <a:lvl6pPr marL="25146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6pPr>
            <a:lvl7pPr marL="29718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7pPr>
            <a:lvl8pPr marL="34290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8pPr>
            <a:lvl9pPr marL="38862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9pPr>
          </a:lstStyle>
          <a:p>
            <a:pPr>
              <a:spcBef>
                <a:spcPct val="20000"/>
              </a:spcBef>
              <a:buFont typeface="Arial" panose="020B0604020202020204" pitchFamily="34" charset="0"/>
              <a:buNone/>
            </a:pPr>
            <a:r>
              <a:rPr lang="en-US" altLang="es-MX" sz="1400">
                <a:latin typeface="Source Sans Pro" panose="020B0503030403020204" pitchFamily="34" charset="0"/>
              </a:rPr>
              <a:t>45%</a:t>
            </a:r>
            <a:endParaRPr lang="en-US" altLang="es-MX" sz="900">
              <a:latin typeface="Source Sans Pro" panose="020B0503030403020204" pitchFamily="34" charset="0"/>
            </a:endParaRPr>
          </a:p>
        </p:txBody>
      </p:sp>
      <p:sp>
        <p:nvSpPr>
          <p:cNvPr id="39984" name="TextBox 152"/>
          <p:cNvSpPr txBox="1">
            <a:spLocks noChangeArrowheads="1"/>
          </p:cNvSpPr>
          <p:nvPr/>
        </p:nvSpPr>
        <p:spPr bwMode="auto">
          <a:xfrm>
            <a:off x="2274888" y="4922838"/>
            <a:ext cx="830640" cy="29237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2" tIns="45711" rIns="91422" bIns="45711">
            <a:spAutoFit/>
          </a:bodyPr>
          <a:lstStyle>
            <a:lvl1pPr>
              <a:defRPr sz="3600">
                <a:solidFill>
                  <a:schemeClr val="tx1"/>
                </a:solidFill>
                <a:latin typeface="Lato Light" panose="020F0302020204030203" pitchFamily="34" charset="0"/>
                <a:ea typeface="MS PGothic" panose="020B0600070205080204" pitchFamily="34" charset="-128"/>
              </a:defRPr>
            </a:lvl1pPr>
            <a:lvl2pPr marL="742950" indent="-285750">
              <a:defRPr sz="3600">
                <a:solidFill>
                  <a:schemeClr val="tx1"/>
                </a:solidFill>
                <a:latin typeface="Lato Light" panose="020F0302020204030203" pitchFamily="34" charset="0"/>
                <a:ea typeface="MS PGothic" panose="020B0600070205080204" pitchFamily="34" charset="-128"/>
              </a:defRPr>
            </a:lvl2pPr>
            <a:lvl3pPr marL="1143000" indent="-228600">
              <a:defRPr sz="3600">
                <a:solidFill>
                  <a:schemeClr val="tx1"/>
                </a:solidFill>
                <a:latin typeface="Lato Light" panose="020F0302020204030203" pitchFamily="34" charset="0"/>
                <a:ea typeface="MS PGothic" panose="020B0600070205080204" pitchFamily="34" charset="-128"/>
              </a:defRPr>
            </a:lvl3pPr>
            <a:lvl4pPr marL="1600200" indent="-228600">
              <a:defRPr sz="3600">
                <a:solidFill>
                  <a:schemeClr val="tx1"/>
                </a:solidFill>
                <a:latin typeface="Lato Light" panose="020F0302020204030203" pitchFamily="34" charset="0"/>
                <a:ea typeface="MS PGothic" panose="020B0600070205080204" pitchFamily="34" charset="-128"/>
              </a:defRPr>
            </a:lvl4pPr>
            <a:lvl5pPr marL="2057400" indent="-228600">
              <a:defRPr sz="3600">
                <a:solidFill>
                  <a:schemeClr val="tx1"/>
                </a:solidFill>
                <a:latin typeface="Lato Light" panose="020F0302020204030203" pitchFamily="34" charset="0"/>
                <a:ea typeface="MS PGothic" panose="020B0600070205080204" pitchFamily="34" charset="-128"/>
              </a:defRPr>
            </a:lvl5pPr>
            <a:lvl6pPr marL="25146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6pPr>
            <a:lvl7pPr marL="29718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7pPr>
            <a:lvl8pPr marL="34290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8pPr>
            <a:lvl9pPr marL="38862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9pPr>
          </a:lstStyle>
          <a:p>
            <a:r>
              <a:rPr lang="id-ID" altLang="es-MX" sz="1300" b="1">
                <a:solidFill>
                  <a:schemeClr val="bg1"/>
                </a:solidFill>
                <a:latin typeface="Source Sans Pro" panose="020B0503030403020204" pitchFamily="34" charset="0"/>
              </a:rPr>
              <a:t>Graphics</a:t>
            </a:r>
          </a:p>
        </p:txBody>
      </p:sp>
      <p:sp>
        <p:nvSpPr>
          <p:cNvPr id="39985" name="TextBox 153"/>
          <p:cNvSpPr txBox="1">
            <a:spLocks noChangeArrowheads="1"/>
          </p:cNvSpPr>
          <p:nvPr/>
        </p:nvSpPr>
        <p:spPr bwMode="auto">
          <a:xfrm>
            <a:off x="2274888" y="5331619"/>
            <a:ext cx="599808" cy="29237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2" tIns="45711" rIns="91422" bIns="45711">
            <a:spAutoFit/>
          </a:bodyPr>
          <a:lstStyle>
            <a:lvl1pPr>
              <a:defRPr sz="3600">
                <a:solidFill>
                  <a:schemeClr val="tx1"/>
                </a:solidFill>
                <a:latin typeface="Lato Light" panose="020F0302020204030203" pitchFamily="34" charset="0"/>
                <a:ea typeface="MS PGothic" panose="020B0600070205080204" pitchFamily="34" charset="-128"/>
              </a:defRPr>
            </a:lvl1pPr>
            <a:lvl2pPr marL="742950" indent="-285750">
              <a:defRPr sz="3600">
                <a:solidFill>
                  <a:schemeClr val="tx1"/>
                </a:solidFill>
                <a:latin typeface="Lato Light" panose="020F0302020204030203" pitchFamily="34" charset="0"/>
                <a:ea typeface="MS PGothic" panose="020B0600070205080204" pitchFamily="34" charset="-128"/>
              </a:defRPr>
            </a:lvl2pPr>
            <a:lvl3pPr marL="1143000" indent="-228600">
              <a:defRPr sz="3600">
                <a:solidFill>
                  <a:schemeClr val="tx1"/>
                </a:solidFill>
                <a:latin typeface="Lato Light" panose="020F0302020204030203" pitchFamily="34" charset="0"/>
                <a:ea typeface="MS PGothic" panose="020B0600070205080204" pitchFamily="34" charset="-128"/>
              </a:defRPr>
            </a:lvl3pPr>
            <a:lvl4pPr marL="1600200" indent="-228600">
              <a:defRPr sz="3600">
                <a:solidFill>
                  <a:schemeClr val="tx1"/>
                </a:solidFill>
                <a:latin typeface="Lato Light" panose="020F0302020204030203" pitchFamily="34" charset="0"/>
                <a:ea typeface="MS PGothic" panose="020B0600070205080204" pitchFamily="34" charset="-128"/>
              </a:defRPr>
            </a:lvl4pPr>
            <a:lvl5pPr marL="2057400" indent="-228600">
              <a:defRPr sz="3600">
                <a:solidFill>
                  <a:schemeClr val="tx1"/>
                </a:solidFill>
                <a:latin typeface="Lato Light" panose="020F0302020204030203" pitchFamily="34" charset="0"/>
                <a:ea typeface="MS PGothic" panose="020B0600070205080204" pitchFamily="34" charset="-128"/>
              </a:defRPr>
            </a:lvl5pPr>
            <a:lvl6pPr marL="25146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6pPr>
            <a:lvl7pPr marL="29718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7pPr>
            <a:lvl8pPr marL="34290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8pPr>
            <a:lvl9pPr marL="38862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9pPr>
          </a:lstStyle>
          <a:p>
            <a:r>
              <a:rPr lang="id-ID" altLang="es-MX" sz="1300" b="1">
                <a:solidFill>
                  <a:schemeClr val="bg1"/>
                </a:solidFill>
                <a:latin typeface="Source Sans Pro" panose="020B0503030403020204" pitchFamily="34" charset="0"/>
              </a:rPr>
              <a:t>Video</a:t>
            </a:r>
          </a:p>
        </p:txBody>
      </p:sp>
      <p:sp>
        <p:nvSpPr>
          <p:cNvPr id="39986" name="TextBox 154"/>
          <p:cNvSpPr txBox="1">
            <a:spLocks noChangeArrowheads="1"/>
          </p:cNvSpPr>
          <p:nvPr/>
        </p:nvSpPr>
        <p:spPr bwMode="auto">
          <a:xfrm>
            <a:off x="2274888" y="5771357"/>
            <a:ext cx="858532" cy="29237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2" tIns="45711" rIns="91422" bIns="45711">
            <a:spAutoFit/>
          </a:bodyPr>
          <a:lstStyle>
            <a:lvl1pPr>
              <a:defRPr sz="3600">
                <a:solidFill>
                  <a:schemeClr val="tx1"/>
                </a:solidFill>
                <a:latin typeface="Lato Light" panose="020F0302020204030203" pitchFamily="34" charset="0"/>
                <a:ea typeface="MS PGothic" panose="020B0600070205080204" pitchFamily="34" charset="-128"/>
              </a:defRPr>
            </a:lvl1pPr>
            <a:lvl2pPr marL="742950" indent="-285750">
              <a:defRPr sz="3600">
                <a:solidFill>
                  <a:schemeClr val="tx1"/>
                </a:solidFill>
                <a:latin typeface="Lato Light" panose="020F0302020204030203" pitchFamily="34" charset="0"/>
                <a:ea typeface="MS PGothic" panose="020B0600070205080204" pitchFamily="34" charset="-128"/>
              </a:defRPr>
            </a:lvl2pPr>
            <a:lvl3pPr marL="1143000" indent="-228600">
              <a:defRPr sz="3600">
                <a:solidFill>
                  <a:schemeClr val="tx1"/>
                </a:solidFill>
                <a:latin typeface="Lato Light" panose="020F0302020204030203" pitchFamily="34" charset="0"/>
                <a:ea typeface="MS PGothic" panose="020B0600070205080204" pitchFamily="34" charset="-128"/>
              </a:defRPr>
            </a:lvl3pPr>
            <a:lvl4pPr marL="1600200" indent="-228600">
              <a:defRPr sz="3600">
                <a:solidFill>
                  <a:schemeClr val="tx1"/>
                </a:solidFill>
                <a:latin typeface="Lato Light" panose="020F0302020204030203" pitchFamily="34" charset="0"/>
                <a:ea typeface="MS PGothic" panose="020B0600070205080204" pitchFamily="34" charset="-128"/>
              </a:defRPr>
            </a:lvl4pPr>
            <a:lvl5pPr marL="2057400" indent="-228600">
              <a:defRPr sz="3600">
                <a:solidFill>
                  <a:schemeClr val="tx1"/>
                </a:solidFill>
                <a:latin typeface="Lato Light" panose="020F0302020204030203" pitchFamily="34" charset="0"/>
                <a:ea typeface="MS PGothic" panose="020B0600070205080204" pitchFamily="34" charset="-128"/>
              </a:defRPr>
            </a:lvl5pPr>
            <a:lvl6pPr marL="25146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6pPr>
            <a:lvl7pPr marL="29718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7pPr>
            <a:lvl8pPr marL="34290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8pPr>
            <a:lvl9pPr marL="38862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9pPr>
          </a:lstStyle>
          <a:p>
            <a:r>
              <a:rPr lang="id-ID" altLang="es-MX" sz="1300" b="1">
                <a:solidFill>
                  <a:schemeClr val="bg1"/>
                </a:solidFill>
                <a:latin typeface="Source Sans Pro" panose="020B0503030403020204" pitchFamily="34" charset="0"/>
              </a:rPr>
              <a:t>Software</a:t>
            </a:r>
          </a:p>
        </p:txBody>
      </p:sp>
      <p:sp>
        <p:nvSpPr>
          <p:cNvPr id="39987" name="TextBox 155"/>
          <p:cNvSpPr txBox="1">
            <a:spLocks noChangeArrowheads="1"/>
          </p:cNvSpPr>
          <p:nvPr/>
        </p:nvSpPr>
        <p:spPr bwMode="auto">
          <a:xfrm>
            <a:off x="2274888" y="4488657"/>
            <a:ext cx="604616" cy="29237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2" tIns="45711" rIns="91422" bIns="45711">
            <a:spAutoFit/>
          </a:bodyPr>
          <a:lstStyle>
            <a:lvl1pPr>
              <a:defRPr sz="3600">
                <a:solidFill>
                  <a:schemeClr val="tx1"/>
                </a:solidFill>
                <a:latin typeface="Lato Light" panose="020F0302020204030203" pitchFamily="34" charset="0"/>
                <a:ea typeface="MS PGothic" panose="020B0600070205080204" pitchFamily="34" charset="-128"/>
              </a:defRPr>
            </a:lvl1pPr>
            <a:lvl2pPr marL="742950" indent="-285750">
              <a:defRPr sz="3600">
                <a:solidFill>
                  <a:schemeClr val="tx1"/>
                </a:solidFill>
                <a:latin typeface="Lato Light" panose="020F0302020204030203" pitchFamily="34" charset="0"/>
                <a:ea typeface="MS PGothic" panose="020B0600070205080204" pitchFamily="34" charset="-128"/>
              </a:defRPr>
            </a:lvl2pPr>
            <a:lvl3pPr marL="1143000" indent="-228600">
              <a:defRPr sz="3600">
                <a:solidFill>
                  <a:schemeClr val="tx1"/>
                </a:solidFill>
                <a:latin typeface="Lato Light" panose="020F0302020204030203" pitchFamily="34" charset="0"/>
                <a:ea typeface="MS PGothic" panose="020B0600070205080204" pitchFamily="34" charset="-128"/>
              </a:defRPr>
            </a:lvl3pPr>
            <a:lvl4pPr marL="1600200" indent="-228600">
              <a:defRPr sz="3600">
                <a:solidFill>
                  <a:schemeClr val="tx1"/>
                </a:solidFill>
                <a:latin typeface="Lato Light" panose="020F0302020204030203" pitchFamily="34" charset="0"/>
                <a:ea typeface="MS PGothic" panose="020B0600070205080204" pitchFamily="34" charset="-128"/>
              </a:defRPr>
            </a:lvl4pPr>
            <a:lvl5pPr marL="2057400" indent="-228600">
              <a:defRPr sz="3600">
                <a:solidFill>
                  <a:schemeClr val="tx1"/>
                </a:solidFill>
                <a:latin typeface="Lato Light" panose="020F0302020204030203" pitchFamily="34" charset="0"/>
                <a:ea typeface="MS PGothic" panose="020B0600070205080204" pitchFamily="34" charset="-128"/>
              </a:defRPr>
            </a:lvl5pPr>
            <a:lvl6pPr marL="25146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6pPr>
            <a:lvl7pPr marL="29718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7pPr>
            <a:lvl8pPr marL="34290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8pPr>
            <a:lvl9pPr marL="38862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9pPr>
          </a:lstStyle>
          <a:p>
            <a:r>
              <a:rPr lang="id-ID" altLang="es-MX" sz="1300" b="1">
                <a:solidFill>
                  <a:schemeClr val="bg1"/>
                </a:solidFill>
                <a:latin typeface="Source Sans Pro" panose="020B0503030403020204" pitchFamily="34" charset="0"/>
              </a:rPr>
              <a:t>Music</a:t>
            </a:r>
          </a:p>
        </p:txBody>
      </p:sp>
      <p:sp>
        <p:nvSpPr>
          <p:cNvPr id="2" name="Title 1">
            <a:extLst>
              <a:ext uri="{FF2B5EF4-FFF2-40B4-BE49-F238E27FC236}">
                <a16:creationId xmlns:a16="http://schemas.microsoft.com/office/drawing/2014/main" id="{5EA046D1-AF55-400B-804E-E10A51FA4B92}"/>
              </a:ext>
            </a:extLst>
          </p:cNvPr>
          <p:cNvSpPr>
            <a:spLocks noGrp="1"/>
          </p:cNvSpPr>
          <p:nvPr>
            <p:ph type="title"/>
          </p:nvPr>
        </p:nvSpPr>
        <p:spPr/>
        <p:txBody>
          <a:bodyPr/>
          <a:lstStyle/>
          <a:p>
            <a:r>
              <a:rPr lang="en-US" dirty="0"/>
              <a:t>Country Compare</a:t>
            </a:r>
          </a:p>
        </p:txBody>
      </p:sp>
    </p:spTree>
  </p:cSld>
  <p:clrMapOvr>
    <a:masterClrMapping/>
  </p:clrMapOvr>
  <p:transition advClick="0"/>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59" name="Group 158"/>
          <p:cNvGrpSpPr/>
          <p:nvPr/>
        </p:nvGrpSpPr>
        <p:grpSpPr>
          <a:xfrm>
            <a:off x="866775" y="1238607"/>
            <a:ext cx="4646022" cy="4662115"/>
            <a:chOff x="949325" y="720725"/>
            <a:chExt cx="6718300" cy="6738938"/>
          </a:xfrm>
          <a:solidFill>
            <a:schemeClr val="bg1">
              <a:lumMod val="75000"/>
            </a:schemeClr>
          </a:solidFill>
        </p:grpSpPr>
        <p:sp>
          <p:nvSpPr>
            <p:cNvPr id="160" name="Freeform 1"/>
            <p:cNvSpPr>
              <a:spLocks noChangeArrowheads="1"/>
            </p:cNvSpPr>
            <p:nvPr/>
          </p:nvSpPr>
          <p:spPr bwMode="auto">
            <a:xfrm>
              <a:off x="3521075" y="720725"/>
              <a:ext cx="341313" cy="681038"/>
            </a:xfrm>
            <a:custGeom>
              <a:avLst/>
              <a:gdLst>
                <a:gd name="T0" fmla="*/ 19 w 948"/>
                <a:gd name="T1" fmla="*/ 204 h 1893"/>
                <a:gd name="T2" fmla="*/ 19 w 948"/>
                <a:gd name="T3" fmla="*/ 204 h 1893"/>
                <a:gd name="T4" fmla="*/ 167 w 948"/>
                <a:gd name="T5" fmla="*/ 55 h 1893"/>
                <a:gd name="T6" fmla="*/ 464 w 948"/>
                <a:gd name="T7" fmla="*/ 37 h 1893"/>
                <a:gd name="T8" fmla="*/ 538 w 948"/>
                <a:gd name="T9" fmla="*/ 167 h 1893"/>
                <a:gd name="T10" fmla="*/ 612 w 948"/>
                <a:gd name="T11" fmla="*/ 93 h 1893"/>
                <a:gd name="T12" fmla="*/ 705 w 948"/>
                <a:gd name="T13" fmla="*/ 111 h 1893"/>
                <a:gd name="T14" fmla="*/ 576 w 948"/>
                <a:gd name="T15" fmla="*/ 334 h 1893"/>
                <a:gd name="T16" fmla="*/ 687 w 948"/>
                <a:gd name="T17" fmla="*/ 500 h 1893"/>
                <a:gd name="T18" fmla="*/ 742 w 948"/>
                <a:gd name="T19" fmla="*/ 630 h 1893"/>
                <a:gd name="T20" fmla="*/ 724 w 948"/>
                <a:gd name="T21" fmla="*/ 779 h 1893"/>
                <a:gd name="T22" fmla="*/ 594 w 948"/>
                <a:gd name="T23" fmla="*/ 835 h 1893"/>
                <a:gd name="T24" fmla="*/ 631 w 948"/>
                <a:gd name="T25" fmla="*/ 965 h 1893"/>
                <a:gd name="T26" fmla="*/ 928 w 948"/>
                <a:gd name="T27" fmla="*/ 1150 h 1893"/>
                <a:gd name="T28" fmla="*/ 909 w 948"/>
                <a:gd name="T29" fmla="*/ 1224 h 1893"/>
                <a:gd name="T30" fmla="*/ 724 w 948"/>
                <a:gd name="T31" fmla="*/ 1484 h 1893"/>
                <a:gd name="T32" fmla="*/ 594 w 948"/>
                <a:gd name="T33" fmla="*/ 1595 h 1893"/>
                <a:gd name="T34" fmla="*/ 594 w 948"/>
                <a:gd name="T35" fmla="*/ 1799 h 1893"/>
                <a:gd name="T36" fmla="*/ 446 w 948"/>
                <a:gd name="T37" fmla="*/ 1892 h 1893"/>
                <a:gd name="T38" fmla="*/ 427 w 948"/>
                <a:gd name="T39" fmla="*/ 1762 h 1893"/>
                <a:gd name="T40" fmla="*/ 334 w 948"/>
                <a:gd name="T41" fmla="*/ 1484 h 1893"/>
                <a:gd name="T42" fmla="*/ 167 w 948"/>
                <a:gd name="T43" fmla="*/ 1261 h 1893"/>
                <a:gd name="T44" fmla="*/ 56 w 948"/>
                <a:gd name="T45" fmla="*/ 1094 h 1893"/>
                <a:gd name="T46" fmla="*/ 0 w 948"/>
                <a:gd name="T47" fmla="*/ 853 h 1893"/>
                <a:gd name="T48" fmla="*/ 75 w 948"/>
                <a:gd name="T49" fmla="*/ 797 h 1893"/>
                <a:gd name="T50" fmla="*/ 149 w 948"/>
                <a:gd name="T51" fmla="*/ 575 h 1893"/>
                <a:gd name="T52" fmla="*/ 75 w 948"/>
                <a:gd name="T53" fmla="*/ 352 h 1893"/>
                <a:gd name="T54" fmla="*/ 19 w 948"/>
                <a:gd name="T55" fmla="*/ 204 h 18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948" h="1893">
                  <a:moveTo>
                    <a:pt x="19" y="204"/>
                  </a:moveTo>
                  <a:lnTo>
                    <a:pt x="19" y="204"/>
                  </a:lnTo>
                  <a:cubicBezTo>
                    <a:pt x="19" y="204"/>
                    <a:pt x="111" y="74"/>
                    <a:pt x="167" y="55"/>
                  </a:cubicBezTo>
                  <a:cubicBezTo>
                    <a:pt x="223" y="37"/>
                    <a:pt x="390" y="0"/>
                    <a:pt x="464" y="37"/>
                  </a:cubicBezTo>
                  <a:cubicBezTo>
                    <a:pt x="538" y="55"/>
                    <a:pt x="501" y="185"/>
                    <a:pt x="538" y="167"/>
                  </a:cubicBezTo>
                  <a:cubicBezTo>
                    <a:pt x="594" y="167"/>
                    <a:pt x="576" y="111"/>
                    <a:pt x="612" y="93"/>
                  </a:cubicBezTo>
                  <a:cubicBezTo>
                    <a:pt x="650" y="74"/>
                    <a:pt x="724" y="37"/>
                    <a:pt x="705" y="111"/>
                  </a:cubicBezTo>
                  <a:cubicBezTo>
                    <a:pt x="668" y="185"/>
                    <a:pt x="576" y="278"/>
                    <a:pt x="576" y="334"/>
                  </a:cubicBezTo>
                  <a:cubicBezTo>
                    <a:pt x="576" y="371"/>
                    <a:pt x="594" y="464"/>
                    <a:pt x="687" y="500"/>
                  </a:cubicBezTo>
                  <a:cubicBezTo>
                    <a:pt x="761" y="538"/>
                    <a:pt x="761" y="575"/>
                    <a:pt x="742" y="630"/>
                  </a:cubicBezTo>
                  <a:cubicBezTo>
                    <a:pt x="724" y="705"/>
                    <a:pt x="742" y="760"/>
                    <a:pt x="724" y="779"/>
                  </a:cubicBezTo>
                  <a:cubicBezTo>
                    <a:pt x="705" y="779"/>
                    <a:pt x="594" y="797"/>
                    <a:pt x="594" y="835"/>
                  </a:cubicBezTo>
                  <a:cubicBezTo>
                    <a:pt x="594" y="871"/>
                    <a:pt x="557" y="927"/>
                    <a:pt x="631" y="965"/>
                  </a:cubicBezTo>
                  <a:cubicBezTo>
                    <a:pt x="687" y="1020"/>
                    <a:pt x="909" y="1150"/>
                    <a:pt x="928" y="1150"/>
                  </a:cubicBezTo>
                  <a:cubicBezTo>
                    <a:pt x="947" y="1168"/>
                    <a:pt x="947" y="1206"/>
                    <a:pt x="909" y="1224"/>
                  </a:cubicBezTo>
                  <a:cubicBezTo>
                    <a:pt x="872" y="1242"/>
                    <a:pt x="779" y="1465"/>
                    <a:pt x="724" y="1484"/>
                  </a:cubicBezTo>
                  <a:cubicBezTo>
                    <a:pt x="668" y="1502"/>
                    <a:pt x="594" y="1558"/>
                    <a:pt x="594" y="1595"/>
                  </a:cubicBezTo>
                  <a:cubicBezTo>
                    <a:pt x="594" y="1632"/>
                    <a:pt x="612" y="1762"/>
                    <a:pt x="594" y="1799"/>
                  </a:cubicBezTo>
                  <a:cubicBezTo>
                    <a:pt x="557" y="1818"/>
                    <a:pt x="446" y="1892"/>
                    <a:pt x="446" y="1892"/>
                  </a:cubicBezTo>
                  <a:cubicBezTo>
                    <a:pt x="446" y="1892"/>
                    <a:pt x="446" y="1818"/>
                    <a:pt x="427" y="1762"/>
                  </a:cubicBezTo>
                  <a:cubicBezTo>
                    <a:pt x="427" y="1688"/>
                    <a:pt x="353" y="1539"/>
                    <a:pt x="334" y="1484"/>
                  </a:cubicBezTo>
                  <a:cubicBezTo>
                    <a:pt x="297" y="1428"/>
                    <a:pt x="205" y="1317"/>
                    <a:pt x="167" y="1261"/>
                  </a:cubicBezTo>
                  <a:cubicBezTo>
                    <a:pt x="130" y="1187"/>
                    <a:pt x="75" y="1131"/>
                    <a:pt x="56" y="1094"/>
                  </a:cubicBezTo>
                  <a:cubicBezTo>
                    <a:pt x="19" y="1057"/>
                    <a:pt x="0" y="871"/>
                    <a:pt x="0" y="853"/>
                  </a:cubicBezTo>
                  <a:cubicBezTo>
                    <a:pt x="19" y="816"/>
                    <a:pt x="75" y="797"/>
                    <a:pt x="75" y="797"/>
                  </a:cubicBezTo>
                  <a:cubicBezTo>
                    <a:pt x="75" y="797"/>
                    <a:pt x="149" y="594"/>
                    <a:pt x="149" y="575"/>
                  </a:cubicBezTo>
                  <a:cubicBezTo>
                    <a:pt x="149" y="556"/>
                    <a:pt x="111" y="408"/>
                    <a:pt x="75" y="352"/>
                  </a:cubicBezTo>
                  <a:cubicBezTo>
                    <a:pt x="37" y="297"/>
                    <a:pt x="19" y="204"/>
                    <a:pt x="19" y="204"/>
                  </a:cubicBezTo>
                </a:path>
              </a:pathLst>
            </a:custGeom>
            <a:grpFill/>
            <a:ln w="9525" cap="flat">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latin typeface="Calibri Light"/>
              </a:endParaRPr>
            </a:p>
          </p:txBody>
        </p:sp>
        <p:sp>
          <p:nvSpPr>
            <p:cNvPr id="161" name="Freeform 2"/>
            <p:cNvSpPr>
              <a:spLocks noChangeArrowheads="1"/>
            </p:cNvSpPr>
            <p:nvPr/>
          </p:nvSpPr>
          <p:spPr bwMode="auto">
            <a:xfrm>
              <a:off x="3681413" y="1135063"/>
              <a:ext cx="1341437" cy="1255712"/>
            </a:xfrm>
            <a:custGeom>
              <a:avLst/>
              <a:gdLst>
                <a:gd name="T0" fmla="*/ 3616 w 3728"/>
                <a:gd name="T1" fmla="*/ 352 h 3488"/>
                <a:gd name="T2" fmla="*/ 3616 w 3728"/>
                <a:gd name="T3" fmla="*/ 352 h 3488"/>
                <a:gd name="T4" fmla="*/ 3505 w 3728"/>
                <a:gd name="T5" fmla="*/ 260 h 3488"/>
                <a:gd name="T6" fmla="*/ 3226 w 3728"/>
                <a:gd name="T7" fmla="*/ 260 h 3488"/>
                <a:gd name="T8" fmla="*/ 3134 w 3728"/>
                <a:gd name="T9" fmla="*/ 186 h 3488"/>
                <a:gd name="T10" fmla="*/ 2911 w 3728"/>
                <a:gd name="T11" fmla="*/ 37 h 3488"/>
                <a:gd name="T12" fmla="*/ 2484 w 3728"/>
                <a:gd name="T13" fmla="*/ 130 h 3488"/>
                <a:gd name="T14" fmla="*/ 2466 w 3728"/>
                <a:gd name="T15" fmla="*/ 148 h 3488"/>
                <a:gd name="T16" fmla="*/ 2466 w 3728"/>
                <a:gd name="T17" fmla="*/ 148 h 3488"/>
                <a:gd name="T18" fmla="*/ 2373 w 3728"/>
                <a:gd name="T19" fmla="*/ 389 h 3488"/>
                <a:gd name="T20" fmla="*/ 2243 w 3728"/>
                <a:gd name="T21" fmla="*/ 668 h 3488"/>
                <a:gd name="T22" fmla="*/ 2113 w 3728"/>
                <a:gd name="T23" fmla="*/ 742 h 3488"/>
                <a:gd name="T24" fmla="*/ 1891 w 3728"/>
                <a:gd name="T25" fmla="*/ 593 h 3488"/>
                <a:gd name="T26" fmla="*/ 1484 w 3728"/>
                <a:gd name="T27" fmla="*/ 501 h 3488"/>
                <a:gd name="T28" fmla="*/ 1372 w 3728"/>
                <a:gd name="T29" fmla="*/ 427 h 3488"/>
                <a:gd name="T30" fmla="*/ 1279 w 3728"/>
                <a:gd name="T31" fmla="*/ 186 h 3488"/>
                <a:gd name="T32" fmla="*/ 1020 w 3728"/>
                <a:gd name="T33" fmla="*/ 92 h 3488"/>
                <a:gd name="T34" fmla="*/ 686 w 3728"/>
                <a:gd name="T35" fmla="*/ 74 h 3488"/>
                <a:gd name="T36" fmla="*/ 612 w 3728"/>
                <a:gd name="T37" fmla="*/ 74 h 3488"/>
                <a:gd name="T38" fmla="*/ 482 w 3728"/>
                <a:gd name="T39" fmla="*/ 0 h 3488"/>
                <a:gd name="T40" fmla="*/ 501 w 3728"/>
                <a:gd name="T41" fmla="*/ 37 h 3488"/>
                <a:gd name="T42" fmla="*/ 426 w 3728"/>
                <a:gd name="T43" fmla="*/ 130 h 3488"/>
                <a:gd name="T44" fmla="*/ 333 w 3728"/>
                <a:gd name="T45" fmla="*/ 278 h 3488"/>
                <a:gd name="T46" fmla="*/ 278 w 3728"/>
                <a:gd name="T47" fmla="*/ 334 h 3488"/>
                <a:gd name="T48" fmla="*/ 166 w 3728"/>
                <a:gd name="T49" fmla="*/ 408 h 3488"/>
                <a:gd name="T50" fmla="*/ 148 w 3728"/>
                <a:gd name="T51" fmla="*/ 501 h 3488"/>
                <a:gd name="T52" fmla="*/ 148 w 3728"/>
                <a:gd name="T53" fmla="*/ 649 h 3488"/>
                <a:gd name="T54" fmla="*/ 0 w 3728"/>
                <a:gd name="T55" fmla="*/ 742 h 3488"/>
                <a:gd name="T56" fmla="*/ 55 w 3728"/>
                <a:gd name="T57" fmla="*/ 1261 h 3488"/>
                <a:gd name="T58" fmla="*/ 92 w 3728"/>
                <a:gd name="T59" fmla="*/ 1688 h 3488"/>
                <a:gd name="T60" fmla="*/ 74 w 3728"/>
                <a:gd name="T61" fmla="*/ 1873 h 3488"/>
                <a:gd name="T62" fmla="*/ 185 w 3728"/>
                <a:gd name="T63" fmla="*/ 2115 h 3488"/>
                <a:gd name="T64" fmla="*/ 315 w 3728"/>
                <a:gd name="T65" fmla="*/ 2300 h 3488"/>
                <a:gd name="T66" fmla="*/ 556 w 3728"/>
                <a:gd name="T67" fmla="*/ 2449 h 3488"/>
                <a:gd name="T68" fmla="*/ 649 w 3728"/>
                <a:gd name="T69" fmla="*/ 2560 h 3488"/>
                <a:gd name="T70" fmla="*/ 1020 w 3728"/>
                <a:gd name="T71" fmla="*/ 2597 h 3488"/>
                <a:gd name="T72" fmla="*/ 1168 w 3728"/>
                <a:gd name="T73" fmla="*/ 2801 h 3488"/>
                <a:gd name="T74" fmla="*/ 1372 w 3728"/>
                <a:gd name="T75" fmla="*/ 2745 h 3488"/>
                <a:gd name="T76" fmla="*/ 1725 w 3728"/>
                <a:gd name="T77" fmla="*/ 2634 h 3488"/>
                <a:gd name="T78" fmla="*/ 2948 w 3728"/>
                <a:gd name="T79" fmla="*/ 3246 h 3488"/>
                <a:gd name="T80" fmla="*/ 3505 w 3728"/>
                <a:gd name="T81" fmla="*/ 3487 h 3488"/>
                <a:gd name="T82" fmla="*/ 3616 w 3728"/>
                <a:gd name="T83" fmla="*/ 3451 h 3488"/>
                <a:gd name="T84" fmla="*/ 3727 w 3728"/>
                <a:gd name="T85" fmla="*/ 3376 h 3488"/>
                <a:gd name="T86" fmla="*/ 3635 w 3728"/>
                <a:gd name="T87" fmla="*/ 853 h 3488"/>
                <a:gd name="T88" fmla="*/ 3616 w 3728"/>
                <a:gd name="T89" fmla="*/ 352 h 34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728" h="3488">
                  <a:moveTo>
                    <a:pt x="3616" y="352"/>
                  </a:moveTo>
                  <a:lnTo>
                    <a:pt x="3616" y="352"/>
                  </a:lnTo>
                  <a:cubicBezTo>
                    <a:pt x="3616" y="352"/>
                    <a:pt x="3635" y="334"/>
                    <a:pt x="3505" y="260"/>
                  </a:cubicBezTo>
                  <a:cubicBezTo>
                    <a:pt x="3375" y="204"/>
                    <a:pt x="3356" y="278"/>
                    <a:pt x="3226" y="260"/>
                  </a:cubicBezTo>
                  <a:cubicBezTo>
                    <a:pt x="3097" y="260"/>
                    <a:pt x="3152" y="241"/>
                    <a:pt x="3134" y="186"/>
                  </a:cubicBezTo>
                  <a:cubicBezTo>
                    <a:pt x="3097" y="111"/>
                    <a:pt x="3097" y="37"/>
                    <a:pt x="2911" y="37"/>
                  </a:cubicBezTo>
                  <a:cubicBezTo>
                    <a:pt x="2726" y="56"/>
                    <a:pt x="2522" y="111"/>
                    <a:pt x="2484" y="130"/>
                  </a:cubicBezTo>
                  <a:cubicBezTo>
                    <a:pt x="2466" y="148"/>
                    <a:pt x="2466" y="148"/>
                    <a:pt x="2466" y="148"/>
                  </a:cubicBezTo>
                  <a:lnTo>
                    <a:pt x="2466" y="148"/>
                  </a:lnTo>
                  <a:cubicBezTo>
                    <a:pt x="2466" y="148"/>
                    <a:pt x="2373" y="278"/>
                    <a:pt x="2373" y="389"/>
                  </a:cubicBezTo>
                  <a:cubicBezTo>
                    <a:pt x="2373" y="519"/>
                    <a:pt x="2336" y="575"/>
                    <a:pt x="2243" y="668"/>
                  </a:cubicBezTo>
                  <a:cubicBezTo>
                    <a:pt x="2169" y="742"/>
                    <a:pt x="2187" y="798"/>
                    <a:pt x="2113" y="742"/>
                  </a:cubicBezTo>
                  <a:cubicBezTo>
                    <a:pt x="2040" y="668"/>
                    <a:pt x="2022" y="649"/>
                    <a:pt x="1891" y="593"/>
                  </a:cubicBezTo>
                  <a:cubicBezTo>
                    <a:pt x="1762" y="519"/>
                    <a:pt x="1520" y="519"/>
                    <a:pt x="1484" y="501"/>
                  </a:cubicBezTo>
                  <a:cubicBezTo>
                    <a:pt x="1428" y="501"/>
                    <a:pt x="1409" y="463"/>
                    <a:pt x="1372" y="427"/>
                  </a:cubicBezTo>
                  <a:cubicBezTo>
                    <a:pt x="1335" y="371"/>
                    <a:pt x="1354" y="222"/>
                    <a:pt x="1279" y="186"/>
                  </a:cubicBezTo>
                  <a:cubicBezTo>
                    <a:pt x="1205" y="148"/>
                    <a:pt x="1131" y="92"/>
                    <a:pt x="1020" y="92"/>
                  </a:cubicBezTo>
                  <a:cubicBezTo>
                    <a:pt x="908" y="74"/>
                    <a:pt x="686" y="74"/>
                    <a:pt x="686" y="74"/>
                  </a:cubicBezTo>
                  <a:cubicBezTo>
                    <a:pt x="612" y="74"/>
                    <a:pt x="612" y="74"/>
                    <a:pt x="612" y="74"/>
                  </a:cubicBezTo>
                  <a:cubicBezTo>
                    <a:pt x="482" y="0"/>
                    <a:pt x="482" y="0"/>
                    <a:pt x="482" y="0"/>
                  </a:cubicBezTo>
                  <a:cubicBezTo>
                    <a:pt x="482" y="0"/>
                    <a:pt x="501" y="18"/>
                    <a:pt x="501" y="37"/>
                  </a:cubicBezTo>
                  <a:cubicBezTo>
                    <a:pt x="482" y="74"/>
                    <a:pt x="445" y="74"/>
                    <a:pt x="426" y="130"/>
                  </a:cubicBezTo>
                  <a:cubicBezTo>
                    <a:pt x="407" y="167"/>
                    <a:pt x="333" y="278"/>
                    <a:pt x="333" y="278"/>
                  </a:cubicBezTo>
                  <a:cubicBezTo>
                    <a:pt x="333" y="278"/>
                    <a:pt x="296" y="334"/>
                    <a:pt x="278" y="334"/>
                  </a:cubicBezTo>
                  <a:cubicBezTo>
                    <a:pt x="241" y="334"/>
                    <a:pt x="166" y="389"/>
                    <a:pt x="166" y="408"/>
                  </a:cubicBezTo>
                  <a:cubicBezTo>
                    <a:pt x="148" y="427"/>
                    <a:pt x="148" y="427"/>
                    <a:pt x="148" y="501"/>
                  </a:cubicBezTo>
                  <a:cubicBezTo>
                    <a:pt x="148" y="557"/>
                    <a:pt x="148" y="631"/>
                    <a:pt x="148" y="649"/>
                  </a:cubicBezTo>
                  <a:cubicBezTo>
                    <a:pt x="130" y="649"/>
                    <a:pt x="0" y="742"/>
                    <a:pt x="0" y="742"/>
                  </a:cubicBezTo>
                  <a:cubicBezTo>
                    <a:pt x="0" y="742"/>
                    <a:pt x="74" y="1113"/>
                    <a:pt x="55" y="1261"/>
                  </a:cubicBezTo>
                  <a:cubicBezTo>
                    <a:pt x="55" y="1391"/>
                    <a:pt x="92" y="1595"/>
                    <a:pt x="92" y="1688"/>
                  </a:cubicBezTo>
                  <a:cubicBezTo>
                    <a:pt x="74" y="1762"/>
                    <a:pt x="92" y="1799"/>
                    <a:pt x="74" y="1873"/>
                  </a:cubicBezTo>
                  <a:cubicBezTo>
                    <a:pt x="55" y="1929"/>
                    <a:pt x="130" y="2003"/>
                    <a:pt x="185" y="2115"/>
                  </a:cubicBezTo>
                  <a:cubicBezTo>
                    <a:pt x="222" y="2226"/>
                    <a:pt x="222" y="2263"/>
                    <a:pt x="315" y="2300"/>
                  </a:cubicBezTo>
                  <a:cubicBezTo>
                    <a:pt x="389" y="2319"/>
                    <a:pt x="556" y="2393"/>
                    <a:pt x="556" y="2449"/>
                  </a:cubicBezTo>
                  <a:cubicBezTo>
                    <a:pt x="575" y="2504"/>
                    <a:pt x="575" y="2541"/>
                    <a:pt x="649" y="2560"/>
                  </a:cubicBezTo>
                  <a:cubicBezTo>
                    <a:pt x="723" y="2560"/>
                    <a:pt x="946" y="2541"/>
                    <a:pt x="1020" y="2597"/>
                  </a:cubicBezTo>
                  <a:cubicBezTo>
                    <a:pt x="1094" y="2671"/>
                    <a:pt x="1113" y="2783"/>
                    <a:pt x="1168" y="2801"/>
                  </a:cubicBezTo>
                  <a:cubicBezTo>
                    <a:pt x="1205" y="2820"/>
                    <a:pt x="1279" y="2783"/>
                    <a:pt x="1372" y="2745"/>
                  </a:cubicBezTo>
                  <a:cubicBezTo>
                    <a:pt x="1465" y="2709"/>
                    <a:pt x="1539" y="2560"/>
                    <a:pt x="1725" y="2634"/>
                  </a:cubicBezTo>
                  <a:cubicBezTo>
                    <a:pt x="1891" y="2709"/>
                    <a:pt x="2948" y="3246"/>
                    <a:pt x="2948" y="3246"/>
                  </a:cubicBezTo>
                  <a:cubicBezTo>
                    <a:pt x="2948" y="3246"/>
                    <a:pt x="3449" y="3487"/>
                    <a:pt x="3505" y="3487"/>
                  </a:cubicBezTo>
                  <a:cubicBezTo>
                    <a:pt x="3560" y="3469"/>
                    <a:pt x="3597" y="3451"/>
                    <a:pt x="3616" y="3451"/>
                  </a:cubicBezTo>
                  <a:cubicBezTo>
                    <a:pt x="3653" y="3451"/>
                    <a:pt x="3727" y="3432"/>
                    <a:pt x="3727" y="3376"/>
                  </a:cubicBezTo>
                  <a:cubicBezTo>
                    <a:pt x="3727" y="3302"/>
                    <a:pt x="3635" y="853"/>
                    <a:pt x="3635" y="853"/>
                  </a:cubicBezTo>
                  <a:lnTo>
                    <a:pt x="3616" y="352"/>
                  </a:lnTo>
                </a:path>
              </a:pathLst>
            </a:custGeom>
            <a:grpFill/>
            <a:ln w="9525" cap="flat">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latin typeface="Calibri Light"/>
              </a:endParaRPr>
            </a:p>
          </p:txBody>
        </p:sp>
        <p:sp>
          <p:nvSpPr>
            <p:cNvPr id="162" name="Freeform 3"/>
            <p:cNvSpPr>
              <a:spLocks noChangeArrowheads="1"/>
            </p:cNvSpPr>
            <p:nvPr/>
          </p:nvSpPr>
          <p:spPr bwMode="auto">
            <a:xfrm>
              <a:off x="2157413" y="760413"/>
              <a:ext cx="1736725" cy="1724025"/>
            </a:xfrm>
            <a:custGeom>
              <a:avLst/>
              <a:gdLst>
                <a:gd name="T0" fmla="*/ 3784 w 4824"/>
                <a:gd name="T1" fmla="*/ 112 h 4787"/>
                <a:gd name="T2" fmla="*/ 3784 w 4824"/>
                <a:gd name="T3" fmla="*/ 112 h 4787"/>
                <a:gd name="T4" fmla="*/ 3710 w 4824"/>
                <a:gd name="T5" fmla="*/ 37 h 4787"/>
                <a:gd name="T6" fmla="*/ 3358 w 4824"/>
                <a:gd name="T7" fmla="*/ 0 h 4787"/>
                <a:gd name="T8" fmla="*/ 3265 w 4824"/>
                <a:gd name="T9" fmla="*/ 74 h 4787"/>
                <a:gd name="T10" fmla="*/ 3247 w 4824"/>
                <a:gd name="T11" fmla="*/ 93 h 4787"/>
                <a:gd name="T12" fmla="*/ 3191 w 4824"/>
                <a:gd name="T13" fmla="*/ 74 h 4787"/>
                <a:gd name="T14" fmla="*/ 3098 w 4824"/>
                <a:gd name="T15" fmla="*/ 37 h 4787"/>
                <a:gd name="T16" fmla="*/ 2876 w 4824"/>
                <a:gd name="T17" fmla="*/ 18 h 4787"/>
                <a:gd name="T18" fmla="*/ 2764 w 4824"/>
                <a:gd name="T19" fmla="*/ 74 h 4787"/>
                <a:gd name="T20" fmla="*/ 2245 w 4824"/>
                <a:gd name="T21" fmla="*/ 93 h 4787"/>
                <a:gd name="T22" fmla="*/ 1985 w 4824"/>
                <a:gd name="T23" fmla="*/ 204 h 4787"/>
                <a:gd name="T24" fmla="*/ 1855 w 4824"/>
                <a:gd name="T25" fmla="*/ 297 h 4787"/>
                <a:gd name="T26" fmla="*/ 1781 w 4824"/>
                <a:gd name="T27" fmla="*/ 297 h 4787"/>
                <a:gd name="T28" fmla="*/ 1669 w 4824"/>
                <a:gd name="T29" fmla="*/ 389 h 4787"/>
                <a:gd name="T30" fmla="*/ 1595 w 4824"/>
                <a:gd name="T31" fmla="*/ 483 h 4787"/>
                <a:gd name="T32" fmla="*/ 1558 w 4824"/>
                <a:gd name="T33" fmla="*/ 483 h 4787"/>
                <a:gd name="T34" fmla="*/ 1595 w 4824"/>
                <a:gd name="T35" fmla="*/ 760 h 4787"/>
                <a:gd name="T36" fmla="*/ 1688 w 4824"/>
                <a:gd name="T37" fmla="*/ 1076 h 4787"/>
                <a:gd name="T38" fmla="*/ 1725 w 4824"/>
                <a:gd name="T39" fmla="*/ 1261 h 4787"/>
                <a:gd name="T40" fmla="*/ 1669 w 4824"/>
                <a:gd name="T41" fmla="*/ 1391 h 4787"/>
                <a:gd name="T42" fmla="*/ 1466 w 4824"/>
                <a:gd name="T43" fmla="*/ 1391 h 4787"/>
                <a:gd name="T44" fmla="*/ 1243 w 4824"/>
                <a:gd name="T45" fmla="*/ 1484 h 4787"/>
                <a:gd name="T46" fmla="*/ 1132 w 4824"/>
                <a:gd name="T47" fmla="*/ 1707 h 4787"/>
                <a:gd name="T48" fmla="*/ 946 w 4824"/>
                <a:gd name="T49" fmla="*/ 1799 h 4787"/>
                <a:gd name="T50" fmla="*/ 724 w 4824"/>
                <a:gd name="T51" fmla="*/ 1985 h 4787"/>
                <a:gd name="T52" fmla="*/ 427 w 4824"/>
                <a:gd name="T53" fmla="*/ 2059 h 4787"/>
                <a:gd name="T54" fmla="*/ 204 w 4824"/>
                <a:gd name="T55" fmla="*/ 2152 h 4787"/>
                <a:gd name="T56" fmla="*/ 19 w 4824"/>
                <a:gd name="T57" fmla="*/ 2412 h 4787"/>
                <a:gd name="T58" fmla="*/ 315 w 4824"/>
                <a:gd name="T59" fmla="*/ 2820 h 4787"/>
                <a:gd name="T60" fmla="*/ 909 w 4824"/>
                <a:gd name="T61" fmla="*/ 3265 h 4787"/>
                <a:gd name="T62" fmla="*/ 2356 w 4824"/>
                <a:gd name="T63" fmla="*/ 4285 h 4787"/>
                <a:gd name="T64" fmla="*/ 2393 w 4824"/>
                <a:gd name="T65" fmla="*/ 4396 h 4787"/>
                <a:gd name="T66" fmla="*/ 2727 w 4824"/>
                <a:gd name="T67" fmla="*/ 4508 h 4787"/>
                <a:gd name="T68" fmla="*/ 2801 w 4824"/>
                <a:gd name="T69" fmla="*/ 4712 h 4787"/>
                <a:gd name="T70" fmla="*/ 2987 w 4824"/>
                <a:gd name="T71" fmla="*/ 4749 h 4787"/>
                <a:gd name="T72" fmla="*/ 3358 w 4824"/>
                <a:gd name="T73" fmla="*/ 4675 h 4787"/>
                <a:gd name="T74" fmla="*/ 4823 w 4824"/>
                <a:gd name="T75" fmla="*/ 3580 h 4787"/>
                <a:gd name="T76" fmla="*/ 4786 w 4824"/>
                <a:gd name="T77" fmla="*/ 3525 h 4787"/>
                <a:gd name="T78" fmla="*/ 4749 w 4824"/>
                <a:gd name="T79" fmla="*/ 3451 h 4787"/>
                <a:gd name="T80" fmla="*/ 4563 w 4824"/>
                <a:gd name="T81" fmla="*/ 3339 h 4787"/>
                <a:gd name="T82" fmla="*/ 4471 w 4824"/>
                <a:gd name="T83" fmla="*/ 3283 h 4787"/>
                <a:gd name="T84" fmla="*/ 4378 w 4824"/>
                <a:gd name="T85" fmla="*/ 3080 h 4787"/>
                <a:gd name="T86" fmla="*/ 4304 w 4824"/>
                <a:gd name="T87" fmla="*/ 2950 h 4787"/>
                <a:gd name="T88" fmla="*/ 4322 w 4824"/>
                <a:gd name="T89" fmla="*/ 2857 h 4787"/>
                <a:gd name="T90" fmla="*/ 4322 w 4824"/>
                <a:gd name="T91" fmla="*/ 2709 h 4787"/>
                <a:gd name="T92" fmla="*/ 4304 w 4824"/>
                <a:gd name="T93" fmla="*/ 2467 h 4787"/>
                <a:gd name="T94" fmla="*/ 4285 w 4824"/>
                <a:gd name="T95" fmla="*/ 2170 h 4787"/>
                <a:gd name="T96" fmla="*/ 4230 w 4824"/>
                <a:gd name="T97" fmla="*/ 1781 h 4787"/>
                <a:gd name="T98" fmla="*/ 4174 w 4824"/>
                <a:gd name="T99" fmla="*/ 1521 h 4787"/>
                <a:gd name="T100" fmla="*/ 4063 w 4824"/>
                <a:gd name="T101" fmla="*/ 1299 h 4787"/>
                <a:gd name="T102" fmla="*/ 3840 w 4824"/>
                <a:gd name="T103" fmla="*/ 1002 h 4787"/>
                <a:gd name="T104" fmla="*/ 3803 w 4824"/>
                <a:gd name="T105" fmla="*/ 724 h 4787"/>
                <a:gd name="T106" fmla="*/ 3859 w 4824"/>
                <a:gd name="T107" fmla="*/ 686 h 4787"/>
                <a:gd name="T108" fmla="*/ 3933 w 4824"/>
                <a:gd name="T109" fmla="*/ 464 h 4787"/>
                <a:gd name="T110" fmla="*/ 3840 w 4824"/>
                <a:gd name="T111" fmla="*/ 223 h 4787"/>
                <a:gd name="T112" fmla="*/ 3784 w 4824"/>
                <a:gd name="T113" fmla="*/ 112 h 47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824" h="4787">
                  <a:moveTo>
                    <a:pt x="3784" y="112"/>
                  </a:moveTo>
                  <a:lnTo>
                    <a:pt x="3784" y="112"/>
                  </a:lnTo>
                  <a:cubicBezTo>
                    <a:pt x="3784" y="112"/>
                    <a:pt x="3747" y="74"/>
                    <a:pt x="3710" y="37"/>
                  </a:cubicBezTo>
                  <a:cubicBezTo>
                    <a:pt x="3673" y="0"/>
                    <a:pt x="3358" y="0"/>
                    <a:pt x="3358" y="0"/>
                  </a:cubicBezTo>
                  <a:cubicBezTo>
                    <a:pt x="3358" y="0"/>
                    <a:pt x="3302" y="56"/>
                    <a:pt x="3265" y="74"/>
                  </a:cubicBezTo>
                  <a:cubicBezTo>
                    <a:pt x="3247" y="93"/>
                    <a:pt x="3247" y="93"/>
                    <a:pt x="3247" y="93"/>
                  </a:cubicBezTo>
                  <a:cubicBezTo>
                    <a:pt x="3247" y="93"/>
                    <a:pt x="3209" y="93"/>
                    <a:pt x="3191" y="74"/>
                  </a:cubicBezTo>
                  <a:cubicBezTo>
                    <a:pt x="3172" y="56"/>
                    <a:pt x="3135" y="18"/>
                    <a:pt x="3098" y="37"/>
                  </a:cubicBezTo>
                  <a:cubicBezTo>
                    <a:pt x="3061" y="37"/>
                    <a:pt x="2876" y="18"/>
                    <a:pt x="2876" y="18"/>
                  </a:cubicBezTo>
                  <a:cubicBezTo>
                    <a:pt x="2876" y="18"/>
                    <a:pt x="2801" y="74"/>
                    <a:pt x="2764" y="74"/>
                  </a:cubicBezTo>
                  <a:cubicBezTo>
                    <a:pt x="2708" y="93"/>
                    <a:pt x="2245" y="93"/>
                    <a:pt x="2245" y="93"/>
                  </a:cubicBezTo>
                  <a:cubicBezTo>
                    <a:pt x="2245" y="93"/>
                    <a:pt x="2022" y="186"/>
                    <a:pt x="1985" y="204"/>
                  </a:cubicBezTo>
                  <a:cubicBezTo>
                    <a:pt x="1948" y="223"/>
                    <a:pt x="1892" y="278"/>
                    <a:pt x="1855" y="297"/>
                  </a:cubicBezTo>
                  <a:cubicBezTo>
                    <a:pt x="1818" y="297"/>
                    <a:pt x="1799" y="278"/>
                    <a:pt x="1781" y="297"/>
                  </a:cubicBezTo>
                  <a:cubicBezTo>
                    <a:pt x="1763" y="297"/>
                    <a:pt x="1688" y="353"/>
                    <a:pt x="1669" y="389"/>
                  </a:cubicBezTo>
                  <a:cubicBezTo>
                    <a:pt x="1651" y="408"/>
                    <a:pt x="1595" y="483"/>
                    <a:pt x="1595" y="483"/>
                  </a:cubicBezTo>
                  <a:cubicBezTo>
                    <a:pt x="1577" y="483"/>
                    <a:pt x="1558" y="483"/>
                    <a:pt x="1558" y="483"/>
                  </a:cubicBezTo>
                  <a:cubicBezTo>
                    <a:pt x="1558" y="483"/>
                    <a:pt x="1577" y="705"/>
                    <a:pt x="1595" y="760"/>
                  </a:cubicBezTo>
                  <a:cubicBezTo>
                    <a:pt x="1614" y="835"/>
                    <a:pt x="1688" y="965"/>
                    <a:pt x="1688" y="1076"/>
                  </a:cubicBezTo>
                  <a:cubicBezTo>
                    <a:pt x="1688" y="1169"/>
                    <a:pt x="1707" y="1225"/>
                    <a:pt x="1725" y="1261"/>
                  </a:cubicBezTo>
                  <a:cubicBezTo>
                    <a:pt x="1725" y="1299"/>
                    <a:pt x="1707" y="1391"/>
                    <a:pt x="1669" y="1391"/>
                  </a:cubicBezTo>
                  <a:cubicBezTo>
                    <a:pt x="1614" y="1391"/>
                    <a:pt x="1521" y="1391"/>
                    <a:pt x="1466" y="1391"/>
                  </a:cubicBezTo>
                  <a:cubicBezTo>
                    <a:pt x="1392" y="1391"/>
                    <a:pt x="1317" y="1373"/>
                    <a:pt x="1243" y="1484"/>
                  </a:cubicBezTo>
                  <a:cubicBezTo>
                    <a:pt x="1169" y="1596"/>
                    <a:pt x="1206" y="1707"/>
                    <a:pt x="1132" y="1707"/>
                  </a:cubicBezTo>
                  <a:cubicBezTo>
                    <a:pt x="1076" y="1707"/>
                    <a:pt x="1002" y="1725"/>
                    <a:pt x="946" y="1799"/>
                  </a:cubicBezTo>
                  <a:cubicBezTo>
                    <a:pt x="891" y="1892"/>
                    <a:pt x="816" y="1985"/>
                    <a:pt x="724" y="1985"/>
                  </a:cubicBezTo>
                  <a:cubicBezTo>
                    <a:pt x="650" y="1985"/>
                    <a:pt x="520" y="2041"/>
                    <a:pt x="427" y="2059"/>
                  </a:cubicBezTo>
                  <a:cubicBezTo>
                    <a:pt x="315" y="2078"/>
                    <a:pt x="279" y="2133"/>
                    <a:pt x="204" y="2152"/>
                  </a:cubicBezTo>
                  <a:cubicBezTo>
                    <a:pt x="130" y="2170"/>
                    <a:pt x="0" y="2263"/>
                    <a:pt x="19" y="2412"/>
                  </a:cubicBezTo>
                  <a:cubicBezTo>
                    <a:pt x="37" y="2541"/>
                    <a:pt x="19" y="2690"/>
                    <a:pt x="315" y="2820"/>
                  </a:cubicBezTo>
                  <a:cubicBezTo>
                    <a:pt x="594" y="2950"/>
                    <a:pt x="909" y="3265"/>
                    <a:pt x="909" y="3265"/>
                  </a:cubicBezTo>
                  <a:cubicBezTo>
                    <a:pt x="2356" y="4285"/>
                    <a:pt x="2356" y="4285"/>
                    <a:pt x="2356" y="4285"/>
                  </a:cubicBezTo>
                  <a:cubicBezTo>
                    <a:pt x="2356" y="4285"/>
                    <a:pt x="2356" y="4396"/>
                    <a:pt x="2393" y="4396"/>
                  </a:cubicBezTo>
                  <a:cubicBezTo>
                    <a:pt x="2449" y="4396"/>
                    <a:pt x="2708" y="4508"/>
                    <a:pt x="2727" y="4508"/>
                  </a:cubicBezTo>
                  <a:cubicBezTo>
                    <a:pt x="2746" y="4508"/>
                    <a:pt x="2801" y="4638"/>
                    <a:pt x="2801" y="4712"/>
                  </a:cubicBezTo>
                  <a:cubicBezTo>
                    <a:pt x="2801" y="4786"/>
                    <a:pt x="2931" y="4767"/>
                    <a:pt x="2987" y="4749"/>
                  </a:cubicBezTo>
                  <a:cubicBezTo>
                    <a:pt x="3061" y="4749"/>
                    <a:pt x="3302" y="4693"/>
                    <a:pt x="3358" y="4675"/>
                  </a:cubicBezTo>
                  <a:cubicBezTo>
                    <a:pt x="3413" y="4656"/>
                    <a:pt x="4823" y="3580"/>
                    <a:pt x="4823" y="3580"/>
                  </a:cubicBezTo>
                  <a:cubicBezTo>
                    <a:pt x="4823" y="3580"/>
                    <a:pt x="4805" y="3562"/>
                    <a:pt x="4786" y="3525"/>
                  </a:cubicBezTo>
                  <a:cubicBezTo>
                    <a:pt x="4786" y="3506"/>
                    <a:pt x="4805" y="3469"/>
                    <a:pt x="4749" y="3451"/>
                  </a:cubicBezTo>
                  <a:cubicBezTo>
                    <a:pt x="4712" y="3413"/>
                    <a:pt x="4601" y="3358"/>
                    <a:pt x="4563" y="3339"/>
                  </a:cubicBezTo>
                  <a:cubicBezTo>
                    <a:pt x="4526" y="3339"/>
                    <a:pt x="4489" y="3321"/>
                    <a:pt x="4471" y="3283"/>
                  </a:cubicBezTo>
                  <a:cubicBezTo>
                    <a:pt x="4452" y="3247"/>
                    <a:pt x="4396" y="3117"/>
                    <a:pt x="4378" y="3080"/>
                  </a:cubicBezTo>
                  <a:cubicBezTo>
                    <a:pt x="4360" y="3061"/>
                    <a:pt x="4304" y="2968"/>
                    <a:pt x="4304" y="2950"/>
                  </a:cubicBezTo>
                  <a:cubicBezTo>
                    <a:pt x="4304" y="2931"/>
                    <a:pt x="4322" y="2857"/>
                    <a:pt x="4322" y="2857"/>
                  </a:cubicBezTo>
                  <a:cubicBezTo>
                    <a:pt x="4322" y="2838"/>
                    <a:pt x="4322" y="2745"/>
                    <a:pt x="4322" y="2709"/>
                  </a:cubicBezTo>
                  <a:cubicBezTo>
                    <a:pt x="4322" y="2690"/>
                    <a:pt x="4304" y="2467"/>
                    <a:pt x="4304" y="2467"/>
                  </a:cubicBezTo>
                  <a:cubicBezTo>
                    <a:pt x="4304" y="2467"/>
                    <a:pt x="4285" y="2189"/>
                    <a:pt x="4285" y="2170"/>
                  </a:cubicBezTo>
                  <a:lnTo>
                    <a:pt x="4230" y="1781"/>
                  </a:lnTo>
                  <a:cubicBezTo>
                    <a:pt x="4230" y="1781"/>
                    <a:pt x="4211" y="1596"/>
                    <a:pt x="4174" y="1521"/>
                  </a:cubicBezTo>
                  <a:cubicBezTo>
                    <a:pt x="4174" y="1521"/>
                    <a:pt x="4118" y="1354"/>
                    <a:pt x="4063" y="1299"/>
                  </a:cubicBezTo>
                  <a:cubicBezTo>
                    <a:pt x="3989" y="1225"/>
                    <a:pt x="3877" y="1039"/>
                    <a:pt x="3840" y="1002"/>
                  </a:cubicBezTo>
                  <a:cubicBezTo>
                    <a:pt x="3803" y="965"/>
                    <a:pt x="3766" y="742"/>
                    <a:pt x="3803" y="724"/>
                  </a:cubicBezTo>
                  <a:cubicBezTo>
                    <a:pt x="3840" y="705"/>
                    <a:pt x="3859" y="686"/>
                    <a:pt x="3859" y="686"/>
                  </a:cubicBezTo>
                  <a:cubicBezTo>
                    <a:pt x="3933" y="464"/>
                    <a:pt x="3933" y="464"/>
                    <a:pt x="3933" y="464"/>
                  </a:cubicBezTo>
                  <a:cubicBezTo>
                    <a:pt x="3933" y="464"/>
                    <a:pt x="3877" y="260"/>
                    <a:pt x="3840" y="223"/>
                  </a:cubicBezTo>
                  <a:cubicBezTo>
                    <a:pt x="3803" y="186"/>
                    <a:pt x="3784" y="112"/>
                    <a:pt x="3784" y="112"/>
                  </a:cubicBezTo>
                </a:path>
              </a:pathLst>
            </a:custGeom>
            <a:grpFill/>
            <a:ln w="9525" cap="flat">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latin typeface="Calibri Light"/>
              </a:endParaRPr>
            </a:p>
          </p:txBody>
        </p:sp>
        <p:sp>
          <p:nvSpPr>
            <p:cNvPr id="163" name="Freeform 4"/>
            <p:cNvSpPr>
              <a:spLocks noChangeArrowheads="1"/>
            </p:cNvSpPr>
            <p:nvPr/>
          </p:nvSpPr>
          <p:spPr bwMode="auto">
            <a:xfrm>
              <a:off x="1390650" y="881063"/>
              <a:ext cx="1389063" cy="1403350"/>
            </a:xfrm>
            <a:custGeom>
              <a:avLst/>
              <a:gdLst>
                <a:gd name="T0" fmla="*/ 3691 w 3859"/>
                <a:gd name="T1" fmla="*/ 149 h 3897"/>
                <a:gd name="T2" fmla="*/ 3691 w 3859"/>
                <a:gd name="T3" fmla="*/ 149 h 3897"/>
                <a:gd name="T4" fmla="*/ 3617 w 3859"/>
                <a:gd name="T5" fmla="*/ 149 h 3897"/>
                <a:gd name="T6" fmla="*/ 3450 w 3859"/>
                <a:gd name="T7" fmla="*/ 55 h 3897"/>
                <a:gd name="T8" fmla="*/ 3339 w 3859"/>
                <a:gd name="T9" fmla="*/ 130 h 3897"/>
                <a:gd name="T10" fmla="*/ 3209 w 3859"/>
                <a:gd name="T11" fmla="*/ 130 h 3897"/>
                <a:gd name="T12" fmla="*/ 3060 w 3859"/>
                <a:gd name="T13" fmla="*/ 130 h 3897"/>
                <a:gd name="T14" fmla="*/ 2894 w 3859"/>
                <a:gd name="T15" fmla="*/ 55 h 3897"/>
                <a:gd name="T16" fmla="*/ 2708 w 3859"/>
                <a:gd name="T17" fmla="*/ 74 h 3897"/>
                <a:gd name="T18" fmla="*/ 2634 w 3859"/>
                <a:gd name="T19" fmla="*/ 297 h 3897"/>
                <a:gd name="T20" fmla="*/ 2412 w 3859"/>
                <a:gd name="T21" fmla="*/ 556 h 3897"/>
                <a:gd name="T22" fmla="*/ 2059 w 3859"/>
                <a:gd name="T23" fmla="*/ 761 h 3897"/>
                <a:gd name="T24" fmla="*/ 1873 w 3859"/>
                <a:gd name="T25" fmla="*/ 983 h 3897"/>
                <a:gd name="T26" fmla="*/ 1836 w 3859"/>
                <a:gd name="T27" fmla="*/ 1243 h 3897"/>
                <a:gd name="T28" fmla="*/ 1818 w 3859"/>
                <a:gd name="T29" fmla="*/ 1354 h 3897"/>
                <a:gd name="T30" fmla="*/ 1855 w 3859"/>
                <a:gd name="T31" fmla="*/ 1539 h 3897"/>
                <a:gd name="T32" fmla="*/ 1780 w 3859"/>
                <a:gd name="T33" fmla="*/ 1744 h 3897"/>
                <a:gd name="T34" fmla="*/ 1391 w 3859"/>
                <a:gd name="T35" fmla="*/ 2004 h 3897"/>
                <a:gd name="T36" fmla="*/ 1261 w 3859"/>
                <a:gd name="T37" fmla="*/ 2096 h 3897"/>
                <a:gd name="T38" fmla="*/ 983 w 3859"/>
                <a:gd name="T39" fmla="*/ 2152 h 3897"/>
                <a:gd name="T40" fmla="*/ 908 w 3859"/>
                <a:gd name="T41" fmla="*/ 2375 h 3897"/>
                <a:gd name="T42" fmla="*/ 631 w 3859"/>
                <a:gd name="T43" fmla="*/ 2672 h 3897"/>
                <a:gd name="T44" fmla="*/ 575 w 3859"/>
                <a:gd name="T45" fmla="*/ 2949 h 3897"/>
                <a:gd name="T46" fmla="*/ 389 w 3859"/>
                <a:gd name="T47" fmla="*/ 3079 h 3897"/>
                <a:gd name="T48" fmla="*/ 278 w 3859"/>
                <a:gd name="T49" fmla="*/ 3320 h 3897"/>
                <a:gd name="T50" fmla="*/ 148 w 3859"/>
                <a:gd name="T51" fmla="*/ 3525 h 3897"/>
                <a:gd name="T52" fmla="*/ 55 w 3859"/>
                <a:gd name="T53" fmla="*/ 3691 h 3897"/>
                <a:gd name="T54" fmla="*/ 0 w 3859"/>
                <a:gd name="T55" fmla="*/ 3821 h 3897"/>
                <a:gd name="T56" fmla="*/ 964 w 3859"/>
                <a:gd name="T57" fmla="*/ 3896 h 3897"/>
                <a:gd name="T58" fmla="*/ 1020 w 3859"/>
                <a:gd name="T59" fmla="*/ 3766 h 3897"/>
                <a:gd name="T60" fmla="*/ 1038 w 3859"/>
                <a:gd name="T61" fmla="*/ 3488 h 3897"/>
                <a:gd name="T62" fmla="*/ 1243 w 3859"/>
                <a:gd name="T63" fmla="*/ 3320 h 3897"/>
                <a:gd name="T64" fmla="*/ 1279 w 3859"/>
                <a:gd name="T65" fmla="*/ 2987 h 3897"/>
                <a:gd name="T66" fmla="*/ 1279 w 3859"/>
                <a:gd name="T67" fmla="*/ 2727 h 3897"/>
                <a:gd name="T68" fmla="*/ 2133 w 3859"/>
                <a:gd name="T69" fmla="*/ 2708 h 3897"/>
                <a:gd name="T70" fmla="*/ 2133 w 3859"/>
                <a:gd name="T71" fmla="*/ 2040 h 3897"/>
                <a:gd name="T72" fmla="*/ 2244 w 3859"/>
                <a:gd name="T73" fmla="*/ 1874 h 3897"/>
                <a:gd name="T74" fmla="*/ 2412 w 3859"/>
                <a:gd name="T75" fmla="*/ 1781 h 3897"/>
                <a:gd name="T76" fmla="*/ 2578 w 3859"/>
                <a:gd name="T77" fmla="*/ 1725 h 3897"/>
                <a:gd name="T78" fmla="*/ 2819 w 3859"/>
                <a:gd name="T79" fmla="*/ 1651 h 3897"/>
                <a:gd name="T80" fmla="*/ 2894 w 3859"/>
                <a:gd name="T81" fmla="*/ 1651 h 3897"/>
                <a:gd name="T82" fmla="*/ 3005 w 3859"/>
                <a:gd name="T83" fmla="*/ 1577 h 3897"/>
                <a:gd name="T84" fmla="*/ 3154 w 3859"/>
                <a:gd name="T85" fmla="*/ 1410 h 3897"/>
                <a:gd name="T86" fmla="*/ 3265 w 3859"/>
                <a:gd name="T87" fmla="*/ 1373 h 3897"/>
                <a:gd name="T88" fmla="*/ 3320 w 3859"/>
                <a:gd name="T89" fmla="*/ 1317 h 3897"/>
                <a:gd name="T90" fmla="*/ 3506 w 3859"/>
                <a:gd name="T91" fmla="*/ 1057 h 3897"/>
                <a:gd name="T92" fmla="*/ 3784 w 3859"/>
                <a:gd name="T93" fmla="*/ 1057 h 3897"/>
                <a:gd name="T94" fmla="*/ 3858 w 3859"/>
                <a:gd name="T95" fmla="*/ 965 h 3897"/>
                <a:gd name="T96" fmla="*/ 3840 w 3859"/>
                <a:gd name="T97" fmla="*/ 872 h 3897"/>
                <a:gd name="T98" fmla="*/ 3821 w 3859"/>
                <a:gd name="T99" fmla="*/ 742 h 3897"/>
                <a:gd name="T100" fmla="*/ 3766 w 3859"/>
                <a:gd name="T101" fmla="*/ 538 h 3897"/>
                <a:gd name="T102" fmla="*/ 3728 w 3859"/>
                <a:gd name="T103" fmla="*/ 408 h 3897"/>
                <a:gd name="T104" fmla="*/ 3691 w 3859"/>
                <a:gd name="T105" fmla="*/ 149 h 38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859" h="3897">
                  <a:moveTo>
                    <a:pt x="3691" y="149"/>
                  </a:moveTo>
                  <a:lnTo>
                    <a:pt x="3691" y="149"/>
                  </a:lnTo>
                  <a:cubicBezTo>
                    <a:pt x="3691" y="149"/>
                    <a:pt x="3673" y="185"/>
                    <a:pt x="3617" y="149"/>
                  </a:cubicBezTo>
                  <a:cubicBezTo>
                    <a:pt x="3561" y="111"/>
                    <a:pt x="3525" y="37"/>
                    <a:pt x="3450" y="55"/>
                  </a:cubicBezTo>
                  <a:cubicBezTo>
                    <a:pt x="3376" y="74"/>
                    <a:pt x="3395" y="111"/>
                    <a:pt x="3339" y="130"/>
                  </a:cubicBezTo>
                  <a:cubicBezTo>
                    <a:pt x="3283" y="149"/>
                    <a:pt x="3302" y="130"/>
                    <a:pt x="3209" y="130"/>
                  </a:cubicBezTo>
                  <a:cubicBezTo>
                    <a:pt x="3135" y="130"/>
                    <a:pt x="3135" y="167"/>
                    <a:pt x="3060" y="130"/>
                  </a:cubicBezTo>
                  <a:cubicBezTo>
                    <a:pt x="2986" y="111"/>
                    <a:pt x="2931" y="93"/>
                    <a:pt x="2894" y="55"/>
                  </a:cubicBezTo>
                  <a:cubicBezTo>
                    <a:pt x="2875" y="19"/>
                    <a:pt x="2745" y="0"/>
                    <a:pt x="2708" y="74"/>
                  </a:cubicBezTo>
                  <a:cubicBezTo>
                    <a:pt x="2689" y="130"/>
                    <a:pt x="2727" y="223"/>
                    <a:pt x="2634" y="297"/>
                  </a:cubicBezTo>
                  <a:cubicBezTo>
                    <a:pt x="2523" y="371"/>
                    <a:pt x="2541" y="538"/>
                    <a:pt x="2412" y="556"/>
                  </a:cubicBezTo>
                  <a:cubicBezTo>
                    <a:pt x="2263" y="556"/>
                    <a:pt x="2115" y="686"/>
                    <a:pt x="2059" y="761"/>
                  </a:cubicBezTo>
                  <a:cubicBezTo>
                    <a:pt x="2003" y="816"/>
                    <a:pt x="1910" y="909"/>
                    <a:pt x="1873" y="983"/>
                  </a:cubicBezTo>
                  <a:cubicBezTo>
                    <a:pt x="1818" y="1039"/>
                    <a:pt x="1873" y="1187"/>
                    <a:pt x="1836" y="1243"/>
                  </a:cubicBezTo>
                  <a:cubicBezTo>
                    <a:pt x="1799" y="1280"/>
                    <a:pt x="1799" y="1317"/>
                    <a:pt x="1818" y="1354"/>
                  </a:cubicBezTo>
                  <a:cubicBezTo>
                    <a:pt x="1836" y="1410"/>
                    <a:pt x="1892" y="1465"/>
                    <a:pt x="1855" y="1539"/>
                  </a:cubicBezTo>
                  <a:cubicBezTo>
                    <a:pt x="1818" y="1633"/>
                    <a:pt x="1873" y="1669"/>
                    <a:pt x="1780" y="1744"/>
                  </a:cubicBezTo>
                  <a:cubicBezTo>
                    <a:pt x="1688" y="1818"/>
                    <a:pt x="1465" y="1985"/>
                    <a:pt x="1391" y="2004"/>
                  </a:cubicBezTo>
                  <a:cubicBezTo>
                    <a:pt x="1335" y="2040"/>
                    <a:pt x="1373" y="2096"/>
                    <a:pt x="1261" y="2096"/>
                  </a:cubicBezTo>
                  <a:cubicBezTo>
                    <a:pt x="1131" y="2096"/>
                    <a:pt x="983" y="2096"/>
                    <a:pt x="983" y="2152"/>
                  </a:cubicBezTo>
                  <a:cubicBezTo>
                    <a:pt x="964" y="2207"/>
                    <a:pt x="964" y="2300"/>
                    <a:pt x="908" y="2375"/>
                  </a:cubicBezTo>
                  <a:cubicBezTo>
                    <a:pt x="834" y="2449"/>
                    <a:pt x="705" y="2578"/>
                    <a:pt x="631" y="2672"/>
                  </a:cubicBezTo>
                  <a:cubicBezTo>
                    <a:pt x="556" y="2783"/>
                    <a:pt x="649" y="2913"/>
                    <a:pt x="575" y="2949"/>
                  </a:cubicBezTo>
                  <a:cubicBezTo>
                    <a:pt x="501" y="2987"/>
                    <a:pt x="463" y="2968"/>
                    <a:pt x="389" y="3079"/>
                  </a:cubicBezTo>
                  <a:cubicBezTo>
                    <a:pt x="315" y="3191"/>
                    <a:pt x="334" y="3209"/>
                    <a:pt x="278" y="3320"/>
                  </a:cubicBezTo>
                  <a:cubicBezTo>
                    <a:pt x="222" y="3432"/>
                    <a:pt x="222" y="3469"/>
                    <a:pt x="148" y="3525"/>
                  </a:cubicBezTo>
                  <a:cubicBezTo>
                    <a:pt x="55" y="3599"/>
                    <a:pt x="111" y="3673"/>
                    <a:pt x="55" y="3691"/>
                  </a:cubicBezTo>
                  <a:cubicBezTo>
                    <a:pt x="18" y="3710"/>
                    <a:pt x="0" y="3821"/>
                    <a:pt x="0" y="3821"/>
                  </a:cubicBezTo>
                  <a:cubicBezTo>
                    <a:pt x="964" y="3896"/>
                    <a:pt x="964" y="3896"/>
                    <a:pt x="964" y="3896"/>
                  </a:cubicBezTo>
                  <a:cubicBezTo>
                    <a:pt x="964" y="3896"/>
                    <a:pt x="1020" y="3821"/>
                    <a:pt x="1020" y="3766"/>
                  </a:cubicBezTo>
                  <a:cubicBezTo>
                    <a:pt x="1020" y="3691"/>
                    <a:pt x="1002" y="3562"/>
                    <a:pt x="1038" y="3488"/>
                  </a:cubicBezTo>
                  <a:cubicBezTo>
                    <a:pt x="1076" y="3414"/>
                    <a:pt x="1205" y="3376"/>
                    <a:pt x="1243" y="3320"/>
                  </a:cubicBezTo>
                  <a:cubicBezTo>
                    <a:pt x="1279" y="3246"/>
                    <a:pt x="1279" y="2987"/>
                    <a:pt x="1279" y="2987"/>
                  </a:cubicBezTo>
                  <a:cubicBezTo>
                    <a:pt x="1279" y="2727"/>
                    <a:pt x="1279" y="2727"/>
                    <a:pt x="1279" y="2727"/>
                  </a:cubicBezTo>
                  <a:cubicBezTo>
                    <a:pt x="2133" y="2708"/>
                    <a:pt x="2133" y="2708"/>
                    <a:pt x="2133" y="2708"/>
                  </a:cubicBezTo>
                  <a:cubicBezTo>
                    <a:pt x="2133" y="2040"/>
                    <a:pt x="2133" y="2040"/>
                    <a:pt x="2133" y="2040"/>
                  </a:cubicBezTo>
                  <a:cubicBezTo>
                    <a:pt x="2133" y="2040"/>
                    <a:pt x="2152" y="1910"/>
                    <a:pt x="2244" y="1874"/>
                  </a:cubicBezTo>
                  <a:cubicBezTo>
                    <a:pt x="2318" y="1818"/>
                    <a:pt x="2393" y="1799"/>
                    <a:pt x="2412" y="1781"/>
                  </a:cubicBezTo>
                  <a:cubicBezTo>
                    <a:pt x="2412" y="1781"/>
                    <a:pt x="2541" y="1725"/>
                    <a:pt x="2578" y="1725"/>
                  </a:cubicBezTo>
                  <a:cubicBezTo>
                    <a:pt x="2615" y="1707"/>
                    <a:pt x="2801" y="1669"/>
                    <a:pt x="2819" y="1651"/>
                  </a:cubicBezTo>
                  <a:cubicBezTo>
                    <a:pt x="2838" y="1651"/>
                    <a:pt x="2875" y="1669"/>
                    <a:pt x="2894" y="1651"/>
                  </a:cubicBezTo>
                  <a:cubicBezTo>
                    <a:pt x="2912" y="1651"/>
                    <a:pt x="2931" y="1651"/>
                    <a:pt x="3005" y="1577"/>
                  </a:cubicBezTo>
                  <a:cubicBezTo>
                    <a:pt x="3060" y="1503"/>
                    <a:pt x="3135" y="1410"/>
                    <a:pt x="3154" y="1410"/>
                  </a:cubicBezTo>
                  <a:cubicBezTo>
                    <a:pt x="3172" y="1391"/>
                    <a:pt x="3265" y="1373"/>
                    <a:pt x="3265" y="1373"/>
                  </a:cubicBezTo>
                  <a:cubicBezTo>
                    <a:pt x="3265" y="1373"/>
                    <a:pt x="3302" y="1410"/>
                    <a:pt x="3320" y="1317"/>
                  </a:cubicBezTo>
                  <a:cubicBezTo>
                    <a:pt x="3339" y="1243"/>
                    <a:pt x="3376" y="1076"/>
                    <a:pt x="3506" y="1057"/>
                  </a:cubicBezTo>
                  <a:cubicBezTo>
                    <a:pt x="3784" y="1057"/>
                    <a:pt x="3784" y="1057"/>
                    <a:pt x="3784" y="1057"/>
                  </a:cubicBezTo>
                  <a:cubicBezTo>
                    <a:pt x="3784" y="1057"/>
                    <a:pt x="3840" y="1076"/>
                    <a:pt x="3858" y="965"/>
                  </a:cubicBezTo>
                  <a:cubicBezTo>
                    <a:pt x="3858" y="965"/>
                    <a:pt x="3858" y="909"/>
                    <a:pt x="3840" y="872"/>
                  </a:cubicBezTo>
                  <a:cubicBezTo>
                    <a:pt x="3821" y="853"/>
                    <a:pt x="3821" y="761"/>
                    <a:pt x="3821" y="742"/>
                  </a:cubicBezTo>
                  <a:cubicBezTo>
                    <a:pt x="3821" y="723"/>
                    <a:pt x="3784" y="556"/>
                    <a:pt x="3766" y="538"/>
                  </a:cubicBezTo>
                  <a:cubicBezTo>
                    <a:pt x="3747" y="520"/>
                    <a:pt x="3728" y="426"/>
                    <a:pt x="3728" y="408"/>
                  </a:cubicBezTo>
                  <a:cubicBezTo>
                    <a:pt x="3710" y="408"/>
                    <a:pt x="3691" y="149"/>
                    <a:pt x="3691" y="149"/>
                  </a:cubicBezTo>
                </a:path>
              </a:pathLst>
            </a:custGeom>
            <a:grpFill/>
            <a:ln w="9525" cap="flat">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latin typeface="Calibri Light"/>
              </a:endParaRPr>
            </a:p>
          </p:txBody>
        </p:sp>
        <p:sp>
          <p:nvSpPr>
            <p:cNvPr id="164" name="Freeform 5"/>
            <p:cNvSpPr>
              <a:spLocks noChangeArrowheads="1"/>
            </p:cNvSpPr>
            <p:nvPr/>
          </p:nvSpPr>
          <p:spPr bwMode="auto">
            <a:xfrm>
              <a:off x="1376363" y="1616075"/>
              <a:ext cx="1101725" cy="1236663"/>
            </a:xfrm>
            <a:custGeom>
              <a:avLst/>
              <a:gdLst>
                <a:gd name="T0" fmla="*/ 1187 w 3062"/>
                <a:gd name="T1" fmla="*/ 3414 h 3433"/>
                <a:gd name="T2" fmla="*/ 1187 w 3062"/>
                <a:gd name="T3" fmla="*/ 3414 h 3433"/>
                <a:gd name="T4" fmla="*/ 1335 w 3062"/>
                <a:gd name="T5" fmla="*/ 3321 h 3433"/>
                <a:gd name="T6" fmla="*/ 1743 w 3062"/>
                <a:gd name="T7" fmla="*/ 3321 h 3433"/>
                <a:gd name="T8" fmla="*/ 2745 w 3062"/>
                <a:gd name="T9" fmla="*/ 3284 h 3433"/>
                <a:gd name="T10" fmla="*/ 2856 w 3062"/>
                <a:gd name="T11" fmla="*/ 3099 h 3433"/>
                <a:gd name="T12" fmla="*/ 2560 w 3062"/>
                <a:gd name="T13" fmla="*/ 928 h 3433"/>
                <a:gd name="T14" fmla="*/ 3061 w 3062"/>
                <a:gd name="T15" fmla="*/ 873 h 3433"/>
                <a:gd name="T16" fmla="*/ 2820 w 3062"/>
                <a:gd name="T17" fmla="*/ 650 h 3433"/>
                <a:gd name="T18" fmla="*/ 2523 w 3062"/>
                <a:gd name="T19" fmla="*/ 464 h 3433"/>
                <a:gd name="T20" fmla="*/ 2281 w 3062"/>
                <a:gd name="T21" fmla="*/ 316 h 3433"/>
                <a:gd name="T22" fmla="*/ 2170 w 3062"/>
                <a:gd name="T23" fmla="*/ 0 h 3433"/>
                <a:gd name="T24" fmla="*/ 2170 w 3062"/>
                <a:gd name="T25" fmla="*/ 668 h 3433"/>
                <a:gd name="T26" fmla="*/ 1316 w 3062"/>
                <a:gd name="T27" fmla="*/ 687 h 3433"/>
                <a:gd name="T28" fmla="*/ 1298 w 3062"/>
                <a:gd name="T29" fmla="*/ 1169 h 3433"/>
                <a:gd name="T30" fmla="*/ 1224 w 3062"/>
                <a:gd name="T31" fmla="*/ 1336 h 3433"/>
                <a:gd name="T32" fmla="*/ 1075 w 3062"/>
                <a:gd name="T33" fmla="*/ 1466 h 3433"/>
                <a:gd name="T34" fmla="*/ 1075 w 3062"/>
                <a:gd name="T35" fmla="*/ 1707 h 3433"/>
                <a:gd name="T36" fmla="*/ 1001 w 3062"/>
                <a:gd name="T37" fmla="*/ 1856 h 3433"/>
                <a:gd name="T38" fmla="*/ 37 w 3062"/>
                <a:gd name="T39" fmla="*/ 1781 h 3433"/>
                <a:gd name="T40" fmla="*/ 37 w 3062"/>
                <a:gd name="T41" fmla="*/ 1856 h 3433"/>
                <a:gd name="T42" fmla="*/ 55 w 3062"/>
                <a:gd name="T43" fmla="*/ 1948 h 3433"/>
                <a:gd name="T44" fmla="*/ 92 w 3062"/>
                <a:gd name="T45" fmla="*/ 1986 h 3433"/>
                <a:gd name="T46" fmla="*/ 259 w 3062"/>
                <a:gd name="T47" fmla="*/ 2060 h 3433"/>
                <a:gd name="T48" fmla="*/ 222 w 3062"/>
                <a:gd name="T49" fmla="*/ 2190 h 3433"/>
                <a:gd name="T50" fmla="*/ 203 w 3062"/>
                <a:gd name="T51" fmla="*/ 2264 h 3433"/>
                <a:gd name="T52" fmla="*/ 259 w 3062"/>
                <a:gd name="T53" fmla="*/ 2431 h 3433"/>
                <a:gd name="T54" fmla="*/ 333 w 3062"/>
                <a:gd name="T55" fmla="*/ 2709 h 3433"/>
                <a:gd name="T56" fmla="*/ 222 w 3062"/>
                <a:gd name="T57" fmla="*/ 2932 h 3433"/>
                <a:gd name="T58" fmla="*/ 222 w 3062"/>
                <a:gd name="T59" fmla="*/ 3080 h 3433"/>
                <a:gd name="T60" fmla="*/ 426 w 3062"/>
                <a:gd name="T61" fmla="*/ 3006 h 3433"/>
                <a:gd name="T62" fmla="*/ 574 w 3062"/>
                <a:gd name="T63" fmla="*/ 2969 h 3433"/>
                <a:gd name="T64" fmla="*/ 723 w 3062"/>
                <a:gd name="T65" fmla="*/ 3043 h 3433"/>
                <a:gd name="T66" fmla="*/ 797 w 3062"/>
                <a:gd name="T67" fmla="*/ 3080 h 3433"/>
                <a:gd name="T68" fmla="*/ 945 w 3062"/>
                <a:gd name="T69" fmla="*/ 3135 h 3433"/>
                <a:gd name="T70" fmla="*/ 1039 w 3062"/>
                <a:gd name="T71" fmla="*/ 3321 h 3433"/>
                <a:gd name="T72" fmla="*/ 1187 w 3062"/>
                <a:gd name="T73" fmla="*/ 3414 h 3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062" h="3433">
                  <a:moveTo>
                    <a:pt x="1187" y="3414"/>
                  </a:moveTo>
                  <a:lnTo>
                    <a:pt x="1187" y="3414"/>
                  </a:lnTo>
                  <a:cubicBezTo>
                    <a:pt x="1187" y="3414"/>
                    <a:pt x="1168" y="3340"/>
                    <a:pt x="1335" y="3321"/>
                  </a:cubicBezTo>
                  <a:cubicBezTo>
                    <a:pt x="1502" y="3303"/>
                    <a:pt x="1539" y="3358"/>
                    <a:pt x="1743" y="3321"/>
                  </a:cubicBezTo>
                  <a:cubicBezTo>
                    <a:pt x="1947" y="3303"/>
                    <a:pt x="2726" y="3303"/>
                    <a:pt x="2745" y="3284"/>
                  </a:cubicBezTo>
                  <a:cubicBezTo>
                    <a:pt x="2764" y="3265"/>
                    <a:pt x="2912" y="3284"/>
                    <a:pt x="2856" y="3099"/>
                  </a:cubicBezTo>
                  <a:cubicBezTo>
                    <a:pt x="2820" y="2932"/>
                    <a:pt x="2560" y="928"/>
                    <a:pt x="2560" y="928"/>
                  </a:cubicBezTo>
                  <a:cubicBezTo>
                    <a:pt x="3061" y="873"/>
                    <a:pt x="3061" y="873"/>
                    <a:pt x="3061" y="873"/>
                  </a:cubicBezTo>
                  <a:cubicBezTo>
                    <a:pt x="2820" y="650"/>
                    <a:pt x="2820" y="650"/>
                    <a:pt x="2820" y="650"/>
                  </a:cubicBezTo>
                  <a:cubicBezTo>
                    <a:pt x="2820" y="650"/>
                    <a:pt x="2560" y="483"/>
                    <a:pt x="2523" y="464"/>
                  </a:cubicBezTo>
                  <a:cubicBezTo>
                    <a:pt x="2504" y="464"/>
                    <a:pt x="2319" y="371"/>
                    <a:pt x="2281" y="316"/>
                  </a:cubicBezTo>
                  <a:cubicBezTo>
                    <a:pt x="2226" y="241"/>
                    <a:pt x="2207" y="241"/>
                    <a:pt x="2170" y="0"/>
                  </a:cubicBezTo>
                  <a:cubicBezTo>
                    <a:pt x="2170" y="668"/>
                    <a:pt x="2170" y="668"/>
                    <a:pt x="2170" y="668"/>
                  </a:cubicBezTo>
                  <a:cubicBezTo>
                    <a:pt x="1316" y="687"/>
                    <a:pt x="1316" y="687"/>
                    <a:pt x="1316" y="687"/>
                  </a:cubicBezTo>
                  <a:cubicBezTo>
                    <a:pt x="1316" y="687"/>
                    <a:pt x="1316" y="1114"/>
                    <a:pt x="1298" y="1169"/>
                  </a:cubicBezTo>
                  <a:cubicBezTo>
                    <a:pt x="1298" y="1169"/>
                    <a:pt x="1298" y="1299"/>
                    <a:pt x="1224" y="1336"/>
                  </a:cubicBezTo>
                  <a:cubicBezTo>
                    <a:pt x="1224" y="1336"/>
                    <a:pt x="1075" y="1429"/>
                    <a:pt x="1075" y="1466"/>
                  </a:cubicBezTo>
                  <a:cubicBezTo>
                    <a:pt x="1057" y="1522"/>
                    <a:pt x="1057" y="1670"/>
                    <a:pt x="1075" y="1707"/>
                  </a:cubicBezTo>
                  <a:cubicBezTo>
                    <a:pt x="1075" y="1707"/>
                    <a:pt x="1057" y="1819"/>
                    <a:pt x="1001" y="1856"/>
                  </a:cubicBezTo>
                  <a:cubicBezTo>
                    <a:pt x="37" y="1781"/>
                    <a:pt x="37" y="1781"/>
                    <a:pt x="37" y="1781"/>
                  </a:cubicBezTo>
                  <a:cubicBezTo>
                    <a:pt x="37" y="1781"/>
                    <a:pt x="0" y="1819"/>
                    <a:pt x="37" y="1856"/>
                  </a:cubicBezTo>
                  <a:cubicBezTo>
                    <a:pt x="55" y="1893"/>
                    <a:pt x="55" y="1911"/>
                    <a:pt x="55" y="1948"/>
                  </a:cubicBezTo>
                  <a:cubicBezTo>
                    <a:pt x="55" y="1986"/>
                    <a:pt x="74" y="2004"/>
                    <a:pt x="92" y="1986"/>
                  </a:cubicBezTo>
                  <a:cubicBezTo>
                    <a:pt x="111" y="1986"/>
                    <a:pt x="315" y="2004"/>
                    <a:pt x="259" y="2060"/>
                  </a:cubicBezTo>
                  <a:cubicBezTo>
                    <a:pt x="222" y="2116"/>
                    <a:pt x="259" y="2134"/>
                    <a:pt x="222" y="2190"/>
                  </a:cubicBezTo>
                  <a:cubicBezTo>
                    <a:pt x="185" y="2227"/>
                    <a:pt x="185" y="2208"/>
                    <a:pt x="203" y="2264"/>
                  </a:cubicBezTo>
                  <a:cubicBezTo>
                    <a:pt x="222" y="2338"/>
                    <a:pt x="241" y="2375"/>
                    <a:pt x="259" y="2431"/>
                  </a:cubicBezTo>
                  <a:cubicBezTo>
                    <a:pt x="278" y="2468"/>
                    <a:pt x="352" y="2653"/>
                    <a:pt x="333" y="2709"/>
                  </a:cubicBezTo>
                  <a:cubicBezTo>
                    <a:pt x="297" y="2783"/>
                    <a:pt x="241" y="2876"/>
                    <a:pt x="222" y="2932"/>
                  </a:cubicBezTo>
                  <a:cubicBezTo>
                    <a:pt x="203" y="2987"/>
                    <a:pt x="222" y="3080"/>
                    <a:pt x="222" y="3080"/>
                  </a:cubicBezTo>
                  <a:cubicBezTo>
                    <a:pt x="222" y="3080"/>
                    <a:pt x="352" y="3024"/>
                    <a:pt x="426" y="3006"/>
                  </a:cubicBezTo>
                  <a:cubicBezTo>
                    <a:pt x="482" y="2987"/>
                    <a:pt x="519" y="2950"/>
                    <a:pt x="574" y="2969"/>
                  </a:cubicBezTo>
                  <a:cubicBezTo>
                    <a:pt x="630" y="2987"/>
                    <a:pt x="723" y="2987"/>
                    <a:pt x="723" y="3043"/>
                  </a:cubicBezTo>
                  <a:cubicBezTo>
                    <a:pt x="742" y="3099"/>
                    <a:pt x="742" y="3061"/>
                    <a:pt x="797" y="3080"/>
                  </a:cubicBezTo>
                  <a:cubicBezTo>
                    <a:pt x="871" y="3099"/>
                    <a:pt x="927" y="3099"/>
                    <a:pt x="945" y="3135"/>
                  </a:cubicBezTo>
                  <a:cubicBezTo>
                    <a:pt x="945" y="3173"/>
                    <a:pt x="1001" y="3265"/>
                    <a:pt x="1039" y="3321"/>
                  </a:cubicBezTo>
                  <a:cubicBezTo>
                    <a:pt x="1057" y="3377"/>
                    <a:pt x="1150" y="3432"/>
                    <a:pt x="1187" y="3414"/>
                  </a:cubicBezTo>
                </a:path>
              </a:pathLst>
            </a:custGeom>
            <a:solidFill>
              <a:schemeClr val="accent6">
                <a:lumMod val="50000"/>
              </a:schemeClr>
            </a:solidFill>
            <a:ln w="9525" cap="flat">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latin typeface="Calibri Light"/>
              </a:endParaRPr>
            </a:p>
          </p:txBody>
        </p:sp>
        <p:sp>
          <p:nvSpPr>
            <p:cNvPr id="165" name="Freeform 6"/>
            <p:cNvSpPr>
              <a:spLocks noChangeArrowheads="1"/>
            </p:cNvSpPr>
            <p:nvPr/>
          </p:nvSpPr>
          <p:spPr bwMode="auto">
            <a:xfrm>
              <a:off x="1382713" y="2684463"/>
              <a:ext cx="528637" cy="420687"/>
            </a:xfrm>
            <a:custGeom>
              <a:avLst/>
              <a:gdLst>
                <a:gd name="T0" fmla="*/ 1410 w 1467"/>
                <a:gd name="T1" fmla="*/ 1150 h 1169"/>
                <a:gd name="T2" fmla="*/ 1410 w 1467"/>
                <a:gd name="T3" fmla="*/ 1150 h 1169"/>
                <a:gd name="T4" fmla="*/ 1280 w 1467"/>
                <a:gd name="T5" fmla="*/ 1150 h 1169"/>
                <a:gd name="T6" fmla="*/ 983 w 1467"/>
                <a:gd name="T7" fmla="*/ 1038 h 1169"/>
                <a:gd name="T8" fmla="*/ 668 w 1467"/>
                <a:gd name="T9" fmla="*/ 1020 h 1169"/>
                <a:gd name="T10" fmla="*/ 371 w 1467"/>
                <a:gd name="T11" fmla="*/ 1057 h 1169"/>
                <a:gd name="T12" fmla="*/ 260 w 1467"/>
                <a:gd name="T13" fmla="*/ 1113 h 1169"/>
                <a:gd name="T14" fmla="*/ 185 w 1467"/>
                <a:gd name="T15" fmla="*/ 1076 h 1169"/>
                <a:gd name="T16" fmla="*/ 167 w 1467"/>
                <a:gd name="T17" fmla="*/ 1020 h 1169"/>
                <a:gd name="T18" fmla="*/ 93 w 1467"/>
                <a:gd name="T19" fmla="*/ 927 h 1169"/>
                <a:gd name="T20" fmla="*/ 149 w 1467"/>
                <a:gd name="T21" fmla="*/ 834 h 1169"/>
                <a:gd name="T22" fmla="*/ 167 w 1467"/>
                <a:gd name="T23" fmla="*/ 742 h 1169"/>
                <a:gd name="T24" fmla="*/ 130 w 1467"/>
                <a:gd name="T25" fmla="*/ 705 h 1169"/>
                <a:gd name="T26" fmla="*/ 56 w 1467"/>
                <a:gd name="T27" fmla="*/ 612 h 1169"/>
                <a:gd name="T28" fmla="*/ 56 w 1467"/>
                <a:gd name="T29" fmla="*/ 408 h 1169"/>
                <a:gd name="T30" fmla="*/ 167 w 1467"/>
                <a:gd name="T31" fmla="*/ 296 h 1169"/>
                <a:gd name="T32" fmla="*/ 204 w 1467"/>
                <a:gd name="T33" fmla="*/ 111 h 1169"/>
                <a:gd name="T34" fmla="*/ 390 w 1467"/>
                <a:gd name="T35" fmla="*/ 37 h 1169"/>
                <a:gd name="T36" fmla="*/ 520 w 1467"/>
                <a:gd name="T37" fmla="*/ 0 h 1169"/>
                <a:gd name="T38" fmla="*/ 686 w 1467"/>
                <a:gd name="T39" fmla="*/ 37 h 1169"/>
                <a:gd name="T40" fmla="*/ 705 w 1467"/>
                <a:gd name="T41" fmla="*/ 92 h 1169"/>
                <a:gd name="T42" fmla="*/ 779 w 1467"/>
                <a:gd name="T43" fmla="*/ 111 h 1169"/>
                <a:gd name="T44" fmla="*/ 909 w 1467"/>
                <a:gd name="T45" fmla="*/ 148 h 1169"/>
                <a:gd name="T46" fmla="*/ 1021 w 1467"/>
                <a:gd name="T47" fmla="*/ 352 h 1169"/>
                <a:gd name="T48" fmla="*/ 1169 w 1467"/>
                <a:gd name="T49" fmla="*/ 445 h 1169"/>
                <a:gd name="T50" fmla="*/ 1224 w 1467"/>
                <a:gd name="T51" fmla="*/ 389 h 1169"/>
                <a:gd name="T52" fmla="*/ 1224 w 1467"/>
                <a:gd name="T53" fmla="*/ 463 h 1169"/>
                <a:gd name="T54" fmla="*/ 1298 w 1467"/>
                <a:gd name="T55" fmla="*/ 797 h 1169"/>
                <a:gd name="T56" fmla="*/ 1410 w 1467"/>
                <a:gd name="T57" fmla="*/ 1002 h 1169"/>
                <a:gd name="T58" fmla="*/ 1410 w 1467"/>
                <a:gd name="T59" fmla="*/ 1150 h 1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467" h="1169">
                  <a:moveTo>
                    <a:pt x="1410" y="1150"/>
                  </a:moveTo>
                  <a:lnTo>
                    <a:pt x="1410" y="1150"/>
                  </a:lnTo>
                  <a:cubicBezTo>
                    <a:pt x="1410" y="1150"/>
                    <a:pt x="1354" y="1168"/>
                    <a:pt x="1280" y="1150"/>
                  </a:cubicBezTo>
                  <a:cubicBezTo>
                    <a:pt x="1206" y="1131"/>
                    <a:pt x="1076" y="1076"/>
                    <a:pt x="983" y="1038"/>
                  </a:cubicBezTo>
                  <a:cubicBezTo>
                    <a:pt x="891" y="1020"/>
                    <a:pt x="853" y="1038"/>
                    <a:pt x="668" y="1020"/>
                  </a:cubicBezTo>
                  <a:cubicBezTo>
                    <a:pt x="464" y="1002"/>
                    <a:pt x="427" y="1057"/>
                    <a:pt x="371" y="1057"/>
                  </a:cubicBezTo>
                  <a:cubicBezTo>
                    <a:pt x="315" y="1076"/>
                    <a:pt x="279" y="1113"/>
                    <a:pt x="260" y="1113"/>
                  </a:cubicBezTo>
                  <a:cubicBezTo>
                    <a:pt x="241" y="1113"/>
                    <a:pt x="204" y="1094"/>
                    <a:pt x="185" y="1076"/>
                  </a:cubicBezTo>
                  <a:cubicBezTo>
                    <a:pt x="185" y="1076"/>
                    <a:pt x="185" y="1057"/>
                    <a:pt x="167" y="1020"/>
                  </a:cubicBezTo>
                  <a:cubicBezTo>
                    <a:pt x="130" y="983"/>
                    <a:pt x="74" y="964"/>
                    <a:pt x="93" y="927"/>
                  </a:cubicBezTo>
                  <a:cubicBezTo>
                    <a:pt x="111" y="890"/>
                    <a:pt x="130" y="853"/>
                    <a:pt x="149" y="834"/>
                  </a:cubicBezTo>
                  <a:cubicBezTo>
                    <a:pt x="167" y="816"/>
                    <a:pt x="204" y="760"/>
                    <a:pt x="167" y="742"/>
                  </a:cubicBezTo>
                  <a:cubicBezTo>
                    <a:pt x="130" y="723"/>
                    <a:pt x="111" y="723"/>
                    <a:pt x="130" y="705"/>
                  </a:cubicBezTo>
                  <a:cubicBezTo>
                    <a:pt x="130" y="667"/>
                    <a:pt x="74" y="667"/>
                    <a:pt x="56" y="612"/>
                  </a:cubicBezTo>
                  <a:cubicBezTo>
                    <a:pt x="19" y="556"/>
                    <a:pt x="0" y="445"/>
                    <a:pt x="56" y="408"/>
                  </a:cubicBezTo>
                  <a:cubicBezTo>
                    <a:pt x="93" y="352"/>
                    <a:pt x="130" y="334"/>
                    <a:pt x="167" y="296"/>
                  </a:cubicBezTo>
                  <a:cubicBezTo>
                    <a:pt x="204" y="241"/>
                    <a:pt x="204" y="111"/>
                    <a:pt x="204" y="111"/>
                  </a:cubicBezTo>
                  <a:cubicBezTo>
                    <a:pt x="204" y="111"/>
                    <a:pt x="371" y="37"/>
                    <a:pt x="390" y="37"/>
                  </a:cubicBezTo>
                  <a:cubicBezTo>
                    <a:pt x="408" y="37"/>
                    <a:pt x="501" y="0"/>
                    <a:pt x="520" y="0"/>
                  </a:cubicBezTo>
                  <a:cubicBezTo>
                    <a:pt x="538" y="0"/>
                    <a:pt x="668" y="18"/>
                    <a:pt x="686" y="37"/>
                  </a:cubicBezTo>
                  <a:cubicBezTo>
                    <a:pt x="705" y="55"/>
                    <a:pt x="705" y="92"/>
                    <a:pt x="705" y="92"/>
                  </a:cubicBezTo>
                  <a:cubicBezTo>
                    <a:pt x="705" y="92"/>
                    <a:pt x="761" y="111"/>
                    <a:pt x="779" y="111"/>
                  </a:cubicBezTo>
                  <a:cubicBezTo>
                    <a:pt x="816" y="111"/>
                    <a:pt x="891" y="130"/>
                    <a:pt x="909" y="148"/>
                  </a:cubicBezTo>
                  <a:cubicBezTo>
                    <a:pt x="927" y="148"/>
                    <a:pt x="983" y="315"/>
                    <a:pt x="1021" y="352"/>
                  </a:cubicBezTo>
                  <a:cubicBezTo>
                    <a:pt x="1039" y="389"/>
                    <a:pt x="1057" y="445"/>
                    <a:pt x="1169" y="445"/>
                  </a:cubicBezTo>
                  <a:cubicBezTo>
                    <a:pt x="1169" y="445"/>
                    <a:pt x="1187" y="389"/>
                    <a:pt x="1224" y="389"/>
                  </a:cubicBezTo>
                  <a:cubicBezTo>
                    <a:pt x="1243" y="371"/>
                    <a:pt x="1243" y="389"/>
                    <a:pt x="1224" y="463"/>
                  </a:cubicBezTo>
                  <a:cubicBezTo>
                    <a:pt x="1224" y="519"/>
                    <a:pt x="1187" y="667"/>
                    <a:pt x="1298" y="797"/>
                  </a:cubicBezTo>
                  <a:cubicBezTo>
                    <a:pt x="1392" y="946"/>
                    <a:pt x="1410" y="927"/>
                    <a:pt x="1410" y="1002"/>
                  </a:cubicBezTo>
                  <a:cubicBezTo>
                    <a:pt x="1410" y="1076"/>
                    <a:pt x="1466" y="1131"/>
                    <a:pt x="1410" y="1150"/>
                  </a:cubicBezTo>
                </a:path>
              </a:pathLst>
            </a:custGeom>
            <a:grpFill/>
            <a:ln w="9525" cap="flat">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latin typeface="Calibri Light"/>
              </a:endParaRPr>
            </a:p>
          </p:txBody>
        </p:sp>
        <p:sp>
          <p:nvSpPr>
            <p:cNvPr id="166" name="Freeform 7"/>
            <p:cNvSpPr>
              <a:spLocks noChangeArrowheads="1"/>
            </p:cNvSpPr>
            <p:nvPr/>
          </p:nvSpPr>
          <p:spPr bwMode="auto">
            <a:xfrm>
              <a:off x="1476375" y="3051175"/>
              <a:ext cx="233363" cy="153988"/>
            </a:xfrm>
            <a:custGeom>
              <a:avLst/>
              <a:gdLst>
                <a:gd name="T0" fmla="*/ 222 w 650"/>
                <a:gd name="T1" fmla="*/ 389 h 428"/>
                <a:gd name="T2" fmla="*/ 222 w 650"/>
                <a:gd name="T3" fmla="*/ 389 h 428"/>
                <a:gd name="T4" fmla="*/ 204 w 650"/>
                <a:gd name="T5" fmla="*/ 315 h 428"/>
                <a:gd name="T6" fmla="*/ 148 w 650"/>
                <a:gd name="T7" fmla="*/ 167 h 428"/>
                <a:gd name="T8" fmla="*/ 74 w 650"/>
                <a:gd name="T9" fmla="*/ 185 h 428"/>
                <a:gd name="T10" fmla="*/ 55 w 650"/>
                <a:gd name="T11" fmla="*/ 148 h 428"/>
                <a:gd name="T12" fmla="*/ 0 w 650"/>
                <a:gd name="T13" fmla="*/ 93 h 428"/>
                <a:gd name="T14" fmla="*/ 111 w 650"/>
                <a:gd name="T15" fmla="*/ 37 h 428"/>
                <a:gd name="T16" fmla="*/ 296 w 650"/>
                <a:gd name="T17" fmla="*/ 0 h 428"/>
                <a:gd name="T18" fmla="*/ 575 w 650"/>
                <a:gd name="T19" fmla="*/ 0 h 428"/>
                <a:gd name="T20" fmla="*/ 631 w 650"/>
                <a:gd name="T21" fmla="*/ 18 h 428"/>
                <a:gd name="T22" fmla="*/ 593 w 650"/>
                <a:gd name="T23" fmla="*/ 74 h 428"/>
                <a:gd name="T24" fmla="*/ 519 w 650"/>
                <a:gd name="T25" fmla="*/ 185 h 428"/>
                <a:gd name="T26" fmla="*/ 315 w 650"/>
                <a:gd name="T27" fmla="*/ 278 h 428"/>
                <a:gd name="T28" fmla="*/ 222 w 650"/>
                <a:gd name="T29" fmla="*/ 389 h 4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50" h="428">
                  <a:moveTo>
                    <a:pt x="222" y="389"/>
                  </a:moveTo>
                  <a:lnTo>
                    <a:pt x="222" y="389"/>
                  </a:lnTo>
                  <a:cubicBezTo>
                    <a:pt x="222" y="389"/>
                    <a:pt x="222" y="371"/>
                    <a:pt x="204" y="315"/>
                  </a:cubicBezTo>
                  <a:cubicBezTo>
                    <a:pt x="185" y="241"/>
                    <a:pt x="185" y="148"/>
                    <a:pt x="148" y="167"/>
                  </a:cubicBezTo>
                  <a:cubicBezTo>
                    <a:pt x="111" y="185"/>
                    <a:pt x="74" y="204"/>
                    <a:pt x="74" y="185"/>
                  </a:cubicBezTo>
                  <a:cubicBezTo>
                    <a:pt x="55" y="185"/>
                    <a:pt x="55" y="167"/>
                    <a:pt x="55" y="148"/>
                  </a:cubicBezTo>
                  <a:cubicBezTo>
                    <a:pt x="74" y="130"/>
                    <a:pt x="0" y="93"/>
                    <a:pt x="0" y="93"/>
                  </a:cubicBezTo>
                  <a:cubicBezTo>
                    <a:pt x="0" y="93"/>
                    <a:pt x="55" y="56"/>
                    <a:pt x="111" y="37"/>
                  </a:cubicBezTo>
                  <a:cubicBezTo>
                    <a:pt x="167" y="37"/>
                    <a:pt x="222" y="0"/>
                    <a:pt x="296" y="0"/>
                  </a:cubicBezTo>
                  <a:cubicBezTo>
                    <a:pt x="371" y="0"/>
                    <a:pt x="501" y="18"/>
                    <a:pt x="575" y="0"/>
                  </a:cubicBezTo>
                  <a:cubicBezTo>
                    <a:pt x="631" y="18"/>
                    <a:pt x="631" y="18"/>
                    <a:pt x="631" y="18"/>
                  </a:cubicBezTo>
                  <a:cubicBezTo>
                    <a:pt x="631" y="18"/>
                    <a:pt x="649" y="37"/>
                    <a:pt x="593" y="74"/>
                  </a:cubicBezTo>
                  <a:cubicBezTo>
                    <a:pt x="538" y="130"/>
                    <a:pt x="556" y="111"/>
                    <a:pt x="519" y="185"/>
                  </a:cubicBezTo>
                  <a:cubicBezTo>
                    <a:pt x="464" y="241"/>
                    <a:pt x="352" y="241"/>
                    <a:pt x="315" y="278"/>
                  </a:cubicBezTo>
                  <a:cubicBezTo>
                    <a:pt x="278" y="315"/>
                    <a:pt x="278" y="427"/>
                    <a:pt x="222" y="389"/>
                  </a:cubicBezTo>
                </a:path>
              </a:pathLst>
            </a:custGeom>
            <a:grpFill/>
            <a:ln w="9525" cap="flat">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latin typeface="Calibri Light"/>
              </a:endParaRPr>
            </a:p>
          </p:txBody>
        </p:sp>
        <p:sp>
          <p:nvSpPr>
            <p:cNvPr id="167" name="Freeform 8"/>
            <p:cNvSpPr>
              <a:spLocks noChangeArrowheads="1"/>
            </p:cNvSpPr>
            <p:nvPr/>
          </p:nvSpPr>
          <p:spPr bwMode="auto">
            <a:xfrm>
              <a:off x="1717675" y="3278188"/>
              <a:ext cx="266700" cy="287337"/>
            </a:xfrm>
            <a:custGeom>
              <a:avLst/>
              <a:gdLst>
                <a:gd name="T0" fmla="*/ 0 w 743"/>
                <a:gd name="T1" fmla="*/ 335 h 799"/>
                <a:gd name="T2" fmla="*/ 0 w 743"/>
                <a:gd name="T3" fmla="*/ 335 h 799"/>
                <a:gd name="T4" fmla="*/ 205 w 743"/>
                <a:gd name="T5" fmla="*/ 706 h 799"/>
                <a:gd name="T6" fmla="*/ 465 w 743"/>
                <a:gd name="T7" fmla="*/ 724 h 799"/>
                <a:gd name="T8" fmla="*/ 465 w 743"/>
                <a:gd name="T9" fmla="*/ 780 h 799"/>
                <a:gd name="T10" fmla="*/ 520 w 743"/>
                <a:gd name="T11" fmla="*/ 780 h 799"/>
                <a:gd name="T12" fmla="*/ 650 w 743"/>
                <a:gd name="T13" fmla="*/ 650 h 799"/>
                <a:gd name="T14" fmla="*/ 724 w 743"/>
                <a:gd name="T15" fmla="*/ 539 h 799"/>
                <a:gd name="T16" fmla="*/ 687 w 743"/>
                <a:gd name="T17" fmla="*/ 390 h 799"/>
                <a:gd name="T18" fmla="*/ 613 w 743"/>
                <a:gd name="T19" fmla="*/ 279 h 799"/>
                <a:gd name="T20" fmla="*/ 576 w 743"/>
                <a:gd name="T21" fmla="*/ 130 h 799"/>
                <a:gd name="T22" fmla="*/ 390 w 743"/>
                <a:gd name="T23" fmla="*/ 38 h 799"/>
                <a:gd name="T24" fmla="*/ 149 w 743"/>
                <a:gd name="T25" fmla="*/ 168 h 799"/>
                <a:gd name="T26" fmla="*/ 0 w 743"/>
                <a:gd name="T27" fmla="*/ 335 h 7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43" h="799">
                  <a:moveTo>
                    <a:pt x="0" y="335"/>
                  </a:moveTo>
                  <a:lnTo>
                    <a:pt x="0" y="335"/>
                  </a:lnTo>
                  <a:cubicBezTo>
                    <a:pt x="205" y="706"/>
                    <a:pt x="205" y="706"/>
                    <a:pt x="205" y="706"/>
                  </a:cubicBezTo>
                  <a:cubicBezTo>
                    <a:pt x="465" y="724"/>
                    <a:pt x="465" y="724"/>
                    <a:pt x="465" y="724"/>
                  </a:cubicBezTo>
                  <a:cubicBezTo>
                    <a:pt x="465" y="724"/>
                    <a:pt x="446" y="780"/>
                    <a:pt x="465" y="780"/>
                  </a:cubicBezTo>
                  <a:cubicBezTo>
                    <a:pt x="483" y="780"/>
                    <a:pt x="501" y="798"/>
                    <a:pt x="520" y="780"/>
                  </a:cubicBezTo>
                  <a:cubicBezTo>
                    <a:pt x="557" y="761"/>
                    <a:pt x="613" y="687"/>
                    <a:pt x="650" y="650"/>
                  </a:cubicBezTo>
                  <a:cubicBezTo>
                    <a:pt x="687" y="613"/>
                    <a:pt x="724" y="539"/>
                    <a:pt x="724" y="539"/>
                  </a:cubicBezTo>
                  <a:cubicBezTo>
                    <a:pt x="742" y="520"/>
                    <a:pt x="706" y="427"/>
                    <a:pt x="687" y="390"/>
                  </a:cubicBezTo>
                  <a:cubicBezTo>
                    <a:pt x="668" y="371"/>
                    <a:pt x="613" y="335"/>
                    <a:pt x="613" y="279"/>
                  </a:cubicBezTo>
                  <a:cubicBezTo>
                    <a:pt x="631" y="223"/>
                    <a:pt x="668" y="205"/>
                    <a:pt x="576" y="130"/>
                  </a:cubicBezTo>
                  <a:cubicBezTo>
                    <a:pt x="483" y="56"/>
                    <a:pt x="465" y="0"/>
                    <a:pt x="390" y="38"/>
                  </a:cubicBezTo>
                  <a:cubicBezTo>
                    <a:pt x="316" y="75"/>
                    <a:pt x="205" y="112"/>
                    <a:pt x="149" y="168"/>
                  </a:cubicBezTo>
                  <a:cubicBezTo>
                    <a:pt x="112" y="223"/>
                    <a:pt x="0" y="335"/>
                    <a:pt x="0" y="335"/>
                  </a:cubicBezTo>
                </a:path>
              </a:pathLst>
            </a:custGeom>
            <a:grpFill/>
            <a:ln w="9525" cap="flat">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latin typeface="Calibri Light"/>
              </a:endParaRPr>
            </a:p>
          </p:txBody>
        </p:sp>
        <p:sp>
          <p:nvSpPr>
            <p:cNvPr id="168" name="Freeform 9"/>
            <p:cNvSpPr>
              <a:spLocks noChangeArrowheads="1"/>
            </p:cNvSpPr>
            <p:nvPr/>
          </p:nvSpPr>
          <p:spPr bwMode="auto">
            <a:xfrm>
              <a:off x="1550988" y="3057525"/>
              <a:ext cx="647700" cy="460375"/>
            </a:xfrm>
            <a:custGeom>
              <a:avLst/>
              <a:gdLst>
                <a:gd name="T0" fmla="*/ 946 w 1800"/>
                <a:gd name="T1" fmla="*/ 112 h 1281"/>
                <a:gd name="T2" fmla="*/ 946 w 1800"/>
                <a:gd name="T3" fmla="*/ 112 h 1281"/>
                <a:gd name="T4" fmla="*/ 1076 w 1800"/>
                <a:gd name="T5" fmla="*/ 205 h 1281"/>
                <a:gd name="T6" fmla="*/ 1280 w 1800"/>
                <a:gd name="T7" fmla="*/ 167 h 1281"/>
                <a:gd name="T8" fmla="*/ 1428 w 1800"/>
                <a:gd name="T9" fmla="*/ 75 h 1281"/>
                <a:gd name="T10" fmla="*/ 1558 w 1800"/>
                <a:gd name="T11" fmla="*/ 167 h 1281"/>
                <a:gd name="T12" fmla="*/ 1707 w 1800"/>
                <a:gd name="T13" fmla="*/ 501 h 1281"/>
                <a:gd name="T14" fmla="*/ 1762 w 1800"/>
                <a:gd name="T15" fmla="*/ 724 h 1281"/>
                <a:gd name="T16" fmla="*/ 1781 w 1800"/>
                <a:gd name="T17" fmla="*/ 947 h 1281"/>
                <a:gd name="T18" fmla="*/ 1670 w 1800"/>
                <a:gd name="T19" fmla="*/ 1206 h 1281"/>
                <a:gd name="T20" fmla="*/ 1484 w 1800"/>
                <a:gd name="T21" fmla="*/ 1262 h 1281"/>
                <a:gd name="T22" fmla="*/ 1391 w 1800"/>
                <a:gd name="T23" fmla="*/ 1132 h 1281"/>
                <a:gd name="T24" fmla="*/ 1317 w 1800"/>
                <a:gd name="T25" fmla="*/ 1058 h 1281"/>
                <a:gd name="T26" fmla="*/ 1187 w 1800"/>
                <a:gd name="T27" fmla="*/ 1151 h 1281"/>
                <a:gd name="T28" fmla="*/ 1150 w 1800"/>
                <a:gd name="T29" fmla="*/ 1021 h 1281"/>
                <a:gd name="T30" fmla="*/ 1076 w 1800"/>
                <a:gd name="T31" fmla="*/ 928 h 1281"/>
                <a:gd name="T32" fmla="*/ 1094 w 1800"/>
                <a:gd name="T33" fmla="*/ 835 h 1281"/>
                <a:gd name="T34" fmla="*/ 1039 w 1800"/>
                <a:gd name="T35" fmla="*/ 742 h 1281"/>
                <a:gd name="T36" fmla="*/ 928 w 1800"/>
                <a:gd name="T37" fmla="*/ 650 h 1281"/>
                <a:gd name="T38" fmla="*/ 834 w 1800"/>
                <a:gd name="T39" fmla="*/ 668 h 1281"/>
                <a:gd name="T40" fmla="*/ 649 w 1800"/>
                <a:gd name="T41" fmla="*/ 742 h 1281"/>
                <a:gd name="T42" fmla="*/ 463 w 1800"/>
                <a:gd name="T43" fmla="*/ 947 h 1281"/>
                <a:gd name="T44" fmla="*/ 297 w 1800"/>
                <a:gd name="T45" fmla="*/ 650 h 1281"/>
                <a:gd name="T46" fmla="*/ 167 w 1800"/>
                <a:gd name="T47" fmla="*/ 464 h 1281"/>
                <a:gd name="T48" fmla="*/ 56 w 1800"/>
                <a:gd name="T49" fmla="*/ 427 h 1281"/>
                <a:gd name="T50" fmla="*/ 18 w 1800"/>
                <a:gd name="T51" fmla="*/ 371 h 1281"/>
                <a:gd name="T52" fmla="*/ 74 w 1800"/>
                <a:gd name="T53" fmla="*/ 353 h 1281"/>
                <a:gd name="T54" fmla="*/ 148 w 1800"/>
                <a:gd name="T55" fmla="*/ 241 h 1281"/>
                <a:gd name="T56" fmla="*/ 278 w 1800"/>
                <a:gd name="T57" fmla="*/ 186 h 1281"/>
                <a:gd name="T58" fmla="*/ 352 w 1800"/>
                <a:gd name="T59" fmla="*/ 93 h 1281"/>
                <a:gd name="T60" fmla="*/ 427 w 1800"/>
                <a:gd name="T61" fmla="*/ 19 h 1281"/>
                <a:gd name="T62" fmla="*/ 427 w 1800"/>
                <a:gd name="T63" fmla="*/ 0 h 1281"/>
                <a:gd name="T64" fmla="*/ 612 w 1800"/>
                <a:gd name="T65" fmla="*/ 38 h 1281"/>
                <a:gd name="T66" fmla="*/ 872 w 1800"/>
                <a:gd name="T67" fmla="*/ 112 h 1281"/>
                <a:gd name="T68" fmla="*/ 946 w 1800"/>
                <a:gd name="T69" fmla="*/ 112 h 1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800" h="1281">
                  <a:moveTo>
                    <a:pt x="946" y="112"/>
                  </a:moveTo>
                  <a:lnTo>
                    <a:pt x="946" y="112"/>
                  </a:lnTo>
                  <a:cubicBezTo>
                    <a:pt x="946" y="112"/>
                    <a:pt x="1020" y="186"/>
                    <a:pt x="1076" y="205"/>
                  </a:cubicBezTo>
                  <a:cubicBezTo>
                    <a:pt x="1131" y="223"/>
                    <a:pt x="1187" y="186"/>
                    <a:pt x="1280" y="167"/>
                  </a:cubicBezTo>
                  <a:cubicBezTo>
                    <a:pt x="1354" y="130"/>
                    <a:pt x="1410" y="75"/>
                    <a:pt x="1428" y="75"/>
                  </a:cubicBezTo>
                  <a:cubicBezTo>
                    <a:pt x="1428" y="75"/>
                    <a:pt x="1502" y="0"/>
                    <a:pt x="1558" y="167"/>
                  </a:cubicBezTo>
                  <a:cubicBezTo>
                    <a:pt x="1614" y="335"/>
                    <a:pt x="1670" y="427"/>
                    <a:pt x="1707" y="501"/>
                  </a:cubicBezTo>
                  <a:cubicBezTo>
                    <a:pt x="1744" y="576"/>
                    <a:pt x="1762" y="631"/>
                    <a:pt x="1762" y="724"/>
                  </a:cubicBezTo>
                  <a:cubicBezTo>
                    <a:pt x="1744" y="798"/>
                    <a:pt x="1799" y="872"/>
                    <a:pt x="1781" y="947"/>
                  </a:cubicBezTo>
                  <a:cubicBezTo>
                    <a:pt x="1762" y="1021"/>
                    <a:pt x="1725" y="1151"/>
                    <a:pt x="1670" y="1206"/>
                  </a:cubicBezTo>
                  <a:cubicBezTo>
                    <a:pt x="1596" y="1262"/>
                    <a:pt x="1502" y="1280"/>
                    <a:pt x="1484" y="1262"/>
                  </a:cubicBezTo>
                  <a:cubicBezTo>
                    <a:pt x="1447" y="1243"/>
                    <a:pt x="1391" y="1151"/>
                    <a:pt x="1391" y="1132"/>
                  </a:cubicBezTo>
                  <a:cubicBezTo>
                    <a:pt x="1373" y="1113"/>
                    <a:pt x="1373" y="1039"/>
                    <a:pt x="1317" y="1058"/>
                  </a:cubicBezTo>
                  <a:cubicBezTo>
                    <a:pt x="1261" y="1077"/>
                    <a:pt x="1187" y="1151"/>
                    <a:pt x="1187" y="1151"/>
                  </a:cubicBezTo>
                  <a:cubicBezTo>
                    <a:pt x="1187" y="1151"/>
                    <a:pt x="1187" y="1058"/>
                    <a:pt x="1150" y="1021"/>
                  </a:cubicBezTo>
                  <a:cubicBezTo>
                    <a:pt x="1113" y="983"/>
                    <a:pt x="1094" y="928"/>
                    <a:pt x="1076" y="928"/>
                  </a:cubicBezTo>
                  <a:cubicBezTo>
                    <a:pt x="1076" y="909"/>
                    <a:pt x="1094" y="854"/>
                    <a:pt x="1094" y="835"/>
                  </a:cubicBezTo>
                  <a:cubicBezTo>
                    <a:pt x="1094" y="798"/>
                    <a:pt x="1057" y="761"/>
                    <a:pt x="1039" y="742"/>
                  </a:cubicBezTo>
                  <a:cubicBezTo>
                    <a:pt x="1002" y="724"/>
                    <a:pt x="928" y="650"/>
                    <a:pt x="928" y="650"/>
                  </a:cubicBezTo>
                  <a:cubicBezTo>
                    <a:pt x="928" y="650"/>
                    <a:pt x="909" y="631"/>
                    <a:pt x="834" y="668"/>
                  </a:cubicBezTo>
                  <a:cubicBezTo>
                    <a:pt x="760" y="687"/>
                    <a:pt x="649" y="742"/>
                    <a:pt x="649" y="742"/>
                  </a:cubicBezTo>
                  <a:cubicBezTo>
                    <a:pt x="463" y="947"/>
                    <a:pt x="463" y="947"/>
                    <a:pt x="463" y="947"/>
                  </a:cubicBezTo>
                  <a:cubicBezTo>
                    <a:pt x="463" y="947"/>
                    <a:pt x="297" y="668"/>
                    <a:pt x="297" y="650"/>
                  </a:cubicBezTo>
                  <a:cubicBezTo>
                    <a:pt x="278" y="650"/>
                    <a:pt x="167" y="464"/>
                    <a:pt x="167" y="464"/>
                  </a:cubicBezTo>
                  <a:cubicBezTo>
                    <a:pt x="167" y="464"/>
                    <a:pt x="92" y="483"/>
                    <a:pt x="56" y="427"/>
                  </a:cubicBezTo>
                  <a:cubicBezTo>
                    <a:pt x="37" y="390"/>
                    <a:pt x="0" y="353"/>
                    <a:pt x="18" y="371"/>
                  </a:cubicBezTo>
                  <a:cubicBezTo>
                    <a:pt x="37" y="371"/>
                    <a:pt x="37" y="409"/>
                    <a:pt x="74" y="353"/>
                  </a:cubicBezTo>
                  <a:cubicBezTo>
                    <a:pt x="111" y="279"/>
                    <a:pt x="92" y="260"/>
                    <a:pt x="148" y="241"/>
                  </a:cubicBezTo>
                  <a:cubicBezTo>
                    <a:pt x="204" y="205"/>
                    <a:pt x="260" y="205"/>
                    <a:pt x="278" y="186"/>
                  </a:cubicBezTo>
                  <a:cubicBezTo>
                    <a:pt x="315" y="167"/>
                    <a:pt x="352" y="93"/>
                    <a:pt x="352" y="93"/>
                  </a:cubicBezTo>
                  <a:cubicBezTo>
                    <a:pt x="352" y="93"/>
                    <a:pt x="427" y="38"/>
                    <a:pt x="427" y="19"/>
                  </a:cubicBezTo>
                  <a:lnTo>
                    <a:pt x="427" y="0"/>
                  </a:lnTo>
                  <a:cubicBezTo>
                    <a:pt x="427" y="0"/>
                    <a:pt x="538" y="0"/>
                    <a:pt x="612" y="38"/>
                  </a:cubicBezTo>
                  <a:cubicBezTo>
                    <a:pt x="705" y="75"/>
                    <a:pt x="798" y="112"/>
                    <a:pt x="872" y="112"/>
                  </a:cubicBezTo>
                  <a:cubicBezTo>
                    <a:pt x="946" y="112"/>
                    <a:pt x="946" y="112"/>
                    <a:pt x="946" y="112"/>
                  </a:cubicBezTo>
                </a:path>
              </a:pathLst>
            </a:custGeom>
            <a:grpFill/>
            <a:ln w="9525" cap="flat">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latin typeface="Calibri Light"/>
              </a:endParaRPr>
            </a:p>
          </p:txBody>
        </p:sp>
        <p:sp>
          <p:nvSpPr>
            <p:cNvPr id="169" name="Freeform 10"/>
            <p:cNvSpPr>
              <a:spLocks noChangeArrowheads="1"/>
            </p:cNvSpPr>
            <p:nvPr/>
          </p:nvSpPr>
          <p:spPr bwMode="auto">
            <a:xfrm>
              <a:off x="1817688" y="1930400"/>
              <a:ext cx="1449387" cy="1343025"/>
            </a:xfrm>
            <a:custGeom>
              <a:avLst/>
              <a:gdLst>
                <a:gd name="T0" fmla="*/ 1614 w 4026"/>
                <a:gd name="T1" fmla="*/ 3728 h 3729"/>
                <a:gd name="T2" fmla="*/ 1614 w 4026"/>
                <a:gd name="T3" fmla="*/ 3728 h 3729"/>
                <a:gd name="T4" fmla="*/ 1428 w 4026"/>
                <a:gd name="T5" fmla="*/ 3728 h 3729"/>
                <a:gd name="T6" fmla="*/ 1206 w 4026"/>
                <a:gd name="T7" fmla="*/ 3691 h 3729"/>
                <a:gd name="T8" fmla="*/ 983 w 4026"/>
                <a:gd name="T9" fmla="*/ 3710 h 3729"/>
                <a:gd name="T10" fmla="*/ 890 w 4026"/>
                <a:gd name="T11" fmla="*/ 3487 h 3729"/>
                <a:gd name="T12" fmla="*/ 816 w 4026"/>
                <a:gd name="T13" fmla="*/ 3283 h 3729"/>
                <a:gd name="T14" fmla="*/ 686 w 4026"/>
                <a:gd name="T15" fmla="*/ 3209 h 3729"/>
                <a:gd name="T16" fmla="*/ 463 w 4026"/>
                <a:gd name="T17" fmla="*/ 3320 h 3729"/>
                <a:gd name="T18" fmla="*/ 334 w 4026"/>
                <a:gd name="T19" fmla="*/ 3339 h 3729"/>
                <a:gd name="T20" fmla="*/ 204 w 4026"/>
                <a:gd name="T21" fmla="*/ 3246 h 3729"/>
                <a:gd name="T22" fmla="*/ 222 w 4026"/>
                <a:gd name="T23" fmla="*/ 3209 h 3729"/>
                <a:gd name="T24" fmla="*/ 204 w 4026"/>
                <a:gd name="T25" fmla="*/ 3116 h 3729"/>
                <a:gd name="T26" fmla="*/ 204 w 4026"/>
                <a:gd name="T27" fmla="*/ 3042 h 3729"/>
                <a:gd name="T28" fmla="*/ 56 w 4026"/>
                <a:gd name="T29" fmla="*/ 2875 h 3729"/>
                <a:gd name="T30" fmla="*/ 0 w 4026"/>
                <a:gd name="T31" fmla="*/ 2652 h 3729"/>
                <a:gd name="T32" fmla="*/ 37 w 4026"/>
                <a:gd name="T33" fmla="*/ 2467 h 3729"/>
                <a:gd name="T34" fmla="*/ 204 w 4026"/>
                <a:gd name="T35" fmla="*/ 2448 h 3729"/>
                <a:gd name="T36" fmla="*/ 445 w 4026"/>
                <a:gd name="T37" fmla="*/ 2467 h 3729"/>
                <a:gd name="T38" fmla="*/ 872 w 4026"/>
                <a:gd name="T39" fmla="*/ 2430 h 3729"/>
                <a:gd name="T40" fmla="*/ 1447 w 4026"/>
                <a:gd name="T41" fmla="*/ 2411 h 3729"/>
                <a:gd name="T42" fmla="*/ 1596 w 4026"/>
                <a:gd name="T43" fmla="*/ 2392 h 3729"/>
                <a:gd name="T44" fmla="*/ 1632 w 4026"/>
                <a:gd name="T45" fmla="*/ 2226 h 3729"/>
                <a:gd name="T46" fmla="*/ 1521 w 4026"/>
                <a:gd name="T47" fmla="*/ 1465 h 3729"/>
                <a:gd name="T48" fmla="*/ 1336 w 4026"/>
                <a:gd name="T49" fmla="*/ 55 h 3729"/>
                <a:gd name="T50" fmla="*/ 1837 w 4026"/>
                <a:gd name="T51" fmla="*/ 0 h 3729"/>
                <a:gd name="T52" fmla="*/ 3302 w 4026"/>
                <a:gd name="T53" fmla="*/ 1038 h 3729"/>
                <a:gd name="T54" fmla="*/ 3339 w 4026"/>
                <a:gd name="T55" fmla="*/ 1149 h 3729"/>
                <a:gd name="T56" fmla="*/ 3673 w 4026"/>
                <a:gd name="T57" fmla="*/ 1261 h 3729"/>
                <a:gd name="T58" fmla="*/ 3747 w 4026"/>
                <a:gd name="T59" fmla="*/ 1465 h 3729"/>
                <a:gd name="T60" fmla="*/ 3877 w 4026"/>
                <a:gd name="T61" fmla="*/ 1520 h 3729"/>
                <a:gd name="T62" fmla="*/ 4025 w 4026"/>
                <a:gd name="T63" fmla="*/ 1502 h 3729"/>
                <a:gd name="T64" fmla="*/ 3988 w 4026"/>
                <a:gd name="T65" fmla="*/ 1985 h 3729"/>
                <a:gd name="T66" fmla="*/ 3896 w 4026"/>
                <a:gd name="T67" fmla="*/ 2281 h 3729"/>
                <a:gd name="T68" fmla="*/ 3822 w 4026"/>
                <a:gd name="T69" fmla="*/ 2411 h 3729"/>
                <a:gd name="T70" fmla="*/ 3395 w 4026"/>
                <a:gd name="T71" fmla="*/ 2448 h 3729"/>
                <a:gd name="T72" fmla="*/ 3209 w 4026"/>
                <a:gd name="T73" fmla="*/ 2504 h 3729"/>
                <a:gd name="T74" fmla="*/ 3024 w 4026"/>
                <a:gd name="T75" fmla="*/ 2578 h 3729"/>
                <a:gd name="T76" fmla="*/ 2801 w 4026"/>
                <a:gd name="T77" fmla="*/ 2541 h 3729"/>
                <a:gd name="T78" fmla="*/ 2412 w 4026"/>
                <a:gd name="T79" fmla="*/ 2689 h 3729"/>
                <a:gd name="T80" fmla="*/ 2152 w 4026"/>
                <a:gd name="T81" fmla="*/ 2893 h 3729"/>
                <a:gd name="T82" fmla="*/ 2059 w 4026"/>
                <a:gd name="T83" fmla="*/ 2986 h 3729"/>
                <a:gd name="T84" fmla="*/ 1855 w 4026"/>
                <a:gd name="T85" fmla="*/ 3134 h 3729"/>
                <a:gd name="T86" fmla="*/ 1614 w 4026"/>
                <a:gd name="T87" fmla="*/ 3728 h 37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026" h="3729">
                  <a:moveTo>
                    <a:pt x="1614" y="3728"/>
                  </a:moveTo>
                  <a:lnTo>
                    <a:pt x="1614" y="3728"/>
                  </a:lnTo>
                  <a:cubicBezTo>
                    <a:pt x="1614" y="3728"/>
                    <a:pt x="1502" y="3728"/>
                    <a:pt x="1428" y="3728"/>
                  </a:cubicBezTo>
                  <a:cubicBezTo>
                    <a:pt x="1373" y="3710"/>
                    <a:pt x="1261" y="3691"/>
                    <a:pt x="1206" y="3691"/>
                  </a:cubicBezTo>
                  <a:cubicBezTo>
                    <a:pt x="1150" y="3672"/>
                    <a:pt x="983" y="3710"/>
                    <a:pt x="983" y="3710"/>
                  </a:cubicBezTo>
                  <a:cubicBezTo>
                    <a:pt x="890" y="3487"/>
                    <a:pt x="890" y="3487"/>
                    <a:pt x="890" y="3487"/>
                  </a:cubicBezTo>
                  <a:cubicBezTo>
                    <a:pt x="816" y="3283"/>
                    <a:pt x="816" y="3283"/>
                    <a:pt x="816" y="3283"/>
                  </a:cubicBezTo>
                  <a:cubicBezTo>
                    <a:pt x="816" y="3283"/>
                    <a:pt x="779" y="3153"/>
                    <a:pt x="686" y="3209"/>
                  </a:cubicBezTo>
                  <a:cubicBezTo>
                    <a:pt x="593" y="3264"/>
                    <a:pt x="463" y="3320"/>
                    <a:pt x="463" y="3320"/>
                  </a:cubicBezTo>
                  <a:cubicBezTo>
                    <a:pt x="463" y="3320"/>
                    <a:pt x="371" y="3357"/>
                    <a:pt x="334" y="3339"/>
                  </a:cubicBezTo>
                  <a:cubicBezTo>
                    <a:pt x="297" y="3339"/>
                    <a:pt x="204" y="3246"/>
                    <a:pt x="204" y="3246"/>
                  </a:cubicBezTo>
                  <a:cubicBezTo>
                    <a:pt x="204" y="3246"/>
                    <a:pt x="241" y="3227"/>
                    <a:pt x="222" y="3209"/>
                  </a:cubicBezTo>
                  <a:cubicBezTo>
                    <a:pt x="222" y="3190"/>
                    <a:pt x="204" y="3134"/>
                    <a:pt x="204" y="3116"/>
                  </a:cubicBezTo>
                  <a:cubicBezTo>
                    <a:pt x="204" y="3098"/>
                    <a:pt x="204" y="3042"/>
                    <a:pt x="204" y="3042"/>
                  </a:cubicBezTo>
                  <a:cubicBezTo>
                    <a:pt x="204" y="3042"/>
                    <a:pt x="92" y="2912"/>
                    <a:pt x="56" y="2875"/>
                  </a:cubicBezTo>
                  <a:cubicBezTo>
                    <a:pt x="37" y="2838"/>
                    <a:pt x="0" y="2708"/>
                    <a:pt x="0" y="2652"/>
                  </a:cubicBezTo>
                  <a:cubicBezTo>
                    <a:pt x="18" y="2615"/>
                    <a:pt x="37" y="2467"/>
                    <a:pt x="37" y="2467"/>
                  </a:cubicBezTo>
                  <a:cubicBezTo>
                    <a:pt x="37" y="2467"/>
                    <a:pt x="148" y="2448"/>
                    <a:pt x="204" y="2448"/>
                  </a:cubicBezTo>
                  <a:cubicBezTo>
                    <a:pt x="260" y="2467"/>
                    <a:pt x="352" y="2467"/>
                    <a:pt x="445" y="2467"/>
                  </a:cubicBezTo>
                  <a:cubicBezTo>
                    <a:pt x="519" y="2448"/>
                    <a:pt x="872" y="2430"/>
                    <a:pt x="872" y="2430"/>
                  </a:cubicBezTo>
                  <a:cubicBezTo>
                    <a:pt x="1447" y="2411"/>
                    <a:pt x="1447" y="2411"/>
                    <a:pt x="1447" y="2411"/>
                  </a:cubicBezTo>
                  <a:cubicBezTo>
                    <a:pt x="1447" y="2411"/>
                    <a:pt x="1558" y="2411"/>
                    <a:pt x="1596" y="2392"/>
                  </a:cubicBezTo>
                  <a:cubicBezTo>
                    <a:pt x="1632" y="2356"/>
                    <a:pt x="1670" y="2337"/>
                    <a:pt x="1632" y="2226"/>
                  </a:cubicBezTo>
                  <a:cubicBezTo>
                    <a:pt x="1614" y="2133"/>
                    <a:pt x="1521" y="1465"/>
                    <a:pt x="1521" y="1465"/>
                  </a:cubicBezTo>
                  <a:cubicBezTo>
                    <a:pt x="1336" y="55"/>
                    <a:pt x="1336" y="55"/>
                    <a:pt x="1336" y="55"/>
                  </a:cubicBezTo>
                  <a:cubicBezTo>
                    <a:pt x="1837" y="0"/>
                    <a:pt x="1837" y="0"/>
                    <a:pt x="1837" y="0"/>
                  </a:cubicBezTo>
                  <a:cubicBezTo>
                    <a:pt x="3302" y="1038"/>
                    <a:pt x="3302" y="1038"/>
                    <a:pt x="3302" y="1038"/>
                  </a:cubicBezTo>
                  <a:cubicBezTo>
                    <a:pt x="3302" y="1038"/>
                    <a:pt x="3321" y="1149"/>
                    <a:pt x="3339" y="1149"/>
                  </a:cubicBezTo>
                  <a:cubicBezTo>
                    <a:pt x="3376" y="1149"/>
                    <a:pt x="3673" y="1261"/>
                    <a:pt x="3673" y="1261"/>
                  </a:cubicBezTo>
                  <a:cubicBezTo>
                    <a:pt x="3673" y="1261"/>
                    <a:pt x="3747" y="1354"/>
                    <a:pt x="3747" y="1465"/>
                  </a:cubicBezTo>
                  <a:cubicBezTo>
                    <a:pt x="3747" y="1465"/>
                    <a:pt x="3747" y="1539"/>
                    <a:pt x="3877" y="1520"/>
                  </a:cubicBezTo>
                  <a:cubicBezTo>
                    <a:pt x="4025" y="1502"/>
                    <a:pt x="4025" y="1502"/>
                    <a:pt x="4025" y="1502"/>
                  </a:cubicBezTo>
                  <a:cubicBezTo>
                    <a:pt x="4025" y="1502"/>
                    <a:pt x="4007" y="1855"/>
                    <a:pt x="3988" y="1985"/>
                  </a:cubicBezTo>
                  <a:cubicBezTo>
                    <a:pt x="3951" y="2114"/>
                    <a:pt x="3914" y="2244"/>
                    <a:pt x="3896" y="2281"/>
                  </a:cubicBezTo>
                  <a:cubicBezTo>
                    <a:pt x="3877" y="2318"/>
                    <a:pt x="3914" y="2411"/>
                    <a:pt x="3822" y="2411"/>
                  </a:cubicBezTo>
                  <a:cubicBezTo>
                    <a:pt x="3728" y="2411"/>
                    <a:pt x="3487" y="2448"/>
                    <a:pt x="3395" y="2448"/>
                  </a:cubicBezTo>
                  <a:cubicBezTo>
                    <a:pt x="3302" y="2448"/>
                    <a:pt x="3283" y="2485"/>
                    <a:pt x="3209" y="2504"/>
                  </a:cubicBezTo>
                  <a:cubicBezTo>
                    <a:pt x="3116" y="2541"/>
                    <a:pt x="3042" y="2559"/>
                    <a:pt x="3024" y="2578"/>
                  </a:cubicBezTo>
                  <a:cubicBezTo>
                    <a:pt x="3005" y="2578"/>
                    <a:pt x="2894" y="2504"/>
                    <a:pt x="2801" y="2541"/>
                  </a:cubicBezTo>
                  <a:cubicBezTo>
                    <a:pt x="2709" y="2559"/>
                    <a:pt x="2486" y="2633"/>
                    <a:pt x="2412" y="2689"/>
                  </a:cubicBezTo>
                  <a:cubicBezTo>
                    <a:pt x="2319" y="2763"/>
                    <a:pt x="2189" y="2819"/>
                    <a:pt x="2152" y="2893"/>
                  </a:cubicBezTo>
                  <a:cubicBezTo>
                    <a:pt x="2115" y="2949"/>
                    <a:pt x="2133" y="2968"/>
                    <a:pt x="2059" y="2986"/>
                  </a:cubicBezTo>
                  <a:cubicBezTo>
                    <a:pt x="1985" y="3023"/>
                    <a:pt x="1929" y="3023"/>
                    <a:pt x="1855" y="3134"/>
                  </a:cubicBezTo>
                  <a:cubicBezTo>
                    <a:pt x="1781" y="3246"/>
                    <a:pt x="1596" y="3598"/>
                    <a:pt x="1614" y="3728"/>
                  </a:cubicBezTo>
                </a:path>
              </a:pathLst>
            </a:custGeom>
            <a:grpFill/>
            <a:ln w="9525" cap="flat">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latin typeface="Calibri Light"/>
              </a:endParaRPr>
            </a:p>
          </p:txBody>
        </p:sp>
        <p:sp>
          <p:nvSpPr>
            <p:cNvPr id="170" name="Freeform 11"/>
            <p:cNvSpPr>
              <a:spLocks noChangeArrowheads="1"/>
            </p:cNvSpPr>
            <p:nvPr/>
          </p:nvSpPr>
          <p:spPr bwMode="auto">
            <a:xfrm>
              <a:off x="1871663" y="3438525"/>
              <a:ext cx="368300" cy="381000"/>
            </a:xfrm>
            <a:custGeom>
              <a:avLst/>
              <a:gdLst>
                <a:gd name="T0" fmla="*/ 965 w 1022"/>
                <a:gd name="T1" fmla="*/ 1038 h 1058"/>
                <a:gd name="T2" fmla="*/ 965 w 1022"/>
                <a:gd name="T3" fmla="*/ 1038 h 1058"/>
                <a:gd name="T4" fmla="*/ 983 w 1022"/>
                <a:gd name="T5" fmla="*/ 909 h 1058"/>
                <a:gd name="T6" fmla="*/ 983 w 1022"/>
                <a:gd name="T7" fmla="*/ 835 h 1058"/>
                <a:gd name="T8" fmla="*/ 1002 w 1022"/>
                <a:gd name="T9" fmla="*/ 705 h 1058"/>
                <a:gd name="T10" fmla="*/ 947 w 1022"/>
                <a:gd name="T11" fmla="*/ 593 h 1058"/>
                <a:gd name="T12" fmla="*/ 761 w 1022"/>
                <a:gd name="T13" fmla="*/ 464 h 1058"/>
                <a:gd name="T14" fmla="*/ 724 w 1022"/>
                <a:gd name="T15" fmla="*/ 371 h 1058"/>
                <a:gd name="T16" fmla="*/ 724 w 1022"/>
                <a:gd name="T17" fmla="*/ 167 h 1058"/>
                <a:gd name="T18" fmla="*/ 612 w 1022"/>
                <a:gd name="T19" fmla="*/ 204 h 1058"/>
                <a:gd name="T20" fmla="*/ 501 w 1022"/>
                <a:gd name="T21" fmla="*/ 111 h 1058"/>
                <a:gd name="T22" fmla="*/ 464 w 1022"/>
                <a:gd name="T23" fmla="*/ 0 h 1058"/>
                <a:gd name="T24" fmla="*/ 390 w 1022"/>
                <a:gd name="T25" fmla="*/ 0 h 1058"/>
                <a:gd name="T26" fmla="*/ 297 w 1022"/>
                <a:gd name="T27" fmla="*/ 93 h 1058"/>
                <a:gd name="T28" fmla="*/ 223 w 1022"/>
                <a:gd name="T29" fmla="*/ 204 h 1058"/>
                <a:gd name="T30" fmla="*/ 112 w 1022"/>
                <a:gd name="T31" fmla="*/ 296 h 1058"/>
                <a:gd name="T32" fmla="*/ 56 w 1022"/>
                <a:gd name="T33" fmla="*/ 334 h 1058"/>
                <a:gd name="T34" fmla="*/ 74 w 1022"/>
                <a:gd name="T35" fmla="*/ 371 h 1058"/>
                <a:gd name="T36" fmla="*/ 149 w 1022"/>
                <a:gd name="T37" fmla="*/ 390 h 1058"/>
                <a:gd name="T38" fmla="*/ 223 w 1022"/>
                <a:gd name="T39" fmla="*/ 445 h 1058"/>
                <a:gd name="T40" fmla="*/ 315 w 1022"/>
                <a:gd name="T41" fmla="*/ 575 h 1058"/>
                <a:gd name="T42" fmla="*/ 464 w 1022"/>
                <a:gd name="T43" fmla="*/ 686 h 1058"/>
                <a:gd name="T44" fmla="*/ 706 w 1022"/>
                <a:gd name="T45" fmla="*/ 927 h 1058"/>
                <a:gd name="T46" fmla="*/ 872 w 1022"/>
                <a:gd name="T47" fmla="*/ 1038 h 1058"/>
                <a:gd name="T48" fmla="*/ 965 w 1022"/>
                <a:gd name="T49" fmla="*/ 1038 h 1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22" h="1058">
                  <a:moveTo>
                    <a:pt x="965" y="1038"/>
                  </a:moveTo>
                  <a:lnTo>
                    <a:pt x="965" y="1038"/>
                  </a:lnTo>
                  <a:cubicBezTo>
                    <a:pt x="965" y="1038"/>
                    <a:pt x="983" y="946"/>
                    <a:pt x="983" y="909"/>
                  </a:cubicBezTo>
                  <a:cubicBezTo>
                    <a:pt x="983" y="872"/>
                    <a:pt x="983" y="853"/>
                    <a:pt x="983" y="835"/>
                  </a:cubicBezTo>
                  <a:cubicBezTo>
                    <a:pt x="1002" y="797"/>
                    <a:pt x="1021" y="723"/>
                    <a:pt x="1002" y="705"/>
                  </a:cubicBezTo>
                  <a:cubicBezTo>
                    <a:pt x="983" y="667"/>
                    <a:pt x="1002" y="649"/>
                    <a:pt x="947" y="593"/>
                  </a:cubicBezTo>
                  <a:cubicBezTo>
                    <a:pt x="872" y="538"/>
                    <a:pt x="761" y="464"/>
                    <a:pt x="761" y="464"/>
                  </a:cubicBezTo>
                  <a:cubicBezTo>
                    <a:pt x="761" y="464"/>
                    <a:pt x="724" y="426"/>
                    <a:pt x="724" y="371"/>
                  </a:cubicBezTo>
                  <a:cubicBezTo>
                    <a:pt x="706" y="315"/>
                    <a:pt x="724" y="167"/>
                    <a:pt x="724" y="167"/>
                  </a:cubicBezTo>
                  <a:cubicBezTo>
                    <a:pt x="724" y="167"/>
                    <a:pt x="650" y="204"/>
                    <a:pt x="612" y="204"/>
                  </a:cubicBezTo>
                  <a:cubicBezTo>
                    <a:pt x="594" y="204"/>
                    <a:pt x="520" y="130"/>
                    <a:pt x="501" y="111"/>
                  </a:cubicBezTo>
                  <a:cubicBezTo>
                    <a:pt x="501" y="93"/>
                    <a:pt x="483" y="19"/>
                    <a:pt x="464" y="0"/>
                  </a:cubicBezTo>
                  <a:cubicBezTo>
                    <a:pt x="464" y="0"/>
                    <a:pt x="427" y="0"/>
                    <a:pt x="390" y="0"/>
                  </a:cubicBezTo>
                  <a:cubicBezTo>
                    <a:pt x="371" y="19"/>
                    <a:pt x="297" y="93"/>
                    <a:pt x="297" y="93"/>
                  </a:cubicBezTo>
                  <a:cubicBezTo>
                    <a:pt x="297" y="93"/>
                    <a:pt x="241" y="185"/>
                    <a:pt x="223" y="204"/>
                  </a:cubicBezTo>
                  <a:cubicBezTo>
                    <a:pt x="186" y="222"/>
                    <a:pt x="149" y="278"/>
                    <a:pt x="112" y="296"/>
                  </a:cubicBezTo>
                  <a:cubicBezTo>
                    <a:pt x="93" y="315"/>
                    <a:pt x="93" y="334"/>
                    <a:pt x="56" y="334"/>
                  </a:cubicBezTo>
                  <a:cubicBezTo>
                    <a:pt x="0" y="334"/>
                    <a:pt x="38" y="352"/>
                    <a:pt x="74" y="371"/>
                  </a:cubicBezTo>
                  <a:cubicBezTo>
                    <a:pt x="112" y="390"/>
                    <a:pt x="112" y="390"/>
                    <a:pt x="149" y="390"/>
                  </a:cubicBezTo>
                  <a:cubicBezTo>
                    <a:pt x="204" y="390"/>
                    <a:pt x="223" y="390"/>
                    <a:pt x="223" y="445"/>
                  </a:cubicBezTo>
                  <a:cubicBezTo>
                    <a:pt x="241" y="519"/>
                    <a:pt x="279" y="538"/>
                    <a:pt x="315" y="575"/>
                  </a:cubicBezTo>
                  <a:cubicBezTo>
                    <a:pt x="353" y="593"/>
                    <a:pt x="427" y="649"/>
                    <a:pt x="464" y="686"/>
                  </a:cubicBezTo>
                  <a:cubicBezTo>
                    <a:pt x="501" y="742"/>
                    <a:pt x="668" y="872"/>
                    <a:pt x="706" y="927"/>
                  </a:cubicBezTo>
                  <a:cubicBezTo>
                    <a:pt x="761" y="964"/>
                    <a:pt x="835" y="1038"/>
                    <a:pt x="872" y="1038"/>
                  </a:cubicBezTo>
                  <a:cubicBezTo>
                    <a:pt x="891" y="1038"/>
                    <a:pt x="947" y="1057"/>
                    <a:pt x="965" y="1038"/>
                  </a:cubicBezTo>
                </a:path>
              </a:pathLst>
            </a:custGeom>
            <a:grpFill/>
            <a:ln w="9525" cap="flat">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latin typeface="Calibri Light"/>
              </a:endParaRPr>
            </a:p>
          </p:txBody>
        </p:sp>
        <p:sp>
          <p:nvSpPr>
            <p:cNvPr id="171" name="Freeform 12"/>
            <p:cNvSpPr>
              <a:spLocks noChangeArrowheads="1"/>
            </p:cNvSpPr>
            <p:nvPr/>
          </p:nvSpPr>
          <p:spPr bwMode="auto">
            <a:xfrm>
              <a:off x="2125663" y="3251200"/>
              <a:ext cx="547687" cy="561975"/>
            </a:xfrm>
            <a:custGeom>
              <a:avLst/>
              <a:gdLst>
                <a:gd name="T0" fmla="*/ 760 w 1521"/>
                <a:gd name="T1" fmla="*/ 56 h 1559"/>
                <a:gd name="T2" fmla="*/ 760 w 1521"/>
                <a:gd name="T3" fmla="*/ 56 h 1559"/>
                <a:gd name="T4" fmla="*/ 760 w 1521"/>
                <a:gd name="T5" fmla="*/ 0 h 1559"/>
                <a:gd name="T6" fmla="*/ 834 w 1521"/>
                <a:gd name="T7" fmla="*/ 19 h 1559"/>
                <a:gd name="T8" fmla="*/ 908 w 1521"/>
                <a:gd name="T9" fmla="*/ 112 h 1559"/>
                <a:gd name="T10" fmla="*/ 1094 w 1521"/>
                <a:gd name="T11" fmla="*/ 168 h 1559"/>
                <a:gd name="T12" fmla="*/ 1372 w 1521"/>
                <a:gd name="T13" fmla="*/ 130 h 1559"/>
                <a:gd name="T14" fmla="*/ 1428 w 1521"/>
                <a:gd name="T15" fmla="*/ 242 h 1559"/>
                <a:gd name="T16" fmla="*/ 1502 w 1521"/>
                <a:gd name="T17" fmla="*/ 390 h 1559"/>
                <a:gd name="T18" fmla="*/ 1484 w 1521"/>
                <a:gd name="T19" fmla="*/ 483 h 1559"/>
                <a:gd name="T20" fmla="*/ 1335 w 1521"/>
                <a:gd name="T21" fmla="*/ 761 h 1559"/>
                <a:gd name="T22" fmla="*/ 1354 w 1521"/>
                <a:gd name="T23" fmla="*/ 910 h 1559"/>
                <a:gd name="T24" fmla="*/ 1428 w 1521"/>
                <a:gd name="T25" fmla="*/ 1169 h 1559"/>
                <a:gd name="T26" fmla="*/ 1446 w 1521"/>
                <a:gd name="T27" fmla="*/ 1317 h 1559"/>
                <a:gd name="T28" fmla="*/ 1224 w 1521"/>
                <a:gd name="T29" fmla="*/ 1281 h 1559"/>
                <a:gd name="T30" fmla="*/ 983 w 1521"/>
                <a:gd name="T31" fmla="*/ 1317 h 1559"/>
                <a:gd name="T32" fmla="*/ 574 w 1521"/>
                <a:gd name="T33" fmla="*/ 1429 h 1559"/>
                <a:gd name="T34" fmla="*/ 259 w 1521"/>
                <a:gd name="T35" fmla="*/ 1558 h 1559"/>
                <a:gd name="T36" fmla="*/ 277 w 1521"/>
                <a:gd name="T37" fmla="*/ 1410 h 1559"/>
                <a:gd name="T38" fmla="*/ 296 w 1521"/>
                <a:gd name="T39" fmla="*/ 1336 h 1559"/>
                <a:gd name="T40" fmla="*/ 296 w 1521"/>
                <a:gd name="T41" fmla="*/ 1225 h 1559"/>
                <a:gd name="T42" fmla="*/ 277 w 1521"/>
                <a:gd name="T43" fmla="*/ 1169 h 1559"/>
                <a:gd name="T44" fmla="*/ 111 w 1521"/>
                <a:gd name="T45" fmla="*/ 1021 h 1559"/>
                <a:gd name="T46" fmla="*/ 18 w 1521"/>
                <a:gd name="T47" fmla="*/ 946 h 1559"/>
                <a:gd name="T48" fmla="*/ 18 w 1521"/>
                <a:gd name="T49" fmla="*/ 687 h 1559"/>
                <a:gd name="T50" fmla="*/ 129 w 1521"/>
                <a:gd name="T51" fmla="*/ 539 h 1559"/>
                <a:gd name="T52" fmla="*/ 185 w 1521"/>
                <a:gd name="T53" fmla="*/ 390 h 1559"/>
                <a:gd name="T54" fmla="*/ 166 w 1521"/>
                <a:gd name="T55" fmla="*/ 279 h 1559"/>
                <a:gd name="T56" fmla="*/ 166 w 1521"/>
                <a:gd name="T57" fmla="*/ 149 h 1559"/>
                <a:gd name="T58" fmla="*/ 129 w 1521"/>
                <a:gd name="T59" fmla="*/ 38 h 1559"/>
                <a:gd name="T60" fmla="*/ 352 w 1521"/>
                <a:gd name="T61" fmla="*/ 19 h 1559"/>
                <a:gd name="T62" fmla="*/ 612 w 1521"/>
                <a:gd name="T63" fmla="*/ 56 h 1559"/>
                <a:gd name="T64" fmla="*/ 760 w 1521"/>
                <a:gd name="T65" fmla="*/ 56 h 1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21" h="1559">
                  <a:moveTo>
                    <a:pt x="760" y="56"/>
                  </a:moveTo>
                  <a:lnTo>
                    <a:pt x="760" y="56"/>
                  </a:lnTo>
                  <a:cubicBezTo>
                    <a:pt x="760" y="56"/>
                    <a:pt x="742" y="0"/>
                    <a:pt x="760" y="0"/>
                  </a:cubicBezTo>
                  <a:cubicBezTo>
                    <a:pt x="778" y="19"/>
                    <a:pt x="778" y="0"/>
                    <a:pt x="834" y="19"/>
                  </a:cubicBezTo>
                  <a:cubicBezTo>
                    <a:pt x="871" y="38"/>
                    <a:pt x="890" y="74"/>
                    <a:pt x="908" y="112"/>
                  </a:cubicBezTo>
                  <a:cubicBezTo>
                    <a:pt x="927" y="149"/>
                    <a:pt x="1001" y="186"/>
                    <a:pt x="1094" y="168"/>
                  </a:cubicBezTo>
                  <a:cubicBezTo>
                    <a:pt x="1168" y="149"/>
                    <a:pt x="1335" y="149"/>
                    <a:pt x="1372" y="130"/>
                  </a:cubicBezTo>
                  <a:cubicBezTo>
                    <a:pt x="1390" y="130"/>
                    <a:pt x="1409" y="168"/>
                    <a:pt x="1428" y="242"/>
                  </a:cubicBezTo>
                  <a:cubicBezTo>
                    <a:pt x="1465" y="297"/>
                    <a:pt x="1502" y="353"/>
                    <a:pt x="1502" y="390"/>
                  </a:cubicBezTo>
                  <a:cubicBezTo>
                    <a:pt x="1502" y="427"/>
                    <a:pt x="1520" y="390"/>
                    <a:pt x="1484" y="483"/>
                  </a:cubicBezTo>
                  <a:cubicBezTo>
                    <a:pt x="1446" y="575"/>
                    <a:pt x="1372" y="724"/>
                    <a:pt x="1335" y="761"/>
                  </a:cubicBezTo>
                  <a:cubicBezTo>
                    <a:pt x="1316" y="798"/>
                    <a:pt x="1298" y="798"/>
                    <a:pt x="1354" y="910"/>
                  </a:cubicBezTo>
                  <a:cubicBezTo>
                    <a:pt x="1390" y="1039"/>
                    <a:pt x="1409" y="1095"/>
                    <a:pt x="1428" y="1169"/>
                  </a:cubicBezTo>
                  <a:cubicBezTo>
                    <a:pt x="1446" y="1262"/>
                    <a:pt x="1446" y="1317"/>
                    <a:pt x="1446" y="1317"/>
                  </a:cubicBezTo>
                  <a:cubicBezTo>
                    <a:pt x="1446" y="1317"/>
                    <a:pt x="1279" y="1281"/>
                    <a:pt x="1224" y="1281"/>
                  </a:cubicBezTo>
                  <a:cubicBezTo>
                    <a:pt x="1168" y="1281"/>
                    <a:pt x="1057" y="1299"/>
                    <a:pt x="983" y="1317"/>
                  </a:cubicBezTo>
                  <a:cubicBezTo>
                    <a:pt x="890" y="1336"/>
                    <a:pt x="630" y="1410"/>
                    <a:pt x="574" y="1429"/>
                  </a:cubicBezTo>
                  <a:cubicBezTo>
                    <a:pt x="537" y="1447"/>
                    <a:pt x="277" y="1558"/>
                    <a:pt x="259" y="1558"/>
                  </a:cubicBezTo>
                  <a:cubicBezTo>
                    <a:pt x="277" y="1410"/>
                    <a:pt x="277" y="1410"/>
                    <a:pt x="277" y="1410"/>
                  </a:cubicBezTo>
                  <a:cubicBezTo>
                    <a:pt x="277" y="1410"/>
                    <a:pt x="296" y="1355"/>
                    <a:pt x="296" y="1336"/>
                  </a:cubicBezTo>
                  <a:cubicBezTo>
                    <a:pt x="296" y="1317"/>
                    <a:pt x="296" y="1243"/>
                    <a:pt x="296" y="1225"/>
                  </a:cubicBezTo>
                  <a:cubicBezTo>
                    <a:pt x="296" y="1225"/>
                    <a:pt x="296" y="1187"/>
                    <a:pt x="277" y="1169"/>
                  </a:cubicBezTo>
                  <a:cubicBezTo>
                    <a:pt x="277" y="1151"/>
                    <a:pt x="129" y="1039"/>
                    <a:pt x="111" y="1021"/>
                  </a:cubicBezTo>
                  <a:cubicBezTo>
                    <a:pt x="92" y="1002"/>
                    <a:pt x="36" y="984"/>
                    <a:pt x="18" y="946"/>
                  </a:cubicBezTo>
                  <a:cubicBezTo>
                    <a:pt x="0" y="910"/>
                    <a:pt x="18" y="687"/>
                    <a:pt x="18" y="687"/>
                  </a:cubicBezTo>
                  <a:cubicBezTo>
                    <a:pt x="18" y="687"/>
                    <a:pt x="92" y="668"/>
                    <a:pt x="129" y="539"/>
                  </a:cubicBezTo>
                  <a:lnTo>
                    <a:pt x="185" y="390"/>
                  </a:lnTo>
                  <a:cubicBezTo>
                    <a:pt x="185" y="371"/>
                    <a:pt x="185" y="316"/>
                    <a:pt x="166" y="279"/>
                  </a:cubicBezTo>
                  <a:cubicBezTo>
                    <a:pt x="166" y="242"/>
                    <a:pt x="148" y="168"/>
                    <a:pt x="166" y="149"/>
                  </a:cubicBezTo>
                  <a:cubicBezTo>
                    <a:pt x="166" y="130"/>
                    <a:pt x="129" y="38"/>
                    <a:pt x="129" y="38"/>
                  </a:cubicBezTo>
                  <a:cubicBezTo>
                    <a:pt x="129" y="38"/>
                    <a:pt x="296" y="0"/>
                    <a:pt x="352" y="19"/>
                  </a:cubicBezTo>
                  <a:cubicBezTo>
                    <a:pt x="389" y="19"/>
                    <a:pt x="556" y="56"/>
                    <a:pt x="612" y="56"/>
                  </a:cubicBezTo>
                  <a:cubicBezTo>
                    <a:pt x="667" y="56"/>
                    <a:pt x="760" y="56"/>
                    <a:pt x="760" y="56"/>
                  </a:cubicBezTo>
                </a:path>
              </a:pathLst>
            </a:custGeom>
            <a:grpFill/>
            <a:ln w="9525" cap="flat">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latin typeface="Calibri Light"/>
              </a:endParaRPr>
            </a:p>
          </p:txBody>
        </p:sp>
        <p:sp>
          <p:nvSpPr>
            <p:cNvPr id="172" name="Freeform 13"/>
            <p:cNvSpPr>
              <a:spLocks noChangeArrowheads="1"/>
            </p:cNvSpPr>
            <p:nvPr/>
          </p:nvSpPr>
          <p:spPr bwMode="auto">
            <a:xfrm>
              <a:off x="2398713" y="2838450"/>
              <a:ext cx="720725" cy="481013"/>
            </a:xfrm>
            <a:custGeom>
              <a:avLst/>
              <a:gdLst>
                <a:gd name="T0" fmla="*/ 2003 w 2004"/>
                <a:gd name="T1" fmla="*/ 724 h 1337"/>
                <a:gd name="T2" fmla="*/ 2003 w 2004"/>
                <a:gd name="T3" fmla="*/ 724 h 1337"/>
                <a:gd name="T4" fmla="*/ 1948 w 2004"/>
                <a:gd name="T5" fmla="*/ 891 h 1337"/>
                <a:gd name="T6" fmla="*/ 1725 w 2004"/>
                <a:gd name="T7" fmla="*/ 909 h 1337"/>
                <a:gd name="T8" fmla="*/ 1577 w 2004"/>
                <a:gd name="T9" fmla="*/ 1002 h 1337"/>
                <a:gd name="T10" fmla="*/ 1447 w 2004"/>
                <a:gd name="T11" fmla="*/ 1021 h 1337"/>
                <a:gd name="T12" fmla="*/ 1076 w 2004"/>
                <a:gd name="T13" fmla="*/ 965 h 1337"/>
                <a:gd name="T14" fmla="*/ 705 w 2004"/>
                <a:gd name="T15" fmla="*/ 1002 h 1337"/>
                <a:gd name="T16" fmla="*/ 630 w 2004"/>
                <a:gd name="T17" fmla="*/ 1169 h 1337"/>
                <a:gd name="T18" fmla="*/ 630 w 2004"/>
                <a:gd name="T19" fmla="*/ 1299 h 1337"/>
                <a:gd name="T20" fmla="*/ 538 w 2004"/>
                <a:gd name="T21" fmla="*/ 1299 h 1337"/>
                <a:gd name="T22" fmla="*/ 353 w 2004"/>
                <a:gd name="T23" fmla="*/ 1318 h 1337"/>
                <a:gd name="T24" fmla="*/ 259 w 2004"/>
                <a:gd name="T25" fmla="*/ 1318 h 1337"/>
                <a:gd name="T26" fmla="*/ 148 w 2004"/>
                <a:gd name="T27" fmla="*/ 1243 h 1337"/>
                <a:gd name="T28" fmla="*/ 0 w 2004"/>
                <a:gd name="T29" fmla="*/ 1150 h 1337"/>
                <a:gd name="T30" fmla="*/ 167 w 2004"/>
                <a:gd name="T31" fmla="*/ 742 h 1337"/>
                <a:gd name="T32" fmla="*/ 408 w 2004"/>
                <a:gd name="T33" fmla="*/ 482 h 1337"/>
                <a:gd name="T34" fmla="*/ 538 w 2004"/>
                <a:gd name="T35" fmla="*/ 371 h 1337"/>
                <a:gd name="T36" fmla="*/ 742 w 2004"/>
                <a:gd name="T37" fmla="*/ 205 h 1337"/>
                <a:gd name="T38" fmla="*/ 890 w 2004"/>
                <a:gd name="T39" fmla="*/ 111 h 1337"/>
                <a:gd name="T40" fmla="*/ 1187 w 2004"/>
                <a:gd name="T41" fmla="*/ 19 h 1337"/>
                <a:gd name="T42" fmla="*/ 1372 w 2004"/>
                <a:gd name="T43" fmla="*/ 19 h 1337"/>
                <a:gd name="T44" fmla="*/ 1410 w 2004"/>
                <a:gd name="T45" fmla="*/ 56 h 1337"/>
                <a:gd name="T46" fmla="*/ 1428 w 2004"/>
                <a:gd name="T47" fmla="*/ 149 h 1337"/>
                <a:gd name="T48" fmla="*/ 1558 w 2004"/>
                <a:gd name="T49" fmla="*/ 371 h 1337"/>
                <a:gd name="T50" fmla="*/ 1632 w 2004"/>
                <a:gd name="T51" fmla="*/ 464 h 1337"/>
                <a:gd name="T52" fmla="*/ 1799 w 2004"/>
                <a:gd name="T53" fmla="*/ 594 h 1337"/>
                <a:gd name="T54" fmla="*/ 2003 w 2004"/>
                <a:gd name="T55" fmla="*/ 724 h 1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004" h="1337">
                  <a:moveTo>
                    <a:pt x="2003" y="724"/>
                  </a:moveTo>
                  <a:lnTo>
                    <a:pt x="2003" y="724"/>
                  </a:lnTo>
                  <a:cubicBezTo>
                    <a:pt x="2003" y="724"/>
                    <a:pt x="2003" y="891"/>
                    <a:pt x="1948" y="891"/>
                  </a:cubicBezTo>
                  <a:cubicBezTo>
                    <a:pt x="1873" y="891"/>
                    <a:pt x="1799" y="891"/>
                    <a:pt x="1725" y="909"/>
                  </a:cubicBezTo>
                  <a:cubicBezTo>
                    <a:pt x="1669" y="928"/>
                    <a:pt x="1632" y="965"/>
                    <a:pt x="1577" y="1002"/>
                  </a:cubicBezTo>
                  <a:cubicBezTo>
                    <a:pt x="1540" y="1021"/>
                    <a:pt x="1577" y="1058"/>
                    <a:pt x="1447" y="1021"/>
                  </a:cubicBezTo>
                  <a:cubicBezTo>
                    <a:pt x="1317" y="1002"/>
                    <a:pt x="1224" y="965"/>
                    <a:pt x="1076" y="965"/>
                  </a:cubicBezTo>
                  <a:cubicBezTo>
                    <a:pt x="909" y="965"/>
                    <a:pt x="760" y="965"/>
                    <a:pt x="705" y="1002"/>
                  </a:cubicBezTo>
                  <a:cubicBezTo>
                    <a:pt x="649" y="1058"/>
                    <a:pt x="630" y="1095"/>
                    <a:pt x="630" y="1169"/>
                  </a:cubicBezTo>
                  <a:cubicBezTo>
                    <a:pt x="630" y="1224"/>
                    <a:pt x="630" y="1299"/>
                    <a:pt x="630" y="1299"/>
                  </a:cubicBezTo>
                  <a:cubicBezTo>
                    <a:pt x="630" y="1299"/>
                    <a:pt x="612" y="1280"/>
                    <a:pt x="538" y="1299"/>
                  </a:cubicBezTo>
                  <a:cubicBezTo>
                    <a:pt x="482" y="1299"/>
                    <a:pt x="389" y="1299"/>
                    <a:pt x="353" y="1318"/>
                  </a:cubicBezTo>
                  <a:cubicBezTo>
                    <a:pt x="334" y="1318"/>
                    <a:pt x="297" y="1336"/>
                    <a:pt x="259" y="1318"/>
                  </a:cubicBezTo>
                  <a:cubicBezTo>
                    <a:pt x="223" y="1318"/>
                    <a:pt x="185" y="1280"/>
                    <a:pt x="148" y="1243"/>
                  </a:cubicBezTo>
                  <a:cubicBezTo>
                    <a:pt x="111" y="1206"/>
                    <a:pt x="74" y="1132"/>
                    <a:pt x="0" y="1150"/>
                  </a:cubicBezTo>
                  <a:cubicBezTo>
                    <a:pt x="0" y="1150"/>
                    <a:pt x="56" y="909"/>
                    <a:pt x="167" y="742"/>
                  </a:cubicBezTo>
                  <a:cubicBezTo>
                    <a:pt x="259" y="576"/>
                    <a:pt x="278" y="538"/>
                    <a:pt x="408" y="482"/>
                  </a:cubicBezTo>
                  <a:cubicBezTo>
                    <a:pt x="538" y="427"/>
                    <a:pt x="501" y="446"/>
                    <a:pt x="538" y="371"/>
                  </a:cubicBezTo>
                  <a:cubicBezTo>
                    <a:pt x="538" y="371"/>
                    <a:pt x="556" y="316"/>
                    <a:pt x="742" y="205"/>
                  </a:cubicBezTo>
                  <a:cubicBezTo>
                    <a:pt x="742" y="205"/>
                    <a:pt x="853" y="130"/>
                    <a:pt x="890" y="111"/>
                  </a:cubicBezTo>
                  <a:cubicBezTo>
                    <a:pt x="927" y="93"/>
                    <a:pt x="1169" y="19"/>
                    <a:pt x="1187" y="19"/>
                  </a:cubicBezTo>
                  <a:cubicBezTo>
                    <a:pt x="1206" y="0"/>
                    <a:pt x="1336" y="19"/>
                    <a:pt x="1372" y="19"/>
                  </a:cubicBezTo>
                  <a:cubicBezTo>
                    <a:pt x="1391" y="37"/>
                    <a:pt x="1410" y="56"/>
                    <a:pt x="1410" y="56"/>
                  </a:cubicBezTo>
                  <a:cubicBezTo>
                    <a:pt x="1410" y="56"/>
                    <a:pt x="1372" y="56"/>
                    <a:pt x="1428" y="149"/>
                  </a:cubicBezTo>
                  <a:cubicBezTo>
                    <a:pt x="1466" y="241"/>
                    <a:pt x="1540" y="353"/>
                    <a:pt x="1558" y="371"/>
                  </a:cubicBezTo>
                  <a:cubicBezTo>
                    <a:pt x="1595" y="371"/>
                    <a:pt x="1614" y="427"/>
                    <a:pt x="1632" y="464"/>
                  </a:cubicBezTo>
                  <a:cubicBezTo>
                    <a:pt x="1651" y="501"/>
                    <a:pt x="1725" y="557"/>
                    <a:pt x="1799" y="594"/>
                  </a:cubicBezTo>
                  <a:cubicBezTo>
                    <a:pt x="1873" y="612"/>
                    <a:pt x="2003" y="705"/>
                    <a:pt x="2003" y="724"/>
                  </a:cubicBezTo>
                </a:path>
              </a:pathLst>
            </a:custGeom>
            <a:grpFill/>
            <a:ln w="9525" cap="flat">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latin typeface="Calibri Light"/>
              </a:endParaRPr>
            </a:p>
          </p:txBody>
        </p:sp>
        <p:sp>
          <p:nvSpPr>
            <p:cNvPr id="173" name="Freeform 14"/>
            <p:cNvSpPr>
              <a:spLocks noChangeArrowheads="1"/>
            </p:cNvSpPr>
            <p:nvPr/>
          </p:nvSpPr>
          <p:spPr bwMode="auto">
            <a:xfrm>
              <a:off x="2919413" y="3198813"/>
              <a:ext cx="106362" cy="460375"/>
            </a:xfrm>
            <a:custGeom>
              <a:avLst/>
              <a:gdLst>
                <a:gd name="T0" fmla="*/ 296 w 297"/>
                <a:gd name="T1" fmla="*/ 1224 h 1281"/>
                <a:gd name="T2" fmla="*/ 296 w 297"/>
                <a:gd name="T3" fmla="*/ 1224 h 1281"/>
                <a:gd name="T4" fmla="*/ 111 w 297"/>
                <a:gd name="T5" fmla="*/ 1280 h 1281"/>
                <a:gd name="T6" fmla="*/ 55 w 297"/>
                <a:gd name="T7" fmla="*/ 1113 h 1281"/>
                <a:gd name="T8" fmla="*/ 74 w 297"/>
                <a:gd name="T9" fmla="*/ 835 h 1281"/>
                <a:gd name="T10" fmla="*/ 74 w 297"/>
                <a:gd name="T11" fmla="*/ 631 h 1281"/>
                <a:gd name="T12" fmla="*/ 19 w 297"/>
                <a:gd name="T13" fmla="*/ 352 h 1281"/>
                <a:gd name="T14" fmla="*/ 0 w 297"/>
                <a:gd name="T15" fmla="*/ 93 h 1281"/>
                <a:gd name="T16" fmla="*/ 19 w 297"/>
                <a:gd name="T17" fmla="*/ 19 h 1281"/>
                <a:gd name="T18" fmla="*/ 74 w 297"/>
                <a:gd name="T19" fmla="*/ 37 h 1281"/>
                <a:gd name="T20" fmla="*/ 93 w 297"/>
                <a:gd name="T21" fmla="*/ 37 h 1281"/>
                <a:gd name="T22" fmla="*/ 111 w 297"/>
                <a:gd name="T23" fmla="*/ 0 h 1281"/>
                <a:gd name="T24" fmla="*/ 130 w 297"/>
                <a:gd name="T25" fmla="*/ 0 h 1281"/>
                <a:gd name="T26" fmla="*/ 204 w 297"/>
                <a:gd name="T27" fmla="*/ 93 h 1281"/>
                <a:gd name="T28" fmla="*/ 222 w 297"/>
                <a:gd name="T29" fmla="*/ 222 h 1281"/>
                <a:gd name="T30" fmla="*/ 278 w 297"/>
                <a:gd name="T31" fmla="*/ 371 h 1281"/>
                <a:gd name="T32" fmla="*/ 260 w 297"/>
                <a:gd name="T33" fmla="*/ 631 h 1281"/>
                <a:gd name="T34" fmla="*/ 278 w 297"/>
                <a:gd name="T35" fmla="*/ 946 h 1281"/>
                <a:gd name="T36" fmla="*/ 296 w 297"/>
                <a:gd name="T37" fmla="*/ 1224 h 1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97" h="1281">
                  <a:moveTo>
                    <a:pt x="296" y="1224"/>
                  </a:moveTo>
                  <a:lnTo>
                    <a:pt x="296" y="1224"/>
                  </a:lnTo>
                  <a:cubicBezTo>
                    <a:pt x="296" y="1224"/>
                    <a:pt x="167" y="1261"/>
                    <a:pt x="111" y="1280"/>
                  </a:cubicBezTo>
                  <a:cubicBezTo>
                    <a:pt x="111" y="1280"/>
                    <a:pt x="55" y="1187"/>
                    <a:pt x="55" y="1113"/>
                  </a:cubicBezTo>
                  <a:cubicBezTo>
                    <a:pt x="74" y="1020"/>
                    <a:pt x="74" y="909"/>
                    <a:pt x="74" y="835"/>
                  </a:cubicBezTo>
                  <a:cubicBezTo>
                    <a:pt x="74" y="779"/>
                    <a:pt x="74" y="723"/>
                    <a:pt x="74" y="631"/>
                  </a:cubicBezTo>
                  <a:cubicBezTo>
                    <a:pt x="74" y="538"/>
                    <a:pt x="37" y="427"/>
                    <a:pt x="19" y="352"/>
                  </a:cubicBezTo>
                  <a:cubicBezTo>
                    <a:pt x="19" y="260"/>
                    <a:pt x="0" y="111"/>
                    <a:pt x="0" y="93"/>
                  </a:cubicBezTo>
                  <a:cubicBezTo>
                    <a:pt x="0" y="56"/>
                    <a:pt x="19" y="19"/>
                    <a:pt x="19" y="19"/>
                  </a:cubicBezTo>
                  <a:cubicBezTo>
                    <a:pt x="19" y="19"/>
                    <a:pt x="55" y="37"/>
                    <a:pt x="74" y="37"/>
                  </a:cubicBezTo>
                  <a:cubicBezTo>
                    <a:pt x="93" y="37"/>
                    <a:pt x="93" y="37"/>
                    <a:pt x="93" y="37"/>
                  </a:cubicBezTo>
                  <a:cubicBezTo>
                    <a:pt x="111" y="0"/>
                    <a:pt x="111" y="0"/>
                    <a:pt x="111" y="0"/>
                  </a:cubicBezTo>
                  <a:cubicBezTo>
                    <a:pt x="130" y="0"/>
                    <a:pt x="130" y="0"/>
                    <a:pt x="130" y="0"/>
                  </a:cubicBezTo>
                  <a:cubicBezTo>
                    <a:pt x="130" y="0"/>
                    <a:pt x="204" y="74"/>
                    <a:pt x="204" y="93"/>
                  </a:cubicBezTo>
                  <a:cubicBezTo>
                    <a:pt x="204" y="130"/>
                    <a:pt x="204" y="204"/>
                    <a:pt x="222" y="222"/>
                  </a:cubicBezTo>
                  <a:cubicBezTo>
                    <a:pt x="241" y="241"/>
                    <a:pt x="278" y="297"/>
                    <a:pt x="278" y="371"/>
                  </a:cubicBezTo>
                  <a:cubicBezTo>
                    <a:pt x="278" y="464"/>
                    <a:pt x="278" y="482"/>
                    <a:pt x="260" y="631"/>
                  </a:cubicBezTo>
                  <a:cubicBezTo>
                    <a:pt x="260" y="761"/>
                    <a:pt x="296" y="853"/>
                    <a:pt x="278" y="946"/>
                  </a:cubicBezTo>
                  <a:cubicBezTo>
                    <a:pt x="278" y="1020"/>
                    <a:pt x="296" y="1224"/>
                    <a:pt x="296" y="1224"/>
                  </a:cubicBezTo>
                </a:path>
              </a:pathLst>
            </a:custGeom>
            <a:grpFill/>
            <a:ln w="9525" cap="flat">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latin typeface="Calibri Light"/>
              </a:endParaRPr>
            </a:p>
          </p:txBody>
        </p:sp>
        <p:sp>
          <p:nvSpPr>
            <p:cNvPr id="174" name="Freeform 15"/>
            <p:cNvSpPr>
              <a:spLocks noChangeArrowheads="1"/>
            </p:cNvSpPr>
            <p:nvPr/>
          </p:nvSpPr>
          <p:spPr bwMode="auto">
            <a:xfrm>
              <a:off x="2967038" y="3071813"/>
              <a:ext cx="260350" cy="568325"/>
            </a:xfrm>
            <a:custGeom>
              <a:avLst/>
              <a:gdLst>
                <a:gd name="T0" fmla="*/ 426 w 724"/>
                <a:gd name="T1" fmla="*/ 1539 h 1577"/>
                <a:gd name="T2" fmla="*/ 426 w 724"/>
                <a:gd name="T3" fmla="*/ 1539 h 1577"/>
                <a:gd name="T4" fmla="*/ 166 w 724"/>
                <a:gd name="T5" fmla="*/ 1576 h 1577"/>
                <a:gd name="T6" fmla="*/ 148 w 724"/>
                <a:gd name="T7" fmla="*/ 1428 h 1577"/>
                <a:gd name="T8" fmla="*/ 148 w 724"/>
                <a:gd name="T9" fmla="*/ 1168 h 1577"/>
                <a:gd name="T10" fmla="*/ 130 w 724"/>
                <a:gd name="T11" fmla="*/ 1039 h 1577"/>
                <a:gd name="T12" fmla="*/ 148 w 724"/>
                <a:gd name="T13" fmla="*/ 871 h 1577"/>
                <a:gd name="T14" fmla="*/ 148 w 724"/>
                <a:gd name="T15" fmla="*/ 668 h 1577"/>
                <a:gd name="T16" fmla="*/ 92 w 724"/>
                <a:gd name="T17" fmla="*/ 574 h 1577"/>
                <a:gd name="T18" fmla="*/ 74 w 724"/>
                <a:gd name="T19" fmla="*/ 463 h 1577"/>
                <a:gd name="T20" fmla="*/ 0 w 724"/>
                <a:gd name="T21" fmla="*/ 352 h 1577"/>
                <a:gd name="T22" fmla="*/ 148 w 724"/>
                <a:gd name="T23" fmla="*/ 259 h 1577"/>
                <a:gd name="T24" fmla="*/ 371 w 724"/>
                <a:gd name="T25" fmla="*/ 241 h 1577"/>
                <a:gd name="T26" fmla="*/ 408 w 724"/>
                <a:gd name="T27" fmla="*/ 167 h 1577"/>
                <a:gd name="T28" fmla="*/ 426 w 724"/>
                <a:gd name="T29" fmla="*/ 74 h 1577"/>
                <a:gd name="T30" fmla="*/ 537 w 724"/>
                <a:gd name="T31" fmla="*/ 55 h 1577"/>
                <a:gd name="T32" fmla="*/ 649 w 724"/>
                <a:gd name="T33" fmla="*/ 241 h 1577"/>
                <a:gd name="T34" fmla="*/ 649 w 724"/>
                <a:gd name="T35" fmla="*/ 297 h 1577"/>
                <a:gd name="T36" fmla="*/ 686 w 724"/>
                <a:gd name="T37" fmla="*/ 463 h 1577"/>
                <a:gd name="T38" fmla="*/ 519 w 724"/>
                <a:gd name="T39" fmla="*/ 816 h 1577"/>
                <a:gd name="T40" fmla="*/ 426 w 724"/>
                <a:gd name="T41" fmla="*/ 1113 h 1577"/>
                <a:gd name="T42" fmla="*/ 426 w 724"/>
                <a:gd name="T43" fmla="*/ 1539 h 15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24" h="1577">
                  <a:moveTo>
                    <a:pt x="426" y="1539"/>
                  </a:moveTo>
                  <a:lnTo>
                    <a:pt x="426" y="1539"/>
                  </a:lnTo>
                  <a:cubicBezTo>
                    <a:pt x="166" y="1576"/>
                    <a:pt x="166" y="1576"/>
                    <a:pt x="166" y="1576"/>
                  </a:cubicBezTo>
                  <a:cubicBezTo>
                    <a:pt x="148" y="1428"/>
                    <a:pt x="148" y="1428"/>
                    <a:pt x="148" y="1428"/>
                  </a:cubicBezTo>
                  <a:cubicBezTo>
                    <a:pt x="148" y="1168"/>
                    <a:pt x="148" y="1168"/>
                    <a:pt x="148" y="1168"/>
                  </a:cubicBezTo>
                  <a:cubicBezTo>
                    <a:pt x="130" y="1039"/>
                    <a:pt x="130" y="1039"/>
                    <a:pt x="130" y="1039"/>
                  </a:cubicBezTo>
                  <a:cubicBezTo>
                    <a:pt x="148" y="871"/>
                    <a:pt x="148" y="871"/>
                    <a:pt x="148" y="871"/>
                  </a:cubicBezTo>
                  <a:cubicBezTo>
                    <a:pt x="148" y="871"/>
                    <a:pt x="166" y="686"/>
                    <a:pt x="148" y="668"/>
                  </a:cubicBezTo>
                  <a:cubicBezTo>
                    <a:pt x="130" y="649"/>
                    <a:pt x="130" y="612"/>
                    <a:pt x="92" y="574"/>
                  </a:cubicBezTo>
                  <a:cubicBezTo>
                    <a:pt x="55" y="519"/>
                    <a:pt x="74" y="463"/>
                    <a:pt x="74" y="463"/>
                  </a:cubicBezTo>
                  <a:cubicBezTo>
                    <a:pt x="74" y="463"/>
                    <a:pt x="55" y="389"/>
                    <a:pt x="0" y="352"/>
                  </a:cubicBezTo>
                  <a:cubicBezTo>
                    <a:pt x="0" y="352"/>
                    <a:pt x="92" y="259"/>
                    <a:pt x="148" y="259"/>
                  </a:cubicBezTo>
                  <a:cubicBezTo>
                    <a:pt x="222" y="241"/>
                    <a:pt x="334" y="259"/>
                    <a:pt x="371" y="241"/>
                  </a:cubicBezTo>
                  <a:cubicBezTo>
                    <a:pt x="389" y="241"/>
                    <a:pt x="408" y="203"/>
                    <a:pt x="408" y="167"/>
                  </a:cubicBezTo>
                  <a:cubicBezTo>
                    <a:pt x="408" y="129"/>
                    <a:pt x="426" y="74"/>
                    <a:pt x="426" y="74"/>
                  </a:cubicBezTo>
                  <a:cubicBezTo>
                    <a:pt x="426" y="74"/>
                    <a:pt x="463" y="0"/>
                    <a:pt x="537" y="55"/>
                  </a:cubicBezTo>
                  <a:cubicBezTo>
                    <a:pt x="612" y="92"/>
                    <a:pt x="631" y="185"/>
                    <a:pt x="649" y="241"/>
                  </a:cubicBezTo>
                  <a:cubicBezTo>
                    <a:pt x="649" y="297"/>
                    <a:pt x="649" y="297"/>
                    <a:pt x="649" y="297"/>
                  </a:cubicBezTo>
                  <a:cubicBezTo>
                    <a:pt x="649" y="297"/>
                    <a:pt x="723" y="333"/>
                    <a:pt x="686" y="463"/>
                  </a:cubicBezTo>
                  <a:cubicBezTo>
                    <a:pt x="649" y="593"/>
                    <a:pt x="556" y="704"/>
                    <a:pt x="519" y="816"/>
                  </a:cubicBezTo>
                  <a:cubicBezTo>
                    <a:pt x="482" y="945"/>
                    <a:pt x="445" y="964"/>
                    <a:pt x="426" y="1113"/>
                  </a:cubicBezTo>
                  <a:cubicBezTo>
                    <a:pt x="408" y="1261"/>
                    <a:pt x="408" y="1484"/>
                    <a:pt x="426" y="1539"/>
                  </a:cubicBezTo>
                </a:path>
              </a:pathLst>
            </a:custGeom>
            <a:grpFill/>
            <a:ln w="9525" cap="flat">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latin typeface="Calibri Light"/>
              </a:endParaRPr>
            </a:p>
          </p:txBody>
        </p:sp>
        <p:sp>
          <p:nvSpPr>
            <p:cNvPr id="175" name="Freeform 16"/>
            <p:cNvSpPr>
              <a:spLocks noChangeArrowheads="1"/>
            </p:cNvSpPr>
            <p:nvPr/>
          </p:nvSpPr>
          <p:spPr bwMode="auto">
            <a:xfrm>
              <a:off x="2592388" y="3178175"/>
              <a:ext cx="368300" cy="581025"/>
            </a:xfrm>
            <a:custGeom>
              <a:avLst/>
              <a:gdLst>
                <a:gd name="T0" fmla="*/ 1020 w 1021"/>
                <a:gd name="T1" fmla="*/ 1335 h 1614"/>
                <a:gd name="T2" fmla="*/ 1020 w 1021"/>
                <a:gd name="T3" fmla="*/ 1335 h 1614"/>
                <a:gd name="T4" fmla="*/ 834 w 1021"/>
                <a:gd name="T5" fmla="*/ 1409 h 1614"/>
                <a:gd name="T6" fmla="*/ 557 w 1021"/>
                <a:gd name="T7" fmla="*/ 1539 h 1614"/>
                <a:gd name="T8" fmla="*/ 352 w 1021"/>
                <a:gd name="T9" fmla="*/ 1595 h 1614"/>
                <a:gd name="T10" fmla="*/ 148 w 1021"/>
                <a:gd name="T11" fmla="*/ 1520 h 1614"/>
                <a:gd name="T12" fmla="*/ 111 w 1021"/>
                <a:gd name="T13" fmla="*/ 1335 h 1614"/>
                <a:gd name="T14" fmla="*/ 18 w 1021"/>
                <a:gd name="T15" fmla="*/ 1075 h 1614"/>
                <a:gd name="T16" fmla="*/ 37 w 1021"/>
                <a:gd name="T17" fmla="*/ 983 h 1614"/>
                <a:gd name="T18" fmla="*/ 186 w 1021"/>
                <a:gd name="T19" fmla="*/ 686 h 1614"/>
                <a:gd name="T20" fmla="*/ 186 w 1021"/>
                <a:gd name="T21" fmla="*/ 556 h 1614"/>
                <a:gd name="T22" fmla="*/ 92 w 1021"/>
                <a:gd name="T23" fmla="*/ 352 h 1614"/>
                <a:gd name="T24" fmla="*/ 111 w 1021"/>
                <a:gd name="T25" fmla="*/ 129 h 1614"/>
                <a:gd name="T26" fmla="*/ 315 w 1021"/>
                <a:gd name="T27" fmla="*/ 18 h 1614"/>
                <a:gd name="T28" fmla="*/ 686 w 1021"/>
                <a:gd name="T29" fmla="*/ 36 h 1614"/>
                <a:gd name="T30" fmla="*/ 909 w 1021"/>
                <a:gd name="T31" fmla="*/ 74 h 1614"/>
                <a:gd name="T32" fmla="*/ 928 w 1021"/>
                <a:gd name="T33" fmla="*/ 74 h 1614"/>
                <a:gd name="T34" fmla="*/ 928 w 1021"/>
                <a:gd name="T35" fmla="*/ 407 h 1614"/>
                <a:gd name="T36" fmla="*/ 983 w 1021"/>
                <a:gd name="T37" fmla="*/ 667 h 1614"/>
                <a:gd name="T38" fmla="*/ 983 w 1021"/>
                <a:gd name="T39" fmla="*/ 1094 h 1614"/>
                <a:gd name="T40" fmla="*/ 1020 w 1021"/>
                <a:gd name="T41" fmla="*/ 1335 h 16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21" h="1614">
                  <a:moveTo>
                    <a:pt x="1020" y="1335"/>
                  </a:moveTo>
                  <a:lnTo>
                    <a:pt x="1020" y="1335"/>
                  </a:lnTo>
                  <a:cubicBezTo>
                    <a:pt x="1020" y="1335"/>
                    <a:pt x="983" y="1335"/>
                    <a:pt x="834" y="1409"/>
                  </a:cubicBezTo>
                  <a:cubicBezTo>
                    <a:pt x="668" y="1484"/>
                    <a:pt x="612" y="1484"/>
                    <a:pt x="557" y="1539"/>
                  </a:cubicBezTo>
                  <a:cubicBezTo>
                    <a:pt x="482" y="1595"/>
                    <a:pt x="445" y="1613"/>
                    <a:pt x="352" y="1595"/>
                  </a:cubicBezTo>
                  <a:cubicBezTo>
                    <a:pt x="278" y="1576"/>
                    <a:pt x="148" y="1520"/>
                    <a:pt x="148" y="1520"/>
                  </a:cubicBezTo>
                  <a:cubicBezTo>
                    <a:pt x="148" y="1520"/>
                    <a:pt x="148" y="1409"/>
                    <a:pt x="111" y="1335"/>
                  </a:cubicBezTo>
                  <a:cubicBezTo>
                    <a:pt x="92" y="1261"/>
                    <a:pt x="18" y="1075"/>
                    <a:pt x="18" y="1075"/>
                  </a:cubicBezTo>
                  <a:cubicBezTo>
                    <a:pt x="18" y="1075"/>
                    <a:pt x="0" y="1019"/>
                    <a:pt x="37" y="983"/>
                  </a:cubicBezTo>
                  <a:cubicBezTo>
                    <a:pt x="74" y="927"/>
                    <a:pt x="186" y="686"/>
                    <a:pt x="186" y="686"/>
                  </a:cubicBezTo>
                  <a:cubicBezTo>
                    <a:pt x="186" y="686"/>
                    <a:pt x="222" y="612"/>
                    <a:pt x="186" y="556"/>
                  </a:cubicBezTo>
                  <a:cubicBezTo>
                    <a:pt x="167" y="500"/>
                    <a:pt x="92" y="352"/>
                    <a:pt x="92" y="352"/>
                  </a:cubicBezTo>
                  <a:cubicBezTo>
                    <a:pt x="92" y="352"/>
                    <a:pt x="74" y="185"/>
                    <a:pt x="111" y="129"/>
                  </a:cubicBezTo>
                  <a:cubicBezTo>
                    <a:pt x="148" y="92"/>
                    <a:pt x="186" y="18"/>
                    <a:pt x="315" y="18"/>
                  </a:cubicBezTo>
                  <a:cubicBezTo>
                    <a:pt x="445" y="18"/>
                    <a:pt x="593" y="0"/>
                    <a:pt x="686" y="36"/>
                  </a:cubicBezTo>
                  <a:cubicBezTo>
                    <a:pt x="779" y="55"/>
                    <a:pt x="872" y="74"/>
                    <a:pt x="909" y="74"/>
                  </a:cubicBezTo>
                  <a:cubicBezTo>
                    <a:pt x="909" y="74"/>
                    <a:pt x="928" y="55"/>
                    <a:pt x="928" y="74"/>
                  </a:cubicBezTo>
                  <a:cubicBezTo>
                    <a:pt x="928" y="111"/>
                    <a:pt x="928" y="352"/>
                    <a:pt x="928" y="407"/>
                  </a:cubicBezTo>
                  <a:cubicBezTo>
                    <a:pt x="946" y="463"/>
                    <a:pt x="983" y="630"/>
                    <a:pt x="983" y="667"/>
                  </a:cubicBezTo>
                  <a:cubicBezTo>
                    <a:pt x="983" y="704"/>
                    <a:pt x="983" y="1019"/>
                    <a:pt x="983" y="1094"/>
                  </a:cubicBezTo>
                  <a:cubicBezTo>
                    <a:pt x="964" y="1168"/>
                    <a:pt x="964" y="1242"/>
                    <a:pt x="1020" y="1335"/>
                  </a:cubicBezTo>
                </a:path>
              </a:pathLst>
            </a:custGeom>
            <a:grpFill/>
            <a:ln w="9525" cap="flat">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latin typeface="Calibri Light"/>
              </a:endParaRPr>
            </a:p>
          </p:txBody>
        </p:sp>
        <p:sp>
          <p:nvSpPr>
            <p:cNvPr id="176" name="Freeform 17"/>
            <p:cNvSpPr>
              <a:spLocks noChangeArrowheads="1"/>
            </p:cNvSpPr>
            <p:nvPr/>
          </p:nvSpPr>
          <p:spPr bwMode="auto">
            <a:xfrm>
              <a:off x="2898775" y="2049463"/>
              <a:ext cx="1355725" cy="1062037"/>
            </a:xfrm>
            <a:custGeom>
              <a:avLst/>
              <a:gdLst>
                <a:gd name="T0" fmla="*/ 3562 w 3767"/>
                <a:gd name="T1" fmla="*/ 204 h 2951"/>
                <a:gd name="T2" fmla="*/ 3562 w 3767"/>
                <a:gd name="T3" fmla="*/ 204 h 2951"/>
                <a:gd name="T4" fmla="*/ 3617 w 3767"/>
                <a:gd name="T5" fmla="*/ 371 h 2951"/>
                <a:gd name="T6" fmla="*/ 3636 w 3767"/>
                <a:gd name="T7" fmla="*/ 613 h 2951"/>
                <a:gd name="T8" fmla="*/ 3747 w 3767"/>
                <a:gd name="T9" fmla="*/ 816 h 2951"/>
                <a:gd name="T10" fmla="*/ 3710 w 3767"/>
                <a:gd name="T11" fmla="*/ 1151 h 2951"/>
                <a:gd name="T12" fmla="*/ 3710 w 3767"/>
                <a:gd name="T13" fmla="*/ 1596 h 2951"/>
                <a:gd name="T14" fmla="*/ 3432 w 3767"/>
                <a:gd name="T15" fmla="*/ 1929 h 2951"/>
                <a:gd name="T16" fmla="*/ 3246 w 3767"/>
                <a:gd name="T17" fmla="*/ 2264 h 2951"/>
                <a:gd name="T18" fmla="*/ 2987 w 3767"/>
                <a:gd name="T19" fmla="*/ 2616 h 2951"/>
                <a:gd name="T20" fmla="*/ 2746 w 3767"/>
                <a:gd name="T21" fmla="*/ 2653 h 2951"/>
                <a:gd name="T22" fmla="*/ 2393 w 3767"/>
                <a:gd name="T23" fmla="*/ 2653 h 2951"/>
                <a:gd name="T24" fmla="*/ 2207 w 3767"/>
                <a:gd name="T25" fmla="*/ 2783 h 2951"/>
                <a:gd name="T26" fmla="*/ 1614 w 3767"/>
                <a:gd name="T27" fmla="*/ 2635 h 2951"/>
                <a:gd name="T28" fmla="*/ 1262 w 3767"/>
                <a:gd name="T29" fmla="*/ 2523 h 2951"/>
                <a:gd name="T30" fmla="*/ 965 w 3767"/>
                <a:gd name="T31" fmla="*/ 2709 h 2951"/>
                <a:gd name="T32" fmla="*/ 798 w 3767"/>
                <a:gd name="T33" fmla="*/ 2950 h 2951"/>
                <a:gd name="T34" fmla="*/ 687 w 3767"/>
                <a:gd name="T35" fmla="*/ 2876 h 2951"/>
                <a:gd name="T36" fmla="*/ 612 w 3767"/>
                <a:gd name="T37" fmla="*/ 2913 h 2951"/>
                <a:gd name="T38" fmla="*/ 464 w 3767"/>
                <a:gd name="T39" fmla="*/ 2801 h 2951"/>
                <a:gd name="T40" fmla="*/ 278 w 3767"/>
                <a:gd name="T41" fmla="*/ 2690 h 2951"/>
                <a:gd name="T42" fmla="*/ 204 w 3767"/>
                <a:gd name="T43" fmla="*/ 2560 h 2951"/>
                <a:gd name="T44" fmla="*/ 93 w 3767"/>
                <a:gd name="T45" fmla="*/ 2468 h 2951"/>
                <a:gd name="T46" fmla="*/ 0 w 3767"/>
                <a:gd name="T47" fmla="*/ 2264 h 2951"/>
                <a:gd name="T48" fmla="*/ 37 w 3767"/>
                <a:gd name="T49" fmla="*/ 2226 h 2951"/>
                <a:gd name="T50" fmla="*/ 297 w 3767"/>
                <a:gd name="T51" fmla="*/ 2134 h 2951"/>
                <a:gd name="T52" fmla="*/ 575 w 3767"/>
                <a:gd name="T53" fmla="*/ 2097 h 2951"/>
                <a:gd name="T54" fmla="*/ 817 w 3767"/>
                <a:gd name="T55" fmla="*/ 2078 h 2951"/>
                <a:gd name="T56" fmla="*/ 891 w 3767"/>
                <a:gd name="T57" fmla="*/ 1985 h 2951"/>
                <a:gd name="T58" fmla="*/ 965 w 3767"/>
                <a:gd name="T59" fmla="*/ 1707 h 2951"/>
                <a:gd name="T60" fmla="*/ 1002 w 3767"/>
                <a:gd name="T61" fmla="*/ 1447 h 2951"/>
                <a:gd name="T62" fmla="*/ 1020 w 3767"/>
                <a:gd name="T63" fmla="*/ 1169 h 2951"/>
                <a:gd name="T64" fmla="*/ 1299 w 3767"/>
                <a:gd name="T65" fmla="*/ 1095 h 2951"/>
                <a:gd name="T66" fmla="*/ 2764 w 3767"/>
                <a:gd name="T67" fmla="*/ 0 h 2951"/>
                <a:gd name="T68" fmla="*/ 2913 w 3767"/>
                <a:gd name="T69" fmla="*/ 19 h 2951"/>
                <a:gd name="T70" fmla="*/ 3154 w 3767"/>
                <a:gd name="T71" fmla="*/ 38 h 2951"/>
                <a:gd name="T72" fmla="*/ 3284 w 3767"/>
                <a:gd name="T73" fmla="*/ 204 h 2951"/>
                <a:gd name="T74" fmla="*/ 3562 w 3767"/>
                <a:gd name="T75" fmla="*/ 204 h 29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767" h="2951">
                  <a:moveTo>
                    <a:pt x="3562" y="204"/>
                  </a:moveTo>
                  <a:lnTo>
                    <a:pt x="3562" y="204"/>
                  </a:lnTo>
                  <a:cubicBezTo>
                    <a:pt x="3562" y="204"/>
                    <a:pt x="3617" y="260"/>
                    <a:pt x="3617" y="371"/>
                  </a:cubicBezTo>
                  <a:cubicBezTo>
                    <a:pt x="3617" y="483"/>
                    <a:pt x="3599" y="539"/>
                    <a:pt x="3636" y="613"/>
                  </a:cubicBezTo>
                  <a:cubicBezTo>
                    <a:pt x="3655" y="687"/>
                    <a:pt x="3729" y="705"/>
                    <a:pt x="3747" y="816"/>
                  </a:cubicBezTo>
                  <a:cubicBezTo>
                    <a:pt x="3766" y="928"/>
                    <a:pt x="3747" y="1021"/>
                    <a:pt x="3710" y="1151"/>
                  </a:cubicBezTo>
                  <a:cubicBezTo>
                    <a:pt x="3691" y="1262"/>
                    <a:pt x="3747" y="1503"/>
                    <a:pt x="3710" y="1596"/>
                  </a:cubicBezTo>
                  <a:cubicBezTo>
                    <a:pt x="3673" y="1688"/>
                    <a:pt x="3562" y="1837"/>
                    <a:pt x="3432" y="1929"/>
                  </a:cubicBezTo>
                  <a:cubicBezTo>
                    <a:pt x="3320" y="2041"/>
                    <a:pt x="3246" y="2226"/>
                    <a:pt x="3246" y="2264"/>
                  </a:cubicBezTo>
                  <a:cubicBezTo>
                    <a:pt x="3246" y="2300"/>
                    <a:pt x="3079" y="2579"/>
                    <a:pt x="2987" y="2616"/>
                  </a:cubicBezTo>
                  <a:cubicBezTo>
                    <a:pt x="2913" y="2653"/>
                    <a:pt x="2857" y="2671"/>
                    <a:pt x="2746" y="2653"/>
                  </a:cubicBezTo>
                  <a:cubicBezTo>
                    <a:pt x="2634" y="2653"/>
                    <a:pt x="2504" y="2560"/>
                    <a:pt x="2393" y="2653"/>
                  </a:cubicBezTo>
                  <a:cubicBezTo>
                    <a:pt x="2282" y="2746"/>
                    <a:pt x="2375" y="2839"/>
                    <a:pt x="2207" y="2783"/>
                  </a:cubicBezTo>
                  <a:cubicBezTo>
                    <a:pt x="2022" y="2727"/>
                    <a:pt x="1818" y="2579"/>
                    <a:pt x="1614" y="2635"/>
                  </a:cubicBezTo>
                  <a:cubicBezTo>
                    <a:pt x="1410" y="2671"/>
                    <a:pt x="1429" y="2505"/>
                    <a:pt x="1262" y="2523"/>
                  </a:cubicBezTo>
                  <a:cubicBezTo>
                    <a:pt x="1076" y="2560"/>
                    <a:pt x="1094" y="2597"/>
                    <a:pt x="965" y="2709"/>
                  </a:cubicBezTo>
                  <a:cubicBezTo>
                    <a:pt x="835" y="2839"/>
                    <a:pt x="798" y="2950"/>
                    <a:pt x="798" y="2950"/>
                  </a:cubicBezTo>
                  <a:cubicBezTo>
                    <a:pt x="798" y="2950"/>
                    <a:pt x="723" y="2876"/>
                    <a:pt x="687" y="2876"/>
                  </a:cubicBezTo>
                  <a:cubicBezTo>
                    <a:pt x="631" y="2876"/>
                    <a:pt x="612" y="2913"/>
                    <a:pt x="612" y="2913"/>
                  </a:cubicBezTo>
                  <a:cubicBezTo>
                    <a:pt x="612" y="2913"/>
                    <a:pt x="538" y="2820"/>
                    <a:pt x="464" y="2801"/>
                  </a:cubicBezTo>
                  <a:cubicBezTo>
                    <a:pt x="408" y="2783"/>
                    <a:pt x="334" y="2746"/>
                    <a:pt x="278" y="2690"/>
                  </a:cubicBezTo>
                  <a:cubicBezTo>
                    <a:pt x="241" y="2653"/>
                    <a:pt x="223" y="2579"/>
                    <a:pt x="204" y="2560"/>
                  </a:cubicBezTo>
                  <a:cubicBezTo>
                    <a:pt x="167" y="2560"/>
                    <a:pt x="130" y="2523"/>
                    <a:pt x="93" y="2468"/>
                  </a:cubicBezTo>
                  <a:cubicBezTo>
                    <a:pt x="56" y="2412"/>
                    <a:pt x="0" y="2264"/>
                    <a:pt x="0" y="2264"/>
                  </a:cubicBezTo>
                  <a:cubicBezTo>
                    <a:pt x="0" y="2264"/>
                    <a:pt x="19" y="2226"/>
                    <a:pt x="37" y="2226"/>
                  </a:cubicBezTo>
                  <a:cubicBezTo>
                    <a:pt x="75" y="2226"/>
                    <a:pt x="260" y="2152"/>
                    <a:pt x="297" y="2134"/>
                  </a:cubicBezTo>
                  <a:cubicBezTo>
                    <a:pt x="334" y="2097"/>
                    <a:pt x="446" y="2115"/>
                    <a:pt x="575" y="2097"/>
                  </a:cubicBezTo>
                  <a:cubicBezTo>
                    <a:pt x="687" y="2078"/>
                    <a:pt x="817" y="2078"/>
                    <a:pt x="817" y="2078"/>
                  </a:cubicBezTo>
                  <a:cubicBezTo>
                    <a:pt x="817" y="2078"/>
                    <a:pt x="872" y="2097"/>
                    <a:pt x="891" y="1985"/>
                  </a:cubicBezTo>
                  <a:cubicBezTo>
                    <a:pt x="891" y="1985"/>
                    <a:pt x="946" y="1763"/>
                    <a:pt x="965" y="1707"/>
                  </a:cubicBezTo>
                  <a:cubicBezTo>
                    <a:pt x="983" y="1670"/>
                    <a:pt x="1002" y="1447"/>
                    <a:pt x="1002" y="1447"/>
                  </a:cubicBezTo>
                  <a:cubicBezTo>
                    <a:pt x="1020" y="1169"/>
                    <a:pt x="1020" y="1169"/>
                    <a:pt x="1020" y="1169"/>
                  </a:cubicBezTo>
                  <a:cubicBezTo>
                    <a:pt x="1299" y="1095"/>
                    <a:pt x="1299" y="1095"/>
                    <a:pt x="1299" y="1095"/>
                  </a:cubicBezTo>
                  <a:cubicBezTo>
                    <a:pt x="2764" y="0"/>
                    <a:pt x="2764" y="0"/>
                    <a:pt x="2764" y="0"/>
                  </a:cubicBezTo>
                  <a:cubicBezTo>
                    <a:pt x="2764" y="0"/>
                    <a:pt x="2838" y="19"/>
                    <a:pt x="2913" y="19"/>
                  </a:cubicBezTo>
                  <a:cubicBezTo>
                    <a:pt x="2987" y="0"/>
                    <a:pt x="3117" y="19"/>
                    <a:pt x="3154" y="38"/>
                  </a:cubicBezTo>
                  <a:cubicBezTo>
                    <a:pt x="3191" y="56"/>
                    <a:pt x="3246" y="130"/>
                    <a:pt x="3284" y="204"/>
                  </a:cubicBezTo>
                  <a:cubicBezTo>
                    <a:pt x="3339" y="297"/>
                    <a:pt x="3432" y="260"/>
                    <a:pt x="3562" y="204"/>
                  </a:cubicBezTo>
                </a:path>
              </a:pathLst>
            </a:custGeom>
            <a:grpFill/>
            <a:ln w="9525" cap="flat">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latin typeface="Calibri Light"/>
              </a:endParaRPr>
            </a:p>
          </p:txBody>
        </p:sp>
        <p:sp>
          <p:nvSpPr>
            <p:cNvPr id="177" name="Freeform 18"/>
            <p:cNvSpPr>
              <a:spLocks noChangeArrowheads="1"/>
            </p:cNvSpPr>
            <p:nvPr/>
          </p:nvSpPr>
          <p:spPr bwMode="auto">
            <a:xfrm>
              <a:off x="4068763" y="2070100"/>
              <a:ext cx="881062" cy="1430338"/>
            </a:xfrm>
            <a:custGeom>
              <a:avLst/>
              <a:gdLst>
                <a:gd name="T0" fmla="*/ 2430 w 2449"/>
                <a:gd name="T1" fmla="*/ 890 h 3971"/>
                <a:gd name="T2" fmla="*/ 2430 w 2449"/>
                <a:gd name="T3" fmla="*/ 890 h 3971"/>
                <a:gd name="T4" fmla="*/ 2448 w 2449"/>
                <a:gd name="T5" fmla="*/ 1929 h 3971"/>
                <a:gd name="T6" fmla="*/ 2244 w 2449"/>
                <a:gd name="T7" fmla="*/ 2096 h 3971"/>
                <a:gd name="T8" fmla="*/ 2114 w 2449"/>
                <a:gd name="T9" fmla="*/ 2467 h 3971"/>
                <a:gd name="T10" fmla="*/ 2170 w 2449"/>
                <a:gd name="T11" fmla="*/ 2783 h 3971"/>
                <a:gd name="T12" fmla="*/ 2244 w 2449"/>
                <a:gd name="T13" fmla="*/ 3080 h 3971"/>
                <a:gd name="T14" fmla="*/ 2022 w 2449"/>
                <a:gd name="T15" fmla="*/ 3116 h 3971"/>
                <a:gd name="T16" fmla="*/ 1725 w 2449"/>
                <a:gd name="T17" fmla="*/ 3487 h 3971"/>
                <a:gd name="T18" fmla="*/ 1391 w 2449"/>
                <a:gd name="T19" fmla="*/ 3636 h 3971"/>
                <a:gd name="T20" fmla="*/ 1280 w 2449"/>
                <a:gd name="T21" fmla="*/ 3692 h 3971"/>
                <a:gd name="T22" fmla="*/ 1002 w 2449"/>
                <a:gd name="T23" fmla="*/ 3877 h 3971"/>
                <a:gd name="T24" fmla="*/ 539 w 2449"/>
                <a:gd name="T25" fmla="*/ 3970 h 3971"/>
                <a:gd name="T26" fmla="*/ 464 w 2449"/>
                <a:gd name="T27" fmla="*/ 3803 h 3971"/>
                <a:gd name="T28" fmla="*/ 353 w 2449"/>
                <a:gd name="T29" fmla="*/ 3636 h 3971"/>
                <a:gd name="T30" fmla="*/ 130 w 2449"/>
                <a:gd name="T31" fmla="*/ 3525 h 3971"/>
                <a:gd name="T32" fmla="*/ 204 w 2449"/>
                <a:gd name="T33" fmla="*/ 3357 h 3971"/>
                <a:gd name="T34" fmla="*/ 409 w 2449"/>
                <a:gd name="T35" fmla="*/ 3098 h 3971"/>
                <a:gd name="T36" fmla="*/ 353 w 2449"/>
                <a:gd name="T37" fmla="*/ 2894 h 3971"/>
                <a:gd name="T38" fmla="*/ 353 w 2449"/>
                <a:gd name="T39" fmla="*/ 2745 h 3971"/>
                <a:gd name="T40" fmla="*/ 168 w 2449"/>
                <a:gd name="T41" fmla="*/ 2560 h 3971"/>
                <a:gd name="T42" fmla="*/ 0 w 2449"/>
                <a:gd name="T43" fmla="*/ 2208 h 3971"/>
                <a:gd name="T44" fmla="*/ 93 w 2449"/>
                <a:gd name="T45" fmla="*/ 1985 h 3971"/>
                <a:gd name="T46" fmla="*/ 279 w 2449"/>
                <a:gd name="T47" fmla="*/ 1799 h 3971"/>
                <a:gd name="T48" fmla="*/ 464 w 2449"/>
                <a:gd name="T49" fmla="*/ 1540 h 3971"/>
                <a:gd name="T50" fmla="*/ 464 w 2449"/>
                <a:gd name="T51" fmla="*/ 1206 h 3971"/>
                <a:gd name="T52" fmla="*/ 501 w 2449"/>
                <a:gd name="T53" fmla="*/ 983 h 3971"/>
                <a:gd name="T54" fmla="*/ 464 w 2449"/>
                <a:gd name="T55" fmla="*/ 668 h 3971"/>
                <a:gd name="T56" fmla="*/ 353 w 2449"/>
                <a:gd name="T57" fmla="*/ 483 h 3971"/>
                <a:gd name="T58" fmla="*/ 316 w 2449"/>
                <a:gd name="T59" fmla="*/ 148 h 3971"/>
                <a:gd name="T60" fmla="*/ 501 w 2449"/>
                <a:gd name="T61" fmla="*/ 18 h 3971"/>
                <a:gd name="T62" fmla="*/ 650 w 2449"/>
                <a:gd name="T63" fmla="*/ 37 h 3971"/>
                <a:gd name="T64" fmla="*/ 2430 w 2449"/>
                <a:gd name="T65" fmla="*/ 890 h 39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449" h="3971">
                  <a:moveTo>
                    <a:pt x="2430" y="890"/>
                  </a:moveTo>
                  <a:lnTo>
                    <a:pt x="2430" y="890"/>
                  </a:lnTo>
                  <a:cubicBezTo>
                    <a:pt x="2448" y="1929"/>
                    <a:pt x="2448" y="1929"/>
                    <a:pt x="2448" y="1929"/>
                  </a:cubicBezTo>
                  <a:cubicBezTo>
                    <a:pt x="2448" y="1929"/>
                    <a:pt x="2319" y="1948"/>
                    <a:pt x="2244" y="2096"/>
                  </a:cubicBezTo>
                  <a:cubicBezTo>
                    <a:pt x="2170" y="2226"/>
                    <a:pt x="2096" y="2338"/>
                    <a:pt x="2114" y="2467"/>
                  </a:cubicBezTo>
                  <a:cubicBezTo>
                    <a:pt x="2133" y="2579"/>
                    <a:pt x="2096" y="2634"/>
                    <a:pt x="2170" y="2783"/>
                  </a:cubicBezTo>
                  <a:cubicBezTo>
                    <a:pt x="2244" y="2931"/>
                    <a:pt x="2319" y="3042"/>
                    <a:pt x="2244" y="3080"/>
                  </a:cubicBezTo>
                  <a:cubicBezTo>
                    <a:pt x="2170" y="3135"/>
                    <a:pt x="2077" y="3061"/>
                    <a:pt x="2022" y="3116"/>
                  </a:cubicBezTo>
                  <a:cubicBezTo>
                    <a:pt x="1966" y="3191"/>
                    <a:pt x="1873" y="3376"/>
                    <a:pt x="1725" y="3487"/>
                  </a:cubicBezTo>
                  <a:cubicBezTo>
                    <a:pt x="1577" y="3599"/>
                    <a:pt x="1483" y="3636"/>
                    <a:pt x="1391" y="3636"/>
                  </a:cubicBezTo>
                  <a:cubicBezTo>
                    <a:pt x="1317" y="3654"/>
                    <a:pt x="1298" y="3636"/>
                    <a:pt x="1280" y="3692"/>
                  </a:cubicBezTo>
                  <a:cubicBezTo>
                    <a:pt x="1261" y="3766"/>
                    <a:pt x="1112" y="3840"/>
                    <a:pt x="1002" y="3877"/>
                  </a:cubicBezTo>
                  <a:cubicBezTo>
                    <a:pt x="872" y="3933"/>
                    <a:pt x="539" y="3970"/>
                    <a:pt x="539" y="3970"/>
                  </a:cubicBezTo>
                  <a:cubicBezTo>
                    <a:pt x="539" y="3970"/>
                    <a:pt x="483" y="3858"/>
                    <a:pt x="464" y="3803"/>
                  </a:cubicBezTo>
                  <a:cubicBezTo>
                    <a:pt x="445" y="3766"/>
                    <a:pt x="427" y="3673"/>
                    <a:pt x="353" y="3636"/>
                  </a:cubicBezTo>
                  <a:cubicBezTo>
                    <a:pt x="260" y="3599"/>
                    <a:pt x="149" y="3562"/>
                    <a:pt x="130" y="3525"/>
                  </a:cubicBezTo>
                  <a:cubicBezTo>
                    <a:pt x="93" y="3487"/>
                    <a:pt x="56" y="3395"/>
                    <a:pt x="204" y="3357"/>
                  </a:cubicBezTo>
                  <a:cubicBezTo>
                    <a:pt x="371" y="3321"/>
                    <a:pt x="445" y="3191"/>
                    <a:pt x="409" y="3098"/>
                  </a:cubicBezTo>
                  <a:cubicBezTo>
                    <a:pt x="371" y="3005"/>
                    <a:pt x="334" y="2931"/>
                    <a:pt x="353" y="2894"/>
                  </a:cubicBezTo>
                  <a:cubicBezTo>
                    <a:pt x="371" y="2875"/>
                    <a:pt x="445" y="2801"/>
                    <a:pt x="353" y="2745"/>
                  </a:cubicBezTo>
                  <a:cubicBezTo>
                    <a:pt x="279" y="2709"/>
                    <a:pt x="223" y="2653"/>
                    <a:pt x="168" y="2560"/>
                  </a:cubicBezTo>
                  <a:cubicBezTo>
                    <a:pt x="130" y="2467"/>
                    <a:pt x="0" y="2208"/>
                    <a:pt x="0" y="2208"/>
                  </a:cubicBezTo>
                  <a:cubicBezTo>
                    <a:pt x="0" y="2208"/>
                    <a:pt x="56" y="2041"/>
                    <a:pt x="93" y="1985"/>
                  </a:cubicBezTo>
                  <a:cubicBezTo>
                    <a:pt x="130" y="1948"/>
                    <a:pt x="186" y="1855"/>
                    <a:pt x="279" y="1799"/>
                  </a:cubicBezTo>
                  <a:cubicBezTo>
                    <a:pt x="353" y="1744"/>
                    <a:pt x="445" y="1596"/>
                    <a:pt x="464" y="1540"/>
                  </a:cubicBezTo>
                  <a:cubicBezTo>
                    <a:pt x="483" y="1484"/>
                    <a:pt x="464" y="1206"/>
                    <a:pt x="464" y="1206"/>
                  </a:cubicBezTo>
                  <a:cubicBezTo>
                    <a:pt x="464" y="1206"/>
                    <a:pt x="483" y="1002"/>
                    <a:pt x="501" y="983"/>
                  </a:cubicBezTo>
                  <a:cubicBezTo>
                    <a:pt x="501" y="965"/>
                    <a:pt x="520" y="760"/>
                    <a:pt x="464" y="668"/>
                  </a:cubicBezTo>
                  <a:cubicBezTo>
                    <a:pt x="409" y="575"/>
                    <a:pt x="371" y="557"/>
                    <a:pt x="353" y="483"/>
                  </a:cubicBezTo>
                  <a:cubicBezTo>
                    <a:pt x="353" y="483"/>
                    <a:pt x="390" y="204"/>
                    <a:pt x="316" y="148"/>
                  </a:cubicBezTo>
                  <a:cubicBezTo>
                    <a:pt x="316" y="148"/>
                    <a:pt x="464" y="37"/>
                    <a:pt x="501" y="18"/>
                  </a:cubicBezTo>
                  <a:cubicBezTo>
                    <a:pt x="539" y="18"/>
                    <a:pt x="575" y="0"/>
                    <a:pt x="650" y="37"/>
                  </a:cubicBezTo>
                  <a:cubicBezTo>
                    <a:pt x="705" y="74"/>
                    <a:pt x="2319" y="872"/>
                    <a:pt x="2430" y="890"/>
                  </a:cubicBezTo>
                </a:path>
              </a:pathLst>
            </a:custGeom>
            <a:grpFill/>
            <a:ln w="9525" cap="flat">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latin typeface="Calibri Light"/>
              </a:endParaRPr>
            </a:p>
          </p:txBody>
        </p:sp>
        <p:sp>
          <p:nvSpPr>
            <p:cNvPr id="178" name="Freeform 19"/>
            <p:cNvSpPr>
              <a:spLocks noChangeArrowheads="1"/>
            </p:cNvSpPr>
            <p:nvPr/>
          </p:nvSpPr>
          <p:spPr bwMode="auto">
            <a:xfrm>
              <a:off x="3113088" y="2957513"/>
              <a:ext cx="1008062" cy="841375"/>
            </a:xfrm>
            <a:custGeom>
              <a:avLst/>
              <a:gdLst>
                <a:gd name="T0" fmla="*/ 1428 w 2802"/>
                <a:gd name="T1" fmla="*/ 2226 h 2339"/>
                <a:gd name="T2" fmla="*/ 1428 w 2802"/>
                <a:gd name="T3" fmla="*/ 2226 h 2339"/>
                <a:gd name="T4" fmla="*/ 1484 w 2802"/>
                <a:gd name="T5" fmla="*/ 2133 h 2339"/>
                <a:gd name="T6" fmla="*/ 1558 w 2802"/>
                <a:gd name="T7" fmla="*/ 1892 h 2339"/>
                <a:gd name="T8" fmla="*/ 1818 w 2802"/>
                <a:gd name="T9" fmla="*/ 1688 h 2339"/>
                <a:gd name="T10" fmla="*/ 2189 w 2802"/>
                <a:gd name="T11" fmla="*/ 1651 h 2339"/>
                <a:gd name="T12" fmla="*/ 2485 w 2802"/>
                <a:gd name="T13" fmla="*/ 1076 h 2339"/>
                <a:gd name="T14" fmla="*/ 2541 w 2802"/>
                <a:gd name="T15" fmla="*/ 946 h 2339"/>
                <a:gd name="T16" fmla="*/ 2652 w 2802"/>
                <a:gd name="T17" fmla="*/ 742 h 2339"/>
                <a:gd name="T18" fmla="*/ 2652 w 2802"/>
                <a:gd name="T19" fmla="*/ 649 h 2339"/>
                <a:gd name="T20" fmla="*/ 2801 w 2802"/>
                <a:gd name="T21" fmla="*/ 445 h 2339"/>
                <a:gd name="T22" fmla="*/ 2782 w 2802"/>
                <a:gd name="T23" fmla="*/ 297 h 2339"/>
                <a:gd name="T24" fmla="*/ 2467 w 2802"/>
                <a:gd name="T25" fmla="*/ 19 h 2339"/>
                <a:gd name="T26" fmla="*/ 2355 w 2802"/>
                <a:gd name="T27" fmla="*/ 112 h 2339"/>
                <a:gd name="T28" fmla="*/ 2078 w 2802"/>
                <a:gd name="T29" fmla="*/ 112 h 2339"/>
                <a:gd name="T30" fmla="*/ 1873 w 2802"/>
                <a:gd name="T31" fmla="*/ 93 h 2339"/>
                <a:gd name="T32" fmla="*/ 1725 w 2802"/>
                <a:gd name="T33" fmla="*/ 242 h 2339"/>
                <a:gd name="T34" fmla="*/ 1539 w 2802"/>
                <a:gd name="T35" fmla="*/ 242 h 2339"/>
                <a:gd name="T36" fmla="*/ 1131 w 2802"/>
                <a:gd name="T37" fmla="*/ 93 h 2339"/>
                <a:gd name="T38" fmla="*/ 927 w 2802"/>
                <a:gd name="T39" fmla="*/ 112 h 2339"/>
                <a:gd name="T40" fmla="*/ 760 w 2802"/>
                <a:gd name="T41" fmla="*/ 19 h 2339"/>
                <a:gd name="T42" fmla="*/ 556 w 2802"/>
                <a:gd name="T43" fmla="*/ 19 h 2339"/>
                <a:gd name="T44" fmla="*/ 408 w 2802"/>
                <a:gd name="T45" fmla="*/ 148 h 2339"/>
                <a:gd name="T46" fmla="*/ 204 w 2802"/>
                <a:gd name="T47" fmla="*/ 427 h 2339"/>
                <a:gd name="T48" fmla="*/ 241 w 2802"/>
                <a:gd name="T49" fmla="*/ 613 h 2339"/>
                <a:gd name="T50" fmla="*/ 278 w 2802"/>
                <a:gd name="T51" fmla="*/ 687 h 2339"/>
                <a:gd name="T52" fmla="*/ 129 w 2802"/>
                <a:gd name="T53" fmla="*/ 1058 h 2339"/>
                <a:gd name="T54" fmla="*/ 74 w 2802"/>
                <a:gd name="T55" fmla="*/ 1225 h 2339"/>
                <a:gd name="T56" fmla="*/ 18 w 2802"/>
                <a:gd name="T57" fmla="*/ 1429 h 2339"/>
                <a:gd name="T58" fmla="*/ 18 w 2802"/>
                <a:gd name="T59" fmla="*/ 1855 h 2339"/>
                <a:gd name="T60" fmla="*/ 278 w 2802"/>
                <a:gd name="T61" fmla="*/ 1818 h 2339"/>
                <a:gd name="T62" fmla="*/ 482 w 2802"/>
                <a:gd name="T63" fmla="*/ 1892 h 2339"/>
                <a:gd name="T64" fmla="*/ 594 w 2802"/>
                <a:gd name="T65" fmla="*/ 2003 h 2339"/>
                <a:gd name="T66" fmla="*/ 630 w 2802"/>
                <a:gd name="T67" fmla="*/ 2097 h 2339"/>
                <a:gd name="T68" fmla="*/ 723 w 2802"/>
                <a:gd name="T69" fmla="*/ 2097 h 2339"/>
                <a:gd name="T70" fmla="*/ 760 w 2802"/>
                <a:gd name="T71" fmla="*/ 2226 h 2339"/>
                <a:gd name="T72" fmla="*/ 927 w 2802"/>
                <a:gd name="T73" fmla="*/ 2300 h 2339"/>
                <a:gd name="T74" fmla="*/ 1057 w 2802"/>
                <a:gd name="T75" fmla="*/ 2319 h 2339"/>
                <a:gd name="T76" fmla="*/ 1094 w 2802"/>
                <a:gd name="T77" fmla="*/ 2282 h 2339"/>
                <a:gd name="T78" fmla="*/ 1317 w 2802"/>
                <a:gd name="T79" fmla="*/ 2263 h 2339"/>
                <a:gd name="T80" fmla="*/ 1428 w 2802"/>
                <a:gd name="T81" fmla="*/ 2226 h 2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802" h="2339">
                  <a:moveTo>
                    <a:pt x="1428" y="2226"/>
                  </a:moveTo>
                  <a:lnTo>
                    <a:pt x="1428" y="2226"/>
                  </a:lnTo>
                  <a:cubicBezTo>
                    <a:pt x="1428" y="2226"/>
                    <a:pt x="1428" y="2226"/>
                    <a:pt x="1484" y="2133"/>
                  </a:cubicBezTo>
                  <a:cubicBezTo>
                    <a:pt x="1558" y="2022"/>
                    <a:pt x="1539" y="1985"/>
                    <a:pt x="1558" y="1892"/>
                  </a:cubicBezTo>
                  <a:cubicBezTo>
                    <a:pt x="1595" y="1818"/>
                    <a:pt x="1651" y="1670"/>
                    <a:pt x="1818" y="1688"/>
                  </a:cubicBezTo>
                  <a:cubicBezTo>
                    <a:pt x="1966" y="1688"/>
                    <a:pt x="2096" y="1837"/>
                    <a:pt x="2189" y="1651"/>
                  </a:cubicBezTo>
                  <a:cubicBezTo>
                    <a:pt x="2300" y="1466"/>
                    <a:pt x="2467" y="1150"/>
                    <a:pt x="2485" y="1076"/>
                  </a:cubicBezTo>
                  <a:cubicBezTo>
                    <a:pt x="2523" y="1020"/>
                    <a:pt x="2504" y="984"/>
                    <a:pt x="2541" y="946"/>
                  </a:cubicBezTo>
                  <a:cubicBezTo>
                    <a:pt x="2597" y="890"/>
                    <a:pt x="2671" y="798"/>
                    <a:pt x="2652" y="742"/>
                  </a:cubicBezTo>
                  <a:cubicBezTo>
                    <a:pt x="2634" y="705"/>
                    <a:pt x="2597" y="687"/>
                    <a:pt x="2652" y="649"/>
                  </a:cubicBezTo>
                  <a:cubicBezTo>
                    <a:pt x="2690" y="613"/>
                    <a:pt x="2801" y="501"/>
                    <a:pt x="2801" y="445"/>
                  </a:cubicBezTo>
                  <a:cubicBezTo>
                    <a:pt x="2801" y="408"/>
                    <a:pt x="2782" y="316"/>
                    <a:pt x="2782" y="297"/>
                  </a:cubicBezTo>
                  <a:cubicBezTo>
                    <a:pt x="2764" y="278"/>
                    <a:pt x="2523" y="0"/>
                    <a:pt x="2467" y="19"/>
                  </a:cubicBezTo>
                  <a:cubicBezTo>
                    <a:pt x="2467" y="19"/>
                    <a:pt x="2393" y="93"/>
                    <a:pt x="2355" y="112"/>
                  </a:cubicBezTo>
                  <a:cubicBezTo>
                    <a:pt x="2300" y="112"/>
                    <a:pt x="2189" y="148"/>
                    <a:pt x="2078" y="112"/>
                  </a:cubicBezTo>
                  <a:cubicBezTo>
                    <a:pt x="1984" y="74"/>
                    <a:pt x="1873" y="93"/>
                    <a:pt x="1873" y="93"/>
                  </a:cubicBezTo>
                  <a:cubicBezTo>
                    <a:pt x="1873" y="93"/>
                    <a:pt x="1781" y="112"/>
                    <a:pt x="1725" y="242"/>
                  </a:cubicBezTo>
                  <a:cubicBezTo>
                    <a:pt x="1725" y="242"/>
                    <a:pt x="1707" y="316"/>
                    <a:pt x="1539" y="242"/>
                  </a:cubicBezTo>
                  <a:cubicBezTo>
                    <a:pt x="1391" y="167"/>
                    <a:pt x="1187" y="93"/>
                    <a:pt x="1131" y="93"/>
                  </a:cubicBezTo>
                  <a:cubicBezTo>
                    <a:pt x="1057" y="93"/>
                    <a:pt x="965" y="112"/>
                    <a:pt x="927" y="112"/>
                  </a:cubicBezTo>
                  <a:cubicBezTo>
                    <a:pt x="890" y="112"/>
                    <a:pt x="797" y="37"/>
                    <a:pt x="760" y="19"/>
                  </a:cubicBezTo>
                  <a:cubicBezTo>
                    <a:pt x="742" y="0"/>
                    <a:pt x="594" y="0"/>
                    <a:pt x="556" y="19"/>
                  </a:cubicBezTo>
                  <a:cubicBezTo>
                    <a:pt x="500" y="56"/>
                    <a:pt x="426" y="130"/>
                    <a:pt x="408" y="148"/>
                  </a:cubicBezTo>
                  <a:cubicBezTo>
                    <a:pt x="371" y="186"/>
                    <a:pt x="204" y="371"/>
                    <a:pt x="204" y="427"/>
                  </a:cubicBezTo>
                  <a:cubicBezTo>
                    <a:pt x="241" y="613"/>
                    <a:pt x="241" y="613"/>
                    <a:pt x="241" y="613"/>
                  </a:cubicBezTo>
                  <a:cubicBezTo>
                    <a:pt x="241" y="613"/>
                    <a:pt x="278" y="649"/>
                    <a:pt x="278" y="687"/>
                  </a:cubicBezTo>
                  <a:cubicBezTo>
                    <a:pt x="278" y="705"/>
                    <a:pt x="241" y="872"/>
                    <a:pt x="129" y="1058"/>
                  </a:cubicBezTo>
                  <a:cubicBezTo>
                    <a:pt x="129" y="1058"/>
                    <a:pt x="93" y="1206"/>
                    <a:pt x="74" y="1225"/>
                  </a:cubicBezTo>
                  <a:cubicBezTo>
                    <a:pt x="55" y="1243"/>
                    <a:pt x="18" y="1391"/>
                    <a:pt x="18" y="1429"/>
                  </a:cubicBezTo>
                  <a:cubicBezTo>
                    <a:pt x="18" y="1447"/>
                    <a:pt x="0" y="1818"/>
                    <a:pt x="18" y="1855"/>
                  </a:cubicBezTo>
                  <a:cubicBezTo>
                    <a:pt x="18" y="1855"/>
                    <a:pt x="167" y="1800"/>
                    <a:pt x="278" y="1818"/>
                  </a:cubicBezTo>
                  <a:cubicBezTo>
                    <a:pt x="371" y="1837"/>
                    <a:pt x="445" y="1837"/>
                    <a:pt x="482" y="1892"/>
                  </a:cubicBezTo>
                  <a:cubicBezTo>
                    <a:pt x="538" y="1967"/>
                    <a:pt x="594" y="1948"/>
                    <a:pt x="594" y="2003"/>
                  </a:cubicBezTo>
                  <a:cubicBezTo>
                    <a:pt x="594" y="2059"/>
                    <a:pt x="594" y="2097"/>
                    <a:pt x="630" y="2097"/>
                  </a:cubicBezTo>
                  <a:cubicBezTo>
                    <a:pt x="668" y="2097"/>
                    <a:pt x="723" y="2078"/>
                    <a:pt x="723" y="2097"/>
                  </a:cubicBezTo>
                  <a:cubicBezTo>
                    <a:pt x="742" y="2133"/>
                    <a:pt x="723" y="2208"/>
                    <a:pt x="760" y="2226"/>
                  </a:cubicBezTo>
                  <a:cubicBezTo>
                    <a:pt x="797" y="2263"/>
                    <a:pt x="835" y="2300"/>
                    <a:pt x="927" y="2300"/>
                  </a:cubicBezTo>
                  <a:cubicBezTo>
                    <a:pt x="1001" y="2319"/>
                    <a:pt x="1039" y="2338"/>
                    <a:pt x="1057" y="2319"/>
                  </a:cubicBezTo>
                  <a:cubicBezTo>
                    <a:pt x="1076" y="2282"/>
                    <a:pt x="1039" y="2263"/>
                    <a:pt x="1094" y="2282"/>
                  </a:cubicBezTo>
                  <a:cubicBezTo>
                    <a:pt x="1168" y="2300"/>
                    <a:pt x="1242" y="2263"/>
                    <a:pt x="1317" y="2263"/>
                  </a:cubicBezTo>
                  <a:cubicBezTo>
                    <a:pt x="1372" y="2282"/>
                    <a:pt x="1372" y="2282"/>
                    <a:pt x="1428" y="2226"/>
                  </a:cubicBezTo>
                </a:path>
              </a:pathLst>
            </a:custGeom>
            <a:solidFill>
              <a:srgbClr val="C78322"/>
            </a:solidFill>
            <a:ln w="9525" cap="flat">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latin typeface="Calibri Light"/>
              </a:endParaRPr>
            </a:p>
          </p:txBody>
        </p:sp>
        <p:sp>
          <p:nvSpPr>
            <p:cNvPr id="179" name="Freeform 20"/>
            <p:cNvSpPr>
              <a:spLocks noChangeArrowheads="1"/>
            </p:cNvSpPr>
            <p:nvPr/>
          </p:nvSpPr>
          <p:spPr bwMode="auto">
            <a:xfrm>
              <a:off x="3714750" y="3967163"/>
              <a:ext cx="193675" cy="120650"/>
            </a:xfrm>
            <a:custGeom>
              <a:avLst/>
              <a:gdLst>
                <a:gd name="T0" fmla="*/ 112 w 539"/>
                <a:gd name="T1" fmla="*/ 56 h 335"/>
                <a:gd name="T2" fmla="*/ 112 w 539"/>
                <a:gd name="T3" fmla="*/ 56 h 335"/>
                <a:gd name="T4" fmla="*/ 56 w 539"/>
                <a:gd name="T5" fmla="*/ 186 h 335"/>
                <a:gd name="T6" fmla="*/ 0 w 539"/>
                <a:gd name="T7" fmla="*/ 279 h 335"/>
                <a:gd name="T8" fmla="*/ 93 w 539"/>
                <a:gd name="T9" fmla="*/ 334 h 335"/>
                <a:gd name="T10" fmla="*/ 353 w 539"/>
                <a:gd name="T11" fmla="*/ 315 h 335"/>
                <a:gd name="T12" fmla="*/ 483 w 539"/>
                <a:gd name="T13" fmla="*/ 297 h 335"/>
                <a:gd name="T14" fmla="*/ 501 w 539"/>
                <a:gd name="T15" fmla="*/ 186 h 335"/>
                <a:gd name="T16" fmla="*/ 445 w 539"/>
                <a:gd name="T17" fmla="*/ 74 h 335"/>
                <a:gd name="T18" fmla="*/ 112 w 539"/>
                <a:gd name="T19" fmla="*/ 56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39" h="335">
                  <a:moveTo>
                    <a:pt x="112" y="56"/>
                  </a:moveTo>
                  <a:lnTo>
                    <a:pt x="112" y="56"/>
                  </a:lnTo>
                  <a:cubicBezTo>
                    <a:pt x="112" y="56"/>
                    <a:pt x="93" y="149"/>
                    <a:pt x="56" y="186"/>
                  </a:cubicBezTo>
                  <a:cubicBezTo>
                    <a:pt x="38" y="223"/>
                    <a:pt x="0" y="223"/>
                    <a:pt x="0" y="279"/>
                  </a:cubicBezTo>
                  <a:cubicBezTo>
                    <a:pt x="0" y="315"/>
                    <a:pt x="19" y="334"/>
                    <a:pt x="93" y="334"/>
                  </a:cubicBezTo>
                  <a:cubicBezTo>
                    <a:pt x="167" y="334"/>
                    <a:pt x="297" y="315"/>
                    <a:pt x="353" y="315"/>
                  </a:cubicBezTo>
                  <a:cubicBezTo>
                    <a:pt x="409" y="315"/>
                    <a:pt x="464" y="334"/>
                    <a:pt x="483" y="297"/>
                  </a:cubicBezTo>
                  <a:cubicBezTo>
                    <a:pt x="483" y="241"/>
                    <a:pt x="464" y="241"/>
                    <a:pt x="501" y="186"/>
                  </a:cubicBezTo>
                  <a:cubicBezTo>
                    <a:pt x="538" y="112"/>
                    <a:pt x="501" y="74"/>
                    <a:pt x="445" y="74"/>
                  </a:cubicBezTo>
                  <a:cubicBezTo>
                    <a:pt x="390" y="74"/>
                    <a:pt x="130" y="0"/>
                    <a:pt x="112" y="56"/>
                  </a:cubicBezTo>
                </a:path>
              </a:pathLst>
            </a:custGeom>
            <a:grpFill/>
            <a:ln w="9525" cap="flat">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latin typeface="Calibri Light"/>
              </a:endParaRPr>
            </a:p>
          </p:txBody>
        </p:sp>
        <p:sp>
          <p:nvSpPr>
            <p:cNvPr id="180" name="Freeform 21"/>
            <p:cNvSpPr>
              <a:spLocks noChangeArrowheads="1"/>
            </p:cNvSpPr>
            <p:nvPr/>
          </p:nvSpPr>
          <p:spPr bwMode="auto">
            <a:xfrm>
              <a:off x="3627438" y="2865438"/>
              <a:ext cx="708025" cy="1149350"/>
            </a:xfrm>
            <a:custGeom>
              <a:avLst/>
              <a:gdLst>
                <a:gd name="T0" fmla="*/ 1763 w 1967"/>
                <a:gd name="T1" fmla="*/ 1762 h 3191"/>
                <a:gd name="T2" fmla="*/ 1763 w 1967"/>
                <a:gd name="T3" fmla="*/ 1762 h 3191"/>
                <a:gd name="T4" fmla="*/ 1651 w 1967"/>
                <a:gd name="T5" fmla="*/ 1985 h 3191"/>
                <a:gd name="T6" fmla="*/ 1503 w 1967"/>
                <a:gd name="T7" fmla="*/ 2262 h 3191"/>
                <a:gd name="T8" fmla="*/ 1614 w 1967"/>
                <a:gd name="T9" fmla="*/ 2467 h 3191"/>
                <a:gd name="T10" fmla="*/ 1651 w 1967"/>
                <a:gd name="T11" fmla="*/ 2652 h 3191"/>
                <a:gd name="T12" fmla="*/ 1855 w 1967"/>
                <a:gd name="T13" fmla="*/ 2875 h 3191"/>
                <a:gd name="T14" fmla="*/ 1892 w 1967"/>
                <a:gd name="T15" fmla="*/ 3079 h 3191"/>
                <a:gd name="T16" fmla="*/ 1744 w 1967"/>
                <a:gd name="T17" fmla="*/ 3172 h 3191"/>
                <a:gd name="T18" fmla="*/ 761 w 1967"/>
                <a:gd name="T19" fmla="*/ 3172 h 3191"/>
                <a:gd name="T20" fmla="*/ 650 w 1967"/>
                <a:gd name="T21" fmla="*/ 3134 h 3191"/>
                <a:gd name="T22" fmla="*/ 445 w 1967"/>
                <a:gd name="T23" fmla="*/ 3098 h 3191"/>
                <a:gd name="T24" fmla="*/ 353 w 1967"/>
                <a:gd name="T25" fmla="*/ 3116 h 3191"/>
                <a:gd name="T26" fmla="*/ 353 w 1967"/>
                <a:gd name="T27" fmla="*/ 3023 h 3191"/>
                <a:gd name="T28" fmla="*/ 315 w 1967"/>
                <a:gd name="T29" fmla="*/ 2856 h 3191"/>
                <a:gd name="T30" fmla="*/ 315 w 1967"/>
                <a:gd name="T31" fmla="*/ 2801 h 3191"/>
                <a:gd name="T32" fmla="*/ 279 w 1967"/>
                <a:gd name="T33" fmla="*/ 2727 h 3191"/>
                <a:gd name="T34" fmla="*/ 241 w 1967"/>
                <a:gd name="T35" fmla="*/ 2689 h 3191"/>
                <a:gd name="T36" fmla="*/ 185 w 1967"/>
                <a:gd name="T37" fmla="*/ 2671 h 3191"/>
                <a:gd name="T38" fmla="*/ 111 w 1967"/>
                <a:gd name="T39" fmla="*/ 2652 h 3191"/>
                <a:gd name="T40" fmla="*/ 56 w 1967"/>
                <a:gd name="T41" fmla="*/ 2578 h 3191"/>
                <a:gd name="T42" fmla="*/ 0 w 1967"/>
                <a:gd name="T43" fmla="*/ 2485 h 3191"/>
                <a:gd name="T44" fmla="*/ 37 w 1967"/>
                <a:gd name="T45" fmla="*/ 2430 h 3191"/>
                <a:gd name="T46" fmla="*/ 130 w 1967"/>
                <a:gd name="T47" fmla="*/ 2262 h 3191"/>
                <a:gd name="T48" fmla="*/ 204 w 1967"/>
                <a:gd name="T49" fmla="*/ 2021 h 3191"/>
                <a:gd name="T50" fmla="*/ 464 w 1967"/>
                <a:gd name="T51" fmla="*/ 1947 h 3191"/>
                <a:gd name="T52" fmla="*/ 631 w 1967"/>
                <a:gd name="T53" fmla="*/ 2003 h 3191"/>
                <a:gd name="T54" fmla="*/ 835 w 1967"/>
                <a:gd name="T55" fmla="*/ 1799 h 3191"/>
                <a:gd name="T56" fmla="*/ 1021 w 1967"/>
                <a:gd name="T57" fmla="*/ 1428 h 3191"/>
                <a:gd name="T58" fmla="*/ 1076 w 1967"/>
                <a:gd name="T59" fmla="*/ 1261 h 3191"/>
                <a:gd name="T60" fmla="*/ 1095 w 1967"/>
                <a:gd name="T61" fmla="*/ 1224 h 3191"/>
                <a:gd name="T62" fmla="*/ 1206 w 1967"/>
                <a:gd name="T63" fmla="*/ 1094 h 3191"/>
                <a:gd name="T64" fmla="*/ 1206 w 1967"/>
                <a:gd name="T65" fmla="*/ 946 h 3191"/>
                <a:gd name="T66" fmla="*/ 1298 w 1967"/>
                <a:gd name="T67" fmla="*/ 816 h 3191"/>
                <a:gd name="T68" fmla="*/ 1373 w 1967"/>
                <a:gd name="T69" fmla="*/ 704 h 3191"/>
                <a:gd name="T70" fmla="*/ 1354 w 1967"/>
                <a:gd name="T71" fmla="*/ 537 h 3191"/>
                <a:gd name="T72" fmla="*/ 1187 w 1967"/>
                <a:gd name="T73" fmla="*/ 371 h 3191"/>
                <a:gd name="T74" fmla="*/ 1039 w 1967"/>
                <a:gd name="T75" fmla="*/ 278 h 3191"/>
                <a:gd name="T76" fmla="*/ 1224 w 1967"/>
                <a:gd name="T77" fmla="*/ 0 h 3191"/>
                <a:gd name="T78" fmla="*/ 1410 w 1967"/>
                <a:gd name="T79" fmla="*/ 389 h 3191"/>
                <a:gd name="T80" fmla="*/ 1577 w 1967"/>
                <a:gd name="T81" fmla="*/ 537 h 3191"/>
                <a:gd name="T82" fmla="*/ 1595 w 1967"/>
                <a:gd name="T83" fmla="*/ 649 h 3191"/>
                <a:gd name="T84" fmla="*/ 1577 w 1967"/>
                <a:gd name="T85" fmla="*/ 760 h 3191"/>
                <a:gd name="T86" fmla="*/ 1633 w 1967"/>
                <a:gd name="T87" fmla="*/ 983 h 3191"/>
                <a:gd name="T88" fmla="*/ 1484 w 1967"/>
                <a:gd name="T89" fmla="*/ 1149 h 3191"/>
                <a:gd name="T90" fmla="*/ 1336 w 1967"/>
                <a:gd name="T91" fmla="*/ 1205 h 3191"/>
                <a:gd name="T92" fmla="*/ 1428 w 1967"/>
                <a:gd name="T93" fmla="*/ 1372 h 3191"/>
                <a:gd name="T94" fmla="*/ 1688 w 1967"/>
                <a:gd name="T95" fmla="*/ 1576 h 3191"/>
                <a:gd name="T96" fmla="*/ 1763 w 1967"/>
                <a:gd name="T97" fmla="*/ 1762 h 3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967" h="3191">
                  <a:moveTo>
                    <a:pt x="1763" y="1762"/>
                  </a:moveTo>
                  <a:lnTo>
                    <a:pt x="1763" y="1762"/>
                  </a:lnTo>
                  <a:cubicBezTo>
                    <a:pt x="1763" y="1762"/>
                    <a:pt x="1688" y="1910"/>
                    <a:pt x="1651" y="1985"/>
                  </a:cubicBezTo>
                  <a:cubicBezTo>
                    <a:pt x="1614" y="2059"/>
                    <a:pt x="1484" y="2151"/>
                    <a:pt x="1503" y="2262"/>
                  </a:cubicBezTo>
                  <a:cubicBezTo>
                    <a:pt x="1540" y="2374"/>
                    <a:pt x="1577" y="2356"/>
                    <a:pt x="1614" y="2467"/>
                  </a:cubicBezTo>
                  <a:cubicBezTo>
                    <a:pt x="1633" y="2578"/>
                    <a:pt x="1558" y="2559"/>
                    <a:pt x="1651" y="2652"/>
                  </a:cubicBezTo>
                  <a:cubicBezTo>
                    <a:pt x="1725" y="2727"/>
                    <a:pt x="1818" y="2819"/>
                    <a:pt x="1855" y="2875"/>
                  </a:cubicBezTo>
                  <a:cubicBezTo>
                    <a:pt x="1911" y="2912"/>
                    <a:pt x="1966" y="2986"/>
                    <a:pt x="1892" y="3079"/>
                  </a:cubicBezTo>
                  <a:cubicBezTo>
                    <a:pt x="1837" y="3153"/>
                    <a:pt x="1855" y="3190"/>
                    <a:pt x="1744" y="3172"/>
                  </a:cubicBezTo>
                  <a:cubicBezTo>
                    <a:pt x="1614" y="3172"/>
                    <a:pt x="872" y="3098"/>
                    <a:pt x="761" y="3172"/>
                  </a:cubicBezTo>
                  <a:cubicBezTo>
                    <a:pt x="761" y="3172"/>
                    <a:pt x="724" y="3134"/>
                    <a:pt x="650" y="3134"/>
                  </a:cubicBezTo>
                  <a:cubicBezTo>
                    <a:pt x="556" y="3134"/>
                    <a:pt x="464" y="3098"/>
                    <a:pt x="445" y="3098"/>
                  </a:cubicBezTo>
                  <a:cubicBezTo>
                    <a:pt x="427" y="3098"/>
                    <a:pt x="353" y="3116"/>
                    <a:pt x="353" y="3116"/>
                  </a:cubicBezTo>
                  <a:cubicBezTo>
                    <a:pt x="353" y="3116"/>
                    <a:pt x="353" y="3060"/>
                    <a:pt x="353" y="3023"/>
                  </a:cubicBezTo>
                  <a:cubicBezTo>
                    <a:pt x="353" y="2968"/>
                    <a:pt x="334" y="2893"/>
                    <a:pt x="315" y="2856"/>
                  </a:cubicBezTo>
                  <a:cubicBezTo>
                    <a:pt x="315" y="2838"/>
                    <a:pt x="315" y="2838"/>
                    <a:pt x="315" y="2801"/>
                  </a:cubicBezTo>
                  <a:cubicBezTo>
                    <a:pt x="315" y="2763"/>
                    <a:pt x="315" y="2727"/>
                    <a:pt x="279" y="2727"/>
                  </a:cubicBezTo>
                  <a:cubicBezTo>
                    <a:pt x="241" y="2727"/>
                    <a:pt x="260" y="2727"/>
                    <a:pt x="241" y="2689"/>
                  </a:cubicBezTo>
                  <a:cubicBezTo>
                    <a:pt x="223" y="2652"/>
                    <a:pt x="223" y="2652"/>
                    <a:pt x="185" y="2671"/>
                  </a:cubicBezTo>
                  <a:cubicBezTo>
                    <a:pt x="167" y="2689"/>
                    <a:pt x="149" y="2689"/>
                    <a:pt x="111" y="2652"/>
                  </a:cubicBezTo>
                  <a:cubicBezTo>
                    <a:pt x="93" y="2615"/>
                    <a:pt x="93" y="2615"/>
                    <a:pt x="56" y="2578"/>
                  </a:cubicBezTo>
                  <a:cubicBezTo>
                    <a:pt x="37" y="2541"/>
                    <a:pt x="0" y="2485"/>
                    <a:pt x="0" y="2485"/>
                  </a:cubicBezTo>
                  <a:cubicBezTo>
                    <a:pt x="0" y="2485"/>
                    <a:pt x="19" y="2448"/>
                    <a:pt x="37" y="2430"/>
                  </a:cubicBezTo>
                  <a:cubicBezTo>
                    <a:pt x="56" y="2392"/>
                    <a:pt x="111" y="2318"/>
                    <a:pt x="130" y="2262"/>
                  </a:cubicBezTo>
                  <a:cubicBezTo>
                    <a:pt x="130" y="2207"/>
                    <a:pt x="130" y="2077"/>
                    <a:pt x="204" y="2021"/>
                  </a:cubicBezTo>
                  <a:cubicBezTo>
                    <a:pt x="260" y="1966"/>
                    <a:pt x="334" y="1891"/>
                    <a:pt x="464" y="1947"/>
                  </a:cubicBezTo>
                  <a:cubicBezTo>
                    <a:pt x="594" y="1985"/>
                    <a:pt x="556" y="2003"/>
                    <a:pt x="631" y="2003"/>
                  </a:cubicBezTo>
                  <a:cubicBezTo>
                    <a:pt x="686" y="2003"/>
                    <a:pt x="724" y="2003"/>
                    <a:pt x="835" y="1799"/>
                  </a:cubicBezTo>
                  <a:cubicBezTo>
                    <a:pt x="927" y="1595"/>
                    <a:pt x="1021" y="1428"/>
                    <a:pt x="1021" y="1428"/>
                  </a:cubicBezTo>
                  <a:cubicBezTo>
                    <a:pt x="1021" y="1428"/>
                    <a:pt x="1076" y="1279"/>
                    <a:pt x="1076" y="1261"/>
                  </a:cubicBezTo>
                  <a:cubicBezTo>
                    <a:pt x="1095" y="1243"/>
                    <a:pt x="1095" y="1224"/>
                    <a:pt x="1095" y="1224"/>
                  </a:cubicBezTo>
                  <a:cubicBezTo>
                    <a:pt x="1095" y="1224"/>
                    <a:pt x="1169" y="1131"/>
                    <a:pt x="1206" y="1094"/>
                  </a:cubicBezTo>
                  <a:cubicBezTo>
                    <a:pt x="1224" y="1057"/>
                    <a:pt x="1243" y="1020"/>
                    <a:pt x="1206" y="946"/>
                  </a:cubicBezTo>
                  <a:cubicBezTo>
                    <a:pt x="1206" y="946"/>
                    <a:pt x="1206" y="908"/>
                    <a:pt x="1298" y="816"/>
                  </a:cubicBezTo>
                  <a:cubicBezTo>
                    <a:pt x="1298" y="816"/>
                    <a:pt x="1373" y="742"/>
                    <a:pt x="1373" y="704"/>
                  </a:cubicBezTo>
                  <a:cubicBezTo>
                    <a:pt x="1392" y="686"/>
                    <a:pt x="1392" y="593"/>
                    <a:pt x="1354" y="537"/>
                  </a:cubicBezTo>
                  <a:cubicBezTo>
                    <a:pt x="1317" y="501"/>
                    <a:pt x="1187" y="371"/>
                    <a:pt x="1187" y="371"/>
                  </a:cubicBezTo>
                  <a:cubicBezTo>
                    <a:pt x="1039" y="278"/>
                    <a:pt x="1039" y="278"/>
                    <a:pt x="1039" y="278"/>
                  </a:cubicBezTo>
                  <a:cubicBezTo>
                    <a:pt x="1039" y="278"/>
                    <a:pt x="1224" y="55"/>
                    <a:pt x="1224" y="0"/>
                  </a:cubicBezTo>
                  <a:cubicBezTo>
                    <a:pt x="1224" y="0"/>
                    <a:pt x="1373" y="333"/>
                    <a:pt x="1410" y="389"/>
                  </a:cubicBezTo>
                  <a:cubicBezTo>
                    <a:pt x="1447" y="426"/>
                    <a:pt x="1521" y="519"/>
                    <a:pt x="1577" y="537"/>
                  </a:cubicBezTo>
                  <a:cubicBezTo>
                    <a:pt x="1651" y="575"/>
                    <a:pt x="1633" y="630"/>
                    <a:pt x="1595" y="649"/>
                  </a:cubicBezTo>
                  <a:cubicBezTo>
                    <a:pt x="1577" y="686"/>
                    <a:pt x="1558" y="704"/>
                    <a:pt x="1577" y="760"/>
                  </a:cubicBezTo>
                  <a:cubicBezTo>
                    <a:pt x="1577" y="834"/>
                    <a:pt x="1669" y="908"/>
                    <a:pt x="1633" y="983"/>
                  </a:cubicBezTo>
                  <a:cubicBezTo>
                    <a:pt x="1614" y="1038"/>
                    <a:pt x="1577" y="1094"/>
                    <a:pt x="1484" y="1149"/>
                  </a:cubicBezTo>
                  <a:cubicBezTo>
                    <a:pt x="1373" y="1187"/>
                    <a:pt x="1336" y="1187"/>
                    <a:pt x="1336" y="1205"/>
                  </a:cubicBezTo>
                  <a:cubicBezTo>
                    <a:pt x="1317" y="1243"/>
                    <a:pt x="1317" y="1335"/>
                    <a:pt x="1428" y="1372"/>
                  </a:cubicBezTo>
                  <a:cubicBezTo>
                    <a:pt x="1558" y="1409"/>
                    <a:pt x="1633" y="1409"/>
                    <a:pt x="1688" y="1576"/>
                  </a:cubicBezTo>
                  <a:cubicBezTo>
                    <a:pt x="1744" y="1762"/>
                    <a:pt x="1763" y="1762"/>
                    <a:pt x="1763" y="1762"/>
                  </a:cubicBezTo>
                </a:path>
              </a:pathLst>
            </a:custGeom>
            <a:grpFill/>
            <a:ln w="9525" cap="flat">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latin typeface="Calibri Light"/>
              </a:endParaRPr>
            </a:p>
          </p:txBody>
        </p:sp>
        <p:sp>
          <p:nvSpPr>
            <p:cNvPr id="181" name="Freeform 22"/>
            <p:cNvSpPr>
              <a:spLocks noChangeArrowheads="1"/>
            </p:cNvSpPr>
            <p:nvPr/>
          </p:nvSpPr>
          <p:spPr bwMode="auto">
            <a:xfrm>
              <a:off x="3633788" y="3992563"/>
              <a:ext cx="554037" cy="534987"/>
            </a:xfrm>
            <a:custGeom>
              <a:avLst/>
              <a:gdLst>
                <a:gd name="T0" fmla="*/ 575 w 1540"/>
                <a:gd name="T1" fmla="*/ 1484 h 1485"/>
                <a:gd name="T2" fmla="*/ 575 w 1540"/>
                <a:gd name="T3" fmla="*/ 1484 h 1485"/>
                <a:gd name="T4" fmla="*/ 667 w 1540"/>
                <a:gd name="T5" fmla="*/ 1409 h 1485"/>
                <a:gd name="T6" fmla="*/ 816 w 1540"/>
                <a:gd name="T7" fmla="*/ 1465 h 1485"/>
                <a:gd name="T8" fmla="*/ 834 w 1540"/>
                <a:gd name="T9" fmla="*/ 1298 h 1485"/>
                <a:gd name="T10" fmla="*/ 797 w 1540"/>
                <a:gd name="T11" fmla="*/ 1187 h 1485"/>
                <a:gd name="T12" fmla="*/ 983 w 1540"/>
                <a:gd name="T13" fmla="*/ 1020 h 1485"/>
                <a:gd name="T14" fmla="*/ 1113 w 1540"/>
                <a:gd name="T15" fmla="*/ 1076 h 1485"/>
                <a:gd name="T16" fmla="*/ 1354 w 1540"/>
                <a:gd name="T17" fmla="*/ 1168 h 1485"/>
                <a:gd name="T18" fmla="*/ 1502 w 1540"/>
                <a:gd name="T19" fmla="*/ 908 h 1485"/>
                <a:gd name="T20" fmla="*/ 1409 w 1540"/>
                <a:gd name="T21" fmla="*/ 631 h 1485"/>
                <a:gd name="T22" fmla="*/ 1335 w 1540"/>
                <a:gd name="T23" fmla="*/ 446 h 1485"/>
                <a:gd name="T24" fmla="*/ 1409 w 1540"/>
                <a:gd name="T25" fmla="*/ 223 h 1485"/>
                <a:gd name="T26" fmla="*/ 1205 w 1540"/>
                <a:gd name="T27" fmla="*/ 260 h 1485"/>
                <a:gd name="T28" fmla="*/ 1113 w 1540"/>
                <a:gd name="T29" fmla="*/ 205 h 1485"/>
                <a:gd name="T30" fmla="*/ 1038 w 1540"/>
                <a:gd name="T31" fmla="*/ 0 h 1485"/>
                <a:gd name="T32" fmla="*/ 742 w 1540"/>
                <a:gd name="T33" fmla="*/ 38 h 1485"/>
                <a:gd name="T34" fmla="*/ 723 w 1540"/>
                <a:gd name="T35" fmla="*/ 112 h 1485"/>
                <a:gd name="T36" fmla="*/ 705 w 1540"/>
                <a:gd name="T37" fmla="*/ 223 h 1485"/>
                <a:gd name="T38" fmla="*/ 593 w 1540"/>
                <a:gd name="T39" fmla="*/ 241 h 1485"/>
                <a:gd name="T40" fmla="*/ 445 w 1540"/>
                <a:gd name="T41" fmla="*/ 260 h 1485"/>
                <a:gd name="T42" fmla="*/ 278 w 1540"/>
                <a:gd name="T43" fmla="*/ 241 h 1485"/>
                <a:gd name="T44" fmla="*/ 222 w 1540"/>
                <a:gd name="T45" fmla="*/ 223 h 1485"/>
                <a:gd name="T46" fmla="*/ 222 w 1540"/>
                <a:gd name="T47" fmla="*/ 353 h 1485"/>
                <a:gd name="T48" fmla="*/ 166 w 1540"/>
                <a:gd name="T49" fmla="*/ 612 h 1485"/>
                <a:gd name="T50" fmla="*/ 74 w 1540"/>
                <a:gd name="T51" fmla="*/ 742 h 1485"/>
                <a:gd name="T52" fmla="*/ 18 w 1540"/>
                <a:gd name="T53" fmla="*/ 760 h 1485"/>
                <a:gd name="T54" fmla="*/ 74 w 1540"/>
                <a:gd name="T55" fmla="*/ 872 h 1485"/>
                <a:gd name="T56" fmla="*/ 74 w 1540"/>
                <a:gd name="T57" fmla="*/ 927 h 1485"/>
                <a:gd name="T58" fmla="*/ 260 w 1540"/>
                <a:gd name="T59" fmla="*/ 1224 h 1485"/>
                <a:gd name="T60" fmla="*/ 575 w 1540"/>
                <a:gd name="T61" fmla="*/ 1484 h 14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540" h="1485">
                  <a:moveTo>
                    <a:pt x="575" y="1484"/>
                  </a:moveTo>
                  <a:lnTo>
                    <a:pt x="575" y="1484"/>
                  </a:lnTo>
                  <a:cubicBezTo>
                    <a:pt x="612" y="1484"/>
                    <a:pt x="556" y="1391"/>
                    <a:pt x="667" y="1409"/>
                  </a:cubicBezTo>
                  <a:cubicBezTo>
                    <a:pt x="779" y="1428"/>
                    <a:pt x="760" y="1484"/>
                    <a:pt x="816" y="1465"/>
                  </a:cubicBezTo>
                  <a:cubicBezTo>
                    <a:pt x="890" y="1428"/>
                    <a:pt x="872" y="1373"/>
                    <a:pt x="834" y="1298"/>
                  </a:cubicBezTo>
                  <a:cubicBezTo>
                    <a:pt x="797" y="1243"/>
                    <a:pt x="723" y="1224"/>
                    <a:pt x="797" y="1187"/>
                  </a:cubicBezTo>
                  <a:cubicBezTo>
                    <a:pt x="872" y="1131"/>
                    <a:pt x="964" y="1038"/>
                    <a:pt x="983" y="1020"/>
                  </a:cubicBezTo>
                  <a:cubicBezTo>
                    <a:pt x="1020" y="1002"/>
                    <a:pt x="1002" y="1002"/>
                    <a:pt x="1113" y="1076"/>
                  </a:cubicBezTo>
                  <a:cubicBezTo>
                    <a:pt x="1224" y="1168"/>
                    <a:pt x="1279" y="1224"/>
                    <a:pt x="1354" y="1168"/>
                  </a:cubicBezTo>
                  <a:cubicBezTo>
                    <a:pt x="1428" y="1094"/>
                    <a:pt x="1539" y="1020"/>
                    <a:pt x="1502" y="908"/>
                  </a:cubicBezTo>
                  <a:cubicBezTo>
                    <a:pt x="1465" y="797"/>
                    <a:pt x="1484" y="686"/>
                    <a:pt x="1409" y="631"/>
                  </a:cubicBezTo>
                  <a:cubicBezTo>
                    <a:pt x="1335" y="556"/>
                    <a:pt x="1261" y="501"/>
                    <a:pt x="1335" y="446"/>
                  </a:cubicBezTo>
                  <a:cubicBezTo>
                    <a:pt x="1391" y="372"/>
                    <a:pt x="1502" y="279"/>
                    <a:pt x="1409" y="223"/>
                  </a:cubicBezTo>
                  <a:cubicBezTo>
                    <a:pt x="1335" y="167"/>
                    <a:pt x="1243" y="241"/>
                    <a:pt x="1205" y="260"/>
                  </a:cubicBezTo>
                  <a:cubicBezTo>
                    <a:pt x="1168" y="260"/>
                    <a:pt x="1150" y="279"/>
                    <a:pt x="1113" y="205"/>
                  </a:cubicBezTo>
                  <a:cubicBezTo>
                    <a:pt x="1076" y="130"/>
                    <a:pt x="1038" y="0"/>
                    <a:pt x="1038" y="0"/>
                  </a:cubicBezTo>
                  <a:cubicBezTo>
                    <a:pt x="1038" y="0"/>
                    <a:pt x="760" y="19"/>
                    <a:pt x="742" y="38"/>
                  </a:cubicBezTo>
                  <a:cubicBezTo>
                    <a:pt x="742" y="38"/>
                    <a:pt x="742" y="75"/>
                    <a:pt x="723" y="112"/>
                  </a:cubicBezTo>
                  <a:cubicBezTo>
                    <a:pt x="705" y="130"/>
                    <a:pt x="705" y="205"/>
                    <a:pt x="705" y="223"/>
                  </a:cubicBezTo>
                  <a:cubicBezTo>
                    <a:pt x="705" y="241"/>
                    <a:pt x="667" y="241"/>
                    <a:pt x="593" y="241"/>
                  </a:cubicBezTo>
                  <a:cubicBezTo>
                    <a:pt x="537" y="241"/>
                    <a:pt x="482" y="260"/>
                    <a:pt x="445" y="260"/>
                  </a:cubicBezTo>
                  <a:cubicBezTo>
                    <a:pt x="426" y="260"/>
                    <a:pt x="315" y="260"/>
                    <a:pt x="278" y="241"/>
                  </a:cubicBezTo>
                  <a:cubicBezTo>
                    <a:pt x="241" y="241"/>
                    <a:pt x="222" y="223"/>
                    <a:pt x="222" y="223"/>
                  </a:cubicBezTo>
                  <a:cubicBezTo>
                    <a:pt x="222" y="223"/>
                    <a:pt x="241" y="297"/>
                    <a:pt x="222" y="353"/>
                  </a:cubicBezTo>
                  <a:cubicBezTo>
                    <a:pt x="204" y="409"/>
                    <a:pt x="204" y="519"/>
                    <a:pt x="166" y="612"/>
                  </a:cubicBezTo>
                  <a:cubicBezTo>
                    <a:pt x="130" y="686"/>
                    <a:pt x="111" y="742"/>
                    <a:pt x="74" y="742"/>
                  </a:cubicBezTo>
                  <a:cubicBezTo>
                    <a:pt x="37" y="742"/>
                    <a:pt x="0" y="705"/>
                    <a:pt x="18" y="760"/>
                  </a:cubicBezTo>
                  <a:cubicBezTo>
                    <a:pt x="37" y="816"/>
                    <a:pt x="74" y="853"/>
                    <a:pt x="74" y="872"/>
                  </a:cubicBezTo>
                  <a:cubicBezTo>
                    <a:pt x="74" y="890"/>
                    <a:pt x="37" y="890"/>
                    <a:pt x="74" y="927"/>
                  </a:cubicBezTo>
                  <a:cubicBezTo>
                    <a:pt x="92" y="964"/>
                    <a:pt x="185" y="1131"/>
                    <a:pt x="260" y="1224"/>
                  </a:cubicBezTo>
                  <a:cubicBezTo>
                    <a:pt x="352" y="1298"/>
                    <a:pt x="445" y="1428"/>
                    <a:pt x="575" y="1484"/>
                  </a:cubicBezTo>
                </a:path>
              </a:pathLst>
            </a:custGeom>
            <a:grpFill/>
            <a:ln w="9525" cap="flat">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latin typeface="Calibri Light"/>
              </a:endParaRPr>
            </a:p>
          </p:txBody>
        </p:sp>
        <p:sp>
          <p:nvSpPr>
            <p:cNvPr id="182" name="Freeform 23"/>
            <p:cNvSpPr>
              <a:spLocks noChangeArrowheads="1"/>
            </p:cNvSpPr>
            <p:nvPr/>
          </p:nvSpPr>
          <p:spPr bwMode="auto">
            <a:xfrm>
              <a:off x="3841750" y="3846513"/>
              <a:ext cx="674688" cy="820737"/>
            </a:xfrm>
            <a:custGeom>
              <a:avLst/>
              <a:gdLst>
                <a:gd name="T0" fmla="*/ 1836 w 1873"/>
                <a:gd name="T1" fmla="*/ 111 h 2281"/>
                <a:gd name="T2" fmla="*/ 1836 w 1873"/>
                <a:gd name="T3" fmla="*/ 111 h 2281"/>
                <a:gd name="T4" fmla="*/ 1706 w 1873"/>
                <a:gd name="T5" fmla="*/ 36 h 2281"/>
                <a:gd name="T6" fmla="*/ 1484 w 1873"/>
                <a:gd name="T7" fmla="*/ 74 h 2281"/>
                <a:gd name="T8" fmla="*/ 1372 w 1873"/>
                <a:gd name="T9" fmla="*/ 222 h 2281"/>
                <a:gd name="T10" fmla="*/ 1335 w 1873"/>
                <a:gd name="T11" fmla="*/ 296 h 2281"/>
                <a:gd name="T12" fmla="*/ 1280 w 1873"/>
                <a:gd name="T13" fmla="*/ 389 h 2281"/>
                <a:gd name="T14" fmla="*/ 1224 w 1873"/>
                <a:gd name="T15" fmla="*/ 445 h 2281"/>
                <a:gd name="T16" fmla="*/ 927 w 1873"/>
                <a:gd name="T17" fmla="*/ 426 h 2281"/>
                <a:gd name="T18" fmla="*/ 463 w 1873"/>
                <a:gd name="T19" fmla="*/ 407 h 2281"/>
                <a:gd name="T20" fmla="*/ 556 w 1873"/>
                <a:gd name="T21" fmla="*/ 648 h 2281"/>
                <a:gd name="T22" fmla="*/ 668 w 1873"/>
                <a:gd name="T23" fmla="*/ 648 h 2281"/>
                <a:gd name="T24" fmla="*/ 872 w 1873"/>
                <a:gd name="T25" fmla="*/ 648 h 2281"/>
                <a:gd name="T26" fmla="*/ 816 w 1873"/>
                <a:gd name="T27" fmla="*/ 779 h 2281"/>
                <a:gd name="T28" fmla="*/ 723 w 1873"/>
                <a:gd name="T29" fmla="*/ 870 h 2281"/>
                <a:gd name="T30" fmla="*/ 798 w 1873"/>
                <a:gd name="T31" fmla="*/ 1000 h 2281"/>
                <a:gd name="T32" fmla="*/ 890 w 1873"/>
                <a:gd name="T33" fmla="*/ 1130 h 2281"/>
                <a:gd name="T34" fmla="*/ 927 w 1873"/>
                <a:gd name="T35" fmla="*/ 1297 h 2281"/>
                <a:gd name="T36" fmla="*/ 909 w 1873"/>
                <a:gd name="T37" fmla="*/ 1445 h 2281"/>
                <a:gd name="T38" fmla="*/ 760 w 1873"/>
                <a:gd name="T39" fmla="*/ 1594 h 2281"/>
                <a:gd name="T40" fmla="*/ 630 w 1873"/>
                <a:gd name="T41" fmla="*/ 1557 h 2281"/>
                <a:gd name="T42" fmla="*/ 445 w 1873"/>
                <a:gd name="T43" fmla="*/ 1427 h 2281"/>
                <a:gd name="T44" fmla="*/ 408 w 1873"/>
                <a:gd name="T45" fmla="*/ 1427 h 2281"/>
                <a:gd name="T46" fmla="*/ 222 w 1873"/>
                <a:gd name="T47" fmla="*/ 1594 h 2281"/>
                <a:gd name="T48" fmla="*/ 204 w 1873"/>
                <a:gd name="T49" fmla="*/ 1650 h 2281"/>
                <a:gd name="T50" fmla="*/ 278 w 1873"/>
                <a:gd name="T51" fmla="*/ 1780 h 2281"/>
                <a:gd name="T52" fmla="*/ 222 w 1873"/>
                <a:gd name="T53" fmla="*/ 1872 h 2281"/>
                <a:gd name="T54" fmla="*/ 148 w 1873"/>
                <a:gd name="T55" fmla="*/ 1835 h 2281"/>
                <a:gd name="T56" fmla="*/ 56 w 1873"/>
                <a:gd name="T57" fmla="*/ 1816 h 2281"/>
                <a:gd name="T58" fmla="*/ 0 w 1873"/>
                <a:gd name="T59" fmla="*/ 1891 h 2281"/>
                <a:gd name="T60" fmla="*/ 130 w 1873"/>
                <a:gd name="T61" fmla="*/ 2021 h 2281"/>
                <a:gd name="T62" fmla="*/ 204 w 1873"/>
                <a:gd name="T63" fmla="*/ 2187 h 2281"/>
                <a:gd name="T64" fmla="*/ 241 w 1873"/>
                <a:gd name="T65" fmla="*/ 2280 h 2281"/>
                <a:gd name="T66" fmla="*/ 333 w 1873"/>
                <a:gd name="T67" fmla="*/ 2206 h 2281"/>
                <a:gd name="T68" fmla="*/ 482 w 1873"/>
                <a:gd name="T69" fmla="*/ 2095 h 2281"/>
                <a:gd name="T70" fmla="*/ 760 w 1873"/>
                <a:gd name="T71" fmla="*/ 2076 h 2281"/>
                <a:gd name="T72" fmla="*/ 1057 w 1873"/>
                <a:gd name="T73" fmla="*/ 1928 h 2281"/>
                <a:gd name="T74" fmla="*/ 1187 w 1873"/>
                <a:gd name="T75" fmla="*/ 1816 h 2281"/>
                <a:gd name="T76" fmla="*/ 1243 w 1873"/>
                <a:gd name="T77" fmla="*/ 1612 h 2281"/>
                <a:gd name="T78" fmla="*/ 1335 w 1873"/>
                <a:gd name="T79" fmla="*/ 1427 h 2281"/>
                <a:gd name="T80" fmla="*/ 1391 w 1873"/>
                <a:gd name="T81" fmla="*/ 1260 h 2281"/>
                <a:gd name="T82" fmla="*/ 1595 w 1873"/>
                <a:gd name="T83" fmla="*/ 1093 h 2281"/>
                <a:gd name="T84" fmla="*/ 1687 w 1873"/>
                <a:gd name="T85" fmla="*/ 889 h 2281"/>
                <a:gd name="T86" fmla="*/ 1742 w 1873"/>
                <a:gd name="T87" fmla="*/ 500 h 2281"/>
                <a:gd name="T88" fmla="*/ 1872 w 1873"/>
                <a:gd name="T89" fmla="*/ 203 h 2281"/>
                <a:gd name="T90" fmla="*/ 1836 w 1873"/>
                <a:gd name="T91" fmla="*/ 111 h 2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873" h="2281">
                  <a:moveTo>
                    <a:pt x="1836" y="111"/>
                  </a:moveTo>
                  <a:lnTo>
                    <a:pt x="1836" y="111"/>
                  </a:lnTo>
                  <a:cubicBezTo>
                    <a:pt x="1836" y="111"/>
                    <a:pt x="1854" y="74"/>
                    <a:pt x="1706" y="36"/>
                  </a:cubicBezTo>
                  <a:cubicBezTo>
                    <a:pt x="1558" y="0"/>
                    <a:pt x="1521" y="0"/>
                    <a:pt x="1484" y="74"/>
                  </a:cubicBezTo>
                  <a:cubicBezTo>
                    <a:pt x="1428" y="129"/>
                    <a:pt x="1410" y="203"/>
                    <a:pt x="1372" y="222"/>
                  </a:cubicBezTo>
                  <a:cubicBezTo>
                    <a:pt x="1354" y="259"/>
                    <a:pt x="1335" y="296"/>
                    <a:pt x="1335" y="296"/>
                  </a:cubicBezTo>
                  <a:cubicBezTo>
                    <a:pt x="1280" y="389"/>
                    <a:pt x="1280" y="389"/>
                    <a:pt x="1280" y="389"/>
                  </a:cubicBezTo>
                  <a:cubicBezTo>
                    <a:pt x="1280" y="389"/>
                    <a:pt x="1261" y="426"/>
                    <a:pt x="1224" y="445"/>
                  </a:cubicBezTo>
                  <a:cubicBezTo>
                    <a:pt x="1187" y="445"/>
                    <a:pt x="927" y="426"/>
                    <a:pt x="927" y="426"/>
                  </a:cubicBezTo>
                  <a:cubicBezTo>
                    <a:pt x="463" y="407"/>
                    <a:pt x="463" y="407"/>
                    <a:pt x="463" y="407"/>
                  </a:cubicBezTo>
                  <a:cubicBezTo>
                    <a:pt x="556" y="648"/>
                    <a:pt x="556" y="648"/>
                    <a:pt x="556" y="648"/>
                  </a:cubicBezTo>
                  <a:cubicBezTo>
                    <a:pt x="556" y="648"/>
                    <a:pt x="575" y="686"/>
                    <a:pt x="668" y="648"/>
                  </a:cubicBezTo>
                  <a:cubicBezTo>
                    <a:pt x="742" y="612"/>
                    <a:pt x="816" y="556"/>
                    <a:pt x="872" y="648"/>
                  </a:cubicBezTo>
                  <a:cubicBezTo>
                    <a:pt x="872" y="648"/>
                    <a:pt x="872" y="723"/>
                    <a:pt x="816" y="779"/>
                  </a:cubicBezTo>
                  <a:cubicBezTo>
                    <a:pt x="779" y="816"/>
                    <a:pt x="723" y="852"/>
                    <a:pt x="723" y="870"/>
                  </a:cubicBezTo>
                  <a:cubicBezTo>
                    <a:pt x="723" y="889"/>
                    <a:pt x="742" y="944"/>
                    <a:pt x="798" y="1000"/>
                  </a:cubicBezTo>
                  <a:cubicBezTo>
                    <a:pt x="853" y="1038"/>
                    <a:pt x="890" y="1112"/>
                    <a:pt x="890" y="1130"/>
                  </a:cubicBezTo>
                  <a:cubicBezTo>
                    <a:pt x="890" y="1167"/>
                    <a:pt x="927" y="1279"/>
                    <a:pt x="927" y="1297"/>
                  </a:cubicBezTo>
                  <a:cubicBezTo>
                    <a:pt x="927" y="1297"/>
                    <a:pt x="964" y="1371"/>
                    <a:pt x="909" y="1445"/>
                  </a:cubicBezTo>
                  <a:cubicBezTo>
                    <a:pt x="853" y="1520"/>
                    <a:pt x="760" y="1594"/>
                    <a:pt x="760" y="1594"/>
                  </a:cubicBezTo>
                  <a:cubicBezTo>
                    <a:pt x="760" y="1594"/>
                    <a:pt x="704" y="1631"/>
                    <a:pt x="630" y="1557"/>
                  </a:cubicBezTo>
                  <a:cubicBezTo>
                    <a:pt x="575" y="1501"/>
                    <a:pt x="445" y="1427"/>
                    <a:pt x="445" y="1427"/>
                  </a:cubicBezTo>
                  <a:cubicBezTo>
                    <a:pt x="445" y="1427"/>
                    <a:pt x="427" y="1409"/>
                    <a:pt x="408" y="1427"/>
                  </a:cubicBezTo>
                  <a:cubicBezTo>
                    <a:pt x="389" y="1445"/>
                    <a:pt x="241" y="1575"/>
                    <a:pt x="222" y="1594"/>
                  </a:cubicBezTo>
                  <a:cubicBezTo>
                    <a:pt x="204" y="1594"/>
                    <a:pt x="167" y="1631"/>
                    <a:pt x="204" y="1650"/>
                  </a:cubicBezTo>
                  <a:cubicBezTo>
                    <a:pt x="241" y="1668"/>
                    <a:pt x="297" y="1742"/>
                    <a:pt x="278" y="1780"/>
                  </a:cubicBezTo>
                  <a:cubicBezTo>
                    <a:pt x="278" y="1798"/>
                    <a:pt x="315" y="1854"/>
                    <a:pt x="222" y="1872"/>
                  </a:cubicBezTo>
                  <a:cubicBezTo>
                    <a:pt x="222" y="1872"/>
                    <a:pt x="185" y="1835"/>
                    <a:pt x="148" y="1835"/>
                  </a:cubicBezTo>
                  <a:cubicBezTo>
                    <a:pt x="130" y="1816"/>
                    <a:pt x="74" y="1816"/>
                    <a:pt x="56" y="1816"/>
                  </a:cubicBezTo>
                  <a:cubicBezTo>
                    <a:pt x="37" y="1816"/>
                    <a:pt x="18" y="1835"/>
                    <a:pt x="0" y="1891"/>
                  </a:cubicBezTo>
                  <a:cubicBezTo>
                    <a:pt x="0" y="1891"/>
                    <a:pt x="111" y="2002"/>
                    <a:pt x="130" y="2021"/>
                  </a:cubicBezTo>
                  <a:cubicBezTo>
                    <a:pt x="148" y="2057"/>
                    <a:pt x="185" y="2095"/>
                    <a:pt x="204" y="2187"/>
                  </a:cubicBezTo>
                  <a:cubicBezTo>
                    <a:pt x="241" y="2262"/>
                    <a:pt x="241" y="2280"/>
                    <a:pt x="241" y="2280"/>
                  </a:cubicBezTo>
                  <a:cubicBezTo>
                    <a:pt x="241" y="2280"/>
                    <a:pt x="297" y="2262"/>
                    <a:pt x="333" y="2206"/>
                  </a:cubicBezTo>
                  <a:cubicBezTo>
                    <a:pt x="371" y="2169"/>
                    <a:pt x="371" y="2095"/>
                    <a:pt x="482" y="2095"/>
                  </a:cubicBezTo>
                  <a:cubicBezTo>
                    <a:pt x="593" y="2095"/>
                    <a:pt x="723" y="2095"/>
                    <a:pt x="760" y="2076"/>
                  </a:cubicBezTo>
                  <a:cubicBezTo>
                    <a:pt x="816" y="2057"/>
                    <a:pt x="983" y="2002"/>
                    <a:pt x="1057" y="1928"/>
                  </a:cubicBezTo>
                  <a:cubicBezTo>
                    <a:pt x="1113" y="1854"/>
                    <a:pt x="1131" y="1891"/>
                    <a:pt x="1187" y="1816"/>
                  </a:cubicBezTo>
                  <a:cubicBezTo>
                    <a:pt x="1224" y="1761"/>
                    <a:pt x="1205" y="1668"/>
                    <a:pt x="1243" y="1612"/>
                  </a:cubicBezTo>
                  <a:cubicBezTo>
                    <a:pt x="1280" y="1557"/>
                    <a:pt x="1335" y="1483"/>
                    <a:pt x="1335" y="1427"/>
                  </a:cubicBezTo>
                  <a:cubicBezTo>
                    <a:pt x="1335" y="1371"/>
                    <a:pt x="1335" y="1315"/>
                    <a:pt x="1391" y="1260"/>
                  </a:cubicBezTo>
                  <a:cubicBezTo>
                    <a:pt x="1465" y="1204"/>
                    <a:pt x="1540" y="1149"/>
                    <a:pt x="1595" y="1093"/>
                  </a:cubicBezTo>
                  <a:cubicBezTo>
                    <a:pt x="1632" y="1038"/>
                    <a:pt x="1687" y="926"/>
                    <a:pt x="1687" y="889"/>
                  </a:cubicBezTo>
                  <a:cubicBezTo>
                    <a:pt x="1687" y="853"/>
                    <a:pt x="1724" y="556"/>
                    <a:pt x="1742" y="500"/>
                  </a:cubicBezTo>
                  <a:cubicBezTo>
                    <a:pt x="1761" y="445"/>
                    <a:pt x="1872" y="222"/>
                    <a:pt x="1872" y="203"/>
                  </a:cubicBezTo>
                  <a:cubicBezTo>
                    <a:pt x="1872" y="185"/>
                    <a:pt x="1836" y="111"/>
                    <a:pt x="1836" y="111"/>
                  </a:cubicBezTo>
                </a:path>
              </a:pathLst>
            </a:custGeom>
            <a:grpFill/>
            <a:ln w="9525" cap="flat">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latin typeface="Calibri Light"/>
              </a:endParaRPr>
            </a:p>
          </p:txBody>
        </p:sp>
        <p:sp>
          <p:nvSpPr>
            <p:cNvPr id="183" name="Freeform 24"/>
            <p:cNvSpPr>
              <a:spLocks noChangeArrowheads="1"/>
            </p:cNvSpPr>
            <p:nvPr/>
          </p:nvSpPr>
          <p:spPr bwMode="auto">
            <a:xfrm>
              <a:off x="3927475" y="3698875"/>
              <a:ext cx="1703388" cy="1682750"/>
            </a:xfrm>
            <a:custGeom>
              <a:avLst/>
              <a:gdLst>
                <a:gd name="T0" fmla="*/ 204 w 4730"/>
                <a:gd name="T1" fmla="*/ 2819 h 4675"/>
                <a:gd name="T2" fmla="*/ 1113 w 4730"/>
                <a:gd name="T3" fmla="*/ 2819 h 4675"/>
                <a:gd name="T4" fmla="*/ 1373 w 4730"/>
                <a:gd name="T5" fmla="*/ 3264 h 4675"/>
                <a:gd name="T6" fmla="*/ 2114 w 4730"/>
                <a:gd name="T7" fmla="*/ 3153 h 4675"/>
                <a:gd name="T8" fmla="*/ 2448 w 4730"/>
                <a:gd name="T9" fmla="*/ 3413 h 4675"/>
                <a:gd name="T10" fmla="*/ 2466 w 4730"/>
                <a:gd name="T11" fmla="*/ 3988 h 4675"/>
                <a:gd name="T12" fmla="*/ 3208 w 4730"/>
                <a:gd name="T13" fmla="*/ 4173 h 4675"/>
                <a:gd name="T14" fmla="*/ 3857 w 4730"/>
                <a:gd name="T15" fmla="*/ 4396 h 4675"/>
                <a:gd name="T16" fmla="*/ 4358 w 4730"/>
                <a:gd name="T17" fmla="*/ 4433 h 4675"/>
                <a:gd name="T18" fmla="*/ 3969 w 4730"/>
                <a:gd name="T19" fmla="*/ 4080 h 4675"/>
                <a:gd name="T20" fmla="*/ 4192 w 4730"/>
                <a:gd name="T21" fmla="*/ 3468 h 4675"/>
                <a:gd name="T22" fmla="*/ 4525 w 4730"/>
                <a:gd name="T23" fmla="*/ 3116 h 4675"/>
                <a:gd name="T24" fmla="*/ 4247 w 4730"/>
                <a:gd name="T25" fmla="*/ 2448 h 4675"/>
                <a:gd name="T26" fmla="*/ 4192 w 4730"/>
                <a:gd name="T27" fmla="*/ 1929 h 4675"/>
                <a:gd name="T28" fmla="*/ 4303 w 4730"/>
                <a:gd name="T29" fmla="*/ 1558 h 4675"/>
                <a:gd name="T30" fmla="*/ 4692 w 4730"/>
                <a:gd name="T31" fmla="*/ 780 h 4675"/>
                <a:gd name="T32" fmla="*/ 4303 w 4730"/>
                <a:gd name="T33" fmla="*/ 204 h 4675"/>
                <a:gd name="T34" fmla="*/ 3839 w 4730"/>
                <a:gd name="T35" fmla="*/ 0 h 4675"/>
                <a:gd name="T36" fmla="*/ 2689 w 4730"/>
                <a:gd name="T37" fmla="*/ 112 h 4675"/>
                <a:gd name="T38" fmla="*/ 2448 w 4730"/>
                <a:gd name="T39" fmla="*/ 297 h 4675"/>
                <a:gd name="T40" fmla="*/ 2077 w 4730"/>
                <a:gd name="T41" fmla="*/ 223 h 4675"/>
                <a:gd name="T42" fmla="*/ 1743 w 4730"/>
                <a:gd name="T43" fmla="*/ 112 h 4675"/>
                <a:gd name="T44" fmla="*/ 1557 w 4730"/>
                <a:gd name="T45" fmla="*/ 334 h 4675"/>
                <a:gd name="T46" fmla="*/ 1631 w 4730"/>
                <a:gd name="T47" fmla="*/ 612 h 4675"/>
                <a:gd name="T48" fmla="*/ 1465 w 4730"/>
                <a:gd name="T49" fmla="*/ 1151 h 4675"/>
                <a:gd name="T50" fmla="*/ 1354 w 4730"/>
                <a:gd name="T51" fmla="*/ 1502 h 4675"/>
                <a:gd name="T52" fmla="*/ 1113 w 4730"/>
                <a:gd name="T53" fmla="*/ 1743 h 4675"/>
                <a:gd name="T54" fmla="*/ 983 w 4730"/>
                <a:gd name="T55" fmla="*/ 2095 h 4675"/>
                <a:gd name="T56" fmla="*/ 816 w 4730"/>
                <a:gd name="T57" fmla="*/ 2337 h 4675"/>
                <a:gd name="T58" fmla="*/ 482 w 4730"/>
                <a:gd name="T59" fmla="*/ 2504 h 4675"/>
                <a:gd name="T60" fmla="*/ 186 w 4730"/>
                <a:gd name="T61" fmla="*/ 2504 h 4675"/>
                <a:gd name="T62" fmla="*/ 74 w 4730"/>
                <a:gd name="T63" fmla="*/ 2634 h 4675"/>
                <a:gd name="T64" fmla="*/ 92 w 4730"/>
                <a:gd name="T65" fmla="*/ 2801 h 46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730" h="4675">
                  <a:moveTo>
                    <a:pt x="204" y="2819"/>
                  </a:moveTo>
                  <a:lnTo>
                    <a:pt x="204" y="2819"/>
                  </a:lnTo>
                  <a:cubicBezTo>
                    <a:pt x="204" y="2819"/>
                    <a:pt x="482" y="2782"/>
                    <a:pt x="668" y="2801"/>
                  </a:cubicBezTo>
                  <a:cubicBezTo>
                    <a:pt x="872" y="2801"/>
                    <a:pt x="1076" y="2782"/>
                    <a:pt x="1113" y="2819"/>
                  </a:cubicBezTo>
                  <a:cubicBezTo>
                    <a:pt x="1150" y="2875"/>
                    <a:pt x="1243" y="2912"/>
                    <a:pt x="1224" y="3005"/>
                  </a:cubicBezTo>
                  <a:cubicBezTo>
                    <a:pt x="1224" y="3097"/>
                    <a:pt x="1243" y="3227"/>
                    <a:pt x="1373" y="3264"/>
                  </a:cubicBezTo>
                  <a:cubicBezTo>
                    <a:pt x="1483" y="3320"/>
                    <a:pt x="1650" y="3376"/>
                    <a:pt x="1724" y="3302"/>
                  </a:cubicBezTo>
                  <a:cubicBezTo>
                    <a:pt x="1817" y="3246"/>
                    <a:pt x="1947" y="3060"/>
                    <a:pt x="2114" y="3153"/>
                  </a:cubicBezTo>
                  <a:cubicBezTo>
                    <a:pt x="2299" y="3246"/>
                    <a:pt x="2262" y="3208"/>
                    <a:pt x="2337" y="3208"/>
                  </a:cubicBezTo>
                  <a:cubicBezTo>
                    <a:pt x="2392" y="3208"/>
                    <a:pt x="2503" y="3246"/>
                    <a:pt x="2448" y="3413"/>
                  </a:cubicBezTo>
                  <a:cubicBezTo>
                    <a:pt x="2392" y="3561"/>
                    <a:pt x="2373" y="3617"/>
                    <a:pt x="2448" y="3747"/>
                  </a:cubicBezTo>
                  <a:cubicBezTo>
                    <a:pt x="2522" y="3876"/>
                    <a:pt x="2429" y="3914"/>
                    <a:pt x="2466" y="3988"/>
                  </a:cubicBezTo>
                  <a:cubicBezTo>
                    <a:pt x="2522" y="4062"/>
                    <a:pt x="2689" y="4006"/>
                    <a:pt x="2819" y="4025"/>
                  </a:cubicBezTo>
                  <a:cubicBezTo>
                    <a:pt x="2930" y="4044"/>
                    <a:pt x="3060" y="4080"/>
                    <a:pt x="3208" y="4173"/>
                  </a:cubicBezTo>
                  <a:cubicBezTo>
                    <a:pt x="3356" y="4266"/>
                    <a:pt x="3301" y="4285"/>
                    <a:pt x="3486" y="4303"/>
                  </a:cubicBezTo>
                  <a:cubicBezTo>
                    <a:pt x="3672" y="4340"/>
                    <a:pt x="3746" y="4303"/>
                    <a:pt x="3857" y="4396"/>
                  </a:cubicBezTo>
                  <a:cubicBezTo>
                    <a:pt x="3987" y="4470"/>
                    <a:pt x="4210" y="4674"/>
                    <a:pt x="4247" y="4637"/>
                  </a:cubicBezTo>
                  <a:cubicBezTo>
                    <a:pt x="4303" y="4600"/>
                    <a:pt x="4507" y="4544"/>
                    <a:pt x="4358" y="4433"/>
                  </a:cubicBezTo>
                  <a:cubicBezTo>
                    <a:pt x="4210" y="4303"/>
                    <a:pt x="4117" y="4415"/>
                    <a:pt x="4043" y="4321"/>
                  </a:cubicBezTo>
                  <a:cubicBezTo>
                    <a:pt x="3950" y="4229"/>
                    <a:pt x="3987" y="4155"/>
                    <a:pt x="3969" y="4080"/>
                  </a:cubicBezTo>
                  <a:cubicBezTo>
                    <a:pt x="3950" y="4006"/>
                    <a:pt x="3950" y="3784"/>
                    <a:pt x="4006" y="3635"/>
                  </a:cubicBezTo>
                  <a:cubicBezTo>
                    <a:pt x="4043" y="3487"/>
                    <a:pt x="4006" y="3468"/>
                    <a:pt x="4192" y="3468"/>
                  </a:cubicBezTo>
                  <a:cubicBezTo>
                    <a:pt x="4358" y="3487"/>
                    <a:pt x="4599" y="3487"/>
                    <a:pt x="4599" y="3487"/>
                  </a:cubicBezTo>
                  <a:cubicBezTo>
                    <a:pt x="4599" y="3487"/>
                    <a:pt x="4618" y="3302"/>
                    <a:pt x="4525" y="3116"/>
                  </a:cubicBezTo>
                  <a:cubicBezTo>
                    <a:pt x="4414" y="2931"/>
                    <a:pt x="4377" y="2819"/>
                    <a:pt x="4303" y="2671"/>
                  </a:cubicBezTo>
                  <a:cubicBezTo>
                    <a:pt x="4247" y="2522"/>
                    <a:pt x="4192" y="2485"/>
                    <a:pt x="4247" y="2448"/>
                  </a:cubicBezTo>
                  <a:cubicBezTo>
                    <a:pt x="4303" y="2392"/>
                    <a:pt x="4358" y="2244"/>
                    <a:pt x="4284" y="2114"/>
                  </a:cubicBezTo>
                  <a:cubicBezTo>
                    <a:pt x="4228" y="1984"/>
                    <a:pt x="4192" y="1984"/>
                    <a:pt x="4192" y="1929"/>
                  </a:cubicBezTo>
                  <a:cubicBezTo>
                    <a:pt x="4210" y="1854"/>
                    <a:pt x="4228" y="1818"/>
                    <a:pt x="4284" y="1762"/>
                  </a:cubicBezTo>
                  <a:cubicBezTo>
                    <a:pt x="4340" y="1706"/>
                    <a:pt x="4266" y="1688"/>
                    <a:pt x="4303" y="1558"/>
                  </a:cubicBezTo>
                  <a:cubicBezTo>
                    <a:pt x="4340" y="1428"/>
                    <a:pt x="4377" y="1317"/>
                    <a:pt x="4377" y="1279"/>
                  </a:cubicBezTo>
                  <a:cubicBezTo>
                    <a:pt x="4377" y="1243"/>
                    <a:pt x="4655" y="909"/>
                    <a:pt x="4692" y="780"/>
                  </a:cubicBezTo>
                  <a:cubicBezTo>
                    <a:pt x="4729" y="631"/>
                    <a:pt x="4711" y="427"/>
                    <a:pt x="4599" y="315"/>
                  </a:cubicBezTo>
                  <a:cubicBezTo>
                    <a:pt x="4469" y="204"/>
                    <a:pt x="4414" y="223"/>
                    <a:pt x="4303" y="204"/>
                  </a:cubicBezTo>
                  <a:cubicBezTo>
                    <a:pt x="4173" y="186"/>
                    <a:pt x="4117" y="260"/>
                    <a:pt x="4006" y="149"/>
                  </a:cubicBezTo>
                  <a:cubicBezTo>
                    <a:pt x="3913" y="56"/>
                    <a:pt x="3839" y="0"/>
                    <a:pt x="3839" y="0"/>
                  </a:cubicBezTo>
                  <a:cubicBezTo>
                    <a:pt x="3839" y="0"/>
                    <a:pt x="3264" y="19"/>
                    <a:pt x="3115" y="19"/>
                  </a:cubicBezTo>
                  <a:cubicBezTo>
                    <a:pt x="2985" y="38"/>
                    <a:pt x="2744" y="56"/>
                    <a:pt x="2689" y="112"/>
                  </a:cubicBezTo>
                  <a:cubicBezTo>
                    <a:pt x="2633" y="167"/>
                    <a:pt x="2652" y="279"/>
                    <a:pt x="2540" y="297"/>
                  </a:cubicBezTo>
                  <a:cubicBezTo>
                    <a:pt x="2448" y="297"/>
                    <a:pt x="2540" y="297"/>
                    <a:pt x="2448" y="297"/>
                  </a:cubicBezTo>
                  <a:cubicBezTo>
                    <a:pt x="2355" y="315"/>
                    <a:pt x="2392" y="297"/>
                    <a:pt x="2299" y="260"/>
                  </a:cubicBezTo>
                  <a:cubicBezTo>
                    <a:pt x="2207" y="223"/>
                    <a:pt x="2114" y="241"/>
                    <a:pt x="2077" y="223"/>
                  </a:cubicBezTo>
                  <a:cubicBezTo>
                    <a:pt x="2040" y="186"/>
                    <a:pt x="1984" y="74"/>
                    <a:pt x="1891" y="74"/>
                  </a:cubicBezTo>
                  <a:cubicBezTo>
                    <a:pt x="1817" y="74"/>
                    <a:pt x="1761" y="56"/>
                    <a:pt x="1743" y="112"/>
                  </a:cubicBezTo>
                  <a:cubicBezTo>
                    <a:pt x="1706" y="167"/>
                    <a:pt x="1631" y="204"/>
                    <a:pt x="1613" y="204"/>
                  </a:cubicBezTo>
                  <a:cubicBezTo>
                    <a:pt x="1576" y="204"/>
                    <a:pt x="1557" y="260"/>
                    <a:pt x="1557" y="334"/>
                  </a:cubicBezTo>
                  <a:cubicBezTo>
                    <a:pt x="1557" y="409"/>
                    <a:pt x="1595" y="520"/>
                    <a:pt x="1595" y="520"/>
                  </a:cubicBezTo>
                  <a:cubicBezTo>
                    <a:pt x="1631" y="612"/>
                    <a:pt x="1631" y="612"/>
                    <a:pt x="1631" y="612"/>
                  </a:cubicBezTo>
                  <a:cubicBezTo>
                    <a:pt x="1520" y="872"/>
                    <a:pt x="1520" y="872"/>
                    <a:pt x="1520" y="872"/>
                  </a:cubicBezTo>
                  <a:cubicBezTo>
                    <a:pt x="1520" y="872"/>
                    <a:pt x="1483" y="946"/>
                    <a:pt x="1465" y="1151"/>
                  </a:cubicBezTo>
                  <a:cubicBezTo>
                    <a:pt x="1446" y="1317"/>
                    <a:pt x="1446" y="1317"/>
                    <a:pt x="1446" y="1317"/>
                  </a:cubicBezTo>
                  <a:cubicBezTo>
                    <a:pt x="1446" y="1317"/>
                    <a:pt x="1391" y="1447"/>
                    <a:pt x="1354" y="1502"/>
                  </a:cubicBezTo>
                  <a:cubicBezTo>
                    <a:pt x="1299" y="1539"/>
                    <a:pt x="1205" y="1632"/>
                    <a:pt x="1205" y="1632"/>
                  </a:cubicBezTo>
                  <a:cubicBezTo>
                    <a:pt x="1205" y="1632"/>
                    <a:pt x="1113" y="1688"/>
                    <a:pt x="1113" y="1743"/>
                  </a:cubicBezTo>
                  <a:cubicBezTo>
                    <a:pt x="1094" y="1818"/>
                    <a:pt x="1113" y="1873"/>
                    <a:pt x="1076" y="1910"/>
                  </a:cubicBezTo>
                  <a:cubicBezTo>
                    <a:pt x="1057" y="1929"/>
                    <a:pt x="983" y="2059"/>
                    <a:pt x="983" y="2095"/>
                  </a:cubicBezTo>
                  <a:cubicBezTo>
                    <a:pt x="983" y="2114"/>
                    <a:pt x="983" y="2225"/>
                    <a:pt x="928" y="2244"/>
                  </a:cubicBezTo>
                  <a:cubicBezTo>
                    <a:pt x="872" y="2281"/>
                    <a:pt x="834" y="2318"/>
                    <a:pt x="816" y="2337"/>
                  </a:cubicBezTo>
                  <a:cubicBezTo>
                    <a:pt x="798" y="2355"/>
                    <a:pt x="705" y="2411"/>
                    <a:pt x="649" y="2430"/>
                  </a:cubicBezTo>
                  <a:cubicBezTo>
                    <a:pt x="612" y="2448"/>
                    <a:pt x="482" y="2504"/>
                    <a:pt x="482" y="2504"/>
                  </a:cubicBezTo>
                  <a:cubicBezTo>
                    <a:pt x="278" y="2485"/>
                    <a:pt x="278" y="2485"/>
                    <a:pt x="278" y="2485"/>
                  </a:cubicBezTo>
                  <a:cubicBezTo>
                    <a:pt x="186" y="2504"/>
                    <a:pt x="186" y="2504"/>
                    <a:pt x="186" y="2504"/>
                  </a:cubicBezTo>
                  <a:cubicBezTo>
                    <a:pt x="186" y="2504"/>
                    <a:pt x="148" y="2522"/>
                    <a:pt x="130" y="2541"/>
                  </a:cubicBezTo>
                  <a:cubicBezTo>
                    <a:pt x="111" y="2578"/>
                    <a:pt x="111" y="2615"/>
                    <a:pt x="74" y="2634"/>
                  </a:cubicBezTo>
                  <a:cubicBezTo>
                    <a:pt x="37" y="2671"/>
                    <a:pt x="0" y="2689"/>
                    <a:pt x="0" y="2689"/>
                  </a:cubicBezTo>
                  <a:cubicBezTo>
                    <a:pt x="0" y="2689"/>
                    <a:pt x="37" y="2782"/>
                    <a:pt x="92" y="2801"/>
                  </a:cubicBezTo>
                  <a:cubicBezTo>
                    <a:pt x="148" y="2801"/>
                    <a:pt x="204" y="2819"/>
                    <a:pt x="204" y="2819"/>
                  </a:cubicBezTo>
                </a:path>
              </a:pathLst>
            </a:custGeom>
            <a:grpFill/>
            <a:ln w="9525" cap="flat">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latin typeface="Calibri Light"/>
              </a:endParaRPr>
            </a:p>
          </p:txBody>
        </p:sp>
        <p:sp>
          <p:nvSpPr>
            <p:cNvPr id="184" name="Freeform 25"/>
            <p:cNvSpPr>
              <a:spLocks noChangeArrowheads="1"/>
            </p:cNvSpPr>
            <p:nvPr/>
          </p:nvSpPr>
          <p:spPr bwMode="auto">
            <a:xfrm>
              <a:off x="3894138" y="4700588"/>
              <a:ext cx="1128712" cy="1108075"/>
            </a:xfrm>
            <a:custGeom>
              <a:avLst/>
              <a:gdLst>
                <a:gd name="T0" fmla="*/ 2763 w 3135"/>
                <a:gd name="T1" fmla="*/ 2968 h 3080"/>
                <a:gd name="T2" fmla="*/ 2763 w 3135"/>
                <a:gd name="T3" fmla="*/ 2968 h 3080"/>
                <a:gd name="T4" fmla="*/ 2522 w 3135"/>
                <a:gd name="T5" fmla="*/ 3042 h 3080"/>
                <a:gd name="T6" fmla="*/ 2170 w 3135"/>
                <a:gd name="T7" fmla="*/ 3042 h 3080"/>
                <a:gd name="T8" fmla="*/ 1558 w 3135"/>
                <a:gd name="T9" fmla="*/ 2857 h 3080"/>
                <a:gd name="T10" fmla="*/ 686 w 3135"/>
                <a:gd name="T11" fmla="*/ 2875 h 3080"/>
                <a:gd name="T12" fmla="*/ 371 w 3135"/>
                <a:gd name="T13" fmla="*/ 2801 h 3080"/>
                <a:gd name="T14" fmla="*/ 111 w 3135"/>
                <a:gd name="T15" fmla="*/ 2875 h 3080"/>
                <a:gd name="T16" fmla="*/ 19 w 3135"/>
                <a:gd name="T17" fmla="*/ 2727 h 3080"/>
                <a:gd name="T18" fmla="*/ 167 w 3135"/>
                <a:gd name="T19" fmla="*/ 1929 h 3080"/>
                <a:gd name="T20" fmla="*/ 464 w 3135"/>
                <a:gd name="T21" fmla="*/ 1614 h 3080"/>
                <a:gd name="T22" fmla="*/ 501 w 3135"/>
                <a:gd name="T23" fmla="*/ 1317 h 3080"/>
                <a:gd name="T24" fmla="*/ 520 w 3135"/>
                <a:gd name="T25" fmla="*/ 1243 h 3080"/>
                <a:gd name="T26" fmla="*/ 390 w 3135"/>
                <a:gd name="T27" fmla="*/ 891 h 3080"/>
                <a:gd name="T28" fmla="*/ 390 w 3135"/>
                <a:gd name="T29" fmla="*/ 538 h 3080"/>
                <a:gd name="T30" fmla="*/ 223 w 3135"/>
                <a:gd name="T31" fmla="*/ 111 h 3080"/>
                <a:gd name="T32" fmla="*/ 297 w 3135"/>
                <a:gd name="T33" fmla="*/ 37 h 3080"/>
                <a:gd name="T34" fmla="*/ 631 w 3135"/>
                <a:gd name="T35" fmla="*/ 0 h 3080"/>
                <a:gd name="T36" fmla="*/ 1057 w 3135"/>
                <a:gd name="T37" fmla="*/ 19 h 3080"/>
                <a:gd name="T38" fmla="*/ 1206 w 3135"/>
                <a:gd name="T39" fmla="*/ 37 h 3080"/>
                <a:gd name="T40" fmla="*/ 1317 w 3135"/>
                <a:gd name="T41" fmla="*/ 149 h 3080"/>
                <a:gd name="T42" fmla="*/ 1317 w 3135"/>
                <a:gd name="T43" fmla="*/ 223 h 3080"/>
                <a:gd name="T44" fmla="*/ 1392 w 3135"/>
                <a:gd name="T45" fmla="*/ 445 h 3080"/>
                <a:gd name="T46" fmla="*/ 1650 w 3135"/>
                <a:gd name="T47" fmla="*/ 556 h 3080"/>
                <a:gd name="T48" fmla="*/ 1799 w 3135"/>
                <a:gd name="T49" fmla="*/ 538 h 3080"/>
                <a:gd name="T50" fmla="*/ 2021 w 3135"/>
                <a:gd name="T51" fmla="*/ 371 h 3080"/>
                <a:gd name="T52" fmla="*/ 2188 w 3135"/>
                <a:gd name="T53" fmla="*/ 371 h 3080"/>
                <a:gd name="T54" fmla="*/ 2374 w 3135"/>
                <a:gd name="T55" fmla="*/ 445 h 3080"/>
                <a:gd name="T56" fmla="*/ 2522 w 3135"/>
                <a:gd name="T57" fmla="*/ 445 h 3080"/>
                <a:gd name="T58" fmla="*/ 2541 w 3135"/>
                <a:gd name="T59" fmla="*/ 631 h 3080"/>
                <a:gd name="T60" fmla="*/ 2504 w 3135"/>
                <a:gd name="T61" fmla="*/ 816 h 3080"/>
                <a:gd name="T62" fmla="*/ 2541 w 3135"/>
                <a:gd name="T63" fmla="*/ 965 h 3080"/>
                <a:gd name="T64" fmla="*/ 2559 w 3135"/>
                <a:gd name="T65" fmla="*/ 1113 h 3080"/>
                <a:gd name="T66" fmla="*/ 2596 w 3135"/>
                <a:gd name="T67" fmla="*/ 1224 h 3080"/>
                <a:gd name="T68" fmla="*/ 2763 w 3135"/>
                <a:gd name="T69" fmla="*/ 1243 h 3080"/>
                <a:gd name="T70" fmla="*/ 3023 w 3135"/>
                <a:gd name="T71" fmla="*/ 1280 h 3080"/>
                <a:gd name="T72" fmla="*/ 3060 w 3135"/>
                <a:gd name="T73" fmla="*/ 1317 h 3080"/>
                <a:gd name="T74" fmla="*/ 3004 w 3135"/>
                <a:gd name="T75" fmla="*/ 1577 h 3080"/>
                <a:gd name="T76" fmla="*/ 2967 w 3135"/>
                <a:gd name="T77" fmla="*/ 1781 h 3080"/>
                <a:gd name="T78" fmla="*/ 2745 w 3135"/>
                <a:gd name="T79" fmla="*/ 1781 h 3080"/>
                <a:gd name="T80" fmla="*/ 2522 w 3135"/>
                <a:gd name="T81" fmla="*/ 1799 h 3080"/>
                <a:gd name="T82" fmla="*/ 2504 w 3135"/>
                <a:gd name="T83" fmla="*/ 2133 h 3080"/>
                <a:gd name="T84" fmla="*/ 2504 w 3135"/>
                <a:gd name="T85" fmla="*/ 2467 h 3080"/>
                <a:gd name="T86" fmla="*/ 2522 w 3135"/>
                <a:gd name="T87" fmla="*/ 2616 h 3080"/>
                <a:gd name="T88" fmla="*/ 2689 w 3135"/>
                <a:gd name="T89" fmla="*/ 2820 h 3080"/>
                <a:gd name="T90" fmla="*/ 2763 w 3135"/>
                <a:gd name="T91" fmla="*/ 2968 h 30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135" h="3080">
                  <a:moveTo>
                    <a:pt x="2763" y="2968"/>
                  </a:moveTo>
                  <a:lnTo>
                    <a:pt x="2763" y="2968"/>
                  </a:lnTo>
                  <a:cubicBezTo>
                    <a:pt x="2763" y="2968"/>
                    <a:pt x="2689" y="3042"/>
                    <a:pt x="2522" y="3042"/>
                  </a:cubicBezTo>
                  <a:cubicBezTo>
                    <a:pt x="2355" y="3042"/>
                    <a:pt x="2300" y="3079"/>
                    <a:pt x="2170" y="3042"/>
                  </a:cubicBezTo>
                  <a:cubicBezTo>
                    <a:pt x="2040" y="2987"/>
                    <a:pt x="1743" y="2894"/>
                    <a:pt x="1558" y="2857"/>
                  </a:cubicBezTo>
                  <a:cubicBezTo>
                    <a:pt x="1354" y="2838"/>
                    <a:pt x="853" y="2894"/>
                    <a:pt x="686" y="2875"/>
                  </a:cubicBezTo>
                  <a:cubicBezTo>
                    <a:pt x="538" y="2857"/>
                    <a:pt x="464" y="2820"/>
                    <a:pt x="371" y="2801"/>
                  </a:cubicBezTo>
                  <a:cubicBezTo>
                    <a:pt x="279" y="2782"/>
                    <a:pt x="149" y="2857"/>
                    <a:pt x="111" y="2875"/>
                  </a:cubicBezTo>
                  <a:cubicBezTo>
                    <a:pt x="74" y="2894"/>
                    <a:pt x="0" y="2894"/>
                    <a:pt x="19" y="2727"/>
                  </a:cubicBezTo>
                  <a:cubicBezTo>
                    <a:pt x="19" y="2560"/>
                    <a:pt x="74" y="2040"/>
                    <a:pt x="167" y="1929"/>
                  </a:cubicBezTo>
                  <a:cubicBezTo>
                    <a:pt x="260" y="1836"/>
                    <a:pt x="408" y="1707"/>
                    <a:pt x="464" y="1614"/>
                  </a:cubicBezTo>
                  <a:cubicBezTo>
                    <a:pt x="538" y="1521"/>
                    <a:pt x="482" y="1373"/>
                    <a:pt x="501" y="1317"/>
                  </a:cubicBezTo>
                  <a:cubicBezTo>
                    <a:pt x="538" y="1280"/>
                    <a:pt x="575" y="1317"/>
                    <a:pt x="520" y="1243"/>
                  </a:cubicBezTo>
                  <a:cubicBezTo>
                    <a:pt x="464" y="1168"/>
                    <a:pt x="390" y="1020"/>
                    <a:pt x="390" y="891"/>
                  </a:cubicBezTo>
                  <a:cubicBezTo>
                    <a:pt x="390" y="761"/>
                    <a:pt x="408" y="668"/>
                    <a:pt x="390" y="538"/>
                  </a:cubicBezTo>
                  <a:cubicBezTo>
                    <a:pt x="371" y="408"/>
                    <a:pt x="223" y="149"/>
                    <a:pt x="223" y="111"/>
                  </a:cubicBezTo>
                  <a:cubicBezTo>
                    <a:pt x="223" y="74"/>
                    <a:pt x="297" y="37"/>
                    <a:pt x="297" y="37"/>
                  </a:cubicBezTo>
                  <a:cubicBezTo>
                    <a:pt x="631" y="0"/>
                    <a:pt x="631" y="0"/>
                    <a:pt x="631" y="0"/>
                  </a:cubicBezTo>
                  <a:cubicBezTo>
                    <a:pt x="631" y="0"/>
                    <a:pt x="1021" y="19"/>
                    <a:pt x="1057" y="19"/>
                  </a:cubicBezTo>
                  <a:cubicBezTo>
                    <a:pt x="1095" y="19"/>
                    <a:pt x="1169" y="19"/>
                    <a:pt x="1206" y="37"/>
                  </a:cubicBezTo>
                  <a:cubicBezTo>
                    <a:pt x="1243" y="74"/>
                    <a:pt x="1317" y="130"/>
                    <a:pt x="1317" y="149"/>
                  </a:cubicBezTo>
                  <a:cubicBezTo>
                    <a:pt x="1317" y="149"/>
                    <a:pt x="1317" y="185"/>
                    <a:pt x="1317" y="223"/>
                  </a:cubicBezTo>
                  <a:cubicBezTo>
                    <a:pt x="1317" y="260"/>
                    <a:pt x="1317" y="371"/>
                    <a:pt x="1392" y="445"/>
                  </a:cubicBezTo>
                  <a:cubicBezTo>
                    <a:pt x="1392" y="445"/>
                    <a:pt x="1502" y="520"/>
                    <a:pt x="1650" y="556"/>
                  </a:cubicBezTo>
                  <a:cubicBezTo>
                    <a:pt x="1650" y="556"/>
                    <a:pt x="1762" y="575"/>
                    <a:pt x="1799" y="538"/>
                  </a:cubicBezTo>
                  <a:cubicBezTo>
                    <a:pt x="1854" y="501"/>
                    <a:pt x="1965" y="371"/>
                    <a:pt x="2021" y="371"/>
                  </a:cubicBezTo>
                  <a:cubicBezTo>
                    <a:pt x="2077" y="352"/>
                    <a:pt x="2114" y="334"/>
                    <a:pt x="2188" y="371"/>
                  </a:cubicBezTo>
                  <a:cubicBezTo>
                    <a:pt x="2262" y="408"/>
                    <a:pt x="2355" y="445"/>
                    <a:pt x="2374" y="445"/>
                  </a:cubicBezTo>
                  <a:cubicBezTo>
                    <a:pt x="2392" y="445"/>
                    <a:pt x="2448" y="390"/>
                    <a:pt x="2522" y="445"/>
                  </a:cubicBezTo>
                  <a:cubicBezTo>
                    <a:pt x="2596" y="501"/>
                    <a:pt x="2541" y="612"/>
                    <a:pt x="2541" y="631"/>
                  </a:cubicBezTo>
                  <a:cubicBezTo>
                    <a:pt x="2541" y="631"/>
                    <a:pt x="2485" y="761"/>
                    <a:pt x="2504" y="816"/>
                  </a:cubicBezTo>
                  <a:cubicBezTo>
                    <a:pt x="2504" y="872"/>
                    <a:pt x="2522" y="909"/>
                    <a:pt x="2541" y="965"/>
                  </a:cubicBezTo>
                  <a:cubicBezTo>
                    <a:pt x="2559" y="1020"/>
                    <a:pt x="2578" y="1057"/>
                    <a:pt x="2559" y="1113"/>
                  </a:cubicBezTo>
                  <a:cubicBezTo>
                    <a:pt x="2541" y="1168"/>
                    <a:pt x="2541" y="1224"/>
                    <a:pt x="2596" y="1224"/>
                  </a:cubicBezTo>
                  <a:cubicBezTo>
                    <a:pt x="2633" y="1243"/>
                    <a:pt x="2689" y="1243"/>
                    <a:pt x="2763" y="1243"/>
                  </a:cubicBezTo>
                  <a:cubicBezTo>
                    <a:pt x="2837" y="1262"/>
                    <a:pt x="2912" y="1243"/>
                    <a:pt x="3023" y="1280"/>
                  </a:cubicBezTo>
                  <a:cubicBezTo>
                    <a:pt x="3134" y="1298"/>
                    <a:pt x="3078" y="1262"/>
                    <a:pt x="3060" y="1317"/>
                  </a:cubicBezTo>
                  <a:cubicBezTo>
                    <a:pt x="3023" y="1373"/>
                    <a:pt x="3023" y="1503"/>
                    <a:pt x="3004" y="1577"/>
                  </a:cubicBezTo>
                  <a:cubicBezTo>
                    <a:pt x="3004" y="1651"/>
                    <a:pt x="3042" y="1781"/>
                    <a:pt x="2967" y="1781"/>
                  </a:cubicBezTo>
                  <a:cubicBezTo>
                    <a:pt x="2912" y="1799"/>
                    <a:pt x="2875" y="1781"/>
                    <a:pt x="2745" y="1781"/>
                  </a:cubicBezTo>
                  <a:cubicBezTo>
                    <a:pt x="2615" y="1799"/>
                    <a:pt x="2559" y="1744"/>
                    <a:pt x="2522" y="1799"/>
                  </a:cubicBezTo>
                  <a:cubicBezTo>
                    <a:pt x="2485" y="1855"/>
                    <a:pt x="2504" y="2059"/>
                    <a:pt x="2504" y="2133"/>
                  </a:cubicBezTo>
                  <a:cubicBezTo>
                    <a:pt x="2504" y="2207"/>
                    <a:pt x="2522" y="2411"/>
                    <a:pt x="2504" y="2467"/>
                  </a:cubicBezTo>
                  <a:cubicBezTo>
                    <a:pt x="2466" y="2523"/>
                    <a:pt x="2504" y="2597"/>
                    <a:pt x="2522" y="2616"/>
                  </a:cubicBezTo>
                  <a:cubicBezTo>
                    <a:pt x="2559" y="2652"/>
                    <a:pt x="2652" y="2782"/>
                    <a:pt x="2689" y="2820"/>
                  </a:cubicBezTo>
                  <a:cubicBezTo>
                    <a:pt x="2726" y="2875"/>
                    <a:pt x="2819" y="2931"/>
                    <a:pt x="2763" y="2968"/>
                  </a:cubicBezTo>
                </a:path>
              </a:pathLst>
            </a:custGeom>
            <a:solidFill>
              <a:srgbClr val="BFBFBF"/>
            </a:solidFill>
            <a:ln w="9525" cap="flat">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latin typeface="Calibri Light"/>
              </a:endParaRPr>
            </a:p>
          </p:txBody>
        </p:sp>
        <p:sp>
          <p:nvSpPr>
            <p:cNvPr id="185" name="Freeform 26"/>
            <p:cNvSpPr>
              <a:spLocks noChangeArrowheads="1"/>
            </p:cNvSpPr>
            <p:nvPr/>
          </p:nvSpPr>
          <p:spPr bwMode="auto">
            <a:xfrm>
              <a:off x="3894138" y="5702300"/>
              <a:ext cx="1168400" cy="1116013"/>
            </a:xfrm>
            <a:custGeom>
              <a:avLst/>
              <a:gdLst>
                <a:gd name="T0" fmla="*/ 983 w 3247"/>
                <a:gd name="T1" fmla="*/ 3043 h 3100"/>
                <a:gd name="T2" fmla="*/ 983 w 3247"/>
                <a:gd name="T3" fmla="*/ 3043 h 3100"/>
                <a:gd name="T4" fmla="*/ 1057 w 3247"/>
                <a:gd name="T5" fmla="*/ 2894 h 3100"/>
                <a:gd name="T6" fmla="*/ 1224 w 3247"/>
                <a:gd name="T7" fmla="*/ 2969 h 3100"/>
                <a:gd name="T8" fmla="*/ 1336 w 3247"/>
                <a:gd name="T9" fmla="*/ 3061 h 3100"/>
                <a:gd name="T10" fmla="*/ 1520 w 3247"/>
                <a:gd name="T11" fmla="*/ 3080 h 3100"/>
                <a:gd name="T12" fmla="*/ 1799 w 3247"/>
                <a:gd name="T13" fmla="*/ 3043 h 3100"/>
                <a:gd name="T14" fmla="*/ 1836 w 3247"/>
                <a:gd name="T15" fmla="*/ 2653 h 3100"/>
                <a:gd name="T16" fmla="*/ 1854 w 3247"/>
                <a:gd name="T17" fmla="*/ 2097 h 3100"/>
                <a:gd name="T18" fmla="*/ 1873 w 3247"/>
                <a:gd name="T19" fmla="*/ 1318 h 3100"/>
                <a:gd name="T20" fmla="*/ 1947 w 3247"/>
                <a:gd name="T21" fmla="*/ 1225 h 3100"/>
                <a:gd name="T22" fmla="*/ 2133 w 3247"/>
                <a:gd name="T23" fmla="*/ 1188 h 3100"/>
                <a:gd name="T24" fmla="*/ 2170 w 3247"/>
                <a:gd name="T25" fmla="*/ 761 h 3100"/>
                <a:gd name="T26" fmla="*/ 2170 w 3247"/>
                <a:gd name="T27" fmla="*/ 409 h 3100"/>
                <a:gd name="T28" fmla="*/ 2430 w 3247"/>
                <a:gd name="T29" fmla="*/ 316 h 3100"/>
                <a:gd name="T30" fmla="*/ 2763 w 3247"/>
                <a:gd name="T31" fmla="*/ 297 h 3100"/>
                <a:gd name="T32" fmla="*/ 2912 w 3247"/>
                <a:gd name="T33" fmla="*/ 353 h 3100"/>
                <a:gd name="T34" fmla="*/ 3023 w 3247"/>
                <a:gd name="T35" fmla="*/ 260 h 3100"/>
                <a:gd name="T36" fmla="*/ 3190 w 3247"/>
                <a:gd name="T37" fmla="*/ 241 h 3100"/>
                <a:gd name="T38" fmla="*/ 3227 w 3247"/>
                <a:gd name="T39" fmla="*/ 167 h 3100"/>
                <a:gd name="T40" fmla="*/ 3042 w 3247"/>
                <a:gd name="T41" fmla="*/ 149 h 3100"/>
                <a:gd name="T42" fmla="*/ 2986 w 3247"/>
                <a:gd name="T43" fmla="*/ 149 h 3100"/>
                <a:gd name="T44" fmla="*/ 2912 w 3247"/>
                <a:gd name="T45" fmla="*/ 149 h 3100"/>
                <a:gd name="T46" fmla="*/ 2801 w 3247"/>
                <a:gd name="T47" fmla="*/ 167 h 3100"/>
                <a:gd name="T48" fmla="*/ 2782 w 3247"/>
                <a:gd name="T49" fmla="*/ 167 h 3100"/>
                <a:gd name="T50" fmla="*/ 2707 w 3247"/>
                <a:gd name="T51" fmla="*/ 223 h 3100"/>
                <a:gd name="T52" fmla="*/ 2541 w 3247"/>
                <a:gd name="T53" fmla="*/ 260 h 3100"/>
                <a:gd name="T54" fmla="*/ 2355 w 3247"/>
                <a:gd name="T55" fmla="*/ 279 h 3100"/>
                <a:gd name="T56" fmla="*/ 2151 w 3247"/>
                <a:gd name="T57" fmla="*/ 260 h 3100"/>
                <a:gd name="T58" fmla="*/ 1836 w 3247"/>
                <a:gd name="T59" fmla="*/ 149 h 3100"/>
                <a:gd name="T60" fmla="*/ 1576 w 3247"/>
                <a:gd name="T61" fmla="*/ 93 h 3100"/>
                <a:gd name="T62" fmla="*/ 1150 w 3247"/>
                <a:gd name="T63" fmla="*/ 75 h 3100"/>
                <a:gd name="T64" fmla="*/ 705 w 3247"/>
                <a:gd name="T65" fmla="*/ 93 h 3100"/>
                <a:gd name="T66" fmla="*/ 427 w 3247"/>
                <a:gd name="T67" fmla="*/ 38 h 3100"/>
                <a:gd name="T68" fmla="*/ 241 w 3247"/>
                <a:gd name="T69" fmla="*/ 19 h 3100"/>
                <a:gd name="T70" fmla="*/ 93 w 3247"/>
                <a:gd name="T71" fmla="*/ 93 h 3100"/>
                <a:gd name="T72" fmla="*/ 74 w 3247"/>
                <a:gd name="T73" fmla="*/ 130 h 3100"/>
                <a:gd name="T74" fmla="*/ 19 w 3247"/>
                <a:gd name="T75" fmla="*/ 279 h 3100"/>
                <a:gd name="T76" fmla="*/ 93 w 3247"/>
                <a:gd name="T77" fmla="*/ 483 h 3100"/>
                <a:gd name="T78" fmla="*/ 260 w 3247"/>
                <a:gd name="T79" fmla="*/ 668 h 3100"/>
                <a:gd name="T80" fmla="*/ 315 w 3247"/>
                <a:gd name="T81" fmla="*/ 872 h 3100"/>
                <a:gd name="T82" fmla="*/ 427 w 3247"/>
                <a:gd name="T83" fmla="*/ 1058 h 3100"/>
                <a:gd name="T84" fmla="*/ 556 w 3247"/>
                <a:gd name="T85" fmla="*/ 1318 h 3100"/>
                <a:gd name="T86" fmla="*/ 575 w 3247"/>
                <a:gd name="T87" fmla="*/ 1633 h 3100"/>
                <a:gd name="T88" fmla="*/ 686 w 3247"/>
                <a:gd name="T89" fmla="*/ 2134 h 3100"/>
                <a:gd name="T90" fmla="*/ 761 w 3247"/>
                <a:gd name="T91" fmla="*/ 2505 h 3100"/>
                <a:gd name="T92" fmla="*/ 853 w 3247"/>
                <a:gd name="T93" fmla="*/ 2913 h 3100"/>
                <a:gd name="T94" fmla="*/ 983 w 3247"/>
                <a:gd name="T95" fmla="*/ 3043 h 3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47" h="3100">
                  <a:moveTo>
                    <a:pt x="983" y="3043"/>
                  </a:moveTo>
                  <a:lnTo>
                    <a:pt x="983" y="3043"/>
                  </a:lnTo>
                  <a:cubicBezTo>
                    <a:pt x="983" y="3043"/>
                    <a:pt x="983" y="2876"/>
                    <a:pt x="1057" y="2894"/>
                  </a:cubicBezTo>
                  <a:cubicBezTo>
                    <a:pt x="1150" y="2894"/>
                    <a:pt x="1169" y="2894"/>
                    <a:pt x="1224" y="2969"/>
                  </a:cubicBezTo>
                  <a:cubicBezTo>
                    <a:pt x="1280" y="3024"/>
                    <a:pt x="1224" y="3024"/>
                    <a:pt x="1336" y="3061"/>
                  </a:cubicBezTo>
                  <a:cubicBezTo>
                    <a:pt x="1466" y="3099"/>
                    <a:pt x="1410" y="3080"/>
                    <a:pt x="1520" y="3080"/>
                  </a:cubicBezTo>
                  <a:cubicBezTo>
                    <a:pt x="1650" y="3080"/>
                    <a:pt x="1762" y="3099"/>
                    <a:pt x="1799" y="3043"/>
                  </a:cubicBezTo>
                  <a:cubicBezTo>
                    <a:pt x="1817" y="2969"/>
                    <a:pt x="1854" y="2764"/>
                    <a:pt x="1836" y="2653"/>
                  </a:cubicBezTo>
                  <a:cubicBezTo>
                    <a:pt x="1836" y="2523"/>
                    <a:pt x="1854" y="2171"/>
                    <a:pt x="1854" y="2097"/>
                  </a:cubicBezTo>
                  <a:cubicBezTo>
                    <a:pt x="1854" y="2004"/>
                    <a:pt x="1873" y="1354"/>
                    <a:pt x="1873" y="1318"/>
                  </a:cubicBezTo>
                  <a:cubicBezTo>
                    <a:pt x="1873" y="1280"/>
                    <a:pt x="1854" y="1206"/>
                    <a:pt x="1947" y="1225"/>
                  </a:cubicBezTo>
                  <a:cubicBezTo>
                    <a:pt x="2021" y="1225"/>
                    <a:pt x="2114" y="1280"/>
                    <a:pt x="2133" y="1188"/>
                  </a:cubicBezTo>
                  <a:cubicBezTo>
                    <a:pt x="2151" y="1095"/>
                    <a:pt x="2170" y="817"/>
                    <a:pt x="2170" y="761"/>
                  </a:cubicBezTo>
                  <a:cubicBezTo>
                    <a:pt x="2170" y="706"/>
                    <a:pt x="2133" y="464"/>
                    <a:pt x="2170" y="409"/>
                  </a:cubicBezTo>
                  <a:cubicBezTo>
                    <a:pt x="2207" y="353"/>
                    <a:pt x="2374" y="316"/>
                    <a:pt x="2430" y="316"/>
                  </a:cubicBezTo>
                  <a:cubicBezTo>
                    <a:pt x="2504" y="316"/>
                    <a:pt x="2707" y="260"/>
                    <a:pt x="2763" y="297"/>
                  </a:cubicBezTo>
                  <a:cubicBezTo>
                    <a:pt x="2819" y="353"/>
                    <a:pt x="2837" y="409"/>
                    <a:pt x="2912" y="353"/>
                  </a:cubicBezTo>
                  <a:cubicBezTo>
                    <a:pt x="2986" y="316"/>
                    <a:pt x="2949" y="297"/>
                    <a:pt x="3023" y="260"/>
                  </a:cubicBezTo>
                  <a:cubicBezTo>
                    <a:pt x="3097" y="241"/>
                    <a:pt x="3153" y="241"/>
                    <a:pt x="3190" y="241"/>
                  </a:cubicBezTo>
                  <a:cubicBezTo>
                    <a:pt x="3227" y="223"/>
                    <a:pt x="3246" y="186"/>
                    <a:pt x="3227" y="167"/>
                  </a:cubicBezTo>
                  <a:cubicBezTo>
                    <a:pt x="3208" y="167"/>
                    <a:pt x="3097" y="149"/>
                    <a:pt x="3042" y="149"/>
                  </a:cubicBezTo>
                  <a:cubicBezTo>
                    <a:pt x="2986" y="149"/>
                    <a:pt x="2986" y="149"/>
                    <a:pt x="2986" y="149"/>
                  </a:cubicBezTo>
                  <a:cubicBezTo>
                    <a:pt x="2986" y="149"/>
                    <a:pt x="2949" y="130"/>
                    <a:pt x="2912" y="149"/>
                  </a:cubicBezTo>
                  <a:cubicBezTo>
                    <a:pt x="2893" y="167"/>
                    <a:pt x="2801" y="167"/>
                    <a:pt x="2801" y="167"/>
                  </a:cubicBezTo>
                  <a:lnTo>
                    <a:pt x="2782" y="167"/>
                  </a:lnTo>
                  <a:cubicBezTo>
                    <a:pt x="2763" y="186"/>
                    <a:pt x="2726" y="205"/>
                    <a:pt x="2707" y="223"/>
                  </a:cubicBezTo>
                  <a:cubicBezTo>
                    <a:pt x="2671" y="241"/>
                    <a:pt x="2596" y="260"/>
                    <a:pt x="2541" y="260"/>
                  </a:cubicBezTo>
                  <a:cubicBezTo>
                    <a:pt x="2485" y="260"/>
                    <a:pt x="2411" y="260"/>
                    <a:pt x="2355" y="279"/>
                  </a:cubicBezTo>
                  <a:cubicBezTo>
                    <a:pt x="2300" y="279"/>
                    <a:pt x="2188" y="279"/>
                    <a:pt x="2151" y="260"/>
                  </a:cubicBezTo>
                  <a:cubicBezTo>
                    <a:pt x="2133" y="223"/>
                    <a:pt x="1836" y="149"/>
                    <a:pt x="1836" y="149"/>
                  </a:cubicBezTo>
                  <a:cubicBezTo>
                    <a:pt x="1576" y="93"/>
                    <a:pt x="1576" y="93"/>
                    <a:pt x="1576" y="93"/>
                  </a:cubicBezTo>
                  <a:cubicBezTo>
                    <a:pt x="1576" y="93"/>
                    <a:pt x="1354" y="56"/>
                    <a:pt x="1150" y="75"/>
                  </a:cubicBezTo>
                  <a:cubicBezTo>
                    <a:pt x="965" y="93"/>
                    <a:pt x="705" y="93"/>
                    <a:pt x="705" y="93"/>
                  </a:cubicBezTo>
                  <a:cubicBezTo>
                    <a:pt x="705" y="93"/>
                    <a:pt x="501" y="56"/>
                    <a:pt x="427" y="38"/>
                  </a:cubicBezTo>
                  <a:cubicBezTo>
                    <a:pt x="334" y="0"/>
                    <a:pt x="260" y="19"/>
                    <a:pt x="241" y="19"/>
                  </a:cubicBezTo>
                  <a:cubicBezTo>
                    <a:pt x="223" y="38"/>
                    <a:pt x="93" y="93"/>
                    <a:pt x="93" y="93"/>
                  </a:cubicBezTo>
                  <a:cubicBezTo>
                    <a:pt x="93" y="93"/>
                    <a:pt x="111" y="93"/>
                    <a:pt x="74" y="130"/>
                  </a:cubicBezTo>
                  <a:cubicBezTo>
                    <a:pt x="37" y="167"/>
                    <a:pt x="0" y="223"/>
                    <a:pt x="19" y="279"/>
                  </a:cubicBezTo>
                  <a:cubicBezTo>
                    <a:pt x="19" y="335"/>
                    <a:pt x="19" y="409"/>
                    <a:pt x="93" y="483"/>
                  </a:cubicBezTo>
                  <a:cubicBezTo>
                    <a:pt x="185" y="557"/>
                    <a:pt x="241" y="594"/>
                    <a:pt x="260" y="668"/>
                  </a:cubicBezTo>
                  <a:cubicBezTo>
                    <a:pt x="279" y="724"/>
                    <a:pt x="315" y="798"/>
                    <a:pt x="315" y="872"/>
                  </a:cubicBezTo>
                  <a:cubicBezTo>
                    <a:pt x="334" y="947"/>
                    <a:pt x="371" y="983"/>
                    <a:pt x="427" y="1058"/>
                  </a:cubicBezTo>
                  <a:cubicBezTo>
                    <a:pt x="482" y="1132"/>
                    <a:pt x="538" y="1243"/>
                    <a:pt x="556" y="1318"/>
                  </a:cubicBezTo>
                  <a:cubicBezTo>
                    <a:pt x="594" y="1392"/>
                    <a:pt x="594" y="1559"/>
                    <a:pt x="575" y="1633"/>
                  </a:cubicBezTo>
                  <a:cubicBezTo>
                    <a:pt x="575" y="1707"/>
                    <a:pt x="668" y="2078"/>
                    <a:pt x="686" y="2134"/>
                  </a:cubicBezTo>
                  <a:cubicBezTo>
                    <a:pt x="724" y="2190"/>
                    <a:pt x="761" y="2301"/>
                    <a:pt x="761" y="2505"/>
                  </a:cubicBezTo>
                  <a:cubicBezTo>
                    <a:pt x="761" y="2709"/>
                    <a:pt x="779" y="2839"/>
                    <a:pt x="853" y="2913"/>
                  </a:cubicBezTo>
                  <a:cubicBezTo>
                    <a:pt x="909" y="2969"/>
                    <a:pt x="965" y="3043"/>
                    <a:pt x="983" y="3043"/>
                  </a:cubicBezTo>
                </a:path>
              </a:pathLst>
            </a:custGeom>
            <a:grpFill/>
            <a:ln w="9525" cap="flat">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latin typeface="Calibri Light"/>
              </a:endParaRPr>
            </a:p>
          </p:txBody>
        </p:sp>
        <p:sp>
          <p:nvSpPr>
            <p:cNvPr id="186" name="Freeform 27"/>
            <p:cNvSpPr>
              <a:spLocks noChangeArrowheads="1"/>
            </p:cNvSpPr>
            <p:nvPr/>
          </p:nvSpPr>
          <p:spPr bwMode="auto">
            <a:xfrm>
              <a:off x="4248150" y="6176963"/>
              <a:ext cx="1455738" cy="1282700"/>
            </a:xfrm>
            <a:custGeom>
              <a:avLst/>
              <a:gdLst>
                <a:gd name="T0" fmla="*/ 3950 w 4045"/>
                <a:gd name="T1" fmla="*/ 1131 h 3562"/>
                <a:gd name="T2" fmla="*/ 3950 w 4045"/>
                <a:gd name="T3" fmla="*/ 1131 h 3562"/>
                <a:gd name="T4" fmla="*/ 4006 w 4045"/>
                <a:gd name="T5" fmla="*/ 1335 h 3562"/>
                <a:gd name="T6" fmla="*/ 3784 w 4045"/>
                <a:gd name="T7" fmla="*/ 1799 h 3562"/>
                <a:gd name="T8" fmla="*/ 3673 w 4045"/>
                <a:gd name="T9" fmla="*/ 1892 h 3562"/>
                <a:gd name="T10" fmla="*/ 3394 w 4045"/>
                <a:gd name="T11" fmla="*/ 2282 h 3562"/>
                <a:gd name="T12" fmla="*/ 2967 w 4045"/>
                <a:gd name="T13" fmla="*/ 2615 h 3562"/>
                <a:gd name="T14" fmla="*/ 2837 w 4045"/>
                <a:gd name="T15" fmla="*/ 2819 h 3562"/>
                <a:gd name="T16" fmla="*/ 2504 w 4045"/>
                <a:gd name="T17" fmla="*/ 3116 h 3562"/>
                <a:gd name="T18" fmla="*/ 2300 w 4045"/>
                <a:gd name="T19" fmla="*/ 3209 h 3562"/>
                <a:gd name="T20" fmla="*/ 2003 w 4045"/>
                <a:gd name="T21" fmla="*/ 3265 h 3562"/>
                <a:gd name="T22" fmla="*/ 1892 w 4045"/>
                <a:gd name="T23" fmla="*/ 3246 h 3562"/>
                <a:gd name="T24" fmla="*/ 1743 w 4045"/>
                <a:gd name="T25" fmla="*/ 3320 h 3562"/>
                <a:gd name="T26" fmla="*/ 1521 w 4045"/>
                <a:gd name="T27" fmla="*/ 3283 h 3562"/>
                <a:gd name="T28" fmla="*/ 1335 w 4045"/>
                <a:gd name="T29" fmla="*/ 3301 h 3562"/>
                <a:gd name="T30" fmla="*/ 1150 w 4045"/>
                <a:gd name="T31" fmla="*/ 3339 h 3562"/>
                <a:gd name="T32" fmla="*/ 1057 w 4045"/>
                <a:gd name="T33" fmla="*/ 3431 h 3562"/>
                <a:gd name="T34" fmla="*/ 982 w 4045"/>
                <a:gd name="T35" fmla="*/ 3450 h 3562"/>
                <a:gd name="T36" fmla="*/ 890 w 4045"/>
                <a:gd name="T37" fmla="*/ 3543 h 3562"/>
                <a:gd name="T38" fmla="*/ 723 w 4045"/>
                <a:gd name="T39" fmla="*/ 3487 h 3562"/>
                <a:gd name="T40" fmla="*/ 630 w 4045"/>
                <a:gd name="T41" fmla="*/ 3431 h 3562"/>
                <a:gd name="T42" fmla="*/ 575 w 4045"/>
                <a:gd name="T43" fmla="*/ 3339 h 3562"/>
                <a:gd name="T44" fmla="*/ 427 w 4045"/>
                <a:gd name="T45" fmla="*/ 3265 h 3562"/>
                <a:gd name="T46" fmla="*/ 464 w 4045"/>
                <a:gd name="T47" fmla="*/ 3135 h 3562"/>
                <a:gd name="T48" fmla="*/ 334 w 4045"/>
                <a:gd name="T49" fmla="*/ 3005 h 3562"/>
                <a:gd name="T50" fmla="*/ 334 w 4045"/>
                <a:gd name="T51" fmla="*/ 2838 h 3562"/>
                <a:gd name="T52" fmla="*/ 427 w 4045"/>
                <a:gd name="T53" fmla="*/ 2634 h 3562"/>
                <a:gd name="T54" fmla="*/ 353 w 4045"/>
                <a:gd name="T55" fmla="*/ 2467 h 3562"/>
                <a:gd name="T56" fmla="*/ 186 w 4045"/>
                <a:gd name="T57" fmla="*/ 2263 h 3562"/>
                <a:gd name="T58" fmla="*/ 149 w 4045"/>
                <a:gd name="T59" fmla="*/ 2077 h 3562"/>
                <a:gd name="T60" fmla="*/ 74 w 4045"/>
                <a:gd name="T61" fmla="*/ 1855 h 3562"/>
                <a:gd name="T62" fmla="*/ 56 w 4045"/>
                <a:gd name="T63" fmla="*/ 1743 h 3562"/>
                <a:gd name="T64" fmla="*/ 0 w 4045"/>
                <a:gd name="T65" fmla="*/ 1725 h 3562"/>
                <a:gd name="T66" fmla="*/ 19 w 4045"/>
                <a:gd name="T67" fmla="*/ 1595 h 3562"/>
                <a:gd name="T68" fmla="*/ 112 w 4045"/>
                <a:gd name="T69" fmla="*/ 1576 h 3562"/>
                <a:gd name="T70" fmla="*/ 204 w 4045"/>
                <a:gd name="T71" fmla="*/ 1595 h 3562"/>
                <a:gd name="T72" fmla="*/ 279 w 4045"/>
                <a:gd name="T73" fmla="*/ 1688 h 3562"/>
                <a:gd name="T74" fmla="*/ 353 w 4045"/>
                <a:gd name="T75" fmla="*/ 1743 h 3562"/>
                <a:gd name="T76" fmla="*/ 464 w 4045"/>
                <a:gd name="T77" fmla="*/ 1781 h 3562"/>
                <a:gd name="T78" fmla="*/ 723 w 4045"/>
                <a:gd name="T79" fmla="*/ 1781 h 3562"/>
                <a:gd name="T80" fmla="*/ 834 w 4045"/>
                <a:gd name="T81" fmla="*/ 1669 h 3562"/>
                <a:gd name="T82" fmla="*/ 871 w 4045"/>
                <a:gd name="T83" fmla="*/ 1354 h 3562"/>
                <a:gd name="T84" fmla="*/ 871 w 4045"/>
                <a:gd name="T85" fmla="*/ 667 h 3562"/>
                <a:gd name="T86" fmla="*/ 1094 w 4045"/>
                <a:gd name="T87" fmla="*/ 797 h 3562"/>
                <a:gd name="T88" fmla="*/ 1094 w 4045"/>
                <a:gd name="T89" fmla="*/ 1113 h 3562"/>
                <a:gd name="T90" fmla="*/ 1391 w 4045"/>
                <a:gd name="T91" fmla="*/ 1298 h 3562"/>
                <a:gd name="T92" fmla="*/ 1576 w 4045"/>
                <a:gd name="T93" fmla="*/ 1020 h 3562"/>
                <a:gd name="T94" fmla="*/ 1724 w 4045"/>
                <a:gd name="T95" fmla="*/ 872 h 3562"/>
                <a:gd name="T96" fmla="*/ 1892 w 4045"/>
                <a:gd name="T97" fmla="*/ 964 h 3562"/>
                <a:gd name="T98" fmla="*/ 2263 w 4045"/>
                <a:gd name="T99" fmla="*/ 946 h 3562"/>
                <a:gd name="T100" fmla="*/ 2392 w 4045"/>
                <a:gd name="T101" fmla="*/ 742 h 3562"/>
                <a:gd name="T102" fmla="*/ 2504 w 4045"/>
                <a:gd name="T103" fmla="*/ 612 h 3562"/>
                <a:gd name="T104" fmla="*/ 2819 w 4045"/>
                <a:gd name="T105" fmla="*/ 296 h 3562"/>
                <a:gd name="T106" fmla="*/ 3042 w 4045"/>
                <a:gd name="T107" fmla="*/ 130 h 3562"/>
                <a:gd name="T108" fmla="*/ 3190 w 4045"/>
                <a:gd name="T109" fmla="*/ 0 h 3562"/>
                <a:gd name="T110" fmla="*/ 3450 w 4045"/>
                <a:gd name="T111" fmla="*/ 55 h 3562"/>
                <a:gd name="T112" fmla="*/ 3747 w 4045"/>
                <a:gd name="T113" fmla="*/ 148 h 3562"/>
                <a:gd name="T114" fmla="*/ 3784 w 4045"/>
                <a:gd name="T115" fmla="*/ 278 h 3562"/>
                <a:gd name="T116" fmla="*/ 3858 w 4045"/>
                <a:gd name="T117" fmla="*/ 537 h 3562"/>
                <a:gd name="T118" fmla="*/ 3858 w 4045"/>
                <a:gd name="T119" fmla="*/ 742 h 3562"/>
                <a:gd name="T120" fmla="*/ 3784 w 4045"/>
                <a:gd name="T121" fmla="*/ 909 h 3562"/>
                <a:gd name="T122" fmla="*/ 3821 w 4045"/>
                <a:gd name="T123" fmla="*/ 1001 h 3562"/>
                <a:gd name="T124" fmla="*/ 3950 w 4045"/>
                <a:gd name="T125" fmla="*/ 1131 h 35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045" h="3562">
                  <a:moveTo>
                    <a:pt x="3950" y="1131"/>
                  </a:moveTo>
                  <a:lnTo>
                    <a:pt x="3950" y="1131"/>
                  </a:lnTo>
                  <a:cubicBezTo>
                    <a:pt x="3950" y="1131"/>
                    <a:pt x="4044" y="1243"/>
                    <a:pt x="4006" y="1335"/>
                  </a:cubicBezTo>
                  <a:cubicBezTo>
                    <a:pt x="3969" y="1410"/>
                    <a:pt x="3876" y="1706"/>
                    <a:pt x="3784" y="1799"/>
                  </a:cubicBezTo>
                  <a:cubicBezTo>
                    <a:pt x="3673" y="1892"/>
                    <a:pt x="3673" y="1892"/>
                    <a:pt x="3673" y="1892"/>
                  </a:cubicBezTo>
                  <a:cubicBezTo>
                    <a:pt x="3673" y="1892"/>
                    <a:pt x="3524" y="2133"/>
                    <a:pt x="3394" y="2282"/>
                  </a:cubicBezTo>
                  <a:cubicBezTo>
                    <a:pt x="3246" y="2430"/>
                    <a:pt x="3079" y="2541"/>
                    <a:pt x="2967" y="2615"/>
                  </a:cubicBezTo>
                  <a:cubicBezTo>
                    <a:pt x="2875" y="2708"/>
                    <a:pt x="2949" y="2708"/>
                    <a:pt x="2837" y="2819"/>
                  </a:cubicBezTo>
                  <a:cubicBezTo>
                    <a:pt x="2726" y="2930"/>
                    <a:pt x="2615" y="3042"/>
                    <a:pt x="2504" y="3116"/>
                  </a:cubicBezTo>
                  <a:cubicBezTo>
                    <a:pt x="2411" y="3190"/>
                    <a:pt x="2392" y="3209"/>
                    <a:pt x="2300" y="3209"/>
                  </a:cubicBezTo>
                  <a:cubicBezTo>
                    <a:pt x="2225" y="3190"/>
                    <a:pt x="2040" y="3265"/>
                    <a:pt x="2003" y="3265"/>
                  </a:cubicBezTo>
                  <a:cubicBezTo>
                    <a:pt x="1966" y="3283"/>
                    <a:pt x="1929" y="3209"/>
                    <a:pt x="1892" y="3246"/>
                  </a:cubicBezTo>
                  <a:cubicBezTo>
                    <a:pt x="1836" y="3283"/>
                    <a:pt x="1854" y="3357"/>
                    <a:pt x="1743" y="3320"/>
                  </a:cubicBezTo>
                  <a:cubicBezTo>
                    <a:pt x="1632" y="3265"/>
                    <a:pt x="1595" y="3265"/>
                    <a:pt x="1521" y="3283"/>
                  </a:cubicBezTo>
                  <a:cubicBezTo>
                    <a:pt x="1447" y="3301"/>
                    <a:pt x="1409" y="3301"/>
                    <a:pt x="1335" y="3301"/>
                  </a:cubicBezTo>
                  <a:cubicBezTo>
                    <a:pt x="1261" y="3283"/>
                    <a:pt x="1168" y="3320"/>
                    <a:pt x="1150" y="3339"/>
                  </a:cubicBezTo>
                  <a:cubicBezTo>
                    <a:pt x="1131" y="3357"/>
                    <a:pt x="1112" y="3431"/>
                    <a:pt x="1057" y="3431"/>
                  </a:cubicBezTo>
                  <a:cubicBezTo>
                    <a:pt x="1001" y="3431"/>
                    <a:pt x="1020" y="3413"/>
                    <a:pt x="982" y="3450"/>
                  </a:cubicBezTo>
                  <a:cubicBezTo>
                    <a:pt x="946" y="3506"/>
                    <a:pt x="964" y="3561"/>
                    <a:pt x="890" y="3543"/>
                  </a:cubicBezTo>
                  <a:cubicBezTo>
                    <a:pt x="834" y="3524"/>
                    <a:pt x="779" y="3506"/>
                    <a:pt x="723" y="3487"/>
                  </a:cubicBezTo>
                  <a:cubicBezTo>
                    <a:pt x="667" y="3469"/>
                    <a:pt x="649" y="3469"/>
                    <a:pt x="630" y="3431"/>
                  </a:cubicBezTo>
                  <a:cubicBezTo>
                    <a:pt x="593" y="3376"/>
                    <a:pt x="630" y="3357"/>
                    <a:pt x="575" y="3339"/>
                  </a:cubicBezTo>
                  <a:cubicBezTo>
                    <a:pt x="520" y="3320"/>
                    <a:pt x="427" y="3301"/>
                    <a:pt x="427" y="3265"/>
                  </a:cubicBezTo>
                  <a:cubicBezTo>
                    <a:pt x="446" y="3227"/>
                    <a:pt x="483" y="3190"/>
                    <a:pt x="464" y="3135"/>
                  </a:cubicBezTo>
                  <a:cubicBezTo>
                    <a:pt x="427" y="3098"/>
                    <a:pt x="353" y="3060"/>
                    <a:pt x="334" y="3005"/>
                  </a:cubicBezTo>
                  <a:cubicBezTo>
                    <a:pt x="334" y="2949"/>
                    <a:pt x="260" y="2912"/>
                    <a:pt x="334" y="2838"/>
                  </a:cubicBezTo>
                  <a:cubicBezTo>
                    <a:pt x="409" y="2782"/>
                    <a:pt x="427" y="2671"/>
                    <a:pt x="427" y="2634"/>
                  </a:cubicBezTo>
                  <a:cubicBezTo>
                    <a:pt x="409" y="2578"/>
                    <a:pt x="427" y="2541"/>
                    <a:pt x="353" y="2467"/>
                  </a:cubicBezTo>
                  <a:cubicBezTo>
                    <a:pt x="297" y="2393"/>
                    <a:pt x="204" y="2300"/>
                    <a:pt x="186" y="2263"/>
                  </a:cubicBezTo>
                  <a:cubicBezTo>
                    <a:pt x="167" y="2226"/>
                    <a:pt x="186" y="2114"/>
                    <a:pt x="149" y="2077"/>
                  </a:cubicBezTo>
                  <a:cubicBezTo>
                    <a:pt x="130" y="2040"/>
                    <a:pt x="112" y="1892"/>
                    <a:pt x="74" y="1855"/>
                  </a:cubicBezTo>
                  <a:cubicBezTo>
                    <a:pt x="38" y="1817"/>
                    <a:pt x="38" y="1781"/>
                    <a:pt x="56" y="1743"/>
                  </a:cubicBezTo>
                  <a:cubicBezTo>
                    <a:pt x="56" y="1725"/>
                    <a:pt x="0" y="1725"/>
                    <a:pt x="0" y="1725"/>
                  </a:cubicBezTo>
                  <a:cubicBezTo>
                    <a:pt x="0" y="1725"/>
                    <a:pt x="0" y="1614"/>
                    <a:pt x="19" y="1595"/>
                  </a:cubicBezTo>
                  <a:cubicBezTo>
                    <a:pt x="38" y="1576"/>
                    <a:pt x="19" y="1558"/>
                    <a:pt x="112" y="1576"/>
                  </a:cubicBezTo>
                  <a:cubicBezTo>
                    <a:pt x="112" y="1576"/>
                    <a:pt x="186" y="1576"/>
                    <a:pt x="204" y="1595"/>
                  </a:cubicBezTo>
                  <a:cubicBezTo>
                    <a:pt x="223" y="1595"/>
                    <a:pt x="260" y="1651"/>
                    <a:pt x="279" y="1688"/>
                  </a:cubicBezTo>
                  <a:cubicBezTo>
                    <a:pt x="279" y="1706"/>
                    <a:pt x="315" y="1725"/>
                    <a:pt x="353" y="1743"/>
                  </a:cubicBezTo>
                  <a:cubicBezTo>
                    <a:pt x="409" y="1762"/>
                    <a:pt x="464" y="1781"/>
                    <a:pt x="464" y="1781"/>
                  </a:cubicBezTo>
                  <a:cubicBezTo>
                    <a:pt x="723" y="1781"/>
                    <a:pt x="723" y="1781"/>
                    <a:pt x="723" y="1781"/>
                  </a:cubicBezTo>
                  <a:cubicBezTo>
                    <a:pt x="723" y="1781"/>
                    <a:pt x="816" y="1781"/>
                    <a:pt x="834" y="1669"/>
                  </a:cubicBezTo>
                  <a:cubicBezTo>
                    <a:pt x="834" y="1558"/>
                    <a:pt x="871" y="1465"/>
                    <a:pt x="871" y="1354"/>
                  </a:cubicBezTo>
                  <a:cubicBezTo>
                    <a:pt x="871" y="1261"/>
                    <a:pt x="871" y="667"/>
                    <a:pt x="871" y="667"/>
                  </a:cubicBezTo>
                  <a:cubicBezTo>
                    <a:pt x="871" y="667"/>
                    <a:pt x="1076" y="723"/>
                    <a:pt x="1094" y="797"/>
                  </a:cubicBezTo>
                  <a:cubicBezTo>
                    <a:pt x="1112" y="872"/>
                    <a:pt x="1094" y="1001"/>
                    <a:pt x="1094" y="1113"/>
                  </a:cubicBezTo>
                  <a:cubicBezTo>
                    <a:pt x="1094" y="1224"/>
                    <a:pt x="1131" y="1428"/>
                    <a:pt x="1391" y="1298"/>
                  </a:cubicBezTo>
                  <a:cubicBezTo>
                    <a:pt x="1391" y="1298"/>
                    <a:pt x="1521" y="1075"/>
                    <a:pt x="1576" y="1020"/>
                  </a:cubicBezTo>
                  <a:cubicBezTo>
                    <a:pt x="1632" y="946"/>
                    <a:pt x="1669" y="853"/>
                    <a:pt x="1724" y="872"/>
                  </a:cubicBezTo>
                  <a:cubicBezTo>
                    <a:pt x="1780" y="890"/>
                    <a:pt x="1799" y="946"/>
                    <a:pt x="1892" y="964"/>
                  </a:cubicBezTo>
                  <a:cubicBezTo>
                    <a:pt x="1966" y="1001"/>
                    <a:pt x="2207" y="1020"/>
                    <a:pt x="2263" y="946"/>
                  </a:cubicBezTo>
                  <a:cubicBezTo>
                    <a:pt x="2337" y="872"/>
                    <a:pt x="2355" y="816"/>
                    <a:pt x="2392" y="742"/>
                  </a:cubicBezTo>
                  <a:cubicBezTo>
                    <a:pt x="2411" y="667"/>
                    <a:pt x="2485" y="630"/>
                    <a:pt x="2504" y="612"/>
                  </a:cubicBezTo>
                  <a:cubicBezTo>
                    <a:pt x="2541" y="593"/>
                    <a:pt x="2726" y="389"/>
                    <a:pt x="2819" y="296"/>
                  </a:cubicBezTo>
                  <a:cubicBezTo>
                    <a:pt x="2931" y="204"/>
                    <a:pt x="2967" y="166"/>
                    <a:pt x="3042" y="130"/>
                  </a:cubicBezTo>
                  <a:cubicBezTo>
                    <a:pt x="3097" y="92"/>
                    <a:pt x="3172" y="0"/>
                    <a:pt x="3190" y="0"/>
                  </a:cubicBezTo>
                  <a:cubicBezTo>
                    <a:pt x="3208" y="0"/>
                    <a:pt x="3338" y="18"/>
                    <a:pt x="3450" y="55"/>
                  </a:cubicBezTo>
                  <a:cubicBezTo>
                    <a:pt x="3543" y="111"/>
                    <a:pt x="3747" y="148"/>
                    <a:pt x="3747" y="148"/>
                  </a:cubicBezTo>
                  <a:cubicBezTo>
                    <a:pt x="3747" y="148"/>
                    <a:pt x="3765" y="222"/>
                    <a:pt x="3784" y="278"/>
                  </a:cubicBezTo>
                  <a:cubicBezTo>
                    <a:pt x="3784" y="333"/>
                    <a:pt x="3858" y="426"/>
                    <a:pt x="3858" y="537"/>
                  </a:cubicBezTo>
                  <a:cubicBezTo>
                    <a:pt x="3839" y="630"/>
                    <a:pt x="3895" y="649"/>
                    <a:pt x="3858" y="742"/>
                  </a:cubicBezTo>
                  <a:cubicBezTo>
                    <a:pt x="3821" y="816"/>
                    <a:pt x="3784" y="872"/>
                    <a:pt x="3784" y="909"/>
                  </a:cubicBezTo>
                  <a:cubicBezTo>
                    <a:pt x="3784" y="927"/>
                    <a:pt x="3802" y="983"/>
                    <a:pt x="3821" y="1001"/>
                  </a:cubicBezTo>
                  <a:cubicBezTo>
                    <a:pt x="3839" y="1039"/>
                    <a:pt x="3950" y="1131"/>
                    <a:pt x="3950" y="1131"/>
                  </a:cubicBezTo>
                </a:path>
              </a:pathLst>
            </a:custGeom>
            <a:grpFill/>
            <a:ln w="9525" cap="flat">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latin typeface="Calibri Light"/>
              </a:endParaRPr>
            </a:p>
          </p:txBody>
        </p:sp>
        <p:sp>
          <p:nvSpPr>
            <p:cNvPr id="187" name="Freeform 28"/>
            <p:cNvSpPr>
              <a:spLocks noChangeArrowheads="1"/>
            </p:cNvSpPr>
            <p:nvPr/>
          </p:nvSpPr>
          <p:spPr bwMode="auto">
            <a:xfrm>
              <a:off x="5503863" y="6524625"/>
              <a:ext cx="160337" cy="174625"/>
            </a:xfrm>
            <a:custGeom>
              <a:avLst/>
              <a:gdLst>
                <a:gd name="T0" fmla="*/ 445 w 446"/>
                <a:gd name="T1" fmla="*/ 186 h 483"/>
                <a:gd name="T2" fmla="*/ 445 w 446"/>
                <a:gd name="T3" fmla="*/ 186 h 483"/>
                <a:gd name="T4" fmla="*/ 371 w 446"/>
                <a:gd name="T5" fmla="*/ 390 h 483"/>
                <a:gd name="T6" fmla="*/ 130 w 446"/>
                <a:gd name="T7" fmla="*/ 427 h 483"/>
                <a:gd name="T8" fmla="*/ 18 w 446"/>
                <a:gd name="T9" fmla="*/ 223 h 483"/>
                <a:gd name="T10" fmla="*/ 186 w 446"/>
                <a:gd name="T11" fmla="*/ 19 h 483"/>
                <a:gd name="T12" fmla="*/ 445 w 446"/>
                <a:gd name="T13" fmla="*/ 186 h 483"/>
              </a:gdLst>
              <a:ahLst/>
              <a:cxnLst>
                <a:cxn ang="0">
                  <a:pos x="T0" y="T1"/>
                </a:cxn>
                <a:cxn ang="0">
                  <a:pos x="T2" y="T3"/>
                </a:cxn>
                <a:cxn ang="0">
                  <a:pos x="T4" y="T5"/>
                </a:cxn>
                <a:cxn ang="0">
                  <a:pos x="T6" y="T7"/>
                </a:cxn>
                <a:cxn ang="0">
                  <a:pos x="T8" y="T9"/>
                </a:cxn>
                <a:cxn ang="0">
                  <a:pos x="T10" y="T11"/>
                </a:cxn>
                <a:cxn ang="0">
                  <a:pos x="T12" y="T13"/>
                </a:cxn>
              </a:cxnLst>
              <a:rect l="0" t="0" r="r" b="b"/>
              <a:pathLst>
                <a:path w="446" h="483">
                  <a:moveTo>
                    <a:pt x="445" y="186"/>
                  </a:moveTo>
                  <a:lnTo>
                    <a:pt x="445" y="186"/>
                  </a:lnTo>
                  <a:cubicBezTo>
                    <a:pt x="445" y="186"/>
                    <a:pt x="445" y="334"/>
                    <a:pt x="371" y="390"/>
                  </a:cubicBezTo>
                  <a:cubicBezTo>
                    <a:pt x="315" y="446"/>
                    <a:pt x="186" y="482"/>
                    <a:pt x="130" y="427"/>
                  </a:cubicBezTo>
                  <a:cubicBezTo>
                    <a:pt x="74" y="390"/>
                    <a:pt x="0" y="316"/>
                    <a:pt x="18" y="223"/>
                  </a:cubicBezTo>
                  <a:cubicBezTo>
                    <a:pt x="18" y="130"/>
                    <a:pt x="92" y="37"/>
                    <a:pt x="186" y="19"/>
                  </a:cubicBezTo>
                  <a:cubicBezTo>
                    <a:pt x="260" y="0"/>
                    <a:pt x="408" y="75"/>
                    <a:pt x="445" y="186"/>
                  </a:cubicBezTo>
                </a:path>
              </a:pathLst>
            </a:custGeom>
            <a:grpFill/>
            <a:ln w="9525" cap="flat">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latin typeface="Calibri Light"/>
              </a:endParaRPr>
            </a:p>
          </p:txBody>
        </p:sp>
        <p:sp>
          <p:nvSpPr>
            <p:cNvPr id="188" name="Freeform 29"/>
            <p:cNvSpPr>
              <a:spLocks noChangeArrowheads="1"/>
            </p:cNvSpPr>
            <p:nvPr/>
          </p:nvSpPr>
          <p:spPr bwMode="auto">
            <a:xfrm>
              <a:off x="5135563" y="6784975"/>
              <a:ext cx="227012" cy="214313"/>
            </a:xfrm>
            <a:custGeom>
              <a:avLst/>
              <a:gdLst>
                <a:gd name="T0" fmla="*/ 483 w 632"/>
                <a:gd name="T1" fmla="*/ 37 h 595"/>
                <a:gd name="T2" fmla="*/ 483 w 632"/>
                <a:gd name="T3" fmla="*/ 37 h 595"/>
                <a:gd name="T4" fmla="*/ 613 w 632"/>
                <a:gd name="T5" fmla="*/ 204 h 595"/>
                <a:gd name="T6" fmla="*/ 557 w 632"/>
                <a:gd name="T7" fmla="*/ 464 h 595"/>
                <a:gd name="T8" fmla="*/ 335 w 632"/>
                <a:gd name="T9" fmla="*/ 500 h 595"/>
                <a:gd name="T10" fmla="*/ 112 w 632"/>
                <a:gd name="T11" fmla="*/ 519 h 595"/>
                <a:gd name="T12" fmla="*/ 75 w 632"/>
                <a:gd name="T13" fmla="*/ 278 h 595"/>
                <a:gd name="T14" fmla="*/ 242 w 632"/>
                <a:gd name="T15" fmla="*/ 148 h 595"/>
                <a:gd name="T16" fmla="*/ 483 w 632"/>
                <a:gd name="T17" fmla="*/ 37 h 5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2" h="595">
                  <a:moveTo>
                    <a:pt x="483" y="37"/>
                  </a:moveTo>
                  <a:lnTo>
                    <a:pt x="483" y="37"/>
                  </a:lnTo>
                  <a:cubicBezTo>
                    <a:pt x="594" y="74"/>
                    <a:pt x="594" y="129"/>
                    <a:pt x="613" y="204"/>
                  </a:cubicBezTo>
                  <a:cubicBezTo>
                    <a:pt x="631" y="278"/>
                    <a:pt x="613" y="445"/>
                    <a:pt x="557" y="464"/>
                  </a:cubicBezTo>
                  <a:cubicBezTo>
                    <a:pt x="501" y="464"/>
                    <a:pt x="409" y="464"/>
                    <a:pt x="335" y="500"/>
                  </a:cubicBezTo>
                  <a:cubicBezTo>
                    <a:pt x="279" y="556"/>
                    <a:pt x="168" y="594"/>
                    <a:pt x="112" y="519"/>
                  </a:cubicBezTo>
                  <a:cubicBezTo>
                    <a:pt x="75" y="464"/>
                    <a:pt x="0" y="334"/>
                    <a:pt x="75" y="278"/>
                  </a:cubicBezTo>
                  <a:cubicBezTo>
                    <a:pt x="130" y="223"/>
                    <a:pt x="168" y="204"/>
                    <a:pt x="242" y="148"/>
                  </a:cubicBezTo>
                  <a:cubicBezTo>
                    <a:pt x="316" y="93"/>
                    <a:pt x="335" y="0"/>
                    <a:pt x="483" y="37"/>
                  </a:cubicBezTo>
                </a:path>
              </a:pathLst>
            </a:custGeom>
            <a:grpFill/>
            <a:ln w="9525" cap="flat">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latin typeface="Calibri Light"/>
              </a:endParaRPr>
            </a:p>
          </p:txBody>
        </p:sp>
        <p:sp>
          <p:nvSpPr>
            <p:cNvPr id="189" name="Freeform 30"/>
            <p:cNvSpPr>
              <a:spLocks noChangeArrowheads="1"/>
            </p:cNvSpPr>
            <p:nvPr/>
          </p:nvSpPr>
          <p:spPr bwMode="auto">
            <a:xfrm>
              <a:off x="4562475" y="5768975"/>
              <a:ext cx="835025" cy="901700"/>
            </a:xfrm>
            <a:custGeom>
              <a:avLst/>
              <a:gdLst>
                <a:gd name="T0" fmla="*/ 0 w 2320"/>
                <a:gd name="T1" fmla="*/ 1799 h 2505"/>
                <a:gd name="T2" fmla="*/ 0 w 2320"/>
                <a:gd name="T3" fmla="*/ 1799 h 2505"/>
                <a:gd name="T4" fmla="*/ 19 w 2320"/>
                <a:gd name="T5" fmla="*/ 1076 h 2505"/>
                <a:gd name="T6" fmla="*/ 93 w 2320"/>
                <a:gd name="T7" fmla="*/ 1039 h 2505"/>
                <a:gd name="T8" fmla="*/ 241 w 2320"/>
                <a:gd name="T9" fmla="*/ 1057 h 2505"/>
                <a:gd name="T10" fmla="*/ 316 w 2320"/>
                <a:gd name="T11" fmla="*/ 761 h 2505"/>
                <a:gd name="T12" fmla="*/ 297 w 2320"/>
                <a:gd name="T13" fmla="*/ 371 h 2505"/>
                <a:gd name="T14" fmla="*/ 353 w 2320"/>
                <a:gd name="T15" fmla="*/ 185 h 2505"/>
                <a:gd name="T16" fmla="*/ 576 w 2320"/>
                <a:gd name="T17" fmla="*/ 130 h 2505"/>
                <a:gd name="T18" fmla="*/ 798 w 2320"/>
                <a:gd name="T19" fmla="*/ 93 h 2505"/>
                <a:gd name="T20" fmla="*/ 891 w 2320"/>
                <a:gd name="T21" fmla="*/ 111 h 2505"/>
                <a:gd name="T22" fmla="*/ 965 w 2320"/>
                <a:gd name="T23" fmla="*/ 167 h 2505"/>
                <a:gd name="T24" fmla="*/ 1076 w 2320"/>
                <a:gd name="T25" fmla="*/ 167 h 2505"/>
                <a:gd name="T26" fmla="*/ 1224 w 2320"/>
                <a:gd name="T27" fmla="*/ 74 h 2505"/>
                <a:gd name="T28" fmla="*/ 1354 w 2320"/>
                <a:gd name="T29" fmla="*/ 37 h 2505"/>
                <a:gd name="T30" fmla="*/ 1392 w 2320"/>
                <a:gd name="T31" fmla="*/ 0 h 2505"/>
                <a:gd name="T32" fmla="*/ 1503 w 2320"/>
                <a:gd name="T33" fmla="*/ 93 h 2505"/>
                <a:gd name="T34" fmla="*/ 1633 w 2320"/>
                <a:gd name="T35" fmla="*/ 408 h 2505"/>
                <a:gd name="T36" fmla="*/ 1855 w 2320"/>
                <a:gd name="T37" fmla="*/ 612 h 2505"/>
                <a:gd name="T38" fmla="*/ 2004 w 2320"/>
                <a:gd name="T39" fmla="*/ 853 h 2505"/>
                <a:gd name="T40" fmla="*/ 2301 w 2320"/>
                <a:gd name="T41" fmla="*/ 1094 h 2505"/>
                <a:gd name="T42" fmla="*/ 2319 w 2320"/>
                <a:gd name="T43" fmla="*/ 1132 h 2505"/>
                <a:gd name="T44" fmla="*/ 2189 w 2320"/>
                <a:gd name="T45" fmla="*/ 1243 h 2505"/>
                <a:gd name="T46" fmla="*/ 2041 w 2320"/>
                <a:gd name="T47" fmla="*/ 1354 h 2505"/>
                <a:gd name="T48" fmla="*/ 1744 w 2320"/>
                <a:gd name="T49" fmla="*/ 1651 h 2505"/>
                <a:gd name="T50" fmla="*/ 1633 w 2320"/>
                <a:gd name="T51" fmla="*/ 1744 h 2505"/>
                <a:gd name="T52" fmla="*/ 1540 w 2320"/>
                <a:gd name="T53" fmla="*/ 1836 h 2505"/>
                <a:gd name="T54" fmla="*/ 1392 w 2320"/>
                <a:gd name="T55" fmla="*/ 2078 h 2505"/>
                <a:gd name="T56" fmla="*/ 1262 w 2320"/>
                <a:gd name="T57" fmla="*/ 2133 h 2505"/>
                <a:gd name="T58" fmla="*/ 1002 w 2320"/>
                <a:gd name="T59" fmla="*/ 2096 h 2505"/>
                <a:gd name="T60" fmla="*/ 891 w 2320"/>
                <a:gd name="T61" fmla="*/ 2041 h 2505"/>
                <a:gd name="T62" fmla="*/ 798 w 2320"/>
                <a:gd name="T63" fmla="*/ 2022 h 2505"/>
                <a:gd name="T64" fmla="*/ 576 w 2320"/>
                <a:gd name="T65" fmla="*/ 2319 h 2505"/>
                <a:gd name="T66" fmla="*/ 520 w 2320"/>
                <a:gd name="T67" fmla="*/ 2430 h 2505"/>
                <a:gd name="T68" fmla="*/ 279 w 2320"/>
                <a:gd name="T69" fmla="*/ 2449 h 2505"/>
                <a:gd name="T70" fmla="*/ 223 w 2320"/>
                <a:gd name="T71" fmla="*/ 2226 h 2505"/>
                <a:gd name="T72" fmla="*/ 223 w 2320"/>
                <a:gd name="T73" fmla="*/ 1929 h 2505"/>
                <a:gd name="T74" fmla="*/ 0 w 2320"/>
                <a:gd name="T75" fmla="*/ 1799 h 25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320" h="2505">
                  <a:moveTo>
                    <a:pt x="0" y="1799"/>
                  </a:moveTo>
                  <a:lnTo>
                    <a:pt x="0" y="1799"/>
                  </a:lnTo>
                  <a:cubicBezTo>
                    <a:pt x="19" y="1076"/>
                    <a:pt x="19" y="1076"/>
                    <a:pt x="19" y="1076"/>
                  </a:cubicBezTo>
                  <a:cubicBezTo>
                    <a:pt x="19" y="1076"/>
                    <a:pt x="19" y="1039"/>
                    <a:pt x="93" y="1039"/>
                  </a:cubicBezTo>
                  <a:cubicBezTo>
                    <a:pt x="149" y="1020"/>
                    <a:pt x="205" y="1076"/>
                    <a:pt x="241" y="1057"/>
                  </a:cubicBezTo>
                  <a:cubicBezTo>
                    <a:pt x="297" y="1039"/>
                    <a:pt x="316" y="816"/>
                    <a:pt x="316" y="761"/>
                  </a:cubicBezTo>
                  <a:cubicBezTo>
                    <a:pt x="316" y="686"/>
                    <a:pt x="297" y="408"/>
                    <a:pt x="297" y="371"/>
                  </a:cubicBezTo>
                  <a:cubicBezTo>
                    <a:pt x="297" y="334"/>
                    <a:pt x="316" y="204"/>
                    <a:pt x="353" y="185"/>
                  </a:cubicBezTo>
                  <a:cubicBezTo>
                    <a:pt x="408" y="167"/>
                    <a:pt x="538" y="149"/>
                    <a:pt x="576" y="130"/>
                  </a:cubicBezTo>
                  <a:cubicBezTo>
                    <a:pt x="631" y="130"/>
                    <a:pt x="779" y="111"/>
                    <a:pt x="798" y="93"/>
                  </a:cubicBezTo>
                  <a:cubicBezTo>
                    <a:pt x="817" y="93"/>
                    <a:pt x="872" y="93"/>
                    <a:pt x="891" y="111"/>
                  </a:cubicBezTo>
                  <a:cubicBezTo>
                    <a:pt x="891" y="111"/>
                    <a:pt x="947" y="167"/>
                    <a:pt x="965" y="167"/>
                  </a:cubicBezTo>
                  <a:cubicBezTo>
                    <a:pt x="1002" y="185"/>
                    <a:pt x="1039" y="204"/>
                    <a:pt x="1076" y="167"/>
                  </a:cubicBezTo>
                  <a:cubicBezTo>
                    <a:pt x="1113" y="111"/>
                    <a:pt x="1150" y="74"/>
                    <a:pt x="1224" y="74"/>
                  </a:cubicBezTo>
                  <a:cubicBezTo>
                    <a:pt x="1318" y="55"/>
                    <a:pt x="1354" y="55"/>
                    <a:pt x="1354" y="37"/>
                  </a:cubicBezTo>
                  <a:cubicBezTo>
                    <a:pt x="1373" y="19"/>
                    <a:pt x="1392" y="0"/>
                    <a:pt x="1392" y="0"/>
                  </a:cubicBezTo>
                  <a:cubicBezTo>
                    <a:pt x="1392" y="0"/>
                    <a:pt x="1466" y="37"/>
                    <a:pt x="1503" y="93"/>
                  </a:cubicBezTo>
                  <a:cubicBezTo>
                    <a:pt x="1521" y="149"/>
                    <a:pt x="1559" y="334"/>
                    <a:pt x="1633" y="408"/>
                  </a:cubicBezTo>
                  <a:cubicBezTo>
                    <a:pt x="1707" y="482"/>
                    <a:pt x="1744" y="501"/>
                    <a:pt x="1855" y="612"/>
                  </a:cubicBezTo>
                  <a:cubicBezTo>
                    <a:pt x="1948" y="723"/>
                    <a:pt x="1911" y="742"/>
                    <a:pt x="2004" y="853"/>
                  </a:cubicBezTo>
                  <a:cubicBezTo>
                    <a:pt x="2096" y="965"/>
                    <a:pt x="2263" y="1057"/>
                    <a:pt x="2301" y="1094"/>
                  </a:cubicBezTo>
                  <a:cubicBezTo>
                    <a:pt x="2319" y="1113"/>
                    <a:pt x="2319" y="1132"/>
                    <a:pt x="2319" y="1132"/>
                  </a:cubicBezTo>
                  <a:cubicBezTo>
                    <a:pt x="2319" y="1132"/>
                    <a:pt x="2208" y="1243"/>
                    <a:pt x="2189" y="1243"/>
                  </a:cubicBezTo>
                  <a:cubicBezTo>
                    <a:pt x="2171" y="1262"/>
                    <a:pt x="2078" y="1317"/>
                    <a:pt x="2041" y="1354"/>
                  </a:cubicBezTo>
                  <a:cubicBezTo>
                    <a:pt x="2004" y="1391"/>
                    <a:pt x="1763" y="1595"/>
                    <a:pt x="1744" y="1651"/>
                  </a:cubicBezTo>
                  <a:cubicBezTo>
                    <a:pt x="1725" y="1688"/>
                    <a:pt x="1633" y="1744"/>
                    <a:pt x="1633" y="1744"/>
                  </a:cubicBezTo>
                  <a:cubicBezTo>
                    <a:pt x="1633" y="1744"/>
                    <a:pt x="1559" y="1781"/>
                    <a:pt x="1540" y="1836"/>
                  </a:cubicBezTo>
                  <a:cubicBezTo>
                    <a:pt x="1521" y="1874"/>
                    <a:pt x="1466" y="2022"/>
                    <a:pt x="1392" y="2078"/>
                  </a:cubicBezTo>
                  <a:cubicBezTo>
                    <a:pt x="1392" y="2078"/>
                    <a:pt x="1336" y="2133"/>
                    <a:pt x="1262" y="2133"/>
                  </a:cubicBezTo>
                  <a:cubicBezTo>
                    <a:pt x="1188" y="2133"/>
                    <a:pt x="1021" y="2115"/>
                    <a:pt x="1002" y="2096"/>
                  </a:cubicBezTo>
                  <a:cubicBezTo>
                    <a:pt x="965" y="2096"/>
                    <a:pt x="891" y="2041"/>
                    <a:pt x="891" y="2041"/>
                  </a:cubicBezTo>
                  <a:cubicBezTo>
                    <a:pt x="872" y="2022"/>
                    <a:pt x="835" y="1966"/>
                    <a:pt x="798" y="2022"/>
                  </a:cubicBezTo>
                  <a:cubicBezTo>
                    <a:pt x="742" y="2096"/>
                    <a:pt x="612" y="2301"/>
                    <a:pt x="576" y="2319"/>
                  </a:cubicBezTo>
                  <a:cubicBezTo>
                    <a:pt x="557" y="2356"/>
                    <a:pt x="520" y="2430"/>
                    <a:pt x="520" y="2430"/>
                  </a:cubicBezTo>
                  <a:cubicBezTo>
                    <a:pt x="520" y="2430"/>
                    <a:pt x="390" y="2504"/>
                    <a:pt x="279" y="2449"/>
                  </a:cubicBezTo>
                  <a:cubicBezTo>
                    <a:pt x="279" y="2449"/>
                    <a:pt x="223" y="2393"/>
                    <a:pt x="223" y="2226"/>
                  </a:cubicBezTo>
                  <a:cubicBezTo>
                    <a:pt x="223" y="2078"/>
                    <a:pt x="241" y="1966"/>
                    <a:pt x="223" y="1929"/>
                  </a:cubicBezTo>
                  <a:cubicBezTo>
                    <a:pt x="205" y="1892"/>
                    <a:pt x="56" y="1799"/>
                    <a:pt x="0" y="1799"/>
                  </a:cubicBezTo>
                </a:path>
              </a:pathLst>
            </a:custGeom>
            <a:grpFill/>
            <a:ln w="9525" cap="flat">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latin typeface="Calibri Light"/>
              </a:endParaRPr>
            </a:p>
          </p:txBody>
        </p:sp>
        <p:sp>
          <p:nvSpPr>
            <p:cNvPr id="190" name="Freeform 31"/>
            <p:cNvSpPr>
              <a:spLocks noChangeArrowheads="1"/>
            </p:cNvSpPr>
            <p:nvPr/>
          </p:nvSpPr>
          <p:spPr bwMode="auto">
            <a:xfrm>
              <a:off x="5470525" y="5127625"/>
              <a:ext cx="982663" cy="1449388"/>
            </a:xfrm>
            <a:custGeom>
              <a:avLst/>
              <a:gdLst>
                <a:gd name="T0" fmla="*/ 538 w 2728"/>
                <a:gd name="T1" fmla="*/ 4026 h 4027"/>
                <a:gd name="T2" fmla="*/ 538 w 2728"/>
                <a:gd name="T3" fmla="*/ 4026 h 4027"/>
                <a:gd name="T4" fmla="*/ 408 w 2728"/>
                <a:gd name="T5" fmla="*/ 3914 h 4027"/>
                <a:gd name="T6" fmla="*/ 390 w 2728"/>
                <a:gd name="T7" fmla="*/ 3822 h 4027"/>
                <a:gd name="T8" fmla="*/ 464 w 2728"/>
                <a:gd name="T9" fmla="*/ 3617 h 4027"/>
                <a:gd name="T10" fmla="*/ 445 w 2728"/>
                <a:gd name="T11" fmla="*/ 3506 h 4027"/>
                <a:gd name="T12" fmla="*/ 464 w 2728"/>
                <a:gd name="T13" fmla="*/ 3395 h 4027"/>
                <a:gd name="T14" fmla="*/ 390 w 2728"/>
                <a:gd name="T15" fmla="*/ 3246 h 4027"/>
                <a:gd name="T16" fmla="*/ 353 w 2728"/>
                <a:gd name="T17" fmla="*/ 3061 h 4027"/>
                <a:gd name="T18" fmla="*/ 556 w 2728"/>
                <a:gd name="T19" fmla="*/ 2746 h 4027"/>
                <a:gd name="T20" fmla="*/ 650 w 2728"/>
                <a:gd name="T21" fmla="*/ 2560 h 4027"/>
                <a:gd name="T22" fmla="*/ 779 w 2728"/>
                <a:gd name="T23" fmla="*/ 2245 h 4027"/>
                <a:gd name="T24" fmla="*/ 798 w 2728"/>
                <a:gd name="T25" fmla="*/ 1855 h 4027"/>
                <a:gd name="T26" fmla="*/ 705 w 2728"/>
                <a:gd name="T27" fmla="*/ 1577 h 4027"/>
                <a:gd name="T28" fmla="*/ 427 w 2728"/>
                <a:gd name="T29" fmla="*/ 1447 h 4027"/>
                <a:gd name="T30" fmla="*/ 149 w 2728"/>
                <a:gd name="T31" fmla="*/ 1354 h 4027"/>
                <a:gd name="T32" fmla="*/ 56 w 2728"/>
                <a:gd name="T33" fmla="*/ 1224 h 4027"/>
                <a:gd name="T34" fmla="*/ 390 w 2728"/>
                <a:gd name="T35" fmla="*/ 1020 h 4027"/>
                <a:gd name="T36" fmla="*/ 724 w 2728"/>
                <a:gd name="T37" fmla="*/ 909 h 4027"/>
                <a:gd name="T38" fmla="*/ 983 w 2728"/>
                <a:gd name="T39" fmla="*/ 909 h 4027"/>
                <a:gd name="T40" fmla="*/ 1169 w 2728"/>
                <a:gd name="T41" fmla="*/ 1132 h 4027"/>
                <a:gd name="T42" fmla="*/ 1169 w 2728"/>
                <a:gd name="T43" fmla="*/ 1188 h 4027"/>
                <a:gd name="T44" fmla="*/ 1150 w 2728"/>
                <a:gd name="T45" fmla="*/ 1373 h 4027"/>
                <a:gd name="T46" fmla="*/ 1262 w 2728"/>
                <a:gd name="T47" fmla="*/ 1595 h 4027"/>
                <a:gd name="T48" fmla="*/ 1466 w 2728"/>
                <a:gd name="T49" fmla="*/ 1391 h 4027"/>
                <a:gd name="T50" fmla="*/ 1410 w 2728"/>
                <a:gd name="T51" fmla="*/ 983 h 4027"/>
                <a:gd name="T52" fmla="*/ 1317 w 2728"/>
                <a:gd name="T53" fmla="*/ 149 h 4027"/>
                <a:gd name="T54" fmla="*/ 1595 w 2728"/>
                <a:gd name="T55" fmla="*/ 297 h 4027"/>
                <a:gd name="T56" fmla="*/ 2022 w 2728"/>
                <a:gd name="T57" fmla="*/ 241 h 4027"/>
                <a:gd name="T58" fmla="*/ 2449 w 2728"/>
                <a:gd name="T59" fmla="*/ 149 h 4027"/>
                <a:gd name="T60" fmla="*/ 2616 w 2728"/>
                <a:gd name="T61" fmla="*/ 37 h 4027"/>
                <a:gd name="T62" fmla="*/ 2708 w 2728"/>
                <a:gd name="T63" fmla="*/ 56 h 4027"/>
                <a:gd name="T64" fmla="*/ 2671 w 2728"/>
                <a:gd name="T65" fmla="*/ 464 h 4027"/>
                <a:gd name="T66" fmla="*/ 2690 w 2728"/>
                <a:gd name="T67" fmla="*/ 687 h 4027"/>
                <a:gd name="T68" fmla="*/ 2634 w 2728"/>
                <a:gd name="T69" fmla="*/ 872 h 4027"/>
                <a:gd name="T70" fmla="*/ 2634 w 2728"/>
                <a:gd name="T71" fmla="*/ 1002 h 4027"/>
                <a:gd name="T72" fmla="*/ 2671 w 2728"/>
                <a:gd name="T73" fmla="*/ 1150 h 4027"/>
                <a:gd name="T74" fmla="*/ 2708 w 2728"/>
                <a:gd name="T75" fmla="*/ 1188 h 4027"/>
                <a:gd name="T76" fmla="*/ 2560 w 2728"/>
                <a:gd name="T77" fmla="*/ 1373 h 4027"/>
                <a:gd name="T78" fmla="*/ 2282 w 2728"/>
                <a:gd name="T79" fmla="*/ 1595 h 4027"/>
                <a:gd name="T80" fmla="*/ 2004 w 2728"/>
                <a:gd name="T81" fmla="*/ 1707 h 4027"/>
                <a:gd name="T82" fmla="*/ 1911 w 2728"/>
                <a:gd name="T83" fmla="*/ 1707 h 4027"/>
                <a:gd name="T84" fmla="*/ 1799 w 2728"/>
                <a:gd name="T85" fmla="*/ 1855 h 4027"/>
                <a:gd name="T86" fmla="*/ 1688 w 2728"/>
                <a:gd name="T87" fmla="*/ 1966 h 4027"/>
                <a:gd name="T88" fmla="*/ 1614 w 2728"/>
                <a:gd name="T89" fmla="*/ 2078 h 4027"/>
                <a:gd name="T90" fmla="*/ 1466 w 2728"/>
                <a:gd name="T91" fmla="*/ 2096 h 4027"/>
                <a:gd name="T92" fmla="*/ 1466 w 2728"/>
                <a:gd name="T93" fmla="*/ 2171 h 4027"/>
                <a:gd name="T94" fmla="*/ 1317 w 2728"/>
                <a:gd name="T95" fmla="*/ 2337 h 4027"/>
                <a:gd name="T96" fmla="*/ 1150 w 2728"/>
                <a:gd name="T97" fmla="*/ 2486 h 4027"/>
                <a:gd name="T98" fmla="*/ 1262 w 2728"/>
                <a:gd name="T99" fmla="*/ 2783 h 4027"/>
                <a:gd name="T100" fmla="*/ 1243 w 2728"/>
                <a:gd name="T101" fmla="*/ 3414 h 4027"/>
                <a:gd name="T102" fmla="*/ 1021 w 2728"/>
                <a:gd name="T103" fmla="*/ 3747 h 4027"/>
                <a:gd name="T104" fmla="*/ 612 w 2728"/>
                <a:gd name="T105" fmla="*/ 3896 h 4027"/>
                <a:gd name="T106" fmla="*/ 538 w 2728"/>
                <a:gd name="T107" fmla="*/ 4026 h 40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728" h="4027">
                  <a:moveTo>
                    <a:pt x="538" y="4026"/>
                  </a:moveTo>
                  <a:lnTo>
                    <a:pt x="538" y="4026"/>
                  </a:lnTo>
                  <a:cubicBezTo>
                    <a:pt x="538" y="4026"/>
                    <a:pt x="427" y="3952"/>
                    <a:pt x="408" y="3914"/>
                  </a:cubicBezTo>
                  <a:cubicBezTo>
                    <a:pt x="390" y="3859"/>
                    <a:pt x="390" y="3859"/>
                    <a:pt x="390" y="3822"/>
                  </a:cubicBezTo>
                  <a:cubicBezTo>
                    <a:pt x="408" y="3766"/>
                    <a:pt x="464" y="3636"/>
                    <a:pt x="464" y="3617"/>
                  </a:cubicBezTo>
                  <a:cubicBezTo>
                    <a:pt x="464" y="3599"/>
                    <a:pt x="445" y="3543"/>
                    <a:pt x="445" y="3506"/>
                  </a:cubicBezTo>
                  <a:cubicBezTo>
                    <a:pt x="445" y="3469"/>
                    <a:pt x="464" y="3414"/>
                    <a:pt x="464" y="3395"/>
                  </a:cubicBezTo>
                  <a:cubicBezTo>
                    <a:pt x="445" y="3376"/>
                    <a:pt x="408" y="3284"/>
                    <a:pt x="390" y="3246"/>
                  </a:cubicBezTo>
                  <a:cubicBezTo>
                    <a:pt x="371" y="3209"/>
                    <a:pt x="353" y="3061"/>
                    <a:pt x="353" y="3061"/>
                  </a:cubicBezTo>
                  <a:cubicBezTo>
                    <a:pt x="353" y="3061"/>
                    <a:pt x="520" y="2820"/>
                    <a:pt x="556" y="2746"/>
                  </a:cubicBezTo>
                  <a:cubicBezTo>
                    <a:pt x="594" y="2672"/>
                    <a:pt x="594" y="2634"/>
                    <a:pt x="650" y="2560"/>
                  </a:cubicBezTo>
                  <a:cubicBezTo>
                    <a:pt x="724" y="2486"/>
                    <a:pt x="835" y="2412"/>
                    <a:pt x="779" y="2245"/>
                  </a:cubicBezTo>
                  <a:cubicBezTo>
                    <a:pt x="742" y="2096"/>
                    <a:pt x="798" y="1948"/>
                    <a:pt x="798" y="1855"/>
                  </a:cubicBezTo>
                  <a:cubicBezTo>
                    <a:pt x="779" y="1781"/>
                    <a:pt x="761" y="1614"/>
                    <a:pt x="705" y="1577"/>
                  </a:cubicBezTo>
                  <a:cubicBezTo>
                    <a:pt x="631" y="1521"/>
                    <a:pt x="464" y="1465"/>
                    <a:pt x="427" y="1447"/>
                  </a:cubicBezTo>
                  <a:cubicBezTo>
                    <a:pt x="371" y="1429"/>
                    <a:pt x="167" y="1373"/>
                    <a:pt x="149" y="1354"/>
                  </a:cubicBezTo>
                  <a:cubicBezTo>
                    <a:pt x="130" y="1336"/>
                    <a:pt x="0" y="1299"/>
                    <a:pt x="56" y="1224"/>
                  </a:cubicBezTo>
                  <a:cubicBezTo>
                    <a:pt x="130" y="1150"/>
                    <a:pt x="297" y="1058"/>
                    <a:pt x="390" y="1020"/>
                  </a:cubicBezTo>
                  <a:cubicBezTo>
                    <a:pt x="482" y="983"/>
                    <a:pt x="668" y="891"/>
                    <a:pt x="724" y="909"/>
                  </a:cubicBezTo>
                  <a:cubicBezTo>
                    <a:pt x="798" y="909"/>
                    <a:pt x="909" y="891"/>
                    <a:pt x="983" y="909"/>
                  </a:cubicBezTo>
                  <a:cubicBezTo>
                    <a:pt x="1057" y="928"/>
                    <a:pt x="1169" y="1076"/>
                    <a:pt x="1169" y="1132"/>
                  </a:cubicBezTo>
                  <a:cubicBezTo>
                    <a:pt x="1169" y="1188"/>
                    <a:pt x="1169" y="1188"/>
                    <a:pt x="1169" y="1188"/>
                  </a:cubicBezTo>
                  <a:cubicBezTo>
                    <a:pt x="1169" y="1188"/>
                    <a:pt x="1150" y="1317"/>
                    <a:pt x="1150" y="1373"/>
                  </a:cubicBezTo>
                  <a:cubicBezTo>
                    <a:pt x="1132" y="1429"/>
                    <a:pt x="1169" y="1614"/>
                    <a:pt x="1262" y="1595"/>
                  </a:cubicBezTo>
                  <a:cubicBezTo>
                    <a:pt x="1354" y="1595"/>
                    <a:pt x="1410" y="1484"/>
                    <a:pt x="1466" y="1391"/>
                  </a:cubicBezTo>
                  <a:cubicBezTo>
                    <a:pt x="1521" y="1299"/>
                    <a:pt x="1466" y="1039"/>
                    <a:pt x="1410" y="983"/>
                  </a:cubicBezTo>
                  <a:cubicBezTo>
                    <a:pt x="1354" y="928"/>
                    <a:pt x="1132" y="408"/>
                    <a:pt x="1317" y="149"/>
                  </a:cubicBezTo>
                  <a:cubicBezTo>
                    <a:pt x="1317" y="149"/>
                    <a:pt x="1521" y="278"/>
                    <a:pt x="1595" y="297"/>
                  </a:cubicBezTo>
                  <a:cubicBezTo>
                    <a:pt x="1669" y="297"/>
                    <a:pt x="1874" y="297"/>
                    <a:pt x="2022" y="241"/>
                  </a:cubicBezTo>
                  <a:cubicBezTo>
                    <a:pt x="2170" y="186"/>
                    <a:pt x="2356" y="149"/>
                    <a:pt x="2449" y="149"/>
                  </a:cubicBezTo>
                  <a:cubicBezTo>
                    <a:pt x="2541" y="130"/>
                    <a:pt x="2597" y="56"/>
                    <a:pt x="2616" y="37"/>
                  </a:cubicBezTo>
                  <a:cubicBezTo>
                    <a:pt x="2634" y="19"/>
                    <a:pt x="2690" y="0"/>
                    <a:pt x="2708" y="56"/>
                  </a:cubicBezTo>
                  <a:cubicBezTo>
                    <a:pt x="2727" y="111"/>
                    <a:pt x="2671" y="390"/>
                    <a:pt x="2671" y="464"/>
                  </a:cubicBezTo>
                  <a:cubicBezTo>
                    <a:pt x="2671" y="538"/>
                    <a:pt x="2690" y="631"/>
                    <a:pt x="2690" y="687"/>
                  </a:cubicBezTo>
                  <a:cubicBezTo>
                    <a:pt x="2690" y="742"/>
                    <a:pt x="2653" y="779"/>
                    <a:pt x="2634" y="872"/>
                  </a:cubicBezTo>
                  <a:cubicBezTo>
                    <a:pt x="2616" y="946"/>
                    <a:pt x="2616" y="928"/>
                    <a:pt x="2634" y="1002"/>
                  </a:cubicBezTo>
                  <a:cubicBezTo>
                    <a:pt x="2634" y="1076"/>
                    <a:pt x="2653" y="1150"/>
                    <a:pt x="2671" y="1150"/>
                  </a:cubicBezTo>
                  <a:cubicBezTo>
                    <a:pt x="2690" y="1169"/>
                    <a:pt x="2708" y="1188"/>
                    <a:pt x="2708" y="1188"/>
                  </a:cubicBezTo>
                  <a:cubicBezTo>
                    <a:pt x="2708" y="1188"/>
                    <a:pt x="2597" y="1317"/>
                    <a:pt x="2560" y="1373"/>
                  </a:cubicBezTo>
                  <a:cubicBezTo>
                    <a:pt x="2523" y="1429"/>
                    <a:pt x="2375" y="1540"/>
                    <a:pt x="2282" y="1595"/>
                  </a:cubicBezTo>
                  <a:cubicBezTo>
                    <a:pt x="2170" y="1651"/>
                    <a:pt x="2040" y="1688"/>
                    <a:pt x="2004" y="1707"/>
                  </a:cubicBezTo>
                  <a:cubicBezTo>
                    <a:pt x="1966" y="1707"/>
                    <a:pt x="1911" y="1707"/>
                    <a:pt x="1911" y="1707"/>
                  </a:cubicBezTo>
                  <a:cubicBezTo>
                    <a:pt x="1911" y="1707"/>
                    <a:pt x="1837" y="1781"/>
                    <a:pt x="1799" y="1855"/>
                  </a:cubicBezTo>
                  <a:cubicBezTo>
                    <a:pt x="1763" y="1911"/>
                    <a:pt x="1688" y="1966"/>
                    <a:pt x="1688" y="1966"/>
                  </a:cubicBezTo>
                  <a:cubicBezTo>
                    <a:pt x="1688" y="1966"/>
                    <a:pt x="1633" y="2078"/>
                    <a:pt x="1614" y="2078"/>
                  </a:cubicBezTo>
                  <a:lnTo>
                    <a:pt x="1466" y="2096"/>
                  </a:lnTo>
                  <a:cubicBezTo>
                    <a:pt x="1466" y="2171"/>
                    <a:pt x="1466" y="2171"/>
                    <a:pt x="1466" y="2171"/>
                  </a:cubicBezTo>
                  <a:cubicBezTo>
                    <a:pt x="1466" y="2171"/>
                    <a:pt x="1336" y="2319"/>
                    <a:pt x="1317" y="2337"/>
                  </a:cubicBezTo>
                  <a:cubicBezTo>
                    <a:pt x="1298" y="2375"/>
                    <a:pt x="1150" y="2486"/>
                    <a:pt x="1150" y="2486"/>
                  </a:cubicBezTo>
                  <a:cubicBezTo>
                    <a:pt x="1150" y="2486"/>
                    <a:pt x="1243" y="2672"/>
                    <a:pt x="1262" y="2783"/>
                  </a:cubicBezTo>
                  <a:cubicBezTo>
                    <a:pt x="1280" y="2894"/>
                    <a:pt x="1243" y="3414"/>
                    <a:pt x="1243" y="3414"/>
                  </a:cubicBezTo>
                  <a:cubicBezTo>
                    <a:pt x="1243" y="3414"/>
                    <a:pt x="1224" y="3673"/>
                    <a:pt x="1021" y="3747"/>
                  </a:cubicBezTo>
                  <a:cubicBezTo>
                    <a:pt x="798" y="3822"/>
                    <a:pt x="650" y="3859"/>
                    <a:pt x="612" y="3896"/>
                  </a:cubicBezTo>
                  <a:cubicBezTo>
                    <a:pt x="575" y="3952"/>
                    <a:pt x="520" y="3970"/>
                    <a:pt x="538" y="4026"/>
                  </a:cubicBezTo>
                </a:path>
              </a:pathLst>
            </a:custGeom>
            <a:grpFill/>
            <a:ln w="9525" cap="flat">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latin typeface="Calibri Light"/>
              </a:endParaRPr>
            </a:p>
          </p:txBody>
        </p:sp>
        <p:sp>
          <p:nvSpPr>
            <p:cNvPr id="191" name="Freeform 32"/>
            <p:cNvSpPr>
              <a:spLocks noChangeArrowheads="1"/>
            </p:cNvSpPr>
            <p:nvPr/>
          </p:nvSpPr>
          <p:spPr bwMode="auto">
            <a:xfrm>
              <a:off x="5089525" y="5568950"/>
              <a:ext cx="668338" cy="661988"/>
            </a:xfrm>
            <a:custGeom>
              <a:avLst/>
              <a:gdLst>
                <a:gd name="T0" fmla="*/ 0 w 1856"/>
                <a:gd name="T1" fmla="*/ 594 h 1838"/>
                <a:gd name="T2" fmla="*/ 0 w 1856"/>
                <a:gd name="T3" fmla="*/ 594 h 1838"/>
                <a:gd name="T4" fmla="*/ 55 w 1856"/>
                <a:gd name="T5" fmla="*/ 706 h 1838"/>
                <a:gd name="T6" fmla="*/ 111 w 1856"/>
                <a:gd name="T7" fmla="*/ 909 h 1838"/>
                <a:gd name="T8" fmla="*/ 278 w 1856"/>
                <a:gd name="T9" fmla="*/ 1077 h 1838"/>
                <a:gd name="T10" fmla="*/ 445 w 1856"/>
                <a:gd name="T11" fmla="*/ 1243 h 1838"/>
                <a:gd name="T12" fmla="*/ 575 w 1856"/>
                <a:gd name="T13" fmla="*/ 1429 h 1838"/>
                <a:gd name="T14" fmla="*/ 816 w 1856"/>
                <a:gd name="T15" fmla="*/ 1633 h 1838"/>
                <a:gd name="T16" fmla="*/ 853 w 1856"/>
                <a:gd name="T17" fmla="*/ 1689 h 1838"/>
                <a:gd name="T18" fmla="*/ 1039 w 1856"/>
                <a:gd name="T19" fmla="*/ 1725 h 1838"/>
                <a:gd name="T20" fmla="*/ 1410 w 1856"/>
                <a:gd name="T21" fmla="*/ 1837 h 1838"/>
                <a:gd name="T22" fmla="*/ 1558 w 1856"/>
                <a:gd name="T23" fmla="*/ 1633 h 1838"/>
                <a:gd name="T24" fmla="*/ 1651 w 1856"/>
                <a:gd name="T25" fmla="*/ 1448 h 1838"/>
                <a:gd name="T26" fmla="*/ 1743 w 1856"/>
                <a:gd name="T27" fmla="*/ 1299 h 1838"/>
                <a:gd name="T28" fmla="*/ 1836 w 1856"/>
                <a:gd name="T29" fmla="*/ 1188 h 1838"/>
                <a:gd name="T30" fmla="*/ 1836 w 1856"/>
                <a:gd name="T31" fmla="*/ 1021 h 1838"/>
                <a:gd name="T32" fmla="*/ 1836 w 1856"/>
                <a:gd name="T33" fmla="*/ 761 h 1838"/>
                <a:gd name="T34" fmla="*/ 1818 w 1856"/>
                <a:gd name="T35" fmla="*/ 464 h 1838"/>
                <a:gd name="T36" fmla="*/ 1725 w 1856"/>
                <a:gd name="T37" fmla="*/ 316 h 1838"/>
                <a:gd name="T38" fmla="*/ 1317 w 1856"/>
                <a:gd name="T39" fmla="*/ 167 h 1838"/>
                <a:gd name="T40" fmla="*/ 1131 w 1856"/>
                <a:gd name="T41" fmla="*/ 93 h 1838"/>
                <a:gd name="T42" fmla="*/ 1094 w 1856"/>
                <a:gd name="T43" fmla="*/ 19 h 1838"/>
                <a:gd name="T44" fmla="*/ 1039 w 1856"/>
                <a:gd name="T45" fmla="*/ 19 h 1838"/>
                <a:gd name="T46" fmla="*/ 835 w 1856"/>
                <a:gd name="T47" fmla="*/ 75 h 1838"/>
                <a:gd name="T48" fmla="*/ 779 w 1856"/>
                <a:gd name="T49" fmla="*/ 223 h 1838"/>
                <a:gd name="T50" fmla="*/ 742 w 1856"/>
                <a:gd name="T51" fmla="*/ 390 h 1838"/>
                <a:gd name="T52" fmla="*/ 334 w 1856"/>
                <a:gd name="T53" fmla="*/ 612 h 1838"/>
                <a:gd name="T54" fmla="*/ 0 w 1856"/>
                <a:gd name="T55" fmla="*/ 594 h 18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856" h="1838">
                  <a:moveTo>
                    <a:pt x="0" y="594"/>
                  </a:moveTo>
                  <a:lnTo>
                    <a:pt x="0" y="594"/>
                  </a:lnTo>
                  <a:cubicBezTo>
                    <a:pt x="0" y="594"/>
                    <a:pt x="37" y="668"/>
                    <a:pt x="55" y="706"/>
                  </a:cubicBezTo>
                  <a:cubicBezTo>
                    <a:pt x="55" y="761"/>
                    <a:pt x="93" y="872"/>
                    <a:pt x="111" y="909"/>
                  </a:cubicBezTo>
                  <a:cubicBezTo>
                    <a:pt x="129" y="965"/>
                    <a:pt x="259" y="1039"/>
                    <a:pt x="278" y="1077"/>
                  </a:cubicBezTo>
                  <a:cubicBezTo>
                    <a:pt x="297" y="1095"/>
                    <a:pt x="426" y="1225"/>
                    <a:pt x="445" y="1243"/>
                  </a:cubicBezTo>
                  <a:cubicBezTo>
                    <a:pt x="445" y="1280"/>
                    <a:pt x="500" y="1373"/>
                    <a:pt x="575" y="1429"/>
                  </a:cubicBezTo>
                  <a:cubicBezTo>
                    <a:pt x="630" y="1484"/>
                    <a:pt x="816" y="1614"/>
                    <a:pt x="816" y="1633"/>
                  </a:cubicBezTo>
                  <a:cubicBezTo>
                    <a:pt x="835" y="1651"/>
                    <a:pt x="853" y="1689"/>
                    <a:pt x="853" y="1689"/>
                  </a:cubicBezTo>
                  <a:cubicBezTo>
                    <a:pt x="853" y="1689"/>
                    <a:pt x="1020" y="1707"/>
                    <a:pt x="1039" y="1725"/>
                  </a:cubicBezTo>
                  <a:cubicBezTo>
                    <a:pt x="1076" y="1744"/>
                    <a:pt x="1410" y="1837"/>
                    <a:pt x="1410" y="1837"/>
                  </a:cubicBezTo>
                  <a:cubicBezTo>
                    <a:pt x="1558" y="1633"/>
                    <a:pt x="1558" y="1633"/>
                    <a:pt x="1558" y="1633"/>
                  </a:cubicBezTo>
                  <a:cubicBezTo>
                    <a:pt x="1558" y="1633"/>
                    <a:pt x="1632" y="1484"/>
                    <a:pt x="1651" y="1448"/>
                  </a:cubicBezTo>
                  <a:cubicBezTo>
                    <a:pt x="1651" y="1410"/>
                    <a:pt x="1725" y="1318"/>
                    <a:pt x="1743" y="1299"/>
                  </a:cubicBezTo>
                  <a:cubicBezTo>
                    <a:pt x="1762" y="1280"/>
                    <a:pt x="1836" y="1225"/>
                    <a:pt x="1836" y="1188"/>
                  </a:cubicBezTo>
                  <a:cubicBezTo>
                    <a:pt x="1836" y="1151"/>
                    <a:pt x="1855" y="1113"/>
                    <a:pt x="1836" y="1021"/>
                  </a:cubicBezTo>
                  <a:cubicBezTo>
                    <a:pt x="1836" y="947"/>
                    <a:pt x="1836" y="817"/>
                    <a:pt x="1836" y="761"/>
                  </a:cubicBezTo>
                  <a:cubicBezTo>
                    <a:pt x="1836" y="687"/>
                    <a:pt x="1836" y="520"/>
                    <a:pt x="1818" y="464"/>
                  </a:cubicBezTo>
                  <a:cubicBezTo>
                    <a:pt x="1799" y="390"/>
                    <a:pt x="1799" y="371"/>
                    <a:pt x="1725" y="316"/>
                  </a:cubicBezTo>
                  <a:cubicBezTo>
                    <a:pt x="1632" y="279"/>
                    <a:pt x="1317" y="167"/>
                    <a:pt x="1317" y="167"/>
                  </a:cubicBezTo>
                  <a:cubicBezTo>
                    <a:pt x="1131" y="93"/>
                    <a:pt x="1131" y="93"/>
                    <a:pt x="1131" y="93"/>
                  </a:cubicBezTo>
                  <a:cubicBezTo>
                    <a:pt x="1131" y="93"/>
                    <a:pt x="1076" y="38"/>
                    <a:pt x="1094" y="19"/>
                  </a:cubicBezTo>
                  <a:cubicBezTo>
                    <a:pt x="1113" y="0"/>
                    <a:pt x="1094" y="0"/>
                    <a:pt x="1039" y="19"/>
                  </a:cubicBezTo>
                  <a:cubicBezTo>
                    <a:pt x="983" y="19"/>
                    <a:pt x="853" y="38"/>
                    <a:pt x="835" y="75"/>
                  </a:cubicBezTo>
                  <a:cubicBezTo>
                    <a:pt x="797" y="112"/>
                    <a:pt x="723" y="130"/>
                    <a:pt x="779" y="223"/>
                  </a:cubicBezTo>
                  <a:cubicBezTo>
                    <a:pt x="835" y="297"/>
                    <a:pt x="853" y="353"/>
                    <a:pt x="742" y="390"/>
                  </a:cubicBezTo>
                  <a:cubicBezTo>
                    <a:pt x="630" y="446"/>
                    <a:pt x="408" y="612"/>
                    <a:pt x="334" y="612"/>
                  </a:cubicBezTo>
                  <a:cubicBezTo>
                    <a:pt x="241" y="612"/>
                    <a:pt x="0" y="557"/>
                    <a:pt x="0" y="594"/>
                  </a:cubicBezTo>
                </a:path>
              </a:pathLst>
            </a:custGeom>
            <a:grpFill/>
            <a:ln w="9525" cap="flat">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latin typeface="Calibri Light"/>
              </a:endParaRPr>
            </a:p>
          </p:txBody>
        </p:sp>
        <p:sp>
          <p:nvSpPr>
            <p:cNvPr id="192" name="Freeform 33"/>
            <p:cNvSpPr>
              <a:spLocks noChangeArrowheads="1"/>
            </p:cNvSpPr>
            <p:nvPr/>
          </p:nvSpPr>
          <p:spPr bwMode="auto">
            <a:xfrm>
              <a:off x="4781550" y="4933950"/>
              <a:ext cx="1035050" cy="855663"/>
            </a:xfrm>
            <a:custGeom>
              <a:avLst/>
              <a:gdLst>
                <a:gd name="T0" fmla="*/ 1855 w 2877"/>
                <a:gd name="T1" fmla="*/ 1206 h 2375"/>
                <a:gd name="T2" fmla="*/ 1855 w 2877"/>
                <a:gd name="T3" fmla="*/ 1206 h 2375"/>
                <a:gd name="T4" fmla="*/ 1540 w 2877"/>
                <a:gd name="T5" fmla="*/ 1002 h 2375"/>
                <a:gd name="T6" fmla="*/ 1299 w 2877"/>
                <a:gd name="T7" fmla="*/ 890 h 2375"/>
                <a:gd name="T8" fmla="*/ 1151 w 2877"/>
                <a:gd name="T9" fmla="*/ 890 h 2375"/>
                <a:gd name="T10" fmla="*/ 983 w 2877"/>
                <a:gd name="T11" fmla="*/ 854 h 2375"/>
                <a:gd name="T12" fmla="*/ 872 w 2877"/>
                <a:gd name="T13" fmla="*/ 761 h 2375"/>
                <a:gd name="T14" fmla="*/ 631 w 2877"/>
                <a:gd name="T15" fmla="*/ 631 h 2375"/>
                <a:gd name="T16" fmla="*/ 557 w 2877"/>
                <a:gd name="T17" fmla="*/ 761 h 2375"/>
                <a:gd name="T18" fmla="*/ 538 w 2877"/>
                <a:gd name="T19" fmla="*/ 984 h 2375"/>
                <a:gd name="T20" fmla="*/ 483 w 2877"/>
                <a:gd name="T21" fmla="*/ 1132 h 2375"/>
                <a:gd name="T22" fmla="*/ 223 w 2877"/>
                <a:gd name="T23" fmla="*/ 1132 h 2375"/>
                <a:gd name="T24" fmla="*/ 112 w 2877"/>
                <a:gd name="T25" fmla="*/ 1132 h 2375"/>
                <a:gd name="T26" fmla="*/ 38 w 2877"/>
                <a:gd name="T27" fmla="*/ 1225 h 2375"/>
                <a:gd name="T28" fmla="*/ 38 w 2877"/>
                <a:gd name="T29" fmla="*/ 1596 h 2375"/>
                <a:gd name="T30" fmla="*/ 38 w 2877"/>
                <a:gd name="T31" fmla="*/ 1800 h 2375"/>
                <a:gd name="T32" fmla="*/ 56 w 2877"/>
                <a:gd name="T33" fmla="*/ 1967 h 2375"/>
                <a:gd name="T34" fmla="*/ 241 w 2877"/>
                <a:gd name="T35" fmla="*/ 2208 h 2375"/>
                <a:gd name="T36" fmla="*/ 316 w 2877"/>
                <a:gd name="T37" fmla="*/ 2300 h 2375"/>
                <a:gd name="T38" fmla="*/ 427 w 2877"/>
                <a:gd name="T39" fmla="*/ 2282 h 2375"/>
                <a:gd name="T40" fmla="*/ 501 w 2877"/>
                <a:gd name="T41" fmla="*/ 2282 h 2375"/>
                <a:gd name="T42" fmla="*/ 724 w 2877"/>
                <a:gd name="T43" fmla="*/ 2282 h 2375"/>
                <a:gd name="T44" fmla="*/ 761 w 2877"/>
                <a:gd name="T45" fmla="*/ 2300 h 2375"/>
                <a:gd name="T46" fmla="*/ 854 w 2877"/>
                <a:gd name="T47" fmla="*/ 2356 h 2375"/>
                <a:gd name="T48" fmla="*/ 1058 w 2877"/>
                <a:gd name="T49" fmla="*/ 2356 h 2375"/>
                <a:gd name="T50" fmla="*/ 1188 w 2877"/>
                <a:gd name="T51" fmla="*/ 2374 h 2375"/>
                <a:gd name="T52" fmla="*/ 1354 w 2877"/>
                <a:gd name="T53" fmla="*/ 2300 h 2375"/>
                <a:gd name="T54" fmla="*/ 1614 w 2877"/>
                <a:gd name="T55" fmla="*/ 2133 h 2375"/>
                <a:gd name="T56" fmla="*/ 1651 w 2877"/>
                <a:gd name="T57" fmla="*/ 2022 h 2375"/>
                <a:gd name="T58" fmla="*/ 1633 w 2877"/>
                <a:gd name="T59" fmla="*/ 1874 h 2375"/>
                <a:gd name="T60" fmla="*/ 1763 w 2877"/>
                <a:gd name="T61" fmla="*/ 1800 h 2375"/>
                <a:gd name="T62" fmla="*/ 1967 w 2877"/>
                <a:gd name="T63" fmla="*/ 1762 h 2375"/>
                <a:gd name="T64" fmla="*/ 2152 w 2877"/>
                <a:gd name="T65" fmla="*/ 1632 h 2375"/>
                <a:gd name="T66" fmla="*/ 2523 w 2877"/>
                <a:gd name="T67" fmla="*/ 1466 h 2375"/>
                <a:gd name="T68" fmla="*/ 2653 w 2877"/>
                <a:gd name="T69" fmla="*/ 1429 h 2375"/>
                <a:gd name="T70" fmla="*/ 2709 w 2877"/>
                <a:gd name="T71" fmla="*/ 1429 h 2375"/>
                <a:gd name="T72" fmla="*/ 2727 w 2877"/>
                <a:gd name="T73" fmla="*/ 1317 h 2375"/>
                <a:gd name="T74" fmla="*/ 2764 w 2877"/>
                <a:gd name="T75" fmla="*/ 1113 h 2375"/>
                <a:gd name="T76" fmla="*/ 2857 w 2877"/>
                <a:gd name="T77" fmla="*/ 890 h 2375"/>
                <a:gd name="T78" fmla="*/ 2820 w 2877"/>
                <a:gd name="T79" fmla="*/ 557 h 2375"/>
                <a:gd name="T80" fmla="*/ 2727 w 2877"/>
                <a:gd name="T81" fmla="*/ 316 h 2375"/>
                <a:gd name="T82" fmla="*/ 2523 w 2877"/>
                <a:gd name="T83" fmla="*/ 223 h 2375"/>
                <a:gd name="T84" fmla="*/ 2338 w 2877"/>
                <a:gd name="T85" fmla="*/ 93 h 2375"/>
                <a:gd name="T86" fmla="*/ 2226 w 2877"/>
                <a:gd name="T87" fmla="*/ 56 h 2375"/>
                <a:gd name="T88" fmla="*/ 1744 w 2877"/>
                <a:gd name="T89" fmla="*/ 37 h 2375"/>
                <a:gd name="T90" fmla="*/ 1651 w 2877"/>
                <a:gd name="T91" fmla="*/ 130 h 2375"/>
                <a:gd name="T92" fmla="*/ 1596 w 2877"/>
                <a:gd name="T93" fmla="*/ 278 h 2375"/>
                <a:gd name="T94" fmla="*/ 1577 w 2877"/>
                <a:gd name="T95" fmla="*/ 575 h 2375"/>
                <a:gd name="T96" fmla="*/ 1614 w 2877"/>
                <a:gd name="T97" fmla="*/ 779 h 2375"/>
                <a:gd name="T98" fmla="*/ 1744 w 2877"/>
                <a:gd name="T99" fmla="*/ 928 h 2375"/>
                <a:gd name="T100" fmla="*/ 1985 w 2877"/>
                <a:gd name="T101" fmla="*/ 1002 h 2375"/>
                <a:gd name="T102" fmla="*/ 1855 w 2877"/>
                <a:gd name="T103" fmla="*/ 1206 h 23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77" h="2375">
                  <a:moveTo>
                    <a:pt x="1855" y="1206"/>
                  </a:moveTo>
                  <a:lnTo>
                    <a:pt x="1855" y="1206"/>
                  </a:lnTo>
                  <a:cubicBezTo>
                    <a:pt x="1855" y="1206"/>
                    <a:pt x="1651" y="1095"/>
                    <a:pt x="1540" y="1002"/>
                  </a:cubicBezTo>
                  <a:cubicBezTo>
                    <a:pt x="1429" y="909"/>
                    <a:pt x="1299" y="890"/>
                    <a:pt x="1299" y="890"/>
                  </a:cubicBezTo>
                  <a:cubicBezTo>
                    <a:pt x="1299" y="890"/>
                    <a:pt x="1169" y="890"/>
                    <a:pt x="1151" y="890"/>
                  </a:cubicBezTo>
                  <a:cubicBezTo>
                    <a:pt x="1113" y="872"/>
                    <a:pt x="983" y="854"/>
                    <a:pt x="983" y="854"/>
                  </a:cubicBezTo>
                  <a:cubicBezTo>
                    <a:pt x="983" y="854"/>
                    <a:pt x="928" y="798"/>
                    <a:pt x="872" y="761"/>
                  </a:cubicBezTo>
                  <a:cubicBezTo>
                    <a:pt x="835" y="724"/>
                    <a:pt x="650" y="649"/>
                    <a:pt x="631" y="631"/>
                  </a:cubicBezTo>
                  <a:cubicBezTo>
                    <a:pt x="594" y="631"/>
                    <a:pt x="557" y="724"/>
                    <a:pt x="557" y="761"/>
                  </a:cubicBezTo>
                  <a:cubicBezTo>
                    <a:pt x="557" y="816"/>
                    <a:pt x="538" y="928"/>
                    <a:pt x="538" y="984"/>
                  </a:cubicBezTo>
                  <a:cubicBezTo>
                    <a:pt x="538" y="1039"/>
                    <a:pt x="576" y="1132"/>
                    <a:pt x="483" y="1132"/>
                  </a:cubicBezTo>
                  <a:cubicBezTo>
                    <a:pt x="409" y="1150"/>
                    <a:pt x="241" y="1132"/>
                    <a:pt x="223" y="1132"/>
                  </a:cubicBezTo>
                  <a:cubicBezTo>
                    <a:pt x="186" y="1132"/>
                    <a:pt x="112" y="1132"/>
                    <a:pt x="112" y="1132"/>
                  </a:cubicBezTo>
                  <a:cubicBezTo>
                    <a:pt x="112" y="1132"/>
                    <a:pt x="38" y="1113"/>
                    <a:pt x="38" y="1225"/>
                  </a:cubicBezTo>
                  <a:cubicBezTo>
                    <a:pt x="38" y="1336"/>
                    <a:pt x="38" y="1558"/>
                    <a:pt x="38" y="1596"/>
                  </a:cubicBezTo>
                  <a:cubicBezTo>
                    <a:pt x="38" y="1632"/>
                    <a:pt x="38" y="1762"/>
                    <a:pt x="38" y="1800"/>
                  </a:cubicBezTo>
                  <a:cubicBezTo>
                    <a:pt x="38" y="1837"/>
                    <a:pt x="0" y="1892"/>
                    <a:pt x="56" y="1967"/>
                  </a:cubicBezTo>
                  <a:cubicBezTo>
                    <a:pt x="112" y="2059"/>
                    <a:pt x="223" y="2189"/>
                    <a:pt x="241" y="2208"/>
                  </a:cubicBezTo>
                  <a:cubicBezTo>
                    <a:pt x="279" y="2226"/>
                    <a:pt x="316" y="2300"/>
                    <a:pt x="316" y="2300"/>
                  </a:cubicBezTo>
                  <a:cubicBezTo>
                    <a:pt x="316" y="2300"/>
                    <a:pt x="390" y="2300"/>
                    <a:pt x="427" y="2282"/>
                  </a:cubicBezTo>
                  <a:cubicBezTo>
                    <a:pt x="446" y="2282"/>
                    <a:pt x="501" y="2263"/>
                    <a:pt x="501" y="2282"/>
                  </a:cubicBezTo>
                  <a:cubicBezTo>
                    <a:pt x="520" y="2282"/>
                    <a:pt x="706" y="2282"/>
                    <a:pt x="724" y="2282"/>
                  </a:cubicBezTo>
                  <a:cubicBezTo>
                    <a:pt x="742" y="2300"/>
                    <a:pt x="761" y="2300"/>
                    <a:pt x="761" y="2300"/>
                  </a:cubicBezTo>
                  <a:cubicBezTo>
                    <a:pt x="854" y="2356"/>
                    <a:pt x="854" y="2356"/>
                    <a:pt x="854" y="2356"/>
                  </a:cubicBezTo>
                  <a:cubicBezTo>
                    <a:pt x="854" y="2356"/>
                    <a:pt x="891" y="2356"/>
                    <a:pt x="1058" y="2356"/>
                  </a:cubicBezTo>
                  <a:cubicBezTo>
                    <a:pt x="1188" y="2374"/>
                    <a:pt x="1188" y="2374"/>
                    <a:pt x="1188" y="2374"/>
                  </a:cubicBezTo>
                  <a:cubicBezTo>
                    <a:pt x="1188" y="2374"/>
                    <a:pt x="1280" y="2338"/>
                    <a:pt x="1354" y="2300"/>
                  </a:cubicBezTo>
                  <a:cubicBezTo>
                    <a:pt x="1410" y="2245"/>
                    <a:pt x="1596" y="2171"/>
                    <a:pt x="1614" y="2133"/>
                  </a:cubicBezTo>
                  <a:cubicBezTo>
                    <a:pt x="1633" y="2115"/>
                    <a:pt x="1689" y="2115"/>
                    <a:pt x="1651" y="2022"/>
                  </a:cubicBezTo>
                  <a:cubicBezTo>
                    <a:pt x="1633" y="1929"/>
                    <a:pt x="1559" y="1929"/>
                    <a:pt x="1633" y="1874"/>
                  </a:cubicBezTo>
                  <a:cubicBezTo>
                    <a:pt x="1707" y="1818"/>
                    <a:pt x="1763" y="1800"/>
                    <a:pt x="1763" y="1800"/>
                  </a:cubicBezTo>
                  <a:cubicBezTo>
                    <a:pt x="1763" y="1800"/>
                    <a:pt x="1967" y="1744"/>
                    <a:pt x="1967" y="1762"/>
                  </a:cubicBezTo>
                  <a:cubicBezTo>
                    <a:pt x="1967" y="1762"/>
                    <a:pt x="2041" y="1688"/>
                    <a:pt x="2152" y="1632"/>
                  </a:cubicBezTo>
                  <a:cubicBezTo>
                    <a:pt x="2264" y="1577"/>
                    <a:pt x="2523" y="1466"/>
                    <a:pt x="2523" y="1466"/>
                  </a:cubicBezTo>
                  <a:cubicBezTo>
                    <a:pt x="2653" y="1429"/>
                    <a:pt x="2653" y="1429"/>
                    <a:pt x="2653" y="1429"/>
                  </a:cubicBezTo>
                  <a:cubicBezTo>
                    <a:pt x="2709" y="1429"/>
                    <a:pt x="2709" y="1429"/>
                    <a:pt x="2709" y="1429"/>
                  </a:cubicBezTo>
                  <a:cubicBezTo>
                    <a:pt x="2709" y="1429"/>
                    <a:pt x="2746" y="1410"/>
                    <a:pt x="2727" y="1317"/>
                  </a:cubicBezTo>
                  <a:cubicBezTo>
                    <a:pt x="2709" y="1225"/>
                    <a:pt x="2709" y="1206"/>
                    <a:pt x="2764" y="1113"/>
                  </a:cubicBezTo>
                  <a:cubicBezTo>
                    <a:pt x="2802" y="1039"/>
                    <a:pt x="2857" y="984"/>
                    <a:pt x="2857" y="890"/>
                  </a:cubicBezTo>
                  <a:cubicBezTo>
                    <a:pt x="2857" y="779"/>
                    <a:pt x="2876" y="631"/>
                    <a:pt x="2820" y="557"/>
                  </a:cubicBezTo>
                  <a:cubicBezTo>
                    <a:pt x="2783" y="483"/>
                    <a:pt x="2764" y="334"/>
                    <a:pt x="2727" y="316"/>
                  </a:cubicBezTo>
                  <a:cubicBezTo>
                    <a:pt x="2690" y="297"/>
                    <a:pt x="2579" y="278"/>
                    <a:pt x="2523" y="223"/>
                  </a:cubicBezTo>
                  <a:cubicBezTo>
                    <a:pt x="2449" y="167"/>
                    <a:pt x="2338" y="93"/>
                    <a:pt x="2338" y="93"/>
                  </a:cubicBezTo>
                  <a:cubicBezTo>
                    <a:pt x="2226" y="56"/>
                    <a:pt x="2226" y="56"/>
                    <a:pt x="2226" y="56"/>
                  </a:cubicBezTo>
                  <a:cubicBezTo>
                    <a:pt x="1744" y="37"/>
                    <a:pt x="1744" y="37"/>
                    <a:pt x="1744" y="37"/>
                  </a:cubicBezTo>
                  <a:cubicBezTo>
                    <a:pt x="1744" y="37"/>
                    <a:pt x="1670" y="0"/>
                    <a:pt x="1651" y="130"/>
                  </a:cubicBezTo>
                  <a:cubicBezTo>
                    <a:pt x="1596" y="278"/>
                    <a:pt x="1596" y="278"/>
                    <a:pt x="1596" y="278"/>
                  </a:cubicBezTo>
                  <a:cubicBezTo>
                    <a:pt x="1596" y="278"/>
                    <a:pt x="1559" y="501"/>
                    <a:pt x="1577" y="575"/>
                  </a:cubicBezTo>
                  <a:cubicBezTo>
                    <a:pt x="1596" y="631"/>
                    <a:pt x="1614" y="779"/>
                    <a:pt x="1614" y="779"/>
                  </a:cubicBezTo>
                  <a:cubicBezTo>
                    <a:pt x="1614" y="779"/>
                    <a:pt x="1633" y="909"/>
                    <a:pt x="1744" y="928"/>
                  </a:cubicBezTo>
                  <a:cubicBezTo>
                    <a:pt x="1837" y="946"/>
                    <a:pt x="1874" y="909"/>
                    <a:pt x="1985" y="1002"/>
                  </a:cubicBezTo>
                  <a:cubicBezTo>
                    <a:pt x="2078" y="1076"/>
                    <a:pt x="2022" y="1150"/>
                    <a:pt x="1855" y="1206"/>
                  </a:cubicBezTo>
                </a:path>
              </a:pathLst>
            </a:custGeom>
            <a:grpFill/>
            <a:ln w="9525" cap="flat">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latin typeface="Calibri Light"/>
              </a:endParaRPr>
            </a:p>
          </p:txBody>
        </p:sp>
        <p:sp>
          <p:nvSpPr>
            <p:cNvPr id="193" name="Freeform 34"/>
            <p:cNvSpPr>
              <a:spLocks noChangeArrowheads="1"/>
            </p:cNvSpPr>
            <p:nvPr/>
          </p:nvSpPr>
          <p:spPr bwMode="auto">
            <a:xfrm>
              <a:off x="5757863" y="5027613"/>
              <a:ext cx="254000" cy="701675"/>
            </a:xfrm>
            <a:custGeom>
              <a:avLst/>
              <a:gdLst>
                <a:gd name="T0" fmla="*/ 519 w 706"/>
                <a:gd name="T1" fmla="*/ 427 h 1949"/>
                <a:gd name="T2" fmla="*/ 519 w 706"/>
                <a:gd name="T3" fmla="*/ 427 h 1949"/>
                <a:gd name="T4" fmla="*/ 371 w 706"/>
                <a:gd name="T5" fmla="*/ 167 h 1949"/>
                <a:gd name="T6" fmla="*/ 259 w 706"/>
                <a:gd name="T7" fmla="*/ 18 h 1949"/>
                <a:gd name="T8" fmla="*/ 18 w 706"/>
                <a:gd name="T9" fmla="*/ 56 h 1949"/>
                <a:gd name="T10" fmla="*/ 93 w 706"/>
                <a:gd name="T11" fmla="*/ 223 h 1949"/>
                <a:gd name="T12" fmla="*/ 148 w 706"/>
                <a:gd name="T13" fmla="*/ 427 h 1949"/>
                <a:gd name="T14" fmla="*/ 148 w 706"/>
                <a:gd name="T15" fmla="*/ 630 h 1949"/>
                <a:gd name="T16" fmla="*/ 93 w 706"/>
                <a:gd name="T17" fmla="*/ 779 h 1949"/>
                <a:gd name="T18" fmla="*/ 18 w 706"/>
                <a:gd name="T19" fmla="*/ 965 h 1949"/>
                <a:gd name="T20" fmla="*/ 0 w 706"/>
                <a:gd name="T21" fmla="*/ 1169 h 1949"/>
                <a:gd name="T22" fmla="*/ 148 w 706"/>
                <a:gd name="T23" fmla="*/ 1169 h 1949"/>
                <a:gd name="T24" fmla="*/ 297 w 706"/>
                <a:gd name="T25" fmla="*/ 1280 h 1949"/>
                <a:gd name="T26" fmla="*/ 371 w 706"/>
                <a:gd name="T27" fmla="*/ 1484 h 1949"/>
                <a:gd name="T28" fmla="*/ 371 w 706"/>
                <a:gd name="T29" fmla="*/ 1799 h 1949"/>
                <a:gd name="T30" fmla="*/ 556 w 706"/>
                <a:gd name="T31" fmla="*/ 1837 h 1949"/>
                <a:gd name="T32" fmla="*/ 686 w 706"/>
                <a:gd name="T33" fmla="*/ 1614 h 1949"/>
                <a:gd name="T34" fmla="*/ 630 w 706"/>
                <a:gd name="T35" fmla="*/ 1298 h 1949"/>
                <a:gd name="T36" fmla="*/ 464 w 706"/>
                <a:gd name="T37" fmla="*/ 909 h 1949"/>
                <a:gd name="T38" fmla="*/ 519 w 706"/>
                <a:gd name="T39" fmla="*/ 427 h 19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06" h="1949">
                  <a:moveTo>
                    <a:pt x="519" y="427"/>
                  </a:moveTo>
                  <a:lnTo>
                    <a:pt x="519" y="427"/>
                  </a:lnTo>
                  <a:cubicBezTo>
                    <a:pt x="519" y="427"/>
                    <a:pt x="426" y="259"/>
                    <a:pt x="371" y="167"/>
                  </a:cubicBezTo>
                  <a:cubicBezTo>
                    <a:pt x="334" y="93"/>
                    <a:pt x="334" y="37"/>
                    <a:pt x="259" y="18"/>
                  </a:cubicBezTo>
                  <a:cubicBezTo>
                    <a:pt x="185" y="0"/>
                    <a:pt x="37" y="0"/>
                    <a:pt x="18" y="56"/>
                  </a:cubicBezTo>
                  <a:cubicBezTo>
                    <a:pt x="18" y="56"/>
                    <a:pt x="37" y="111"/>
                    <a:pt x="93" y="223"/>
                  </a:cubicBezTo>
                  <a:cubicBezTo>
                    <a:pt x="129" y="315"/>
                    <a:pt x="148" y="389"/>
                    <a:pt x="148" y="427"/>
                  </a:cubicBezTo>
                  <a:cubicBezTo>
                    <a:pt x="148" y="464"/>
                    <a:pt x="148" y="630"/>
                    <a:pt x="148" y="630"/>
                  </a:cubicBezTo>
                  <a:cubicBezTo>
                    <a:pt x="148" y="630"/>
                    <a:pt x="129" y="724"/>
                    <a:pt x="93" y="779"/>
                  </a:cubicBezTo>
                  <a:cubicBezTo>
                    <a:pt x="55" y="835"/>
                    <a:pt x="18" y="927"/>
                    <a:pt x="18" y="965"/>
                  </a:cubicBezTo>
                  <a:cubicBezTo>
                    <a:pt x="18" y="1001"/>
                    <a:pt x="37" y="1113"/>
                    <a:pt x="0" y="1169"/>
                  </a:cubicBezTo>
                  <a:cubicBezTo>
                    <a:pt x="0" y="1169"/>
                    <a:pt x="111" y="1169"/>
                    <a:pt x="148" y="1169"/>
                  </a:cubicBezTo>
                  <a:cubicBezTo>
                    <a:pt x="185" y="1169"/>
                    <a:pt x="241" y="1224"/>
                    <a:pt x="297" y="1280"/>
                  </a:cubicBezTo>
                  <a:cubicBezTo>
                    <a:pt x="352" y="1336"/>
                    <a:pt x="371" y="1354"/>
                    <a:pt x="371" y="1484"/>
                  </a:cubicBezTo>
                  <a:cubicBezTo>
                    <a:pt x="371" y="1632"/>
                    <a:pt x="315" y="1632"/>
                    <a:pt x="371" y="1799"/>
                  </a:cubicBezTo>
                  <a:cubicBezTo>
                    <a:pt x="408" y="1948"/>
                    <a:pt x="500" y="1873"/>
                    <a:pt x="556" y="1837"/>
                  </a:cubicBezTo>
                  <a:cubicBezTo>
                    <a:pt x="594" y="1781"/>
                    <a:pt x="686" y="1669"/>
                    <a:pt x="686" y="1614"/>
                  </a:cubicBezTo>
                  <a:cubicBezTo>
                    <a:pt x="705" y="1540"/>
                    <a:pt x="668" y="1317"/>
                    <a:pt x="630" y="1298"/>
                  </a:cubicBezTo>
                  <a:cubicBezTo>
                    <a:pt x="594" y="1261"/>
                    <a:pt x="500" y="1113"/>
                    <a:pt x="464" y="909"/>
                  </a:cubicBezTo>
                  <a:cubicBezTo>
                    <a:pt x="426" y="686"/>
                    <a:pt x="445" y="501"/>
                    <a:pt x="519" y="427"/>
                  </a:cubicBezTo>
                </a:path>
              </a:pathLst>
            </a:custGeom>
            <a:grpFill/>
            <a:ln w="9525" cap="flat">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latin typeface="Calibri Light"/>
              </a:endParaRPr>
            </a:p>
          </p:txBody>
        </p:sp>
        <p:sp>
          <p:nvSpPr>
            <p:cNvPr id="194" name="Freeform 35"/>
            <p:cNvSpPr>
              <a:spLocks noChangeArrowheads="1"/>
            </p:cNvSpPr>
            <p:nvPr/>
          </p:nvSpPr>
          <p:spPr bwMode="auto">
            <a:xfrm>
              <a:off x="5443538" y="4394200"/>
              <a:ext cx="160337" cy="187325"/>
            </a:xfrm>
            <a:custGeom>
              <a:avLst/>
              <a:gdLst>
                <a:gd name="T0" fmla="*/ 37 w 446"/>
                <a:gd name="T1" fmla="*/ 92 h 520"/>
                <a:gd name="T2" fmla="*/ 37 w 446"/>
                <a:gd name="T3" fmla="*/ 92 h 520"/>
                <a:gd name="T4" fmla="*/ 56 w 446"/>
                <a:gd name="T5" fmla="*/ 55 h 520"/>
                <a:gd name="T6" fmla="*/ 223 w 446"/>
                <a:gd name="T7" fmla="*/ 74 h 520"/>
                <a:gd name="T8" fmla="*/ 297 w 446"/>
                <a:gd name="T9" fmla="*/ 18 h 520"/>
                <a:gd name="T10" fmla="*/ 389 w 446"/>
                <a:gd name="T11" fmla="*/ 241 h 520"/>
                <a:gd name="T12" fmla="*/ 167 w 446"/>
                <a:gd name="T13" fmla="*/ 501 h 520"/>
                <a:gd name="T14" fmla="*/ 56 w 446"/>
                <a:gd name="T15" fmla="*/ 501 h 520"/>
                <a:gd name="T16" fmla="*/ 93 w 446"/>
                <a:gd name="T17" fmla="*/ 334 h 520"/>
                <a:gd name="T18" fmla="*/ 37 w 446"/>
                <a:gd name="T19" fmla="*/ 92 h 5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6" h="520">
                  <a:moveTo>
                    <a:pt x="37" y="92"/>
                  </a:moveTo>
                  <a:lnTo>
                    <a:pt x="37" y="92"/>
                  </a:lnTo>
                  <a:cubicBezTo>
                    <a:pt x="37" y="74"/>
                    <a:pt x="0" y="55"/>
                    <a:pt x="56" y="55"/>
                  </a:cubicBezTo>
                  <a:cubicBezTo>
                    <a:pt x="111" y="55"/>
                    <a:pt x="185" y="92"/>
                    <a:pt x="223" y="74"/>
                  </a:cubicBezTo>
                  <a:cubicBezTo>
                    <a:pt x="259" y="37"/>
                    <a:pt x="241" y="0"/>
                    <a:pt x="297" y="18"/>
                  </a:cubicBezTo>
                  <a:cubicBezTo>
                    <a:pt x="353" y="37"/>
                    <a:pt x="445" y="130"/>
                    <a:pt x="389" y="241"/>
                  </a:cubicBezTo>
                  <a:cubicBezTo>
                    <a:pt x="334" y="334"/>
                    <a:pt x="241" y="501"/>
                    <a:pt x="167" y="501"/>
                  </a:cubicBezTo>
                  <a:cubicBezTo>
                    <a:pt x="111" y="501"/>
                    <a:pt x="56" y="519"/>
                    <a:pt x="56" y="501"/>
                  </a:cubicBezTo>
                  <a:cubicBezTo>
                    <a:pt x="56" y="463"/>
                    <a:pt x="111" y="445"/>
                    <a:pt x="93" y="334"/>
                  </a:cubicBezTo>
                  <a:cubicBezTo>
                    <a:pt x="93" y="222"/>
                    <a:pt x="74" y="185"/>
                    <a:pt x="37" y="92"/>
                  </a:cubicBezTo>
                </a:path>
              </a:pathLst>
            </a:custGeom>
            <a:grpFill/>
            <a:ln w="9525" cap="flat">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latin typeface="Calibri Light"/>
              </a:endParaRPr>
            </a:p>
          </p:txBody>
        </p:sp>
        <p:sp>
          <p:nvSpPr>
            <p:cNvPr id="195" name="Freeform 36"/>
            <p:cNvSpPr>
              <a:spLocks noChangeArrowheads="1"/>
            </p:cNvSpPr>
            <p:nvPr/>
          </p:nvSpPr>
          <p:spPr bwMode="auto">
            <a:xfrm>
              <a:off x="5437188" y="4267200"/>
              <a:ext cx="174625" cy="160338"/>
            </a:xfrm>
            <a:custGeom>
              <a:avLst/>
              <a:gdLst>
                <a:gd name="T0" fmla="*/ 111 w 483"/>
                <a:gd name="T1" fmla="*/ 130 h 446"/>
                <a:gd name="T2" fmla="*/ 111 w 483"/>
                <a:gd name="T3" fmla="*/ 130 h 446"/>
                <a:gd name="T4" fmla="*/ 222 w 483"/>
                <a:gd name="T5" fmla="*/ 74 h 446"/>
                <a:gd name="T6" fmla="*/ 371 w 483"/>
                <a:gd name="T7" fmla="*/ 0 h 446"/>
                <a:gd name="T8" fmla="*/ 482 w 483"/>
                <a:gd name="T9" fmla="*/ 37 h 446"/>
                <a:gd name="T10" fmla="*/ 426 w 483"/>
                <a:gd name="T11" fmla="*/ 186 h 446"/>
                <a:gd name="T12" fmla="*/ 333 w 483"/>
                <a:gd name="T13" fmla="*/ 353 h 446"/>
                <a:gd name="T14" fmla="*/ 315 w 483"/>
                <a:gd name="T15" fmla="*/ 371 h 446"/>
                <a:gd name="T16" fmla="*/ 277 w 483"/>
                <a:gd name="T17" fmla="*/ 353 h 446"/>
                <a:gd name="T18" fmla="*/ 185 w 483"/>
                <a:gd name="T19" fmla="*/ 427 h 446"/>
                <a:gd name="T20" fmla="*/ 55 w 483"/>
                <a:gd name="T21" fmla="*/ 445 h 446"/>
                <a:gd name="T22" fmla="*/ 0 w 483"/>
                <a:gd name="T23" fmla="*/ 353 h 446"/>
                <a:gd name="T24" fmla="*/ 74 w 483"/>
                <a:gd name="T25" fmla="*/ 204 h 446"/>
                <a:gd name="T26" fmla="*/ 111 w 483"/>
                <a:gd name="T27" fmla="*/ 130 h 4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83" h="446">
                  <a:moveTo>
                    <a:pt x="111" y="130"/>
                  </a:moveTo>
                  <a:lnTo>
                    <a:pt x="111" y="130"/>
                  </a:lnTo>
                  <a:cubicBezTo>
                    <a:pt x="111" y="130"/>
                    <a:pt x="185" y="112"/>
                    <a:pt x="222" y="74"/>
                  </a:cubicBezTo>
                  <a:cubicBezTo>
                    <a:pt x="259" y="37"/>
                    <a:pt x="371" y="0"/>
                    <a:pt x="371" y="0"/>
                  </a:cubicBezTo>
                  <a:cubicBezTo>
                    <a:pt x="371" y="0"/>
                    <a:pt x="482" y="0"/>
                    <a:pt x="482" y="37"/>
                  </a:cubicBezTo>
                  <a:cubicBezTo>
                    <a:pt x="482" y="74"/>
                    <a:pt x="463" y="130"/>
                    <a:pt x="426" y="186"/>
                  </a:cubicBezTo>
                  <a:cubicBezTo>
                    <a:pt x="371" y="242"/>
                    <a:pt x="333" y="334"/>
                    <a:pt x="333" y="353"/>
                  </a:cubicBezTo>
                  <a:lnTo>
                    <a:pt x="315" y="371"/>
                  </a:lnTo>
                  <a:lnTo>
                    <a:pt x="277" y="353"/>
                  </a:lnTo>
                  <a:cubicBezTo>
                    <a:pt x="259" y="371"/>
                    <a:pt x="259" y="427"/>
                    <a:pt x="185" y="427"/>
                  </a:cubicBezTo>
                  <a:cubicBezTo>
                    <a:pt x="129" y="427"/>
                    <a:pt x="36" y="353"/>
                    <a:pt x="55" y="445"/>
                  </a:cubicBezTo>
                  <a:cubicBezTo>
                    <a:pt x="55" y="445"/>
                    <a:pt x="0" y="408"/>
                    <a:pt x="0" y="353"/>
                  </a:cubicBezTo>
                  <a:cubicBezTo>
                    <a:pt x="0" y="278"/>
                    <a:pt x="55" y="223"/>
                    <a:pt x="74" y="204"/>
                  </a:cubicBezTo>
                  <a:cubicBezTo>
                    <a:pt x="92" y="167"/>
                    <a:pt x="111" y="167"/>
                    <a:pt x="111" y="130"/>
                  </a:cubicBezTo>
                </a:path>
              </a:pathLst>
            </a:custGeom>
            <a:grpFill/>
            <a:ln w="6480" cap="flat">
              <a:solidFill>
                <a:schemeClr val="bg2"/>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latin typeface="Calibri Light"/>
              </a:endParaRPr>
            </a:p>
          </p:txBody>
        </p:sp>
        <p:sp>
          <p:nvSpPr>
            <p:cNvPr id="196" name="Freeform 37"/>
            <p:cNvSpPr>
              <a:spLocks noChangeArrowheads="1"/>
            </p:cNvSpPr>
            <p:nvPr/>
          </p:nvSpPr>
          <p:spPr bwMode="auto">
            <a:xfrm>
              <a:off x="5449888" y="4260850"/>
              <a:ext cx="962025" cy="982663"/>
            </a:xfrm>
            <a:custGeom>
              <a:avLst/>
              <a:gdLst>
                <a:gd name="T0" fmla="*/ 2449 w 2673"/>
                <a:gd name="T1" fmla="*/ 1279 h 2728"/>
                <a:gd name="T2" fmla="*/ 2449 w 2673"/>
                <a:gd name="T3" fmla="*/ 1279 h 2728"/>
                <a:gd name="T4" fmla="*/ 2467 w 2673"/>
                <a:gd name="T5" fmla="*/ 1780 h 2728"/>
                <a:gd name="T6" fmla="*/ 2672 w 2673"/>
                <a:gd name="T7" fmla="*/ 2448 h 2728"/>
                <a:gd name="T8" fmla="*/ 2579 w 2673"/>
                <a:gd name="T9" fmla="*/ 2522 h 2728"/>
                <a:gd name="T10" fmla="*/ 2319 w 2673"/>
                <a:gd name="T11" fmla="*/ 2578 h 2728"/>
                <a:gd name="T12" fmla="*/ 2078 w 2673"/>
                <a:gd name="T13" fmla="*/ 2652 h 2728"/>
                <a:gd name="T14" fmla="*/ 1819 w 2673"/>
                <a:gd name="T15" fmla="*/ 2708 h 2728"/>
                <a:gd name="T16" fmla="*/ 1540 w 2673"/>
                <a:gd name="T17" fmla="*/ 2652 h 2728"/>
                <a:gd name="T18" fmla="*/ 1373 w 2673"/>
                <a:gd name="T19" fmla="*/ 2560 h 2728"/>
                <a:gd name="T20" fmla="*/ 1225 w 2673"/>
                <a:gd name="T21" fmla="*/ 2281 h 2728"/>
                <a:gd name="T22" fmla="*/ 1113 w 2673"/>
                <a:gd name="T23" fmla="*/ 2151 h 2728"/>
                <a:gd name="T24" fmla="*/ 872 w 2673"/>
                <a:gd name="T25" fmla="*/ 2189 h 2728"/>
                <a:gd name="T26" fmla="*/ 706 w 2673"/>
                <a:gd name="T27" fmla="*/ 2133 h 2728"/>
                <a:gd name="T28" fmla="*/ 538 w 2673"/>
                <a:gd name="T29" fmla="*/ 2003 h 2728"/>
                <a:gd name="T30" fmla="*/ 483 w 2673"/>
                <a:gd name="T31" fmla="*/ 1966 h 2728"/>
                <a:gd name="T32" fmla="*/ 371 w 2673"/>
                <a:gd name="T33" fmla="*/ 1929 h 2728"/>
                <a:gd name="T34" fmla="*/ 335 w 2673"/>
                <a:gd name="T35" fmla="*/ 1650 h 2728"/>
                <a:gd name="T36" fmla="*/ 205 w 2673"/>
                <a:gd name="T37" fmla="*/ 1391 h 2728"/>
                <a:gd name="T38" fmla="*/ 75 w 2673"/>
                <a:gd name="T39" fmla="*/ 1094 h 2728"/>
                <a:gd name="T40" fmla="*/ 0 w 2673"/>
                <a:gd name="T41" fmla="*/ 927 h 2728"/>
                <a:gd name="T42" fmla="*/ 38 w 2673"/>
                <a:gd name="T43" fmla="*/ 872 h 2728"/>
                <a:gd name="T44" fmla="*/ 149 w 2673"/>
                <a:gd name="T45" fmla="*/ 872 h 2728"/>
                <a:gd name="T46" fmla="*/ 316 w 2673"/>
                <a:gd name="T47" fmla="*/ 686 h 2728"/>
                <a:gd name="T48" fmla="*/ 390 w 2673"/>
                <a:gd name="T49" fmla="*/ 575 h 2728"/>
                <a:gd name="T50" fmla="*/ 279 w 2673"/>
                <a:gd name="T51" fmla="*/ 389 h 2728"/>
                <a:gd name="T52" fmla="*/ 335 w 2673"/>
                <a:gd name="T53" fmla="*/ 260 h 2728"/>
                <a:gd name="T54" fmla="*/ 427 w 2673"/>
                <a:gd name="T55" fmla="*/ 130 h 2728"/>
                <a:gd name="T56" fmla="*/ 446 w 2673"/>
                <a:gd name="T57" fmla="*/ 55 h 2728"/>
                <a:gd name="T58" fmla="*/ 538 w 2673"/>
                <a:gd name="T59" fmla="*/ 18 h 2728"/>
                <a:gd name="T60" fmla="*/ 1169 w 2673"/>
                <a:gd name="T61" fmla="*/ 0 h 2728"/>
                <a:gd name="T62" fmla="*/ 1651 w 2673"/>
                <a:gd name="T63" fmla="*/ 241 h 2728"/>
                <a:gd name="T64" fmla="*/ 2134 w 2673"/>
                <a:gd name="T65" fmla="*/ 537 h 2728"/>
                <a:gd name="T66" fmla="*/ 2152 w 2673"/>
                <a:gd name="T67" fmla="*/ 649 h 2728"/>
                <a:gd name="T68" fmla="*/ 2486 w 2673"/>
                <a:gd name="T69" fmla="*/ 872 h 2728"/>
                <a:gd name="T70" fmla="*/ 2449 w 2673"/>
                <a:gd name="T71" fmla="*/ 1279 h 27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673" h="2728">
                  <a:moveTo>
                    <a:pt x="2449" y="1279"/>
                  </a:moveTo>
                  <a:lnTo>
                    <a:pt x="2449" y="1279"/>
                  </a:lnTo>
                  <a:cubicBezTo>
                    <a:pt x="2486" y="1354"/>
                    <a:pt x="2486" y="1539"/>
                    <a:pt x="2467" y="1780"/>
                  </a:cubicBezTo>
                  <a:cubicBezTo>
                    <a:pt x="2449" y="2021"/>
                    <a:pt x="2579" y="2263"/>
                    <a:pt x="2672" y="2448"/>
                  </a:cubicBezTo>
                  <a:cubicBezTo>
                    <a:pt x="2672" y="2448"/>
                    <a:pt x="2597" y="2522"/>
                    <a:pt x="2579" y="2522"/>
                  </a:cubicBezTo>
                  <a:cubicBezTo>
                    <a:pt x="2561" y="2541"/>
                    <a:pt x="2338" y="2578"/>
                    <a:pt x="2319" y="2578"/>
                  </a:cubicBezTo>
                  <a:cubicBezTo>
                    <a:pt x="2301" y="2578"/>
                    <a:pt x="2078" y="2652"/>
                    <a:pt x="2078" y="2652"/>
                  </a:cubicBezTo>
                  <a:cubicBezTo>
                    <a:pt x="2078" y="2652"/>
                    <a:pt x="1985" y="2708"/>
                    <a:pt x="1819" y="2708"/>
                  </a:cubicBezTo>
                  <a:cubicBezTo>
                    <a:pt x="1670" y="2708"/>
                    <a:pt x="1633" y="2727"/>
                    <a:pt x="1540" y="2652"/>
                  </a:cubicBezTo>
                  <a:cubicBezTo>
                    <a:pt x="1429" y="2597"/>
                    <a:pt x="1373" y="2560"/>
                    <a:pt x="1373" y="2560"/>
                  </a:cubicBezTo>
                  <a:cubicBezTo>
                    <a:pt x="1373" y="2560"/>
                    <a:pt x="1225" y="2337"/>
                    <a:pt x="1225" y="2281"/>
                  </a:cubicBezTo>
                  <a:cubicBezTo>
                    <a:pt x="1206" y="2244"/>
                    <a:pt x="1188" y="2170"/>
                    <a:pt x="1113" y="2151"/>
                  </a:cubicBezTo>
                  <a:cubicBezTo>
                    <a:pt x="1039" y="2133"/>
                    <a:pt x="872" y="2151"/>
                    <a:pt x="872" y="2189"/>
                  </a:cubicBezTo>
                  <a:cubicBezTo>
                    <a:pt x="872" y="2189"/>
                    <a:pt x="742" y="2151"/>
                    <a:pt x="706" y="2133"/>
                  </a:cubicBezTo>
                  <a:cubicBezTo>
                    <a:pt x="687" y="2115"/>
                    <a:pt x="538" y="2003"/>
                    <a:pt x="538" y="2003"/>
                  </a:cubicBezTo>
                  <a:cubicBezTo>
                    <a:pt x="483" y="1966"/>
                    <a:pt x="483" y="1966"/>
                    <a:pt x="483" y="1966"/>
                  </a:cubicBezTo>
                  <a:cubicBezTo>
                    <a:pt x="371" y="1929"/>
                    <a:pt x="371" y="1929"/>
                    <a:pt x="371" y="1929"/>
                  </a:cubicBezTo>
                  <a:cubicBezTo>
                    <a:pt x="371" y="1929"/>
                    <a:pt x="390" y="1799"/>
                    <a:pt x="335" y="1650"/>
                  </a:cubicBezTo>
                  <a:cubicBezTo>
                    <a:pt x="279" y="1502"/>
                    <a:pt x="205" y="1391"/>
                    <a:pt x="205" y="1391"/>
                  </a:cubicBezTo>
                  <a:cubicBezTo>
                    <a:pt x="75" y="1094"/>
                    <a:pt x="75" y="1094"/>
                    <a:pt x="75" y="1094"/>
                  </a:cubicBezTo>
                  <a:cubicBezTo>
                    <a:pt x="0" y="927"/>
                    <a:pt x="0" y="927"/>
                    <a:pt x="0" y="927"/>
                  </a:cubicBezTo>
                  <a:cubicBezTo>
                    <a:pt x="0" y="927"/>
                    <a:pt x="0" y="890"/>
                    <a:pt x="38" y="872"/>
                  </a:cubicBezTo>
                  <a:cubicBezTo>
                    <a:pt x="38" y="872"/>
                    <a:pt x="38" y="890"/>
                    <a:pt x="149" y="872"/>
                  </a:cubicBezTo>
                  <a:cubicBezTo>
                    <a:pt x="149" y="872"/>
                    <a:pt x="241" y="834"/>
                    <a:pt x="316" y="686"/>
                  </a:cubicBezTo>
                  <a:cubicBezTo>
                    <a:pt x="316" y="686"/>
                    <a:pt x="390" y="593"/>
                    <a:pt x="390" y="575"/>
                  </a:cubicBezTo>
                  <a:cubicBezTo>
                    <a:pt x="390" y="537"/>
                    <a:pt x="371" y="408"/>
                    <a:pt x="279" y="389"/>
                  </a:cubicBezTo>
                  <a:cubicBezTo>
                    <a:pt x="279" y="389"/>
                    <a:pt x="316" y="296"/>
                    <a:pt x="335" y="260"/>
                  </a:cubicBezTo>
                  <a:cubicBezTo>
                    <a:pt x="371" y="222"/>
                    <a:pt x="427" y="148"/>
                    <a:pt x="427" y="130"/>
                  </a:cubicBezTo>
                  <a:cubicBezTo>
                    <a:pt x="446" y="111"/>
                    <a:pt x="446" y="55"/>
                    <a:pt x="446" y="55"/>
                  </a:cubicBezTo>
                  <a:cubicBezTo>
                    <a:pt x="538" y="18"/>
                    <a:pt x="538" y="18"/>
                    <a:pt x="538" y="18"/>
                  </a:cubicBezTo>
                  <a:cubicBezTo>
                    <a:pt x="1169" y="0"/>
                    <a:pt x="1169" y="0"/>
                    <a:pt x="1169" y="0"/>
                  </a:cubicBezTo>
                  <a:cubicBezTo>
                    <a:pt x="1651" y="241"/>
                    <a:pt x="1651" y="241"/>
                    <a:pt x="1651" y="241"/>
                  </a:cubicBezTo>
                  <a:cubicBezTo>
                    <a:pt x="2134" y="537"/>
                    <a:pt x="2134" y="537"/>
                    <a:pt x="2134" y="537"/>
                  </a:cubicBezTo>
                  <a:cubicBezTo>
                    <a:pt x="2134" y="537"/>
                    <a:pt x="2152" y="631"/>
                    <a:pt x="2152" y="649"/>
                  </a:cubicBezTo>
                  <a:cubicBezTo>
                    <a:pt x="2152" y="686"/>
                    <a:pt x="2523" y="816"/>
                    <a:pt x="2486" y="872"/>
                  </a:cubicBezTo>
                  <a:cubicBezTo>
                    <a:pt x="2467" y="890"/>
                    <a:pt x="2319" y="1076"/>
                    <a:pt x="2449" y="1279"/>
                  </a:cubicBezTo>
                </a:path>
              </a:pathLst>
            </a:custGeom>
            <a:grpFill/>
            <a:ln w="9525" cap="flat">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latin typeface="Calibri Light"/>
              </a:endParaRPr>
            </a:p>
          </p:txBody>
        </p:sp>
        <p:sp>
          <p:nvSpPr>
            <p:cNvPr id="197" name="Freeform 38"/>
            <p:cNvSpPr>
              <a:spLocks noChangeArrowheads="1"/>
            </p:cNvSpPr>
            <p:nvPr/>
          </p:nvSpPr>
          <p:spPr bwMode="auto">
            <a:xfrm>
              <a:off x="5464175" y="3800475"/>
              <a:ext cx="520700" cy="514350"/>
            </a:xfrm>
            <a:custGeom>
              <a:avLst/>
              <a:gdLst>
                <a:gd name="T0" fmla="*/ 371 w 1447"/>
                <a:gd name="T1" fmla="*/ 92 h 1428"/>
                <a:gd name="T2" fmla="*/ 371 w 1447"/>
                <a:gd name="T3" fmla="*/ 92 h 1428"/>
                <a:gd name="T4" fmla="*/ 445 w 1447"/>
                <a:gd name="T5" fmla="*/ 445 h 1428"/>
                <a:gd name="T6" fmla="*/ 222 w 1447"/>
                <a:gd name="T7" fmla="*/ 834 h 1428"/>
                <a:gd name="T8" fmla="*/ 111 w 1447"/>
                <a:gd name="T9" fmla="*/ 1000 h 1428"/>
                <a:gd name="T10" fmla="*/ 74 w 1447"/>
                <a:gd name="T11" fmla="*/ 1149 h 1428"/>
                <a:gd name="T12" fmla="*/ 37 w 1447"/>
                <a:gd name="T13" fmla="*/ 1427 h 1428"/>
                <a:gd name="T14" fmla="*/ 129 w 1447"/>
                <a:gd name="T15" fmla="*/ 1390 h 1428"/>
                <a:gd name="T16" fmla="*/ 259 w 1447"/>
                <a:gd name="T17" fmla="*/ 1316 h 1428"/>
                <a:gd name="T18" fmla="*/ 408 w 1447"/>
                <a:gd name="T19" fmla="*/ 1334 h 1428"/>
                <a:gd name="T20" fmla="*/ 500 w 1447"/>
                <a:gd name="T21" fmla="*/ 1297 h 1428"/>
                <a:gd name="T22" fmla="*/ 1131 w 1447"/>
                <a:gd name="T23" fmla="*/ 1279 h 1428"/>
                <a:gd name="T24" fmla="*/ 1205 w 1447"/>
                <a:gd name="T25" fmla="*/ 964 h 1428"/>
                <a:gd name="T26" fmla="*/ 1298 w 1447"/>
                <a:gd name="T27" fmla="*/ 742 h 1428"/>
                <a:gd name="T28" fmla="*/ 1410 w 1447"/>
                <a:gd name="T29" fmla="*/ 482 h 1428"/>
                <a:gd name="T30" fmla="*/ 1298 w 1447"/>
                <a:gd name="T31" fmla="*/ 111 h 1428"/>
                <a:gd name="T32" fmla="*/ 1150 w 1447"/>
                <a:gd name="T33" fmla="*/ 0 h 1428"/>
                <a:gd name="T34" fmla="*/ 927 w 1447"/>
                <a:gd name="T35" fmla="*/ 55 h 1428"/>
                <a:gd name="T36" fmla="*/ 371 w 1447"/>
                <a:gd name="T37" fmla="*/ 92 h 14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447" h="1428">
                  <a:moveTo>
                    <a:pt x="371" y="92"/>
                  </a:moveTo>
                  <a:lnTo>
                    <a:pt x="371" y="92"/>
                  </a:lnTo>
                  <a:cubicBezTo>
                    <a:pt x="371" y="92"/>
                    <a:pt x="482" y="278"/>
                    <a:pt x="445" y="445"/>
                  </a:cubicBezTo>
                  <a:cubicBezTo>
                    <a:pt x="389" y="593"/>
                    <a:pt x="222" y="834"/>
                    <a:pt x="222" y="834"/>
                  </a:cubicBezTo>
                  <a:cubicBezTo>
                    <a:pt x="111" y="1000"/>
                    <a:pt x="111" y="1000"/>
                    <a:pt x="111" y="1000"/>
                  </a:cubicBezTo>
                  <a:cubicBezTo>
                    <a:pt x="111" y="1000"/>
                    <a:pt x="92" y="1130"/>
                    <a:pt x="74" y="1149"/>
                  </a:cubicBezTo>
                  <a:cubicBezTo>
                    <a:pt x="55" y="1186"/>
                    <a:pt x="0" y="1371"/>
                    <a:pt x="37" y="1427"/>
                  </a:cubicBezTo>
                  <a:cubicBezTo>
                    <a:pt x="37" y="1427"/>
                    <a:pt x="74" y="1427"/>
                    <a:pt x="129" y="1390"/>
                  </a:cubicBezTo>
                  <a:cubicBezTo>
                    <a:pt x="185" y="1353"/>
                    <a:pt x="222" y="1316"/>
                    <a:pt x="259" y="1316"/>
                  </a:cubicBezTo>
                  <a:cubicBezTo>
                    <a:pt x="297" y="1297"/>
                    <a:pt x="408" y="1297"/>
                    <a:pt x="408" y="1334"/>
                  </a:cubicBezTo>
                  <a:cubicBezTo>
                    <a:pt x="500" y="1297"/>
                    <a:pt x="500" y="1297"/>
                    <a:pt x="500" y="1297"/>
                  </a:cubicBezTo>
                  <a:cubicBezTo>
                    <a:pt x="1131" y="1279"/>
                    <a:pt x="1131" y="1279"/>
                    <a:pt x="1131" y="1279"/>
                  </a:cubicBezTo>
                  <a:cubicBezTo>
                    <a:pt x="1131" y="1279"/>
                    <a:pt x="1187" y="1019"/>
                    <a:pt x="1205" y="964"/>
                  </a:cubicBezTo>
                  <a:cubicBezTo>
                    <a:pt x="1205" y="909"/>
                    <a:pt x="1298" y="742"/>
                    <a:pt x="1298" y="742"/>
                  </a:cubicBezTo>
                  <a:cubicBezTo>
                    <a:pt x="1298" y="742"/>
                    <a:pt x="1446" y="630"/>
                    <a:pt x="1410" y="482"/>
                  </a:cubicBezTo>
                  <a:cubicBezTo>
                    <a:pt x="1391" y="315"/>
                    <a:pt x="1354" y="166"/>
                    <a:pt x="1298" y="111"/>
                  </a:cubicBezTo>
                  <a:cubicBezTo>
                    <a:pt x="1261" y="74"/>
                    <a:pt x="1150" y="0"/>
                    <a:pt x="1150" y="0"/>
                  </a:cubicBezTo>
                  <a:cubicBezTo>
                    <a:pt x="1150" y="0"/>
                    <a:pt x="1113" y="18"/>
                    <a:pt x="927" y="55"/>
                  </a:cubicBezTo>
                  <a:cubicBezTo>
                    <a:pt x="742" y="92"/>
                    <a:pt x="482" y="111"/>
                    <a:pt x="371" y="92"/>
                  </a:cubicBezTo>
                </a:path>
              </a:pathLst>
            </a:custGeom>
            <a:grpFill/>
            <a:ln w="9525" cap="flat">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latin typeface="Calibri Light"/>
              </a:endParaRPr>
            </a:p>
          </p:txBody>
        </p:sp>
        <p:sp>
          <p:nvSpPr>
            <p:cNvPr id="198" name="Freeform 39"/>
            <p:cNvSpPr>
              <a:spLocks noChangeArrowheads="1"/>
            </p:cNvSpPr>
            <p:nvPr/>
          </p:nvSpPr>
          <p:spPr bwMode="auto">
            <a:xfrm>
              <a:off x="5870575" y="3719513"/>
              <a:ext cx="728663" cy="862012"/>
            </a:xfrm>
            <a:custGeom>
              <a:avLst/>
              <a:gdLst>
                <a:gd name="T0" fmla="*/ 1855 w 2023"/>
                <a:gd name="T1" fmla="*/ 1706 h 2393"/>
                <a:gd name="T2" fmla="*/ 1855 w 2023"/>
                <a:gd name="T3" fmla="*/ 1706 h 2393"/>
                <a:gd name="T4" fmla="*/ 1763 w 2023"/>
                <a:gd name="T5" fmla="*/ 1724 h 2393"/>
                <a:gd name="T6" fmla="*/ 1614 w 2023"/>
                <a:gd name="T7" fmla="*/ 1873 h 2393"/>
                <a:gd name="T8" fmla="*/ 1577 w 2023"/>
                <a:gd name="T9" fmla="*/ 2021 h 2393"/>
                <a:gd name="T10" fmla="*/ 1503 w 2023"/>
                <a:gd name="T11" fmla="*/ 2058 h 2393"/>
                <a:gd name="T12" fmla="*/ 1466 w 2023"/>
                <a:gd name="T13" fmla="*/ 2281 h 2393"/>
                <a:gd name="T14" fmla="*/ 1354 w 2023"/>
                <a:gd name="T15" fmla="*/ 2392 h 2393"/>
                <a:gd name="T16" fmla="*/ 983 w 2023"/>
                <a:gd name="T17" fmla="*/ 2151 h 2393"/>
                <a:gd name="T18" fmla="*/ 965 w 2023"/>
                <a:gd name="T19" fmla="*/ 2039 h 2393"/>
                <a:gd name="T20" fmla="*/ 482 w 2023"/>
                <a:gd name="T21" fmla="*/ 1743 h 2393"/>
                <a:gd name="T22" fmla="*/ 0 w 2023"/>
                <a:gd name="T23" fmla="*/ 1502 h 2393"/>
                <a:gd name="T24" fmla="*/ 74 w 2023"/>
                <a:gd name="T25" fmla="*/ 1169 h 2393"/>
                <a:gd name="T26" fmla="*/ 167 w 2023"/>
                <a:gd name="T27" fmla="*/ 965 h 2393"/>
                <a:gd name="T28" fmla="*/ 297 w 2023"/>
                <a:gd name="T29" fmla="*/ 724 h 2393"/>
                <a:gd name="T30" fmla="*/ 167 w 2023"/>
                <a:gd name="T31" fmla="*/ 334 h 2393"/>
                <a:gd name="T32" fmla="*/ 19 w 2023"/>
                <a:gd name="T33" fmla="*/ 223 h 2393"/>
                <a:gd name="T34" fmla="*/ 130 w 2023"/>
                <a:gd name="T35" fmla="*/ 56 h 2393"/>
                <a:gd name="T36" fmla="*/ 408 w 2023"/>
                <a:gd name="T37" fmla="*/ 37 h 2393"/>
                <a:gd name="T38" fmla="*/ 650 w 2023"/>
                <a:gd name="T39" fmla="*/ 56 h 2393"/>
                <a:gd name="T40" fmla="*/ 1039 w 2023"/>
                <a:gd name="T41" fmla="*/ 315 h 2393"/>
                <a:gd name="T42" fmla="*/ 1410 w 2023"/>
                <a:gd name="T43" fmla="*/ 371 h 2393"/>
                <a:gd name="T44" fmla="*/ 1763 w 2023"/>
                <a:gd name="T45" fmla="*/ 278 h 2393"/>
                <a:gd name="T46" fmla="*/ 1985 w 2023"/>
                <a:gd name="T47" fmla="*/ 297 h 2393"/>
                <a:gd name="T48" fmla="*/ 1837 w 2023"/>
                <a:gd name="T49" fmla="*/ 501 h 2393"/>
                <a:gd name="T50" fmla="*/ 1725 w 2023"/>
                <a:gd name="T51" fmla="*/ 630 h 2393"/>
                <a:gd name="T52" fmla="*/ 1707 w 2023"/>
                <a:gd name="T53" fmla="*/ 1465 h 2393"/>
                <a:gd name="T54" fmla="*/ 1799 w 2023"/>
                <a:gd name="T55" fmla="*/ 1613 h 2393"/>
                <a:gd name="T56" fmla="*/ 1855 w 2023"/>
                <a:gd name="T57" fmla="*/ 1706 h 23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023" h="2393">
                  <a:moveTo>
                    <a:pt x="1855" y="1706"/>
                  </a:moveTo>
                  <a:lnTo>
                    <a:pt x="1855" y="1706"/>
                  </a:lnTo>
                  <a:cubicBezTo>
                    <a:pt x="1855" y="1706"/>
                    <a:pt x="1781" y="1687"/>
                    <a:pt x="1763" y="1724"/>
                  </a:cubicBezTo>
                  <a:cubicBezTo>
                    <a:pt x="1744" y="1762"/>
                    <a:pt x="1651" y="1817"/>
                    <a:pt x="1614" y="1873"/>
                  </a:cubicBezTo>
                  <a:cubicBezTo>
                    <a:pt x="1577" y="1947"/>
                    <a:pt x="1614" y="1984"/>
                    <a:pt x="1577" y="2021"/>
                  </a:cubicBezTo>
                  <a:cubicBezTo>
                    <a:pt x="1558" y="2039"/>
                    <a:pt x="1503" y="1965"/>
                    <a:pt x="1503" y="2058"/>
                  </a:cubicBezTo>
                  <a:cubicBezTo>
                    <a:pt x="1503" y="2133"/>
                    <a:pt x="1503" y="2225"/>
                    <a:pt x="1466" y="2281"/>
                  </a:cubicBezTo>
                  <a:cubicBezTo>
                    <a:pt x="1410" y="2318"/>
                    <a:pt x="1354" y="2392"/>
                    <a:pt x="1354" y="2392"/>
                  </a:cubicBezTo>
                  <a:cubicBezTo>
                    <a:pt x="983" y="2151"/>
                    <a:pt x="983" y="2151"/>
                    <a:pt x="983" y="2151"/>
                  </a:cubicBezTo>
                  <a:cubicBezTo>
                    <a:pt x="965" y="2039"/>
                    <a:pt x="965" y="2039"/>
                    <a:pt x="965" y="2039"/>
                  </a:cubicBezTo>
                  <a:cubicBezTo>
                    <a:pt x="482" y="1743"/>
                    <a:pt x="482" y="1743"/>
                    <a:pt x="482" y="1743"/>
                  </a:cubicBezTo>
                  <a:cubicBezTo>
                    <a:pt x="0" y="1502"/>
                    <a:pt x="0" y="1502"/>
                    <a:pt x="0" y="1502"/>
                  </a:cubicBezTo>
                  <a:cubicBezTo>
                    <a:pt x="74" y="1169"/>
                    <a:pt x="74" y="1169"/>
                    <a:pt x="74" y="1169"/>
                  </a:cubicBezTo>
                  <a:cubicBezTo>
                    <a:pt x="167" y="965"/>
                    <a:pt x="167" y="965"/>
                    <a:pt x="167" y="965"/>
                  </a:cubicBezTo>
                  <a:cubicBezTo>
                    <a:pt x="167" y="965"/>
                    <a:pt x="297" y="853"/>
                    <a:pt x="297" y="724"/>
                  </a:cubicBezTo>
                  <a:cubicBezTo>
                    <a:pt x="279" y="594"/>
                    <a:pt x="204" y="353"/>
                    <a:pt x="167" y="334"/>
                  </a:cubicBezTo>
                  <a:cubicBezTo>
                    <a:pt x="149" y="315"/>
                    <a:pt x="19" y="223"/>
                    <a:pt x="19" y="223"/>
                  </a:cubicBezTo>
                  <a:cubicBezTo>
                    <a:pt x="19" y="223"/>
                    <a:pt x="0" y="56"/>
                    <a:pt x="130" y="56"/>
                  </a:cubicBezTo>
                  <a:cubicBezTo>
                    <a:pt x="279" y="37"/>
                    <a:pt x="353" y="37"/>
                    <a:pt x="408" y="37"/>
                  </a:cubicBezTo>
                  <a:cubicBezTo>
                    <a:pt x="445" y="37"/>
                    <a:pt x="575" y="0"/>
                    <a:pt x="650" y="56"/>
                  </a:cubicBezTo>
                  <a:cubicBezTo>
                    <a:pt x="724" y="111"/>
                    <a:pt x="946" y="297"/>
                    <a:pt x="1039" y="315"/>
                  </a:cubicBezTo>
                  <a:cubicBezTo>
                    <a:pt x="1132" y="353"/>
                    <a:pt x="1224" y="427"/>
                    <a:pt x="1410" y="371"/>
                  </a:cubicBezTo>
                  <a:cubicBezTo>
                    <a:pt x="1595" y="297"/>
                    <a:pt x="1725" y="278"/>
                    <a:pt x="1763" y="278"/>
                  </a:cubicBezTo>
                  <a:cubicBezTo>
                    <a:pt x="1818" y="278"/>
                    <a:pt x="2022" y="241"/>
                    <a:pt x="1985" y="297"/>
                  </a:cubicBezTo>
                  <a:cubicBezTo>
                    <a:pt x="1966" y="353"/>
                    <a:pt x="1892" y="464"/>
                    <a:pt x="1837" y="501"/>
                  </a:cubicBezTo>
                  <a:cubicBezTo>
                    <a:pt x="1781" y="556"/>
                    <a:pt x="1725" y="575"/>
                    <a:pt x="1725" y="630"/>
                  </a:cubicBezTo>
                  <a:cubicBezTo>
                    <a:pt x="1725" y="686"/>
                    <a:pt x="1651" y="1409"/>
                    <a:pt x="1707" y="1465"/>
                  </a:cubicBezTo>
                  <a:cubicBezTo>
                    <a:pt x="1744" y="1502"/>
                    <a:pt x="1744" y="1576"/>
                    <a:pt x="1799" y="1613"/>
                  </a:cubicBezTo>
                  <a:cubicBezTo>
                    <a:pt x="1837" y="1650"/>
                    <a:pt x="1874" y="1668"/>
                    <a:pt x="1855" y="1706"/>
                  </a:cubicBezTo>
                </a:path>
              </a:pathLst>
            </a:custGeom>
            <a:grpFill/>
            <a:ln w="9525" cap="flat">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latin typeface="Calibri Light"/>
              </a:endParaRPr>
            </a:p>
          </p:txBody>
        </p:sp>
        <p:sp>
          <p:nvSpPr>
            <p:cNvPr id="199" name="Freeform 40"/>
            <p:cNvSpPr>
              <a:spLocks noChangeArrowheads="1"/>
            </p:cNvSpPr>
            <p:nvPr/>
          </p:nvSpPr>
          <p:spPr bwMode="auto">
            <a:xfrm>
              <a:off x="4160838" y="3178175"/>
              <a:ext cx="1149350" cy="774700"/>
            </a:xfrm>
            <a:custGeom>
              <a:avLst/>
              <a:gdLst>
                <a:gd name="T0" fmla="*/ 1984 w 3191"/>
                <a:gd name="T1" fmla="*/ 0 h 2152"/>
                <a:gd name="T2" fmla="*/ 1984 w 3191"/>
                <a:gd name="T3" fmla="*/ 0 h 2152"/>
                <a:gd name="T4" fmla="*/ 1891 w 3191"/>
                <a:gd name="T5" fmla="*/ 18 h 2152"/>
                <a:gd name="T6" fmla="*/ 1762 w 3191"/>
                <a:gd name="T7" fmla="*/ 36 h 2152"/>
                <a:gd name="T8" fmla="*/ 1613 w 3191"/>
                <a:gd name="T9" fmla="*/ 259 h 2152"/>
                <a:gd name="T10" fmla="*/ 1446 w 3191"/>
                <a:gd name="T11" fmla="*/ 426 h 2152"/>
                <a:gd name="T12" fmla="*/ 1094 w 3191"/>
                <a:gd name="T13" fmla="*/ 556 h 2152"/>
                <a:gd name="T14" fmla="*/ 1020 w 3191"/>
                <a:gd name="T15" fmla="*/ 612 h 2152"/>
                <a:gd name="T16" fmla="*/ 834 w 3191"/>
                <a:gd name="T17" fmla="*/ 760 h 2152"/>
                <a:gd name="T18" fmla="*/ 279 w 3191"/>
                <a:gd name="T19" fmla="*/ 890 h 2152"/>
                <a:gd name="T20" fmla="*/ 167 w 3191"/>
                <a:gd name="T21" fmla="*/ 1113 h 2152"/>
                <a:gd name="T22" fmla="*/ 37 w 3191"/>
                <a:gd name="T23" fmla="*/ 1279 h 2152"/>
                <a:gd name="T24" fmla="*/ 56 w 3191"/>
                <a:gd name="T25" fmla="*/ 1465 h 2152"/>
                <a:gd name="T26" fmla="*/ 130 w 3191"/>
                <a:gd name="T27" fmla="*/ 1687 h 2152"/>
                <a:gd name="T28" fmla="*/ 167 w 3191"/>
                <a:gd name="T29" fmla="*/ 1799 h 2152"/>
                <a:gd name="T30" fmla="*/ 445 w 3191"/>
                <a:gd name="T31" fmla="*/ 2151 h 2152"/>
                <a:gd name="T32" fmla="*/ 501 w 3191"/>
                <a:gd name="T33" fmla="*/ 2058 h 2152"/>
                <a:gd name="T34" fmla="*/ 612 w 3191"/>
                <a:gd name="T35" fmla="*/ 1891 h 2152"/>
                <a:gd name="T36" fmla="*/ 778 w 3191"/>
                <a:gd name="T37" fmla="*/ 1873 h 2152"/>
                <a:gd name="T38" fmla="*/ 946 w 3191"/>
                <a:gd name="T39" fmla="*/ 1929 h 2152"/>
                <a:gd name="T40" fmla="*/ 908 w 3191"/>
                <a:gd name="T41" fmla="*/ 1761 h 2152"/>
                <a:gd name="T42" fmla="*/ 982 w 3191"/>
                <a:gd name="T43" fmla="*/ 1650 h 2152"/>
                <a:gd name="T44" fmla="*/ 1094 w 3191"/>
                <a:gd name="T45" fmla="*/ 1539 h 2152"/>
                <a:gd name="T46" fmla="*/ 1279 w 3191"/>
                <a:gd name="T47" fmla="*/ 1520 h 2152"/>
                <a:gd name="T48" fmla="*/ 1391 w 3191"/>
                <a:gd name="T49" fmla="*/ 1613 h 2152"/>
                <a:gd name="T50" fmla="*/ 1502 w 3191"/>
                <a:gd name="T51" fmla="*/ 1669 h 2152"/>
                <a:gd name="T52" fmla="*/ 1669 w 3191"/>
                <a:gd name="T53" fmla="*/ 1706 h 2152"/>
                <a:gd name="T54" fmla="*/ 1836 w 3191"/>
                <a:gd name="T55" fmla="*/ 1743 h 2152"/>
                <a:gd name="T56" fmla="*/ 1984 w 3191"/>
                <a:gd name="T57" fmla="*/ 1669 h 2152"/>
                <a:gd name="T58" fmla="*/ 2170 w 3191"/>
                <a:gd name="T59" fmla="*/ 1502 h 2152"/>
                <a:gd name="T60" fmla="*/ 3190 w 3191"/>
                <a:gd name="T61" fmla="*/ 1446 h 2152"/>
                <a:gd name="T62" fmla="*/ 3078 w 3191"/>
                <a:gd name="T63" fmla="*/ 1298 h 2152"/>
                <a:gd name="T64" fmla="*/ 2949 w 3191"/>
                <a:gd name="T65" fmla="*/ 1149 h 2152"/>
                <a:gd name="T66" fmla="*/ 2837 w 3191"/>
                <a:gd name="T67" fmla="*/ 1019 h 2152"/>
                <a:gd name="T68" fmla="*/ 2578 w 3191"/>
                <a:gd name="T69" fmla="*/ 760 h 2152"/>
                <a:gd name="T70" fmla="*/ 2262 w 3191"/>
                <a:gd name="T71" fmla="*/ 556 h 2152"/>
                <a:gd name="T72" fmla="*/ 2207 w 3191"/>
                <a:gd name="T73" fmla="*/ 445 h 2152"/>
                <a:gd name="T74" fmla="*/ 2262 w 3191"/>
                <a:gd name="T75" fmla="*/ 277 h 2152"/>
                <a:gd name="T76" fmla="*/ 1984 w 3191"/>
                <a:gd name="T77" fmla="*/ 0 h 2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191" h="2152">
                  <a:moveTo>
                    <a:pt x="1984" y="0"/>
                  </a:moveTo>
                  <a:lnTo>
                    <a:pt x="1984" y="0"/>
                  </a:lnTo>
                  <a:cubicBezTo>
                    <a:pt x="1984" y="0"/>
                    <a:pt x="1965" y="18"/>
                    <a:pt x="1891" y="18"/>
                  </a:cubicBezTo>
                  <a:cubicBezTo>
                    <a:pt x="1817" y="18"/>
                    <a:pt x="1799" y="0"/>
                    <a:pt x="1762" y="36"/>
                  </a:cubicBezTo>
                  <a:cubicBezTo>
                    <a:pt x="1724" y="92"/>
                    <a:pt x="1613" y="259"/>
                    <a:pt x="1613" y="259"/>
                  </a:cubicBezTo>
                  <a:cubicBezTo>
                    <a:pt x="1613" y="259"/>
                    <a:pt x="1483" y="407"/>
                    <a:pt x="1446" y="426"/>
                  </a:cubicBezTo>
                  <a:cubicBezTo>
                    <a:pt x="1409" y="445"/>
                    <a:pt x="1261" y="556"/>
                    <a:pt x="1094" y="556"/>
                  </a:cubicBezTo>
                  <a:cubicBezTo>
                    <a:pt x="1094" y="556"/>
                    <a:pt x="1057" y="537"/>
                    <a:pt x="1020" y="612"/>
                  </a:cubicBezTo>
                  <a:cubicBezTo>
                    <a:pt x="982" y="686"/>
                    <a:pt x="852" y="760"/>
                    <a:pt x="834" y="760"/>
                  </a:cubicBezTo>
                  <a:cubicBezTo>
                    <a:pt x="797" y="778"/>
                    <a:pt x="594" y="871"/>
                    <a:pt x="279" y="890"/>
                  </a:cubicBezTo>
                  <a:cubicBezTo>
                    <a:pt x="279" y="890"/>
                    <a:pt x="204" y="1075"/>
                    <a:pt x="167" y="1113"/>
                  </a:cubicBezTo>
                  <a:cubicBezTo>
                    <a:pt x="130" y="1168"/>
                    <a:pt x="56" y="1261"/>
                    <a:pt x="37" y="1279"/>
                  </a:cubicBezTo>
                  <a:cubicBezTo>
                    <a:pt x="37" y="1316"/>
                    <a:pt x="0" y="1354"/>
                    <a:pt x="56" y="1465"/>
                  </a:cubicBezTo>
                  <a:cubicBezTo>
                    <a:pt x="111" y="1576"/>
                    <a:pt x="130" y="1595"/>
                    <a:pt x="130" y="1687"/>
                  </a:cubicBezTo>
                  <a:cubicBezTo>
                    <a:pt x="130" y="1687"/>
                    <a:pt x="74" y="1706"/>
                    <a:pt x="167" y="1799"/>
                  </a:cubicBezTo>
                  <a:cubicBezTo>
                    <a:pt x="260" y="1891"/>
                    <a:pt x="445" y="2021"/>
                    <a:pt x="445" y="2151"/>
                  </a:cubicBezTo>
                  <a:cubicBezTo>
                    <a:pt x="445" y="2151"/>
                    <a:pt x="482" y="2077"/>
                    <a:pt x="501" y="2058"/>
                  </a:cubicBezTo>
                  <a:cubicBezTo>
                    <a:pt x="538" y="2021"/>
                    <a:pt x="594" y="1891"/>
                    <a:pt x="612" y="1891"/>
                  </a:cubicBezTo>
                  <a:cubicBezTo>
                    <a:pt x="650" y="1873"/>
                    <a:pt x="668" y="1855"/>
                    <a:pt x="778" y="1873"/>
                  </a:cubicBezTo>
                  <a:cubicBezTo>
                    <a:pt x="871" y="1891"/>
                    <a:pt x="946" y="1929"/>
                    <a:pt x="946" y="1929"/>
                  </a:cubicBezTo>
                  <a:cubicBezTo>
                    <a:pt x="946" y="1929"/>
                    <a:pt x="908" y="1799"/>
                    <a:pt x="908" y="1761"/>
                  </a:cubicBezTo>
                  <a:cubicBezTo>
                    <a:pt x="908" y="1725"/>
                    <a:pt x="890" y="1687"/>
                    <a:pt x="982" y="1650"/>
                  </a:cubicBezTo>
                  <a:cubicBezTo>
                    <a:pt x="1057" y="1613"/>
                    <a:pt x="1094" y="1558"/>
                    <a:pt x="1094" y="1539"/>
                  </a:cubicBezTo>
                  <a:cubicBezTo>
                    <a:pt x="1112" y="1520"/>
                    <a:pt x="1187" y="1484"/>
                    <a:pt x="1279" y="1520"/>
                  </a:cubicBezTo>
                  <a:cubicBezTo>
                    <a:pt x="1279" y="1520"/>
                    <a:pt x="1353" y="1576"/>
                    <a:pt x="1391" y="1613"/>
                  </a:cubicBezTo>
                  <a:cubicBezTo>
                    <a:pt x="1428" y="1669"/>
                    <a:pt x="1409" y="1669"/>
                    <a:pt x="1502" y="1669"/>
                  </a:cubicBezTo>
                  <a:cubicBezTo>
                    <a:pt x="1594" y="1687"/>
                    <a:pt x="1650" y="1687"/>
                    <a:pt x="1669" y="1706"/>
                  </a:cubicBezTo>
                  <a:cubicBezTo>
                    <a:pt x="1688" y="1725"/>
                    <a:pt x="1743" y="1761"/>
                    <a:pt x="1836" y="1743"/>
                  </a:cubicBezTo>
                  <a:cubicBezTo>
                    <a:pt x="1947" y="1743"/>
                    <a:pt x="1965" y="1706"/>
                    <a:pt x="1984" y="1669"/>
                  </a:cubicBezTo>
                  <a:cubicBezTo>
                    <a:pt x="2003" y="1613"/>
                    <a:pt x="2021" y="1502"/>
                    <a:pt x="2170" y="1502"/>
                  </a:cubicBezTo>
                  <a:cubicBezTo>
                    <a:pt x="2336" y="1484"/>
                    <a:pt x="3190" y="1446"/>
                    <a:pt x="3190" y="1446"/>
                  </a:cubicBezTo>
                  <a:cubicBezTo>
                    <a:pt x="3190" y="1446"/>
                    <a:pt x="3134" y="1409"/>
                    <a:pt x="3078" y="1298"/>
                  </a:cubicBezTo>
                  <a:cubicBezTo>
                    <a:pt x="3004" y="1187"/>
                    <a:pt x="3004" y="1187"/>
                    <a:pt x="2949" y="1149"/>
                  </a:cubicBezTo>
                  <a:cubicBezTo>
                    <a:pt x="2893" y="1113"/>
                    <a:pt x="2875" y="1113"/>
                    <a:pt x="2837" y="1019"/>
                  </a:cubicBezTo>
                  <a:cubicBezTo>
                    <a:pt x="2801" y="945"/>
                    <a:pt x="2726" y="816"/>
                    <a:pt x="2578" y="760"/>
                  </a:cubicBezTo>
                  <a:cubicBezTo>
                    <a:pt x="2411" y="704"/>
                    <a:pt x="2300" y="593"/>
                    <a:pt x="2262" y="556"/>
                  </a:cubicBezTo>
                  <a:cubicBezTo>
                    <a:pt x="2225" y="519"/>
                    <a:pt x="2188" y="519"/>
                    <a:pt x="2207" y="445"/>
                  </a:cubicBezTo>
                  <a:cubicBezTo>
                    <a:pt x="2207" y="371"/>
                    <a:pt x="2300" y="315"/>
                    <a:pt x="2262" y="277"/>
                  </a:cubicBezTo>
                  <a:cubicBezTo>
                    <a:pt x="2244" y="222"/>
                    <a:pt x="2003" y="0"/>
                    <a:pt x="1984" y="0"/>
                  </a:cubicBezTo>
                </a:path>
              </a:pathLst>
            </a:custGeom>
            <a:grpFill/>
            <a:ln w="9525" cap="flat">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latin typeface="Calibri Light"/>
              </a:endParaRPr>
            </a:p>
          </p:txBody>
        </p:sp>
        <p:sp>
          <p:nvSpPr>
            <p:cNvPr id="200" name="Freeform 41"/>
            <p:cNvSpPr>
              <a:spLocks noChangeArrowheads="1"/>
            </p:cNvSpPr>
            <p:nvPr/>
          </p:nvSpPr>
          <p:spPr bwMode="auto">
            <a:xfrm>
              <a:off x="4983163" y="1228725"/>
              <a:ext cx="962025" cy="989013"/>
            </a:xfrm>
            <a:custGeom>
              <a:avLst/>
              <a:gdLst>
                <a:gd name="T0" fmla="*/ 0 w 2672"/>
                <a:gd name="T1" fmla="*/ 92 h 2746"/>
                <a:gd name="T2" fmla="*/ 0 w 2672"/>
                <a:gd name="T3" fmla="*/ 92 h 2746"/>
                <a:gd name="T4" fmla="*/ 93 w 2672"/>
                <a:gd name="T5" fmla="*/ 2615 h 2746"/>
                <a:gd name="T6" fmla="*/ 2022 w 2672"/>
                <a:gd name="T7" fmla="*/ 2578 h 2746"/>
                <a:gd name="T8" fmla="*/ 2207 w 2672"/>
                <a:gd name="T9" fmla="*/ 2652 h 2746"/>
                <a:gd name="T10" fmla="*/ 2245 w 2672"/>
                <a:gd name="T11" fmla="*/ 2671 h 2746"/>
                <a:gd name="T12" fmla="*/ 2337 w 2672"/>
                <a:gd name="T13" fmla="*/ 2504 h 2746"/>
                <a:gd name="T14" fmla="*/ 2671 w 2672"/>
                <a:gd name="T15" fmla="*/ 2300 h 2746"/>
                <a:gd name="T16" fmla="*/ 2560 w 2672"/>
                <a:gd name="T17" fmla="*/ 2133 h 2746"/>
                <a:gd name="T18" fmla="*/ 2652 w 2672"/>
                <a:gd name="T19" fmla="*/ 2040 h 2746"/>
                <a:gd name="T20" fmla="*/ 2356 w 2672"/>
                <a:gd name="T21" fmla="*/ 1725 h 2746"/>
                <a:gd name="T22" fmla="*/ 2133 w 2672"/>
                <a:gd name="T23" fmla="*/ 1484 h 2746"/>
                <a:gd name="T24" fmla="*/ 2059 w 2672"/>
                <a:gd name="T25" fmla="*/ 1261 h 2746"/>
                <a:gd name="T26" fmla="*/ 1929 w 2672"/>
                <a:gd name="T27" fmla="*/ 1131 h 2746"/>
                <a:gd name="T28" fmla="*/ 1818 w 2672"/>
                <a:gd name="T29" fmla="*/ 964 h 2746"/>
                <a:gd name="T30" fmla="*/ 1707 w 2672"/>
                <a:gd name="T31" fmla="*/ 704 h 2746"/>
                <a:gd name="T32" fmla="*/ 1633 w 2672"/>
                <a:gd name="T33" fmla="*/ 538 h 2746"/>
                <a:gd name="T34" fmla="*/ 1725 w 2672"/>
                <a:gd name="T35" fmla="*/ 463 h 2746"/>
                <a:gd name="T36" fmla="*/ 1874 w 2672"/>
                <a:gd name="T37" fmla="*/ 779 h 2746"/>
                <a:gd name="T38" fmla="*/ 1985 w 2672"/>
                <a:gd name="T39" fmla="*/ 983 h 2746"/>
                <a:gd name="T40" fmla="*/ 2096 w 2672"/>
                <a:gd name="T41" fmla="*/ 1242 h 2746"/>
                <a:gd name="T42" fmla="*/ 2189 w 2672"/>
                <a:gd name="T43" fmla="*/ 1261 h 2746"/>
                <a:gd name="T44" fmla="*/ 2170 w 2672"/>
                <a:gd name="T45" fmla="*/ 1057 h 2746"/>
                <a:gd name="T46" fmla="*/ 2189 w 2672"/>
                <a:gd name="T47" fmla="*/ 834 h 2746"/>
                <a:gd name="T48" fmla="*/ 2281 w 2672"/>
                <a:gd name="T49" fmla="*/ 612 h 2746"/>
                <a:gd name="T50" fmla="*/ 2245 w 2672"/>
                <a:gd name="T51" fmla="*/ 408 h 2746"/>
                <a:gd name="T52" fmla="*/ 2133 w 2672"/>
                <a:gd name="T53" fmla="*/ 111 h 2746"/>
                <a:gd name="T54" fmla="*/ 2059 w 2672"/>
                <a:gd name="T55" fmla="*/ 74 h 2746"/>
                <a:gd name="T56" fmla="*/ 1855 w 2672"/>
                <a:gd name="T57" fmla="*/ 185 h 2746"/>
                <a:gd name="T58" fmla="*/ 1651 w 2672"/>
                <a:gd name="T59" fmla="*/ 148 h 2746"/>
                <a:gd name="T60" fmla="*/ 1447 w 2672"/>
                <a:gd name="T61" fmla="*/ 37 h 2746"/>
                <a:gd name="T62" fmla="*/ 1076 w 2672"/>
                <a:gd name="T63" fmla="*/ 92 h 2746"/>
                <a:gd name="T64" fmla="*/ 853 w 2672"/>
                <a:gd name="T65" fmla="*/ 222 h 2746"/>
                <a:gd name="T66" fmla="*/ 649 w 2672"/>
                <a:gd name="T67" fmla="*/ 203 h 2746"/>
                <a:gd name="T68" fmla="*/ 445 w 2672"/>
                <a:gd name="T69" fmla="*/ 148 h 2746"/>
                <a:gd name="T70" fmla="*/ 0 w 2672"/>
                <a:gd name="T71" fmla="*/ 92 h 27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672" h="2746">
                  <a:moveTo>
                    <a:pt x="0" y="92"/>
                  </a:moveTo>
                  <a:lnTo>
                    <a:pt x="0" y="92"/>
                  </a:lnTo>
                  <a:cubicBezTo>
                    <a:pt x="93" y="2615"/>
                    <a:pt x="93" y="2615"/>
                    <a:pt x="93" y="2615"/>
                  </a:cubicBezTo>
                  <a:cubicBezTo>
                    <a:pt x="2022" y="2578"/>
                    <a:pt x="2022" y="2578"/>
                    <a:pt x="2022" y="2578"/>
                  </a:cubicBezTo>
                  <a:cubicBezTo>
                    <a:pt x="2207" y="2652"/>
                    <a:pt x="2207" y="2652"/>
                    <a:pt x="2207" y="2652"/>
                  </a:cubicBezTo>
                  <a:cubicBezTo>
                    <a:pt x="2207" y="2652"/>
                    <a:pt x="2189" y="2745"/>
                    <a:pt x="2245" y="2671"/>
                  </a:cubicBezTo>
                  <a:cubicBezTo>
                    <a:pt x="2300" y="2578"/>
                    <a:pt x="2263" y="2597"/>
                    <a:pt x="2337" y="2504"/>
                  </a:cubicBezTo>
                  <a:cubicBezTo>
                    <a:pt x="2411" y="2411"/>
                    <a:pt x="2504" y="2300"/>
                    <a:pt x="2671" y="2300"/>
                  </a:cubicBezTo>
                  <a:cubicBezTo>
                    <a:pt x="2671" y="2300"/>
                    <a:pt x="2560" y="2189"/>
                    <a:pt x="2560" y="2133"/>
                  </a:cubicBezTo>
                  <a:cubicBezTo>
                    <a:pt x="2560" y="2096"/>
                    <a:pt x="2597" y="2040"/>
                    <a:pt x="2652" y="2040"/>
                  </a:cubicBezTo>
                  <a:cubicBezTo>
                    <a:pt x="2652" y="2040"/>
                    <a:pt x="2375" y="1743"/>
                    <a:pt x="2356" y="1725"/>
                  </a:cubicBezTo>
                  <a:cubicBezTo>
                    <a:pt x="2337" y="1725"/>
                    <a:pt x="2170" y="1521"/>
                    <a:pt x="2133" y="1484"/>
                  </a:cubicBezTo>
                  <a:cubicBezTo>
                    <a:pt x="2115" y="1446"/>
                    <a:pt x="2078" y="1316"/>
                    <a:pt x="2059" y="1261"/>
                  </a:cubicBezTo>
                  <a:cubicBezTo>
                    <a:pt x="2022" y="1224"/>
                    <a:pt x="2004" y="1187"/>
                    <a:pt x="1929" y="1131"/>
                  </a:cubicBezTo>
                  <a:cubicBezTo>
                    <a:pt x="1855" y="1057"/>
                    <a:pt x="1855" y="1057"/>
                    <a:pt x="1818" y="964"/>
                  </a:cubicBezTo>
                  <a:cubicBezTo>
                    <a:pt x="1781" y="853"/>
                    <a:pt x="1762" y="816"/>
                    <a:pt x="1707" y="704"/>
                  </a:cubicBezTo>
                  <a:cubicBezTo>
                    <a:pt x="1651" y="593"/>
                    <a:pt x="1614" y="612"/>
                    <a:pt x="1633" y="538"/>
                  </a:cubicBezTo>
                  <a:cubicBezTo>
                    <a:pt x="1651" y="482"/>
                    <a:pt x="1688" y="408"/>
                    <a:pt x="1725" y="463"/>
                  </a:cubicBezTo>
                  <a:cubicBezTo>
                    <a:pt x="1762" y="519"/>
                    <a:pt x="1818" y="742"/>
                    <a:pt x="1874" y="779"/>
                  </a:cubicBezTo>
                  <a:cubicBezTo>
                    <a:pt x="1929" y="834"/>
                    <a:pt x="1966" y="909"/>
                    <a:pt x="1985" y="983"/>
                  </a:cubicBezTo>
                  <a:cubicBezTo>
                    <a:pt x="2004" y="1075"/>
                    <a:pt x="2078" y="1205"/>
                    <a:pt x="2096" y="1242"/>
                  </a:cubicBezTo>
                  <a:cubicBezTo>
                    <a:pt x="2133" y="1261"/>
                    <a:pt x="2189" y="1335"/>
                    <a:pt x="2189" y="1261"/>
                  </a:cubicBezTo>
                  <a:cubicBezTo>
                    <a:pt x="2189" y="1168"/>
                    <a:pt x="2170" y="1131"/>
                    <a:pt x="2170" y="1057"/>
                  </a:cubicBezTo>
                  <a:cubicBezTo>
                    <a:pt x="2170" y="983"/>
                    <a:pt x="2170" y="890"/>
                    <a:pt x="2189" y="834"/>
                  </a:cubicBezTo>
                  <a:cubicBezTo>
                    <a:pt x="2189" y="760"/>
                    <a:pt x="2281" y="649"/>
                    <a:pt x="2281" y="612"/>
                  </a:cubicBezTo>
                  <a:cubicBezTo>
                    <a:pt x="2300" y="574"/>
                    <a:pt x="2263" y="445"/>
                    <a:pt x="2245" y="408"/>
                  </a:cubicBezTo>
                  <a:cubicBezTo>
                    <a:pt x="2226" y="371"/>
                    <a:pt x="2133" y="111"/>
                    <a:pt x="2133" y="111"/>
                  </a:cubicBezTo>
                  <a:cubicBezTo>
                    <a:pt x="2133" y="111"/>
                    <a:pt x="2078" y="55"/>
                    <a:pt x="2059" y="74"/>
                  </a:cubicBezTo>
                  <a:cubicBezTo>
                    <a:pt x="2022" y="111"/>
                    <a:pt x="1948" y="185"/>
                    <a:pt x="1855" y="185"/>
                  </a:cubicBezTo>
                  <a:cubicBezTo>
                    <a:pt x="1781" y="185"/>
                    <a:pt x="1707" y="185"/>
                    <a:pt x="1651" y="148"/>
                  </a:cubicBezTo>
                  <a:cubicBezTo>
                    <a:pt x="1595" y="111"/>
                    <a:pt x="1577" y="74"/>
                    <a:pt x="1447" y="37"/>
                  </a:cubicBezTo>
                  <a:cubicBezTo>
                    <a:pt x="1317" y="0"/>
                    <a:pt x="1187" y="18"/>
                    <a:pt x="1076" y="92"/>
                  </a:cubicBezTo>
                  <a:cubicBezTo>
                    <a:pt x="965" y="167"/>
                    <a:pt x="946" y="241"/>
                    <a:pt x="853" y="222"/>
                  </a:cubicBezTo>
                  <a:cubicBezTo>
                    <a:pt x="779" y="203"/>
                    <a:pt x="705" y="185"/>
                    <a:pt x="649" y="203"/>
                  </a:cubicBezTo>
                  <a:cubicBezTo>
                    <a:pt x="594" y="203"/>
                    <a:pt x="556" y="185"/>
                    <a:pt x="445" y="148"/>
                  </a:cubicBezTo>
                  <a:cubicBezTo>
                    <a:pt x="352" y="129"/>
                    <a:pt x="111" y="148"/>
                    <a:pt x="0" y="92"/>
                  </a:cubicBezTo>
                </a:path>
              </a:pathLst>
            </a:custGeom>
            <a:solidFill>
              <a:srgbClr val="C00000"/>
            </a:solidFill>
            <a:ln w="9525" cap="flat">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latin typeface="Calibri Light"/>
              </a:endParaRPr>
            </a:p>
          </p:txBody>
        </p:sp>
        <p:sp>
          <p:nvSpPr>
            <p:cNvPr id="201" name="Freeform 42"/>
            <p:cNvSpPr>
              <a:spLocks noChangeArrowheads="1"/>
            </p:cNvSpPr>
            <p:nvPr/>
          </p:nvSpPr>
          <p:spPr bwMode="auto">
            <a:xfrm>
              <a:off x="4829175" y="2057400"/>
              <a:ext cx="1376363" cy="1782763"/>
            </a:xfrm>
            <a:custGeom>
              <a:avLst/>
              <a:gdLst>
                <a:gd name="T0" fmla="*/ 3321 w 3822"/>
                <a:gd name="T1" fmla="*/ 4656 h 4954"/>
                <a:gd name="T2" fmla="*/ 3321 w 3822"/>
                <a:gd name="T3" fmla="*/ 4656 h 4954"/>
                <a:gd name="T4" fmla="*/ 3173 w 3822"/>
                <a:gd name="T5" fmla="*/ 4656 h 4954"/>
                <a:gd name="T6" fmla="*/ 2968 w 3822"/>
                <a:gd name="T7" fmla="*/ 4693 h 4954"/>
                <a:gd name="T8" fmla="*/ 2913 w 3822"/>
                <a:gd name="T9" fmla="*/ 4842 h 4954"/>
                <a:gd name="T10" fmla="*/ 2486 w 3822"/>
                <a:gd name="T11" fmla="*/ 4934 h 4954"/>
                <a:gd name="T12" fmla="*/ 2134 w 3822"/>
                <a:gd name="T13" fmla="*/ 4934 h 4954"/>
                <a:gd name="T14" fmla="*/ 1911 w 3822"/>
                <a:gd name="T15" fmla="*/ 4786 h 4954"/>
                <a:gd name="T16" fmla="*/ 1689 w 3822"/>
                <a:gd name="T17" fmla="*/ 4767 h 4954"/>
                <a:gd name="T18" fmla="*/ 1540 w 3822"/>
                <a:gd name="T19" fmla="*/ 4749 h 4954"/>
                <a:gd name="T20" fmla="*/ 1336 w 3822"/>
                <a:gd name="T21" fmla="*/ 4563 h 4954"/>
                <a:gd name="T22" fmla="*/ 1188 w 3822"/>
                <a:gd name="T23" fmla="*/ 4378 h 4954"/>
                <a:gd name="T24" fmla="*/ 1095 w 3822"/>
                <a:gd name="T25" fmla="*/ 4266 h 4954"/>
                <a:gd name="T26" fmla="*/ 1021 w 3822"/>
                <a:gd name="T27" fmla="*/ 4192 h 4954"/>
                <a:gd name="T28" fmla="*/ 891 w 3822"/>
                <a:gd name="T29" fmla="*/ 4007 h 4954"/>
                <a:gd name="T30" fmla="*/ 650 w 3822"/>
                <a:gd name="T31" fmla="*/ 3840 h 4954"/>
                <a:gd name="T32" fmla="*/ 427 w 3822"/>
                <a:gd name="T33" fmla="*/ 3691 h 4954"/>
                <a:gd name="T34" fmla="*/ 353 w 3822"/>
                <a:gd name="T35" fmla="*/ 3636 h 4954"/>
                <a:gd name="T36" fmla="*/ 353 w 3822"/>
                <a:gd name="T37" fmla="*/ 3524 h 4954"/>
                <a:gd name="T38" fmla="*/ 390 w 3822"/>
                <a:gd name="T39" fmla="*/ 3450 h 4954"/>
                <a:gd name="T40" fmla="*/ 390 w 3822"/>
                <a:gd name="T41" fmla="*/ 3339 h 4954"/>
                <a:gd name="T42" fmla="*/ 130 w 3822"/>
                <a:gd name="T43" fmla="*/ 3117 h 4954"/>
                <a:gd name="T44" fmla="*/ 149 w 3822"/>
                <a:gd name="T45" fmla="*/ 3042 h 4954"/>
                <a:gd name="T46" fmla="*/ 37 w 3822"/>
                <a:gd name="T47" fmla="*/ 2782 h 4954"/>
                <a:gd name="T48" fmla="*/ 0 w 3822"/>
                <a:gd name="T49" fmla="*/ 2560 h 4954"/>
                <a:gd name="T50" fmla="*/ 19 w 3822"/>
                <a:gd name="T51" fmla="*/ 2356 h 4954"/>
                <a:gd name="T52" fmla="*/ 130 w 3822"/>
                <a:gd name="T53" fmla="*/ 2115 h 4954"/>
                <a:gd name="T54" fmla="*/ 334 w 3822"/>
                <a:gd name="T55" fmla="*/ 1966 h 4954"/>
                <a:gd name="T56" fmla="*/ 316 w 3822"/>
                <a:gd name="T57" fmla="*/ 927 h 4954"/>
                <a:gd name="T58" fmla="*/ 482 w 3822"/>
                <a:gd name="T59" fmla="*/ 872 h 4954"/>
                <a:gd name="T60" fmla="*/ 538 w 3822"/>
                <a:gd name="T61" fmla="*/ 779 h 4954"/>
                <a:gd name="T62" fmla="*/ 520 w 3822"/>
                <a:gd name="T63" fmla="*/ 315 h 4954"/>
                <a:gd name="T64" fmla="*/ 2449 w 3822"/>
                <a:gd name="T65" fmla="*/ 278 h 4954"/>
                <a:gd name="T66" fmla="*/ 2634 w 3822"/>
                <a:gd name="T67" fmla="*/ 352 h 4954"/>
                <a:gd name="T68" fmla="*/ 2653 w 3822"/>
                <a:gd name="T69" fmla="*/ 390 h 4954"/>
                <a:gd name="T70" fmla="*/ 2746 w 3822"/>
                <a:gd name="T71" fmla="*/ 223 h 4954"/>
                <a:gd name="T72" fmla="*/ 3098 w 3822"/>
                <a:gd name="T73" fmla="*/ 0 h 4954"/>
                <a:gd name="T74" fmla="*/ 3209 w 3822"/>
                <a:gd name="T75" fmla="*/ 130 h 4954"/>
                <a:gd name="T76" fmla="*/ 3414 w 3822"/>
                <a:gd name="T77" fmla="*/ 334 h 4954"/>
                <a:gd name="T78" fmla="*/ 3450 w 3822"/>
                <a:gd name="T79" fmla="*/ 631 h 4954"/>
                <a:gd name="T80" fmla="*/ 3525 w 3822"/>
                <a:gd name="T81" fmla="*/ 835 h 4954"/>
                <a:gd name="T82" fmla="*/ 3580 w 3822"/>
                <a:gd name="T83" fmla="*/ 1039 h 4954"/>
                <a:gd name="T84" fmla="*/ 3580 w 3822"/>
                <a:gd name="T85" fmla="*/ 1150 h 4954"/>
                <a:gd name="T86" fmla="*/ 3821 w 3822"/>
                <a:gd name="T87" fmla="*/ 1298 h 4954"/>
                <a:gd name="T88" fmla="*/ 3766 w 3822"/>
                <a:gd name="T89" fmla="*/ 1354 h 4954"/>
                <a:gd name="T90" fmla="*/ 3544 w 3822"/>
                <a:gd name="T91" fmla="*/ 1595 h 4954"/>
                <a:gd name="T92" fmla="*/ 3506 w 3822"/>
                <a:gd name="T93" fmla="*/ 1707 h 4954"/>
                <a:gd name="T94" fmla="*/ 3432 w 3822"/>
                <a:gd name="T95" fmla="*/ 2059 h 4954"/>
                <a:gd name="T96" fmla="*/ 3450 w 3822"/>
                <a:gd name="T97" fmla="*/ 2226 h 4954"/>
                <a:gd name="T98" fmla="*/ 3395 w 3822"/>
                <a:gd name="T99" fmla="*/ 2486 h 4954"/>
                <a:gd name="T100" fmla="*/ 3173 w 3822"/>
                <a:gd name="T101" fmla="*/ 2801 h 4954"/>
                <a:gd name="T102" fmla="*/ 3098 w 3822"/>
                <a:gd name="T103" fmla="*/ 3079 h 4954"/>
                <a:gd name="T104" fmla="*/ 2931 w 3822"/>
                <a:gd name="T105" fmla="*/ 3209 h 4954"/>
                <a:gd name="T106" fmla="*/ 2931 w 3822"/>
                <a:gd name="T107" fmla="*/ 3636 h 4954"/>
                <a:gd name="T108" fmla="*/ 2727 w 3822"/>
                <a:gd name="T109" fmla="*/ 3784 h 4954"/>
                <a:gd name="T110" fmla="*/ 2820 w 3822"/>
                <a:gd name="T111" fmla="*/ 3970 h 4954"/>
                <a:gd name="T112" fmla="*/ 3191 w 3822"/>
                <a:gd name="T113" fmla="*/ 4415 h 4954"/>
                <a:gd name="T114" fmla="*/ 3321 w 3822"/>
                <a:gd name="T115" fmla="*/ 4656 h 49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822" h="4954">
                  <a:moveTo>
                    <a:pt x="3321" y="4656"/>
                  </a:moveTo>
                  <a:lnTo>
                    <a:pt x="3321" y="4656"/>
                  </a:lnTo>
                  <a:cubicBezTo>
                    <a:pt x="3321" y="4656"/>
                    <a:pt x="3228" y="4656"/>
                    <a:pt x="3173" y="4656"/>
                  </a:cubicBezTo>
                  <a:cubicBezTo>
                    <a:pt x="3117" y="4656"/>
                    <a:pt x="2987" y="4656"/>
                    <a:pt x="2968" y="4693"/>
                  </a:cubicBezTo>
                  <a:cubicBezTo>
                    <a:pt x="2931" y="4730"/>
                    <a:pt x="2913" y="4786"/>
                    <a:pt x="2913" y="4842"/>
                  </a:cubicBezTo>
                  <a:cubicBezTo>
                    <a:pt x="2913" y="4842"/>
                    <a:pt x="2505" y="4934"/>
                    <a:pt x="2486" y="4934"/>
                  </a:cubicBezTo>
                  <a:cubicBezTo>
                    <a:pt x="2467" y="4934"/>
                    <a:pt x="2189" y="4953"/>
                    <a:pt x="2134" y="4934"/>
                  </a:cubicBezTo>
                  <a:cubicBezTo>
                    <a:pt x="2134" y="4934"/>
                    <a:pt x="2078" y="4823"/>
                    <a:pt x="1911" y="4786"/>
                  </a:cubicBezTo>
                  <a:cubicBezTo>
                    <a:pt x="1763" y="4730"/>
                    <a:pt x="1689" y="4767"/>
                    <a:pt x="1689" y="4767"/>
                  </a:cubicBezTo>
                  <a:cubicBezTo>
                    <a:pt x="1689" y="4767"/>
                    <a:pt x="1577" y="4786"/>
                    <a:pt x="1540" y="4749"/>
                  </a:cubicBezTo>
                  <a:cubicBezTo>
                    <a:pt x="1503" y="4712"/>
                    <a:pt x="1336" y="4563"/>
                    <a:pt x="1336" y="4563"/>
                  </a:cubicBezTo>
                  <a:cubicBezTo>
                    <a:pt x="1336" y="4563"/>
                    <a:pt x="1224" y="4433"/>
                    <a:pt x="1188" y="4378"/>
                  </a:cubicBezTo>
                  <a:cubicBezTo>
                    <a:pt x="1150" y="4304"/>
                    <a:pt x="1132" y="4304"/>
                    <a:pt x="1095" y="4266"/>
                  </a:cubicBezTo>
                  <a:cubicBezTo>
                    <a:pt x="1076" y="4230"/>
                    <a:pt x="1021" y="4211"/>
                    <a:pt x="1021" y="4192"/>
                  </a:cubicBezTo>
                  <a:cubicBezTo>
                    <a:pt x="1002" y="4174"/>
                    <a:pt x="947" y="4062"/>
                    <a:pt x="891" y="4007"/>
                  </a:cubicBezTo>
                  <a:cubicBezTo>
                    <a:pt x="835" y="3933"/>
                    <a:pt x="742" y="3877"/>
                    <a:pt x="650" y="3840"/>
                  </a:cubicBezTo>
                  <a:cubicBezTo>
                    <a:pt x="557" y="3803"/>
                    <a:pt x="427" y="3691"/>
                    <a:pt x="427" y="3691"/>
                  </a:cubicBezTo>
                  <a:cubicBezTo>
                    <a:pt x="427" y="3691"/>
                    <a:pt x="371" y="3654"/>
                    <a:pt x="353" y="3636"/>
                  </a:cubicBezTo>
                  <a:cubicBezTo>
                    <a:pt x="334" y="3599"/>
                    <a:pt x="316" y="3562"/>
                    <a:pt x="353" y="3524"/>
                  </a:cubicBezTo>
                  <a:cubicBezTo>
                    <a:pt x="371" y="3506"/>
                    <a:pt x="390" y="3450"/>
                    <a:pt x="390" y="3450"/>
                  </a:cubicBezTo>
                  <a:cubicBezTo>
                    <a:pt x="390" y="3450"/>
                    <a:pt x="446" y="3413"/>
                    <a:pt x="390" y="3339"/>
                  </a:cubicBezTo>
                  <a:cubicBezTo>
                    <a:pt x="316" y="3283"/>
                    <a:pt x="130" y="3117"/>
                    <a:pt x="130" y="3117"/>
                  </a:cubicBezTo>
                  <a:cubicBezTo>
                    <a:pt x="130" y="3117"/>
                    <a:pt x="167" y="3098"/>
                    <a:pt x="149" y="3042"/>
                  </a:cubicBezTo>
                  <a:cubicBezTo>
                    <a:pt x="130" y="2968"/>
                    <a:pt x="56" y="2857"/>
                    <a:pt x="37" y="2782"/>
                  </a:cubicBezTo>
                  <a:cubicBezTo>
                    <a:pt x="19" y="2727"/>
                    <a:pt x="0" y="2578"/>
                    <a:pt x="0" y="2560"/>
                  </a:cubicBezTo>
                  <a:cubicBezTo>
                    <a:pt x="0" y="2523"/>
                    <a:pt x="0" y="2430"/>
                    <a:pt x="19" y="2356"/>
                  </a:cubicBezTo>
                  <a:cubicBezTo>
                    <a:pt x="37" y="2281"/>
                    <a:pt x="111" y="2133"/>
                    <a:pt x="130" y="2115"/>
                  </a:cubicBezTo>
                  <a:cubicBezTo>
                    <a:pt x="149" y="2078"/>
                    <a:pt x="260" y="1985"/>
                    <a:pt x="334" y="1966"/>
                  </a:cubicBezTo>
                  <a:cubicBezTo>
                    <a:pt x="316" y="927"/>
                    <a:pt x="316" y="927"/>
                    <a:pt x="316" y="927"/>
                  </a:cubicBezTo>
                  <a:cubicBezTo>
                    <a:pt x="316" y="927"/>
                    <a:pt x="427" y="872"/>
                    <a:pt x="482" y="872"/>
                  </a:cubicBezTo>
                  <a:cubicBezTo>
                    <a:pt x="520" y="872"/>
                    <a:pt x="538" y="835"/>
                    <a:pt x="538" y="779"/>
                  </a:cubicBezTo>
                  <a:cubicBezTo>
                    <a:pt x="538" y="705"/>
                    <a:pt x="520" y="315"/>
                    <a:pt x="520" y="315"/>
                  </a:cubicBezTo>
                  <a:cubicBezTo>
                    <a:pt x="2449" y="278"/>
                    <a:pt x="2449" y="278"/>
                    <a:pt x="2449" y="278"/>
                  </a:cubicBezTo>
                  <a:cubicBezTo>
                    <a:pt x="2634" y="352"/>
                    <a:pt x="2634" y="352"/>
                    <a:pt x="2634" y="352"/>
                  </a:cubicBezTo>
                  <a:cubicBezTo>
                    <a:pt x="2634" y="352"/>
                    <a:pt x="2597" y="426"/>
                    <a:pt x="2653" y="390"/>
                  </a:cubicBezTo>
                  <a:cubicBezTo>
                    <a:pt x="2690" y="334"/>
                    <a:pt x="2708" y="260"/>
                    <a:pt x="2746" y="223"/>
                  </a:cubicBezTo>
                  <a:cubicBezTo>
                    <a:pt x="2764" y="204"/>
                    <a:pt x="2913" y="0"/>
                    <a:pt x="3098" y="0"/>
                  </a:cubicBezTo>
                  <a:cubicBezTo>
                    <a:pt x="3098" y="0"/>
                    <a:pt x="3154" y="93"/>
                    <a:pt x="3209" y="130"/>
                  </a:cubicBezTo>
                  <a:cubicBezTo>
                    <a:pt x="3265" y="167"/>
                    <a:pt x="3395" y="278"/>
                    <a:pt x="3414" y="334"/>
                  </a:cubicBezTo>
                  <a:cubicBezTo>
                    <a:pt x="3432" y="371"/>
                    <a:pt x="3414" y="538"/>
                    <a:pt x="3450" y="631"/>
                  </a:cubicBezTo>
                  <a:cubicBezTo>
                    <a:pt x="3506" y="705"/>
                    <a:pt x="3506" y="723"/>
                    <a:pt x="3525" y="835"/>
                  </a:cubicBezTo>
                  <a:cubicBezTo>
                    <a:pt x="3562" y="927"/>
                    <a:pt x="3580" y="983"/>
                    <a:pt x="3580" y="1039"/>
                  </a:cubicBezTo>
                  <a:cubicBezTo>
                    <a:pt x="3580" y="1113"/>
                    <a:pt x="3525" y="1132"/>
                    <a:pt x="3580" y="1150"/>
                  </a:cubicBezTo>
                  <a:cubicBezTo>
                    <a:pt x="3618" y="1150"/>
                    <a:pt x="3821" y="1298"/>
                    <a:pt x="3821" y="1298"/>
                  </a:cubicBezTo>
                  <a:cubicBezTo>
                    <a:pt x="3821" y="1298"/>
                    <a:pt x="3803" y="1298"/>
                    <a:pt x="3766" y="1354"/>
                  </a:cubicBezTo>
                  <a:cubicBezTo>
                    <a:pt x="3729" y="1410"/>
                    <a:pt x="3599" y="1558"/>
                    <a:pt x="3544" y="1595"/>
                  </a:cubicBezTo>
                  <a:cubicBezTo>
                    <a:pt x="3506" y="1614"/>
                    <a:pt x="3506" y="1633"/>
                    <a:pt x="3506" y="1707"/>
                  </a:cubicBezTo>
                  <a:cubicBezTo>
                    <a:pt x="3506" y="1799"/>
                    <a:pt x="3432" y="1966"/>
                    <a:pt x="3432" y="2059"/>
                  </a:cubicBezTo>
                  <a:cubicBezTo>
                    <a:pt x="3450" y="2152"/>
                    <a:pt x="3450" y="2170"/>
                    <a:pt x="3450" y="2226"/>
                  </a:cubicBezTo>
                  <a:cubicBezTo>
                    <a:pt x="3450" y="2281"/>
                    <a:pt x="3414" y="2375"/>
                    <a:pt x="3395" y="2486"/>
                  </a:cubicBezTo>
                  <a:cubicBezTo>
                    <a:pt x="3395" y="2578"/>
                    <a:pt x="3228" y="2671"/>
                    <a:pt x="3173" y="2801"/>
                  </a:cubicBezTo>
                  <a:cubicBezTo>
                    <a:pt x="3135" y="2931"/>
                    <a:pt x="3154" y="3005"/>
                    <a:pt x="3098" y="3079"/>
                  </a:cubicBezTo>
                  <a:cubicBezTo>
                    <a:pt x="3061" y="3153"/>
                    <a:pt x="2950" y="3117"/>
                    <a:pt x="2931" y="3209"/>
                  </a:cubicBezTo>
                  <a:cubicBezTo>
                    <a:pt x="2931" y="3320"/>
                    <a:pt x="2950" y="3562"/>
                    <a:pt x="2931" y="3636"/>
                  </a:cubicBezTo>
                  <a:cubicBezTo>
                    <a:pt x="2913" y="3710"/>
                    <a:pt x="2802" y="3747"/>
                    <a:pt x="2727" y="3784"/>
                  </a:cubicBezTo>
                  <a:cubicBezTo>
                    <a:pt x="2653" y="3803"/>
                    <a:pt x="2634" y="3895"/>
                    <a:pt x="2820" y="3970"/>
                  </a:cubicBezTo>
                  <a:cubicBezTo>
                    <a:pt x="3005" y="4062"/>
                    <a:pt x="3079" y="4322"/>
                    <a:pt x="3191" y="4415"/>
                  </a:cubicBezTo>
                  <a:cubicBezTo>
                    <a:pt x="3302" y="4507"/>
                    <a:pt x="3321" y="4619"/>
                    <a:pt x="3321" y="4656"/>
                  </a:cubicBezTo>
                </a:path>
              </a:pathLst>
            </a:custGeom>
            <a:grpFill/>
            <a:ln w="9525" cap="flat">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latin typeface="Calibri Light"/>
              </a:endParaRPr>
            </a:p>
          </p:txBody>
        </p:sp>
        <p:sp>
          <p:nvSpPr>
            <p:cNvPr id="202" name="Freeform 43"/>
            <p:cNvSpPr>
              <a:spLocks noChangeArrowheads="1"/>
            </p:cNvSpPr>
            <p:nvPr/>
          </p:nvSpPr>
          <p:spPr bwMode="auto">
            <a:xfrm>
              <a:off x="6472238" y="3051175"/>
              <a:ext cx="895350" cy="1282700"/>
            </a:xfrm>
            <a:custGeom>
              <a:avLst/>
              <a:gdLst>
                <a:gd name="T0" fmla="*/ 186 w 2488"/>
                <a:gd name="T1" fmla="*/ 3561 h 3562"/>
                <a:gd name="T2" fmla="*/ 186 w 2488"/>
                <a:gd name="T3" fmla="*/ 3561 h 3562"/>
                <a:gd name="T4" fmla="*/ 149 w 2488"/>
                <a:gd name="T5" fmla="*/ 3487 h 3562"/>
                <a:gd name="T6" fmla="*/ 75 w 2488"/>
                <a:gd name="T7" fmla="*/ 3412 h 3562"/>
                <a:gd name="T8" fmla="*/ 38 w 2488"/>
                <a:gd name="T9" fmla="*/ 3320 h 3562"/>
                <a:gd name="T10" fmla="*/ 19 w 2488"/>
                <a:gd name="T11" fmla="*/ 2801 h 3562"/>
                <a:gd name="T12" fmla="*/ 56 w 2488"/>
                <a:gd name="T13" fmla="*/ 2467 h 3562"/>
                <a:gd name="T14" fmla="*/ 112 w 2488"/>
                <a:gd name="T15" fmla="*/ 2393 h 3562"/>
                <a:gd name="T16" fmla="*/ 260 w 2488"/>
                <a:gd name="T17" fmla="*/ 2244 h 3562"/>
                <a:gd name="T18" fmla="*/ 335 w 2488"/>
                <a:gd name="T19" fmla="*/ 2133 h 3562"/>
                <a:gd name="T20" fmla="*/ 520 w 2488"/>
                <a:gd name="T21" fmla="*/ 2078 h 3562"/>
                <a:gd name="T22" fmla="*/ 594 w 2488"/>
                <a:gd name="T23" fmla="*/ 1948 h 3562"/>
                <a:gd name="T24" fmla="*/ 873 w 2488"/>
                <a:gd name="T25" fmla="*/ 1873 h 3562"/>
                <a:gd name="T26" fmla="*/ 1355 w 2488"/>
                <a:gd name="T27" fmla="*/ 1410 h 3562"/>
                <a:gd name="T28" fmla="*/ 1559 w 2488"/>
                <a:gd name="T29" fmla="*/ 1187 h 3562"/>
                <a:gd name="T30" fmla="*/ 1652 w 2488"/>
                <a:gd name="T31" fmla="*/ 1095 h 3562"/>
                <a:gd name="T32" fmla="*/ 1578 w 2488"/>
                <a:gd name="T33" fmla="*/ 1039 h 3562"/>
                <a:gd name="T34" fmla="*/ 1188 w 2488"/>
                <a:gd name="T35" fmla="*/ 965 h 3562"/>
                <a:gd name="T36" fmla="*/ 798 w 2488"/>
                <a:gd name="T37" fmla="*/ 779 h 3562"/>
                <a:gd name="T38" fmla="*/ 594 w 2488"/>
                <a:gd name="T39" fmla="*/ 575 h 3562"/>
                <a:gd name="T40" fmla="*/ 501 w 2488"/>
                <a:gd name="T41" fmla="*/ 464 h 3562"/>
                <a:gd name="T42" fmla="*/ 483 w 2488"/>
                <a:gd name="T43" fmla="*/ 315 h 3562"/>
                <a:gd name="T44" fmla="*/ 539 w 2488"/>
                <a:gd name="T45" fmla="*/ 278 h 3562"/>
                <a:gd name="T46" fmla="*/ 724 w 2488"/>
                <a:gd name="T47" fmla="*/ 445 h 3562"/>
                <a:gd name="T48" fmla="*/ 910 w 2488"/>
                <a:gd name="T49" fmla="*/ 501 h 3562"/>
                <a:gd name="T50" fmla="*/ 1169 w 2488"/>
                <a:gd name="T51" fmla="*/ 371 h 3562"/>
                <a:gd name="T52" fmla="*/ 1410 w 2488"/>
                <a:gd name="T53" fmla="*/ 353 h 3562"/>
                <a:gd name="T54" fmla="*/ 1578 w 2488"/>
                <a:gd name="T55" fmla="*/ 241 h 3562"/>
                <a:gd name="T56" fmla="*/ 1949 w 2488"/>
                <a:gd name="T57" fmla="*/ 185 h 3562"/>
                <a:gd name="T58" fmla="*/ 2227 w 2488"/>
                <a:gd name="T59" fmla="*/ 111 h 3562"/>
                <a:gd name="T60" fmla="*/ 2338 w 2488"/>
                <a:gd name="T61" fmla="*/ 37 h 3562"/>
                <a:gd name="T62" fmla="*/ 2449 w 2488"/>
                <a:gd name="T63" fmla="*/ 148 h 3562"/>
                <a:gd name="T64" fmla="*/ 2449 w 2488"/>
                <a:gd name="T65" fmla="*/ 371 h 3562"/>
                <a:gd name="T66" fmla="*/ 2468 w 2488"/>
                <a:gd name="T67" fmla="*/ 427 h 3562"/>
                <a:gd name="T68" fmla="*/ 2412 w 2488"/>
                <a:gd name="T69" fmla="*/ 464 h 3562"/>
                <a:gd name="T70" fmla="*/ 2320 w 2488"/>
                <a:gd name="T71" fmla="*/ 760 h 3562"/>
                <a:gd name="T72" fmla="*/ 2227 w 2488"/>
                <a:gd name="T73" fmla="*/ 1001 h 3562"/>
                <a:gd name="T74" fmla="*/ 2152 w 2488"/>
                <a:gd name="T75" fmla="*/ 1150 h 3562"/>
                <a:gd name="T76" fmla="*/ 2097 w 2488"/>
                <a:gd name="T77" fmla="*/ 1410 h 3562"/>
                <a:gd name="T78" fmla="*/ 1707 w 2488"/>
                <a:gd name="T79" fmla="*/ 2003 h 3562"/>
                <a:gd name="T80" fmla="*/ 1188 w 2488"/>
                <a:gd name="T81" fmla="*/ 2560 h 3562"/>
                <a:gd name="T82" fmla="*/ 501 w 2488"/>
                <a:gd name="T83" fmla="*/ 3152 h 3562"/>
                <a:gd name="T84" fmla="*/ 390 w 2488"/>
                <a:gd name="T85" fmla="*/ 3301 h 3562"/>
                <a:gd name="T86" fmla="*/ 186 w 2488"/>
                <a:gd name="T87" fmla="*/ 3561 h 35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488" h="3562">
                  <a:moveTo>
                    <a:pt x="186" y="3561"/>
                  </a:moveTo>
                  <a:lnTo>
                    <a:pt x="186" y="3561"/>
                  </a:lnTo>
                  <a:cubicBezTo>
                    <a:pt x="186" y="3561"/>
                    <a:pt x="186" y="3505"/>
                    <a:pt x="149" y="3487"/>
                  </a:cubicBezTo>
                  <a:cubicBezTo>
                    <a:pt x="130" y="3468"/>
                    <a:pt x="112" y="3431"/>
                    <a:pt x="75" y="3412"/>
                  </a:cubicBezTo>
                  <a:cubicBezTo>
                    <a:pt x="56" y="3375"/>
                    <a:pt x="56" y="3357"/>
                    <a:pt x="38" y="3320"/>
                  </a:cubicBezTo>
                  <a:cubicBezTo>
                    <a:pt x="0" y="3282"/>
                    <a:pt x="19" y="2801"/>
                    <a:pt x="19" y="2801"/>
                  </a:cubicBezTo>
                  <a:cubicBezTo>
                    <a:pt x="56" y="2467"/>
                    <a:pt x="56" y="2467"/>
                    <a:pt x="56" y="2467"/>
                  </a:cubicBezTo>
                  <a:cubicBezTo>
                    <a:pt x="56" y="2467"/>
                    <a:pt x="56" y="2411"/>
                    <a:pt x="112" y="2393"/>
                  </a:cubicBezTo>
                  <a:cubicBezTo>
                    <a:pt x="168" y="2356"/>
                    <a:pt x="242" y="2263"/>
                    <a:pt x="260" y="2244"/>
                  </a:cubicBezTo>
                  <a:cubicBezTo>
                    <a:pt x="279" y="2244"/>
                    <a:pt x="335" y="2133"/>
                    <a:pt x="335" y="2133"/>
                  </a:cubicBezTo>
                  <a:cubicBezTo>
                    <a:pt x="335" y="2133"/>
                    <a:pt x="465" y="2152"/>
                    <a:pt x="520" y="2078"/>
                  </a:cubicBezTo>
                  <a:cubicBezTo>
                    <a:pt x="557" y="2003"/>
                    <a:pt x="539" y="1985"/>
                    <a:pt x="594" y="1948"/>
                  </a:cubicBezTo>
                  <a:cubicBezTo>
                    <a:pt x="668" y="1911"/>
                    <a:pt x="817" y="1911"/>
                    <a:pt x="873" y="1873"/>
                  </a:cubicBezTo>
                  <a:cubicBezTo>
                    <a:pt x="947" y="1837"/>
                    <a:pt x="1355" y="1410"/>
                    <a:pt x="1355" y="1410"/>
                  </a:cubicBezTo>
                  <a:cubicBezTo>
                    <a:pt x="1355" y="1410"/>
                    <a:pt x="1540" y="1224"/>
                    <a:pt x="1559" y="1187"/>
                  </a:cubicBezTo>
                  <a:cubicBezTo>
                    <a:pt x="1578" y="1169"/>
                    <a:pt x="1652" y="1095"/>
                    <a:pt x="1652" y="1095"/>
                  </a:cubicBezTo>
                  <a:cubicBezTo>
                    <a:pt x="1652" y="1095"/>
                    <a:pt x="1707" y="1020"/>
                    <a:pt x="1578" y="1039"/>
                  </a:cubicBezTo>
                  <a:cubicBezTo>
                    <a:pt x="1466" y="1057"/>
                    <a:pt x="1299" y="1001"/>
                    <a:pt x="1188" y="965"/>
                  </a:cubicBezTo>
                  <a:cubicBezTo>
                    <a:pt x="1095" y="927"/>
                    <a:pt x="873" y="835"/>
                    <a:pt x="798" y="779"/>
                  </a:cubicBezTo>
                  <a:cubicBezTo>
                    <a:pt x="724" y="742"/>
                    <a:pt x="650" y="630"/>
                    <a:pt x="594" y="575"/>
                  </a:cubicBezTo>
                  <a:cubicBezTo>
                    <a:pt x="557" y="519"/>
                    <a:pt x="539" y="538"/>
                    <a:pt x="501" y="464"/>
                  </a:cubicBezTo>
                  <a:cubicBezTo>
                    <a:pt x="483" y="389"/>
                    <a:pt x="483" y="334"/>
                    <a:pt x="483" y="315"/>
                  </a:cubicBezTo>
                  <a:cubicBezTo>
                    <a:pt x="501" y="315"/>
                    <a:pt x="539" y="278"/>
                    <a:pt x="539" y="278"/>
                  </a:cubicBezTo>
                  <a:cubicBezTo>
                    <a:pt x="539" y="278"/>
                    <a:pt x="650" y="389"/>
                    <a:pt x="724" y="445"/>
                  </a:cubicBezTo>
                  <a:cubicBezTo>
                    <a:pt x="798" y="501"/>
                    <a:pt x="817" y="538"/>
                    <a:pt x="910" y="501"/>
                  </a:cubicBezTo>
                  <a:cubicBezTo>
                    <a:pt x="1021" y="482"/>
                    <a:pt x="1077" y="371"/>
                    <a:pt x="1169" y="371"/>
                  </a:cubicBezTo>
                  <a:cubicBezTo>
                    <a:pt x="1262" y="353"/>
                    <a:pt x="1318" y="389"/>
                    <a:pt x="1410" y="353"/>
                  </a:cubicBezTo>
                  <a:cubicBezTo>
                    <a:pt x="1522" y="297"/>
                    <a:pt x="1522" y="259"/>
                    <a:pt x="1578" y="241"/>
                  </a:cubicBezTo>
                  <a:cubicBezTo>
                    <a:pt x="1633" y="204"/>
                    <a:pt x="1819" y="223"/>
                    <a:pt x="1949" y="185"/>
                  </a:cubicBezTo>
                  <a:cubicBezTo>
                    <a:pt x="2078" y="148"/>
                    <a:pt x="2208" y="130"/>
                    <a:pt x="2227" y="111"/>
                  </a:cubicBezTo>
                  <a:cubicBezTo>
                    <a:pt x="2246" y="93"/>
                    <a:pt x="2320" y="37"/>
                    <a:pt x="2338" y="37"/>
                  </a:cubicBezTo>
                  <a:cubicBezTo>
                    <a:pt x="2357" y="37"/>
                    <a:pt x="2449" y="0"/>
                    <a:pt x="2449" y="148"/>
                  </a:cubicBezTo>
                  <a:cubicBezTo>
                    <a:pt x="2449" y="297"/>
                    <a:pt x="2431" y="371"/>
                    <a:pt x="2449" y="371"/>
                  </a:cubicBezTo>
                  <a:cubicBezTo>
                    <a:pt x="2449" y="389"/>
                    <a:pt x="2487" y="408"/>
                    <a:pt x="2468" y="427"/>
                  </a:cubicBezTo>
                  <a:cubicBezTo>
                    <a:pt x="2431" y="445"/>
                    <a:pt x="2412" y="371"/>
                    <a:pt x="2412" y="464"/>
                  </a:cubicBezTo>
                  <a:cubicBezTo>
                    <a:pt x="2394" y="538"/>
                    <a:pt x="2357" y="686"/>
                    <a:pt x="2320" y="760"/>
                  </a:cubicBezTo>
                  <a:cubicBezTo>
                    <a:pt x="2282" y="835"/>
                    <a:pt x="2246" y="965"/>
                    <a:pt x="2227" y="1001"/>
                  </a:cubicBezTo>
                  <a:cubicBezTo>
                    <a:pt x="2208" y="1039"/>
                    <a:pt x="2152" y="1057"/>
                    <a:pt x="2152" y="1150"/>
                  </a:cubicBezTo>
                  <a:cubicBezTo>
                    <a:pt x="2152" y="1243"/>
                    <a:pt x="2152" y="1317"/>
                    <a:pt x="2097" y="1410"/>
                  </a:cubicBezTo>
                  <a:cubicBezTo>
                    <a:pt x="2041" y="1502"/>
                    <a:pt x="1707" y="2003"/>
                    <a:pt x="1707" y="2003"/>
                  </a:cubicBezTo>
                  <a:cubicBezTo>
                    <a:pt x="1188" y="2560"/>
                    <a:pt x="1188" y="2560"/>
                    <a:pt x="1188" y="2560"/>
                  </a:cubicBezTo>
                  <a:cubicBezTo>
                    <a:pt x="501" y="3152"/>
                    <a:pt x="501" y="3152"/>
                    <a:pt x="501" y="3152"/>
                  </a:cubicBezTo>
                  <a:cubicBezTo>
                    <a:pt x="501" y="3152"/>
                    <a:pt x="409" y="3264"/>
                    <a:pt x="390" y="3301"/>
                  </a:cubicBezTo>
                  <a:cubicBezTo>
                    <a:pt x="390" y="3320"/>
                    <a:pt x="260" y="3542"/>
                    <a:pt x="186" y="3561"/>
                  </a:cubicBezTo>
                </a:path>
              </a:pathLst>
            </a:custGeom>
            <a:grpFill/>
            <a:ln w="9525" cap="flat">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latin typeface="Calibri Light"/>
              </a:endParaRPr>
            </a:p>
          </p:txBody>
        </p:sp>
        <p:sp>
          <p:nvSpPr>
            <p:cNvPr id="203" name="Freeform 44"/>
            <p:cNvSpPr>
              <a:spLocks noChangeArrowheads="1"/>
            </p:cNvSpPr>
            <p:nvPr/>
          </p:nvSpPr>
          <p:spPr bwMode="auto">
            <a:xfrm>
              <a:off x="5784850" y="2844800"/>
              <a:ext cx="1295400" cy="1014413"/>
            </a:xfrm>
            <a:custGeom>
              <a:avLst/>
              <a:gdLst>
                <a:gd name="T0" fmla="*/ 797 w 3600"/>
                <a:gd name="T1" fmla="*/ 18 h 2820"/>
                <a:gd name="T2" fmla="*/ 797 w 3600"/>
                <a:gd name="T3" fmla="*/ 18 h 2820"/>
                <a:gd name="T4" fmla="*/ 761 w 3600"/>
                <a:gd name="T5" fmla="*/ 204 h 2820"/>
                <a:gd name="T6" fmla="*/ 742 w 3600"/>
                <a:gd name="T7" fmla="*/ 334 h 2820"/>
                <a:gd name="T8" fmla="*/ 612 w 3600"/>
                <a:gd name="T9" fmla="*/ 482 h 2820"/>
                <a:gd name="T10" fmla="*/ 501 w 3600"/>
                <a:gd name="T11" fmla="*/ 686 h 2820"/>
                <a:gd name="T12" fmla="*/ 445 w 3600"/>
                <a:gd name="T13" fmla="*/ 909 h 2820"/>
                <a:gd name="T14" fmla="*/ 297 w 3600"/>
                <a:gd name="T15" fmla="*/ 983 h 2820"/>
                <a:gd name="T16" fmla="*/ 278 w 3600"/>
                <a:gd name="T17" fmla="*/ 1150 h 2820"/>
                <a:gd name="T18" fmla="*/ 278 w 3600"/>
                <a:gd name="T19" fmla="*/ 1447 h 2820"/>
                <a:gd name="T20" fmla="*/ 149 w 3600"/>
                <a:gd name="T21" fmla="*/ 1558 h 2820"/>
                <a:gd name="T22" fmla="*/ 19 w 3600"/>
                <a:gd name="T23" fmla="*/ 1688 h 2820"/>
                <a:gd name="T24" fmla="*/ 223 w 3600"/>
                <a:gd name="T25" fmla="*/ 1836 h 2820"/>
                <a:gd name="T26" fmla="*/ 390 w 3600"/>
                <a:gd name="T27" fmla="*/ 2022 h 2820"/>
                <a:gd name="T28" fmla="*/ 538 w 3600"/>
                <a:gd name="T29" fmla="*/ 2226 h 2820"/>
                <a:gd name="T30" fmla="*/ 668 w 3600"/>
                <a:gd name="T31" fmla="*/ 2467 h 2820"/>
                <a:gd name="T32" fmla="*/ 853 w 3600"/>
                <a:gd name="T33" fmla="*/ 2467 h 2820"/>
                <a:gd name="T34" fmla="*/ 1094 w 3600"/>
                <a:gd name="T35" fmla="*/ 2634 h 2820"/>
                <a:gd name="T36" fmla="*/ 1336 w 3600"/>
                <a:gd name="T37" fmla="*/ 2764 h 2820"/>
                <a:gd name="T38" fmla="*/ 1503 w 3600"/>
                <a:gd name="T39" fmla="*/ 2819 h 2820"/>
                <a:gd name="T40" fmla="*/ 1781 w 3600"/>
                <a:gd name="T41" fmla="*/ 2745 h 2820"/>
                <a:gd name="T42" fmla="*/ 2078 w 3600"/>
                <a:gd name="T43" fmla="*/ 2708 h 2820"/>
                <a:gd name="T44" fmla="*/ 2245 w 3600"/>
                <a:gd name="T45" fmla="*/ 2708 h 2820"/>
                <a:gd name="T46" fmla="*/ 2393 w 3600"/>
                <a:gd name="T47" fmla="*/ 2671 h 2820"/>
                <a:gd name="T48" fmla="*/ 2504 w 3600"/>
                <a:gd name="T49" fmla="*/ 2523 h 2820"/>
                <a:gd name="T50" fmla="*/ 2764 w 3600"/>
                <a:gd name="T51" fmla="*/ 2448 h 2820"/>
                <a:gd name="T52" fmla="*/ 3191 w 3600"/>
                <a:gd name="T53" fmla="*/ 2059 h 2820"/>
                <a:gd name="T54" fmla="*/ 3469 w 3600"/>
                <a:gd name="T55" fmla="*/ 1762 h 2820"/>
                <a:gd name="T56" fmla="*/ 3562 w 3600"/>
                <a:gd name="T57" fmla="*/ 1651 h 2820"/>
                <a:gd name="T58" fmla="*/ 3506 w 3600"/>
                <a:gd name="T59" fmla="*/ 1614 h 2820"/>
                <a:gd name="T60" fmla="*/ 3061 w 3600"/>
                <a:gd name="T61" fmla="*/ 1521 h 2820"/>
                <a:gd name="T62" fmla="*/ 2708 w 3600"/>
                <a:gd name="T63" fmla="*/ 1354 h 2820"/>
                <a:gd name="T64" fmla="*/ 2560 w 3600"/>
                <a:gd name="T65" fmla="*/ 1205 h 2820"/>
                <a:gd name="T66" fmla="*/ 2430 w 3600"/>
                <a:gd name="T67" fmla="*/ 1076 h 2820"/>
                <a:gd name="T68" fmla="*/ 2393 w 3600"/>
                <a:gd name="T69" fmla="*/ 890 h 2820"/>
                <a:gd name="T70" fmla="*/ 2449 w 3600"/>
                <a:gd name="T71" fmla="*/ 853 h 2820"/>
                <a:gd name="T72" fmla="*/ 2300 w 3600"/>
                <a:gd name="T73" fmla="*/ 909 h 2820"/>
                <a:gd name="T74" fmla="*/ 2078 w 3600"/>
                <a:gd name="T75" fmla="*/ 872 h 2820"/>
                <a:gd name="T76" fmla="*/ 2096 w 3600"/>
                <a:gd name="T77" fmla="*/ 649 h 2820"/>
                <a:gd name="T78" fmla="*/ 2152 w 3600"/>
                <a:gd name="T79" fmla="*/ 538 h 2820"/>
                <a:gd name="T80" fmla="*/ 1929 w 3600"/>
                <a:gd name="T81" fmla="*/ 389 h 2820"/>
                <a:gd name="T82" fmla="*/ 1818 w 3600"/>
                <a:gd name="T83" fmla="*/ 241 h 2820"/>
                <a:gd name="T84" fmla="*/ 1558 w 3600"/>
                <a:gd name="T85" fmla="*/ 148 h 2820"/>
                <a:gd name="T86" fmla="*/ 1298 w 3600"/>
                <a:gd name="T87" fmla="*/ 18 h 2820"/>
                <a:gd name="T88" fmla="*/ 1039 w 3600"/>
                <a:gd name="T89" fmla="*/ 18 h 2820"/>
                <a:gd name="T90" fmla="*/ 797 w 3600"/>
                <a:gd name="T91" fmla="*/ 18 h 2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600" h="2820">
                  <a:moveTo>
                    <a:pt x="797" y="18"/>
                  </a:moveTo>
                  <a:lnTo>
                    <a:pt x="797" y="18"/>
                  </a:lnTo>
                  <a:cubicBezTo>
                    <a:pt x="797" y="18"/>
                    <a:pt x="779" y="148"/>
                    <a:pt x="761" y="204"/>
                  </a:cubicBezTo>
                  <a:cubicBezTo>
                    <a:pt x="742" y="241"/>
                    <a:pt x="761" y="315"/>
                    <a:pt x="742" y="334"/>
                  </a:cubicBezTo>
                  <a:cubicBezTo>
                    <a:pt x="723" y="352"/>
                    <a:pt x="668" y="427"/>
                    <a:pt x="612" y="482"/>
                  </a:cubicBezTo>
                  <a:cubicBezTo>
                    <a:pt x="556" y="538"/>
                    <a:pt x="520" y="593"/>
                    <a:pt x="501" y="686"/>
                  </a:cubicBezTo>
                  <a:cubicBezTo>
                    <a:pt x="482" y="760"/>
                    <a:pt x="482" y="890"/>
                    <a:pt x="445" y="909"/>
                  </a:cubicBezTo>
                  <a:cubicBezTo>
                    <a:pt x="408" y="928"/>
                    <a:pt x="297" y="964"/>
                    <a:pt x="297" y="983"/>
                  </a:cubicBezTo>
                  <a:cubicBezTo>
                    <a:pt x="297" y="983"/>
                    <a:pt x="278" y="1020"/>
                    <a:pt x="278" y="1150"/>
                  </a:cubicBezTo>
                  <a:cubicBezTo>
                    <a:pt x="297" y="1299"/>
                    <a:pt x="297" y="1410"/>
                    <a:pt x="278" y="1447"/>
                  </a:cubicBezTo>
                  <a:cubicBezTo>
                    <a:pt x="260" y="1484"/>
                    <a:pt x="223" y="1521"/>
                    <a:pt x="149" y="1558"/>
                  </a:cubicBezTo>
                  <a:cubicBezTo>
                    <a:pt x="55" y="1576"/>
                    <a:pt x="0" y="1614"/>
                    <a:pt x="19" y="1688"/>
                  </a:cubicBezTo>
                  <a:cubicBezTo>
                    <a:pt x="55" y="1744"/>
                    <a:pt x="204" y="1818"/>
                    <a:pt x="223" y="1836"/>
                  </a:cubicBezTo>
                  <a:cubicBezTo>
                    <a:pt x="241" y="1836"/>
                    <a:pt x="334" y="1929"/>
                    <a:pt x="390" y="2022"/>
                  </a:cubicBezTo>
                  <a:cubicBezTo>
                    <a:pt x="426" y="2115"/>
                    <a:pt x="501" y="2189"/>
                    <a:pt x="538" y="2226"/>
                  </a:cubicBezTo>
                  <a:cubicBezTo>
                    <a:pt x="575" y="2263"/>
                    <a:pt x="686" y="2337"/>
                    <a:pt x="668" y="2467"/>
                  </a:cubicBezTo>
                  <a:cubicBezTo>
                    <a:pt x="668" y="2467"/>
                    <a:pt x="797" y="2430"/>
                    <a:pt x="853" y="2467"/>
                  </a:cubicBezTo>
                  <a:cubicBezTo>
                    <a:pt x="927" y="2504"/>
                    <a:pt x="1039" y="2597"/>
                    <a:pt x="1094" y="2634"/>
                  </a:cubicBezTo>
                  <a:cubicBezTo>
                    <a:pt x="1150" y="2671"/>
                    <a:pt x="1224" y="2727"/>
                    <a:pt x="1336" y="2764"/>
                  </a:cubicBezTo>
                  <a:cubicBezTo>
                    <a:pt x="1447" y="2801"/>
                    <a:pt x="1447" y="2819"/>
                    <a:pt x="1503" y="2819"/>
                  </a:cubicBezTo>
                  <a:cubicBezTo>
                    <a:pt x="1577" y="2819"/>
                    <a:pt x="1744" y="2745"/>
                    <a:pt x="1781" y="2745"/>
                  </a:cubicBezTo>
                  <a:cubicBezTo>
                    <a:pt x="1818" y="2745"/>
                    <a:pt x="1966" y="2689"/>
                    <a:pt x="2078" y="2708"/>
                  </a:cubicBezTo>
                  <a:cubicBezTo>
                    <a:pt x="2189" y="2708"/>
                    <a:pt x="2207" y="2689"/>
                    <a:pt x="2245" y="2708"/>
                  </a:cubicBezTo>
                  <a:cubicBezTo>
                    <a:pt x="2245" y="2708"/>
                    <a:pt x="2356" y="2708"/>
                    <a:pt x="2393" y="2671"/>
                  </a:cubicBezTo>
                  <a:cubicBezTo>
                    <a:pt x="2449" y="2634"/>
                    <a:pt x="2467" y="2560"/>
                    <a:pt x="2504" y="2523"/>
                  </a:cubicBezTo>
                  <a:cubicBezTo>
                    <a:pt x="2560" y="2486"/>
                    <a:pt x="2727" y="2486"/>
                    <a:pt x="2764" y="2448"/>
                  </a:cubicBezTo>
                  <a:cubicBezTo>
                    <a:pt x="2820" y="2430"/>
                    <a:pt x="3191" y="2059"/>
                    <a:pt x="3191" y="2059"/>
                  </a:cubicBezTo>
                  <a:cubicBezTo>
                    <a:pt x="3469" y="1762"/>
                    <a:pt x="3469" y="1762"/>
                    <a:pt x="3469" y="1762"/>
                  </a:cubicBezTo>
                  <a:cubicBezTo>
                    <a:pt x="3562" y="1651"/>
                    <a:pt x="3562" y="1651"/>
                    <a:pt x="3562" y="1651"/>
                  </a:cubicBezTo>
                  <a:cubicBezTo>
                    <a:pt x="3562" y="1651"/>
                    <a:pt x="3599" y="1614"/>
                    <a:pt x="3506" y="1614"/>
                  </a:cubicBezTo>
                  <a:cubicBezTo>
                    <a:pt x="3432" y="1614"/>
                    <a:pt x="3265" y="1614"/>
                    <a:pt x="3061" y="1521"/>
                  </a:cubicBezTo>
                  <a:cubicBezTo>
                    <a:pt x="2875" y="1447"/>
                    <a:pt x="2764" y="1391"/>
                    <a:pt x="2708" y="1354"/>
                  </a:cubicBezTo>
                  <a:cubicBezTo>
                    <a:pt x="2653" y="1317"/>
                    <a:pt x="2578" y="1224"/>
                    <a:pt x="2560" y="1205"/>
                  </a:cubicBezTo>
                  <a:cubicBezTo>
                    <a:pt x="2541" y="1187"/>
                    <a:pt x="2467" y="1113"/>
                    <a:pt x="2430" y="1076"/>
                  </a:cubicBezTo>
                  <a:cubicBezTo>
                    <a:pt x="2411" y="1039"/>
                    <a:pt x="2393" y="890"/>
                    <a:pt x="2393" y="890"/>
                  </a:cubicBezTo>
                  <a:cubicBezTo>
                    <a:pt x="2449" y="853"/>
                    <a:pt x="2449" y="853"/>
                    <a:pt x="2449" y="853"/>
                  </a:cubicBezTo>
                  <a:cubicBezTo>
                    <a:pt x="2449" y="853"/>
                    <a:pt x="2375" y="909"/>
                    <a:pt x="2300" y="909"/>
                  </a:cubicBezTo>
                  <a:cubicBezTo>
                    <a:pt x="2245" y="909"/>
                    <a:pt x="2096" y="964"/>
                    <a:pt x="2078" y="872"/>
                  </a:cubicBezTo>
                  <a:cubicBezTo>
                    <a:pt x="2040" y="779"/>
                    <a:pt x="2059" y="705"/>
                    <a:pt x="2096" y="649"/>
                  </a:cubicBezTo>
                  <a:cubicBezTo>
                    <a:pt x="2115" y="593"/>
                    <a:pt x="2152" y="557"/>
                    <a:pt x="2152" y="538"/>
                  </a:cubicBezTo>
                  <a:cubicBezTo>
                    <a:pt x="2152" y="519"/>
                    <a:pt x="1985" y="427"/>
                    <a:pt x="1929" y="389"/>
                  </a:cubicBezTo>
                  <a:cubicBezTo>
                    <a:pt x="1892" y="334"/>
                    <a:pt x="1910" y="278"/>
                    <a:pt x="1818" y="241"/>
                  </a:cubicBezTo>
                  <a:cubicBezTo>
                    <a:pt x="1707" y="186"/>
                    <a:pt x="1669" y="222"/>
                    <a:pt x="1558" y="148"/>
                  </a:cubicBezTo>
                  <a:cubicBezTo>
                    <a:pt x="1447" y="74"/>
                    <a:pt x="1391" y="18"/>
                    <a:pt x="1298" y="18"/>
                  </a:cubicBezTo>
                  <a:cubicBezTo>
                    <a:pt x="1187" y="18"/>
                    <a:pt x="1094" y="0"/>
                    <a:pt x="1039" y="18"/>
                  </a:cubicBezTo>
                  <a:cubicBezTo>
                    <a:pt x="1002" y="37"/>
                    <a:pt x="853" y="74"/>
                    <a:pt x="797" y="18"/>
                  </a:cubicBezTo>
                </a:path>
              </a:pathLst>
            </a:custGeom>
            <a:solidFill>
              <a:srgbClr val="FFAB00"/>
            </a:solidFill>
            <a:ln w="9525" cap="flat">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latin typeface="Calibri Light"/>
              </a:endParaRPr>
            </a:p>
          </p:txBody>
        </p:sp>
        <p:sp>
          <p:nvSpPr>
            <p:cNvPr id="204" name="Freeform 45"/>
            <p:cNvSpPr>
              <a:spLocks noChangeArrowheads="1"/>
            </p:cNvSpPr>
            <p:nvPr/>
          </p:nvSpPr>
          <p:spPr bwMode="auto">
            <a:xfrm>
              <a:off x="6057900" y="2524125"/>
              <a:ext cx="561975" cy="514350"/>
            </a:xfrm>
            <a:custGeom>
              <a:avLst/>
              <a:gdLst>
                <a:gd name="T0" fmla="*/ 407 w 1559"/>
                <a:gd name="T1" fmla="*/ 0 h 1430"/>
                <a:gd name="T2" fmla="*/ 407 w 1559"/>
                <a:gd name="T3" fmla="*/ 0 h 1430"/>
                <a:gd name="T4" fmla="*/ 352 w 1559"/>
                <a:gd name="T5" fmla="*/ 56 h 1430"/>
                <a:gd name="T6" fmla="*/ 222 w 1559"/>
                <a:gd name="T7" fmla="*/ 223 h 1430"/>
                <a:gd name="T8" fmla="*/ 111 w 1559"/>
                <a:gd name="T9" fmla="*/ 316 h 1430"/>
                <a:gd name="T10" fmla="*/ 92 w 1559"/>
                <a:gd name="T11" fmla="*/ 409 h 1430"/>
                <a:gd name="T12" fmla="*/ 55 w 1559"/>
                <a:gd name="T13" fmla="*/ 594 h 1430"/>
                <a:gd name="T14" fmla="*/ 36 w 1559"/>
                <a:gd name="T15" fmla="*/ 872 h 1430"/>
                <a:gd name="T16" fmla="*/ 36 w 1559"/>
                <a:gd name="T17" fmla="*/ 928 h 1430"/>
                <a:gd name="T18" fmla="*/ 241 w 1559"/>
                <a:gd name="T19" fmla="*/ 928 h 1430"/>
                <a:gd name="T20" fmla="*/ 537 w 1559"/>
                <a:gd name="T21" fmla="*/ 909 h 1430"/>
                <a:gd name="T22" fmla="*/ 742 w 1559"/>
                <a:gd name="T23" fmla="*/ 1002 h 1430"/>
                <a:gd name="T24" fmla="*/ 946 w 1559"/>
                <a:gd name="T25" fmla="*/ 1095 h 1430"/>
                <a:gd name="T26" fmla="*/ 1149 w 1559"/>
                <a:gd name="T27" fmla="*/ 1206 h 1430"/>
                <a:gd name="T28" fmla="*/ 1205 w 1559"/>
                <a:gd name="T29" fmla="*/ 1280 h 1430"/>
                <a:gd name="T30" fmla="*/ 1391 w 1559"/>
                <a:gd name="T31" fmla="*/ 1429 h 1430"/>
                <a:gd name="T32" fmla="*/ 1465 w 1559"/>
                <a:gd name="T33" fmla="*/ 1392 h 1430"/>
                <a:gd name="T34" fmla="*/ 1539 w 1559"/>
                <a:gd name="T35" fmla="*/ 1280 h 1430"/>
                <a:gd name="T36" fmla="*/ 1446 w 1559"/>
                <a:gd name="T37" fmla="*/ 1225 h 1430"/>
                <a:gd name="T38" fmla="*/ 1243 w 1559"/>
                <a:gd name="T39" fmla="*/ 1077 h 1430"/>
                <a:gd name="T40" fmla="*/ 1131 w 1559"/>
                <a:gd name="T41" fmla="*/ 928 h 1430"/>
                <a:gd name="T42" fmla="*/ 983 w 1559"/>
                <a:gd name="T43" fmla="*/ 872 h 1430"/>
                <a:gd name="T44" fmla="*/ 908 w 1559"/>
                <a:gd name="T45" fmla="*/ 761 h 1430"/>
                <a:gd name="T46" fmla="*/ 816 w 1559"/>
                <a:gd name="T47" fmla="*/ 687 h 1430"/>
                <a:gd name="T48" fmla="*/ 778 w 1559"/>
                <a:gd name="T49" fmla="*/ 706 h 1430"/>
                <a:gd name="T50" fmla="*/ 686 w 1559"/>
                <a:gd name="T51" fmla="*/ 668 h 1430"/>
                <a:gd name="T52" fmla="*/ 612 w 1559"/>
                <a:gd name="T53" fmla="*/ 390 h 1430"/>
                <a:gd name="T54" fmla="*/ 482 w 1559"/>
                <a:gd name="T55" fmla="*/ 112 h 1430"/>
                <a:gd name="T56" fmla="*/ 407 w 1559"/>
                <a:gd name="T57" fmla="*/ 0 h 14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559" h="1430">
                  <a:moveTo>
                    <a:pt x="407" y="0"/>
                  </a:moveTo>
                  <a:lnTo>
                    <a:pt x="407" y="0"/>
                  </a:lnTo>
                  <a:cubicBezTo>
                    <a:pt x="407" y="0"/>
                    <a:pt x="389" y="0"/>
                    <a:pt x="352" y="56"/>
                  </a:cubicBezTo>
                  <a:cubicBezTo>
                    <a:pt x="315" y="112"/>
                    <a:pt x="259" y="186"/>
                    <a:pt x="222" y="223"/>
                  </a:cubicBezTo>
                  <a:cubicBezTo>
                    <a:pt x="166" y="260"/>
                    <a:pt x="111" y="297"/>
                    <a:pt x="111" y="316"/>
                  </a:cubicBezTo>
                  <a:cubicBezTo>
                    <a:pt x="92" y="335"/>
                    <a:pt x="92" y="371"/>
                    <a:pt x="92" y="409"/>
                  </a:cubicBezTo>
                  <a:cubicBezTo>
                    <a:pt x="92" y="464"/>
                    <a:pt x="55" y="557"/>
                    <a:pt x="55" y="594"/>
                  </a:cubicBezTo>
                  <a:cubicBezTo>
                    <a:pt x="55" y="650"/>
                    <a:pt x="0" y="761"/>
                    <a:pt x="36" y="872"/>
                  </a:cubicBezTo>
                  <a:cubicBezTo>
                    <a:pt x="36" y="928"/>
                    <a:pt x="36" y="928"/>
                    <a:pt x="36" y="928"/>
                  </a:cubicBezTo>
                  <a:cubicBezTo>
                    <a:pt x="36" y="928"/>
                    <a:pt x="148" y="947"/>
                    <a:pt x="241" y="928"/>
                  </a:cubicBezTo>
                  <a:cubicBezTo>
                    <a:pt x="315" y="909"/>
                    <a:pt x="482" y="909"/>
                    <a:pt x="537" y="909"/>
                  </a:cubicBezTo>
                  <a:cubicBezTo>
                    <a:pt x="575" y="909"/>
                    <a:pt x="649" y="928"/>
                    <a:pt x="742" y="1002"/>
                  </a:cubicBezTo>
                  <a:cubicBezTo>
                    <a:pt x="834" y="1058"/>
                    <a:pt x="890" y="1077"/>
                    <a:pt x="946" y="1095"/>
                  </a:cubicBezTo>
                  <a:cubicBezTo>
                    <a:pt x="1001" y="1113"/>
                    <a:pt x="1038" y="1077"/>
                    <a:pt x="1149" y="1206"/>
                  </a:cubicBezTo>
                  <a:cubicBezTo>
                    <a:pt x="1149" y="1206"/>
                    <a:pt x="1131" y="1243"/>
                    <a:pt x="1205" y="1280"/>
                  </a:cubicBezTo>
                  <a:cubicBezTo>
                    <a:pt x="1261" y="1336"/>
                    <a:pt x="1391" y="1429"/>
                    <a:pt x="1391" y="1429"/>
                  </a:cubicBezTo>
                  <a:cubicBezTo>
                    <a:pt x="1391" y="1429"/>
                    <a:pt x="1465" y="1429"/>
                    <a:pt x="1465" y="1392"/>
                  </a:cubicBezTo>
                  <a:cubicBezTo>
                    <a:pt x="1484" y="1354"/>
                    <a:pt x="1558" y="1299"/>
                    <a:pt x="1539" y="1280"/>
                  </a:cubicBezTo>
                  <a:cubicBezTo>
                    <a:pt x="1520" y="1243"/>
                    <a:pt x="1539" y="1243"/>
                    <a:pt x="1446" y="1225"/>
                  </a:cubicBezTo>
                  <a:cubicBezTo>
                    <a:pt x="1354" y="1188"/>
                    <a:pt x="1279" y="1151"/>
                    <a:pt x="1243" y="1077"/>
                  </a:cubicBezTo>
                  <a:cubicBezTo>
                    <a:pt x="1205" y="1002"/>
                    <a:pt x="1205" y="965"/>
                    <a:pt x="1131" y="928"/>
                  </a:cubicBezTo>
                  <a:cubicBezTo>
                    <a:pt x="1075" y="872"/>
                    <a:pt x="1020" y="928"/>
                    <a:pt x="983" y="872"/>
                  </a:cubicBezTo>
                  <a:cubicBezTo>
                    <a:pt x="946" y="817"/>
                    <a:pt x="946" y="780"/>
                    <a:pt x="908" y="761"/>
                  </a:cubicBezTo>
                  <a:cubicBezTo>
                    <a:pt x="853" y="724"/>
                    <a:pt x="816" y="687"/>
                    <a:pt x="816" y="687"/>
                  </a:cubicBezTo>
                  <a:cubicBezTo>
                    <a:pt x="816" y="687"/>
                    <a:pt x="797" y="668"/>
                    <a:pt x="778" y="706"/>
                  </a:cubicBezTo>
                  <a:cubicBezTo>
                    <a:pt x="760" y="724"/>
                    <a:pt x="723" y="761"/>
                    <a:pt x="686" y="668"/>
                  </a:cubicBezTo>
                  <a:cubicBezTo>
                    <a:pt x="630" y="594"/>
                    <a:pt x="630" y="483"/>
                    <a:pt x="612" y="390"/>
                  </a:cubicBezTo>
                  <a:cubicBezTo>
                    <a:pt x="575" y="297"/>
                    <a:pt x="537" y="167"/>
                    <a:pt x="482" y="112"/>
                  </a:cubicBezTo>
                  <a:cubicBezTo>
                    <a:pt x="445" y="38"/>
                    <a:pt x="407" y="0"/>
                    <a:pt x="407" y="0"/>
                  </a:cubicBezTo>
                </a:path>
              </a:pathLst>
            </a:custGeom>
            <a:grpFill/>
            <a:ln w="9525" cap="flat">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latin typeface="Calibri Light"/>
              </a:endParaRPr>
            </a:p>
          </p:txBody>
        </p:sp>
        <p:sp>
          <p:nvSpPr>
            <p:cNvPr id="205" name="Freeform 46"/>
            <p:cNvSpPr>
              <a:spLocks noChangeArrowheads="1"/>
            </p:cNvSpPr>
            <p:nvPr/>
          </p:nvSpPr>
          <p:spPr bwMode="auto">
            <a:xfrm>
              <a:off x="6357938" y="2732088"/>
              <a:ext cx="47625" cy="33337"/>
            </a:xfrm>
            <a:custGeom>
              <a:avLst/>
              <a:gdLst>
                <a:gd name="T0" fmla="*/ 38 w 131"/>
                <a:gd name="T1" fmla="*/ 18 h 93"/>
                <a:gd name="T2" fmla="*/ 38 w 131"/>
                <a:gd name="T3" fmla="*/ 18 h 93"/>
                <a:gd name="T4" fmla="*/ 19 w 131"/>
                <a:gd name="T5" fmla="*/ 36 h 93"/>
                <a:gd name="T6" fmla="*/ 93 w 131"/>
                <a:gd name="T7" fmla="*/ 74 h 93"/>
                <a:gd name="T8" fmla="*/ 38 w 131"/>
                <a:gd name="T9" fmla="*/ 18 h 93"/>
              </a:gdLst>
              <a:ahLst/>
              <a:cxnLst>
                <a:cxn ang="0">
                  <a:pos x="T0" y="T1"/>
                </a:cxn>
                <a:cxn ang="0">
                  <a:pos x="T2" y="T3"/>
                </a:cxn>
                <a:cxn ang="0">
                  <a:pos x="T4" y="T5"/>
                </a:cxn>
                <a:cxn ang="0">
                  <a:pos x="T6" y="T7"/>
                </a:cxn>
                <a:cxn ang="0">
                  <a:pos x="T8" y="T9"/>
                </a:cxn>
              </a:cxnLst>
              <a:rect l="0" t="0" r="r" b="b"/>
              <a:pathLst>
                <a:path w="131" h="93">
                  <a:moveTo>
                    <a:pt x="38" y="18"/>
                  </a:moveTo>
                  <a:lnTo>
                    <a:pt x="38" y="18"/>
                  </a:lnTo>
                  <a:cubicBezTo>
                    <a:pt x="38" y="0"/>
                    <a:pt x="0" y="18"/>
                    <a:pt x="19" y="36"/>
                  </a:cubicBezTo>
                  <a:cubicBezTo>
                    <a:pt x="56" y="55"/>
                    <a:pt x="74" y="92"/>
                    <a:pt x="93" y="74"/>
                  </a:cubicBezTo>
                  <a:cubicBezTo>
                    <a:pt x="112" y="55"/>
                    <a:pt x="130" y="74"/>
                    <a:pt x="38" y="18"/>
                  </a:cubicBezTo>
                </a:path>
              </a:pathLst>
            </a:custGeom>
            <a:grpFill/>
            <a:ln w="6480" cap="flat">
              <a:solidFill>
                <a:schemeClr val="bg2"/>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latin typeface="Calibri Light"/>
              </a:endParaRPr>
            </a:p>
          </p:txBody>
        </p:sp>
        <p:sp>
          <p:nvSpPr>
            <p:cNvPr id="206" name="Freeform 47"/>
            <p:cNvSpPr>
              <a:spLocks noChangeArrowheads="1"/>
            </p:cNvSpPr>
            <p:nvPr/>
          </p:nvSpPr>
          <p:spPr bwMode="auto">
            <a:xfrm>
              <a:off x="6518275" y="2984500"/>
              <a:ext cx="153988" cy="201613"/>
            </a:xfrm>
            <a:custGeom>
              <a:avLst/>
              <a:gdLst>
                <a:gd name="T0" fmla="*/ 260 w 428"/>
                <a:gd name="T1" fmla="*/ 0 h 558"/>
                <a:gd name="T2" fmla="*/ 260 w 428"/>
                <a:gd name="T3" fmla="*/ 0 h 558"/>
                <a:gd name="T4" fmla="*/ 409 w 428"/>
                <a:gd name="T5" fmla="*/ 112 h 558"/>
                <a:gd name="T6" fmla="*/ 371 w 428"/>
                <a:gd name="T7" fmla="*/ 242 h 558"/>
                <a:gd name="T8" fmla="*/ 335 w 428"/>
                <a:gd name="T9" fmla="*/ 334 h 558"/>
                <a:gd name="T10" fmla="*/ 409 w 428"/>
                <a:gd name="T11" fmla="*/ 464 h 558"/>
                <a:gd name="T12" fmla="*/ 335 w 428"/>
                <a:gd name="T13" fmla="*/ 501 h 558"/>
                <a:gd name="T14" fmla="*/ 205 w 428"/>
                <a:gd name="T15" fmla="*/ 520 h 558"/>
                <a:gd name="T16" fmla="*/ 38 w 428"/>
                <a:gd name="T17" fmla="*/ 520 h 558"/>
                <a:gd name="T18" fmla="*/ 19 w 428"/>
                <a:gd name="T19" fmla="*/ 316 h 558"/>
                <a:gd name="T20" fmla="*/ 112 w 428"/>
                <a:gd name="T21" fmla="*/ 149 h 558"/>
                <a:gd name="T22" fmla="*/ 186 w 428"/>
                <a:gd name="T23" fmla="*/ 112 h 558"/>
                <a:gd name="T24" fmla="*/ 260 w 428"/>
                <a:gd name="T25" fmla="*/ 0 h 5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8" h="558">
                  <a:moveTo>
                    <a:pt x="260" y="0"/>
                  </a:moveTo>
                  <a:lnTo>
                    <a:pt x="260" y="0"/>
                  </a:lnTo>
                  <a:cubicBezTo>
                    <a:pt x="260" y="0"/>
                    <a:pt x="409" y="19"/>
                    <a:pt x="409" y="112"/>
                  </a:cubicBezTo>
                  <a:cubicBezTo>
                    <a:pt x="427" y="186"/>
                    <a:pt x="409" y="204"/>
                    <a:pt x="371" y="242"/>
                  </a:cubicBezTo>
                  <a:cubicBezTo>
                    <a:pt x="335" y="279"/>
                    <a:pt x="316" y="279"/>
                    <a:pt x="335" y="334"/>
                  </a:cubicBezTo>
                  <a:cubicBezTo>
                    <a:pt x="371" y="390"/>
                    <a:pt x="409" y="464"/>
                    <a:pt x="409" y="464"/>
                  </a:cubicBezTo>
                  <a:cubicBezTo>
                    <a:pt x="409" y="464"/>
                    <a:pt x="371" y="483"/>
                    <a:pt x="335" y="501"/>
                  </a:cubicBezTo>
                  <a:cubicBezTo>
                    <a:pt x="279" y="520"/>
                    <a:pt x="260" y="520"/>
                    <a:pt x="205" y="520"/>
                  </a:cubicBezTo>
                  <a:cubicBezTo>
                    <a:pt x="167" y="539"/>
                    <a:pt x="56" y="557"/>
                    <a:pt x="38" y="520"/>
                  </a:cubicBezTo>
                  <a:cubicBezTo>
                    <a:pt x="38" y="483"/>
                    <a:pt x="0" y="390"/>
                    <a:pt x="19" y="316"/>
                  </a:cubicBezTo>
                  <a:cubicBezTo>
                    <a:pt x="38" y="260"/>
                    <a:pt x="112" y="149"/>
                    <a:pt x="112" y="149"/>
                  </a:cubicBezTo>
                  <a:cubicBezTo>
                    <a:pt x="112" y="149"/>
                    <a:pt x="167" y="130"/>
                    <a:pt x="186" y="112"/>
                  </a:cubicBezTo>
                  <a:cubicBezTo>
                    <a:pt x="223" y="93"/>
                    <a:pt x="260" y="19"/>
                    <a:pt x="260" y="0"/>
                  </a:cubicBezTo>
                </a:path>
              </a:pathLst>
            </a:custGeom>
            <a:grpFill/>
            <a:ln w="9525" cap="flat">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latin typeface="Calibri Light"/>
              </a:endParaRPr>
            </a:p>
          </p:txBody>
        </p:sp>
        <p:sp>
          <p:nvSpPr>
            <p:cNvPr id="207" name="Freeform 48"/>
            <p:cNvSpPr>
              <a:spLocks noChangeArrowheads="1"/>
            </p:cNvSpPr>
            <p:nvPr/>
          </p:nvSpPr>
          <p:spPr bwMode="auto">
            <a:xfrm>
              <a:off x="6605588" y="5254625"/>
              <a:ext cx="708025" cy="1289050"/>
            </a:xfrm>
            <a:custGeom>
              <a:avLst/>
              <a:gdLst>
                <a:gd name="T0" fmla="*/ 1596 w 1968"/>
                <a:gd name="T1" fmla="*/ 75 h 3582"/>
                <a:gd name="T2" fmla="*/ 1596 w 1968"/>
                <a:gd name="T3" fmla="*/ 75 h 3582"/>
                <a:gd name="T4" fmla="*/ 1504 w 1968"/>
                <a:gd name="T5" fmla="*/ 186 h 3582"/>
                <a:gd name="T6" fmla="*/ 1466 w 1968"/>
                <a:gd name="T7" fmla="*/ 446 h 3582"/>
                <a:gd name="T8" fmla="*/ 1318 w 1968"/>
                <a:gd name="T9" fmla="*/ 465 h 3582"/>
                <a:gd name="T10" fmla="*/ 1262 w 1968"/>
                <a:gd name="T11" fmla="*/ 706 h 3582"/>
                <a:gd name="T12" fmla="*/ 1188 w 1968"/>
                <a:gd name="T13" fmla="*/ 650 h 3582"/>
                <a:gd name="T14" fmla="*/ 1133 w 1968"/>
                <a:gd name="T15" fmla="*/ 854 h 3582"/>
                <a:gd name="T16" fmla="*/ 1077 w 1968"/>
                <a:gd name="T17" fmla="*/ 836 h 3582"/>
                <a:gd name="T18" fmla="*/ 1039 w 1968"/>
                <a:gd name="T19" fmla="*/ 910 h 3582"/>
                <a:gd name="T20" fmla="*/ 743 w 1968"/>
                <a:gd name="T21" fmla="*/ 928 h 3582"/>
                <a:gd name="T22" fmla="*/ 502 w 1968"/>
                <a:gd name="T23" fmla="*/ 1077 h 3582"/>
                <a:gd name="T24" fmla="*/ 390 w 1968"/>
                <a:gd name="T25" fmla="*/ 1225 h 3582"/>
                <a:gd name="T26" fmla="*/ 297 w 1968"/>
                <a:gd name="T27" fmla="*/ 1652 h 3582"/>
                <a:gd name="T28" fmla="*/ 372 w 1968"/>
                <a:gd name="T29" fmla="*/ 2152 h 3582"/>
                <a:gd name="T30" fmla="*/ 56 w 1968"/>
                <a:gd name="T31" fmla="*/ 2486 h 3582"/>
                <a:gd name="T32" fmla="*/ 94 w 1968"/>
                <a:gd name="T33" fmla="*/ 3117 h 3582"/>
                <a:gd name="T34" fmla="*/ 186 w 1968"/>
                <a:gd name="T35" fmla="*/ 3284 h 3582"/>
                <a:gd name="T36" fmla="*/ 316 w 1968"/>
                <a:gd name="T37" fmla="*/ 3525 h 3582"/>
                <a:gd name="T38" fmla="*/ 594 w 1968"/>
                <a:gd name="T39" fmla="*/ 3525 h 3582"/>
                <a:gd name="T40" fmla="*/ 854 w 1968"/>
                <a:gd name="T41" fmla="*/ 3395 h 3582"/>
                <a:gd name="T42" fmla="*/ 1021 w 1968"/>
                <a:gd name="T43" fmla="*/ 2968 h 3582"/>
                <a:gd name="T44" fmla="*/ 1374 w 1968"/>
                <a:gd name="T45" fmla="*/ 2264 h 3582"/>
                <a:gd name="T46" fmla="*/ 1633 w 1968"/>
                <a:gd name="T47" fmla="*/ 1522 h 3582"/>
                <a:gd name="T48" fmla="*/ 1596 w 1968"/>
                <a:gd name="T49" fmla="*/ 1336 h 3582"/>
                <a:gd name="T50" fmla="*/ 1745 w 1968"/>
                <a:gd name="T51" fmla="*/ 1132 h 3582"/>
                <a:gd name="T52" fmla="*/ 1930 w 1968"/>
                <a:gd name="T53" fmla="*/ 1039 h 3582"/>
                <a:gd name="T54" fmla="*/ 1893 w 1968"/>
                <a:gd name="T55" fmla="*/ 761 h 3582"/>
                <a:gd name="T56" fmla="*/ 1819 w 1968"/>
                <a:gd name="T57" fmla="*/ 371 h 3582"/>
                <a:gd name="T58" fmla="*/ 1596 w 1968"/>
                <a:gd name="T59" fmla="*/ 75 h 3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968" h="3582">
                  <a:moveTo>
                    <a:pt x="1596" y="75"/>
                  </a:moveTo>
                  <a:lnTo>
                    <a:pt x="1596" y="75"/>
                  </a:lnTo>
                  <a:cubicBezTo>
                    <a:pt x="1596" y="75"/>
                    <a:pt x="1504" y="75"/>
                    <a:pt x="1504" y="186"/>
                  </a:cubicBezTo>
                  <a:cubicBezTo>
                    <a:pt x="1504" y="279"/>
                    <a:pt x="1522" y="390"/>
                    <a:pt x="1466" y="446"/>
                  </a:cubicBezTo>
                  <a:cubicBezTo>
                    <a:pt x="1410" y="483"/>
                    <a:pt x="1318" y="353"/>
                    <a:pt x="1318" y="465"/>
                  </a:cubicBezTo>
                  <a:cubicBezTo>
                    <a:pt x="1318" y="576"/>
                    <a:pt x="1299" y="706"/>
                    <a:pt x="1262" y="706"/>
                  </a:cubicBezTo>
                  <a:cubicBezTo>
                    <a:pt x="1225" y="706"/>
                    <a:pt x="1207" y="594"/>
                    <a:pt x="1188" y="650"/>
                  </a:cubicBezTo>
                  <a:cubicBezTo>
                    <a:pt x="1151" y="706"/>
                    <a:pt x="1133" y="854"/>
                    <a:pt x="1133" y="854"/>
                  </a:cubicBezTo>
                  <a:cubicBezTo>
                    <a:pt x="1077" y="836"/>
                    <a:pt x="1077" y="836"/>
                    <a:pt x="1077" y="836"/>
                  </a:cubicBezTo>
                  <a:cubicBezTo>
                    <a:pt x="1077" y="836"/>
                    <a:pt x="1095" y="891"/>
                    <a:pt x="1039" y="910"/>
                  </a:cubicBezTo>
                  <a:cubicBezTo>
                    <a:pt x="965" y="928"/>
                    <a:pt x="854" y="910"/>
                    <a:pt x="743" y="928"/>
                  </a:cubicBezTo>
                  <a:cubicBezTo>
                    <a:pt x="613" y="965"/>
                    <a:pt x="502" y="1077"/>
                    <a:pt x="502" y="1077"/>
                  </a:cubicBezTo>
                  <a:cubicBezTo>
                    <a:pt x="502" y="1077"/>
                    <a:pt x="409" y="1132"/>
                    <a:pt x="390" y="1225"/>
                  </a:cubicBezTo>
                  <a:cubicBezTo>
                    <a:pt x="372" y="1336"/>
                    <a:pt x="297" y="1466"/>
                    <a:pt x="297" y="1652"/>
                  </a:cubicBezTo>
                  <a:cubicBezTo>
                    <a:pt x="297" y="1837"/>
                    <a:pt x="446" y="2078"/>
                    <a:pt x="372" y="2152"/>
                  </a:cubicBezTo>
                  <a:cubicBezTo>
                    <a:pt x="279" y="2245"/>
                    <a:pt x="112" y="2301"/>
                    <a:pt x="56" y="2486"/>
                  </a:cubicBezTo>
                  <a:cubicBezTo>
                    <a:pt x="0" y="2691"/>
                    <a:pt x="38" y="3006"/>
                    <a:pt x="94" y="3117"/>
                  </a:cubicBezTo>
                  <a:cubicBezTo>
                    <a:pt x="149" y="3228"/>
                    <a:pt x="205" y="3228"/>
                    <a:pt x="186" y="3284"/>
                  </a:cubicBezTo>
                  <a:cubicBezTo>
                    <a:pt x="149" y="3340"/>
                    <a:pt x="168" y="3488"/>
                    <a:pt x="316" y="3525"/>
                  </a:cubicBezTo>
                  <a:cubicBezTo>
                    <a:pt x="465" y="3581"/>
                    <a:pt x="465" y="3525"/>
                    <a:pt x="594" y="3525"/>
                  </a:cubicBezTo>
                  <a:cubicBezTo>
                    <a:pt x="706" y="3525"/>
                    <a:pt x="780" y="3544"/>
                    <a:pt x="854" y="3395"/>
                  </a:cubicBezTo>
                  <a:cubicBezTo>
                    <a:pt x="928" y="3247"/>
                    <a:pt x="1003" y="3080"/>
                    <a:pt x="1021" y="2968"/>
                  </a:cubicBezTo>
                  <a:cubicBezTo>
                    <a:pt x="1039" y="2839"/>
                    <a:pt x="1299" y="2412"/>
                    <a:pt x="1374" y="2264"/>
                  </a:cubicBezTo>
                  <a:cubicBezTo>
                    <a:pt x="1448" y="2097"/>
                    <a:pt x="1633" y="1633"/>
                    <a:pt x="1633" y="1522"/>
                  </a:cubicBezTo>
                  <a:cubicBezTo>
                    <a:pt x="1633" y="1410"/>
                    <a:pt x="1596" y="1410"/>
                    <a:pt x="1596" y="1336"/>
                  </a:cubicBezTo>
                  <a:cubicBezTo>
                    <a:pt x="1615" y="1262"/>
                    <a:pt x="1689" y="1169"/>
                    <a:pt x="1745" y="1132"/>
                  </a:cubicBezTo>
                  <a:cubicBezTo>
                    <a:pt x="1819" y="1095"/>
                    <a:pt x="1875" y="1039"/>
                    <a:pt x="1930" y="1039"/>
                  </a:cubicBezTo>
                  <a:cubicBezTo>
                    <a:pt x="1967" y="1039"/>
                    <a:pt x="1893" y="854"/>
                    <a:pt x="1893" y="761"/>
                  </a:cubicBezTo>
                  <a:cubicBezTo>
                    <a:pt x="1893" y="668"/>
                    <a:pt x="1911" y="501"/>
                    <a:pt x="1819" y="371"/>
                  </a:cubicBezTo>
                  <a:cubicBezTo>
                    <a:pt x="1745" y="223"/>
                    <a:pt x="1745" y="0"/>
                    <a:pt x="1596" y="75"/>
                  </a:cubicBezTo>
                </a:path>
              </a:pathLst>
            </a:custGeom>
            <a:solidFill>
              <a:srgbClr val="BFBFBF"/>
            </a:solidFill>
            <a:ln w="9525" cap="flat">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latin typeface="Calibri Light"/>
              </a:endParaRPr>
            </a:p>
          </p:txBody>
        </p:sp>
        <p:sp>
          <p:nvSpPr>
            <p:cNvPr id="208" name="Freeform 49"/>
            <p:cNvSpPr>
              <a:spLocks noChangeArrowheads="1"/>
            </p:cNvSpPr>
            <p:nvPr/>
          </p:nvSpPr>
          <p:spPr bwMode="auto">
            <a:xfrm>
              <a:off x="7392988" y="6143625"/>
              <a:ext cx="80962" cy="73025"/>
            </a:xfrm>
            <a:custGeom>
              <a:avLst/>
              <a:gdLst>
                <a:gd name="T0" fmla="*/ 37 w 223"/>
                <a:gd name="T1" fmla="*/ 55 h 205"/>
                <a:gd name="T2" fmla="*/ 37 w 223"/>
                <a:gd name="T3" fmla="*/ 55 h 205"/>
                <a:gd name="T4" fmla="*/ 74 w 223"/>
                <a:gd name="T5" fmla="*/ 185 h 205"/>
                <a:gd name="T6" fmla="*/ 148 w 223"/>
                <a:gd name="T7" fmla="*/ 55 h 205"/>
                <a:gd name="T8" fmla="*/ 37 w 223"/>
                <a:gd name="T9" fmla="*/ 55 h 205"/>
              </a:gdLst>
              <a:ahLst/>
              <a:cxnLst>
                <a:cxn ang="0">
                  <a:pos x="T0" y="T1"/>
                </a:cxn>
                <a:cxn ang="0">
                  <a:pos x="T2" y="T3"/>
                </a:cxn>
                <a:cxn ang="0">
                  <a:pos x="T4" y="T5"/>
                </a:cxn>
                <a:cxn ang="0">
                  <a:pos x="T6" y="T7"/>
                </a:cxn>
                <a:cxn ang="0">
                  <a:pos x="T8" y="T9"/>
                </a:cxn>
              </a:cxnLst>
              <a:rect l="0" t="0" r="r" b="b"/>
              <a:pathLst>
                <a:path w="223" h="205">
                  <a:moveTo>
                    <a:pt x="37" y="55"/>
                  </a:moveTo>
                  <a:lnTo>
                    <a:pt x="37" y="55"/>
                  </a:lnTo>
                  <a:cubicBezTo>
                    <a:pt x="37" y="55"/>
                    <a:pt x="0" y="204"/>
                    <a:pt x="74" y="185"/>
                  </a:cubicBezTo>
                  <a:cubicBezTo>
                    <a:pt x="130" y="167"/>
                    <a:pt x="222" y="93"/>
                    <a:pt x="148" y="55"/>
                  </a:cubicBezTo>
                  <a:cubicBezTo>
                    <a:pt x="74" y="18"/>
                    <a:pt x="37" y="0"/>
                    <a:pt x="37" y="55"/>
                  </a:cubicBezTo>
                </a:path>
              </a:pathLst>
            </a:custGeom>
            <a:grpFill/>
            <a:ln w="9525" cap="flat">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latin typeface="Calibri Light"/>
              </a:endParaRPr>
            </a:p>
          </p:txBody>
        </p:sp>
        <p:sp>
          <p:nvSpPr>
            <p:cNvPr id="209" name="Freeform 50"/>
            <p:cNvSpPr>
              <a:spLocks noChangeArrowheads="1"/>
            </p:cNvSpPr>
            <p:nvPr/>
          </p:nvSpPr>
          <p:spPr bwMode="auto">
            <a:xfrm>
              <a:off x="7567613" y="6083300"/>
              <a:ext cx="80962" cy="66675"/>
            </a:xfrm>
            <a:custGeom>
              <a:avLst/>
              <a:gdLst>
                <a:gd name="T0" fmla="*/ 93 w 223"/>
                <a:gd name="T1" fmla="*/ 37 h 186"/>
                <a:gd name="T2" fmla="*/ 93 w 223"/>
                <a:gd name="T3" fmla="*/ 37 h 186"/>
                <a:gd name="T4" fmla="*/ 19 w 223"/>
                <a:gd name="T5" fmla="*/ 55 h 186"/>
                <a:gd name="T6" fmla="*/ 93 w 223"/>
                <a:gd name="T7" fmla="*/ 148 h 186"/>
                <a:gd name="T8" fmla="*/ 204 w 223"/>
                <a:gd name="T9" fmla="*/ 55 h 186"/>
                <a:gd name="T10" fmla="*/ 93 w 223"/>
                <a:gd name="T11" fmla="*/ 37 h 186"/>
              </a:gdLst>
              <a:ahLst/>
              <a:cxnLst>
                <a:cxn ang="0">
                  <a:pos x="T0" y="T1"/>
                </a:cxn>
                <a:cxn ang="0">
                  <a:pos x="T2" y="T3"/>
                </a:cxn>
                <a:cxn ang="0">
                  <a:pos x="T4" y="T5"/>
                </a:cxn>
                <a:cxn ang="0">
                  <a:pos x="T6" y="T7"/>
                </a:cxn>
                <a:cxn ang="0">
                  <a:pos x="T8" y="T9"/>
                </a:cxn>
                <a:cxn ang="0">
                  <a:pos x="T10" y="T11"/>
                </a:cxn>
              </a:cxnLst>
              <a:rect l="0" t="0" r="r" b="b"/>
              <a:pathLst>
                <a:path w="223" h="186">
                  <a:moveTo>
                    <a:pt x="93" y="37"/>
                  </a:moveTo>
                  <a:lnTo>
                    <a:pt x="93" y="37"/>
                  </a:lnTo>
                  <a:cubicBezTo>
                    <a:pt x="93" y="37"/>
                    <a:pt x="37" y="0"/>
                    <a:pt x="19" y="55"/>
                  </a:cubicBezTo>
                  <a:cubicBezTo>
                    <a:pt x="0" y="111"/>
                    <a:pt x="37" y="185"/>
                    <a:pt x="93" y="148"/>
                  </a:cubicBezTo>
                  <a:cubicBezTo>
                    <a:pt x="148" y="111"/>
                    <a:pt x="186" y="111"/>
                    <a:pt x="204" y="55"/>
                  </a:cubicBezTo>
                  <a:cubicBezTo>
                    <a:pt x="222" y="0"/>
                    <a:pt x="186" y="0"/>
                    <a:pt x="93" y="37"/>
                  </a:cubicBezTo>
                </a:path>
              </a:pathLst>
            </a:custGeom>
            <a:grpFill/>
            <a:ln w="9525" cap="flat">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latin typeface="Calibri Light"/>
              </a:endParaRPr>
            </a:p>
          </p:txBody>
        </p:sp>
        <p:sp>
          <p:nvSpPr>
            <p:cNvPr id="210" name="Freeform 51"/>
            <p:cNvSpPr>
              <a:spLocks noChangeArrowheads="1"/>
            </p:cNvSpPr>
            <p:nvPr/>
          </p:nvSpPr>
          <p:spPr bwMode="auto">
            <a:xfrm>
              <a:off x="7586663" y="4579938"/>
              <a:ext cx="80962" cy="87312"/>
            </a:xfrm>
            <a:custGeom>
              <a:avLst/>
              <a:gdLst>
                <a:gd name="T0" fmla="*/ 37 w 223"/>
                <a:gd name="T1" fmla="*/ 37 h 242"/>
                <a:gd name="T2" fmla="*/ 37 w 223"/>
                <a:gd name="T3" fmla="*/ 37 h 242"/>
                <a:gd name="T4" fmla="*/ 18 w 223"/>
                <a:gd name="T5" fmla="*/ 148 h 242"/>
                <a:gd name="T6" fmla="*/ 92 w 223"/>
                <a:gd name="T7" fmla="*/ 241 h 242"/>
                <a:gd name="T8" fmla="*/ 185 w 223"/>
                <a:gd name="T9" fmla="*/ 148 h 242"/>
                <a:gd name="T10" fmla="*/ 37 w 223"/>
                <a:gd name="T11" fmla="*/ 37 h 242"/>
              </a:gdLst>
              <a:ahLst/>
              <a:cxnLst>
                <a:cxn ang="0">
                  <a:pos x="T0" y="T1"/>
                </a:cxn>
                <a:cxn ang="0">
                  <a:pos x="T2" y="T3"/>
                </a:cxn>
                <a:cxn ang="0">
                  <a:pos x="T4" y="T5"/>
                </a:cxn>
                <a:cxn ang="0">
                  <a:pos x="T6" y="T7"/>
                </a:cxn>
                <a:cxn ang="0">
                  <a:pos x="T8" y="T9"/>
                </a:cxn>
                <a:cxn ang="0">
                  <a:pos x="T10" y="T11"/>
                </a:cxn>
              </a:cxnLst>
              <a:rect l="0" t="0" r="r" b="b"/>
              <a:pathLst>
                <a:path w="223" h="242">
                  <a:moveTo>
                    <a:pt x="37" y="37"/>
                  </a:moveTo>
                  <a:lnTo>
                    <a:pt x="37" y="37"/>
                  </a:lnTo>
                  <a:cubicBezTo>
                    <a:pt x="0" y="56"/>
                    <a:pt x="18" y="148"/>
                    <a:pt x="18" y="148"/>
                  </a:cubicBezTo>
                  <a:cubicBezTo>
                    <a:pt x="18" y="148"/>
                    <a:pt x="0" y="241"/>
                    <a:pt x="92" y="241"/>
                  </a:cubicBezTo>
                  <a:cubicBezTo>
                    <a:pt x="166" y="241"/>
                    <a:pt x="222" y="186"/>
                    <a:pt x="185" y="148"/>
                  </a:cubicBezTo>
                  <a:cubicBezTo>
                    <a:pt x="148" y="112"/>
                    <a:pt x="92" y="0"/>
                    <a:pt x="37" y="37"/>
                  </a:cubicBezTo>
                </a:path>
              </a:pathLst>
            </a:custGeom>
            <a:grpFill/>
            <a:ln w="9525" cap="flat">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latin typeface="Calibri Light"/>
              </a:endParaRPr>
            </a:p>
          </p:txBody>
        </p:sp>
        <p:sp>
          <p:nvSpPr>
            <p:cNvPr id="211" name="Freeform 52"/>
            <p:cNvSpPr>
              <a:spLocks noChangeArrowheads="1"/>
            </p:cNvSpPr>
            <p:nvPr/>
          </p:nvSpPr>
          <p:spPr bwMode="auto">
            <a:xfrm>
              <a:off x="949325" y="2905125"/>
              <a:ext cx="53975" cy="93663"/>
            </a:xfrm>
            <a:custGeom>
              <a:avLst/>
              <a:gdLst>
                <a:gd name="T0" fmla="*/ 36 w 149"/>
                <a:gd name="T1" fmla="*/ 19 h 261"/>
                <a:gd name="T2" fmla="*/ 36 w 149"/>
                <a:gd name="T3" fmla="*/ 19 h 261"/>
                <a:gd name="T4" fmla="*/ 0 w 149"/>
                <a:gd name="T5" fmla="*/ 148 h 261"/>
                <a:gd name="T6" fmla="*/ 111 w 149"/>
                <a:gd name="T7" fmla="*/ 204 h 261"/>
                <a:gd name="T8" fmla="*/ 74 w 149"/>
                <a:gd name="T9" fmla="*/ 93 h 261"/>
                <a:gd name="T10" fmla="*/ 36 w 149"/>
                <a:gd name="T11" fmla="*/ 19 h 261"/>
              </a:gdLst>
              <a:ahLst/>
              <a:cxnLst>
                <a:cxn ang="0">
                  <a:pos x="T0" y="T1"/>
                </a:cxn>
                <a:cxn ang="0">
                  <a:pos x="T2" y="T3"/>
                </a:cxn>
                <a:cxn ang="0">
                  <a:pos x="T4" y="T5"/>
                </a:cxn>
                <a:cxn ang="0">
                  <a:pos x="T6" y="T7"/>
                </a:cxn>
                <a:cxn ang="0">
                  <a:pos x="T8" y="T9"/>
                </a:cxn>
                <a:cxn ang="0">
                  <a:pos x="T10" y="T11"/>
                </a:cxn>
              </a:cxnLst>
              <a:rect l="0" t="0" r="r" b="b"/>
              <a:pathLst>
                <a:path w="149" h="261">
                  <a:moveTo>
                    <a:pt x="36" y="19"/>
                  </a:moveTo>
                  <a:lnTo>
                    <a:pt x="36" y="19"/>
                  </a:lnTo>
                  <a:cubicBezTo>
                    <a:pt x="36" y="19"/>
                    <a:pt x="0" y="111"/>
                    <a:pt x="0" y="148"/>
                  </a:cubicBezTo>
                  <a:cubicBezTo>
                    <a:pt x="0" y="185"/>
                    <a:pt x="74" y="260"/>
                    <a:pt x="111" y="204"/>
                  </a:cubicBezTo>
                  <a:cubicBezTo>
                    <a:pt x="148" y="130"/>
                    <a:pt x="74" y="93"/>
                    <a:pt x="74" y="93"/>
                  </a:cubicBezTo>
                  <a:cubicBezTo>
                    <a:pt x="74" y="93"/>
                    <a:pt x="74" y="0"/>
                    <a:pt x="36" y="19"/>
                  </a:cubicBezTo>
                </a:path>
              </a:pathLst>
            </a:custGeom>
            <a:grpFill/>
            <a:ln w="9525" cap="flat">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latin typeface="Calibri Light"/>
              </a:endParaRPr>
            </a:p>
          </p:txBody>
        </p:sp>
        <p:sp>
          <p:nvSpPr>
            <p:cNvPr id="238" name="Freeform 53"/>
            <p:cNvSpPr>
              <a:spLocks noChangeArrowheads="1"/>
            </p:cNvSpPr>
            <p:nvPr/>
          </p:nvSpPr>
          <p:spPr bwMode="auto">
            <a:xfrm>
              <a:off x="1430338" y="1589088"/>
              <a:ext cx="87312" cy="41275"/>
            </a:xfrm>
            <a:custGeom>
              <a:avLst/>
              <a:gdLst>
                <a:gd name="T0" fmla="*/ 93 w 242"/>
                <a:gd name="T1" fmla="*/ 0 h 113"/>
                <a:gd name="T2" fmla="*/ 93 w 242"/>
                <a:gd name="T3" fmla="*/ 0 h 113"/>
                <a:gd name="T4" fmla="*/ 19 w 242"/>
                <a:gd name="T5" fmla="*/ 56 h 113"/>
                <a:gd name="T6" fmla="*/ 130 w 242"/>
                <a:gd name="T7" fmla="*/ 112 h 113"/>
                <a:gd name="T8" fmla="*/ 93 w 242"/>
                <a:gd name="T9" fmla="*/ 0 h 113"/>
              </a:gdLst>
              <a:ahLst/>
              <a:cxnLst>
                <a:cxn ang="0">
                  <a:pos x="T0" y="T1"/>
                </a:cxn>
                <a:cxn ang="0">
                  <a:pos x="T2" y="T3"/>
                </a:cxn>
                <a:cxn ang="0">
                  <a:pos x="T4" y="T5"/>
                </a:cxn>
                <a:cxn ang="0">
                  <a:pos x="T6" y="T7"/>
                </a:cxn>
                <a:cxn ang="0">
                  <a:pos x="T8" y="T9"/>
                </a:cxn>
              </a:cxnLst>
              <a:rect l="0" t="0" r="r" b="b"/>
              <a:pathLst>
                <a:path w="242" h="113">
                  <a:moveTo>
                    <a:pt x="93" y="0"/>
                  </a:moveTo>
                  <a:lnTo>
                    <a:pt x="93" y="0"/>
                  </a:lnTo>
                  <a:cubicBezTo>
                    <a:pt x="93" y="0"/>
                    <a:pt x="0" y="19"/>
                    <a:pt x="19" y="56"/>
                  </a:cubicBezTo>
                  <a:cubicBezTo>
                    <a:pt x="55" y="93"/>
                    <a:pt x="130" y="112"/>
                    <a:pt x="130" y="112"/>
                  </a:cubicBezTo>
                  <a:cubicBezTo>
                    <a:pt x="130" y="112"/>
                    <a:pt x="241" y="19"/>
                    <a:pt x="93" y="0"/>
                  </a:cubicBezTo>
                </a:path>
              </a:pathLst>
            </a:custGeom>
            <a:grpFill/>
            <a:ln w="9525" cap="flat">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latin typeface="Calibri Light"/>
              </a:endParaRPr>
            </a:p>
          </p:txBody>
        </p:sp>
        <p:sp>
          <p:nvSpPr>
            <p:cNvPr id="239" name="Freeform 54"/>
            <p:cNvSpPr>
              <a:spLocks noChangeArrowheads="1"/>
            </p:cNvSpPr>
            <p:nvPr/>
          </p:nvSpPr>
          <p:spPr bwMode="auto">
            <a:xfrm>
              <a:off x="1357313" y="1555750"/>
              <a:ext cx="47625" cy="20638"/>
            </a:xfrm>
            <a:custGeom>
              <a:avLst/>
              <a:gdLst>
                <a:gd name="T0" fmla="*/ 0 w 131"/>
                <a:gd name="T1" fmla="*/ 0 h 56"/>
                <a:gd name="T2" fmla="*/ 0 w 131"/>
                <a:gd name="T3" fmla="*/ 0 h 56"/>
                <a:gd name="T4" fmla="*/ 18 w 131"/>
                <a:gd name="T5" fmla="*/ 55 h 56"/>
                <a:gd name="T6" fmla="*/ 0 w 131"/>
                <a:gd name="T7" fmla="*/ 0 h 56"/>
              </a:gdLst>
              <a:ahLst/>
              <a:cxnLst>
                <a:cxn ang="0">
                  <a:pos x="T0" y="T1"/>
                </a:cxn>
                <a:cxn ang="0">
                  <a:pos x="T2" y="T3"/>
                </a:cxn>
                <a:cxn ang="0">
                  <a:pos x="T4" y="T5"/>
                </a:cxn>
                <a:cxn ang="0">
                  <a:pos x="T6" y="T7"/>
                </a:cxn>
              </a:cxnLst>
              <a:rect l="0" t="0" r="r" b="b"/>
              <a:pathLst>
                <a:path w="131" h="56">
                  <a:moveTo>
                    <a:pt x="0" y="0"/>
                  </a:moveTo>
                  <a:lnTo>
                    <a:pt x="0" y="0"/>
                  </a:lnTo>
                  <a:cubicBezTo>
                    <a:pt x="18" y="55"/>
                    <a:pt x="18" y="55"/>
                    <a:pt x="18" y="55"/>
                  </a:cubicBezTo>
                  <a:cubicBezTo>
                    <a:pt x="18" y="55"/>
                    <a:pt x="130" y="0"/>
                    <a:pt x="0" y="0"/>
                  </a:cubicBezTo>
                </a:path>
              </a:pathLst>
            </a:custGeom>
            <a:grpFill/>
            <a:ln w="6480" cap="flat">
              <a:solidFill>
                <a:schemeClr val="bg2"/>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latin typeface="Calibri Light"/>
              </a:endParaRPr>
            </a:p>
          </p:txBody>
        </p:sp>
        <p:sp>
          <p:nvSpPr>
            <p:cNvPr id="240" name="Freeform 55"/>
            <p:cNvSpPr>
              <a:spLocks noChangeArrowheads="1"/>
            </p:cNvSpPr>
            <p:nvPr/>
          </p:nvSpPr>
          <p:spPr bwMode="auto">
            <a:xfrm>
              <a:off x="1663700" y="1582738"/>
              <a:ext cx="53975" cy="66675"/>
            </a:xfrm>
            <a:custGeom>
              <a:avLst/>
              <a:gdLst>
                <a:gd name="T0" fmla="*/ 56 w 149"/>
                <a:gd name="T1" fmla="*/ 0 h 186"/>
                <a:gd name="T2" fmla="*/ 56 w 149"/>
                <a:gd name="T3" fmla="*/ 0 h 186"/>
                <a:gd name="T4" fmla="*/ 0 w 149"/>
                <a:gd name="T5" fmla="*/ 74 h 186"/>
                <a:gd name="T6" fmla="*/ 74 w 149"/>
                <a:gd name="T7" fmla="*/ 111 h 186"/>
                <a:gd name="T8" fmla="*/ 56 w 149"/>
                <a:gd name="T9" fmla="*/ 0 h 186"/>
              </a:gdLst>
              <a:ahLst/>
              <a:cxnLst>
                <a:cxn ang="0">
                  <a:pos x="T0" y="T1"/>
                </a:cxn>
                <a:cxn ang="0">
                  <a:pos x="T2" y="T3"/>
                </a:cxn>
                <a:cxn ang="0">
                  <a:pos x="T4" y="T5"/>
                </a:cxn>
                <a:cxn ang="0">
                  <a:pos x="T6" y="T7"/>
                </a:cxn>
                <a:cxn ang="0">
                  <a:pos x="T8" y="T9"/>
                </a:cxn>
              </a:cxnLst>
              <a:rect l="0" t="0" r="r" b="b"/>
              <a:pathLst>
                <a:path w="149" h="186">
                  <a:moveTo>
                    <a:pt x="56" y="0"/>
                  </a:moveTo>
                  <a:lnTo>
                    <a:pt x="56" y="0"/>
                  </a:lnTo>
                  <a:cubicBezTo>
                    <a:pt x="0" y="74"/>
                    <a:pt x="0" y="74"/>
                    <a:pt x="0" y="74"/>
                  </a:cubicBezTo>
                  <a:cubicBezTo>
                    <a:pt x="0" y="74"/>
                    <a:pt x="37" y="185"/>
                    <a:pt x="74" y="111"/>
                  </a:cubicBezTo>
                  <a:cubicBezTo>
                    <a:pt x="93" y="37"/>
                    <a:pt x="148" y="0"/>
                    <a:pt x="56" y="0"/>
                  </a:cubicBezTo>
                </a:path>
              </a:pathLst>
            </a:custGeom>
            <a:grpFill/>
            <a:ln w="9525" cap="flat">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latin typeface="Calibri Light"/>
              </a:endParaRPr>
            </a:p>
          </p:txBody>
        </p:sp>
        <p:sp>
          <p:nvSpPr>
            <p:cNvPr id="241" name="Freeform 56"/>
            <p:cNvSpPr>
              <a:spLocks noChangeArrowheads="1"/>
            </p:cNvSpPr>
            <p:nvPr/>
          </p:nvSpPr>
          <p:spPr bwMode="auto">
            <a:xfrm>
              <a:off x="1717675" y="1509713"/>
              <a:ext cx="41275" cy="47625"/>
            </a:xfrm>
            <a:custGeom>
              <a:avLst/>
              <a:gdLst>
                <a:gd name="T0" fmla="*/ 0 w 113"/>
                <a:gd name="T1" fmla="*/ 0 h 131"/>
                <a:gd name="T2" fmla="*/ 0 w 113"/>
                <a:gd name="T3" fmla="*/ 0 h 131"/>
                <a:gd name="T4" fmla="*/ 19 w 113"/>
                <a:gd name="T5" fmla="*/ 130 h 131"/>
                <a:gd name="T6" fmla="*/ 0 w 113"/>
                <a:gd name="T7" fmla="*/ 0 h 131"/>
              </a:gdLst>
              <a:ahLst/>
              <a:cxnLst>
                <a:cxn ang="0">
                  <a:pos x="T0" y="T1"/>
                </a:cxn>
                <a:cxn ang="0">
                  <a:pos x="T2" y="T3"/>
                </a:cxn>
                <a:cxn ang="0">
                  <a:pos x="T4" y="T5"/>
                </a:cxn>
                <a:cxn ang="0">
                  <a:pos x="T6" y="T7"/>
                </a:cxn>
              </a:cxnLst>
              <a:rect l="0" t="0" r="r" b="b"/>
              <a:pathLst>
                <a:path w="113" h="131">
                  <a:moveTo>
                    <a:pt x="0" y="0"/>
                  </a:moveTo>
                  <a:lnTo>
                    <a:pt x="0" y="0"/>
                  </a:lnTo>
                  <a:cubicBezTo>
                    <a:pt x="19" y="130"/>
                    <a:pt x="19" y="130"/>
                    <a:pt x="19" y="130"/>
                  </a:cubicBezTo>
                  <a:cubicBezTo>
                    <a:pt x="19" y="130"/>
                    <a:pt x="112" y="0"/>
                    <a:pt x="0" y="0"/>
                  </a:cubicBezTo>
                </a:path>
              </a:pathLst>
            </a:custGeom>
            <a:grpFill/>
            <a:ln w="9525" cap="flat">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latin typeface="Calibri Light"/>
              </a:endParaRPr>
            </a:p>
          </p:txBody>
        </p:sp>
        <p:sp>
          <p:nvSpPr>
            <p:cNvPr id="242" name="Freeform 57"/>
            <p:cNvSpPr>
              <a:spLocks noChangeArrowheads="1"/>
            </p:cNvSpPr>
            <p:nvPr/>
          </p:nvSpPr>
          <p:spPr bwMode="auto">
            <a:xfrm>
              <a:off x="1490663" y="1101725"/>
              <a:ext cx="39687" cy="66675"/>
            </a:xfrm>
            <a:custGeom>
              <a:avLst/>
              <a:gdLst>
                <a:gd name="T0" fmla="*/ 18 w 112"/>
                <a:gd name="T1" fmla="*/ 0 h 186"/>
                <a:gd name="T2" fmla="*/ 18 w 112"/>
                <a:gd name="T3" fmla="*/ 0 h 186"/>
                <a:gd name="T4" fmla="*/ 0 w 112"/>
                <a:gd name="T5" fmla="*/ 74 h 186"/>
                <a:gd name="T6" fmla="*/ 111 w 112"/>
                <a:gd name="T7" fmla="*/ 130 h 186"/>
                <a:gd name="T8" fmla="*/ 18 w 112"/>
                <a:gd name="T9" fmla="*/ 0 h 186"/>
              </a:gdLst>
              <a:ahLst/>
              <a:cxnLst>
                <a:cxn ang="0">
                  <a:pos x="T0" y="T1"/>
                </a:cxn>
                <a:cxn ang="0">
                  <a:pos x="T2" y="T3"/>
                </a:cxn>
                <a:cxn ang="0">
                  <a:pos x="T4" y="T5"/>
                </a:cxn>
                <a:cxn ang="0">
                  <a:pos x="T6" y="T7"/>
                </a:cxn>
                <a:cxn ang="0">
                  <a:pos x="T8" y="T9"/>
                </a:cxn>
              </a:cxnLst>
              <a:rect l="0" t="0" r="r" b="b"/>
              <a:pathLst>
                <a:path w="112" h="186">
                  <a:moveTo>
                    <a:pt x="18" y="0"/>
                  </a:moveTo>
                  <a:lnTo>
                    <a:pt x="18" y="0"/>
                  </a:lnTo>
                  <a:cubicBezTo>
                    <a:pt x="0" y="74"/>
                    <a:pt x="0" y="74"/>
                    <a:pt x="0" y="74"/>
                  </a:cubicBezTo>
                  <a:cubicBezTo>
                    <a:pt x="0" y="74"/>
                    <a:pt x="111" y="185"/>
                    <a:pt x="111" y="130"/>
                  </a:cubicBezTo>
                  <a:cubicBezTo>
                    <a:pt x="111" y="74"/>
                    <a:pt x="74" y="19"/>
                    <a:pt x="18" y="0"/>
                  </a:cubicBezTo>
                </a:path>
              </a:pathLst>
            </a:custGeom>
            <a:grpFill/>
            <a:ln w="9525" cap="flat">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latin typeface="Calibri Light"/>
              </a:endParaRPr>
            </a:p>
          </p:txBody>
        </p:sp>
        <p:sp>
          <p:nvSpPr>
            <p:cNvPr id="250" name="Freeform 65"/>
            <p:cNvSpPr>
              <a:spLocks noChangeArrowheads="1"/>
            </p:cNvSpPr>
            <p:nvPr/>
          </p:nvSpPr>
          <p:spPr bwMode="auto">
            <a:xfrm>
              <a:off x="1417638" y="2938463"/>
              <a:ext cx="260350" cy="80962"/>
            </a:xfrm>
            <a:custGeom>
              <a:avLst/>
              <a:gdLst>
                <a:gd name="T0" fmla="*/ 74 w 724"/>
                <a:gd name="T1" fmla="*/ 37 h 223"/>
                <a:gd name="T2" fmla="*/ 74 w 724"/>
                <a:gd name="T3" fmla="*/ 37 h 223"/>
                <a:gd name="T4" fmla="*/ 241 w 724"/>
                <a:gd name="T5" fmla="*/ 37 h 223"/>
                <a:gd name="T6" fmla="*/ 501 w 724"/>
                <a:gd name="T7" fmla="*/ 37 h 223"/>
                <a:gd name="T8" fmla="*/ 686 w 724"/>
                <a:gd name="T9" fmla="*/ 92 h 223"/>
                <a:gd name="T10" fmla="*/ 575 w 724"/>
                <a:gd name="T11" fmla="*/ 203 h 223"/>
                <a:gd name="T12" fmla="*/ 482 w 724"/>
                <a:gd name="T13" fmla="*/ 167 h 223"/>
                <a:gd name="T14" fmla="*/ 278 w 724"/>
                <a:gd name="T15" fmla="*/ 167 h 223"/>
                <a:gd name="T16" fmla="*/ 92 w 724"/>
                <a:gd name="T17" fmla="*/ 203 h 223"/>
                <a:gd name="T18" fmla="*/ 0 w 724"/>
                <a:gd name="T19" fmla="*/ 222 h 223"/>
                <a:gd name="T20" fmla="*/ 74 w 724"/>
                <a:gd name="T21" fmla="*/ 111 h 223"/>
                <a:gd name="T22" fmla="*/ 74 w 724"/>
                <a:gd name="T23" fmla="*/ 37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24" h="223">
                  <a:moveTo>
                    <a:pt x="74" y="37"/>
                  </a:moveTo>
                  <a:lnTo>
                    <a:pt x="74" y="37"/>
                  </a:lnTo>
                  <a:cubicBezTo>
                    <a:pt x="74" y="37"/>
                    <a:pt x="111" y="0"/>
                    <a:pt x="241" y="37"/>
                  </a:cubicBezTo>
                  <a:cubicBezTo>
                    <a:pt x="371" y="55"/>
                    <a:pt x="389" y="37"/>
                    <a:pt x="501" y="37"/>
                  </a:cubicBezTo>
                  <a:cubicBezTo>
                    <a:pt x="593" y="55"/>
                    <a:pt x="723" y="18"/>
                    <a:pt x="686" y="92"/>
                  </a:cubicBezTo>
                  <a:cubicBezTo>
                    <a:pt x="649" y="167"/>
                    <a:pt x="668" y="185"/>
                    <a:pt x="575" y="203"/>
                  </a:cubicBezTo>
                  <a:cubicBezTo>
                    <a:pt x="482" y="222"/>
                    <a:pt x="519" y="167"/>
                    <a:pt x="482" y="167"/>
                  </a:cubicBezTo>
                  <a:cubicBezTo>
                    <a:pt x="427" y="167"/>
                    <a:pt x="334" y="129"/>
                    <a:pt x="278" y="167"/>
                  </a:cubicBezTo>
                  <a:cubicBezTo>
                    <a:pt x="204" y="203"/>
                    <a:pt x="148" y="203"/>
                    <a:pt x="92" y="203"/>
                  </a:cubicBezTo>
                  <a:cubicBezTo>
                    <a:pt x="56" y="203"/>
                    <a:pt x="0" y="222"/>
                    <a:pt x="0" y="222"/>
                  </a:cubicBezTo>
                  <a:cubicBezTo>
                    <a:pt x="0" y="222"/>
                    <a:pt x="74" y="129"/>
                    <a:pt x="74" y="111"/>
                  </a:cubicBezTo>
                  <a:cubicBezTo>
                    <a:pt x="74" y="74"/>
                    <a:pt x="148" y="55"/>
                    <a:pt x="74" y="37"/>
                  </a:cubicBezTo>
                </a:path>
              </a:pathLst>
            </a:custGeom>
            <a:grpFill/>
            <a:ln w="6480" cap="flat">
              <a:solidFill>
                <a:schemeClr val="bg2"/>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latin typeface="Calibri Light"/>
              </a:endParaRPr>
            </a:p>
          </p:txBody>
        </p:sp>
        <p:sp>
          <p:nvSpPr>
            <p:cNvPr id="251" name="Freeform 66"/>
            <p:cNvSpPr>
              <a:spLocks noChangeArrowheads="1"/>
            </p:cNvSpPr>
            <p:nvPr/>
          </p:nvSpPr>
          <p:spPr bwMode="auto">
            <a:xfrm>
              <a:off x="3440113" y="4127500"/>
              <a:ext cx="33337" cy="53975"/>
            </a:xfrm>
            <a:custGeom>
              <a:avLst/>
              <a:gdLst>
                <a:gd name="T0" fmla="*/ 37 w 93"/>
                <a:gd name="T1" fmla="*/ 37 h 148"/>
                <a:gd name="T2" fmla="*/ 37 w 93"/>
                <a:gd name="T3" fmla="*/ 37 h 148"/>
                <a:gd name="T4" fmla="*/ 0 w 93"/>
                <a:gd name="T5" fmla="*/ 129 h 148"/>
                <a:gd name="T6" fmla="*/ 92 w 93"/>
                <a:gd name="T7" fmla="*/ 110 h 148"/>
                <a:gd name="T8" fmla="*/ 37 w 93"/>
                <a:gd name="T9" fmla="*/ 37 h 148"/>
              </a:gdLst>
              <a:ahLst/>
              <a:cxnLst>
                <a:cxn ang="0">
                  <a:pos x="T0" y="T1"/>
                </a:cxn>
                <a:cxn ang="0">
                  <a:pos x="T2" y="T3"/>
                </a:cxn>
                <a:cxn ang="0">
                  <a:pos x="T4" y="T5"/>
                </a:cxn>
                <a:cxn ang="0">
                  <a:pos x="T6" y="T7"/>
                </a:cxn>
                <a:cxn ang="0">
                  <a:pos x="T8" y="T9"/>
                </a:cxn>
              </a:cxnLst>
              <a:rect l="0" t="0" r="r" b="b"/>
              <a:pathLst>
                <a:path w="93" h="148">
                  <a:moveTo>
                    <a:pt x="37" y="37"/>
                  </a:moveTo>
                  <a:lnTo>
                    <a:pt x="37" y="37"/>
                  </a:lnTo>
                  <a:cubicBezTo>
                    <a:pt x="37" y="37"/>
                    <a:pt x="0" y="91"/>
                    <a:pt x="0" y="129"/>
                  </a:cubicBezTo>
                  <a:cubicBezTo>
                    <a:pt x="18" y="147"/>
                    <a:pt x="92" y="147"/>
                    <a:pt x="92" y="110"/>
                  </a:cubicBezTo>
                  <a:cubicBezTo>
                    <a:pt x="92" y="91"/>
                    <a:pt x="92" y="0"/>
                    <a:pt x="37" y="37"/>
                  </a:cubicBezTo>
                </a:path>
              </a:pathLst>
            </a:custGeom>
            <a:grpFill/>
            <a:ln w="9525" cap="flat">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latin typeface="Calibri Light"/>
              </a:endParaRPr>
            </a:p>
          </p:txBody>
        </p:sp>
        <p:sp>
          <p:nvSpPr>
            <p:cNvPr id="252" name="Freeform 67"/>
            <p:cNvSpPr>
              <a:spLocks noChangeArrowheads="1"/>
            </p:cNvSpPr>
            <p:nvPr/>
          </p:nvSpPr>
          <p:spPr bwMode="auto">
            <a:xfrm>
              <a:off x="3506788" y="4025900"/>
              <a:ext cx="41275" cy="41275"/>
            </a:xfrm>
            <a:custGeom>
              <a:avLst/>
              <a:gdLst>
                <a:gd name="T0" fmla="*/ 19 w 113"/>
                <a:gd name="T1" fmla="*/ 56 h 113"/>
                <a:gd name="T2" fmla="*/ 19 w 113"/>
                <a:gd name="T3" fmla="*/ 56 h 113"/>
                <a:gd name="T4" fmla="*/ 19 w 113"/>
                <a:gd name="T5" fmla="*/ 112 h 113"/>
                <a:gd name="T6" fmla="*/ 93 w 113"/>
                <a:gd name="T7" fmla="*/ 74 h 113"/>
                <a:gd name="T8" fmla="*/ 19 w 113"/>
                <a:gd name="T9" fmla="*/ 56 h 113"/>
              </a:gdLst>
              <a:ahLst/>
              <a:cxnLst>
                <a:cxn ang="0">
                  <a:pos x="T0" y="T1"/>
                </a:cxn>
                <a:cxn ang="0">
                  <a:pos x="T2" y="T3"/>
                </a:cxn>
                <a:cxn ang="0">
                  <a:pos x="T4" y="T5"/>
                </a:cxn>
                <a:cxn ang="0">
                  <a:pos x="T6" y="T7"/>
                </a:cxn>
                <a:cxn ang="0">
                  <a:pos x="T8" y="T9"/>
                </a:cxn>
              </a:cxnLst>
              <a:rect l="0" t="0" r="r" b="b"/>
              <a:pathLst>
                <a:path w="113" h="113">
                  <a:moveTo>
                    <a:pt x="19" y="56"/>
                  </a:moveTo>
                  <a:lnTo>
                    <a:pt x="19" y="56"/>
                  </a:lnTo>
                  <a:cubicBezTo>
                    <a:pt x="19" y="56"/>
                    <a:pt x="0" y="112"/>
                    <a:pt x="19" y="112"/>
                  </a:cubicBezTo>
                  <a:cubicBezTo>
                    <a:pt x="37" y="112"/>
                    <a:pt x="93" y="74"/>
                    <a:pt x="93" y="74"/>
                  </a:cubicBezTo>
                  <a:cubicBezTo>
                    <a:pt x="93" y="74"/>
                    <a:pt x="112" y="0"/>
                    <a:pt x="19" y="56"/>
                  </a:cubicBezTo>
                </a:path>
              </a:pathLst>
            </a:custGeom>
            <a:grpFill/>
            <a:ln w="9525" cap="flat">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latin typeface="Calibri Light"/>
              </a:endParaRPr>
            </a:p>
          </p:txBody>
        </p:sp>
        <p:sp>
          <p:nvSpPr>
            <p:cNvPr id="253" name="Freeform 68"/>
            <p:cNvSpPr>
              <a:spLocks noChangeArrowheads="1"/>
            </p:cNvSpPr>
            <p:nvPr/>
          </p:nvSpPr>
          <p:spPr bwMode="auto">
            <a:xfrm>
              <a:off x="3627438" y="3825875"/>
              <a:ext cx="66675" cy="73025"/>
            </a:xfrm>
            <a:custGeom>
              <a:avLst/>
              <a:gdLst>
                <a:gd name="T0" fmla="*/ 37 w 186"/>
                <a:gd name="T1" fmla="*/ 92 h 205"/>
                <a:gd name="T2" fmla="*/ 37 w 186"/>
                <a:gd name="T3" fmla="*/ 92 h 205"/>
                <a:gd name="T4" fmla="*/ 19 w 186"/>
                <a:gd name="T5" fmla="*/ 130 h 205"/>
                <a:gd name="T6" fmla="*/ 37 w 186"/>
                <a:gd name="T7" fmla="*/ 204 h 205"/>
                <a:gd name="T8" fmla="*/ 130 w 186"/>
                <a:gd name="T9" fmla="*/ 167 h 205"/>
                <a:gd name="T10" fmla="*/ 149 w 186"/>
                <a:gd name="T11" fmla="*/ 56 h 205"/>
                <a:gd name="T12" fmla="*/ 37 w 186"/>
                <a:gd name="T13" fmla="*/ 92 h 205"/>
              </a:gdLst>
              <a:ahLst/>
              <a:cxnLst>
                <a:cxn ang="0">
                  <a:pos x="T0" y="T1"/>
                </a:cxn>
                <a:cxn ang="0">
                  <a:pos x="T2" y="T3"/>
                </a:cxn>
                <a:cxn ang="0">
                  <a:pos x="T4" y="T5"/>
                </a:cxn>
                <a:cxn ang="0">
                  <a:pos x="T6" y="T7"/>
                </a:cxn>
                <a:cxn ang="0">
                  <a:pos x="T8" y="T9"/>
                </a:cxn>
                <a:cxn ang="0">
                  <a:pos x="T10" y="T11"/>
                </a:cxn>
                <a:cxn ang="0">
                  <a:pos x="T12" y="T13"/>
                </a:cxn>
              </a:cxnLst>
              <a:rect l="0" t="0" r="r" b="b"/>
              <a:pathLst>
                <a:path w="186" h="205">
                  <a:moveTo>
                    <a:pt x="37" y="92"/>
                  </a:moveTo>
                  <a:lnTo>
                    <a:pt x="37" y="92"/>
                  </a:lnTo>
                  <a:cubicBezTo>
                    <a:pt x="19" y="130"/>
                    <a:pt x="19" y="130"/>
                    <a:pt x="19" y="130"/>
                  </a:cubicBezTo>
                  <a:cubicBezTo>
                    <a:pt x="19" y="130"/>
                    <a:pt x="0" y="185"/>
                    <a:pt x="37" y="204"/>
                  </a:cubicBezTo>
                  <a:cubicBezTo>
                    <a:pt x="74" y="204"/>
                    <a:pt x="74" y="185"/>
                    <a:pt x="130" y="167"/>
                  </a:cubicBezTo>
                  <a:cubicBezTo>
                    <a:pt x="167" y="130"/>
                    <a:pt x="185" y="74"/>
                    <a:pt x="149" y="56"/>
                  </a:cubicBezTo>
                  <a:cubicBezTo>
                    <a:pt x="130" y="37"/>
                    <a:pt x="56" y="0"/>
                    <a:pt x="37" y="92"/>
                  </a:cubicBezTo>
                </a:path>
              </a:pathLst>
            </a:custGeom>
            <a:grpFill/>
            <a:ln w="9525" cap="flat">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latin typeface="Calibri Light"/>
              </a:endParaRPr>
            </a:p>
          </p:txBody>
        </p:sp>
        <p:sp>
          <p:nvSpPr>
            <p:cNvPr id="254" name="Freeform 69"/>
            <p:cNvSpPr>
              <a:spLocks noChangeArrowheads="1"/>
            </p:cNvSpPr>
            <p:nvPr/>
          </p:nvSpPr>
          <p:spPr bwMode="auto">
            <a:xfrm>
              <a:off x="1390650" y="1670050"/>
              <a:ext cx="768350" cy="614363"/>
            </a:xfrm>
            <a:custGeom>
              <a:avLst/>
              <a:gdLst>
                <a:gd name="T0" fmla="*/ 964 w 2134"/>
                <a:gd name="T1" fmla="*/ 37 h 1708"/>
                <a:gd name="T2" fmla="*/ 964 w 2134"/>
                <a:gd name="T3" fmla="*/ 37 h 1708"/>
                <a:gd name="T4" fmla="*/ 2133 w 2134"/>
                <a:gd name="T5" fmla="*/ 0 h 1708"/>
                <a:gd name="T6" fmla="*/ 2133 w 2134"/>
                <a:gd name="T7" fmla="*/ 519 h 1708"/>
                <a:gd name="T8" fmla="*/ 1279 w 2134"/>
                <a:gd name="T9" fmla="*/ 538 h 1708"/>
                <a:gd name="T10" fmla="*/ 1261 w 2134"/>
                <a:gd name="T11" fmla="*/ 890 h 1708"/>
                <a:gd name="T12" fmla="*/ 1243 w 2134"/>
                <a:gd name="T13" fmla="*/ 1131 h 1708"/>
                <a:gd name="T14" fmla="*/ 1057 w 2134"/>
                <a:gd name="T15" fmla="*/ 1280 h 1708"/>
                <a:gd name="T16" fmla="*/ 1020 w 2134"/>
                <a:gd name="T17" fmla="*/ 1410 h 1708"/>
                <a:gd name="T18" fmla="*/ 1020 w 2134"/>
                <a:gd name="T19" fmla="*/ 1596 h 1708"/>
                <a:gd name="T20" fmla="*/ 964 w 2134"/>
                <a:gd name="T21" fmla="*/ 1707 h 1708"/>
                <a:gd name="T22" fmla="*/ 0 w 2134"/>
                <a:gd name="T23" fmla="*/ 1632 h 1708"/>
                <a:gd name="T24" fmla="*/ 55 w 2134"/>
                <a:gd name="T25" fmla="*/ 1502 h 1708"/>
                <a:gd name="T26" fmla="*/ 92 w 2134"/>
                <a:gd name="T27" fmla="*/ 1447 h 1708"/>
                <a:gd name="T28" fmla="*/ 148 w 2134"/>
                <a:gd name="T29" fmla="*/ 1336 h 1708"/>
                <a:gd name="T30" fmla="*/ 296 w 2134"/>
                <a:gd name="T31" fmla="*/ 1095 h 1708"/>
                <a:gd name="T32" fmla="*/ 426 w 2134"/>
                <a:gd name="T33" fmla="*/ 854 h 1708"/>
                <a:gd name="T34" fmla="*/ 575 w 2134"/>
                <a:gd name="T35" fmla="*/ 760 h 1708"/>
                <a:gd name="T36" fmla="*/ 612 w 2134"/>
                <a:gd name="T37" fmla="*/ 649 h 1708"/>
                <a:gd name="T38" fmla="*/ 649 w 2134"/>
                <a:gd name="T39" fmla="*/ 464 h 1708"/>
                <a:gd name="T40" fmla="*/ 908 w 2134"/>
                <a:gd name="T41" fmla="*/ 186 h 1708"/>
                <a:gd name="T42" fmla="*/ 964 w 2134"/>
                <a:gd name="T43" fmla="*/ 37 h 17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134" h="1708">
                  <a:moveTo>
                    <a:pt x="964" y="37"/>
                  </a:moveTo>
                  <a:lnTo>
                    <a:pt x="964" y="37"/>
                  </a:lnTo>
                  <a:cubicBezTo>
                    <a:pt x="2133" y="0"/>
                    <a:pt x="2133" y="0"/>
                    <a:pt x="2133" y="0"/>
                  </a:cubicBezTo>
                  <a:cubicBezTo>
                    <a:pt x="2133" y="519"/>
                    <a:pt x="2133" y="519"/>
                    <a:pt x="2133" y="519"/>
                  </a:cubicBezTo>
                  <a:cubicBezTo>
                    <a:pt x="1279" y="538"/>
                    <a:pt x="1279" y="538"/>
                    <a:pt x="1279" y="538"/>
                  </a:cubicBezTo>
                  <a:cubicBezTo>
                    <a:pt x="1279" y="538"/>
                    <a:pt x="1261" y="872"/>
                    <a:pt x="1261" y="890"/>
                  </a:cubicBezTo>
                  <a:cubicBezTo>
                    <a:pt x="1261" y="928"/>
                    <a:pt x="1279" y="1076"/>
                    <a:pt x="1243" y="1131"/>
                  </a:cubicBezTo>
                  <a:cubicBezTo>
                    <a:pt x="1205" y="1169"/>
                    <a:pt x="1057" y="1243"/>
                    <a:pt x="1057" y="1280"/>
                  </a:cubicBezTo>
                  <a:cubicBezTo>
                    <a:pt x="1038" y="1299"/>
                    <a:pt x="1020" y="1373"/>
                    <a:pt x="1020" y="1410"/>
                  </a:cubicBezTo>
                  <a:cubicBezTo>
                    <a:pt x="1020" y="1447"/>
                    <a:pt x="1038" y="1558"/>
                    <a:pt x="1020" y="1596"/>
                  </a:cubicBezTo>
                  <a:cubicBezTo>
                    <a:pt x="1020" y="1614"/>
                    <a:pt x="983" y="1707"/>
                    <a:pt x="964" y="1707"/>
                  </a:cubicBezTo>
                  <a:cubicBezTo>
                    <a:pt x="0" y="1632"/>
                    <a:pt x="0" y="1632"/>
                    <a:pt x="0" y="1632"/>
                  </a:cubicBezTo>
                  <a:cubicBezTo>
                    <a:pt x="0" y="1632"/>
                    <a:pt x="18" y="1540"/>
                    <a:pt x="55" y="1502"/>
                  </a:cubicBezTo>
                  <a:cubicBezTo>
                    <a:pt x="55" y="1502"/>
                    <a:pt x="92" y="1484"/>
                    <a:pt x="92" y="1447"/>
                  </a:cubicBezTo>
                  <a:cubicBezTo>
                    <a:pt x="92" y="1447"/>
                    <a:pt x="92" y="1373"/>
                    <a:pt x="148" y="1336"/>
                  </a:cubicBezTo>
                  <a:cubicBezTo>
                    <a:pt x="222" y="1280"/>
                    <a:pt x="296" y="1095"/>
                    <a:pt x="296" y="1095"/>
                  </a:cubicBezTo>
                  <a:cubicBezTo>
                    <a:pt x="296" y="1095"/>
                    <a:pt x="389" y="872"/>
                    <a:pt x="426" y="854"/>
                  </a:cubicBezTo>
                  <a:cubicBezTo>
                    <a:pt x="445" y="835"/>
                    <a:pt x="501" y="779"/>
                    <a:pt x="575" y="760"/>
                  </a:cubicBezTo>
                  <a:cubicBezTo>
                    <a:pt x="575" y="760"/>
                    <a:pt x="612" y="760"/>
                    <a:pt x="612" y="649"/>
                  </a:cubicBezTo>
                  <a:cubicBezTo>
                    <a:pt x="612" y="649"/>
                    <a:pt x="593" y="519"/>
                    <a:pt x="649" y="464"/>
                  </a:cubicBezTo>
                  <a:cubicBezTo>
                    <a:pt x="723" y="389"/>
                    <a:pt x="890" y="222"/>
                    <a:pt x="908" y="186"/>
                  </a:cubicBezTo>
                  <a:cubicBezTo>
                    <a:pt x="927" y="167"/>
                    <a:pt x="983" y="56"/>
                    <a:pt x="964" y="37"/>
                  </a:cubicBezTo>
                </a:path>
              </a:pathLst>
            </a:custGeom>
            <a:grpFill/>
            <a:ln w="6480" cap="flat">
              <a:solidFill>
                <a:schemeClr val="bg2"/>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latin typeface="Calibri Light"/>
              </a:endParaRPr>
            </a:p>
          </p:txBody>
        </p:sp>
        <p:sp>
          <p:nvSpPr>
            <p:cNvPr id="255" name="Freeform 70"/>
            <p:cNvSpPr>
              <a:spLocks noChangeArrowheads="1"/>
            </p:cNvSpPr>
            <p:nvPr/>
          </p:nvSpPr>
          <p:spPr bwMode="auto">
            <a:xfrm>
              <a:off x="5849938" y="5014913"/>
              <a:ext cx="127000" cy="487362"/>
            </a:xfrm>
            <a:custGeom>
              <a:avLst/>
              <a:gdLst>
                <a:gd name="T0" fmla="*/ 38 w 354"/>
                <a:gd name="T1" fmla="*/ 55 h 1355"/>
                <a:gd name="T2" fmla="*/ 38 w 354"/>
                <a:gd name="T3" fmla="*/ 55 h 1355"/>
                <a:gd name="T4" fmla="*/ 38 w 354"/>
                <a:gd name="T5" fmla="*/ 204 h 1355"/>
                <a:gd name="T6" fmla="*/ 38 w 354"/>
                <a:gd name="T7" fmla="*/ 371 h 1355"/>
                <a:gd name="T8" fmla="*/ 19 w 354"/>
                <a:gd name="T9" fmla="*/ 464 h 1355"/>
                <a:gd name="T10" fmla="*/ 56 w 354"/>
                <a:gd name="T11" fmla="*/ 538 h 1355"/>
                <a:gd name="T12" fmla="*/ 19 w 354"/>
                <a:gd name="T13" fmla="*/ 686 h 1355"/>
                <a:gd name="T14" fmla="*/ 19 w 354"/>
                <a:gd name="T15" fmla="*/ 816 h 1355"/>
                <a:gd name="T16" fmla="*/ 75 w 354"/>
                <a:gd name="T17" fmla="*/ 1002 h 1355"/>
                <a:gd name="T18" fmla="*/ 112 w 354"/>
                <a:gd name="T19" fmla="*/ 1076 h 1355"/>
                <a:gd name="T20" fmla="*/ 130 w 354"/>
                <a:gd name="T21" fmla="*/ 1187 h 1355"/>
                <a:gd name="T22" fmla="*/ 241 w 354"/>
                <a:gd name="T23" fmla="*/ 1243 h 1355"/>
                <a:gd name="T24" fmla="*/ 335 w 354"/>
                <a:gd name="T25" fmla="*/ 1280 h 1355"/>
                <a:gd name="T26" fmla="*/ 297 w 354"/>
                <a:gd name="T27" fmla="*/ 1094 h 1355"/>
                <a:gd name="T28" fmla="*/ 223 w 354"/>
                <a:gd name="T29" fmla="*/ 983 h 1355"/>
                <a:gd name="T30" fmla="*/ 205 w 354"/>
                <a:gd name="T31" fmla="*/ 761 h 1355"/>
                <a:gd name="T32" fmla="*/ 241 w 354"/>
                <a:gd name="T33" fmla="*/ 649 h 1355"/>
                <a:gd name="T34" fmla="*/ 260 w 354"/>
                <a:gd name="T35" fmla="*/ 464 h 1355"/>
                <a:gd name="T36" fmla="*/ 149 w 354"/>
                <a:gd name="T37" fmla="*/ 260 h 1355"/>
                <a:gd name="T38" fmla="*/ 112 w 354"/>
                <a:gd name="T39" fmla="*/ 93 h 1355"/>
                <a:gd name="T40" fmla="*/ 38 w 354"/>
                <a:gd name="T41" fmla="*/ 55 h 13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54" h="1355">
                  <a:moveTo>
                    <a:pt x="38" y="55"/>
                  </a:moveTo>
                  <a:lnTo>
                    <a:pt x="38" y="55"/>
                  </a:lnTo>
                  <a:cubicBezTo>
                    <a:pt x="19" y="93"/>
                    <a:pt x="38" y="148"/>
                    <a:pt x="38" y="204"/>
                  </a:cubicBezTo>
                  <a:cubicBezTo>
                    <a:pt x="38" y="241"/>
                    <a:pt x="19" y="334"/>
                    <a:pt x="38" y="371"/>
                  </a:cubicBezTo>
                  <a:cubicBezTo>
                    <a:pt x="56" y="408"/>
                    <a:pt x="19" y="464"/>
                    <a:pt x="19" y="464"/>
                  </a:cubicBezTo>
                  <a:cubicBezTo>
                    <a:pt x="19" y="482"/>
                    <a:pt x="56" y="501"/>
                    <a:pt x="56" y="538"/>
                  </a:cubicBezTo>
                  <a:cubicBezTo>
                    <a:pt x="56" y="556"/>
                    <a:pt x="38" y="667"/>
                    <a:pt x="19" y="686"/>
                  </a:cubicBezTo>
                  <a:cubicBezTo>
                    <a:pt x="0" y="723"/>
                    <a:pt x="19" y="742"/>
                    <a:pt x="19" y="816"/>
                  </a:cubicBezTo>
                  <a:cubicBezTo>
                    <a:pt x="19" y="909"/>
                    <a:pt x="75" y="946"/>
                    <a:pt x="75" y="1002"/>
                  </a:cubicBezTo>
                  <a:cubicBezTo>
                    <a:pt x="93" y="1057"/>
                    <a:pt x="112" y="1020"/>
                    <a:pt x="112" y="1076"/>
                  </a:cubicBezTo>
                  <a:cubicBezTo>
                    <a:pt x="112" y="1132"/>
                    <a:pt x="112" y="1187"/>
                    <a:pt x="130" y="1187"/>
                  </a:cubicBezTo>
                  <a:cubicBezTo>
                    <a:pt x="167" y="1187"/>
                    <a:pt x="223" y="1206"/>
                    <a:pt x="241" y="1243"/>
                  </a:cubicBezTo>
                  <a:cubicBezTo>
                    <a:pt x="260" y="1261"/>
                    <a:pt x="316" y="1354"/>
                    <a:pt x="335" y="1280"/>
                  </a:cubicBezTo>
                  <a:cubicBezTo>
                    <a:pt x="353" y="1224"/>
                    <a:pt x="353" y="1150"/>
                    <a:pt x="297" y="1094"/>
                  </a:cubicBezTo>
                  <a:cubicBezTo>
                    <a:pt x="260" y="1020"/>
                    <a:pt x="223" y="1020"/>
                    <a:pt x="223" y="983"/>
                  </a:cubicBezTo>
                  <a:cubicBezTo>
                    <a:pt x="205" y="946"/>
                    <a:pt x="186" y="797"/>
                    <a:pt x="205" y="761"/>
                  </a:cubicBezTo>
                  <a:cubicBezTo>
                    <a:pt x="205" y="705"/>
                    <a:pt x="205" y="705"/>
                    <a:pt x="241" y="649"/>
                  </a:cubicBezTo>
                  <a:cubicBezTo>
                    <a:pt x="279" y="593"/>
                    <a:pt x="260" y="464"/>
                    <a:pt x="260" y="464"/>
                  </a:cubicBezTo>
                  <a:cubicBezTo>
                    <a:pt x="260" y="464"/>
                    <a:pt x="167" y="278"/>
                    <a:pt x="149" y="260"/>
                  </a:cubicBezTo>
                  <a:cubicBezTo>
                    <a:pt x="130" y="222"/>
                    <a:pt x="130" y="167"/>
                    <a:pt x="112" y="93"/>
                  </a:cubicBezTo>
                  <a:cubicBezTo>
                    <a:pt x="93" y="37"/>
                    <a:pt x="38" y="0"/>
                    <a:pt x="38" y="55"/>
                  </a:cubicBezTo>
                </a:path>
              </a:pathLst>
            </a:custGeom>
            <a:grpFill/>
            <a:ln w="9525" cap="flat">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latin typeface="Calibri Light"/>
              </a:endParaRPr>
            </a:p>
          </p:txBody>
        </p:sp>
        <p:sp>
          <p:nvSpPr>
            <p:cNvPr id="256" name="Freeform 71"/>
            <p:cNvSpPr>
              <a:spLocks noChangeArrowheads="1"/>
            </p:cNvSpPr>
            <p:nvPr/>
          </p:nvSpPr>
          <p:spPr bwMode="auto">
            <a:xfrm>
              <a:off x="5464175" y="5154613"/>
              <a:ext cx="60325" cy="60325"/>
            </a:xfrm>
            <a:custGeom>
              <a:avLst/>
              <a:gdLst>
                <a:gd name="T0" fmla="*/ 55 w 168"/>
                <a:gd name="T1" fmla="*/ 18 h 167"/>
                <a:gd name="T2" fmla="*/ 55 w 168"/>
                <a:gd name="T3" fmla="*/ 18 h 167"/>
                <a:gd name="T4" fmla="*/ 18 w 168"/>
                <a:gd name="T5" fmla="*/ 129 h 167"/>
                <a:gd name="T6" fmla="*/ 74 w 168"/>
                <a:gd name="T7" fmla="*/ 148 h 167"/>
                <a:gd name="T8" fmla="*/ 148 w 168"/>
                <a:gd name="T9" fmla="*/ 92 h 167"/>
                <a:gd name="T10" fmla="*/ 55 w 168"/>
                <a:gd name="T11" fmla="*/ 18 h 167"/>
              </a:gdLst>
              <a:ahLst/>
              <a:cxnLst>
                <a:cxn ang="0">
                  <a:pos x="T0" y="T1"/>
                </a:cxn>
                <a:cxn ang="0">
                  <a:pos x="T2" y="T3"/>
                </a:cxn>
                <a:cxn ang="0">
                  <a:pos x="T4" y="T5"/>
                </a:cxn>
                <a:cxn ang="0">
                  <a:pos x="T6" y="T7"/>
                </a:cxn>
                <a:cxn ang="0">
                  <a:pos x="T8" y="T9"/>
                </a:cxn>
                <a:cxn ang="0">
                  <a:pos x="T10" y="T11"/>
                </a:cxn>
              </a:cxnLst>
              <a:rect l="0" t="0" r="r" b="b"/>
              <a:pathLst>
                <a:path w="168" h="167">
                  <a:moveTo>
                    <a:pt x="55" y="18"/>
                  </a:moveTo>
                  <a:lnTo>
                    <a:pt x="55" y="18"/>
                  </a:lnTo>
                  <a:cubicBezTo>
                    <a:pt x="55" y="18"/>
                    <a:pt x="0" y="111"/>
                    <a:pt x="18" y="129"/>
                  </a:cubicBezTo>
                  <a:cubicBezTo>
                    <a:pt x="37" y="148"/>
                    <a:pt x="37" y="166"/>
                    <a:pt x="74" y="148"/>
                  </a:cubicBezTo>
                  <a:cubicBezTo>
                    <a:pt x="129" y="148"/>
                    <a:pt x="148" y="111"/>
                    <a:pt x="148" y="92"/>
                  </a:cubicBezTo>
                  <a:cubicBezTo>
                    <a:pt x="167" y="55"/>
                    <a:pt x="111" y="0"/>
                    <a:pt x="55" y="18"/>
                  </a:cubicBezTo>
                </a:path>
              </a:pathLst>
            </a:custGeom>
            <a:grpFill/>
            <a:ln w="9525" cap="flat">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latin typeface="Calibri Light"/>
              </a:endParaRPr>
            </a:p>
          </p:txBody>
        </p:sp>
        <p:sp>
          <p:nvSpPr>
            <p:cNvPr id="257" name="Freeform 72"/>
            <p:cNvSpPr>
              <a:spLocks noChangeArrowheads="1"/>
            </p:cNvSpPr>
            <p:nvPr/>
          </p:nvSpPr>
          <p:spPr bwMode="auto">
            <a:xfrm>
              <a:off x="5356225" y="4981575"/>
              <a:ext cx="66675" cy="80963"/>
            </a:xfrm>
            <a:custGeom>
              <a:avLst/>
              <a:gdLst>
                <a:gd name="T0" fmla="*/ 0 w 186"/>
                <a:gd name="T1" fmla="*/ 56 h 224"/>
                <a:gd name="T2" fmla="*/ 0 w 186"/>
                <a:gd name="T3" fmla="*/ 56 h 224"/>
                <a:gd name="T4" fmla="*/ 18 w 186"/>
                <a:gd name="T5" fmla="*/ 186 h 224"/>
                <a:gd name="T6" fmla="*/ 129 w 186"/>
                <a:gd name="T7" fmla="*/ 204 h 224"/>
                <a:gd name="T8" fmla="*/ 148 w 186"/>
                <a:gd name="T9" fmla="*/ 112 h 224"/>
                <a:gd name="T10" fmla="*/ 0 w 186"/>
                <a:gd name="T11" fmla="*/ 56 h 224"/>
              </a:gdLst>
              <a:ahLst/>
              <a:cxnLst>
                <a:cxn ang="0">
                  <a:pos x="T0" y="T1"/>
                </a:cxn>
                <a:cxn ang="0">
                  <a:pos x="T2" y="T3"/>
                </a:cxn>
                <a:cxn ang="0">
                  <a:pos x="T4" y="T5"/>
                </a:cxn>
                <a:cxn ang="0">
                  <a:pos x="T6" y="T7"/>
                </a:cxn>
                <a:cxn ang="0">
                  <a:pos x="T8" y="T9"/>
                </a:cxn>
                <a:cxn ang="0">
                  <a:pos x="T10" y="T11"/>
                </a:cxn>
              </a:cxnLst>
              <a:rect l="0" t="0" r="r" b="b"/>
              <a:pathLst>
                <a:path w="186" h="224">
                  <a:moveTo>
                    <a:pt x="0" y="56"/>
                  </a:moveTo>
                  <a:lnTo>
                    <a:pt x="0" y="56"/>
                  </a:lnTo>
                  <a:cubicBezTo>
                    <a:pt x="0" y="93"/>
                    <a:pt x="18" y="148"/>
                    <a:pt x="18" y="186"/>
                  </a:cubicBezTo>
                  <a:cubicBezTo>
                    <a:pt x="37" y="223"/>
                    <a:pt x="93" y="223"/>
                    <a:pt x="129" y="204"/>
                  </a:cubicBezTo>
                  <a:cubicBezTo>
                    <a:pt x="148" y="186"/>
                    <a:pt x="185" y="148"/>
                    <a:pt x="148" y="112"/>
                  </a:cubicBezTo>
                  <a:cubicBezTo>
                    <a:pt x="129" y="74"/>
                    <a:pt x="37" y="0"/>
                    <a:pt x="0" y="56"/>
                  </a:cubicBezTo>
                </a:path>
              </a:pathLst>
            </a:custGeom>
            <a:grpFill/>
            <a:ln w="9525" cap="flat">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latin typeface="Calibri Light"/>
              </a:endParaRPr>
            </a:p>
          </p:txBody>
        </p:sp>
        <p:sp>
          <p:nvSpPr>
            <p:cNvPr id="258" name="Freeform 73"/>
            <p:cNvSpPr>
              <a:spLocks noChangeArrowheads="1"/>
            </p:cNvSpPr>
            <p:nvPr/>
          </p:nvSpPr>
          <p:spPr bwMode="auto">
            <a:xfrm>
              <a:off x="5676900" y="4841875"/>
              <a:ext cx="93663" cy="114300"/>
            </a:xfrm>
            <a:custGeom>
              <a:avLst/>
              <a:gdLst>
                <a:gd name="T0" fmla="*/ 19 w 261"/>
                <a:gd name="T1" fmla="*/ 55 h 316"/>
                <a:gd name="T2" fmla="*/ 19 w 261"/>
                <a:gd name="T3" fmla="*/ 55 h 316"/>
                <a:gd name="T4" fmla="*/ 37 w 261"/>
                <a:gd name="T5" fmla="*/ 166 h 316"/>
                <a:gd name="T6" fmla="*/ 186 w 261"/>
                <a:gd name="T7" fmla="*/ 315 h 316"/>
                <a:gd name="T8" fmla="*/ 204 w 261"/>
                <a:gd name="T9" fmla="*/ 241 h 316"/>
                <a:gd name="T10" fmla="*/ 19 w 261"/>
                <a:gd name="T11" fmla="*/ 55 h 316"/>
              </a:gdLst>
              <a:ahLst/>
              <a:cxnLst>
                <a:cxn ang="0">
                  <a:pos x="T0" y="T1"/>
                </a:cxn>
                <a:cxn ang="0">
                  <a:pos x="T2" y="T3"/>
                </a:cxn>
                <a:cxn ang="0">
                  <a:pos x="T4" y="T5"/>
                </a:cxn>
                <a:cxn ang="0">
                  <a:pos x="T6" y="T7"/>
                </a:cxn>
                <a:cxn ang="0">
                  <a:pos x="T8" y="T9"/>
                </a:cxn>
                <a:cxn ang="0">
                  <a:pos x="T10" y="T11"/>
                </a:cxn>
              </a:cxnLst>
              <a:rect l="0" t="0" r="r" b="b"/>
              <a:pathLst>
                <a:path w="261" h="316">
                  <a:moveTo>
                    <a:pt x="19" y="55"/>
                  </a:moveTo>
                  <a:lnTo>
                    <a:pt x="19" y="55"/>
                  </a:lnTo>
                  <a:cubicBezTo>
                    <a:pt x="19" y="74"/>
                    <a:pt x="0" y="111"/>
                    <a:pt x="37" y="166"/>
                  </a:cubicBezTo>
                  <a:cubicBezTo>
                    <a:pt x="75" y="222"/>
                    <a:pt x="167" y="315"/>
                    <a:pt x="186" y="315"/>
                  </a:cubicBezTo>
                  <a:cubicBezTo>
                    <a:pt x="204" y="315"/>
                    <a:pt x="260" y="296"/>
                    <a:pt x="204" y="241"/>
                  </a:cubicBezTo>
                  <a:cubicBezTo>
                    <a:pt x="167" y="185"/>
                    <a:pt x="56" y="0"/>
                    <a:pt x="19" y="55"/>
                  </a:cubicBezTo>
                </a:path>
              </a:pathLst>
            </a:custGeom>
            <a:grpFill/>
            <a:ln w="9525" cap="flat">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latin typeface="Calibri Light"/>
              </a:endParaRPr>
            </a:p>
          </p:txBody>
        </p:sp>
        <p:sp>
          <p:nvSpPr>
            <p:cNvPr id="259" name="Freeform 74"/>
            <p:cNvSpPr>
              <a:spLocks noChangeArrowheads="1"/>
            </p:cNvSpPr>
            <p:nvPr/>
          </p:nvSpPr>
          <p:spPr bwMode="auto">
            <a:xfrm>
              <a:off x="5422900" y="4500563"/>
              <a:ext cx="214313" cy="487362"/>
            </a:xfrm>
            <a:custGeom>
              <a:avLst/>
              <a:gdLst>
                <a:gd name="T0" fmla="*/ 74 w 595"/>
                <a:gd name="T1" fmla="*/ 0 h 1355"/>
                <a:gd name="T2" fmla="*/ 74 w 595"/>
                <a:gd name="T3" fmla="*/ 0 h 1355"/>
                <a:gd name="T4" fmla="*/ 0 w 595"/>
                <a:gd name="T5" fmla="*/ 167 h 1355"/>
                <a:gd name="T6" fmla="*/ 56 w 595"/>
                <a:gd name="T7" fmla="*/ 446 h 1355"/>
                <a:gd name="T8" fmla="*/ 149 w 595"/>
                <a:gd name="T9" fmla="*/ 706 h 1355"/>
                <a:gd name="T10" fmla="*/ 223 w 595"/>
                <a:gd name="T11" fmla="*/ 965 h 1355"/>
                <a:gd name="T12" fmla="*/ 260 w 595"/>
                <a:gd name="T13" fmla="*/ 1151 h 1355"/>
                <a:gd name="T14" fmla="*/ 390 w 595"/>
                <a:gd name="T15" fmla="*/ 1188 h 1355"/>
                <a:gd name="T16" fmla="*/ 538 w 595"/>
                <a:gd name="T17" fmla="*/ 1318 h 1355"/>
                <a:gd name="T18" fmla="*/ 538 w 595"/>
                <a:gd name="T19" fmla="*/ 1169 h 1355"/>
                <a:gd name="T20" fmla="*/ 409 w 595"/>
                <a:gd name="T21" fmla="*/ 983 h 1355"/>
                <a:gd name="T22" fmla="*/ 353 w 595"/>
                <a:gd name="T23" fmla="*/ 798 h 1355"/>
                <a:gd name="T24" fmla="*/ 260 w 595"/>
                <a:gd name="T25" fmla="*/ 631 h 1355"/>
                <a:gd name="T26" fmla="*/ 204 w 595"/>
                <a:gd name="T27" fmla="*/ 409 h 1355"/>
                <a:gd name="T28" fmla="*/ 112 w 595"/>
                <a:gd name="T29" fmla="*/ 260 h 1355"/>
                <a:gd name="T30" fmla="*/ 74 w 595"/>
                <a:gd name="T31" fmla="*/ 0 h 13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95" h="1355">
                  <a:moveTo>
                    <a:pt x="74" y="0"/>
                  </a:moveTo>
                  <a:lnTo>
                    <a:pt x="74" y="0"/>
                  </a:lnTo>
                  <a:cubicBezTo>
                    <a:pt x="56" y="0"/>
                    <a:pt x="0" y="112"/>
                    <a:pt x="0" y="167"/>
                  </a:cubicBezTo>
                  <a:cubicBezTo>
                    <a:pt x="0" y="223"/>
                    <a:pt x="0" y="353"/>
                    <a:pt x="56" y="446"/>
                  </a:cubicBezTo>
                  <a:cubicBezTo>
                    <a:pt x="93" y="520"/>
                    <a:pt x="112" y="650"/>
                    <a:pt x="149" y="706"/>
                  </a:cubicBezTo>
                  <a:cubicBezTo>
                    <a:pt x="167" y="780"/>
                    <a:pt x="223" y="854"/>
                    <a:pt x="223" y="965"/>
                  </a:cubicBezTo>
                  <a:cubicBezTo>
                    <a:pt x="223" y="1077"/>
                    <a:pt x="223" y="1132"/>
                    <a:pt x="260" y="1151"/>
                  </a:cubicBezTo>
                  <a:cubicBezTo>
                    <a:pt x="315" y="1151"/>
                    <a:pt x="334" y="1113"/>
                    <a:pt x="390" y="1188"/>
                  </a:cubicBezTo>
                  <a:cubicBezTo>
                    <a:pt x="427" y="1262"/>
                    <a:pt x="501" y="1354"/>
                    <a:pt x="538" y="1318"/>
                  </a:cubicBezTo>
                  <a:cubicBezTo>
                    <a:pt x="575" y="1280"/>
                    <a:pt x="594" y="1243"/>
                    <a:pt x="538" y="1169"/>
                  </a:cubicBezTo>
                  <a:cubicBezTo>
                    <a:pt x="483" y="1095"/>
                    <a:pt x="409" y="1058"/>
                    <a:pt x="409" y="983"/>
                  </a:cubicBezTo>
                  <a:cubicBezTo>
                    <a:pt x="409" y="909"/>
                    <a:pt x="371" y="854"/>
                    <a:pt x="353" y="798"/>
                  </a:cubicBezTo>
                  <a:cubicBezTo>
                    <a:pt x="315" y="724"/>
                    <a:pt x="279" y="706"/>
                    <a:pt x="260" y="631"/>
                  </a:cubicBezTo>
                  <a:cubicBezTo>
                    <a:pt x="223" y="557"/>
                    <a:pt x="260" y="483"/>
                    <a:pt x="204" y="409"/>
                  </a:cubicBezTo>
                  <a:cubicBezTo>
                    <a:pt x="149" y="335"/>
                    <a:pt x="130" y="353"/>
                    <a:pt x="112" y="260"/>
                  </a:cubicBezTo>
                  <a:cubicBezTo>
                    <a:pt x="93" y="167"/>
                    <a:pt x="167" y="0"/>
                    <a:pt x="74" y="0"/>
                  </a:cubicBezTo>
                </a:path>
              </a:pathLst>
            </a:custGeom>
            <a:grpFill/>
            <a:ln w="9525" cap="flat">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latin typeface="Calibri Light"/>
              </a:endParaRPr>
            </a:p>
          </p:txBody>
        </p:sp>
        <p:sp>
          <p:nvSpPr>
            <p:cNvPr id="260" name="Freeform 75"/>
            <p:cNvSpPr>
              <a:spLocks noChangeArrowheads="1"/>
            </p:cNvSpPr>
            <p:nvPr/>
          </p:nvSpPr>
          <p:spPr bwMode="auto">
            <a:xfrm>
              <a:off x="5510213" y="3967163"/>
              <a:ext cx="100012" cy="166687"/>
            </a:xfrm>
            <a:custGeom>
              <a:avLst/>
              <a:gdLst>
                <a:gd name="T0" fmla="*/ 279 w 280"/>
                <a:gd name="T1" fmla="*/ 93 h 465"/>
                <a:gd name="T2" fmla="*/ 279 w 280"/>
                <a:gd name="T3" fmla="*/ 93 h 465"/>
                <a:gd name="T4" fmla="*/ 204 w 280"/>
                <a:gd name="T5" fmla="*/ 241 h 465"/>
                <a:gd name="T6" fmla="*/ 56 w 280"/>
                <a:gd name="T7" fmla="*/ 409 h 465"/>
                <a:gd name="T8" fmla="*/ 19 w 280"/>
                <a:gd name="T9" fmla="*/ 371 h 465"/>
                <a:gd name="T10" fmla="*/ 93 w 280"/>
                <a:gd name="T11" fmla="*/ 223 h 465"/>
                <a:gd name="T12" fmla="*/ 279 w 280"/>
                <a:gd name="T13" fmla="*/ 93 h 465"/>
              </a:gdLst>
              <a:ahLst/>
              <a:cxnLst>
                <a:cxn ang="0">
                  <a:pos x="T0" y="T1"/>
                </a:cxn>
                <a:cxn ang="0">
                  <a:pos x="T2" y="T3"/>
                </a:cxn>
                <a:cxn ang="0">
                  <a:pos x="T4" y="T5"/>
                </a:cxn>
                <a:cxn ang="0">
                  <a:pos x="T6" y="T7"/>
                </a:cxn>
                <a:cxn ang="0">
                  <a:pos x="T8" y="T9"/>
                </a:cxn>
                <a:cxn ang="0">
                  <a:pos x="T10" y="T11"/>
                </a:cxn>
                <a:cxn ang="0">
                  <a:pos x="T12" y="T13"/>
                </a:cxn>
              </a:cxnLst>
              <a:rect l="0" t="0" r="r" b="b"/>
              <a:pathLst>
                <a:path w="280" h="465">
                  <a:moveTo>
                    <a:pt x="279" y="93"/>
                  </a:moveTo>
                  <a:lnTo>
                    <a:pt x="279" y="93"/>
                  </a:lnTo>
                  <a:cubicBezTo>
                    <a:pt x="279" y="93"/>
                    <a:pt x="260" y="223"/>
                    <a:pt x="204" y="241"/>
                  </a:cubicBezTo>
                  <a:cubicBezTo>
                    <a:pt x="149" y="260"/>
                    <a:pt x="93" y="353"/>
                    <a:pt x="56" y="409"/>
                  </a:cubicBezTo>
                  <a:cubicBezTo>
                    <a:pt x="19" y="464"/>
                    <a:pt x="0" y="446"/>
                    <a:pt x="19" y="371"/>
                  </a:cubicBezTo>
                  <a:cubicBezTo>
                    <a:pt x="38" y="315"/>
                    <a:pt x="38" y="279"/>
                    <a:pt x="93" y="223"/>
                  </a:cubicBezTo>
                  <a:cubicBezTo>
                    <a:pt x="149" y="167"/>
                    <a:pt x="242" y="0"/>
                    <a:pt x="279" y="93"/>
                  </a:cubicBezTo>
                </a:path>
              </a:pathLst>
            </a:custGeom>
            <a:grpFill/>
            <a:ln w="9525" cap="flat">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latin typeface="Calibri Light"/>
              </a:endParaRPr>
            </a:p>
          </p:txBody>
        </p:sp>
        <p:sp>
          <p:nvSpPr>
            <p:cNvPr id="261" name="Freeform 76"/>
            <p:cNvSpPr>
              <a:spLocks noChangeArrowheads="1"/>
            </p:cNvSpPr>
            <p:nvPr/>
          </p:nvSpPr>
          <p:spPr bwMode="auto">
            <a:xfrm>
              <a:off x="5710238" y="4006850"/>
              <a:ext cx="120650" cy="66675"/>
            </a:xfrm>
            <a:custGeom>
              <a:avLst/>
              <a:gdLst>
                <a:gd name="T0" fmla="*/ 241 w 335"/>
                <a:gd name="T1" fmla="*/ 37 h 186"/>
                <a:gd name="T2" fmla="*/ 241 w 335"/>
                <a:gd name="T3" fmla="*/ 37 h 186"/>
                <a:gd name="T4" fmla="*/ 56 w 335"/>
                <a:gd name="T5" fmla="*/ 148 h 186"/>
                <a:gd name="T6" fmla="*/ 223 w 335"/>
                <a:gd name="T7" fmla="*/ 185 h 186"/>
                <a:gd name="T8" fmla="*/ 315 w 335"/>
                <a:gd name="T9" fmla="*/ 129 h 186"/>
                <a:gd name="T10" fmla="*/ 259 w 335"/>
                <a:gd name="T11" fmla="*/ 55 h 186"/>
                <a:gd name="T12" fmla="*/ 241 w 335"/>
                <a:gd name="T13" fmla="*/ 37 h 186"/>
              </a:gdLst>
              <a:ahLst/>
              <a:cxnLst>
                <a:cxn ang="0">
                  <a:pos x="T0" y="T1"/>
                </a:cxn>
                <a:cxn ang="0">
                  <a:pos x="T2" y="T3"/>
                </a:cxn>
                <a:cxn ang="0">
                  <a:pos x="T4" y="T5"/>
                </a:cxn>
                <a:cxn ang="0">
                  <a:pos x="T6" y="T7"/>
                </a:cxn>
                <a:cxn ang="0">
                  <a:pos x="T8" y="T9"/>
                </a:cxn>
                <a:cxn ang="0">
                  <a:pos x="T10" y="T11"/>
                </a:cxn>
                <a:cxn ang="0">
                  <a:pos x="T12" y="T13"/>
                </a:cxn>
              </a:cxnLst>
              <a:rect l="0" t="0" r="r" b="b"/>
              <a:pathLst>
                <a:path w="335" h="186">
                  <a:moveTo>
                    <a:pt x="241" y="37"/>
                  </a:moveTo>
                  <a:lnTo>
                    <a:pt x="241" y="37"/>
                  </a:lnTo>
                  <a:cubicBezTo>
                    <a:pt x="204" y="74"/>
                    <a:pt x="0" y="111"/>
                    <a:pt x="56" y="148"/>
                  </a:cubicBezTo>
                  <a:cubicBezTo>
                    <a:pt x="93" y="167"/>
                    <a:pt x="167" y="185"/>
                    <a:pt x="223" y="185"/>
                  </a:cubicBezTo>
                  <a:cubicBezTo>
                    <a:pt x="278" y="167"/>
                    <a:pt x="334" y="167"/>
                    <a:pt x="315" y="129"/>
                  </a:cubicBezTo>
                  <a:cubicBezTo>
                    <a:pt x="278" y="92"/>
                    <a:pt x="241" y="74"/>
                    <a:pt x="259" y="55"/>
                  </a:cubicBezTo>
                  <a:cubicBezTo>
                    <a:pt x="278" y="37"/>
                    <a:pt x="297" y="0"/>
                    <a:pt x="241" y="37"/>
                  </a:cubicBezTo>
                </a:path>
              </a:pathLst>
            </a:custGeom>
            <a:grpFill/>
            <a:ln w="9525" cap="flat">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latin typeface="Calibri Light"/>
              </a:endParaRPr>
            </a:p>
          </p:txBody>
        </p:sp>
        <p:sp>
          <p:nvSpPr>
            <p:cNvPr id="262" name="Freeform 77"/>
            <p:cNvSpPr>
              <a:spLocks noChangeArrowheads="1"/>
            </p:cNvSpPr>
            <p:nvPr/>
          </p:nvSpPr>
          <p:spPr bwMode="auto">
            <a:xfrm>
              <a:off x="6003925" y="3719513"/>
              <a:ext cx="114300" cy="260350"/>
            </a:xfrm>
            <a:custGeom>
              <a:avLst/>
              <a:gdLst>
                <a:gd name="T0" fmla="*/ 56 w 316"/>
                <a:gd name="T1" fmla="*/ 130 h 725"/>
                <a:gd name="T2" fmla="*/ 56 w 316"/>
                <a:gd name="T3" fmla="*/ 130 h 725"/>
                <a:gd name="T4" fmla="*/ 167 w 316"/>
                <a:gd name="T5" fmla="*/ 111 h 725"/>
                <a:gd name="T6" fmla="*/ 185 w 316"/>
                <a:gd name="T7" fmla="*/ 389 h 725"/>
                <a:gd name="T8" fmla="*/ 279 w 316"/>
                <a:gd name="T9" fmla="*/ 501 h 725"/>
                <a:gd name="T10" fmla="*/ 279 w 316"/>
                <a:gd name="T11" fmla="*/ 686 h 725"/>
                <a:gd name="T12" fmla="*/ 167 w 316"/>
                <a:gd name="T13" fmla="*/ 556 h 725"/>
                <a:gd name="T14" fmla="*/ 19 w 316"/>
                <a:gd name="T15" fmla="*/ 408 h 725"/>
                <a:gd name="T16" fmla="*/ 56 w 316"/>
                <a:gd name="T17" fmla="*/ 130 h 7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6" h="725">
                  <a:moveTo>
                    <a:pt x="56" y="130"/>
                  </a:moveTo>
                  <a:lnTo>
                    <a:pt x="56" y="130"/>
                  </a:lnTo>
                  <a:cubicBezTo>
                    <a:pt x="56" y="111"/>
                    <a:pt x="93" y="0"/>
                    <a:pt x="167" y="111"/>
                  </a:cubicBezTo>
                  <a:cubicBezTo>
                    <a:pt x="241" y="223"/>
                    <a:pt x="167" y="315"/>
                    <a:pt x="185" y="389"/>
                  </a:cubicBezTo>
                  <a:cubicBezTo>
                    <a:pt x="185" y="445"/>
                    <a:pt x="241" y="408"/>
                    <a:pt x="279" y="501"/>
                  </a:cubicBezTo>
                  <a:cubicBezTo>
                    <a:pt x="315" y="575"/>
                    <a:pt x="315" y="724"/>
                    <a:pt x="279" y="686"/>
                  </a:cubicBezTo>
                  <a:cubicBezTo>
                    <a:pt x="260" y="649"/>
                    <a:pt x="241" y="630"/>
                    <a:pt x="167" y="556"/>
                  </a:cubicBezTo>
                  <a:cubicBezTo>
                    <a:pt x="74" y="464"/>
                    <a:pt x="37" y="464"/>
                    <a:pt x="19" y="408"/>
                  </a:cubicBezTo>
                  <a:cubicBezTo>
                    <a:pt x="0" y="353"/>
                    <a:pt x="56" y="130"/>
                    <a:pt x="56" y="130"/>
                  </a:cubicBezTo>
                </a:path>
              </a:pathLst>
            </a:custGeom>
            <a:grpFill/>
            <a:ln w="9525" cap="flat">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latin typeface="Calibri Light"/>
              </a:endParaRPr>
            </a:p>
          </p:txBody>
        </p:sp>
        <p:sp>
          <p:nvSpPr>
            <p:cNvPr id="263" name="Freeform 78"/>
            <p:cNvSpPr>
              <a:spLocks noChangeArrowheads="1"/>
            </p:cNvSpPr>
            <p:nvPr/>
          </p:nvSpPr>
          <p:spPr bwMode="auto">
            <a:xfrm>
              <a:off x="6130925" y="3625850"/>
              <a:ext cx="26988" cy="53975"/>
            </a:xfrm>
            <a:custGeom>
              <a:avLst/>
              <a:gdLst>
                <a:gd name="T0" fmla="*/ 55 w 75"/>
                <a:gd name="T1" fmla="*/ 19 h 149"/>
                <a:gd name="T2" fmla="*/ 55 w 75"/>
                <a:gd name="T3" fmla="*/ 19 h 149"/>
                <a:gd name="T4" fmla="*/ 0 w 75"/>
                <a:gd name="T5" fmla="*/ 112 h 149"/>
                <a:gd name="T6" fmla="*/ 37 w 75"/>
                <a:gd name="T7" fmla="*/ 112 h 149"/>
                <a:gd name="T8" fmla="*/ 55 w 75"/>
                <a:gd name="T9" fmla="*/ 19 h 149"/>
              </a:gdLst>
              <a:ahLst/>
              <a:cxnLst>
                <a:cxn ang="0">
                  <a:pos x="T0" y="T1"/>
                </a:cxn>
                <a:cxn ang="0">
                  <a:pos x="T2" y="T3"/>
                </a:cxn>
                <a:cxn ang="0">
                  <a:pos x="T4" y="T5"/>
                </a:cxn>
                <a:cxn ang="0">
                  <a:pos x="T6" y="T7"/>
                </a:cxn>
                <a:cxn ang="0">
                  <a:pos x="T8" y="T9"/>
                </a:cxn>
              </a:cxnLst>
              <a:rect l="0" t="0" r="r" b="b"/>
              <a:pathLst>
                <a:path w="75" h="149">
                  <a:moveTo>
                    <a:pt x="55" y="19"/>
                  </a:moveTo>
                  <a:lnTo>
                    <a:pt x="55" y="19"/>
                  </a:lnTo>
                  <a:cubicBezTo>
                    <a:pt x="37" y="37"/>
                    <a:pt x="0" y="74"/>
                    <a:pt x="0" y="112"/>
                  </a:cubicBezTo>
                  <a:cubicBezTo>
                    <a:pt x="0" y="148"/>
                    <a:pt x="18" y="148"/>
                    <a:pt x="37" y="112"/>
                  </a:cubicBezTo>
                  <a:cubicBezTo>
                    <a:pt x="55" y="74"/>
                    <a:pt x="74" y="0"/>
                    <a:pt x="55" y="19"/>
                  </a:cubicBezTo>
                </a:path>
              </a:pathLst>
            </a:custGeom>
            <a:grpFill/>
            <a:ln w="9525" cap="flat">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latin typeface="Calibri Light"/>
              </a:endParaRPr>
            </a:p>
          </p:txBody>
        </p:sp>
        <p:sp>
          <p:nvSpPr>
            <p:cNvPr id="264" name="Freeform 79"/>
            <p:cNvSpPr>
              <a:spLocks noChangeArrowheads="1"/>
            </p:cNvSpPr>
            <p:nvPr/>
          </p:nvSpPr>
          <p:spPr bwMode="auto">
            <a:xfrm>
              <a:off x="6172200" y="3538538"/>
              <a:ext cx="53975" cy="60325"/>
            </a:xfrm>
            <a:custGeom>
              <a:avLst/>
              <a:gdLst>
                <a:gd name="T0" fmla="*/ 92 w 149"/>
                <a:gd name="T1" fmla="*/ 37 h 168"/>
                <a:gd name="T2" fmla="*/ 92 w 149"/>
                <a:gd name="T3" fmla="*/ 37 h 168"/>
                <a:gd name="T4" fmla="*/ 18 w 149"/>
                <a:gd name="T5" fmla="*/ 148 h 168"/>
                <a:gd name="T6" fmla="*/ 92 w 149"/>
                <a:gd name="T7" fmla="*/ 112 h 168"/>
                <a:gd name="T8" fmla="*/ 92 w 149"/>
                <a:gd name="T9" fmla="*/ 37 h 168"/>
              </a:gdLst>
              <a:ahLst/>
              <a:cxnLst>
                <a:cxn ang="0">
                  <a:pos x="T0" y="T1"/>
                </a:cxn>
                <a:cxn ang="0">
                  <a:pos x="T2" y="T3"/>
                </a:cxn>
                <a:cxn ang="0">
                  <a:pos x="T4" y="T5"/>
                </a:cxn>
                <a:cxn ang="0">
                  <a:pos x="T6" y="T7"/>
                </a:cxn>
                <a:cxn ang="0">
                  <a:pos x="T8" y="T9"/>
                </a:cxn>
              </a:cxnLst>
              <a:rect l="0" t="0" r="r" b="b"/>
              <a:pathLst>
                <a:path w="149" h="168">
                  <a:moveTo>
                    <a:pt x="92" y="37"/>
                  </a:moveTo>
                  <a:lnTo>
                    <a:pt x="92" y="37"/>
                  </a:lnTo>
                  <a:cubicBezTo>
                    <a:pt x="74" y="37"/>
                    <a:pt x="0" y="130"/>
                    <a:pt x="18" y="148"/>
                  </a:cubicBezTo>
                  <a:cubicBezTo>
                    <a:pt x="37" y="167"/>
                    <a:pt x="74" y="130"/>
                    <a:pt x="92" y="112"/>
                  </a:cubicBezTo>
                  <a:cubicBezTo>
                    <a:pt x="111" y="93"/>
                    <a:pt x="148" y="0"/>
                    <a:pt x="92" y="37"/>
                  </a:cubicBezTo>
                </a:path>
              </a:pathLst>
            </a:custGeom>
            <a:grpFill/>
            <a:ln w="9525" cap="flat">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latin typeface="Calibri Light"/>
              </a:endParaRPr>
            </a:p>
          </p:txBody>
        </p:sp>
        <p:sp>
          <p:nvSpPr>
            <p:cNvPr id="265" name="Freeform 80"/>
            <p:cNvSpPr>
              <a:spLocks noChangeArrowheads="1"/>
            </p:cNvSpPr>
            <p:nvPr/>
          </p:nvSpPr>
          <p:spPr bwMode="auto">
            <a:xfrm>
              <a:off x="5643563" y="4100513"/>
              <a:ext cx="307975" cy="320675"/>
            </a:xfrm>
            <a:custGeom>
              <a:avLst/>
              <a:gdLst>
                <a:gd name="T0" fmla="*/ 390 w 855"/>
                <a:gd name="T1" fmla="*/ 19 h 891"/>
                <a:gd name="T2" fmla="*/ 390 w 855"/>
                <a:gd name="T3" fmla="*/ 19 h 891"/>
                <a:gd name="T4" fmla="*/ 334 w 855"/>
                <a:gd name="T5" fmla="*/ 56 h 891"/>
                <a:gd name="T6" fmla="*/ 186 w 855"/>
                <a:gd name="T7" fmla="*/ 149 h 891"/>
                <a:gd name="T8" fmla="*/ 56 w 855"/>
                <a:gd name="T9" fmla="*/ 259 h 891"/>
                <a:gd name="T10" fmla="*/ 19 w 855"/>
                <a:gd name="T11" fmla="*/ 426 h 891"/>
                <a:gd name="T12" fmla="*/ 93 w 855"/>
                <a:gd name="T13" fmla="*/ 649 h 891"/>
                <a:gd name="T14" fmla="*/ 168 w 855"/>
                <a:gd name="T15" fmla="*/ 797 h 891"/>
                <a:gd name="T16" fmla="*/ 204 w 855"/>
                <a:gd name="T17" fmla="*/ 705 h 891"/>
                <a:gd name="T18" fmla="*/ 297 w 855"/>
                <a:gd name="T19" fmla="*/ 760 h 891"/>
                <a:gd name="T20" fmla="*/ 334 w 855"/>
                <a:gd name="T21" fmla="*/ 871 h 891"/>
                <a:gd name="T22" fmla="*/ 371 w 855"/>
                <a:gd name="T23" fmla="*/ 779 h 891"/>
                <a:gd name="T24" fmla="*/ 427 w 855"/>
                <a:gd name="T25" fmla="*/ 723 h 891"/>
                <a:gd name="T26" fmla="*/ 594 w 855"/>
                <a:gd name="T27" fmla="*/ 723 h 891"/>
                <a:gd name="T28" fmla="*/ 520 w 855"/>
                <a:gd name="T29" fmla="*/ 630 h 891"/>
                <a:gd name="T30" fmla="*/ 520 w 855"/>
                <a:gd name="T31" fmla="*/ 575 h 891"/>
                <a:gd name="T32" fmla="*/ 650 w 855"/>
                <a:gd name="T33" fmla="*/ 556 h 891"/>
                <a:gd name="T34" fmla="*/ 594 w 855"/>
                <a:gd name="T35" fmla="*/ 408 h 891"/>
                <a:gd name="T36" fmla="*/ 687 w 855"/>
                <a:gd name="T37" fmla="*/ 334 h 891"/>
                <a:gd name="T38" fmla="*/ 687 w 855"/>
                <a:gd name="T39" fmla="*/ 240 h 891"/>
                <a:gd name="T40" fmla="*/ 816 w 855"/>
                <a:gd name="T41" fmla="*/ 222 h 891"/>
                <a:gd name="T42" fmla="*/ 854 w 855"/>
                <a:gd name="T43" fmla="*/ 166 h 891"/>
                <a:gd name="T44" fmla="*/ 780 w 855"/>
                <a:gd name="T45" fmla="*/ 93 h 891"/>
                <a:gd name="T46" fmla="*/ 631 w 855"/>
                <a:gd name="T47" fmla="*/ 112 h 891"/>
                <a:gd name="T48" fmla="*/ 390 w 855"/>
                <a:gd name="T49" fmla="*/ 19 h 8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55" h="891">
                  <a:moveTo>
                    <a:pt x="390" y="19"/>
                  </a:moveTo>
                  <a:lnTo>
                    <a:pt x="390" y="19"/>
                  </a:lnTo>
                  <a:cubicBezTo>
                    <a:pt x="390" y="19"/>
                    <a:pt x="371" y="56"/>
                    <a:pt x="334" y="56"/>
                  </a:cubicBezTo>
                  <a:cubicBezTo>
                    <a:pt x="279" y="75"/>
                    <a:pt x="242" y="112"/>
                    <a:pt x="186" y="149"/>
                  </a:cubicBezTo>
                  <a:cubicBezTo>
                    <a:pt x="130" y="185"/>
                    <a:pt x="112" y="204"/>
                    <a:pt x="56" y="259"/>
                  </a:cubicBezTo>
                  <a:cubicBezTo>
                    <a:pt x="19" y="315"/>
                    <a:pt x="0" y="370"/>
                    <a:pt x="19" y="426"/>
                  </a:cubicBezTo>
                  <a:cubicBezTo>
                    <a:pt x="38" y="482"/>
                    <a:pt x="38" y="556"/>
                    <a:pt x="93" y="649"/>
                  </a:cubicBezTo>
                  <a:cubicBezTo>
                    <a:pt x="149" y="760"/>
                    <a:pt x="130" y="834"/>
                    <a:pt x="168" y="797"/>
                  </a:cubicBezTo>
                  <a:cubicBezTo>
                    <a:pt x="204" y="760"/>
                    <a:pt x="186" y="741"/>
                    <a:pt x="204" y="705"/>
                  </a:cubicBezTo>
                  <a:cubicBezTo>
                    <a:pt x="204" y="686"/>
                    <a:pt x="279" y="741"/>
                    <a:pt x="297" y="760"/>
                  </a:cubicBezTo>
                  <a:cubicBezTo>
                    <a:pt x="334" y="779"/>
                    <a:pt x="316" y="890"/>
                    <a:pt x="334" y="871"/>
                  </a:cubicBezTo>
                  <a:cubicBezTo>
                    <a:pt x="371" y="853"/>
                    <a:pt x="390" y="797"/>
                    <a:pt x="371" y="779"/>
                  </a:cubicBezTo>
                  <a:cubicBezTo>
                    <a:pt x="353" y="741"/>
                    <a:pt x="390" y="705"/>
                    <a:pt x="427" y="723"/>
                  </a:cubicBezTo>
                  <a:cubicBezTo>
                    <a:pt x="445" y="741"/>
                    <a:pt x="539" y="797"/>
                    <a:pt x="594" y="723"/>
                  </a:cubicBezTo>
                  <a:cubicBezTo>
                    <a:pt x="650" y="667"/>
                    <a:pt x="575" y="649"/>
                    <a:pt x="520" y="630"/>
                  </a:cubicBezTo>
                  <a:cubicBezTo>
                    <a:pt x="464" y="630"/>
                    <a:pt x="445" y="593"/>
                    <a:pt x="520" y="575"/>
                  </a:cubicBezTo>
                  <a:cubicBezTo>
                    <a:pt x="594" y="575"/>
                    <a:pt x="687" y="611"/>
                    <a:pt x="650" y="556"/>
                  </a:cubicBezTo>
                  <a:cubicBezTo>
                    <a:pt x="631" y="500"/>
                    <a:pt x="539" y="463"/>
                    <a:pt x="594" y="408"/>
                  </a:cubicBezTo>
                  <a:cubicBezTo>
                    <a:pt x="631" y="370"/>
                    <a:pt x="687" y="408"/>
                    <a:pt x="687" y="334"/>
                  </a:cubicBezTo>
                  <a:cubicBezTo>
                    <a:pt x="705" y="278"/>
                    <a:pt x="650" y="240"/>
                    <a:pt x="687" y="240"/>
                  </a:cubicBezTo>
                  <a:cubicBezTo>
                    <a:pt x="724" y="222"/>
                    <a:pt x="798" y="259"/>
                    <a:pt x="816" y="222"/>
                  </a:cubicBezTo>
                  <a:cubicBezTo>
                    <a:pt x="854" y="185"/>
                    <a:pt x="835" y="185"/>
                    <a:pt x="854" y="166"/>
                  </a:cubicBezTo>
                  <a:cubicBezTo>
                    <a:pt x="854" y="148"/>
                    <a:pt x="816" y="75"/>
                    <a:pt x="780" y="93"/>
                  </a:cubicBezTo>
                  <a:cubicBezTo>
                    <a:pt x="761" y="112"/>
                    <a:pt x="687" y="130"/>
                    <a:pt x="631" y="112"/>
                  </a:cubicBezTo>
                  <a:cubicBezTo>
                    <a:pt x="575" y="75"/>
                    <a:pt x="427" y="0"/>
                    <a:pt x="390" y="19"/>
                  </a:cubicBezTo>
                </a:path>
              </a:pathLst>
            </a:custGeom>
            <a:grpFill/>
            <a:ln w="9525" cap="flat">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latin typeface="Calibri Light"/>
              </a:endParaRPr>
            </a:p>
          </p:txBody>
        </p:sp>
        <p:sp>
          <p:nvSpPr>
            <p:cNvPr id="266" name="Freeform 81"/>
            <p:cNvSpPr>
              <a:spLocks noChangeArrowheads="1"/>
            </p:cNvSpPr>
            <p:nvPr/>
          </p:nvSpPr>
          <p:spPr bwMode="auto">
            <a:xfrm>
              <a:off x="5497513" y="5568950"/>
              <a:ext cx="266700" cy="66675"/>
            </a:xfrm>
            <a:custGeom>
              <a:avLst/>
              <a:gdLst>
                <a:gd name="T0" fmla="*/ 0 w 743"/>
                <a:gd name="T1" fmla="*/ 38 h 187"/>
                <a:gd name="T2" fmla="*/ 0 w 743"/>
                <a:gd name="T3" fmla="*/ 38 h 187"/>
                <a:gd name="T4" fmla="*/ 75 w 743"/>
                <a:gd name="T5" fmla="*/ 130 h 187"/>
                <a:gd name="T6" fmla="*/ 241 w 743"/>
                <a:gd name="T7" fmla="*/ 130 h 187"/>
                <a:gd name="T8" fmla="*/ 501 w 743"/>
                <a:gd name="T9" fmla="*/ 149 h 187"/>
                <a:gd name="T10" fmla="*/ 687 w 743"/>
                <a:gd name="T11" fmla="*/ 186 h 187"/>
                <a:gd name="T12" fmla="*/ 631 w 743"/>
                <a:gd name="T13" fmla="*/ 112 h 187"/>
                <a:gd name="T14" fmla="*/ 408 w 743"/>
                <a:gd name="T15" fmla="*/ 56 h 187"/>
                <a:gd name="T16" fmla="*/ 241 w 743"/>
                <a:gd name="T17" fmla="*/ 19 h 187"/>
                <a:gd name="T18" fmla="*/ 0 w 743"/>
                <a:gd name="T19" fmla="*/ 38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43" h="187">
                  <a:moveTo>
                    <a:pt x="0" y="38"/>
                  </a:moveTo>
                  <a:lnTo>
                    <a:pt x="0" y="38"/>
                  </a:lnTo>
                  <a:cubicBezTo>
                    <a:pt x="0" y="75"/>
                    <a:pt x="37" y="93"/>
                    <a:pt x="75" y="130"/>
                  </a:cubicBezTo>
                  <a:cubicBezTo>
                    <a:pt x="130" y="149"/>
                    <a:pt x="167" y="130"/>
                    <a:pt x="241" y="130"/>
                  </a:cubicBezTo>
                  <a:cubicBezTo>
                    <a:pt x="297" y="130"/>
                    <a:pt x="427" y="130"/>
                    <a:pt x="501" y="149"/>
                  </a:cubicBezTo>
                  <a:cubicBezTo>
                    <a:pt x="557" y="167"/>
                    <a:pt x="668" y="186"/>
                    <a:pt x="687" y="186"/>
                  </a:cubicBezTo>
                  <a:cubicBezTo>
                    <a:pt x="724" y="167"/>
                    <a:pt x="742" y="149"/>
                    <a:pt x="631" y="112"/>
                  </a:cubicBezTo>
                  <a:cubicBezTo>
                    <a:pt x="520" y="75"/>
                    <a:pt x="482" y="56"/>
                    <a:pt x="408" y="56"/>
                  </a:cubicBezTo>
                  <a:cubicBezTo>
                    <a:pt x="316" y="56"/>
                    <a:pt x="279" y="38"/>
                    <a:pt x="241" y="19"/>
                  </a:cubicBezTo>
                  <a:cubicBezTo>
                    <a:pt x="186" y="0"/>
                    <a:pt x="0" y="0"/>
                    <a:pt x="0" y="38"/>
                  </a:cubicBezTo>
                </a:path>
              </a:pathLst>
            </a:custGeom>
            <a:grpFill/>
            <a:ln w="9525" cap="flat">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latin typeface="Calibri Light"/>
              </a:endParaRPr>
            </a:p>
          </p:txBody>
        </p:sp>
        <p:sp>
          <p:nvSpPr>
            <p:cNvPr id="267" name="Freeform 82"/>
            <p:cNvSpPr>
              <a:spLocks noChangeArrowheads="1"/>
            </p:cNvSpPr>
            <p:nvPr/>
          </p:nvSpPr>
          <p:spPr bwMode="auto">
            <a:xfrm>
              <a:off x="5222875" y="5675313"/>
              <a:ext cx="139700" cy="93662"/>
            </a:xfrm>
            <a:custGeom>
              <a:avLst/>
              <a:gdLst>
                <a:gd name="T0" fmla="*/ 389 w 390"/>
                <a:gd name="T1" fmla="*/ 19 h 261"/>
                <a:gd name="T2" fmla="*/ 389 w 390"/>
                <a:gd name="T3" fmla="*/ 19 h 261"/>
                <a:gd name="T4" fmla="*/ 371 w 390"/>
                <a:gd name="T5" fmla="*/ 93 h 261"/>
                <a:gd name="T6" fmla="*/ 55 w 390"/>
                <a:gd name="T7" fmla="*/ 260 h 261"/>
                <a:gd name="T8" fmla="*/ 18 w 390"/>
                <a:gd name="T9" fmla="*/ 241 h 261"/>
                <a:gd name="T10" fmla="*/ 167 w 390"/>
                <a:gd name="T11" fmla="*/ 93 h 261"/>
                <a:gd name="T12" fmla="*/ 389 w 390"/>
                <a:gd name="T13" fmla="*/ 19 h 261"/>
              </a:gdLst>
              <a:ahLst/>
              <a:cxnLst>
                <a:cxn ang="0">
                  <a:pos x="T0" y="T1"/>
                </a:cxn>
                <a:cxn ang="0">
                  <a:pos x="T2" y="T3"/>
                </a:cxn>
                <a:cxn ang="0">
                  <a:pos x="T4" y="T5"/>
                </a:cxn>
                <a:cxn ang="0">
                  <a:pos x="T6" y="T7"/>
                </a:cxn>
                <a:cxn ang="0">
                  <a:pos x="T8" y="T9"/>
                </a:cxn>
                <a:cxn ang="0">
                  <a:pos x="T10" y="T11"/>
                </a:cxn>
                <a:cxn ang="0">
                  <a:pos x="T12" y="T13"/>
                </a:cxn>
              </a:cxnLst>
              <a:rect l="0" t="0" r="r" b="b"/>
              <a:pathLst>
                <a:path w="390" h="261">
                  <a:moveTo>
                    <a:pt x="389" y="19"/>
                  </a:moveTo>
                  <a:lnTo>
                    <a:pt x="389" y="19"/>
                  </a:lnTo>
                  <a:cubicBezTo>
                    <a:pt x="389" y="19"/>
                    <a:pt x="389" y="74"/>
                    <a:pt x="371" y="93"/>
                  </a:cubicBezTo>
                  <a:cubicBezTo>
                    <a:pt x="352" y="112"/>
                    <a:pt x="55" y="260"/>
                    <a:pt x="55" y="260"/>
                  </a:cubicBezTo>
                  <a:cubicBezTo>
                    <a:pt x="55" y="260"/>
                    <a:pt x="0" y="260"/>
                    <a:pt x="18" y="241"/>
                  </a:cubicBezTo>
                  <a:cubicBezTo>
                    <a:pt x="37" y="204"/>
                    <a:pt x="129" y="130"/>
                    <a:pt x="167" y="93"/>
                  </a:cubicBezTo>
                  <a:cubicBezTo>
                    <a:pt x="223" y="74"/>
                    <a:pt x="371" y="0"/>
                    <a:pt x="389" y="19"/>
                  </a:cubicBezTo>
                </a:path>
              </a:pathLst>
            </a:custGeom>
            <a:grpFill/>
            <a:ln w="9525" cap="flat">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latin typeface="Calibri Light"/>
              </a:endParaRPr>
            </a:p>
          </p:txBody>
        </p:sp>
        <p:sp>
          <p:nvSpPr>
            <p:cNvPr id="268" name="Freeform 83"/>
            <p:cNvSpPr>
              <a:spLocks noChangeArrowheads="1"/>
            </p:cNvSpPr>
            <p:nvPr/>
          </p:nvSpPr>
          <p:spPr bwMode="auto">
            <a:xfrm>
              <a:off x="2779713" y="3419475"/>
              <a:ext cx="160337" cy="233363"/>
            </a:xfrm>
            <a:custGeom>
              <a:avLst/>
              <a:gdLst>
                <a:gd name="T0" fmla="*/ 427 w 446"/>
                <a:gd name="T1" fmla="*/ 649 h 650"/>
                <a:gd name="T2" fmla="*/ 427 w 446"/>
                <a:gd name="T3" fmla="*/ 649 h 650"/>
                <a:gd name="T4" fmla="*/ 353 w 446"/>
                <a:gd name="T5" fmla="*/ 575 h 650"/>
                <a:gd name="T6" fmla="*/ 186 w 446"/>
                <a:gd name="T7" fmla="*/ 501 h 650"/>
                <a:gd name="T8" fmla="*/ 74 w 446"/>
                <a:gd name="T9" fmla="*/ 390 h 650"/>
                <a:gd name="T10" fmla="*/ 186 w 446"/>
                <a:gd name="T11" fmla="*/ 352 h 650"/>
                <a:gd name="T12" fmla="*/ 112 w 446"/>
                <a:gd name="T13" fmla="*/ 204 h 650"/>
                <a:gd name="T14" fmla="*/ 130 w 446"/>
                <a:gd name="T15" fmla="*/ 167 h 650"/>
                <a:gd name="T16" fmla="*/ 38 w 446"/>
                <a:gd name="T17" fmla="*/ 56 h 650"/>
                <a:gd name="T18" fmla="*/ 130 w 446"/>
                <a:gd name="T19" fmla="*/ 56 h 650"/>
                <a:gd name="T20" fmla="*/ 260 w 446"/>
                <a:gd name="T21" fmla="*/ 149 h 650"/>
                <a:gd name="T22" fmla="*/ 334 w 446"/>
                <a:gd name="T23" fmla="*/ 93 h 650"/>
                <a:gd name="T24" fmla="*/ 297 w 446"/>
                <a:gd name="T25" fmla="*/ 260 h 650"/>
                <a:gd name="T26" fmla="*/ 334 w 446"/>
                <a:gd name="T27" fmla="*/ 371 h 650"/>
                <a:gd name="T28" fmla="*/ 334 w 446"/>
                <a:gd name="T29" fmla="*/ 520 h 650"/>
                <a:gd name="T30" fmla="*/ 427 w 446"/>
                <a:gd name="T31" fmla="*/ 649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46" h="650">
                  <a:moveTo>
                    <a:pt x="427" y="649"/>
                  </a:moveTo>
                  <a:lnTo>
                    <a:pt x="427" y="649"/>
                  </a:lnTo>
                  <a:cubicBezTo>
                    <a:pt x="427" y="649"/>
                    <a:pt x="445" y="594"/>
                    <a:pt x="353" y="575"/>
                  </a:cubicBezTo>
                  <a:cubicBezTo>
                    <a:pt x="260" y="557"/>
                    <a:pt x="260" y="557"/>
                    <a:pt x="186" y="501"/>
                  </a:cubicBezTo>
                  <a:cubicBezTo>
                    <a:pt x="112" y="446"/>
                    <a:pt x="0" y="390"/>
                    <a:pt x="74" y="390"/>
                  </a:cubicBezTo>
                  <a:cubicBezTo>
                    <a:pt x="149" y="390"/>
                    <a:pt x="204" y="446"/>
                    <a:pt x="186" y="352"/>
                  </a:cubicBezTo>
                  <a:cubicBezTo>
                    <a:pt x="186" y="278"/>
                    <a:pt x="130" y="223"/>
                    <a:pt x="112" y="204"/>
                  </a:cubicBezTo>
                  <a:cubicBezTo>
                    <a:pt x="112" y="186"/>
                    <a:pt x="149" y="241"/>
                    <a:pt x="130" y="167"/>
                  </a:cubicBezTo>
                  <a:cubicBezTo>
                    <a:pt x="112" y="75"/>
                    <a:pt x="38" y="93"/>
                    <a:pt x="38" y="56"/>
                  </a:cubicBezTo>
                  <a:cubicBezTo>
                    <a:pt x="56" y="0"/>
                    <a:pt x="74" y="19"/>
                    <a:pt x="130" y="56"/>
                  </a:cubicBezTo>
                  <a:cubicBezTo>
                    <a:pt x="186" y="93"/>
                    <a:pt x="241" y="167"/>
                    <a:pt x="260" y="149"/>
                  </a:cubicBezTo>
                  <a:cubicBezTo>
                    <a:pt x="260" y="111"/>
                    <a:pt x="353" y="37"/>
                    <a:pt x="334" y="93"/>
                  </a:cubicBezTo>
                  <a:cubicBezTo>
                    <a:pt x="297" y="130"/>
                    <a:pt x="260" y="241"/>
                    <a:pt x="297" y="260"/>
                  </a:cubicBezTo>
                  <a:cubicBezTo>
                    <a:pt x="334" y="278"/>
                    <a:pt x="353" y="316"/>
                    <a:pt x="334" y="371"/>
                  </a:cubicBezTo>
                  <a:cubicBezTo>
                    <a:pt x="334" y="427"/>
                    <a:pt x="334" y="520"/>
                    <a:pt x="334" y="520"/>
                  </a:cubicBezTo>
                  <a:cubicBezTo>
                    <a:pt x="334" y="520"/>
                    <a:pt x="427" y="575"/>
                    <a:pt x="427" y="649"/>
                  </a:cubicBezTo>
                </a:path>
              </a:pathLst>
            </a:custGeom>
            <a:grpFill/>
            <a:ln w="9525" cap="flat">
              <a:solidFill>
                <a:srgbClr val="1D76BB"/>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latin typeface="Calibri Light"/>
              </a:endParaRPr>
            </a:p>
          </p:txBody>
        </p:sp>
        <p:sp>
          <p:nvSpPr>
            <p:cNvPr id="269" name="Freeform 84"/>
            <p:cNvSpPr>
              <a:spLocks noChangeArrowheads="1"/>
            </p:cNvSpPr>
            <p:nvPr/>
          </p:nvSpPr>
          <p:spPr bwMode="auto">
            <a:xfrm>
              <a:off x="2779713" y="3419475"/>
              <a:ext cx="160337" cy="233363"/>
            </a:xfrm>
            <a:custGeom>
              <a:avLst/>
              <a:gdLst>
                <a:gd name="T0" fmla="*/ 427 w 446"/>
                <a:gd name="T1" fmla="*/ 649 h 650"/>
                <a:gd name="T2" fmla="*/ 427 w 446"/>
                <a:gd name="T3" fmla="*/ 649 h 650"/>
                <a:gd name="T4" fmla="*/ 353 w 446"/>
                <a:gd name="T5" fmla="*/ 575 h 650"/>
                <a:gd name="T6" fmla="*/ 186 w 446"/>
                <a:gd name="T7" fmla="*/ 501 h 650"/>
                <a:gd name="T8" fmla="*/ 74 w 446"/>
                <a:gd name="T9" fmla="*/ 390 h 650"/>
                <a:gd name="T10" fmla="*/ 186 w 446"/>
                <a:gd name="T11" fmla="*/ 352 h 650"/>
                <a:gd name="T12" fmla="*/ 112 w 446"/>
                <a:gd name="T13" fmla="*/ 204 h 650"/>
                <a:gd name="T14" fmla="*/ 130 w 446"/>
                <a:gd name="T15" fmla="*/ 167 h 650"/>
                <a:gd name="T16" fmla="*/ 38 w 446"/>
                <a:gd name="T17" fmla="*/ 56 h 650"/>
                <a:gd name="T18" fmla="*/ 130 w 446"/>
                <a:gd name="T19" fmla="*/ 56 h 650"/>
                <a:gd name="T20" fmla="*/ 260 w 446"/>
                <a:gd name="T21" fmla="*/ 149 h 650"/>
                <a:gd name="T22" fmla="*/ 334 w 446"/>
                <a:gd name="T23" fmla="*/ 93 h 650"/>
                <a:gd name="T24" fmla="*/ 297 w 446"/>
                <a:gd name="T25" fmla="*/ 260 h 650"/>
                <a:gd name="T26" fmla="*/ 334 w 446"/>
                <a:gd name="T27" fmla="*/ 371 h 650"/>
                <a:gd name="T28" fmla="*/ 334 w 446"/>
                <a:gd name="T29" fmla="*/ 520 h 650"/>
                <a:gd name="T30" fmla="*/ 427 w 446"/>
                <a:gd name="T31" fmla="*/ 649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46" h="650">
                  <a:moveTo>
                    <a:pt x="427" y="649"/>
                  </a:moveTo>
                  <a:lnTo>
                    <a:pt x="427" y="649"/>
                  </a:lnTo>
                  <a:cubicBezTo>
                    <a:pt x="427" y="649"/>
                    <a:pt x="445" y="594"/>
                    <a:pt x="353" y="575"/>
                  </a:cubicBezTo>
                  <a:cubicBezTo>
                    <a:pt x="260" y="557"/>
                    <a:pt x="260" y="557"/>
                    <a:pt x="186" y="501"/>
                  </a:cubicBezTo>
                  <a:cubicBezTo>
                    <a:pt x="112" y="446"/>
                    <a:pt x="0" y="390"/>
                    <a:pt x="74" y="390"/>
                  </a:cubicBezTo>
                  <a:cubicBezTo>
                    <a:pt x="149" y="390"/>
                    <a:pt x="204" y="446"/>
                    <a:pt x="186" y="352"/>
                  </a:cubicBezTo>
                  <a:cubicBezTo>
                    <a:pt x="186" y="278"/>
                    <a:pt x="130" y="223"/>
                    <a:pt x="112" y="204"/>
                  </a:cubicBezTo>
                  <a:cubicBezTo>
                    <a:pt x="112" y="186"/>
                    <a:pt x="149" y="241"/>
                    <a:pt x="130" y="167"/>
                  </a:cubicBezTo>
                  <a:cubicBezTo>
                    <a:pt x="112" y="75"/>
                    <a:pt x="38" y="93"/>
                    <a:pt x="38" y="56"/>
                  </a:cubicBezTo>
                  <a:cubicBezTo>
                    <a:pt x="56" y="0"/>
                    <a:pt x="74" y="19"/>
                    <a:pt x="130" y="56"/>
                  </a:cubicBezTo>
                  <a:cubicBezTo>
                    <a:pt x="186" y="93"/>
                    <a:pt x="241" y="167"/>
                    <a:pt x="260" y="149"/>
                  </a:cubicBezTo>
                  <a:cubicBezTo>
                    <a:pt x="260" y="111"/>
                    <a:pt x="353" y="37"/>
                    <a:pt x="334" y="93"/>
                  </a:cubicBezTo>
                  <a:cubicBezTo>
                    <a:pt x="297" y="130"/>
                    <a:pt x="260" y="241"/>
                    <a:pt x="297" y="260"/>
                  </a:cubicBezTo>
                  <a:cubicBezTo>
                    <a:pt x="334" y="278"/>
                    <a:pt x="353" y="316"/>
                    <a:pt x="334" y="371"/>
                  </a:cubicBezTo>
                  <a:cubicBezTo>
                    <a:pt x="334" y="427"/>
                    <a:pt x="334" y="520"/>
                    <a:pt x="334" y="520"/>
                  </a:cubicBezTo>
                  <a:cubicBezTo>
                    <a:pt x="334" y="520"/>
                    <a:pt x="427" y="575"/>
                    <a:pt x="427" y="649"/>
                  </a:cubicBezTo>
                </a:path>
              </a:pathLst>
            </a:custGeom>
            <a:grpFill/>
            <a:ln w="6480" cap="flat">
              <a:solidFill>
                <a:schemeClr val="bg2"/>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latin typeface="Calibri Light"/>
              </a:endParaRPr>
            </a:p>
          </p:txBody>
        </p:sp>
        <p:sp>
          <p:nvSpPr>
            <p:cNvPr id="270" name="Freeform 85"/>
            <p:cNvSpPr>
              <a:spLocks noChangeArrowheads="1"/>
            </p:cNvSpPr>
            <p:nvPr/>
          </p:nvSpPr>
          <p:spPr bwMode="auto">
            <a:xfrm>
              <a:off x="5483225" y="1963738"/>
              <a:ext cx="207963" cy="293687"/>
            </a:xfrm>
            <a:custGeom>
              <a:avLst/>
              <a:gdLst>
                <a:gd name="T0" fmla="*/ 483 w 576"/>
                <a:gd name="T1" fmla="*/ 38 h 817"/>
                <a:gd name="T2" fmla="*/ 483 w 576"/>
                <a:gd name="T3" fmla="*/ 38 h 817"/>
                <a:gd name="T4" fmla="*/ 501 w 576"/>
                <a:gd name="T5" fmla="*/ 130 h 817"/>
                <a:gd name="T6" fmla="*/ 390 w 576"/>
                <a:gd name="T7" fmla="*/ 130 h 817"/>
                <a:gd name="T8" fmla="*/ 408 w 576"/>
                <a:gd name="T9" fmla="*/ 260 h 817"/>
                <a:gd name="T10" fmla="*/ 464 w 576"/>
                <a:gd name="T11" fmla="*/ 315 h 817"/>
                <a:gd name="T12" fmla="*/ 278 w 576"/>
                <a:gd name="T13" fmla="*/ 371 h 817"/>
                <a:gd name="T14" fmla="*/ 186 w 576"/>
                <a:gd name="T15" fmla="*/ 501 h 817"/>
                <a:gd name="T16" fmla="*/ 56 w 576"/>
                <a:gd name="T17" fmla="*/ 686 h 817"/>
                <a:gd name="T18" fmla="*/ 0 w 576"/>
                <a:gd name="T19" fmla="*/ 816 h 817"/>
                <a:gd name="T20" fmla="*/ 130 w 576"/>
                <a:gd name="T21" fmla="*/ 686 h 817"/>
                <a:gd name="T22" fmla="*/ 186 w 576"/>
                <a:gd name="T23" fmla="*/ 612 h 817"/>
                <a:gd name="T24" fmla="*/ 316 w 576"/>
                <a:gd name="T25" fmla="*/ 501 h 817"/>
                <a:gd name="T26" fmla="*/ 334 w 576"/>
                <a:gd name="T27" fmla="*/ 427 h 817"/>
                <a:gd name="T28" fmla="*/ 519 w 576"/>
                <a:gd name="T29" fmla="*/ 371 h 817"/>
                <a:gd name="T30" fmla="*/ 519 w 576"/>
                <a:gd name="T31" fmla="*/ 260 h 817"/>
                <a:gd name="T32" fmla="*/ 557 w 576"/>
                <a:gd name="T33" fmla="*/ 204 h 817"/>
                <a:gd name="T34" fmla="*/ 557 w 576"/>
                <a:gd name="T35" fmla="*/ 93 h 817"/>
                <a:gd name="T36" fmla="*/ 483 w 576"/>
                <a:gd name="T37" fmla="*/ 38 h 8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76" h="817">
                  <a:moveTo>
                    <a:pt x="483" y="38"/>
                  </a:moveTo>
                  <a:lnTo>
                    <a:pt x="483" y="38"/>
                  </a:lnTo>
                  <a:cubicBezTo>
                    <a:pt x="483" y="38"/>
                    <a:pt x="519" y="112"/>
                    <a:pt x="501" y="130"/>
                  </a:cubicBezTo>
                  <a:cubicBezTo>
                    <a:pt x="483" y="149"/>
                    <a:pt x="445" y="74"/>
                    <a:pt x="390" y="130"/>
                  </a:cubicBezTo>
                  <a:cubicBezTo>
                    <a:pt x="353" y="204"/>
                    <a:pt x="353" y="241"/>
                    <a:pt x="408" y="260"/>
                  </a:cubicBezTo>
                  <a:cubicBezTo>
                    <a:pt x="445" y="279"/>
                    <a:pt x="519" y="279"/>
                    <a:pt x="464" y="315"/>
                  </a:cubicBezTo>
                  <a:cubicBezTo>
                    <a:pt x="427" y="353"/>
                    <a:pt x="334" y="334"/>
                    <a:pt x="278" y="371"/>
                  </a:cubicBezTo>
                  <a:cubicBezTo>
                    <a:pt x="204" y="390"/>
                    <a:pt x="223" y="427"/>
                    <a:pt x="186" y="501"/>
                  </a:cubicBezTo>
                  <a:cubicBezTo>
                    <a:pt x="167" y="557"/>
                    <a:pt x="74" y="650"/>
                    <a:pt x="56" y="686"/>
                  </a:cubicBezTo>
                  <a:cubicBezTo>
                    <a:pt x="19" y="724"/>
                    <a:pt x="0" y="816"/>
                    <a:pt x="0" y="816"/>
                  </a:cubicBezTo>
                  <a:cubicBezTo>
                    <a:pt x="0" y="816"/>
                    <a:pt x="112" y="705"/>
                    <a:pt x="130" y="686"/>
                  </a:cubicBezTo>
                  <a:cubicBezTo>
                    <a:pt x="148" y="650"/>
                    <a:pt x="167" y="650"/>
                    <a:pt x="186" y="612"/>
                  </a:cubicBezTo>
                  <a:cubicBezTo>
                    <a:pt x="223" y="557"/>
                    <a:pt x="297" y="557"/>
                    <a:pt x="316" y="501"/>
                  </a:cubicBezTo>
                  <a:cubicBezTo>
                    <a:pt x="334" y="427"/>
                    <a:pt x="278" y="464"/>
                    <a:pt x="334" y="427"/>
                  </a:cubicBezTo>
                  <a:cubicBezTo>
                    <a:pt x="408" y="409"/>
                    <a:pt x="501" y="409"/>
                    <a:pt x="519" y="371"/>
                  </a:cubicBezTo>
                  <a:cubicBezTo>
                    <a:pt x="557" y="334"/>
                    <a:pt x="538" y="279"/>
                    <a:pt x="519" y="260"/>
                  </a:cubicBezTo>
                  <a:cubicBezTo>
                    <a:pt x="501" y="241"/>
                    <a:pt x="519" y="241"/>
                    <a:pt x="557" y="204"/>
                  </a:cubicBezTo>
                  <a:cubicBezTo>
                    <a:pt x="575" y="167"/>
                    <a:pt x="575" y="112"/>
                    <a:pt x="557" y="93"/>
                  </a:cubicBezTo>
                  <a:cubicBezTo>
                    <a:pt x="538" y="74"/>
                    <a:pt x="538" y="0"/>
                    <a:pt x="483" y="38"/>
                  </a:cubicBezTo>
                </a:path>
              </a:pathLst>
            </a:custGeom>
            <a:grpFill/>
            <a:ln w="9525" cap="flat">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latin typeface="Calibri Light"/>
              </a:endParaRPr>
            </a:p>
          </p:txBody>
        </p:sp>
        <p:sp>
          <p:nvSpPr>
            <p:cNvPr id="271" name="Freeform 86"/>
            <p:cNvSpPr>
              <a:spLocks noChangeArrowheads="1"/>
            </p:cNvSpPr>
            <p:nvPr/>
          </p:nvSpPr>
          <p:spPr bwMode="auto">
            <a:xfrm>
              <a:off x="5449888" y="1241425"/>
              <a:ext cx="214312" cy="735013"/>
            </a:xfrm>
            <a:custGeom>
              <a:avLst/>
              <a:gdLst>
                <a:gd name="T0" fmla="*/ 149 w 595"/>
                <a:gd name="T1" fmla="*/ 0 h 2042"/>
                <a:gd name="T2" fmla="*/ 149 w 595"/>
                <a:gd name="T3" fmla="*/ 0 h 2042"/>
                <a:gd name="T4" fmla="*/ 130 w 595"/>
                <a:gd name="T5" fmla="*/ 148 h 2042"/>
                <a:gd name="T6" fmla="*/ 112 w 595"/>
                <a:gd name="T7" fmla="*/ 352 h 2042"/>
                <a:gd name="T8" fmla="*/ 93 w 595"/>
                <a:gd name="T9" fmla="*/ 426 h 2042"/>
                <a:gd name="T10" fmla="*/ 112 w 595"/>
                <a:gd name="T11" fmla="*/ 631 h 2042"/>
                <a:gd name="T12" fmla="*/ 19 w 595"/>
                <a:gd name="T13" fmla="*/ 964 h 2042"/>
                <a:gd name="T14" fmla="*/ 149 w 595"/>
                <a:gd name="T15" fmla="*/ 1205 h 2042"/>
                <a:gd name="T16" fmla="*/ 335 w 595"/>
                <a:gd name="T17" fmla="*/ 1354 h 2042"/>
                <a:gd name="T18" fmla="*/ 446 w 595"/>
                <a:gd name="T19" fmla="*/ 1447 h 2042"/>
                <a:gd name="T20" fmla="*/ 557 w 595"/>
                <a:gd name="T21" fmla="*/ 1502 h 2042"/>
                <a:gd name="T22" fmla="*/ 501 w 595"/>
                <a:gd name="T23" fmla="*/ 1632 h 2042"/>
                <a:gd name="T24" fmla="*/ 576 w 595"/>
                <a:gd name="T25" fmla="*/ 1911 h 2042"/>
                <a:gd name="T26" fmla="*/ 576 w 595"/>
                <a:gd name="T27" fmla="*/ 2041 h 20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95" h="2042">
                  <a:moveTo>
                    <a:pt x="149" y="0"/>
                  </a:moveTo>
                  <a:lnTo>
                    <a:pt x="149" y="0"/>
                  </a:lnTo>
                  <a:cubicBezTo>
                    <a:pt x="149" y="0"/>
                    <a:pt x="167" y="37"/>
                    <a:pt x="130" y="148"/>
                  </a:cubicBezTo>
                  <a:cubicBezTo>
                    <a:pt x="93" y="260"/>
                    <a:pt x="130" y="278"/>
                    <a:pt x="112" y="352"/>
                  </a:cubicBezTo>
                  <a:cubicBezTo>
                    <a:pt x="93" y="426"/>
                    <a:pt x="93" y="426"/>
                    <a:pt x="93" y="426"/>
                  </a:cubicBezTo>
                  <a:cubicBezTo>
                    <a:pt x="93" y="426"/>
                    <a:pt x="130" y="593"/>
                    <a:pt x="112" y="631"/>
                  </a:cubicBezTo>
                  <a:cubicBezTo>
                    <a:pt x="93" y="686"/>
                    <a:pt x="0" y="908"/>
                    <a:pt x="19" y="964"/>
                  </a:cubicBezTo>
                  <a:cubicBezTo>
                    <a:pt x="38" y="1038"/>
                    <a:pt x="38" y="1113"/>
                    <a:pt x="149" y="1205"/>
                  </a:cubicBezTo>
                  <a:cubicBezTo>
                    <a:pt x="260" y="1298"/>
                    <a:pt x="297" y="1317"/>
                    <a:pt x="335" y="1354"/>
                  </a:cubicBezTo>
                  <a:cubicBezTo>
                    <a:pt x="371" y="1391"/>
                    <a:pt x="409" y="1428"/>
                    <a:pt x="446" y="1447"/>
                  </a:cubicBezTo>
                  <a:cubicBezTo>
                    <a:pt x="464" y="1447"/>
                    <a:pt x="557" y="1447"/>
                    <a:pt x="557" y="1502"/>
                  </a:cubicBezTo>
                  <a:cubicBezTo>
                    <a:pt x="538" y="1539"/>
                    <a:pt x="501" y="1595"/>
                    <a:pt x="501" y="1632"/>
                  </a:cubicBezTo>
                  <a:cubicBezTo>
                    <a:pt x="501" y="1651"/>
                    <a:pt x="557" y="1855"/>
                    <a:pt x="576" y="1911"/>
                  </a:cubicBezTo>
                  <a:cubicBezTo>
                    <a:pt x="594" y="1966"/>
                    <a:pt x="576" y="2041"/>
                    <a:pt x="576" y="2041"/>
                  </a:cubicBezTo>
                </a:path>
              </a:pathLst>
            </a:custGeom>
            <a:grpFill/>
            <a:ln w="6480" cap="flat">
              <a:solidFill>
                <a:schemeClr val="bg2"/>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pPr defTabSz="914217">
                <a:defRPr/>
              </a:pPr>
              <a:endParaRPr lang="en-US" sz="900">
                <a:latin typeface="Calibri Light"/>
              </a:endParaRPr>
            </a:p>
          </p:txBody>
        </p:sp>
        <p:sp>
          <p:nvSpPr>
            <p:cNvPr id="275" name="Freeform 90"/>
            <p:cNvSpPr>
              <a:spLocks noChangeArrowheads="1"/>
            </p:cNvSpPr>
            <p:nvPr/>
          </p:nvSpPr>
          <p:spPr bwMode="auto">
            <a:xfrm>
              <a:off x="5403850" y="1241425"/>
              <a:ext cx="87313" cy="147638"/>
            </a:xfrm>
            <a:custGeom>
              <a:avLst/>
              <a:gdLst>
                <a:gd name="T0" fmla="*/ 19 w 243"/>
                <a:gd name="T1" fmla="*/ 0 h 409"/>
                <a:gd name="T2" fmla="*/ 19 w 243"/>
                <a:gd name="T3" fmla="*/ 0 h 409"/>
                <a:gd name="T4" fmla="*/ 38 w 243"/>
                <a:gd name="T5" fmla="*/ 148 h 409"/>
                <a:gd name="T6" fmla="*/ 94 w 243"/>
                <a:gd name="T7" fmla="*/ 241 h 409"/>
                <a:gd name="T8" fmla="*/ 242 w 243"/>
                <a:gd name="T9" fmla="*/ 408 h 409"/>
              </a:gdLst>
              <a:ahLst/>
              <a:cxnLst>
                <a:cxn ang="0">
                  <a:pos x="T0" y="T1"/>
                </a:cxn>
                <a:cxn ang="0">
                  <a:pos x="T2" y="T3"/>
                </a:cxn>
                <a:cxn ang="0">
                  <a:pos x="T4" y="T5"/>
                </a:cxn>
                <a:cxn ang="0">
                  <a:pos x="T6" y="T7"/>
                </a:cxn>
                <a:cxn ang="0">
                  <a:pos x="T8" y="T9"/>
                </a:cxn>
              </a:cxnLst>
              <a:rect l="0" t="0" r="r" b="b"/>
              <a:pathLst>
                <a:path w="243" h="409">
                  <a:moveTo>
                    <a:pt x="19" y="0"/>
                  </a:moveTo>
                  <a:lnTo>
                    <a:pt x="19" y="0"/>
                  </a:lnTo>
                  <a:cubicBezTo>
                    <a:pt x="19" y="0"/>
                    <a:pt x="0" y="92"/>
                    <a:pt x="38" y="148"/>
                  </a:cubicBezTo>
                  <a:cubicBezTo>
                    <a:pt x="75" y="204"/>
                    <a:pt x="75" y="185"/>
                    <a:pt x="94" y="241"/>
                  </a:cubicBezTo>
                  <a:cubicBezTo>
                    <a:pt x="130" y="296"/>
                    <a:pt x="186" y="389"/>
                    <a:pt x="242" y="408"/>
                  </a:cubicBezTo>
                </a:path>
              </a:pathLst>
            </a:custGeom>
            <a:grpFill/>
            <a:ln w="6480" cap="flat">
              <a:solidFill>
                <a:schemeClr val="bg2"/>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pPr defTabSz="914217">
                <a:defRPr/>
              </a:pPr>
              <a:endParaRPr lang="en-US" sz="900">
                <a:latin typeface="Calibri Light"/>
              </a:endParaRPr>
            </a:p>
          </p:txBody>
        </p:sp>
        <p:sp>
          <p:nvSpPr>
            <p:cNvPr id="276" name="Freeform 91"/>
            <p:cNvSpPr>
              <a:spLocks noChangeArrowheads="1"/>
            </p:cNvSpPr>
            <p:nvPr/>
          </p:nvSpPr>
          <p:spPr bwMode="auto">
            <a:xfrm>
              <a:off x="5303838" y="1308100"/>
              <a:ext cx="139700" cy="33338"/>
            </a:xfrm>
            <a:custGeom>
              <a:avLst/>
              <a:gdLst>
                <a:gd name="T0" fmla="*/ 0 w 390"/>
                <a:gd name="T1" fmla="*/ 0 h 94"/>
                <a:gd name="T2" fmla="*/ 0 w 390"/>
                <a:gd name="T3" fmla="*/ 0 h 94"/>
                <a:gd name="T4" fmla="*/ 111 w 390"/>
                <a:gd name="T5" fmla="*/ 56 h 94"/>
                <a:gd name="T6" fmla="*/ 277 w 390"/>
                <a:gd name="T7" fmla="*/ 75 h 94"/>
                <a:gd name="T8" fmla="*/ 389 w 390"/>
                <a:gd name="T9" fmla="*/ 93 h 94"/>
              </a:gdLst>
              <a:ahLst/>
              <a:cxnLst>
                <a:cxn ang="0">
                  <a:pos x="T0" y="T1"/>
                </a:cxn>
                <a:cxn ang="0">
                  <a:pos x="T2" y="T3"/>
                </a:cxn>
                <a:cxn ang="0">
                  <a:pos x="T4" y="T5"/>
                </a:cxn>
                <a:cxn ang="0">
                  <a:pos x="T6" y="T7"/>
                </a:cxn>
                <a:cxn ang="0">
                  <a:pos x="T8" y="T9"/>
                </a:cxn>
              </a:cxnLst>
              <a:rect l="0" t="0" r="r" b="b"/>
              <a:pathLst>
                <a:path w="390" h="94">
                  <a:moveTo>
                    <a:pt x="0" y="0"/>
                  </a:moveTo>
                  <a:lnTo>
                    <a:pt x="0" y="0"/>
                  </a:lnTo>
                  <a:cubicBezTo>
                    <a:pt x="0" y="0"/>
                    <a:pt x="18" y="56"/>
                    <a:pt x="111" y="56"/>
                  </a:cubicBezTo>
                  <a:cubicBezTo>
                    <a:pt x="222" y="56"/>
                    <a:pt x="241" y="56"/>
                    <a:pt x="277" y="75"/>
                  </a:cubicBezTo>
                  <a:cubicBezTo>
                    <a:pt x="315" y="93"/>
                    <a:pt x="389" y="93"/>
                    <a:pt x="389" y="93"/>
                  </a:cubicBezTo>
                </a:path>
              </a:pathLst>
            </a:custGeom>
            <a:grpFill/>
            <a:ln w="6480" cap="flat">
              <a:solidFill>
                <a:schemeClr val="bg2"/>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pPr defTabSz="914217">
                <a:defRPr/>
              </a:pPr>
              <a:endParaRPr lang="en-US" sz="900">
                <a:latin typeface="Calibri Light"/>
              </a:endParaRPr>
            </a:p>
          </p:txBody>
        </p:sp>
        <p:sp>
          <p:nvSpPr>
            <p:cNvPr id="277" name="Freeform 92"/>
            <p:cNvSpPr>
              <a:spLocks noChangeArrowheads="1"/>
            </p:cNvSpPr>
            <p:nvPr/>
          </p:nvSpPr>
          <p:spPr bwMode="auto">
            <a:xfrm>
              <a:off x="4008438" y="2871788"/>
              <a:ext cx="220662" cy="201612"/>
            </a:xfrm>
            <a:custGeom>
              <a:avLst/>
              <a:gdLst>
                <a:gd name="T0" fmla="*/ 0 w 613"/>
                <a:gd name="T1" fmla="*/ 37 h 558"/>
                <a:gd name="T2" fmla="*/ 0 w 613"/>
                <a:gd name="T3" fmla="*/ 37 h 558"/>
                <a:gd name="T4" fmla="*/ 0 w 613"/>
                <a:gd name="T5" fmla="*/ 148 h 558"/>
                <a:gd name="T6" fmla="*/ 38 w 613"/>
                <a:gd name="T7" fmla="*/ 315 h 558"/>
                <a:gd name="T8" fmla="*/ 167 w 613"/>
                <a:gd name="T9" fmla="*/ 408 h 558"/>
                <a:gd name="T10" fmla="*/ 223 w 613"/>
                <a:gd name="T11" fmla="*/ 538 h 558"/>
                <a:gd name="T12" fmla="*/ 316 w 613"/>
                <a:gd name="T13" fmla="*/ 427 h 558"/>
                <a:gd name="T14" fmla="*/ 520 w 613"/>
                <a:gd name="T15" fmla="*/ 371 h 558"/>
                <a:gd name="T16" fmla="*/ 538 w 613"/>
                <a:gd name="T17" fmla="*/ 315 h 558"/>
                <a:gd name="T18" fmla="*/ 297 w 613"/>
                <a:gd name="T19" fmla="*/ 186 h 558"/>
                <a:gd name="T20" fmla="*/ 205 w 613"/>
                <a:gd name="T21" fmla="*/ 74 h 558"/>
                <a:gd name="T22" fmla="*/ 0 w 613"/>
                <a:gd name="T23" fmla="*/ 37 h 5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13" h="558">
                  <a:moveTo>
                    <a:pt x="0" y="37"/>
                  </a:moveTo>
                  <a:lnTo>
                    <a:pt x="0" y="37"/>
                  </a:lnTo>
                  <a:cubicBezTo>
                    <a:pt x="0" y="37"/>
                    <a:pt x="0" y="130"/>
                    <a:pt x="0" y="148"/>
                  </a:cubicBezTo>
                  <a:cubicBezTo>
                    <a:pt x="0" y="186"/>
                    <a:pt x="0" y="297"/>
                    <a:pt x="38" y="315"/>
                  </a:cubicBezTo>
                  <a:cubicBezTo>
                    <a:pt x="75" y="353"/>
                    <a:pt x="149" y="371"/>
                    <a:pt x="167" y="408"/>
                  </a:cubicBezTo>
                  <a:cubicBezTo>
                    <a:pt x="186" y="445"/>
                    <a:pt x="186" y="538"/>
                    <a:pt x="223" y="538"/>
                  </a:cubicBezTo>
                  <a:cubicBezTo>
                    <a:pt x="260" y="557"/>
                    <a:pt x="297" y="445"/>
                    <a:pt x="316" y="427"/>
                  </a:cubicBezTo>
                  <a:cubicBezTo>
                    <a:pt x="335" y="408"/>
                    <a:pt x="464" y="371"/>
                    <a:pt x="520" y="371"/>
                  </a:cubicBezTo>
                  <a:cubicBezTo>
                    <a:pt x="594" y="371"/>
                    <a:pt x="612" y="371"/>
                    <a:pt x="538" y="315"/>
                  </a:cubicBezTo>
                  <a:cubicBezTo>
                    <a:pt x="446" y="278"/>
                    <a:pt x="335" y="204"/>
                    <a:pt x="297" y="186"/>
                  </a:cubicBezTo>
                  <a:cubicBezTo>
                    <a:pt x="279" y="167"/>
                    <a:pt x="205" y="74"/>
                    <a:pt x="205" y="74"/>
                  </a:cubicBezTo>
                  <a:cubicBezTo>
                    <a:pt x="205" y="74"/>
                    <a:pt x="0" y="0"/>
                    <a:pt x="0" y="37"/>
                  </a:cubicBezTo>
                </a:path>
              </a:pathLst>
            </a:custGeom>
            <a:grpFill/>
            <a:ln w="9525" cap="flat">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latin typeface="Calibri Light"/>
              </a:endParaRPr>
            </a:p>
          </p:txBody>
        </p:sp>
        <p:sp>
          <p:nvSpPr>
            <p:cNvPr id="278" name="Freeform 93"/>
            <p:cNvSpPr>
              <a:spLocks noChangeArrowheads="1"/>
            </p:cNvSpPr>
            <p:nvPr/>
          </p:nvSpPr>
          <p:spPr bwMode="auto">
            <a:xfrm>
              <a:off x="5430838" y="4260850"/>
              <a:ext cx="187325" cy="166688"/>
            </a:xfrm>
            <a:custGeom>
              <a:avLst/>
              <a:gdLst>
                <a:gd name="T0" fmla="*/ 130 w 520"/>
                <a:gd name="T1" fmla="*/ 148 h 464"/>
                <a:gd name="T2" fmla="*/ 130 w 520"/>
                <a:gd name="T3" fmla="*/ 148 h 464"/>
                <a:gd name="T4" fmla="*/ 74 w 520"/>
                <a:gd name="T5" fmla="*/ 260 h 464"/>
                <a:gd name="T6" fmla="*/ 74 w 520"/>
                <a:gd name="T7" fmla="*/ 463 h 464"/>
                <a:gd name="T8" fmla="*/ 93 w 520"/>
                <a:gd name="T9" fmla="*/ 426 h 464"/>
                <a:gd name="T10" fmla="*/ 260 w 520"/>
                <a:gd name="T11" fmla="*/ 445 h 464"/>
                <a:gd name="T12" fmla="*/ 334 w 520"/>
                <a:gd name="T13" fmla="*/ 389 h 464"/>
                <a:gd name="T14" fmla="*/ 334 w 520"/>
                <a:gd name="T15" fmla="*/ 389 h 464"/>
                <a:gd name="T16" fmla="*/ 371 w 520"/>
                <a:gd name="T17" fmla="*/ 296 h 464"/>
                <a:gd name="T18" fmla="*/ 482 w 520"/>
                <a:gd name="T19" fmla="*/ 130 h 464"/>
                <a:gd name="T20" fmla="*/ 445 w 520"/>
                <a:gd name="T21" fmla="*/ 37 h 464"/>
                <a:gd name="T22" fmla="*/ 278 w 520"/>
                <a:gd name="T23" fmla="*/ 74 h 464"/>
                <a:gd name="T24" fmla="*/ 185 w 520"/>
                <a:gd name="T25" fmla="*/ 130 h 464"/>
                <a:gd name="T26" fmla="*/ 130 w 520"/>
                <a:gd name="T27" fmla="*/ 148 h 4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20" h="464">
                  <a:moveTo>
                    <a:pt x="130" y="148"/>
                  </a:moveTo>
                  <a:lnTo>
                    <a:pt x="130" y="148"/>
                  </a:lnTo>
                  <a:cubicBezTo>
                    <a:pt x="130" y="148"/>
                    <a:pt x="111" y="204"/>
                    <a:pt x="74" y="260"/>
                  </a:cubicBezTo>
                  <a:cubicBezTo>
                    <a:pt x="19" y="334"/>
                    <a:pt x="0" y="371"/>
                    <a:pt x="74" y="463"/>
                  </a:cubicBezTo>
                  <a:cubicBezTo>
                    <a:pt x="74" y="463"/>
                    <a:pt x="55" y="408"/>
                    <a:pt x="93" y="426"/>
                  </a:cubicBezTo>
                  <a:cubicBezTo>
                    <a:pt x="130" y="426"/>
                    <a:pt x="222" y="463"/>
                    <a:pt x="260" y="445"/>
                  </a:cubicBezTo>
                  <a:cubicBezTo>
                    <a:pt x="296" y="408"/>
                    <a:pt x="278" y="334"/>
                    <a:pt x="334" y="389"/>
                  </a:cubicBezTo>
                  <a:cubicBezTo>
                    <a:pt x="390" y="426"/>
                    <a:pt x="334" y="389"/>
                    <a:pt x="334" y="389"/>
                  </a:cubicBezTo>
                  <a:cubicBezTo>
                    <a:pt x="334" y="389"/>
                    <a:pt x="352" y="315"/>
                    <a:pt x="371" y="296"/>
                  </a:cubicBezTo>
                  <a:cubicBezTo>
                    <a:pt x="408" y="260"/>
                    <a:pt x="464" y="148"/>
                    <a:pt x="482" y="130"/>
                  </a:cubicBezTo>
                  <a:cubicBezTo>
                    <a:pt x="519" y="92"/>
                    <a:pt x="501" y="18"/>
                    <a:pt x="445" y="37"/>
                  </a:cubicBezTo>
                  <a:cubicBezTo>
                    <a:pt x="390" y="37"/>
                    <a:pt x="371" y="0"/>
                    <a:pt x="278" y="74"/>
                  </a:cubicBezTo>
                  <a:cubicBezTo>
                    <a:pt x="185" y="130"/>
                    <a:pt x="185" y="130"/>
                    <a:pt x="185" y="130"/>
                  </a:cubicBezTo>
                  <a:cubicBezTo>
                    <a:pt x="185" y="130"/>
                    <a:pt x="148" y="166"/>
                    <a:pt x="130" y="148"/>
                  </a:cubicBezTo>
                </a:path>
              </a:pathLst>
            </a:custGeom>
            <a:grpFill/>
            <a:ln w="9525" cap="flat">
              <a:solidFill>
                <a:srgbClr val="1D76BB"/>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latin typeface="Calibri Light"/>
              </a:endParaRPr>
            </a:p>
          </p:txBody>
        </p:sp>
        <p:sp>
          <p:nvSpPr>
            <p:cNvPr id="279" name="Freeform 94"/>
            <p:cNvSpPr>
              <a:spLocks noChangeArrowheads="1"/>
            </p:cNvSpPr>
            <p:nvPr/>
          </p:nvSpPr>
          <p:spPr bwMode="auto">
            <a:xfrm>
              <a:off x="5430838" y="4260850"/>
              <a:ext cx="187325" cy="166688"/>
            </a:xfrm>
            <a:custGeom>
              <a:avLst/>
              <a:gdLst>
                <a:gd name="T0" fmla="*/ 130 w 520"/>
                <a:gd name="T1" fmla="*/ 148 h 464"/>
                <a:gd name="T2" fmla="*/ 130 w 520"/>
                <a:gd name="T3" fmla="*/ 148 h 464"/>
                <a:gd name="T4" fmla="*/ 74 w 520"/>
                <a:gd name="T5" fmla="*/ 260 h 464"/>
                <a:gd name="T6" fmla="*/ 74 w 520"/>
                <a:gd name="T7" fmla="*/ 463 h 464"/>
                <a:gd name="T8" fmla="*/ 93 w 520"/>
                <a:gd name="T9" fmla="*/ 426 h 464"/>
                <a:gd name="T10" fmla="*/ 260 w 520"/>
                <a:gd name="T11" fmla="*/ 445 h 464"/>
                <a:gd name="T12" fmla="*/ 334 w 520"/>
                <a:gd name="T13" fmla="*/ 389 h 464"/>
                <a:gd name="T14" fmla="*/ 334 w 520"/>
                <a:gd name="T15" fmla="*/ 389 h 464"/>
                <a:gd name="T16" fmla="*/ 371 w 520"/>
                <a:gd name="T17" fmla="*/ 296 h 464"/>
                <a:gd name="T18" fmla="*/ 482 w 520"/>
                <a:gd name="T19" fmla="*/ 130 h 464"/>
                <a:gd name="T20" fmla="*/ 445 w 520"/>
                <a:gd name="T21" fmla="*/ 37 h 464"/>
                <a:gd name="T22" fmla="*/ 278 w 520"/>
                <a:gd name="T23" fmla="*/ 74 h 464"/>
                <a:gd name="T24" fmla="*/ 185 w 520"/>
                <a:gd name="T25" fmla="*/ 130 h 464"/>
                <a:gd name="T26" fmla="*/ 130 w 520"/>
                <a:gd name="T27" fmla="*/ 148 h 4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20" h="464">
                  <a:moveTo>
                    <a:pt x="130" y="148"/>
                  </a:moveTo>
                  <a:lnTo>
                    <a:pt x="130" y="148"/>
                  </a:lnTo>
                  <a:cubicBezTo>
                    <a:pt x="130" y="148"/>
                    <a:pt x="111" y="204"/>
                    <a:pt x="74" y="260"/>
                  </a:cubicBezTo>
                  <a:cubicBezTo>
                    <a:pt x="19" y="334"/>
                    <a:pt x="0" y="371"/>
                    <a:pt x="74" y="463"/>
                  </a:cubicBezTo>
                  <a:cubicBezTo>
                    <a:pt x="74" y="463"/>
                    <a:pt x="55" y="408"/>
                    <a:pt x="93" y="426"/>
                  </a:cubicBezTo>
                  <a:cubicBezTo>
                    <a:pt x="130" y="426"/>
                    <a:pt x="222" y="463"/>
                    <a:pt x="260" y="445"/>
                  </a:cubicBezTo>
                  <a:cubicBezTo>
                    <a:pt x="296" y="408"/>
                    <a:pt x="278" y="334"/>
                    <a:pt x="334" y="389"/>
                  </a:cubicBezTo>
                  <a:cubicBezTo>
                    <a:pt x="390" y="426"/>
                    <a:pt x="334" y="389"/>
                    <a:pt x="334" y="389"/>
                  </a:cubicBezTo>
                  <a:cubicBezTo>
                    <a:pt x="334" y="389"/>
                    <a:pt x="352" y="315"/>
                    <a:pt x="371" y="296"/>
                  </a:cubicBezTo>
                  <a:cubicBezTo>
                    <a:pt x="408" y="260"/>
                    <a:pt x="464" y="148"/>
                    <a:pt x="482" y="130"/>
                  </a:cubicBezTo>
                  <a:cubicBezTo>
                    <a:pt x="519" y="92"/>
                    <a:pt x="501" y="18"/>
                    <a:pt x="445" y="37"/>
                  </a:cubicBezTo>
                  <a:cubicBezTo>
                    <a:pt x="390" y="37"/>
                    <a:pt x="371" y="0"/>
                    <a:pt x="278" y="74"/>
                  </a:cubicBezTo>
                  <a:cubicBezTo>
                    <a:pt x="185" y="130"/>
                    <a:pt x="185" y="130"/>
                    <a:pt x="185" y="130"/>
                  </a:cubicBezTo>
                  <a:cubicBezTo>
                    <a:pt x="185" y="130"/>
                    <a:pt x="148" y="166"/>
                    <a:pt x="130" y="148"/>
                  </a:cubicBezTo>
                </a:path>
              </a:pathLst>
            </a:custGeom>
            <a:grpFill/>
            <a:ln w="6480" cap="flat">
              <a:solidFill>
                <a:schemeClr val="bg2"/>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latin typeface="Calibri Light"/>
              </a:endParaRPr>
            </a:p>
          </p:txBody>
        </p:sp>
        <p:sp>
          <p:nvSpPr>
            <p:cNvPr id="280" name="Freeform 95"/>
            <p:cNvSpPr>
              <a:spLocks noChangeArrowheads="1"/>
            </p:cNvSpPr>
            <p:nvPr/>
          </p:nvSpPr>
          <p:spPr bwMode="auto">
            <a:xfrm>
              <a:off x="6692900" y="5195888"/>
              <a:ext cx="33338" cy="53975"/>
            </a:xfrm>
            <a:custGeom>
              <a:avLst/>
              <a:gdLst>
                <a:gd name="T0" fmla="*/ 37 w 94"/>
                <a:gd name="T1" fmla="*/ 18 h 149"/>
                <a:gd name="T2" fmla="*/ 37 w 94"/>
                <a:gd name="T3" fmla="*/ 18 h 149"/>
                <a:gd name="T4" fmla="*/ 18 w 94"/>
                <a:gd name="T5" fmla="*/ 111 h 149"/>
                <a:gd name="T6" fmla="*/ 93 w 94"/>
                <a:gd name="T7" fmla="*/ 148 h 149"/>
                <a:gd name="T8" fmla="*/ 37 w 94"/>
                <a:gd name="T9" fmla="*/ 18 h 149"/>
              </a:gdLst>
              <a:ahLst/>
              <a:cxnLst>
                <a:cxn ang="0">
                  <a:pos x="T0" y="T1"/>
                </a:cxn>
                <a:cxn ang="0">
                  <a:pos x="T2" y="T3"/>
                </a:cxn>
                <a:cxn ang="0">
                  <a:pos x="T4" y="T5"/>
                </a:cxn>
                <a:cxn ang="0">
                  <a:pos x="T6" y="T7"/>
                </a:cxn>
                <a:cxn ang="0">
                  <a:pos x="T8" y="T9"/>
                </a:cxn>
              </a:cxnLst>
              <a:rect l="0" t="0" r="r" b="b"/>
              <a:pathLst>
                <a:path w="94" h="149">
                  <a:moveTo>
                    <a:pt x="37" y="18"/>
                  </a:moveTo>
                  <a:lnTo>
                    <a:pt x="37" y="18"/>
                  </a:lnTo>
                  <a:cubicBezTo>
                    <a:pt x="37" y="18"/>
                    <a:pt x="0" y="92"/>
                    <a:pt x="18" y="111"/>
                  </a:cubicBezTo>
                  <a:cubicBezTo>
                    <a:pt x="37" y="111"/>
                    <a:pt x="93" y="148"/>
                    <a:pt x="93" y="148"/>
                  </a:cubicBezTo>
                  <a:cubicBezTo>
                    <a:pt x="93" y="148"/>
                    <a:pt x="74" y="0"/>
                    <a:pt x="37" y="18"/>
                  </a:cubicBezTo>
                </a:path>
              </a:pathLst>
            </a:custGeom>
            <a:grpFill/>
            <a:ln w="9525" cap="flat">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latin typeface="Calibri Light"/>
              </a:endParaRPr>
            </a:p>
          </p:txBody>
        </p:sp>
        <p:sp>
          <p:nvSpPr>
            <p:cNvPr id="281" name="Freeform 96"/>
            <p:cNvSpPr>
              <a:spLocks noChangeArrowheads="1"/>
            </p:cNvSpPr>
            <p:nvPr/>
          </p:nvSpPr>
          <p:spPr bwMode="auto">
            <a:xfrm>
              <a:off x="6765925" y="5227638"/>
              <a:ext cx="39688" cy="47625"/>
            </a:xfrm>
            <a:custGeom>
              <a:avLst/>
              <a:gdLst>
                <a:gd name="T0" fmla="*/ 111 w 112"/>
                <a:gd name="T1" fmla="*/ 112 h 131"/>
                <a:gd name="T2" fmla="*/ 111 w 112"/>
                <a:gd name="T3" fmla="*/ 112 h 131"/>
                <a:gd name="T4" fmla="*/ 0 w 112"/>
                <a:gd name="T5" fmla="*/ 38 h 131"/>
                <a:gd name="T6" fmla="*/ 19 w 112"/>
                <a:gd name="T7" fmla="*/ 112 h 131"/>
                <a:gd name="T8" fmla="*/ 111 w 112"/>
                <a:gd name="T9" fmla="*/ 112 h 131"/>
              </a:gdLst>
              <a:ahLst/>
              <a:cxnLst>
                <a:cxn ang="0">
                  <a:pos x="T0" y="T1"/>
                </a:cxn>
                <a:cxn ang="0">
                  <a:pos x="T2" y="T3"/>
                </a:cxn>
                <a:cxn ang="0">
                  <a:pos x="T4" y="T5"/>
                </a:cxn>
                <a:cxn ang="0">
                  <a:pos x="T6" y="T7"/>
                </a:cxn>
                <a:cxn ang="0">
                  <a:pos x="T8" y="T9"/>
                </a:cxn>
              </a:cxnLst>
              <a:rect l="0" t="0" r="r" b="b"/>
              <a:pathLst>
                <a:path w="112" h="131">
                  <a:moveTo>
                    <a:pt x="111" y="112"/>
                  </a:moveTo>
                  <a:lnTo>
                    <a:pt x="111" y="112"/>
                  </a:lnTo>
                  <a:cubicBezTo>
                    <a:pt x="111" y="112"/>
                    <a:pt x="19" y="0"/>
                    <a:pt x="0" y="38"/>
                  </a:cubicBezTo>
                  <a:cubicBezTo>
                    <a:pt x="0" y="38"/>
                    <a:pt x="0" y="130"/>
                    <a:pt x="19" y="112"/>
                  </a:cubicBezTo>
                  <a:lnTo>
                    <a:pt x="111" y="112"/>
                  </a:lnTo>
                </a:path>
              </a:pathLst>
            </a:custGeom>
            <a:grpFill/>
            <a:ln w="9525" cap="flat">
              <a:solidFill>
                <a:srgbClr val="221F1F"/>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latin typeface="Calibri Light"/>
              </a:endParaRPr>
            </a:p>
          </p:txBody>
        </p:sp>
        <p:sp>
          <p:nvSpPr>
            <p:cNvPr id="282" name="Freeform 97"/>
            <p:cNvSpPr>
              <a:spLocks noChangeArrowheads="1"/>
            </p:cNvSpPr>
            <p:nvPr/>
          </p:nvSpPr>
          <p:spPr bwMode="auto">
            <a:xfrm>
              <a:off x="6765925" y="5227638"/>
              <a:ext cx="39688" cy="47625"/>
            </a:xfrm>
            <a:custGeom>
              <a:avLst/>
              <a:gdLst>
                <a:gd name="T0" fmla="*/ 111 w 112"/>
                <a:gd name="T1" fmla="*/ 112 h 131"/>
                <a:gd name="T2" fmla="*/ 111 w 112"/>
                <a:gd name="T3" fmla="*/ 112 h 131"/>
                <a:gd name="T4" fmla="*/ 0 w 112"/>
                <a:gd name="T5" fmla="*/ 38 h 131"/>
                <a:gd name="T6" fmla="*/ 19 w 112"/>
                <a:gd name="T7" fmla="*/ 112 h 131"/>
              </a:gdLst>
              <a:ahLst/>
              <a:cxnLst>
                <a:cxn ang="0">
                  <a:pos x="T0" y="T1"/>
                </a:cxn>
                <a:cxn ang="0">
                  <a:pos x="T2" y="T3"/>
                </a:cxn>
                <a:cxn ang="0">
                  <a:pos x="T4" y="T5"/>
                </a:cxn>
                <a:cxn ang="0">
                  <a:pos x="T6" y="T7"/>
                </a:cxn>
              </a:cxnLst>
              <a:rect l="0" t="0" r="r" b="b"/>
              <a:pathLst>
                <a:path w="112" h="131">
                  <a:moveTo>
                    <a:pt x="111" y="112"/>
                  </a:moveTo>
                  <a:lnTo>
                    <a:pt x="111" y="112"/>
                  </a:lnTo>
                  <a:cubicBezTo>
                    <a:pt x="111" y="112"/>
                    <a:pt x="19" y="0"/>
                    <a:pt x="0" y="38"/>
                  </a:cubicBezTo>
                  <a:cubicBezTo>
                    <a:pt x="0" y="38"/>
                    <a:pt x="0" y="130"/>
                    <a:pt x="19" y="112"/>
                  </a:cubicBezTo>
                </a:path>
              </a:pathLst>
            </a:custGeom>
            <a:grpFill/>
            <a:ln w="6480" cap="flat">
              <a:solidFill>
                <a:schemeClr val="bg2"/>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pPr defTabSz="914217">
                <a:defRPr/>
              </a:pPr>
              <a:endParaRPr lang="en-US" sz="900">
                <a:latin typeface="Calibri Light"/>
              </a:endParaRPr>
            </a:p>
          </p:txBody>
        </p:sp>
      </p:grpSp>
      <p:sp>
        <p:nvSpPr>
          <p:cNvPr id="47106" name="Title 20"/>
          <p:cNvSpPr txBox="1">
            <a:spLocks/>
          </p:cNvSpPr>
          <p:nvPr/>
        </p:nvSpPr>
        <p:spPr bwMode="auto">
          <a:xfrm>
            <a:off x="6081713" y="1583514"/>
            <a:ext cx="5513388" cy="17534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lvl1pPr defTabSz="457200">
              <a:defRPr sz="3600">
                <a:solidFill>
                  <a:schemeClr val="tx1"/>
                </a:solidFill>
                <a:latin typeface="Lato Light" panose="020F0302020204030203" pitchFamily="34" charset="0"/>
                <a:ea typeface="MS PGothic" panose="020B0600070205080204" pitchFamily="34" charset="-128"/>
              </a:defRPr>
            </a:lvl1pPr>
            <a:lvl2pPr marL="742950" indent="-285750" defTabSz="457200">
              <a:defRPr sz="3600">
                <a:solidFill>
                  <a:schemeClr val="tx1"/>
                </a:solidFill>
                <a:latin typeface="Lato Light" panose="020F0302020204030203" pitchFamily="34" charset="0"/>
                <a:ea typeface="MS PGothic" panose="020B0600070205080204" pitchFamily="34" charset="-128"/>
              </a:defRPr>
            </a:lvl2pPr>
            <a:lvl3pPr marL="1143000" indent="-228600" defTabSz="457200">
              <a:defRPr sz="3600">
                <a:solidFill>
                  <a:schemeClr val="tx1"/>
                </a:solidFill>
                <a:latin typeface="Lato Light" panose="020F0302020204030203" pitchFamily="34" charset="0"/>
                <a:ea typeface="MS PGothic" panose="020B0600070205080204" pitchFamily="34" charset="-128"/>
              </a:defRPr>
            </a:lvl3pPr>
            <a:lvl4pPr marL="1600200" indent="-228600" defTabSz="457200">
              <a:defRPr sz="3600">
                <a:solidFill>
                  <a:schemeClr val="tx1"/>
                </a:solidFill>
                <a:latin typeface="Lato Light" panose="020F0302020204030203" pitchFamily="34" charset="0"/>
                <a:ea typeface="MS PGothic" panose="020B0600070205080204" pitchFamily="34" charset="-128"/>
              </a:defRPr>
            </a:lvl4pPr>
            <a:lvl5pPr marL="2057400" indent="-228600" defTabSz="457200">
              <a:defRPr sz="3600">
                <a:solidFill>
                  <a:schemeClr val="tx1"/>
                </a:solidFill>
                <a:latin typeface="Lato Light" panose="020F0302020204030203" pitchFamily="34" charset="0"/>
                <a:ea typeface="MS PGothic" panose="020B0600070205080204" pitchFamily="34" charset="-128"/>
              </a:defRPr>
            </a:lvl5pPr>
            <a:lvl6pPr marL="25146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6pPr>
            <a:lvl7pPr marL="29718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7pPr>
            <a:lvl8pPr marL="34290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8pPr>
            <a:lvl9pPr marL="38862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9pPr>
          </a:lstStyle>
          <a:p>
            <a:pPr>
              <a:lnSpc>
                <a:spcPct val="130000"/>
              </a:lnSpc>
            </a:pPr>
            <a:r>
              <a:rPr lang="pt-BR" altLang="es-MX" sz="1200" dirty="0" err="1">
                <a:latin typeface="+mj-lt"/>
                <a:cs typeface="Calibri Light" panose="020F0302020204030204" pitchFamily="34" charset="0"/>
              </a:rPr>
              <a:t>Lorem</a:t>
            </a:r>
            <a:r>
              <a:rPr lang="pt-BR" altLang="es-MX" sz="1200" dirty="0">
                <a:latin typeface="+mj-lt"/>
                <a:cs typeface="Calibri Light" panose="020F0302020204030204" pitchFamily="34" charset="0"/>
              </a:rPr>
              <a:t> ipsum </a:t>
            </a:r>
            <a:r>
              <a:rPr lang="pt-BR" altLang="es-MX" sz="1200" dirty="0" err="1">
                <a:latin typeface="+mj-lt"/>
                <a:cs typeface="Calibri Light" panose="020F0302020204030204" pitchFamily="34" charset="0"/>
              </a:rPr>
              <a:t>dolor</a:t>
            </a:r>
            <a:r>
              <a:rPr lang="pt-BR" altLang="es-MX" sz="1200" dirty="0">
                <a:latin typeface="+mj-lt"/>
                <a:cs typeface="Calibri Light" panose="020F0302020204030204" pitchFamily="34" charset="0"/>
              </a:rPr>
              <a:t> </a:t>
            </a:r>
            <a:r>
              <a:rPr lang="pt-BR" altLang="es-MX" sz="1200" dirty="0" err="1">
                <a:latin typeface="+mj-lt"/>
                <a:cs typeface="Calibri Light" panose="020F0302020204030204" pitchFamily="34" charset="0"/>
              </a:rPr>
              <a:t>sit</a:t>
            </a:r>
            <a:r>
              <a:rPr lang="pt-BR" altLang="es-MX" sz="1200" dirty="0">
                <a:latin typeface="+mj-lt"/>
                <a:cs typeface="Calibri Light" panose="020F0302020204030204" pitchFamily="34" charset="0"/>
              </a:rPr>
              <a:t> </a:t>
            </a:r>
            <a:r>
              <a:rPr lang="pt-BR" altLang="es-MX" sz="1200" dirty="0" err="1">
                <a:latin typeface="+mj-lt"/>
                <a:cs typeface="Calibri Light" panose="020F0302020204030204" pitchFamily="34" charset="0"/>
              </a:rPr>
              <a:t>amet</a:t>
            </a:r>
            <a:r>
              <a:rPr lang="pt-BR" altLang="es-MX" sz="1200" dirty="0">
                <a:latin typeface="+mj-lt"/>
                <a:cs typeface="Calibri Light" panose="020F0302020204030204" pitchFamily="34" charset="0"/>
              </a:rPr>
              <a:t>, consectetur </a:t>
            </a:r>
            <a:r>
              <a:rPr lang="pt-BR" altLang="es-MX" sz="1200" dirty="0" err="1">
                <a:latin typeface="+mj-lt"/>
                <a:cs typeface="Calibri Light" panose="020F0302020204030204" pitchFamily="34" charset="0"/>
              </a:rPr>
              <a:t>adipiscing</a:t>
            </a:r>
            <a:r>
              <a:rPr lang="pt-BR" altLang="es-MX" sz="1200" dirty="0">
                <a:latin typeface="+mj-lt"/>
                <a:cs typeface="Calibri Light" panose="020F0302020204030204" pitchFamily="34" charset="0"/>
              </a:rPr>
              <a:t> </a:t>
            </a:r>
            <a:r>
              <a:rPr lang="pt-BR" altLang="es-MX" sz="1200" dirty="0" err="1">
                <a:latin typeface="+mj-lt"/>
                <a:cs typeface="Calibri Light" panose="020F0302020204030204" pitchFamily="34" charset="0"/>
              </a:rPr>
              <a:t>elit</a:t>
            </a:r>
            <a:r>
              <a:rPr lang="pt-BR" altLang="es-MX" sz="1200" dirty="0">
                <a:latin typeface="+mj-lt"/>
                <a:cs typeface="Calibri Light" panose="020F0302020204030204" pitchFamily="34" charset="0"/>
              </a:rPr>
              <a:t>. </a:t>
            </a:r>
            <a:r>
              <a:rPr lang="pt-BR" altLang="es-MX" sz="1200" dirty="0" err="1">
                <a:latin typeface="+mj-lt"/>
                <a:cs typeface="Calibri Light" panose="020F0302020204030204" pitchFamily="34" charset="0"/>
              </a:rPr>
              <a:t>Aliquam</a:t>
            </a:r>
            <a:r>
              <a:rPr lang="pt-BR" altLang="es-MX" sz="1200" dirty="0">
                <a:latin typeface="+mj-lt"/>
                <a:cs typeface="Calibri Light" panose="020F0302020204030204" pitchFamily="34" charset="0"/>
              </a:rPr>
              <a:t> </a:t>
            </a:r>
            <a:r>
              <a:rPr lang="pt-BR" altLang="es-MX" sz="1200" dirty="0" err="1">
                <a:latin typeface="+mj-lt"/>
                <a:cs typeface="Calibri Light" panose="020F0302020204030204" pitchFamily="34" charset="0"/>
              </a:rPr>
              <a:t>tincidunt</a:t>
            </a:r>
            <a:r>
              <a:rPr lang="pt-BR" altLang="es-MX" sz="1200" dirty="0">
                <a:latin typeface="+mj-lt"/>
                <a:cs typeface="Calibri Light" panose="020F0302020204030204" pitchFamily="34" charset="0"/>
              </a:rPr>
              <a:t> ante </a:t>
            </a:r>
            <a:r>
              <a:rPr lang="pt-BR" altLang="es-MX" sz="1200" dirty="0" err="1">
                <a:latin typeface="+mj-lt"/>
                <a:cs typeface="Calibri Light" panose="020F0302020204030204" pitchFamily="34" charset="0"/>
              </a:rPr>
              <a:t>nec</a:t>
            </a:r>
            <a:r>
              <a:rPr lang="pt-BR" altLang="es-MX" sz="1200" dirty="0">
                <a:latin typeface="+mj-lt"/>
                <a:cs typeface="Calibri Light" panose="020F0302020204030204" pitchFamily="34" charset="0"/>
              </a:rPr>
              <a:t> sem </a:t>
            </a:r>
            <a:r>
              <a:rPr lang="pt-BR" altLang="es-MX" sz="1200" dirty="0" err="1">
                <a:latin typeface="+mj-lt"/>
                <a:cs typeface="Calibri Light" panose="020F0302020204030204" pitchFamily="34" charset="0"/>
              </a:rPr>
              <a:t>congue</a:t>
            </a:r>
            <a:r>
              <a:rPr lang="pt-BR" altLang="es-MX" sz="1200" dirty="0">
                <a:latin typeface="+mj-lt"/>
                <a:cs typeface="Calibri Light" panose="020F0302020204030204" pitchFamily="34" charset="0"/>
              </a:rPr>
              <a:t> </a:t>
            </a:r>
            <a:r>
              <a:rPr lang="pt-BR" altLang="es-MX" sz="1200" dirty="0" err="1">
                <a:latin typeface="+mj-lt"/>
                <a:cs typeface="Calibri Light" panose="020F0302020204030204" pitchFamily="34" charset="0"/>
              </a:rPr>
              <a:t>convallis</a:t>
            </a:r>
            <a:r>
              <a:rPr lang="pt-BR" altLang="es-MX" sz="1200" dirty="0">
                <a:latin typeface="+mj-lt"/>
                <a:cs typeface="Calibri Light" panose="020F0302020204030204" pitchFamily="34" charset="0"/>
              </a:rPr>
              <a:t>. </a:t>
            </a:r>
            <a:r>
              <a:rPr lang="pt-BR" altLang="es-MX" sz="1200" dirty="0" err="1">
                <a:latin typeface="+mj-lt"/>
                <a:cs typeface="Calibri Light" panose="020F0302020204030204" pitchFamily="34" charset="0"/>
              </a:rPr>
              <a:t>Pellentesque</a:t>
            </a:r>
            <a:r>
              <a:rPr lang="pt-BR" altLang="es-MX" sz="1200" dirty="0">
                <a:latin typeface="+mj-lt"/>
                <a:cs typeface="Calibri Light" panose="020F0302020204030204" pitchFamily="34" charset="0"/>
              </a:rPr>
              <a:t> </a:t>
            </a:r>
            <a:r>
              <a:rPr lang="pt-BR" altLang="es-MX" sz="1200" dirty="0" err="1">
                <a:latin typeface="+mj-lt"/>
                <a:cs typeface="Calibri Light" panose="020F0302020204030204" pitchFamily="34" charset="0"/>
              </a:rPr>
              <a:t>vel</a:t>
            </a:r>
            <a:r>
              <a:rPr lang="pt-BR" altLang="es-MX" sz="1200" dirty="0">
                <a:latin typeface="+mj-lt"/>
                <a:cs typeface="Calibri Light" panose="020F0302020204030204" pitchFamily="34" charset="0"/>
              </a:rPr>
              <a:t> </a:t>
            </a:r>
            <a:r>
              <a:rPr lang="pt-BR" altLang="es-MX" sz="1200" dirty="0" err="1">
                <a:latin typeface="+mj-lt"/>
                <a:cs typeface="Calibri Light" panose="020F0302020204030204" pitchFamily="34" charset="0"/>
              </a:rPr>
              <a:t>mauris</a:t>
            </a:r>
            <a:r>
              <a:rPr lang="pt-BR" altLang="es-MX" sz="1200" dirty="0">
                <a:latin typeface="+mj-lt"/>
                <a:cs typeface="Calibri Light" panose="020F0302020204030204" pitchFamily="34" charset="0"/>
              </a:rPr>
              <a:t> quis </a:t>
            </a:r>
            <a:r>
              <a:rPr lang="pt-BR" altLang="es-MX" sz="1200" dirty="0" err="1">
                <a:latin typeface="+mj-lt"/>
                <a:cs typeface="Calibri Light" panose="020F0302020204030204" pitchFamily="34" charset="0"/>
              </a:rPr>
              <a:t>nisl</a:t>
            </a:r>
            <a:r>
              <a:rPr lang="pt-BR" altLang="es-MX" sz="1200" dirty="0">
                <a:latin typeface="+mj-lt"/>
                <a:cs typeface="Calibri Light" panose="020F0302020204030204" pitchFamily="34" charset="0"/>
              </a:rPr>
              <a:t> </a:t>
            </a:r>
            <a:r>
              <a:rPr lang="pt-BR" altLang="es-MX" sz="1200" dirty="0" err="1">
                <a:latin typeface="+mj-lt"/>
                <a:cs typeface="Calibri Light" panose="020F0302020204030204" pitchFamily="34" charset="0"/>
              </a:rPr>
              <a:t>ornare</a:t>
            </a:r>
            <a:r>
              <a:rPr lang="pt-BR" altLang="es-MX" sz="1200" dirty="0">
                <a:latin typeface="+mj-lt"/>
                <a:cs typeface="Calibri Light" panose="020F0302020204030204" pitchFamily="34" charset="0"/>
              </a:rPr>
              <a:t> </a:t>
            </a:r>
            <a:r>
              <a:rPr lang="pt-BR" altLang="es-MX" sz="1200" dirty="0" err="1">
                <a:latin typeface="+mj-lt"/>
                <a:cs typeface="Calibri Light" panose="020F0302020204030204" pitchFamily="34" charset="0"/>
              </a:rPr>
              <a:t>rutrum</a:t>
            </a:r>
            <a:r>
              <a:rPr lang="pt-BR" altLang="es-MX" sz="1200" dirty="0">
                <a:latin typeface="+mj-lt"/>
                <a:cs typeface="Calibri Light" panose="020F0302020204030204" pitchFamily="34" charset="0"/>
              </a:rPr>
              <a:t> in id </a:t>
            </a:r>
            <a:r>
              <a:rPr lang="pt-BR" altLang="es-MX" sz="1200" dirty="0" err="1">
                <a:latin typeface="+mj-lt"/>
                <a:cs typeface="Calibri Light" panose="020F0302020204030204" pitchFamily="34" charset="0"/>
              </a:rPr>
              <a:t>risus</a:t>
            </a:r>
            <a:r>
              <a:rPr lang="pt-BR" altLang="es-MX" sz="1200" dirty="0">
                <a:latin typeface="+mj-lt"/>
                <a:cs typeface="Calibri Light" panose="020F0302020204030204" pitchFamily="34" charset="0"/>
              </a:rPr>
              <a:t>. </a:t>
            </a:r>
            <a:r>
              <a:rPr lang="pt-BR" altLang="es-MX" sz="1200" dirty="0" err="1">
                <a:latin typeface="+mj-lt"/>
                <a:cs typeface="Calibri Light" panose="020F0302020204030204" pitchFamily="34" charset="0"/>
              </a:rPr>
              <a:t>Proin</a:t>
            </a:r>
            <a:r>
              <a:rPr lang="pt-BR" altLang="es-MX" sz="1200" dirty="0">
                <a:latin typeface="+mj-lt"/>
                <a:cs typeface="Calibri Light" panose="020F0302020204030204" pitchFamily="34" charset="0"/>
              </a:rPr>
              <a:t> </a:t>
            </a:r>
            <a:r>
              <a:rPr lang="pt-BR" altLang="es-MX" sz="1200" dirty="0" err="1">
                <a:latin typeface="+mj-lt"/>
                <a:cs typeface="Calibri Light" panose="020F0302020204030204" pitchFamily="34" charset="0"/>
              </a:rPr>
              <a:t>vehicula</a:t>
            </a:r>
            <a:r>
              <a:rPr lang="pt-BR" altLang="es-MX" sz="1200" dirty="0">
                <a:latin typeface="+mj-lt"/>
                <a:cs typeface="Calibri Light" panose="020F0302020204030204" pitchFamily="34" charset="0"/>
              </a:rPr>
              <a:t> ut sem et tempus. </a:t>
            </a:r>
            <a:r>
              <a:rPr lang="pt-BR" altLang="es-MX" sz="1200" dirty="0" err="1">
                <a:latin typeface="+mj-lt"/>
                <a:cs typeface="Calibri Light" panose="020F0302020204030204" pitchFamily="34" charset="0"/>
              </a:rPr>
              <a:t>Interdum</a:t>
            </a:r>
            <a:r>
              <a:rPr lang="pt-BR" altLang="es-MX" sz="1200" dirty="0">
                <a:latin typeface="+mj-lt"/>
                <a:cs typeface="Calibri Light" panose="020F0302020204030204" pitchFamily="34" charset="0"/>
              </a:rPr>
              <a:t> et </a:t>
            </a:r>
            <a:r>
              <a:rPr lang="pt-BR" altLang="es-MX" sz="1200" dirty="0" err="1">
                <a:latin typeface="+mj-lt"/>
                <a:cs typeface="Calibri Light" panose="020F0302020204030204" pitchFamily="34" charset="0"/>
              </a:rPr>
              <a:t>malesuada</a:t>
            </a:r>
            <a:r>
              <a:rPr lang="pt-BR" altLang="es-MX" sz="1200" dirty="0">
                <a:latin typeface="+mj-lt"/>
                <a:cs typeface="Calibri Light" panose="020F0302020204030204" pitchFamily="34" charset="0"/>
              </a:rPr>
              <a:t> fames ac ante ipsum </a:t>
            </a:r>
            <a:r>
              <a:rPr lang="pt-BR" altLang="es-MX" sz="1200" dirty="0" err="1">
                <a:latin typeface="+mj-lt"/>
                <a:cs typeface="Calibri Light" panose="020F0302020204030204" pitchFamily="34" charset="0"/>
              </a:rPr>
              <a:t>primis</a:t>
            </a:r>
            <a:r>
              <a:rPr lang="pt-BR" altLang="es-MX" sz="1200" dirty="0">
                <a:latin typeface="+mj-lt"/>
                <a:cs typeface="Calibri Light" panose="020F0302020204030204" pitchFamily="34" charset="0"/>
              </a:rPr>
              <a:t> in </a:t>
            </a:r>
            <a:r>
              <a:rPr lang="pt-BR" altLang="es-MX" sz="1200" dirty="0" err="1">
                <a:latin typeface="+mj-lt"/>
                <a:cs typeface="Calibri Light" panose="020F0302020204030204" pitchFamily="34" charset="0"/>
              </a:rPr>
              <a:t>faucibus</a:t>
            </a:r>
            <a:r>
              <a:rPr lang="pt-BR" altLang="es-MX" sz="1200" dirty="0">
                <a:latin typeface="+mj-lt"/>
                <a:cs typeface="Calibri Light" panose="020F0302020204030204" pitchFamily="34" charset="0"/>
              </a:rPr>
              <a:t>. </a:t>
            </a:r>
            <a:r>
              <a:rPr lang="pt-BR" altLang="es-MX" sz="1200" dirty="0" err="1">
                <a:latin typeface="+mj-lt"/>
                <a:cs typeface="Calibri Light" panose="020F0302020204030204" pitchFamily="34" charset="0"/>
              </a:rPr>
              <a:t>Pellentesque</a:t>
            </a:r>
            <a:r>
              <a:rPr lang="pt-BR" altLang="es-MX" sz="1200" dirty="0">
                <a:latin typeface="+mj-lt"/>
                <a:cs typeface="Calibri Light" panose="020F0302020204030204" pitchFamily="34" charset="0"/>
              </a:rPr>
              <a:t>‹</a:t>
            </a:r>
          </a:p>
          <a:p>
            <a:pPr>
              <a:lnSpc>
                <a:spcPct val="130000"/>
              </a:lnSpc>
            </a:pPr>
            <a:endParaRPr lang="pt-BR" altLang="es-MX" sz="1200" dirty="0">
              <a:latin typeface="+mj-lt"/>
              <a:cs typeface="Calibri Light" panose="020F0302020204030204" pitchFamily="34" charset="0"/>
            </a:endParaRPr>
          </a:p>
          <a:p>
            <a:pPr>
              <a:lnSpc>
                <a:spcPct val="130000"/>
              </a:lnSpc>
            </a:pPr>
            <a:r>
              <a:rPr lang="pt-BR" altLang="es-MX" sz="1200" dirty="0" err="1">
                <a:latin typeface="+mj-lt"/>
                <a:cs typeface="Calibri Light" panose="020F0302020204030204" pitchFamily="34" charset="0"/>
              </a:rPr>
              <a:t>Lorem</a:t>
            </a:r>
            <a:r>
              <a:rPr lang="pt-BR" altLang="es-MX" sz="1200" dirty="0">
                <a:latin typeface="+mj-lt"/>
                <a:cs typeface="Calibri Light" panose="020F0302020204030204" pitchFamily="34" charset="0"/>
              </a:rPr>
              <a:t> ipsum </a:t>
            </a:r>
            <a:r>
              <a:rPr lang="pt-BR" altLang="es-MX" sz="1200" dirty="0" err="1">
                <a:latin typeface="+mj-lt"/>
                <a:cs typeface="Calibri Light" panose="020F0302020204030204" pitchFamily="34" charset="0"/>
              </a:rPr>
              <a:t>dolor</a:t>
            </a:r>
            <a:r>
              <a:rPr lang="pt-BR" altLang="es-MX" sz="1200" dirty="0">
                <a:latin typeface="+mj-lt"/>
                <a:cs typeface="Calibri Light" panose="020F0302020204030204" pitchFamily="34" charset="0"/>
              </a:rPr>
              <a:t> </a:t>
            </a:r>
            <a:r>
              <a:rPr lang="pt-BR" altLang="es-MX" sz="1200" dirty="0" err="1">
                <a:latin typeface="+mj-lt"/>
                <a:cs typeface="Calibri Light" panose="020F0302020204030204" pitchFamily="34" charset="0"/>
              </a:rPr>
              <a:t>sit</a:t>
            </a:r>
            <a:r>
              <a:rPr lang="pt-BR" altLang="es-MX" sz="1200" dirty="0">
                <a:latin typeface="+mj-lt"/>
                <a:cs typeface="Calibri Light" panose="020F0302020204030204" pitchFamily="34" charset="0"/>
              </a:rPr>
              <a:t> </a:t>
            </a:r>
            <a:r>
              <a:rPr lang="pt-BR" altLang="es-MX" sz="1200" dirty="0" err="1">
                <a:latin typeface="+mj-lt"/>
                <a:cs typeface="Calibri Light" panose="020F0302020204030204" pitchFamily="34" charset="0"/>
              </a:rPr>
              <a:t>amet</a:t>
            </a:r>
            <a:r>
              <a:rPr lang="pt-BR" altLang="es-MX" sz="1200" dirty="0">
                <a:latin typeface="+mj-lt"/>
                <a:cs typeface="Calibri Light" panose="020F0302020204030204" pitchFamily="34" charset="0"/>
              </a:rPr>
              <a:t>, consectetur </a:t>
            </a:r>
            <a:r>
              <a:rPr lang="pt-BR" altLang="es-MX" sz="1200" dirty="0" err="1">
                <a:latin typeface="+mj-lt"/>
                <a:cs typeface="Calibri Light" panose="020F0302020204030204" pitchFamily="34" charset="0"/>
              </a:rPr>
              <a:t>adipiscing</a:t>
            </a:r>
            <a:r>
              <a:rPr lang="pt-BR" altLang="es-MX" sz="1200" dirty="0">
                <a:latin typeface="+mj-lt"/>
                <a:cs typeface="Calibri Light" panose="020F0302020204030204" pitchFamily="34" charset="0"/>
              </a:rPr>
              <a:t> </a:t>
            </a:r>
            <a:r>
              <a:rPr lang="pt-BR" altLang="es-MX" sz="1200" dirty="0" err="1">
                <a:latin typeface="+mj-lt"/>
                <a:cs typeface="Calibri Light" panose="020F0302020204030204" pitchFamily="34" charset="0"/>
              </a:rPr>
              <a:t>elit</a:t>
            </a:r>
            <a:r>
              <a:rPr lang="pt-BR" altLang="es-MX" sz="1200" dirty="0">
                <a:latin typeface="+mj-lt"/>
                <a:cs typeface="Calibri Light" panose="020F0302020204030204" pitchFamily="34" charset="0"/>
              </a:rPr>
              <a:t>. </a:t>
            </a:r>
            <a:r>
              <a:rPr lang="pt-BR" altLang="es-MX" sz="1200" dirty="0" err="1">
                <a:latin typeface="+mj-lt"/>
                <a:cs typeface="Calibri Light" panose="020F0302020204030204" pitchFamily="34" charset="0"/>
              </a:rPr>
              <a:t>Aliquam</a:t>
            </a:r>
            <a:r>
              <a:rPr lang="pt-BR" altLang="es-MX" sz="1200" dirty="0">
                <a:latin typeface="+mj-lt"/>
                <a:cs typeface="Calibri Light" panose="020F0302020204030204" pitchFamily="34" charset="0"/>
              </a:rPr>
              <a:t> </a:t>
            </a:r>
            <a:r>
              <a:rPr lang="pt-BR" altLang="es-MX" sz="1200" dirty="0" err="1">
                <a:latin typeface="+mj-lt"/>
                <a:cs typeface="Calibri Light" panose="020F0302020204030204" pitchFamily="34" charset="0"/>
              </a:rPr>
              <a:t>tincidunt</a:t>
            </a:r>
            <a:r>
              <a:rPr lang="pt-BR" altLang="es-MX" sz="1200" dirty="0">
                <a:latin typeface="+mj-lt"/>
                <a:cs typeface="Calibri Light" panose="020F0302020204030204" pitchFamily="34" charset="0"/>
              </a:rPr>
              <a:t> ante </a:t>
            </a:r>
            <a:r>
              <a:rPr lang="pt-BR" altLang="es-MX" sz="1200" dirty="0" err="1">
                <a:latin typeface="+mj-lt"/>
                <a:cs typeface="Calibri Light" panose="020F0302020204030204" pitchFamily="34" charset="0"/>
              </a:rPr>
              <a:t>nec</a:t>
            </a:r>
            <a:r>
              <a:rPr lang="pt-BR" altLang="es-MX" sz="1200" dirty="0">
                <a:latin typeface="+mj-lt"/>
                <a:cs typeface="Calibri Light" panose="020F0302020204030204" pitchFamily="34" charset="0"/>
              </a:rPr>
              <a:t> sem </a:t>
            </a:r>
            <a:r>
              <a:rPr lang="pt-BR" altLang="es-MX" sz="1200" dirty="0" err="1">
                <a:latin typeface="+mj-lt"/>
                <a:cs typeface="Calibri Light" panose="020F0302020204030204" pitchFamily="34" charset="0"/>
              </a:rPr>
              <a:t>congue</a:t>
            </a:r>
            <a:r>
              <a:rPr lang="pt-BR" altLang="es-MX" sz="1200" dirty="0">
                <a:latin typeface="+mj-lt"/>
                <a:cs typeface="Calibri Light" panose="020F0302020204030204" pitchFamily="34" charset="0"/>
              </a:rPr>
              <a:t> </a:t>
            </a:r>
            <a:r>
              <a:rPr lang="pt-BR" altLang="es-MX" sz="1200" dirty="0" err="1">
                <a:latin typeface="+mj-lt"/>
                <a:cs typeface="Calibri Light" panose="020F0302020204030204" pitchFamily="34" charset="0"/>
              </a:rPr>
              <a:t>convallis</a:t>
            </a:r>
            <a:r>
              <a:rPr lang="pt-BR" altLang="es-MX" sz="1200" dirty="0">
                <a:latin typeface="+mj-lt"/>
                <a:cs typeface="Calibri Light" panose="020F0302020204030204" pitchFamily="34" charset="0"/>
              </a:rPr>
              <a:t>. </a:t>
            </a:r>
            <a:r>
              <a:rPr lang="pt-BR" altLang="es-MX" sz="1200" dirty="0" err="1">
                <a:latin typeface="+mj-lt"/>
                <a:cs typeface="Calibri Light" panose="020F0302020204030204" pitchFamily="34" charset="0"/>
              </a:rPr>
              <a:t>Pellentesque</a:t>
            </a:r>
            <a:r>
              <a:rPr lang="pt-BR" altLang="es-MX" sz="1200" dirty="0">
                <a:latin typeface="+mj-lt"/>
                <a:cs typeface="Calibri Light" panose="020F0302020204030204" pitchFamily="34" charset="0"/>
              </a:rPr>
              <a:t> </a:t>
            </a:r>
            <a:r>
              <a:rPr lang="pt-BR" altLang="es-MX" sz="1200" dirty="0" err="1">
                <a:latin typeface="+mj-lt"/>
                <a:cs typeface="Calibri Light" panose="020F0302020204030204" pitchFamily="34" charset="0"/>
              </a:rPr>
              <a:t>vel</a:t>
            </a:r>
            <a:r>
              <a:rPr lang="pt-BR" altLang="es-MX" sz="1200" dirty="0">
                <a:latin typeface="+mj-lt"/>
                <a:cs typeface="Calibri Light" panose="020F0302020204030204" pitchFamily="34" charset="0"/>
              </a:rPr>
              <a:t> </a:t>
            </a:r>
            <a:r>
              <a:rPr lang="pt-BR" altLang="es-MX" sz="1200" dirty="0" err="1">
                <a:latin typeface="+mj-lt"/>
                <a:cs typeface="Calibri Light" panose="020F0302020204030204" pitchFamily="34" charset="0"/>
              </a:rPr>
              <a:t>mauris</a:t>
            </a:r>
            <a:r>
              <a:rPr lang="pt-BR" altLang="es-MX" sz="1200" dirty="0">
                <a:latin typeface="+mj-lt"/>
                <a:cs typeface="Calibri Light" panose="020F0302020204030204" pitchFamily="34" charset="0"/>
              </a:rPr>
              <a:t> quis </a:t>
            </a:r>
            <a:r>
              <a:rPr lang="pt-BR" altLang="es-MX" sz="1200" dirty="0" err="1">
                <a:latin typeface="+mj-lt"/>
                <a:cs typeface="Calibri Light" panose="020F0302020204030204" pitchFamily="34" charset="0"/>
              </a:rPr>
              <a:t>nisl</a:t>
            </a:r>
            <a:r>
              <a:rPr lang="pt-BR" altLang="es-MX" sz="1200" dirty="0">
                <a:latin typeface="+mj-lt"/>
                <a:cs typeface="Calibri Light" panose="020F0302020204030204" pitchFamily="34" charset="0"/>
              </a:rPr>
              <a:t> </a:t>
            </a:r>
            <a:r>
              <a:rPr lang="pt-BR" altLang="es-MX" sz="1200" dirty="0" err="1">
                <a:latin typeface="+mj-lt"/>
                <a:cs typeface="Calibri Light" panose="020F0302020204030204" pitchFamily="34" charset="0"/>
              </a:rPr>
              <a:t>ornare</a:t>
            </a:r>
            <a:endParaRPr lang="en-US" altLang="es-MX" sz="1200" dirty="0">
              <a:latin typeface="+mj-lt"/>
              <a:cs typeface="Calibri Light" panose="020F0302020204030204" pitchFamily="34" charset="0"/>
            </a:endParaRPr>
          </a:p>
        </p:txBody>
      </p:sp>
      <p:sp>
        <p:nvSpPr>
          <p:cNvPr id="47107" name="TextBox 140"/>
          <p:cNvSpPr txBox="1">
            <a:spLocks noChangeArrowheads="1"/>
          </p:cNvSpPr>
          <p:nvPr/>
        </p:nvSpPr>
        <p:spPr bwMode="auto">
          <a:xfrm>
            <a:off x="9164638" y="4357688"/>
            <a:ext cx="2289969" cy="5069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09710" tIns="54855" rIns="109710" bIns="54855">
            <a:spAutoFit/>
          </a:bodyPr>
          <a:lstStyle>
            <a:lvl1pPr>
              <a:defRPr sz="3600">
                <a:solidFill>
                  <a:schemeClr val="tx1"/>
                </a:solidFill>
                <a:latin typeface="Lato Light" panose="020F0302020204030203" pitchFamily="34" charset="0"/>
                <a:ea typeface="MS PGothic" panose="020B0600070205080204" pitchFamily="34" charset="-128"/>
              </a:defRPr>
            </a:lvl1pPr>
            <a:lvl2pPr marL="742950" indent="-285750">
              <a:defRPr sz="3600">
                <a:solidFill>
                  <a:schemeClr val="tx1"/>
                </a:solidFill>
                <a:latin typeface="Lato Light" panose="020F0302020204030203" pitchFamily="34" charset="0"/>
                <a:ea typeface="MS PGothic" panose="020B0600070205080204" pitchFamily="34" charset="-128"/>
              </a:defRPr>
            </a:lvl2pPr>
            <a:lvl3pPr marL="1143000" indent="-228600">
              <a:defRPr sz="3600">
                <a:solidFill>
                  <a:schemeClr val="tx1"/>
                </a:solidFill>
                <a:latin typeface="Lato Light" panose="020F0302020204030203" pitchFamily="34" charset="0"/>
                <a:ea typeface="MS PGothic" panose="020B0600070205080204" pitchFamily="34" charset="-128"/>
              </a:defRPr>
            </a:lvl3pPr>
            <a:lvl4pPr marL="1600200" indent="-228600">
              <a:defRPr sz="3600">
                <a:solidFill>
                  <a:schemeClr val="tx1"/>
                </a:solidFill>
                <a:latin typeface="Lato Light" panose="020F0302020204030203" pitchFamily="34" charset="0"/>
                <a:ea typeface="MS PGothic" panose="020B0600070205080204" pitchFamily="34" charset="-128"/>
              </a:defRPr>
            </a:lvl4pPr>
            <a:lvl5pPr marL="2057400" indent="-228600">
              <a:defRPr sz="3600">
                <a:solidFill>
                  <a:schemeClr val="tx1"/>
                </a:solidFill>
                <a:latin typeface="Lato Light" panose="020F0302020204030203" pitchFamily="34" charset="0"/>
                <a:ea typeface="MS PGothic" panose="020B0600070205080204" pitchFamily="34" charset="-128"/>
              </a:defRPr>
            </a:lvl5pPr>
            <a:lvl6pPr marL="25146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6pPr>
            <a:lvl7pPr marL="29718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7pPr>
            <a:lvl8pPr marL="34290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8pPr>
            <a:lvl9pPr marL="38862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9pPr>
          </a:lstStyle>
          <a:p>
            <a:pPr>
              <a:lnSpc>
                <a:spcPct val="110000"/>
              </a:lnSpc>
            </a:pPr>
            <a:r>
              <a:rPr lang="en-US" altLang="es-MX" sz="1200" b="1">
                <a:solidFill>
                  <a:schemeClr val="tx2"/>
                </a:solidFill>
                <a:latin typeface="+mj-lt"/>
              </a:rPr>
              <a:t>Creativity is the key </a:t>
            </a:r>
            <a:r>
              <a:rPr lang="en-US" altLang="es-MX" sz="1200">
                <a:latin typeface="+mj-lt"/>
                <a:cs typeface="Calibri Light" panose="020F0302020204030204" pitchFamily="34" charset="0"/>
              </a:rPr>
              <a:t>to success in the future and primary</a:t>
            </a:r>
          </a:p>
        </p:txBody>
      </p:sp>
      <p:sp>
        <p:nvSpPr>
          <p:cNvPr id="47108" name="TextBox 141"/>
          <p:cNvSpPr txBox="1">
            <a:spLocks noChangeArrowheads="1"/>
          </p:cNvSpPr>
          <p:nvPr/>
        </p:nvSpPr>
        <p:spPr bwMode="auto">
          <a:xfrm>
            <a:off x="6415882" y="4357688"/>
            <a:ext cx="2289969" cy="5069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09710" tIns="54855" rIns="109710" bIns="54855">
            <a:spAutoFit/>
          </a:bodyPr>
          <a:lstStyle>
            <a:lvl1pPr>
              <a:defRPr sz="3600">
                <a:solidFill>
                  <a:schemeClr val="tx1"/>
                </a:solidFill>
                <a:latin typeface="Lato Light" panose="020F0302020204030203" pitchFamily="34" charset="0"/>
                <a:ea typeface="MS PGothic" panose="020B0600070205080204" pitchFamily="34" charset="-128"/>
              </a:defRPr>
            </a:lvl1pPr>
            <a:lvl2pPr marL="742950" indent="-285750">
              <a:defRPr sz="3600">
                <a:solidFill>
                  <a:schemeClr val="tx1"/>
                </a:solidFill>
                <a:latin typeface="Lato Light" panose="020F0302020204030203" pitchFamily="34" charset="0"/>
                <a:ea typeface="MS PGothic" panose="020B0600070205080204" pitchFamily="34" charset="-128"/>
              </a:defRPr>
            </a:lvl2pPr>
            <a:lvl3pPr marL="1143000" indent="-228600">
              <a:defRPr sz="3600">
                <a:solidFill>
                  <a:schemeClr val="tx1"/>
                </a:solidFill>
                <a:latin typeface="Lato Light" panose="020F0302020204030203" pitchFamily="34" charset="0"/>
                <a:ea typeface="MS PGothic" panose="020B0600070205080204" pitchFamily="34" charset="-128"/>
              </a:defRPr>
            </a:lvl3pPr>
            <a:lvl4pPr marL="1600200" indent="-228600">
              <a:defRPr sz="3600">
                <a:solidFill>
                  <a:schemeClr val="tx1"/>
                </a:solidFill>
                <a:latin typeface="Lato Light" panose="020F0302020204030203" pitchFamily="34" charset="0"/>
                <a:ea typeface="MS PGothic" panose="020B0600070205080204" pitchFamily="34" charset="-128"/>
              </a:defRPr>
            </a:lvl4pPr>
            <a:lvl5pPr marL="2057400" indent="-228600">
              <a:defRPr sz="3600">
                <a:solidFill>
                  <a:schemeClr val="tx1"/>
                </a:solidFill>
                <a:latin typeface="Lato Light" panose="020F0302020204030203" pitchFamily="34" charset="0"/>
                <a:ea typeface="MS PGothic" panose="020B0600070205080204" pitchFamily="34" charset="-128"/>
              </a:defRPr>
            </a:lvl5pPr>
            <a:lvl6pPr marL="25146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6pPr>
            <a:lvl7pPr marL="29718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7pPr>
            <a:lvl8pPr marL="34290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8pPr>
            <a:lvl9pPr marL="38862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9pPr>
          </a:lstStyle>
          <a:p>
            <a:pPr>
              <a:lnSpc>
                <a:spcPct val="110000"/>
              </a:lnSpc>
            </a:pPr>
            <a:r>
              <a:rPr lang="en-US" altLang="es-MX" sz="1200" b="1">
                <a:solidFill>
                  <a:schemeClr val="tx2"/>
                </a:solidFill>
                <a:latin typeface="+mj-lt"/>
              </a:rPr>
              <a:t>Creativity is the key </a:t>
            </a:r>
            <a:r>
              <a:rPr lang="en-US" altLang="es-MX" sz="1200">
                <a:latin typeface="+mj-lt"/>
                <a:cs typeface="Calibri Light" panose="020F0302020204030204" pitchFamily="34" charset="0"/>
              </a:rPr>
              <a:t>to success in the future and primary</a:t>
            </a:r>
          </a:p>
        </p:txBody>
      </p:sp>
      <p:sp>
        <p:nvSpPr>
          <p:cNvPr id="47109" name="TextBox 142"/>
          <p:cNvSpPr txBox="1">
            <a:spLocks noChangeArrowheads="1"/>
          </p:cNvSpPr>
          <p:nvPr/>
        </p:nvSpPr>
        <p:spPr bwMode="auto">
          <a:xfrm>
            <a:off x="6415882" y="3719513"/>
            <a:ext cx="2289969" cy="5069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09710" tIns="54855" rIns="109710" bIns="54855">
            <a:spAutoFit/>
          </a:bodyPr>
          <a:lstStyle>
            <a:lvl1pPr>
              <a:defRPr sz="3600">
                <a:solidFill>
                  <a:schemeClr val="tx1"/>
                </a:solidFill>
                <a:latin typeface="Lato Light" panose="020F0302020204030203" pitchFamily="34" charset="0"/>
                <a:ea typeface="MS PGothic" panose="020B0600070205080204" pitchFamily="34" charset="-128"/>
              </a:defRPr>
            </a:lvl1pPr>
            <a:lvl2pPr marL="742950" indent="-285750">
              <a:defRPr sz="3600">
                <a:solidFill>
                  <a:schemeClr val="tx1"/>
                </a:solidFill>
                <a:latin typeface="Lato Light" panose="020F0302020204030203" pitchFamily="34" charset="0"/>
                <a:ea typeface="MS PGothic" panose="020B0600070205080204" pitchFamily="34" charset="-128"/>
              </a:defRPr>
            </a:lvl2pPr>
            <a:lvl3pPr marL="1143000" indent="-228600">
              <a:defRPr sz="3600">
                <a:solidFill>
                  <a:schemeClr val="tx1"/>
                </a:solidFill>
                <a:latin typeface="Lato Light" panose="020F0302020204030203" pitchFamily="34" charset="0"/>
                <a:ea typeface="MS PGothic" panose="020B0600070205080204" pitchFamily="34" charset="-128"/>
              </a:defRPr>
            </a:lvl3pPr>
            <a:lvl4pPr marL="1600200" indent="-228600">
              <a:defRPr sz="3600">
                <a:solidFill>
                  <a:schemeClr val="tx1"/>
                </a:solidFill>
                <a:latin typeface="Lato Light" panose="020F0302020204030203" pitchFamily="34" charset="0"/>
                <a:ea typeface="MS PGothic" panose="020B0600070205080204" pitchFamily="34" charset="-128"/>
              </a:defRPr>
            </a:lvl4pPr>
            <a:lvl5pPr marL="2057400" indent="-228600">
              <a:defRPr sz="3600">
                <a:solidFill>
                  <a:schemeClr val="tx1"/>
                </a:solidFill>
                <a:latin typeface="Lato Light" panose="020F0302020204030203" pitchFamily="34" charset="0"/>
                <a:ea typeface="MS PGothic" panose="020B0600070205080204" pitchFamily="34" charset="-128"/>
              </a:defRPr>
            </a:lvl5pPr>
            <a:lvl6pPr marL="25146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6pPr>
            <a:lvl7pPr marL="29718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7pPr>
            <a:lvl8pPr marL="34290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8pPr>
            <a:lvl9pPr marL="38862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9pPr>
          </a:lstStyle>
          <a:p>
            <a:pPr>
              <a:lnSpc>
                <a:spcPct val="110000"/>
              </a:lnSpc>
            </a:pPr>
            <a:r>
              <a:rPr lang="en-US" altLang="es-MX" sz="1200" b="1">
                <a:solidFill>
                  <a:schemeClr val="tx2"/>
                </a:solidFill>
                <a:latin typeface="+mj-lt"/>
              </a:rPr>
              <a:t>Creativity is the key </a:t>
            </a:r>
            <a:r>
              <a:rPr lang="en-US" altLang="es-MX" sz="1200">
                <a:latin typeface="+mj-lt"/>
                <a:cs typeface="Calibri Light" panose="020F0302020204030204" pitchFamily="34" charset="0"/>
              </a:rPr>
              <a:t>to success in the future and primary</a:t>
            </a:r>
          </a:p>
        </p:txBody>
      </p:sp>
      <p:grpSp>
        <p:nvGrpSpPr>
          <p:cNvPr id="144" name="Group 143"/>
          <p:cNvGrpSpPr/>
          <p:nvPr/>
        </p:nvGrpSpPr>
        <p:grpSpPr>
          <a:xfrm>
            <a:off x="6115504" y="3844320"/>
            <a:ext cx="267367" cy="286118"/>
            <a:chOff x="5484820" y="7048230"/>
            <a:chExt cx="1337946" cy="1431781"/>
          </a:xfrm>
          <a:solidFill>
            <a:schemeClr val="accent2"/>
          </a:solidFill>
        </p:grpSpPr>
        <p:sp>
          <p:nvSpPr>
            <p:cNvPr id="145" name="Freeform 284"/>
            <p:cNvSpPr>
              <a:spLocks noChangeArrowheads="1"/>
            </p:cNvSpPr>
            <p:nvPr/>
          </p:nvSpPr>
          <p:spPr bwMode="auto">
            <a:xfrm>
              <a:off x="5484820" y="7048230"/>
              <a:ext cx="1303858" cy="596576"/>
            </a:xfrm>
            <a:custGeom>
              <a:avLst/>
              <a:gdLst>
                <a:gd name="T0" fmla="*/ 122 w 1352"/>
                <a:gd name="T1" fmla="*/ 621 h 622"/>
                <a:gd name="T2" fmla="*/ 122 w 1352"/>
                <a:gd name="T3" fmla="*/ 621 h 622"/>
                <a:gd name="T4" fmla="*/ 235 w 1352"/>
                <a:gd name="T5" fmla="*/ 551 h 622"/>
                <a:gd name="T6" fmla="*/ 697 w 1352"/>
                <a:gd name="T7" fmla="*/ 237 h 622"/>
                <a:gd name="T8" fmla="*/ 994 w 1352"/>
                <a:gd name="T9" fmla="*/ 340 h 622"/>
                <a:gd name="T10" fmla="*/ 933 w 1352"/>
                <a:gd name="T11" fmla="*/ 359 h 622"/>
                <a:gd name="T12" fmla="*/ 889 w 1352"/>
                <a:gd name="T13" fmla="*/ 402 h 622"/>
                <a:gd name="T14" fmla="*/ 916 w 1352"/>
                <a:gd name="T15" fmla="*/ 454 h 622"/>
                <a:gd name="T16" fmla="*/ 1281 w 1352"/>
                <a:gd name="T17" fmla="*/ 621 h 622"/>
                <a:gd name="T18" fmla="*/ 1335 w 1352"/>
                <a:gd name="T19" fmla="*/ 611 h 622"/>
                <a:gd name="T20" fmla="*/ 1351 w 1352"/>
                <a:gd name="T21" fmla="*/ 567 h 622"/>
                <a:gd name="T22" fmla="*/ 1351 w 1352"/>
                <a:gd name="T23" fmla="*/ 167 h 622"/>
                <a:gd name="T24" fmla="*/ 1316 w 1352"/>
                <a:gd name="T25" fmla="*/ 124 h 622"/>
                <a:gd name="T26" fmla="*/ 1265 w 1352"/>
                <a:gd name="T27" fmla="*/ 140 h 622"/>
                <a:gd name="T28" fmla="*/ 1211 w 1352"/>
                <a:gd name="T29" fmla="*/ 219 h 622"/>
                <a:gd name="T30" fmla="*/ 697 w 1352"/>
                <a:gd name="T31" fmla="*/ 0 h 622"/>
                <a:gd name="T32" fmla="*/ 17 w 1352"/>
                <a:gd name="T33" fmla="*/ 454 h 622"/>
                <a:gd name="T34" fmla="*/ 25 w 1352"/>
                <a:gd name="T35" fmla="*/ 567 h 622"/>
                <a:gd name="T36" fmla="*/ 122 w 1352"/>
                <a:gd name="T37" fmla="*/ 621 h 622"/>
                <a:gd name="T38" fmla="*/ 122 w 1352"/>
                <a:gd name="T39" fmla="*/ 621 h 622"/>
                <a:gd name="T40" fmla="*/ 122 w 1352"/>
                <a:gd name="T41" fmla="*/ 621 h 6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352" h="622">
                  <a:moveTo>
                    <a:pt x="122" y="621"/>
                  </a:moveTo>
                  <a:lnTo>
                    <a:pt x="122" y="621"/>
                  </a:lnTo>
                  <a:cubicBezTo>
                    <a:pt x="173" y="621"/>
                    <a:pt x="208" y="594"/>
                    <a:pt x="235" y="551"/>
                  </a:cubicBezTo>
                  <a:cubicBezTo>
                    <a:pt x="305" y="367"/>
                    <a:pt x="487" y="237"/>
                    <a:pt x="697" y="237"/>
                  </a:cubicBezTo>
                  <a:cubicBezTo>
                    <a:pt x="811" y="237"/>
                    <a:pt x="916" y="280"/>
                    <a:pt x="994" y="340"/>
                  </a:cubicBezTo>
                  <a:cubicBezTo>
                    <a:pt x="933" y="359"/>
                    <a:pt x="933" y="359"/>
                    <a:pt x="933" y="359"/>
                  </a:cubicBezTo>
                  <a:cubicBezTo>
                    <a:pt x="906" y="359"/>
                    <a:pt x="889" y="375"/>
                    <a:pt x="889" y="402"/>
                  </a:cubicBezTo>
                  <a:cubicBezTo>
                    <a:pt x="889" y="419"/>
                    <a:pt x="898" y="446"/>
                    <a:pt x="916" y="454"/>
                  </a:cubicBezTo>
                  <a:cubicBezTo>
                    <a:pt x="1281" y="621"/>
                    <a:pt x="1281" y="621"/>
                    <a:pt x="1281" y="621"/>
                  </a:cubicBezTo>
                  <a:cubicBezTo>
                    <a:pt x="1300" y="621"/>
                    <a:pt x="1316" y="621"/>
                    <a:pt x="1335" y="611"/>
                  </a:cubicBezTo>
                  <a:cubicBezTo>
                    <a:pt x="1343" y="602"/>
                    <a:pt x="1351" y="586"/>
                    <a:pt x="1351" y="567"/>
                  </a:cubicBezTo>
                  <a:cubicBezTo>
                    <a:pt x="1351" y="167"/>
                    <a:pt x="1351" y="167"/>
                    <a:pt x="1351" y="167"/>
                  </a:cubicBezTo>
                  <a:cubicBezTo>
                    <a:pt x="1351" y="149"/>
                    <a:pt x="1343" y="124"/>
                    <a:pt x="1316" y="124"/>
                  </a:cubicBezTo>
                  <a:cubicBezTo>
                    <a:pt x="1300" y="115"/>
                    <a:pt x="1273" y="124"/>
                    <a:pt x="1265" y="140"/>
                  </a:cubicBezTo>
                  <a:cubicBezTo>
                    <a:pt x="1211" y="219"/>
                    <a:pt x="1211" y="219"/>
                    <a:pt x="1211" y="219"/>
                  </a:cubicBezTo>
                  <a:cubicBezTo>
                    <a:pt x="1081" y="88"/>
                    <a:pt x="898" y="0"/>
                    <a:pt x="697" y="0"/>
                  </a:cubicBezTo>
                  <a:cubicBezTo>
                    <a:pt x="392" y="0"/>
                    <a:pt x="122" y="194"/>
                    <a:pt x="17" y="454"/>
                  </a:cubicBezTo>
                  <a:cubicBezTo>
                    <a:pt x="0" y="489"/>
                    <a:pt x="0" y="532"/>
                    <a:pt x="25" y="567"/>
                  </a:cubicBezTo>
                  <a:cubicBezTo>
                    <a:pt x="43" y="602"/>
                    <a:pt x="87" y="621"/>
                    <a:pt x="122" y="621"/>
                  </a:cubicBezTo>
                  <a:close/>
                  <a:moveTo>
                    <a:pt x="122" y="621"/>
                  </a:moveTo>
                  <a:lnTo>
                    <a:pt x="122" y="621"/>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6900">
                <a:latin typeface="Calibri Light"/>
              </a:endParaRPr>
            </a:p>
          </p:txBody>
        </p:sp>
        <p:sp>
          <p:nvSpPr>
            <p:cNvPr id="146" name="Freeform 285"/>
            <p:cNvSpPr>
              <a:spLocks noChangeArrowheads="1"/>
            </p:cNvSpPr>
            <p:nvPr/>
          </p:nvSpPr>
          <p:spPr bwMode="auto">
            <a:xfrm>
              <a:off x="5518908" y="7883435"/>
              <a:ext cx="1303858" cy="596576"/>
            </a:xfrm>
            <a:custGeom>
              <a:avLst/>
              <a:gdLst>
                <a:gd name="T0" fmla="*/ 1325 w 1352"/>
                <a:gd name="T1" fmla="*/ 54 h 620"/>
                <a:gd name="T2" fmla="*/ 1325 w 1352"/>
                <a:gd name="T3" fmla="*/ 54 h 620"/>
                <a:gd name="T4" fmla="*/ 1230 w 1352"/>
                <a:gd name="T5" fmla="*/ 0 h 620"/>
                <a:gd name="T6" fmla="*/ 1125 w 1352"/>
                <a:gd name="T7" fmla="*/ 70 h 620"/>
                <a:gd name="T8" fmla="*/ 662 w 1352"/>
                <a:gd name="T9" fmla="*/ 376 h 620"/>
                <a:gd name="T10" fmla="*/ 357 w 1352"/>
                <a:gd name="T11" fmla="*/ 271 h 620"/>
                <a:gd name="T12" fmla="*/ 417 w 1352"/>
                <a:gd name="T13" fmla="*/ 262 h 620"/>
                <a:gd name="T14" fmla="*/ 462 w 1352"/>
                <a:gd name="T15" fmla="*/ 219 h 620"/>
                <a:gd name="T16" fmla="*/ 435 w 1352"/>
                <a:gd name="T17" fmla="*/ 166 h 620"/>
                <a:gd name="T18" fmla="*/ 68 w 1352"/>
                <a:gd name="T19" fmla="*/ 0 h 620"/>
                <a:gd name="T20" fmla="*/ 25 w 1352"/>
                <a:gd name="T21" fmla="*/ 9 h 620"/>
                <a:gd name="T22" fmla="*/ 0 w 1352"/>
                <a:gd name="T23" fmla="*/ 54 h 620"/>
                <a:gd name="T24" fmla="*/ 0 w 1352"/>
                <a:gd name="T25" fmla="*/ 454 h 620"/>
                <a:gd name="T26" fmla="*/ 33 w 1352"/>
                <a:gd name="T27" fmla="*/ 498 h 620"/>
                <a:gd name="T28" fmla="*/ 87 w 1352"/>
                <a:gd name="T29" fmla="*/ 481 h 620"/>
                <a:gd name="T30" fmla="*/ 138 w 1352"/>
                <a:gd name="T31" fmla="*/ 403 h 620"/>
                <a:gd name="T32" fmla="*/ 662 w 1352"/>
                <a:gd name="T33" fmla="*/ 619 h 620"/>
                <a:gd name="T34" fmla="*/ 1343 w 1352"/>
                <a:gd name="T35" fmla="*/ 166 h 620"/>
                <a:gd name="T36" fmla="*/ 1325 w 1352"/>
                <a:gd name="T37" fmla="*/ 54 h 620"/>
                <a:gd name="T38" fmla="*/ 1325 w 1352"/>
                <a:gd name="T39" fmla="*/ 54 h 620"/>
                <a:gd name="T40" fmla="*/ 1325 w 1352"/>
                <a:gd name="T41" fmla="*/ 54 h 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352" h="620">
                  <a:moveTo>
                    <a:pt x="1325" y="54"/>
                  </a:moveTo>
                  <a:lnTo>
                    <a:pt x="1325" y="54"/>
                  </a:lnTo>
                  <a:cubicBezTo>
                    <a:pt x="1308" y="19"/>
                    <a:pt x="1273" y="0"/>
                    <a:pt x="1230" y="0"/>
                  </a:cubicBezTo>
                  <a:cubicBezTo>
                    <a:pt x="1186" y="0"/>
                    <a:pt x="1141" y="27"/>
                    <a:pt x="1125" y="70"/>
                  </a:cubicBezTo>
                  <a:cubicBezTo>
                    <a:pt x="1046" y="254"/>
                    <a:pt x="863" y="376"/>
                    <a:pt x="662" y="376"/>
                  </a:cubicBezTo>
                  <a:cubicBezTo>
                    <a:pt x="541" y="376"/>
                    <a:pt x="435" y="341"/>
                    <a:pt x="357" y="271"/>
                  </a:cubicBezTo>
                  <a:cubicBezTo>
                    <a:pt x="417" y="262"/>
                    <a:pt x="417" y="262"/>
                    <a:pt x="417" y="262"/>
                  </a:cubicBezTo>
                  <a:cubicBezTo>
                    <a:pt x="444" y="262"/>
                    <a:pt x="462" y="244"/>
                    <a:pt x="462" y="219"/>
                  </a:cubicBezTo>
                  <a:cubicBezTo>
                    <a:pt x="470" y="201"/>
                    <a:pt x="452" y="176"/>
                    <a:pt x="435" y="166"/>
                  </a:cubicBezTo>
                  <a:cubicBezTo>
                    <a:pt x="68" y="0"/>
                    <a:pt x="68" y="0"/>
                    <a:pt x="68" y="0"/>
                  </a:cubicBezTo>
                  <a:cubicBezTo>
                    <a:pt x="52" y="0"/>
                    <a:pt x="33" y="0"/>
                    <a:pt x="25" y="9"/>
                  </a:cubicBezTo>
                  <a:cubicBezTo>
                    <a:pt x="8" y="19"/>
                    <a:pt x="0" y="35"/>
                    <a:pt x="0" y="54"/>
                  </a:cubicBezTo>
                  <a:cubicBezTo>
                    <a:pt x="0" y="454"/>
                    <a:pt x="0" y="454"/>
                    <a:pt x="0" y="454"/>
                  </a:cubicBezTo>
                  <a:cubicBezTo>
                    <a:pt x="0" y="471"/>
                    <a:pt x="8" y="489"/>
                    <a:pt x="33" y="498"/>
                  </a:cubicBezTo>
                  <a:cubicBezTo>
                    <a:pt x="52" y="506"/>
                    <a:pt x="78" y="498"/>
                    <a:pt x="87" y="481"/>
                  </a:cubicBezTo>
                  <a:cubicBezTo>
                    <a:pt x="138" y="403"/>
                    <a:pt x="138" y="403"/>
                    <a:pt x="138" y="403"/>
                  </a:cubicBezTo>
                  <a:cubicBezTo>
                    <a:pt x="270" y="533"/>
                    <a:pt x="452" y="619"/>
                    <a:pt x="662" y="619"/>
                  </a:cubicBezTo>
                  <a:cubicBezTo>
                    <a:pt x="968" y="619"/>
                    <a:pt x="1230" y="428"/>
                    <a:pt x="1343" y="166"/>
                  </a:cubicBezTo>
                  <a:cubicBezTo>
                    <a:pt x="1351" y="132"/>
                    <a:pt x="1351" y="87"/>
                    <a:pt x="1325" y="54"/>
                  </a:cubicBezTo>
                  <a:close/>
                  <a:moveTo>
                    <a:pt x="1325" y="54"/>
                  </a:moveTo>
                  <a:lnTo>
                    <a:pt x="1325" y="54"/>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6900">
                <a:latin typeface="Calibri Light"/>
              </a:endParaRPr>
            </a:p>
          </p:txBody>
        </p:sp>
      </p:grpSp>
      <p:sp>
        <p:nvSpPr>
          <p:cNvPr id="147" name="Freeform 283"/>
          <p:cNvSpPr>
            <a:spLocks noChangeArrowheads="1"/>
          </p:cNvSpPr>
          <p:nvPr/>
        </p:nvSpPr>
        <p:spPr bwMode="auto">
          <a:xfrm>
            <a:off x="6093619" y="4458494"/>
            <a:ext cx="319088" cy="319088"/>
          </a:xfrm>
          <a:custGeom>
            <a:avLst/>
            <a:gdLst>
              <a:gd name="T0" fmla="*/ 1989 w 1999"/>
              <a:gd name="T1" fmla="*/ 933 h 1999"/>
              <a:gd name="T2" fmla="*/ 1065 w 1999"/>
              <a:gd name="T3" fmla="*/ 0 h 1999"/>
              <a:gd name="T4" fmla="*/ 933 w 1999"/>
              <a:gd name="T5" fmla="*/ 0 h 1999"/>
              <a:gd name="T6" fmla="*/ 0 w 1999"/>
              <a:gd name="T7" fmla="*/ 933 h 1999"/>
              <a:gd name="T8" fmla="*/ 9 w 1999"/>
              <a:gd name="T9" fmla="*/ 1065 h 1999"/>
              <a:gd name="T10" fmla="*/ 933 w 1999"/>
              <a:gd name="T11" fmla="*/ 1998 h 1999"/>
              <a:gd name="T12" fmla="*/ 1065 w 1999"/>
              <a:gd name="T13" fmla="*/ 1989 h 1999"/>
              <a:gd name="T14" fmla="*/ 1998 w 1999"/>
              <a:gd name="T15" fmla="*/ 1065 h 1999"/>
              <a:gd name="T16" fmla="*/ 1989 w 1999"/>
              <a:gd name="T17" fmla="*/ 933 h 1999"/>
              <a:gd name="T18" fmla="*/ 628 w 1999"/>
              <a:gd name="T19" fmla="*/ 217 h 1999"/>
              <a:gd name="T20" fmla="*/ 271 w 1999"/>
              <a:gd name="T21" fmla="*/ 532 h 1999"/>
              <a:gd name="T22" fmla="*/ 201 w 1999"/>
              <a:gd name="T23" fmla="*/ 663 h 1999"/>
              <a:gd name="T24" fmla="*/ 436 w 1999"/>
              <a:gd name="T25" fmla="*/ 663 h 1999"/>
              <a:gd name="T26" fmla="*/ 139 w 1999"/>
              <a:gd name="T27" fmla="*/ 933 h 1999"/>
              <a:gd name="T28" fmla="*/ 139 w 1999"/>
              <a:gd name="T29" fmla="*/ 1065 h 1999"/>
              <a:gd name="T30" fmla="*/ 401 w 1999"/>
              <a:gd name="T31" fmla="*/ 1065 h 1999"/>
              <a:gd name="T32" fmla="*/ 201 w 1999"/>
              <a:gd name="T33" fmla="*/ 1325 h 1999"/>
              <a:gd name="T34" fmla="*/ 271 w 1999"/>
              <a:gd name="T35" fmla="*/ 1465 h 1999"/>
              <a:gd name="T36" fmla="*/ 471 w 1999"/>
              <a:gd name="T37" fmla="*/ 1465 h 1999"/>
              <a:gd name="T38" fmla="*/ 271 w 1999"/>
              <a:gd name="T39" fmla="*/ 1465 h 1999"/>
              <a:gd name="T40" fmla="*/ 933 w 1999"/>
              <a:gd name="T41" fmla="*/ 1849 h 1999"/>
              <a:gd name="T42" fmla="*/ 933 w 1999"/>
              <a:gd name="T43" fmla="*/ 1465 h 1999"/>
              <a:gd name="T44" fmla="*/ 933 w 1999"/>
              <a:gd name="T45" fmla="*/ 1325 h 1999"/>
              <a:gd name="T46" fmla="*/ 568 w 1999"/>
              <a:gd name="T47" fmla="*/ 1325 h 1999"/>
              <a:gd name="T48" fmla="*/ 933 w 1999"/>
              <a:gd name="T49" fmla="*/ 1065 h 1999"/>
              <a:gd name="T50" fmla="*/ 933 w 1999"/>
              <a:gd name="T51" fmla="*/ 933 h 1999"/>
              <a:gd name="T52" fmla="*/ 533 w 1999"/>
              <a:gd name="T53" fmla="*/ 933 h 1999"/>
              <a:gd name="T54" fmla="*/ 933 w 1999"/>
              <a:gd name="T55" fmla="*/ 663 h 1999"/>
              <a:gd name="T56" fmla="*/ 933 w 1999"/>
              <a:gd name="T57" fmla="*/ 532 h 1999"/>
              <a:gd name="T58" fmla="*/ 611 w 1999"/>
              <a:gd name="T59" fmla="*/ 532 h 1999"/>
              <a:gd name="T60" fmla="*/ 933 w 1999"/>
              <a:gd name="T61" fmla="*/ 532 h 1999"/>
              <a:gd name="T62" fmla="*/ 1728 w 1999"/>
              <a:gd name="T63" fmla="*/ 532 h 1999"/>
              <a:gd name="T64" fmla="*/ 1370 w 1999"/>
              <a:gd name="T65" fmla="*/ 217 h 1999"/>
              <a:gd name="T66" fmla="*/ 1065 w 1999"/>
              <a:gd name="T67" fmla="*/ 139 h 1999"/>
              <a:gd name="T68" fmla="*/ 1387 w 1999"/>
              <a:gd name="T69" fmla="*/ 532 h 1999"/>
              <a:gd name="T70" fmla="*/ 1065 w 1999"/>
              <a:gd name="T71" fmla="*/ 139 h 1999"/>
              <a:gd name="T72" fmla="*/ 1065 w 1999"/>
              <a:gd name="T73" fmla="*/ 663 h 1999"/>
              <a:gd name="T74" fmla="*/ 1466 w 1999"/>
              <a:gd name="T75" fmla="*/ 933 h 1999"/>
              <a:gd name="T76" fmla="*/ 1065 w 1999"/>
              <a:gd name="T77" fmla="*/ 663 h 1999"/>
              <a:gd name="T78" fmla="*/ 1065 w 1999"/>
              <a:gd name="T79" fmla="*/ 1065 h 1999"/>
              <a:gd name="T80" fmla="*/ 1430 w 1999"/>
              <a:gd name="T81" fmla="*/ 1325 h 1999"/>
              <a:gd name="T82" fmla="*/ 1065 w 1999"/>
              <a:gd name="T83" fmla="*/ 1065 h 1999"/>
              <a:gd name="T84" fmla="*/ 1065 w 1999"/>
              <a:gd name="T85" fmla="*/ 1849 h 1999"/>
              <a:gd name="T86" fmla="*/ 1387 w 1999"/>
              <a:gd name="T87" fmla="*/ 1465 h 1999"/>
              <a:gd name="T88" fmla="*/ 1370 w 1999"/>
              <a:gd name="T89" fmla="*/ 1779 h 1999"/>
              <a:gd name="T90" fmla="*/ 1527 w 1999"/>
              <a:gd name="T91" fmla="*/ 1465 h 1999"/>
              <a:gd name="T92" fmla="*/ 1370 w 1999"/>
              <a:gd name="T93" fmla="*/ 1779 h 1999"/>
              <a:gd name="T94" fmla="*/ 1798 w 1999"/>
              <a:gd name="T95" fmla="*/ 1325 h 1999"/>
              <a:gd name="T96" fmla="*/ 1596 w 1999"/>
              <a:gd name="T97" fmla="*/ 1065 h 1999"/>
              <a:gd name="T98" fmla="*/ 1798 w 1999"/>
              <a:gd name="T99" fmla="*/ 1325 h 1999"/>
              <a:gd name="T100" fmla="*/ 1596 w 1999"/>
              <a:gd name="T101" fmla="*/ 933 h 1999"/>
              <a:gd name="T102" fmla="*/ 1798 w 1999"/>
              <a:gd name="T103" fmla="*/ 663 h 1999"/>
              <a:gd name="T104" fmla="*/ 1596 w 1999"/>
              <a:gd name="T105" fmla="*/ 933 h 1999"/>
              <a:gd name="T106" fmla="*/ 1596 w 1999"/>
              <a:gd name="T107" fmla="*/ 933 h 19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999" h="1999">
                <a:moveTo>
                  <a:pt x="1989" y="933"/>
                </a:moveTo>
                <a:lnTo>
                  <a:pt x="1989" y="933"/>
                </a:lnTo>
                <a:cubicBezTo>
                  <a:pt x="1963" y="436"/>
                  <a:pt x="1561" y="35"/>
                  <a:pt x="1065" y="0"/>
                </a:cubicBezTo>
                <a:lnTo>
                  <a:pt x="1065" y="0"/>
                </a:lnTo>
                <a:cubicBezTo>
                  <a:pt x="933" y="0"/>
                  <a:pt x="933" y="0"/>
                  <a:pt x="933" y="0"/>
                </a:cubicBezTo>
                <a:lnTo>
                  <a:pt x="933" y="0"/>
                </a:lnTo>
                <a:cubicBezTo>
                  <a:pt x="436" y="35"/>
                  <a:pt x="36" y="436"/>
                  <a:pt x="9" y="933"/>
                </a:cubicBezTo>
                <a:cubicBezTo>
                  <a:pt x="0" y="933"/>
                  <a:pt x="0" y="933"/>
                  <a:pt x="0" y="933"/>
                </a:cubicBezTo>
                <a:cubicBezTo>
                  <a:pt x="0" y="1065"/>
                  <a:pt x="0" y="1065"/>
                  <a:pt x="0" y="1065"/>
                </a:cubicBezTo>
                <a:cubicBezTo>
                  <a:pt x="9" y="1065"/>
                  <a:pt x="9" y="1065"/>
                  <a:pt x="9" y="1065"/>
                </a:cubicBezTo>
                <a:cubicBezTo>
                  <a:pt x="36" y="1560"/>
                  <a:pt x="436" y="1962"/>
                  <a:pt x="933" y="1989"/>
                </a:cubicBezTo>
                <a:cubicBezTo>
                  <a:pt x="933" y="1998"/>
                  <a:pt x="933" y="1998"/>
                  <a:pt x="933" y="1998"/>
                </a:cubicBezTo>
                <a:cubicBezTo>
                  <a:pt x="1065" y="1998"/>
                  <a:pt x="1065" y="1998"/>
                  <a:pt x="1065" y="1998"/>
                </a:cubicBezTo>
                <a:cubicBezTo>
                  <a:pt x="1065" y="1989"/>
                  <a:pt x="1065" y="1989"/>
                  <a:pt x="1065" y="1989"/>
                </a:cubicBezTo>
                <a:cubicBezTo>
                  <a:pt x="1561" y="1962"/>
                  <a:pt x="1963" y="1560"/>
                  <a:pt x="1989" y="1065"/>
                </a:cubicBezTo>
                <a:cubicBezTo>
                  <a:pt x="1998" y="1065"/>
                  <a:pt x="1998" y="1065"/>
                  <a:pt x="1998" y="1065"/>
                </a:cubicBezTo>
                <a:cubicBezTo>
                  <a:pt x="1998" y="933"/>
                  <a:pt x="1998" y="933"/>
                  <a:pt x="1998" y="933"/>
                </a:cubicBezTo>
                <a:lnTo>
                  <a:pt x="1989" y="933"/>
                </a:lnTo>
                <a:close/>
                <a:moveTo>
                  <a:pt x="628" y="217"/>
                </a:moveTo>
                <a:lnTo>
                  <a:pt x="628" y="217"/>
                </a:lnTo>
                <a:cubicBezTo>
                  <a:pt x="568" y="306"/>
                  <a:pt x="506" y="409"/>
                  <a:pt x="471" y="532"/>
                </a:cubicBezTo>
                <a:cubicBezTo>
                  <a:pt x="271" y="532"/>
                  <a:pt x="271" y="532"/>
                  <a:pt x="271" y="532"/>
                </a:cubicBezTo>
                <a:cubicBezTo>
                  <a:pt x="358" y="401"/>
                  <a:pt x="479" y="287"/>
                  <a:pt x="628" y="217"/>
                </a:cubicBezTo>
                <a:close/>
                <a:moveTo>
                  <a:pt x="201" y="663"/>
                </a:moveTo>
                <a:lnTo>
                  <a:pt x="201" y="663"/>
                </a:lnTo>
                <a:cubicBezTo>
                  <a:pt x="436" y="663"/>
                  <a:pt x="436" y="663"/>
                  <a:pt x="436" y="663"/>
                </a:cubicBezTo>
                <a:cubicBezTo>
                  <a:pt x="419" y="749"/>
                  <a:pt x="409" y="838"/>
                  <a:pt x="401" y="933"/>
                </a:cubicBezTo>
                <a:cubicBezTo>
                  <a:pt x="139" y="933"/>
                  <a:pt x="139" y="933"/>
                  <a:pt x="139" y="933"/>
                </a:cubicBezTo>
                <a:cubicBezTo>
                  <a:pt x="149" y="838"/>
                  <a:pt x="166" y="749"/>
                  <a:pt x="201" y="663"/>
                </a:cubicBezTo>
                <a:close/>
                <a:moveTo>
                  <a:pt x="139" y="1065"/>
                </a:moveTo>
                <a:lnTo>
                  <a:pt x="139" y="1065"/>
                </a:lnTo>
                <a:cubicBezTo>
                  <a:pt x="401" y="1065"/>
                  <a:pt x="401" y="1065"/>
                  <a:pt x="401" y="1065"/>
                </a:cubicBezTo>
                <a:cubicBezTo>
                  <a:pt x="409" y="1160"/>
                  <a:pt x="419" y="1247"/>
                  <a:pt x="436" y="1325"/>
                </a:cubicBezTo>
                <a:cubicBezTo>
                  <a:pt x="201" y="1325"/>
                  <a:pt x="201" y="1325"/>
                  <a:pt x="201" y="1325"/>
                </a:cubicBezTo>
                <a:cubicBezTo>
                  <a:pt x="166" y="1247"/>
                  <a:pt x="149" y="1160"/>
                  <a:pt x="139" y="1065"/>
                </a:cubicBezTo>
                <a:close/>
                <a:moveTo>
                  <a:pt x="271" y="1465"/>
                </a:moveTo>
                <a:lnTo>
                  <a:pt x="271" y="1465"/>
                </a:lnTo>
                <a:cubicBezTo>
                  <a:pt x="471" y="1465"/>
                  <a:pt x="471" y="1465"/>
                  <a:pt x="471" y="1465"/>
                </a:cubicBezTo>
                <a:cubicBezTo>
                  <a:pt x="506" y="1587"/>
                  <a:pt x="558" y="1692"/>
                  <a:pt x="628" y="1779"/>
                </a:cubicBezTo>
                <a:cubicBezTo>
                  <a:pt x="479" y="1709"/>
                  <a:pt x="358" y="1595"/>
                  <a:pt x="271" y="1465"/>
                </a:cubicBezTo>
                <a:close/>
                <a:moveTo>
                  <a:pt x="933" y="1849"/>
                </a:moveTo>
                <a:lnTo>
                  <a:pt x="933" y="1849"/>
                </a:lnTo>
                <a:cubicBezTo>
                  <a:pt x="793" y="1814"/>
                  <a:pt x="680" y="1665"/>
                  <a:pt x="611" y="1465"/>
                </a:cubicBezTo>
                <a:cubicBezTo>
                  <a:pt x="933" y="1465"/>
                  <a:pt x="933" y="1465"/>
                  <a:pt x="933" y="1465"/>
                </a:cubicBezTo>
                <a:lnTo>
                  <a:pt x="933" y="1849"/>
                </a:lnTo>
                <a:close/>
                <a:moveTo>
                  <a:pt x="933" y="1325"/>
                </a:moveTo>
                <a:lnTo>
                  <a:pt x="933" y="1325"/>
                </a:lnTo>
                <a:cubicBezTo>
                  <a:pt x="568" y="1325"/>
                  <a:pt x="568" y="1325"/>
                  <a:pt x="568" y="1325"/>
                </a:cubicBezTo>
                <a:cubicBezTo>
                  <a:pt x="549" y="1247"/>
                  <a:pt x="541" y="1160"/>
                  <a:pt x="533" y="1065"/>
                </a:cubicBezTo>
                <a:cubicBezTo>
                  <a:pt x="933" y="1065"/>
                  <a:pt x="933" y="1065"/>
                  <a:pt x="933" y="1065"/>
                </a:cubicBezTo>
                <a:lnTo>
                  <a:pt x="933" y="1325"/>
                </a:lnTo>
                <a:close/>
                <a:moveTo>
                  <a:pt x="933" y="933"/>
                </a:moveTo>
                <a:lnTo>
                  <a:pt x="933" y="933"/>
                </a:lnTo>
                <a:cubicBezTo>
                  <a:pt x="533" y="933"/>
                  <a:pt x="533" y="933"/>
                  <a:pt x="533" y="933"/>
                </a:cubicBezTo>
                <a:cubicBezTo>
                  <a:pt x="541" y="838"/>
                  <a:pt x="549" y="749"/>
                  <a:pt x="568" y="663"/>
                </a:cubicBezTo>
                <a:cubicBezTo>
                  <a:pt x="933" y="663"/>
                  <a:pt x="933" y="663"/>
                  <a:pt x="933" y="663"/>
                </a:cubicBezTo>
                <a:lnTo>
                  <a:pt x="933" y="933"/>
                </a:lnTo>
                <a:close/>
                <a:moveTo>
                  <a:pt x="933" y="532"/>
                </a:moveTo>
                <a:lnTo>
                  <a:pt x="933" y="532"/>
                </a:lnTo>
                <a:cubicBezTo>
                  <a:pt x="611" y="532"/>
                  <a:pt x="611" y="532"/>
                  <a:pt x="611" y="532"/>
                </a:cubicBezTo>
                <a:cubicBezTo>
                  <a:pt x="680" y="322"/>
                  <a:pt x="793" y="184"/>
                  <a:pt x="933" y="139"/>
                </a:cubicBezTo>
                <a:lnTo>
                  <a:pt x="933" y="532"/>
                </a:lnTo>
                <a:close/>
                <a:moveTo>
                  <a:pt x="1728" y="532"/>
                </a:moveTo>
                <a:lnTo>
                  <a:pt x="1728" y="532"/>
                </a:lnTo>
                <a:cubicBezTo>
                  <a:pt x="1527" y="532"/>
                  <a:pt x="1527" y="532"/>
                  <a:pt x="1527" y="532"/>
                </a:cubicBezTo>
                <a:cubicBezTo>
                  <a:pt x="1492" y="409"/>
                  <a:pt x="1439" y="306"/>
                  <a:pt x="1370" y="217"/>
                </a:cubicBezTo>
                <a:cubicBezTo>
                  <a:pt x="1517" y="287"/>
                  <a:pt x="1641" y="401"/>
                  <a:pt x="1728" y="532"/>
                </a:cubicBezTo>
                <a:close/>
                <a:moveTo>
                  <a:pt x="1065" y="139"/>
                </a:moveTo>
                <a:lnTo>
                  <a:pt x="1065" y="139"/>
                </a:lnTo>
                <a:cubicBezTo>
                  <a:pt x="1204" y="184"/>
                  <a:pt x="1317" y="322"/>
                  <a:pt x="1387" y="532"/>
                </a:cubicBezTo>
                <a:cubicBezTo>
                  <a:pt x="1065" y="532"/>
                  <a:pt x="1065" y="532"/>
                  <a:pt x="1065" y="532"/>
                </a:cubicBezTo>
                <a:lnTo>
                  <a:pt x="1065" y="139"/>
                </a:lnTo>
                <a:close/>
                <a:moveTo>
                  <a:pt x="1065" y="663"/>
                </a:moveTo>
                <a:lnTo>
                  <a:pt x="1065" y="663"/>
                </a:lnTo>
                <a:cubicBezTo>
                  <a:pt x="1430" y="663"/>
                  <a:pt x="1430" y="663"/>
                  <a:pt x="1430" y="663"/>
                </a:cubicBezTo>
                <a:cubicBezTo>
                  <a:pt x="1449" y="749"/>
                  <a:pt x="1457" y="838"/>
                  <a:pt x="1466" y="933"/>
                </a:cubicBezTo>
                <a:cubicBezTo>
                  <a:pt x="1065" y="933"/>
                  <a:pt x="1065" y="933"/>
                  <a:pt x="1065" y="933"/>
                </a:cubicBezTo>
                <a:lnTo>
                  <a:pt x="1065" y="663"/>
                </a:lnTo>
                <a:close/>
                <a:moveTo>
                  <a:pt x="1065" y="1065"/>
                </a:moveTo>
                <a:lnTo>
                  <a:pt x="1065" y="1065"/>
                </a:lnTo>
                <a:cubicBezTo>
                  <a:pt x="1466" y="1065"/>
                  <a:pt x="1466" y="1065"/>
                  <a:pt x="1466" y="1065"/>
                </a:cubicBezTo>
                <a:cubicBezTo>
                  <a:pt x="1457" y="1160"/>
                  <a:pt x="1449" y="1247"/>
                  <a:pt x="1430" y="1325"/>
                </a:cubicBezTo>
                <a:cubicBezTo>
                  <a:pt x="1065" y="1325"/>
                  <a:pt x="1065" y="1325"/>
                  <a:pt x="1065" y="1325"/>
                </a:cubicBezTo>
                <a:lnTo>
                  <a:pt x="1065" y="1065"/>
                </a:lnTo>
                <a:close/>
                <a:moveTo>
                  <a:pt x="1065" y="1849"/>
                </a:moveTo>
                <a:lnTo>
                  <a:pt x="1065" y="1849"/>
                </a:lnTo>
                <a:cubicBezTo>
                  <a:pt x="1065" y="1465"/>
                  <a:pt x="1065" y="1465"/>
                  <a:pt x="1065" y="1465"/>
                </a:cubicBezTo>
                <a:cubicBezTo>
                  <a:pt x="1387" y="1465"/>
                  <a:pt x="1387" y="1465"/>
                  <a:pt x="1387" y="1465"/>
                </a:cubicBezTo>
                <a:cubicBezTo>
                  <a:pt x="1317" y="1665"/>
                  <a:pt x="1204" y="1814"/>
                  <a:pt x="1065" y="1849"/>
                </a:cubicBezTo>
                <a:close/>
                <a:moveTo>
                  <a:pt x="1370" y="1779"/>
                </a:moveTo>
                <a:lnTo>
                  <a:pt x="1370" y="1779"/>
                </a:lnTo>
                <a:cubicBezTo>
                  <a:pt x="1439" y="1692"/>
                  <a:pt x="1492" y="1587"/>
                  <a:pt x="1527" y="1465"/>
                </a:cubicBezTo>
                <a:cubicBezTo>
                  <a:pt x="1728" y="1465"/>
                  <a:pt x="1728" y="1465"/>
                  <a:pt x="1728" y="1465"/>
                </a:cubicBezTo>
                <a:cubicBezTo>
                  <a:pt x="1641" y="1595"/>
                  <a:pt x="1517" y="1709"/>
                  <a:pt x="1370" y="1779"/>
                </a:cubicBezTo>
                <a:close/>
                <a:moveTo>
                  <a:pt x="1798" y="1325"/>
                </a:moveTo>
                <a:lnTo>
                  <a:pt x="1798" y="1325"/>
                </a:lnTo>
                <a:cubicBezTo>
                  <a:pt x="1561" y="1325"/>
                  <a:pt x="1561" y="1325"/>
                  <a:pt x="1561" y="1325"/>
                </a:cubicBezTo>
                <a:cubicBezTo>
                  <a:pt x="1579" y="1247"/>
                  <a:pt x="1587" y="1160"/>
                  <a:pt x="1596" y="1065"/>
                </a:cubicBezTo>
                <a:cubicBezTo>
                  <a:pt x="1858" y="1065"/>
                  <a:pt x="1858" y="1065"/>
                  <a:pt x="1858" y="1065"/>
                </a:cubicBezTo>
                <a:cubicBezTo>
                  <a:pt x="1849" y="1160"/>
                  <a:pt x="1833" y="1247"/>
                  <a:pt x="1798" y="1325"/>
                </a:cubicBezTo>
                <a:close/>
                <a:moveTo>
                  <a:pt x="1596" y="933"/>
                </a:moveTo>
                <a:lnTo>
                  <a:pt x="1596" y="933"/>
                </a:lnTo>
                <a:cubicBezTo>
                  <a:pt x="1587" y="838"/>
                  <a:pt x="1579" y="749"/>
                  <a:pt x="1561" y="663"/>
                </a:cubicBezTo>
                <a:cubicBezTo>
                  <a:pt x="1798" y="663"/>
                  <a:pt x="1798" y="663"/>
                  <a:pt x="1798" y="663"/>
                </a:cubicBezTo>
                <a:cubicBezTo>
                  <a:pt x="1833" y="749"/>
                  <a:pt x="1849" y="838"/>
                  <a:pt x="1858" y="933"/>
                </a:cubicBezTo>
                <a:lnTo>
                  <a:pt x="1596" y="933"/>
                </a:lnTo>
                <a:close/>
                <a:moveTo>
                  <a:pt x="1596" y="933"/>
                </a:moveTo>
                <a:lnTo>
                  <a:pt x="1596" y="933"/>
                </a:lnTo>
                <a:close/>
              </a:path>
            </a:pathLst>
          </a:custGeom>
          <a:solidFill>
            <a:schemeClr val="accent3"/>
          </a:solidFill>
          <a:ln>
            <a:noFill/>
          </a:ln>
          <a:effectLst/>
        </p:spPr>
        <p:txBody>
          <a:bodyPr wrap="none" anchor="ctr"/>
          <a:lstStyle/>
          <a:p>
            <a:pPr defTabSz="914217">
              <a:defRPr/>
            </a:pPr>
            <a:endParaRPr lang="en-US" sz="6900">
              <a:latin typeface="Calibri Light"/>
            </a:endParaRPr>
          </a:p>
        </p:txBody>
      </p:sp>
      <p:sp>
        <p:nvSpPr>
          <p:cNvPr id="148" name="Freeform 53"/>
          <p:cNvSpPr>
            <a:spLocks noChangeArrowheads="1"/>
          </p:cNvSpPr>
          <p:nvPr/>
        </p:nvSpPr>
        <p:spPr bwMode="auto">
          <a:xfrm>
            <a:off x="8863807" y="4443413"/>
            <a:ext cx="292100" cy="292100"/>
          </a:xfrm>
          <a:custGeom>
            <a:avLst/>
            <a:gdLst>
              <a:gd name="T0" fmla="*/ 208626 w 608"/>
              <a:gd name="T1" fmla="*/ 218715 h 609"/>
              <a:gd name="T2" fmla="*/ 0 w 608"/>
              <a:gd name="T3" fmla="*/ 208643 h 609"/>
              <a:gd name="T4" fmla="*/ 10089 w 608"/>
              <a:gd name="T5" fmla="*/ 28059 h 609"/>
              <a:gd name="T6" fmla="*/ 30267 w 608"/>
              <a:gd name="T7" fmla="*/ 38131 h 609"/>
              <a:gd name="T8" fmla="*/ 78910 w 608"/>
              <a:gd name="T9" fmla="*/ 38131 h 609"/>
              <a:gd name="T10" fmla="*/ 139804 w 608"/>
              <a:gd name="T11" fmla="*/ 28059 h 609"/>
              <a:gd name="T12" fmla="*/ 162865 w 608"/>
              <a:gd name="T13" fmla="*/ 61154 h 609"/>
              <a:gd name="T14" fmla="*/ 188448 w 608"/>
              <a:gd name="T15" fmla="*/ 28059 h 609"/>
              <a:gd name="T16" fmla="*/ 218715 w 608"/>
              <a:gd name="T17" fmla="*/ 38131 h 609"/>
              <a:gd name="T18" fmla="*/ 208626 w 608"/>
              <a:gd name="T19" fmla="*/ 218715 h 609"/>
              <a:gd name="T20" fmla="*/ 198537 w 608"/>
              <a:gd name="T21" fmla="*/ 81299 h 609"/>
              <a:gd name="T22" fmla="*/ 20178 w 608"/>
              <a:gd name="T23" fmla="*/ 198211 h 609"/>
              <a:gd name="T24" fmla="*/ 198537 w 608"/>
              <a:gd name="T25" fmla="*/ 81299 h 609"/>
              <a:gd name="T26" fmla="*/ 68461 w 608"/>
              <a:gd name="T27" fmla="*/ 152525 h 609"/>
              <a:gd name="T28" fmla="*/ 81432 w 608"/>
              <a:gd name="T29" fmla="*/ 142453 h 609"/>
              <a:gd name="T30" fmla="*/ 88999 w 608"/>
              <a:gd name="T31" fmla="*/ 134898 h 609"/>
              <a:gd name="T32" fmla="*/ 94044 w 608"/>
              <a:gd name="T33" fmla="*/ 126984 h 609"/>
              <a:gd name="T34" fmla="*/ 86477 w 608"/>
              <a:gd name="T35" fmla="*/ 116912 h 609"/>
              <a:gd name="T36" fmla="*/ 78910 w 608"/>
              <a:gd name="T37" fmla="*/ 121948 h 609"/>
              <a:gd name="T38" fmla="*/ 76388 w 608"/>
              <a:gd name="T39" fmla="*/ 129502 h 609"/>
              <a:gd name="T40" fmla="*/ 65939 w 608"/>
              <a:gd name="T41" fmla="*/ 121948 h 609"/>
              <a:gd name="T42" fmla="*/ 76388 w 608"/>
              <a:gd name="T43" fmla="*/ 106840 h 609"/>
              <a:gd name="T44" fmla="*/ 94044 w 608"/>
              <a:gd name="T45" fmla="*/ 106840 h 609"/>
              <a:gd name="T46" fmla="*/ 104493 w 608"/>
              <a:gd name="T47" fmla="*/ 116912 h 609"/>
              <a:gd name="T48" fmla="*/ 107015 w 608"/>
              <a:gd name="T49" fmla="*/ 132021 h 609"/>
              <a:gd name="T50" fmla="*/ 96566 w 608"/>
              <a:gd name="T51" fmla="*/ 144971 h 609"/>
              <a:gd name="T52" fmla="*/ 83955 w 608"/>
              <a:gd name="T53" fmla="*/ 152525 h 609"/>
              <a:gd name="T54" fmla="*/ 107015 w 608"/>
              <a:gd name="T55" fmla="*/ 157561 h 609"/>
              <a:gd name="T56" fmla="*/ 60894 w 608"/>
              <a:gd name="T57" fmla="*/ 167993 h 609"/>
              <a:gd name="T58" fmla="*/ 68461 w 608"/>
              <a:gd name="T59" fmla="*/ 152525 h 609"/>
              <a:gd name="T60" fmla="*/ 127193 w 608"/>
              <a:gd name="T61" fmla="*/ 157561 h 609"/>
              <a:gd name="T62" fmla="*/ 137282 w 608"/>
              <a:gd name="T63" fmla="*/ 157561 h 609"/>
              <a:gd name="T64" fmla="*/ 142327 w 608"/>
              <a:gd name="T65" fmla="*/ 152525 h 609"/>
              <a:gd name="T66" fmla="*/ 142327 w 608"/>
              <a:gd name="T67" fmla="*/ 142453 h 609"/>
              <a:gd name="T68" fmla="*/ 137282 w 608"/>
              <a:gd name="T69" fmla="*/ 137417 h 609"/>
              <a:gd name="T70" fmla="*/ 127193 w 608"/>
              <a:gd name="T71" fmla="*/ 137417 h 609"/>
              <a:gd name="T72" fmla="*/ 112060 w 608"/>
              <a:gd name="T73" fmla="*/ 142453 h 609"/>
              <a:gd name="T74" fmla="*/ 152776 w 608"/>
              <a:gd name="T75" fmla="*/ 106840 h 609"/>
              <a:gd name="T76" fmla="*/ 127193 w 608"/>
              <a:gd name="T77" fmla="*/ 116912 h 609"/>
              <a:gd name="T78" fmla="*/ 124671 w 608"/>
              <a:gd name="T79" fmla="*/ 132021 h 609"/>
              <a:gd name="T80" fmla="*/ 137282 w 608"/>
              <a:gd name="T81" fmla="*/ 126984 h 609"/>
              <a:gd name="T82" fmla="*/ 152776 w 608"/>
              <a:gd name="T83" fmla="*/ 132021 h 609"/>
              <a:gd name="T84" fmla="*/ 157820 w 608"/>
              <a:gd name="T85" fmla="*/ 147489 h 609"/>
              <a:gd name="T86" fmla="*/ 150254 w 608"/>
              <a:gd name="T87" fmla="*/ 162598 h 609"/>
              <a:gd name="T88" fmla="*/ 134760 w 608"/>
              <a:gd name="T89" fmla="*/ 170512 h 609"/>
              <a:gd name="T90" fmla="*/ 117104 w 608"/>
              <a:gd name="T91" fmla="*/ 165475 h 609"/>
              <a:gd name="T92" fmla="*/ 112060 w 608"/>
              <a:gd name="T93" fmla="*/ 150007 h 609"/>
              <a:gd name="T94" fmla="*/ 127193 w 608"/>
              <a:gd name="T95" fmla="*/ 157561 h 609"/>
              <a:gd name="T96" fmla="*/ 162865 w 608"/>
              <a:gd name="T97" fmla="*/ 48204 h 609"/>
              <a:gd name="T98" fmla="*/ 152776 w 608"/>
              <a:gd name="T99" fmla="*/ 10072 h 609"/>
              <a:gd name="T100" fmla="*/ 172954 w 608"/>
              <a:gd name="T101" fmla="*/ 10072 h 609"/>
              <a:gd name="T102" fmla="*/ 162865 w 608"/>
              <a:gd name="T103" fmla="*/ 48204 h 609"/>
              <a:gd name="T104" fmla="*/ 55850 w 608"/>
              <a:gd name="T105" fmla="*/ 48204 h 609"/>
              <a:gd name="T106" fmla="*/ 45761 w 608"/>
              <a:gd name="T107" fmla="*/ 10072 h 609"/>
              <a:gd name="T108" fmla="*/ 65939 w 608"/>
              <a:gd name="T109" fmla="*/ 10072 h 609"/>
              <a:gd name="T110" fmla="*/ 55850 w 608"/>
              <a:gd name="T111" fmla="*/ 48204 h 60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608" h="609">
                <a:moveTo>
                  <a:pt x="579" y="608"/>
                </a:moveTo>
                <a:lnTo>
                  <a:pt x="579" y="608"/>
                </a:lnTo>
                <a:cubicBezTo>
                  <a:pt x="28" y="608"/>
                  <a:pt x="28" y="608"/>
                  <a:pt x="28" y="608"/>
                </a:cubicBezTo>
                <a:cubicBezTo>
                  <a:pt x="14" y="608"/>
                  <a:pt x="0" y="594"/>
                  <a:pt x="0" y="580"/>
                </a:cubicBezTo>
                <a:cubicBezTo>
                  <a:pt x="0" y="106"/>
                  <a:pt x="0" y="106"/>
                  <a:pt x="0" y="106"/>
                </a:cubicBezTo>
                <a:cubicBezTo>
                  <a:pt x="0" y="92"/>
                  <a:pt x="14" y="78"/>
                  <a:pt x="28" y="78"/>
                </a:cubicBezTo>
                <a:cubicBezTo>
                  <a:pt x="84" y="78"/>
                  <a:pt x="84" y="78"/>
                  <a:pt x="84" y="78"/>
                </a:cubicBezTo>
                <a:cubicBezTo>
                  <a:pt x="84" y="106"/>
                  <a:pt x="84" y="106"/>
                  <a:pt x="84" y="106"/>
                </a:cubicBezTo>
                <a:cubicBezTo>
                  <a:pt x="84" y="141"/>
                  <a:pt x="120" y="170"/>
                  <a:pt x="155" y="170"/>
                </a:cubicBezTo>
                <a:cubicBezTo>
                  <a:pt x="190" y="170"/>
                  <a:pt x="219" y="141"/>
                  <a:pt x="219" y="106"/>
                </a:cubicBezTo>
                <a:cubicBezTo>
                  <a:pt x="219" y="78"/>
                  <a:pt x="219" y="78"/>
                  <a:pt x="219" y="78"/>
                </a:cubicBezTo>
                <a:cubicBezTo>
                  <a:pt x="388" y="78"/>
                  <a:pt x="388" y="78"/>
                  <a:pt x="388" y="78"/>
                </a:cubicBezTo>
                <a:cubicBezTo>
                  <a:pt x="388" y="106"/>
                  <a:pt x="388" y="106"/>
                  <a:pt x="388" y="106"/>
                </a:cubicBezTo>
                <a:cubicBezTo>
                  <a:pt x="388" y="141"/>
                  <a:pt x="417" y="170"/>
                  <a:pt x="452" y="170"/>
                </a:cubicBezTo>
                <a:cubicBezTo>
                  <a:pt x="487" y="170"/>
                  <a:pt x="523" y="141"/>
                  <a:pt x="523" y="106"/>
                </a:cubicBezTo>
                <a:cubicBezTo>
                  <a:pt x="523" y="78"/>
                  <a:pt x="523" y="78"/>
                  <a:pt x="523" y="78"/>
                </a:cubicBezTo>
                <a:cubicBezTo>
                  <a:pt x="579" y="78"/>
                  <a:pt x="579" y="78"/>
                  <a:pt x="579" y="78"/>
                </a:cubicBezTo>
                <a:cubicBezTo>
                  <a:pt x="593" y="78"/>
                  <a:pt x="607" y="92"/>
                  <a:pt x="607" y="106"/>
                </a:cubicBezTo>
                <a:cubicBezTo>
                  <a:pt x="607" y="580"/>
                  <a:pt x="607" y="580"/>
                  <a:pt x="607" y="580"/>
                </a:cubicBezTo>
                <a:cubicBezTo>
                  <a:pt x="607" y="594"/>
                  <a:pt x="593" y="608"/>
                  <a:pt x="579" y="608"/>
                </a:cubicBezTo>
                <a:close/>
                <a:moveTo>
                  <a:pt x="551" y="226"/>
                </a:moveTo>
                <a:lnTo>
                  <a:pt x="551" y="226"/>
                </a:lnTo>
                <a:cubicBezTo>
                  <a:pt x="56" y="226"/>
                  <a:pt x="56" y="226"/>
                  <a:pt x="56" y="226"/>
                </a:cubicBezTo>
                <a:cubicBezTo>
                  <a:pt x="56" y="551"/>
                  <a:pt x="56" y="551"/>
                  <a:pt x="56" y="551"/>
                </a:cubicBezTo>
                <a:cubicBezTo>
                  <a:pt x="551" y="551"/>
                  <a:pt x="551" y="551"/>
                  <a:pt x="551" y="551"/>
                </a:cubicBezTo>
                <a:lnTo>
                  <a:pt x="551" y="226"/>
                </a:lnTo>
                <a:close/>
                <a:moveTo>
                  <a:pt x="190" y="424"/>
                </a:moveTo>
                <a:lnTo>
                  <a:pt x="190" y="424"/>
                </a:lnTo>
                <a:cubicBezTo>
                  <a:pt x="190" y="417"/>
                  <a:pt x="197" y="410"/>
                  <a:pt x="205" y="410"/>
                </a:cubicBezTo>
                <a:cubicBezTo>
                  <a:pt x="212" y="403"/>
                  <a:pt x="219" y="396"/>
                  <a:pt x="226" y="396"/>
                </a:cubicBezTo>
                <a:cubicBezTo>
                  <a:pt x="233" y="389"/>
                  <a:pt x="233" y="389"/>
                  <a:pt x="240" y="382"/>
                </a:cubicBezTo>
                <a:cubicBezTo>
                  <a:pt x="240" y="382"/>
                  <a:pt x="247" y="382"/>
                  <a:pt x="247" y="375"/>
                </a:cubicBezTo>
                <a:cubicBezTo>
                  <a:pt x="254" y="375"/>
                  <a:pt x="254" y="367"/>
                  <a:pt x="261" y="367"/>
                </a:cubicBezTo>
                <a:cubicBezTo>
                  <a:pt x="261" y="360"/>
                  <a:pt x="261" y="353"/>
                  <a:pt x="261" y="353"/>
                </a:cubicBezTo>
                <a:cubicBezTo>
                  <a:pt x="261" y="339"/>
                  <a:pt x="261" y="339"/>
                  <a:pt x="254" y="332"/>
                </a:cubicBezTo>
                <a:cubicBezTo>
                  <a:pt x="254" y="325"/>
                  <a:pt x="247" y="325"/>
                  <a:pt x="240" y="325"/>
                </a:cubicBezTo>
                <a:cubicBezTo>
                  <a:pt x="233" y="325"/>
                  <a:pt x="226" y="325"/>
                  <a:pt x="226" y="325"/>
                </a:cubicBezTo>
                <a:cubicBezTo>
                  <a:pt x="219" y="332"/>
                  <a:pt x="219" y="332"/>
                  <a:pt x="219" y="339"/>
                </a:cubicBezTo>
                <a:cubicBezTo>
                  <a:pt x="212" y="339"/>
                  <a:pt x="212" y="346"/>
                  <a:pt x="212" y="353"/>
                </a:cubicBezTo>
                <a:lnTo>
                  <a:pt x="212" y="360"/>
                </a:lnTo>
                <a:cubicBezTo>
                  <a:pt x="176" y="360"/>
                  <a:pt x="176" y="360"/>
                  <a:pt x="176" y="360"/>
                </a:cubicBezTo>
                <a:cubicBezTo>
                  <a:pt x="176" y="353"/>
                  <a:pt x="176" y="346"/>
                  <a:pt x="183" y="339"/>
                </a:cubicBezTo>
                <a:cubicBezTo>
                  <a:pt x="183" y="325"/>
                  <a:pt x="183" y="318"/>
                  <a:pt x="190" y="311"/>
                </a:cubicBezTo>
                <a:cubicBezTo>
                  <a:pt x="197" y="311"/>
                  <a:pt x="205" y="304"/>
                  <a:pt x="212" y="297"/>
                </a:cubicBezTo>
                <a:cubicBezTo>
                  <a:pt x="219" y="297"/>
                  <a:pt x="226" y="297"/>
                  <a:pt x="240" y="297"/>
                </a:cubicBezTo>
                <a:cubicBezTo>
                  <a:pt x="247" y="297"/>
                  <a:pt x="254" y="297"/>
                  <a:pt x="261" y="297"/>
                </a:cubicBezTo>
                <a:cubicBezTo>
                  <a:pt x="268" y="304"/>
                  <a:pt x="275" y="304"/>
                  <a:pt x="282" y="311"/>
                </a:cubicBezTo>
                <a:cubicBezTo>
                  <a:pt x="282" y="311"/>
                  <a:pt x="290" y="318"/>
                  <a:pt x="290" y="325"/>
                </a:cubicBezTo>
                <a:cubicBezTo>
                  <a:pt x="297" y="332"/>
                  <a:pt x="297" y="339"/>
                  <a:pt x="297" y="346"/>
                </a:cubicBezTo>
                <a:cubicBezTo>
                  <a:pt x="297" y="353"/>
                  <a:pt x="297" y="367"/>
                  <a:pt x="297" y="367"/>
                </a:cubicBezTo>
                <a:cubicBezTo>
                  <a:pt x="290" y="375"/>
                  <a:pt x="290" y="382"/>
                  <a:pt x="282" y="389"/>
                </a:cubicBezTo>
                <a:cubicBezTo>
                  <a:pt x="275" y="389"/>
                  <a:pt x="275" y="396"/>
                  <a:pt x="268" y="403"/>
                </a:cubicBezTo>
                <a:cubicBezTo>
                  <a:pt x="261" y="403"/>
                  <a:pt x="254" y="410"/>
                  <a:pt x="247" y="410"/>
                </a:cubicBezTo>
                <a:cubicBezTo>
                  <a:pt x="240" y="417"/>
                  <a:pt x="240" y="417"/>
                  <a:pt x="233" y="424"/>
                </a:cubicBezTo>
                <a:cubicBezTo>
                  <a:pt x="226" y="431"/>
                  <a:pt x="219" y="431"/>
                  <a:pt x="219" y="438"/>
                </a:cubicBezTo>
                <a:cubicBezTo>
                  <a:pt x="297" y="438"/>
                  <a:pt x="297" y="438"/>
                  <a:pt x="297" y="438"/>
                </a:cubicBezTo>
                <a:cubicBezTo>
                  <a:pt x="297" y="467"/>
                  <a:pt x="297" y="467"/>
                  <a:pt x="297" y="467"/>
                </a:cubicBezTo>
                <a:cubicBezTo>
                  <a:pt x="169" y="467"/>
                  <a:pt x="169" y="467"/>
                  <a:pt x="169" y="467"/>
                </a:cubicBezTo>
                <a:cubicBezTo>
                  <a:pt x="169" y="460"/>
                  <a:pt x="176" y="452"/>
                  <a:pt x="176" y="445"/>
                </a:cubicBezTo>
                <a:cubicBezTo>
                  <a:pt x="176" y="438"/>
                  <a:pt x="183" y="431"/>
                  <a:pt x="190" y="424"/>
                </a:cubicBezTo>
                <a:close/>
                <a:moveTo>
                  <a:pt x="353" y="438"/>
                </a:moveTo>
                <a:lnTo>
                  <a:pt x="353" y="438"/>
                </a:lnTo>
                <a:cubicBezTo>
                  <a:pt x="360" y="445"/>
                  <a:pt x="360" y="445"/>
                  <a:pt x="374" y="445"/>
                </a:cubicBezTo>
                <a:cubicBezTo>
                  <a:pt x="374" y="445"/>
                  <a:pt x="381" y="445"/>
                  <a:pt x="381" y="438"/>
                </a:cubicBezTo>
                <a:cubicBezTo>
                  <a:pt x="388" y="438"/>
                  <a:pt x="388" y="438"/>
                  <a:pt x="395" y="431"/>
                </a:cubicBezTo>
                <a:lnTo>
                  <a:pt x="395" y="424"/>
                </a:lnTo>
                <a:cubicBezTo>
                  <a:pt x="403" y="417"/>
                  <a:pt x="403" y="417"/>
                  <a:pt x="403" y="410"/>
                </a:cubicBezTo>
                <a:cubicBezTo>
                  <a:pt x="403" y="410"/>
                  <a:pt x="403" y="403"/>
                  <a:pt x="395" y="396"/>
                </a:cubicBezTo>
                <a:lnTo>
                  <a:pt x="395" y="389"/>
                </a:lnTo>
                <a:cubicBezTo>
                  <a:pt x="388" y="389"/>
                  <a:pt x="388" y="382"/>
                  <a:pt x="381" y="382"/>
                </a:cubicBezTo>
                <a:lnTo>
                  <a:pt x="374" y="382"/>
                </a:lnTo>
                <a:cubicBezTo>
                  <a:pt x="367" y="382"/>
                  <a:pt x="360" y="382"/>
                  <a:pt x="353" y="382"/>
                </a:cubicBezTo>
                <a:cubicBezTo>
                  <a:pt x="353" y="382"/>
                  <a:pt x="346" y="389"/>
                  <a:pt x="346" y="396"/>
                </a:cubicBezTo>
                <a:cubicBezTo>
                  <a:pt x="311" y="396"/>
                  <a:pt x="311" y="396"/>
                  <a:pt x="311" y="396"/>
                </a:cubicBezTo>
                <a:cubicBezTo>
                  <a:pt x="332" y="297"/>
                  <a:pt x="332" y="297"/>
                  <a:pt x="332" y="297"/>
                </a:cubicBezTo>
                <a:cubicBezTo>
                  <a:pt x="424" y="297"/>
                  <a:pt x="424" y="297"/>
                  <a:pt x="424" y="297"/>
                </a:cubicBezTo>
                <a:cubicBezTo>
                  <a:pt x="424" y="325"/>
                  <a:pt x="424" y="325"/>
                  <a:pt x="424" y="325"/>
                </a:cubicBezTo>
                <a:cubicBezTo>
                  <a:pt x="353" y="325"/>
                  <a:pt x="353" y="325"/>
                  <a:pt x="353" y="325"/>
                </a:cubicBezTo>
                <a:cubicBezTo>
                  <a:pt x="346" y="367"/>
                  <a:pt x="346" y="367"/>
                  <a:pt x="346" y="367"/>
                </a:cubicBezTo>
                <a:cubicBezTo>
                  <a:pt x="353" y="360"/>
                  <a:pt x="360" y="360"/>
                  <a:pt x="367" y="353"/>
                </a:cubicBezTo>
                <a:cubicBezTo>
                  <a:pt x="367" y="353"/>
                  <a:pt x="374" y="353"/>
                  <a:pt x="381" y="353"/>
                </a:cubicBezTo>
                <a:cubicBezTo>
                  <a:pt x="388" y="353"/>
                  <a:pt x="395" y="353"/>
                  <a:pt x="403" y="360"/>
                </a:cubicBezTo>
                <a:cubicBezTo>
                  <a:pt x="410" y="360"/>
                  <a:pt x="417" y="367"/>
                  <a:pt x="424" y="367"/>
                </a:cubicBezTo>
                <a:cubicBezTo>
                  <a:pt x="424" y="375"/>
                  <a:pt x="431" y="382"/>
                  <a:pt x="431" y="389"/>
                </a:cubicBezTo>
                <a:cubicBezTo>
                  <a:pt x="438" y="396"/>
                  <a:pt x="438" y="403"/>
                  <a:pt x="438" y="410"/>
                </a:cubicBezTo>
                <a:cubicBezTo>
                  <a:pt x="438" y="417"/>
                  <a:pt x="431" y="431"/>
                  <a:pt x="431" y="438"/>
                </a:cubicBezTo>
                <a:cubicBezTo>
                  <a:pt x="424" y="445"/>
                  <a:pt x="424" y="452"/>
                  <a:pt x="417" y="452"/>
                </a:cubicBezTo>
                <a:cubicBezTo>
                  <a:pt x="410" y="460"/>
                  <a:pt x="403" y="467"/>
                  <a:pt x="395" y="467"/>
                </a:cubicBezTo>
                <a:cubicBezTo>
                  <a:pt x="388" y="474"/>
                  <a:pt x="381" y="474"/>
                  <a:pt x="374" y="474"/>
                </a:cubicBezTo>
                <a:cubicBezTo>
                  <a:pt x="360" y="474"/>
                  <a:pt x="353" y="474"/>
                  <a:pt x="346" y="467"/>
                </a:cubicBezTo>
                <a:cubicBezTo>
                  <a:pt x="339" y="467"/>
                  <a:pt x="332" y="467"/>
                  <a:pt x="325" y="460"/>
                </a:cubicBezTo>
                <a:cubicBezTo>
                  <a:pt x="325" y="452"/>
                  <a:pt x="318" y="452"/>
                  <a:pt x="311" y="445"/>
                </a:cubicBezTo>
                <a:cubicBezTo>
                  <a:pt x="311" y="438"/>
                  <a:pt x="311" y="424"/>
                  <a:pt x="311" y="417"/>
                </a:cubicBezTo>
                <a:cubicBezTo>
                  <a:pt x="346" y="417"/>
                  <a:pt x="346" y="417"/>
                  <a:pt x="346" y="417"/>
                </a:cubicBezTo>
                <a:cubicBezTo>
                  <a:pt x="346" y="424"/>
                  <a:pt x="346" y="431"/>
                  <a:pt x="353" y="438"/>
                </a:cubicBezTo>
                <a:close/>
                <a:moveTo>
                  <a:pt x="452" y="134"/>
                </a:moveTo>
                <a:lnTo>
                  <a:pt x="452" y="134"/>
                </a:lnTo>
                <a:cubicBezTo>
                  <a:pt x="438" y="134"/>
                  <a:pt x="424" y="120"/>
                  <a:pt x="424" y="106"/>
                </a:cubicBezTo>
                <a:cubicBezTo>
                  <a:pt x="424" y="28"/>
                  <a:pt x="424" y="28"/>
                  <a:pt x="424" y="28"/>
                </a:cubicBezTo>
                <a:cubicBezTo>
                  <a:pt x="424" y="14"/>
                  <a:pt x="438" y="0"/>
                  <a:pt x="452" y="0"/>
                </a:cubicBezTo>
                <a:cubicBezTo>
                  <a:pt x="473" y="0"/>
                  <a:pt x="480" y="14"/>
                  <a:pt x="480" y="28"/>
                </a:cubicBezTo>
                <a:cubicBezTo>
                  <a:pt x="480" y="106"/>
                  <a:pt x="480" y="106"/>
                  <a:pt x="480" y="106"/>
                </a:cubicBezTo>
                <a:cubicBezTo>
                  <a:pt x="480" y="120"/>
                  <a:pt x="473" y="134"/>
                  <a:pt x="452" y="134"/>
                </a:cubicBezTo>
                <a:close/>
                <a:moveTo>
                  <a:pt x="155" y="134"/>
                </a:moveTo>
                <a:lnTo>
                  <a:pt x="155" y="134"/>
                </a:lnTo>
                <a:cubicBezTo>
                  <a:pt x="134" y="134"/>
                  <a:pt x="127" y="120"/>
                  <a:pt x="127" y="106"/>
                </a:cubicBezTo>
                <a:cubicBezTo>
                  <a:pt x="127" y="28"/>
                  <a:pt x="127" y="28"/>
                  <a:pt x="127" y="28"/>
                </a:cubicBezTo>
                <a:cubicBezTo>
                  <a:pt x="127" y="14"/>
                  <a:pt x="134" y="0"/>
                  <a:pt x="155" y="0"/>
                </a:cubicBezTo>
                <a:cubicBezTo>
                  <a:pt x="169" y="0"/>
                  <a:pt x="183" y="14"/>
                  <a:pt x="183" y="28"/>
                </a:cubicBezTo>
                <a:cubicBezTo>
                  <a:pt x="183" y="106"/>
                  <a:pt x="183" y="106"/>
                  <a:pt x="183" y="106"/>
                </a:cubicBezTo>
                <a:cubicBezTo>
                  <a:pt x="183" y="120"/>
                  <a:pt x="169" y="134"/>
                  <a:pt x="155" y="134"/>
                </a:cubicBezTo>
                <a:close/>
              </a:path>
            </a:pathLst>
          </a:custGeom>
          <a:solidFill>
            <a:schemeClr val="accent4"/>
          </a:solidFill>
          <a:ln>
            <a:noFill/>
          </a:ln>
        </p:spPr>
        <p:txBody>
          <a:bodyPr wrap="none" anchor="ctr"/>
          <a:lstStyle/>
          <a:p>
            <a:pPr defTabSz="914217">
              <a:defRPr/>
            </a:pPr>
            <a:endParaRPr lang="en-US" sz="900">
              <a:latin typeface="Calibri Light"/>
            </a:endParaRPr>
          </a:p>
        </p:txBody>
      </p:sp>
      <p:sp>
        <p:nvSpPr>
          <p:cNvPr id="47113" name="TextBox 148"/>
          <p:cNvSpPr txBox="1">
            <a:spLocks noChangeArrowheads="1"/>
          </p:cNvSpPr>
          <p:nvPr/>
        </p:nvSpPr>
        <p:spPr bwMode="auto">
          <a:xfrm>
            <a:off x="9164638" y="3719513"/>
            <a:ext cx="2289969" cy="5069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09710" tIns="54855" rIns="109710" bIns="54855">
            <a:spAutoFit/>
          </a:bodyPr>
          <a:lstStyle>
            <a:lvl1pPr>
              <a:defRPr sz="3600">
                <a:solidFill>
                  <a:schemeClr val="tx1"/>
                </a:solidFill>
                <a:latin typeface="Lato Light" panose="020F0302020204030203" pitchFamily="34" charset="0"/>
                <a:ea typeface="MS PGothic" panose="020B0600070205080204" pitchFamily="34" charset="-128"/>
              </a:defRPr>
            </a:lvl1pPr>
            <a:lvl2pPr marL="742950" indent="-285750">
              <a:defRPr sz="3600">
                <a:solidFill>
                  <a:schemeClr val="tx1"/>
                </a:solidFill>
                <a:latin typeface="Lato Light" panose="020F0302020204030203" pitchFamily="34" charset="0"/>
                <a:ea typeface="MS PGothic" panose="020B0600070205080204" pitchFamily="34" charset="-128"/>
              </a:defRPr>
            </a:lvl2pPr>
            <a:lvl3pPr marL="1143000" indent="-228600">
              <a:defRPr sz="3600">
                <a:solidFill>
                  <a:schemeClr val="tx1"/>
                </a:solidFill>
                <a:latin typeface="Lato Light" panose="020F0302020204030203" pitchFamily="34" charset="0"/>
                <a:ea typeface="MS PGothic" panose="020B0600070205080204" pitchFamily="34" charset="-128"/>
              </a:defRPr>
            </a:lvl3pPr>
            <a:lvl4pPr marL="1600200" indent="-228600">
              <a:defRPr sz="3600">
                <a:solidFill>
                  <a:schemeClr val="tx1"/>
                </a:solidFill>
                <a:latin typeface="Lato Light" panose="020F0302020204030203" pitchFamily="34" charset="0"/>
                <a:ea typeface="MS PGothic" panose="020B0600070205080204" pitchFamily="34" charset="-128"/>
              </a:defRPr>
            </a:lvl4pPr>
            <a:lvl5pPr marL="2057400" indent="-228600">
              <a:defRPr sz="3600">
                <a:solidFill>
                  <a:schemeClr val="tx1"/>
                </a:solidFill>
                <a:latin typeface="Lato Light" panose="020F0302020204030203" pitchFamily="34" charset="0"/>
                <a:ea typeface="MS PGothic" panose="020B0600070205080204" pitchFamily="34" charset="-128"/>
              </a:defRPr>
            </a:lvl5pPr>
            <a:lvl6pPr marL="25146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6pPr>
            <a:lvl7pPr marL="29718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7pPr>
            <a:lvl8pPr marL="34290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8pPr>
            <a:lvl9pPr marL="38862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9pPr>
          </a:lstStyle>
          <a:p>
            <a:pPr>
              <a:lnSpc>
                <a:spcPct val="110000"/>
              </a:lnSpc>
            </a:pPr>
            <a:r>
              <a:rPr lang="en-US" altLang="es-MX" sz="1200" b="1">
                <a:solidFill>
                  <a:schemeClr val="tx2"/>
                </a:solidFill>
                <a:latin typeface="+mj-lt"/>
              </a:rPr>
              <a:t>Creativity is the key </a:t>
            </a:r>
            <a:r>
              <a:rPr lang="en-US" altLang="es-MX" sz="1200">
                <a:latin typeface="+mj-lt"/>
                <a:cs typeface="Calibri Light" panose="020F0302020204030204" pitchFamily="34" charset="0"/>
              </a:rPr>
              <a:t>to success in the future and primary</a:t>
            </a:r>
          </a:p>
        </p:txBody>
      </p:sp>
      <p:grpSp>
        <p:nvGrpSpPr>
          <p:cNvPr id="150" name="Group 149"/>
          <p:cNvGrpSpPr/>
          <p:nvPr/>
        </p:nvGrpSpPr>
        <p:grpSpPr>
          <a:xfrm>
            <a:off x="8864116" y="3844320"/>
            <a:ext cx="267367" cy="286118"/>
            <a:chOff x="5484820" y="7048230"/>
            <a:chExt cx="1337946" cy="1431781"/>
          </a:xfrm>
          <a:solidFill>
            <a:schemeClr val="accent2"/>
          </a:solidFill>
        </p:grpSpPr>
        <p:sp>
          <p:nvSpPr>
            <p:cNvPr id="151" name="Freeform 284"/>
            <p:cNvSpPr>
              <a:spLocks noChangeArrowheads="1"/>
            </p:cNvSpPr>
            <p:nvPr/>
          </p:nvSpPr>
          <p:spPr bwMode="auto">
            <a:xfrm>
              <a:off x="5484820" y="7048230"/>
              <a:ext cx="1303858" cy="596576"/>
            </a:xfrm>
            <a:custGeom>
              <a:avLst/>
              <a:gdLst>
                <a:gd name="T0" fmla="*/ 122 w 1352"/>
                <a:gd name="T1" fmla="*/ 621 h 622"/>
                <a:gd name="T2" fmla="*/ 122 w 1352"/>
                <a:gd name="T3" fmla="*/ 621 h 622"/>
                <a:gd name="T4" fmla="*/ 235 w 1352"/>
                <a:gd name="T5" fmla="*/ 551 h 622"/>
                <a:gd name="T6" fmla="*/ 697 w 1352"/>
                <a:gd name="T7" fmla="*/ 237 h 622"/>
                <a:gd name="T8" fmla="*/ 994 w 1352"/>
                <a:gd name="T9" fmla="*/ 340 h 622"/>
                <a:gd name="T10" fmla="*/ 933 w 1352"/>
                <a:gd name="T11" fmla="*/ 359 h 622"/>
                <a:gd name="T12" fmla="*/ 889 w 1352"/>
                <a:gd name="T13" fmla="*/ 402 h 622"/>
                <a:gd name="T14" fmla="*/ 916 w 1352"/>
                <a:gd name="T15" fmla="*/ 454 h 622"/>
                <a:gd name="T16" fmla="*/ 1281 w 1352"/>
                <a:gd name="T17" fmla="*/ 621 h 622"/>
                <a:gd name="T18" fmla="*/ 1335 w 1352"/>
                <a:gd name="T19" fmla="*/ 611 h 622"/>
                <a:gd name="T20" fmla="*/ 1351 w 1352"/>
                <a:gd name="T21" fmla="*/ 567 h 622"/>
                <a:gd name="T22" fmla="*/ 1351 w 1352"/>
                <a:gd name="T23" fmla="*/ 167 h 622"/>
                <a:gd name="T24" fmla="*/ 1316 w 1352"/>
                <a:gd name="T25" fmla="*/ 124 h 622"/>
                <a:gd name="T26" fmla="*/ 1265 w 1352"/>
                <a:gd name="T27" fmla="*/ 140 h 622"/>
                <a:gd name="T28" fmla="*/ 1211 w 1352"/>
                <a:gd name="T29" fmla="*/ 219 h 622"/>
                <a:gd name="T30" fmla="*/ 697 w 1352"/>
                <a:gd name="T31" fmla="*/ 0 h 622"/>
                <a:gd name="T32" fmla="*/ 17 w 1352"/>
                <a:gd name="T33" fmla="*/ 454 h 622"/>
                <a:gd name="T34" fmla="*/ 25 w 1352"/>
                <a:gd name="T35" fmla="*/ 567 h 622"/>
                <a:gd name="T36" fmla="*/ 122 w 1352"/>
                <a:gd name="T37" fmla="*/ 621 h 622"/>
                <a:gd name="T38" fmla="*/ 122 w 1352"/>
                <a:gd name="T39" fmla="*/ 621 h 622"/>
                <a:gd name="T40" fmla="*/ 122 w 1352"/>
                <a:gd name="T41" fmla="*/ 621 h 6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352" h="622">
                  <a:moveTo>
                    <a:pt x="122" y="621"/>
                  </a:moveTo>
                  <a:lnTo>
                    <a:pt x="122" y="621"/>
                  </a:lnTo>
                  <a:cubicBezTo>
                    <a:pt x="173" y="621"/>
                    <a:pt x="208" y="594"/>
                    <a:pt x="235" y="551"/>
                  </a:cubicBezTo>
                  <a:cubicBezTo>
                    <a:pt x="305" y="367"/>
                    <a:pt x="487" y="237"/>
                    <a:pt x="697" y="237"/>
                  </a:cubicBezTo>
                  <a:cubicBezTo>
                    <a:pt x="811" y="237"/>
                    <a:pt x="916" y="280"/>
                    <a:pt x="994" y="340"/>
                  </a:cubicBezTo>
                  <a:cubicBezTo>
                    <a:pt x="933" y="359"/>
                    <a:pt x="933" y="359"/>
                    <a:pt x="933" y="359"/>
                  </a:cubicBezTo>
                  <a:cubicBezTo>
                    <a:pt x="906" y="359"/>
                    <a:pt x="889" y="375"/>
                    <a:pt x="889" y="402"/>
                  </a:cubicBezTo>
                  <a:cubicBezTo>
                    <a:pt x="889" y="419"/>
                    <a:pt x="898" y="446"/>
                    <a:pt x="916" y="454"/>
                  </a:cubicBezTo>
                  <a:cubicBezTo>
                    <a:pt x="1281" y="621"/>
                    <a:pt x="1281" y="621"/>
                    <a:pt x="1281" y="621"/>
                  </a:cubicBezTo>
                  <a:cubicBezTo>
                    <a:pt x="1300" y="621"/>
                    <a:pt x="1316" y="621"/>
                    <a:pt x="1335" y="611"/>
                  </a:cubicBezTo>
                  <a:cubicBezTo>
                    <a:pt x="1343" y="602"/>
                    <a:pt x="1351" y="586"/>
                    <a:pt x="1351" y="567"/>
                  </a:cubicBezTo>
                  <a:cubicBezTo>
                    <a:pt x="1351" y="167"/>
                    <a:pt x="1351" y="167"/>
                    <a:pt x="1351" y="167"/>
                  </a:cubicBezTo>
                  <a:cubicBezTo>
                    <a:pt x="1351" y="149"/>
                    <a:pt x="1343" y="124"/>
                    <a:pt x="1316" y="124"/>
                  </a:cubicBezTo>
                  <a:cubicBezTo>
                    <a:pt x="1300" y="115"/>
                    <a:pt x="1273" y="124"/>
                    <a:pt x="1265" y="140"/>
                  </a:cubicBezTo>
                  <a:cubicBezTo>
                    <a:pt x="1211" y="219"/>
                    <a:pt x="1211" y="219"/>
                    <a:pt x="1211" y="219"/>
                  </a:cubicBezTo>
                  <a:cubicBezTo>
                    <a:pt x="1081" y="88"/>
                    <a:pt x="898" y="0"/>
                    <a:pt x="697" y="0"/>
                  </a:cubicBezTo>
                  <a:cubicBezTo>
                    <a:pt x="392" y="0"/>
                    <a:pt x="122" y="194"/>
                    <a:pt x="17" y="454"/>
                  </a:cubicBezTo>
                  <a:cubicBezTo>
                    <a:pt x="0" y="489"/>
                    <a:pt x="0" y="532"/>
                    <a:pt x="25" y="567"/>
                  </a:cubicBezTo>
                  <a:cubicBezTo>
                    <a:pt x="43" y="602"/>
                    <a:pt x="87" y="621"/>
                    <a:pt x="122" y="621"/>
                  </a:cubicBezTo>
                  <a:close/>
                  <a:moveTo>
                    <a:pt x="122" y="621"/>
                  </a:moveTo>
                  <a:lnTo>
                    <a:pt x="122" y="621"/>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6900">
                <a:latin typeface="Calibri Light"/>
              </a:endParaRPr>
            </a:p>
          </p:txBody>
        </p:sp>
        <p:sp>
          <p:nvSpPr>
            <p:cNvPr id="152" name="Freeform 285"/>
            <p:cNvSpPr>
              <a:spLocks noChangeArrowheads="1"/>
            </p:cNvSpPr>
            <p:nvPr/>
          </p:nvSpPr>
          <p:spPr bwMode="auto">
            <a:xfrm>
              <a:off x="5518908" y="7883435"/>
              <a:ext cx="1303858" cy="596576"/>
            </a:xfrm>
            <a:custGeom>
              <a:avLst/>
              <a:gdLst>
                <a:gd name="T0" fmla="*/ 1325 w 1352"/>
                <a:gd name="T1" fmla="*/ 54 h 620"/>
                <a:gd name="T2" fmla="*/ 1325 w 1352"/>
                <a:gd name="T3" fmla="*/ 54 h 620"/>
                <a:gd name="T4" fmla="*/ 1230 w 1352"/>
                <a:gd name="T5" fmla="*/ 0 h 620"/>
                <a:gd name="T6" fmla="*/ 1125 w 1352"/>
                <a:gd name="T7" fmla="*/ 70 h 620"/>
                <a:gd name="T8" fmla="*/ 662 w 1352"/>
                <a:gd name="T9" fmla="*/ 376 h 620"/>
                <a:gd name="T10" fmla="*/ 357 w 1352"/>
                <a:gd name="T11" fmla="*/ 271 h 620"/>
                <a:gd name="T12" fmla="*/ 417 w 1352"/>
                <a:gd name="T13" fmla="*/ 262 h 620"/>
                <a:gd name="T14" fmla="*/ 462 w 1352"/>
                <a:gd name="T15" fmla="*/ 219 h 620"/>
                <a:gd name="T16" fmla="*/ 435 w 1352"/>
                <a:gd name="T17" fmla="*/ 166 h 620"/>
                <a:gd name="T18" fmla="*/ 68 w 1352"/>
                <a:gd name="T19" fmla="*/ 0 h 620"/>
                <a:gd name="T20" fmla="*/ 25 w 1352"/>
                <a:gd name="T21" fmla="*/ 9 h 620"/>
                <a:gd name="T22" fmla="*/ 0 w 1352"/>
                <a:gd name="T23" fmla="*/ 54 h 620"/>
                <a:gd name="T24" fmla="*/ 0 w 1352"/>
                <a:gd name="T25" fmla="*/ 454 h 620"/>
                <a:gd name="T26" fmla="*/ 33 w 1352"/>
                <a:gd name="T27" fmla="*/ 498 h 620"/>
                <a:gd name="T28" fmla="*/ 87 w 1352"/>
                <a:gd name="T29" fmla="*/ 481 h 620"/>
                <a:gd name="T30" fmla="*/ 138 w 1352"/>
                <a:gd name="T31" fmla="*/ 403 h 620"/>
                <a:gd name="T32" fmla="*/ 662 w 1352"/>
                <a:gd name="T33" fmla="*/ 619 h 620"/>
                <a:gd name="T34" fmla="*/ 1343 w 1352"/>
                <a:gd name="T35" fmla="*/ 166 h 620"/>
                <a:gd name="T36" fmla="*/ 1325 w 1352"/>
                <a:gd name="T37" fmla="*/ 54 h 620"/>
                <a:gd name="T38" fmla="*/ 1325 w 1352"/>
                <a:gd name="T39" fmla="*/ 54 h 620"/>
                <a:gd name="T40" fmla="*/ 1325 w 1352"/>
                <a:gd name="T41" fmla="*/ 54 h 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352" h="620">
                  <a:moveTo>
                    <a:pt x="1325" y="54"/>
                  </a:moveTo>
                  <a:lnTo>
                    <a:pt x="1325" y="54"/>
                  </a:lnTo>
                  <a:cubicBezTo>
                    <a:pt x="1308" y="19"/>
                    <a:pt x="1273" y="0"/>
                    <a:pt x="1230" y="0"/>
                  </a:cubicBezTo>
                  <a:cubicBezTo>
                    <a:pt x="1186" y="0"/>
                    <a:pt x="1141" y="27"/>
                    <a:pt x="1125" y="70"/>
                  </a:cubicBezTo>
                  <a:cubicBezTo>
                    <a:pt x="1046" y="254"/>
                    <a:pt x="863" y="376"/>
                    <a:pt x="662" y="376"/>
                  </a:cubicBezTo>
                  <a:cubicBezTo>
                    <a:pt x="541" y="376"/>
                    <a:pt x="435" y="341"/>
                    <a:pt x="357" y="271"/>
                  </a:cubicBezTo>
                  <a:cubicBezTo>
                    <a:pt x="417" y="262"/>
                    <a:pt x="417" y="262"/>
                    <a:pt x="417" y="262"/>
                  </a:cubicBezTo>
                  <a:cubicBezTo>
                    <a:pt x="444" y="262"/>
                    <a:pt x="462" y="244"/>
                    <a:pt x="462" y="219"/>
                  </a:cubicBezTo>
                  <a:cubicBezTo>
                    <a:pt x="470" y="201"/>
                    <a:pt x="452" y="176"/>
                    <a:pt x="435" y="166"/>
                  </a:cubicBezTo>
                  <a:cubicBezTo>
                    <a:pt x="68" y="0"/>
                    <a:pt x="68" y="0"/>
                    <a:pt x="68" y="0"/>
                  </a:cubicBezTo>
                  <a:cubicBezTo>
                    <a:pt x="52" y="0"/>
                    <a:pt x="33" y="0"/>
                    <a:pt x="25" y="9"/>
                  </a:cubicBezTo>
                  <a:cubicBezTo>
                    <a:pt x="8" y="19"/>
                    <a:pt x="0" y="35"/>
                    <a:pt x="0" y="54"/>
                  </a:cubicBezTo>
                  <a:cubicBezTo>
                    <a:pt x="0" y="454"/>
                    <a:pt x="0" y="454"/>
                    <a:pt x="0" y="454"/>
                  </a:cubicBezTo>
                  <a:cubicBezTo>
                    <a:pt x="0" y="471"/>
                    <a:pt x="8" y="489"/>
                    <a:pt x="33" y="498"/>
                  </a:cubicBezTo>
                  <a:cubicBezTo>
                    <a:pt x="52" y="506"/>
                    <a:pt x="78" y="498"/>
                    <a:pt x="87" y="481"/>
                  </a:cubicBezTo>
                  <a:cubicBezTo>
                    <a:pt x="138" y="403"/>
                    <a:pt x="138" y="403"/>
                    <a:pt x="138" y="403"/>
                  </a:cubicBezTo>
                  <a:cubicBezTo>
                    <a:pt x="270" y="533"/>
                    <a:pt x="452" y="619"/>
                    <a:pt x="662" y="619"/>
                  </a:cubicBezTo>
                  <a:cubicBezTo>
                    <a:pt x="968" y="619"/>
                    <a:pt x="1230" y="428"/>
                    <a:pt x="1343" y="166"/>
                  </a:cubicBezTo>
                  <a:cubicBezTo>
                    <a:pt x="1351" y="132"/>
                    <a:pt x="1351" y="87"/>
                    <a:pt x="1325" y="54"/>
                  </a:cubicBezTo>
                  <a:close/>
                  <a:moveTo>
                    <a:pt x="1325" y="54"/>
                  </a:moveTo>
                  <a:lnTo>
                    <a:pt x="1325" y="54"/>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6900">
                <a:latin typeface="Calibri Light"/>
              </a:endParaRPr>
            </a:p>
          </p:txBody>
        </p:sp>
      </p:grpSp>
      <p:sp>
        <p:nvSpPr>
          <p:cNvPr id="2" name="Title 1">
            <a:extLst>
              <a:ext uri="{FF2B5EF4-FFF2-40B4-BE49-F238E27FC236}">
                <a16:creationId xmlns:a16="http://schemas.microsoft.com/office/drawing/2014/main" id="{8CF61315-6AD1-431A-B580-2521A217BAE9}"/>
              </a:ext>
            </a:extLst>
          </p:cNvPr>
          <p:cNvSpPr>
            <a:spLocks noGrp="1"/>
          </p:cNvSpPr>
          <p:nvPr>
            <p:ph type="title"/>
          </p:nvPr>
        </p:nvSpPr>
        <p:spPr/>
        <p:txBody>
          <a:bodyPr/>
          <a:lstStyle/>
          <a:p>
            <a:r>
              <a:rPr lang="en-US" dirty="0"/>
              <a:t>Africa Map Infographics</a:t>
            </a:r>
          </a:p>
        </p:txBody>
      </p:sp>
    </p:spTree>
  </p:cSld>
  <p:clrMapOvr>
    <a:masterClrMapping/>
  </p:clrMapOvr>
  <p:transition advClick="0"/>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3" name="Group 22"/>
          <p:cNvGrpSpPr/>
          <p:nvPr/>
        </p:nvGrpSpPr>
        <p:grpSpPr>
          <a:xfrm>
            <a:off x="4933457" y="1396433"/>
            <a:ext cx="7106146" cy="4790831"/>
            <a:chOff x="1601788" y="1089025"/>
            <a:chExt cx="6932612" cy="4672013"/>
          </a:xfrm>
          <a:solidFill>
            <a:schemeClr val="bg1">
              <a:lumMod val="75000"/>
            </a:schemeClr>
          </a:solidFill>
        </p:grpSpPr>
        <p:sp>
          <p:nvSpPr>
            <p:cNvPr id="24" name="Freeform 1"/>
            <p:cNvSpPr>
              <a:spLocks noChangeArrowheads="1"/>
            </p:cNvSpPr>
            <p:nvPr/>
          </p:nvSpPr>
          <p:spPr bwMode="auto">
            <a:xfrm>
              <a:off x="1925638" y="2303463"/>
              <a:ext cx="1239837" cy="1395412"/>
            </a:xfrm>
            <a:custGeom>
              <a:avLst/>
              <a:gdLst>
                <a:gd name="T0" fmla="*/ 482 w 3442"/>
                <a:gd name="T1" fmla="*/ 23 h 3878"/>
                <a:gd name="T2" fmla="*/ 583 w 3442"/>
                <a:gd name="T3" fmla="*/ 135 h 3878"/>
                <a:gd name="T4" fmla="*/ 673 w 3442"/>
                <a:gd name="T5" fmla="*/ 202 h 3878"/>
                <a:gd name="T6" fmla="*/ 606 w 3442"/>
                <a:gd name="T7" fmla="*/ 269 h 3878"/>
                <a:gd name="T8" fmla="*/ 449 w 3442"/>
                <a:gd name="T9" fmla="*/ 146 h 3878"/>
                <a:gd name="T10" fmla="*/ 102 w 3442"/>
                <a:gd name="T11" fmla="*/ 79 h 3878"/>
                <a:gd name="T12" fmla="*/ 113 w 3442"/>
                <a:gd name="T13" fmla="*/ 180 h 3878"/>
                <a:gd name="T14" fmla="*/ 269 w 3442"/>
                <a:gd name="T15" fmla="*/ 337 h 3878"/>
                <a:gd name="T16" fmla="*/ 471 w 3442"/>
                <a:gd name="T17" fmla="*/ 583 h 3878"/>
                <a:gd name="T18" fmla="*/ 595 w 3442"/>
                <a:gd name="T19" fmla="*/ 639 h 3878"/>
                <a:gd name="T20" fmla="*/ 695 w 3442"/>
                <a:gd name="T21" fmla="*/ 740 h 3878"/>
                <a:gd name="T22" fmla="*/ 864 w 3442"/>
                <a:gd name="T23" fmla="*/ 897 h 3878"/>
                <a:gd name="T24" fmla="*/ 1031 w 3442"/>
                <a:gd name="T25" fmla="*/ 875 h 3878"/>
                <a:gd name="T26" fmla="*/ 1155 w 3442"/>
                <a:gd name="T27" fmla="*/ 897 h 3878"/>
                <a:gd name="T28" fmla="*/ 1222 w 3442"/>
                <a:gd name="T29" fmla="*/ 897 h 3878"/>
                <a:gd name="T30" fmla="*/ 1233 w 3442"/>
                <a:gd name="T31" fmla="*/ 1020 h 3878"/>
                <a:gd name="T32" fmla="*/ 1435 w 3442"/>
                <a:gd name="T33" fmla="*/ 1244 h 3878"/>
                <a:gd name="T34" fmla="*/ 1614 w 3442"/>
                <a:gd name="T35" fmla="*/ 1311 h 3878"/>
                <a:gd name="T36" fmla="*/ 1738 w 3442"/>
                <a:gd name="T37" fmla="*/ 1547 h 3878"/>
                <a:gd name="T38" fmla="*/ 1805 w 3442"/>
                <a:gd name="T39" fmla="*/ 1962 h 3878"/>
                <a:gd name="T40" fmla="*/ 1760 w 3442"/>
                <a:gd name="T41" fmla="*/ 2309 h 3878"/>
                <a:gd name="T42" fmla="*/ 1861 w 3442"/>
                <a:gd name="T43" fmla="*/ 2432 h 3878"/>
                <a:gd name="T44" fmla="*/ 1973 w 3442"/>
                <a:gd name="T45" fmla="*/ 2566 h 3878"/>
                <a:gd name="T46" fmla="*/ 2152 w 3442"/>
                <a:gd name="T47" fmla="*/ 2724 h 3878"/>
                <a:gd name="T48" fmla="*/ 2589 w 3442"/>
                <a:gd name="T49" fmla="*/ 3081 h 3878"/>
                <a:gd name="T50" fmla="*/ 2903 w 3442"/>
                <a:gd name="T51" fmla="*/ 3350 h 3878"/>
                <a:gd name="T52" fmla="*/ 2982 w 3442"/>
                <a:gd name="T53" fmla="*/ 3664 h 3878"/>
                <a:gd name="T54" fmla="*/ 3116 w 3442"/>
                <a:gd name="T55" fmla="*/ 3821 h 3878"/>
                <a:gd name="T56" fmla="*/ 3396 w 3442"/>
                <a:gd name="T57" fmla="*/ 3361 h 3878"/>
                <a:gd name="T58" fmla="*/ 3195 w 3442"/>
                <a:gd name="T59" fmla="*/ 3081 h 3878"/>
                <a:gd name="T60" fmla="*/ 2971 w 3442"/>
                <a:gd name="T61" fmla="*/ 2802 h 3878"/>
                <a:gd name="T62" fmla="*/ 2892 w 3442"/>
                <a:gd name="T63" fmla="*/ 2869 h 3878"/>
                <a:gd name="T64" fmla="*/ 2836 w 3442"/>
                <a:gd name="T65" fmla="*/ 2937 h 3878"/>
                <a:gd name="T66" fmla="*/ 2623 w 3442"/>
                <a:gd name="T67" fmla="*/ 2600 h 3878"/>
                <a:gd name="T68" fmla="*/ 2589 w 3442"/>
                <a:gd name="T69" fmla="*/ 2242 h 3878"/>
                <a:gd name="T70" fmla="*/ 2365 w 3442"/>
                <a:gd name="T71" fmla="*/ 1793 h 3878"/>
                <a:gd name="T72" fmla="*/ 2343 w 3442"/>
                <a:gd name="T73" fmla="*/ 1468 h 3878"/>
                <a:gd name="T74" fmla="*/ 2208 w 3442"/>
                <a:gd name="T75" fmla="*/ 1121 h 3878"/>
                <a:gd name="T76" fmla="*/ 1995 w 3442"/>
                <a:gd name="T77" fmla="*/ 919 h 3878"/>
                <a:gd name="T78" fmla="*/ 2063 w 3442"/>
                <a:gd name="T79" fmla="*/ 1087 h 3878"/>
                <a:gd name="T80" fmla="*/ 1973 w 3442"/>
                <a:gd name="T81" fmla="*/ 1065 h 3878"/>
                <a:gd name="T82" fmla="*/ 1917 w 3442"/>
                <a:gd name="T83" fmla="*/ 830 h 3878"/>
                <a:gd name="T84" fmla="*/ 1760 w 3442"/>
                <a:gd name="T85" fmla="*/ 482 h 3878"/>
                <a:gd name="T86" fmla="*/ 1525 w 3442"/>
                <a:gd name="T87" fmla="*/ 202 h 3878"/>
                <a:gd name="T88" fmla="*/ 583 w 3442"/>
                <a:gd name="T89" fmla="*/ 0 h 38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442" h="3878">
                  <a:moveTo>
                    <a:pt x="538" y="45"/>
                  </a:moveTo>
                  <a:lnTo>
                    <a:pt x="538" y="45"/>
                  </a:lnTo>
                  <a:cubicBezTo>
                    <a:pt x="516" y="45"/>
                    <a:pt x="505" y="23"/>
                    <a:pt x="482" y="23"/>
                  </a:cubicBezTo>
                  <a:cubicBezTo>
                    <a:pt x="471" y="11"/>
                    <a:pt x="505" y="68"/>
                    <a:pt x="516" y="79"/>
                  </a:cubicBezTo>
                  <a:cubicBezTo>
                    <a:pt x="538" y="90"/>
                    <a:pt x="572" y="45"/>
                    <a:pt x="595" y="68"/>
                  </a:cubicBezTo>
                  <a:cubicBezTo>
                    <a:pt x="606" y="101"/>
                    <a:pt x="595" y="124"/>
                    <a:pt x="583" y="135"/>
                  </a:cubicBezTo>
                  <a:cubicBezTo>
                    <a:pt x="572" y="157"/>
                    <a:pt x="595" y="168"/>
                    <a:pt x="617" y="157"/>
                  </a:cubicBezTo>
                  <a:cubicBezTo>
                    <a:pt x="628" y="157"/>
                    <a:pt x="617" y="191"/>
                    <a:pt x="640" y="180"/>
                  </a:cubicBezTo>
                  <a:cubicBezTo>
                    <a:pt x="662" y="168"/>
                    <a:pt x="673" y="191"/>
                    <a:pt x="673" y="202"/>
                  </a:cubicBezTo>
                  <a:cubicBezTo>
                    <a:pt x="684" y="213"/>
                    <a:pt x="707" y="191"/>
                    <a:pt x="718" y="213"/>
                  </a:cubicBezTo>
                  <a:cubicBezTo>
                    <a:pt x="729" y="236"/>
                    <a:pt x="684" y="236"/>
                    <a:pt x="662" y="247"/>
                  </a:cubicBezTo>
                  <a:cubicBezTo>
                    <a:pt x="651" y="258"/>
                    <a:pt x="617" y="269"/>
                    <a:pt x="606" y="269"/>
                  </a:cubicBezTo>
                  <a:cubicBezTo>
                    <a:pt x="583" y="269"/>
                    <a:pt x="583" y="202"/>
                    <a:pt x="550" y="191"/>
                  </a:cubicBezTo>
                  <a:cubicBezTo>
                    <a:pt x="516" y="180"/>
                    <a:pt x="494" y="180"/>
                    <a:pt x="494" y="157"/>
                  </a:cubicBezTo>
                  <a:cubicBezTo>
                    <a:pt x="482" y="124"/>
                    <a:pt x="471" y="113"/>
                    <a:pt x="449" y="146"/>
                  </a:cubicBezTo>
                  <a:cubicBezTo>
                    <a:pt x="438" y="180"/>
                    <a:pt x="382" y="191"/>
                    <a:pt x="359" y="180"/>
                  </a:cubicBezTo>
                  <a:cubicBezTo>
                    <a:pt x="326" y="168"/>
                    <a:pt x="258" y="101"/>
                    <a:pt x="225" y="101"/>
                  </a:cubicBezTo>
                  <a:cubicBezTo>
                    <a:pt x="180" y="90"/>
                    <a:pt x="135" y="90"/>
                    <a:pt x="102" y="79"/>
                  </a:cubicBezTo>
                  <a:cubicBezTo>
                    <a:pt x="57" y="68"/>
                    <a:pt x="23" y="56"/>
                    <a:pt x="12" y="56"/>
                  </a:cubicBezTo>
                  <a:cubicBezTo>
                    <a:pt x="0" y="56"/>
                    <a:pt x="12" y="90"/>
                    <a:pt x="45" y="101"/>
                  </a:cubicBezTo>
                  <a:cubicBezTo>
                    <a:pt x="79" y="124"/>
                    <a:pt x="102" y="157"/>
                    <a:pt x="113" y="180"/>
                  </a:cubicBezTo>
                  <a:cubicBezTo>
                    <a:pt x="113" y="202"/>
                    <a:pt x="158" y="191"/>
                    <a:pt x="180" y="191"/>
                  </a:cubicBezTo>
                  <a:cubicBezTo>
                    <a:pt x="202" y="191"/>
                    <a:pt x="213" y="224"/>
                    <a:pt x="213" y="247"/>
                  </a:cubicBezTo>
                  <a:cubicBezTo>
                    <a:pt x="225" y="280"/>
                    <a:pt x="236" y="325"/>
                    <a:pt x="269" y="337"/>
                  </a:cubicBezTo>
                  <a:cubicBezTo>
                    <a:pt x="303" y="359"/>
                    <a:pt x="371" y="393"/>
                    <a:pt x="382" y="437"/>
                  </a:cubicBezTo>
                  <a:cubicBezTo>
                    <a:pt x="382" y="482"/>
                    <a:pt x="371" y="549"/>
                    <a:pt x="393" y="572"/>
                  </a:cubicBezTo>
                  <a:cubicBezTo>
                    <a:pt x="415" y="594"/>
                    <a:pt x="449" y="594"/>
                    <a:pt x="471" y="583"/>
                  </a:cubicBezTo>
                  <a:cubicBezTo>
                    <a:pt x="505" y="583"/>
                    <a:pt x="516" y="594"/>
                    <a:pt x="516" y="617"/>
                  </a:cubicBezTo>
                  <a:cubicBezTo>
                    <a:pt x="516" y="639"/>
                    <a:pt x="550" y="650"/>
                    <a:pt x="572" y="639"/>
                  </a:cubicBezTo>
                  <a:cubicBezTo>
                    <a:pt x="595" y="617"/>
                    <a:pt x="595" y="617"/>
                    <a:pt x="595" y="639"/>
                  </a:cubicBezTo>
                  <a:cubicBezTo>
                    <a:pt x="595" y="673"/>
                    <a:pt x="606" y="684"/>
                    <a:pt x="617" y="684"/>
                  </a:cubicBezTo>
                  <a:cubicBezTo>
                    <a:pt x="640" y="684"/>
                    <a:pt x="651" y="706"/>
                    <a:pt x="651" y="717"/>
                  </a:cubicBezTo>
                  <a:cubicBezTo>
                    <a:pt x="651" y="740"/>
                    <a:pt x="662" y="751"/>
                    <a:pt x="695" y="740"/>
                  </a:cubicBezTo>
                  <a:cubicBezTo>
                    <a:pt x="729" y="729"/>
                    <a:pt x="774" y="729"/>
                    <a:pt x="785" y="740"/>
                  </a:cubicBezTo>
                  <a:cubicBezTo>
                    <a:pt x="796" y="751"/>
                    <a:pt x="774" y="796"/>
                    <a:pt x="796" y="818"/>
                  </a:cubicBezTo>
                  <a:cubicBezTo>
                    <a:pt x="819" y="830"/>
                    <a:pt x="852" y="863"/>
                    <a:pt x="864" y="897"/>
                  </a:cubicBezTo>
                  <a:cubicBezTo>
                    <a:pt x="886" y="919"/>
                    <a:pt x="897" y="953"/>
                    <a:pt x="920" y="953"/>
                  </a:cubicBezTo>
                  <a:cubicBezTo>
                    <a:pt x="942" y="953"/>
                    <a:pt x="964" y="931"/>
                    <a:pt x="976" y="908"/>
                  </a:cubicBezTo>
                  <a:cubicBezTo>
                    <a:pt x="976" y="886"/>
                    <a:pt x="1009" y="897"/>
                    <a:pt x="1031" y="875"/>
                  </a:cubicBezTo>
                  <a:cubicBezTo>
                    <a:pt x="1043" y="863"/>
                    <a:pt x="1054" y="863"/>
                    <a:pt x="1054" y="897"/>
                  </a:cubicBezTo>
                  <a:cubicBezTo>
                    <a:pt x="1054" y="931"/>
                    <a:pt x="1065" y="942"/>
                    <a:pt x="1110" y="931"/>
                  </a:cubicBezTo>
                  <a:cubicBezTo>
                    <a:pt x="1155" y="931"/>
                    <a:pt x="1133" y="897"/>
                    <a:pt x="1155" y="897"/>
                  </a:cubicBezTo>
                  <a:cubicBezTo>
                    <a:pt x="1177" y="897"/>
                    <a:pt x="1200" y="886"/>
                    <a:pt x="1189" y="852"/>
                  </a:cubicBezTo>
                  <a:cubicBezTo>
                    <a:pt x="1189" y="818"/>
                    <a:pt x="1200" y="796"/>
                    <a:pt x="1211" y="807"/>
                  </a:cubicBezTo>
                  <a:cubicBezTo>
                    <a:pt x="1211" y="818"/>
                    <a:pt x="1211" y="875"/>
                    <a:pt x="1222" y="897"/>
                  </a:cubicBezTo>
                  <a:cubicBezTo>
                    <a:pt x="1222" y="919"/>
                    <a:pt x="1244" y="919"/>
                    <a:pt x="1222" y="942"/>
                  </a:cubicBezTo>
                  <a:cubicBezTo>
                    <a:pt x="1211" y="975"/>
                    <a:pt x="1189" y="986"/>
                    <a:pt x="1189" y="1009"/>
                  </a:cubicBezTo>
                  <a:cubicBezTo>
                    <a:pt x="1189" y="1031"/>
                    <a:pt x="1200" y="1031"/>
                    <a:pt x="1233" y="1020"/>
                  </a:cubicBezTo>
                  <a:cubicBezTo>
                    <a:pt x="1267" y="1020"/>
                    <a:pt x="1278" y="1020"/>
                    <a:pt x="1278" y="1042"/>
                  </a:cubicBezTo>
                  <a:cubicBezTo>
                    <a:pt x="1278" y="1076"/>
                    <a:pt x="1289" y="1099"/>
                    <a:pt x="1312" y="1121"/>
                  </a:cubicBezTo>
                  <a:cubicBezTo>
                    <a:pt x="1334" y="1132"/>
                    <a:pt x="1413" y="1233"/>
                    <a:pt x="1435" y="1244"/>
                  </a:cubicBezTo>
                  <a:cubicBezTo>
                    <a:pt x="1446" y="1267"/>
                    <a:pt x="1469" y="1300"/>
                    <a:pt x="1469" y="1311"/>
                  </a:cubicBezTo>
                  <a:cubicBezTo>
                    <a:pt x="1469" y="1323"/>
                    <a:pt x="1491" y="1323"/>
                    <a:pt x="1525" y="1311"/>
                  </a:cubicBezTo>
                  <a:cubicBezTo>
                    <a:pt x="1547" y="1300"/>
                    <a:pt x="1592" y="1300"/>
                    <a:pt x="1614" y="1311"/>
                  </a:cubicBezTo>
                  <a:cubicBezTo>
                    <a:pt x="1637" y="1334"/>
                    <a:pt x="1671" y="1424"/>
                    <a:pt x="1682" y="1446"/>
                  </a:cubicBezTo>
                  <a:cubicBezTo>
                    <a:pt x="1682" y="1468"/>
                    <a:pt x="1682" y="1491"/>
                    <a:pt x="1704" y="1491"/>
                  </a:cubicBezTo>
                  <a:cubicBezTo>
                    <a:pt x="1726" y="1491"/>
                    <a:pt x="1726" y="1502"/>
                    <a:pt x="1738" y="1547"/>
                  </a:cubicBezTo>
                  <a:cubicBezTo>
                    <a:pt x="1749" y="1592"/>
                    <a:pt x="1794" y="1659"/>
                    <a:pt x="1805" y="1681"/>
                  </a:cubicBezTo>
                  <a:cubicBezTo>
                    <a:pt x="1816" y="1704"/>
                    <a:pt x="1827" y="1771"/>
                    <a:pt x="1827" y="1838"/>
                  </a:cubicBezTo>
                  <a:cubicBezTo>
                    <a:pt x="1827" y="1906"/>
                    <a:pt x="1827" y="1939"/>
                    <a:pt x="1805" y="1962"/>
                  </a:cubicBezTo>
                  <a:cubicBezTo>
                    <a:pt x="1794" y="1984"/>
                    <a:pt x="1760" y="2051"/>
                    <a:pt x="1760" y="2096"/>
                  </a:cubicBezTo>
                  <a:cubicBezTo>
                    <a:pt x="1760" y="2141"/>
                    <a:pt x="1782" y="2175"/>
                    <a:pt x="1771" y="2208"/>
                  </a:cubicBezTo>
                  <a:cubicBezTo>
                    <a:pt x="1749" y="2242"/>
                    <a:pt x="1749" y="2275"/>
                    <a:pt x="1760" y="2309"/>
                  </a:cubicBezTo>
                  <a:cubicBezTo>
                    <a:pt x="1771" y="2342"/>
                    <a:pt x="1771" y="2387"/>
                    <a:pt x="1782" y="2399"/>
                  </a:cubicBezTo>
                  <a:cubicBezTo>
                    <a:pt x="1794" y="2421"/>
                    <a:pt x="1816" y="2354"/>
                    <a:pt x="1827" y="2376"/>
                  </a:cubicBezTo>
                  <a:cubicBezTo>
                    <a:pt x="1827" y="2399"/>
                    <a:pt x="1838" y="2443"/>
                    <a:pt x="1861" y="2432"/>
                  </a:cubicBezTo>
                  <a:cubicBezTo>
                    <a:pt x="1872" y="2421"/>
                    <a:pt x="1895" y="2410"/>
                    <a:pt x="1895" y="2432"/>
                  </a:cubicBezTo>
                  <a:cubicBezTo>
                    <a:pt x="1895" y="2455"/>
                    <a:pt x="1883" y="2511"/>
                    <a:pt x="1917" y="2511"/>
                  </a:cubicBezTo>
                  <a:cubicBezTo>
                    <a:pt x="1951" y="2511"/>
                    <a:pt x="1962" y="2544"/>
                    <a:pt x="1973" y="2566"/>
                  </a:cubicBezTo>
                  <a:cubicBezTo>
                    <a:pt x="1973" y="2578"/>
                    <a:pt x="1995" y="2611"/>
                    <a:pt x="2029" y="2589"/>
                  </a:cubicBezTo>
                  <a:cubicBezTo>
                    <a:pt x="2051" y="2578"/>
                    <a:pt x="2063" y="2578"/>
                    <a:pt x="2063" y="2600"/>
                  </a:cubicBezTo>
                  <a:cubicBezTo>
                    <a:pt x="2063" y="2623"/>
                    <a:pt x="2096" y="2679"/>
                    <a:pt x="2152" y="2724"/>
                  </a:cubicBezTo>
                  <a:cubicBezTo>
                    <a:pt x="2208" y="2768"/>
                    <a:pt x="2331" y="2835"/>
                    <a:pt x="2365" y="2858"/>
                  </a:cubicBezTo>
                  <a:cubicBezTo>
                    <a:pt x="2410" y="2880"/>
                    <a:pt x="2466" y="2981"/>
                    <a:pt x="2522" y="3014"/>
                  </a:cubicBezTo>
                  <a:cubicBezTo>
                    <a:pt x="2567" y="3047"/>
                    <a:pt x="2578" y="3036"/>
                    <a:pt x="2589" y="3081"/>
                  </a:cubicBezTo>
                  <a:cubicBezTo>
                    <a:pt x="2612" y="3126"/>
                    <a:pt x="2634" y="3171"/>
                    <a:pt x="2690" y="3193"/>
                  </a:cubicBezTo>
                  <a:cubicBezTo>
                    <a:pt x="2746" y="3227"/>
                    <a:pt x="2780" y="3249"/>
                    <a:pt x="2825" y="3249"/>
                  </a:cubicBezTo>
                  <a:cubicBezTo>
                    <a:pt x="2858" y="3260"/>
                    <a:pt x="2881" y="3294"/>
                    <a:pt x="2903" y="3350"/>
                  </a:cubicBezTo>
                  <a:cubicBezTo>
                    <a:pt x="2926" y="3406"/>
                    <a:pt x="2926" y="3451"/>
                    <a:pt x="2948" y="3462"/>
                  </a:cubicBezTo>
                  <a:cubicBezTo>
                    <a:pt x="2959" y="3462"/>
                    <a:pt x="2959" y="3541"/>
                    <a:pt x="2982" y="3574"/>
                  </a:cubicBezTo>
                  <a:cubicBezTo>
                    <a:pt x="2993" y="3619"/>
                    <a:pt x="2993" y="3653"/>
                    <a:pt x="2982" y="3664"/>
                  </a:cubicBezTo>
                  <a:cubicBezTo>
                    <a:pt x="2959" y="3675"/>
                    <a:pt x="2971" y="3742"/>
                    <a:pt x="2993" y="3754"/>
                  </a:cubicBezTo>
                  <a:cubicBezTo>
                    <a:pt x="3015" y="3765"/>
                    <a:pt x="3015" y="3809"/>
                    <a:pt x="3015" y="3821"/>
                  </a:cubicBezTo>
                  <a:cubicBezTo>
                    <a:pt x="3026" y="3843"/>
                    <a:pt x="3049" y="3877"/>
                    <a:pt x="3116" y="3821"/>
                  </a:cubicBezTo>
                  <a:cubicBezTo>
                    <a:pt x="3183" y="3776"/>
                    <a:pt x="3284" y="3709"/>
                    <a:pt x="3307" y="3675"/>
                  </a:cubicBezTo>
                  <a:cubicBezTo>
                    <a:pt x="3329" y="3653"/>
                    <a:pt x="3407" y="3563"/>
                    <a:pt x="3430" y="3529"/>
                  </a:cubicBezTo>
                  <a:cubicBezTo>
                    <a:pt x="3441" y="3496"/>
                    <a:pt x="3430" y="3406"/>
                    <a:pt x="3396" y="3361"/>
                  </a:cubicBezTo>
                  <a:cubicBezTo>
                    <a:pt x="3374" y="3316"/>
                    <a:pt x="3351" y="3305"/>
                    <a:pt x="3329" y="3283"/>
                  </a:cubicBezTo>
                  <a:cubicBezTo>
                    <a:pt x="3295" y="3260"/>
                    <a:pt x="3284" y="3193"/>
                    <a:pt x="3262" y="3171"/>
                  </a:cubicBezTo>
                  <a:cubicBezTo>
                    <a:pt x="3251" y="3148"/>
                    <a:pt x="3206" y="3103"/>
                    <a:pt x="3195" y="3081"/>
                  </a:cubicBezTo>
                  <a:cubicBezTo>
                    <a:pt x="3172" y="3059"/>
                    <a:pt x="3172" y="3025"/>
                    <a:pt x="3127" y="3003"/>
                  </a:cubicBezTo>
                  <a:cubicBezTo>
                    <a:pt x="3094" y="2970"/>
                    <a:pt x="3094" y="2937"/>
                    <a:pt x="3038" y="2903"/>
                  </a:cubicBezTo>
                  <a:cubicBezTo>
                    <a:pt x="2993" y="2858"/>
                    <a:pt x="2982" y="2824"/>
                    <a:pt x="2971" y="2802"/>
                  </a:cubicBezTo>
                  <a:cubicBezTo>
                    <a:pt x="2959" y="2791"/>
                    <a:pt x="2948" y="2768"/>
                    <a:pt x="2926" y="2779"/>
                  </a:cubicBezTo>
                  <a:cubicBezTo>
                    <a:pt x="2903" y="2779"/>
                    <a:pt x="2903" y="2791"/>
                    <a:pt x="2914" y="2824"/>
                  </a:cubicBezTo>
                  <a:cubicBezTo>
                    <a:pt x="2926" y="2858"/>
                    <a:pt x="2914" y="2858"/>
                    <a:pt x="2892" y="2869"/>
                  </a:cubicBezTo>
                  <a:cubicBezTo>
                    <a:pt x="2869" y="2869"/>
                    <a:pt x="2858" y="2914"/>
                    <a:pt x="2892" y="2914"/>
                  </a:cubicBezTo>
                  <a:cubicBezTo>
                    <a:pt x="2926" y="2903"/>
                    <a:pt x="2937" y="2948"/>
                    <a:pt x="2903" y="2970"/>
                  </a:cubicBezTo>
                  <a:cubicBezTo>
                    <a:pt x="2869" y="2992"/>
                    <a:pt x="2825" y="2970"/>
                    <a:pt x="2836" y="2937"/>
                  </a:cubicBezTo>
                  <a:cubicBezTo>
                    <a:pt x="2836" y="2903"/>
                    <a:pt x="2825" y="2880"/>
                    <a:pt x="2791" y="2847"/>
                  </a:cubicBezTo>
                  <a:cubicBezTo>
                    <a:pt x="2769" y="2824"/>
                    <a:pt x="2713" y="2746"/>
                    <a:pt x="2679" y="2701"/>
                  </a:cubicBezTo>
                  <a:cubicBezTo>
                    <a:pt x="2657" y="2656"/>
                    <a:pt x="2623" y="2600"/>
                    <a:pt x="2623" y="2600"/>
                  </a:cubicBezTo>
                  <a:cubicBezTo>
                    <a:pt x="2612" y="2589"/>
                    <a:pt x="2623" y="2544"/>
                    <a:pt x="2623" y="2533"/>
                  </a:cubicBezTo>
                  <a:cubicBezTo>
                    <a:pt x="2634" y="2522"/>
                    <a:pt x="2668" y="2477"/>
                    <a:pt x="2679" y="2432"/>
                  </a:cubicBezTo>
                  <a:cubicBezTo>
                    <a:pt x="2679" y="2387"/>
                    <a:pt x="2634" y="2298"/>
                    <a:pt x="2589" y="2242"/>
                  </a:cubicBezTo>
                  <a:cubicBezTo>
                    <a:pt x="2544" y="2197"/>
                    <a:pt x="2500" y="2141"/>
                    <a:pt x="2511" y="2073"/>
                  </a:cubicBezTo>
                  <a:cubicBezTo>
                    <a:pt x="2511" y="2017"/>
                    <a:pt x="2511" y="1950"/>
                    <a:pt x="2477" y="1917"/>
                  </a:cubicBezTo>
                  <a:cubicBezTo>
                    <a:pt x="2444" y="1894"/>
                    <a:pt x="2388" y="1838"/>
                    <a:pt x="2365" y="1793"/>
                  </a:cubicBezTo>
                  <a:cubicBezTo>
                    <a:pt x="2343" y="1760"/>
                    <a:pt x="2331" y="1681"/>
                    <a:pt x="2320" y="1648"/>
                  </a:cubicBezTo>
                  <a:cubicBezTo>
                    <a:pt x="2298" y="1603"/>
                    <a:pt x="2298" y="1535"/>
                    <a:pt x="2331" y="1513"/>
                  </a:cubicBezTo>
                  <a:cubicBezTo>
                    <a:pt x="2365" y="1480"/>
                    <a:pt x="2354" y="1468"/>
                    <a:pt x="2343" y="1468"/>
                  </a:cubicBezTo>
                  <a:cubicBezTo>
                    <a:pt x="2320" y="1468"/>
                    <a:pt x="2298" y="1435"/>
                    <a:pt x="2298" y="1401"/>
                  </a:cubicBezTo>
                  <a:cubicBezTo>
                    <a:pt x="2287" y="1368"/>
                    <a:pt x="2276" y="1289"/>
                    <a:pt x="2264" y="1255"/>
                  </a:cubicBezTo>
                  <a:cubicBezTo>
                    <a:pt x="2253" y="1211"/>
                    <a:pt x="2242" y="1166"/>
                    <a:pt x="2208" y="1121"/>
                  </a:cubicBezTo>
                  <a:cubicBezTo>
                    <a:pt x="2175" y="1076"/>
                    <a:pt x="2152" y="1031"/>
                    <a:pt x="2141" y="1009"/>
                  </a:cubicBezTo>
                  <a:cubicBezTo>
                    <a:pt x="2119" y="986"/>
                    <a:pt x="2096" y="953"/>
                    <a:pt x="2051" y="919"/>
                  </a:cubicBezTo>
                  <a:cubicBezTo>
                    <a:pt x="2007" y="897"/>
                    <a:pt x="1995" y="897"/>
                    <a:pt x="1995" y="919"/>
                  </a:cubicBezTo>
                  <a:cubicBezTo>
                    <a:pt x="1995" y="942"/>
                    <a:pt x="1995" y="953"/>
                    <a:pt x="2018" y="964"/>
                  </a:cubicBezTo>
                  <a:cubicBezTo>
                    <a:pt x="2040" y="975"/>
                    <a:pt x="2040" y="1009"/>
                    <a:pt x="2029" y="1031"/>
                  </a:cubicBezTo>
                  <a:cubicBezTo>
                    <a:pt x="2018" y="1054"/>
                    <a:pt x="2018" y="1087"/>
                    <a:pt x="2063" y="1087"/>
                  </a:cubicBezTo>
                  <a:cubicBezTo>
                    <a:pt x="2119" y="1087"/>
                    <a:pt x="2130" y="1121"/>
                    <a:pt x="2130" y="1144"/>
                  </a:cubicBezTo>
                  <a:cubicBezTo>
                    <a:pt x="2119" y="1166"/>
                    <a:pt x="2063" y="1177"/>
                    <a:pt x="2040" y="1144"/>
                  </a:cubicBezTo>
                  <a:cubicBezTo>
                    <a:pt x="2007" y="1099"/>
                    <a:pt x="1995" y="1076"/>
                    <a:pt x="1973" y="1065"/>
                  </a:cubicBezTo>
                  <a:cubicBezTo>
                    <a:pt x="1951" y="1054"/>
                    <a:pt x="1928" y="1020"/>
                    <a:pt x="1940" y="986"/>
                  </a:cubicBezTo>
                  <a:cubicBezTo>
                    <a:pt x="1962" y="953"/>
                    <a:pt x="1962" y="931"/>
                    <a:pt x="1951" y="897"/>
                  </a:cubicBezTo>
                  <a:cubicBezTo>
                    <a:pt x="1928" y="863"/>
                    <a:pt x="1917" y="852"/>
                    <a:pt x="1917" y="830"/>
                  </a:cubicBezTo>
                  <a:cubicBezTo>
                    <a:pt x="1906" y="796"/>
                    <a:pt x="1906" y="762"/>
                    <a:pt x="1883" y="740"/>
                  </a:cubicBezTo>
                  <a:cubicBezTo>
                    <a:pt x="1850" y="717"/>
                    <a:pt x="1805" y="684"/>
                    <a:pt x="1794" y="628"/>
                  </a:cubicBezTo>
                  <a:cubicBezTo>
                    <a:pt x="1771" y="572"/>
                    <a:pt x="1760" y="516"/>
                    <a:pt x="1760" y="482"/>
                  </a:cubicBezTo>
                  <a:cubicBezTo>
                    <a:pt x="1749" y="460"/>
                    <a:pt x="1738" y="437"/>
                    <a:pt x="1715" y="426"/>
                  </a:cubicBezTo>
                  <a:cubicBezTo>
                    <a:pt x="1693" y="426"/>
                    <a:pt x="1626" y="404"/>
                    <a:pt x="1592" y="370"/>
                  </a:cubicBezTo>
                  <a:cubicBezTo>
                    <a:pt x="1558" y="325"/>
                    <a:pt x="1525" y="247"/>
                    <a:pt x="1525" y="202"/>
                  </a:cubicBezTo>
                  <a:cubicBezTo>
                    <a:pt x="1513" y="157"/>
                    <a:pt x="1502" y="79"/>
                    <a:pt x="1502" y="79"/>
                  </a:cubicBezTo>
                  <a:lnTo>
                    <a:pt x="1502" y="79"/>
                  </a:lnTo>
                  <a:cubicBezTo>
                    <a:pt x="583" y="0"/>
                    <a:pt x="583" y="0"/>
                    <a:pt x="583" y="0"/>
                  </a:cubicBezTo>
                  <a:cubicBezTo>
                    <a:pt x="572" y="23"/>
                    <a:pt x="561" y="34"/>
                    <a:pt x="538" y="45"/>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latin typeface="Calibri Light"/>
              </a:endParaRPr>
            </a:p>
          </p:txBody>
        </p:sp>
        <p:sp>
          <p:nvSpPr>
            <p:cNvPr id="25" name="Freeform 2"/>
            <p:cNvSpPr>
              <a:spLocks noChangeArrowheads="1"/>
            </p:cNvSpPr>
            <p:nvPr/>
          </p:nvSpPr>
          <p:spPr bwMode="auto">
            <a:xfrm>
              <a:off x="1601788" y="1089025"/>
              <a:ext cx="863600" cy="1243013"/>
            </a:xfrm>
            <a:custGeom>
              <a:avLst/>
              <a:gdLst>
                <a:gd name="T0" fmla="*/ 1536 w 2399"/>
                <a:gd name="T1" fmla="*/ 3362 h 3453"/>
                <a:gd name="T2" fmla="*/ 2376 w 2399"/>
                <a:gd name="T3" fmla="*/ 3362 h 3453"/>
                <a:gd name="T4" fmla="*/ 2208 w 2399"/>
                <a:gd name="T5" fmla="*/ 3071 h 3453"/>
                <a:gd name="T6" fmla="*/ 2107 w 2399"/>
                <a:gd name="T7" fmla="*/ 2869 h 3453"/>
                <a:gd name="T8" fmla="*/ 2006 w 2399"/>
                <a:gd name="T9" fmla="*/ 2768 h 3453"/>
                <a:gd name="T10" fmla="*/ 2006 w 2399"/>
                <a:gd name="T11" fmla="*/ 2645 h 3453"/>
                <a:gd name="T12" fmla="*/ 1905 w 2399"/>
                <a:gd name="T13" fmla="*/ 2488 h 3453"/>
                <a:gd name="T14" fmla="*/ 1558 w 2399"/>
                <a:gd name="T15" fmla="*/ 2129 h 3453"/>
                <a:gd name="T16" fmla="*/ 1479 w 2399"/>
                <a:gd name="T17" fmla="*/ 2006 h 3453"/>
                <a:gd name="T18" fmla="*/ 1401 w 2399"/>
                <a:gd name="T19" fmla="*/ 1950 h 3453"/>
                <a:gd name="T20" fmla="*/ 1378 w 2399"/>
                <a:gd name="T21" fmla="*/ 1838 h 3453"/>
                <a:gd name="T22" fmla="*/ 1334 w 2399"/>
                <a:gd name="T23" fmla="*/ 1278 h 3453"/>
                <a:gd name="T24" fmla="*/ 1311 w 2399"/>
                <a:gd name="T25" fmla="*/ 908 h 3453"/>
                <a:gd name="T26" fmla="*/ 1322 w 2399"/>
                <a:gd name="T27" fmla="*/ 740 h 3453"/>
                <a:gd name="T28" fmla="*/ 1222 w 2399"/>
                <a:gd name="T29" fmla="*/ 594 h 3453"/>
                <a:gd name="T30" fmla="*/ 1267 w 2399"/>
                <a:gd name="T31" fmla="*/ 549 h 3453"/>
                <a:gd name="T32" fmla="*/ 1278 w 2399"/>
                <a:gd name="T33" fmla="*/ 404 h 3453"/>
                <a:gd name="T34" fmla="*/ 1423 w 2399"/>
                <a:gd name="T35" fmla="*/ 168 h 3453"/>
                <a:gd name="T36" fmla="*/ 1434 w 2399"/>
                <a:gd name="T37" fmla="*/ 168 h 3453"/>
                <a:gd name="T38" fmla="*/ 1468 w 2399"/>
                <a:gd name="T39" fmla="*/ 101 h 3453"/>
                <a:gd name="T40" fmla="*/ 34 w 2399"/>
                <a:gd name="T41" fmla="*/ 11 h 3453"/>
                <a:gd name="T42" fmla="*/ 45 w 2399"/>
                <a:gd name="T43" fmla="*/ 157 h 3453"/>
                <a:gd name="T44" fmla="*/ 67 w 2399"/>
                <a:gd name="T45" fmla="*/ 224 h 3453"/>
                <a:gd name="T46" fmla="*/ 134 w 2399"/>
                <a:gd name="T47" fmla="*/ 381 h 3453"/>
                <a:gd name="T48" fmla="*/ 191 w 2399"/>
                <a:gd name="T49" fmla="*/ 493 h 3453"/>
                <a:gd name="T50" fmla="*/ 258 w 2399"/>
                <a:gd name="T51" fmla="*/ 628 h 3453"/>
                <a:gd name="T52" fmla="*/ 224 w 2399"/>
                <a:gd name="T53" fmla="*/ 673 h 3453"/>
                <a:gd name="T54" fmla="*/ 258 w 2399"/>
                <a:gd name="T55" fmla="*/ 818 h 3453"/>
                <a:gd name="T56" fmla="*/ 403 w 2399"/>
                <a:gd name="T57" fmla="*/ 1132 h 3453"/>
                <a:gd name="T58" fmla="*/ 471 w 2399"/>
                <a:gd name="T59" fmla="*/ 1233 h 3453"/>
                <a:gd name="T60" fmla="*/ 538 w 2399"/>
                <a:gd name="T61" fmla="*/ 1435 h 3453"/>
                <a:gd name="T62" fmla="*/ 572 w 2399"/>
                <a:gd name="T63" fmla="*/ 1625 h 3453"/>
                <a:gd name="T64" fmla="*/ 627 w 2399"/>
                <a:gd name="T65" fmla="*/ 1692 h 3453"/>
                <a:gd name="T66" fmla="*/ 605 w 2399"/>
                <a:gd name="T67" fmla="*/ 1916 h 3453"/>
                <a:gd name="T68" fmla="*/ 706 w 2399"/>
                <a:gd name="T69" fmla="*/ 2017 h 3453"/>
                <a:gd name="T70" fmla="*/ 729 w 2399"/>
                <a:gd name="T71" fmla="*/ 2129 h 3453"/>
                <a:gd name="T72" fmla="*/ 941 w 2399"/>
                <a:gd name="T73" fmla="*/ 2297 h 3453"/>
                <a:gd name="T74" fmla="*/ 1154 w 2399"/>
                <a:gd name="T75" fmla="*/ 2410 h 3453"/>
                <a:gd name="T76" fmla="*/ 1300 w 2399"/>
                <a:gd name="T77" fmla="*/ 2679 h 3453"/>
                <a:gd name="T78" fmla="*/ 1434 w 2399"/>
                <a:gd name="T79" fmla="*/ 2824 h 3453"/>
                <a:gd name="T80" fmla="*/ 1569 w 2399"/>
                <a:gd name="T81" fmla="*/ 2959 h 3453"/>
                <a:gd name="T82" fmla="*/ 1569 w 2399"/>
                <a:gd name="T83" fmla="*/ 3160 h 3453"/>
                <a:gd name="T84" fmla="*/ 1580 w 2399"/>
                <a:gd name="T85" fmla="*/ 3273 h 3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399" h="3453">
                  <a:moveTo>
                    <a:pt x="1547" y="3306"/>
                  </a:moveTo>
                  <a:lnTo>
                    <a:pt x="1547" y="3306"/>
                  </a:lnTo>
                  <a:cubicBezTo>
                    <a:pt x="1536" y="3317"/>
                    <a:pt x="1547" y="3362"/>
                    <a:pt x="1536" y="3362"/>
                  </a:cubicBezTo>
                  <a:cubicBezTo>
                    <a:pt x="1524" y="3373"/>
                    <a:pt x="1502" y="3362"/>
                    <a:pt x="1479" y="3373"/>
                  </a:cubicBezTo>
                  <a:cubicBezTo>
                    <a:pt x="2398" y="3452"/>
                    <a:pt x="2398" y="3452"/>
                    <a:pt x="2398" y="3452"/>
                  </a:cubicBezTo>
                  <a:cubicBezTo>
                    <a:pt x="2398" y="3429"/>
                    <a:pt x="2387" y="3396"/>
                    <a:pt x="2376" y="3362"/>
                  </a:cubicBezTo>
                  <a:cubicBezTo>
                    <a:pt x="2354" y="3340"/>
                    <a:pt x="2342" y="3295"/>
                    <a:pt x="2342" y="3250"/>
                  </a:cubicBezTo>
                  <a:cubicBezTo>
                    <a:pt x="2342" y="3205"/>
                    <a:pt x="2331" y="3160"/>
                    <a:pt x="2309" y="3149"/>
                  </a:cubicBezTo>
                  <a:cubicBezTo>
                    <a:pt x="2298" y="3138"/>
                    <a:pt x="2241" y="3104"/>
                    <a:pt x="2208" y="3071"/>
                  </a:cubicBezTo>
                  <a:cubicBezTo>
                    <a:pt x="2174" y="3037"/>
                    <a:pt x="2174" y="3015"/>
                    <a:pt x="2174" y="2981"/>
                  </a:cubicBezTo>
                  <a:cubicBezTo>
                    <a:pt x="2174" y="2959"/>
                    <a:pt x="2163" y="2880"/>
                    <a:pt x="2140" y="2869"/>
                  </a:cubicBezTo>
                  <a:cubicBezTo>
                    <a:pt x="2129" y="2846"/>
                    <a:pt x="2107" y="2858"/>
                    <a:pt x="2107" y="2869"/>
                  </a:cubicBezTo>
                  <a:cubicBezTo>
                    <a:pt x="2107" y="2891"/>
                    <a:pt x="2085" y="2835"/>
                    <a:pt x="2085" y="2813"/>
                  </a:cubicBezTo>
                  <a:cubicBezTo>
                    <a:pt x="2085" y="2791"/>
                    <a:pt x="2051" y="2746"/>
                    <a:pt x="2029" y="2746"/>
                  </a:cubicBezTo>
                  <a:cubicBezTo>
                    <a:pt x="2006" y="2735"/>
                    <a:pt x="2006" y="2746"/>
                    <a:pt x="2006" y="2768"/>
                  </a:cubicBezTo>
                  <a:cubicBezTo>
                    <a:pt x="2006" y="2779"/>
                    <a:pt x="1995" y="2768"/>
                    <a:pt x="1972" y="2746"/>
                  </a:cubicBezTo>
                  <a:cubicBezTo>
                    <a:pt x="1961" y="2723"/>
                    <a:pt x="1950" y="2701"/>
                    <a:pt x="1972" y="2690"/>
                  </a:cubicBezTo>
                  <a:cubicBezTo>
                    <a:pt x="2006" y="2679"/>
                    <a:pt x="2017" y="2656"/>
                    <a:pt x="2006" y="2645"/>
                  </a:cubicBezTo>
                  <a:cubicBezTo>
                    <a:pt x="2006" y="2634"/>
                    <a:pt x="1995" y="2634"/>
                    <a:pt x="1972" y="2622"/>
                  </a:cubicBezTo>
                  <a:cubicBezTo>
                    <a:pt x="1961" y="2611"/>
                    <a:pt x="1939" y="2600"/>
                    <a:pt x="1939" y="2566"/>
                  </a:cubicBezTo>
                  <a:cubicBezTo>
                    <a:pt x="1927" y="2533"/>
                    <a:pt x="1927" y="2510"/>
                    <a:pt x="1905" y="2488"/>
                  </a:cubicBezTo>
                  <a:cubicBezTo>
                    <a:pt x="1883" y="2466"/>
                    <a:pt x="1816" y="2365"/>
                    <a:pt x="1782" y="2331"/>
                  </a:cubicBezTo>
                  <a:cubicBezTo>
                    <a:pt x="1760" y="2286"/>
                    <a:pt x="1659" y="2186"/>
                    <a:pt x="1625" y="2174"/>
                  </a:cubicBezTo>
                  <a:cubicBezTo>
                    <a:pt x="1603" y="2152"/>
                    <a:pt x="1591" y="2129"/>
                    <a:pt x="1558" y="2129"/>
                  </a:cubicBezTo>
                  <a:cubicBezTo>
                    <a:pt x="1536" y="2129"/>
                    <a:pt x="1513" y="2129"/>
                    <a:pt x="1491" y="2118"/>
                  </a:cubicBezTo>
                  <a:cubicBezTo>
                    <a:pt x="1479" y="2118"/>
                    <a:pt x="1479" y="2096"/>
                    <a:pt x="1479" y="2073"/>
                  </a:cubicBezTo>
                  <a:cubicBezTo>
                    <a:pt x="1491" y="2040"/>
                    <a:pt x="1502" y="2006"/>
                    <a:pt x="1479" y="2006"/>
                  </a:cubicBezTo>
                  <a:cubicBezTo>
                    <a:pt x="1468" y="2006"/>
                    <a:pt x="1457" y="2017"/>
                    <a:pt x="1446" y="2028"/>
                  </a:cubicBezTo>
                  <a:cubicBezTo>
                    <a:pt x="1434" y="2040"/>
                    <a:pt x="1434" y="2006"/>
                    <a:pt x="1434" y="1995"/>
                  </a:cubicBezTo>
                  <a:cubicBezTo>
                    <a:pt x="1434" y="1973"/>
                    <a:pt x="1423" y="1961"/>
                    <a:pt x="1401" y="1950"/>
                  </a:cubicBezTo>
                  <a:cubicBezTo>
                    <a:pt x="1378" y="1939"/>
                    <a:pt x="1356" y="1916"/>
                    <a:pt x="1378" y="1905"/>
                  </a:cubicBezTo>
                  <a:cubicBezTo>
                    <a:pt x="1412" y="1894"/>
                    <a:pt x="1423" y="1872"/>
                    <a:pt x="1412" y="1860"/>
                  </a:cubicBezTo>
                  <a:cubicBezTo>
                    <a:pt x="1412" y="1849"/>
                    <a:pt x="1378" y="1849"/>
                    <a:pt x="1378" y="1838"/>
                  </a:cubicBezTo>
                  <a:cubicBezTo>
                    <a:pt x="1367" y="1815"/>
                    <a:pt x="1367" y="1760"/>
                    <a:pt x="1367" y="1636"/>
                  </a:cubicBezTo>
                  <a:cubicBezTo>
                    <a:pt x="1356" y="1524"/>
                    <a:pt x="1356" y="1334"/>
                    <a:pt x="1356" y="1300"/>
                  </a:cubicBezTo>
                  <a:cubicBezTo>
                    <a:pt x="1356" y="1255"/>
                    <a:pt x="1345" y="1266"/>
                    <a:pt x="1334" y="1278"/>
                  </a:cubicBezTo>
                  <a:cubicBezTo>
                    <a:pt x="1322" y="1300"/>
                    <a:pt x="1300" y="1311"/>
                    <a:pt x="1289" y="1244"/>
                  </a:cubicBezTo>
                  <a:cubicBezTo>
                    <a:pt x="1278" y="1166"/>
                    <a:pt x="1278" y="1098"/>
                    <a:pt x="1289" y="1065"/>
                  </a:cubicBezTo>
                  <a:cubicBezTo>
                    <a:pt x="1289" y="1042"/>
                    <a:pt x="1267" y="953"/>
                    <a:pt x="1311" y="908"/>
                  </a:cubicBezTo>
                  <a:cubicBezTo>
                    <a:pt x="1356" y="863"/>
                    <a:pt x="1378" y="818"/>
                    <a:pt x="1401" y="796"/>
                  </a:cubicBezTo>
                  <a:cubicBezTo>
                    <a:pt x="1390" y="784"/>
                    <a:pt x="1378" y="773"/>
                    <a:pt x="1356" y="784"/>
                  </a:cubicBezTo>
                  <a:cubicBezTo>
                    <a:pt x="1322" y="796"/>
                    <a:pt x="1334" y="784"/>
                    <a:pt x="1322" y="740"/>
                  </a:cubicBezTo>
                  <a:cubicBezTo>
                    <a:pt x="1322" y="706"/>
                    <a:pt x="1322" y="706"/>
                    <a:pt x="1289" y="706"/>
                  </a:cubicBezTo>
                  <a:cubicBezTo>
                    <a:pt x="1244" y="706"/>
                    <a:pt x="1267" y="684"/>
                    <a:pt x="1267" y="650"/>
                  </a:cubicBezTo>
                  <a:cubicBezTo>
                    <a:pt x="1267" y="605"/>
                    <a:pt x="1233" y="617"/>
                    <a:pt x="1222" y="594"/>
                  </a:cubicBezTo>
                  <a:cubicBezTo>
                    <a:pt x="1199" y="560"/>
                    <a:pt x="1210" y="538"/>
                    <a:pt x="1244" y="560"/>
                  </a:cubicBezTo>
                  <a:cubicBezTo>
                    <a:pt x="1255" y="572"/>
                    <a:pt x="1267" y="572"/>
                    <a:pt x="1267" y="560"/>
                  </a:cubicBezTo>
                  <a:cubicBezTo>
                    <a:pt x="1267" y="560"/>
                    <a:pt x="1267" y="560"/>
                    <a:pt x="1267" y="549"/>
                  </a:cubicBezTo>
                  <a:lnTo>
                    <a:pt x="1267" y="549"/>
                  </a:lnTo>
                  <a:lnTo>
                    <a:pt x="1267" y="549"/>
                  </a:lnTo>
                  <a:cubicBezTo>
                    <a:pt x="1267" y="516"/>
                    <a:pt x="1278" y="426"/>
                    <a:pt x="1278" y="404"/>
                  </a:cubicBezTo>
                  <a:cubicBezTo>
                    <a:pt x="1278" y="370"/>
                    <a:pt x="1233" y="370"/>
                    <a:pt x="1233" y="325"/>
                  </a:cubicBezTo>
                  <a:cubicBezTo>
                    <a:pt x="1233" y="280"/>
                    <a:pt x="1367" y="180"/>
                    <a:pt x="1412" y="168"/>
                  </a:cubicBezTo>
                  <a:cubicBezTo>
                    <a:pt x="1423" y="168"/>
                    <a:pt x="1423" y="168"/>
                    <a:pt x="1423" y="168"/>
                  </a:cubicBezTo>
                  <a:lnTo>
                    <a:pt x="1423" y="168"/>
                  </a:lnTo>
                  <a:lnTo>
                    <a:pt x="1434" y="168"/>
                  </a:lnTo>
                  <a:lnTo>
                    <a:pt x="1434" y="168"/>
                  </a:lnTo>
                  <a:lnTo>
                    <a:pt x="1434" y="157"/>
                  </a:lnTo>
                  <a:lnTo>
                    <a:pt x="1434" y="157"/>
                  </a:lnTo>
                  <a:cubicBezTo>
                    <a:pt x="1468" y="135"/>
                    <a:pt x="1468" y="101"/>
                    <a:pt x="1468" y="101"/>
                  </a:cubicBezTo>
                  <a:cubicBezTo>
                    <a:pt x="1468" y="0"/>
                    <a:pt x="1468" y="0"/>
                    <a:pt x="1468" y="0"/>
                  </a:cubicBezTo>
                  <a:cubicBezTo>
                    <a:pt x="45" y="0"/>
                    <a:pt x="45" y="0"/>
                    <a:pt x="45" y="0"/>
                  </a:cubicBezTo>
                  <a:cubicBezTo>
                    <a:pt x="45" y="11"/>
                    <a:pt x="45" y="11"/>
                    <a:pt x="34" y="11"/>
                  </a:cubicBezTo>
                  <a:cubicBezTo>
                    <a:pt x="34" y="22"/>
                    <a:pt x="11" y="34"/>
                    <a:pt x="0" y="34"/>
                  </a:cubicBezTo>
                  <a:cubicBezTo>
                    <a:pt x="0" y="45"/>
                    <a:pt x="0" y="112"/>
                    <a:pt x="11" y="112"/>
                  </a:cubicBezTo>
                  <a:cubicBezTo>
                    <a:pt x="22" y="124"/>
                    <a:pt x="45" y="146"/>
                    <a:pt x="45" y="157"/>
                  </a:cubicBezTo>
                  <a:cubicBezTo>
                    <a:pt x="45" y="168"/>
                    <a:pt x="34" y="191"/>
                    <a:pt x="34" y="202"/>
                  </a:cubicBezTo>
                  <a:cubicBezTo>
                    <a:pt x="22" y="213"/>
                    <a:pt x="22" y="235"/>
                    <a:pt x="34" y="235"/>
                  </a:cubicBezTo>
                  <a:cubicBezTo>
                    <a:pt x="45" y="247"/>
                    <a:pt x="45" y="224"/>
                    <a:pt x="67" y="224"/>
                  </a:cubicBezTo>
                  <a:cubicBezTo>
                    <a:pt x="78" y="224"/>
                    <a:pt x="101" y="224"/>
                    <a:pt x="101" y="258"/>
                  </a:cubicBezTo>
                  <a:cubicBezTo>
                    <a:pt x="101" y="280"/>
                    <a:pt x="90" y="325"/>
                    <a:pt x="101" y="336"/>
                  </a:cubicBezTo>
                  <a:cubicBezTo>
                    <a:pt x="101" y="348"/>
                    <a:pt x="123" y="381"/>
                    <a:pt x="134" y="381"/>
                  </a:cubicBezTo>
                  <a:cubicBezTo>
                    <a:pt x="146" y="393"/>
                    <a:pt x="146" y="415"/>
                    <a:pt x="146" y="448"/>
                  </a:cubicBezTo>
                  <a:cubicBezTo>
                    <a:pt x="146" y="471"/>
                    <a:pt x="146" y="471"/>
                    <a:pt x="168" y="471"/>
                  </a:cubicBezTo>
                  <a:cubicBezTo>
                    <a:pt x="191" y="460"/>
                    <a:pt x="191" y="471"/>
                    <a:pt x="191" y="493"/>
                  </a:cubicBezTo>
                  <a:cubicBezTo>
                    <a:pt x="191" y="516"/>
                    <a:pt x="191" y="538"/>
                    <a:pt x="213" y="538"/>
                  </a:cubicBezTo>
                  <a:cubicBezTo>
                    <a:pt x="236" y="538"/>
                    <a:pt x="258" y="549"/>
                    <a:pt x="269" y="572"/>
                  </a:cubicBezTo>
                  <a:cubicBezTo>
                    <a:pt x="280" y="594"/>
                    <a:pt x="269" y="617"/>
                    <a:pt x="258" y="628"/>
                  </a:cubicBezTo>
                  <a:cubicBezTo>
                    <a:pt x="236" y="628"/>
                    <a:pt x="191" y="583"/>
                    <a:pt x="168" y="572"/>
                  </a:cubicBezTo>
                  <a:cubicBezTo>
                    <a:pt x="146" y="560"/>
                    <a:pt x="112" y="572"/>
                    <a:pt x="134" y="583"/>
                  </a:cubicBezTo>
                  <a:cubicBezTo>
                    <a:pt x="146" y="605"/>
                    <a:pt x="213" y="650"/>
                    <a:pt x="224" y="673"/>
                  </a:cubicBezTo>
                  <a:cubicBezTo>
                    <a:pt x="236" y="684"/>
                    <a:pt x="224" y="717"/>
                    <a:pt x="236" y="717"/>
                  </a:cubicBezTo>
                  <a:cubicBezTo>
                    <a:pt x="258" y="717"/>
                    <a:pt x="247" y="729"/>
                    <a:pt x="224" y="751"/>
                  </a:cubicBezTo>
                  <a:cubicBezTo>
                    <a:pt x="213" y="773"/>
                    <a:pt x="224" y="796"/>
                    <a:pt x="258" y="818"/>
                  </a:cubicBezTo>
                  <a:cubicBezTo>
                    <a:pt x="291" y="841"/>
                    <a:pt x="347" y="886"/>
                    <a:pt x="347" y="919"/>
                  </a:cubicBezTo>
                  <a:cubicBezTo>
                    <a:pt x="347" y="953"/>
                    <a:pt x="370" y="986"/>
                    <a:pt x="392" y="1009"/>
                  </a:cubicBezTo>
                  <a:cubicBezTo>
                    <a:pt x="403" y="1020"/>
                    <a:pt x="403" y="1098"/>
                    <a:pt x="403" y="1132"/>
                  </a:cubicBezTo>
                  <a:cubicBezTo>
                    <a:pt x="403" y="1166"/>
                    <a:pt x="403" y="1177"/>
                    <a:pt x="392" y="1188"/>
                  </a:cubicBezTo>
                  <a:cubicBezTo>
                    <a:pt x="381" y="1188"/>
                    <a:pt x="381" y="1211"/>
                    <a:pt x="415" y="1211"/>
                  </a:cubicBezTo>
                  <a:cubicBezTo>
                    <a:pt x="460" y="1199"/>
                    <a:pt x="460" y="1211"/>
                    <a:pt x="471" y="1233"/>
                  </a:cubicBezTo>
                  <a:cubicBezTo>
                    <a:pt x="471" y="1255"/>
                    <a:pt x="516" y="1300"/>
                    <a:pt x="538" y="1311"/>
                  </a:cubicBezTo>
                  <a:cubicBezTo>
                    <a:pt x="560" y="1334"/>
                    <a:pt x="560" y="1367"/>
                    <a:pt x="549" y="1390"/>
                  </a:cubicBezTo>
                  <a:cubicBezTo>
                    <a:pt x="538" y="1401"/>
                    <a:pt x="516" y="1435"/>
                    <a:pt x="538" y="1435"/>
                  </a:cubicBezTo>
                  <a:cubicBezTo>
                    <a:pt x="560" y="1446"/>
                    <a:pt x="572" y="1468"/>
                    <a:pt x="549" y="1479"/>
                  </a:cubicBezTo>
                  <a:cubicBezTo>
                    <a:pt x="527" y="1502"/>
                    <a:pt x="504" y="1535"/>
                    <a:pt x="527" y="1547"/>
                  </a:cubicBezTo>
                  <a:cubicBezTo>
                    <a:pt x="549" y="1558"/>
                    <a:pt x="549" y="1625"/>
                    <a:pt x="572" y="1625"/>
                  </a:cubicBezTo>
                  <a:cubicBezTo>
                    <a:pt x="583" y="1625"/>
                    <a:pt x="572" y="1591"/>
                    <a:pt x="583" y="1591"/>
                  </a:cubicBezTo>
                  <a:cubicBezTo>
                    <a:pt x="594" y="1591"/>
                    <a:pt x="605" y="1625"/>
                    <a:pt x="616" y="1636"/>
                  </a:cubicBezTo>
                  <a:cubicBezTo>
                    <a:pt x="627" y="1636"/>
                    <a:pt x="627" y="1670"/>
                    <a:pt x="627" y="1692"/>
                  </a:cubicBezTo>
                  <a:cubicBezTo>
                    <a:pt x="639" y="1715"/>
                    <a:pt x="639" y="1737"/>
                    <a:pt x="661" y="1748"/>
                  </a:cubicBezTo>
                  <a:cubicBezTo>
                    <a:pt x="672" y="1760"/>
                    <a:pt x="650" y="1827"/>
                    <a:pt x="627" y="1860"/>
                  </a:cubicBezTo>
                  <a:cubicBezTo>
                    <a:pt x="616" y="1883"/>
                    <a:pt x="605" y="1894"/>
                    <a:pt x="605" y="1916"/>
                  </a:cubicBezTo>
                  <a:cubicBezTo>
                    <a:pt x="616" y="1928"/>
                    <a:pt x="605" y="1939"/>
                    <a:pt x="639" y="1939"/>
                  </a:cubicBezTo>
                  <a:cubicBezTo>
                    <a:pt x="672" y="1939"/>
                    <a:pt x="695" y="1950"/>
                    <a:pt x="695" y="1961"/>
                  </a:cubicBezTo>
                  <a:cubicBezTo>
                    <a:pt x="706" y="1984"/>
                    <a:pt x="695" y="2017"/>
                    <a:pt x="706" y="2017"/>
                  </a:cubicBezTo>
                  <a:cubicBezTo>
                    <a:pt x="717" y="2006"/>
                    <a:pt x="729" y="2017"/>
                    <a:pt x="717" y="2028"/>
                  </a:cubicBezTo>
                  <a:cubicBezTo>
                    <a:pt x="695" y="2051"/>
                    <a:pt x="684" y="2084"/>
                    <a:pt x="684" y="2107"/>
                  </a:cubicBezTo>
                  <a:cubicBezTo>
                    <a:pt x="684" y="2129"/>
                    <a:pt x="706" y="2140"/>
                    <a:pt x="729" y="2129"/>
                  </a:cubicBezTo>
                  <a:cubicBezTo>
                    <a:pt x="751" y="2118"/>
                    <a:pt x="762" y="2107"/>
                    <a:pt x="785" y="2129"/>
                  </a:cubicBezTo>
                  <a:cubicBezTo>
                    <a:pt x="796" y="2152"/>
                    <a:pt x="818" y="2197"/>
                    <a:pt x="840" y="2219"/>
                  </a:cubicBezTo>
                  <a:cubicBezTo>
                    <a:pt x="874" y="2242"/>
                    <a:pt x="908" y="2275"/>
                    <a:pt x="941" y="2297"/>
                  </a:cubicBezTo>
                  <a:cubicBezTo>
                    <a:pt x="975" y="2320"/>
                    <a:pt x="975" y="2342"/>
                    <a:pt x="998" y="2353"/>
                  </a:cubicBezTo>
                  <a:cubicBezTo>
                    <a:pt x="1009" y="2376"/>
                    <a:pt x="1020" y="2387"/>
                    <a:pt x="1065" y="2387"/>
                  </a:cubicBezTo>
                  <a:cubicBezTo>
                    <a:pt x="1109" y="2376"/>
                    <a:pt x="1143" y="2387"/>
                    <a:pt x="1154" y="2410"/>
                  </a:cubicBezTo>
                  <a:cubicBezTo>
                    <a:pt x="1154" y="2432"/>
                    <a:pt x="1165" y="2488"/>
                    <a:pt x="1188" y="2510"/>
                  </a:cubicBezTo>
                  <a:cubicBezTo>
                    <a:pt x="1210" y="2533"/>
                    <a:pt x="1267" y="2578"/>
                    <a:pt x="1289" y="2600"/>
                  </a:cubicBezTo>
                  <a:cubicBezTo>
                    <a:pt x="1300" y="2634"/>
                    <a:pt x="1300" y="2656"/>
                    <a:pt x="1300" y="2679"/>
                  </a:cubicBezTo>
                  <a:cubicBezTo>
                    <a:pt x="1311" y="2701"/>
                    <a:pt x="1311" y="2723"/>
                    <a:pt x="1356" y="2723"/>
                  </a:cubicBezTo>
                  <a:cubicBezTo>
                    <a:pt x="1390" y="2735"/>
                    <a:pt x="1401" y="2735"/>
                    <a:pt x="1412" y="2768"/>
                  </a:cubicBezTo>
                  <a:cubicBezTo>
                    <a:pt x="1412" y="2791"/>
                    <a:pt x="1412" y="2835"/>
                    <a:pt x="1434" y="2824"/>
                  </a:cubicBezTo>
                  <a:cubicBezTo>
                    <a:pt x="1457" y="2824"/>
                    <a:pt x="1479" y="2824"/>
                    <a:pt x="1479" y="2858"/>
                  </a:cubicBezTo>
                  <a:cubicBezTo>
                    <a:pt x="1491" y="2903"/>
                    <a:pt x="1479" y="2914"/>
                    <a:pt x="1513" y="2914"/>
                  </a:cubicBezTo>
                  <a:cubicBezTo>
                    <a:pt x="1558" y="2914"/>
                    <a:pt x="1569" y="2936"/>
                    <a:pt x="1569" y="2959"/>
                  </a:cubicBezTo>
                  <a:cubicBezTo>
                    <a:pt x="1580" y="2981"/>
                    <a:pt x="1580" y="3026"/>
                    <a:pt x="1603" y="3048"/>
                  </a:cubicBezTo>
                  <a:cubicBezTo>
                    <a:pt x="1625" y="3059"/>
                    <a:pt x="1614" y="3093"/>
                    <a:pt x="1603" y="3115"/>
                  </a:cubicBezTo>
                  <a:cubicBezTo>
                    <a:pt x="1580" y="3138"/>
                    <a:pt x="1569" y="3149"/>
                    <a:pt x="1569" y="3160"/>
                  </a:cubicBezTo>
                  <a:cubicBezTo>
                    <a:pt x="1569" y="3183"/>
                    <a:pt x="1547" y="3194"/>
                    <a:pt x="1536" y="3205"/>
                  </a:cubicBezTo>
                  <a:cubicBezTo>
                    <a:pt x="1524" y="3205"/>
                    <a:pt x="1524" y="3250"/>
                    <a:pt x="1547" y="3239"/>
                  </a:cubicBezTo>
                  <a:cubicBezTo>
                    <a:pt x="1580" y="3228"/>
                    <a:pt x="1580" y="3239"/>
                    <a:pt x="1580" y="3273"/>
                  </a:cubicBezTo>
                  <a:cubicBezTo>
                    <a:pt x="1580" y="3306"/>
                    <a:pt x="1569" y="3306"/>
                    <a:pt x="1547" y="3306"/>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latin typeface="Calibri Light"/>
              </a:endParaRPr>
            </a:p>
          </p:txBody>
        </p:sp>
        <p:sp>
          <p:nvSpPr>
            <p:cNvPr id="26" name="Freeform 3"/>
            <p:cNvSpPr>
              <a:spLocks noChangeArrowheads="1"/>
            </p:cNvSpPr>
            <p:nvPr/>
          </p:nvSpPr>
          <p:spPr bwMode="auto">
            <a:xfrm>
              <a:off x="3305175" y="1433513"/>
              <a:ext cx="1292225" cy="1597025"/>
            </a:xfrm>
            <a:custGeom>
              <a:avLst/>
              <a:gdLst>
                <a:gd name="T0" fmla="*/ 3284 w 3588"/>
                <a:gd name="T1" fmla="*/ 2667 h 4438"/>
                <a:gd name="T2" fmla="*/ 3553 w 3588"/>
                <a:gd name="T3" fmla="*/ 2006 h 4438"/>
                <a:gd name="T4" fmla="*/ 3306 w 3588"/>
                <a:gd name="T5" fmla="*/ 1860 h 4438"/>
                <a:gd name="T6" fmla="*/ 3082 w 3588"/>
                <a:gd name="T7" fmla="*/ 1737 h 4438"/>
                <a:gd name="T8" fmla="*/ 2825 w 3588"/>
                <a:gd name="T9" fmla="*/ 1490 h 4438"/>
                <a:gd name="T10" fmla="*/ 2724 w 3588"/>
                <a:gd name="T11" fmla="*/ 1143 h 4438"/>
                <a:gd name="T12" fmla="*/ 2600 w 3588"/>
                <a:gd name="T13" fmla="*/ 907 h 4438"/>
                <a:gd name="T14" fmla="*/ 2298 w 3588"/>
                <a:gd name="T15" fmla="*/ 672 h 4438"/>
                <a:gd name="T16" fmla="*/ 2006 w 3588"/>
                <a:gd name="T17" fmla="*/ 358 h 4438"/>
                <a:gd name="T18" fmla="*/ 639 w 3588"/>
                <a:gd name="T19" fmla="*/ 0 h 4438"/>
                <a:gd name="T20" fmla="*/ 236 w 3588"/>
                <a:gd name="T21" fmla="*/ 313 h 4438"/>
                <a:gd name="T22" fmla="*/ 336 w 3588"/>
                <a:gd name="T23" fmla="*/ 807 h 4438"/>
                <a:gd name="T24" fmla="*/ 348 w 3588"/>
                <a:gd name="T25" fmla="*/ 1266 h 4438"/>
                <a:gd name="T26" fmla="*/ 325 w 3588"/>
                <a:gd name="T27" fmla="*/ 1580 h 4438"/>
                <a:gd name="T28" fmla="*/ 269 w 3588"/>
                <a:gd name="T29" fmla="*/ 1714 h 4438"/>
                <a:gd name="T30" fmla="*/ 236 w 3588"/>
                <a:gd name="T31" fmla="*/ 1804 h 4438"/>
                <a:gd name="T32" fmla="*/ 280 w 3588"/>
                <a:gd name="T33" fmla="*/ 2051 h 4438"/>
                <a:gd name="T34" fmla="*/ 370 w 3588"/>
                <a:gd name="T35" fmla="*/ 2431 h 4438"/>
                <a:gd name="T36" fmla="*/ 169 w 3588"/>
                <a:gd name="T37" fmla="*/ 2476 h 4438"/>
                <a:gd name="T38" fmla="*/ 79 w 3588"/>
                <a:gd name="T39" fmla="*/ 2689 h 4438"/>
                <a:gd name="T40" fmla="*/ 169 w 3588"/>
                <a:gd name="T41" fmla="*/ 2824 h 4438"/>
                <a:gd name="T42" fmla="*/ 269 w 3588"/>
                <a:gd name="T43" fmla="*/ 3059 h 4438"/>
                <a:gd name="T44" fmla="*/ 247 w 3588"/>
                <a:gd name="T45" fmla="*/ 3261 h 4438"/>
                <a:gd name="T46" fmla="*/ 314 w 3588"/>
                <a:gd name="T47" fmla="*/ 3362 h 4438"/>
                <a:gd name="T48" fmla="*/ 505 w 3588"/>
                <a:gd name="T49" fmla="*/ 3362 h 4438"/>
                <a:gd name="T50" fmla="*/ 628 w 3588"/>
                <a:gd name="T51" fmla="*/ 3519 h 4438"/>
                <a:gd name="T52" fmla="*/ 628 w 3588"/>
                <a:gd name="T53" fmla="*/ 3631 h 4438"/>
                <a:gd name="T54" fmla="*/ 673 w 3588"/>
                <a:gd name="T55" fmla="*/ 3877 h 4438"/>
                <a:gd name="T56" fmla="*/ 897 w 3588"/>
                <a:gd name="T57" fmla="*/ 3989 h 4438"/>
                <a:gd name="T58" fmla="*/ 987 w 3588"/>
                <a:gd name="T59" fmla="*/ 4023 h 4438"/>
                <a:gd name="T60" fmla="*/ 1043 w 3588"/>
                <a:gd name="T61" fmla="*/ 4079 h 4438"/>
                <a:gd name="T62" fmla="*/ 1155 w 3588"/>
                <a:gd name="T63" fmla="*/ 4213 h 4438"/>
                <a:gd name="T64" fmla="*/ 1233 w 3588"/>
                <a:gd name="T65" fmla="*/ 4370 h 4438"/>
                <a:gd name="T66" fmla="*/ 1323 w 3588"/>
                <a:gd name="T67" fmla="*/ 4404 h 4438"/>
                <a:gd name="T68" fmla="*/ 1525 w 3588"/>
                <a:gd name="T69" fmla="*/ 4359 h 4438"/>
                <a:gd name="T70" fmla="*/ 1580 w 3588"/>
                <a:gd name="T71" fmla="*/ 4124 h 4438"/>
                <a:gd name="T72" fmla="*/ 1704 w 3588"/>
                <a:gd name="T73" fmla="*/ 3866 h 4438"/>
                <a:gd name="T74" fmla="*/ 1771 w 3588"/>
                <a:gd name="T75" fmla="*/ 3653 h 4438"/>
                <a:gd name="T76" fmla="*/ 1928 w 3588"/>
                <a:gd name="T77" fmla="*/ 3575 h 4438"/>
                <a:gd name="T78" fmla="*/ 2096 w 3588"/>
                <a:gd name="T79" fmla="*/ 3687 h 4438"/>
                <a:gd name="T80" fmla="*/ 2197 w 3588"/>
                <a:gd name="T81" fmla="*/ 3731 h 4438"/>
                <a:gd name="T82" fmla="*/ 2432 w 3588"/>
                <a:gd name="T83" fmla="*/ 3877 h 4438"/>
                <a:gd name="T84" fmla="*/ 2511 w 3588"/>
                <a:gd name="T85" fmla="*/ 3832 h 4438"/>
                <a:gd name="T86" fmla="*/ 2746 w 3588"/>
                <a:gd name="T87" fmla="*/ 3888 h 4438"/>
                <a:gd name="T88" fmla="*/ 2858 w 3588"/>
                <a:gd name="T89" fmla="*/ 3776 h 4438"/>
                <a:gd name="T90" fmla="*/ 3351 w 3588"/>
                <a:gd name="T91" fmla="*/ 3642 h 4438"/>
                <a:gd name="T92" fmla="*/ 3284 w 3588"/>
                <a:gd name="T93" fmla="*/ 2667 h 44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588" h="4438">
                  <a:moveTo>
                    <a:pt x="3284" y="2667"/>
                  </a:moveTo>
                  <a:lnTo>
                    <a:pt x="3284" y="2667"/>
                  </a:lnTo>
                  <a:cubicBezTo>
                    <a:pt x="3587" y="2051"/>
                    <a:pt x="3587" y="2051"/>
                    <a:pt x="3587" y="2051"/>
                  </a:cubicBezTo>
                  <a:cubicBezTo>
                    <a:pt x="3587" y="2051"/>
                    <a:pt x="3575" y="2039"/>
                    <a:pt x="3553" y="2006"/>
                  </a:cubicBezTo>
                  <a:cubicBezTo>
                    <a:pt x="3531" y="1983"/>
                    <a:pt x="3474" y="1950"/>
                    <a:pt x="3418" y="1938"/>
                  </a:cubicBezTo>
                  <a:cubicBezTo>
                    <a:pt x="3362" y="1938"/>
                    <a:pt x="3329" y="1905"/>
                    <a:pt x="3306" y="1860"/>
                  </a:cubicBezTo>
                  <a:cubicBezTo>
                    <a:pt x="3284" y="1815"/>
                    <a:pt x="3262" y="1826"/>
                    <a:pt x="3228" y="1826"/>
                  </a:cubicBezTo>
                  <a:cubicBezTo>
                    <a:pt x="3183" y="1826"/>
                    <a:pt x="3127" y="1793"/>
                    <a:pt x="3082" y="1737"/>
                  </a:cubicBezTo>
                  <a:cubicBezTo>
                    <a:pt x="3038" y="1692"/>
                    <a:pt x="2993" y="1692"/>
                    <a:pt x="2959" y="1669"/>
                  </a:cubicBezTo>
                  <a:cubicBezTo>
                    <a:pt x="2936" y="1647"/>
                    <a:pt x="2858" y="1535"/>
                    <a:pt x="2825" y="1490"/>
                  </a:cubicBezTo>
                  <a:cubicBezTo>
                    <a:pt x="2791" y="1445"/>
                    <a:pt x="2802" y="1400"/>
                    <a:pt x="2791" y="1289"/>
                  </a:cubicBezTo>
                  <a:cubicBezTo>
                    <a:pt x="2791" y="1176"/>
                    <a:pt x="2757" y="1143"/>
                    <a:pt x="2724" y="1143"/>
                  </a:cubicBezTo>
                  <a:cubicBezTo>
                    <a:pt x="2701" y="1143"/>
                    <a:pt x="2679" y="1075"/>
                    <a:pt x="2667" y="1020"/>
                  </a:cubicBezTo>
                  <a:cubicBezTo>
                    <a:pt x="2667" y="963"/>
                    <a:pt x="2623" y="919"/>
                    <a:pt x="2600" y="907"/>
                  </a:cubicBezTo>
                  <a:cubicBezTo>
                    <a:pt x="2567" y="896"/>
                    <a:pt x="2500" y="739"/>
                    <a:pt x="2455" y="728"/>
                  </a:cubicBezTo>
                  <a:cubicBezTo>
                    <a:pt x="2410" y="728"/>
                    <a:pt x="2343" y="695"/>
                    <a:pt x="2298" y="672"/>
                  </a:cubicBezTo>
                  <a:cubicBezTo>
                    <a:pt x="2253" y="638"/>
                    <a:pt x="2208" y="549"/>
                    <a:pt x="2174" y="515"/>
                  </a:cubicBezTo>
                  <a:cubicBezTo>
                    <a:pt x="2130" y="493"/>
                    <a:pt x="2074" y="493"/>
                    <a:pt x="2006" y="358"/>
                  </a:cubicBezTo>
                  <a:cubicBezTo>
                    <a:pt x="1928" y="235"/>
                    <a:pt x="1670" y="44"/>
                    <a:pt x="1670" y="44"/>
                  </a:cubicBezTo>
                  <a:cubicBezTo>
                    <a:pt x="639" y="0"/>
                    <a:pt x="639" y="0"/>
                    <a:pt x="639" y="0"/>
                  </a:cubicBezTo>
                  <a:cubicBezTo>
                    <a:pt x="605" y="313"/>
                    <a:pt x="605" y="313"/>
                    <a:pt x="605" y="313"/>
                  </a:cubicBezTo>
                  <a:cubicBezTo>
                    <a:pt x="236" y="313"/>
                    <a:pt x="236" y="313"/>
                    <a:pt x="236" y="313"/>
                  </a:cubicBezTo>
                  <a:cubicBezTo>
                    <a:pt x="236" y="773"/>
                    <a:pt x="236" y="773"/>
                    <a:pt x="236" y="773"/>
                  </a:cubicBezTo>
                  <a:cubicBezTo>
                    <a:pt x="236" y="773"/>
                    <a:pt x="336" y="773"/>
                    <a:pt x="336" y="807"/>
                  </a:cubicBezTo>
                  <a:cubicBezTo>
                    <a:pt x="336" y="840"/>
                    <a:pt x="325" y="885"/>
                    <a:pt x="348" y="896"/>
                  </a:cubicBezTo>
                  <a:cubicBezTo>
                    <a:pt x="381" y="919"/>
                    <a:pt x="381" y="1199"/>
                    <a:pt x="348" y="1266"/>
                  </a:cubicBezTo>
                  <a:cubicBezTo>
                    <a:pt x="325" y="1333"/>
                    <a:pt x="348" y="1367"/>
                    <a:pt x="359" y="1400"/>
                  </a:cubicBezTo>
                  <a:cubicBezTo>
                    <a:pt x="370" y="1434"/>
                    <a:pt x="336" y="1546"/>
                    <a:pt x="325" y="1580"/>
                  </a:cubicBezTo>
                  <a:cubicBezTo>
                    <a:pt x="303" y="1625"/>
                    <a:pt x="314" y="1658"/>
                    <a:pt x="280" y="1658"/>
                  </a:cubicBezTo>
                  <a:cubicBezTo>
                    <a:pt x="258" y="1669"/>
                    <a:pt x="258" y="1692"/>
                    <a:pt x="269" y="1714"/>
                  </a:cubicBezTo>
                  <a:cubicBezTo>
                    <a:pt x="280" y="1737"/>
                    <a:pt x="269" y="1748"/>
                    <a:pt x="247" y="1759"/>
                  </a:cubicBezTo>
                  <a:cubicBezTo>
                    <a:pt x="236" y="1759"/>
                    <a:pt x="236" y="1782"/>
                    <a:pt x="236" y="1804"/>
                  </a:cubicBezTo>
                  <a:cubicBezTo>
                    <a:pt x="236" y="1882"/>
                    <a:pt x="247" y="1995"/>
                    <a:pt x="247" y="2006"/>
                  </a:cubicBezTo>
                  <a:cubicBezTo>
                    <a:pt x="247" y="2017"/>
                    <a:pt x="247" y="2039"/>
                    <a:pt x="280" y="2051"/>
                  </a:cubicBezTo>
                  <a:cubicBezTo>
                    <a:pt x="314" y="2051"/>
                    <a:pt x="314" y="2129"/>
                    <a:pt x="336" y="2140"/>
                  </a:cubicBezTo>
                  <a:cubicBezTo>
                    <a:pt x="370" y="2151"/>
                    <a:pt x="393" y="2409"/>
                    <a:pt x="370" y="2431"/>
                  </a:cubicBezTo>
                  <a:cubicBezTo>
                    <a:pt x="348" y="2443"/>
                    <a:pt x="269" y="2431"/>
                    <a:pt x="247" y="2443"/>
                  </a:cubicBezTo>
                  <a:cubicBezTo>
                    <a:pt x="236" y="2454"/>
                    <a:pt x="225" y="2488"/>
                    <a:pt x="169" y="2476"/>
                  </a:cubicBezTo>
                  <a:cubicBezTo>
                    <a:pt x="112" y="2465"/>
                    <a:pt x="23" y="2454"/>
                    <a:pt x="11" y="2476"/>
                  </a:cubicBezTo>
                  <a:cubicBezTo>
                    <a:pt x="0" y="2499"/>
                    <a:pt x="56" y="2667"/>
                    <a:pt x="79" y="2689"/>
                  </a:cubicBezTo>
                  <a:cubicBezTo>
                    <a:pt x="90" y="2723"/>
                    <a:pt x="124" y="2712"/>
                    <a:pt x="124" y="2757"/>
                  </a:cubicBezTo>
                  <a:cubicBezTo>
                    <a:pt x="124" y="2801"/>
                    <a:pt x="112" y="2813"/>
                    <a:pt x="169" y="2824"/>
                  </a:cubicBezTo>
                  <a:cubicBezTo>
                    <a:pt x="213" y="2835"/>
                    <a:pt x="213" y="2846"/>
                    <a:pt x="213" y="2902"/>
                  </a:cubicBezTo>
                  <a:cubicBezTo>
                    <a:pt x="213" y="2947"/>
                    <a:pt x="269" y="3026"/>
                    <a:pt x="269" y="3059"/>
                  </a:cubicBezTo>
                  <a:cubicBezTo>
                    <a:pt x="269" y="3104"/>
                    <a:pt x="258" y="3137"/>
                    <a:pt x="247" y="3182"/>
                  </a:cubicBezTo>
                  <a:cubicBezTo>
                    <a:pt x="225" y="3216"/>
                    <a:pt x="225" y="3250"/>
                    <a:pt x="247" y="3261"/>
                  </a:cubicBezTo>
                  <a:cubicBezTo>
                    <a:pt x="269" y="3272"/>
                    <a:pt x="258" y="3317"/>
                    <a:pt x="292" y="3339"/>
                  </a:cubicBezTo>
                  <a:cubicBezTo>
                    <a:pt x="314" y="3351"/>
                    <a:pt x="314" y="3362"/>
                    <a:pt x="314" y="3362"/>
                  </a:cubicBezTo>
                  <a:cubicBezTo>
                    <a:pt x="336" y="3362"/>
                    <a:pt x="336" y="3362"/>
                    <a:pt x="336" y="3362"/>
                  </a:cubicBezTo>
                  <a:cubicBezTo>
                    <a:pt x="505" y="3362"/>
                    <a:pt x="505" y="3362"/>
                    <a:pt x="505" y="3362"/>
                  </a:cubicBezTo>
                  <a:cubicBezTo>
                    <a:pt x="505" y="3362"/>
                    <a:pt x="493" y="3440"/>
                    <a:pt x="538" y="3440"/>
                  </a:cubicBezTo>
                  <a:cubicBezTo>
                    <a:pt x="583" y="3451"/>
                    <a:pt x="628" y="3485"/>
                    <a:pt x="628" y="3519"/>
                  </a:cubicBezTo>
                  <a:cubicBezTo>
                    <a:pt x="628" y="3552"/>
                    <a:pt x="616" y="3597"/>
                    <a:pt x="605" y="3608"/>
                  </a:cubicBezTo>
                  <a:cubicBezTo>
                    <a:pt x="594" y="3619"/>
                    <a:pt x="605" y="3631"/>
                    <a:pt x="628" y="3631"/>
                  </a:cubicBezTo>
                  <a:cubicBezTo>
                    <a:pt x="650" y="3642"/>
                    <a:pt x="639" y="3709"/>
                    <a:pt x="639" y="3754"/>
                  </a:cubicBezTo>
                  <a:cubicBezTo>
                    <a:pt x="639" y="3810"/>
                    <a:pt x="639" y="3844"/>
                    <a:pt x="673" y="3877"/>
                  </a:cubicBezTo>
                  <a:cubicBezTo>
                    <a:pt x="706" y="3911"/>
                    <a:pt x="751" y="3978"/>
                    <a:pt x="751" y="3978"/>
                  </a:cubicBezTo>
                  <a:cubicBezTo>
                    <a:pt x="751" y="3978"/>
                    <a:pt x="886" y="3978"/>
                    <a:pt x="897" y="3989"/>
                  </a:cubicBezTo>
                  <a:cubicBezTo>
                    <a:pt x="908" y="4000"/>
                    <a:pt x="919" y="3989"/>
                    <a:pt x="953" y="3989"/>
                  </a:cubicBezTo>
                  <a:cubicBezTo>
                    <a:pt x="975" y="3989"/>
                    <a:pt x="975" y="4000"/>
                    <a:pt x="987" y="4023"/>
                  </a:cubicBezTo>
                  <a:cubicBezTo>
                    <a:pt x="987" y="4045"/>
                    <a:pt x="998" y="4045"/>
                    <a:pt x="1020" y="4034"/>
                  </a:cubicBezTo>
                  <a:cubicBezTo>
                    <a:pt x="1043" y="4034"/>
                    <a:pt x="1043" y="4034"/>
                    <a:pt x="1043" y="4079"/>
                  </a:cubicBezTo>
                  <a:cubicBezTo>
                    <a:pt x="1054" y="4124"/>
                    <a:pt x="1076" y="4191"/>
                    <a:pt x="1110" y="4191"/>
                  </a:cubicBezTo>
                  <a:cubicBezTo>
                    <a:pt x="1143" y="4202"/>
                    <a:pt x="1143" y="4191"/>
                    <a:pt x="1155" y="4213"/>
                  </a:cubicBezTo>
                  <a:cubicBezTo>
                    <a:pt x="1177" y="4236"/>
                    <a:pt x="1211" y="4258"/>
                    <a:pt x="1222" y="4303"/>
                  </a:cubicBezTo>
                  <a:cubicBezTo>
                    <a:pt x="1233" y="4348"/>
                    <a:pt x="1233" y="4370"/>
                    <a:pt x="1233" y="4370"/>
                  </a:cubicBezTo>
                  <a:cubicBezTo>
                    <a:pt x="1233" y="4370"/>
                    <a:pt x="1233" y="4370"/>
                    <a:pt x="1222" y="4370"/>
                  </a:cubicBezTo>
                  <a:cubicBezTo>
                    <a:pt x="1222" y="4370"/>
                    <a:pt x="1289" y="4393"/>
                    <a:pt x="1323" y="4404"/>
                  </a:cubicBezTo>
                  <a:cubicBezTo>
                    <a:pt x="1345" y="4415"/>
                    <a:pt x="1412" y="4437"/>
                    <a:pt x="1412" y="4437"/>
                  </a:cubicBezTo>
                  <a:cubicBezTo>
                    <a:pt x="1424" y="4437"/>
                    <a:pt x="1502" y="4370"/>
                    <a:pt x="1525" y="4359"/>
                  </a:cubicBezTo>
                  <a:cubicBezTo>
                    <a:pt x="1547" y="4348"/>
                    <a:pt x="1547" y="4269"/>
                    <a:pt x="1547" y="4213"/>
                  </a:cubicBezTo>
                  <a:cubicBezTo>
                    <a:pt x="1547" y="4157"/>
                    <a:pt x="1558" y="4124"/>
                    <a:pt x="1580" y="4124"/>
                  </a:cubicBezTo>
                  <a:cubicBezTo>
                    <a:pt x="1603" y="4113"/>
                    <a:pt x="1603" y="4090"/>
                    <a:pt x="1614" y="4023"/>
                  </a:cubicBezTo>
                  <a:cubicBezTo>
                    <a:pt x="1614" y="3955"/>
                    <a:pt x="1670" y="3877"/>
                    <a:pt x="1704" y="3866"/>
                  </a:cubicBezTo>
                  <a:cubicBezTo>
                    <a:pt x="1726" y="3844"/>
                    <a:pt x="1749" y="3788"/>
                    <a:pt x="1738" y="3743"/>
                  </a:cubicBezTo>
                  <a:cubicBezTo>
                    <a:pt x="1726" y="3698"/>
                    <a:pt x="1738" y="3675"/>
                    <a:pt x="1771" y="3653"/>
                  </a:cubicBezTo>
                  <a:cubicBezTo>
                    <a:pt x="1805" y="3631"/>
                    <a:pt x="1838" y="3608"/>
                    <a:pt x="1861" y="3575"/>
                  </a:cubicBezTo>
                  <a:cubicBezTo>
                    <a:pt x="1883" y="3530"/>
                    <a:pt x="1917" y="3552"/>
                    <a:pt x="1928" y="3575"/>
                  </a:cubicBezTo>
                  <a:cubicBezTo>
                    <a:pt x="1928" y="3597"/>
                    <a:pt x="1950" y="3608"/>
                    <a:pt x="1984" y="3597"/>
                  </a:cubicBezTo>
                  <a:cubicBezTo>
                    <a:pt x="2029" y="3597"/>
                    <a:pt x="2074" y="3664"/>
                    <a:pt x="2096" y="3687"/>
                  </a:cubicBezTo>
                  <a:cubicBezTo>
                    <a:pt x="2107" y="3720"/>
                    <a:pt x="2152" y="3698"/>
                    <a:pt x="2163" y="3687"/>
                  </a:cubicBezTo>
                  <a:cubicBezTo>
                    <a:pt x="2186" y="3675"/>
                    <a:pt x="2186" y="3720"/>
                    <a:pt x="2197" y="3731"/>
                  </a:cubicBezTo>
                  <a:cubicBezTo>
                    <a:pt x="2197" y="3754"/>
                    <a:pt x="2242" y="3776"/>
                    <a:pt x="2298" y="3788"/>
                  </a:cubicBezTo>
                  <a:cubicBezTo>
                    <a:pt x="2354" y="3810"/>
                    <a:pt x="2410" y="3877"/>
                    <a:pt x="2432" y="3877"/>
                  </a:cubicBezTo>
                  <a:cubicBezTo>
                    <a:pt x="2455" y="3877"/>
                    <a:pt x="2443" y="3810"/>
                    <a:pt x="2455" y="3799"/>
                  </a:cubicBezTo>
                  <a:cubicBezTo>
                    <a:pt x="2466" y="3776"/>
                    <a:pt x="2488" y="3810"/>
                    <a:pt x="2511" y="3832"/>
                  </a:cubicBezTo>
                  <a:cubicBezTo>
                    <a:pt x="2544" y="3844"/>
                    <a:pt x="2589" y="3788"/>
                    <a:pt x="2634" y="3776"/>
                  </a:cubicBezTo>
                  <a:cubicBezTo>
                    <a:pt x="2690" y="3776"/>
                    <a:pt x="2724" y="3844"/>
                    <a:pt x="2746" y="3888"/>
                  </a:cubicBezTo>
                  <a:cubicBezTo>
                    <a:pt x="2780" y="3922"/>
                    <a:pt x="2858" y="3900"/>
                    <a:pt x="2847" y="3855"/>
                  </a:cubicBezTo>
                  <a:cubicBezTo>
                    <a:pt x="2836" y="3821"/>
                    <a:pt x="2858" y="3776"/>
                    <a:pt x="2858" y="3776"/>
                  </a:cubicBezTo>
                  <a:cubicBezTo>
                    <a:pt x="3049" y="3619"/>
                    <a:pt x="3049" y="3619"/>
                    <a:pt x="3049" y="3619"/>
                  </a:cubicBezTo>
                  <a:cubicBezTo>
                    <a:pt x="3351" y="3642"/>
                    <a:pt x="3351" y="3642"/>
                    <a:pt x="3351" y="3642"/>
                  </a:cubicBezTo>
                  <a:cubicBezTo>
                    <a:pt x="3228" y="2768"/>
                    <a:pt x="3228" y="2768"/>
                    <a:pt x="3228" y="2768"/>
                  </a:cubicBezTo>
                  <a:lnTo>
                    <a:pt x="3284" y="2667"/>
                  </a:lnTo>
                </a:path>
              </a:pathLst>
            </a:custGeom>
            <a:solidFill>
              <a:srgbClr val="C00000"/>
            </a:solid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latin typeface="Calibri Light"/>
              </a:endParaRPr>
            </a:p>
          </p:txBody>
        </p:sp>
        <p:sp>
          <p:nvSpPr>
            <p:cNvPr id="30" name="Freeform 4"/>
            <p:cNvSpPr>
              <a:spLocks noChangeArrowheads="1"/>
            </p:cNvSpPr>
            <p:nvPr/>
          </p:nvSpPr>
          <p:spPr bwMode="auto">
            <a:xfrm>
              <a:off x="4467225" y="1949450"/>
              <a:ext cx="908050" cy="1347788"/>
            </a:xfrm>
            <a:custGeom>
              <a:avLst/>
              <a:gdLst>
                <a:gd name="T0" fmla="*/ 2498 w 2521"/>
                <a:gd name="T1" fmla="*/ 1423 h 3744"/>
                <a:gd name="T2" fmla="*/ 2386 w 2521"/>
                <a:gd name="T3" fmla="*/ 1222 h 3744"/>
                <a:gd name="T4" fmla="*/ 2072 w 2521"/>
                <a:gd name="T5" fmla="*/ 751 h 3744"/>
                <a:gd name="T6" fmla="*/ 1960 w 2521"/>
                <a:gd name="T7" fmla="*/ 482 h 3744"/>
                <a:gd name="T8" fmla="*/ 1747 w 2521"/>
                <a:gd name="T9" fmla="*/ 314 h 3744"/>
                <a:gd name="T10" fmla="*/ 1580 w 2521"/>
                <a:gd name="T11" fmla="*/ 325 h 3744"/>
                <a:gd name="T12" fmla="*/ 1580 w 2521"/>
                <a:gd name="T13" fmla="*/ 202 h 3744"/>
                <a:gd name="T14" fmla="*/ 1659 w 2521"/>
                <a:gd name="T15" fmla="*/ 224 h 3744"/>
                <a:gd name="T16" fmla="*/ 1546 w 2521"/>
                <a:gd name="T17" fmla="*/ 90 h 3744"/>
                <a:gd name="T18" fmla="*/ 1277 w 2521"/>
                <a:gd name="T19" fmla="*/ 45 h 3744"/>
                <a:gd name="T20" fmla="*/ 941 w 2521"/>
                <a:gd name="T21" fmla="*/ 45 h 3744"/>
                <a:gd name="T22" fmla="*/ 751 w 2521"/>
                <a:gd name="T23" fmla="*/ 146 h 3744"/>
                <a:gd name="T24" fmla="*/ 650 w 2521"/>
                <a:gd name="T25" fmla="*/ 303 h 3744"/>
                <a:gd name="T26" fmla="*/ 572 w 2521"/>
                <a:gd name="T27" fmla="*/ 516 h 3744"/>
                <a:gd name="T28" fmla="*/ 359 w 2521"/>
                <a:gd name="T29" fmla="*/ 617 h 3744"/>
                <a:gd name="T30" fmla="*/ 0 w 2521"/>
                <a:gd name="T31" fmla="*/ 1334 h 3744"/>
                <a:gd name="T32" fmla="*/ 325 w 2521"/>
                <a:gd name="T33" fmla="*/ 2309 h 3744"/>
                <a:gd name="T34" fmla="*/ 359 w 2521"/>
                <a:gd name="T35" fmla="*/ 2578 h 3744"/>
                <a:gd name="T36" fmla="*/ 336 w 2521"/>
                <a:gd name="T37" fmla="*/ 2757 h 3744"/>
                <a:gd name="T38" fmla="*/ 325 w 2521"/>
                <a:gd name="T39" fmla="*/ 2992 h 3744"/>
                <a:gd name="T40" fmla="*/ 303 w 2521"/>
                <a:gd name="T41" fmla="*/ 3127 h 3744"/>
                <a:gd name="T42" fmla="*/ 269 w 2521"/>
                <a:gd name="T43" fmla="*/ 3284 h 3744"/>
                <a:gd name="T44" fmla="*/ 392 w 2521"/>
                <a:gd name="T45" fmla="*/ 3474 h 3744"/>
                <a:gd name="T46" fmla="*/ 650 w 2521"/>
                <a:gd name="T47" fmla="*/ 3609 h 3744"/>
                <a:gd name="T48" fmla="*/ 807 w 2521"/>
                <a:gd name="T49" fmla="*/ 3373 h 3744"/>
                <a:gd name="T50" fmla="*/ 941 w 2521"/>
                <a:gd name="T51" fmla="*/ 3351 h 3744"/>
                <a:gd name="T52" fmla="*/ 1311 w 2521"/>
                <a:gd name="T53" fmla="*/ 3418 h 3744"/>
                <a:gd name="T54" fmla="*/ 1457 w 2521"/>
                <a:gd name="T55" fmla="*/ 3497 h 3744"/>
                <a:gd name="T56" fmla="*/ 1535 w 2521"/>
                <a:gd name="T57" fmla="*/ 3575 h 3744"/>
                <a:gd name="T58" fmla="*/ 1636 w 2521"/>
                <a:gd name="T59" fmla="*/ 3597 h 3744"/>
                <a:gd name="T60" fmla="*/ 1758 w 2521"/>
                <a:gd name="T61" fmla="*/ 3654 h 3744"/>
                <a:gd name="T62" fmla="*/ 1882 w 2521"/>
                <a:gd name="T63" fmla="*/ 3732 h 3744"/>
                <a:gd name="T64" fmla="*/ 1982 w 2521"/>
                <a:gd name="T65" fmla="*/ 3743 h 3744"/>
                <a:gd name="T66" fmla="*/ 1982 w 2521"/>
                <a:gd name="T67" fmla="*/ 3564 h 3744"/>
                <a:gd name="T68" fmla="*/ 1971 w 2521"/>
                <a:gd name="T69" fmla="*/ 3441 h 3744"/>
                <a:gd name="T70" fmla="*/ 2038 w 2521"/>
                <a:gd name="T71" fmla="*/ 3261 h 3744"/>
                <a:gd name="T72" fmla="*/ 2151 w 2521"/>
                <a:gd name="T73" fmla="*/ 3272 h 3744"/>
                <a:gd name="T74" fmla="*/ 2319 w 2521"/>
                <a:gd name="T75" fmla="*/ 3272 h 3744"/>
                <a:gd name="T76" fmla="*/ 2296 w 2521"/>
                <a:gd name="T77" fmla="*/ 3194 h 3744"/>
                <a:gd name="T78" fmla="*/ 2173 w 2521"/>
                <a:gd name="T79" fmla="*/ 3161 h 3744"/>
                <a:gd name="T80" fmla="*/ 2072 w 2521"/>
                <a:gd name="T81" fmla="*/ 3015 h 3744"/>
                <a:gd name="T82" fmla="*/ 1994 w 2521"/>
                <a:gd name="T83" fmla="*/ 2959 h 3744"/>
                <a:gd name="T84" fmla="*/ 1915 w 2521"/>
                <a:gd name="T85" fmla="*/ 2858 h 3744"/>
                <a:gd name="T86" fmla="*/ 1915 w 2521"/>
                <a:gd name="T87" fmla="*/ 2746 h 3744"/>
                <a:gd name="T88" fmla="*/ 1893 w 2521"/>
                <a:gd name="T89" fmla="*/ 2679 h 3744"/>
                <a:gd name="T90" fmla="*/ 1859 w 2521"/>
                <a:gd name="T91" fmla="*/ 2331 h 3744"/>
                <a:gd name="T92" fmla="*/ 2016 w 2521"/>
                <a:gd name="T93" fmla="*/ 2241 h 3744"/>
                <a:gd name="T94" fmla="*/ 2072 w 2521"/>
                <a:gd name="T95" fmla="*/ 2197 h 3744"/>
                <a:gd name="T96" fmla="*/ 2128 w 2521"/>
                <a:gd name="T97" fmla="*/ 1984 h 3744"/>
                <a:gd name="T98" fmla="*/ 1994 w 2521"/>
                <a:gd name="T99" fmla="*/ 1972 h 3744"/>
                <a:gd name="T100" fmla="*/ 1960 w 2521"/>
                <a:gd name="T101" fmla="*/ 1928 h 3744"/>
                <a:gd name="T102" fmla="*/ 2038 w 2521"/>
                <a:gd name="T103" fmla="*/ 1827 h 3744"/>
                <a:gd name="T104" fmla="*/ 2196 w 2521"/>
                <a:gd name="T105" fmla="*/ 1703 h 3744"/>
                <a:gd name="T106" fmla="*/ 2341 w 2521"/>
                <a:gd name="T107" fmla="*/ 1423 h 3744"/>
                <a:gd name="T108" fmla="*/ 2442 w 2521"/>
                <a:gd name="T109" fmla="*/ 1524 h 3744"/>
                <a:gd name="T110" fmla="*/ 2520 w 2521"/>
                <a:gd name="T111" fmla="*/ 1479 h 37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521" h="3744">
                  <a:moveTo>
                    <a:pt x="2498" y="1423"/>
                  </a:moveTo>
                  <a:lnTo>
                    <a:pt x="2498" y="1423"/>
                  </a:lnTo>
                  <a:cubicBezTo>
                    <a:pt x="2487" y="1390"/>
                    <a:pt x="2509" y="1379"/>
                    <a:pt x="2487" y="1356"/>
                  </a:cubicBezTo>
                  <a:cubicBezTo>
                    <a:pt x="2476" y="1334"/>
                    <a:pt x="2453" y="1311"/>
                    <a:pt x="2386" y="1222"/>
                  </a:cubicBezTo>
                  <a:cubicBezTo>
                    <a:pt x="2319" y="1143"/>
                    <a:pt x="2240" y="1020"/>
                    <a:pt x="2218" y="964"/>
                  </a:cubicBezTo>
                  <a:cubicBezTo>
                    <a:pt x="2207" y="908"/>
                    <a:pt x="2128" y="807"/>
                    <a:pt x="2072" y="751"/>
                  </a:cubicBezTo>
                  <a:cubicBezTo>
                    <a:pt x="2027" y="695"/>
                    <a:pt x="2005" y="617"/>
                    <a:pt x="1994" y="583"/>
                  </a:cubicBezTo>
                  <a:cubicBezTo>
                    <a:pt x="1994" y="538"/>
                    <a:pt x="1994" y="504"/>
                    <a:pt x="1960" y="482"/>
                  </a:cubicBezTo>
                  <a:cubicBezTo>
                    <a:pt x="1927" y="459"/>
                    <a:pt x="1882" y="404"/>
                    <a:pt x="1848" y="359"/>
                  </a:cubicBezTo>
                  <a:cubicBezTo>
                    <a:pt x="1814" y="303"/>
                    <a:pt x="1769" y="303"/>
                    <a:pt x="1747" y="314"/>
                  </a:cubicBezTo>
                  <a:cubicBezTo>
                    <a:pt x="1726" y="325"/>
                    <a:pt x="1703" y="336"/>
                    <a:pt x="1681" y="325"/>
                  </a:cubicBezTo>
                  <a:cubicBezTo>
                    <a:pt x="1659" y="303"/>
                    <a:pt x="1614" y="314"/>
                    <a:pt x="1580" y="325"/>
                  </a:cubicBezTo>
                  <a:cubicBezTo>
                    <a:pt x="1546" y="325"/>
                    <a:pt x="1558" y="258"/>
                    <a:pt x="1580" y="247"/>
                  </a:cubicBezTo>
                  <a:cubicBezTo>
                    <a:pt x="1603" y="235"/>
                    <a:pt x="1614" y="224"/>
                    <a:pt x="1580" y="202"/>
                  </a:cubicBezTo>
                  <a:cubicBezTo>
                    <a:pt x="1546" y="191"/>
                    <a:pt x="1569" y="146"/>
                    <a:pt x="1591" y="146"/>
                  </a:cubicBezTo>
                  <a:cubicBezTo>
                    <a:pt x="1614" y="157"/>
                    <a:pt x="1625" y="213"/>
                    <a:pt x="1659" y="224"/>
                  </a:cubicBezTo>
                  <a:cubicBezTo>
                    <a:pt x="1692" y="247"/>
                    <a:pt x="1681" y="224"/>
                    <a:pt x="1659" y="191"/>
                  </a:cubicBezTo>
                  <a:cubicBezTo>
                    <a:pt x="1636" y="157"/>
                    <a:pt x="1603" y="112"/>
                    <a:pt x="1546" y="90"/>
                  </a:cubicBezTo>
                  <a:cubicBezTo>
                    <a:pt x="1502" y="68"/>
                    <a:pt x="1401" y="68"/>
                    <a:pt x="1367" y="79"/>
                  </a:cubicBezTo>
                  <a:cubicBezTo>
                    <a:pt x="1322" y="79"/>
                    <a:pt x="1300" y="45"/>
                    <a:pt x="1277" y="45"/>
                  </a:cubicBezTo>
                  <a:cubicBezTo>
                    <a:pt x="1255" y="34"/>
                    <a:pt x="1031" y="56"/>
                    <a:pt x="1008" y="23"/>
                  </a:cubicBezTo>
                  <a:cubicBezTo>
                    <a:pt x="997" y="0"/>
                    <a:pt x="941" y="23"/>
                    <a:pt x="941" y="45"/>
                  </a:cubicBezTo>
                  <a:cubicBezTo>
                    <a:pt x="930" y="68"/>
                    <a:pt x="852" y="112"/>
                    <a:pt x="818" y="112"/>
                  </a:cubicBezTo>
                  <a:cubicBezTo>
                    <a:pt x="784" y="112"/>
                    <a:pt x="751" y="123"/>
                    <a:pt x="751" y="146"/>
                  </a:cubicBezTo>
                  <a:cubicBezTo>
                    <a:pt x="751" y="179"/>
                    <a:pt x="739" y="213"/>
                    <a:pt x="717" y="213"/>
                  </a:cubicBezTo>
                  <a:cubicBezTo>
                    <a:pt x="695" y="224"/>
                    <a:pt x="661" y="247"/>
                    <a:pt x="650" y="303"/>
                  </a:cubicBezTo>
                  <a:cubicBezTo>
                    <a:pt x="628" y="359"/>
                    <a:pt x="661" y="504"/>
                    <a:pt x="661" y="504"/>
                  </a:cubicBezTo>
                  <a:cubicBezTo>
                    <a:pt x="661" y="504"/>
                    <a:pt x="628" y="493"/>
                    <a:pt x="572" y="516"/>
                  </a:cubicBezTo>
                  <a:cubicBezTo>
                    <a:pt x="504" y="538"/>
                    <a:pt x="527" y="583"/>
                    <a:pt x="493" y="617"/>
                  </a:cubicBezTo>
                  <a:cubicBezTo>
                    <a:pt x="470" y="639"/>
                    <a:pt x="359" y="617"/>
                    <a:pt x="359" y="617"/>
                  </a:cubicBezTo>
                  <a:cubicBezTo>
                    <a:pt x="56" y="1233"/>
                    <a:pt x="56" y="1233"/>
                    <a:pt x="56" y="1233"/>
                  </a:cubicBezTo>
                  <a:cubicBezTo>
                    <a:pt x="0" y="1334"/>
                    <a:pt x="0" y="1334"/>
                    <a:pt x="0" y="1334"/>
                  </a:cubicBezTo>
                  <a:cubicBezTo>
                    <a:pt x="123" y="2208"/>
                    <a:pt x="123" y="2208"/>
                    <a:pt x="123" y="2208"/>
                  </a:cubicBezTo>
                  <a:cubicBezTo>
                    <a:pt x="325" y="2309"/>
                    <a:pt x="325" y="2309"/>
                    <a:pt x="325" y="2309"/>
                  </a:cubicBezTo>
                  <a:cubicBezTo>
                    <a:pt x="415" y="2521"/>
                    <a:pt x="415" y="2521"/>
                    <a:pt x="415" y="2521"/>
                  </a:cubicBezTo>
                  <a:cubicBezTo>
                    <a:pt x="359" y="2578"/>
                    <a:pt x="359" y="2578"/>
                    <a:pt x="359" y="2578"/>
                  </a:cubicBezTo>
                  <a:cubicBezTo>
                    <a:pt x="359" y="2578"/>
                    <a:pt x="370" y="2645"/>
                    <a:pt x="347" y="2667"/>
                  </a:cubicBezTo>
                  <a:cubicBezTo>
                    <a:pt x="325" y="2690"/>
                    <a:pt x="314" y="2723"/>
                    <a:pt x="336" y="2757"/>
                  </a:cubicBezTo>
                  <a:cubicBezTo>
                    <a:pt x="347" y="2779"/>
                    <a:pt x="370" y="2813"/>
                    <a:pt x="370" y="2892"/>
                  </a:cubicBezTo>
                  <a:cubicBezTo>
                    <a:pt x="359" y="2959"/>
                    <a:pt x="359" y="2970"/>
                    <a:pt x="325" y="2992"/>
                  </a:cubicBezTo>
                  <a:cubicBezTo>
                    <a:pt x="303" y="3003"/>
                    <a:pt x="280" y="3003"/>
                    <a:pt x="291" y="3048"/>
                  </a:cubicBezTo>
                  <a:cubicBezTo>
                    <a:pt x="303" y="3093"/>
                    <a:pt x="291" y="3127"/>
                    <a:pt x="303" y="3127"/>
                  </a:cubicBezTo>
                  <a:cubicBezTo>
                    <a:pt x="314" y="3138"/>
                    <a:pt x="291" y="3149"/>
                    <a:pt x="280" y="3161"/>
                  </a:cubicBezTo>
                  <a:cubicBezTo>
                    <a:pt x="258" y="3183"/>
                    <a:pt x="258" y="3272"/>
                    <a:pt x="269" y="3284"/>
                  </a:cubicBezTo>
                  <a:cubicBezTo>
                    <a:pt x="280" y="3295"/>
                    <a:pt x="314" y="3272"/>
                    <a:pt x="325" y="3306"/>
                  </a:cubicBezTo>
                  <a:cubicBezTo>
                    <a:pt x="325" y="3328"/>
                    <a:pt x="336" y="3418"/>
                    <a:pt x="392" y="3474"/>
                  </a:cubicBezTo>
                  <a:cubicBezTo>
                    <a:pt x="448" y="3519"/>
                    <a:pt x="482" y="3530"/>
                    <a:pt x="538" y="3530"/>
                  </a:cubicBezTo>
                  <a:cubicBezTo>
                    <a:pt x="583" y="3530"/>
                    <a:pt x="594" y="3631"/>
                    <a:pt x="650" y="3609"/>
                  </a:cubicBezTo>
                  <a:cubicBezTo>
                    <a:pt x="695" y="3597"/>
                    <a:pt x="706" y="3541"/>
                    <a:pt x="717" y="3485"/>
                  </a:cubicBezTo>
                  <a:cubicBezTo>
                    <a:pt x="739" y="3418"/>
                    <a:pt x="784" y="3373"/>
                    <a:pt x="807" y="3373"/>
                  </a:cubicBezTo>
                  <a:cubicBezTo>
                    <a:pt x="829" y="3373"/>
                    <a:pt x="919" y="3418"/>
                    <a:pt x="930" y="3418"/>
                  </a:cubicBezTo>
                  <a:lnTo>
                    <a:pt x="941" y="3351"/>
                  </a:lnTo>
                  <a:cubicBezTo>
                    <a:pt x="941" y="3351"/>
                    <a:pt x="1031" y="3340"/>
                    <a:pt x="1121" y="3351"/>
                  </a:cubicBezTo>
                  <a:cubicBezTo>
                    <a:pt x="1221" y="3373"/>
                    <a:pt x="1289" y="3396"/>
                    <a:pt x="1311" y="3418"/>
                  </a:cubicBezTo>
                  <a:cubicBezTo>
                    <a:pt x="1322" y="3441"/>
                    <a:pt x="1390" y="3519"/>
                    <a:pt x="1390" y="3519"/>
                  </a:cubicBezTo>
                  <a:cubicBezTo>
                    <a:pt x="1390" y="3519"/>
                    <a:pt x="1434" y="3497"/>
                    <a:pt x="1457" y="3497"/>
                  </a:cubicBezTo>
                  <a:cubicBezTo>
                    <a:pt x="1479" y="3508"/>
                    <a:pt x="1490" y="3541"/>
                    <a:pt x="1479" y="3564"/>
                  </a:cubicBezTo>
                  <a:cubicBezTo>
                    <a:pt x="1479" y="3597"/>
                    <a:pt x="1479" y="3597"/>
                    <a:pt x="1535" y="3575"/>
                  </a:cubicBezTo>
                  <a:cubicBezTo>
                    <a:pt x="1591" y="3564"/>
                    <a:pt x="1614" y="3564"/>
                    <a:pt x="1614" y="3564"/>
                  </a:cubicBezTo>
                  <a:cubicBezTo>
                    <a:pt x="1614" y="3564"/>
                    <a:pt x="1603" y="3609"/>
                    <a:pt x="1636" y="3597"/>
                  </a:cubicBezTo>
                  <a:cubicBezTo>
                    <a:pt x="1670" y="3586"/>
                    <a:pt x="1726" y="3552"/>
                    <a:pt x="1736" y="3575"/>
                  </a:cubicBezTo>
                  <a:cubicBezTo>
                    <a:pt x="1758" y="3597"/>
                    <a:pt x="1736" y="3642"/>
                    <a:pt x="1758" y="3654"/>
                  </a:cubicBezTo>
                  <a:cubicBezTo>
                    <a:pt x="1781" y="3665"/>
                    <a:pt x="1803" y="3676"/>
                    <a:pt x="1814" y="3698"/>
                  </a:cubicBezTo>
                  <a:cubicBezTo>
                    <a:pt x="1826" y="3721"/>
                    <a:pt x="1837" y="3743"/>
                    <a:pt x="1882" y="3732"/>
                  </a:cubicBezTo>
                  <a:cubicBezTo>
                    <a:pt x="1927" y="3721"/>
                    <a:pt x="1949" y="3721"/>
                    <a:pt x="1960" y="3732"/>
                  </a:cubicBezTo>
                  <a:cubicBezTo>
                    <a:pt x="1971" y="3743"/>
                    <a:pt x="1971" y="3743"/>
                    <a:pt x="1982" y="3743"/>
                  </a:cubicBezTo>
                  <a:cubicBezTo>
                    <a:pt x="1982" y="3721"/>
                    <a:pt x="1982" y="3698"/>
                    <a:pt x="1994" y="3676"/>
                  </a:cubicBezTo>
                  <a:cubicBezTo>
                    <a:pt x="2005" y="3631"/>
                    <a:pt x="2005" y="3586"/>
                    <a:pt x="1982" y="3564"/>
                  </a:cubicBezTo>
                  <a:cubicBezTo>
                    <a:pt x="1949" y="3552"/>
                    <a:pt x="1949" y="3519"/>
                    <a:pt x="1971" y="3497"/>
                  </a:cubicBezTo>
                  <a:cubicBezTo>
                    <a:pt x="1994" y="3463"/>
                    <a:pt x="2005" y="3429"/>
                    <a:pt x="1971" y="3441"/>
                  </a:cubicBezTo>
                  <a:cubicBezTo>
                    <a:pt x="1938" y="3452"/>
                    <a:pt x="1960" y="3385"/>
                    <a:pt x="1960" y="3362"/>
                  </a:cubicBezTo>
                  <a:cubicBezTo>
                    <a:pt x="1960" y="3351"/>
                    <a:pt x="2005" y="3295"/>
                    <a:pt x="2038" y="3261"/>
                  </a:cubicBezTo>
                  <a:cubicBezTo>
                    <a:pt x="2072" y="3228"/>
                    <a:pt x="2083" y="3228"/>
                    <a:pt x="2095" y="3239"/>
                  </a:cubicBezTo>
                  <a:cubicBezTo>
                    <a:pt x="2117" y="3261"/>
                    <a:pt x="2117" y="3284"/>
                    <a:pt x="2151" y="3272"/>
                  </a:cubicBezTo>
                  <a:cubicBezTo>
                    <a:pt x="2184" y="3261"/>
                    <a:pt x="2196" y="3284"/>
                    <a:pt x="2218" y="3295"/>
                  </a:cubicBezTo>
                  <a:cubicBezTo>
                    <a:pt x="2240" y="3317"/>
                    <a:pt x="2274" y="3295"/>
                    <a:pt x="2319" y="3272"/>
                  </a:cubicBezTo>
                  <a:cubicBezTo>
                    <a:pt x="2364" y="3261"/>
                    <a:pt x="2352" y="3261"/>
                    <a:pt x="2341" y="3228"/>
                  </a:cubicBezTo>
                  <a:cubicBezTo>
                    <a:pt x="2341" y="3205"/>
                    <a:pt x="2330" y="3194"/>
                    <a:pt x="2296" y="3194"/>
                  </a:cubicBezTo>
                  <a:cubicBezTo>
                    <a:pt x="2263" y="3205"/>
                    <a:pt x="2251" y="3205"/>
                    <a:pt x="2229" y="3183"/>
                  </a:cubicBezTo>
                  <a:cubicBezTo>
                    <a:pt x="2218" y="3149"/>
                    <a:pt x="2196" y="3172"/>
                    <a:pt x="2173" y="3161"/>
                  </a:cubicBezTo>
                  <a:cubicBezTo>
                    <a:pt x="2151" y="3149"/>
                    <a:pt x="2128" y="3093"/>
                    <a:pt x="2128" y="3059"/>
                  </a:cubicBezTo>
                  <a:cubicBezTo>
                    <a:pt x="2117" y="3015"/>
                    <a:pt x="2106" y="3003"/>
                    <a:pt x="2072" y="3015"/>
                  </a:cubicBezTo>
                  <a:cubicBezTo>
                    <a:pt x="2027" y="3015"/>
                    <a:pt x="2027" y="3003"/>
                    <a:pt x="2038" y="2981"/>
                  </a:cubicBezTo>
                  <a:cubicBezTo>
                    <a:pt x="2038" y="2948"/>
                    <a:pt x="2027" y="2948"/>
                    <a:pt x="1994" y="2959"/>
                  </a:cubicBezTo>
                  <a:cubicBezTo>
                    <a:pt x="1960" y="2970"/>
                    <a:pt x="1960" y="2925"/>
                    <a:pt x="1960" y="2903"/>
                  </a:cubicBezTo>
                  <a:cubicBezTo>
                    <a:pt x="1960" y="2880"/>
                    <a:pt x="1915" y="2869"/>
                    <a:pt x="1915" y="2858"/>
                  </a:cubicBezTo>
                  <a:cubicBezTo>
                    <a:pt x="1927" y="2847"/>
                    <a:pt x="1904" y="2802"/>
                    <a:pt x="1927" y="2779"/>
                  </a:cubicBezTo>
                  <a:cubicBezTo>
                    <a:pt x="1949" y="2757"/>
                    <a:pt x="1949" y="2746"/>
                    <a:pt x="1915" y="2746"/>
                  </a:cubicBezTo>
                  <a:cubicBezTo>
                    <a:pt x="1882" y="2757"/>
                    <a:pt x="1882" y="2723"/>
                    <a:pt x="1893" y="2712"/>
                  </a:cubicBezTo>
                  <a:cubicBezTo>
                    <a:pt x="1915" y="2690"/>
                    <a:pt x="1893" y="2679"/>
                    <a:pt x="1893" y="2679"/>
                  </a:cubicBezTo>
                  <a:cubicBezTo>
                    <a:pt x="1715" y="2466"/>
                    <a:pt x="1715" y="2466"/>
                    <a:pt x="1715" y="2466"/>
                  </a:cubicBezTo>
                  <a:cubicBezTo>
                    <a:pt x="1859" y="2331"/>
                    <a:pt x="1859" y="2331"/>
                    <a:pt x="1859" y="2331"/>
                  </a:cubicBezTo>
                  <a:cubicBezTo>
                    <a:pt x="2005" y="2185"/>
                    <a:pt x="2005" y="2185"/>
                    <a:pt x="2005" y="2185"/>
                  </a:cubicBezTo>
                  <a:cubicBezTo>
                    <a:pt x="2005" y="2185"/>
                    <a:pt x="2005" y="2208"/>
                    <a:pt x="2016" y="2241"/>
                  </a:cubicBezTo>
                  <a:cubicBezTo>
                    <a:pt x="2016" y="2275"/>
                    <a:pt x="2027" y="2275"/>
                    <a:pt x="2050" y="2275"/>
                  </a:cubicBezTo>
                  <a:cubicBezTo>
                    <a:pt x="2072" y="2275"/>
                    <a:pt x="2072" y="2230"/>
                    <a:pt x="2072" y="2197"/>
                  </a:cubicBezTo>
                  <a:cubicBezTo>
                    <a:pt x="2072" y="2152"/>
                    <a:pt x="2128" y="2163"/>
                    <a:pt x="2128" y="2163"/>
                  </a:cubicBezTo>
                  <a:cubicBezTo>
                    <a:pt x="2128" y="2152"/>
                    <a:pt x="2128" y="1995"/>
                    <a:pt x="2128" y="1984"/>
                  </a:cubicBezTo>
                  <a:cubicBezTo>
                    <a:pt x="2117" y="1984"/>
                    <a:pt x="2072" y="1961"/>
                    <a:pt x="2038" y="1939"/>
                  </a:cubicBezTo>
                  <a:cubicBezTo>
                    <a:pt x="2005" y="1928"/>
                    <a:pt x="2005" y="1950"/>
                    <a:pt x="1994" y="1972"/>
                  </a:cubicBezTo>
                  <a:cubicBezTo>
                    <a:pt x="1982" y="1995"/>
                    <a:pt x="1971" y="2006"/>
                    <a:pt x="1949" y="1995"/>
                  </a:cubicBezTo>
                  <a:cubicBezTo>
                    <a:pt x="1938" y="1972"/>
                    <a:pt x="1938" y="1950"/>
                    <a:pt x="1960" y="1928"/>
                  </a:cubicBezTo>
                  <a:cubicBezTo>
                    <a:pt x="1971" y="1917"/>
                    <a:pt x="1960" y="1838"/>
                    <a:pt x="1960" y="1838"/>
                  </a:cubicBezTo>
                  <a:cubicBezTo>
                    <a:pt x="1960" y="1838"/>
                    <a:pt x="2016" y="1838"/>
                    <a:pt x="2038" y="1827"/>
                  </a:cubicBezTo>
                  <a:cubicBezTo>
                    <a:pt x="2072" y="1804"/>
                    <a:pt x="2072" y="1759"/>
                    <a:pt x="2095" y="1737"/>
                  </a:cubicBezTo>
                  <a:cubicBezTo>
                    <a:pt x="2117" y="1715"/>
                    <a:pt x="2196" y="1703"/>
                    <a:pt x="2196" y="1703"/>
                  </a:cubicBezTo>
                  <a:cubicBezTo>
                    <a:pt x="2196" y="1524"/>
                    <a:pt x="2196" y="1524"/>
                    <a:pt x="2196" y="1524"/>
                  </a:cubicBezTo>
                  <a:cubicBezTo>
                    <a:pt x="2341" y="1423"/>
                    <a:pt x="2341" y="1423"/>
                    <a:pt x="2341" y="1423"/>
                  </a:cubicBezTo>
                  <a:cubicBezTo>
                    <a:pt x="2341" y="1423"/>
                    <a:pt x="2352" y="1457"/>
                    <a:pt x="2375" y="1468"/>
                  </a:cubicBezTo>
                  <a:cubicBezTo>
                    <a:pt x="2397" y="1490"/>
                    <a:pt x="2431" y="1502"/>
                    <a:pt x="2442" y="1524"/>
                  </a:cubicBezTo>
                  <a:cubicBezTo>
                    <a:pt x="2464" y="1547"/>
                    <a:pt x="2476" y="1535"/>
                    <a:pt x="2487" y="1524"/>
                  </a:cubicBezTo>
                  <a:cubicBezTo>
                    <a:pt x="2498" y="1513"/>
                    <a:pt x="2520" y="1479"/>
                    <a:pt x="2520" y="1479"/>
                  </a:cubicBezTo>
                  <a:cubicBezTo>
                    <a:pt x="2520" y="1479"/>
                    <a:pt x="2520" y="1457"/>
                    <a:pt x="2498" y="1423"/>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latin typeface="Calibri Light"/>
              </a:endParaRPr>
            </a:p>
          </p:txBody>
        </p:sp>
        <p:sp>
          <p:nvSpPr>
            <p:cNvPr id="31" name="Freeform 5"/>
            <p:cNvSpPr>
              <a:spLocks noChangeArrowheads="1"/>
            </p:cNvSpPr>
            <p:nvPr/>
          </p:nvSpPr>
          <p:spPr bwMode="auto">
            <a:xfrm>
              <a:off x="2046288" y="1146175"/>
              <a:ext cx="1400175" cy="1654175"/>
            </a:xfrm>
            <a:custGeom>
              <a:avLst/>
              <a:gdLst>
                <a:gd name="T0" fmla="*/ 3832 w 3890"/>
                <a:gd name="T1" fmla="*/ 2936 h 4596"/>
                <a:gd name="T2" fmla="*/ 3743 w 3890"/>
                <a:gd name="T3" fmla="*/ 2802 h 4596"/>
                <a:gd name="T4" fmla="*/ 3743 w 3890"/>
                <a:gd name="T5" fmla="*/ 2555 h 4596"/>
                <a:gd name="T6" fmla="*/ 3776 w 3890"/>
                <a:gd name="T7" fmla="*/ 2454 h 4596"/>
                <a:gd name="T8" fmla="*/ 3855 w 3890"/>
                <a:gd name="T9" fmla="*/ 2196 h 4596"/>
                <a:gd name="T10" fmla="*/ 3844 w 3890"/>
                <a:gd name="T11" fmla="*/ 1692 h 4596"/>
                <a:gd name="T12" fmla="*/ 3732 w 3890"/>
                <a:gd name="T13" fmla="*/ 1569 h 4596"/>
                <a:gd name="T14" fmla="*/ 2387 w 3890"/>
                <a:gd name="T15" fmla="*/ 1031 h 4596"/>
                <a:gd name="T16" fmla="*/ 201 w 3890"/>
                <a:gd name="T17" fmla="*/ 0 h 4596"/>
                <a:gd name="T18" fmla="*/ 201 w 3890"/>
                <a:gd name="T19" fmla="*/ 11 h 4596"/>
                <a:gd name="T20" fmla="*/ 190 w 3890"/>
                <a:gd name="T21" fmla="*/ 11 h 4596"/>
                <a:gd name="T22" fmla="*/ 0 w 3890"/>
                <a:gd name="T23" fmla="*/ 168 h 4596"/>
                <a:gd name="T24" fmla="*/ 34 w 3890"/>
                <a:gd name="T25" fmla="*/ 392 h 4596"/>
                <a:gd name="T26" fmla="*/ 34 w 3890"/>
                <a:gd name="T27" fmla="*/ 392 h 4596"/>
                <a:gd name="T28" fmla="*/ 34 w 3890"/>
                <a:gd name="T29" fmla="*/ 403 h 4596"/>
                <a:gd name="T30" fmla="*/ 123 w 3890"/>
                <a:gd name="T31" fmla="*/ 516 h 4596"/>
                <a:gd name="T32" fmla="*/ 258 w 3890"/>
                <a:gd name="T33" fmla="*/ 549 h 4596"/>
                <a:gd name="T34" fmla="*/ 325 w 3890"/>
                <a:gd name="T35" fmla="*/ 650 h 4596"/>
                <a:gd name="T36" fmla="*/ 493 w 3890"/>
                <a:gd name="T37" fmla="*/ 751 h 4596"/>
                <a:gd name="T38" fmla="*/ 616 w 3890"/>
                <a:gd name="T39" fmla="*/ 717 h 4596"/>
                <a:gd name="T40" fmla="*/ 807 w 3890"/>
                <a:gd name="T41" fmla="*/ 796 h 4596"/>
                <a:gd name="T42" fmla="*/ 952 w 3890"/>
                <a:gd name="T43" fmla="*/ 964 h 4596"/>
                <a:gd name="T44" fmla="*/ 1165 w 3890"/>
                <a:gd name="T45" fmla="*/ 1042 h 4596"/>
                <a:gd name="T46" fmla="*/ 1132 w 3890"/>
                <a:gd name="T47" fmla="*/ 1278 h 4596"/>
                <a:gd name="T48" fmla="*/ 1221 w 3890"/>
                <a:gd name="T49" fmla="*/ 1636 h 4596"/>
                <a:gd name="T50" fmla="*/ 1445 w 3890"/>
                <a:gd name="T51" fmla="*/ 2196 h 4596"/>
                <a:gd name="T52" fmla="*/ 1479 w 3890"/>
                <a:gd name="T53" fmla="*/ 2409 h 4596"/>
                <a:gd name="T54" fmla="*/ 1591 w 3890"/>
                <a:gd name="T55" fmla="*/ 2611 h 4596"/>
                <a:gd name="T56" fmla="*/ 1759 w 3890"/>
                <a:gd name="T57" fmla="*/ 2791 h 4596"/>
                <a:gd name="T58" fmla="*/ 1782 w 3890"/>
                <a:gd name="T59" fmla="*/ 2914 h 4596"/>
                <a:gd name="T60" fmla="*/ 1916 w 3890"/>
                <a:gd name="T61" fmla="*/ 3082 h 4596"/>
                <a:gd name="T62" fmla="*/ 2163 w 3890"/>
                <a:gd name="T63" fmla="*/ 3340 h 4596"/>
                <a:gd name="T64" fmla="*/ 2342 w 3890"/>
                <a:gd name="T65" fmla="*/ 3373 h 4596"/>
                <a:gd name="T66" fmla="*/ 2555 w 3890"/>
                <a:gd name="T67" fmla="*/ 3496 h 4596"/>
                <a:gd name="T68" fmla="*/ 2521 w 3890"/>
                <a:gd name="T69" fmla="*/ 3609 h 4596"/>
                <a:gd name="T70" fmla="*/ 2555 w 3890"/>
                <a:gd name="T71" fmla="*/ 3720 h 4596"/>
                <a:gd name="T72" fmla="*/ 2622 w 3890"/>
                <a:gd name="T73" fmla="*/ 3933 h 4596"/>
                <a:gd name="T74" fmla="*/ 2869 w 3890"/>
                <a:gd name="T75" fmla="*/ 4068 h 4596"/>
                <a:gd name="T76" fmla="*/ 2992 w 3890"/>
                <a:gd name="T77" fmla="*/ 4270 h 4596"/>
                <a:gd name="T78" fmla="*/ 3104 w 3890"/>
                <a:gd name="T79" fmla="*/ 4371 h 4596"/>
                <a:gd name="T80" fmla="*/ 3294 w 3890"/>
                <a:gd name="T81" fmla="*/ 4505 h 4596"/>
                <a:gd name="T82" fmla="*/ 3396 w 3890"/>
                <a:gd name="T83" fmla="*/ 4595 h 4596"/>
                <a:gd name="T84" fmla="*/ 3575 w 3890"/>
                <a:gd name="T85" fmla="*/ 4471 h 4596"/>
                <a:gd name="T86" fmla="*/ 3709 w 3890"/>
                <a:gd name="T87" fmla="*/ 4393 h 4596"/>
                <a:gd name="T88" fmla="*/ 3810 w 3890"/>
                <a:gd name="T89" fmla="*/ 4158 h 4596"/>
                <a:gd name="T90" fmla="*/ 3743 w 3890"/>
                <a:gd name="T91" fmla="*/ 4057 h 4596"/>
                <a:gd name="T92" fmla="*/ 3765 w 3890"/>
                <a:gd name="T93" fmla="*/ 3855 h 4596"/>
                <a:gd name="T94" fmla="*/ 3665 w 3890"/>
                <a:gd name="T95" fmla="*/ 3620 h 4596"/>
                <a:gd name="T96" fmla="*/ 3575 w 3890"/>
                <a:gd name="T97" fmla="*/ 3485 h 4596"/>
                <a:gd name="T98" fmla="*/ 3665 w 3890"/>
                <a:gd name="T99" fmla="*/ 3272 h 4596"/>
                <a:gd name="T100" fmla="*/ 3866 w 3890"/>
                <a:gd name="T101" fmla="*/ 3227 h 45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890" h="4596">
                  <a:moveTo>
                    <a:pt x="3832" y="2936"/>
                  </a:moveTo>
                  <a:lnTo>
                    <a:pt x="3832" y="2936"/>
                  </a:lnTo>
                  <a:cubicBezTo>
                    <a:pt x="3810" y="2925"/>
                    <a:pt x="3810" y="2847"/>
                    <a:pt x="3776" y="2847"/>
                  </a:cubicBezTo>
                  <a:cubicBezTo>
                    <a:pt x="3743" y="2835"/>
                    <a:pt x="3743" y="2813"/>
                    <a:pt x="3743" y="2802"/>
                  </a:cubicBezTo>
                  <a:cubicBezTo>
                    <a:pt x="3743" y="2791"/>
                    <a:pt x="3732" y="2678"/>
                    <a:pt x="3732" y="2600"/>
                  </a:cubicBezTo>
                  <a:cubicBezTo>
                    <a:pt x="3732" y="2578"/>
                    <a:pt x="3732" y="2555"/>
                    <a:pt x="3743" y="2555"/>
                  </a:cubicBezTo>
                  <a:cubicBezTo>
                    <a:pt x="3765" y="2544"/>
                    <a:pt x="3776" y="2533"/>
                    <a:pt x="3765" y="2510"/>
                  </a:cubicBezTo>
                  <a:cubicBezTo>
                    <a:pt x="3754" y="2488"/>
                    <a:pt x="3754" y="2465"/>
                    <a:pt x="3776" y="2454"/>
                  </a:cubicBezTo>
                  <a:cubicBezTo>
                    <a:pt x="3810" y="2454"/>
                    <a:pt x="3799" y="2421"/>
                    <a:pt x="3821" y="2376"/>
                  </a:cubicBezTo>
                  <a:cubicBezTo>
                    <a:pt x="3832" y="2342"/>
                    <a:pt x="3866" y="2230"/>
                    <a:pt x="3855" y="2196"/>
                  </a:cubicBezTo>
                  <a:cubicBezTo>
                    <a:pt x="3844" y="2163"/>
                    <a:pt x="3821" y="2129"/>
                    <a:pt x="3844" y="2062"/>
                  </a:cubicBezTo>
                  <a:cubicBezTo>
                    <a:pt x="3877" y="1995"/>
                    <a:pt x="3877" y="1715"/>
                    <a:pt x="3844" y="1692"/>
                  </a:cubicBezTo>
                  <a:cubicBezTo>
                    <a:pt x="3821" y="1681"/>
                    <a:pt x="3832" y="1636"/>
                    <a:pt x="3832" y="1603"/>
                  </a:cubicBezTo>
                  <a:cubicBezTo>
                    <a:pt x="3832" y="1569"/>
                    <a:pt x="3732" y="1569"/>
                    <a:pt x="3732" y="1569"/>
                  </a:cubicBezTo>
                  <a:cubicBezTo>
                    <a:pt x="3732" y="1109"/>
                    <a:pt x="3732" y="1109"/>
                    <a:pt x="3732" y="1109"/>
                  </a:cubicBezTo>
                  <a:cubicBezTo>
                    <a:pt x="2387" y="1031"/>
                    <a:pt x="2387" y="1031"/>
                    <a:pt x="2387" y="1031"/>
                  </a:cubicBezTo>
                  <a:cubicBezTo>
                    <a:pt x="201" y="0"/>
                    <a:pt x="201" y="0"/>
                    <a:pt x="201" y="0"/>
                  </a:cubicBezTo>
                  <a:lnTo>
                    <a:pt x="201" y="0"/>
                  </a:lnTo>
                  <a:lnTo>
                    <a:pt x="201" y="11"/>
                  </a:lnTo>
                  <a:lnTo>
                    <a:pt x="201" y="11"/>
                  </a:lnTo>
                  <a:lnTo>
                    <a:pt x="190" y="11"/>
                  </a:lnTo>
                  <a:lnTo>
                    <a:pt x="190" y="11"/>
                  </a:lnTo>
                  <a:cubicBezTo>
                    <a:pt x="190" y="11"/>
                    <a:pt x="190" y="11"/>
                    <a:pt x="179" y="11"/>
                  </a:cubicBezTo>
                  <a:cubicBezTo>
                    <a:pt x="134" y="23"/>
                    <a:pt x="0" y="123"/>
                    <a:pt x="0" y="168"/>
                  </a:cubicBezTo>
                  <a:cubicBezTo>
                    <a:pt x="0" y="213"/>
                    <a:pt x="45" y="213"/>
                    <a:pt x="45" y="247"/>
                  </a:cubicBezTo>
                  <a:cubicBezTo>
                    <a:pt x="45" y="269"/>
                    <a:pt x="34" y="359"/>
                    <a:pt x="34" y="392"/>
                  </a:cubicBezTo>
                  <a:lnTo>
                    <a:pt x="34" y="392"/>
                  </a:lnTo>
                  <a:lnTo>
                    <a:pt x="34" y="392"/>
                  </a:lnTo>
                  <a:cubicBezTo>
                    <a:pt x="34" y="403"/>
                    <a:pt x="34" y="403"/>
                    <a:pt x="34" y="403"/>
                  </a:cubicBezTo>
                  <a:lnTo>
                    <a:pt x="34" y="403"/>
                  </a:lnTo>
                  <a:lnTo>
                    <a:pt x="34" y="403"/>
                  </a:lnTo>
                  <a:cubicBezTo>
                    <a:pt x="34" y="403"/>
                    <a:pt x="101" y="471"/>
                    <a:pt x="123" y="516"/>
                  </a:cubicBezTo>
                  <a:cubicBezTo>
                    <a:pt x="157" y="572"/>
                    <a:pt x="168" y="560"/>
                    <a:pt x="201" y="538"/>
                  </a:cubicBezTo>
                  <a:cubicBezTo>
                    <a:pt x="235" y="527"/>
                    <a:pt x="258" y="527"/>
                    <a:pt x="258" y="549"/>
                  </a:cubicBezTo>
                  <a:cubicBezTo>
                    <a:pt x="258" y="583"/>
                    <a:pt x="258" y="605"/>
                    <a:pt x="258" y="605"/>
                  </a:cubicBezTo>
                  <a:cubicBezTo>
                    <a:pt x="269" y="605"/>
                    <a:pt x="291" y="616"/>
                    <a:pt x="325" y="650"/>
                  </a:cubicBezTo>
                  <a:cubicBezTo>
                    <a:pt x="358" y="695"/>
                    <a:pt x="381" y="740"/>
                    <a:pt x="426" y="729"/>
                  </a:cubicBezTo>
                  <a:cubicBezTo>
                    <a:pt x="470" y="729"/>
                    <a:pt x="482" y="717"/>
                    <a:pt x="493" y="751"/>
                  </a:cubicBezTo>
                  <a:cubicBezTo>
                    <a:pt x="504" y="773"/>
                    <a:pt x="527" y="829"/>
                    <a:pt x="571" y="807"/>
                  </a:cubicBezTo>
                  <a:cubicBezTo>
                    <a:pt x="616" y="796"/>
                    <a:pt x="605" y="740"/>
                    <a:pt x="616" y="717"/>
                  </a:cubicBezTo>
                  <a:cubicBezTo>
                    <a:pt x="627" y="695"/>
                    <a:pt x="639" y="661"/>
                    <a:pt x="683" y="695"/>
                  </a:cubicBezTo>
                  <a:cubicBezTo>
                    <a:pt x="717" y="729"/>
                    <a:pt x="796" y="773"/>
                    <a:pt x="807" y="796"/>
                  </a:cubicBezTo>
                  <a:cubicBezTo>
                    <a:pt x="807" y="818"/>
                    <a:pt x="807" y="885"/>
                    <a:pt x="829" y="919"/>
                  </a:cubicBezTo>
                  <a:cubicBezTo>
                    <a:pt x="840" y="941"/>
                    <a:pt x="885" y="964"/>
                    <a:pt x="952" y="964"/>
                  </a:cubicBezTo>
                  <a:cubicBezTo>
                    <a:pt x="975" y="975"/>
                    <a:pt x="997" y="975"/>
                    <a:pt x="1020" y="975"/>
                  </a:cubicBezTo>
                  <a:cubicBezTo>
                    <a:pt x="1087" y="975"/>
                    <a:pt x="1165" y="986"/>
                    <a:pt x="1165" y="1042"/>
                  </a:cubicBezTo>
                  <a:cubicBezTo>
                    <a:pt x="1176" y="1054"/>
                    <a:pt x="1176" y="1076"/>
                    <a:pt x="1165" y="1098"/>
                  </a:cubicBezTo>
                  <a:cubicBezTo>
                    <a:pt x="1165" y="1177"/>
                    <a:pt x="1132" y="1255"/>
                    <a:pt x="1132" y="1278"/>
                  </a:cubicBezTo>
                  <a:cubicBezTo>
                    <a:pt x="1109" y="1311"/>
                    <a:pt x="1098" y="1423"/>
                    <a:pt x="1143" y="1468"/>
                  </a:cubicBezTo>
                  <a:cubicBezTo>
                    <a:pt x="1188" y="1524"/>
                    <a:pt x="1221" y="1569"/>
                    <a:pt x="1221" y="1636"/>
                  </a:cubicBezTo>
                  <a:cubicBezTo>
                    <a:pt x="1232" y="1715"/>
                    <a:pt x="1244" y="1804"/>
                    <a:pt x="1289" y="1916"/>
                  </a:cubicBezTo>
                  <a:cubicBezTo>
                    <a:pt x="1345" y="2040"/>
                    <a:pt x="1412" y="2152"/>
                    <a:pt x="1445" y="2196"/>
                  </a:cubicBezTo>
                  <a:cubicBezTo>
                    <a:pt x="1468" y="2241"/>
                    <a:pt x="1479" y="2320"/>
                    <a:pt x="1468" y="2353"/>
                  </a:cubicBezTo>
                  <a:cubicBezTo>
                    <a:pt x="1457" y="2376"/>
                    <a:pt x="1423" y="2421"/>
                    <a:pt x="1479" y="2409"/>
                  </a:cubicBezTo>
                  <a:cubicBezTo>
                    <a:pt x="1524" y="2387"/>
                    <a:pt x="1591" y="2387"/>
                    <a:pt x="1580" y="2443"/>
                  </a:cubicBezTo>
                  <a:cubicBezTo>
                    <a:pt x="1580" y="2510"/>
                    <a:pt x="1569" y="2566"/>
                    <a:pt x="1591" y="2611"/>
                  </a:cubicBezTo>
                  <a:cubicBezTo>
                    <a:pt x="1603" y="2656"/>
                    <a:pt x="1670" y="2779"/>
                    <a:pt x="1703" y="2791"/>
                  </a:cubicBezTo>
                  <a:cubicBezTo>
                    <a:pt x="1726" y="2791"/>
                    <a:pt x="1748" y="2768"/>
                    <a:pt x="1759" y="2791"/>
                  </a:cubicBezTo>
                  <a:cubicBezTo>
                    <a:pt x="1770" y="2824"/>
                    <a:pt x="1748" y="2847"/>
                    <a:pt x="1748" y="2869"/>
                  </a:cubicBezTo>
                  <a:cubicBezTo>
                    <a:pt x="1737" y="2880"/>
                    <a:pt x="1759" y="2902"/>
                    <a:pt x="1782" y="2914"/>
                  </a:cubicBezTo>
                  <a:cubicBezTo>
                    <a:pt x="1815" y="2925"/>
                    <a:pt x="1827" y="2958"/>
                    <a:pt x="1827" y="3003"/>
                  </a:cubicBezTo>
                  <a:cubicBezTo>
                    <a:pt x="1827" y="3037"/>
                    <a:pt x="1871" y="3071"/>
                    <a:pt x="1916" y="3082"/>
                  </a:cubicBezTo>
                  <a:cubicBezTo>
                    <a:pt x="1961" y="3093"/>
                    <a:pt x="1994" y="3127"/>
                    <a:pt x="2017" y="3149"/>
                  </a:cubicBezTo>
                  <a:cubicBezTo>
                    <a:pt x="2039" y="3160"/>
                    <a:pt x="2096" y="3284"/>
                    <a:pt x="2163" y="3340"/>
                  </a:cubicBezTo>
                  <a:cubicBezTo>
                    <a:pt x="2230" y="3396"/>
                    <a:pt x="2308" y="3418"/>
                    <a:pt x="2320" y="3418"/>
                  </a:cubicBezTo>
                  <a:cubicBezTo>
                    <a:pt x="2342" y="3418"/>
                    <a:pt x="2320" y="3362"/>
                    <a:pt x="2342" y="3373"/>
                  </a:cubicBezTo>
                  <a:cubicBezTo>
                    <a:pt x="2376" y="3384"/>
                    <a:pt x="2443" y="3452"/>
                    <a:pt x="2488" y="3474"/>
                  </a:cubicBezTo>
                  <a:cubicBezTo>
                    <a:pt x="2521" y="3485"/>
                    <a:pt x="2566" y="3485"/>
                    <a:pt x="2555" y="3496"/>
                  </a:cubicBezTo>
                  <a:cubicBezTo>
                    <a:pt x="2555" y="3508"/>
                    <a:pt x="2521" y="3530"/>
                    <a:pt x="2510" y="3553"/>
                  </a:cubicBezTo>
                  <a:cubicBezTo>
                    <a:pt x="2488" y="3575"/>
                    <a:pt x="2510" y="3609"/>
                    <a:pt x="2521" y="3609"/>
                  </a:cubicBezTo>
                  <a:cubicBezTo>
                    <a:pt x="2544" y="3620"/>
                    <a:pt x="2544" y="3631"/>
                    <a:pt x="2532" y="3642"/>
                  </a:cubicBezTo>
                  <a:cubicBezTo>
                    <a:pt x="2521" y="3653"/>
                    <a:pt x="2532" y="3698"/>
                    <a:pt x="2555" y="3720"/>
                  </a:cubicBezTo>
                  <a:cubicBezTo>
                    <a:pt x="2566" y="3743"/>
                    <a:pt x="2566" y="3788"/>
                    <a:pt x="2566" y="3833"/>
                  </a:cubicBezTo>
                  <a:cubicBezTo>
                    <a:pt x="2566" y="3866"/>
                    <a:pt x="2600" y="3911"/>
                    <a:pt x="2622" y="3933"/>
                  </a:cubicBezTo>
                  <a:cubicBezTo>
                    <a:pt x="2645" y="3945"/>
                    <a:pt x="2757" y="4046"/>
                    <a:pt x="2790" y="4057"/>
                  </a:cubicBezTo>
                  <a:cubicBezTo>
                    <a:pt x="2813" y="4057"/>
                    <a:pt x="2835" y="4023"/>
                    <a:pt x="2869" y="4068"/>
                  </a:cubicBezTo>
                  <a:cubicBezTo>
                    <a:pt x="2903" y="4113"/>
                    <a:pt x="2925" y="4191"/>
                    <a:pt x="2958" y="4202"/>
                  </a:cubicBezTo>
                  <a:cubicBezTo>
                    <a:pt x="2992" y="4214"/>
                    <a:pt x="3003" y="4247"/>
                    <a:pt x="2992" y="4270"/>
                  </a:cubicBezTo>
                  <a:cubicBezTo>
                    <a:pt x="2981" y="4292"/>
                    <a:pt x="2958" y="4337"/>
                    <a:pt x="3014" y="4360"/>
                  </a:cubicBezTo>
                  <a:cubicBezTo>
                    <a:pt x="3070" y="4382"/>
                    <a:pt x="3093" y="4393"/>
                    <a:pt x="3104" y="4371"/>
                  </a:cubicBezTo>
                  <a:cubicBezTo>
                    <a:pt x="3115" y="4348"/>
                    <a:pt x="3149" y="4326"/>
                    <a:pt x="3171" y="4337"/>
                  </a:cubicBezTo>
                  <a:cubicBezTo>
                    <a:pt x="3183" y="4360"/>
                    <a:pt x="3250" y="4427"/>
                    <a:pt x="3294" y="4505"/>
                  </a:cubicBezTo>
                  <a:cubicBezTo>
                    <a:pt x="3306" y="4539"/>
                    <a:pt x="3317" y="4561"/>
                    <a:pt x="3328" y="4584"/>
                  </a:cubicBezTo>
                  <a:cubicBezTo>
                    <a:pt x="3396" y="4595"/>
                    <a:pt x="3396" y="4595"/>
                    <a:pt x="3396" y="4595"/>
                  </a:cubicBezTo>
                  <a:cubicBezTo>
                    <a:pt x="3575" y="4527"/>
                    <a:pt x="3575" y="4527"/>
                    <a:pt x="3575" y="4527"/>
                  </a:cubicBezTo>
                  <a:cubicBezTo>
                    <a:pt x="3575" y="4471"/>
                    <a:pt x="3575" y="4471"/>
                    <a:pt x="3575" y="4471"/>
                  </a:cubicBezTo>
                  <a:lnTo>
                    <a:pt x="3575" y="4471"/>
                  </a:lnTo>
                  <a:cubicBezTo>
                    <a:pt x="3709" y="4393"/>
                    <a:pt x="3709" y="4393"/>
                    <a:pt x="3709" y="4393"/>
                  </a:cubicBezTo>
                  <a:cubicBezTo>
                    <a:pt x="3832" y="4158"/>
                    <a:pt x="3832" y="4158"/>
                    <a:pt x="3832" y="4158"/>
                  </a:cubicBezTo>
                  <a:cubicBezTo>
                    <a:pt x="3810" y="4158"/>
                    <a:pt x="3810" y="4158"/>
                    <a:pt x="3810" y="4158"/>
                  </a:cubicBezTo>
                  <a:cubicBezTo>
                    <a:pt x="3810" y="4158"/>
                    <a:pt x="3810" y="4147"/>
                    <a:pt x="3788" y="4135"/>
                  </a:cubicBezTo>
                  <a:cubicBezTo>
                    <a:pt x="3754" y="4113"/>
                    <a:pt x="3765" y="4068"/>
                    <a:pt x="3743" y="4057"/>
                  </a:cubicBezTo>
                  <a:cubicBezTo>
                    <a:pt x="3721" y="4046"/>
                    <a:pt x="3721" y="4012"/>
                    <a:pt x="3743" y="3978"/>
                  </a:cubicBezTo>
                  <a:cubicBezTo>
                    <a:pt x="3754" y="3933"/>
                    <a:pt x="3765" y="3900"/>
                    <a:pt x="3765" y="3855"/>
                  </a:cubicBezTo>
                  <a:cubicBezTo>
                    <a:pt x="3765" y="3822"/>
                    <a:pt x="3709" y="3743"/>
                    <a:pt x="3709" y="3698"/>
                  </a:cubicBezTo>
                  <a:cubicBezTo>
                    <a:pt x="3709" y="3642"/>
                    <a:pt x="3709" y="3631"/>
                    <a:pt x="3665" y="3620"/>
                  </a:cubicBezTo>
                  <a:cubicBezTo>
                    <a:pt x="3608" y="3609"/>
                    <a:pt x="3620" y="3597"/>
                    <a:pt x="3620" y="3553"/>
                  </a:cubicBezTo>
                  <a:cubicBezTo>
                    <a:pt x="3620" y="3508"/>
                    <a:pt x="3586" y="3519"/>
                    <a:pt x="3575" y="3485"/>
                  </a:cubicBezTo>
                  <a:cubicBezTo>
                    <a:pt x="3552" y="3463"/>
                    <a:pt x="3496" y="3295"/>
                    <a:pt x="3507" y="3272"/>
                  </a:cubicBezTo>
                  <a:cubicBezTo>
                    <a:pt x="3519" y="3250"/>
                    <a:pt x="3608" y="3261"/>
                    <a:pt x="3665" y="3272"/>
                  </a:cubicBezTo>
                  <a:cubicBezTo>
                    <a:pt x="3721" y="3284"/>
                    <a:pt x="3732" y="3250"/>
                    <a:pt x="3743" y="3239"/>
                  </a:cubicBezTo>
                  <a:cubicBezTo>
                    <a:pt x="3765" y="3227"/>
                    <a:pt x="3844" y="3239"/>
                    <a:pt x="3866" y="3227"/>
                  </a:cubicBezTo>
                  <a:cubicBezTo>
                    <a:pt x="3889" y="3205"/>
                    <a:pt x="3866" y="2947"/>
                    <a:pt x="3832" y="2936"/>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latin typeface="Calibri Light"/>
              </a:endParaRPr>
            </a:p>
          </p:txBody>
        </p:sp>
        <p:sp>
          <p:nvSpPr>
            <p:cNvPr id="32" name="Freeform 6"/>
            <p:cNvSpPr>
              <a:spLocks noChangeArrowheads="1"/>
            </p:cNvSpPr>
            <p:nvPr/>
          </p:nvSpPr>
          <p:spPr bwMode="auto">
            <a:xfrm>
              <a:off x="4705350" y="3824288"/>
              <a:ext cx="227013" cy="222250"/>
            </a:xfrm>
            <a:custGeom>
              <a:avLst/>
              <a:gdLst>
                <a:gd name="T0" fmla="*/ 78 w 629"/>
                <a:gd name="T1" fmla="*/ 505 h 617"/>
                <a:gd name="T2" fmla="*/ 78 w 629"/>
                <a:gd name="T3" fmla="*/ 505 h 617"/>
                <a:gd name="T4" fmla="*/ 146 w 629"/>
                <a:gd name="T5" fmla="*/ 505 h 617"/>
                <a:gd name="T6" fmla="*/ 213 w 629"/>
                <a:gd name="T7" fmla="*/ 527 h 617"/>
                <a:gd name="T8" fmla="*/ 280 w 629"/>
                <a:gd name="T9" fmla="*/ 583 h 617"/>
                <a:gd name="T10" fmla="*/ 381 w 629"/>
                <a:gd name="T11" fmla="*/ 561 h 617"/>
                <a:gd name="T12" fmla="*/ 583 w 629"/>
                <a:gd name="T13" fmla="*/ 415 h 617"/>
                <a:gd name="T14" fmla="*/ 628 w 629"/>
                <a:gd name="T15" fmla="*/ 303 h 617"/>
                <a:gd name="T16" fmla="*/ 616 w 629"/>
                <a:gd name="T17" fmla="*/ 303 h 617"/>
                <a:gd name="T18" fmla="*/ 583 w 629"/>
                <a:gd name="T19" fmla="*/ 258 h 617"/>
                <a:gd name="T20" fmla="*/ 538 w 629"/>
                <a:gd name="T21" fmla="*/ 213 h 617"/>
                <a:gd name="T22" fmla="*/ 527 w 629"/>
                <a:gd name="T23" fmla="*/ 135 h 617"/>
                <a:gd name="T24" fmla="*/ 381 w 629"/>
                <a:gd name="T25" fmla="*/ 23 h 617"/>
                <a:gd name="T26" fmla="*/ 280 w 629"/>
                <a:gd name="T27" fmla="*/ 45 h 617"/>
                <a:gd name="T28" fmla="*/ 236 w 629"/>
                <a:gd name="T29" fmla="*/ 101 h 617"/>
                <a:gd name="T30" fmla="*/ 123 w 629"/>
                <a:gd name="T31" fmla="*/ 112 h 617"/>
                <a:gd name="T32" fmla="*/ 90 w 629"/>
                <a:gd name="T33" fmla="*/ 236 h 617"/>
                <a:gd name="T34" fmla="*/ 34 w 629"/>
                <a:gd name="T35" fmla="*/ 348 h 617"/>
                <a:gd name="T36" fmla="*/ 34 w 629"/>
                <a:gd name="T37" fmla="*/ 493 h 617"/>
                <a:gd name="T38" fmla="*/ 45 w 629"/>
                <a:gd name="T39" fmla="*/ 538 h 617"/>
                <a:gd name="T40" fmla="*/ 78 w 629"/>
                <a:gd name="T41" fmla="*/ 505 h 6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29" h="617">
                  <a:moveTo>
                    <a:pt x="78" y="505"/>
                  </a:moveTo>
                  <a:lnTo>
                    <a:pt x="78" y="505"/>
                  </a:lnTo>
                  <a:cubicBezTo>
                    <a:pt x="90" y="471"/>
                    <a:pt x="135" y="471"/>
                    <a:pt x="146" y="505"/>
                  </a:cubicBezTo>
                  <a:cubicBezTo>
                    <a:pt x="168" y="549"/>
                    <a:pt x="202" y="505"/>
                    <a:pt x="213" y="527"/>
                  </a:cubicBezTo>
                  <a:cubicBezTo>
                    <a:pt x="224" y="549"/>
                    <a:pt x="269" y="549"/>
                    <a:pt x="280" y="583"/>
                  </a:cubicBezTo>
                  <a:cubicBezTo>
                    <a:pt x="303" y="616"/>
                    <a:pt x="370" y="605"/>
                    <a:pt x="381" y="561"/>
                  </a:cubicBezTo>
                  <a:cubicBezTo>
                    <a:pt x="404" y="505"/>
                    <a:pt x="527" y="471"/>
                    <a:pt x="583" y="415"/>
                  </a:cubicBezTo>
                  <a:cubicBezTo>
                    <a:pt x="616" y="381"/>
                    <a:pt x="628" y="336"/>
                    <a:pt x="628" y="303"/>
                  </a:cubicBezTo>
                  <a:cubicBezTo>
                    <a:pt x="616" y="303"/>
                    <a:pt x="616" y="303"/>
                    <a:pt x="616" y="303"/>
                  </a:cubicBezTo>
                  <a:cubicBezTo>
                    <a:pt x="616" y="303"/>
                    <a:pt x="616" y="258"/>
                    <a:pt x="583" y="258"/>
                  </a:cubicBezTo>
                  <a:cubicBezTo>
                    <a:pt x="549" y="258"/>
                    <a:pt x="538" y="247"/>
                    <a:pt x="538" y="213"/>
                  </a:cubicBezTo>
                  <a:cubicBezTo>
                    <a:pt x="527" y="191"/>
                    <a:pt x="538" y="146"/>
                    <a:pt x="527" y="135"/>
                  </a:cubicBezTo>
                  <a:cubicBezTo>
                    <a:pt x="504" y="123"/>
                    <a:pt x="415" y="45"/>
                    <a:pt x="381" y="23"/>
                  </a:cubicBezTo>
                  <a:cubicBezTo>
                    <a:pt x="336" y="0"/>
                    <a:pt x="280" y="0"/>
                    <a:pt x="280" y="45"/>
                  </a:cubicBezTo>
                  <a:cubicBezTo>
                    <a:pt x="280" y="90"/>
                    <a:pt x="280" y="90"/>
                    <a:pt x="236" y="101"/>
                  </a:cubicBezTo>
                  <a:cubicBezTo>
                    <a:pt x="180" y="112"/>
                    <a:pt x="123" y="101"/>
                    <a:pt x="123" y="112"/>
                  </a:cubicBezTo>
                  <a:cubicBezTo>
                    <a:pt x="112" y="123"/>
                    <a:pt x="123" y="213"/>
                    <a:pt x="90" y="236"/>
                  </a:cubicBezTo>
                  <a:cubicBezTo>
                    <a:pt x="56" y="247"/>
                    <a:pt x="56" y="325"/>
                    <a:pt x="34" y="348"/>
                  </a:cubicBezTo>
                  <a:cubicBezTo>
                    <a:pt x="0" y="381"/>
                    <a:pt x="11" y="448"/>
                    <a:pt x="34" y="493"/>
                  </a:cubicBezTo>
                  <a:cubicBezTo>
                    <a:pt x="45" y="505"/>
                    <a:pt x="45" y="527"/>
                    <a:pt x="45" y="538"/>
                  </a:cubicBezTo>
                  <a:cubicBezTo>
                    <a:pt x="67" y="527"/>
                    <a:pt x="78" y="516"/>
                    <a:pt x="78" y="505"/>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latin typeface="Calibri Light"/>
              </a:endParaRPr>
            </a:p>
          </p:txBody>
        </p:sp>
        <p:sp>
          <p:nvSpPr>
            <p:cNvPr id="34" name="Freeform 8"/>
            <p:cNvSpPr>
              <a:spLocks noChangeArrowheads="1"/>
            </p:cNvSpPr>
            <p:nvPr/>
          </p:nvSpPr>
          <p:spPr bwMode="auto">
            <a:xfrm>
              <a:off x="4357688" y="3151188"/>
              <a:ext cx="822325" cy="1049337"/>
            </a:xfrm>
            <a:custGeom>
              <a:avLst/>
              <a:gdLst>
                <a:gd name="T0" fmla="*/ 1928 w 2286"/>
                <a:gd name="T1" fmla="*/ 1971 h 2914"/>
                <a:gd name="T2" fmla="*/ 1906 w 2286"/>
                <a:gd name="T3" fmla="*/ 1702 h 2914"/>
                <a:gd name="T4" fmla="*/ 1648 w 2286"/>
                <a:gd name="T5" fmla="*/ 1792 h 2914"/>
                <a:gd name="T6" fmla="*/ 1345 w 2286"/>
                <a:gd name="T7" fmla="*/ 1590 h 2914"/>
                <a:gd name="T8" fmla="*/ 1401 w 2286"/>
                <a:gd name="T9" fmla="*/ 1254 h 2914"/>
                <a:gd name="T10" fmla="*/ 1603 w 2286"/>
                <a:gd name="T11" fmla="*/ 1119 h 2914"/>
                <a:gd name="T12" fmla="*/ 1838 w 2286"/>
                <a:gd name="T13" fmla="*/ 996 h 2914"/>
                <a:gd name="T14" fmla="*/ 2117 w 2286"/>
                <a:gd name="T15" fmla="*/ 705 h 2914"/>
                <a:gd name="T16" fmla="*/ 2263 w 2286"/>
                <a:gd name="T17" fmla="*/ 392 h 2914"/>
                <a:gd name="T18" fmla="*/ 2061 w 2286"/>
                <a:gd name="T19" fmla="*/ 314 h 2914"/>
                <a:gd name="T20" fmla="*/ 1917 w 2286"/>
                <a:gd name="T21" fmla="*/ 224 h 2914"/>
                <a:gd name="T22" fmla="*/ 1760 w 2286"/>
                <a:gd name="T23" fmla="*/ 157 h 2914"/>
                <a:gd name="T24" fmla="*/ 1424 w 2286"/>
                <a:gd name="T25" fmla="*/ 11 h 2914"/>
                <a:gd name="T26" fmla="*/ 1110 w 2286"/>
                <a:gd name="T27" fmla="*/ 33 h 2914"/>
                <a:gd name="T28" fmla="*/ 1166 w 2286"/>
                <a:gd name="T29" fmla="*/ 201 h 2914"/>
                <a:gd name="T30" fmla="*/ 1121 w 2286"/>
                <a:gd name="T31" fmla="*/ 515 h 2914"/>
                <a:gd name="T32" fmla="*/ 886 w 2286"/>
                <a:gd name="T33" fmla="*/ 459 h 2914"/>
                <a:gd name="T34" fmla="*/ 617 w 2286"/>
                <a:gd name="T35" fmla="*/ 481 h 2914"/>
                <a:gd name="T36" fmla="*/ 460 w 2286"/>
                <a:gd name="T37" fmla="*/ 705 h 2914"/>
                <a:gd name="T38" fmla="*/ 325 w 2286"/>
                <a:gd name="T39" fmla="*/ 884 h 2914"/>
                <a:gd name="T40" fmla="*/ 247 w 2286"/>
                <a:gd name="T41" fmla="*/ 1131 h 2914"/>
                <a:gd name="T42" fmla="*/ 124 w 2286"/>
                <a:gd name="T43" fmla="*/ 1366 h 2914"/>
                <a:gd name="T44" fmla="*/ 135 w 2286"/>
                <a:gd name="T45" fmla="*/ 1601 h 2914"/>
                <a:gd name="T46" fmla="*/ 11 w 2286"/>
                <a:gd name="T47" fmla="*/ 1758 h 2914"/>
                <a:gd name="T48" fmla="*/ 56 w 2286"/>
                <a:gd name="T49" fmla="*/ 1870 h 2914"/>
                <a:gd name="T50" fmla="*/ 191 w 2286"/>
                <a:gd name="T51" fmla="*/ 1893 h 2914"/>
                <a:gd name="T52" fmla="*/ 213 w 2286"/>
                <a:gd name="T53" fmla="*/ 1668 h 2914"/>
                <a:gd name="T54" fmla="*/ 292 w 2286"/>
                <a:gd name="T55" fmla="*/ 1780 h 2914"/>
                <a:gd name="T56" fmla="*/ 348 w 2286"/>
                <a:gd name="T57" fmla="*/ 1803 h 2914"/>
                <a:gd name="T58" fmla="*/ 482 w 2286"/>
                <a:gd name="T59" fmla="*/ 1926 h 2914"/>
                <a:gd name="T60" fmla="*/ 606 w 2286"/>
                <a:gd name="T61" fmla="*/ 2049 h 2914"/>
                <a:gd name="T62" fmla="*/ 751 w 2286"/>
                <a:gd name="T63" fmla="*/ 1937 h 2914"/>
                <a:gd name="T64" fmla="*/ 762 w 2286"/>
                <a:gd name="T65" fmla="*/ 2184 h 2914"/>
                <a:gd name="T66" fmla="*/ 505 w 2286"/>
                <a:gd name="T67" fmla="*/ 2363 h 2914"/>
                <a:gd name="T68" fmla="*/ 437 w 2286"/>
                <a:gd name="T69" fmla="*/ 2565 h 2914"/>
                <a:gd name="T70" fmla="*/ 393 w 2286"/>
                <a:gd name="T71" fmla="*/ 2655 h 2914"/>
                <a:gd name="T72" fmla="*/ 493 w 2286"/>
                <a:gd name="T73" fmla="*/ 2800 h 2914"/>
                <a:gd name="T74" fmla="*/ 762 w 2286"/>
                <a:gd name="T75" fmla="*/ 2868 h 2914"/>
                <a:gd name="T76" fmla="*/ 886 w 2286"/>
                <a:gd name="T77" fmla="*/ 2733 h 2914"/>
                <a:gd name="T78" fmla="*/ 1042 w 2286"/>
                <a:gd name="T79" fmla="*/ 2666 h 2914"/>
                <a:gd name="T80" fmla="*/ 1020 w 2286"/>
                <a:gd name="T81" fmla="*/ 2475 h 2914"/>
                <a:gd name="T82" fmla="*/ 1054 w 2286"/>
                <a:gd name="T83" fmla="*/ 2106 h 2914"/>
                <a:gd name="T84" fmla="*/ 1244 w 2286"/>
                <a:gd name="T85" fmla="*/ 1915 h 2914"/>
                <a:gd name="T86" fmla="*/ 1502 w 2286"/>
                <a:gd name="T87" fmla="*/ 2083 h 2914"/>
                <a:gd name="T88" fmla="*/ 1704 w 2286"/>
                <a:gd name="T89" fmla="*/ 2195 h 2914"/>
                <a:gd name="T90" fmla="*/ 1939 w 2286"/>
                <a:gd name="T91" fmla="*/ 2139 h 29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286" h="2914">
                  <a:moveTo>
                    <a:pt x="1939" y="2139"/>
                  </a:moveTo>
                  <a:lnTo>
                    <a:pt x="1939" y="2139"/>
                  </a:lnTo>
                  <a:cubicBezTo>
                    <a:pt x="1950" y="2083"/>
                    <a:pt x="1939" y="2016"/>
                    <a:pt x="1928" y="1971"/>
                  </a:cubicBezTo>
                  <a:cubicBezTo>
                    <a:pt x="1917" y="1926"/>
                    <a:pt x="1950" y="1915"/>
                    <a:pt x="1973" y="1870"/>
                  </a:cubicBezTo>
                  <a:cubicBezTo>
                    <a:pt x="1995" y="1837"/>
                    <a:pt x="1950" y="1803"/>
                    <a:pt x="1950" y="1758"/>
                  </a:cubicBezTo>
                  <a:cubicBezTo>
                    <a:pt x="1950" y="1702"/>
                    <a:pt x="1939" y="1702"/>
                    <a:pt x="1906" y="1702"/>
                  </a:cubicBezTo>
                  <a:cubicBezTo>
                    <a:pt x="1872" y="1691"/>
                    <a:pt x="1827" y="1736"/>
                    <a:pt x="1805" y="1758"/>
                  </a:cubicBezTo>
                  <a:cubicBezTo>
                    <a:pt x="1782" y="1769"/>
                    <a:pt x="1793" y="1803"/>
                    <a:pt x="1771" y="1825"/>
                  </a:cubicBezTo>
                  <a:cubicBezTo>
                    <a:pt x="1737" y="1837"/>
                    <a:pt x="1681" y="1837"/>
                    <a:pt x="1648" y="1792"/>
                  </a:cubicBezTo>
                  <a:cubicBezTo>
                    <a:pt x="1614" y="1758"/>
                    <a:pt x="1536" y="1758"/>
                    <a:pt x="1502" y="1747"/>
                  </a:cubicBezTo>
                  <a:cubicBezTo>
                    <a:pt x="1457" y="1747"/>
                    <a:pt x="1457" y="1713"/>
                    <a:pt x="1446" y="1668"/>
                  </a:cubicBezTo>
                  <a:cubicBezTo>
                    <a:pt x="1424" y="1613"/>
                    <a:pt x="1379" y="1613"/>
                    <a:pt x="1345" y="1590"/>
                  </a:cubicBezTo>
                  <a:cubicBezTo>
                    <a:pt x="1311" y="1568"/>
                    <a:pt x="1311" y="1556"/>
                    <a:pt x="1300" y="1411"/>
                  </a:cubicBezTo>
                  <a:cubicBezTo>
                    <a:pt x="1289" y="1265"/>
                    <a:pt x="1300" y="1209"/>
                    <a:pt x="1323" y="1209"/>
                  </a:cubicBezTo>
                  <a:cubicBezTo>
                    <a:pt x="1345" y="1198"/>
                    <a:pt x="1379" y="1242"/>
                    <a:pt x="1401" y="1254"/>
                  </a:cubicBezTo>
                  <a:cubicBezTo>
                    <a:pt x="1424" y="1265"/>
                    <a:pt x="1480" y="1254"/>
                    <a:pt x="1513" y="1231"/>
                  </a:cubicBezTo>
                  <a:cubicBezTo>
                    <a:pt x="1558" y="1209"/>
                    <a:pt x="1547" y="1198"/>
                    <a:pt x="1547" y="1153"/>
                  </a:cubicBezTo>
                  <a:cubicBezTo>
                    <a:pt x="1558" y="1108"/>
                    <a:pt x="1592" y="1142"/>
                    <a:pt x="1603" y="1119"/>
                  </a:cubicBezTo>
                  <a:cubicBezTo>
                    <a:pt x="1603" y="1097"/>
                    <a:pt x="1637" y="1119"/>
                    <a:pt x="1659" y="1131"/>
                  </a:cubicBezTo>
                  <a:cubicBezTo>
                    <a:pt x="1670" y="1142"/>
                    <a:pt x="1681" y="1142"/>
                    <a:pt x="1681" y="1142"/>
                  </a:cubicBezTo>
                  <a:cubicBezTo>
                    <a:pt x="1681" y="1142"/>
                    <a:pt x="1793" y="1041"/>
                    <a:pt x="1838" y="996"/>
                  </a:cubicBezTo>
                  <a:cubicBezTo>
                    <a:pt x="1894" y="940"/>
                    <a:pt x="2018" y="828"/>
                    <a:pt x="2029" y="806"/>
                  </a:cubicBezTo>
                  <a:cubicBezTo>
                    <a:pt x="2039" y="783"/>
                    <a:pt x="2039" y="761"/>
                    <a:pt x="2029" y="716"/>
                  </a:cubicBezTo>
                  <a:cubicBezTo>
                    <a:pt x="2029" y="671"/>
                    <a:pt x="2084" y="705"/>
                    <a:pt x="2117" y="705"/>
                  </a:cubicBezTo>
                  <a:cubicBezTo>
                    <a:pt x="2140" y="693"/>
                    <a:pt x="2174" y="616"/>
                    <a:pt x="2241" y="515"/>
                  </a:cubicBezTo>
                  <a:cubicBezTo>
                    <a:pt x="2263" y="459"/>
                    <a:pt x="2274" y="425"/>
                    <a:pt x="2285" y="403"/>
                  </a:cubicBezTo>
                  <a:cubicBezTo>
                    <a:pt x="2274" y="403"/>
                    <a:pt x="2274" y="403"/>
                    <a:pt x="2263" y="392"/>
                  </a:cubicBezTo>
                  <a:cubicBezTo>
                    <a:pt x="2252" y="381"/>
                    <a:pt x="2230" y="381"/>
                    <a:pt x="2185" y="392"/>
                  </a:cubicBezTo>
                  <a:cubicBezTo>
                    <a:pt x="2140" y="403"/>
                    <a:pt x="2129" y="381"/>
                    <a:pt x="2117" y="358"/>
                  </a:cubicBezTo>
                  <a:cubicBezTo>
                    <a:pt x="2106" y="336"/>
                    <a:pt x="2084" y="325"/>
                    <a:pt x="2061" y="314"/>
                  </a:cubicBezTo>
                  <a:cubicBezTo>
                    <a:pt x="2039" y="302"/>
                    <a:pt x="2061" y="257"/>
                    <a:pt x="2039" y="235"/>
                  </a:cubicBezTo>
                  <a:cubicBezTo>
                    <a:pt x="2029" y="212"/>
                    <a:pt x="1973" y="246"/>
                    <a:pt x="1939" y="257"/>
                  </a:cubicBezTo>
                  <a:cubicBezTo>
                    <a:pt x="1906" y="269"/>
                    <a:pt x="1917" y="224"/>
                    <a:pt x="1917" y="224"/>
                  </a:cubicBezTo>
                  <a:cubicBezTo>
                    <a:pt x="1917" y="224"/>
                    <a:pt x="1894" y="224"/>
                    <a:pt x="1838" y="235"/>
                  </a:cubicBezTo>
                  <a:cubicBezTo>
                    <a:pt x="1782" y="257"/>
                    <a:pt x="1782" y="257"/>
                    <a:pt x="1782" y="224"/>
                  </a:cubicBezTo>
                  <a:cubicBezTo>
                    <a:pt x="1793" y="201"/>
                    <a:pt x="1782" y="168"/>
                    <a:pt x="1760" y="157"/>
                  </a:cubicBezTo>
                  <a:cubicBezTo>
                    <a:pt x="1737" y="157"/>
                    <a:pt x="1693" y="179"/>
                    <a:pt x="1693" y="179"/>
                  </a:cubicBezTo>
                  <a:cubicBezTo>
                    <a:pt x="1693" y="179"/>
                    <a:pt x="1625" y="101"/>
                    <a:pt x="1614" y="78"/>
                  </a:cubicBezTo>
                  <a:cubicBezTo>
                    <a:pt x="1592" y="56"/>
                    <a:pt x="1524" y="33"/>
                    <a:pt x="1424" y="11"/>
                  </a:cubicBezTo>
                  <a:cubicBezTo>
                    <a:pt x="1334" y="0"/>
                    <a:pt x="1244" y="11"/>
                    <a:pt x="1244" y="11"/>
                  </a:cubicBezTo>
                  <a:lnTo>
                    <a:pt x="1233" y="78"/>
                  </a:lnTo>
                  <a:cubicBezTo>
                    <a:pt x="1222" y="78"/>
                    <a:pt x="1132" y="33"/>
                    <a:pt x="1110" y="33"/>
                  </a:cubicBezTo>
                  <a:cubicBezTo>
                    <a:pt x="1099" y="33"/>
                    <a:pt x="1087" y="45"/>
                    <a:pt x="1065" y="56"/>
                  </a:cubicBezTo>
                  <a:cubicBezTo>
                    <a:pt x="1076" y="78"/>
                    <a:pt x="1087" y="101"/>
                    <a:pt x="1110" y="112"/>
                  </a:cubicBezTo>
                  <a:cubicBezTo>
                    <a:pt x="1144" y="123"/>
                    <a:pt x="1177" y="112"/>
                    <a:pt x="1166" y="201"/>
                  </a:cubicBezTo>
                  <a:cubicBezTo>
                    <a:pt x="1155" y="280"/>
                    <a:pt x="1144" y="314"/>
                    <a:pt x="1166" y="325"/>
                  </a:cubicBezTo>
                  <a:cubicBezTo>
                    <a:pt x="1188" y="336"/>
                    <a:pt x="1244" y="437"/>
                    <a:pt x="1222" y="481"/>
                  </a:cubicBezTo>
                  <a:cubicBezTo>
                    <a:pt x="1200" y="515"/>
                    <a:pt x="1121" y="470"/>
                    <a:pt x="1121" y="515"/>
                  </a:cubicBezTo>
                  <a:cubicBezTo>
                    <a:pt x="1110" y="560"/>
                    <a:pt x="1087" y="560"/>
                    <a:pt x="1065" y="538"/>
                  </a:cubicBezTo>
                  <a:cubicBezTo>
                    <a:pt x="1031" y="526"/>
                    <a:pt x="1009" y="549"/>
                    <a:pt x="986" y="526"/>
                  </a:cubicBezTo>
                  <a:cubicBezTo>
                    <a:pt x="964" y="493"/>
                    <a:pt x="919" y="459"/>
                    <a:pt x="886" y="459"/>
                  </a:cubicBezTo>
                  <a:cubicBezTo>
                    <a:pt x="841" y="448"/>
                    <a:pt x="818" y="470"/>
                    <a:pt x="807" y="493"/>
                  </a:cubicBezTo>
                  <a:cubicBezTo>
                    <a:pt x="807" y="526"/>
                    <a:pt x="762" y="526"/>
                    <a:pt x="718" y="493"/>
                  </a:cubicBezTo>
                  <a:cubicBezTo>
                    <a:pt x="662" y="470"/>
                    <a:pt x="617" y="437"/>
                    <a:pt x="617" y="481"/>
                  </a:cubicBezTo>
                  <a:cubicBezTo>
                    <a:pt x="617" y="526"/>
                    <a:pt x="583" y="571"/>
                    <a:pt x="561" y="571"/>
                  </a:cubicBezTo>
                  <a:cubicBezTo>
                    <a:pt x="538" y="571"/>
                    <a:pt x="516" y="583"/>
                    <a:pt x="505" y="627"/>
                  </a:cubicBezTo>
                  <a:cubicBezTo>
                    <a:pt x="493" y="671"/>
                    <a:pt x="505" y="716"/>
                    <a:pt x="460" y="705"/>
                  </a:cubicBezTo>
                  <a:cubicBezTo>
                    <a:pt x="404" y="682"/>
                    <a:pt x="370" y="705"/>
                    <a:pt x="370" y="738"/>
                  </a:cubicBezTo>
                  <a:cubicBezTo>
                    <a:pt x="370" y="761"/>
                    <a:pt x="348" y="772"/>
                    <a:pt x="325" y="772"/>
                  </a:cubicBezTo>
                  <a:cubicBezTo>
                    <a:pt x="314" y="772"/>
                    <a:pt x="314" y="851"/>
                    <a:pt x="325" y="884"/>
                  </a:cubicBezTo>
                  <a:cubicBezTo>
                    <a:pt x="337" y="918"/>
                    <a:pt x="325" y="985"/>
                    <a:pt x="337" y="1007"/>
                  </a:cubicBezTo>
                  <a:cubicBezTo>
                    <a:pt x="348" y="1030"/>
                    <a:pt x="359" y="1041"/>
                    <a:pt x="314" y="1052"/>
                  </a:cubicBezTo>
                  <a:cubicBezTo>
                    <a:pt x="280" y="1075"/>
                    <a:pt x="292" y="1131"/>
                    <a:pt x="247" y="1131"/>
                  </a:cubicBezTo>
                  <a:cubicBezTo>
                    <a:pt x="202" y="1142"/>
                    <a:pt x="168" y="1164"/>
                    <a:pt x="157" y="1220"/>
                  </a:cubicBezTo>
                  <a:cubicBezTo>
                    <a:pt x="146" y="1287"/>
                    <a:pt x="157" y="1299"/>
                    <a:pt x="135" y="1310"/>
                  </a:cubicBezTo>
                  <a:cubicBezTo>
                    <a:pt x="124" y="1321"/>
                    <a:pt x="157" y="1366"/>
                    <a:pt x="124" y="1366"/>
                  </a:cubicBezTo>
                  <a:cubicBezTo>
                    <a:pt x="90" y="1355"/>
                    <a:pt x="68" y="1388"/>
                    <a:pt x="79" y="1433"/>
                  </a:cubicBezTo>
                  <a:cubicBezTo>
                    <a:pt x="101" y="1478"/>
                    <a:pt x="90" y="1523"/>
                    <a:pt x="101" y="1534"/>
                  </a:cubicBezTo>
                  <a:cubicBezTo>
                    <a:pt x="124" y="1545"/>
                    <a:pt x="135" y="1568"/>
                    <a:pt x="135" y="1601"/>
                  </a:cubicBezTo>
                  <a:cubicBezTo>
                    <a:pt x="135" y="1624"/>
                    <a:pt x="113" y="1635"/>
                    <a:pt x="79" y="1635"/>
                  </a:cubicBezTo>
                  <a:cubicBezTo>
                    <a:pt x="34" y="1646"/>
                    <a:pt x="23" y="1657"/>
                    <a:pt x="34" y="1691"/>
                  </a:cubicBezTo>
                  <a:cubicBezTo>
                    <a:pt x="34" y="1736"/>
                    <a:pt x="34" y="1758"/>
                    <a:pt x="11" y="1758"/>
                  </a:cubicBezTo>
                  <a:cubicBezTo>
                    <a:pt x="0" y="1769"/>
                    <a:pt x="0" y="1859"/>
                    <a:pt x="0" y="1893"/>
                  </a:cubicBezTo>
                  <a:lnTo>
                    <a:pt x="0" y="1893"/>
                  </a:lnTo>
                  <a:cubicBezTo>
                    <a:pt x="23" y="1893"/>
                    <a:pt x="45" y="1893"/>
                    <a:pt x="56" y="1870"/>
                  </a:cubicBezTo>
                  <a:cubicBezTo>
                    <a:pt x="56" y="1848"/>
                    <a:pt x="68" y="1803"/>
                    <a:pt x="90" y="1803"/>
                  </a:cubicBezTo>
                  <a:cubicBezTo>
                    <a:pt x="113" y="1803"/>
                    <a:pt x="135" y="1893"/>
                    <a:pt x="146" y="1915"/>
                  </a:cubicBezTo>
                  <a:cubicBezTo>
                    <a:pt x="146" y="1937"/>
                    <a:pt x="180" y="1915"/>
                    <a:pt x="191" y="1893"/>
                  </a:cubicBezTo>
                  <a:cubicBezTo>
                    <a:pt x="202" y="1870"/>
                    <a:pt x="224" y="1848"/>
                    <a:pt x="213" y="1814"/>
                  </a:cubicBezTo>
                  <a:cubicBezTo>
                    <a:pt x="202" y="1792"/>
                    <a:pt x="224" y="1769"/>
                    <a:pt x="202" y="1747"/>
                  </a:cubicBezTo>
                  <a:cubicBezTo>
                    <a:pt x="191" y="1713"/>
                    <a:pt x="157" y="1668"/>
                    <a:pt x="213" y="1668"/>
                  </a:cubicBezTo>
                  <a:cubicBezTo>
                    <a:pt x="269" y="1657"/>
                    <a:pt x="348" y="1668"/>
                    <a:pt x="348" y="1680"/>
                  </a:cubicBezTo>
                  <a:cubicBezTo>
                    <a:pt x="359" y="1691"/>
                    <a:pt x="370" y="1747"/>
                    <a:pt x="348" y="1758"/>
                  </a:cubicBezTo>
                  <a:cubicBezTo>
                    <a:pt x="337" y="1769"/>
                    <a:pt x="314" y="1780"/>
                    <a:pt x="292" y="1780"/>
                  </a:cubicBezTo>
                  <a:cubicBezTo>
                    <a:pt x="269" y="1780"/>
                    <a:pt x="258" y="1837"/>
                    <a:pt x="269" y="1937"/>
                  </a:cubicBezTo>
                  <a:cubicBezTo>
                    <a:pt x="292" y="2038"/>
                    <a:pt x="303" y="2005"/>
                    <a:pt x="314" y="1960"/>
                  </a:cubicBezTo>
                  <a:cubicBezTo>
                    <a:pt x="314" y="1904"/>
                    <a:pt x="337" y="1837"/>
                    <a:pt x="348" y="1803"/>
                  </a:cubicBezTo>
                  <a:cubicBezTo>
                    <a:pt x="359" y="1780"/>
                    <a:pt x="437" y="1792"/>
                    <a:pt x="460" y="1803"/>
                  </a:cubicBezTo>
                  <a:cubicBezTo>
                    <a:pt x="471" y="1825"/>
                    <a:pt x="471" y="1848"/>
                    <a:pt x="493" y="1859"/>
                  </a:cubicBezTo>
                  <a:cubicBezTo>
                    <a:pt x="516" y="1870"/>
                    <a:pt x="505" y="1882"/>
                    <a:pt x="482" y="1926"/>
                  </a:cubicBezTo>
                  <a:cubicBezTo>
                    <a:pt x="460" y="1971"/>
                    <a:pt x="426" y="2061"/>
                    <a:pt x="415" y="2083"/>
                  </a:cubicBezTo>
                  <a:cubicBezTo>
                    <a:pt x="404" y="2117"/>
                    <a:pt x="493" y="2106"/>
                    <a:pt x="538" y="2106"/>
                  </a:cubicBezTo>
                  <a:cubicBezTo>
                    <a:pt x="583" y="2106"/>
                    <a:pt x="572" y="2049"/>
                    <a:pt x="606" y="2049"/>
                  </a:cubicBezTo>
                  <a:cubicBezTo>
                    <a:pt x="650" y="2038"/>
                    <a:pt x="639" y="2016"/>
                    <a:pt x="628" y="1993"/>
                  </a:cubicBezTo>
                  <a:cubicBezTo>
                    <a:pt x="617" y="1971"/>
                    <a:pt x="650" y="1904"/>
                    <a:pt x="673" y="1893"/>
                  </a:cubicBezTo>
                  <a:cubicBezTo>
                    <a:pt x="706" y="1893"/>
                    <a:pt x="729" y="1904"/>
                    <a:pt x="751" y="1937"/>
                  </a:cubicBezTo>
                  <a:cubicBezTo>
                    <a:pt x="773" y="1960"/>
                    <a:pt x="785" y="2005"/>
                    <a:pt x="773" y="2027"/>
                  </a:cubicBezTo>
                  <a:cubicBezTo>
                    <a:pt x="762" y="2061"/>
                    <a:pt x="740" y="2094"/>
                    <a:pt x="773" y="2117"/>
                  </a:cubicBezTo>
                  <a:cubicBezTo>
                    <a:pt x="796" y="2150"/>
                    <a:pt x="807" y="2173"/>
                    <a:pt x="762" y="2184"/>
                  </a:cubicBezTo>
                  <a:cubicBezTo>
                    <a:pt x="718" y="2206"/>
                    <a:pt x="673" y="2195"/>
                    <a:pt x="639" y="2229"/>
                  </a:cubicBezTo>
                  <a:cubicBezTo>
                    <a:pt x="606" y="2273"/>
                    <a:pt x="572" y="2296"/>
                    <a:pt x="538" y="2318"/>
                  </a:cubicBezTo>
                  <a:cubicBezTo>
                    <a:pt x="505" y="2330"/>
                    <a:pt x="482" y="2341"/>
                    <a:pt x="505" y="2363"/>
                  </a:cubicBezTo>
                  <a:cubicBezTo>
                    <a:pt x="527" y="2375"/>
                    <a:pt x="527" y="2419"/>
                    <a:pt x="505" y="2453"/>
                  </a:cubicBezTo>
                  <a:cubicBezTo>
                    <a:pt x="482" y="2486"/>
                    <a:pt x="471" y="2464"/>
                    <a:pt x="437" y="2498"/>
                  </a:cubicBezTo>
                  <a:cubicBezTo>
                    <a:pt x="404" y="2531"/>
                    <a:pt x="404" y="2576"/>
                    <a:pt x="437" y="2565"/>
                  </a:cubicBezTo>
                  <a:cubicBezTo>
                    <a:pt x="482" y="2565"/>
                    <a:pt x="493" y="2587"/>
                    <a:pt x="471" y="2599"/>
                  </a:cubicBezTo>
                  <a:cubicBezTo>
                    <a:pt x="460" y="2621"/>
                    <a:pt x="415" y="2621"/>
                    <a:pt x="393" y="2610"/>
                  </a:cubicBezTo>
                  <a:cubicBezTo>
                    <a:pt x="370" y="2610"/>
                    <a:pt x="370" y="2632"/>
                    <a:pt x="393" y="2655"/>
                  </a:cubicBezTo>
                  <a:cubicBezTo>
                    <a:pt x="415" y="2688"/>
                    <a:pt x="426" y="2722"/>
                    <a:pt x="426" y="2744"/>
                  </a:cubicBezTo>
                  <a:cubicBezTo>
                    <a:pt x="415" y="2755"/>
                    <a:pt x="471" y="2744"/>
                    <a:pt x="460" y="2778"/>
                  </a:cubicBezTo>
                  <a:cubicBezTo>
                    <a:pt x="460" y="2811"/>
                    <a:pt x="471" y="2823"/>
                    <a:pt x="493" y="2800"/>
                  </a:cubicBezTo>
                  <a:cubicBezTo>
                    <a:pt x="516" y="2778"/>
                    <a:pt x="561" y="2778"/>
                    <a:pt x="583" y="2823"/>
                  </a:cubicBezTo>
                  <a:cubicBezTo>
                    <a:pt x="594" y="2879"/>
                    <a:pt x="606" y="2913"/>
                    <a:pt x="639" y="2901"/>
                  </a:cubicBezTo>
                  <a:cubicBezTo>
                    <a:pt x="673" y="2879"/>
                    <a:pt x="729" y="2868"/>
                    <a:pt x="762" y="2868"/>
                  </a:cubicBezTo>
                  <a:cubicBezTo>
                    <a:pt x="807" y="2856"/>
                    <a:pt x="818" y="2868"/>
                    <a:pt x="807" y="2834"/>
                  </a:cubicBezTo>
                  <a:cubicBezTo>
                    <a:pt x="807" y="2789"/>
                    <a:pt x="818" y="2733"/>
                    <a:pt x="818" y="2733"/>
                  </a:cubicBezTo>
                  <a:cubicBezTo>
                    <a:pt x="818" y="2733"/>
                    <a:pt x="863" y="2711"/>
                    <a:pt x="886" y="2733"/>
                  </a:cubicBezTo>
                  <a:cubicBezTo>
                    <a:pt x="908" y="2755"/>
                    <a:pt x="931" y="2744"/>
                    <a:pt x="931" y="2722"/>
                  </a:cubicBezTo>
                  <a:cubicBezTo>
                    <a:pt x="931" y="2688"/>
                    <a:pt x="964" y="2711"/>
                    <a:pt x="986" y="2688"/>
                  </a:cubicBezTo>
                  <a:cubicBezTo>
                    <a:pt x="998" y="2666"/>
                    <a:pt x="1020" y="2655"/>
                    <a:pt x="1042" y="2666"/>
                  </a:cubicBezTo>
                  <a:cubicBezTo>
                    <a:pt x="1065" y="2666"/>
                    <a:pt x="1087" y="2666"/>
                    <a:pt x="1087" y="2632"/>
                  </a:cubicBezTo>
                  <a:cubicBezTo>
                    <a:pt x="1087" y="2599"/>
                    <a:pt x="1076" y="2531"/>
                    <a:pt x="1076" y="2531"/>
                  </a:cubicBezTo>
                  <a:cubicBezTo>
                    <a:pt x="1076" y="2531"/>
                    <a:pt x="1042" y="2498"/>
                    <a:pt x="1020" y="2475"/>
                  </a:cubicBezTo>
                  <a:cubicBezTo>
                    <a:pt x="998" y="2464"/>
                    <a:pt x="1031" y="2408"/>
                    <a:pt x="998" y="2363"/>
                  </a:cubicBezTo>
                  <a:cubicBezTo>
                    <a:pt x="975" y="2318"/>
                    <a:pt x="964" y="2251"/>
                    <a:pt x="998" y="2218"/>
                  </a:cubicBezTo>
                  <a:cubicBezTo>
                    <a:pt x="1020" y="2195"/>
                    <a:pt x="1020" y="2117"/>
                    <a:pt x="1054" y="2106"/>
                  </a:cubicBezTo>
                  <a:cubicBezTo>
                    <a:pt x="1087" y="2083"/>
                    <a:pt x="1076" y="1993"/>
                    <a:pt x="1087" y="1982"/>
                  </a:cubicBezTo>
                  <a:cubicBezTo>
                    <a:pt x="1087" y="1971"/>
                    <a:pt x="1144" y="1982"/>
                    <a:pt x="1200" y="1971"/>
                  </a:cubicBezTo>
                  <a:cubicBezTo>
                    <a:pt x="1244" y="1960"/>
                    <a:pt x="1244" y="1960"/>
                    <a:pt x="1244" y="1915"/>
                  </a:cubicBezTo>
                  <a:cubicBezTo>
                    <a:pt x="1244" y="1870"/>
                    <a:pt x="1300" y="1870"/>
                    <a:pt x="1345" y="1893"/>
                  </a:cubicBezTo>
                  <a:cubicBezTo>
                    <a:pt x="1379" y="1915"/>
                    <a:pt x="1468" y="1993"/>
                    <a:pt x="1491" y="2005"/>
                  </a:cubicBezTo>
                  <a:cubicBezTo>
                    <a:pt x="1502" y="2016"/>
                    <a:pt x="1491" y="2061"/>
                    <a:pt x="1502" y="2083"/>
                  </a:cubicBezTo>
                  <a:cubicBezTo>
                    <a:pt x="1502" y="2117"/>
                    <a:pt x="1513" y="2128"/>
                    <a:pt x="1547" y="2128"/>
                  </a:cubicBezTo>
                  <a:cubicBezTo>
                    <a:pt x="1580" y="2128"/>
                    <a:pt x="1580" y="2173"/>
                    <a:pt x="1580" y="2173"/>
                  </a:cubicBezTo>
                  <a:cubicBezTo>
                    <a:pt x="1580" y="2173"/>
                    <a:pt x="1670" y="2150"/>
                    <a:pt x="1704" y="2195"/>
                  </a:cubicBezTo>
                  <a:cubicBezTo>
                    <a:pt x="1737" y="2229"/>
                    <a:pt x="1805" y="2296"/>
                    <a:pt x="1838" y="2318"/>
                  </a:cubicBezTo>
                  <a:cubicBezTo>
                    <a:pt x="1838" y="2307"/>
                    <a:pt x="1849" y="2296"/>
                    <a:pt x="1849" y="2285"/>
                  </a:cubicBezTo>
                  <a:cubicBezTo>
                    <a:pt x="1872" y="2251"/>
                    <a:pt x="1917" y="2184"/>
                    <a:pt x="1939" y="2139"/>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latin typeface="Calibri Light"/>
              </a:endParaRPr>
            </a:p>
          </p:txBody>
        </p:sp>
        <p:sp>
          <p:nvSpPr>
            <p:cNvPr id="35" name="Freeform 9"/>
            <p:cNvSpPr>
              <a:spLocks noChangeArrowheads="1"/>
            </p:cNvSpPr>
            <p:nvPr/>
          </p:nvSpPr>
          <p:spPr bwMode="auto">
            <a:xfrm>
              <a:off x="3176588" y="2643188"/>
              <a:ext cx="936625" cy="1201737"/>
            </a:xfrm>
            <a:custGeom>
              <a:avLst/>
              <a:gdLst>
                <a:gd name="T0" fmla="*/ 2600 w 2601"/>
                <a:gd name="T1" fmla="*/ 2823 h 3339"/>
                <a:gd name="T2" fmla="*/ 2454 w 2601"/>
                <a:gd name="T3" fmla="*/ 2767 h 3339"/>
                <a:gd name="T4" fmla="*/ 2376 w 2601"/>
                <a:gd name="T5" fmla="*/ 2654 h 3339"/>
                <a:gd name="T6" fmla="*/ 2319 w 2601"/>
                <a:gd name="T7" fmla="*/ 2453 h 3339"/>
                <a:gd name="T8" fmla="*/ 2252 w 2601"/>
                <a:gd name="T9" fmla="*/ 2263 h 3339"/>
                <a:gd name="T10" fmla="*/ 2241 w 2601"/>
                <a:gd name="T11" fmla="*/ 2150 h 3339"/>
                <a:gd name="T12" fmla="*/ 2140 w 2601"/>
                <a:gd name="T13" fmla="*/ 1938 h 3339"/>
                <a:gd name="T14" fmla="*/ 2017 w 2601"/>
                <a:gd name="T15" fmla="*/ 1927 h 3339"/>
                <a:gd name="T16" fmla="*/ 1905 w 2601"/>
                <a:gd name="T17" fmla="*/ 1961 h 3339"/>
                <a:gd name="T18" fmla="*/ 1827 w 2601"/>
                <a:gd name="T19" fmla="*/ 1837 h 3339"/>
                <a:gd name="T20" fmla="*/ 1770 w 2601"/>
                <a:gd name="T21" fmla="*/ 1714 h 3339"/>
                <a:gd name="T22" fmla="*/ 1703 w 2601"/>
                <a:gd name="T23" fmla="*/ 1602 h 3339"/>
                <a:gd name="T24" fmla="*/ 1614 w 2601"/>
                <a:gd name="T25" fmla="*/ 1490 h 3339"/>
                <a:gd name="T26" fmla="*/ 1513 w 2601"/>
                <a:gd name="T27" fmla="*/ 1300 h 3339"/>
                <a:gd name="T28" fmla="*/ 1468 w 2601"/>
                <a:gd name="T29" fmla="*/ 1199 h 3339"/>
                <a:gd name="T30" fmla="*/ 1513 w 2601"/>
                <a:gd name="T31" fmla="*/ 1020 h 3339"/>
                <a:gd name="T32" fmla="*/ 1591 w 2601"/>
                <a:gd name="T33" fmla="*/ 1008 h 3339"/>
                <a:gd name="T34" fmla="*/ 1513 w 2601"/>
                <a:gd name="T35" fmla="*/ 851 h 3339"/>
                <a:gd name="T36" fmla="*/ 1401 w 2601"/>
                <a:gd name="T37" fmla="*/ 717 h 3339"/>
                <a:gd name="T38" fmla="*/ 1345 w 2601"/>
                <a:gd name="T39" fmla="*/ 661 h 3339"/>
                <a:gd name="T40" fmla="*/ 1255 w 2601"/>
                <a:gd name="T41" fmla="*/ 627 h 3339"/>
                <a:gd name="T42" fmla="*/ 1031 w 2601"/>
                <a:gd name="T43" fmla="*/ 515 h 3339"/>
                <a:gd name="T44" fmla="*/ 986 w 2601"/>
                <a:gd name="T45" fmla="*/ 269 h 3339"/>
                <a:gd name="T46" fmla="*/ 986 w 2601"/>
                <a:gd name="T47" fmla="*/ 157 h 3339"/>
                <a:gd name="T48" fmla="*/ 863 w 2601"/>
                <a:gd name="T49" fmla="*/ 0 h 3339"/>
                <a:gd name="T50" fmla="*/ 571 w 2601"/>
                <a:gd name="T51" fmla="*/ 235 h 3339"/>
                <a:gd name="T52" fmla="*/ 437 w 2601"/>
                <a:gd name="T53" fmla="*/ 313 h 3339"/>
                <a:gd name="T54" fmla="*/ 258 w 2601"/>
                <a:gd name="T55" fmla="*/ 437 h 3339"/>
                <a:gd name="T56" fmla="*/ 224 w 2601"/>
                <a:gd name="T57" fmla="*/ 470 h 3339"/>
                <a:gd name="T58" fmla="*/ 269 w 2601"/>
                <a:gd name="T59" fmla="*/ 605 h 3339"/>
                <a:gd name="T60" fmla="*/ 179 w 2601"/>
                <a:gd name="T61" fmla="*/ 493 h 3339"/>
                <a:gd name="T62" fmla="*/ 101 w 2601"/>
                <a:gd name="T63" fmla="*/ 638 h 3339"/>
                <a:gd name="T64" fmla="*/ 22 w 2601"/>
                <a:gd name="T65" fmla="*/ 751 h 3339"/>
                <a:gd name="T66" fmla="*/ 33 w 2601"/>
                <a:gd name="T67" fmla="*/ 806 h 3339"/>
                <a:gd name="T68" fmla="*/ 33 w 2601"/>
                <a:gd name="T69" fmla="*/ 896 h 3339"/>
                <a:gd name="T70" fmla="*/ 112 w 2601"/>
                <a:gd name="T71" fmla="*/ 941 h 3339"/>
                <a:gd name="T72" fmla="*/ 414 w 2601"/>
                <a:gd name="T73" fmla="*/ 1131 h 3339"/>
                <a:gd name="T74" fmla="*/ 448 w 2601"/>
                <a:gd name="T75" fmla="*/ 1064 h 3339"/>
                <a:gd name="T76" fmla="*/ 538 w 2601"/>
                <a:gd name="T77" fmla="*/ 1210 h 3339"/>
                <a:gd name="T78" fmla="*/ 717 w 2601"/>
                <a:gd name="T79" fmla="*/ 1356 h 3339"/>
                <a:gd name="T80" fmla="*/ 796 w 2601"/>
                <a:gd name="T81" fmla="*/ 1389 h 3339"/>
                <a:gd name="T82" fmla="*/ 1019 w 2601"/>
                <a:gd name="T83" fmla="*/ 1714 h 3339"/>
                <a:gd name="T84" fmla="*/ 1165 w 2601"/>
                <a:gd name="T85" fmla="*/ 1871 h 3339"/>
                <a:gd name="T86" fmla="*/ 1277 w 2601"/>
                <a:gd name="T87" fmla="*/ 1860 h 3339"/>
                <a:gd name="T88" fmla="*/ 1456 w 2601"/>
                <a:gd name="T89" fmla="*/ 2083 h 3339"/>
                <a:gd name="T90" fmla="*/ 1614 w 2601"/>
                <a:gd name="T91" fmla="*/ 2296 h 3339"/>
                <a:gd name="T92" fmla="*/ 1871 w 2601"/>
                <a:gd name="T93" fmla="*/ 2643 h 3339"/>
                <a:gd name="T94" fmla="*/ 2062 w 2601"/>
                <a:gd name="T95" fmla="*/ 2901 h 3339"/>
                <a:gd name="T96" fmla="*/ 2196 w 2601"/>
                <a:gd name="T97" fmla="*/ 3058 h 3339"/>
                <a:gd name="T98" fmla="*/ 2308 w 2601"/>
                <a:gd name="T99" fmla="*/ 3294 h 3339"/>
                <a:gd name="T100" fmla="*/ 2342 w 2601"/>
                <a:gd name="T101" fmla="*/ 3103 h 3339"/>
                <a:gd name="T102" fmla="*/ 2409 w 2601"/>
                <a:gd name="T103" fmla="*/ 3181 h 3339"/>
                <a:gd name="T104" fmla="*/ 2532 w 2601"/>
                <a:gd name="T105" fmla="*/ 3204 h 3339"/>
                <a:gd name="T106" fmla="*/ 2499 w 2601"/>
                <a:gd name="T107" fmla="*/ 3025 h 3339"/>
                <a:gd name="T108" fmla="*/ 2555 w 2601"/>
                <a:gd name="T109" fmla="*/ 2856 h 3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601" h="3339">
                  <a:moveTo>
                    <a:pt x="2600" y="2823"/>
                  </a:moveTo>
                  <a:lnTo>
                    <a:pt x="2600" y="2823"/>
                  </a:lnTo>
                  <a:cubicBezTo>
                    <a:pt x="2589" y="2800"/>
                    <a:pt x="2566" y="2767"/>
                    <a:pt x="2521" y="2778"/>
                  </a:cubicBezTo>
                  <a:cubicBezTo>
                    <a:pt x="2476" y="2778"/>
                    <a:pt x="2476" y="2789"/>
                    <a:pt x="2454" y="2767"/>
                  </a:cubicBezTo>
                  <a:cubicBezTo>
                    <a:pt x="2443" y="2756"/>
                    <a:pt x="2443" y="2711"/>
                    <a:pt x="2443" y="2688"/>
                  </a:cubicBezTo>
                  <a:cubicBezTo>
                    <a:pt x="2443" y="2677"/>
                    <a:pt x="2387" y="2688"/>
                    <a:pt x="2376" y="2654"/>
                  </a:cubicBezTo>
                  <a:cubicBezTo>
                    <a:pt x="2364" y="2610"/>
                    <a:pt x="2376" y="2576"/>
                    <a:pt x="2376" y="2543"/>
                  </a:cubicBezTo>
                  <a:cubicBezTo>
                    <a:pt x="2376" y="2509"/>
                    <a:pt x="2331" y="2475"/>
                    <a:pt x="2319" y="2453"/>
                  </a:cubicBezTo>
                  <a:cubicBezTo>
                    <a:pt x="2297" y="2430"/>
                    <a:pt x="2275" y="2487"/>
                    <a:pt x="2263" y="2453"/>
                  </a:cubicBezTo>
                  <a:cubicBezTo>
                    <a:pt x="2252" y="2419"/>
                    <a:pt x="2252" y="2307"/>
                    <a:pt x="2252" y="2263"/>
                  </a:cubicBezTo>
                  <a:cubicBezTo>
                    <a:pt x="2252" y="2218"/>
                    <a:pt x="2297" y="2229"/>
                    <a:pt x="2297" y="2206"/>
                  </a:cubicBezTo>
                  <a:cubicBezTo>
                    <a:pt x="2308" y="2195"/>
                    <a:pt x="2286" y="2184"/>
                    <a:pt x="2241" y="2150"/>
                  </a:cubicBezTo>
                  <a:cubicBezTo>
                    <a:pt x="2207" y="2117"/>
                    <a:pt x="2207" y="2028"/>
                    <a:pt x="2207" y="1995"/>
                  </a:cubicBezTo>
                  <a:cubicBezTo>
                    <a:pt x="2196" y="1961"/>
                    <a:pt x="2163" y="1950"/>
                    <a:pt x="2140" y="1938"/>
                  </a:cubicBezTo>
                  <a:cubicBezTo>
                    <a:pt x="2107" y="1927"/>
                    <a:pt x="2073" y="1893"/>
                    <a:pt x="2062" y="1893"/>
                  </a:cubicBezTo>
                  <a:cubicBezTo>
                    <a:pt x="2039" y="1893"/>
                    <a:pt x="2039" y="1905"/>
                    <a:pt x="2017" y="1927"/>
                  </a:cubicBezTo>
                  <a:cubicBezTo>
                    <a:pt x="1983" y="1938"/>
                    <a:pt x="1994" y="1950"/>
                    <a:pt x="1961" y="1961"/>
                  </a:cubicBezTo>
                  <a:cubicBezTo>
                    <a:pt x="1938" y="1983"/>
                    <a:pt x="1916" y="1972"/>
                    <a:pt x="1905" y="1961"/>
                  </a:cubicBezTo>
                  <a:cubicBezTo>
                    <a:pt x="1894" y="1950"/>
                    <a:pt x="1883" y="1938"/>
                    <a:pt x="1849" y="1938"/>
                  </a:cubicBezTo>
                  <a:cubicBezTo>
                    <a:pt x="1827" y="1938"/>
                    <a:pt x="1827" y="1882"/>
                    <a:pt x="1827" y="1837"/>
                  </a:cubicBezTo>
                  <a:cubicBezTo>
                    <a:pt x="1827" y="1804"/>
                    <a:pt x="1815" y="1804"/>
                    <a:pt x="1793" y="1793"/>
                  </a:cubicBezTo>
                  <a:cubicBezTo>
                    <a:pt x="1770" y="1770"/>
                    <a:pt x="1804" y="1726"/>
                    <a:pt x="1770" y="1714"/>
                  </a:cubicBezTo>
                  <a:cubicBezTo>
                    <a:pt x="1737" y="1703"/>
                    <a:pt x="1759" y="1681"/>
                    <a:pt x="1748" y="1647"/>
                  </a:cubicBezTo>
                  <a:cubicBezTo>
                    <a:pt x="1737" y="1613"/>
                    <a:pt x="1737" y="1602"/>
                    <a:pt x="1703" y="1602"/>
                  </a:cubicBezTo>
                  <a:cubicBezTo>
                    <a:pt x="1669" y="1591"/>
                    <a:pt x="1669" y="1569"/>
                    <a:pt x="1658" y="1546"/>
                  </a:cubicBezTo>
                  <a:cubicBezTo>
                    <a:pt x="1658" y="1524"/>
                    <a:pt x="1625" y="1524"/>
                    <a:pt x="1614" y="1490"/>
                  </a:cubicBezTo>
                  <a:cubicBezTo>
                    <a:pt x="1602" y="1468"/>
                    <a:pt x="1535" y="1479"/>
                    <a:pt x="1524" y="1468"/>
                  </a:cubicBezTo>
                  <a:cubicBezTo>
                    <a:pt x="1513" y="1468"/>
                    <a:pt x="1513" y="1356"/>
                    <a:pt x="1513" y="1300"/>
                  </a:cubicBezTo>
                  <a:cubicBezTo>
                    <a:pt x="1501" y="1255"/>
                    <a:pt x="1513" y="1255"/>
                    <a:pt x="1468" y="1266"/>
                  </a:cubicBezTo>
                  <a:cubicBezTo>
                    <a:pt x="1423" y="1266"/>
                    <a:pt x="1434" y="1221"/>
                    <a:pt x="1468" y="1199"/>
                  </a:cubicBezTo>
                  <a:cubicBezTo>
                    <a:pt x="1501" y="1176"/>
                    <a:pt x="1490" y="1154"/>
                    <a:pt x="1479" y="1109"/>
                  </a:cubicBezTo>
                  <a:cubicBezTo>
                    <a:pt x="1468" y="1075"/>
                    <a:pt x="1468" y="1031"/>
                    <a:pt x="1513" y="1020"/>
                  </a:cubicBezTo>
                  <a:cubicBezTo>
                    <a:pt x="1546" y="1008"/>
                    <a:pt x="1569" y="1008"/>
                    <a:pt x="1580" y="1008"/>
                  </a:cubicBezTo>
                  <a:cubicBezTo>
                    <a:pt x="1591" y="1008"/>
                    <a:pt x="1591" y="1008"/>
                    <a:pt x="1591" y="1008"/>
                  </a:cubicBezTo>
                  <a:cubicBezTo>
                    <a:pt x="1591" y="1008"/>
                    <a:pt x="1591" y="986"/>
                    <a:pt x="1580" y="941"/>
                  </a:cubicBezTo>
                  <a:cubicBezTo>
                    <a:pt x="1569" y="896"/>
                    <a:pt x="1535" y="874"/>
                    <a:pt x="1513" y="851"/>
                  </a:cubicBezTo>
                  <a:cubicBezTo>
                    <a:pt x="1501" y="829"/>
                    <a:pt x="1501" y="840"/>
                    <a:pt x="1468" y="829"/>
                  </a:cubicBezTo>
                  <a:cubicBezTo>
                    <a:pt x="1434" y="829"/>
                    <a:pt x="1412" y="762"/>
                    <a:pt x="1401" y="717"/>
                  </a:cubicBezTo>
                  <a:cubicBezTo>
                    <a:pt x="1401" y="672"/>
                    <a:pt x="1401" y="672"/>
                    <a:pt x="1378" y="672"/>
                  </a:cubicBezTo>
                  <a:cubicBezTo>
                    <a:pt x="1356" y="683"/>
                    <a:pt x="1345" y="683"/>
                    <a:pt x="1345" y="661"/>
                  </a:cubicBezTo>
                  <a:cubicBezTo>
                    <a:pt x="1333" y="638"/>
                    <a:pt x="1333" y="627"/>
                    <a:pt x="1311" y="627"/>
                  </a:cubicBezTo>
                  <a:cubicBezTo>
                    <a:pt x="1277" y="627"/>
                    <a:pt x="1266" y="638"/>
                    <a:pt x="1255" y="627"/>
                  </a:cubicBezTo>
                  <a:cubicBezTo>
                    <a:pt x="1244" y="616"/>
                    <a:pt x="1109" y="616"/>
                    <a:pt x="1109" y="616"/>
                  </a:cubicBezTo>
                  <a:cubicBezTo>
                    <a:pt x="1109" y="616"/>
                    <a:pt x="1064" y="549"/>
                    <a:pt x="1031" y="515"/>
                  </a:cubicBezTo>
                  <a:cubicBezTo>
                    <a:pt x="997" y="482"/>
                    <a:pt x="997" y="448"/>
                    <a:pt x="997" y="392"/>
                  </a:cubicBezTo>
                  <a:cubicBezTo>
                    <a:pt x="997" y="347"/>
                    <a:pt x="1008" y="280"/>
                    <a:pt x="986" y="269"/>
                  </a:cubicBezTo>
                  <a:cubicBezTo>
                    <a:pt x="963" y="269"/>
                    <a:pt x="952" y="257"/>
                    <a:pt x="963" y="246"/>
                  </a:cubicBezTo>
                  <a:cubicBezTo>
                    <a:pt x="974" y="235"/>
                    <a:pt x="986" y="190"/>
                    <a:pt x="986" y="157"/>
                  </a:cubicBezTo>
                  <a:cubicBezTo>
                    <a:pt x="986" y="123"/>
                    <a:pt x="941" y="89"/>
                    <a:pt x="896" y="78"/>
                  </a:cubicBezTo>
                  <a:cubicBezTo>
                    <a:pt x="851" y="78"/>
                    <a:pt x="863" y="0"/>
                    <a:pt x="863" y="0"/>
                  </a:cubicBezTo>
                  <a:cubicBezTo>
                    <a:pt x="694" y="0"/>
                    <a:pt x="694" y="0"/>
                    <a:pt x="694" y="0"/>
                  </a:cubicBezTo>
                  <a:cubicBezTo>
                    <a:pt x="571" y="235"/>
                    <a:pt x="571" y="235"/>
                    <a:pt x="571" y="235"/>
                  </a:cubicBezTo>
                  <a:cubicBezTo>
                    <a:pt x="437" y="313"/>
                    <a:pt x="437" y="313"/>
                    <a:pt x="437" y="313"/>
                  </a:cubicBezTo>
                  <a:lnTo>
                    <a:pt x="437" y="313"/>
                  </a:lnTo>
                  <a:cubicBezTo>
                    <a:pt x="437" y="369"/>
                    <a:pt x="437" y="369"/>
                    <a:pt x="437" y="369"/>
                  </a:cubicBezTo>
                  <a:cubicBezTo>
                    <a:pt x="258" y="437"/>
                    <a:pt x="258" y="437"/>
                    <a:pt x="258" y="437"/>
                  </a:cubicBezTo>
                  <a:cubicBezTo>
                    <a:pt x="190" y="426"/>
                    <a:pt x="190" y="426"/>
                    <a:pt x="190" y="426"/>
                  </a:cubicBezTo>
                  <a:cubicBezTo>
                    <a:pt x="201" y="459"/>
                    <a:pt x="213" y="470"/>
                    <a:pt x="224" y="470"/>
                  </a:cubicBezTo>
                  <a:cubicBezTo>
                    <a:pt x="246" y="459"/>
                    <a:pt x="269" y="482"/>
                    <a:pt x="258" y="515"/>
                  </a:cubicBezTo>
                  <a:cubicBezTo>
                    <a:pt x="246" y="549"/>
                    <a:pt x="246" y="582"/>
                    <a:pt x="269" y="605"/>
                  </a:cubicBezTo>
                  <a:cubicBezTo>
                    <a:pt x="280" y="616"/>
                    <a:pt x="213" y="627"/>
                    <a:pt x="213" y="571"/>
                  </a:cubicBezTo>
                  <a:cubicBezTo>
                    <a:pt x="213" y="515"/>
                    <a:pt x="201" y="493"/>
                    <a:pt x="179" y="493"/>
                  </a:cubicBezTo>
                  <a:cubicBezTo>
                    <a:pt x="168" y="493"/>
                    <a:pt x="168" y="560"/>
                    <a:pt x="145" y="571"/>
                  </a:cubicBezTo>
                  <a:cubicBezTo>
                    <a:pt x="112" y="582"/>
                    <a:pt x="101" y="616"/>
                    <a:pt x="101" y="638"/>
                  </a:cubicBezTo>
                  <a:cubicBezTo>
                    <a:pt x="101" y="661"/>
                    <a:pt x="78" y="661"/>
                    <a:pt x="45" y="672"/>
                  </a:cubicBezTo>
                  <a:cubicBezTo>
                    <a:pt x="22" y="683"/>
                    <a:pt x="0" y="739"/>
                    <a:pt x="22" y="751"/>
                  </a:cubicBezTo>
                  <a:cubicBezTo>
                    <a:pt x="33" y="751"/>
                    <a:pt x="45" y="728"/>
                    <a:pt x="56" y="751"/>
                  </a:cubicBezTo>
                  <a:cubicBezTo>
                    <a:pt x="67" y="762"/>
                    <a:pt x="56" y="795"/>
                    <a:pt x="33" y="806"/>
                  </a:cubicBezTo>
                  <a:cubicBezTo>
                    <a:pt x="0" y="818"/>
                    <a:pt x="11" y="840"/>
                    <a:pt x="33" y="840"/>
                  </a:cubicBezTo>
                  <a:cubicBezTo>
                    <a:pt x="56" y="851"/>
                    <a:pt x="56" y="885"/>
                    <a:pt x="33" y="896"/>
                  </a:cubicBezTo>
                  <a:cubicBezTo>
                    <a:pt x="0" y="907"/>
                    <a:pt x="22" y="941"/>
                    <a:pt x="45" y="941"/>
                  </a:cubicBezTo>
                  <a:cubicBezTo>
                    <a:pt x="78" y="941"/>
                    <a:pt x="89" y="919"/>
                    <a:pt x="112" y="941"/>
                  </a:cubicBezTo>
                  <a:cubicBezTo>
                    <a:pt x="145" y="975"/>
                    <a:pt x="314" y="1053"/>
                    <a:pt x="358" y="1087"/>
                  </a:cubicBezTo>
                  <a:cubicBezTo>
                    <a:pt x="392" y="1109"/>
                    <a:pt x="403" y="1131"/>
                    <a:pt x="414" y="1131"/>
                  </a:cubicBezTo>
                  <a:cubicBezTo>
                    <a:pt x="425" y="1120"/>
                    <a:pt x="403" y="1064"/>
                    <a:pt x="392" y="1042"/>
                  </a:cubicBezTo>
                  <a:cubicBezTo>
                    <a:pt x="392" y="1020"/>
                    <a:pt x="437" y="1020"/>
                    <a:pt x="448" y="1064"/>
                  </a:cubicBezTo>
                  <a:cubicBezTo>
                    <a:pt x="470" y="1109"/>
                    <a:pt x="470" y="1143"/>
                    <a:pt x="470" y="1165"/>
                  </a:cubicBezTo>
                  <a:cubicBezTo>
                    <a:pt x="470" y="1188"/>
                    <a:pt x="493" y="1210"/>
                    <a:pt x="538" y="1210"/>
                  </a:cubicBezTo>
                  <a:cubicBezTo>
                    <a:pt x="583" y="1210"/>
                    <a:pt x="638" y="1233"/>
                    <a:pt x="661" y="1244"/>
                  </a:cubicBezTo>
                  <a:cubicBezTo>
                    <a:pt x="683" y="1266"/>
                    <a:pt x="706" y="1356"/>
                    <a:pt x="717" y="1356"/>
                  </a:cubicBezTo>
                  <a:cubicBezTo>
                    <a:pt x="728" y="1356"/>
                    <a:pt x="683" y="1277"/>
                    <a:pt x="706" y="1266"/>
                  </a:cubicBezTo>
                  <a:cubicBezTo>
                    <a:pt x="739" y="1244"/>
                    <a:pt x="784" y="1322"/>
                    <a:pt x="796" y="1389"/>
                  </a:cubicBezTo>
                  <a:cubicBezTo>
                    <a:pt x="807" y="1445"/>
                    <a:pt x="807" y="1524"/>
                    <a:pt x="840" y="1557"/>
                  </a:cubicBezTo>
                  <a:cubicBezTo>
                    <a:pt x="885" y="1602"/>
                    <a:pt x="974" y="1669"/>
                    <a:pt x="1019" y="1714"/>
                  </a:cubicBezTo>
                  <a:cubicBezTo>
                    <a:pt x="1064" y="1759"/>
                    <a:pt x="1087" y="1826"/>
                    <a:pt x="1120" y="1871"/>
                  </a:cubicBezTo>
                  <a:cubicBezTo>
                    <a:pt x="1165" y="1905"/>
                    <a:pt x="1165" y="1905"/>
                    <a:pt x="1165" y="1871"/>
                  </a:cubicBezTo>
                  <a:cubicBezTo>
                    <a:pt x="1154" y="1826"/>
                    <a:pt x="1154" y="1770"/>
                    <a:pt x="1188" y="1759"/>
                  </a:cubicBezTo>
                  <a:cubicBezTo>
                    <a:pt x="1221" y="1748"/>
                    <a:pt x="1255" y="1815"/>
                    <a:pt x="1277" y="1860"/>
                  </a:cubicBezTo>
                  <a:cubicBezTo>
                    <a:pt x="1289" y="1916"/>
                    <a:pt x="1322" y="1995"/>
                    <a:pt x="1367" y="2006"/>
                  </a:cubicBezTo>
                  <a:cubicBezTo>
                    <a:pt x="1412" y="2006"/>
                    <a:pt x="1445" y="2017"/>
                    <a:pt x="1456" y="2083"/>
                  </a:cubicBezTo>
                  <a:cubicBezTo>
                    <a:pt x="1456" y="2150"/>
                    <a:pt x="1490" y="2218"/>
                    <a:pt x="1524" y="2218"/>
                  </a:cubicBezTo>
                  <a:cubicBezTo>
                    <a:pt x="1558" y="2218"/>
                    <a:pt x="1591" y="2229"/>
                    <a:pt x="1614" y="2296"/>
                  </a:cubicBezTo>
                  <a:cubicBezTo>
                    <a:pt x="1636" y="2363"/>
                    <a:pt x="1692" y="2520"/>
                    <a:pt x="1748" y="2554"/>
                  </a:cubicBezTo>
                  <a:cubicBezTo>
                    <a:pt x="1793" y="2599"/>
                    <a:pt x="1871" y="2610"/>
                    <a:pt x="1871" y="2643"/>
                  </a:cubicBezTo>
                  <a:cubicBezTo>
                    <a:pt x="1883" y="2677"/>
                    <a:pt x="1883" y="2733"/>
                    <a:pt x="1938" y="2767"/>
                  </a:cubicBezTo>
                  <a:cubicBezTo>
                    <a:pt x="2006" y="2800"/>
                    <a:pt x="2062" y="2879"/>
                    <a:pt x="2062" y="2901"/>
                  </a:cubicBezTo>
                  <a:cubicBezTo>
                    <a:pt x="2073" y="2923"/>
                    <a:pt x="2084" y="2991"/>
                    <a:pt x="2129" y="3002"/>
                  </a:cubicBezTo>
                  <a:cubicBezTo>
                    <a:pt x="2174" y="3013"/>
                    <a:pt x="2185" y="3002"/>
                    <a:pt x="2196" y="3058"/>
                  </a:cubicBezTo>
                  <a:cubicBezTo>
                    <a:pt x="2219" y="3103"/>
                    <a:pt x="2275" y="3181"/>
                    <a:pt x="2286" y="3192"/>
                  </a:cubicBezTo>
                  <a:cubicBezTo>
                    <a:pt x="2297" y="3215"/>
                    <a:pt x="2308" y="3260"/>
                    <a:pt x="2308" y="3294"/>
                  </a:cubicBezTo>
                  <a:cubicBezTo>
                    <a:pt x="2319" y="3327"/>
                    <a:pt x="2353" y="3338"/>
                    <a:pt x="2353" y="3305"/>
                  </a:cubicBezTo>
                  <a:cubicBezTo>
                    <a:pt x="2353" y="3271"/>
                    <a:pt x="2331" y="3159"/>
                    <a:pt x="2342" y="3103"/>
                  </a:cubicBezTo>
                  <a:cubicBezTo>
                    <a:pt x="2342" y="3047"/>
                    <a:pt x="2364" y="3013"/>
                    <a:pt x="2387" y="3069"/>
                  </a:cubicBezTo>
                  <a:cubicBezTo>
                    <a:pt x="2409" y="3114"/>
                    <a:pt x="2420" y="3148"/>
                    <a:pt x="2409" y="3181"/>
                  </a:cubicBezTo>
                  <a:cubicBezTo>
                    <a:pt x="2409" y="3181"/>
                    <a:pt x="2443" y="3181"/>
                    <a:pt x="2476" y="3204"/>
                  </a:cubicBezTo>
                  <a:cubicBezTo>
                    <a:pt x="2510" y="3226"/>
                    <a:pt x="2521" y="3226"/>
                    <a:pt x="2532" y="3204"/>
                  </a:cubicBezTo>
                  <a:cubicBezTo>
                    <a:pt x="2555" y="3192"/>
                    <a:pt x="2532" y="3125"/>
                    <a:pt x="2510" y="3103"/>
                  </a:cubicBezTo>
                  <a:cubicBezTo>
                    <a:pt x="2499" y="3092"/>
                    <a:pt x="2488" y="3058"/>
                    <a:pt x="2499" y="3025"/>
                  </a:cubicBezTo>
                  <a:cubicBezTo>
                    <a:pt x="2510" y="3002"/>
                    <a:pt x="2521" y="2957"/>
                    <a:pt x="2510" y="2923"/>
                  </a:cubicBezTo>
                  <a:cubicBezTo>
                    <a:pt x="2510" y="2890"/>
                    <a:pt x="2521" y="2867"/>
                    <a:pt x="2555" y="2856"/>
                  </a:cubicBezTo>
                  <a:cubicBezTo>
                    <a:pt x="2577" y="2856"/>
                    <a:pt x="2600" y="2845"/>
                    <a:pt x="2600" y="2823"/>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latin typeface="Calibri Light"/>
              </a:endParaRPr>
            </a:p>
          </p:txBody>
        </p:sp>
        <p:sp>
          <p:nvSpPr>
            <p:cNvPr id="36" name="Freeform 10"/>
            <p:cNvSpPr>
              <a:spLocks noChangeArrowheads="1"/>
            </p:cNvSpPr>
            <p:nvPr/>
          </p:nvSpPr>
          <p:spPr bwMode="auto">
            <a:xfrm>
              <a:off x="3687763" y="2703513"/>
              <a:ext cx="1117600" cy="1133475"/>
            </a:xfrm>
            <a:custGeom>
              <a:avLst/>
              <a:gdLst>
                <a:gd name="T0" fmla="*/ 3026 w 3105"/>
                <a:gd name="T1" fmla="*/ 1569 h 3149"/>
                <a:gd name="T2" fmla="*/ 2970 w 3105"/>
                <a:gd name="T3" fmla="*/ 1356 h 3149"/>
                <a:gd name="T4" fmla="*/ 2880 w 3105"/>
                <a:gd name="T5" fmla="*/ 1389 h 3149"/>
                <a:gd name="T6" fmla="*/ 2701 w 3105"/>
                <a:gd name="T7" fmla="*/ 1434 h 3149"/>
                <a:gd name="T8" fmla="*/ 2488 w 3105"/>
                <a:gd name="T9" fmla="*/ 1210 h 3149"/>
                <a:gd name="T10" fmla="*/ 2443 w 3105"/>
                <a:gd name="T11" fmla="*/ 1065 h 3149"/>
                <a:gd name="T12" fmla="*/ 2454 w 3105"/>
                <a:gd name="T13" fmla="*/ 952 h 3149"/>
                <a:gd name="T14" fmla="*/ 2533 w 3105"/>
                <a:gd name="T15" fmla="*/ 796 h 3149"/>
                <a:gd name="T16" fmla="*/ 2510 w 3105"/>
                <a:gd name="T17" fmla="*/ 571 h 3149"/>
                <a:gd name="T18" fmla="*/ 2578 w 3105"/>
                <a:gd name="T19" fmla="*/ 425 h 3149"/>
                <a:gd name="T20" fmla="*/ 2286 w 3105"/>
                <a:gd name="T21" fmla="*/ 112 h 3149"/>
                <a:gd name="T22" fmla="*/ 1793 w 3105"/>
                <a:gd name="T23" fmla="*/ 246 h 3149"/>
                <a:gd name="T24" fmla="*/ 1681 w 3105"/>
                <a:gd name="T25" fmla="*/ 358 h 3149"/>
                <a:gd name="T26" fmla="*/ 1446 w 3105"/>
                <a:gd name="T27" fmla="*/ 302 h 3149"/>
                <a:gd name="T28" fmla="*/ 1367 w 3105"/>
                <a:gd name="T29" fmla="*/ 347 h 3149"/>
                <a:gd name="T30" fmla="*/ 1132 w 3105"/>
                <a:gd name="T31" fmla="*/ 201 h 3149"/>
                <a:gd name="T32" fmla="*/ 1031 w 3105"/>
                <a:gd name="T33" fmla="*/ 157 h 3149"/>
                <a:gd name="T34" fmla="*/ 863 w 3105"/>
                <a:gd name="T35" fmla="*/ 45 h 3149"/>
                <a:gd name="T36" fmla="*/ 706 w 3105"/>
                <a:gd name="T37" fmla="*/ 123 h 3149"/>
                <a:gd name="T38" fmla="*/ 639 w 3105"/>
                <a:gd name="T39" fmla="*/ 336 h 3149"/>
                <a:gd name="T40" fmla="*/ 515 w 3105"/>
                <a:gd name="T41" fmla="*/ 594 h 3149"/>
                <a:gd name="T42" fmla="*/ 460 w 3105"/>
                <a:gd name="T43" fmla="*/ 829 h 3149"/>
                <a:gd name="T44" fmla="*/ 258 w 3105"/>
                <a:gd name="T45" fmla="*/ 874 h 3149"/>
                <a:gd name="T46" fmla="*/ 157 w 3105"/>
                <a:gd name="T47" fmla="*/ 840 h 3149"/>
                <a:gd name="T48" fmla="*/ 168 w 3105"/>
                <a:gd name="T49" fmla="*/ 840 h 3149"/>
                <a:gd name="T50" fmla="*/ 56 w 3105"/>
                <a:gd name="T51" fmla="*/ 941 h 3149"/>
                <a:gd name="T52" fmla="*/ 45 w 3105"/>
                <a:gd name="T53" fmla="*/ 1098 h 3149"/>
                <a:gd name="T54" fmla="*/ 101 w 3105"/>
                <a:gd name="T55" fmla="*/ 1300 h 3149"/>
                <a:gd name="T56" fmla="*/ 235 w 3105"/>
                <a:gd name="T57" fmla="*/ 1378 h 3149"/>
                <a:gd name="T58" fmla="*/ 325 w 3105"/>
                <a:gd name="T59" fmla="*/ 1479 h 3149"/>
                <a:gd name="T60" fmla="*/ 370 w 3105"/>
                <a:gd name="T61" fmla="*/ 1625 h 3149"/>
                <a:gd name="T62" fmla="*/ 426 w 3105"/>
                <a:gd name="T63" fmla="*/ 1770 h 3149"/>
                <a:gd name="T64" fmla="*/ 538 w 3105"/>
                <a:gd name="T65" fmla="*/ 1793 h 3149"/>
                <a:gd name="T66" fmla="*/ 639 w 3105"/>
                <a:gd name="T67" fmla="*/ 1725 h 3149"/>
                <a:gd name="T68" fmla="*/ 784 w 3105"/>
                <a:gd name="T69" fmla="*/ 1827 h 3149"/>
                <a:gd name="T70" fmla="*/ 874 w 3105"/>
                <a:gd name="T71" fmla="*/ 2038 h 3149"/>
                <a:gd name="T72" fmla="*/ 840 w 3105"/>
                <a:gd name="T73" fmla="*/ 2285 h 3149"/>
                <a:gd name="T74" fmla="*/ 953 w 3105"/>
                <a:gd name="T75" fmla="*/ 2375 h 3149"/>
                <a:gd name="T76" fmla="*/ 1020 w 3105"/>
                <a:gd name="T77" fmla="*/ 2520 h 3149"/>
                <a:gd name="T78" fmla="*/ 1098 w 3105"/>
                <a:gd name="T79" fmla="*/ 2610 h 3149"/>
                <a:gd name="T80" fmla="*/ 1166 w 3105"/>
                <a:gd name="T81" fmla="*/ 2666 h 3149"/>
                <a:gd name="T82" fmla="*/ 1222 w 3105"/>
                <a:gd name="T83" fmla="*/ 2733 h 3149"/>
                <a:gd name="T84" fmla="*/ 1435 w 3105"/>
                <a:gd name="T85" fmla="*/ 2845 h 3149"/>
                <a:gd name="T86" fmla="*/ 1367 w 3105"/>
                <a:gd name="T87" fmla="*/ 2957 h 3149"/>
                <a:gd name="T88" fmla="*/ 1457 w 3105"/>
                <a:gd name="T89" fmla="*/ 3058 h 3149"/>
                <a:gd name="T90" fmla="*/ 1569 w 3105"/>
                <a:gd name="T91" fmla="*/ 3002 h 3149"/>
                <a:gd name="T92" fmla="*/ 1636 w 3105"/>
                <a:gd name="T93" fmla="*/ 3114 h 3149"/>
                <a:gd name="T94" fmla="*/ 1860 w 3105"/>
                <a:gd name="T95" fmla="*/ 3137 h 3149"/>
                <a:gd name="T96" fmla="*/ 1894 w 3105"/>
                <a:gd name="T97" fmla="*/ 2935 h 3149"/>
                <a:gd name="T98" fmla="*/ 1995 w 3105"/>
                <a:gd name="T99" fmla="*/ 2845 h 3149"/>
                <a:gd name="T100" fmla="*/ 1939 w 3105"/>
                <a:gd name="T101" fmla="*/ 2677 h 3149"/>
                <a:gd name="T102" fmla="*/ 1995 w 3105"/>
                <a:gd name="T103" fmla="*/ 2554 h 3149"/>
                <a:gd name="T104" fmla="*/ 2107 w 3105"/>
                <a:gd name="T105" fmla="*/ 2375 h 3149"/>
                <a:gd name="T106" fmla="*/ 2197 w 3105"/>
                <a:gd name="T107" fmla="*/ 2251 h 3149"/>
                <a:gd name="T108" fmla="*/ 2185 w 3105"/>
                <a:gd name="T109" fmla="*/ 2016 h 3149"/>
                <a:gd name="T110" fmla="*/ 2320 w 3105"/>
                <a:gd name="T111" fmla="*/ 1949 h 3149"/>
                <a:gd name="T112" fmla="*/ 2421 w 3105"/>
                <a:gd name="T113" fmla="*/ 1815 h 3149"/>
                <a:gd name="T114" fmla="*/ 2578 w 3105"/>
                <a:gd name="T115" fmla="*/ 1737 h 3149"/>
                <a:gd name="T116" fmla="*/ 2746 w 3105"/>
                <a:gd name="T117" fmla="*/ 1703 h 3149"/>
                <a:gd name="T118" fmla="*/ 2925 w 3105"/>
                <a:gd name="T119" fmla="*/ 1782 h 3149"/>
                <a:gd name="T120" fmla="*/ 3082 w 3105"/>
                <a:gd name="T121" fmla="*/ 1725 h 3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105" h="3149">
                  <a:moveTo>
                    <a:pt x="3026" y="1569"/>
                  </a:moveTo>
                  <a:lnTo>
                    <a:pt x="3026" y="1569"/>
                  </a:lnTo>
                  <a:cubicBezTo>
                    <a:pt x="3004" y="1558"/>
                    <a:pt x="3015" y="1524"/>
                    <a:pt x="3026" y="1445"/>
                  </a:cubicBezTo>
                  <a:cubicBezTo>
                    <a:pt x="3037" y="1356"/>
                    <a:pt x="3004" y="1367"/>
                    <a:pt x="2970" y="1356"/>
                  </a:cubicBezTo>
                  <a:cubicBezTo>
                    <a:pt x="2947" y="1345"/>
                    <a:pt x="2936" y="1322"/>
                    <a:pt x="2925" y="1300"/>
                  </a:cubicBezTo>
                  <a:cubicBezTo>
                    <a:pt x="2914" y="1322"/>
                    <a:pt x="2891" y="1356"/>
                    <a:pt x="2880" y="1389"/>
                  </a:cubicBezTo>
                  <a:cubicBezTo>
                    <a:pt x="2869" y="1445"/>
                    <a:pt x="2858" y="1501"/>
                    <a:pt x="2813" y="1513"/>
                  </a:cubicBezTo>
                  <a:cubicBezTo>
                    <a:pt x="2757" y="1535"/>
                    <a:pt x="2746" y="1434"/>
                    <a:pt x="2701" y="1434"/>
                  </a:cubicBezTo>
                  <a:cubicBezTo>
                    <a:pt x="2645" y="1434"/>
                    <a:pt x="2611" y="1423"/>
                    <a:pt x="2555" y="1378"/>
                  </a:cubicBezTo>
                  <a:cubicBezTo>
                    <a:pt x="2499" y="1322"/>
                    <a:pt x="2488" y="1232"/>
                    <a:pt x="2488" y="1210"/>
                  </a:cubicBezTo>
                  <a:cubicBezTo>
                    <a:pt x="2477" y="1176"/>
                    <a:pt x="2443" y="1199"/>
                    <a:pt x="2432" y="1188"/>
                  </a:cubicBezTo>
                  <a:cubicBezTo>
                    <a:pt x="2421" y="1176"/>
                    <a:pt x="2421" y="1087"/>
                    <a:pt x="2443" y="1065"/>
                  </a:cubicBezTo>
                  <a:cubicBezTo>
                    <a:pt x="2454" y="1053"/>
                    <a:pt x="2477" y="1042"/>
                    <a:pt x="2466" y="1031"/>
                  </a:cubicBezTo>
                  <a:cubicBezTo>
                    <a:pt x="2454" y="1031"/>
                    <a:pt x="2466" y="997"/>
                    <a:pt x="2454" y="952"/>
                  </a:cubicBezTo>
                  <a:cubicBezTo>
                    <a:pt x="2443" y="907"/>
                    <a:pt x="2466" y="907"/>
                    <a:pt x="2488" y="896"/>
                  </a:cubicBezTo>
                  <a:cubicBezTo>
                    <a:pt x="2522" y="874"/>
                    <a:pt x="2522" y="863"/>
                    <a:pt x="2533" y="796"/>
                  </a:cubicBezTo>
                  <a:cubicBezTo>
                    <a:pt x="2533" y="717"/>
                    <a:pt x="2510" y="683"/>
                    <a:pt x="2499" y="661"/>
                  </a:cubicBezTo>
                  <a:cubicBezTo>
                    <a:pt x="2477" y="627"/>
                    <a:pt x="2488" y="594"/>
                    <a:pt x="2510" y="571"/>
                  </a:cubicBezTo>
                  <a:cubicBezTo>
                    <a:pt x="2533" y="549"/>
                    <a:pt x="2522" y="482"/>
                    <a:pt x="2522" y="482"/>
                  </a:cubicBezTo>
                  <a:cubicBezTo>
                    <a:pt x="2578" y="425"/>
                    <a:pt x="2578" y="425"/>
                    <a:pt x="2578" y="425"/>
                  </a:cubicBezTo>
                  <a:cubicBezTo>
                    <a:pt x="2488" y="213"/>
                    <a:pt x="2488" y="213"/>
                    <a:pt x="2488" y="213"/>
                  </a:cubicBezTo>
                  <a:cubicBezTo>
                    <a:pt x="2286" y="112"/>
                    <a:pt x="2286" y="112"/>
                    <a:pt x="2286" y="112"/>
                  </a:cubicBezTo>
                  <a:cubicBezTo>
                    <a:pt x="1984" y="89"/>
                    <a:pt x="1984" y="89"/>
                    <a:pt x="1984" y="89"/>
                  </a:cubicBezTo>
                  <a:cubicBezTo>
                    <a:pt x="1793" y="246"/>
                    <a:pt x="1793" y="246"/>
                    <a:pt x="1793" y="246"/>
                  </a:cubicBezTo>
                  <a:cubicBezTo>
                    <a:pt x="1793" y="246"/>
                    <a:pt x="1771" y="291"/>
                    <a:pt x="1782" y="325"/>
                  </a:cubicBezTo>
                  <a:cubicBezTo>
                    <a:pt x="1793" y="370"/>
                    <a:pt x="1715" y="392"/>
                    <a:pt x="1681" y="358"/>
                  </a:cubicBezTo>
                  <a:cubicBezTo>
                    <a:pt x="1659" y="314"/>
                    <a:pt x="1625" y="246"/>
                    <a:pt x="1569" y="246"/>
                  </a:cubicBezTo>
                  <a:cubicBezTo>
                    <a:pt x="1524" y="258"/>
                    <a:pt x="1479" y="314"/>
                    <a:pt x="1446" y="302"/>
                  </a:cubicBezTo>
                  <a:cubicBezTo>
                    <a:pt x="1423" y="280"/>
                    <a:pt x="1401" y="246"/>
                    <a:pt x="1390" y="269"/>
                  </a:cubicBezTo>
                  <a:cubicBezTo>
                    <a:pt x="1378" y="280"/>
                    <a:pt x="1390" y="347"/>
                    <a:pt x="1367" y="347"/>
                  </a:cubicBezTo>
                  <a:cubicBezTo>
                    <a:pt x="1345" y="347"/>
                    <a:pt x="1289" y="280"/>
                    <a:pt x="1233" y="258"/>
                  </a:cubicBezTo>
                  <a:cubicBezTo>
                    <a:pt x="1177" y="246"/>
                    <a:pt x="1132" y="224"/>
                    <a:pt x="1132" y="201"/>
                  </a:cubicBezTo>
                  <a:cubicBezTo>
                    <a:pt x="1121" y="190"/>
                    <a:pt x="1121" y="145"/>
                    <a:pt x="1098" y="157"/>
                  </a:cubicBezTo>
                  <a:cubicBezTo>
                    <a:pt x="1087" y="168"/>
                    <a:pt x="1042" y="190"/>
                    <a:pt x="1031" y="157"/>
                  </a:cubicBezTo>
                  <a:cubicBezTo>
                    <a:pt x="1009" y="134"/>
                    <a:pt x="964" y="67"/>
                    <a:pt x="919" y="67"/>
                  </a:cubicBezTo>
                  <a:cubicBezTo>
                    <a:pt x="885" y="78"/>
                    <a:pt x="863" y="67"/>
                    <a:pt x="863" y="45"/>
                  </a:cubicBezTo>
                  <a:cubicBezTo>
                    <a:pt x="852" y="22"/>
                    <a:pt x="818" y="0"/>
                    <a:pt x="796" y="45"/>
                  </a:cubicBezTo>
                  <a:cubicBezTo>
                    <a:pt x="773" y="78"/>
                    <a:pt x="740" y="101"/>
                    <a:pt x="706" y="123"/>
                  </a:cubicBezTo>
                  <a:cubicBezTo>
                    <a:pt x="673" y="145"/>
                    <a:pt x="661" y="168"/>
                    <a:pt x="673" y="213"/>
                  </a:cubicBezTo>
                  <a:cubicBezTo>
                    <a:pt x="684" y="258"/>
                    <a:pt x="661" y="314"/>
                    <a:pt x="639" y="336"/>
                  </a:cubicBezTo>
                  <a:cubicBezTo>
                    <a:pt x="605" y="347"/>
                    <a:pt x="549" y="425"/>
                    <a:pt x="549" y="493"/>
                  </a:cubicBezTo>
                  <a:cubicBezTo>
                    <a:pt x="538" y="560"/>
                    <a:pt x="538" y="583"/>
                    <a:pt x="515" y="594"/>
                  </a:cubicBezTo>
                  <a:cubicBezTo>
                    <a:pt x="493" y="594"/>
                    <a:pt x="482" y="627"/>
                    <a:pt x="482" y="683"/>
                  </a:cubicBezTo>
                  <a:cubicBezTo>
                    <a:pt x="482" y="739"/>
                    <a:pt x="482" y="818"/>
                    <a:pt x="460" y="829"/>
                  </a:cubicBezTo>
                  <a:cubicBezTo>
                    <a:pt x="437" y="840"/>
                    <a:pt x="359" y="907"/>
                    <a:pt x="347" y="907"/>
                  </a:cubicBezTo>
                  <a:cubicBezTo>
                    <a:pt x="347" y="907"/>
                    <a:pt x="280" y="885"/>
                    <a:pt x="258" y="874"/>
                  </a:cubicBezTo>
                  <a:cubicBezTo>
                    <a:pt x="224" y="863"/>
                    <a:pt x="157" y="840"/>
                    <a:pt x="157" y="840"/>
                  </a:cubicBezTo>
                  <a:lnTo>
                    <a:pt x="157" y="840"/>
                  </a:lnTo>
                  <a:lnTo>
                    <a:pt x="157" y="840"/>
                  </a:lnTo>
                  <a:cubicBezTo>
                    <a:pt x="168" y="840"/>
                    <a:pt x="168" y="840"/>
                    <a:pt x="168" y="840"/>
                  </a:cubicBezTo>
                  <a:cubicBezTo>
                    <a:pt x="168" y="840"/>
                    <a:pt x="135" y="829"/>
                    <a:pt x="90" y="852"/>
                  </a:cubicBezTo>
                  <a:cubicBezTo>
                    <a:pt x="45" y="863"/>
                    <a:pt x="45" y="907"/>
                    <a:pt x="56" y="941"/>
                  </a:cubicBezTo>
                  <a:cubicBezTo>
                    <a:pt x="67" y="986"/>
                    <a:pt x="78" y="1008"/>
                    <a:pt x="45" y="1031"/>
                  </a:cubicBezTo>
                  <a:cubicBezTo>
                    <a:pt x="11" y="1053"/>
                    <a:pt x="0" y="1098"/>
                    <a:pt x="45" y="1098"/>
                  </a:cubicBezTo>
                  <a:cubicBezTo>
                    <a:pt x="90" y="1087"/>
                    <a:pt x="78" y="1087"/>
                    <a:pt x="90" y="1132"/>
                  </a:cubicBezTo>
                  <a:cubicBezTo>
                    <a:pt x="90" y="1188"/>
                    <a:pt x="90" y="1300"/>
                    <a:pt x="101" y="1300"/>
                  </a:cubicBezTo>
                  <a:cubicBezTo>
                    <a:pt x="112" y="1311"/>
                    <a:pt x="179" y="1300"/>
                    <a:pt x="191" y="1322"/>
                  </a:cubicBezTo>
                  <a:cubicBezTo>
                    <a:pt x="202" y="1356"/>
                    <a:pt x="235" y="1356"/>
                    <a:pt x="235" y="1378"/>
                  </a:cubicBezTo>
                  <a:cubicBezTo>
                    <a:pt x="246" y="1401"/>
                    <a:pt x="246" y="1423"/>
                    <a:pt x="280" y="1434"/>
                  </a:cubicBezTo>
                  <a:cubicBezTo>
                    <a:pt x="314" y="1434"/>
                    <a:pt x="314" y="1445"/>
                    <a:pt x="325" y="1479"/>
                  </a:cubicBezTo>
                  <a:cubicBezTo>
                    <a:pt x="336" y="1513"/>
                    <a:pt x="314" y="1535"/>
                    <a:pt x="347" y="1546"/>
                  </a:cubicBezTo>
                  <a:cubicBezTo>
                    <a:pt x="381" y="1558"/>
                    <a:pt x="347" y="1602"/>
                    <a:pt x="370" y="1625"/>
                  </a:cubicBezTo>
                  <a:cubicBezTo>
                    <a:pt x="392" y="1636"/>
                    <a:pt x="404" y="1636"/>
                    <a:pt x="404" y="1669"/>
                  </a:cubicBezTo>
                  <a:cubicBezTo>
                    <a:pt x="404" y="1714"/>
                    <a:pt x="404" y="1770"/>
                    <a:pt x="426" y="1770"/>
                  </a:cubicBezTo>
                  <a:cubicBezTo>
                    <a:pt x="460" y="1770"/>
                    <a:pt x="471" y="1782"/>
                    <a:pt x="482" y="1793"/>
                  </a:cubicBezTo>
                  <a:cubicBezTo>
                    <a:pt x="493" y="1804"/>
                    <a:pt x="515" y="1815"/>
                    <a:pt x="538" y="1793"/>
                  </a:cubicBezTo>
                  <a:cubicBezTo>
                    <a:pt x="571" y="1782"/>
                    <a:pt x="560" y="1770"/>
                    <a:pt x="594" y="1759"/>
                  </a:cubicBezTo>
                  <a:cubicBezTo>
                    <a:pt x="616" y="1737"/>
                    <a:pt x="616" y="1725"/>
                    <a:pt x="639" y="1725"/>
                  </a:cubicBezTo>
                  <a:cubicBezTo>
                    <a:pt x="650" y="1725"/>
                    <a:pt x="684" y="1759"/>
                    <a:pt x="717" y="1770"/>
                  </a:cubicBezTo>
                  <a:cubicBezTo>
                    <a:pt x="740" y="1782"/>
                    <a:pt x="773" y="1793"/>
                    <a:pt x="784" y="1827"/>
                  </a:cubicBezTo>
                  <a:cubicBezTo>
                    <a:pt x="784" y="1860"/>
                    <a:pt x="784" y="1949"/>
                    <a:pt x="818" y="1982"/>
                  </a:cubicBezTo>
                  <a:cubicBezTo>
                    <a:pt x="863" y="2016"/>
                    <a:pt x="885" y="2027"/>
                    <a:pt x="874" y="2038"/>
                  </a:cubicBezTo>
                  <a:cubicBezTo>
                    <a:pt x="874" y="2061"/>
                    <a:pt x="829" y="2050"/>
                    <a:pt x="829" y="2095"/>
                  </a:cubicBezTo>
                  <a:cubicBezTo>
                    <a:pt x="829" y="2139"/>
                    <a:pt x="829" y="2251"/>
                    <a:pt x="840" y="2285"/>
                  </a:cubicBezTo>
                  <a:cubicBezTo>
                    <a:pt x="852" y="2319"/>
                    <a:pt x="874" y="2262"/>
                    <a:pt x="896" y="2285"/>
                  </a:cubicBezTo>
                  <a:cubicBezTo>
                    <a:pt x="908" y="2307"/>
                    <a:pt x="953" y="2341"/>
                    <a:pt x="953" y="2375"/>
                  </a:cubicBezTo>
                  <a:cubicBezTo>
                    <a:pt x="953" y="2408"/>
                    <a:pt x="941" y="2442"/>
                    <a:pt x="953" y="2486"/>
                  </a:cubicBezTo>
                  <a:cubicBezTo>
                    <a:pt x="964" y="2520"/>
                    <a:pt x="1020" y="2509"/>
                    <a:pt x="1020" y="2520"/>
                  </a:cubicBezTo>
                  <a:cubicBezTo>
                    <a:pt x="1020" y="2543"/>
                    <a:pt x="1020" y="2588"/>
                    <a:pt x="1031" y="2599"/>
                  </a:cubicBezTo>
                  <a:cubicBezTo>
                    <a:pt x="1053" y="2621"/>
                    <a:pt x="1053" y="2610"/>
                    <a:pt x="1098" y="2610"/>
                  </a:cubicBezTo>
                  <a:cubicBezTo>
                    <a:pt x="1143" y="2599"/>
                    <a:pt x="1166" y="2632"/>
                    <a:pt x="1177" y="2655"/>
                  </a:cubicBezTo>
                  <a:cubicBezTo>
                    <a:pt x="1177" y="2655"/>
                    <a:pt x="1177" y="2666"/>
                    <a:pt x="1166" y="2666"/>
                  </a:cubicBezTo>
                  <a:cubicBezTo>
                    <a:pt x="1177" y="2677"/>
                    <a:pt x="1177" y="2677"/>
                    <a:pt x="1188" y="2688"/>
                  </a:cubicBezTo>
                  <a:cubicBezTo>
                    <a:pt x="1199" y="2722"/>
                    <a:pt x="1188" y="2744"/>
                    <a:pt x="1222" y="2733"/>
                  </a:cubicBezTo>
                  <a:cubicBezTo>
                    <a:pt x="1266" y="2722"/>
                    <a:pt x="1401" y="2733"/>
                    <a:pt x="1412" y="2744"/>
                  </a:cubicBezTo>
                  <a:cubicBezTo>
                    <a:pt x="1412" y="2767"/>
                    <a:pt x="1401" y="2823"/>
                    <a:pt x="1435" y="2845"/>
                  </a:cubicBezTo>
                  <a:cubicBezTo>
                    <a:pt x="1468" y="2868"/>
                    <a:pt x="1479" y="2912"/>
                    <a:pt x="1435" y="2912"/>
                  </a:cubicBezTo>
                  <a:cubicBezTo>
                    <a:pt x="1390" y="2912"/>
                    <a:pt x="1356" y="2924"/>
                    <a:pt x="1367" y="2957"/>
                  </a:cubicBezTo>
                  <a:cubicBezTo>
                    <a:pt x="1378" y="2980"/>
                    <a:pt x="1435" y="2957"/>
                    <a:pt x="1435" y="2991"/>
                  </a:cubicBezTo>
                  <a:cubicBezTo>
                    <a:pt x="1423" y="3013"/>
                    <a:pt x="1423" y="3081"/>
                    <a:pt x="1457" y="3058"/>
                  </a:cubicBezTo>
                  <a:cubicBezTo>
                    <a:pt x="1491" y="3036"/>
                    <a:pt x="1535" y="3013"/>
                    <a:pt x="1524" y="2991"/>
                  </a:cubicBezTo>
                  <a:cubicBezTo>
                    <a:pt x="1524" y="2968"/>
                    <a:pt x="1569" y="2968"/>
                    <a:pt x="1569" y="3002"/>
                  </a:cubicBezTo>
                  <a:cubicBezTo>
                    <a:pt x="1569" y="3036"/>
                    <a:pt x="1558" y="3047"/>
                    <a:pt x="1591" y="3047"/>
                  </a:cubicBezTo>
                  <a:cubicBezTo>
                    <a:pt x="1625" y="3047"/>
                    <a:pt x="1636" y="3092"/>
                    <a:pt x="1636" y="3114"/>
                  </a:cubicBezTo>
                  <a:cubicBezTo>
                    <a:pt x="1647" y="3148"/>
                    <a:pt x="1670" y="3148"/>
                    <a:pt x="1737" y="3137"/>
                  </a:cubicBezTo>
                  <a:cubicBezTo>
                    <a:pt x="1782" y="3137"/>
                    <a:pt x="1838" y="3137"/>
                    <a:pt x="1860" y="3137"/>
                  </a:cubicBezTo>
                  <a:cubicBezTo>
                    <a:pt x="1860" y="3103"/>
                    <a:pt x="1860" y="3013"/>
                    <a:pt x="1871" y="3002"/>
                  </a:cubicBezTo>
                  <a:cubicBezTo>
                    <a:pt x="1894" y="3002"/>
                    <a:pt x="1894" y="2980"/>
                    <a:pt x="1894" y="2935"/>
                  </a:cubicBezTo>
                  <a:cubicBezTo>
                    <a:pt x="1883" y="2901"/>
                    <a:pt x="1894" y="2890"/>
                    <a:pt x="1939" y="2879"/>
                  </a:cubicBezTo>
                  <a:cubicBezTo>
                    <a:pt x="1973" y="2879"/>
                    <a:pt x="1995" y="2868"/>
                    <a:pt x="1995" y="2845"/>
                  </a:cubicBezTo>
                  <a:cubicBezTo>
                    <a:pt x="1995" y="2812"/>
                    <a:pt x="1984" y="2789"/>
                    <a:pt x="1961" y="2778"/>
                  </a:cubicBezTo>
                  <a:cubicBezTo>
                    <a:pt x="1950" y="2767"/>
                    <a:pt x="1961" y="2722"/>
                    <a:pt x="1939" y="2677"/>
                  </a:cubicBezTo>
                  <a:cubicBezTo>
                    <a:pt x="1928" y="2632"/>
                    <a:pt x="1950" y="2599"/>
                    <a:pt x="1984" y="2610"/>
                  </a:cubicBezTo>
                  <a:cubicBezTo>
                    <a:pt x="2017" y="2610"/>
                    <a:pt x="1984" y="2565"/>
                    <a:pt x="1995" y="2554"/>
                  </a:cubicBezTo>
                  <a:cubicBezTo>
                    <a:pt x="2017" y="2543"/>
                    <a:pt x="2006" y="2531"/>
                    <a:pt x="2017" y="2464"/>
                  </a:cubicBezTo>
                  <a:cubicBezTo>
                    <a:pt x="2028" y="2408"/>
                    <a:pt x="2062" y="2386"/>
                    <a:pt x="2107" y="2375"/>
                  </a:cubicBezTo>
                  <a:cubicBezTo>
                    <a:pt x="2152" y="2375"/>
                    <a:pt x="2140" y="2319"/>
                    <a:pt x="2174" y="2296"/>
                  </a:cubicBezTo>
                  <a:cubicBezTo>
                    <a:pt x="2219" y="2285"/>
                    <a:pt x="2208" y="2274"/>
                    <a:pt x="2197" y="2251"/>
                  </a:cubicBezTo>
                  <a:cubicBezTo>
                    <a:pt x="2185" y="2229"/>
                    <a:pt x="2197" y="2162"/>
                    <a:pt x="2185" y="2128"/>
                  </a:cubicBezTo>
                  <a:cubicBezTo>
                    <a:pt x="2174" y="2095"/>
                    <a:pt x="2174" y="2016"/>
                    <a:pt x="2185" y="2016"/>
                  </a:cubicBezTo>
                  <a:cubicBezTo>
                    <a:pt x="2208" y="2016"/>
                    <a:pt x="2230" y="2005"/>
                    <a:pt x="2230" y="1982"/>
                  </a:cubicBezTo>
                  <a:cubicBezTo>
                    <a:pt x="2230" y="1949"/>
                    <a:pt x="2264" y="1926"/>
                    <a:pt x="2320" y="1949"/>
                  </a:cubicBezTo>
                  <a:cubicBezTo>
                    <a:pt x="2365" y="1960"/>
                    <a:pt x="2353" y="1915"/>
                    <a:pt x="2365" y="1871"/>
                  </a:cubicBezTo>
                  <a:cubicBezTo>
                    <a:pt x="2376" y="1827"/>
                    <a:pt x="2398" y="1815"/>
                    <a:pt x="2421" y="1815"/>
                  </a:cubicBezTo>
                  <a:cubicBezTo>
                    <a:pt x="2443" y="1815"/>
                    <a:pt x="2477" y="1770"/>
                    <a:pt x="2477" y="1725"/>
                  </a:cubicBezTo>
                  <a:cubicBezTo>
                    <a:pt x="2477" y="1681"/>
                    <a:pt x="2522" y="1714"/>
                    <a:pt x="2578" y="1737"/>
                  </a:cubicBezTo>
                  <a:cubicBezTo>
                    <a:pt x="2622" y="1770"/>
                    <a:pt x="2667" y="1770"/>
                    <a:pt x="2667" y="1737"/>
                  </a:cubicBezTo>
                  <a:cubicBezTo>
                    <a:pt x="2678" y="1714"/>
                    <a:pt x="2701" y="1692"/>
                    <a:pt x="2746" y="1703"/>
                  </a:cubicBezTo>
                  <a:cubicBezTo>
                    <a:pt x="2779" y="1703"/>
                    <a:pt x="2824" y="1737"/>
                    <a:pt x="2846" y="1770"/>
                  </a:cubicBezTo>
                  <a:cubicBezTo>
                    <a:pt x="2869" y="1793"/>
                    <a:pt x="2891" y="1770"/>
                    <a:pt x="2925" y="1782"/>
                  </a:cubicBezTo>
                  <a:cubicBezTo>
                    <a:pt x="2947" y="1804"/>
                    <a:pt x="2970" y="1804"/>
                    <a:pt x="2981" y="1759"/>
                  </a:cubicBezTo>
                  <a:cubicBezTo>
                    <a:pt x="2981" y="1714"/>
                    <a:pt x="3060" y="1759"/>
                    <a:pt x="3082" y="1725"/>
                  </a:cubicBezTo>
                  <a:cubicBezTo>
                    <a:pt x="3104" y="1681"/>
                    <a:pt x="3048" y="1580"/>
                    <a:pt x="3026" y="1569"/>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latin typeface="Calibri Light"/>
              </a:endParaRPr>
            </a:p>
          </p:txBody>
        </p:sp>
        <p:sp>
          <p:nvSpPr>
            <p:cNvPr id="37" name="Freeform 11"/>
            <p:cNvSpPr>
              <a:spLocks noChangeArrowheads="1"/>
            </p:cNvSpPr>
            <p:nvPr/>
          </p:nvSpPr>
          <p:spPr bwMode="auto">
            <a:xfrm>
              <a:off x="4022725" y="3663950"/>
              <a:ext cx="447675" cy="622300"/>
            </a:xfrm>
            <a:custGeom>
              <a:avLst/>
              <a:gdLst>
                <a:gd name="T0" fmla="*/ 807 w 1245"/>
                <a:gd name="T1" fmla="*/ 471 h 1727"/>
                <a:gd name="T2" fmla="*/ 661 w 1245"/>
                <a:gd name="T3" fmla="*/ 381 h 1727"/>
                <a:gd name="T4" fmla="*/ 594 w 1245"/>
                <a:gd name="T5" fmla="*/ 325 h 1727"/>
                <a:gd name="T6" fmla="*/ 505 w 1245"/>
                <a:gd name="T7" fmla="*/ 325 h 1727"/>
                <a:gd name="T8" fmla="*/ 505 w 1245"/>
                <a:gd name="T9" fmla="*/ 246 h 1727"/>
                <a:gd name="T10" fmla="*/ 482 w 1245"/>
                <a:gd name="T11" fmla="*/ 78 h 1727"/>
                <a:gd name="T12" fmla="*/ 258 w 1245"/>
                <a:gd name="T13" fmla="*/ 22 h 1727"/>
                <a:gd name="T14" fmla="*/ 202 w 1245"/>
                <a:gd name="T15" fmla="*/ 22 h 1727"/>
                <a:gd name="T16" fmla="*/ 146 w 1245"/>
                <a:gd name="T17" fmla="*/ 191 h 1727"/>
                <a:gd name="T18" fmla="*/ 179 w 1245"/>
                <a:gd name="T19" fmla="*/ 370 h 1727"/>
                <a:gd name="T20" fmla="*/ 56 w 1245"/>
                <a:gd name="T21" fmla="*/ 347 h 1727"/>
                <a:gd name="T22" fmla="*/ 67 w 1245"/>
                <a:gd name="T23" fmla="*/ 605 h 1727"/>
                <a:gd name="T24" fmla="*/ 191 w 1245"/>
                <a:gd name="T25" fmla="*/ 751 h 1727"/>
                <a:gd name="T26" fmla="*/ 56 w 1245"/>
                <a:gd name="T27" fmla="*/ 728 h 1727"/>
                <a:gd name="T28" fmla="*/ 34 w 1245"/>
                <a:gd name="T29" fmla="*/ 639 h 1727"/>
                <a:gd name="T30" fmla="*/ 11 w 1245"/>
                <a:gd name="T31" fmla="*/ 627 h 1727"/>
                <a:gd name="T32" fmla="*/ 101 w 1245"/>
                <a:gd name="T33" fmla="*/ 941 h 1727"/>
                <a:gd name="T34" fmla="*/ 303 w 1245"/>
                <a:gd name="T35" fmla="*/ 1154 h 1727"/>
                <a:gd name="T36" fmla="*/ 292 w 1245"/>
                <a:gd name="T37" fmla="*/ 1434 h 1727"/>
                <a:gd name="T38" fmla="*/ 112 w 1245"/>
                <a:gd name="T39" fmla="*/ 1647 h 1727"/>
                <a:gd name="T40" fmla="*/ 258 w 1245"/>
                <a:gd name="T41" fmla="*/ 1681 h 1727"/>
                <a:gd name="T42" fmla="*/ 348 w 1245"/>
                <a:gd name="T43" fmla="*/ 1569 h 1727"/>
                <a:gd name="T44" fmla="*/ 516 w 1245"/>
                <a:gd name="T45" fmla="*/ 1468 h 1727"/>
                <a:gd name="T46" fmla="*/ 706 w 1245"/>
                <a:gd name="T47" fmla="*/ 1513 h 1727"/>
                <a:gd name="T48" fmla="*/ 863 w 1245"/>
                <a:gd name="T49" fmla="*/ 1647 h 1727"/>
                <a:gd name="T50" fmla="*/ 953 w 1245"/>
                <a:gd name="T51" fmla="*/ 1681 h 1727"/>
                <a:gd name="T52" fmla="*/ 964 w 1245"/>
                <a:gd name="T53" fmla="*/ 1513 h 1727"/>
                <a:gd name="T54" fmla="*/ 1054 w 1245"/>
                <a:gd name="T55" fmla="*/ 1345 h 1727"/>
                <a:gd name="T56" fmla="*/ 1199 w 1245"/>
                <a:gd name="T57" fmla="*/ 1311 h 1727"/>
                <a:gd name="T58" fmla="*/ 1244 w 1245"/>
                <a:gd name="T59" fmla="*/ 1143 h 1727"/>
                <a:gd name="T60" fmla="*/ 1166 w 1245"/>
                <a:gd name="T61" fmla="*/ 1009 h 1727"/>
                <a:gd name="T62" fmla="*/ 1009 w 1245"/>
                <a:gd name="T63" fmla="*/ 896 h 1727"/>
                <a:gd name="T64" fmla="*/ 941 w 1245"/>
                <a:gd name="T65" fmla="*/ 751 h 1727"/>
                <a:gd name="T66" fmla="*/ 897 w 1245"/>
                <a:gd name="T67" fmla="*/ 605 h 1727"/>
                <a:gd name="T68" fmla="*/ 930 w 1245"/>
                <a:gd name="T69" fmla="*/ 471 h 17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45" h="1727">
                  <a:moveTo>
                    <a:pt x="807" y="471"/>
                  </a:moveTo>
                  <a:lnTo>
                    <a:pt x="807" y="471"/>
                  </a:lnTo>
                  <a:cubicBezTo>
                    <a:pt x="740" y="482"/>
                    <a:pt x="717" y="482"/>
                    <a:pt x="706" y="448"/>
                  </a:cubicBezTo>
                  <a:cubicBezTo>
                    <a:pt x="706" y="426"/>
                    <a:pt x="695" y="381"/>
                    <a:pt x="661" y="381"/>
                  </a:cubicBezTo>
                  <a:cubicBezTo>
                    <a:pt x="628" y="381"/>
                    <a:pt x="639" y="370"/>
                    <a:pt x="639" y="336"/>
                  </a:cubicBezTo>
                  <a:cubicBezTo>
                    <a:pt x="639" y="302"/>
                    <a:pt x="594" y="302"/>
                    <a:pt x="594" y="325"/>
                  </a:cubicBezTo>
                  <a:cubicBezTo>
                    <a:pt x="605" y="347"/>
                    <a:pt x="561" y="370"/>
                    <a:pt x="527" y="392"/>
                  </a:cubicBezTo>
                  <a:cubicBezTo>
                    <a:pt x="493" y="415"/>
                    <a:pt x="493" y="347"/>
                    <a:pt x="505" y="325"/>
                  </a:cubicBezTo>
                  <a:cubicBezTo>
                    <a:pt x="505" y="291"/>
                    <a:pt x="448" y="314"/>
                    <a:pt x="437" y="291"/>
                  </a:cubicBezTo>
                  <a:cubicBezTo>
                    <a:pt x="426" y="258"/>
                    <a:pt x="460" y="246"/>
                    <a:pt x="505" y="246"/>
                  </a:cubicBezTo>
                  <a:cubicBezTo>
                    <a:pt x="549" y="246"/>
                    <a:pt x="538" y="202"/>
                    <a:pt x="505" y="179"/>
                  </a:cubicBezTo>
                  <a:cubicBezTo>
                    <a:pt x="471" y="157"/>
                    <a:pt x="482" y="101"/>
                    <a:pt x="482" y="78"/>
                  </a:cubicBezTo>
                  <a:cubicBezTo>
                    <a:pt x="471" y="67"/>
                    <a:pt x="336" y="56"/>
                    <a:pt x="292" y="67"/>
                  </a:cubicBezTo>
                  <a:cubicBezTo>
                    <a:pt x="258" y="78"/>
                    <a:pt x="269" y="56"/>
                    <a:pt x="258" y="22"/>
                  </a:cubicBezTo>
                  <a:cubicBezTo>
                    <a:pt x="247" y="11"/>
                    <a:pt x="247" y="11"/>
                    <a:pt x="236" y="0"/>
                  </a:cubicBezTo>
                  <a:cubicBezTo>
                    <a:pt x="236" y="11"/>
                    <a:pt x="213" y="22"/>
                    <a:pt x="202" y="22"/>
                  </a:cubicBezTo>
                  <a:cubicBezTo>
                    <a:pt x="168" y="33"/>
                    <a:pt x="157" y="56"/>
                    <a:pt x="157" y="89"/>
                  </a:cubicBezTo>
                  <a:cubicBezTo>
                    <a:pt x="168" y="123"/>
                    <a:pt x="157" y="168"/>
                    <a:pt x="146" y="191"/>
                  </a:cubicBezTo>
                  <a:cubicBezTo>
                    <a:pt x="135" y="224"/>
                    <a:pt x="146" y="258"/>
                    <a:pt x="157" y="269"/>
                  </a:cubicBezTo>
                  <a:cubicBezTo>
                    <a:pt x="179" y="291"/>
                    <a:pt x="202" y="358"/>
                    <a:pt x="179" y="370"/>
                  </a:cubicBezTo>
                  <a:cubicBezTo>
                    <a:pt x="168" y="392"/>
                    <a:pt x="157" y="392"/>
                    <a:pt x="123" y="370"/>
                  </a:cubicBezTo>
                  <a:cubicBezTo>
                    <a:pt x="90" y="347"/>
                    <a:pt x="56" y="347"/>
                    <a:pt x="56" y="347"/>
                  </a:cubicBezTo>
                  <a:cubicBezTo>
                    <a:pt x="56" y="347"/>
                    <a:pt x="56" y="358"/>
                    <a:pt x="56" y="370"/>
                  </a:cubicBezTo>
                  <a:cubicBezTo>
                    <a:pt x="56" y="403"/>
                    <a:pt x="45" y="538"/>
                    <a:pt x="67" y="605"/>
                  </a:cubicBezTo>
                  <a:cubicBezTo>
                    <a:pt x="79" y="661"/>
                    <a:pt x="112" y="684"/>
                    <a:pt x="157" y="695"/>
                  </a:cubicBezTo>
                  <a:cubicBezTo>
                    <a:pt x="191" y="706"/>
                    <a:pt x="202" y="728"/>
                    <a:pt x="191" y="751"/>
                  </a:cubicBezTo>
                  <a:cubicBezTo>
                    <a:pt x="168" y="762"/>
                    <a:pt x="135" y="762"/>
                    <a:pt x="112" y="740"/>
                  </a:cubicBezTo>
                  <a:cubicBezTo>
                    <a:pt x="101" y="717"/>
                    <a:pt x="79" y="717"/>
                    <a:pt x="56" y="728"/>
                  </a:cubicBezTo>
                  <a:cubicBezTo>
                    <a:pt x="45" y="740"/>
                    <a:pt x="45" y="728"/>
                    <a:pt x="56" y="706"/>
                  </a:cubicBezTo>
                  <a:cubicBezTo>
                    <a:pt x="67" y="684"/>
                    <a:pt x="56" y="650"/>
                    <a:pt x="34" y="639"/>
                  </a:cubicBezTo>
                  <a:cubicBezTo>
                    <a:pt x="23" y="616"/>
                    <a:pt x="23" y="538"/>
                    <a:pt x="11" y="538"/>
                  </a:cubicBezTo>
                  <a:cubicBezTo>
                    <a:pt x="0" y="527"/>
                    <a:pt x="0" y="594"/>
                    <a:pt x="11" y="627"/>
                  </a:cubicBezTo>
                  <a:cubicBezTo>
                    <a:pt x="34" y="672"/>
                    <a:pt x="0" y="706"/>
                    <a:pt x="23" y="762"/>
                  </a:cubicBezTo>
                  <a:cubicBezTo>
                    <a:pt x="45" y="829"/>
                    <a:pt x="67" y="919"/>
                    <a:pt x="101" y="941"/>
                  </a:cubicBezTo>
                  <a:cubicBezTo>
                    <a:pt x="135" y="964"/>
                    <a:pt x="157" y="975"/>
                    <a:pt x="191" y="1020"/>
                  </a:cubicBezTo>
                  <a:cubicBezTo>
                    <a:pt x="213" y="1053"/>
                    <a:pt x="292" y="1120"/>
                    <a:pt x="303" y="1154"/>
                  </a:cubicBezTo>
                  <a:cubicBezTo>
                    <a:pt x="303" y="1188"/>
                    <a:pt x="258" y="1233"/>
                    <a:pt x="269" y="1289"/>
                  </a:cubicBezTo>
                  <a:cubicBezTo>
                    <a:pt x="280" y="1356"/>
                    <a:pt x="303" y="1412"/>
                    <a:pt x="292" y="1434"/>
                  </a:cubicBezTo>
                  <a:cubicBezTo>
                    <a:pt x="280" y="1468"/>
                    <a:pt x="236" y="1502"/>
                    <a:pt x="202" y="1535"/>
                  </a:cubicBezTo>
                  <a:cubicBezTo>
                    <a:pt x="168" y="1558"/>
                    <a:pt x="112" y="1614"/>
                    <a:pt x="112" y="1647"/>
                  </a:cubicBezTo>
                  <a:cubicBezTo>
                    <a:pt x="112" y="1681"/>
                    <a:pt x="157" y="1658"/>
                    <a:pt x="202" y="1658"/>
                  </a:cubicBezTo>
                  <a:cubicBezTo>
                    <a:pt x="236" y="1658"/>
                    <a:pt x="247" y="1647"/>
                    <a:pt x="258" y="1681"/>
                  </a:cubicBezTo>
                  <a:cubicBezTo>
                    <a:pt x="258" y="1658"/>
                    <a:pt x="269" y="1647"/>
                    <a:pt x="269" y="1625"/>
                  </a:cubicBezTo>
                  <a:cubicBezTo>
                    <a:pt x="280" y="1591"/>
                    <a:pt x="336" y="1591"/>
                    <a:pt x="348" y="1569"/>
                  </a:cubicBezTo>
                  <a:cubicBezTo>
                    <a:pt x="359" y="1546"/>
                    <a:pt x="437" y="1513"/>
                    <a:pt x="460" y="1513"/>
                  </a:cubicBezTo>
                  <a:cubicBezTo>
                    <a:pt x="482" y="1524"/>
                    <a:pt x="505" y="1491"/>
                    <a:pt x="516" y="1468"/>
                  </a:cubicBezTo>
                  <a:cubicBezTo>
                    <a:pt x="538" y="1457"/>
                    <a:pt x="628" y="1457"/>
                    <a:pt x="650" y="1491"/>
                  </a:cubicBezTo>
                  <a:cubicBezTo>
                    <a:pt x="661" y="1513"/>
                    <a:pt x="672" y="1513"/>
                    <a:pt x="706" y="1513"/>
                  </a:cubicBezTo>
                  <a:cubicBezTo>
                    <a:pt x="740" y="1524"/>
                    <a:pt x="740" y="1569"/>
                    <a:pt x="785" y="1591"/>
                  </a:cubicBezTo>
                  <a:cubicBezTo>
                    <a:pt x="818" y="1602"/>
                    <a:pt x="841" y="1614"/>
                    <a:pt x="863" y="1647"/>
                  </a:cubicBezTo>
                  <a:cubicBezTo>
                    <a:pt x="885" y="1692"/>
                    <a:pt x="885" y="1692"/>
                    <a:pt x="919" y="1703"/>
                  </a:cubicBezTo>
                  <a:cubicBezTo>
                    <a:pt x="941" y="1715"/>
                    <a:pt x="953" y="1726"/>
                    <a:pt x="953" y="1681"/>
                  </a:cubicBezTo>
                  <a:cubicBezTo>
                    <a:pt x="953" y="1647"/>
                    <a:pt x="908" y="1580"/>
                    <a:pt x="908" y="1580"/>
                  </a:cubicBezTo>
                  <a:cubicBezTo>
                    <a:pt x="908" y="1580"/>
                    <a:pt x="941" y="1535"/>
                    <a:pt x="964" y="1513"/>
                  </a:cubicBezTo>
                  <a:cubicBezTo>
                    <a:pt x="975" y="1491"/>
                    <a:pt x="964" y="1367"/>
                    <a:pt x="975" y="1345"/>
                  </a:cubicBezTo>
                  <a:cubicBezTo>
                    <a:pt x="975" y="1322"/>
                    <a:pt x="1009" y="1333"/>
                    <a:pt x="1054" y="1345"/>
                  </a:cubicBezTo>
                  <a:cubicBezTo>
                    <a:pt x="1098" y="1356"/>
                    <a:pt x="1110" y="1345"/>
                    <a:pt x="1121" y="1311"/>
                  </a:cubicBezTo>
                  <a:cubicBezTo>
                    <a:pt x="1143" y="1277"/>
                    <a:pt x="1177" y="1300"/>
                    <a:pt x="1199" y="1311"/>
                  </a:cubicBezTo>
                  <a:cubicBezTo>
                    <a:pt x="1210" y="1322"/>
                    <a:pt x="1222" y="1277"/>
                    <a:pt x="1222" y="1233"/>
                  </a:cubicBezTo>
                  <a:cubicBezTo>
                    <a:pt x="1222" y="1188"/>
                    <a:pt x="1244" y="1154"/>
                    <a:pt x="1244" y="1143"/>
                  </a:cubicBezTo>
                  <a:cubicBezTo>
                    <a:pt x="1244" y="1120"/>
                    <a:pt x="1188" y="1109"/>
                    <a:pt x="1166" y="1109"/>
                  </a:cubicBezTo>
                  <a:cubicBezTo>
                    <a:pt x="1154" y="1098"/>
                    <a:pt x="1154" y="1053"/>
                    <a:pt x="1166" y="1009"/>
                  </a:cubicBezTo>
                  <a:cubicBezTo>
                    <a:pt x="1166" y="964"/>
                    <a:pt x="1132" y="941"/>
                    <a:pt x="1098" y="908"/>
                  </a:cubicBezTo>
                  <a:cubicBezTo>
                    <a:pt x="1065" y="885"/>
                    <a:pt x="1043" y="908"/>
                    <a:pt x="1009" y="896"/>
                  </a:cubicBezTo>
                  <a:cubicBezTo>
                    <a:pt x="986" y="885"/>
                    <a:pt x="998" y="829"/>
                    <a:pt x="1020" y="796"/>
                  </a:cubicBezTo>
                  <a:cubicBezTo>
                    <a:pt x="1031" y="773"/>
                    <a:pt x="998" y="751"/>
                    <a:pt x="941" y="751"/>
                  </a:cubicBezTo>
                  <a:cubicBezTo>
                    <a:pt x="885" y="762"/>
                    <a:pt x="863" y="773"/>
                    <a:pt x="863" y="717"/>
                  </a:cubicBezTo>
                  <a:cubicBezTo>
                    <a:pt x="863" y="672"/>
                    <a:pt x="885" y="650"/>
                    <a:pt x="897" y="605"/>
                  </a:cubicBezTo>
                  <a:cubicBezTo>
                    <a:pt x="908" y="571"/>
                    <a:pt x="930" y="493"/>
                    <a:pt x="930" y="493"/>
                  </a:cubicBezTo>
                  <a:cubicBezTo>
                    <a:pt x="930" y="493"/>
                    <a:pt x="930" y="482"/>
                    <a:pt x="930" y="471"/>
                  </a:cubicBezTo>
                  <a:cubicBezTo>
                    <a:pt x="908" y="471"/>
                    <a:pt x="852" y="471"/>
                    <a:pt x="807" y="471"/>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latin typeface="Calibri Light"/>
              </a:endParaRPr>
            </a:p>
          </p:txBody>
        </p:sp>
        <p:sp>
          <p:nvSpPr>
            <p:cNvPr id="38" name="Freeform 12"/>
            <p:cNvSpPr>
              <a:spLocks noChangeArrowheads="1"/>
            </p:cNvSpPr>
            <p:nvPr/>
          </p:nvSpPr>
          <p:spPr bwMode="auto">
            <a:xfrm>
              <a:off x="4273550" y="4572000"/>
              <a:ext cx="282575" cy="214313"/>
            </a:xfrm>
            <a:custGeom>
              <a:avLst/>
              <a:gdLst>
                <a:gd name="T0" fmla="*/ 728 w 785"/>
                <a:gd name="T1" fmla="*/ 257 h 594"/>
                <a:gd name="T2" fmla="*/ 728 w 785"/>
                <a:gd name="T3" fmla="*/ 257 h 594"/>
                <a:gd name="T4" fmla="*/ 762 w 785"/>
                <a:gd name="T5" fmla="*/ 224 h 594"/>
                <a:gd name="T6" fmla="*/ 762 w 785"/>
                <a:gd name="T7" fmla="*/ 134 h 594"/>
                <a:gd name="T8" fmla="*/ 740 w 785"/>
                <a:gd name="T9" fmla="*/ 100 h 594"/>
                <a:gd name="T10" fmla="*/ 695 w 785"/>
                <a:gd name="T11" fmla="*/ 22 h 594"/>
                <a:gd name="T12" fmla="*/ 639 w 785"/>
                <a:gd name="T13" fmla="*/ 11 h 594"/>
                <a:gd name="T14" fmla="*/ 572 w 785"/>
                <a:gd name="T15" fmla="*/ 55 h 594"/>
                <a:gd name="T16" fmla="*/ 527 w 785"/>
                <a:gd name="T17" fmla="*/ 67 h 594"/>
                <a:gd name="T18" fmla="*/ 471 w 785"/>
                <a:gd name="T19" fmla="*/ 44 h 594"/>
                <a:gd name="T20" fmla="*/ 392 w 785"/>
                <a:gd name="T21" fmla="*/ 22 h 594"/>
                <a:gd name="T22" fmla="*/ 336 w 785"/>
                <a:gd name="T23" fmla="*/ 89 h 594"/>
                <a:gd name="T24" fmla="*/ 157 w 785"/>
                <a:gd name="T25" fmla="*/ 134 h 594"/>
                <a:gd name="T26" fmla="*/ 0 w 785"/>
                <a:gd name="T27" fmla="*/ 235 h 594"/>
                <a:gd name="T28" fmla="*/ 45 w 785"/>
                <a:gd name="T29" fmla="*/ 257 h 594"/>
                <a:gd name="T30" fmla="*/ 224 w 785"/>
                <a:gd name="T31" fmla="*/ 380 h 594"/>
                <a:gd name="T32" fmla="*/ 359 w 785"/>
                <a:gd name="T33" fmla="*/ 436 h 594"/>
                <a:gd name="T34" fmla="*/ 459 w 785"/>
                <a:gd name="T35" fmla="*/ 504 h 594"/>
                <a:gd name="T36" fmla="*/ 527 w 785"/>
                <a:gd name="T37" fmla="*/ 571 h 594"/>
                <a:gd name="T38" fmla="*/ 583 w 785"/>
                <a:gd name="T39" fmla="*/ 593 h 594"/>
                <a:gd name="T40" fmla="*/ 583 w 785"/>
                <a:gd name="T41" fmla="*/ 593 h 594"/>
                <a:gd name="T42" fmla="*/ 605 w 785"/>
                <a:gd name="T43" fmla="*/ 526 h 594"/>
                <a:gd name="T44" fmla="*/ 740 w 785"/>
                <a:gd name="T45" fmla="*/ 448 h 594"/>
                <a:gd name="T46" fmla="*/ 784 w 785"/>
                <a:gd name="T47" fmla="*/ 403 h 594"/>
                <a:gd name="T48" fmla="*/ 751 w 785"/>
                <a:gd name="T49" fmla="*/ 358 h 594"/>
                <a:gd name="T50" fmla="*/ 728 w 785"/>
                <a:gd name="T51" fmla="*/ 257 h 5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85" h="594">
                  <a:moveTo>
                    <a:pt x="728" y="257"/>
                  </a:moveTo>
                  <a:lnTo>
                    <a:pt x="728" y="257"/>
                  </a:lnTo>
                  <a:cubicBezTo>
                    <a:pt x="751" y="246"/>
                    <a:pt x="773" y="235"/>
                    <a:pt x="762" y="224"/>
                  </a:cubicBezTo>
                  <a:cubicBezTo>
                    <a:pt x="751" y="212"/>
                    <a:pt x="740" y="156"/>
                    <a:pt x="762" y="134"/>
                  </a:cubicBezTo>
                  <a:cubicBezTo>
                    <a:pt x="784" y="123"/>
                    <a:pt x="762" y="100"/>
                    <a:pt x="740" y="100"/>
                  </a:cubicBezTo>
                  <a:cubicBezTo>
                    <a:pt x="717" y="100"/>
                    <a:pt x="695" y="55"/>
                    <a:pt x="695" y="22"/>
                  </a:cubicBezTo>
                  <a:cubicBezTo>
                    <a:pt x="684" y="0"/>
                    <a:pt x="661" y="0"/>
                    <a:pt x="639" y="11"/>
                  </a:cubicBezTo>
                  <a:cubicBezTo>
                    <a:pt x="605" y="33"/>
                    <a:pt x="583" y="22"/>
                    <a:pt x="572" y="55"/>
                  </a:cubicBezTo>
                  <a:cubicBezTo>
                    <a:pt x="560" y="89"/>
                    <a:pt x="538" y="89"/>
                    <a:pt x="527" y="67"/>
                  </a:cubicBezTo>
                  <a:cubicBezTo>
                    <a:pt x="515" y="33"/>
                    <a:pt x="482" y="67"/>
                    <a:pt x="471" y="44"/>
                  </a:cubicBezTo>
                  <a:cubicBezTo>
                    <a:pt x="448" y="22"/>
                    <a:pt x="437" y="33"/>
                    <a:pt x="392" y="22"/>
                  </a:cubicBezTo>
                  <a:cubicBezTo>
                    <a:pt x="359" y="0"/>
                    <a:pt x="348" y="67"/>
                    <a:pt x="336" y="89"/>
                  </a:cubicBezTo>
                  <a:cubicBezTo>
                    <a:pt x="325" y="123"/>
                    <a:pt x="202" y="145"/>
                    <a:pt x="157" y="134"/>
                  </a:cubicBezTo>
                  <a:cubicBezTo>
                    <a:pt x="112" y="134"/>
                    <a:pt x="34" y="201"/>
                    <a:pt x="0" y="235"/>
                  </a:cubicBezTo>
                  <a:cubicBezTo>
                    <a:pt x="22" y="246"/>
                    <a:pt x="34" y="246"/>
                    <a:pt x="45" y="257"/>
                  </a:cubicBezTo>
                  <a:cubicBezTo>
                    <a:pt x="123" y="291"/>
                    <a:pt x="202" y="347"/>
                    <a:pt x="224" y="380"/>
                  </a:cubicBezTo>
                  <a:cubicBezTo>
                    <a:pt x="258" y="414"/>
                    <a:pt x="303" y="425"/>
                    <a:pt x="359" y="436"/>
                  </a:cubicBezTo>
                  <a:cubicBezTo>
                    <a:pt x="403" y="436"/>
                    <a:pt x="448" y="448"/>
                    <a:pt x="459" y="504"/>
                  </a:cubicBezTo>
                  <a:cubicBezTo>
                    <a:pt x="482" y="549"/>
                    <a:pt x="482" y="560"/>
                    <a:pt x="527" y="571"/>
                  </a:cubicBezTo>
                  <a:cubicBezTo>
                    <a:pt x="549" y="582"/>
                    <a:pt x="560" y="582"/>
                    <a:pt x="583" y="593"/>
                  </a:cubicBezTo>
                  <a:lnTo>
                    <a:pt x="583" y="593"/>
                  </a:lnTo>
                  <a:cubicBezTo>
                    <a:pt x="583" y="593"/>
                    <a:pt x="583" y="560"/>
                    <a:pt x="605" y="526"/>
                  </a:cubicBezTo>
                  <a:cubicBezTo>
                    <a:pt x="628" y="481"/>
                    <a:pt x="717" y="459"/>
                    <a:pt x="740" y="448"/>
                  </a:cubicBezTo>
                  <a:cubicBezTo>
                    <a:pt x="762" y="448"/>
                    <a:pt x="773" y="414"/>
                    <a:pt x="784" y="403"/>
                  </a:cubicBezTo>
                  <a:cubicBezTo>
                    <a:pt x="773" y="391"/>
                    <a:pt x="762" y="369"/>
                    <a:pt x="751" y="358"/>
                  </a:cubicBezTo>
                  <a:cubicBezTo>
                    <a:pt x="740" y="336"/>
                    <a:pt x="706" y="257"/>
                    <a:pt x="728" y="257"/>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latin typeface="Calibri Light"/>
              </a:endParaRPr>
            </a:p>
          </p:txBody>
        </p:sp>
        <p:sp>
          <p:nvSpPr>
            <p:cNvPr id="39" name="Freeform 13"/>
            <p:cNvSpPr>
              <a:spLocks noChangeArrowheads="1"/>
            </p:cNvSpPr>
            <p:nvPr/>
          </p:nvSpPr>
          <p:spPr bwMode="auto">
            <a:xfrm>
              <a:off x="5224463" y="4010025"/>
              <a:ext cx="379412" cy="423863"/>
            </a:xfrm>
            <a:custGeom>
              <a:avLst/>
              <a:gdLst>
                <a:gd name="T0" fmla="*/ 280 w 1054"/>
                <a:gd name="T1" fmla="*/ 1098 h 1177"/>
                <a:gd name="T2" fmla="*/ 280 w 1054"/>
                <a:gd name="T3" fmla="*/ 1098 h 1177"/>
                <a:gd name="T4" fmla="*/ 358 w 1054"/>
                <a:gd name="T5" fmla="*/ 1154 h 1177"/>
                <a:gd name="T6" fmla="*/ 370 w 1054"/>
                <a:gd name="T7" fmla="*/ 1176 h 1177"/>
                <a:gd name="T8" fmla="*/ 448 w 1054"/>
                <a:gd name="T9" fmla="*/ 1143 h 1177"/>
                <a:gd name="T10" fmla="*/ 448 w 1054"/>
                <a:gd name="T11" fmla="*/ 1076 h 1177"/>
                <a:gd name="T12" fmla="*/ 515 w 1054"/>
                <a:gd name="T13" fmla="*/ 1008 h 1177"/>
                <a:gd name="T14" fmla="*/ 527 w 1054"/>
                <a:gd name="T15" fmla="*/ 1008 h 1177"/>
                <a:gd name="T16" fmla="*/ 538 w 1054"/>
                <a:gd name="T17" fmla="*/ 851 h 1177"/>
                <a:gd name="T18" fmla="*/ 560 w 1054"/>
                <a:gd name="T19" fmla="*/ 840 h 1177"/>
                <a:gd name="T20" fmla="*/ 650 w 1054"/>
                <a:gd name="T21" fmla="*/ 795 h 1177"/>
                <a:gd name="T22" fmla="*/ 739 w 1054"/>
                <a:gd name="T23" fmla="*/ 739 h 1177"/>
                <a:gd name="T24" fmla="*/ 751 w 1054"/>
                <a:gd name="T25" fmla="*/ 627 h 1177"/>
                <a:gd name="T26" fmla="*/ 796 w 1054"/>
                <a:gd name="T27" fmla="*/ 582 h 1177"/>
                <a:gd name="T28" fmla="*/ 829 w 1054"/>
                <a:gd name="T29" fmla="*/ 538 h 1177"/>
                <a:gd name="T30" fmla="*/ 818 w 1054"/>
                <a:gd name="T31" fmla="*/ 470 h 1177"/>
                <a:gd name="T32" fmla="*/ 840 w 1054"/>
                <a:gd name="T33" fmla="*/ 403 h 1177"/>
                <a:gd name="T34" fmla="*/ 930 w 1054"/>
                <a:gd name="T35" fmla="*/ 425 h 1177"/>
                <a:gd name="T36" fmla="*/ 975 w 1054"/>
                <a:gd name="T37" fmla="*/ 392 h 1177"/>
                <a:gd name="T38" fmla="*/ 1042 w 1054"/>
                <a:gd name="T39" fmla="*/ 369 h 1177"/>
                <a:gd name="T40" fmla="*/ 1042 w 1054"/>
                <a:gd name="T41" fmla="*/ 291 h 1177"/>
                <a:gd name="T42" fmla="*/ 997 w 1054"/>
                <a:gd name="T43" fmla="*/ 246 h 1177"/>
                <a:gd name="T44" fmla="*/ 997 w 1054"/>
                <a:gd name="T45" fmla="*/ 112 h 1177"/>
                <a:gd name="T46" fmla="*/ 975 w 1054"/>
                <a:gd name="T47" fmla="*/ 33 h 1177"/>
                <a:gd name="T48" fmla="*/ 919 w 1054"/>
                <a:gd name="T49" fmla="*/ 45 h 1177"/>
                <a:gd name="T50" fmla="*/ 863 w 1054"/>
                <a:gd name="T51" fmla="*/ 89 h 1177"/>
                <a:gd name="T52" fmla="*/ 829 w 1054"/>
                <a:gd name="T53" fmla="*/ 134 h 1177"/>
                <a:gd name="T54" fmla="*/ 739 w 1054"/>
                <a:gd name="T55" fmla="*/ 190 h 1177"/>
                <a:gd name="T56" fmla="*/ 639 w 1054"/>
                <a:gd name="T57" fmla="*/ 89 h 1177"/>
                <a:gd name="T58" fmla="*/ 560 w 1054"/>
                <a:gd name="T59" fmla="*/ 134 h 1177"/>
                <a:gd name="T60" fmla="*/ 538 w 1054"/>
                <a:gd name="T61" fmla="*/ 156 h 1177"/>
                <a:gd name="T62" fmla="*/ 560 w 1054"/>
                <a:gd name="T63" fmla="*/ 280 h 1177"/>
                <a:gd name="T64" fmla="*/ 639 w 1054"/>
                <a:gd name="T65" fmla="*/ 291 h 1177"/>
                <a:gd name="T66" fmla="*/ 605 w 1054"/>
                <a:gd name="T67" fmla="*/ 336 h 1177"/>
                <a:gd name="T68" fmla="*/ 538 w 1054"/>
                <a:gd name="T69" fmla="*/ 392 h 1177"/>
                <a:gd name="T70" fmla="*/ 493 w 1054"/>
                <a:gd name="T71" fmla="*/ 358 h 1177"/>
                <a:gd name="T72" fmla="*/ 426 w 1054"/>
                <a:gd name="T73" fmla="*/ 381 h 1177"/>
                <a:gd name="T74" fmla="*/ 392 w 1054"/>
                <a:gd name="T75" fmla="*/ 414 h 1177"/>
                <a:gd name="T76" fmla="*/ 392 w 1054"/>
                <a:gd name="T77" fmla="*/ 504 h 1177"/>
                <a:gd name="T78" fmla="*/ 347 w 1054"/>
                <a:gd name="T79" fmla="*/ 538 h 1177"/>
                <a:gd name="T80" fmla="*/ 314 w 1054"/>
                <a:gd name="T81" fmla="*/ 549 h 1177"/>
                <a:gd name="T82" fmla="*/ 258 w 1054"/>
                <a:gd name="T83" fmla="*/ 538 h 1177"/>
                <a:gd name="T84" fmla="*/ 213 w 1054"/>
                <a:gd name="T85" fmla="*/ 582 h 1177"/>
                <a:gd name="T86" fmla="*/ 123 w 1054"/>
                <a:gd name="T87" fmla="*/ 582 h 1177"/>
                <a:gd name="T88" fmla="*/ 112 w 1054"/>
                <a:gd name="T89" fmla="*/ 549 h 1177"/>
                <a:gd name="T90" fmla="*/ 34 w 1054"/>
                <a:gd name="T91" fmla="*/ 638 h 1177"/>
                <a:gd name="T92" fmla="*/ 34 w 1054"/>
                <a:gd name="T93" fmla="*/ 717 h 1177"/>
                <a:gd name="T94" fmla="*/ 67 w 1054"/>
                <a:gd name="T95" fmla="*/ 751 h 1177"/>
                <a:gd name="T96" fmla="*/ 90 w 1054"/>
                <a:gd name="T97" fmla="*/ 795 h 1177"/>
                <a:gd name="T98" fmla="*/ 112 w 1054"/>
                <a:gd name="T99" fmla="*/ 952 h 1177"/>
                <a:gd name="T100" fmla="*/ 168 w 1054"/>
                <a:gd name="T101" fmla="*/ 975 h 1177"/>
                <a:gd name="T102" fmla="*/ 201 w 1054"/>
                <a:gd name="T103" fmla="*/ 1053 h 1177"/>
                <a:gd name="T104" fmla="*/ 280 w 1054"/>
                <a:gd name="T105" fmla="*/ 1098 h 1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54" h="1177">
                  <a:moveTo>
                    <a:pt x="280" y="1098"/>
                  </a:moveTo>
                  <a:lnTo>
                    <a:pt x="280" y="1098"/>
                  </a:lnTo>
                  <a:cubicBezTo>
                    <a:pt x="325" y="1131"/>
                    <a:pt x="336" y="1143"/>
                    <a:pt x="358" y="1154"/>
                  </a:cubicBezTo>
                  <a:cubicBezTo>
                    <a:pt x="370" y="1165"/>
                    <a:pt x="370" y="1165"/>
                    <a:pt x="370" y="1176"/>
                  </a:cubicBezTo>
                  <a:cubicBezTo>
                    <a:pt x="370" y="1176"/>
                    <a:pt x="437" y="1176"/>
                    <a:pt x="448" y="1143"/>
                  </a:cubicBezTo>
                  <a:cubicBezTo>
                    <a:pt x="459" y="1120"/>
                    <a:pt x="459" y="1098"/>
                    <a:pt x="448" y="1076"/>
                  </a:cubicBezTo>
                  <a:cubicBezTo>
                    <a:pt x="448" y="1053"/>
                    <a:pt x="470" y="997"/>
                    <a:pt x="515" y="1008"/>
                  </a:cubicBezTo>
                  <a:lnTo>
                    <a:pt x="527" y="1008"/>
                  </a:lnTo>
                  <a:cubicBezTo>
                    <a:pt x="538" y="851"/>
                    <a:pt x="538" y="851"/>
                    <a:pt x="538" y="851"/>
                  </a:cubicBezTo>
                  <a:cubicBezTo>
                    <a:pt x="538" y="851"/>
                    <a:pt x="538" y="829"/>
                    <a:pt x="560" y="840"/>
                  </a:cubicBezTo>
                  <a:cubicBezTo>
                    <a:pt x="594" y="840"/>
                    <a:pt x="605" y="818"/>
                    <a:pt x="650" y="795"/>
                  </a:cubicBezTo>
                  <a:cubicBezTo>
                    <a:pt x="695" y="784"/>
                    <a:pt x="728" y="751"/>
                    <a:pt x="739" y="739"/>
                  </a:cubicBezTo>
                  <a:cubicBezTo>
                    <a:pt x="762" y="728"/>
                    <a:pt x="762" y="683"/>
                    <a:pt x="751" y="627"/>
                  </a:cubicBezTo>
                  <a:cubicBezTo>
                    <a:pt x="728" y="582"/>
                    <a:pt x="762" y="582"/>
                    <a:pt x="796" y="582"/>
                  </a:cubicBezTo>
                  <a:cubicBezTo>
                    <a:pt x="829" y="594"/>
                    <a:pt x="807" y="549"/>
                    <a:pt x="829" y="538"/>
                  </a:cubicBezTo>
                  <a:cubicBezTo>
                    <a:pt x="852" y="527"/>
                    <a:pt x="840" y="482"/>
                    <a:pt x="818" y="470"/>
                  </a:cubicBezTo>
                  <a:cubicBezTo>
                    <a:pt x="796" y="459"/>
                    <a:pt x="807" y="414"/>
                    <a:pt x="840" y="403"/>
                  </a:cubicBezTo>
                  <a:cubicBezTo>
                    <a:pt x="863" y="403"/>
                    <a:pt x="908" y="437"/>
                    <a:pt x="930" y="425"/>
                  </a:cubicBezTo>
                  <a:cubicBezTo>
                    <a:pt x="952" y="425"/>
                    <a:pt x="952" y="392"/>
                    <a:pt x="975" y="392"/>
                  </a:cubicBezTo>
                  <a:cubicBezTo>
                    <a:pt x="1008" y="392"/>
                    <a:pt x="1031" y="392"/>
                    <a:pt x="1042" y="369"/>
                  </a:cubicBezTo>
                  <a:cubicBezTo>
                    <a:pt x="1053" y="358"/>
                    <a:pt x="1042" y="313"/>
                    <a:pt x="1042" y="291"/>
                  </a:cubicBezTo>
                  <a:cubicBezTo>
                    <a:pt x="1020" y="302"/>
                    <a:pt x="1008" y="269"/>
                    <a:pt x="997" y="246"/>
                  </a:cubicBezTo>
                  <a:cubicBezTo>
                    <a:pt x="986" y="213"/>
                    <a:pt x="1008" y="123"/>
                    <a:pt x="997" y="112"/>
                  </a:cubicBezTo>
                  <a:cubicBezTo>
                    <a:pt x="986" y="100"/>
                    <a:pt x="975" y="56"/>
                    <a:pt x="975" y="33"/>
                  </a:cubicBezTo>
                  <a:cubicBezTo>
                    <a:pt x="975" y="0"/>
                    <a:pt x="919" y="11"/>
                    <a:pt x="919" y="45"/>
                  </a:cubicBezTo>
                  <a:cubicBezTo>
                    <a:pt x="919" y="78"/>
                    <a:pt x="896" y="89"/>
                    <a:pt x="863" y="89"/>
                  </a:cubicBezTo>
                  <a:cubicBezTo>
                    <a:pt x="829" y="89"/>
                    <a:pt x="840" y="112"/>
                    <a:pt x="829" y="134"/>
                  </a:cubicBezTo>
                  <a:cubicBezTo>
                    <a:pt x="818" y="156"/>
                    <a:pt x="739" y="190"/>
                    <a:pt x="739" y="190"/>
                  </a:cubicBezTo>
                  <a:cubicBezTo>
                    <a:pt x="739" y="190"/>
                    <a:pt x="661" y="112"/>
                    <a:pt x="639" y="89"/>
                  </a:cubicBezTo>
                  <a:cubicBezTo>
                    <a:pt x="616" y="67"/>
                    <a:pt x="583" y="100"/>
                    <a:pt x="560" y="134"/>
                  </a:cubicBezTo>
                  <a:cubicBezTo>
                    <a:pt x="549" y="145"/>
                    <a:pt x="549" y="156"/>
                    <a:pt x="538" y="156"/>
                  </a:cubicBezTo>
                  <a:cubicBezTo>
                    <a:pt x="560" y="280"/>
                    <a:pt x="560" y="280"/>
                    <a:pt x="560" y="280"/>
                  </a:cubicBezTo>
                  <a:cubicBezTo>
                    <a:pt x="560" y="280"/>
                    <a:pt x="616" y="269"/>
                    <a:pt x="639" y="291"/>
                  </a:cubicBezTo>
                  <a:cubicBezTo>
                    <a:pt x="650" y="313"/>
                    <a:pt x="639" y="313"/>
                    <a:pt x="605" y="336"/>
                  </a:cubicBezTo>
                  <a:cubicBezTo>
                    <a:pt x="571" y="358"/>
                    <a:pt x="560" y="403"/>
                    <a:pt x="538" y="392"/>
                  </a:cubicBezTo>
                  <a:cubicBezTo>
                    <a:pt x="515" y="381"/>
                    <a:pt x="504" y="369"/>
                    <a:pt x="493" y="358"/>
                  </a:cubicBezTo>
                  <a:cubicBezTo>
                    <a:pt x="482" y="347"/>
                    <a:pt x="459" y="403"/>
                    <a:pt x="426" y="381"/>
                  </a:cubicBezTo>
                  <a:cubicBezTo>
                    <a:pt x="403" y="358"/>
                    <a:pt x="392" y="369"/>
                    <a:pt x="392" y="414"/>
                  </a:cubicBezTo>
                  <a:cubicBezTo>
                    <a:pt x="403" y="459"/>
                    <a:pt x="414" y="515"/>
                    <a:pt x="392" y="504"/>
                  </a:cubicBezTo>
                  <a:cubicBezTo>
                    <a:pt x="370" y="504"/>
                    <a:pt x="347" y="504"/>
                    <a:pt x="347" y="538"/>
                  </a:cubicBezTo>
                  <a:cubicBezTo>
                    <a:pt x="347" y="571"/>
                    <a:pt x="347" y="560"/>
                    <a:pt x="314" y="549"/>
                  </a:cubicBezTo>
                  <a:cubicBezTo>
                    <a:pt x="280" y="549"/>
                    <a:pt x="269" y="538"/>
                    <a:pt x="258" y="538"/>
                  </a:cubicBezTo>
                  <a:cubicBezTo>
                    <a:pt x="235" y="527"/>
                    <a:pt x="235" y="560"/>
                    <a:pt x="213" y="582"/>
                  </a:cubicBezTo>
                  <a:cubicBezTo>
                    <a:pt x="190" y="594"/>
                    <a:pt x="145" y="594"/>
                    <a:pt x="123" y="582"/>
                  </a:cubicBezTo>
                  <a:cubicBezTo>
                    <a:pt x="112" y="560"/>
                    <a:pt x="112" y="549"/>
                    <a:pt x="112" y="549"/>
                  </a:cubicBezTo>
                  <a:cubicBezTo>
                    <a:pt x="112" y="549"/>
                    <a:pt x="67" y="627"/>
                    <a:pt x="34" y="638"/>
                  </a:cubicBezTo>
                  <a:cubicBezTo>
                    <a:pt x="11" y="650"/>
                    <a:pt x="0" y="717"/>
                    <a:pt x="34" y="717"/>
                  </a:cubicBezTo>
                  <a:cubicBezTo>
                    <a:pt x="78" y="717"/>
                    <a:pt x="78" y="739"/>
                    <a:pt x="67" y="751"/>
                  </a:cubicBezTo>
                  <a:cubicBezTo>
                    <a:pt x="56" y="762"/>
                    <a:pt x="67" y="784"/>
                    <a:pt x="90" y="795"/>
                  </a:cubicBezTo>
                  <a:cubicBezTo>
                    <a:pt x="101" y="795"/>
                    <a:pt x="112" y="941"/>
                    <a:pt x="112" y="952"/>
                  </a:cubicBezTo>
                  <a:cubicBezTo>
                    <a:pt x="101" y="963"/>
                    <a:pt x="157" y="952"/>
                    <a:pt x="168" y="975"/>
                  </a:cubicBezTo>
                  <a:cubicBezTo>
                    <a:pt x="179" y="986"/>
                    <a:pt x="201" y="1053"/>
                    <a:pt x="201" y="1053"/>
                  </a:cubicBezTo>
                  <a:cubicBezTo>
                    <a:pt x="201" y="1020"/>
                    <a:pt x="246" y="1064"/>
                    <a:pt x="280" y="1098"/>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latin typeface="Calibri Light"/>
              </a:endParaRPr>
            </a:p>
          </p:txBody>
        </p:sp>
        <p:sp>
          <p:nvSpPr>
            <p:cNvPr id="40" name="Freeform 14"/>
            <p:cNvSpPr>
              <a:spLocks noChangeArrowheads="1"/>
            </p:cNvSpPr>
            <p:nvPr/>
          </p:nvSpPr>
          <p:spPr bwMode="auto">
            <a:xfrm>
              <a:off x="5084763" y="2460625"/>
              <a:ext cx="654050" cy="1193800"/>
            </a:xfrm>
            <a:custGeom>
              <a:avLst/>
              <a:gdLst>
                <a:gd name="T0" fmla="*/ 1702 w 1815"/>
                <a:gd name="T1" fmla="*/ 1603 h 3318"/>
                <a:gd name="T2" fmla="*/ 1612 w 1815"/>
                <a:gd name="T3" fmla="*/ 1244 h 3318"/>
                <a:gd name="T4" fmla="*/ 1388 w 1815"/>
                <a:gd name="T5" fmla="*/ 1222 h 3318"/>
                <a:gd name="T6" fmla="*/ 1287 w 1815"/>
                <a:gd name="T7" fmla="*/ 1110 h 3318"/>
                <a:gd name="T8" fmla="*/ 1086 w 1815"/>
                <a:gd name="T9" fmla="*/ 807 h 3318"/>
                <a:gd name="T10" fmla="*/ 918 w 1815"/>
                <a:gd name="T11" fmla="*/ 662 h 3318"/>
                <a:gd name="T12" fmla="*/ 940 w 1815"/>
                <a:gd name="T13" fmla="*/ 471 h 3318"/>
                <a:gd name="T14" fmla="*/ 895 w 1815"/>
                <a:gd name="T15" fmla="*/ 269 h 3318"/>
                <a:gd name="T16" fmla="*/ 873 w 1815"/>
                <a:gd name="T17" fmla="*/ 124 h 3318"/>
                <a:gd name="T18" fmla="*/ 772 w 1815"/>
                <a:gd name="T19" fmla="*/ 101 h 3318"/>
                <a:gd name="T20" fmla="*/ 626 w 1815"/>
                <a:gd name="T21" fmla="*/ 0 h 3318"/>
                <a:gd name="T22" fmla="*/ 380 w 1815"/>
                <a:gd name="T23" fmla="*/ 314 h 3318"/>
                <a:gd name="T24" fmla="*/ 245 w 1815"/>
                <a:gd name="T25" fmla="*/ 505 h 3318"/>
                <a:gd name="T26" fmla="*/ 323 w 1815"/>
                <a:gd name="T27" fmla="*/ 516 h 3318"/>
                <a:gd name="T28" fmla="*/ 357 w 1815"/>
                <a:gd name="T29" fmla="*/ 774 h 3318"/>
                <a:gd name="T30" fmla="*/ 290 w 1815"/>
                <a:gd name="T31" fmla="*/ 762 h 3318"/>
                <a:gd name="T32" fmla="*/ 178 w 1815"/>
                <a:gd name="T33" fmla="*/ 1289 h 3318"/>
                <a:gd name="T34" fmla="*/ 200 w 1815"/>
                <a:gd name="T35" fmla="*/ 1435 h 3318"/>
                <a:gd name="T36" fmla="*/ 323 w 1815"/>
                <a:gd name="T37" fmla="*/ 1558 h 3318"/>
                <a:gd name="T38" fmla="*/ 458 w 1815"/>
                <a:gd name="T39" fmla="*/ 1738 h 3318"/>
                <a:gd name="T40" fmla="*/ 626 w 1815"/>
                <a:gd name="T41" fmla="*/ 1805 h 3318"/>
                <a:gd name="T42" fmla="*/ 436 w 1815"/>
                <a:gd name="T43" fmla="*/ 1849 h 3318"/>
                <a:gd name="T44" fmla="*/ 245 w 1815"/>
                <a:gd name="T45" fmla="*/ 1939 h 3318"/>
                <a:gd name="T46" fmla="*/ 267 w 1815"/>
                <a:gd name="T47" fmla="*/ 2141 h 3318"/>
                <a:gd name="T48" fmla="*/ 267 w 1815"/>
                <a:gd name="T49" fmla="*/ 2253 h 3318"/>
                <a:gd name="T50" fmla="*/ 267 w 1815"/>
                <a:gd name="T51" fmla="*/ 2275 h 3318"/>
                <a:gd name="T52" fmla="*/ 346 w 1815"/>
                <a:gd name="T53" fmla="*/ 2376 h 3318"/>
                <a:gd name="T54" fmla="*/ 436 w 1815"/>
                <a:gd name="T55" fmla="*/ 2610 h 3318"/>
                <a:gd name="T56" fmla="*/ 525 w 1815"/>
                <a:gd name="T57" fmla="*/ 2913 h 3318"/>
                <a:gd name="T58" fmla="*/ 447 w 1815"/>
                <a:gd name="T59" fmla="*/ 3137 h 3318"/>
                <a:gd name="T60" fmla="*/ 514 w 1815"/>
                <a:gd name="T61" fmla="*/ 3272 h 3318"/>
                <a:gd name="T62" fmla="*/ 637 w 1815"/>
                <a:gd name="T63" fmla="*/ 3216 h 3318"/>
                <a:gd name="T64" fmla="*/ 738 w 1815"/>
                <a:gd name="T65" fmla="*/ 3115 h 3318"/>
                <a:gd name="T66" fmla="*/ 861 w 1815"/>
                <a:gd name="T67" fmla="*/ 2846 h 3318"/>
                <a:gd name="T68" fmla="*/ 1052 w 1815"/>
                <a:gd name="T69" fmla="*/ 2666 h 3318"/>
                <a:gd name="T70" fmla="*/ 1052 w 1815"/>
                <a:gd name="T71" fmla="*/ 2666 h 3318"/>
                <a:gd name="T72" fmla="*/ 1052 w 1815"/>
                <a:gd name="T73" fmla="*/ 2655 h 3318"/>
                <a:gd name="T74" fmla="*/ 1052 w 1815"/>
                <a:gd name="T75" fmla="*/ 2644 h 3318"/>
                <a:gd name="T76" fmla="*/ 1052 w 1815"/>
                <a:gd name="T77" fmla="*/ 2622 h 3318"/>
                <a:gd name="T78" fmla="*/ 974 w 1815"/>
                <a:gd name="T79" fmla="*/ 2331 h 3318"/>
                <a:gd name="T80" fmla="*/ 1153 w 1815"/>
                <a:gd name="T81" fmla="*/ 2197 h 3318"/>
                <a:gd name="T82" fmla="*/ 1287 w 1815"/>
                <a:gd name="T83" fmla="*/ 2118 h 3318"/>
                <a:gd name="T84" fmla="*/ 1299 w 1815"/>
                <a:gd name="T85" fmla="*/ 2006 h 3318"/>
                <a:gd name="T86" fmla="*/ 1411 w 1815"/>
                <a:gd name="T87" fmla="*/ 1928 h 3318"/>
                <a:gd name="T88" fmla="*/ 1769 w 1815"/>
                <a:gd name="T89" fmla="*/ 1670 h 3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815" h="3318">
                  <a:moveTo>
                    <a:pt x="1781" y="1614"/>
                  </a:moveTo>
                  <a:lnTo>
                    <a:pt x="1781" y="1614"/>
                  </a:lnTo>
                  <a:cubicBezTo>
                    <a:pt x="1758" y="1614"/>
                    <a:pt x="1702" y="1603"/>
                    <a:pt x="1702" y="1603"/>
                  </a:cubicBezTo>
                  <a:cubicBezTo>
                    <a:pt x="1691" y="1525"/>
                    <a:pt x="1691" y="1525"/>
                    <a:pt x="1691" y="1525"/>
                  </a:cubicBezTo>
                  <a:cubicBezTo>
                    <a:pt x="1680" y="1256"/>
                    <a:pt x="1680" y="1256"/>
                    <a:pt x="1680" y="1256"/>
                  </a:cubicBezTo>
                  <a:cubicBezTo>
                    <a:pt x="1680" y="1256"/>
                    <a:pt x="1657" y="1256"/>
                    <a:pt x="1612" y="1244"/>
                  </a:cubicBezTo>
                  <a:cubicBezTo>
                    <a:pt x="1567" y="1233"/>
                    <a:pt x="1567" y="1256"/>
                    <a:pt x="1534" y="1256"/>
                  </a:cubicBezTo>
                  <a:cubicBezTo>
                    <a:pt x="1500" y="1256"/>
                    <a:pt x="1489" y="1289"/>
                    <a:pt x="1456" y="1278"/>
                  </a:cubicBezTo>
                  <a:cubicBezTo>
                    <a:pt x="1422" y="1267"/>
                    <a:pt x="1411" y="1244"/>
                    <a:pt x="1388" y="1222"/>
                  </a:cubicBezTo>
                  <a:cubicBezTo>
                    <a:pt x="1377" y="1211"/>
                    <a:pt x="1343" y="1222"/>
                    <a:pt x="1354" y="1244"/>
                  </a:cubicBezTo>
                  <a:cubicBezTo>
                    <a:pt x="1366" y="1267"/>
                    <a:pt x="1299" y="1222"/>
                    <a:pt x="1299" y="1222"/>
                  </a:cubicBezTo>
                  <a:cubicBezTo>
                    <a:pt x="1287" y="1110"/>
                    <a:pt x="1287" y="1110"/>
                    <a:pt x="1287" y="1110"/>
                  </a:cubicBezTo>
                  <a:cubicBezTo>
                    <a:pt x="1108" y="1009"/>
                    <a:pt x="1108" y="1009"/>
                    <a:pt x="1108" y="1009"/>
                  </a:cubicBezTo>
                  <a:cubicBezTo>
                    <a:pt x="1142" y="886"/>
                    <a:pt x="1142" y="886"/>
                    <a:pt x="1142" y="886"/>
                  </a:cubicBezTo>
                  <a:cubicBezTo>
                    <a:pt x="1086" y="807"/>
                    <a:pt x="1086" y="807"/>
                    <a:pt x="1086" y="807"/>
                  </a:cubicBezTo>
                  <a:cubicBezTo>
                    <a:pt x="985" y="807"/>
                    <a:pt x="985" y="807"/>
                    <a:pt x="985" y="807"/>
                  </a:cubicBezTo>
                  <a:cubicBezTo>
                    <a:pt x="1030" y="662"/>
                    <a:pt x="1030" y="662"/>
                    <a:pt x="1030" y="662"/>
                  </a:cubicBezTo>
                  <a:cubicBezTo>
                    <a:pt x="918" y="662"/>
                    <a:pt x="918" y="662"/>
                    <a:pt x="918" y="662"/>
                  </a:cubicBezTo>
                  <a:cubicBezTo>
                    <a:pt x="918" y="662"/>
                    <a:pt x="940" y="605"/>
                    <a:pt x="940" y="583"/>
                  </a:cubicBezTo>
                  <a:cubicBezTo>
                    <a:pt x="951" y="561"/>
                    <a:pt x="974" y="549"/>
                    <a:pt x="985" y="538"/>
                  </a:cubicBezTo>
                  <a:cubicBezTo>
                    <a:pt x="996" y="527"/>
                    <a:pt x="940" y="505"/>
                    <a:pt x="940" y="471"/>
                  </a:cubicBezTo>
                  <a:cubicBezTo>
                    <a:pt x="940" y="438"/>
                    <a:pt x="951" y="415"/>
                    <a:pt x="918" y="415"/>
                  </a:cubicBezTo>
                  <a:cubicBezTo>
                    <a:pt x="895" y="404"/>
                    <a:pt x="906" y="370"/>
                    <a:pt x="906" y="325"/>
                  </a:cubicBezTo>
                  <a:cubicBezTo>
                    <a:pt x="918" y="280"/>
                    <a:pt x="929" y="269"/>
                    <a:pt x="895" y="269"/>
                  </a:cubicBezTo>
                  <a:cubicBezTo>
                    <a:pt x="861" y="269"/>
                    <a:pt x="828" y="225"/>
                    <a:pt x="817" y="213"/>
                  </a:cubicBezTo>
                  <a:cubicBezTo>
                    <a:pt x="805" y="202"/>
                    <a:pt x="839" y="157"/>
                    <a:pt x="839" y="157"/>
                  </a:cubicBezTo>
                  <a:cubicBezTo>
                    <a:pt x="873" y="124"/>
                    <a:pt x="873" y="124"/>
                    <a:pt x="873" y="124"/>
                  </a:cubicBezTo>
                  <a:lnTo>
                    <a:pt x="873" y="124"/>
                  </a:lnTo>
                  <a:cubicBezTo>
                    <a:pt x="850" y="112"/>
                    <a:pt x="805" y="56"/>
                    <a:pt x="805" y="56"/>
                  </a:cubicBezTo>
                  <a:cubicBezTo>
                    <a:pt x="805" y="56"/>
                    <a:pt x="783" y="90"/>
                    <a:pt x="772" y="101"/>
                  </a:cubicBezTo>
                  <a:cubicBezTo>
                    <a:pt x="761" y="112"/>
                    <a:pt x="749" y="124"/>
                    <a:pt x="727" y="101"/>
                  </a:cubicBezTo>
                  <a:cubicBezTo>
                    <a:pt x="716" y="79"/>
                    <a:pt x="682" y="67"/>
                    <a:pt x="660" y="45"/>
                  </a:cubicBezTo>
                  <a:cubicBezTo>
                    <a:pt x="637" y="34"/>
                    <a:pt x="626" y="0"/>
                    <a:pt x="626" y="0"/>
                  </a:cubicBezTo>
                  <a:cubicBezTo>
                    <a:pt x="481" y="101"/>
                    <a:pt x="481" y="101"/>
                    <a:pt x="481" y="101"/>
                  </a:cubicBezTo>
                  <a:cubicBezTo>
                    <a:pt x="481" y="280"/>
                    <a:pt x="481" y="280"/>
                    <a:pt x="481" y="280"/>
                  </a:cubicBezTo>
                  <a:cubicBezTo>
                    <a:pt x="481" y="280"/>
                    <a:pt x="402" y="292"/>
                    <a:pt x="380" y="314"/>
                  </a:cubicBezTo>
                  <a:cubicBezTo>
                    <a:pt x="357" y="336"/>
                    <a:pt x="357" y="381"/>
                    <a:pt x="323" y="404"/>
                  </a:cubicBezTo>
                  <a:cubicBezTo>
                    <a:pt x="301" y="415"/>
                    <a:pt x="245" y="415"/>
                    <a:pt x="245" y="415"/>
                  </a:cubicBezTo>
                  <a:cubicBezTo>
                    <a:pt x="245" y="415"/>
                    <a:pt x="256" y="494"/>
                    <a:pt x="245" y="505"/>
                  </a:cubicBezTo>
                  <a:cubicBezTo>
                    <a:pt x="223" y="527"/>
                    <a:pt x="223" y="549"/>
                    <a:pt x="234" y="572"/>
                  </a:cubicBezTo>
                  <a:cubicBezTo>
                    <a:pt x="256" y="583"/>
                    <a:pt x="267" y="572"/>
                    <a:pt x="279" y="549"/>
                  </a:cubicBezTo>
                  <a:cubicBezTo>
                    <a:pt x="290" y="527"/>
                    <a:pt x="290" y="505"/>
                    <a:pt x="323" y="516"/>
                  </a:cubicBezTo>
                  <a:cubicBezTo>
                    <a:pt x="357" y="538"/>
                    <a:pt x="402" y="561"/>
                    <a:pt x="413" y="561"/>
                  </a:cubicBezTo>
                  <a:cubicBezTo>
                    <a:pt x="413" y="572"/>
                    <a:pt x="413" y="729"/>
                    <a:pt x="413" y="740"/>
                  </a:cubicBezTo>
                  <a:cubicBezTo>
                    <a:pt x="413" y="740"/>
                    <a:pt x="357" y="729"/>
                    <a:pt x="357" y="774"/>
                  </a:cubicBezTo>
                  <a:cubicBezTo>
                    <a:pt x="357" y="807"/>
                    <a:pt x="357" y="852"/>
                    <a:pt x="335" y="852"/>
                  </a:cubicBezTo>
                  <a:cubicBezTo>
                    <a:pt x="312" y="852"/>
                    <a:pt x="301" y="852"/>
                    <a:pt x="301" y="818"/>
                  </a:cubicBezTo>
                  <a:cubicBezTo>
                    <a:pt x="290" y="785"/>
                    <a:pt x="290" y="762"/>
                    <a:pt x="290" y="762"/>
                  </a:cubicBezTo>
                  <a:cubicBezTo>
                    <a:pt x="0" y="1043"/>
                    <a:pt x="0" y="1043"/>
                    <a:pt x="0" y="1043"/>
                  </a:cubicBezTo>
                  <a:cubicBezTo>
                    <a:pt x="178" y="1256"/>
                    <a:pt x="178" y="1256"/>
                    <a:pt x="178" y="1256"/>
                  </a:cubicBezTo>
                  <a:cubicBezTo>
                    <a:pt x="178" y="1256"/>
                    <a:pt x="200" y="1267"/>
                    <a:pt x="178" y="1289"/>
                  </a:cubicBezTo>
                  <a:cubicBezTo>
                    <a:pt x="167" y="1300"/>
                    <a:pt x="167" y="1334"/>
                    <a:pt x="200" y="1323"/>
                  </a:cubicBezTo>
                  <a:cubicBezTo>
                    <a:pt x="234" y="1323"/>
                    <a:pt x="234" y="1334"/>
                    <a:pt x="212" y="1356"/>
                  </a:cubicBezTo>
                  <a:cubicBezTo>
                    <a:pt x="189" y="1379"/>
                    <a:pt x="212" y="1424"/>
                    <a:pt x="200" y="1435"/>
                  </a:cubicBezTo>
                  <a:cubicBezTo>
                    <a:pt x="200" y="1446"/>
                    <a:pt x="245" y="1457"/>
                    <a:pt x="245" y="1480"/>
                  </a:cubicBezTo>
                  <a:cubicBezTo>
                    <a:pt x="245" y="1502"/>
                    <a:pt x="245" y="1547"/>
                    <a:pt x="279" y="1536"/>
                  </a:cubicBezTo>
                  <a:cubicBezTo>
                    <a:pt x="312" y="1525"/>
                    <a:pt x="323" y="1525"/>
                    <a:pt x="323" y="1558"/>
                  </a:cubicBezTo>
                  <a:cubicBezTo>
                    <a:pt x="312" y="1580"/>
                    <a:pt x="312" y="1592"/>
                    <a:pt x="357" y="1592"/>
                  </a:cubicBezTo>
                  <a:cubicBezTo>
                    <a:pt x="391" y="1580"/>
                    <a:pt x="402" y="1592"/>
                    <a:pt x="413" y="1636"/>
                  </a:cubicBezTo>
                  <a:cubicBezTo>
                    <a:pt x="413" y="1670"/>
                    <a:pt x="436" y="1726"/>
                    <a:pt x="458" y="1738"/>
                  </a:cubicBezTo>
                  <a:cubicBezTo>
                    <a:pt x="481" y="1749"/>
                    <a:pt x="503" y="1726"/>
                    <a:pt x="514" y="1760"/>
                  </a:cubicBezTo>
                  <a:cubicBezTo>
                    <a:pt x="536" y="1782"/>
                    <a:pt x="548" y="1782"/>
                    <a:pt x="581" y="1771"/>
                  </a:cubicBezTo>
                  <a:cubicBezTo>
                    <a:pt x="615" y="1771"/>
                    <a:pt x="626" y="1782"/>
                    <a:pt x="626" y="1805"/>
                  </a:cubicBezTo>
                  <a:cubicBezTo>
                    <a:pt x="637" y="1838"/>
                    <a:pt x="649" y="1838"/>
                    <a:pt x="604" y="1849"/>
                  </a:cubicBezTo>
                  <a:cubicBezTo>
                    <a:pt x="559" y="1872"/>
                    <a:pt x="525" y="1894"/>
                    <a:pt x="503" y="1872"/>
                  </a:cubicBezTo>
                  <a:cubicBezTo>
                    <a:pt x="481" y="1861"/>
                    <a:pt x="469" y="1838"/>
                    <a:pt x="436" y="1849"/>
                  </a:cubicBezTo>
                  <a:cubicBezTo>
                    <a:pt x="402" y="1861"/>
                    <a:pt x="402" y="1838"/>
                    <a:pt x="380" y="1816"/>
                  </a:cubicBezTo>
                  <a:cubicBezTo>
                    <a:pt x="368" y="1805"/>
                    <a:pt x="357" y="1805"/>
                    <a:pt x="323" y="1838"/>
                  </a:cubicBezTo>
                  <a:cubicBezTo>
                    <a:pt x="290" y="1872"/>
                    <a:pt x="245" y="1928"/>
                    <a:pt x="245" y="1939"/>
                  </a:cubicBezTo>
                  <a:cubicBezTo>
                    <a:pt x="245" y="1962"/>
                    <a:pt x="223" y="2029"/>
                    <a:pt x="256" y="2018"/>
                  </a:cubicBezTo>
                  <a:cubicBezTo>
                    <a:pt x="290" y="2006"/>
                    <a:pt x="279" y="2040"/>
                    <a:pt x="256" y="2074"/>
                  </a:cubicBezTo>
                  <a:cubicBezTo>
                    <a:pt x="234" y="2096"/>
                    <a:pt x="234" y="2129"/>
                    <a:pt x="267" y="2141"/>
                  </a:cubicBezTo>
                  <a:cubicBezTo>
                    <a:pt x="290" y="2152"/>
                    <a:pt x="290" y="2197"/>
                    <a:pt x="279" y="2242"/>
                  </a:cubicBezTo>
                  <a:cubicBezTo>
                    <a:pt x="279" y="2242"/>
                    <a:pt x="279" y="2242"/>
                    <a:pt x="279" y="2253"/>
                  </a:cubicBezTo>
                  <a:cubicBezTo>
                    <a:pt x="267" y="2253"/>
                    <a:pt x="267" y="2253"/>
                    <a:pt x="267" y="2253"/>
                  </a:cubicBezTo>
                  <a:cubicBezTo>
                    <a:pt x="267" y="2264"/>
                    <a:pt x="267" y="2264"/>
                    <a:pt x="267" y="2264"/>
                  </a:cubicBezTo>
                  <a:lnTo>
                    <a:pt x="267" y="2264"/>
                  </a:lnTo>
                  <a:cubicBezTo>
                    <a:pt x="267" y="2264"/>
                    <a:pt x="267" y="2264"/>
                    <a:pt x="267" y="2275"/>
                  </a:cubicBezTo>
                  <a:lnTo>
                    <a:pt x="267" y="2275"/>
                  </a:lnTo>
                  <a:cubicBezTo>
                    <a:pt x="267" y="2287"/>
                    <a:pt x="267" y="2298"/>
                    <a:pt x="267" y="2320"/>
                  </a:cubicBezTo>
                  <a:cubicBezTo>
                    <a:pt x="267" y="2320"/>
                    <a:pt x="301" y="2342"/>
                    <a:pt x="346" y="2376"/>
                  </a:cubicBezTo>
                  <a:cubicBezTo>
                    <a:pt x="391" y="2421"/>
                    <a:pt x="413" y="2443"/>
                    <a:pt x="402" y="2466"/>
                  </a:cubicBezTo>
                  <a:cubicBezTo>
                    <a:pt x="391" y="2488"/>
                    <a:pt x="380" y="2522"/>
                    <a:pt x="402" y="2544"/>
                  </a:cubicBezTo>
                  <a:cubicBezTo>
                    <a:pt x="436" y="2566"/>
                    <a:pt x="447" y="2588"/>
                    <a:pt x="436" y="2610"/>
                  </a:cubicBezTo>
                  <a:cubicBezTo>
                    <a:pt x="425" y="2644"/>
                    <a:pt x="413" y="2768"/>
                    <a:pt x="447" y="2801"/>
                  </a:cubicBezTo>
                  <a:cubicBezTo>
                    <a:pt x="481" y="2846"/>
                    <a:pt x="481" y="2823"/>
                    <a:pt x="481" y="2868"/>
                  </a:cubicBezTo>
                  <a:cubicBezTo>
                    <a:pt x="481" y="2902"/>
                    <a:pt x="492" y="2902"/>
                    <a:pt x="525" y="2913"/>
                  </a:cubicBezTo>
                  <a:cubicBezTo>
                    <a:pt x="548" y="2924"/>
                    <a:pt x="536" y="2947"/>
                    <a:pt x="492" y="2947"/>
                  </a:cubicBezTo>
                  <a:cubicBezTo>
                    <a:pt x="458" y="2958"/>
                    <a:pt x="447" y="2980"/>
                    <a:pt x="447" y="3025"/>
                  </a:cubicBezTo>
                  <a:cubicBezTo>
                    <a:pt x="447" y="3059"/>
                    <a:pt x="436" y="3137"/>
                    <a:pt x="447" y="3137"/>
                  </a:cubicBezTo>
                  <a:cubicBezTo>
                    <a:pt x="469" y="3148"/>
                    <a:pt x="481" y="3159"/>
                    <a:pt x="458" y="3193"/>
                  </a:cubicBezTo>
                  <a:cubicBezTo>
                    <a:pt x="447" y="3216"/>
                    <a:pt x="447" y="3261"/>
                    <a:pt x="458" y="3261"/>
                  </a:cubicBezTo>
                  <a:cubicBezTo>
                    <a:pt x="481" y="3261"/>
                    <a:pt x="514" y="3261"/>
                    <a:pt x="514" y="3272"/>
                  </a:cubicBezTo>
                  <a:cubicBezTo>
                    <a:pt x="525" y="3294"/>
                    <a:pt x="503" y="3317"/>
                    <a:pt x="559" y="3305"/>
                  </a:cubicBezTo>
                  <a:cubicBezTo>
                    <a:pt x="604" y="3305"/>
                    <a:pt x="592" y="3294"/>
                    <a:pt x="592" y="3249"/>
                  </a:cubicBezTo>
                  <a:cubicBezTo>
                    <a:pt x="592" y="3216"/>
                    <a:pt x="615" y="3193"/>
                    <a:pt x="637" y="3216"/>
                  </a:cubicBezTo>
                  <a:cubicBezTo>
                    <a:pt x="649" y="3238"/>
                    <a:pt x="660" y="3249"/>
                    <a:pt x="682" y="3249"/>
                  </a:cubicBezTo>
                  <a:lnTo>
                    <a:pt x="694" y="3238"/>
                  </a:lnTo>
                  <a:cubicBezTo>
                    <a:pt x="716" y="3216"/>
                    <a:pt x="716" y="3137"/>
                    <a:pt x="738" y="3115"/>
                  </a:cubicBezTo>
                  <a:cubicBezTo>
                    <a:pt x="749" y="3092"/>
                    <a:pt x="783" y="3092"/>
                    <a:pt x="805" y="3104"/>
                  </a:cubicBezTo>
                  <a:cubicBezTo>
                    <a:pt x="828" y="3115"/>
                    <a:pt x="839" y="3092"/>
                    <a:pt x="828" y="3048"/>
                  </a:cubicBezTo>
                  <a:cubicBezTo>
                    <a:pt x="828" y="3003"/>
                    <a:pt x="839" y="2857"/>
                    <a:pt x="861" y="2846"/>
                  </a:cubicBezTo>
                  <a:cubicBezTo>
                    <a:pt x="895" y="2835"/>
                    <a:pt x="974" y="2846"/>
                    <a:pt x="1041" y="2835"/>
                  </a:cubicBezTo>
                  <a:cubicBezTo>
                    <a:pt x="1108" y="2812"/>
                    <a:pt x="1164" y="2790"/>
                    <a:pt x="1130" y="2756"/>
                  </a:cubicBezTo>
                  <a:cubicBezTo>
                    <a:pt x="1097" y="2734"/>
                    <a:pt x="1052" y="2700"/>
                    <a:pt x="1052" y="2666"/>
                  </a:cubicBezTo>
                  <a:lnTo>
                    <a:pt x="1052" y="2666"/>
                  </a:lnTo>
                  <a:lnTo>
                    <a:pt x="1052" y="2666"/>
                  </a:lnTo>
                  <a:lnTo>
                    <a:pt x="1052" y="2666"/>
                  </a:lnTo>
                  <a:lnTo>
                    <a:pt x="1052" y="2666"/>
                  </a:lnTo>
                  <a:cubicBezTo>
                    <a:pt x="1052" y="2655"/>
                    <a:pt x="1052" y="2655"/>
                    <a:pt x="1052" y="2655"/>
                  </a:cubicBezTo>
                  <a:lnTo>
                    <a:pt x="1052" y="2655"/>
                  </a:lnTo>
                  <a:cubicBezTo>
                    <a:pt x="1052" y="2655"/>
                    <a:pt x="1052" y="2655"/>
                    <a:pt x="1052" y="2644"/>
                  </a:cubicBezTo>
                  <a:lnTo>
                    <a:pt x="1052" y="2644"/>
                  </a:lnTo>
                  <a:lnTo>
                    <a:pt x="1052" y="2644"/>
                  </a:lnTo>
                  <a:cubicBezTo>
                    <a:pt x="1052" y="2633"/>
                    <a:pt x="1052" y="2633"/>
                    <a:pt x="1052" y="2633"/>
                  </a:cubicBezTo>
                  <a:lnTo>
                    <a:pt x="1052" y="2633"/>
                  </a:lnTo>
                  <a:cubicBezTo>
                    <a:pt x="1052" y="2633"/>
                    <a:pt x="1052" y="2633"/>
                    <a:pt x="1052" y="2622"/>
                  </a:cubicBezTo>
                  <a:lnTo>
                    <a:pt x="1052" y="2610"/>
                  </a:lnTo>
                  <a:cubicBezTo>
                    <a:pt x="1041" y="2533"/>
                    <a:pt x="1041" y="2432"/>
                    <a:pt x="1030" y="2421"/>
                  </a:cubicBezTo>
                  <a:cubicBezTo>
                    <a:pt x="1018" y="2398"/>
                    <a:pt x="985" y="2376"/>
                    <a:pt x="974" y="2331"/>
                  </a:cubicBezTo>
                  <a:cubicBezTo>
                    <a:pt x="974" y="2287"/>
                    <a:pt x="962" y="2242"/>
                    <a:pt x="996" y="2242"/>
                  </a:cubicBezTo>
                  <a:cubicBezTo>
                    <a:pt x="1018" y="2253"/>
                    <a:pt x="1086" y="2253"/>
                    <a:pt x="1097" y="2231"/>
                  </a:cubicBezTo>
                  <a:cubicBezTo>
                    <a:pt x="1108" y="2208"/>
                    <a:pt x="1130" y="2174"/>
                    <a:pt x="1153" y="2197"/>
                  </a:cubicBezTo>
                  <a:cubicBezTo>
                    <a:pt x="1175" y="2208"/>
                    <a:pt x="1198" y="2163"/>
                    <a:pt x="1198" y="2129"/>
                  </a:cubicBezTo>
                  <a:cubicBezTo>
                    <a:pt x="1198" y="2107"/>
                    <a:pt x="1209" y="2118"/>
                    <a:pt x="1231" y="2141"/>
                  </a:cubicBezTo>
                  <a:cubicBezTo>
                    <a:pt x="1254" y="2152"/>
                    <a:pt x="1276" y="2141"/>
                    <a:pt x="1287" y="2118"/>
                  </a:cubicBezTo>
                  <a:cubicBezTo>
                    <a:pt x="1299" y="2096"/>
                    <a:pt x="1310" y="2118"/>
                    <a:pt x="1321" y="2096"/>
                  </a:cubicBezTo>
                  <a:cubicBezTo>
                    <a:pt x="1332" y="2074"/>
                    <a:pt x="1343" y="2051"/>
                    <a:pt x="1310" y="2040"/>
                  </a:cubicBezTo>
                  <a:cubicBezTo>
                    <a:pt x="1276" y="2029"/>
                    <a:pt x="1276" y="2006"/>
                    <a:pt x="1299" y="2006"/>
                  </a:cubicBezTo>
                  <a:cubicBezTo>
                    <a:pt x="1332" y="1995"/>
                    <a:pt x="1343" y="1973"/>
                    <a:pt x="1354" y="1950"/>
                  </a:cubicBezTo>
                  <a:cubicBezTo>
                    <a:pt x="1354" y="1928"/>
                    <a:pt x="1377" y="1939"/>
                    <a:pt x="1377" y="1917"/>
                  </a:cubicBezTo>
                  <a:cubicBezTo>
                    <a:pt x="1388" y="1883"/>
                    <a:pt x="1399" y="1905"/>
                    <a:pt x="1411" y="1928"/>
                  </a:cubicBezTo>
                  <a:cubicBezTo>
                    <a:pt x="1422" y="1939"/>
                    <a:pt x="1456" y="1928"/>
                    <a:pt x="1478" y="1905"/>
                  </a:cubicBezTo>
                  <a:cubicBezTo>
                    <a:pt x="1512" y="1872"/>
                    <a:pt x="1713" y="1693"/>
                    <a:pt x="1713" y="1693"/>
                  </a:cubicBezTo>
                  <a:cubicBezTo>
                    <a:pt x="1713" y="1693"/>
                    <a:pt x="1758" y="1704"/>
                    <a:pt x="1769" y="1670"/>
                  </a:cubicBezTo>
                  <a:cubicBezTo>
                    <a:pt x="1792" y="1636"/>
                    <a:pt x="1814" y="1614"/>
                    <a:pt x="1781" y="1614"/>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latin typeface="Calibri Light"/>
              </a:endParaRPr>
            </a:p>
          </p:txBody>
        </p:sp>
        <p:sp>
          <p:nvSpPr>
            <p:cNvPr id="41" name="Freeform 15"/>
            <p:cNvSpPr>
              <a:spLocks noChangeArrowheads="1"/>
            </p:cNvSpPr>
            <p:nvPr/>
          </p:nvSpPr>
          <p:spPr bwMode="auto">
            <a:xfrm>
              <a:off x="5329238" y="2506663"/>
              <a:ext cx="685800" cy="1355725"/>
            </a:xfrm>
            <a:custGeom>
              <a:avLst/>
              <a:gdLst>
                <a:gd name="T0" fmla="*/ 1894 w 1906"/>
                <a:gd name="T1" fmla="*/ 1120 h 3765"/>
                <a:gd name="T2" fmla="*/ 1670 w 1906"/>
                <a:gd name="T3" fmla="*/ 1210 h 3765"/>
                <a:gd name="T4" fmla="*/ 1143 w 1906"/>
                <a:gd name="T5" fmla="*/ 1064 h 3765"/>
                <a:gd name="T6" fmla="*/ 941 w 1906"/>
                <a:gd name="T7" fmla="*/ 952 h 3765"/>
                <a:gd name="T8" fmla="*/ 605 w 1906"/>
                <a:gd name="T9" fmla="*/ 874 h 3765"/>
                <a:gd name="T10" fmla="*/ 505 w 1906"/>
                <a:gd name="T11" fmla="*/ 706 h 3765"/>
                <a:gd name="T12" fmla="*/ 426 w 1906"/>
                <a:gd name="T13" fmla="*/ 616 h 3765"/>
                <a:gd name="T14" fmla="*/ 348 w 1906"/>
                <a:gd name="T15" fmla="*/ 123 h 3765"/>
                <a:gd name="T16" fmla="*/ 135 w 1906"/>
                <a:gd name="T17" fmla="*/ 89 h 3765"/>
                <a:gd name="T18" fmla="*/ 236 w 1906"/>
                <a:gd name="T19" fmla="*/ 291 h 3765"/>
                <a:gd name="T20" fmla="*/ 258 w 1906"/>
                <a:gd name="T21" fmla="*/ 459 h 3765"/>
                <a:gd name="T22" fmla="*/ 303 w 1906"/>
                <a:gd name="T23" fmla="*/ 683 h 3765"/>
                <a:gd name="T24" fmla="*/ 426 w 1906"/>
                <a:gd name="T25" fmla="*/ 885 h 3765"/>
                <a:gd name="T26" fmla="*/ 672 w 1906"/>
                <a:gd name="T27" fmla="*/ 1120 h 3765"/>
                <a:gd name="T28" fmla="*/ 852 w 1906"/>
                <a:gd name="T29" fmla="*/ 1132 h 3765"/>
                <a:gd name="T30" fmla="*/ 1009 w 1906"/>
                <a:gd name="T31" fmla="*/ 1401 h 3765"/>
                <a:gd name="T32" fmla="*/ 1087 w 1906"/>
                <a:gd name="T33" fmla="*/ 1546 h 3765"/>
                <a:gd name="T34" fmla="*/ 729 w 1906"/>
                <a:gd name="T35" fmla="*/ 1804 h 3765"/>
                <a:gd name="T36" fmla="*/ 617 w 1906"/>
                <a:gd name="T37" fmla="*/ 1882 h 3765"/>
                <a:gd name="T38" fmla="*/ 605 w 1906"/>
                <a:gd name="T39" fmla="*/ 1994 h 3765"/>
                <a:gd name="T40" fmla="*/ 471 w 1906"/>
                <a:gd name="T41" fmla="*/ 2073 h 3765"/>
                <a:gd name="T42" fmla="*/ 292 w 1906"/>
                <a:gd name="T43" fmla="*/ 2207 h 3765"/>
                <a:gd name="T44" fmla="*/ 370 w 1906"/>
                <a:gd name="T45" fmla="*/ 2520 h 3765"/>
                <a:gd name="T46" fmla="*/ 370 w 1906"/>
                <a:gd name="T47" fmla="*/ 2531 h 3765"/>
                <a:gd name="T48" fmla="*/ 370 w 1906"/>
                <a:gd name="T49" fmla="*/ 2542 h 3765"/>
                <a:gd name="T50" fmla="*/ 370 w 1906"/>
                <a:gd name="T51" fmla="*/ 2542 h 3765"/>
                <a:gd name="T52" fmla="*/ 359 w 1906"/>
                <a:gd name="T53" fmla="*/ 2711 h 3765"/>
                <a:gd name="T54" fmla="*/ 123 w 1906"/>
                <a:gd name="T55" fmla="*/ 2980 h 3765"/>
                <a:gd name="T56" fmla="*/ 0 w 1906"/>
                <a:gd name="T57" fmla="*/ 3125 h 3765"/>
                <a:gd name="T58" fmla="*/ 90 w 1906"/>
                <a:gd name="T59" fmla="*/ 3226 h 3765"/>
                <a:gd name="T60" fmla="*/ 67 w 1906"/>
                <a:gd name="T61" fmla="*/ 3428 h 3765"/>
                <a:gd name="T62" fmla="*/ 269 w 1906"/>
                <a:gd name="T63" fmla="*/ 3529 h 3765"/>
                <a:gd name="T64" fmla="*/ 437 w 1906"/>
                <a:gd name="T65" fmla="*/ 3473 h 3765"/>
                <a:gd name="T66" fmla="*/ 594 w 1906"/>
                <a:gd name="T67" fmla="*/ 3573 h 3765"/>
                <a:gd name="T68" fmla="*/ 628 w 1906"/>
                <a:gd name="T69" fmla="*/ 3697 h 3765"/>
                <a:gd name="T70" fmla="*/ 863 w 1906"/>
                <a:gd name="T71" fmla="*/ 3719 h 3765"/>
                <a:gd name="T72" fmla="*/ 1054 w 1906"/>
                <a:gd name="T73" fmla="*/ 3708 h 3765"/>
                <a:gd name="T74" fmla="*/ 1054 w 1906"/>
                <a:gd name="T75" fmla="*/ 3708 h 3765"/>
                <a:gd name="T76" fmla="*/ 1065 w 1906"/>
                <a:gd name="T77" fmla="*/ 3708 h 3765"/>
                <a:gd name="T78" fmla="*/ 1065 w 1906"/>
                <a:gd name="T79" fmla="*/ 3708 h 3765"/>
                <a:gd name="T80" fmla="*/ 1065 w 1906"/>
                <a:gd name="T81" fmla="*/ 3708 h 3765"/>
                <a:gd name="T82" fmla="*/ 1065 w 1906"/>
                <a:gd name="T83" fmla="*/ 3708 h 3765"/>
                <a:gd name="T84" fmla="*/ 1166 w 1906"/>
                <a:gd name="T85" fmla="*/ 3686 h 3765"/>
                <a:gd name="T86" fmla="*/ 1479 w 1906"/>
                <a:gd name="T87" fmla="*/ 3764 h 3765"/>
                <a:gd name="T88" fmla="*/ 1524 w 1906"/>
                <a:gd name="T89" fmla="*/ 3708 h 3765"/>
                <a:gd name="T90" fmla="*/ 1547 w 1906"/>
                <a:gd name="T91" fmla="*/ 3271 h 3765"/>
                <a:gd name="T92" fmla="*/ 1524 w 1906"/>
                <a:gd name="T93" fmla="*/ 3013 h 3765"/>
                <a:gd name="T94" fmla="*/ 1457 w 1906"/>
                <a:gd name="T95" fmla="*/ 2688 h 3765"/>
                <a:gd name="T96" fmla="*/ 1524 w 1906"/>
                <a:gd name="T97" fmla="*/ 2565 h 3765"/>
                <a:gd name="T98" fmla="*/ 1536 w 1906"/>
                <a:gd name="T99" fmla="*/ 2431 h 3765"/>
                <a:gd name="T100" fmla="*/ 1479 w 1906"/>
                <a:gd name="T101" fmla="*/ 2263 h 3765"/>
                <a:gd name="T102" fmla="*/ 1468 w 1906"/>
                <a:gd name="T103" fmla="*/ 2185 h 3765"/>
                <a:gd name="T104" fmla="*/ 1524 w 1906"/>
                <a:gd name="T105" fmla="*/ 2140 h 3765"/>
                <a:gd name="T106" fmla="*/ 1524 w 1906"/>
                <a:gd name="T107" fmla="*/ 1894 h 3765"/>
                <a:gd name="T108" fmla="*/ 1536 w 1906"/>
                <a:gd name="T109" fmla="*/ 1770 h 3765"/>
                <a:gd name="T110" fmla="*/ 1513 w 1906"/>
                <a:gd name="T111" fmla="*/ 1669 h 3765"/>
                <a:gd name="T112" fmla="*/ 1558 w 1906"/>
                <a:gd name="T113" fmla="*/ 1591 h 3765"/>
                <a:gd name="T114" fmla="*/ 1692 w 1906"/>
                <a:gd name="T115" fmla="*/ 1591 h 3765"/>
                <a:gd name="T116" fmla="*/ 1681 w 1906"/>
                <a:gd name="T117" fmla="*/ 1815 h 3765"/>
                <a:gd name="T118" fmla="*/ 1861 w 1906"/>
                <a:gd name="T119" fmla="*/ 1356 h 37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906" h="3765">
                  <a:moveTo>
                    <a:pt x="1905" y="1210"/>
                  </a:moveTo>
                  <a:lnTo>
                    <a:pt x="1905" y="1210"/>
                  </a:lnTo>
                  <a:cubicBezTo>
                    <a:pt x="1905" y="1187"/>
                    <a:pt x="1894" y="1154"/>
                    <a:pt x="1894" y="1120"/>
                  </a:cubicBezTo>
                  <a:cubicBezTo>
                    <a:pt x="1872" y="1120"/>
                    <a:pt x="1838" y="1132"/>
                    <a:pt x="1816" y="1143"/>
                  </a:cubicBezTo>
                  <a:cubicBezTo>
                    <a:pt x="1782" y="1165"/>
                    <a:pt x="1771" y="1176"/>
                    <a:pt x="1748" y="1176"/>
                  </a:cubicBezTo>
                  <a:cubicBezTo>
                    <a:pt x="1715" y="1176"/>
                    <a:pt x="1704" y="1210"/>
                    <a:pt x="1670" y="1210"/>
                  </a:cubicBezTo>
                  <a:cubicBezTo>
                    <a:pt x="1636" y="1210"/>
                    <a:pt x="1592" y="1132"/>
                    <a:pt x="1558" y="1120"/>
                  </a:cubicBezTo>
                  <a:cubicBezTo>
                    <a:pt x="1536" y="1109"/>
                    <a:pt x="1289" y="1120"/>
                    <a:pt x="1222" y="1120"/>
                  </a:cubicBezTo>
                  <a:cubicBezTo>
                    <a:pt x="1154" y="1120"/>
                    <a:pt x="1166" y="1098"/>
                    <a:pt x="1143" y="1064"/>
                  </a:cubicBezTo>
                  <a:cubicBezTo>
                    <a:pt x="1121" y="1042"/>
                    <a:pt x="1099" y="1053"/>
                    <a:pt x="1065" y="1053"/>
                  </a:cubicBezTo>
                  <a:cubicBezTo>
                    <a:pt x="1020" y="1053"/>
                    <a:pt x="1043" y="997"/>
                    <a:pt x="1020" y="997"/>
                  </a:cubicBezTo>
                  <a:cubicBezTo>
                    <a:pt x="998" y="997"/>
                    <a:pt x="975" y="974"/>
                    <a:pt x="941" y="952"/>
                  </a:cubicBezTo>
                  <a:cubicBezTo>
                    <a:pt x="897" y="930"/>
                    <a:pt x="885" y="930"/>
                    <a:pt x="818" y="919"/>
                  </a:cubicBezTo>
                  <a:cubicBezTo>
                    <a:pt x="751" y="919"/>
                    <a:pt x="695" y="874"/>
                    <a:pt x="672" y="863"/>
                  </a:cubicBezTo>
                  <a:cubicBezTo>
                    <a:pt x="661" y="851"/>
                    <a:pt x="639" y="885"/>
                    <a:pt x="605" y="874"/>
                  </a:cubicBezTo>
                  <a:cubicBezTo>
                    <a:pt x="572" y="851"/>
                    <a:pt x="538" y="795"/>
                    <a:pt x="527" y="773"/>
                  </a:cubicBezTo>
                  <a:cubicBezTo>
                    <a:pt x="516" y="750"/>
                    <a:pt x="482" y="762"/>
                    <a:pt x="471" y="750"/>
                  </a:cubicBezTo>
                  <a:cubicBezTo>
                    <a:pt x="471" y="728"/>
                    <a:pt x="493" y="728"/>
                    <a:pt x="505" y="706"/>
                  </a:cubicBezTo>
                  <a:cubicBezTo>
                    <a:pt x="505" y="694"/>
                    <a:pt x="482" y="650"/>
                    <a:pt x="471" y="661"/>
                  </a:cubicBezTo>
                  <a:cubicBezTo>
                    <a:pt x="471" y="672"/>
                    <a:pt x="437" y="683"/>
                    <a:pt x="426" y="661"/>
                  </a:cubicBezTo>
                  <a:cubicBezTo>
                    <a:pt x="404" y="638"/>
                    <a:pt x="426" y="627"/>
                    <a:pt x="426" y="616"/>
                  </a:cubicBezTo>
                  <a:cubicBezTo>
                    <a:pt x="415" y="605"/>
                    <a:pt x="392" y="549"/>
                    <a:pt x="381" y="493"/>
                  </a:cubicBezTo>
                  <a:cubicBezTo>
                    <a:pt x="370" y="437"/>
                    <a:pt x="404" y="470"/>
                    <a:pt x="392" y="448"/>
                  </a:cubicBezTo>
                  <a:cubicBezTo>
                    <a:pt x="381" y="425"/>
                    <a:pt x="359" y="168"/>
                    <a:pt x="348" y="123"/>
                  </a:cubicBezTo>
                  <a:cubicBezTo>
                    <a:pt x="325" y="89"/>
                    <a:pt x="202" y="11"/>
                    <a:pt x="191" y="0"/>
                  </a:cubicBezTo>
                  <a:cubicBezTo>
                    <a:pt x="157" y="33"/>
                    <a:pt x="157" y="33"/>
                    <a:pt x="157" y="33"/>
                  </a:cubicBezTo>
                  <a:cubicBezTo>
                    <a:pt x="157" y="33"/>
                    <a:pt x="123" y="78"/>
                    <a:pt x="135" y="89"/>
                  </a:cubicBezTo>
                  <a:cubicBezTo>
                    <a:pt x="146" y="101"/>
                    <a:pt x="179" y="145"/>
                    <a:pt x="213" y="145"/>
                  </a:cubicBezTo>
                  <a:cubicBezTo>
                    <a:pt x="247" y="145"/>
                    <a:pt x="236" y="156"/>
                    <a:pt x="224" y="201"/>
                  </a:cubicBezTo>
                  <a:cubicBezTo>
                    <a:pt x="224" y="246"/>
                    <a:pt x="213" y="280"/>
                    <a:pt x="236" y="291"/>
                  </a:cubicBezTo>
                  <a:cubicBezTo>
                    <a:pt x="269" y="291"/>
                    <a:pt x="258" y="314"/>
                    <a:pt x="258" y="347"/>
                  </a:cubicBezTo>
                  <a:cubicBezTo>
                    <a:pt x="258" y="381"/>
                    <a:pt x="314" y="403"/>
                    <a:pt x="303" y="414"/>
                  </a:cubicBezTo>
                  <a:cubicBezTo>
                    <a:pt x="292" y="425"/>
                    <a:pt x="269" y="437"/>
                    <a:pt x="258" y="459"/>
                  </a:cubicBezTo>
                  <a:cubicBezTo>
                    <a:pt x="258" y="481"/>
                    <a:pt x="236" y="538"/>
                    <a:pt x="236" y="538"/>
                  </a:cubicBezTo>
                  <a:cubicBezTo>
                    <a:pt x="348" y="538"/>
                    <a:pt x="348" y="538"/>
                    <a:pt x="348" y="538"/>
                  </a:cubicBezTo>
                  <a:cubicBezTo>
                    <a:pt x="303" y="683"/>
                    <a:pt x="303" y="683"/>
                    <a:pt x="303" y="683"/>
                  </a:cubicBezTo>
                  <a:cubicBezTo>
                    <a:pt x="404" y="683"/>
                    <a:pt x="404" y="683"/>
                    <a:pt x="404" y="683"/>
                  </a:cubicBezTo>
                  <a:cubicBezTo>
                    <a:pt x="460" y="762"/>
                    <a:pt x="460" y="762"/>
                    <a:pt x="460" y="762"/>
                  </a:cubicBezTo>
                  <a:cubicBezTo>
                    <a:pt x="426" y="885"/>
                    <a:pt x="426" y="885"/>
                    <a:pt x="426" y="885"/>
                  </a:cubicBezTo>
                  <a:cubicBezTo>
                    <a:pt x="605" y="986"/>
                    <a:pt x="605" y="986"/>
                    <a:pt x="605" y="986"/>
                  </a:cubicBezTo>
                  <a:cubicBezTo>
                    <a:pt x="617" y="1098"/>
                    <a:pt x="617" y="1098"/>
                    <a:pt x="617" y="1098"/>
                  </a:cubicBezTo>
                  <a:cubicBezTo>
                    <a:pt x="617" y="1098"/>
                    <a:pt x="684" y="1143"/>
                    <a:pt x="672" y="1120"/>
                  </a:cubicBezTo>
                  <a:cubicBezTo>
                    <a:pt x="661" y="1098"/>
                    <a:pt x="695" y="1087"/>
                    <a:pt x="706" y="1098"/>
                  </a:cubicBezTo>
                  <a:cubicBezTo>
                    <a:pt x="729" y="1120"/>
                    <a:pt x="740" y="1143"/>
                    <a:pt x="774" y="1154"/>
                  </a:cubicBezTo>
                  <a:cubicBezTo>
                    <a:pt x="807" y="1165"/>
                    <a:pt x="818" y="1132"/>
                    <a:pt x="852" y="1132"/>
                  </a:cubicBezTo>
                  <a:cubicBezTo>
                    <a:pt x="885" y="1132"/>
                    <a:pt x="885" y="1109"/>
                    <a:pt x="930" y="1120"/>
                  </a:cubicBezTo>
                  <a:cubicBezTo>
                    <a:pt x="975" y="1132"/>
                    <a:pt x="998" y="1132"/>
                    <a:pt x="998" y="1132"/>
                  </a:cubicBezTo>
                  <a:cubicBezTo>
                    <a:pt x="1009" y="1401"/>
                    <a:pt x="1009" y="1401"/>
                    <a:pt x="1009" y="1401"/>
                  </a:cubicBezTo>
                  <a:cubicBezTo>
                    <a:pt x="1020" y="1479"/>
                    <a:pt x="1020" y="1479"/>
                    <a:pt x="1020" y="1479"/>
                  </a:cubicBezTo>
                  <a:cubicBezTo>
                    <a:pt x="1020" y="1479"/>
                    <a:pt x="1076" y="1490"/>
                    <a:pt x="1099" y="1490"/>
                  </a:cubicBezTo>
                  <a:cubicBezTo>
                    <a:pt x="1132" y="1490"/>
                    <a:pt x="1110" y="1512"/>
                    <a:pt x="1087" y="1546"/>
                  </a:cubicBezTo>
                  <a:cubicBezTo>
                    <a:pt x="1076" y="1580"/>
                    <a:pt x="1031" y="1569"/>
                    <a:pt x="1031" y="1569"/>
                  </a:cubicBezTo>
                  <a:cubicBezTo>
                    <a:pt x="1031" y="1569"/>
                    <a:pt x="830" y="1748"/>
                    <a:pt x="796" y="1781"/>
                  </a:cubicBezTo>
                  <a:cubicBezTo>
                    <a:pt x="774" y="1804"/>
                    <a:pt x="740" y="1815"/>
                    <a:pt x="729" y="1804"/>
                  </a:cubicBezTo>
                  <a:cubicBezTo>
                    <a:pt x="717" y="1781"/>
                    <a:pt x="706" y="1759"/>
                    <a:pt x="695" y="1793"/>
                  </a:cubicBezTo>
                  <a:cubicBezTo>
                    <a:pt x="695" y="1815"/>
                    <a:pt x="672" y="1804"/>
                    <a:pt x="672" y="1826"/>
                  </a:cubicBezTo>
                  <a:cubicBezTo>
                    <a:pt x="661" y="1849"/>
                    <a:pt x="650" y="1871"/>
                    <a:pt x="617" y="1882"/>
                  </a:cubicBezTo>
                  <a:cubicBezTo>
                    <a:pt x="594" y="1882"/>
                    <a:pt x="594" y="1905"/>
                    <a:pt x="628" y="1916"/>
                  </a:cubicBezTo>
                  <a:cubicBezTo>
                    <a:pt x="661" y="1927"/>
                    <a:pt x="650" y="1950"/>
                    <a:pt x="639" y="1972"/>
                  </a:cubicBezTo>
                  <a:cubicBezTo>
                    <a:pt x="628" y="1994"/>
                    <a:pt x="617" y="1972"/>
                    <a:pt x="605" y="1994"/>
                  </a:cubicBezTo>
                  <a:cubicBezTo>
                    <a:pt x="594" y="2017"/>
                    <a:pt x="572" y="2028"/>
                    <a:pt x="549" y="2017"/>
                  </a:cubicBezTo>
                  <a:cubicBezTo>
                    <a:pt x="527" y="1994"/>
                    <a:pt x="516" y="1983"/>
                    <a:pt x="516" y="2005"/>
                  </a:cubicBezTo>
                  <a:cubicBezTo>
                    <a:pt x="516" y="2039"/>
                    <a:pt x="493" y="2084"/>
                    <a:pt x="471" y="2073"/>
                  </a:cubicBezTo>
                  <a:cubicBezTo>
                    <a:pt x="448" y="2050"/>
                    <a:pt x="426" y="2084"/>
                    <a:pt x="415" y="2107"/>
                  </a:cubicBezTo>
                  <a:cubicBezTo>
                    <a:pt x="404" y="2129"/>
                    <a:pt x="336" y="2129"/>
                    <a:pt x="314" y="2118"/>
                  </a:cubicBezTo>
                  <a:cubicBezTo>
                    <a:pt x="280" y="2118"/>
                    <a:pt x="292" y="2163"/>
                    <a:pt x="292" y="2207"/>
                  </a:cubicBezTo>
                  <a:cubicBezTo>
                    <a:pt x="303" y="2252"/>
                    <a:pt x="336" y="2274"/>
                    <a:pt x="348" y="2297"/>
                  </a:cubicBezTo>
                  <a:cubicBezTo>
                    <a:pt x="359" y="2308"/>
                    <a:pt x="359" y="2409"/>
                    <a:pt x="370" y="2486"/>
                  </a:cubicBezTo>
                  <a:cubicBezTo>
                    <a:pt x="370" y="2498"/>
                    <a:pt x="370" y="2509"/>
                    <a:pt x="370" y="2520"/>
                  </a:cubicBezTo>
                  <a:lnTo>
                    <a:pt x="370" y="2520"/>
                  </a:lnTo>
                  <a:cubicBezTo>
                    <a:pt x="370" y="2531"/>
                    <a:pt x="370" y="2531"/>
                    <a:pt x="370" y="2531"/>
                  </a:cubicBezTo>
                  <a:lnTo>
                    <a:pt x="370" y="2531"/>
                  </a:lnTo>
                  <a:lnTo>
                    <a:pt x="370" y="2531"/>
                  </a:lnTo>
                  <a:cubicBezTo>
                    <a:pt x="370" y="2531"/>
                    <a:pt x="370" y="2531"/>
                    <a:pt x="370" y="2542"/>
                  </a:cubicBezTo>
                  <a:lnTo>
                    <a:pt x="370" y="2542"/>
                  </a:lnTo>
                  <a:lnTo>
                    <a:pt x="370" y="2542"/>
                  </a:lnTo>
                  <a:lnTo>
                    <a:pt x="370" y="2542"/>
                  </a:lnTo>
                  <a:lnTo>
                    <a:pt x="370" y="2542"/>
                  </a:lnTo>
                  <a:lnTo>
                    <a:pt x="370" y="2542"/>
                  </a:lnTo>
                  <a:cubicBezTo>
                    <a:pt x="370" y="2576"/>
                    <a:pt x="415" y="2610"/>
                    <a:pt x="448" y="2632"/>
                  </a:cubicBezTo>
                  <a:cubicBezTo>
                    <a:pt x="482" y="2666"/>
                    <a:pt x="426" y="2688"/>
                    <a:pt x="359" y="2711"/>
                  </a:cubicBezTo>
                  <a:cubicBezTo>
                    <a:pt x="292" y="2722"/>
                    <a:pt x="213" y="2711"/>
                    <a:pt x="179" y="2722"/>
                  </a:cubicBezTo>
                  <a:cubicBezTo>
                    <a:pt x="157" y="2733"/>
                    <a:pt x="146" y="2879"/>
                    <a:pt x="146" y="2924"/>
                  </a:cubicBezTo>
                  <a:cubicBezTo>
                    <a:pt x="157" y="2968"/>
                    <a:pt x="146" y="2991"/>
                    <a:pt x="123" y="2980"/>
                  </a:cubicBezTo>
                  <a:cubicBezTo>
                    <a:pt x="101" y="2968"/>
                    <a:pt x="67" y="2968"/>
                    <a:pt x="56" y="2991"/>
                  </a:cubicBezTo>
                  <a:cubicBezTo>
                    <a:pt x="34" y="3013"/>
                    <a:pt x="34" y="3092"/>
                    <a:pt x="12" y="3114"/>
                  </a:cubicBezTo>
                  <a:lnTo>
                    <a:pt x="0" y="3125"/>
                  </a:lnTo>
                  <a:cubicBezTo>
                    <a:pt x="0" y="3137"/>
                    <a:pt x="0" y="3159"/>
                    <a:pt x="23" y="3159"/>
                  </a:cubicBezTo>
                  <a:cubicBezTo>
                    <a:pt x="45" y="3159"/>
                    <a:pt x="34" y="3181"/>
                    <a:pt x="45" y="3204"/>
                  </a:cubicBezTo>
                  <a:cubicBezTo>
                    <a:pt x="56" y="3226"/>
                    <a:pt x="79" y="3204"/>
                    <a:pt x="90" y="3226"/>
                  </a:cubicBezTo>
                  <a:cubicBezTo>
                    <a:pt x="101" y="3237"/>
                    <a:pt x="56" y="3260"/>
                    <a:pt x="34" y="3282"/>
                  </a:cubicBezTo>
                  <a:cubicBezTo>
                    <a:pt x="12" y="3304"/>
                    <a:pt x="23" y="3372"/>
                    <a:pt x="45" y="3372"/>
                  </a:cubicBezTo>
                  <a:cubicBezTo>
                    <a:pt x="67" y="3383"/>
                    <a:pt x="56" y="3417"/>
                    <a:pt x="67" y="3428"/>
                  </a:cubicBezTo>
                  <a:cubicBezTo>
                    <a:pt x="90" y="3450"/>
                    <a:pt x="135" y="3450"/>
                    <a:pt x="179" y="3439"/>
                  </a:cubicBezTo>
                  <a:cubicBezTo>
                    <a:pt x="224" y="3428"/>
                    <a:pt x="213" y="3473"/>
                    <a:pt x="202" y="3495"/>
                  </a:cubicBezTo>
                  <a:cubicBezTo>
                    <a:pt x="202" y="3529"/>
                    <a:pt x="224" y="3529"/>
                    <a:pt x="269" y="3529"/>
                  </a:cubicBezTo>
                  <a:cubicBezTo>
                    <a:pt x="303" y="3517"/>
                    <a:pt x="303" y="3529"/>
                    <a:pt x="325" y="3506"/>
                  </a:cubicBezTo>
                  <a:cubicBezTo>
                    <a:pt x="359" y="3484"/>
                    <a:pt x="392" y="3529"/>
                    <a:pt x="415" y="3529"/>
                  </a:cubicBezTo>
                  <a:cubicBezTo>
                    <a:pt x="448" y="3540"/>
                    <a:pt x="437" y="3506"/>
                    <a:pt x="437" y="3473"/>
                  </a:cubicBezTo>
                  <a:cubicBezTo>
                    <a:pt x="426" y="3439"/>
                    <a:pt x="448" y="3473"/>
                    <a:pt x="493" y="3506"/>
                  </a:cubicBezTo>
                  <a:cubicBezTo>
                    <a:pt x="527" y="3540"/>
                    <a:pt x="527" y="3551"/>
                    <a:pt x="549" y="3540"/>
                  </a:cubicBezTo>
                  <a:cubicBezTo>
                    <a:pt x="583" y="3540"/>
                    <a:pt x="605" y="3551"/>
                    <a:pt x="594" y="3573"/>
                  </a:cubicBezTo>
                  <a:cubicBezTo>
                    <a:pt x="594" y="3596"/>
                    <a:pt x="594" y="3618"/>
                    <a:pt x="617" y="3630"/>
                  </a:cubicBezTo>
                  <a:cubicBezTo>
                    <a:pt x="639" y="3630"/>
                    <a:pt x="617" y="3641"/>
                    <a:pt x="617" y="3663"/>
                  </a:cubicBezTo>
                  <a:cubicBezTo>
                    <a:pt x="605" y="3686"/>
                    <a:pt x="617" y="3697"/>
                    <a:pt x="628" y="3697"/>
                  </a:cubicBezTo>
                  <a:cubicBezTo>
                    <a:pt x="639" y="3697"/>
                    <a:pt x="684" y="3697"/>
                    <a:pt x="729" y="3675"/>
                  </a:cubicBezTo>
                  <a:cubicBezTo>
                    <a:pt x="774" y="3663"/>
                    <a:pt x="785" y="3675"/>
                    <a:pt x="796" y="3686"/>
                  </a:cubicBezTo>
                  <a:cubicBezTo>
                    <a:pt x="807" y="3708"/>
                    <a:pt x="818" y="3719"/>
                    <a:pt x="863" y="3719"/>
                  </a:cubicBezTo>
                  <a:cubicBezTo>
                    <a:pt x="908" y="3719"/>
                    <a:pt x="953" y="3719"/>
                    <a:pt x="964" y="3686"/>
                  </a:cubicBezTo>
                  <a:cubicBezTo>
                    <a:pt x="975" y="3663"/>
                    <a:pt x="998" y="3675"/>
                    <a:pt x="1031" y="3697"/>
                  </a:cubicBezTo>
                  <a:cubicBezTo>
                    <a:pt x="1043" y="3708"/>
                    <a:pt x="1054" y="3708"/>
                    <a:pt x="1054" y="3708"/>
                  </a:cubicBezTo>
                  <a:lnTo>
                    <a:pt x="1054" y="3708"/>
                  </a:lnTo>
                  <a:lnTo>
                    <a:pt x="1054" y="3708"/>
                  </a:lnTo>
                  <a:lnTo>
                    <a:pt x="1054" y="3708"/>
                  </a:lnTo>
                  <a:lnTo>
                    <a:pt x="1054" y="3708"/>
                  </a:lnTo>
                  <a:lnTo>
                    <a:pt x="1054" y="3708"/>
                  </a:lnTo>
                  <a:cubicBezTo>
                    <a:pt x="1065" y="3708"/>
                    <a:pt x="1065" y="3708"/>
                    <a:pt x="1065" y="3708"/>
                  </a:cubicBezTo>
                  <a:lnTo>
                    <a:pt x="1065" y="3708"/>
                  </a:lnTo>
                  <a:lnTo>
                    <a:pt x="1065" y="3708"/>
                  </a:lnTo>
                  <a:lnTo>
                    <a:pt x="1065" y="3708"/>
                  </a:lnTo>
                  <a:lnTo>
                    <a:pt x="1065" y="3708"/>
                  </a:lnTo>
                  <a:lnTo>
                    <a:pt x="1065" y="3708"/>
                  </a:lnTo>
                  <a:lnTo>
                    <a:pt x="1065" y="3708"/>
                  </a:lnTo>
                  <a:lnTo>
                    <a:pt x="1065" y="3708"/>
                  </a:lnTo>
                  <a:lnTo>
                    <a:pt x="1065" y="3708"/>
                  </a:lnTo>
                  <a:lnTo>
                    <a:pt x="1065" y="3708"/>
                  </a:lnTo>
                  <a:lnTo>
                    <a:pt x="1065" y="3708"/>
                  </a:lnTo>
                  <a:cubicBezTo>
                    <a:pt x="1076" y="3697"/>
                    <a:pt x="1087" y="3686"/>
                    <a:pt x="1099" y="3675"/>
                  </a:cubicBezTo>
                  <a:cubicBezTo>
                    <a:pt x="1110" y="3641"/>
                    <a:pt x="1132" y="3686"/>
                    <a:pt x="1166" y="3686"/>
                  </a:cubicBezTo>
                  <a:cubicBezTo>
                    <a:pt x="1210" y="3686"/>
                    <a:pt x="1222" y="3641"/>
                    <a:pt x="1255" y="3618"/>
                  </a:cubicBezTo>
                  <a:cubicBezTo>
                    <a:pt x="1300" y="3596"/>
                    <a:pt x="1323" y="3641"/>
                    <a:pt x="1356" y="3708"/>
                  </a:cubicBezTo>
                  <a:cubicBezTo>
                    <a:pt x="1390" y="3764"/>
                    <a:pt x="1479" y="3764"/>
                    <a:pt x="1479" y="3764"/>
                  </a:cubicBezTo>
                  <a:lnTo>
                    <a:pt x="1479" y="3764"/>
                  </a:lnTo>
                  <a:cubicBezTo>
                    <a:pt x="1491" y="3764"/>
                    <a:pt x="1502" y="3764"/>
                    <a:pt x="1513" y="3764"/>
                  </a:cubicBezTo>
                  <a:cubicBezTo>
                    <a:pt x="1558" y="3764"/>
                    <a:pt x="1547" y="3730"/>
                    <a:pt x="1524" y="3708"/>
                  </a:cubicBezTo>
                  <a:cubicBezTo>
                    <a:pt x="1502" y="3686"/>
                    <a:pt x="1491" y="3686"/>
                    <a:pt x="1491" y="3585"/>
                  </a:cubicBezTo>
                  <a:cubicBezTo>
                    <a:pt x="1491" y="3495"/>
                    <a:pt x="1491" y="3461"/>
                    <a:pt x="1502" y="3428"/>
                  </a:cubicBezTo>
                  <a:cubicBezTo>
                    <a:pt x="1513" y="3406"/>
                    <a:pt x="1536" y="3327"/>
                    <a:pt x="1547" y="3271"/>
                  </a:cubicBezTo>
                  <a:cubicBezTo>
                    <a:pt x="1547" y="3204"/>
                    <a:pt x="1558" y="3181"/>
                    <a:pt x="1547" y="3148"/>
                  </a:cubicBezTo>
                  <a:cubicBezTo>
                    <a:pt x="1547" y="3103"/>
                    <a:pt x="1547" y="3047"/>
                    <a:pt x="1536" y="3047"/>
                  </a:cubicBezTo>
                  <a:cubicBezTo>
                    <a:pt x="1524" y="3035"/>
                    <a:pt x="1502" y="3035"/>
                    <a:pt x="1524" y="3013"/>
                  </a:cubicBezTo>
                  <a:cubicBezTo>
                    <a:pt x="1536" y="2991"/>
                    <a:pt x="1547" y="2968"/>
                    <a:pt x="1536" y="2879"/>
                  </a:cubicBezTo>
                  <a:cubicBezTo>
                    <a:pt x="1536" y="2800"/>
                    <a:pt x="1536" y="2767"/>
                    <a:pt x="1513" y="2744"/>
                  </a:cubicBezTo>
                  <a:cubicBezTo>
                    <a:pt x="1479" y="2711"/>
                    <a:pt x="1457" y="2711"/>
                    <a:pt x="1457" y="2688"/>
                  </a:cubicBezTo>
                  <a:cubicBezTo>
                    <a:pt x="1457" y="2666"/>
                    <a:pt x="1457" y="2666"/>
                    <a:pt x="1491" y="2655"/>
                  </a:cubicBezTo>
                  <a:cubicBezTo>
                    <a:pt x="1536" y="2655"/>
                    <a:pt x="1547" y="2666"/>
                    <a:pt x="1547" y="2644"/>
                  </a:cubicBezTo>
                  <a:cubicBezTo>
                    <a:pt x="1547" y="2621"/>
                    <a:pt x="1536" y="2576"/>
                    <a:pt x="1524" y="2565"/>
                  </a:cubicBezTo>
                  <a:cubicBezTo>
                    <a:pt x="1502" y="2565"/>
                    <a:pt x="1491" y="2542"/>
                    <a:pt x="1491" y="2520"/>
                  </a:cubicBezTo>
                  <a:cubicBezTo>
                    <a:pt x="1491" y="2498"/>
                    <a:pt x="1513" y="2509"/>
                    <a:pt x="1513" y="2486"/>
                  </a:cubicBezTo>
                  <a:cubicBezTo>
                    <a:pt x="1513" y="2453"/>
                    <a:pt x="1513" y="2442"/>
                    <a:pt x="1536" y="2431"/>
                  </a:cubicBezTo>
                  <a:cubicBezTo>
                    <a:pt x="1558" y="2431"/>
                    <a:pt x="1547" y="2409"/>
                    <a:pt x="1536" y="2376"/>
                  </a:cubicBezTo>
                  <a:cubicBezTo>
                    <a:pt x="1524" y="2353"/>
                    <a:pt x="1513" y="2319"/>
                    <a:pt x="1513" y="2297"/>
                  </a:cubicBezTo>
                  <a:cubicBezTo>
                    <a:pt x="1502" y="2263"/>
                    <a:pt x="1502" y="2252"/>
                    <a:pt x="1479" y="2263"/>
                  </a:cubicBezTo>
                  <a:cubicBezTo>
                    <a:pt x="1457" y="2274"/>
                    <a:pt x="1435" y="2241"/>
                    <a:pt x="1423" y="2241"/>
                  </a:cubicBezTo>
                  <a:cubicBezTo>
                    <a:pt x="1412" y="2252"/>
                    <a:pt x="1423" y="2207"/>
                    <a:pt x="1435" y="2185"/>
                  </a:cubicBezTo>
                  <a:cubicBezTo>
                    <a:pt x="1446" y="2163"/>
                    <a:pt x="1457" y="2163"/>
                    <a:pt x="1468" y="2185"/>
                  </a:cubicBezTo>
                  <a:cubicBezTo>
                    <a:pt x="1479" y="2207"/>
                    <a:pt x="1524" y="2174"/>
                    <a:pt x="1547" y="2196"/>
                  </a:cubicBezTo>
                  <a:cubicBezTo>
                    <a:pt x="1558" y="2218"/>
                    <a:pt x="1569" y="2185"/>
                    <a:pt x="1558" y="2163"/>
                  </a:cubicBezTo>
                  <a:cubicBezTo>
                    <a:pt x="1558" y="2151"/>
                    <a:pt x="1547" y="2151"/>
                    <a:pt x="1524" y="2140"/>
                  </a:cubicBezTo>
                  <a:cubicBezTo>
                    <a:pt x="1513" y="2118"/>
                    <a:pt x="1513" y="2084"/>
                    <a:pt x="1547" y="2062"/>
                  </a:cubicBezTo>
                  <a:cubicBezTo>
                    <a:pt x="1569" y="2050"/>
                    <a:pt x="1547" y="1983"/>
                    <a:pt x="1547" y="1938"/>
                  </a:cubicBezTo>
                  <a:cubicBezTo>
                    <a:pt x="1547" y="1905"/>
                    <a:pt x="1536" y="1882"/>
                    <a:pt x="1524" y="1894"/>
                  </a:cubicBezTo>
                  <a:cubicBezTo>
                    <a:pt x="1502" y="1905"/>
                    <a:pt x="1491" y="1882"/>
                    <a:pt x="1491" y="1871"/>
                  </a:cubicBezTo>
                  <a:cubicBezTo>
                    <a:pt x="1491" y="1860"/>
                    <a:pt x="1524" y="1849"/>
                    <a:pt x="1547" y="1815"/>
                  </a:cubicBezTo>
                  <a:cubicBezTo>
                    <a:pt x="1569" y="1781"/>
                    <a:pt x="1569" y="1759"/>
                    <a:pt x="1536" y="1770"/>
                  </a:cubicBezTo>
                  <a:cubicBezTo>
                    <a:pt x="1502" y="1770"/>
                    <a:pt x="1468" y="1759"/>
                    <a:pt x="1513" y="1748"/>
                  </a:cubicBezTo>
                  <a:cubicBezTo>
                    <a:pt x="1558" y="1737"/>
                    <a:pt x="1558" y="1725"/>
                    <a:pt x="1547" y="1714"/>
                  </a:cubicBezTo>
                  <a:cubicBezTo>
                    <a:pt x="1536" y="1703"/>
                    <a:pt x="1536" y="1681"/>
                    <a:pt x="1513" y="1669"/>
                  </a:cubicBezTo>
                  <a:cubicBezTo>
                    <a:pt x="1491" y="1669"/>
                    <a:pt x="1491" y="1669"/>
                    <a:pt x="1479" y="1681"/>
                  </a:cubicBezTo>
                  <a:cubicBezTo>
                    <a:pt x="1468" y="1692"/>
                    <a:pt x="1468" y="1658"/>
                    <a:pt x="1502" y="1636"/>
                  </a:cubicBezTo>
                  <a:cubicBezTo>
                    <a:pt x="1547" y="1602"/>
                    <a:pt x="1524" y="1591"/>
                    <a:pt x="1558" y="1591"/>
                  </a:cubicBezTo>
                  <a:cubicBezTo>
                    <a:pt x="1592" y="1591"/>
                    <a:pt x="1580" y="1636"/>
                    <a:pt x="1603" y="1636"/>
                  </a:cubicBezTo>
                  <a:cubicBezTo>
                    <a:pt x="1636" y="1647"/>
                    <a:pt x="1670" y="1625"/>
                    <a:pt x="1670" y="1614"/>
                  </a:cubicBezTo>
                  <a:cubicBezTo>
                    <a:pt x="1670" y="1602"/>
                    <a:pt x="1681" y="1580"/>
                    <a:pt x="1692" y="1591"/>
                  </a:cubicBezTo>
                  <a:cubicBezTo>
                    <a:pt x="1715" y="1602"/>
                    <a:pt x="1692" y="1614"/>
                    <a:pt x="1692" y="1658"/>
                  </a:cubicBezTo>
                  <a:cubicBezTo>
                    <a:pt x="1681" y="1703"/>
                    <a:pt x="1681" y="1737"/>
                    <a:pt x="1670" y="1781"/>
                  </a:cubicBezTo>
                  <a:cubicBezTo>
                    <a:pt x="1648" y="1826"/>
                    <a:pt x="1659" y="1849"/>
                    <a:pt x="1681" y="1815"/>
                  </a:cubicBezTo>
                  <a:cubicBezTo>
                    <a:pt x="1704" y="1770"/>
                    <a:pt x="1748" y="1692"/>
                    <a:pt x="1760" y="1647"/>
                  </a:cubicBezTo>
                  <a:cubicBezTo>
                    <a:pt x="1782" y="1602"/>
                    <a:pt x="1793" y="1546"/>
                    <a:pt x="1793" y="1501"/>
                  </a:cubicBezTo>
                  <a:cubicBezTo>
                    <a:pt x="1782" y="1468"/>
                    <a:pt x="1838" y="1389"/>
                    <a:pt x="1861" y="1356"/>
                  </a:cubicBezTo>
                  <a:cubicBezTo>
                    <a:pt x="1894" y="1311"/>
                    <a:pt x="1905" y="1266"/>
                    <a:pt x="1905" y="1210"/>
                  </a:cubicBezTo>
                </a:path>
              </a:pathLst>
            </a:custGeom>
            <a:solidFill>
              <a:srgbClr val="C78322"/>
            </a:solid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latin typeface="Calibri Light"/>
              </a:endParaRPr>
            </a:p>
          </p:txBody>
        </p:sp>
        <p:sp>
          <p:nvSpPr>
            <p:cNvPr id="42" name="Freeform 16"/>
            <p:cNvSpPr>
              <a:spLocks noChangeArrowheads="1"/>
            </p:cNvSpPr>
            <p:nvPr/>
          </p:nvSpPr>
          <p:spPr bwMode="auto">
            <a:xfrm>
              <a:off x="4014788" y="3748088"/>
              <a:ext cx="1004887" cy="989012"/>
            </a:xfrm>
            <a:custGeom>
              <a:avLst/>
              <a:gdLst>
                <a:gd name="T0" fmla="*/ 2790 w 2791"/>
                <a:gd name="T1" fmla="*/ 661 h 2747"/>
                <a:gd name="T2" fmla="*/ 2499 w 2791"/>
                <a:gd name="T3" fmla="*/ 628 h 2747"/>
                <a:gd name="T4" fmla="*/ 2129 w 2791"/>
                <a:gd name="T5" fmla="*/ 740 h 2747"/>
                <a:gd name="T6" fmla="*/ 1961 w 2791"/>
                <a:gd name="T7" fmla="*/ 751 h 2747"/>
                <a:gd name="T8" fmla="*/ 2039 w 2791"/>
                <a:gd name="T9" fmla="*/ 975 h 2747"/>
                <a:gd name="T10" fmla="*/ 1883 w 2791"/>
                <a:gd name="T11" fmla="*/ 1065 h 2747"/>
                <a:gd name="T12" fmla="*/ 1759 w 2791"/>
                <a:gd name="T13" fmla="*/ 1177 h 2747"/>
                <a:gd name="T14" fmla="*/ 1535 w 2791"/>
                <a:gd name="T15" fmla="*/ 1166 h 2747"/>
                <a:gd name="T16" fmla="*/ 1378 w 2791"/>
                <a:gd name="T17" fmla="*/ 1087 h 2747"/>
                <a:gd name="T18" fmla="*/ 1423 w 2791"/>
                <a:gd name="T19" fmla="*/ 942 h 2747"/>
                <a:gd name="T20" fmla="*/ 1457 w 2791"/>
                <a:gd name="T21" fmla="*/ 796 h 2747"/>
                <a:gd name="T22" fmla="*/ 1591 w 2791"/>
                <a:gd name="T23" fmla="*/ 572 h 2747"/>
                <a:gd name="T24" fmla="*/ 1725 w 2791"/>
                <a:gd name="T25" fmla="*/ 370 h 2747"/>
                <a:gd name="T26" fmla="*/ 1580 w 2791"/>
                <a:gd name="T27" fmla="*/ 336 h 2747"/>
                <a:gd name="T28" fmla="*/ 1367 w 2791"/>
                <a:gd name="T29" fmla="*/ 426 h 2747"/>
                <a:gd name="T30" fmla="*/ 1412 w 2791"/>
                <a:gd name="T31" fmla="*/ 146 h 2747"/>
                <a:gd name="T32" fmla="*/ 1221 w 2791"/>
                <a:gd name="T33" fmla="*/ 280 h 2747"/>
                <a:gd name="T34" fmla="*/ 1300 w 2791"/>
                <a:gd name="T35" fmla="*/ 23 h 2747"/>
                <a:gd name="T36" fmla="*/ 1165 w 2791"/>
                <a:gd name="T37" fmla="*/ 157 h 2747"/>
                <a:gd name="T38" fmla="*/ 1042 w 2791"/>
                <a:gd name="T39" fmla="*/ 146 h 2747"/>
                <a:gd name="T40" fmla="*/ 952 w 2791"/>
                <a:gd name="T41" fmla="*/ 236 h 2747"/>
                <a:gd name="T42" fmla="*/ 885 w 2791"/>
                <a:gd name="T43" fmla="*/ 482 h 2747"/>
                <a:gd name="T44" fmla="*/ 1031 w 2791"/>
                <a:gd name="T45" fmla="*/ 661 h 2747"/>
                <a:gd name="T46" fmla="*/ 1188 w 2791"/>
                <a:gd name="T47" fmla="*/ 874 h 2747"/>
                <a:gd name="T48" fmla="*/ 1221 w 2791"/>
                <a:gd name="T49" fmla="*/ 1076 h 2747"/>
                <a:gd name="T50" fmla="*/ 997 w 2791"/>
                <a:gd name="T51" fmla="*/ 1110 h 2747"/>
                <a:gd name="T52" fmla="*/ 975 w 2791"/>
                <a:gd name="T53" fmla="*/ 1446 h 2747"/>
                <a:gd name="T54" fmla="*/ 807 w 2791"/>
                <a:gd name="T55" fmla="*/ 1356 h 2747"/>
                <a:gd name="T56" fmla="*/ 538 w 2791"/>
                <a:gd name="T57" fmla="*/ 1233 h 2747"/>
                <a:gd name="T58" fmla="*/ 291 w 2791"/>
                <a:gd name="T59" fmla="*/ 1390 h 2747"/>
                <a:gd name="T60" fmla="*/ 246 w 2791"/>
                <a:gd name="T61" fmla="*/ 1580 h 2747"/>
                <a:gd name="T62" fmla="*/ 33 w 2791"/>
                <a:gd name="T63" fmla="*/ 1827 h 2747"/>
                <a:gd name="T64" fmla="*/ 347 w 2791"/>
                <a:gd name="T65" fmla="*/ 2208 h 2747"/>
                <a:gd name="T66" fmla="*/ 874 w 2791"/>
                <a:gd name="T67" fmla="*/ 2421 h 2747"/>
                <a:gd name="T68" fmla="*/ 1188 w 2791"/>
                <a:gd name="T69" fmla="*/ 2331 h 2747"/>
                <a:gd name="T70" fmla="*/ 1356 w 2791"/>
                <a:gd name="T71" fmla="*/ 2298 h 2747"/>
                <a:gd name="T72" fmla="*/ 1479 w 2791"/>
                <a:gd name="T73" fmla="*/ 2421 h 2747"/>
                <a:gd name="T74" fmla="*/ 1468 w 2791"/>
                <a:gd name="T75" fmla="*/ 2645 h 2747"/>
                <a:gd name="T76" fmla="*/ 1591 w 2791"/>
                <a:gd name="T77" fmla="*/ 2656 h 2747"/>
                <a:gd name="T78" fmla="*/ 1737 w 2791"/>
                <a:gd name="T79" fmla="*/ 2678 h 2747"/>
                <a:gd name="T80" fmla="*/ 1871 w 2791"/>
                <a:gd name="T81" fmla="*/ 2544 h 2747"/>
                <a:gd name="T82" fmla="*/ 2039 w 2791"/>
                <a:gd name="T83" fmla="*/ 2488 h 2747"/>
                <a:gd name="T84" fmla="*/ 2017 w 2791"/>
                <a:gd name="T85" fmla="*/ 2287 h 2747"/>
                <a:gd name="T86" fmla="*/ 1916 w 2791"/>
                <a:gd name="T87" fmla="*/ 2129 h 2747"/>
                <a:gd name="T88" fmla="*/ 1950 w 2791"/>
                <a:gd name="T89" fmla="*/ 2006 h 2747"/>
                <a:gd name="T90" fmla="*/ 1759 w 2791"/>
                <a:gd name="T91" fmla="*/ 1984 h 2747"/>
                <a:gd name="T92" fmla="*/ 1938 w 2791"/>
                <a:gd name="T93" fmla="*/ 1838 h 2747"/>
                <a:gd name="T94" fmla="*/ 2129 w 2791"/>
                <a:gd name="T95" fmla="*/ 1704 h 2747"/>
                <a:gd name="T96" fmla="*/ 2353 w 2791"/>
                <a:gd name="T97" fmla="*/ 1704 h 2747"/>
                <a:gd name="T98" fmla="*/ 2488 w 2791"/>
                <a:gd name="T99" fmla="*/ 1513 h 2747"/>
                <a:gd name="T100" fmla="*/ 2443 w 2791"/>
                <a:gd name="T101" fmla="*/ 1345 h 2747"/>
                <a:gd name="T102" fmla="*/ 2701 w 2791"/>
                <a:gd name="T103" fmla="*/ 1009 h 2747"/>
                <a:gd name="T104" fmla="*/ 2768 w 2791"/>
                <a:gd name="T105" fmla="*/ 695 h 27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791" h="2747">
                  <a:moveTo>
                    <a:pt x="2768" y="695"/>
                  </a:moveTo>
                  <a:lnTo>
                    <a:pt x="2768" y="695"/>
                  </a:lnTo>
                  <a:cubicBezTo>
                    <a:pt x="2768" y="695"/>
                    <a:pt x="2779" y="684"/>
                    <a:pt x="2790" y="661"/>
                  </a:cubicBezTo>
                  <a:cubicBezTo>
                    <a:pt x="2757" y="639"/>
                    <a:pt x="2689" y="572"/>
                    <a:pt x="2656" y="538"/>
                  </a:cubicBezTo>
                  <a:cubicBezTo>
                    <a:pt x="2622" y="505"/>
                    <a:pt x="2566" y="516"/>
                    <a:pt x="2544" y="516"/>
                  </a:cubicBezTo>
                  <a:cubicBezTo>
                    <a:pt x="2544" y="549"/>
                    <a:pt x="2532" y="594"/>
                    <a:pt x="2499" y="628"/>
                  </a:cubicBezTo>
                  <a:cubicBezTo>
                    <a:pt x="2443" y="684"/>
                    <a:pt x="2320" y="718"/>
                    <a:pt x="2297" y="774"/>
                  </a:cubicBezTo>
                  <a:cubicBezTo>
                    <a:pt x="2286" y="818"/>
                    <a:pt x="2219" y="829"/>
                    <a:pt x="2196" y="796"/>
                  </a:cubicBezTo>
                  <a:cubicBezTo>
                    <a:pt x="2185" y="762"/>
                    <a:pt x="2140" y="762"/>
                    <a:pt x="2129" y="740"/>
                  </a:cubicBezTo>
                  <a:cubicBezTo>
                    <a:pt x="2118" y="718"/>
                    <a:pt x="2084" y="762"/>
                    <a:pt x="2062" y="718"/>
                  </a:cubicBezTo>
                  <a:cubicBezTo>
                    <a:pt x="2051" y="684"/>
                    <a:pt x="2006" y="684"/>
                    <a:pt x="1994" y="718"/>
                  </a:cubicBezTo>
                  <a:cubicBezTo>
                    <a:pt x="1994" y="729"/>
                    <a:pt x="1983" y="740"/>
                    <a:pt x="1961" y="751"/>
                  </a:cubicBezTo>
                  <a:cubicBezTo>
                    <a:pt x="1972" y="785"/>
                    <a:pt x="1961" y="807"/>
                    <a:pt x="1972" y="818"/>
                  </a:cubicBezTo>
                  <a:cubicBezTo>
                    <a:pt x="1994" y="841"/>
                    <a:pt x="2028" y="874"/>
                    <a:pt x="2028" y="874"/>
                  </a:cubicBezTo>
                  <a:cubicBezTo>
                    <a:pt x="2028" y="874"/>
                    <a:pt x="2039" y="942"/>
                    <a:pt x="2039" y="975"/>
                  </a:cubicBezTo>
                  <a:cubicBezTo>
                    <a:pt x="2039" y="1009"/>
                    <a:pt x="2017" y="1009"/>
                    <a:pt x="1994" y="1009"/>
                  </a:cubicBezTo>
                  <a:cubicBezTo>
                    <a:pt x="1972" y="998"/>
                    <a:pt x="1950" y="1009"/>
                    <a:pt x="1938" y="1031"/>
                  </a:cubicBezTo>
                  <a:cubicBezTo>
                    <a:pt x="1916" y="1054"/>
                    <a:pt x="1883" y="1031"/>
                    <a:pt x="1883" y="1065"/>
                  </a:cubicBezTo>
                  <a:cubicBezTo>
                    <a:pt x="1883" y="1087"/>
                    <a:pt x="1860" y="1098"/>
                    <a:pt x="1838" y="1076"/>
                  </a:cubicBezTo>
                  <a:cubicBezTo>
                    <a:pt x="1815" y="1054"/>
                    <a:pt x="1770" y="1076"/>
                    <a:pt x="1770" y="1076"/>
                  </a:cubicBezTo>
                  <a:cubicBezTo>
                    <a:pt x="1770" y="1076"/>
                    <a:pt x="1759" y="1132"/>
                    <a:pt x="1759" y="1177"/>
                  </a:cubicBezTo>
                  <a:cubicBezTo>
                    <a:pt x="1770" y="1211"/>
                    <a:pt x="1759" y="1199"/>
                    <a:pt x="1714" y="1211"/>
                  </a:cubicBezTo>
                  <a:cubicBezTo>
                    <a:pt x="1681" y="1211"/>
                    <a:pt x="1625" y="1222"/>
                    <a:pt x="1591" y="1244"/>
                  </a:cubicBezTo>
                  <a:cubicBezTo>
                    <a:pt x="1558" y="1256"/>
                    <a:pt x="1546" y="1222"/>
                    <a:pt x="1535" y="1166"/>
                  </a:cubicBezTo>
                  <a:cubicBezTo>
                    <a:pt x="1513" y="1121"/>
                    <a:pt x="1468" y="1121"/>
                    <a:pt x="1445" y="1143"/>
                  </a:cubicBezTo>
                  <a:cubicBezTo>
                    <a:pt x="1423" y="1166"/>
                    <a:pt x="1412" y="1154"/>
                    <a:pt x="1412" y="1121"/>
                  </a:cubicBezTo>
                  <a:cubicBezTo>
                    <a:pt x="1423" y="1087"/>
                    <a:pt x="1367" y="1098"/>
                    <a:pt x="1378" y="1087"/>
                  </a:cubicBezTo>
                  <a:cubicBezTo>
                    <a:pt x="1378" y="1065"/>
                    <a:pt x="1367" y="1031"/>
                    <a:pt x="1345" y="998"/>
                  </a:cubicBezTo>
                  <a:cubicBezTo>
                    <a:pt x="1322" y="975"/>
                    <a:pt x="1322" y="953"/>
                    <a:pt x="1345" y="953"/>
                  </a:cubicBezTo>
                  <a:cubicBezTo>
                    <a:pt x="1367" y="964"/>
                    <a:pt x="1412" y="964"/>
                    <a:pt x="1423" y="942"/>
                  </a:cubicBezTo>
                  <a:cubicBezTo>
                    <a:pt x="1445" y="930"/>
                    <a:pt x="1434" y="908"/>
                    <a:pt x="1389" y="908"/>
                  </a:cubicBezTo>
                  <a:cubicBezTo>
                    <a:pt x="1356" y="919"/>
                    <a:pt x="1356" y="874"/>
                    <a:pt x="1389" y="841"/>
                  </a:cubicBezTo>
                  <a:cubicBezTo>
                    <a:pt x="1423" y="807"/>
                    <a:pt x="1434" y="829"/>
                    <a:pt x="1457" y="796"/>
                  </a:cubicBezTo>
                  <a:cubicBezTo>
                    <a:pt x="1479" y="762"/>
                    <a:pt x="1479" y="718"/>
                    <a:pt x="1457" y="706"/>
                  </a:cubicBezTo>
                  <a:cubicBezTo>
                    <a:pt x="1434" y="684"/>
                    <a:pt x="1457" y="673"/>
                    <a:pt x="1490" y="661"/>
                  </a:cubicBezTo>
                  <a:cubicBezTo>
                    <a:pt x="1524" y="639"/>
                    <a:pt x="1558" y="616"/>
                    <a:pt x="1591" y="572"/>
                  </a:cubicBezTo>
                  <a:cubicBezTo>
                    <a:pt x="1625" y="538"/>
                    <a:pt x="1670" y="549"/>
                    <a:pt x="1714" y="527"/>
                  </a:cubicBezTo>
                  <a:cubicBezTo>
                    <a:pt x="1759" y="516"/>
                    <a:pt x="1748" y="493"/>
                    <a:pt x="1725" y="460"/>
                  </a:cubicBezTo>
                  <a:cubicBezTo>
                    <a:pt x="1692" y="437"/>
                    <a:pt x="1714" y="404"/>
                    <a:pt x="1725" y="370"/>
                  </a:cubicBezTo>
                  <a:cubicBezTo>
                    <a:pt x="1737" y="348"/>
                    <a:pt x="1725" y="303"/>
                    <a:pt x="1703" y="280"/>
                  </a:cubicBezTo>
                  <a:cubicBezTo>
                    <a:pt x="1681" y="247"/>
                    <a:pt x="1658" y="236"/>
                    <a:pt x="1625" y="236"/>
                  </a:cubicBezTo>
                  <a:cubicBezTo>
                    <a:pt x="1602" y="247"/>
                    <a:pt x="1569" y="314"/>
                    <a:pt x="1580" y="336"/>
                  </a:cubicBezTo>
                  <a:cubicBezTo>
                    <a:pt x="1591" y="359"/>
                    <a:pt x="1602" y="381"/>
                    <a:pt x="1558" y="392"/>
                  </a:cubicBezTo>
                  <a:cubicBezTo>
                    <a:pt x="1524" y="392"/>
                    <a:pt x="1535" y="449"/>
                    <a:pt x="1490" y="449"/>
                  </a:cubicBezTo>
                  <a:cubicBezTo>
                    <a:pt x="1445" y="449"/>
                    <a:pt x="1356" y="460"/>
                    <a:pt x="1367" y="426"/>
                  </a:cubicBezTo>
                  <a:cubicBezTo>
                    <a:pt x="1378" y="404"/>
                    <a:pt x="1412" y="314"/>
                    <a:pt x="1434" y="269"/>
                  </a:cubicBezTo>
                  <a:cubicBezTo>
                    <a:pt x="1457" y="225"/>
                    <a:pt x="1468" y="213"/>
                    <a:pt x="1445" y="202"/>
                  </a:cubicBezTo>
                  <a:cubicBezTo>
                    <a:pt x="1423" y="191"/>
                    <a:pt x="1423" y="168"/>
                    <a:pt x="1412" y="146"/>
                  </a:cubicBezTo>
                  <a:cubicBezTo>
                    <a:pt x="1389" y="135"/>
                    <a:pt x="1311" y="123"/>
                    <a:pt x="1300" y="146"/>
                  </a:cubicBezTo>
                  <a:cubicBezTo>
                    <a:pt x="1289" y="180"/>
                    <a:pt x="1266" y="247"/>
                    <a:pt x="1266" y="303"/>
                  </a:cubicBezTo>
                  <a:cubicBezTo>
                    <a:pt x="1255" y="348"/>
                    <a:pt x="1244" y="381"/>
                    <a:pt x="1221" y="280"/>
                  </a:cubicBezTo>
                  <a:cubicBezTo>
                    <a:pt x="1210" y="180"/>
                    <a:pt x="1221" y="123"/>
                    <a:pt x="1244" y="123"/>
                  </a:cubicBezTo>
                  <a:cubicBezTo>
                    <a:pt x="1266" y="123"/>
                    <a:pt x="1289" y="112"/>
                    <a:pt x="1300" y="101"/>
                  </a:cubicBezTo>
                  <a:cubicBezTo>
                    <a:pt x="1322" y="90"/>
                    <a:pt x="1311" y="34"/>
                    <a:pt x="1300" y="23"/>
                  </a:cubicBezTo>
                  <a:cubicBezTo>
                    <a:pt x="1300" y="11"/>
                    <a:pt x="1221" y="0"/>
                    <a:pt x="1165" y="11"/>
                  </a:cubicBezTo>
                  <a:cubicBezTo>
                    <a:pt x="1109" y="11"/>
                    <a:pt x="1143" y="56"/>
                    <a:pt x="1154" y="90"/>
                  </a:cubicBezTo>
                  <a:cubicBezTo>
                    <a:pt x="1176" y="112"/>
                    <a:pt x="1154" y="135"/>
                    <a:pt x="1165" y="157"/>
                  </a:cubicBezTo>
                  <a:cubicBezTo>
                    <a:pt x="1176" y="191"/>
                    <a:pt x="1154" y="213"/>
                    <a:pt x="1143" y="236"/>
                  </a:cubicBezTo>
                  <a:cubicBezTo>
                    <a:pt x="1132" y="258"/>
                    <a:pt x="1098" y="280"/>
                    <a:pt x="1098" y="258"/>
                  </a:cubicBezTo>
                  <a:cubicBezTo>
                    <a:pt x="1087" y="236"/>
                    <a:pt x="1065" y="146"/>
                    <a:pt x="1042" y="146"/>
                  </a:cubicBezTo>
                  <a:cubicBezTo>
                    <a:pt x="1020" y="146"/>
                    <a:pt x="1008" y="191"/>
                    <a:pt x="1008" y="213"/>
                  </a:cubicBezTo>
                  <a:cubicBezTo>
                    <a:pt x="997" y="236"/>
                    <a:pt x="975" y="236"/>
                    <a:pt x="952" y="236"/>
                  </a:cubicBezTo>
                  <a:lnTo>
                    <a:pt x="952" y="236"/>
                  </a:lnTo>
                  <a:cubicBezTo>
                    <a:pt x="952" y="247"/>
                    <a:pt x="952" y="258"/>
                    <a:pt x="952" y="258"/>
                  </a:cubicBezTo>
                  <a:cubicBezTo>
                    <a:pt x="952" y="258"/>
                    <a:pt x="930" y="336"/>
                    <a:pt x="919" y="370"/>
                  </a:cubicBezTo>
                  <a:cubicBezTo>
                    <a:pt x="907" y="415"/>
                    <a:pt x="885" y="437"/>
                    <a:pt x="885" y="482"/>
                  </a:cubicBezTo>
                  <a:cubicBezTo>
                    <a:pt x="885" y="538"/>
                    <a:pt x="907" y="527"/>
                    <a:pt x="963" y="516"/>
                  </a:cubicBezTo>
                  <a:cubicBezTo>
                    <a:pt x="1020" y="516"/>
                    <a:pt x="1053" y="538"/>
                    <a:pt x="1042" y="561"/>
                  </a:cubicBezTo>
                  <a:cubicBezTo>
                    <a:pt x="1020" y="594"/>
                    <a:pt x="1008" y="650"/>
                    <a:pt x="1031" y="661"/>
                  </a:cubicBezTo>
                  <a:cubicBezTo>
                    <a:pt x="1065" y="673"/>
                    <a:pt x="1087" y="650"/>
                    <a:pt x="1120" y="673"/>
                  </a:cubicBezTo>
                  <a:cubicBezTo>
                    <a:pt x="1154" y="706"/>
                    <a:pt x="1188" y="729"/>
                    <a:pt x="1188" y="774"/>
                  </a:cubicBezTo>
                  <a:cubicBezTo>
                    <a:pt x="1176" y="818"/>
                    <a:pt x="1176" y="863"/>
                    <a:pt x="1188" y="874"/>
                  </a:cubicBezTo>
                  <a:cubicBezTo>
                    <a:pt x="1210" y="874"/>
                    <a:pt x="1266" y="885"/>
                    <a:pt x="1266" y="908"/>
                  </a:cubicBezTo>
                  <a:cubicBezTo>
                    <a:pt x="1266" y="919"/>
                    <a:pt x="1244" y="953"/>
                    <a:pt x="1244" y="998"/>
                  </a:cubicBezTo>
                  <a:cubicBezTo>
                    <a:pt x="1244" y="1042"/>
                    <a:pt x="1232" y="1087"/>
                    <a:pt x="1221" y="1076"/>
                  </a:cubicBezTo>
                  <a:cubicBezTo>
                    <a:pt x="1199" y="1065"/>
                    <a:pt x="1165" y="1042"/>
                    <a:pt x="1143" y="1076"/>
                  </a:cubicBezTo>
                  <a:cubicBezTo>
                    <a:pt x="1132" y="1110"/>
                    <a:pt x="1120" y="1121"/>
                    <a:pt x="1076" y="1110"/>
                  </a:cubicBezTo>
                  <a:cubicBezTo>
                    <a:pt x="1031" y="1098"/>
                    <a:pt x="997" y="1087"/>
                    <a:pt x="997" y="1110"/>
                  </a:cubicBezTo>
                  <a:cubicBezTo>
                    <a:pt x="986" y="1132"/>
                    <a:pt x="997" y="1256"/>
                    <a:pt x="986" y="1278"/>
                  </a:cubicBezTo>
                  <a:cubicBezTo>
                    <a:pt x="963" y="1300"/>
                    <a:pt x="930" y="1345"/>
                    <a:pt x="930" y="1345"/>
                  </a:cubicBezTo>
                  <a:cubicBezTo>
                    <a:pt x="930" y="1345"/>
                    <a:pt x="975" y="1412"/>
                    <a:pt x="975" y="1446"/>
                  </a:cubicBezTo>
                  <a:cubicBezTo>
                    <a:pt x="975" y="1491"/>
                    <a:pt x="963" y="1480"/>
                    <a:pt x="941" y="1468"/>
                  </a:cubicBezTo>
                  <a:cubicBezTo>
                    <a:pt x="907" y="1457"/>
                    <a:pt x="907" y="1457"/>
                    <a:pt x="885" y="1412"/>
                  </a:cubicBezTo>
                  <a:cubicBezTo>
                    <a:pt x="863" y="1379"/>
                    <a:pt x="840" y="1367"/>
                    <a:pt x="807" y="1356"/>
                  </a:cubicBezTo>
                  <a:cubicBezTo>
                    <a:pt x="762" y="1334"/>
                    <a:pt x="762" y="1289"/>
                    <a:pt x="728" y="1278"/>
                  </a:cubicBezTo>
                  <a:cubicBezTo>
                    <a:pt x="694" y="1278"/>
                    <a:pt x="683" y="1278"/>
                    <a:pt x="672" y="1256"/>
                  </a:cubicBezTo>
                  <a:cubicBezTo>
                    <a:pt x="650" y="1222"/>
                    <a:pt x="560" y="1222"/>
                    <a:pt x="538" y="1233"/>
                  </a:cubicBezTo>
                  <a:cubicBezTo>
                    <a:pt x="527" y="1256"/>
                    <a:pt x="504" y="1289"/>
                    <a:pt x="482" y="1278"/>
                  </a:cubicBezTo>
                  <a:cubicBezTo>
                    <a:pt x="459" y="1278"/>
                    <a:pt x="381" y="1311"/>
                    <a:pt x="370" y="1334"/>
                  </a:cubicBezTo>
                  <a:cubicBezTo>
                    <a:pt x="358" y="1356"/>
                    <a:pt x="302" y="1356"/>
                    <a:pt x="291" y="1390"/>
                  </a:cubicBezTo>
                  <a:cubicBezTo>
                    <a:pt x="291" y="1412"/>
                    <a:pt x="280" y="1423"/>
                    <a:pt x="280" y="1446"/>
                  </a:cubicBezTo>
                  <a:cubicBezTo>
                    <a:pt x="280" y="1446"/>
                    <a:pt x="280" y="1457"/>
                    <a:pt x="280" y="1480"/>
                  </a:cubicBezTo>
                  <a:cubicBezTo>
                    <a:pt x="291" y="1547"/>
                    <a:pt x="280" y="1569"/>
                    <a:pt x="246" y="1580"/>
                  </a:cubicBezTo>
                  <a:cubicBezTo>
                    <a:pt x="224" y="1592"/>
                    <a:pt x="112" y="1592"/>
                    <a:pt x="89" y="1592"/>
                  </a:cubicBezTo>
                  <a:cubicBezTo>
                    <a:pt x="56" y="1603"/>
                    <a:pt x="11" y="1625"/>
                    <a:pt x="11" y="1659"/>
                  </a:cubicBezTo>
                  <a:cubicBezTo>
                    <a:pt x="0" y="1692"/>
                    <a:pt x="22" y="1782"/>
                    <a:pt x="33" y="1827"/>
                  </a:cubicBezTo>
                  <a:cubicBezTo>
                    <a:pt x="56" y="1860"/>
                    <a:pt x="101" y="1950"/>
                    <a:pt x="112" y="1995"/>
                  </a:cubicBezTo>
                  <a:cubicBezTo>
                    <a:pt x="134" y="2040"/>
                    <a:pt x="123" y="2051"/>
                    <a:pt x="157" y="2062"/>
                  </a:cubicBezTo>
                  <a:cubicBezTo>
                    <a:pt x="179" y="2073"/>
                    <a:pt x="314" y="2152"/>
                    <a:pt x="347" y="2208"/>
                  </a:cubicBezTo>
                  <a:cubicBezTo>
                    <a:pt x="392" y="2275"/>
                    <a:pt x="403" y="2354"/>
                    <a:pt x="459" y="2387"/>
                  </a:cubicBezTo>
                  <a:cubicBezTo>
                    <a:pt x="504" y="2410"/>
                    <a:pt x="638" y="2477"/>
                    <a:pt x="717" y="2522"/>
                  </a:cubicBezTo>
                  <a:cubicBezTo>
                    <a:pt x="751" y="2488"/>
                    <a:pt x="829" y="2421"/>
                    <a:pt x="874" y="2421"/>
                  </a:cubicBezTo>
                  <a:cubicBezTo>
                    <a:pt x="919" y="2432"/>
                    <a:pt x="1042" y="2410"/>
                    <a:pt x="1053" y="2376"/>
                  </a:cubicBezTo>
                  <a:cubicBezTo>
                    <a:pt x="1065" y="2354"/>
                    <a:pt x="1076" y="2287"/>
                    <a:pt x="1109" y="2309"/>
                  </a:cubicBezTo>
                  <a:cubicBezTo>
                    <a:pt x="1154" y="2320"/>
                    <a:pt x="1165" y="2309"/>
                    <a:pt x="1188" y="2331"/>
                  </a:cubicBezTo>
                  <a:cubicBezTo>
                    <a:pt x="1199" y="2354"/>
                    <a:pt x="1232" y="2320"/>
                    <a:pt x="1244" y="2354"/>
                  </a:cubicBezTo>
                  <a:cubicBezTo>
                    <a:pt x="1255" y="2376"/>
                    <a:pt x="1277" y="2376"/>
                    <a:pt x="1289" y="2342"/>
                  </a:cubicBezTo>
                  <a:cubicBezTo>
                    <a:pt x="1300" y="2309"/>
                    <a:pt x="1322" y="2320"/>
                    <a:pt x="1356" y="2298"/>
                  </a:cubicBezTo>
                  <a:cubicBezTo>
                    <a:pt x="1378" y="2287"/>
                    <a:pt x="1401" y="2287"/>
                    <a:pt x="1412" y="2309"/>
                  </a:cubicBezTo>
                  <a:cubicBezTo>
                    <a:pt x="1412" y="2342"/>
                    <a:pt x="1434" y="2387"/>
                    <a:pt x="1457" y="2387"/>
                  </a:cubicBezTo>
                  <a:cubicBezTo>
                    <a:pt x="1479" y="2387"/>
                    <a:pt x="1501" y="2410"/>
                    <a:pt x="1479" y="2421"/>
                  </a:cubicBezTo>
                  <a:cubicBezTo>
                    <a:pt x="1457" y="2443"/>
                    <a:pt x="1468" y="2499"/>
                    <a:pt x="1479" y="2511"/>
                  </a:cubicBezTo>
                  <a:cubicBezTo>
                    <a:pt x="1490" y="2522"/>
                    <a:pt x="1468" y="2533"/>
                    <a:pt x="1445" y="2544"/>
                  </a:cubicBezTo>
                  <a:cubicBezTo>
                    <a:pt x="1423" y="2544"/>
                    <a:pt x="1457" y="2623"/>
                    <a:pt x="1468" y="2645"/>
                  </a:cubicBezTo>
                  <a:cubicBezTo>
                    <a:pt x="1479" y="2656"/>
                    <a:pt x="1490" y="2678"/>
                    <a:pt x="1501" y="2690"/>
                  </a:cubicBezTo>
                  <a:lnTo>
                    <a:pt x="1513" y="2690"/>
                  </a:lnTo>
                  <a:cubicBezTo>
                    <a:pt x="1535" y="2690"/>
                    <a:pt x="1580" y="2678"/>
                    <a:pt x="1591" y="2656"/>
                  </a:cubicBezTo>
                  <a:cubicBezTo>
                    <a:pt x="1602" y="2634"/>
                    <a:pt x="1636" y="2656"/>
                    <a:pt x="1658" y="2656"/>
                  </a:cubicBezTo>
                  <a:cubicBezTo>
                    <a:pt x="1681" y="2645"/>
                    <a:pt x="1692" y="2701"/>
                    <a:pt x="1692" y="2723"/>
                  </a:cubicBezTo>
                  <a:cubicBezTo>
                    <a:pt x="1692" y="2746"/>
                    <a:pt x="1737" y="2701"/>
                    <a:pt x="1737" y="2678"/>
                  </a:cubicBezTo>
                  <a:cubicBezTo>
                    <a:pt x="1737" y="2645"/>
                    <a:pt x="1748" y="2634"/>
                    <a:pt x="1770" y="2634"/>
                  </a:cubicBezTo>
                  <a:cubicBezTo>
                    <a:pt x="1804" y="2623"/>
                    <a:pt x="1815" y="2589"/>
                    <a:pt x="1815" y="2567"/>
                  </a:cubicBezTo>
                  <a:cubicBezTo>
                    <a:pt x="1815" y="2544"/>
                    <a:pt x="1849" y="2533"/>
                    <a:pt x="1871" y="2544"/>
                  </a:cubicBezTo>
                  <a:cubicBezTo>
                    <a:pt x="1905" y="2544"/>
                    <a:pt x="1916" y="2533"/>
                    <a:pt x="1927" y="2511"/>
                  </a:cubicBezTo>
                  <a:cubicBezTo>
                    <a:pt x="1950" y="2488"/>
                    <a:pt x="1961" y="2499"/>
                    <a:pt x="1983" y="2522"/>
                  </a:cubicBezTo>
                  <a:cubicBezTo>
                    <a:pt x="1994" y="2544"/>
                    <a:pt x="2028" y="2522"/>
                    <a:pt x="2039" y="2488"/>
                  </a:cubicBezTo>
                  <a:cubicBezTo>
                    <a:pt x="2051" y="2454"/>
                    <a:pt x="2084" y="2410"/>
                    <a:pt x="2096" y="2365"/>
                  </a:cubicBezTo>
                  <a:cubicBezTo>
                    <a:pt x="2107" y="2320"/>
                    <a:pt x="2107" y="2287"/>
                    <a:pt x="2084" y="2275"/>
                  </a:cubicBezTo>
                  <a:cubicBezTo>
                    <a:pt x="2062" y="2264"/>
                    <a:pt x="2028" y="2264"/>
                    <a:pt x="2017" y="2287"/>
                  </a:cubicBezTo>
                  <a:cubicBezTo>
                    <a:pt x="1994" y="2309"/>
                    <a:pt x="1983" y="2309"/>
                    <a:pt x="1972" y="2275"/>
                  </a:cubicBezTo>
                  <a:cubicBezTo>
                    <a:pt x="1961" y="2242"/>
                    <a:pt x="1950" y="2208"/>
                    <a:pt x="1927" y="2208"/>
                  </a:cubicBezTo>
                  <a:cubicBezTo>
                    <a:pt x="1905" y="2208"/>
                    <a:pt x="1916" y="2174"/>
                    <a:pt x="1916" y="2129"/>
                  </a:cubicBezTo>
                  <a:cubicBezTo>
                    <a:pt x="1927" y="2085"/>
                    <a:pt x="1927" y="2073"/>
                    <a:pt x="1950" y="2073"/>
                  </a:cubicBezTo>
                  <a:cubicBezTo>
                    <a:pt x="1972" y="2073"/>
                    <a:pt x="1994" y="2073"/>
                    <a:pt x="1994" y="2051"/>
                  </a:cubicBezTo>
                  <a:cubicBezTo>
                    <a:pt x="1994" y="2029"/>
                    <a:pt x="1983" y="1995"/>
                    <a:pt x="1950" y="2006"/>
                  </a:cubicBezTo>
                  <a:cubicBezTo>
                    <a:pt x="1927" y="2006"/>
                    <a:pt x="1905" y="2006"/>
                    <a:pt x="1883" y="1984"/>
                  </a:cubicBezTo>
                  <a:cubicBezTo>
                    <a:pt x="1860" y="1961"/>
                    <a:pt x="1838" y="1961"/>
                    <a:pt x="1815" y="1984"/>
                  </a:cubicBezTo>
                  <a:cubicBezTo>
                    <a:pt x="1782" y="2006"/>
                    <a:pt x="1782" y="2006"/>
                    <a:pt x="1759" y="1984"/>
                  </a:cubicBezTo>
                  <a:cubicBezTo>
                    <a:pt x="1725" y="1961"/>
                    <a:pt x="1770" y="1928"/>
                    <a:pt x="1782" y="1883"/>
                  </a:cubicBezTo>
                  <a:cubicBezTo>
                    <a:pt x="1793" y="1827"/>
                    <a:pt x="1815" y="1816"/>
                    <a:pt x="1838" y="1805"/>
                  </a:cubicBezTo>
                  <a:cubicBezTo>
                    <a:pt x="1871" y="1793"/>
                    <a:pt x="1905" y="1805"/>
                    <a:pt x="1938" y="1838"/>
                  </a:cubicBezTo>
                  <a:cubicBezTo>
                    <a:pt x="1972" y="1860"/>
                    <a:pt x="2006" y="1827"/>
                    <a:pt x="2028" y="1793"/>
                  </a:cubicBezTo>
                  <a:cubicBezTo>
                    <a:pt x="2051" y="1760"/>
                    <a:pt x="2084" y="1793"/>
                    <a:pt x="2084" y="1771"/>
                  </a:cubicBezTo>
                  <a:cubicBezTo>
                    <a:pt x="2096" y="1737"/>
                    <a:pt x="2118" y="1704"/>
                    <a:pt x="2129" y="1704"/>
                  </a:cubicBezTo>
                  <a:cubicBezTo>
                    <a:pt x="2140" y="1704"/>
                    <a:pt x="2163" y="1726"/>
                    <a:pt x="2196" y="1715"/>
                  </a:cubicBezTo>
                  <a:cubicBezTo>
                    <a:pt x="2219" y="1715"/>
                    <a:pt x="2252" y="1704"/>
                    <a:pt x="2286" y="1704"/>
                  </a:cubicBezTo>
                  <a:cubicBezTo>
                    <a:pt x="2320" y="1704"/>
                    <a:pt x="2320" y="1737"/>
                    <a:pt x="2353" y="1704"/>
                  </a:cubicBezTo>
                  <a:cubicBezTo>
                    <a:pt x="2376" y="1670"/>
                    <a:pt x="2409" y="1692"/>
                    <a:pt x="2409" y="1681"/>
                  </a:cubicBezTo>
                  <a:cubicBezTo>
                    <a:pt x="2409" y="1670"/>
                    <a:pt x="2420" y="1614"/>
                    <a:pt x="2443" y="1580"/>
                  </a:cubicBezTo>
                  <a:cubicBezTo>
                    <a:pt x="2465" y="1547"/>
                    <a:pt x="2488" y="1524"/>
                    <a:pt x="2488" y="1513"/>
                  </a:cubicBezTo>
                  <a:cubicBezTo>
                    <a:pt x="2488" y="1491"/>
                    <a:pt x="2465" y="1446"/>
                    <a:pt x="2443" y="1446"/>
                  </a:cubicBezTo>
                  <a:cubicBezTo>
                    <a:pt x="2432" y="1446"/>
                    <a:pt x="2409" y="1423"/>
                    <a:pt x="2420" y="1401"/>
                  </a:cubicBezTo>
                  <a:cubicBezTo>
                    <a:pt x="2443" y="1390"/>
                    <a:pt x="2420" y="1401"/>
                    <a:pt x="2443" y="1345"/>
                  </a:cubicBezTo>
                  <a:cubicBezTo>
                    <a:pt x="2465" y="1300"/>
                    <a:pt x="2499" y="1256"/>
                    <a:pt x="2532" y="1233"/>
                  </a:cubicBezTo>
                  <a:cubicBezTo>
                    <a:pt x="2577" y="1211"/>
                    <a:pt x="2600" y="1154"/>
                    <a:pt x="2622" y="1098"/>
                  </a:cubicBezTo>
                  <a:cubicBezTo>
                    <a:pt x="2656" y="1054"/>
                    <a:pt x="2689" y="1042"/>
                    <a:pt x="2701" y="1009"/>
                  </a:cubicBezTo>
                  <a:cubicBezTo>
                    <a:pt x="2723" y="986"/>
                    <a:pt x="2745" y="942"/>
                    <a:pt x="2723" y="919"/>
                  </a:cubicBezTo>
                  <a:cubicBezTo>
                    <a:pt x="2701" y="897"/>
                    <a:pt x="2712" y="829"/>
                    <a:pt x="2723" y="796"/>
                  </a:cubicBezTo>
                  <a:cubicBezTo>
                    <a:pt x="2745" y="751"/>
                    <a:pt x="2768" y="706"/>
                    <a:pt x="2768" y="695"/>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latin typeface="Calibri Light"/>
              </a:endParaRPr>
            </a:p>
          </p:txBody>
        </p:sp>
        <p:sp>
          <p:nvSpPr>
            <p:cNvPr id="43" name="Freeform 17"/>
            <p:cNvSpPr>
              <a:spLocks noChangeArrowheads="1"/>
            </p:cNvSpPr>
            <p:nvPr/>
          </p:nvSpPr>
          <p:spPr bwMode="auto">
            <a:xfrm>
              <a:off x="4821238" y="3297238"/>
              <a:ext cx="939800" cy="850900"/>
            </a:xfrm>
            <a:custGeom>
              <a:avLst/>
              <a:gdLst>
                <a:gd name="T0" fmla="*/ 2476 w 2611"/>
                <a:gd name="T1" fmla="*/ 1512 h 2365"/>
                <a:gd name="T2" fmla="*/ 2476 w 2611"/>
                <a:gd name="T3" fmla="*/ 1512 h 2365"/>
                <a:gd name="T4" fmla="*/ 2465 w 2611"/>
                <a:gd name="T5" fmla="*/ 1512 h 2365"/>
                <a:gd name="T6" fmla="*/ 2465 w 2611"/>
                <a:gd name="T7" fmla="*/ 1512 h 2365"/>
                <a:gd name="T8" fmla="*/ 2465 w 2611"/>
                <a:gd name="T9" fmla="*/ 1512 h 2365"/>
                <a:gd name="T10" fmla="*/ 2454 w 2611"/>
                <a:gd name="T11" fmla="*/ 1512 h 2365"/>
                <a:gd name="T12" fmla="*/ 2442 w 2611"/>
                <a:gd name="T13" fmla="*/ 1501 h 2365"/>
                <a:gd name="T14" fmla="*/ 2274 w 2611"/>
                <a:gd name="T15" fmla="*/ 1523 h 2365"/>
                <a:gd name="T16" fmla="*/ 2140 w 2611"/>
                <a:gd name="T17" fmla="*/ 1479 h 2365"/>
                <a:gd name="T18" fmla="*/ 2028 w 2611"/>
                <a:gd name="T19" fmla="*/ 1467 h 2365"/>
                <a:gd name="T20" fmla="*/ 2005 w 2611"/>
                <a:gd name="T21" fmla="*/ 1377 h 2365"/>
                <a:gd name="T22" fmla="*/ 1904 w 2611"/>
                <a:gd name="T23" fmla="*/ 1310 h 2365"/>
                <a:gd name="T24" fmla="*/ 1826 w 2611"/>
                <a:gd name="T25" fmla="*/ 1333 h 2365"/>
                <a:gd name="T26" fmla="*/ 1680 w 2611"/>
                <a:gd name="T27" fmla="*/ 1333 h 2365"/>
                <a:gd name="T28" fmla="*/ 1590 w 2611"/>
                <a:gd name="T29" fmla="*/ 1243 h 2365"/>
                <a:gd name="T30" fmla="*/ 1456 w 2611"/>
                <a:gd name="T31" fmla="*/ 1176 h 2365"/>
                <a:gd name="T32" fmla="*/ 1501 w 2611"/>
                <a:gd name="T33" fmla="*/ 1030 h 2365"/>
                <a:gd name="T34" fmla="*/ 1434 w 2611"/>
                <a:gd name="T35" fmla="*/ 963 h 2365"/>
                <a:gd name="T36" fmla="*/ 1366 w 2611"/>
                <a:gd name="T37" fmla="*/ 896 h 2365"/>
                <a:gd name="T38" fmla="*/ 1288 w 2611"/>
                <a:gd name="T39" fmla="*/ 985 h 2365"/>
                <a:gd name="T40" fmla="*/ 1187 w 2611"/>
                <a:gd name="T41" fmla="*/ 941 h 2365"/>
                <a:gd name="T42" fmla="*/ 1176 w 2611"/>
                <a:gd name="T43" fmla="*/ 817 h 2365"/>
                <a:gd name="T44" fmla="*/ 1221 w 2611"/>
                <a:gd name="T45" fmla="*/ 627 h 2365"/>
                <a:gd name="T46" fmla="*/ 1210 w 2611"/>
                <a:gd name="T47" fmla="*/ 548 h 2365"/>
                <a:gd name="T48" fmla="*/ 1165 w 2611"/>
                <a:gd name="T49" fmla="*/ 290 h 2365"/>
                <a:gd name="T50" fmla="*/ 1131 w 2611"/>
                <a:gd name="T51" fmla="*/ 146 h 2365"/>
                <a:gd name="T52" fmla="*/ 996 w 2611"/>
                <a:gd name="T53" fmla="*/ 0 h 2365"/>
                <a:gd name="T54" fmla="*/ 828 w 2611"/>
                <a:gd name="T55" fmla="*/ 302 h 2365"/>
                <a:gd name="T56" fmla="*/ 740 w 2611"/>
                <a:gd name="T57" fmla="*/ 403 h 2365"/>
                <a:gd name="T58" fmla="*/ 392 w 2611"/>
                <a:gd name="T59" fmla="*/ 739 h 2365"/>
                <a:gd name="T60" fmla="*/ 314 w 2611"/>
                <a:gd name="T61" fmla="*/ 716 h 2365"/>
                <a:gd name="T62" fmla="*/ 224 w 2611"/>
                <a:gd name="T63" fmla="*/ 828 h 2365"/>
                <a:gd name="T64" fmla="*/ 34 w 2611"/>
                <a:gd name="T65" fmla="*/ 806 h 2365"/>
                <a:gd name="T66" fmla="*/ 56 w 2611"/>
                <a:gd name="T67" fmla="*/ 1187 h 2365"/>
                <a:gd name="T68" fmla="*/ 213 w 2611"/>
                <a:gd name="T69" fmla="*/ 1344 h 2365"/>
                <a:gd name="T70" fmla="*/ 482 w 2611"/>
                <a:gd name="T71" fmla="*/ 1422 h 2365"/>
                <a:gd name="T72" fmla="*/ 617 w 2611"/>
                <a:gd name="T73" fmla="*/ 1299 h 2365"/>
                <a:gd name="T74" fmla="*/ 684 w 2611"/>
                <a:gd name="T75" fmla="*/ 1467 h 2365"/>
                <a:gd name="T76" fmla="*/ 650 w 2611"/>
                <a:gd name="T77" fmla="*/ 1736 h 2365"/>
                <a:gd name="T78" fmla="*/ 538 w 2611"/>
                <a:gd name="T79" fmla="*/ 1927 h 2365"/>
                <a:gd name="T80" fmla="*/ 851 w 2611"/>
                <a:gd name="T81" fmla="*/ 1938 h 2365"/>
                <a:gd name="T82" fmla="*/ 1176 w 2611"/>
                <a:gd name="T83" fmla="*/ 2106 h 2365"/>
                <a:gd name="T84" fmla="*/ 1434 w 2611"/>
                <a:gd name="T85" fmla="*/ 2072 h 2365"/>
                <a:gd name="T86" fmla="*/ 1680 w 2611"/>
                <a:gd name="T87" fmla="*/ 2117 h 2365"/>
                <a:gd name="T88" fmla="*/ 1859 w 2611"/>
                <a:gd name="T89" fmla="*/ 2173 h 2365"/>
                <a:gd name="T90" fmla="*/ 1983 w 2611"/>
                <a:gd name="T91" fmla="*/ 2072 h 2365"/>
                <a:gd name="T92" fmla="*/ 2095 w 2611"/>
                <a:gd name="T93" fmla="*/ 2016 h 2365"/>
                <a:gd name="T94" fmla="*/ 2117 w 2611"/>
                <a:gd name="T95" fmla="*/ 2229 h 2365"/>
                <a:gd name="T96" fmla="*/ 2241 w 2611"/>
                <a:gd name="T97" fmla="*/ 2285 h 2365"/>
                <a:gd name="T98" fmla="*/ 2409 w 2611"/>
                <a:gd name="T99" fmla="*/ 2341 h 2365"/>
                <a:gd name="T100" fmla="*/ 2409 w 2611"/>
                <a:gd name="T101" fmla="*/ 2229 h 2365"/>
                <a:gd name="T102" fmla="*/ 2498 w 2611"/>
                <a:gd name="T103" fmla="*/ 2106 h 2365"/>
                <a:gd name="T104" fmla="*/ 2543 w 2611"/>
                <a:gd name="T105" fmla="*/ 1938 h 2365"/>
                <a:gd name="T106" fmla="*/ 2543 w 2611"/>
                <a:gd name="T107" fmla="*/ 1736 h 2365"/>
                <a:gd name="T108" fmla="*/ 2532 w 2611"/>
                <a:gd name="T109" fmla="*/ 1557 h 2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611" h="2365">
                  <a:moveTo>
                    <a:pt x="2476" y="1512"/>
                  </a:moveTo>
                  <a:lnTo>
                    <a:pt x="2476" y="1512"/>
                  </a:lnTo>
                  <a:lnTo>
                    <a:pt x="2476" y="1512"/>
                  </a:lnTo>
                  <a:lnTo>
                    <a:pt x="2476" y="1512"/>
                  </a:lnTo>
                  <a:lnTo>
                    <a:pt x="2476" y="1512"/>
                  </a:lnTo>
                  <a:lnTo>
                    <a:pt x="2465" y="1512"/>
                  </a:lnTo>
                  <a:lnTo>
                    <a:pt x="2465" y="1512"/>
                  </a:lnTo>
                  <a:lnTo>
                    <a:pt x="2465" y="1512"/>
                  </a:lnTo>
                  <a:lnTo>
                    <a:pt x="2465" y="1512"/>
                  </a:lnTo>
                  <a:lnTo>
                    <a:pt x="2465" y="1512"/>
                  </a:lnTo>
                  <a:lnTo>
                    <a:pt x="2454" y="1512"/>
                  </a:lnTo>
                  <a:lnTo>
                    <a:pt x="2454" y="1512"/>
                  </a:lnTo>
                  <a:lnTo>
                    <a:pt x="2454" y="1512"/>
                  </a:lnTo>
                  <a:cubicBezTo>
                    <a:pt x="2454" y="1512"/>
                    <a:pt x="2454" y="1512"/>
                    <a:pt x="2442" y="1501"/>
                  </a:cubicBezTo>
                  <a:cubicBezTo>
                    <a:pt x="2409" y="1479"/>
                    <a:pt x="2386" y="1467"/>
                    <a:pt x="2375" y="1490"/>
                  </a:cubicBezTo>
                  <a:cubicBezTo>
                    <a:pt x="2364" y="1523"/>
                    <a:pt x="2319" y="1523"/>
                    <a:pt x="2274" y="1523"/>
                  </a:cubicBezTo>
                  <a:cubicBezTo>
                    <a:pt x="2229" y="1523"/>
                    <a:pt x="2218" y="1512"/>
                    <a:pt x="2207" y="1490"/>
                  </a:cubicBezTo>
                  <a:cubicBezTo>
                    <a:pt x="2196" y="1479"/>
                    <a:pt x="2185" y="1467"/>
                    <a:pt x="2140" y="1479"/>
                  </a:cubicBezTo>
                  <a:cubicBezTo>
                    <a:pt x="2095" y="1501"/>
                    <a:pt x="2050" y="1501"/>
                    <a:pt x="2039" y="1501"/>
                  </a:cubicBezTo>
                  <a:cubicBezTo>
                    <a:pt x="2028" y="1501"/>
                    <a:pt x="2016" y="1490"/>
                    <a:pt x="2028" y="1467"/>
                  </a:cubicBezTo>
                  <a:cubicBezTo>
                    <a:pt x="2028" y="1445"/>
                    <a:pt x="2050" y="1434"/>
                    <a:pt x="2028" y="1434"/>
                  </a:cubicBezTo>
                  <a:cubicBezTo>
                    <a:pt x="2005" y="1422"/>
                    <a:pt x="2005" y="1400"/>
                    <a:pt x="2005" y="1377"/>
                  </a:cubicBezTo>
                  <a:cubicBezTo>
                    <a:pt x="2016" y="1355"/>
                    <a:pt x="1994" y="1344"/>
                    <a:pt x="1960" y="1344"/>
                  </a:cubicBezTo>
                  <a:cubicBezTo>
                    <a:pt x="1938" y="1355"/>
                    <a:pt x="1938" y="1344"/>
                    <a:pt x="1904" y="1310"/>
                  </a:cubicBezTo>
                  <a:cubicBezTo>
                    <a:pt x="1859" y="1277"/>
                    <a:pt x="1837" y="1243"/>
                    <a:pt x="1848" y="1277"/>
                  </a:cubicBezTo>
                  <a:cubicBezTo>
                    <a:pt x="1848" y="1310"/>
                    <a:pt x="1859" y="1344"/>
                    <a:pt x="1826" y="1333"/>
                  </a:cubicBezTo>
                  <a:cubicBezTo>
                    <a:pt x="1803" y="1333"/>
                    <a:pt x="1770" y="1288"/>
                    <a:pt x="1736" y="1310"/>
                  </a:cubicBezTo>
                  <a:cubicBezTo>
                    <a:pt x="1714" y="1333"/>
                    <a:pt x="1714" y="1321"/>
                    <a:pt x="1680" y="1333"/>
                  </a:cubicBezTo>
                  <a:cubicBezTo>
                    <a:pt x="1635" y="1333"/>
                    <a:pt x="1613" y="1333"/>
                    <a:pt x="1613" y="1299"/>
                  </a:cubicBezTo>
                  <a:cubicBezTo>
                    <a:pt x="1624" y="1277"/>
                    <a:pt x="1635" y="1232"/>
                    <a:pt x="1590" y="1243"/>
                  </a:cubicBezTo>
                  <a:cubicBezTo>
                    <a:pt x="1546" y="1254"/>
                    <a:pt x="1501" y="1254"/>
                    <a:pt x="1478" y="1232"/>
                  </a:cubicBezTo>
                  <a:cubicBezTo>
                    <a:pt x="1467" y="1221"/>
                    <a:pt x="1478" y="1187"/>
                    <a:pt x="1456" y="1176"/>
                  </a:cubicBezTo>
                  <a:cubicBezTo>
                    <a:pt x="1434" y="1176"/>
                    <a:pt x="1423" y="1108"/>
                    <a:pt x="1445" y="1086"/>
                  </a:cubicBezTo>
                  <a:cubicBezTo>
                    <a:pt x="1467" y="1064"/>
                    <a:pt x="1512" y="1041"/>
                    <a:pt x="1501" y="1030"/>
                  </a:cubicBezTo>
                  <a:cubicBezTo>
                    <a:pt x="1490" y="1008"/>
                    <a:pt x="1467" y="1030"/>
                    <a:pt x="1456" y="1008"/>
                  </a:cubicBezTo>
                  <a:cubicBezTo>
                    <a:pt x="1445" y="985"/>
                    <a:pt x="1456" y="963"/>
                    <a:pt x="1434" y="963"/>
                  </a:cubicBezTo>
                  <a:cubicBezTo>
                    <a:pt x="1411" y="963"/>
                    <a:pt x="1411" y="941"/>
                    <a:pt x="1411" y="929"/>
                  </a:cubicBezTo>
                  <a:cubicBezTo>
                    <a:pt x="1389" y="929"/>
                    <a:pt x="1378" y="918"/>
                    <a:pt x="1366" y="896"/>
                  </a:cubicBezTo>
                  <a:cubicBezTo>
                    <a:pt x="1344" y="873"/>
                    <a:pt x="1321" y="896"/>
                    <a:pt x="1321" y="929"/>
                  </a:cubicBezTo>
                  <a:cubicBezTo>
                    <a:pt x="1321" y="974"/>
                    <a:pt x="1333" y="985"/>
                    <a:pt x="1288" y="985"/>
                  </a:cubicBezTo>
                  <a:cubicBezTo>
                    <a:pt x="1232" y="997"/>
                    <a:pt x="1254" y="974"/>
                    <a:pt x="1243" y="952"/>
                  </a:cubicBezTo>
                  <a:cubicBezTo>
                    <a:pt x="1243" y="941"/>
                    <a:pt x="1210" y="941"/>
                    <a:pt x="1187" y="941"/>
                  </a:cubicBezTo>
                  <a:cubicBezTo>
                    <a:pt x="1176" y="941"/>
                    <a:pt x="1176" y="896"/>
                    <a:pt x="1187" y="873"/>
                  </a:cubicBezTo>
                  <a:cubicBezTo>
                    <a:pt x="1210" y="839"/>
                    <a:pt x="1198" y="828"/>
                    <a:pt x="1176" y="817"/>
                  </a:cubicBezTo>
                  <a:cubicBezTo>
                    <a:pt x="1165" y="817"/>
                    <a:pt x="1176" y="739"/>
                    <a:pt x="1176" y="705"/>
                  </a:cubicBezTo>
                  <a:cubicBezTo>
                    <a:pt x="1176" y="660"/>
                    <a:pt x="1187" y="638"/>
                    <a:pt x="1221" y="627"/>
                  </a:cubicBezTo>
                  <a:cubicBezTo>
                    <a:pt x="1265" y="627"/>
                    <a:pt x="1277" y="604"/>
                    <a:pt x="1254" y="593"/>
                  </a:cubicBezTo>
                  <a:cubicBezTo>
                    <a:pt x="1221" y="582"/>
                    <a:pt x="1210" y="582"/>
                    <a:pt x="1210" y="548"/>
                  </a:cubicBezTo>
                  <a:cubicBezTo>
                    <a:pt x="1210" y="503"/>
                    <a:pt x="1210" y="526"/>
                    <a:pt x="1176" y="481"/>
                  </a:cubicBezTo>
                  <a:cubicBezTo>
                    <a:pt x="1142" y="448"/>
                    <a:pt x="1154" y="324"/>
                    <a:pt x="1165" y="290"/>
                  </a:cubicBezTo>
                  <a:cubicBezTo>
                    <a:pt x="1176" y="268"/>
                    <a:pt x="1165" y="246"/>
                    <a:pt x="1131" y="224"/>
                  </a:cubicBezTo>
                  <a:cubicBezTo>
                    <a:pt x="1109" y="202"/>
                    <a:pt x="1120" y="168"/>
                    <a:pt x="1131" y="146"/>
                  </a:cubicBezTo>
                  <a:cubicBezTo>
                    <a:pt x="1142" y="123"/>
                    <a:pt x="1120" y="101"/>
                    <a:pt x="1075" y="56"/>
                  </a:cubicBezTo>
                  <a:cubicBezTo>
                    <a:pt x="1030" y="22"/>
                    <a:pt x="996" y="0"/>
                    <a:pt x="996" y="0"/>
                  </a:cubicBezTo>
                  <a:cubicBezTo>
                    <a:pt x="985" y="22"/>
                    <a:pt x="974" y="56"/>
                    <a:pt x="952" y="112"/>
                  </a:cubicBezTo>
                  <a:cubicBezTo>
                    <a:pt x="885" y="213"/>
                    <a:pt x="851" y="290"/>
                    <a:pt x="828" y="302"/>
                  </a:cubicBezTo>
                  <a:cubicBezTo>
                    <a:pt x="795" y="302"/>
                    <a:pt x="740" y="268"/>
                    <a:pt x="740" y="313"/>
                  </a:cubicBezTo>
                  <a:cubicBezTo>
                    <a:pt x="750" y="358"/>
                    <a:pt x="750" y="380"/>
                    <a:pt x="740" y="403"/>
                  </a:cubicBezTo>
                  <a:cubicBezTo>
                    <a:pt x="729" y="425"/>
                    <a:pt x="605" y="537"/>
                    <a:pt x="549" y="593"/>
                  </a:cubicBezTo>
                  <a:cubicBezTo>
                    <a:pt x="504" y="638"/>
                    <a:pt x="392" y="739"/>
                    <a:pt x="392" y="739"/>
                  </a:cubicBezTo>
                  <a:cubicBezTo>
                    <a:pt x="392" y="739"/>
                    <a:pt x="381" y="739"/>
                    <a:pt x="370" y="728"/>
                  </a:cubicBezTo>
                  <a:cubicBezTo>
                    <a:pt x="348" y="716"/>
                    <a:pt x="314" y="694"/>
                    <a:pt x="314" y="716"/>
                  </a:cubicBezTo>
                  <a:cubicBezTo>
                    <a:pt x="303" y="739"/>
                    <a:pt x="269" y="705"/>
                    <a:pt x="258" y="750"/>
                  </a:cubicBezTo>
                  <a:cubicBezTo>
                    <a:pt x="258" y="795"/>
                    <a:pt x="269" y="806"/>
                    <a:pt x="224" y="828"/>
                  </a:cubicBezTo>
                  <a:cubicBezTo>
                    <a:pt x="191" y="851"/>
                    <a:pt x="135" y="862"/>
                    <a:pt x="112" y="851"/>
                  </a:cubicBezTo>
                  <a:cubicBezTo>
                    <a:pt x="90" y="839"/>
                    <a:pt x="56" y="795"/>
                    <a:pt x="34" y="806"/>
                  </a:cubicBezTo>
                  <a:cubicBezTo>
                    <a:pt x="11" y="806"/>
                    <a:pt x="0" y="862"/>
                    <a:pt x="11" y="1008"/>
                  </a:cubicBezTo>
                  <a:cubicBezTo>
                    <a:pt x="22" y="1153"/>
                    <a:pt x="22" y="1165"/>
                    <a:pt x="56" y="1187"/>
                  </a:cubicBezTo>
                  <a:cubicBezTo>
                    <a:pt x="90" y="1210"/>
                    <a:pt x="135" y="1210"/>
                    <a:pt x="157" y="1265"/>
                  </a:cubicBezTo>
                  <a:cubicBezTo>
                    <a:pt x="168" y="1310"/>
                    <a:pt x="168" y="1344"/>
                    <a:pt x="213" y="1344"/>
                  </a:cubicBezTo>
                  <a:cubicBezTo>
                    <a:pt x="247" y="1355"/>
                    <a:pt x="325" y="1355"/>
                    <a:pt x="359" y="1389"/>
                  </a:cubicBezTo>
                  <a:cubicBezTo>
                    <a:pt x="392" y="1434"/>
                    <a:pt x="448" y="1434"/>
                    <a:pt x="482" y="1422"/>
                  </a:cubicBezTo>
                  <a:cubicBezTo>
                    <a:pt x="504" y="1400"/>
                    <a:pt x="493" y="1366"/>
                    <a:pt x="516" y="1355"/>
                  </a:cubicBezTo>
                  <a:cubicBezTo>
                    <a:pt x="538" y="1333"/>
                    <a:pt x="583" y="1288"/>
                    <a:pt x="617" y="1299"/>
                  </a:cubicBezTo>
                  <a:cubicBezTo>
                    <a:pt x="650" y="1299"/>
                    <a:pt x="661" y="1299"/>
                    <a:pt x="661" y="1355"/>
                  </a:cubicBezTo>
                  <a:cubicBezTo>
                    <a:pt x="661" y="1400"/>
                    <a:pt x="706" y="1434"/>
                    <a:pt x="684" y="1467"/>
                  </a:cubicBezTo>
                  <a:cubicBezTo>
                    <a:pt x="661" y="1512"/>
                    <a:pt x="628" y="1523"/>
                    <a:pt x="639" y="1568"/>
                  </a:cubicBezTo>
                  <a:cubicBezTo>
                    <a:pt x="650" y="1613"/>
                    <a:pt x="661" y="1680"/>
                    <a:pt x="650" y="1736"/>
                  </a:cubicBezTo>
                  <a:cubicBezTo>
                    <a:pt x="628" y="1781"/>
                    <a:pt x="583" y="1848"/>
                    <a:pt x="560" y="1882"/>
                  </a:cubicBezTo>
                  <a:cubicBezTo>
                    <a:pt x="560" y="1893"/>
                    <a:pt x="549" y="1915"/>
                    <a:pt x="538" y="1927"/>
                  </a:cubicBezTo>
                  <a:lnTo>
                    <a:pt x="549" y="1927"/>
                  </a:lnTo>
                  <a:cubicBezTo>
                    <a:pt x="549" y="1927"/>
                    <a:pt x="806" y="1915"/>
                    <a:pt x="851" y="1938"/>
                  </a:cubicBezTo>
                  <a:cubicBezTo>
                    <a:pt x="885" y="1960"/>
                    <a:pt x="1052" y="2095"/>
                    <a:pt x="1086" y="2117"/>
                  </a:cubicBezTo>
                  <a:cubicBezTo>
                    <a:pt x="1109" y="2151"/>
                    <a:pt x="1142" y="2139"/>
                    <a:pt x="1176" y="2106"/>
                  </a:cubicBezTo>
                  <a:cubicBezTo>
                    <a:pt x="1221" y="2072"/>
                    <a:pt x="1333" y="1972"/>
                    <a:pt x="1366" y="1994"/>
                  </a:cubicBezTo>
                  <a:cubicBezTo>
                    <a:pt x="1400" y="2005"/>
                    <a:pt x="1411" y="2050"/>
                    <a:pt x="1434" y="2072"/>
                  </a:cubicBezTo>
                  <a:cubicBezTo>
                    <a:pt x="1445" y="2083"/>
                    <a:pt x="1523" y="2128"/>
                    <a:pt x="1602" y="2139"/>
                  </a:cubicBezTo>
                  <a:cubicBezTo>
                    <a:pt x="1669" y="2151"/>
                    <a:pt x="1658" y="2151"/>
                    <a:pt x="1680" y="2117"/>
                  </a:cubicBezTo>
                  <a:cubicBezTo>
                    <a:pt x="1703" y="2083"/>
                    <a:pt x="1736" y="2050"/>
                    <a:pt x="1759" y="2072"/>
                  </a:cubicBezTo>
                  <a:cubicBezTo>
                    <a:pt x="1781" y="2095"/>
                    <a:pt x="1859" y="2173"/>
                    <a:pt x="1859" y="2173"/>
                  </a:cubicBezTo>
                  <a:cubicBezTo>
                    <a:pt x="1859" y="2173"/>
                    <a:pt x="1938" y="2139"/>
                    <a:pt x="1949" y="2117"/>
                  </a:cubicBezTo>
                  <a:cubicBezTo>
                    <a:pt x="1960" y="2095"/>
                    <a:pt x="1949" y="2072"/>
                    <a:pt x="1983" y="2072"/>
                  </a:cubicBezTo>
                  <a:cubicBezTo>
                    <a:pt x="2016" y="2072"/>
                    <a:pt x="2039" y="2061"/>
                    <a:pt x="2039" y="2028"/>
                  </a:cubicBezTo>
                  <a:cubicBezTo>
                    <a:pt x="2039" y="1994"/>
                    <a:pt x="2095" y="1983"/>
                    <a:pt x="2095" y="2016"/>
                  </a:cubicBezTo>
                  <a:cubicBezTo>
                    <a:pt x="2095" y="2039"/>
                    <a:pt x="2106" y="2083"/>
                    <a:pt x="2117" y="2095"/>
                  </a:cubicBezTo>
                  <a:cubicBezTo>
                    <a:pt x="2128" y="2106"/>
                    <a:pt x="2106" y="2196"/>
                    <a:pt x="2117" y="2229"/>
                  </a:cubicBezTo>
                  <a:cubicBezTo>
                    <a:pt x="2128" y="2263"/>
                    <a:pt x="2151" y="2296"/>
                    <a:pt x="2173" y="2274"/>
                  </a:cubicBezTo>
                  <a:cubicBezTo>
                    <a:pt x="2185" y="2240"/>
                    <a:pt x="2229" y="2240"/>
                    <a:pt x="2241" y="2285"/>
                  </a:cubicBezTo>
                  <a:cubicBezTo>
                    <a:pt x="2263" y="2319"/>
                    <a:pt x="2263" y="2341"/>
                    <a:pt x="2308" y="2341"/>
                  </a:cubicBezTo>
                  <a:cubicBezTo>
                    <a:pt x="2352" y="2341"/>
                    <a:pt x="2375" y="2364"/>
                    <a:pt x="2409" y="2341"/>
                  </a:cubicBezTo>
                  <a:cubicBezTo>
                    <a:pt x="2454" y="2319"/>
                    <a:pt x="2476" y="2285"/>
                    <a:pt x="2442" y="2285"/>
                  </a:cubicBezTo>
                  <a:cubicBezTo>
                    <a:pt x="2420" y="2274"/>
                    <a:pt x="2386" y="2229"/>
                    <a:pt x="2409" y="2229"/>
                  </a:cubicBezTo>
                  <a:cubicBezTo>
                    <a:pt x="2442" y="2218"/>
                    <a:pt x="2532" y="2184"/>
                    <a:pt x="2532" y="2184"/>
                  </a:cubicBezTo>
                  <a:cubicBezTo>
                    <a:pt x="2532" y="2184"/>
                    <a:pt x="2521" y="2117"/>
                    <a:pt x="2498" y="2106"/>
                  </a:cubicBezTo>
                  <a:cubicBezTo>
                    <a:pt x="2476" y="2095"/>
                    <a:pt x="2442" y="1994"/>
                    <a:pt x="2454" y="1994"/>
                  </a:cubicBezTo>
                  <a:cubicBezTo>
                    <a:pt x="2476" y="1983"/>
                    <a:pt x="2543" y="1972"/>
                    <a:pt x="2543" y="1938"/>
                  </a:cubicBezTo>
                  <a:cubicBezTo>
                    <a:pt x="2543" y="1904"/>
                    <a:pt x="2554" y="1870"/>
                    <a:pt x="2532" y="1870"/>
                  </a:cubicBezTo>
                  <a:cubicBezTo>
                    <a:pt x="2498" y="1870"/>
                    <a:pt x="2498" y="1759"/>
                    <a:pt x="2543" y="1736"/>
                  </a:cubicBezTo>
                  <a:cubicBezTo>
                    <a:pt x="2588" y="1703"/>
                    <a:pt x="2610" y="1624"/>
                    <a:pt x="2599" y="1590"/>
                  </a:cubicBezTo>
                  <a:cubicBezTo>
                    <a:pt x="2588" y="1568"/>
                    <a:pt x="2565" y="1568"/>
                    <a:pt x="2532" y="1557"/>
                  </a:cubicBezTo>
                  <a:cubicBezTo>
                    <a:pt x="2510" y="1557"/>
                    <a:pt x="2487" y="1534"/>
                    <a:pt x="2476" y="1512"/>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latin typeface="Calibri Light"/>
              </a:endParaRPr>
            </a:p>
          </p:txBody>
        </p:sp>
        <p:sp>
          <p:nvSpPr>
            <p:cNvPr id="44" name="Freeform 18"/>
            <p:cNvSpPr>
              <a:spLocks noChangeArrowheads="1"/>
            </p:cNvSpPr>
            <p:nvPr/>
          </p:nvSpPr>
          <p:spPr bwMode="auto">
            <a:xfrm>
              <a:off x="4881563" y="3986213"/>
              <a:ext cx="577850" cy="492125"/>
            </a:xfrm>
            <a:custGeom>
              <a:avLst/>
              <a:gdLst>
                <a:gd name="T0" fmla="*/ 1064 w 1603"/>
                <a:gd name="T1" fmla="*/ 1020 h 1369"/>
                <a:gd name="T2" fmla="*/ 1064 w 1603"/>
                <a:gd name="T3" fmla="*/ 1020 h 1369"/>
                <a:gd name="T4" fmla="*/ 1042 w 1603"/>
                <a:gd name="T5" fmla="*/ 863 h 1369"/>
                <a:gd name="T6" fmla="*/ 1019 w 1603"/>
                <a:gd name="T7" fmla="*/ 819 h 1369"/>
                <a:gd name="T8" fmla="*/ 986 w 1603"/>
                <a:gd name="T9" fmla="*/ 785 h 1369"/>
                <a:gd name="T10" fmla="*/ 986 w 1603"/>
                <a:gd name="T11" fmla="*/ 706 h 1369"/>
                <a:gd name="T12" fmla="*/ 1064 w 1603"/>
                <a:gd name="T13" fmla="*/ 617 h 1369"/>
                <a:gd name="T14" fmla="*/ 1075 w 1603"/>
                <a:gd name="T15" fmla="*/ 650 h 1369"/>
                <a:gd name="T16" fmla="*/ 1165 w 1603"/>
                <a:gd name="T17" fmla="*/ 650 h 1369"/>
                <a:gd name="T18" fmla="*/ 1210 w 1603"/>
                <a:gd name="T19" fmla="*/ 606 h 1369"/>
                <a:gd name="T20" fmla="*/ 1266 w 1603"/>
                <a:gd name="T21" fmla="*/ 617 h 1369"/>
                <a:gd name="T22" fmla="*/ 1299 w 1603"/>
                <a:gd name="T23" fmla="*/ 606 h 1369"/>
                <a:gd name="T24" fmla="*/ 1344 w 1603"/>
                <a:gd name="T25" fmla="*/ 572 h 1369"/>
                <a:gd name="T26" fmla="*/ 1344 w 1603"/>
                <a:gd name="T27" fmla="*/ 482 h 1369"/>
                <a:gd name="T28" fmla="*/ 1378 w 1603"/>
                <a:gd name="T29" fmla="*/ 449 h 1369"/>
                <a:gd name="T30" fmla="*/ 1445 w 1603"/>
                <a:gd name="T31" fmla="*/ 426 h 1369"/>
                <a:gd name="T32" fmla="*/ 1490 w 1603"/>
                <a:gd name="T33" fmla="*/ 460 h 1369"/>
                <a:gd name="T34" fmla="*/ 1557 w 1603"/>
                <a:gd name="T35" fmla="*/ 404 h 1369"/>
                <a:gd name="T36" fmla="*/ 1591 w 1603"/>
                <a:gd name="T37" fmla="*/ 359 h 1369"/>
                <a:gd name="T38" fmla="*/ 1512 w 1603"/>
                <a:gd name="T39" fmla="*/ 348 h 1369"/>
                <a:gd name="T40" fmla="*/ 1490 w 1603"/>
                <a:gd name="T41" fmla="*/ 224 h 1369"/>
                <a:gd name="T42" fmla="*/ 1434 w 1603"/>
                <a:gd name="T43" fmla="*/ 224 h 1369"/>
                <a:gd name="T44" fmla="*/ 1266 w 1603"/>
                <a:gd name="T45" fmla="*/ 157 h 1369"/>
                <a:gd name="T46" fmla="*/ 1198 w 1603"/>
                <a:gd name="T47" fmla="*/ 79 h 1369"/>
                <a:gd name="T48" fmla="*/ 1008 w 1603"/>
                <a:gd name="T49" fmla="*/ 191 h 1369"/>
                <a:gd name="T50" fmla="*/ 918 w 1603"/>
                <a:gd name="T51" fmla="*/ 202 h 1369"/>
                <a:gd name="T52" fmla="*/ 683 w 1603"/>
                <a:gd name="T53" fmla="*/ 23 h 1369"/>
                <a:gd name="T54" fmla="*/ 381 w 1603"/>
                <a:gd name="T55" fmla="*/ 12 h 1369"/>
                <a:gd name="T56" fmla="*/ 370 w 1603"/>
                <a:gd name="T57" fmla="*/ 12 h 1369"/>
                <a:gd name="T58" fmla="*/ 359 w 1603"/>
                <a:gd name="T59" fmla="*/ 34 h 1369"/>
                <a:gd name="T60" fmla="*/ 314 w 1603"/>
                <a:gd name="T61" fmla="*/ 135 h 1369"/>
                <a:gd name="T62" fmla="*/ 314 w 1603"/>
                <a:gd name="T63" fmla="*/ 258 h 1369"/>
                <a:gd name="T64" fmla="*/ 292 w 1603"/>
                <a:gd name="T65" fmla="*/ 348 h 1369"/>
                <a:gd name="T66" fmla="*/ 213 w 1603"/>
                <a:gd name="T67" fmla="*/ 437 h 1369"/>
                <a:gd name="T68" fmla="*/ 123 w 1603"/>
                <a:gd name="T69" fmla="*/ 572 h 1369"/>
                <a:gd name="T70" fmla="*/ 34 w 1603"/>
                <a:gd name="T71" fmla="*/ 684 h 1369"/>
                <a:gd name="T72" fmla="*/ 11 w 1603"/>
                <a:gd name="T73" fmla="*/ 740 h 1369"/>
                <a:gd name="T74" fmla="*/ 34 w 1603"/>
                <a:gd name="T75" fmla="*/ 785 h 1369"/>
                <a:gd name="T76" fmla="*/ 79 w 1603"/>
                <a:gd name="T77" fmla="*/ 852 h 1369"/>
                <a:gd name="T78" fmla="*/ 34 w 1603"/>
                <a:gd name="T79" fmla="*/ 919 h 1369"/>
                <a:gd name="T80" fmla="*/ 0 w 1603"/>
                <a:gd name="T81" fmla="*/ 1020 h 1369"/>
                <a:gd name="T82" fmla="*/ 79 w 1603"/>
                <a:gd name="T83" fmla="*/ 1065 h 1369"/>
                <a:gd name="T84" fmla="*/ 135 w 1603"/>
                <a:gd name="T85" fmla="*/ 1144 h 1369"/>
                <a:gd name="T86" fmla="*/ 269 w 1603"/>
                <a:gd name="T87" fmla="*/ 1132 h 1369"/>
                <a:gd name="T88" fmla="*/ 381 w 1603"/>
                <a:gd name="T89" fmla="*/ 1065 h 1369"/>
                <a:gd name="T90" fmla="*/ 460 w 1603"/>
                <a:gd name="T91" fmla="*/ 1144 h 1369"/>
                <a:gd name="T92" fmla="*/ 437 w 1603"/>
                <a:gd name="T93" fmla="*/ 1199 h 1369"/>
                <a:gd name="T94" fmla="*/ 460 w 1603"/>
                <a:gd name="T95" fmla="*/ 1267 h 1369"/>
                <a:gd name="T96" fmla="*/ 538 w 1603"/>
                <a:gd name="T97" fmla="*/ 1289 h 1369"/>
                <a:gd name="T98" fmla="*/ 604 w 1603"/>
                <a:gd name="T99" fmla="*/ 1255 h 1369"/>
                <a:gd name="T100" fmla="*/ 694 w 1603"/>
                <a:gd name="T101" fmla="*/ 1222 h 1369"/>
                <a:gd name="T102" fmla="*/ 739 w 1603"/>
                <a:gd name="T103" fmla="*/ 1300 h 1369"/>
                <a:gd name="T104" fmla="*/ 806 w 1603"/>
                <a:gd name="T105" fmla="*/ 1334 h 1369"/>
                <a:gd name="T106" fmla="*/ 873 w 1603"/>
                <a:gd name="T107" fmla="*/ 1345 h 1369"/>
                <a:gd name="T108" fmla="*/ 929 w 1603"/>
                <a:gd name="T109" fmla="*/ 1345 h 1369"/>
                <a:gd name="T110" fmla="*/ 1042 w 1603"/>
                <a:gd name="T111" fmla="*/ 1323 h 1369"/>
                <a:gd name="T112" fmla="*/ 1109 w 1603"/>
                <a:gd name="T113" fmla="*/ 1300 h 1369"/>
                <a:gd name="T114" fmla="*/ 1142 w 1603"/>
                <a:gd name="T115" fmla="*/ 1255 h 1369"/>
                <a:gd name="T116" fmla="*/ 1142 w 1603"/>
                <a:gd name="T117" fmla="*/ 1188 h 1369"/>
                <a:gd name="T118" fmla="*/ 1153 w 1603"/>
                <a:gd name="T119" fmla="*/ 1121 h 1369"/>
                <a:gd name="T120" fmla="*/ 1120 w 1603"/>
                <a:gd name="T121" fmla="*/ 1043 h 1369"/>
                <a:gd name="T122" fmla="*/ 1064 w 1603"/>
                <a:gd name="T123" fmla="*/ 1020 h 13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03" h="1369">
                  <a:moveTo>
                    <a:pt x="1064" y="1020"/>
                  </a:moveTo>
                  <a:lnTo>
                    <a:pt x="1064" y="1020"/>
                  </a:lnTo>
                  <a:cubicBezTo>
                    <a:pt x="1064" y="1009"/>
                    <a:pt x="1053" y="863"/>
                    <a:pt x="1042" y="863"/>
                  </a:cubicBezTo>
                  <a:cubicBezTo>
                    <a:pt x="1019" y="852"/>
                    <a:pt x="1008" y="830"/>
                    <a:pt x="1019" y="819"/>
                  </a:cubicBezTo>
                  <a:cubicBezTo>
                    <a:pt x="1030" y="807"/>
                    <a:pt x="1030" y="785"/>
                    <a:pt x="986" y="785"/>
                  </a:cubicBezTo>
                  <a:cubicBezTo>
                    <a:pt x="952" y="785"/>
                    <a:pt x="963" y="718"/>
                    <a:pt x="986" y="706"/>
                  </a:cubicBezTo>
                  <a:cubicBezTo>
                    <a:pt x="1019" y="695"/>
                    <a:pt x="1064" y="617"/>
                    <a:pt x="1064" y="617"/>
                  </a:cubicBezTo>
                  <a:cubicBezTo>
                    <a:pt x="1064" y="617"/>
                    <a:pt x="1064" y="628"/>
                    <a:pt x="1075" y="650"/>
                  </a:cubicBezTo>
                  <a:cubicBezTo>
                    <a:pt x="1097" y="662"/>
                    <a:pt x="1142" y="662"/>
                    <a:pt x="1165" y="650"/>
                  </a:cubicBezTo>
                  <a:cubicBezTo>
                    <a:pt x="1187" y="628"/>
                    <a:pt x="1187" y="595"/>
                    <a:pt x="1210" y="606"/>
                  </a:cubicBezTo>
                  <a:cubicBezTo>
                    <a:pt x="1221" y="606"/>
                    <a:pt x="1232" y="617"/>
                    <a:pt x="1266" y="617"/>
                  </a:cubicBezTo>
                  <a:cubicBezTo>
                    <a:pt x="1299" y="628"/>
                    <a:pt x="1299" y="639"/>
                    <a:pt x="1299" y="606"/>
                  </a:cubicBezTo>
                  <a:cubicBezTo>
                    <a:pt x="1299" y="572"/>
                    <a:pt x="1322" y="572"/>
                    <a:pt x="1344" y="572"/>
                  </a:cubicBezTo>
                  <a:cubicBezTo>
                    <a:pt x="1366" y="583"/>
                    <a:pt x="1355" y="527"/>
                    <a:pt x="1344" y="482"/>
                  </a:cubicBezTo>
                  <a:cubicBezTo>
                    <a:pt x="1344" y="437"/>
                    <a:pt x="1355" y="426"/>
                    <a:pt x="1378" y="449"/>
                  </a:cubicBezTo>
                  <a:cubicBezTo>
                    <a:pt x="1411" y="471"/>
                    <a:pt x="1434" y="415"/>
                    <a:pt x="1445" y="426"/>
                  </a:cubicBezTo>
                  <a:cubicBezTo>
                    <a:pt x="1456" y="437"/>
                    <a:pt x="1467" y="449"/>
                    <a:pt x="1490" y="460"/>
                  </a:cubicBezTo>
                  <a:cubicBezTo>
                    <a:pt x="1512" y="471"/>
                    <a:pt x="1523" y="426"/>
                    <a:pt x="1557" y="404"/>
                  </a:cubicBezTo>
                  <a:cubicBezTo>
                    <a:pt x="1591" y="381"/>
                    <a:pt x="1602" y="381"/>
                    <a:pt x="1591" y="359"/>
                  </a:cubicBezTo>
                  <a:cubicBezTo>
                    <a:pt x="1568" y="337"/>
                    <a:pt x="1512" y="348"/>
                    <a:pt x="1512" y="348"/>
                  </a:cubicBezTo>
                  <a:cubicBezTo>
                    <a:pt x="1490" y="224"/>
                    <a:pt x="1490" y="224"/>
                    <a:pt x="1490" y="224"/>
                  </a:cubicBezTo>
                  <a:cubicBezTo>
                    <a:pt x="1479" y="236"/>
                    <a:pt x="1467" y="224"/>
                    <a:pt x="1434" y="224"/>
                  </a:cubicBezTo>
                  <a:cubicBezTo>
                    <a:pt x="1355" y="213"/>
                    <a:pt x="1277" y="168"/>
                    <a:pt x="1266" y="157"/>
                  </a:cubicBezTo>
                  <a:cubicBezTo>
                    <a:pt x="1243" y="135"/>
                    <a:pt x="1232" y="90"/>
                    <a:pt x="1198" y="79"/>
                  </a:cubicBezTo>
                  <a:cubicBezTo>
                    <a:pt x="1165" y="57"/>
                    <a:pt x="1053" y="157"/>
                    <a:pt x="1008" y="191"/>
                  </a:cubicBezTo>
                  <a:cubicBezTo>
                    <a:pt x="974" y="224"/>
                    <a:pt x="941" y="236"/>
                    <a:pt x="918" y="202"/>
                  </a:cubicBezTo>
                  <a:cubicBezTo>
                    <a:pt x="884" y="180"/>
                    <a:pt x="717" y="45"/>
                    <a:pt x="683" y="23"/>
                  </a:cubicBezTo>
                  <a:cubicBezTo>
                    <a:pt x="638" y="0"/>
                    <a:pt x="381" y="12"/>
                    <a:pt x="381" y="12"/>
                  </a:cubicBezTo>
                  <a:lnTo>
                    <a:pt x="370" y="12"/>
                  </a:lnTo>
                  <a:cubicBezTo>
                    <a:pt x="370" y="23"/>
                    <a:pt x="359" y="34"/>
                    <a:pt x="359" y="34"/>
                  </a:cubicBezTo>
                  <a:cubicBezTo>
                    <a:pt x="359" y="45"/>
                    <a:pt x="336" y="90"/>
                    <a:pt x="314" y="135"/>
                  </a:cubicBezTo>
                  <a:cubicBezTo>
                    <a:pt x="303" y="168"/>
                    <a:pt x="292" y="236"/>
                    <a:pt x="314" y="258"/>
                  </a:cubicBezTo>
                  <a:cubicBezTo>
                    <a:pt x="336" y="281"/>
                    <a:pt x="314" y="325"/>
                    <a:pt x="292" y="348"/>
                  </a:cubicBezTo>
                  <a:cubicBezTo>
                    <a:pt x="280" y="381"/>
                    <a:pt x="247" y="393"/>
                    <a:pt x="213" y="437"/>
                  </a:cubicBezTo>
                  <a:cubicBezTo>
                    <a:pt x="191" y="493"/>
                    <a:pt x="168" y="550"/>
                    <a:pt x="123" y="572"/>
                  </a:cubicBezTo>
                  <a:cubicBezTo>
                    <a:pt x="90" y="595"/>
                    <a:pt x="56" y="639"/>
                    <a:pt x="34" y="684"/>
                  </a:cubicBezTo>
                  <a:cubicBezTo>
                    <a:pt x="11" y="740"/>
                    <a:pt x="34" y="729"/>
                    <a:pt x="11" y="740"/>
                  </a:cubicBezTo>
                  <a:cubicBezTo>
                    <a:pt x="0" y="762"/>
                    <a:pt x="23" y="785"/>
                    <a:pt x="34" y="785"/>
                  </a:cubicBezTo>
                  <a:cubicBezTo>
                    <a:pt x="56" y="785"/>
                    <a:pt x="79" y="830"/>
                    <a:pt x="79" y="852"/>
                  </a:cubicBezTo>
                  <a:cubicBezTo>
                    <a:pt x="79" y="863"/>
                    <a:pt x="56" y="886"/>
                    <a:pt x="34" y="919"/>
                  </a:cubicBezTo>
                  <a:cubicBezTo>
                    <a:pt x="11" y="953"/>
                    <a:pt x="0" y="1009"/>
                    <a:pt x="0" y="1020"/>
                  </a:cubicBezTo>
                  <a:cubicBezTo>
                    <a:pt x="0" y="1020"/>
                    <a:pt x="79" y="1009"/>
                    <a:pt x="79" y="1065"/>
                  </a:cubicBezTo>
                  <a:cubicBezTo>
                    <a:pt x="90" y="1110"/>
                    <a:pt x="90" y="1155"/>
                    <a:pt x="135" y="1144"/>
                  </a:cubicBezTo>
                  <a:cubicBezTo>
                    <a:pt x="180" y="1144"/>
                    <a:pt x="247" y="1155"/>
                    <a:pt x="269" y="1132"/>
                  </a:cubicBezTo>
                  <a:cubicBezTo>
                    <a:pt x="280" y="1110"/>
                    <a:pt x="325" y="1065"/>
                    <a:pt x="381" y="1065"/>
                  </a:cubicBezTo>
                  <a:cubicBezTo>
                    <a:pt x="449" y="1065"/>
                    <a:pt x="471" y="1121"/>
                    <a:pt x="460" y="1144"/>
                  </a:cubicBezTo>
                  <a:cubicBezTo>
                    <a:pt x="460" y="1177"/>
                    <a:pt x="415" y="1188"/>
                    <a:pt x="437" y="1199"/>
                  </a:cubicBezTo>
                  <a:cubicBezTo>
                    <a:pt x="449" y="1222"/>
                    <a:pt x="460" y="1244"/>
                    <a:pt x="460" y="1267"/>
                  </a:cubicBezTo>
                  <a:cubicBezTo>
                    <a:pt x="449" y="1289"/>
                    <a:pt x="516" y="1278"/>
                    <a:pt x="538" y="1289"/>
                  </a:cubicBezTo>
                  <a:cubicBezTo>
                    <a:pt x="549" y="1312"/>
                    <a:pt x="582" y="1278"/>
                    <a:pt x="604" y="1255"/>
                  </a:cubicBezTo>
                  <a:cubicBezTo>
                    <a:pt x="627" y="1222"/>
                    <a:pt x="660" y="1199"/>
                    <a:pt x="694" y="1222"/>
                  </a:cubicBezTo>
                  <a:cubicBezTo>
                    <a:pt x="728" y="1244"/>
                    <a:pt x="705" y="1289"/>
                    <a:pt x="739" y="1300"/>
                  </a:cubicBezTo>
                  <a:cubicBezTo>
                    <a:pt x="773" y="1300"/>
                    <a:pt x="784" y="1323"/>
                    <a:pt x="806" y="1334"/>
                  </a:cubicBezTo>
                  <a:cubicBezTo>
                    <a:pt x="828" y="1345"/>
                    <a:pt x="851" y="1323"/>
                    <a:pt x="873" y="1345"/>
                  </a:cubicBezTo>
                  <a:cubicBezTo>
                    <a:pt x="884" y="1368"/>
                    <a:pt x="907" y="1368"/>
                    <a:pt x="929" y="1345"/>
                  </a:cubicBezTo>
                  <a:cubicBezTo>
                    <a:pt x="952" y="1323"/>
                    <a:pt x="1019" y="1312"/>
                    <a:pt x="1042" y="1323"/>
                  </a:cubicBezTo>
                  <a:cubicBezTo>
                    <a:pt x="1064" y="1345"/>
                    <a:pt x="1086" y="1323"/>
                    <a:pt x="1109" y="1300"/>
                  </a:cubicBezTo>
                  <a:cubicBezTo>
                    <a:pt x="1120" y="1289"/>
                    <a:pt x="1153" y="1267"/>
                    <a:pt x="1142" y="1255"/>
                  </a:cubicBezTo>
                  <a:cubicBezTo>
                    <a:pt x="1131" y="1244"/>
                    <a:pt x="1131" y="1199"/>
                    <a:pt x="1142" y="1188"/>
                  </a:cubicBezTo>
                  <a:cubicBezTo>
                    <a:pt x="1142" y="1166"/>
                    <a:pt x="1153" y="1144"/>
                    <a:pt x="1153" y="1121"/>
                  </a:cubicBezTo>
                  <a:cubicBezTo>
                    <a:pt x="1153" y="1121"/>
                    <a:pt x="1131" y="1054"/>
                    <a:pt x="1120" y="1043"/>
                  </a:cubicBezTo>
                  <a:cubicBezTo>
                    <a:pt x="1109" y="1020"/>
                    <a:pt x="1053" y="1031"/>
                    <a:pt x="1064" y="1020"/>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latin typeface="Calibri Light"/>
              </a:endParaRPr>
            </a:p>
          </p:txBody>
        </p:sp>
        <p:sp>
          <p:nvSpPr>
            <p:cNvPr id="45" name="Freeform 19"/>
            <p:cNvSpPr>
              <a:spLocks noChangeArrowheads="1"/>
            </p:cNvSpPr>
            <p:nvPr/>
          </p:nvSpPr>
          <p:spPr bwMode="auto">
            <a:xfrm>
              <a:off x="5511800" y="4676775"/>
              <a:ext cx="201613" cy="190500"/>
            </a:xfrm>
            <a:custGeom>
              <a:avLst/>
              <a:gdLst>
                <a:gd name="T0" fmla="*/ 470 w 561"/>
                <a:gd name="T1" fmla="*/ 89 h 527"/>
                <a:gd name="T2" fmla="*/ 470 w 561"/>
                <a:gd name="T3" fmla="*/ 89 h 527"/>
                <a:gd name="T4" fmla="*/ 403 w 561"/>
                <a:gd name="T5" fmla="*/ 22 h 527"/>
                <a:gd name="T6" fmla="*/ 358 w 561"/>
                <a:gd name="T7" fmla="*/ 11 h 527"/>
                <a:gd name="T8" fmla="*/ 291 w 561"/>
                <a:gd name="T9" fmla="*/ 22 h 527"/>
                <a:gd name="T10" fmla="*/ 179 w 561"/>
                <a:gd name="T11" fmla="*/ 0 h 527"/>
                <a:gd name="T12" fmla="*/ 112 w 561"/>
                <a:gd name="T13" fmla="*/ 0 h 527"/>
                <a:gd name="T14" fmla="*/ 112 w 561"/>
                <a:gd name="T15" fmla="*/ 112 h 527"/>
                <a:gd name="T16" fmla="*/ 78 w 561"/>
                <a:gd name="T17" fmla="*/ 134 h 527"/>
                <a:gd name="T18" fmla="*/ 0 w 561"/>
                <a:gd name="T19" fmla="*/ 190 h 527"/>
                <a:gd name="T20" fmla="*/ 0 w 561"/>
                <a:gd name="T21" fmla="*/ 291 h 527"/>
                <a:gd name="T22" fmla="*/ 22 w 561"/>
                <a:gd name="T23" fmla="*/ 325 h 527"/>
                <a:gd name="T24" fmla="*/ 67 w 561"/>
                <a:gd name="T25" fmla="*/ 369 h 527"/>
                <a:gd name="T26" fmla="*/ 112 w 561"/>
                <a:gd name="T27" fmla="*/ 437 h 527"/>
                <a:gd name="T28" fmla="*/ 167 w 561"/>
                <a:gd name="T29" fmla="*/ 459 h 527"/>
                <a:gd name="T30" fmla="*/ 280 w 561"/>
                <a:gd name="T31" fmla="*/ 493 h 527"/>
                <a:gd name="T32" fmla="*/ 291 w 561"/>
                <a:gd name="T33" fmla="*/ 526 h 527"/>
                <a:gd name="T34" fmla="*/ 313 w 561"/>
                <a:gd name="T35" fmla="*/ 493 h 527"/>
                <a:gd name="T36" fmla="*/ 403 w 561"/>
                <a:gd name="T37" fmla="*/ 448 h 527"/>
                <a:gd name="T38" fmla="*/ 448 w 561"/>
                <a:gd name="T39" fmla="*/ 403 h 527"/>
                <a:gd name="T40" fmla="*/ 538 w 561"/>
                <a:gd name="T41" fmla="*/ 448 h 527"/>
                <a:gd name="T42" fmla="*/ 526 w 561"/>
                <a:gd name="T43" fmla="*/ 358 h 527"/>
                <a:gd name="T44" fmla="*/ 504 w 561"/>
                <a:gd name="T45" fmla="*/ 291 h 527"/>
                <a:gd name="T46" fmla="*/ 515 w 561"/>
                <a:gd name="T47" fmla="*/ 168 h 527"/>
                <a:gd name="T48" fmla="*/ 549 w 561"/>
                <a:gd name="T49" fmla="*/ 112 h 527"/>
                <a:gd name="T50" fmla="*/ 560 w 561"/>
                <a:gd name="T51" fmla="*/ 56 h 527"/>
                <a:gd name="T52" fmla="*/ 470 w 561"/>
                <a:gd name="T53" fmla="*/ 89 h 5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61" h="527">
                  <a:moveTo>
                    <a:pt x="470" y="89"/>
                  </a:moveTo>
                  <a:lnTo>
                    <a:pt x="470" y="89"/>
                  </a:lnTo>
                  <a:cubicBezTo>
                    <a:pt x="436" y="67"/>
                    <a:pt x="414" y="45"/>
                    <a:pt x="403" y="22"/>
                  </a:cubicBezTo>
                  <a:cubicBezTo>
                    <a:pt x="380" y="0"/>
                    <a:pt x="369" y="0"/>
                    <a:pt x="358" y="11"/>
                  </a:cubicBezTo>
                  <a:cubicBezTo>
                    <a:pt x="347" y="22"/>
                    <a:pt x="325" y="0"/>
                    <a:pt x="291" y="22"/>
                  </a:cubicBezTo>
                  <a:cubicBezTo>
                    <a:pt x="269" y="45"/>
                    <a:pt x="224" y="0"/>
                    <a:pt x="179" y="0"/>
                  </a:cubicBezTo>
                  <a:cubicBezTo>
                    <a:pt x="123" y="0"/>
                    <a:pt x="112" y="0"/>
                    <a:pt x="112" y="0"/>
                  </a:cubicBezTo>
                  <a:cubicBezTo>
                    <a:pt x="112" y="0"/>
                    <a:pt x="112" y="100"/>
                    <a:pt x="112" y="112"/>
                  </a:cubicBezTo>
                  <a:cubicBezTo>
                    <a:pt x="112" y="134"/>
                    <a:pt x="100" y="145"/>
                    <a:pt x="78" y="134"/>
                  </a:cubicBezTo>
                  <a:cubicBezTo>
                    <a:pt x="56" y="123"/>
                    <a:pt x="0" y="168"/>
                    <a:pt x="0" y="190"/>
                  </a:cubicBezTo>
                  <a:cubicBezTo>
                    <a:pt x="0" y="213"/>
                    <a:pt x="0" y="258"/>
                    <a:pt x="0" y="291"/>
                  </a:cubicBezTo>
                  <a:cubicBezTo>
                    <a:pt x="11" y="302"/>
                    <a:pt x="22" y="313"/>
                    <a:pt x="22" y="325"/>
                  </a:cubicBezTo>
                  <a:cubicBezTo>
                    <a:pt x="33" y="347"/>
                    <a:pt x="67" y="336"/>
                    <a:pt x="67" y="369"/>
                  </a:cubicBezTo>
                  <a:cubicBezTo>
                    <a:pt x="67" y="403"/>
                    <a:pt x="78" y="448"/>
                    <a:pt x="112" y="437"/>
                  </a:cubicBezTo>
                  <a:cubicBezTo>
                    <a:pt x="145" y="437"/>
                    <a:pt x="134" y="459"/>
                    <a:pt x="167" y="459"/>
                  </a:cubicBezTo>
                  <a:cubicBezTo>
                    <a:pt x="201" y="459"/>
                    <a:pt x="257" y="459"/>
                    <a:pt x="280" y="493"/>
                  </a:cubicBezTo>
                  <a:cubicBezTo>
                    <a:pt x="291" y="504"/>
                    <a:pt x="291" y="515"/>
                    <a:pt x="291" y="526"/>
                  </a:cubicBezTo>
                  <a:cubicBezTo>
                    <a:pt x="302" y="526"/>
                    <a:pt x="313" y="515"/>
                    <a:pt x="313" y="493"/>
                  </a:cubicBezTo>
                  <a:cubicBezTo>
                    <a:pt x="325" y="471"/>
                    <a:pt x="392" y="471"/>
                    <a:pt x="403" y="448"/>
                  </a:cubicBezTo>
                  <a:cubicBezTo>
                    <a:pt x="414" y="426"/>
                    <a:pt x="414" y="403"/>
                    <a:pt x="448" y="403"/>
                  </a:cubicBezTo>
                  <a:cubicBezTo>
                    <a:pt x="470" y="414"/>
                    <a:pt x="526" y="459"/>
                    <a:pt x="538" y="448"/>
                  </a:cubicBezTo>
                  <a:cubicBezTo>
                    <a:pt x="549" y="437"/>
                    <a:pt x="549" y="369"/>
                    <a:pt x="526" y="358"/>
                  </a:cubicBezTo>
                  <a:cubicBezTo>
                    <a:pt x="504" y="347"/>
                    <a:pt x="526" y="313"/>
                    <a:pt x="504" y="291"/>
                  </a:cubicBezTo>
                  <a:cubicBezTo>
                    <a:pt x="481" y="269"/>
                    <a:pt x="493" y="179"/>
                    <a:pt x="515" y="168"/>
                  </a:cubicBezTo>
                  <a:cubicBezTo>
                    <a:pt x="538" y="145"/>
                    <a:pt x="549" y="134"/>
                    <a:pt x="549" y="112"/>
                  </a:cubicBezTo>
                  <a:cubicBezTo>
                    <a:pt x="560" y="100"/>
                    <a:pt x="560" y="78"/>
                    <a:pt x="560" y="56"/>
                  </a:cubicBezTo>
                  <a:cubicBezTo>
                    <a:pt x="538" y="67"/>
                    <a:pt x="504" y="100"/>
                    <a:pt x="470" y="89"/>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latin typeface="Calibri Light"/>
              </a:endParaRPr>
            </a:p>
          </p:txBody>
        </p:sp>
        <p:sp>
          <p:nvSpPr>
            <p:cNvPr id="46" name="Freeform 20"/>
            <p:cNvSpPr>
              <a:spLocks noChangeArrowheads="1"/>
            </p:cNvSpPr>
            <p:nvPr/>
          </p:nvSpPr>
          <p:spPr bwMode="auto">
            <a:xfrm>
              <a:off x="5527675" y="4525963"/>
              <a:ext cx="120650" cy="166687"/>
            </a:xfrm>
            <a:custGeom>
              <a:avLst/>
              <a:gdLst>
                <a:gd name="T0" fmla="*/ 314 w 337"/>
                <a:gd name="T1" fmla="*/ 336 h 461"/>
                <a:gd name="T2" fmla="*/ 314 w 337"/>
                <a:gd name="T3" fmla="*/ 336 h 461"/>
                <a:gd name="T4" fmla="*/ 325 w 337"/>
                <a:gd name="T5" fmla="*/ 291 h 461"/>
                <a:gd name="T6" fmla="*/ 292 w 337"/>
                <a:gd name="T7" fmla="*/ 224 h 461"/>
                <a:gd name="T8" fmla="*/ 236 w 337"/>
                <a:gd name="T9" fmla="*/ 157 h 461"/>
                <a:gd name="T10" fmla="*/ 202 w 337"/>
                <a:gd name="T11" fmla="*/ 112 h 461"/>
                <a:gd name="T12" fmla="*/ 202 w 337"/>
                <a:gd name="T13" fmla="*/ 45 h 461"/>
                <a:gd name="T14" fmla="*/ 157 w 337"/>
                <a:gd name="T15" fmla="*/ 34 h 461"/>
                <a:gd name="T16" fmla="*/ 135 w 337"/>
                <a:gd name="T17" fmla="*/ 101 h 461"/>
                <a:gd name="T18" fmla="*/ 112 w 337"/>
                <a:gd name="T19" fmla="*/ 135 h 461"/>
                <a:gd name="T20" fmla="*/ 56 w 337"/>
                <a:gd name="T21" fmla="*/ 213 h 461"/>
                <a:gd name="T22" fmla="*/ 12 w 337"/>
                <a:gd name="T23" fmla="*/ 258 h 461"/>
                <a:gd name="T24" fmla="*/ 34 w 337"/>
                <a:gd name="T25" fmla="*/ 325 h 461"/>
                <a:gd name="T26" fmla="*/ 68 w 337"/>
                <a:gd name="T27" fmla="*/ 415 h 461"/>
                <a:gd name="T28" fmla="*/ 135 w 337"/>
                <a:gd name="T29" fmla="*/ 415 h 461"/>
                <a:gd name="T30" fmla="*/ 247 w 337"/>
                <a:gd name="T31" fmla="*/ 437 h 461"/>
                <a:gd name="T32" fmla="*/ 314 w 337"/>
                <a:gd name="T33" fmla="*/ 426 h 461"/>
                <a:gd name="T34" fmla="*/ 336 w 337"/>
                <a:gd name="T35" fmla="*/ 415 h 461"/>
                <a:gd name="T36" fmla="*/ 314 w 337"/>
                <a:gd name="T37" fmla="*/ 336 h 4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37" h="461">
                  <a:moveTo>
                    <a:pt x="314" y="336"/>
                  </a:moveTo>
                  <a:lnTo>
                    <a:pt x="314" y="336"/>
                  </a:lnTo>
                  <a:cubicBezTo>
                    <a:pt x="336" y="325"/>
                    <a:pt x="336" y="325"/>
                    <a:pt x="325" y="291"/>
                  </a:cubicBezTo>
                  <a:cubicBezTo>
                    <a:pt x="314" y="247"/>
                    <a:pt x="336" y="224"/>
                    <a:pt x="292" y="224"/>
                  </a:cubicBezTo>
                  <a:cubicBezTo>
                    <a:pt x="258" y="213"/>
                    <a:pt x="236" y="191"/>
                    <a:pt x="236" y="157"/>
                  </a:cubicBezTo>
                  <a:cubicBezTo>
                    <a:pt x="236" y="124"/>
                    <a:pt x="225" y="112"/>
                    <a:pt x="202" y="112"/>
                  </a:cubicBezTo>
                  <a:cubicBezTo>
                    <a:pt x="180" y="112"/>
                    <a:pt x="202" y="67"/>
                    <a:pt x="202" y="45"/>
                  </a:cubicBezTo>
                  <a:cubicBezTo>
                    <a:pt x="191" y="34"/>
                    <a:pt x="146" y="0"/>
                    <a:pt x="157" y="34"/>
                  </a:cubicBezTo>
                  <a:cubicBezTo>
                    <a:pt x="157" y="67"/>
                    <a:pt x="146" y="101"/>
                    <a:pt x="135" y="101"/>
                  </a:cubicBezTo>
                  <a:cubicBezTo>
                    <a:pt x="112" y="112"/>
                    <a:pt x="101" y="101"/>
                    <a:pt x="112" y="135"/>
                  </a:cubicBezTo>
                  <a:cubicBezTo>
                    <a:pt x="112" y="179"/>
                    <a:pt x="79" y="213"/>
                    <a:pt x="56" y="213"/>
                  </a:cubicBezTo>
                  <a:cubicBezTo>
                    <a:pt x="34" y="224"/>
                    <a:pt x="12" y="235"/>
                    <a:pt x="12" y="258"/>
                  </a:cubicBezTo>
                  <a:cubicBezTo>
                    <a:pt x="0" y="280"/>
                    <a:pt x="0" y="291"/>
                    <a:pt x="34" y="325"/>
                  </a:cubicBezTo>
                  <a:cubicBezTo>
                    <a:pt x="68" y="348"/>
                    <a:pt x="68" y="415"/>
                    <a:pt x="68" y="415"/>
                  </a:cubicBezTo>
                  <a:cubicBezTo>
                    <a:pt x="68" y="415"/>
                    <a:pt x="79" y="415"/>
                    <a:pt x="135" y="415"/>
                  </a:cubicBezTo>
                  <a:cubicBezTo>
                    <a:pt x="180" y="415"/>
                    <a:pt x="225" y="460"/>
                    <a:pt x="247" y="437"/>
                  </a:cubicBezTo>
                  <a:cubicBezTo>
                    <a:pt x="281" y="415"/>
                    <a:pt x="303" y="437"/>
                    <a:pt x="314" y="426"/>
                  </a:cubicBezTo>
                  <a:cubicBezTo>
                    <a:pt x="325" y="415"/>
                    <a:pt x="336" y="415"/>
                    <a:pt x="336" y="415"/>
                  </a:cubicBezTo>
                  <a:cubicBezTo>
                    <a:pt x="336" y="415"/>
                    <a:pt x="303" y="359"/>
                    <a:pt x="314" y="336"/>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latin typeface="Calibri Light"/>
              </a:endParaRPr>
            </a:p>
          </p:txBody>
        </p:sp>
        <p:sp>
          <p:nvSpPr>
            <p:cNvPr id="63" name="Freeform 21"/>
            <p:cNvSpPr>
              <a:spLocks noChangeArrowheads="1"/>
            </p:cNvSpPr>
            <p:nvPr/>
          </p:nvSpPr>
          <p:spPr bwMode="auto">
            <a:xfrm>
              <a:off x="4483100" y="4349750"/>
              <a:ext cx="887413" cy="649288"/>
            </a:xfrm>
            <a:custGeom>
              <a:avLst/>
              <a:gdLst>
                <a:gd name="T0" fmla="*/ 1053 w 2465"/>
                <a:gd name="T1" fmla="*/ 1614 h 1805"/>
                <a:gd name="T2" fmla="*/ 1244 w 2465"/>
                <a:gd name="T3" fmla="*/ 1546 h 1805"/>
                <a:gd name="T4" fmla="*/ 1255 w 2465"/>
                <a:gd name="T5" fmla="*/ 1345 h 1805"/>
                <a:gd name="T6" fmla="*/ 1378 w 2465"/>
                <a:gd name="T7" fmla="*/ 1277 h 1805"/>
                <a:gd name="T8" fmla="*/ 1602 w 2465"/>
                <a:gd name="T9" fmla="*/ 1334 h 1805"/>
                <a:gd name="T10" fmla="*/ 1870 w 2465"/>
                <a:gd name="T11" fmla="*/ 1379 h 1805"/>
                <a:gd name="T12" fmla="*/ 2038 w 2465"/>
                <a:gd name="T13" fmla="*/ 1423 h 1805"/>
                <a:gd name="T14" fmla="*/ 2016 w 2465"/>
                <a:gd name="T15" fmla="*/ 1322 h 1805"/>
                <a:gd name="T16" fmla="*/ 1971 w 2465"/>
                <a:gd name="T17" fmla="*/ 1166 h 1805"/>
                <a:gd name="T18" fmla="*/ 2038 w 2465"/>
                <a:gd name="T19" fmla="*/ 1110 h 1805"/>
                <a:gd name="T20" fmla="*/ 2262 w 2465"/>
                <a:gd name="T21" fmla="*/ 885 h 1805"/>
                <a:gd name="T22" fmla="*/ 2352 w 2465"/>
                <a:gd name="T23" fmla="*/ 684 h 1805"/>
                <a:gd name="T24" fmla="*/ 2319 w 2465"/>
                <a:gd name="T25" fmla="*/ 538 h 1805"/>
                <a:gd name="T26" fmla="*/ 2408 w 2465"/>
                <a:gd name="T27" fmla="*/ 437 h 1805"/>
                <a:gd name="T28" fmla="*/ 2442 w 2465"/>
                <a:gd name="T29" fmla="*/ 325 h 1805"/>
                <a:gd name="T30" fmla="*/ 2419 w 2465"/>
                <a:gd name="T31" fmla="*/ 213 h 1805"/>
                <a:gd name="T32" fmla="*/ 2262 w 2465"/>
                <a:gd name="T33" fmla="*/ 112 h 1805"/>
                <a:gd name="T34" fmla="*/ 2251 w 2465"/>
                <a:gd name="T35" fmla="*/ 246 h 1805"/>
                <a:gd name="T36" fmla="*/ 2151 w 2465"/>
                <a:gd name="T37" fmla="*/ 314 h 1805"/>
                <a:gd name="T38" fmla="*/ 1982 w 2465"/>
                <a:gd name="T39" fmla="*/ 336 h 1805"/>
                <a:gd name="T40" fmla="*/ 1848 w 2465"/>
                <a:gd name="T41" fmla="*/ 291 h 1805"/>
                <a:gd name="T42" fmla="*/ 1713 w 2465"/>
                <a:gd name="T43" fmla="*/ 246 h 1805"/>
                <a:gd name="T44" fmla="*/ 1569 w 2465"/>
                <a:gd name="T45" fmla="*/ 258 h 1805"/>
                <a:gd name="T46" fmla="*/ 1569 w 2465"/>
                <a:gd name="T47" fmla="*/ 135 h 1805"/>
                <a:gd name="T48" fmla="*/ 1378 w 2465"/>
                <a:gd name="T49" fmla="*/ 123 h 1805"/>
                <a:gd name="T50" fmla="*/ 1188 w 2465"/>
                <a:gd name="T51" fmla="*/ 56 h 1805"/>
                <a:gd name="T52" fmla="*/ 1053 w 2465"/>
                <a:gd name="T53" fmla="*/ 34 h 1805"/>
                <a:gd name="T54" fmla="*/ 896 w 2465"/>
                <a:gd name="T55" fmla="*/ 45 h 1805"/>
                <a:gd name="T56" fmla="*/ 784 w 2465"/>
                <a:gd name="T57" fmla="*/ 101 h 1805"/>
                <a:gd name="T58" fmla="*/ 638 w 2465"/>
                <a:gd name="T59" fmla="*/ 168 h 1805"/>
                <a:gd name="T60" fmla="*/ 482 w 2465"/>
                <a:gd name="T61" fmla="*/ 213 h 1805"/>
                <a:gd name="T62" fmla="*/ 515 w 2465"/>
                <a:gd name="T63" fmla="*/ 314 h 1805"/>
                <a:gd name="T64" fmla="*/ 650 w 2465"/>
                <a:gd name="T65" fmla="*/ 336 h 1805"/>
                <a:gd name="T66" fmla="*/ 650 w 2465"/>
                <a:gd name="T67" fmla="*/ 403 h 1805"/>
                <a:gd name="T68" fmla="*/ 627 w 2465"/>
                <a:gd name="T69" fmla="*/ 538 h 1805"/>
                <a:gd name="T70" fmla="*/ 717 w 2465"/>
                <a:gd name="T71" fmla="*/ 617 h 1805"/>
                <a:gd name="T72" fmla="*/ 796 w 2465"/>
                <a:gd name="T73" fmla="*/ 695 h 1805"/>
                <a:gd name="T74" fmla="*/ 683 w 2465"/>
                <a:gd name="T75" fmla="*/ 852 h 1805"/>
                <a:gd name="T76" fmla="*/ 571 w 2465"/>
                <a:gd name="T77" fmla="*/ 874 h 1805"/>
                <a:gd name="T78" fmla="*/ 470 w 2465"/>
                <a:gd name="T79" fmla="*/ 964 h 1805"/>
                <a:gd name="T80" fmla="*/ 392 w 2465"/>
                <a:gd name="T81" fmla="*/ 1053 h 1805"/>
                <a:gd name="T82" fmla="*/ 291 w 2465"/>
                <a:gd name="T83" fmla="*/ 986 h 1805"/>
                <a:gd name="T84" fmla="*/ 157 w 2465"/>
                <a:gd name="T85" fmla="*/ 1065 h 1805"/>
                <a:gd name="T86" fmla="*/ 0 w 2465"/>
                <a:gd name="T87" fmla="*/ 1210 h 1805"/>
                <a:gd name="T88" fmla="*/ 22 w 2465"/>
                <a:gd name="T89" fmla="*/ 1255 h 1805"/>
                <a:gd name="T90" fmla="*/ 325 w 2465"/>
                <a:gd name="T91" fmla="*/ 1535 h 1805"/>
                <a:gd name="T92" fmla="*/ 963 w 2465"/>
                <a:gd name="T93" fmla="*/ 1782 h 1805"/>
                <a:gd name="T94" fmla="*/ 1098 w 2465"/>
                <a:gd name="T95" fmla="*/ 1759 h 1805"/>
                <a:gd name="T96" fmla="*/ 1053 w 2465"/>
                <a:gd name="T97" fmla="*/ 1614 h 18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465" h="1805">
                  <a:moveTo>
                    <a:pt x="1053" y="1614"/>
                  </a:moveTo>
                  <a:lnTo>
                    <a:pt x="1053" y="1614"/>
                  </a:lnTo>
                  <a:cubicBezTo>
                    <a:pt x="1065" y="1580"/>
                    <a:pt x="1143" y="1603"/>
                    <a:pt x="1154" y="1580"/>
                  </a:cubicBezTo>
                  <a:cubicBezTo>
                    <a:pt x="1165" y="1569"/>
                    <a:pt x="1199" y="1535"/>
                    <a:pt x="1244" y="1546"/>
                  </a:cubicBezTo>
                  <a:cubicBezTo>
                    <a:pt x="1300" y="1558"/>
                    <a:pt x="1289" y="1502"/>
                    <a:pt x="1266" y="1479"/>
                  </a:cubicBezTo>
                  <a:cubicBezTo>
                    <a:pt x="1232" y="1457"/>
                    <a:pt x="1244" y="1401"/>
                    <a:pt x="1255" y="1345"/>
                  </a:cubicBezTo>
                  <a:cubicBezTo>
                    <a:pt x="1255" y="1289"/>
                    <a:pt x="1266" y="1277"/>
                    <a:pt x="1289" y="1289"/>
                  </a:cubicBezTo>
                  <a:cubicBezTo>
                    <a:pt x="1322" y="1289"/>
                    <a:pt x="1356" y="1277"/>
                    <a:pt x="1378" y="1277"/>
                  </a:cubicBezTo>
                  <a:cubicBezTo>
                    <a:pt x="1412" y="1266"/>
                    <a:pt x="1468" y="1322"/>
                    <a:pt x="1490" y="1356"/>
                  </a:cubicBezTo>
                  <a:cubicBezTo>
                    <a:pt x="1501" y="1379"/>
                    <a:pt x="1558" y="1356"/>
                    <a:pt x="1602" y="1334"/>
                  </a:cubicBezTo>
                  <a:cubicBezTo>
                    <a:pt x="1647" y="1300"/>
                    <a:pt x="1769" y="1311"/>
                    <a:pt x="1803" y="1311"/>
                  </a:cubicBezTo>
                  <a:cubicBezTo>
                    <a:pt x="1837" y="1311"/>
                    <a:pt x="1837" y="1367"/>
                    <a:pt x="1870" y="1379"/>
                  </a:cubicBezTo>
                  <a:cubicBezTo>
                    <a:pt x="1893" y="1390"/>
                    <a:pt x="1949" y="1356"/>
                    <a:pt x="1971" y="1356"/>
                  </a:cubicBezTo>
                  <a:cubicBezTo>
                    <a:pt x="1982" y="1356"/>
                    <a:pt x="2005" y="1390"/>
                    <a:pt x="2038" y="1423"/>
                  </a:cubicBezTo>
                  <a:cubicBezTo>
                    <a:pt x="2083" y="1457"/>
                    <a:pt x="2095" y="1423"/>
                    <a:pt x="2095" y="1379"/>
                  </a:cubicBezTo>
                  <a:cubicBezTo>
                    <a:pt x="2095" y="1345"/>
                    <a:pt x="2050" y="1334"/>
                    <a:pt x="2016" y="1322"/>
                  </a:cubicBezTo>
                  <a:cubicBezTo>
                    <a:pt x="1982" y="1300"/>
                    <a:pt x="2005" y="1255"/>
                    <a:pt x="1982" y="1233"/>
                  </a:cubicBezTo>
                  <a:cubicBezTo>
                    <a:pt x="1960" y="1210"/>
                    <a:pt x="1993" y="1177"/>
                    <a:pt x="1971" y="1166"/>
                  </a:cubicBezTo>
                  <a:cubicBezTo>
                    <a:pt x="1937" y="1154"/>
                    <a:pt x="1960" y="1110"/>
                    <a:pt x="1982" y="1110"/>
                  </a:cubicBezTo>
                  <a:cubicBezTo>
                    <a:pt x="2005" y="1110"/>
                    <a:pt x="2027" y="1132"/>
                    <a:pt x="2038" y="1110"/>
                  </a:cubicBezTo>
                  <a:cubicBezTo>
                    <a:pt x="2050" y="1098"/>
                    <a:pt x="2072" y="1110"/>
                    <a:pt x="2106" y="1076"/>
                  </a:cubicBezTo>
                  <a:cubicBezTo>
                    <a:pt x="2128" y="1042"/>
                    <a:pt x="2240" y="897"/>
                    <a:pt x="2262" y="885"/>
                  </a:cubicBezTo>
                  <a:cubicBezTo>
                    <a:pt x="2296" y="874"/>
                    <a:pt x="2307" y="829"/>
                    <a:pt x="2285" y="784"/>
                  </a:cubicBezTo>
                  <a:cubicBezTo>
                    <a:pt x="2274" y="740"/>
                    <a:pt x="2330" y="695"/>
                    <a:pt x="2352" y="684"/>
                  </a:cubicBezTo>
                  <a:cubicBezTo>
                    <a:pt x="2386" y="672"/>
                    <a:pt x="2408" y="639"/>
                    <a:pt x="2386" y="605"/>
                  </a:cubicBezTo>
                  <a:cubicBezTo>
                    <a:pt x="2375" y="583"/>
                    <a:pt x="2330" y="560"/>
                    <a:pt x="2319" y="538"/>
                  </a:cubicBezTo>
                  <a:cubicBezTo>
                    <a:pt x="2307" y="504"/>
                    <a:pt x="2352" y="482"/>
                    <a:pt x="2375" y="482"/>
                  </a:cubicBezTo>
                  <a:cubicBezTo>
                    <a:pt x="2397" y="482"/>
                    <a:pt x="2419" y="459"/>
                    <a:pt x="2408" y="437"/>
                  </a:cubicBezTo>
                  <a:cubicBezTo>
                    <a:pt x="2408" y="426"/>
                    <a:pt x="2431" y="392"/>
                    <a:pt x="2442" y="381"/>
                  </a:cubicBezTo>
                  <a:cubicBezTo>
                    <a:pt x="2464" y="370"/>
                    <a:pt x="2464" y="336"/>
                    <a:pt x="2442" y="325"/>
                  </a:cubicBezTo>
                  <a:cubicBezTo>
                    <a:pt x="2408" y="314"/>
                    <a:pt x="2408" y="258"/>
                    <a:pt x="2419" y="258"/>
                  </a:cubicBezTo>
                  <a:cubicBezTo>
                    <a:pt x="2442" y="246"/>
                    <a:pt x="2442" y="235"/>
                    <a:pt x="2419" y="213"/>
                  </a:cubicBezTo>
                  <a:cubicBezTo>
                    <a:pt x="2397" y="202"/>
                    <a:pt x="2386" y="190"/>
                    <a:pt x="2341" y="157"/>
                  </a:cubicBezTo>
                  <a:cubicBezTo>
                    <a:pt x="2307" y="123"/>
                    <a:pt x="2262" y="79"/>
                    <a:pt x="2262" y="112"/>
                  </a:cubicBezTo>
                  <a:cubicBezTo>
                    <a:pt x="2262" y="135"/>
                    <a:pt x="2251" y="157"/>
                    <a:pt x="2251" y="179"/>
                  </a:cubicBezTo>
                  <a:cubicBezTo>
                    <a:pt x="2240" y="190"/>
                    <a:pt x="2240" y="235"/>
                    <a:pt x="2251" y="246"/>
                  </a:cubicBezTo>
                  <a:cubicBezTo>
                    <a:pt x="2262" y="258"/>
                    <a:pt x="2229" y="280"/>
                    <a:pt x="2218" y="291"/>
                  </a:cubicBezTo>
                  <a:cubicBezTo>
                    <a:pt x="2195" y="314"/>
                    <a:pt x="2173" y="336"/>
                    <a:pt x="2151" y="314"/>
                  </a:cubicBezTo>
                  <a:cubicBezTo>
                    <a:pt x="2128" y="303"/>
                    <a:pt x="2061" y="314"/>
                    <a:pt x="2038" y="336"/>
                  </a:cubicBezTo>
                  <a:cubicBezTo>
                    <a:pt x="2016" y="359"/>
                    <a:pt x="1993" y="359"/>
                    <a:pt x="1982" y="336"/>
                  </a:cubicBezTo>
                  <a:cubicBezTo>
                    <a:pt x="1960" y="314"/>
                    <a:pt x="1937" y="336"/>
                    <a:pt x="1915" y="325"/>
                  </a:cubicBezTo>
                  <a:cubicBezTo>
                    <a:pt x="1893" y="314"/>
                    <a:pt x="1882" y="291"/>
                    <a:pt x="1848" y="291"/>
                  </a:cubicBezTo>
                  <a:cubicBezTo>
                    <a:pt x="1814" y="280"/>
                    <a:pt x="1837" y="235"/>
                    <a:pt x="1803" y="213"/>
                  </a:cubicBezTo>
                  <a:cubicBezTo>
                    <a:pt x="1769" y="190"/>
                    <a:pt x="1736" y="213"/>
                    <a:pt x="1713" y="246"/>
                  </a:cubicBezTo>
                  <a:cubicBezTo>
                    <a:pt x="1691" y="269"/>
                    <a:pt x="1658" y="303"/>
                    <a:pt x="1647" y="280"/>
                  </a:cubicBezTo>
                  <a:cubicBezTo>
                    <a:pt x="1625" y="269"/>
                    <a:pt x="1558" y="280"/>
                    <a:pt x="1569" y="258"/>
                  </a:cubicBezTo>
                  <a:cubicBezTo>
                    <a:pt x="1569" y="235"/>
                    <a:pt x="1558" y="213"/>
                    <a:pt x="1546" y="190"/>
                  </a:cubicBezTo>
                  <a:cubicBezTo>
                    <a:pt x="1524" y="179"/>
                    <a:pt x="1569" y="168"/>
                    <a:pt x="1569" y="135"/>
                  </a:cubicBezTo>
                  <a:cubicBezTo>
                    <a:pt x="1580" y="112"/>
                    <a:pt x="1558" y="56"/>
                    <a:pt x="1490" y="56"/>
                  </a:cubicBezTo>
                  <a:cubicBezTo>
                    <a:pt x="1434" y="56"/>
                    <a:pt x="1389" y="101"/>
                    <a:pt x="1378" y="123"/>
                  </a:cubicBezTo>
                  <a:cubicBezTo>
                    <a:pt x="1356" y="146"/>
                    <a:pt x="1289" y="135"/>
                    <a:pt x="1244" y="135"/>
                  </a:cubicBezTo>
                  <a:cubicBezTo>
                    <a:pt x="1199" y="146"/>
                    <a:pt x="1199" y="101"/>
                    <a:pt x="1188" y="56"/>
                  </a:cubicBezTo>
                  <a:cubicBezTo>
                    <a:pt x="1188" y="0"/>
                    <a:pt x="1109" y="11"/>
                    <a:pt x="1109" y="11"/>
                  </a:cubicBezTo>
                  <a:cubicBezTo>
                    <a:pt x="1109" y="22"/>
                    <a:pt x="1076" y="0"/>
                    <a:pt x="1053" y="34"/>
                  </a:cubicBezTo>
                  <a:cubicBezTo>
                    <a:pt x="1020" y="67"/>
                    <a:pt x="1020" y="34"/>
                    <a:pt x="986" y="34"/>
                  </a:cubicBezTo>
                  <a:cubicBezTo>
                    <a:pt x="952" y="34"/>
                    <a:pt x="919" y="45"/>
                    <a:pt x="896" y="45"/>
                  </a:cubicBezTo>
                  <a:cubicBezTo>
                    <a:pt x="863" y="56"/>
                    <a:pt x="840" y="34"/>
                    <a:pt x="829" y="34"/>
                  </a:cubicBezTo>
                  <a:cubicBezTo>
                    <a:pt x="818" y="34"/>
                    <a:pt x="796" y="67"/>
                    <a:pt x="784" y="101"/>
                  </a:cubicBezTo>
                  <a:cubicBezTo>
                    <a:pt x="784" y="123"/>
                    <a:pt x="751" y="90"/>
                    <a:pt x="728" y="123"/>
                  </a:cubicBezTo>
                  <a:cubicBezTo>
                    <a:pt x="706" y="157"/>
                    <a:pt x="672" y="190"/>
                    <a:pt x="638" y="168"/>
                  </a:cubicBezTo>
                  <a:cubicBezTo>
                    <a:pt x="605" y="135"/>
                    <a:pt x="571" y="123"/>
                    <a:pt x="538" y="135"/>
                  </a:cubicBezTo>
                  <a:cubicBezTo>
                    <a:pt x="515" y="146"/>
                    <a:pt x="493" y="157"/>
                    <a:pt x="482" y="213"/>
                  </a:cubicBezTo>
                  <a:cubicBezTo>
                    <a:pt x="470" y="258"/>
                    <a:pt x="425" y="291"/>
                    <a:pt x="459" y="314"/>
                  </a:cubicBezTo>
                  <a:cubicBezTo>
                    <a:pt x="482" y="336"/>
                    <a:pt x="482" y="336"/>
                    <a:pt x="515" y="314"/>
                  </a:cubicBezTo>
                  <a:cubicBezTo>
                    <a:pt x="538" y="291"/>
                    <a:pt x="560" y="291"/>
                    <a:pt x="583" y="314"/>
                  </a:cubicBezTo>
                  <a:cubicBezTo>
                    <a:pt x="605" y="336"/>
                    <a:pt x="627" y="336"/>
                    <a:pt x="650" y="336"/>
                  </a:cubicBezTo>
                  <a:cubicBezTo>
                    <a:pt x="683" y="325"/>
                    <a:pt x="694" y="359"/>
                    <a:pt x="694" y="381"/>
                  </a:cubicBezTo>
                  <a:cubicBezTo>
                    <a:pt x="694" y="403"/>
                    <a:pt x="672" y="403"/>
                    <a:pt x="650" y="403"/>
                  </a:cubicBezTo>
                  <a:cubicBezTo>
                    <a:pt x="627" y="403"/>
                    <a:pt x="627" y="415"/>
                    <a:pt x="616" y="459"/>
                  </a:cubicBezTo>
                  <a:cubicBezTo>
                    <a:pt x="616" y="504"/>
                    <a:pt x="605" y="538"/>
                    <a:pt x="627" y="538"/>
                  </a:cubicBezTo>
                  <a:cubicBezTo>
                    <a:pt x="650" y="538"/>
                    <a:pt x="661" y="572"/>
                    <a:pt x="672" y="605"/>
                  </a:cubicBezTo>
                  <a:cubicBezTo>
                    <a:pt x="683" y="639"/>
                    <a:pt x="694" y="639"/>
                    <a:pt x="717" y="617"/>
                  </a:cubicBezTo>
                  <a:cubicBezTo>
                    <a:pt x="728" y="594"/>
                    <a:pt x="762" y="594"/>
                    <a:pt x="784" y="605"/>
                  </a:cubicBezTo>
                  <a:cubicBezTo>
                    <a:pt x="807" y="617"/>
                    <a:pt x="807" y="650"/>
                    <a:pt x="796" y="695"/>
                  </a:cubicBezTo>
                  <a:cubicBezTo>
                    <a:pt x="784" y="740"/>
                    <a:pt x="751" y="784"/>
                    <a:pt x="739" y="818"/>
                  </a:cubicBezTo>
                  <a:cubicBezTo>
                    <a:pt x="728" y="852"/>
                    <a:pt x="694" y="874"/>
                    <a:pt x="683" y="852"/>
                  </a:cubicBezTo>
                  <a:cubicBezTo>
                    <a:pt x="661" y="829"/>
                    <a:pt x="650" y="818"/>
                    <a:pt x="627" y="841"/>
                  </a:cubicBezTo>
                  <a:cubicBezTo>
                    <a:pt x="616" y="863"/>
                    <a:pt x="605" y="874"/>
                    <a:pt x="571" y="874"/>
                  </a:cubicBezTo>
                  <a:cubicBezTo>
                    <a:pt x="549" y="863"/>
                    <a:pt x="515" y="874"/>
                    <a:pt x="515" y="897"/>
                  </a:cubicBezTo>
                  <a:cubicBezTo>
                    <a:pt x="515" y="919"/>
                    <a:pt x="504" y="953"/>
                    <a:pt x="470" y="964"/>
                  </a:cubicBezTo>
                  <a:cubicBezTo>
                    <a:pt x="448" y="964"/>
                    <a:pt x="437" y="975"/>
                    <a:pt x="437" y="1008"/>
                  </a:cubicBezTo>
                  <a:cubicBezTo>
                    <a:pt x="437" y="1031"/>
                    <a:pt x="392" y="1076"/>
                    <a:pt x="392" y="1053"/>
                  </a:cubicBezTo>
                  <a:cubicBezTo>
                    <a:pt x="392" y="1031"/>
                    <a:pt x="381" y="975"/>
                    <a:pt x="358" y="986"/>
                  </a:cubicBezTo>
                  <a:cubicBezTo>
                    <a:pt x="336" y="986"/>
                    <a:pt x="302" y="964"/>
                    <a:pt x="291" y="986"/>
                  </a:cubicBezTo>
                  <a:cubicBezTo>
                    <a:pt x="280" y="1008"/>
                    <a:pt x="235" y="1020"/>
                    <a:pt x="213" y="1020"/>
                  </a:cubicBezTo>
                  <a:cubicBezTo>
                    <a:pt x="201" y="1008"/>
                    <a:pt x="190" y="1065"/>
                    <a:pt x="157" y="1065"/>
                  </a:cubicBezTo>
                  <a:cubicBezTo>
                    <a:pt x="134" y="1076"/>
                    <a:pt x="45" y="1098"/>
                    <a:pt x="22" y="1143"/>
                  </a:cubicBezTo>
                  <a:cubicBezTo>
                    <a:pt x="0" y="1177"/>
                    <a:pt x="0" y="1210"/>
                    <a:pt x="0" y="1210"/>
                  </a:cubicBezTo>
                  <a:lnTo>
                    <a:pt x="0" y="1210"/>
                  </a:lnTo>
                  <a:cubicBezTo>
                    <a:pt x="0" y="1221"/>
                    <a:pt x="11" y="1233"/>
                    <a:pt x="22" y="1255"/>
                  </a:cubicBezTo>
                  <a:cubicBezTo>
                    <a:pt x="45" y="1289"/>
                    <a:pt x="101" y="1434"/>
                    <a:pt x="134" y="1457"/>
                  </a:cubicBezTo>
                  <a:cubicBezTo>
                    <a:pt x="157" y="1468"/>
                    <a:pt x="269" y="1524"/>
                    <a:pt x="325" y="1535"/>
                  </a:cubicBezTo>
                  <a:cubicBezTo>
                    <a:pt x="392" y="1558"/>
                    <a:pt x="650" y="1625"/>
                    <a:pt x="739" y="1670"/>
                  </a:cubicBezTo>
                  <a:cubicBezTo>
                    <a:pt x="840" y="1715"/>
                    <a:pt x="919" y="1759"/>
                    <a:pt x="963" y="1782"/>
                  </a:cubicBezTo>
                  <a:cubicBezTo>
                    <a:pt x="1020" y="1804"/>
                    <a:pt x="1053" y="1804"/>
                    <a:pt x="1076" y="1771"/>
                  </a:cubicBezTo>
                  <a:cubicBezTo>
                    <a:pt x="1087" y="1771"/>
                    <a:pt x="1087" y="1771"/>
                    <a:pt x="1098" y="1759"/>
                  </a:cubicBezTo>
                  <a:cubicBezTo>
                    <a:pt x="1087" y="1759"/>
                    <a:pt x="1076" y="1748"/>
                    <a:pt x="1065" y="1737"/>
                  </a:cubicBezTo>
                  <a:cubicBezTo>
                    <a:pt x="1042" y="1715"/>
                    <a:pt x="1042" y="1636"/>
                    <a:pt x="1053" y="1614"/>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latin typeface="Calibri Light"/>
              </a:endParaRPr>
            </a:p>
          </p:txBody>
        </p:sp>
        <p:sp>
          <p:nvSpPr>
            <p:cNvPr id="64" name="Freeform 22"/>
            <p:cNvSpPr>
              <a:spLocks noChangeArrowheads="1"/>
            </p:cNvSpPr>
            <p:nvPr/>
          </p:nvSpPr>
          <p:spPr bwMode="auto">
            <a:xfrm>
              <a:off x="5414963" y="4083050"/>
              <a:ext cx="444500" cy="460375"/>
            </a:xfrm>
            <a:custGeom>
              <a:avLst/>
              <a:gdLst>
                <a:gd name="T0" fmla="*/ 78 w 1233"/>
                <a:gd name="T1" fmla="*/ 875 h 1279"/>
                <a:gd name="T2" fmla="*/ 212 w 1233"/>
                <a:gd name="T3" fmla="*/ 919 h 1279"/>
                <a:gd name="T4" fmla="*/ 257 w 1233"/>
                <a:gd name="T5" fmla="*/ 1054 h 1279"/>
                <a:gd name="T6" fmla="*/ 347 w 1233"/>
                <a:gd name="T7" fmla="*/ 1177 h 1279"/>
                <a:gd name="T8" fmla="*/ 470 w 1233"/>
                <a:gd name="T9" fmla="*/ 1088 h 1279"/>
                <a:gd name="T10" fmla="*/ 594 w 1233"/>
                <a:gd name="T11" fmla="*/ 1065 h 1279"/>
                <a:gd name="T12" fmla="*/ 672 w 1233"/>
                <a:gd name="T13" fmla="*/ 1099 h 1279"/>
                <a:gd name="T14" fmla="*/ 829 w 1233"/>
                <a:gd name="T15" fmla="*/ 1177 h 1279"/>
                <a:gd name="T16" fmla="*/ 851 w 1233"/>
                <a:gd name="T17" fmla="*/ 1267 h 1279"/>
                <a:gd name="T18" fmla="*/ 974 w 1233"/>
                <a:gd name="T19" fmla="*/ 1244 h 1279"/>
                <a:gd name="T20" fmla="*/ 1087 w 1233"/>
                <a:gd name="T21" fmla="*/ 1177 h 1279"/>
                <a:gd name="T22" fmla="*/ 1120 w 1233"/>
                <a:gd name="T23" fmla="*/ 986 h 1279"/>
                <a:gd name="T24" fmla="*/ 1098 w 1233"/>
                <a:gd name="T25" fmla="*/ 819 h 1279"/>
                <a:gd name="T26" fmla="*/ 1087 w 1233"/>
                <a:gd name="T27" fmla="*/ 774 h 1279"/>
                <a:gd name="T28" fmla="*/ 1199 w 1233"/>
                <a:gd name="T29" fmla="*/ 650 h 1279"/>
                <a:gd name="T30" fmla="*/ 1176 w 1233"/>
                <a:gd name="T31" fmla="*/ 550 h 1279"/>
                <a:gd name="T32" fmla="*/ 1008 w 1233"/>
                <a:gd name="T33" fmla="*/ 673 h 1279"/>
                <a:gd name="T34" fmla="*/ 863 w 1233"/>
                <a:gd name="T35" fmla="*/ 717 h 1279"/>
                <a:gd name="T36" fmla="*/ 918 w 1233"/>
                <a:gd name="T37" fmla="*/ 516 h 1279"/>
                <a:gd name="T38" fmla="*/ 930 w 1233"/>
                <a:gd name="T39" fmla="*/ 426 h 1279"/>
                <a:gd name="T40" fmla="*/ 1042 w 1233"/>
                <a:gd name="T41" fmla="*/ 449 h 1279"/>
                <a:gd name="T42" fmla="*/ 1120 w 1233"/>
                <a:gd name="T43" fmla="*/ 269 h 1279"/>
                <a:gd name="T44" fmla="*/ 986 w 1233"/>
                <a:gd name="T45" fmla="*/ 168 h 1279"/>
                <a:gd name="T46" fmla="*/ 907 w 1233"/>
                <a:gd name="T47" fmla="*/ 23 h 1279"/>
                <a:gd name="T48" fmla="*/ 762 w 1233"/>
                <a:gd name="T49" fmla="*/ 45 h 1279"/>
                <a:gd name="T50" fmla="*/ 762 w 1233"/>
                <a:gd name="T51" fmla="*/ 157 h 1279"/>
                <a:gd name="T52" fmla="*/ 594 w 1233"/>
                <a:gd name="T53" fmla="*/ 101 h 1279"/>
                <a:gd name="T54" fmla="*/ 515 w 1233"/>
                <a:gd name="T55" fmla="*/ 90 h 1279"/>
                <a:gd name="T56" fmla="*/ 448 w 1233"/>
                <a:gd name="T57" fmla="*/ 191 h 1279"/>
                <a:gd name="T58" fmla="*/ 313 w 1233"/>
                <a:gd name="T59" fmla="*/ 202 h 1279"/>
                <a:gd name="T60" fmla="*/ 302 w 1233"/>
                <a:gd name="T61" fmla="*/ 337 h 1279"/>
                <a:gd name="T62" fmla="*/ 224 w 1233"/>
                <a:gd name="T63" fmla="*/ 426 h 1279"/>
                <a:gd name="T64" fmla="*/ 123 w 1233"/>
                <a:gd name="T65" fmla="*/ 594 h 1279"/>
                <a:gd name="T66" fmla="*/ 11 w 1233"/>
                <a:gd name="T67" fmla="*/ 650 h 1279"/>
                <a:gd name="T68" fmla="*/ 78 w 1233"/>
                <a:gd name="T69" fmla="*/ 875 h 1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33" h="1279">
                  <a:moveTo>
                    <a:pt x="78" y="875"/>
                  </a:moveTo>
                  <a:lnTo>
                    <a:pt x="78" y="875"/>
                  </a:lnTo>
                  <a:cubicBezTo>
                    <a:pt x="100" y="875"/>
                    <a:pt x="89" y="908"/>
                    <a:pt x="134" y="886"/>
                  </a:cubicBezTo>
                  <a:cubicBezTo>
                    <a:pt x="179" y="875"/>
                    <a:pt x="201" y="886"/>
                    <a:pt x="212" y="919"/>
                  </a:cubicBezTo>
                  <a:cubicBezTo>
                    <a:pt x="224" y="953"/>
                    <a:pt x="235" y="1009"/>
                    <a:pt x="257" y="1009"/>
                  </a:cubicBezTo>
                  <a:cubicBezTo>
                    <a:pt x="280" y="1009"/>
                    <a:pt x="269" y="1031"/>
                    <a:pt x="257" y="1054"/>
                  </a:cubicBezTo>
                  <a:cubicBezTo>
                    <a:pt x="235" y="1065"/>
                    <a:pt x="280" y="1088"/>
                    <a:pt x="302" y="1121"/>
                  </a:cubicBezTo>
                  <a:cubicBezTo>
                    <a:pt x="313" y="1155"/>
                    <a:pt x="325" y="1199"/>
                    <a:pt x="347" y="1177"/>
                  </a:cubicBezTo>
                  <a:cubicBezTo>
                    <a:pt x="358" y="1155"/>
                    <a:pt x="403" y="1121"/>
                    <a:pt x="425" y="1132"/>
                  </a:cubicBezTo>
                  <a:cubicBezTo>
                    <a:pt x="459" y="1143"/>
                    <a:pt x="470" y="1121"/>
                    <a:pt x="470" y="1088"/>
                  </a:cubicBezTo>
                  <a:cubicBezTo>
                    <a:pt x="481" y="1054"/>
                    <a:pt x="493" y="1009"/>
                    <a:pt x="538" y="1009"/>
                  </a:cubicBezTo>
                  <a:cubicBezTo>
                    <a:pt x="582" y="1009"/>
                    <a:pt x="627" y="1043"/>
                    <a:pt x="594" y="1065"/>
                  </a:cubicBezTo>
                  <a:cubicBezTo>
                    <a:pt x="560" y="1088"/>
                    <a:pt x="549" y="1132"/>
                    <a:pt x="571" y="1143"/>
                  </a:cubicBezTo>
                  <a:cubicBezTo>
                    <a:pt x="594" y="1155"/>
                    <a:pt x="627" y="1099"/>
                    <a:pt x="672" y="1099"/>
                  </a:cubicBezTo>
                  <a:cubicBezTo>
                    <a:pt x="717" y="1088"/>
                    <a:pt x="784" y="1076"/>
                    <a:pt x="807" y="1099"/>
                  </a:cubicBezTo>
                  <a:cubicBezTo>
                    <a:pt x="829" y="1121"/>
                    <a:pt x="863" y="1177"/>
                    <a:pt x="829" y="1177"/>
                  </a:cubicBezTo>
                  <a:cubicBezTo>
                    <a:pt x="807" y="1188"/>
                    <a:pt x="762" y="1233"/>
                    <a:pt x="795" y="1222"/>
                  </a:cubicBezTo>
                  <a:cubicBezTo>
                    <a:pt x="829" y="1222"/>
                    <a:pt x="851" y="1255"/>
                    <a:pt x="851" y="1267"/>
                  </a:cubicBezTo>
                  <a:cubicBezTo>
                    <a:pt x="874" y="1267"/>
                    <a:pt x="896" y="1278"/>
                    <a:pt x="907" y="1267"/>
                  </a:cubicBezTo>
                  <a:cubicBezTo>
                    <a:pt x="930" y="1255"/>
                    <a:pt x="952" y="1233"/>
                    <a:pt x="974" y="1244"/>
                  </a:cubicBezTo>
                  <a:cubicBezTo>
                    <a:pt x="997" y="1255"/>
                    <a:pt x="1019" y="1233"/>
                    <a:pt x="1031" y="1211"/>
                  </a:cubicBezTo>
                  <a:cubicBezTo>
                    <a:pt x="1042" y="1188"/>
                    <a:pt x="1064" y="1177"/>
                    <a:pt x="1087" y="1177"/>
                  </a:cubicBezTo>
                  <a:cubicBezTo>
                    <a:pt x="1076" y="1155"/>
                    <a:pt x="1064" y="1110"/>
                    <a:pt x="1053" y="1099"/>
                  </a:cubicBezTo>
                  <a:cubicBezTo>
                    <a:pt x="1031" y="1065"/>
                    <a:pt x="1076" y="1020"/>
                    <a:pt x="1120" y="986"/>
                  </a:cubicBezTo>
                  <a:cubicBezTo>
                    <a:pt x="1154" y="942"/>
                    <a:pt x="1165" y="875"/>
                    <a:pt x="1154" y="863"/>
                  </a:cubicBezTo>
                  <a:cubicBezTo>
                    <a:pt x="1154" y="852"/>
                    <a:pt x="1120" y="807"/>
                    <a:pt x="1098" y="819"/>
                  </a:cubicBezTo>
                  <a:cubicBezTo>
                    <a:pt x="1076" y="830"/>
                    <a:pt x="1031" y="841"/>
                    <a:pt x="1019" y="819"/>
                  </a:cubicBezTo>
                  <a:cubicBezTo>
                    <a:pt x="1008" y="785"/>
                    <a:pt x="1053" y="762"/>
                    <a:pt x="1087" y="774"/>
                  </a:cubicBezTo>
                  <a:cubicBezTo>
                    <a:pt x="1120" y="774"/>
                    <a:pt x="1131" y="762"/>
                    <a:pt x="1143" y="729"/>
                  </a:cubicBezTo>
                  <a:cubicBezTo>
                    <a:pt x="1165" y="684"/>
                    <a:pt x="1176" y="662"/>
                    <a:pt x="1199" y="650"/>
                  </a:cubicBezTo>
                  <a:cubicBezTo>
                    <a:pt x="1221" y="650"/>
                    <a:pt x="1232" y="617"/>
                    <a:pt x="1232" y="594"/>
                  </a:cubicBezTo>
                  <a:cubicBezTo>
                    <a:pt x="1221" y="583"/>
                    <a:pt x="1199" y="561"/>
                    <a:pt x="1176" y="550"/>
                  </a:cubicBezTo>
                  <a:cubicBezTo>
                    <a:pt x="1154" y="538"/>
                    <a:pt x="1143" y="572"/>
                    <a:pt x="1109" y="606"/>
                  </a:cubicBezTo>
                  <a:cubicBezTo>
                    <a:pt x="1087" y="639"/>
                    <a:pt x="1042" y="673"/>
                    <a:pt x="1008" y="673"/>
                  </a:cubicBezTo>
                  <a:cubicBezTo>
                    <a:pt x="974" y="684"/>
                    <a:pt x="963" y="706"/>
                    <a:pt x="941" y="740"/>
                  </a:cubicBezTo>
                  <a:cubicBezTo>
                    <a:pt x="918" y="762"/>
                    <a:pt x="874" y="762"/>
                    <a:pt x="863" y="717"/>
                  </a:cubicBezTo>
                  <a:cubicBezTo>
                    <a:pt x="851" y="684"/>
                    <a:pt x="818" y="606"/>
                    <a:pt x="863" y="594"/>
                  </a:cubicBezTo>
                  <a:cubicBezTo>
                    <a:pt x="907" y="583"/>
                    <a:pt x="941" y="527"/>
                    <a:pt x="918" y="516"/>
                  </a:cubicBezTo>
                  <a:cubicBezTo>
                    <a:pt x="896" y="505"/>
                    <a:pt x="829" y="482"/>
                    <a:pt x="874" y="460"/>
                  </a:cubicBezTo>
                  <a:cubicBezTo>
                    <a:pt x="907" y="437"/>
                    <a:pt x="918" y="482"/>
                    <a:pt x="930" y="426"/>
                  </a:cubicBezTo>
                  <a:cubicBezTo>
                    <a:pt x="941" y="370"/>
                    <a:pt x="1008" y="370"/>
                    <a:pt x="1008" y="404"/>
                  </a:cubicBezTo>
                  <a:cubicBezTo>
                    <a:pt x="1008" y="449"/>
                    <a:pt x="1019" y="482"/>
                    <a:pt x="1042" y="449"/>
                  </a:cubicBezTo>
                  <a:cubicBezTo>
                    <a:pt x="1064" y="426"/>
                    <a:pt x="1064" y="393"/>
                    <a:pt x="1076" y="359"/>
                  </a:cubicBezTo>
                  <a:cubicBezTo>
                    <a:pt x="1076" y="326"/>
                    <a:pt x="1109" y="314"/>
                    <a:pt x="1120" y="269"/>
                  </a:cubicBezTo>
                  <a:cubicBezTo>
                    <a:pt x="1131" y="236"/>
                    <a:pt x="1109" y="191"/>
                    <a:pt x="1087" y="168"/>
                  </a:cubicBezTo>
                  <a:cubicBezTo>
                    <a:pt x="1064" y="146"/>
                    <a:pt x="1042" y="168"/>
                    <a:pt x="986" y="168"/>
                  </a:cubicBezTo>
                  <a:cubicBezTo>
                    <a:pt x="941" y="168"/>
                    <a:pt x="907" y="146"/>
                    <a:pt x="907" y="112"/>
                  </a:cubicBezTo>
                  <a:cubicBezTo>
                    <a:pt x="907" y="79"/>
                    <a:pt x="907" y="23"/>
                    <a:pt x="907" y="23"/>
                  </a:cubicBezTo>
                  <a:cubicBezTo>
                    <a:pt x="885" y="0"/>
                    <a:pt x="885" y="0"/>
                    <a:pt x="885" y="0"/>
                  </a:cubicBezTo>
                  <a:cubicBezTo>
                    <a:pt x="885" y="0"/>
                    <a:pt x="795" y="34"/>
                    <a:pt x="762" y="45"/>
                  </a:cubicBezTo>
                  <a:cubicBezTo>
                    <a:pt x="739" y="45"/>
                    <a:pt x="773" y="90"/>
                    <a:pt x="795" y="101"/>
                  </a:cubicBezTo>
                  <a:cubicBezTo>
                    <a:pt x="829" y="101"/>
                    <a:pt x="807" y="135"/>
                    <a:pt x="762" y="157"/>
                  </a:cubicBezTo>
                  <a:cubicBezTo>
                    <a:pt x="728" y="180"/>
                    <a:pt x="705" y="157"/>
                    <a:pt x="661" y="157"/>
                  </a:cubicBezTo>
                  <a:cubicBezTo>
                    <a:pt x="616" y="157"/>
                    <a:pt x="616" y="135"/>
                    <a:pt x="594" y="101"/>
                  </a:cubicBezTo>
                  <a:cubicBezTo>
                    <a:pt x="582" y="56"/>
                    <a:pt x="538" y="56"/>
                    <a:pt x="526" y="90"/>
                  </a:cubicBezTo>
                  <a:cubicBezTo>
                    <a:pt x="515" y="90"/>
                    <a:pt x="515" y="90"/>
                    <a:pt x="515" y="90"/>
                  </a:cubicBezTo>
                  <a:cubicBezTo>
                    <a:pt x="515" y="112"/>
                    <a:pt x="526" y="157"/>
                    <a:pt x="515" y="168"/>
                  </a:cubicBezTo>
                  <a:cubicBezTo>
                    <a:pt x="504" y="191"/>
                    <a:pt x="481" y="191"/>
                    <a:pt x="448" y="191"/>
                  </a:cubicBezTo>
                  <a:cubicBezTo>
                    <a:pt x="425" y="191"/>
                    <a:pt x="425" y="224"/>
                    <a:pt x="403" y="224"/>
                  </a:cubicBezTo>
                  <a:cubicBezTo>
                    <a:pt x="381" y="236"/>
                    <a:pt x="336" y="202"/>
                    <a:pt x="313" y="202"/>
                  </a:cubicBezTo>
                  <a:cubicBezTo>
                    <a:pt x="280" y="213"/>
                    <a:pt x="269" y="258"/>
                    <a:pt x="291" y="269"/>
                  </a:cubicBezTo>
                  <a:cubicBezTo>
                    <a:pt x="313" y="281"/>
                    <a:pt x="325" y="326"/>
                    <a:pt x="302" y="337"/>
                  </a:cubicBezTo>
                  <a:cubicBezTo>
                    <a:pt x="280" y="348"/>
                    <a:pt x="302" y="393"/>
                    <a:pt x="269" y="381"/>
                  </a:cubicBezTo>
                  <a:cubicBezTo>
                    <a:pt x="235" y="381"/>
                    <a:pt x="201" y="381"/>
                    <a:pt x="224" y="426"/>
                  </a:cubicBezTo>
                  <a:cubicBezTo>
                    <a:pt x="235" y="482"/>
                    <a:pt x="235" y="527"/>
                    <a:pt x="212" y="538"/>
                  </a:cubicBezTo>
                  <a:cubicBezTo>
                    <a:pt x="201" y="550"/>
                    <a:pt x="168" y="583"/>
                    <a:pt x="123" y="594"/>
                  </a:cubicBezTo>
                  <a:cubicBezTo>
                    <a:pt x="78" y="617"/>
                    <a:pt x="67" y="639"/>
                    <a:pt x="33" y="639"/>
                  </a:cubicBezTo>
                  <a:cubicBezTo>
                    <a:pt x="11" y="628"/>
                    <a:pt x="11" y="650"/>
                    <a:pt x="11" y="650"/>
                  </a:cubicBezTo>
                  <a:cubicBezTo>
                    <a:pt x="0" y="807"/>
                    <a:pt x="0" y="807"/>
                    <a:pt x="0" y="807"/>
                  </a:cubicBezTo>
                  <a:cubicBezTo>
                    <a:pt x="33" y="830"/>
                    <a:pt x="56" y="875"/>
                    <a:pt x="78" y="875"/>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latin typeface="Calibri Light"/>
              </a:endParaRPr>
            </a:p>
          </p:txBody>
        </p:sp>
        <p:sp>
          <p:nvSpPr>
            <p:cNvPr id="65" name="Freeform 23"/>
            <p:cNvSpPr>
              <a:spLocks noChangeArrowheads="1"/>
            </p:cNvSpPr>
            <p:nvPr/>
          </p:nvSpPr>
          <p:spPr bwMode="auto">
            <a:xfrm>
              <a:off x="5229225" y="4368800"/>
              <a:ext cx="496888" cy="504825"/>
            </a:xfrm>
            <a:custGeom>
              <a:avLst/>
              <a:gdLst>
                <a:gd name="T0" fmla="*/ 1356 w 1380"/>
                <a:gd name="T1" fmla="*/ 471 h 1402"/>
                <a:gd name="T2" fmla="*/ 1311 w 1380"/>
                <a:gd name="T3" fmla="*/ 426 h 1402"/>
                <a:gd name="T4" fmla="*/ 1323 w 1380"/>
                <a:gd name="T5" fmla="*/ 303 h 1402"/>
                <a:gd name="T6" fmla="*/ 1087 w 1380"/>
                <a:gd name="T7" fmla="*/ 347 h 1402"/>
                <a:gd name="T8" fmla="*/ 1054 w 1380"/>
                <a:gd name="T9" fmla="*/ 213 h 1402"/>
                <a:gd name="T10" fmla="*/ 941 w 1380"/>
                <a:gd name="T11" fmla="*/ 336 h 1402"/>
                <a:gd name="T12" fmla="*/ 818 w 1380"/>
                <a:gd name="T13" fmla="*/ 325 h 1402"/>
                <a:gd name="T14" fmla="*/ 773 w 1380"/>
                <a:gd name="T15" fmla="*/ 213 h 1402"/>
                <a:gd name="T16" fmla="*/ 650 w 1380"/>
                <a:gd name="T17" fmla="*/ 90 h 1402"/>
                <a:gd name="T18" fmla="*/ 504 w 1380"/>
                <a:gd name="T19" fmla="*/ 11 h 1402"/>
                <a:gd name="T20" fmla="*/ 437 w 1380"/>
                <a:gd name="T21" fmla="*/ 146 h 1402"/>
                <a:gd name="T22" fmla="*/ 347 w 1380"/>
                <a:gd name="T23" fmla="*/ 202 h 1402"/>
                <a:gd name="T24" fmla="*/ 370 w 1380"/>
                <a:gd name="T25" fmla="*/ 325 h 1402"/>
                <a:gd name="T26" fmla="*/ 303 w 1380"/>
                <a:gd name="T27" fmla="*/ 426 h 1402"/>
                <a:gd name="T28" fmla="*/ 314 w 1380"/>
                <a:gd name="T29" fmla="*/ 549 h 1402"/>
                <a:gd name="T30" fmla="*/ 213 w 1380"/>
                <a:gd name="T31" fmla="*/ 728 h 1402"/>
                <a:gd name="T32" fmla="*/ 34 w 1380"/>
                <a:gd name="T33" fmla="*/ 1020 h 1402"/>
                <a:gd name="T34" fmla="*/ 56 w 1380"/>
                <a:gd name="T35" fmla="*/ 1065 h 1402"/>
                <a:gd name="T36" fmla="*/ 123 w 1380"/>
                <a:gd name="T37" fmla="*/ 1132 h 1402"/>
                <a:gd name="T38" fmla="*/ 168 w 1380"/>
                <a:gd name="T39" fmla="*/ 1255 h 1402"/>
                <a:gd name="T40" fmla="*/ 213 w 1380"/>
                <a:gd name="T41" fmla="*/ 1367 h 1402"/>
                <a:gd name="T42" fmla="*/ 303 w 1380"/>
                <a:gd name="T43" fmla="*/ 1345 h 1402"/>
                <a:gd name="T44" fmla="*/ 359 w 1380"/>
                <a:gd name="T45" fmla="*/ 1278 h 1402"/>
                <a:gd name="T46" fmla="*/ 415 w 1380"/>
                <a:gd name="T47" fmla="*/ 1221 h 1402"/>
                <a:gd name="T48" fmla="*/ 538 w 1380"/>
                <a:gd name="T49" fmla="*/ 1199 h 1402"/>
                <a:gd name="T50" fmla="*/ 616 w 1380"/>
                <a:gd name="T51" fmla="*/ 1132 h 1402"/>
                <a:gd name="T52" fmla="*/ 695 w 1380"/>
                <a:gd name="T53" fmla="*/ 1065 h 1402"/>
                <a:gd name="T54" fmla="*/ 785 w 1380"/>
                <a:gd name="T55" fmla="*/ 1143 h 1402"/>
                <a:gd name="T56" fmla="*/ 863 w 1380"/>
                <a:gd name="T57" fmla="*/ 986 h 1402"/>
                <a:gd name="T58" fmla="*/ 897 w 1380"/>
                <a:gd name="T59" fmla="*/ 852 h 1402"/>
                <a:gd name="T60" fmla="*/ 841 w 1380"/>
                <a:gd name="T61" fmla="*/ 695 h 1402"/>
                <a:gd name="T62" fmla="*/ 941 w 1380"/>
                <a:gd name="T63" fmla="*/ 572 h 1402"/>
                <a:gd name="T64" fmla="*/ 986 w 1380"/>
                <a:gd name="T65" fmla="*/ 471 h 1402"/>
                <a:gd name="T66" fmla="*/ 1031 w 1380"/>
                <a:gd name="T67" fmla="*/ 549 h 1402"/>
                <a:gd name="T68" fmla="*/ 1121 w 1380"/>
                <a:gd name="T69" fmla="*/ 661 h 1402"/>
                <a:gd name="T70" fmla="*/ 1143 w 1380"/>
                <a:gd name="T71" fmla="*/ 773 h 1402"/>
                <a:gd name="T72" fmla="*/ 1188 w 1380"/>
                <a:gd name="T73" fmla="*/ 874 h 1402"/>
                <a:gd name="T74" fmla="*/ 1345 w 1380"/>
                <a:gd name="T75" fmla="*/ 908 h 1402"/>
                <a:gd name="T76" fmla="*/ 1345 w 1380"/>
                <a:gd name="T77" fmla="*/ 762 h 1402"/>
                <a:gd name="T78" fmla="*/ 1323 w 1380"/>
                <a:gd name="T79" fmla="*/ 594 h 1402"/>
                <a:gd name="T80" fmla="*/ 1334 w 1380"/>
                <a:gd name="T81" fmla="*/ 572 h 1402"/>
                <a:gd name="T82" fmla="*/ 1356 w 1380"/>
                <a:gd name="T83" fmla="*/ 471 h 1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380" h="1402">
                  <a:moveTo>
                    <a:pt x="1356" y="471"/>
                  </a:moveTo>
                  <a:lnTo>
                    <a:pt x="1356" y="471"/>
                  </a:lnTo>
                  <a:lnTo>
                    <a:pt x="1367" y="471"/>
                  </a:lnTo>
                  <a:cubicBezTo>
                    <a:pt x="1367" y="459"/>
                    <a:pt x="1345" y="426"/>
                    <a:pt x="1311" y="426"/>
                  </a:cubicBezTo>
                  <a:cubicBezTo>
                    <a:pt x="1278" y="437"/>
                    <a:pt x="1323" y="392"/>
                    <a:pt x="1345" y="381"/>
                  </a:cubicBezTo>
                  <a:cubicBezTo>
                    <a:pt x="1379" y="381"/>
                    <a:pt x="1345" y="325"/>
                    <a:pt x="1323" y="303"/>
                  </a:cubicBezTo>
                  <a:cubicBezTo>
                    <a:pt x="1300" y="280"/>
                    <a:pt x="1233" y="292"/>
                    <a:pt x="1188" y="303"/>
                  </a:cubicBezTo>
                  <a:cubicBezTo>
                    <a:pt x="1143" y="303"/>
                    <a:pt x="1110" y="359"/>
                    <a:pt x="1087" y="347"/>
                  </a:cubicBezTo>
                  <a:cubicBezTo>
                    <a:pt x="1065" y="336"/>
                    <a:pt x="1076" y="292"/>
                    <a:pt x="1110" y="269"/>
                  </a:cubicBezTo>
                  <a:cubicBezTo>
                    <a:pt x="1143" y="247"/>
                    <a:pt x="1098" y="213"/>
                    <a:pt x="1054" y="213"/>
                  </a:cubicBezTo>
                  <a:cubicBezTo>
                    <a:pt x="1009" y="213"/>
                    <a:pt x="997" y="258"/>
                    <a:pt x="986" y="292"/>
                  </a:cubicBezTo>
                  <a:cubicBezTo>
                    <a:pt x="986" y="325"/>
                    <a:pt x="975" y="347"/>
                    <a:pt x="941" y="336"/>
                  </a:cubicBezTo>
                  <a:cubicBezTo>
                    <a:pt x="919" y="325"/>
                    <a:pt x="874" y="359"/>
                    <a:pt x="863" y="381"/>
                  </a:cubicBezTo>
                  <a:cubicBezTo>
                    <a:pt x="841" y="403"/>
                    <a:pt x="829" y="359"/>
                    <a:pt x="818" y="325"/>
                  </a:cubicBezTo>
                  <a:cubicBezTo>
                    <a:pt x="796" y="292"/>
                    <a:pt x="751" y="269"/>
                    <a:pt x="773" y="258"/>
                  </a:cubicBezTo>
                  <a:cubicBezTo>
                    <a:pt x="785" y="235"/>
                    <a:pt x="796" y="213"/>
                    <a:pt x="773" y="213"/>
                  </a:cubicBezTo>
                  <a:cubicBezTo>
                    <a:pt x="751" y="213"/>
                    <a:pt x="740" y="157"/>
                    <a:pt x="728" y="123"/>
                  </a:cubicBezTo>
                  <a:cubicBezTo>
                    <a:pt x="717" y="90"/>
                    <a:pt x="695" y="79"/>
                    <a:pt x="650" y="90"/>
                  </a:cubicBezTo>
                  <a:cubicBezTo>
                    <a:pt x="605" y="112"/>
                    <a:pt x="616" y="79"/>
                    <a:pt x="594" y="79"/>
                  </a:cubicBezTo>
                  <a:cubicBezTo>
                    <a:pt x="572" y="79"/>
                    <a:pt x="549" y="23"/>
                    <a:pt x="504" y="11"/>
                  </a:cubicBezTo>
                  <a:cubicBezTo>
                    <a:pt x="459" y="0"/>
                    <a:pt x="437" y="56"/>
                    <a:pt x="437" y="79"/>
                  </a:cubicBezTo>
                  <a:cubicBezTo>
                    <a:pt x="448" y="101"/>
                    <a:pt x="448" y="123"/>
                    <a:pt x="437" y="146"/>
                  </a:cubicBezTo>
                  <a:cubicBezTo>
                    <a:pt x="426" y="179"/>
                    <a:pt x="359" y="179"/>
                    <a:pt x="359" y="179"/>
                  </a:cubicBezTo>
                  <a:cubicBezTo>
                    <a:pt x="370" y="190"/>
                    <a:pt x="359" y="190"/>
                    <a:pt x="347" y="202"/>
                  </a:cubicBezTo>
                  <a:cubicBezTo>
                    <a:pt x="336" y="202"/>
                    <a:pt x="336" y="258"/>
                    <a:pt x="370" y="269"/>
                  </a:cubicBezTo>
                  <a:cubicBezTo>
                    <a:pt x="392" y="280"/>
                    <a:pt x="392" y="314"/>
                    <a:pt x="370" y="325"/>
                  </a:cubicBezTo>
                  <a:cubicBezTo>
                    <a:pt x="359" y="336"/>
                    <a:pt x="336" y="370"/>
                    <a:pt x="336" y="381"/>
                  </a:cubicBezTo>
                  <a:cubicBezTo>
                    <a:pt x="347" y="403"/>
                    <a:pt x="325" y="426"/>
                    <a:pt x="303" y="426"/>
                  </a:cubicBezTo>
                  <a:cubicBezTo>
                    <a:pt x="280" y="426"/>
                    <a:pt x="235" y="448"/>
                    <a:pt x="247" y="482"/>
                  </a:cubicBezTo>
                  <a:cubicBezTo>
                    <a:pt x="258" y="504"/>
                    <a:pt x="303" y="527"/>
                    <a:pt x="314" y="549"/>
                  </a:cubicBezTo>
                  <a:cubicBezTo>
                    <a:pt x="336" y="583"/>
                    <a:pt x="314" y="616"/>
                    <a:pt x="280" y="628"/>
                  </a:cubicBezTo>
                  <a:cubicBezTo>
                    <a:pt x="258" y="639"/>
                    <a:pt x="202" y="684"/>
                    <a:pt x="213" y="728"/>
                  </a:cubicBezTo>
                  <a:cubicBezTo>
                    <a:pt x="235" y="773"/>
                    <a:pt x="224" y="818"/>
                    <a:pt x="190" y="829"/>
                  </a:cubicBezTo>
                  <a:cubicBezTo>
                    <a:pt x="168" y="841"/>
                    <a:pt x="56" y="986"/>
                    <a:pt x="34" y="1020"/>
                  </a:cubicBezTo>
                  <a:cubicBezTo>
                    <a:pt x="23" y="1031"/>
                    <a:pt x="11" y="1031"/>
                    <a:pt x="0" y="1042"/>
                  </a:cubicBezTo>
                  <a:cubicBezTo>
                    <a:pt x="23" y="1054"/>
                    <a:pt x="34" y="1076"/>
                    <a:pt x="56" y="1065"/>
                  </a:cubicBezTo>
                  <a:cubicBezTo>
                    <a:pt x="79" y="1065"/>
                    <a:pt x="79" y="1098"/>
                    <a:pt x="101" y="1098"/>
                  </a:cubicBezTo>
                  <a:cubicBezTo>
                    <a:pt x="123" y="1098"/>
                    <a:pt x="134" y="1121"/>
                    <a:pt x="123" y="1132"/>
                  </a:cubicBezTo>
                  <a:cubicBezTo>
                    <a:pt x="101" y="1143"/>
                    <a:pt x="90" y="1210"/>
                    <a:pt x="123" y="1210"/>
                  </a:cubicBezTo>
                  <a:cubicBezTo>
                    <a:pt x="157" y="1210"/>
                    <a:pt x="190" y="1233"/>
                    <a:pt x="168" y="1255"/>
                  </a:cubicBezTo>
                  <a:cubicBezTo>
                    <a:pt x="146" y="1266"/>
                    <a:pt x="146" y="1289"/>
                    <a:pt x="168" y="1300"/>
                  </a:cubicBezTo>
                  <a:cubicBezTo>
                    <a:pt x="190" y="1311"/>
                    <a:pt x="202" y="1345"/>
                    <a:pt x="213" y="1367"/>
                  </a:cubicBezTo>
                  <a:cubicBezTo>
                    <a:pt x="224" y="1401"/>
                    <a:pt x="247" y="1401"/>
                    <a:pt x="258" y="1378"/>
                  </a:cubicBezTo>
                  <a:cubicBezTo>
                    <a:pt x="269" y="1356"/>
                    <a:pt x="280" y="1345"/>
                    <a:pt x="303" y="1345"/>
                  </a:cubicBezTo>
                  <a:cubicBezTo>
                    <a:pt x="325" y="1345"/>
                    <a:pt x="336" y="1334"/>
                    <a:pt x="336" y="1323"/>
                  </a:cubicBezTo>
                  <a:cubicBezTo>
                    <a:pt x="325" y="1300"/>
                    <a:pt x="336" y="1266"/>
                    <a:pt x="359" y="1278"/>
                  </a:cubicBezTo>
                  <a:cubicBezTo>
                    <a:pt x="370" y="1278"/>
                    <a:pt x="392" y="1255"/>
                    <a:pt x="392" y="1233"/>
                  </a:cubicBezTo>
                  <a:cubicBezTo>
                    <a:pt x="392" y="1210"/>
                    <a:pt x="403" y="1199"/>
                    <a:pt x="415" y="1221"/>
                  </a:cubicBezTo>
                  <a:cubicBezTo>
                    <a:pt x="437" y="1244"/>
                    <a:pt x="448" y="1244"/>
                    <a:pt x="459" y="1221"/>
                  </a:cubicBezTo>
                  <a:cubicBezTo>
                    <a:pt x="471" y="1199"/>
                    <a:pt x="516" y="1199"/>
                    <a:pt x="538" y="1199"/>
                  </a:cubicBezTo>
                  <a:cubicBezTo>
                    <a:pt x="549" y="1199"/>
                    <a:pt x="594" y="1199"/>
                    <a:pt x="594" y="1177"/>
                  </a:cubicBezTo>
                  <a:cubicBezTo>
                    <a:pt x="605" y="1154"/>
                    <a:pt x="594" y="1132"/>
                    <a:pt x="616" y="1132"/>
                  </a:cubicBezTo>
                  <a:cubicBezTo>
                    <a:pt x="650" y="1132"/>
                    <a:pt x="661" y="1121"/>
                    <a:pt x="661" y="1087"/>
                  </a:cubicBezTo>
                  <a:cubicBezTo>
                    <a:pt x="650" y="1065"/>
                    <a:pt x="684" y="1054"/>
                    <a:pt x="695" y="1065"/>
                  </a:cubicBezTo>
                  <a:cubicBezTo>
                    <a:pt x="706" y="1087"/>
                    <a:pt x="740" y="1121"/>
                    <a:pt x="751" y="1121"/>
                  </a:cubicBezTo>
                  <a:cubicBezTo>
                    <a:pt x="762" y="1121"/>
                    <a:pt x="773" y="1132"/>
                    <a:pt x="785" y="1143"/>
                  </a:cubicBezTo>
                  <a:cubicBezTo>
                    <a:pt x="785" y="1110"/>
                    <a:pt x="785" y="1065"/>
                    <a:pt x="785" y="1042"/>
                  </a:cubicBezTo>
                  <a:cubicBezTo>
                    <a:pt x="785" y="1020"/>
                    <a:pt x="841" y="975"/>
                    <a:pt x="863" y="986"/>
                  </a:cubicBezTo>
                  <a:cubicBezTo>
                    <a:pt x="885" y="997"/>
                    <a:pt x="897" y="986"/>
                    <a:pt x="897" y="964"/>
                  </a:cubicBezTo>
                  <a:cubicBezTo>
                    <a:pt x="897" y="952"/>
                    <a:pt x="897" y="852"/>
                    <a:pt x="897" y="852"/>
                  </a:cubicBezTo>
                  <a:cubicBezTo>
                    <a:pt x="897" y="852"/>
                    <a:pt x="897" y="785"/>
                    <a:pt x="863" y="762"/>
                  </a:cubicBezTo>
                  <a:cubicBezTo>
                    <a:pt x="829" y="728"/>
                    <a:pt x="829" y="717"/>
                    <a:pt x="841" y="695"/>
                  </a:cubicBezTo>
                  <a:cubicBezTo>
                    <a:pt x="841" y="672"/>
                    <a:pt x="863" y="661"/>
                    <a:pt x="885" y="650"/>
                  </a:cubicBezTo>
                  <a:cubicBezTo>
                    <a:pt x="908" y="650"/>
                    <a:pt x="941" y="616"/>
                    <a:pt x="941" y="572"/>
                  </a:cubicBezTo>
                  <a:cubicBezTo>
                    <a:pt x="930" y="538"/>
                    <a:pt x="941" y="549"/>
                    <a:pt x="964" y="538"/>
                  </a:cubicBezTo>
                  <a:cubicBezTo>
                    <a:pt x="975" y="538"/>
                    <a:pt x="986" y="504"/>
                    <a:pt x="986" y="471"/>
                  </a:cubicBezTo>
                  <a:cubicBezTo>
                    <a:pt x="975" y="437"/>
                    <a:pt x="1020" y="471"/>
                    <a:pt x="1031" y="482"/>
                  </a:cubicBezTo>
                  <a:cubicBezTo>
                    <a:pt x="1031" y="504"/>
                    <a:pt x="1009" y="549"/>
                    <a:pt x="1031" y="549"/>
                  </a:cubicBezTo>
                  <a:cubicBezTo>
                    <a:pt x="1054" y="549"/>
                    <a:pt x="1065" y="561"/>
                    <a:pt x="1065" y="594"/>
                  </a:cubicBezTo>
                  <a:cubicBezTo>
                    <a:pt x="1065" y="628"/>
                    <a:pt x="1087" y="650"/>
                    <a:pt x="1121" y="661"/>
                  </a:cubicBezTo>
                  <a:cubicBezTo>
                    <a:pt x="1165" y="661"/>
                    <a:pt x="1143" y="684"/>
                    <a:pt x="1154" y="728"/>
                  </a:cubicBezTo>
                  <a:cubicBezTo>
                    <a:pt x="1165" y="762"/>
                    <a:pt x="1165" y="762"/>
                    <a:pt x="1143" y="773"/>
                  </a:cubicBezTo>
                  <a:cubicBezTo>
                    <a:pt x="1132" y="796"/>
                    <a:pt x="1165" y="852"/>
                    <a:pt x="1165" y="852"/>
                  </a:cubicBezTo>
                  <a:cubicBezTo>
                    <a:pt x="1177" y="852"/>
                    <a:pt x="1177" y="863"/>
                    <a:pt x="1188" y="874"/>
                  </a:cubicBezTo>
                  <a:cubicBezTo>
                    <a:pt x="1199" y="897"/>
                    <a:pt x="1221" y="919"/>
                    <a:pt x="1255" y="941"/>
                  </a:cubicBezTo>
                  <a:cubicBezTo>
                    <a:pt x="1289" y="952"/>
                    <a:pt x="1323" y="919"/>
                    <a:pt x="1345" y="908"/>
                  </a:cubicBezTo>
                  <a:cubicBezTo>
                    <a:pt x="1356" y="874"/>
                    <a:pt x="1356" y="841"/>
                    <a:pt x="1334" y="841"/>
                  </a:cubicBezTo>
                  <a:cubicBezTo>
                    <a:pt x="1311" y="841"/>
                    <a:pt x="1334" y="785"/>
                    <a:pt x="1345" y="762"/>
                  </a:cubicBezTo>
                  <a:cubicBezTo>
                    <a:pt x="1356" y="728"/>
                    <a:pt x="1345" y="695"/>
                    <a:pt x="1323" y="684"/>
                  </a:cubicBezTo>
                  <a:cubicBezTo>
                    <a:pt x="1300" y="684"/>
                    <a:pt x="1323" y="628"/>
                    <a:pt x="1323" y="594"/>
                  </a:cubicBezTo>
                  <a:cubicBezTo>
                    <a:pt x="1323" y="583"/>
                    <a:pt x="1323" y="572"/>
                    <a:pt x="1334" y="572"/>
                  </a:cubicBezTo>
                  <a:lnTo>
                    <a:pt x="1334" y="572"/>
                  </a:lnTo>
                  <a:cubicBezTo>
                    <a:pt x="1334" y="572"/>
                    <a:pt x="1311" y="538"/>
                    <a:pt x="1300" y="527"/>
                  </a:cubicBezTo>
                  <a:cubicBezTo>
                    <a:pt x="1289" y="504"/>
                    <a:pt x="1323" y="482"/>
                    <a:pt x="1356" y="471"/>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latin typeface="Calibri Light"/>
              </a:endParaRPr>
            </a:p>
          </p:txBody>
        </p:sp>
        <p:sp>
          <p:nvSpPr>
            <p:cNvPr id="67" name="Freeform 25"/>
            <p:cNvSpPr>
              <a:spLocks noChangeArrowheads="1"/>
            </p:cNvSpPr>
            <p:nvPr/>
          </p:nvSpPr>
          <p:spPr bwMode="auto">
            <a:xfrm>
              <a:off x="7956550" y="3860800"/>
              <a:ext cx="552450" cy="973138"/>
            </a:xfrm>
            <a:custGeom>
              <a:avLst/>
              <a:gdLst>
                <a:gd name="T0" fmla="*/ 1502 w 1536"/>
                <a:gd name="T1" fmla="*/ 224 h 2702"/>
                <a:gd name="T2" fmla="*/ 1311 w 1536"/>
                <a:gd name="T3" fmla="*/ 11 h 2702"/>
                <a:gd name="T4" fmla="*/ 1042 w 1536"/>
                <a:gd name="T5" fmla="*/ 112 h 2702"/>
                <a:gd name="T6" fmla="*/ 986 w 1536"/>
                <a:gd name="T7" fmla="*/ 291 h 2702"/>
                <a:gd name="T8" fmla="*/ 1165 w 1536"/>
                <a:gd name="T9" fmla="*/ 404 h 2702"/>
                <a:gd name="T10" fmla="*/ 1053 w 1536"/>
                <a:gd name="T11" fmla="*/ 471 h 2702"/>
                <a:gd name="T12" fmla="*/ 1031 w 1536"/>
                <a:gd name="T13" fmla="*/ 639 h 2702"/>
                <a:gd name="T14" fmla="*/ 941 w 1536"/>
                <a:gd name="T15" fmla="*/ 784 h 2702"/>
                <a:gd name="T16" fmla="*/ 975 w 1536"/>
                <a:gd name="T17" fmla="*/ 908 h 2702"/>
                <a:gd name="T18" fmla="*/ 863 w 1536"/>
                <a:gd name="T19" fmla="*/ 852 h 2702"/>
                <a:gd name="T20" fmla="*/ 773 w 1536"/>
                <a:gd name="T21" fmla="*/ 986 h 2702"/>
                <a:gd name="T22" fmla="*/ 583 w 1536"/>
                <a:gd name="T23" fmla="*/ 1042 h 2702"/>
                <a:gd name="T24" fmla="*/ 448 w 1536"/>
                <a:gd name="T25" fmla="*/ 1121 h 2702"/>
                <a:gd name="T26" fmla="*/ 392 w 1536"/>
                <a:gd name="T27" fmla="*/ 1199 h 2702"/>
                <a:gd name="T28" fmla="*/ 89 w 1536"/>
                <a:gd name="T29" fmla="*/ 1715 h 2702"/>
                <a:gd name="T30" fmla="*/ 347 w 1536"/>
                <a:gd name="T31" fmla="*/ 2667 h 2702"/>
                <a:gd name="T32" fmla="*/ 493 w 1536"/>
                <a:gd name="T33" fmla="*/ 2488 h 2702"/>
                <a:gd name="T34" fmla="*/ 583 w 1536"/>
                <a:gd name="T35" fmla="*/ 2297 h 2702"/>
                <a:gd name="T36" fmla="*/ 706 w 1536"/>
                <a:gd name="T37" fmla="*/ 2297 h 2702"/>
                <a:gd name="T38" fmla="*/ 784 w 1536"/>
                <a:gd name="T39" fmla="*/ 2197 h 2702"/>
                <a:gd name="T40" fmla="*/ 683 w 1536"/>
                <a:gd name="T41" fmla="*/ 2208 h 2702"/>
                <a:gd name="T42" fmla="*/ 706 w 1536"/>
                <a:gd name="T43" fmla="*/ 2107 h 2702"/>
                <a:gd name="T44" fmla="*/ 762 w 1536"/>
                <a:gd name="T45" fmla="*/ 1961 h 2702"/>
                <a:gd name="T46" fmla="*/ 796 w 1536"/>
                <a:gd name="T47" fmla="*/ 2107 h 2702"/>
                <a:gd name="T48" fmla="*/ 829 w 1536"/>
                <a:gd name="T49" fmla="*/ 2006 h 2702"/>
                <a:gd name="T50" fmla="*/ 852 w 1536"/>
                <a:gd name="T51" fmla="*/ 2219 h 2702"/>
                <a:gd name="T52" fmla="*/ 1009 w 1536"/>
                <a:gd name="T53" fmla="*/ 2443 h 2702"/>
                <a:gd name="T54" fmla="*/ 1053 w 1536"/>
                <a:gd name="T55" fmla="*/ 2219 h 2702"/>
                <a:gd name="T56" fmla="*/ 1121 w 1536"/>
                <a:gd name="T57" fmla="*/ 1928 h 2702"/>
                <a:gd name="T58" fmla="*/ 1143 w 1536"/>
                <a:gd name="T59" fmla="*/ 1670 h 2702"/>
                <a:gd name="T60" fmla="*/ 1065 w 1536"/>
                <a:gd name="T61" fmla="*/ 1670 h 2702"/>
                <a:gd name="T62" fmla="*/ 1098 w 1536"/>
                <a:gd name="T63" fmla="*/ 1591 h 2702"/>
                <a:gd name="T64" fmla="*/ 1221 w 1536"/>
                <a:gd name="T65" fmla="*/ 1446 h 2702"/>
                <a:gd name="T66" fmla="*/ 1109 w 1536"/>
                <a:gd name="T67" fmla="*/ 1502 h 2702"/>
                <a:gd name="T68" fmla="*/ 1065 w 1536"/>
                <a:gd name="T69" fmla="*/ 1468 h 2702"/>
                <a:gd name="T70" fmla="*/ 1053 w 1536"/>
                <a:gd name="T71" fmla="*/ 1356 h 2702"/>
                <a:gd name="T72" fmla="*/ 1154 w 1536"/>
                <a:gd name="T73" fmla="*/ 1255 h 2702"/>
                <a:gd name="T74" fmla="*/ 1165 w 1536"/>
                <a:gd name="T75" fmla="*/ 964 h 2702"/>
                <a:gd name="T76" fmla="*/ 1412 w 1536"/>
                <a:gd name="T77" fmla="*/ 639 h 2702"/>
                <a:gd name="T78" fmla="*/ 1502 w 1536"/>
                <a:gd name="T79" fmla="*/ 392 h 27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536" h="2702">
                  <a:moveTo>
                    <a:pt x="1502" y="224"/>
                  </a:moveTo>
                  <a:lnTo>
                    <a:pt x="1502" y="224"/>
                  </a:lnTo>
                  <a:cubicBezTo>
                    <a:pt x="1479" y="191"/>
                    <a:pt x="1434" y="123"/>
                    <a:pt x="1401" y="78"/>
                  </a:cubicBezTo>
                  <a:cubicBezTo>
                    <a:pt x="1367" y="34"/>
                    <a:pt x="1322" y="0"/>
                    <a:pt x="1311" y="11"/>
                  </a:cubicBezTo>
                  <a:cubicBezTo>
                    <a:pt x="1300" y="11"/>
                    <a:pt x="1266" y="78"/>
                    <a:pt x="1199" y="90"/>
                  </a:cubicBezTo>
                  <a:cubicBezTo>
                    <a:pt x="1165" y="101"/>
                    <a:pt x="1098" y="112"/>
                    <a:pt x="1042" y="112"/>
                  </a:cubicBezTo>
                  <a:cubicBezTo>
                    <a:pt x="1031" y="280"/>
                    <a:pt x="1031" y="280"/>
                    <a:pt x="1031" y="280"/>
                  </a:cubicBezTo>
                  <a:cubicBezTo>
                    <a:pt x="986" y="291"/>
                    <a:pt x="986" y="291"/>
                    <a:pt x="986" y="291"/>
                  </a:cubicBezTo>
                  <a:cubicBezTo>
                    <a:pt x="986" y="404"/>
                    <a:pt x="986" y="404"/>
                    <a:pt x="986" y="404"/>
                  </a:cubicBezTo>
                  <a:cubicBezTo>
                    <a:pt x="1165" y="404"/>
                    <a:pt x="1165" y="404"/>
                    <a:pt x="1165" y="404"/>
                  </a:cubicBezTo>
                  <a:cubicBezTo>
                    <a:pt x="1165" y="460"/>
                    <a:pt x="1165" y="460"/>
                    <a:pt x="1165" y="460"/>
                  </a:cubicBezTo>
                  <a:cubicBezTo>
                    <a:pt x="1053" y="471"/>
                    <a:pt x="1053" y="471"/>
                    <a:pt x="1053" y="471"/>
                  </a:cubicBezTo>
                  <a:cubicBezTo>
                    <a:pt x="986" y="639"/>
                    <a:pt x="986" y="639"/>
                    <a:pt x="986" y="639"/>
                  </a:cubicBezTo>
                  <a:cubicBezTo>
                    <a:pt x="1031" y="639"/>
                    <a:pt x="1031" y="639"/>
                    <a:pt x="1031" y="639"/>
                  </a:cubicBezTo>
                  <a:cubicBezTo>
                    <a:pt x="1031" y="773"/>
                    <a:pt x="1031" y="773"/>
                    <a:pt x="1031" y="773"/>
                  </a:cubicBezTo>
                  <a:cubicBezTo>
                    <a:pt x="941" y="784"/>
                    <a:pt x="941" y="784"/>
                    <a:pt x="941" y="784"/>
                  </a:cubicBezTo>
                  <a:cubicBezTo>
                    <a:pt x="941" y="852"/>
                    <a:pt x="941" y="852"/>
                    <a:pt x="941" y="852"/>
                  </a:cubicBezTo>
                  <a:cubicBezTo>
                    <a:pt x="975" y="908"/>
                    <a:pt x="975" y="908"/>
                    <a:pt x="975" y="908"/>
                  </a:cubicBezTo>
                  <a:cubicBezTo>
                    <a:pt x="863" y="908"/>
                    <a:pt x="863" y="908"/>
                    <a:pt x="863" y="908"/>
                  </a:cubicBezTo>
                  <a:cubicBezTo>
                    <a:pt x="863" y="852"/>
                    <a:pt x="863" y="852"/>
                    <a:pt x="863" y="852"/>
                  </a:cubicBezTo>
                  <a:cubicBezTo>
                    <a:pt x="762" y="942"/>
                    <a:pt x="762" y="942"/>
                    <a:pt x="762" y="942"/>
                  </a:cubicBezTo>
                  <a:cubicBezTo>
                    <a:pt x="773" y="986"/>
                    <a:pt x="773" y="986"/>
                    <a:pt x="773" y="986"/>
                  </a:cubicBezTo>
                  <a:cubicBezTo>
                    <a:pt x="583" y="986"/>
                    <a:pt x="583" y="986"/>
                    <a:pt x="583" y="986"/>
                  </a:cubicBezTo>
                  <a:cubicBezTo>
                    <a:pt x="583" y="1042"/>
                    <a:pt x="583" y="1042"/>
                    <a:pt x="583" y="1042"/>
                  </a:cubicBezTo>
                  <a:cubicBezTo>
                    <a:pt x="448" y="1042"/>
                    <a:pt x="448" y="1042"/>
                    <a:pt x="448" y="1042"/>
                  </a:cubicBezTo>
                  <a:cubicBezTo>
                    <a:pt x="448" y="1121"/>
                    <a:pt x="448" y="1121"/>
                    <a:pt x="448" y="1121"/>
                  </a:cubicBezTo>
                  <a:cubicBezTo>
                    <a:pt x="392" y="1132"/>
                    <a:pt x="392" y="1132"/>
                    <a:pt x="392" y="1132"/>
                  </a:cubicBezTo>
                  <a:cubicBezTo>
                    <a:pt x="392" y="1199"/>
                    <a:pt x="392" y="1199"/>
                    <a:pt x="392" y="1199"/>
                  </a:cubicBezTo>
                  <a:cubicBezTo>
                    <a:pt x="0" y="1614"/>
                    <a:pt x="0" y="1614"/>
                    <a:pt x="0" y="1614"/>
                  </a:cubicBezTo>
                  <a:cubicBezTo>
                    <a:pt x="89" y="1715"/>
                    <a:pt x="89" y="1715"/>
                    <a:pt x="89" y="1715"/>
                  </a:cubicBezTo>
                  <a:cubicBezTo>
                    <a:pt x="179" y="2701"/>
                    <a:pt x="179" y="2701"/>
                    <a:pt x="179" y="2701"/>
                  </a:cubicBezTo>
                  <a:cubicBezTo>
                    <a:pt x="179" y="2701"/>
                    <a:pt x="314" y="2656"/>
                    <a:pt x="347" y="2667"/>
                  </a:cubicBezTo>
                  <a:cubicBezTo>
                    <a:pt x="392" y="2678"/>
                    <a:pt x="403" y="2633"/>
                    <a:pt x="426" y="2622"/>
                  </a:cubicBezTo>
                  <a:cubicBezTo>
                    <a:pt x="459" y="2611"/>
                    <a:pt x="493" y="2555"/>
                    <a:pt x="493" y="2488"/>
                  </a:cubicBezTo>
                  <a:cubicBezTo>
                    <a:pt x="482" y="2421"/>
                    <a:pt x="482" y="2387"/>
                    <a:pt x="516" y="2376"/>
                  </a:cubicBezTo>
                  <a:cubicBezTo>
                    <a:pt x="538" y="2376"/>
                    <a:pt x="571" y="2320"/>
                    <a:pt x="583" y="2297"/>
                  </a:cubicBezTo>
                  <a:cubicBezTo>
                    <a:pt x="594" y="2275"/>
                    <a:pt x="650" y="2275"/>
                    <a:pt x="672" y="2275"/>
                  </a:cubicBezTo>
                  <a:cubicBezTo>
                    <a:pt x="683" y="2275"/>
                    <a:pt x="695" y="2286"/>
                    <a:pt x="706" y="2297"/>
                  </a:cubicBezTo>
                  <a:cubicBezTo>
                    <a:pt x="706" y="2286"/>
                    <a:pt x="706" y="2286"/>
                    <a:pt x="706" y="2286"/>
                  </a:cubicBezTo>
                  <a:cubicBezTo>
                    <a:pt x="740" y="2253"/>
                    <a:pt x="762" y="2219"/>
                    <a:pt x="784" y="2197"/>
                  </a:cubicBezTo>
                  <a:cubicBezTo>
                    <a:pt x="807" y="2163"/>
                    <a:pt x="784" y="2140"/>
                    <a:pt x="762" y="2152"/>
                  </a:cubicBezTo>
                  <a:cubicBezTo>
                    <a:pt x="728" y="2163"/>
                    <a:pt x="695" y="2197"/>
                    <a:pt x="683" y="2208"/>
                  </a:cubicBezTo>
                  <a:cubicBezTo>
                    <a:pt x="661" y="2219"/>
                    <a:pt x="627" y="2219"/>
                    <a:pt x="661" y="2185"/>
                  </a:cubicBezTo>
                  <a:cubicBezTo>
                    <a:pt x="683" y="2152"/>
                    <a:pt x="706" y="2118"/>
                    <a:pt x="706" y="2107"/>
                  </a:cubicBezTo>
                  <a:cubicBezTo>
                    <a:pt x="706" y="2084"/>
                    <a:pt x="728" y="2084"/>
                    <a:pt x="740" y="2040"/>
                  </a:cubicBezTo>
                  <a:cubicBezTo>
                    <a:pt x="751" y="2006"/>
                    <a:pt x="751" y="1973"/>
                    <a:pt x="762" y="1961"/>
                  </a:cubicBezTo>
                  <a:cubicBezTo>
                    <a:pt x="773" y="1950"/>
                    <a:pt x="784" y="1950"/>
                    <a:pt x="784" y="1995"/>
                  </a:cubicBezTo>
                  <a:cubicBezTo>
                    <a:pt x="784" y="2051"/>
                    <a:pt x="773" y="2118"/>
                    <a:pt x="796" y="2107"/>
                  </a:cubicBezTo>
                  <a:cubicBezTo>
                    <a:pt x="807" y="2107"/>
                    <a:pt x="829" y="2084"/>
                    <a:pt x="818" y="2051"/>
                  </a:cubicBezTo>
                  <a:cubicBezTo>
                    <a:pt x="807" y="2028"/>
                    <a:pt x="796" y="1995"/>
                    <a:pt x="829" y="2006"/>
                  </a:cubicBezTo>
                  <a:cubicBezTo>
                    <a:pt x="863" y="2017"/>
                    <a:pt x="919" y="2051"/>
                    <a:pt x="907" y="2096"/>
                  </a:cubicBezTo>
                  <a:cubicBezTo>
                    <a:pt x="907" y="2152"/>
                    <a:pt x="852" y="2163"/>
                    <a:pt x="852" y="2219"/>
                  </a:cubicBezTo>
                  <a:cubicBezTo>
                    <a:pt x="852" y="2275"/>
                    <a:pt x="885" y="2309"/>
                    <a:pt x="941" y="2320"/>
                  </a:cubicBezTo>
                  <a:cubicBezTo>
                    <a:pt x="986" y="2342"/>
                    <a:pt x="1009" y="2421"/>
                    <a:pt x="1009" y="2443"/>
                  </a:cubicBezTo>
                  <a:cubicBezTo>
                    <a:pt x="997" y="2466"/>
                    <a:pt x="1042" y="2466"/>
                    <a:pt x="1042" y="2432"/>
                  </a:cubicBezTo>
                  <a:cubicBezTo>
                    <a:pt x="1042" y="2398"/>
                    <a:pt x="1053" y="2286"/>
                    <a:pt x="1053" y="2219"/>
                  </a:cubicBezTo>
                  <a:cubicBezTo>
                    <a:pt x="1053" y="2163"/>
                    <a:pt x="1065" y="2040"/>
                    <a:pt x="1076" y="2028"/>
                  </a:cubicBezTo>
                  <a:cubicBezTo>
                    <a:pt x="1076" y="2006"/>
                    <a:pt x="1098" y="2006"/>
                    <a:pt x="1121" y="1928"/>
                  </a:cubicBezTo>
                  <a:cubicBezTo>
                    <a:pt x="1154" y="1838"/>
                    <a:pt x="1165" y="1771"/>
                    <a:pt x="1165" y="1715"/>
                  </a:cubicBezTo>
                  <a:cubicBezTo>
                    <a:pt x="1154" y="1659"/>
                    <a:pt x="1154" y="1647"/>
                    <a:pt x="1143" y="1670"/>
                  </a:cubicBezTo>
                  <a:cubicBezTo>
                    <a:pt x="1121" y="1692"/>
                    <a:pt x="1098" y="1726"/>
                    <a:pt x="1087" y="1704"/>
                  </a:cubicBezTo>
                  <a:cubicBezTo>
                    <a:pt x="1076" y="1681"/>
                    <a:pt x="1087" y="1670"/>
                    <a:pt x="1065" y="1670"/>
                  </a:cubicBezTo>
                  <a:cubicBezTo>
                    <a:pt x="1042" y="1670"/>
                    <a:pt x="1031" y="1659"/>
                    <a:pt x="1065" y="1647"/>
                  </a:cubicBezTo>
                  <a:cubicBezTo>
                    <a:pt x="1087" y="1636"/>
                    <a:pt x="1098" y="1602"/>
                    <a:pt x="1098" y="1591"/>
                  </a:cubicBezTo>
                  <a:cubicBezTo>
                    <a:pt x="1098" y="1569"/>
                    <a:pt x="1176" y="1558"/>
                    <a:pt x="1199" y="1535"/>
                  </a:cubicBezTo>
                  <a:cubicBezTo>
                    <a:pt x="1233" y="1513"/>
                    <a:pt x="1233" y="1479"/>
                    <a:pt x="1221" y="1446"/>
                  </a:cubicBezTo>
                  <a:cubicBezTo>
                    <a:pt x="1221" y="1412"/>
                    <a:pt x="1199" y="1423"/>
                    <a:pt x="1165" y="1446"/>
                  </a:cubicBezTo>
                  <a:cubicBezTo>
                    <a:pt x="1121" y="1468"/>
                    <a:pt x="1109" y="1479"/>
                    <a:pt x="1109" y="1502"/>
                  </a:cubicBezTo>
                  <a:cubicBezTo>
                    <a:pt x="1121" y="1524"/>
                    <a:pt x="1076" y="1524"/>
                    <a:pt x="1065" y="1513"/>
                  </a:cubicBezTo>
                  <a:cubicBezTo>
                    <a:pt x="1053" y="1502"/>
                    <a:pt x="1053" y="1491"/>
                    <a:pt x="1065" y="1468"/>
                  </a:cubicBezTo>
                  <a:cubicBezTo>
                    <a:pt x="1076" y="1457"/>
                    <a:pt x="1053" y="1457"/>
                    <a:pt x="1031" y="1446"/>
                  </a:cubicBezTo>
                  <a:cubicBezTo>
                    <a:pt x="1020" y="1446"/>
                    <a:pt x="1031" y="1390"/>
                    <a:pt x="1053" y="1356"/>
                  </a:cubicBezTo>
                  <a:cubicBezTo>
                    <a:pt x="1076" y="1322"/>
                    <a:pt x="1098" y="1333"/>
                    <a:pt x="1121" y="1322"/>
                  </a:cubicBezTo>
                  <a:cubicBezTo>
                    <a:pt x="1132" y="1311"/>
                    <a:pt x="1121" y="1289"/>
                    <a:pt x="1154" y="1255"/>
                  </a:cubicBezTo>
                  <a:cubicBezTo>
                    <a:pt x="1176" y="1233"/>
                    <a:pt x="1188" y="1199"/>
                    <a:pt x="1165" y="1166"/>
                  </a:cubicBezTo>
                  <a:cubicBezTo>
                    <a:pt x="1143" y="1132"/>
                    <a:pt x="1132" y="1020"/>
                    <a:pt x="1165" y="964"/>
                  </a:cubicBezTo>
                  <a:cubicBezTo>
                    <a:pt x="1199" y="908"/>
                    <a:pt x="1278" y="829"/>
                    <a:pt x="1322" y="762"/>
                  </a:cubicBezTo>
                  <a:cubicBezTo>
                    <a:pt x="1378" y="684"/>
                    <a:pt x="1356" y="684"/>
                    <a:pt x="1412" y="639"/>
                  </a:cubicBezTo>
                  <a:cubicBezTo>
                    <a:pt x="1457" y="583"/>
                    <a:pt x="1468" y="583"/>
                    <a:pt x="1468" y="571"/>
                  </a:cubicBezTo>
                  <a:cubicBezTo>
                    <a:pt x="1468" y="549"/>
                    <a:pt x="1479" y="471"/>
                    <a:pt x="1502" y="392"/>
                  </a:cubicBezTo>
                  <a:cubicBezTo>
                    <a:pt x="1535" y="314"/>
                    <a:pt x="1535" y="269"/>
                    <a:pt x="1502" y="224"/>
                  </a:cubicBezTo>
                </a:path>
              </a:pathLst>
            </a:custGeom>
            <a:solidFill>
              <a:srgbClr val="00B050"/>
            </a:solid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latin typeface="Calibri Light"/>
              </a:endParaRPr>
            </a:p>
          </p:txBody>
        </p:sp>
        <p:sp>
          <p:nvSpPr>
            <p:cNvPr id="68" name="Freeform 26"/>
            <p:cNvSpPr>
              <a:spLocks noChangeArrowheads="1"/>
            </p:cNvSpPr>
            <p:nvPr/>
          </p:nvSpPr>
          <p:spPr bwMode="auto">
            <a:xfrm>
              <a:off x="7653338" y="3889375"/>
              <a:ext cx="722312" cy="554038"/>
            </a:xfrm>
            <a:custGeom>
              <a:avLst/>
              <a:gdLst>
                <a:gd name="T0" fmla="*/ 1233 w 2007"/>
                <a:gd name="T1" fmla="*/ 1054 h 1537"/>
                <a:gd name="T2" fmla="*/ 1233 w 2007"/>
                <a:gd name="T3" fmla="*/ 1054 h 1537"/>
                <a:gd name="T4" fmla="*/ 1289 w 2007"/>
                <a:gd name="T5" fmla="*/ 1043 h 1537"/>
                <a:gd name="T6" fmla="*/ 1289 w 2007"/>
                <a:gd name="T7" fmla="*/ 964 h 1537"/>
                <a:gd name="T8" fmla="*/ 1424 w 2007"/>
                <a:gd name="T9" fmla="*/ 964 h 1537"/>
                <a:gd name="T10" fmla="*/ 1424 w 2007"/>
                <a:gd name="T11" fmla="*/ 908 h 1537"/>
                <a:gd name="T12" fmla="*/ 1614 w 2007"/>
                <a:gd name="T13" fmla="*/ 908 h 1537"/>
                <a:gd name="T14" fmla="*/ 1603 w 2007"/>
                <a:gd name="T15" fmla="*/ 864 h 1537"/>
                <a:gd name="T16" fmla="*/ 1704 w 2007"/>
                <a:gd name="T17" fmla="*/ 774 h 1537"/>
                <a:gd name="T18" fmla="*/ 1704 w 2007"/>
                <a:gd name="T19" fmla="*/ 830 h 1537"/>
                <a:gd name="T20" fmla="*/ 1816 w 2007"/>
                <a:gd name="T21" fmla="*/ 830 h 1537"/>
                <a:gd name="T22" fmla="*/ 1782 w 2007"/>
                <a:gd name="T23" fmla="*/ 774 h 1537"/>
                <a:gd name="T24" fmla="*/ 1782 w 2007"/>
                <a:gd name="T25" fmla="*/ 706 h 1537"/>
                <a:gd name="T26" fmla="*/ 1872 w 2007"/>
                <a:gd name="T27" fmla="*/ 695 h 1537"/>
                <a:gd name="T28" fmla="*/ 1872 w 2007"/>
                <a:gd name="T29" fmla="*/ 561 h 1537"/>
                <a:gd name="T30" fmla="*/ 1827 w 2007"/>
                <a:gd name="T31" fmla="*/ 561 h 1537"/>
                <a:gd name="T32" fmla="*/ 1894 w 2007"/>
                <a:gd name="T33" fmla="*/ 393 h 1537"/>
                <a:gd name="T34" fmla="*/ 2006 w 2007"/>
                <a:gd name="T35" fmla="*/ 382 h 1537"/>
                <a:gd name="T36" fmla="*/ 2006 w 2007"/>
                <a:gd name="T37" fmla="*/ 326 h 1537"/>
                <a:gd name="T38" fmla="*/ 1827 w 2007"/>
                <a:gd name="T39" fmla="*/ 326 h 1537"/>
                <a:gd name="T40" fmla="*/ 1827 w 2007"/>
                <a:gd name="T41" fmla="*/ 213 h 1537"/>
                <a:gd name="T42" fmla="*/ 1872 w 2007"/>
                <a:gd name="T43" fmla="*/ 202 h 1537"/>
                <a:gd name="T44" fmla="*/ 1883 w 2007"/>
                <a:gd name="T45" fmla="*/ 34 h 1537"/>
                <a:gd name="T46" fmla="*/ 1782 w 2007"/>
                <a:gd name="T47" fmla="*/ 34 h 1537"/>
                <a:gd name="T48" fmla="*/ 1491 w 2007"/>
                <a:gd name="T49" fmla="*/ 23 h 1537"/>
                <a:gd name="T50" fmla="*/ 1177 w 2007"/>
                <a:gd name="T51" fmla="*/ 45 h 1537"/>
                <a:gd name="T52" fmla="*/ 875 w 2007"/>
                <a:gd name="T53" fmla="*/ 202 h 1537"/>
                <a:gd name="T54" fmla="*/ 516 w 2007"/>
                <a:gd name="T55" fmla="*/ 303 h 1537"/>
                <a:gd name="T56" fmla="*/ 213 w 2007"/>
                <a:gd name="T57" fmla="*/ 404 h 1537"/>
                <a:gd name="T58" fmla="*/ 23 w 2007"/>
                <a:gd name="T59" fmla="*/ 561 h 1537"/>
                <a:gd name="T60" fmla="*/ 0 w 2007"/>
                <a:gd name="T61" fmla="*/ 606 h 1537"/>
                <a:gd name="T62" fmla="*/ 45 w 2007"/>
                <a:gd name="T63" fmla="*/ 684 h 1537"/>
                <a:gd name="T64" fmla="*/ 45 w 2007"/>
                <a:gd name="T65" fmla="*/ 841 h 1537"/>
                <a:gd name="T66" fmla="*/ 180 w 2007"/>
                <a:gd name="T67" fmla="*/ 841 h 1537"/>
                <a:gd name="T68" fmla="*/ 180 w 2007"/>
                <a:gd name="T69" fmla="*/ 931 h 1537"/>
                <a:gd name="T70" fmla="*/ 404 w 2007"/>
                <a:gd name="T71" fmla="*/ 931 h 1537"/>
                <a:gd name="T72" fmla="*/ 426 w 2007"/>
                <a:gd name="T73" fmla="*/ 1043 h 1537"/>
                <a:gd name="T74" fmla="*/ 505 w 2007"/>
                <a:gd name="T75" fmla="*/ 1110 h 1537"/>
                <a:gd name="T76" fmla="*/ 561 w 2007"/>
                <a:gd name="T77" fmla="*/ 1065 h 1537"/>
                <a:gd name="T78" fmla="*/ 606 w 2007"/>
                <a:gd name="T79" fmla="*/ 1076 h 1537"/>
                <a:gd name="T80" fmla="*/ 617 w 2007"/>
                <a:gd name="T81" fmla="*/ 1278 h 1537"/>
                <a:gd name="T82" fmla="*/ 841 w 2007"/>
                <a:gd name="T83" fmla="*/ 1536 h 1537"/>
                <a:gd name="T84" fmla="*/ 841 w 2007"/>
                <a:gd name="T85" fmla="*/ 1536 h 1537"/>
                <a:gd name="T86" fmla="*/ 1233 w 2007"/>
                <a:gd name="T87" fmla="*/ 1121 h 1537"/>
                <a:gd name="T88" fmla="*/ 1233 w 2007"/>
                <a:gd name="T89" fmla="*/ 1054 h 15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007" h="1537">
                  <a:moveTo>
                    <a:pt x="1233" y="1054"/>
                  </a:moveTo>
                  <a:lnTo>
                    <a:pt x="1233" y="1054"/>
                  </a:lnTo>
                  <a:cubicBezTo>
                    <a:pt x="1289" y="1043"/>
                    <a:pt x="1289" y="1043"/>
                    <a:pt x="1289" y="1043"/>
                  </a:cubicBezTo>
                  <a:cubicBezTo>
                    <a:pt x="1289" y="964"/>
                    <a:pt x="1289" y="964"/>
                    <a:pt x="1289" y="964"/>
                  </a:cubicBezTo>
                  <a:cubicBezTo>
                    <a:pt x="1424" y="964"/>
                    <a:pt x="1424" y="964"/>
                    <a:pt x="1424" y="964"/>
                  </a:cubicBezTo>
                  <a:cubicBezTo>
                    <a:pt x="1424" y="908"/>
                    <a:pt x="1424" y="908"/>
                    <a:pt x="1424" y="908"/>
                  </a:cubicBezTo>
                  <a:cubicBezTo>
                    <a:pt x="1614" y="908"/>
                    <a:pt x="1614" y="908"/>
                    <a:pt x="1614" y="908"/>
                  </a:cubicBezTo>
                  <a:cubicBezTo>
                    <a:pt x="1603" y="864"/>
                    <a:pt x="1603" y="864"/>
                    <a:pt x="1603" y="864"/>
                  </a:cubicBezTo>
                  <a:cubicBezTo>
                    <a:pt x="1704" y="774"/>
                    <a:pt x="1704" y="774"/>
                    <a:pt x="1704" y="774"/>
                  </a:cubicBezTo>
                  <a:cubicBezTo>
                    <a:pt x="1704" y="830"/>
                    <a:pt x="1704" y="830"/>
                    <a:pt x="1704" y="830"/>
                  </a:cubicBezTo>
                  <a:cubicBezTo>
                    <a:pt x="1816" y="830"/>
                    <a:pt x="1816" y="830"/>
                    <a:pt x="1816" y="830"/>
                  </a:cubicBezTo>
                  <a:cubicBezTo>
                    <a:pt x="1782" y="774"/>
                    <a:pt x="1782" y="774"/>
                    <a:pt x="1782" y="774"/>
                  </a:cubicBezTo>
                  <a:cubicBezTo>
                    <a:pt x="1782" y="706"/>
                    <a:pt x="1782" y="706"/>
                    <a:pt x="1782" y="706"/>
                  </a:cubicBezTo>
                  <a:cubicBezTo>
                    <a:pt x="1872" y="695"/>
                    <a:pt x="1872" y="695"/>
                    <a:pt x="1872" y="695"/>
                  </a:cubicBezTo>
                  <a:cubicBezTo>
                    <a:pt x="1872" y="561"/>
                    <a:pt x="1872" y="561"/>
                    <a:pt x="1872" y="561"/>
                  </a:cubicBezTo>
                  <a:cubicBezTo>
                    <a:pt x="1827" y="561"/>
                    <a:pt x="1827" y="561"/>
                    <a:pt x="1827" y="561"/>
                  </a:cubicBezTo>
                  <a:cubicBezTo>
                    <a:pt x="1894" y="393"/>
                    <a:pt x="1894" y="393"/>
                    <a:pt x="1894" y="393"/>
                  </a:cubicBezTo>
                  <a:cubicBezTo>
                    <a:pt x="2006" y="382"/>
                    <a:pt x="2006" y="382"/>
                    <a:pt x="2006" y="382"/>
                  </a:cubicBezTo>
                  <a:cubicBezTo>
                    <a:pt x="2006" y="326"/>
                    <a:pt x="2006" y="326"/>
                    <a:pt x="2006" y="326"/>
                  </a:cubicBezTo>
                  <a:cubicBezTo>
                    <a:pt x="1827" y="326"/>
                    <a:pt x="1827" y="326"/>
                    <a:pt x="1827" y="326"/>
                  </a:cubicBezTo>
                  <a:cubicBezTo>
                    <a:pt x="1827" y="213"/>
                    <a:pt x="1827" y="213"/>
                    <a:pt x="1827" y="213"/>
                  </a:cubicBezTo>
                  <a:cubicBezTo>
                    <a:pt x="1872" y="202"/>
                    <a:pt x="1872" y="202"/>
                    <a:pt x="1872" y="202"/>
                  </a:cubicBezTo>
                  <a:cubicBezTo>
                    <a:pt x="1883" y="34"/>
                    <a:pt x="1883" y="34"/>
                    <a:pt x="1883" y="34"/>
                  </a:cubicBezTo>
                  <a:cubicBezTo>
                    <a:pt x="1838" y="34"/>
                    <a:pt x="1805" y="34"/>
                    <a:pt x="1782" y="34"/>
                  </a:cubicBezTo>
                  <a:cubicBezTo>
                    <a:pt x="1715" y="34"/>
                    <a:pt x="1547" y="23"/>
                    <a:pt x="1491" y="23"/>
                  </a:cubicBezTo>
                  <a:cubicBezTo>
                    <a:pt x="1424" y="12"/>
                    <a:pt x="1244" y="0"/>
                    <a:pt x="1177" y="45"/>
                  </a:cubicBezTo>
                  <a:cubicBezTo>
                    <a:pt x="1099" y="79"/>
                    <a:pt x="1042" y="146"/>
                    <a:pt x="875" y="202"/>
                  </a:cubicBezTo>
                  <a:cubicBezTo>
                    <a:pt x="706" y="258"/>
                    <a:pt x="550" y="292"/>
                    <a:pt x="516" y="303"/>
                  </a:cubicBezTo>
                  <a:cubicBezTo>
                    <a:pt x="482" y="314"/>
                    <a:pt x="337" y="314"/>
                    <a:pt x="213" y="404"/>
                  </a:cubicBezTo>
                  <a:cubicBezTo>
                    <a:pt x="90" y="493"/>
                    <a:pt x="45" y="527"/>
                    <a:pt x="23" y="561"/>
                  </a:cubicBezTo>
                  <a:cubicBezTo>
                    <a:pt x="12" y="572"/>
                    <a:pt x="12" y="583"/>
                    <a:pt x="0" y="606"/>
                  </a:cubicBezTo>
                  <a:cubicBezTo>
                    <a:pt x="0" y="606"/>
                    <a:pt x="34" y="594"/>
                    <a:pt x="45" y="684"/>
                  </a:cubicBezTo>
                  <a:cubicBezTo>
                    <a:pt x="45" y="774"/>
                    <a:pt x="45" y="841"/>
                    <a:pt x="45" y="841"/>
                  </a:cubicBezTo>
                  <a:cubicBezTo>
                    <a:pt x="180" y="841"/>
                    <a:pt x="180" y="841"/>
                    <a:pt x="180" y="841"/>
                  </a:cubicBezTo>
                  <a:cubicBezTo>
                    <a:pt x="180" y="931"/>
                    <a:pt x="180" y="931"/>
                    <a:pt x="180" y="931"/>
                  </a:cubicBezTo>
                  <a:cubicBezTo>
                    <a:pt x="404" y="931"/>
                    <a:pt x="404" y="931"/>
                    <a:pt x="404" y="931"/>
                  </a:cubicBezTo>
                  <a:cubicBezTo>
                    <a:pt x="426" y="1043"/>
                    <a:pt x="426" y="1043"/>
                    <a:pt x="426" y="1043"/>
                  </a:cubicBezTo>
                  <a:cubicBezTo>
                    <a:pt x="505" y="1110"/>
                    <a:pt x="505" y="1110"/>
                    <a:pt x="505" y="1110"/>
                  </a:cubicBezTo>
                  <a:cubicBezTo>
                    <a:pt x="505" y="1110"/>
                    <a:pt x="538" y="1076"/>
                    <a:pt x="561" y="1065"/>
                  </a:cubicBezTo>
                  <a:cubicBezTo>
                    <a:pt x="594" y="1065"/>
                    <a:pt x="606" y="1076"/>
                    <a:pt x="606" y="1076"/>
                  </a:cubicBezTo>
                  <a:cubicBezTo>
                    <a:pt x="617" y="1278"/>
                    <a:pt x="617" y="1278"/>
                    <a:pt x="617" y="1278"/>
                  </a:cubicBezTo>
                  <a:cubicBezTo>
                    <a:pt x="841" y="1536"/>
                    <a:pt x="841" y="1536"/>
                    <a:pt x="841" y="1536"/>
                  </a:cubicBezTo>
                  <a:lnTo>
                    <a:pt x="841" y="1536"/>
                  </a:lnTo>
                  <a:cubicBezTo>
                    <a:pt x="1233" y="1121"/>
                    <a:pt x="1233" y="1121"/>
                    <a:pt x="1233" y="1121"/>
                  </a:cubicBezTo>
                  <a:lnTo>
                    <a:pt x="1233" y="1054"/>
                  </a:ln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latin typeface="Calibri Light"/>
              </a:endParaRPr>
            </a:p>
          </p:txBody>
        </p:sp>
        <p:sp>
          <p:nvSpPr>
            <p:cNvPr id="69" name="Freeform 27"/>
            <p:cNvSpPr>
              <a:spLocks noChangeArrowheads="1"/>
            </p:cNvSpPr>
            <p:nvPr/>
          </p:nvSpPr>
          <p:spPr bwMode="auto">
            <a:xfrm>
              <a:off x="7185025" y="4103688"/>
              <a:ext cx="831850" cy="790575"/>
            </a:xfrm>
            <a:custGeom>
              <a:avLst/>
              <a:gdLst>
                <a:gd name="T0" fmla="*/ 79 w 2310"/>
                <a:gd name="T1" fmla="*/ 1771 h 2198"/>
                <a:gd name="T2" fmla="*/ 258 w 2310"/>
                <a:gd name="T3" fmla="*/ 1838 h 2198"/>
                <a:gd name="T4" fmla="*/ 337 w 2310"/>
                <a:gd name="T5" fmla="*/ 2085 h 2198"/>
                <a:gd name="T6" fmla="*/ 471 w 2310"/>
                <a:gd name="T7" fmla="*/ 2130 h 2198"/>
                <a:gd name="T8" fmla="*/ 606 w 2310"/>
                <a:gd name="T9" fmla="*/ 2174 h 2198"/>
                <a:gd name="T10" fmla="*/ 662 w 2310"/>
                <a:gd name="T11" fmla="*/ 2029 h 2198"/>
                <a:gd name="T12" fmla="*/ 830 w 2310"/>
                <a:gd name="T13" fmla="*/ 2074 h 2198"/>
                <a:gd name="T14" fmla="*/ 1076 w 2310"/>
                <a:gd name="T15" fmla="*/ 2118 h 2198"/>
                <a:gd name="T16" fmla="*/ 2309 w 2310"/>
                <a:gd name="T17" fmla="*/ 2118 h 2198"/>
                <a:gd name="T18" fmla="*/ 2230 w 2310"/>
                <a:gd name="T19" fmla="*/ 1043 h 2198"/>
                <a:gd name="T20" fmla="*/ 1917 w 2310"/>
                <a:gd name="T21" fmla="*/ 684 h 2198"/>
                <a:gd name="T22" fmla="*/ 1861 w 2310"/>
                <a:gd name="T23" fmla="*/ 471 h 2198"/>
                <a:gd name="T24" fmla="*/ 1726 w 2310"/>
                <a:gd name="T25" fmla="*/ 449 h 2198"/>
                <a:gd name="T26" fmla="*/ 1480 w 2310"/>
                <a:gd name="T27" fmla="*/ 337 h 2198"/>
                <a:gd name="T28" fmla="*/ 1345 w 2310"/>
                <a:gd name="T29" fmla="*/ 247 h 2198"/>
                <a:gd name="T30" fmla="*/ 1300 w 2310"/>
                <a:gd name="T31" fmla="*/ 12 h 2198"/>
                <a:gd name="T32" fmla="*/ 1255 w 2310"/>
                <a:gd name="T33" fmla="*/ 471 h 2198"/>
                <a:gd name="T34" fmla="*/ 1188 w 2310"/>
                <a:gd name="T35" fmla="*/ 930 h 2198"/>
                <a:gd name="T36" fmla="*/ 897 w 2310"/>
                <a:gd name="T37" fmla="*/ 1390 h 2198"/>
                <a:gd name="T38" fmla="*/ 774 w 2310"/>
                <a:gd name="T39" fmla="*/ 1536 h 2198"/>
                <a:gd name="T40" fmla="*/ 908 w 2310"/>
                <a:gd name="T41" fmla="*/ 1569 h 2198"/>
                <a:gd name="T42" fmla="*/ 841 w 2310"/>
                <a:gd name="T43" fmla="*/ 1648 h 2198"/>
                <a:gd name="T44" fmla="*/ 863 w 2310"/>
                <a:gd name="T45" fmla="*/ 1670 h 2198"/>
                <a:gd name="T46" fmla="*/ 751 w 2310"/>
                <a:gd name="T47" fmla="*/ 1737 h 2198"/>
                <a:gd name="T48" fmla="*/ 639 w 2310"/>
                <a:gd name="T49" fmla="*/ 1827 h 2198"/>
                <a:gd name="T50" fmla="*/ 550 w 2310"/>
                <a:gd name="T51" fmla="*/ 1872 h 2198"/>
                <a:gd name="T52" fmla="*/ 437 w 2310"/>
                <a:gd name="T53" fmla="*/ 1838 h 2198"/>
                <a:gd name="T54" fmla="*/ 460 w 2310"/>
                <a:gd name="T55" fmla="*/ 1782 h 2198"/>
                <a:gd name="T56" fmla="*/ 381 w 2310"/>
                <a:gd name="T57" fmla="*/ 1771 h 2198"/>
                <a:gd name="T58" fmla="*/ 281 w 2310"/>
                <a:gd name="T59" fmla="*/ 1760 h 2198"/>
                <a:gd name="T60" fmla="*/ 213 w 2310"/>
                <a:gd name="T61" fmla="*/ 1760 h 2198"/>
                <a:gd name="T62" fmla="*/ 269 w 2310"/>
                <a:gd name="T63" fmla="*/ 1692 h 2198"/>
                <a:gd name="T64" fmla="*/ 370 w 2310"/>
                <a:gd name="T65" fmla="*/ 1670 h 2198"/>
                <a:gd name="T66" fmla="*/ 202 w 2310"/>
                <a:gd name="T67" fmla="*/ 1681 h 2198"/>
                <a:gd name="T68" fmla="*/ 0 w 2310"/>
                <a:gd name="T69" fmla="*/ 1715 h 2198"/>
                <a:gd name="T70" fmla="*/ 79 w 2310"/>
                <a:gd name="T71" fmla="*/ 1771 h 2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310" h="2198">
                  <a:moveTo>
                    <a:pt x="79" y="1771"/>
                  </a:moveTo>
                  <a:lnTo>
                    <a:pt x="79" y="1771"/>
                  </a:lnTo>
                  <a:cubicBezTo>
                    <a:pt x="90" y="1805"/>
                    <a:pt x="112" y="1838"/>
                    <a:pt x="146" y="1838"/>
                  </a:cubicBezTo>
                  <a:cubicBezTo>
                    <a:pt x="191" y="1838"/>
                    <a:pt x="258" y="1838"/>
                    <a:pt x="258" y="1838"/>
                  </a:cubicBezTo>
                  <a:cubicBezTo>
                    <a:pt x="258" y="1838"/>
                    <a:pt x="281" y="1984"/>
                    <a:pt x="292" y="2006"/>
                  </a:cubicBezTo>
                  <a:cubicBezTo>
                    <a:pt x="303" y="2018"/>
                    <a:pt x="314" y="2085"/>
                    <a:pt x="337" y="2085"/>
                  </a:cubicBezTo>
                  <a:cubicBezTo>
                    <a:pt x="359" y="2085"/>
                    <a:pt x="381" y="2063"/>
                    <a:pt x="404" y="2096"/>
                  </a:cubicBezTo>
                  <a:cubicBezTo>
                    <a:pt x="415" y="2141"/>
                    <a:pt x="471" y="2096"/>
                    <a:pt x="471" y="2130"/>
                  </a:cubicBezTo>
                  <a:cubicBezTo>
                    <a:pt x="482" y="2152"/>
                    <a:pt x="482" y="2152"/>
                    <a:pt x="527" y="2152"/>
                  </a:cubicBezTo>
                  <a:cubicBezTo>
                    <a:pt x="561" y="2152"/>
                    <a:pt x="583" y="2163"/>
                    <a:pt x="606" y="2174"/>
                  </a:cubicBezTo>
                  <a:cubicBezTo>
                    <a:pt x="628" y="2197"/>
                    <a:pt x="662" y="2174"/>
                    <a:pt x="662" y="2174"/>
                  </a:cubicBezTo>
                  <a:cubicBezTo>
                    <a:pt x="662" y="2029"/>
                    <a:pt x="662" y="2029"/>
                    <a:pt x="662" y="2029"/>
                  </a:cubicBezTo>
                  <a:cubicBezTo>
                    <a:pt x="662" y="2029"/>
                    <a:pt x="684" y="2040"/>
                    <a:pt x="729" y="2029"/>
                  </a:cubicBezTo>
                  <a:cubicBezTo>
                    <a:pt x="774" y="2029"/>
                    <a:pt x="807" y="2085"/>
                    <a:pt x="830" y="2074"/>
                  </a:cubicBezTo>
                  <a:cubicBezTo>
                    <a:pt x="863" y="2074"/>
                    <a:pt x="897" y="2063"/>
                    <a:pt x="908" y="2096"/>
                  </a:cubicBezTo>
                  <a:cubicBezTo>
                    <a:pt x="930" y="2130"/>
                    <a:pt x="1076" y="2118"/>
                    <a:pt x="1076" y="2118"/>
                  </a:cubicBezTo>
                  <a:cubicBezTo>
                    <a:pt x="1087" y="2197"/>
                    <a:pt x="1087" y="2197"/>
                    <a:pt x="1087" y="2197"/>
                  </a:cubicBezTo>
                  <a:cubicBezTo>
                    <a:pt x="2309" y="2118"/>
                    <a:pt x="2309" y="2118"/>
                    <a:pt x="2309" y="2118"/>
                  </a:cubicBezTo>
                  <a:cubicBezTo>
                    <a:pt x="2309" y="2006"/>
                    <a:pt x="2309" y="2006"/>
                    <a:pt x="2309" y="2006"/>
                  </a:cubicBezTo>
                  <a:cubicBezTo>
                    <a:pt x="2230" y="1043"/>
                    <a:pt x="2230" y="1043"/>
                    <a:pt x="2230" y="1043"/>
                  </a:cubicBezTo>
                  <a:cubicBezTo>
                    <a:pt x="2141" y="942"/>
                    <a:pt x="2141" y="942"/>
                    <a:pt x="2141" y="942"/>
                  </a:cubicBezTo>
                  <a:cubicBezTo>
                    <a:pt x="1917" y="684"/>
                    <a:pt x="1917" y="684"/>
                    <a:pt x="1917" y="684"/>
                  </a:cubicBezTo>
                  <a:cubicBezTo>
                    <a:pt x="1906" y="482"/>
                    <a:pt x="1906" y="482"/>
                    <a:pt x="1906" y="482"/>
                  </a:cubicBezTo>
                  <a:cubicBezTo>
                    <a:pt x="1906" y="482"/>
                    <a:pt x="1894" y="471"/>
                    <a:pt x="1861" y="471"/>
                  </a:cubicBezTo>
                  <a:cubicBezTo>
                    <a:pt x="1838" y="482"/>
                    <a:pt x="1805" y="516"/>
                    <a:pt x="1805" y="516"/>
                  </a:cubicBezTo>
                  <a:cubicBezTo>
                    <a:pt x="1726" y="449"/>
                    <a:pt x="1726" y="449"/>
                    <a:pt x="1726" y="449"/>
                  </a:cubicBezTo>
                  <a:cubicBezTo>
                    <a:pt x="1704" y="337"/>
                    <a:pt x="1704" y="337"/>
                    <a:pt x="1704" y="337"/>
                  </a:cubicBezTo>
                  <a:cubicBezTo>
                    <a:pt x="1480" y="337"/>
                    <a:pt x="1480" y="337"/>
                    <a:pt x="1480" y="337"/>
                  </a:cubicBezTo>
                  <a:cubicBezTo>
                    <a:pt x="1480" y="247"/>
                    <a:pt x="1480" y="247"/>
                    <a:pt x="1480" y="247"/>
                  </a:cubicBezTo>
                  <a:cubicBezTo>
                    <a:pt x="1345" y="247"/>
                    <a:pt x="1345" y="247"/>
                    <a:pt x="1345" y="247"/>
                  </a:cubicBezTo>
                  <a:cubicBezTo>
                    <a:pt x="1345" y="247"/>
                    <a:pt x="1345" y="180"/>
                    <a:pt x="1345" y="90"/>
                  </a:cubicBezTo>
                  <a:cubicBezTo>
                    <a:pt x="1334" y="0"/>
                    <a:pt x="1300" y="12"/>
                    <a:pt x="1300" y="12"/>
                  </a:cubicBezTo>
                  <a:cubicBezTo>
                    <a:pt x="1278" y="56"/>
                    <a:pt x="1255" y="135"/>
                    <a:pt x="1244" y="247"/>
                  </a:cubicBezTo>
                  <a:cubicBezTo>
                    <a:pt x="1222" y="404"/>
                    <a:pt x="1233" y="426"/>
                    <a:pt x="1255" y="471"/>
                  </a:cubicBezTo>
                  <a:cubicBezTo>
                    <a:pt x="1289" y="516"/>
                    <a:pt x="1323" y="583"/>
                    <a:pt x="1300" y="661"/>
                  </a:cubicBezTo>
                  <a:cubicBezTo>
                    <a:pt x="1278" y="729"/>
                    <a:pt x="1211" y="807"/>
                    <a:pt x="1188" y="930"/>
                  </a:cubicBezTo>
                  <a:cubicBezTo>
                    <a:pt x="1166" y="1065"/>
                    <a:pt x="1166" y="1132"/>
                    <a:pt x="1121" y="1177"/>
                  </a:cubicBezTo>
                  <a:cubicBezTo>
                    <a:pt x="1087" y="1222"/>
                    <a:pt x="953" y="1345"/>
                    <a:pt x="897" y="1390"/>
                  </a:cubicBezTo>
                  <a:cubicBezTo>
                    <a:pt x="841" y="1446"/>
                    <a:pt x="774" y="1491"/>
                    <a:pt x="762" y="1502"/>
                  </a:cubicBezTo>
                  <a:cubicBezTo>
                    <a:pt x="740" y="1513"/>
                    <a:pt x="740" y="1536"/>
                    <a:pt x="774" y="1536"/>
                  </a:cubicBezTo>
                  <a:cubicBezTo>
                    <a:pt x="818" y="1536"/>
                    <a:pt x="818" y="1558"/>
                    <a:pt x="830" y="1569"/>
                  </a:cubicBezTo>
                  <a:cubicBezTo>
                    <a:pt x="830" y="1592"/>
                    <a:pt x="875" y="1569"/>
                    <a:pt x="908" y="1569"/>
                  </a:cubicBezTo>
                  <a:cubicBezTo>
                    <a:pt x="953" y="1569"/>
                    <a:pt x="919" y="1581"/>
                    <a:pt x="875" y="1592"/>
                  </a:cubicBezTo>
                  <a:cubicBezTo>
                    <a:pt x="841" y="1603"/>
                    <a:pt x="841" y="1625"/>
                    <a:pt x="841" y="1648"/>
                  </a:cubicBezTo>
                  <a:cubicBezTo>
                    <a:pt x="841" y="1670"/>
                    <a:pt x="875" y="1659"/>
                    <a:pt x="897" y="1659"/>
                  </a:cubicBezTo>
                  <a:cubicBezTo>
                    <a:pt x="919" y="1659"/>
                    <a:pt x="897" y="1670"/>
                    <a:pt x="863" y="1670"/>
                  </a:cubicBezTo>
                  <a:cubicBezTo>
                    <a:pt x="830" y="1681"/>
                    <a:pt x="830" y="1692"/>
                    <a:pt x="807" y="1715"/>
                  </a:cubicBezTo>
                  <a:cubicBezTo>
                    <a:pt x="785" y="1737"/>
                    <a:pt x="774" y="1749"/>
                    <a:pt x="751" y="1737"/>
                  </a:cubicBezTo>
                  <a:cubicBezTo>
                    <a:pt x="717" y="1737"/>
                    <a:pt x="706" y="1737"/>
                    <a:pt x="695" y="1782"/>
                  </a:cubicBezTo>
                  <a:cubicBezTo>
                    <a:pt x="684" y="1816"/>
                    <a:pt x="662" y="1838"/>
                    <a:pt x="639" y="1827"/>
                  </a:cubicBezTo>
                  <a:cubicBezTo>
                    <a:pt x="617" y="1816"/>
                    <a:pt x="594" y="1805"/>
                    <a:pt x="572" y="1805"/>
                  </a:cubicBezTo>
                  <a:cubicBezTo>
                    <a:pt x="561" y="1816"/>
                    <a:pt x="550" y="1850"/>
                    <a:pt x="550" y="1872"/>
                  </a:cubicBezTo>
                  <a:cubicBezTo>
                    <a:pt x="550" y="1894"/>
                    <a:pt x="505" y="1883"/>
                    <a:pt x="471" y="1883"/>
                  </a:cubicBezTo>
                  <a:cubicBezTo>
                    <a:pt x="448" y="1883"/>
                    <a:pt x="415" y="1861"/>
                    <a:pt x="437" y="1838"/>
                  </a:cubicBezTo>
                  <a:cubicBezTo>
                    <a:pt x="471" y="1827"/>
                    <a:pt x="493" y="1827"/>
                    <a:pt x="471" y="1816"/>
                  </a:cubicBezTo>
                  <a:cubicBezTo>
                    <a:pt x="460" y="1805"/>
                    <a:pt x="471" y="1794"/>
                    <a:pt x="460" y="1782"/>
                  </a:cubicBezTo>
                  <a:cubicBezTo>
                    <a:pt x="448" y="1771"/>
                    <a:pt x="448" y="1794"/>
                    <a:pt x="426" y="1782"/>
                  </a:cubicBezTo>
                  <a:cubicBezTo>
                    <a:pt x="404" y="1760"/>
                    <a:pt x="393" y="1760"/>
                    <a:pt x="381" y="1771"/>
                  </a:cubicBezTo>
                  <a:cubicBezTo>
                    <a:pt x="359" y="1794"/>
                    <a:pt x="337" y="1782"/>
                    <a:pt x="325" y="1760"/>
                  </a:cubicBezTo>
                  <a:cubicBezTo>
                    <a:pt x="303" y="1749"/>
                    <a:pt x="292" y="1749"/>
                    <a:pt x="281" y="1760"/>
                  </a:cubicBezTo>
                  <a:cubicBezTo>
                    <a:pt x="269" y="1771"/>
                    <a:pt x="235" y="1782"/>
                    <a:pt x="213" y="1782"/>
                  </a:cubicBezTo>
                  <a:cubicBezTo>
                    <a:pt x="191" y="1771"/>
                    <a:pt x="168" y="1760"/>
                    <a:pt x="213" y="1760"/>
                  </a:cubicBezTo>
                  <a:cubicBezTo>
                    <a:pt x="247" y="1760"/>
                    <a:pt x="247" y="1749"/>
                    <a:pt x="235" y="1726"/>
                  </a:cubicBezTo>
                  <a:cubicBezTo>
                    <a:pt x="235" y="1704"/>
                    <a:pt x="235" y="1692"/>
                    <a:pt x="269" y="1692"/>
                  </a:cubicBezTo>
                  <a:cubicBezTo>
                    <a:pt x="292" y="1692"/>
                    <a:pt x="325" y="1715"/>
                    <a:pt x="370" y="1704"/>
                  </a:cubicBezTo>
                  <a:cubicBezTo>
                    <a:pt x="404" y="1692"/>
                    <a:pt x="404" y="1681"/>
                    <a:pt x="370" y="1670"/>
                  </a:cubicBezTo>
                  <a:cubicBezTo>
                    <a:pt x="337" y="1670"/>
                    <a:pt x="314" y="1637"/>
                    <a:pt x="281" y="1648"/>
                  </a:cubicBezTo>
                  <a:cubicBezTo>
                    <a:pt x="247" y="1648"/>
                    <a:pt x="235" y="1681"/>
                    <a:pt x="202" y="1681"/>
                  </a:cubicBezTo>
                  <a:cubicBezTo>
                    <a:pt x="180" y="1692"/>
                    <a:pt x="112" y="1681"/>
                    <a:pt x="79" y="1692"/>
                  </a:cubicBezTo>
                  <a:cubicBezTo>
                    <a:pt x="68" y="1692"/>
                    <a:pt x="34" y="1704"/>
                    <a:pt x="0" y="1715"/>
                  </a:cubicBezTo>
                  <a:cubicBezTo>
                    <a:pt x="12" y="1715"/>
                    <a:pt x="23" y="1726"/>
                    <a:pt x="34" y="1726"/>
                  </a:cubicBezTo>
                  <a:cubicBezTo>
                    <a:pt x="68" y="1737"/>
                    <a:pt x="79" y="1737"/>
                    <a:pt x="79" y="1771"/>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latin typeface="Calibri Light"/>
              </a:endParaRPr>
            </a:p>
          </p:txBody>
        </p:sp>
        <p:sp>
          <p:nvSpPr>
            <p:cNvPr id="70" name="Freeform 28"/>
            <p:cNvSpPr>
              <a:spLocks noChangeArrowheads="1"/>
            </p:cNvSpPr>
            <p:nvPr/>
          </p:nvSpPr>
          <p:spPr bwMode="auto">
            <a:xfrm>
              <a:off x="6818313" y="4719638"/>
              <a:ext cx="758825" cy="368300"/>
            </a:xfrm>
            <a:custGeom>
              <a:avLst/>
              <a:gdLst>
                <a:gd name="T0" fmla="*/ 22 w 2107"/>
                <a:gd name="T1" fmla="*/ 527 h 1021"/>
                <a:gd name="T2" fmla="*/ 78 w 2107"/>
                <a:gd name="T3" fmla="*/ 617 h 1021"/>
                <a:gd name="T4" fmla="*/ 235 w 2107"/>
                <a:gd name="T5" fmla="*/ 728 h 1021"/>
                <a:gd name="T6" fmla="*/ 336 w 2107"/>
                <a:gd name="T7" fmla="*/ 841 h 1021"/>
                <a:gd name="T8" fmla="*/ 347 w 2107"/>
                <a:gd name="T9" fmla="*/ 1020 h 1021"/>
                <a:gd name="T10" fmla="*/ 436 w 2107"/>
                <a:gd name="T11" fmla="*/ 863 h 1021"/>
                <a:gd name="T12" fmla="*/ 526 w 2107"/>
                <a:gd name="T13" fmla="*/ 717 h 1021"/>
                <a:gd name="T14" fmla="*/ 526 w 2107"/>
                <a:gd name="T15" fmla="*/ 515 h 1021"/>
                <a:gd name="T16" fmla="*/ 683 w 2107"/>
                <a:gd name="T17" fmla="*/ 560 h 1021"/>
                <a:gd name="T18" fmla="*/ 739 w 2107"/>
                <a:gd name="T19" fmla="*/ 639 h 1021"/>
                <a:gd name="T20" fmla="*/ 773 w 2107"/>
                <a:gd name="T21" fmla="*/ 807 h 1021"/>
                <a:gd name="T22" fmla="*/ 885 w 2107"/>
                <a:gd name="T23" fmla="*/ 874 h 1021"/>
                <a:gd name="T24" fmla="*/ 986 w 2107"/>
                <a:gd name="T25" fmla="*/ 930 h 1021"/>
                <a:gd name="T26" fmla="*/ 1042 w 2107"/>
                <a:gd name="T27" fmla="*/ 784 h 1021"/>
                <a:gd name="T28" fmla="*/ 1187 w 2107"/>
                <a:gd name="T29" fmla="*/ 728 h 1021"/>
                <a:gd name="T30" fmla="*/ 1322 w 2107"/>
                <a:gd name="T31" fmla="*/ 594 h 1021"/>
                <a:gd name="T32" fmla="*/ 1434 w 2107"/>
                <a:gd name="T33" fmla="*/ 482 h 1021"/>
                <a:gd name="T34" fmla="*/ 1535 w 2107"/>
                <a:gd name="T35" fmla="*/ 504 h 1021"/>
                <a:gd name="T36" fmla="*/ 1636 w 2107"/>
                <a:gd name="T37" fmla="*/ 639 h 1021"/>
                <a:gd name="T38" fmla="*/ 1681 w 2107"/>
                <a:gd name="T39" fmla="*/ 773 h 1021"/>
                <a:gd name="T40" fmla="*/ 1793 w 2107"/>
                <a:gd name="T41" fmla="*/ 829 h 1021"/>
                <a:gd name="T42" fmla="*/ 1849 w 2107"/>
                <a:gd name="T43" fmla="*/ 930 h 1021"/>
                <a:gd name="T44" fmla="*/ 2106 w 2107"/>
                <a:gd name="T45" fmla="*/ 482 h 1021"/>
                <a:gd name="T46" fmla="*/ 1927 w 2107"/>
                <a:gd name="T47" fmla="*/ 381 h 1021"/>
                <a:gd name="T48" fmla="*/ 1748 w 2107"/>
                <a:gd name="T49" fmla="*/ 314 h 1021"/>
                <a:gd name="T50" fmla="*/ 1681 w 2107"/>
                <a:gd name="T51" fmla="*/ 459 h 1021"/>
                <a:gd name="T52" fmla="*/ 1546 w 2107"/>
                <a:gd name="T53" fmla="*/ 437 h 1021"/>
                <a:gd name="T54" fmla="*/ 1423 w 2107"/>
                <a:gd name="T55" fmla="*/ 381 h 1021"/>
                <a:gd name="T56" fmla="*/ 1311 w 2107"/>
                <a:gd name="T57" fmla="*/ 291 h 1021"/>
                <a:gd name="T58" fmla="*/ 1165 w 2107"/>
                <a:gd name="T59" fmla="*/ 123 h 1021"/>
                <a:gd name="T60" fmla="*/ 1053 w 2107"/>
                <a:gd name="T61" fmla="*/ 11 h 1021"/>
                <a:gd name="T62" fmla="*/ 974 w 2107"/>
                <a:gd name="T63" fmla="*/ 22 h 1021"/>
                <a:gd name="T64" fmla="*/ 683 w 2107"/>
                <a:gd name="T65" fmla="*/ 179 h 1021"/>
                <a:gd name="T66" fmla="*/ 594 w 2107"/>
                <a:gd name="T67" fmla="*/ 235 h 1021"/>
                <a:gd name="T68" fmla="*/ 347 w 2107"/>
                <a:gd name="T69" fmla="*/ 224 h 1021"/>
                <a:gd name="T70" fmla="*/ 0 w 2107"/>
                <a:gd name="T71" fmla="*/ 392 h 10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107" h="1021">
                  <a:moveTo>
                    <a:pt x="22" y="527"/>
                  </a:moveTo>
                  <a:lnTo>
                    <a:pt x="22" y="527"/>
                  </a:lnTo>
                  <a:cubicBezTo>
                    <a:pt x="33" y="549"/>
                    <a:pt x="33" y="560"/>
                    <a:pt x="22" y="583"/>
                  </a:cubicBezTo>
                  <a:cubicBezTo>
                    <a:pt x="11" y="594"/>
                    <a:pt x="33" y="628"/>
                    <a:pt x="78" y="617"/>
                  </a:cubicBezTo>
                  <a:cubicBezTo>
                    <a:pt x="112" y="605"/>
                    <a:pt x="123" y="661"/>
                    <a:pt x="145" y="684"/>
                  </a:cubicBezTo>
                  <a:cubicBezTo>
                    <a:pt x="179" y="717"/>
                    <a:pt x="201" y="728"/>
                    <a:pt x="235" y="728"/>
                  </a:cubicBezTo>
                  <a:cubicBezTo>
                    <a:pt x="269" y="740"/>
                    <a:pt x="291" y="773"/>
                    <a:pt x="291" y="796"/>
                  </a:cubicBezTo>
                  <a:cubicBezTo>
                    <a:pt x="291" y="818"/>
                    <a:pt x="325" y="818"/>
                    <a:pt x="336" y="841"/>
                  </a:cubicBezTo>
                  <a:cubicBezTo>
                    <a:pt x="347" y="874"/>
                    <a:pt x="325" y="930"/>
                    <a:pt x="313" y="953"/>
                  </a:cubicBezTo>
                  <a:cubicBezTo>
                    <a:pt x="302" y="964"/>
                    <a:pt x="325" y="1020"/>
                    <a:pt x="347" y="1020"/>
                  </a:cubicBezTo>
                  <a:cubicBezTo>
                    <a:pt x="369" y="1008"/>
                    <a:pt x="381" y="986"/>
                    <a:pt x="381" y="964"/>
                  </a:cubicBezTo>
                  <a:cubicBezTo>
                    <a:pt x="392" y="930"/>
                    <a:pt x="425" y="908"/>
                    <a:pt x="436" y="863"/>
                  </a:cubicBezTo>
                  <a:cubicBezTo>
                    <a:pt x="448" y="807"/>
                    <a:pt x="470" y="818"/>
                    <a:pt x="470" y="784"/>
                  </a:cubicBezTo>
                  <a:cubicBezTo>
                    <a:pt x="481" y="762"/>
                    <a:pt x="504" y="740"/>
                    <a:pt x="526" y="717"/>
                  </a:cubicBezTo>
                  <a:cubicBezTo>
                    <a:pt x="549" y="684"/>
                    <a:pt x="504" y="684"/>
                    <a:pt x="492" y="661"/>
                  </a:cubicBezTo>
                  <a:cubicBezTo>
                    <a:pt x="481" y="628"/>
                    <a:pt x="504" y="538"/>
                    <a:pt x="526" y="515"/>
                  </a:cubicBezTo>
                  <a:cubicBezTo>
                    <a:pt x="560" y="493"/>
                    <a:pt x="616" y="493"/>
                    <a:pt x="638" y="504"/>
                  </a:cubicBezTo>
                  <a:cubicBezTo>
                    <a:pt x="649" y="527"/>
                    <a:pt x="661" y="560"/>
                    <a:pt x="683" y="560"/>
                  </a:cubicBezTo>
                  <a:cubicBezTo>
                    <a:pt x="705" y="560"/>
                    <a:pt x="717" y="572"/>
                    <a:pt x="717" y="594"/>
                  </a:cubicBezTo>
                  <a:cubicBezTo>
                    <a:pt x="705" y="617"/>
                    <a:pt x="739" y="639"/>
                    <a:pt x="739" y="639"/>
                  </a:cubicBezTo>
                  <a:cubicBezTo>
                    <a:pt x="739" y="639"/>
                    <a:pt x="739" y="773"/>
                    <a:pt x="750" y="773"/>
                  </a:cubicBezTo>
                  <a:cubicBezTo>
                    <a:pt x="761" y="773"/>
                    <a:pt x="773" y="784"/>
                    <a:pt x="773" y="807"/>
                  </a:cubicBezTo>
                  <a:cubicBezTo>
                    <a:pt x="784" y="829"/>
                    <a:pt x="818" y="829"/>
                    <a:pt x="863" y="818"/>
                  </a:cubicBezTo>
                  <a:cubicBezTo>
                    <a:pt x="896" y="818"/>
                    <a:pt x="896" y="841"/>
                    <a:pt x="885" y="874"/>
                  </a:cubicBezTo>
                  <a:cubicBezTo>
                    <a:pt x="874" y="897"/>
                    <a:pt x="941" y="897"/>
                    <a:pt x="941" y="930"/>
                  </a:cubicBezTo>
                  <a:cubicBezTo>
                    <a:pt x="941" y="953"/>
                    <a:pt x="986" y="941"/>
                    <a:pt x="986" y="930"/>
                  </a:cubicBezTo>
                  <a:cubicBezTo>
                    <a:pt x="986" y="908"/>
                    <a:pt x="997" y="852"/>
                    <a:pt x="1008" y="841"/>
                  </a:cubicBezTo>
                  <a:cubicBezTo>
                    <a:pt x="1031" y="841"/>
                    <a:pt x="1019" y="784"/>
                    <a:pt x="1042" y="784"/>
                  </a:cubicBezTo>
                  <a:cubicBezTo>
                    <a:pt x="1064" y="796"/>
                    <a:pt x="1087" y="784"/>
                    <a:pt x="1098" y="762"/>
                  </a:cubicBezTo>
                  <a:cubicBezTo>
                    <a:pt x="1098" y="728"/>
                    <a:pt x="1154" y="728"/>
                    <a:pt x="1187" y="728"/>
                  </a:cubicBezTo>
                  <a:cubicBezTo>
                    <a:pt x="1210" y="728"/>
                    <a:pt x="1210" y="672"/>
                    <a:pt x="1221" y="661"/>
                  </a:cubicBezTo>
                  <a:cubicBezTo>
                    <a:pt x="1243" y="639"/>
                    <a:pt x="1300" y="617"/>
                    <a:pt x="1322" y="594"/>
                  </a:cubicBezTo>
                  <a:cubicBezTo>
                    <a:pt x="1356" y="560"/>
                    <a:pt x="1367" y="538"/>
                    <a:pt x="1378" y="538"/>
                  </a:cubicBezTo>
                  <a:cubicBezTo>
                    <a:pt x="1400" y="538"/>
                    <a:pt x="1412" y="493"/>
                    <a:pt x="1434" y="482"/>
                  </a:cubicBezTo>
                  <a:cubicBezTo>
                    <a:pt x="1456" y="471"/>
                    <a:pt x="1467" y="538"/>
                    <a:pt x="1479" y="515"/>
                  </a:cubicBezTo>
                  <a:cubicBezTo>
                    <a:pt x="1479" y="482"/>
                    <a:pt x="1501" y="504"/>
                    <a:pt x="1535" y="504"/>
                  </a:cubicBezTo>
                  <a:cubicBezTo>
                    <a:pt x="1557" y="515"/>
                    <a:pt x="1591" y="572"/>
                    <a:pt x="1580" y="605"/>
                  </a:cubicBezTo>
                  <a:cubicBezTo>
                    <a:pt x="1569" y="628"/>
                    <a:pt x="1602" y="639"/>
                    <a:pt x="1636" y="639"/>
                  </a:cubicBezTo>
                  <a:cubicBezTo>
                    <a:pt x="1658" y="628"/>
                    <a:pt x="1703" y="684"/>
                    <a:pt x="1681" y="695"/>
                  </a:cubicBezTo>
                  <a:cubicBezTo>
                    <a:pt x="1658" y="706"/>
                    <a:pt x="1703" y="740"/>
                    <a:pt x="1681" y="773"/>
                  </a:cubicBezTo>
                  <a:cubicBezTo>
                    <a:pt x="1669" y="796"/>
                    <a:pt x="1692" y="829"/>
                    <a:pt x="1714" y="807"/>
                  </a:cubicBezTo>
                  <a:cubicBezTo>
                    <a:pt x="1748" y="796"/>
                    <a:pt x="1770" y="841"/>
                    <a:pt x="1793" y="829"/>
                  </a:cubicBezTo>
                  <a:cubicBezTo>
                    <a:pt x="1815" y="818"/>
                    <a:pt x="1815" y="863"/>
                    <a:pt x="1849" y="863"/>
                  </a:cubicBezTo>
                  <a:cubicBezTo>
                    <a:pt x="1882" y="852"/>
                    <a:pt x="1849" y="930"/>
                    <a:pt x="1849" y="930"/>
                  </a:cubicBezTo>
                  <a:cubicBezTo>
                    <a:pt x="2106" y="919"/>
                    <a:pt x="2106" y="919"/>
                    <a:pt x="2106" y="919"/>
                  </a:cubicBezTo>
                  <a:cubicBezTo>
                    <a:pt x="2106" y="482"/>
                    <a:pt x="2106" y="482"/>
                    <a:pt x="2106" y="482"/>
                  </a:cubicBezTo>
                  <a:cubicBezTo>
                    <a:pt x="2095" y="403"/>
                    <a:pt x="2095" y="403"/>
                    <a:pt x="2095" y="403"/>
                  </a:cubicBezTo>
                  <a:cubicBezTo>
                    <a:pt x="2095" y="403"/>
                    <a:pt x="1949" y="415"/>
                    <a:pt x="1927" y="381"/>
                  </a:cubicBezTo>
                  <a:cubicBezTo>
                    <a:pt x="1916" y="348"/>
                    <a:pt x="1882" y="359"/>
                    <a:pt x="1849" y="359"/>
                  </a:cubicBezTo>
                  <a:cubicBezTo>
                    <a:pt x="1826" y="370"/>
                    <a:pt x="1793" y="314"/>
                    <a:pt x="1748" y="314"/>
                  </a:cubicBezTo>
                  <a:cubicBezTo>
                    <a:pt x="1703" y="325"/>
                    <a:pt x="1681" y="314"/>
                    <a:pt x="1681" y="314"/>
                  </a:cubicBezTo>
                  <a:cubicBezTo>
                    <a:pt x="1681" y="459"/>
                    <a:pt x="1681" y="459"/>
                    <a:pt x="1681" y="459"/>
                  </a:cubicBezTo>
                  <a:cubicBezTo>
                    <a:pt x="1681" y="459"/>
                    <a:pt x="1647" y="482"/>
                    <a:pt x="1625" y="459"/>
                  </a:cubicBezTo>
                  <a:cubicBezTo>
                    <a:pt x="1602" y="448"/>
                    <a:pt x="1580" y="437"/>
                    <a:pt x="1546" y="437"/>
                  </a:cubicBezTo>
                  <a:cubicBezTo>
                    <a:pt x="1501" y="437"/>
                    <a:pt x="1501" y="437"/>
                    <a:pt x="1490" y="415"/>
                  </a:cubicBezTo>
                  <a:cubicBezTo>
                    <a:pt x="1490" y="381"/>
                    <a:pt x="1434" y="426"/>
                    <a:pt x="1423" y="381"/>
                  </a:cubicBezTo>
                  <a:cubicBezTo>
                    <a:pt x="1400" y="348"/>
                    <a:pt x="1378" y="370"/>
                    <a:pt x="1356" y="370"/>
                  </a:cubicBezTo>
                  <a:cubicBezTo>
                    <a:pt x="1333" y="370"/>
                    <a:pt x="1322" y="303"/>
                    <a:pt x="1311" y="291"/>
                  </a:cubicBezTo>
                  <a:cubicBezTo>
                    <a:pt x="1300" y="269"/>
                    <a:pt x="1277" y="123"/>
                    <a:pt x="1277" y="123"/>
                  </a:cubicBezTo>
                  <a:cubicBezTo>
                    <a:pt x="1277" y="123"/>
                    <a:pt x="1210" y="123"/>
                    <a:pt x="1165" y="123"/>
                  </a:cubicBezTo>
                  <a:cubicBezTo>
                    <a:pt x="1131" y="123"/>
                    <a:pt x="1109" y="90"/>
                    <a:pt x="1098" y="56"/>
                  </a:cubicBezTo>
                  <a:cubicBezTo>
                    <a:pt x="1098" y="22"/>
                    <a:pt x="1087" y="22"/>
                    <a:pt x="1053" y="11"/>
                  </a:cubicBezTo>
                  <a:cubicBezTo>
                    <a:pt x="1042" y="11"/>
                    <a:pt x="1031" y="0"/>
                    <a:pt x="1019" y="0"/>
                  </a:cubicBezTo>
                  <a:cubicBezTo>
                    <a:pt x="1008" y="0"/>
                    <a:pt x="986" y="11"/>
                    <a:pt x="974" y="22"/>
                  </a:cubicBezTo>
                  <a:cubicBezTo>
                    <a:pt x="930" y="34"/>
                    <a:pt x="840" y="90"/>
                    <a:pt x="807" y="135"/>
                  </a:cubicBezTo>
                  <a:cubicBezTo>
                    <a:pt x="773" y="168"/>
                    <a:pt x="705" y="179"/>
                    <a:pt x="683" y="179"/>
                  </a:cubicBezTo>
                  <a:cubicBezTo>
                    <a:pt x="649" y="190"/>
                    <a:pt x="672" y="258"/>
                    <a:pt x="627" y="280"/>
                  </a:cubicBezTo>
                  <a:cubicBezTo>
                    <a:pt x="594" y="291"/>
                    <a:pt x="571" y="246"/>
                    <a:pt x="594" y="235"/>
                  </a:cubicBezTo>
                  <a:cubicBezTo>
                    <a:pt x="616" y="213"/>
                    <a:pt x="582" y="202"/>
                    <a:pt x="526" y="202"/>
                  </a:cubicBezTo>
                  <a:cubicBezTo>
                    <a:pt x="470" y="202"/>
                    <a:pt x="392" y="190"/>
                    <a:pt x="347" y="224"/>
                  </a:cubicBezTo>
                  <a:cubicBezTo>
                    <a:pt x="302" y="258"/>
                    <a:pt x="235" y="269"/>
                    <a:pt x="167" y="291"/>
                  </a:cubicBezTo>
                  <a:cubicBezTo>
                    <a:pt x="100" y="314"/>
                    <a:pt x="33" y="359"/>
                    <a:pt x="0" y="392"/>
                  </a:cubicBezTo>
                  <a:cubicBezTo>
                    <a:pt x="33" y="426"/>
                    <a:pt x="11" y="504"/>
                    <a:pt x="22" y="527"/>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latin typeface="Calibri Light"/>
              </a:endParaRPr>
            </a:p>
          </p:txBody>
        </p:sp>
        <p:sp>
          <p:nvSpPr>
            <p:cNvPr id="71" name="Freeform 29"/>
            <p:cNvSpPr>
              <a:spLocks noChangeArrowheads="1"/>
            </p:cNvSpPr>
            <p:nvPr/>
          </p:nvSpPr>
          <p:spPr bwMode="auto">
            <a:xfrm>
              <a:off x="5700713" y="3800475"/>
              <a:ext cx="1243012" cy="1331913"/>
            </a:xfrm>
            <a:custGeom>
              <a:avLst/>
              <a:gdLst>
                <a:gd name="T0" fmla="*/ 191 w 3453"/>
                <a:gd name="T1" fmla="*/ 952 h 3699"/>
                <a:gd name="T2" fmla="*/ 281 w 3453"/>
                <a:gd name="T3" fmla="*/ 1143 h 3699"/>
                <a:gd name="T4" fmla="*/ 135 w 3453"/>
                <a:gd name="T5" fmla="*/ 1210 h 3699"/>
                <a:gd name="T6" fmla="*/ 68 w 3453"/>
                <a:gd name="T7" fmla="*/ 1378 h 3699"/>
                <a:gd name="T8" fmla="*/ 213 w 3453"/>
                <a:gd name="T9" fmla="*/ 1457 h 3699"/>
                <a:gd name="T10" fmla="*/ 460 w 3453"/>
                <a:gd name="T11" fmla="*/ 1378 h 3699"/>
                <a:gd name="T12" fmla="*/ 617 w 3453"/>
                <a:gd name="T13" fmla="*/ 1188 h 3699"/>
                <a:gd name="T14" fmla="*/ 729 w 3453"/>
                <a:gd name="T15" fmla="*/ 1434 h 3699"/>
                <a:gd name="T16" fmla="*/ 639 w 3453"/>
                <a:gd name="T17" fmla="*/ 1603 h 3699"/>
                <a:gd name="T18" fmla="*/ 830 w 3453"/>
                <a:gd name="T19" fmla="*/ 1591 h 3699"/>
                <a:gd name="T20" fmla="*/ 986 w 3453"/>
                <a:gd name="T21" fmla="*/ 1703 h 3699"/>
                <a:gd name="T22" fmla="*/ 897 w 3453"/>
                <a:gd name="T23" fmla="*/ 1983 h 3699"/>
                <a:gd name="T24" fmla="*/ 930 w 3453"/>
                <a:gd name="T25" fmla="*/ 2174 h 3699"/>
                <a:gd name="T26" fmla="*/ 1132 w 3453"/>
                <a:gd name="T27" fmla="*/ 2230 h 3699"/>
                <a:gd name="T28" fmla="*/ 1054 w 3453"/>
                <a:gd name="T29" fmla="*/ 2331 h 3699"/>
                <a:gd name="T30" fmla="*/ 953 w 3453"/>
                <a:gd name="T31" fmla="*/ 2488 h 3699"/>
                <a:gd name="T32" fmla="*/ 941 w 3453"/>
                <a:gd name="T33" fmla="*/ 2667 h 3699"/>
                <a:gd name="T34" fmla="*/ 1132 w 3453"/>
                <a:gd name="T35" fmla="*/ 2790 h 3699"/>
                <a:gd name="T36" fmla="*/ 1368 w 3453"/>
                <a:gd name="T37" fmla="*/ 2846 h 3699"/>
                <a:gd name="T38" fmla="*/ 1491 w 3453"/>
                <a:gd name="T39" fmla="*/ 2734 h 3699"/>
                <a:gd name="T40" fmla="*/ 1692 w 3453"/>
                <a:gd name="T41" fmla="*/ 3037 h 3699"/>
                <a:gd name="T42" fmla="*/ 1984 w 3453"/>
                <a:gd name="T43" fmla="*/ 3138 h 3699"/>
                <a:gd name="T44" fmla="*/ 1939 w 3453"/>
                <a:gd name="T45" fmla="*/ 3362 h 3699"/>
                <a:gd name="T46" fmla="*/ 2174 w 3453"/>
                <a:gd name="T47" fmla="*/ 3452 h 3699"/>
                <a:gd name="T48" fmla="*/ 2331 w 3453"/>
                <a:gd name="T49" fmla="*/ 3295 h 3699"/>
                <a:gd name="T50" fmla="*/ 2387 w 3453"/>
                <a:gd name="T51" fmla="*/ 3429 h 3699"/>
                <a:gd name="T52" fmla="*/ 2499 w 3453"/>
                <a:gd name="T53" fmla="*/ 3575 h 3699"/>
                <a:gd name="T54" fmla="*/ 3306 w 3453"/>
                <a:gd name="T55" fmla="*/ 3687 h 3699"/>
                <a:gd name="T56" fmla="*/ 3430 w 3453"/>
                <a:gd name="T57" fmla="*/ 3563 h 3699"/>
                <a:gd name="T58" fmla="*/ 3396 w 3453"/>
                <a:gd name="T59" fmla="*/ 3351 h 3699"/>
                <a:gd name="T60" fmla="*/ 3183 w 3453"/>
                <a:gd name="T61" fmla="*/ 3172 h 3699"/>
                <a:gd name="T62" fmla="*/ 3105 w 3453"/>
                <a:gd name="T63" fmla="*/ 2947 h 3699"/>
                <a:gd name="T64" fmla="*/ 2757 w 3453"/>
                <a:gd name="T65" fmla="*/ 2958 h 3699"/>
                <a:gd name="T66" fmla="*/ 2544 w 3453"/>
                <a:gd name="T67" fmla="*/ 2723 h 3699"/>
                <a:gd name="T68" fmla="*/ 1984 w 3453"/>
                <a:gd name="T69" fmla="*/ 2622 h 3699"/>
                <a:gd name="T70" fmla="*/ 1793 w 3453"/>
                <a:gd name="T71" fmla="*/ 2409 h 3699"/>
                <a:gd name="T72" fmla="*/ 1502 w 3453"/>
                <a:gd name="T73" fmla="*/ 2039 h 3699"/>
                <a:gd name="T74" fmla="*/ 1043 w 3453"/>
                <a:gd name="T75" fmla="*/ 1401 h 3699"/>
                <a:gd name="T76" fmla="*/ 717 w 3453"/>
                <a:gd name="T77" fmla="*/ 796 h 3699"/>
                <a:gd name="T78" fmla="*/ 572 w 3453"/>
                <a:gd name="T79" fmla="*/ 459 h 3699"/>
                <a:gd name="T80" fmla="*/ 460 w 3453"/>
                <a:gd name="T81" fmla="*/ 190 h 3699"/>
                <a:gd name="T82" fmla="*/ 325 w 3453"/>
                <a:gd name="T83" fmla="*/ 112 h 3699"/>
                <a:gd name="T84" fmla="*/ 68 w 3453"/>
                <a:gd name="T85" fmla="*/ 79 h 3699"/>
                <a:gd name="T86" fmla="*/ 157 w 3453"/>
                <a:gd name="T87" fmla="*/ 190 h 3699"/>
                <a:gd name="T88" fmla="*/ 101 w 3453"/>
                <a:gd name="T89" fmla="*/ 538 h 3699"/>
                <a:gd name="T90" fmla="*/ 90 w 3453"/>
                <a:gd name="T91" fmla="*/ 784 h 3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453" h="3699">
                  <a:moveTo>
                    <a:pt x="112" y="896"/>
                  </a:moveTo>
                  <a:lnTo>
                    <a:pt x="112" y="896"/>
                  </a:lnTo>
                  <a:cubicBezTo>
                    <a:pt x="112" y="930"/>
                    <a:pt x="146" y="952"/>
                    <a:pt x="191" y="952"/>
                  </a:cubicBezTo>
                  <a:cubicBezTo>
                    <a:pt x="247" y="952"/>
                    <a:pt x="269" y="930"/>
                    <a:pt x="292" y="952"/>
                  </a:cubicBezTo>
                  <a:cubicBezTo>
                    <a:pt x="314" y="975"/>
                    <a:pt x="336" y="1020"/>
                    <a:pt x="325" y="1053"/>
                  </a:cubicBezTo>
                  <a:cubicBezTo>
                    <a:pt x="314" y="1098"/>
                    <a:pt x="281" y="1110"/>
                    <a:pt x="281" y="1143"/>
                  </a:cubicBezTo>
                  <a:cubicBezTo>
                    <a:pt x="269" y="1177"/>
                    <a:pt x="269" y="1210"/>
                    <a:pt x="247" y="1233"/>
                  </a:cubicBezTo>
                  <a:cubicBezTo>
                    <a:pt x="224" y="1266"/>
                    <a:pt x="213" y="1233"/>
                    <a:pt x="213" y="1188"/>
                  </a:cubicBezTo>
                  <a:cubicBezTo>
                    <a:pt x="213" y="1154"/>
                    <a:pt x="146" y="1154"/>
                    <a:pt x="135" y="1210"/>
                  </a:cubicBezTo>
                  <a:cubicBezTo>
                    <a:pt x="123" y="1266"/>
                    <a:pt x="112" y="1221"/>
                    <a:pt x="79" y="1244"/>
                  </a:cubicBezTo>
                  <a:cubicBezTo>
                    <a:pt x="34" y="1266"/>
                    <a:pt x="101" y="1289"/>
                    <a:pt x="123" y="1300"/>
                  </a:cubicBezTo>
                  <a:cubicBezTo>
                    <a:pt x="146" y="1311"/>
                    <a:pt x="112" y="1367"/>
                    <a:pt x="68" y="1378"/>
                  </a:cubicBezTo>
                  <a:cubicBezTo>
                    <a:pt x="23" y="1390"/>
                    <a:pt x="56" y="1468"/>
                    <a:pt x="68" y="1501"/>
                  </a:cubicBezTo>
                  <a:cubicBezTo>
                    <a:pt x="79" y="1546"/>
                    <a:pt x="123" y="1546"/>
                    <a:pt x="146" y="1524"/>
                  </a:cubicBezTo>
                  <a:cubicBezTo>
                    <a:pt x="168" y="1490"/>
                    <a:pt x="179" y="1468"/>
                    <a:pt x="213" y="1457"/>
                  </a:cubicBezTo>
                  <a:cubicBezTo>
                    <a:pt x="247" y="1457"/>
                    <a:pt x="292" y="1423"/>
                    <a:pt x="314" y="1390"/>
                  </a:cubicBezTo>
                  <a:cubicBezTo>
                    <a:pt x="348" y="1356"/>
                    <a:pt x="359" y="1322"/>
                    <a:pt x="381" y="1334"/>
                  </a:cubicBezTo>
                  <a:cubicBezTo>
                    <a:pt x="415" y="1345"/>
                    <a:pt x="437" y="1390"/>
                    <a:pt x="460" y="1378"/>
                  </a:cubicBezTo>
                  <a:cubicBezTo>
                    <a:pt x="482" y="1378"/>
                    <a:pt x="505" y="1322"/>
                    <a:pt x="493" y="1289"/>
                  </a:cubicBezTo>
                  <a:cubicBezTo>
                    <a:pt x="482" y="1266"/>
                    <a:pt x="516" y="1188"/>
                    <a:pt x="538" y="1165"/>
                  </a:cubicBezTo>
                  <a:cubicBezTo>
                    <a:pt x="549" y="1154"/>
                    <a:pt x="605" y="1154"/>
                    <a:pt x="617" y="1188"/>
                  </a:cubicBezTo>
                  <a:cubicBezTo>
                    <a:pt x="639" y="1233"/>
                    <a:pt x="617" y="1300"/>
                    <a:pt x="605" y="1334"/>
                  </a:cubicBezTo>
                  <a:cubicBezTo>
                    <a:pt x="594" y="1367"/>
                    <a:pt x="695" y="1378"/>
                    <a:pt x="729" y="1378"/>
                  </a:cubicBezTo>
                  <a:cubicBezTo>
                    <a:pt x="762" y="1367"/>
                    <a:pt x="751" y="1401"/>
                    <a:pt x="729" y="1434"/>
                  </a:cubicBezTo>
                  <a:cubicBezTo>
                    <a:pt x="706" y="1468"/>
                    <a:pt x="706" y="1479"/>
                    <a:pt x="695" y="1479"/>
                  </a:cubicBezTo>
                  <a:cubicBezTo>
                    <a:pt x="673" y="1479"/>
                    <a:pt x="650" y="1446"/>
                    <a:pt x="617" y="1446"/>
                  </a:cubicBezTo>
                  <a:cubicBezTo>
                    <a:pt x="583" y="1446"/>
                    <a:pt x="628" y="1569"/>
                    <a:pt x="639" y="1603"/>
                  </a:cubicBezTo>
                  <a:cubicBezTo>
                    <a:pt x="650" y="1636"/>
                    <a:pt x="695" y="1647"/>
                    <a:pt x="729" y="1670"/>
                  </a:cubicBezTo>
                  <a:cubicBezTo>
                    <a:pt x="751" y="1692"/>
                    <a:pt x="774" y="1681"/>
                    <a:pt x="785" y="1647"/>
                  </a:cubicBezTo>
                  <a:cubicBezTo>
                    <a:pt x="796" y="1625"/>
                    <a:pt x="807" y="1603"/>
                    <a:pt x="830" y="1591"/>
                  </a:cubicBezTo>
                  <a:cubicBezTo>
                    <a:pt x="841" y="1580"/>
                    <a:pt x="863" y="1603"/>
                    <a:pt x="886" y="1625"/>
                  </a:cubicBezTo>
                  <a:cubicBezTo>
                    <a:pt x="908" y="1636"/>
                    <a:pt x="953" y="1625"/>
                    <a:pt x="986" y="1647"/>
                  </a:cubicBezTo>
                  <a:cubicBezTo>
                    <a:pt x="1020" y="1670"/>
                    <a:pt x="1020" y="1692"/>
                    <a:pt x="986" y="1703"/>
                  </a:cubicBezTo>
                  <a:cubicBezTo>
                    <a:pt x="964" y="1714"/>
                    <a:pt x="964" y="1726"/>
                    <a:pt x="964" y="1759"/>
                  </a:cubicBezTo>
                  <a:cubicBezTo>
                    <a:pt x="953" y="1782"/>
                    <a:pt x="930" y="1815"/>
                    <a:pt x="908" y="1849"/>
                  </a:cubicBezTo>
                  <a:cubicBezTo>
                    <a:pt x="897" y="1894"/>
                    <a:pt x="908" y="1950"/>
                    <a:pt x="897" y="1983"/>
                  </a:cubicBezTo>
                  <a:cubicBezTo>
                    <a:pt x="897" y="2017"/>
                    <a:pt x="852" y="1995"/>
                    <a:pt x="852" y="2017"/>
                  </a:cubicBezTo>
                  <a:cubicBezTo>
                    <a:pt x="841" y="2051"/>
                    <a:pt x="841" y="2096"/>
                    <a:pt x="874" y="2118"/>
                  </a:cubicBezTo>
                  <a:cubicBezTo>
                    <a:pt x="908" y="2141"/>
                    <a:pt x="897" y="2174"/>
                    <a:pt x="930" y="2174"/>
                  </a:cubicBezTo>
                  <a:cubicBezTo>
                    <a:pt x="975" y="2174"/>
                    <a:pt x="975" y="2174"/>
                    <a:pt x="986" y="2208"/>
                  </a:cubicBezTo>
                  <a:cubicBezTo>
                    <a:pt x="998" y="2241"/>
                    <a:pt x="1065" y="2241"/>
                    <a:pt x="1087" y="2219"/>
                  </a:cubicBezTo>
                  <a:cubicBezTo>
                    <a:pt x="1121" y="2196"/>
                    <a:pt x="1121" y="2208"/>
                    <a:pt x="1132" y="2230"/>
                  </a:cubicBezTo>
                  <a:cubicBezTo>
                    <a:pt x="1132" y="2264"/>
                    <a:pt x="1143" y="2275"/>
                    <a:pt x="1121" y="2297"/>
                  </a:cubicBezTo>
                  <a:cubicBezTo>
                    <a:pt x="1087" y="2320"/>
                    <a:pt x="1121" y="2331"/>
                    <a:pt x="1110" y="2353"/>
                  </a:cubicBezTo>
                  <a:cubicBezTo>
                    <a:pt x="1099" y="2365"/>
                    <a:pt x="1076" y="2365"/>
                    <a:pt x="1054" y="2331"/>
                  </a:cubicBezTo>
                  <a:cubicBezTo>
                    <a:pt x="1031" y="2308"/>
                    <a:pt x="1009" y="2342"/>
                    <a:pt x="1009" y="2365"/>
                  </a:cubicBezTo>
                  <a:cubicBezTo>
                    <a:pt x="998" y="2398"/>
                    <a:pt x="998" y="2409"/>
                    <a:pt x="964" y="2421"/>
                  </a:cubicBezTo>
                  <a:cubicBezTo>
                    <a:pt x="941" y="2432"/>
                    <a:pt x="941" y="2465"/>
                    <a:pt x="953" y="2488"/>
                  </a:cubicBezTo>
                  <a:cubicBezTo>
                    <a:pt x="975" y="2510"/>
                    <a:pt x="975" y="2521"/>
                    <a:pt x="953" y="2532"/>
                  </a:cubicBezTo>
                  <a:cubicBezTo>
                    <a:pt x="930" y="2532"/>
                    <a:pt x="953" y="2577"/>
                    <a:pt x="941" y="2589"/>
                  </a:cubicBezTo>
                  <a:cubicBezTo>
                    <a:pt x="919" y="2600"/>
                    <a:pt x="919" y="2634"/>
                    <a:pt x="941" y="2667"/>
                  </a:cubicBezTo>
                  <a:cubicBezTo>
                    <a:pt x="953" y="2701"/>
                    <a:pt x="975" y="2723"/>
                    <a:pt x="1020" y="2712"/>
                  </a:cubicBezTo>
                  <a:cubicBezTo>
                    <a:pt x="1054" y="2701"/>
                    <a:pt x="1065" y="2768"/>
                    <a:pt x="1076" y="2801"/>
                  </a:cubicBezTo>
                  <a:cubicBezTo>
                    <a:pt x="1087" y="2835"/>
                    <a:pt x="1110" y="2824"/>
                    <a:pt x="1132" y="2790"/>
                  </a:cubicBezTo>
                  <a:cubicBezTo>
                    <a:pt x="1166" y="2757"/>
                    <a:pt x="1199" y="2768"/>
                    <a:pt x="1233" y="2790"/>
                  </a:cubicBezTo>
                  <a:cubicBezTo>
                    <a:pt x="1267" y="2813"/>
                    <a:pt x="1312" y="2835"/>
                    <a:pt x="1312" y="2869"/>
                  </a:cubicBezTo>
                  <a:cubicBezTo>
                    <a:pt x="1312" y="2891"/>
                    <a:pt x="1345" y="2880"/>
                    <a:pt x="1368" y="2846"/>
                  </a:cubicBezTo>
                  <a:cubicBezTo>
                    <a:pt x="1390" y="2813"/>
                    <a:pt x="1379" y="2734"/>
                    <a:pt x="1356" y="2712"/>
                  </a:cubicBezTo>
                  <a:cubicBezTo>
                    <a:pt x="1334" y="2678"/>
                    <a:pt x="1345" y="2656"/>
                    <a:pt x="1368" y="2656"/>
                  </a:cubicBezTo>
                  <a:cubicBezTo>
                    <a:pt x="1401" y="2645"/>
                    <a:pt x="1401" y="2667"/>
                    <a:pt x="1491" y="2734"/>
                  </a:cubicBezTo>
                  <a:cubicBezTo>
                    <a:pt x="1581" y="2813"/>
                    <a:pt x="1569" y="2835"/>
                    <a:pt x="1581" y="2869"/>
                  </a:cubicBezTo>
                  <a:cubicBezTo>
                    <a:pt x="1592" y="2903"/>
                    <a:pt x="1614" y="2914"/>
                    <a:pt x="1648" y="2936"/>
                  </a:cubicBezTo>
                  <a:cubicBezTo>
                    <a:pt x="1681" y="2970"/>
                    <a:pt x="1681" y="3014"/>
                    <a:pt x="1692" y="3037"/>
                  </a:cubicBezTo>
                  <a:cubicBezTo>
                    <a:pt x="1715" y="3048"/>
                    <a:pt x="1760" y="3026"/>
                    <a:pt x="1805" y="3037"/>
                  </a:cubicBezTo>
                  <a:cubicBezTo>
                    <a:pt x="1838" y="3048"/>
                    <a:pt x="1894" y="3026"/>
                    <a:pt x="1917" y="3014"/>
                  </a:cubicBezTo>
                  <a:cubicBezTo>
                    <a:pt x="1939" y="3003"/>
                    <a:pt x="1961" y="3093"/>
                    <a:pt x="1984" y="3138"/>
                  </a:cubicBezTo>
                  <a:cubicBezTo>
                    <a:pt x="1995" y="3183"/>
                    <a:pt x="1973" y="3227"/>
                    <a:pt x="1950" y="3227"/>
                  </a:cubicBezTo>
                  <a:cubicBezTo>
                    <a:pt x="1928" y="3227"/>
                    <a:pt x="1950" y="3295"/>
                    <a:pt x="1917" y="3306"/>
                  </a:cubicBezTo>
                  <a:cubicBezTo>
                    <a:pt x="1894" y="3317"/>
                    <a:pt x="1905" y="3351"/>
                    <a:pt x="1939" y="3362"/>
                  </a:cubicBezTo>
                  <a:cubicBezTo>
                    <a:pt x="1973" y="3373"/>
                    <a:pt x="2017" y="3418"/>
                    <a:pt x="2029" y="3440"/>
                  </a:cubicBezTo>
                  <a:cubicBezTo>
                    <a:pt x="2051" y="3474"/>
                    <a:pt x="2085" y="3463"/>
                    <a:pt x="2118" y="3463"/>
                  </a:cubicBezTo>
                  <a:cubicBezTo>
                    <a:pt x="2152" y="3463"/>
                    <a:pt x="2152" y="3474"/>
                    <a:pt x="2174" y="3452"/>
                  </a:cubicBezTo>
                  <a:cubicBezTo>
                    <a:pt x="2197" y="3440"/>
                    <a:pt x="2197" y="3407"/>
                    <a:pt x="2219" y="3407"/>
                  </a:cubicBezTo>
                  <a:cubicBezTo>
                    <a:pt x="2241" y="3396"/>
                    <a:pt x="2275" y="3373"/>
                    <a:pt x="2286" y="3351"/>
                  </a:cubicBezTo>
                  <a:cubicBezTo>
                    <a:pt x="2286" y="3317"/>
                    <a:pt x="2298" y="3283"/>
                    <a:pt x="2331" y="3295"/>
                  </a:cubicBezTo>
                  <a:cubicBezTo>
                    <a:pt x="2354" y="3295"/>
                    <a:pt x="2365" y="3272"/>
                    <a:pt x="2387" y="3272"/>
                  </a:cubicBezTo>
                  <a:cubicBezTo>
                    <a:pt x="2410" y="3272"/>
                    <a:pt x="2410" y="3373"/>
                    <a:pt x="2387" y="3384"/>
                  </a:cubicBezTo>
                  <a:cubicBezTo>
                    <a:pt x="2376" y="3396"/>
                    <a:pt x="2365" y="3429"/>
                    <a:pt x="2387" y="3429"/>
                  </a:cubicBezTo>
                  <a:cubicBezTo>
                    <a:pt x="2421" y="3429"/>
                    <a:pt x="2432" y="3429"/>
                    <a:pt x="2421" y="3463"/>
                  </a:cubicBezTo>
                  <a:cubicBezTo>
                    <a:pt x="2421" y="3496"/>
                    <a:pt x="2432" y="3552"/>
                    <a:pt x="2443" y="3541"/>
                  </a:cubicBezTo>
                  <a:cubicBezTo>
                    <a:pt x="2466" y="3541"/>
                    <a:pt x="2488" y="3552"/>
                    <a:pt x="2499" y="3575"/>
                  </a:cubicBezTo>
                  <a:cubicBezTo>
                    <a:pt x="2510" y="3586"/>
                    <a:pt x="2612" y="3586"/>
                    <a:pt x="2612" y="3586"/>
                  </a:cubicBezTo>
                  <a:cubicBezTo>
                    <a:pt x="2612" y="3698"/>
                    <a:pt x="2612" y="3698"/>
                    <a:pt x="2612" y="3698"/>
                  </a:cubicBezTo>
                  <a:cubicBezTo>
                    <a:pt x="3306" y="3687"/>
                    <a:pt x="3306" y="3687"/>
                    <a:pt x="3306" y="3687"/>
                  </a:cubicBezTo>
                  <a:cubicBezTo>
                    <a:pt x="3306" y="3687"/>
                    <a:pt x="3340" y="3676"/>
                    <a:pt x="3351" y="3642"/>
                  </a:cubicBezTo>
                  <a:cubicBezTo>
                    <a:pt x="3351" y="3608"/>
                    <a:pt x="3385" y="3608"/>
                    <a:pt x="3418" y="3597"/>
                  </a:cubicBezTo>
                  <a:cubicBezTo>
                    <a:pt x="3430" y="3597"/>
                    <a:pt x="3430" y="3586"/>
                    <a:pt x="3430" y="3563"/>
                  </a:cubicBezTo>
                  <a:cubicBezTo>
                    <a:pt x="3418" y="3552"/>
                    <a:pt x="3407" y="3519"/>
                    <a:pt x="3418" y="3508"/>
                  </a:cubicBezTo>
                  <a:cubicBezTo>
                    <a:pt x="3430" y="3485"/>
                    <a:pt x="3452" y="3429"/>
                    <a:pt x="3441" y="3396"/>
                  </a:cubicBezTo>
                  <a:cubicBezTo>
                    <a:pt x="3430" y="3373"/>
                    <a:pt x="3396" y="3373"/>
                    <a:pt x="3396" y="3351"/>
                  </a:cubicBezTo>
                  <a:cubicBezTo>
                    <a:pt x="3396" y="3328"/>
                    <a:pt x="3374" y="3295"/>
                    <a:pt x="3340" y="3283"/>
                  </a:cubicBezTo>
                  <a:cubicBezTo>
                    <a:pt x="3306" y="3283"/>
                    <a:pt x="3284" y="3272"/>
                    <a:pt x="3250" y="3239"/>
                  </a:cubicBezTo>
                  <a:cubicBezTo>
                    <a:pt x="3228" y="3216"/>
                    <a:pt x="3217" y="3160"/>
                    <a:pt x="3183" y="3172"/>
                  </a:cubicBezTo>
                  <a:cubicBezTo>
                    <a:pt x="3138" y="3183"/>
                    <a:pt x="3116" y="3149"/>
                    <a:pt x="3127" y="3138"/>
                  </a:cubicBezTo>
                  <a:cubicBezTo>
                    <a:pt x="3138" y="3115"/>
                    <a:pt x="3138" y="3104"/>
                    <a:pt x="3127" y="3082"/>
                  </a:cubicBezTo>
                  <a:cubicBezTo>
                    <a:pt x="3116" y="3059"/>
                    <a:pt x="3138" y="2981"/>
                    <a:pt x="3105" y="2947"/>
                  </a:cubicBezTo>
                  <a:cubicBezTo>
                    <a:pt x="3071" y="2970"/>
                    <a:pt x="2992" y="2992"/>
                    <a:pt x="2959" y="2992"/>
                  </a:cubicBezTo>
                  <a:cubicBezTo>
                    <a:pt x="2925" y="2992"/>
                    <a:pt x="2892" y="2981"/>
                    <a:pt x="2869" y="3003"/>
                  </a:cubicBezTo>
                  <a:cubicBezTo>
                    <a:pt x="2847" y="3014"/>
                    <a:pt x="2779" y="3014"/>
                    <a:pt x="2757" y="2958"/>
                  </a:cubicBezTo>
                  <a:cubicBezTo>
                    <a:pt x="2735" y="2903"/>
                    <a:pt x="2712" y="2858"/>
                    <a:pt x="2690" y="2846"/>
                  </a:cubicBezTo>
                  <a:cubicBezTo>
                    <a:pt x="2668" y="2835"/>
                    <a:pt x="2634" y="2790"/>
                    <a:pt x="2612" y="2757"/>
                  </a:cubicBezTo>
                  <a:cubicBezTo>
                    <a:pt x="2600" y="2734"/>
                    <a:pt x="2578" y="2712"/>
                    <a:pt x="2544" y="2723"/>
                  </a:cubicBezTo>
                  <a:cubicBezTo>
                    <a:pt x="2499" y="2723"/>
                    <a:pt x="2477" y="2712"/>
                    <a:pt x="2443" y="2678"/>
                  </a:cubicBezTo>
                  <a:cubicBezTo>
                    <a:pt x="2410" y="2634"/>
                    <a:pt x="2410" y="2611"/>
                    <a:pt x="2309" y="2611"/>
                  </a:cubicBezTo>
                  <a:cubicBezTo>
                    <a:pt x="2208" y="2622"/>
                    <a:pt x="2017" y="2622"/>
                    <a:pt x="1984" y="2622"/>
                  </a:cubicBezTo>
                  <a:cubicBezTo>
                    <a:pt x="1950" y="2611"/>
                    <a:pt x="1928" y="2589"/>
                    <a:pt x="1894" y="2566"/>
                  </a:cubicBezTo>
                  <a:cubicBezTo>
                    <a:pt x="1849" y="2555"/>
                    <a:pt x="1805" y="2544"/>
                    <a:pt x="1816" y="2510"/>
                  </a:cubicBezTo>
                  <a:cubicBezTo>
                    <a:pt x="1816" y="2465"/>
                    <a:pt x="1805" y="2432"/>
                    <a:pt x="1793" y="2409"/>
                  </a:cubicBezTo>
                  <a:cubicBezTo>
                    <a:pt x="1771" y="2387"/>
                    <a:pt x="1681" y="2297"/>
                    <a:pt x="1648" y="2275"/>
                  </a:cubicBezTo>
                  <a:cubicBezTo>
                    <a:pt x="1625" y="2264"/>
                    <a:pt x="1592" y="2286"/>
                    <a:pt x="1569" y="2219"/>
                  </a:cubicBezTo>
                  <a:cubicBezTo>
                    <a:pt x="1536" y="2141"/>
                    <a:pt x="1513" y="2062"/>
                    <a:pt x="1502" y="2039"/>
                  </a:cubicBezTo>
                  <a:cubicBezTo>
                    <a:pt x="1491" y="2017"/>
                    <a:pt x="1457" y="1894"/>
                    <a:pt x="1423" y="1827"/>
                  </a:cubicBezTo>
                  <a:cubicBezTo>
                    <a:pt x="1390" y="1770"/>
                    <a:pt x="1289" y="1647"/>
                    <a:pt x="1233" y="1591"/>
                  </a:cubicBezTo>
                  <a:cubicBezTo>
                    <a:pt x="1177" y="1546"/>
                    <a:pt x="1065" y="1423"/>
                    <a:pt x="1043" y="1401"/>
                  </a:cubicBezTo>
                  <a:cubicBezTo>
                    <a:pt x="1009" y="1378"/>
                    <a:pt x="919" y="1221"/>
                    <a:pt x="886" y="1154"/>
                  </a:cubicBezTo>
                  <a:cubicBezTo>
                    <a:pt x="841" y="1087"/>
                    <a:pt x="796" y="997"/>
                    <a:pt x="796" y="975"/>
                  </a:cubicBezTo>
                  <a:cubicBezTo>
                    <a:pt x="785" y="952"/>
                    <a:pt x="717" y="840"/>
                    <a:pt x="717" y="796"/>
                  </a:cubicBezTo>
                  <a:cubicBezTo>
                    <a:pt x="706" y="762"/>
                    <a:pt x="695" y="728"/>
                    <a:pt x="673" y="717"/>
                  </a:cubicBezTo>
                  <a:cubicBezTo>
                    <a:pt x="650" y="706"/>
                    <a:pt x="628" y="661"/>
                    <a:pt x="605" y="605"/>
                  </a:cubicBezTo>
                  <a:cubicBezTo>
                    <a:pt x="594" y="549"/>
                    <a:pt x="538" y="470"/>
                    <a:pt x="572" y="459"/>
                  </a:cubicBezTo>
                  <a:cubicBezTo>
                    <a:pt x="594" y="448"/>
                    <a:pt x="605" y="448"/>
                    <a:pt x="583" y="426"/>
                  </a:cubicBezTo>
                  <a:cubicBezTo>
                    <a:pt x="572" y="392"/>
                    <a:pt x="527" y="303"/>
                    <a:pt x="516" y="258"/>
                  </a:cubicBezTo>
                  <a:cubicBezTo>
                    <a:pt x="505" y="213"/>
                    <a:pt x="482" y="190"/>
                    <a:pt x="460" y="190"/>
                  </a:cubicBezTo>
                  <a:cubicBezTo>
                    <a:pt x="448" y="179"/>
                    <a:pt x="437" y="179"/>
                    <a:pt x="448" y="168"/>
                  </a:cubicBezTo>
                  <a:lnTo>
                    <a:pt x="448" y="168"/>
                  </a:lnTo>
                  <a:cubicBezTo>
                    <a:pt x="448" y="168"/>
                    <a:pt x="359" y="168"/>
                    <a:pt x="325" y="112"/>
                  </a:cubicBezTo>
                  <a:cubicBezTo>
                    <a:pt x="292" y="45"/>
                    <a:pt x="269" y="0"/>
                    <a:pt x="224" y="22"/>
                  </a:cubicBezTo>
                  <a:cubicBezTo>
                    <a:pt x="191" y="45"/>
                    <a:pt x="179" y="90"/>
                    <a:pt x="135" y="90"/>
                  </a:cubicBezTo>
                  <a:cubicBezTo>
                    <a:pt x="101" y="90"/>
                    <a:pt x="79" y="45"/>
                    <a:pt x="68" y="79"/>
                  </a:cubicBezTo>
                  <a:cubicBezTo>
                    <a:pt x="56" y="90"/>
                    <a:pt x="45" y="101"/>
                    <a:pt x="34" y="112"/>
                  </a:cubicBezTo>
                  <a:cubicBezTo>
                    <a:pt x="45" y="134"/>
                    <a:pt x="68" y="157"/>
                    <a:pt x="90" y="157"/>
                  </a:cubicBezTo>
                  <a:cubicBezTo>
                    <a:pt x="123" y="168"/>
                    <a:pt x="146" y="168"/>
                    <a:pt x="157" y="190"/>
                  </a:cubicBezTo>
                  <a:cubicBezTo>
                    <a:pt x="168" y="224"/>
                    <a:pt x="146" y="303"/>
                    <a:pt x="101" y="336"/>
                  </a:cubicBezTo>
                  <a:cubicBezTo>
                    <a:pt x="56" y="359"/>
                    <a:pt x="56" y="470"/>
                    <a:pt x="90" y="470"/>
                  </a:cubicBezTo>
                  <a:cubicBezTo>
                    <a:pt x="112" y="470"/>
                    <a:pt x="101" y="504"/>
                    <a:pt x="101" y="538"/>
                  </a:cubicBezTo>
                  <a:cubicBezTo>
                    <a:pt x="101" y="572"/>
                    <a:pt x="34" y="583"/>
                    <a:pt x="12" y="594"/>
                  </a:cubicBezTo>
                  <a:cubicBezTo>
                    <a:pt x="0" y="594"/>
                    <a:pt x="34" y="695"/>
                    <a:pt x="56" y="706"/>
                  </a:cubicBezTo>
                  <a:cubicBezTo>
                    <a:pt x="79" y="717"/>
                    <a:pt x="90" y="784"/>
                    <a:pt x="90" y="784"/>
                  </a:cubicBezTo>
                  <a:cubicBezTo>
                    <a:pt x="112" y="807"/>
                    <a:pt x="112" y="807"/>
                    <a:pt x="112" y="807"/>
                  </a:cubicBezTo>
                  <a:cubicBezTo>
                    <a:pt x="112" y="807"/>
                    <a:pt x="112" y="863"/>
                    <a:pt x="112" y="896"/>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latin typeface="Calibri Light"/>
              </a:endParaRPr>
            </a:p>
          </p:txBody>
        </p:sp>
        <p:sp>
          <p:nvSpPr>
            <p:cNvPr id="72" name="Freeform 30"/>
            <p:cNvSpPr>
              <a:spLocks noChangeArrowheads="1"/>
            </p:cNvSpPr>
            <p:nvPr/>
          </p:nvSpPr>
          <p:spPr bwMode="auto">
            <a:xfrm>
              <a:off x="4857750" y="4745038"/>
              <a:ext cx="1020763" cy="622300"/>
            </a:xfrm>
            <a:custGeom>
              <a:avLst/>
              <a:gdLst>
                <a:gd name="T0" fmla="*/ 2543 w 2835"/>
                <a:gd name="T1" fmla="*/ 1715 h 1727"/>
                <a:gd name="T2" fmla="*/ 2599 w 2835"/>
                <a:gd name="T3" fmla="*/ 1603 h 1727"/>
                <a:gd name="T4" fmla="*/ 2711 w 2835"/>
                <a:gd name="T5" fmla="*/ 1558 h 1727"/>
                <a:gd name="T6" fmla="*/ 2778 w 2835"/>
                <a:gd name="T7" fmla="*/ 1435 h 1727"/>
                <a:gd name="T8" fmla="*/ 2823 w 2835"/>
                <a:gd name="T9" fmla="*/ 1222 h 1727"/>
                <a:gd name="T10" fmla="*/ 2711 w 2835"/>
                <a:gd name="T11" fmla="*/ 1154 h 1727"/>
                <a:gd name="T12" fmla="*/ 2655 w 2835"/>
                <a:gd name="T13" fmla="*/ 930 h 1727"/>
                <a:gd name="T14" fmla="*/ 2577 w 2835"/>
                <a:gd name="T15" fmla="*/ 863 h 1727"/>
                <a:gd name="T16" fmla="*/ 2520 w 2835"/>
                <a:gd name="T17" fmla="*/ 762 h 1727"/>
                <a:gd name="T18" fmla="*/ 2543 w 2835"/>
                <a:gd name="T19" fmla="*/ 650 h 1727"/>
                <a:gd name="T20" fmla="*/ 2453 w 2835"/>
                <a:gd name="T21" fmla="*/ 583 h 1727"/>
                <a:gd name="T22" fmla="*/ 2330 w 2835"/>
                <a:gd name="T23" fmla="*/ 594 h 1727"/>
                <a:gd name="T24" fmla="*/ 2240 w 2835"/>
                <a:gd name="T25" fmla="*/ 527 h 1727"/>
                <a:gd name="T26" fmla="*/ 2151 w 2835"/>
                <a:gd name="T27" fmla="*/ 415 h 1727"/>
                <a:gd name="T28" fmla="*/ 2095 w 2835"/>
                <a:gd name="T29" fmla="*/ 303 h 1727"/>
                <a:gd name="T30" fmla="*/ 1927 w 2835"/>
                <a:gd name="T31" fmla="*/ 247 h 1727"/>
                <a:gd name="T32" fmla="*/ 1837 w 2835"/>
                <a:gd name="T33" fmla="*/ 135 h 1727"/>
                <a:gd name="T34" fmla="*/ 1725 w 2835"/>
                <a:gd name="T35" fmla="*/ 23 h 1727"/>
                <a:gd name="T36" fmla="*/ 1646 w 2835"/>
                <a:gd name="T37" fmla="*/ 90 h 1727"/>
                <a:gd name="T38" fmla="*/ 1568 w 2835"/>
                <a:gd name="T39" fmla="*/ 157 h 1727"/>
                <a:gd name="T40" fmla="*/ 1445 w 2835"/>
                <a:gd name="T41" fmla="*/ 179 h 1727"/>
                <a:gd name="T42" fmla="*/ 1389 w 2835"/>
                <a:gd name="T43" fmla="*/ 236 h 1727"/>
                <a:gd name="T44" fmla="*/ 1333 w 2835"/>
                <a:gd name="T45" fmla="*/ 303 h 1727"/>
                <a:gd name="T46" fmla="*/ 1243 w 2835"/>
                <a:gd name="T47" fmla="*/ 325 h 1727"/>
                <a:gd name="T48" fmla="*/ 1198 w 2835"/>
                <a:gd name="T49" fmla="*/ 213 h 1727"/>
                <a:gd name="T50" fmla="*/ 1153 w 2835"/>
                <a:gd name="T51" fmla="*/ 90 h 1727"/>
                <a:gd name="T52" fmla="*/ 1086 w 2835"/>
                <a:gd name="T53" fmla="*/ 23 h 1727"/>
                <a:gd name="T54" fmla="*/ 996 w 2835"/>
                <a:gd name="T55" fmla="*/ 12 h 1727"/>
                <a:gd name="T56" fmla="*/ 929 w 2835"/>
                <a:gd name="T57" fmla="*/ 68 h 1727"/>
                <a:gd name="T58" fmla="*/ 974 w 2835"/>
                <a:gd name="T59" fmla="*/ 224 h 1727"/>
                <a:gd name="T60" fmla="*/ 996 w 2835"/>
                <a:gd name="T61" fmla="*/ 325 h 1727"/>
                <a:gd name="T62" fmla="*/ 828 w 2835"/>
                <a:gd name="T63" fmla="*/ 281 h 1727"/>
                <a:gd name="T64" fmla="*/ 560 w 2835"/>
                <a:gd name="T65" fmla="*/ 236 h 1727"/>
                <a:gd name="T66" fmla="*/ 336 w 2835"/>
                <a:gd name="T67" fmla="*/ 179 h 1727"/>
                <a:gd name="T68" fmla="*/ 213 w 2835"/>
                <a:gd name="T69" fmla="*/ 247 h 1727"/>
                <a:gd name="T70" fmla="*/ 202 w 2835"/>
                <a:gd name="T71" fmla="*/ 448 h 1727"/>
                <a:gd name="T72" fmla="*/ 11 w 2835"/>
                <a:gd name="T73" fmla="*/ 516 h 1727"/>
                <a:gd name="T74" fmla="*/ 56 w 2835"/>
                <a:gd name="T75" fmla="*/ 661 h 1727"/>
                <a:gd name="T76" fmla="*/ 359 w 2835"/>
                <a:gd name="T77" fmla="*/ 841 h 1727"/>
                <a:gd name="T78" fmla="*/ 716 w 2835"/>
                <a:gd name="T79" fmla="*/ 1099 h 1727"/>
                <a:gd name="T80" fmla="*/ 1142 w 2835"/>
                <a:gd name="T81" fmla="*/ 1255 h 1727"/>
                <a:gd name="T82" fmla="*/ 1702 w 2835"/>
                <a:gd name="T83" fmla="*/ 1536 h 1727"/>
                <a:gd name="T84" fmla="*/ 2095 w 2835"/>
                <a:gd name="T85" fmla="*/ 1569 h 1727"/>
                <a:gd name="T86" fmla="*/ 2296 w 2835"/>
                <a:gd name="T87" fmla="*/ 1625 h 1727"/>
                <a:gd name="T88" fmla="*/ 2543 w 2835"/>
                <a:gd name="T89" fmla="*/ 1715 h 17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835" h="1727">
                  <a:moveTo>
                    <a:pt x="2543" y="1715"/>
                  </a:moveTo>
                  <a:lnTo>
                    <a:pt x="2543" y="1715"/>
                  </a:lnTo>
                  <a:cubicBezTo>
                    <a:pt x="2599" y="1715"/>
                    <a:pt x="2565" y="1681"/>
                    <a:pt x="2577" y="1670"/>
                  </a:cubicBezTo>
                  <a:cubicBezTo>
                    <a:pt x="2599" y="1670"/>
                    <a:pt x="2610" y="1614"/>
                    <a:pt x="2599" y="1603"/>
                  </a:cubicBezTo>
                  <a:cubicBezTo>
                    <a:pt x="2577" y="1581"/>
                    <a:pt x="2610" y="1547"/>
                    <a:pt x="2644" y="1569"/>
                  </a:cubicBezTo>
                  <a:cubicBezTo>
                    <a:pt x="2677" y="1581"/>
                    <a:pt x="2700" y="1581"/>
                    <a:pt x="2711" y="1558"/>
                  </a:cubicBezTo>
                  <a:cubicBezTo>
                    <a:pt x="2711" y="1536"/>
                    <a:pt x="2722" y="1502"/>
                    <a:pt x="2745" y="1479"/>
                  </a:cubicBezTo>
                  <a:cubicBezTo>
                    <a:pt x="2767" y="1468"/>
                    <a:pt x="2789" y="1457"/>
                    <a:pt x="2778" y="1435"/>
                  </a:cubicBezTo>
                  <a:cubicBezTo>
                    <a:pt x="2778" y="1412"/>
                    <a:pt x="2778" y="1278"/>
                    <a:pt x="2789" y="1267"/>
                  </a:cubicBezTo>
                  <a:cubicBezTo>
                    <a:pt x="2801" y="1244"/>
                    <a:pt x="2834" y="1233"/>
                    <a:pt x="2823" y="1222"/>
                  </a:cubicBezTo>
                  <a:cubicBezTo>
                    <a:pt x="2812" y="1210"/>
                    <a:pt x="2778" y="1210"/>
                    <a:pt x="2756" y="1199"/>
                  </a:cubicBezTo>
                  <a:cubicBezTo>
                    <a:pt x="2733" y="1188"/>
                    <a:pt x="2733" y="1154"/>
                    <a:pt x="2711" y="1154"/>
                  </a:cubicBezTo>
                  <a:cubicBezTo>
                    <a:pt x="2689" y="1154"/>
                    <a:pt x="2655" y="1143"/>
                    <a:pt x="2655" y="1132"/>
                  </a:cubicBezTo>
                  <a:cubicBezTo>
                    <a:pt x="2644" y="1121"/>
                    <a:pt x="2633" y="953"/>
                    <a:pt x="2655" y="930"/>
                  </a:cubicBezTo>
                  <a:cubicBezTo>
                    <a:pt x="2677" y="908"/>
                    <a:pt x="2655" y="886"/>
                    <a:pt x="2622" y="886"/>
                  </a:cubicBezTo>
                  <a:cubicBezTo>
                    <a:pt x="2588" y="886"/>
                    <a:pt x="2577" y="886"/>
                    <a:pt x="2577" y="863"/>
                  </a:cubicBezTo>
                  <a:cubicBezTo>
                    <a:pt x="2577" y="830"/>
                    <a:pt x="2554" y="830"/>
                    <a:pt x="2532" y="818"/>
                  </a:cubicBezTo>
                  <a:cubicBezTo>
                    <a:pt x="2520" y="807"/>
                    <a:pt x="2532" y="774"/>
                    <a:pt x="2520" y="762"/>
                  </a:cubicBezTo>
                  <a:cubicBezTo>
                    <a:pt x="2498" y="740"/>
                    <a:pt x="2509" y="717"/>
                    <a:pt x="2543" y="706"/>
                  </a:cubicBezTo>
                  <a:cubicBezTo>
                    <a:pt x="2565" y="695"/>
                    <a:pt x="2565" y="661"/>
                    <a:pt x="2543" y="650"/>
                  </a:cubicBezTo>
                  <a:cubicBezTo>
                    <a:pt x="2532" y="639"/>
                    <a:pt x="2520" y="583"/>
                    <a:pt x="2509" y="572"/>
                  </a:cubicBezTo>
                  <a:cubicBezTo>
                    <a:pt x="2498" y="561"/>
                    <a:pt x="2476" y="583"/>
                    <a:pt x="2453" y="583"/>
                  </a:cubicBezTo>
                  <a:cubicBezTo>
                    <a:pt x="2431" y="583"/>
                    <a:pt x="2420" y="594"/>
                    <a:pt x="2397" y="617"/>
                  </a:cubicBezTo>
                  <a:cubicBezTo>
                    <a:pt x="2364" y="628"/>
                    <a:pt x="2353" y="594"/>
                    <a:pt x="2330" y="594"/>
                  </a:cubicBezTo>
                  <a:cubicBezTo>
                    <a:pt x="2308" y="594"/>
                    <a:pt x="2296" y="561"/>
                    <a:pt x="2296" y="538"/>
                  </a:cubicBezTo>
                  <a:cubicBezTo>
                    <a:pt x="2285" y="516"/>
                    <a:pt x="2240" y="538"/>
                    <a:pt x="2240" y="527"/>
                  </a:cubicBezTo>
                  <a:cubicBezTo>
                    <a:pt x="2229" y="516"/>
                    <a:pt x="2229" y="482"/>
                    <a:pt x="2229" y="460"/>
                  </a:cubicBezTo>
                  <a:cubicBezTo>
                    <a:pt x="2218" y="437"/>
                    <a:pt x="2173" y="426"/>
                    <a:pt x="2151" y="415"/>
                  </a:cubicBezTo>
                  <a:cubicBezTo>
                    <a:pt x="2117" y="392"/>
                    <a:pt x="2117" y="392"/>
                    <a:pt x="2117" y="370"/>
                  </a:cubicBezTo>
                  <a:cubicBezTo>
                    <a:pt x="2117" y="336"/>
                    <a:pt x="2117" y="325"/>
                    <a:pt x="2095" y="303"/>
                  </a:cubicBezTo>
                  <a:cubicBezTo>
                    <a:pt x="2072" y="269"/>
                    <a:pt x="2016" y="269"/>
                    <a:pt x="1982" y="269"/>
                  </a:cubicBezTo>
                  <a:cubicBezTo>
                    <a:pt x="1949" y="269"/>
                    <a:pt x="1960" y="247"/>
                    <a:pt x="1927" y="247"/>
                  </a:cubicBezTo>
                  <a:cubicBezTo>
                    <a:pt x="1893" y="258"/>
                    <a:pt x="1882" y="213"/>
                    <a:pt x="1882" y="179"/>
                  </a:cubicBezTo>
                  <a:cubicBezTo>
                    <a:pt x="1882" y="146"/>
                    <a:pt x="1848" y="157"/>
                    <a:pt x="1837" y="135"/>
                  </a:cubicBezTo>
                  <a:cubicBezTo>
                    <a:pt x="1826" y="112"/>
                    <a:pt x="1803" y="79"/>
                    <a:pt x="1781" y="79"/>
                  </a:cubicBezTo>
                  <a:cubicBezTo>
                    <a:pt x="1770" y="79"/>
                    <a:pt x="1736" y="45"/>
                    <a:pt x="1725" y="23"/>
                  </a:cubicBezTo>
                  <a:cubicBezTo>
                    <a:pt x="1714" y="12"/>
                    <a:pt x="1680" y="23"/>
                    <a:pt x="1691" y="45"/>
                  </a:cubicBezTo>
                  <a:cubicBezTo>
                    <a:pt x="1691" y="79"/>
                    <a:pt x="1680" y="90"/>
                    <a:pt x="1646" y="90"/>
                  </a:cubicBezTo>
                  <a:cubicBezTo>
                    <a:pt x="1624" y="90"/>
                    <a:pt x="1635" y="112"/>
                    <a:pt x="1624" y="135"/>
                  </a:cubicBezTo>
                  <a:cubicBezTo>
                    <a:pt x="1624" y="157"/>
                    <a:pt x="1579" y="157"/>
                    <a:pt x="1568" y="157"/>
                  </a:cubicBezTo>
                  <a:cubicBezTo>
                    <a:pt x="1546" y="157"/>
                    <a:pt x="1501" y="157"/>
                    <a:pt x="1489" y="179"/>
                  </a:cubicBezTo>
                  <a:cubicBezTo>
                    <a:pt x="1478" y="202"/>
                    <a:pt x="1467" y="202"/>
                    <a:pt x="1445" y="179"/>
                  </a:cubicBezTo>
                  <a:cubicBezTo>
                    <a:pt x="1433" y="157"/>
                    <a:pt x="1422" y="168"/>
                    <a:pt x="1422" y="191"/>
                  </a:cubicBezTo>
                  <a:cubicBezTo>
                    <a:pt x="1422" y="213"/>
                    <a:pt x="1400" y="236"/>
                    <a:pt x="1389" y="236"/>
                  </a:cubicBezTo>
                  <a:cubicBezTo>
                    <a:pt x="1366" y="224"/>
                    <a:pt x="1355" y="258"/>
                    <a:pt x="1366" y="281"/>
                  </a:cubicBezTo>
                  <a:cubicBezTo>
                    <a:pt x="1366" y="292"/>
                    <a:pt x="1355" y="303"/>
                    <a:pt x="1333" y="303"/>
                  </a:cubicBezTo>
                  <a:cubicBezTo>
                    <a:pt x="1310" y="303"/>
                    <a:pt x="1299" y="314"/>
                    <a:pt x="1288" y="336"/>
                  </a:cubicBezTo>
                  <a:cubicBezTo>
                    <a:pt x="1277" y="359"/>
                    <a:pt x="1254" y="359"/>
                    <a:pt x="1243" y="325"/>
                  </a:cubicBezTo>
                  <a:cubicBezTo>
                    <a:pt x="1232" y="303"/>
                    <a:pt x="1220" y="269"/>
                    <a:pt x="1198" y="258"/>
                  </a:cubicBezTo>
                  <a:cubicBezTo>
                    <a:pt x="1176" y="247"/>
                    <a:pt x="1176" y="224"/>
                    <a:pt x="1198" y="213"/>
                  </a:cubicBezTo>
                  <a:cubicBezTo>
                    <a:pt x="1220" y="191"/>
                    <a:pt x="1187" y="168"/>
                    <a:pt x="1153" y="168"/>
                  </a:cubicBezTo>
                  <a:cubicBezTo>
                    <a:pt x="1120" y="168"/>
                    <a:pt x="1131" y="101"/>
                    <a:pt x="1153" y="90"/>
                  </a:cubicBezTo>
                  <a:cubicBezTo>
                    <a:pt x="1164" y="79"/>
                    <a:pt x="1153" y="56"/>
                    <a:pt x="1131" y="56"/>
                  </a:cubicBezTo>
                  <a:cubicBezTo>
                    <a:pt x="1109" y="56"/>
                    <a:pt x="1109" y="23"/>
                    <a:pt x="1086" y="23"/>
                  </a:cubicBezTo>
                  <a:cubicBezTo>
                    <a:pt x="1064" y="34"/>
                    <a:pt x="1053" y="12"/>
                    <a:pt x="1030" y="0"/>
                  </a:cubicBezTo>
                  <a:cubicBezTo>
                    <a:pt x="1019" y="0"/>
                    <a:pt x="1008" y="12"/>
                    <a:pt x="996" y="12"/>
                  </a:cubicBezTo>
                  <a:cubicBezTo>
                    <a:pt x="985" y="34"/>
                    <a:pt x="963" y="12"/>
                    <a:pt x="940" y="12"/>
                  </a:cubicBezTo>
                  <a:cubicBezTo>
                    <a:pt x="918" y="12"/>
                    <a:pt x="895" y="56"/>
                    <a:pt x="929" y="68"/>
                  </a:cubicBezTo>
                  <a:cubicBezTo>
                    <a:pt x="951" y="79"/>
                    <a:pt x="918" y="112"/>
                    <a:pt x="940" y="135"/>
                  </a:cubicBezTo>
                  <a:cubicBezTo>
                    <a:pt x="963" y="157"/>
                    <a:pt x="940" y="202"/>
                    <a:pt x="974" y="224"/>
                  </a:cubicBezTo>
                  <a:cubicBezTo>
                    <a:pt x="1008" y="236"/>
                    <a:pt x="1053" y="247"/>
                    <a:pt x="1053" y="281"/>
                  </a:cubicBezTo>
                  <a:cubicBezTo>
                    <a:pt x="1053" y="325"/>
                    <a:pt x="1041" y="359"/>
                    <a:pt x="996" y="325"/>
                  </a:cubicBezTo>
                  <a:cubicBezTo>
                    <a:pt x="963" y="292"/>
                    <a:pt x="940" y="258"/>
                    <a:pt x="929" y="258"/>
                  </a:cubicBezTo>
                  <a:cubicBezTo>
                    <a:pt x="907" y="258"/>
                    <a:pt x="851" y="292"/>
                    <a:pt x="828" y="281"/>
                  </a:cubicBezTo>
                  <a:cubicBezTo>
                    <a:pt x="795" y="269"/>
                    <a:pt x="795" y="213"/>
                    <a:pt x="761" y="213"/>
                  </a:cubicBezTo>
                  <a:cubicBezTo>
                    <a:pt x="727" y="213"/>
                    <a:pt x="605" y="202"/>
                    <a:pt x="560" y="236"/>
                  </a:cubicBezTo>
                  <a:cubicBezTo>
                    <a:pt x="516" y="258"/>
                    <a:pt x="459" y="281"/>
                    <a:pt x="448" y="258"/>
                  </a:cubicBezTo>
                  <a:cubicBezTo>
                    <a:pt x="426" y="224"/>
                    <a:pt x="370" y="168"/>
                    <a:pt x="336" y="179"/>
                  </a:cubicBezTo>
                  <a:cubicBezTo>
                    <a:pt x="314" y="179"/>
                    <a:pt x="280" y="191"/>
                    <a:pt x="247" y="191"/>
                  </a:cubicBezTo>
                  <a:cubicBezTo>
                    <a:pt x="224" y="179"/>
                    <a:pt x="213" y="191"/>
                    <a:pt x="213" y="247"/>
                  </a:cubicBezTo>
                  <a:cubicBezTo>
                    <a:pt x="202" y="303"/>
                    <a:pt x="190" y="359"/>
                    <a:pt x="224" y="381"/>
                  </a:cubicBezTo>
                  <a:cubicBezTo>
                    <a:pt x="247" y="404"/>
                    <a:pt x="258" y="460"/>
                    <a:pt x="202" y="448"/>
                  </a:cubicBezTo>
                  <a:cubicBezTo>
                    <a:pt x="157" y="437"/>
                    <a:pt x="123" y="471"/>
                    <a:pt x="112" y="482"/>
                  </a:cubicBezTo>
                  <a:cubicBezTo>
                    <a:pt x="101" y="505"/>
                    <a:pt x="23" y="482"/>
                    <a:pt x="11" y="516"/>
                  </a:cubicBezTo>
                  <a:cubicBezTo>
                    <a:pt x="0" y="538"/>
                    <a:pt x="0" y="617"/>
                    <a:pt x="23" y="639"/>
                  </a:cubicBezTo>
                  <a:cubicBezTo>
                    <a:pt x="34" y="650"/>
                    <a:pt x="45" y="661"/>
                    <a:pt x="56" y="661"/>
                  </a:cubicBezTo>
                  <a:cubicBezTo>
                    <a:pt x="90" y="639"/>
                    <a:pt x="157" y="617"/>
                    <a:pt x="202" y="650"/>
                  </a:cubicBezTo>
                  <a:cubicBezTo>
                    <a:pt x="258" y="684"/>
                    <a:pt x="359" y="841"/>
                    <a:pt x="359" y="841"/>
                  </a:cubicBezTo>
                  <a:cubicBezTo>
                    <a:pt x="359" y="852"/>
                    <a:pt x="415" y="919"/>
                    <a:pt x="504" y="964"/>
                  </a:cubicBezTo>
                  <a:cubicBezTo>
                    <a:pt x="605" y="1009"/>
                    <a:pt x="682" y="1065"/>
                    <a:pt x="716" y="1099"/>
                  </a:cubicBezTo>
                  <a:cubicBezTo>
                    <a:pt x="750" y="1143"/>
                    <a:pt x="817" y="1210"/>
                    <a:pt x="873" y="1210"/>
                  </a:cubicBezTo>
                  <a:cubicBezTo>
                    <a:pt x="940" y="1210"/>
                    <a:pt x="1041" y="1210"/>
                    <a:pt x="1142" y="1255"/>
                  </a:cubicBezTo>
                  <a:cubicBezTo>
                    <a:pt x="1243" y="1300"/>
                    <a:pt x="1523" y="1401"/>
                    <a:pt x="1590" y="1457"/>
                  </a:cubicBezTo>
                  <a:cubicBezTo>
                    <a:pt x="1669" y="1513"/>
                    <a:pt x="1680" y="1524"/>
                    <a:pt x="1702" y="1536"/>
                  </a:cubicBezTo>
                  <a:cubicBezTo>
                    <a:pt x="1736" y="1536"/>
                    <a:pt x="1938" y="1547"/>
                    <a:pt x="1982" y="1558"/>
                  </a:cubicBezTo>
                  <a:cubicBezTo>
                    <a:pt x="2016" y="1558"/>
                    <a:pt x="2095" y="1558"/>
                    <a:pt x="2095" y="1569"/>
                  </a:cubicBezTo>
                  <a:cubicBezTo>
                    <a:pt x="2095" y="1592"/>
                    <a:pt x="2095" y="1603"/>
                    <a:pt x="2117" y="1603"/>
                  </a:cubicBezTo>
                  <a:cubicBezTo>
                    <a:pt x="2151" y="1592"/>
                    <a:pt x="2251" y="1603"/>
                    <a:pt x="2296" y="1625"/>
                  </a:cubicBezTo>
                  <a:cubicBezTo>
                    <a:pt x="2319" y="1648"/>
                    <a:pt x="2375" y="1692"/>
                    <a:pt x="2420" y="1726"/>
                  </a:cubicBezTo>
                  <a:cubicBezTo>
                    <a:pt x="2442" y="1704"/>
                    <a:pt x="2498" y="1704"/>
                    <a:pt x="2543" y="1715"/>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latin typeface="Calibri Light"/>
              </a:endParaRPr>
            </a:p>
          </p:txBody>
        </p:sp>
        <p:sp>
          <p:nvSpPr>
            <p:cNvPr id="73" name="Freeform 31"/>
            <p:cNvSpPr>
              <a:spLocks noChangeArrowheads="1"/>
            </p:cNvSpPr>
            <p:nvPr/>
          </p:nvSpPr>
          <p:spPr bwMode="auto">
            <a:xfrm>
              <a:off x="6834188" y="4889500"/>
              <a:ext cx="915987" cy="871538"/>
            </a:xfrm>
            <a:custGeom>
              <a:avLst/>
              <a:gdLst>
                <a:gd name="T0" fmla="*/ 90 w 2545"/>
                <a:gd name="T1" fmla="*/ 1154 h 2421"/>
                <a:gd name="T2" fmla="*/ 56 w 2545"/>
                <a:gd name="T3" fmla="*/ 1344 h 2421"/>
                <a:gd name="T4" fmla="*/ 79 w 2545"/>
                <a:gd name="T5" fmla="*/ 1434 h 2421"/>
                <a:gd name="T6" fmla="*/ 516 w 2545"/>
                <a:gd name="T7" fmla="*/ 1670 h 2421"/>
                <a:gd name="T8" fmla="*/ 1065 w 2545"/>
                <a:gd name="T9" fmla="*/ 2118 h 2421"/>
                <a:gd name="T10" fmla="*/ 1368 w 2545"/>
                <a:gd name="T11" fmla="*/ 2420 h 2421"/>
                <a:gd name="T12" fmla="*/ 1446 w 2545"/>
                <a:gd name="T13" fmla="*/ 2039 h 2421"/>
                <a:gd name="T14" fmla="*/ 1659 w 2545"/>
                <a:gd name="T15" fmla="*/ 1277 h 2421"/>
                <a:gd name="T16" fmla="*/ 2522 w 2545"/>
                <a:gd name="T17" fmla="*/ 1098 h 2421"/>
                <a:gd name="T18" fmla="*/ 2455 w 2545"/>
                <a:gd name="T19" fmla="*/ 1008 h 2421"/>
                <a:gd name="T20" fmla="*/ 2343 w 2545"/>
                <a:gd name="T21" fmla="*/ 941 h 2421"/>
                <a:gd name="T22" fmla="*/ 2219 w 2545"/>
                <a:gd name="T23" fmla="*/ 784 h 2421"/>
                <a:gd name="T24" fmla="*/ 2062 w 2545"/>
                <a:gd name="T25" fmla="*/ 706 h 2421"/>
                <a:gd name="T26" fmla="*/ 1973 w 2545"/>
                <a:gd name="T27" fmla="*/ 627 h 2421"/>
                <a:gd name="T28" fmla="*/ 1861 w 2545"/>
                <a:gd name="T29" fmla="*/ 549 h 2421"/>
                <a:gd name="T30" fmla="*/ 1805 w 2545"/>
                <a:gd name="T31" fmla="*/ 459 h 2421"/>
                <a:gd name="T32" fmla="*/ 1805 w 2545"/>
                <a:gd name="T33" fmla="*/ 392 h 2421"/>
                <a:gd name="T34" fmla="*/ 1670 w 2545"/>
                <a:gd name="T35" fmla="*/ 336 h 2421"/>
                <a:gd name="T36" fmla="*/ 1637 w 2545"/>
                <a:gd name="T37" fmla="*/ 224 h 2421"/>
                <a:gd name="T38" fmla="*/ 1536 w 2545"/>
                <a:gd name="T39" fmla="*/ 134 h 2421"/>
                <a:gd name="T40" fmla="*/ 1435 w 2545"/>
                <a:gd name="T41" fmla="*/ 44 h 2421"/>
                <a:gd name="T42" fmla="*/ 1334 w 2545"/>
                <a:gd name="T43" fmla="*/ 67 h 2421"/>
                <a:gd name="T44" fmla="*/ 1177 w 2545"/>
                <a:gd name="T45" fmla="*/ 190 h 2421"/>
                <a:gd name="T46" fmla="*/ 1054 w 2545"/>
                <a:gd name="T47" fmla="*/ 291 h 2421"/>
                <a:gd name="T48" fmla="*/ 964 w 2545"/>
                <a:gd name="T49" fmla="*/ 370 h 2421"/>
                <a:gd name="T50" fmla="*/ 897 w 2545"/>
                <a:gd name="T51" fmla="*/ 459 h 2421"/>
                <a:gd name="T52" fmla="*/ 819 w 2545"/>
                <a:gd name="T53" fmla="*/ 347 h 2421"/>
                <a:gd name="T54" fmla="*/ 706 w 2545"/>
                <a:gd name="T55" fmla="*/ 302 h 2421"/>
                <a:gd name="T56" fmla="*/ 673 w 2545"/>
                <a:gd name="T57" fmla="*/ 123 h 2421"/>
                <a:gd name="T58" fmla="*/ 594 w 2545"/>
                <a:gd name="T59" fmla="*/ 33 h 2421"/>
                <a:gd name="T60" fmla="*/ 448 w 2545"/>
                <a:gd name="T61" fmla="*/ 190 h 2421"/>
                <a:gd name="T62" fmla="*/ 426 w 2545"/>
                <a:gd name="T63" fmla="*/ 313 h 2421"/>
                <a:gd name="T64" fmla="*/ 337 w 2545"/>
                <a:gd name="T65" fmla="*/ 493 h 2421"/>
                <a:gd name="T66" fmla="*/ 281 w 2545"/>
                <a:gd name="T67" fmla="*/ 537 h 2421"/>
                <a:gd name="T68" fmla="*/ 202 w 2545"/>
                <a:gd name="T69" fmla="*/ 616 h 2421"/>
                <a:gd name="T70" fmla="*/ 0 w 2545"/>
                <a:gd name="T71" fmla="*/ 1120 h 2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545" h="2421">
                  <a:moveTo>
                    <a:pt x="90" y="1154"/>
                  </a:moveTo>
                  <a:lnTo>
                    <a:pt x="90" y="1154"/>
                  </a:lnTo>
                  <a:cubicBezTo>
                    <a:pt x="101" y="1188"/>
                    <a:pt x="101" y="1277"/>
                    <a:pt x="79" y="1288"/>
                  </a:cubicBezTo>
                  <a:cubicBezTo>
                    <a:pt x="56" y="1288"/>
                    <a:pt x="56" y="1311"/>
                    <a:pt x="56" y="1344"/>
                  </a:cubicBezTo>
                  <a:cubicBezTo>
                    <a:pt x="45" y="1367"/>
                    <a:pt x="45" y="1401"/>
                    <a:pt x="34" y="1423"/>
                  </a:cubicBezTo>
                  <a:cubicBezTo>
                    <a:pt x="56" y="1423"/>
                    <a:pt x="68" y="1434"/>
                    <a:pt x="79" y="1434"/>
                  </a:cubicBezTo>
                  <a:cubicBezTo>
                    <a:pt x="123" y="1434"/>
                    <a:pt x="180" y="1501"/>
                    <a:pt x="269" y="1546"/>
                  </a:cubicBezTo>
                  <a:cubicBezTo>
                    <a:pt x="370" y="1591"/>
                    <a:pt x="482" y="1647"/>
                    <a:pt x="516" y="1670"/>
                  </a:cubicBezTo>
                  <a:cubicBezTo>
                    <a:pt x="538" y="1703"/>
                    <a:pt x="729" y="1849"/>
                    <a:pt x="830" y="1927"/>
                  </a:cubicBezTo>
                  <a:cubicBezTo>
                    <a:pt x="942" y="2006"/>
                    <a:pt x="1043" y="2084"/>
                    <a:pt x="1065" y="2118"/>
                  </a:cubicBezTo>
                  <a:cubicBezTo>
                    <a:pt x="1087" y="2140"/>
                    <a:pt x="1278" y="2353"/>
                    <a:pt x="1334" y="2398"/>
                  </a:cubicBezTo>
                  <a:cubicBezTo>
                    <a:pt x="1345" y="2398"/>
                    <a:pt x="1356" y="2409"/>
                    <a:pt x="1368" y="2420"/>
                  </a:cubicBezTo>
                  <a:cubicBezTo>
                    <a:pt x="1368" y="2420"/>
                    <a:pt x="1401" y="2252"/>
                    <a:pt x="1401" y="2196"/>
                  </a:cubicBezTo>
                  <a:cubicBezTo>
                    <a:pt x="1412" y="2151"/>
                    <a:pt x="1457" y="2073"/>
                    <a:pt x="1446" y="2039"/>
                  </a:cubicBezTo>
                  <a:cubicBezTo>
                    <a:pt x="1435" y="2017"/>
                    <a:pt x="1334" y="1950"/>
                    <a:pt x="1334" y="1950"/>
                  </a:cubicBezTo>
                  <a:cubicBezTo>
                    <a:pt x="1659" y="1277"/>
                    <a:pt x="1659" y="1277"/>
                    <a:pt x="1659" y="1277"/>
                  </a:cubicBezTo>
                  <a:cubicBezTo>
                    <a:pt x="2522" y="1244"/>
                    <a:pt x="2522" y="1244"/>
                    <a:pt x="2522" y="1244"/>
                  </a:cubicBezTo>
                  <a:cubicBezTo>
                    <a:pt x="2522" y="1244"/>
                    <a:pt x="2488" y="1132"/>
                    <a:pt x="2522" y="1098"/>
                  </a:cubicBezTo>
                  <a:cubicBezTo>
                    <a:pt x="2544" y="1064"/>
                    <a:pt x="2544" y="1053"/>
                    <a:pt x="2522" y="1042"/>
                  </a:cubicBezTo>
                  <a:cubicBezTo>
                    <a:pt x="2488" y="1031"/>
                    <a:pt x="2488" y="997"/>
                    <a:pt x="2455" y="1008"/>
                  </a:cubicBezTo>
                  <a:cubicBezTo>
                    <a:pt x="2410" y="1019"/>
                    <a:pt x="2399" y="1008"/>
                    <a:pt x="2387" y="986"/>
                  </a:cubicBezTo>
                  <a:cubicBezTo>
                    <a:pt x="2376" y="963"/>
                    <a:pt x="2354" y="941"/>
                    <a:pt x="2343" y="941"/>
                  </a:cubicBezTo>
                  <a:cubicBezTo>
                    <a:pt x="2332" y="930"/>
                    <a:pt x="2320" y="885"/>
                    <a:pt x="2320" y="863"/>
                  </a:cubicBezTo>
                  <a:cubicBezTo>
                    <a:pt x="2309" y="829"/>
                    <a:pt x="2253" y="784"/>
                    <a:pt x="2219" y="784"/>
                  </a:cubicBezTo>
                  <a:cubicBezTo>
                    <a:pt x="2186" y="784"/>
                    <a:pt x="2141" y="784"/>
                    <a:pt x="2130" y="762"/>
                  </a:cubicBezTo>
                  <a:cubicBezTo>
                    <a:pt x="2119" y="739"/>
                    <a:pt x="2074" y="762"/>
                    <a:pt x="2062" y="706"/>
                  </a:cubicBezTo>
                  <a:cubicBezTo>
                    <a:pt x="2051" y="661"/>
                    <a:pt x="2040" y="661"/>
                    <a:pt x="2018" y="672"/>
                  </a:cubicBezTo>
                  <a:cubicBezTo>
                    <a:pt x="1984" y="672"/>
                    <a:pt x="1995" y="650"/>
                    <a:pt x="1973" y="627"/>
                  </a:cubicBezTo>
                  <a:cubicBezTo>
                    <a:pt x="1950" y="605"/>
                    <a:pt x="1928" y="594"/>
                    <a:pt x="1917" y="571"/>
                  </a:cubicBezTo>
                  <a:cubicBezTo>
                    <a:pt x="1894" y="549"/>
                    <a:pt x="1894" y="560"/>
                    <a:pt x="1861" y="549"/>
                  </a:cubicBezTo>
                  <a:cubicBezTo>
                    <a:pt x="1827" y="526"/>
                    <a:pt x="1793" y="470"/>
                    <a:pt x="1793" y="470"/>
                  </a:cubicBezTo>
                  <a:cubicBezTo>
                    <a:pt x="1793" y="470"/>
                    <a:pt x="1793" y="459"/>
                    <a:pt x="1805" y="459"/>
                  </a:cubicBezTo>
                  <a:lnTo>
                    <a:pt x="1805" y="459"/>
                  </a:lnTo>
                  <a:cubicBezTo>
                    <a:pt x="1805" y="459"/>
                    <a:pt x="1838" y="381"/>
                    <a:pt x="1805" y="392"/>
                  </a:cubicBezTo>
                  <a:cubicBezTo>
                    <a:pt x="1771" y="392"/>
                    <a:pt x="1771" y="347"/>
                    <a:pt x="1749" y="358"/>
                  </a:cubicBezTo>
                  <a:cubicBezTo>
                    <a:pt x="1726" y="370"/>
                    <a:pt x="1704" y="325"/>
                    <a:pt x="1670" y="336"/>
                  </a:cubicBezTo>
                  <a:cubicBezTo>
                    <a:pt x="1648" y="358"/>
                    <a:pt x="1625" y="325"/>
                    <a:pt x="1637" y="302"/>
                  </a:cubicBezTo>
                  <a:cubicBezTo>
                    <a:pt x="1659" y="269"/>
                    <a:pt x="1614" y="235"/>
                    <a:pt x="1637" y="224"/>
                  </a:cubicBezTo>
                  <a:cubicBezTo>
                    <a:pt x="1659" y="213"/>
                    <a:pt x="1614" y="157"/>
                    <a:pt x="1592" y="168"/>
                  </a:cubicBezTo>
                  <a:cubicBezTo>
                    <a:pt x="1558" y="168"/>
                    <a:pt x="1525" y="157"/>
                    <a:pt x="1536" y="134"/>
                  </a:cubicBezTo>
                  <a:cubicBezTo>
                    <a:pt x="1547" y="101"/>
                    <a:pt x="1513" y="44"/>
                    <a:pt x="1491" y="33"/>
                  </a:cubicBezTo>
                  <a:cubicBezTo>
                    <a:pt x="1457" y="33"/>
                    <a:pt x="1435" y="11"/>
                    <a:pt x="1435" y="44"/>
                  </a:cubicBezTo>
                  <a:cubicBezTo>
                    <a:pt x="1423" y="67"/>
                    <a:pt x="1412" y="0"/>
                    <a:pt x="1390" y="11"/>
                  </a:cubicBezTo>
                  <a:cubicBezTo>
                    <a:pt x="1368" y="22"/>
                    <a:pt x="1356" y="67"/>
                    <a:pt x="1334" y="67"/>
                  </a:cubicBezTo>
                  <a:cubicBezTo>
                    <a:pt x="1323" y="67"/>
                    <a:pt x="1312" y="89"/>
                    <a:pt x="1278" y="123"/>
                  </a:cubicBezTo>
                  <a:cubicBezTo>
                    <a:pt x="1256" y="146"/>
                    <a:pt x="1199" y="168"/>
                    <a:pt x="1177" y="190"/>
                  </a:cubicBezTo>
                  <a:cubicBezTo>
                    <a:pt x="1166" y="201"/>
                    <a:pt x="1166" y="257"/>
                    <a:pt x="1143" y="257"/>
                  </a:cubicBezTo>
                  <a:cubicBezTo>
                    <a:pt x="1110" y="257"/>
                    <a:pt x="1054" y="257"/>
                    <a:pt x="1054" y="291"/>
                  </a:cubicBezTo>
                  <a:cubicBezTo>
                    <a:pt x="1043" y="313"/>
                    <a:pt x="1020" y="325"/>
                    <a:pt x="998" y="313"/>
                  </a:cubicBezTo>
                  <a:cubicBezTo>
                    <a:pt x="975" y="313"/>
                    <a:pt x="987" y="370"/>
                    <a:pt x="964" y="370"/>
                  </a:cubicBezTo>
                  <a:cubicBezTo>
                    <a:pt x="953" y="381"/>
                    <a:pt x="942" y="437"/>
                    <a:pt x="942" y="459"/>
                  </a:cubicBezTo>
                  <a:cubicBezTo>
                    <a:pt x="942" y="470"/>
                    <a:pt x="897" y="482"/>
                    <a:pt x="897" y="459"/>
                  </a:cubicBezTo>
                  <a:cubicBezTo>
                    <a:pt x="897" y="426"/>
                    <a:pt x="830" y="426"/>
                    <a:pt x="841" y="403"/>
                  </a:cubicBezTo>
                  <a:cubicBezTo>
                    <a:pt x="852" y="370"/>
                    <a:pt x="852" y="347"/>
                    <a:pt x="819" y="347"/>
                  </a:cubicBezTo>
                  <a:cubicBezTo>
                    <a:pt x="774" y="358"/>
                    <a:pt x="740" y="358"/>
                    <a:pt x="729" y="336"/>
                  </a:cubicBezTo>
                  <a:cubicBezTo>
                    <a:pt x="729" y="313"/>
                    <a:pt x="717" y="302"/>
                    <a:pt x="706" y="302"/>
                  </a:cubicBezTo>
                  <a:cubicBezTo>
                    <a:pt x="695" y="302"/>
                    <a:pt x="695" y="168"/>
                    <a:pt x="695" y="168"/>
                  </a:cubicBezTo>
                  <a:cubicBezTo>
                    <a:pt x="695" y="168"/>
                    <a:pt x="661" y="146"/>
                    <a:pt x="673" y="123"/>
                  </a:cubicBezTo>
                  <a:cubicBezTo>
                    <a:pt x="673" y="101"/>
                    <a:pt x="661" y="89"/>
                    <a:pt x="639" y="89"/>
                  </a:cubicBezTo>
                  <a:cubicBezTo>
                    <a:pt x="617" y="89"/>
                    <a:pt x="605" y="56"/>
                    <a:pt x="594" y="33"/>
                  </a:cubicBezTo>
                  <a:cubicBezTo>
                    <a:pt x="572" y="22"/>
                    <a:pt x="516" y="22"/>
                    <a:pt x="482" y="44"/>
                  </a:cubicBezTo>
                  <a:cubicBezTo>
                    <a:pt x="460" y="67"/>
                    <a:pt x="437" y="157"/>
                    <a:pt x="448" y="190"/>
                  </a:cubicBezTo>
                  <a:cubicBezTo>
                    <a:pt x="460" y="213"/>
                    <a:pt x="505" y="213"/>
                    <a:pt x="482" y="246"/>
                  </a:cubicBezTo>
                  <a:cubicBezTo>
                    <a:pt x="460" y="269"/>
                    <a:pt x="437" y="291"/>
                    <a:pt x="426" y="313"/>
                  </a:cubicBezTo>
                  <a:cubicBezTo>
                    <a:pt x="426" y="347"/>
                    <a:pt x="404" y="336"/>
                    <a:pt x="392" y="392"/>
                  </a:cubicBezTo>
                  <a:cubicBezTo>
                    <a:pt x="381" y="437"/>
                    <a:pt x="348" y="459"/>
                    <a:pt x="337" y="493"/>
                  </a:cubicBezTo>
                  <a:cubicBezTo>
                    <a:pt x="337" y="515"/>
                    <a:pt x="325" y="537"/>
                    <a:pt x="303" y="549"/>
                  </a:cubicBezTo>
                  <a:cubicBezTo>
                    <a:pt x="292" y="549"/>
                    <a:pt x="292" y="537"/>
                    <a:pt x="281" y="537"/>
                  </a:cubicBezTo>
                  <a:cubicBezTo>
                    <a:pt x="281" y="560"/>
                    <a:pt x="281" y="571"/>
                    <a:pt x="269" y="571"/>
                  </a:cubicBezTo>
                  <a:cubicBezTo>
                    <a:pt x="236" y="582"/>
                    <a:pt x="202" y="582"/>
                    <a:pt x="202" y="616"/>
                  </a:cubicBezTo>
                  <a:cubicBezTo>
                    <a:pt x="191" y="650"/>
                    <a:pt x="157" y="661"/>
                    <a:pt x="157" y="661"/>
                  </a:cubicBezTo>
                  <a:cubicBezTo>
                    <a:pt x="0" y="1120"/>
                    <a:pt x="0" y="1120"/>
                    <a:pt x="0" y="1120"/>
                  </a:cubicBezTo>
                  <a:cubicBezTo>
                    <a:pt x="0" y="1120"/>
                    <a:pt x="79" y="1109"/>
                    <a:pt x="90" y="1154"/>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latin typeface="Calibri Light"/>
              </a:endParaRPr>
            </a:p>
          </p:txBody>
        </p:sp>
        <p:sp>
          <p:nvSpPr>
            <p:cNvPr id="74" name="Freeform 32"/>
            <p:cNvSpPr>
              <a:spLocks noChangeArrowheads="1"/>
            </p:cNvSpPr>
            <p:nvPr/>
          </p:nvSpPr>
          <p:spPr bwMode="auto">
            <a:xfrm>
              <a:off x="5729288" y="4752975"/>
              <a:ext cx="1162050" cy="779463"/>
            </a:xfrm>
            <a:custGeom>
              <a:avLst/>
              <a:gdLst>
                <a:gd name="T0" fmla="*/ 123 w 3228"/>
                <a:gd name="T1" fmla="*/ 683 h 2163"/>
                <a:gd name="T2" fmla="*/ 112 w 3228"/>
                <a:gd name="T3" fmla="*/ 795 h 2163"/>
                <a:gd name="T4" fmla="*/ 202 w 3228"/>
                <a:gd name="T5" fmla="*/ 863 h 2163"/>
                <a:gd name="T6" fmla="*/ 235 w 3228"/>
                <a:gd name="T7" fmla="*/ 1109 h 2163"/>
                <a:gd name="T8" fmla="*/ 336 w 3228"/>
                <a:gd name="T9" fmla="*/ 1176 h 2163"/>
                <a:gd name="T10" fmla="*/ 369 w 3228"/>
                <a:gd name="T11" fmla="*/ 1244 h 2163"/>
                <a:gd name="T12" fmla="*/ 325 w 3228"/>
                <a:gd name="T13" fmla="*/ 1456 h 2163"/>
                <a:gd name="T14" fmla="*/ 224 w 3228"/>
                <a:gd name="T15" fmla="*/ 1546 h 2163"/>
                <a:gd name="T16" fmla="*/ 157 w 3228"/>
                <a:gd name="T17" fmla="*/ 1647 h 2163"/>
                <a:gd name="T18" fmla="*/ 0 w 3228"/>
                <a:gd name="T19" fmla="*/ 1703 h 2163"/>
                <a:gd name="T20" fmla="*/ 224 w 3228"/>
                <a:gd name="T21" fmla="*/ 1838 h 2163"/>
                <a:gd name="T22" fmla="*/ 638 w 3228"/>
                <a:gd name="T23" fmla="*/ 2028 h 2163"/>
                <a:gd name="T24" fmla="*/ 975 w 3228"/>
                <a:gd name="T25" fmla="*/ 2017 h 2163"/>
                <a:gd name="T26" fmla="*/ 1535 w 3228"/>
                <a:gd name="T27" fmla="*/ 2140 h 2163"/>
                <a:gd name="T28" fmla="*/ 1882 w 3228"/>
                <a:gd name="T29" fmla="*/ 2006 h 2163"/>
                <a:gd name="T30" fmla="*/ 2275 w 3228"/>
                <a:gd name="T31" fmla="*/ 1838 h 2163"/>
                <a:gd name="T32" fmla="*/ 2375 w 3228"/>
                <a:gd name="T33" fmla="*/ 1725 h 2163"/>
                <a:gd name="T34" fmla="*/ 2544 w 3228"/>
                <a:gd name="T35" fmla="*/ 1714 h 2163"/>
                <a:gd name="T36" fmla="*/ 2443 w 3228"/>
                <a:gd name="T37" fmla="*/ 1647 h 2163"/>
                <a:gd name="T38" fmla="*/ 2510 w 3228"/>
                <a:gd name="T39" fmla="*/ 1625 h 2163"/>
                <a:gd name="T40" fmla="*/ 2600 w 3228"/>
                <a:gd name="T41" fmla="*/ 1613 h 2163"/>
                <a:gd name="T42" fmla="*/ 2622 w 3228"/>
                <a:gd name="T43" fmla="*/ 1692 h 2163"/>
                <a:gd name="T44" fmla="*/ 2700 w 3228"/>
                <a:gd name="T45" fmla="*/ 1613 h 2163"/>
                <a:gd name="T46" fmla="*/ 2723 w 3228"/>
                <a:gd name="T47" fmla="*/ 1681 h 2163"/>
                <a:gd name="T48" fmla="*/ 2667 w 3228"/>
                <a:gd name="T49" fmla="*/ 1737 h 2163"/>
                <a:gd name="T50" fmla="*/ 2880 w 3228"/>
                <a:gd name="T51" fmla="*/ 1725 h 2163"/>
                <a:gd name="T52" fmla="*/ 3104 w 3228"/>
                <a:gd name="T53" fmla="*/ 1804 h 2163"/>
                <a:gd name="T54" fmla="*/ 3149 w 3228"/>
                <a:gd name="T55" fmla="*/ 1669 h 2163"/>
                <a:gd name="T56" fmla="*/ 3070 w 3228"/>
                <a:gd name="T57" fmla="*/ 1501 h 2163"/>
                <a:gd name="T58" fmla="*/ 2533 w 3228"/>
                <a:gd name="T59" fmla="*/ 1053 h 2163"/>
                <a:gd name="T60" fmla="*/ 2420 w 3228"/>
                <a:gd name="T61" fmla="*/ 930 h 2163"/>
                <a:gd name="T62" fmla="*/ 2342 w 3228"/>
                <a:gd name="T63" fmla="*/ 818 h 2163"/>
                <a:gd name="T64" fmla="*/ 2308 w 3228"/>
                <a:gd name="T65" fmla="*/ 739 h 2163"/>
                <a:gd name="T66" fmla="*/ 2252 w 3228"/>
                <a:gd name="T67" fmla="*/ 650 h 2163"/>
                <a:gd name="T68" fmla="*/ 2140 w 3228"/>
                <a:gd name="T69" fmla="*/ 762 h 2163"/>
                <a:gd name="T70" fmla="*/ 2039 w 3228"/>
                <a:gd name="T71" fmla="*/ 818 h 2163"/>
                <a:gd name="T72" fmla="*/ 1860 w 3228"/>
                <a:gd name="T73" fmla="*/ 717 h 2163"/>
                <a:gd name="T74" fmla="*/ 1871 w 3228"/>
                <a:gd name="T75" fmla="*/ 582 h 2163"/>
                <a:gd name="T76" fmla="*/ 1838 w 3228"/>
                <a:gd name="T77" fmla="*/ 369 h 2163"/>
                <a:gd name="T78" fmla="*/ 1613 w 3228"/>
                <a:gd name="T79" fmla="*/ 392 h 2163"/>
                <a:gd name="T80" fmla="*/ 1502 w 3228"/>
                <a:gd name="T81" fmla="*/ 224 h 2163"/>
                <a:gd name="T82" fmla="*/ 1289 w 3228"/>
                <a:gd name="T83" fmla="*/ 11 h 2163"/>
                <a:gd name="T84" fmla="*/ 1289 w 3228"/>
                <a:gd name="T85" fmla="*/ 201 h 2163"/>
                <a:gd name="T86" fmla="*/ 1233 w 3228"/>
                <a:gd name="T87" fmla="*/ 246 h 2163"/>
                <a:gd name="T88" fmla="*/ 1154 w 3228"/>
                <a:gd name="T89" fmla="*/ 347 h 2163"/>
                <a:gd name="T90" fmla="*/ 986 w 3228"/>
                <a:gd name="T91" fmla="*/ 414 h 2163"/>
                <a:gd name="T92" fmla="*/ 818 w 3228"/>
                <a:gd name="T93" fmla="*/ 459 h 2163"/>
                <a:gd name="T94" fmla="*/ 728 w 3228"/>
                <a:gd name="T95" fmla="*/ 493 h 2163"/>
                <a:gd name="T96" fmla="*/ 627 w 3228"/>
                <a:gd name="T97" fmla="*/ 358 h 2163"/>
                <a:gd name="T98" fmla="*/ 482 w 3228"/>
                <a:gd name="T99" fmla="*/ 425 h 2163"/>
                <a:gd name="T100" fmla="*/ 571 w 3228"/>
                <a:gd name="T101" fmla="*/ 515 h 2163"/>
                <a:gd name="T102" fmla="*/ 459 w 3228"/>
                <a:gd name="T103" fmla="*/ 582 h 2163"/>
                <a:gd name="T104" fmla="*/ 224 w 3228"/>
                <a:gd name="T105" fmla="*/ 627 h 2163"/>
                <a:gd name="T106" fmla="*/ 123 w 3228"/>
                <a:gd name="T107" fmla="*/ 627 h 2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228" h="2163">
                  <a:moveTo>
                    <a:pt x="123" y="683"/>
                  </a:moveTo>
                  <a:lnTo>
                    <a:pt x="123" y="683"/>
                  </a:lnTo>
                  <a:cubicBezTo>
                    <a:pt x="89" y="694"/>
                    <a:pt x="78" y="717"/>
                    <a:pt x="100" y="739"/>
                  </a:cubicBezTo>
                  <a:cubicBezTo>
                    <a:pt x="112" y="751"/>
                    <a:pt x="100" y="784"/>
                    <a:pt x="112" y="795"/>
                  </a:cubicBezTo>
                  <a:cubicBezTo>
                    <a:pt x="134" y="807"/>
                    <a:pt x="157" y="807"/>
                    <a:pt x="157" y="840"/>
                  </a:cubicBezTo>
                  <a:cubicBezTo>
                    <a:pt x="157" y="863"/>
                    <a:pt x="168" y="863"/>
                    <a:pt x="202" y="863"/>
                  </a:cubicBezTo>
                  <a:cubicBezTo>
                    <a:pt x="235" y="863"/>
                    <a:pt x="257" y="885"/>
                    <a:pt x="235" y="907"/>
                  </a:cubicBezTo>
                  <a:cubicBezTo>
                    <a:pt x="213" y="930"/>
                    <a:pt x="224" y="1098"/>
                    <a:pt x="235" y="1109"/>
                  </a:cubicBezTo>
                  <a:cubicBezTo>
                    <a:pt x="235" y="1120"/>
                    <a:pt x="269" y="1131"/>
                    <a:pt x="291" y="1131"/>
                  </a:cubicBezTo>
                  <a:cubicBezTo>
                    <a:pt x="313" y="1131"/>
                    <a:pt x="313" y="1165"/>
                    <a:pt x="336" y="1176"/>
                  </a:cubicBezTo>
                  <a:cubicBezTo>
                    <a:pt x="358" y="1187"/>
                    <a:pt x="392" y="1187"/>
                    <a:pt x="403" y="1199"/>
                  </a:cubicBezTo>
                  <a:cubicBezTo>
                    <a:pt x="414" y="1210"/>
                    <a:pt x="381" y="1221"/>
                    <a:pt x="369" y="1244"/>
                  </a:cubicBezTo>
                  <a:cubicBezTo>
                    <a:pt x="358" y="1255"/>
                    <a:pt x="358" y="1389"/>
                    <a:pt x="358" y="1412"/>
                  </a:cubicBezTo>
                  <a:cubicBezTo>
                    <a:pt x="369" y="1434"/>
                    <a:pt x="347" y="1445"/>
                    <a:pt x="325" y="1456"/>
                  </a:cubicBezTo>
                  <a:cubicBezTo>
                    <a:pt x="302" y="1479"/>
                    <a:pt x="291" y="1513"/>
                    <a:pt x="291" y="1535"/>
                  </a:cubicBezTo>
                  <a:cubicBezTo>
                    <a:pt x="280" y="1558"/>
                    <a:pt x="257" y="1558"/>
                    <a:pt x="224" y="1546"/>
                  </a:cubicBezTo>
                  <a:cubicBezTo>
                    <a:pt x="190" y="1524"/>
                    <a:pt x="157" y="1558"/>
                    <a:pt x="179" y="1580"/>
                  </a:cubicBezTo>
                  <a:cubicBezTo>
                    <a:pt x="190" y="1591"/>
                    <a:pt x="179" y="1647"/>
                    <a:pt x="157" y="1647"/>
                  </a:cubicBezTo>
                  <a:cubicBezTo>
                    <a:pt x="145" y="1658"/>
                    <a:pt x="179" y="1692"/>
                    <a:pt x="123" y="1692"/>
                  </a:cubicBezTo>
                  <a:cubicBezTo>
                    <a:pt x="78" y="1681"/>
                    <a:pt x="22" y="1681"/>
                    <a:pt x="0" y="1703"/>
                  </a:cubicBezTo>
                  <a:cubicBezTo>
                    <a:pt x="0" y="1714"/>
                    <a:pt x="11" y="1714"/>
                    <a:pt x="22" y="1725"/>
                  </a:cubicBezTo>
                  <a:cubicBezTo>
                    <a:pt x="44" y="1759"/>
                    <a:pt x="145" y="1826"/>
                    <a:pt x="224" y="1838"/>
                  </a:cubicBezTo>
                  <a:cubicBezTo>
                    <a:pt x="302" y="1849"/>
                    <a:pt x="448" y="1894"/>
                    <a:pt x="504" y="1916"/>
                  </a:cubicBezTo>
                  <a:cubicBezTo>
                    <a:pt x="549" y="1949"/>
                    <a:pt x="605" y="2017"/>
                    <a:pt x="638" y="2028"/>
                  </a:cubicBezTo>
                  <a:cubicBezTo>
                    <a:pt x="661" y="2051"/>
                    <a:pt x="672" y="2039"/>
                    <a:pt x="683" y="2028"/>
                  </a:cubicBezTo>
                  <a:cubicBezTo>
                    <a:pt x="706" y="2017"/>
                    <a:pt x="862" y="2006"/>
                    <a:pt x="975" y="2017"/>
                  </a:cubicBezTo>
                  <a:cubicBezTo>
                    <a:pt x="1075" y="2039"/>
                    <a:pt x="1221" y="2118"/>
                    <a:pt x="1300" y="2140"/>
                  </a:cubicBezTo>
                  <a:cubicBezTo>
                    <a:pt x="1367" y="2162"/>
                    <a:pt x="1468" y="2162"/>
                    <a:pt x="1535" y="2140"/>
                  </a:cubicBezTo>
                  <a:cubicBezTo>
                    <a:pt x="1602" y="2118"/>
                    <a:pt x="1737" y="2107"/>
                    <a:pt x="1782" y="2073"/>
                  </a:cubicBezTo>
                  <a:cubicBezTo>
                    <a:pt x="1838" y="2039"/>
                    <a:pt x="1849" y="2017"/>
                    <a:pt x="1882" y="2006"/>
                  </a:cubicBezTo>
                  <a:cubicBezTo>
                    <a:pt x="1916" y="1994"/>
                    <a:pt x="1983" y="1983"/>
                    <a:pt x="2051" y="1961"/>
                  </a:cubicBezTo>
                  <a:cubicBezTo>
                    <a:pt x="2107" y="1927"/>
                    <a:pt x="2230" y="1882"/>
                    <a:pt x="2275" y="1838"/>
                  </a:cubicBezTo>
                  <a:cubicBezTo>
                    <a:pt x="2331" y="1793"/>
                    <a:pt x="2331" y="1793"/>
                    <a:pt x="2331" y="1770"/>
                  </a:cubicBezTo>
                  <a:cubicBezTo>
                    <a:pt x="2331" y="1737"/>
                    <a:pt x="2331" y="1737"/>
                    <a:pt x="2375" y="1725"/>
                  </a:cubicBezTo>
                  <a:cubicBezTo>
                    <a:pt x="2420" y="1714"/>
                    <a:pt x="2488" y="1725"/>
                    <a:pt x="2521" y="1737"/>
                  </a:cubicBezTo>
                  <a:cubicBezTo>
                    <a:pt x="2555" y="1737"/>
                    <a:pt x="2566" y="1714"/>
                    <a:pt x="2544" y="1714"/>
                  </a:cubicBezTo>
                  <a:cubicBezTo>
                    <a:pt x="2521" y="1714"/>
                    <a:pt x="2476" y="1681"/>
                    <a:pt x="2443" y="1681"/>
                  </a:cubicBezTo>
                  <a:cubicBezTo>
                    <a:pt x="2420" y="1669"/>
                    <a:pt x="2398" y="1647"/>
                    <a:pt x="2443" y="1647"/>
                  </a:cubicBezTo>
                  <a:cubicBezTo>
                    <a:pt x="2476" y="1647"/>
                    <a:pt x="2510" y="1658"/>
                    <a:pt x="2521" y="1647"/>
                  </a:cubicBezTo>
                  <a:cubicBezTo>
                    <a:pt x="2533" y="1647"/>
                    <a:pt x="2533" y="1636"/>
                    <a:pt x="2510" y="1625"/>
                  </a:cubicBezTo>
                  <a:cubicBezTo>
                    <a:pt x="2499" y="1602"/>
                    <a:pt x="2521" y="1580"/>
                    <a:pt x="2544" y="1580"/>
                  </a:cubicBezTo>
                  <a:cubicBezTo>
                    <a:pt x="2566" y="1591"/>
                    <a:pt x="2600" y="1602"/>
                    <a:pt x="2600" y="1613"/>
                  </a:cubicBezTo>
                  <a:cubicBezTo>
                    <a:pt x="2611" y="1636"/>
                    <a:pt x="2577" y="1647"/>
                    <a:pt x="2589" y="1669"/>
                  </a:cubicBezTo>
                  <a:cubicBezTo>
                    <a:pt x="2589" y="1692"/>
                    <a:pt x="2600" y="1703"/>
                    <a:pt x="2622" y="1692"/>
                  </a:cubicBezTo>
                  <a:cubicBezTo>
                    <a:pt x="2633" y="1681"/>
                    <a:pt x="2633" y="1647"/>
                    <a:pt x="2644" y="1636"/>
                  </a:cubicBezTo>
                  <a:cubicBezTo>
                    <a:pt x="2656" y="1625"/>
                    <a:pt x="2678" y="1625"/>
                    <a:pt x="2700" y="1613"/>
                  </a:cubicBezTo>
                  <a:cubicBezTo>
                    <a:pt x="2712" y="1602"/>
                    <a:pt x="2734" y="1602"/>
                    <a:pt x="2745" y="1625"/>
                  </a:cubicBezTo>
                  <a:cubicBezTo>
                    <a:pt x="2757" y="1636"/>
                    <a:pt x="2757" y="1658"/>
                    <a:pt x="2723" y="1681"/>
                  </a:cubicBezTo>
                  <a:cubicBezTo>
                    <a:pt x="2689" y="1714"/>
                    <a:pt x="2656" y="1714"/>
                    <a:pt x="2644" y="1725"/>
                  </a:cubicBezTo>
                  <a:cubicBezTo>
                    <a:pt x="2622" y="1737"/>
                    <a:pt x="2622" y="1748"/>
                    <a:pt x="2667" y="1737"/>
                  </a:cubicBezTo>
                  <a:cubicBezTo>
                    <a:pt x="2723" y="1737"/>
                    <a:pt x="2779" y="1725"/>
                    <a:pt x="2824" y="1725"/>
                  </a:cubicBezTo>
                  <a:cubicBezTo>
                    <a:pt x="2846" y="1725"/>
                    <a:pt x="2857" y="1725"/>
                    <a:pt x="2880" y="1725"/>
                  </a:cubicBezTo>
                  <a:cubicBezTo>
                    <a:pt x="2902" y="1737"/>
                    <a:pt x="2925" y="1737"/>
                    <a:pt x="2936" y="1748"/>
                  </a:cubicBezTo>
                  <a:cubicBezTo>
                    <a:pt x="2969" y="1759"/>
                    <a:pt x="3048" y="1793"/>
                    <a:pt x="3104" y="1804"/>
                  </a:cubicBezTo>
                  <a:cubicBezTo>
                    <a:pt x="3115" y="1782"/>
                    <a:pt x="3115" y="1748"/>
                    <a:pt x="3126" y="1725"/>
                  </a:cubicBezTo>
                  <a:cubicBezTo>
                    <a:pt x="3126" y="1692"/>
                    <a:pt x="3126" y="1669"/>
                    <a:pt x="3149" y="1669"/>
                  </a:cubicBezTo>
                  <a:cubicBezTo>
                    <a:pt x="3171" y="1658"/>
                    <a:pt x="3171" y="1569"/>
                    <a:pt x="3160" y="1535"/>
                  </a:cubicBezTo>
                  <a:cubicBezTo>
                    <a:pt x="3149" y="1490"/>
                    <a:pt x="3070" y="1501"/>
                    <a:pt x="3070" y="1501"/>
                  </a:cubicBezTo>
                  <a:cubicBezTo>
                    <a:pt x="3227" y="1042"/>
                    <a:pt x="3227" y="1042"/>
                    <a:pt x="3227" y="1042"/>
                  </a:cubicBezTo>
                  <a:cubicBezTo>
                    <a:pt x="2533" y="1053"/>
                    <a:pt x="2533" y="1053"/>
                    <a:pt x="2533" y="1053"/>
                  </a:cubicBezTo>
                  <a:cubicBezTo>
                    <a:pt x="2533" y="941"/>
                    <a:pt x="2533" y="941"/>
                    <a:pt x="2533" y="941"/>
                  </a:cubicBezTo>
                  <a:cubicBezTo>
                    <a:pt x="2533" y="941"/>
                    <a:pt x="2431" y="941"/>
                    <a:pt x="2420" y="930"/>
                  </a:cubicBezTo>
                  <a:cubicBezTo>
                    <a:pt x="2409" y="907"/>
                    <a:pt x="2387" y="896"/>
                    <a:pt x="2364" y="896"/>
                  </a:cubicBezTo>
                  <a:cubicBezTo>
                    <a:pt x="2353" y="907"/>
                    <a:pt x="2342" y="851"/>
                    <a:pt x="2342" y="818"/>
                  </a:cubicBezTo>
                  <a:cubicBezTo>
                    <a:pt x="2353" y="784"/>
                    <a:pt x="2342" y="784"/>
                    <a:pt x="2308" y="784"/>
                  </a:cubicBezTo>
                  <a:cubicBezTo>
                    <a:pt x="2286" y="784"/>
                    <a:pt x="2297" y="751"/>
                    <a:pt x="2308" y="739"/>
                  </a:cubicBezTo>
                  <a:cubicBezTo>
                    <a:pt x="2331" y="728"/>
                    <a:pt x="2331" y="627"/>
                    <a:pt x="2308" y="627"/>
                  </a:cubicBezTo>
                  <a:cubicBezTo>
                    <a:pt x="2286" y="627"/>
                    <a:pt x="2275" y="650"/>
                    <a:pt x="2252" y="650"/>
                  </a:cubicBezTo>
                  <a:cubicBezTo>
                    <a:pt x="2219" y="638"/>
                    <a:pt x="2207" y="672"/>
                    <a:pt x="2207" y="706"/>
                  </a:cubicBezTo>
                  <a:cubicBezTo>
                    <a:pt x="2196" y="728"/>
                    <a:pt x="2162" y="751"/>
                    <a:pt x="2140" y="762"/>
                  </a:cubicBezTo>
                  <a:cubicBezTo>
                    <a:pt x="2118" y="762"/>
                    <a:pt x="2118" y="795"/>
                    <a:pt x="2095" y="807"/>
                  </a:cubicBezTo>
                  <a:cubicBezTo>
                    <a:pt x="2073" y="829"/>
                    <a:pt x="2073" y="818"/>
                    <a:pt x="2039" y="818"/>
                  </a:cubicBezTo>
                  <a:cubicBezTo>
                    <a:pt x="2006" y="818"/>
                    <a:pt x="1972" y="829"/>
                    <a:pt x="1950" y="795"/>
                  </a:cubicBezTo>
                  <a:cubicBezTo>
                    <a:pt x="1938" y="773"/>
                    <a:pt x="1894" y="728"/>
                    <a:pt x="1860" y="717"/>
                  </a:cubicBezTo>
                  <a:cubicBezTo>
                    <a:pt x="1826" y="706"/>
                    <a:pt x="1815" y="672"/>
                    <a:pt x="1838" y="661"/>
                  </a:cubicBezTo>
                  <a:cubicBezTo>
                    <a:pt x="1871" y="650"/>
                    <a:pt x="1849" y="582"/>
                    <a:pt x="1871" y="582"/>
                  </a:cubicBezTo>
                  <a:cubicBezTo>
                    <a:pt x="1894" y="582"/>
                    <a:pt x="1916" y="538"/>
                    <a:pt x="1905" y="493"/>
                  </a:cubicBezTo>
                  <a:cubicBezTo>
                    <a:pt x="1882" y="448"/>
                    <a:pt x="1860" y="358"/>
                    <a:pt x="1838" y="369"/>
                  </a:cubicBezTo>
                  <a:cubicBezTo>
                    <a:pt x="1815" y="381"/>
                    <a:pt x="1759" y="403"/>
                    <a:pt x="1726" y="392"/>
                  </a:cubicBezTo>
                  <a:cubicBezTo>
                    <a:pt x="1681" y="381"/>
                    <a:pt x="1636" y="403"/>
                    <a:pt x="1613" y="392"/>
                  </a:cubicBezTo>
                  <a:cubicBezTo>
                    <a:pt x="1602" y="369"/>
                    <a:pt x="1602" y="325"/>
                    <a:pt x="1569" y="291"/>
                  </a:cubicBezTo>
                  <a:cubicBezTo>
                    <a:pt x="1535" y="269"/>
                    <a:pt x="1513" y="258"/>
                    <a:pt x="1502" y="224"/>
                  </a:cubicBezTo>
                  <a:cubicBezTo>
                    <a:pt x="1490" y="190"/>
                    <a:pt x="1502" y="168"/>
                    <a:pt x="1412" y="89"/>
                  </a:cubicBezTo>
                  <a:cubicBezTo>
                    <a:pt x="1322" y="22"/>
                    <a:pt x="1322" y="0"/>
                    <a:pt x="1289" y="11"/>
                  </a:cubicBezTo>
                  <a:cubicBezTo>
                    <a:pt x="1266" y="11"/>
                    <a:pt x="1255" y="33"/>
                    <a:pt x="1277" y="67"/>
                  </a:cubicBezTo>
                  <a:cubicBezTo>
                    <a:pt x="1300" y="89"/>
                    <a:pt x="1311" y="168"/>
                    <a:pt x="1289" y="201"/>
                  </a:cubicBezTo>
                  <a:cubicBezTo>
                    <a:pt x="1277" y="224"/>
                    <a:pt x="1255" y="235"/>
                    <a:pt x="1244" y="235"/>
                  </a:cubicBezTo>
                  <a:cubicBezTo>
                    <a:pt x="1244" y="246"/>
                    <a:pt x="1233" y="246"/>
                    <a:pt x="1233" y="246"/>
                  </a:cubicBezTo>
                  <a:cubicBezTo>
                    <a:pt x="1210" y="269"/>
                    <a:pt x="1210" y="291"/>
                    <a:pt x="1210" y="325"/>
                  </a:cubicBezTo>
                  <a:cubicBezTo>
                    <a:pt x="1199" y="358"/>
                    <a:pt x="1199" y="358"/>
                    <a:pt x="1154" y="347"/>
                  </a:cubicBezTo>
                  <a:cubicBezTo>
                    <a:pt x="1120" y="347"/>
                    <a:pt x="1098" y="358"/>
                    <a:pt x="1087" y="392"/>
                  </a:cubicBezTo>
                  <a:cubicBezTo>
                    <a:pt x="1064" y="414"/>
                    <a:pt x="1020" y="425"/>
                    <a:pt x="986" y="414"/>
                  </a:cubicBezTo>
                  <a:cubicBezTo>
                    <a:pt x="941" y="392"/>
                    <a:pt x="952" y="403"/>
                    <a:pt x="907" y="414"/>
                  </a:cubicBezTo>
                  <a:cubicBezTo>
                    <a:pt x="862" y="425"/>
                    <a:pt x="829" y="437"/>
                    <a:pt x="818" y="459"/>
                  </a:cubicBezTo>
                  <a:cubicBezTo>
                    <a:pt x="807" y="493"/>
                    <a:pt x="784" y="482"/>
                    <a:pt x="784" y="504"/>
                  </a:cubicBezTo>
                  <a:cubicBezTo>
                    <a:pt x="773" y="527"/>
                    <a:pt x="751" y="527"/>
                    <a:pt x="728" y="493"/>
                  </a:cubicBezTo>
                  <a:cubicBezTo>
                    <a:pt x="717" y="459"/>
                    <a:pt x="695" y="425"/>
                    <a:pt x="672" y="414"/>
                  </a:cubicBezTo>
                  <a:cubicBezTo>
                    <a:pt x="650" y="403"/>
                    <a:pt x="627" y="381"/>
                    <a:pt x="627" y="358"/>
                  </a:cubicBezTo>
                  <a:cubicBezTo>
                    <a:pt x="638" y="336"/>
                    <a:pt x="616" y="313"/>
                    <a:pt x="571" y="325"/>
                  </a:cubicBezTo>
                  <a:cubicBezTo>
                    <a:pt x="526" y="336"/>
                    <a:pt x="493" y="403"/>
                    <a:pt x="482" y="425"/>
                  </a:cubicBezTo>
                  <a:cubicBezTo>
                    <a:pt x="482" y="448"/>
                    <a:pt x="493" y="470"/>
                    <a:pt x="515" y="470"/>
                  </a:cubicBezTo>
                  <a:cubicBezTo>
                    <a:pt x="538" y="470"/>
                    <a:pt x="538" y="527"/>
                    <a:pt x="571" y="515"/>
                  </a:cubicBezTo>
                  <a:cubicBezTo>
                    <a:pt x="605" y="515"/>
                    <a:pt x="549" y="549"/>
                    <a:pt x="526" y="571"/>
                  </a:cubicBezTo>
                  <a:cubicBezTo>
                    <a:pt x="515" y="594"/>
                    <a:pt x="493" y="594"/>
                    <a:pt x="459" y="582"/>
                  </a:cubicBezTo>
                  <a:cubicBezTo>
                    <a:pt x="414" y="560"/>
                    <a:pt x="313" y="560"/>
                    <a:pt x="302" y="582"/>
                  </a:cubicBezTo>
                  <a:cubicBezTo>
                    <a:pt x="280" y="616"/>
                    <a:pt x="257" y="638"/>
                    <a:pt x="224" y="627"/>
                  </a:cubicBezTo>
                  <a:cubicBezTo>
                    <a:pt x="202" y="616"/>
                    <a:pt x="145" y="605"/>
                    <a:pt x="123" y="627"/>
                  </a:cubicBezTo>
                  <a:lnTo>
                    <a:pt x="123" y="627"/>
                  </a:lnTo>
                  <a:cubicBezTo>
                    <a:pt x="145" y="638"/>
                    <a:pt x="145" y="672"/>
                    <a:pt x="123" y="683"/>
                  </a:cubicBezTo>
                </a:path>
              </a:pathLst>
            </a:custGeom>
            <a:solidFill>
              <a:srgbClr val="FFAB00"/>
            </a:solid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latin typeface="Calibri Light"/>
              </a:endParaRPr>
            </a:p>
          </p:txBody>
        </p:sp>
        <p:sp>
          <p:nvSpPr>
            <p:cNvPr id="75" name="Freeform 33"/>
            <p:cNvSpPr>
              <a:spLocks noChangeArrowheads="1"/>
            </p:cNvSpPr>
            <p:nvPr/>
          </p:nvSpPr>
          <p:spPr bwMode="auto">
            <a:xfrm>
              <a:off x="5616575" y="4216400"/>
              <a:ext cx="561975" cy="766763"/>
            </a:xfrm>
            <a:custGeom>
              <a:avLst/>
              <a:gdLst>
                <a:gd name="T0" fmla="*/ 11 w 1559"/>
                <a:gd name="T1" fmla="*/ 1838 h 2130"/>
                <a:gd name="T2" fmla="*/ 123 w 1559"/>
                <a:gd name="T3" fmla="*/ 1928 h 2130"/>
                <a:gd name="T4" fmla="*/ 190 w 1559"/>
                <a:gd name="T5" fmla="*/ 2006 h 2130"/>
                <a:gd name="T6" fmla="*/ 291 w 1559"/>
                <a:gd name="T7" fmla="*/ 2085 h 2130"/>
                <a:gd name="T8" fmla="*/ 403 w 1559"/>
                <a:gd name="T9" fmla="*/ 2040 h 2130"/>
                <a:gd name="T10" fmla="*/ 538 w 1559"/>
                <a:gd name="T11" fmla="*/ 2118 h 2130"/>
                <a:gd name="T12" fmla="*/ 773 w 1559"/>
                <a:gd name="T13" fmla="*/ 2073 h 2130"/>
                <a:gd name="T14" fmla="*/ 885 w 1559"/>
                <a:gd name="T15" fmla="*/ 2006 h 2130"/>
                <a:gd name="T16" fmla="*/ 796 w 1559"/>
                <a:gd name="T17" fmla="*/ 1916 h 2130"/>
                <a:gd name="T18" fmla="*/ 941 w 1559"/>
                <a:gd name="T19" fmla="*/ 1849 h 2130"/>
                <a:gd name="T20" fmla="*/ 1042 w 1559"/>
                <a:gd name="T21" fmla="*/ 1984 h 2130"/>
                <a:gd name="T22" fmla="*/ 1132 w 1559"/>
                <a:gd name="T23" fmla="*/ 1950 h 2130"/>
                <a:gd name="T24" fmla="*/ 1300 w 1559"/>
                <a:gd name="T25" fmla="*/ 1905 h 2130"/>
                <a:gd name="T26" fmla="*/ 1468 w 1559"/>
                <a:gd name="T27" fmla="*/ 1838 h 2130"/>
                <a:gd name="T28" fmla="*/ 1547 w 1559"/>
                <a:gd name="T29" fmla="*/ 1737 h 2130"/>
                <a:gd name="T30" fmla="*/ 1547 w 1559"/>
                <a:gd name="T31" fmla="*/ 1715 h 2130"/>
                <a:gd name="T32" fmla="*/ 1367 w 1559"/>
                <a:gd name="T33" fmla="*/ 1636 h 2130"/>
                <a:gd name="T34" fmla="*/ 1255 w 1559"/>
                <a:gd name="T35" fmla="*/ 1558 h 2130"/>
                <a:gd name="T36" fmla="*/ 1176 w 1559"/>
                <a:gd name="T37" fmla="*/ 1435 h 2130"/>
                <a:gd name="T38" fmla="*/ 1188 w 1559"/>
                <a:gd name="T39" fmla="*/ 1334 h 2130"/>
                <a:gd name="T40" fmla="*/ 1244 w 1559"/>
                <a:gd name="T41" fmla="*/ 1211 h 2130"/>
                <a:gd name="T42" fmla="*/ 1345 w 1559"/>
                <a:gd name="T43" fmla="*/ 1199 h 2130"/>
                <a:gd name="T44" fmla="*/ 1367 w 1559"/>
                <a:gd name="T45" fmla="*/ 1076 h 2130"/>
                <a:gd name="T46" fmla="*/ 1221 w 1559"/>
                <a:gd name="T47" fmla="*/ 1054 h 2130"/>
                <a:gd name="T48" fmla="*/ 1109 w 1559"/>
                <a:gd name="T49" fmla="*/ 964 h 2130"/>
                <a:gd name="T50" fmla="*/ 1132 w 1559"/>
                <a:gd name="T51" fmla="*/ 829 h 2130"/>
                <a:gd name="T52" fmla="*/ 1199 w 1559"/>
                <a:gd name="T53" fmla="*/ 605 h 2130"/>
                <a:gd name="T54" fmla="*/ 1221 w 1559"/>
                <a:gd name="T55" fmla="*/ 493 h 2130"/>
                <a:gd name="T56" fmla="*/ 1065 w 1559"/>
                <a:gd name="T57" fmla="*/ 437 h 2130"/>
                <a:gd name="T58" fmla="*/ 964 w 1559"/>
                <a:gd name="T59" fmla="*/ 516 h 2130"/>
                <a:gd name="T60" fmla="*/ 852 w 1559"/>
                <a:gd name="T61" fmla="*/ 292 h 2130"/>
                <a:gd name="T62" fmla="*/ 964 w 1559"/>
                <a:gd name="T63" fmla="*/ 280 h 2130"/>
                <a:gd name="T64" fmla="*/ 840 w 1559"/>
                <a:gd name="T65" fmla="*/ 180 h 2130"/>
                <a:gd name="T66" fmla="*/ 773 w 1559"/>
                <a:gd name="T67" fmla="*/ 11 h 2130"/>
                <a:gd name="T68" fmla="*/ 695 w 1559"/>
                <a:gd name="T69" fmla="*/ 224 h 2130"/>
                <a:gd name="T70" fmla="*/ 639 w 1559"/>
                <a:gd name="T71" fmla="*/ 280 h 2130"/>
                <a:gd name="T72" fmla="*/ 527 w 1559"/>
                <a:gd name="T73" fmla="*/ 404 h 2130"/>
                <a:gd name="T74" fmla="*/ 538 w 1559"/>
                <a:gd name="T75" fmla="*/ 449 h 2130"/>
                <a:gd name="T76" fmla="*/ 560 w 1559"/>
                <a:gd name="T77" fmla="*/ 616 h 2130"/>
                <a:gd name="T78" fmla="*/ 549 w 1559"/>
                <a:gd name="T79" fmla="*/ 829 h 2130"/>
                <a:gd name="T80" fmla="*/ 706 w 1559"/>
                <a:gd name="T81" fmla="*/ 852 h 2130"/>
                <a:gd name="T82" fmla="*/ 796 w 1559"/>
                <a:gd name="T83" fmla="*/ 964 h 2130"/>
                <a:gd name="T84" fmla="*/ 930 w 1559"/>
                <a:gd name="T85" fmla="*/ 1054 h 2130"/>
                <a:gd name="T86" fmla="*/ 807 w 1559"/>
                <a:gd name="T87" fmla="*/ 1121 h 2130"/>
                <a:gd name="T88" fmla="*/ 706 w 1559"/>
                <a:gd name="T89" fmla="*/ 1166 h 2130"/>
                <a:gd name="T90" fmla="*/ 549 w 1559"/>
                <a:gd name="T91" fmla="*/ 1255 h 2130"/>
                <a:gd name="T92" fmla="*/ 403 w 1559"/>
                <a:gd name="T93" fmla="*/ 1132 h 2130"/>
                <a:gd name="T94" fmla="*/ 247 w 1559"/>
                <a:gd name="T95" fmla="*/ 1020 h 2130"/>
                <a:gd name="T96" fmla="*/ 269 w 1559"/>
                <a:gd name="T97" fmla="*/ 1188 h 2130"/>
                <a:gd name="T98" fmla="*/ 258 w 1559"/>
                <a:gd name="T99" fmla="*/ 1390 h 2130"/>
                <a:gd name="T100" fmla="*/ 213 w 1559"/>
                <a:gd name="T101" fmla="*/ 1569 h 2130"/>
                <a:gd name="T102" fmla="*/ 247 w 1559"/>
                <a:gd name="T103" fmla="*/ 1726 h 2130"/>
                <a:gd name="T104" fmla="*/ 112 w 1559"/>
                <a:gd name="T105" fmla="*/ 1726 h 2130"/>
                <a:gd name="T106" fmla="*/ 0 w 1559"/>
                <a:gd name="T107" fmla="*/ 1804 h 2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559" h="2130">
                  <a:moveTo>
                    <a:pt x="11" y="1838"/>
                  </a:moveTo>
                  <a:lnTo>
                    <a:pt x="11" y="1838"/>
                  </a:lnTo>
                  <a:cubicBezTo>
                    <a:pt x="11" y="1860"/>
                    <a:pt x="11" y="1860"/>
                    <a:pt x="45" y="1883"/>
                  </a:cubicBezTo>
                  <a:cubicBezTo>
                    <a:pt x="67" y="1894"/>
                    <a:pt x="112" y="1905"/>
                    <a:pt x="123" y="1928"/>
                  </a:cubicBezTo>
                  <a:cubicBezTo>
                    <a:pt x="123" y="1950"/>
                    <a:pt x="123" y="1984"/>
                    <a:pt x="134" y="1995"/>
                  </a:cubicBezTo>
                  <a:cubicBezTo>
                    <a:pt x="134" y="2006"/>
                    <a:pt x="179" y="1984"/>
                    <a:pt x="190" y="2006"/>
                  </a:cubicBezTo>
                  <a:cubicBezTo>
                    <a:pt x="190" y="2029"/>
                    <a:pt x="202" y="2062"/>
                    <a:pt x="224" y="2062"/>
                  </a:cubicBezTo>
                  <a:cubicBezTo>
                    <a:pt x="247" y="2062"/>
                    <a:pt x="258" y="2096"/>
                    <a:pt x="291" y="2085"/>
                  </a:cubicBezTo>
                  <a:cubicBezTo>
                    <a:pt x="314" y="2062"/>
                    <a:pt x="325" y="2051"/>
                    <a:pt x="347" y="2051"/>
                  </a:cubicBezTo>
                  <a:cubicBezTo>
                    <a:pt x="370" y="2051"/>
                    <a:pt x="392" y="2029"/>
                    <a:pt x="403" y="2040"/>
                  </a:cubicBezTo>
                  <a:cubicBezTo>
                    <a:pt x="414" y="2051"/>
                    <a:pt x="426" y="2096"/>
                    <a:pt x="437" y="2118"/>
                  </a:cubicBezTo>
                  <a:cubicBezTo>
                    <a:pt x="459" y="2096"/>
                    <a:pt x="516" y="2107"/>
                    <a:pt x="538" y="2118"/>
                  </a:cubicBezTo>
                  <a:cubicBezTo>
                    <a:pt x="571" y="2129"/>
                    <a:pt x="594" y="2107"/>
                    <a:pt x="616" y="2073"/>
                  </a:cubicBezTo>
                  <a:cubicBezTo>
                    <a:pt x="627" y="2051"/>
                    <a:pt x="728" y="2051"/>
                    <a:pt x="773" y="2073"/>
                  </a:cubicBezTo>
                  <a:cubicBezTo>
                    <a:pt x="807" y="2085"/>
                    <a:pt x="829" y="2085"/>
                    <a:pt x="840" y="2062"/>
                  </a:cubicBezTo>
                  <a:cubicBezTo>
                    <a:pt x="863" y="2040"/>
                    <a:pt x="919" y="2006"/>
                    <a:pt x="885" y="2006"/>
                  </a:cubicBezTo>
                  <a:cubicBezTo>
                    <a:pt x="852" y="2018"/>
                    <a:pt x="852" y="1961"/>
                    <a:pt x="829" y="1961"/>
                  </a:cubicBezTo>
                  <a:cubicBezTo>
                    <a:pt x="807" y="1961"/>
                    <a:pt x="796" y="1939"/>
                    <a:pt x="796" y="1916"/>
                  </a:cubicBezTo>
                  <a:cubicBezTo>
                    <a:pt x="807" y="1894"/>
                    <a:pt x="840" y="1827"/>
                    <a:pt x="885" y="1816"/>
                  </a:cubicBezTo>
                  <a:cubicBezTo>
                    <a:pt x="930" y="1804"/>
                    <a:pt x="952" y="1827"/>
                    <a:pt x="941" y="1849"/>
                  </a:cubicBezTo>
                  <a:cubicBezTo>
                    <a:pt x="941" y="1872"/>
                    <a:pt x="964" y="1894"/>
                    <a:pt x="986" y="1905"/>
                  </a:cubicBezTo>
                  <a:cubicBezTo>
                    <a:pt x="1009" y="1916"/>
                    <a:pt x="1031" y="1950"/>
                    <a:pt x="1042" y="1984"/>
                  </a:cubicBezTo>
                  <a:cubicBezTo>
                    <a:pt x="1065" y="2018"/>
                    <a:pt x="1087" y="2018"/>
                    <a:pt x="1098" y="1995"/>
                  </a:cubicBezTo>
                  <a:cubicBezTo>
                    <a:pt x="1098" y="1973"/>
                    <a:pt x="1121" y="1984"/>
                    <a:pt x="1132" y="1950"/>
                  </a:cubicBezTo>
                  <a:cubicBezTo>
                    <a:pt x="1143" y="1928"/>
                    <a:pt x="1176" y="1916"/>
                    <a:pt x="1221" y="1905"/>
                  </a:cubicBezTo>
                  <a:cubicBezTo>
                    <a:pt x="1266" y="1894"/>
                    <a:pt x="1255" y="1883"/>
                    <a:pt x="1300" y="1905"/>
                  </a:cubicBezTo>
                  <a:cubicBezTo>
                    <a:pt x="1334" y="1916"/>
                    <a:pt x="1378" y="1905"/>
                    <a:pt x="1401" y="1883"/>
                  </a:cubicBezTo>
                  <a:cubicBezTo>
                    <a:pt x="1412" y="1849"/>
                    <a:pt x="1434" y="1838"/>
                    <a:pt x="1468" y="1838"/>
                  </a:cubicBezTo>
                  <a:cubicBezTo>
                    <a:pt x="1513" y="1849"/>
                    <a:pt x="1513" y="1849"/>
                    <a:pt x="1524" y="1816"/>
                  </a:cubicBezTo>
                  <a:cubicBezTo>
                    <a:pt x="1524" y="1782"/>
                    <a:pt x="1524" y="1760"/>
                    <a:pt x="1547" y="1737"/>
                  </a:cubicBezTo>
                  <a:cubicBezTo>
                    <a:pt x="1547" y="1737"/>
                    <a:pt x="1558" y="1737"/>
                    <a:pt x="1558" y="1726"/>
                  </a:cubicBezTo>
                  <a:cubicBezTo>
                    <a:pt x="1547" y="1726"/>
                    <a:pt x="1547" y="1726"/>
                    <a:pt x="1547" y="1715"/>
                  </a:cubicBezTo>
                  <a:cubicBezTo>
                    <a:pt x="1547" y="1681"/>
                    <a:pt x="1502" y="1659"/>
                    <a:pt x="1468" y="1636"/>
                  </a:cubicBezTo>
                  <a:cubicBezTo>
                    <a:pt x="1434" y="1614"/>
                    <a:pt x="1401" y="1603"/>
                    <a:pt x="1367" y="1636"/>
                  </a:cubicBezTo>
                  <a:cubicBezTo>
                    <a:pt x="1345" y="1670"/>
                    <a:pt x="1322" y="1681"/>
                    <a:pt x="1311" y="1647"/>
                  </a:cubicBezTo>
                  <a:cubicBezTo>
                    <a:pt x="1300" y="1614"/>
                    <a:pt x="1289" y="1547"/>
                    <a:pt x="1255" y="1558"/>
                  </a:cubicBezTo>
                  <a:cubicBezTo>
                    <a:pt x="1210" y="1569"/>
                    <a:pt x="1188" y="1547"/>
                    <a:pt x="1176" y="1513"/>
                  </a:cubicBezTo>
                  <a:cubicBezTo>
                    <a:pt x="1154" y="1480"/>
                    <a:pt x="1154" y="1446"/>
                    <a:pt x="1176" y="1435"/>
                  </a:cubicBezTo>
                  <a:cubicBezTo>
                    <a:pt x="1188" y="1423"/>
                    <a:pt x="1165" y="1378"/>
                    <a:pt x="1188" y="1378"/>
                  </a:cubicBezTo>
                  <a:cubicBezTo>
                    <a:pt x="1210" y="1367"/>
                    <a:pt x="1210" y="1356"/>
                    <a:pt x="1188" y="1334"/>
                  </a:cubicBezTo>
                  <a:cubicBezTo>
                    <a:pt x="1176" y="1311"/>
                    <a:pt x="1176" y="1278"/>
                    <a:pt x="1199" y="1267"/>
                  </a:cubicBezTo>
                  <a:cubicBezTo>
                    <a:pt x="1233" y="1255"/>
                    <a:pt x="1233" y="1244"/>
                    <a:pt x="1244" y="1211"/>
                  </a:cubicBezTo>
                  <a:cubicBezTo>
                    <a:pt x="1244" y="1188"/>
                    <a:pt x="1266" y="1154"/>
                    <a:pt x="1289" y="1177"/>
                  </a:cubicBezTo>
                  <a:cubicBezTo>
                    <a:pt x="1311" y="1211"/>
                    <a:pt x="1334" y="1211"/>
                    <a:pt x="1345" y="1199"/>
                  </a:cubicBezTo>
                  <a:cubicBezTo>
                    <a:pt x="1356" y="1177"/>
                    <a:pt x="1322" y="1166"/>
                    <a:pt x="1356" y="1143"/>
                  </a:cubicBezTo>
                  <a:cubicBezTo>
                    <a:pt x="1378" y="1121"/>
                    <a:pt x="1367" y="1110"/>
                    <a:pt x="1367" y="1076"/>
                  </a:cubicBezTo>
                  <a:cubicBezTo>
                    <a:pt x="1356" y="1054"/>
                    <a:pt x="1356" y="1042"/>
                    <a:pt x="1322" y="1065"/>
                  </a:cubicBezTo>
                  <a:cubicBezTo>
                    <a:pt x="1300" y="1087"/>
                    <a:pt x="1233" y="1087"/>
                    <a:pt x="1221" y="1054"/>
                  </a:cubicBezTo>
                  <a:cubicBezTo>
                    <a:pt x="1210" y="1020"/>
                    <a:pt x="1210" y="1020"/>
                    <a:pt x="1165" y="1020"/>
                  </a:cubicBezTo>
                  <a:cubicBezTo>
                    <a:pt x="1132" y="1020"/>
                    <a:pt x="1143" y="987"/>
                    <a:pt x="1109" y="964"/>
                  </a:cubicBezTo>
                  <a:cubicBezTo>
                    <a:pt x="1076" y="942"/>
                    <a:pt x="1076" y="897"/>
                    <a:pt x="1087" y="863"/>
                  </a:cubicBezTo>
                  <a:cubicBezTo>
                    <a:pt x="1087" y="841"/>
                    <a:pt x="1132" y="863"/>
                    <a:pt x="1132" y="829"/>
                  </a:cubicBezTo>
                  <a:cubicBezTo>
                    <a:pt x="1143" y="796"/>
                    <a:pt x="1132" y="740"/>
                    <a:pt x="1143" y="695"/>
                  </a:cubicBezTo>
                  <a:cubicBezTo>
                    <a:pt x="1165" y="661"/>
                    <a:pt x="1188" y="628"/>
                    <a:pt x="1199" y="605"/>
                  </a:cubicBezTo>
                  <a:cubicBezTo>
                    <a:pt x="1199" y="572"/>
                    <a:pt x="1199" y="560"/>
                    <a:pt x="1221" y="549"/>
                  </a:cubicBezTo>
                  <a:cubicBezTo>
                    <a:pt x="1255" y="538"/>
                    <a:pt x="1255" y="516"/>
                    <a:pt x="1221" y="493"/>
                  </a:cubicBezTo>
                  <a:cubicBezTo>
                    <a:pt x="1188" y="471"/>
                    <a:pt x="1143" y="482"/>
                    <a:pt x="1121" y="471"/>
                  </a:cubicBezTo>
                  <a:cubicBezTo>
                    <a:pt x="1098" y="449"/>
                    <a:pt x="1076" y="426"/>
                    <a:pt x="1065" y="437"/>
                  </a:cubicBezTo>
                  <a:cubicBezTo>
                    <a:pt x="1042" y="449"/>
                    <a:pt x="1031" y="471"/>
                    <a:pt x="1020" y="493"/>
                  </a:cubicBezTo>
                  <a:cubicBezTo>
                    <a:pt x="1009" y="527"/>
                    <a:pt x="986" y="538"/>
                    <a:pt x="964" y="516"/>
                  </a:cubicBezTo>
                  <a:cubicBezTo>
                    <a:pt x="930" y="493"/>
                    <a:pt x="885" y="482"/>
                    <a:pt x="874" y="449"/>
                  </a:cubicBezTo>
                  <a:cubicBezTo>
                    <a:pt x="863" y="415"/>
                    <a:pt x="818" y="292"/>
                    <a:pt x="852" y="292"/>
                  </a:cubicBezTo>
                  <a:cubicBezTo>
                    <a:pt x="885" y="292"/>
                    <a:pt x="908" y="325"/>
                    <a:pt x="930" y="325"/>
                  </a:cubicBezTo>
                  <a:cubicBezTo>
                    <a:pt x="941" y="325"/>
                    <a:pt x="941" y="314"/>
                    <a:pt x="964" y="280"/>
                  </a:cubicBezTo>
                  <a:cubicBezTo>
                    <a:pt x="986" y="247"/>
                    <a:pt x="997" y="213"/>
                    <a:pt x="964" y="224"/>
                  </a:cubicBezTo>
                  <a:cubicBezTo>
                    <a:pt x="930" y="224"/>
                    <a:pt x="829" y="213"/>
                    <a:pt x="840" y="180"/>
                  </a:cubicBezTo>
                  <a:cubicBezTo>
                    <a:pt x="852" y="146"/>
                    <a:pt x="874" y="79"/>
                    <a:pt x="852" y="34"/>
                  </a:cubicBezTo>
                  <a:cubicBezTo>
                    <a:pt x="840" y="0"/>
                    <a:pt x="784" y="0"/>
                    <a:pt x="773" y="11"/>
                  </a:cubicBezTo>
                  <a:cubicBezTo>
                    <a:pt x="751" y="34"/>
                    <a:pt x="717" y="112"/>
                    <a:pt x="728" y="135"/>
                  </a:cubicBezTo>
                  <a:cubicBezTo>
                    <a:pt x="740" y="168"/>
                    <a:pt x="717" y="224"/>
                    <a:pt x="695" y="224"/>
                  </a:cubicBezTo>
                  <a:cubicBezTo>
                    <a:pt x="683" y="224"/>
                    <a:pt x="683" y="224"/>
                    <a:pt x="672" y="224"/>
                  </a:cubicBezTo>
                  <a:cubicBezTo>
                    <a:pt x="672" y="247"/>
                    <a:pt x="661" y="280"/>
                    <a:pt x="639" y="280"/>
                  </a:cubicBezTo>
                  <a:cubicBezTo>
                    <a:pt x="616" y="292"/>
                    <a:pt x="605" y="314"/>
                    <a:pt x="583" y="359"/>
                  </a:cubicBezTo>
                  <a:cubicBezTo>
                    <a:pt x="571" y="392"/>
                    <a:pt x="560" y="404"/>
                    <a:pt x="527" y="404"/>
                  </a:cubicBezTo>
                  <a:cubicBezTo>
                    <a:pt x="493" y="392"/>
                    <a:pt x="448" y="415"/>
                    <a:pt x="459" y="449"/>
                  </a:cubicBezTo>
                  <a:cubicBezTo>
                    <a:pt x="471" y="471"/>
                    <a:pt x="516" y="460"/>
                    <a:pt x="538" y="449"/>
                  </a:cubicBezTo>
                  <a:cubicBezTo>
                    <a:pt x="560" y="437"/>
                    <a:pt x="594" y="482"/>
                    <a:pt x="594" y="493"/>
                  </a:cubicBezTo>
                  <a:cubicBezTo>
                    <a:pt x="605" y="505"/>
                    <a:pt x="594" y="572"/>
                    <a:pt x="560" y="616"/>
                  </a:cubicBezTo>
                  <a:cubicBezTo>
                    <a:pt x="516" y="650"/>
                    <a:pt x="471" y="695"/>
                    <a:pt x="493" y="729"/>
                  </a:cubicBezTo>
                  <a:cubicBezTo>
                    <a:pt x="516" y="751"/>
                    <a:pt x="538" y="818"/>
                    <a:pt x="549" y="829"/>
                  </a:cubicBezTo>
                  <a:cubicBezTo>
                    <a:pt x="549" y="852"/>
                    <a:pt x="605" y="852"/>
                    <a:pt x="616" y="829"/>
                  </a:cubicBezTo>
                  <a:cubicBezTo>
                    <a:pt x="616" y="818"/>
                    <a:pt x="683" y="841"/>
                    <a:pt x="706" y="852"/>
                  </a:cubicBezTo>
                  <a:cubicBezTo>
                    <a:pt x="728" y="863"/>
                    <a:pt x="706" y="908"/>
                    <a:pt x="740" y="908"/>
                  </a:cubicBezTo>
                  <a:cubicBezTo>
                    <a:pt x="762" y="908"/>
                    <a:pt x="762" y="975"/>
                    <a:pt x="796" y="964"/>
                  </a:cubicBezTo>
                  <a:cubicBezTo>
                    <a:pt x="829" y="964"/>
                    <a:pt x="852" y="987"/>
                    <a:pt x="852" y="1009"/>
                  </a:cubicBezTo>
                  <a:cubicBezTo>
                    <a:pt x="852" y="1031"/>
                    <a:pt x="896" y="1042"/>
                    <a:pt x="930" y="1054"/>
                  </a:cubicBezTo>
                  <a:cubicBezTo>
                    <a:pt x="964" y="1065"/>
                    <a:pt x="997" y="1110"/>
                    <a:pt x="930" y="1110"/>
                  </a:cubicBezTo>
                  <a:cubicBezTo>
                    <a:pt x="852" y="1098"/>
                    <a:pt x="796" y="1087"/>
                    <a:pt x="807" y="1121"/>
                  </a:cubicBezTo>
                  <a:cubicBezTo>
                    <a:pt x="807" y="1154"/>
                    <a:pt x="773" y="1188"/>
                    <a:pt x="751" y="1188"/>
                  </a:cubicBezTo>
                  <a:cubicBezTo>
                    <a:pt x="728" y="1199"/>
                    <a:pt x="706" y="1188"/>
                    <a:pt x="706" y="1166"/>
                  </a:cubicBezTo>
                  <a:cubicBezTo>
                    <a:pt x="695" y="1154"/>
                    <a:pt x="650" y="1199"/>
                    <a:pt x="616" y="1233"/>
                  </a:cubicBezTo>
                  <a:cubicBezTo>
                    <a:pt x="583" y="1267"/>
                    <a:pt x="560" y="1278"/>
                    <a:pt x="549" y="1255"/>
                  </a:cubicBezTo>
                  <a:cubicBezTo>
                    <a:pt x="527" y="1233"/>
                    <a:pt x="504" y="1233"/>
                    <a:pt x="482" y="1211"/>
                  </a:cubicBezTo>
                  <a:cubicBezTo>
                    <a:pt x="459" y="1177"/>
                    <a:pt x="426" y="1177"/>
                    <a:pt x="403" y="1132"/>
                  </a:cubicBezTo>
                  <a:cubicBezTo>
                    <a:pt x="381" y="1098"/>
                    <a:pt x="370" y="1042"/>
                    <a:pt x="336" y="1020"/>
                  </a:cubicBezTo>
                  <a:cubicBezTo>
                    <a:pt x="291" y="998"/>
                    <a:pt x="247" y="975"/>
                    <a:pt x="247" y="1020"/>
                  </a:cubicBezTo>
                  <a:cubicBezTo>
                    <a:pt x="247" y="1054"/>
                    <a:pt x="224" y="1110"/>
                    <a:pt x="247" y="1110"/>
                  </a:cubicBezTo>
                  <a:cubicBezTo>
                    <a:pt x="269" y="1121"/>
                    <a:pt x="280" y="1154"/>
                    <a:pt x="269" y="1188"/>
                  </a:cubicBezTo>
                  <a:cubicBezTo>
                    <a:pt x="258" y="1211"/>
                    <a:pt x="235" y="1267"/>
                    <a:pt x="258" y="1267"/>
                  </a:cubicBezTo>
                  <a:cubicBezTo>
                    <a:pt x="291" y="1267"/>
                    <a:pt x="269" y="1367"/>
                    <a:pt x="258" y="1390"/>
                  </a:cubicBezTo>
                  <a:cubicBezTo>
                    <a:pt x="258" y="1412"/>
                    <a:pt x="247" y="1423"/>
                    <a:pt x="224" y="1446"/>
                  </a:cubicBezTo>
                  <a:cubicBezTo>
                    <a:pt x="202" y="1457"/>
                    <a:pt x="190" y="1547"/>
                    <a:pt x="213" y="1569"/>
                  </a:cubicBezTo>
                  <a:cubicBezTo>
                    <a:pt x="235" y="1591"/>
                    <a:pt x="213" y="1625"/>
                    <a:pt x="235" y="1636"/>
                  </a:cubicBezTo>
                  <a:cubicBezTo>
                    <a:pt x="258" y="1647"/>
                    <a:pt x="258" y="1715"/>
                    <a:pt x="247" y="1726"/>
                  </a:cubicBezTo>
                  <a:cubicBezTo>
                    <a:pt x="235" y="1737"/>
                    <a:pt x="179" y="1692"/>
                    <a:pt x="157" y="1681"/>
                  </a:cubicBezTo>
                  <a:cubicBezTo>
                    <a:pt x="123" y="1681"/>
                    <a:pt x="123" y="1704"/>
                    <a:pt x="112" y="1726"/>
                  </a:cubicBezTo>
                  <a:cubicBezTo>
                    <a:pt x="101" y="1749"/>
                    <a:pt x="34" y="1749"/>
                    <a:pt x="22" y="1771"/>
                  </a:cubicBezTo>
                  <a:cubicBezTo>
                    <a:pt x="22" y="1793"/>
                    <a:pt x="11" y="1804"/>
                    <a:pt x="0" y="1804"/>
                  </a:cubicBezTo>
                  <a:cubicBezTo>
                    <a:pt x="11" y="1816"/>
                    <a:pt x="11" y="1827"/>
                    <a:pt x="11" y="1838"/>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latin typeface="Calibri Light"/>
              </a:endParaRPr>
            </a:p>
          </p:txBody>
        </p:sp>
        <p:sp>
          <p:nvSpPr>
            <p:cNvPr id="76" name="Freeform 34"/>
            <p:cNvSpPr>
              <a:spLocks noChangeArrowheads="1"/>
            </p:cNvSpPr>
            <p:nvPr/>
          </p:nvSpPr>
          <p:spPr bwMode="auto">
            <a:xfrm>
              <a:off x="5692775" y="4506913"/>
              <a:ext cx="282575" cy="169862"/>
            </a:xfrm>
            <a:custGeom>
              <a:avLst/>
              <a:gdLst>
                <a:gd name="T0" fmla="*/ 123 w 785"/>
                <a:gd name="T1" fmla="*/ 213 h 472"/>
                <a:gd name="T2" fmla="*/ 123 w 785"/>
                <a:gd name="T3" fmla="*/ 213 h 472"/>
                <a:gd name="T4" fmla="*/ 190 w 785"/>
                <a:gd name="T5" fmla="*/ 325 h 472"/>
                <a:gd name="T6" fmla="*/ 269 w 785"/>
                <a:gd name="T7" fmla="*/ 404 h 472"/>
                <a:gd name="T8" fmla="*/ 336 w 785"/>
                <a:gd name="T9" fmla="*/ 448 h 472"/>
                <a:gd name="T10" fmla="*/ 403 w 785"/>
                <a:gd name="T11" fmla="*/ 426 h 472"/>
                <a:gd name="T12" fmla="*/ 493 w 785"/>
                <a:gd name="T13" fmla="*/ 359 h 472"/>
                <a:gd name="T14" fmla="*/ 538 w 785"/>
                <a:gd name="T15" fmla="*/ 381 h 472"/>
                <a:gd name="T16" fmla="*/ 594 w 785"/>
                <a:gd name="T17" fmla="*/ 314 h 472"/>
                <a:gd name="T18" fmla="*/ 717 w 785"/>
                <a:gd name="T19" fmla="*/ 303 h 472"/>
                <a:gd name="T20" fmla="*/ 717 w 785"/>
                <a:gd name="T21" fmla="*/ 247 h 472"/>
                <a:gd name="T22" fmla="*/ 639 w 785"/>
                <a:gd name="T23" fmla="*/ 202 h 472"/>
                <a:gd name="T24" fmla="*/ 583 w 785"/>
                <a:gd name="T25" fmla="*/ 157 h 472"/>
                <a:gd name="T26" fmla="*/ 527 w 785"/>
                <a:gd name="T27" fmla="*/ 101 h 472"/>
                <a:gd name="T28" fmla="*/ 493 w 785"/>
                <a:gd name="T29" fmla="*/ 45 h 472"/>
                <a:gd name="T30" fmla="*/ 403 w 785"/>
                <a:gd name="T31" fmla="*/ 22 h 472"/>
                <a:gd name="T32" fmla="*/ 336 w 785"/>
                <a:gd name="T33" fmla="*/ 22 h 472"/>
                <a:gd name="T34" fmla="*/ 314 w 785"/>
                <a:gd name="T35" fmla="*/ 0 h 472"/>
                <a:gd name="T36" fmla="*/ 258 w 785"/>
                <a:gd name="T37" fmla="*/ 34 h 472"/>
                <a:gd name="T38" fmla="*/ 201 w 785"/>
                <a:gd name="T39" fmla="*/ 67 h 472"/>
                <a:gd name="T40" fmla="*/ 134 w 785"/>
                <a:gd name="T41" fmla="*/ 90 h 472"/>
                <a:gd name="T42" fmla="*/ 67 w 785"/>
                <a:gd name="T43" fmla="*/ 90 h 472"/>
                <a:gd name="T44" fmla="*/ 11 w 785"/>
                <a:gd name="T45" fmla="*/ 146 h 472"/>
                <a:gd name="T46" fmla="*/ 45 w 785"/>
                <a:gd name="T47" fmla="*/ 191 h 472"/>
                <a:gd name="T48" fmla="*/ 45 w 785"/>
                <a:gd name="T49" fmla="*/ 191 h 472"/>
                <a:gd name="T50" fmla="*/ 123 w 785"/>
                <a:gd name="T51" fmla="*/ 213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85" h="472">
                  <a:moveTo>
                    <a:pt x="123" y="213"/>
                  </a:moveTo>
                  <a:lnTo>
                    <a:pt x="123" y="213"/>
                  </a:lnTo>
                  <a:cubicBezTo>
                    <a:pt x="157" y="235"/>
                    <a:pt x="168" y="291"/>
                    <a:pt x="190" y="325"/>
                  </a:cubicBezTo>
                  <a:cubicBezTo>
                    <a:pt x="213" y="370"/>
                    <a:pt x="246" y="370"/>
                    <a:pt x="269" y="404"/>
                  </a:cubicBezTo>
                  <a:cubicBezTo>
                    <a:pt x="291" y="426"/>
                    <a:pt x="314" y="426"/>
                    <a:pt x="336" y="448"/>
                  </a:cubicBezTo>
                  <a:cubicBezTo>
                    <a:pt x="347" y="471"/>
                    <a:pt x="370" y="460"/>
                    <a:pt x="403" y="426"/>
                  </a:cubicBezTo>
                  <a:cubicBezTo>
                    <a:pt x="437" y="392"/>
                    <a:pt x="482" y="347"/>
                    <a:pt x="493" y="359"/>
                  </a:cubicBezTo>
                  <a:cubicBezTo>
                    <a:pt x="493" y="381"/>
                    <a:pt x="515" y="392"/>
                    <a:pt x="538" y="381"/>
                  </a:cubicBezTo>
                  <a:cubicBezTo>
                    <a:pt x="560" y="381"/>
                    <a:pt x="594" y="347"/>
                    <a:pt x="594" y="314"/>
                  </a:cubicBezTo>
                  <a:cubicBezTo>
                    <a:pt x="583" y="280"/>
                    <a:pt x="639" y="291"/>
                    <a:pt x="717" y="303"/>
                  </a:cubicBezTo>
                  <a:cubicBezTo>
                    <a:pt x="784" y="303"/>
                    <a:pt x="751" y="258"/>
                    <a:pt x="717" y="247"/>
                  </a:cubicBezTo>
                  <a:cubicBezTo>
                    <a:pt x="683" y="235"/>
                    <a:pt x="639" y="224"/>
                    <a:pt x="639" y="202"/>
                  </a:cubicBezTo>
                  <a:cubicBezTo>
                    <a:pt x="639" y="180"/>
                    <a:pt x="616" y="157"/>
                    <a:pt x="583" y="157"/>
                  </a:cubicBezTo>
                  <a:cubicBezTo>
                    <a:pt x="549" y="168"/>
                    <a:pt x="549" y="101"/>
                    <a:pt x="527" y="101"/>
                  </a:cubicBezTo>
                  <a:cubicBezTo>
                    <a:pt x="493" y="101"/>
                    <a:pt x="515" y="56"/>
                    <a:pt x="493" y="45"/>
                  </a:cubicBezTo>
                  <a:cubicBezTo>
                    <a:pt x="470" y="34"/>
                    <a:pt x="403" y="11"/>
                    <a:pt x="403" y="22"/>
                  </a:cubicBezTo>
                  <a:cubicBezTo>
                    <a:pt x="392" y="45"/>
                    <a:pt x="336" y="45"/>
                    <a:pt x="336" y="22"/>
                  </a:cubicBezTo>
                  <a:cubicBezTo>
                    <a:pt x="325" y="22"/>
                    <a:pt x="325" y="11"/>
                    <a:pt x="314" y="0"/>
                  </a:cubicBezTo>
                  <a:cubicBezTo>
                    <a:pt x="291" y="0"/>
                    <a:pt x="269" y="11"/>
                    <a:pt x="258" y="34"/>
                  </a:cubicBezTo>
                  <a:cubicBezTo>
                    <a:pt x="246" y="56"/>
                    <a:pt x="224" y="78"/>
                    <a:pt x="201" y="67"/>
                  </a:cubicBezTo>
                  <a:cubicBezTo>
                    <a:pt x="179" y="56"/>
                    <a:pt x="157" y="78"/>
                    <a:pt x="134" y="90"/>
                  </a:cubicBezTo>
                  <a:cubicBezTo>
                    <a:pt x="123" y="112"/>
                    <a:pt x="101" y="78"/>
                    <a:pt x="67" y="90"/>
                  </a:cubicBezTo>
                  <a:cubicBezTo>
                    <a:pt x="34" y="101"/>
                    <a:pt x="0" y="123"/>
                    <a:pt x="11" y="146"/>
                  </a:cubicBezTo>
                  <a:cubicBezTo>
                    <a:pt x="22" y="157"/>
                    <a:pt x="45" y="191"/>
                    <a:pt x="45" y="191"/>
                  </a:cubicBezTo>
                  <a:lnTo>
                    <a:pt x="45" y="191"/>
                  </a:lnTo>
                  <a:cubicBezTo>
                    <a:pt x="56" y="180"/>
                    <a:pt x="90" y="191"/>
                    <a:pt x="123" y="213"/>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latin typeface="Calibri Light"/>
              </a:endParaRPr>
            </a:p>
          </p:txBody>
        </p:sp>
        <p:sp>
          <p:nvSpPr>
            <p:cNvPr id="77" name="Freeform 35"/>
            <p:cNvSpPr>
              <a:spLocks noChangeArrowheads="1"/>
            </p:cNvSpPr>
            <p:nvPr/>
          </p:nvSpPr>
          <p:spPr bwMode="auto">
            <a:xfrm>
              <a:off x="4349750" y="3146425"/>
              <a:ext cx="839788" cy="1057275"/>
            </a:xfrm>
            <a:custGeom>
              <a:avLst/>
              <a:gdLst>
                <a:gd name="T0" fmla="*/ 471 w 2331"/>
                <a:gd name="T1" fmla="*/ 2835 h 2937"/>
                <a:gd name="T2" fmla="*/ 426 w 2331"/>
                <a:gd name="T3" fmla="*/ 2599 h 2937"/>
                <a:gd name="T4" fmla="*/ 527 w 2331"/>
                <a:gd name="T5" fmla="*/ 2409 h 2937"/>
                <a:gd name="T6" fmla="*/ 773 w 2331"/>
                <a:gd name="T7" fmla="*/ 2140 h 2937"/>
                <a:gd name="T8" fmla="*/ 639 w 2331"/>
                <a:gd name="T9" fmla="*/ 2084 h 2937"/>
                <a:gd name="T10" fmla="*/ 504 w 2331"/>
                <a:gd name="T11" fmla="*/ 1894 h 2937"/>
                <a:gd name="T12" fmla="*/ 280 w 2331"/>
                <a:gd name="T13" fmla="*/ 1781 h 2937"/>
                <a:gd name="T14" fmla="*/ 258 w 2331"/>
                <a:gd name="T15" fmla="*/ 1804 h 2937"/>
                <a:gd name="T16" fmla="*/ 22 w 2331"/>
                <a:gd name="T17" fmla="*/ 1927 h 2937"/>
                <a:gd name="T18" fmla="*/ 135 w 2331"/>
                <a:gd name="T19" fmla="*/ 1602 h 2937"/>
                <a:gd name="T20" fmla="*/ 146 w 2331"/>
                <a:gd name="T21" fmla="*/ 1288 h 2937"/>
                <a:gd name="T22" fmla="*/ 336 w 2331"/>
                <a:gd name="T23" fmla="*/ 952 h 2937"/>
                <a:gd name="T24" fmla="*/ 493 w 2331"/>
                <a:gd name="T25" fmla="*/ 694 h 2937"/>
                <a:gd name="T26" fmla="*/ 807 w 2331"/>
                <a:gd name="T27" fmla="*/ 505 h 2937"/>
                <a:gd name="T28" fmla="*/ 1121 w 2331"/>
                <a:gd name="T29" fmla="*/ 538 h 2937"/>
                <a:gd name="T30" fmla="*/ 1121 w 2331"/>
                <a:gd name="T31" fmla="*/ 146 h 2937"/>
                <a:gd name="T32" fmla="*/ 1244 w 2331"/>
                <a:gd name="T33" fmla="*/ 23 h 2937"/>
                <a:gd name="T34" fmla="*/ 1793 w 2331"/>
                <a:gd name="T35" fmla="*/ 146 h 2937"/>
                <a:gd name="T36" fmla="*/ 2051 w 2331"/>
                <a:gd name="T37" fmla="*/ 224 h 2937"/>
                <a:gd name="T38" fmla="*/ 2252 w 2331"/>
                <a:gd name="T39" fmla="*/ 370 h 2937"/>
                <a:gd name="T40" fmla="*/ 2094 w 2331"/>
                <a:gd name="T41" fmla="*/ 728 h 2937"/>
                <a:gd name="T42" fmla="*/ 1670 w 2331"/>
                <a:gd name="T43" fmla="*/ 1165 h 2937"/>
                <a:gd name="T44" fmla="*/ 1446 w 2331"/>
                <a:gd name="T45" fmla="*/ 1288 h 2937"/>
                <a:gd name="T46" fmla="*/ 1490 w 2331"/>
                <a:gd name="T47" fmla="*/ 1669 h 2937"/>
                <a:gd name="T48" fmla="*/ 1815 w 2331"/>
                <a:gd name="T49" fmla="*/ 1748 h 2937"/>
                <a:gd name="T50" fmla="*/ 1972 w 2331"/>
                <a:gd name="T51" fmla="*/ 1994 h 2937"/>
                <a:gd name="T52" fmla="*/ 1602 w 2331"/>
                <a:gd name="T53" fmla="*/ 2207 h 2937"/>
                <a:gd name="T54" fmla="*/ 1446 w 2331"/>
                <a:gd name="T55" fmla="*/ 1994 h 2937"/>
                <a:gd name="T56" fmla="*/ 1087 w 2331"/>
                <a:gd name="T57" fmla="*/ 2129 h 2937"/>
                <a:gd name="T58" fmla="*/ 1121 w 2331"/>
                <a:gd name="T59" fmla="*/ 2532 h 2937"/>
                <a:gd name="T60" fmla="*/ 930 w 2331"/>
                <a:gd name="T61" fmla="*/ 2779 h 2937"/>
                <a:gd name="T62" fmla="*/ 672 w 2331"/>
                <a:gd name="T63" fmla="*/ 2925 h 2937"/>
                <a:gd name="T64" fmla="*/ 784 w 2331"/>
                <a:gd name="T65" fmla="*/ 2857 h 2937"/>
                <a:gd name="T66" fmla="*/ 919 w 2331"/>
                <a:gd name="T67" fmla="*/ 2734 h 2937"/>
                <a:gd name="T68" fmla="*/ 1076 w 2331"/>
                <a:gd name="T69" fmla="*/ 2554 h 2937"/>
                <a:gd name="T70" fmla="*/ 1087 w 2331"/>
                <a:gd name="T71" fmla="*/ 1994 h 2937"/>
                <a:gd name="T72" fmla="*/ 1524 w 2331"/>
                <a:gd name="T73" fmla="*/ 1994 h 2937"/>
                <a:gd name="T74" fmla="*/ 1849 w 2331"/>
                <a:gd name="T75" fmla="*/ 2297 h 2937"/>
                <a:gd name="T76" fmla="*/ 1961 w 2331"/>
                <a:gd name="T77" fmla="*/ 1837 h 2937"/>
                <a:gd name="T78" fmla="*/ 1804 w 2331"/>
                <a:gd name="T79" fmla="*/ 1860 h 2937"/>
                <a:gd name="T80" fmla="*/ 1356 w 2331"/>
                <a:gd name="T81" fmla="*/ 1625 h 2937"/>
                <a:gd name="T82" fmla="*/ 1524 w 2331"/>
                <a:gd name="T83" fmla="*/ 1221 h 2937"/>
                <a:gd name="T84" fmla="*/ 1849 w 2331"/>
                <a:gd name="T85" fmla="*/ 986 h 2937"/>
                <a:gd name="T86" fmla="*/ 2240 w 2331"/>
                <a:gd name="T87" fmla="*/ 516 h 2937"/>
                <a:gd name="T88" fmla="*/ 2072 w 2331"/>
                <a:gd name="T89" fmla="*/ 337 h 2937"/>
                <a:gd name="T90" fmla="*/ 1871 w 2331"/>
                <a:gd name="T91" fmla="*/ 269 h 2937"/>
                <a:gd name="T92" fmla="*/ 1692 w 2331"/>
                <a:gd name="T93" fmla="*/ 202 h 2937"/>
                <a:gd name="T94" fmla="*/ 1255 w 2331"/>
                <a:gd name="T95" fmla="*/ 113 h 2937"/>
                <a:gd name="T96" fmla="*/ 1199 w 2331"/>
                <a:gd name="T97" fmla="*/ 314 h 2937"/>
                <a:gd name="T98" fmla="*/ 1064 w 2331"/>
                <a:gd name="T99" fmla="*/ 572 h 2937"/>
                <a:gd name="T100" fmla="*/ 728 w 2331"/>
                <a:gd name="T101" fmla="*/ 527 h 2937"/>
                <a:gd name="T102" fmla="*/ 471 w 2331"/>
                <a:gd name="T103" fmla="*/ 728 h 2937"/>
                <a:gd name="T104" fmla="*/ 347 w 2331"/>
                <a:gd name="T105" fmla="*/ 1087 h 2937"/>
                <a:gd name="T106" fmla="*/ 146 w 2331"/>
                <a:gd name="T107" fmla="*/ 1389 h 2937"/>
                <a:gd name="T108" fmla="*/ 101 w 2331"/>
                <a:gd name="T109" fmla="*/ 1669 h 2937"/>
                <a:gd name="T110" fmla="*/ 202 w 2331"/>
                <a:gd name="T111" fmla="*/ 1894 h 2937"/>
                <a:gd name="T112" fmla="*/ 392 w 2331"/>
                <a:gd name="T113" fmla="*/ 1781 h 2937"/>
                <a:gd name="T114" fmla="*/ 459 w 2331"/>
                <a:gd name="T115" fmla="*/ 2095 h 2937"/>
                <a:gd name="T116" fmla="*/ 695 w 2331"/>
                <a:gd name="T117" fmla="*/ 1894 h 2937"/>
                <a:gd name="T118" fmla="*/ 740 w 2331"/>
                <a:gd name="T119" fmla="*/ 2241 h 2937"/>
                <a:gd name="T120" fmla="*/ 459 w 2331"/>
                <a:gd name="T121" fmla="*/ 2566 h 2937"/>
                <a:gd name="T122" fmla="*/ 471 w 2331"/>
                <a:gd name="T123" fmla="*/ 2745 h 2937"/>
                <a:gd name="T124" fmla="*/ 359 w 2331"/>
                <a:gd name="T125" fmla="*/ 1804 h 29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331" h="2937">
                  <a:moveTo>
                    <a:pt x="650" y="2936"/>
                  </a:moveTo>
                  <a:lnTo>
                    <a:pt x="650" y="2936"/>
                  </a:lnTo>
                  <a:cubicBezTo>
                    <a:pt x="616" y="2936"/>
                    <a:pt x="605" y="2891"/>
                    <a:pt x="583" y="2846"/>
                  </a:cubicBezTo>
                  <a:lnTo>
                    <a:pt x="583" y="2846"/>
                  </a:lnTo>
                  <a:cubicBezTo>
                    <a:pt x="571" y="2823"/>
                    <a:pt x="560" y="2823"/>
                    <a:pt x="560" y="2823"/>
                  </a:cubicBezTo>
                  <a:cubicBezTo>
                    <a:pt x="549" y="2823"/>
                    <a:pt x="538" y="2823"/>
                    <a:pt x="527" y="2823"/>
                  </a:cubicBezTo>
                  <a:cubicBezTo>
                    <a:pt x="515" y="2835"/>
                    <a:pt x="504" y="2846"/>
                    <a:pt x="493" y="2846"/>
                  </a:cubicBezTo>
                  <a:cubicBezTo>
                    <a:pt x="482" y="2846"/>
                    <a:pt x="482" y="2835"/>
                    <a:pt x="471" y="2835"/>
                  </a:cubicBezTo>
                  <a:cubicBezTo>
                    <a:pt x="459" y="2823"/>
                    <a:pt x="459" y="2812"/>
                    <a:pt x="459" y="2790"/>
                  </a:cubicBezTo>
                  <a:lnTo>
                    <a:pt x="459" y="2790"/>
                  </a:lnTo>
                  <a:cubicBezTo>
                    <a:pt x="448" y="2779"/>
                    <a:pt x="437" y="2779"/>
                    <a:pt x="426" y="2767"/>
                  </a:cubicBezTo>
                  <a:cubicBezTo>
                    <a:pt x="426" y="2767"/>
                    <a:pt x="426" y="2756"/>
                    <a:pt x="426" y="2745"/>
                  </a:cubicBezTo>
                  <a:cubicBezTo>
                    <a:pt x="426" y="2734"/>
                    <a:pt x="426" y="2723"/>
                    <a:pt x="403" y="2678"/>
                  </a:cubicBezTo>
                  <a:cubicBezTo>
                    <a:pt x="381" y="2655"/>
                    <a:pt x="370" y="2633"/>
                    <a:pt x="381" y="2622"/>
                  </a:cubicBezTo>
                  <a:cubicBezTo>
                    <a:pt x="392" y="2611"/>
                    <a:pt x="392" y="2599"/>
                    <a:pt x="415" y="2599"/>
                  </a:cubicBezTo>
                  <a:cubicBezTo>
                    <a:pt x="415" y="2599"/>
                    <a:pt x="415" y="2599"/>
                    <a:pt x="426" y="2599"/>
                  </a:cubicBezTo>
                  <a:cubicBezTo>
                    <a:pt x="426" y="2611"/>
                    <a:pt x="437" y="2611"/>
                    <a:pt x="448" y="2611"/>
                  </a:cubicBezTo>
                  <a:cubicBezTo>
                    <a:pt x="459" y="2611"/>
                    <a:pt x="471" y="2611"/>
                    <a:pt x="471" y="2599"/>
                  </a:cubicBezTo>
                  <a:lnTo>
                    <a:pt x="471" y="2599"/>
                  </a:lnTo>
                  <a:cubicBezTo>
                    <a:pt x="448" y="2611"/>
                    <a:pt x="426" y="2599"/>
                    <a:pt x="415" y="2577"/>
                  </a:cubicBezTo>
                  <a:cubicBezTo>
                    <a:pt x="403" y="2554"/>
                    <a:pt x="415" y="2510"/>
                    <a:pt x="448" y="2487"/>
                  </a:cubicBezTo>
                  <a:cubicBezTo>
                    <a:pt x="471" y="2465"/>
                    <a:pt x="482" y="2465"/>
                    <a:pt x="493" y="2465"/>
                  </a:cubicBezTo>
                  <a:cubicBezTo>
                    <a:pt x="504" y="2465"/>
                    <a:pt x="504" y="2465"/>
                    <a:pt x="515" y="2454"/>
                  </a:cubicBezTo>
                  <a:cubicBezTo>
                    <a:pt x="515" y="2443"/>
                    <a:pt x="527" y="2420"/>
                    <a:pt x="527" y="2409"/>
                  </a:cubicBezTo>
                  <a:cubicBezTo>
                    <a:pt x="515" y="2398"/>
                    <a:pt x="515" y="2398"/>
                    <a:pt x="515" y="2398"/>
                  </a:cubicBezTo>
                  <a:cubicBezTo>
                    <a:pt x="493" y="2375"/>
                    <a:pt x="493" y="2364"/>
                    <a:pt x="493" y="2353"/>
                  </a:cubicBezTo>
                  <a:cubicBezTo>
                    <a:pt x="493" y="2330"/>
                    <a:pt x="515" y="2319"/>
                    <a:pt x="549" y="2308"/>
                  </a:cubicBezTo>
                  <a:cubicBezTo>
                    <a:pt x="583" y="2285"/>
                    <a:pt x="605" y="2263"/>
                    <a:pt x="650" y="2230"/>
                  </a:cubicBezTo>
                  <a:cubicBezTo>
                    <a:pt x="672" y="2207"/>
                    <a:pt x="706" y="2196"/>
                    <a:pt x="728" y="2196"/>
                  </a:cubicBezTo>
                  <a:cubicBezTo>
                    <a:pt x="751" y="2185"/>
                    <a:pt x="762" y="2185"/>
                    <a:pt x="773" y="2185"/>
                  </a:cubicBezTo>
                  <a:cubicBezTo>
                    <a:pt x="784" y="2174"/>
                    <a:pt x="795" y="2174"/>
                    <a:pt x="795" y="2174"/>
                  </a:cubicBezTo>
                  <a:cubicBezTo>
                    <a:pt x="795" y="2162"/>
                    <a:pt x="784" y="2151"/>
                    <a:pt x="773" y="2140"/>
                  </a:cubicBezTo>
                  <a:cubicBezTo>
                    <a:pt x="740" y="2106"/>
                    <a:pt x="762" y="2061"/>
                    <a:pt x="773" y="2039"/>
                  </a:cubicBezTo>
                  <a:lnTo>
                    <a:pt x="773" y="2039"/>
                  </a:lnTo>
                  <a:cubicBezTo>
                    <a:pt x="784" y="2017"/>
                    <a:pt x="773" y="1983"/>
                    <a:pt x="751" y="1961"/>
                  </a:cubicBezTo>
                  <a:cubicBezTo>
                    <a:pt x="740" y="1938"/>
                    <a:pt x="728" y="1927"/>
                    <a:pt x="717" y="1927"/>
                  </a:cubicBezTo>
                  <a:lnTo>
                    <a:pt x="706" y="1927"/>
                  </a:lnTo>
                  <a:cubicBezTo>
                    <a:pt x="695" y="1938"/>
                    <a:pt x="672" y="1983"/>
                    <a:pt x="672" y="1994"/>
                  </a:cubicBezTo>
                  <a:cubicBezTo>
                    <a:pt x="684" y="2017"/>
                    <a:pt x="684" y="2039"/>
                    <a:pt x="684" y="2050"/>
                  </a:cubicBezTo>
                  <a:cubicBezTo>
                    <a:pt x="672" y="2061"/>
                    <a:pt x="661" y="2073"/>
                    <a:pt x="639" y="2084"/>
                  </a:cubicBezTo>
                  <a:cubicBezTo>
                    <a:pt x="628" y="2084"/>
                    <a:pt x="628" y="2084"/>
                    <a:pt x="616" y="2095"/>
                  </a:cubicBezTo>
                  <a:cubicBezTo>
                    <a:pt x="605" y="2118"/>
                    <a:pt x="594" y="2140"/>
                    <a:pt x="560" y="2140"/>
                  </a:cubicBezTo>
                  <a:cubicBezTo>
                    <a:pt x="549" y="2140"/>
                    <a:pt x="527" y="2140"/>
                    <a:pt x="504" y="2140"/>
                  </a:cubicBezTo>
                  <a:cubicBezTo>
                    <a:pt x="448" y="2140"/>
                    <a:pt x="426" y="2140"/>
                    <a:pt x="415" y="2118"/>
                  </a:cubicBezTo>
                  <a:cubicBezTo>
                    <a:pt x="415" y="2106"/>
                    <a:pt x="415" y="2095"/>
                    <a:pt x="415" y="2084"/>
                  </a:cubicBezTo>
                  <a:cubicBezTo>
                    <a:pt x="426" y="2073"/>
                    <a:pt x="437" y="2039"/>
                    <a:pt x="448" y="2017"/>
                  </a:cubicBezTo>
                  <a:cubicBezTo>
                    <a:pt x="459" y="1983"/>
                    <a:pt x="471" y="1949"/>
                    <a:pt x="482" y="1927"/>
                  </a:cubicBezTo>
                  <a:cubicBezTo>
                    <a:pt x="504" y="1905"/>
                    <a:pt x="504" y="1894"/>
                    <a:pt x="504" y="1894"/>
                  </a:cubicBezTo>
                  <a:cubicBezTo>
                    <a:pt x="482" y="1882"/>
                    <a:pt x="482" y="1860"/>
                    <a:pt x="471" y="1849"/>
                  </a:cubicBezTo>
                  <a:lnTo>
                    <a:pt x="471" y="1837"/>
                  </a:lnTo>
                  <a:cubicBezTo>
                    <a:pt x="459" y="1826"/>
                    <a:pt x="437" y="1826"/>
                    <a:pt x="415" y="1826"/>
                  </a:cubicBezTo>
                  <a:cubicBezTo>
                    <a:pt x="403" y="1826"/>
                    <a:pt x="392" y="1826"/>
                    <a:pt x="392" y="1826"/>
                  </a:cubicBezTo>
                  <a:cubicBezTo>
                    <a:pt x="381" y="1860"/>
                    <a:pt x="359" y="1927"/>
                    <a:pt x="359" y="1972"/>
                  </a:cubicBezTo>
                  <a:cubicBezTo>
                    <a:pt x="347" y="2005"/>
                    <a:pt x="336" y="2039"/>
                    <a:pt x="314" y="2039"/>
                  </a:cubicBezTo>
                  <a:cubicBezTo>
                    <a:pt x="291" y="2039"/>
                    <a:pt x="280" y="2005"/>
                    <a:pt x="269" y="1949"/>
                  </a:cubicBezTo>
                  <a:cubicBezTo>
                    <a:pt x="258" y="1871"/>
                    <a:pt x="258" y="1815"/>
                    <a:pt x="280" y="1781"/>
                  </a:cubicBezTo>
                  <a:cubicBezTo>
                    <a:pt x="291" y="1770"/>
                    <a:pt x="302" y="1770"/>
                    <a:pt x="302" y="1770"/>
                  </a:cubicBezTo>
                  <a:cubicBezTo>
                    <a:pt x="325" y="1770"/>
                    <a:pt x="347" y="1759"/>
                    <a:pt x="359" y="1759"/>
                  </a:cubicBezTo>
                  <a:cubicBezTo>
                    <a:pt x="359" y="1748"/>
                    <a:pt x="359" y="1714"/>
                    <a:pt x="359" y="1703"/>
                  </a:cubicBezTo>
                  <a:cubicBezTo>
                    <a:pt x="347" y="1703"/>
                    <a:pt x="314" y="1692"/>
                    <a:pt x="258" y="1692"/>
                  </a:cubicBezTo>
                  <a:cubicBezTo>
                    <a:pt x="246" y="1692"/>
                    <a:pt x="246" y="1703"/>
                    <a:pt x="235" y="1703"/>
                  </a:cubicBezTo>
                  <a:lnTo>
                    <a:pt x="224" y="1703"/>
                  </a:lnTo>
                  <a:cubicBezTo>
                    <a:pt x="224" y="1703"/>
                    <a:pt x="235" y="1714"/>
                    <a:pt x="246" y="1748"/>
                  </a:cubicBezTo>
                  <a:cubicBezTo>
                    <a:pt x="258" y="1770"/>
                    <a:pt x="258" y="1781"/>
                    <a:pt x="258" y="1804"/>
                  </a:cubicBezTo>
                  <a:cubicBezTo>
                    <a:pt x="258" y="1804"/>
                    <a:pt x="258" y="1815"/>
                    <a:pt x="258" y="1826"/>
                  </a:cubicBezTo>
                  <a:cubicBezTo>
                    <a:pt x="269" y="1860"/>
                    <a:pt x="246" y="1894"/>
                    <a:pt x="235" y="1916"/>
                  </a:cubicBezTo>
                  <a:cubicBezTo>
                    <a:pt x="224" y="1938"/>
                    <a:pt x="202" y="1961"/>
                    <a:pt x="179" y="1961"/>
                  </a:cubicBezTo>
                  <a:cubicBezTo>
                    <a:pt x="168" y="1961"/>
                    <a:pt x="146" y="1949"/>
                    <a:pt x="146" y="1938"/>
                  </a:cubicBezTo>
                  <a:cubicBezTo>
                    <a:pt x="146" y="1916"/>
                    <a:pt x="123" y="1871"/>
                    <a:pt x="112" y="1849"/>
                  </a:cubicBezTo>
                  <a:cubicBezTo>
                    <a:pt x="112" y="1860"/>
                    <a:pt x="101" y="1871"/>
                    <a:pt x="101" y="1894"/>
                  </a:cubicBezTo>
                  <a:cubicBezTo>
                    <a:pt x="101" y="1905"/>
                    <a:pt x="90" y="1927"/>
                    <a:pt x="33" y="1927"/>
                  </a:cubicBezTo>
                  <a:lnTo>
                    <a:pt x="22" y="1927"/>
                  </a:lnTo>
                  <a:lnTo>
                    <a:pt x="22" y="1927"/>
                  </a:lnTo>
                  <a:cubicBezTo>
                    <a:pt x="0" y="1927"/>
                    <a:pt x="0" y="1927"/>
                    <a:pt x="0" y="1927"/>
                  </a:cubicBezTo>
                  <a:cubicBezTo>
                    <a:pt x="0" y="1905"/>
                    <a:pt x="0" y="1905"/>
                    <a:pt x="0" y="1905"/>
                  </a:cubicBezTo>
                  <a:cubicBezTo>
                    <a:pt x="0" y="1781"/>
                    <a:pt x="11" y="1759"/>
                    <a:pt x="22" y="1759"/>
                  </a:cubicBezTo>
                  <a:cubicBezTo>
                    <a:pt x="33" y="1748"/>
                    <a:pt x="33" y="1736"/>
                    <a:pt x="33" y="1714"/>
                  </a:cubicBezTo>
                  <a:cubicBezTo>
                    <a:pt x="22" y="1692"/>
                    <a:pt x="22" y="1669"/>
                    <a:pt x="45" y="1658"/>
                  </a:cubicBezTo>
                  <a:cubicBezTo>
                    <a:pt x="56" y="1636"/>
                    <a:pt x="78" y="1636"/>
                    <a:pt x="101" y="1625"/>
                  </a:cubicBezTo>
                  <a:cubicBezTo>
                    <a:pt x="135" y="1625"/>
                    <a:pt x="135" y="1625"/>
                    <a:pt x="135" y="1602"/>
                  </a:cubicBezTo>
                  <a:cubicBezTo>
                    <a:pt x="135" y="1591"/>
                    <a:pt x="123" y="1568"/>
                    <a:pt x="112" y="1568"/>
                  </a:cubicBezTo>
                  <a:cubicBezTo>
                    <a:pt x="101" y="1557"/>
                    <a:pt x="90" y="1535"/>
                    <a:pt x="90" y="1512"/>
                  </a:cubicBezTo>
                  <a:cubicBezTo>
                    <a:pt x="90" y="1490"/>
                    <a:pt x="90" y="1467"/>
                    <a:pt x="78" y="1445"/>
                  </a:cubicBezTo>
                  <a:cubicBezTo>
                    <a:pt x="78" y="1423"/>
                    <a:pt x="78" y="1389"/>
                    <a:pt x="90" y="1378"/>
                  </a:cubicBezTo>
                  <a:cubicBezTo>
                    <a:pt x="101" y="1356"/>
                    <a:pt x="123" y="1356"/>
                    <a:pt x="135" y="1356"/>
                  </a:cubicBezTo>
                  <a:cubicBezTo>
                    <a:pt x="135" y="1333"/>
                    <a:pt x="135" y="1322"/>
                    <a:pt x="146" y="1311"/>
                  </a:cubicBezTo>
                  <a:lnTo>
                    <a:pt x="146" y="1299"/>
                  </a:lnTo>
                  <a:cubicBezTo>
                    <a:pt x="146" y="1299"/>
                    <a:pt x="146" y="1299"/>
                    <a:pt x="146" y="1288"/>
                  </a:cubicBezTo>
                  <a:cubicBezTo>
                    <a:pt x="146" y="1277"/>
                    <a:pt x="146" y="1266"/>
                    <a:pt x="157" y="1232"/>
                  </a:cubicBezTo>
                  <a:cubicBezTo>
                    <a:pt x="168" y="1154"/>
                    <a:pt x="213" y="1131"/>
                    <a:pt x="269" y="1120"/>
                  </a:cubicBezTo>
                  <a:cubicBezTo>
                    <a:pt x="280" y="1120"/>
                    <a:pt x="280" y="1120"/>
                    <a:pt x="291" y="1098"/>
                  </a:cubicBezTo>
                  <a:cubicBezTo>
                    <a:pt x="291" y="1075"/>
                    <a:pt x="302" y="1064"/>
                    <a:pt x="325" y="1042"/>
                  </a:cubicBezTo>
                  <a:cubicBezTo>
                    <a:pt x="336" y="1042"/>
                    <a:pt x="347" y="1042"/>
                    <a:pt x="347" y="1042"/>
                  </a:cubicBezTo>
                  <a:lnTo>
                    <a:pt x="347" y="1042"/>
                  </a:lnTo>
                  <a:cubicBezTo>
                    <a:pt x="347" y="1030"/>
                    <a:pt x="347" y="1030"/>
                    <a:pt x="347" y="1030"/>
                  </a:cubicBezTo>
                  <a:cubicBezTo>
                    <a:pt x="336" y="1019"/>
                    <a:pt x="336" y="986"/>
                    <a:pt x="336" y="952"/>
                  </a:cubicBezTo>
                  <a:cubicBezTo>
                    <a:pt x="336" y="941"/>
                    <a:pt x="336" y="918"/>
                    <a:pt x="325" y="896"/>
                  </a:cubicBezTo>
                  <a:cubicBezTo>
                    <a:pt x="325" y="896"/>
                    <a:pt x="302" y="806"/>
                    <a:pt x="325" y="773"/>
                  </a:cubicBezTo>
                  <a:cubicBezTo>
                    <a:pt x="336" y="761"/>
                    <a:pt x="336" y="761"/>
                    <a:pt x="347" y="761"/>
                  </a:cubicBezTo>
                  <a:lnTo>
                    <a:pt x="347" y="761"/>
                  </a:lnTo>
                  <a:cubicBezTo>
                    <a:pt x="370" y="761"/>
                    <a:pt x="370" y="750"/>
                    <a:pt x="370" y="750"/>
                  </a:cubicBezTo>
                  <a:cubicBezTo>
                    <a:pt x="370" y="717"/>
                    <a:pt x="403" y="683"/>
                    <a:pt x="448" y="683"/>
                  </a:cubicBezTo>
                  <a:cubicBezTo>
                    <a:pt x="459" y="683"/>
                    <a:pt x="471" y="683"/>
                    <a:pt x="482" y="694"/>
                  </a:cubicBezTo>
                  <a:cubicBezTo>
                    <a:pt x="493" y="694"/>
                    <a:pt x="493" y="694"/>
                    <a:pt x="493" y="694"/>
                  </a:cubicBezTo>
                  <a:cubicBezTo>
                    <a:pt x="493" y="683"/>
                    <a:pt x="504" y="672"/>
                    <a:pt x="504" y="661"/>
                  </a:cubicBezTo>
                  <a:cubicBezTo>
                    <a:pt x="504" y="661"/>
                    <a:pt x="504" y="650"/>
                    <a:pt x="504" y="639"/>
                  </a:cubicBezTo>
                  <a:cubicBezTo>
                    <a:pt x="515" y="583"/>
                    <a:pt x="549" y="561"/>
                    <a:pt x="583" y="561"/>
                  </a:cubicBezTo>
                  <a:cubicBezTo>
                    <a:pt x="594" y="561"/>
                    <a:pt x="616" y="538"/>
                    <a:pt x="616" y="493"/>
                  </a:cubicBezTo>
                  <a:cubicBezTo>
                    <a:pt x="616" y="460"/>
                    <a:pt x="639" y="449"/>
                    <a:pt x="661" y="449"/>
                  </a:cubicBezTo>
                  <a:cubicBezTo>
                    <a:pt x="684" y="449"/>
                    <a:pt x="706" y="460"/>
                    <a:pt x="740" y="482"/>
                  </a:cubicBezTo>
                  <a:lnTo>
                    <a:pt x="751" y="482"/>
                  </a:lnTo>
                  <a:cubicBezTo>
                    <a:pt x="773" y="505"/>
                    <a:pt x="795" y="505"/>
                    <a:pt x="807" y="505"/>
                  </a:cubicBezTo>
                  <a:cubicBezTo>
                    <a:pt x="807" y="505"/>
                    <a:pt x="807" y="505"/>
                    <a:pt x="818" y="505"/>
                  </a:cubicBezTo>
                  <a:cubicBezTo>
                    <a:pt x="818" y="460"/>
                    <a:pt x="863" y="437"/>
                    <a:pt x="908" y="449"/>
                  </a:cubicBezTo>
                  <a:cubicBezTo>
                    <a:pt x="953" y="460"/>
                    <a:pt x="997" y="482"/>
                    <a:pt x="1031" y="516"/>
                  </a:cubicBezTo>
                  <a:cubicBezTo>
                    <a:pt x="1031" y="527"/>
                    <a:pt x="1031" y="527"/>
                    <a:pt x="1031" y="527"/>
                  </a:cubicBezTo>
                  <a:cubicBezTo>
                    <a:pt x="1042" y="527"/>
                    <a:pt x="1042" y="527"/>
                    <a:pt x="1042" y="527"/>
                  </a:cubicBezTo>
                  <a:cubicBezTo>
                    <a:pt x="1053" y="527"/>
                    <a:pt x="1053" y="527"/>
                    <a:pt x="1064" y="527"/>
                  </a:cubicBezTo>
                  <a:cubicBezTo>
                    <a:pt x="1076" y="527"/>
                    <a:pt x="1087" y="527"/>
                    <a:pt x="1098" y="527"/>
                  </a:cubicBezTo>
                  <a:cubicBezTo>
                    <a:pt x="1109" y="538"/>
                    <a:pt x="1109" y="538"/>
                    <a:pt x="1121" y="538"/>
                  </a:cubicBezTo>
                  <a:cubicBezTo>
                    <a:pt x="1121" y="538"/>
                    <a:pt x="1121" y="538"/>
                    <a:pt x="1121" y="527"/>
                  </a:cubicBezTo>
                  <a:cubicBezTo>
                    <a:pt x="1121" y="482"/>
                    <a:pt x="1166" y="482"/>
                    <a:pt x="1188" y="482"/>
                  </a:cubicBezTo>
                  <a:cubicBezTo>
                    <a:pt x="1199" y="482"/>
                    <a:pt x="1222" y="482"/>
                    <a:pt x="1222" y="482"/>
                  </a:cubicBezTo>
                  <a:cubicBezTo>
                    <a:pt x="1233" y="460"/>
                    <a:pt x="1199" y="370"/>
                    <a:pt x="1177" y="359"/>
                  </a:cubicBezTo>
                  <a:cubicBezTo>
                    <a:pt x="1154" y="337"/>
                    <a:pt x="1154" y="314"/>
                    <a:pt x="1166" y="247"/>
                  </a:cubicBezTo>
                  <a:cubicBezTo>
                    <a:pt x="1166" y="236"/>
                    <a:pt x="1166" y="224"/>
                    <a:pt x="1166" y="202"/>
                  </a:cubicBezTo>
                  <a:cubicBezTo>
                    <a:pt x="1166" y="157"/>
                    <a:pt x="1166" y="157"/>
                    <a:pt x="1143" y="157"/>
                  </a:cubicBezTo>
                  <a:cubicBezTo>
                    <a:pt x="1132" y="146"/>
                    <a:pt x="1132" y="146"/>
                    <a:pt x="1121" y="146"/>
                  </a:cubicBezTo>
                  <a:cubicBezTo>
                    <a:pt x="1098" y="135"/>
                    <a:pt x="1087" y="113"/>
                    <a:pt x="1064" y="79"/>
                  </a:cubicBezTo>
                  <a:cubicBezTo>
                    <a:pt x="1064" y="68"/>
                    <a:pt x="1064" y="68"/>
                    <a:pt x="1064" y="68"/>
                  </a:cubicBezTo>
                  <a:cubicBezTo>
                    <a:pt x="1076" y="57"/>
                    <a:pt x="1076" y="57"/>
                    <a:pt x="1076" y="57"/>
                  </a:cubicBezTo>
                  <a:cubicBezTo>
                    <a:pt x="1087" y="45"/>
                    <a:pt x="1109" y="23"/>
                    <a:pt x="1132" y="23"/>
                  </a:cubicBezTo>
                  <a:lnTo>
                    <a:pt x="1132" y="23"/>
                  </a:lnTo>
                  <a:cubicBezTo>
                    <a:pt x="1154" y="23"/>
                    <a:pt x="1177" y="34"/>
                    <a:pt x="1222" y="57"/>
                  </a:cubicBezTo>
                  <a:cubicBezTo>
                    <a:pt x="1222" y="57"/>
                    <a:pt x="1233" y="57"/>
                    <a:pt x="1244" y="57"/>
                  </a:cubicBezTo>
                  <a:cubicBezTo>
                    <a:pt x="1244" y="45"/>
                    <a:pt x="1244" y="34"/>
                    <a:pt x="1244" y="23"/>
                  </a:cubicBezTo>
                  <a:cubicBezTo>
                    <a:pt x="1244" y="0"/>
                    <a:pt x="1244" y="0"/>
                    <a:pt x="1244" y="0"/>
                  </a:cubicBezTo>
                  <a:cubicBezTo>
                    <a:pt x="1266" y="0"/>
                    <a:pt x="1266" y="0"/>
                    <a:pt x="1266" y="0"/>
                  </a:cubicBezTo>
                  <a:cubicBezTo>
                    <a:pt x="1266" y="0"/>
                    <a:pt x="1300" y="0"/>
                    <a:pt x="1333" y="0"/>
                  </a:cubicBezTo>
                  <a:cubicBezTo>
                    <a:pt x="1378" y="0"/>
                    <a:pt x="1412" y="0"/>
                    <a:pt x="1457" y="12"/>
                  </a:cubicBezTo>
                  <a:cubicBezTo>
                    <a:pt x="1569" y="34"/>
                    <a:pt x="1625" y="45"/>
                    <a:pt x="1647" y="68"/>
                  </a:cubicBezTo>
                  <a:cubicBezTo>
                    <a:pt x="1670" y="90"/>
                    <a:pt x="1703" y="135"/>
                    <a:pt x="1715" y="169"/>
                  </a:cubicBezTo>
                  <a:cubicBezTo>
                    <a:pt x="1737" y="157"/>
                    <a:pt x="1759" y="146"/>
                    <a:pt x="1771" y="146"/>
                  </a:cubicBezTo>
                  <a:cubicBezTo>
                    <a:pt x="1782" y="146"/>
                    <a:pt x="1782" y="146"/>
                    <a:pt x="1793" y="146"/>
                  </a:cubicBezTo>
                  <a:cubicBezTo>
                    <a:pt x="1838" y="157"/>
                    <a:pt x="1838" y="213"/>
                    <a:pt x="1827" y="236"/>
                  </a:cubicBezTo>
                  <a:cubicBezTo>
                    <a:pt x="1838" y="236"/>
                    <a:pt x="1849" y="236"/>
                    <a:pt x="1860" y="236"/>
                  </a:cubicBezTo>
                  <a:cubicBezTo>
                    <a:pt x="1916" y="213"/>
                    <a:pt x="1939" y="213"/>
                    <a:pt x="1939" y="213"/>
                  </a:cubicBezTo>
                  <a:cubicBezTo>
                    <a:pt x="1961" y="213"/>
                    <a:pt x="1961" y="213"/>
                    <a:pt x="1961" y="213"/>
                  </a:cubicBezTo>
                  <a:cubicBezTo>
                    <a:pt x="1961" y="236"/>
                    <a:pt x="1961" y="236"/>
                    <a:pt x="1961" y="236"/>
                  </a:cubicBezTo>
                  <a:cubicBezTo>
                    <a:pt x="1961" y="247"/>
                    <a:pt x="1961" y="247"/>
                    <a:pt x="1961" y="247"/>
                  </a:cubicBezTo>
                  <a:cubicBezTo>
                    <a:pt x="1961" y="247"/>
                    <a:pt x="1961" y="247"/>
                    <a:pt x="1972" y="247"/>
                  </a:cubicBezTo>
                  <a:cubicBezTo>
                    <a:pt x="1995" y="236"/>
                    <a:pt x="2017" y="224"/>
                    <a:pt x="2051" y="224"/>
                  </a:cubicBezTo>
                  <a:cubicBezTo>
                    <a:pt x="2061" y="224"/>
                    <a:pt x="2072" y="224"/>
                    <a:pt x="2083" y="236"/>
                  </a:cubicBezTo>
                  <a:cubicBezTo>
                    <a:pt x="2094" y="258"/>
                    <a:pt x="2094" y="269"/>
                    <a:pt x="2094" y="292"/>
                  </a:cubicBezTo>
                  <a:lnTo>
                    <a:pt x="2094" y="303"/>
                  </a:lnTo>
                  <a:cubicBezTo>
                    <a:pt x="2117" y="314"/>
                    <a:pt x="2139" y="337"/>
                    <a:pt x="2162" y="359"/>
                  </a:cubicBezTo>
                  <a:lnTo>
                    <a:pt x="2162" y="370"/>
                  </a:lnTo>
                  <a:cubicBezTo>
                    <a:pt x="2173" y="382"/>
                    <a:pt x="2173" y="382"/>
                    <a:pt x="2184" y="382"/>
                  </a:cubicBezTo>
                  <a:lnTo>
                    <a:pt x="2196" y="382"/>
                  </a:lnTo>
                  <a:cubicBezTo>
                    <a:pt x="2218" y="382"/>
                    <a:pt x="2240" y="370"/>
                    <a:pt x="2252" y="370"/>
                  </a:cubicBezTo>
                  <a:cubicBezTo>
                    <a:pt x="2274" y="370"/>
                    <a:pt x="2296" y="382"/>
                    <a:pt x="2307" y="393"/>
                  </a:cubicBezTo>
                  <a:cubicBezTo>
                    <a:pt x="2307" y="393"/>
                    <a:pt x="2307" y="393"/>
                    <a:pt x="2319" y="393"/>
                  </a:cubicBezTo>
                  <a:cubicBezTo>
                    <a:pt x="2330" y="404"/>
                    <a:pt x="2330" y="404"/>
                    <a:pt x="2330" y="404"/>
                  </a:cubicBezTo>
                  <a:cubicBezTo>
                    <a:pt x="2330" y="426"/>
                    <a:pt x="2330" y="426"/>
                    <a:pt x="2330" y="426"/>
                  </a:cubicBezTo>
                  <a:cubicBezTo>
                    <a:pt x="2319" y="460"/>
                    <a:pt x="2307" y="493"/>
                    <a:pt x="2274" y="538"/>
                  </a:cubicBezTo>
                  <a:cubicBezTo>
                    <a:pt x="2263" y="561"/>
                    <a:pt x="2252" y="583"/>
                    <a:pt x="2240" y="606"/>
                  </a:cubicBezTo>
                  <a:cubicBezTo>
                    <a:pt x="2196" y="683"/>
                    <a:pt x="2173" y="728"/>
                    <a:pt x="2139" y="728"/>
                  </a:cubicBezTo>
                  <a:cubicBezTo>
                    <a:pt x="2128" y="739"/>
                    <a:pt x="2117" y="728"/>
                    <a:pt x="2094" y="728"/>
                  </a:cubicBezTo>
                  <a:cubicBezTo>
                    <a:pt x="2094" y="728"/>
                    <a:pt x="2083" y="728"/>
                    <a:pt x="2072" y="728"/>
                  </a:cubicBezTo>
                  <a:cubicBezTo>
                    <a:pt x="2083" y="773"/>
                    <a:pt x="2083" y="795"/>
                    <a:pt x="2072" y="829"/>
                  </a:cubicBezTo>
                  <a:cubicBezTo>
                    <a:pt x="2061" y="840"/>
                    <a:pt x="2028" y="885"/>
                    <a:pt x="1883" y="1019"/>
                  </a:cubicBezTo>
                  <a:cubicBezTo>
                    <a:pt x="1827" y="1075"/>
                    <a:pt x="1726" y="1165"/>
                    <a:pt x="1726" y="1165"/>
                  </a:cubicBezTo>
                  <a:cubicBezTo>
                    <a:pt x="1715" y="1176"/>
                    <a:pt x="1715" y="1176"/>
                    <a:pt x="1715" y="1176"/>
                  </a:cubicBezTo>
                  <a:lnTo>
                    <a:pt x="1715" y="1176"/>
                  </a:lnTo>
                  <a:cubicBezTo>
                    <a:pt x="1715" y="1176"/>
                    <a:pt x="1715" y="1176"/>
                    <a:pt x="1703" y="1176"/>
                  </a:cubicBezTo>
                  <a:cubicBezTo>
                    <a:pt x="1692" y="1176"/>
                    <a:pt x="1681" y="1176"/>
                    <a:pt x="1670" y="1165"/>
                  </a:cubicBezTo>
                  <a:cubicBezTo>
                    <a:pt x="1659" y="1154"/>
                    <a:pt x="1647" y="1154"/>
                    <a:pt x="1636" y="1143"/>
                  </a:cubicBezTo>
                  <a:cubicBezTo>
                    <a:pt x="1636" y="1154"/>
                    <a:pt x="1625" y="1165"/>
                    <a:pt x="1602" y="1165"/>
                  </a:cubicBezTo>
                  <a:lnTo>
                    <a:pt x="1602" y="1165"/>
                  </a:lnTo>
                  <a:lnTo>
                    <a:pt x="1591" y="1165"/>
                  </a:lnTo>
                  <a:lnTo>
                    <a:pt x="1591" y="1165"/>
                  </a:lnTo>
                  <a:cubicBezTo>
                    <a:pt x="1591" y="1176"/>
                    <a:pt x="1591" y="1187"/>
                    <a:pt x="1591" y="1187"/>
                  </a:cubicBezTo>
                  <a:cubicBezTo>
                    <a:pt x="1591" y="1221"/>
                    <a:pt x="1591" y="1243"/>
                    <a:pt x="1546" y="1266"/>
                  </a:cubicBezTo>
                  <a:cubicBezTo>
                    <a:pt x="1535" y="1266"/>
                    <a:pt x="1479" y="1288"/>
                    <a:pt x="1446" y="1288"/>
                  </a:cubicBezTo>
                  <a:cubicBezTo>
                    <a:pt x="1435" y="1288"/>
                    <a:pt x="1423" y="1288"/>
                    <a:pt x="1412" y="1288"/>
                  </a:cubicBezTo>
                  <a:cubicBezTo>
                    <a:pt x="1401" y="1277"/>
                    <a:pt x="1390" y="1266"/>
                    <a:pt x="1378" y="1254"/>
                  </a:cubicBezTo>
                  <a:cubicBezTo>
                    <a:pt x="1367" y="1254"/>
                    <a:pt x="1356" y="1243"/>
                    <a:pt x="1356" y="1243"/>
                  </a:cubicBezTo>
                  <a:cubicBezTo>
                    <a:pt x="1345" y="1254"/>
                    <a:pt x="1333" y="1288"/>
                    <a:pt x="1345" y="1423"/>
                  </a:cubicBezTo>
                  <a:cubicBezTo>
                    <a:pt x="1356" y="1445"/>
                    <a:pt x="1356" y="1479"/>
                    <a:pt x="1356" y="1490"/>
                  </a:cubicBezTo>
                  <a:cubicBezTo>
                    <a:pt x="1356" y="1568"/>
                    <a:pt x="1356" y="1568"/>
                    <a:pt x="1378" y="1580"/>
                  </a:cubicBezTo>
                  <a:cubicBezTo>
                    <a:pt x="1378" y="1591"/>
                    <a:pt x="1390" y="1591"/>
                    <a:pt x="1401" y="1602"/>
                  </a:cubicBezTo>
                  <a:cubicBezTo>
                    <a:pt x="1435" y="1613"/>
                    <a:pt x="1468" y="1625"/>
                    <a:pt x="1490" y="1669"/>
                  </a:cubicBezTo>
                  <a:cubicBezTo>
                    <a:pt x="1490" y="1680"/>
                    <a:pt x="1490" y="1692"/>
                    <a:pt x="1502" y="1703"/>
                  </a:cubicBezTo>
                  <a:cubicBezTo>
                    <a:pt x="1502" y="1736"/>
                    <a:pt x="1513" y="1736"/>
                    <a:pt x="1524" y="1736"/>
                  </a:cubicBezTo>
                  <a:lnTo>
                    <a:pt x="1524" y="1736"/>
                  </a:lnTo>
                  <a:cubicBezTo>
                    <a:pt x="1558" y="1748"/>
                    <a:pt x="1647" y="1748"/>
                    <a:pt x="1681" y="1792"/>
                  </a:cubicBezTo>
                  <a:cubicBezTo>
                    <a:pt x="1703" y="1815"/>
                    <a:pt x="1737" y="1826"/>
                    <a:pt x="1759" y="1826"/>
                  </a:cubicBezTo>
                  <a:cubicBezTo>
                    <a:pt x="1759" y="1826"/>
                    <a:pt x="1771" y="1826"/>
                    <a:pt x="1782" y="1815"/>
                  </a:cubicBezTo>
                  <a:cubicBezTo>
                    <a:pt x="1782" y="1815"/>
                    <a:pt x="1782" y="1815"/>
                    <a:pt x="1793" y="1792"/>
                  </a:cubicBezTo>
                  <a:cubicBezTo>
                    <a:pt x="1793" y="1781"/>
                    <a:pt x="1793" y="1770"/>
                    <a:pt x="1815" y="1748"/>
                  </a:cubicBezTo>
                  <a:cubicBezTo>
                    <a:pt x="1815" y="1748"/>
                    <a:pt x="1827" y="1748"/>
                    <a:pt x="1838" y="1736"/>
                  </a:cubicBezTo>
                  <a:cubicBezTo>
                    <a:pt x="1860" y="1714"/>
                    <a:pt x="1894" y="1680"/>
                    <a:pt x="1928" y="1692"/>
                  </a:cubicBezTo>
                  <a:cubicBezTo>
                    <a:pt x="1984" y="1692"/>
                    <a:pt x="1995" y="1714"/>
                    <a:pt x="1995" y="1770"/>
                  </a:cubicBezTo>
                  <a:cubicBezTo>
                    <a:pt x="1995" y="1781"/>
                    <a:pt x="1995" y="1792"/>
                    <a:pt x="2006" y="1815"/>
                  </a:cubicBezTo>
                  <a:cubicBezTo>
                    <a:pt x="2017" y="1837"/>
                    <a:pt x="2028" y="1871"/>
                    <a:pt x="2006" y="1894"/>
                  </a:cubicBezTo>
                  <a:cubicBezTo>
                    <a:pt x="2006" y="1905"/>
                    <a:pt x="1995" y="1916"/>
                    <a:pt x="1995" y="1927"/>
                  </a:cubicBezTo>
                  <a:cubicBezTo>
                    <a:pt x="1972" y="1938"/>
                    <a:pt x="1972" y="1949"/>
                    <a:pt x="1972" y="1983"/>
                  </a:cubicBezTo>
                  <a:lnTo>
                    <a:pt x="1972" y="1994"/>
                  </a:lnTo>
                  <a:cubicBezTo>
                    <a:pt x="1984" y="2039"/>
                    <a:pt x="1995" y="2106"/>
                    <a:pt x="1984" y="2151"/>
                  </a:cubicBezTo>
                  <a:cubicBezTo>
                    <a:pt x="1972" y="2196"/>
                    <a:pt x="1939" y="2241"/>
                    <a:pt x="1916" y="2274"/>
                  </a:cubicBezTo>
                  <a:cubicBezTo>
                    <a:pt x="1905" y="2285"/>
                    <a:pt x="1905" y="2297"/>
                    <a:pt x="1894" y="2308"/>
                  </a:cubicBezTo>
                  <a:cubicBezTo>
                    <a:pt x="1883" y="2319"/>
                    <a:pt x="1883" y="2330"/>
                    <a:pt x="1871" y="2342"/>
                  </a:cubicBezTo>
                  <a:cubicBezTo>
                    <a:pt x="1860" y="2375"/>
                    <a:pt x="1860" y="2375"/>
                    <a:pt x="1860" y="2375"/>
                  </a:cubicBezTo>
                  <a:cubicBezTo>
                    <a:pt x="1715" y="2230"/>
                    <a:pt x="1715" y="2230"/>
                    <a:pt x="1715" y="2230"/>
                  </a:cubicBezTo>
                  <a:cubicBezTo>
                    <a:pt x="1692" y="2207"/>
                    <a:pt x="1670" y="2207"/>
                    <a:pt x="1647" y="2207"/>
                  </a:cubicBezTo>
                  <a:cubicBezTo>
                    <a:pt x="1625" y="2207"/>
                    <a:pt x="1602" y="2207"/>
                    <a:pt x="1602" y="2207"/>
                  </a:cubicBezTo>
                  <a:cubicBezTo>
                    <a:pt x="1580" y="2207"/>
                    <a:pt x="1580" y="2207"/>
                    <a:pt x="1580" y="2207"/>
                  </a:cubicBezTo>
                  <a:cubicBezTo>
                    <a:pt x="1580" y="2185"/>
                    <a:pt x="1580" y="2185"/>
                    <a:pt x="1580" y="2185"/>
                  </a:cubicBezTo>
                  <a:cubicBezTo>
                    <a:pt x="1580" y="2174"/>
                    <a:pt x="1580" y="2174"/>
                    <a:pt x="1580" y="2162"/>
                  </a:cubicBezTo>
                  <a:cubicBezTo>
                    <a:pt x="1580" y="2162"/>
                    <a:pt x="1580" y="2162"/>
                    <a:pt x="1569" y="2162"/>
                  </a:cubicBezTo>
                  <a:cubicBezTo>
                    <a:pt x="1513" y="2162"/>
                    <a:pt x="1502" y="2118"/>
                    <a:pt x="1502" y="2106"/>
                  </a:cubicBezTo>
                  <a:cubicBezTo>
                    <a:pt x="1502" y="2084"/>
                    <a:pt x="1502" y="2073"/>
                    <a:pt x="1502" y="2061"/>
                  </a:cubicBezTo>
                  <a:cubicBezTo>
                    <a:pt x="1502" y="2050"/>
                    <a:pt x="1502" y="2039"/>
                    <a:pt x="1502" y="2039"/>
                  </a:cubicBezTo>
                  <a:cubicBezTo>
                    <a:pt x="1490" y="2028"/>
                    <a:pt x="1468" y="2017"/>
                    <a:pt x="1446" y="1994"/>
                  </a:cubicBezTo>
                  <a:cubicBezTo>
                    <a:pt x="1412" y="1972"/>
                    <a:pt x="1367" y="1938"/>
                    <a:pt x="1356" y="1927"/>
                  </a:cubicBezTo>
                  <a:cubicBezTo>
                    <a:pt x="1333" y="1916"/>
                    <a:pt x="1322" y="1916"/>
                    <a:pt x="1300" y="1916"/>
                  </a:cubicBezTo>
                  <a:cubicBezTo>
                    <a:pt x="1289" y="1916"/>
                    <a:pt x="1289" y="1916"/>
                    <a:pt x="1289" y="1927"/>
                  </a:cubicBezTo>
                  <a:cubicBezTo>
                    <a:pt x="1289" y="1983"/>
                    <a:pt x="1277" y="1983"/>
                    <a:pt x="1222" y="2005"/>
                  </a:cubicBezTo>
                  <a:cubicBezTo>
                    <a:pt x="1199" y="2005"/>
                    <a:pt x="1177" y="2005"/>
                    <a:pt x="1154" y="2005"/>
                  </a:cubicBezTo>
                  <a:cubicBezTo>
                    <a:pt x="1143" y="2017"/>
                    <a:pt x="1132" y="2017"/>
                    <a:pt x="1132" y="2017"/>
                  </a:cubicBezTo>
                  <a:cubicBezTo>
                    <a:pt x="1132" y="2017"/>
                    <a:pt x="1132" y="2017"/>
                    <a:pt x="1121" y="2017"/>
                  </a:cubicBezTo>
                  <a:cubicBezTo>
                    <a:pt x="1121" y="2061"/>
                    <a:pt x="1121" y="2118"/>
                    <a:pt x="1087" y="2129"/>
                  </a:cubicBezTo>
                  <a:cubicBezTo>
                    <a:pt x="1076" y="2140"/>
                    <a:pt x="1064" y="2162"/>
                    <a:pt x="1053" y="2185"/>
                  </a:cubicBezTo>
                  <a:cubicBezTo>
                    <a:pt x="1053" y="2207"/>
                    <a:pt x="1042" y="2230"/>
                    <a:pt x="1031" y="2252"/>
                  </a:cubicBezTo>
                  <a:cubicBezTo>
                    <a:pt x="1020" y="2274"/>
                    <a:pt x="1020" y="2319"/>
                    <a:pt x="1042" y="2364"/>
                  </a:cubicBezTo>
                  <a:cubicBezTo>
                    <a:pt x="1064" y="2398"/>
                    <a:pt x="1053" y="2431"/>
                    <a:pt x="1053" y="2454"/>
                  </a:cubicBezTo>
                  <a:cubicBezTo>
                    <a:pt x="1053" y="2465"/>
                    <a:pt x="1053" y="2476"/>
                    <a:pt x="1053" y="2476"/>
                  </a:cubicBezTo>
                  <a:cubicBezTo>
                    <a:pt x="1076" y="2487"/>
                    <a:pt x="1109" y="2521"/>
                    <a:pt x="1109" y="2521"/>
                  </a:cubicBezTo>
                  <a:cubicBezTo>
                    <a:pt x="1121" y="2532"/>
                    <a:pt x="1121" y="2532"/>
                    <a:pt x="1121" y="2532"/>
                  </a:cubicBezTo>
                  <a:lnTo>
                    <a:pt x="1121" y="2532"/>
                  </a:lnTo>
                  <a:cubicBezTo>
                    <a:pt x="1121" y="2543"/>
                    <a:pt x="1132" y="2611"/>
                    <a:pt x="1132" y="2644"/>
                  </a:cubicBezTo>
                  <a:cubicBezTo>
                    <a:pt x="1132" y="2689"/>
                    <a:pt x="1098" y="2700"/>
                    <a:pt x="1076" y="2700"/>
                  </a:cubicBezTo>
                  <a:cubicBezTo>
                    <a:pt x="1076" y="2700"/>
                    <a:pt x="1076" y="2700"/>
                    <a:pt x="1064" y="2689"/>
                  </a:cubicBezTo>
                  <a:cubicBezTo>
                    <a:pt x="1064" y="2689"/>
                    <a:pt x="1064" y="2689"/>
                    <a:pt x="1053" y="2689"/>
                  </a:cubicBezTo>
                  <a:cubicBezTo>
                    <a:pt x="1042" y="2689"/>
                    <a:pt x="1031" y="2700"/>
                    <a:pt x="1020" y="2711"/>
                  </a:cubicBezTo>
                  <a:cubicBezTo>
                    <a:pt x="1008" y="2734"/>
                    <a:pt x="986" y="2734"/>
                    <a:pt x="975" y="2734"/>
                  </a:cubicBezTo>
                  <a:lnTo>
                    <a:pt x="975" y="2734"/>
                  </a:lnTo>
                  <a:cubicBezTo>
                    <a:pt x="964" y="2767"/>
                    <a:pt x="953" y="2779"/>
                    <a:pt x="930" y="2779"/>
                  </a:cubicBezTo>
                  <a:cubicBezTo>
                    <a:pt x="919" y="2779"/>
                    <a:pt x="908" y="2779"/>
                    <a:pt x="897" y="2767"/>
                  </a:cubicBezTo>
                  <a:cubicBezTo>
                    <a:pt x="897" y="2767"/>
                    <a:pt x="885" y="2756"/>
                    <a:pt x="874" y="2756"/>
                  </a:cubicBezTo>
                  <a:cubicBezTo>
                    <a:pt x="863" y="2756"/>
                    <a:pt x="863" y="2756"/>
                    <a:pt x="852" y="2756"/>
                  </a:cubicBezTo>
                  <a:cubicBezTo>
                    <a:pt x="852" y="2779"/>
                    <a:pt x="852" y="2812"/>
                    <a:pt x="852" y="2835"/>
                  </a:cubicBezTo>
                  <a:cubicBezTo>
                    <a:pt x="863" y="2857"/>
                    <a:pt x="863" y="2868"/>
                    <a:pt x="852" y="2880"/>
                  </a:cubicBezTo>
                  <a:cubicBezTo>
                    <a:pt x="840" y="2902"/>
                    <a:pt x="818" y="2902"/>
                    <a:pt x="807" y="2902"/>
                  </a:cubicBezTo>
                  <a:cubicBezTo>
                    <a:pt x="795" y="2902"/>
                    <a:pt x="795" y="2902"/>
                    <a:pt x="784" y="2902"/>
                  </a:cubicBezTo>
                  <a:cubicBezTo>
                    <a:pt x="751" y="2902"/>
                    <a:pt x="695" y="2913"/>
                    <a:pt x="672" y="2925"/>
                  </a:cubicBezTo>
                  <a:cubicBezTo>
                    <a:pt x="661" y="2936"/>
                    <a:pt x="661" y="2936"/>
                    <a:pt x="650" y="2936"/>
                  </a:cubicBezTo>
                  <a:close/>
                  <a:moveTo>
                    <a:pt x="560" y="2779"/>
                  </a:moveTo>
                  <a:lnTo>
                    <a:pt x="560" y="2779"/>
                  </a:lnTo>
                  <a:cubicBezTo>
                    <a:pt x="594" y="2779"/>
                    <a:pt x="616" y="2790"/>
                    <a:pt x="628" y="2823"/>
                  </a:cubicBezTo>
                  <a:cubicBezTo>
                    <a:pt x="628" y="2835"/>
                    <a:pt x="628" y="2835"/>
                    <a:pt x="628" y="2835"/>
                  </a:cubicBezTo>
                  <a:cubicBezTo>
                    <a:pt x="628" y="2857"/>
                    <a:pt x="639" y="2880"/>
                    <a:pt x="650" y="2891"/>
                  </a:cubicBezTo>
                  <a:lnTo>
                    <a:pt x="650" y="2891"/>
                  </a:lnTo>
                  <a:cubicBezTo>
                    <a:pt x="684" y="2868"/>
                    <a:pt x="740" y="2857"/>
                    <a:pt x="784" y="2857"/>
                  </a:cubicBezTo>
                  <a:cubicBezTo>
                    <a:pt x="795" y="2857"/>
                    <a:pt x="795" y="2857"/>
                    <a:pt x="807" y="2857"/>
                  </a:cubicBezTo>
                  <a:cubicBezTo>
                    <a:pt x="807" y="2857"/>
                    <a:pt x="807" y="2857"/>
                    <a:pt x="818" y="2857"/>
                  </a:cubicBezTo>
                  <a:cubicBezTo>
                    <a:pt x="818" y="2846"/>
                    <a:pt x="818" y="2846"/>
                    <a:pt x="818" y="2846"/>
                  </a:cubicBezTo>
                  <a:cubicBezTo>
                    <a:pt x="807" y="2801"/>
                    <a:pt x="818" y="2745"/>
                    <a:pt x="818" y="2745"/>
                  </a:cubicBezTo>
                  <a:cubicBezTo>
                    <a:pt x="818" y="2723"/>
                    <a:pt x="818" y="2723"/>
                    <a:pt x="818" y="2723"/>
                  </a:cubicBezTo>
                  <a:cubicBezTo>
                    <a:pt x="829" y="2723"/>
                    <a:pt x="829" y="2723"/>
                    <a:pt x="829" y="2723"/>
                  </a:cubicBezTo>
                  <a:cubicBezTo>
                    <a:pt x="829" y="2723"/>
                    <a:pt x="852" y="2711"/>
                    <a:pt x="874" y="2711"/>
                  </a:cubicBezTo>
                  <a:cubicBezTo>
                    <a:pt x="897" y="2711"/>
                    <a:pt x="908" y="2723"/>
                    <a:pt x="919" y="2734"/>
                  </a:cubicBezTo>
                  <a:cubicBezTo>
                    <a:pt x="930" y="2734"/>
                    <a:pt x="930" y="2734"/>
                    <a:pt x="930" y="2734"/>
                  </a:cubicBezTo>
                  <a:cubicBezTo>
                    <a:pt x="930" y="2734"/>
                    <a:pt x="930" y="2734"/>
                    <a:pt x="930" y="2723"/>
                  </a:cubicBezTo>
                  <a:cubicBezTo>
                    <a:pt x="930" y="2700"/>
                    <a:pt x="964" y="2689"/>
                    <a:pt x="975" y="2689"/>
                  </a:cubicBezTo>
                  <a:cubicBezTo>
                    <a:pt x="986" y="2689"/>
                    <a:pt x="986" y="2689"/>
                    <a:pt x="986" y="2689"/>
                  </a:cubicBezTo>
                  <a:cubicBezTo>
                    <a:pt x="1008" y="2655"/>
                    <a:pt x="1031" y="2644"/>
                    <a:pt x="1064" y="2655"/>
                  </a:cubicBezTo>
                  <a:cubicBezTo>
                    <a:pt x="1076" y="2655"/>
                    <a:pt x="1076" y="2655"/>
                    <a:pt x="1087" y="2655"/>
                  </a:cubicBezTo>
                  <a:lnTo>
                    <a:pt x="1087" y="2644"/>
                  </a:lnTo>
                  <a:cubicBezTo>
                    <a:pt x="1087" y="2622"/>
                    <a:pt x="1076" y="2566"/>
                    <a:pt x="1076" y="2554"/>
                  </a:cubicBezTo>
                  <a:cubicBezTo>
                    <a:pt x="1064" y="2543"/>
                    <a:pt x="1042" y="2521"/>
                    <a:pt x="1031" y="2510"/>
                  </a:cubicBezTo>
                  <a:cubicBezTo>
                    <a:pt x="1008" y="2498"/>
                    <a:pt x="1008" y="2476"/>
                    <a:pt x="1008" y="2454"/>
                  </a:cubicBezTo>
                  <a:cubicBezTo>
                    <a:pt x="1020" y="2431"/>
                    <a:pt x="1020" y="2409"/>
                    <a:pt x="1008" y="2387"/>
                  </a:cubicBezTo>
                  <a:cubicBezTo>
                    <a:pt x="975" y="2330"/>
                    <a:pt x="964" y="2263"/>
                    <a:pt x="997" y="2218"/>
                  </a:cubicBezTo>
                  <a:cubicBezTo>
                    <a:pt x="1008" y="2207"/>
                    <a:pt x="1008" y="2196"/>
                    <a:pt x="1020" y="2174"/>
                  </a:cubicBezTo>
                  <a:cubicBezTo>
                    <a:pt x="1031" y="2140"/>
                    <a:pt x="1042" y="2106"/>
                    <a:pt x="1064" y="2095"/>
                  </a:cubicBezTo>
                  <a:cubicBezTo>
                    <a:pt x="1076" y="2084"/>
                    <a:pt x="1087" y="2039"/>
                    <a:pt x="1087" y="2017"/>
                  </a:cubicBezTo>
                  <a:cubicBezTo>
                    <a:pt x="1087" y="2005"/>
                    <a:pt x="1087" y="1994"/>
                    <a:pt x="1087" y="1994"/>
                  </a:cubicBezTo>
                  <a:cubicBezTo>
                    <a:pt x="1098" y="1972"/>
                    <a:pt x="1109" y="1972"/>
                    <a:pt x="1143" y="1972"/>
                  </a:cubicBezTo>
                  <a:cubicBezTo>
                    <a:pt x="1166" y="1961"/>
                    <a:pt x="1188" y="1961"/>
                    <a:pt x="1210" y="1961"/>
                  </a:cubicBezTo>
                  <a:cubicBezTo>
                    <a:pt x="1222" y="1961"/>
                    <a:pt x="1244" y="1949"/>
                    <a:pt x="1244" y="1949"/>
                  </a:cubicBezTo>
                  <a:lnTo>
                    <a:pt x="1244" y="1927"/>
                  </a:lnTo>
                  <a:cubicBezTo>
                    <a:pt x="1244" y="1894"/>
                    <a:pt x="1266" y="1871"/>
                    <a:pt x="1300" y="1871"/>
                  </a:cubicBezTo>
                  <a:cubicBezTo>
                    <a:pt x="1322" y="1871"/>
                    <a:pt x="1356" y="1882"/>
                    <a:pt x="1378" y="1894"/>
                  </a:cubicBezTo>
                  <a:cubicBezTo>
                    <a:pt x="1401" y="1905"/>
                    <a:pt x="1435" y="1938"/>
                    <a:pt x="1468" y="1961"/>
                  </a:cubicBezTo>
                  <a:cubicBezTo>
                    <a:pt x="1490" y="1972"/>
                    <a:pt x="1513" y="1994"/>
                    <a:pt x="1524" y="1994"/>
                  </a:cubicBezTo>
                  <a:cubicBezTo>
                    <a:pt x="1546" y="2005"/>
                    <a:pt x="1546" y="2039"/>
                    <a:pt x="1546" y="2061"/>
                  </a:cubicBezTo>
                  <a:cubicBezTo>
                    <a:pt x="1546" y="2073"/>
                    <a:pt x="1546" y="2084"/>
                    <a:pt x="1546" y="2095"/>
                  </a:cubicBezTo>
                  <a:cubicBezTo>
                    <a:pt x="1546" y="2118"/>
                    <a:pt x="1558" y="2118"/>
                    <a:pt x="1569" y="2118"/>
                  </a:cubicBezTo>
                  <a:cubicBezTo>
                    <a:pt x="1591" y="2118"/>
                    <a:pt x="1602" y="2129"/>
                    <a:pt x="1614" y="2140"/>
                  </a:cubicBezTo>
                  <a:cubicBezTo>
                    <a:pt x="1614" y="2140"/>
                    <a:pt x="1614" y="2151"/>
                    <a:pt x="1625" y="2162"/>
                  </a:cubicBezTo>
                  <a:cubicBezTo>
                    <a:pt x="1625" y="2162"/>
                    <a:pt x="1636" y="2162"/>
                    <a:pt x="1647" y="2162"/>
                  </a:cubicBezTo>
                  <a:cubicBezTo>
                    <a:pt x="1692" y="2162"/>
                    <a:pt x="1726" y="2174"/>
                    <a:pt x="1748" y="2196"/>
                  </a:cubicBezTo>
                  <a:cubicBezTo>
                    <a:pt x="1849" y="2297"/>
                    <a:pt x="1849" y="2297"/>
                    <a:pt x="1849" y="2297"/>
                  </a:cubicBezTo>
                  <a:lnTo>
                    <a:pt x="1860" y="2285"/>
                  </a:lnTo>
                  <a:cubicBezTo>
                    <a:pt x="1860" y="2274"/>
                    <a:pt x="1871" y="2263"/>
                    <a:pt x="1883" y="2252"/>
                  </a:cubicBezTo>
                  <a:cubicBezTo>
                    <a:pt x="1894" y="2218"/>
                    <a:pt x="1928" y="2174"/>
                    <a:pt x="1939" y="2140"/>
                  </a:cubicBezTo>
                  <a:cubicBezTo>
                    <a:pt x="1950" y="2106"/>
                    <a:pt x="1939" y="2050"/>
                    <a:pt x="1928" y="2005"/>
                  </a:cubicBezTo>
                  <a:cubicBezTo>
                    <a:pt x="1928" y="1994"/>
                    <a:pt x="1928" y="1994"/>
                    <a:pt x="1928" y="1983"/>
                  </a:cubicBezTo>
                  <a:cubicBezTo>
                    <a:pt x="1916" y="1938"/>
                    <a:pt x="1939" y="1916"/>
                    <a:pt x="1961" y="1894"/>
                  </a:cubicBezTo>
                  <a:cubicBezTo>
                    <a:pt x="1961" y="1894"/>
                    <a:pt x="1972" y="1882"/>
                    <a:pt x="1972" y="1871"/>
                  </a:cubicBezTo>
                  <a:cubicBezTo>
                    <a:pt x="1984" y="1860"/>
                    <a:pt x="1972" y="1860"/>
                    <a:pt x="1961" y="1837"/>
                  </a:cubicBezTo>
                  <a:cubicBezTo>
                    <a:pt x="1961" y="1815"/>
                    <a:pt x="1950" y="1792"/>
                    <a:pt x="1950" y="1770"/>
                  </a:cubicBezTo>
                  <a:cubicBezTo>
                    <a:pt x="1950" y="1736"/>
                    <a:pt x="1950" y="1736"/>
                    <a:pt x="1950" y="1736"/>
                  </a:cubicBezTo>
                  <a:cubicBezTo>
                    <a:pt x="1950" y="1736"/>
                    <a:pt x="1939" y="1736"/>
                    <a:pt x="1928" y="1725"/>
                  </a:cubicBezTo>
                  <a:lnTo>
                    <a:pt x="1928" y="1725"/>
                  </a:lnTo>
                  <a:cubicBezTo>
                    <a:pt x="1905" y="1725"/>
                    <a:pt x="1883" y="1759"/>
                    <a:pt x="1860" y="1770"/>
                  </a:cubicBezTo>
                  <a:cubicBezTo>
                    <a:pt x="1849" y="1781"/>
                    <a:pt x="1849" y="1781"/>
                    <a:pt x="1838" y="1792"/>
                  </a:cubicBezTo>
                  <a:cubicBezTo>
                    <a:pt x="1838" y="1792"/>
                    <a:pt x="1838" y="1792"/>
                    <a:pt x="1827" y="1804"/>
                  </a:cubicBezTo>
                  <a:cubicBezTo>
                    <a:pt x="1827" y="1815"/>
                    <a:pt x="1827" y="1837"/>
                    <a:pt x="1804" y="1860"/>
                  </a:cubicBezTo>
                  <a:cubicBezTo>
                    <a:pt x="1793" y="1860"/>
                    <a:pt x="1771" y="1871"/>
                    <a:pt x="1759" y="1871"/>
                  </a:cubicBezTo>
                  <a:cubicBezTo>
                    <a:pt x="1715" y="1871"/>
                    <a:pt x="1681" y="1849"/>
                    <a:pt x="1647" y="1826"/>
                  </a:cubicBezTo>
                  <a:cubicBezTo>
                    <a:pt x="1625" y="1792"/>
                    <a:pt x="1546" y="1781"/>
                    <a:pt x="1524" y="1781"/>
                  </a:cubicBezTo>
                  <a:lnTo>
                    <a:pt x="1524" y="1781"/>
                  </a:lnTo>
                  <a:cubicBezTo>
                    <a:pt x="1479" y="1781"/>
                    <a:pt x="1468" y="1748"/>
                    <a:pt x="1457" y="1714"/>
                  </a:cubicBezTo>
                  <a:cubicBezTo>
                    <a:pt x="1457" y="1703"/>
                    <a:pt x="1446" y="1692"/>
                    <a:pt x="1446" y="1680"/>
                  </a:cubicBezTo>
                  <a:cubicBezTo>
                    <a:pt x="1435" y="1658"/>
                    <a:pt x="1412" y="1647"/>
                    <a:pt x="1390" y="1636"/>
                  </a:cubicBezTo>
                  <a:cubicBezTo>
                    <a:pt x="1378" y="1636"/>
                    <a:pt x="1367" y="1625"/>
                    <a:pt x="1356" y="1625"/>
                  </a:cubicBezTo>
                  <a:cubicBezTo>
                    <a:pt x="1311" y="1602"/>
                    <a:pt x="1311" y="1580"/>
                    <a:pt x="1311" y="1501"/>
                  </a:cubicBezTo>
                  <a:cubicBezTo>
                    <a:pt x="1311" y="1479"/>
                    <a:pt x="1311" y="1456"/>
                    <a:pt x="1300" y="1423"/>
                  </a:cubicBezTo>
                  <a:cubicBezTo>
                    <a:pt x="1289" y="1243"/>
                    <a:pt x="1311" y="1199"/>
                    <a:pt x="1345" y="1199"/>
                  </a:cubicBezTo>
                  <a:lnTo>
                    <a:pt x="1345" y="1199"/>
                  </a:lnTo>
                  <a:cubicBezTo>
                    <a:pt x="1367" y="1199"/>
                    <a:pt x="1390" y="1210"/>
                    <a:pt x="1401" y="1221"/>
                  </a:cubicBezTo>
                  <a:cubicBezTo>
                    <a:pt x="1412" y="1232"/>
                    <a:pt x="1423" y="1243"/>
                    <a:pt x="1435" y="1243"/>
                  </a:cubicBezTo>
                  <a:cubicBezTo>
                    <a:pt x="1435" y="1243"/>
                    <a:pt x="1435" y="1254"/>
                    <a:pt x="1446" y="1254"/>
                  </a:cubicBezTo>
                  <a:cubicBezTo>
                    <a:pt x="1468" y="1254"/>
                    <a:pt x="1502" y="1243"/>
                    <a:pt x="1524" y="1221"/>
                  </a:cubicBezTo>
                  <a:cubicBezTo>
                    <a:pt x="1546" y="1210"/>
                    <a:pt x="1546" y="1210"/>
                    <a:pt x="1546" y="1187"/>
                  </a:cubicBezTo>
                  <a:cubicBezTo>
                    <a:pt x="1546" y="1176"/>
                    <a:pt x="1546" y="1176"/>
                    <a:pt x="1546" y="1165"/>
                  </a:cubicBezTo>
                  <a:cubicBezTo>
                    <a:pt x="1558" y="1143"/>
                    <a:pt x="1558" y="1120"/>
                    <a:pt x="1602" y="1120"/>
                  </a:cubicBezTo>
                  <a:lnTo>
                    <a:pt x="1602" y="1120"/>
                  </a:lnTo>
                  <a:cubicBezTo>
                    <a:pt x="1614" y="1109"/>
                    <a:pt x="1625" y="1098"/>
                    <a:pt x="1636" y="1098"/>
                  </a:cubicBezTo>
                  <a:cubicBezTo>
                    <a:pt x="1659" y="1098"/>
                    <a:pt x="1681" y="1120"/>
                    <a:pt x="1692" y="1131"/>
                  </a:cubicBezTo>
                  <a:lnTo>
                    <a:pt x="1703" y="1131"/>
                  </a:lnTo>
                  <a:cubicBezTo>
                    <a:pt x="1726" y="1109"/>
                    <a:pt x="1804" y="1030"/>
                    <a:pt x="1849" y="986"/>
                  </a:cubicBezTo>
                  <a:cubicBezTo>
                    <a:pt x="1995" y="863"/>
                    <a:pt x="2028" y="818"/>
                    <a:pt x="2028" y="806"/>
                  </a:cubicBezTo>
                  <a:cubicBezTo>
                    <a:pt x="2040" y="795"/>
                    <a:pt x="2040" y="773"/>
                    <a:pt x="2028" y="728"/>
                  </a:cubicBezTo>
                  <a:cubicBezTo>
                    <a:pt x="2028" y="717"/>
                    <a:pt x="2028" y="705"/>
                    <a:pt x="2040" y="694"/>
                  </a:cubicBezTo>
                  <a:cubicBezTo>
                    <a:pt x="2051" y="683"/>
                    <a:pt x="2061" y="683"/>
                    <a:pt x="2072" y="683"/>
                  </a:cubicBezTo>
                  <a:cubicBezTo>
                    <a:pt x="2083" y="683"/>
                    <a:pt x="2094" y="683"/>
                    <a:pt x="2106" y="683"/>
                  </a:cubicBezTo>
                  <a:cubicBezTo>
                    <a:pt x="2117" y="683"/>
                    <a:pt x="2128" y="694"/>
                    <a:pt x="2128" y="694"/>
                  </a:cubicBezTo>
                  <a:cubicBezTo>
                    <a:pt x="2139" y="683"/>
                    <a:pt x="2173" y="628"/>
                    <a:pt x="2207" y="583"/>
                  </a:cubicBezTo>
                  <a:cubicBezTo>
                    <a:pt x="2218" y="561"/>
                    <a:pt x="2229" y="538"/>
                    <a:pt x="2240" y="516"/>
                  </a:cubicBezTo>
                  <a:cubicBezTo>
                    <a:pt x="2263" y="471"/>
                    <a:pt x="2274" y="449"/>
                    <a:pt x="2274" y="426"/>
                  </a:cubicBezTo>
                  <a:lnTo>
                    <a:pt x="2274" y="426"/>
                  </a:lnTo>
                  <a:cubicBezTo>
                    <a:pt x="2274" y="415"/>
                    <a:pt x="2263" y="415"/>
                    <a:pt x="2252" y="415"/>
                  </a:cubicBezTo>
                  <a:cubicBezTo>
                    <a:pt x="2240" y="415"/>
                    <a:pt x="2229" y="415"/>
                    <a:pt x="2207" y="426"/>
                  </a:cubicBezTo>
                  <a:cubicBezTo>
                    <a:pt x="2196" y="426"/>
                    <a:pt x="2184" y="426"/>
                    <a:pt x="2184" y="426"/>
                  </a:cubicBezTo>
                  <a:cubicBezTo>
                    <a:pt x="2151" y="426"/>
                    <a:pt x="2139" y="404"/>
                    <a:pt x="2128" y="393"/>
                  </a:cubicBezTo>
                  <a:cubicBezTo>
                    <a:pt x="2128" y="393"/>
                    <a:pt x="2128" y="382"/>
                    <a:pt x="2117" y="382"/>
                  </a:cubicBezTo>
                  <a:cubicBezTo>
                    <a:pt x="2106" y="359"/>
                    <a:pt x="2094" y="348"/>
                    <a:pt x="2072" y="337"/>
                  </a:cubicBezTo>
                  <a:cubicBezTo>
                    <a:pt x="2051" y="326"/>
                    <a:pt x="2051" y="303"/>
                    <a:pt x="2051" y="281"/>
                  </a:cubicBezTo>
                  <a:lnTo>
                    <a:pt x="2051" y="269"/>
                  </a:lnTo>
                  <a:lnTo>
                    <a:pt x="2051" y="269"/>
                  </a:lnTo>
                  <a:cubicBezTo>
                    <a:pt x="2028" y="269"/>
                    <a:pt x="2006" y="281"/>
                    <a:pt x="1984" y="281"/>
                  </a:cubicBezTo>
                  <a:cubicBezTo>
                    <a:pt x="1984" y="292"/>
                    <a:pt x="1972" y="292"/>
                    <a:pt x="1972" y="292"/>
                  </a:cubicBezTo>
                  <a:cubicBezTo>
                    <a:pt x="1950" y="303"/>
                    <a:pt x="1939" y="292"/>
                    <a:pt x="1928" y="281"/>
                  </a:cubicBezTo>
                  <a:cubicBezTo>
                    <a:pt x="1916" y="281"/>
                    <a:pt x="1916" y="269"/>
                    <a:pt x="1916" y="258"/>
                  </a:cubicBezTo>
                  <a:cubicBezTo>
                    <a:pt x="1905" y="258"/>
                    <a:pt x="1894" y="269"/>
                    <a:pt x="1871" y="269"/>
                  </a:cubicBezTo>
                  <a:cubicBezTo>
                    <a:pt x="1838" y="281"/>
                    <a:pt x="1827" y="292"/>
                    <a:pt x="1815" y="292"/>
                  </a:cubicBezTo>
                  <a:cubicBezTo>
                    <a:pt x="1804" y="292"/>
                    <a:pt x="1804" y="281"/>
                    <a:pt x="1793" y="281"/>
                  </a:cubicBezTo>
                  <a:cubicBezTo>
                    <a:pt x="1782" y="269"/>
                    <a:pt x="1782" y="258"/>
                    <a:pt x="1793" y="236"/>
                  </a:cubicBezTo>
                  <a:cubicBezTo>
                    <a:pt x="1793" y="202"/>
                    <a:pt x="1782" y="191"/>
                    <a:pt x="1782" y="191"/>
                  </a:cubicBezTo>
                  <a:cubicBezTo>
                    <a:pt x="1771" y="191"/>
                    <a:pt x="1771" y="191"/>
                    <a:pt x="1771" y="191"/>
                  </a:cubicBezTo>
                  <a:cubicBezTo>
                    <a:pt x="1759" y="191"/>
                    <a:pt x="1737" y="202"/>
                    <a:pt x="1726" y="213"/>
                  </a:cubicBezTo>
                  <a:cubicBezTo>
                    <a:pt x="1703" y="224"/>
                    <a:pt x="1703" y="224"/>
                    <a:pt x="1703" y="224"/>
                  </a:cubicBezTo>
                  <a:cubicBezTo>
                    <a:pt x="1692" y="202"/>
                    <a:pt x="1692" y="202"/>
                    <a:pt x="1692" y="202"/>
                  </a:cubicBezTo>
                  <a:cubicBezTo>
                    <a:pt x="1692" y="202"/>
                    <a:pt x="1636" y="124"/>
                    <a:pt x="1614" y="101"/>
                  </a:cubicBezTo>
                  <a:cubicBezTo>
                    <a:pt x="1602" y="79"/>
                    <a:pt x="1513" y="68"/>
                    <a:pt x="1446" y="45"/>
                  </a:cubicBezTo>
                  <a:cubicBezTo>
                    <a:pt x="1412" y="45"/>
                    <a:pt x="1378" y="34"/>
                    <a:pt x="1333" y="34"/>
                  </a:cubicBezTo>
                  <a:cubicBezTo>
                    <a:pt x="1311" y="34"/>
                    <a:pt x="1300" y="45"/>
                    <a:pt x="1289" y="45"/>
                  </a:cubicBezTo>
                  <a:cubicBezTo>
                    <a:pt x="1277" y="101"/>
                    <a:pt x="1277" y="101"/>
                    <a:pt x="1266" y="113"/>
                  </a:cubicBezTo>
                  <a:cubicBezTo>
                    <a:pt x="1255" y="113"/>
                    <a:pt x="1255" y="113"/>
                    <a:pt x="1255" y="113"/>
                  </a:cubicBezTo>
                  <a:lnTo>
                    <a:pt x="1255" y="113"/>
                  </a:lnTo>
                  <a:lnTo>
                    <a:pt x="1255" y="113"/>
                  </a:lnTo>
                  <a:cubicBezTo>
                    <a:pt x="1244" y="113"/>
                    <a:pt x="1244" y="113"/>
                    <a:pt x="1199" y="90"/>
                  </a:cubicBezTo>
                  <a:cubicBezTo>
                    <a:pt x="1177" y="79"/>
                    <a:pt x="1143" y="68"/>
                    <a:pt x="1132" y="68"/>
                  </a:cubicBezTo>
                  <a:cubicBezTo>
                    <a:pt x="1132" y="68"/>
                    <a:pt x="1121" y="68"/>
                    <a:pt x="1121" y="79"/>
                  </a:cubicBezTo>
                  <a:cubicBezTo>
                    <a:pt x="1132" y="101"/>
                    <a:pt x="1132" y="101"/>
                    <a:pt x="1143" y="101"/>
                  </a:cubicBezTo>
                  <a:cubicBezTo>
                    <a:pt x="1143" y="113"/>
                    <a:pt x="1154" y="113"/>
                    <a:pt x="1154" y="113"/>
                  </a:cubicBezTo>
                  <a:cubicBezTo>
                    <a:pt x="1199" y="124"/>
                    <a:pt x="1210" y="146"/>
                    <a:pt x="1210" y="213"/>
                  </a:cubicBezTo>
                  <a:cubicBezTo>
                    <a:pt x="1210" y="224"/>
                    <a:pt x="1210" y="236"/>
                    <a:pt x="1199" y="247"/>
                  </a:cubicBezTo>
                  <a:cubicBezTo>
                    <a:pt x="1199" y="281"/>
                    <a:pt x="1199" y="303"/>
                    <a:pt x="1199" y="314"/>
                  </a:cubicBezTo>
                  <a:cubicBezTo>
                    <a:pt x="1222" y="337"/>
                    <a:pt x="1255" y="393"/>
                    <a:pt x="1255" y="415"/>
                  </a:cubicBezTo>
                  <a:cubicBezTo>
                    <a:pt x="1277" y="460"/>
                    <a:pt x="1277" y="482"/>
                    <a:pt x="1266" y="493"/>
                  </a:cubicBezTo>
                  <a:cubicBezTo>
                    <a:pt x="1255" y="527"/>
                    <a:pt x="1222" y="527"/>
                    <a:pt x="1188" y="527"/>
                  </a:cubicBezTo>
                  <a:cubicBezTo>
                    <a:pt x="1177" y="527"/>
                    <a:pt x="1166" y="527"/>
                    <a:pt x="1166" y="527"/>
                  </a:cubicBezTo>
                  <a:lnTo>
                    <a:pt x="1166" y="527"/>
                  </a:lnTo>
                  <a:cubicBezTo>
                    <a:pt x="1154" y="583"/>
                    <a:pt x="1132" y="583"/>
                    <a:pt x="1121" y="583"/>
                  </a:cubicBezTo>
                  <a:cubicBezTo>
                    <a:pt x="1109" y="583"/>
                    <a:pt x="1087" y="583"/>
                    <a:pt x="1076" y="572"/>
                  </a:cubicBezTo>
                  <a:lnTo>
                    <a:pt x="1064" y="572"/>
                  </a:lnTo>
                  <a:lnTo>
                    <a:pt x="1053" y="572"/>
                  </a:lnTo>
                  <a:cubicBezTo>
                    <a:pt x="1042" y="572"/>
                    <a:pt x="1042" y="572"/>
                    <a:pt x="1031" y="572"/>
                  </a:cubicBezTo>
                  <a:cubicBezTo>
                    <a:pt x="1020" y="572"/>
                    <a:pt x="997" y="561"/>
                    <a:pt x="986" y="550"/>
                  </a:cubicBezTo>
                  <a:cubicBezTo>
                    <a:pt x="975" y="516"/>
                    <a:pt x="930" y="493"/>
                    <a:pt x="897" y="493"/>
                  </a:cubicBezTo>
                  <a:cubicBezTo>
                    <a:pt x="897" y="482"/>
                    <a:pt x="885" y="482"/>
                    <a:pt x="885" y="482"/>
                  </a:cubicBezTo>
                  <a:cubicBezTo>
                    <a:pt x="863" y="482"/>
                    <a:pt x="863" y="505"/>
                    <a:pt x="852" y="516"/>
                  </a:cubicBezTo>
                  <a:cubicBezTo>
                    <a:pt x="852" y="538"/>
                    <a:pt x="829" y="550"/>
                    <a:pt x="807" y="550"/>
                  </a:cubicBezTo>
                  <a:cubicBezTo>
                    <a:pt x="784" y="550"/>
                    <a:pt x="751" y="538"/>
                    <a:pt x="728" y="527"/>
                  </a:cubicBezTo>
                  <a:lnTo>
                    <a:pt x="717" y="516"/>
                  </a:lnTo>
                  <a:cubicBezTo>
                    <a:pt x="695" y="505"/>
                    <a:pt x="672" y="493"/>
                    <a:pt x="661" y="493"/>
                  </a:cubicBezTo>
                  <a:lnTo>
                    <a:pt x="661" y="493"/>
                  </a:lnTo>
                  <a:cubicBezTo>
                    <a:pt x="661" y="561"/>
                    <a:pt x="616" y="606"/>
                    <a:pt x="583" y="606"/>
                  </a:cubicBezTo>
                  <a:cubicBezTo>
                    <a:pt x="571" y="606"/>
                    <a:pt x="560" y="606"/>
                    <a:pt x="549" y="650"/>
                  </a:cubicBezTo>
                  <a:cubicBezTo>
                    <a:pt x="549" y="650"/>
                    <a:pt x="549" y="661"/>
                    <a:pt x="549" y="672"/>
                  </a:cubicBezTo>
                  <a:cubicBezTo>
                    <a:pt x="538" y="694"/>
                    <a:pt x="538" y="739"/>
                    <a:pt x="493" y="739"/>
                  </a:cubicBezTo>
                  <a:cubicBezTo>
                    <a:pt x="493" y="739"/>
                    <a:pt x="482" y="739"/>
                    <a:pt x="471" y="728"/>
                  </a:cubicBezTo>
                  <a:cubicBezTo>
                    <a:pt x="459" y="728"/>
                    <a:pt x="459" y="728"/>
                    <a:pt x="448" y="728"/>
                  </a:cubicBezTo>
                  <a:cubicBezTo>
                    <a:pt x="437" y="728"/>
                    <a:pt x="415" y="739"/>
                    <a:pt x="415" y="750"/>
                  </a:cubicBezTo>
                  <a:cubicBezTo>
                    <a:pt x="415" y="784"/>
                    <a:pt x="381" y="795"/>
                    <a:pt x="359" y="806"/>
                  </a:cubicBezTo>
                  <a:cubicBezTo>
                    <a:pt x="359" y="818"/>
                    <a:pt x="359" y="863"/>
                    <a:pt x="370" y="896"/>
                  </a:cubicBezTo>
                  <a:cubicBezTo>
                    <a:pt x="370" y="907"/>
                    <a:pt x="381" y="930"/>
                    <a:pt x="381" y="952"/>
                  </a:cubicBezTo>
                  <a:cubicBezTo>
                    <a:pt x="381" y="974"/>
                    <a:pt x="381" y="1008"/>
                    <a:pt x="381" y="1008"/>
                  </a:cubicBezTo>
                  <a:cubicBezTo>
                    <a:pt x="381" y="1019"/>
                    <a:pt x="381" y="1019"/>
                    <a:pt x="381" y="1019"/>
                  </a:cubicBezTo>
                  <a:cubicBezTo>
                    <a:pt x="403" y="1053"/>
                    <a:pt x="392" y="1064"/>
                    <a:pt x="347" y="1087"/>
                  </a:cubicBezTo>
                  <a:cubicBezTo>
                    <a:pt x="336" y="1087"/>
                    <a:pt x="336" y="1098"/>
                    <a:pt x="325" y="1109"/>
                  </a:cubicBezTo>
                  <a:cubicBezTo>
                    <a:pt x="325" y="1131"/>
                    <a:pt x="314" y="1165"/>
                    <a:pt x="269" y="1165"/>
                  </a:cubicBezTo>
                  <a:cubicBezTo>
                    <a:pt x="224" y="1176"/>
                    <a:pt x="202" y="1187"/>
                    <a:pt x="202" y="1243"/>
                  </a:cubicBezTo>
                  <a:cubicBezTo>
                    <a:pt x="190" y="1266"/>
                    <a:pt x="190" y="1277"/>
                    <a:pt x="190" y="1288"/>
                  </a:cubicBezTo>
                  <a:cubicBezTo>
                    <a:pt x="190" y="1311"/>
                    <a:pt x="190" y="1322"/>
                    <a:pt x="179" y="1333"/>
                  </a:cubicBezTo>
                  <a:lnTo>
                    <a:pt x="179" y="1344"/>
                  </a:lnTo>
                  <a:cubicBezTo>
                    <a:pt x="179" y="1356"/>
                    <a:pt x="190" y="1367"/>
                    <a:pt x="179" y="1378"/>
                  </a:cubicBezTo>
                  <a:cubicBezTo>
                    <a:pt x="168" y="1389"/>
                    <a:pt x="168" y="1389"/>
                    <a:pt x="146" y="1389"/>
                  </a:cubicBezTo>
                  <a:lnTo>
                    <a:pt x="146" y="1389"/>
                  </a:lnTo>
                  <a:lnTo>
                    <a:pt x="146" y="1389"/>
                  </a:lnTo>
                  <a:cubicBezTo>
                    <a:pt x="135" y="1389"/>
                    <a:pt x="135" y="1400"/>
                    <a:pt x="123" y="1400"/>
                  </a:cubicBezTo>
                  <a:cubicBezTo>
                    <a:pt x="123" y="1412"/>
                    <a:pt x="123" y="1423"/>
                    <a:pt x="123" y="1434"/>
                  </a:cubicBezTo>
                  <a:cubicBezTo>
                    <a:pt x="135" y="1456"/>
                    <a:pt x="135" y="1490"/>
                    <a:pt x="135" y="1501"/>
                  </a:cubicBezTo>
                  <a:cubicBezTo>
                    <a:pt x="135" y="1512"/>
                    <a:pt x="135" y="1523"/>
                    <a:pt x="135" y="1523"/>
                  </a:cubicBezTo>
                  <a:cubicBezTo>
                    <a:pt x="157" y="1535"/>
                    <a:pt x="179" y="1580"/>
                    <a:pt x="179" y="1613"/>
                  </a:cubicBezTo>
                  <a:cubicBezTo>
                    <a:pt x="179" y="1658"/>
                    <a:pt x="135" y="1669"/>
                    <a:pt x="101" y="1669"/>
                  </a:cubicBezTo>
                  <a:cubicBezTo>
                    <a:pt x="78" y="1680"/>
                    <a:pt x="78" y="1680"/>
                    <a:pt x="78" y="1680"/>
                  </a:cubicBezTo>
                  <a:cubicBezTo>
                    <a:pt x="67" y="1680"/>
                    <a:pt x="67" y="1692"/>
                    <a:pt x="78" y="1703"/>
                  </a:cubicBezTo>
                  <a:cubicBezTo>
                    <a:pt x="78" y="1736"/>
                    <a:pt x="78" y="1781"/>
                    <a:pt x="45" y="1792"/>
                  </a:cubicBezTo>
                  <a:cubicBezTo>
                    <a:pt x="45" y="1804"/>
                    <a:pt x="45" y="1826"/>
                    <a:pt x="45" y="1882"/>
                  </a:cubicBezTo>
                  <a:cubicBezTo>
                    <a:pt x="56" y="1882"/>
                    <a:pt x="56" y="1882"/>
                    <a:pt x="56" y="1882"/>
                  </a:cubicBezTo>
                  <a:cubicBezTo>
                    <a:pt x="67" y="1849"/>
                    <a:pt x="78" y="1804"/>
                    <a:pt x="112" y="1804"/>
                  </a:cubicBezTo>
                  <a:cubicBezTo>
                    <a:pt x="146" y="1804"/>
                    <a:pt x="179" y="1882"/>
                    <a:pt x="190" y="1916"/>
                  </a:cubicBezTo>
                  <a:cubicBezTo>
                    <a:pt x="190" y="1905"/>
                    <a:pt x="190" y="1905"/>
                    <a:pt x="202" y="1894"/>
                  </a:cubicBezTo>
                  <a:cubicBezTo>
                    <a:pt x="213" y="1882"/>
                    <a:pt x="224" y="1860"/>
                    <a:pt x="213" y="1837"/>
                  </a:cubicBezTo>
                  <a:cubicBezTo>
                    <a:pt x="213" y="1815"/>
                    <a:pt x="213" y="1804"/>
                    <a:pt x="213" y="1792"/>
                  </a:cubicBezTo>
                  <a:cubicBezTo>
                    <a:pt x="213" y="1781"/>
                    <a:pt x="213" y="1781"/>
                    <a:pt x="213" y="1770"/>
                  </a:cubicBezTo>
                  <a:cubicBezTo>
                    <a:pt x="179" y="1725"/>
                    <a:pt x="179" y="1703"/>
                    <a:pt x="190" y="1680"/>
                  </a:cubicBezTo>
                  <a:cubicBezTo>
                    <a:pt x="190" y="1669"/>
                    <a:pt x="202" y="1658"/>
                    <a:pt x="235" y="1658"/>
                  </a:cubicBezTo>
                  <a:cubicBezTo>
                    <a:pt x="246" y="1658"/>
                    <a:pt x="246" y="1658"/>
                    <a:pt x="258" y="1658"/>
                  </a:cubicBezTo>
                  <a:cubicBezTo>
                    <a:pt x="381" y="1658"/>
                    <a:pt x="392" y="1669"/>
                    <a:pt x="392" y="1680"/>
                  </a:cubicBezTo>
                  <a:cubicBezTo>
                    <a:pt x="403" y="1692"/>
                    <a:pt x="415" y="1759"/>
                    <a:pt x="392" y="1781"/>
                  </a:cubicBezTo>
                  <a:cubicBezTo>
                    <a:pt x="403" y="1781"/>
                    <a:pt x="403" y="1781"/>
                    <a:pt x="415" y="1781"/>
                  </a:cubicBezTo>
                  <a:cubicBezTo>
                    <a:pt x="448" y="1781"/>
                    <a:pt x="482" y="1792"/>
                    <a:pt x="493" y="1804"/>
                  </a:cubicBezTo>
                  <a:cubicBezTo>
                    <a:pt x="504" y="1815"/>
                    <a:pt x="515" y="1826"/>
                    <a:pt x="515" y="1837"/>
                  </a:cubicBezTo>
                  <a:cubicBezTo>
                    <a:pt x="515" y="1837"/>
                    <a:pt x="515" y="1849"/>
                    <a:pt x="527" y="1849"/>
                  </a:cubicBezTo>
                  <a:cubicBezTo>
                    <a:pt x="538" y="1860"/>
                    <a:pt x="538" y="1860"/>
                    <a:pt x="549" y="1871"/>
                  </a:cubicBezTo>
                  <a:cubicBezTo>
                    <a:pt x="549" y="1894"/>
                    <a:pt x="549" y="1916"/>
                    <a:pt x="527" y="1949"/>
                  </a:cubicBezTo>
                  <a:cubicBezTo>
                    <a:pt x="515" y="1972"/>
                    <a:pt x="504" y="2005"/>
                    <a:pt x="493" y="2028"/>
                  </a:cubicBezTo>
                  <a:cubicBezTo>
                    <a:pt x="482" y="2050"/>
                    <a:pt x="471" y="2084"/>
                    <a:pt x="459" y="2095"/>
                  </a:cubicBezTo>
                  <a:cubicBezTo>
                    <a:pt x="471" y="2095"/>
                    <a:pt x="482" y="2095"/>
                    <a:pt x="504" y="2095"/>
                  </a:cubicBezTo>
                  <a:cubicBezTo>
                    <a:pt x="527" y="2095"/>
                    <a:pt x="549" y="2095"/>
                    <a:pt x="560" y="2095"/>
                  </a:cubicBezTo>
                  <a:cubicBezTo>
                    <a:pt x="571" y="2095"/>
                    <a:pt x="571" y="2095"/>
                    <a:pt x="583" y="2073"/>
                  </a:cubicBezTo>
                  <a:cubicBezTo>
                    <a:pt x="583" y="2061"/>
                    <a:pt x="605" y="2039"/>
                    <a:pt x="628" y="2039"/>
                  </a:cubicBezTo>
                  <a:cubicBezTo>
                    <a:pt x="639" y="2039"/>
                    <a:pt x="639" y="2028"/>
                    <a:pt x="639" y="2028"/>
                  </a:cubicBezTo>
                  <a:cubicBezTo>
                    <a:pt x="639" y="2028"/>
                    <a:pt x="639" y="2028"/>
                    <a:pt x="639" y="2017"/>
                  </a:cubicBezTo>
                  <a:cubicBezTo>
                    <a:pt x="628" y="1994"/>
                    <a:pt x="628" y="1983"/>
                    <a:pt x="639" y="1961"/>
                  </a:cubicBezTo>
                  <a:cubicBezTo>
                    <a:pt x="639" y="1927"/>
                    <a:pt x="672" y="1894"/>
                    <a:pt x="695" y="1894"/>
                  </a:cubicBezTo>
                  <a:cubicBezTo>
                    <a:pt x="695" y="1882"/>
                    <a:pt x="706" y="1882"/>
                    <a:pt x="717" y="1882"/>
                  </a:cubicBezTo>
                  <a:cubicBezTo>
                    <a:pt x="740" y="1882"/>
                    <a:pt x="762" y="1905"/>
                    <a:pt x="784" y="1938"/>
                  </a:cubicBezTo>
                  <a:cubicBezTo>
                    <a:pt x="818" y="1972"/>
                    <a:pt x="829" y="2017"/>
                    <a:pt x="818" y="2050"/>
                  </a:cubicBezTo>
                  <a:cubicBezTo>
                    <a:pt x="818" y="2061"/>
                    <a:pt x="818" y="2061"/>
                    <a:pt x="818" y="2061"/>
                  </a:cubicBezTo>
                  <a:cubicBezTo>
                    <a:pt x="795" y="2084"/>
                    <a:pt x="795" y="2106"/>
                    <a:pt x="807" y="2118"/>
                  </a:cubicBezTo>
                  <a:cubicBezTo>
                    <a:pt x="818" y="2129"/>
                    <a:pt x="840" y="2151"/>
                    <a:pt x="840" y="2185"/>
                  </a:cubicBezTo>
                  <a:cubicBezTo>
                    <a:pt x="829" y="2207"/>
                    <a:pt x="807" y="2218"/>
                    <a:pt x="795" y="2218"/>
                  </a:cubicBezTo>
                  <a:cubicBezTo>
                    <a:pt x="773" y="2230"/>
                    <a:pt x="751" y="2230"/>
                    <a:pt x="740" y="2241"/>
                  </a:cubicBezTo>
                  <a:cubicBezTo>
                    <a:pt x="717" y="2241"/>
                    <a:pt x="695" y="2241"/>
                    <a:pt x="672" y="2263"/>
                  </a:cubicBezTo>
                  <a:cubicBezTo>
                    <a:pt x="639" y="2297"/>
                    <a:pt x="605" y="2330"/>
                    <a:pt x="571" y="2342"/>
                  </a:cubicBezTo>
                  <a:cubicBezTo>
                    <a:pt x="549" y="2353"/>
                    <a:pt x="549" y="2353"/>
                    <a:pt x="538" y="2364"/>
                  </a:cubicBezTo>
                  <a:cubicBezTo>
                    <a:pt x="549" y="2364"/>
                    <a:pt x="560" y="2387"/>
                    <a:pt x="560" y="2398"/>
                  </a:cubicBezTo>
                  <a:cubicBezTo>
                    <a:pt x="571" y="2420"/>
                    <a:pt x="560" y="2454"/>
                    <a:pt x="549" y="2476"/>
                  </a:cubicBezTo>
                  <a:cubicBezTo>
                    <a:pt x="538" y="2498"/>
                    <a:pt x="515" y="2510"/>
                    <a:pt x="504" y="2510"/>
                  </a:cubicBezTo>
                  <a:cubicBezTo>
                    <a:pt x="493" y="2510"/>
                    <a:pt x="482" y="2510"/>
                    <a:pt x="471" y="2521"/>
                  </a:cubicBezTo>
                  <a:cubicBezTo>
                    <a:pt x="459" y="2532"/>
                    <a:pt x="459" y="2554"/>
                    <a:pt x="459" y="2566"/>
                  </a:cubicBezTo>
                  <a:lnTo>
                    <a:pt x="459" y="2566"/>
                  </a:lnTo>
                  <a:cubicBezTo>
                    <a:pt x="471" y="2554"/>
                    <a:pt x="471" y="2554"/>
                    <a:pt x="482" y="2554"/>
                  </a:cubicBezTo>
                  <a:cubicBezTo>
                    <a:pt x="515" y="2554"/>
                    <a:pt x="515" y="2577"/>
                    <a:pt x="527" y="2577"/>
                  </a:cubicBezTo>
                  <a:cubicBezTo>
                    <a:pt x="527" y="2599"/>
                    <a:pt x="527" y="2611"/>
                    <a:pt x="515" y="2633"/>
                  </a:cubicBezTo>
                  <a:cubicBezTo>
                    <a:pt x="493" y="2644"/>
                    <a:pt x="471" y="2655"/>
                    <a:pt x="448" y="2655"/>
                  </a:cubicBezTo>
                  <a:cubicBezTo>
                    <a:pt x="437" y="2655"/>
                    <a:pt x="437" y="2655"/>
                    <a:pt x="426" y="2655"/>
                  </a:cubicBezTo>
                  <a:lnTo>
                    <a:pt x="437" y="2655"/>
                  </a:lnTo>
                  <a:cubicBezTo>
                    <a:pt x="448" y="2678"/>
                    <a:pt x="471" y="2711"/>
                    <a:pt x="471" y="2745"/>
                  </a:cubicBezTo>
                  <a:cubicBezTo>
                    <a:pt x="493" y="2745"/>
                    <a:pt x="504" y="2767"/>
                    <a:pt x="504" y="2790"/>
                  </a:cubicBezTo>
                  <a:lnTo>
                    <a:pt x="504" y="2790"/>
                  </a:lnTo>
                  <a:cubicBezTo>
                    <a:pt x="515" y="2779"/>
                    <a:pt x="538" y="2779"/>
                    <a:pt x="560" y="2779"/>
                  </a:cubicBezTo>
                  <a:close/>
                  <a:moveTo>
                    <a:pt x="314" y="1815"/>
                  </a:moveTo>
                  <a:lnTo>
                    <a:pt x="314" y="1815"/>
                  </a:lnTo>
                  <a:cubicBezTo>
                    <a:pt x="314" y="1826"/>
                    <a:pt x="302" y="1860"/>
                    <a:pt x="314" y="1938"/>
                  </a:cubicBezTo>
                  <a:cubicBezTo>
                    <a:pt x="325" y="1894"/>
                    <a:pt x="347" y="1837"/>
                    <a:pt x="359" y="1815"/>
                  </a:cubicBezTo>
                  <a:cubicBezTo>
                    <a:pt x="359" y="1804"/>
                    <a:pt x="359" y="1804"/>
                    <a:pt x="359" y="1804"/>
                  </a:cubicBezTo>
                  <a:cubicBezTo>
                    <a:pt x="347" y="1804"/>
                    <a:pt x="325" y="1815"/>
                    <a:pt x="314" y="1815"/>
                  </a:cubicBezTo>
                  <a:close/>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latin typeface="Calibri Light"/>
              </a:endParaRPr>
            </a:p>
          </p:txBody>
        </p:sp>
        <p:sp>
          <p:nvSpPr>
            <p:cNvPr id="78" name="Freeform 36"/>
            <p:cNvSpPr>
              <a:spLocks noChangeArrowheads="1"/>
            </p:cNvSpPr>
            <p:nvPr/>
          </p:nvSpPr>
          <p:spPr bwMode="auto">
            <a:xfrm>
              <a:off x="3744913" y="3006725"/>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latin typeface="Calibri Light"/>
              </a:endParaRPr>
            </a:p>
          </p:txBody>
        </p:sp>
        <p:sp>
          <p:nvSpPr>
            <p:cNvPr id="79" name="Freeform 37"/>
            <p:cNvSpPr>
              <a:spLocks noChangeArrowheads="1"/>
            </p:cNvSpPr>
            <p:nvPr/>
          </p:nvSpPr>
          <p:spPr bwMode="auto">
            <a:xfrm>
              <a:off x="5399088" y="2506663"/>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latin typeface="Calibri Light"/>
              </a:endParaRPr>
            </a:p>
          </p:txBody>
        </p:sp>
        <p:sp>
          <p:nvSpPr>
            <p:cNvPr id="80" name="Freeform 38"/>
            <p:cNvSpPr>
              <a:spLocks noChangeArrowheads="1"/>
            </p:cNvSpPr>
            <p:nvPr/>
          </p:nvSpPr>
          <p:spPr bwMode="auto">
            <a:xfrm>
              <a:off x="5462588" y="3405188"/>
              <a:ext cx="1587" cy="4762"/>
            </a:xfrm>
            <a:custGeom>
              <a:avLst/>
              <a:gdLst>
                <a:gd name="T0" fmla="*/ 0 w 1"/>
                <a:gd name="T1" fmla="*/ 0 h 12"/>
                <a:gd name="T2" fmla="*/ 0 w 1"/>
                <a:gd name="T3" fmla="*/ 0 h 12"/>
                <a:gd name="T4" fmla="*/ 0 w 1"/>
                <a:gd name="T5" fmla="*/ 11 h 12"/>
                <a:gd name="T6" fmla="*/ 0 w 1"/>
                <a:gd name="T7" fmla="*/ 0 h 12"/>
              </a:gdLst>
              <a:ahLst/>
              <a:cxnLst>
                <a:cxn ang="0">
                  <a:pos x="T0" y="T1"/>
                </a:cxn>
                <a:cxn ang="0">
                  <a:pos x="T2" y="T3"/>
                </a:cxn>
                <a:cxn ang="0">
                  <a:pos x="T4" y="T5"/>
                </a:cxn>
                <a:cxn ang="0">
                  <a:pos x="T6" y="T7"/>
                </a:cxn>
              </a:cxnLst>
              <a:rect l="0" t="0" r="r" b="b"/>
              <a:pathLst>
                <a:path w="1" h="12">
                  <a:moveTo>
                    <a:pt x="0" y="0"/>
                  </a:moveTo>
                  <a:lnTo>
                    <a:pt x="0" y="0"/>
                  </a:lnTo>
                  <a:cubicBezTo>
                    <a:pt x="0" y="11"/>
                    <a:pt x="0" y="11"/>
                    <a:pt x="0" y="11"/>
                  </a:cubicBezTo>
                  <a:cubicBezTo>
                    <a:pt x="0" y="11"/>
                    <a:pt x="0" y="11"/>
                    <a:pt x="0" y="0"/>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latin typeface="Calibri Light"/>
              </a:endParaRPr>
            </a:p>
          </p:txBody>
        </p:sp>
        <p:sp>
          <p:nvSpPr>
            <p:cNvPr id="81" name="Freeform 39"/>
            <p:cNvSpPr>
              <a:spLocks noChangeArrowheads="1"/>
            </p:cNvSpPr>
            <p:nvPr/>
          </p:nvSpPr>
          <p:spPr bwMode="auto">
            <a:xfrm>
              <a:off x="5462588" y="3421063"/>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latin typeface="Calibri Light"/>
              </a:endParaRPr>
            </a:p>
          </p:txBody>
        </p:sp>
        <p:sp>
          <p:nvSpPr>
            <p:cNvPr id="82" name="Freeform 40"/>
            <p:cNvSpPr>
              <a:spLocks noChangeArrowheads="1"/>
            </p:cNvSpPr>
            <p:nvPr/>
          </p:nvSpPr>
          <p:spPr bwMode="auto">
            <a:xfrm>
              <a:off x="5462588" y="3417888"/>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latin typeface="Calibri Light"/>
              </a:endParaRPr>
            </a:p>
          </p:txBody>
        </p:sp>
        <p:sp>
          <p:nvSpPr>
            <p:cNvPr id="83" name="Freeform 41"/>
            <p:cNvSpPr>
              <a:spLocks noChangeArrowheads="1"/>
            </p:cNvSpPr>
            <p:nvPr/>
          </p:nvSpPr>
          <p:spPr bwMode="auto">
            <a:xfrm>
              <a:off x="5462588" y="3413125"/>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latin typeface="Calibri Light"/>
              </a:endParaRPr>
            </a:p>
          </p:txBody>
        </p:sp>
        <p:sp>
          <p:nvSpPr>
            <p:cNvPr id="84" name="Freeform 42"/>
            <p:cNvSpPr>
              <a:spLocks noChangeArrowheads="1"/>
            </p:cNvSpPr>
            <p:nvPr/>
          </p:nvSpPr>
          <p:spPr bwMode="auto">
            <a:xfrm>
              <a:off x="5462588" y="3421063"/>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latin typeface="Calibri Light"/>
              </a:endParaRPr>
            </a:p>
          </p:txBody>
        </p:sp>
        <p:sp>
          <p:nvSpPr>
            <p:cNvPr id="85" name="Freeform 43"/>
            <p:cNvSpPr>
              <a:spLocks noChangeArrowheads="1"/>
            </p:cNvSpPr>
            <p:nvPr/>
          </p:nvSpPr>
          <p:spPr bwMode="auto">
            <a:xfrm>
              <a:off x="5462588" y="3409950"/>
              <a:ext cx="1587" cy="4763"/>
            </a:xfrm>
            <a:custGeom>
              <a:avLst/>
              <a:gdLst>
                <a:gd name="T0" fmla="*/ 0 w 1"/>
                <a:gd name="T1" fmla="*/ 0 h 12"/>
                <a:gd name="T2" fmla="*/ 0 w 1"/>
                <a:gd name="T3" fmla="*/ 0 h 12"/>
                <a:gd name="T4" fmla="*/ 0 w 1"/>
                <a:gd name="T5" fmla="*/ 11 h 12"/>
                <a:gd name="T6" fmla="*/ 0 w 1"/>
                <a:gd name="T7" fmla="*/ 0 h 12"/>
              </a:gdLst>
              <a:ahLst/>
              <a:cxnLst>
                <a:cxn ang="0">
                  <a:pos x="T0" y="T1"/>
                </a:cxn>
                <a:cxn ang="0">
                  <a:pos x="T2" y="T3"/>
                </a:cxn>
                <a:cxn ang="0">
                  <a:pos x="T4" y="T5"/>
                </a:cxn>
                <a:cxn ang="0">
                  <a:pos x="T6" y="T7"/>
                </a:cxn>
              </a:cxnLst>
              <a:rect l="0" t="0" r="r" b="b"/>
              <a:pathLst>
                <a:path w="1" h="12">
                  <a:moveTo>
                    <a:pt x="0" y="0"/>
                  </a:moveTo>
                  <a:lnTo>
                    <a:pt x="0" y="0"/>
                  </a:lnTo>
                  <a:cubicBezTo>
                    <a:pt x="0" y="0"/>
                    <a:pt x="0" y="0"/>
                    <a:pt x="0" y="11"/>
                  </a:cubicBezTo>
                  <a:cubicBezTo>
                    <a:pt x="0" y="0"/>
                    <a:pt x="0" y="0"/>
                    <a:pt x="0" y="0"/>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latin typeface="Calibri Light"/>
              </a:endParaRPr>
            </a:p>
          </p:txBody>
        </p:sp>
        <p:sp>
          <p:nvSpPr>
            <p:cNvPr id="86" name="Freeform 44"/>
            <p:cNvSpPr>
              <a:spLocks noChangeArrowheads="1"/>
            </p:cNvSpPr>
            <p:nvPr/>
          </p:nvSpPr>
          <p:spPr bwMode="auto">
            <a:xfrm>
              <a:off x="5180013" y="3276600"/>
              <a:ext cx="1587" cy="4763"/>
            </a:xfrm>
            <a:custGeom>
              <a:avLst/>
              <a:gdLst>
                <a:gd name="T0" fmla="*/ 0 w 1"/>
                <a:gd name="T1" fmla="*/ 11 h 12"/>
                <a:gd name="T2" fmla="*/ 0 w 1"/>
                <a:gd name="T3" fmla="*/ 11 h 12"/>
                <a:gd name="T4" fmla="*/ 0 w 1"/>
                <a:gd name="T5" fmla="*/ 0 h 12"/>
                <a:gd name="T6" fmla="*/ 0 w 1"/>
                <a:gd name="T7" fmla="*/ 11 h 12"/>
              </a:gdLst>
              <a:ahLst/>
              <a:cxnLst>
                <a:cxn ang="0">
                  <a:pos x="T0" y="T1"/>
                </a:cxn>
                <a:cxn ang="0">
                  <a:pos x="T2" y="T3"/>
                </a:cxn>
                <a:cxn ang="0">
                  <a:pos x="T4" y="T5"/>
                </a:cxn>
                <a:cxn ang="0">
                  <a:pos x="T6" y="T7"/>
                </a:cxn>
              </a:cxnLst>
              <a:rect l="0" t="0" r="r" b="b"/>
              <a:pathLst>
                <a:path w="1" h="12">
                  <a:moveTo>
                    <a:pt x="0" y="11"/>
                  </a:moveTo>
                  <a:lnTo>
                    <a:pt x="0" y="11"/>
                  </a:lnTo>
                  <a:cubicBezTo>
                    <a:pt x="0" y="0"/>
                    <a:pt x="0" y="0"/>
                    <a:pt x="0" y="0"/>
                  </a:cubicBezTo>
                  <a:cubicBezTo>
                    <a:pt x="0" y="0"/>
                    <a:pt x="0" y="0"/>
                    <a:pt x="0" y="11"/>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latin typeface="Calibri Light"/>
              </a:endParaRPr>
            </a:p>
          </p:txBody>
        </p:sp>
        <p:sp>
          <p:nvSpPr>
            <p:cNvPr id="87" name="Freeform 45"/>
            <p:cNvSpPr>
              <a:spLocks noChangeArrowheads="1"/>
            </p:cNvSpPr>
            <p:nvPr/>
          </p:nvSpPr>
          <p:spPr bwMode="auto">
            <a:xfrm>
              <a:off x="5180013" y="3271838"/>
              <a:ext cx="1587" cy="4762"/>
            </a:xfrm>
            <a:custGeom>
              <a:avLst/>
              <a:gdLst>
                <a:gd name="T0" fmla="*/ 0 w 1"/>
                <a:gd name="T1" fmla="*/ 11 h 12"/>
                <a:gd name="T2" fmla="*/ 0 w 1"/>
                <a:gd name="T3" fmla="*/ 11 h 12"/>
                <a:gd name="T4" fmla="*/ 0 w 1"/>
                <a:gd name="T5" fmla="*/ 0 h 12"/>
                <a:gd name="T6" fmla="*/ 0 w 1"/>
                <a:gd name="T7" fmla="*/ 11 h 12"/>
              </a:gdLst>
              <a:ahLst/>
              <a:cxnLst>
                <a:cxn ang="0">
                  <a:pos x="T0" y="T1"/>
                </a:cxn>
                <a:cxn ang="0">
                  <a:pos x="T2" y="T3"/>
                </a:cxn>
                <a:cxn ang="0">
                  <a:pos x="T4" y="T5"/>
                </a:cxn>
                <a:cxn ang="0">
                  <a:pos x="T6" y="T7"/>
                </a:cxn>
              </a:cxnLst>
              <a:rect l="0" t="0" r="r" b="b"/>
              <a:pathLst>
                <a:path w="1" h="12">
                  <a:moveTo>
                    <a:pt x="0" y="11"/>
                  </a:moveTo>
                  <a:lnTo>
                    <a:pt x="0" y="11"/>
                  </a:lnTo>
                  <a:cubicBezTo>
                    <a:pt x="0" y="11"/>
                    <a:pt x="0" y="11"/>
                    <a:pt x="0" y="0"/>
                  </a:cubicBezTo>
                  <a:cubicBezTo>
                    <a:pt x="0" y="11"/>
                    <a:pt x="0" y="11"/>
                    <a:pt x="0" y="11"/>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latin typeface="Calibri Light"/>
              </a:endParaRPr>
            </a:p>
          </p:txBody>
        </p:sp>
        <p:sp>
          <p:nvSpPr>
            <p:cNvPr id="88" name="Freeform 46"/>
            <p:cNvSpPr>
              <a:spLocks noChangeArrowheads="1"/>
            </p:cNvSpPr>
            <p:nvPr/>
          </p:nvSpPr>
          <p:spPr bwMode="auto">
            <a:xfrm>
              <a:off x="5180013" y="3279775"/>
              <a:ext cx="1587" cy="15875"/>
            </a:xfrm>
            <a:custGeom>
              <a:avLst/>
              <a:gdLst>
                <a:gd name="T0" fmla="*/ 0 w 1"/>
                <a:gd name="T1" fmla="*/ 45 h 46"/>
                <a:gd name="T2" fmla="*/ 0 w 1"/>
                <a:gd name="T3" fmla="*/ 45 h 46"/>
                <a:gd name="T4" fmla="*/ 0 w 1"/>
                <a:gd name="T5" fmla="*/ 45 h 46"/>
                <a:gd name="T6" fmla="*/ 0 w 1"/>
                <a:gd name="T7" fmla="*/ 0 h 46"/>
                <a:gd name="T8" fmla="*/ 0 w 1"/>
                <a:gd name="T9" fmla="*/ 45 h 46"/>
              </a:gdLst>
              <a:ahLst/>
              <a:cxnLst>
                <a:cxn ang="0">
                  <a:pos x="T0" y="T1"/>
                </a:cxn>
                <a:cxn ang="0">
                  <a:pos x="T2" y="T3"/>
                </a:cxn>
                <a:cxn ang="0">
                  <a:pos x="T4" y="T5"/>
                </a:cxn>
                <a:cxn ang="0">
                  <a:pos x="T6" y="T7"/>
                </a:cxn>
                <a:cxn ang="0">
                  <a:pos x="T8" y="T9"/>
                </a:cxn>
              </a:cxnLst>
              <a:rect l="0" t="0" r="r" b="b"/>
              <a:pathLst>
                <a:path w="1" h="46">
                  <a:moveTo>
                    <a:pt x="0" y="45"/>
                  </a:moveTo>
                  <a:lnTo>
                    <a:pt x="0" y="45"/>
                  </a:lnTo>
                  <a:lnTo>
                    <a:pt x="0" y="45"/>
                  </a:lnTo>
                  <a:cubicBezTo>
                    <a:pt x="0" y="23"/>
                    <a:pt x="0" y="12"/>
                    <a:pt x="0" y="0"/>
                  </a:cubicBezTo>
                  <a:cubicBezTo>
                    <a:pt x="0" y="12"/>
                    <a:pt x="0" y="23"/>
                    <a:pt x="0" y="45"/>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latin typeface="Calibri Light"/>
              </a:endParaRPr>
            </a:p>
          </p:txBody>
        </p:sp>
        <p:sp>
          <p:nvSpPr>
            <p:cNvPr id="89" name="Freeform 47"/>
            <p:cNvSpPr>
              <a:spLocks noChangeArrowheads="1"/>
            </p:cNvSpPr>
            <p:nvPr/>
          </p:nvSpPr>
          <p:spPr bwMode="auto">
            <a:xfrm>
              <a:off x="5180013" y="3279775"/>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latin typeface="Calibri Light"/>
              </a:endParaRPr>
            </a:p>
          </p:txBody>
        </p:sp>
        <p:sp>
          <p:nvSpPr>
            <p:cNvPr id="90" name="Freeform 48"/>
            <p:cNvSpPr>
              <a:spLocks noChangeArrowheads="1"/>
            </p:cNvSpPr>
            <p:nvPr/>
          </p:nvSpPr>
          <p:spPr bwMode="auto">
            <a:xfrm>
              <a:off x="5180013" y="3271838"/>
              <a:ext cx="4762" cy="1587"/>
            </a:xfrm>
            <a:custGeom>
              <a:avLst/>
              <a:gdLst>
                <a:gd name="T0" fmla="*/ 0 w 13"/>
                <a:gd name="T1" fmla="*/ 0 h 1"/>
                <a:gd name="T2" fmla="*/ 0 w 13"/>
                <a:gd name="T3" fmla="*/ 0 h 1"/>
                <a:gd name="T4" fmla="*/ 12 w 13"/>
                <a:gd name="T5" fmla="*/ 0 h 1"/>
                <a:gd name="T6" fmla="*/ 0 w 13"/>
                <a:gd name="T7" fmla="*/ 0 h 1"/>
              </a:gdLst>
              <a:ahLst/>
              <a:cxnLst>
                <a:cxn ang="0">
                  <a:pos x="T0" y="T1"/>
                </a:cxn>
                <a:cxn ang="0">
                  <a:pos x="T2" y="T3"/>
                </a:cxn>
                <a:cxn ang="0">
                  <a:pos x="T4" y="T5"/>
                </a:cxn>
                <a:cxn ang="0">
                  <a:pos x="T6" y="T7"/>
                </a:cxn>
              </a:cxnLst>
              <a:rect l="0" t="0" r="r" b="b"/>
              <a:pathLst>
                <a:path w="13" h="1">
                  <a:moveTo>
                    <a:pt x="0" y="0"/>
                  </a:moveTo>
                  <a:lnTo>
                    <a:pt x="0" y="0"/>
                  </a:lnTo>
                  <a:cubicBezTo>
                    <a:pt x="0" y="0"/>
                    <a:pt x="0" y="0"/>
                    <a:pt x="12" y="0"/>
                  </a:cubicBezTo>
                  <a:cubicBezTo>
                    <a:pt x="0" y="0"/>
                    <a:pt x="0" y="0"/>
                    <a:pt x="0" y="0"/>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latin typeface="Calibri Light"/>
              </a:endParaRPr>
            </a:p>
          </p:txBody>
        </p:sp>
        <p:sp>
          <p:nvSpPr>
            <p:cNvPr id="91" name="Freeform 49"/>
            <p:cNvSpPr>
              <a:spLocks noChangeArrowheads="1"/>
            </p:cNvSpPr>
            <p:nvPr/>
          </p:nvSpPr>
          <p:spPr bwMode="auto">
            <a:xfrm>
              <a:off x="5184775" y="3268663"/>
              <a:ext cx="1588" cy="4762"/>
            </a:xfrm>
            <a:custGeom>
              <a:avLst/>
              <a:gdLst>
                <a:gd name="T0" fmla="*/ 0 w 1"/>
                <a:gd name="T1" fmla="*/ 0 h 12"/>
                <a:gd name="T2" fmla="*/ 0 w 1"/>
                <a:gd name="T3" fmla="*/ 0 h 12"/>
                <a:gd name="T4" fmla="*/ 0 w 1"/>
                <a:gd name="T5" fmla="*/ 11 h 12"/>
                <a:gd name="T6" fmla="*/ 0 w 1"/>
                <a:gd name="T7" fmla="*/ 0 h 12"/>
              </a:gdLst>
              <a:ahLst/>
              <a:cxnLst>
                <a:cxn ang="0">
                  <a:pos x="T0" y="T1"/>
                </a:cxn>
                <a:cxn ang="0">
                  <a:pos x="T2" y="T3"/>
                </a:cxn>
                <a:cxn ang="0">
                  <a:pos x="T4" y="T5"/>
                </a:cxn>
                <a:cxn ang="0">
                  <a:pos x="T6" y="T7"/>
                </a:cxn>
              </a:cxnLst>
              <a:rect l="0" t="0" r="r" b="b"/>
              <a:pathLst>
                <a:path w="1" h="12">
                  <a:moveTo>
                    <a:pt x="0" y="0"/>
                  </a:moveTo>
                  <a:lnTo>
                    <a:pt x="0" y="0"/>
                  </a:lnTo>
                  <a:cubicBezTo>
                    <a:pt x="0" y="0"/>
                    <a:pt x="0" y="0"/>
                    <a:pt x="0" y="11"/>
                  </a:cubicBezTo>
                  <a:cubicBezTo>
                    <a:pt x="0" y="0"/>
                    <a:pt x="0" y="0"/>
                    <a:pt x="0" y="0"/>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latin typeface="Calibri Light"/>
              </a:endParaRPr>
            </a:p>
          </p:txBody>
        </p:sp>
        <p:sp>
          <p:nvSpPr>
            <p:cNvPr id="92" name="Freeform 50"/>
            <p:cNvSpPr>
              <a:spLocks noChangeArrowheads="1"/>
            </p:cNvSpPr>
            <p:nvPr/>
          </p:nvSpPr>
          <p:spPr bwMode="auto">
            <a:xfrm>
              <a:off x="5180013" y="3276600"/>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latin typeface="Calibri Light"/>
              </a:endParaRPr>
            </a:p>
          </p:txBody>
        </p:sp>
        <p:sp>
          <p:nvSpPr>
            <p:cNvPr id="93" name="Freeform 51"/>
            <p:cNvSpPr>
              <a:spLocks noChangeArrowheads="1"/>
            </p:cNvSpPr>
            <p:nvPr/>
          </p:nvSpPr>
          <p:spPr bwMode="auto">
            <a:xfrm>
              <a:off x="5705475" y="3840163"/>
              <a:ext cx="4763" cy="1587"/>
            </a:xfrm>
            <a:custGeom>
              <a:avLst/>
              <a:gdLst>
                <a:gd name="T0" fmla="*/ 0 w 12"/>
                <a:gd name="T1" fmla="*/ 0 h 1"/>
                <a:gd name="T2" fmla="*/ 0 w 12"/>
                <a:gd name="T3" fmla="*/ 0 h 1"/>
                <a:gd name="T4" fmla="*/ 11 w 12"/>
                <a:gd name="T5" fmla="*/ 0 h 1"/>
                <a:gd name="T6" fmla="*/ 0 w 12"/>
                <a:gd name="T7" fmla="*/ 0 h 1"/>
              </a:gdLst>
              <a:ahLst/>
              <a:cxnLst>
                <a:cxn ang="0">
                  <a:pos x="T0" y="T1"/>
                </a:cxn>
                <a:cxn ang="0">
                  <a:pos x="T2" y="T3"/>
                </a:cxn>
                <a:cxn ang="0">
                  <a:pos x="T4" y="T5"/>
                </a:cxn>
                <a:cxn ang="0">
                  <a:pos x="T6" y="T7"/>
                </a:cxn>
              </a:cxnLst>
              <a:rect l="0" t="0" r="r" b="b"/>
              <a:pathLst>
                <a:path w="12" h="1">
                  <a:moveTo>
                    <a:pt x="0" y="0"/>
                  </a:moveTo>
                  <a:lnTo>
                    <a:pt x="0" y="0"/>
                  </a:lnTo>
                  <a:lnTo>
                    <a:pt x="11" y="0"/>
                  </a:lnTo>
                  <a:lnTo>
                    <a:pt x="0" y="0"/>
                  </a:ln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latin typeface="Calibri Light"/>
              </a:endParaRPr>
            </a:p>
          </p:txBody>
        </p:sp>
        <p:sp>
          <p:nvSpPr>
            <p:cNvPr id="94" name="Freeform 52"/>
            <p:cNvSpPr>
              <a:spLocks noChangeArrowheads="1"/>
            </p:cNvSpPr>
            <p:nvPr/>
          </p:nvSpPr>
          <p:spPr bwMode="auto">
            <a:xfrm>
              <a:off x="5713413" y="3840163"/>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latin typeface="Calibri Light"/>
              </a:endParaRPr>
            </a:p>
          </p:txBody>
        </p:sp>
        <p:sp>
          <p:nvSpPr>
            <p:cNvPr id="95" name="Freeform 53"/>
            <p:cNvSpPr>
              <a:spLocks noChangeArrowheads="1"/>
            </p:cNvSpPr>
            <p:nvPr/>
          </p:nvSpPr>
          <p:spPr bwMode="auto">
            <a:xfrm>
              <a:off x="5708650" y="3840163"/>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latin typeface="Calibri Light"/>
              </a:endParaRPr>
            </a:p>
          </p:txBody>
        </p:sp>
        <p:sp>
          <p:nvSpPr>
            <p:cNvPr id="96" name="Freeform 54"/>
            <p:cNvSpPr>
              <a:spLocks noChangeArrowheads="1"/>
            </p:cNvSpPr>
            <p:nvPr/>
          </p:nvSpPr>
          <p:spPr bwMode="auto">
            <a:xfrm>
              <a:off x="5713413" y="3840163"/>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latin typeface="Calibri Light"/>
              </a:endParaRPr>
            </a:p>
          </p:txBody>
        </p:sp>
        <p:sp>
          <p:nvSpPr>
            <p:cNvPr id="97" name="Freeform 55"/>
            <p:cNvSpPr>
              <a:spLocks noChangeArrowheads="1"/>
            </p:cNvSpPr>
            <p:nvPr/>
          </p:nvSpPr>
          <p:spPr bwMode="auto">
            <a:xfrm>
              <a:off x="5708650" y="3840163"/>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latin typeface="Calibri Light"/>
              </a:endParaRPr>
            </a:p>
          </p:txBody>
        </p:sp>
        <p:sp>
          <p:nvSpPr>
            <p:cNvPr id="98" name="Freeform 56"/>
            <p:cNvSpPr>
              <a:spLocks noChangeArrowheads="1"/>
            </p:cNvSpPr>
            <p:nvPr/>
          </p:nvSpPr>
          <p:spPr bwMode="auto">
            <a:xfrm>
              <a:off x="5713413" y="3840163"/>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latin typeface="Calibri Light"/>
              </a:endParaRPr>
            </a:p>
          </p:txBody>
        </p:sp>
        <p:sp>
          <p:nvSpPr>
            <p:cNvPr id="99" name="Freeform 57"/>
            <p:cNvSpPr>
              <a:spLocks noChangeArrowheads="1"/>
            </p:cNvSpPr>
            <p:nvPr/>
          </p:nvSpPr>
          <p:spPr bwMode="auto">
            <a:xfrm>
              <a:off x="5462588" y="3413125"/>
              <a:ext cx="1587" cy="4763"/>
            </a:xfrm>
            <a:custGeom>
              <a:avLst/>
              <a:gdLst>
                <a:gd name="T0" fmla="*/ 0 w 1"/>
                <a:gd name="T1" fmla="*/ 0 h 12"/>
                <a:gd name="T2" fmla="*/ 0 w 1"/>
                <a:gd name="T3" fmla="*/ 0 h 12"/>
                <a:gd name="T4" fmla="*/ 0 w 1"/>
                <a:gd name="T5" fmla="*/ 11 h 12"/>
                <a:gd name="T6" fmla="*/ 0 w 1"/>
                <a:gd name="T7" fmla="*/ 0 h 12"/>
              </a:gdLst>
              <a:ahLst/>
              <a:cxnLst>
                <a:cxn ang="0">
                  <a:pos x="T0" y="T1"/>
                </a:cxn>
                <a:cxn ang="0">
                  <a:pos x="T2" y="T3"/>
                </a:cxn>
                <a:cxn ang="0">
                  <a:pos x="T4" y="T5"/>
                </a:cxn>
                <a:cxn ang="0">
                  <a:pos x="T6" y="T7"/>
                </a:cxn>
              </a:cxnLst>
              <a:rect l="0" t="0" r="r" b="b"/>
              <a:pathLst>
                <a:path w="1" h="12">
                  <a:moveTo>
                    <a:pt x="0" y="0"/>
                  </a:moveTo>
                  <a:lnTo>
                    <a:pt x="0" y="0"/>
                  </a:lnTo>
                  <a:cubicBezTo>
                    <a:pt x="0" y="11"/>
                    <a:pt x="0" y="11"/>
                    <a:pt x="0" y="11"/>
                  </a:cubicBezTo>
                  <a:cubicBezTo>
                    <a:pt x="0" y="11"/>
                    <a:pt x="0" y="11"/>
                    <a:pt x="0" y="0"/>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latin typeface="Calibri Light"/>
              </a:endParaRPr>
            </a:p>
          </p:txBody>
        </p:sp>
        <p:sp>
          <p:nvSpPr>
            <p:cNvPr id="100" name="Freeform 58"/>
            <p:cNvSpPr>
              <a:spLocks noChangeArrowheads="1"/>
            </p:cNvSpPr>
            <p:nvPr/>
          </p:nvSpPr>
          <p:spPr bwMode="auto">
            <a:xfrm>
              <a:off x="5462588" y="3421063"/>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latin typeface="Calibri Light"/>
              </a:endParaRPr>
            </a:p>
          </p:txBody>
        </p:sp>
        <p:sp>
          <p:nvSpPr>
            <p:cNvPr id="101" name="Freeform 59"/>
            <p:cNvSpPr>
              <a:spLocks noChangeArrowheads="1"/>
            </p:cNvSpPr>
            <p:nvPr/>
          </p:nvSpPr>
          <p:spPr bwMode="auto">
            <a:xfrm>
              <a:off x="5462588" y="3417888"/>
              <a:ext cx="1587" cy="4762"/>
            </a:xfrm>
            <a:custGeom>
              <a:avLst/>
              <a:gdLst>
                <a:gd name="T0" fmla="*/ 0 w 1"/>
                <a:gd name="T1" fmla="*/ 0 h 12"/>
                <a:gd name="T2" fmla="*/ 0 w 1"/>
                <a:gd name="T3" fmla="*/ 0 h 12"/>
                <a:gd name="T4" fmla="*/ 0 w 1"/>
                <a:gd name="T5" fmla="*/ 11 h 12"/>
                <a:gd name="T6" fmla="*/ 0 w 1"/>
                <a:gd name="T7" fmla="*/ 0 h 12"/>
              </a:gdLst>
              <a:ahLst/>
              <a:cxnLst>
                <a:cxn ang="0">
                  <a:pos x="T0" y="T1"/>
                </a:cxn>
                <a:cxn ang="0">
                  <a:pos x="T2" y="T3"/>
                </a:cxn>
                <a:cxn ang="0">
                  <a:pos x="T4" y="T5"/>
                </a:cxn>
                <a:cxn ang="0">
                  <a:pos x="T6" y="T7"/>
                </a:cxn>
              </a:cxnLst>
              <a:rect l="0" t="0" r="r" b="b"/>
              <a:pathLst>
                <a:path w="1" h="12">
                  <a:moveTo>
                    <a:pt x="0" y="0"/>
                  </a:moveTo>
                  <a:lnTo>
                    <a:pt x="0" y="0"/>
                  </a:lnTo>
                  <a:cubicBezTo>
                    <a:pt x="0" y="0"/>
                    <a:pt x="0" y="0"/>
                    <a:pt x="0" y="11"/>
                  </a:cubicBezTo>
                  <a:cubicBezTo>
                    <a:pt x="0" y="0"/>
                    <a:pt x="0" y="0"/>
                    <a:pt x="0" y="0"/>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latin typeface="Calibri Light"/>
              </a:endParaRPr>
            </a:p>
          </p:txBody>
        </p:sp>
        <p:sp>
          <p:nvSpPr>
            <p:cNvPr id="102" name="Freeform 60"/>
            <p:cNvSpPr>
              <a:spLocks noChangeArrowheads="1"/>
            </p:cNvSpPr>
            <p:nvPr/>
          </p:nvSpPr>
          <p:spPr bwMode="auto">
            <a:xfrm>
              <a:off x="5462588" y="3413125"/>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latin typeface="Calibri Light"/>
              </a:endParaRPr>
            </a:p>
          </p:txBody>
        </p:sp>
        <p:sp>
          <p:nvSpPr>
            <p:cNvPr id="103" name="Freeform 61"/>
            <p:cNvSpPr>
              <a:spLocks noChangeArrowheads="1"/>
            </p:cNvSpPr>
            <p:nvPr/>
          </p:nvSpPr>
          <p:spPr bwMode="auto">
            <a:xfrm>
              <a:off x="5462588" y="3409950"/>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latin typeface="Calibri Light"/>
              </a:endParaRPr>
            </a:p>
          </p:txBody>
        </p:sp>
        <p:sp>
          <p:nvSpPr>
            <p:cNvPr id="104" name="Freeform 62"/>
            <p:cNvSpPr>
              <a:spLocks noChangeArrowheads="1"/>
            </p:cNvSpPr>
            <p:nvPr/>
          </p:nvSpPr>
          <p:spPr bwMode="auto">
            <a:xfrm>
              <a:off x="5705475" y="3840163"/>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latin typeface="Calibri Light"/>
              </a:endParaRPr>
            </a:p>
          </p:txBody>
        </p:sp>
        <p:sp>
          <p:nvSpPr>
            <p:cNvPr id="105" name="Freeform 63"/>
            <p:cNvSpPr>
              <a:spLocks noChangeArrowheads="1"/>
            </p:cNvSpPr>
            <p:nvPr/>
          </p:nvSpPr>
          <p:spPr bwMode="auto">
            <a:xfrm>
              <a:off x="5462588" y="3400425"/>
              <a:ext cx="1587" cy="4763"/>
            </a:xfrm>
            <a:custGeom>
              <a:avLst/>
              <a:gdLst>
                <a:gd name="T0" fmla="*/ 0 w 1"/>
                <a:gd name="T1" fmla="*/ 0 h 13"/>
                <a:gd name="T2" fmla="*/ 0 w 1"/>
                <a:gd name="T3" fmla="*/ 0 h 13"/>
                <a:gd name="T4" fmla="*/ 0 w 1"/>
                <a:gd name="T5" fmla="*/ 0 h 13"/>
                <a:gd name="T6" fmla="*/ 0 w 1"/>
                <a:gd name="T7" fmla="*/ 12 h 13"/>
                <a:gd name="T8" fmla="*/ 0 w 1"/>
                <a:gd name="T9" fmla="*/ 0 h 13"/>
              </a:gdLst>
              <a:ahLst/>
              <a:cxnLst>
                <a:cxn ang="0">
                  <a:pos x="T0" y="T1"/>
                </a:cxn>
                <a:cxn ang="0">
                  <a:pos x="T2" y="T3"/>
                </a:cxn>
                <a:cxn ang="0">
                  <a:pos x="T4" y="T5"/>
                </a:cxn>
                <a:cxn ang="0">
                  <a:pos x="T6" y="T7"/>
                </a:cxn>
                <a:cxn ang="0">
                  <a:pos x="T8" y="T9"/>
                </a:cxn>
              </a:cxnLst>
              <a:rect l="0" t="0" r="r" b="b"/>
              <a:pathLst>
                <a:path w="1" h="13">
                  <a:moveTo>
                    <a:pt x="0" y="0"/>
                  </a:moveTo>
                  <a:lnTo>
                    <a:pt x="0" y="0"/>
                  </a:lnTo>
                  <a:lnTo>
                    <a:pt x="0" y="0"/>
                  </a:lnTo>
                  <a:lnTo>
                    <a:pt x="0" y="12"/>
                  </a:lnTo>
                  <a:lnTo>
                    <a:pt x="0" y="0"/>
                  </a:ln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latin typeface="Calibri Light"/>
              </a:endParaRPr>
            </a:p>
          </p:txBody>
        </p:sp>
        <p:sp>
          <p:nvSpPr>
            <p:cNvPr id="106" name="Freeform 64"/>
            <p:cNvSpPr>
              <a:spLocks noChangeArrowheads="1"/>
            </p:cNvSpPr>
            <p:nvPr/>
          </p:nvSpPr>
          <p:spPr bwMode="auto">
            <a:xfrm>
              <a:off x="5462588" y="3421063"/>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latin typeface="Calibri Light"/>
              </a:endParaRPr>
            </a:p>
          </p:txBody>
        </p:sp>
        <p:sp>
          <p:nvSpPr>
            <p:cNvPr id="107" name="Freeform 65"/>
            <p:cNvSpPr>
              <a:spLocks noChangeArrowheads="1"/>
            </p:cNvSpPr>
            <p:nvPr/>
          </p:nvSpPr>
          <p:spPr bwMode="auto">
            <a:xfrm>
              <a:off x="8456613" y="4106863"/>
              <a:ext cx="73025" cy="93662"/>
            </a:xfrm>
            <a:custGeom>
              <a:avLst/>
              <a:gdLst>
                <a:gd name="T0" fmla="*/ 191 w 203"/>
                <a:gd name="T1" fmla="*/ 0 h 259"/>
                <a:gd name="T2" fmla="*/ 191 w 203"/>
                <a:gd name="T3" fmla="*/ 0 h 259"/>
                <a:gd name="T4" fmla="*/ 124 w 203"/>
                <a:gd name="T5" fmla="*/ 33 h 259"/>
                <a:gd name="T6" fmla="*/ 23 w 203"/>
                <a:gd name="T7" fmla="*/ 56 h 259"/>
                <a:gd name="T8" fmla="*/ 0 w 203"/>
                <a:gd name="T9" fmla="*/ 134 h 259"/>
                <a:gd name="T10" fmla="*/ 45 w 203"/>
                <a:gd name="T11" fmla="*/ 224 h 259"/>
                <a:gd name="T12" fmla="*/ 90 w 203"/>
                <a:gd name="T13" fmla="*/ 235 h 259"/>
                <a:gd name="T14" fmla="*/ 135 w 203"/>
                <a:gd name="T15" fmla="*/ 145 h 259"/>
                <a:gd name="T16" fmla="*/ 180 w 203"/>
                <a:gd name="T17" fmla="*/ 67 h 259"/>
                <a:gd name="T18" fmla="*/ 191 w 203"/>
                <a:gd name="T19" fmla="*/ 0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3" h="259">
                  <a:moveTo>
                    <a:pt x="191" y="0"/>
                  </a:moveTo>
                  <a:lnTo>
                    <a:pt x="191" y="0"/>
                  </a:lnTo>
                  <a:cubicBezTo>
                    <a:pt x="191" y="0"/>
                    <a:pt x="169" y="33"/>
                    <a:pt x="124" y="33"/>
                  </a:cubicBezTo>
                  <a:cubicBezTo>
                    <a:pt x="79" y="44"/>
                    <a:pt x="34" y="33"/>
                    <a:pt x="23" y="56"/>
                  </a:cubicBezTo>
                  <a:cubicBezTo>
                    <a:pt x="12" y="78"/>
                    <a:pt x="0" y="100"/>
                    <a:pt x="0" y="134"/>
                  </a:cubicBezTo>
                  <a:cubicBezTo>
                    <a:pt x="12" y="179"/>
                    <a:pt x="34" y="190"/>
                    <a:pt x="45" y="224"/>
                  </a:cubicBezTo>
                  <a:cubicBezTo>
                    <a:pt x="56" y="246"/>
                    <a:pt x="90" y="258"/>
                    <a:pt x="90" y="235"/>
                  </a:cubicBezTo>
                  <a:cubicBezTo>
                    <a:pt x="101" y="213"/>
                    <a:pt x="101" y="156"/>
                    <a:pt x="135" y="145"/>
                  </a:cubicBezTo>
                  <a:cubicBezTo>
                    <a:pt x="169" y="123"/>
                    <a:pt x="180" y="89"/>
                    <a:pt x="180" y="67"/>
                  </a:cubicBezTo>
                  <a:cubicBezTo>
                    <a:pt x="180" y="44"/>
                    <a:pt x="202" y="22"/>
                    <a:pt x="191" y="0"/>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latin typeface="Calibri Light"/>
              </a:endParaRPr>
            </a:p>
          </p:txBody>
        </p:sp>
        <p:sp>
          <p:nvSpPr>
            <p:cNvPr id="108" name="Freeform 66"/>
            <p:cNvSpPr>
              <a:spLocks noChangeArrowheads="1"/>
            </p:cNvSpPr>
            <p:nvPr/>
          </p:nvSpPr>
          <p:spPr bwMode="auto">
            <a:xfrm>
              <a:off x="8448675" y="4090988"/>
              <a:ext cx="85725" cy="112712"/>
            </a:xfrm>
            <a:custGeom>
              <a:avLst/>
              <a:gdLst>
                <a:gd name="T0" fmla="*/ 101 w 237"/>
                <a:gd name="T1" fmla="*/ 314 h 315"/>
                <a:gd name="T2" fmla="*/ 101 w 237"/>
                <a:gd name="T3" fmla="*/ 314 h 315"/>
                <a:gd name="T4" fmla="*/ 101 w 237"/>
                <a:gd name="T5" fmla="*/ 314 h 315"/>
                <a:gd name="T6" fmla="*/ 45 w 237"/>
                <a:gd name="T7" fmla="*/ 280 h 315"/>
                <a:gd name="T8" fmla="*/ 34 w 237"/>
                <a:gd name="T9" fmla="*/ 246 h 315"/>
                <a:gd name="T10" fmla="*/ 0 w 237"/>
                <a:gd name="T11" fmla="*/ 190 h 315"/>
                <a:gd name="T12" fmla="*/ 22 w 237"/>
                <a:gd name="T13" fmla="*/ 101 h 315"/>
                <a:gd name="T14" fmla="*/ 22 w 237"/>
                <a:gd name="T15" fmla="*/ 89 h 315"/>
                <a:gd name="T16" fmla="*/ 78 w 237"/>
                <a:gd name="T17" fmla="*/ 67 h 315"/>
                <a:gd name="T18" fmla="*/ 101 w 237"/>
                <a:gd name="T19" fmla="*/ 67 h 315"/>
                <a:gd name="T20" fmla="*/ 112 w 237"/>
                <a:gd name="T21" fmla="*/ 67 h 315"/>
                <a:gd name="T22" fmla="*/ 146 w 237"/>
                <a:gd name="T23" fmla="*/ 67 h 315"/>
                <a:gd name="T24" fmla="*/ 191 w 237"/>
                <a:gd name="T25" fmla="*/ 33 h 315"/>
                <a:gd name="T26" fmla="*/ 213 w 237"/>
                <a:gd name="T27" fmla="*/ 0 h 315"/>
                <a:gd name="T28" fmla="*/ 224 w 237"/>
                <a:gd name="T29" fmla="*/ 33 h 315"/>
                <a:gd name="T30" fmla="*/ 224 w 237"/>
                <a:gd name="T31" fmla="*/ 89 h 315"/>
                <a:gd name="T32" fmla="*/ 224 w 237"/>
                <a:gd name="T33" fmla="*/ 112 h 315"/>
                <a:gd name="T34" fmla="*/ 168 w 237"/>
                <a:gd name="T35" fmla="*/ 201 h 315"/>
                <a:gd name="T36" fmla="*/ 146 w 237"/>
                <a:gd name="T37" fmla="*/ 258 h 315"/>
                <a:gd name="T38" fmla="*/ 135 w 237"/>
                <a:gd name="T39" fmla="*/ 291 h 315"/>
                <a:gd name="T40" fmla="*/ 101 w 237"/>
                <a:gd name="T41" fmla="*/ 314 h 315"/>
                <a:gd name="T42" fmla="*/ 67 w 237"/>
                <a:gd name="T43" fmla="*/ 112 h 315"/>
                <a:gd name="T44" fmla="*/ 67 w 237"/>
                <a:gd name="T45" fmla="*/ 112 h 315"/>
                <a:gd name="T46" fmla="*/ 56 w 237"/>
                <a:gd name="T47" fmla="*/ 123 h 315"/>
                <a:gd name="T48" fmla="*/ 45 w 237"/>
                <a:gd name="T49" fmla="*/ 179 h 315"/>
                <a:gd name="T50" fmla="*/ 67 w 237"/>
                <a:gd name="T51" fmla="*/ 224 h 315"/>
                <a:gd name="T52" fmla="*/ 90 w 237"/>
                <a:gd name="T53" fmla="*/ 258 h 315"/>
                <a:gd name="T54" fmla="*/ 101 w 237"/>
                <a:gd name="T55" fmla="*/ 269 h 315"/>
                <a:gd name="T56" fmla="*/ 101 w 237"/>
                <a:gd name="T57" fmla="*/ 246 h 315"/>
                <a:gd name="T58" fmla="*/ 146 w 237"/>
                <a:gd name="T59" fmla="*/ 168 h 315"/>
                <a:gd name="T60" fmla="*/ 180 w 237"/>
                <a:gd name="T61" fmla="*/ 123 h 315"/>
                <a:gd name="T62" fmla="*/ 180 w 237"/>
                <a:gd name="T63" fmla="*/ 89 h 315"/>
                <a:gd name="T64" fmla="*/ 146 w 237"/>
                <a:gd name="T65" fmla="*/ 101 h 315"/>
                <a:gd name="T66" fmla="*/ 112 w 237"/>
                <a:gd name="T67" fmla="*/ 112 h 315"/>
                <a:gd name="T68" fmla="*/ 90 w 237"/>
                <a:gd name="T69" fmla="*/ 112 h 315"/>
                <a:gd name="T70" fmla="*/ 78 w 237"/>
                <a:gd name="T71" fmla="*/ 112 h 315"/>
                <a:gd name="T72" fmla="*/ 67 w 237"/>
                <a:gd name="T73" fmla="*/ 112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37" h="315">
                  <a:moveTo>
                    <a:pt x="101" y="314"/>
                  </a:moveTo>
                  <a:lnTo>
                    <a:pt x="101" y="314"/>
                  </a:lnTo>
                  <a:lnTo>
                    <a:pt x="101" y="314"/>
                  </a:lnTo>
                  <a:cubicBezTo>
                    <a:pt x="78" y="314"/>
                    <a:pt x="56" y="303"/>
                    <a:pt x="45" y="280"/>
                  </a:cubicBezTo>
                  <a:cubicBezTo>
                    <a:pt x="45" y="269"/>
                    <a:pt x="45" y="258"/>
                    <a:pt x="34" y="246"/>
                  </a:cubicBezTo>
                  <a:cubicBezTo>
                    <a:pt x="22" y="235"/>
                    <a:pt x="11" y="224"/>
                    <a:pt x="0" y="190"/>
                  </a:cubicBezTo>
                  <a:cubicBezTo>
                    <a:pt x="0" y="145"/>
                    <a:pt x="11" y="123"/>
                    <a:pt x="22" y="101"/>
                  </a:cubicBezTo>
                  <a:lnTo>
                    <a:pt x="22" y="89"/>
                  </a:lnTo>
                  <a:cubicBezTo>
                    <a:pt x="34" y="67"/>
                    <a:pt x="67" y="67"/>
                    <a:pt x="78" y="67"/>
                  </a:cubicBezTo>
                  <a:cubicBezTo>
                    <a:pt x="90" y="67"/>
                    <a:pt x="90" y="67"/>
                    <a:pt x="101" y="67"/>
                  </a:cubicBezTo>
                  <a:lnTo>
                    <a:pt x="112" y="67"/>
                  </a:lnTo>
                  <a:cubicBezTo>
                    <a:pt x="123" y="67"/>
                    <a:pt x="135" y="67"/>
                    <a:pt x="146" y="67"/>
                  </a:cubicBezTo>
                  <a:cubicBezTo>
                    <a:pt x="180" y="56"/>
                    <a:pt x="191" y="33"/>
                    <a:pt x="191" y="33"/>
                  </a:cubicBezTo>
                  <a:cubicBezTo>
                    <a:pt x="213" y="0"/>
                    <a:pt x="213" y="0"/>
                    <a:pt x="213" y="0"/>
                  </a:cubicBezTo>
                  <a:cubicBezTo>
                    <a:pt x="224" y="33"/>
                    <a:pt x="224" y="33"/>
                    <a:pt x="224" y="33"/>
                  </a:cubicBezTo>
                  <a:cubicBezTo>
                    <a:pt x="236" y="56"/>
                    <a:pt x="236" y="78"/>
                    <a:pt x="224" y="89"/>
                  </a:cubicBezTo>
                  <a:cubicBezTo>
                    <a:pt x="224" y="101"/>
                    <a:pt x="224" y="112"/>
                    <a:pt x="224" y="112"/>
                  </a:cubicBezTo>
                  <a:cubicBezTo>
                    <a:pt x="224" y="145"/>
                    <a:pt x="202" y="179"/>
                    <a:pt x="168" y="201"/>
                  </a:cubicBezTo>
                  <a:cubicBezTo>
                    <a:pt x="157" y="213"/>
                    <a:pt x="146" y="235"/>
                    <a:pt x="146" y="258"/>
                  </a:cubicBezTo>
                  <a:cubicBezTo>
                    <a:pt x="146" y="269"/>
                    <a:pt x="146" y="280"/>
                    <a:pt x="135" y="291"/>
                  </a:cubicBezTo>
                  <a:cubicBezTo>
                    <a:pt x="135" y="303"/>
                    <a:pt x="112" y="314"/>
                    <a:pt x="101" y="314"/>
                  </a:cubicBezTo>
                  <a:close/>
                  <a:moveTo>
                    <a:pt x="67" y="112"/>
                  </a:moveTo>
                  <a:lnTo>
                    <a:pt x="67" y="112"/>
                  </a:lnTo>
                  <a:cubicBezTo>
                    <a:pt x="56" y="112"/>
                    <a:pt x="56" y="112"/>
                    <a:pt x="56" y="123"/>
                  </a:cubicBezTo>
                  <a:cubicBezTo>
                    <a:pt x="45" y="134"/>
                    <a:pt x="45" y="157"/>
                    <a:pt x="45" y="179"/>
                  </a:cubicBezTo>
                  <a:cubicBezTo>
                    <a:pt x="45" y="201"/>
                    <a:pt x="56" y="213"/>
                    <a:pt x="67" y="224"/>
                  </a:cubicBezTo>
                  <a:cubicBezTo>
                    <a:pt x="78" y="235"/>
                    <a:pt x="78" y="246"/>
                    <a:pt x="90" y="258"/>
                  </a:cubicBezTo>
                  <a:lnTo>
                    <a:pt x="101" y="269"/>
                  </a:lnTo>
                  <a:cubicBezTo>
                    <a:pt x="101" y="269"/>
                    <a:pt x="101" y="258"/>
                    <a:pt x="101" y="246"/>
                  </a:cubicBezTo>
                  <a:cubicBezTo>
                    <a:pt x="112" y="224"/>
                    <a:pt x="112" y="179"/>
                    <a:pt x="146" y="168"/>
                  </a:cubicBezTo>
                  <a:cubicBezTo>
                    <a:pt x="168" y="157"/>
                    <a:pt x="180" y="134"/>
                    <a:pt x="180" y="123"/>
                  </a:cubicBezTo>
                  <a:cubicBezTo>
                    <a:pt x="180" y="112"/>
                    <a:pt x="180" y="101"/>
                    <a:pt x="180" y="89"/>
                  </a:cubicBezTo>
                  <a:cubicBezTo>
                    <a:pt x="168" y="101"/>
                    <a:pt x="157" y="101"/>
                    <a:pt x="146" y="101"/>
                  </a:cubicBezTo>
                  <a:cubicBezTo>
                    <a:pt x="135" y="112"/>
                    <a:pt x="123" y="112"/>
                    <a:pt x="112" y="112"/>
                  </a:cubicBezTo>
                  <a:cubicBezTo>
                    <a:pt x="112" y="112"/>
                    <a:pt x="101" y="112"/>
                    <a:pt x="90" y="112"/>
                  </a:cubicBezTo>
                  <a:lnTo>
                    <a:pt x="78" y="112"/>
                  </a:lnTo>
                  <a:cubicBezTo>
                    <a:pt x="67" y="112"/>
                    <a:pt x="67" y="112"/>
                    <a:pt x="67" y="112"/>
                  </a:cubicBezTo>
                  <a:close/>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latin typeface="Calibri Light"/>
              </a:endParaRPr>
            </a:p>
          </p:txBody>
        </p:sp>
        <p:sp>
          <p:nvSpPr>
            <p:cNvPr id="109" name="Freeform 67"/>
            <p:cNvSpPr>
              <a:spLocks noChangeArrowheads="1"/>
            </p:cNvSpPr>
            <p:nvPr/>
          </p:nvSpPr>
          <p:spPr bwMode="auto">
            <a:xfrm>
              <a:off x="8477250" y="3860800"/>
              <a:ext cx="33338" cy="41275"/>
            </a:xfrm>
            <a:custGeom>
              <a:avLst/>
              <a:gdLst>
                <a:gd name="T0" fmla="*/ 57 w 91"/>
                <a:gd name="T1" fmla="*/ 67 h 113"/>
                <a:gd name="T2" fmla="*/ 57 w 91"/>
                <a:gd name="T3" fmla="*/ 67 h 113"/>
                <a:gd name="T4" fmla="*/ 45 w 91"/>
                <a:gd name="T5" fmla="*/ 22 h 113"/>
                <a:gd name="T6" fmla="*/ 12 w 91"/>
                <a:gd name="T7" fmla="*/ 67 h 113"/>
                <a:gd name="T8" fmla="*/ 57 w 91"/>
                <a:gd name="T9" fmla="*/ 67 h 113"/>
              </a:gdLst>
              <a:ahLst/>
              <a:cxnLst>
                <a:cxn ang="0">
                  <a:pos x="T0" y="T1"/>
                </a:cxn>
                <a:cxn ang="0">
                  <a:pos x="T2" y="T3"/>
                </a:cxn>
                <a:cxn ang="0">
                  <a:pos x="T4" y="T5"/>
                </a:cxn>
                <a:cxn ang="0">
                  <a:pos x="T6" y="T7"/>
                </a:cxn>
                <a:cxn ang="0">
                  <a:pos x="T8" y="T9"/>
                </a:cxn>
              </a:cxnLst>
              <a:rect l="0" t="0" r="r" b="b"/>
              <a:pathLst>
                <a:path w="91" h="113">
                  <a:moveTo>
                    <a:pt x="57" y="67"/>
                  </a:moveTo>
                  <a:lnTo>
                    <a:pt x="57" y="67"/>
                  </a:lnTo>
                  <a:cubicBezTo>
                    <a:pt x="45" y="56"/>
                    <a:pt x="45" y="56"/>
                    <a:pt x="45" y="22"/>
                  </a:cubicBezTo>
                  <a:cubicBezTo>
                    <a:pt x="34" y="0"/>
                    <a:pt x="0" y="22"/>
                    <a:pt x="12" y="67"/>
                  </a:cubicBezTo>
                  <a:cubicBezTo>
                    <a:pt x="23" y="112"/>
                    <a:pt x="90" y="101"/>
                    <a:pt x="57" y="67"/>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latin typeface="Calibri Light"/>
              </a:endParaRPr>
            </a:p>
          </p:txBody>
        </p:sp>
        <p:sp>
          <p:nvSpPr>
            <p:cNvPr id="110" name="Freeform 68"/>
            <p:cNvSpPr>
              <a:spLocks noChangeArrowheads="1"/>
            </p:cNvSpPr>
            <p:nvPr/>
          </p:nvSpPr>
          <p:spPr bwMode="auto">
            <a:xfrm>
              <a:off x="8472488" y="3857625"/>
              <a:ext cx="36512" cy="49213"/>
            </a:xfrm>
            <a:custGeom>
              <a:avLst/>
              <a:gdLst>
                <a:gd name="T0" fmla="*/ 56 w 102"/>
                <a:gd name="T1" fmla="*/ 134 h 135"/>
                <a:gd name="T2" fmla="*/ 56 w 102"/>
                <a:gd name="T3" fmla="*/ 134 h 135"/>
                <a:gd name="T4" fmla="*/ 56 w 102"/>
                <a:gd name="T5" fmla="*/ 134 h 135"/>
                <a:gd name="T6" fmla="*/ 0 w 102"/>
                <a:gd name="T7" fmla="*/ 78 h 135"/>
                <a:gd name="T8" fmla="*/ 11 w 102"/>
                <a:gd name="T9" fmla="*/ 22 h 135"/>
                <a:gd name="T10" fmla="*/ 45 w 102"/>
                <a:gd name="T11" fmla="*/ 0 h 135"/>
                <a:gd name="T12" fmla="*/ 68 w 102"/>
                <a:gd name="T13" fmla="*/ 33 h 135"/>
                <a:gd name="T14" fmla="*/ 79 w 102"/>
                <a:gd name="T15" fmla="*/ 45 h 135"/>
                <a:gd name="T16" fmla="*/ 90 w 102"/>
                <a:gd name="T17" fmla="*/ 67 h 135"/>
                <a:gd name="T18" fmla="*/ 101 w 102"/>
                <a:gd name="T19" fmla="*/ 112 h 135"/>
                <a:gd name="T20" fmla="*/ 56 w 102"/>
                <a:gd name="T21" fmla="*/ 134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2" h="135">
                  <a:moveTo>
                    <a:pt x="56" y="134"/>
                  </a:moveTo>
                  <a:lnTo>
                    <a:pt x="56" y="134"/>
                  </a:lnTo>
                  <a:lnTo>
                    <a:pt x="56" y="134"/>
                  </a:lnTo>
                  <a:cubicBezTo>
                    <a:pt x="34" y="134"/>
                    <a:pt x="11" y="112"/>
                    <a:pt x="0" y="78"/>
                  </a:cubicBezTo>
                  <a:cubicBezTo>
                    <a:pt x="0" y="56"/>
                    <a:pt x="0" y="33"/>
                    <a:pt x="11" y="22"/>
                  </a:cubicBezTo>
                  <a:cubicBezTo>
                    <a:pt x="23" y="11"/>
                    <a:pt x="34" y="0"/>
                    <a:pt x="45" y="0"/>
                  </a:cubicBezTo>
                  <a:cubicBezTo>
                    <a:pt x="56" y="0"/>
                    <a:pt x="68" y="11"/>
                    <a:pt x="68" y="33"/>
                  </a:cubicBezTo>
                  <a:cubicBezTo>
                    <a:pt x="79" y="33"/>
                    <a:pt x="79" y="33"/>
                    <a:pt x="79" y="45"/>
                  </a:cubicBezTo>
                  <a:cubicBezTo>
                    <a:pt x="79" y="56"/>
                    <a:pt x="79" y="56"/>
                    <a:pt x="90" y="67"/>
                  </a:cubicBezTo>
                  <a:cubicBezTo>
                    <a:pt x="101" y="89"/>
                    <a:pt x="101" y="101"/>
                    <a:pt x="101" y="112"/>
                  </a:cubicBezTo>
                  <a:cubicBezTo>
                    <a:pt x="90" y="123"/>
                    <a:pt x="79" y="134"/>
                    <a:pt x="56" y="134"/>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latin typeface="Calibri Light"/>
              </a:endParaRPr>
            </a:p>
          </p:txBody>
        </p:sp>
        <p:sp>
          <p:nvSpPr>
            <p:cNvPr id="111" name="Freeform 69"/>
            <p:cNvSpPr>
              <a:spLocks noChangeArrowheads="1"/>
            </p:cNvSpPr>
            <p:nvPr/>
          </p:nvSpPr>
          <p:spPr bwMode="auto">
            <a:xfrm>
              <a:off x="8294688" y="3857625"/>
              <a:ext cx="122237" cy="31750"/>
            </a:xfrm>
            <a:custGeom>
              <a:avLst/>
              <a:gdLst>
                <a:gd name="T0" fmla="*/ 314 w 338"/>
                <a:gd name="T1" fmla="*/ 11 h 90"/>
                <a:gd name="T2" fmla="*/ 314 w 338"/>
                <a:gd name="T3" fmla="*/ 11 h 90"/>
                <a:gd name="T4" fmla="*/ 146 w 338"/>
                <a:gd name="T5" fmla="*/ 45 h 90"/>
                <a:gd name="T6" fmla="*/ 0 w 338"/>
                <a:gd name="T7" fmla="*/ 67 h 90"/>
                <a:gd name="T8" fmla="*/ 157 w 338"/>
                <a:gd name="T9" fmla="*/ 78 h 90"/>
                <a:gd name="T10" fmla="*/ 314 w 338"/>
                <a:gd name="T11" fmla="*/ 33 h 90"/>
                <a:gd name="T12" fmla="*/ 314 w 338"/>
                <a:gd name="T13" fmla="*/ 11 h 90"/>
              </a:gdLst>
              <a:ahLst/>
              <a:cxnLst>
                <a:cxn ang="0">
                  <a:pos x="T0" y="T1"/>
                </a:cxn>
                <a:cxn ang="0">
                  <a:pos x="T2" y="T3"/>
                </a:cxn>
                <a:cxn ang="0">
                  <a:pos x="T4" y="T5"/>
                </a:cxn>
                <a:cxn ang="0">
                  <a:pos x="T6" y="T7"/>
                </a:cxn>
                <a:cxn ang="0">
                  <a:pos x="T8" y="T9"/>
                </a:cxn>
                <a:cxn ang="0">
                  <a:pos x="T10" y="T11"/>
                </a:cxn>
                <a:cxn ang="0">
                  <a:pos x="T12" y="T13"/>
                </a:cxn>
              </a:cxnLst>
              <a:rect l="0" t="0" r="r" b="b"/>
              <a:pathLst>
                <a:path w="338" h="90">
                  <a:moveTo>
                    <a:pt x="314" y="11"/>
                  </a:moveTo>
                  <a:lnTo>
                    <a:pt x="314" y="11"/>
                  </a:lnTo>
                  <a:cubicBezTo>
                    <a:pt x="292" y="11"/>
                    <a:pt x="191" y="45"/>
                    <a:pt x="146" y="45"/>
                  </a:cubicBezTo>
                  <a:cubicBezTo>
                    <a:pt x="101" y="56"/>
                    <a:pt x="11" y="45"/>
                    <a:pt x="0" y="67"/>
                  </a:cubicBezTo>
                  <a:cubicBezTo>
                    <a:pt x="0" y="89"/>
                    <a:pt x="101" y="78"/>
                    <a:pt x="157" y="78"/>
                  </a:cubicBezTo>
                  <a:cubicBezTo>
                    <a:pt x="213" y="89"/>
                    <a:pt x="280" y="56"/>
                    <a:pt x="314" y="33"/>
                  </a:cubicBezTo>
                  <a:cubicBezTo>
                    <a:pt x="337" y="22"/>
                    <a:pt x="325" y="0"/>
                    <a:pt x="314" y="11"/>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latin typeface="Calibri Light"/>
              </a:endParaRPr>
            </a:p>
          </p:txBody>
        </p:sp>
        <p:sp>
          <p:nvSpPr>
            <p:cNvPr id="112" name="Freeform 70"/>
            <p:cNvSpPr>
              <a:spLocks noChangeArrowheads="1"/>
            </p:cNvSpPr>
            <p:nvPr/>
          </p:nvSpPr>
          <p:spPr bwMode="auto">
            <a:xfrm>
              <a:off x="8286750" y="3848100"/>
              <a:ext cx="133350" cy="44450"/>
            </a:xfrm>
            <a:custGeom>
              <a:avLst/>
              <a:gdLst>
                <a:gd name="T0" fmla="*/ 190 w 371"/>
                <a:gd name="T1" fmla="*/ 124 h 125"/>
                <a:gd name="T2" fmla="*/ 190 w 371"/>
                <a:gd name="T3" fmla="*/ 124 h 125"/>
                <a:gd name="T4" fmla="*/ 190 w 371"/>
                <a:gd name="T5" fmla="*/ 124 h 125"/>
                <a:gd name="T6" fmla="*/ 179 w 371"/>
                <a:gd name="T7" fmla="*/ 124 h 125"/>
                <a:gd name="T8" fmla="*/ 146 w 371"/>
                <a:gd name="T9" fmla="*/ 124 h 125"/>
                <a:gd name="T10" fmla="*/ 101 w 371"/>
                <a:gd name="T11" fmla="*/ 124 h 125"/>
                <a:gd name="T12" fmla="*/ 67 w 371"/>
                <a:gd name="T13" fmla="*/ 124 h 125"/>
                <a:gd name="T14" fmla="*/ 11 w 371"/>
                <a:gd name="T15" fmla="*/ 112 h 125"/>
                <a:gd name="T16" fmla="*/ 0 w 371"/>
                <a:gd name="T17" fmla="*/ 90 h 125"/>
                <a:gd name="T18" fmla="*/ 123 w 371"/>
                <a:gd name="T19" fmla="*/ 56 h 125"/>
                <a:gd name="T20" fmla="*/ 168 w 371"/>
                <a:gd name="T21" fmla="*/ 45 h 125"/>
                <a:gd name="T22" fmla="*/ 280 w 371"/>
                <a:gd name="T23" fmla="*/ 23 h 125"/>
                <a:gd name="T24" fmla="*/ 325 w 371"/>
                <a:gd name="T25" fmla="*/ 12 h 125"/>
                <a:gd name="T26" fmla="*/ 370 w 371"/>
                <a:gd name="T27" fmla="*/ 34 h 125"/>
                <a:gd name="T28" fmla="*/ 347 w 371"/>
                <a:gd name="T29" fmla="*/ 79 h 125"/>
                <a:gd name="T30" fmla="*/ 190 w 371"/>
                <a:gd name="T31" fmla="*/ 124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71" h="125">
                  <a:moveTo>
                    <a:pt x="190" y="124"/>
                  </a:moveTo>
                  <a:lnTo>
                    <a:pt x="190" y="124"/>
                  </a:lnTo>
                  <a:lnTo>
                    <a:pt x="190" y="124"/>
                  </a:lnTo>
                  <a:lnTo>
                    <a:pt x="179" y="124"/>
                  </a:lnTo>
                  <a:cubicBezTo>
                    <a:pt x="168" y="124"/>
                    <a:pt x="157" y="124"/>
                    <a:pt x="146" y="124"/>
                  </a:cubicBezTo>
                  <a:cubicBezTo>
                    <a:pt x="134" y="124"/>
                    <a:pt x="123" y="124"/>
                    <a:pt x="101" y="124"/>
                  </a:cubicBezTo>
                  <a:cubicBezTo>
                    <a:pt x="90" y="124"/>
                    <a:pt x="78" y="124"/>
                    <a:pt x="67" y="124"/>
                  </a:cubicBezTo>
                  <a:cubicBezTo>
                    <a:pt x="33" y="124"/>
                    <a:pt x="22" y="124"/>
                    <a:pt x="11" y="112"/>
                  </a:cubicBezTo>
                  <a:cubicBezTo>
                    <a:pt x="0" y="101"/>
                    <a:pt x="0" y="90"/>
                    <a:pt x="0" y="90"/>
                  </a:cubicBezTo>
                  <a:cubicBezTo>
                    <a:pt x="11" y="56"/>
                    <a:pt x="56" y="56"/>
                    <a:pt x="123" y="56"/>
                  </a:cubicBezTo>
                  <a:cubicBezTo>
                    <a:pt x="134" y="56"/>
                    <a:pt x="157" y="45"/>
                    <a:pt x="168" y="45"/>
                  </a:cubicBezTo>
                  <a:cubicBezTo>
                    <a:pt x="202" y="45"/>
                    <a:pt x="246" y="34"/>
                    <a:pt x="280" y="23"/>
                  </a:cubicBezTo>
                  <a:cubicBezTo>
                    <a:pt x="302" y="12"/>
                    <a:pt x="325" y="12"/>
                    <a:pt x="325" y="12"/>
                  </a:cubicBezTo>
                  <a:cubicBezTo>
                    <a:pt x="347" y="0"/>
                    <a:pt x="370" y="12"/>
                    <a:pt x="370" y="34"/>
                  </a:cubicBezTo>
                  <a:cubicBezTo>
                    <a:pt x="370" y="45"/>
                    <a:pt x="370" y="56"/>
                    <a:pt x="347" y="79"/>
                  </a:cubicBezTo>
                  <a:cubicBezTo>
                    <a:pt x="336" y="90"/>
                    <a:pt x="257" y="124"/>
                    <a:pt x="190" y="124"/>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latin typeface="Calibri Light"/>
              </a:endParaRPr>
            </a:p>
          </p:txBody>
        </p:sp>
        <p:sp>
          <p:nvSpPr>
            <p:cNvPr id="113" name="Freeform 71"/>
            <p:cNvSpPr>
              <a:spLocks noChangeArrowheads="1"/>
            </p:cNvSpPr>
            <p:nvPr/>
          </p:nvSpPr>
          <p:spPr bwMode="auto">
            <a:xfrm>
              <a:off x="8286750" y="4756150"/>
              <a:ext cx="41275" cy="80963"/>
            </a:xfrm>
            <a:custGeom>
              <a:avLst/>
              <a:gdLst>
                <a:gd name="T0" fmla="*/ 78 w 113"/>
                <a:gd name="T1" fmla="*/ 89 h 225"/>
                <a:gd name="T2" fmla="*/ 78 w 113"/>
                <a:gd name="T3" fmla="*/ 89 h 225"/>
                <a:gd name="T4" fmla="*/ 90 w 113"/>
                <a:gd name="T5" fmla="*/ 0 h 225"/>
                <a:gd name="T6" fmla="*/ 67 w 113"/>
                <a:gd name="T7" fmla="*/ 89 h 225"/>
                <a:gd name="T8" fmla="*/ 11 w 113"/>
                <a:gd name="T9" fmla="*/ 190 h 225"/>
                <a:gd name="T10" fmla="*/ 45 w 113"/>
                <a:gd name="T11" fmla="*/ 179 h 225"/>
                <a:gd name="T12" fmla="*/ 78 w 113"/>
                <a:gd name="T13" fmla="*/ 89 h 225"/>
              </a:gdLst>
              <a:ahLst/>
              <a:cxnLst>
                <a:cxn ang="0">
                  <a:pos x="T0" y="T1"/>
                </a:cxn>
                <a:cxn ang="0">
                  <a:pos x="T2" y="T3"/>
                </a:cxn>
                <a:cxn ang="0">
                  <a:pos x="T4" y="T5"/>
                </a:cxn>
                <a:cxn ang="0">
                  <a:pos x="T6" y="T7"/>
                </a:cxn>
                <a:cxn ang="0">
                  <a:pos x="T8" y="T9"/>
                </a:cxn>
                <a:cxn ang="0">
                  <a:pos x="T10" y="T11"/>
                </a:cxn>
                <a:cxn ang="0">
                  <a:pos x="T12" y="T13"/>
                </a:cxn>
              </a:cxnLst>
              <a:rect l="0" t="0" r="r" b="b"/>
              <a:pathLst>
                <a:path w="113" h="225">
                  <a:moveTo>
                    <a:pt x="78" y="89"/>
                  </a:moveTo>
                  <a:lnTo>
                    <a:pt x="78" y="89"/>
                  </a:lnTo>
                  <a:cubicBezTo>
                    <a:pt x="90" y="67"/>
                    <a:pt x="112" y="11"/>
                    <a:pt x="90" y="0"/>
                  </a:cubicBezTo>
                  <a:cubicBezTo>
                    <a:pt x="67" y="0"/>
                    <a:pt x="67" y="45"/>
                    <a:pt x="67" y="89"/>
                  </a:cubicBezTo>
                  <a:cubicBezTo>
                    <a:pt x="67" y="123"/>
                    <a:pt x="22" y="168"/>
                    <a:pt x="11" y="190"/>
                  </a:cubicBezTo>
                  <a:cubicBezTo>
                    <a:pt x="0" y="224"/>
                    <a:pt x="22" y="224"/>
                    <a:pt x="45" y="179"/>
                  </a:cubicBezTo>
                  <a:cubicBezTo>
                    <a:pt x="67" y="134"/>
                    <a:pt x="67" y="112"/>
                    <a:pt x="78" y="89"/>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latin typeface="Calibri Light"/>
              </a:endParaRPr>
            </a:p>
          </p:txBody>
        </p:sp>
        <p:sp>
          <p:nvSpPr>
            <p:cNvPr id="114" name="Freeform 72"/>
            <p:cNvSpPr>
              <a:spLocks noChangeArrowheads="1"/>
            </p:cNvSpPr>
            <p:nvPr/>
          </p:nvSpPr>
          <p:spPr bwMode="auto">
            <a:xfrm>
              <a:off x="8283575" y="4748213"/>
              <a:ext cx="49213" cy="93662"/>
            </a:xfrm>
            <a:custGeom>
              <a:avLst/>
              <a:gdLst>
                <a:gd name="T0" fmla="*/ 23 w 136"/>
                <a:gd name="T1" fmla="*/ 257 h 258"/>
                <a:gd name="T2" fmla="*/ 23 w 136"/>
                <a:gd name="T3" fmla="*/ 257 h 258"/>
                <a:gd name="T4" fmla="*/ 23 w 136"/>
                <a:gd name="T5" fmla="*/ 257 h 258"/>
                <a:gd name="T6" fmla="*/ 0 w 136"/>
                <a:gd name="T7" fmla="*/ 246 h 258"/>
                <a:gd name="T8" fmla="*/ 0 w 136"/>
                <a:gd name="T9" fmla="*/ 212 h 258"/>
                <a:gd name="T10" fmla="*/ 23 w 136"/>
                <a:gd name="T11" fmla="*/ 156 h 258"/>
                <a:gd name="T12" fmla="*/ 57 w 136"/>
                <a:gd name="T13" fmla="*/ 100 h 258"/>
                <a:gd name="T14" fmla="*/ 57 w 136"/>
                <a:gd name="T15" fmla="*/ 100 h 258"/>
                <a:gd name="T16" fmla="*/ 102 w 136"/>
                <a:gd name="T17" fmla="*/ 0 h 258"/>
                <a:gd name="T18" fmla="*/ 113 w 136"/>
                <a:gd name="T19" fmla="*/ 11 h 258"/>
                <a:gd name="T20" fmla="*/ 124 w 136"/>
                <a:gd name="T21" fmla="*/ 22 h 258"/>
                <a:gd name="T22" fmla="*/ 113 w 136"/>
                <a:gd name="T23" fmla="*/ 123 h 258"/>
                <a:gd name="T24" fmla="*/ 102 w 136"/>
                <a:gd name="T25" fmla="*/ 145 h 258"/>
                <a:gd name="T26" fmla="*/ 79 w 136"/>
                <a:gd name="T27" fmla="*/ 212 h 258"/>
                <a:gd name="T28" fmla="*/ 23 w 136"/>
                <a:gd name="T29" fmla="*/ 257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6" h="258">
                  <a:moveTo>
                    <a:pt x="23" y="257"/>
                  </a:moveTo>
                  <a:lnTo>
                    <a:pt x="23" y="257"/>
                  </a:lnTo>
                  <a:lnTo>
                    <a:pt x="23" y="257"/>
                  </a:lnTo>
                  <a:cubicBezTo>
                    <a:pt x="23" y="257"/>
                    <a:pt x="12" y="257"/>
                    <a:pt x="0" y="246"/>
                  </a:cubicBezTo>
                  <a:cubicBezTo>
                    <a:pt x="0" y="246"/>
                    <a:pt x="0" y="235"/>
                    <a:pt x="0" y="212"/>
                  </a:cubicBezTo>
                  <a:cubicBezTo>
                    <a:pt x="0" y="190"/>
                    <a:pt x="12" y="179"/>
                    <a:pt x="23" y="156"/>
                  </a:cubicBezTo>
                  <a:cubicBezTo>
                    <a:pt x="45" y="145"/>
                    <a:pt x="57" y="123"/>
                    <a:pt x="57" y="100"/>
                  </a:cubicBezTo>
                  <a:lnTo>
                    <a:pt x="57" y="100"/>
                  </a:lnTo>
                  <a:cubicBezTo>
                    <a:pt x="57" y="56"/>
                    <a:pt x="57" y="0"/>
                    <a:pt x="102" y="0"/>
                  </a:cubicBezTo>
                  <a:cubicBezTo>
                    <a:pt x="102" y="0"/>
                    <a:pt x="102" y="0"/>
                    <a:pt x="113" y="11"/>
                  </a:cubicBezTo>
                  <a:cubicBezTo>
                    <a:pt x="113" y="11"/>
                    <a:pt x="124" y="11"/>
                    <a:pt x="124" y="22"/>
                  </a:cubicBezTo>
                  <a:cubicBezTo>
                    <a:pt x="135" y="44"/>
                    <a:pt x="135" y="67"/>
                    <a:pt x="113" y="123"/>
                  </a:cubicBezTo>
                  <a:cubicBezTo>
                    <a:pt x="102" y="134"/>
                    <a:pt x="102" y="134"/>
                    <a:pt x="102" y="145"/>
                  </a:cubicBezTo>
                  <a:cubicBezTo>
                    <a:pt x="102" y="156"/>
                    <a:pt x="90" y="179"/>
                    <a:pt x="79" y="212"/>
                  </a:cubicBezTo>
                  <a:cubicBezTo>
                    <a:pt x="57" y="246"/>
                    <a:pt x="45" y="257"/>
                    <a:pt x="23" y="257"/>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latin typeface="Calibri Light"/>
              </a:endParaRPr>
            </a:p>
          </p:txBody>
        </p:sp>
        <p:sp>
          <p:nvSpPr>
            <p:cNvPr id="115" name="Freeform 73"/>
            <p:cNvSpPr>
              <a:spLocks noChangeArrowheads="1"/>
            </p:cNvSpPr>
            <p:nvPr/>
          </p:nvSpPr>
          <p:spPr bwMode="auto">
            <a:xfrm>
              <a:off x="7359650" y="4656138"/>
              <a:ext cx="80963" cy="52387"/>
            </a:xfrm>
            <a:custGeom>
              <a:avLst/>
              <a:gdLst>
                <a:gd name="T0" fmla="*/ 213 w 225"/>
                <a:gd name="T1" fmla="*/ 67 h 146"/>
                <a:gd name="T2" fmla="*/ 213 w 225"/>
                <a:gd name="T3" fmla="*/ 67 h 146"/>
                <a:gd name="T4" fmla="*/ 191 w 225"/>
                <a:gd name="T5" fmla="*/ 33 h 146"/>
                <a:gd name="T6" fmla="*/ 101 w 225"/>
                <a:gd name="T7" fmla="*/ 78 h 146"/>
                <a:gd name="T8" fmla="*/ 11 w 225"/>
                <a:gd name="T9" fmla="*/ 123 h 146"/>
                <a:gd name="T10" fmla="*/ 135 w 225"/>
                <a:gd name="T11" fmla="*/ 101 h 146"/>
                <a:gd name="T12" fmla="*/ 213 w 225"/>
                <a:gd name="T13" fmla="*/ 67 h 146"/>
              </a:gdLst>
              <a:ahLst/>
              <a:cxnLst>
                <a:cxn ang="0">
                  <a:pos x="T0" y="T1"/>
                </a:cxn>
                <a:cxn ang="0">
                  <a:pos x="T2" y="T3"/>
                </a:cxn>
                <a:cxn ang="0">
                  <a:pos x="T4" y="T5"/>
                </a:cxn>
                <a:cxn ang="0">
                  <a:pos x="T6" y="T7"/>
                </a:cxn>
                <a:cxn ang="0">
                  <a:pos x="T8" y="T9"/>
                </a:cxn>
                <a:cxn ang="0">
                  <a:pos x="T10" y="T11"/>
                </a:cxn>
                <a:cxn ang="0">
                  <a:pos x="T12" y="T13"/>
                </a:cxn>
              </a:cxnLst>
              <a:rect l="0" t="0" r="r" b="b"/>
              <a:pathLst>
                <a:path w="225" h="146">
                  <a:moveTo>
                    <a:pt x="213" y="67"/>
                  </a:moveTo>
                  <a:lnTo>
                    <a:pt x="213" y="67"/>
                  </a:lnTo>
                  <a:cubicBezTo>
                    <a:pt x="224" y="45"/>
                    <a:pt x="224" y="0"/>
                    <a:pt x="191" y="33"/>
                  </a:cubicBezTo>
                  <a:cubicBezTo>
                    <a:pt x="168" y="56"/>
                    <a:pt x="135" y="78"/>
                    <a:pt x="101" y="78"/>
                  </a:cubicBezTo>
                  <a:cubicBezTo>
                    <a:pt x="56" y="78"/>
                    <a:pt x="0" y="101"/>
                    <a:pt x="11" y="123"/>
                  </a:cubicBezTo>
                  <a:cubicBezTo>
                    <a:pt x="23" y="145"/>
                    <a:pt x="101" y="123"/>
                    <a:pt x="135" y="101"/>
                  </a:cubicBezTo>
                  <a:cubicBezTo>
                    <a:pt x="157" y="78"/>
                    <a:pt x="213" y="78"/>
                    <a:pt x="213" y="67"/>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latin typeface="Calibri Light"/>
              </a:endParaRPr>
            </a:p>
          </p:txBody>
        </p:sp>
        <p:sp>
          <p:nvSpPr>
            <p:cNvPr id="116" name="Freeform 74"/>
            <p:cNvSpPr>
              <a:spLocks noChangeArrowheads="1"/>
            </p:cNvSpPr>
            <p:nvPr/>
          </p:nvSpPr>
          <p:spPr bwMode="auto">
            <a:xfrm>
              <a:off x="7354888" y="4656138"/>
              <a:ext cx="93662" cy="57150"/>
            </a:xfrm>
            <a:custGeom>
              <a:avLst/>
              <a:gdLst>
                <a:gd name="T0" fmla="*/ 45 w 259"/>
                <a:gd name="T1" fmla="*/ 156 h 157"/>
                <a:gd name="T2" fmla="*/ 45 w 259"/>
                <a:gd name="T3" fmla="*/ 156 h 157"/>
                <a:gd name="T4" fmla="*/ 45 w 259"/>
                <a:gd name="T5" fmla="*/ 156 h 157"/>
                <a:gd name="T6" fmla="*/ 0 w 259"/>
                <a:gd name="T7" fmla="*/ 134 h 157"/>
                <a:gd name="T8" fmla="*/ 0 w 259"/>
                <a:gd name="T9" fmla="*/ 101 h 157"/>
                <a:gd name="T10" fmla="*/ 101 w 259"/>
                <a:gd name="T11" fmla="*/ 56 h 157"/>
                <a:gd name="T12" fmla="*/ 191 w 259"/>
                <a:gd name="T13" fmla="*/ 11 h 157"/>
                <a:gd name="T14" fmla="*/ 224 w 259"/>
                <a:gd name="T15" fmla="*/ 0 h 157"/>
                <a:gd name="T16" fmla="*/ 246 w 259"/>
                <a:gd name="T17" fmla="*/ 11 h 157"/>
                <a:gd name="T18" fmla="*/ 246 w 259"/>
                <a:gd name="T19" fmla="*/ 67 h 157"/>
                <a:gd name="T20" fmla="*/ 202 w 259"/>
                <a:gd name="T21" fmla="*/ 101 h 157"/>
                <a:gd name="T22" fmla="*/ 157 w 259"/>
                <a:gd name="T23" fmla="*/ 112 h 157"/>
                <a:gd name="T24" fmla="*/ 45 w 259"/>
                <a:gd name="T25" fmla="*/ 156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59" h="157">
                  <a:moveTo>
                    <a:pt x="45" y="156"/>
                  </a:moveTo>
                  <a:lnTo>
                    <a:pt x="45" y="156"/>
                  </a:lnTo>
                  <a:lnTo>
                    <a:pt x="45" y="156"/>
                  </a:lnTo>
                  <a:cubicBezTo>
                    <a:pt x="11" y="156"/>
                    <a:pt x="11" y="145"/>
                    <a:pt x="0" y="134"/>
                  </a:cubicBezTo>
                  <a:cubicBezTo>
                    <a:pt x="0" y="123"/>
                    <a:pt x="0" y="112"/>
                    <a:pt x="0" y="101"/>
                  </a:cubicBezTo>
                  <a:cubicBezTo>
                    <a:pt x="22" y="78"/>
                    <a:pt x="79" y="56"/>
                    <a:pt x="101" y="56"/>
                  </a:cubicBezTo>
                  <a:cubicBezTo>
                    <a:pt x="146" y="56"/>
                    <a:pt x="168" y="33"/>
                    <a:pt x="191" y="11"/>
                  </a:cubicBezTo>
                  <a:cubicBezTo>
                    <a:pt x="202" y="0"/>
                    <a:pt x="213" y="0"/>
                    <a:pt x="224" y="0"/>
                  </a:cubicBezTo>
                  <a:cubicBezTo>
                    <a:pt x="224" y="0"/>
                    <a:pt x="235" y="0"/>
                    <a:pt x="246" y="11"/>
                  </a:cubicBezTo>
                  <a:cubicBezTo>
                    <a:pt x="258" y="33"/>
                    <a:pt x="246" y="56"/>
                    <a:pt x="246" y="67"/>
                  </a:cubicBezTo>
                  <a:cubicBezTo>
                    <a:pt x="235" y="89"/>
                    <a:pt x="224" y="89"/>
                    <a:pt x="202" y="101"/>
                  </a:cubicBezTo>
                  <a:cubicBezTo>
                    <a:pt x="179" y="101"/>
                    <a:pt x="168" y="112"/>
                    <a:pt x="157" y="112"/>
                  </a:cubicBezTo>
                  <a:cubicBezTo>
                    <a:pt x="135" y="134"/>
                    <a:pt x="79" y="156"/>
                    <a:pt x="45" y="156"/>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latin typeface="Calibri Light"/>
              </a:endParaRPr>
            </a:p>
          </p:txBody>
        </p:sp>
        <p:sp>
          <p:nvSpPr>
            <p:cNvPr id="117" name="Freeform 75"/>
            <p:cNvSpPr>
              <a:spLocks noChangeArrowheads="1"/>
            </p:cNvSpPr>
            <p:nvPr/>
          </p:nvSpPr>
          <p:spPr bwMode="auto">
            <a:xfrm>
              <a:off x="7185025" y="4119563"/>
              <a:ext cx="25400" cy="23812"/>
            </a:xfrm>
            <a:custGeom>
              <a:avLst/>
              <a:gdLst>
                <a:gd name="T0" fmla="*/ 68 w 69"/>
                <a:gd name="T1" fmla="*/ 23 h 68"/>
                <a:gd name="T2" fmla="*/ 68 w 69"/>
                <a:gd name="T3" fmla="*/ 23 h 68"/>
                <a:gd name="T4" fmla="*/ 23 w 69"/>
                <a:gd name="T5" fmla="*/ 0 h 68"/>
                <a:gd name="T6" fmla="*/ 34 w 69"/>
                <a:gd name="T7" fmla="*/ 56 h 68"/>
                <a:gd name="T8" fmla="*/ 68 w 69"/>
                <a:gd name="T9" fmla="*/ 23 h 68"/>
              </a:gdLst>
              <a:ahLst/>
              <a:cxnLst>
                <a:cxn ang="0">
                  <a:pos x="T0" y="T1"/>
                </a:cxn>
                <a:cxn ang="0">
                  <a:pos x="T2" y="T3"/>
                </a:cxn>
                <a:cxn ang="0">
                  <a:pos x="T4" y="T5"/>
                </a:cxn>
                <a:cxn ang="0">
                  <a:pos x="T6" y="T7"/>
                </a:cxn>
                <a:cxn ang="0">
                  <a:pos x="T8" y="T9"/>
                </a:cxn>
              </a:cxnLst>
              <a:rect l="0" t="0" r="r" b="b"/>
              <a:pathLst>
                <a:path w="69" h="68">
                  <a:moveTo>
                    <a:pt x="68" y="23"/>
                  </a:moveTo>
                  <a:lnTo>
                    <a:pt x="68" y="23"/>
                  </a:lnTo>
                  <a:cubicBezTo>
                    <a:pt x="68" y="0"/>
                    <a:pt x="45" y="11"/>
                    <a:pt x="23" y="0"/>
                  </a:cubicBezTo>
                  <a:cubicBezTo>
                    <a:pt x="12" y="0"/>
                    <a:pt x="0" y="67"/>
                    <a:pt x="34" y="56"/>
                  </a:cubicBezTo>
                  <a:cubicBezTo>
                    <a:pt x="68" y="56"/>
                    <a:pt x="68" y="34"/>
                    <a:pt x="68" y="23"/>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latin typeface="Calibri Light"/>
              </a:endParaRPr>
            </a:p>
          </p:txBody>
        </p:sp>
        <p:sp>
          <p:nvSpPr>
            <p:cNvPr id="118" name="Freeform 76"/>
            <p:cNvSpPr>
              <a:spLocks noChangeArrowheads="1"/>
            </p:cNvSpPr>
            <p:nvPr/>
          </p:nvSpPr>
          <p:spPr bwMode="auto">
            <a:xfrm>
              <a:off x="7181850" y="4111625"/>
              <a:ext cx="15875" cy="36513"/>
            </a:xfrm>
            <a:custGeom>
              <a:avLst/>
              <a:gdLst>
                <a:gd name="T0" fmla="*/ 45 w 46"/>
                <a:gd name="T1" fmla="*/ 101 h 102"/>
                <a:gd name="T2" fmla="*/ 45 w 46"/>
                <a:gd name="T3" fmla="*/ 101 h 102"/>
                <a:gd name="T4" fmla="*/ 0 w 46"/>
                <a:gd name="T5" fmla="*/ 56 h 102"/>
                <a:gd name="T6" fmla="*/ 11 w 46"/>
                <a:gd name="T7" fmla="*/ 22 h 102"/>
                <a:gd name="T8" fmla="*/ 34 w 46"/>
                <a:gd name="T9" fmla="*/ 0 h 102"/>
                <a:gd name="T10" fmla="*/ 34 w 46"/>
                <a:gd name="T11" fmla="*/ 45 h 102"/>
                <a:gd name="T12" fmla="*/ 45 w 46"/>
                <a:gd name="T13" fmla="*/ 45 h 102"/>
                <a:gd name="T14" fmla="*/ 45 w 46"/>
                <a:gd name="T15" fmla="*/ 56 h 102"/>
                <a:gd name="T16" fmla="*/ 45 w 46"/>
                <a:gd name="T17" fmla="*/ 56 h 102"/>
                <a:gd name="T18" fmla="*/ 45 w 46"/>
                <a:gd name="T19" fmla="*/ 56 h 102"/>
                <a:gd name="T20" fmla="*/ 45 w 46"/>
                <a:gd name="T21" fmla="*/ 101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6" h="102">
                  <a:moveTo>
                    <a:pt x="45" y="101"/>
                  </a:moveTo>
                  <a:lnTo>
                    <a:pt x="45" y="101"/>
                  </a:lnTo>
                  <a:cubicBezTo>
                    <a:pt x="23" y="101"/>
                    <a:pt x="0" y="78"/>
                    <a:pt x="0" y="56"/>
                  </a:cubicBezTo>
                  <a:cubicBezTo>
                    <a:pt x="0" y="45"/>
                    <a:pt x="0" y="33"/>
                    <a:pt x="11" y="22"/>
                  </a:cubicBezTo>
                  <a:cubicBezTo>
                    <a:pt x="11" y="11"/>
                    <a:pt x="34" y="0"/>
                    <a:pt x="34" y="0"/>
                  </a:cubicBezTo>
                  <a:cubicBezTo>
                    <a:pt x="34" y="45"/>
                    <a:pt x="34" y="45"/>
                    <a:pt x="34" y="45"/>
                  </a:cubicBezTo>
                  <a:cubicBezTo>
                    <a:pt x="45" y="45"/>
                    <a:pt x="45" y="45"/>
                    <a:pt x="45" y="45"/>
                  </a:cubicBezTo>
                  <a:cubicBezTo>
                    <a:pt x="45" y="45"/>
                    <a:pt x="45" y="45"/>
                    <a:pt x="45" y="56"/>
                  </a:cubicBezTo>
                  <a:lnTo>
                    <a:pt x="45" y="56"/>
                  </a:lnTo>
                  <a:lnTo>
                    <a:pt x="45" y="56"/>
                  </a:lnTo>
                  <a:cubicBezTo>
                    <a:pt x="45" y="101"/>
                    <a:pt x="45" y="101"/>
                    <a:pt x="45" y="101"/>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latin typeface="Calibri Light"/>
              </a:endParaRPr>
            </a:p>
          </p:txBody>
        </p:sp>
        <p:sp>
          <p:nvSpPr>
            <p:cNvPr id="119" name="Freeform 77"/>
            <p:cNvSpPr>
              <a:spLocks noChangeArrowheads="1"/>
            </p:cNvSpPr>
            <p:nvPr/>
          </p:nvSpPr>
          <p:spPr bwMode="auto">
            <a:xfrm>
              <a:off x="7273925" y="4305300"/>
              <a:ext cx="33338" cy="31750"/>
            </a:xfrm>
            <a:custGeom>
              <a:avLst/>
              <a:gdLst>
                <a:gd name="T0" fmla="*/ 67 w 91"/>
                <a:gd name="T1" fmla="*/ 45 h 90"/>
                <a:gd name="T2" fmla="*/ 67 w 91"/>
                <a:gd name="T3" fmla="*/ 45 h 90"/>
                <a:gd name="T4" fmla="*/ 45 w 91"/>
                <a:gd name="T5" fmla="*/ 11 h 90"/>
                <a:gd name="T6" fmla="*/ 22 w 91"/>
                <a:gd name="T7" fmla="*/ 56 h 90"/>
                <a:gd name="T8" fmla="*/ 67 w 91"/>
                <a:gd name="T9" fmla="*/ 78 h 90"/>
                <a:gd name="T10" fmla="*/ 67 w 91"/>
                <a:gd name="T11" fmla="*/ 45 h 90"/>
              </a:gdLst>
              <a:ahLst/>
              <a:cxnLst>
                <a:cxn ang="0">
                  <a:pos x="T0" y="T1"/>
                </a:cxn>
                <a:cxn ang="0">
                  <a:pos x="T2" y="T3"/>
                </a:cxn>
                <a:cxn ang="0">
                  <a:pos x="T4" y="T5"/>
                </a:cxn>
                <a:cxn ang="0">
                  <a:pos x="T6" y="T7"/>
                </a:cxn>
                <a:cxn ang="0">
                  <a:pos x="T8" y="T9"/>
                </a:cxn>
                <a:cxn ang="0">
                  <a:pos x="T10" y="T11"/>
                </a:cxn>
              </a:cxnLst>
              <a:rect l="0" t="0" r="r" b="b"/>
              <a:pathLst>
                <a:path w="91" h="90">
                  <a:moveTo>
                    <a:pt x="67" y="45"/>
                  </a:moveTo>
                  <a:lnTo>
                    <a:pt x="67" y="45"/>
                  </a:lnTo>
                  <a:cubicBezTo>
                    <a:pt x="67" y="33"/>
                    <a:pt x="67" y="0"/>
                    <a:pt x="45" y="11"/>
                  </a:cubicBezTo>
                  <a:cubicBezTo>
                    <a:pt x="34" y="11"/>
                    <a:pt x="34" y="45"/>
                    <a:pt x="22" y="56"/>
                  </a:cubicBezTo>
                  <a:cubicBezTo>
                    <a:pt x="0" y="67"/>
                    <a:pt x="56" y="89"/>
                    <a:pt x="67" y="78"/>
                  </a:cubicBezTo>
                  <a:cubicBezTo>
                    <a:pt x="90" y="67"/>
                    <a:pt x="67" y="45"/>
                    <a:pt x="67" y="45"/>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latin typeface="Calibri Light"/>
              </a:endParaRPr>
            </a:p>
          </p:txBody>
        </p:sp>
        <p:sp>
          <p:nvSpPr>
            <p:cNvPr id="120" name="Freeform 78"/>
            <p:cNvSpPr>
              <a:spLocks noChangeArrowheads="1"/>
            </p:cNvSpPr>
            <p:nvPr/>
          </p:nvSpPr>
          <p:spPr bwMode="auto">
            <a:xfrm>
              <a:off x="7270750" y="4300538"/>
              <a:ext cx="41275" cy="39687"/>
            </a:xfrm>
            <a:custGeom>
              <a:avLst/>
              <a:gdLst>
                <a:gd name="T0" fmla="*/ 68 w 114"/>
                <a:gd name="T1" fmla="*/ 111 h 112"/>
                <a:gd name="T2" fmla="*/ 68 w 114"/>
                <a:gd name="T3" fmla="*/ 111 h 112"/>
                <a:gd name="T4" fmla="*/ 68 w 114"/>
                <a:gd name="T5" fmla="*/ 111 h 112"/>
                <a:gd name="T6" fmla="*/ 12 w 114"/>
                <a:gd name="T7" fmla="*/ 78 h 112"/>
                <a:gd name="T8" fmla="*/ 12 w 114"/>
                <a:gd name="T9" fmla="*/ 56 h 112"/>
                <a:gd name="T10" fmla="*/ 23 w 114"/>
                <a:gd name="T11" fmla="*/ 33 h 112"/>
                <a:gd name="T12" fmla="*/ 57 w 114"/>
                <a:gd name="T13" fmla="*/ 0 h 112"/>
                <a:gd name="T14" fmla="*/ 68 w 114"/>
                <a:gd name="T15" fmla="*/ 0 h 112"/>
                <a:gd name="T16" fmla="*/ 102 w 114"/>
                <a:gd name="T17" fmla="*/ 44 h 112"/>
                <a:gd name="T18" fmla="*/ 102 w 114"/>
                <a:gd name="T19" fmla="*/ 56 h 112"/>
                <a:gd name="T20" fmla="*/ 102 w 114"/>
                <a:gd name="T21" fmla="*/ 100 h 112"/>
                <a:gd name="T22" fmla="*/ 68 w 114"/>
                <a:gd name="T23" fmla="*/ 111 h 112"/>
                <a:gd name="T24" fmla="*/ 57 w 114"/>
                <a:gd name="T25" fmla="*/ 67 h 112"/>
                <a:gd name="T26" fmla="*/ 57 w 114"/>
                <a:gd name="T27" fmla="*/ 67 h 112"/>
                <a:gd name="T28" fmla="*/ 68 w 114"/>
                <a:gd name="T29" fmla="*/ 67 h 112"/>
                <a:gd name="T30" fmla="*/ 68 w 114"/>
                <a:gd name="T31" fmla="*/ 67 h 112"/>
                <a:gd name="T32" fmla="*/ 57 w 114"/>
                <a:gd name="T33" fmla="*/ 56 h 112"/>
                <a:gd name="T34" fmla="*/ 57 w 114"/>
                <a:gd name="T35" fmla="*/ 67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4" h="112">
                  <a:moveTo>
                    <a:pt x="68" y="111"/>
                  </a:moveTo>
                  <a:lnTo>
                    <a:pt x="68" y="111"/>
                  </a:lnTo>
                  <a:lnTo>
                    <a:pt x="68" y="111"/>
                  </a:lnTo>
                  <a:cubicBezTo>
                    <a:pt x="57" y="111"/>
                    <a:pt x="12" y="111"/>
                    <a:pt x="12" y="78"/>
                  </a:cubicBezTo>
                  <a:cubicBezTo>
                    <a:pt x="0" y="78"/>
                    <a:pt x="12" y="67"/>
                    <a:pt x="12" y="56"/>
                  </a:cubicBezTo>
                  <a:cubicBezTo>
                    <a:pt x="23" y="56"/>
                    <a:pt x="23" y="44"/>
                    <a:pt x="23" y="33"/>
                  </a:cubicBezTo>
                  <a:cubicBezTo>
                    <a:pt x="34" y="22"/>
                    <a:pt x="34" y="0"/>
                    <a:pt x="57" y="0"/>
                  </a:cubicBezTo>
                  <a:cubicBezTo>
                    <a:pt x="57" y="0"/>
                    <a:pt x="57" y="0"/>
                    <a:pt x="68" y="0"/>
                  </a:cubicBezTo>
                  <a:cubicBezTo>
                    <a:pt x="90" y="0"/>
                    <a:pt x="102" y="22"/>
                    <a:pt x="102" y="44"/>
                  </a:cubicBezTo>
                  <a:lnTo>
                    <a:pt x="102" y="56"/>
                  </a:lnTo>
                  <a:cubicBezTo>
                    <a:pt x="113" y="67"/>
                    <a:pt x="113" y="89"/>
                    <a:pt x="102" y="100"/>
                  </a:cubicBezTo>
                  <a:cubicBezTo>
                    <a:pt x="90" y="111"/>
                    <a:pt x="79" y="111"/>
                    <a:pt x="68" y="111"/>
                  </a:cubicBezTo>
                  <a:close/>
                  <a:moveTo>
                    <a:pt x="57" y="67"/>
                  </a:moveTo>
                  <a:lnTo>
                    <a:pt x="57" y="67"/>
                  </a:lnTo>
                  <a:cubicBezTo>
                    <a:pt x="57" y="67"/>
                    <a:pt x="57" y="67"/>
                    <a:pt x="68" y="67"/>
                  </a:cubicBezTo>
                  <a:lnTo>
                    <a:pt x="68" y="67"/>
                  </a:lnTo>
                  <a:cubicBezTo>
                    <a:pt x="68" y="67"/>
                    <a:pt x="57" y="67"/>
                    <a:pt x="57" y="56"/>
                  </a:cubicBezTo>
                  <a:cubicBezTo>
                    <a:pt x="57" y="67"/>
                    <a:pt x="57" y="67"/>
                    <a:pt x="57" y="67"/>
                  </a:cubicBezTo>
                  <a:close/>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latin typeface="Calibri Light"/>
              </a:endParaRPr>
            </a:p>
          </p:txBody>
        </p:sp>
        <p:sp>
          <p:nvSpPr>
            <p:cNvPr id="121" name="Freeform 79"/>
            <p:cNvSpPr>
              <a:spLocks noChangeArrowheads="1"/>
            </p:cNvSpPr>
            <p:nvPr/>
          </p:nvSpPr>
          <p:spPr bwMode="auto">
            <a:xfrm>
              <a:off x="5608638" y="4211638"/>
              <a:ext cx="581025" cy="774700"/>
            </a:xfrm>
            <a:custGeom>
              <a:avLst/>
              <a:gdLst>
                <a:gd name="T0" fmla="*/ 369 w 1614"/>
                <a:gd name="T1" fmla="*/ 2084 h 2153"/>
                <a:gd name="T2" fmla="*/ 190 w 1614"/>
                <a:gd name="T3" fmla="*/ 2029 h 2153"/>
                <a:gd name="T4" fmla="*/ 123 w 1614"/>
                <a:gd name="T5" fmla="*/ 1939 h 2153"/>
                <a:gd name="T6" fmla="*/ 11 w 1614"/>
                <a:gd name="T7" fmla="*/ 1793 h 2153"/>
                <a:gd name="T8" fmla="*/ 235 w 1614"/>
                <a:gd name="T9" fmla="*/ 1703 h 2153"/>
                <a:gd name="T10" fmla="*/ 257 w 1614"/>
                <a:gd name="T11" fmla="*/ 1401 h 2153"/>
                <a:gd name="T12" fmla="*/ 246 w 1614"/>
                <a:gd name="T13" fmla="*/ 1065 h 2153"/>
                <a:gd name="T14" fmla="*/ 515 w 1614"/>
                <a:gd name="T15" fmla="*/ 1199 h 2153"/>
                <a:gd name="T16" fmla="*/ 739 w 1614"/>
                <a:gd name="T17" fmla="*/ 1165 h 2153"/>
                <a:gd name="T18" fmla="*/ 952 w 1614"/>
                <a:gd name="T19" fmla="*/ 1098 h 2153"/>
                <a:gd name="T20" fmla="*/ 717 w 1614"/>
                <a:gd name="T21" fmla="*/ 896 h 2153"/>
                <a:gd name="T22" fmla="*/ 538 w 1614"/>
                <a:gd name="T23" fmla="*/ 627 h 2153"/>
                <a:gd name="T24" fmla="*/ 538 w 1614"/>
                <a:gd name="T25" fmla="*/ 392 h 2153"/>
                <a:gd name="T26" fmla="*/ 705 w 1614"/>
                <a:gd name="T27" fmla="*/ 213 h 2153"/>
                <a:gd name="T28" fmla="*/ 974 w 1614"/>
                <a:gd name="T29" fmla="*/ 213 h 2153"/>
                <a:gd name="T30" fmla="*/ 952 w 1614"/>
                <a:gd name="T31" fmla="*/ 358 h 2153"/>
                <a:gd name="T32" fmla="*/ 1019 w 1614"/>
                <a:gd name="T33" fmla="*/ 504 h 2153"/>
                <a:gd name="T34" fmla="*/ 1288 w 1614"/>
                <a:gd name="T35" fmla="*/ 538 h 2153"/>
                <a:gd name="T36" fmla="*/ 1176 w 1614"/>
                <a:gd name="T37" fmla="*/ 840 h 2153"/>
                <a:gd name="T38" fmla="*/ 1266 w 1614"/>
                <a:gd name="T39" fmla="*/ 1053 h 2153"/>
                <a:gd name="T40" fmla="*/ 1389 w 1614"/>
                <a:gd name="T41" fmla="*/ 1177 h 2153"/>
                <a:gd name="T42" fmla="*/ 1221 w 1614"/>
                <a:gd name="T43" fmla="*/ 1311 h 2153"/>
                <a:gd name="T44" fmla="*/ 1266 w 1614"/>
                <a:gd name="T45" fmla="*/ 1547 h 2153"/>
                <a:gd name="T46" fmla="*/ 1501 w 1614"/>
                <a:gd name="T47" fmla="*/ 1625 h 2153"/>
                <a:gd name="T48" fmla="*/ 1557 w 1614"/>
                <a:gd name="T49" fmla="*/ 1827 h 2153"/>
                <a:gd name="T50" fmla="*/ 1277 w 1614"/>
                <a:gd name="T51" fmla="*/ 1927 h 2153"/>
                <a:gd name="T52" fmla="*/ 1042 w 1614"/>
                <a:gd name="T53" fmla="*/ 2006 h 2153"/>
                <a:gd name="T54" fmla="*/ 840 w 1614"/>
                <a:gd name="T55" fmla="*/ 1950 h 2153"/>
                <a:gd name="T56" fmla="*/ 907 w 1614"/>
                <a:gd name="T57" fmla="*/ 2062 h 2153"/>
                <a:gd name="T58" fmla="*/ 560 w 1614"/>
                <a:gd name="T59" fmla="*/ 2152 h 2153"/>
                <a:gd name="T60" fmla="*/ 571 w 1614"/>
                <a:gd name="T61" fmla="*/ 2107 h 2153"/>
                <a:gd name="T62" fmla="*/ 851 w 1614"/>
                <a:gd name="T63" fmla="*/ 2006 h 2153"/>
                <a:gd name="T64" fmla="*/ 986 w 1614"/>
                <a:gd name="T65" fmla="*/ 1860 h 2153"/>
                <a:gd name="T66" fmla="*/ 1266 w 1614"/>
                <a:gd name="T67" fmla="*/ 1883 h 2153"/>
                <a:gd name="T68" fmla="*/ 1512 w 1614"/>
                <a:gd name="T69" fmla="*/ 1838 h 2153"/>
                <a:gd name="T70" fmla="*/ 1434 w 1614"/>
                <a:gd name="T71" fmla="*/ 1647 h 2153"/>
                <a:gd name="T72" fmla="*/ 1255 w 1614"/>
                <a:gd name="T73" fmla="*/ 1591 h 2153"/>
                <a:gd name="T74" fmla="*/ 1221 w 1614"/>
                <a:gd name="T75" fmla="*/ 1255 h 2153"/>
                <a:gd name="T76" fmla="*/ 1367 w 1614"/>
                <a:gd name="T77" fmla="*/ 1098 h 2153"/>
                <a:gd name="T78" fmla="*/ 1187 w 1614"/>
                <a:gd name="T79" fmla="*/ 1053 h 2153"/>
                <a:gd name="T80" fmla="*/ 1131 w 1614"/>
                <a:gd name="T81" fmla="*/ 807 h 2153"/>
                <a:gd name="T82" fmla="*/ 1232 w 1614"/>
                <a:gd name="T83" fmla="*/ 527 h 2153"/>
                <a:gd name="T84" fmla="*/ 963 w 1614"/>
                <a:gd name="T85" fmla="*/ 538 h 2153"/>
                <a:gd name="T86" fmla="*/ 952 w 1614"/>
                <a:gd name="T87" fmla="*/ 314 h 2153"/>
                <a:gd name="T88" fmla="*/ 862 w 1614"/>
                <a:gd name="T89" fmla="*/ 56 h 2153"/>
                <a:gd name="T90" fmla="*/ 627 w 1614"/>
                <a:gd name="T91" fmla="*/ 370 h 2153"/>
                <a:gd name="T92" fmla="*/ 582 w 1614"/>
                <a:gd name="T93" fmla="*/ 829 h 2153"/>
                <a:gd name="T94" fmla="*/ 806 w 1614"/>
                <a:gd name="T95" fmla="*/ 941 h 2153"/>
                <a:gd name="T96" fmla="*/ 952 w 1614"/>
                <a:gd name="T97" fmla="*/ 1143 h 2153"/>
                <a:gd name="T98" fmla="*/ 717 w 1614"/>
                <a:gd name="T99" fmla="*/ 1199 h 2153"/>
                <a:gd name="T100" fmla="*/ 459 w 1614"/>
                <a:gd name="T101" fmla="*/ 1210 h 2153"/>
                <a:gd name="T102" fmla="*/ 280 w 1614"/>
                <a:gd name="T103" fmla="*/ 1109 h 2153"/>
                <a:gd name="T104" fmla="*/ 246 w 1614"/>
                <a:gd name="T105" fmla="*/ 1524 h 2153"/>
                <a:gd name="T106" fmla="*/ 212 w 1614"/>
                <a:gd name="T107" fmla="*/ 1737 h 2153"/>
                <a:gd name="T108" fmla="*/ 56 w 1614"/>
                <a:gd name="T109" fmla="*/ 1827 h 2153"/>
                <a:gd name="T110" fmla="*/ 167 w 1614"/>
                <a:gd name="T111" fmla="*/ 1972 h 2153"/>
                <a:gd name="T112" fmla="*/ 280 w 1614"/>
                <a:gd name="T113" fmla="*/ 2062 h 2153"/>
                <a:gd name="T114" fmla="*/ 414 w 1614"/>
                <a:gd name="T115" fmla="*/ 2029 h 2153"/>
                <a:gd name="T116" fmla="*/ 504 w 1614"/>
                <a:gd name="T117" fmla="*/ 448 h 2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14" h="2153">
                  <a:moveTo>
                    <a:pt x="448" y="2152"/>
                  </a:moveTo>
                  <a:lnTo>
                    <a:pt x="448" y="2152"/>
                  </a:lnTo>
                  <a:cubicBezTo>
                    <a:pt x="436" y="2140"/>
                    <a:pt x="436" y="2140"/>
                    <a:pt x="436" y="2140"/>
                  </a:cubicBezTo>
                  <a:cubicBezTo>
                    <a:pt x="425" y="2129"/>
                    <a:pt x="425" y="2107"/>
                    <a:pt x="414" y="2096"/>
                  </a:cubicBezTo>
                  <a:cubicBezTo>
                    <a:pt x="414" y="2084"/>
                    <a:pt x="414" y="2073"/>
                    <a:pt x="414" y="2073"/>
                  </a:cubicBezTo>
                  <a:lnTo>
                    <a:pt x="403" y="2073"/>
                  </a:lnTo>
                  <a:cubicBezTo>
                    <a:pt x="392" y="2073"/>
                    <a:pt x="380" y="2084"/>
                    <a:pt x="369" y="2084"/>
                  </a:cubicBezTo>
                  <a:lnTo>
                    <a:pt x="369" y="2084"/>
                  </a:lnTo>
                  <a:lnTo>
                    <a:pt x="358" y="2084"/>
                  </a:lnTo>
                  <a:cubicBezTo>
                    <a:pt x="347" y="2096"/>
                    <a:pt x="336" y="2107"/>
                    <a:pt x="313" y="2107"/>
                  </a:cubicBezTo>
                  <a:cubicBezTo>
                    <a:pt x="313" y="2118"/>
                    <a:pt x="302" y="2118"/>
                    <a:pt x="291" y="2118"/>
                  </a:cubicBezTo>
                  <a:cubicBezTo>
                    <a:pt x="280" y="2118"/>
                    <a:pt x="257" y="2107"/>
                    <a:pt x="257" y="2096"/>
                  </a:cubicBezTo>
                  <a:cubicBezTo>
                    <a:pt x="246" y="2096"/>
                    <a:pt x="246" y="2096"/>
                    <a:pt x="246" y="2096"/>
                  </a:cubicBezTo>
                  <a:cubicBezTo>
                    <a:pt x="212" y="2096"/>
                    <a:pt x="201" y="2051"/>
                    <a:pt x="190" y="2029"/>
                  </a:cubicBezTo>
                  <a:lnTo>
                    <a:pt x="190" y="2029"/>
                  </a:lnTo>
                  <a:lnTo>
                    <a:pt x="179" y="2029"/>
                  </a:lnTo>
                  <a:cubicBezTo>
                    <a:pt x="167" y="2029"/>
                    <a:pt x="167" y="2029"/>
                    <a:pt x="156" y="2029"/>
                  </a:cubicBezTo>
                  <a:lnTo>
                    <a:pt x="156" y="2029"/>
                  </a:lnTo>
                  <a:cubicBezTo>
                    <a:pt x="145" y="2029"/>
                    <a:pt x="134" y="2017"/>
                    <a:pt x="134" y="2017"/>
                  </a:cubicBezTo>
                  <a:cubicBezTo>
                    <a:pt x="123" y="2006"/>
                    <a:pt x="123" y="1995"/>
                    <a:pt x="123" y="1972"/>
                  </a:cubicBezTo>
                  <a:cubicBezTo>
                    <a:pt x="123" y="1961"/>
                    <a:pt x="123" y="1950"/>
                    <a:pt x="123" y="1939"/>
                  </a:cubicBezTo>
                  <a:cubicBezTo>
                    <a:pt x="123" y="1939"/>
                    <a:pt x="89" y="1927"/>
                    <a:pt x="78" y="1916"/>
                  </a:cubicBezTo>
                  <a:cubicBezTo>
                    <a:pt x="67" y="1916"/>
                    <a:pt x="67" y="1916"/>
                    <a:pt x="56" y="1905"/>
                  </a:cubicBezTo>
                  <a:lnTo>
                    <a:pt x="44" y="1905"/>
                  </a:lnTo>
                  <a:cubicBezTo>
                    <a:pt x="22" y="1894"/>
                    <a:pt x="11" y="1883"/>
                    <a:pt x="11" y="1849"/>
                  </a:cubicBezTo>
                  <a:cubicBezTo>
                    <a:pt x="11" y="1838"/>
                    <a:pt x="11" y="1827"/>
                    <a:pt x="11" y="1815"/>
                  </a:cubicBezTo>
                  <a:cubicBezTo>
                    <a:pt x="0" y="1804"/>
                    <a:pt x="0" y="1804"/>
                    <a:pt x="0" y="1804"/>
                  </a:cubicBezTo>
                  <a:cubicBezTo>
                    <a:pt x="11" y="1793"/>
                    <a:pt x="11" y="1793"/>
                    <a:pt x="11" y="1793"/>
                  </a:cubicBezTo>
                  <a:cubicBezTo>
                    <a:pt x="22" y="1793"/>
                    <a:pt x="22" y="1782"/>
                    <a:pt x="22" y="1782"/>
                  </a:cubicBezTo>
                  <a:cubicBezTo>
                    <a:pt x="33" y="1748"/>
                    <a:pt x="67" y="1748"/>
                    <a:pt x="89" y="1737"/>
                  </a:cubicBezTo>
                  <a:lnTo>
                    <a:pt x="111" y="1726"/>
                  </a:lnTo>
                  <a:cubicBezTo>
                    <a:pt x="111" y="1726"/>
                    <a:pt x="111" y="1726"/>
                    <a:pt x="111" y="1715"/>
                  </a:cubicBezTo>
                  <a:cubicBezTo>
                    <a:pt x="123" y="1703"/>
                    <a:pt x="134" y="1670"/>
                    <a:pt x="167" y="1670"/>
                  </a:cubicBezTo>
                  <a:lnTo>
                    <a:pt x="179" y="1670"/>
                  </a:lnTo>
                  <a:cubicBezTo>
                    <a:pt x="190" y="1681"/>
                    <a:pt x="212" y="1692"/>
                    <a:pt x="235" y="1703"/>
                  </a:cubicBezTo>
                  <a:cubicBezTo>
                    <a:pt x="246" y="1703"/>
                    <a:pt x="246" y="1703"/>
                    <a:pt x="257" y="1715"/>
                  </a:cubicBezTo>
                  <a:cubicBezTo>
                    <a:pt x="257" y="1692"/>
                    <a:pt x="246" y="1670"/>
                    <a:pt x="246" y="1670"/>
                  </a:cubicBezTo>
                  <a:cubicBezTo>
                    <a:pt x="224" y="1647"/>
                    <a:pt x="224" y="1636"/>
                    <a:pt x="224" y="1625"/>
                  </a:cubicBezTo>
                  <a:cubicBezTo>
                    <a:pt x="224" y="1602"/>
                    <a:pt x="224" y="1602"/>
                    <a:pt x="224" y="1602"/>
                  </a:cubicBezTo>
                  <a:cubicBezTo>
                    <a:pt x="201" y="1591"/>
                    <a:pt x="201" y="1569"/>
                    <a:pt x="201" y="1535"/>
                  </a:cubicBezTo>
                  <a:cubicBezTo>
                    <a:pt x="201" y="1502"/>
                    <a:pt x="212" y="1457"/>
                    <a:pt x="235" y="1434"/>
                  </a:cubicBezTo>
                  <a:cubicBezTo>
                    <a:pt x="257" y="1423"/>
                    <a:pt x="257" y="1412"/>
                    <a:pt x="257" y="1401"/>
                  </a:cubicBezTo>
                  <a:cubicBezTo>
                    <a:pt x="269" y="1356"/>
                    <a:pt x="280" y="1311"/>
                    <a:pt x="269" y="1300"/>
                  </a:cubicBezTo>
                  <a:lnTo>
                    <a:pt x="257" y="1289"/>
                  </a:lnTo>
                  <a:cubicBezTo>
                    <a:pt x="246" y="1266"/>
                    <a:pt x="257" y="1210"/>
                    <a:pt x="269" y="1188"/>
                  </a:cubicBezTo>
                  <a:cubicBezTo>
                    <a:pt x="280" y="1165"/>
                    <a:pt x="280" y="1154"/>
                    <a:pt x="269" y="1154"/>
                  </a:cubicBezTo>
                  <a:cubicBezTo>
                    <a:pt x="269" y="1143"/>
                    <a:pt x="269" y="1143"/>
                    <a:pt x="269" y="1143"/>
                  </a:cubicBezTo>
                  <a:cubicBezTo>
                    <a:pt x="257" y="1143"/>
                    <a:pt x="246" y="1143"/>
                    <a:pt x="246" y="1132"/>
                  </a:cubicBezTo>
                  <a:cubicBezTo>
                    <a:pt x="235" y="1121"/>
                    <a:pt x="235" y="1087"/>
                    <a:pt x="246" y="1065"/>
                  </a:cubicBezTo>
                  <a:cubicBezTo>
                    <a:pt x="246" y="1053"/>
                    <a:pt x="246" y="1031"/>
                    <a:pt x="246" y="1031"/>
                  </a:cubicBezTo>
                  <a:cubicBezTo>
                    <a:pt x="246" y="998"/>
                    <a:pt x="269" y="986"/>
                    <a:pt x="291" y="986"/>
                  </a:cubicBezTo>
                  <a:cubicBezTo>
                    <a:pt x="313" y="986"/>
                    <a:pt x="336" y="998"/>
                    <a:pt x="369" y="1009"/>
                  </a:cubicBezTo>
                  <a:cubicBezTo>
                    <a:pt x="403" y="1031"/>
                    <a:pt x="425" y="1076"/>
                    <a:pt x="436" y="1109"/>
                  </a:cubicBezTo>
                  <a:cubicBezTo>
                    <a:pt x="436" y="1121"/>
                    <a:pt x="448" y="1132"/>
                    <a:pt x="448" y="1132"/>
                  </a:cubicBezTo>
                  <a:cubicBezTo>
                    <a:pt x="459" y="1154"/>
                    <a:pt x="470" y="1165"/>
                    <a:pt x="481" y="1177"/>
                  </a:cubicBezTo>
                  <a:cubicBezTo>
                    <a:pt x="493" y="1177"/>
                    <a:pt x="504" y="1188"/>
                    <a:pt x="515" y="1199"/>
                  </a:cubicBezTo>
                  <a:cubicBezTo>
                    <a:pt x="526" y="1210"/>
                    <a:pt x="538" y="1222"/>
                    <a:pt x="549" y="1222"/>
                  </a:cubicBezTo>
                  <a:cubicBezTo>
                    <a:pt x="560" y="1233"/>
                    <a:pt x="571" y="1233"/>
                    <a:pt x="582" y="1255"/>
                  </a:cubicBezTo>
                  <a:lnTo>
                    <a:pt x="593" y="1255"/>
                  </a:lnTo>
                  <a:cubicBezTo>
                    <a:pt x="593" y="1255"/>
                    <a:pt x="605" y="1255"/>
                    <a:pt x="627" y="1233"/>
                  </a:cubicBezTo>
                  <a:lnTo>
                    <a:pt x="638" y="1222"/>
                  </a:lnTo>
                  <a:cubicBezTo>
                    <a:pt x="672" y="1177"/>
                    <a:pt x="694" y="1154"/>
                    <a:pt x="717" y="1154"/>
                  </a:cubicBezTo>
                  <a:cubicBezTo>
                    <a:pt x="728" y="1154"/>
                    <a:pt x="739" y="1165"/>
                    <a:pt x="739" y="1165"/>
                  </a:cubicBezTo>
                  <a:cubicBezTo>
                    <a:pt x="750" y="1177"/>
                    <a:pt x="762" y="1188"/>
                    <a:pt x="773" y="1177"/>
                  </a:cubicBezTo>
                  <a:cubicBezTo>
                    <a:pt x="773" y="1177"/>
                    <a:pt x="784" y="1177"/>
                    <a:pt x="795" y="1165"/>
                  </a:cubicBezTo>
                  <a:cubicBezTo>
                    <a:pt x="806" y="1154"/>
                    <a:pt x="806" y="1143"/>
                    <a:pt x="806" y="1132"/>
                  </a:cubicBezTo>
                  <a:cubicBezTo>
                    <a:pt x="806" y="1121"/>
                    <a:pt x="806" y="1109"/>
                    <a:pt x="806" y="1098"/>
                  </a:cubicBezTo>
                  <a:cubicBezTo>
                    <a:pt x="818" y="1087"/>
                    <a:pt x="840" y="1087"/>
                    <a:pt x="851" y="1087"/>
                  </a:cubicBezTo>
                  <a:cubicBezTo>
                    <a:pt x="862" y="1087"/>
                    <a:pt x="885" y="1087"/>
                    <a:pt x="896" y="1087"/>
                  </a:cubicBezTo>
                  <a:cubicBezTo>
                    <a:pt x="918" y="1087"/>
                    <a:pt x="930" y="1098"/>
                    <a:pt x="952" y="1098"/>
                  </a:cubicBezTo>
                  <a:cubicBezTo>
                    <a:pt x="952" y="1098"/>
                    <a:pt x="952" y="1098"/>
                    <a:pt x="963" y="1098"/>
                  </a:cubicBezTo>
                  <a:cubicBezTo>
                    <a:pt x="952" y="1087"/>
                    <a:pt x="952" y="1087"/>
                    <a:pt x="941" y="1087"/>
                  </a:cubicBezTo>
                  <a:cubicBezTo>
                    <a:pt x="885" y="1076"/>
                    <a:pt x="851" y="1053"/>
                    <a:pt x="851" y="1020"/>
                  </a:cubicBezTo>
                  <a:cubicBezTo>
                    <a:pt x="851" y="1009"/>
                    <a:pt x="840" y="998"/>
                    <a:pt x="818" y="998"/>
                  </a:cubicBezTo>
                  <a:cubicBezTo>
                    <a:pt x="784" y="998"/>
                    <a:pt x="773" y="975"/>
                    <a:pt x="762" y="953"/>
                  </a:cubicBezTo>
                  <a:lnTo>
                    <a:pt x="762" y="941"/>
                  </a:lnTo>
                  <a:cubicBezTo>
                    <a:pt x="717" y="941"/>
                    <a:pt x="717" y="908"/>
                    <a:pt x="717" y="896"/>
                  </a:cubicBezTo>
                  <a:lnTo>
                    <a:pt x="717" y="885"/>
                  </a:lnTo>
                  <a:cubicBezTo>
                    <a:pt x="705" y="874"/>
                    <a:pt x="661" y="863"/>
                    <a:pt x="649" y="863"/>
                  </a:cubicBezTo>
                  <a:cubicBezTo>
                    <a:pt x="638" y="874"/>
                    <a:pt x="616" y="874"/>
                    <a:pt x="605" y="874"/>
                  </a:cubicBezTo>
                  <a:cubicBezTo>
                    <a:pt x="582" y="874"/>
                    <a:pt x="560" y="874"/>
                    <a:pt x="549" y="852"/>
                  </a:cubicBezTo>
                  <a:cubicBezTo>
                    <a:pt x="538" y="852"/>
                    <a:pt x="538" y="840"/>
                    <a:pt x="526" y="829"/>
                  </a:cubicBezTo>
                  <a:cubicBezTo>
                    <a:pt x="526" y="796"/>
                    <a:pt x="504" y="762"/>
                    <a:pt x="493" y="751"/>
                  </a:cubicBezTo>
                  <a:cubicBezTo>
                    <a:pt x="459" y="717"/>
                    <a:pt x="504" y="672"/>
                    <a:pt x="538" y="627"/>
                  </a:cubicBezTo>
                  <a:cubicBezTo>
                    <a:pt x="549" y="627"/>
                    <a:pt x="560" y="616"/>
                    <a:pt x="560" y="605"/>
                  </a:cubicBezTo>
                  <a:cubicBezTo>
                    <a:pt x="593" y="571"/>
                    <a:pt x="605" y="527"/>
                    <a:pt x="605" y="516"/>
                  </a:cubicBezTo>
                  <a:cubicBezTo>
                    <a:pt x="593" y="504"/>
                    <a:pt x="571" y="482"/>
                    <a:pt x="560" y="482"/>
                  </a:cubicBezTo>
                  <a:cubicBezTo>
                    <a:pt x="549" y="482"/>
                    <a:pt x="526" y="493"/>
                    <a:pt x="504" y="493"/>
                  </a:cubicBezTo>
                  <a:cubicBezTo>
                    <a:pt x="481" y="493"/>
                    <a:pt x="459" y="471"/>
                    <a:pt x="459" y="460"/>
                  </a:cubicBezTo>
                  <a:cubicBezTo>
                    <a:pt x="459" y="448"/>
                    <a:pt x="459" y="437"/>
                    <a:pt x="459" y="426"/>
                  </a:cubicBezTo>
                  <a:cubicBezTo>
                    <a:pt x="481" y="403"/>
                    <a:pt x="504" y="392"/>
                    <a:pt x="538" y="392"/>
                  </a:cubicBezTo>
                  <a:cubicBezTo>
                    <a:pt x="538" y="392"/>
                    <a:pt x="549" y="392"/>
                    <a:pt x="560" y="392"/>
                  </a:cubicBezTo>
                  <a:cubicBezTo>
                    <a:pt x="560" y="392"/>
                    <a:pt x="560" y="392"/>
                    <a:pt x="571" y="392"/>
                  </a:cubicBezTo>
                  <a:cubicBezTo>
                    <a:pt x="571" y="392"/>
                    <a:pt x="582" y="392"/>
                    <a:pt x="593" y="358"/>
                  </a:cubicBezTo>
                  <a:cubicBezTo>
                    <a:pt x="605" y="325"/>
                    <a:pt x="616" y="280"/>
                    <a:pt x="661" y="269"/>
                  </a:cubicBezTo>
                  <a:cubicBezTo>
                    <a:pt x="661" y="269"/>
                    <a:pt x="672" y="258"/>
                    <a:pt x="672" y="235"/>
                  </a:cubicBezTo>
                  <a:cubicBezTo>
                    <a:pt x="683" y="202"/>
                    <a:pt x="683" y="202"/>
                    <a:pt x="683" y="202"/>
                  </a:cubicBezTo>
                  <a:cubicBezTo>
                    <a:pt x="705" y="213"/>
                    <a:pt x="705" y="213"/>
                    <a:pt x="705" y="213"/>
                  </a:cubicBezTo>
                  <a:lnTo>
                    <a:pt x="717" y="213"/>
                  </a:lnTo>
                  <a:cubicBezTo>
                    <a:pt x="717" y="213"/>
                    <a:pt x="739" y="179"/>
                    <a:pt x="728" y="157"/>
                  </a:cubicBezTo>
                  <a:cubicBezTo>
                    <a:pt x="717" y="112"/>
                    <a:pt x="750" y="34"/>
                    <a:pt x="773" y="11"/>
                  </a:cubicBezTo>
                  <a:cubicBezTo>
                    <a:pt x="784" y="0"/>
                    <a:pt x="806" y="0"/>
                    <a:pt x="818" y="0"/>
                  </a:cubicBezTo>
                  <a:cubicBezTo>
                    <a:pt x="851" y="0"/>
                    <a:pt x="885" y="11"/>
                    <a:pt x="896" y="45"/>
                  </a:cubicBezTo>
                  <a:cubicBezTo>
                    <a:pt x="907" y="78"/>
                    <a:pt x="896" y="146"/>
                    <a:pt x="885" y="191"/>
                  </a:cubicBezTo>
                  <a:cubicBezTo>
                    <a:pt x="896" y="202"/>
                    <a:pt x="941" y="213"/>
                    <a:pt x="974" y="213"/>
                  </a:cubicBezTo>
                  <a:cubicBezTo>
                    <a:pt x="986" y="213"/>
                    <a:pt x="986" y="213"/>
                    <a:pt x="986" y="213"/>
                  </a:cubicBezTo>
                  <a:lnTo>
                    <a:pt x="986" y="213"/>
                  </a:lnTo>
                  <a:cubicBezTo>
                    <a:pt x="1008" y="213"/>
                    <a:pt x="1019" y="224"/>
                    <a:pt x="1031" y="224"/>
                  </a:cubicBezTo>
                  <a:cubicBezTo>
                    <a:pt x="1042" y="247"/>
                    <a:pt x="1031" y="269"/>
                    <a:pt x="1008" y="303"/>
                  </a:cubicBezTo>
                  <a:cubicBezTo>
                    <a:pt x="997" y="314"/>
                    <a:pt x="997" y="325"/>
                    <a:pt x="986" y="336"/>
                  </a:cubicBezTo>
                  <a:cubicBezTo>
                    <a:pt x="986" y="347"/>
                    <a:pt x="974" y="358"/>
                    <a:pt x="952" y="358"/>
                  </a:cubicBezTo>
                  <a:lnTo>
                    <a:pt x="952" y="358"/>
                  </a:lnTo>
                  <a:cubicBezTo>
                    <a:pt x="941" y="358"/>
                    <a:pt x="930" y="347"/>
                    <a:pt x="907" y="347"/>
                  </a:cubicBezTo>
                  <a:cubicBezTo>
                    <a:pt x="907" y="336"/>
                    <a:pt x="896" y="325"/>
                    <a:pt x="885" y="325"/>
                  </a:cubicBezTo>
                  <a:cubicBezTo>
                    <a:pt x="885" y="347"/>
                    <a:pt x="907" y="426"/>
                    <a:pt x="918" y="448"/>
                  </a:cubicBezTo>
                  <a:cubicBezTo>
                    <a:pt x="918" y="471"/>
                    <a:pt x="941" y="482"/>
                    <a:pt x="963" y="493"/>
                  </a:cubicBezTo>
                  <a:cubicBezTo>
                    <a:pt x="974" y="493"/>
                    <a:pt x="986" y="504"/>
                    <a:pt x="997" y="504"/>
                  </a:cubicBezTo>
                  <a:cubicBezTo>
                    <a:pt x="997" y="516"/>
                    <a:pt x="1008" y="516"/>
                    <a:pt x="1008" y="516"/>
                  </a:cubicBezTo>
                  <a:cubicBezTo>
                    <a:pt x="1019" y="516"/>
                    <a:pt x="1019" y="504"/>
                    <a:pt x="1019" y="504"/>
                  </a:cubicBezTo>
                  <a:cubicBezTo>
                    <a:pt x="1031" y="471"/>
                    <a:pt x="1042" y="448"/>
                    <a:pt x="1064" y="426"/>
                  </a:cubicBezTo>
                  <a:cubicBezTo>
                    <a:pt x="1075" y="426"/>
                    <a:pt x="1087" y="426"/>
                    <a:pt x="1087" y="426"/>
                  </a:cubicBezTo>
                  <a:cubicBezTo>
                    <a:pt x="1109" y="426"/>
                    <a:pt x="1120" y="437"/>
                    <a:pt x="1131" y="448"/>
                  </a:cubicBezTo>
                  <a:cubicBezTo>
                    <a:pt x="1143" y="448"/>
                    <a:pt x="1143" y="460"/>
                    <a:pt x="1154" y="460"/>
                  </a:cubicBezTo>
                  <a:cubicBezTo>
                    <a:pt x="1165" y="460"/>
                    <a:pt x="1176" y="471"/>
                    <a:pt x="1187" y="471"/>
                  </a:cubicBezTo>
                  <a:cubicBezTo>
                    <a:pt x="1210" y="471"/>
                    <a:pt x="1232" y="471"/>
                    <a:pt x="1255" y="482"/>
                  </a:cubicBezTo>
                  <a:cubicBezTo>
                    <a:pt x="1288" y="504"/>
                    <a:pt x="1288" y="527"/>
                    <a:pt x="1288" y="538"/>
                  </a:cubicBezTo>
                  <a:cubicBezTo>
                    <a:pt x="1288" y="560"/>
                    <a:pt x="1277" y="571"/>
                    <a:pt x="1255" y="583"/>
                  </a:cubicBezTo>
                  <a:cubicBezTo>
                    <a:pt x="1243" y="583"/>
                    <a:pt x="1243" y="583"/>
                    <a:pt x="1243" y="605"/>
                  </a:cubicBezTo>
                  <a:lnTo>
                    <a:pt x="1243" y="616"/>
                  </a:lnTo>
                  <a:cubicBezTo>
                    <a:pt x="1243" y="639"/>
                    <a:pt x="1221" y="650"/>
                    <a:pt x="1210" y="672"/>
                  </a:cubicBezTo>
                  <a:cubicBezTo>
                    <a:pt x="1198" y="684"/>
                    <a:pt x="1187" y="706"/>
                    <a:pt x="1187" y="717"/>
                  </a:cubicBezTo>
                  <a:cubicBezTo>
                    <a:pt x="1176" y="740"/>
                    <a:pt x="1176" y="773"/>
                    <a:pt x="1176" y="796"/>
                  </a:cubicBezTo>
                  <a:cubicBezTo>
                    <a:pt x="1176" y="818"/>
                    <a:pt x="1176" y="829"/>
                    <a:pt x="1176" y="840"/>
                  </a:cubicBezTo>
                  <a:cubicBezTo>
                    <a:pt x="1176" y="885"/>
                    <a:pt x="1143" y="885"/>
                    <a:pt x="1131" y="885"/>
                  </a:cubicBezTo>
                  <a:cubicBezTo>
                    <a:pt x="1131" y="885"/>
                    <a:pt x="1131" y="885"/>
                    <a:pt x="1120" y="885"/>
                  </a:cubicBezTo>
                  <a:cubicBezTo>
                    <a:pt x="1120" y="908"/>
                    <a:pt x="1120" y="941"/>
                    <a:pt x="1143" y="964"/>
                  </a:cubicBezTo>
                  <a:cubicBezTo>
                    <a:pt x="1165" y="975"/>
                    <a:pt x="1165" y="986"/>
                    <a:pt x="1176" y="998"/>
                  </a:cubicBezTo>
                  <a:cubicBezTo>
                    <a:pt x="1176" y="1009"/>
                    <a:pt x="1187" y="1009"/>
                    <a:pt x="1187" y="1009"/>
                  </a:cubicBezTo>
                  <a:cubicBezTo>
                    <a:pt x="1198" y="1009"/>
                    <a:pt x="1198" y="1009"/>
                    <a:pt x="1198" y="1009"/>
                  </a:cubicBezTo>
                  <a:cubicBezTo>
                    <a:pt x="1232" y="1009"/>
                    <a:pt x="1255" y="1020"/>
                    <a:pt x="1266" y="1053"/>
                  </a:cubicBezTo>
                  <a:cubicBezTo>
                    <a:pt x="1266" y="1065"/>
                    <a:pt x="1277" y="1065"/>
                    <a:pt x="1300" y="1065"/>
                  </a:cubicBezTo>
                  <a:cubicBezTo>
                    <a:pt x="1311" y="1065"/>
                    <a:pt x="1322" y="1065"/>
                    <a:pt x="1333" y="1053"/>
                  </a:cubicBezTo>
                  <a:cubicBezTo>
                    <a:pt x="1344" y="1042"/>
                    <a:pt x="1356" y="1042"/>
                    <a:pt x="1367" y="1042"/>
                  </a:cubicBezTo>
                  <a:cubicBezTo>
                    <a:pt x="1389" y="1042"/>
                    <a:pt x="1400" y="1065"/>
                    <a:pt x="1400" y="1087"/>
                  </a:cubicBezTo>
                  <a:cubicBezTo>
                    <a:pt x="1411" y="1087"/>
                    <a:pt x="1411" y="1087"/>
                    <a:pt x="1411" y="1098"/>
                  </a:cubicBezTo>
                  <a:cubicBezTo>
                    <a:pt x="1411" y="1121"/>
                    <a:pt x="1423" y="1154"/>
                    <a:pt x="1389" y="1177"/>
                  </a:cubicBezTo>
                  <a:lnTo>
                    <a:pt x="1389" y="1177"/>
                  </a:lnTo>
                  <a:lnTo>
                    <a:pt x="1389" y="1177"/>
                  </a:lnTo>
                  <a:cubicBezTo>
                    <a:pt x="1389" y="1188"/>
                    <a:pt x="1389" y="1199"/>
                    <a:pt x="1389" y="1210"/>
                  </a:cubicBezTo>
                  <a:cubicBezTo>
                    <a:pt x="1378" y="1233"/>
                    <a:pt x="1367" y="1233"/>
                    <a:pt x="1356" y="1233"/>
                  </a:cubicBezTo>
                  <a:cubicBezTo>
                    <a:pt x="1333" y="1233"/>
                    <a:pt x="1311" y="1222"/>
                    <a:pt x="1300" y="1210"/>
                  </a:cubicBezTo>
                  <a:cubicBezTo>
                    <a:pt x="1300" y="1210"/>
                    <a:pt x="1288" y="1222"/>
                    <a:pt x="1288" y="1233"/>
                  </a:cubicBezTo>
                  <a:cubicBezTo>
                    <a:pt x="1277" y="1255"/>
                    <a:pt x="1266" y="1289"/>
                    <a:pt x="1232" y="1300"/>
                  </a:cubicBezTo>
                  <a:cubicBezTo>
                    <a:pt x="1221" y="1300"/>
                    <a:pt x="1221" y="1311"/>
                    <a:pt x="1221" y="1311"/>
                  </a:cubicBezTo>
                  <a:cubicBezTo>
                    <a:pt x="1221" y="1322"/>
                    <a:pt x="1221" y="1322"/>
                    <a:pt x="1232" y="1334"/>
                  </a:cubicBezTo>
                  <a:cubicBezTo>
                    <a:pt x="1243" y="1345"/>
                    <a:pt x="1255" y="1367"/>
                    <a:pt x="1243" y="1378"/>
                  </a:cubicBezTo>
                  <a:cubicBezTo>
                    <a:pt x="1243" y="1389"/>
                    <a:pt x="1243" y="1401"/>
                    <a:pt x="1221" y="1412"/>
                  </a:cubicBezTo>
                  <a:lnTo>
                    <a:pt x="1221" y="1412"/>
                  </a:lnTo>
                  <a:cubicBezTo>
                    <a:pt x="1221" y="1423"/>
                    <a:pt x="1221" y="1446"/>
                    <a:pt x="1210" y="1457"/>
                  </a:cubicBezTo>
                  <a:cubicBezTo>
                    <a:pt x="1198" y="1468"/>
                    <a:pt x="1198" y="1479"/>
                    <a:pt x="1210" y="1513"/>
                  </a:cubicBezTo>
                  <a:cubicBezTo>
                    <a:pt x="1232" y="1547"/>
                    <a:pt x="1243" y="1558"/>
                    <a:pt x="1266" y="1547"/>
                  </a:cubicBezTo>
                  <a:cubicBezTo>
                    <a:pt x="1277" y="1547"/>
                    <a:pt x="1277" y="1547"/>
                    <a:pt x="1277" y="1547"/>
                  </a:cubicBezTo>
                  <a:cubicBezTo>
                    <a:pt x="1322" y="1547"/>
                    <a:pt x="1344" y="1602"/>
                    <a:pt x="1344" y="1636"/>
                  </a:cubicBezTo>
                  <a:cubicBezTo>
                    <a:pt x="1344" y="1636"/>
                    <a:pt x="1344" y="1647"/>
                    <a:pt x="1356" y="1647"/>
                  </a:cubicBezTo>
                  <a:cubicBezTo>
                    <a:pt x="1356" y="1658"/>
                    <a:pt x="1356" y="1658"/>
                    <a:pt x="1356" y="1658"/>
                  </a:cubicBezTo>
                  <a:cubicBezTo>
                    <a:pt x="1356" y="1658"/>
                    <a:pt x="1367" y="1647"/>
                    <a:pt x="1378" y="1636"/>
                  </a:cubicBezTo>
                  <a:cubicBezTo>
                    <a:pt x="1389" y="1614"/>
                    <a:pt x="1411" y="1602"/>
                    <a:pt x="1434" y="1602"/>
                  </a:cubicBezTo>
                  <a:cubicBezTo>
                    <a:pt x="1456" y="1602"/>
                    <a:pt x="1479" y="1614"/>
                    <a:pt x="1501" y="1625"/>
                  </a:cubicBezTo>
                  <a:cubicBezTo>
                    <a:pt x="1512" y="1636"/>
                    <a:pt x="1512" y="1636"/>
                    <a:pt x="1524" y="1636"/>
                  </a:cubicBezTo>
                  <a:cubicBezTo>
                    <a:pt x="1557" y="1658"/>
                    <a:pt x="1591" y="1681"/>
                    <a:pt x="1591" y="1715"/>
                  </a:cubicBezTo>
                  <a:cubicBezTo>
                    <a:pt x="1613" y="1726"/>
                    <a:pt x="1613" y="1726"/>
                    <a:pt x="1613" y="1726"/>
                  </a:cubicBezTo>
                  <a:cubicBezTo>
                    <a:pt x="1602" y="1748"/>
                    <a:pt x="1602" y="1748"/>
                    <a:pt x="1602" y="1748"/>
                  </a:cubicBezTo>
                  <a:cubicBezTo>
                    <a:pt x="1591" y="1760"/>
                    <a:pt x="1591" y="1760"/>
                    <a:pt x="1580" y="1771"/>
                  </a:cubicBezTo>
                  <a:cubicBezTo>
                    <a:pt x="1569" y="1782"/>
                    <a:pt x="1569" y="1793"/>
                    <a:pt x="1569" y="1815"/>
                  </a:cubicBezTo>
                  <a:cubicBezTo>
                    <a:pt x="1569" y="1815"/>
                    <a:pt x="1569" y="1827"/>
                    <a:pt x="1557" y="1827"/>
                  </a:cubicBezTo>
                  <a:cubicBezTo>
                    <a:pt x="1557" y="1860"/>
                    <a:pt x="1546" y="1883"/>
                    <a:pt x="1512" y="1883"/>
                  </a:cubicBezTo>
                  <a:cubicBezTo>
                    <a:pt x="1512" y="1883"/>
                    <a:pt x="1501" y="1871"/>
                    <a:pt x="1490" y="1871"/>
                  </a:cubicBezTo>
                  <a:cubicBezTo>
                    <a:pt x="1467" y="1871"/>
                    <a:pt x="1445" y="1883"/>
                    <a:pt x="1434" y="1905"/>
                  </a:cubicBezTo>
                  <a:cubicBezTo>
                    <a:pt x="1423" y="1927"/>
                    <a:pt x="1389" y="1939"/>
                    <a:pt x="1356" y="1939"/>
                  </a:cubicBezTo>
                  <a:cubicBezTo>
                    <a:pt x="1344" y="1939"/>
                    <a:pt x="1322" y="1939"/>
                    <a:pt x="1311" y="1927"/>
                  </a:cubicBezTo>
                  <a:cubicBezTo>
                    <a:pt x="1300" y="1927"/>
                    <a:pt x="1288" y="1927"/>
                    <a:pt x="1288" y="1927"/>
                  </a:cubicBezTo>
                  <a:lnTo>
                    <a:pt x="1277" y="1927"/>
                  </a:lnTo>
                  <a:cubicBezTo>
                    <a:pt x="1266" y="1927"/>
                    <a:pt x="1266" y="1927"/>
                    <a:pt x="1255" y="1939"/>
                  </a:cubicBezTo>
                  <a:cubicBezTo>
                    <a:pt x="1221" y="1939"/>
                    <a:pt x="1176" y="1950"/>
                    <a:pt x="1176" y="1972"/>
                  </a:cubicBezTo>
                  <a:cubicBezTo>
                    <a:pt x="1165" y="1995"/>
                    <a:pt x="1154" y="2006"/>
                    <a:pt x="1143" y="2006"/>
                  </a:cubicBezTo>
                  <a:lnTo>
                    <a:pt x="1143" y="2006"/>
                  </a:lnTo>
                  <a:cubicBezTo>
                    <a:pt x="1143" y="2006"/>
                    <a:pt x="1143" y="2006"/>
                    <a:pt x="1143" y="2017"/>
                  </a:cubicBezTo>
                  <a:cubicBezTo>
                    <a:pt x="1131" y="2029"/>
                    <a:pt x="1120" y="2040"/>
                    <a:pt x="1098" y="2040"/>
                  </a:cubicBezTo>
                  <a:cubicBezTo>
                    <a:pt x="1075" y="2040"/>
                    <a:pt x="1053" y="2029"/>
                    <a:pt x="1042" y="2006"/>
                  </a:cubicBezTo>
                  <a:cubicBezTo>
                    <a:pt x="1031" y="1984"/>
                    <a:pt x="1019" y="1950"/>
                    <a:pt x="997" y="1939"/>
                  </a:cubicBezTo>
                  <a:cubicBezTo>
                    <a:pt x="963" y="1916"/>
                    <a:pt x="941" y="1883"/>
                    <a:pt x="941" y="1849"/>
                  </a:cubicBezTo>
                  <a:lnTo>
                    <a:pt x="941" y="1849"/>
                  </a:lnTo>
                  <a:cubicBezTo>
                    <a:pt x="941" y="1849"/>
                    <a:pt x="941" y="1838"/>
                    <a:pt x="930" y="1838"/>
                  </a:cubicBezTo>
                  <a:lnTo>
                    <a:pt x="918" y="1849"/>
                  </a:lnTo>
                  <a:cubicBezTo>
                    <a:pt x="874" y="1860"/>
                    <a:pt x="840" y="1916"/>
                    <a:pt x="840" y="1927"/>
                  </a:cubicBezTo>
                  <a:cubicBezTo>
                    <a:pt x="840" y="1939"/>
                    <a:pt x="840" y="1939"/>
                    <a:pt x="840" y="1950"/>
                  </a:cubicBezTo>
                  <a:cubicBezTo>
                    <a:pt x="851" y="1950"/>
                    <a:pt x="851" y="1950"/>
                    <a:pt x="851" y="1950"/>
                  </a:cubicBezTo>
                  <a:lnTo>
                    <a:pt x="851" y="1950"/>
                  </a:lnTo>
                  <a:cubicBezTo>
                    <a:pt x="885" y="1950"/>
                    <a:pt x="885" y="1972"/>
                    <a:pt x="896" y="1984"/>
                  </a:cubicBezTo>
                  <a:lnTo>
                    <a:pt x="907" y="1995"/>
                  </a:lnTo>
                  <a:lnTo>
                    <a:pt x="907" y="1995"/>
                  </a:lnTo>
                  <a:cubicBezTo>
                    <a:pt x="930" y="1995"/>
                    <a:pt x="941" y="2006"/>
                    <a:pt x="941" y="2017"/>
                  </a:cubicBezTo>
                  <a:cubicBezTo>
                    <a:pt x="941" y="2029"/>
                    <a:pt x="930" y="2051"/>
                    <a:pt x="907" y="2062"/>
                  </a:cubicBezTo>
                  <a:cubicBezTo>
                    <a:pt x="896" y="2073"/>
                    <a:pt x="885" y="2084"/>
                    <a:pt x="885" y="2084"/>
                  </a:cubicBezTo>
                  <a:cubicBezTo>
                    <a:pt x="862" y="2107"/>
                    <a:pt x="851" y="2107"/>
                    <a:pt x="829" y="2107"/>
                  </a:cubicBezTo>
                  <a:cubicBezTo>
                    <a:pt x="818" y="2107"/>
                    <a:pt x="795" y="2107"/>
                    <a:pt x="784" y="2096"/>
                  </a:cubicBezTo>
                  <a:cubicBezTo>
                    <a:pt x="773" y="2096"/>
                    <a:pt x="750" y="2084"/>
                    <a:pt x="717" y="2084"/>
                  </a:cubicBezTo>
                  <a:cubicBezTo>
                    <a:pt x="672" y="2084"/>
                    <a:pt x="661" y="2096"/>
                    <a:pt x="649" y="2096"/>
                  </a:cubicBezTo>
                  <a:cubicBezTo>
                    <a:pt x="638" y="2129"/>
                    <a:pt x="605" y="2152"/>
                    <a:pt x="571" y="2152"/>
                  </a:cubicBezTo>
                  <a:lnTo>
                    <a:pt x="560" y="2152"/>
                  </a:lnTo>
                  <a:cubicBezTo>
                    <a:pt x="538" y="2152"/>
                    <a:pt x="515" y="2140"/>
                    <a:pt x="493" y="2140"/>
                  </a:cubicBezTo>
                  <a:cubicBezTo>
                    <a:pt x="470" y="2140"/>
                    <a:pt x="470" y="2140"/>
                    <a:pt x="470" y="2140"/>
                  </a:cubicBezTo>
                  <a:cubicBezTo>
                    <a:pt x="448" y="2152"/>
                    <a:pt x="448" y="2152"/>
                    <a:pt x="448" y="2152"/>
                  </a:cubicBezTo>
                  <a:close/>
                  <a:moveTo>
                    <a:pt x="493" y="2096"/>
                  </a:moveTo>
                  <a:lnTo>
                    <a:pt x="493" y="2096"/>
                  </a:lnTo>
                  <a:cubicBezTo>
                    <a:pt x="515" y="2096"/>
                    <a:pt x="549" y="2107"/>
                    <a:pt x="571" y="2107"/>
                  </a:cubicBezTo>
                  <a:lnTo>
                    <a:pt x="571" y="2107"/>
                  </a:lnTo>
                  <a:cubicBezTo>
                    <a:pt x="593" y="2107"/>
                    <a:pt x="605" y="2096"/>
                    <a:pt x="616" y="2084"/>
                  </a:cubicBezTo>
                  <a:cubicBezTo>
                    <a:pt x="627" y="2051"/>
                    <a:pt x="683" y="2040"/>
                    <a:pt x="717" y="2040"/>
                  </a:cubicBezTo>
                  <a:cubicBezTo>
                    <a:pt x="750" y="2040"/>
                    <a:pt x="784" y="2051"/>
                    <a:pt x="795" y="2062"/>
                  </a:cubicBezTo>
                  <a:cubicBezTo>
                    <a:pt x="806" y="2062"/>
                    <a:pt x="818" y="2073"/>
                    <a:pt x="829" y="2073"/>
                  </a:cubicBezTo>
                  <a:cubicBezTo>
                    <a:pt x="829" y="2073"/>
                    <a:pt x="840" y="2062"/>
                    <a:pt x="851" y="2062"/>
                  </a:cubicBezTo>
                  <a:cubicBezTo>
                    <a:pt x="851" y="2051"/>
                    <a:pt x="862" y="2040"/>
                    <a:pt x="874" y="2029"/>
                  </a:cubicBezTo>
                  <a:cubicBezTo>
                    <a:pt x="862" y="2029"/>
                    <a:pt x="862" y="2006"/>
                    <a:pt x="851" y="2006"/>
                  </a:cubicBezTo>
                  <a:cubicBezTo>
                    <a:pt x="851" y="1995"/>
                    <a:pt x="851" y="1995"/>
                    <a:pt x="851" y="1995"/>
                  </a:cubicBezTo>
                  <a:cubicBezTo>
                    <a:pt x="840" y="1995"/>
                    <a:pt x="818" y="1984"/>
                    <a:pt x="806" y="1972"/>
                  </a:cubicBezTo>
                  <a:cubicBezTo>
                    <a:pt x="795" y="1961"/>
                    <a:pt x="795" y="1939"/>
                    <a:pt x="795" y="1927"/>
                  </a:cubicBezTo>
                  <a:cubicBezTo>
                    <a:pt x="806" y="1894"/>
                    <a:pt x="840" y="1815"/>
                    <a:pt x="907" y="1804"/>
                  </a:cubicBezTo>
                  <a:cubicBezTo>
                    <a:pt x="918" y="1804"/>
                    <a:pt x="930" y="1804"/>
                    <a:pt x="930" y="1804"/>
                  </a:cubicBezTo>
                  <a:cubicBezTo>
                    <a:pt x="963" y="1804"/>
                    <a:pt x="974" y="1804"/>
                    <a:pt x="974" y="1815"/>
                  </a:cubicBezTo>
                  <a:cubicBezTo>
                    <a:pt x="986" y="1827"/>
                    <a:pt x="997" y="1849"/>
                    <a:pt x="986" y="1860"/>
                  </a:cubicBezTo>
                  <a:cubicBezTo>
                    <a:pt x="986" y="1871"/>
                    <a:pt x="997" y="1883"/>
                    <a:pt x="1019" y="1894"/>
                  </a:cubicBezTo>
                  <a:cubicBezTo>
                    <a:pt x="1053" y="1916"/>
                    <a:pt x="1075" y="1950"/>
                    <a:pt x="1087" y="1984"/>
                  </a:cubicBezTo>
                  <a:cubicBezTo>
                    <a:pt x="1087" y="1995"/>
                    <a:pt x="1098" y="1995"/>
                    <a:pt x="1098" y="1995"/>
                  </a:cubicBezTo>
                  <a:cubicBezTo>
                    <a:pt x="1098" y="1984"/>
                    <a:pt x="1109" y="1972"/>
                    <a:pt x="1120" y="1972"/>
                  </a:cubicBezTo>
                  <a:cubicBezTo>
                    <a:pt x="1120" y="1961"/>
                    <a:pt x="1131" y="1961"/>
                    <a:pt x="1131" y="1961"/>
                  </a:cubicBezTo>
                  <a:cubicBezTo>
                    <a:pt x="1154" y="1916"/>
                    <a:pt x="1198" y="1905"/>
                    <a:pt x="1243" y="1894"/>
                  </a:cubicBezTo>
                  <a:cubicBezTo>
                    <a:pt x="1255" y="1894"/>
                    <a:pt x="1255" y="1883"/>
                    <a:pt x="1266" y="1883"/>
                  </a:cubicBezTo>
                  <a:cubicBezTo>
                    <a:pt x="1266" y="1883"/>
                    <a:pt x="1277" y="1883"/>
                    <a:pt x="1288" y="1883"/>
                  </a:cubicBezTo>
                  <a:cubicBezTo>
                    <a:pt x="1300" y="1883"/>
                    <a:pt x="1311" y="1883"/>
                    <a:pt x="1333" y="1894"/>
                  </a:cubicBezTo>
                  <a:cubicBezTo>
                    <a:pt x="1333" y="1894"/>
                    <a:pt x="1344" y="1894"/>
                    <a:pt x="1356" y="1894"/>
                  </a:cubicBezTo>
                  <a:cubicBezTo>
                    <a:pt x="1378" y="1894"/>
                    <a:pt x="1389" y="1894"/>
                    <a:pt x="1400" y="1883"/>
                  </a:cubicBezTo>
                  <a:cubicBezTo>
                    <a:pt x="1423" y="1849"/>
                    <a:pt x="1445" y="1827"/>
                    <a:pt x="1479" y="1827"/>
                  </a:cubicBezTo>
                  <a:cubicBezTo>
                    <a:pt x="1490" y="1827"/>
                    <a:pt x="1490" y="1827"/>
                    <a:pt x="1490" y="1827"/>
                  </a:cubicBezTo>
                  <a:cubicBezTo>
                    <a:pt x="1501" y="1838"/>
                    <a:pt x="1512" y="1838"/>
                    <a:pt x="1512" y="1838"/>
                  </a:cubicBezTo>
                  <a:cubicBezTo>
                    <a:pt x="1512" y="1827"/>
                    <a:pt x="1512" y="1827"/>
                    <a:pt x="1524" y="1827"/>
                  </a:cubicBezTo>
                  <a:cubicBezTo>
                    <a:pt x="1524" y="1815"/>
                    <a:pt x="1524" y="1815"/>
                    <a:pt x="1524" y="1804"/>
                  </a:cubicBezTo>
                  <a:cubicBezTo>
                    <a:pt x="1524" y="1782"/>
                    <a:pt x="1535" y="1760"/>
                    <a:pt x="1546" y="1737"/>
                  </a:cubicBezTo>
                  <a:cubicBezTo>
                    <a:pt x="1546" y="1737"/>
                    <a:pt x="1546" y="1726"/>
                    <a:pt x="1546" y="1715"/>
                  </a:cubicBezTo>
                  <a:cubicBezTo>
                    <a:pt x="1546" y="1703"/>
                    <a:pt x="1524" y="1692"/>
                    <a:pt x="1501" y="1681"/>
                  </a:cubicBezTo>
                  <a:cubicBezTo>
                    <a:pt x="1490" y="1670"/>
                    <a:pt x="1490" y="1670"/>
                    <a:pt x="1479" y="1670"/>
                  </a:cubicBezTo>
                  <a:cubicBezTo>
                    <a:pt x="1467" y="1658"/>
                    <a:pt x="1445" y="1647"/>
                    <a:pt x="1434" y="1647"/>
                  </a:cubicBezTo>
                  <a:cubicBezTo>
                    <a:pt x="1423" y="1647"/>
                    <a:pt x="1423" y="1647"/>
                    <a:pt x="1411" y="1658"/>
                  </a:cubicBezTo>
                  <a:cubicBezTo>
                    <a:pt x="1389" y="1692"/>
                    <a:pt x="1367" y="1703"/>
                    <a:pt x="1356" y="1703"/>
                  </a:cubicBezTo>
                  <a:cubicBezTo>
                    <a:pt x="1344" y="1703"/>
                    <a:pt x="1322" y="1692"/>
                    <a:pt x="1311" y="1658"/>
                  </a:cubicBezTo>
                  <a:cubicBezTo>
                    <a:pt x="1311" y="1658"/>
                    <a:pt x="1311" y="1647"/>
                    <a:pt x="1300" y="1647"/>
                  </a:cubicBezTo>
                  <a:cubicBezTo>
                    <a:pt x="1300" y="1625"/>
                    <a:pt x="1288" y="1591"/>
                    <a:pt x="1277" y="1591"/>
                  </a:cubicBezTo>
                  <a:lnTo>
                    <a:pt x="1277" y="1591"/>
                  </a:lnTo>
                  <a:cubicBezTo>
                    <a:pt x="1266" y="1591"/>
                    <a:pt x="1266" y="1591"/>
                    <a:pt x="1255" y="1591"/>
                  </a:cubicBezTo>
                  <a:cubicBezTo>
                    <a:pt x="1210" y="1591"/>
                    <a:pt x="1187" y="1558"/>
                    <a:pt x="1176" y="1535"/>
                  </a:cubicBezTo>
                  <a:cubicBezTo>
                    <a:pt x="1143" y="1491"/>
                    <a:pt x="1154" y="1446"/>
                    <a:pt x="1176" y="1423"/>
                  </a:cubicBezTo>
                  <a:cubicBezTo>
                    <a:pt x="1176" y="1423"/>
                    <a:pt x="1176" y="1423"/>
                    <a:pt x="1176" y="1412"/>
                  </a:cubicBezTo>
                  <a:cubicBezTo>
                    <a:pt x="1176" y="1401"/>
                    <a:pt x="1176" y="1378"/>
                    <a:pt x="1198" y="1367"/>
                  </a:cubicBezTo>
                  <a:cubicBezTo>
                    <a:pt x="1198" y="1367"/>
                    <a:pt x="1198" y="1367"/>
                    <a:pt x="1198" y="1356"/>
                  </a:cubicBezTo>
                  <a:cubicBezTo>
                    <a:pt x="1176" y="1345"/>
                    <a:pt x="1176" y="1322"/>
                    <a:pt x="1187" y="1300"/>
                  </a:cubicBezTo>
                  <a:cubicBezTo>
                    <a:pt x="1187" y="1278"/>
                    <a:pt x="1198" y="1266"/>
                    <a:pt x="1221" y="1255"/>
                  </a:cubicBezTo>
                  <a:cubicBezTo>
                    <a:pt x="1232" y="1255"/>
                    <a:pt x="1232" y="1244"/>
                    <a:pt x="1243" y="1222"/>
                  </a:cubicBezTo>
                  <a:cubicBezTo>
                    <a:pt x="1243" y="1210"/>
                    <a:pt x="1266" y="1165"/>
                    <a:pt x="1300" y="1165"/>
                  </a:cubicBezTo>
                  <a:cubicBezTo>
                    <a:pt x="1311" y="1165"/>
                    <a:pt x="1322" y="1165"/>
                    <a:pt x="1333" y="1177"/>
                  </a:cubicBezTo>
                  <a:cubicBezTo>
                    <a:pt x="1333" y="1188"/>
                    <a:pt x="1344" y="1188"/>
                    <a:pt x="1344" y="1188"/>
                  </a:cubicBezTo>
                  <a:cubicBezTo>
                    <a:pt x="1344" y="1177"/>
                    <a:pt x="1333" y="1154"/>
                    <a:pt x="1367" y="1143"/>
                  </a:cubicBezTo>
                  <a:cubicBezTo>
                    <a:pt x="1378" y="1132"/>
                    <a:pt x="1378" y="1132"/>
                    <a:pt x="1367" y="1109"/>
                  </a:cubicBezTo>
                  <a:lnTo>
                    <a:pt x="1367" y="1098"/>
                  </a:lnTo>
                  <a:cubicBezTo>
                    <a:pt x="1367" y="1087"/>
                    <a:pt x="1367" y="1087"/>
                    <a:pt x="1367" y="1087"/>
                  </a:cubicBezTo>
                  <a:cubicBezTo>
                    <a:pt x="1356" y="1087"/>
                    <a:pt x="1356" y="1087"/>
                    <a:pt x="1356" y="1087"/>
                  </a:cubicBezTo>
                  <a:cubicBezTo>
                    <a:pt x="1344" y="1098"/>
                    <a:pt x="1322" y="1109"/>
                    <a:pt x="1300" y="1109"/>
                  </a:cubicBezTo>
                  <a:cubicBezTo>
                    <a:pt x="1255" y="1109"/>
                    <a:pt x="1232" y="1098"/>
                    <a:pt x="1221" y="1065"/>
                  </a:cubicBezTo>
                  <a:lnTo>
                    <a:pt x="1221" y="1053"/>
                  </a:lnTo>
                  <a:cubicBezTo>
                    <a:pt x="1221" y="1053"/>
                    <a:pt x="1210" y="1053"/>
                    <a:pt x="1198" y="1053"/>
                  </a:cubicBezTo>
                  <a:cubicBezTo>
                    <a:pt x="1187" y="1053"/>
                    <a:pt x="1187" y="1053"/>
                    <a:pt x="1187" y="1053"/>
                  </a:cubicBezTo>
                  <a:cubicBezTo>
                    <a:pt x="1154" y="1053"/>
                    <a:pt x="1143" y="1031"/>
                    <a:pt x="1131" y="1020"/>
                  </a:cubicBezTo>
                  <a:cubicBezTo>
                    <a:pt x="1131" y="1009"/>
                    <a:pt x="1131" y="998"/>
                    <a:pt x="1120" y="998"/>
                  </a:cubicBezTo>
                  <a:cubicBezTo>
                    <a:pt x="1075" y="975"/>
                    <a:pt x="1075" y="908"/>
                    <a:pt x="1087" y="874"/>
                  </a:cubicBezTo>
                  <a:cubicBezTo>
                    <a:pt x="1087" y="852"/>
                    <a:pt x="1109" y="852"/>
                    <a:pt x="1131" y="840"/>
                  </a:cubicBezTo>
                  <a:lnTo>
                    <a:pt x="1131" y="840"/>
                  </a:lnTo>
                  <a:lnTo>
                    <a:pt x="1131" y="840"/>
                  </a:lnTo>
                  <a:cubicBezTo>
                    <a:pt x="1143" y="829"/>
                    <a:pt x="1131" y="818"/>
                    <a:pt x="1131" y="807"/>
                  </a:cubicBezTo>
                  <a:cubicBezTo>
                    <a:pt x="1131" y="773"/>
                    <a:pt x="1131" y="729"/>
                    <a:pt x="1143" y="706"/>
                  </a:cubicBezTo>
                  <a:cubicBezTo>
                    <a:pt x="1154" y="684"/>
                    <a:pt x="1165" y="661"/>
                    <a:pt x="1176" y="650"/>
                  </a:cubicBezTo>
                  <a:cubicBezTo>
                    <a:pt x="1187" y="639"/>
                    <a:pt x="1198" y="616"/>
                    <a:pt x="1198" y="605"/>
                  </a:cubicBezTo>
                  <a:cubicBezTo>
                    <a:pt x="1198" y="605"/>
                    <a:pt x="1198" y="605"/>
                    <a:pt x="1198" y="594"/>
                  </a:cubicBezTo>
                  <a:cubicBezTo>
                    <a:pt x="1198" y="571"/>
                    <a:pt x="1210" y="560"/>
                    <a:pt x="1243" y="538"/>
                  </a:cubicBezTo>
                  <a:lnTo>
                    <a:pt x="1243" y="538"/>
                  </a:lnTo>
                  <a:cubicBezTo>
                    <a:pt x="1243" y="538"/>
                    <a:pt x="1243" y="527"/>
                    <a:pt x="1232" y="527"/>
                  </a:cubicBezTo>
                  <a:cubicBezTo>
                    <a:pt x="1221" y="516"/>
                    <a:pt x="1210" y="516"/>
                    <a:pt x="1187" y="516"/>
                  </a:cubicBezTo>
                  <a:cubicBezTo>
                    <a:pt x="1165" y="504"/>
                    <a:pt x="1143" y="504"/>
                    <a:pt x="1131" y="493"/>
                  </a:cubicBezTo>
                  <a:cubicBezTo>
                    <a:pt x="1120" y="493"/>
                    <a:pt x="1109" y="482"/>
                    <a:pt x="1109" y="482"/>
                  </a:cubicBezTo>
                  <a:cubicBezTo>
                    <a:pt x="1098" y="471"/>
                    <a:pt x="1098" y="471"/>
                    <a:pt x="1087" y="471"/>
                  </a:cubicBezTo>
                  <a:cubicBezTo>
                    <a:pt x="1075" y="482"/>
                    <a:pt x="1064" y="493"/>
                    <a:pt x="1064" y="516"/>
                  </a:cubicBezTo>
                  <a:cubicBezTo>
                    <a:pt x="1053" y="538"/>
                    <a:pt x="1031" y="560"/>
                    <a:pt x="1008" y="560"/>
                  </a:cubicBezTo>
                  <a:cubicBezTo>
                    <a:pt x="997" y="560"/>
                    <a:pt x="986" y="549"/>
                    <a:pt x="963" y="538"/>
                  </a:cubicBezTo>
                  <a:cubicBezTo>
                    <a:pt x="963" y="538"/>
                    <a:pt x="952" y="538"/>
                    <a:pt x="941" y="527"/>
                  </a:cubicBezTo>
                  <a:cubicBezTo>
                    <a:pt x="918" y="516"/>
                    <a:pt x="885" y="504"/>
                    <a:pt x="874" y="471"/>
                  </a:cubicBezTo>
                  <a:cubicBezTo>
                    <a:pt x="874" y="471"/>
                    <a:pt x="818" y="336"/>
                    <a:pt x="851" y="291"/>
                  </a:cubicBezTo>
                  <a:cubicBezTo>
                    <a:pt x="851" y="280"/>
                    <a:pt x="862" y="280"/>
                    <a:pt x="874" y="280"/>
                  </a:cubicBezTo>
                  <a:lnTo>
                    <a:pt x="874" y="280"/>
                  </a:lnTo>
                  <a:cubicBezTo>
                    <a:pt x="896" y="280"/>
                    <a:pt x="918" y="291"/>
                    <a:pt x="941" y="303"/>
                  </a:cubicBezTo>
                  <a:cubicBezTo>
                    <a:pt x="941" y="314"/>
                    <a:pt x="941" y="314"/>
                    <a:pt x="952" y="314"/>
                  </a:cubicBezTo>
                  <a:lnTo>
                    <a:pt x="952" y="314"/>
                  </a:lnTo>
                  <a:cubicBezTo>
                    <a:pt x="952" y="303"/>
                    <a:pt x="963" y="291"/>
                    <a:pt x="974" y="280"/>
                  </a:cubicBezTo>
                  <a:cubicBezTo>
                    <a:pt x="974" y="269"/>
                    <a:pt x="986" y="258"/>
                    <a:pt x="986" y="258"/>
                  </a:cubicBezTo>
                  <a:cubicBezTo>
                    <a:pt x="986" y="258"/>
                    <a:pt x="986" y="258"/>
                    <a:pt x="974" y="258"/>
                  </a:cubicBezTo>
                  <a:cubicBezTo>
                    <a:pt x="974" y="258"/>
                    <a:pt x="874" y="247"/>
                    <a:pt x="851" y="213"/>
                  </a:cubicBezTo>
                  <a:cubicBezTo>
                    <a:pt x="840" y="202"/>
                    <a:pt x="840" y="191"/>
                    <a:pt x="840" y="179"/>
                  </a:cubicBezTo>
                  <a:cubicBezTo>
                    <a:pt x="862" y="101"/>
                    <a:pt x="862" y="67"/>
                    <a:pt x="862" y="56"/>
                  </a:cubicBezTo>
                  <a:cubicBezTo>
                    <a:pt x="851" y="45"/>
                    <a:pt x="840" y="34"/>
                    <a:pt x="818" y="34"/>
                  </a:cubicBezTo>
                  <a:lnTo>
                    <a:pt x="806" y="45"/>
                  </a:lnTo>
                  <a:cubicBezTo>
                    <a:pt x="795" y="56"/>
                    <a:pt x="773" y="123"/>
                    <a:pt x="773" y="146"/>
                  </a:cubicBezTo>
                  <a:cubicBezTo>
                    <a:pt x="784" y="179"/>
                    <a:pt x="762" y="247"/>
                    <a:pt x="728" y="258"/>
                  </a:cubicBezTo>
                  <a:cubicBezTo>
                    <a:pt x="717" y="258"/>
                    <a:pt x="717" y="258"/>
                    <a:pt x="717" y="258"/>
                  </a:cubicBezTo>
                  <a:cubicBezTo>
                    <a:pt x="705" y="291"/>
                    <a:pt x="683" y="314"/>
                    <a:pt x="661" y="314"/>
                  </a:cubicBezTo>
                  <a:cubicBezTo>
                    <a:pt x="649" y="314"/>
                    <a:pt x="638" y="336"/>
                    <a:pt x="627" y="370"/>
                  </a:cubicBezTo>
                  <a:cubicBezTo>
                    <a:pt x="627" y="392"/>
                    <a:pt x="605" y="426"/>
                    <a:pt x="582" y="437"/>
                  </a:cubicBezTo>
                  <a:cubicBezTo>
                    <a:pt x="605" y="448"/>
                    <a:pt x="638" y="482"/>
                    <a:pt x="638" y="493"/>
                  </a:cubicBezTo>
                  <a:cubicBezTo>
                    <a:pt x="649" y="527"/>
                    <a:pt x="638" y="594"/>
                    <a:pt x="593" y="639"/>
                  </a:cubicBezTo>
                  <a:cubicBezTo>
                    <a:pt x="593" y="650"/>
                    <a:pt x="582" y="650"/>
                    <a:pt x="571" y="661"/>
                  </a:cubicBezTo>
                  <a:cubicBezTo>
                    <a:pt x="560" y="672"/>
                    <a:pt x="526" y="717"/>
                    <a:pt x="526" y="717"/>
                  </a:cubicBezTo>
                  <a:cubicBezTo>
                    <a:pt x="549" y="740"/>
                    <a:pt x="560" y="773"/>
                    <a:pt x="571" y="807"/>
                  </a:cubicBezTo>
                  <a:cubicBezTo>
                    <a:pt x="571" y="818"/>
                    <a:pt x="582" y="829"/>
                    <a:pt x="582" y="829"/>
                  </a:cubicBezTo>
                  <a:cubicBezTo>
                    <a:pt x="582" y="829"/>
                    <a:pt x="593" y="829"/>
                    <a:pt x="605" y="829"/>
                  </a:cubicBezTo>
                  <a:lnTo>
                    <a:pt x="616" y="829"/>
                  </a:lnTo>
                  <a:cubicBezTo>
                    <a:pt x="627" y="829"/>
                    <a:pt x="627" y="818"/>
                    <a:pt x="649" y="818"/>
                  </a:cubicBezTo>
                  <a:cubicBezTo>
                    <a:pt x="672" y="818"/>
                    <a:pt x="717" y="829"/>
                    <a:pt x="739" y="840"/>
                  </a:cubicBezTo>
                  <a:cubicBezTo>
                    <a:pt x="762" y="852"/>
                    <a:pt x="762" y="874"/>
                    <a:pt x="762" y="885"/>
                  </a:cubicBezTo>
                  <a:cubicBezTo>
                    <a:pt x="762" y="896"/>
                    <a:pt x="762" y="896"/>
                    <a:pt x="762" y="896"/>
                  </a:cubicBezTo>
                  <a:cubicBezTo>
                    <a:pt x="784" y="896"/>
                    <a:pt x="795" y="919"/>
                    <a:pt x="806" y="941"/>
                  </a:cubicBezTo>
                  <a:cubicBezTo>
                    <a:pt x="806" y="941"/>
                    <a:pt x="806" y="953"/>
                    <a:pt x="818" y="953"/>
                  </a:cubicBezTo>
                  <a:lnTo>
                    <a:pt x="818" y="953"/>
                  </a:lnTo>
                  <a:lnTo>
                    <a:pt x="818" y="953"/>
                  </a:lnTo>
                  <a:cubicBezTo>
                    <a:pt x="862" y="953"/>
                    <a:pt x="896" y="986"/>
                    <a:pt x="896" y="1020"/>
                  </a:cubicBezTo>
                  <a:cubicBezTo>
                    <a:pt x="896" y="1020"/>
                    <a:pt x="907" y="1031"/>
                    <a:pt x="952" y="1042"/>
                  </a:cubicBezTo>
                  <a:cubicBezTo>
                    <a:pt x="986" y="1053"/>
                    <a:pt x="1008" y="1076"/>
                    <a:pt x="1008" y="1098"/>
                  </a:cubicBezTo>
                  <a:cubicBezTo>
                    <a:pt x="1008" y="1109"/>
                    <a:pt x="997" y="1143"/>
                    <a:pt x="952" y="1143"/>
                  </a:cubicBezTo>
                  <a:lnTo>
                    <a:pt x="952" y="1143"/>
                  </a:lnTo>
                  <a:cubicBezTo>
                    <a:pt x="930" y="1132"/>
                    <a:pt x="907" y="1132"/>
                    <a:pt x="896" y="1132"/>
                  </a:cubicBezTo>
                  <a:cubicBezTo>
                    <a:pt x="885" y="1132"/>
                    <a:pt x="862" y="1132"/>
                    <a:pt x="851" y="1132"/>
                  </a:cubicBezTo>
                  <a:lnTo>
                    <a:pt x="851" y="1132"/>
                  </a:lnTo>
                  <a:cubicBezTo>
                    <a:pt x="851" y="1154"/>
                    <a:pt x="840" y="1177"/>
                    <a:pt x="829" y="1199"/>
                  </a:cubicBezTo>
                  <a:cubicBezTo>
                    <a:pt x="818" y="1210"/>
                    <a:pt x="795" y="1222"/>
                    <a:pt x="773" y="1222"/>
                  </a:cubicBezTo>
                  <a:cubicBezTo>
                    <a:pt x="750" y="1233"/>
                    <a:pt x="728" y="1222"/>
                    <a:pt x="717" y="1199"/>
                  </a:cubicBezTo>
                  <a:cubicBezTo>
                    <a:pt x="705" y="1210"/>
                    <a:pt x="683" y="1233"/>
                    <a:pt x="672" y="1244"/>
                  </a:cubicBezTo>
                  <a:cubicBezTo>
                    <a:pt x="672" y="1255"/>
                    <a:pt x="661" y="1255"/>
                    <a:pt x="661" y="1266"/>
                  </a:cubicBezTo>
                  <a:cubicBezTo>
                    <a:pt x="627" y="1289"/>
                    <a:pt x="616" y="1300"/>
                    <a:pt x="593" y="1300"/>
                  </a:cubicBezTo>
                  <a:cubicBezTo>
                    <a:pt x="582" y="1300"/>
                    <a:pt x="560" y="1300"/>
                    <a:pt x="549" y="1278"/>
                  </a:cubicBezTo>
                  <a:cubicBezTo>
                    <a:pt x="549" y="1266"/>
                    <a:pt x="538" y="1266"/>
                    <a:pt x="526" y="1266"/>
                  </a:cubicBezTo>
                  <a:cubicBezTo>
                    <a:pt x="515" y="1255"/>
                    <a:pt x="504" y="1244"/>
                    <a:pt x="481" y="1233"/>
                  </a:cubicBezTo>
                  <a:cubicBezTo>
                    <a:pt x="481" y="1222"/>
                    <a:pt x="470" y="1222"/>
                    <a:pt x="459" y="1210"/>
                  </a:cubicBezTo>
                  <a:cubicBezTo>
                    <a:pt x="448" y="1199"/>
                    <a:pt x="425" y="1188"/>
                    <a:pt x="414" y="1154"/>
                  </a:cubicBezTo>
                  <a:cubicBezTo>
                    <a:pt x="403" y="1143"/>
                    <a:pt x="403" y="1132"/>
                    <a:pt x="392" y="1121"/>
                  </a:cubicBezTo>
                  <a:cubicBezTo>
                    <a:pt x="380" y="1098"/>
                    <a:pt x="369" y="1065"/>
                    <a:pt x="347" y="1053"/>
                  </a:cubicBezTo>
                  <a:cubicBezTo>
                    <a:pt x="313" y="1031"/>
                    <a:pt x="291" y="1031"/>
                    <a:pt x="291" y="1031"/>
                  </a:cubicBezTo>
                  <a:lnTo>
                    <a:pt x="291" y="1031"/>
                  </a:lnTo>
                  <a:cubicBezTo>
                    <a:pt x="291" y="1042"/>
                    <a:pt x="291" y="1053"/>
                    <a:pt x="280" y="1076"/>
                  </a:cubicBezTo>
                  <a:cubicBezTo>
                    <a:pt x="280" y="1087"/>
                    <a:pt x="280" y="1098"/>
                    <a:pt x="280" y="1109"/>
                  </a:cubicBezTo>
                  <a:cubicBezTo>
                    <a:pt x="291" y="1109"/>
                    <a:pt x="302" y="1121"/>
                    <a:pt x="313" y="1132"/>
                  </a:cubicBezTo>
                  <a:cubicBezTo>
                    <a:pt x="325" y="1143"/>
                    <a:pt x="325" y="1177"/>
                    <a:pt x="313" y="1199"/>
                  </a:cubicBezTo>
                  <a:cubicBezTo>
                    <a:pt x="302" y="1233"/>
                    <a:pt x="291" y="1244"/>
                    <a:pt x="291" y="1255"/>
                  </a:cubicBezTo>
                  <a:cubicBezTo>
                    <a:pt x="302" y="1266"/>
                    <a:pt x="302" y="1266"/>
                    <a:pt x="313" y="1266"/>
                  </a:cubicBezTo>
                  <a:cubicBezTo>
                    <a:pt x="325" y="1289"/>
                    <a:pt x="313" y="1356"/>
                    <a:pt x="302" y="1401"/>
                  </a:cubicBezTo>
                  <a:cubicBezTo>
                    <a:pt x="302" y="1434"/>
                    <a:pt x="291" y="1457"/>
                    <a:pt x="257" y="1479"/>
                  </a:cubicBezTo>
                  <a:cubicBezTo>
                    <a:pt x="257" y="1479"/>
                    <a:pt x="246" y="1502"/>
                    <a:pt x="246" y="1524"/>
                  </a:cubicBezTo>
                  <a:cubicBezTo>
                    <a:pt x="235" y="1547"/>
                    <a:pt x="246" y="1558"/>
                    <a:pt x="246" y="1558"/>
                  </a:cubicBezTo>
                  <a:cubicBezTo>
                    <a:pt x="269" y="1580"/>
                    <a:pt x="269" y="1602"/>
                    <a:pt x="269" y="1614"/>
                  </a:cubicBezTo>
                  <a:cubicBezTo>
                    <a:pt x="269" y="1625"/>
                    <a:pt x="269" y="1625"/>
                    <a:pt x="269" y="1636"/>
                  </a:cubicBezTo>
                  <a:cubicBezTo>
                    <a:pt x="291" y="1647"/>
                    <a:pt x="302" y="1681"/>
                    <a:pt x="302" y="1703"/>
                  </a:cubicBezTo>
                  <a:cubicBezTo>
                    <a:pt x="302" y="1726"/>
                    <a:pt x="291" y="1737"/>
                    <a:pt x="280" y="1748"/>
                  </a:cubicBezTo>
                  <a:cubicBezTo>
                    <a:pt x="280" y="1760"/>
                    <a:pt x="269" y="1760"/>
                    <a:pt x="257" y="1760"/>
                  </a:cubicBezTo>
                  <a:cubicBezTo>
                    <a:pt x="246" y="1760"/>
                    <a:pt x="235" y="1748"/>
                    <a:pt x="212" y="1737"/>
                  </a:cubicBezTo>
                  <a:cubicBezTo>
                    <a:pt x="201" y="1726"/>
                    <a:pt x="179" y="1715"/>
                    <a:pt x="167" y="1715"/>
                  </a:cubicBezTo>
                  <a:lnTo>
                    <a:pt x="167" y="1715"/>
                  </a:lnTo>
                  <a:cubicBezTo>
                    <a:pt x="156" y="1715"/>
                    <a:pt x="156" y="1715"/>
                    <a:pt x="156" y="1737"/>
                  </a:cubicBezTo>
                  <a:lnTo>
                    <a:pt x="156" y="1737"/>
                  </a:lnTo>
                  <a:cubicBezTo>
                    <a:pt x="145" y="1760"/>
                    <a:pt x="123" y="1771"/>
                    <a:pt x="100" y="1782"/>
                  </a:cubicBezTo>
                  <a:cubicBezTo>
                    <a:pt x="89" y="1782"/>
                    <a:pt x="78" y="1782"/>
                    <a:pt x="67" y="1793"/>
                  </a:cubicBezTo>
                  <a:cubicBezTo>
                    <a:pt x="67" y="1804"/>
                    <a:pt x="56" y="1815"/>
                    <a:pt x="56" y="1827"/>
                  </a:cubicBezTo>
                  <a:cubicBezTo>
                    <a:pt x="56" y="1838"/>
                    <a:pt x="56" y="1838"/>
                    <a:pt x="56" y="1849"/>
                  </a:cubicBezTo>
                  <a:cubicBezTo>
                    <a:pt x="56" y="1860"/>
                    <a:pt x="56" y="1860"/>
                    <a:pt x="56" y="1860"/>
                  </a:cubicBezTo>
                  <a:cubicBezTo>
                    <a:pt x="56" y="1860"/>
                    <a:pt x="56" y="1860"/>
                    <a:pt x="67" y="1860"/>
                  </a:cubicBezTo>
                  <a:cubicBezTo>
                    <a:pt x="67" y="1860"/>
                    <a:pt x="67" y="1871"/>
                    <a:pt x="78" y="1871"/>
                  </a:cubicBezTo>
                  <a:cubicBezTo>
                    <a:pt x="78" y="1871"/>
                    <a:pt x="89" y="1871"/>
                    <a:pt x="100" y="1883"/>
                  </a:cubicBezTo>
                  <a:cubicBezTo>
                    <a:pt x="123" y="1894"/>
                    <a:pt x="156" y="1905"/>
                    <a:pt x="156" y="1927"/>
                  </a:cubicBezTo>
                  <a:cubicBezTo>
                    <a:pt x="167" y="1939"/>
                    <a:pt x="167" y="1961"/>
                    <a:pt x="167" y="1972"/>
                  </a:cubicBezTo>
                  <a:lnTo>
                    <a:pt x="167" y="1984"/>
                  </a:lnTo>
                  <a:lnTo>
                    <a:pt x="167" y="1984"/>
                  </a:lnTo>
                  <a:cubicBezTo>
                    <a:pt x="179" y="1984"/>
                    <a:pt x="179" y="1984"/>
                    <a:pt x="190" y="1984"/>
                  </a:cubicBezTo>
                  <a:cubicBezTo>
                    <a:pt x="224" y="1984"/>
                    <a:pt x="224" y="1995"/>
                    <a:pt x="224" y="2006"/>
                  </a:cubicBezTo>
                  <a:cubicBezTo>
                    <a:pt x="235" y="2006"/>
                    <a:pt x="235" y="2017"/>
                    <a:pt x="235" y="2017"/>
                  </a:cubicBezTo>
                  <a:cubicBezTo>
                    <a:pt x="235" y="2029"/>
                    <a:pt x="235" y="2051"/>
                    <a:pt x="246" y="2051"/>
                  </a:cubicBezTo>
                  <a:cubicBezTo>
                    <a:pt x="257" y="2051"/>
                    <a:pt x="269" y="2062"/>
                    <a:pt x="280" y="2062"/>
                  </a:cubicBezTo>
                  <a:cubicBezTo>
                    <a:pt x="280" y="2073"/>
                    <a:pt x="291" y="2073"/>
                    <a:pt x="291" y="2073"/>
                  </a:cubicBezTo>
                  <a:lnTo>
                    <a:pt x="302" y="2073"/>
                  </a:lnTo>
                  <a:cubicBezTo>
                    <a:pt x="313" y="2062"/>
                    <a:pt x="325" y="2062"/>
                    <a:pt x="325" y="2051"/>
                  </a:cubicBezTo>
                  <a:cubicBezTo>
                    <a:pt x="336" y="2040"/>
                    <a:pt x="358" y="2040"/>
                    <a:pt x="369" y="2040"/>
                  </a:cubicBezTo>
                  <a:lnTo>
                    <a:pt x="369" y="2040"/>
                  </a:lnTo>
                  <a:cubicBezTo>
                    <a:pt x="369" y="2040"/>
                    <a:pt x="380" y="2029"/>
                    <a:pt x="392" y="2029"/>
                  </a:cubicBezTo>
                  <a:cubicBezTo>
                    <a:pt x="392" y="2029"/>
                    <a:pt x="403" y="2029"/>
                    <a:pt x="414" y="2029"/>
                  </a:cubicBezTo>
                  <a:cubicBezTo>
                    <a:pt x="425" y="2029"/>
                    <a:pt x="436" y="2029"/>
                    <a:pt x="448" y="2040"/>
                  </a:cubicBezTo>
                  <a:cubicBezTo>
                    <a:pt x="448" y="2051"/>
                    <a:pt x="459" y="2062"/>
                    <a:pt x="459" y="2084"/>
                  </a:cubicBezTo>
                  <a:lnTo>
                    <a:pt x="470" y="2096"/>
                  </a:lnTo>
                  <a:cubicBezTo>
                    <a:pt x="470" y="2096"/>
                    <a:pt x="481" y="2096"/>
                    <a:pt x="493" y="2096"/>
                  </a:cubicBezTo>
                  <a:close/>
                  <a:moveTo>
                    <a:pt x="504" y="448"/>
                  </a:moveTo>
                  <a:lnTo>
                    <a:pt x="504" y="448"/>
                  </a:lnTo>
                  <a:lnTo>
                    <a:pt x="504" y="448"/>
                  </a:lnTo>
                  <a:cubicBezTo>
                    <a:pt x="515" y="448"/>
                    <a:pt x="538" y="448"/>
                    <a:pt x="549" y="437"/>
                  </a:cubicBezTo>
                  <a:lnTo>
                    <a:pt x="549" y="437"/>
                  </a:lnTo>
                  <a:lnTo>
                    <a:pt x="549" y="437"/>
                  </a:lnTo>
                  <a:lnTo>
                    <a:pt x="538" y="437"/>
                  </a:lnTo>
                  <a:cubicBezTo>
                    <a:pt x="515" y="437"/>
                    <a:pt x="504" y="448"/>
                    <a:pt x="504" y="448"/>
                  </a:cubicBezTo>
                  <a:close/>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latin typeface="Calibri Light"/>
              </a:endParaRPr>
            </a:p>
          </p:txBody>
        </p:sp>
        <p:sp>
          <p:nvSpPr>
            <p:cNvPr id="122" name="Freeform 80"/>
            <p:cNvSpPr>
              <a:spLocks noChangeArrowheads="1"/>
            </p:cNvSpPr>
            <p:nvPr/>
          </p:nvSpPr>
          <p:spPr bwMode="auto">
            <a:xfrm>
              <a:off x="5221288" y="4006850"/>
              <a:ext cx="392112" cy="436563"/>
            </a:xfrm>
            <a:custGeom>
              <a:avLst/>
              <a:gdLst>
                <a:gd name="T0" fmla="*/ 369 w 1088"/>
                <a:gd name="T1" fmla="*/ 1187 h 1211"/>
                <a:gd name="T2" fmla="*/ 246 w 1088"/>
                <a:gd name="T3" fmla="*/ 1098 h 1211"/>
                <a:gd name="T4" fmla="*/ 235 w 1088"/>
                <a:gd name="T5" fmla="*/ 1064 h 1211"/>
                <a:gd name="T6" fmla="*/ 101 w 1088"/>
                <a:gd name="T7" fmla="*/ 974 h 1211"/>
                <a:gd name="T8" fmla="*/ 56 w 1088"/>
                <a:gd name="T9" fmla="*/ 750 h 1211"/>
                <a:gd name="T10" fmla="*/ 101 w 1088"/>
                <a:gd name="T11" fmla="*/ 549 h 1211"/>
                <a:gd name="T12" fmla="*/ 179 w 1088"/>
                <a:gd name="T13" fmla="*/ 582 h 1211"/>
                <a:gd name="T14" fmla="*/ 269 w 1088"/>
                <a:gd name="T15" fmla="*/ 526 h 1211"/>
                <a:gd name="T16" fmla="*/ 347 w 1088"/>
                <a:gd name="T17" fmla="*/ 504 h 1211"/>
                <a:gd name="T18" fmla="*/ 381 w 1088"/>
                <a:gd name="T19" fmla="*/ 425 h 1211"/>
                <a:gd name="T20" fmla="*/ 470 w 1088"/>
                <a:gd name="T21" fmla="*/ 358 h 1211"/>
                <a:gd name="T22" fmla="*/ 549 w 1088"/>
                <a:gd name="T23" fmla="*/ 380 h 1211"/>
                <a:gd name="T24" fmla="*/ 605 w 1088"/>
                <a:gd name="T25" fmla="*/ 313 h 1211"/>
                <a:gd name="T26" fmla="*/ 538 w 1088"/>
                <a:gd name="T27" fmla="*/ 156 h 1211"/>
                <a:gd name="T28" fmla="*/ 661 w 1088"/>
                <a:gd name="T29" fmla="*/ 78 h 1211"/>
                <a:gd name="T30" fmla="*/ 874 w 1088"/>
                <a:gd name="T31" fmla="*/ 78 h 1211"/>
                <a:gd name="T32" fmla="*/ 1008 w 1088"/>
                <a:gd name="T33" fmla="*/ 44 h 1211"/>
                <a:gd name="T34" fmla="*/ 1042 w 1088"/>
                <a:gd name="T35" fmla="*/ 280 h 1211"/>
                <a:gd name="T36" fmla="*/ 986 w 1088"/>
                <a:gd name="T37" fmla="*/ 425 h 1211"/>
                <a:gd name="T38" fmla="*/ 885 w 1088"/>
                <a:gd name="T39" fmla="*/ 448 h 1211"/>
                <a:gd name="T40" fmla="*/ 840 w 1088"/>
                <a:gd name="T41" fmla="*/ 459 h 1211"/>
                <a:gd name="T42" fmla="*/ 807 w 1088"/>
                <a:gd name="T43" fmla="*/ 616 h 1211"/>
                <a:gd name="T44" fmla="*/ 773 w 1088"/>
                <a:gd name="T45" fmla="*/ 638 h 1211"/>
                <a:gd name="T46" fmla="*/ 638 w 1088"/>
                <a:gd name="T47" fmla="*/ 851 h 1211"/>
                <a:gd name="T48" fmla="*/ 560 w 1088"/>
                <a:gd name="T49" fmla="*/ 1053 h 1211"/>
                <a:gd name="T50" fmla="*/ 504 w 1088"/>
                <a:gd name="T51" fmla="*/ 1053 h 1211"/>
                <a:gd name="T52" fmla="*/ 381 w 1088"/>
                <a:gd name="T53" fmla="*/ 1210 h 1211"/>
                <a:gd name="T54" fmla="*/ 302 w 1088"/>
                <a:gd name="T55" fmla="*/ 1087 h 1211"/>
                <a:gd name="T56" fmla="*/ 437 w 1088"/>
                <a:gd name="T57" fmla="*/ 1154 h 1211"/>
                <a:gd name="T58" fmla="*/ 515 w 1088"/>
                <a:gd name="T59" fmla="*/ 997 h 1211"/>
                <a:gd name="T60" fmla="*/ 582 w 1088"/>
                <a:gd name="T61" fmla="*/ 829 h 1211"/>
                <a:gd name="T62" fmla="*/ 717 w 1088"/>
                <a:gd name="T63" fmla="*/ 750 h 1211"/>
                <a:gd name="T64" fmla="*/ 784 w 1088"/>
                <a:gd name="T65" fmla="*/ 571 h 1211"/>
                <a:gd name="T66" fmla="*/ 829 w 1088"/>
                <a:gd name="T67" fmla="*/ 515 h 1211"/>
                <a:gd name="T68" fmla="*/ 851 w 1088"/>
                <a:gd name="T69" fmla="*/ 392 h 1211"/>
                <a:gd name="T70" fmla="*/ 986 w 1088"/>
                <a:gd name="T71" fmla="*/ 380 h 1211"/>
                <a:gd name="T72" fmla="*/ 986 w 1088"/>
                <a:gd name="T73" fmla="*/ 179 h 1211"/>
                <a:gd name="T74" fmla="*/ 952 w 1088"/>
                <a:gd name="T75" fmla="*/ 56 h 1211"/>
                <a:gd name="T76" fmla="*/ 863 w 1088"/>
                <a:gd name="T77" fmla="*/ 156 h 1211"/>
                <a:gd name="T78" fmla="*/ 627 w 1088"/>
                <a:gd name="T79" fmla="*/ 111 h 1211"/>
                <a:gd name="T80" fmla="*/ 594 w 1088"/>
                <a:gd name="T81" fmla="*/ 268 h 1211"/>
                <a:gd name="T82" fmla="*/ 650 w 1088"/>
                <a:gd name="T83" fmla="*/ 347 h 1211"/>
                <a:gd name="T84" fmla="*/ 538 w 1088"/>
                <a:gd name="T85" fmla="*/ 425 h 1211"/>
                <a:gd name="T86" fmla="*/ 425 w 1088"/>
                <a:gd name="T87" fmla="*/ 414 h 1211"/>
                <a:gd name="T88" fmla="*/ 403 w 1088"/>
                <a:gd name="T89" fmla="*/ 538 h 1211"/>
                <a:gd name="T90" fmla="*/ 358 w 1088"/>
                <a:gd name="T91" fmla="*/ 593 h 1211"/>
                <a:gd name="T92" fmla="*/ 269 w 1088"/>
                <a:gd name="T93" fmla="*/ 571 h 1211"/>
                <a:gd name="T94" fmla="*/ 123 w 1088"/>
                <a:gd name="T95" fmla="*/ 605 h 1211"/>
                <a:gd name="T96" fmla="*/ 101 w 1088"/>
                <a:gd name="T97" fmla="*/ 739 h 1211"/>
                <a:gd name="T98" fmla="*/ 145 w 1088"/>
                <a:gd name="T99" fmla="*/ 952 h 1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88" h="1211">
                  <a:moveTo>
                    <a:pt x="381" y="1210"/>
                  </a:moveTo>
                  <a:lnTo>
                    <a:pt x="381" y="1210"/>
                  </a:lnTo>
                  <a:cubicBezTo>
                    <a:pt x="369" y="1210"/>
                    <a:pt x="369" y="1210"/>
                    <a:pt x="369" y="1210"/>
                  </a:cubicBezTo>
                  <a:cubicBezTo>
                    <a:pt x="369" y="1187"/>
                    <a:pt x="369" y="1187"/>
                    <a:pt x="369" y="1187"/>
                  </a:cubicBezTo>
                  <a:lnTo>
                    <a:pt x="358" y="1187"/>
                  </a:lnTo>
                  <a:cubicBezTo>
                    <a:pt x="347" y="1176"/>
                    <a:pt x="336" y="1176"/>
                    <a:pt x="325" y="1165"/>
                  </a:cubicBezTo>
                  <a:cubicBezTo>
                    <a:pt x="314" y="1154"/>
                    <a:pt x="302" y="1142"/>
                    <a:pt x="280" y="1131"/>
                  </a:cubicBezTo>
                  <a:cubicBezTo>
                    <a:pt x="269" y="1120"/>
                    <a:pt x="257" y="1109"/>
                    <a:pt x="246" y="1098"/>
                  </a:cubicBezTo>
                  <a:cubicBezTo>
                    <a:pt x="235" y="1087"/>
                    <a:pt x="212" y="1075"/>
                    <a:pt x="212" y="1075"/>
                  </a:cubicBezTo>
                  <a:lnTo>
                    <a:pt x="212" y="1075"/>
                  </a:lnTo>
                  <a:cubicBezTo>
                    <a:pt x="224" y="1075"/>
                    <a:pt x="224" y="1075"/>
                    <a:pt x="224" y="1064"/>
                  </a:cubicBezTo>
                  <a:cubicBezTo>
                    <a:pt x="235" y="1064"/>
                    <a:pt x="235" y="1064"/>
                    <a:pt x="235" y="1064"/>
                  </a:cubicBezTo>
                  <a:cubicBezTo>
                    <a:pt x="190" y="1064"/>
                    <a:pt x="190" y="1064"/>
                    <a:pt x="190" y="1064"/>
                  </a:cubicBezTo>
                  <a:cubicBezTo>
                    <a:pt x="179" y="1042"/>
                    <a:pt x="168" y="1008"/>
                    <a:pt x="168" y="997"/>
                  </a:cubicBezTo>
                  <a:cubicBezTo>
                    <a:pt x="156" y="997"/>
                    <a:pt x="145" y="997"/>
                    <a:pt x="145" y="997"/>
                  </a:cubicBezTo>
                  <a:cubicBezTo>
                    <a:pt x="123" y="997"/>
                    <a:pt x="112" y="986"/>
                    <a:pt x="101" y="974"/>
                  </a:cubicBezTo>
                  <a:cubicBezTo>
                    <a:pt x="101" y="974"/>
                    <a:pt x="101" y="963"/>
                    <a:pt x="101" y="952"/>
                  </a:cubicBezTo>
                  <a:cubicBezTo>
                    <a:pt x="101" y="941"/>
                    <a:pt x="89" y="840"/>
                    <a:pt x="89" y="818"/>
                  </a:cubicBezTo>
                  <a:cubicBezTo>
                    <a:pt x="67" y="818"/>
                    <a:pt x="56" y="806"/>
                    <a:pt x="56" y="784"/>
                  </a:cubicBezTo>
                  <a:cubicBezTo>
                    <a:pt x="45" y="773"/>
                    <a:pt x="45" y="762"/>
                    <a:pt x="56" y="750"/>
                  </a:cubicBezTo>
                  <a:cubicBezTo>
                    <a:pt x="56" y="750"/>
                    <a:pt x="56" y="750"/>
                    <a:pt x="45" y="750"/>
                  </a:cubicBezTo>
                  <a:cubicBezTo>
                    <a:pt x="22" y="750"/>
                    <a:pt x="11" y="728"/>
                    <a:pt x="0" y="705"/>
                  </a:cubicBezTo>
                  <a:cubicBezTo>
                    <a:pt x="0" y="683"/>
                    <a:pt x="11" y="638"/>
                    <a:pt x="45" y="627"/>
                  </a:cubicBezTo>
                  <a:cubicBezTo>
                    <a:pt x="56" y="616"/>
                    <a:pt x="89" y="571"/>
                    <a:pt x="101" y="549"/>
                  </a:cubicBezTo>
                  <a:cubicBezTo>
                    <a:pt x="145" y="549"/>
                    <a:pt x="145" y="549"/>
                    <a:pt x="145" y="549"/>
                  </a:cubicBezTo>
                  <a:cubicBezTo>
                    <a:pt x="145" y="549"/>
                    <a:pt x="145" y="549"/>
                    <a:pt x="134" y="549"/>
                  </a:cubicBezTo>
                  <a:cubicBezTo>
                    <a:pt x="134" y="549"/>
                    <a:pt x="145" y="560"/>
                    <a:pt x="156" y="571"/>
                  </a:cubicBezTo>
                  <a:cubicBezTo>
                    <a:pt x="156" y="582"/>
                    <a:pt x="168" y="582"/>
                    <a:pt x="179" y="582"/>
                  </a:cubicBezTo>
                  <a:cubicBezTo>
                    <a:pt x="190" y="582"/>
                    <a:pt x="201" y="571"/>
                    <a:pt x="212" y="571"/>
                  </a:cubicBezTo>
                  <a:cubicBezTo>
                    <a:pt x="224" y="560"/>
                    <a:pt x="224" y="560"/>
                    <a:pt x="224" y="549"/>
                  </a:cubicBezTo>
                  <a:cubicBezTo>
                    <a:pt x="235" y="538"/>
                    <a:pt x="246" y="526"/>
                    <a:pt x="269" y="526"/>
                  </a:cubicBezTo>
                  <a:lnTo>
                    <a:pt x="269" y="526"/>
                  </a:lnTo>
                  <a:cubicBezTo>
                    <a:pt x="280" y="526"/>
                    <a:pt x="280" y="526"/>
                    <a:pt x="280" y="526"/>
                  </a:cubicBezTo>
                  <a:cubicBezTo>
                    <a:pt x="291" y="538"/>
                    <a:pt x="302" y="538"/>
                    <a:pt x="325" y="538"/>
                  </a:cubicBezTo>
                  <a:cubicBezTo>
                    <a:pt x="336" y="538"/>
                    <a:pt x="336" y="538"/>
                    <a:pt x="336" y="538"/>
                  </a:cubicBezTo>
                  <a:cubicBezTo>
                    <a:pt x="336" y="526"/>
                    <a:pt x="347" y="515"/>
                    <a:pt x="347" y="504"/>
                  </a:cubicBezTo>
                  <a:cubicBezTo>
                    <a:pt x="358" y="504"/>
                    <a:pt x="369" y="493"/>
                    <a:pt x="392" y="493"/>
                  </a:cubicBezTo>
                  <a:lnTo>
                    <a:pt x="392" y="493"/>
                  </a:lnTo>
                  <a:cubicBezTo>
                    <a:pt x="392" y="481"/>
                    <a:pt x="392" y="470"/>
                    <a:pt x="392" y="448"/>
                  </a:cubicBezTo>
                  <a:cubicBezTo>
                    <a:pt x="392" y="448"/>
                    <a:pt x="392" y="436"/>
                    <a:pt x="381" y="425"/>
                  </a:cubicBezTo>
                  <a:cubicBezTo>
                    <a:pt x="381" y="403"/>
                    <a:pt x="381" y="380"/>
                    <a:pt x="392" y="369"/>
                  </a:cubicBezTo>
                  <a:cubicBezTo>
                    <a:pt x="403" y="369"/>
                    <a:pt x="403" y="358"/>
                    <a:pt x="414" y="358"/>
                  </a:cubicBezTo>
                  <a:cubicBezTo>
                    <a:pt x="425" y="358"/>
                    <a:pt x="437" y="369"/>
                    <a:pt x="448" y="369"/>
                  </a:cubicBezTo>
                  <a:cubicBezTo>
                    <a:pt x="459" y="369"/>
                    <a:pt x="470" y="369"/>
                    <a:pt x="470" y="358"/>
                  </a:cubicBezTo>
                  <a:cubicBezTo>
                    <a:pt x="481" y="347"/>
                    <a:pt x="493" y="347"/>
                    <a:pt x="504" y="347"/>
                  </a:cubicBezTo>
                  <a:lnTo>
                    <a:pt x="515" y="347"/>
                  </a:lnTo>
                  <a:cubicBezTo>
                    <a:pt x="526" y="358"/>
                    <a:pt x="526" y="358"/>
                    <a:pt x="538" y="369"/>
                  </a:cubicBezTo>
                  <a:lnTo>
                    <a:pt x="549" y="380"/>
                  </a:lnTo>
                  <a:cubicBezTo>
                    <a:pt x="560" y="380"/>
                    <a:pt x="560" y="369"/>
                    <a:pt x="571" y="369"/>
                  </a:cubicBezTo>
                  <a:cubicBezTo>
                    <a:pt x="582" y="347"/>
                    <a:pt x="594" y="336"/>
                    <a:pt x="605" y="324"/>
                  </a:cubicBezTo>
                  <a:cubicBezTo>
                    <a:pt x="616" y="324"/>
                    <a:pt x="627" y="313"/>
                    <a:pt x="627" y="313"/>
                  </a:cubicBezTo>
                  <a:cubicBezTo>
                    <a:pt x="627" y="313"/>
                    <a:pt x="616" y="313"/>
                    <a:pt x="605" y="313"/>
                  </a:cubicBezTo>
                  <a:cubicBezTo>
                    <a:pt x="594" y="313"/>
                    <a:pt x="582" y="313"/>
                    <a:pt x="582" y="313"/>
                  </a:cubicBezTo>
                  <a:cubicBezTo>
                    <a:pt x="560" y="324"/>
                    <a:pt x="560" y="324"/>
                    <a:pt x="560" y="324"/>
                  </a:cubicBezTo>
                  <a:cubicBezTo>
                    <a:pt x="526" y="156"/>
                    <a:pt x="526" y="156"/>
                    <a:pt x="526" y="156"/>
                  </a:cubicBezTo>
                  <a:cubicBezTo>
                    <a:pt x="538" y="156"/>
                    <a:pt x="538" y="156"/>
                    <a:pt x="538" y="156"/>
                  </a:cubicBezTo>
                  <a:cubicBezTo>
                    <a:pt x="538" y="145"/>
                    <a:pt x="549" y="145"/>
                    <a:pt x="549" y="145"/>
                  </a:cubicBezTo>
                  <a:cubicBezTo>
                    <a:pt x="549" y="134"/>
                    <a:pt x="549" y="134"/>
                    <a:pt x="549" y="134"/>
                  </a:cubicBezTo>
                  <a:cubicBezTo>
                    <a:pt x="571" y="100"/>
                    <a:pt x="605" y="67"/>
                    <a:pt x="627" y="67"/>
                  </a:cubicBezTo>
                  <a:cubicBezTo>
                    <a:pt x="650" y="67"/>
                    <a:pt x="661" y="78"/>
                    <a:pt x="661" y="78"/>
                  </a:cubicBezTo>
                  <a:cubicBezTo>
                    <a:pt x="683" y="100"/>
                    <a:pt x="728" y="145"/>
                    <a:pt x="762" y="179"/>
                  </a:cubicBezTo>
                  <a:cubicBezTo>
                    <a:pt x="784" y="167"/>
                    <a:pt x="818" y="145"/>
                    <a:pt x="818" y="134"/>
                  </a:cubicBezTo>
                  <a:lnTo>
                    <a:pt x="818" y="123"/>
                  </a:lnTo>
                  <a:cubicBezTo>
                    <a:pt x="829" y="100"/>
                    <a:pt x="829" y="78"/>
                    <a:pt x="874" y="78"/>
                  </a:cubicBezTo>
                  <a:cubicBezTo>
                    <a:pt x="907" y="78"/>
                    <a:pt x="907" y="67"/>
                    <a:pt x="907" y="56"/>
                  </a:cubicBezTo>
                  <a:cubicBezTo>
                    <a:pt x="907" y="22"/>
                    <a:pt x="941" y="0"/>
                    <a:pt x="974" y="0"/>
                  </a:cubicBezTo>
                  <a:cubicBezTo>
                    <a:pt x="997" y="0"/>
                    <a:pt x="1008" y="22"/>
                    <a:pt x="1008" y="33"/>
                  </a:cubicBezTo>
                  <a:cubicBezTo>
                    <a:pt x="1008" y="44"/>
                    <a:pt x="1008" y="44"/>
                    <a:pt x="1008" y="44"/>
                  </a:cubicBezTo>
                  <a:cubicBezTo>
                    <a:pt x="1008" y="56"/>
                    <a:pt x="1019" y="89"/>
                    <a:pt x="1019" y="100"/>
                  </a:cubicBezTo>
                  <a:cubicBezTo>
                    <a:pt x="1042" y="111"/>
                    <a:pt x="1042" y="145"/>
                    <a:pt x="1031" y="190"/>
                  </a:cubicBezTo>
                  <a:cubicBezTo>
                    <a:pt x="1031" y="212"/>
                    <a:pt x="1031" y="235"/>
                    <a:pt x="1031" y="246"/>
                  </a:cubicBezTo>
                  <a:cubicBezTo>
                    <a:pt x="1031" y="268"/>
                    <a:pt x="1042" y="280"/>
                    <a:pt x="1042" y="280"/>
                  </a:cubicBezTo>
                  <a:cubicBezTo>
                    <a:pt x="1064" y="280"/>
                    <a:pt x="1064" y="280"/>
                    <a:pt x="1064" y="280"/>
                  </a:cubicBezTo>
                  <a:cubicBezTo>
                    <a:pt x="1064" y="302"/>
                    <a:pt x="1064" y="302"/>
                    <a:pt x="1064" y="302"/>
                  </a:cubicBezTo>
                  <a:cubicBezTo>
                    <a:pt x="1087" y="358"/>
                    <a:pt x="1087" y="380"/>
                    <a:pt x="1076" y="392"/>
                  </a:cubicBezTo>
                  <a:cubicBezTo>
                    <a:pt x="1053" y="414"/>
                    <a:pt x="1031" y="425"/>
                    <a:pt x="986" y="425"/>
                  </a:cubicBezTo>
                  <a:cubicBezTo>
                    <a:pt x="986" y="425"/>
                    <a:pt x="986" y="425"/>
                    <a:pt x="974" y="436"/>
                  </a:cubicBezTo>
                  <a:cubicBezTo>
                    <a:pt x="963" y="448"/>
                    <a:pt x="963" y="459"/>
                    <a:pt x="941" y="459"/>
                  </a:cubicBezTo>
                  <a:cubicBezTo>
                    <a:pt x="941" y="459"/>
                    <a:pt x="941" y="459"/>
                    <a:pt x="930" y="459"/>
                  </a:cubicBezTo>
                  <a:cubicBezTo>
                    <a:pt x="919" y="459"/>
                    <a:pt x="907" y="459"/>
                    <a:pt x="885" y="448"/>
                  </a:cubicBezTo>
                  <a:cubicBezTo>
                    <a:pt x="874" y="448"/>
                    <a:pt x="863" y="436"/>
                    <a:pt x="851" y="436"/>
                  </a:cubicBezTo>
                  <a:lnTo>
                    <a:pt x="851" y="436"/>
                  </a:lnTo>
                  <a:cubicBezTo>
                    <a:pt x="851" y="436"/>
                    <a:pt x="840" y="448"/>
                    <a:pt x="840" y="459"/>
                  </a:cubicBezTo>
                  <a:lnTo>
                    <a:pt x="840" y="459"/>
                  </a:lnTo>
                  <a:cubicBezTo>
                    <a:pt x="863" y="481"/>
                    <a:pt x="874" y="504"/>
                    <a:pt x="874" y="526"/>
                  </a:cubicBezTo>
                  <a:cubicBezTo>
                    <a:pt x="874" y="549"/>
                    <a:pt x="863" y="560"/>
                    <a:pt x="851" y="571"/>
                  </a:cubicBezTo>
                  <a:cubicBezTo>
                    <a:pt x="851" y="571"/>
                    <a:pt x="851" y="571"/>
                    <a:pt x="851" y="582"/>
                  </a:cubicBezTo>
                  <a:cubicBezTo>
                    <a:pt x="851" y="593"/>
                    <a:pt x="840" y="616"/>
                    <a:pt x="807" y="616"/>
                  </a:cubicBezTo>
                  <a:lnTo>
                    <a:pt x="807" y="616"/>
                  </a:lnTo>
                  <a:cubicBezTo>
                    <a:pt x="795" y="616"/>
                    <a:pt x="784" y="616"/>
                    <a:pt x="784" y="616"/>
                  </a:cubicBezTo>
                  <a:lnTo>
                    <a:pt x="773" y="616"/>
                  </a:lnTo>
                  <a:cubicBezTo>
                    <a:pt x="773" y="616"/>
                    <a:pt x="773" y="627"/>
                    <a:pt x="773" y="638"/>
                  </a:cubicBezTo>
                  <a:cubicBezTo>
                    <a:pt x="795" y="694"/>
                    <a:pt x="795" y="750"/>
                    <a:pt x="762" y="762"/>
                  </a:cubicBezTo>
                  <a:cubicBezTo>
                    <a:pt x="762" y="773"/>
                    <a:pt x="762" y="773"/>
                    <a:pt x="750" y="773"/>
                  </a:cubicBezTo>
                  <a:cubicBezTo>
                    <a:pt x="739" y="795"/>
                    <a:pt x="706" y="818"/>
                    <a:pt x="672" y="829"/>
                  </a:cubicBezTo>
                  <a:cubicBezTo>
                    <a:pt x="661" y="840"/>
                    <a:pt x="650" y="840"/>
                    <a:pt x="638" y="851"/>
                  </a:cubicBezTo>
                  <a:cubicBezTo>
                    <a:pt x="616" y="862"/>
                    <a:pt x="605" y="874"/>
                    <a:pt x="582" y="874"/>
                  </a:cubicBezTo>
                  <a:cubicBezTo>
                    <a:pt x="582" y="874"/>
                    <a:pt x="571" y="874"/>
                    <a:pt x="571" y="862"/>
                  </a:cubicBezTo>
                  <a:lnTo>
                    <a:pt x="571" y="862"/>
                  </a:lnTo>
                  <a:cubicBezTo>
                    <a:pt x="560" y="1053"/>
                    <a:pt x="560" y="1053"/>
                    <a:pt x="560" y="1053"/>
                  </a:cubicBezTo>
                  <a:cubicBezTo>
                    <a:pt x="526" y="1042"/>
                    <a:pt x="526" y="1042"/>
                    <a:pt x="526" y="1042"/>
                  </a:cubicBezTo>
                  <a:cubicBezTo>
                    <a:pt x="526" y="1042"/>
                    <a:pt x="526" y="1042"/>
                    <a:pt x="515" y="1042"/>
                  </a:cubicBezTo>
                  <a:lnTo>
                    <a:pt x="515" y="1042"/>
                  </a:lnTo>
                  <a:cubicBezTo>
                    <a:pt x="504" y="1042"/>
                    <a:pt x="504" y="1042"/>
                    <a:pt x="504" y="1053"/>
                  </a:cubicBezTo>
                  <a:cubicBezTo>
                    <a:pt x="481" y="1064"/>
                    <a:pt x="481" y="1087"/>
                    <a:pt x="481" y="1087"/>
                  </a:cubicBezTo>
                  <a:lnTo>
                    <a:pt x="481" y="1098"/>
                  </a:lnTo>
                  <a:cubicBezTo>
                    <a:pt x="493" y="1120"/>
                    <a:pt x="493" y="1142"/>
                    <a:pt x="481" y="1165"/>
                  </a:cubicBezTo>
                  <a:cubicBezTo>
                    <a:pt x="470" y="1198"/>
                    <a:pt x="414" y="1210"/>
                    <a:pt x="381" y="1210"/>
                  </a:cubicBezTo>
                  <a:close/>
                  <a:moveTo>
                    <a:pt x="224" y="1031"/>
                  </a:moveTo>
                  <a:lnTo>
                    <a:pt x="224" y="1031"/>
                  </a:lnTo>
                  <a:cubicBezTo>
                    <a:pt x="235" y="1031"/>
                    <a:pt x="246" y="1042"/>
                    <a:pt x="269" y="1064"/>
                  </a:cubicBezTo>
                  <a:cubicBezTo>
                    <a:pt x="280" y="1075"/>
                    <a:pt x="291" y="1087"/>
                    <a:pt x="302" y="1087"/>
                  </a:cubicBezTo>
                  <a:cubicBezTo>
                    <a:pt x="336" y="1109"/>
                    <a:pt x="347" y="1120"/>
                    <a:pt x="358" y="1131"/>
                  </a:cubicBezTo>
                  <a:cubicBezTo>
                    <a:pt x="369" y="1142"/>
                    <a:pt x="369" y="1142"/>
                    <a:pt x="381" y="1154"/>
                  </a:cubicBezTo>
                  <a:cubicBezTo>
                    <a:pt x="392" y="1154"/>
                    <a:pt x="392" y="1154"/>
                    <a:pt x="392" y="1165"/>
                  </a:cubicBezTo>
                  <a:cubicBezTo>
                    <a:pt x="414" y="1154"/>
                    <a:pt x="437" y="1154"/>
                    <a:pt x="437" y="1154"/>
                  </a:cubicBezTo>
                  <a:cubicBezTo>
                    <a:pt x="448" y="1131"/>
                    <a:pt x="448" y="1120"/>
                    <a:pt x="448" y="1109"/>
                  </a:cubicBezTo>
                  <a:cubicBezTo>
                    <a:pt x="437" y="1109"/>
                    <a:pt x="437" y="1098"/>
                    <a:pt x="437" y="1098"/>
                  </a:cubicBezTo>
                  <a:cubicBezTo>
                    <a:pt x="437" y="1075"/>
                    <a:pt x="448" y="1042"/>
                    <a:pt x="470" y="1019"/>
                  </a:cubicBezTo>
                  <a:cubicBezTo>
                    <a:pt x="481" y="1008"/>
                    <a:pt x="493" y="997"/>
                    <a:pt x="515" y="997"/>
                  </a:cubicBezTo>
                  <a:lnTo>
                    <a:pt x="515" y="997"/>
                  </a:lnTo>
                  <a:cubicBezTo>
                    <a:pt x="526" y="862"/>
                    <a:pt x="526" y="862"/>
                    <a:pt x="526" y="862"/>
                  </a:cubicBezTo>
                  <a:cubicBezTo>
                    <a:pt x="526" y="840"/>
                    <a:pt x="538" y="818"/>
                    <a:pt x="560" y="818"/>
                  </a:cubicBezTo>
                  <a:cubicBezTo>
                    <a:pt x="571" y="818"/>
                    <a:pt x="571" y="829"/>
                    <a:pt x="582" y="829"/>
                  </a:cubicBezTo>
                  <a:lnTo>
                    <a:pt x="582" y="829"/>
                  </a:lnTo>
                  <a:cubicBezTo>
                    <a:pt x="594" y="829"/>
                    <a:pt x="605" y="818"/>
                    <a:pt x="616" y="818"/>
                  </a:cubicBezTo>
                  <a:cubicBezTo>
                    <a:pt x="627" y="806"/>
                    <a:pt x="638" y="795"/>
                    <a:pt x="661" y="795"/>
                  </a:cubicBezTo>
                  <a:cubicBezTo>
                    <a:pt x="683" y="773"/>
                    <a:pt x="706" y="762"/>
                    <a:pt x="717" y="750"/>
                  </a:cubicBezTo>
                  <a:cubicBezTo>
                    <a:pt x="728" y="739"/>
                    <a:pt x="739" y="739"/>
                    <a:pt x="739" y="728"/>
                  </a:cubicBezTo>
                  <a:cubicBezTo>
                    <a:pt x="750" y="728"/>
                    <a:pt x="750" y="694"/>
                    <a:pt x="739" y="649"/>
                  </a:cubicBezTo>
                  <a:cubicBezTo>
                    <a:pt x="728" y="627"/>
                    <a:pt x="728" y="605"/>
                    <a:pt x="739" y="593"/>
                  </a:cubicBezTo>
                  <a:cubicBezTo>
                    <a:pt x="750" y="582"/>
                    <a:pt x="762" y="571"/>
                    <a:pt x="784" y="571"/>
                  </a:cubicBezTo>
                  <a:cubicBezTo>
                    <a:pt x="795" y="571"/>
                    <a:pt x="795" y="571"/>
                    <a:pt x="807" y="582"/>
                  </a:cubicBezTo>
                  <a:cubicBezTo>
                    <a:pt x="807" y="571"/>
                    <a:pt x="807" y="571"/>
                    <a:pt x="807" y="571"/>
                  </a:cubicBezTo>
                  <a:cubicBezTo>
                    <a:pt x="807" y="560"/>
                    <a:pt x="818" y="538"/>
                    <a:pt x="829" y="526"/>
                  </a:cubicBezTo>
                  <a:cubicBezTo>
                    <a:pt x="829" y="526"/>
                    <a:pt x="829" y="526"/>
                    <a:pt x="829" y="515"/>
                  </a:cubicBezTo>
                  <a:lnTo>
                    <a:pt x="818" y="504"/>
                  </a:lnTo>
                  <a:cubicBezTo>
                    <a:pt x="795" y="493"/>
                    <a:pt x="795" y="470"/>
                    <a:pt x="795" y="459"/>
                  </a:cubicBezTo>
                  <a:cubicBezTo>
                    <a:pt x="795" y="425"/>
                    <a:pt x="818" y="403"/>
                    <a:pt x="840" y="392"/>
                  </a:cubicBezTo>
                  <a:lnTo>
                    <a:pt x="851" y="392"/>
                  </a:lnTo>
                  <a:cubicBezTo>
                    <a:pt x="874" y="392"/>
                    <a:pt x="885" y="403"/>
                    <a:pt x="907" y="403"/>
                  </a:cubicBezTo>
                  <a:cubicBezTo>
                    <a:pt x="919" y="414"/>
                    <a:pt x="930" y="414"/>
                    <a:pt x="930" y="414"/>
                  </a:cubicBezTo>
                  <a:cubicBezTo>
                    <a:pt x="941" y="414"/>
                    <a:pt x="941" y="414"/>
                    <a:pt x="941" y="414"/>
                  </a:cubicBezTo>
                  <a:cubicBezTo>
                    <a:pt x="952" y="403"/>
                    <a:pt x="963" y="380"/>
                    <a:pt x="986" y="380"/>
                  </a:cubicBezTo>
                  <a:cubicBezTo>
                    <a:pt x="1008" y="380"/>
                    <a:pt x="1031" y="380"/>
                    <a:pt x="1042" y="369"/>
                  </a:cubicBezTo>
                  <a:cubicBezTo>
                    <a:pt x="1042" y="369"/>
                    <a:pt x="1042" y="347"/>
                    <a:pt x="1031" y="324"/>
                  </a:cubicBezTo>
                  <a:cubicBezTo>
                    <a:pt x="1008" y="313"/>
                    <a:pt x="986" y="280"/>
                    <a:pt x="986" y="257"/>
                  </a:cubicBezTo>
                  <a:cubicBezTo>
                    <a:pt x="986" y="246"/>
                    <a:pt x="986" y="212"/>
                    <a:pt x="986" y="179"/>
                  </a:cubicBezTo>
                  <a:cubicBezTo>
                    <a:pt x="986" y="167"/>
                    <a:pt x="997" y="145"/>
                    <a:pt x="997" y="134"/>
                  </a:cubicBezTo>
                  <a:cubicBezTo>
                    <a:pt x="974" y="123"/>
                    <a:pt x="974" y="89"/>
                    <a:pt x="963" y="44"/>
                  </a:cubicBezTo>
                  <a:lnTo>
                    <a:pt x="963" y="44"/>
                  </a:lnTo>
                  <a:cubicBezTo>
                    <a:pt x="963" y="44"/>
                    <a:pt x="952" y="44"/>
                    <a:pt x="952" y="56"/>
                  </a:cubicBezTo>
                  <a:cubicBezTo>
                    <a:pt x="952" y="111"/>
                    <a:pt x="896" y="123"/>
                    <a:pt x="874" y="123"/>
                  </a:cubicBezTo>
                  <a:lnTo>
                    <a:pt x="863" y="123"/>
                  </a:lnTo>
                  <a:lnTo>
                    <a:pt x="863" y="123"/>
                  </a:lnTo>
                  <a:cubicBezTo>
                    <a:pt x="863" y="134"/>
                    <a:pt x="863" y="145"/>
                    <a:pt x="863" y="156"/>
                  </a:cubicBezTo>
                  <a:cubicBezTo>
                    <a:pt x="840" y="190"/>
                    <a:pt x="784" y="212"/>
                    <a:pt x="762" y="224"/>
                  </a:cubicBezTo>
                  <a:cubicBezTo>
                    <a:pt x="750" y="224"/>
                    <a:pt x="750" y="224"/>
                    <a:pt x="750" y="224"/>
                  </a:cubicBezTo>
                  <a:cubicBezTo>
                    <a:pt x="739" y="212"/>
                    <a:pt x="739" y="212"/>
                    <a:pt x="739" y="212"/>
                  </a:cubicBezTo>
                  <a:cubicBezTo>
                    <a:pt x="739" y="212"/>
                    <a:pt x="650" y="134"/>
                    <a:pt x="627" y="111"/>
                  </a:cubicBezTo>
                  <a:cubicBezTo>
                    <a:pt x="627" y="111"/>
                    <a:pt x="605" y="123"/>
                    <a:pt x="594" y="156"/>
                  </a:cubicBezTo>
                  <a:lnTo>
                    <a:pt x="582" y="156"/>
                  </a:lnTo>
                  <a:cubicBezTo>
                    <a:pt x="582" y="167"/>
                    <a:pt x="582" y="179"/>
                    <a:pt x="571" y="179"/>
                  </a:cubicBezTo>
                  <a:cubicBezTo>
                    <a:pt x="594" y="268"/>
                    <a:pt x="594" y="268"/>
                    <a:pt x="594" y="268"/>
                  </a:cubicBezTo>
                  <a:lnTo>
                    <a:pt x="605" y="268"/>
                  </a:lnTo>
                  <a:cubicBezTo>
                    <a:pt x="638" y="268"/>
                    <a:pt x="650" y="280"/>
                    <a:pt x="661" y="291"/>
                  </a:cubicBezTo>
                  <a:cubicBezTo>
                    <a:pt x="672" y="302"/>
                    <a:pt x="683" y="313"/>
                    <a:pt x="672" y="324"/>
                  </a:cubicBezTo>
                  <a:cubicBezTo>
                    <a:pt x="672" y="336"/>
                    <a:pt x="661" y="347"/>
                    <a:pt x="650" y="347"/>
                  </a:cubicBezTo>
                  <a:cubicBezTo>
                    <a:pt x="650" y="358"/>
                    <a:pt x="638" y="358"/>
                    <a:pt x="627" y="358"/>
                  </a:cubicBezTo>
                  <a:cubicBezTo>
                    <a:pt x="627" y="369"/>
                    <a:pt x="616" y="380"/>
                    <a:pt x="605" y="392"/>
                  </a:cubicBezTo>
                  <a:cubicBezTo>
                    <a:pt x="594" y="414"/>
                    <a:pt x="571" y="425"/>
                    <a:pt x="549" y="425"/>
                  </a:cubicBezTo>
                  <a:cubicBezTo>
                    <a:pt x="549" y="425"/>
                    <a:pt x="549" y="425"/>
                    <a:pt x="538" y="425"/>
                  </a:cubicBezTo>
                  <a:cubicBezTo>
                    <a:pt x="515" y="414"/>
                    <a:pt x="504" y="403"/>
                    <a:pt x="504" y="392"/>
                  </a:cubicBezTo>
                  <a:lnTo>
                    <a:pt x="504" y="392"/>
                  </a:lnTo>
                  <a:cubicBezTo>
                    <a:pt x="493" y="403"/>
                    <a:pt x="470" y="414"/>
                    <a:pt x="448" y="414"/>
                  </a:cubicBezTo>
                  <a:cubicBezTo>
                    <a:pt x="448" y="414"/>
                    <a:pt x="437" y="414"/>
                    <a:pt x="425" y="414"/>
                  </a:cubicBezTo>
                  <a:cubicBezTo>
                    <a:pt x="425" y="414"/>
                    <a:pt x="425" y="414"/>
                    <a:pt x="425" y="425"/>
                  </a:cubicBezTo>
                  <a:cubicBezTo>
                    <a:pt x="425" y="425"/>
                    <a:pt x="437" y="436"/>
                    <a:pt x="437" y="448"/>
                  </a:cubicBezTo>
                  <a:cubicBezTo>
                    <a:pt x="448" y="493"/>
                    <a:pt x="448" y="515"/>
                    <a:pt x="437" y="526"/>
                  </a:cubicBezTo>
                  <a:cubicBezTo>
                    <a:pt x="425" y="538"/>
                    <a:pt x="414" y="549"/>
                    <a:pt x="403" y="538"/>
                  </a:cubicBezTo>
                  <a:cubicBezTo>
                    <a:pt x="392" y="538"/>
                    <a:pt x="381" y="538"/>
                    <a:pt x="381" y="538"/>
                  </a:cubicBezTo>
                  <a:cubicBezTo>
                    <a:pt x="381" y="538"/>
                    <a:pt x="381" y="538"/>
                    <a:pt x="381" y="549"/>
                  </a:cubicBezTo>
                  <a:cubicBezTo>
                    <a:pt x="381" y="560"/>
                    <a:pt x="381" y="571"/>
                    <a:pt x="369" y="582"/>
                  </a:cubicBezTo>
                  <a:cubicBezTo>
                    <a:pt x="369" y="593"/>
                    <a:pt x="358" y="593"/>
                    <a:pt x="358" y="593"/>
                  </a:cubicBezTo>
                  <a:cubicBezTo>
                    <a:pt x="347" y="593"/>
                    <a:pt x="347" y="593"/>
                    <a:pt x="336" y="582"/>
                  </a:cubicBezTo>
                  <a:cubicBezTo>
                    <a:pt x="336" y="582"/>
                    <a:pt x="325" y="582"/>
                    <a:pt x="314" y="582"/>
                  </a:cubicBezTo>
                  <a:cubicBezTo>
                    <a:pt x="291" y="582"/>
                    <a:pt x="280" y="571"/>
                    <a:pt x="269" y="571"/>
                  </a:cubicBezTo>
                  <a:lnTo>
                    <a:pt x="269" y="571"/>
                  </a:lnTo>
                  <a:cubicBezTo>
                    <a:pt x="257" y="582"/>
                    <a:pt x="246" y="593"/>
                    <a:pt x="235" y="605"/>
                  </a:cubicBezTo>
                  <a:cubicBezTo>
                    <a:pt x="212" y="616"/>
                    <a:pt x="201" y="627"/>
                    <a:pt x="179" y="627"/>
                  </a:cubicBezTo>
                  <a:cubicBezTo>
                    <a:pt x="156" y="627"/>
                    <a:pt x="134" y="616"/>
                    <a:pt x="123" y="605"/>
                  </a:cubicBezTo>
                  <a:lnTo>
                    <a:pt x="123" y="605"/>
                  </a:lnTo>
                  <a:cubicBezTo>
                    <a:pt x="101" y="627"/>
                    <a:pt x="78" y="661"/>
                    <a:pt x="56" y="672"/>
                  </a:cubicBezTo>
                  <a:cubicBezTo>
                    <a:pt x="45" y="672"/>
                    <a:pt x="45" y="683"/>
                    <a:pt x="45" y="694"/>
                  </a:cubicBezTo>
                  <a:cubicBezTo>
                    <a:pt x="45" y="705"/>
                    <a:pt x="45" y="705"/>
                    <a:pt x="56" y="705"/>
                  </a:cubicBezTo>
                  <a:cubicBezTo>
                    <a:pt x="89" y="705"/>
                    <a:pt x="101" y="728"/>
                    <a:pt x="101" y="739"/>
                  </a:cubicBezTo>
                  <a:cubicBezTo>
                    <a:pt x="112" y="750"/>
                    <a:pt x="101" y="762"/>
                    <a:pt x="89" y="773"/>
                  </a:cubicBezTo>
                  <a:lnTo>
                    <a:pt x="101" y="784"/>
                  </a:lnTo>
                  <a:cubicBezTo>
                    <a:pt x="101" y="784"/>
                    <a:pt x="112" y="784"/>
                    <a:pt x="123" y="795"/>
                  </a:cubicBezTo>
                  <a:cubicBezTo>
                    <a:pt x="134" y="818"/>
                    <a:pt x="145" y="907"/>
                    <a:pt x="145" y="952"/>
                  </a:cubicBezTo>
                  <a:lnTo>
                    <a:pt x="145" y="952"/>
                  </a:lnTo>
                  <a:cubicBezTo>
                    <a:pt x="168" y="952"/>
                    <a:pt x="190" y="952"/>
                    <a:pt x="201" y="974"/>
                  </a:cubicBezTo>
                  <a:cubicBezTo>
                    <a:pt x="201" y="986"/>
                    <a:pt x="212" y="1008"/>
                    <a:pt x="224" y="1031"/>
                  </a:cubicBezTo>
                  <a:close/>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latin typeface="Calibri Light"/>
              </a:endParaRPr>
            </a:p>
          </p:txBody>
        </p:sp>
        <p:sp>
          <p:nvSpPr>
            <p:cNvPr id="123" name="Freeform 81"/>
            <p:cNvSpPr>
              <a:spLocks noChangeArrowheads="1"/>
            </p:cNvSpPr>
            <p:nvPr/>
          </p:nvSpPr>
          <p:spPr bwMode="auto">
            <a:xfrm>
              <a:off x="2506663" y="3090863"/>
              <a:ext cx="133350" cy="201612"/>
            </a:xfrm>
            <a:custGeom>
              <a:avLst/>
              <a:gdLst>
                <a:gd name="T0" fmla="*/ 90 w 371"/>
                <a:gd name="T1" fmla="*/ 213 h 561"/>
                <a:gd name="T2" fmla="*/ 90 w 371"/>
                <a:gd name="T3" fmla="*/ 213 h 561"/>
                <a:gd name="T4" fmla="*/ 90 w 371"/>
                <a:gd name="T5" fmla="*/ 89 h 561"/>
                <a:gd name="T6" fmla="*/ 112 w 371"/>
                <a:gd name="T7" fmla="*/ 11 h 561"/>
                <a:gd name="T8" fmla="*/ 57 w 371"/>
                <a:gd name="T9" fmla="*/ 112 h 561"/>
                <a:gd name="T10" fmla="*/ 23 w 371"/>
                <a:gd name="T11" fmla="*/ 179 h 561"/>
                <a:gd name="T12" fmla="*/ 34 w 371"/>
                <a:gd name="T13" fmla="*/ 213 h 561"/>
                <a:gd name="T14" fmla="*/ 101 w 371"/>
                <a:gd name="T15" fmla="*/ 313 h 561"/>
                <a:gd name="T16" fmla="*/ 146 w 371"/>
                <a:gd name="T17" fmla="*/ 380 h 561"/>
                <a:gd name="T18" fmla="*/ 224 w 371"/>
                <a:gd name="T19" fmla="*/ 425 h 561"/>
                <a:gd name="T20" fmla="*/ 359 w 371"/>
                <a:gd name="T21" fmla="*/ 538 h 561"/>
                <a:gd name="T22" fmla="*/ 348 w 371"/>
                <a:gd name="T23" fmla="*/ 482 h 561"/>
                <a:gd name="T24" fmla="*/ 258 w 371"/>
                <a:gd name="T25" fmla="*/ 414 h 561"/>
                <a:gd name="T26" fmla="*/ 180 w 371"/>
                <a:gd name="T27" fmla="*/ 347 h 561"/>
                <a:gd name="T28" fmla="*/ 146 w 371"/>
                <a:gd name="T29" fmla="*/ 280 h 561"/>
                <a:gd name="T30" fmla="*/ 90 w 371"/>
                <a:gd name="T31" fmla="*/ 213 h 5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71" h="561">
                  <a:moveTo>
                    <a:pt x="90" y="213"/>
                  </a:moveTo>
                  <a:lnTo>
                    <a:pt x="90" y="213"/>
                  </a:lnTo>
                  <a:cubicBezTo>
                    <a:pt x="79" y="201"/>
                    <a:pt x="79" y="134"/>
                    <a:pt x="90" y="89"/>
                  </a:cubicBezTo>
                  <a:cubicBezTo>
                    <a:pt x="112" y="56"/>
                    <a:pt x="124" y="22"/>
                    <a:pt x="112" y="11"/>
                  </a:cubicBezTo>
                  <a:cubicBezTo>
                    <a:pt x="101" y="0"/>
                    <a:pt x="68" y="67"/>
                    <a:pt x="57" y="112"/>
                  </a:cubicBezTo>
                  <a:cubicBezTo>
                    <a:pt x="57" y="145"/>
                    <a:pt x="34" y="168"/>
                    <a:pt x="23" y="179"/>
                  </a:cubicBezTo>
                  <a:cubicBezTo>
                    <a:pt x="0" y="201"/>
                    <a:pt x="12" y="213"/>
                    <a:pt x="34" y="213"/>
                  </a:cubicBezTo>
                  <a:cubicBezTo>
                    <a:pt x="68" y="213"/>
                    <a:pt x="101" y="291"/>
                    <a:pt x="101" y="313"/>
                  </a:cubicBezTo>
                  <a:cubicBezTo>
                    <a:pt x="101" y="336"/>
                    <a:pt x="124" y="380"/>
                    <a:pt x="146" y="380"/>
                  </a:cubicBezTo>
                  <a:cubicBezTo>
                    <a:pt x="168" y="392"/>
                    <a:pt x="191" y="425"/>
                    <a:pt x="224" y="425"/>
                  </a:cubicBezTo>
                  <a:cubicBezTo>
                    <a:pt x="258" y="425"/>
                    <a:pt x="348" y="515"/>
                    <a:pt x="359" y="538"/>
                  </a:cubicBezTo>
                  <a:cubicBezTo>
                    <a:pt x="359" y="560"/>
                    <a:pt x="370" y="493"/>
                    <a:pt x="348" y="482"/>
                  </a:cubicBezTo>
                  <a:cubicBezTo>
                    <a:pt x="314" y="459"/>
                    <a:pt x="292" y="425"/>
                    <a:pt x="258" y="414"/>
                  </a:cubicBezTo>
                  <a:cubicBezTo>
                    <a:pt x="236" y="403"/>
                    <a:pt x="213" y="358"/>
                    <a:pt x="180" y="347"/>
                  </a:cubicBezTo>
                  <a:cubicBezTo>
                    <a:pt x="146" y="347"/>
                    <a:pt x="168" y="291"/>
                    <a:pt x="146" y="280"/>
                  </a:cubicBezTo>
                  <a:cubicBezTo>
                    <a:pt x="124" y="280"/>
                    <a:pt x="101" y="224"/>
                    <a:pt x="90" y="213"/>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latin typeface="Calibri Light"/>
              </a:endParaRPr>
            </a:p>
          </p:txBody>
        </p:sp>
        <p:sp>
          <p:nvSpPr>
            <p:cNvPr id="124" name="Freeform 82"/>
            <p:cNvSpPr>
              <a:spLocks noChangeArrowheads="1"/>
            </p:cNvSpPr>
            <p:nvPr/>
          </p:nvSpPr>
          <p:spPr bwMode="auto">
            <a:xfrm>
              <a:off x="2501900" y="3087688"/>
              <a:ext cx="141288" cy="209550"/>
            </a:xfrm>
            <a:custGeom>
              <a:avLst/>
              <a:gdLst>
                <a:gd name="T0" fmla="*/ 370 w 393"/>
                <a:gd name="T1" fmla="*/ 582 h 583"/>
                <a:gd name="T2" fmla="*/ 370 w 393"/>
                <a:gd name="T3" fmla="*/ 582 h 583"/>
                <a:gd name="T4" fmla="*/ 370 w 393"/>
                <a:gd name="T5" fmla="*/ 582 h 583"/>
                <a:gd name="T6" fmla="*/ 348 w 393"/>
                <a:gd name="T7" fmla="*/ 560 h 583"/>
                <a:gd name="T8" fmla="*/ 235 w 393"/>
                <a:gd name="T9" fmla="*/ 459 h 583"/>
                <a:gd name="T10" fmla="*/ 168 w 393"/>
                <a:gd name="T11" fmla="*/ 425 h 583"/>
                <a:gd name="T12" fmla="*/ 157 w 393"/>
                <a:gd name="T13" fmla="*/ 414 h 583"/>
                <a:gd name="T14" fmla="*/ 90 w 393"/>
                <a:gd name="T15" fmla="*/ 324 h 583"/>
                <a:gd name="T16" fmla="*/ 45 w 393"/>
                <a:gd name="T17" fmla="*/ 246 h 583"/>
                <a:gd name="T18" fmla="*/ 45 w 393"/>
                <a:gd name="T19" fmla="*/ 246 h 583"/>
                <a:gd name="T20" fmla="*/ 0 w 393"/>
                <a:gd name="T21" fmla="*/ 224 h 583"/>
                <a:gd name="T22" fmla="*/ 23 w 393"/>
                <a:gd name="T23" fmla="*/ 179 h 583"/>
                <a:gd name="T24" fmla="*/ 56 w 393"/>
                <a:gd name="T25" fmla="*/ 111 h 583"/>
                <a:gd name="T26" fmla="*/ 123 w 393"/>
                <a:gd name="T27" fmla="*/ 0 h 583"/>
                <a:gd name="T28" fmla="*/ 135 w 393"/>
                <a:gd name="T29" fmla="*/ 0 h 583"/>
                <a:gd name="T30" fmla="*/ 135 w 393"/>
                <a:gd name="T31" fmla="*/ 100 h 583"/>
                <a:gd name="T32" fmla="*/ 123 w 393"/>
                <a:gd name="T33" fmla="*/ 111 h 583"/>
                <a:gd name="T34" fmla="*/ 123 w 393"/>
                <a:gd name="T35" fmla="*/ 212 h 583"/>
                <a:gd name="T36" fmla="*/ 135 w 393"/>
                <a:gd name="T37" fmla="*/ 235 h 583"/>
                <a:gd name="T38" fmla="*/ 168 w 393"/>
                <a:gd name="T39" fmla="*/ 280 h 583"/>
                <a:gd name="T40" fmla="*/ 191 w 393"/>
                <a:gd name="T41" fmla="*/ 324 h 583"/>
                <a:gd name="T42" fmla="*/ 191 w 393"/>
                <a:gd name="T43" fmla="*/ 336 h 583"/>
                <a:gd name="T44" fmla="*/ 191 w 393"/>
                <a:gd name="T45" fmla="*/ 336 h 583"/>
                <a:gd name="T46" fmla="*/ 258 w 393"/>
                <a:gd name="T47" fmla="*/ 380 h 583"/>
                <a:gd name="T48" fmla="*/ 280 w 393"/>
                <a:gd name="T49" fmla="*/ 403 h 583"/>
                <a:gd name="T50" fmla="*/ 348 w 393"/>
                <a:gd name="T51" fmla="*/ 448 h 583"/>
                <a:gd name="T52" fmla="*/ 370 w 393"/>
                <a:gd name="T53" fmla="*/ 470 h 583"/>
                <a:gd name="T54" fmla="*/ 392 w 393"/>
                <a:gd name="T55" fmla="*/ 560 h 583"/>
                <a:gd name="T56" fmla="*/ 370 w 393"/>
                <a:gd name="T57" fmla="*/ 582 h 583"/>
                <a:gd name="T58" fmla="*/ 179 w 393"/>
                <a:gd name="T59" fmla="*/ 380 h 583"/>
                <a:gd name="T60" fmla="*/ 179 w 393"/>
                <a:gd name="T61" fmla="*/ 380 h 583"/>
                <a:gd name="T62" fmla="*/ 202 w 393"/>
                <a:gd name="T63" fmla="*/ 391 h 583"/>
                <a:gd name="T64" fmla="*/ 224 w 393"/>
                <a:gd name="T65" fmla="*/ 414 h 583"/>
                <a:gd name="T66" fmla="*/ 191 w 393"/>
                <a:gd name="T67" fmla="*/ 380 h 583"/>
                <a:gd name="T68" fmla="*/ 179 w 393"/>
                <a:gd name="T69" fmla="*/ 380 h 583"/>
                <a:gd name="T70" fmla="*/ 123 w 393"/>
                <a:gd name="T71" fmla="*/ 291 h 583"/>
                <a:gd name="T72" fmla="*/ 123 w 393"/>
                <a:gd name="T73" fmla="*/ 291 h 583"/>
                <a:gd name="T74" fmla="*/ 135 w 393"/>
                <a:gd name="T75" fmla="*/ 324 h 583"/>
                <a:gd name="T76" fmla="*/ 157 w 393"/>
                <a:gd name="T77" fmla="*/ 369 h 583"/>
                <a:gd name="T78" fmla="*/ 146 w 393"/>
                <a:gd name="T79" fmla="*/ 324 h 583"/>
                <a:gd name="T80" fmla="*/ 146 w 393"/>
                <a:gd name="T81" fmla="*/ 313 h 583"/>
                <a:gd name="T82" fmla="*/ 123 w 393"/>
                <a:gd name="T83" fmla="*/ 291 h 583"/>
                <a:gd name="T84" fmla="*/ 56 w 393"/>
                <a:gd name="T85" fmla="*/ 201 h 583"/>
                <a:gd name="T86" fmla="*/ 56 w 393"/>
                <a:gd name="T87" fmla="*/ 201 h 583"/>
                <a:gd name="T88" fmla="*/ 79 w 393"/>
                <a:gd name="T89" fmla="*/ 212 h 583"/>
                <a:gd name="T90" fmla="*/ 68 w 393"/>
                <a:gd name="T91" fmla="*/ 179 h 583"/>
                <a:gd name="T92" fmla="*/ 56 w 393"/>
                <a:gd name="T93" fmla="*/ 201 h 5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93" h="583">
                  <a:moveTo>
                    <a:pt x="370" y="582"/>
                  </a:moveTo>
                  <a:lnTo>
                    <a:pt x="370" y="582"/>
                  </a:lnTo>
                  <a:lnTo>
                    <a:pt x="370" y="582"/>
                  </a:lnTo>
                  <a:cubicBezTo>
                    <a:pt x="359" y="582"/>
                    <a:pt x="348" y="571"/>
                    <a:pt x="348" y="560"/>
                  </a:cubicBezTo>
                  <a:cubicBezTo>
                    <a:pt x="337" y="537"/>
                    <a:pt x="258" y="459"/>
                    <a:pt x="235" y="459"/>
                  </a:cubicBezTo>
                  <a:cubicBezTo>
                    <a:pt x="213" y="459"/>
                    <a:pt x="191" y="436"/>
                    <a:pt x="168" y="425"/>
                  </a:cubicBezTo>
                  <a:lnTo>
                    <a:pt x="157" y="414"/>
                  </a:lnTo>
                  <a:cubicBezTo>
                    <a:pt x="123" y="403"/>
                    <a:pt x="90" y="358"/>
                    <a:pt x="90" y="324"/>
                  </a:cubicBezTo>
                  <a:cubicBezTo>
                    <a:pt x="90" y="313"/>
                    <a:pt x="68" y="257"/>
                    <a:pt x="45" y="246"/>
                  </a:cubicBezTo>
                  <a:lnTo>
                    <a:pt x="45" y="246"/>
                  </a:lnTo>
                  <a:cubicBezTo>
                    <a:pt x="23" y="246"/>
                    <a:pt x="11" y="235"/>
                    <a:pt x="0" y="224"/>
                  </a:cubicBezTo>
                  <a:cubicBezTo>
                    <a:pt x="0" y="201"/>
                    <a:pt x="0" y="190"/>
                    <a:pt x="23" y="179"/>
                  </a:cubicBezTo>
                  <a:cubicBezTo>
                    <a:pt x="34" y="167"/>
                    <a:pt x="45" y="145"/>
                    <a:pt x="56" y="111"/>
                  </a:cubicBezTo>
                  <a:cubicBezTo>
                    <a:pt x="56" y="111"/>
                    <a:pt x="79" y="0"/>
                    <a:pt x="123" y="0"/>
                  </a:cubicBezTo>
                  <a:lnTo>
                    <a:pt x="135" y="0"/>
                  </a:lnTo>
                  <a:cubicBezTo>
                    <a:pt x="157" y="22"/>
                    <a:pt x="146" y="55"/>
                    <a:pt x="135" y="100"/>
                  </a:cubicBezTo>
                  <a:cubicBezTo>
                    <a:pt x="123" y="100"/>
                    <a:pt x="123" y="111"/>
                    <a:pt x="123" y="111"/>
                  </a:cubicBezTo>
                  <a:cubicBezTo>
                    <a:pt x="112" y="145"/>
                    <a:pt x="112" y="201"/>
                    <a:pt x="123" y="212"/>
                  </a:cubicBezTo>
                  <a:cubicBezTo>
                    <a:pt x="123" y="212"/>
                    <a:pt x="135" y="224"/>
                    <a:pt x="135" y="235"/>
                  </a:cubicBezTo>
                  <a:cubicBezTo>
                    <a:pt x="146" y="246"/>
                    <a:pt x="157" y="268"/>
                    <a:pt x="168" y="280"/>
                  </a:cubicBezTo>
                  <a:cubicBezTo>
                    <a:pt x="191" y="280"/>
                    <a:pt x="191" y="313"/>
                    <a:pt x="191" y="324"/>
                  </a:cubicBezTo>
                  <a:lnTo>
                    <a:pt x="191" y="336"/>
                  </a:lnTo>
                  <a:lnTo>
                    <a:pt x="191" y="336"/>
                  </a:lnTo>
                  <a:cubicBezTo>
                    <a:pt x="224" y="347"/>
                    <a:pt x="235" y="358"/>
                    <a:pt x="258" y="380"/>
                  </a:cubicBezTo>
                  <a:cubicBezTo>
                    <a:pt x="258" y="391"/>
                    <a:pt x="269" y="403"/>
                    <a:pt x="280" y="403"/>
                  </a:cubicBezTo>
                  <a:cubicBezTo>
                    <a:pt x="303" y="414"/>
                    <a:pt x="325" y="436"/>
                    <a:pt x="348" y="448"/>
                  </a:cubicBezTo>
                  <a:cubicBezTo>
                    <a:pt x="348" y="459"/>
                    <a:pt x="359" y="470"/>
                    <a:pt x="370" y="470"/>
                  </a:cubicBezTo>
                  <a:cubicBezTo>
                    <a:pt x="392" y="493"/>
                    <a:pt x="392" y="537"/>
                    <a:pt x="392" y="560"/>
                  </a:cubicBezTo>
                  <a:cubicBezTo>
                    <a:pt x="381" y="571"/>
                    <a:pt x="381" y="582"/>
                    <a:pt x="370" y="582"/>
                  </a:cubicBezTo>
                  <a:close/>
                  <a:moveTo>
                    <a:pt x="179" y="380"/>
                  </a:moveTo>
                  <a:lnTo>
                    <a:pt x="179" y="380"/>
                  </a:lnTo>
                  <a:cubicBezTo>
                    <a:pt x="191" y="380"/>
                    <a:pt x="191" y="391"/>
                    <a:pt x="202" y="391"/>
                  </a:cubicBezTo>
                  <a:cubicBezTo>
                    <a:pt x="202" y="403"/>
                    <a:pt x="213" y="403"/>
                    <a:pt x="224" y="414"/>
                  </a:cubicBezTo>
                  <a:cubicBezTo>
                    <a:pt x="213" y="391"/>
                    <a:pt x="202" y="380"/>
                    <a:pt x="191" y="380"/>
                  </a:cubicBezTo>
                  <a:cubicBezTo>
                    <a:pt x="179" y="380"/>
                    <a:pt x="179" y="380"/>
                    <a:pt x="179" y="380"/>
                  </a:cubicBezTo>
                  <a:close/>
                  <a:moveTo>
                    <a:pt x="123" y="291"/>
                  </a:moveTo>
                  <a:lnTo>
                    <a:pt x="123" y="291"/>
                  </a:lnTo>
                  <a:cubicBezTo>
                    <a:pt x="123" y="302"/>
                    <a:pt x="135" y="324"/>
                    <a:pt x="135" y="324"/>
                  </a:cubicBezTo>
                  <a:cubicBezTo>
                    <a:pt x="135" y="336"/>
                    <a:pt x="146" y="358"/>
                    <a:pt x="157" y="369"/>
                  </a:cubicBezTo>
                  <a:cubicBezTo>
                    <a:pt x="146" y="358"/>
                    <a:pt x="146" y="336"/>
                    <a:pt x="146" y="324"/>
                  </a:cubicBezTo>
                  <a:lnTo>
                    <a:pt x="146" y="313"/>
                  </a:lnTo>
                  <a:cubicBezTo>
                    <a:pt x="135" y="313"/>
                    <a:pt x="135" y="302"/>
                    <a:pt x="123" y="291"/>
                  </a:cubicBezTo>
                  <a:close/>
                  <a:moveTo>
                    <a:pt x="56" y="201"/>
                  </a:moveTo>
                  <a:lnTo>
                    <a:pt x="56" y="201"/>
                  </a:lnTo>
                  <a:cubicBezTo>
                    <a:pt x="68" y="201"/>
                    <a:pt x="68" y="201"/>
                    <a:pt x="79" y="212"/>
                  </a:cubicBezTo>
                  <a:cubicBezTo>
                    <a:pt x="79" y="201"/>
                    <a:pt x="68" y="190"/>
                    <a:pt x="68" y="179"/>
                  </a:cubicBezTo>
                  <a:cubicBezTo>
                    <a:pt x="68" y="190"/>
                    <a:pt x="56" y="201"/>
                    <a:pt x="56" y="201"/>
                  </a:cubicBezTo>
                  <a:close/>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latin typeface="Calibri Light"/>
              </a:endParaRPr>
            </a:p>
          </p:txBody>
        </p:sp>
        <p:sp>
          <p:nvSpPr>
            <p:cNvPr id="125" name="Freeform 83"/>
            <p:cNvSpPr>
              <a:spLocks noChangeArrowheads="1"/>
            </p:cNvSpPr>
            <p:nvPr/>
          </p:nvSpPr>
          <p:spPr bwMode="auto">
            <a:xfrm>
              <a:off x="2651125" y="3271838"/>
              <a:ext cx="36513" cy="20637"/>
            </a:xfrm>
            <a:custGeom>
              <a:avLst/>
              <a:gdLst>
                <a:gd name="T0" fmla="*/ 78 w 102"/>
                <a:gd name="T1" fmla="*/ 22 h 57"/>
                <a:gd name="T2" fmla="*/ 78 w 102"/>
                <a:gd name="T3" fmla="*/ 22 h 57"/>
                <a:gd name="T4" fmla="*/ 11 w 102"/>
                <a:gd name="T5" fmla="*/ 0 h 57"/>
                <a:gd name="T6" fmla="*/ 45 w 102"/>
                <a:gd name="T7" fmla="*/ 34 h 57"/>
                <a:gd name="T8" fmla="*/ 78 w 102"/>
                <a:gd name="T9" fmla="*/ 22 h 57"/>
              </a:gdLst>
              <a:ahLst/>
              <a:cxnLst>
                <a:cxn ang="0">
                  <a:pos x="T0" y="T1"/>
                </a:cxn>
                <a:cxn ang="0">
                  <a:pos x="T2" y="T3"/>
                </a:cxn>
                <a:cxn ang="0">
                  <a:pos x="T4" y="T5"/>
                </a:cxn>
                <a:cxn ang="0">
                  <a:pos x="T6" y="T7"/>
                </a:cxn>
                <a:cxn ang="0">
                  <a:pos x="T8" y="T9"/>
                </a:cxn>
              </a:cxnLst>
              <a:rect l="0" t="0" r="r" b="b"/>
              <a:pathLst>
                <a:path w="102" h="57">
                  <a:moveTo>
                    <a:pt x="78" y="22"/>
                  </a:moveTo>
                  <a:lnTo>
                    <a:pt x="78" y="22"/>
                  </a:lnTo>
                  <a:cubicBezTo>
                    <a:pt x="67" y="11"/>
                    <a:pt x="22" y="0"/>
                    <a:pt x="11" y="0"/>
                  </a:cubicBezTo>
                  <a:cubicBezTo>
                    <a:pt x="0" y="11"/>
                    <a:pt x="22" y="11"/>
                    <a:pt x="45" y="34"/>
                  </a:cubicBezTo>
                  <a:cubicBezTo>
                    <a:pt x="67" y="56"/>
                    <a:pt x="101" y="45"/>
                    <a:pt x="78" y="22"/>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latin typeface="Calibri Light"/>
              </a:endParaRPr>
            </a:p>
          </p:txBody>
        </p:sp>
        <p:sp>
          <p:nvSpPr>
            <p:cNvPr id="126" name="Freeform 84"/>
            <p:cNvSpPr>
              <a:spLocks noChangeArrowheads="1"/>
            </p:cNvSpPr>
            <p:nvPr/>
          </p:nvSpPr>
          <p:spPr bwMode="auto">
            <a:xfrm>
              <a:off x="2647950" y="3263900"/>
              <a:ext cx="44450" cy="31750"/>
            </a:xfrm>
            <a:custGeom>
              <a:avLst/>
              <a:gdLst>
                <a:gd name="T0" fmla="*/ 78 w 124"/>
                <a:gd name="T1" fmla="*/ 89 h 90"/>
                <a:gd name="T2" fmla="*/ 78 w 124"/>
                <a:gd name="T3" fmla="*/ 89 h 90"/>
                <a:gd name="T4" fmla="*/ 78 w 124"/>
                <a:gd name="T5" fmla="*/ 89 h 90"/>
                <a:gd name="T6" fmla="*/ 44 w 124"/>
                <a:gd name="T7" fmla="*/ 78 h 90"/>
                <a:gd name="T8" fmla="*/ 22 w 124"/>
                <a:gd name="T9" fmla="*/ 56 h 90"/>
                <a:gd name="T10" fmla="*/ 0 w 124"/>
                <a:gd name="T11" fmla="*/ 33 h 90"/>
                <a:gd name="T12" fmla="*/ 11 w 124"/>
                <a:gd name="T13" fmla="*/ 11 h 90"/>
                <a:gd name="T14" fmla="*/ 33 w 124"/>
                <a:gd name="T15" fmla="*/ 0 h 90"/>
                <a:gd name="T16" fmla="*/ 100 w 124"/>
                <a:gd name="T17" fmla="*/ 22 h 90"/>
                <a:gd name="T18" fmla="*/ 112 w 124"/>
                <a:gd name="T19" fmla="*/ 67 h 90"/>
                <a:gd name="T20" fmla="*/ 78 w 124"/>
                <a:gd name="T21" fmla="*/ 89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4" h="90">
                  <a:moveTo>
                    <a:pt x="78" y="89"/>
                  </a:moveTo>
                  <a:lnTo>
                    <a:pt x="78" y="89"/>
                  </a:lnTo>
                  <a:lnTo>
                    <a:pt x="78" y="89"/>
                  </a:lnTo>
                  <a:cubicBezTo>
                    <a:pt x="67" y="89"/>
                    <a:pt x="56" y="89"/>
                    <a:pt x="44" y="78"/>
                  </a:cubicBezTo>
                  <a:cubicBezTo>
                    <a:pt x="33" y="67"/>
                    <a:pt x="22" y="67"/>
                    <a:pt x="22" y="56"/>
                  </a:cubicBezTo>
                  <a:cubicBezTo>
                    <a:pt x="11" y="56"/>
                    <a:pt x="0" y="44"/>
                    <a:pt x="0" y="33"/>
                  </a:cubicBezTo>
                  <a:cubicBezTo>
                    <a:pt x="0" y="33"/>
                    <a:pt x="0" y="22"/>
                    <a:pt x="11" y="11"/>
                  </a:cubicBezTo>
                  <a:cubicBezTo>
                    <a:pt x="11" y="0"/>
                    <a:pt x="22" y="0"/>
                    <a:pt x="33" y="0"/>
                  </a:cubicBezTo>
                  <a:cubicBezTo>
                    <a:pt x="56" y="0"/>
                    <a:pt x="89" y="11"/>
                    <a:pt x="100" y="22"/>
                  </a:cubicBezTo>
                  <a:cubicBezTo>
                    <a:pt x="123" y="44"/>
                    <a:pt x="112" y="67"/>
                    <a:pt x="112" y="67"/>
                  </a:cubicBezTo>
                  <a:cubicBezTo>
                    <a:pt x="112" y="78"/>
                    <a:pt x="89" y="89"/>
                    <a:pt x="78" y="89"/>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latin typeface="Calibri Light"/>
              </a:endParaRPr>
            </a:p>
          </p:txBody>
        </p:sp>
        <p:sp>
          <p:nvSpPr>
            <p:cNvPr id="127" name="Freeform 85"/>
            <p:cNvSpPr>
              <a:spLocks noChangeArrowheads="1"/>
            </p:cNvSpPr>
            <p:nvPr/>
          </p:nvSpPr>
          <p:spPr bwMode="auto">
            <a:xfrm>
              <a:off x="2873375" y="3098800"/>
              <a:ext cx="49213" cy="69850"/>
            </a:xfrm>
            <a:custGeom>
              <a:avLst/>
              <a:gdLst>
                <a:gd name="T0" fmla="*/ 79 w 136"/>
                <a:gd name="T1" fmla="*/ 56 h 192"/>
                <a:gd name="T2" fmla="*/ 79 w 136"/>
                <a:gd name="T3" fmla="*/ 56 h 192"/>
                <a:gd name="T4" fmla="*/ 34 w 136"/>
                <a:gd name="T5" fmla="*/ 22 h 192"/>
                <a:gd name="T6" fmla="*/ 34 w 136"/>
                <a:gd name="T7" fmla="*/ 56 h 192"/>
                <a:gd name="T8" fmla="*/ 90 w 136"/>
                <a:gd name="T9" fmla="*/ 157 h 192"/>
                <a:gd name="T10" fmla="*/ 124 w 136"/>
                <a:gd name="T11" fmla="*/ 134 h 192"/>
                <a:gd name="T12" fmla="*/ 79 w 136"/>
                <a:gd name="T13" fmla="*/ 56 h 192"/>
              </a:gdLst>
              <a:ahLst/>
              <a:cxnLst>
                <a:cxn ang="0">
                  <a:pos x="T0" y="T1"/>
                </a:cxn>
                <a:cxn ang="0">
                  <a:pos x="T2" y="T3"/>
                </a:cxn>
                <a:cxn ang="0">
                  <a:pos x="T4" y="T5"/>
                </a:cxn>
                <a:cxn ang="0">
                  <a:pos x="T6" y="T7"/>
                </a:cxn>
                <a:cxn ang="0">
                  <a:pos x="T8" y="T9"/>
                </a:cxn>
                <a:cxn ang="0">
                  <a:pos x="T10" y="T11"/>
                </a:cxn>
                <a:cxn ang="0">
                  <a:pos x="T12" y="T13"/>
                </a:cxn>
              </a:cxnLst>
              <a:rect l="0" t="0" r="r" b="b"/>
              <a:pathLst>
                <a:path w="136" h="192">
                  <a:moveTo>
                    <a:pt x="79" y="56"/>
                  </a:moveTo>
                  <a:lnTo>
                    <a:pt x="79" y="56"/>
                  </a:lnTo>
                  <a:cubicBezTo>
                    <a:pt x="45" y="56"/>
                    <a:pt x="45" y="34"/>
                    <a:pt x="34" y="22"/>
                  </a:cubicBezTo>
                  <a:cubicBezTo>
                    <a:pt x="23" y="0"/>
                    <a:pt x="0" y="34"/>
                    <a:pt x="34" y="56"/>
                  </a:cubicBezTo>
                  <a:cubicBezTo>
                    <a:pt x="56" y="90"/>
                    <a:pt x="90" y="134"/>
                    <a:pt x="90" y="157"/>
                  </a:cubicBezTo>
                  <a:cubicBezTo>
                    <a:pt x="90" y="179"/>
                    <a:pt x="135" y="191"/>
                    <a:pt x="124" y="134"/>
                  </a:cubicBezTo>
                  <a:cubicBezTo>
                    <a:pt x="124" y="78"/>
                    <a:pt x="90" y="67"/>
                    <a:pt x="79" y="56"/>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latin typeface="Calibri Light"/>
              </a:endParaRPr>
            </a:p>
          </p:txBody>
        </p:sp>
        <p:sp>
          <p:nvSpPr>
            <p:cNvPr id="128" name="Freeform 86"/>
            <p:cNvSpPr>
              <a:spLocks noChangeArrowheads="1"/>
            </p:cNvSpPr>
            <p:nvPr/>
          </p:nvSpPr>
          <p:spPr bwMode="auto">
            <a:xfrm>
              <a:off x="2868613" y="3095625"/>
              <a:ext cx="57150" cy="77788"/>
            </a:xfrm>
            <a:custGeom>
              <a:avLst/>
              <a:gdLst>
                <a:gd name="T0" fmla="*/ 123 w 158"/>
                <a:gd name="T1" fmla="*/ 213 h 214"/>
                <a:gd name="T2" fmla="*/ 123 w 158"/>
                <a:gd name="T3" fmla="*/ 213 h 214"/>
                <a:gd name="T4" fmla="*/ 123 w 158"/>
                <a:gd name="T5" fmla="*/ 213 h 214"/>
                <a:gd name="T6" fmla="*/ 79 w 158"/>
                <a:gd name="T7" fmla="*/ 168 h 214"/>
                <a:gd name="T8" fmla="*/ 22 w 158"/>
                <a:gd name="T9" fmla="*/ 89 h 214"/>
                <a:gd name="T10" fmla="*/ 11 w 158"/>
                <a:gd name="T11" fmla="*/ 22 h 214"/>
                <a:gd name="T12" fmla="*/ 34 w 158"/>
                <a:gd name="T13" fmla="*/ 0 h 214"/>
                <a:gd name="T14" fmla="*/ 67 w 158"/>
                <a:gd name="T15" fmla="*/ 22 h 214"/>
                <a:gd name="T16" fmla="*/ 67 w 158"/>
                <a:gd name="T17" fmla="*/ 33 h 214"/>
                <a:gd name="T18" fmla="*/ 90 w 158"/>
                <a:gd name="T19" fmla="*/ 45 h 214"/>
                <a:gd name="T20" fmla="*/ 157 w 158"/>
                <a:gd name="T21" fmla="*/ 145 h 214"/>
                <a:gd name="T22" fmla="*/ 146 w 158"/>
                <a:gd name="T23" fmla="*/ 190 h 214"/>
                <a:gd name="T24" fmla="*/ 123 w 158"/>
                <a:gd name="T25" fmla="*/ 213 h 214"/>
                <a:gd name="T26" fmla="*/ 101 w 158"/>
                <a:gd name="T27" fmla="*/ 101 h 214"/>
                <a:gd name="T28" fmla="*/ 101 w 158"/>
                <a:gd name="T29" fmla="*/ 101 h 214"/>
                <a:gd name="T30" fmla="*/ 101 w 158"/>
                <a:gd name="T31" fmla="*/ 123 h 214"/>
                <a:gd name="T32" fmla="*/ 101 w 158"/>
                <a:gd name="T33" fmla="*/ 101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8" h="214">
                  <a:moveTo>
                    <a:pt x="123" y="213"/>
                  </a:moveTo>
                  <a:lnTo>
                    <a:pt x="123" y="213"/>
                  </a:lnTo>
                  <a:lnTo>
                    <a:pt x="123" y="213"/>
                  </a:lnTo>
                  <a:cubicBezTo>
                    <a:pt x="101" y="213"/>
                    <a:pt x="79" y="190"/>
                    <a:pt x="79" y="168"/>
                  </a:cubicBezTo>
                  <a:cubicBezTo>
                    <a:pt x="79" y="145"/>
                    <a:pt x="56" y="112"/>
                    <a:pt x="22" y="89"/>
                  </a:cubicBezTo>
                  <a:cubicBezTo>
                    <a:pt x="0" y="67"/>
                    <a:pt x="0" y="45"/>
                    <a:pt x="11" y="22"/>
                  </a:cubicBezTo>
                  <a:cubicBezTo>
                    <a:pt x="11" y="11"/>
                    <a:pt x="22" y="0"/>
                    <a:pt x="34" y="0"/>
                  </a:cubicBezTo>
                  <a:cubicBezTo>
                    <a:pt x="45" y="0"/>
                    <a:pt x="56" y="11"/>
                    <a:pt x="67" y="22"/>
                  </a:cubicBezTo>
                  <a:lnTo>
                    <a:pt x="67" y="33"/>
                  </a:lnTo>
                  <a:cubicBezTo>
                    <a:pt x="79" y="45"/>
                    <a:pt x="79" y="45"/>
                    <a:pt x="90" y="45"/>
                  </a:cubicBezTo>
                  <a:cubicBezTo>
                    <a:pt x="112" y="56"/>
                    <a:pt x="146" y="78"/>
                    <a:pt x="157" y="145"/>
                  </a:cubicBezTo>
                  <a:cubicBezTo>
                    <a:pt x="157" y="168"/>
                    <a:pt x="157" y="179"/>
                    <a:pt x="146" y="190"/>
                  </a:cubicBezTo>
                  <a:cubicBezTo>
                    <a:pt x="135" y="202"/>
                    <a:pt x="135" y="213"/>
                    <a:pt x="123" y="213"/>
                  </a:cubicBezTo>
                  <a:close/>
                  <a:moveTo>
                    <a:pt x="101" y="101"/>
                  </a:moveTo>
                  <a:lnTo>
                    <a:pt x="101" y="101"/>
                  </a:lnTo>
                  <a:cubicBezTo>
                    <a:pt x="101" y="112"/>
                    <a:pt x="101" y="112"/>
                    <a:pt x="101" y="123"/>
                  </a:cubicBezTo>
                  <a:cubicBezTo>
                    <a:pt x="101" y="112"/>
                    <a:pt x="101" y="101"/>
                    <a:pt x="101" y="101"/>
                  </a:cubicBezTo>
                  <a:close/>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latin typeface="Calibri Light"/>
              </a:endParaRPr>
            </a:p>
          </p:txBody>
        </p:sp>
        <p:sp>
          <p:nvSpPr>
            <p:cNvPr id="129" name="Freeform 87"/>
            <p:cNvSpPr>
              <a:spLocks noChangeArrowheads="1"/>
            </p:cNvSpPr>
            <p:nvPr/>
          </p:nvSpPr>
          <p:spPr bwMode="auto">
            <a:xfrm>
              <a:off x="2873375" y="3049588"/>
              <a:ext cx="25400" cy="25400"/>
            </a:xfrm>
            <a:custGeom>
              <a:avLst/>
              <a:gdLst>
                <a:gd name="T0" fmla="*/ 23 w 69"/>
                <a:gd name="T1" fmla="*/ 68 h 69"/>
                <a:gd name="T2" fmla="*/ 23 w 69"/>
                <a:gd name="T3" fmla="*/ 68 h 69"/>
                <a:gd name="T4" fmla="*/ 11 w 69"/>
                <a:gd name="T5" fmla="*/ 34 h 69"/>
                <a:gd name="T6" fmla="*/ 23 w 69"/>
                <a:gd name="T7" fmla="*/ 0 h 69"/>
                <a:gd name="T8" fmla="*/ 56 w 69"/>
                <a:gd name="T9" fmla="*/ 34 h 69"/>
                <a:gd name="T10" fmla="*/ 23 w 69"/>
                <a:gd name="T11" fmla="*/ 68 h 69"/>
              </a:gdLst>
              <a:ahLst/>
              <a:cxnLst>
                <a:cxn ang="0">
                  <a:pos x="T0" y="T1"/>
                </a:cxn>
                <a:cxn ang="0">
                  <a:pos x="T2" y="T3"/>
                </a:cxn>
                <a:cxn ang="0">
                  <a:pos x="T4" y="T5"/>
                </a:cxn>
                <a:cxn ang="0">
                  <a:pos x="T6" y="T7"/>
                </a:cxn>
                <a:cxn ang="0">
                  <a:pos x="T8" y="T9"/>
                </a:cxn>
                <a:cxn ang="0">
                  <a:pos x="T10" y="T11"/>
                </a:cxn>
              </a:cxnLst>
              <a:rect l="0" t="0" r="r" b="b"/>
              <a:pathLst>
                <a:path w="69" h="69">
                  <a:moveTo>
                    <a:pt x="23" y="68"/>
                  </a:moveTo>
                  <a:lnTo>
                    <a:pt x="23" y="68"/>
                  </a:lnTo>
                  <a:cubicBezTo>
                    <a:pt x="11" y="68"/>
                    <a:pt x="23" y="45"/>
                    <a:pt x="11" y="34"/>
                  </a:cubicBezTo>
                  <a:cubicBezTo>
                    <a:pt x="11" y="23"/>
                    <a:pt x="0" y="0"/>
                    <a:pt x="23" y="0"/>
                  </a:cubicBezTo>
                  <a:cubicBezTo>
                    <a:pt x="34" y="0"/>
                    <a:pt x="45" y="23"/>
                    <a:pt x="56" y="34"/>
                  </a:cubicBezTo>
                  <a:cubicBezTo>
                    <a:pt x="68" y="45"/>
                    <a:pt x="45" y="68"/>
                    <a:pt x="23" y="68"/>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latin typeface="Calibri Light"/>
              </a:endParaRPr>
            </a:p>
          </p:txBody>
        </p:sp>
        <p:sp>
          <p:nvSpPr>
            <p:cNvPr id="130" name="Freeform 88"/>
            <p:cNvSpPr>
              <a:spLocks noChangeArrowheads="1"/>
            </p:cNvSpPr>
            <p:nvPr/>
          </p:nvSpPr>
          <p:spPr bwMode="auto">
            <a:xfrm>
              <a:off x="2865438" y="3041650"/>
              <a:ext cx="36512" cy="41275"/>
            </a:xfrm>
            <a:custGeom>
              <a:avLst/>
              <a:gdLst>
                <a:gd name="T0" fmla="*/ 45 w 102"/>
                <a:gd name="T1" fmla="*/ 112 h 113"/>
                <a:gd name="T2" fmla="*/ 45 w 102"/>
                <a:gd name="T3" fmla="*/ 112 h 113"/>
                <a:gd name="T4" fmla="*/ 22 w 102"/>
                <a:gd name="T5" fmla="*/ 101 h 113"/>
                <a:gd name="T6" fmla="*/ 11 w 102"/>
                <a:gd name="T7" fmla="*/ 67 h 113"/>
                <a:gd name="T8" fmla="*/ 11 w 102"/>
                <a:gd name="T9" fmla="*/ 67 h 113"/>
                <a:gd name="T10" fmla="*/ 11 w 102"/>
                <a:gd name="T11" fmla="*/ 11 h 113"/>
                <a:gd name="T12" fmla="*/ 45 w 102"/>
                <a:gd name="T13" fmla="*/ 0 h 113"/>
                <a:gd name="T14" fmla="*/ 90 w 102"/>
                <a:gd name="T15" fmla="*/ 34 h 113"/>
                <a:gd name="T16" fmla="*/ 90 w 102"/>
                <a:gd name="T17" fmla="*/ 34 h 113"/>
                <a:gd name="T18" fmla="*/ 101 w 102"/>
                <a:gd name="T19" fmla="*/ 79 h 113"/>
                <a:gd name="T20" fmla="*/ 56 w 102"/>
                <a:gd name="T21" fmla="*/ 112 h 113"/>
                <a:gd name="T22" fmla="*/ 45 w 102"/>
                <a:gd name="T23" fmla="*/ 112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2" h="113">
                  <a:moveTo>
                    <a:pt x="45" y="112"/>
                  </a:moveTo>
                  <a:lnTo>
                    <a:pt x="45" y="112"/>
                  </a:lnTo>
                  <a:cubicBezTo>
                    <a:pt x="33" y="112"/>
                    <a:pt x="33" y="112"/>
                    <a:pt x="22" y="101"/>
                  </a:cubicBezTo>
                  <a:cubicBezTo>
                    <a:pt x="11" y="90"/>
                    <a:pt x="11" y="79"/>
                    <a:pt x="11" y="67"/>
                  </a:cubicBezTo>
                  <a:lnTo>
                    <a:pt x="11" y="67"/>
                  </a:lnTo>
                  <a:cubicBezTo>
                    <a:pt x="11" y="45"/>
                    <a:pt x="0" y="22"/>
                    <a:pt x="11" y="11"/>
                  </a:cubicBezTo>
                  <a:cubicBezTo>
                    <a:pt x="22" y="11"/>
                    <a:pt x="22" y="0"/>
                    <a:pt x="45" y="0"/>
                  </a:cubicBezTo>
                  <a:cubicBezTo>
                    <a:pt x="67" y="0"/>
                    <a:pt x="78" y="22"/>
                    <a:pt x="90" y="34"/>
                  </a:cubicBezTo>
                  <a:lnTo>
                    <a:pt x="90" y="34"/>
                  </a:lnTo>
                  <a:cubicBezTo>
                    <a:pt x="101" y="45"/>
                    <a:pt x="101" y="56"/>
                    <a:pt x="101" y="79"/>
                  </a:cubicBezTo>
                  <a:cubicBezTo>
                    <a:pt x="90" y="90"/>
                    <a:pt x="78" y="112"/>
                    <a:pt x="56" y="112"/>
                  </a:cubicBezTo>
                  <a:cubicBezTo>
                    <a:pt x="45" y="112"/>
                    <a:pt x="45" y="112"/>
                    <a:pt x="45" y="112"/>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latin typeface="Calibri Light"/>
              </a:endParaRPr>
            </a:p>
          </p:txBody>
        </p:sp>
        <p:sp>
          <p:nvSpPr>
            <p:cNvPr id="131" name="Freeform 89"/>
            <p:cNvSpPr>
              <a:spLocks noChangeArrowheads="1"/>
            </p:cNvSpPr>
            <p:nvPr/>
          </p:nvSpPr>
          <p:spPr bwMode="auto">
            <a:xfrm>
              <a:off x="2797175" y="2936875"/>
              <a:ext cx="33338" cy="23813"/>
            </a:xfrm>
            <a:custGeom>
              <a:avLst/>
              <a:gdLst>
                <a:gd name="T0" fmla="*/ 79 w 91"/>
                <a:gd name="T1" fmla="*/ 56 h 68"/>
                <a:gd name="T2" fmla="*/ 79 w 91"/>
                <a:gd name="T3" fmla="*/ 56 h 68"/>
                <a:gd name="T4" fmla="*/ 45 w 91"/>
                <a:gd name="T5" fmla="*/ 22 h 68"/>
                <a:gd name="T6" fmla="*/ 23 w 91"/>
                <a:gd name="T7" fmla="*/ 33 h 68"/>
                <a:gd name="T8" fmla="*/ 79 w 91"/>
                <a:gd name="T9" fmla="*/ 56 h 68"/>
              </a:gdLst>
              <a:ahLst/>
              <a:cxnLst>
                <a:cxn ang="0">
                  <a:pos x="T0" y="T1"/>
                </a:cxn>
                <a:cxn ang="0">
                  <a:pos x="T2" y="T3"/>
                </a:cxn>
                <a:cxn ang="0">
                  <a:pos x="T4" y="T5"/>
                </a:cxn>
                <a:cxn ang="0">
                  <a:pos x="T6" y="T7"/>
                </a:cxn>
                <a:cxn ang="0">
                  <a:pos x="T8" y="T9"/>
                </a:cxn>
              </a:cxnLst>
              <a:rect l="0" t="0" r="r" b="b"/>
              <a:pathLst>
                <a:path w="91" h="68">
                  <a:moveTo>
                    <a:pt x="79" y="56"/>
                  </a:moveTo>
                  <a:lnTo>
                    <a:pt x="79" y="56"/>
                  </a:lnTo>
                  <a:cubicBezTo>
                    <a:pt x="90" y="44"/>
                    <a:pt x="68" y="33"/>
                    <a:pt x="45" y="22"/>
                  </a:cubicBezTo>
                  <a:cubicBezTo>
                    <a:pt x="34" y="0"/>
                    <a:pt x="0" y="22"/>
                    <a:pt x="23" y="33"/>
                  </a:cubicBezTo>
                  <a:cubicBezTo>
                    <a:pt x="34" y="56"/>
                    <a:pt x="68" y="67"/>
                    <a:pt x="79" y="56"/>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latin typeface="Calibri Light"/>
              </a:endParaRPr>
            </a:p>
          </p:txBody>
        </p:sp>
        <p:sp>
          <p:nvSpPr>
            <p:cNvPr id="132" name="Freeform 90"/>
            <p:cNvSpPr>
              <a:spLocks noChangeArrowheads="1"/>
            </p:cNvSpPr>
            <p:nvPr/>
          </p:nvSpPr>
          <p:spPr bwMode="auto">
            <a:xfrm>
              <a:off x="2792413" y="2933700"/>
              <a:ext cx="41275" cy="36513"/>
            </a:xfrm>
            <a:custGeom>
              <a:avLst/>
              <a:gdLst>
                <a:gd name="T0" fmla="*/ 79 w 113"/>
                <a:gd name="T1" fmla="*/ 101 h 102"/>
                <a:gd name="T2" fmla="*/ 79 w 113"/>
                <a:gd name="T3" fmla="*/ 101 h 102"/>
                <a:gd name="T4" fmla="*/ 79 w 113"/>
                <a:gd name="T5" fmla="*/ 101 h 102"/>
                <a:gd name="T6" fmla="*/ 11 w 113"/>
                <a:gd name="T7" fmla="*/ 68 h 102"/>
                <a:gd name="T8" fmla="*/ 11 w 113"/>
                <a:gd name="T9" fmla="*/ 23 h 102"/>
                <a:gd name="T10" fmla="*/ 45 w 113"/>
                <a:gd name="T11" fmla="*/ 0 h 102"/>
                <a:gd name="T12" fmla="*/ 79 w 113"/>
                <a:gd name="T13" fmla="*/ 12 h 102"/>
                <a:gd name="T14" fmla="*/ 112 w 113"/>
                <a:gd name="T15" fmla="*/ 56 h 102"/>
                <a:gd name="T16" fmla="*/ 101 w 113"/>
                <a:gd name="T17" fmla="*/ 90 h 102"/>
                <a:gd name="T18" fmla="*/ 79 w 113"/>
                <a:gd name="T19" fmla="*/ 101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3" h="102">
                  <a:moveTo>
                    <a:pt x="79" y="101"/>
                  </a:moveTo>
                  <a:lnTo>
                    <a:pt x="79" y="101"/>
                  </a:lnTo>
                  <a:lnTo>
                    <a:pt x="79" y="101"/>
                  </a:lnTo>
                  <a:cubicBezTo>
                    <a:pt x="56" y="101"/>
                    <a:pt x="23" y="79"/>
                    <a:pt x="11" y="68"/>
                  </a:cubicBezTo>
                  <a:cubicBezTo>
                    <a:pt x="0" y="56"/>
                    <a:pt x="0" y="34"/>
                    <a:pt x="11" y="23"/>
                  </a:cubicBezTo>
                  <a:cubicBezTo>
                    <a:pt x="11" y="12"/>
                    <a:pt x="34" y="0"/>
                    <a:pt x="45" y="0"/>
                  </a:cubicBezTo>
                  <a:cubicBezTo>
                    <a:pt x="56" y="0"/>
                    <a:pt x="67" y="0"/>
                    <a:pt x="79" y="12"/>
                  </a:cubicBezTo>
                  <a:cubicBezTo>
                    <a:pt x="90" y="23"/>
                    <a:pt x="112" y="34"/>
                    <a:pt x="112" y="56"/>
                  </a:cubicBezTo>
                  <a:cubicBezTo>
                    <a:pt x="112" y="68"/>
                    <a:pt x="112" y="79"/>
                    <a:pt x="101" y="90"/>
                  </a:cubicBezTo>
                  <a:cubicBezTo>
                    <a:pt x="101" y="90"/>
                    <a:pt x="90" y="101"/>
                    <a:pt x="79" y="101"/>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latin typeface="Calibri Light"/>
              </a:endParaRPr>
            </a:p>
          </p:txBody>
        </p:sp>
        <p:sp>
          <p:nvSpPr>
            <p:cNvPr id="133" name="Freeform 91"/>
            <p:cNvSpPr>
              <a:spLocks noChangeArrowheads="1"/>
            </p:cNvSpPr>
            <p:nvPr/>
          </p:nvSpPr>
          <p:spPr bwMode="auto">
            <a:xfrm>
              <a:off x="2852738" y="2944813"/>
              <a:ext cx="23812" cy="33337"/>
            </a:xfrm>
            <a:custGeom>
              <a:avLst/>
              <a:gdLst>
                <a:gd name="T0" fmla="*/ 45 w 68"/>
                <a:gd name="T1" fmla="*/ 90 h 91"/>
                <a:gd name="T2" fmla="*/ 45 w 68"/>
                <a:gd name="T3" fmla="*/ 90 h 91"/>
                <a:gd name="T4" fmla="*/ 11 w 68"/>
                <a:gd name="T5" fmla="*/ 67 h 91"/>
                <a:gd name="T6" fmla="*/ 34 w 68"/>
                <a:gd name="T7" fmla="*/ 22 h 91"/>
                <a:gd name="T8" fmla="*/ 67 w 68"/>
                <a:gd name="T9" fmla="*/ 56 h 91"/>
                <a:gd name="T10" fmla="*/ 45 w 68"/>
                <a:gd name="T11" fmla="*/ 90 h 91"/>
              </a:gdLst>
              <a:ahLst/>
              <a:cxnLst>
                <a:cxn ang="0">
                  <a:pos x="T0" y="T1"/>
                </a:cxn>
                <a:cxn ang="0">
                  <a:pos x="T2" y="T3"/>
                </a:cxn>
                <a:cxn ang="0">
                  <a:pos x="T4" y="T5"/>
                </a:cxn>
                <a:cxn ang="0">
                  <a:pos x="T6" y="T7"/>
                </a:cxn>
                <a:cxn ang="0">
                  <a:pos x="T8" y="T9"/>
                </a:cxn>
                <a:cxn ang="0">
                  <a:pos x="T10" y="T11"/>
                </a:cxn>
              </a:cxnLst>
              <a:rect l="0" t="0" r="r" b="b"/>
              <a:pathLst>
                <a:path w="68" h="91">
                  <a:moveTo>
                    <a:pt x="45" y="90"/>
                  </a:moveTo>
                  <a:lnTo>
                    <a:pt x="45" y="90"/>
                  </a:lnTo>
                  <a:cubicBezTo>
                    <a:pt x="34" y="79"/>
                    <a:pt x="34" y="56"/>
                    <a:pt x="11" y="67"/>
                  </a:cubicBezTo>
                  <a:cubicBezTo>
                    <a:pt x="0" y="67"/>
                    <a:pt x="34" y="45"/>
                    <a:pt x="34" y="22"/>
                  </a:cubicBezTo>
                  <a:cubicBezTo>
                    <a:pt x="45" y="0"/>
                    <a:pt x="67" y="45"/>
                    <a:pt x="67" y="56"/>
                  </a:cubicBezTo>
                  <a:cubicBezTo>
                    <a:pt x="67" y="79"/>
                    <a:pt x="56" y="90"/>
                    <a:pt x="45" y="90"/>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latin typeface="Calibri Light"/>
              </a:endParaRPr>
            </a:p>
          </p:txBody>
        </p:sp>
        <p:sp>
          <p:nvSpPr>
            <p:cNvPr id="134" name="Freeform 92"/>
            <p:cNvSpPr>
              <a:spLocks noChangeArrowheads="1"/>
            </p:cNvSpPr>
            <p:nvPr/>
          </p:nvSpPr>
          <p:spPr bwMode="auto">
            <a:xfrm>
              <a:off x="2844800" y="2944813"/>
              <a:ext cx="41275" cy="41275"/>
            </a:xfrm>
            <a:custGeom>
              <a:avLst/>
              <a:gdLst>
                <a:gd name="T0" fmla="*/ 67 w 113"/>
                <a:gd name="T1" fmla="*/ 112 h 113"/>
                <a:gd name="T2" fmla="*/ 67 w 113"/>
                <a:gd name="T3" fmla="*/ 112 h 113"/>
                <a:gd name="T4" fmla="*/ 56 w 113"/>
                <a:gd name="T5" fmla="*/ 101 h 113"/>
                <a:gd name="T6" fmla="*/ 33 w 113"/>
                <a:gd name="T7" fmla="*/ 90 h 113"/>
                <a:gd name="T8" fmla="*/ 33 w 113"/>
                <a:gd name="T9" fmla="*/ 90 h 113"/>
                <a:gd name="T10" fmla="*/ 11 w 113"/>
                <a:gd name="T11" fmla="*/ 79 h 113"/>
                <a:gd name="T12" fmla="*/ 22 w 113"/>
                <a:gd name="T13" fmla="*/ 34 h 113"/>
                <a:gd name="T14" fmla="*/ 33 w 113"/>
                <a:gd name="T15" fmla="*/ 11 h 113"/>
                <a:gd name="T16" fmla="*/ 67 w 113"/>
                <a:gd name="T17" fmla="*/ 0 h 113"/>
                <a:gd name="T18" fmla="*/ 89 w 113"/>
                <a:gd name="T19" fmla="*/ 11 h 113"/>
                <a:gd name="T20" fmla="*/ 112 w 113"/>
                <a:gd name="T21" fmla="*/ 56 h 113"/>
                <a:gd name="T22" fmla="*/ 67 w 113"/>
                <a:gd name="T23" fmla="*/ 112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3" h="113">
                  <a:moveTo>
                    <a:pt x="67" y="112"/>
                  </a:moveTo>
                  <a:lnTo>
                    <a:pt x="67" y="112"/>
                  </a:lnTo>
                  <a:cubicBezTo>
                    <a:pt x="67" y="112"/>
                    <a:pt x="56" y="112"/>
                    <a:pt x="56" y="101"/>
                  </a:cubicBezTo>
                  <a:cubicBezTo>
                    <a:pt x="44" y="101"/>
                    <a:pt x="44" y="90"/>
                    <a:pt x="33" y="90"/>
                  </a:cubicBezTo>
                  <a:lnTo>
                    <a:pt x="33" y="90"/>
                  </a:lnTo>
                  <a:cubicBezTo>
                    <a:pt x="22" y="90"/>
                    <a:pt x="11" y="79"/>
                    <a:pt x="11" y="79"/>
                  </a:cubicBezTo>
                  <a:cubicBezTo>
                    <a:pt x="0" y="56"/>
                    <a:pt x="11" y="45"/>
                    <a:pt x="22" y="34"/>
                  </a:cubicBezTo>
                  <a:cubicBezTo>
                    <a:pt x="33" y="34"/>
                    <a:pt x="33" y="22"/>
                    <a:pt x="33" y="11"/>
                  </a:cubicBezTo>
                  <a:cubicBezTo>
                    <a:pt x="44" y="0"/>
                    <a:pt x="56" y="0"/>
                    <a:pt x="67" y="0"/>
                  </a:cubicBezTo>
                  <a:cubicBezTo>
                    <a:pt x="67" y="0"/>
                    <a:pt x="78" y="0"/>
                    <a:pt x="89" y="11"/>
                  </a:cubicBezTo>
                  <a:cubicBezTo>
                    <a:pt x="101" y="22"/>
                    <a:pt x="112" y="45"/>
                    <a:pt x="112" y="56"/>
                  </a:cubicBezTo>
                  <a:cubicBezTo>
                    <a:pt x="101" y="90"/>
                    <a:pt x="89" y="112"/>
                    <a:pt x="67" y="112"/>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latin typeface="Calibri Light"/>
              </a:endParaRPr>
            </a:p>
          </p:txBody>
        </p:sp>
        <p:sp>
          <p:nvSpPr>
            <p:cNvPr id="135" name="Freeform 93"/>
            <p:cNvSpPr>
              <a:spLocks noChangeArrowheads="1"/>
            </p:cNvSpPr>
            <p:nvPr/>
          </p:nvSpPr>
          <p:spPr bwMode="auto">
            <a:xfrm>
              <a:off x="2784475" y="2855913"/>
              <a:ext cx="23813" cy="52387"/>
            </a:xfrm>
            <a:custGeom>
              <a:avLst/>
              <a:gdLst>
                <a:gd name="T0" fmla="*/ 22 w 68"/>
                <a:gd name="T1" fmla="*/ 146 h 147"/>
                <a:gd name="T2" fmla="*/ 22 w 68"/>
                <a:gd name="T3" fmla="*/ 146 h 147"/>
                <a:gd name="T4" fmla="*/ 11 w 68"/>
                <a:gd name="T5" fmla="*/ 102 h 147"/>
                <a:gd name="T6" fmla="*/ 33 w 68"/>
                <a:gd name="T7" fmla="*/ 12 h 147"/>
                <a:gd name="T8" fmla="*/ 67 w 68"/>
                <a:gd name="T9" fmla="*/ 45 h 147"/>
                <a:gd name="T10" fmla="*/ 22 w 68"/>
                <a:gd name="T11" fmla="*/ 146 h 147"/>
              </a:gdLst>
              <a:ahLst/>
              <a:cxnLst>
                <a:cxn ang="0">
                  <a:pos x="T0" y="T1"/>
                </a:cxn>
                <a:cxn ang="0">
                  <a:pos x="T2" y="T3"/>
                </a:cxn>
                <a:cxn ang="0">
                  <a:pos x="T4" y="T5"/>
                </a:cxn>
                <a:cxn ang="0">
                  <a:pos x="T6" y="T7"/>
                </a:cxn>
                <a:cxn ang="0">
                  <a:pos x="T8" y="T9"/>
                </a:cxn>
                <a:cxn ang="0">
                  <a:pos x="T10" y="T11"/>
                </a:cxn>
              </a:cxnLst>
              <a:rect l="0" t="0" r="r" b="b"/>
              <a:pathLst>
                <a:path w="68" h="147">
                  <a:moveTo>
                    <a:pt x="22" y="146"/>
                  </a:moveTo>
                  <a:lnTo>
                    <a:pt x="22" y="146"/>
                  </a:lnTo>
                  <a:cubicBezTo>
                    <a:pt x="11" y="146"/>
                    <a:pt x="0" y="135"/>
                    <a:pt x="11" y="102"/>
                  </a:cubicBezTo>
                  <a:cubicBezTo>
                    <a:pt x="22" y="68"/>
                    <a:pt x="33" y="34"/>
                    <a:pt x="33" y="12"/>
                  </a:cubicBezTo>
                  <a:cubicBezTo>
                    <a:pt x="33" y="0"/>
                    <a:pt x="67" y="12"/>
                    <a:pt x="67" y="45"/>
                  </a:cubicBezTo>
                  <a:cubicBezTo>
                    <a:pt x="67" y="90"/>
                    <a:pt x="56" y="146"/>
                    <a:pt x="22" y="146"/>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latin typeface="Calibri Light"/>
              </a:endParaRPr>
            </a:p>
          </p:txBody>
        </p:sp>
        <p:sp>
          <p:nvSpPr>
            <p:cNvPr id="136" name="Freeform 94"/>
            <p:cNvSpPr>
              <a:spLocks noChangeArrowheads="1"/>
            </p:cNvSpPr>
            <p:nvPr/>
          </p:nvSpPr>
          <p:spPr bwMode="auto">
            <a:xfrm>
              <a:off x="2776538" y="2852738"/>
              <a:ext cx="41275" cy="65087"/>
            </a:xfrm>
            <a:custGeom>
              <a:avLst/>
              <a:gdLst>
                <a:gd name="T0" fmla="*/ 45 w 113"/>
                <a:gd name="T1" fmla="*/ 180 h 181"/>
                <a:gd name="T2" fmla="*/ 45 w 113"/>
                <a:gd name="T3" fmla="*/ 180 h 181"/>
                <a:gd name="T4" fmla="*/ 11 w 113"/>
                <a:gd name="T5" fmla="*/ 169 h 181"/>
                <a:gd name="T6" fmla="*/ 11 w 113"/>
                <a:gd name="T7" fmla="*/ 113 h 181"/>
                <a:gd name="T8" fmla="*/ 23 w 113"/>
                <a:gd name="T9" fmla="*/ 56 h 181"/>
                <a:gd name="T10" fmla="*/ 34 w 113"/>
                <a:gd name="T11" fmla="*/ 23 h 181"/>
                <a:gd name="T12" fmla="*/ 68 w 113"/>
                <a:gd name="T13" fmla="*/ 0 h 181"/>
                <a:gd name="T14" fmla="*/ 112 w 113"/>
                <a:gd name="T15" fmla="*/ 56 h 181"/>
                <a:gd name="T16" fmla="*/ 56 w 113"/>
                <a:gd name="T17" fmla="*/ 180 h 181"/>
                <a:gd name="T18" fmla="*/ 45 w 113"/>
                <a:gd name="T19" fmla="*/ 180 h 181"/>
                <a:gd name="T20" fmla="*/ 68 w 113"/>
                <a:gd name="T21" fmla="*/ 56 h 181"/>
                <a:gd name="T22" fmla="*/ 68 w 113"/>
                <a:gd name="T23" fmla="*/ 56 h 181"/>
                <a:gd name="T24" fmla="*/ 68 w 113"/>
                <a:gd name="T25" fmla="*/ 79 h 181"/>
                <a:gd name="T26" fmla="*/ 56 w 113"/>
                <a:gd name="T27" fmla="*/ 124 h 181"/>
                <a:gd name="T28" fmla="*/ 45 w 113"/>
                <a:gd name="T29" fmla="*/ 135 h 181"/>
                <a:gd name="T30" fmla="*/ 68 w 113"/>
                <a:gd name="T31" fmla="*/ 56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3" h="181">
                  <a:moveTo>
                    <a:pt x="45" y="180"/>
                  </a:moveTo>
                  <a:lnTo>
                    <a:pt x="45" y="180"/>
                  </a:lnTo>
                  <a:cubicBezTo>
                    <a:pt x="34" y="180"/>
                    <a:pt x="23" y="169"/>
                    <a:pt x="11" y="169"/>
                  </a:cubicBezTo>
                  <a:cubicBezTo>
                    <a:pt x="0" y="146"/>
                    <a:pt x="0" y="124"/>
                    <a:pt x="11" y="113"/>
                  </a:cubicBezTo>
                  <a:cubicBezTo>
                    <a:pt x="11" y="90"/>
                    <a:pt x="23" y="79"/>
                    <a:pt x="23" y="56"/>
                  </a:cubicBezTo>
                  <a:cubicBezTo>
                    <a:pt x="34" y="45"/>
                    <a:pt x="34" y="34"/>
                    <a:pt x="34" y="23"/>
                  </a:cubicBezTo>
                  <a:cubicBezTo>
                    <a:pt x="34" y="11"/>
                    <a:pt x="56" y="0"/>
                    <a:pt x="68" y="0"/>
                  </a:cubicBezTo>
                  <a:cubicBezTo>
                    <a:pt x="90" y="0"/>
                    <a:pt x="112" y="23"/>
                    <a:pt x="112" y="56"/>
                  </a:cubicBezTo>
                  <a:cubicBezTo>
                    <a:pt x="112" y="113"/>
                    <a:pt x="101" y="180"/>
                    <a:pt x="56" y="180"/>
                  </a:cubicBezTo>
                  <a:cubicBezTo>
                    <a:pt x="45" y="180"/>
                    <a:pt x="45" y="180"/>
                    <a:pt x="45" y="180"/>
                  </a:cubicBezTo>
                  <a:close/>
                  <a:moveTo>
                    <a:pt x="68" y="56"/>
                  </a:moveTo>
                  <a:lnTo>
                    <a:pt x="68" y="56"/>
                  </a:lnTo>
                  <a:cubicBezTo>
                    <a:pt x="68" y="68"/>
                    <a:pt x="68" y="68"/>
                    <a:pt x="68" y="79"/>
                  </a:cubicBezTo>
                  <a:cubicBezTo>
                    <a:pt x="68" y="90"/>
                    <a:pt x="56" y="101"/>
                    <a:pt x="56" y="124"/>
                  </a:cubicBezTo>
                  <a:cubicBezTo>
                    <a:pt x="45" y="124"/>
                    <a:pt x="45" y="135"/>
                    <a:pt x="45" y="135"/>
                  </a:cubicBezTo>
                  <a:cubicBezTo>
                    <a:pt x="56" y="135"/>
                    <a:pt x="68" y="101"/>
                    <a:pt x="68" y="56"/>
                  </a:cubicBezTo>
                  <a:close/>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latin typeface="Calibri Light"/>
              </a:endParaRPr>
            </a:p>
          </p:txBody>
        </p:sp>
        <p:sp>
          <p:nvSpPr>
            <p:cNvPr id="137" name="Freeform 95"/>
            <p:cNvSpPr>
              <a:spLocks noChangeArrowheads="1"/>
            </p:cNvSpPr>
            <p:nvPr/>
          </p:nvSpPr>
          <p:spPr bwMode="auto">
            <a:xfrm>
              <a:off x="2949575" y="3235325"/>
              <a:ext cx="28575" cy="57150"/>
            </a:xfrm>
            <a:custGeom>
              <a:avLst/>
              <a:gdLst>
                <a:gd name="T0" fmla="*/ 56 w 80"/>
                <a:gd name="T1" fmla="*/ 45 h 158"/>
                <a:gd name="T2" fmla="*/ 56 w 80"/>
                <a:gd name="T3" fmla="*/ 45 h 158"/>
                <a:gd name="T4" fmla="*/ 22 w 80"/>
                <a:gd name="T5" fmla="*/ 0 h 158"/>
                <a:gd name="T6" fmla="*/ 0 w 80"/>
                <a:gd name="T7" fmla="*/ 56 h 158"/>
                <a:gd name="T8" fmla="*/ 22 w 80"/>
                <a:gd name="T9" fmla="*/ 157 h 158"/>
                <a:gd name="T10" fmla="*/ 67 w 80"/>
                <a:gd name="T11" fmla="*/ 90 h 158"/>
                <a:gd name="T12" fmla="*/ 56 w 80"/>
                <a:gd name="T13" fmla="*/ 45 h 158"/>
              </a:gdLst>
              <a:ahLst/>
              <a:cxnLst>
                <a:cxn ang="0">
                  <a:pos x="T0" y="T1"/>
                </a:cxn>
                <a:cxn ang="0">
                  <a:pos x="T2" y="T3"/>
                </a:cxn>
                <a:cxn ang="0">
                  <a:pos x="T4" y="T5"/>
                </a:cxn>
                <a:cxn ang="0">
                  <a:pos x="T6" y="T7"/>
                </a:cxn>
                <a:cxn ang="0">
                  <a:pos x="T8" y="T9"/>
                </a:cxn>
                <a:cxn ang="0">
                  <a:pos x="T10" y="T11"/>
                </a:cxn>
                <a:cxn ang="0">
                  <a:pos x="T12" y="T13"/>
                </a:cxn>
              </a:cxnLst>
              <a:rect l="0" t="0" r="r" b="b"/>
              <a:pathLst>
                <a:path w="80" h="158">
                  <a:moveTo>
                    <a:pt x="56" y="45"/>
                  </a:moveTo>
                  <a:lnTo>
                    <a:pt x="56" y="45"/>
                  </a:lnTo>
                  <a:cubicBezTo>
                    <a:pt x="34" y="22"/>
                    <a:pt x="34" y="11"/>
                    <a:pt x="22" y="0"/>
                  </a:cubicBezTo>
                  <a:cubicBezTo>
                    <a:pt x="0" y="0"/>
                    <a:pt x="0" y="22"/>
                    <a:pt x="0" y="56"/>
                  </a:cubicBezTo>
                  <a:cubicBezTo>
                    <a:pt x="11" y="79"/>
                    <a:pt x="0" y="157"/>
                    <a:pt x="22" y="157"/>
                  </a:cubicBezTo>
                  <a:cubicBezTo>
                    <a:pt x="45" y="146"/>
                    <a:pt x="45" y="112"/>
                    <a:pt x="67" y="90"/>
                  </a:cubicBezTo>
                  <a:cubicBezTo>
                    <a:pt x="79" y="67"/>
                    <a:pt x="56" y="56"/>
                    <a:pt x="56" y="45"/>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latin typeface="Calibri Light"/>
              </a:endParaRPr>
            </a:p>
          </p:txBody>
        </p:sp>
        <p:sp>
          <p:nvSpPr>
            <p:cNvPr id="138" name="Freeform 96"/>
            <p:cNvSpPr>
              <a:spLocks noChangeArrowheads="1"/>
            </p:cNvSpPr>
            <p:nvPr/>
          </p:nvSpPr>
          <p:spPr bwMode="auto">
            <a:xfrm>
              <a:off x="2941638" y="3227388"/>
              <a:ext cx="44450" cy="73025"/>
            </a:xfrm>
            <a:custGeom>
              <a:avLst/>
              <a:gdLst>
                <a:gd name="T0" fmla="*/ 44 w 124"/>
                <a:gd name="T1" fmla="*/ 202 h 203"/>
                <a:gd name="T2" fmla="*/ 44 w 124"/>
                <a:gd name="T3" fmla="*/ 202 h 203"/>
                <a:gd name="T4" fmla="*/ 44 w 124"/>
                <a:gd name="T5" fmla="*/ 202 h 203"/>
                <a:gd name="T6" fmla="*/ 11 w 124"/>
                <a:gd name="T7" fmla="*/ 113 h 203"/>
                <a:gd name="T8" fmla="*/ 11 w 124"/>
                <a:gd name="T9" fmla="*/ 79 h 203"/>
                <a:gd name="T10" fmla="*/ 11 w 124"/>
                <a:gd name="T11" fmla="*/ 12 h 203"/>
                <a:gd name="T12" fmla="*/ 44 w 124"/>
                <a:gd name="T13" fmla="*/ 0 h 203"/>
                <a:gd name="T14" fmla="*/ 78 w 124"/>
                <a:gd name="T15" fmla="*/ 34 h 203"/>
                <a:gd name="T16" fmla="*/ 89 w 124"/>
                <a:gd name="T17" fmla="*/ 57 h 203"/>
                <a:gd name="T18" fmla="*/ 89 w 124"/>
                <a:gd name="T19" fmla="*/ 57 h 203"/>
                <a:gd name="T20" fmla="*/ 101 w 124"/>
                <a:gd name="T21" fmla="*/ 124 h 203"/>
                <a:gd name="T22" fmla="*/ 89 w 124"/>
                <a:gd name="T23" fmla="*/ 146 h 203"/>
                <a:gd name="T24" fmla="*/ 56 w 124"/>
                <a:gd name="T25" fmla="*/ 202 h 203"/>
                <a:gd name="T26" fmla="*/ 44 w 124"/>
                <a:gd name="T27" fmla="*/ 202 h 203"/>
                <a:gd name="T28" fmla="*/ 44 w 124"/>
                <a:gd name="T29" fmla="*/ 68 h 203"/>
                <a:gd name="T30" fmla="*/ 44 w 124"/>
                <a:gd name="T31" fmla="*/ 68 h 203"/>
                <a:gd name="T32" fmla="*/ 56 w 124"/>
                <a:gd name="T33" fmla="*/ 113 h 203"/>
                <a:gd name="T34" fmla="*/ 56 w 124"/>
                <a:gd name="T35" fmla="*/ 124 h 203"/>
                <a:gd name="T36" fmla="*/ 67 w 124"/>
                <a:gd name="T37" fmla="*/ 102 h 203"/>
                <a:gd name="T38" fmla="*/ 67 w 124"/>
                <a:gd name="T39" fmla="*/ 102 h 203"/>
                <a:gd name="T40" fmla="*/ 67 w 124"/>
                <a:gd name="T41" fmla="*/ 90 h 203"/>
                <a:gd name="T42" fmla="*/ 56 w 124"/>
                <a:gd name="T43" fmla="*/ 79 h 203"/>
                <a:gd name="T44" fmla="*/ 44 w 124"/>
                <a:gd name="T45" fmla="*/ 68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24" h="203">
                  <a:moveTo>
                    <a:pt x="44" y="202"/>
                  </a:moveTo>
                  <a:lnTo>
                    <a:pt x="44" y="202"/>
                  </a:lnTo>
                  <a:lnTo>
                    <a:pt x="44" y="202"/>
                  </a:lnTo>
                  <a:cubicBezTo>
                    <a:pt x="11" y="202"/>
                    <a:pt x="11" y="158"/>
                    <a:pt x="11" y="113"/>
                  </a:cubicBezTo>
                  <a:cubicBezTo>
                    <a:pt x="11" y="102"/>
                    <a:pt x="11" y="90"/>
                    <a:pt x="11" y="79"/>
                  </a:cubicBezTo>
                  <a:cubicBezTo>
                    <a:pt x="0" y="45"/>
                    <a:pt x="0" y="34"/>
                    <a:pt x="11" y="12"/>
                  </a:cubicBezTo>
                  <a:cubicBezTo>
                    <a:pt x="22" y="12"/>
                    <a:pt x="33" y="0"/>
                    <a:pt x="44" y="0"/>
                  </a:cubicBezTo>
                  <a:cubicBezTo>
                    <a:pt x="67" y="12"/>
                    <a:pt x="78" y="23"/>
                    <a:pt x="78" y="34"/>
                  </a:cubicBezTo>
                  <a:cubicBezTo>
                    <a:pt x="78" y="45"/>
                    <a:pt x="89" y="45"/>
                    <a:pt x="89" y="57"/>
                  </a:cubicBezTo>
                  <a:lnTo>
                    <a:pt x="89" y="57"/>
                  </a:lnTo>
                  <a:cubicBezTo>
                    <a:pt x="112" y="79"/>
                    <a:pt x="123" y="102"/>
                    <a:pt x="101" y="124"/>
                  </a:cubicBezTo>
                  <a:cubicBezTo>
                    <a:pt x="101" y="135"/>
                    <a:pt x="89" y="146"/>
                    <a:pt x="89" y="146"/>
                  </a:cubicBezTo>
                  <a:cubicBezTo>
                    <a:pt x="89" y="169"/>
                    <a:pt x="78" y="191"/>
                    <a:pt x="56" y="202"/>
                  </a:cubicBezTo>
                  <a:lnTo>
                    <a:pt x="44" y="202"/>
                  </a:lnTo>
                  <a:close/>
                  <a:moveTo>
                    <a:pt x="44" y="68"/>
                  </a:moveTo>
                  <a:lnTo>
                    <a:pt x="44" y="68"/>
                  </a:lnTo>
                  <a:cubicBezTo>
                    <a:pt x="56" y="79"/>
                    <a:pt x="56" y="102"/>
                    <a:pt x="56" y="113"/>
                  </a:cubicBezTo>
                  <a:lnTo>
                    <a:pt x="56" y="124"/>
                  </a:lnTo>
                  <a:cubicBezTo>
                    <a:pt x="56" y="113"/>
                    <a:pt x="56" y="102"/>
                    <a:pt x="67" y="102"/>
                  </a:cubicBezTo>
                  <a:lnTo>
                    <a:pt x="67" y="102"/>
                  </a:lnTo>
                  <a:cubicBezTo>
                    <a:pt x="67" y="90"/>
                    <a:pt x="67" y="90"/>
                    <a:pt x="67" y="90"/>
                  </a:cubicBezTo>
                  <a:cubicBezTo>
                    <a:pt x="56" y="90"/>
                    <a:pt x="56" y="79"/>
                    <a:pt x="56" y="79"/>
                  </a:cubicBezTo>
                  <a:cubicBezTo>
                    <a:pt x="56" y="79"/>
                    <a:pt x="56" y="79"/>
                    <a:pt x="44" y="68"/>
                  </a:cubicBezTo>
                  <a:close/>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latin typeface="Calibri Light"/>
              </a:endParaRPr>
            </a:p>
          </p:txBody>
        </p:sp>
        <p:sp>
          <p:nvSpPr>
            <p:cNvPr id="139" name="Freeform 97"/>
            <p:cNvSpPr>
              <a:spLocks noChangeArrowheads="1"/>
            </p:cNvSpPr>
            <p:nvPr/>
          </p:nvSpPr>
          <p:spPr bwMode="auto">
            <a:xfrm>
              <a:off x="3046413" y="3292475"/>
              <a:ext cx="49212" cy="80963"/>
            </a:xfrm>
            <a:custGeom>
              <a:avLst/>
              <a:gdLst>
                <a:gd name="T0" fmla="*/ 45 w 136"/>
                <a:gd name="T1" fmla="*/ 67 h 225"/>
                <a:gd name="T2" fmla="*/ 45 w 136"/>
                <a:gd name="T3" fmla="*/ 67 h 225"/>
                <a:gd name="T4" fmla="*/ 11 w 136"/>
                <a:gd name="T5" fmla="*/ 11 h 225"/>
                <a:gd name="T6" fmla="*/ 0 w 136"/>
                <a:gd name="T7" fmla="*/ 112 h 225"/>
                <a:gd name="T8" fmla="*/ 56 w 136"/>
                <a:gd name="T9" fmla="*/ 179 h 225"/>
                <a:gd name="T10" fmla="*/ 112 w 136"/>
                <a:gd name="T11" fmla="*/ 213 h 225"/>
                <a:gd name="T12" fmla="*/ 79 w 136"/>
                <a:gd name="T13" fmla="*/ 146 h 225"/>
                <a:gd name="T14" fmla="*/ 45 w 136"/>
                <a:gd name="T15" fmla="*/ 67 h 22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6" h="225">
                  <a:moveTo>
                    <a:pt x="45" y="67"/>
                  </a:moveTo>
                  <a:lnTo>
                    <a:pt x="45" y="67"/>
                  </a:lnTo>
                  <a:cubicBezTo>
                    <a:pt x="34" y="56"/>
                    <a:pt x="34" y="11"/>
                    <a:pt x="11" y="11"/>
                  </a:cubicBezTo>
                  <a:cubicBezTo>
                    <a:pt x="0" y="0"/>
                    <a:pt x="0" y="101"/>
                    <a:pt x="0" y="112"/>
                  </a:cubicBezTo>
                  <a:cubicBezTo>
                    <a:pt x="0" y="134"/>
                    <a:pt x="56" y="157"/>
                    <a:pt x="56" y="179"/>
                  </a:cubicBezTo>
                  <a:cubicBezTo>
                    <a:pt x="56" y="202"/>
                    <a:pt x="101" y="224"/>
                    <a:pt x="112" y="213"/>
                  </a:cubicBezTo>
                  <a:cubicBezTo>
                    <a:pt x="135" y="191"/>
                    <a:pt x="101" y="157"/>
                    <a:pt x="79" y="146"/>
                  </a:cubicBezTo>
                  <a:cubicBezTo>
                    <a:pt x="67" y="123"/>
                    <a:pt x="45" y="67"/>
                    <a:pt x="45" y="67"/>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latin typeface="Calibri Light"/>
              </a:endParaRPr>
            </a:p>
          </p:txBody>
        </p:sp>
        <p:sp>
          <p:nvSpPr>
            <p:cNvPr id="140" name="Freeform 98"/>
            <p:cNvSpPr>
              <a:spLocks noChangeArrowheads="1"/>
            </p:cNvSpPr>
            <p:nvPr/>
          </p:nvSpPr>
          <p:spPr bwMode="auto">
            <a:xfrm>
              <a:off x="3038475" y="3289300"/>
              <a:ext cx="60325" cy="88900"/>
            </a:xfrm>
            <a:custGeom>
              <a:avLst/>
              <a:gdLst>
                <a:gd name="T0" fmla="*/ 123 w 169"/>
                <a:gd name="T1" fmla="*/ 246 h 247"/>
                <a:gd name="T2" fmla="*/ 123 w 169"/>
                <a:gd name="T3" fmla="*/ 246 h 247"/>
                <a:gd name="T4" fmla="*/ 123 w 169"/>
                <a:gd name="T5" fmla="*/ 246 h 247"/>
                <a:gd name="T6" fmla="*/ 56 w 169"/>
                <a:gd name="T7" fmla="*/ 190 h 247"/>
                <a:gd name="T8" fmla="*/ 33 w 169"/>
                <a:gd name="T9" fmla="*/ 168 h 247"/>
                <a:gd name="T10" fmla="*/ 0 w 169"/>
                <a:gd name="T11" fmla="*/ 134 h 247"/>
                <a:gd name="T12" fmla="*/ 22 w 169"/>
                <a:gd name="T13" fmla="*/ 11 h 247"/>
                <a:gd name="T14" fmla="*/ 33 w 169"/>
                <a:gd name="T15" fmla="*/ 0 h 247"/>
                <a:gd name="T16" fmla="*/ 44 w 169"/>
                <a:gd name="T17" fmla="*/ 0 h 247"/>
                <a:gd name="T18" fmla="*/ 78 w 169"/>
                <a:gd name="T19" fmla="*/ 44 h 247"/>
                <a:gd name="T20" fmla="*/ 89 w 169"/>
                <a:gd name="T21" fmla="*/ 67 h 247"/>
                <a:gd name="T22" fmla="*/ 89 w 169"/>
                <a:gd name="T23" fmla="*/ 67 h 247"/>
                <a:gd name="T24" fmla="*/ 89 w 169"/>
                <a:gd name="T25" fmla="*/ 67 h 247"/>
                <a:gd name="T26" fmla="*/ 112 w 169"/>
                <a:gd name="T27" fmla="*/ 134 h 247"/>
                <a:gd name="T28" fmla="*/ 168 w 169"/>
                <a:gd name="T29" fmla="*/ 202 h 247"/>
                <a:gd name="T30" fmla="*/ 157 w 169"/>
                <a:gd name="T31" fmla="*/ 235 h 247"/>
                <a:gd name="T32" fmla="*/ 123 w 169"/>
                <a:gd name="T33" fmla="*/ 246 h 247"/>
                <a:gd name="T34" fmla="*/ 89 w 169"/>
                <a:gd name="T35" fmla="*/ 168 h 247"/>
                <a:gd name="T36" fmla="*/ 89 w 169"/>
                <a:gd name="T37" fmla="*/ 168 h 247"/>
                <a:gd name="T38" fmla="*/ 101 w 169"/>
                <a:gd name="T39" fmla="*/ 190 h 247"/>
                <a:gd name="T40" fmla="*/ 123 w 169"/>
                <a:gd name="T41" fmla="*/ 202 h 247"/>
                <a:gd name="T42" fmla="*/ 123 w 169"/>
                <a:gd name="T43" fmla="*/ 202 h 247"/>
                <a:gd name="T44" fmla="*/ 89 w 169"/>
                <a:gd name="T45" fmla="*/ 168 h 247"/>
                <a:gd name="T46" fmla="*/ 44 w 169"/>
                <a:gd name="T47" fmla="*/ 123 h 247"/>
                <a:gd name="T48" fmla="*/ 44 w 169"/>
                <a:gd name="T49" fmla="*/ 123 h 247"/>
                <a:gd name="T50" fmla="*/ 56 w 169"/>
                <a:gd name="T51" fmla="*/ 134 h 247"/>
                <a:gd name="T52" fmla="*/ 67 w 169"/>
                <a:gd name="T53" fmla="*/ 145 h 247"/>
                <a:gd name="T54" fmla="*/ 44 w 169"/>
                <a:gd name="T55" fmla="*/ 89 h 247"/>
                <a:gd name="T56" fmla="*/ 44 w 169"/>
                <a:gd name="T57" fmla="*/ 78 h 247"/>
                <a:gd name="T58" fmla="*/ 44 w 169"/>
                <a:gd name="T59" fmla="*/ 123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69" h="247">
                  <a:moveTo>
                    <a:pt x="123" y="246"/>
                  </a:moveTo>
                  <a:lnTo>
                    <a:pt x="123" y="246"/>
                  </a:lnTo>
                  <a:lnTo>
                    <a:pt x="123" y="246"/>
                  </a:lnTo>
                  <a:cubicBezTo>
                    <a:pt x="89" y="246"/>
                    <a:pt x="56" y="224"/>
                    <a:pt x="56" y="190"/>
                  </a:cubicBezTo>
                  <a:cubicBezTo>
                    <a:pt x="56" y="190"/>
                    <a:pt x="44" y="179"/>
                    <a:pt x="33" y="168"/>
                  </a:cubicBezTo>
                  <a:cubicBezTo>
                    <a:pt x="11" y="157"/>
                    <a:pt x="0" y="145"/>
                    <a:pt x="0" y="134"/>
                  </a:cubicBezTo>
                  <a:cubicBezTo>
                    <a:pt x="0" y="112"/>
                    <a:pt x="0" y="33"/>
                    <a:pt x="22" y="11"/>
                  </a:cubicBezTo>
                  <a:cubicBezTo>
                    <a:pt x="22" y="0"/>
                    <a:pt x="33" y="0"/>
                    <a:pt x="33" y="0"/>
                  </a:cubicBezTo>
                  <a:cubicBezTo>
                    <a:pt x="44" y="0"/>
                    <a:pt x="44" y="0"/>
                    <a:pt x="44" y="0"/>
                  </a:cubicBezTo>
                  <a:cubicBezTo>
                    <a:pt x="67" y="0"/>
                    <a:pt x="67" y="22"/>
                    <a:pt x="78" y="44"/>
                  </a:cubicBezTo>
                  <a:cubicBezTo>
                    <a:pt x="78" y="56"/>
                    <a:pt x="78" y="67"/>
                    <a:pt x="89" y="67"/>
                  </a:cubicBezTo>
                  <a:lnTo>
                    <a:pt x="89" y="67"/>
                  </a:lnTo>
                  <a:lnTo>
                    <a:pt x="89" y="67"/>
                  </a:lnTo>
                  <a:cubicBezTo>
                    <a:pt x="101" y="100"/>
                    <a:pt x="112" y="123"/>
                    <a:pt x="112" y="134"/>
                  </a:cubicBezTo>
                  <a:cubicBezTo>
                    <a:pt x="123" y="145"/>
                    <a:pt x="168" y="179"/>
                    <a:pt x="168" y="202"/>
                  </a:cubicBezTo>
                  <a:cubicBezTo>
                    <a:pt x="168" y="213"/>
                    <a:pt x="168" y="224"/>
                    <a:pt x="157" y="235"/>
                  </a:cubicBezTo>
                  <a:cubicBezTo>
                    <a:pt x="146" y="246"/>
                    <a:pt x="134" y="246"/>
                    <a:pt x="123" y="246"/>
                  </a:cubicBezTo>
                  <a:close/>
                  <a:moveTo>
                    <a:pt x="89" y="168"/>
                  </a:moveTo>
                  <a:lnTo>
                    <a:pt x="89" y="168"/>
                  </a:lnTo>
                  <a:cubicBezTo>
                    <a:pt x="101" y="179"/>
                    <a:pt x="101" y="190"/>
                    <a:pt x="101" y="190"/>
                  </a:cubicBezTo>
                  <a:cubicBezTo>
                    <a:pt x="101" y="202"/>
                    <a:pt x="112" y="202"/>
                    <a:pt x="123" y="202"/>
                  </a:cubicBezTo>
                  <a:lnTo>
                    <a:pt x="123" y="202"/>
                  </a:lnTo>
                  <a:cubicBezTo>
                    <a:pt x="123" y="202"/>
                    <a:pt x="112" y="190"/>
                    <a:pt x="89" y="168"/>
                  </a:cubicBezTo>
                  <a:close/>
                  <a:moveTo>
                    <a:pt x="44" y="123"/>
                  </a:moveTo>
                  <a:lnTo>
                    <a:pt x="44" y="123"/>
                  </a:lnTo>
                  <a:lnTo>
                    <a:pt x="56" y="134"/>
                  </a:lnTo>
                  <a:cubicBezTo>
                    <a:pt x="67" y="145"/>
                    <a:pt x="67" y="145"/>
                    <a:pt x="67" y="145"/>
                  </a:cubicBezTo>
                  <a:cubicBezTo>
                    <a:pt x="56" y="123"/>
                    <a:pt x="56" y="100"/>
                    <a:pt x="44" y="89"/>
                  </a:cubicBezTo>
                  <a:lnTo>
                    <a:pt x="44" y="78"/>
                  </a:lnTo>
                  <a:cubicBezTo>
                    <a:pt x="44" y="100"/>
                    <a:pt x="44" y="112"/>
                    <a:pt x="44" y="123"/>
                  </a:cubicBezTo>
                  <a:close/>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latin typeface="Calibri Light"/>
              </a:endParaRPr>
            </a:p>
          </p:txBody>
        </p:sp>
        <p:sp>
          <p:nvSpPr>
            <p:cNvPr id="141" name="Freeform 99"/>
            <p:cNvSpPr>
              <a:spLocks noChangeArrowheads="1"/>
            </p:cNvSpPr>
            <p:nvPr/>
          </p:nvSpPr>
          <p:spPr bwMode="auto">
            <a:xfrm>
              <a:off x="1881188" y="2182813"/>
              <a:ext cx="65087" cy="112712"/>
            </a:xfrm>
            <a:custGeom>
              <a:avLst/>
              <a:gdLst>
                <a:gd name="T0" fmla="*/ 112 w 181"/>
                <a:gd name="T1" fmla="*/ 22 h 315"/>
                <a:gd name="T2" fmla="*/ 112 w 181"/>
                <a:gd name="T3" fmla="*/ 22 h 315"/>
                <a:gd name="T4" fmla="*/ 146 w 181"/>
                <a:gd name="T5" fmla="*/ 101 h 315"/>
                <a:gd name="T6" fmla="*/ 135 w 181"/>
                <a:gd name="T7" fmla="*/ 224 h 315"/>
                <a:gd name="T8" fmla="*/ 112 w 181"/>
                <a:gd name="T9" fmla="*/ 280 h 315"/>
                <a:gd name="T10" fmla="*/ 34 w 181"/>
                <a:gd name="T11" fmla="*/ 236 h 315"/>
                <a:gd name="T12" fmla="*/ 67 w 181"/>
                <a:gd name="T13" fmla="*/ 180 h 315"/>
                <a:gd name="T14" fmla="*/ 90 w 181"/>
                <a:gd name="T15" fmla="*/ 67 h 315"/>
                <a:gd name="T16" fmla="*/ 112 w 181"/>
                <a:gd name="T17" fmla="*/ 22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1" h="315">
                  <a:moveTo>
                    <a:pt x="112" y="22"/>
                  </a:moveTo>
                  <a:lnTo>
                    <a:pt x="112" y="22"/>
                  </a:lnTo>
                  <a:cubicBezTo>
                    <a:pt x="112" y="45"/>
                    <a:pt x="123" y="78"/>
                    <a:pt x="146" y="101"/>
                  </a:cubicBezTo>
                  <a:cubicBezTo>
                    <a:pt x="180" y="112"/>
                    <a:pt x="135" y="191"/>
                    <a:pt x="135" y="224"/>
                  </a:cubicBezTo>
                  <a:cubicBezTo>
                    <a:pt x="135" y="258"/>
                    <a:pt x="146" y="314"/>
                    <a:pt x="112" y="280"/>
                  </a:cubicBezTo>
                  <a:cubicBezTo>
                    <a:pt x="79" y="247"/>
                    <a:pt x="56" y="236"/>
                    <a:pt x="34" y="236"/>
                  </a:cubicBezTo>
                  <a:cubicBezTo>
                    <a:pt x="0" y="236"/>
                    <a:pt x="45" y="202"/>
                    <a:pt x="67" y="180"/>
                  </a:cubicBezTo>
                  <a:cubicBezTo>
                    <a:pt x="101" y="146"/>
                    <a:pt x="112" y="101"/>
                    <a:pt x="90" y="67"/>
                  </a:cubicBezTo>
                  <a:cubicBezTo>
                    <a:pt x="67" y="22"/>
                    <a:pt x="112" y="0"/>
                    <a:pt x="112" y="22"/>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latin typeface="Calibri Light"/>
              </a:endParaRPr>
            </a:p>
          </p:txBody>
        </p:sp>
        <p:sp>
          <p:nvSpPr>
            <p:cNvPr id="142" name="Freeform 100"/>
            <p:cNvSpPr>
              <a:spLocks noChangeArrowheads="1"/>
            </p:cNvSpPr>
            <p:nvPr/>
          </p:nvSpPr>
          <p:spPr bwMode="auto">
            <a:xfrm>
              <a:off x="1876425" y="2179638"/>
              <a:ext cx="77788" cy="117475"/>
            </a:xfrm>
            <a:custGeom>
              <a:avLst/>
              <a:gdLst>
                <a:gd name="T0" fmla="*/ 134 w 214"/>
                <a:gd name="T1" fmla="*/ 325 h 326"/>
                <a:gd name="T2" fmla="*/ 134 w 214"/>
                <a:gd name="T3" fmla="*/ 325 h 326"/>
                <a:gd name="T4" fmla="*/ 112 w 214"/>
                <a:gd name="T5" fmla="*/ 314 h 326"/>
                <a:gd name="T6" fmla="*/ 45 w 214"/>
                <a:gd name="T7" fmla="*/ 269 h 326"/>
                <a:gd name="T8" fmla="*/ 11 w 214"/>
                <a:gd name="T9" fmla="*/ 247 h 326"/>
                <a:gd name="T10" fmla="*/ 67 w 214"/>
                <a:gd name="T11" fmla="*/ 179 h 326"/>
                <a:gd name="T12" fmla="*/ 67 w 214"/>
                <a:gd name="T13" fmla="*/ 168 h 326"/>
                <a:gd name="T14" fmla="*/ 78 w 214"/>
                <a:gd name="T15" fmla="*/ 89 h 326"/>
                <a:gd name="T16" fmla="*/ 78 w 214"/>
                <a:gd name="T17" fmla="*/ 22 h 326"/>
                <a:gd name="T18" fmla="*/ 112 w 214"/>
                <a:gd name="T19" fmla="*/ 0 h 326"/>
                <a:gd name="T20" fmla="*/ 146 w 214"/>
                <a:gd name="T21" fmla="*/ 22 h 326"/>
                <a:gd name="T22" fmla="*/ 146 w 214"/>
                <a:gd name="T23" fmla="*/ 33 h 326"/>
                <a:gd name="T24" fmla="*/ 168 w 214"/>
                <a:gd name="T25" fmla="*/ 89 h 326"/>
                <a:gd name="T26" fmla="*/ 179 w 214"/>
                <a:gd name="T27" fmla="*/ 191 h 326"/>
                <a:gd name="T28" fmla="*/ 168 w 214"/>
                <a:gd name="T29" fmla="*/ 235 h 326"/>
                <a:gd name="T30" fmla="*/ 168 w 214"/>
                <a:gd name="T31" fmla="*/ 269 h 326"/>
                <a:gd name="T32" fmla="*/ 157 w 214"/>
                <a:gd name="T33" fmla="*/ 314 h 326"/>
                <a:gd name="T34" fmla="*/ 134 w 214"/>
                <a:gd name="T35" fmla="*/ 325 h 326"/>
                <a:gd name="T36" fmla="*/ 67 w 214"/>
                <a:gd name="T37" fmla="*/ 224 h 326"/>
                <a:gd name="T38" fmla="*/ 67 w 214"/>
                <a:gd name="T39" fmla="*/ 224 h 326"/>
                <a:gd name="T40" fmla="*/ 123 w 214"/>
                <a:gd name="T41" fmla="*/ 258 h 326"/>
                <a:gd name="T42" fmla="*/ 123 w 214"/>
                <a:gd name="T43" fmla="*/ 235 h 326"/>
                <a:gd name="T44" fmla="*/ 134 w 214"/>
                <a:gd name="T45" fmla="*/ 179 h 326"/>
                <a:gd name="T46" fmla="*/ 146 w 214"/>
                <a:gd name="T47" fmla="*/ 123 h 326"/>
                <a:gd name="T48" fmla="*/ 134 w 214"/>
                <a:gd name="T49" fmla="*/ 112 h 326"/>
                <a:gd name="T50" fmla="*/ 101 w 214"/>
                <a:gd name="T51" fmla="*/ 202 h 326"/>
                <a:gd name="T52" fmla="*/ 90 w 214"/>
                <a:gd name="T53" fmla="*/ 213 h 326"/>
                <a:gd name="T54" fmla="*/ 67 w 214"/>
                <a:gd name="T55" fmla="*/ 224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14" h="326">
                  <a:moveTo>
                    <a:pt x="134" y="325"/>
                  </a:moveTo>
                  <a:lnTo>
                    <a:pt x="134" y="325"/>
                  </a:lnTo>
                  <a:cubicBezTo>
                    <a:pt x="123" y="325"/>
                    <a:pt x="112" y="314"/>
                    <a:pt x="112" y="314"/>
                  </a:cubicBezTo>
                  <a:cubicBezTo>
                    <a:pt x="78" y="280"/>
                    <a:pt x="67" y="269"/>
                    <a:pt x="45" y="269"/>
                  </a:cubicBezTo>
                  <a:cubicBezTo>
                    <a:pt x="23" y="269"/>
                    <a:pt x="11" y="258"/>
                    <a:pt x="11" y="247"/>
                  </a:cubicBezTo>
                  <a:cubicBezTo>
                    <a:pt x="0" y="224"/>
                    <a:pt x="34" y="202"/>
                    <a:pt x="67" y="179"/>
                  </a:cubicBezTo>
                  <a:cubicBezTo>
                    <a:pt x="67" y="168"/>
                    <a:pt x="67" y="168"/>
                    <a:pt x="67" y="168"/>
                  </a:cubicBezTo>
                  <a:cubicBezTo>
                    <a:pt x="90" y="145"/>
                    <a:pt x="101" y="112"/>
                    <a:pt x="78" y="89"/>
                  </a:cubicBezTo>
                  <a:cubicBezTo>
                    <a:pt x="67" y="67"/>
                    <a:pt x="67" y="45"/>
                    <a:pt x="78" y="22"/>
                  </a:cubicBezTo>
                  <a:cubicBezTo>
                    <a:pt x="90" y="11"/>
                    <a:pt x="101" y="0"/>
                    <a:pt x="112" y="0"/>
                  </a:cubicBezTo>
                  <a:cubicBezTo>
                    <a:pt x="134" y="0"/>
                    <a:pt x="146" y="11"/>
                    <a:pt x="146" y="22"/>
                  </a:cubicBezTo>
                  <a:cubicBezTo>
                    <a:pt x="146" y="33"/>
                    <a:pt x="146" y="33"/>
                    <a:pt x="146" y="33"/>
                  </a:cubicBezTo>
                  <a:cubicBezTo>
                    <a:pt x="146" y="56"/>
                    <a:pt x="157" y="78"/>
                    <a:pt x="168" y="89"/>
                  </a:cubicBezTo>
                  <a:cubicBezTo>
                    <a:pt x="213" y="112"/>
                    <a:pt x="191" y="157"/>
                    <a:pt x="179" y="191"/>
                  </a:cubicBezTo>
                  <a:cubicBezTo>
                    <a:pt x="168" y="213"/>
                    <a:pt x="168" y="224"/>
                    <a:pt x="168" y="235"/>
                  </a:cubicBezTo>
                  <a:cubicBezTo>
                    <a:pt x="168" y="247"/>
                    <a:pt x="168" y="258"/>
                    <a:pt x="168" y="269"/>
                  </a:cubicBezTo>
                  <a:cubicBezTo>
                    <a:pt x="168" y="291"/>
                    <a:pt x="168" y="302"/>
                    <a:pt x="157" y="314"/>
                  </a:cubicBezTo>
                  <a:cubicBezTo>
                    <a:pt x="157" y="325"/>
                    <a:pt x="146" y="325"/>
                    <a:pt x="134" y="325"/>
                  </a:cubicBezTo>
                  <a:close/>
                  <a:moveTo>
                    <a:pt x="67" y="224"/>
                  </a:moveTo>
                  <a:lnTo>
                    <a:pt x="67" y="224"/>
                  </a:lnTo>
                  <a:cubicBezTo>
                    <a:pt x="90" y="235"/>
                    <a:pt x="101" y="247"/>
                    <a:pt x="123" y="258"/>
                  </a:cubicBezTo>
                  <a:cubicBezTo>
                    <a:pt x="123" y="247"/>
                    <a:pt x="123" y="247"/>
                    <a:pt x="123" y="235"/>
                  </a:cubicBezTo>
                  <a:cubicBezTo>
                    <a:pt x="123" y="213"/>
                    <a:pt x="134" y="202"/>
                    <a:pt x="134" y="179"/>
                  </a:cubicBezTo>
                  <a:cubicBezTo>
                    <a:pt x="146" y="168"/>
                    <a:pt x="157" y="134"/>
                    <a:pt x="146" y="123"/>
                  </a:cubicBezTo>
                  <a:cubicBezTo>
                    <a:pt x="146" y="123"/>
                    <a:pt x="134" y="123"/>
                    <a:pt x="134" y="112"/>
                  </a:cubicBezTo>
                  <a:cubicBezTo>
                    <a:pt x="134" y="145"/>
                    <a:pt x="123" y="179"/>
                    <a:pt x="101" y="202"/>
                  </a:cubicBezTo>
                  <a:cubicBezTo>
                    <a:pt x="90" y="213"/>
                    <a:pt x="90" y="213"/>
                    <a:pt x="90" y="213"/>
                  </a:cubicBezTo>
                  <a:cubicBezTo>
                    <a:pt x="90" y="213"/>
                    <a:pt x="78" y="224"/>
                    <a:pt x="67" y="224"/>
                  </a:cubicBezTo>
                  <a:close/>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latin typeface="Calibri Light"/>
              </a:endParaRPr>
            </a:p>
          </p:txBody>
        </p:sp>
        <p:sp>
          <p:nvSpPr>
            <p:cNvPr id="143" name="Freeform 101"/>
            <p:cNvSpPr>
              <a:spLocks noChangeArrowheads="1"/>
            </p:cNvSpPr>
            <p:nvPr/>
          </p:nvSpPr>
          <p:spPr bwMode="auto">
            <a:xfrm>
              <a:off x="1816100" y="2195513"/>
              <a:ext cx="44450" cy="23812"/>
            </a:xfrm>
            <a:custGeom>
              <a:avLst/>
              <a:gdLst>
                <a:gd name="T0" fmla="*/ 90 w 124"/>
                <a:gd name="T1" fmla="*/ 33 h 68"/>
                <a:gd name="T2" fmla="*/ 90 w 124"/>
                <a:gd name="T3" fmla="*/ 33 h 68"/>
                <a:gd name="T4" fmla="*/ 11 w 124"/>
                <a:gd name="T5" fmla="*/ 11 h 68"/>
                <a:gd name="T6" fmla="*/ 33 w 124"/>
                <a:gd name="T7" fmla="*/ 56 h 68"/>
                <a:gd name="T8" fmla="*/ 101 w 124"/>
                <a:gd name="T9" fmla="*/ 56 h 68"/>
                <a:gd name="T10" fmla="*/ 90 w 124"/>
                <a:gd name="T11" fmla="*/ 33 h 68"/>
              </a:gdLst>
              <a:ahLst/>
              <a:cxnLst>
                <a:cxn ang="0">
                  <a:pos x="T0" y="T1"/>
                </a:cxn>
                <a:cxn ang="0">
                  <a:pos x="T2" y="T3"/>
                </a:cxn>
                <a:cxn ang="0">
                  <a:pos x="T4" y="T5"/>
                </a:cxn>
                <a:cxn ang="0">
                  <a:pos x="T6" y="T7"/>
                </a:cxn>
                <a:cxn ang="0">
                  <a:pos x="T8" y="T9"/>
                </a:cxn>
                <a:cxn ang="0">
                  <a:pos x="T10" y="T11"/>
                </a:cxn>
              </a:cxnLst>
              <a:rect l="0" t="0" r="r" b="b"/>
              <a:pathLst>
                <a:path w="124" h="68">
                  <a:moveTo>
                    <a:pt x="90" y="33"/>
                  </a:moveTo>
                  <a:lnTo>
                    <a:pt x="90" y="33"/>
                  </a:lnTo>
                  <a:cubicBezTo>
                    <a:pt x="67" y="67"/>
                    <a:pt x="22" y="0"/>
                    <a:pt x="11" y="11"/>
                  </a:cubicBezTo>
                  <a:cubicBezTo>
                    <a:pt x="0" y="22"/>
                    <a:pt x="11" y="44"/>
                    <a:pt x="33" y="56"/>
                  </a:cubicBezTo>
                  <a:cubicBezTo>
                    <a:pt x="67" y="67"/>
                    <a:pt x="90" y="67"/>
                    <a:pt x="101" y="56"/>
                  </a:cubicBezTo>
                  <a:cubicBezTo>
                    <a:pt x="123" y="33"/>
                    <a:pt x="101" y="22"/>
                    <a:pt x="90" y="33"/>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latin typeface="Calibri Light"/>
              </a:endParaRPr>
            </a:p>
          </p:txBody>
        </p:sp>
        <p:sp>
          <p:nvSpPr>
            <p:cNvPr id="144" name="Freeform 102"/>
            <p:cNvSpPr>
              <a:spLocks noChangeArrowheads="1"/>
            </p:cNvSpPr>
            <p:nvPr/>
          </p:nvSpPr>
          <p:spPr bwMode="auto">
            <a:xfrm>
              <a:off x="1808163" y="2190750"/>
              <a:ext cx="57150" cy="36513"/>
            </a:xfrm>
            <a:custGeom>
              <a:avLst/>
              <a:gdLst>
                <a:gd name="T0" fmla="*/ 100 w 158"/>
                <a:gd name="T1" fmla="*/ 101 h 102"/>
                <a:gd name="T2" fmla="*/ 100 w 158"/>
                <a:gd name="T3" fmla="*/ 101 h 102"/>
                <a:gd name="T4" fmla="*/ 100 w 158"/>
                <a:gd name="T5" fmla="*/ 101 h 102"/>
                <a:gd name="T6" fmla="*/ 44 w 158"/>
                <a:gd name="T7" fmla="*/ 90 h 102"/>
                <a:gd name="T8" fmla="*/ 11 w 158"/>
                <a:gd name="T9" fmla="*/ 45 h 102"/>
                <a:gd name="T10" fmla="*/ 22 w 158"/>
                <a:gd name="T11" fmla="*/ 12 h 102"/>
                <a:gd name="T12" fmla="*/ 44 w 158"/>
                <a:gd name="T13" fmla="*/ 0 h 102"/>
                <a:gd name="T14" fmla="*/ 78 w 158"/>
                <a:gd name="T15" fmla="*/ 23 h 102"/>
                <a:gd name="T16" fmla="*/ 100 w 158"/>
                <a:gd name="T17" fmla="*/ 34 h 102"/>
                <a:gd name="T18" fmla="*/ 123 w 158"/>
                <a:gd name="T19" fmla="*/ 23 h 102"/>
                <a:gd name="T20" fmla="*/ 157 w 158"/>
                <a:gd name="T21" fmla="*/ 34 h 102"/>
                <a:gd name="T22" fmla="*/ 145 w 158"/>
                <a:gd name="T23" fmla="*/ 79 h 102"/>
                <a:gd name="T24" fmla="*/ 100 w 158"/>
                <a:gd name="T25" fmla="*/ 101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8" h="102">
                  <a:moveTo>
                    <a:pt x="100" y="101"/>
                  </a:moveTo>
                  <a:lnTo>
                    <a:pt x="100" y="101"/>
                  </a:lnTo>
                  <a:lnTo>
                    <a:pt x="100" y="101"/>
                  </a:lnTo>
                  <a:cubicBezTo>
                    <a:pt x="78" y="101"/>
                    <a:pt x="67" y="101"/>
                    <a:pt x="44" y="90"/>
                  </a:cubicBezTo>
                  <a:cubicBezTo>
                    <a:pt x="11" y="68"/>
                    <a:pt x="11" y="56"/>
                    <a:pt x="11" y="45"/>
                  </a:cubicBezTo>
                  <a:cubicBezTo>
                    <a:pt x="0" y="34"/>
                    <a:pt x="11" y="12"/>
                    <a:pt x="22" y="12"/>
                  </a:cubicBezTo>
                  <a:cubicBezTo>
                    <a:pt x="22" y="0"/>
                    <a:pt x="33" y="0"/>
                    <a:pt x="44" y="0"/>
                  </a:cubicBezTo>
                  <a:cubicBezTo>
                    <a:pt x="55" y="0"/>
                    <a:pt x="67" y="12"/>
                    <a:pt x="78" y="23"/>
                  </a:cubicBezTo>
                  <a:cubicBezTo>
                    <a:pt x="78" y="23"/>
                    <a:pt x="89" y="34"/>
                    <a:pt x="100" y="34"/>
                  </a:cubicBezTo>
                  <a:cubicBezTo>
                    <a:pt x="100" y="23"/>
                    <a:pt x="112" y="23"/>
                    <a:pt x="123" y="23"/>
                  </a:cubicBezTo>
                  <a:cubicBezTo>
                    <a:pt x="134" y="23"/>
                    <a:pt x="145" y="23"/>
                    <a:pt x="157" y="34"/>
                  </a:cubicBezTo>
                  <a:cubicBezTo>
                    <a:pt x="157" y="56"/>
                    <a:pt x="157" y="68"/>
                    <a:pt x="145" y="79"/>
                  </a:cubicBezTo>
                  <a:cubicBezTo>
                    <a:pt x="123" y="90"/>
                    <a:pt x="112" y="101"/>
                    <a:pt x="100" y="101"/>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latin typeface="Calibri Light"/>
              </a:endParaRPr>
            </a:p>
          </p:txBody>
        </p:sp>
        <p:sp>
          <p:nvSpPr>
            <p:cNvPr id="145" name="Freeform 103"/>
            <p:cNvSpPr>
              <a:spLocks noChangeArrowheads="1"/>
            </p:cNvSpPr>
            <p:nvPr/>
          </p:nvSpPr>
          <p:spPr bwMode="auto">
            <a:xfrm>
              <a:off x="2305050" y="1925638"/>
              <a:ext cx="88900" cy="153987"/>
            </a:xfrm>
            <a:custGeom>
              <a:avLst/>
              <a:gdLst>
                <a:gd name="T0" fmla="*/ 135 w 247"/>
                <a:gd name="T1" fmla="*/ 101 h 427"/>
                <a:gd name="T2" fmla="*/ 135 w 247"/>
                <a:gd name="T3" fmla="*/ 101 h 427"/>
                <a:gd name="T4" fmla="*/ 56 w 247"/>
                <a:gd name="T5" fmla="*/ 11 h 427"/>
                <a:gd name="T6" fmla="*/ 34 w 247"/>
                <a:gd name="T7" fmla="*/ 112 h 427"/>
                <a:gd name="T8" fmla="*/ 146 w 247"/>
                <a:gd name="T9" fmla="*/ 269 h 427"/>
                <a:gd name="T10" fmla="*/ 213 w 247"/>
                <a:gd name="T11" fmla="*/ 403 h 427"/>
                <a:gd name="T12" fmla="*/ 235 w 247"/>
                <a:gd name="T13" fmla="*/ 359 h 427"/>
                <a:gd name="T14" fmla="*/ 235 w 247"/>
                <a:gd name="T15" fmla="*/ 235 h 427"/>
                <a:gd name="T16" fmla="*/ 190 w 247"/>
                <a:gd name="T17" fmla="*/ 213 h 427"/>
                <a:gd name="T18" fmla="*/ 146 w 247"/>
                <a:gd name="T19" fmla="*/ 168 h 427"/>
                <a:gd name="T20" fmla="*/ 135 w 247"/>
                <a:gd name="T21" fmla="*/ 101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7" h="427">
                  <a:moveTo>
                    <a:pt x="135" y="101"/>
                  </a:moveTo>
                  <a:lnTo>
                    <a:pt x="135" y="101"/>
                  </a:lnTo>
                  <a:cubicBezTo>
                    <a:pt x="112" y="67"/>
                    <a:pt x="90" y="0"/>
                    <a:pt x="56" y="11"/>
                  </a:cubicBezTo>
                  <a:cubicBezTo>
                    <a:pt x="22" y="11"/>
                    <a:pt x="0" y="67"/>
                    <a:pt x="34" y="112"/>
                  </a:cubicBezTo>
                  <a:cubicBezTo>
                    <a:pt x="67" y="157"/>
                    <a:pt x="112" y="224"/>
                    <a:pt x="146" y="269"/>
                  </a:cubicBezTo>
                  <a:cubicBezTo>
                    <a:pt x="179" y="302"/>
                    <a:pt x="202" y="381"/>
                    <a:pt x="213" y="403"/>
                  </a:cubicBezTo>
                  <a:cubicBezTo>
                    <a:pt x="213" y="426"/>
                    <a:pt x="246" y="403"/>
                    <a:pt x="235" y="359"/>
                  </a:cubicBezTo>
                  <a:cubicBezTo>
                    <a:pt x="213" y="314"/>
                    <a:pt x="235" y="269"/>
                    <a:pt x="235" y="235"/>
                  </a:cubicBezTo>
                  <a:cubicBezTo>
                    <a:pt x="235" y="202"/>
                    <a:pt x="224" y="202"/>
                    <a:pt x="190" y="213"/>
                  </a:cubicBezTo>
                  <a:cubicBezTo>
                    <a:pt x="157" y="224"/>
                    <a:pt x="135" y="213"/>
                    <a:pt x="146" y="168"/>
                  </a:cubicBezTo>
                  <a:cubicBezTo>
                    <a:pt x="157" y="135"/>
                    <a:pt x="135" y="101"/>
                    <a:pt x="135" y="101"/>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latin typeface="Calibri Light"/>
              </a:endParaRPr>
            </a:p>
          </p:txBody>
        </p:sp>
        <p:sp>
          <p:nvSpPr>
            <p:cNvPr id="146" name="Freeform 104"/>
            <p:cNvSpPr>
              <a:spLocks noChangeArrowheads="1"/>
            </p:cNvSpPr>
            <p:nvPr/>
          </p:nvSpPr>
          <p:spPr bwMode="auto">
            <a:xfrm>
              <a:off x="2300288" y="1920875"/>
              <a:ext cx="96837" cy="161925"/>
            </a:xfrm>
            <a:custGeom>
              <a:avLst/>
              <a:gdLst>
                <a:gd name="T0" fmla="*/ 224 w 270"/>
                <a:gd name="T1" fmla="*/ 448 h 449"/>
                <a:gd name="T2" fmla="*/ 224 w 270"/>
                <a:gd name="T3" fmla="*/ 448 h 449"/>
                <a:gd name="T4" fmla="*/ 201 w 270"/>
                <a:gd name="T5" fmla="*/ 414 h 449"/>
                <a:gd name="T6" fmla="*/ 146 w 270"/>
                <a:gd name="T7" fmla="*/ 291 h 449"/>
                <a:gd name="T8" fmla="*/ 45 w 270"/>
                <a:gd name="T9" fmla="*/ 168 h 449"/>
                <a:gd name="T10" fmla="*/ 22 w 270"/>
                <a:gd name="T11" fmla="*/ 134 h 449"/>
                <a:gd name="T12" fmla="*/ 11 w 270"/>
                <a:gd name="T13" fmla="*/ 44 h 449"/>
                <a:gd name="T14" fmla="*/ 67 w 270"/>
                <a:gd name="T15" fmla="*/ 0 h 449"/>
                <a:gd name="T16" fmla="*/ 78 w 270"/>
                <a:gd name="T17" fmla="*/ 0 h 449"/>
                <a:gd name="T18" fmla="*/ 157 w 270"/>
                <a:gd name="T19" fmla="*/ 78 h 449"/>
                <a:gd name="T20" fmla="*/ 168 w 270"/>
                <a:gd name="T21" fmla="*/ 101 h 449"/>
                <a:gd name="T22" fmla="*/ 179 w 270"/>
                <a:gd name="T23" fmla="*/ 190 h 449"/>
                <a:gd name="T24" fmla="*/ 179 w 270"/>
                <a:gd name="T25" fmla="*/ 201 h 449"/>
                <a:gd name="T26" fmla="*/ 190 w 270"/>
                <a:gd name="T27" fmla="*/ 201 h 449"/>
                <a:gd name="T28" fmla="*/ 224 w 270"/>
                <a:gd name="T29" fmla="*/ 190 h 449"/>
                <a:gd name="T30" fmla="*/ 257 w 270"/>
                <a:gd name="T31" fmla="*/ 201 h 449"/>
                <a:gd name="T32" fmla="*/ 269 w 270"/>
                <a:gd name="T33" fmla="*/ 246 h 449"/>
                <a:gd name="T34" fmla="*/ 257 w 270"/>
                <a:gd name="T35" fmla="*/ 280 h 449"/>
                <a:gd name="T36" fmla="*/ 257 w 270"/>
                <a:gd name="T37" fmla="*/ 358 h 449"/>
                <a:gd name="T38" fmla="*/ 257 w 270"/>
                <a:gd name="T39" fmla="*/ 426 h 449"/>
                <a:gd name="T40" fmla="*/ 224 w 270"/>
                <a:gd name="T41" fmla="*/ 448 h 449"/>
                <a:gd name="T42" fmla="*/ 146 w 270"/>
                <a:gd name="T43" fmla="*/ 235 h 449"/>
                <a:gd name="T44" fmla="*/ 146 w 270"/>
                <a:gd name="T45" fmla="*/ 235 h 449"/>
                <a:gd name="T46" fmla="*/ 168 w 270"/>
                <a:gd name="T47" fmla="*/ 257 h 449"/>
                <a:gd name="T48" fmla="*/ 213 w 270"/>
                <a:gd name="T49" fmla="*/ 325 h 449"/>
                <a:gd name="T50" fmla="*/ 224 w 270"/>
                <a:gd name="T51" fmla="*/ 269 h 449"/>
                <a:gd name="T52" fmla="*/ 224 w 270"/>
                <a:gd name="T53" fmla="*/ 246 h 449"/>
                <a:gd name="T54" fmla="*/ 224 w 270"/>
                <a:gd name="T55" fmla="*/ 235 h 449"/>
                <a:gd name="T56" fmla="*/ 213 w 270"/>
                <a:gd name="T57" fmla="*/ 246 h 449"/>
                <a:gd name="T58" fmla="*/ 146 w 270"/>
                <a:gd name="T59" fmla="*/ 235 h 449"/>
                <a:gd name="T60" fmla="*/ 78 w 270"/>
                <a:gd name="T61" fmla="*/ 44 h 449"/>
                <a:gd name="T62" fmla="*/ 78 w 270"/>
                <a:gd name="T63" fmla="*/ 44 h 449"/>
                <a:gd name="T64" fmla="*/ 56 w 270"/>
                <a:gd name="T65" fmla="*/ 67 h 449"/>
                <a:gd name="T66" fmla="*/ 56 w 270"/>
                <a:gd name="T67" fmla="*/ 112 h 449"/>
                <a:gd name="T68" fmla="*/ 78 w 270"/>
                <a:gd name="T69" fmla="*/ 134 h 449"/>
                <a:gd name="T70" fmla="*/ 146 w 270"/>
                <a:gd name="T71" fmla="*/ 224 h 449"/>
                <a:gd name="T72" fmla="*/ 134 w 270"/>
                <a:gd name="T73" fmla="*/ 179 h 449"/>
                <a:gd name="T74" fmla="*/ 123 w 270"/>
                <a:gd name="T75" fmla="*/ 123 h 449"/>
                <a:gd name="T76" fmla="*/ 123 w 270"/>
                <a:gd name="T77" fmla="*/ 123 h 449"/>
                <a:gd name="T78" fmla="*/ 112 w 270"/>
                <a:gd name="T79" fmla="*/ 101 h 449"/>
                <a:gd name="T80" fmla="*/ 78 w 270"/>
                <a:gd name="T81" fmla="*/ 44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70" h="449">
                  <a:moveTo>
                    <a:pt x="224" y="448"/>
                  </a:moveTo>
                  <a:lnTo>
                    <a:pt x="224" y="448"/>
                  </a:lnTo>
                  <a:cubicBezTo>
                    <a:pt x="213" y="448"/>
                    <a:pt x="201" y="437"/>
                    <a:pt x="201" y="414"/>
                  </a:cubicBezTo>
                  <a:cubicBezTo>
                    <a:pt x="201" y="392"/>
                    <a:pt x="168" y="325"/>
                    <a:pt x="146" y="291"/>
                  </a:cubicBezTo>
                  <a:cubicBezTo>
                    <a:pt x="112" y="257"/>
                    <a:pt x="78" y="201"/>
                    <a:pt x="45" y="168"/>
                  </a:cubicBezTo>
                  <a:cubicBezTo>
                    <a:pt x="33" y="157"/>
                    <a:pt x="33" y="146"/>
                    <a:pt x="22" y="134"/>
                  </a:cubicBezTo>
                  <a:cubicBezTo>
                    <a:pt x="11" y="112"/>
                    <a:pt x="0" y="78"/>
                    <a:pt x="11" y="44"/>
                  </a:cubicBezTo>
                  <a:cubicBezTo>
                    <a:pt x="22" y="22"/>
                    <a:pt x="45" y="0"/>
                    <a:pt x="67" y="0"/>
                  </a:cubicBezTo>
                  <a:cubicBezTo>
                    <a:pt x="67" y="0"/>
                    <a:pt x="67" y="0"/>
                    <a:pt x="78" y="0"/>
                  </a:cubicBezTo>
                  <a:cubicBezTo>
                    <a:pt x="112" y="0"/>
                    <a:pt x="134" y="33"/>
                    <a:pt x="157" y="78"/>
                  </a:cubicBezTo>
                  <a:cubicBezTo>
                    <a:pt x="157" y="78"/>
                    <a:pt x="157" y="89"/>
                    <a:pt x="168" y="101"/>
                  </a:cubicBezTo>
                  <a:cubicBezTo>
                    <a:pt x="168" y="101"/>
                    <a:pt x="190" y="146"/>
                    <a:pt x="179" y="190"/>
                  </a:cubicBezTo>
                  <a:lnTo>
                    <a:pt x="179" y="201"/>
                  </a:lnTo>
                  <a:lnTo>
                    <a:pt x="190" y="201"/>
                  </a:lnTo>
                  <a:cubicBezTo>
                    <a:pt x="201" y="190"/>
                    <a:pt x="213" y="190"/>
                    <a:pt x="224" y="190"/>
                  </a:cubicBezTo>
                  <a:cubicBezTo>
                    <a:pt x="246" y="190"/>
                    <a:pt x="246" y="201"/>
                    <a:pt x="257" y="201"/>
                  </a:cubicBezTo>
                  <a:cubicBezTo>
                    <a:pt x="269" y="213"/>
                    <a:pt x="269" y="224"/>
                    <a:pt x="269" y="246"/>
                  </a:cubicBezTo>
                  <a:cubicBezTo>
                    <a:pt x="269" y="257"/>
                    <a:pt x="269" y="269"/>
                    <a:pt x="257" y="280"/>
                  </a:cubicBezTo>
                  <a:cubicBezTo>
                    <a:pt x="257" y="302"/>
                    <a:pt x="257" y="336"/>
                    <a:pt x="257" y="358"/>
                  </a:cubicBezTo>
                  <a:cubicBezTo>
                    <a:pt x="269" y="392"/>
                    <a:pt x="269" y="414"/>
                    <a:pt x="257" y="426"/>
                  </a:cubicBezTo>
                  <a:cubicBezTo>
                    <a:pt x="246" y="437"/>
                    <a:pt x="235" y="448"/>
                    <a:pt x="224" y="448"/>
                  </a:cubicBezTo>
                  <a:close/>
                  <a:moveTo>
                    <a:pt x="146" y="235"/>
                  </a:moveTo>
                  <a:lnTo>
                    <a:pt x="146" y="235"/>
                  </a:lnTo>
                  <a:cubicBezTo>
                    <a:pt x="157" y="246"/>
                    <a:pt x="168" y="257"/>
                    <a:pt x="168" y="257"/>
                  </a:cubicBezTo>
                  <a:cubicBezTo>
                    <a:pt x="190" y="280"/>
                    <a:pt x="201" y="302"/>
                    <a:pt x="213" y="325"/>
                  </a:cubicBezTo>
                  <a:cubicBezTo>
                    <a:pt x="213" y="302"/>
                    <a:pt x="213" y="291"/>
                    <a:pt x="224" y="269"/>
                  </a:cubicBezTo>
                  <a:cubicBezTo>
                    <a:pt x="224" y="257"/>
                    <a:pt x="224" y="257"/>
                    <a:pt x="224" y="246"/>
                  </a:cubicBezTo>
                  <a:lnTo>
                    <a:pt x="224" y="235"/>
                  </a:lnTo>
                  <a:cubicBezTo>
                    <a:pt x="224" y="235"/>
                    <a:pt x="213" y="235"/>
                    <a:pt x="213" y="246"/>
                  </a:cubicBezTo>
                  <a:cubicBezTo>
                    <a:pt x="179" y="246"/>
                    <a:pt x="168" y="246"/>
                    <a:pt x="146" y="235"/>
                  </a:cubicBezTo>
                  <a:close/>
                  <a:moveTo>
                    <a:pt x="78" y="44"/>
                  </a:moveTo>
                  <a:lnTo>
                    <a:pt x="78" y="44"/>
                  </a:lnTo>
                  <a:cubicBezTo>
                    <a:pt x="67" y="44"/>
                    <a:pt x="56" y="44"/>
                    <a:pt x="56" y="67"/>
                  </a:cubicBezTo>
                  <a:cubicBezTo>
                    <a:pt x="45" y="67"/>
                    <a:pt x="45" y="89"/>
                    <a:pt x="56" y="112"/>
                  </a:cubicBezTo>
                  <a:cubicBezTo>
                    <a:pt x="67" y="123"/>
                    <a:pt x="78" y="123"/>
                    <a:pt x="78" y="134"/>
                  </a:cubicBezTo>
                  <a:cubicBezTo>
                    <a:pt x="101" y="168"/>
                    <a:pt x="123" y="190"/>
                    <a:pt x="146" y="224"/>
                  </a:cubicBezTo>
                  <a:cubicBezTo>
                    <a:pt x="134" y="213"/>
                    <a:pt x="134" y="190"/>
                    <a:pt x="134" y="179"/>
                  </a:cubicBezTo>
                  <a:cubicBezTo>
                    <a:pt x="146" y="146"/>
                    <a:pt x="123" y="123"/>
                    <a:pt x="123" y="123"/>
                  </a:cubicBezTo>
                  <a:lnTo>
                    <a:pt x="123" y="123"/>
                  </a:lnTo>
                  <a:cubicBezTo>
                    <a:pt x="123" y="112"/>
                    <a:pt x="123" y="101"/>
                    <a:pt x="112" y="101"/>
                  </a:cubicBezTo>
                  <a:cubicBezTo>
                    <a:pt x="101" y="78"/>
                    <a:pt x="90" y="44"/>
                    <a:pt x="78" y="44"/>
                  </a:cubicBezTo>
                  <a:close/>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latin typeface="Calibri Light"/>
              </a:endParaRPr>
            </a:p>
          </p:txBody>
        </p:sp>
        <p:sp>
          <p:nvSpPr>
            <p:cNvPr id="147" name="Freeform 105"/>
            <p:cNvSpPr>
              <a:spLocks noChangeArrowheads="1"/>
            </p:cNvSpPr>
            <p:nvPr/>
          </p:nvSpPr>
          <p:spPr bwMode="auto">
            <a:xfrm>
              <a:off x="2433638" y="2143125"/>
              <a:ext cx="52387" cy="65088"/>
            </a:xfrm>
            <a:custGeom>
              <a:avLst/>
              <a:gdLst>
                <a:gd name="T0" fmla="*/ 100 w 146"/>
                <a:gd name="T1" fmla="*/ 67 h 180"/>
                <a:gd name="T2" fmla="*/ 100 w 146"/>
                <a:gd name="T3" fmla="*/ 67 h 180"/>
                <a:gd name="T4" fmla="*/ 45 w 146"/>
                <a:gd name="T5" fmla="*/ 23 h 180"/>
                <a:gd name="T6" fmla="*/ 0 w 146"/>
                <a:gd name="T7" fmla="*/ 23 h 180"/>
                <a:gd name="T8" fmla="*/ 56 w 146"/>
                <a:gd name="T9" fmla="*/ 112 h 180"/>
                <a:gd name="T10" fmla="*/ 123 w 146"/>
                <a:gd name="T11" fmla="*/ 157 h 180"/>
                <a:gd name="T12" fmla="*/ 100 w 146"/>
                <a:gd name="T13" fmla="*/ 67 h 180"/>
              </a:gdLst>
              <a:ahLst/>
              <a:cxnLst>
                <a:cxn ang="0">
                  <a:pos x="T0" y="T1"/>
                </a:cxn>
                <a:cxn ang="0">
                  <a:pos x="T2" y="T3"/>
                </a:cxn>
                <a:cxn ang="0">
                  <a:pos x="T4" y="T5"/>
                </a:cxn>
                <a:cxn ang="0">
                  <a:pos x="T6" y="T7"/>
                </a:cxn>
                <a:cxn ang="0">
                  <a:pos x="T8" y="T9"/>
                </a:cxn>
                <a:cxn ang="0">
                  <a:pos x="T10" y="T11"/>
                </a:cxn>
                <a:cxn ang="0">
                  <a:pos x="T12" y="T13"/>
                </a:cxn>
              </a:cxnLst>
              <a:rect l="0" t="0" r="r" b="b"/>
              <a:pathLst>
                <a:path w="146" h="180">
                  <a:moveTo>
                    <a:pt x="100" y="67"/>
                  </a:moveTo>
                  <a:lnTo>
                    <a:pt x="100" y="67"/>
                  </a:lnTo>
                  <a:cubicBezTo>
                    <a:pt x="78" y="56"/>
                    <a:pt x="56" y="45"/>
                    <a:pt x="45" y="23"/>
                  </a:cubicBezTo>
                  <a:cubicBezTo>
                    <a:pt x="33" y="11"/>
                    <a:pt x="0" y="0"/>
                    <a:pt x="0" y="23"/>
                  </a:cubicBezTo>
                  <a:cubicBezTo>
                    <a:pt x="0" y="45"/>
                    <a:pt x="56" y="67"/>
                    <a:pt x="56" y="112"/>
                  </a:cubicBezTo>
                  <a:cubicBezTo>
                    <a:pt x="67" y="157"/>
                    <a:pt x="100" y="179"/>
                    <a:pt x="123" y="157"/>
                  </a:cubicBezTo>
                  <a:cubicBezTo>
                    <a:pt x="145" y="134"/>
                    <a:pt x="112" y="79"/>
                    <a:pt x="100" y="67"/>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latin typeface="Calibri Light"/>
              </a:endParaRPr>
            </a:p>
          </p:txBody>
        </p:sp>
        <p:sp>
          <p:nvSpPr>
            <p:cNvPr id="148" name="Freeform 106"/>
            <p:cNvSpPr>
              <a:spLocks noChangeArrowheads="1"/>
            </p:cNvSpPr>
            <p:nvPr/>
          </p:nvSpPr>
          <p:spPr bwMode="auto">
            <a:xfrm>
              <a:off x="2425700" y="2138363"/>
              <a:ext cx="65088" cy="68262"/>
            </a:xfrm>
            <a:custGeom>
              <a:avLst/>
              <a:gdLst>
                <a:gd name="T0" fmla="*/ 123 w 180"/>
                <a:gd name="T1" fmla="*/ 190 h 191"/>
                <a:gd name="T2" fmla="*/ 123 w 180"/>
                <a:gd name="T3" fmla="*/ 190 h 191"/>
                <a:gd name="T4" fmla="*/ 123 w 180"/>
                <a:gd name="T5" fmla="*/ 190 h 191"/>
                <a:gd name="T6" fmla="*/ 56 w 180"/>
                <a:gd name="T7" fmla="*/ 123 h 191"/>
                <a:gd name="T8" fmla="*/ 34 w 180"/>
                <a:gd name="T9" fmla="*/ 78 h 191"/>
                <a:gd name="T10" fmla="*/ 0 w 180"/>
                <a:gd name="T11" fmla="*/ 34 h 191"/>
                <a:gd name="T12" fmla="*/ 12 w 180"/>
                <a:gd name="T13" fmla="*/ 11 h 191"/>
                <a:gd name="T14" fmla="*/ 45 w 180"/>
                <a:gd name="T15" fmla="*/ 0 h 191"/>
                <a:gd name="T16" fmla="*/ 90 w 180"/>
                <a:gd name="T17" fmla="*/ 22 h 191"/>
                <a:gd name="T18" fmla="*/ 135 w 180"/>
                <a:gd name="T19" fmla="*/ 67 h 191"/>
                <a:gd name="T20" fmla="*/ 179 w 180"/>
                <a:gd name="T21" fmla="*/ 134 h 191"/>
                <a:gd name="T22" fmla="*/ 157 w 180"/>
                <a:gd name="T23" fmla="*/ 179 h 191"/>
                <a:gd name="T24" fmla="*/ 123 w 180"/>
                <a:gd name="T25" fmla="*/ 190 h 191"/>
                <a:gd name="T26" fmla="*/ 101 w 180"/>
                <a:gd name="T27" fmla="*/ 90 h 191"/>
                <a:gd name="T28" fmla="*/ 101 w 180"/>
                <a:gd name="T29" fmla="*/ 90 h 191"/>
                <a:gd name="T30" fmla="*/ 101 w 180"/>
                <a:gd name="T31" fmla="*/ 123 h 191"/>
                <a:gd name="T32" fmla="*/ 123 w 180"/>
                <a:gd name="T33" fmla="*/ 157 h 191"/>
                <a:gd name="T34" fmla="*/ 135 w 180"/>
                <a:gd name="T35" fmla="*/ 145 h 191"/>
                <a:gd name="T36" fmla="*/ 135 w 180"/>
                <a:gd name="T37" fmla="*/ 145 h 191"/>
                <a:gd name="T38" fmla="*/ 112 w 180"/>
                <a:gd name="T39" fmla="*/ 101 h 191"/>
                <a:gd name="T40" fmla="*/ 101 w 180"/>
                <a:gd name="T41" fmla="*/ 90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80" h="191">
                  <a:moveTo>
                    <a:pt x="123" y="190"/>
                  </a:moveTo>
                  <a:lnTo>
                    <a:pt x="123" y="190"/>
                  </a:lnTo>
                  <a:lnTo>
                    <a:pt x="123" y="190"/>
                  </a:lnTo>
                  <a:cubicBezTo>
                    <a:pt x="90" y="190"/>
                    <a:pt x="68" y="168"/>
                    <a:pt x="56" y="123"/>
                  </a:cubicBezTo>
                  <a:cubicBezTo>
                    <a:pt x="56" y="112"/>
                    <a:pt x="45" y="90"/>
                    <a:pt x="34" y="78"/>
                  </a:cubicBezTo>
                  <a:cubicBezTo>
                    <a:pt x="23" y="67"/>
                    <a:pt x="0" y="56"/>
                    <a:pt x="0" y="34"/>
                  </a:cubicBezTo>
                  <a:cubicBezTo>
                    <a:pt x="0" y="34"/>
                    <a:pt x="0" y="22"/>
                    <a:pt x="12" y="11"/>
                  </a:cubicBezTo>
                  <a:cubicBezTo>
                    <a:pt x="23" y="0"/>
                    <a:pt x="23" y="0"/>
                    <a:pt x="45" y="0"/>
                  </a:cubicBezTo>
                  <a:cubicBezTo>
                    <a:pt x="56" y="0"/>
                    <a:pt x="79" y="11"/>
                    <a:pt x="90" y="22"/>
                  </a:cubicBezTo>
                  <a:cubicBezTo>
                    <a:pt x="101" y="34"/>
                    <a:pt x="112" y="56"/>
                    <a:pt x="135" y="67"/>
                  </a:cubicBezTo>
                  <a:cubicBezTo>
                    <a:pt x="157" y="67"/>
                    <a:pt x="168" y="112"/>
                    <a:pt x="179" y="134"/>
                  </a:cubicBezTo>
                  <a:cubicBezTo>
                    <a:pt x="179" y="157"/>
                    <a:pt x="168" y="168"/>
                    <a:pt x="157" y="179"/>
                  </a:cubicBezTo>
                  <a:cubicBezTo>
                    <a:pt x="146" y="190"/>
                    <a:pt x="135" y="190"/>
                    <a:pt x="123" y="190"/>
                  </a:cubicBezTo>
                  <a:close/>
                  <a:moveTo>
                    <a:pt x="101" y="90"/>
                  </a:moveTo>
                  <a:lnTo>
                    <a:pt x="101" y="90"/>
                  </a:lnTo>
                  <a:cubicBezTo>
                    <a:pt x="101" y="101"/>
                    <a:pt x="101" y="112"/>
                    <a:pt x="101" y="123"/>
                  </a:cubicBezTo>
                  <a:cubicBezTo>
                    <a:pt x="112" y="145"/>
                    <a:pt x="123" y="157"/>
                    <a:pt x="123" y="157"/>
                  </a:cubicBezTo>
                  <a:cubicBezTo>
                    <a:pt x="123" y="157"/>
                    <a:pt x="123" y="157"/>
                    <a:pt x="135" y="145"/>
                  </a:cubicBezTo>
                  <a:lnTo>
                    <a:pt x="135" y="145"/>
                  </a:lnTo>
                  <a:cubicBezTo>
                    <a:pt x="135" y="123"/>
                    <a:pt x="123" y="101"/>
                    <a:pt x="112" y="101"/>
                  </a:cubicBezTo>
                  <a:lnTo>
                    <a:pt x="101" y="90"/>
                  </a:lnTo>
                  <a:close/>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latin typeface="Calibri Light"/>
              </a:endParaRPr>
            </a:p>
          </p:txBody>
        </p:sp>
        <p:sp>
          <p:nvSpPr>
            <p:cNvPr id="149" name="Freeform 107"/>
            <p:cNvSpPr>
              <a:spLocks noChangeArrowheads="1"/>
            </p:cNvSpPr>
            <p:nvPr/>
          </p:nvSpPr>
          <p:spPr bwMode="auto">
            <a:xfrm>
              <a:off x="2409825" y="2101850"/>
              <a:ext cx="36513" cy="33338"/>
            </a:xfrm>
            <a:custGeom>
              <a:avLst/>
              <a:gdLst>
                <a:gd name="T0" fmla="*/ 79 w 102"/>
                <a:gd name="T1" fmla="*/ 78 h 91"/>
                <a:gd name="T2" fmla="*/ 79 w 102"/>
                <a:gd name="T3" fmla="*/ 78 h 91"/>
                <a:gd name="T4" fmla="*/ 23 w 102"/>
                <a:gd name="T5" fmla="*/ 11 h 91"/>
                <a:gd name="T6" fmla="*/ 45 w 102"/>
                <a:gd name="T7" fmla="*/ 45 h 91"/>
                <a:gd name="T8" fmla="*/ 79 w 102"/>
                <a:gd name="T9" fmla="*/ 78 h 91"/>
              </a:gdLst>
              <a:ahLst/>
              <a:cxnLst>
                <a:cxn ang="0">
                  <a:pos x="T0" y="T1"/>
                </a:cxn>
                <a:cxn ang="0">
                  <a:pos x="T2" y="T3"/>
                </a:cxn>
                <a:cxn ang="0">
                  <a:pos x="T4" y="T5"/>
                </a:cxn>
                <a:cxn ang="0">
                  <a:pos x="T6" y="T7"/>
                </a:cxn>
                <a:cxn ang="0">
                  <a:pos x="T8" y="T9"/>
                </a:cxn>
              </a:cxnLst>
              <a:rect l="0" t="0" r="r" b="b"/>
              <a:pathLst>
                <a:path w="102" h="91">
                  <a:moveTo>
                    <a:pt x="79" y="78"/>
                  </a:moveTo>
                  <a:lnTo>
                    <a:pt x="79" y="78"/>
                  </a:lnTo>
                  <a:cubicBezTo>
                    <a:pt x="68" y="90"/>
                    <a:pt x="0" y="22"/>
                    <a:pt x="23" y="11"/>
                  </a:cubicBezTo>
                  <a:cubicBezTo>
                    <a:pt x="45" y="0"/>
                    <a:pt x="34" y="11"/>
                    <a:pt x="45" y="45"/>
                  </a:cubicBezTo>
                  <a:cubicBezTo>
                    <a:pt x="68" y="67"/>
                    <a:pt x="101" y="56"/>
                    <a:pt x="79" y="78"/>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latin typeface="Calibri Light"/>
              </a:endParaRPr>
            </a:p>
          </p:txBody>
        </p:sp>
        <p:sp>
          <p:nvSpPr>
            <p:cNvPr id="150" name="Freeform 108"/>
            <p:cNvSpPr>
              <a:spLocks noChangeArrowheads="1"/>
            </p:cNvSpPr>
            <p:nvPr/>
          </p:nvSpPr>
          <p:spPr bwMode="auto">
            <a:xfrm>
              <a:off x="2405063" y="2098675"/>
              <a:ext cx="44450" cy="41275"/>
            </a:xfrm>
            <a:custGeom>
              <a:avLst/>
              <a:gdLst>
                <a:gd name="T0" fmla="*/ 90 w 125"/>
                <a:gd name="T1" fmla="*/ 112 h 113"/>
                <a:gd name="T2" fmla="*/ 90 w 125"/>
                <a:gd name="T3" fmla="*/ 112 h 113"/>
                <a:gd name="T4" fmla="*/ 11 w 125"/>
                <a:gd name="T5" fmla="*/ 44 h 113"/>
                <a:gd name="T6" fmla="*/ 23 w 125"/>
                <a:gd name="T7" fmla="*/ 11 h 113"/>
                <a:gd name="T8" fmla="*/ 45 w 125"/>
                <a:gd name="T9" fmla="*/ 0 h 113"/>
                <a:gd name="T10" fmla="*/ 68 w 125"/>
                <a:gd name="T11" fmla="*/ 22 h 113"/>
                <a:gd name="T12" fmla="*/ 79 w 125"/>
                <a:gd name="T13" fmla="*/ 44 h 113"/>
                <a:gd name="T14" fmla="*/ 90 w 125"/>
                <a:gd name="T15" fmla="*/ 56 h 113"/>
                <a:gd name="T16" fmla="*/ 112 w 125"/>
                <a:gd name="T17" fmla="*/ 67 h 113"/>
                <a:gd name="T18" fmla="*/ 112 w 125"/>
                <a:gd name="T19" fmla="*/ 101 h 113"/>
                <a:gd name="T20" fmla="*/ 90 w 125"/>
                <a:gd name="T21" fmla="*/ 112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5" h="113">
                  <a:moveTo>
                    <a:pt x="90" y="112"/>
                  </a:moveTo>
                  <a:lnTo>
                    <a:pt x="90" y="112"/>
                  </a:lnTo>
                  <a:cubicBezTo>
                    <a:pt x="56" y="112"/>
                    <a:pt x="23" y="67"/>
                    <a:pt x="11" y="44"/>
                  </a:cubicBezTo>
                  <a:cubicBezTo>
                    <a:pt x="0" y="33"/>
                    <a:pt x="11" y="11"/>
                    <a:pt x="23" y="11"/>
                  </a:cubicBezTo>
                  <a:cubicBezTo>
                    <a:pt x="23" y="0"/>
                    <a:pt x="34" y="0"/>
                    <a:pt x="45" y="0"/>
                  </a:cubicBezTo>
                  <a:cubicBezTo>
                    <a:pt x="68" y="0"/>
                    <a:pt x="68" y="11"/>
                    <a:pt x="68" y="22"/>
                  </a:cubicBezTo>
                  <a:cubicBezTo>
                    <a:pt x="79" y="33"/>
                    <a:pt x="79" y="33"/>
                    <a:pt x="79" y="44"/>
                  </a:cubicBezTo>
                  <a:cubicBezTo>
                    <a:pt x="79" y="44"/>
                    <a:pt x="79" y="44"/>
                    <a:pt x="90" y="56"/>
                  </a:cubicBezTo>
                  <a:cubicBezTo>
                    <a:pt x="101" y="56"/>
                    <a:pt x="112" y="56"/>
                    <a:pt x="112" y="67"/>
                  </a:cubicBezTo>
                  <a:cubicBezTo>
                    <a:pt x="124" y="78"/>
                    <a:pt x="112" y="101"/>
                    <a:pt x="112" y="101"/>
                  </a:cubicBezTo>
                  <a:cubicBezTo>
                    <a:pt x="101" y="112"/>
                    <a:pt x="90" y="112"/>
                    <a:pt x="90" y="112"/>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latin typeface="Calibri Light"/>
              </a:endParaRPr>
            </a:p>
          </p:txBody>
        </p:sp>
        <p:sp>
          <p:nvSpPr>
            <p:cNvPr id="151" name="Freeform 109"/>
            <p:cNvSpPr>
              <a:spLocks noChangeArrowheads="1"/>
            </p:cNvSpPr>
            <p:nvPr/>
          </p:nvSpPr>
          <p:spPr bwMode="auto">
            <a:xfrm>
              <a:off x="2509838" y="2151063"/>
              <a:ext cx="23812" cy="31750"/>
            </a:xfrm>
            <a:custGeom>
              <a:avLst/>
              <a:gdLst>
                <a:gd name="T0" fmla="*/ 33 w 68"/>
                <a:gd name="T1" fmla="*/ 67 h 90"/>
                <a:gd name="T2" fmla="*/ 33 w 68"/>
                <a:gd name="T3" fmla="*/ 67 h 90"/>
                <a:gd name="T4" fmla="*/ 11 w 68"/>
                <a:gd name="T5" fmla="*/ 33 h 90"/>
                <a:gd name="T6" fmla="*/ 56 w 68"/>
                <a:gd name="T7" fmla="*/ 11 h 90"/>
                <a:gd name="T8" fmla="*/ 33 w 68"/>
                <a:gd name="T9" fmla="*/ 67 h 90"/>
              </a:gdLst>
              <a:ahLst/>
              <a:cxnLst>
                <a:cxn ang="0">
                  <a:pos x="T0" y="T1"/>
                </a:cxn>
                <a:cxn ang="0">
                  <a:pos x="T2" y="T3"/>
                </a:cxn>
                <a:cxn ang="0">
                  <a:pos x="T4" y="T5"/>
                </a:cxn>
                <a:cxn ang="0">
                  <a:pos x="T6" y="T7"/>
                </a:cxn>
                <a:cxn ang="0">
                  <a:pos x="T8" y="T9"/>
                </a:cxn>
              </a:cxnLst>
              <a:rect l="0" t="0" r="r" b="b"/>
              <a:pathLst>
                <a:path w="68" h="90">
                  <a:moveTo>
                    <a:pt x="33" y="67"/>
                  </a:moveTo>
                  <a:lnTo>
                    <a:pt x="33" y="67"/>
                  </a:lnTo>
                  <a:cubicBezTo>
                    <a:pt x="22" y="89"/>
                    <a:pt x="0" y="56"/>
                    <a:pt x="11" y="33"/>
                  </a:cubicBezTo>
                  <a:cubicBezTo>
                    <a:pt x="11" y="11"/>
                    <a:pt x="33" y="0"/>
                    <a:pt x="56" y="11"/>
                  </a:cubicBezTo>
                  <a:cubicBezTo>
                    <a:pt x="67" y="22"/>
                    <a:pt x="45" y="44"/>
                    <a:pt x="33" y="67"/>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latin typeface="Calibri Light"/>
              </a:endParaRPr>
            </a:p>
          </p:txBody>
        </p:sp>
        <p:sp>
          <p:nvSpPr>
            <p:cNvPr id="152" name="Freeform 110"/>
            <p:cNvSpPr>
              <a:spLocks noChangeArrowheads="1"/>
            </p:cNvSpPr>
            <p:nvPr/>
          </p:nvSpPr>
          <p:spPr bwMode="auto">
            <a:xfrm>
              <a:off x="2501900" y="2146300"/>
              <a:ext cx="44450" cy="36513"/>
            </a:xfrm>
            <a:custGeom>
              <a:avLst/>
              <a:gdLst>
                <a:gd name="T0" fmla="*/ 45 w 124"/>
                <a:gd name="T1" fmla="*/ 101 h 102"/>
                <a:gd name="T2" fmla="*/ 45 w 124"/>
                <a:gd name="T3" fmla="*/ 101 h 102"/>
                <a:gd name="T4" fmla="*/ 11 w 124"/>
                <a:gd name="T5" fmla="*/ 90 h 102"/>
                <a:gd name="T6" fmla="*/ 11 w 124"/>
                <a:gd name="T7" fmla="*/ 45 h 102"/>
                <a:gd name="T8" fmla="*/ 68 w 124"/>
                <a:gd name="T9" fmla="*/ 0 h 102"/>
                <a:gd name="T10" fmla="*/ 90 w 124"/>
                <a:gd name="T11" fmla="*/ 0 h 102"/>
                <a:gd name="T12" fmla="*/ 90 w 124"/>
                <a:gd name="T13" fmla="*/ 79 h 102"/>
                <a:gd name="T14" fmla="*/ 79 w 124"/>
                <a:gd name="T15" fmla="*/ 90 h 102"/>
                <a:gd name="T16" fmla="*/ 45 w 124"/>
                <a:gd name="T17" fmla="*/ 101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4" h="102">
                  <a:moveTo>
                    <a:pt x="45" y="101"/>
                  </a:moveTo>
                  <a:lnTo>
                    <a:pt x="45" y="101"/>
                  </a:lnTo>
                  <a:cubicBezTo>
                    <a:pt x="34" y="101"/>
                    <a:pt x="23" y="101"/>
                    <a:pt x="11" y="90"/>
                  </a:cubicBezTo>
                  <a:cubicBezTo>
                    <a:pt x="0" y="68"/>
                    <a:pt x="0" y="56"/>
                    <a:pt x="11" y="45"/>
                  </a:cubicBezTo>
                  <a:cubicBezTo>
                    <a:pt x="11" y="23"/>
                    <a:pt x="34" y="0"/>
                    <a:pt x="68" y="0"/>
                  </a:cubicBezTo>
                  <a:cubicBezTo>
                    <a:pt x="68" y="0"/>
                    <a:pt x="79" y="0"/>
                    <a:pt x="90" y="0"/>
                  </a:cubicBezTo>
                  <a:cubicBezTo>
                    <a:pt x="123" y="34"/>
                    <a:pt x="101" y="68"/>
                    <a:pt x="90" y="79"/>
                  </a:cubicBezTo>
                  <a:cubicBezTo>
                    <a:pt x="79" y="79"/>
                    <a:pt x="79" y="79"/>
                    <a:pt x="79" y="90"/>
                  </a:cubicBezTo>
                  <a:cubicBezTo>
                    <a:pt x="79" y="101"/>
                    <a:pt x="68" y="101"/>
                    <a:pt x="45" y="101"/>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latin typeface="Calibri Light"/>
              </a:endParaRPr>
            </a:p>
          </p:txBody>
        </p:sp>
        <p:sp>
          <p:nvSpPr>
            <p:cNvPr id="153" name="Freeform 111"/>
            <p:cNvSpPr>
              <a:spLocks noChangeArrowheads="1"/>
            </p:cNvSpPr>
            <p:nvPr/>
          </p:nvSpPr>
          <p:spPr bwMode="auto">
            <a:xfrm>
              <a:off x="2538413" y="2046288"/>
              <a:ext cx="65087" cy="125412"/>
            </a:xfrm>
            <a:custGeom>
              <a:avLst/>
              <a:gdLst>
                <a:gd name="T0" fmla="*/ 146 w 180"/>
                <a:gd name="T1" fmla="*/ 101 h 349"/>
                <a:gd name="T2" fmla="*/ 146 w 180"/>
                <a:gd name="T3" fmla="*/ 101 h 349"/>
                <a:gd name="T4" fmla="*/ 134 w 180"/>
                <a:gd name="T5" fmla="*/ 45 h 349"/>
                <a:gd name="T6" fmla="*/ 78 w 180"/>
                <a:gd name="T7" fmla="*/ 0 h 349"/>
                <a:gd name="T8" fmla="*/ 45 w 180"/>
                <a:gd name="T9" fmla="*/ 45 h 349"/>
                <a:gd name="T10" fmla="*/ 45 w 180"/>
                <a:gd name="T11" fmla="*/ 112 h 349"/>
                <a:gd name="T12" fmla="*/ 34 w 180"/>
                <a:gd name="T13" fmla="*/ 202 h 349"/>
                <a:gd name="T14" fmla="*/ 11 w 180"/>
                <a:gd name="T15" fmla="*/ 235 h 349"/>
                <a:gd name="T16" fmla="*/ 90 w 180"/>
                <a:gd name="T17" fmla="*/ 269 h 349"/>
                <a:gd name="T18" fmla="*/ 134 w 180"/>
                <a:gd name="T19" fmla="*/ 314 h 349"/>
                <a:gd name="T20" fmla="*/ 157 w 180"/>
                <a:gd name="T21" fmla="*/ 190 h 349"/>
                <a:gd name="T22" fmla="*/ 146 w 180"/>
                <a:gd name="T23" fmla="*/ 101 h 3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0" h="349">
                  <a:moveTo>
                    <a:pt x="146" y="101"/>
                  </a:moveTo>
                  <a:lnTo>
                    <a:pt x="146" y="101"/>
                  </a:lnTo>
                  <a:cubicBezTo>
                    <a:pt x="134" y="79"/>
                    <a:pt x="123" y="79"/>
                    <a:pt x="134" y="45"/>
                  </a:cubicBezTo>
                  <a:cubicBezTo>
                    <a:pt x="134" y="0"/>
                    <a:pt x="134" y="0"/>
                    <a:pt x="78" y="0"/>
                  </a:cubicBezTo>
                  <a:cubicBezTo>
                    <a:pt x="34" y="0"/>
                    <a:pt x="34" y="23"/>
                    <a:pt x="45" y="45"/>
                  </a:cubicBezTo>
                  <a:cubicBezTo>
                    <a:pt x="67" y="79"/>
                    <a:pt x="22" y="79"/>
                    <a:pt x="45" y="112"/>
                  </a:cubicBezTo>
                  <a:cubicBezTo>
                    <a:pt x="56" y="135"/>
                    <a:pt x="56" y="213"/>
                    <a:pt x="34" y="202"/>
                  </a:cubicBezTo>
                  <a:cubicBezTo>
                    <a:pt x="0" y="190"/>
                    <a:pt x="11" y="224"/>
                    <a:pt x="11" y="235"/>
                  </a:cubicBezTo>
                  <a:cubicBezTo>
                    <a:pt x="22" y="247"/>
                    <a:pt x="78" y="224"/>
                    <a:pt x="90" y="269"/>
                  </a:cubicBezTo>
                  <a:cubicBezTo>
                    <a:pt x="112" y="314"/>
                    <a:pt x="123" y="348"/>
                    <a:pt x="134" y="314"/>
                  </a:cubicBezTo>
                  <a:cubicBezTo>
                    <a:pt x="146" y="269"/>
                    <a:pt x="134" y="224"/>
                    <a:pt x="157" y="190"/>
                  </a:cubicBezTo>
                  <a:cubicBezTo>
                    <a:pt x="179" y="157"/>
                    <a:pt x="168" y="135"/>
                    <a:pt x="146" y="101"/>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latin typeface="Calibri Light"/>
              </a:endParaRPr>
            </a:p>
          </p:txBody>
        </p:sp>
        <p:sp>
          <p:nvSpPr>
            <p:cNvPr id="154" name="Freeform 112"/>
            <p:cNvSpPr>
              <a:spLocks noChangeArrowheads="1"/>
            </p:cNvSpPr>
            <p:nvPr/>
          </p:nvSpPr>
          <p:spPr bwMode="auto">
            <a:xfrm>
              <a:off x="2530475" y="2038350"/>
              <a:ext cx="85725" cy="133350"/>
            </a:xfrm>
            <a:custGeom>
              <a:avLst/>
              <a:gdLst>
                <a:gd name="T0" fmla="*/ 145 w 236"/>
                <a:gd name="T1" fmla="*/ 370 h 371"/>
                <a:gd name="T2" fmla="*/ 145 w 236"/>
                <a:gd name="T3" fmla="*/ 370 h 371"/>
                <a:gd name="T4" fmla="*/ 145 w 236"/>
                <a:gd name="T5" fmla="*/ 370 h 371"/>
                <a:gd name="T6" fmla="*/ 100 w 236"/>
                <a:gd name="T7" fmla="*/ 314 h 371"/>
                <a:gd name="T8" fmla="*/ 100 w 236"/>
                <a:gd name="T9" fmla="*/ 302 h 371"/>
                <a:gd name="T10" fmla="*/ 56 w 236"/>
                <a:gd name="T11" fmla="*/ 280 h 371"/>
                <a:gd name="T12" fmla="*/ 22 w 236"/>
                <a:gd name="T13" fmla="*/ 269 h 371"/>
                <a:gd name="T14" fmla="*/ 11 w 236"/>
                <a:gd name="T15" fmla="*/ 212 h 371"/>
                <a:gd name="T16" fmla="*/ 44 w 236"/>
                <a:gd name="T17" fmla="*/ 201 h 371"/>
                <a:gd name="T18" fmla="*/ 44 w 236"/>
                <a:gd name="T19" fmla="*/ 201 h 371"/>
                <a:gd name="T20" fmla="*/ 56 w 236"/>
                <a:gd name="T21" fmla="*/ 201 h 371"/>
                <a:gd name="T22" fmla="*/ 44 w 236"/>
                <a:gd name="T23" fmla="*/ 145 h 371"/>
                <a:gd name="T24" fmla="*/ 56 w 236"/>
                <a:gd name="T25" fmla="*/ 89 h 371"/>
                <a:gd name="T26" fmla="*/ 56 w 236"/>
                <a:gd name="T27" fmla="*/ 78 h 371"/>
                <a:gd name="T28" fmla="*/ 56 w 236"/>
                <a:gd name="T29" fmla="*/ 78 h 371"/>
                <a:gd name="T30" fmla="*/ 44 w 236"/>
                <a:gd name="T31" fmla="*/ 22 h 371"/>
                <a:gd name="T32" fmla="*/ 100 w 236"/>
                <a:gd name="T33" fmla="*/ 0 h 371"/>
                <a:gd name="T34" fmla="*/ 168 w 236"/>
                <a:gd name="T35" fmla="*/ 11 h 371"/>
                <a:gd name="T36" fmla="*/ 179 w 236"/>
                <a:gd name="T37" fmla="*/ 67 h 371"/>
                <a:gd name="T38" fmla="*/ 179 w 236"/>
                <a:gd name="T39" fmla="*/ 101 h 371"/>
                <a:gd name="T40" fmla="*/ 190 w 236"/>
                <a:gd name="T41" fmla="*/ 112 h 371"/>
                <a:gd name="T42" fmla="*/ 190 w 236"/>
                <a:gd name="T43" fmla="*/ 112 h 371"/>
                <a:gd name="T44" fmla="*/ 201 w 236"/>
                <a:gd name="T45" fmla="*/ 224 h 371"/>
                <a:gd name="T46" fmla="*/ 179 w 236"/>
                <a:gd name="T47" fmla="*/ 291 h 371"/>
                <a:gd name="T48" fmla="*/ 179 w 236"/>
                <a:gd name="T49" fmla="*/ 336 h 371"/>
                <a:gd name="T50" fmla="*/ 145 w 236"/>
                <a:gd name="T51" fmla="*/ 370 h 371"/>
                <a:gd name="T52" fmla="*/ 67 w 236"/>
                <a:gd name="T53" fmla="*/ 246 h 371"/>
                <a:gd name="T54" fmla="*/ 67 w 236"/>
                <a:gd name="T55" fmla="*/ 246 h 371"/>
                <a:gd name="T56" fmla="*/ 134 w 236"/>
                <a:gd name="T57" fmla="*/ 280 h 371"/>
                <a:gd name="T58" fmla="*/ 145 w 236"/>
                <a:gd name="T59" fmla="*/ 291 h 371"/>
                <a:gd name="T60" fmla="*/ 145 w 236"/>
                <a:gd name="T61" fmla="*/ 280 h 371"/>
                <a:gd name="T62" fmla="*/ 168 w 236"/>
                <a:gd name="T63" fmla="*/ 201 h 371"/>
                <a:gd name="T64" fmla="*/ 156 w 236"/>
                <a:gd name="T65" fmla="*/ 145 h 371"/>
                <a:gd name="T66" fmla="*/ 156 w 236"/>
                <a:gd name="T67" fmla="*/ 134 h 371"/>
                <a:gd name="T68" fmla="*/ 145 w 236"/>
                <a:gd name="T69" fmla="*/ 123 h 371"/>
                <a:gd name="T70" fmla="*/ 134 w 236"/>
                <a:gd name="T71" fmla="*/ 56 h 371"/>
                <a:gd name="T72" fmla="*/ 134 w 236"/>
                <a:gd name="T73" fmla="*/ 45 h 371"/>
                <a:gd name="T74" fmla="*/ 100 w 236"/>
                <a:gd name="T75" fmla="*/ 45 h 371"/>
                <a:gd name="T76" fmla="*/ 89 w 236"/>
                <a:gd name="T77" fmla="*/ 45 h 371"/>
                <a:gd name="T78" fmla="*/ 89 w 236"/>
                <a:gd name="T79" fmla="*/ 56 h 371"/>
                <a:gd name="T80" fmla="*/ 89 w 236"/>
                <a:gd name="T81" fmla="*/ 112 h 371"/>
                <a:gd name="T82" fmla="*/ 78 w 236"/>
                <a:gd name="T83" fmla="*/ 123 h 371"/>
                <a:gd name="T84" fmla="*/ 78 w 236"/>
                <a:gd name="T85" fmla="*/ 123 h 371"/>
                <a:gd name="T86" fmla="*/ 89 w 236"/>
                <a:gd name="T87" fmla="*/ 224 h 371"/>
                <a:gd name="T88" fmla="*/ 67 w 236"/>
                <a:gd name="T89" fmla="*/ 246 h 3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36" h="371">
                  <a:moveTo>
                    <a:pt x="145" y="370"/>
                  </a:moveTo>
                  <a:lnTo>
                    <a:pt x="145" y="370"/>
                  </a:lnTo>
                  <a:lnTo>
                    <a:pt x="145" y="370"/>
                  </a:lnTo>
                  <a:cubicBezTo>
                    <a:pt x="123" y="370"/>
                    <a:pt x="112" y="347"/>
                    <a:pt x="100" y="314"/>
                  </a:cubicBezTo>
                  <a:lnTo>
                    <a:pt x="100" y="302"/>
                  </a:lnTo>
                  <a:cubicBezTo>
                    <a:pt x="89" y="291"/>
                    <a:pt x="78" y="291"/>
                    <a:pt x="56" y="280"/>
                  </a:cubicBezTo>
                  <a:cubicBezTo>
                    <a:pt x="44" y="280"/>
                    <a:pt x="22" y="280"/>
                    <a:pt x="22" y="269"/>
                  </a:cubicBezTo>
                  <a:cubicBezTo>
                    <a:pt x="11" y="246"/>
                    <a:pt x="0" y="224"/>
                    <a:pt x="11" y="212"/>
                  </a:cubicBezTo>
                  <a:cubicBezTo>
                    <a:pt x="22" y="201"/>
                    <a:pt x="33" y="201"/>
                    <a:pt x="44" y="201"/>
                  </a:cubicBezTo>
                  <a:lnTo>
                    <a:pt x="44" y="201"/>
                  </a:lnTo>
                  <a:cubicBezTo>
                    <a:pt x="44" y="201"/>
                    <a:pt x="44" y="201"/>
                    <a:pt x="56" y="201"/>
                  </a:cubicBezTo>
                  <a:cubicBezTo>
                    <a:pt x="56" y="190"/>
                    <a:pt x="56" y="157"/>
                    <a:pt x="44" y="145"/>
                  </a:cubicBezTo>
                  <a:cubicBezTo>
                    <a:pt x="33" y="112"/>
                    <a:pt x="44" y="101"/>
                    <a:pt x="56" y="89"/>
                  </a:cubicBezTo>
                  <a:cubicBezTo>
                    <a:pt x="56" y="89"/>
                    <a:pt x="56" y="89"/>
                    <a:pt x="56" y="78"/>
                  </a:cubicBezTo>
                  <a:lnTo>
                    <a:pt x="56" y="78"/>
                  </a:lnTo>
                  <a:cubicBezTo>
                    <a:pt x="33" y="56"/>
                    <a:pt x="44" y="33"/>
                    <a:pt x="44" y="22"/>
                  </a:cubicBezTo>
                  <a:cubicBezTo>
                    <a:pt x="56" y="0"/>
                    <a:pt x="78" y="0"/>
                    <a:pt x="100" y="0"/>
                  </a:cubicBezTo>
                  <a:cubicBezTo>
                    <a:pt x="134" y="0"/>
                    <a:pt x="156" y="0"/>
                    <a:pt x="168" y="11"/>
                  </a:cubicBezTo>
                  <a:cubicBezTo>
                    <a:pt x="179" y="22"/>
                    <a:pt x="179" y="45"/>
                    <a:pt x="179" y="67"/>
                  </a:cubicBezTo>
                  <a:cubicBezTo>
                    <a:pt x="168" y="89"/>
                    <a:pt x="168" y="89"/>
                    <a:pt x="179" y="101"/>
                  </a:cubicBezTo>
                  <a:cubicBezTo>
                    <a:pt x="179" y="101"/>
                    <a:pt x="190" y="101"/>
                    <a:pt x="190" y="112"/>
                  </a:cubicBezTo>
                  <a:lnTo>
                    <a:pt x="190" y="112"/>
                  </a:lnTo>
                  <a:cubicBezTo>
                    <a:pt x="213" y="145"/>
                    <a:pt x="235" y="179"/>
                    <a:pt x="201" y="224"/>
                  </a:cubicBezTo>
                  <a:cubicBezTo>
                    <a:pt x="190" y="235"/>
                    <a:pt x="190" y="269"/>
                    <a:pt x="179" y="291"/>
                  </a:cubicBezTo>
                  <a:cubicBezTo>
                    <a:pt x="179" y="302"/>
                    <a:pt x="179" y="325"/>
                    <a:pt x="179" y="336"/>
                  </a:cubicBezTo>
                  <a:cubicBezTo>
                    <a:pt x="179" y="347"/>
                    <a:pt x="168" y="370"/>
                    <a:pt x="145" y="370"/>
                  </a:cubicBezTo>
                  <a:close/>
                  <a:moveTo>
                    <a:pt x="67" y="246"/>
                  </a:moveTo>
                  <a:lnTo>
                    <a:pt x="67" y="246"/>
                  </a:lnTo>
                  <a:cubicBezTo>
                    <a:pt x="89" y="246"/>
                    <a:pt x="123" y="246"/>
                    <a:pt x="134" y="280"/>
                  </a:cubicBezTo>
                  <a:cubicBezTo>
                    <a:pt x="134" y="280"/>
                    <a:pt x="134" y="291"/>
                    <a:pt x="145" y="291"/>
                  </a:cubicBezTo>
                  <a:cubicBezTo>
                    <a:pt x="145" y="291"/>
                    <a:pt x="145" y="291"/>
                    <a:pt x="145" y="280"/>
                  </a:cubicBezTo>
                  <a:cubicBezTo>
                    <a:pt x="145" y="257"/>
                    <a:pt x="145" y="224"/>
                    <a:pt x="168" y="201"/>
                  </a:cubicBezTo>
                  <a:cubicBezTo>
                    <a:pt x="179" y="179"/>
                    <a:pt x="179" y="168"/>
                    <a:pt x="156" y="145"/>
                  </a:cubicBezTo>
                  <a:cubicBezTo>
                    <a:pt x="156" y="134"/>
                    <a:pt x="156" y="134"/>
                    <a:pt x="156" y="134"/>
                  </a:cubicBezTo>
                  <a:cubicBezTo>
                    <a:pt x="145" y="134"/>
                    <a:pt x="145" y="123"/>
                    <a:pt x="145" y="123"/>
                  </a:cubicBezTo>
                  <a:cubicBezTo>
                    <a:pt x="134" y="112"/>
                    <a:pt x="123" y="101"/>
                    <a:pt x="134" y="56"/>
                  </a:cubicBezTo>
                  <a:cubicBezTo>
                    <a:pt x="134" y="45"/>
                    <a:pt x="134" y="45"/>
                    <a:pt x="134" y="45"/>
                  </a:cubicBezTo>
                  <a:cubicBezTo>
                    <a:pt x="123" y="45"/>
                    <a:pt x="112" y="45"/>
                    <a:pt x="100" y="45"/>
                  </a:cubicBezTo>
                  <a:cubicBezTo>
                    <a:pt x="89" y="45"/>
                    <a:pt x="89" y="45"/>
                    <a:pt x="89" y="45"/>
                  </a:cubicBezTo>
                  <a:lnTo>
                    <a:pt x="89" y="56"/>
                  </a:lnTo>
                  <a:cubicBezTo>
                    <a:pt x="112" y="89"/>
                    <a:pt x="89" y="112"/>
                    <a:pt x="89" y="112"/>
                  </a:cubicBezTo>
                  <a:cubicBezTo>
                    <a:pt x="78" y="112"/>
                    <a:pt x="78" y="123"/>
                    <a:pt x="78" y="123"/>
                  </a:cubicBezTo>
                  <a:lnTo>
                    <a:pt x="78" y="123"/>
                  </a:lnTo>
                  <a:cubicBezTo>
                    <a:pt x="89" y="145"/>
                    <a:pt x="100" y="201"/>
                    <a:pt x="89" y="224"/>
                  </a:cubicBezTo>
                  <a:cubicBezTo>
                    <a:pt x="78" y="235"/>
                    <a:pt x="78" y="235"/>
                    <a:pt x="67" y="246"/>
                  </a:cubicBezTo>
                  <a:close/>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latin typeface="Calibri Light"/>
              </a:endParaRPr>
            </a:p>
          </p:txBody>
        </p:sp>
        <p:sp>
          <p:nvSpPr>
            <p:cNvPr id="155" name="Freeform 113"/>
            <p:cNvSpPr>
              <a:spLocks noChangeArrowheads="1"/>
            </p:cNvSpPr>
            <p:nvPr/>
          </p:nvSpPr>
          <p:spPr bwMode="auto">
            <a:xfrm>
              <a:off x="3603625" y="3324225"/>
              <a:ext cx="36513" cy="44450"/>
            </a:xfrm>
            <a:custGeom>
              <a:avLst/>
              <a:gdLst>
                <a:gd name="T0" fmla="*/ 89 w 102"/>
                <a:gd name="T1" fmla="*/ 102 h 125"/>
                <a:gd name="T2" fmla="*/ 89 w 102"/>
                <a:gd name="T3" fmla="*/ 102 h 125"/>
                <a:gd name="T4" fmla="*/ 67 w 102"/>
                <a:gd name="T5" fmla="*/ 57 h 125"/>
                <a:gd name="T6" fmla="*/ 11 w 102"/>
                <a:gd name="T7" fmla="*/ 23 h 125"/>
                <a:gd name="T8" fmla="*/ 22 w 102"/>
                <a:gd name="T9" fmla="*/ 68 h 125"/>
                <a:gd name="T10" fmla="*/ 89 w 102"/>
                <a:gd name="T11" fmla="*/ 102 h 125"/>
              </a:gdLst>
              <a:ahLst/>
              <a:cxnLst>
                <a:cxn ang="0">
                  <a:pos x="T0" y="T1"/>
                </a:cxn>
                <a:cxn ang="0">
                  <a:pos x="T2" y="T3"/>
                </a:cxn>
                <a:cxn ang="0">
                  <a:pos x="T4" y="T5"/>
                </a:cxn>
                <a:cxn ang="0">
                  <a:pos x="T6" y="T7"/>
                </a:cxn>
                <a:cxn ang="0">
                  <a:pos x="T8" y="T9"/>
                </a:cxn>
                <a:cxn ang="0">
                  <a:pos x="T10" y="T11"/>
                </a:cxn>
              </a:cxnLst>
              <a:rect l="0" t="0" r="r" b="b"/>
              <a:pathLst>
                <a:path w="102" h="125">
                  <a:moveTo>
                    <a:pt x="89" y="102"/>
                  </a:moveTo>
                  <a:lnTo>
                    <a:pt x="89" y="102"/>
                  </a:lnTo>
                  <a:cubicBezTo>
                    <a:pt x="101" y="79"/>
                    <a:pt x="89" y="68"/>
                    <a:pt x="67" y="57"/>
                  </a:cubicBezTo>
                  <a:cubicBezTo>
                    <a:pt x="44" y="45"/>
                    <a:pt x="33" y="0"/>
                    <a:pt x="11" y="23"/>
                  </a:cubicBezTo>
                  <a:cubicBezTo>
                    <a:pt x="0" y="45"/>
                    <a:pt x="0" y="68"/>
                    <a:pt x="22" y="68"/>
                  </a:cubicBezTo>
                  <a:cubicBezTo>
                    <a:pt x="56" y="68"/>
                    <a:pt x="89" y="124"/>
                    <a:pt x="89" y="102"/>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latin typeface="Calibri Light"/>
              </a:endParaRPr>
            </a:p>
          </p:txBody>
        </p:sp>
        <p:sp>
          <p:nvSpPr>
            <p:cNvPr id="157" name="Freeform 114"/>
            <p:cNvSpPr>
              <a:spLocks noChangeArrowheads="1"/>
            </p:cNvSpPr>
            <p:nvPr/>
          </p:nvSpPr>
          <p:spPr bwMode="auto">
            <a:xfrm>
              <a:off x="3595688" y="3324225"/>
              <a:ext cx="52387" cy="44450"/>
            </a:xfrm>
            <a:custGeom>
              <a:avLst/>
              <a:gdLst>
                <a:gd name="T0" fmla="*/ 112 w 147"/>
                <a:gd name="T1" fmla="*/ 124 h 125"/>
                <a:gd name="T2" fmla="*/ 112 w 147"/>
                <a:gd name="T3" fmla="*/ 124 h 125"/>
                <a:gd name="T4" fmla="*/ 112 w 147"/>
                <a:gd name="T5" fmla="*/ 124 h 125"/>
                <a:gd name="T6" fmla="*/ 67 w 147"/>
                <a:gd name="T7" fmla="*/ 113 h 125"/>
                <a:gd name="T8" fmla="*/ 45 w 147"/>
                <a:gd name="T9" fmla="*/ 90 h 125"/>
                <a:gd name="T10" fmla="*/ 0 w 147"/>
                <a:gd name="T11" fmla="*/ 57 h 125"/>
                <a:gd name="T12" fmla="*/ 23 w 147"/>
                <a:gd name="T13" fmla="*/ 12 h 125"/>
                <a:gd name="T14" fmla="*/ 45 w 147"/>
                <a:gd name="T15" fmla="*/ 0 h 125"/>
                <a:gd name="T16" fmla="*/ 90 w 147"/>
                <a:gd name="T17" fmla="*/ 23 h 125"/>
                <a:gd name="T18" fmla="*/ 101 w 147"/>
                <a:gd name="T19" fmla="*/ 45 h 125"/>
                <a:gd name="T20" fmla="*/ 135 w 147"/>
                <a:gd name="T21" fmla="*/ 102 h 125"/>
                <a:gd name="T22" fmla="*/ 112 w 147"/>
                <a:gd name="T23" fmla="*/ 124 h 125"/>
                <a:gd name="T24" fmla="*/ 45 w 147"/>
                <a:gd name="T25" fmla="*/ 45 h 125"/>
                <a:gd name="T26" fmla="*/ 45 w 147"/>
                <a:gd name="T27" fmla="*/ 45 h 125"/>
                <a:gd name="T28" fmla="*/ 56 w 147"/>
                <a:gd name="T29" fmla="*/ 45 h 125"/>
                <a:gd name="T30" fmla="*/ 56 w 147"/>
                <a:gd name="T31" fmla="*/ 45 h 125"/>
                <a:gd name="T32" fmla="*/ 45 w 147"/>
                <a:gd name="T33" fmla="*/ 45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47" h="125">
                  <a:moveTo>
                    <a:pt x="112" y="124"/>
                  </a:moveTo>
                  <a:lnTo>
                    <a:pt x="112" y="124"/>
                  </a:lnTo>
                  <a:lnTo>
                    <a:pt x="112" y="124"/>
                  </a:lnTo>
                  <a:cubicBezTo>
                    <a:pt x="90" y="124"/>
                    <a:pt x="79" y="124"/>
                    <a:pt x="67" y="113"/>
                  </a:cubicBezTo>
                  <a:cubicBezTo>
                    <a:pt x="67" y="102"/>
                    <a:pt x="56" y="90"/>
                    <a:pt x="45" y="90"/>
                  </a:cubicBezTo>
                  <a:cubicBezTo>
                    <a:pt x="23" y="90"/>
                    <a:pt x="11" y="68"/>
                    <a:pt x="0" y="57"/>
                  </a:cubicBezTo>
                  <a:cubicBezTo>
                    <a:pt x="0" y="57"/>
                    <a:pt x="0" y="34"/>
                    <a:pt x="23" y="12"/>
                  </a:cubicBezTo>
                  <a:cubicBezTo>
                    <a:pt x="34" y="0"/>
                    <a:pt x="45" y="0"/>
                    <a:pt x="45" y="0"/>
                  </a:cubicBezTo>
                  <a:cubicBezTo>
                    <a:pt x="67" y="0"/>
                    <a:pt x="79" y="12"/>
                    <a:pt x="90" y="23"/>
                  </a:cubicBezTo>
                  <a:cubicBezTo>
                    <a:pt x="101" y="34"/>
                    <a:pt x="101" y="34"/>
                    <a:pt x="101" y="45"/>
                  </a:cubicBezTo>
                  <a:cubicBezTo>
                    <a:pt x="124" y="57"/>
                    <a:pt x="146" y="79"/>
                    <a:pt x="135" y="102"/>
                  </a:cubicBezTo>
                  <a:cubicBezTo>
                    <a:pt x="135" y="124"/>
                    <a:pt x="112" y="124"/>
                    <a:pt x="112" y="124"/>
                  </a:cubicBezTo>
                  <a:close/>
                  <a:moveTo>
                    <a:pt x="45" y="45"/>
                  </a:moveTo>
                  <a:lnTo>
                    <a:pt x="45" y="45"/>
                  </a:lnTo>
                  <a:cubicBezTo>
                    <a:pt x="45" y="45"/>
                    <a:pt x="45" y="45"/>
                    <a:pt x="56" y="45"/>
                  </a:cubicBezTo>
                  <a:lnTo>
                    <a:pt x="56" y="45"/>
                  </a:lnTo>
                  <a:lnTo>
                    <a:pt x="45" y="45"/>
                  </a:lnTo>
                  <a:close/>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latin typeface="Calibri Light"/>
              </a:endParaRPr>
            </a:p>
          </p:txBody>
        </p:sp>
        <p:sp>
          <p:nvSpPr>
            <p:cNvPr id="158" name="Freeform 115"/>
            <p:cNvSpPr>
              <a:spLocks noChangeArrowheads="1"/>
            </p:cNvSpPr>
            <p:nvPr/>
          </p:nvSpPr>
          <p:spPr bwMode="auto">
            <a:xfrm>
              <a:off x="3962400" y="3957638"/>
              <a:ext cx="23813" cy="28575"/>
            </a:xfrm>
            <a:custGeom>
              <a:avLst/>
              <a:gdLst>
                <a:gd name="T0" fmla="*/ 45 w 68"/>
                <a:gd name="T1" fmla="*/ 78 h 79"/>
                <a:gd name="T2" fmla="*/ 45 w 68"/>
                <a:gd name="T3" fmla="*/ 78 h 79"/>
                <a:gd name="T4" fmla="*/ 45 w 68"/>
                <a:gd name="T5" fmla="*/ 11 h 79"/>
                <a:gd name="T6" fmla="*/ 11 w 68"/>
                <a:gd name="T7" fmla="*/ 45 h 79"/>
                <a:gd name="T8" fmla="*/ 45 w 68"/>
                <a:gd name="T9" fmla="*/ 78 h 79"/>
              </a:gdLst>
              <a:ahLst/>
              <a:cxnLst>
                <a:cxn ang="0">
                  <a:pos x="T0" y="T1"/>
                </a:cxn>
                <a:cxn ang="0">
                  <a:pos x="T2" y="T3"/>
                </a:cxn>
                <a:cxn ang="0">
                  <a:pos x="T4" y="T5"/>
                </a:cxn>
                <a:cxn ang="0">
                  <a:pos x="T6" y="T7"/>
                </a:cxn>
                <a:cxn ang="0">
                  <a:pos x="T8" y="T9"/>
                </a:cxn>
              </a:cxnLst>
              <a:rect l="0" t="0" r="r" b="b"/>
              <a:pathLst>
                <a:path w="68" h="79">
                  <a:moveTo>
                    <a:pt x="45" y="78"/>
                  </a:moveTo>
                  <a:lnTo>
                    <a:pt x="45" y="78"/>
                  </a:lnTo>
                  <a:cubicBezTo>
                    <a:pt x="56" y="56"/>
                    <a:pt x="67" y="22"/>
                    <a:pt x="45" y="11"/>
                  </a:cubicBezTo>
                  <a:cubicBezTo>
                    <a:pt x="22" y="0"/>
                    <a:pt x="0" y="22"/>
                    <a:pt x="11" y="45"/>
                  </a:cubicBezTo>
                  <a:cubicBezTo>
                    <a:pt x="22" y="67"/>
                    <a:pt x="34" y="78"/>
                    <a:pt x="45" y="78"/>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latin typeface="Calibri Light"/>
              </a:endParaRPr>
            </a:p>
          </p:txBody>
        </p:sp>
        <p:sp>
          <p:nvSpPr>
            <p:cNvPr id="159" name="Freeform 116"/>
            <p:cNvSpPr>
              <a:spLocks noChangeArrowheads="1"/>
            </p:cNvSpPr>
            <p:nvPr/>
          </p:nvSpPr>
          <p:spPr bwMode="auto">
            <a:xfrm>
              <a:off x="3959225" y="3954463"/>
              <a:ext cx="31750" cy="41275"/>
            </a:xfrm>
            <a:custGeom>
              <a:avLst/>
              <a:gdLst>
                <a:gd name="T0" fmla="*/ 45 w 90"/>
                <a:gd name="T1" fmla="*/ 112 h 113"/>
                <a:gd name="T2" fmla="*/ 45 w 90"/>
                <a:gd name="T3" fmla="*/ 112 h 113"/>
                <a:gd name="T4" fmla="*/ 45 w 90"/>
                <a:gd name="T5" fmla="*/ 112 h 113"/>
                <a:gd name="T6" fmla="*/ 0 w 90"/>
                <a:gd name="T7" fmla="*/ 67 h 113"/>
                <a:gd name="T8" fmla="*/ 0 w 90"/>
                <a:gd name="T9" fmla="*/ 22 h 113"/>
                <a:gd name="T10" fmla="*/ 45 w 90"/>
                <a:gd name="T11" fmla="*/ 0 h 113"/>
                <a:gd name="T12" fmla="*/ 67 w 90"/>
                <a:gd name="T13" fmla="*/ 0 h 113"/>
                <a:gd name="T14" fmla="*/ 78 w 90"/>
                <a:gd name="T15" fmla="*/ 22 h 113"/>
                <a:gd name="T16" fmla="*/ 67 w 90"/>
                <a:gd name="T17" fmla="*/ 101 h 113"/>
                <a:gd name="T18" fmla="*/ 45 w 90"/>
                <a:gd name="T19" fmla="*/ 112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0" h="113">
                  <a:moveTo>
                    <a:pt x="45" y="112"/>
                  </a:moveTo>
                  <a:lnTo>
                    <a:pt x="45" y="112"/>
                  </a:lnTo>
                  <a:lnTo>
                    <a:pt x="45" y="112"/>
                  </a:lnTo>
                  <a:cubicBezTo>
                    <a:pt x="33" y="112"/>
                    <a:pt x="22" y="89"/>
                    <a:pt x="0" y="67"/>
                  </a:cubicBezTo>
                  <a:cubicBezTo>
                    <a:pt x="0" y="44"/>
                    <a:pt x="0" y="33"/>
                    <a:pt x="0" y="22"/>
                  </a:cubicBezTo>
                  <a:cubicBezTo>
                    <a:pt x="11" y="0"/>
                    <a:pt x="22" y="0"/>
                    <a:pt x="45" y="0"/>
                  </a:cubicBezTo>
                  <a:cubicBezTo>
                    <a:pt x="45" y="0"/>
                    <a:pt x="56" y="0"/>
                    <a:pt x="67" y="0"/>
                  </a:cubicBezTo>
                  <a:cubicBezTo>
                    <a:pt x="78" y="11"/>
                    <a:pt x="78" y="11"/>
                    <a:pt x="78" y="22"/>
                  </a:cubicBezTo>
                  <a:cubicBezTo>
                    <a:pt x="89" y="56"/>
                    <a:pt x="78" y="78"/>
                    <a:pt x="67" y="101"/>
                  </a:cubicBezTo>
                  <a:cubicBezTo>
                    <a:pt x="67" y="101"/>
                    <a:pt x="56" y="112"/>
                    <a:pt x="45" y="112"/>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latin typeface="Calibri Light"/>
              </a:endParaRPr>
            </a:p>
          </p:txBody>
        </p:sp>
        <p:sp>
          <p:nvSpPr>
            <p:cNvPr id="160" name="Freeform 117"/>
            <p:cNvSpPr>
              <a:spLocks noChangeArrowheads="1"/>
            </p:cNvSpPr>
            <p:nvPr/>
          </p:nvSpPr>
          <p:spPr bwMode="auto">
            <a:xfrm>
              <a:off x="3768725" y="3970338"/>
              <a:ext cx="33338" cy="33337"/>
            </a:xfrm>
            <a:custGeom>
              <a:avLst/>
              <a:gdLst>
                <a:gd name="T0" fmla="*/ 67 w 91"/>
                <a:gd name="T1" fmla="*/ 90 h 91"/>
                <a:gd name="T2" fmla="*/ 67 w 91"/>
                <a:gd name="T3" fmla="*/ 90 h 91"/>
                <a:gd name="T4" fmla="*/ 67 w 91"/>
                <a:gd name="T5" fmla="*/ 34 h 91"/>
                <a:gd name="T6" fmla="*/ 22 w 91"/>
                <a:gd name="T7" fmla="*/ 23 h 91"/>
                <a:gd name="T8" fmla="*/ 67 w 91"/>
                <a:gd name="T9" fmla="*/ 90 h 91"/>
              </a:gdLst>
              <a:ahLst/>
              <a:cxnLst>
                <a:cxn ang="0">
                  <a:pos x="T0" y="T1"/>
                </a:cxn>
                <a:cxn ang="0">
                  <a:pos x="T2" y="T3"/>
                </a:cxn>
                <a:cxn ang="0">
                  <a:pos x="T4" y="T5"/>
                </a:cxn>
                <a:cxn ang="0">
                  <a:pos x="T6" y="T7"/>
                </a:cxn>
                <a:cxn ang="0">
                  <a:pos x="T8" y="T9"/>
                </a:cxn>
              </a:cxnLst>
              <a:rect l="0" t="0" r="r" b="b"/>
              <a:pathLst>
                <a:path w="91" h="91">
                  <a:moveTo>
                    <a:pt x="67" y="90"/>
                  </a:moveTo>
                  <a:lnTo>
                    <a:pt x="67" y="90"/>
                  </a:lnTo>
                  <a:cubicBezTo>
                    <a:pt x="78" y="79"/>
                    <a:pt x="90" y="57"/>
                    <a:pt x="67" y="34"/>
                  </a:cubicBezTo>
                  <a:cubicBezTo>
                    <a:pt x="56" y="12"/>
                    <a:pt x="34" y="0"/>
                    <a:pt x="22" y="23"/>
                  </a:cubicBezTo>
                  <a:cubicBezTo>
                    <a:pt x="0" y="34"/>
                    <a:pt x="45" y="90"/>
                    <a:pt x="67" y="90"/>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latin typeface="Calibri Light"/>
              </a:endParaRPr>
            </a:p>
          </p:txBody>
        </p:sp>
        <p:sp>
          <p:nvSpPr>
            <p:cNvPr id="161" name="Freeform 118"/>
            <p:cNvSpPr>
              <a:spLocks noChangeArrowheads="1"/>
            </p:cNvSpPr>
            <p:nvPr/>
          </p:nvSpPr>
          <p:spPr bwMode="auto">
            <a:xfrm>
              <a:off x="3765550" y="3965575"/>
              <a:ext cx="44450" cy="44450"/>
            </a:xfrm>
            <a:custGeom>
              <a:avLst/>
              <a:gdLst>
                <a:gd name="T0" fmla="*/ 67 w 124"/>
                <a:gd name="T1" fmla="*/ 124 h 125"/>
                <a:gd name="T2" fmla="*/ 67 w 124"/>
                <a:gd name="T3" fmla="*/ 124 h 125"/>
                <a:gd name="T4" fmla="*/ 67 w 124"/>
                <a:gd name="T5" fmla="*/ 124 h 125"/>
                <a:gd name="T6" fmla="*/ 11 w 124"/>
                <a:gd name="T7" fmla="*/ 68 h 125"/>
                <a:gd name="T8" fmla="*/ 11 w 124"/>
                <a:gd name="T9" fmla="*/ 11 h 125"/>
                <a:gd name="T10" fmla="*/ 45 w 124"/>
                <a:gd name="T11" fmla="*/ 0 h 125"/>
                <a:gd name="T12" fmla="*/ 101 w 124"/>
                <a:gd name="T13" fmla="*/ 23 h 125"/>
                <a:gd name="T14" fmla="*/ 112 w 124"/>
                <a:gd name="T15" fmla="*/ 90 h 125"/>
                <a:gd name="T16" fmla="*/ 78 w 124"/>
                <a:gd name="T17" fmla="*/ 124 h 125"/>
                <a:gd name="T18" fmla="*/ 67 w 124"/>
                <a:gd name="T19" fmla="*/ 124 h 125"/>
                <a:gd name="T20" fmla="*/ 45 w 124"/>
                <a:gd name="T21" fmla="*/ 45 h 125"/>
                <a:gd name="T22" fmla="*/ 45 w 124"/>
                <a:gd name="T23" fmla="*/ 45 h 125"/>
                <a:gd name="T24" fmla="*/ 67 w 124"/>
                <a:gd name="T25" fmla="*/ 79 h 125"/>
                <a:gd name="T26" fmla="*/ 67 w 124"/>
                <a:gd name="T27" fmla="*/ 56 h 125"/>
                <a:gd name="T28" fmla="*/ 56 w 124"/>
                <a:gd name="T29" fmla="*/ 45 h 125"/>
                <a:gd name="T30" fmla="*/ 45 w 124"/>
                <a:gd name="T31" fmla="*/ 45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4" h="125">
                  <a:moveTo>
                    <a:pt x="67" y="124"/>
                  </a:moveTo>
                  <a:lnTo>
                    <a:pt x="67" y="124"/>
                  </a:lnTo>
                  <a:lnTo>
                    <a:pt x="67" y="124"/>
                  </a:lnTo>
                  <a:cubicBezTo>
                    <a:pt x="45" y="124"/>
                    <a:pt x="22" y="90"/>
                    <a:pt x="11" y="68"/>
                  </a:cubicBezTo>
                  <a:cubicBezTo>
                    <a:pt x="0" y="45"/>
                    <a:pt x="0" y="34"/>
                    <a:pt x="11" y="11"/>
                  </a:cubicBezTo>
                  <a:cubicBezTo>
                    <a:pt x="22" y="0"/>
                    <a:pt x="45" y="0"/>
                    <a:pt x="45" y="0"/>
                  </a:cubicBezTo>
                  <a:cubicBezTo>
                    <a:pt x="67" y="0"/>
                    <a:pt x="89" y="11"/>
                    <a:pt x="101" y="23"/>
                  </a:cubicBezTo>
                  <a:cubicBezTo>
                    <a:pt x="112" y="45"/>
                    <a:pt x="123" y="68"/>
                    <a:pt x="112" y="90"/>
                  </a:cubicBezTo>
                  <a:cubicBezTo>
                    <a:pt x="101" y="101"/>
                    <a:pt x="89" y="113"/>
                    <a:pt x="78" y="124"/>
                  </a:cubicBezTo>
                  <a:cubicBezTo>
                    <a:pt x="78" y="124"/>
                    <a:pt x="78" y="124"/>
                    <a:pt x="67" y="124"/>
                  </a:cubicBezTo>
                  <a:close/>
                  <a:moveTo>
                    <a:pt x="45" y="45"/>
                  </a:moveTo>
                  <a:lnTo>
                    <a:pt x="45" y="45"/>
                  </a:lnTo>
                  <a:cubicBezTo>
                    <a:pt x="45" y="45"/>
                    <a:pt x="56" y="68"/>
                    <a:pt x="67" y="79"/>
                  </a:cubicBezTo>
                  <a:cubicBezTo>
                    <a:pt x="67" y="68"/>
                    <a:pt x="67" y="68"/>
                    <a:pt x="67" y="56"/>
                  </a:cubicBezTo>
                  <a:cubicBezTo>
                    <a:pt x="56" y="45"/>
                    <a:pt x="56" y="45"/>
                    <a:pt x="56" y="45"/>
                  </a:cubicBezTo>
                  <a:cubicBezTo>
                    <a:pt x="45" y="45"/>
                    <a:pt x="45" y="45"/>
                    <a:pt x="45" y="45"/>
                  </a:cubicBezTo>
                  <a:close/>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latin typeface="Calibri Light"/>
              </a:endParaRPr>
            </a:p>
          </p:txBody>
        </p:sp>
        <p:sp>
          <p:nvSpPr>
            <p:cNvPr id="162" name="Freeform 119"/>
            <p:cNvSpPr>
              <a:spLocks noChangeArrowheads="1"/>
            </p:cNvSpPr>
            <p:nvPr/>
          </p:nvSpPr>
          <p:spPr bwMode="auto">
            <a:xfrm>
              <a:off x="3784600" y="4010025"/>
              <a:ext cx="80963" cy="85725"/>
            </a:xfrm>
            <a:custGeom>
              <a:avLst/>
              <a:gdLst>
                <a:gd name="T0" fmla="*/ 78 w 225"/>
                <a:gd name="T1" fmla="*/ 0 h 236"/>
                <a:gd name="T2" fmla="*/ 78 w 225"/>
                <a:gd name="T3" fmla="*/ 0 h 236"/>
                <a:gd name="T4" fmla="*/ 0 w 225"/>
                <a:gd name="T5" fmla="*/ 56 h 236"/>
                <a:gd name="T6" fmla="*/ 56 w 225"/>
                <a:gd name="T7" fmla="*/ 89 h 236"/>
                <a:gd name="T8" fmla="*/ 112 w 225"/>
                <a:gd name="T9" fmla="*/ 145 h 236"/>
                <a:gd name="T10" fmla="*/ 146 w 225"/>
                <a:gd name="T11" fmla="*/ 179 h 236"/>
                <a:gd name="T12" fmla="*/ 168 w 225"/>
                <a:gd name="T13" fmla="*/ 213 h 236"/>
                <a:gd name="T14" fmla="*/ 213 w 225"/>
                <a:gd name="T15" fmla="*/ 168 h 236"/>
                <a:gd name="T16" fmla="*/ 168 w 225"/>
                <a:gd name="T17" fmla="*/ 134 h 236"/>
                <a:gd name="T18" fmla="*/ 112 w 225"/>
                <a:gd name="T19" fmla="*/ 89 h 236"/>
                <a:gd name="T20" fmla="*/ 78 w 225"/>
                <a:gd name="T21" fmla="*/ 0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5" h="236">
                  <a:moveTo>
                    <a:pt x="78" y="0"/>
                  </a:moveTo>
                  <a:lnTo>
                    <a:pt x="78" y="0"/>
                  </a:lnTo>
                  <a:cubicBezTo>
                    <a:pt x="45" y="11"/>
                    <a:pt x="0" y="11"/>
                    <a:pt x="0" y="56"/>
                  </a:cubicBezTo>
                  <a:cubicBezTo>
                    <a:pt x="11" y="100"/>
                    <a:pt x="45" y="100"/>
                    <a:pt x="56" y="89"/>
                  </a:cubicBezTo>
                  <a:cubicBezTo>
                    <a:pt x="78" y="89"/>
                    <a:pt x="112" y="123"/>
                    <a:pt x="112" y="145"/>
                  </a:cubicBezTo>
                  <a:cubicBezTo>
                    <a:pt x="112" y="156"/>
                    <a:pt x="112" y="190"/>
                    <a:pt x="146" y="179"/>
                  </a:cubicBezTo>
                  <a:cubicBezTo>
                    <a:pt x="168" y="168"/>
                    <a:pt x="146" y="235"/>
                    <a:pt x="168" y="213"/>
                  </a:cubicBezTo>
                  <a:cubicBezTo>
                    <a:pt x="191" y="201"/>
                    <a:pt x="224" y="179"/>
                    <a:pt x="213" y="168"/>
                  </a:cubicBezTo>
                  <a:cubicBezTo>
                    <a:pt x="191" y="168"/>
                    <a:pt x="191" y="134"/>
                    <a:pt x="168" y="134"/>
                  </a:cubicBezTo>
                  <a:cubicBezTo>
                    <a:pt x="135" y="145"/>
                    <a:pt x="112" y="112"/>
                    <a:pt x="112" y="89"/>
                  </a:cubicBezTo>
                  <a:cubicBezTo>
                    <a:pt x="123" y="56"/>
                    <a:pt x="101" y="0"/>
                    <a:pt x="78" y="0"/>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latin typeface="Calibri Light"/>
              </a:endParaRPr>
            </a:p>
          </p:txBody>
        </p:sp>
        <p:sp>
          <p:nvSpPr>
            <p:cNvPr id="163" name="Freeform 120"/>
            <p:cNvSpPr>
              <a:spLocks noChangeArrowheads="1"/>
            </p:cNvSpPr>
            <p:nvPr/>
          </p:nvSpPr>
          <p:spPr bwMode="auto">
            <a:xfrm>
              <a:off x="3776663" y="4002088"/>
              <a:ext cx="93662" cy="93662"/>
            </a:xfrm>
            <a:custGeom>
              <a:avLst/>
              <a:gdLst>
                <a:gd name="T0" fmla="*/ 191 w 259"/>
                <a:gd name="T1" fmla="*/ 258 h 259"/>
                <a:gd name="T2" fmla="*/ 191 w 259"/>
                <a:gd name="T3" fmla="*/ 258 h 259"/>
                <a:gd name="T4" fmla="*/ 158 w 259"/>
                <a:gd name="T5" fmla="*/ 224 h 259"/>
                <a:gd name="T6" fmla="*/ 158 w 259"/>
                <a:gd name="T7" fmla="*/ 224 h 259"/>
                <a:gd name="T8" fmla="*/ 124 w 259"/>
                <a:gd name="T9" fmla="*/ 213 h 259"/>
                <a:gd name="T10" fmla="*/ 113 w 259"/>
                <a:gd name="T11" fmla="*/ 157 h 259"/>
                <a:gd name="T12" fmla="*/ 90 w 259"/>
                <a:gd name="T13" fmla="*/ 135 h 259"/>
                <a:gd name="T14" fmla="*/ 68 w 259"/>
                <a:gd name="T15" fmla="*/ 146 h 259"/>
                <a:gd name="T16" fmla="*/ 0 w 259"/>
                <a:gd name="T17" fmla="*/ 79 h 259"/>
                <a:gd name="T18" fmla="*/ 12 w 259"/>
                <a:gd name="T19" fmla="*/ 34 h 259"/>
                <a:gd name="T20" fmla="*/ 90 w 259"/>
                <a:gd name="T21" fmla="*/ 0 h 259"/>
                <a:gd name="T22" fmla="*/ 101 w 259"/>
                <a:gd name="T23" fmla="*/ 0 h 259"/>
                <a:gd name="T24" fmla="*/ 101 w 259"/>
                <a:gd name="T25" fmla="*/ 0 h 259"/>
                <a:gd name="T26" fmla="*/ 135 w 259"/>
                <a:gd name="T27" fmla="*/ 23 h 259"/>
                <a:gd name="T28" fmla="*/ 158 w 259"/>
                <a:gd name="T29" fmla="*/ 112 h 259"/>
                <a:gd name="T30" fmla="*/ 169 w 259"/>
                <a:gd name="T31" fmla="*/ 135 h 259"/>
                <a:gd name="T32" fmla="*/ 180 w 259"/>
                <a:gd name="T33" fmla="*/ 146 h 259"/>
                <a:gd name="T34" fmla="*/ 191 w 259"/>
                <a:gd name="T35" fmla="*/ 146 h 259"/>
                <a:gd name="T36" fmla="*/ 236 w 259"/>
                <a:gd name="T37" fmla="*/ 168 h 259"/>
                <a:gd name="T38" fmla="*/ 236 w 259"/>
                <a:gd name="T39" fmla="*/ 168 h 259"/>
                <a:gd name="T40" fmla="*/ 258 w 259"/>
                <a:gd name="T41" fmla="*/ 191 h 259"/>
                <a:gd name="T42" fmla="*/ 202 w 259"/>
                <a:gd name="T43" fmla="*/ 258 h 259"/>
                <a:gd name="T44" fmla="*/ 191 w 259"/>
                <a:gd name="T45" fmla="*/ 258 h 259"/>
                <a:gd name="T46" fmla="*/ 191 w 259"/>
                <a:gd name="T47" fmla="*/ 191 h 259"/>
                <a:gd name="T48" fmla="*/ 191 w 259"/>
                <a:gd name="T49" fmla="*/ 191 h 259"/>
                <a:gd name="T50" fmla="*/ 202 w 259"/>
                <a:gd name="T51" fmla="*/ 202 h 259"/>
                <a:gd name="T52" fmla="*/ 202 w 259"/>
                <a:gd name="T53" fmla="*/ 202 h 259"/>
                <a:gd name="T54" fmla="*/ 191 w 259"/>
                <a:gd name="T55" fmla="*/ 191 h 259"/>
                <a:gd name="T56" fmla="*/ 90 w 259"/>
                <a:gd name="T57" fmla="*/ 90 h 259"/>
                <a:gd name="T58" fmla="*/ 90 w 259"/>
                <a:gd name="T59" fmla="*/ 90 h 259"/>
                <a:gd name="T60" fmla="*/ 124 w 259"/>
                <a:gd name="T61" fmla="*/ 101 h 259"/>
                <a:gd name="T62" fmla="*/ 101 w 259"/>
                <a:gd name="T63" fmla="*/ 45 h 259"/>
                <a:gd name="T64" fmla="*/ 101 w 259"/>
                <a:gd name="T65" fmla="*/ 45 h 259"/>
                <a:gd name="T66" fmla="*/ 45 w 259"/>
                <a:gd name="T67" fmla="*/ 68 h 259"/>
                <a:gd name="T68" fmla="*/ 45 w 259"/>
                <a:gd name="T69" fmla="*/ 79 h 259"/>
                <a:gd name="T70" fmla="*/ 68 w 259"/>
                <a:gd name="T71" fmla="*/ 101 h 259"/>
                <a:gd name="T72" fmla="*/ 79 w 259"/>
                <a:gd name="T73" fmla="*/ 101 h 259"/>
                <a:gd name="T74" fmla="*/ 90 w 259"/>
                <a:gd name="T75" fmla="*/ 90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59" h="259">
                  <a:moveTo>
                    <a:pt x="191" y="258"/>
                  </a:moveTo>
                  <a:lnTo>
                    <a:pt x="191" y="258"/>
                  </a:lnTo>
                  <a:cubicBezTo>
                    <a:pt x="169" y="258"/>
                    <a:pt x="158" y="236"/>
                    <a:pt x="158" y="224"/>
                  </a:cubicBezTo>
                  <a:lnTo>
                    <a:pt x="158" y="224"/>
                  </a:lnTo>
                  <a:cubicBezTo>
                    <a:pt x="146" y="224"/>
                    <a:pt x="135" y="224"/>
                    <a:pt x="124" y="213"/>
                  </a:cubicBezTo>
                  <a:cubicBezTo>
                    <a:pt x="113" y="191"/>
                    <a:pt x="113" y="168"/>
                    <a:pt x="113" y="157"/>
                  </a:cubicBezTo>
                  <a:lnTo>
                    <a:pt x="90" y="135"/>
                  </a:lnTo>
                  <a:cubicBezTo>
                    <a:pt x="79" y="135"/>
                    <a:pt x="79" y="146"/>
                    <a:pt x="68" y="146"/>
                  </a:cubicBezTo>
                  <a:cubicBezTo>
                    <a:pt x="34" y="146"/>
                    <a:pt x="12" y="123"/>
                    <a:pt x="0" y="79"/>
                  </a:cubicBezTo>
                  <a:cubicBezTo>
                    <a:pt x="0" y="68"/>
                    <a:pt x="0" y="56"/>
                    <a:pt x="12" y="34"/>
                  </a:cubicBezTo>
                  <a:cubicBezTo>
                    <a:pt x="34" y="12"/>
                    <a:pt x="68" y="12"/>
                    <a:pt x="90" y="0"/>
                  </a:cubicBezTo>
                  <a:cubicBezTo>
                    <a:pt x="101" y="0"/>
                    <a:pt x="101" y="0"/>
                    <a:pt x="101" y="0"/>
                  </a:cubicBezTo>
                  <a:lnTo>
                    <a:pt x="101" y="0"/>
                  </a:lnTo>
                  <a:cubicBezTo>
                    <a:pt x="113" y="0"/>
                    <a:pt x="124" y="12"/>
                    <a:pt x="135" y="23"/>
                  </a:cubicBezTo>
                  <a:cubicBezTo>
                    <a:pt x="158" y="45"/>
                    <a:pt x="169" y="90"/>
                    <a:pt x="158" y="112"/>
                  </a:cubicBezTo>
                  <a:cubicBezTo>
                    <a:pt x="158" y="123"/>
                    <a:pt x="169" y="123"/>
                    <a:pt x="169" y="135"/>
                  </a:cubicBezTo>
                  <a:cubicBezTo>
                    <a:pt x="180" y="135"/>
                    <a:pt x="180" y="146"/>
                    <a:pt x="180" y="146"/>
                  </a:cubicBezTo>
                  <a:cubicBezTo>
                    <a:pt x="191" y="146"/>
                    <a:pt x="191" y="146"/>
                    <a:pt x="191" y="146"/>
                  </a:cubicBezTo>
                  <a:cubicBezTo>
                    <a:pt x="214" y="146"/>
                    <a:pt x="225" y="157"/>
                    <a:pt x="236" y="168"/>
                  </a:cubicBezTo>
                  <a:lnTo>
                    <a:pt x="236" y="168"/>
                  </a:lnTo>
                  <a:cubicBezTo>
                    <a:pt x="247" y="179"/>
                    <a:pt x="258" y="179"/>
                    <a:pt x="258" y="191"/>
                  </a:cubicBezTo>
                  <a:cubicBezTo>
                    <a:pt x="258" y="213"/>
                    <a:pt x="247" y="224"/>
                    <a:pt x="202" y="258"/>
                  </a:cubicBezTo>
                  <a:lnTo>
                    <a:pt x="191" y="258"/>
                  </a:lnTo>
                  <a:close/>
                  <a:moveTo>
                    <a:pt x="191" y="191"/>
                  </a:moveTo>
                  <a:lnTo>
                    <a:pt x="191" y="191"/>
                  </a:lnTo>
                  <a:cubicBezTo>
                    <a:pt x="202" y="191"/>
                    <a:pt x="202" y="202"/>
                    <a:pt x="202" y="202"/>
                  </a:cubicBezTo>
                  <a:lnTo>
                    <a:pt x="202" y="202"/>
                  </a:lnTo>
                  <a:cubicBezTo>
                    <a:pt x="202" y="202"/>
                    <a:pt x="202" y="191"/>
                    <a:pt x="191" y="191"/>
                  </a:cubicBezTo>
                  <a:close/>
                  <a:moveTo>
                    <a:pt x="90" y="90"/>
                  </a:moveTo>
                  <a:lnTo>
                    <a:pt x="90" y="90"/>
                  </a:lnTo>
                  <a:cubicBezTo>
                    <a:pt x="101" y="90"/>
                    <a:pt x="113" y="101"/>
                    <a:pt x="124" y="101"/>
                  </a:cubicBezTo>
                  <a:cubicBezTo>
                    <a:pt x="124" y="90"/>
                    <a:pt x="113" y="56"/>
                    <a:pt x="101" y="45"/>
                  </a:cubicBezTo>
                  <a:lnTo>
                    <a:pt x="101" y="45"/>
                  </a:lnTo>
                  <a:cubicBezTo>
                    <a:pt x="79" y="56"/>
                    <a:pt x="56" y="56"/>
                    <a:pt x="45" y="68"/>
                  </a:cubicBezTo>
                  <a:cubicBezTo>
                    <a:pt x="45" y="68"/>
                    <a:pt x="45" y="68"/>
                    <a:pt x="45" y="79"/>
                  </a:cubicBezTo>
                  <a:cubicBezTo>
                    <a:pt x="56" y="101"/>
                    <a:pt x="56" y="101"/>
                    <a:pt x="68" y="101"/>
                  </a:cubicBezTo>
                  <a:lnTo>
                    <a:pt x="79" y="101"/>
                  </a:lnTo>
                  <a:cubicBezTo>
                    <a:pt x="79" y="90"/>
                    <a:pt x="90" y="90"/>
                    <a:pt x="90" y="90"/>
                  </a:cubicBezTo>
                  <a:close/>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latin typeface="Calibri Light"/>
              </a:endParaRPr>
            </a:p>
          </p:txBody>
        </p:sp>
        <p:sp>
          <p:nvSpPr>
            <p:cNvPr id="164" name="Freeform 121"/>
            <p:cNvSpPr>
              <a:spLocks noChangeArrowheads="1"/>
            </p:cNvSpPr>
            <p:nvPr/>
          </p:nvSpPr>
          <p:spPr bwMode="auto">
            <a:xfrm>
              <a:off x="3862388" y="4087813"/>
              <a:ext cx="49212" cy="44450"/>
            </a:xfrm>
            <a:custGeom>
              <a:avLst/>
              <a:gdLst>
                <a:gd name="T0" fmla="*/ 45 w 135"/>
                <a:gd name="T1" fmla="*/ 11 h 124"/>
                <a:gd name="T2" fmla="*/ 45 w 135"/>
                <a:gd name="T3" fmla="*/ 11 h 124"/>
                <a:gd name="T4" fmla="*/ 22 w 135"/>
                <a:gd name="T5" fmla="*/ 56 h 124"/>
                <a:gd name="T6" fmla="*/ 22 w 135"/>
                <a:gd name="T7" fmla="*/ 78 h 124"/>
                <a:gd name="T8" fmla="*/ 78 w 135"/>
                <a:gd name="T9" fmla="*/ 112 h 124"/>
                <a:gd name="T10" fmla="*/ 112 w 135"/>
                <a:gd name="T11" fmla="*/ 67 h 124"/>
                <a:gd name="T12" fmla="*/ 78 w 135"/>
                <a:gd name="T13" fmla="*/ 22 h 124"/>
                <a:gd name="T14" fmla="*/ 45 w 135"/>
                <a:gd name="T15" fmla="*/ 11 h 1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5" h="124">
                  <a:moveTo>
                    <a:pt x="45" y="11"/>
                  </a:moveTo>
                  <a:lnTo>
                    <a:pt x="45" y="11"/>
                  </a:lnTo>
                  <a:cubicBezTo>
                    <a:pt x="45" y="22"/>
                    <a:pt x="45" y="56"/>
                    <a:pt x="22" y="56"/>
                  </a:cubicBezTo>
                  <a:cubicBezTo>
                    <a:pt x="0" y="56"/>
                    <a:pt x="0" y="89"/>
                    <a:pt x="22" y="78"/>
                  </a:cubicBezTo>
                  <a:cubicBezTo>
                    <a:pt x="56" y="78"/>
                    <a:pt x="33" y="123"/>
                    <a:pt x="78" y="112"/>
                  </a:cubicBezTo>
                  <a:cubicBezTo>
                    <a:pt x="112" y="100"/>
                    <a:pt x="134" y="78"/>
                    <a:pt x="112" y="67"/>
                  </a:cubicBezTo>
                  <a:cubicBezTo>
                    <a:pt x="89" y="56"/>
                    <a:pt x="89" y="33"/>
                    <a:pt x="78" y="22"/>
                  </a:cubicBezTo>
                  <a:cubicBezTo>
                    <a:pt x="78" y="11"/>
                    <a:pt x="45" y="0"/>
                    <a:pt x="45" y="11"/>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latin typeface="Calibri Light"/>
              </a:endParaRPr>
            </a:p>
          </p:txBody>
        </p:sp>
        <p:sp>
          <p:nvSpPr>
            <p:cNvPr id="165" name="Freeform 122"/>
            <p:cNvSpPr>
              <a:spLocks noChangeArrowheads="1"/>
            </p:cNvSpPr>
            <p:nvPr/>
          </p:nvSpPr>
          <p:spPr bwMode="auto">
            <a:xfrm>
              <a:off x="3854450" y="4083050"/>
              <a:ext cx="60325" cy="52388"/>
            </a:xfrm>
            <a:custGeom>
              <a:avLst/>
              <a:gdLst>
                <a:gd name="T0" fmla="*/ 89 w 169"/>
                <a:gd name="T1" fmla="*/ 146 h 147"/>
                <a:gd name="T2" fmla="*/ 89 w 169"/>
                <a:gd name="T3" fmla="*/ 146 h 147"/>
                <a:gd name="T4" fmla="*/ 89 w 169"/>
                <a:gd name="T5" fmla="*/ 146 h 147"/>
                <a:gd name="T6" fmla="*/ 44 w 169"/>
                <a:gd name="T7" fmla="*/ 112 h 147"/>
                <a:gd name="T8" fmla="*/ 44 w 169"/>
                <a:gd name="T9" fmla="*/ 112 h 147"/>
                <a:gd name="T10" fmla="*/ 0 w 169"/>
                <a:gd name="T11" fmla="*/ 90 h 147"/>
                <a:gd name="T12" fmla="*/ 44 w 169"/>
                <a:gd name="T13" fmla="*/ 45 h 147"/>
                <a:gd name="T14" fmla="*/ 44 w 169"/>
                <a:gd name="T15" fmla="*/ 34 h 147"/>
                <a:gd name="T16" fmla="*/ 44 w 169"/>
                <a:gd name="T17" fmla="*/ 23 h 147"/>
                <a:gd name="T18" fmla="*/ 78 w 169"/>
                <a:gd name="T19" fmla="*/ 0 h 147"/>
                <a:gd name="T20" fmla="*/ 123 w 169"/>
                <a:gd name="T21" fmla="*/ 23 h 147"/>
                <a:gd name="T22" fmla="*/ 123 w 169"/>
                <a:gd name="T23" fmla="*/ 34 h 147"/>
                <a:gd name="T24" fmla="*/ 145 w 169"/>
                <a:gd name="T25" fmla="*/ 56 h 147"/>
                <a:gd name="T26" fmla="*/ 168 w 169"/>
                <a:gd name="T27" fmla="*/ 90 h 147"/>
                <a:gd name="T28" fmla="*/ 100 w 169"/>
                <a:gd name="T29" fmla="*/ 146 h 147"/>
                <a:gd name="T30" fmla="*/ 89 w 169"/>
                <a:gd name="T31" fmla="*/ 146 h 147"/>
                <a:gd name="T32" fmla="*/ 78 w 169"/>
                <a:gd name="T33" fmla="*/ 79 h 147"/>
                <a:gd name="T34" fmla="*/ 78 w 169"/>
                <a:gd name="T35" fmla="*/ 79 h 147"/>
                <a:gd name="T36" fmla="*/ 89 w 169"/>
                <a:gd name="T37" fmla="*/ 101 h 147"/>
                <a:gd name="T38" fmla="*/ 89 w 169"/>
                <a:gd name="T39" fmla="*/ 101 h 147"/>
                <a:gd name="T40" fmla="*/ 89 w 169"/>
                <a:gd name="T41" fmla="*/ 101 h 147"/>
                <a:gd name="T42" fmla="*/ 111 w 169"/>
                <a:gd name="T43" fmla="*/ 90 h 147"/>
                <a:gd name="T44" fmla="*/ 89 w 169"/>
                <a:gd name="T45" fmla="*/ 56 h 147"/>
                <a:gd name="T46" fmla="*/ 78 w 169"/>
                <a:gd name="T47" fmla="*/ 79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69" h="147">
                  <a:moveTo>
                    <a:pt x="89" y="146"/>
                  </a:moveTo>
                  <a:lnTo>
                    <a:pt x="89" y="146"/>
                  </a:lnTo>
                  <a:lnTo>
                    <a:pt x="89" y="146"/>
                  </a:lnTo>
                  <a:cubicBezTo>
                    <a:pt x="55" y="146"/>
                    <a:pt x="55" y="124"/>
                    <a:pt x="44" y="112"/>
                  </a:cubicBezTo>
                  <a:lnTo>
                    <a:pt x="44" y="112"/>
                  </a:lnTo>
                  <a:cubicBezTo>
                    <a:pt x="22" y="124"/>
                    <a:pt x="11" y="101"/>
                    <a:pt x="0" y="90"/>
                  </a:cubicBezTo>
                  <a:cubicBezTo>
                    <a:pt x="0" y="68"/>
                    <a:pt x="22" y="45"/>
                    <a:pt x="44" y="45"/>
                  </a:cubicBezTo>
                  <a:lnTo>
                    <a:pt x="44" y="34"/>
                  </a:lnTo>
                  <a:cubicBezTo>
                    <a:pt x="44" y="23"/>
                    <a:pt x="44" y="23"/>
                    <a:pt x="44" y="23"/>
                  </a:cubicBezTo>
                  <a:cubicBezTo>
                    <a:pt x="55" y="12"/>
                    <a:pt x="67" y="0"/>
                    <a:pt x="78" y="0"/>
                  </a:cubicBezTo>
                  <a:cubicBezTo>
                    <a:pt x="100" y="0"/>
                    <a:pt x="123" y="12"/>
                    <a:pt x="123" y="23"/>
                  </a:cubicBezTo>
                  <a:lnTo>
                    <a:pt x="123" y="34"/>
                  </a:lnTo>
                  <a:cubicBezTo>
                    <a:pt x="134" y="45"/>
                    <a:pt x="134" y="56"/>
                    <a:pt x="145" y="56"/>
                  </a:cubicBezTo>
                  <a:cubicBezTo>
                    <a:pt x="156" y="68"/>
                    <a:pt x="168" y="79"/>
                    <a:pt x="168" y="90"/>
                  </a:cubicBezTo>
                  <a:cubicBezTo>
                    <a:pt x="168" y="112"/>
                    <a:pt x="134" y="135"/>
                    <a:pt x="100" y="146"/>
                  </a:cubicBezTo>
                  <a:lnTo>
                    <a:pt x="89" y="146"/>
                  </a:lnTo>
                  <a:close/>
                  <a:moveTo>
                    <a:pt x="78" y="79"/>
                  </a:moveTo>
                  <a:lnTo>
                    <a:pt x="78" y="79"/>
                  </a:lnTo>
                  <a:cubicBezTo>
                    <a:pt x="78" y="90"/>
                    <a:pt x="89" y="90"/>
                    <a:pt x="89" y="101"/>
                  </a:cubicBezTo>
                  <a:lnTo>
                    <a:pt x="89" y="101"/>
                  </a:lnTo>
                  <a:lnTo>
                    <a:pt x="89" y="101"/>
                  </a:lnTo>
                  <a:cubicBezTo>
                    <a:pt x="100" y="101"/>
                    <a:pt x="111" y="101"/>
                    <a:pt x="111" y="90"/>
                  </a:cubicBezTo>
                  <a:cubicBezTo>
                    <a:pt x="100" y="79"/>
                    <a:pt x="89" y="68"/>
                    <a:pt x="89" y="56"/>
                  </a:cubicBezTo>
                  <a:cubicBezTo>
                    <a:pt x="89" y="56"/>
                    <a:pt x="78" y="68"/>
                    <a:pt x="78" y="79"/>
                  </a:cubicBezTo>
                  <a:close/>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latin typeface="Calibri Light"/>
              </a:endParaRPr>
            </a:p>
          </p:txBody>
        </p:sp>
        <p:sp>
          <p:nvSpPr>
            <p:cNvPr id="166" name="Freeform 123"/>
            <p:cNvSpPr>
              <a:spLocks noChangeArrowheads="1"/>
            </p:cNvSpPr>
            <p:nvPr/>
          </p:nvSpPr>
          <p:spPr bwMode="auto">
            <a:xfrm>
              <a:off x="5915025" y="3957638"/>
              <a:ext cx="88900" cy="165100"/>
            </a:xfrm>
            <a:custGeom>
              <a:avLst/>
              <a:gdLst>
                <a:gd name="T0" fmla="*/ 34 w 248"/>
                <a:gd name="T1" fmla="*/ 33 h 460"/>
                <a:gd name="T2" fmla="*/ 34 w 248"/>
                <a:gd name="T3" fmla="*/ 33 h 460"/>
                <a:gd name="T4" fmla="*/ 112 w 248"/>
                <a:gd name="T5" fmla="*/ 135 h 460"/>
                <a:gd name="T6" fmla="*/ 213 w 248"/>
                <a:gd name="T7" fmla="*/ 235 h 460"/>
                <a:gd name="T8" fmla="*/ 213 w 248"/>
                <a:gd name="T9" fmla="*/ 403 h 460"/>
                <a:gd name="T10" fmla="*/ 213 w 248"/>
                <a:gd name="T11" fmla="*/ 459 h 460"/>
                <a:gd name="T12" fmla="*/ 157 w 248"/>
                <a:gd name="T13" fmla="*/ 314 h 460"/>
                <a:gd name="T14" fmla="*/ 123 w 248"/>
                <a:gd name="T15" fmla="*/ 191 h 460"/>
                <a:gd name="T16" fmla="*/ 23 w 248"/>
                <a:gd name="T17" fmla="*/ 101 h 460"/>
                <a:gd name="T18" fmla="*/ 34 w 248"/>
                <a:gd name="T19" fmla="*/ 33 h 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8" h="460">
                  <a:moveTo>
                    <a:pt x="34" y="33"/>
                  </a:moveTo>
                  <a:lnTo>
                    <a:pt x="34" y="33"/>
                  </a:lnTo>
                  <a:cubicBezTo>
                    <a:pt x="34" y="45"/>
                    <a:pt x="67" y="123"/>
                    <a:pt x="112" y="135"/>
                  </a:cubicBezTo>
                  <a:cubicBezTo>
                    <a:pt x="157" y="146"/>
                    <a:pt x="213" y="179"/>
                    <a:pt x="213" y="235"/>
                  </a:cubicBezTo>
                  <a:cubicBezTo>
                    <a:pt x="202" y="291"/>
                    <a:pt x="180" y="370"/>
                    <a:pt x="213" y="403"/>
                  </a:cubicBezTo>
                  <a:cubicBezTo>
                    <a:pt x="247" y="426"/>
                    <a:pt x="236" y="459"/>
                    <a:pt x="213" y="459"/>
                  </a:cubicBezTo>
                  <a:cubicBezTo>
                    <a:pt x="191" y="459"/>
                    <a:pt x="146" y="370"/>
                    <a:pt x="157" y="314"/>
                  </a:cubicBezTo>
                  <a:cubicBezTo>
                    <a:pt x="180" y="246"/>
                    <a:pt x="168" y="224"/>
                    <a:pt x="123" y="191"/>
                  </a:cubicBezTo>
                  <a:cubicBezTo>
                    <a:pt x="67" y="157"/>
                    <a:pt x="45" y="146"/>
                    <a:pt x="23" y="101"/>
                  </a:cubicBezTo>
                  <a:cubicBezTo>
                    <a:pt x="0" y="45"/>
                    <a:pt x="11" y="0"/>
                    <a:pt x="34" y="33"/>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latin typeface="Calibri Light"/>
              </a:endParaRPr>
            </a:p>
          </p:txBody>
        </p:sp>
        <p:sp>
          <p:nvSpPr>
            <p:cNvPr id="167" name="Freeform 124"/>
            <p:cNvSpPr>
              <a:spLocks noChangeArrowheads="1"/>
            </p:cNvSpPr>
            <p:nvPr/>
          </p:nvSpPr>
          <p:spPr bwMode="auto">
            <a:xfrm>
              <a:off x="5907088" y="3957638"/>
              <a:ext cx="101600" cy="174625"/>
            </a:xfrm>
            <a:custGeom>
              <a:avLst/>
              <a:gdLst>
                <a:gd name="T0" fmla="*/ 235 w 281"/>
                <a:gd name="T1" fmla="*/ 482 h 483"/>
                <a:gd name="T2" fmla="*/ 235 w 281"/>
                <a:gd name="T3" fmla="*/ 482 h 483"/>
                <a:gd name="T4" fmla="*/ 190 w 281"/>
                <a:gd name="T5" fmla="*/ 459 h 483"/>
                <a:gd name="T6" fmla="*/ 168 w 281"/>
                <a:gd name="T7" fmla="*/ 302 h 483"/>
                <a:gd name="T8" fmla="*/ 134 w 281"/>
                <a:gd name="T9" fmla="*/ 213 h 483"/>
                <a:gd name="T10" fmla="*/ 22 w 281"/>
                <a:gd name="T11" fmla="*/ 112 h 483"/>
                <a:gd name="T12" fmla="*/ 11 w 281"/>
                <a:gd name="T13" fmla="*/ 22 h 483"/>
                <a:gd name="T14" fmla="*/ 45 w 281"/>
                <a:gd name="T15" fmla="*/ 0 h 483"/>
                <a:gd name="T16" fmla="*/ 78 w 281"/>
                <a:gd name="T17" fmla="*/ 22 h 483"/>
                <a:gd name="T18" fmla="*/ 78 w 281"/>
                <a:gd name="T19" fmla="*/ 33 h 483"/>
                <a:gd name="T20" fmla="*/ 145 w 281"/>
                <a:gd name="T21" fmla="*/ 112 h 483"/>
                <a:gd name="T22" fmla="*/ 258 w 281"/>
                <a:gd name="T23" fmla="*/ 235 h 483"/>
                <a:gd name="T24" fmla="*/ 246 w 281"/>
                <a:gd name="T25" fmla="*/ 280 h 483"/>
                <a:gd name="T26" fmla="*/ 246 w 281"/>
                <a:gd name="T27" fmla="*/ 381 h 483"/>
                <a:gd name="T28" fmla="*/ 280 w 281"/>
                <a:gd name="T29" fmla="*/ 448 h 483"/>
                <a:gd name="T30" fmla="*/ 235 w 281"/>
                <a:gd name="T31" fmla="*/ 482 h 483"/>
                <a:gd name="T32" fmla="*/ 224 w 281"/>
                <a:gd name="T33" fmla="*/ 426 h 483"/>
                <a:gd name="T34" fmla="*/ 224 w 281"/>
                <a:gd name="T35" fmla="*/ 426 h 483"/>
                <a:gd name="T36" fmla="*/ 235 w 281"/>
                <a:gd name="T37" fmla="*/ 437 h 483"/>
                <a:gd name="T38" fmla="*/ 235 w 281"/>
                <a:gd name="T39" fmla="*/ 437 h 483"/>
                <a:gd name="T40" fmla="*/ 224 w 281"/>
                <a:gd name="T41" fmla="*/ 426 h 483"/>
                <a:gd name="T42" fmla="*/ 123 w 281"/>
                <a:gd name="T43" fmla="*/ 157 h 483"/>
                <a:gd name="T44" fmla="*/ 123 w 281"/>
                <a:gd name="T45" fmla="*/ 157 h 483"/>
                <a:gd name="T46" fmla="*/ 157 w 281"/>
                <a:gd name="T47" fmla="*/ 168 h 483"/>
                <a:gd name="T48" fmla="*/ 213 w 281"/>
                <a:gd name="T49" fmla="*/ 235 h 483"/>
                <a:gd name="T50" fmla="*/ 213 w 281"/>
                <a:gd name="T51" fmla="*/ 235 h 483"/>
                <a:gd name="T52" fmla="*/ 134 w 281"/>
                <a:gd name="T53" fmla="*/ 157 h 483"/>
                <a:gd name="T54" fmla="*/ 123 w 281"/>
                <a:gd name="T55" fmla="*/ 157 h 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81" h="483">
                  <a:moveTo>
                    <a:pt x="235" y="482"/>
                  </a:moveTo>
                  <a:lnTo>
                    <a:pt x="235" y="482"/>
                  </a:lnTo>
                  <a:cubicBezTo>
                    <a:pt x="224" y="482"/>
                    <a:pt x="202" y="471"/>
                    <a:pt x="190" y="459"/>
                  </a:cubicBezTo>
                  <a:cubicBezTo>
                    <a:pt x="168" y="426"/>
                    <a:pt x="145" y="359"/>
                    <a:pt x="168" y="302"/>
                  </a:cubicBezTo>
                  <a:cubicBezTo>
                    <a:pt x="179" y="246"/>
                    <a:pt x="168" y="235"/>
                    <a:pt x="134" y="213"/>
                  </a:cubicBezTo>
                  <a:cubicBezTo>
                    <a:pt x="78" y="179"/>
                    <a:pt x="45" y="157"/>
                    <a:pt x="22" y="112"/>
                  </a:cubicBezTo>
                  <a:cubicBezTo>
                    <a:pt x="0" y="67"/>
                    <a:pt x="11" y="33"/>
                    <a:pt x="11" y="22"/>
                  </a:cubicBezTo>
                  <a:cubicBezTo>
                    <a:pt x="22" y="11"/>
                    <a:pt x="33" y="0"/>
                    <a:pt x="45" y="0"/>
                  </a:cubicBezTo>
                  <a:cubicBezTo>
                    <a:pt x="45" y="0"/>
                    <a:pt x="67" y="11"/>
                    <a:pt x="78" y="22"/>
                  </a:cubicBezTo>
                  <a:cubicBezTo>
                    <a:pt x="78" y="33"/>
                    <a:pt x="78" y="33"/>
                    <a:pt x="78" y="33"/>
                  </a:cubicBezTo>
                  <a:cubicBezTo>
                    <a:pt x="101" y="90"/>
                    <a:pt x="123" y="112"/>
                    <a:pt x="145" y="112"/>
                  </a:cubicBezTo>
                  <a:cubicBezTo>
                    <a:pt x="202" y="123"/>
                    <a:pt x="269" y="179"/>
                    <a:pt x="258" y="235"/>
                  </a:cubicBezTo>
                  <a:cubicBezTo>
                    <a:pt x="258" y="246"/>
                    <a:pt x="246" y="258"/>
                    <a:pt x="246" y="280"/>
                  </a:cubicBezTo>
                  <a:cubicBezTo>
                    <a:pt x="235" y="314"/>
                    <a:pt x="224" y="370"/>
                    <a:pt x="246" y="381"/>
                  </a:cubicBezTo>
                  <a:cubicBezTo>
                    <a:pt x="280" y="415"/>
                    <a:pt x="280" y="437"/>
                    <a:pt x="280" y="448"/>
                  </a:cubicBezTo>
                  <a:cubicBezTo>
                    <a:pt x="269" y="459"/>
                    <a:pt x="258" y="482"/>
                    <a:pt x="235" y="482"/>
                  </a:cubicBezTo>
                  <a:close/>
                  <a:moveTo>
                    <a:pt x="224" y="426"/>
                  </a:moveTo>
                  <a:lnTo>
                    <a:pt x="224" y="426"/>
                  </a:lnTo>
                  <a:lnTo>
                    <a:pt x="235" y="437"/>
                  </a:lnTo>
                  <a:lnTo>
                    <a:pt x="235" y="437"/>
                  </a:lnTo>
                  <a:cubicBezTo>
                    <a:pt x="235" y="437"/>
                    <a:pt x="235" y="426"/>
                    <a:pt x="224" y="426"/>
                  </a:cubicBezTo>
                  <a:close/>
                  <a:moveTo>
                    <a:pt x="123" y="157"/>
                  </a:moveTo>
                  <a:lnTo>
                    <a:pt x="123" y="157"/>
                  </a:lnTo>
                  <a:cubicBezTo>
                    <a:pt x="134" y="157"/>
                    <a:pt x="145" y="168"/>
                    <a:pt x="157" y="168"/>
                  </a:cubicBezTo>
                  <a:cubicBezTo>
                    <a:pt x="179" y="191"/>
                    <a:pt x="202" y="213"/>
                    <a:pt x="213" y="235"/>
                  </a:cubicBezTo>
                  <a:lnTo>
                    <a:pt x="213" y="235"/>
                  </a:lnTo>
                  <a:cubicBezTo>
                    <a:pt x="213" y="191"/>
                    <a:pt x="168" y="168"/>
                    <a:pt x="134" y="157"/>
                  </a:cubicBezTo>
                  <a:cubicBezTo>
                    <a:pt x="123" y="157"/>
                    <a:pt x="123" y="157"/>
                    <a:pt x="123" y="157"/>
                  </a:cubicBezTo>
                  <a:close/>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latin typeface="Calibri Light"/>
              </a:endParaRPr>
            </a:p>
          </p:txBody>
        </p:sp>
        <p:sp>
          <p:nvSpPr>
            <p:cNvPr id="168" name="Freeform 125"/>
            <p:cNvSpPr>
              <a:spLocks noChangeArrowheads="1"/>
            </p:cNvSpPr>
            <p:nvPr/>
          </p:nvSpPr>
          <p:spPr bwMode="auto">
            <a:xfrm>
              <a:off x="6019800" y="4046538"/>
              <a:ext cx="31750" cy="41275"/>
            </a:xfrm>
            <a:custGeom>
              <a:avLst/>
              <a:gdLst>
                <a:gd name="T0" fmla="*/ 67 w 90"/>
                <a:gd name="T1" fmla="*/ 101 h 114"/>
                <a:gd name="T2" fmla="*/ 67 w 90"/>
                <a:gd name="T3" fmla="*/ 101 h 114"/>
                <a:gd name="T4" fmla="*/ 11 w 90"/>
                <a:gd name="T5" fmla="*/ 68 h 114"/>
                <a:gd name="T6" fmla="*/ 55 w 90"/>
                <a:gd name="T7" fmla="*/ 12 h 114"/>
                <a:gd name="T8" fmla="*/ 67 w 90"/>
                <a:gd name="T9" fmla="*/ 101 h 114"/>
              </a:gdLst>
              <a:ahLst/>
              <a:cxnLst>
                <a:cxn ang="0">
                  <a:pos x="T0" y="T1"/>
                </a:cxn>
                <a:cxn ang="0">
                  <a:pos x="T2" y="T3"/>
                </a:cxn>
                <a:cxn ang="0">
                  <a:pos x="T4" y="T5"/>
                </a:cxn>
                <a:cxn ang="0">
                  <a:pos x="T6" y="T7"/>
                </a:cxn>
                <a:cxn ang="0">
                  <a:pos x="T8" y="T9"/>
                </a:cxn>
              </a:cxnLst>
              <a:rect l="0" t="0" r="r" b="b"/>
              <a:pathLst>
                <a:path w="90" h="114">
                  <a:moveTo>
                    <a:pt x="67" y="101"/>
                  </a:moveTo>
                  <a:lnTo>
                    <a:pt x="67" y="101"/>
                  </a:lnTo>
                  <a:cubicBezTo>
                    <a:pt x="55" y="113"/>
                    <a:pt x="22" y="113"/>
                    <a:pt x="11" y="68"/>
                  </a:cubicBezTo>
                  <a:cubicBezTo>
                    <a:pt x="0" y="23"/>
                    <a:pt x="33" y="0"/>
                    <a:pt x="55" y="12"/>
                  </a:cubicBezTo>
                  <a:cubicBezTo>
                    <a:pt x="89" y="12"/>
                    <a:pt x="89" y="79"/>
                    <a:pt x="67" y="101"/>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latin typeface="Calibri Light"/>
              </a:endParaRPr>
            </a:p>
          </p:txBody>
        </p:sp>
        <p:sp>
          <p:nvSpPr>
            <p:cNvPr id="169" name="Freeform 126"/>
            <p:cNvSpPr>
              <a:spLocks noChangeArrowheads="1"/>
            </p:cNvSpPr>
            <p:nvPr/>
          </p:nvSpPr>
          <p:spPr bwMode="auto">
            <a:xfrm>
              <a:off x="6015038" y="4041775"/>
              <a:ext cx="44450" cy="52388"/>
            </a:xfrm>
            <a:custGeom>
              <a:avLst/>
              <a:gdLst>
                <a:gd name="T0" fmla="*/ 67 w 125"/>
                <a:gd name="T1" fmla="*/ 146 h 147"/>
                <a:gd name="T2" fmla="*/ 67 w 125"/>
                <a:gd name="T3" fmla="*/ 146 h 147"/>
                <a:gd name="T4" fmla="*/ 0 w 125"/>
                <a:gd name="T5" fmla="*/ 90 h 147"/>
                <a:gd name="T6" fmla="*/ 12 w 125"/>
                <a:gd name="T7" fmla="*/ 23 h 147"/>
                <a:gd name="T8" fmla="*/ 67 w 125"/>
                <a:gd name="T9" fmla="*/ 0 h 147"/>
                <a:gd name="T10" fmla="*/ 79 w 125"/>
                <a:gd name="T11" fmla="*/ 0 h 147"/>
                <a:gd name="T12" fmla="*/ 112 w 125"/>
                <a:gd name="T13" fmla="*/ 34 h 147"/>
                <a:gd name="T14" fmla="*/ 101 w 125"/>
                <a:gd name="T15" fmla="*/ 124 h 147"/>
                <a:gd name="T16" fmla="*/ 67 w 125"/>
                <a:gd name="T17" fmla="*/ 146 h 147"/>
                <a:gd name="T18" fmla="*/ 67 w 125"/>
                <a:gd name="T19" fmla="*/ 34 h 147"/>
                <a:gd name="T20" fmla="*/ 67 w 125"/>
                <a:gd name="T21" fmla="*/ 34 h 147"/>
                <a:gd name="T22" fmla="*/ 56 w 125"/>
                <a:gd name="T23" fmla="*/ 45 h 147"/>
                <a:gd name="T24" fmla="*/ 45 w 125"/>
                <a:gd name="T25" fmla="*/ 79 h 147"/>
                <a:gd name="T26" fmla="*/ 67 w 125"/>
                <a:gd name="T27" fmla="*/ 101 h 147"/>
                <a:gd name="T28" fmla="*/ 67 w 125"/>
                <a:gd name="T29" fmla="*/ 124 h 147"/>
                <a:gd name="T30" fmla="*/ 67 w 125"/>
                <a:gd name="T31" fmla="*/ 101 h 147"/>
                <a:gd name="T32" fmla="*/ 67 w 125"/>
                <a:gd name="T33" fmla="*/ 101 h 147"/>
                <a:gd name="T34" fmla="*/ 67 w 125"/>
                <a:gd name="T35" fmla="*/ 56 h 147"/>
                <a:gd name="T36" fmla="*/ 67 w 125"/>
                <a:gd name="T37" fmla="*/ 34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5" h="147">
                  <a:moveTo>
                    <a:pt x="67" y="146"/>
                  </a:moveTo>
                  <a:lnTo>
                    <a:pt x="67" y="146"/>
                  </a:lnTo>
                  <a:cubicBezTo>
                    <a:pt x="56" y="146"/>
                    <a:pt x="23" y="135"/>
                    <a:pt x="0" y="90"/>
                  </a:cubicBezTo>
                  <a:cubicBezTo>
                    <a:pt x="0" y="56"/>
                    <a:pt x="0" y="34"/>
                    <a:pt x="12" y="23"/>
                  </a:cubicBezTo>
                  <a:cubicBezTo>
                    <a:pt x="34" y="0"/>
                    <a:pt x="45" y="0"/>
                    <a:pt x="67" y="0"/>
                  </a:cubicBezTo>
                  <a:lnTo>
                    <a:pt x="79" y="0"/>
                  </a:lnTo>
                  <a:cubicBezTo>
                    <a:pt x="90" y="0"/>
                    <a:pt x="101" y="11"/>
                    <a:pt x="112" y="34"/>
                  </a:cubicBezTo>
                  <a:cubicBezTo>
                    <a:pt x="124" y="67"/>
                    <a:pt x="112" y="101"/>
                    <a:pt x="101" y="124"/>
                  </a:cubicBezTo>
                  <a:cubicBezTo>
                    <a:pt x="90" y="135"/>
                    <a:pt x="79" y="146"/>
                    <a:pt x="67" y="146"/>
                  </a:cubicBezTo>
                  <a:close/>
                  <a:moveTo>
                    <a:pt x="67" y="34"/>
                  </a:moveTo>
                  <a:lnTo>
                    <a:pt x="67" y="34"/>
                  </a:lnTo>
                  <a:cubicBezTo>
                    <a:pt x="56" y="34"/>
                    <a:pt x="56" y="45"/>
                    <a:pt x="56" y="45"/>
                  </a:cubicBezTo>
                  <a:cubicBezTo>
                    <a:pt x="45" y="56"/>
                    <a:pt x="45" y="67"/>
                    <a:pt x="45" y="79"/>
                  </a:cubicBezTo>
                  <a:cubicBezTo>
                    <a:pt x="56" y="90"/>
                    <a:pt x="56" y="101"/>
                    <a:pt x="67" y="101"/>
                  </a:cubicBezTo>
                  <a:cubicBezTo>
                    <a:pt x="67" y="124"/>
                    <a:pt x="67" y="124"/>
                    <a:pt x="67" y="124"/>
                  </a:cubicBezTo>
                  <a:cubicBezTo>
                    <a:pt x="67" y="101"/>
                    <a:pt x="67" y="101"/>
                    <a:pt x="67" y="101"/>
                  </a:cubicBezTo>
                  <a:lnTo>
                    <a:pt x="67" y="101"/>
                  </a:lnTo>
                  <a:cubicBezTo>
                    <a:pt x="67" y="90"/>
                    <a:pt x="67" y="79"/>
                    <a:pt x="67" y="56"/>
                  </a:cubicBezTo>
                  <a:cubicBezTo>
                    <a:pt x="67" y="45"/>
                    <a:pt x="67" y="45"/>
                    <a:pt x="67" y="34"/>
                  </a:cubicBezTo>
                  <a:close/>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latin typeface="Calibri Light"/>
              </a:endParaRPr>
            </a:p>
          </p:txBody>
        </p:sp>
        <p:sp>
          <p:nvSpPr>
            <p:cNvPr id="170" name="Freeform 127"/>
            <p:cNvSpPr>
              <a:spLocks noChangeArrowheads="1"/>
            </p:cNvSpPr>
            <p:nvPr/>
          </p:nvSpPr>
          <p:spPr bwMode="auto">
            <a:xfrm>
              <a:off x="2735263" y="4551363"/>
              <a:ext cx="49212" cy="41275"/>
            </a:xfrm>
            <a:custGeom>
              <a:avLst/>
              <a:gdLst>
                <a:gd name="T0" fmla="*/ 101 w 136"/>
                <a:gd name="T1" fmla="*/ 68 h 113"/>
                <a:gd name="T2" fmla="*/ 101 w 136"/>
                <a:gd name="T3" fmla="*/ 68 h 113"/>
                <a:gd name="T4" fmla="*/ 101 w 136"/>
                <a:gd name="T5" fmla="*/ 0 h 113"/>
                <a:gd name="T6" fmla="*/ 34 w 136"/>
                <a:gd name="T7" fmla="*/ 34 h 113"/>
                <a:gd name="T8" fmla="*/ 23 w 136"/>
                <a:gd name="T9" fmla="*/ 90 h 113"/>
                <a:gd name="T10" fmla="*/ 101 w 136"/>
                <a:gd name="T11" fmla="*/ 68 h 113"/>
              </a:gdLst>
              <a:ahLst/>
              <a:cxnLst>
                <a:cxn ang="0">
                  <a:pos x="T0" y="T1"/>
                </a:cxn>
                <a:cxn ang="0">
                  <a:pos x="T2" y="T3"/>
                </a:cxn>
                <a:cxn ang="0">
                  <a:pos x="T4" y="T5"/>
                </a:cxn>
                <a:cxn ang="0">
                  <a:pos x="T6" y="T7"/>
                </a:cxn>
                <a:cxn ang="0">
                  <a:pos x="T8" y="T9"/>
                </a:cxn>
                <a:cxn ang="0">
                  <a:pos x="T10" y="T11"/>
                </a:cxn>
              </a:cxnLst>
              <a:rect l="0" t="0" r="r" b="b"/>
              <a:pathLst>
                <a:path w="136" h="113">
                  <a:moveTo>
                    <a:pt x="101" y="68"/>
                  </a:moveTo>
                  <a:lnTo>
                    <a:pt x="101" y="68"/>
                  </a:lnTo>
                  <a:cubicBezTo>
                    <a:pt x="112" y="45"/>
                    <a:pt x="135" y="0"/>
                    <a:pt x="101" y="0"/>
                  </a:cubicBezTo>
                  <a:cubicBezTo>
                    <a:pt x="67" y="0"/>
                    <a:pt x="34" y="0"/>
                    <a:pt x="34" y="34"/>
                  </a:cubicBezTo>
                  <a:cubicBezTo>
                    <a:pt x="34" y="68"/>
                    <a:pt x="0" y="79"/>
                    <a:pt x="23" y="90"/>
                  </a:cubicBezTo>
                  <a:cubicBezTo>
                    <a:pt x="34" y="112"/>
                    <a:pt x="90" y="90"/>
                    <a:pt x="101" y="68"/>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latin typeface="Calibri Light"/>
              </a:endParaRPr>
            </a:p>
          </p:txBody>
        </p:sp>
        <p:sp>
          <p:nvSpPr>
            <p:cNvPr id="171" name="Freeform 128"/>
            <p:cNvSpPr>
              <a:spLocks noChangeArrowheads="1"/>
            </p:cNvSpPr>
            <p:nvPr/>
          </p:nvSpPr>
          <p:spPr bwMode="auto">
            <a:xfrm>
              <a:off x="2732088" y="4543425"/>
              <a:ext cx="57150" cy="52388"/>
            </a:xfrm>
            <a:custGeom>
              <a:avLst/>
              <a:gdLst>
                <a:gd name="T0" fmla="*/ 45 w 158"/>
                <a:gd name="T1" fmla="*/ 146 h 147"/>
                <a:gd name="T2" fmla="*/ 45 w 158"/>
                <a:gd name="T3" fmla="*/ 146 h 147"/>
                <a:gd name="T4" fmla="*/ 45 w 158"/>
                <a:gd name="T5" fmla="*/ 146 h 147"/>
                <a:gd name="T6" fmla="*/ 11 w 158"/>
                <a:gd name="T7" fmla="*/ 123 h 147"/>
                <a:gd name="T8" fmla="*/ 22 w 158"/>
                <a:gd name="T9" fmla="*/ 79 h 147"/>
                <a:gd name="T10" fmla="*/ 22 w 158"/>
                <a:gd name="T11" fmla="*/ 56 h 147"/>
                <a:gd name="T12" fmla="*/ 101 w 158"/>
                <a:gd name="T13" fmla="*/ 0 h 147"/>
                <a:gd name="T14" fmla="*/ 112 w 158"/>
                <a:gd name="T15" fmla="*/ 0 h 147"/>
                <a:gd name="T16" fmla="*/ 146 w 158"/>
                <a:gd name="T17" fmla="*/ 22 h 147"/>
                <a:gd name="T18" fmla="*/ 134 w 158"/>
                <a:gd name="T19" fmla="*/ 101 h 147"/>
                <a:gd name="T20" fmla="*/ 45 w 158"/>
                <a:gd name="T21" fmla="*/ 146 h 147"/>
                <a:gd name="T22" fmla="*/ 67 w 158"/>
                <a:gd name="T23" fmla="*/ 56 h 147"/>
                <a:gd name="T24" fmla="*/ 67 w 158"/>
                <a:gd name="T25" fmla="*/ 56 h 147"/>
                <a:gd name="T26" fmla="*/ 67 w 158"/>
                <a:gd name="T27" fmla="*/ 56 h 147"/>
                <a:gd name="T28" fmla="*/ 56 w 158"/>
                <a:gd name="T29" fmla="*/ 101 h 147"/>
                <a:gd name="T30" fmla="*/ 89 w 158"/>
                <a:gd name="T31" fmla="*/ 79 h 147"/>
                <a:gd name="T32" fmla="*/ 101 w 158"/>
                <a:gd name="T33" fmla="*/ 45 h 147"/>
                <a:gd name="T34" fmla="*/ 67 w 158"/>
                <a:gd name="T35" fmla="*/ 56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8" h="147">
                  <a:moveTo>
                    <a:pt x="45" y="146"/>
                  </a:moveTo>
                  <a:lnTo>
                    <a:pt x="45" y="146"/>
                  </a:lnTo>
                  <a:lnTo>
                    <a:pt x="45" y="146"/>
                  </a:lnTo>
                  <a:cubicBezTo>
                    <a:pt x="34" y="146"/>
                    <a:pt x="22" y="134"/>
                    <a:pt x="11" y="123"/>
                  </a:cubicBezTo>
                  <a:cubicBezTo>
                    <a:pt x="0" y="112"/>
                    <a:pt x="11" y="90"/>
                    <a:pt x="22" y="79"/>
                  </a:cubicBezTo>
                  <a:cubicBezTo>
                    <a:pt x="22" y="67"/>
                    <a:pt x="22" y="67"/>
                    <a:pt x="22" y="56"/>
                  </a:cubicBezTo>
                  <a:cubicBezTo>
                    <a:pt x="22" y="11"/>
                    <a:pt x="67" y="0"/>
                    <a:pt x="101" y="0"/>
                  </a:cubicBezTo>
                  <a:cubicBezTo>
                    <a:pt x="112" y="0"/>
                    <a:pt x="112" y="0"/>
                    <a:pt x="112" y="0"/>
                  </a:cubicBezTo>
                  <a:cubicBezTo>
                    <a:pt x="134" y="0"/>
                    <a:pt x="146" y="11"/>
                    <a:pt x="146" y="22"/>
                  </a:cubicBezTo>
                  <a:cubicBezTo>
                    <a:pt x="157" y="45"/>
                    <a:pt x="146" y="67"/>
                    <a:pt x="134" y="101"/>
                  </a:cubicBezTo>
                  <a:cubicBezTo>
                    <a:pt x="112" y="123"/>
                    <a:pt x="78" y="146"/>
                    <a:pt x="45" y="146"/>
                  </a:cubicBezTo>
                  <a:close/>
                  <a:moveTo>
                    <a:pt x="67" y="56"/>
                  </a:moveTo>
                  <a:lnTo>
                    <a:pt x="67" y="56"/>
                  </a:lnTo>
                  <a:lnTo>
                    <a:pt x="67" y="56"/>
                  </a:lnTo>
                  <a:cubicBezTo>
                    <a:pt x="67" y="79"/>
                    <a:pt x="67" y="90"/>
                    <a:pt x="56" y="101"/>
                  </a:cubicBezTo>
                  <a:cubicBezTo>
                    <a:pt x="67" y="90"/>
                    <a:pt x="89" y="90"/>
                    <a:pt x="89" y="79"/>
                  </a:cubicBezTo>
                  <a:cubicBezTo>
                    <a:pt x="101" y="67"/>
                    <a:pt x="101" y="56"/>
                    <a:pt x="101" y="45"/>
                  </a:cubicBezTo>
                  <a:cubicBezTo>
                    <a:pt x="89" y="45"/>
                    <a:pt x="78" y="45"/>
                    <a:pt x="67" y="56"/>
                  </a:cubicBezTo>
                  <a:close/>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latin typeface="Calibri Light"/>
              </a:endParaRPr>
            </a:p>
          </p:txBody>
        </p:sp>
        <p:sp>
          <p:nvSpPr>
            <p:cNvPr id="172" name="Freeform 129"/>
            <p:cNvSpPr>
              <a:spLocks noChangeArrowheads="1"/>
            </p:cNvSpPr>
            <p:nvPr/>
          </p:nvSpPr>
          <p:spPr bwMode="auto">
            <a:xfrm>
              <a:off x="2058988" y="1287463"/>
              <a:ext cx="1587" cy="4762"/>
            </a:xfrm>
            <a:custGeom>
              <a:avLst/>
              <a:gdLst>
                <a:gd name="T0" fmla="*/ 0 w 1"/>
                <a:gd name="T1" fmla="*/ 0 h 12"/>
                <a:gd name="T2" fmla="*/ 0 w 1"/>
                <a:gd name="T3" fmla="*/ 0 h 12"/>
                <a:gd name="T4" fmla="*/ 0 w 1"/>
                <a:gd name="T5" fmla="*/ 11 h 12"/>
                <a:gd name="T6" fmla="*/ 0 w 1"/>
                <a:gd name="T7" fmla="*/ 0 h 12"/>
              </a:gdLst>
              <a:ahLst/>
              <a:cxnLst>
                <a:cxn ang="0">
                  <a:pos x="T0" y="T1"/>
                </a:cxn>
                <a:cxn ang="0">
                  <a:pos x="T2" y="T3"/>
                </a:cxn>
                <a:cxn ang="0">
                  <a:pos x="T4" y="T5"/>
                </a:cxn>
                <a:cxn ang="0">
                  <a:pos x="T6" y="T7"/>
                </a:cxn>
              </a:cxnLst>
              <a:rect l="0" t="0" r="r" b="b"/>
              <a:pathLst>
                <a:path w="1" h="12">
                  <a:moveTo>
                    <a:pt x="0" y="0"/>
                  </a:moveTo>
                  <a:lnTo>
                    <a:pt x="0" y="0"/>
                  </a:lnTo>
                  <a:cubicBezTo>
                    <a:pt x="0" y="11"/>
                    <a:pt x="0" y="11"/>
                    <a:pt x="0" y="11"/>
                  </a:cubicBezTo>
                  <a:cubicBezTo>
                    <a:pt x="0" y="11"/>
                    <a:pt x="0" y="11"/>
                    <a:pt x="0" y="0"/>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latin typeface="Calibri Light"/>
              </a:endParaRPr>
            </a:p>
          </p:txBody>
        </p:sp>
        <p:sp>
          <p:nvSpPr>
            <p:cNvPr id="173" name="Freeform 130"/>
            <p:cNvSpPr>
              <a:spLocks noChangeArrowheads="1"/>
            </p:cNvSpPr>
            <p:nvPr/>
          </p:nvSpPr>
          <p:spPr bwMode="auto">
            <a:xfrm>
              <a:off x="2058988" y="1287463"/>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latin typeface="Calibri Light"/>
              </a:endParaRPr>
            </a:p>
          </p:txBody>
        </p:sp>
        <p:sp>
          <p:nvSpPr>
            <p:cNvPr id="174" name="Freeform 131"/>
            <p:cNvSpPr>
              <a:spLocks noChangeArrowheads="1"/>
            </p:cNvSpPr>
            <p:nvPr/>
          </p:nvSpPr>
          <p:spPr bwMode="auto">
            <a:xfrm>
              <a:off x="2119313" y="1146175"/>
              <a:ext cx="1587" cy="4763"/>
            </a:xfrm>
            <a:custGeom>
              <a:avLst/>
              <a:gdLst>
                <a:gd name="T0" fmla="*/ 0 w 1"/>
                <a:gd name="T1" fmla="*/ 0 h 12"/>
                <a:gd name="T2" fmla="*/ 0 w 1"/>
                <a:gd name="T3" fmla="*/ 0 h 12"/>
                <a:gd name="T4" fmla="*/ 0 w 1"/>
                <a:gd name="T5" fmla="*/ 11 h 12"/>
                <a:gd name="T6" fmla="*/ 0 w 1"/>
                <a:gd name="T7" fmla="*/ 0 h 12"/>
              </a:gdLst>
              <a:ahLst/>
              <a:cxnLst>
                <a:cxn ang="0">
                  <a:pos x="T0" y="T1"/>
                </a:cxn>
                <a:cxn ang="0">
                  <a:pos x="T2" y="T3"/>
                </a:cxn>
                <a:cxn ang="0">
                  <a:pos x="T4" y="T5"/>
                </a:cxn>
                <a:cxn ang="0">
                  <a:pos x="T6" y="T7"/>
                </a:cxn>
              </a:cxnLst>
              <a:rect l="0" t="0" r="r" b="b"/>
              <a:pathLst>
                <a:path w="1" h="12">
                  <a:moveTo>
                    <a:pt x="0" y="0"/>
                  </a:moveTo>
                  <a:lnTo>
                    <a:pt x="0" y="0"/>
                  </a:lnTo>
                  <a:lnTo>
                    <a:pt x="0" y="11"/>
                  </a:lnTo>
                  <a:lnTo>
                    <a:pt x="0" y="0"/>
                  </a:ln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latin typeface="Calibri Light"/>
              </a:endParaRPr>
            </a:p>
          </p:txBody>
        </p:sp>
        <p:sp>
          <p:nvSpPr>
            <p:cNvPr id="175" name="Freeform 132"/>
            <p:cNvSpPr>
              <a:spLocks noChangeArrowheads="1"/>
            </p:cNvSpPr>
            <p:nvPr/>
          </p:nvSpPr>
          <p:spPr bwMode="auto">
            <a:xfrm>
              <a:off x="2114550" y="1150938"/>
              <a:ext cx="4763" cy="1587"/>
            </a:xfrm>
            <a:custGeom>
              <a:avLst/>
              <a:gdLst>
                <a:gd name="T0" fmla="*/ 11 w 12"/>
                <a:gd name="T1" fmla="*/ 0 h 1"/>
                <a:gd name="T2" fmla="*/ 11 w 12"/>
                <a:gd name="T3" fmla="*/ 0 h 1"/>
                <a:gd name="T4" fmla="*/ 0 w 12"/>
                <a:gd name="T5" fmla="*/ 0 h 1"/>
                <a:gd name="T6" fmla="*/ 11 w 12"/>
                <a:gd name="T7" fmla="*/ 0 h 1"/>
              </a:gdLst>
              <a:ahLst/>
              <a:cxnLst>
                <a:cxn ang="0">
                  <a:pos x="T0" y="T1"/>
                </a:cxn>
                <a:cxn ang="0">
                  <a:pos x="T2" y="T3"/>
                </a:cxn>
                <a:cxn ang="0">
                  <a:pos x="T4" y="T5"/>
                </a:cxn>
                <a:cxn ang="0">
                  <a:pos x="T6" y="T7"/>
                </a:cxn>
              </a:cxnLst>
              <a:rect l="0" t="0" r="r" b="b"/>
              <a:pathLst>
                <a:path w="12" h="1">
                  <a:moveTo>
                    <a:pt x="11" y="0"/>
                  </a:moveTo>
                  <a:lnTo>
                    <a:pt x="11" y="0"/>
                  </a:lnTo>
                  <a:lnTo>
                    <a:pt x="0" y="0"/>
                  </a:lnTo>
                  <a:lnTo>
                    <a:pt x="11" y="0"/>
                  </a:ln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latin typeface="Calibri Light"/>
              </a:endParaRPr>
            </a:p>
          </p:txBody>
        </p:sp>
        <p:sp>
          <p:nvSpPr>
            <p:cNvPr id="176" name="Freeform 133"/>
            <p:cNvSpPr>
              <a:spLocks noChangeArrowheads="1"/>
            </p:cNvSpPr>
            <p:nvPr/>
          </p:nvSpPr>
          <p:spPr bwMode="auto">
            <a:xfrm>
              <a:off x="2111375" y="1150938"/>
              <a:ext cx="4763" cy="1587"/>
            </a:xfrm>
            <a:custGeom>
              <a:avLst/>
              <a:gdLst>
                <a:gd name="T0" fmla="*/ 11 w 12"/>
                <a:gd name="T1" fmla="*/ 0 h 1"/>
                <a:gd name="T2" fmla="*/ 11 w 12"/>
                <a:gd name="T3" fmla="*/ 0 h 1"/>
                <a:gd name="T4" fmla="*/ 0 w 12"/>
                <a:gd name="T5" fmla="*/ 0 h 1"/>
                <a:gd name="T6" fmla="*/ 11 w 12"/>
                <a:gd name="T7" fmla="*/ 0 h 1"/>
              </a:gdLst>
              <a:ahLst/>
              <a:cxnLst>
                <a:cxn ang="0">
                  <a:pos x="T0" y="T1"/>
                </a:cxn>
                <a:cxn ang="0">
                  <a:pos x="T2" y="T3"/>
                </a:cxn>
                <a:cxn ang="0">
                  <a:pos x="T4" y="T5"/>
                </a:cxn>
                <a:cxn ang="0">
                  <a:pos x="T6" y="T7"/>
                </a:cxn>
              </a:cxnLst>
              <a:rect l="0" t="0" r="r" b="b"/>
              <a:pathLst>
                <a:path w="12" h="1">
                  <a:moveTo>
                    <a:pt x="11" y="0"/>
                  </a:moveTo>
                  <a:lnTo>
                    <a:pt x="11" y="0"/>
                  </a:lnTo>
                  <a:cubicBezTo>
                    <a:pt x="11" y="0"/>
                    <a:pt x="11" y="0"/>
                    <a:pt x="0" y="0"/>
                  </a:cubicBezTo>
                  <a:cubicBezTo>
                    <a:pt x="11" y="0"/>
                    <a:pt x="11" y="0"/>
                    <a:pt x="11" y="0"/>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latin typeface="Calibri Light"/>
              </a:endParaRPr>
            </a:p>
          </p:txBody>
        </p:sp>
        <p:sp>
          <p:nvSpPr>
            <p:cNvPr id="177" name="Freeform 134"/>
            <p:cNvSpPr>
              <a:spLocks noChangeArrowheads="1"/>
            </p:cNvSpPr>
            <p:nvPr/>
          </p:nvSpPr>
          <p:spPr bwMode="auto">
            <a:xfrm>
              <a:off x="5689600" y="2913063"/>
              <a:ext cx="4763" cy="96837"/>
            </a:xfrm>
            <a:custGeom>
              <a:avLst/>
              <a:gdLst>
                <a:gd name="T0" fmla="*/ 11 w 12"/>
                <a:gd name="T1" fmla="*/ 269 h 270"/>
                <a:gd name="T2" fmla="*/ 0 w 12"/>
                <a:gd name="T3" fmla="*/ 0 h 270"/>
                <a:gd name="T4" fmla="*/ 11 w 12"/>
                <a:gd name="T5" fmla="*/ 269 h 270"/>
              </a:gdLst>
              <a:ahLst/>
              <a:cxnLst>
                <a:cxn ang="0">
                  <a:pos x="T0" y="T1"/>
                </a:cxn>
                <a:cxn ang="0">
                  <a:pos x="T2" y="T3"/>
                </a:cxn>
                <a:cxn ang="0">
                  <a:pos x="T4" y="T5"/>
                </a:cxn>
              </a:cxnLst>
              <a:rect l="0" t="0" r="r" b="b"/>
              <a:pathLst>
                <a:path w="12" h="270">
                  <a:moveTo>
                    <a:pt x="11" y="269"/>
                  </a:moveTo>
                  <a:lnTo>
                    <a:pt x="0" y="0"/>
                  </a:lnTo>
                  <a:lnTo>
                    <a:pt x="11" y="269"/>
                  </a:ln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latin typeface="Calibri Light"/>
              </a:endParaRPr>
            </a:p>
          </p:txBody>
        </p:sp>
        <p:sp>
          <p:nvSpPr>
            <p:cNvPr id="178" name="Freeform 135"/>
            <p:cNvSpPr>
              <a:spLocks noChangeArrowheads="1"/>
            </p:cNvSpPr>
            <p:nvPr/>
          </p:nvSpPr>
          <p:spPr bwMode="auto">
            <a:xfrm>
              <a:off x="5075238" y="2449513"/>
              <a:ext cx="665162" cy="1209675"/>
            </a:xfrm>
            <a:custGeom>
              <a:avLst/>
              <a:gdLst>
                <a:gd name="T0" fmla="*/ 481 w 1849"/>
                <a:gd name="T1" fmla="*/ 3316 h 3362"/>
                <a:gd name="T2" fmla="*/ 481 w 1849"/>
                <a:gd name="T3" fmla="*/ 2901 h 3362"/>
                <a:gd name="T4" fmla="*/ 346 w 1849"/>
                <a:gd name="T5" fmla="*/ 2431 h 3362"/>
                <a:gd name="T6" fmla="*/ 268 w 1849"/>
                <a:gd name="T7" fmla="*/ 2297 h 3362"/>
                <a:gd name="T8" fmla="*/ 246 w 1849"/>
                <a:gd name="T9" fmla="*/ 2151 h 3362"/>
                <a:gd name="T10" fmla="*/ 391 w 1849"/>
                <a:gd name="T11" fmla="*/ 1815 h 3362"/>
                <a:gd name="T12" fmla="*/ 537 w 1849"/>
                <a:gd name="T13" fmla="*/ 1894 h 3362"/>
                <a:gd name="T14" fmla="*/ 604 w 1849"/>
                <a:gd name="T15" fmla="*/ 1826 h 3362"/>
                <a:gd name="T16" fmla="*/ 470 w 1849"/>
                <a:gd name="T17" fmla="*/ 1793 h 3362"/>
                <a:gd name="T18" fmla="*/ 302 w 1849"/>
                <a:gd name="T19" fmla="*/ 1591 h 3362"/>
                <a:gd name="T20" fmla="*/ 223 w 1849"/>
                <a:gd name="T21" fmla="*/ 1378 h 3362"/>
                <a:gd name="T22" fmla="*/ 324 w 1849"/>
                <a:gd name="T23" fmla="*/ 784 h 3362"/>
                <a:gd name="T24" fmla="*/ 414 w 1849"/>
                <a:gd name="T25" fmla="*/ 616 h 3362"/>
                <a:gd name="T26" fmla="*/ 246 w 1849"/>
                <a:gd name="T27" fmla="*/ 616 h 3362"/>
                <a:gd name="T28" fmla="*/ 391 w 1849"/>
                <a:gd name="T29" fmla="*/ 325 h 3362"/>
                <a:gd name="T30" fmla="*/ 772 w 1849"/>
                <a:gd name="T31" fmla="*/ 123 h 3362"/>
                <a:gd name="T32" fmla="*/ 918 w 1849"/>
                <a:gd name="T33" fmla="*/ 145 h 3362"/>
                <a:gd name="T34" fmla="*/ 952 w 1849"/>
                <a:gd name="T35" fmla="*/ 403 h 3362"/>
                <a:gd name="T36" fmla="*/ 985 w 1849"/>
                <a:gd name="T37" fmla="*/ 627 h 3362"/>
                <a:gd name="T38" fmla="*/ 1333 w 1849"/>
                <a:gd name="T39" fmla="*/ 1131 h 3362"/>
                <a:gd name="T40" fmla="*/ 1490 w 1849"/>
                <a:gd name="T41" fmla="*/ 1289 h 3362"/>
                <a:gd name="T42" fmla="*/ 1725 w 1849"/>
                <a:gd name="T43" fmla="*/ 1266 h 3362"/>
                <a:gd name="T44" fmla="*/ 1759 w 1849"/>
                <a:gd name="T45" fmla="*/ 1748 h 3362"/>
                <a:gd name="T46" fmla="*/ 1389 w 1849"/>
                <a:gd name="T47" fmla="*/ 1983 h 3362"/>
                <a:gd name="T48" fmla="*/ 1277 w 1849"/>
                <a:gd name="T49" fmla="*/ 2196 h 3362"/>
                <a:gd name="T50" fmla="*/ 1142 w 1849"/>
                <a:gd name="T51" fmla="*/ 2264 h 3362"/>
                <a:gd name="T52" fmla="*/ 1086 w 1849"/>
                <a:gd name="T53" fmla="*/ 2632 h 3362"/>
                <a:gd name="T54" fmla="*/ 1097 w 1849"/>
                <a:gd name="T55" fmla="*/ 2699 h 3362"/>
                <a:gd name="T56" fmla="*/ 896 w 1849"/>
                <a:gd name="T57" fmla="*/ 2901 h 3362"/>
                <a:gd name="T58" fmla="*/ 739 w 1849"/>
                <a:gd name="T59" fmla="*/ 3282 h 3362"/>
                <a:gd name="T60" fmla="*/ 559 w 1849"/>
                <a:gd name="T61" fmla="*/ 3361 h 3362"/>
                <a:gd name="T62" fmla="*/ 604 w 1849"/>
                <a:gd name="T63" fmla="*/ 3226 h 3362"/>
                <a:gd name="T64" fmla="*/ 739 w 1849"/>
                <a:gd name="T65" fmla="*/ 3137 h 3362"/>
                <a:gd name="T66" fmla="*/ 1064 w 1849"/>
                <a:gd name="T67" fmla="*/ 2845 h 3362"/>
                <a:gd name="T68" fmla="*/ 1053 w 1849"/>
                <a:gd name="T69" fmla="*/ 2677 h 3362"/>
                <a:gd name="T70" fmla="*/ 985 w 1849"/>
                <a:gd name="T71" fmla="*/ 2264 h 3362"/>
                <a:gd name="T72" fmla="*/ 1221 w 1849"/>
                <a:gd name="T73" fmla="*/ 2129 h 3362"/>
                <a:gd name="T74" fmla="*/ 1333 w 1849"/>
                <a:gd name="T75" fmla="*/ 2118 h 3362"/>
                <a:gd name="T76" fmla="*/ 1377 w 1849"/>
                <a:gd name="T77" fmla="*/ 1938 h 3362"/>
                <a:gd name="T78" fmla="*/ 1736 w 1849"/>
                <a:gd name="T79" fmla="*/ 1692 h 3362"/>
                <a:gd name="T80" fmla="*/ 1714 w 1849"/>
                <a:gd name="T81" fmla="*/ 1658 h 3362"/>
                <a:gd name="T82" fmla="*/ 1535 w 1849"/>
                <a:gd name="T83" fmla="*/ 1322 h 3362"/>
                <a:gd name="T84" fmla="*/ 1400 w 1849"/>
                <a:gd name="T85" fmla="*/ 1277 h 3362"/>
                <a:gd name="T86" fmla="*/ 1142 w 1849"/>
                <a:gd name="T87" fmla="*/ 930 h 3362"/>
                <a:gd name="T88" fmla="*/ 974 w 1849"/>
                <a:gd name="T89" fmla="*/ 571 h 3362"/>
                <a:gd name="T90" fmla="*/ 907 w 1849"/>
                <a:gd name="T91" fmla="*/ 448 h 3362"/>
                <a:gd name="T92" fmla="*/ 851 w 1849"/>
                <a:gd name="T93" fmla="*/ 179 h 3362"/>
                <a:gd name="T94" fmla="*/ 672 w 1849"/>
                <a:gd name="T95" fmla="*/ 100 h 3362"/>
                <a:gd name="T96" fmla="*/ 358 w 1849"/>
                <a:gd name="T97" fmla="*/ 448 h 3362"/>
                <a:gd name="T98" fmla="*/ 358 w 1849"/>
                <a:gd name="T99" fmla="*/ 527 h 3362"/>
                <a:gd name="T100" fmla="*/ 403 w 1849"/>
                <a:gd name="T101" fmla="*/ 829 h 3362"/>
                <a:gd name="T102" fmla="*/ 223 w 1849"/>
                <a:gd name="T103" fmla="*/ 1333 h 3362"/>
                <a:gd name="T104" fmla="*/ 290 w 1849"/>
                <a:gd name="T105" fmla="*/ 1513 h 3362"/>
                <a:gd name="T106" fmla="*/ 380 w 1849"/>
                <a:gd name="T107" fmla="*/ 1602 h 3362"/>
                <a:gd name="T108" fmla="*/ 559 w 1849"/>
                <a:gd name="T109" fmla="*/ 1782 h 3362"/>
                <a:gd name="T110" fmla="*/ 683 w 1849"/>
                <a:gd name="T111" fmla="*/ 1849 h 3362"/>
                <a:gd name="T112" fmla="*/ 459 w 1849"/>
                <a:gd name="T113" fmla="*/ 1905 h 3362"/>
                <a:gd name="T114" fmla="*/ 279 w 1849"/>
                <a:gd name="T115" fmla="*/ 1995 h 3362"/>
                <a:gd name="T116" fmla="*/ 313 w 1849"/>
                <a:gd name="T117" fmla="*/ 2286 h 3362"/>
                <a:gd name="T118" fmla="*/ 313 w 1849"/>
                <a:gd name="T119" fmla="*/ 2342 h 3362"/>
                <a:gd name="T120" fmla="*/ 526 w 1849"/>
                <a:gd name="T121" fmla="*/ 2901 h 3362"/>
                <a:gd name="T122" fmla="*/ 492 w 1849"/>
                <a:gd name="T123" fmla="*/ 3159 h 33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849" h="3362">
                  <a:moveTo>
                    <a:pt x="559" y="3361"/>
                  </a:moveTo>
                  <a:lnTo>
                    <a:pt x="559" y="3361"/>
                  </a:lnTo>
                  <a:cubicBezTo>
                    <a:pt x="548" y="3361"/>
                    <a:pt x="537" y="3361"/>
                    <a:pt x="526" y="3350"/>
                  </a:cubicBezTo>
                  <a:cubicBezTo>
                    <a:pt x="515" y="3338"/>
                    <a:pt x="515" y="3327"/>
                    <a:pt x="515" y="3316"/>
                  </a:cubicBezTo>
                  <a:lnTo>
                    <a:pt x="515" y="3316"/>
                  </a:lnTo>
                  <a:lnTo>
                    <a:pt x="504" y="3316"/>
                  </a:lnTo>
                  <a:cubicBezTo>
                    <a:pt x="492" y="3316"/>
                    <a:pt x="492" y="3316"/>
                    <a:pt x="481" y="3316"/>
                  </a:cubicBezTo>
                  <a:cubicBezTo>
                    <a:pt x="470" y="3316"/>
                    <a:pt x="459" y="3305"/>
                    <a:pt x="459" y="3294"/>
                  </a:cubicBezTo>
                  <a:cubicBezTo>
                    <a:pt x="448" y="3271"/>
                    <a:pt x="459" y="3226"/>
                    <a:pt x="470" y="3215"/>
                  </a:cubicBezTo>
                  <a:cubicBezTo>
                    <a:pt x="470" y="3204"/>
                    <a:pt x="470" y="3204"/>
                    <a:pt x="470" y="3192"/>
                  </a:cubicBezTo>
                  <a:cubicBezTo>
                    <a:pt x="436" y="3192"/>
                    <a:pt x="448" y="3148"/>
                    <a:pt x="448" y="3103"/>
                  </a:cubicBezTo>
                  <a:cubicBezTo>
                    <a:pt x="448" y="3081"/>
                    <a:pt x="448" y="3069"/>
                    <a:pt x="448" y="3058"/>
                  </a:cubicBezTo>
                  <a:cubicBezTo>
                    <a:pt x="448" y="3002"/>
                    <a:pt x="470" y="2968"/>
                    <a:pt x="515" y="2957"/>
                  </a:cubicBezTo>
                  <a:cubicBezTo>
                    <a:pt x="492" y="2946"/>
                    <a:pt x="481" y="2935"/>
                    <a:pt x="481" y="2901"/>
                  </a:cubicBezTo>
                  <a:cubicBezTo>
                    <a:pt x="481" y="2890"/>
                    <a:pt x="481" y="2879"/>
                    <a:pt x="481" y="2879"/>
                  </a:cubicBezTo>
                  <a:lnTo>
                    <a:pt x="481" y="2879"/>
                  </a:lnTo>
                  <a:cubicBezTo>
                    <a:pt x="470" y="2879"/>
                    <a:pt x="470" y="2868"/>
                    <a:pt x="448" y="2845"/>
                  </a:cubicBezTo>
                  <a:cubicBezTo>
                    <a:pt x="414" y="2801"/>
                    <a:pt x="436" y="2666"/>
                    <a:pt x="436" y="2643"/>
                  </a:cubicBezTo>
                  <a:cubicBezTo>
                    <a:pt x="448" y="2621"/>
                    <a:pt x="448" y="2610"/>
                    <a:pt x="414" y="2599"/>
                  </a:cubicBezTo>
                  <a:cubicBezTo>
                    <a:pt x="380" y="2566"/>
                    <a:pt x="391" y="2521"/>
                    <a:pt x="403" y="2488"/>
                  </a:cubicBezTo>
                  <a:cubicBezTo>
                    <a:pt x="403" y="2488"/>
                    <a:pt x="391" y="2465"/>
                    <a:pt x="346" y="2431"/>
                  </a:cubicBezTo>
                  <a:cubicBezTo>
                    <a:pt x="313" y="2387"/>
                    <a:pt x="279" y="2375"/>
                    <a:pt x="279" y="2375"/>
                  </a:cubicBezTo>
                  <a:cubicBezTo>
                    <a:pt x="257" y="2364"/>
                    <a:pt x="257" y="2364"/>
                    <a:pt x="257" y="2364"/>
                  </a:cubicBezTo>
                  <a:cubicBezTo>
                    <a:pt x="268" y="2353"/>
                    <a:pt x="268" y="2353"/>
                    <a:pt x="268" y="2353"/>
                  </a:cubicBezTo>
                  <a:cubicBezTo>
                    <a:pt x="268" y="2342"/>
                    <a:pt x="268" y="2331"/>
                    <a:pt x="268" y="2320"/>
                  </a:cubicBezTo>
                  <a:lnTo>
                    <a:pt x="268" y="2308"/>
                  </a:lnTo>
                  <a:cubicBezTo>
                    <a:pt x="268" y="2297"/>
                    <a:pt x="268" y="2297"/>
                    <a:pt x="268" y="2297"/>
                  </a:cubicBezTo>
                  <a:lnTo>
                    <a:pt x="268" y="2297"/>
                  </a:lnTo>
                  <a:cubicBezTo>
                    <a:pt x="268" y="2297"/>
                    <a:pt x="268" y="2297"/>
                    <a:pt x="268" y="2286"/>
                  </a:cubicBezTo>
                  <a:lnTo>
                    <a:pt x="268" y="2286"/>
                  </a:lnTo>
                  <a:lnTo>
                    <a:pt x="268" y="2286"/>
                  </a:lnTo>
                  <a:cubicBezTo>
                    <a:pt x="279" y="2286"/>
                    <a:pt x="279" y="2275"/>
                    <a:pt x="279" y="2275"/>
                  </a:cubicBezTo>
                  <a:cubicBezTo>
                    <a:pt x="279" y="2275"/>
                    <a:pt x="279" y="2275"/>
                    <a:pt x="279" y="2264"/>
                  </a:cubicBezTo>
                  <a:cubicBezTo>
                    <a:pt x="290" y="2230"/>
                    <a:pt x="279" y="2196"/>
                    <a:pt x="279" y="2196"/>
                  </a:cubicBezTo>
                  <a:cubicBezTo>
                    <a:pt x="257" y="2185"/>
                    <a:pt x="246" y="2174"/>
                    <a:pt x="246" y="2151"/>
                  </a:cubicBezTo>
                  <a:cubicBezTo>
                    <a:pt x="246" y="2129"/>
                    <a:pt x="246" y="2118"/>
                    <a:pt x="257" y="2095"/>
                  </a:cubicBezTo>
                  <a:cubicBezTo>
                    <a:pt x="268" y="2084"/>
                    <a:pt x="268" y="2073"/>
                    <a:pt x="268" y="2073"/>
                  </a:cubicBezTo>
                  <a:cubicBezTo>
                    <a:pt x="268" y="2073"/>
                    <a:pt x="257" y="2073"/>
                    <a:pt x="246" y="2062"/>
                  </a:cubicBezTo>
                  <a:cubicBezTo>
                    <a:pt x="235" y="2051"/>
                    <a:pt x="235" y="2017"/>
                    <a:pt x="246" y="1995"/>
                  </a:cubicBezTo>
                  <a:cubicBezTo>
                    <a:pt x="246" y="1983"/>
                    <a:pt x="246" y="1972"/>
                    <a:pt x="246" y="1972"/>
                  </a:cubicBezTo>
                  <a:cubicBezTo>
                    <a:pt x="246" y="1950"/>
                    <a:pt x="302" y="1882"/>
                    <a:pt x="335" y="1849"/>
                  </a:cubicBezTo>
                  <a:cubicBezTo>
                    <a:pt x="358" y="1838"/>
                    <a:pt x="369" y="1815"/>
                    <a:pt x="391" y="1815"/>
                  </a:cubicBezTo>
                  <a:cubicBezTo>
                    <a:pt x="403" y="1815"/>
                    <a:pt x="414" y="1826"/>
                    <a:pt x="425" y="1838"/>
                  </a:cubicBezTo>
                  <a:cubicBezTo>
                    <a:pt x="425" y="1849"/>
                    <a:pt x="436" y="1849"/>
                    <a:pt x="436" y="1849"/>
                  </a:cubicBezTo>
                  <a:cubicBezTo>
                    <a:pt x="436" y="1860"/>
                    <a:pt x="436" y="1860"/>
                    <a:pt x="448" y="1860"/>
                  </a:cubicBezTo>
                  <a:lnTo>
                    <a:pt x="448" y="1860"/>
                  </a:lnTo>
                  <a:cubicBezTo>
                    <a:pt x="459" y="1860"/>
                    <a:pt x="470" y="1860"/>
                    <a:pt x="470" y="1860"/>
                  </a:cubicBezTo>
                  <a:cubicBezTo>
                    <a:pt x="504" y="1860"/>
                    <a:pt x="526" y="1871"/>
                    <a:pt x="537" y="1894"/>
                  </a:cubicBezTo>
                  <a:lnTo>
                    <a:pt x="537" y="1894"/>
                  </a:lnTo>
                  <a:cubicBezTo>
                    <a:pt x="537" y="1894"/>
                    <a:pt x="537" y="1894"/>
                    <a:pt x="548" y="1894"/>
                  </a:cubicBezTo>
                  <a:cubicBezTo>
                    <a:pt x="559" y="1894"/>
                    <a:pt x="582" y="1882"/>
                    <a:pt x="604" y="1871"/>
                  </a:cubicBezTo>
                  <a:cubicBezTo>
                    <a:pt x="615" y="1871"/>
                    <a:pt x="615" y="1871"/>
                    <a:pt x="627" y="1860"/>
                  </a:cubicBezTo>
                  <a:cubicBezTo>
                    <a:pt x="627" y="1860"/>
                    <a:pt x="627" y="1860"/>
                    <a:pt x="638" y="1860"/>
                  </a:cubicBezTo>
                  <a:lnTo>
                    <a:pt x="627" y="1849"/>
                  </a:lnTo>
                  <a:cubicBezTo>
                    <a:pt x="627" y="1826"/>
                    <a:pt x="627" y="1826"/>
                    <a:pt x="615" y="1826"/>
                  </a:cubicBezTo>
                  <a:lnTo>
                    <a:pt x="604" y="1826"/>
                  </a:lnTo>
                  <a:lnTo>
                    <a:pt x="593" y="1826"/>
                  </a:lnTo>
                  <a:cubicBezTo>
                    <a:pt x="582" y="1826"/>
                    <a:pt x="571" y="1826"/>
                    <a:pt x="571" y="1826"/>
                  </a:cubicBezTo>
                  <a:cubicBezTo>
                    <a:pt x="548" y="1826"/>
                    <a:pt x="537" y="1815"/>
                    <a:pt x="526" y="1804"/>
                  </a:cubicBezTo>
                  <a:cubicBezTo>
                    <a:pt x="526" y="1793"/>
                    <a:pt x="515" y="1793"/>
                    <a:pt x="515" y="1793"/>
                  </a:cubicBezTo>
                  <a:cubicBezTo>
                    <a:pt x="515" y="1793"/>
                    <a:pt x="515" y="1793"/>
                    <a:pt x="504" y="1793"/>
                  </a:cubicBezTo>
                  <a:lnTo>
                    <a:pt x="504" y="1793"/>
                  </a:lnTo>
                  <a:cubicBezTo>
                    <a:pt x="492" y="1793"/>
                    <a:pt x="481" y="1793"/>
                    <a:pt x="470" y="1793"/>
                  </a:cubicBezTo>
                  <a:cubicBezTo>
                    <a:pt x="436" y="1771"/>
                    <a:pt x="414" y="1703"/>
                    <a:pt x="414" y="1669"/>
                  </a:cubicBezTo>
                  <a:cubicBezTo>
                    <a:pt x="403" y="1636"/>
                    <a:pt x="403" y="1636"/>
                    <a:pt x="391" y="1636"/>
                  </a:cubicBezTo>
                  <a:lnTo>
                    <a:pt x="380" y="1636"/>
                  </a:lnTo>
                  <a:cubicBezTo>
                    <a:pt x="380" y="1647"/>
                    <a:pt x="369" y="1647"/>
                    <a:pt x="369" y="1647"/>
                  </a:cubicBezTo>
                  <a:cubicBezTo>
                    <a:pt x="358" y="1647"/>
                    <a:pt x="335" y="1647"/>
                    <a:pt x="324" y="1625"/>
                  </a:cubicBezTo>
                  <a:cubicBezTo>
                    <a:pt x="313" y="1613"/>
                    <a:pt x="324" y="1602"/>
                    <a:pt x="324" y="1591"/>
                  </a:cubicBezTo>
                  <a:cubicBezTo>
                    <a:pt x="313" y="1591"/>
                    <a:pt x="313" y="1591"/>
                    <a:pt x="302" y="1591"/>
                  </a:cubicBezTo>
                  <a:cubicBezTo>
                    <a:pt x="302" y="1591"/>
                    <a:pt x="302" y="1591"/>
                    <a:pt x="290" y="1591"/>
                  </a:cubicBezTo>
                  <a:cubicBezTo>
                    <a:pt x="246" y="1591"/>
                    <a:pt x="246" y="1535"/>
                    <a:pt x="246" y="1513"/>
                  </a:cubicBezTo>
                  <a:cubicBezTo>
                    <a:pt x="246" y="1513"/>
                    <a:pt x="235" y="1513"/>
                    <a:pt x="235" y="1502"/>
                  </a:cubicBezTo>
                  <a:cubicBezTo>
                    <a:pt x="223" y="1502"/>
                    <a:pt x="212" y="1490"/>
                    <a:pt x="201" y="1479"/>
                  </a:cubicBezTo>
                  <a:cubicBezTo>
                    <a:pt x="201" y="1468"/>
                    <a:pt x="201" y="1468"/>
                    <a:pt x="212" y="1457"/>
                  </a:cubicBezTo>
                  <a:cubicBezTo>
                    <a:pt x="212" y="1457"/>
                    <a:pt x="212" y="1457"/>
                    <a:pt x="212" y="1445"/>
                  </a:cubicBezTo>
                  <a:cubicBezTo>
                    <a:pt x="201" y="1423"/>
                    <a:pt x="201" y="1400"/>
                    <a:pt x="223" y="1378"/>
                  </a:cubicBezTo>
                  <a:cubicBezTo>
                    <a:pt x="190" y="1378"/>
                    <a:pt x="179" y="1367"/>
                    <a:pt x="179" y="1356"/>
                  </a:cubicBezTo>
                  <a:cubicBezTo>
                    <a:pt x="167" y="1344"/>
                    <a:pt x="179" y="1322"/>
                    <a:pt x="190" y="1311"/>
                  </a:cubicBezTo>
                  <a:lnTo>
                    <a:pt x="190" y="1300"/>
                  </a:lnTo>
                  <a:lnTo>
                    <a:pt x="190" y="1300"/>
                  </a:lnTo>
                  <a:cubicBezTo>
                    <a:pt x="0" y="1076"/>
                    <a:pt x="0" y="1076"/>
                    <a:pt x="0" y="1076"/>
                  </a:cubicBezTo>
                  <a:cubicBezTo>
                    <a:pt x="313" y="751"/>
                    <a:pt x="313" y="751"/>
                    <a:pt x="313" y="751"/>
                  </a:cubicBezTo>
                  <a:cubicBezTo>
                    <a:pt x="324" y="784"/>
                    <a:pt x="324" y="784"/>
                    <a:pt x="324" y="784"/>
                  </a:cubicBezTo>
                  <a:cubicBezTo>
                    <a:pt x="324" y="784"/>
                    <a:pt x="335" y="807"/>
                    <a:pt x="346" y="851"/>
                  </a:cubicBezTo>
                  <a:lnTo>
                    <a:pt x="346" y="863"/>
                  </a:lnTo>
                  <a:lnTo>
                    <a:pt x="346" y="863"/>
                  </a:lnTo>
                  <a:cubicBezTo>
                    <a:pt x="358" y="863"/>
                    <a:pt x="358" y="840"/>
                    <a:pt x="358" y="829"/>
                  </a:cubicBezTo>
                  <a:cubicBezTo>
                    <a:pt x="358" y="818"/>
                    <a:pt x="358" y="807"/>
                    <a:pt x="358" y="795"/>
                  </a:cubicBezTo>
                  <a:cubicBezTo>
                    <a:pt x="358" y="762"/>
                    <a:pt x="391" y="751"/>
                    <a:pt x="414" y="751"/>
                  </a:cubicBezTo>
                  <a:cubicBezTo>
                    <a:pt x="414" y="661"/>
                    <a:pt x="414" y="627"/>
                    <a:pt x="414" y="616"/>
                  </a:cubicBezTo>
                  <a:cubicBezTo>
                    <a:pt x="403" y="605"/>
                    <a:pt x="403" y="605"/>
                    <a:pt x="380" y="594"/>
                  </a:cubicBezTo>
                  <a:cubicBezTo>
                    <a:pt x="369" y="582"/>
                    <a:pt x="346" y="582"/>
                    <a:pt x="335" y="571"/>
                  </a:cubicBezTo>
                  <a:lnTo>
                    <a:pt x="335" y="571"/>
                  </a:lnTo>
                  <a:lnTo>
                    <a:pt x="335" y="571"/>
                  </a:lnTo>
                  <a:cubicBezTo>
                    <a:pt x="324" y="582"/>
                    <a:pt x="324" y="582"/>
                    <a:pt x="324" y="594"/>
                  </a:cubicBezTo>
                  <a:cubicBezTo>
                    <a:pt x="313" y="616"/>
                    <a:pt x="302" y="627"/>
                    <a:pt x="279" y="627"/>
                  </a:cubicBezTo>
                  <a:cubicBezTo>
                    <a:pt x="268" y="627"/>
                    <a:pt x="257" y="627"/>
                    <a:pt x="246" y="616"/>
                  </a:cubicBezTo>
                  <a:cubicBezTo>
                    <a:pt x="223" y="582"/>
                    <a:pt x="223" y="549"/>
                    <a:pt x="246" y="527"/>
                  </a:cubicBezTo>
                  <a:cubicBezTo>
                    <a:pt x="257" y="515"/>
                    <a:pt x="257" y="482"/>
                    <a:pt x="246" y="448"/>
                  </a:cubicBezTo>
                  <a:cubicBezTo>
                    <a:pt x="246" y="426"/>
                    <a:pt x="246" y="426"/>
                    <a:pt x="246" y="426"/>
                  </a:cubicBezTo>
                  <a:cubicBezTo>
                    <a:pt x="268" y="426"/>
                    <a:pt x="268" y="426"/>
                    <a:pt x="268" y="426"/>
                  </a:cubicBezTo>
                  <a:cubicBezTo>
                    <a:pt x="279" y="426"/>
                    <a:pt x="324" y="426"/>
                    <a:pt x="335" y="414"/>
                  </a:cubicBezTo>
                  <a:cubicBezTo>
                    <a:pt x="346" y="414"/>
                    <a:pt x="358" y="392"/>
                    <a:pt x="358" y="381"/>
                  </a:cubicBezTo>
                  <a:cubicBezTo>
                    <a:pt x="369" y="358"/>
                    <a:pt x="369" y="336"/>
                    <a:pt x="391" y="325"/>
                  </a:cubicBezTo>
                  <a:cubicBezTo>
                    <a:pt x="403" y="313"/>
                    <a:pt x="459" y="302"/>
                    <a:pt x="481" y="302"/>
                  </a:cubicBezTo>
                  <a:cubicBezTo>
                    <a:pt x="481" y="123"/>
                    <a:pt x="481" y="123"/>
                    <a:pt x="481" y="123"/>
                  </a:cubicBezTo>
                  <a:cubicBezTo>
                    <a:pt x="672" y="0"/>
                    <a:pt x="672" y="0"/>
                    <a:pt x="672" y="0"/>
                  </a:cubicBezTo>
                  <a:cubicBezTo>
                    <a:pt x="672" y="33"/>
                    <a:pt x="672" y="33"/>
                    <a:pt x="672" y="33"/>
                  </a:cubicBezTo>
                  <a:cubicBezTo>
                    <a:pt x="683" y="33"/>
                    <a:pt x="683" y="56"/>
                    <a:pt x="694" y="67"/>
                  </a:cubicBezTo>
                  <a:cubicBezTo>
                    <a:pt x="705" y="67"/>
                    <a:pt x="705" y="78"/>
                    <a:pt x="717" y="78"/>
                  </a:cubicBezTo>
                  <a:cubicBezTo>
                    <a:pt x="739" y="89"/>
                    <a:pt x="761" y="100"/>
                    <a:pt x="772" y="123"/>
                  </a:cubicBezTo>
                  <a:lnTo>
                    <a:pt x="772" y="123"/>
                  </a:lnTo>
                  <a:lnTo>
                    <a:pt x="772" y="123"/>
                  </a:lnTo>
                  <a:cubicBezTo>
                    <a:pt x="784" y="100"/>
                    <a:pt x="817" y="78"/>
                    <a:pt x="817" y="78"/>
                  </a:cubicBezTo>
                  <a:cubicBezTo>
                    <a:pt x="828" y="56"/>
                    <a:pt x="828" y="56"/>
                    <a:pt x="828" y="56"/>
                  </a:cubicBezTo>
                  <a:cubicBezTo>
                    <a:pt x="851" y="78"/>
                    <a:pt x="851" y="78"/>
                    <a:pt x="851" y="78"/>
                  </a:cubicBezTo>
                  <a:cubicBezTo>
                    <a:pt x="862" y="100"/>
                    <a:pt x="884" y="123"/>
                    <a:pt x="907" y="134"/>
                  </a:cubicBezTo>
                  <a:cubicBezTo>
                    <a:pt x="918" y="145"/>
                    <a:pt x="918" y="145"/>
                    <a:pt x="918" y="145"/>
                  </a:cubicBezTo>
                  <a:cubicBezTo>
                    <a:pt x="884" y="213"/>
                    <a:pt x="884" y="213"/>
                    <a:pt x="884" y="213"/>
                  </a:cubicBezTo>
                  <a:cubicBezTo>
                    <a:pt x="873" y="213"/>
                    <a:pt x="862" y="224"/>
                    <a:pt x="862" y="235"/>
                  </a:cubicBezTo>
                  <a:cubicBezTo>
                    <a:pt x="896" y="269"/>
                    <a:pt x="907" y="280"/>
                    <a:pt x="918" y="280"/>
                  </a:cubicBezTo>
                  <a:cubicBezTo>
                    <a:pt x="929" y="280"/>
                    <a:pt x="941" y="280"/>
                    <a:pt x="952" y="291"/>
                  </a:cubicBezTo>
                  <a:cubicBezTo>
                    <a:pt x="963" y="302"/>
                    <a:pt x="963" y="325"/>
                    <a:pt x="963" y="336"/>
                  </a:cubicBezTo>
                  <a:cubicBezTo>
                    <a:pt x="963" y="347"/>
                    <a:pt x="952" y="358"/>
                    <a:pt x="952" y="369"/>
                  </a:cubicBezTo>
                  <a:cubicBezTo>
                    <a:pt x="952" y="381"/>
                    <a:pt x="952" y="392"/>
                    <a:pt x="952" y="403"/>
                  </a:cubicBezTo>
                  <a:cubicBezTo>
                    <a:pt x="952" y="403"/>
                    <a:pt x="952" y="414"/>
                    <a:pt x="952" y="426"/>
                  </a:cubicBezTo>
                  <a:cubicBezTo>
                    <a:pt x="985" y="426"/>
                    <a:pt x="985" y="471"/>
                    <a:pt x="985" y="493"/>
                  </a:cubicBezTo>
                  <a:lnTo>
                    <a:pt x="985" y="504"/>
                  </a:lnTo>
                  <a:cubicBezTo>
                    <a:pt x="985" y="515"/>
                    <a:pt x="997" y="527"/>
                    <a:pt x="1008" y="538"/>
                  </a:cubicBezTo>
                  <a:cubicBezTo>
                    <a:pt x="1019" y="549"/>
                    <a:pt x="1041" y="560"/>
                    <a:pt x="1030" y="582"/>
                  </a:cubicBezTo>
                  <a:cubicBezTo>
                    <a:pt x="1019" y="594"/>
                    <a:pt x="1008" y="605"/>
                    <a:pt x="1008" y="605"/>
                  </a:cubicBezTo>
                  <a:cubicBezTo>
                    <a:pt x="997" y="616"/>
                    <a:pt x="985" y="616"/>
                    <a:pt x="985" y="627"/>
                  </a:cubicBezTo>
                  <a:cubicBezTo>
                    <a:pt x="985" y="638"/>
                    <a:pt x="974" y="650"/>
                    <a:pt x="974" y="672"/>
                  </a:cubicBezTo>
                  <a:cubicBezTo>
                    <a:pt x="1086" y="683"/>
                    <a:pt x="1086" y="683"/>
                    <a:pt x="1086" y="683"/>
                  </a:cubicBezTo>
                  <a:cubicBezTo>
                    <a:pt x="1041" y="818"/>
                    <a:pt x="1041" y="818"/>
                    <a:pt x="1041" y="818"/>
                  </a:cubicBezTo>
                  <a:cubicBezTo>
                    <a:pt x="1120" y="818"/>
                    <a:pt x="1120" y="818"/>
                    <a:pt x="1120" y="818"/>
                  </a:cubicBezTo>
                  <a:cubicBezTo>
                    <a:pt x="1187" y="919"/>
                    <a:pt x="1187" y="919"/>
                    <a:pt x="1187" y="919"/>
                  </a:cubicBezTo>
                  <a:cubicBezTo>
                    <a:pt x="1153" y="1031"/>
                    <a:pt x="1153" y="1031"/>
                    <a:pt x="1153" y="1031"/>
                  </a:cubicBezTo>
                  <a:cubicBezTo>
                    <a:pt x="1333" y="1131"/>
                    <a:pt x="1333" y="1131"/>
                    <a:pt x="1333" y="1131"/>
                  </a:cubicBezTo>
                  <a:cubicBezTo>
                    <a:pt x="1344" y="1244"/>
                    <a:pt x="1344" y="1244"/>
                    <a:pt x="1344" y="1244"/>
                  </a:cubicBezTo>
                  <a:cubicBezTo>
                    <a:pt x="1344" y="1255"/>
                    <a:pt x="1355" y="1255"/>
                    <a:pt x="1355" y="1255"/>
                  </a:cubicBezTo>
                  <a:cubicBezTo>
                    <a:pt x="1355" y="1255"/>
                    <a:pt x="1355" y="1255"/>
                    <a:pt x="1366" y="1244"/>
                  </a:cubicBezTo>
                  <a:cubicBezTo>
                    <a:pt x="1366" y="1233"/>
                    <a:pt x="1389" y="1233"/>
                    <a:pt x="1400" y="1233"/>
                  </a:cubicBezTo>
                  <a:cubicBezTo>
                    <a:pt x="1411" y="1233"/>
                    <a:pt x="1422" y="1233"/>
                    <a:pt x="1434" y="1244"/>
                  </a:cubicBezTo>
                  <a:cubicBezTo>
                    <a:pt x="1434" y="1244"/>
                    <a:pt x="1434" y="1255"/>
                    <a:pt x="1445" y="1255"/>
                  </a:cubicBezTo>
                  <a:cubicBezTo>
                    <a:pt x="1456" y="1277"/>
                    <a:pt x="1467" y="1289"/>
                    <a:pt x="1490" y="1289"/>
                  </a:cubicBezTo>
                  <a:cubicBezTo>
                    <a:pt x="1490" y="1289"/>
                    <a:pt x="1501" y="1289"/>
                    <a:pt x="1512" y="1289"/>
                  </a:cubicBezTo>
                  <a:cubicBezTo>
                    <a:pt x="1523" y="1277"/>
                    <a:pt x="1535" y="1266"/>
                    <a:pt x="1557" y="1266"/>
                  </a:cubicBezTo>
                  <a:cubicBezTo>
                    <a:pt x="1568" y="1266"/>
                    <a:pt x="1568" y="1266"/>
                    <a:pt x="1579" y="1266"/>
                  </a:cubicBezTo>
                  <a:cubicBezTo>
                    <a:pt x="1590" y="1255"/>
                    <a:pt x="1602" y="1255"/>
                    <a:pt x="1613" y="1255"/>
                  </a:cubicBezTo>
                  <a:cubicBezTo>
                    <a:pt x="1624" y="1255"/>
                    <a:pt x="1635" y="1255"/>
                    <a:pt x="1635" y="1255"/>
                  </a:cubicBezTo>
                  <a:cubicBezTo>
                    <a:pt x="1680" y="1266"/>
                    <a:pt x="1703" y="1266"/>
                    <a:pt x="1703" y="1266"/>
                  </a:cubicBezTo>
                  <a:cubicBezTo>
                    <a:pt x="1725" y="1266"/>
                    <a:pt x="1725" y="1266"/>
                    <a:pt x="1725" y="1266"/>
                  </a:cubicBezTo>
                  <a:cubicBezTo>
                    <a:pt x="1725" y="1289"/>
                    <a:pt x="1725" y="1289"/>
                    <a:pt x="1725" y="1289"/>
                  </a:cubicBezTo>
                  <a:cubicBezTo>
                    <a:pt x="1736" y="1613"/>
                    <a:pt x="1736" y="1613"/>
                    <a:pt x="1736" y="1613"/>
                  </a:cubicBezTo>
                  <a:cubicBezTo>
                    <a:pt x="1759" y="1625"/>
                    <a:pt x="1792" y="1625"/>
                    <a:pt x="1815" y="1625"/>
                  </a:cubicBezTo>
                  <a:cubicBezTo>
                    <a:pt x="1826" y="1625"/>
                    <a:pt x="1837" y="1636"/>
                    <a:pt x="1837" y="1647"/>
                  </a:cubicBezTo>
                  <a:cubicBezTo>
                    <a:pt x="1848" y="1658"/>
                    <a:pt x="1837" y="1681"/>
                    <a:pt x="1826" y="1703"/>
                  </a:cubicBezTo>
                  <a:lnTo>
                    <a:pt x="1815" y="1714"/>
                  </a:lnTo>
                  <a:cubicBezTo>
                    <a:pt x="1804" y="1737"/>
                    <a:pt x="1781" y="1748"/>
                    <a:pt x="1759" y="1748"/>
                  </a:cubicBezTo>
                  <a:lnTo>
                    <a:pt x="1748" y="1748"/>
                  </a:lnTo>
                  <a:cubicBezTo>
                    <a:pt x="1703" y="1782"/>
                    <a:pt x="1546" y="1927"/>
                    <a:pt x="1523" y="1950"/>
                  </a:cubicBezTo>
                  <a:cubicBezTo>
                    <a:pt x="1501" y="1972"/>
                    <a:pt x="1467" y="1983"/>
                    <a:pt x="1445" y="1983"/>
                  </a:cubicBezTo>
                  <a:cubicBezTo>
                    <a:pt x="1434" y="1983"/>
                    <a:pt x="1422" y="1972"/>
                    <a:pt x="1411" y="1972"/>
                  </a:cubicBezTo>
                  <a:cubicBezTo>
                    <a:pt x="1411" y="1983"/>
                    <a:pt x="1400" y="1983"/>
                    <a:pt x="1400" y="1983"/>
                  </a:cubicBezTo>
                  <a:cubicBezTo>
                    <a:pt x="1389" y="1983"/>
                    <a:pt x="1389" y="1983"/>
                    <a:pt x="1389" y="1983"/>
                  </a:cubicBezTo>
                  <a:lnTo>
                    <a:pt x="1389" y="1983"/>
                  </a:lnTo>
                  <a:cubicBezTo>
                    <a:pt x="1389" y="2006"/>
                    <a:pt x="1366" y="2039"/>
                    <a:pt x="1344" y="2051"/>
                  </a:cubicBezTo>
                  <a:cubicBezTo>
                    <a:pt x="1355" y="2062"/>
                    <a:pt x="1366" y="2073"/>
                    <a:pt x="1377" y="2084"/>
                  </a:cubicBezTo>
                  <a:cubicBezTo>
                    <a:pt x="1389" y="2107"/>
                    <a:pt x="1366" y="2129"/>
                    <a:pt x="1366" y="2140"/>
                  </a:cubicBezTo>
                  <a:cubicBezTo>
                    <a:pt x="1355" y="2151"/>
                    <a:pt x="1333" y="2162"/>
                    <a:pt x="1333" y="2162"/>
                  </a:cubicBezTo>
                  <a:cubicBezTo>
                    <a:pt x="1333" y="2162"/>
                    <a:pt x="1333" y="2162"/>
                    <a:pt x="1322" y="2162"/>
                  </a:cubicBezTo>
                  <a:lnTo>
                    <a:pt x="1322" y="2162"/>
                  </a:lnTo>
                  <a:cubicBezTo>
                    <a:pt x="1310" y="2196"/>
                    <a:pt x="1288" y="2196"/>
                    <a:pt x="1277" y="2196"/>
                  </a:cubicBezTo>
                  <a:cubicBezTo>
                    <a:pt x="1266" y="2196"/>
                    <a:pt x="1254" y="2196"/>
                    <a:pt x="1243" y="2185"/>
                  </a:cubicBezTo>
                  <a:lnTo>
                    <a:pt x="1243" y="2185"/>
                  </a:lnTo>
                  <a:cubicBezTo>
                    <a:pt x="1243" y="2185"/>
                    <a:pt x="1243" y="2185"/>
                    <a:pt x="1232" y="2185"/>
                  </a:cubicBezTo>
                  <a:cubicBezTo>
                    <a:pt x="1232" y="2207"/>
                    <a:pt x="1221" y="2252"/>
                    <a:pt x="1187" y="2252"/>
                  </a:cubicBezTo>
                  <a:cubicBezTo>
                    <a:pt x="1176" y="2252"/>
                    <a:pt x="1165" y="2252"/>
                    <a:pt x="1165" y="2241"/>
                  </a:cubicBezTo>
                  <a:cubicBezTo>
                    <a:pt x="1165" y="2241"/>
                    <a:pt x="1165" y="2241"/>
                    <a:pt x="1153" y="2241"/>
                  </a:cubicBezTo>
                  <a:cubicBezTo>
                    <a:pt x="1153" y="2241"/>
                    <a:pt x="1153" y="2252"/>
                    <a:pt x="1142" y="2264"/>
                  </a:cubicBezTo>
                  <a:cubicBezTo>
                    <a:pt x="1131" y="2308"/>
                    <a:pt x="1053" y="2308"/>
                    <a:pt x="1041" y="2308"/>
                  </a:cubicBezTo>
                  <a:cubicBezTo>
                    <a:pt x="1041" y="2308"/>
                    <a:pt x="1030" y="2308"/>
                    <a:pt x="1019" y="2308"/>
                  </a:cubicBezTo>
                  <a:cubicBezTo>
                    <a:pt x="1019" y="2308"/>
                    <a:pt x="1019" y="2331"/>
                    <a:pt x="1019" y="2364"/>
                  </a:cubicBezTo>
                  <a:cubicBezTo>
                    <a:pt x="1030" y="2387"/>
                    <a:pt x="1041" y="2409"/>
                    <a:pt x="1064" y="2420"/>
                  </a:cubicBezTo>
                  <a:cubicBezTo>
                    <a:pt x="1064" y="2431"/>
                    <a:pt x="1064" y="2431"/>
                    <a:pt x="1075" y="2431"/>
                  </a:cubicBezTo>
                  <a:cubicBezTo>
                    <a:pt x="1086" y="2454"/>
                    <a:pt x="1086" y="2488"/>
                    <a:pt x="1086" y="2621"/>
                  </a:cubicBezTo>
                  <a:cubicBezTo>
                    <a:pt x="1086" y="2632"/>
                    <a:pt x="1086" y="2632"/>
                    <a:pt x="1086" y="2632"/>
                  </a:cubicBezTo>
                  <a:cubicBezTo>
                    <a:pt x="1086" y="2643"/>
                    <a:pt x="1086" y="2655"/>
                    <a:pt x="1097" y="2655"/>
                  </a:cubicBezTo>
                  <a:cubicBezTo>
                    <a:pt x="1097" y="2666"/>
                    <a:pt x="1097" y="2666"/>
                    <a:pt x="1097" y="2666"/>
                  </a:cubicBezTo>
                  <a:cubicBezTo>
                    <a:pt x="1097" y="2677"/>
                    <a:pt x="1097" y="2677"/>
                    <a:pt x="1097" y="2677"/>
                  </a:cubicBezTo>
                  <a:cubicBezTo>
                    <a:pt x="1097" y="2699"/>
                    <a:pt x="1097" y="2699"/>
                    <a:pt x="1097" y="2699"/>
                  </a:cubicBezTo>
                  <a:cubicBezTo>
                    <a:pt x="1075" y="2699"/>
                    <a:pt x="1075" y="2699"/>
                    <a:pt x="1075" y="2699"/>
                  </a:cubicBezTo>
                  <a:cubicBezTo>
                    <a:pt x="1097" y="2699"/>
                    <a:pt x="1097" y="2699"/>
                    <a:pt x="1097" y="2699"/>
                  </a:cubicBezTo>
                  <a:lnTo>
                    <a:pt x="1097" y="2699"/>
                  </a:lnTo>
                  <a:cubicBezTo>
                    <a:pt x="1097" y="2711"/>
                    <a:pt x="1120" y="2744"/>
                    <a:pt x="1165" y="2778"/>
                  </a:cubicBezTo>
                  <a:cubicBezTo>
                    <a:pt x="1187" y="2789"/>
                    <a:pt x="1187" y="2812"/>
                    <a:pt x="1187" y="2812"/>
                  </a:cubicBezTo>
                  <a:cubicBezTo>
                    <a:pt x="1176" y="2845"/>
                    <a:pt x="1142" y="2868"/>
                    <a:pt x="1075" y="2890"/>
                  </a:cubicBezTo>
                  <a:cubicBezTo>
                    <a:pt x="1041" y="2890"/>
                    <a:pt x="1008" y="2890"/>
                    <a:pt x="985" y="2890"/>
                  </a:cubicBezTo>
                  <a:cubicBezTo>
                    <a:pt x="974" y="2890"/>
                    <a:pt x="963" y="2890"/>
                    <a:pt x="952" y="2890"/>
                  </a:cubicBezTo>
                  <a:cubicBezTo>
                    <a:pt x="952" y="2890"/>
                    <a:pt x="941" y="2890"/>
                    <a:pt x="929" y="2890"/>
                  </a:cubicBezTo>
                  <a:cubicBezTo>
                    <a:pt x="907" y="2890"/>
                    <a:pt x="907" y="2901"/>
                    <a:pt x="896" y="2901"/>
                  </a:cubicBezTo>
                  <a:cubicBezTo>
                    <a:pt x="884" y="2912"/>
                    <a:pt x="873" y="3025"/>
                    <a:pt x="873" y="3081"/>
                  </a:cubicBezTo>
                  <a:cubicBezTo>
                    <a:pt x="884" y="3114"/>
                    <a:pt x="873" y="3137"/>
                    <a:pt x="862" y="3148"/>
                  </a:cubicBezTo>
                  <a:cubicBezTo>
                    <a:pt x="851" y="3159"/>
                    <a:pt x="840" y="3170"/>
                    <a:pt x="817" y="3159"/>
                  </a:cubicBezTo>
                  <a:cubicBezTo>
                    <a:pt x="817" y="3159"/>
                    <a:pt x="806" y="3159"/>
                    <a:pt x="795" y="3159"/>
                  </a:cubicBezTo>
                  <a:cubicBezTo>
                    <a:pt x="784" y="3159"/>
                    <a:pt x="772" y="3159"/>
                    <a:pt x="772" y="3159"/>
                  </a:cubicBezTo>
                  <a:cubicBezTo>
                    <a:pt x="772" y="3170"/>
                    <a:pt x="761" y="3192"/>
                    <a:pt x="761" y="3215"/>
                  </a:cubicBezTo>
                  <a:cubicBezTo>
                    <a:pt x="750" y="3249"/>
                    <a:pt x="750" y="3271"/>
                    <a:pt x="739" y="3282"/>
                  </a:cubicBezTo>
                  <a:cubicBezTo>
                    <a:pt x="728" y="3294"/>
                    <a:pt x="717" y="3305"/>
                    <a:pt x="705" y="3305"/>
                  </a:cubicBezTo>
                  <a:lnTo>
                    <a:pt x="705" y="3305"/>
                  </a:lnTo>
                  <a:cubicBezTo>
                    <a:pt x="683" y="3305"/>
                    <a:pt x="660" y="3294"/>
                    <a:pt x="638" y="3271"/>
                  </a:cubicBezTo>
                  <a:cubicBezTo>
                    <a:pt x="638" y="3271"/>
                    <a:pt x="638" y="3271"/>
                    <a:pt x="638" y="3282"/>
                  </a:cubicBezTo>
                  <a:cubicBezTo>
                    <a:pt x="638" y="3294"/>
                    <a:pt x="638" y="3294"/>
                    <a:pt x="638" y="3305"/>
                  </a:cubicBezTo>
                  <a:cubicBezTo>
                    <a:pt x="638" y="3338"/>
                    <a:pt x="627" y="3361"/>
                    <a:pt x="582" y="3361"/>
                  </a:cubicBezTo>
                  <a:cubicBezTo>
                    <a:pt x="571" y="3361"/>
                    <a:pt x="571" y="3361"/>
                    <a:pt x="559" y="3361"/>
                  </a:cubicBezTo>
                  <a:close/>
                  <a:moveTo>
                    <a:pt x="559" y="3316"/>
                  </a:moveTo>
                  <a:lnTo>
                    <a:pt x="559" y="3316"/>
                  </a:lnTo>
                  <a:cubicBezTo>
                    <a:pt x="571" y="3316"/>
                    <a:pt x="571" y="3316"/>
                    <a:pt x="571" y="3316"/>
                  </a:cubicBezTo>
                  <a:cubicBezTo>
                    <a:pt x="582" y="3316"/>
                    <a:pt x="593" y="3316"/>
                    <a:pt x="593" y="3316"/>
                  </a:cubicBezTo>
                  <a:lnTo>
                    <a:pt x="593" y="3305"/>
                  </a:lnTo>
                  <a:cubicBezTo>
                    <a:pt x="593" y="3294"/>
                    <a:pt x="593" y="3294"/>
                    <a:pt x="593" y="3282"/>
                  </a:cubicBezTo>
                  <a:cubicBezTo>
                    <a:pt x="593" y="3260"/>
                    <a:pt x="593" y="3237"/>
                    <a:pt x="604" y="3226"/>
                  </a:cubicBezTo>
                  <a:cubicBezTo>
                    <a:pt x="615" y="3226"/>
                    <a:pt x="627" y="3215"/>
                    <a:pt x="638" y="3215"/>
                  </a:cubicBezTo>
                  <a:cubicBezTo>
                    <a:pt x="649" y="3215"/>
                    <a:pt x="660" y="3226"/>
                    <a:pt x="672" y="3237"/>
                  </a:cubicBezTo>
                  <a:cubicBezTo>
                    <a:pt x="683" y="3249"/>
                    <a:pt x="694" y="3260"/>
                    <a:pt x="705" y="3260"/>
                  </a:cubicBezTo>
                  <a:cubicBezTo>
                    <a:pt x="705" y="3282"/>
                    <a:pt x="705" y="3282"/>
                    <a:pt x="705" y="3282"/>
                  </a:cubicBezTo>
                  <a:cubicBezTo>
                    <a:pt x="705" y="3260"/>
                    <a:pt x="705" y="3260"/>
                    <a:pt x="705" y="3260"/>
                  </a:cubicBezTo>
                  <a:cubicBezTo>
                    <a:pt x="705" y="3249"/>
                    <a:pt x="717" y="3226"/>
                    <a:pt x="717" y="3204"/>
                  </a:cubicBezTo>
                  <a:cubicBezTo>
                    <a:pt x="728" y="3170"/>
                    <a:pt x="728" y="3148"/>
                    <a:pt x="739" y="3137"/>
                  </a:cubicBezTo>
                  <a:cubicBezTo>
                    <a:pt x="750" y="3125"/>
                    <a:pt x="772" y="3114"/>
                    <a:pt x="795" y="3114"/>
                  </a:cubicBezTo>
                  <a:cubicBezTo>
                    <a:pt x="806" y="3114"/>
                    <a:pt x="817" y="3114"/>
                    <a:pt x="828" y="3114"/>
                  </a:cubicBezTo>
                  <a:cubicBezTo>
                    <a:pt x="828" y="3114"/>
                    <a:pt x="828" y="3103"/>
                    <a:pt x="828" y="3081"/>
                  </a:cubicBezTo>
                  <a:cubicBezTo>
                    <a:pt x="828" y="3069"/>
                    <a:pt x="828" y="2890"/>
                    <a:pt x="873" y="2856"/>
                  </a:cubicBezTo>
                  <a:cubicBezTo>
                    <a:pt x="896" y="2845"/>
                    <a:pt x="918" y="2845"/>
                    <a:pt x="963" y="2845"/>
                  </a:cubicBezTo>
                  <a:cubicBezTo>
                    <a:pt x="963" y="2845"/>
                    <a:pt x="974" y="2856"/>
                    <a:pt x="985" y="2856"/>
                  </a:cubicBezTo>
                  <a:cubicBezTo>
                    <a:pt x="1008" y="2856"/>
                    <a:pt x="1041" y="2845"/>
                    <a:pt x="1064" y="2845"/>
                  </a:cubicBezTo>
                  <a:cubicBezTo>
                    <a:pt x="1109" y="2834"/>
                    <a:pt x="1131" y="2812"/>
                    <a:pt x="1142" y="2812"/>
                  </a:cubicBezTo>
                  <a:cubicBezTo>
                    <a:pt x="1109" y="2789"/>
                    <a:pt x="1064" y="2744"/>
                    <a:pt x="1053" y="2711"/>
                  </a:cubicBezTo>
                  <a:cubicBezTo>
                    <a:pt x="1053" y="2711"/>
                    <a:pt x="1053" y="2711"/>
                    <a:pt x="1053" y="2699"/>
                  </a:cubicBezTo>
                  <a:lnTo>
                    <a:pt x="1053" y="2699"/>
                  </a:lnTo>
                  <a:lnTo>
                    <a:pt x="1053" y="2699"/>
                  </a:lnTo>
                  <a:cubicBezTo>
                    <a:pt x="1053" y="2677"/>
                    <a:pt x="1053" y="2677"/>
                    <a:pt x="1053" y="2677"/>
                  </a:cubicBezTo>
                  <a:lnTo>
                    <a:pt x="1053" y="2677"/>
                  </a:lnTo>
                  <a:cubicBezTo>
                    <a:pt x="1053" y="2666"/>
                    <a:pt x="1053" y="2666"/>
                    <a:pt x="1053" y="2666"/>
                  </a:cubicBezTo>
                  <a:cubicBezTo>
                    <a:pt x="1053" y="2655"/>
                    <a:pt x="1053" y="2643"/>
                    <a:pt x="1053" y="2643"/>
                  </a:cubicBezTo>
                  <a:cubicBezTo>
                    <a:pt x="1053" y="2621"/>
                    <a:pt x="1053" y="2621"/>
                    <a:pt x="1053" y="2621"/>
                  </a:cubicBezTo>
                  <a:cubicBezTo>
                    <a:pt x="1041" y="2577"/>
                    <a:pt x="1041" y="2476"/>
                    <a:pt x="1041" y="2465"/>
                  </a:cubicBezTo>
                  <a:cubicBezTo>
                    <a:pt x="1030" y="2465"/>
                    <a:pt x="1030" y="2454"/>
                    <a:pt x="1030" y="2454"/>
                  </a:cubicBezTo>
                  <a:cubicBezTo>
                    <a:pt x="1008" y="2431"/>
                    <a:pt x="985" y="2409"/>
                    <a:pt x="974" y="2364"/>
                  </a:cubicBezTo>
                  <a:cubicBezTo>
                    <a:pt x="963" y="2320"/>
                    <a:pt x="963" y="2286"/>
                    <a:pt x="985" y="2264"/>
                  </a:cubicBezTo>
                  <a:cubicBezTo>
                    <a:pt x="985" y="2252"/>
                    <a:pt x="1008" y="2252"/>
                    <a:pt x="1019" y="2264"/>
                  </a:cubicBezTo>
                  <a:cubicBezTo>
                    <a:pt x="1030" y="2264"/>
                    <a:pt x="1041" y="2264"/>
                    <a:pt x="1041" y="2264"/>
                  </a:cubicBezTo>
                  <a:cubicBezTo>
                    <a:pt x="1075" y="2264"/>
                    <a:pt x="1097" y="2252"/>
                    <a:pt x="1097" y="2252"/>
                  </a:cubicBezTo>
                  <a:cubicBezTo>
                    <a:pt x="1120" y="2219"/>
                    <a:pt x="1131" y="2196"/>
                    <a:pt x="1153" y="2196"/>
                  </a:cubicBezTo>
                  <a:cubicBezTo>
                    <a:pt x="1165" y="2196"/>
                    <a:pt x="1176" y="2196"/>
                    <a:pt x="1187" y="2207"/>
                  </a:cubicBezTo>
                  <a:cubicBezTo>
                    <a:pt x="1187" y="2196"/>
                    <a:pt x="1198" y="2185"/>
                    <a:pt x="1198" y="2162"/>
                  </a:cubicBezTo>
                  <a:cubicBezTo>
                    <a:pt x="1198" y="2129"/>
                    <a:pt x="1221" y="2129"/>
                    <a:pt x="1221" y="2129"/>
                  </a:cubicBezTo>
                  <a:cubicBezTo>
                    <a:pt x="1232" y="2129"/>
                    <a:pt x="1254" y="2140"/>
                    <a:pt x="1266" y="2151"/>
                  </a:cubicBezTo>
                  <a:lnTo>
                    <a:pt x="1266" y="2151"/>
                  </a:lnTo>
                  <a:cubicBezTo>
                    <a:pt x="1277" y="2151"/>
                    <a:pt x="1277" y="2151"/>
                    <a:pt x="1277" y="2151"/>
                  </a:cubicBezTo>
                  <a:cubicBezTo>
                    <a:pt x="1277" y="2151"/>
                    <a:pt x="1277" y="2151"/>
                    <a:pt x="1288" y="2140"/>
                  </a:cubicBezTo>
                  <a:cubicBezTo>
                    <a:pt x="1299" y="2118"/>
                    <a:pt x="1310" y="2118"/>
                    <a:pt x="1322" y="2118"/>
                  </a:cubicBezTo>
                  <a:lnTo>
                    <a:pt x="1333" y="2118"/>
                  </a:lnTo>
                  <a:lnTo>
                    <a:pt x="1333" y="2118"/>
                  </a:lnTo>
                  <a:cubicBezTo>
                    <a:pt x="1333" y="2107"/>
                    <a:pt x="1333" y="2095"/>
                    <a:pt x="1333" y="2095"/>
                  </a:cubicBezTo>
                  <a:lnTo>
                    <a:pt x="1333" y="2095"/>
                  </a:lnTo>
                  <a:cubicBezTo>
                    <a:pt x="1333" y="2095"/>
                    <a:pt x="1333" y="2095"/>
                    <a:pt x="1322" y="2095"/>
                  </a:cubicBezTo>
                  <a:cubicBezTo>
                    <a:pt x="1288" y="2084"/>
                    <a:pt x="1288" y="2062"/>
                    <a:pt x="1288" y="2051"/>
                  </a:cubicBezTo>
                  <a:cubicBezTo>
                    <a:pt x="1288" y="2039"/>
                    <a:pt x="1299" y="2017"/>
                    <a:pt x="1322" y="2017"/>
                  </a:cubicBezTo>
                  <a:cubicBezTo>
                    <a:pt x="1333" y="2017"/>
                    <a:pt x="1344" y="1995"/>
                    <a:pt x="1355" y="1972"/>
                  </a:cubicBezTo>
                  <a:cubicBezTo>
                    <a:pt x="1355" y="1950"/>
                    <a:pt x="1366" y="1950"/>
                    <a:pt x="1377" y="1938"/>
                  </a:cubicBezTo>
                  <a:lnTo>
                    <a:pt x="1377" y="1938"/>
                  </a:lnTo>
                  <a:lnTo>
                    <a:pt x="1377" y="1938"/>
                  </a:lnTo>
                  <a:cubicBezTo>
                    <a:pt x="1389" y="1916"/>
                    <a:pt x="1400" y="1916"/>
                    <a:pt x="1411" y="1916"/>
                  </a:cubicBezTo>
                  <a:cubicBezTo>
                    <a:pt x="1434" y="1916"/>
                    <a:pt x="1445" y="1927"/>
                    <a:pt x="1445" y="1938"/>
                  </a:cubicBezTo>
                  <a:cubicBezTo>
                    <a:pt x="1456" y="1938"/>
                    <a:pt x="1479" y="1938"/>
                    <a:pt x="1490" y="1916"/>
                  </a:cubicBezTo>
                  <a:cubicBezTo>
                    <a:pt x="1523" y="1894"/>
                    <a:pt x="1725" y="1703"/>
                    <a:pt x="1725" y="1703"/>
                  </a:cubicBezTo>
                  <a:cubicBezTo>
                    <a:pt x="1736" y="1692"/>
                    <a:pt x="1736" y="1692"/>
                    <a:pt x="1736" y="1692"/>
                  </a:cubicBezTo>
                  <a:cubicBezTo>
                    <a:pt x="1748" y="1703"/>
                    <a:pt x="1748" y="1703"/>
                    <a:pt x="1748" y="1703"/>
                  </a:cubicBezTo>
                  <a:lnTo>
                    <a:pt x="1748" y="1703"/>
                  </a:lnTo>
                  <a:lnTo>
                    <a:pt x="1759" y="1703"/>
                  </a:lnTo>
                  <a:cubicBezTo>
                    <a:pt x="1770" y="1703"/>
                    <a:pt x="1770" y="1703"/>
                    <a:pt x="1781" y="1692"/>
                  </a:cubicBezTo>
                  <a:cubicBezTo>
                    <a:pt x="1781" y="1692"/>
                    <a:pt x="1781" y="1681"/>
                    <a:pt x="1792" y="1681"/>
                  </a:cubicBezTo>
                  <a:cubicBezTo>
                    <a:pt x="1792" y="1669"/>
                    <a:pt x="1792" y="1669"/>
                    <a:pt x="1792" y="1669"/>
                  </a:cubicBezTo>
                  <a:cubicBezTo>
                    <a:pt x="1759" y="1669"/>
                    <a:pt x="1714" y="1658"/>
                    <a:pt x="1714" y="1658"/>
                  </a:cubicBezTo>
                  <a:cubicBezTo>
                    <a:pt x="1703" y="1658"/>
                    <a:pt x="1703" y="1658"/>
                    <a:pt x="1703" y="1658"/>
                  </a:cubicBezTo>
                  <a:cubicBezTo>
                    <a:pt x="1691" y="1311"/>
                    <a:pt x="1691" y="1311"/>
                    <a:pt x="1691" y="1311"/>
                  </a:cubicBezTo>
                  <a:cubicBezTo>
                    <a:pt x="1669" y="1311"/>
                    <a:pt x="1646" y="1300"/>
                    <a:pt x="1624" y="1300"/>
                  </a:cubicBezTo>
                  <a:lnTo>
                    <a:pt x="1613" y="1300"/>
                  </a:lnTo>
                  <a:lnTo>
                    <a:pt x="1602" y="1300"/>
                  </a:lnTo>
                  <a:cubicBezTo>
                    <a:pt x="1590" y="1300"/>
                    <a:pt x="1579" y="1311"/>
                    <a:pt x="1557" y="1311"/>
                  </a:cubicBezTo>
                  <a:cubicBezTo>
                    <a:pt x="1546" y="1311"/>
                    <a:pt x="1546" y="1322"/>
                    <a:pt x="1535" y="1322"/>
                  </a:cubicBezTo>
                  <a:cubicBezTo>
                    <a:pt x="1523" y="1333"/>
                    <a:pt x="1512" y="1333"/>
                    <a:pt x="1490" y="1333"/>
                  </a:cubicBezTo>
                  <a:lnTo>
                    <a:pt x="1479" y="1333"/>
                  </a:lnTo>
                  <a:cubicBezTo>
                    <a:pt x="1445" y="1322"/>
                    <a:pt x="1422" y="1300"/>
                    <a:pt x="1411" y="1289"/>
                  </a:cubicBezTo>
                  <a:cubicBezTo>
                    <a:pt x="1400" y="1277"/>
                    <a:pt x="1400" y="1277"/>
                    <a:pt x="1400" y="1277"/>
                  </a:cubicBezTo>
                  <a:lnTo>
                    <a:pt x="1400" y="1277"/>
                  </a:lnTo>
                  <a:lnTo>
                    <a:pt x="1400" y="1277"/>
                  </a:lnTo>
                  <a:lnTo>
                    <a:pt x="1400" y="1277"/>
                  </a:lnTo>
                  <a:cubicBezTo>
                    <a:pt x="1400" y="1289"/>
                    <a:pt x="1400" y="1300"/>
                    <a:pt x="1389" y="1300"/>
                  </a:cubicBezTo>
                  <a:cubicBezTo>
                    <a:pt x="1389" y="1311"/>
                    <a:pt x="1377" y="1311"/>
                    <a:pt x="1377" y="1311"/>
                  </a:cubicBezTo>
                  <a:cubicBezTo>
                    <a:pt x="1355" y="1311"/>
                    <a:pt x="1333" y="1289"/>
                    <a:pt x="1310" y="1277"/>
                  </a:cubicBezTo>
                  <a:cubicBezTo>
                    <a:pt x="1299" y="1266"/>
                    <a:pt x="1299" y="1266"/>
                    <a:pt x="1299" y="1266"/>
                  </a:cubicBezTo>
                  <a:cubicBezTo>
                    <a:pt x="1288" y="1154"/>
                    <a:pt x="1288" y="1154"/>
                    <a:pt x="1288" y="1154"/>
                  </a:cubicBezTo>
                  <a:cubicBezTo>
                    <a:pt x="1097" y="1053"/>
                    <a:pt x="1097" y="1053"/>
                    <a:pt x="1097" y="1053"/>
                  </a:cubicBezTo>
                  <a:cubicBezTo>
                    <a:pt x="1142" y="930"/>
                    <a:pt x="1142" y="930"/>
                    <a:pt x="1142" y="930"/>
                  </a:cubicBezTo>
                  <a:cubicBezTo>
                    <a:pt x="1097" y="863"/>
                    <a:pt x="1097" y="863"/>
                    <a:pt x="1097" y="863"/>
                  </a:cubicBezTo>
                  <a:cubicBezTo>
                    <a:pt x="985" y="851"/>
                    <a:pt x="985" y="851"/>
                    <a:pt x="985" y="851"/>
                  </a:cubicBezTo>
                  <a:cubicBezTo>
                    <a:pt x="1019" y="717"/>
                    <a:pt x="1019" y="717"/>
                    <a:pt x="1019" y="717"/>
                  </a:cubicBezTo>
                  <a:cubicBezTo>
                    <a:pt x="918" y="706"/>
                    <a:pt x="918" y="706"/>
                    <a:pt x="918" y="706"/>
                  </a:cubicBezTo>
                  <a:cubicBezTo>
                    <a:pt x="918" y="683"/>
                    <a:pt x="918" y="683"/>
                    <a:pt x="918" y="683"/>
                  </a:cubicBezTo>
                  <a:cubicBezTo>
                    <a:pt x="929" y="672"/>
                    <a:pt x="941" y="638"/>
                    <a:pt x="941" y="616"/>
                  </a:cubicBezTo>
                  <a:cubicBezTo>
                    <a:pt x="952" y="594"/>
                    <a:pt x="963" y="582"/>
                    <a:pt x="974" y="571"/>
                  </a:cubicBezTo>
                  <a:lnTo>
                    <a:pt x="985" y="571"/>
                  </a:lnTo>
                  <a:cubicBezTo>
                    <a:pt x="974" y="571"/>
                    <a:pt x="974" y="571"/>
                    <a:pt x="974" y="560"/>
                  </a:cubicBezTo>
                  <a:cubicBezTo>
                    <a:pt x="963" y="549"/>
                    <a:pt x="941" y="527"/>
                    <a:pt x="941" y="504"/>
                  </a:cubicBezTo>
                  <a:lnTo>
                    <a:pt x="941" y="493"/>
                  </a:lnTo>
                  <a:cubicBezTo>
                    <a:pt x="941" y="482"/>
                    <a:pt x="941" y="471"/>
                    <a:pt x="941" y="459"/>
                  </a:cubicBezTo>
                  <a:cubicBezTo>
                    <a:pt x="941" y="471"/>
                    <a:pt x="941" y="459"/>
                    <a:pt x="941" y="459"/>
                  </a:cubicBezTo>
                  <a:cubicBezTo>
                    <a:pt x="929" y="459"/>
                    <a:pt x="918" y="459"/>
                    <a:pt x="907" y="448"/>
                  </a:cubicBezTo>
                  <a:cubicBezTo>
                    <a:pt x="896" y="437"/>
                    <a:pt x="907" y="414"/>
                    <a:pt x="907" y="392"/>
                  </a:cubicBezTo>
                  <a:cubicBezTo>
                    <a:pt x="907" y="381"/>
                    <a:pt x="907" y="369"/>
                    <a:pt x="907" y="358"/>
                  </a:cubicBezTo>
                  <a:cubicBezTo>
                    <a:pt x="918" y="347"/>
                    <a:pt x="918" y="347"/>
                    <a:pt x="918" y="336"/>
                  </a:cubicBezTo>
                  <a:lnTo>
                    <a:pt x="918" y="325"/>
                  </a:lnTo>
                  <a:cubicBezTo>
                    <a:pt x="884" y="325"/>
                    <a:pt x="851" y="291"/>
                    <a:pt x="828" y="258"/>
                  </a:cubicBezTo>
                  <a:lnTo>
                    <a:pt x="828" y="258"/>
                  </a:lnTo>
                  <a:cubicBezTo>
                    <a:pt x="806" y="235"/>
                    <a:pt x="828" y="202"/>
                    <a:pt x="851" y="179"/>
                  </a:cubicBezTo>
                  <a:cubicBezTo>
                    <a:pt x="862" y="157"/>
                    <a:pt x="862" y="157"/>
                    <a:pt x="862" y="157"/>
                  </a:cubicBezTo>
                  <a:cubicBezTo>
                    <a:pt x="851" y="145"/>
                    <a:pt x="840" y="134"/>
                    <a:pt x="828" y="123"/>
                  </a:cubicBezTo>
                  <a:cubicBezTo>
                    <a:pt x="817" y="134"/>
                    <a:pt x="817" y="145"/>
                    <a:pt x="817" y="145"/>
                  </a:cubicBezTo>
                  <a:cubicBezTo>
                    <a:pt x="806" y="157"/>
                    <a:pt x="795" y="168"/>
                    <a:pt x="772" y="168"/>
                  </a:cubicBezTo>
                  <a:cubicBezTo>
                    <a:pt x="761" y="168"/>
                    <a:pt x="739" y="157"/>
                    <a:pt x="739" y="145"/>
                  </a:cubicBezTo>
                  <a:cubicBezTo>
                    <a:pt x="728" y="134"/>
                    <a:pt x="705" y="123"/>
                    <a:pt x="694" y="112"/>
                  </a:cubicBezTo>
                  <a:cubicBezTo>
                    <a:pt x="683" y="112"/>
                    <a:pt x="683" y="100"/>
                    <a:pt x="672" y="100"/>
                  </a:cubicBezTo>
                  <a:cubicBezTo>
                    <a:pt x="660" y="89"/>
                    <a:pt x="649" y="78"/>
                    <a:pt x="649" y="67"/>
                  </a:cubicBezTo>
                  <a:cubicBezTo>
                    <a:pt x="526" y="145"/>
                    <a:pt x="526" y="145"/>
                    <a:pt x="526" y="145"/>
                  </a:cubicBezTo>
                  <a:cubicBezTo>
                    <a:pt x="526" y="336"/>
                    <a:pt x="526" y="336"/>
                    <a:pt x="526" y="336"/>
                  </a:cubicBezTo>
                  <a:cubicBezTo>
                    <a:pt x="504" y="336"/>
                    <a:pt x="504" y="336"/>
                    <a:pt x="504" y="336"/>
                  </a:cubicBezTo>
                  <a:cubicBezTo>
                    <a:pt x="470" y="347"/>
                    <a:pt x="425" y="347"/>
                    <a:pt x="414" y="358"/>
                  </a:cubicBezTo>
                  <a:cubicBezTo>
                    <a:pt x="414" y="369"/>
                    <a:pt x="403" y="381"/>
                    <a:pt x="403" y="392"/>
                  </a:cubicBezTo>
                  <a:cubicBezTo>
                    <a:pt x="391" y="414"/>
                    <a:pt x="380" y="437"/>
                    <a:pt x="358" y="448"/>
                  </a:cubicBezTo>
                  <a:cubicBezTo>
                    <a:pt x="346" y="459"/>
                    <a:pt x="313" y="471"/>
                    <a:pt x="290" y="471"/>
                  </a:cubicBezTo>
                  <a:cubicBezTo>
                    <a:pt x="302" y="504"/>
                    <a:pt x="302" y="538"/>
                    <a:pt x="279" y="560"/>
                  </a:cubicBezTo>
                  <a:cubicBezTo>
                    <a:pt x="279" y="560"/>
                    <a:pt x="268" y="571"/>
                    <a:pt x="279" y="582"/>
                  </a:cubicBezTo>
                  <a:cubicBezTo>
                    <a:pt x="279" y="582"/>
                    <a:pt x="279" y="582"/>
                    <a:pt x="279" y="571"/>
                  </a:cubicBezTo>
                  <a:cubicBezTo>
                    <a:pt x="290" y="571"/>
                    <a:pt x="290" y="560"/>
                    <a:pt x="290" y="560"/>
                  </a:cubicBezTo>
                  <a:cubicBezTo>
                    <a:pt x="302" y="538"/>
                    <a:pt x="302" y="527"/>
                    <a:pt x="335" y="527"/>
                  </a:cubicBezTo>
                  <a:cubicBezTo>
                    <a:pt x="335" y="527"/>
                    <a:pt x="346" y="527"/>
                    <a:pt x="358" y="527"/>
                  </a:cubicBezTo>
                  <a:cubicBezTo>
                    <a:pt x="369" y="538"/>
                    <a:pt x="391" y="549"/>
                    <a:pt x="403" y="560"/>
                  </a:cubicBezTo>
                  <a:cubicBezTo>
                    <a:pt x="414" y="560"/>
                    <a:pt x="436" y="571"/>
                    <a:pt x="448" y="582"/>
                  </a:cubicBezTo>
                  <a:cubicBezTo>
                    <a:pt x="459" y="582"/>
                    <a:pt x="459" y="582"/>
                    <a:pt x="459" y="762"/>
                  </a:cubicBezTo>
                  <a:cubicBezTo>
                    <a:pt x="459" y="773"/>
                    <a:pt x="459" y="773"/>
                    <a:pt x="459" y="773"/>
                  </a:cubicBezTo>
                  <a:cubicBezTo>
                    <a:pt x="459" y="784"/>
                    <a:pt x="448" y="795"/>
                    <a:pt x="425" y="795"/>
                  </a:cubicBezTo>
                  <a:cubicBezTo>
                    <a:pt x="403" y="795"/>
                    <a:pt x="403" y="795"/>
                    <a:pt x="403" y="807"/>
                  </a:cubicBezTo>
                  <a:cubicBezTo>
                    <a:pt x="403" y="818"/>
                    <a:pt x="403" y="818"/>
                    <a:pt x="403" y="829"/>
                  </a:cubicBezTo>
                  <a:cubicBezTo>
                    <a:pt x="403" y="863"/>
                    <a:pt x="391" y="896"/>
                    <a:pt x="358" y="907"/>
                  </a:cubicBezTo>
                  <a:lnTo>
                    <a:pt x="346" y="907"/>
                  </a:lnTo>
                  <a:cubicBezTo>
                    <a:pt x="313" y="907"/>
                    <a:pt x="302" y="885"/>
                    <a:pt x="302" y="851"/>
                  </a:cubicBezTo>
                  <a:lnTo>
                    <a:pt x="302" y="840"/>
                  </a:lnTo>
                  <a:cubicBezTo>
                    <a:pt x="55" y="1076"/>
                    <a:pt x="55" y="1076"/>
                    <a:pt x="55" y="1076"/>
                  </a:cubicBezTo>
                  <a:cubicBezTo>
                    <a:pt x="212" y="1266"/>
                    <a:pt x="212" y="1266"/>
                    <a:pt x="212" y="1266"/>
                  </a:cubicBezTo>
                  <a:cubicBezTo>
                    <a:pt x="235" y="1289"/>
                    <a:pt x="246" y="1311"/>
                    <a:pt x="223" y="1333"/>
                  </a:cubicBezTo>
                  <a:lnTo>
                    <a:pt x="223" y="1333"/>
                  </a:lnTo>
                  <a:lnTo>
                    <a:pt x="235" y="1333"/>
                  </a:lnTo>
                  <a:cubicBezTo>
                    <a:pt x="257" y="1333"/>
                    <a:pt x="268" y="1356"/>
                    <a:pt x="268" y="1356"/>
                  </a:cubicBezTo>
                  <a:cubicBezTo>
                    <a:pt x="279" y="1367"/>
                    <a:pt x="279" y="1389"/>
                    <a:pt x="257" y="1400"/>
                  </a:cubicBezTo>
                  <a:cubicBezTo>
                    <a:pt x="246" y="1412"/>
                    <a:pt x="246" y="1434"/>
                    <a:pt x="246" y="1445"/>
                  </a:cubicBezTo>
                  <a:cubicBezTo>
                    <a:pt x="246" y="1457"/>
                    <a:pt x="257" y="1457"/>
                    <a:pt x="246" y="1468"/>
                  </a:cubicBezTo>
                  <a:cubicBezTo>
                    <a:pt x="268" y="1479"/>
                    <a:pt x="290" y="1490"/>
                    <a:pt x="290" y="1513"/>
                  </a:cubicBezTo>
                  <a:cubicBezTo>
                    <a:pt x="290" y="1524"/>
                    <a:pt x="290" y="1546"/>
                    <a:pt x="290" y="1546"/>
                  </a:cubicBezTo>
                  <a:lnTo>
                    <a:pt x="290" y="1546"/>
                  </a:lnTo>
                  <a:cubicBezTo>
                    <a:pt x="313" y="1546"/>
                    <a:pt x="324" y="1546"/>
                    <a:pt x="324" y="1546"/>
                  </a:cubicBezTo>
                  <a:cubicBezTo>
                    <a:pt x="346" y="1546"/>
                    <a:pt x="358" y="1546"/>
                    <a:pt x="358" y="1558"/>
                  </a:cubicBezTo>
                  <a:cubicBezTo>
                    <a:pt x="369" y="1569"/>
                    <a:pt x="369" y="1591"/>
                    <a:pt x="369" y="1591"/>
                  </a:cubicBezTo>
                  <a:lnTo>
                    <a:pt x="369" y="1602"/>
                  </a:lnTo>
                  <a:cubicBezTo>
                    <a:pt x="369" y="1602"/>
                    <a:pt x="369" y="1602"/>
                    <a:pt x="380" y="1602"/>
                  </a:cubicBezTo>
                  <a:lnTo>
                    <a:pt x="391" y="1591"/>
                  </a:lnTo>
                  <a:cubicBezTo>
                    <a:pt x="448" y="1591"/>
                    <a:pt x="448" y="1636"/>
                    <a:pt x="459" y="1658"/>
                  </a:cubicBezTo>
                  <a:cubicBezTo>
                    <a:pt x="459" y="1703"/>
                    <a:pt x="481" y="1748"/>
                    <a:pt x="492" y="1748"/>
                  </a:cubicBezTo>
                  <a:cubicBezTo>
                    <a:pt x="492" y="1748"/>
                    <a:pt x="492" y="1748"/>
                    <a:pt x="504" y="1748"/>
                  </a:cubicBezTo>
                  <a:lnTo>
                    <a:pt x="504" y="1748"/>
                  </a:lnTo>
                  <a:lnTo>
                    <a:pt x="515" y="1748"/>
                  </a:lnTo>
                  <a:cubicBezTo>
                    <a:pt x="537" y="1748"/>
                    <a:pt x="548" y="1759"/>
                    <a:pt x="559" y="1782"/>
                  </a:cubicBezTo>
                  <a:cubicBezTo>
                    <a:pt x="571" y="1782"/>
                    <a:pt x="571" y="1793"/>
                    <a:pt x="571" y="1793"/>
                  </a:cubicBezTo>
                  <a:lnTo>
                    <a:pt x="571" y="1793"/>
                  </a:lnTo>
                  <a:lnTo>
                    <a:pt x="582" y="1782"/>
                  </a:lnTo>
                  <a:cubicBezTo>
                    <a:pt x="593" y="1782"/>
                    <a:pt x="593" y="1782"/>
                    <a:pt x="593" y="1782"/>
                  </a:cubicBezTo>
                  <a:cubicBezTo>
                    <a:pt x="604" y="1782"/>
                    <a:pt x="604" y="1782"/>
                    <a:pt x="615" y="1782"/>
                  </a:cubicBezTo>
                  <a:cubicBezTo>
                    <a:pt x="638" y="1782"/>
                    <a:pt x="672" y="1793"/>
                    <a:pt x="672" y="1838"/>
                  </a:cubicBezTo>
                  <a:cubicBezTo>
                    <a:pt x="672" y="1838"/>
                    <a:pt x="672" y="1849"/>
                    <a:pt x="683" y="1849"/>
                  </a:cubicBezTo>
                  <a:cubicBezTo>
                    <a:pt x="683" y="1860"/>
                    <a:pt x="683" y="1860"/>
                    <a:pt x="683" y="1882"/>
                  </a:cubicBezTo>
                  <a:cubicBezTo>
                    <a:pt x="672" y="1894"/>
                    <a:pt x="660" y="1894"/>
                    <a:pt x="638" y="1905"/>
                  </a:cubicBezTo>
                  <a:lnTo>
                    <a:pt x="627" y="1916"/>
                  </a:lnTo>
                  <a:cubicBezTo>
                    <a:pt x="593" y="1927"/>
                    <a:pt x="571" y="1938"/>
                    <a:pt x="548" y="1938"/>
                  </a:cubicBezTo>
                  <a:cubicBezTo>
                    <a:pt x="526" y="1938"/>
                    <a:pt x="515" y="1927"/>
                    <a:pt x="515" y="1927"/>
                  </a:cubicBezTo>
                  <a:cubicBezTo>
                    <a:pt x="504" y="1927"/>
                    <a:pt x="504" y="1927"/>
                    <a:pt x="504" y="1927"/>
                  </a:cubicBezTo>
                  <a:cubicBezTo>
                    <a:pt x="492" y="1905"/>
                    <a:pt x="481" y="1894"/>
                    <a:pt x="459" y="1905"/>
                  </a:cubicBezTo>
                  <a:lnTo>
                    <a:pt x="448" y="1905"/>
                  </a:lnTo>
                  <a:cubicBezTo>
                    <a:pt x="414" y="1905"/>
                    <a:pt x="403" y="1894"/>
                    <a:pt x="403" y="1882"/>
                  </a:cubicBezTo>
                  <a:cubicBezTo>
                    <a:pt x="391" y="1871"/>
                    <a:pt x="391" y="1871"/>
                    <a:pt x="391" y="1871"/>
                  </a:cubicBezTo>
                  <a:lnTo>
                    <a:pt x="391" y="1860"/>
                  </a:lnTo>
                  <a:cubicBezTo>
                    <a:pt x="380" y="1871"/>
                    <a:pt x="369" y="1871"/>
                    <a:pt x="358" y="1882"/>
                  </a:cubicBezTo>
                  <a:cubicBezTo>
                    <a:pt x="324" y="1927"/>
                    <a:pt x="290" y="1961"/>
                    <a:pt x="290" y="1972"/>
                  </a:cubicBezTo>
                  <a:cubicBezTo>
                    <a:pt x="290" y="1983"/>
                    <a:pt x="279" y="1983"/>
                    <a:pt x="279" y="1995"/>
                  </a:cubicBezTo>
                  <a:cubicBezTo>
                    <a:pt x="279" y="2006"/>
                    <a:pt x="279" y="2017"/>
                    <a:pt x="279" y="2028"/>
                  </a:cubicBezTo>
                  <a:cubicBezTo>
                    <a:pt x="302" y="2017"/>
                    <a:pt x="313" y="2028"/>
                    <a:pt x="313" y="2039"/>
                  </a:cubicBezTo>
                  <a:cubicBezTo>
                    <a:pt x="335" y="2062"/>
                    <a:pt x="302" y="2107"/>
                    <a:pt x="302" y="2118"/>
                  </a:cubicBezTo>
                  <a:cubicBezTo>
                    <a:pt x="290" y="2129"/>
                    <a:pt x="290" y="2140"/>
                    <a:pt x="290" y="2140"/>
                  </a:cubicBezTo>
                  <a:cubicBezTo>
                    <a:pt x="290" y="2151"/>
                    <a:pt x="290" y="2151"/>
                    <a:pt x="302" y="2162"/>
                  </a:cubicBezTo>
                  <a:cubicBezTo>
                    <a:pt x="324" y="2174"/>
                    <a:pt x="335" y="2219"/>
                    <a:pt x="324" y="2275"/>
                  </a:cubicBezTo>
                  <a:cubicBezTo>
                    <a:pt x="324" y="2286"/>
                    <a:pt x="324" y="2286"/>
                    <a:pt x="313" y="2286"/>
                  </a:cubicBezTo>
                  <a:lnTo>
                    <a:pt x="313" y="2297"/>
                  </a:lnTo>
                  <a:lnTo>
                    <a:pt x="313" y="2297"/>
                  </a:lnTo>
                  <a:lnTo>
                    <a:pt x="313" y="2297"/>
                  </a:lnTo>
                  <a:cubicBezTo>
                    <a:pt x="313" y="2308"/>
                    <a:pt x="313" y="2308"/>
                    <a:pt x="313" y="2308"/>
                  </a:cubicBezTo>
                  <a:lnTo>
                    <a:pt x="313" y="2308"/>
                  </a:lnTo>
                  <a:lnTo>
                    <a:pt x="313" y="2320"/>
                  </a:lnTo>
                  <a:cubicBezTo>
                    <a:pt x="313" y="2331"/>
                    <a:pt x="313" y="2331"/>
                    <a:pt x="313" y="2342"/>
                  </a:cubicBezTo>
                  <a:cubicBezTo>
                    <a:pt x="324" y="2353"/>
                    <a:pt x="346" y="2364"/>
                    <a:pt x="380" y="2398"/>
                  </a:cubicBezTo>
                  <a:cubicBezTo>
                    <a:pt x="425" y="2431"/>
                    <a:pt x="470" y="2476"/>
                    <a:pt x="448" y="2510"/>
                  </a:cubicBezTo>
                  <a:cubicBezTo>
                    <a:pt x="448" y="2510"/>
                    <a:pt x="425" y="2544"/>
                    <a:pt x="448" y="2566"/>
                  </a:cubicBezTo>
                  <a:cubicBezTo>
                    <a:pt x="481" y="2588"/>
                    <a:pt x="492" y="2610"/>
                    <a:pt x="481" y="2655"/>
                  </a:cubicBezTo>
                  <a:cubicBezTo>
                    <a:pt x="470" y="2688"/>
                    <a:pt x="459" y="2789"/>
                    <a:pt x="481" y="2823"/>
                  </a:cubicBezTo>
                  <a:cubicBezTo>
                    <a:pt x="492" y="2834"/>
                    <a:pt x="504" y="2845"/>
                    <a:pt x="504" y="2845"/>
                  </a:cubicBezTo>
                  <a:cubicBezTo>
                    <a:pt x="526" y="2856"/>
                    <a:pt x="526" y="2868"/>
                    <a:pt x="526" y="2901"/>
                  </a:cubicBezTo>
                  <a:cubicBezTo>
                    <a:pt x="526" y="2924"/>
                    <a:pt x="526" y="2924"/>
                    <a:pt x="548" y="2924"/>
                  </a:cubicBezTo>
                  <a:cubicBezTo>
                    <a:pt x="548" y="2935"/>
                    <a:pt x="548" y="2935"/>
                    <a:pt x="548" y="2935"/>
                  </a:cubicBezTo>
                  <a:cubicBezTo>
                    <a:pt x="582" y="2946"/>
                    <a:pt x="582" y="2957"/>
                    <a:pt x="582" y="2968"/>
                  </a:cubicBezTo>
                  <a:cubicBezTo>
                    <a:pt x="582" y="2991"/>
                    <a:pt x="537" y="3002"/>
                    <a:pt x="526" y="3002"/>
                  </a:cubicBezTo>
                  <a:cubicBezTo>
                    <a:pt x="504" y="3002"/>
                    <a:pt x="492" y="3013"/>
                    <a:pt x="492" y="3047"/>
                  </a:cubicBezTo>
                  <a:cubicBezTo>
                    <a:pt x="492" y="3069"/>
                    <a:pt x="492" y="3081"/>
                    <a:pt x="492" y="3103"/>
                  </a:cubicBezTo>
                  <a:cubicBezTo>
                    <a:pt x="492" y="3114"/>
                    <a:pt x="492" y="3148"/>
                    <a:pt x="492" y="3159"/>
                  </a:cubicBezTo>
                  <a:cubicBezTo>
                    <a:pt x="492" y="3159"/>
                    <a:pt x="504" y="3159"/>
                    <a:pt x="515" y="3170"/>
                  </a:cubicBezTo>
                  <a:cubicBezTo>
                    <a:pt x="515" y="3192"/>
                    <a:pt x="515" y="3204"/>
                    <a:pt x="504" y="3226"/>
                  </a:cubicBezTo>
                  <a:cubicBezTo>
                    <a:pt x="492" y="3249"/>
                    <a:pt x="492" y="3260"/>
                    <a:pt x="492" y="3271"/>
                  </a:cubicBezTo>
                  <a:lnTo>
                    <a:pt x="504" y="3271"/>
                  </a:lnTo>
                  <a:cubicBezTo>
                    <a:pt x="526" y="3271"/>
                    <a:pt x="548" y="3271"/>
                    <a:pt x="559" y="3305"/>
                  </a:cubicBezTo>
                  <a:lnTo>
                    <a:pt x="559" y="3316"/>
                  </a:lnTo>
                  <a:close/>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latin typeface="Calibri Light"/>
              </a:endParaRPr>
            </a:p>
          </p:txBody>
        </p:sp>
        <p:sp>
          <p:nvSpPr>
            <p:cNvPr id="180" name="Freeform 137"/>
            <p:cNvSpPr>
              <a:spLocks noChangeArrowheads="1"/>
            </p:cNvSpPr>
            <p:nvPr/>
          </p:nvSpPr>
          <p:spPr bwMode="auto">
            <a:xfrm>
              <a:off x="2114550" y="1150938"/>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latin typeface="Calibri Light"/>
              </a:endParaRPr>
            </a:p>
          </p:txBody>
        </p:sp>
        <p:sp>
          <p:nvSpPr>
            <p:cNvPr id="181" name="Freeform 138"/>
            <p:cNvSpPr>
              <a:spLocks noChangeArrowheads="1"/>
            </p:cNvSpPr>
            <p:nvPr/>
          </p:nvSpPr>
          <p:spPr bwMode="auto">
            <a:xfrm>
              <a:off x="2119313" y="1150938"/>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latin typeface="Calibri Light"/>
              </a:endParaRPr>
            </a:p>
          </p:txBody>
        </p:sp>
        <p:sp>
          <p:nvSpPr>
            <p:cNvPr id="182" name="Freeform 139"/>
            <p:cNvSpPr>
              <a:spLocks noChangeArrowheads="1"/>
            </p:cNvSpPr>
            <p:nvPr/>
          </p:nvSpPr>
          <p:spPr bwMode="auto">
            <a:xfrm>
              <a:off x="2119313" y="1146175"/>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latin typeface="Calibri Light"/>
              </a:endParaRPr>
            </a:p>
          </p:txBody>
        </p:sp>
      </p:grpSp>
      <p:sp>
        <p:nvSpPr>
          <p:cNvPr id="179" name="Freeform 2126">
            <a:extLst>
              <a:ext uri="{FF2B5EF4-FFF2-40B4-BE49-F238E27FC236}">
                <a16:creationId xmlns:a16="http://schemas.microsoft.com/office/drawing/2014/main" id="{1FFFF713-945A-4AAE-945A-7F4D090522D7}"/>
              </a:ext>
            </a:extLst>
          </p:cNvPr>
          <p:cNvSpPr>
            <a:spLocks noChangeArrowheads="1"/>
          </p:cNvSpPr>
          <p:nvPr/>
        </p:nvSpPr>
        <p:spPr bwMode="auto">
          <a:xfrm>
            <a:off x="2677662" y="3963194"/>
            <a:ext cx="1362075" cy="1356519"/>
          </a:xfrm>
          <a:custGeom>
            <a:avLst/>
            <a:gdLst>
              <a:gd name="T0" fmla="*/ 2722976 w 2118"/>
              <a:gd name="T1" fmla="*/ 1348809 h 2108"/>
              <a:gd name="T2" fmla="*/ 2722976 w 2118"/>
              <a:gd name="T3" fmla="*/ 1348809 h 2108"/>
              <a:gd name="T4" fmla="*/ 2722976 w 2118"/>
              <a:gd name="T5" fmla="*/ 1348809 h 2108"/>
              <a:gd name="T6" fmla="*/ 2722976 w 2118"/>
              <a:gd name="T7" fmla="*/ 1348809 h 2108"/>
              <a:gd name="T8" fmla="*/ 1362131 w 2118"/>
              <a:gd name="T9" fmla="*/ 0 h 2108"/>
              <a:gd name="T10" fmla="*/ 1362131 w 2118"/>
              <a:gd name="T11" fmla="*/ 0 h 2108"/>
              <a:gd name="T12" fmla="*/ 0 w 2118"/>
              <a:gd name="T13" fmla="*/ 1348809 h 2108"/>
              <a:gd name="T14" fmla="*/ 1362131 w 2118"/>
              <a:gd name="T15" fmla="*/ 2711775 h 2108"/>
              <a:gd name="T16" fmla="*/ 2722976 w 2118"/>
              <a:gd name="T17" fmla="*/ 1348809 h 2108"/>
              <a:gd name="T18" fmla="*/ 2671526 w 2118"/>
              <a:gd name="T19" fmla="*/ 1348809 h 2108"/>
              <a:gd name="T20" fmla="*/ 2631653 w 2118"/>
              <a:gd name="T21" fmla="*/ 1348809 h 2108"/>
              <a:gd name="T22" fmla="*/ 2270218 w 2118"/>
              <a:gd name="T23" fmla="*/ 2257453 h 2108"/>
              <a:gd name="T24" fmla="*/ 1362131 w 2118"/>
              <a:gd name="T25" fmla="*/ 2634553 h 2108"/>
              <a:gd name="T26" fmla="*/ 454044 w 2118"/>
              <a:gd name="T27" fmla="*/ 2257453 h 2108"/>
              <a:gd name="T28" fmla="*/ 91323 w 2118"/>
              <a:gd name="T29" fmla="*/ 1348809 h 2108"/>
              <a:gd name="T30" fmla="*/ 454044 w 2118"/>
              <a:gd name="T31" fmla="*/ 454322 h 2108"/>
              <a:gd name="T32" fmla="*/ 1362131 w 2118"/>
              <a:gd name="T33" fmla="*/ 78509 h 2108"/>
              <a:gd name="T34" fmla="*/ 2270218 w 2118"/>
              <a:gd name="T35" fmla="*/ 454322 h 2108"/>
              <a:gd name="T36" fmla="*/ 2631653 w 2118"/>
              <a:gd name="T37" fmla="*/ 1348809 h 2108"/>
              <a:gd name="T38" fmla="*/ 2671526 w 2118"/>
              <a:gd name="T39" fmla="*/ 1348809 h 2108"/>
              <a:gd name="T40" fmla="*/ 2722976 w 2118"/>
              <a:gd name="T41" fmla="*/ 1348809 h 2108"/>
              <a:gd name="T42" fmla="*/ 2722976 w 2118"/>
              <a:gd name="T43" fmla="*/ 1348809 h 2108"/>
              <a:gd name="T44" fmla="*/ 1362131 w 2118"/>
              <a:gd name="T45" fmla="*/ 0 h 2108"/>
              <a:gd name="T46" fmla="*/ 2722976 w 2118"/>
              <a:gd name="T47" fmla="*/ 1348809 h 210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118" h="2108">
                <a:moveTo>
                  <a:pt x="2117" y="1048"/>
                </a:moveTo>
                <a:lnTo>
                  <a:pt x="2117" y="1048"/>
                </a:lnTo>
                <a:lnTo>
                  <a:pt x="1059" y="0"/>
                </a:lnTo>
                <a:cubicBezTo>
                  <a:pt x="473" y="0"/>
                  <a:pt x="0" y="474"/>
                  <a:pt x="0" y="1048"/>
                </a:cubicBezTo>
                <a:cubicBezTo>
                  <a:pt x="0" y="1633"/>
                  <a:pt x="473" y="2107"/>
                  <a:pt x="1059" y="2107"/>
                </a:cubicBezTo>
                <a:cubicBezTo>
                  <a:pt x="1644" y="2107"/>
                  <a:pt x="2117" y="1633"/>
                  <a:pt x="2117" y="1048"/>
                </a:cubicBezTo>
                <a:cubicBezTo>
                  <a:pt x="2077" y="1048"/>
                  <a:pt x="2077" y="1048"/>
                  <a:pt x="2077" y="1048"/>
                </a:cubicBezTo>
                <a:cubicBezTo>
                  <a:pt x="2046" y="1048"/>
                  <a:pt x="2046" y="1048"/>
                  <a:pt x="2046" y="1048"/>
                </a:cubicBezTo>
                <a:cubicBezTo>
                  <a:pt x="2046" y="1330"/>
                  <a:pt x="1936" y="1573"/>
                  <a:pt x="1765" y="1754"/>
                </a:cubicBezTo>
                <a:cubicBezTo>
                  <a:pt x="1583" y="1935"/>
                  <a:pt x="1331" y="2047"/>
                  <a:pt x="1059" y="2047"/>
                </a:cubicBezTo>
                <a:cubicBezTo>
                  <a:pt x="786" y="2047"/>
                  <a:pt x="534" y="1935"/>
                  <a:pt x="353" y="1754"/>
                </a:cubicBezTo>
                <a:cubicBezTo>
                  <a:pt x="181" y="1573"/>
                  <a:pt x="71" y="1330"/>
                  <a:pt x="71" y="1048"/>
                </a:cubicBezTo>
                <a:cubicBezTo>
                  <a:pt x="71" y="776"/>
                  <a:pt x="181" y="534"/>
                  <a:pt x="353" y="353"/>
                </a:cubicBezTo>
                <a:cubicBezTo>
                  <a:pt x="534" y="170"/>
                  <a:pt x="786" y="61"/>
                  <a:pt x="1059" y="61"/>
                </a:cubicBezTo>
                <a:cubicBezTo>
                  <a:pt x="1331" y="61"/>
                  <a:pt x="1583" y="170"/>
                  <a:pt x="1765" y="353"/>
                </a:cubicBezTo>
                <a:cubicBezTo>
                  <a:pt x="1936" y="534"/>
                  <a:pt x="2046" y="776"/>
                  <a:pt x="2046" y="1048"/>
                </a:cubicBezTo>
                <a:cubicBezTo>
                  <a:pt x="2077" y="1048"/>
                  <a:pt x="2077" y="1048"/>
                  <a:pt x="2077" y="1048"/>
                </a:cubicBezTo>
                <a:cubicBezTo>
                  <a:pt x="2117" y="1048"/>
                  <a:pt x="2117" y="1048"/>
                  <a:pt x="2117" y="1048"/>
                </a:cubicBezTo>
                <a:cubicBezTo>
                  <a:pt x="2117" y="474"/>
                  <a:pt x="1644" y="0"/>
                  <a:pt x="1059" y="0"/>
                </a:cubicBezTo>
                <a:lnTo>
                  <a:pt x="2117" y="1048"/>
                </a:lnTo>
              </a:path>
            </a:pathLst>
          </a:custGeom>
          <a:solidFill>
            <a:srgbClr val="D1D4DE"/>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endParaRPr lang="es-MX" sz="900"/>
          </a:p>
        </p:txBody>
      </p:sp>
      <p:graphicFrame>
        <p:nvGraphicFramePr>
          <p:cNvPr id="183" name="Chart 86">
            <a:extLst>
              <a:ext uri="{FF2B5EF4-FFF2-40B4-BE49-F238E27FC236}">
                <a16:creationId xmlns:a16="http://schemas.microsoft.com/office/drawing/2014/main" id="{6BE98832-79D8-477B-99A9-4490CA39C4BC}"/>
              </a:ext>
            </a:extLst>
          </p:cNvPr>
          <p:cNvGraphicFramePr>
            <a:graphicFrameLocks/>
          </p:cNvGraphicFramePr>
          <p:nvPr>
            <p:extLst>
              <p:ext uri="{D42A27DB-BD31-4B8C-83A1-F6EECF244321}">
                <p14:modId xmlns:p14="http://schemas.microsoft.com/office/powerpoint/2010/main" val="791504013"/>
              </p:ext>
            </p:extLst>
          </p:nvPr>
        </p:nvGraphicFramePr>
        <p:xfrm>
          <a:off x="2160137" y="3837782"/>
          <a:ext cx="2414588" cy="1627188"/>
        </p:xfrm>
        <a:graphic>
          <a:graphicData uri="http://schemas.openxmlformats.org/presentationml/2006/ole">
            <mc:AlternateContent xmlns:mc="http://schemas.openxmlformats.org/markup-compatibility/2006">
              <mc:Choice xmlns:v="urn:schemas-microsoft-com:vml" Requires="v">
                <p:oleObj r:id="rId2" imgW="4827633" imgH="3254995" progId="Excel.Chart.8">
                  <p:embed/>
                </p:oleObj>
              </mc:Choice>
              <mc:Fallback>
                <p:oleObj r:id="rId2" imgW="4827633" imgH="3254995" progId="Excel.Chart.8">
                  <p:embed/>
                  <p:pic>
                    <p:nvPicPr>
                      <p:cNvPr id="183" name="Chart 86">
                        <a:extLst>
                          <a:ext uri="{FF2B5EF4-FFF2-40B4-BE49-F238E27FC236}">
                            <a16:creationId xmlns:a16="http://schemas.microsoft.com/office/drawing/2014/main" id="{6BE98832-79D8-477B-99A9-4490CA39C4BC}"/>
                          </a:ext>
                        </a:extLst>
                      </p:cNvPr>
                      <p:cNvPicPr>
                        <a:picLocks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160137" y="3837782"/>
                        <a:ext cx="2414588" cy="1627188"/>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185" name="Text Box 2128">
            <a:extLst>
              <a:ext uri="{FF2B5EF4-FFF2-40B4-BE49-F238E27FC236}">
                <a16:creationId xmlns:a16="http://schemas.microsoft.com/office/drawing/2014/main" id="{F302396D-A757-466F-97EB-E45CECDB828D}"/>
              </a:ext>
            </a:extLst>
          </p:cNvPr>
          <p:cNvSpPr txBox="1">
            <a:spLocks noChangeArrowheads="1"/>
          </p:cNvSpPr>
          <p:nvPr/>
        </p:nvSpPr>
        <p:spPr bwMode="auto">
          <a:xfrm>
            <a:off x="3036394" y="4335463"/>
            <a:ext cx="496931" cy="600164"/>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spAutoFit/>
          </a:bodyP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5pPr>
            <a:lvl6pPr marL="2514600" indent="-228600" fontAlgn="base" hangingPunct="0">
              <a:lnSpc>
                <a:spcPct val="93000"/>
              </a:lnSpc>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6pPr>
            <a:lvl7pPr marL="2971800" indent="-228600" fontAlgn="base" hangingPunct="0">
              <a:lnSpc>
                <a:spcPct val="93000"/>
              </a:lnSpc>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7pPr>
            <a:lvl8pPr marL="3429000" indent="-228600" fontAlgn="base" hangingPunct="0">
              <a:lnSpc>
                <a:spcPct val="93000"/>
              </a:lnSpc>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8pPr>
            <a:lvl9pPr marL="3886200" indent="-228600" fontAlgn="base" hangingPunct="0">
              <a:lnSpc>
                <a:spcPct val="93000"/>
              </a:lnSpc>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9pPr>
          </a:lstStyle>
          <a:p>
            <a:pPr algn="r" defTabSz="914217">
              <a:defRPr/>
            </a:pPr>
            <a:r>
              <a:rPr lang="en-US" sz="3900">
                <a:solidFill>
                  <a:schemeClr val="accent4"/>
                </a:solidFill>
                <a:latin typeface="Source Sans Pro"/>
                <a:cs typeface="Source Sans Pro"/>
              </a:rPr>
              <a:t>45</a:t>
            </a:r>
          </a:p>
        </p:txBody>
      </p:sp>
      <p:sp>
        <p:nvSpPr>
          <p:cNvPr id="186" name="Text Box 2129">
            <a:extLst>
              <a:ext uri="{FF2B5EF4-FFF2-40B4-BE49-F238E27FC236}">
                <a16:creationId xmlns:a16="http://schemas.microsoft.com/office/drawing/2014/main" id="{C78CD4F9-CD90-4617-8782-85BA24CC1AA4}"/>
              </a:ext>
            </a:extLst>
          </p:cNvPr>
          <p:cNvSpPr txBox="1">
            <a:spLocks noChangeArrowheads="1"/>
          </p:cNvSpPr>
          <p:nvPr/>
        </p:nvSpPr>
        <p:spPr bwMode="auto">
          <a:xfrm>
            <a:off x="3559982" y="4489450"/>
            <a:ext cx="232436" cy="338554"/>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spAutoFit/>
          </a:bodyP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5pPr>
            <a:lvl6pPr marL="2514600" indent="-228600" fontAlgn="base" hangingPunct="0">
              <a:lnSpc>
                <a:spcPct val="93000"/>
              </a:lnSpc>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6pPr>
            <a:lvl7pPr marL="2971800" indent="-228600" fontAlgn="base" hangingPunct="0">
              <a:lnSpc>
                <a:spcPct val="93000"/>
              </a:lnSpc>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7pPr>
            <a:lvl8pPr marL="3429000" indent="-228600" fontAlgn="base" hangingPunct="0">
              <a:lnSpc>
                <a:spcPct val="93000"/>
              </a:lnSpc>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8pPr>
            <a:lvl9pPr marL="3886200" indent="-228600" fontAlgn="base" hangingPunct="0">
              <a:lnSpc>
                <a:spcPct val="93000"/>
              </a:lnSpc>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9pPr>
          </a:lstStyle>
          <a:p>
            <a:pPr algn="ctr" defTabSz="914217">
              <a:defRPr/>
            </a:pPr>
            <a:r>
              <a:rPr lang="en-US" sz="2200">
                <a:solidFill>
                  <a:schemeClr val="accent4"/>
                </a:solidFill>
                <a:latin typeface="Source Sans Pro"/>
                <a:cs typeface="Source Sans Pro"/>
              </a:rPr>
              <a:t>%</a:t>
            </a:r>
          </a:p>
        </p:txBody>
      </p:sp>
      <p:sp>
        <p:nvSpPr>
          <p:cNvPr id="187" name="Freeform 2130">
            <a:extLst>
              <a:ext uri="{FF2B5EF4-FFF2-40B4-BE49-F238E27FC236}">
                <a16:creationId xmlns:a16="http://schemas.microsoft.com/office/drawing/2014/main" id="{CDF805FA-5C90-48E1-81A8-288231956890}"/>
              </a:ext>
            </a:extLst>
          </p:cNvPr>
          <p:cNvSpPr>
            <a:spLocks noChangeArrowheads="1"/>
          </p:cNvSpPr>
          <p:nvPr/>
        </p:nvSpPr>
        <p:spPr bwMode="auto">
          <a:xfrm>
            <a:off x="2565743" y="5537200"/>
            <a:ext cx="1669257" cy="415132"/>
          </a:xfrm>
          <a:custGeom>
            <a:avLst/>
            <a:gdLst>
              <a:gd name="T0" fmla="*/ 2592 w 2593"/>
              <a:gd name="T1" fmla="*/ 324 h 647"/>
              <a:gd name="T2" fmla="*/ 2592 w 2593"/>
              <a:gd name="T3" fmla="*/ 324 h 647"/>
              <a:gd name="T4" fmla="*/ 2279 w 2593"/>
              <a:gd name="T5" fmla="*/ 646 h 647"/>
              <a:gd name="T6" fmla="*/ 322 w 2593"/>
              <a:gd name="T7" fmla="*/ 646 h 647"/>
              <a:gd name="T8" fmla="*/ 0 w 2593"/>
              <a:gd name="T9" fmla="*/ 324 h 647"/>
              <a:gd name="T10" fmla="*/ 322 w 2593"/>
              <a:gd name="T11" fmla="*/ 0 h 647"/>
              <a:gd name="T12" fmla="*/ 2279 w 2593"/>
              <a:gd name="T13" fmla="*/ 0 h 647"/>
              <a:gd name="T14" fmla="*/ 2592 w 2593"/>
              <a:gd name="T15" fmla="*/ 324 h 64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93" h="647">
                <a:moveTo>
                  <a:pt x="2592" y="324"/>
                </a:moveTo>
                <a:lnTo>
                  <a:pt x="2592" y="324"/>
                </a:lnTo>
                <a:cubicBezTo>
                  <a:pt x="2592" y="505"/>
                  <a:pt x="2449" y="646"/>
                  <a:pt x="2279" y="646"/>
                </a:cubicBezTo>
                <a:cubicBezTo>
                  <a:pt x="322" y="646"/>
                  <a:pt x="322" y="646"/>
                  <a:pt x="322" y="646"/>
                </a:cubicBezTo>
                <a:cubicBezTo>
                  <a:pt x="150" y="646"/>
                  <a:pt x="0" y="505"/>
                  <a:pt x="0" y="324"/>
                </a:cubicBezTo>
                <a:cubicBezTo>
                  <a:pt x="0" y="152"/>
                  <a:pt x="150" y="0"/>
                  <a:pt x="322" y="0"/>
                </a:cubicBezTo>
                <a:cubicBezTo>
                  <a:pt x="2279" y="0"/>
                  <a:pt x="2279" y="0"/>
                  <a:pt x="2279" y="0"/>
                </a:cubicBezTo>
                <a:cubicBezTo>
                  <a:pt x="2449" y="0"/>
                  <a:pt x="2592" y="152"/>
                  <a:pt x="2592" y="324"/>
                </a:cubicBezTo>
              </a:path>
            </a:pathLst>
          </a:custGeom>
          <a:solidFill>
            <a:srgbClr val="00B050"/>
          </a:solidFill>
          <a:ln>
            <a:noFill/>
          </a:ln>
          <a:effectLst/>
        </p:spPr>
        <p:txBody>
          <a:bodyPr wrap="none" anchor="ctr"/>
          <a:lstStyle/>
          <a:p>
            <a:pPr defTabSz="914217">
              <a:defRPr/>
            </a:pPr>
            <a:endParaRPr lang="en-US" sz="14350">
              <a:latin typeface="Calibri Light"/>
            </a:endParaRPr>
          </a:p>
        </p:txBody>
      </p:sp>
      <p:sp>
        <p:nvSpPr>
          <p:cNvPr id="189" name="TextBox 87">
            <a:extLst>
              <a:ext uri="{FF2B5EF4-FFF2-40B4-BE49-F238E27FC236}">
                <a16:creationId xmlns:a16="http://schemas.microsoft.com/office/drawing/2014/main" id="{7E63E895-53D7-4C53-83DA-A9A145B826F4}"/>
              </a:ext>
            </a:extLst>
          </p:cNvPr>
          <p:cNvSpPr txBox="1">
            <a:spLocks noChangeArrowheads="1"/>
          </p:cNvSpPr>
          <p:nvPr/>
        </p:nvSpPr>
        <p:spPr bwMode="auto">
          <a:xfrm>
            <a:off x="3043622" y="5592763"/>
            <a:ext cx="697627"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3600">
                <a:solidFill>
                  <a:schemeClr val="tx1"/>
                </a:solidFill>
                <a:latin typeface="Lato Light" panose="020F0302020204030203" pitchFamily="34" charset="0"/>
                <a:ea typeface="MS PGothic" panose="020B0600070205080204" pitchFamily="34" charset="-128"/>
              </a:defRPr>
            </a:lvl1pPr>
            <a:lvl2pPr marL="742950" indent="-285750">
              <a:defRPr sz="3600">
                <a:solidFill>
                  <a:schemeClr val="tx1"/>
                </a:solidFill>
                <a:latin typeface="Lato Light" panose="020F0302020204030203" pitchFamily="34" charset="0"/>
                <a:ea typeface="MS PGothic" panose="020B0600070205080204" pitchFamily="34" charset="-128"/>
              </a:defRPr>
            </a:lvl2pPr>
            <a:lvl3pPr marL="1143000" indent="-228600">
              <a:defRPr sz="3600">
                <a:solidFill>
                  <a:schemeClr val="tx1"/>
                </a:solidFill>
                <a:latin typeface="Lato Light" panose="020F0302020204030203" pitchFamily="34" charset="0"/>
                <a:ea typeface="MS PGothic" panose="020B0600070205080204" pitchFamily="34" charset="-128"/>
              </a:defRPr>
            </a:lvl3pPr>
            <a:lvl4pPr marL="1600200" indent="-228600">
              <a:defRPr sz="3600">
                <a:solidFill>
                  <a:schemeClr val="tx1"/>
                </a:solidFill>
                <a:latin typeface="Lato Light" panose="020F0302020204030203" pitchFamily="34" charset="0"/>
                <a:ea typeface="MS PGothic" panose="020B0600070205080204" pitchFamily="34" charset="-128"/>
              </a:defRPr>
            </a:lvl4pPr>
            <a:lvl5pPr marL="2057400" indent="-228600">
              <a:defRPr sz="3600">
                <a:solidFill>
                  <a:schemeClr val="tx1"/>
                </a:solidFill>
                <a:latin typeface="Lato Light" panose="020F0302020204030203" pitchFamily="34" charset="0"/>
                <a:ea typeface="MS PGothic" panose="020B0600070205080204" pitchFamily="34" charset="-128"/>
              </a:defRPr>
            </a:lvl5pPr>
            <a:lvl6pPr marL="25146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6pPr>
            <a:lvl7pPr marL="29718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7pPr>
            <a:lvl8pPr marL="34290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8pPr>
            <a:lvl9pPr marL="38862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9pPr>
          </a:lstStyle>
          <a:p>
            <a:pPr algn="ctr"/>
            <a:r>
              <a:rPr lang="en-US" altLang="es-MX" sz="1600" b="1" dirty="0">
                <a:solidFill>
                  <a:schemeClr val="bg1"/>
                </a:solidFill>
                <a:latin typeface="Source Sans Pro" panose="020B0503030403020204" pitchFamily="34" charset="0"/>
              </a:rPr>
              <a:t>City 4</a:t>
            </a:r>
          </a:p>
        </p:txBody>
      </p:sp>
      <p:sp>
        <p:nvSpPr>
          <p:cNvPr id="190" name="Freeform 2126">
            <a:extLst>
              <a:ext uri="{FF2B5EF4-FFF2-40B4-BE49-F238E27FC236}">
                <a16:creationId xmlns:a16="http://schemas.microsoft.com/office/drawing/2014/main" id="{4A5B33BF-8B44-44FE-B54E-EE8B8C0FE3A6}"/>
              </a:ext>
            </a:extLst>
          </p:cNvPr>
          <p:cNvSpPr>
            <a:spLocks noChangeArrowheads="1"/>
          </p:cNvSpPr>
          <p:nvPr/>
        </p:nvSpPr>
        <p:spPr bwMode="auto">
          <a:xfrm>
            <a:off x="757581" y="3963194"/>
            <a:ext cx="1362075" cy="1356519"/>
          </a:xfrm>
          <a:custGeom>
            <a:avLst/>
            <a:gdLst>
              <a:gd name="T0" fmla="*/ 2722976 w 2118"/>
              <a:gd name="T1" fmla="*/ 1348809 h 2108"/>
              <a:gd name="T2" fmla="*/ 2722976 w 2118"/>
              <a:gd name="T3" fmla="*/ 1348809 h 2108"/>
              <a:gd name="T4" fmla="*/ 2722976 w 2118"/>
              <a:gd name="T5" fmla="*/ 1348809 h 2108"/>
              <a:gd name="T6" fmla="*/ 2722976 w 2118"/>
              <a:gd name="T7" fmla="*/ 1348809 h 2108"/>
              <a:gd name="T8" fmla="*/ 1362131 w 2118"/>
              <a:gd name="T9" fmla="*/ 0 h 2108"/>
              <a:gd name="T10" fmla="*/ 1362131 w 2118"/>
              <a:gd name="T11" fmla="*/ 0 h 2108"/>
              <a:gd name="T12" fmla="*/ 0 w 2118"/>
              <a:gd name="T13" fmla="*/ 1348809 h 2108"/>
              <a:gd name="T14" fmla="*/ 1362131 w 2118"/>
              <a:gd name="T15" fmla="*/ 2711775 h 2108"/>
              <a:gd name="T16" fmla="*/ 2722976 w 2118"/>
              <a:gd name="T17" fmla="*/ 1348809 h 2108"/>
              <a:gd name="T18" fmla="*/ 2671526 w 2118"/>
              <a:gd name="T19" fmla="*/ 1348809 h 2108"/>
              <a:gd name="T20" fmla="*/ 2631653 w 2118"/>
              <a:gd name="T21" fmla="*/ 1348809 h 2108"/>
              <a:gd name="T22" fmla="*/ 2270218 w 2118"/>
              <a:gd name="T23" fmla="*/ 2257453 h 2108"/>
              <a:gd name="T24" fmla="*/ 1362131 w 2118"/>
              <a:gd name="T25" fmla="*/ 2634553 h 2108"/>
              <a:gd name="T26" fmla="*/ 454044 w 2118"/>
              <a:gd name="T27" fmla="*/ 2257453 h 2108"/>
              <a:gd name="T28" fmla="*/ 91323 w 2118"/>
              <a:gd name="T29" fmla="*/ 1348809 h 2108"/>
              <a:gd name="T30" fmla="*/ 454044 w 2118"/>
              <a:gd name="T31" fmla="*/ 454322 h 2108"/>
              <a:gd name="T32" fmla="*/ 1362131 w 2118"/>
              <a:gd name="T33" fmla="*/ 78509 h 2108"/>
              <a:gd name="T34" fmla="*/ 2270218 w 2118"/>
              <a:gd name="T35" fmla="*/ 454322 h 2108"/>
              <a:gd name="T36" fmla="*/ 2631653 w 2118"/>
              <a:gd name="T37" fmla="*/ 1348809 h 2108"/>
              <a:gd name="T38" fmla="*/ 2671526 w 2118"/>
              <a:gd name="T39" fmla="*/ 1348809 h 2108"/>
              <a:gd name="T40" fmla="*/ 2722976 w 2118"/>
              <a:gd name="T41" fmla="*/ 1348809 h 2108"/>
              <a:gd name="T42" fmla="*/ 2722976 w 2118"/>
              <a:gd name="T43" fmla="*/ 1348809 h 2108"/>
              <a:gd name="T44" fmla="*/ 1362131 w 2118"/>
              <a:gd name="T45" fmla="*/ 0 h 2108"/>
              <a:gd name="T46" fmla="*/ 2722976 w 2118"/>
              <a:gd name="T47" fmla="*/ 1348809 h 210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118" h="2108">
                <a:moveTo>
                  <a:pt x="2117" y="1048"/>
                </a:moveTo>
                <a:lnTo>
                  <a:pt x="2117" y="1048"/>
                </a:lnTo>
                <a:lnTo>
                  <a:pt x="1059" y="0"/>
                </a:lnTo>
                <a:cubicBezTo>
                  <a:pt x="473" y="0"/>
                  <a:pt x="0" y="474"/>
                  <a:pt x="0" y="1048"/>
                </a:cubicBezTo>
                <a:cubicBezTo>
                  <a:pt x="0" y="1633"/>
                  <a:pt x="473" y="2107"/>
                  <a:pt x="1059" y="2107"/>
                </a:cubicBezTo>
                <a:cubicBezTo>
                  <a:pt x="1644" y="2107"/>
                  <a:pt x="2117" y="1633"/>
                  <a:pt x="2117" y="1048"/>
                </a:cubicBezTo>
                <a:cubicBezTo>
                  <a:pt x="2077" y="1048"/>
                  <a:pt x="2077" y="1048"/>
                  <a:pt x="2077" y="1048"/>
                </a:cubicBezTo>
                <a:cubicBezTo>
                  <a:pt x="2046" y="1048"/>
                  <a:pt x="2046" y="1048"/>
                  <a:pt x="2046" y="1048"/>
                </a:cubicBezTo>
                <a:cubicBezTo>
                  <a:pt x="2046" y="1330"/>
                  <a:pt x="1936" y="1573"/>
                  <a:pt x="1765" y="1754"/>
                </a:cubicBezTo>
                <a:cubicBezTo>
                  <a:pt x="1583" y="1935"/>
                  <a:pt x="1331" y="2047"/>
                  <a:pt x="1059" y="2047"/>
                </a:cubicBezTo>
                <a:cubicBezTo>
                  <a:pt x="786" y="2047"/>
                  <a:pt x="534" y="1935"/>
                  <a:pt x="353" y="1754"/>
                </a:cubicBezTo>
                <a:cubicBezTo>
                  <a:pt x="181" y="1573"/>
                  <a:pt x="71" y="1330"/>
                  <a:pt x="71" y="1048"/>
                </a:cubicBezTo>
                <a:cubicBezTo>
                  <a:pt x="71" y="776"/>
                  <a:pt x="181" y="534"/>
                  <a:pt x="353" y="353"/>
                </a:cubicBezTo>
                <a:cubicBezTo>
                  <a:pt x="534" y="170"/>
                  <a:pt x="786" y="61"/>
                  <a:pt x="1059" y="61"/>
                </a:cubicBezTo>
                <a:cubicBezTo>
                  <a:pt x="1331" y="61"/>
                  <a:pt x="1583" y="170"/>
                  <a:pt x="1765" y="353"/>
                </a:cubicBezTo>
                <a:cubicBezTo>
                  <a:pt x="1936" y="534"/>
                  <a:pt x="2046" y="776"/>
                  <a:pt x="2046" y="1048"/>
                </a:cubicBezTo>
                <a:cubicBezTo>
                  <a:pt x="2077" y="1048"/>
                  <a:pt x="2077" y="1048"/>
                  <a:pt x="2077" y="1048"/>
                </a:cubicBezTo>
                <a:cubicBezTo>
                  <a:pt x="2117" y="1048"/>
                  <a:pt x="2117" y="1048"/>
                  <a:pt x="2117" y="1048"/>
                </a:cubicBezTo>
                <a:cubicBezTo>
                  <a:pt x="2117" y="474"/>
                  <a:pt x="1644" y="0"/>
                  <a:pt x="1059" y="0"/>
                </a:cubicBezTo>
                <a:lnTo>
                  <a:pt x="2117" y="1048"/>
                </a:lnTo>
              </a:path>
            </a:pathLst>
          </a:custGeom>
          <a:solidFill>
            <a:srgbClr val="D1D4DE"/>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endParaRPr lang="es-MX" sz="900"/>
          </a:p>
        </p:txBody>
      </p:sp>
      <p:sp>
        <p:nvSpPr>
          <p:cNvPr id="191" name="Text Box 2128">
            <a:extLst>
              <a:ext uri="{FF2B5EF4-FFF2-40B4-BE49-F238E27FC236}">
                <a16:creationId xmlns:a16="http://schemas.microsoft.com/office/drawing/2014/main" id="{BF89055F-6B26-4CB8-B7C4-2B74369DAE71}"/>
              </a:ext>
            </a:extLst>
          </p:cNvPr>
          <p:cNvSpPr txBox="1">
            <a:spLocks noChangeArrowheads="1"/>
          </p:cNvSpPr>
          <p:nvPr/>
        </p:nvSpPr>
        <p:spPr bwMode="auto">
          <a:xfrm>
            <a:off x="1116313" y="4335463"/>
            <a:ext cx="496931" cy="600164"/>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spAutoFit/>
          </a:bodyP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5pPr>
            <a:lvl6pPr marL="2514600" indent="-228600" fontAlgn="base" hangingPunct="0">
              <a:lnSpc>
                <a:spcPct val="93000"/>
              </a:lnSpc>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6pPr>
            <a:lvl7pPr marL="2971800" indent="-228600" fontAlgn="base" hangingPunct="0">
              <a:lnSpc>
                <a:spcPct val="93000"/>
              </a:lnSpc>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7pPr>
            <a:lvl8pPr marL="3429000" indent="-228600" fontAlgn="base" hangingPunct="0">
              <a:lnSpc>
                <a:spcPct val="93000"/>
              </a:lnSpc>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8pPr>
            <a:lvl9pPr marL="3886200" indent="-228600" fontAlgn="base" hangingPunct="0">
              <a:lnSpc>
                <a:spcPct val="93000"/>
              </a:lnSpc>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9pPr>
          </a:lstStyle>
          <a:p>
            <a:pPr algn="r" defTabSz="914217">
              <a:defRPr/>
            </a:pPr>
            <a:r>
              <a:rPr lang="en-US" sz="3900">
                <a:solidFill>
                  <a:schemeClr val="accent3"/>
                </a:solidFill>
                <a:latin typeface="Source Sans Pro"/>
                <a:cs typeface="Source Sans Pro"/>
              </a:rPr>
              <a:t>75</a:t>
            </a:r>
          </a:p>
        </p:txBody>
      </p:sp>
      <p:sp>
        <p:nvSpPr>
          <p:cNvPr id="193" name="Text Box 2129">
            <a:extLst>
              <a:ext uri="{FF2B5EF4-FFF2-40B4-BE49-F238E27FC236}">
                <a16:creationId xmlns:a16="http://schemas.microsoft.com/office/drawing/2014/main" id="{7BEAC4A5-21E2-4A3A-BB92-64718CEE1766}"/>
              </a:ext>
            </a:extLst>
          </p:cNvPr>
          <p:cNvSpPr txBox="1">
            <a:spLocks noChangeArrowheads="1"/>
          </p:cNvSpPr>
          <p:nvPr/>
        </p:nvSpPr>
        <p:spPr bwMode="auto">
          <a:xfrm>
            <a:off x="1640297" y="4489450"/>
            <a:ext cx="232436" cy="338554"/>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spAutoFit/>
          </a:bodyP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5pPr>
            <a:lvl6pPr marL="2514600" indent="-228600" fontAlgn="base" hangingPunct="0">
              <a:lnSpc>
                <a:spcPct val="93000"/>
              </a:lnSpc>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6pPr>
            <a:lvl7pPr marL="2971800" indent="-228600" fontAlgn="base" hangingPunct="0">
              <a:lnSpc>
                <a:spcPct val="93000"/>
              </a:lnSpc>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7pPr>
            <a:lvl8pPr marL="3429000" indent="-228600" fontAlgn="base" hangingPunct="0">
              <a:lnSpc>
                <a:spcPct val="93000"/>
              </a:lnSpc>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8pPr>
            <a:lvl9pPr marL="3886200" indent="-228600" fontAlgn="base" hangingPunct="0">
              <a:lnSpc>
                <a:spcPct val="93000"/>
              </a:lnSpc>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9pPr>
          </a:lstStyle>
          <a:p>
            <a:pPr algn="ctr" defTabSz="914217">
              <a:defRPr/>
            </a:pPr>
            <a:r>
              <a:rPr lang="en-US" sz="2200">
                <a:solidFill>
                  <a:schemeClr val="accent3"/>
                </a:solidFill>
                <a:latin typeface="Source Sans Pro"/>
                <a:cs typeface="Source Sans Pro"/>
              </a:rPr>
              <a:t>%</a:t>
            </a:r>
          </a:p>
        </p:txBody>
      </p:sp>
      <p:sp>
        <p:nvSpPr>
          <p:cNvPr id="195" name="Freeform 2130">
            <a:extLst>
              <a:ext uri="{FF2B5EF4-FFF2-40B4-BE49-F238E27FC236}">
                <a16:creationId xmlns:a16="http://schemas.microsoft.com/office/drawing/2014/main" id="{207CEEB6-EB0E-4673-AA11-F7D552D8FB65}"/>
              </a:ext>
            </a:extLst>
          </p:cNvPr>
          <p:cNvSpPr>
            <a:spLocks noChangeArrowheads="1"/>
          </p:cNvSpPr>
          <p:nvPr/>
        </p:nvSpPr>
        <p:spPr bwMode="auto">
          <a:xfrm>
            <a:off x="645662" y="5537200"/>
            <a:ext cx="1669256" cy="415132"/>
          </a:xfrm>
          <a:custGeom>
            <a:avLst/>
            <a:gdLst>
              <a:gd name="T0" fmla="*/ 2592 w 2593"/>
              <a:gd name="T1" fmla="*/ 324 h 647"/>
              <a:gd name="T2" fmla="*/ 2592 w 2593"/>
              <a:gd name="T3" fmla="*/ 324 h 647"/>
              <a:gd name="T4" fmla="*/ 2279 w 2593"/>
              <a:gd name="T5" fmla="*/ 646 h 647"/>
              <a:gd name="T6" fmla="*/ 322 w 2593"/>
              <a:gd name="T7" fmla="*/ 646 h 647"/>
              <a:gd name="T8" fmla="*/ 0 w 2593"/>
              <a:gd name="T9" fmla="*/ 324 h 647"/>
              <a:gd name="T10" fmla="*/ 322 w 2593"/>
              <a:gd name="T11" fmla="*/ 0 h 647"/>
              <a:gd name="T12" fmla="*/ 2279 w 2593"/>
              <a:gd name="T13" fmla="*/ 0 h 647"/>
              <a:gd name="T14" fmla="*/ 2592 w 2593"/>
              <a:gd name="T15" fmla="*/ 324 h 64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93" h="647">
                <a:moveTo>
                  <a:pt x="2592" y="324"/>
                </a:moveTo>
                <a:lnTo>
                  <a:pt x="2592" y="324"/>
                </a:lnTo>
                <a:cubicBezTo>
                  <a:pt x="2592" y="505"/>
                  <a:pt x="2449" y="646"/>
                  <a:pt x="2279" y="646"/>
                </a:cubicBezTo>
                <a:cubicBezTo>
                  <a:pt x="322" y="646"/>
                  <a:pt x="322" y="646"/>
                  <a:pt x="322" y="646"/>
                </a:cubicBezTo>
                <a:cubicBezTo>
                  <a:pt x="150" y="646"/>
                  <a:pt x="0" y="505"/>
                  <a:pt x="0" y="324"/>
                </a:cubicBezTo>
                <a:cubicBezTo>
                  <a:pt x="0" y="152"/>
                  <a:pt x="150" y="0"/>
                  <a:pt x="322" y="0"/>
                </a:cubicBezTo>
                <a:cubicBezTo>
                  <a:pt x="2279" y="0"/>
                  <a:pt x="2279" y="0"/>
                  <a:pt x="2279" y="0"/>
                </a:cubicBezTo>
                <a:cubicBezTo>
                  <a:pt x="2449" y="0"/>
                  <a:pt x="2592" y="152"/>
                  <a:pt x="2592" y="324"/>
                </a:cubicBezTo>
              </a:path>
            </a:pathLst>
          </a:custGeom>
          <a:solidFill>
            <a:srgbClr val="FFAB00"/>
          </a:solidFill>
          <a:ln>
            <a:noFill/>
          </a:ln>
          <a:effectLst/>
        </p:spPr>
        <p:txBody>
          <a:bodyPr wrap="none" anchor="ctr"/>
          <a:lstStyle/>
          <a:p>
            <a:pPr defTabSz="914217">
              <a:defRPr/>
            </a:pPr>
            <a:endParaRPr lang="en-US" sz="14350">
              <a:latin typeface="Calibri Light"/>
            </a:endParaRPr>
          </a:p>
        </p:txBody>
      </p:sp>
      <p:sp>
        <p:nvSpPr>
          <p:cNvPr id="197" name="TextBox 110">
            <a:extLst>
              <a:ext uri="{FF2B5EF4-FFF2-40B4-BE49-F238E27FC236}">
                <a16:creationId xmlns:a16="http://schemas.microsoft.com/office/drawing/2014/main" id="{E08A1961-2679-4607-812A-4FEB321F6652}"/>
              </a:ext>
            </a:extLst>
          </p:cNvPr>
          <p:cNvSpPr txBox="1">
            <a:spLocks noChangeArrowheads="1"/>
          </p:cNvSpPr>
          <p:nvPr/>
        </p:nvSpPr>
        <p:spPr bwMode="auto">
          <a:xfrm>
            <a:off x="1123937" y="5592763"/>
            <a:ext cx="697627"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3600">
                <a:solidFill>
                  <a:schemeClr val="tx1"/>
                </a:solidFill>
                <a:latin typeface="Lato Light" panose="020F0302020204030203" pitchFamily="34" charset="0"/>
                <a:ea typeface="MS PGothic" panose="020B0600070205080204" pitchFamily="34" charset="-128"/>
              </a:defRPr>
            </a:lvl1pPr>
            <a:lvl2pPr marL="742950" indent="-285750">
              <a:defRPr sz="3600">
                <a:solidFill>
                  <a:schemeClr val="tx1"/>
                </a:solidFill>
                <a:latin typeface="Lato Light" panose="020F0302020204030203" pitchFamily="34" charset="0"/>
                <a:ea typeface="MS PGothic" panose="020B0600070205080204" pitchFamily="34" charset="-128"/>
              </a:defRPr>
            </a:lvl2pPr>
            <a:lvl3pPr marL="1143000" indent="-228600">
              <a:defRPr sz="3600">
                <a:solidFill>
                  <a:schemeClr val="tx1"/>
                </a:solidFill>
                <a:latin typeface="Lato Light" panose="020F0302020204030203" pitchFamily="34" charset="0"/>
                <a:ea typeface="MS PGothic" panose="020B0600070205080204" pitchFamily="34" charset="-128"/>
              </a:defRPr>
            </a:lvl3pPr>
            <a:lvl4pPr marL="1600200" indent="-228600">
              <a:defRPr sz="3600">
                <a:solidFill>
                  <a:schemeClr val="tx1"/>
                </a:solidFill>
                <a:latin typeface="Lato Light" panose="020F0302020204030203" pitchFamily="34" charset="0"/>
                <a:ea typeface="MS PGothic" panose="020B0600070205080204" pitchFamily="34" charset="-128"/>
              </a:defRPr>
            </a:lvl4pPr>
            <a:lvl5pPr marL="2057400" indent="-228600">
              <a:defRPr sz="3600">
                <a:solidFill>
                  <a:schemeClr val="tx1"/>
                </a:solidFill>
                <a:latin typeface="Lato Light" panose="020F0302020204030203" pitchFamily="34" charset="0"/>
                <a:ea typeface="MS PGothic" panose="020B0600070205080204" pitchFamily="34" charset="-128"/>
              </a:defRPr>
            </a:lvl5pPr>
            <a:lvl6pPr marL="25146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6pPr>
            <a:lvl7pPr marL="29718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7pPr>
            <a:lvl8pPr marL="34290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8pPr>
            <a:lvl9pPr marL="38862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9pPr>
          </a:lstStyle>
          <a:p>
            <a:pPr algn="ctr"/>
            <a:r>
              <a:rPr lang="en-US" altLang="es-MX" sz="1600" b="1" dirty="0">
                <a:solidFill>
                  <a:schemeClr val="bg1"/>
                </a:solidFill>
                <a:latin typeface="Source Sans Pro" panose="020B0503030403020204" pitchFamily="34" charset="0"/>
              </a:rPr>
              <a:t>City 3</a:t>
            </a:r>
          </a:p>
        </p:txBody>
      </p:sp>
      <p:sp>
        <p:nvSpPr>
          <p:cNvPr id="198" name="Freeform 2126">
            <a:extLst>
              <a:ext uri="{FF2B5EF4-FFF2-40B4-BE49-F238E27FC236}">
                <a16:creationId xmlns:a16="http://schemas.microsoft.com/office/drawing/2014/main" id="{5046D692-D63F-483C-B07D-C4CB1EB8DD4E}"/>
              </a:ext>
            </a:extLst>
          </p:cNvPr>
          <p:cNvSpPr>
            <a:spLocks noChangeArrowheads="1"/>
          </p:cNvSpPr>
          <p:nvPr/>
        </p:nvSpPr>
        <p:spPr bwMode="auto">
          <a:xfrm>
            <a:off x="2677662" y="1520825"/>
            <a:ext cx="1362075" cy="1356519"/>
          </a:xfrm>
          <a:custGeom>
            <a:avLst/>
            <a:gdLst>
              <a:gd name="T0" fmla="*/ 2722976 w 2118"/>
              <a:gd name="T1" fmla="*/ 1348809 h 2108"/>
              <a:gd name="T2" fmla="*/ 2722976 w 2118"/>
              <a:gd name="T3" fmla="*/ 1348809 h 2108"/>
              <a:gd name="T4" fmla="*/ 2722976 w 2118"/>
              <a:gd name="T5" fmla="*/ 1348809 h 2108"/>
              <a:gd name="T6" fmla="*/ 2722976 w 2118"/>
              <a:gd name="T7" fmla="*/ 1348809 h 2108"/>
              <a:gd name="T8" fmla="*/ 1362131 w 2118"/>
              <a:gd name="T9" fmla="*/ 0 h 2108"/>
              <a:gd name="T10" fmla="*/ 1362131 w 2118"/>
              <a:gd name="T11" fmla="*/ 0 h 2108"/>
              <a:gd name="T12" fmla="*/ 0 w 2118"/>
              <a:gd name="T13" fmla="*/ 1348809 h 2108"/>
              <a:gd name="T14" fmla="*/ 1362131 w 2118"/>
              <a:gd name="T15" fmla="*/ 2711775 h 2108"/>
              <a:gd name="T16" fmla="*/ 2722976 w 2118"/>
              <a:gd name="T17" fmla="*/ 1348809 h 2108"/>
              <a:gd name="T18" fmla="*/ 2671526 w 2118"/>
              <a:gd name="T19" fmla="*/ 1348809 h 2108"/>
              <a:gd name="T20" fmla="*/ 2631653 w 2118"/>
              <a:gd name="T21" fmla="*/ 1348809 h 2108"/>
              <a:gd name="T22" fmla="*/ 2270218 w 2118"/>
              <a:gd name="T23" fmla="*/ 2257453 h 2108"/>
              <a:gd name="T24" fmla="*/ 1362131 w 2118"/>
              <a:gd name="T25" fmla="*/ 2634553 h 2108"/>
              <a:gd name="T26" fmla="*/ 454044 w 2118"/>
              <a:gd name="T27" fmla="*/ 2257453 h 2108"/>
              <a:gd name="T28" fmla="*/ 91323 w 2118"/>
              <a:gd name="T29" fmla="*/ 1348809 h 2108"/>
              <a:gd name="T30" fmla="*/ 454044 w 2118"/>
              <a:gd name="T31" fmla="*/ 454322 h 2108"/>
              <a:gd name="T32" fmla="*/ 1362131 w 2118"/>
              <a:gd name="T33" fmla="*/ 78509 h 2108"/>
              <a:gd name="T34" fmla="*/ 2270218 w 2118"/>
              <a:gd name="T35" fmla="*/ 454322 h 2108"/>
              <a:gd name="T36" fmla="*/ 2631653 w 2118"/>
              <a:gd name="T37" fmla="*/ 1348809 h 2108"/>
              <a:gd name="T38" fmla="*/ 2671526 w 2118"/>
              <a:gd name="T39" fmla="*/ 1348809 h 2108"/>
              <a:gd name="T40" fmla="*/ 2722976 w 2118"/>
              <a:gd name="T41" fmla="*/ 1348809 h 2108"/>
              <a:gd name="T42" fmla="*/ 2722976 w 2118"/>
              <a:gd name="T43" fmla="*/ 1348809 h 2108"/>
              <a:gd name="T44" fmla="*/ 1362131 w 2118"/>
              <a:gd name="T45" fmla="*/ 0 h 2108"/>
              <a:gd name="T46" fmla="*/ 2722976 w 2118"/>
              <a:gd name="T47" fmla="*/ 1348809 h 210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118" h="2108">
                <a:moveTo>
                  <a:pt x="2117" y="1048"/>
                </a:moveTo>
                <a:lnTo>
                  <a:pt x="2117" y="1048"/>
                </a:lnTo>
                <a:lnTo>
                  <a:pt x="1059" y="0"/>
                </a:lnTo>
                <a:cubicBezTo>
                  <a:pt x="473" y="0"/>
                  <a:pt x="0" y="474"/>
                  <a:pt x="0" y="1048"/>
                </a:cubicBezTo>
                <a:cubicBezTo>
                  <a:pt x="0" y="1633"/>
                  <a:pt x="473" y="2107"/>
                  <a:pt x="1059" y="2107"/>
                </a:cubicBezTo>
                <a:cubicBezTo>
                  <a:pt x="1644" y="2107"/>
                  <a:pt x="2117" y="1633"/>
                  <a:pt x="2117" y="1048"/>
                </a:cubicBezTo>
                <a:cubicBezTo>
                  <a:pt x="2077" y="1048"/>
                  <a:pt x="2077" y="1048"/>
                  <a:pt x="2077" y="1048"/>
                </a:cubicBezTo>
                <a:cubicBezTo>
                  <a:pt x="2046" y="1048"/>
                  <a:pt x="2046" y="1048"/>
                  <a:pt x="2046" y="1048"/>
                </a:cubicBezTo>
                <a:cubicBezTo>
                  <a:pt x="2046" y="1330"/>
                  <a:pt x="1936" y="1573"/>
                  <a:pt x="1765" y="1754"/>
                </a:cubicBezTo>
                <a:cubicBezTo>
                  <a:pt x="1583" y="1935"/>
                  <a:pt x="1331" y="2047"/>
                  <a:pt x="1059" y="2047"/>
                </a:cubicBezTo>
                <a:cubicBezTo>
                  <a:pt x="786" y="2047"/>
                  <a:pt x="534" y="1935"/>
                  <a:pt x="353" y="1754"/>
                </a:cubicBezTo>
                <a:cubicBezTo>
                  <a:pt x="181" y="1573"/>
                  <a:pt x="71" y="1330"/>
                  <a:pt x="71" y="1048"/>
                </a:cubicBezTo>
                <a:cubicBezTo>
                  <a:pt x="71" y="776"/>
                  <a:pt x="181" y="534"/>
                  <a:pt x="353" y="353"/>
                </a:cubicBezTo>
                <a:cubicBezTo>
                  <a:pt x="534" y="170"/>
                  <a:pt x="786" y="61"/>
                  <a:pt x="1059" y="61"/>
                </a:cubicBezTo>
                <a:cubicBezTo>
                  <a:pt x="1331" y="61"/>
                  <a:pt x="1583" y="170"/>
                  <a:pt x="1765" y="353"/>
                </a:cubicBezTo>
                <a:cubicBezTo>
                  <a:pt x="1936" y="534"/>
                  <a:pt x="2046" y="776"/>
                  <a:pt x="2046" y="1048"/>
                </a:cubicBezTo>
                <a:cubicBezTo>
                  <a:pt x="2077" y="1048"/>
                  <a:pt x="2077" y="1048"/>
                  <a:pt x="2077" y="1048"/>
                </a:cubicBezTo>
                <a:cubicBezTo>
                  <a:pt x="2117" y="1048"/>
                  <a:pt x="2117" y="1048"/>
                  <a:pt x="2117" y="1048"/>
                </a:cubicBezTo>
                <a:cubicBezTo>
                  <a:pt x="2117" y="474"/>
                  <a:pt x="1644" y="0"/>
                  <a:pt x="1059" y="0"/>
                </a:cubicBezTo>
                <a:lnTo>
                  <a:pt x="2117" y="1048"/>
                </a:lnTo>
              </a:path>
            </a:pathLst>
          </a:custGeom>
          <a:solidFill>
            <a:srgbClr val="D1D4DE"/>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endParaRPr lang="es-MX" sz="900"/>
          </a:p>
        </p:txBody>
      </p:sp>
      <p:graphicFrame>
        <p:nvGraphicFramePr>
          <p:cNvPr id="199" name="Chart 112">
            <a:extLst>
              <a:ext uri="{FF2B5EF4-FFF2-40B4-BE49-F238E27FC236}">
                <a16:creationId xmlns:a16="http://schemas.microsoft.com/office/drawing/2014/main" id="{BCDAE9F2-99AC-4C0A-8160-1FD08FF0D48C}"/>
              </a:ext>
            </a:extLst>
          </p:cNvPr>
          <p:cNvGraphicFramePr>
            <a:graphicFrameLocks/>
          </p:cNvGraphicFramePr>
          <p:nvPr>
            <p:extLst>
              <p:ext uri="{D42A27DB-BD31-4B8C-83A1-F6EECF244321}">
                <p14:modId xmlns:p14="http://schemas.microsoft.com/office/powerpoint/2010/main" val="4087381609"/>
              </p:ext>
            </p:extLst>
          </p:nvPr>
        </p:nvGraphicFramePr>
        <p:xfrm>
          <a:off x="2160137" y="1395413"/>
          <a:ext cx="2414588" cy="1626394"/>
        </p:xfrm>
        <a:graphic>
          <a:graphicData uri="http://schemas.openxmlformats.org/presentationml/2006/ole">
            <mc:AlternateContent xmlns:mc="http://schemas.openxmlformats.org/markup-compatibility/2006">
              <mc:Choice xmlns:v="urn:schemas-microsoft-com:vml" Requires="v">
                <p:oleObj r:id="rId4" imgW="4827633" imgH="3248899" progId="Excel.Chart.8">
                  <p:embed/>
                </p:oleObj>
              </mc:Choice>
              <mc:Fallback>
                <p:oleObj r:id="rId4" imgW="4827633" imgH="3248899" progId="Excel.Chart.8">
                  <p:embed/>
                  <p:pic>
                    <p:nvPicPr>
                      <p:cNvPr id="199" name="Chart 112">
                        <a:extLst>
                          <a:ext uri="{FF2B5EF4-FFF2-40B4-BE49-F238E27FC236}">
                            <a16:creationId xmlns:a16="http://schemas.microsoft.com/office/drawing/2014/main" id="{BCDAE9F2-99AC-4C0A-8160-1FD08FF0D48C}"/>
                          </a:ext>
                        </a:extLst>
                      </p:cNvPr>
                      <p:cNvPicPr>
                        <a:picLocks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60137" y="1395413"/>
                        <a:ext cx="2414588" cy="1626394"/>
                      </a:xfrm>
                      <a:prstGeom prst="rect">
                        <a:avLst/>
                      </a:prstGeom>
                      <a:noFill/>
                    </p:spPr>
                  </p:pic>
                </p:oleObj>
              </mc:Fallback>
            </mc:AlternateContent>
          </a:graphicData>
        </a:graphic>
      </p:graphicFrame>
      <p:sp>
        <p:nvSpPr>
          <p:cNvPr id="201" name="Text Box 2128">
            <a:extLst>
              <a:ext uri="{FF2B5EF4-FFF2-40B4-BE49-F238E27FC236}">
                <a16:creationId xmlns:a16="http://schemas.microsoft.com/office/drawing/2014/main" id="{E310A12B-A3BA-47E3-AF2A-A622399B6E88}"/>
              </a:ext>
            </a:extLst>
          </p:cNvPr>
          <p:cNvSpPr txBox="1">
            <a:spLocks noChangeArrowheads="1"/>
          </p:cNvSpPr>
          <p:nvPr/>
        </p:nvSpPr>
        <p:spPr bwMode="auto">
          <a:xfrm>
            <a:off x="3036394" y="1893094"/>
            <a:ext cx="496931" cy="600164"/>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spAutoFit/>
          </a:bodyP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5pPr>
            <a:lvl6pPr marL="2514600" indent="-228600" fontAlgn="base" hangingPunct="0">
              <a:lnSpc>
                <a:spcPct val="93000"/>
              </a:lnSpc>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6pPr>
            <a:lvl7pPr marL="2971800" indent="-228600" fontAlgn="base" hangingPunct="0">
              <a:lnSpc>
                <a:spcPct val="93000"/>
              </a:lnSpc>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7pPr>
            <a:lvl8pPr marL="3429000" indent="-228600" fontAlgn="base" hangingPunct="0">
              <a:lnSpc>
                <a:spcPct val="93000"/>
              </a:lnSpc>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8pPr>
            <a:lvl9pPr marL="3886200" indent="-228600" fontAlgn="base" hangingPunct="0">
              <a:lnSpc>
                <a:spcPct val="93000"/>
              </a:lnSpc>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9pPr>
          </a:lstStyle>
          <a:p>
            <a:pPr algn="r" defTabSz="914217">
              <a:defRPr/>
            </a:pPr>
            <a:r>
              <a:rPr lang="en-US" sz="3900">
                <a:solidFill>
                  <a:schemeClr val="accent2"/>
                </a:solidFill>
                <a:latin typeface="Source Sans Pro"/>
                <a:cs typeface="Source Sans Pro"/>
              </a:rPr>
              <a:t>56</a:t>
            </a:r>
          </a:p>
        </p:txBody>
      </p:sp>
      <p:sp>
        <p:nvSpPr>
          <p:cNvPr id="202" name="Text Box 2129">
            <a:extLst>
              <a:ext uri="{FF2B5EF4-FFF2-40B4-BE49-F238E27FC236}">
                <a16:creationId xmlns:a16="http://schemas.microsoft.com/office/drawing/2014/main" id="{77FC851A-E2B6-4035-BBC7-1C46053E6E80}"/>
              </a:ext>
            </a:extLst>
          </p:cNvPr>
          <p:cNvSpPr txBox="1">
            <a:spLocks noChangeArrowheads="1"/>
          </p:cNvSpPr>
          <p:nvPr/>
        </p:nvSpPr>
        <p:spPr bwMode="auto">
          <a:xfrm>
            <a:off x="3559982" y="2047082"/>
            <a:ext cx="232436" cy="338554"/>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spAutoFit/>
          </a:bodyP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5pPr>
            <a:lvl6pPr marL="2514600" indent="-228600" fontAlgn="base" hangingPunct="0">
              <a:lnSpc>
                <a:spcPct val="93000"/>
              </a:lnSpc>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6pPr>
            <a:lvl7pPr marL="2971800" indent="-228600" fontAlgn="base" hangingPunct="0">
              <a:lnSpc>
                <a:spcPct val="93000"/>
              </a:lnSpc>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7pPr>
            <a:lvl8pPr marL="3429000" indent="-228600" fontAlgn="base" hangingPunct="0">
              <a:lnSpc>
                <a:spcPct val="93000"/>
              </a:lnSpc>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8pPr>
            <a:lvl9pPr marL="3886200" indent="-228600" fontAlgn="base" hangingPunct="0">
              <a:lnSpc>
                <a:spcPct val="93000"/>
              </a:lnSpc>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9pPr>
          </a:lstStyle>
          <a:p>
            <a:pPr algn="ctr" defTabSz="914217">
              <a:defRPr/>
            </a:pPr>
            <a:r>
              <a:rPr lang="en-US" sz="2200">
                <a:solidFill>
                  <a:schemeClr val="accent2"/>
                </a:solidFill>
                <a:latin typeface="Source Sans Pro"/>
                <a:cs typeface="Source Sans Pro"/>
              </a:rPr>
              <a:t>%</a:t>
            </a:r>
          </a:p>
        </p:txBody>
      </p:sp>
      <p:sp>
        <p:nvSpPr>
          <p:cNvPr id="203" name="Freeform 2130">
            <a:extLst>
              <a:ext uri="{FF2B5EF4-FFF2-40B4-BE49-F238E27FC236}">
                <a16:creationId xmlns:a16="http://schemas.microsoft.com/office/drawing/2014/main" id="{8FD42EE6-C324-4983-A6B9-9997701C4026}"/>
              </a:ext>
            </a:extLst>
          </p:cNvPr>
          <p:cNvSpPr>
            <a:spLocks noChangeArrowheads="1"/>
          </p:cNvSpPr>
          <p:nvPr/>
        </p:nvSpPr>
        <p:spPr bwMode="auto">
          <a:xfrm>
            <a:off x="2565743" y="3094038"/>
            <a:ext cx="1669257" cy="415132"/>
          </a:xfrm>
          <a:custGeom>
            <a:avLst/>
            <a:gdLst>
              <a:gd name="T0" fmla="*/ 3337214 w 2593"/>
              <a:gd name="T1" fmla="*/ 415849 h 647"/>
              <a:gd name="T2" fmla="*/ 3337214 w 2593"/>
              <a:gd name="T3" fmla="*/ 415849 h 647"/>
              <a:gd name="T4" fmla="*/ 2934225 w 2593"/>
              <a:gd name="T5" fmla="*/ 829131 h 647"/>
              <a:gd name="T6" fmla="*/ 414577 w 2593"/>
              <a:gd name="T7" fmla="*/ 829131 h 647"/>
              <a:gd name="T8" fmla="*/ 0 w 2593"/>
              <a:gd name="T9" fmla="*/ 415849 h 647"/>
              <a:gd name="T10" fmla="*/ 414577 w 2593"/>
              <a:gd name="T11" fmla="*/ 0 h 647"/>
              <a:gd name="T12" fmla="*/ 2934225 w 2593"/>
              <a:gd name="T13" fmla="*/ 0 h 647"/>
              <a:gd name="T14" fmla="*/ 3337214 w 2593"/>
              <a:gd name="T15" fmla="*/ 415849 h 647"/>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593" h="647">
                <a:moveTo>
                  <a:pt x="2592" y="324"/>
                </a:moveTo>
                <a:lnTo>
                  <a:pt x="2592" y="324"/>
                </a:lnTo>
                <a:cubicBezTo>
                  <a:pt x="2592" y="505"/>
                  <a:pt x="2449" y="646"/>
                  <a:pt x="2279" y="646"/>
                </a:cubicBezTo>
                <a:cubicBezTo>
                  <a:pt x="322" y="646"/>
                  <a:pt x="322" y="646"/>
                  <a:pt x="322" y="646"/>
                </a:cubicBezTo>
                <a:cubicBezTo>
                  <a:pt x="150" y="646"/>
                  <a:pt x="0" y="505"/>
                  <a:pt x="0" y="324"/>
                </a:cubicBezTo>
                <a:cubicBezTo>
                  <a:pt x="0" y="152"/>
                  <a:pt x="150" y="0"/>
                  <a:pt x="322" y="0"/>
                </a:cubicBezTo>
                <a:cubicBezTo>
                  <a:pt x="2279" y="0"/>
                  <a:pt x="2279" y="0"/>
                  <a:pt x="2279" y="0"/>
                </a:cubicBezTo>
                <a:cubicBezTo>
                  <a:pt x="2449" y="0"/>
                  <a:pt x="2592" y="152"/>
                  <a:pt x="2592" y="324"/>
                </a:cubicBezTo>
              </a:path>
            </a:pathLst>
          </a:custGeom>
          <a:solidFill>
            <a:srgbClr val="C78322"/>
          </a:solidFill>
          <a:ln>
            <a:noFill/>
          </a:ln>
        </p:spPr>
        <p:txBody>
          <a:bodyPr wrap="none" anchor="ctr"/>
          <a:lstStyle/>
          <a:p>
            <a:endParaRPr lang="es-MX" sz="900"/>
          </a:p>
        </p:txBody>
      </p:sp>
      <p:sp>
        <p:nvSpPr>
          <p:cNvPr id="204" name="TextBox 116">
            <a:extLst>
              <a:ext uri="{FF2B5EF4-FFF2-40B4-BE49-F238E27FC236}">
                <a16:creationId xmlns:a16="http://schemas.microsoft.com/office/drawing/2014/main" id="{BA91D6C9-7459-4AD1-AF2E-E90159127CE2}"/>
              </a:ext>
            </a:extLst>
          </p:cNvPr>
          <p:cNvSpPr txBox="1">
            <a:spLocks noChangeArrowheads="1"/>
          </p:cNvSpPr>
          <p:nvPr/>
        </p:nvSpPr>
        <p:spPr bwMode="auto">
          <a:xfrm>
            <a:off x="3044019" y="3150394"/>
            <a:ext cx="697627"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3600">
                <a:solidFill>
                  <a:schemeClr val="tx1"/>
                </a:solidFill>
                <a:latin typeface="Lato Light" panose="020F0302020204030203" pitchFamily="34" charset="0"/>
                <a:ea typeface="MS PGothic" panose="020B0600070205080204" pitchFamily="34" charset="-128"/>
              </a:defRPr>
            </a:lvl1pPr>
            <a:lvl2pPr marL="742950" indent="-285750">
              <a:defRPr sz="3600">
                <a:solidFill>
                  <a:schemeClr val="tx1"/>
                </a:solidFill>
                <a:latin typeface="Lato Light" panose="020F0302020204030203" pitchFamily="34" charset="0"/>
                <a:ea typeface="MS PGothic" panose="020B0600070205080204" pitchFamily="34" charset="-128"/>
              </a:defRPr>
            </a:lvl2pPr>
            <a:lvl3pPr marL="1143000" indent="-228600">
              <a:defRPr sz="3600">
                <a:solidFill>
                  <a:schemeClr val="tx1"/>
                </a:solidFill>
                <a:latin typeface="Lato Light" panose="020F0302020204030203" pitchFamily="34" charset="0"/>
                <a:ea typeface="MS PGothic" panose="020B0600070205080204" pitchFamily="34" charset="-128"/>
              </a:defRPr>
            </a:lvl3pPr>
            <a:lvl4pPr marL="1600200" indent="-228600">
              <a:defRPr sz="3600">
                <a:solidFill>
                  <a:schemeClr val="tx1"/>
                </a:solidFill>
                <a:latin typeface="Lato Light" panose="020F0302020204030203" pitchFamily="34" charset="0"/>
                <a:ea typeface="MS PGothic" panose="020B0600070205080204" pitchFamily="34" charset="-128"/>
              </a:defRPr>
            </a:lvl4pPr>
            <a:lvl5pPr marL="2057400" indent="-228600">
              <a:defRPr sz="3600">
                <a:solidFill>
                  <a:schemeClr val="tx1"/>
                </a:solidFill>
                <a:latin typeface="Lato Light" panose="020F0302020204030203" pitchFamily="34" charset="0"/>
                <a:ea typeface="MS PGothic" panose="020B0600070205080204" pitchFamily="34" charset="-128"/>
              </a:defRPr>
            </a:lvl5pPr>
            <a:lvl6pPr marL="25146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6pPr>
            <a:lvl7pPr marL="29718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7pPr>
            <a:lvl8pPr marL="34290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8pPr>
            <a:lvl9pPr marL="38862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9pPr>
          </a:lstStyle>
          <a:p>
            <a:pPr algn="ctr"/>
            <a:r>
              <a:rPr lang="en-US" altLang="es-MX" sz="1600" b="1" dirty="0">
                <a:solidFill>
                  <a:schemeClr val="bg1"/>
                </a:solidFill>
                <a:latin typeface="Source Sans Pro" panose="020B0503030403020204" pitchFamily="34" charset="0"/>
              </a:rPr>
              <a:t>City 2</a:t>
            </a:r>
          </a:p>
        </p:txBody>
      </p:sp>
      <p:sp>
        <p:nvSpPr>
          <p:cNvPr id="205" name="Freeform 2126">
            <a:extLst>
              <a:ext uri="{FF2B5EF4-FFF2-40B4-BE49-F238E27FC236}">
                <a16:creationId xmlns:a16="http://schemas.microsoft.com/office/drawing/2014/main" id="{C0DCFF72-97F5-424A-8091-CEEDB3FD6DA6}"/>
              </a:ext>
            </a:extLst>
          </p:cNvPr>
          <p:cNvSpPr>
            <a:spLocks noChangeArrowheads="1"/>
          </p:cNvSpPr>
          <p:nvPr/>
        </p:nvSpPr>
        <p:spPr bwMode="auto">
          <a:xfrm>
            <a:off x="757581" y="1520825"/>
            <a:ext cx="1362075" cy="1356519"/>
          </a:xfrm>
          <a:custGeom>
            <a:avLst/>
            <a:gdLst>
              <a:gd name="T0" fmla="*/ 2722976 w 2118"/>
              <a:gd name="T1" fmla="*/ 1348809 h 2108"/>
              <a:gd name="T2" fmla="*/ 2722976 w 2118"/>
              <a:gd name="T3" fmla="*/ 1348809 h 2108"/>
              <a:gd name="T4" fmla="*/ 2722976 w 2118"/>
              <a:gd name="T5" fmla="*/ 1348809 h 2108"/>
              <a:gd name="T6" fmla="*/ 2722976 w 2118"/>
              <a:gd name="T7" fmla="*/ 1348809 h 2108"/>
              <a:gd name="T8" fmla="*/ 1362131 w 2118"/>
              <a:gd name="T9" fmla="*/ 0 h 2108"/>
              <a:gd name="T10" fmla="*/ 1362131 w 2118"/>
              <a:gd name="T11" fmla="*/ 0 h 2108"/>
              <a:gd name="T12" fmla="*/ 0 w 2118"/>
              <a:gd name="T13" fmla="*/ 1348809 h 2108"/>
              <a:gd name="T14" fmla="*/ 1362131 w 2118"/>
              <a:gd name="T15" fmla="*/ 2711775 h 2108"/>
              <a:gd name="T16" fmla="*/ 2722976 w 2118"/>
              <a:gd name="T17" fmla="*/ 1348809 h 2108"/>
              <a:gd name="T18" fmla="*/ 2671526 w 2118"/>
              <a:gd name="T19" fmla="*/ 1348809 h 2108"/>
              <a:gd name="T20" fmla="*/ 2631653 w 2118"/>
              <a:gd name="T21" fmla="*/ 1348809 h 2108"/>
              <a:gd name="T22" fmla="*/ 2270218 w 2118"/>
              <a:gd name="T23" fmla="*/ 2257453 h 2108"/>
              <a:gd name="T24" fmla="*/ 1362131 w 2118"/>
              <a:gd name="T25" fmla="*/ 2634553 h 2108"/>
              <a:gd name="T26" fmla="*/ 454044 w 2118"/>
              <a:gd name="T27" fmla="*/ 2257453 h 2108"/>
              <a:gd name="T28" fmla="*/ 91323 w 2118"/>
              <a:gd name="T29" fmla="*/ 1348809 h 2108"/>
              <a:gd name="T30" fmla="*/ 454044 w 2118"/>
              <a:gd name="T31" fmla="*/ 454322 h 2108"/>
              <a:gd name="T32" fmla="*/ 1362131 w 2118"/>
              <a:gd name="T33" fmla="*/ 78509 h 2108"/>
              <a:gd name="T34" fmla="*/ 2270218 w 2118"/>
              <a:gd name="T35" fmla="*/ 454322 h 2108"/>
              <a:gd name="T36" fmla="*/ 2631653 w 2118"/>
              <a:gd name="T37" fmla="*/ 1348809 h 2108"/>
              <a:gd name="T38" fmla="*/ 2671526 w 2118"/>
              <a:gd name="T39" fmla="*/ 1348809 h 2108"/>
              <a:gd name="T40" fmla="*/ 2722976 w 2118"/>
              <a:gd name="T41" fmla="*/ 1348809 h 2108"/>
              <a:gd name="T42" fmla="*/ 2722976 w 2118"/>
              <a:gd name="T43" fmla="*/ 1348809 h 2108"/>
              <a:gd name="T44" fmla="*/ 1362131 w 2118"/>
              <a:gd name="T45" fmla="*/ 0 h 2108"/>
              <a:gd name="T46" fmla="*/ 2722976 w 2118"/>
              <a:gd name="T47" fmla="*/ 1348809 h 210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118" h="2108">
                <a:moveTo>
                  <a:pt x="2117" y="1048"/>
                </a:moveTo>
                <a:lnTo>
                  <a:pt x="2117" y="1048"/>
                </a:lnTo>
                <a:lnTo>
                  <a:pt x="1059" y="0"/>
                </a:lnTo>
                <a:cubicBezTo>
                  <a:pt x="473" y="0"/>
                  <a:pt x="0" y="474"/>
                  <a:pt x="0" y="1048"/>
                </a:cubicBezTo>
                <a:cubicBezTo>
                  <a:pt x="0" y="1633"/>
                  <a:pt x="473" y="2107"/>
                  <a:pt x="1059" y="2107"/>
                </a:cubicBezTo>
                <a:cubicBezTo>
                  <a:pt x="1644" y="2107"/>
                  <a:pt x="2117" y="1633"/>
                  <a:pt x="2117" y="1048"/>
                </a:cubicBezTo>
                <a:cubicBezTo>
                  <a:pt x="2077" y="1048"/>
                  <a:pt x="2077" y="1048"/>
                  <a:pt x="2077" y="1048"/>
                </a:cubicBezTo>
                <a:cubicBezTo>
                  <a:pt x="2046" y="1048"/>
                  <a:pt x="2046" y="1048"/>
                  <a:pt x="2046" y="1048"/>
                </a:cubicBezTo>
                <a:cubicBezTo>
                  <a:pt x="2046" y="1330"/>
                  <a:pt x="1936" y="1573"/>
                  <a:pt x="1765" y="1754"/>
                </a:cubicBezTo>
                <a:cubicBezTo>
                  <a:pt x="1583" y="1935"/>
                  <a:pt x="1331" y="2047"/>
                  <a:pt x="1059" y="2047"/>
                </a:cubicBezTo>
                <a:cubicBezTo>
                  <a:pt x="786" y="2047"/>
                  <a:pt x="534" y="1935"/>
                  <a:pt x="353" y="1754"/>
                </a:cubicBezTo>
                <a:cubicBezTo>
                  <a:pt x="181" y="1573"/>
                  <a:pt x="71" y="1330"/>
                  <a:pt x="71" y="1048"/>
                </a:cubicBezTo>
                <a:cubicBezTo>
                  <a:pt x="71" y="776"/>
                  <a:pt x="181" y="534"/>
                  <a:pt x="353" y="353"/>
                </a:cubicBezTo>
                <a:cubicBezTo>
                  <a:pt x="534" y="170"/>
                  <a:pt x="786" y="61"/>
                  <a:pt x="1059" y="61"/>
                </a:cubicBezTo>
                <a:cubicBezTo>
                  <a:pt x="1331" y="61"/>
                  <a:pt x="1583" y="170"/>
                  <a:pt x="1765" y="353"/>
                </a:cubicBezTo>
                <a:cubicBezTo>
                  <a:pt x="1936" y="534"/>
                  <a:pt x="2046" y="776"/>
                  <a:pt x="2046" y="1048"/>
                </a:cubicBezTo>
                <a:cubicBezTo>
                  <a:pt x="2077" y="1048"/>
                  <a:pt x="2077" y="1048"/>
                  <a:pt x="2077" y="1048"/>
                </a:cubicBezTo>
                <a:cubicBezTo>
                  <a:pt x="2117" y="1048"/>
                  <a:pt x="2117" y="1048"/>
                  <a:pt x="2117" y="1048"/>
                </a:cubicBezTo>
                <a:cubicBezTo>
                  <a:pt x="2117" y="474"/>
                  <a:pt x="1644" y="0"/>
                  <a:pt x="1059" y="0"/>
                </a:cubicBezTo>
                <a:lnTo>
                  <a:pt x="2117" y="1048"/>
                </a:lnTo>
              </a:path>
            </a:pathLst>
          </a:custGeom>
          <a:solidFill>
            <a:srgbClr val="D1D4DE"/>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endParaRPr lang="es-MX" sz="900"/>
          </a:p>
        </p:txBody>
      </p:sp>
      <p:sp>
        <p:nvSpPr>
          <p:cNvPr id="206" name="Text Box 2128">
            <a:extLst>
              <a:ext uri="{FF2B5EF4-FFF2-40B4-BE49-F238E27FC236}">
                <a16:creationId xmlns:a16="http://schemas.microsoft.com/office/drawing/2014/main" id="{0C5AAEA5-3E44-42FC-B939-37B79C6BAFE8}"/>
              </a:ext>
            </a:extLst>
          </p:cNvPr>
          <p:cNvSpPr txBox="1">
            <a:spLocks noChangeArrowheads="1"/>
          </p:cNvSpPr>
          <p:nvPr/>
        </p:nvSpPr>
        <p:spPr bwMode="auto">
          <a:xfrm>
            <a:off x="1116313" y="1893094"/>
            <a:ext cx="496931" cy="600164"/>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spAutoFit/>
          </a:bodyP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5pPr>
            <a:lvl6pPr marL="2514600" indent="-228600" fontAlgn="base" hangingPunct="0">
              <a:lnSpc>
                <a:spcPct val="93000"/>
              </a:lnSpc>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6pPr>
            <a:lvl7pPr marL="2971800" indent="-228600" fontAlgn="base" hangingPunct="0">
              <a:lnSpc>
                <a:spcPct val="93000"/>
              </a:lnSpc>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7pPr>
            <a:lvl8pPr marL="3429000" indent="-228600" fontAlgn="base" hangingPunct="0">
              <a:lnSpc>
                <a:spcPct val="93000"/>
              </a:lnSpc>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8pPr>
            <a:lvl9pPr marL="3886200" indent="-228600" fontAlgn="base" hangingPunct="0">
              <a:lnSpc>
                <a:spcPct val="93000"/>
              </a:lnSpc>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9pPr>
          </a:lstStyle>
          <a:p>
            <a:pPr algn="r" defTabSz="914217">
              <a:defRPr/>
            </a:pPr>
            <a:r>
              <a:rPr lang="en-US" sz="3900">
                <a:solidFill>
                  <a:schemeClr val="accent1"/>
                </a:solidFill>
                <a:latin typeface="Source Sans Pro"/>
                <a:cs typeface="Source Sans Pro"/>
              </a:rPr>
              <a:t>87</a:t>
            </a:r>
          </a:p>
        </p:txBody>
      </p:sp>
      <p:sp>
        <p:nvSpPr>
          <p:cNvPr id="207" name="Text Box 2129">
            <a:extLst>
              <a:ext uri="{FF2B5EF4-FFF2-40B4-BE49-F238E27FC236}">
                <a16:creationId xmlns:a16="http://schemas.microsoft.com/office/drawing/2014/main" id="{D0992A44-3C07-455F-9720-1B8A576C9D71}"/>
              </a:ext>
            </a:extLst>
          </p:cNvPr>
          <p:cNvSpPr txBox="1">
            <a:spLocks noChangeArrowheads="1"/>
          </p:cNvSpPr>
          <p:nvPr/>
        </p:nvSpPr>
        <p:spPr bwMode="auto">
          <a:xfrm>
            <a:off x="1640297" y="2047082"/>
            <a:ext cx="232436" cy="338554"/>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spAutoFit/>
          </a:bodyP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5pPr>
            <a:lvl6pPr marL="2514600" indent="-228600" fontAlgn="base" hangingPunct="0">
              <a:lnSpc>
                <a:spcPct val="93000"/>
              </a:lnSpc>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6pPr>
            <a:lvl7pPr marL="2971800" indent="-228600" fontAlgn="base" hangingPunct="0">
              <a:lnSpc>
                <a:spcPct val="93000"/>
              </a:lnSpc>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7pPr>
            <a:lvl8pPr marL="3429000" indent="-228600" fontAlgn="base" hangingPunct="0">
              <a:lnSpc>
                <a:spcPct val="93000"/>
              </a:lnSpc>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8pPr>
            <a:lvl9pPr marL="3886200" indent="-228600" fontAlgn="base" hangingPunct="0">
              <a:lnSpc>
                <a:spcPct val="93000"/>
              </a:lnSpc>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9pPr>
          </a:lstStyle>
          <a:p>
            <a:pPr algn="ctr" defTabSz="914217">
              <a:defRPr/>
            </a:pPr>
            <a:r>
              <a:rPr lang="en-US" sz="2200">
                <a:solidFill>
                  <a:schemeClr val="accent1"/>
                </a:solidFill>
                <a:latin typeface="Source Sans Pro"/>
                <a:cs typeface="Source Sans Pro"/>
              </a:rPr>
              <a:t>%</a:t>
            </a:r>
          </a:p>
        </p:txBody>
      </p:sp>
      <p:sp>
        <p:nvSpPr>
          <p:cNvPr id="208" name="Freeform 2130">
            <a:extLst>
              <a:ext uri="{FF2B5EF4-FFF2-40B4-BE49-F238E27FC236}">
                <a16:creationId xmlns:a16="http://schemas.microsoft.com/office/drawing/2014/main" id="{7EDC6606-9E59-4280-98BE-412ADFF65298}"/>
              </a:ext>
            </a:extLst>
          </p:cNvPr>
          <p:cNvSpPr>
            <a:spLocks noChangeArrowheads="1"/>
          </p:cNvSpPr>
          <p:nvPr/>
        </p:nvSpPr>
        <p:spPr bwMode="auto">
          <a:xfrm>
            <a:off x="645662" y="3094038"/>
            <a:ext cx="1669256" cy="415132"/>
          </a:xfrm>
          <a:custGeom>
            <a:avLst/>
            <a:gdLst>
              <a:gd name="T0" fmla="*/ 3337214 w 2593"/>
              <a:gd name="T1" fmla="*/ 415849 h 647"/>
              <a:gd name="T2" fmla="*/ 3337214 w 2593"/>
              <a:gd name="T3" fmla="*/ 415849 h 647"/>
              <a:gd name="T4" fmla="*/ 2934225 w 2593"/>
              <a:gd name="T5" fmla="*/ 829131 h 647"/>
              <a:gd name="T6" fmla="*/ 414577 w 2593"/>
              <a:gd name="T7" fmla="*/ 829131 h 647"/>
              <a:gd name="T8" fmla="*/ 0 w 2593"/>
              <a:gd name="T9" fmla="*/ 415849 h 647"/>
              <a:gd name="T10" fmla="*/ 414577 w 2593"/>
              <a:gd name="T11" fmla="*/ 0 h 647"/>
              <a:gd name="T12" fmla="*/ 2934225 w 2593"/>
              <a:gd name="T13" fmla="*/ 0 h 647"/>
              <a:gd name="T14" fmla="*/ 3337214 w 2593"/>
              <a:gd name="T15" fmla="*/ 415849 h 647"/>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593" h="647">
                <a:moveTo>
                  <a:pt x="2592" y="324"/>
                </a:moveTo>
                <a:lnTo>
                  <a:pt x="2592" y="324"/>
                </a:lnTo>
                <a:cubicBezTo>
                  <a:pt x="2592" y="505"/>
                  <a:pt x="2449" y="646"/>
                  <a:pt x="2279" y="646"/>
                </a:cubicBezTo>
                <a:cubicBezTo>
                  <a:pt x="322" y="646"/>
                  <a:pt x="322" y="646"/>
                  <a:pt x="322" y="646"/>
                </a:cubicBezTo>
                <a:cubicBezTo>
                  <a:pt x="150" y="646"/>
                  <a:pt x="0" y="505"/>
                  <a:pt x="0" y="324"/>
                </a:cubicBezTo>
                <a:cubicBezTo>
                  <a:pt x="0" y="152"/>
                  <a:pt x="150" y="0"/>
                  <a:pt x="322" y="0"/>
                </a:cubicBezTo>
                <a:cubicBezTo>
                  <a:pt x="2279" y="0"/>
                  <a:pt x="2279" y="0"/>
                  <a:pt x="2279" y="0"/>
                </a:cubicBezTo>
                <a:cubicBezTo>
                  <a:pt x="2449" y="0"/>
                  <a:pt x="2592" y="152"/>
                  <a:pt x="2592" y="324"/>
                </a:cubicBezTo>
              </a:path>
            </a:pathLst>
          </a:custGeom>
          <a:solidFill>
            <a:srgbClr val="C00000"/>
          </a:solidFill>
          <a:ln>
            <a:noFill/>
          </a:ln>
        </p:spPr>
        <p:txBody>
          <a:bodyPr wrap="none" anchor="ctr"/>
          <a:lstStyle/>
          <a:p>
            <a:endParaRPr lang="es-MX" sz="900"/>
          </a:p>
        </p:txBody>
      </p:sp>
      <p:sp>
        <p:nvSpPr>
          <p:cNvPr id="209" name="TextBox 122">
            <a:extLst>
              <a:ext uri="{FF2B5EF4-FFF2-40B4-BE49-F238E27FC236}">
                <a16:creationId xmlns:a16="http://schemas.microsoft.com/office/drawing/2014/main" id="{2D729F16-FEED-4EE5-B6F1-594C83FB98C8}"/>
              </a:ext>
            </a:extLst>
          </p:cNvPr>
          <p:cNvSpPr txBox="1">
            <a:spLocks noChangeArrowheads="1"/>
          </p:cNvSpPr>
          <p:nvPr/>
        </p:nvSpPr>
        <p:spPr bwMode="auto">
          <a:xfrm>
            <a:off x="1123938" y="3150394"/>
            <a:ext cx="697627"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3600">
                <a:solidFill>
                  <a:schemeClr val="tx1"/>
                </a:solidFill>
                <a:latin typeface="Lato Light" panose="020F0302020204030203" pitchFamily="34" charset="0"/>
                <a:ea typeface="MS PGothic" panose="020B0600070205080204" pitchFamily="34" charset="-128"/>
              </a:defRPr>
            </a:lvl1pPr>
            <a:lvl2pPr marL="742950" indent="-285750">
              <a:defRPr sz="3600">
                <a:solidFill>
                  <a:schemeClr val="tx1"/>
                </a:solidFill>
                <a:latin typeface="Lato Light" panose="020F0302020204030203" pitchFamily="34" charset="0"/>
                <a:ea typeface="MS PGothic" panose="020B0600070205080204" pitchFamily="34" charset="-128"/>
              </a:defRPr>
            </a:lvl2pPr>
            <a:lvl3pPr marL="1143000" indent="-228600">
              <a:defRPr sz="3600">
                <a:solidFill>
                  <a:schemeClr val="tx1"/>
                </a:solidFill>
                <a:latin typeface="Lato Light" panose="020F0302020204030203" pitchFamily="34" charset="0"/>
                <a:ea typeface="MS PGothic" panose="020B0600070205080204" pitchFamily="34" charset="-128"/>
              </a:defRPr>
            </a:lvl3pPr>
            <a:lvl4pPr marL="1600200" indent="-228600">
              <a:defRPr sz="3600">
                <a:solidFill>
                  <a:schemeClr val="tx1"/>
                </a:solidFill>
                <a:latin typeface="Lato Light" panose="020F0302020204030203" pitchFamily="34" charset="0"/>
                <a:ea typeface="MS PGothic" panose="020B0600070205080204" pitchFamily="34" charset="-128"/>
              </a:defRPr>
            </a:lvl4pPr>
            <a:lvl5pPr marL="2057400" indent="-228600">
              <a:defRPr sz="3600">
                <a:solidFill>
                  <a:schemeClr val="tx1"/>
                </a:solidFill>
                <a:latin typeface="Lato Light" panose="020F0302020204030203" pitchFamily="34" charset="0"/>
                <a:ea typeface="MS PGothic" panose="020B0600070205080204" pitchFamily="34" charset="-128"/>
              </a:defRPr>
            </a:lvl5pPr>
            <a:lvl6pPr marL="25146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6pPr>
            <a:lvl7pPr marL="29718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7pPr>
            <a:lvl8pPr marL="34290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8pPr>
            <a:lvl9pPr marL="38862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9pPr>
          </a:lstStyle>
          <a:p>
            <a:pPr algn="ctr"/>
            <a:r>
              <a:rPr lang="en-US" altLang="es-MX" sz="1600" b="1" dirty="0">
                <a:solidFill>
                  <a:schemeClr val="bg1"/>
                </a:solidFill>
                <a:latin typeface="Source Sans Pro" panose="020B0503030403020204" pitchFamily="34" charset="0"/>
              </a:rPr>
              <a:t>City 1</a:t>
            </a:r>
          </a:p>
        </p:txBody>
      </p:sp>
      <p:graphicFrame>
        <p:nvGraphicFramePr>
          <p:cNvPr id="210" name="Chart 106">
            <a:extLst>
              <a:ext uri="{FF2B5EF4-FFF2-40B4-BE49-F238E27FC236}">
                <a16:creationId xmlns:a16="http://schemas.microsoft.com/office/drawing/2014/main" id="{83FD8914-4B77-493E-9355-DD24B6BB41DF}"/>
              </a:ext>
            </a:extLst>
          </p:cNvPr>
          <p:cNvGraphicFramePr>
            <a:graphicFrameLocks/>
          </p:cNvGraphicFramePr>
          <p:nvPr>
            <p:extLst>
              <p:ext uri="{D42A27DB-BD31-4B8C-83A1-F6EECF244321}">
                <p14:modId xmlns:p14="http://schemas.microsoft.com/office/powerpoint/2010/main" val="2989218769"/>
              </p:ext>
            </p:extLst>
          </p:nvPr>
        </p:nvGraphicFramePr>
        <p:xfrm>
          <a:off x="241807" y="3827018"/>
          <a:ext cx="2414588" cy="1627188"/>
        </p:xfrm>
        <a:graphic>
          <a:graphicData uri="http://schemas.openxmlformats.org/presentationml/2006/ole">
            <mc:AlternateContent xmlns:mc="http://schemas.openxmlformats.org/markup-compatibility/2006">
              <mc:Choice xmlns:v="urn:schemas-microsoft-com:vml" Requires="v">
                <p:oleObj r:id="rId6" imgW="4827633" imgH="3254995" progId="Excel.Chart.8">
                  <p:embed/>
                </p:oleObj>
              </mc:Choice>
              <mc:Fallback>
                <p:oleObj r:id="rId6" imgW="4827633" imgH="3254995" progId="Excel.Chart.8">
                  <p:embed/>
                  <p:pic>
                    <p:nvPicPr>
                      <p:cNvPr id="210" name="Chart 106">
                        <a:extLst>
                          <a:ext uri="{FF2B5EF4-FFF2-40B4-BE49-F238E27FC236}">
                            <a16:creationId xmlns:a16="http://schemas.microsoft.com/office/drawing/2014/main" id="{83FD8914-4B77-493E-9355-DD24B6BB41DF}"/>
                          </a:ext>
                        </a:extLst>
                      </p:cNvPr>
                      <p:cNvPicPr>
                        <a:picLocks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241807" y="3827018"/>
                        <a:ext cx="2414588" cy="1627188"/>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graphicFrame>
        <p:nvGraphicFramePr>
          <p:cNvPr id="211" name="Chart 118">
            <a:extLst>
              <a:ext uri="{FF2B5EF4-FFF2-40B4-BE49-F238E27FC236}">
                <a16:creationId xmlns:a16="http://schemas.microsoft.com/office/drawing/2014/main" id="{937092EB-F7FE-4215-A2FB-C4637FDE48D6}"/>
              </a:ext>
            </a:extLst>
          </p:cNvPr>
          <p:cNvGraphicFramePr>
            <a:graphicFrameLocks/>
          </p:cNvGraphicFramePr>
          <p:nvPr>
            <p:extLst>
              <p:ext uri="{D42A27DB-BD31-4B8C-83A1-F6EECF244321}">
                <p14:modId xmlns:p14="http://schemas.microsoft.com/office/powerpoint/2010/main" val="3576155746"/>
              </p:ext>
            </p:extLst>
          </p:nvPr>
        </p:nvGraphicFramePr>
        <p:xfrm>
          <a:off x="241807" y="1384649"/>
          <a:ext cx="2414588" cy="1626394"/>
        </p:xfrm>
        <a:graphic>
          <a:graphicData uri="http://schemas.openxmlformats.org/presentationml/2006/ole">
            <mc:AlternateContent xmlns:mc="http://schemas.openxmlformats.org/markup-compatibility/2006">
              <mc:Choice xmlns:v="urn:schemas-microsoft-com:vml" Requires="v">
                <p:oleObj r:id="rId8" imgW="4827633" imgH="3248899" progId="Excel.Chart.8">
                  <p:embed/>
                </p:oleObj>
              </mc:Choice>
              <mc:Fallback>
                <p:oleObj r:id="rId8" imgW="4827633" imgH="3248899" progId="Excel.Chart.8">
                  <p:embed/>
                  <p:pic>
                    <p:nvPicPr>
                      <p:cNvPr id="211" name="Chart 118">
                        <a:extLst>
                          <a:ext uri="{FF2B5EF4-FFF2-40B4-BE49-F238E27FC236}">
                            <a16:creationId xmlns:a16="http://schemas.microsoft.com/office/drawing/2014/main" id="{937092EB-F7FE-4215-A2FB-C4637FDE48D6}"/>
                          </a:ext>
                        </a:extLst>
                      </p:cNvPr>
                      <p:cNvPicPr>
                        <a:picLocks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241807" y="1384649"/>
                        <a:ext cx="2414588" cy="1626394"/>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3" name="Title 2">
            <a:extLst>
              <a:ext uri="{FF2B5EF4-FFF2-40B4-BE49-F238E27FC236}">
                <a16:creationId xmlns:a16="http://schemas.microsoft.com/office/drawing/2014/main" id="{E483B789-9E4C-4D4A-87EA-ACD7A562A3CA}"/>
              </a:ext>
            </a:extLst>
          </p:cNvPr>
          <p:cNvSpPr>
            <a:spLocks noGrp="1"/>
          </p:cNvSpPr>
          <p:nvPr>
            <p:ph type="title"/>
          </p:nvPr>
        </p:nvSpPr>
        <p:spPr/>
        <p:txBody>
          <a:bodyPr/>
          <a:lstStyle/>
          <a:p>
            <a:r>
              <a:rPr lang="en-US" dirty="0"/>
              <a:t>Mexico Map - Infographic</a:t>
            </a:r>
          </a:p>
        </p:txBody>
      </p:sp>
    </p:spTree>
  </p:cSld>
  <p:clrMapOvr>
    <a:masterClrMapping/>
  </p:clrMapOvr>
  <p:transition advClick="0"/>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8" name="Group 1229"/>
          <p:cNvGrpSpPr>
            <a:grpSpLocks noChangeAspect="1"/>
          </p:cNvGrpSpPr>
          <p:nvPr/>
        </p:nvGrpSpPr>
        <p:grpSpPr bwMode="auto">
          <a:xfrm>
            <a:off x="8449953" y="2853475"/>
            <a:ext cx="1528234" cy="1711060"/>
            <a:chOff x="1483" y="2550"/>
            <a:chExt cx="729" cy="816"/>
          </a:xfrm>
          <a:solidFill>
            <a:schemeClr val="bg1">
              <a:lumMod val="85000"/>
            </a:schemeClr>
          </a:solidFill>
        </p:grpSpPr>
        <p:grpSp>
          <p:nvGrpSpPr>
            <p:cNvPr id="59" name="Group 1430"/>
            <p:cNvGrpSpPr>
              <a:grpSpLocks/>
            </p:cNvGrpSpPr>
            <p:nvPr/>
          </p:nvGrpSpPr>
          <p:grpSpPr bwMode="auto">
            <a:xfrm>
              <a:off x="1483" y="2550"/>
              <a:ext cx="729" cy="816"/>
              <a:chOff x="1483" y="2550"/>
              <a:chExt cx="729" cy="816"/>
            </a:xfrm>
            <a:grpFill/>
          </p:grpSpPr>
          <p:sp>
            <p:nvSpPr>
              <p:cNvPr id="483" name="Freeform 1230"/>
              <p:cNvSpPr>
                <a:spLocks/>
              </p:cNvSpPr>
              <p:nvPr/>
            </p:nvSpPr>
            <p:spPr bwMode="auto">
              <a:xfrm>
                <a:off x="1912" y="3168"/>
                <a:ext cx="17" cy="6"/>
              </a:xfrm>
              <a:custGeom>
                <a:avLst/>
                <a:gdLst>
                  <a:gd name="T0" fmla="*/ 18 w 18"/>
                  <a:gd name="T1" fmla="*/ 0 h 6"/>
                  <a:gd name="T2" fmla="*/ 16 w 18"/>
                  <a:gd name="T3" fmla="*/ 0 h 6"/>
                  <a:gd name="T4" fmla="*/ 16 w 18"/>
                  <a:gd name="T5" fmla="*/ 0 h 6"/>
                  <a:gd name="T6" fmla="*/ 14 w 18"/>
                  <a:gd name="T7" fmla="*/ 0 h 6"/>
                  <a:gd name="T8" fmla="*/ 4 w 18"/>
                  <a:gd name="T9" fmla="*/ 1 h 6"/>
                  <a:gd name="T10" fmla="*/ 3 w 18"/>
                  <a:gd name="T11" fmla="*/ 1 h 6"/>
                  <a:gd name="T12" fmla="*/ 2 w 18"/>
                  <a:gd name="T13" fmla="*/ 1 h 6"/>
                  <a:gd name="T14" fmla="*/ 1 w 18"/>
                  <a:gd name="T15" fmla="*/ 1 h 6"/>
                  <a:gd name="T16" fmla="*/ 1 w 18"/>
                  <a:gd name="T17" fmla="*/ 1 h 6"/>
                  <a:gd name="T18" fmla="*/ 0 w 18"/>
                  <a:gd name="T19" fmla="*/ 2 h 6"/>
                  <a:gd name="T20" fmla="*/ 0 w 18"/>
                  <a:gd name="T21" fmla="*/ 2 h 6"/>
                  <a:gd name="T22" fmla="*/ 3 w 18"/>
                  <a:gd name="T23" fmla="*/ 4 h 6"/>
                  <a:gd name="T24" fmla="*/ 4 w 18"/>
                  <a:gd name="T25" fmla="*/ 6 h 6"/>
                  <a:gd name="T26" fmla="*/ 13 w 18"/>
                  <a:gd name="T27" fmla="*/ 1 h 6"/>
                  <a:gd name="T28" fmla="*/ 14 w 18"/>
                  <a:gd name="T29" fmla="*/ 1 h 6"/>
                  <a:gd name="T30" fmla="*/ 15 w 18"/>
                  <a:gd name="T31" fmla="*/ 1 h 6"/>
                  <a:gd name="T32" fmla="*/ 16 w 18"/>
                  <a:gd name="T33" fmla="*/ 1 h 6"/>
                  <a:gd name="T34" fmla="*/ 16 w 18"/>
                  <a:gd name="T35" fmla="*/ 0 h 6"/>
                  <a:gd name="T36" fmla="*/ 17 w 18"/>
                  <a:gd name="T37" fmla="*/ 0 h 6"/>
                  <a:gd name="T38" fmla="*/ 18 w 18"/>
                  <a:gd name="T39" fmla="*/ 0 h 6"/>
                  <a:gd name="T40" fmla="*/ 18 w 18"/>
                  <a:gd name="T4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8" h="6">
                    <a:moveTo>
                      <a:pt x="18" y="0"/>
                    </a:moveTo>
                    <a:cubicBezTo>
                      <a:pt x="17" y="0"/>
                      <a:pt x="17" y="0"/>
                      <a:pt x="16" y="0"/>
                    </a:cubicBezTo>
                    <a:cubicBezTo>
                      <a:pt x="16" y="0"/>
                      <a:pt x="16" y="0"/>
                      <a:pt x="16" y="0"/>
                    </a:cubicBezTo>
                    <a:cubicBezTo>
                      <a:pt x="15" y="0"/>
                      <a:pt x="15" y="0"/>
                      <a:pt x="14" y="0"/>
                    </a:cubicBezTo>
                    <a:cubicBezTo>
                      <a:pt x="11" y="0"/>
                      <a:pt x="7" y="0"/>
                      <a:pt x="4" y="1"/>
                    </a:cubicBezTo>
                    <a:cubicBezTo>
                      <a:pt x="4" y="1"/>
                      <a:pt x="4" y="1"/>
                      <a:pt x="3" y="1"/>
                    </a:cubicBezTo>
                    <a:cubicBezTo>
                      <a:pt x="3" y="1"/>
                      <a:pt x="3" y="1"/>
                      <a:pt x="2" y="1"/>
                    </a:cubicBezTo>
                    <a:cubicBezTo>
                      <a:pt x="2" y="1"/>
                      <a:pt x="2" y="1"/>
                      <a:pt x="1" y="1"/>
                    </a:cubicBezTo>
                    <a:cubicBezTo>
                      <a:pt x="1" y="1"/>
                      <a:pt x="1" y="1"/>
                      <a:pt x="1" y="1"/>
                    </a:cubicBezTo>
                    <a:cubicBezTo>
                      <a:pt x="1" y="2"/>
                      <a:pt x="0" y="2"/>
                      <a:pt x="0" y="2"/>
                    </a:cubicBezTo>
                    <a:cubicBezTo>
                      <a:pt x="0" y="2"/>
                      <a:pt x="0" y="2"/>
                      <a:pt x="0" y="2"/>
                    </a:cubicBezTo>
                    <a:cubicBezTo>
                      <a:pt x="1" y="3"/>
                      <a:pt x="2" y="3"/>
                      <a:pt x="3" y="4"/>
                    </a:cubicBezTo>
                    <a:cubicBezTo>
                      <a:pt x="3" y="5"/>
                      <a:pt x="4" y="5"/>
                      <a:pt x="4" y="6"/>
                    </a:cubicBezTo>
                    <a:cubicBezTo>
                      <a:pt x="6" y="4"/>
                      <a:pt x="9" y="1"/>
                      <a:pt x="13" y="1"/>
                    </a:cubicBezTo>
                    <a:cubicBezTo>
                      <a:pt x="13" y="1"/>
                      <a:pt x="14" y="1"/>
                      <a:pt x="14" y="1"/>
                    </a:cubicBezTo>
                    <a:cubicBezTo>
                      <a:pt x="14" y="1"/>
                      <a:pt x="14" y="1"/>
                      <a:pt x="15" y="1"/>
                    </a:cubicBezTo>
                    <a:cubicBezTo>
                      <a:pt x="15" y="1"/>
                      <a:pt x="15" y="1"/>
                      <a:pt x="16" y="1"/>
                    </a:cubicBezTo>
                    <a:cubicBezTo>
                      <a:pt x="16" y="1"/>
                      <a:pt x="16" y="0"/>
                      <a:pt x="16" y="0"/>
                    </a:cubicBezTo>
                    <a:cubicBezTo>
                      <a:pt x="16" y="0"/>
                      <a:pt x="17" y="0"/>
                      <a:pt x="17" y="0"/>
                    </a:cubicBezTo>
                    <a:cubicBezTo>
                      <a:pt x="17" y="0"/>
                      <a:pt x="18" y="0"/>
                      <a:pt x="18" y="0"/>
                    </a:cubicBezTo>
                    <a:cubicBezTo>
                      <a:pt x="18" y="0"/>
                      <a:pt x="18" y="0"/>
                      <a:pt x="18" y="0"/>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484" name="Freeform 1231"/>
              <p:cNvSpPr>
                <a:spLocks/>
              </p:cNvSpPr>
              <p:nvPr/>
            </p:nvSpPr>
            <p:spPr bwMode="auto">
              <a:xfrm>
                <a:off x="1797" y="3162"/>
                <a:ext cx="104" cy="132"/>
              </a:xfrm>
              <a:custGeom>
                <a:avLst/>
                <a:gdLst>
                  <a:gd name="T0" fmla="*/ 82 w 109"/>
                  <a:gd name="T1" fmla="*/ 58 h 138"/>
                  <a:gd name="T2" fmla="*/ 89 w 109"/>
                  <a:gd name="T3" fmla="*/ 54 h 138"/>
                  <a:gd name="T4" fmla="*/ 94 w 109"/>
                  <a:gd name="T5" fmla="*/ 53 h 138"/>
                  <a:gd name="T6" fmla="*/ 94 w 109"/>
                  <a:gd name="T7" fmla="*/ 13 h 138"/>
                  <a:gd name="T8" fmla="*/ 96 w 109"/>
                  <a:gd name="T9" fmla="*/ 13 h 138"/>
                  <a:gd name="T10" fmla="*/ 106 w 109"/>
                  <a:gd name="T11" fmla="*/ 11 h 138"/>
                  <a:gd name="T12" fmla="*/ 109 w 109"/>
                  <a:gd name="T13" fmla="*/ 10 h 138"/>
                  <a:gd name="T14" fmla="*/ 109 w 109"/>
                  <a:gd name="T15" fmla="*/ 10 h 138"/>
                  <a:gd name="T16" fmla="*/ 109 w 109"/>
                  <a:gd name="T17" fmla="*/ 10 h 138"/>
                  <a:gd name="T18" fmla="*/ 107 w 109"/>
                  <a:gd name="T19" fmla="*/ 10 h 138"/>
                  <a:gd name="T20" fmla="*/ 106 w 109"/>
                  <a:gd name="T21" fmla="*/ 10 h 138"/>
                  <a:gd name="T22" fmla="*/ 103 w 109"/>
                  <a:gd name="T23" fmla="*/ 10 h 138"/>
                  <a:gd name="T24" fmla="*/ 98 w 109"/>
                  <a:gd name="T25" fmla="*/ 9 h 138"/>
                  <a:gd name="T26" fmla="*/ 91 w 109"/>
                  <a:gd name="T27" fmla="*/ 9 h 138"/>
                  <a:gd name="T28" fmla="*/ 74 w 109"/>
                  <a:gd name="T29" fmla="*/ 10 h 138"/>
                  <a:gd name="T30" fmla="*/ 73 w 109"/>
                  <a:gd name="T31" fmla="*/ 10 h 138"/>
                  <a:gd name="T32" fmla="*/ 69 w 109"/>
                  <a:gd name="T33" fmla="*/ 6 h 138"/>
                  <a:gd name="T34" fmla="*/ 31 w 109"/>
                  <a:gd name="T35" fmla="*/ 6 h 138"/>
                  <a:gd name="T36" fmla="*/ 20 w 109"/>
                  <a:gd name="T37" fmla="*/ 3 h 138"/>
                  <a:gd name="T38" fmla="*/ 11 w 109"/>
                  <a:gd name="T39" fmla="*/ 2 h 138"/>
                  <a:gd name="T40" fmla="*/ 10 w 109"/>
                  <a:gd name="T41" fmla="*/ 3 h 138"/>
                  <a:gd name="T42" fmla="*/ 9 w 109"/>
                  <a:gd name="T43" fmla="*/ 3 h 138"/>
                  <a:gd name="T44" fmla="*/ 6 w 109"/>
                  <a:gd name="T45" fmla="*/ 1 h 138"/>
                  <a:gd name="T46" fmla="*/ 5 w 109"/>
                  <a:gd name="T47" fmla="*/ 0 h 138"/>
                  <a:gd name="T48" fmla="*/ 5 w 109"/>
                  <a:gd name="T49" fmla="*/ 0 h 138"/>
                  <a:gd name="T50" fmla="*/ 3 w 109"/>
                  <a:gd name="T51" fmla="*/ 2 h 138"/>
                  <a:gd name="T52" fmla="*/ 3 w 109"/>
                  <a:gd name="T53" fmla="*/ 3 h 138"/>
                  <a:gd name="T54" fmla="*/ 0 w 109"/>
                  <a:gd name="T55" fmla="*/ 3 h 138"/>
                  <a:gd name="T56" fmla="*/ 6 w 109"/>
                  <a:gd name="T57" fmla="*/ 15 h 138"/>
                  <a:gd name="T58" fmla="*/ 17 w 109"/>
                  <a:gd name="T59" fmla="*/ 39 h 138"/>
                  <a:gd name="T60" fmla="*/ 23 w 109"/>
                  <a:gd name="T61" fmla="*/ 52 h 138"/>
                  <a:gd name="T62" fmla="*/ 28 w 109"/>
                  <a:gd name="T63" fmla="*/ 63 h 138"/>
                  <a:gd name="T64" fmla="*/ 29 w 109"/>
                  <a:gd name="T65" fmla="*/ 74 h 138"/>
                  <a:gd name="T66" fmla="*/ 29 w 109"/>
                  <a:gd name="T67" fmla="*/ 81 h 138"/>
                  <a:gd name="T68" fmla="*/ 33 w 109"/>
                  <a:gd name="T69" fmla="*/ 99 h 138"/>
                  <a:gd name="T70" fmla="*/ 33 w 109"/>
                  <a:gd name="T71" fmla="*/ 104 h 138"/>
                  <a:gd name="T72" fmla="*/ 40 w 109"/>
                  <a:gd name="T73" fmla="*/ 126 h 138"/>
                  <a:gd name="T74" fmla="*/ 47 w 109"/>
                  <a:gd name="T75" fmla="*/ 134 h 138"/>
                  <a:gd name="T76" fmla="*/ 48 w 109"/>
                  <a:gd name="T77" fmla="*/ 134 h 138"/>
                  <a:gd name="T78" fmla="*/ 55 w 109"/>
                  <a:gd name="T79" fmla="*/ 128 h 138"/>
                  <a:gd name="T80" fmla="*/ 58 w 109"/>
                  <a:gd name="T81" fmla="*/ 130 h 138"/>
                  <a:gd name="T82" fmla="*/ 60 w 109"/>
                  <a:gd name="T83" fmla="*/ 135 h 138"/>
                  <a:gd name="T84" fmla="*/ 63 w 109"/>
                  <a:gd name="T85" fmla="*/ 138 h 138"/>
                  <a:gd name="T86" fmla="*/ 68 w 109"/>
                  <a:gd name="T87" fmla="*/ 138 h 138"/>
                  <a:gd name="T88" fmla="*/ 73 w 109"/>
                  <a:gd name="T89" fmla="*/ 138 h 138"/>
                  <a:gd name="T90" fmla="*/ 74 w 109"/>
                  <a:gd name="T91" fmla="*/ 138 h 138"/>
                  <a:gd name="T92" fmla="*/ 76 w 109"/>
                  <a:gd name="T93" fmla="*/ 138 h 138"/>
                  <a:gd name="T94" fmla="*/ 79 w 109"/>
                  <a:gd name="T95" fmla="*/ 135 h 138"/>
                  <a:gd name="T96" fmla="*/ 82 w 109"/>
                  <a:gd name="T97" fmla="*/ 132 h 138"/>
                  <a:gd name="T98" fmla="*/ 82 w 109"/>
                  <a:gd name="T99" fmla="*/ 92 h 138"/>
                  <a:gd name="T100" fmla="*/ 82 w 109"/>
                  <a:gd name="T101" fmla="*/ 88 h 138"/>
                  <a:gd name="T102" fmla="*/ 82 w 109"/>
                  <a:gd name="T103" fmla="*/ 58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9" h="138">
                    <a:moveTo>
                      <a:pt x="82" y="58"/>
                    </a:moveTo>
                    <a:cubicBezTo>
                      <a:pt x="82" y="55"/>
                      <a:pt x="86" y="54"/>
                      <a:pt x="89" y="54"/>
                    </a:cubicBezTo>
                    <a:cubicBezTo>
                      <a:pt x="90" y="54"/>
                      <a:pt x="93" y="54"/>
                      <a:pt x="94" y="53"/>
                    </a:cubicBezTo>
                    <a:cubicBezTo>
                      <a:pt x="94" y="13"/>
                      <a:pt x="94" y="13"/>
                      <a:pt x="94" y="13"/>
                    </a:cubicBezTo>
                    <a:cubicBezTo>
                      <a:pt x="96" y="13"/>
                      <a:pt x="96" y="13"/>
                      <a:pt x="96" y="13"/>
                    </a:cubicBezTo>
                    <a:cubicBezTo>
                      <a:pt x="99" y="12"/>
                      <a:pt x="104" y="12"/>
                      <a:pt x="106" y="11"/>
                    </a:cubicBezTo>
                    <a:cubicBezTo>
                      <a:pt x="106" y="11"/>
                      <a:pt x="107" y="11"/>
                      <a:pt x="109" y="10"/>
                    </a:cubicBezTo>
                    <a:cubicBezTo>
                      <a:pt x="109" y="10"/>
                      <a:pt x="109" y="10"/>
                      <a:pt x="109" y="10"/>
                    </a:cubicBezTo>
                    <a:cubicBezTo>
                      <a:pt x="109" y="10"/>
                      <a:pt x="109" y="10"/>
                      <a:pt x="109" y="10"/>
                    </a:cubicBezTo>
                    <a:cubicBezTo>
                      <a:pt x="108" y="10"/>
                      <a:pt x="107" y="10"/>
                      <a:pt x="107" y="10"/>
                    </a:cubicBezTo>
                    <a:cubicBezTo>
                      <a:pt x="106" y="10"/>
                      <a:pt x="106" y="10"/>
                      <a:pt x="106" y="10"/>
                    </a:cubicBezTo>
                    <a:cubicBezTo>
                      <a:pt x="105" y="10"/>
                      <a:pt x="104" y="10"/>
                      <a:pt x="103" y="10"/>
                    </a:cubicBezTo>
                    <a:cubicBezTo>
                      <a:pt x="101" y="10"/>
                      <a:pt x="99" y="10"/>
                      <a:pt x="98" y="9"/>
                    </a:cubicBezTo>
                    <a:cubicBezTo>
                      <a:pt x="98" y="9"/>
                      <a:pt x="96" y="9"/>
                      <a:pt x="91" y="9"/>
                    </a:cubicBezTo>
                    <a:cubicBezTo>
                      <a:pt x="83" y="9"/>
                      <a:pt x="74" y="10"/>
                      <a:pt x="74" y="10"/>
                    </a:cubicBezTo>
                    <a:cubicBezTo>
                      <a:pt x="73" y="10"/>
                      <a:pt x="73" y="10"/>
                      <a:pt x="73" y="10"/>
                    </a:cubicBezTo>
                    <a:cubicBezTo>
                      <a:pt x="69" y="6"/>
                      <a:pt x="69" y="6"/>
                      <a:pt x="69" y="6"/>
                    </a:cubicBezTo>
                    <a:cubicBezTo>
                      <a:pt x="31" y="6"/>
                      <a:pt x="31" y="6"/>
                      <a:pt x="31" y="6"/>
                    </a:cubicBezTo>
                    <a:cubicBezTo>
                      <a:pt x="27" y="6"/>
                      <a:pt x="24" y="5"/>
                      <a:pt x="20" y="3"/>
                    </a:cubicBezTo>
                    <a:cubicBezTo>
                      <a:pt x="17" y="1"/>
                      <a:pt x="14" y="1"/>
                      <a:pt x="11" y="2"/>
                    </a:cubicBezTo>
                    <a:cubicBezTo>
                      <a:pt x="10" y="2"/>
                      <a:pt x="10" y="3"/>
                      <a:pt x="10" y="3"/>
                    </a:cubicBezTo>
                    <a:cubicBezTo>
                      <a:pt x="9" y="3"/>
                      <a:pt x="9" y="3"/>
                      <a:pt x="9" y="3"/>
                    </a:cubicBezTo>
                    <a:cubicBezTo>
                      <a:pt x="7" y="3"/>
                      <a:pt x="6" y="2"/>
                      <a:pt x="6" y="1"/>
                    </a:cubicBezTo>
                    <a:cubicBezTo>
                      <a:pt x="5" y="1"/>
                      <a:pt x="5" y="1"/>
                      <a:pt x="5" y="0"/>
                    </a:cubicBezTo>
                    <a:cubicBezTo>
                      <a:pt x="5" y="0"/>
                      <a:pt x="5" y="0"/>
                      <a:pt x="5" y="0"/>
                    </a:cubicBezTo>
                    <a:cubicBezTo>
                      <a:pt x="4" y="0"/>
                      <a:pt x="3" y="2"/>
                      <a:pt x="3" y="2"/>
                    </a:cubicBezTo>
                    <a:cubicBezTo>
                      <a:pt x="3" y="3"/>
                      <a:pt x="3" y="3"/>
                      <a:pt x="3" y="3"/>
                    </a:cubicBezTo>
                    <a:cubicBezTo>
                      <a:pt x="0" y="3"/>
                      <a:pt x="0" y="3"/>
                      <a:pt x="0" y="3"/>
                    </a:cubicBezTo>
                    <a:cubicBezTo>
                      <a:pt x="0" y="6"/>
                      <a:pt x="2" y="11"/>
                      <a:pt x="6" y="15"/>
                    </a:cubicBezTo>
                    <a:cubicBezTo>
                      <a:pt x="10" y="21"/>
                      <a:pt x="14" y="31"/>
                      <a:pt x="17" y="39"/>
                    </a:cubicBezTo>
                    <a:cubicBezTo>
                      <a:pt x="18" y="43"/>
                      <a:pt x="21" y="48"/>
                      <a:pt x="23" y="52"/>
                    </a:cubicBezTo>
                    <a:cubicBezTo>
                      <a:pt x="25" y="56"/>
                      <a:pt x="27" y="59"/>
                      <a:pt x="28" y="63"/>
                    </a:cubicBezTo>
                    <a:cubicBezTo>
                      <a:pt x="29" y="66"/>
                      <a:pt x="29" y="70"/>
                      <a:pt x="29" y="74"/>
                    </a:cubicBezTo>
                    <a:cubicBezTo>
                      <a:pt x="28" y="77"/>
                      <a:pt x="28" y="80"/>
                      <a:pt x="29" y="81"/>
                    </a:cubicBezTo>
                    <a:cubicBezTo>
                      <a:pt x="31" y="85"/>
                      <a:pt x="32" y="91"/>
                      <a:pt x="33" y="99"/>
                    </a:cubicBezTo>
                    <a:cubicBezTo>
                      <a:pt x="33" y="101"/>
                      <a:pt x="33" y="102"/>
                      <a:pt x="33" y="104"/>
                    </a:cubicBezTo>
                    <a:cubicBezTo>
                      <a:pt x="34" y="111"/>
                      <a:pt x="35" y="121"/>
                      <a:pt x="40" y="126"/>
                    </a:cubicBezTo>
                    <a:cubicBezTo>
                      <a:pt x="42" y="128"/>
                      <a:pt x="44" y="131"/>
                      <a:pt x="47" y="134"/>
                    </a:cubicBezTo>
                    <a:cubicBezTo>
                      <a:pt x="47" y="134"/>
                      <a:pt x="48" y="134"/>
                      <a:pt x="48" y="134"/>
                    </a:cubicBezTo>
                    <a:cubicBezTo>
                      <a:pt x="49" y="132"/>
                      <a:pt x="52" y="128"/>
                      <a:pt x="55" y="128"/>
                    </a:cubicBezTo>
                    <a:cubicBezTo>
                      <a:pt x="56" y="128"/>
                      <a:pt x="57" y="129"/>
                      <a:pt x="58" y="130"/>
                    </a:cubicBezTo>
                    <a:cubicBezTo>
                      <a:pt x="59" y="132"/>
                      <a:pt x="60" y="133"/>
                      <a:pt x="60" y="135"/>
                    </a:cubicBezTo>
                    <a:cubicBezTo>
                      <a:pt x="61" y="137"/>
                      <a:pt x="61" y="138"/>
                      <a:pt x="63" y="138"/>
                    </a:cubicBezTo>
                    <a:cubicBezTo>
                      <a:pt x="64" y="138"/>
                      <a:pt x="66" y="138"/>
                      <a:pt x="68" y="138"/>
                    </a:cubicBezTo>
                    <a:cubicBezTo>
                      <a:pt x="70" y="138"/>
                      <a:pt x="72" y="138"/>
                      <a:pt x="73" y="138"/>
                    </a:cubicBezTo>
                    <a:cubicBezTo>
                      <a:pt x="74" y="138"/>
                      <a:pt x="74" y="138"/>
                      <a:pt x="74" y="138"/>
                    </a:cubicBezTo>
                    <a:cubicBezTo>
                      <a:pt x="75" y="138"/>
                      <a:pt x="76" y="138"/>
                      <a:pt x="76" y="138"/>
                    </a:cubicBezTo>
                    <a:cubicBezTo>
                      <a:pt x="76" y="137"/>
                      <a:pt x="77" y="136"/>
                      <a:pt x="79" y="135"/>
                    </a:cubicBezTo>
                    <a:cubicBezTo>
                      <a:pt x="80" y="134"/>
                      <a:pt x="82" y="133"/>
                      <a:pt x="82" y="132"/>
                    </a:cubicBezTo>
                    <a:cubicBezTo>
                      <a:pt x="82" y="92"/>
                      <a:pt x="82" y="92"/>
                      <a:pt x="82" y="92"/>
                    </a:cubicBezTo>
                    <a:cubicBezTo>
                      <a:pt x="82" y="88"/>
                      <a:pt x="82" y="88"/>
                      <a:pt x="82" y="88"/>
                    </a:cubicBezTo>
                    <a:lnTo>
                      <a:pt x="82" y="58"/>
                    </a:ln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485" name="Freeform 1232"/>
              <p:cNvSpPr>
                <a:spLocks/>
              </p:cNvSpPr>
              <p:nvPr/>
            </p:nvSpPr>
            <p:spPr bwMode="auto">
              <a:xfrm>
                <a:off x="1935" y="3147"/>
                <a:ext cx="79" cy="72"/>
              </a:xfrm>
              <a:custGeom>
                <a:avLst/>
                <a:gdLst>
                  <a:gd name="T0" fmla="*/ 45 w 83"/>
                  <a:gd name="T1" fmla="*/ 1 h 75"/>
                  <a:gd name="T2" fmla="*/ 41 w 83"/>
                  <a:gd name="T3" fmla="*/ 4 h 75"/>
                  <a:gd name="T4" fmla="*/ 29 w 83"/>
                  <a:gd name="T5" fmla="*/ 14 h 75"/>
                  <a:gd name="T6" fmla="*/ 23 w 83"/>
                  <a:gd name="T7" fmla="*/ 21 h 75"/>
                  <a:gd name="T8" fmla="*/ 18 w 83"/>
                  <a:gd name="T9" fmla="*/ 27 h 75"/>
                  <a:gd name="T10" fmla="*/ 15 w 83"/>
                  <a:gd name="T11" fmla="*/ 27 h 75"/>
                  <a:gd name="T12" fmla="*/ 6 w 83"/>
                  <a:gd name="T13" fmla="*/ 25 h 75"/>
                  <a:gd name="T14" fmla="*/ 2 w 83"/>
                  <a:gd name="T15" fmla="*/ 25 h 75"/>
                  <a:gd name="T16" fmla="*/ 0 w 83"/>
                  <a:gd name="T17" fmla="*/ 25 h 75"/>
                  <a:gd name="T18" fmla="*/ 1 w 83"/>
                  <a:gd name="T19" fmla="*/ 26 h 75"/>
                  <a:gd name="T20" fmla="*/ 1 w 83"/>
                  <a:gd name="T21" fmla="*/ 26 h 75"/>
                  <a:gd name="T22" fmla="*/ 2 w 83"/>
                  <a:gd name="T23" fmla="*/ 27 h 75"/>
                  <a:gd name="T24" fmla="*/ 3 w 83"/>
                  <a:gd name="T25" fmla="*/ 27 h 75"/>
                  <a:gd name="T26" fmla="*/ 3 w 83"/>
                  <a:gd name="T27" fmla="*/ 28 h 75"/>
                  <a:gd name="T28" fmla="*/ 3 w 83"/>
                  <a:gd name="T29" fmla="*/ 28 h 75"/>
                  <a:gd name="T30" fmla="*/ 7 w 83"/>
                  <a:gd name="T31" fmla="*/ 34 h 75"/>
                  <a:gd name="T32" fmla="*/ 10 w 83"/>
                  <a:gd name="T33" fmla="*/ 42 h 75"/>
                  <a:gd name="T34" fmla="*/ 23 w 83"/>
                  <a:gd name="T35" fmla="*/ 51 h 75"/>
                  <a:gd name="T36" fmla="*/ 24 w 83"/>
                  <a:gd name="T37" fmla="*/ 53 h 75"/>
                  <a:gd name="T38" fmla="*/ 27 w 83"/>
                  <a:gd name="T39" fmla="*/ 60 h 75"/>
                  <a:gd name="T40" fmla="*/ 29 w 83"/>
                  <a:gd name="T41" fmla="*/ 64 h 75"/>
                  <a:gd name="T42" fmla="*/ 32 w 83"/>
                  <a:gd name="T43" fmla="*/ 65 h 75"/>
                  <a:gd name="T44" fmla="*/ 33 w 83"/>
                  <a:gd name="T45" fmla="*/ 66 h 75"/>
                  <a:gd name="T46" fmla="*/ 34 w 83"/>
                  <a:gd name="T47" fmla="*/ 66 h 75"/>
                  <a:gd name="T48" fmla="*/ 36 w 83"/>
                  <a:gd name="T49" fmla="*/ 66 h 75"/>
                  <a:gd name="T50" fmla="*/ 37 w 83"/>
                  <a:gd name="T51" fmla="*/ 66 h 75"/>
                  <a:gd name="T52" fmla="*/ 38 w 83"/>
                  <a:gd name="T53" fmla="*/ 66 h 75"/>
                  <a:gd name="T54" fmla="*/ 38 w 83"/>
                  <a:gd name="T55" fmla="*/ 66 h 75"/>
                  <a:gd name="T56" fmla="*/ 39 w 83"/>
                  <a:gd name="T57" fmla="*/ 67 h 75"/>
                  <a:gd name="T58" fmla="*/ 40 w 83"/>
                  <a:gd name="T59" fmla="*/ 67 h 75"/>
                  <a:gd name="T60" fmla="*/ 40 w 83"/>
                  <a:gd name="T61" fmla="*/ 67 h 75"/>
                  <a:gd name="T62" fmla="*/ 41 w 83"/>
                  <a:gd name="T63" fmla="*/ 68 h 75"/>
                  <a:gd name="T64" fmla="*/ 41 w 83"/>
                  <a:gd name="T65" fmla="*/ 68 h 75"/>
                  <a:gd name="T66" fmla="*/ 41 w 83"/>
                  <a:gd name="T67" fmla="*/ 68 h 75"/>
                  <a:gd name="T68" fmla="*/ 42 w 83"/>
                  <a:gd name="T69" fmla="*/ 67 h 75"/>
                  <a:gd name="T70" fmla="*/ 43 w 83"/>
                  <a:gd name="T71" fmla="*/ 71 h 75"/>
                  <a:gd name="T72" fmla="*/ 43 w 83"/>
                  <a:gd name="T73" fmla="*/ 71 h 75"/>
                  <a:gd name="T74" fmla="*/ 43 w 83"/>
                  <a:gd name="T75" fmla="*/ 71 h 75"/>
                  <a:gd name="T76" fmla="*/ 46 w 83"/>
                  <a:gd name="T77" fmla="*/ 71 h 75"/>
                  <a:gd name="T78" fmla="*/ 50 w 83"/>
                  <a:gd name="T79" fmla="*/ 72 h 75"/>
                  <a:gd name="T80" fmla="*/ 50 w 83"/>
                  <a:gd name="T81" fmla="*/ 72 h 75"/>
                  <a:gd name="T82" fmla="*/ 52 w 83"/>
                  <a:gd name="T83" fmla="*/ 72 h 75"/>
                  <a:gd name="T84" fmla="*/ 52 w 83"/>
                  <a:gd name="T85" fmla="*/ 72 h 75"/>
                  <a:gd name="T86" fmla="*/ 53 w 83"/>
                  <a:gd name="T87" fmla="*/ 73 h 75"/>
                  <a:gd name="T88" fmla="*/ 59 w 83"/>
                  <a:gd name="T89" fmla="*/ 74 h 75"/>
                  <a:gd name="T90" fmla="*/ 64 w 83"/>
                  <a:gd name="T91" fmla="*/ 75 h 75"/>
                  <a:gd name="T92" fmla="*/ 67 w 83"/>
                  <a:gd name="T93" fmla="*/ 72 h 75"/>
                  <a:gd name="T94" fmla="*/ 74 w 83"/>
                  <a:gd name="T95" fmla="*/ 64 h 75"/>
                  <a:gd name="T96" fmla="*/ 76 w 83"/>
                  <a:gd name="T97" fmla="*/ 59 h 75"/>
                  <a:gd name="T98" fmla="*/ 78 w 83"/>
                  <a:gd name="T99" fmla="*/ 53 h 75"/>
                  <a:gd name="T100" fmla="*/ 83 w 83"/>
                  <a:gd name="T101" fmla="*/ 47 h 75"/>
                  <a:gd name="T102" fmla="*/ 82 w 83"/>
                  <a:gd name="T103" fmla="*/ 43 h 75"/>
                  <a:gd name="T104" fmla="*/ 80 w 83"/>
                  <a:gd name="T105" fmla="*/ 39 h 75"/>
                  <a:gd name="T106" fmla="*/ 80 w 83"/>
                  <a:gd name="T107" fmla="*/ 32 h 75"/>
                  <a:gd name="T108" fmla="*/ 82 w 83"/>
                  <a:gd name="T109" fmla="*/ 28 h 75"/>
                  <a:gd name="T110" fmla="*/ 82 w 83"/>
                  <a:gd name="T111" fmla="*/ 19 h 75"/>
                  <a:gd name="T112" fmla="*/ 82 w 83"/>
                  <a:gd name="T113" fmla="*/ 11 h 75"/>
                  <a:gd name="T114" fmla="*/ 80 w 83"/>
                  <a:gd name="T115" fmla="*/ 11 h 75"/>
                  <a:gd name="T116" fmla="*/ 70 w 83"/>
                  <a:gd name="T117" fmla="*/ 7 h 75"/>
                  <a:gd name="T118" fmla="*/ 56 w 83"/>
                  <a:gd name="T119" fmla="*/ 4 h 75"/>
                  <a:gd name="T120" fmla="*/ 55 w 83"/>
                  <a:gd name="T121" fmla="*/ 4 h 75"/>
                  <a:gd name="T122" fmla="*/ 53 w 83"/>
                  <a:gd name="T123" fmla="*/ 0 h 75"/>
                  <a:gd name="T124" fmla="*/ 45 w 83"/>
                  <a:gd name="T125" fmla="*/ 1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3" h="75">
                    <a:moveTo>
                      <a:pt x="45" y="1"/>
                    </a:moveTo>
                    <a:cubicBezTo>
                      <a:pt x="41" y="2"/>
                      <a:pt x="41" y="3"/>
                      <a:pt x="41" y="4"/>
                    </a:cubicBezTo>
                    <a:cubicBezTo>
                      <a:pt x="41" y="8"/>
                      <a:pt x="33" y="13"/>
                      <a:pt x="29" y="14"/>
                    </a:cubicBezTo>
                    <a:cubicBezTo>
                      <a:pt x="27" y="15"/>
                      <a:pt x="24" y="18"/>
                      <a:pt x="23" y="21"/>
                    </a:cubicBezTo>
                    <a:cubicBezTo>
                      <a:pt x="20" y="24"/>
                      <a:pt x="19" y="26"/>
                      <a:pt x="18" y="27"/>
                    </a:cubicBezTo>
                    <a:cubicBezTo>
                      <a:pt x="17" y="27"/>
                      <a:pt x="16" y="27"/>
                      <a:pt x="15" y="27"/>
                    </a:cubicBezTo>
                    <a:cubicBezTo>
                      <a:pt x="12" y="27"/>
                      <a:pt x="9" y="26"/>
                      <a:pt x="6" y="25"/>
                    </a:cubicBezTo>
                    <a:cubicBezTo>
                      <a:pt x="4" y="25"/>
                      <a:pt x="3" y="25"/>
                      <a:pt x="2" y="25"/>
                    </a:cubicBezTo>
                    <a:cubicBezTo>
                      <a:pt x="2" y="25"/>
                      <a:pt x="1" y="25"/>
                      <a:pt x="0" y="25"/>
                    </a:cubicBezTo>
                    <a:cubicBezTo>
                      <a:pt x="0" y="25"/>
                      <a:pt x="1" y="26"/>
                      <a:pt x="1" y="26"/>
                    </a:cubicBezTo>
                    <a:cubicBezTo>
                      <a:pt x="1" y="26"/>
                      <a:pt x="1" y="26"/>
                      <a:pt x="1" y="26"/>
                    </a:cubicBezTo>
                    <a:cubicBezTo>
                      <a:pt x="2" y="27"/>
                      <a:pt x="2" y="27"/>
                      <a:pt x="2" y="27"/>
                    </a:cubicBezTo>
                    <a:cubicBezTo>
                      <a:pt x="2" y="27"/>
                      <a:pt x="2" y="27"/>
                      <a:pt x="3" y="27"/>
                    </a:cubicBezTo>
                    <a:cubicBezTo>
                      <a:pt x="3" y="28"/>
                      <a:pt x="3" y="28"/>
                      <a:pt x="3" y="28"/>
                    </a:cubicBezTo>
                    <a:cubicBezTo>
                      <a:pt x="3" y="28"/>
                      <a:pt x="3" y="28"/>
                      <a:pt x="3" y="28"/>
                    </a:cubicBezTo>
                    <a:cubicBezTo>
                      <a:pt x="5" y="28"/>
                      <a:pt x="6" y="30"/>
                      <a:pt x="7" y="34"/>
                    </a:cubicBezTo>
                    <a:cubicBezTo>
                      <a:pt x="7" y="36"/>
                      <a:pt x="9" y="41"/>
                      <a:pt x="10" y="42"/>
                    </a:cubicBezTo>
                    <a:cubicBezTo>
                      <a:pt x="13" y="43"/>
                      <a:pt x="23" y="47"/>
                      <a:pt x="23" y="51"/>
                    </a:cubicBezTo>
                    <a:cubicBezTo>
                      <a:pt x="23" y="52"/>
                      <a:pt x="23" y="53"/>
                      <a:pt x="24" y="53"/>
                    </a:cubicBezTo>
                    <a:cubicBezTo>
                      <a:pt x="25" y="55"/>
                      <a:pt x="27" y="57"/>
                      <a:pt x="27" y="60"/>
                    </a:cubicBezTo>
                    <a:cubicBezTo>
                      <a:pt x="27" y="61"/>
                      <a:pt x="28" y="62"/>
                      <a:pt x="29" y="64"/>
                    </a:cubicBezTo>
                    <a:cubicBezTo>
                      <a:pt x="30" y="65"/>
                      <a:pt x="31" y="65"/>
                      <a:pt x="32" y="65"/>
                    </a:cubicBezTo>
                    <a:cubicBezTo>
                      <a:pt x="32" y="66"/>
                      <a:pt x="33" y="66"/>
                      <a:pt x="33" y="66"/>
                    </a:cubicBezTo>
                    <a:cubicBezTo>
                      <a:pt x="34" y="66"/>
                      <a:pt x="34" y="66"/>
                      <a:pt x="34" y="66"/>
                    </a:cubicBezTo>
                    <a:cubicBezTo>
                      <a:pt x="35" y="66"/>
                      <a:pt x="35" y="66"/>
                      <a:pt x="36" y="66"/>
                    </a:cubicBezTo>
                    <a:cubicBezTo>
                      <a:pt x="36" y="66"/>
                      <a:pt x="36" y="66"/>
                      <a:pt x="37" y="66"/>
                    </a:cubicBezTo>
                    <a:cubicBezTo>
                      <a:pt x="37" y="66"/>
                      <a:pt x="37" y="66"/>
                      <a:pt x="38" y="66"/>
                    </a:cubicBezTo>
                    <a:cubicBezTo>
                      <a:pt x="38" y="66"/>
                      <a:pt x="38" y="66"/>
                      <a:pt x="38" y="66"/>
                    </a:cubicBezTo>
                    <a:cubicBezTo>
                      <a:pt x="39" y="66"/>
                      <a:pt x="39" y="67"/>
                      <a:pt x="39" y="67"/>
                    </a:cubicBezTo>
                    <a:cubicBezTo>
                      <a:pt x="40" y="67"/>
                      <a:pt x="40" y="67"/>
                      <a:pt x="40" y="67"/>
                    </a:cubicBezTo>
                    <a:cubicBezTo>
                      <a:pt x="40" y="67"/>
                      <a:pt x="40" y="67"/>
                      <a:pt x="40" y="67"/>
                    </a:cubicBezTo>
                    <a:cubicBezTo>
                      <a:pt x="41" y="67"/>
                      <a:pt x="41" y="68"/>
                      <a:pt x="41" y="68"/>
                    </a:cubicBezTo>
                    <a:cubicBezTo>
                      <a:pt x="41" y="68"/>
                      <a:pt x="41" y="68"/>
                      <a:pt x="41" y="68"/>
                    </a:cubicBezTo>
                    <a:cubicBezTo>
                      <a:pt x="41" y="68"/>
                      <a:pt x="41" y="68"/>
                      <a:pt x="41" y="68"/>
                    </a:cubicBezTo>
                    <a:cubicBezTo>
                      <a:pt x="42" y="67"/>
                      <a:pt x="42" y="67"/>
                      <a:pt x="42" y="67"/>
                    </a:cubicBezTo>
                    <a:cubicBezTo>
                      <a:pt x="43" y="71"/>
                      <a:pt x="43" y="71"/>
                      <a:pt x="43" y="71"/>
                    </a:cubicBezTo>
                    <a:cubicBezTo>
                      <a:pt x="43" y="71"/>
                      <a:pt x="43" y="71"/>
                      <a:pt x="43" y="71"/>
                    </a:cubicBezTo>
                    <a:cubicBezTo>
                      <a:pt x="43" y="71"/>
                      <a:pt x="43" y="71"/>
                      <a:pt x="43" y="71"/>
                    </a:cubicBezTo>
                    <a:cubicBezTo>
                      <a:pt x="44" y="71"/>
                      <a:pt x="45" y="71"/>
                      <a:pt x="46" y="71"/>
                    </a:cubicBezTo>
                    <a:cubicBezTo>
                      <a:pt x="47" y="71"/>
                      <a:pt x="49" y="71"/>
                      <a:pt x="50" y="72"/>
                    </a:cubicBezTo>
                    <a:cubicBezTo>
                      <a:pt x="50" y="72"/>
                      <a:pt x="50" y="72"/>
                      <a:pt x="50" y="72"/>
                    </a:cubicBezTo>
                    <a:cubicBezTo>
                      <a:pt x="51" y="72"/>
                      <a:pt x="51" y="72"/>
                      <a:pt x="52" y="72"/>
                    </a:cubicBezTo>
                    <a:cubicBezTo>
                      <a:pt x="52" y="72"/>
                      <a:pt x="52" y="72"/>
                      <a:pt x="52" y="72"/>
                    </a:cubicBezTo>
                    <a:cubicBezTo>
                      <a:pt x="53" y="73"/>
                      <a:pt x="53" y="73"/>
                      <a:pt x="53" y="73"/>
                    </a:cubicBezTo>
                    <a:cubicBezTo>
                      <a:pt x="54" y="74"/>
                      <a:pt x="57" y="74"/>
                      <a:pt x="59" y="74"/>
                    </a:cubicBezTo>
                    <a:cubicBezTo>
                      <a:pt x="61" y="74"/>
                      <a:pt x="63" y="74"/>
                      <a:pt x="64" y="75"/>
                    </a:cubicBezTo>
                    <a:cubicBezTo>
                      <a:pt x="65" y="74"/>
                      <a:pt x="66" y="73"/>
                      <a:pt x="67" y="72"/>
                    </a:cubicBezTo>
                    <a:cubicBezTo>
                      <a:pt x="70" y="69"/>
                      <a:pt x="73" y="66"/>
                      <a:pt x="74" y="64"/>
                    </a:cubicBezTo>
                    <a:cubicBezTo>
                      <a:pt x="75" y="63"/>
                      <a:pt x="76" y="61"/>
                      <a:pt x="76" y="59"/>
                    </a:cubicBezTo>
                    <a:cubicBezTo>
                      <a:pt x="76" y="56"/>
                      <a:pt x="76" y="54"/>
                      <a:pt x="78" y="53"/>
                    </a:cubicBezTo>
                    <a:cubicBezTo>
                      <a:pt x="79" y="52"/>
                      <a:pt x="82" y="49"/>
                      <a:pt x="83" y="47"/>
                    </a:cubicBezTo>
                    <a:cubicBezTo>
                      <a:pt x="82" y="46"/>
                      <a:pt x="82" y="45"/>
                      <a:pt x="82" y="43"/>
                    </a:cubicBezTo>
                    <a:cubicBezTo>
                      <a:pt x="81" y="42"/>
                      <a:pt x="81" y="40"/>
                      <a:pt x="80" y="39"/>
                    </a:cubicBezTo>
                    <a:cubicBezTo>
                      <a:pt x="77" y="36"/>
                      <a:pt x="79" y="33"/>
                      <a:pt x="80" y="32"/>
                    </a:cubicBezTo>
                    <a:cubicBezTo>
                      <a:pt x="82" y="31"/>
                      <a:pt x="83" y="29"/>
                      <a:pt x="82" y="28"/>
                    </a:cubicBezTo>
                    <a:cubicBezTo>
                      <a:pt x="82" y="25"/>
                      <a:pt x="82" y="22"/>
                      <a:pt x="82" y="19"/>
                    </a:cubicBezTo>
                    <a:cubicBezTo>
                      <a:pt x="83" y="16"/>
                      <a:pt x="83" y="13"/>
                      <a:pt x="82" y="11"/>
                    </a:cubicBezTo>
                    <a:cubicBezTo>
                      <a:pt x="82" y="11"/>
                      <a:pt x="81" y="11"/>
                      <a:pt x="80" y="11"/>
                    </a:cubicBezTo>
                    <a:cubicBezTo>
                      <a:pt x="77" y="10"/>
                      <a:pt x="73" y="9"/>
                      <a:pt x="70" y="7"/>
                    </a:cubicBezTo>
                    <a:cubicBezTo>
                      <a:pt x="66" y="5"/>
                      <a:pt x="59" y="4"/>
                      <a:pt x="56" y="4"/>
                    </a:cubicBezTo>
                    <a:cubicBezTo>
                      <a:pt x="55" y="4"/>
                      <a:pt x="55" y="4"/>
                      <a:pt x="55" y="4"/>
                    </a:cubicBezTo>
                    <a:cubicBezTo>
                      <a:pt x="53" y="0"/>
                      <a:pt x="53" y="0"/>
                      <a:pt x="53" y="0"/>
                    </a:cubicBezTo>
                    <a:lnTo>
                      <a:pt x="45" y="1"/>
                    </a:ln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486" name="Freeform 1233"/>
              <p:cNvSpPr>
                <a:spLocks/>
              </p:cNvSpPr>
              <p:nvPr/>
            </p:nvSpPr>
            <p:spPr bwMode="auto">
              <a:xfrm>
                <a:off x="1879" y="3172"/>
                <a:ext cx="93" cy="98"/>
              </a:xfrm>
              <a:custGeom>
                <a:avLst/>
                <a:gdLst>
                  <a:gd name="T0" fmla="*/ 96 w 97"/>
                  <a:gd name="T1" fmla="*/ 45 h 103"/>
                  <a:gd name="T2" fmla="*/ 96 w 97"/>
                  <a:gd name="T3" fmla="*/ 45 h 103"/>
                  <a:gd name="T4" fmla="*/ 95 w 97"/>
                  <a:gd name="T5" fmla="*/ 44 h 103"/>
                  <a:gd name="T6" fmla="*/ 95 w 97"/>
                  <a:gd name="T7" fmla="*/ 44 h 103"/>
                  <a:gd name="T8" fmla="*/ 93 w 97"/>
                  <a:gd name="T9" fmla="*/ 44 h 103"/>
                  <a:gd name="T10" fmla="*/ 91 w 97"/>
                  <a:gd name="T11" fmla="*/ 44 h 103"/>
                  <a:gd name="T12" fmla="*/ 91 w 97"/>
                  <a:gd name="T13" fmla="*/ 44 h 103"/>
                  <a:gd name="T14" fmla="*/ 84 w 97"/>
                  <a:gd name="T15" fmla="*/ 40 h 103"/>
                  <a:gd name="T16" fmla="*/ 82 w 97"/>
                  <a:gd name="T17" fmla="*/ 38 h 103"/>
                  <a:gd name="T18" fmla="*/ 82 w 97"/>
                  <a:gd name="T19" fmla="*/ 36 h 103"/>
                  <a:gd name="T20" fmla="*/ 81 w 97"/>
                  <a:gd name="T21" fmla="*/ 34 h 103"/>
                  <a:gd name="T22" fmla="*/ 77 w 97"/>
                  <a:gd name="T23" fmla="*/ 25 h 103"/>
                  <a:gd name="T24" fmla="*/ 61 w 97"/>
                  <a:gd name="T25" fmla="*/ 9 h 103"/>
                  <a:gd name="T26" fmla="*/ 59 w 97"/>
                  <a:gd name="T27" fmla="*/ 5 h 103"/>
                  <a:gd name="T28" fmla="*/ 57 w 97"/>
                  <a:gd name="T29" fmla="*/ 3 h 103"/>
                  <a:gd name="T30" fmla="*/ 55 w 97"/>
                  <a:gd name="T31" fmla="*/ 2 h 103"/>
                  <a:gd name="T32" fmla="*/ 54 w 97"/>
                  <a:gd name="T33" fmla="*/ 0 h 103"/>
                  <a:gd name="T34" fmla="*/ 54 w 97"/>
                  <a:gd name="T35" fmla="*/ 0 h 103"/>
                  <a:gd name="T36" fmla="*/ 51 w 97"/>
                  <a:gd name="T37" fmla="*/ 0 h 103"/>
                  <a:gd name="T38" fmla="*/ 49 w 97"/>
                  <a:gd name="T39" fmla="*/ 1 h 103"/>
                  <a:gd name="T40" fmla="*/ 47 w 97"/>
                  <a:gd name="T41" fmla="*/ 1 h 103"/>
                  <a:gd name="T42" fmla="*/ 38 w 97"/>
                  <a:gd name="T43" fmla="*/ 6 h 103"/>
                  <a:gd name="T44" fmla="*/ 32 w 97"/>
                  <a:gd name="T45" fmla="*/ 1 h 103"/>
                  <a:gd name="T46" fmla="*/ 21 w 97"/>
                  <a:gd name="T47" fmla="*/ 5 h 103"/>
                  <a:gd name="T48" fmla="*/ 12 w 97"/>
                  <a:gd name="T49" fmla="*/ 43 h 103"/>
                  <a:gd name="T50" fmla="*/ 0 w 97"/>
                  <a:gd name="T51" fmla="*/ 48 h 103"/>
                  <a:gd name="T52" fmla="*/ 1 w 97"/>
                  <a:gd name="T53" fmla="*/ 80 h 103"/>
                  <a:gd name="T54" fmla="*/ 3 w 97"/>
                  <a:gd name="T55" fmla="*/ 81 h 103"/>
                  <a:gd name="T56" fmla="*/ 4 w 97"/>
                  <a:gd name="T57" fmla="*/ 82 h 103"/>
                  <a:gd name="T58" fmla="*/ 6 w 97"/>
                  <a:gd name="T59" fmla="*/ 84 h 103"/>
                  <a:gd name="T60" fmla="*/ 9 w 97"/>
                  <a:gd name="T61" fmla="*/ 98 h 103"/>
                  <a:gd name="T62" fmla="*/ 7 w 97"/>
                  <a:gd name="T63" fmla="*/ 101 h 103"/>
                  <a:gd name="T64" fmla="*/ 7 w 97"/>
                  <a:gd name="T65" fmla="*/ 103 h 103"/>
                  <a:gd name="T66" fmla="*/ 11 w 97"/>
                  <a:gd name="T67" fmla="*/ 103 h 103"/>
                  <a:gd name="T68" fmla="*/ 20 w 97"/>
                  <a:gd name="T69" fmla="*/ 99 h 103"/>
                  <a:gd name="T70" fmla="*/ 37 w 97"/>
                  <a:gd name="T71" fmla="*/ 85 h 103"/>
                  <a:gd name="T72" fmla="*/ 45 w 97"/>
                  <a:gd name="T73" fmla="*/ 88 h 103"/>
                  <a:gd name="T74" fmla="*/ 58 w 97"/>
                  <a:gd name="T75" fmla="*/ 85 h 103"/>
                  <a:gd name="T76" fmla="*/ 65 w 97"/>
                  <a:gd name="T77" fmla="*/ 75 h 103"/>
                  <a:gd name="T78" fmla="*/ 79 w 97"/>
                  <a:gd name="T79" fmla="*/ 61 h 103"/>
                  <a:gd name="T80" fmla="*/ 92 w 97"/>
                  <a:gd name="T81" fmla="*/ 51 h 103"/>
                  <a:gd name="T82" fmla="*/ 94 w 97"/>
                  <a:gd name="T83" fmla="*/ 50 h 103"/>
                  <a:gd name="T84" fmla="*/ 95 w 97"/>
                  <a:gd name="T85" fmla="*/ 49 h 103"/>
                  <a:gd name="T86" fmla="*/ 96 w 97"/>
                  <a:gd name="T87" fmla="*/ 47 h 103"/>
                  <a:gd name="T88" fmla="*/ 97 w 97"/>
                  <a:gd name="T89" fmla="*/ 46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97" h="103">
                    <a:moveTo>
                      <a:pt x="97" y="46"/>
                    </a:moveTo>
                    <a:cubicBezTo>
                      <a:pt x="97" y="46"/>
                      <a:pt x="97" y="45"/>
                      <a:pt x="96" y="45"/>
                    </a:cubicBezTo>
                    <a:cubicBezTo>
                      <a:pt x="96" y="45"/>
                      <a:pt x="96" y="45"/>
                      <a:pt x="96" y="45"/>
                    </a:cubicBezTo>
                    <a:cubicBezTo>
                      <a:pt x="96" y="45"/>
                      <a:pt x="96" y="45"/>
                      <a:pt x="96" y="45"/>
                    </a:cubicBezTo>
                    <a:cubicBezTo>
                      <a:pt x="96" y="44"/>
                      <a:pt x="96" y="44"/>
                      <a:pt x="96" y="44"/>
                    </a:cubicBezTo>
                    <a:cubicBezTo>
                      <a:pt x="96" y="44"/>
                      <a:pt x="96" y="44"/>
                      <a:pt x="95" y="44"/>
                    </a:cubicBezTo>
                    <a:cubicBezTo>
                      <a:pt x="95" y="44"/>
                      <a:pt x="95" y="44"/>
                      <a:pt x="95" y="44"/>
                    </a:cubicBezTo>
                    <a:cubicBezTo>
                      <a:pt x="95" y="44"/>
                      <a:pt x="95" y="44"/>
                      <a:pt x="95" y="44"/>
                    </a:cubicBezTo>
                    <a:cubicBezTo>
                      <a:pt x="94" y="44"/>
                      <a:pt x="94" y="44"/>
                      <a:pt x="94" y="44"/>
                    </a:cubicBezTo>
                    <a:cubicBezTo>
                      <a:pt x="94" y="44"/>
                      <a:pt x="93" y="44"/>
                      <a:pt x="93" y="44"/>
                    </a:cubicBezTo>
                    <a:cubicBezTo>
                      <a:pt x="93" y="44"/>
                      <a:pt x="92" y="44"/>
                      <a:pt x="92" y="44"/>
                    </a:cubicBezTo>
                    <a:cubicBezTo>
                      <a:pt x="91" y="44"/>
                      <a:pt x="91" y="44"/>
                      <a:pt x="91" y="44"/>
                    </a:cubicBezTo>
                    <a:cubicBezTo>
                      <a:pt x="91" y="44"/>
                      <a:pt x="91" y="44"/>
                      <a:pt x="91" y="44"/>
                    </a:cubicBezTo>
                    <a:cubicBezTo>
                      <a:pt x="91" y="44"/>
                      <a:pt x="91" y="44"/>
                      <a:pt x="91" y="44"/>
                    </a:cubicBezTo>
                    <a:cubicBezTo>
                      <a:pt x="89" y="44"/>
                      <a:pt x="86" y="42"/>
                      <a:pt x="84" y="40"/>
                    </a:cubicBezTo>
                    <a:cubicBezTo>
                      <a:pt x="84" y="40"/>
                      <a:pt x="84" y="40"/>
                      <a:pt x="84" y="40"/>
                    </a:cubicBezTo>
                    <a:cubicBezTo>
                      <a:pt x="83" y="39"/>
                      <a:pt x="83" y="39"/>
                      <a:pt x="83" y="39"/>
                    </a:cubicBezTo>
                    <a:cubicBezTo>
                      <a:pt x="83" y="39"/>
                      <a:pt x="83" y="38"/>
                      <a:pt x="82" y="38"/>
                    </a:cubicBezTo>
                    <a:cubicBezTo>
                      <a:pt x="82" y="38"/>
                      <a:pt x="82" y="37"/>
                      <a:pt x="82" y="37"/>
                    </a:cubicBezTo>
                    <a:cubicBezTo>
                      <a:pt x="82" y="37"/>
                      <a:pt x="82" y="36"/>
                      <a:pt x="82" y="36"/>
                    </a:cubicBezTo>
                    <a:cubicBezTo>
                      <a:pt x="81" y="36"/>
                      <a:pt x="81" y="36"/>
                      <a:pt x="81" y="35"/>
                    </a:cubicBezTo>
                    <a:cubicBezTo>
                      <a:pt x="81" y="35"/>
                      <a:pt x="81" y="34"/>
                      <a:pt x="81" y="34"/>
                    </a:cubicBezTo>
                    <a:cubicBezTo>
                      <a:pt x="81" y="33"/>
                      <a:pt x="80" y="31"/>
                      <a:pt x="79" y="30"/>
                    </a:cubicBezTo>
                    <a:cubicBezTo>
                      <a:pt x="78" y="28"/>
                      <a:pt x="77" y="27"/>
                      <a:pt x="77" y="25"/>
                    </a:cubicBezTo>
                    <a:cubicBezTo>
                      <a:pt x="76" y="24"/>
                      <a:pt x="72" y="21"/>
                      <a:pt x="66" y="19"/>
                    </a:cubicBezTo>
                    <a:cubicBezTo>
                      <a:pt x="63" y="18"/>
                      <a:pt x="62" y="13"/>
                      <a:pt x="61" y="9"/>
                    </a:cubicBezTo>
                    <a:cubicBezTo>
                      <a:pt x="61" y="8"/>
                      <a:pt x="60" y="6"/>
                      <a:pt x="60" y="6"/>
                    </a:cubicBezTo>
                    <a:cubicBezTo>
                      <a:pt x="60" y="6"/>
                      <a:pt x="59" y="5"/>
                      <a:pt x="59" y="5"/>
                    </a:cubicBezTo>
                    <a:cubicBezTo>
                      <a:pt x="58" y="5"/>
                      <a:pt x="58" y="5"/>
                      <a:pt x="58" y="5"/>
                    </a:cubicBezTo>
                    <a:cubicBezTo>
                      <a:pt x="58" y="4"/>
                      <a:pt x="57" y="4"/>
                      <a:pt x="57" y="3"/>
                    </a:cubicBezTo>
                    <a:cubicBezTo>
                      <a:pt x="57" y="3"/>
                      <a:pt x="57" y="3"/>
                      <a:pt x="56" y="3"/>
                    </a:cubicBezTo>
                    <a:cubicBezTo>
                      <a:pt x="56" y="3"/>
                      <a:pt x="56" y="2"/>
                      <a:pt x="55" y="2"/>
                    </a:cubicBezTo>
                    <a:cubicBezTo>
                      <a:pt x="55" y="2"/>
                      <a:pt x="55" y="1"/>
                      <a:pt x="55" y="1"/>
                    </a:cubicBezTo>
                    <a:cubicBezTo>
                      <a:pt x="55" y="1"/>
                      <a:pt x="54" y="0"/>
                      <a:pt x="54" y="0"/>
                    </a:cubicBezTo>
                    <a:cubicBezTo>
                      <a:pt x="54" y="0"/>
                      <a:pt x="54" y="0"/>
                      <a:pt x="54" y="0"/>
                    </a:cubicBezTo>
                    <a:cubicBezTo>
                      <a:pt x="54" y="0"/>
                      <a:pt x="54" y="0"/>
                      <a:pt x="54" y="0"/>
                    </a:cubicBezTo>
                    <a:cubicBezTo>
                      <a:pt x="53" y="0"/>
                      <a:pt x="53" y="0"/>
                      <a:pt x="52" y="0"/>
                    </a:cubicBezTo>
                    <a:cubicBezTo>
                      <a:pt x="52" y="0"/>
                      <a:pt x="51" y="0"/>
                      <a:pt x="51" y="0"/>
                    </a:cubicBezTo>
                    <a:cubicBezTo>
                      <a:pt x="51" y="0"/>
                      <a:pt x="51" y="0"/>
                      <a:pt x="50" y="1"/>
                    </a:cubicBezTo>
                    <a:cubicBezTo>
                      <a:pt x="50" y="1"/>
                      <a:pt x="50" y="1"/>
                      <a:pt x="49" y="1"/>
                    </a:cubicBezTo>
                    <a:cubicBezTo>
                      <a:pt x="49" y="1"/>
                      <a:pt x="49" y="1"/>
                      <a:pt x="49" y="1"/>
                    </a:cubicBezTo>
                    <a:cubicBezTo>
                      <a:pt x="48" y="1"/>
                      <a:pt x="48" y="1"/>
                      <a:pt x="47" y="1"/>
                    </a:cubicBezTo>
                    <a:cubicBezTo>
                      <a:pt x="45" y="1"/>
                      <a:pt x="42" y="3"/>
                      <a:pt x="41" y="5"/>
                    </a:cubicBezTo>
                    <a:cubicBezTo>
                      <a:pt x="40" y="6"/>
                      <a:pt x="39" y="6"/>
                      <a:pt x="38" y="6"/>
                    </a:cubicBezTo>
                    <a:cubicBezTo>
                      <a:pt x="37" y="6"/>
                      <a:pt x="35" y="5"/>
                      <a:pt x="34" y="3"/>
                    </a:cubicBezTo>
                    <a:cubicBezTo>
                      <a:pt x="33" y="2"/>
                      <a:pt x="32" y="2"/>
                      <a:pt x="32" y="1"/>
                    </a:cubicBezTo>
                    <a:cubicBezTo>
                      <a:pt x="30" y="1"/>
                      <a:pt x="27" y="3"/>
                      <a:pt x="24" y="4"/>
                    </a:cubicBezTo>
                    <a:cubicBezTo>
                      <a:pt x="23" y="4"/>
                      <a:pt x="22" y="5"/>
                      <a:pt x="21" y="5"/>
                    </a:cubicBezTo>
                    <a:cubicBezTo>
                      <a:pt x="19" y="6"/>
                      <a:pt x="14" y="6"/>
                      <a:pt x="12" y="6"/>
                    </a:cubicBezTo>
                    <a:cubicBezTo>
                      <a:pt x="12" y="43"/>
                      <a:pt x="12" y="43"/>
                      <a:pt x="12" y="43"/>
                    </a:cubicBezTo>
                    <a:cubicBezTo>
                      <a:pt x="12" y="48"/>
                      <a:pt x="7" y="48"/>
                      <a:pt x="3" y="48"/>
                    </a:cubicBezTo>
                    <a:cubicBezTo>
                      <a:pt x="2" y="48"/>
                      <a:pt x="1" y="48"/>
                      <a:pt x="0" y="48"/>
                    </a:cubicBezTo>
                    <a:cubicBezTo>
                      <a:pt x="0" y="79"/>
                      <a:pt x="0" y="79"/>
                      <a:pt x="0" y="79"/>
                    </a:cubicBezTo>
                    <a:cubicBezTo>
                      <a:pt x="1" y="79"/>
                      <a:pt x="1" y="80"/>
                      <a:pt x="1" y="80"/>
                    </a:cubicBezTo>
                    <a:cubicBezTo>
                      <a:pt x="1" y="80"/>
                      <a:pt x="2" y="80"/>
                      <a:pt x="2" y="80"/>
                    </a:cubicBezTo>
                    <a:cubicBezTo>
                      <a:pt x="2" y="80"/>
                      <a:pt x="3" y="81"/>
                      <a:pt x="3" y="81"/>
                    </a:cubicBezTo>
                    <a:cubicBezTo>
                      <a:pt x="3" y="81"/>
                      <a:pt x="3" y="81"/>
                      <a:pt x="4" y="81"/>
                    </a:cubicBezTo>
                    <a:cubicBezTo>
                      <a:pt x="4" y="81"/>
                      <a:pt x="4" y="82"/>
                      <a:pt x="4" y="82"/>
                    </a:cubicBezTo>
                    <a:cubicBezTo>
                      <a:pt x="5" y="82"/>
                      <a:pt x="5" y="82"/>
                      <a:pt x="5" y="82"/>
                    </a:cubicBezTo>
                    <a:cubicBezTo>
                      <a:pt x="5" y="83"/>
                      <a:pt x="5" y="83"/>
                      <a:pt x="6" y="84"/>
                    </a:cubicBezTo>
                    <a:cubicBezTo>
                      <a:pt x="6" y="84"/>
                      <a:pt x="6" y="84"/>
                      <a:pt x="6" y="84"/>
                    </a:cubicBezTo>
                    <a:cubicBezTo>
                      <a:pt x="9" y="91"/>
                      <a:pt x="10" y="95"/>
                      <a:pt x="9" y="98"/>
                    </a:cubicBezTo>
                    <a:cubicBezTo>
                      <a:pt x="9" y="99"/>
                      <a:pt x="8" y="100"/>
                      <a:pt x="7" y="100"/>
                    </a:cubicBezTo>
                    <a:cubicBezTo>
                      <a:pt x="7" y="100"/>
                      <a:pt x="7" y="101"/>
                      <a:pt x="7" y="101"/>
                    </a:cubicBezTo>
                    <a:cubicBezTo>
                      <a:pt x="7" y="102"/>
                      <a:pt x="7" y="102"/>
                      <a:pt x="7" y="103"/>
                    </a:cubicBezTo>
                    <a:cubicBezTo>
                      <a:pt x="7" y="103"/>
                      <a:pt x="7" y="103"/>
                      <a:pt x="7" y="103"/>
                    </a:cubicBezTo>
                    <a:cubicBezTo>
                      <a:pt x="7" y="103"/>
                      <a:pt x="7" y="103"/>
                      <a:pt x="7" y="103"/>
                    </a:cubicBezTo>
                    <a:cubicBezTo>
                      <a:pt x="8" y="103"/>
                      <a:pt x="9" y="103"/>
                      <a:pt x="11" y="103"/>
                    </a:cubicBezTo>
                    <a:cubicBezTo>
                      <a:pt x="13" y="103"/>
                      <a:pt x="16" y="103"/>
                      <a:pt x="17" y="103"/>
                    </a:cubicBezTo>
                    <a:cubicBezTo>
                      <a:pt x="18" y="102"/>
                      <a:pt x="19" y="101"/>
                      <a:pt x="20" y="99"/>
                    </a:cubicBezTo>
                    <a:cubicBezTo>
                      <a:pt x="22" y="97"/>
                      <a:pt x="27" y="93"/>
                      <a:pt x="27" y="92"/>
                    </a:cubicBezTo>
                    <a:cubicBezTo>
                      <a:pt x="28" y="84"/>
                      <a:pt x="32" y="81"/>
                      <a:pt x="37" y="85"/>
                    </a:cubicBezTo>
                    <a:cubicBezTo>
                      <a:pt x="39" y="85"/>
                      <a:pt x="39" y="85"/>
                      <a:pt x="39" y="85"/>
                    </a:cubicBezTo>
                    <a:cubicBezTo>
                      <a:pt x="42" y="87"/>
                      <a:pt x="43" y="88"/>
                      <a:pt x="45" y="88"/>
                    </a:cubicBezTo>
                    <a:cubicBezTo>
                      <a:pt x="46" y="89"/>
                      <a:pt x="47" y="89"/>
                      <a:pt x="50" y="89"/>
                    </a:cubicBezTo>
                    <a:cubicBezTo>
                      <a:pt x="57" y="89"/>
                      <a:pt x="58" y="88"/>
                      <a:pt x="58" y="85"/>
                    </a:cubicBezTo>
                    <a:cubicBezTo>
                      <a:pt x="59" y="84"/>
                      <a:pt x="59" y="83"/>
                      <a:pt x="59" y="82"/>
                    </a:cubicBezTo>
                    <a:cubicBezTo>
                      <a:pt x="59" y="79"/>
                      <a:pt x="60" y="75"/>
                      <a:pt x="65" y="75"/>
                    </a:cubicBezTo>
                    <a:cubicBezTo>
                      <a:pt x="68" y="75"/>
                      <a:pt x="72" y="72"/>
                      <a:pt x="72" y="70"/>
                    </a:cubicBezTo>
                    <a:cubicBezTo>
                      <a:pt x="72" y="66"/>
                      <a:pt x="75" y="61"/>
                      <a:pt x="79" y="61"/>
                    </a:cubicBezTo>
                    <a:cubicBezTo>
                      <a:pt x="81" y="61"/>
                      <a:pt x="86" y="58"/>
                      <a:pt x="86" y="56"/>
                    </a:cubicBezTo>
                    <a:cubicBezTo>
                      <a:pt x="87" y="52"/>
                      <a:pt x="90" y="52"/>
                      <a:pt x="92" y="51"/>
                    </a:cubicBezTo>
                    <a:cubicBezTo>
                      <a:pt x="92" y="51"/>
                      <a:pt x="93" y="51"/>
                      <a:pt x="94" y="51"/>
                    </a:cubicBezTo>
                    <a:cubicBezTo>
                      <a:pt x="94" y="50"/>
                      <a:pt x="94" y="50"/>
                      <a:pt x="94" y="50"/>
                    </a:cubicBezTo>
                    <a:cubicBezTo>
                      <a:pt x="94" y="50"/>
                      <a:pt x="94" y="50"/>
                      <a:pt x="94" y="50"/>
                    </a:cubicBezTo>
                    <a:cubicBezTo>
                      <a:pt x="94" y="49"/>
                      <a:pt x="95" y="49"/>
                      <a:pt x="95" y="49"/>
                    </a:cubicBezTo>
                    <a:cubicBezTo>
                      <a:pt x="95" y="49"/>
                      <a:pt x="95" y="48"/>
                      <a:pt x="95" y="48"/>
                    </a:cubicBezTo>
                    <a:cubicBezTo>
                      <a:pt x="96" y="48"/>
                      <a:pt x="96" y="48"/>
                      <a:pt x="96" y="47"/>
                    </a:cubicBezTo>
                    <a:cubicBezTo>
                      <a:pt x="96" y="47"/>
                      <a:pt x="96" y="47"/>
                      <a:pt x="96" y="47"/>
                    </a:cubicBezTo>
                    <a:cubicBezTo>
                      <a:pt x="97" y="46"/>
                      <a:pt x="97" y="46"/>
                      <a:pt x="97" y="46"/>
                    </a:cubicBezTo>
                    <a:cubicBezTo>
                      <a:pt x="97" y="46"/>
                      <a:pt x="97" y="46"/>
                      <a:pt x="97" y="46"/>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487" name="Freeform 1234"/>
              <p:cNvSpPr>
                <a:spLocks/>
              </p:cNvSpPr>
              <p:nvPr/>
            </p:nvSpPr>
            <p:spPr bwMode="auto">
              <a:xfrm>
                <a:off x="1929" y="3172"/>
                <a:ext cx="2"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1" y="0"/>
                      <a:pt x="1" y="0"/>
                      <a:pt x="2" y="0"/>
                    </a:cubicBezTo>
                    <a:cubicBezTo>
                      <a:pt x="1" y="0"/>
                      <a:pt x="1" y="0"/>
                      <a:pt x="0" y="0"/>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488" name="Freeform 1235"/>
              <p:cNvSpPr>
                <a:spLocks/>
              </p:cNvSpPr>
              <p:nvPr/>
            </p:nvSpPr>
            <p:spPr bwMode="auto">
              <a:xfrm>
                <a:off x="1926" y="317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489" name="Freeform 1236"/>
              <p:cNvSpPr>
                <a:spLocks/>
              </p:cNvSpPr>
              <p:nvPr/>
            </p:nvSpPr>
            <p:spPr bwMode="auto">
              <a:xfrm>
                <a:off x="1927" y="3172"/>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1" y="0"/>
                      <a:pt x="1" y="0"/>
                      <a:pt x="0" y="1"/>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490" name="Freeform 1237"/>
              <p:cNvSpPr>
                <a:spLocks/>
              </p:cNvSpPr>
              <p:nvPr/>
            </p:nvSpPr>
            <p:spPr bwMode="auto">
              <a:xfrm>
                <a:off x="1969" y="3214"/>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491" name="Freeform 1238"/>
              <p:cNvSpPr>
                <a:spLocks/>
              </p:cNvSpPr>
              <p:nvPr/>
            </p:nvSpPr>
            <p:spPr bwMode="auto">
              <a:xfrm>
                <a:off x="1932" y="3174"/>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1" y="0"/>
                      <a:pt x="0" y="0"/>
                    </a:cubicBezTo>
                    <a:cubicBezTo>
                      <a:pt x="1" y="0"/>
                      <a:pt x="1" y="1"/>
                      <a:pt x="1" y="1"/>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492" name="Freeform 1239"/>
              <p:cNvSpPr>
                <a:spLocks/>
              </p:cNvSpPr>
              <p:nvPr/>
            </p:nvSpPr>
            <p:spPr bwMode="auto">
              <a:xfrm>
                <a:off x="1971" y="3214"/>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493" name="Freeform 1240"/>
              <p:cNvSpPr>
                <a:spLocks/>
              </p:cNvSpPr>
              <p:nvPr/>
            </p:nvSpPr>
            <p:spPr bwMode="auto">
              <a:xfrm>
                <a:off x="1970" y="321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494" name="Freeform 1241"/>
              <p:cNvSpPr>
                <a:spLocks/>
              </p:cNvSpPr>
              <p:nvPr/>
            </p:nvSpPr>
            <p:spPr bwMode="auto">
              <a:xfrm>
                <a:off x="1934" y="3175"/>
                <a:ext cx="1" cy="2"/>
              </a:xfrm>
              <a:custGeom>
                <a:avLst/>
                <a:gdLst>
                  <a:gd name="T0" fmla="*/ 1 w 1"/>
                  <a:gd name="T1" fmla="*/ 2 h 2"/>
                  <a:gd name="T2" fmla="*/ 0 w 1"/>
                  <a:gd name="T3" fmla="*/ 0 h 2"/>
                  <a:gd name="T4" fmla="*/ 1 w 1"/>
                  <a:gd name="T5" fmla="*/ 2 h 2"/>
                </a:gdLst>
                <a:ahLst/>
                <a:cxnLst>
                  <a:cxn ang="0">
                    <a:pos x="T0" y="T1"/>
                  </a:cxn>
                  <a:cxn ang="0">
                    <a:pos x="T2" y="T3"/>
                  </a:cxn>
                  <a:cxn ang="0">
                    <a:pos x="T4" y="T5"/>
                  </a:cxn>
                </a:cxnLst>
                <a:rect l="0" t="0" r="r" b="b"/>
                <a:pathLst>
                  <a:path w="1" h="2">
                    <a:moveTo>
                      <a:pt x="1" y="2"/>
                    </a:moveTo>
                    <a:cubicBezTo>
                      <a:pt x="1" y="1"/>
                      <a:pt x="0" y="1"/>
                      <a:pt x="0" y="0"/>
                    </a:cubicBezTo>
                    <a:cubicBezTo>
                      <a:pt x="0" y="1"/>
                      <a:pt x="1" y="1"/>
                      <a:pt x="1" y="2"/>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495" name="Freeform 1242"/>
              <p:cNvSpPr>
                <a:spLocks/>
              </p:cNvSpPr>
              <p:nvPr/>
            </p:nvSpPr>
            <p:spPr bwMode="auto">
              <a:xfrm>
                <a:off x="1972" y="321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496" name="Freeform 1243"/>
              <p:cNvSpPr>
                <a:spLocks/>
              </p:cNvSpPr>
              <p:nvPr/>
            </p:nvSpPr>
            <p:spPr bwMode="auto">
              <a:xfrm>
                <a:off x="1936" y="3177"/>
                <a:ext cx="0"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0" y="0"/>
                      <a:pt x="0" y="0"/>
                    </a:cubicBezTo>
                    <a:cubicBezTo>
                      <a:pt x="0" y="0"/>
                      <a:pt x="1" y="1"/>
                      <a:pt x="1" y="1"/>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497" name="Freeform 1244"/>
              <p:cNvSpPr>
                <a:spLocks/>
              </p:cNvSpPr>
              <p:nvPr/>
            </p:nvSpPr>
            <p:spPr bwMode="auto">
              <a:xfrm>
                <a:off x="1958" y="3207"/>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498" name="Freeform 1245"/>
              <p:cNvSpPr>
                <a:spLocks/>
              </p:cNvSpPr>
              <p:nvPr/>
            </p:nvSpPr>
            <p:spPr bwMode="auto">
              <a:xfrm>
                <a:off x="1931" y="3172"/>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0" y="0"/>
                      <a:pt x="0" y="0"/>
                    </a:cubicBezTo>
                    <a:cubicBezTo>
                      <a:pt x="0" y="0"/>
                      <a:pt x="1" y="1"/>
                      <a:pt x="1" y="1"/>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499" name="Freeform 1246"/>
              <p:cNvSpPr>
                <a:spLocks/>
              </p:cNvSpPr>
              <p:nvPr/>
            </p:nvSpPr>
            <p:spPr bwMode="auto">
              <a:xfrm>
                <a:off x="1971" y="321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500" name="Freeform 1247"/>
              <p:cNvSpPr>
                <a:spLocks/>
              </p:cNvSpPr>
              <p:nvPr/>
            </p:nvSpPr>
            <p:spPr bwMode="auto">
              <a:xfrm>
                <a:off x="1957" y="3205"/>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1"/>
                      <a:pt x="0" y="1"/>
                      <a:pt x="0" y="0"/>
                    </a:cubicBezTo>
                    <a:cubicBezTo>
                      <a:pt x="0" y="1"/>
                      <a:pt x="0" y="1"/>
                      <a:pt x="1" y="1"/>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501" name="Freeform 1248"/>
              <p:cNvSpPr>
                <a:spLocks/>
              </p:cNvSpPr>
              <p:nvPr/>
            </p:nvSpPr>
            <p:spPr bwMode="auto">
              <a:xfrm>
                <a:off x="1967" y="3214"/>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502" name="Freeform 1249"/>
              <p:cNvSpPr>
                <a:spLocks/>
              </p:cNvSpPr>
              <p:nvPr/>
            </p:nvSpPr>
            <p:spPr bwMode="auto">
              <a:xfrm>
                <a:off x="1958" y="3209"/>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0"/>
                      <a:pt x="0" y="0"/>
                      <a:pt x="1" y="1"/>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503" name="Freeform 1250"/>
              <p:cNvSpPr>
                <a:spLocks/>
              </p:cNvSpPr>
              <p:nvPr/>
            </p:nvSpPr>
            <p:spPr bwMode="auto">
              <a:xfrm>
                <a:off x="1993" y="3261"/>
                <a:ext cx="10" cy="14"/>
              </a:xfrm>
              <a:custGeom>
                <a:avLst/>
                <a:gdLst>
                  <a:gd name="T0" fmla="*/ 10 w 11"/>
                  <a:gd name="T1" fmla="*/ 3 h 15"/>
                  <a:gd name="T2" fmla="*/ 9 w 11"/>
                  <a:gd name="T3" fmla="*/ 2 h 15"/>
                  <a:gd name="T4" fmla="*/ 6 w 11"/>
                  <a:gd name="T5" fmla="*/ 0 h 15"/>
                  <a:gd name="T6" fmla="*/ 0 w 11"/>
                  <a:gd name="T7" fmla="*/ 7 h 15"/>
                  <a:gd name="T8" fmla="*/ 5 w 11"/>
                  <a:gd name="T9" fmla="*/ 15 h 15"/>
                  <a:gd name="T10" fmla="*/ 7 w 11"/>
                  <a:gd name="T11" fmla="*/ 15 h 15"/>
                  <a:gd name="T12" fmla="*/ 9 w 11"/>
                  <a:gd name="T13" fmla="*/ 14 h 15"/>
                  <a:gd name="T14" fmla="*/ 10 w 11"/>
                  <a:gd name="T15" fmla="*/ 13 h 15"/>
                  <a:gd name="T16" fmla="*/ 10 w 11"/>
                  <a:gd name="T17" fmla="*/ 12 h 15"/>
                  <a:gd name="T18" fmla="*/ 11 w 11"/>
                  <a:gd name="T19" fmla="*/ 11 h 15"/>
                  <a:gd name="T20" fmla="*/ 11 w 11"/>
                  <a:gd name="T21" fmla="*/ 11 h 15"/>
                  <a:gd name="T22" fmla="*/ 10 w 11"/>
                  <a:gd name="T23" fmla="*/ 3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 h="15">
                    <a:moveTo>
                      <a:pt x="10" y="3"/>
                    </a:moveTo>
                    <a:cubicBezTo>
                      <a:pt x="10" y="3"/>
                      <a:pt x="9" y="2"/>
                      <a:pt x="9" y="2"/>
                    </a:cubicBezTo>
                    <a:cubicBezTo>
                      <a:pt x="8" y="1"/>
                      <a:pt x="6" y="0"/>
                      <a:pt x="6" y="0"/>
                    </a:cubicBezTo>
                    <a:cubicBezTo>
                      <a:pt x="4" y="1"/>
                      <a:pt x="0" y="5"/>
                      <a:pt x="0" y="7"/>
                    </a:cubicBezTo>
                    <a:cubicBezTo>
                      <a:pt x="0" y="8"/>
                      <a:pt x="3" y="15"/>
                      <a:pt x="5" y="15"/>
                    </a:cubicBezTo>
                    <a:cubicBezTo>
                      <a:pt x="6" y="15"/>
                      <a:pt x="6" y="15"/>
                      <a:pt x="7" y="15"/>
                    </a:cubicBezTo>
                    <a:cubicBezTo>
                      <a:pt x="9" y="15"/>
                      <a:pt x="9" y="15"/>
                      <a:pt x="9" y="14"/>
                    </a:cubicBezTo>
                    <a:cubicBezTo>
                      <a:pt x="9" y="14"/>
                      <a:pt x="9" y="13"/>
                      <a:pt x="10" y="13"/>
                    </a:cubicBezTo>
                    <a:cubicBezTo>
                      <a:pt x="10" y="13"/>
                      <a:pt x="10" y="12"/>
                      <a:pt x="10" y="12"/>
                    </a:cubicBezTo>
                    <a:cubicBezTo>
                      <a:pt x="10" y="12"/>
                      <a:pt x="10" y="11"/>
                      <a:pt x="11" y="11"/>
                    </a:cubicBezTo>
                    <a:cubicBezTo>
                      <a:pt x="11" y="11"/>
                      <a:pt x="11" y="11"/>
                      <a:pt x="11" y="11"/>
                    </a:cubicBezTo>
                    <a:cubicBezTo>
                      <a:pt x="11" y="8"/>
                      <a:pt x="10" y="5"/>
                      <a:pt x="10" y="3"/>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504" name="Freeform 1251"/>
              <p:cNvSpPr>
                <a:spLocks/>
              </p:cNvSpPr>
              <p:nvPr/>
            </p:nvSpPr>
            <p:spPr bwMode="auto">
              <a:xfrm>
                <a:off x="1955" y="3293"/>
                <a:ext cx="19" cy="21"/>
              </a:xfrm>
              <a:custGeom>
                <a:avLst/>
                <a:gdLst>
                  <a:gd name="T0" fmla="*/ 17 w 20"/>
                  <a:gd name="T1" fmla="*/ 4 h 22"/>
                  <a:gd name="T2" fmla="*/ 14 w 20"/>
                  <a:gd name="T3" fmla="*/ 1 h 22"/>
                  <a:gd name="T4" fmla="*/ 13 w 20"/>
                  <a:gd name="T5" fmla="*/ 0 h 22"/>
                  <a:gd name="T6" fmla="*/ 6 w 20"/>
                  <a:gd name="T7" fmla="*/ 4 h 22"/>
                  <a:gd name="T8" fmla="*/ 6 w 20"/>
                  <a:gd name="T9" fmla="*/ 5 h 22"/>
                  <a:gd name="T10" fmla="*/ 0 w 20"/>
                  <a:gd name="T11" fmla="*/ 14 h 22"/>
                  <a:gd name="T12" fmla="*/ 5 w 20"/>
                  <a:gd name="T13" fmla="*/ 21 h 22"/>
                  <a:gd name="T14" fmla="*/ 7 w 20"/>
                  <a:gd name="T15" fmla="*/ 22 h 22"/>
                  <a:gd name="T16" fmla="*/ 9 w 20"/>
                  <a:gd name="T17" fmla="*/ 17 h 22"/>
                  <a:gd name="T18" fmla="*/ 14 w 20"/>
                  <a:gd name="T19" fmla="*/ 15 h 22"/>
                  <a:gd name="T20" fmla="*/ 15 w 20"/>
                  <a:gd name="T21" fmla="*/ 15 h 22"/>
                  <a:gd name="T22" fmla="*/ 16 w 20"/>
                  <a:gd name="T23" fmla="*/ 15 h 22"/>
                  <a:gd name="T24" fmla="*/ 19 w 20"/>
                  <a:gd name="T25" fmla="*/ 11 h 22"/>
                  <a:gd name="T26" fmla="*/ 20 w 20"/>
                  <a:gd name="T27" fmla="*/ 8 h 22"/>
                  <a:gd name="T28" fmla="*/ 17 w 20"/>
                  <a:gd name="T29" fmla="*/ 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 h="22">
                    <a:moveTo>
                      <a:pt x="17" y="4"/>
                    </a:moveTo>
                    <a:cubicBezTo>
                      <a:pt x="16" y="3"/>
                      <a:pt x="15" y="2"/>
                      <a:pt x="14" y="1"/>
                    </a:cubicBezTo>
                    <a:cubicBezTo>
                      <a:pt x="14" y="1"/>
                      <a:pt x="14" y="1"/>
                      <a:pt x="13" y="0"/>
                    </a:cubicBezTo>
                    <a:cubicBezTo>
                      <a:pt x="11" y="1"/>
                      <a:pt x="7" y="3"/>
                      <a:pt x="6" y="4"/>
                    </a:cubicBezTo>
                    <a:cubicBezTo>
                      <a:pt x="6" y="4"/>
                      <a:pt x="6" y="5"/>
                      <a:pt x="6" y="5"/>
                    </a:cubicBezTo>
                    <a:cubicBezTo>
                      <a:pt x="4" y="7"/>
                      <a:pt x="1" y="12"/>
                      <a:pt x="0" y="14"/>
                    </a:cubicBezTo>
                    <a:cubicBezTo>
                      <a:pt x="5" y="21"/>
                      <a:pt x="5" y="21"/>
                      <a:pt x="5" y="21"/>
                    </a:cubicBezTo>
                    <a:cubicBezTo>
                      <a:pt x="7" y="22"/>
                      <a:pt x="7" y="22"/>
                      <a:pt x="7" y="22"/>
                    </a:cubicBezTo>
                    <a:cubicBezTo>
                      <a:pt x="8" y="20"/>
                      <a:pt x="8" y="19"/>
                      <a:pt x="9" y="17"/>
                    </a:cubicBezTo>
                    <a:cubicBezTo>
                      <a:pt x="10" y="16"/>
                      <a:pt x="11" y="15"/>
                      <a:pt x="14" y="15"/>
                    </a:cubicBezTo>
                    <a:cubicBezTo>
                      <a:pt x="14" y="15"/>
                      <a:pt x="15" y="15"/>
                      <a:pt x="15" y="15"/>
                    </a:cubicBezTo>
                    <a:cubicBezTo>
                      <a:pt x="16" y="15"/>
                      <a:pt x="16" y="15"/>
                      <a:pt x="16" y="15"/>
                    </a:cubicBezTo>
                    <a:cubicBezTo>
                      <a:pt x="17" y="13"/>
                      <a:pt x="18" y="12"/>
                      <a:pt x="19" y="11"/>
                    </a:cubicBezTo>
                    <a:cubicBezTo>
                      <a:pt x="20" y="10"/>
                      <a:pt x="20" y="9"/>
                      <a:pt x="20" y="8"/>
                    </a:cubicBezTo>
                    <a:cubicBezTo>
                      <a:pt x="20" y="7"/>
                      <a:pt x="18" y="5"/>
                      <a:pt x="17" y="4"/>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505" name="Freeform 1252"/>
              <p:cNvSpPr>
                <a:spLocks noEditPoints="1"/>
              </p:cNvSpPr>
              <p:nvPr/>
            </p:nvSpPr>
            <p:spPr bwMode="auto">
              <a:xfrm>
                <a:off x="1844" y="3219"/>
                <a:ext cx="167" cy="147"/>
              </a:xfrm>
              <a:custGeom>
                <a:avLst/>
                <a:gdLst>
                  <a:gd name="T0" fmla="*/ 167 w 175"/>
                  <a:gd name="T1" fmla="*/ 62 h 154"/>
                  <a:gd name="T2" fmla="*/ 163 w 175"/>
                  <a:gd name="T3" fmla="*/ 63 h 154"/>
                  <a:gd name="T4" fmla="*/ 152 w 175"/>
                  <a:gd name="T5" fmla="*/ 51 h 154"/>
                  <a:gd name="T6" fmla="*/ 163 w 175"/>
                  <a:gd name="T7" fmla="*/ 41 h 154"/>
                  <a:gd name="T8" fmla="*/ 166 w 175"/>
                  <a:gd name="T9" fmla="*/ 40 h 154"/>
                  <a:gd name="T10" fmla="*/ 166 w 175"/>
                  <a:gd name="T11" fmla="*/ 37 h 154"/>
                  <a:gd name="T12" fmla="*/ 167 w 175"/>
                  <a:gd name="T13" fmla="*/ 33 h 154"/>
                  <a:gd name="T14" fmla="*/ 167 w 175"/>
                  <a:gd name="T15" fmla="*/ 30 h 154"/>
                  <a:gd name="T16" fmla="*/ 166 w 175"/>
                  <a:gd name="T17" fmla="*/ 26 h 154"/>
                  <a:gd name="T18" fmla="*/ 159 w 175"/>
                  <a:gd name="T19" fmla="*/ 8 h 154"/>
                  <a:gd name="T20" fmla="*/ 158 w 175"/>
                  <a:gd name="T21" fmla="*/ 3 h 154"/>
                  <a:gd name="T22" fmla="*/ 141 w 175"/>
                  <a:gd name="T23" fmla="*/ 0 h 154"/>
                  <a:gd name="T24" fmla="*/ 136 w 175"/>
                  <a:gd name="T25" fmla="*/ 0 h 154"/>
                  <a:gd name="T26" fmla="*/ 135 w 175"/>
                  <a:gd name="T27" fmla="*/ 2 h 154"/>
                  <a:gd name="T28" fmla="*/ 134 w 175"/>
                  <a:gd name="T29" fmla="*/ 4 h 154"/>
                  <a:gd name="T30" fmla="*/ 116 w 175"/>
                  <a:gd name="T31" fmla="*/ 16 h 154"/>
                  <a:gd name="T32" fmla="*/ 100 w 175"/>
                  <a:gd name="T33" fmla="*/ 33 h 154"/>
                  <a:gd name="T34" fmla="*/ 74 w 175"/>
                  <a:gd name="T35" fmla="*/ 40 h 154"/>
                  <a:gd name="T36" fmla="*/ 68 w 175"/>
                  <a:gd name="T37" fmla="*/ 43 h 154"/>
                  <a:gd name="T38" fmla="*/ 51 w 175"/>
                  <a:gd name="T39" fmla="*/ 58 h 154"/>
                  <a:gd name="T40" fmla="*/ 40 w 175"/>
                  <a:gd name="T41" fmla="*/ 52 h 154"/>
                  <a:gd name="T42" fmla="*/ 39 w 175"/>
                  <a:gd name="T43" fmla="*/ 36 h 154"/>
                  <a:gd name="T44" fmla="*/ 39 w 175"/>
                  <a:gd name="T45" fmla="*/ 36 h 154"/>
                  <a:gd name="T46" fmla="*/ 38 w 175"/>
                  <a:gd name="T47" fmla="*/ 35 h 154"/>
                  <a:gd name="T48" fmla="*/ 37 w 175"/>
                  <a:gd name="T49" fmla="*/ 35 h 154"/>
                  <a:gd name="T50" fmla="*/ 30 w 175"/>
                  <a:gd name="T51" fmla="*/ 81 h 154"/>
                  <a:gd name="T52" fmla="*/ 14 w 175"/>
                  <a:gd name="T53" fmla="*/ 83 h 154"/>
                  <a:gd name="T54" fmla="*/ 4 w 175"/>
                  <a:gd name="T55" fmla="*/ 75 h 154"/>
                  <a:gd name="T56" fmla="*/ 3 w 175"/>
                  <a:gd name="T57" fmla="*/ 78 h 154"/>
                  <a:gd name="T58" fmla="*/ 2 w 175"/>
                  <a:gd name="T59" fmla="*/ 79 h 154"/>
                  <a:gd name="T60" fmla="*/ 0 w 175"/>
                  <a:gd name="T61" fmla="*/ 79 h 154"/>
                  <a:gd name="T62" fmla="*/ 18 w 175"/>
                  <a:gd name="T63" fmla="*/ 117 h 154"/>
                  <a:gd name="T64" fmla="*/ 16 w 175"/>
                  <a:gd name="T65" fmla="*/ 130 h 154"/>
                  <a:gd name="T66" fmla="*/ 20 w 175"/>
                  <a:gd name="T67" fmla="*/ 144 h 154"/>
                  <a:gd name="T68" fmla="*/ 24 w 175"/>
                  <a:gd name="T69" fmla="*/ 148 h 154"/>
                  <a:gd name="T70" fmla="*/ 36 w 175"/>
                  <a:gd name="T71" fmla="*/ 153 h 154"/>
                  <a:gd name="T72" fmla="*/ 61 w 175"/>
                  <a:gd name="T73" fmla="*/ 144 h 154"/>
                  <a:gd name="T74" fmla="*/ 94 w 175"/>
                  <a:gd name="T75" fmla="*/ 143 h 154"/>
                  <a:gd name="T76" fmla="*/ 106 w 175"/>
                  <a:gd name="T77" fmla="*/ 138 h 154"/>
                  <a:gd name="T78" fmla="*/ 170 w 175"/>
                  <a:gd name="T79" fmla="*/ 74 h 154"/>
                  <a:gd name="T80" fmla="*/ 175 w 175"/>
                  <a:gd name="T81" fmla="*/ 58 h 154"/>
                  <a:gd name="T82" fmla="*/ 173 w 175"/>
                  <a:gd name="T83" fmla="*/ 58 h 154"/>
                  <a:gd name="T84" fmla="*/ 171 w 175"/>
                  <a:gd name="T85" fmla="*/ 58 h 154"/>
                  <a:gd name="T86" fmla="*/ 169 w 175"/>
                  <a:gd name="T87" fmla="*/ 59 h 154"/>
                  <a:gd name="T88" fmla="*/ 168 w 175"/>
                  <a:gd name="T89" fmla="*/ 61 h 154"/>
                  <a:gd name="T90" fmla="*/ 136 w 175"/>
                  <a:gd name="T91" fmla="*/ 95 h 154"/>
                  <a:gd name="T92" fmla="*/ 135 w 175"/>
                  <a:gd name="T93" fmla="*/ 97 h 154"/>
                  <a:gd name="T94" fmla="*/ 131 w 175"/>
                  <a:gd name="T95" fmla="*/ 97 h 154"/>
                  <a:gd name="T96" fmla="*/ 126 w 175"/>
                  <a:gd name="T97" fmla="*/ 103 h 154"/>
                  <a:gd name="T98" fmla="*/ 111 w 175"/>
                  <a:gd name="T99" fmla="*/ 92 h 154"/>
                  <a:gd name="T100" fmla="*/ 129 w 175"/>
                  <a:gd name="T101" fmla="*/ 74 h 154"/>
                  <a:gd name="T102" fmla="*/ 140 w 175"/>
                  <a:gd name="T103" fmla="*/ 86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75" h="154">
                    <a:moveTo>
                      <a:pt x="168" y="61"/>
                    </a:moveTo>
                    <a:cubicBezTo>
                      <a:pt x="168" y="61"/>
                      <a:pt x="168" y="61"/>
                      <a:pt x="167" y="62"/>
                    </a:cubicBezTo>
                    <a:cubicBezTo>
                      <a:pt x="167" y="62"/>
                      <a:pt x="167" y="62"/>
                      <a:pt x="167" y="62"/>
                    </a:cubicBezTo>
                    <a:cubicBezTo>
                      <a:pt x="167" y="62"/>
                      <a:pt x="166" y="62"/>
                      <a:pt x="166" y="62"/>
                    </a:cubicBezTo>
                    <a:cubicBezTo>
                      <a:pt x="166" y="63"/>
                      <a:pt x="165" y="63"/>
                      <a:pt x="164" y="63"/>
                    </a:cubicBezTo>
                    <a:cubicBezTo>
                      <a:pt x="164" y="63"/>
                      <a:pt x="164" y="63"/>
                      <a:pt x="163" y="63"/>
                    </a:cubicBezTo>
                    <a:cubicBezTo>
                      <a:pt x="163" y="63"/>
                      <a:pt x="163" y="63"/>
                      <a:pt x="163" y="63"/>
                    </a:cubicBezTo>
                    <a:cubicBezTo>
                      <a:pt x="162" y="63"/>
                      <a:pt x="161" y="63"/>
                      <a:pt x="161" y="63"/>
                    </a:cubicBezTo>
                    <a:cubicBezTo>
                      <a:pt x="156" y="63"/>
                      <a:pt x="152" y="52"/>
                      <a:pt x="152" y="51"/>
                    </a:cubicBezTo>
                    <a:cubicBezTo>
                      <a:pt x="152" y="48"/>
                      <a:pt x="158" y="40"/>
                      <a:pt x="162" y="40"/>
                    </a:cubicBezTo>
                    <a:cubicBezTo>
                      <a:pt x="162" y="40"/>
                      <a:pt x="163" y="41"/>
                      <a:pt x="163" y="41"/>
                    </a:cubicBezTo>
                    <a:cubicBezTo>
                      <a:pt x="163" y="41"/>
                      <a:pt x="163" y="41"/>
                      <a:pt x="163" y="41"/>
                    </a:cubicBezTo>
                    <a:cubicBezTo>
                      <a:pt x="164" y="41"/>
                      <a:pt x="165" y="42"/>
                      <a:pt x="166" y="42"/>
                    </a:cubicBezTo>
                    <a:cubicBezTo>
                      <a:pt x="166" y="42"/>
                      <a:pt x="166" y="42"/>
                      <a:pt x="166" y="42"/>
                    </a:cubicBezTo>
                    <a:cubicBezTo>
                      <a:pt x="166" y="41"/>
                      <a:pt x="166" y="41"/>
                      <a:pt x="166" y="40"/>
                    </a:cubicBezTo>
                    <a:cubicBezTo>
                      <a:pt x="166" y="40"/>
                      <a:pt x="166" y="40"/>
                      <a:pt x="166" y="40"/>
                    </a:cubicBezTo>
                    <a:cubicBezTo>
                      <a:pt x="166" y="39"/>
                      <a:pt x="166" y="38"/>
                      <a:pt x="166" y="38"/>
                    </a:cubicBezTo>
                    <a:cubicBezTo>
                      <a:pt x="166" y="38"/>
                      <a:pt x="166" y="38"/>
                      <a:pt x="166" y="37"/>
                    </a:cubicBezTo>
                    <a:cubicBezTo>
                      <a:pt x="167" y="37"/>
                      <a:pt x="167" y="36"/>
                      <a:pt x="167" y="35"/>
                    </a:cubicBezTo>
                    <a:cubicBezTo>
                      <a:pt x="167" y="35"/>
                      <a:pt x="167" y="35"/>
                      <a:pt x="167" y="35"/>
                    </a:cubicBezTo>
                    <a:cubicBezTo>
                      <a:pt x="167" y="34"/>
                      <a:pt x="167" y="33"/>
                      <a:pt x="167" y="33"/>
                    </a:cubicBezTo>
                    <a:cubicBezTo>
                      <a:pt x="167" y="32"/>
                      <a:pt x="167" y="32"/>
                      <a:pt x="167" y="32"/>
                    </a:cubicBezTo>
                    <a:cubicBezTo>
                      <a:pt x="167" y="31"/>
                      <a:pt x="167" y="31"/>
                      <a:pt x="167" y="30"/>
                    </a:cubicBezTo>
                    <a:cubicBezTo>
                      <a:pt x="167" y="30"/>
                      <a:pt x="167" y="30"/>
                      <a:pt x="167" y="30"/>
                    </a:cubicBezTo>
                    <a:cubicBezTo>
                      <a:pt x="167" y="29"/>
                      <a:pt x="167" y="28"/>
                      <a:pt x="166" y="28"/>
                    </a:cubicBezTo>
                    <a:cubicBezTo>
                      <a:pt x="166" y="28"/>
                      <a:pt x="166" y="27"/>
                      <a:pt x="166" y="27"/>
                    </a:cubicBezTo>
                    <a:cubicBezTo>
                      <a:pt x="166" y="27"/>
                      <a:pt x="166" y="26"/>
                      <a:pt x="166" y="26"/>
                    </a:cubicBezTo>
                    <a:cubicBezTo>
                      <a:pt x="166" y="26"/>
                      <a:pt x="166" y="26"/>
                      <a:pt x="166" y="26"/>
                    </a:cubicBezTo>
                    <a:cubicBezTo>
                      <a:pt x="166" y="25"/>
                      <a:pt x="166" y="25"/>
                      <a:pt x="166" y="25"/>
                    </a:cubicBezTo>
                    <a:cubicBezTo>
                      <a:pt x="164" y="24"/>
                      <a:pt x="162" y="18"/>
                      <a:pt x="159" y="8"/>
                    </a:cubicBezTo>
                    <a:cubicBezTo>
                      <a:pt x="159" y="6"/>
                      <a:pt x="159" y="4"/>
                      <a:pt x="158" y="3"/>
                    </a:cubicBezTo>
                    <a:cubicBezTo>
                      <a:pt x="158" y="3"/>
                      <a:pt x="158" y="3"/>
                      <a:pt x="158" y="3"/>
                    </a:cubicBezTo>
                    <a:cubicBezTo>
                      <a:pt x="158" y="3"/>
                      <a:pt x="158" y="3"/>
                      <a:pt x="158" y="3"/>
                    </a:cubicBezTo>
                    <a:cubicBezTo>
                      <a:pt x="157" y="3"/>
                      <a:pt x="155" y="3"/>
                      <a:pt x="154" y="3"/>
                    </a:cubicBezTo>
                    <a:cubicBezTo>
                      <a:pt x="149" y="3"/>
                      <a:pt x="146" y="2"/>
                      <a:pt x="145" y="0"/>
                    </a:cubicBezTo>
                    <a:cubicBezTo>
                      <a:pt x="145" y="0"/>
                      <a:pt x="142" y="0"/>
                      <a:pt x="141" y="0"/>
                    </a:cubicBezTo>
                    <a:cubicBezTo>
                      <a:pt x="139" y="0"/>
                      <a:pt x="138" y="0"/>
                      <a:pt x="137" y="0"/>
                    </a:cubicBezTo>
                    <a:cubicBezTo>
                      <a:pt x="137" y="0"/>
                      <a:pt x="137" y="0"/>
                      <a:pt x="137" y="0"/>
                    </a:cubicBezTo>
                    <a:cubicBezTo>
                      <a:pt x="137" y="0"/>
                      <a:pt x="136" y="0"/>
                      <a:pt x="136" y="0"/>
                    </a:cubicBezTo>
                    <a:cubicBezTo>
                      <a:pt x="136" y="1"/>
                      <a:pt x="136" y="1"/>
                      <a:pt x="136" y="1"/>
                    </a:cubicBezTo>
                    <a:cubicBezTo>
                      <a:pt x="136" y="1"/>
                      <a:pt x="136" y="2"/>
                      <a:pt x="135" y="2"/>
                    </a:cubicBezTo>
                    <a:cubicBezTo>
                      <a:pt x="135" y="2"/>
                      <a:pt x="135" y="2"/>
                      <a:pt x="135" y="2"/>
                    </a:cubicBezTo>
                    <a:cubicBezTo>
                      <a:pt x="135" y="3"/>
                      <a:pt x="135" y="3"/>
                      <a:pt x="134" y="3"/>
                    </a:cubicBezTo>
                    <a:cubicBezTo>
                      <a:pt x="134" y="3"/>
                      <a:pt x="134" y="3"/>
                      <a:pt x="134" y="3"/>
                    </a:cubicBezTo>
                    <a:cubicBezTo>
                      <a:pt x="134" y="4"/>
                      <a:pt x="134" y="4"/>
                      <a:pt x="134" y="4"/>
                    </a:cubicBezTo>
                    <a:cubicBezTo>
                      <a:pt x="132" y="6"/>
                      <a:pt x="131" y="6"/>
                      <a:pt x="129" y="6"/>
                    </a:cubicBezTo>
                    <a:cubicBezTo>
                      <a:pt x="127" y="7"/>
                      <a:pt x="127" y="7"/>
                      <a:pt x="127" y="7"/>
                    </a:cubicBezTo>
                    <a:cubicBezTo>
                      <a:pt x="126" y="12"/>
                      <a:pt x="120" y="16"/>
                      <a:pt x="116" y="16"/>
                    </a:cubicBezTo>
                    <a:cubicBezTo>
                      <a:pt x="115" y="16"/>
                      <a:pt x="113" y="19"/>
                      <a:pt x="113" y="21"/>
                    </a:cubicBezTo>
                    <a:cubicBezTo>
                      <a:pt x="113" y="26"/>
                      <a:pt x="107" y="30"/>
                      <a:pt x="102" y="30"/>
                    </a:cubicBezTo>
                    <a:cubicBezTo>
                      <a:pt x="100" y="30"/>
                      <a:pt x="100" y="30"/>
                      <a:pt x="100" y="33"/>
                    </a:cubicBezTo>
                    <a:cubicBezTo>
                      <a:pt x="100" y="34"/>
                      <a:pt x="100" y="36"/>
                      <a:pt x="99" y="37"/>
                    </a:cubicBezTo>
                    <a:cubicBezTo>
                      <a:pt x="98" y="43"/>
                      <a:pt x="94" y="44"/>
                      <a:pt x="87" y="44"/>
                    </a:cubicBezTo>
                    <a:cubicBezTo>
                      <a:pt x="80" y="44"/>
                      <a:pt x="78" y="43"/>
                      <a:pt x="74" y="40"/>
                    </a:cubicBezTo>
                    <a:cubicBezTo>
                      <a:pt x="72" y="39"/>
                      <a:pt x="72" y="39"/>
                      <a:pt x="72" y="39"/>
                    </a:cubicBezTo>
                    <a:cubicBezTo>
                      <a:pt x="71" y="38"/>
                      <a:pt x="71" y="38"/>
                      <a:pt x="70" y="38"/>
                    </a:cubicBezTo>
                    <a:cubicBezTo>
                      <a:pt x="69" y="38"/>
                      <a:pt x="68" y="41"/>
                      <a:pt x="68" y="43"/>
                    </a:cubicBezTo>
                    <a:cubicBezTo>
                      <a:pt x="67" y="46"/>
                      <a:pt x="64" y="49"/>
                      <a:pt x="60" y="53"/>
                    </a:cubicBezTo>
                    <a:cubicBezTo>
                      <a:pt x="59" y="54"/>
                      <a:pt x="58" y="55"/>
                      <a:pt x="57" y="56"/>
                    </a:cubicBezTo>
                    <a:cubicBezTo>
                      <a:pt x="56" y="58"/>
                      <a:pt x="54" y="58"/>
                      <a:pt x="51" y="58"/>
                    </a:cubicBezTo>
                    <a:cubicBezTo>
                      <a:pt x="50" y="58"/>
                      <a:pt x="48" y="58"/>
                      <a:pt x="47" y="58"/>
                    </a:cubicBezTo>
                    <a:cubicBezTo>
                      <a:pt x="44" y="57"/>
                      <a:pt x="42" y="58"/>
                      <a:pt x="41" y="56"/>
                    </a:cubicBezTo>
                    <a:cubicBezTo>
                      <a:pt x="40" y="55"/>
                      <a:pt x="40" y="53"/>
                      <a:pt x="40" y="52"/>
                    </a:cubicBezTo>
                    <a:cubicBezTo>
                      <a:pt x="40" y="51"/>
                      <a:pt x="40" y="51"/>
                      <a:pt x="40" y="51"/>
                    </a:cubicBezTo>
                    <a:cubicBezTo>
                      <a:pt x="40" y="48"/>
                      <a:pt x="42" y="48"/>
                      <a:pt x="42" y="47"/>
                    </a:cubicBezTo>
                    <a:cubicBezTo>
                      <a:pt x="43" y="46"/>
                      <a:pt x="42" y="43"/>
                      <a:pt x="39" y="36"/>
                    </a:cubicBezTo>
                    <a:cubicBezTo>
                      <a:pt x="39" y="36"/>
                      <a:pt x="39" y="36"/>
                      <a:pt x="39" y="36"/>
                    </a:cubicBezTo>
                    <a:cubicBezTo>
                      <a:pt x="39" y="36"/>
                      <a:pt x="39" y="36"/>
                      <a:pt x="39" y="36"/>
                    </a:cubicBezTo>
                    <a:cubicBezTo>
                      <a:pt x="39" y="36"/>
                      <a:pt x="39" y="36"/>
                      <a:pt x="39" y="36"/>
                    </a:cubicBezTo>
                    <a:cubicBezTo>
                      <a:pt x="39" y="36"/>
                      <a:pt x="39" y="36"/>
                      <a:pt x="39" y="36"/>
                    </a:cubicBezTo>
                    <a:cubicBezTo>
                      <a:pt x="39" y="36"/>
                      <a:pt x="39" y="36"/>
                      <a:pt x="39" y="36"/>
                    </a:cubicBezTo>
                    <a:cubicBezTo>
                      <a:pt x="38" y="36"/>
                      <a:pt x="38" y="35"/>
                      <a:pt x="38" y="35"/>
                    </a:cubicBezTo>
                    <a:cubicBezTo>
                      <a:pt x="38" y="35"/>
                      <a:pt x="38" y="35"/>
                      <a:pt x="38" y="35"/>
                    </a:cubicBezTo>
                    <a:cubicBezTo>
                      <a:pt x="38" y="35"/>
                      <a:pt x="38" y="35"/>
                      <a:pt x="38" y="35"/>
                    </a:cubicBezTo>
                    <a:cubicBezTo>
                      <a:pt x="37" y="35"/>
                      <a:pt x="37" y="35"/>
                      <a:pt x="37" y="35"/>
                    </a:cubicBezTo>
                    <a:cubicBezTo>
                      <a:pt x="37" y="73"/>
                      <a:pt x="37" y="73"/>
                      <a:pt x="37" y="73"/>
                    </a:cubicBezTo>
                    <a:cubicBezTo>
                      <a:pt x="37" y="76"/>
                      <a:pt x="34" y="78"/>
                      <a:pt x="32" y="80"/>
                    </a:cubicBezTo>
                    <a:cubicBezTo>
                      <a:pt x="31" y="80"/>
                      <a:pt x="30" y="81"/>
                      <a:pt x="30" y="81"/>
                    </a:cubicBezTo>
                    <a:cubicBezTo>
                      <a:pt x="29" y="83"/>
                      <a:pt x="26" y="83"/>
                      <a:pt x="24" y="83"/>
                    </a:cubicBezTo>
                    <a:cubicBezTo>
                      <a:pt x="23" y="83"/>
                      <a:pt x="21" y="83"/>
                      <a:pt x="19" y="83"/>
                    </a:cubicBezTo>
                    <a:cubicBezTo>
                      <a:pt x="17" y="83"/>
                      <a:pt x="15" y="83"/>
                      <a:pt x="14" y="83"/>
                    </a:cubicBezTo>
                    <a:cubicBezTo>
                      <a:pt x="9" y="83"/>
                      <a:pt x="8" y="79"/>
                      <a:pt x="7" y="77"/>
                    </a:cubicBezTo>
                    <a:cubicBezTo>
                      <a:pt x="7" y="76"/>
                      <a:pt x="7" y="75"/>
                      <a:pt x="6" y="74"/>
                    </a:cubicBezTo>
                    <a:cubicBezTo>
                      <a:pt x="6" y="73"/>
                      <a:pt x="4" y="74"/>
                      <a:pt x="4" y="75"/>
                    </a:cubicBezTo>
                    <a:cubicBezTo>
                      <a:pt x="3" y="76"/>
                      <a:pt x="3" y="76"/>
                      <a:pt x="3" y="76"/>
                    </a:cubicBezTo>
                    <a:cubicBezTo>
                      <a:pt x="3" y="76"/>
                      <a:pt x="3" y="77"/>
                      <a:pt x="3" y="77"/>
                    </a:cubicBezTo>
                    <a:cubicBezTo>
                      <a:pt x="3" y="78"/>
                      <a:pt x="3" y="78"/>
                      <a:pt x="3" y="78"/>
                    </a:cubicBezTo>
                    <a:cubicBezTo>
                      <a:pt x="3" y="78"/>
                      <a:pt x="2" y="78"/>
                      <a:pt x="2" y="79"/>
                    </a:cubicBezTo>
                    <a:cubicBezTo>
                      <a:pt x="2" y="79"/>
                      <a:pt x="2" y="79"/>
                      <a:pt x="2" y="79"/>
                    </a:cubicBezTo>
                    <a:cubicBezTo>
                      <a:pt x="2" y="79"/>
                      <a:pt x="2" y="79"/>
                      <a:pt x="2" y="79"/>
                    </a:cubicBezTo>
                    <a:cubicBezTo>
                      <a:pt x="1" y="79"/>
                      <a:pt x="1" y="79"/>
                      <a:pt x="1" y="79"/>
                    </a:cubicBezTo>
                    <a:cubicBezTo>
                      <a:pt x="1" y="79"/>
                      <a:pt x="0" y="79"/>
                      <a:pt x="0" y="79"/>
                    </a:cubicBezTo>
                    <a:cubicBezTo>
                      <a:pt x="0" y="79"/>
                      <a:pt x="0" y="79"/>
                      <a:pt x="0" y="79"/>
                    </a:cubicBezTo>
                    <a:cubicBezTo>
                      <a:pt x="3" y="84"/>
                      <a:pt x="6" y="90"/>
                      <a:pt x="7" y="95"/>
                    </a:cubicBezTo>
                    <a:cubicBezTo>
                      <a:pt x="8" y="99"/>
                      <a:pt x="11" y="104"/>
                      <a:pt x="14" y="108"/>
                    </a:cubicBezTo>
                    <a:cubicBezTo>
                      <a:pt x="15" y="112"/>
                      <a:pt x="17" y="114"/>
                      <a:pt x="18" y="117"/>
                    </a:cubicBezTo>
                    <a:cubicBezTo>
                      <a:pt x="18" y="118"/>
                      <a:pt x="18" y="118"/>
                      <a:pt x="18" y="118"/>
                    </a:cubicBezTo>
                    <a:cubicBezTo>
                      <a:pt x="20" y="122"/>
                      <a:pt x="21" y="126"/>
                      <a:pt x="19" y="128"/>
                    </a:cubicBezTo>
                    <a:cubicBezTo>
                      <a:pt x="19" y="129"/>
                      <a:pt x="18" y="130"/>
                      <a:pt x="16" y="130"/>
                    </a:cubicBezTo>
                    <a:cubicBezTo>
                      <a:pt x="16" y="130"/>
                      <a:pt x="15" y="130"/>
                      <a:pt x="15" y="130"/>
                    </a:cubicBezTo>
                    <a:cubicBezTo>
                      <a:pt x="15" y="130"/>
                      <a:pt x="15" y="131"/>
                      <a:pt x="18" y="136"/>
                    </a:cubicBezTo>
                    <a:cubicBezTo>
                      <a:pt x="20" y="139"/>
                      <a:pt x="20" y="142"/>
                      <a:pt x="20" y="144"/>
                    </a:cubicBezTo>
                    <a:cubicBezTo>
                      <a:pt x="20" y="144"/>
                      <a:pt x="20" y="145"/>
                      <a:pt x="20" y="145"/>
                    </a:cubicBezTo>
                    <a:cubicBezTo>
                      <a:pt x="23" y="145"/>
                      <a:pt x="23" y="146"/>
                      <a:pt x="24" y="147"/>
                    </a:cubicBezTo>
                    <a:cubicBezTo>
                      <a:pt x="24" y="147"/>
                      <a:pt x="24" y="147"/>
                      <a:pt x="24" y="148"/>
                    </a:cubicBezTo>
                    <a:cubicBezTo>
                      <a:pt x="28" y="148"/>
                      <a:pt x="30" y="151"/>
                      <a:pt x="32" y="153"/>
                    </a:cubicBezTo>
                    <a:cubicBezTo>
                      <a:pt x="32" y="154"/>
                      <a:pt x="33" y="154"/>
                      <a:pt x="34" y="154"/>
                    </a:cubicBezTo>
                    <a:cubicBezTo>
                      <a:pt x="34" y="154"/>
                      <a:pt x="35" y="154"/>
                      <a:pt x="36" y="153"/>
                    </a:cubicBezTo>
                    <a:cubicBezTo>
                      <a:pt x="38" y="150"/>
                      <a:pt x="43" y="148"/>
                      <a:pt x="51" y="148"/>
                    </a:cubicBezTo>
                    <a:cubicBezTo>
                      <a:pt x="54" y="148"/>
                      <a:pt x="54" y="148"/>
                      <a:pt x="56" y="147"/>
                    </a:cubicBezTo>
                    <a:cubicBezTo>
                      <a:pt x="57" y="146"/>
                      <a:pt x="58" y="145"/>
                      <a:pt x="61" y="144"/>
                    </a:cubicBezTo>
                    <a:cubicBezTo>
                      <a:pt x="67" y="143"/>
                      <a:pt x="74" y="142"/>
                      <a:pt x="79" y="144"/>
                    </a:cubicBezTo>
                    <a:cubicBezTo>
                      <a:pt x="83" y="145"/>
                      <a:pt x="86" y="145"/>
                      <a:pt x="88" y="143"/>
                    </a:cubicBezTo>
                    <a:cubicBezTo>
                      <a:pt x="90" y="142"/>
                      <a:pt x="92" y="142"/>
                      <a:pt x="94" y="143"/>
                    </a:cubicBezTo>
                    <a:cubicBezTo>
                      <a:pt x="94" y="143"/>
                      <a:pt x="94" y="143"/>
                      <a:pt x="95" y="143"/>
                    </a:cubicBezTo>
                    <a:cubicBezTo>
                      <a:pt x="95" y="138"/>
                      <a:pt x="101" y="138"/>
                      <a:pt x="103" y="138"/>
                    </a:cubicBezTo>
                    <a:cubicBezTo>
                      <a:pt x="106" y="138"/>
                      <a:pt x="106" y="138"/>
                      <a:pt x="106" y="138"/>
                    </a:cubicBezTo>
                    <a:cubicBezTo>
                      <a:pt x="109" y="138"/>
                      <a:pt x="119" y="132"/>
                      <a:pt x="128" y="124"/>
                    </a:cubicBezTo>
                    <a:cubicBezTo>
                      <a:pt x="136" y="116"/>
                      <a:pt x="150" y="99"/>
                      <a:pt x="154" y="92"/>
                    </a:cubicBezTo>
                    <a:cubicBezTo>
                      <a:pt x="159" y="84"/>
                      <a:pt x="166" y="78"/>
                      <a:pt x="170" y="74"/>
                    </a:cubicBezTo>
                    <a:cubicBezTo>
                      <a:pt x="171" y="73"/>
                      <a:pt x="171" y="73"/>
                      <a:pt x="171" y="73"/>
                    </a:cubicBezTo>
                    <a:cubicBezTo>
                      <a:pt x="172" y="72"/>
                      <a:pt x="174" y="67"/>
                      <a:pt x="175" y="58"/>
                    </a:cubicBezTo>
                    <a:cubicBezTo>
                      <a:pt x="175" y="58"/>
                      <a:pt x="175" y="58"/>
                      <a:pt x="175" y="58"/>
                    </a:cubicBezTo>
                    <a:cubicBezTo>
                      <a:pt x="175" y="58"/>
                      <a:pt x="175" y="58"/>
                      <a:pt x="174" y="58"/>
                    </a:cubicBezTo>
                    <a:cubicBezTo>
                      <a:pt x="174" y="58"/>
                      <a:pt x="174" y="58"/>
                      <a:pt x="174" y="58"/>
                    </a:cubicBezTo>
                    <a:cubicBezTo>
                      <a:pt x="173" y="58"/>
                      <a:pt x="173" y="58"/>
                      <a:pt x="173" y="58"/>
                    </a:cubicBezTo>
                    <a:cubicBezTo>
                      <a:pt x="173" y="58"/>
                      <a:pt x="172" y="58"/>
                      <a:pt x="172" y="58"/>
                    </a:cubicBezTo>
                    <a:cubicBezTo>
                      <a:pt x="172" y="58"/>
                      <a:pt x="172" y="58"/>
                      <a:pt x="172" y="58"/>
                    </a:cubicBezTo>
                    <a:cubicBezTo>
                      <a:pt x="171" y="58"/>
                      <a:pt x="171" y="58"/>
                      <a:pt x="171" y="58"/>
                    </a:cubicBezTo>
                    <a:cubicBezTo>
                      <a:pt x="171" y="58"/>
                      <a:pt x="171" y="58"/>
                      <a:pt x="171" y="58"/>
                    </a:cubicBezTo>
                    <a:cubicBezTo>
                      <a:pt x="171" y="58"/>
                      <a:pt x="170" y="58"/>
                      <a:pt x="170" y="59"/>
                    </a:cubicBezTo>
                    <a:cubicBezTo>
                      <a:pt x="170" y="59"/>
                      <a:pt x="169" y="59"/>
                      <a:pt x="169" y="59"/>
                    </a:cubicBezTo>
                    <a:cubicBezTo>
                      <a:pt x="169" y="59"/>
                      <a:pt x="169" y="59"/>
                      <a:pt x="169" y="59"/>
                    </a:cubicBezTo>
                    <a:cubicBezTo>
                      <a:pt x="169" y="59"/>
                      <a:pt x="169" y="60"/>
                      <a:pt x="169" y="60"/>
                    </a:cubicBezTo>
                    <a:cubicBezTo>
                      <a:pt x="169" y="60"/>
                      <a:pt x="169" y="61"/>
                      <a:pt x="168" y="61"/>
                    </a:cubicBezTo>
                    <a:close/>
                    <a:moveTo>
                      <a:pt x="138" y="91"/>
                    </a:moveTo>
                    <a:cubicBezTo>
                      <a:pt x="137" y="92"/>
                      <a:pt x="136" y="93"/>
                      <a:pt x="136" y="94"/>
                    </a:cubicBezTo>
                    <a:cubicBezTo>
                      <a:pt x="136" y="94"/>
                      <a:pt x="136" y="95"/>
                      <a:pt x="136" y="95"/>
                    </a:cubicBezTo>
                    <a:cubicBezTo>
                      <a:pt x="136" y="95"/>
                      <a:pt x="136" y="95"/>
                      <a:pt x="136" y="95"/>
                    </a:cubicBezTo>
                    <a:cubicBezTo>
                      <a:pt x="136" y="96"/>
                      <a:pt x="135" y="96"/>
                      <a:pt x="135" y="96"/>
                    </a:cubicBezTo>
                    <a:cubicBezTo>
                      <a:pt x="135" y="96"/>
                      <a:pt x="135" y="97"/>
                      <a:pt x="135" y="97"/>
                    </a:cubicBezTo>
                    <a:cubicBezTo>
                      <a:pt x="135" y="97"/>
                      <a:pt x="135" y="97"/>
                      <a:pt x="135" y="97"/>
                    </a:cubicBezTo>
                    <a:cubicBezTo>
                      <a:pt x="135" y="97"/>
                      <a:pt x="135" y="97"/>
                      <a:pt x="135" y="97"/>
                    </a:cubicBezTo>
                    <a:cubicBezTo>
                      <a:pt x="133" y="97"/>
                      <a:pt x="132" y="97"/>
                      <a:pt x="131" y="97"/>
                    </a:cubicBezTo>
                    <a:cubicBezTo>
                      <a:pt x="130" y="97"/>
                      <a:pt x="129" y="97"/>
                      <a:pt x="129" y="97"/>
                    </a:cubicBezTo>
                    <a:cubicBezTo>
                      <a:pt x="128" y="99"/>
                      <a:pt x="127" y="102"/>
                      <a:pt x="126" y="102"/>
                    </a:cubicBezTo>
                    <a:cubicBezTo>
                      <a:pt x="126" y="103"/>
                      <a:pt x="126" y="103"/>
                      <a:pt x="126" y="103"/>
                    </a:cubicBezTo>
                    <a:cubicBezTo>
                      <a:pt x="126" y="104"/>
                      <a:pt x="126" y="104"/>
                      <a:pt x="126" y="104"/>
                    </a:cubicBezTo>
                    <a:cubicBezTo>
                      <a:pt x="119" y="103"/>
                      <a:pt x="119" y="103"/>
                      <a:pt x="119" y="103"/>
                    </a:cubicBezTo>
                    <a:cubicBezTo>
                      <a:pt x="111" y="92"/>
                      <a:pt x="111" y="92"/>
                      <a:pt x="111" y="92"/>
                    </a:cubicBezTo>
                    <a:cubicBezTo>
                      <a:pt x="111" y="91"/>
                      <a:pt x="111" y="91"/>
                      <a:pt x="111" y="91"/>
                    </a:cubicBezTo>
                    <a:cubicBezTo>
                      <a:pt x="113" y="89"/>
                      <a:pt x="117" y="83"/>
                      <a:pt x="118" y="81"/>
                    </a:cubicBezTo>
                    <a:cubicBezTo>
                      <a:pt x="119" y="78"/>
                      <a:pt x="126" y="74"/>
                      <a:pt x="129" y="74"/>
                    </a:cubicBezTo>
                    <a:cubicBezTo>
                      <a:pt x="132" y="74"/>
                      <a:pt x="133" y="76"/>
                      <a:pt x="133" y="76"/>
                    </a:cubicBezTo>
                    <a:cubicBezTo>
                      <a:pt x="133" y="77"/>
                      <a:pt x="135" y="78"/>
                      <a:pt x="136" y="79"/>
                    </a:cubicBezTo>
                    <a:cubicBezTo>
                      <a:pt x="138" y="82"/>
                      <a:pt x="140" y="83"/>
                      <a:pt x="140" y="86"/>
                    </a:cubicBezTo>
                    <a:cubicBezTo>
                      <a:pt x="140" y="88"/>
                      <a:pt x="139" y="90"/>
                      <a:pt x="138" y="91"/>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506" name="Freeform 1253"/>
              <p:cNvSpPr>
                <a:spLocks/>
              </p:cNvSpPr>
              <p:nvPr/>
            </p:nvSpPr>
            <p:spPr bwMode="auto">
              <a:xfrm>
                <a:off x="1848" y="3289"/>
                <a:ext cx="1" cy="1"/>
              </a:xfrm>
              <a:custGeom>
                <a:avLst/>
                <a:gdLst>
                  <a:gd name="T0" fmla="*/ 2 w 2"/>
                  <a:gd name="T1" fmla="*/ 1 h 2"/>
                  <a:gd name="T2" fmla="*/ 2 w 2"/>
                  <a:gd name="T3" fmla="*/ 0 h 2"/>
                  <a:gd name="T4" fmla="*/ 0 w 2"/>
                  <a:gd name="T5" fmla="*/ 2 h 2"/>
                  <a:gd name="T6" fmla="*/ 2 w 2"/>
                  <a:gd name="T7" fmla="*/ 1 h 2"/>
                </a:gdLst>
                <a:ahLst/>
                <a:cxnLst>
                  <a:cxn ang="0">
                    <a:pos x="T0" y="T1"/>
                  </a:cxn>
                  <a:cxn ang="0">
                    <a:pos x="T2" y="T3"/>
                  </a:cxn>
                  <a:cxn ang="0">
                    <a:pos x="T4" y="T5"/>
                  </a:cxn>
                  <a:cxn ang="0">
                    <a:pos x="T6" y="T7"/>
                  </a:cxn>
                </a:cxnLst>
                <a:rect l="0" t="0" r="r" b="b"/>
                <a:pathLst>
                  <a:path w="2" h="2">
                    <a:moveTo>
                      <a:pt x="2" y="1"/>
                    </a:moveTo>
                    <a:cubicBezTo>
                      <a:pt x="2" y="1"/>
                      <a:pt x="2" y="0"/>
                      <a:pt x="2" y="0"/>
                    </a:cubicBezTo>
                    <a:cubicBezTo>
                      <a:pt x="1" y="0"/>
                      <a:pt x="0" y="1"/>
                      <a:pt x="0" y="2"/>
                    </a:cubicBezTo>
                    <a:cubicBezTo>
                      <a:pt x="0" y="1"/>
                      <a:pt x="2" y="0"/>
                      <a:pt x="2" y="1"/>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507" name="Freeform 1254"/>
              <p:cNvSpPr>
                <a:spLocks/>
              </p:cNvSpPr>
              <p:nvPr/>
            </p:nvSpPr>
            <p:spPr bwMode="auto">
              <a:xfrm>
                <a:off x="1847" y="3292"/>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508" name="Freeform 1255"/>
              <p:cNvSpPr>
                <a:spLocks/>
              </p:cNvSpPr>
              <p:nvPr/>
            </p:nvSpPr>
            <p:spPr bwMode="auto">
              <a:xfrm>
                <a:off x="1846" y="3294"/>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509" name="Freeform 1256"/>
              <p:cNvSpPr>
                <a:spLocks/>
              </p:cNvSpPr>
              <p:nvPr/>
            </p:nvSpPr>
            <p:spPr bwMode="auto">
              <a:xfrm>
                <a:off x="1844" y="3294"/>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510" name="Freeform 1257"/>
              <p:cNvSpPr>
                <a:spLocks/>
              </p:cNvSpPr>
              <p:nvPr/>
            </p:nvSpPr>
            <p:spPr bwMode="auto">
              <a:xfrm>
                <a:off x="1995" y="322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511" name="Freeform 1258"/>
              <p:cNvSpPr>
                <a:spLocks/>
              </p:cNvSpPr>
              <p:nvPr/>
            </p:nvSpPr>
            <p:spPr bwMode="auto">
              <a:xfrm>
                <a:off x="1975" y="3219"/>
                <a:ext cx="20" cy="3"/>
              </a:xfrm>
              <a:custGeom>
                <a:avLst/>
                <a:gdLst>
                  <a:gd name="T0" fmla="*/ 8 w 21"/>
                  <a:gd name="T1" fmla="*/ 0 h 3"/>
                  <a:gd name="T2" fmla="*/ 4 w 21"/>
                  <a:gd name="T3" fmla="*/ 0 h 3"/>
                  <a:gd name="T4" fmla="*/ 0 w 21"/>
                  <a:gd name="T5" fmla="*/ 0 h 3"/>
                  <a:gd name="T6" fmla="*/ 4 w 21"/>
                  <a:gd name="T7" fmla="*/ 0 h 3"/>
                  <a:gd name="T8" fmla="*/ 8 w 21"/>
                  <a:gd name="T9" fmla="*/ 0 h 3"/>
                  <a:gd name="T10" fmla="*/ 17 w 21"/>
                  <a:gd name="T11" fmla="*/ 3 h 3"/>
                  <a:gd name="T12" fmla="*/ 21 w 21"/>
                  <a:gd name="T13" fmla="*/ 3 h 3"/>
                  <a:gd name="T14" fmla="*/ 17 w 21"/>
                  <a:gd name="T15" fmla="*/ 3 h 3"/>
                  <a:gd name="T16" fmla="*/ 8 w 21"/>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3">
                    <a:moveTo>
                      <a:pt x="8" y="0"/>
                    </a:moveTo>
                    <a:cubicBezTo>
                      <a:pt x="8" y="0"/>
                      <a:pt x="5" y="0"/>
                      <a:pt x="4" y="0"/>
                    </a:cubicBezTo>
                    <a:cubicBezTo>
                      <a:pt x="2" y="0"/>
                      <a:pt x="1" y="0"/>
                      <a:pt x="0" y="0"/>
                    </a:cubicBezTo>
                    <a:cubicBezTo>
                      <a:pt x="1" y="0"/>
                      <a:pt x="2" y="0"/>
                      <a:pt x="4" y="0"/>
                    </a:cubicBezTo>
                    <a:cubicBezTo>
                      <a:pt x="5" y="0"/>
                      <a:pt x="8" y="0"/>
                      <a:pt x="8" y="0"/>
                    </a:cubicBezTo>
                    <a:cubicBezTo>
                      <a:pt x="9" y="2"/>
                      <a:pt x="12" y="3"/>
                      <a:pt x="17" y="3"/>
                    </a:cubicBezTo>
                    <a:cubicBezTo>
                      <a:pt x="18" y="3"/>
                      <a:pt x="20" y="3"/>
                      <a:pt x="21" y="3"/>
                    </a:cubicBezTo>
                    <a:cubicBezTo>
                      <a:pt x="20" y="3"/>
                      <a:pt x="18" y="3"/>
                      <a:pt x="17" y="3"/>
                    </a:cubicBezTo>
                    <a:cubicBezTo>
                      <a:pt x="12" y="3"/>
                      <a:pt x="9" y="2"/>
                      <a:pt x="8" y="0"/>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512" name="Freeform 1259"/>
              <p:cNvSpPr>
                <a:spLocks/>
              </p:cNvSpPr>
              <p:nvPr/>
            </p:nvSpPr>
            <p:spPr bwMode="auto">
              <a:xfrm>
                <a:off x="1973" y="322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513" name="Freeform 1260"/>
              <p:cNvSpPr>
                <a:spLocks/>
              </p:cNvSpPr>
              <p:nvPr/>
            </p:nvSpPr>
            <p:spPr bwMode="auto">
              <a:xfrm>
                <a:off x="1880" y="325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514" name="Freeform 1261"/>
              <p:cNvSpPr>
                <a:spLocks/>
              </p:cNvSpPr>
              <p:nvPr/>
            </p:nvSpPr>
            <p:spPr bwMode="auto">
              <a:xfrm>
                <a:off x="1974" y="3219"/>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515" name="Freeform 1262"/>
              <p:cNvSpPr>
                <a:spLocks/>
              </p:cNvSpPr>
              <p:nvPr/>
            </p:nvSpPr>
            <p:spPr bwMode="auto">
              <a:xfrm>
                <a:off x="1879" y="3252"/>
                <a:ext cx="1"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0" y="0"/>
                      <a:pt x="0" y="0"/>
                      <a:pt x="1" y="0"/>
                    </a:cubicBezTo>
                    <a:cubicBezTo>
                      <a:pt x="0" y="0"/>
                      <a:pt x="0" y="0"/>
                      <a:pt x="0" y="0"/>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516" name="Freeform 1263"/>
              <p:cNvSpPr>
                <a:spLocks/>
              </p:cNvSpPr>
              <p:nvPr/>
            </p:nvSpPr>
            <p:spPr bwMode="auto">
              <a:xfrm>
                <a:off x="1972" y="322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517" name="Freeform 1264"/>
              <p:cNvSpPr>
                <a:spLocks/>
              </p:cNvSpPr>
              <p:nvPr/>
            </p:nvSpPr>
            <p:spPr bwMode="auto">
              <a:xfrm>
                <a:off x="1881" y="325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518" name="Freeform 1265"/>
              <p:cNvSpPr>
                <a:spLocks/>
              </p:cNvSpPr>
              <p:nvPr/>
            </p:nvSpPr>
            <p:spPr bwMode="auto">
              <a:xfrm>
                <a:off x="1881" y="325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519" name="Freeform 1266"/>
              <p:cNvSpPr>
                <a:spLocks/>
              </p:cNvSpPr>
              <p:nvPr/>
            </p:nvSpPr>
            <p:spPr bwMode="auto">
              <a:xfrm>
                <a:off x="2001" y="3278"/>
                <a:ext cx="1" cy="1"/>
              </a:xfrm>
              <a:custGeom>
                <a:avLst/>
                <a:gdLst>
                  <a:gd name="T0" fmla="*/ 0 w 2"/>
                  <a:gd name="T1" fmla="*/ 1 h 1"/>
                  <a:gd name="T2" fmla="*/ 2 w 2"/>
                  <a:gd name="T3" fmla="*/ 0 h 1"/>
                  <a:gd name="T4" fmla="*/ 0 w 2"/>
                  <a:gd name="T5" fmla="*/ 1 h 1"/>
                </a:gdLst>
                <a:ahLst/>
                <a:cxnLst>
                  <a:cxn ang="0">
                    <a:pos x="T0" y="T1"/>
                  </a:cxn>
                  <a:cxn ang="0">
                    <a:pos x="T2" y="T3"/>
                  </a:cxn>
                  <a:cxn ang="0">
                    <a:pos x="T4" y="T5"/>
                  </a:cxn>
                </a:cxnLst>
                <a:rect l="0" t="0" r="r" b="b"/>
                <a:pathLst>
                  <a:path w="2" h="1">
                    <a:moveTo>
                      <a:pt x="0" y="1"/>
                    </a:moveTo>
                    <a:cubicBezTo>
                      <a:pt x="1" y="1"/>
                      <a:pt x="2" y="1"/>
                      <a:pt x="2" y="0"/>
                    </a:cubicBezTo>
                    <a:cubicBezTo>
                      <a:pt x="2" y="1"/>
                      <a:pt x="1" y="1"/>
                      <a:pt x="0" y="1"/>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520" name="Freeform 1267"/>
              <p:cNvSpPr>
                <a:spLocks/>
              </p:cNvSpPr>
              <p:nvPr/>
            </p:nvSpPr>
            <p:spPr bwMode="auto">
              <a:xfrm>
                <a:off x="2004" y="3276"/>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1"/>
                      <a:pt x="1" y="0"/>
                      <a:pt x="1" y="0"/>
                    </a:cubicBezTo>
                    <a:cubicBezTo>
                      <a:pt x="1" y="0"/>
                      <a:pt x="1" y="1"/>
                      <a:pt x="0" y="1"/>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521" name="Freeform 1268"/>
              <p:cNvSpPr>
                <a:spLocks/>
              </p:cNvSpPr>
              <p:nvPr/>
            </p:nvSpPr>
            <p:spPr bwMode="auto">
              <a:xfrm>
                <a:off x="2003" y="327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522" name="Freeform 1269"/>
              <p:cNvSpPr>
                <a:spLocks/>
              </p:cNvSpPr>
              <p:nvPr/>
            </p:nvSpPr>
            <p:spPr bwMode="auto">
              <a:xfrm>
                <a:off x="1998" y="3279"/>
                <a:ext cx="2" cy="0"/>
              </a:xfrm>
              <a:custGeom>
                <a:avLst/>
                <a:gdLst>
                  <a:gd name="T0" fmla="*/ 2 w 2"/>
                  <a:gd name="T1" fmla="*/ 0 w 2"/>
                  <a:gd name="T2" fmla="*/ 2 w 2"/>
                  <a:gd name="T3" fmla="*/ 2 w 2"/>
                </a:gdLst>
                <a:ahLst/>
                <a:cxnLst>
                  <a:cxn ang="0">
                    <a:pos x="T0" y="0"/>
                  </a:cxn>
                  <a:cxn ang="0">
                    <a:pos x="T1" y="0"/>
                  </a:cxn>
                  <a:cxn ang="0">
                    <a:pos x="T2" y="0"/>
                  </a:cxn>
                  <a:cxn ang="0">
                    <a:pos x="T3" y="0"/>
                  </a:cxn>
                </a:cxnLst>
                <a:rect l="0" t="0" r="r" b="b"/>
                <a:pathLst>
                  <a:path w="2">
                    <a:moveTo>
                      <a:pt x="2" y="0"/>
                    </a:moveTo>
                    <a:cubicBezTo>
                      <a:pt x="2" y="0"/>
                      <a:pt x="1" y="0"/>
                      <a:pt x="0" y="0"/>
                    </a:cubicBezTo>
                    <a:cubicBezTo>
                      <a:pt x="0" y="0"/>
                      <a:pt x="1" y="0"/>
                      <a:pt x="2" y="0"/>
                    </a:cubicBezTo>
                    <a:cubicBezTo>
                      <a:pt x="2" y="0"/>
                      <a:pt x="2" y="0"/>
                      <a:pt x="2" y="0"/>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523" name="Freeform 1270"/>
              <p:cNvSpPr>
                <a:spLocks/>
              </p:cNvSpPr>
              <p:nvPr/>
            </p:nvSpPr>
            <p:spPr bwMode="auto">
              <a:xfrm>
                <a:off x="2000" y="325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524" name="Freeform 1271"/>
              <p:cNvSpPr>
                <a:spLocks/>
              </p:cNvSpPr>
              <p:nvPr/>
            </p:nvSpPr>
            <p:spPr bwMode="auto">
              <a:xfrm>
                <a:off x="1969" y="3312"/>
                <a:ext cx="4" cy="0"/>
              </a:xfrm>
              <a:custGeom>
                <a:avLst/>
                <a:gdLst>
                  <a:gd name="T0" fmla="*/ 0 w 4"/>
                  <a:gd name="T1" fmla="*/ 4 w 4"/>
                  <a:gd name="T2" fmla="*/ 2 w 4"/>
                  <a:gd name="T3" fmla="*/ 0 w 4"/>
                </a:gdLst>
                <a:ahLst/>
                <a:cxnLst>
                  <a:cxn ang="0">
                    <a:pos x="T0" y="0"/>
                  </a:cxn>
                  <a:cxn ang="0">
                    <a:pos x="T1" y="0"/>
                  </a:cxn>
                  <a:cxn ang="0">
                    <a:pos x="T2" y="0"/>
                  </a:cxn>
                  <a:cxn ang="0">
                    <a:pos x="T3" y="0"/>
                  </a:cxn>
                </a:cxnLst>
                <a:rect l="0" t="0" r="r" b="b"/>
                <a:pathLst>
                  <a:path w="4">
                    <a:moveTo>
                      <a:pt x="0" y="0"/>
                    </a:moveTo>
                    <a:cubicBezTo>
                      <a:pt x="1" y="0"/>
                      <a:pt x="2" y="0"/>
                      <a:pt x="4" y="0"/>
                    </a:cubicBezTo>
                    <a:cubicBezTo>
                      <a:pt x="3" y="0"/>
                      <a:pt x="3" y="0"/>
                      <a:pt x="2" y="0"/>
                    </a:cubicBezTo>
                    <a:cubicBezTo>
                      <a:pt x="1" y="0"/>
                      <a:pt x="1" y="0"/>
                      <a:pt x="0" y="0"/>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525" name="Freeform 1272"/>
              <p:cNvSpPr>
                <a:spLocks/>
              </p:cNvSpPr>
              <p:nvPr/>
            </p:nvSpPr>
            <p:spPr bwMode="auto">
              <a:xfrm>
                <a:off x="1958" y="3317"/>
                <a:ext cx="6" cy="1"/>
              </a:xfrm>
              <a:custGeom>
                <a:avLst/>
                <a:gdLst>
                  <a:gd name="T0" fmla="*/ 0 w 6"/>
                  <a:gd name="T1" fmla="*/ 0 h 1"/>
                  <a:gd name="T2" fmla="*/ 6 w 6"/>
                  <a:gd name="T3" fmla="*/ 1 h 1"/>
                  <a:gd name="T4" fmla="*/ 6 w 6"/>
                  <a:gd name="T5" fmla="*/ 0 h 1"/>
                  <a:gd name="T6" fmla="*/ 6 w 6"/>
                  <a:gd name="T7" fmla="*/ 1 h 1"/>
                  <a:gd name="T8" fmla="*/ 0 w 6"/>
                  <a:gd name="T9" fmla="*/ 0 h 1"/>
                </a:gdLst>
                <a:ahLst/>
                <a:cxnLst>
                  <a:cxn ang="0">
                    <a:pos x="T0" y="T1"/>
                  </a:cxn>
                  <a:cxn ang="0">
                    <a:pos x="T2" y="T3"/>
                  </a:cxn>
                  <a:cxn ang="0">
                    <a:pos x="T4" y="T5"/>
                  </a:cxn>
                  <a:cxn ang="0">
                    <a:pos x="T6" y="T7"/>
                  </a:cxn>
                  <a:cxn ang="0">
                    <a:pos x="T8" y="T9"/>
                  </a:cxn>
                </a:cxnLst>
                <a:rect l="0" t="0" r="r" b="b"/>
                <a:pathLst>
                  <a:path w="6" h="1">
                    <a:moveTo>
                      <a:pt x="0" y="0"/>
                    </a:moveTo>
                    <a:lnTo>
                      <a:pt x="6" y="1"/>
                    </a:lnTo>
                    <a:lnTo>
                      <a:pt x="6" y="0"/>
                    </a:lnTo>
                    <a:lnTo>
                      <a:pt x="6" y="1"/>
                    </a:lnTo>
                    <a:lnTo>
                      <a:pt x="0" y="0"/>
                    </a:ln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526" name="Freeform 1273"/>
              <p:cNvSpPr>
                <a:spLocks/>
              </p:cNvSpPr>
              <p:nvPr/>
            </p:nvSpPr>
            <p:spPr bwMode="auto">
              <a:xfrm>
                <a:off x="1974" y="331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527" name="Freeform 1274"/>
              <p:cNvSpPr>
                <a:spLocks/>
              </p:cNvSpPr>
              <p:nvPr/>
            </p:nvSpPr>
            <p:spPr bwMode="auto">
              <a:xfrm>
                <a:off x="1973" y="3311"/>
                <a:ext cx="0" cy="1"/>
              </a:xfrm>
              <a:custGeom>
                <a:avLst/>
                <a:gdLst>
                  <a:gd name="T0" fmla="*/ 1 h 1"/>
                  <a:gd name="T1" fmla="*/ 0 h 1"/>
                  <a:gd name="T2" fmla="*/ 1 h 1"/>
                  <a:gd name="T3" fmla="*/ 1 h 1"/>
                </a:gdLst>
                <a:ahLst/>
                <a:cxnLst>
                  <a:cxn ang="0">
                    <a:pos x="0" y="T0"/>
                  </a:cxn>
                  <a:cxn ang="0">
                    <a:pos x="0" y="T1"/>
                  </a:cxn>
                  <a:cxn ang="0">
                    <a:pos x="0" y="T2"/>
                  </a:cxn>
                  <a:cxn ang="0">
                    <a:pos x="0" y="T3"/>
                  </a:cxn>
                </a:cxnLst>
                <a:rect l="0" t="0" r="r" b="b"/>
                <a:pathLst>
                  <a:path h="1">
                    <a:moveTo>
                      <a:pt x="0" y="1"/>
                    </a:moveTo>
                    <a:cubicBezTo>
                      <a:pt x="0" y="1"/>
                      <a:pt x="0" y="0"/>
                      <a:pt x="0" y="0"/>
                    </a:cubicBezTo>
                    <a:cubicBezTo>
                      <a:pt x="0" y="0"/>
                      <a:pt x="0" y="1"/>
                      <a:pt x="0" y="1"/>
                    </a:cubicBezTo>
                    <a:cubicBezTo>
                      <a:pt x="0" y="1"/>
                      <a:pt x="0" y="1"/>
                      <a:pt x="0" y="1"/>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528" name="Freeform 1275"/>
              <p:cNvSpPr>
                <a:spLocks/>
              </p:cNvSpPr>
              <p:nvPr/>
            </p:nvSpPr>
            <p:spPr bwMode="auto">
              <a:xfrm>
                <a:off x="1797" y="3040"/>
                <a:ext cx="121" cy="128"/>
              </a:xfrm>
              <a:custGeom>
                <a:avLst/>
                <a:gdLst>
                  <a:gd name="T0" fmla="*/ 106 w 127"/>
                  <a:gd name="T1" fmla="*/ 77 h 134"/>
                  <a:gd name="T2" fmla="*/ 125 w 127"/>
                  <a:gd name="T3" fmla="*/ 76 h 134"/>
                  <a:gd name="T4" fmla="*/ 127 w 127"/>
                  <a:gd name="T5" fmla="*/ 56 h 134"/>
                  <a:gd name="T6" fmla="*/ 116 w 127"/>
                  <a:gd name="T7" fmla="*/ 57 h 134"/>
                  <a:gd name="T8" fmla="*/ 111 w 127"/>
                  <a:gd name="T9" fmla="*/ 60 h 134"/>
                  <a:gd name="T10" fmla="*/ 108 w 127"/>
                  <a:gd name="T11" fmla="*/ 49 h 134"/>
                  <a:gd name="T12" fmla="*/ 104 w 127"/>
                  <a:gd name="T13" fmla="*/ 41 h 134"/>
                  <a:gd name="T14" fmla="*/ 105 w 127"/>
                  <a:gd name="T15" fmla="*/ 25 h 134"/>
                  <a:gd name="T16" fmla="*/ 102 w 127"/>
                  <a:gd name="T17" fmla="*/ 15 h 134"/>
                  <a:gd name="T18" fmla="*/ 97 w 127"/>
                  <a:gd name="T19" fmla="*/ 15 h 134"/>
                  <a:gd name="T20" fmla="*/ 86 w 127"/>
                  <a:gd name="T21" fmla="*/ 12 h 134"/>
                  <a:gd name="T22" fmla="*/ 82 w 127"/>
                  <a:gd name="T23" fmla="*/ 17 h 134"/>
                  <a:gd name="T24" fmla="*/ 77 w 127"/>
                  <a:gd name="T25" fmla="*/ 23 h 134"/>
                  <a:gd name="T26" fmla="*/ 65 w 127"/>
                  <a:gd name="T27" fmla="*/ 25 h 134"/>
                  <a:gd name="T28" fmla="*/ 51 w 127"/>
                  <a:gd name="T29" fmla="*/ 13 h 134"/>
                  <a:gd name="T30" fmla="*/ 48 w 127"/>
                  <a:gd name="T31" fmla="*/ 0 h 134"/>
                  <a:gd name="T32" fmla="*/ 13 w 127"/>
                  <a:gd name="T33" fmla="*/ 0 h 134"/>
                  <a:gd name="T34" fmla="*/ 12 w 127"/>
                  <a:gd name="T35" fmla="*/ 0 h 134"/>
                  <a:gd name="T36" fmla="*/ 11 w 127"/>
                  <a:gd name="T37" fmla="*/ 0 h 134"/>
                  <a:gd name="T38" fmla="*/ 10 w 127"/>
                  <a:gd name="T39" fmla="*/ 1 h 134"/>
                  <a:gd name="T40" fmla="*/ 8 w 127"/>
                  <a:gd name="T41" fmla="*/ 2 h 134"/>
                  <a:gd name="T42" fmla="*/ 18 w 127"/>
                  <a:gd name="T43" fmla="*/ 24 h 134"/>
                  <a:gd name="T44" fmla="*/ 16 w 127"/>
                  <a:gd name="T45" fmla="*/ 37 h 134"/>
                  <a:gd name="T46" fmla="*/ 23 w 127"/>
                  <a:gd name="T47" fmla="*/ 60 h 134"/>
                  <a:gd name="T48" fmla="*/ 15 w 127"/>
                  <a:gd name="T49" fmla="*/ 78 h 134"/>
                  <a:gd name="T50" fmla="*/ 3 w 127"/>
                  <a:gd name="T51" fmla="*/ 110 h 134"/>
                  <a:gd name="T52" fmla="*/ 0 w 127"/>
                  <a:gd name="T53" fmla="*/ 127 h 134"/>
                  <a:gd name="T54" fmla="*/ 1 w 127"/>
                  <a:gd name="T55" fmla="*/ 126 h 134"/>
                  <a:gd name="T56" fmla="*/ 2 w 127"/>
                  <a:gd name="T57" fmla="*/ 125 h 134"/>
                  <a:gd name="T58" fmla="*/ 3 w 127"/>
                  <a:gd name="T59" fmla="*/ 124 h 134"/>
                  <a:gd name="T60" fmla="*/ 9 w 127"/>
                  <a:gd name="T61" fmla="*/ 127 h 134"/>
                  <a:gd name="T62" fmla="*/ 9 w 127"/>
                  <a:gd name="T63" fmla="*/ 127 h 134"/>
                  <a:gd name="T64" fmla="*/ 31 w 127"/>
                  <a:gd name="T65" fmla="*/ 130 h 134"/>
                  <a:gd name="T66" fmla="*/ 75 w 127"/>
                  <a:gd name="T67" fmla="*/ 134 h 134"/>
                  <a:gd name="T68" fmla="*/ 99 w 127"/>
                  <a:gd name="T69" fmla="*/ 134 h 134"/>
                  <a:gd name="T70" fmla="*/ 115 w 127"/>
                  <a:gd name="T71" fmla="*/ 133 h 134"/>
                  <a:gd name="T72" fmla="*/ 104 w 127"/>
                  <a:gd name="T73" fmla="*/ 117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7" h="134">
                    <a:moveTo>
                      <a:pt x="104" y="117"/>
                    </a:moveTo>
                    <a:cubicBezTo>
                      <a:pt x="106" y="77"/>
                      <a:pt x="106" y="77"/>
                      <a:pt x="106" y="77"/>
                    </a:cubicBezTo>
                    <a:cubicBezTo>
                      <a:pt x="123" y="77"/>
                      <a:pt x="123" y="77"/>
                      <a:pt x="123" y="77"/>
                    </a:cubicBezTo>
                    <a:cubicBezTo>
                      <a:pt x="125" y="76"/>
                      <a:pt x="125" y="76"/>
                      <a:pt x="125" y="76"/>
                    </a:cubicBezTo>
                    <a:cubicBezTo>
                      <a:pt x="127" y="56"/>
                      <a:pt x="127" y="56"/>
                      <a:pt x="127" y="56"/>
                    </a:cubicBezTo>
                    <a:cubicBezTo>
                      <a:pt x="127" y="56"/>
                      <a:pt x="127" y="56"/>
                      <a:pt x="127" y="56"/>
                    </a:cubicBezTo>
                    <a:cubicBezTo>
                      <a:pt x="124" y="57"/>
                      <a:pt x="121" y="57"/>
                      <a:pt x="118" y="57"/>
                    </a:cubicBezTo>
                    <a:cubicBezTo>
                      <a:pt x="118" y="57"/>
                      <a:pt x="117" y="57"/>
                      <a:pt x="116" y="57"/>
                    </a:cubicBezTo>
                    <a:cubicBezTo>
                      <a:pt x="115" y="57"/>
                      <a:pt x="115" y="57"/>
                      <a:pt x="114" y="58"/>
                    </a:cubicBezTo>
                    <a:cubicBezTo>
                      <a:pt x="113" y="59"/>
                      <a:pt x="112" y="60"/>
                      <a:pt x="111" y="60"/>
                    </a:cubicBezTo>
                    <a:cubicBezTo>
                      <a:pt x="110" y="60"/>
                      <a:pt x="110" y="60"/>
                      <a:pt x="110" y="60"/>
                    </a:cubicBezTo>
                    <a:cubicBezTo>
                      <a:pt x="106" y="59"/>
                      <a:pt x="107" y="53"/>
                      <a:pt x="108" y="49"/>
                    </a:cubicBezTo>
                    <a:cubicBezTo>
                      <a:pt x="108" y="49"/>
                      <a:pt x="108" y="49"/>
                      <a:pt x="108" y="49"/>
                    </a:cubicBezTo>
                    <a:cubicBezTo>
                      <a:pt x="109" y="47"/>
                      <a:pt x="106" y="44"/>
                      <a:pt x="104" y="41"/>
                    </a:cubicBezTo>
                    <a:cubicBezTo>
                      <a:pt x="101" y="40"/>
                      <a:pt x="102" y="35"/>
                      <a:pt x="104" y="30"/>
                    </a:cubicBezTo>
                    <a:cubicBezTo>
                      <a:pt x="104" y="28"/>
                      <a:pt x="105" y="26"/>
                      <a:pt x="105" y="25"/>
                    </a:cubicBezTo>
                    <a:cubicBezTo>
                      <a:pt x="103" y="23"/>
                      <a:pt x="102" y="18"/>
                      <a:pt x="102" y="15"/>
                    </a:cubicBezTo>
                    <a:cubicBezTo>
                      <a:pt x="102" y="15"/>
                      <a:pt x="102" y="15"/>
                      <a:pt x="102" y="15"/>
                    </a:cubicBezTo>
                    <a:cubicBezTo>
                      <a:pt x="102" y="15"/>
                      <a:pt x="102" y="15"/>
                      <a:pt x="101" y="15"/>
                    </a:cubicBezTo>
                    <a:cubicBezTo>
                      <a:pt x="100" y="15"/>
                      <a:pt x="99" y="15"/>
                      <a:pt x="97" y="15"/>
                    </a:cubicBezTo>
                    <a:cubicBezTo>
                      <a:pt x="93" y="15"/>
                      <a:pt x="91" y="14"/>
                      <a:pt x="90" y="13"/>
                    </a:cubicBezTo>
                    <a:cubicBezTo>
                      <a:pt x="89" y="12"/>
                      <a:pt x="88" y="12"/>
                      <a:pt x="86" y="12"/>
                    </a:cubicBezTo>
                    <a:cubicBezTo>
                      <a:pt x="85" y="12"/>
                      <a:pt x="84" y="12"/>
                      <a:pt x="83" y="13"/>
                    </a:cubicBezTo>
                    <a:cubicBezTo>
                      <a:pt x="83" y="13"/>
                      <a:pt x="82" y="16"/>
                      <a:pt x="82" y="17"/>
                    </a:cubicBezTo>
                    <a:cubicBezTo>
                      <a:pt x="81" y="20"/>
                      <a:pt x="81" y="23"/>
                      <a:pt x="78" y="23"/>
                    </a:cubicBezTo>
                    <a:cubicBezTo>
                      <a:pt x="77" y="23"/>
                      <a:pt x="77" y="23"/>
                      <a:pt x="77" y="23"/>
                    </a:cubicBezTo>
                    <a:cubicBezTo>
                      <a:pt x="77" y="23"/>
                      <a:pt x="77" y="23"/>
                      <a:pt x="76" y="23"/>
                    </a:cubicBezTo>
                    <a:cubicBezTo>
                      <a:pt x="74" y="23"/>
                      <a:pt x="69" y="24"/>
                      <a:pt x="65" y="25"/>
                    </a:cubicBezTo>
                    <a:cubicBezTo>
                      <a:pt x="59" y="27"/>
                      <a:pt x="56" y="22"/>
                      <a:pt x="54" y="17"/>
                    </a:cubicBezTo>
                    <a:cubicBezTo>
                      <a:pt x="53" y="14"/>
                      <a:pt x="52" y="14"/>
                      <a:pt x="51" y="13"/>
                    </a:cubicBezTo>
                    <a:cubicBezTo>
                      <a:pt x="49" y="12"/>
                      <a:pt x="48" y="10"/>
                      <a:pt x="49" y="7"/>
                    </a:cubicBezTo>
                    <a:cubicBezTo>
                      <a:pt x="50" y="4"/>
                      <a:pt x="48" y="1"/>
                      <a:pt x="48" y="0"/>
                    </a:cubicBezTo>
                    <a:cubicBezTo>
                      <a:pt x="44" y="0"/>
                      <a:pt x="32" y="0"/>
                      <a:pt x="23" y="0"/>
                    </a:cubicBezTo>
                    <a:cubicBezTo>
                      <a:pt x="15" y="0"/>
                      <a:pt x="13" y="0"/>
                      <a:pt x="13" y="0"/>
                    </a:cubicBezTo>
                    <a:cubicBezTo>
                      <a:pt x="13" y="0"/>
                      <a:pt x="13" y="0"/>
                      <a:pt x="12" y="0"/>
                    </a:cubicBezTo>
                    <a:cubicBezTo>
                      <a:pt x="12" y="0"/>
                      <a:pt x="12" y="0"/>
                      <a:pt x="12" y="0"/>
                    </a:cubicBezTo>
                    <a:cubicBezTo>
                      <a:pt x="12" y="0"/>
                      <a:pt x="12" y="0"/>
                      <a:pt x="12" y="0"/>
                    </a:cubicBezTo>
                    <a:cubicBezTo>
                      <a:pt x="12" y="0"/>
                      <a:pt x="12" y="0"/>
                      <a:pt x="11" y="0"/>
                    </a:cubicBezTo>
                    <a:cubicBezTo>
                      <a:pt x="11" y="1"/>
                      <a:pt x="11" y="1"/>
                      <a:pt x="10" y="1"/>
                    </a:cubicBezTo>
                    <a:cubicBezTo>
                      <a:pt x="10" y="1"/>
                      <a:pt x="10" y="1"/>
                      <a:pt x="10" y="1"/>
                    </a:cubicBezTo>
                    <a:cubicBezTo>
                      <a:pt x="10" y="1"/>
                      <a:pt x="9" y="2"/>
                      <a:pt x="8" y="2"/>
                    </a:cubicBezTo>
                    <a:cubicBezTo>
                      <a:pt x="8" y="2"/>
                      <a:pt x="8" y="2"/>
                      <a:pt x="8" y="2"/>
                    </a:cubicBezTo>
                    <a:cubicBezTo>
                      <a:pt x="10" y="9"/>
                      <a:pt x="15" y="19"/>
                      <a:pt x="17" y="23"/>
                    </a:cubicBezTo>
                    <a:cubicBezTo>
                      <a:pt x="18" y="24"/>
                      <a:pt x="18" y="24"/>
                      <a:pt x="18" y="24"/>
                    </a:cubicBezTo>
                    <a:cubicBezTo>
                      <a:pt x="19" y="26"/>
                      <a:pt x="18" y="29"/>
                      <a:pt x="17" y="31"/>
                    </a:cubicBezTo>
                    <a:cubicBezTo>
                      <a:pt x="17" y="32"/>
                      <a:pt x="16" y="34"/>
                      <a:pt x="16" y="37"/>
                    </a:cubicBezTo>
                    <a:cubicBezTo>
                      <a:pt x="16" y="39"/>
                      <a:pt x="18" y="44"/>
                      <a:pt x="19" y="48"/>
                    </a:cubicBezTo>
                    <a:cubicBezTo>
                      <a:pt x="21" y="52"/>
                      <a:pt x="23" y="56"/>
                      <a:pt x="23" y="60"/>
                    </a:cubicBezTo>
                    <a:cubicBezTo>
                      <a:pt x="24" y="68"/>
                      <a:pt x="19" y="72"/>
                      <a:pt x="16" y="77"/>
                    </a:cubicBezTo>
                    <a:cubicBezTo>
                      <a:pt x="15" y="78"/>
                      <a:pt x="15" y="78"/>
                      <a:pt x="15" y="78"/>
                    </a:cubicBezTo>
                    <a:cubicBezTo>
                      <a:pt x="11" y="83"/>
                      <a:pt x="7" y="93"/>
                      <a:pt x="7" y="98"/>
                    </a:cubicBezTo>
                    <a:cubicBezTo>
                      <a:pt x="7" y="103"/>
                      <a:pt x="5" y="107"/>
                      <a:pt x="3" y="110"/>
                    </a:cubicBezTo>
                    <a:cubicBezTo>
                      <a:pt x="2" y="111"/>
                      <a:pt x="1" y="113"/>
                      <a:pt x="1" y="114"/>
                    </a:cubicBezTo>
                    <a:cubicBezTo>
                      <a:pt x="1" y="117"/>
                      <a:pt x="1" y="123"/>
                      <a:pt x="0" y="127"/>
                    </a:cubicBezTo>
                    <a:cubicBezTo>
                      <a:pt x="0" y="127"/>
                      <a:pt x="0" y="127"/>
                      <a:pt x="0" y="126"/>
                    </a:cubicBezTo>
                    <a:cubicBezTo>
                      <a:pt x="0" y="126"/>
                      <a:pt x="1" y="126"/>
                      <a:pt x="1" y="126"/>
                    </a:cubicBezTo>
                    <a:cubicBezTo>
                      <a:pt x="1" y="126"/>
                      <a:pt x="1" y="126"/>
                      <a:pt x="1" y="125"/>
                    </a:cubicBezTo>
                    <a:cubicBezTo>
                      <a:pt x="2" y="125"/>
                      <a:pt x="2" y="125"/>
                      <a:pt x="2" y="125"/>
                    </a:cubicBezTo>
                    <a:cubicBezTo>
                      <a:pt x="2" y="125"/>
                      <a:pt x="2" y="125"/>
                      <a:pt x="3" y="125"/>
                    </a:cubicBezTo>
                    <a:cubicBezTo>
                      <a:pt x="3" y="125"/>
                      <a:pt x="3" y="124"/>
                      <a:pt x="3" y="124"/>
                    </a:cubicBezTo>
                    <a:cubicBezTo>
                      <a:pt x="4" y="124"/>
                      <a:pt x="4" y="124"/>
                      <a:pt x="5" y="124"/>
                    </a:cubicBezTo>
                    <a:cubicBezTo>
                      <a:pt x="7" y="124"/>
                      <a:pt x="8" y="126"/>
                      <a:pt x="9" y="127"/>
                    </a:cubicBezTo>
                    <a:cubicBezTo>
                      <a:pt x="9" y="127"/>
                      <a:pt x="9" y="127"/>
                      <a:pt x="9" y="127"/>
                    </a:cubicBezTo>
                    <a:cubicBezTo>
                      <a:pt x="9" y="127"/>
                      <a:pt x="9" y="127"/>
                      <a:pt x="9" y="127"/>
                    </a:cubicBezTo>
                    <a:cubicBezTo>
                      <a:pt x="14" y="124"/>
                      <a:pt x="18" y="125"/>
                      <a:pt x="22" y="127"/>
                    </a:cubicBezTo>
                    <a:cubicBezTo>
                      <a:pt x="25" y="129"/>
                      <a:pt x="28" y="130"/>
                      <a:pt x="31" y="130"/>
                    </a:cubicBezTo>
                    <a:cubicBezTo>
                      <a:pt x="71" y="130"/>
                      <a:pt x="71" y="130"/>
                      <a:pt x="71" y="130"/>
                    </a:cubicBezTo>
                    <a:cubicBezTo>
                      <a:pt x="75" y="134"/>
                      <a:pt x="75" y="134"/>
                      <a:pt x="75" y="134"/>
                    </a:cubicBezTo>
                    <a:cubicBezTo>
                      <a:pt x="77" y="133"/>
                      <a:pt x="85" y="133"/>
                      <a:pt x="91" y="133"/>
                    </a:cubicBezTo>
                    <a:cubicBezTo>
                      <a:pt x="97" y="133"/>
                      <a:pt x="99" y="133"/>
                      <a:pt x="99" y="134"/>
                    </a:cubicBezTo>
                    <a:cubicBezTo>
                      <a:pt x="100" y="134"/>
                      <a:pt x="101" y="134"/>
                      <a:pt x="103" y="134"/>
                    </a:cubicBezTo>
                    <a:cubicBezTo>
                      <a:pt x="108" y="134"/>
                      <a:pt x="113" y="133"/>
                      <a:pt x="115" y="133"/>
                    </a:cubicBezTo>
                    <a:cubicBezTo>
                      <a:pt x="116" y="133"/>
                      <a:pt x="116" y="133"/>
                      <a:pt x="116" y="133"/>
                    </a:cubicBezTo>
                    <a:lnTo>
                      <a:pt x="104" y="117"/>
                    </a:ln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529" name="Freeform 1276"/>
              <p:cNvSpPr>
                <a:spLocks/>
              </p:cNvSpPr>
              <p:nvPr/>
            </p:nvSpPr>
            <p:spPr bwMode="auto">
              <a:xfrm>
                <a:off x="1800" y="3158"/>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530" name="Freeform 1277"/>
              <p:cNvSpPr>
                <a:spLocks/>
              </p:cNvSpPr>
              <p:nvPr/>
            </p:nvSpPr>
            <p:spPr bwMode="auto">
              <a:xfrm>
                <a:off x="1798" y="3159"/>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531" name="Freeform 1278"/>
              <p:cNvSpPr>
                <a:spLocks/>
              </p:cNvSpPr>
              <p:nvPr/>
            </p:nvSpPr>
            <p:spPr bwMode="auto">
              <a:xfrm>
                <a:off x="1802" y="3158"/>
                <a:ext cx="3" cy="3"/>
              </a:xfrm>
              <a:custGeom>
                <a:avLst/>
                <a:gdLst>
                  <a:gd name="T0" fmla="*/ 0 w 4"/>
                  <a:gd name="T1" fmla="*/ 0 h 3"/>
                  <a:gd name="T2" fmla="*/ 4 w 4"/>
                  <a:gd name="T3" fmla="*/ 3 h 3"/>
                  <a:gd name="T4" fmla="*/ 0 w 4"/>
                  <a:gd name="T5" fmla="*/ 0 h 3"/>
                </a:gdLst>
                <a:ahLst/>
                <a:cxnLst>
                  <a:cxn ang="0">
                    <a:pos x="T0" y="T1"/>
                  </a:cxn>
                  <a:cxn ang="0">
                    <a:pos x="T2" y="T3"/>
                  </a:cxn>
                  <a:cxn ang="0">
                    <a:pos x="T4" y="T5"/>
                  </a:cxn>
                </a:cxnLst>
                <a:rect l="0" t="0" r="r" b="b"/>
                <a:pathLst>
                  <a:path w="4" h="3">
                    <a:moveTo>
                      <a:pt x="0" y="0"/>
                    </a:moveTo>
                    <a:cubicBezTo>
                      <a:pt x="2" y="0"/>
                      <a:pt x="3" y="2"/>
                      <a:pt x="4" y="3"/>
                    </a:cubicBezTo>
                    <a:cubicBezTo>
                      <a:pt x="3" y="2"/>
                      <a:pt x="2" y="0"/>
                      <a:pt x="0" y="0"/>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532" name="Freeform 1279"/>
              <p:cNvSpPr>
                <a:spLocks/>
              </p:cNvSpPr>
              <p:nvPr/>
            </p:nvSpPr>
            <p:spPr bwMode="auto">
              <a:xfrm>
                <a:off x="1797" y="3160"/>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533" name="Freeform 1280"/>
              <p:cNvSpPr>
                <a:spLocks/>
              </p:cNvSpPr>
              <p:nvPr/>
            </p:nvSpPr>
            <p:spPr bwMode="auto">
              <a:xfrm>
                <a:off x="1900" y="3065"/>
                <a:ext cx="121" cy="104"/>
              </a:xfrm>
              <a:custGeom>
                <a:avLst/>
                <a:gdLst>
                  <a:gd name="T0" fmla="*/ 17 w 126"/>
                  <a:gd name="T1" fmla="*/ 105 h 109"/>
                  <a:gd name="T2" fmla="*/ 22 w 126"/>
                  <a:gd name="T3" fmla="*/ 104 h 109"/>
                  <a:gd name="T4" fmla="*/ 25 w 126"/>
                  <a:gd name="T5" fmla="*/ 104 h 109"/>
                  <a:gd name="T6" fmla="*/ 28 w 126"/>
                  <a:gd name="T7" fmla="*/ 104 h 109"/>
                  <a:gd name="T8" fmla="*/ 34 w 126"/>
                  <a:gd name="T9" fmla="*/ 107 h 109"/>
                  <a:gd name="T10" fmla="*/ 36 w 126"/>
                  <a:gd name="T11" fmla="*/ 107 h 109"/>
                  <a:gd name="T12" fmla="*/ 38 w 126"/>
                  <a:gd name="T13" fmla="*/ 107 h 109"/>
                  <a:gd name="T14" fmla="*/ 51 w 126"/>
                  <a:gd name="T15" fmla="*/ 109 h 109"/>
                  <a:gd name="T16" fmla="*/ 64 w 126"/>
                  <a:gd name="T17" fmla="*/ 96 h 109"/>
                  <a:gd name="T18" fmla="*/ 81 w 126"/>
                  <a:gd name="T19" fmla="*/ 83 h 109"/>
                  <a:gd name="T20" fmla="*/ 88 w 126"/>
                  <a:gd name="T21" fmla="*/ 74 h 109"/>
                  <a:gd name="T22" fmla="*/ 117 w 126"/>
                  <a:gd name="T23" fmla="*/ 63 h 109"/>
                  <a:gd name="T24" fmla="*/ 117 w 126"/>
                  <a:gd name="T25" fmla="*/ 62 h 109"/>
                  <a:gd name="T26" fmla="*/ 116 w 126"/>
                  <a:gd name="T27" fmla="*/ 60 h 109"/>
                  <a:gd name="T28" fmla="*/ 117 w 126"/>
                  <a:gd name="T29" fmla="*/ 58 h 109"/>
                  <a:gd name="T30" fmla="*/ 122 w 126"/>
                  <a:gd name="T31" fmla="*/ 27 h 109"/>
                  <a:gd name="T32" fmla="*/ 125 w 126"/>
                  <a:gd name="T33" fmla="*/ 22 h 109"/>
                  <a:gd name="T34" fmla="*/ 124 w 126"/>
                  <a:gd name="T35" fmla="*/ 19 h 109"/>
                  <a:gd name="T36" fmla="*/ 121 w 126"/>
                  <a:gd name="T37" fmla="*/ 14 h 109"/>
                  <a:gd name="T38" fmla="*/ 108 w 126"/>
                  <a:gd name="T39" fmla="*/ 9 h 109"/>
                  <a:gd name="T40" fmla="*/ 98 w 126"/>
                  <a:gd name="T41" fmla="*/ 5 h 109"/>
                  <a:gd name="T42" fmla="*/ 97 w 126"/>
                  <a:gd name="T43" fmla="*/ 4 h 109"/>
                  <a:gd name="T44" fmla="*/ 95 w 126"/>
                  <a:gd name="T45" fmla="*/ 4 h 109"/>
                  <a:gd name="T46" fmla="*/ 94 w 126"/>
                  <a:gd name="T47" fmla="*/ 3 h 109"/>
                  <a:gd name="T48" fmla="*/ 91 w 126"/>
                  <a:gd name="T49" fmla="*/ 1 h 109"/>
                  <a:gd name="T50" fmla="*/ 90 w 126"/>
                  <a:gd name="T51" fmla="*/ 0 h 109"/>
                  <a:gd name="T52" fmla="*/ 86 w 126"/>
                  <a:gd name="T53" fmla="*/ 2 h 109"/>
                  <a:gd name="T54" fmla="*/ 82 w 126"/>
                  <a:gd name="T55" fmla="*/ 2 h 109"/>
                  <a:gd name="T56" fmla="*/ 76 w 126"/>
                  <a:gd name="T57" fmla="*/ 3 h 109"/>
                  <a:gd name="T58" fmla="*/ 74 w 126"/>
                  <a:gd name="T59" fmla="*/ 22 h 109"/>
                  <a:gd name="T60" fmla="*/ 71 w 126"/>
                  <a:gd name="T61" fmla="*/ 35 h 109"/>
                  <a:gd name="T62" fmla="*/ 81 w 126"/>
                  <a:gd name="T63" fmla="*/ 42 h 109"/>
                  <a:gd name="T64" fmla="*/ 85 w 126"/>
                  <a:gd name="T65" fmla="*/ 58 h 109"/>
                  <a:gd name="T66" fmla="*/ 74 w 126"/>
                  <a:gd name="T67" fmla="*/ 57 h 109"/>
                  <a:gd name="T68" fmla="*/ 55 w 126"/>
                  <a:gd name="T69" fmla="*/ 39 h 109"/>
                  <a:gd name="T70" fmla="*/ 42 w 126"/>
                  <a:gd name="T71" fmla="*/ 42 h 109"/>
                  <a:gd name="T72" fmla="*/ 32 w 126"/>
                  <a:gd name="T73" fmla="*/ 34 h 109"/>
                  <a:gd name="T74" fmla="*/ 25 w 126"/>
                  <a:gd name="T75" fmla="*/ 35 h 109"/>
                  <a:gd name="T76" fmla="*/ 24 w 126"/>
                  <a:gd name="T77" fmla="*/ 35 h 109"/>
                  <a:gd name="T78" fmla="*/ 23 w 126"/>
                  <a:gd name="T79" fmla="*/ 33 h 109"/>
                  <a:gd name="T80" fmla="*/ 17 w 126"/>
                  <a:gd name="T81" fmla="*/ 55 h 109"/>
                  <a:gd name="T82" fmla="*/ 12 w 126"/>
                  <a:gd name="T83" fmla="*/ 106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6" h="109">
                    <a:moveTo>
                      <a:pt x="14" y="105"/>
                    </a:moveTo>
                    <a:cubicBezTo>
                      <a:pt x="15" y="105"/>
                      <a:pt x="15" y="105"/>
                      <a:pt x="16" y="105"/>
                    </a:cubicBezTo>
                    <a:cubicBezTo>
                      <a:pt x="16" y="105"/>
                      <a:pt x="17" y="105"/>
                      <a:pt x="17" y="105"/>
                    </a:cubicBezTo>
                    <a:cubicBezTo>
                      <a:pt x="18" y="105"/>
                      <a:pt x="18" y="105"/>
                      <a:pt x="19" y="105"/>
                    </a:cubicBezTo>
                    <a:cubicBezTo>
                      <a:pt x="19" y="104"/>
                      <a:pt x="19" y="104"/>
                      <a:pt x="20" y="104"/>
                    </a:cubicBezTo>
                    <a:cubicBezTo>
                      <a:pt x="20" y="104"/>
                      <a:pt x="21" y="104"/>
                      <a:pt x="22" y="104"/>
                    </a:cubicBezTo>
                    <a:cubicBezTo>
                      <a:pt x="22" y="104"/>
                      <a:pt x="22" y="104"/>
                      <a:pt x="23" y="104"/>
                    </a:cubicBezTo>
                    <a:cubicBezTo>
                      <a:pt x="23" y="104"/>
                      <a:pt x="24" y="104"/>
                      <a:pt x="25" y="104"/>
                    </a:cubicBezTo>
                    <a:cubicBezTo>
                      <a:pt x="25" y="104"/>
                      <a:pt x="25" y="104"/>
                      <a:pt x="25" y="104"/>
                    </a:cubicBezTo>
                    <a:cubicBezTo>
                      <a:pt x="26" y="104"/>
                      <a:pt x="27" y="104"/>
                      <a:pt x="28" y="104"/>
                    </a:cubicBezTo>
                    <a:cubicBezTo>
                      <a:pt x="28" y="104"/>
                      <a:pt x="28" y="104"/>
                      <a:pt x="28" y="104"/>
                    </a:cubicBezTo>
                    <a:cubicBezTo>
                      <a:pt x="28" y="104"/>
                      <a:pt x="28" y="104"/>
                      <a:pt x="28" y="104"/>
                    </a:cubicBezTo>
                    <a:cubicBezTo>
                      <a:pt x="29" y="104"/>
                      <a:pt x="32" y="104"/>
                      <a:pt x="33" y="105"/>
                    </a:cubicBezTo>
                    <a:cubicBezTo>
                      <a:pt x="33" y="106"/>
                      <a:pt x="34" y="106"/>
                      <a:pt x="34" y="107"/>
                    </a:cubicBezTo>
                    <a:cubicBezTo>
                      <a:pt x="34" y="107"/>
                      <a:pt x="34" y="107"/>
                      <a:pt x="34" y="107"/>
                    </a:cubicBezTo>
                    <a:cubicBezTo>
                      <a:pt x="34" y="107"/>
                      <a:pt x="34" y="107"/>
                      <a:pt x="34" y="107"/>
                    </a:cubicBezTo>
                    <a:cubicBezTo>
                      <a:pt x="34" y="107"/>
                      <a:pt x="34" y="107"/>
                      <a:pt x="34" y="107"/>
                    </a:cubicBezTo>
                    <a:cubicBezTo>
                      <a:pt x="35" y="107"/>
                      <a:pt x="35" y="107"/>
                      <a:pt x="36" y="107"/>
                    </a:cubicBezTo>
                    <a:cubicBezTo>
                      <a:pt x="36" y="107"/>
                      <a:pt x="36" y="107"/>
                      <a:pt x="36" y="107"/>
                    </a:cubicBezTo>
                    <a:cubicBezTo>
                      <a:pt x="37" y="107"/>
                      <a:pt x="37" y="107"/>
                      <a:pt x="38" y="107"/>
                    </a:cubicBezTo>
                    <a:cubicBezTo>
                      <a:pt x="38" y="107"/>
                      <a:pt x="38" y="107"/>
                      <a:pt x="38" y="107"/>
                    </a:cubicBezTo>
                    <a:cubicBezTo>
                      <a:pt x="38" y="107"/>
                      <a:pt x="38" y="107"/>
                      <a:pt x="39" y="107"/>
                    </a:cubicBezTo>
                    <a:cubicBezTo>
                      <a:pt x="40" y="107"/>
                      <a:pt x="41" y="107"/>
                      <a:pt x="43" y="108"/>
                    </a:cubicBezTo>
                    <a:cubicBezTo>
                      <a:pt x="45" y="108"/>
                      <a:pt x="49" y="109"/>
                      <a:pt x="51" y="109"/>
                    </a:cubicBezTo>
                    <a:cubicBezTo>
                      <a:pt x="52" y="109"/>
                      <a:pt x="52" y="109"/>
                      <a:pt x="52" y="109"/>
                    </a:cubicBezTo>
                    <a:cubicBezTo>
                      <a:pt x="53" y="109"/>
                      <a:pt x="54" y="106"/>
                      <a:pt x="55" y="105"/>
                    </a:cubicBezTo>
                    <a:cubicBezTo>
                      <a:pt x="58" y="101"/>
                      <a:pt x="61" y="97"/>
                      <a:pt x="64" y="96"/>
                    </a:cubicBezTo>
                    <a:cubicBezTo>
                      <a:pt x="68" y="95"/>
                      <a:pt x="72" y="91"/>
                      <a:pt x="73" y="90"/>
                    </a:cubicBezTo>
                    <a:cubicBezTo>
                      <a:pt x="73" y="87"/>
                      <a:pt x="74" y="84"/>
                      <a:pt x="81" y="83"/>
                    </a:cubicBezTo>
                    <a:cubicBezTo>
                      <a:pt x="81" y="83"/>
                      <a:pt x="81" y="83"/>
                      <a:pt x="81" y="83"/>
                    </a:cubicBezTo>
                    <a:cubicBezTo>
                      <a:pt x="89" y="82"/>
                      <a:pt x="89" y="82"/>
                      <a:pt x="89" y="82"/>
                    </a:cubicBezTo>
                    <a:cubicBezTo>
                      <a:pt x="87" y="75"/>
                      <a:pt x="87" y="75"/>
                      <a:pt x="87" y="75"/>
                    </a:cubicBezTo>
                    <a:cubicBezTo>
                      <a:pt x="88" y="74"/>
                      <a:pt x="88" y="74"/>
                      <a:pt x="88" y="74"/>
                    </a:cubicBezTo>
                    <a:cubicBezTo>
                      <a:pt x="89" y="74"/>
                      <a:pt x="90" y="73"/>
                      <a:pt x="92" y="73"/>
                    </a:cubicBezTo>
                    <a:cubicBezTo>
                      <a:pt x="105" y="68"/>
                      <a:pt x="112" y="65"/>
                      <a:pt x="116" y="64"/>
                    </a:cubicBezTo>
                    <a:cubicBezTo>
                      <a:pt x="116" y="64"/>
                      <a:pt x="117" y="64"/>
                      <a:pt x="117" y="63"/>
                    </a:cubicBezTo>
                    <a:cubicBezTo>
                      <a:pt x="117" y="63"/>
                      <a:pt x="117" y="63"/>
                      <a:pt x="117" y="63"/>
                    </a:cubicBezTo>
                    <a:cubicBezTo>
                      <a:pt x="117" y="63"/>
                      <a:pt x="117" y="63"/>
                      <a:pt x="117" y="62"/>
                    </a:cubicBezTo>
                    <a:cubicBezTo>
                      <a:pt x="117" y="62"/>
                      <a:pt x="117" y="62"/>
                      <a:pt x="117" y="62"/>
                    </a:cubicBezTo>
                    <a:cubicBezTo>
                      <a:pt x="116" y="61"/>
                      <a:pt x="116" y="61"/>
                      <a:pt x="116" y="61"/>
                    </a:cubicBezTo>
                    <a:cubicBezTo>
                      <a:pt x="116" y="61"/>
                      <a:pt x="116" y="61"/>
                      <a:pt x="116" y="60"/>
                    </a:cubicBezTo>
                    <a:cubicBezTo>
                      <a:pt x="116" y="60"/>
                      <a:pt x="116" y="60"/>
                      <a:pt x="116" y="60"/>
                    </a:cubicBezTo>
                    <a:cubicBezTo>
                      <a:pt x="116" y="60"/>
                      <a:pt x="116" y="60"/>
                      <a:pt x="116" y="59"/>
                    </a:cubicBezTo>
                    <a:cubicBezTo>
                      <a:pt x="117" y="58"/>
                      <a:pt x="117" y="58"/>
                      <a:pt x="117" y="58"/>
                    </a:cubicBezTo>
                    <a:cubicBezTo>
                      <a:pt x="117" y="58"/>
                      <a:pt x="117" y="58"/>
                      <a:pt x="117" y="58"/>
                    </a:cubicBezTo>
                    <a:cubicBezTo>
                      <a:pt x="118" y="57"/>
                      <a:pt x="118" y="51"/>
                      <a:pt x="118" y="49"/>
                    </a:cubicBezTo>
                    <a:cubicBezTo>
                      <a:pt x="118" y="46"/>
                      <a:pt x="120" y="46"/>
                      <a:pt x="122" y="45"/>
                    </a:cubicBezTo>
                    <a:cubicBezTo>
                      <a:pt x="120" y="40"/>
                      <a:pt x="121" y="29"/>
                      <a:pt x="122" y="27"/>
                    </a:cubicBezTo>
                    <a:cubicBezTo>
                      <a:pt x="123" y="26"/>
                      <a:pt x="124" y="24"/>
                      <a:pt x="125" y="24"/>
                    </a:cubicBezTo>
                    <a:cubicBezTo>
                      <a:pt x="126" y="24"/>
                      <a:pt x="126" y="24"/>
                      <a:pt x="126" y="24"/>
                    </a:cubicBezTo>
                    <a:cubicBezTo>
                      <a:pt x="126" y="23"/>
                      <a:pt x="126" y="23"/>
                      <a:pt x="125" y="22"/>
                    </a:cubicBezTo>
                    <a:cubicBezTo>
                      <a:pt x="125" y="22"/>
                      <a:pt x="125" y="22"/>
                      <a:pt x="125" y="22"/>
                    </a:cubicBezTo>
                    <a:cubicBezTo>
                      <a:pt x="125" y="21"/>
                      <a:pt x="125" y="21"/>
                      <a:pt x="124" y="20"/>
                    </a:cubicBezTo>
                    <a:cubicBezTo>
                      <a:pt x="124" y="20"/>
                      <a:pt x="124" y="20"/>
                      <a:pt x="124" y="19"/>
                    </a:cubicBezTo>
                    <a:cubicBezTo>
                      <a:pt x="124" y="18"/>
                      <a:pt x="123" y="16"/>
                      <a:pt x="122" y="15"/>
                    </a:cubicBezTo>
                    <a:cubicBezTo>
                      <a:pt x="122" y="15"/>
                      <a:pt x="122" y="15"/>
                      <a:pt x="122" y="15"/>
                    </a:cubicBezTo>
                    <a:cubicBezTo>
                      <a:pt x="122" y="15"/>
                      <a:pt x="122" y="14"/>
                      <a:pt x="121" y="14"/>
                    </a:cubicBezTo>
                    <a:cubicBezTo>
                      <a:pt x="121" y="14"/>
                      <a:pt x="121" y="14"/>
                      <a:pt x="121" y="14"/>
                    </a:cubicBezTo>
                    <a:cubicBezTo>
                      <a:pt x="120" y="13"/>
                      <a:pt x="113" y="10"/>
                      <a:pt x="109" y="9"/>
                    </a:cubicBezTo>
                    <a:cubicBezTo>
                      <a:pt x="109" y="9"/>
                      <a:pt x="108" y="9"/>
                      <a:pt x="108" y="9"/>
                    </a:cubicBezTo>
                    <a:cubicBezTo>
                      <a:pt x="107" y="8"/>
                      <a:pt x="105" y="7"/>
                      <a:pt x="103" y="6"/>
                    </a:cubicBezTo>
                    <a:cubicBezTo>
                      <a:pt x="101" y="6"/>
                      <a:pt x="99" y="5"/>
                      <a:pt x="98" y="5"/>
                    </a:cubicBezTo>
                    <a:cubicBezTo>
                      <a:pt x="98" y="5"/>
                      <a:pt x="98" y="5"/>
                      <a:pt x="98" y="5"/>
                    </a:cubicBezTo>
                    <a:cubicBezTo>
                      <a:pt x="98" y="4"/>
                      <a:pt x="98" y="4"/>
                      <a:pt x="97" y="4"/>
                    </a:cubicBezTo>
                    <a:cubicBezTo>
                      <a:pt x="97" y="4"/>
                      <a:pt x="97" y="4"/>
                      <a:pt x="97" y="4"/>
                    </a:cubicBezTo>
                    <a:cubicBezTo>
                      <a:pt x="97" y="4"/>
                      <a:pt x="97" y="4"/>
                      <a:pt x="97" y="4"/>
                    </a:cubicBezTo>
                    <a:cubicBezTo>
                      <a:pt x="97" y="4"/>
                      <a:pt x="96" y="4"/>
                      <a:pt x="96" y="4"/>
                    </a:cubicBezTo>
                    <a:cubicBezTo>
                      <a:pt x="96" y="4"/>
                      <a:pt x="96" y="4"/>
                      <a:pt x="96" y="4"/>
                    </a:cubicBezTo>
                    <a:cubicBezTo>
                      <a:pt x="96" y="4"/>
                      <a:pt x="96" y="4"/>
                      <a:pt x="95" y="4"/>
                    </a:cubicBezTo>
                    <a:cubicBezTo>
                      <a:pt x="95" y="4"/>
                      <a:pt x="95" y="4"/>
                      <a:pt x="95" y="4"/>
                    </a:cubicBezTo>
                    <a:cubicBezTo>
                      <a:pt x="95" y="3"/>
                      <a:pt x="94" y="3"/>
                      <a:pt x="94" y="3"/>
                    </a:cubicBezTo>
                    <a:cubicBezTo>
                      <a:pt x="94" y="3"/>
                      <a:pt x="94" y="3"/>
                      <a:pt x="94" y="3"/>
                    </a:cubicBezTo>
                    <a:cubicBezTo>
                      <a:pt x="93" y="3"/>
                      <a:pt x="93" y="3"/>
                      <a:pt x="93" y="2"/>
                    </a:cubicBezTo>
                    <a:cubicBezTo>
                      <a:pt x="93" y="2"/>
                      <a:pt x="92" y="2"/>
                      <a:pt x="92" y="2"/>
                    </a:cubicBezTo>
                    <a:cubicBezTo>
                      <a:pt x="92" y="2"/>
                      <a:pt x="92" y="1"/>
                      <a:pt x="91" y="1"/>
                    </a:cubicBezTo>
                    <a:cubicBezTo>
                      <a:pt x="91" y="1"/>
                      <a:pt x="91" y="1"/>
                      <a:pt x="90" y="1"/>
                    </a:cubicBezTo>
                    <a:cubicBezTo>
                      <a:pt x="90" y="1"/>
                      <a:pt x="90" y="1"/>
                      <a:pt x="90" y="0"/>
                    </a:cubicBezTo>
                    <a:cubicBezTo>
                      <a:pt x="90" y="0"/>
                      <a:pt x="90" y="0"/>
                      <a:pt x="90" y="0"/>
                    </a:cubicBezTo>
                    <a:cubicBezTo>
                      <a:pt x="89" y="1"/>
                      <a:pt x="89" y="1"/>
                      <a:pt x="88" y="1"/>
                    </a:cubicBezTo>
                    <a:cubicBezTo>
                      <a:pt x="88" y="1"/>
                      <a:pt x="88" y="1"/>
                      <a:pt x="88" y="1"/>
                    </a:cubicBezTo>
                    <a:cubicBezTo>
                      <a:pt x="87" y="1"/>
                      <a:pt x="86" y="2"/>
                      <a:pt x="86" y="2"/>
                    </a:cubicBezTo>
                    <a:cubicBezTo>
                      <a:pt x="86" y="2"/>
                      <a:pt x="85" y="2"/>
                      <a:pt x="85" y="2"/>
                    </a:cubicBezTo>
                    <a:cubicBezTo>
                      <a:pt x="84" y="2"/>
                      <a:pt x="84" y="2"/>
                      <a:pt x="83" y="2"/>
                    </a:cubicBezTo>
                    <a:cubicBezTo>
                      <a:pt x="83" y="2"/>
                      <a:pt x="83" y="2"/>
                      <a:pt x="82" y="2"/>
                    </a:cubicBezTo>
                    <a:cubicBezTo>
                      <a:pt x="82" y="2"/>
                      <a:pt x="81" y="2"/>
                      <a:pt x="80" y="2"/>
                    </a:cubicBezTo>
                    <a:cubicBezTo>
                      <a:pt x="76" y="2"/>
                      <a:pt x="76" y="2"/>
                      <a:pt x="76" y="2"/>
                    </a:cubicBezTo>
                    <a:cubicBezTo>
                      <a:pt x="76" y="2"/>
                      <a:pt x="76" y="3"/>
                      <a:pt x="76" y="3"/>
                    </a:cubicBezTo>
                    <a:cubicBezTo>
                      <a:pt x="76" y="5"/>
                      <a:pt x="77" y="7"/>
                      <a:pt x="75" y="9"/>
                    </a:cubicBezTo>
                    <a:cubicBezTo>
                      <a:pt x="73" y="10"/>
                      <a:pt x="73" y="11"/>
                      <a:pt x="73" y="12"/>
                    </a:cubicBezTo>
                    <a:cubicBezTo>
                      <a:pt x="75" y="13"/>
                      <a:pt x="75" y="17"/>
                      <a:pt x="74" y="22"/>
                    </a:cubicBezTo>
                    <a:cubicBezTo>
                      <a:pt x="74" y="24"/>
                      <a:pt x="73" y="25"/>
                      <a:pt x="73" y="26"/>
                    </a:cubicBezTo>
                    <a:cubicBezTo>
                      <a:pt x="73" y="28"/>
                      <a:pt x="73" y="30"/>
                      <a:pt x="72" y="32"/>
                    </a:cubicBezTo>
                    <a:cubicBezTo>
                      <a:pt x="71" y="33"/>
                      <a:pt x="71" y="34"/>
                      <a:pt x="71" y="35"/>
                    </a:cubicBezTo>
                    <a:cubicBezTo>
                      <a:pt x="71" y="36"/>
                      <a:pt x="72" y="37"/>
                      <a:pt x="73" y="38"/>
                    </a:cubicBezTo>
                    <a:cubicBezTo>
                      <a:pt x="74" y="40"/>
                      <a:pt x="75" y="43"/>
                      <a:pt x="77" y="43"/>
                    </a:cubicBezTo>
                    <a:cubicBezTo>
                      <a:pt x="78" y="44"/>
                      <a:pt x="80" y="43"/>
                      <a:pt x="81" y="42"/>
                    </a:cubicBezTo>
                    <a:cubicBezTo>
                      <a:pt x="82" y="42"/>
                      <a:pt x="83" y="41"/>
                      <a:pt x="84" y="41"/>
                    </a:cubicBezTo>
                    <a:cubicBezTo>
                      <a:pt x="87" y="41"/>
                      <a:pt x="87" y="46"/>
                      <a:pt x="87" y="51"/>
                    </a:cubicBezTo>
                    <a:cubicBezTo>
                      <a:pt x="87" y="55"/>
                      <a:pt x="85" y="57"/>
                      <a:pt x="85" y="58"/>
                    </a:cubicBezTo>
                    <a:cubicBezTo>
                      <a:pt x="84" y="58"/>
                      <a:pt x="84" y="58"/>
                      <a:pt x="84" y="58"/>
                    </a:cubicBezTo>
                    <a:cubicBezTo>
                      <a:pt x="84" y="58"/>
                      <a:pt x="81" y="59"/>
                      <a:pt x="79" y="59"/>
                    </a:cubicBezTo>
                    <a:cubicBezTo>
                      <a:pt x="77" y="59"/>
                      <a:pt x="75" y="58"/>
                      <a:pt x="74" y="57"/>
                    </a:cubicBezTo>
                    <a:cubicBezTo>
                      <a:pt x="71" y="55"/>
                      <a:pt x="69" y="50"/>
                      <a:pt x="69" y="47"/>
                    </a:cubicBezTo>
                    <a:cubicBezTo>
                      <a:pt x="68" y="47"/>
                      <a:pt x="67" y="46"/>
                      <a:pt x="62" y="46"/>
                    </a:cubicBezTo>
                    <a:cubicBezTo>
                      <a:pt x="60" y="46"/>
                      <a:pt x="57" y="44"/>
                      <a:pt x="55" y="39"/>
                    </a:cubicBezTo>
                    <a:cubicBezTo>
                      <a:pt x="55" y="40"/>
                      <a:pt x="54" y="40"/>
                      <a:pt x="54" y="40"/>
                    </a:cubicBezTo>
                    <a:cubicBezTo>
                      <a:pt x="54" y="43"/>
                      <a:pt x="50" y="43"/>
                      <a:pt x="47" y="43"/>
                    </a:cubicBezTo>
                    <a:cubicBezTo>
                      <a:pt x="46" y="43"/>
                      <a:pt x="44" y="43"/>
                      <a:pt x="42" y="42"/>
                    </a:cubicBezTo>
                    <a:cubicBezTo>
                      <a:pt x="41" y="41"/>
                      <a:pt x="39" y="40"/>
                      <a:pt x="39" y="40"/>
                    </a:cubicBezTo>
                    <a:cubicBezTo>
                      <a:pt x="38" y="41"/>
                      <a:pt x="36" y="41"/>
                      <a:pt x="34" y="39"/>
                    </a:cubicBezTo>
                    <a:cubicBezTo>
                      <a:pt x="33" y="38"/>
                      <a:pt x="32" y="36"/>
                      <a:pt x="32" y="34"/>
                    </a:cubicBezTo>
                    <a:cubicBezTo>
                      <a:pt x="31" y="34"/>
                      <a:pt x="29" y="35"/>
                      <a:pt x="28" y="35"/>
                    </a:cubicBezTo>
                    <a:cubicBezTo>
                      <a:pt x="28" y="35"/>
                      <a:pt x="27" y="36"/>
                      <a:pt x="27" y="36"/>
                    </a:cubicBezTo>
                    <a:cubicBezTo>
                      <a:pt x="26" y="36"/>
                      <a:pt x="26" y="35"/>
                      <a:pt x="25" y="35"/>
                    </a:cubicBezTo>
                    <a:cubicBezTo>
                      <a:pt x="25" y="35"/>
                      <a:pt x="25" y="35"/>
                      <a:pt x="25" y="35"/>
                    </a:cubicBezTo>
                    <a:cubicBezTo>
                      <a:pt x="25" y="35"/>
                      <a:pt x="25" y="35"/>
                      <a:pt x="24" y="35"/>
                    </a:cubicBezTo>
                    <a:cubicBezTo>
                      <a:pt x="24" y="35"/>
                      <a:pt x="24" y="35"/>
                      <a:pt x="24" y="35"/>
                    </a:cubicBezTo>
                    <a:cubicBezTo>
                      <a:pt x="24" y="34"/>
                      <a:pt x="24" y="34"/>
                      <a:pt x="24" y="34"/>
                    </a:cubicBezTo>
                    <a:cubicBezTo>
                      <a:pt x="24" y="34"/>
                      <a:pt x="23" y="34"/>
                      <a:pt x="23" y="34"/>
                    </a:cubicBezTo>
                    <a:cubicBezTo>
                      <a:pt x="23" y="33"/>
                      <a:pt x="23" y="33"/>
                      <a:pt x="23" y="33"/>
                    </a:cubicBezTo>
                    <a:cubicBezTo>
                      <a:pt x="23" y="33"/>
                      <a:pt x="23" y="33"/>
                      <a:pt x="23" y="33"/>
                    </a:cubicBezTo>
                    <a:cubicBezTo>
                      <a:pt x="21" y="51"/>
                      <a:pt x="21" y="51"/>
                      <a:pt x="21" y="51"/>
                    </a:cubicBezTo>
                    <a:cubicBezTo>
                      <a:pt x="17" y="55"/>
                      <a:pt x="17" y="55"/>
                      <a:pt x="17" y="55"/>
                    </a:cubicBezTo>
                    <a:cubicBezTo>
                      <a:pt x="1" y="55"/>
                      <a:pt x="1" y="55"/>
                      <a:pt x="1" y="55"/>
                    </a:cubicBezTo>
                    <a:cubicBezTo>
                      <a:pt x="0" y="90"/>
                      <a:pt x="0" y="90"/>
                      <a:pt x="0" y="90"/>
                    </a:cubicBezTo>
                    <a:cubicBezTo>
                      <a:pt x="12" y="106"/>
                      <a:pt x="12" y="106"/>
                      <a:pt x="12" y="106"/>
                    </a:cubicBezTo>
                    <a:cubicBezTo>
                      <a:pt x="12" y="106"/>
                      <a:pt x="12" y="106"/>
                      <a:pt x="13" y="106"/>
                    </a:cubicBezTo>
                    <a:cubicBezTo>
                      <a:pt x="13" y="105"/>
                      <a:pt x="14" y="105"/>
                      <a:pt x="14" y="105"/>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534" name="Freeform 1281"/>
              <p:cNvSpPr>
                <a:spLocks/>
              </p:cNvSpPr>
              <p:nvPr/>
            </p:nvSpPr>
            <p:spPr bwMode="auto">
              <a:xfrm>
                <a:off x="1915" y="3165"/>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535" name="Freeform 1282"/>
              <p:cNvSpPr>
                <a:spLocks/>
              </p:cNvSpPr>
              <p:nvPr/>
            </p:nvSpPr>
            <p:spPr bwMode="auto">
              <a:xfrm>
                <a:off x="1933" y="3167"/>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536" name="Freeform 1283"/>
              <p:cNvSpPr>
                <a:spLocks/>
              </p:cNvSpPr>
              <p:nvPr/>
            </p:nvSpPr>
            <p:spPr bwMode="auto">
              <a:xfrm>
                <a:off x="1924" y="316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537" name="Freeform 1284"/>
              <p:cNvSpPr>
                <a:spLocks/>
              </p:cNvSpPr>
              <p:nvPr/>
            </p:nvSpPr>
            <p:spPr bwMode="auto">
              <a:xfrm>
                <a:off x="1921" y="3164"/>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538" name="Freeform 1285"/>
              <p:cNvSpPr>
                <a:spLocks/>
              </p:cNvSpPr>
              <p:nvPr/>
            </p:nvSpPr>
            <p:spPr bwMode="auto">
              <a:xfrm>
                <a:off x="1918" y="3164"/>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0"/>
                      <a:pt x="0" y="0"/>
                      <a:pt x="0" y="1"/>
                    </a:cubicBezTo>
                    <a:cubicBezTo>
                      <a:pt x="0" y="0"/>
                      <a:pt x="0" y="0"/>
                      <a:pt x="1" y="0"/>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539" name="Freeform 1286"/>
              <p:cNvSpPr>
                <a:spLocks/>
              </p:cNvSpPr>
              <p:nvPr/>
            </p:nvSpPr>
            <p:spPr bwMode="auto">
              <a:xfrm>
                <a:off x="1927" y="3164"/>
                <a:ext cx="5" cy="1"/>
              </a:xfrm>
              <a:custGeom>
                <a:avLst/>
                <a:gdLst>
                  <a:gd name="T0" fmla="*/ 0 w 5"/>
                  <a:gd name="T1" fmla="*/ 0 h 1"/>
                  <a:gd name="T2" fmla="*/ 5 w 5"/>
                  <a:gd name="T3" fmla="*/ 1 h 1"/>
                  <a:gd name="T4" fmla="*/ 0 w 5"/>
                  <a:gd name="T5" fmla="*/ 0 h 1"/>
                </a:gdLst>
                <a:ahLst/>
                <a:cxnLst>
                  <a:cxn ang="0">
                    <a:pos x="T0" y="T1"/>
                  </a:cxn>
                  <a:cxn ang="0">
                    <a:pos x="T2" y="T3"/>
                  </a:cxn>
                  <a:cxn ang="0">
                    <a:pos x="T4" y="T5"/>
                  </a:cxn>
                </a:cxnLst>
                <a:rect l="0" t="0" r="r" b="b"/>
                <a:pathLst>
                  <a:path w="5" h="1">
                    <a:moveTo>
                      <a:pt x="0" y="0"/>
                    </a:moveTo>
                    <a:cubicBezTo>
                      <a:pt x="1" y="0"/>
                      <a:pt x="4" y="0"/>
                      <a:pt x="5" y="1"/>
                    </a:cubicBezTo>
                    <a:cubicBezTo>
                      <a:pt x="4" y="0"/>
                      <a:pt x="1" y="0"/>
                      <a:pt x="0" y="0"/>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540" name="Freeform 1287"/>
              <p:cNvSpPr>
                <a:spLocks/>
              </p:cNvSpPr>
              <p:nvPr/>
            </p:nvSpPr>
            <p:spPr bwMode="auto">
              <a:xfrm>
                <a:off x="1913" y="3165"/>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0" y="0"/>
                      <a:pt x="0" y="1"/>
                    </a:cubicBezTo>
                    <a:cubicBezTo>
                      <a:pt x="0" y="0"/>
                      <a:pt x="1" y="0"/>
                      <a:pt x="1" y="0"/>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541" name="Freeform 1288"/>
              <p:cNvSpPr>
                <a:spLocks/>
              </p:cNvSpPr>
              <p:nvPr/>
            </p:nvSpPr>
            <p:spPr bwMode="auto">
              <a:xfrm>
                <a:off x="1935" y="3167"/>
                <a:ext cx="1"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1" y="0"/>
                      <a:pt x="1" y="0"/>
                      <a:pt x="2" y="0"/>
                    </a:cubicBezTo>
                    <a:cubicBezTo>
                      <a:pt x="1" y="0"/>
                      <a:pt x="1" y="0"/>
                      <a:pt x="0" y="0"/>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542" name="Freeform 1289"/>
              <p:cNvSpPr>
                <a:spLocks/>
              </p:cNvSpPr>
              <p:nvPr/>
            </p:nvSpPr>
            <p:spPr bwMode="auto">
              <a:xfrm>
                <a:off x="1978" y="3143"/>
                <a:ext cx="7" cy="1"/>
              </a:xfrm>
              <a:custGeom>
                <a:avLst/>
                <a:gdLst>
                  <a:gd name="T0" fmla="*/ 0 w 7"/>
                  <a:gd name="T1" fmla="*/ 1 h 1"/>
                  <a:gd name="T2" fmla="*/ 7 w 7"/>
                  <a:gd name="T3" fmla="*/ 0 h 1"/>
                  <a:gd name="T4" fmla="*/ 7 w 7"/>
                  <a:gd name="T5" fmla="*/ 0 h 1"/>
                  <a:gd name="T6" fmla="*/ 0 w 7"/>
                  <a:gd name="T7" fmla="*/ 1 h 1"/>
                </a:gdLst>
                <a:ahLst/>
                <a:cxnLst>
                  <a:cxn ang="0">
                    <a:pos x="T0" y="T1"/>
                  </a:cxn>
                  <a:cxn ang="0">
                    <a:pos x="T2" y="T3"/>
                  </a:cxn>
                  <a:cxn ang="0">
                    <a:pos x="T4" y="T5"/>
                  </a:cxn>
                  <a:cxn ang="0">
                    <a:pos x="T6" y="T7"/>
                  </a:cxn>
                </a:cxnLst>
                <a:rect l="0" t="0" r="r" b="b"/>
                <a:pathLst>
                  <a:path w="7" h="1">
                    <a:moveTo>
                      <a:pt x="0" y="1"/>
                    </a:moveTo>
                    <a:lnTo>
                      <a:pt x="7" y="0"/>
                    </a:lnTo>
                    <a:lnTo>
                      <a:pt x="7" y="0"/>
                    </a:lnTo>
                    <a:lnTo>
                      <a:pt x="0" y="1"/>
                    </a:ln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543" name="Freeform 1290"/>
              <p:cNvSpPr>
                <a:spLocks/>
              </p:cNvSpPr>
              <p:nvPr/>
            </p:nvSpPr>
            <p:spPr bwMode="auto">
              <a:xfrm>
                <a:off x="1933" y="3167"/>
                <a:ext cx="2"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1" y="0"/>
                      <a:pt x="1" y="0"/>
                      <a:pt x="2" y="0"/>
                    </a:cubicBezTo>
                    <a:cubicBezTo>
                      <a:pt x="1" y="0"/>
                      <a:pt x="1" y="0"/>
                      <a:pt x="0" y="0"/>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544" name="Freeform 1291"/>
              <p:cNvSpPr>
                <a:spLocks/>
              </p:cNvSpPr>
              <p:nvPr/>
            </p:nvSpPr>
            <p:spPr bwMode="auto">
              <a:xfrm>
                <a:off x="1900" y="3151"/>
                <a:ext cx="12" cy="15"/>
              </a:xfrm>
              <a:custGeom>
                <a:avLst/>
                <a:gdLst>
                  <a:gd name="T0" fmla="*/ 12 w 12"/>
                  <a:gd name="T1" fmla="*/ 15 h 15"/>
                  <a:gd name="T2" fmla="*/ 12 w 12"/>
                  <a:gd name="T3" fmla="*/ 15 h 15"/>
                  <a:gd name="T4" fmla="*/ 0 w 12"/>
                  <a:gd name="T5" fmla="*/ 0 h 15"/>
                  <a:gd name="T6" fmla="*/ 12 w 12"/>
                  <a:gd name="T7" fmla="*/ 15 h 15"/>
                </a:gdLst>
                <a:ahLst/>
                <a:cxnLst>
                  <a:cxn ang="0">
                    <a:pos x="T0" y="T1"/>
                  </a:cxn>
                  <a:cxn ang="0">
                    <a:pos x="T2" y="T3"/>
                  </a:cxn>
                  <a:cxn ang="0">
                    <a:pos x="T4" y="T5"/>
                  </a:cxn>
                  <a:cxn ang="0">
                    <a:pos x="T6" y="T7"/>
                  </a:cxn>
                </a:cxnLst>
                <a:rect l="0" t="0" r="r" b="b"/>
                <a:pathLst>
                  <a:path w="12" h="15">
                    <a:moveTo>
                      <a:pt x="12" y="15"/>
                    </a:moveTo>
                    <a:lnTo>
                      <a:pt x="12" y="15"/>
                    </a:lnTo>
                    <a:lnTo>
                      <a:pt x="0" y="0"/>
                    </a:lnTo>
                    <a:lnTo>
                      <a:pt x="12" y="15"/>
                    </a:ln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545" name="Freeform 1292"/>
              <p:cNvSpPr>
                <a:spLocks/>
              </p:cNvSpPr>
              <p:nvPr/>
            </p:nvSpPr>
            <p:spPr bwMode="auto">
              <a:xfrm>
                <a:off x="1974" y="2987"/>
                <a:ext cx="17" cy="14"/>
              </a:xfrm>
              <a:custGeom>
                <a:avLst/>
                <a:gdLst>
                  <a:gd name="T0" fmla="*/ 15 w 18"/>
                  <a:gd name="T1" fmla="*/ 0 h 14"/>
                  <a:gd name="T2" fmla="*/ 14 w 18"/>
                  <a:gd name="T3" fmla="*/ 1 h 14"/>
                  <a:gd name="T4" fmla="*/ 13 w 18"/>
                  <a:gd name="T5" fmla="*/ 1 h 14"/>
                  <a:gd name="T6" fmla="*/ 13 w 18"/>
                  <a:gd name="T7" fmla="*/ 1 h 14"/>
                  <a:gd name="T8" fmla="*/ 12 w 18"/>
                  <a:gd name="T9" fmla="*/ 1 h 14"/>
                  <a:gd name="T10" fmla="*/ 12 w 18"/>
                  <a:gd name="T11" fmla="*/ 1 h 14"/>
                  <a:gd name="T12" fmla="*/ 11 w 18"/>
                  <a:gd name="T13" fmla="*/ 2 h 14"/>
                  <a:gd name="T14" fmla="*/ 11 w 18"/>
                  <a:gd name="T15" fmla="*/ 2 h 14"/>
                  <a:gd name="T16" fmla="*/ 8 w 18"/>
                  <a:gd name="T17" fmla="*/ 3 h 14"/>
                  <a:gd name="T18" fmla="*/ 8 w 18"/>
                  <a:gd name="T19" fmla="*/ 3 h 14"/>
                  <a:gd name="T20" fmla="*/ 7 w 18"/>
                  <a:gd name="T21" fmla="*/ 3 h 14"/>
                  <a:gd name="T22" fmla="*/ 6 w 18"/>
                  <a:gd name="T23" fmla="*/ 3 h 14"/>
                  <a:gd name="T24" fmla="*/ 6 w 18"/>
                  <a:gd name="T25" fmla="*/ 3 h 14"/>
                  <a:gd name="T26" fmla="*/ 5 w 18"/>
                  <a:gd name="T27" fmla="*/ 3 h 14"/>
                  <a:gd name="T28" fmla="*/ 5 w 18"/>
                  <a:gd name="T29" fmla="*/ 3 h 14"/>
                  <a:gd name="T30" fmla="*/ 4 w 18"/>
                  <a:gd name="T31" fmla="*/ 4 h 14"/>
                  <a:gd name="T32" fmla="*/ 3 w 18"/>
                  <a:gd name="T33" fmla="*/ 9 h 14"/>
                  <a:gd name="T34" fmla="*/ 3 w 18"/>
                  <a:gd name="T35" fmla="*/ 11 h 14"/>
                  <a:gd name="T36" fmla="*/ 1 w 18"/>
                  <a:gd name="T37" fmla="*/ 11 h 14"/>
                  <a:gd name="T38" fmla="*/ 0 w 18"/>
                  <a:gd name="T39" fmla="*/ 12 h 14"/>
                  <a:gd name="T40" fmla="*/ 1 w 18"/>
                  <a:gd name="T41" fmla="*/ 13 h 14"/>
                  <a:gd name="T42" fmla="*/ 1 w 18"/>
                  <a:gd name="T43" fmla="*/ 13 h 14"/>
                  <a:gd name="T44" fmla="*/ 1 w 18"/>
                  <a:gd name="T45" fmla="*/ 14 h 14"/>
                  <a:gd name="T46" fmla="*/ 1 w 18"/>
                  <a:gd name="T47" fmla="*/ 14 h 14"/>
                  <a:gd name="T48" fmla="*/ 2 w 18"/>
                  <a:gd name="T49" fmla="*/ 14 h 14"/>
                  <a:gd name="T50" fmla="*/ 3 w 18"/>
                  <a:gd name="T51" fmla="*/ 14 h 14"/>
                  <a:gd name="T52" fmla="*/ 5 w 18"/>
                  <a:gd name="T53" fmla="*/ 14 h 14"/>
                  <a:gd name="T54" fmla="*/ 8 w 18"/>
                  <a:gd name="T55" fmla="*/ 14 h 14"/>
                  <a:gd name="T56" fmla="*/ 8 w 18"/>
                  <a:gd name="T57" fmla="*/ 13 h 14"/>
                  <a:gd name="T58" fmla="*/ 8 w 18"/>
                  <a:gd name="T59" fmla="*/ 10 h 14"/>
                  <a:gd name="T60" fmla="*/ 10 w 18"/>
                  <a:gd name="T61" fmla="*/ 11 h 14"/>
                  <a:gd name="T62" fmla="*/ 10 w 18"/>
                  <a:gd name="T63" fmla="*/ 11 h 14"/>
                  <a:gd name="T64" fmla="*/ 15 w 18"/>
                  <a:gd name="T65" fmla="*/ 10 h 14"/>
                  <a:gd name="T66" fmla="*/ 15 w 18"/>
                  <a:gd name="T67" fmla="*/ 10 h 14"/>
                  <a:gd name="T68" fmla="*/ 18 w 18"/>
                  <a:gd name="T69" fmla="*/ 10 h 14"/>
                  <a:gd name="T70" fmla="*/ 16 w 18"/>
                  <a:gd name="T71" fmla="*/ 4 h 14"/>
                  <a:gd name="T72" fmla="*/ 15 w 18"/>
                  <a:gd name="T73" fmla="*/ 0 h 14"/>
                  <a:gd name="T74" fmla="*/ 15 w 18"/>
                  <a:gd name="T75"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8" h="14">
                    <a:moveTo>
                      <a:pt x="15" y="0"/>
                    </a:moveTo>
                    <a:cubicBezTo>
                      <a:pt x="15" y="0"/>
                      <a:pt x="14" y="1"/>
                      <a:pt x="14" y="1"/>
                    </a:cubicBezTo>
                    <a:cubicBezTo>
                      <a:pt x="14" y="1"/>
                      <a:pt x="13" y="1"/>
                      <a:pt x="13" y="1"/>
                    </a:cubicBezTo>
                    <a:cubicBezTo>
                      <a:pt x="13" y="1"/>
                      <a:pt x="13" y="1"/>
                      <a:pt x="13" y="1"/>
                    </a:cubicBezTo>
                    <a:cubicBezTo>
                      <a:pt x="12" y="1"/>
                      <a:pt x="12" y="1"/>
                      <a:pt x="12" y="1"/>
                    </a:cubicBezTo>
                    <a:cubicBezTo>
                      <a:pt x="12" y="1"/>
                      <a:pt x="12" y="1"/>
                      <a:pt x="12" y="1"/>
                    </a:cubicBezTo>
                    <a:cubicBezTo>
                      <a:pt x="11" y="1"/>
                      <a:pt x="11" y="2"/>
                      <a:pt x="11" y="2"/>
                    </a:cubicBezTo>
                    <a:cubicBezTo>
                      <a:pt x="11" y="2"/>
                      <a:pt x="11" y="2"/>
                      <a:pt x="11" y="2"/>
                    </a:cubicBezTo>
                    <a:cubicBezTo>
                      <a:pt x="10" y="2"/>
                      <a:pt x="9" y="3"/>
                      <a:pt x="8" y="3"/>
                    </a:cubicBezTo>
                    <a:cubicBezTo>
                      <a:pt x="8" y="3"/>
                      <a:pt x="8" y="3"/>
                      <a:pt x="8" y="3"/>
                    </a:cubicBezTo>
                    <a:cubicBezTo>
                      <a:pt x="7" y="3"/>
                      <a:pt x="7" y="3"/>
                      <a:pt x="7" y="3"/>
                    </a:cubicBezTo>
                    <a:cubicBezTo>
                      <a:pt x="7" y="3"/>
                      <a:pt x="6" y="3"/>
                      <a:pt x="6" y="3"/>
                    </a:cubicBezTo>
                    <a:cubicBezTo>
                      <a:pt x="6" y="3"/>
                      <a:pt x="6" y="3"/>
                      <a:pt x="6" y="3"/>
                    </a:cubicBezTo>
                    <a:cubicBezTo>
                      <a:pt x="6" y="3"/>
                      <a:pt x="5" y="3"/>
                      <a:pt x="5" y="3"/>
                    </a:cubicBezTo>
                    <a:cubicBezTo>
                      <a:pt x="5" y="3"/>
                      <a:pt x="5" y="3"/>
                      <a:pt x="5" y="3"/>
                    </a:cubicBezTo>
                    <a:cubicBezTo>
                      <a:pt x="5" y="3"/>
                      <a:pt x="4" y="4"/>
                      <a:pt x="4" y="4"/>
                    </a:cubicBezTo>
                    <a:cubicBezTo>
                      <a:pt x="3" y="4"/>
                      <a:pt x="3" y="7"/>
                      <a:pt x="3" y="9"/>
                    </a:cubicBezTo>
                    <a:cubicBezTo>
                      <a:pt x="3" y="11"/>
                      <a:pt x="3" y="11"/>
                      <a:pt x="3" y="11"/>
                    </a:cubicBezTo>
                    <a:cubicBezTo>
                      <a:pt x="1" y="11"/>
                      <a:pt x="1" y="11"/>
                      <a:pt x="1" y="11"/>
                    </a:cubicBezTo>
                    <a:cubicBezTo>
                      <a:pt x="0" y="11"/>
                      <a:pt x="0" y="12"/>
                      <a:pt x="0" y="12"/>
                    </a:cubicBezTo>
                    <a:cubicBezTo>
                      <a:pt x="0" y="13"/>
                      <a:pt x="0" y="13"/>
                      <a:pt x="1" y="13"/>
                    </a:cubicBezTo>
                    <a:cubicBezTo>
                      <a:pt x="1" y="13"/>
                      <a:pt x="1" y="13"/>
                      <a:pt x="1" y="13"/>
                    </a:cubicBezTo>
                    <a:cubicBezTo>
                      <a:pt x="1" y="13"/>
                      <a:pt x="1" y="13"/>
                      <a:pt x="1" y="14"/>
                    </a:cubicBezTo>
                    <a:cubicBezTo>
                      <a:pt x="1" y="14"/>
                      <a:pt x="1" y="14"/>
                      <a:pt x="1" y="14"/>
                    </a:cubicBezTo>
                    <a:cubicBezTo>
                      <a:pt x="1" y="14"/>
                      <a:pt x="2" y="14"/>
                      <a:pt x="2" y="14"/>
                    </a:cubicBezTo>
                    <a:cubicBezTo>
                      <a:pt x="2" y="14"/>
                      <a:pt x="3" y="14"/>
                      <a:pt x="3" y="14"/>
                    </a:cubicBezTo>
                    <a:cubicBezTo>
                      <a:pt x="4" y="14"/>
                      <a:pt x="4" y="14"/>
                      <a:pt x="5" y="14"/>
                    </a:cubicBezTo>
                    <a:cubicBezTo>
                      <a:pt x="6" y="14"/>
                      <a:pt x="7" y="14"/>
                      <a:pt x="8" y="14"/>
                    </a:cubicBezTo>
                    <a:cubicBezTo>
                      <a:pt x="8" y="13"/>
                      <a:pt x="8" y="13"/>
                      <a:pt x="8" y="13"/>
                    </a:cubicBezTo>
                    <a:cubicBezTo>
                      <a:pt x="8" y="10"/>
                      <a:pt x="8" y="10"/>
                      <a:pt x="8" y="10"/>
                    </a:cubicBezTo>
                    <a:cubicBezTo>
                      <a:pt x="10" y="11"/>
                      <a:pt x="10" y="11"/>
                      <a:pt x="10" y="11"/>
                    </a:cubicBezTo>
                    <a:cubicBezTo>
                      <a:pt x="10" y="11"/>
                      <a:pt x="10" y="11"/>
                      <a:pt x="10" y="11"/>
                    </a:cubicBezTo>
                    <a:cubicBezTo>
                      <a:pt x="11" y="11"/>
                      <a:pt x="13" y="11"/>
                      <a:pt x="15" y="10"/>
                    </a:cubicBezTo>
                    <a:cubicBezTo>
                      <a:pt x="15" y="10"/>
                      <a:pt x="15" y="10"/>
                      <a:pt x="15" y="10"/>
                    </a:cubicBezTo>
                    <a:cubicBezTo>
                      <a:pt x="18" y="10"/>
                      <a:pt x="18" y="10"/>
                      <a:pt x="18" y="10"/>
                    </a:cubicBezTo>
                    <a:cubicBezTo>
                      <a:pt x="18" y="8"/>
                      <a:pt x="17" y="5"/>
                      <a:pt x="16" y="4"/>
                    </a:cubicBezTo>
                    <a:cubicBezTo>
                      <a:pt x="15" y="0"/>
                      <a:pt x="15" y="0"/>
                      <a:pt x="15" y="0"/>
                    </a:cubicBezTo>
                    <a:cubicBezTo>
                      <a:pt x="15" y="0"/>
                      <a:pt x="15" y="0"/>
                      <a:pt x="15" y="0"/>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546" name="Freeform 1293"/>
              <p:cNvSpPr>
                <a:spLocks/>
              </p:cNvSpPr>
              <p:nvPr/>
            </p:nvSpPr>
            <p:spPr bwMode="auto">
              <a:xfrm>
                <a:off x="2104" y="2844"/>
                <a:ext cx="108" cy="143"/>
              </a:xfrm>
              <a:custGeom>
                <a:avLst/>
                <a:gdLst>
                  <a:gd name="T0" fmla="*/ 22 w 113"/>
                  <a:gd name="T1" fmla="*/ 13 h 150"/>
                  <a:gd name="T2" fmla="*/ 21 w 113"/>
                  <a:gd name="T3" fmla="*/ 14 h 150"/>
                  <a:gd name="T4" fmla="*/ 21 w 113"/>
                  <a:gd name="T5" fmla="*/ 14 h 150"/>
                  <a:gd name="T6" fmla="*/ 21 w 113"/>
                  <a:gd name="T7" fmla="*/ 15 h 150"/>
                  <a:gd name="T8" fmla="*/ 20 w 113"/>
                  <a:gd name="T9" fmla="*/ 15 h 150"/>
                  <a:gd name="T10" fmla="*/ 20 w 113"/>
                  <a:gd name="T11" fmla="*/ 15 h 150"/>
                  <a:gd name="T12" fmla="*/ 26 w 113"/>
                  <a:gd name="T13" fmla="*/ 24 h 150"/>
                  <a:gd name="T14" fmla="*/ 30 w 113"/>
                  <a:gd name="T15" fmla="*/ 28 h 150"/>
                  <a:gd name="T16" fmla="*/ 33 w 113"/>
                  <a:gd name="T17" fmla="*/ 31 h 150"/>
                  <a:gd name="T18" fmla="*/ 56 w 113"/>
                  <a:gd name="T19" fmla="*/ 39 h 150"/>
                  <a:gd name="T20" fmla="*/ 71 w 113"/>
                  <a:gd name="T21" fmla="*/ 42 h 150"/>
                  <a:gd name="T22" fmla="*/ 78 w 113"/>
                  <a:gd name="T23" fmla="*/ 45 h 150"/>
                  <a:gd name="T24" fmla="*/ 76 w 113"/>
                  <a:gd name="T25" fmla="*/ 48 h 150"/>
                  <a:gd name="T26" fmla="*/ 47 w 113"/>
                  <a:gd name="T27" fmla="*/ 78 h 150"/>
                  <a:gd name="T28" fmla="*/ 39 w 113"/>
                  <a:gd name="T29" fmla="*/ 81 h 150"/>
                  <a:gd name="T30" fmla="*/ 37 w 113"/>
                  <a:gd name="T31" fmla="*/ 81 h 150"/>
                  <a:gd name="T32" fmla="*/ 33 w 113"/>
                  <a:gd name="T33" fmla="*/ 81 h 150"/>
                  <a:gd name="T34" fmla="*/ 23 w 113"/>
                  <a:gd name="T35" fmla="*/ 86 h 150"/>
                  <a:gd name="T36" fmla="*/ 18 w 113"/>
                  <a:gd name="T37" fmla="*/ 89 h 150"/>
                  <a:gd name="T38" fmla="*/ 18 w 113"/>
                  <a:gd name="T39" fmla="*/ 89 h 150"/>
                  <a:gd name="T40" fmla="*/ 16 w 113"/>
                  <a:gd name="T41" fmla="*/ 89 h 150"/>
                  <a:gd name="T42" fmla="*/ 16 w 113"/>
                  <a:gd name="T43" fmla="*/ 89 h 150"/>
                  <a:gd name="T44" fmla="*/ 14 w 113"/>
                  <a:gd name="T45" fmla="*/ 89 h 150"/>
                  <a:gd name="T46" fmla="*/ 13 w 113"/>
                  <a:gd name="T47" fmla="*/ 89 h 150"/>
                  <a:gd name="T48" fmla="*/ 12 w 113"/>
                  <a:gd name="T49" fmla="*/ 90 h 150"/>
                  <a:gd name="T50" fmla="*/ 11 w 113"/>
                  <a:gd name="T51" fmla="*/ 90 h 150"/>
                  <a:gd name="T52" fmla="*/ 10 w 113"/>
                  <a:gd name="T53" fmla="*/ 90 h 150"/>
                  <a:gd name="T54" fmla="*/ 5 w 113"/>
                  <a:gd name="T55" fmla="*/ 97 h 150"/>
                  <a:gd name="T56" fmla="*/ 0 w 113"/>
                  <a:gd name="T57" fmla="*/ 105 h 150"/>
                  <a:gd name="T58" fmla="*/ 1 w 113"/>
                  <a:gd name="T59" fmla="*/ 144 h 150"/>
                  <a:gd name="T60" fmla="*/ 5 w 113"/>
                  <a:gd name="T61" fmla="*/ 150 h 150"/>
                  <a:gd name="T62" fmla="*/ 19 w 113"/>
                  <a:gd name="T63" fmla="*/ 135 h 150"/>
                  <a:gd name="T64" fmla="*/ 28 w 113"/>
                  <a:gd name="T65" fmla="*/ 126 h 150"/>
                  <a:gd name="T66" fmla="*/ 48 w 113"/>
                  <a:gd name="T67" fmla="*/ 110 h 150"/>
                  <a:gd name="T68" fmla="*/ 76 w 113"/>
                  <a:gd name="T69" fmla="*/ 83 h 150"/>
                  <a:gd name="T70" fmla="*/ 88 w 113"/>
                  <a:gd name="T71" fmla="*/ 63 h 150"/>
                  <a:gd name="T72" fmla="*/ 99 w 113"/>
                  <a:gd name="T73" fmla="*/ 45 h 150"/>
                  <a:gd name="T74" fmla="*/ 109 w 113"/>
                  <a:gd name="T75" fmla="*/ 24 h 150"/>
                  <a:gd name="T76" fmla="*/ 110 w 113"/>
                  <a:gd name="T77" fmla="*/ 15 h 150"/>
                  <a:gd name="T78" fmla="*/ 113 w 113"/>
                  <a:gd name="T79" fmla="*/ 4 h 150"/>
                  <a:gd name="T80" fmla="*/ 112 w 113"/>
                  <a:gd name="T81" fmla="*/ 0 h 150"/>
                  <a:gd name="T82" fmla="*/ 109 w 113"/>
                  <a:gd name="T83" fmla="*/ 1 h 150"/>
                  <a:gd name="T84" fmla="*/ 82 w 113"/>
                  <a:gd name="T85" fmla="*/ 9 h 150"/>
                  <a:gd name="T86" fmla="*/ 65 w 113"/>
                  <a:gd name="T87" fmla="*/ 13 h 150"/>
                  <a:gd name="T88" fmla="*/ 59 w 113"/>
                  <a:gd name="T89" fmla="*/ 15 h 150"/>
                  <a:gd name="T90" fmla="*/ 57 w 113"/>
                  <a:gd name="T91" fmla="*/ 15 h 150"/>
                  <a:gd name="T92" fmla="*/ 54 w 113"/>
                  <a:gd name="T93" fmla="*/ 15 h 150"/>
                  <a:gd name="T94" fmla="*/ 51 w 113"/>
                  <a:gd name="T95" fmla="*/ 15 h 150"/>
                  <a:gd name="T96" fmla="*/ 39 w 113"/>
                  <a:gd name="T97" fmla="*/ 20 h 150"/>
                  <a:gd name="T98" fmla="*/ 29 w 113"/>
                  <a:gd name="T99" fmla="*/ 13 h 150"/>
                  <a:gd name="T100" fmla="*/ 25 w 113"/>
                  <a:gd name="T101" fmla="*/ 9 h 150"/>
                  <a:gd name="T102" fmla="*/ 24 w 113"/>
                  <a:gd name="T103" fmla="*/ 10 h 150"/>
                  <a:gd name="T104" fmla="*/ 24 w 113"/>
                  <a:gd name="T105" fmla="*/ 10 h 150"/>
                  <a:gd name="T106" fmla="*/ 22 w 113"/>
                  <a:gd name="T107" fmla="*/ 13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13" h="150">
                    <a:moveTo>
                      <a:pt x="22" y="13"/>
                    </a:moveTo>
                    <a:cubicBezTo>
                      <a:pt x="22" y="13"/>
                      <a:pt x="21" y="13"/>
                      <a:pt x="21" y="14"/>
                    </a:cubicBezTo>
                    <a:cubicBezTo>
                      <a:pt x="21" y="14"/>
                      <a:pt x="21" y="14"/>
                      <a:pt x="21" y="14"/>
                    </a:cubicBezTo>
                    <a:cubicBezTo>
                      <a:pt x="21" y="14"/>
                      <a:pt x="21" y="15"/>
                      <a:pt x="21" y="15"/>
                    </a:cubicBezTo>
                    <a:cubicBezTo>
                      <a:pt x="21" y="15"/>
                      <a:pt x="20" y="15"/>
                      <a:pt x="20" y="15"/>
                    </a:cubicBezTo>
                    <a:cubicBezTo>
                      <a:pt x="20" y="15"/>
                      <a:pt x="20" y="15"/>
                      <a:pt x="20" y="15"/>
                    </a:cubicBezTo>
                    <a:cubicBezTo>
                      <a:pt x="22" y="18"/>
                      <a:pt x="25" y="24"/>
                      <a:pt x="26" y="24"/>
                    </a:cubicBezTo>
                    <a:cubicBezTo>
                      <a:pt x="28" y="25"/>
                      <a:pt x="29" y="26"/>
                      <a:pt x="30" y="28"/>
                    </a:cubicBezTo>
                    <a:cubicBezTo>
                      <a:pt x="31" y="29"/>
                      <a:pt x="33" y="31"/>
                      <a:pt x="33" y="31"/>
                    </a:cubicBezTo>
                    <a:cubicBezTo>
                      <a:pt x="36" y="32"/>
                      <a:pt x="48" y="36"/>
                      <a:pt x="56" y="39"/>
                    </a:cubicBezTo>
                    <a:cubicBezTo>
                      <a:pt x="65" y="42"/>
                      <a:pt x="70" y="42"/>
                      <a:pt x="71" y="42"/>
                    </a:cubicBezTo>
                    <a:cubicBezTo>
                      <a:pt x="73" y="42"/>
                      <a:pt x="77" y="43"/>
                      <a:pt x="78" y="45"/>
                    </a:cubicBezTo>
                    <a:cubicBezTo>
                      <a:pt x="78" y="46"/>
                      <a:pt x="78" y="47"/>
                      <a:pt x="76" y="48"/>
                    </a:cubicBezTo>
                    <a:cubicBezTo>
                      <a:pt x="74" y="50"/>
                      <a:pt x="50" y="74"/>
                      <a:pt x="47" y="78"/>
                    </a:cubicBezTo>
                    <a:cubicBezTo>
                      <a:pt x="44" y="81"/>
                      <a:pt x="42" y="81"/>
                      <a:pt x="39" y="81"/>
                    </a:cubicBezTo>
                    <a:cubicBezTo>
                      <a:pt x="39" y="81"/>
                      <a:pt x="38" y="81"/>
                      <a:pt x="37" y="81"/>
                    </a:cubicBezTo>
                    <a:cubicBezTo>
                      <a:pt x="36" y="81"/>
                      <a:pt x="34" y="81"/>
                      <a:pt x="33" y="81"/>
                    </a:cubicBezTo>
                    <a:cubicBezTo>
                      <a:pt x="29" y="81"/>
                      <a:pt x="25" y="84"/>
                      <a:pt x="23" y="86"/>
                    </a:cubicBezTo>
                    <a:cubicBezTo>
                      <a:pt x="21" y="88"/>
                      <a:pt x="19" y="89"/>
                      <a:pt x="18" y="89"/>
                    </a:cubicBezTo>
                    <a:cubicBezTo>
                      <a:pt x="18" y="89"/>
                      <a:pt x="18" y="89"/>
                      <a:pt x="18" y="89"/>
                    </a:cubicBezTo>
                    <a:cubicBezTo>
                      <a:pt x="17" y="89"/>
                      <a:pt x="17" y="89"/>
                      <a:pt x="16" y="89"/>
                    </a:cubicBezTo>
                    <a:cubicBezTo>
                      <a:pt x="16" y="89"/>
                      <a:pt x="16" y="89"/>
                      <a:pt x="16" y="89"/>
                    </a:cubicBezTo>
                    <a:cubicBezTo>
                      <a:pt x="15" y="89"/>
                      <a:pt x="15" y="89"/>
                      <a:pt x="14" y="89"/>
                    </a:cubicBezTo>
                    <a:cubicBezTo>
                      <a:pt x="14" y="89"/>
                      <a:pt x="14" y="89"/>
                      <a:pt x="13" y="89"/>
                    </a:cubicBezTo>
                    <a:cubicBezTo>
                      <a:pt x="13" y="90"/>
                      <a:pt x="13" y="90"/>
                      <a:pt x="12" y="90"/>
                    </a:cubicBezTo>
                    <a:cubicBezTo>
                      <a:pt x="12" y="90"/>
                      <a:pt x="11" y="90"/>
                      <a:pt x="11" y="90"/>
                    </a:cubicBezTo>
                    <a:cubicBezTo>
                      <a:pt x="11" y="90"/>
                      <a:pt x="10" y="90"/>
                      <a:pt x="10" y="90"/>
                    </a:cubicBezTo>
                    <a:cubicBezTo>
                      <a:pt x="5" y="97"/>
                      <a:pt x="5" y="97"/>
                      <a:pt x="5" y="97"/>
                    </a:cubicBezTo>
                    <a:cubicBezTo>
                      <a:pt x="0" y="105"/>
                      <a:pt x="0" y="105"/>
                      <a:pt x="0" y="105"/>
                    </a:cubicBezTo>
                    <a:cubicBezTo>
                      <a:pt x="1" y="144"/>
                      <a:pt x="1" y="144"/>
                      <a:pt x="1" y="144"/>
                    </a:cubicBezTo>
                    <a:cubicBezTo>
                      <a:pt x="5" y="150"/>
                      <a:pt x="5" y="150"/>
                      <a:pt x="5" y="150"/>
                    </a:cubicBezTo>
                    <a:cubicBezTo>
                      <a:pt x="8" y="146"/>
                      <a:pt x="13" y="141"/>
                      <a:pt x="19" y="135"/>
                    </a:cubicBezTo>
                    <a:cubicBezTo>
                      <a:pt x="22" y="132"/>
                      <a:pt x="25" y="129"/>
                      <a:pt x="28" y="126"/>
                    </a:cubicBezTo>
                    <a:cubicBezTo>
                      <a:pt x="38" y="116"/>
                      <a:pt x="43" y="113"/>
                      <a:pt x="48" y="110"/>
                    </a:cubicBezTo>
                    <a:cubicBezTo>
                      <a:pt x="53" y="108"/>
                      <a:pt x="66" y="95"/>
                      <a:pt x="76" y="83"/>
                    </a:cubicBezTo>
                    <a:cubicBezTo>
                      <a:pt x="81" y="77"/>
                      <a:pt x="87" y="68"/>
                      <a:pt x="88" y="63"/>
                    </a:cubicBezTo>
                    <a:cubicBezTo>
                      <a:pt x="89" y="58"/>
                      <a:pt x="94" y="51"/>
                      <a:pt x="99" y="45"/>
                    </a:cubicBezTo>
                    <a:cubicBezTo>
                      <a:pt x="103" y="40"/>
                      <a:pt x="109" y="27"/>
                      <a:pt x="109" y="24"/>
                    </a:cubicBezTo>
                    <a:cubicBezTo>
                      <a:pt x="109" y="22"/>
                      <a:pt x="109" y="19"/>
                      <a:pt x="110" y="15"/>
                    </a:cubicBezTo>
                    <a:cubicBezTo>
                      <a:pt x="111" y="12"/>
                      <a:pt x="112" y="8"/>
                      <a:pt x="113" y="4"/>
                    </a:cubicBezTo>
                    <a:cubicBezTo>
                      <a:pt x="113" y="2"/>
                      <a:pt x="112" y="1"/>
                      <a:pt x="112" y="0"/>
                    </a:cubicBezTo>
                    <a:cubicBezTo>
                      <a:pt x="111" y="0"/>
                      <a:pt x="110" y="0"/>
                      <a:pt x="109" y="1"/>
                    </a:cubicBezTo>
                    <a:cubicBezTo>
                      <a:pt x="106" y="7"/>
                      <a:pt x="89" y="9"/>
                      <a:pt x="82" y="9"/>
                    </a:cubicBezTo>
                    <a:cubicBezTo>
                      <a:pt x="74" y="9"/>
                      <a:pt x="68" y="10"/>
                      <a:pt x="65" y="13"/>
                    </a:cubicBezTo>
                    <a:cubicBezTo>
                      <a:pt x="64" y="15"/>
                      <a:pt x="61" y="15"/>
                      <a:pt x="59" y="15"/>
                    </a:cubicBezTo>
                    <a:cubicBezTo>
                      <a:pt x="58" y="15"/>
                      <a:pt x="57" y="15"/>
                      <a:pt x="57" y="15"/>
                    </a:cubicBezTo>
                    <a:cubicBezTo>
                      <a:pt x="56" y="15"/>
                      <a:pt x="55" y="15"/>
                      <a:pt x="54" y="15"/>
                    </a:cubicBezTo>
                    <a:cubicBezTo>
                      <a:pt x="52" y="15"/>
                      <a:pt x="51" y="15"/>
                      <a:pt x="51" y="15"/>
                    </a:cubicBezTo>
                    <a:cubicBezTo>
                      <a:pt x="49" y="18"/>
                      <a:pt x="44" y="20"/>
                      <a:pt x="39" y="20"/>
                    </a:cubicBezTo>
                    <a:cubicBezTo>
                      <a:pt x="34" y="20"/>
                      <a:pt x="31" y="17"/>
                      <a:pt x="29" y="13"/>
                    </a:cubicBezTo>
                    <a:cubicBezTo>
                      <a:pt x="28" y="11"/>
                      <a:pt x="27" y="10"/>
                      <a:pt x="25" y="9"/>
                    </a:cubicBezTo>
                    <a:cubicBezTo>
                      <a:pt x="25" y="9"/>
                      <a:pt x="25" y="9"/>
                      <a:pt x="24" y="10"/>
                    </a:cubicBezTo>
                    <a:cubicBezTo>
                      <a:pt x="24" y="10"/>
                      <a:pt x="24" y="10"/>
                      <a:pt x="24" y="10"/>
                    </a:cubicBezTo>
                    <a:cubicBezTo>
                      <a:pt x="23" y="11"/>
                      <a:pt x="22" y="12"/>
                      <a:pt x="22" y="13"/>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547" name="Freeform 1294"/>
              <p:cNvSpPr>
                <a:spLocks/>
              </p:cNvSpPr>
              <p:nvPr/>
            </p:nvSpPr>
            <p:spPr bwMode="auto">
              <a:xfrm>
                <a:off x="1534" y="2568"/>
                <a:ext cx="119" cy="96"/>
              </a:xfrm>
              <a:custGeom>
                <a:avLst/>
                <a:gdLst>
                  <a:gd name="T0" fmla="*/ 40 w 125"/>
                  <a:gd name="T1" fmla="*/ 94 h 100"/>
                  <a:gd name="T2" fmla="*/ 40 w 125"/>
                  <a:gd name="T3" fmla="*/ 92 h 100"/>
                  <a:gd name="T4" fmla="*/ 40 w 125"/>
                  <a:gd name="T5" fmla="*/ 91 h 100"/>
                  <a:gd name="T6" fmla="*/ 40 w 125"/>
                  <a:gd name="T7" fmla="*/ 90 h 100"/>
                  <a:gd name="T8" fmla="*/ 40 w 125"/>
                  <a:gd name="T9" fmla="*/ 90 h 100"/>
                  <a:gd name="T10" fmla="*/ 59 w 125"/>
                  <a:gd name="T11" fmla="*/ 77 h 100"/>
                  <a:gd name="T12" fmla="*/ 64 w 125"/>
                  <a:gd name="T13" fmla="*/ 76 h 100"/>
                  <a:gd name="T14" fmla="*/ 73 w 125"/>
                  <a:gd name="T15" fmla="*/ 72 h 100"/>
                  <a:gd name="T16" fmla="*/ 81 w 125"/>
                  <a:gd name="T17" fmla="*/ 67 h 100"/>
                  <a:gd name="T18" fmla="*/ 91 w 125"/>
                  <a:gd name="T19" fmla="*/ 62 h 100"/>
                  <a:gd name="T20" fmla="*/ 96 w 125"/>
                  <a:gd name="T21" fmla="*/ 59 h 100"/>
                  <a:gd name="T22" fmla="*/ 96 w 125"/>
                  <a:gd name="T23" fmla="*/ 54 h 100"/>
                  <a:gd name="T24" fmla="*/ 100 w 125"/>
                  <a:gd name="T25" fmla="*/ 49 h 100"/>
                  <a:gd name="T26" fmla="*/ 106 w 125"/>
                  <a:gd name="T27" fmla="*/ 47 h 100"/>
                  <a:gd name="T28" fmla="*/ 122 w 125"/>
                  <a:gd name="T29" fmla="*/ 44 h 100"/>
                  <a:gd name="T30" fmla="*/ 125 w 125"/>
                  <a:gd name="T31" fmla="*/ 42 h 100"/>
                  <a:gd name="T32" fmla="*/ 120 w 125"/>
                  <a:gd name="T33" fmla="*/ 28 h 100"/>
                  <a:gd name="T34" fmla="*/ 117 w 125"/>
                  <a:gd name="T35" fmla="*/ 14 h 100"/>
                  <a:gd name="T36" fmla="*/ 116 w 125"/>
                  <a:gd name="T37" fmla="*/ 12 h 100"/>
                  <a:gd name="T38" fmla="*/ 116 w 125"/>
                  <a:gd name="T39" fmla="*/ 11 h 100"/>
                  <a:gd name="T40" fmla="*/ 104 w 125"/>
                  <a:gd name="T41" fmla="*/ 8 h 100"/>
                  <a:gd name="T42" fmla="*/ 99 w 125"/>
                  <a:gd name="T43" fmla="*/ 8 h 100"/>
                  <a:gd name="T44" fmla="*/ 83 w 125"/>
                  <a:gd name="T45" fmla="*/ 5 h 100"/>
                  <a:gd name="T46" fmla="*/ 75 w 125"/>
                  <a:gd name="T47" fmla="*/ 1 h 100"/>
                  <a:gd name="T48" fmla="*/ 64 w 125"/>
                  <a:gd name="T49" fmla="*/ 23 h 100"/>
                  <a:gd name="T50" fmla="*/ 41 w 125"/>
                  <a:gd name="T51" fmla="*/ 36 h 100"/>
                  <a:gd name="T52" fmla="*/ 35 w 125"/>
                  <a:gd name="T53" fmla="*/ 45 h 100"/>
                  <a:gd name="T54" fmla="*/ 32 w 125"/>
                  <a:gd name="T55" fmla="*/ 67 h 100"/>
                  <a:gd name="T56" fmla="*/ 18 w 125"/>
                  <a:gd name="T57" fmla="*/ 88 h 100"/>
                  <a:gd name="T58" fmla="*/ 0 w 125"/>
                  <a:gd name="T59" fmla="*/ 99 h 100"/>
                  <a:gd name="T60" fmla="*/ 34 w 125"/>
                  <a:gd name="T61" fmla="*/ 99 h 100"/>
                  <a:gd name="T62" fmla="*/ 36 w 125"/>
                  <a:gd name="T63" fmla="*/ 99 h 100"/>
                  <a:gd name="T64" fmla="*/ 38 w 125"/>
                  <a:gd name="T65" fmla="*/ 100 h 100"/>
                  <a:gd name="T66" fmla="*/ 40 w 125"/>
                  <a:gd name="T67" fmla="*/ 100 h 100"/>
                  <a:gd name="T68" fmla="*/ 40 w 125"/>
                  <a:gd name="T69" fmla="*/ 94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5" h="100">
                    <a:moveTo>
                      <a:pt x="40" y="94"/>
                    </a:moveTo>
                    <a:cubicBezTo>
                      <a:pt x="40" y="94"/>
                      <a:pt x="40" y="94"/>
                      <a:pt x="40" y="94"/>
                    </a:cubicBezTo>
                    <a:cubicBezTo>
                      <a:pt x="40" y="93"/>
                      <a:pt x="40" y="93"/>
                      <a:pt x="40" y="93"/>
                    </a:cubicBezTo>
                    <a:cubicBezTo>
                      <a:pt x="40" y="92"/>
                      <a:pt x="40" y="92"/>
                      <a:pt x="40" y="92"/>
                    </a:cubicBezTo>
                    <a:cubicBezTo>
                      <a:pt x="40" y="92"/>
                      <a:pt x="40" y="92"/>
                      <a:pt x="40" y="92"/>
                    </a:cubicBezTo>
                    <a:cubicBezTo>
                      <a:pt x="40" y="91"/>
                      <a:pt x="40" y="91"/>
                      <a:pt x="40" y="91"/>
                    </a:cubicBezTo>
                    <a:cubicBezTo>
                      <a:pt x="40" y="91"/>
                      <a:pt x="40" y="91"/>
                      <a:pt x="40" y="91"/>
                    </a:cubicBezTo>
                    <a:cubicBezTo>
                      <a:pt x="40" y="91"/>
                      <a:pt x="40" y="91"/>
                      <a:pt x="40" y="90"/>
                    </a:cubicBezTo>
                    <a:cubicBezTo>
                      <a:pt x="40" y="90"/>
                      <a:pt x="40" y="90"/>
                      <a:pt x="40" y="90"/>
                    </a:cubicBezTo>
                    <a:cubicBezTo>
                      <a:pt x="40" y="90"/>
                      <a:pt x="40" y="90"/>
                      <a:pt x="40" y="90"/>
                    </a:cubicBezTo>
                    <a:cubicBezTo>
                      <a:pt x="40" y="90"/>
                      <a:pt x="40" y="90"/>
                      <a:pt x="40" y="90"/>
                    </a:cubicBezTo>
                    <a:cubicBezTo>
                      <a:pt x="40" y="89"/>
                      <a:pt x="40" y="87"/>
                      <a:pt x="59" y="77"/>
                    </a:cubicBezTo>
                    <a:cubicBezTo>
                      <a:pt x="60" y="76"/>
                      <a:pt x="61" y="76"/>
                      <a:pt x="63" y="76"/>
                    </a:cubicBezTo>
                    <a:cubicBezTo>
                      <a:pt x="64" y="76"/>
                      <a:pt x="64" y="76"/>
                      <a:pt x="64" y="76"/>
                    </a:cubicBezTo>
                    <a:cubicBezTo>
                      <a:pt x="65" y="76"/>
                      <a:pt x="65" y="76"/>
                      <a:pt x="65" y="76"/>
                    </a:cubicBezTo>
                    <a:cubicBezTo>
                      <a:pt x="65" y="72"/>
                      <a:pt x="70" y="72"/>
                      <a:pt x="73" y="72"/>
                    </a:cubicBezTo>
                    <a:cubicBezTo>
                      <a:pt x="74" y="72"/>
                      <a:pt x="76" y="72"/>
                      <a:pt x="77" y="72"/>
                    </a:cubicBezTo>
                    <a:cubicBezTo>
                      <a:pt x="79" y="72"/>
                      <a:pt x="81" y="70"/>
                      <a:pt x="81" y="67"/>
                    </a:cubicBezTo>
                    <a:cubicBezTo>
                      <a:pt x="81" y="63"/>
                      <a:pt x="86" y="63"/>
                      <a:pt x="89" y="63"/>
                    </a:cubicBezTo>
                    <a:cubicBezTo>
                      <a:pt x="90" y="63"/>
                      <a:pt x="90" y="63"/>
                      <a:pt x="91" y="62"/>
                    </a:cubicBezTo>
                    <a:cubicBezTo>
                      <a:pt x="92" y="62"/>
                      <a:pt x="92" y="62"/>
                      <a:pt x="93" y="61"/>
                    </a:cubicBezTo>
                    <a:cubicBezTo>
                      <a:pt x="93" y="61"/>
                      <a:pt x="94" y="59"/>
                      <a:pt x="96" y="59"/>
                    </a:cubicBezTo>
                    <a:cubicBezTo>
                      <a:pt x="96" y="59"/>
                      <a:pt x="96" y="58"/>
                      <a:pt x="96" y="57"/>
                    </a:cubicBezTo>
                    <a:cubicBezTo>
                      <a:pt x="96" y="56"/>
                      <a:pt x="96" y="55"/>
                      <a:pt x="96" y="54"/>
                    </a:cubicBezTo>
                    <a:cubicBezTo>
                      <a:pt x="96" y="52"/>
                      <a:pt x="96" y="49"/>
                      <a:pt x="99" y="49"/>
                    </a:cubicBezTo>
                    <a:cubicBezTo>
                      <a:pt x="100" y="49"/>
                      <a:pt x="100" y="49"/>
                      <a:pt x="100" y="49"/>
                    </a:cubicBezTo>
                    <a:cubicBezTo>
                      <a:pt x="101" y="49"/>
                      <a:pt x="101" y="49"/>
                      <a:pt x="102" y="49"/>
                    </a:cubicBezTo>
                    <a:cubicBezTo>
                      <a:pt x="104" y="49"/>
                      <a:pt x="106" y="48"/>
                      <a:pt x="106" y="47"/>
                    </a:cubicBezTo>
                    <a:cubicBezTo>
                      <a:pt x="106" y="44"/>
                      <a:pt x="111" y="44"/>
                      <a:pt x="114" y="44"/>
                    </a:cubicBezTo>
                    <a:cubicBezTo>
                      <a:pt x="117" y="44"/>
                      <a:pt x="120" y="44"/>
                      <a:pt x="122" y="44"/>
                    </a:cubicBezTo>
                    <a:cubicBezTo>
                      <a:pt x="123" y="44"/>
                      <a:pt x="124" y="44"/>
                      <a:pt x="125" y="44"/>
                    </a:cubicBezTo>
                    <a:cubicBezTo>
                      <a:pt x="125" y="44"/>
                      <a:pt x="125" y="43"/>
                      <a:pt x="125" y="42"/>
                    </a:cubicBezTo>
                    <a:cubicBezTo>
                      <a:pt x="125" y="40"/>
                      <a:pt x="123" y="37"/>
                      <a:pt x="122" y="36"/>
                    </a:cubicBezTo>
                    <a:cubicBezTo>
                      <a:pt x="119" y="36"/>
                      <a:pt x="120" y="32"/>
                      <a:pt x="120" y="28"/>
                    </a:cubicBezTo>
                    <a:cubicBezTo>
                      <a:pt x="120" y="27"/>
                      <a:pt x="120" y="25"/>
                      <a:pt x="120" y="24"/>
                    </a:cubicBezTo>
                    <a:cubicBezTo>
                      <a:pt x="120" y="19"/>
                      <a:pt x="119" y="16"/>
                      <a:pt x="117" y="14"/>
                    </a:cubicBezTo>
                    <a:cubicBezTo>
                      <a:pt x="117" y="13"/>
                      <a:pt x="117" y="13"/>
                      <a:pt x="117" y="12"/>
                    </a:cubicBezTo>
                    <a:cubicBezTo>
                      <a:pt x="117" y="12"/>
                      <a:pt x="116" y="12"/>
                      <a:pt x="116" y="12"/>
                    </a:cubicBezTo>
                    <a:cubicBezTo>
                      <a:pt x="116" y="12"/>
                      <a:pt x="116" y="11"/>
                      <a:pt x="116" y="11"/>
                    </a:cubicBezTo>
                    <a:cubicBezTo>
                      <a:pt x="116" y="11"/>
                      <a:pt x="116" y="11"/>
                      <a:pt x="116" y="11"/>
                    </a:cubicBezTo>
                    <a:cubicBezTo>
                      <a:pt x="114" y="11"/>
                      <a:pt x="112" y="10"/>
                      <a:pt x="110" y="9"/>
                    </a:cubicBezTo>
                    <a:cubicBezTo>
                      <a:pt x="108" y="9"/>
                      <a:pt x="106" y="8"/>
                      <a:pt x="104" y="8"/>
                    </a:cubicBezTo>
                    <a:cubicBezTo>
                      <a:pt x="103" y="8"/>
                      <a:pt x="103" y="8"/>
                      <a:pt x="103" y="8"/>
                    </a:cubicBezTo>
                    <a:cubicBezTo>
                      <a:pt x="102" y="8"/>
                      <a:pt x="100" y="8"/>
                      <a:pt x="99" y="8"/>
                    </a:cubicBezTo>
                    <a:cubicBezTo>
                      <a:pt x="97" y="8"/>
                      <a:pt x="95" y="9"/>
                      <a:pt x="93" y="9"/>
                    </a:cubicBezTo>
                    <a:cubicBezTo>
                      <a:pt x="90" y="9"/>
                      <a:pt x="86" y="8"/>
                      <a:pt x="83" y="5"/>
                    </a:cubicBezTo>
                    <a:cubicBezTo>
                      <a:pt x="80" y="2"/>
                      <a:pt x="78" y="0"/>
                      <a:pt x="77" y="0"/>
                    </a:cubicBezTo>
                    <a:cubicBezTo>
                      <a:pt x="76" y="0"/>
                      <a:pt x="76" y="0"/>
                      <a:pt x="75" y="1"/>
                    </a:cubicBezTo>
                    <a:cubicBezTo>
                      <a:pt x="74" y="2"/>
                      <a:pt x="71" y="9"/>
                      <a:pt x="69" y="13"/>
                    </a:cubicBezTo>
                    <a:cubicBezTo>
                      <a:pt x="67" y="17"/>
                      <a:pt x="65" y="21"/>
                      <a:pt x="64" y="23"/>
                    </a:cubicBezTo>
                    <a:cubicBezTo>
                      <a:pt x="60" y="28"/>
                      <a:pt x="50" y="32"/>
                      <a:pt x="45" y="32"/>
                    </a:cubicBezTo>
                    <a:cubicBezTo>
                      <a:pt x="43" y="32"/>
                      <a:pt x="43" y="33"/>
                      <a:pt x="41" y="36"/>
                    </a:cubicBezTo>
                    <a:cubicBezTo>
                      <a:pt x="40" y="38"/>
                      <a:pt x="39" y="40"/>
                      <a:pt x="38" y="41"/>
                    </a:cubicBezTo>
                    <a:cubicBezTo>
                      <a:pt x="36" y="42"/>
                      <a:pt x="36" y="44"/>
                      <a:pt x="35" y="45"/>
                    </a:cubicBezTo>
                    <a:cubicBezTo>
                      <a:pt x="35" y="47"/>
                      <a:pt x="34" y="50"/>
                      <a:pt x="31" y="52"/>
                    </a:cubicBezTo>
                    <a:cubicBezTo>
                      <a:pt x="28" y="54"/>
                      <a:pt x="30" y="63"/>
                      <a:pt x="32" y="67"/>
                    </a:cubicBezTo>
                    <a:cubicBezTo>
                      <a:pt x="32" y="68"/>
                      <a:pt x="32" y="69"/>
                      <a:pt x="32" y="71"/>
                    </a:cubicBezTo>
                    <a:cubicBezTo>
                      <a:pt x="31" y="76"/>
                      <a:pt x="23" y="85"/>
                      <a:pt x="18" y="88"/>
                    </a:cubicBezTo>
                    <a:cubicBezTo>
                      <a:pt x="16" y="89"/>
                      <a:pt x="14" y="90"/>
                      <a:pt x="13" y="92"/>
                    </a:cubicBezTo>
                    <a:cubicBezTo>
                      <a:pt x="10" y="95"/>
                      <a:pt x="7" y="98"/>
                      <a:pt x="0" y="99"/>
                    </a:cubicBezTo>
                    <a:cubicBezTo>
                      <a:pt x="0" y="99"/>
                      <a:pt x="0" y="99"/>
                      <a:pt x="0" y="99"/>
                    </a:cubicBezTo>
                    <a:cubicBezTo>
                      <a:pt x="34" y="99"/>
                      <a:pt x="34" y="99"/>
                      <a:pt x="34" y="99"/>
                    </a:cubicBezTo>
                    <a:cubicBezTo>
                      <a:pt x="35" y="99"/>
                      <a:pt x="35" y="99"/>
                      <a:pt x="36" y="99"/>
                    </a:cubicBezTo>
                    <a:cubicBezTo>
                      <a:pt x="36" y="99"/>
                      <a:pt x="36" y="99"/>
                      <a:pt x="36" y="99"/>
                    </a:cubicBezTo>
                    <a:cubicBezTo>
                      <a:pt x="37" y="99"/>
                      <a:pt x="37" y="99"/>
                      <a:pt x="38" y="99"/>
                    </a:cubicBezTo>
                    <a:cubicBezTo>
                      <a:pt x="38" y="99"/>
                      <a:pt x="38" y="99"/>
                      <a:pt x="38" y="100"/>
                    </a:cubicBezTo>
                    <a:cubicBezTo>
                      <a:pt x="38" y="100"/>
                      <a:pt x="39" y="100"/>
                      <a:pt x="39" y="100"/>
                    </a:cubicBezTo>
                    <a:cubicBezTo>
                      <a:pt x="39" y="100"/>
                      <a:pt x="39" y="100"/>
                      <a:pt x="40" y="100"/>
                    </a:cubicBezTo>
                    <a:cubicBezTo>
                      <a:pt x="40" y="100"/>
                      <a:pt x="40" y="100"/>
                      <a:pt x="40" y="100"/>
                    </a:cubicBezTo>
                    <a:cubicBezTo>
                      <a:pt x="40" y="97"/>
                      <a:pt x="40" y="95"/>
                      <a:pt x="40" y="94"/>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548" name="Freeform 1295"/>
              <p:cNvSpPr>
                <a:spLocks/>
              </p:cNvSpPr>
              <p:nvPr/>
            </p:nvSpPr>
            <p:spPr bwMode="auto">
              <a:xfrm>
                <a:off x="1751" y="2550"/>
                <a:ext cx="40" cy="81"/>
              </a:xfrm>
              <a:custGeom>
                <a:avLst/>
                <a:gdLst>
                  <a:gd name="T0" fmla="*/ 25 w 42"/>
                  <a:gd name="T1" fmla="*/ 85 h 85"/>
                  <a:gd name="T2" fmla="*/ 26 w 42"/>
                  <a:gd name="T3" fmla="*/ 83 h 85"/>
                  <a:gd name="T4" fmla="*/ 29 w 42"/>
                  <a:gd name="T5" fmla="*/ 69 h 85"/>
                  <a:gd name="T6" fmla="*/ 39 w 42"/>
                  <a:gd name="T7" fmla="*/ 60 h 85"/>
                  <a:gd name="T8" fmla="*/ 42 w 42"/>
                  <a:gd name="T9" fmla="*/ 59 h 85"/>
                  <a:gd name="T10" fmla="*/ 42 w 42"/>
                  <a:gd name="T11" fmla="*/ 57 h 85"/>
                  <a:gd name="T12" fmla="*/ 42 w 42"/>
                  <a:gd name="T13" fmla="*/ 54 h 85"/>
                  <a:gd name="T14" fmla="*/ 37 w 42"/>
                  <a:gd name="T15" fmla="*/ 46 h 85"/>
                  <a:gd name="T16" fmla="*/ 30 w 42"/>
                  <a:gd name="T17" fmla="*/ 34 h 85"/>
                  <a:gd name="T18" fmla="*/ 37 w 42"/>
                  <a:gd name="T19" fmla="*/ 25 h 85"/>
                  <a:gd name="T20" fmla="*/ 31 w 42"/>
                  <a:gd name="T21" fmla="*/ 14 h 85"/>
                  <a:gd name="T22" fmla="*/ 36 w 42"/>
                  <a:gd name="T23" fmla="*/ 6 h 85"/>
                  <a:gd name="T24" fmla="*/ 34 w 42"/>
                  <a:gd name="T25" fmla="*/ 7 h 85"/>
                  <a:gd name="T26" fmla="*/ 24 w 42"/>
                  <a:gd name="T27" fmla="*/ 0 h 85"/>
                  <a:gd name="T28" fmla="*/ 11 w 42"/>
                  <a:gd name="T29" fmla="*/ 5 h 85"/>
                  <a:gd name="T30" fmla="*/ 11 w 42"/>
                  <a:gd name="T31" fmla="*/ 8 h 85"/>
                  <a:gd name="T32" fmla="*/ 11 w 42"/>
                  <a:gd name="T33" fmla="*/ 11 h 85"/>
                  <a:gd name="T34" fmla="*/ 10 w 42"/>
                  <a:gd name="T35" fmla="*/ 14 h 85"/>
                  <a:gd name="T36" fmla="*/ 10 w 42"/>
                  <a:gd name="T37" fmla="*/ 16 h 85"/>
                  <a:gd name="T38" fmla="*/ 11 w 42"/>
                  <a:gd name="T39" fmla="*/ 17 h 85"/>
                  <a:gd name="T40" fmla="*/ 11 w 42"/>
                  <a:gd name="T41" fmla="*/ 18 h 85"/>
                  <a:gd name="T42" fmla="*/ 11 w 42"/>
                  <a:gd name="T43" fmla="*/ 19 h 85"/>
                  <a:gd name="T44" fmla="*/ 12 w 42"/>
                  <a:gd name="T45" fmla="*/ 27 h 85"/>
                  <a:gd name="T46" fmla="*/ 4 w 42"/>
                  <a:gd name="T47" fmla="*/ 37 h 85"/>
                  <a:gd name="T48" fmla="*/ 4 w 42"/>
                  <a:gd name="T49" fmla="*/ 50 h 85"/>
                  <a:gd name="T50" fmla="*/ 13 w 42"/>
                  <a:gd name="T51" fmla="*/ 60 h 85"/>
                  <a:gd name="T52" fmla="*/ 19 w 42"/>
                  <a:gd name="T53" fmla="*/ 65 h 85"/>
                  <a:gd name="T54" fmla="*/ 19 w 42"/>
                  <a:gd name="T55" fmla="*/ 66 h 85"/>
                  <a:gd name="T56" fmla="*/ 20 w 42"/>
                  <a:gd name="T57" fmla="*/ 67 h 85"/>
                  <a:gd name="T58" fmla="*/ 20 w 42"/>
                  <a:gd name="T59" fmla="*/ 68 h 85"/>
                  <a:gd name="T60" fmla="*/ 21 w 42"/>
                  <a:gd name="T61" fmla="*/ 70 h 85"/>
                  <a:gd name="T62" fmla="*/ 21 w 42"/>
                  <a:gd name="T63" fmla="*/ 71 h 85"/>
                  <a:gd name="T64" fmla="*/ 22 w 42"/>
                  <a:gd name="T65" fmla="*/ 73 h 85"/>
                  <a:gd name="T66" fmla="*/ 22 w 42"/>
                  <a:gd name="T67" fmla="*/ 74 h 85"/>
                  <a:gd name="T68" fmla="*/ 22 w 42"/>
                  <a:gd name="T69" fmla="*/ 76 h 85"/>
                  <a:gd name="T70" fmla="*/ 23 w 42"/>
                  <a:gd name="T71" fmla="*/ 78 h 85"/>
                  <a:gd name="T72" fmla="*/ 23 w 42"/>
                  <a:gd name="T73" fmla="*/ 79 h 85"/>
                  <a:gd name="T74" fmla="*/ 23 w 42"/>
                  <a:gd name="T75" fmla="*/ 81 h 85"/>
                  <a:gd name="T76" fmla="*/ 24 w 42"/>
                  <a:gd name="T77" fmla="*/ 82 h 85"/>
                  <a:gd name="T78" fmla="*/ 24 w 42"/>
                  <a:gd name="T79" fmla="*/ 83 h 85"/>
                  <a:gd name="T80" fmla="*/ 24 w 42"/>
                  <a:gd name="T81" fmla="*/ 84 h 85"/>
                  <a:gd name="T82" fmla="*/ 24 w 42"/>
                  <a:gd name="T83" fmla="*/ 85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2" h="85">
                    <a:moveTo>
                      <a:pt x="24" y="85"/>
                    </a:moveTo>
                    <a:cubicBezTo>
                      <a:pt x="24" y="85"/>
                      <a:pt x="25" y="85"/>
                      <a:pt x="25" y="85"/>
                    </a:cubicBezTo>
                    <a:cubicBezTo>
                      <a:pt x="25" y="85"/>
                      <a:pt x="25" y="84"/>
                      <a:pt x="25" y="84"/>
                    </a:cubicBezTo>
                    <a:cubicBezTo>
                      <a:pt x="26" y="84"/>
                      <a:pt x="26" y="84"/>
                      <a:pt x="26" y="83"/>
                    </a:cubicBezTo>
                    <a:cubicBezTo>
                      <a:pt x="27" y="81"/>
                      <a:pt x="28" y="77"/>
                      <a:pt x="28" y="76"/>
                    </a:cubicBezTo>
                    <a:cubicBezTo>
                      <a:pt x="27" y="74"/>
                      <a:pt x="27" y="71"/>
                      <a:pt x="29" y="69"/>
                    </a:cubicBezTo>
                    <a:cubicBezTo>
                      <a:pt x="30" y="68"/>
                      <a:pt x="31" y="67"/>
                      <a:pt x="32" y="66"/>
                    </a:cubicBezTo>
                    <a:cubicBezTo>
                      <a:pt x="36" y="62"/>
                      <a:pt x="38" y="61"/>
                      <a:pt x="39" y="60"/>
                    </a:cubicBezTo>
                    <a:cubicBezTo>
                      <a:pt x="39" y="60"/>
                      <a:pt x="40" y="60"/>
                      <a:pt x="40" y="60"/>
                    </a:cubicBezTo>
                    <a:cubicBezTo>
                      <a:pt x="42" y="60"/>
                      <a:pt x="42" y="60"/>
                      <a:pt x="42" y="59"/>
                    </a:cubicBezTo>
                    <a:cubicBezTo>
                      <a:pt x="42" y="58"/>
                      <a:pt x="42" y="58"/>
                      <a:pt x="42" y="57"/>
                    </a:cubicBezTo>
                    <a:cubicBezTo>
                      <a:pt x="42" y="57"/>
                      <a:pt x="42" y="57"/>
                      <a:pt x="42" y="57"/>
                    </a:cubicBezTo>
                    <a:cubicBezTo>
                      <a:pt x="42" y="56"/>
                      <a:pt x="42" y="55"/>
                      <a:pt x="42" y="54"/>
                    </a:cubicBezTo>
                    <a:cubicBezTo>
                      <a:pt x="42" y="54"/>
                      <a:pt x="42" y="54"/>
                      <a:pt x="42" y="54"/>
                    </a:cubicBezTo>
                    <a:cubicBezTo>
                      <a:pt x="40" y="52"/>
                      <a:pt x="38" y="50"/>
                      <a:pt x="38" y="48"/>
                    </a:cubicBezTo>
                    <a:cubicBezTo>
                      <a:pt x="38" y="47"/>
                      <a:pt x="37" y="46"/>
                      <a:pt x="37" y="46"/>
                    </a:cubicBezTo>
                    <a:cubicBezTo>
                      <a:pt x="34" y="49"/>
                      <a:pt x="26" y="46"/>
                      <a:pt x="25" y="41"/>
                    </a:cubicBezTo>
                    <a:cubicBezTo>
                      <a:pt x="24" y="37"/>
                      <a:pt x="27" y="35"/>
                      <a:pt x="30" y="34"/>
                    </a:cubicBezTo>
                    <a:cubicBezTo>
                      <a:pt x="31" y="33"/>
                      <a:pt x="33" y="32"/>
                      <a:pt x="34" y="31"/>
                    </a:cubicBezTo>
                    <a:cubicBezTo>
                      <a:pt x="36" y="29"/>
                      <a:pt x="37" y="27"/>
                      <a:pt x="37" y="25"/>
                    </a:cubicBezTo>
                    <a:cubicBezTo>
                      <a:pt x="37" y="22"/>
                      <a:pt x="36" y="20"/>
                      <a:pt x="35" y="19"/>
                    </a:cubicBezTo>
                    <a:cubicBezTo>
                      <a:pt x="33" y="17"/>
                      <a:pt x="32" y="16"/>
                      <a:pt x="31" y="14"/>
                    </a:cubicBezTo>
                    <a:cubicBezTo>
                      <a:pt x="31" y="11"/>
                      <a:pt x="33" y="9"/>
                      <a:pt x="35" y="7"/>
                    </a:cubicBezTo>
                    <a:cubicBezTo>
                      <a:pt x="36" y="7"/>
                      <a:pt x="36" y="7"/>
                      <a:pt x="36" y="6"/>
                    </a:cubicBezTo>
                    <a:cubicBezTo>
                      <a:pt x="37" y="6"/>
                      <a:pt x="37" y="6"/>
                      <a:pt x="37" y="6"/>
                    </a:cubicBezTo>
                    <a:cubicBezTo>
                      <a:pt x="36" y="6"/>
                      <a:pt x="35" y="7"/>
                      <a:pt x="34" y="7"/>
                    </a:cubicBezTo>
                    <a:cubicBezTo>
                      <a:pt x="33" y="7"/>
                      <a:pt x="30" y="6"/>
                      <a:pt x="29" y="2"/>
                    </a:cubicBezTo>
                    <a:cubicBezTo>
                      <a:pt x="29" y="1"/>
                      <a:pt x="27" y="0"/>
                      <a:pt x="24" y="0"/>
                    </a:cubicBezTo>
                    <a:cubicBezTo>
                      <a:pt x="21" y="0"/>
                      <a:pt x="18" y="1"/>
                      <a:pt x="17" y="2"/>
                    </a:cubicBezTo>
                    <a:cubicBezTo>
                      <a:pt x="16" y="4"/>
                      <a:pt x="14" y="4"/>
                      <a:pt x="11" y="5"/>
                    </a:cubicBezTo>
                    <a:cubicBezTo>
                      <a:pt x="11" y="5"/>
                      <a:pt x="11" y="6"/>
                      <a:pt x="11" y="6"/>
                    </a:cubicBezTo>
                    <a:cubicBezTo>
                      <a:pt x="11" y="7"/>
                      <a:pt x="11" y="7"/>
                      <a:pt x="11" y="8"/>
                    </a:cubicBezTo>
                    <a:cubicBezTo>
                      <a:pt x="11" y="8"/>
                      <a:pt x="11" y="9"/>
                      <a:pt x="11" y="10"/>
                    </a:cubicBezTo>
                    <a:cubicBezTo>
                      <a:pt x="11" y="10"/>
                      <a:pt x="11" y="11"/>
                      <a:pt x="11" y="11"/>
                    </a:cubicBezTo>
                    <a:cubicBezTo>
                      <a:pt x="11" y="12"/>
                      <a:pt x="10" y="12"/>
                      <a:pt x="10" y="13"/>
                    </a:cubicBezTo>
                    <a:cubicBezTo>
                      <a:pt x="10" y="13"/>
                      <a:pt x="10" y="13"/>
                      <a:pt x="10" y="14"/>
                    </a:cubicBezTo>
                    <a:cubicBezTo>
                      <a:pt x="10" y="14"/>
                      <a:pt x="10" y="14"/>
                      <a:pt x="10" y="15"/>
                    </a:cubicBezTo>
                    <a:cubicBezTo>
                      <a:pt x="10" y="15"/>
                      <a:pt x="10" y="15"/>
                      <a:pt x="10" y="16"/>
                    </a:cubicBezTo>
                    <a:cubicBezTo>
                      <a:pt x="10" y="16"/>
                      <a:pt x="10" y="16"/>
                      <a:pt x="10" y="17"/>
                    </a:cubicBezTo>
                    <a:cubicBezTo>
                      <a:pt x="10" y="17"/>
                      <a:pt x="10" y="17"/>
                      <a:pt x="11" y="17"/>
                    </a:cubicBezTo>
                    <a:cubicBezTo>
                      <a:pt x="11" y="17"/>
                      <a:pt x="11" y="18"/>
                      <a:pt x="11" y="18"/>
                    </a:cubicBezTo>
                    <a:cubicBezTo>
                      <a:pt x="11" y="18"/>
                      <a:pt x="11" y="18"/>
                      <a:pt x="11" y="18"/>
                    </a:cubicBezTo>
                    <a:cubicBezTo>
                      <a:pt x="11" y="18"/>
                      <a:pt x="11" y="18"/>
                      <a:pt x="11" y="19"/>
                    </a:cubicBezTo>
                    <a:cubicBezTo>
                      <a:pt x="11" y="19"/>
                      <a:pt x="11" y="19"/>
                      <a:pt x="11" y="19"/>
                    </a:cubicBezTo>
                    <a:cubicBezTo>
                      <a:pt x="11" y="19"/>
                      <a:pt x="11" y="19"/>
                      <a:pt x="11" y="19"/>
                    </a:cubicBezTo>
                    <a:cubicBezTo>
                      <a:pt x="12" y="21"/>
                      <a:pt x="13" y="24"/>
                      <a:pt x="12" y="27"/>
                    </a:cubicBezTo>
                    <a:cubicBezTo>
                      <a:pt x="11" y="30"/>
                      <a:pt x="9" y="33"/>
                      <a:pt x="7" y="34"/>
                    </a:cubicBezTo>
                    <a:cubicBezTo>
                      <a:pt x="6" y="34"/>
                      <a:pt x="5" y="36"/>
                      <a:pt x="4" y="37"/>
                    </a:cubicBezTo>
                    <a:cubicBezTo>
                      <a:pt x="3" y="39"/>
                      <a:pt x="2" y="41"/>
                      <a:pt x="0" y="41"/>
                    </a:cubicBezTo>
                    <a:cubicBezTo>
                      <a:pt x="0" y="43"/>
                      <a:pt x="2" y="49"/>
                      <a:pt x="4" y="50"/>
                    </a:cubicBezTo>
                    <a:cubicBezTo>
                      <a:pt x="10" y="52"/>
                      <a:pt x="10" y="56"/>
                      <a:pt x="10" y="59"/>
                    </a:cubicBezTo>
                    <a:cubicBezTo>
                      <a:pt x="11" y="59"/>
                      <a:pt x="12" y="60"/>
                      <a:pt x="13" y="60"/>
                    </a:cubicBezTo>
                    <a:cubicBezTo>
                      <a:pt x="15" y="62"/>
                      <a:pt x="17" y="63"/>
                      <a:pt x="18" y="64"/>
                    </a:cubicBezTo>
                    <a:cubicBezTo>
                      <a:pt x="18" y="65"/>
                      <a:pt x="19" y="65"/>
                      <a:pt x="19" y="65"/>
                    </a:cubicBezTo>
                    <a:cubicBezTo>
                      <a:pt x="19" y="65"/>
                      <a:pt x="19" y="65"/>
                      <a:pt x="19" y="65"/>
                    </a:cubicBezTo>
                    <a:cubicBezTo>
                      <a:pt x="19" y="66"/>
                      <a:pt x="19" y="66"/>
                      <a:pt x="19" y="66"/>
                    </a:cubicBezTo>
                    <a:cubicBezTo>
                      <a:pt x="19" y="66"/>
                      <a:pt x="19" y="66"/>
                      <a:pt x="19" y="66"/>
                    </a:cubicBezTo>
                    <a:cubicBezTo>
                      <a:pt x="20" y="67"/>
                      <a:pt x="20" y="67"/>
                      <a:pt x="20" y="67"/>
                    </a:cubicBezTo>
                    <a:cubicBezTo>
                      <a:pt x="20" y="67"/>
                      <a:pt x="20" y="67"/>
                      <a:pt x="20" y="67"/>
                    </a:cubicBezTo>
                    <a:cubicBezTo>
                      <a:pt x="20" y="68"/>
                      <a:pt x="20" y="68"/>
                      <a:pt x="20" y="68"/>
                    </a:cubicBezTo>
                    <a:cubicBezTo>
                      <a:pt x="20" y="68"/>
                      <a:pt x="20" y="69"/>
                      <a:pt x="20" y="69"/>
                    </a:cubicBezTo>
                    <a:cubicBezTo>
                      <a:pt x="20" y="69"/>
                      <a:pt x="21" y="69"/>
                      <a:pt x="21" y="70"/>
                    </a:cubicBezTo>
                    <a:cubicBezTo>
                      <a:pt x="21" y="70"/>
                      <a:pt x="21" y="70"/>
                      <a:pt x="21" y="70"/>
                    </a:cubicBezTo>
                    <a:cubicBezTo>
                      <a:pt x="21" y="70"/>
                      <a:pt x="21" y="71"/>
                      <a:pt x="21" y="71"/>
                    </a:cubicBezTo>
                    <a:cubicBezTo>
                      <a:pt x="21" y="71"/>
                      <a:pt x="21" y="71"/>
                      <a:pt x="21" y="72"/>
                    </a:cubicBezTo>
                    <a:cubicBezTo>
                      <a:pt x="21" y="72"/>
                      <a:pt x="22" y="72"/>
                      <a:pt x="22" y="73"/>
                    </a:cubicBezTo>
                    <a:cubicBezTo>
                      <a:pt x="22" y="73"/>
                      <a:pt x="22" y="73"/>
                      <a:pt x="22" y="73"/>
                    </a:cubicBezTo>
                    <a:cubicBezTo>
                      <a:pt x="22" y="73"/>
                      <a:pt x="22" y="74"/>
                      <a:pt x="22" y="74"/>
                    </a:cubicBezTo>
                    <a:cubicBezTo>
                      <a:pt x="22" y="74"/>
                      <a:pt x="22" y="75"/>
                      <a:pt x="22" y="75"/>
                    </a:cubicBezTo>
                    <a:cubicBezTo>
                      <a:pt x="22" y="75"/>
                      <a:pt x="22" y="76"/>
                      <a:pt x="22" y="76"/>
                    </a:cubicBezTo>
                    <a:cubicBezTo>
                      <a:pt x="23" y="76"/>
                      <a:pt x="23" y="76"/>
                      <a:pt x="23" y="76"/>
                    </a:cubicBezTo>
                    <a:cubicBezTo>
                      <a:pt x="23" y="77"/>
                      <a:pt x="23" y="77"/>
                      <a:pt x="23" y="78"/>
                    </a:cubicBezTo>
                    <a:cubicBezTo>
                      <a:pt x="23" y="78"/>
                      <a:pt x="23" y="78"/>
                      <a:pt x="23" y="78"/>
                    </a:cubicBezTo>
                    <a:cubicBezTo>
                      <a:pt x="23" y="78"/>
                      <a:pt x="23" y="79"/>
                      <a:pt x="23" y="79"/>
                    </a:cubicBezTo>
                    <a:cubicBezTo>
                      <a:pt x="23" y="79"/>
                      <a:pt x="23" y="80"/>
                      <a:pt x="23" y="80"/>
                    </a:cubicBezTo>
                    <a:cubicBezTo>
                      <a:pt x="23" y="80"/>
                      <a:pt x="23" y="80"/>
                      <a:pt x="23" y="81"/>
                    </a:cubicBezTo>
                    <a:cubicBezTo>
                      <a:pt x="24" y="81"/>
                      <a:pt x="24" y="81"/>
                      <a:pt x="24" y="81"/>
                    </a:cubicBezTo>
                    <a:cubicBezTo>
                      <a:pt x="24" y="82"/>
                      <a:pt x="24" y="82"/>
                      <a:pt x="24" y="82"/>
                    </a:cubicBezTo>
                    <a:cubicBezTo>
                      <a:pt x="24" y="82"/>
                      <a:pt x="24" y="82"/>
                      <a:pt x="24" y="83"/>
                    </a:cubicBezTo>
                    <a:cubicBezTo>
                      <a:pt x="24" y="83"/>
                      <a:pt x="24" y="83"/>
                      <a:pt x="24" y="83"/>
                    </a:cubicBezTo>
                    <a:cubicBezTo>
                      <a:pt x="24" y="84"/>
                      <a:pt x="24" y="84"/>
                      <a:pt x="24" y="84"/>
                    </a:cubicBezTo>
                    <a:cubicBezTo>
                      <a:pt x="24" y="84"/>
                      <a:pt x="24" y="84"/>
                      <a:pt x="24" y="84"/>
                    </a:cubicBezTo>
                    <a:cubicBezTo>
                      <a:pt x="24" y="85"/>
                      <a:pt x="24" y="85"/>
                      <a:pt x="24" y="85"/>
                    </a:cubicBezTo>
                    <a:cubicBezTo>
                      <a:pt x="24" y="85"/>
                      <a:pt x="24" y="85"/>
                      <a:pt x="24" y="85"/>
                    </a:cubicBezTo>
                    <a:cubicBezTo>
                      <a:pt x="24" y="85"/>
                      <a:pt x="24" y="85"/>
                      <a:pt x="24" y="85"/>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549" name="Freeform 1296"/>
              <p:cNvSpPr>
                <a:spLocks/>
              </p:cNvSpPr>
              <p:nvPr/>
            </p:nvSpPr>
            <p:spPr bwMode="auto">
              <a:xfrm>
                <a:off x="1576" y="2552"/>
                <a:ext cx="220" cy="211"/>
              </a:xfrm>
              <a:custGeom>
                <a:avLst/>
                <a:gdLst>
                  <a:gd name="T0" fmla="*/ 0 w 230"/>
                  <a:gd name="T1" fmla="*/ 122 h 221"/>
                  <a:gd name="T2" fmla="*/ 2 w 230"/>
                  <a:gd name="T3" fmla="*/ 123 h 221"/>
                  <a:gd name="T4" fmla="*/ 41 w 230"/>
                  <a:gd name="T5" fmla="*/ 149 h 221"/>
                  <a:gd name="T6" fmla="*/ 47 w 230"/>
                  <a:gd name="T7" fmla="*/ 153 h 221"/>
                  <a:gd name="T8" fmla="*/ 112 w 230"/>
                  <a:gd name="T9" fmla="*/ 197 h 221"/>
                  <a:gd name="T10" fmla="*/ 136 w 230"/>
                  <a:gd name="T11" fmla="*/ 218 h 221"/>
                  <a:gd name="T12" fmla="*/ 142 w 230"/>
                  <a:gd name="T13" fmla="*/ 220 h 221"/>
                  <a:gd name="T14" fmla="*/ 146 w 230"/>
                  <a:gd name="T15" fmla="*/ 219 h 221"/>
                  <a:gd name="T16" fmla="*/ 183 w 230"/>
                  <a:gd name="T17" fmla="*/ 198 h 221"/>
                  <a:gd name="T18" fmla="*/ 230 w 230"/>
                  <a:gd name="T19" fmla="*/ 167 h 221"/>
                  <a:gd name="T20" fmla="*/ 229 w 230"/>
                  <a:gd name="T21" fmla="*/ 164 h 221"/>
                  <a:gd name="T22" fmla="*/ 228 w 230"/>
                  <a:gd name="T23" fmla="*/ 163 h 221"/>
                  <a:gd name="T24" fmla="*/ 227 w 230"/>
                  <a:gd name="T25" fmla="*/ 162 h 221"/>
                  <a:gd name="T26" fmla="*/ 227 w 230"/>
                  <a:gd name="T27" fmla="*/ 161 h 221"/>
                  <a:gd name="T28" fmla="*/ 218 w 230"/>
                  <a:gd name="T29" fmla="*/ 159 h 221"/>
                  <a:gd name="T30" fmla="*/ 208 w 230"/>
                  <a:gd name="T31" fmla="*/ 145 h 221"/>
                  <a:gd name="T32" fmla="*/ 207 w 230"/>
                  <a:gd name="T33" fmla="*/ 130 h 221"/>
                  <a:gd name="T34" fmla="*/ 205 w 230"/>
                  <a:gd name="T35" fmla="*/ 124 h 221"/>
                  <a:gd name="T36" fmla="*/ 207 w 230"/>
                  <a:gd name="T37" fmla="*/ 105 h 221"/>
                  <a:gd name="T38" fmla="*/ 202 w 230"/>
                  <a:gd name="T39" fmla="*/ 89 h 221"/>
                  <a:gd name="T40" fmla="*/ 203 w 230"/>
                  <a:gd name="T41" fmla="*/ 86 h 221"/>
                  <a:gd name="T42" fmla="*/ 203 w 230"/>
                  <a:gd name="T43" fmla="*/ 84 h 221"/>
                  <a:gd name="T44" fmla="*/ 194 w 230"/>
                  <a:gd name="T45" fmla="*/ 62 h 221"/>
                  <a:gd name="T46" fmla="*/ 179 w 230"/>
                  <a:gd name="T47" fmla="*/ 38 h 221"/>
                  <a:gd name="T48" fmla="*/ 188 w 230"/>
                  <a:gd name="T49" fmla="*/ 28 h 221"/>
                  <a:gd name="T50" fmla="*/ 191 w 230"/>
                  <a:gd name="T51" fmla="*/ 19 h 221"/>
                  <a:gd name="T52" fmla="*/ 190 w 230"/>
                  <a:gd name="T53" fmla="*/ 17 h 221"/>
                  <a:gd name="T54" fmla="*/ 189 w 230"/>
                  <a:gd name="T55" fmla="*/ 14 h 221"/>
                  <a:gd name="T56" fmla="*/ 189 w 230"/>
                  <a:gd name="T57" fmla="*/ 11 h 221"/>
                  <a:gd name="T58" fmla="*/ 190 w 230"/>
                  <a:gd name="T59" fmla="*/ 7 h 221"/>
                  <a:gd name="T60" fmla="*/ 190 w 230"/>
                  <a:gd name="T61" fmla="*/ 3 h 221"/>
                  <a:gd name="T62" fmla="*/ 176 w 230"/>
                  <a:gd name="T63" fmla="*/ 1 h 221"/>
                  <a:gd name="T64" fmla="*/ 153 w 230"/>
                  <a:gd name="T65" fmla="*/ 4 h 221"/>
                  <a:gd name="T66" fmla="*/ 112 w 230"/>
                  <a:gd name="T67" fmla="*/ 7 h 221"/>
                  <a:gd name="T68" fmla="*/ 79 w 230"/>
                  <a:gd name="T69" fmla="*/ 25 h 221"/>
                  <a:gd name="T70" fmla="*/ 76 w 230"/>
                  <a:gd name="T71" fmla="*/ 28 h 221"/>
                  <a:gd name="T72" fmla="*/ 80 w 230"/>
                  <a:gd name="T73" fmla="*/ 45 h 221"/>
                  <a:gd name="T74" fmla="*/ 85 w 230"/>
                  <a:gd name="T75" fmla="*/ 59 h 221"/>
                  <a:gd name="T76" fmla="*/ 78 w 230"/>
                  <a:gd name="T77" fmla="*/ 65 h 221"/>
                  <a:gd name="T78" fmla="*/ 58 w 230"/>
                  <a:gd name="T79" fmla="*/ 70 h 221"/>
                  <a:gd name="T80" fmla="*/ 56 w 230"/>
                  <a:gd name="T81" fmla="*/ 71 h 221"/>
                  <a:gd name="T82" fmla="*/ 52 w 230"/>
                  <a:gd name="T83" fmla="*/ 80 h 221"/>
                  <a:gd name="T84" fmla="*/ 45 w 230"/>
                  <a:gd name="T85" fmla="*/ 84 h 221"/>
                  <a:gd name="T86" fmla="*/ 29 w 230"/>
                  <a:gd name="T87" fmla="*/ 93 h 221"/>
                  <a:gd name="T88" fmla="*/ 20 w 230"/>
                  <a:gd name="T89" fmla="*/ 97 h 221"/>
                  <a:gd name="T90" fmla="*/ 19 w 230"/>
                  <a:gd name="T91" fmla="*/ 97 h 221"/>
                  <a:gd name="T92" fmla="*/ 0 w 230"/>
                  <a:gd name="T93" fmla="*/ 109 h 221"/>
                  <a:gd name="T94" fmla="*/ 0 w 230"/>
                  <a:gd name="T95" fmla="*/ 122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30" h="221">
                    <a:moveTo>
                      <a:pt x="0" y="122"/>
                    </a:moveTo>
                    <a:cubicBezTo>
                      <a:pt x="0" y="122"/>
                      <a:pt x="0" y="122"/>
                      <a:pt x="0" y="122"/>
                    </a:cubicBezTo>
                    <a:cubicBezTo>
                      <a:pt x="0" y="122"/>
                      <a:pt x="0" y="122"/>
                      <a:pt x="0" y="122"/>
                    </a:cubicBezTo>
                    <a:cubicBezTo>
                      <a:pt x="1" y="123"/>
                      <a:pt x="1" y="123"/>
                      <a:pt x="1" y="123"/>
                    </a:cubicBezTo>
                    <a:cubicBezTo>
                      <a:pt x="1" y="123"/>
                      <a:pt x="2" y="123"/>
                      <a:pt x="2" y="123"/>
                    </a:cubicBezTo>
                    <a:cubicBezTo>
                      <a:pt x="2" y="123"/>
                      <a:pt x="2" y="123"/>
                      <a:pt x="2" y="123"/>
                    </a:cubicBezTo>
                    <a:cubicBezTo>
                      <a:pt x="2" y="124"/>
                      <a:pt x="3" y="124"/>
                      <a:pt x="3" y="124"/>
                    </a:cubicBezTo>
                    <a:cubicBezTo>
                      <a:pt x="3" y="124"/>
                      <a:pt x="3" y="124"/>
                      <a:pt x="3" y="124"/>
                    </a:cubicBezTo>
                    <a:cubicBezTo>
                      <a:pt x="10" y="128"/>
                      <a:pt x="26" y="139"/>
                      <a:pt x="41" y="149"/>
                    </a:cubicBezTo>
                    <a:cubicBezTo>
                      <a:pt x="41" y="149"/>
                      <a:pt x="41" y="149"/>
                      <a:pt x="41" y="149"/>
                    </a:cubicBezTo>
                    <a:cubicBezTo>
                      <a:pt x="41" y="149"/>
                      <a:pt x="41" y="149"/>
                      <a:pt x="41" y="149"/>
                    </a:cubicBezTo>
                    <a:cubicBezTo>
                      <a:pt x="47" y="153"/>
                      <a:pt x="47" y="153"/>
                      <a:pt x="47" y="153"/>
                    </a:cubicBezTo>
                    <a:cubicBezTo>
                      <a:pt x="47" y="153"/>
                      <a:pt x="47" y="153"/>
                      <a:pt x="47" y="153"/>
                    </a:cubicBezTo>
                    <a:cubicBezTo>
                      <a:pt x="63" y="164"/>
                      <a:pt x="109" y="194"/>
                      <a:pt x="111" y="196"/>
                    </a:cubicBezTo>
                    <a:cubicBezTo>
                      <a:pt x="111" y="196"/>
                      <a:pt x="112" y="197"/>
                      <a:pt x="112" y="197"/>
                    </a:cubicBezTo>
                    <a:cubicBezTo>
                      <a:pt x="114" y="200"/>
                      <a:pt x="117" y="204"/>
                      <a:pt x="118" y="206"/>
                    </a:cubicBezTo>
                    <a:cubicBezTo>
                      <a:pt x="120" y="206"/>
                      <a:pt x="126" y="207"/>
                      <a:pt x="130" y="210"/>
                    </a:cubicBezTo>
                    <a:cubicBezTo>
                      <a:pt x="133" y="212"/>
                      <a:pt x="135" y="215"/>
                      <a:pt x="136" y="218"/>
                    </a:cubicBezTo>
                    <a:cubicBezTo>
                      <a:pt x="136" y="219"/>
                      <a:pt x="137" y="220"/>
                      <a:pt x="137" y="221"/>
                    </a:cubicBezTo>
                    <a:cubicBezTo>
                      <a:pt x="138" y="221"/>
                      <a:pt x="140" y="220"/>
                      <a:pt x="142" y="220"/>
                    </a:cubicBezTo>
                    <a:cubicBezTo>
                      <a:pt x="142" y="220"/>
                      <a:pt x="142" y="220"/>
                      <a:pt x="142" y="220"/>
                    </a:cubicBezTo>
                    <a:cubicBezTo>
                      <a:pt x="143" y="220"/>
                      <a:pt x="143" y="220"/>
                      <a:pt x="143" y="220"/>
                    </a:cubicBezTo>
                    <a:cubicBezTo>
                      <a:pt x="144" y="220"/>
                      <a:pt x="144" y="220"/>
                      <a:pt x="144" y="220"/>
                    </a:cubicBezTo>
                    <a:cubicBezTo>
                      <a:pt x="146" y="219"/>
                      <a:pt x="146" y="219"/>
                      <a:pt x="146" y="219"/>
                    </a:cubicBezTo>
                    <a:cubicBezTo>
                      <a:pt x="148" y="219"/>
                      <a:pt x="155" y="216"/>
                      <a:pt x="159" y="215"/>
                    </a:cubicBezTo>
                    <a:cubicBezTo>
                      <a:pt x="161" y="215"/>
                      <a:pt x="162" y="214"/>
                      <a:pt x="162" y="214"/>
                    </a:cubicBezTo>
                    <a:cubicBezTo>
                      <a:pt x="183" y="198"/>
                      <a:pt x="183" y="198"/>
                      <a:pt x="183" y="198"/>
                    </a:cubicBezTo>
                    <a:cubicBezTo>
                      <a:pt x="230" y="168"/>
                      <a:pt x="230" y="168"/>
                      <a:pt x="230" y="168"/>
                    </a:cubicBezTo>
                    <a:cubicBezTo>
                      <a:pt x="230" y="168"/>
                      <a:pt x="230" y="168"/>
                      <a:pt x="230" y="168"/>
                    </a:cubicBezTo>
                    <a:cubicBezTo>
                      <a:pt x="230" y="167"/>
                      <a:pt x="230" y="167"/>
                      <a:pt x="230" y="167"/>
                    </a:cubicBezTo>
                    <a:cubicBezTo>
                      <a:pt x="230" y="166"/>
                      <a:pt x="229" y="166"/>
                      <a:pt x="229" y="166"/>
                    </a:cubicBezTo>
                    <a:cubicBezTo>
                      <a:pt x="229" y="165"/>
                      <a:pt x="229" y="165"/>
                      <a:pt x="229" y="165"/>
                    </a:cubicBezTo>
                    <a:cubicBezTo>
                      <a:pt x="229" y="165"/>
                      <a:pt x="229" y="164"/>
                      <a:pt x="229" y="164"/>
                    </a:cubicBezTo>
                    <a:cubicBezTo>
                      <a:pt x="229" y="164"/>
                      <a:pt x="229" y="164"/>
                      <a:pt x="228" y="163"/>
                    </a:cubicBezTo>
                    <a:cubicBezTo>
                      <a:pt x="228" y="163"/>
                      <a:pt x="228" y="163"/>
                      <a:pt x="228" y="163"/>
                    </a:cubicBezTo>
                    <a:cubicBezTo>
                      <a:pt x="228" y="163"/>
                      <a:pt x="228" y="163"/>
                      <a:pt x="228" y="163"/>
                    </a:cubicBezTo>
                    <a:cubicBezTo>
                      <a:pt x="228" y="162"/>
                      <a:pt x="228" y="162"/>
                      <a:pt x="228" y="162"/>
                    </a:cubicBezTo>
                    <a:cubicBezTo>
                      <a:pt x="228" y="162"/>
                      <a:pt x="228" y="162"/>
                      <a:pt x="228" y="162"/>
                    </a:cubicBezTo>
                    <a:cubicBezTo>
                      <a:pt x="228" y="162"/>
                      <a:pt x="227" y="162"/>
                      <a:pt x="227" y="162"/>
                    </a:cubicBezTo>
                    <a:cubicBezTo>
                      <a:pt x="227" y="162"/>
                      <a:pt x="227" y="162"/>
                      <a:pt x="227" y="162"/>
                    </a:cubicBezTo>
                    <a:cubicBezTo>
                      <a:pt x="227" y="162"/>
                      <a:pt x="227" y="161"/>
                      <a:pt x="227" y="161"/>
                    </a:cubicBezTo>
                    <a:cubicBezTo>
                      <a:pt x="227" y="161"/>
                      <a:pt x="227" y="161"/>
                      <a:pt x="227" y="161"/>
                    </a:cubicBezTo>
                    <a:cubicBezTo>
                      <a:pt x="227" y="161"/>
                      <a:pt x="227" y="161"/>
                      <a:pt x="227" y="161"/>
                    </a:cubicBezTo>
                    <a:cubicBezTo>
                      <a:pt x="225" y="161"/>
                      <a:pt x="223" y="161"/>
                      <a:pt x="222" y="160"/>
                    </a:cubicBezTo>
                    <a:cubicBezTo>
                      <a:pt x="221" y="159"/>
                      <a:pt x="220" y="159"/>
                      <a:pt x="218" y="159"/>
                    </a:cubicBezTo>
                    <a:cubicBezTo>
                      <a:pt x="214" y="159"/>
                      <a:pt x="209" y="157"/>
                      <a:pt x="209" y="153"/>
                    </a:cubicBezTo>
                    <a:cubicBezTo>
                      <a:pt x="208" y="151"/>
                      <a:pt x="209" y="150"/>
                      <a:pt x="209" y="149"/>
                    </a:cubicBezTo>
                    <a:cubicBezTo>
                      <a:pt x="209" y="148"/>
                      <a:pt x="209" y="147"/>
                      <a:pt x="208" y="145"/>
                    </a:cubicBezTo>
                    <a:cubicBezTo>
                      <a:pt x="207" y="143"/>
                      <a:pt x="206" y="142"/>
                      <a:pt x="205" y="141"/>
                    </a:cubicBezTo>
                    <a:cubicBezTo>
                      <a:pt x="203" y="139"/>
                      <a:pt x="202" y="138"/>
                      <a:pt x="202" y="136"/>
                    </a:cubicBezTo>
                    <a:cubicBezTo>
                      <a:pt x="202" y="135"/>
                      <a:pt x="204" y="133"/>
                      <a:pt x="207" y="130"/>
                    </a:cubicBezTo>
                    <a:cubicBezTo>
                      <a:pt x="207" y="130"/>
                      <a:pt x="207" y="130"/>
                      <a:pt x="207" y="130"/>
                    </a:cubicBezTo>
                    <a:cubicBezTo>
                      <a:pt x="206" y="128"/>
                      <a:pt x="206" y="127"/>
                      <a:pt x="206" y="126"/>
                    </a:cubicBezTo>
                    <a:cubicBezTo>
                      <a:pt x="206" y="125"/>
                      <a:pt x="205" y="125"/>
                      <a:pt x="205" y="124"/>
                    </a:cubicBezTo>
                    <a:cubicBezTo>
                      <a:pt x="205" y="122"/>
                      <a:pt x="204" y="120"/>
                      <a:pt x="206" y="117"/>
                    </a:cubicBezTo>
                    <a:cubicBezTo>
                      <a:pt x="207" y="116"/>
                      <a:pt x="208" y="115"/>
                      <a:pt x="207" y="112"/>
                    </a:cubicBezTo>
                    <a:cubicBezTo>
                      <a:pt x="205" y="110"/>
                      <a:pt x="206" y="107"/>
                      <a:pt x="207" y="105"/>
                    </a:cubicBezTo>
                    <a:cubicBezTo>
                      <a:pt x="207" y="103"/>
                      <a:pt x="208" y="102"/>
                      <a:pt x="207" y="100"/>
                    </a:cubicBezTo>
                    <a:cubicBezTo>
                      <a:pt x="206" y="98"/>
                      <a:pt x="205" y="96"/>
                      <a:pt x="204" y="95"/>
                    </a:cubicBezTo>
                    <a:cubicBezTo>
                      <a:pt x="202" y="92"/>
                      <a:pt x="201" y="90"/>
                      <a:pt x="202" y="89"/>
                    </a:cubicBezTo>
                    <a:cubicBezTo>
                      <a:pt x="202" y="88"/>
                      <a:pt x="202" y="88"/>
                      <a:pt x="202" y="87"/>
                    </a:cubicBezTo>
                    <a:cubicBezTo>
                      <a:pt x="202" y="87"/>
                      <a:pt x="202" y="87"/>
                      <a:pt x="202" y="87"/>
                    </a:cubicBezTo>
                    <a:cubicBezTo>
                      <a:pt x="203" y="87"/>
                      <a:pt x="203" y="86"/>
                      <a:pt x="203" y="86"/>
                    </a:cubicBezTo>
                    <a:cubicBezTo>
                      <a:pt x="203" y="86"/>
                      <a:pt x="203" y="86"/>
                      <a:pt x="203" y="86"/>
                    </a:cubicBezTo>
                    <a:cubicBezTo>
                      <a:pt x="203" y="86"/>
                      <a:pt x="203" y="86"/>
                      <a:pt x="203" y="86"/>
                    </a:cubicBezTo>
                    <a:cubicBezTo>
                      <a:pt x="203" y="85"/>
                      <a:pt x="203" y="84"/>
                      <a:pt x="203" y="84"/>
                    </a:cubicBezTo>
                    <a:cubicBezTo>
                      <a:pt x="203" y="83"/>
                      <a:pt x="203" y="83"/>
                      <a:pt x="203" y="83"/>
                    </a:cubicBezTo>
                    <a:cubicBezTo>
                      <a:pt x="203" y="78"/>
                      <a:pt x="200" y="67"/>
                      <a:pt x="198" y="65"/>
                    </a:cubicBezTo>
                    <a:cubicBezTo>
                      <a:pt x="197" y="64"/>
                      <a:pt x="196" y="63"/>
                      <a:pt x="194" y="62"/>
                    </a:cubicBezTo>
                    <a:cubicBezTo>
                      <a:pt x="191" y="60"/>
                      <a:pt x="189" y="59"/>
                      <a:pt x="189" y="57"/>
                    </a:cubicBezTo>
                    <a:cubicBezTo>
                      <a:pt x="189" y="55"/>
                      <a:pt x="189" y="53"/>
                      <a:pt x="186" y="51"/>
                    </a:cubicBezTo>
                    <a:cubicBezTo>
                      <a:pt x="181" y="49"/>
                      <a:pt x="178" y="42"/>
                      <a:pt x="179" y="38"/>
                    </a:cubicBezTo>
                    <a:cubicBezTo>
                      <a:pt x="179" y="36"/>
                      <a:pt x="181" y="36"/>
                      <a:pt x="182" y="36"/>
                    </a:cubicBezTo>
                    <a:cubicBezTo>
                      <a:pt x="182" y="35"/>
                      <a:pt x="183" y="34"/>
                      <a:pt x="184" y="33"/>
                    </a:cubicBezTo>
                    <a:cubicBezTo>
                      <a:pt x="185" y="31"/>
                      <a:pt x="187" y="29"/>
                      <a:pt x="188" y="28"/>
                    </a:cubicBezTo>
                    <a:cubicBezTo>
                      <a:pt x="189" y="28"/>
                      <a:pt x="190" y="26"/>
                      <a:pt x="191" y="24"/>
                    </a:cubicBezTo>
                    <a:cubicBezTo>
                      <a:pt x="191" y="23"/>
                      <a:pt x="191" y="23"/>
                      <a:pt x="191" y="22"/>
                    </a:cubicBezTo>
                    <a:cubicBezTo>
                      <a:pt x="191" y="21"/>
                      <a:pt x="191" y="20"/>
                      <a:pt x="191" y="19"/>
                    </a:cubicBezTo>
                    <a:cubicBezTo>
                      <a:pt x="191" y="19"/>
                      <a:pt x="190" y="19"/>
                      <a:pt x="190" y="18"/>
                    </a:cubicBezTo>
                    <a:cubicBezTo>
                      <a:pt x="190" y="18"/>
                      <a:pt x="190" y="18"/>
                      <a:pt x="190" y="18"/>
                    </a:cubicBezTo>
                    <a:cubicBezTo>
                      <a:pt x="190" y="18"/>
                      <a:pt x="190" y="17"/>
                      <a:pt x="190" y="17"/>
                    </a:cubicBezTo>
                    <a:cubicBezTo>
                      <a:pt x="190" y="17"/>
                      <a:pt x="190" y="16"/>
                      <a:pt x="190" y="16"/>
                    </a:cubicBezTo>
                    <a:cubicBezTo>
                      <a:pt x="190" y="16"/>
                      <a:pt x="190" y="16"/>
                      <a:pt x="190" y="15"/>
                    </a:cubicBezTo>
                    <a:cubicBezTo>
                      <a:pt x="189" y="15"/>
                      <a:pt x="189" y="15"/>
                      <a:pt x="189" y="14"/>
                    </a:cubicBezTo>
                    <a:cubicBezTo>
                      <a:pt x="189" y="14"/>
                      <a:pt x="189" y="14"/>
                      <a:pt x="189" y="13"/>
                    </a:cubicBezTo>
                    <a:cubicBezTo>
                      <a:pt x="189" y="13"/>
                      <a:pt x="189" y="13"/>
                      <a:pt x="189" y="12"/>
                    </a:cubicBezTo>
                    <a:cubicBezTo>
                      <a:pt x="189" y="12"/>
                      <a:pt x="189" y="11"/>
                      <a:pt x="189" y="11"/>
                    </a:cubicBezTo>
                    <a:cubicBezTo>
                      <a:pt x="189" y="10"/>
                      <a:pt x="189" y="10"/>
                      <a:pt x="189" y="10"/>
                    </a:cubicBezTo>
                    <a:cubicBezTo>
                      <a:pt x="190" y="9"/>
                      <a:pt x="190" y="9"/>
                      <a:pt x="190" y="8"/>
                    </a:cubicBezTo>
                    <a:cubicBezTo>
                      <a:pt x="190" y="8"/>
                      <a:pt x="190" y="7"/>
                      <a:pt x="190" y="7"/>
                    </a:cubicBezTo>
                    <a:cubicBezTo>
                      <a:pt x="190" y="6"/>
                      <a:pt x="190" y="6"/>
                      <a:pt x="190" y="5"/>
                    </a:cubicBezTo>
                    <a:cubicBezTo>
                      <a:pt x="190" y="4"/>
                      <a:pt x="190" y="4"/>
                      <a:pt x="190" y="3"/>
                    </a:cubicBezTo>
                    <a:cubicBezTo>
                      <a:pt x="190" y="3"/>
                      <a:pt x="190" y="3"/>
                      <a:pt x="190" y="3"/>
                    </a:cubicBezTo>
                    <a:cubicBezTo>
                      <a:pt x="188" y="2"/>
                      <a:pt x="185" y="2"/>
                      <a:pt x="181" y="0"/>
                    </a:cubicBezTo>
                    <a:cubicBezTo>
                      <a:pt x="181" y="0"/>
                      <a:pt x="181" y="0"/>
                      <a:pt x="181" y="0"/>
                    </a:cubicBezTo>
                    <a:cubicBezTo>
                      <a:pt x="179" y="0"/>
                      <a:pt x="178" y="1"/>
                      <a:pt x="176" y="1"/>
                    </a:cubicBezTo>
                    <a:cubicBezTo>
                      <a:pt x="174" y="1"/>
                      <a:pt x="172" y="2"/>
                      <a:pt x="170" y="2"/>
                    </a:cubicBezTo>
                    <a:cubicBezTo>
                      <a:pt x="170" y="2"/>
                      <a:pt x="168" y="3"/>
                      <a:pt x="166" y="3"/>
                    </a:cubicBezTo>
                    <a:cubicBezTo>
                      <a:pt x="161" y="5"/>
                      <a:pt x="156" y="7"/>
                      <a:pt x="153" y="4"/>
                    </a:cubicBezTo>
                    <a:cubicBezTo>
                      <a:pt x="153" y="4"/>
                      <a:pt x="153" y="4"/>
                      <a:pt x="149" y="4"/>
                    </a:cubicBezTo>
                    <a:cubicBezTo>
                      <a:pt x="143" y="4"/>
                      <a:pt x="134" y="5"/>
                      <a:pt x="126" y="6"/>
                    </a:cubicBezTo>
                    <a:cubicBezTo>
                      <a:pt x="120" y="7"/>
                      <a:pt x="115" y="7"/>
                      <a:pt x="112" y="7"/>
                    </a:cubicBezTo>
                    <a:cubicBezTo>
                      <a:pt x="108" y="8"/>
                      <a:pt x="106" y="10"/>
                      <a:pt x="103" y="13"/>
                    </a:cubicBezTo>
                    <a:cubicBezTo>
                      <a:pt x="100" y="15"/>
                      <a:pt x="98" y="17"/>
                      <a:pt x="95" y="17"/>
                    </a:cubicBezTo>
                    <a:cubicBezTo>
                      <a:pt x="90" y="17"/>
                      <a:pt x="83" y="21"/>
                      <a:pt x="79" y="25"/>
                    </a:cubicBezTo>
                    <a:cubicBezTo>
                      <a:pt x="78" y="26"/>
                      <a:pt x="77" y="27"/>
                      <a:pt x="76" y="27"/>
                    </a:cubicBezTo>
                    <a:cubicBezTo>
                      <a:pt x="76" y="27"/>
                      <a:pt x="76" y="27"/>
                      <a:pt x="76" y="28"/>
                    </a:cubicBezTo>
                    <a:cubicBezTo>
                      <a:pt x="76" y="28"/>
                      <a:pt x="76" y="28"/>
                      <a:pt x="76" y="28"/>
                    </a:cubicBezTo>
                    <a:cubicBezTo>
                      <a:pt x="76" y="28"/>
                      <a:pt x="76" y="28"/>
                      <a:pt x="76" y="28"/>
                    </a:cubicBezTo>
                    <a:cubicBezTo>
                      <a:pt x="79" y="31"/>
                      <a:pt x="80" y="35"/>
                      <a:pt x="80" y="41"/>
                    </a:cubicBezTo>
                    <a:cubicBezTo>
                      <a:pt x="80" y="42"/>
                      <a:pt x="80" y="44"/>
                      <a:pt x="80" y="45"/>
                    </a:cubicBezTo>
                    <a:cubicBezTo>
                      <a:pt x="80" y="47"/>
                      <a:pt x="80" y="49"/>
                      <a:pt x="80" y="49"/>
                    </a:cubicBezTo>
                    <a:cubicBezTo>
                      <a:pt x="83" y="51"/>
                      <a:pt x="85" y="57"/>
                      <a:pt x="85" y="58"/>
                    </a:cubicBezTo>
                    <a:cubicBezTo>
                      <a:pt x="85" y="59"/>
                      <a:pt x="85" y="59"/>
                      <a:pt x="85" y="59"/>
                    </a:cubicBezTo>
                    <a:cubicBezTo>
                      <a:pt x="86" y="61"/>
                      <a:pt x="85" y="63"/>
                      <a:pt x="84" y="64"/>
                    </a:cubicBezTo>
                    <a:cubicBezTo>
                      <a:pt x="83" y="65"/>
                      <a:pt x="82" y="65"/>
                      <a:pt x="81" y="65"/>
                    </a:cubicBezTo>
                    <a:cubicBezTo>
                      <a:pt x="80" y="65"/>
                      <a:pt x="79" y="65"/>
                      <a:pt x="78" y="65"/>
                    </a:cubicBezTo>
                    <a:cubicBezTo>
                      <a:pt x="76" y="65"/>
                      <a:pt x="73" y="65"/>
                      <a:pt x="70" y="65"/>
                    </a:cubicBezTo>
                    <a:cubicBezTo>
                      <a:pt x="68" y="65"/>
                      <a:pt x="67" y="65"/>
                      <a:pt x="66" y="65"/>
                    </a:cubicBezTo>
                    <a:cubicBezTo>
                      <a:pt x="65" y="68"/>
                      <a:pt x="61" y="70"/>
                      <a:pt x="58" y="70"/>
                    </a:cubicBezTo>
                    <a:cubicBezTo>
                      <a:pt x="57" y="70"/>
                      <a:pt x="56" y="70"/>
                      <a:pt x="56" y="70"/>
                    </a:cubicBezTo>
                    <a:cubicBezTo>
                      <a:pt x="56" y="70"/>
                      <a:pt x="56" y="70"/>
                      <a:pt x="56" y="70"/>
                    </a:cubicBezTo>
                    <a:cubicBezTo>
                      <a:pt x="56" y="71"/>
                      <a:pt x="56" y="71"/>
                      <a:pt x="56" y="71"/>
                    </a:cubicBezTo>
                    <a:cubicBezTo>
                      <a:pt x="56" y="72"/>
                      <a:pt x="56" y="73"/>
                      <a:pt x="56" y="74"/>
                    </a:cubicBezTo>
                    <a:cubicBezTo>
                      <a:pt x="56" y="76"/>
                      <a:pt x="56" y="78"/>
                      <a:pt x="55" y="79"/>
                    </a:cubicBezTo>
                    <a:cubicBezTo>
                      <a:pt x="54" y="80"/>
                      <a:pt x="54" y="80"/>
                      <a:pt x="52" y="80"/>
                    </a:cubicBezTo>
                    <a:cubicBezTo>
                      <a:pt x="52" y="80"/>
                      <a:pt x="52" y="80"/>
                      <a:pt x="52" y="81"/>
                    </a:cubicBezTo>
                    <a:cubicBezTo>
                      <a:pt x="51" y="82"/>
                      <a:pt x="50" y="83"/>
                      <a:pt x="47" y="83"/>
                    </a:cubicBezTo>
                    <a:cubicBezTo>
                      <a:pt x="47" y="84"/>
                      <a:pt x="46" y="84"/>
                      <a:pt x="45" y="84"/>
                    </a:cubicBezTo>
                    <a:cubicBezTo>
                      <a:pt x="44" y="84"/>
                      <a:pt x="41" y="84"/>
                      <a:pt x="41" y="84"/>
                    </a:cubicBezTo>
                    <a:cubicBezTo>
                      <a:pt x="41" y="89"/>
                      <a:pt x="38" y="92"/>
                      <a:pt x="33" y="93"/>
                    </a:cubicBezTo>
                    <a:cubicBezTo>
                      <a:pt x="32" y="93"/>
                      <a:pt x="30" y="93"/>
                      <a:pt x="29" y="93"/>
                    </a:cubicBezTo>
                    <a:cubicBezTo>
                      <a:pt x="28" y="93"/>
                      <a:pt x="26" y="93"/>
                      <a:pt x="25" y="94"/>
                    </a:cubicBezTo>
                    <a:cubicBezTo>
                      <a:pt x="25" y="94"/>
                      <a:pt x="25" y="94"/>
                      <a:pt x="25" y="95"/>
                    </a:cubicBezTo>
                    <a:cubicBezTo>
                      <a:pt x="24" y="96"/>
                      <a:pt x="23" y="97"/>
                      <a:pt x="20" y="97"/>
                    </a:cubicBezTo>
                    <a:cubicBezTo>
                      <a:pt x="20" y="97"/>
                      <a:pt x="20" y="97"/>
                      <a:pt x="20" y="97"/>
                    </a:cubicBezTo>
                    <a:cubicBezTo>
                      <a:pt x="20" y="97"/>
                      <a:pt x="20" y="97"/>
                      <a:pt x="20" y="97"/>
                    </a:cubicBezTo>
                    <a:cubicBezTo>
                      <a:pt x="19" y="97"/>
                      <a:pt x="19" y="97"/>
                      <a:pt x="19" y="97"/>
                    </a:cubicBezTo>
                    <a:cubicBezTo>
                      <a:pt x="18" y="97"/>
                      <a:pt x="17" y="97"/>
                      <a:pt x="17" y="97"/>
                    </a:cubicBezTo>
                    <a:cubicBezTo>
                      <a:pt x="12" y="100"/>
                      <a:pt x="2" y="106"/>
                      <a:pt x="0" y="108"/>
                    </a:cubicBezTo>
                    <a:cubicBezTo>
                      <a:pt x="0" y="108"/>
                      <a:pt x="0" y="108"/>
                      <a:pt x="0" y="109"/>
                    </a:cubicBezTo>
                    <a:cubicBezTo>
                      <a:pt x="0" y="110"/>
                      <a:pt x="0" y="114"/>
                      <a:pt x="0" y="118"/>
                    </a:cubicBezTo>
                    <a:cubicBezTo>
                      <a:pt x="0" y="122"/>
                      <a:pt x="0" y="122"/>
                      <a:pt x="0" y="122"/>
                    </a:cubicBezTo>
                    <a:cubicBezTo>
                      <a:pt x="0" y="122"/>
                      <a:pt x="0" y="122"/>
                      <a:pt x="0" y="122"/>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550" name="Freeform 1297"/>
              <p:cNvSpPr>
                <a:spLocks/>
              </p:cNvSpPr>
              <p:nvPr/>
            </p:nvSpPr>
            <p:spPr bwMode="auto">
              <a:xfrm>
                <a:off x="1649" y="257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551" name="Freeform 1298"/>
              <p:cNvSpPr>
                <a:spLocks/>
              </p:cNvSpPr>
              <p:nvPr/>
            </p:nvSpPr>
            <p:spPr bwMode="auto">
              <a:xfrm>
                <a:off x="1576" y="2655"/>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552" name="Freeform 1299"/>
              <p:cNvSpPr>
                <a:spLocks/>
              </p:cNvSpPr>
              <p:nvPr/>
            </p:nvSpPr>
            <p:spPr bwMode="auto">
              <a:xfrm>
                <a:off x="1595" y="2643"/>
                <a:ext cx="5" cy="2"/>
              </a:xfrm>
              <a:custGeom>
                <a:avLst/>
                <a:gdLst>
                  <a:gd name="T0" fmla="*/ 5 w 5"/>
                  <a:gd name="T1" fmla="*/ 0 h 2"/>
                  <a:gd name="T2" fmla="*/ 0 w 5"/>
                  <a:gd name="T3" fmla="*/ 2 h 2"/>
                  <a:gd name="T4" fmla="*/ 0 w 5"/>
                  <a:gd name="T5" fmla="*/ 2 h 2"/>
                  <a:gd name="T6" fmla="*/ 5 w 5"/>
                  <a:gd name="T7" fmla="*/ 0 h 2"/>
                </a:gdLst>
                <a:ahLst/>
                <a:cxnLst>
                  <a:cxn ang="0">
                    <a:pos x="T0" y="T1"/>
                  </a:cxn>
                  <a:cxn ang="0">
                    <a:pos x="T2" y="T3"/>
                  </a:cxn>
                  <a:cxn ang="0">
                    <a:pos x="T4" y="T5"/>
                  </a:cxn>
                  <a:cxn ang="0">
                    <a:pos x="T6" y="T7"/>
                  </a:cxn>
                </a:cxnLst>
                <a:rect l="0" t="0" r="r" b="b"/>
                <a:pathLst>
                  <a:path w="5" h="2">
                    <a:moveTo>
                      <a:pt x="5" y="0"/>
                    </a:moveTo>
                    <a:cubicBezTo>
                      <a:pt x="4" y="1"/>
                      <a:pt x="3" y="2"/>
                      <a:pt x="0" y="2"/>
                    </a:cubicBezTo>
                    <a:cubicBezTo>
                      <a:pt x="0" y="2"/>
                      <a:pt x="0" y="2"/>
                      <a:pt x="0" y="2"/>
                    </a:cubicBezTo>
                    <a:cubicBezTo>
                      <a:pt x="3" y="2"/>
                      <a:pt x="4" y="1"/>
                      <a:pt x="5" y="0"/>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553" name="Freeform 1300"/>
              <p:cNvSpPr>
                <a:spLocks/>
              </p:cNvSpPr>
              <p:nvPr/>
            </p:nvSpPr>
            <p:spPr bwMode="auto">
              <a:xfrm>
                <a:off x="1649" y="2578"/>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554" name="Freeform 1301"/>
              <p:cNvSpPr>
                <a:spLocks/>
              </p:cNvSpPr>
              <p:nvPr/>
            </p:nvSpPr>
            <p:spPr bwMode="auto">
              <a:xfrm>
                <a:off x="1757" y="2565"/>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1" y="1"/>
                    </a:cubicBezTo>
                    <a:cubicBezTo>
                      <a:pt x="0" y="1"/>
                      <a:pt x="0" y="1"/>
                      <a:pt x="0" y="0"/>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555" name="Freeform 1302"/>
              <p:cNvSpPr>
                <a:spLocks/>
              </p:cNvSpPr>
              <p:nvPr/>
            </p:nvSpPr>
            <p:spPr bwMode="auto">
              <a:xfrm>
                <a:off x="1758" y="256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556" name="Freeform 1303"/>
              <p:cNvSpPr>
                <a:spLocks/>
              </p:cNvSpPr>
              <p:nvPr/>
            </p:nvSpPr>
            <p:spPr bwMode="auto">
              <a:xfrm>
                <a:off x="1770" y="2632"/>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0"/>
                      <a:pt x="0" y="1"/>
                      <a:pt x="0" y="2"/>
                    </a:cubicBezTo>
                    <a:cubicBezTo>
                      <a:pt x="0" y="1"/>
                      <a:pt x="0" y="0"/>
                      <a:pt x="0" y="0"/>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557" name="Freeform 1304"/>
              <p:cNvSpPr>
                <a:spLocks/>
              </p:cNvSpPr>
              <p:nvPr/>
            </p:nvSpPr>
            <p:spPr bwMode="auto">
              <a:xfrm>
                <a:off x="1759" y="2570"/>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cubicBezTo>
                      <a:pt x="0" y="1"/>
                      <a:pt x="0" y="2"/>
                      <a:pt x="0" y="3"/>
                    </a:cubicBezTo>
                    <a:cubicBezTo>
                      <a:pt x="0" y="2"/>
                      <a:pt x="0" y="1"/>
                      <a:pt x="0" y="0"/>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558" name="Freeform 1305"/>
              <p:cNvSpPr>
                <a:spLocks/>
              </p:cNvSpPr>
              <p:nvPr/>
            </p:nvSpPr>
            <p:spPr bwMode="auto">
              <a:xfrm>
                <a:off x="1757" y="2563"/>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559" name="Freeform 1306"/>
              <p:cNvSpPr>
                <a:spLocks/>
              </p:cNvSpPr>
              <p:nvPr/>
            </p:nvSpPr>
            <p:spPr bwMode="auto">
              <a:xfrm>
                <a:off x="1757" y="2562"/>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560" name="Freeform 1307"/>
              <p:cNvSpPr>
                <a:spLocks/>
              </p:cNvSpPr>
              <p:nvPr/>
            </p:nvSpPr>
            <p:spPr bwMode="auto">
              <a:xfrm>
                <a:off x="1758" y="2567"/>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561" name="Freeform 1308"/>
              <p:cNvSpPr>
                <a:spLocks/>
              </p:cNvSpPr>
              <p:nvPr/>
            </p:nvSpPr>
            <p:spPr bwMode="auto">
              <a:xfrm>
                <a:off x="1758" y="2559"/>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562" name="Freeform 1309"/>
              <p:cNvSpPr>
                <a:spLocks/>
              </p:cNvSpPr>
              <p:nvPr/>
            </p:nvSpPr>
            <p:spPr bwMode="auto">
              <a:xfrm>
                <a:off x="1758" y="2555"/>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1"/>
                      <a:pt x="0" y="1"/>
                      <a:pt x="0" y="2"/>
                    </a:cubicBezTo>
                    <a:cubicBezTo>
                      <a:pt x="0" y="1"/>
                      <a:pt x="0" y="1"/>
                      <a:pt x="0" y="0"/>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563" name="Freeform 1310"/>
              <p:cNvSpPr>
                <a:spLocks/>
              </p:cNvSpPr>
              <p:nvPr/>
            </p:nvSpPr>
            <p:spPr bwMode="auto">
              <a:xfrm>
                <a:off x="1773" y="2603"/>
                <a:ext cx="159" cy="152"/>
              </a:xfrm>
              <a:custGeom>
                <a:avLst/>
                <a:gdLst>
                  <a:gd name="T0" fmla="*/ 3 w 166"/>
                  <a:gd name="T1" fmla="*/ 34 h 159"/>
                  <a:gd name="T2" fmla="*/ 2 w 166"/>
                  <a:gd name="T3" fmla="*/ 35 h 159"/>
                  <a:gd name="T4" fmla="*/ 1 w 166"/>
                  <a:gd name="T5" fmla="*/ 35 h 159"/>
                  <a:gd name="T6" fmla="*/ 0 w 166"/>
                  <a:gd name="T7" fmla="*/ 36 h 159"/>
                  <a:gd name="T8" fmla="*/ 0 w 166"/>
                  <a:gd name="T9" fmla="*/ 36 h 159"/>
                  <a:gd name="T10" fmla="*/ 1 w 166"/>
                  <a:gd name="T11" fmla="*/ 40 h 159"/>
                  <a:gd name="T12" fmla="*/ 5 w 166"/>
                  <a:gd name="T13" fmla="*/ 53 h 159"/>
                  <a:gd name="T14" fmla="*/ 3 w 166"/>
                  <a:gd name="T15" fmla="*/ 67 h 159"/>
                  <a:gd name="T16" fmla="*/ 4 w 166"/>
                  <a:gd name="T17" fmla="*/ 73 h 159"/>
                  <a:gd name="T18" fmla="*/ 5 w 166"/>
                  <a:gd name="T19" fmla="*/ 79 h 159"/>
                  <a:gd name="T20" fmla="*/ 0 w 166"/>
                  <a:gd name="T21" fmla="*/ 84 h 159"/>
                  <a:gd name="T22" fmla="*/ 5 w 166"/>
                  <a:gd name="T23" fmla="*/ 89 h 159"/>
                  <a:gd name="T24" fmla="*/ 7 w 166"/>
                  <a:gd name="T25" fmla="*/ 99 h 159"/>
                  <a:gd name="T26" fmla="*/ 18 w 166"/>
                  <a:gd name="T27" fmla="*/ 103 h 159"/>
                  <a:gd name="T28" fmla="*/ 22 w 166"/>
                  <a:gd name="T29" fmla="*/ 105 h 159"/>
                  <a:gd name="T30" fmla="*/ 23 w 166"/>
                  <a:gd name="T31" fmla="*/ 105 h 159"/>
                  <a:gd name="T32" fmla="*/ 24 w 166"/>
                  <a:gd name="T33" fmla="*/ 106 h 159"/>
                  <a:gd name="T34" fmla="*/ 25 w 166"/>
                  <a:gd name="T35" fmla="*/ 108 h 159"/>
                  <a:gd name="T36" fmla="*/ 26 w 166"/>
                  <a:gd name="T37" fmla="*/ 109 h 159"/>
                  <a:gd name="T38" fmla="*/ 27 w 166"/>
                  <a:gd name="T39" fmla="*/ 111 h 159"/>
                  <a:gd name="T40" fmla="*/ 28 w 166"/>
                  <a:gd name="T41" fmla="*/ 113 h 159"/>
                  <a:gd name="T42" fmla="*/ 28 w 166"/>
                  <a:gd name="T43" fmla="*/ 114 h 159"/>
                  <a:gd name="T44" fmla="*/ 43 w 166"/>
                  <a:gd name="T45" fmla="*/ 117 h 159"/>
                  <a:gd name="T46" fmla="*/ 51 w 166"/>
                  <a:gd name="T47" fmla="*/ 124 h 159"/>
                  <a:gd name="T48" fmla="*/ 153 w 166"/>
                  <a:gd name="T49" fmla="*/ 159 h 159"/>
                  <a:gd name="T50" fmla="*/ 164 w 166"/>
                  <a:gd name="T51" fmla="*/ 154 h 159"/>
                  <a:gd name="T52" fmla="*/ 164 w 166"/>
                  <a:gd name="T53" fmla="*/ 131 h 159"/>
                  <a:gd name="T54" fmla="*/ 163 w 166"/>
                  <a:gd name="T55" fmla="*/ 39 h 159"/>
                  <a:gd name="T56" fmla="*/ 165 w 166"/>
                  <a:gd name="T57" fmla="*/ 24 h 159"/>
                  <a:gd name="T58" fmla="*/ 166 w 166"/>
                  <a:gd name="T59" fmla="*/ 13 h 159"/>
                  <a:gd name="T60" fmla="*/ 152 w 166"/>
                  <a:gd name="T61" fmla="*/ 10 h 159"/>
                  <a:gd name="T62" fmla="*/ 135 w 166"/>
                  <a:gd name="T63" fmla="*/ 1 h 159"/>
                  <a:gd name="T64" fmla="*/ 113 w 166"/>
                  <a:gd name="T65" fmla="*/ 17 h 159"/>
                  <a:gd name="T66" fmla="*/ 104 w 166"/>
                  <a:gd name="T67" fmla="*/ 32 h 159"/>
                  <a:gd name="T68" fmla="*/ 74 w 166"/>
                  <a:gd name="T69" fmla="*/ 21 h 159"/>
                  <a:gd name="T70" fmla="*/ 60 w 166"/>
                  <a:gd name="T71" fmla="*/ 11 h 159"/>
                  <a:gd name="T72" fmla="*/ 49 w 166"/>
                  <a:gd name="T73" fmla="*/ 5 h 159"/>
                  <a:gd name="T74" fmla="*/ 35 w 166"/>
                  <a:gd name="T75" fmla="*/ 3 h 159"/>
                  <a:gd name="T76" fmla="*/ 23 w 166"/>
                  <a:gd name="T77" fmla="*/ 1 h 159"/>
                  <a:gd name="T78" fmla="*/ 23 w 166"/>
                  <a:gd name="T79" fmla="*/ 3 h 159"/>
                  <a:gd name="T80" fmla="*/ 23 w 166"/>
                  <a:gd name="T81" fmla="*/ 4 h 159"/>
                  <a:gd name="T82" fmla="*/ 23 w 166"/>
                  <a:gd name="T83" fmla="*/ 4 h 159"/>
                  <a:gd name="T84" fmla="*/ 18 w 166"/>
                  <a:gd name="T85" fmla="*/ 9 h 159"/>
                  <a:gd name="T86" fmla="*/ 16 w 166"/>
                  <a:gd name="T87" fmla="*/ 10 h 159"/>
                  <a:gd name="T88" fmla="*/ 9 w 166"/>
                  <a:gd name="T89" fmla="*/ 17 h 159"/>
                  <a:gd name="T90" fmla="*/ 7 w 166"/>
                  <a:gd name="T91" fmla="*/ 3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66" h="159">
                    <a:moveTo>
                      <a:pt x="3" y="34"/>
                    </a:moveTo>
                    <a:cubicBezTo>
                      <a:pt x="3" y="34"/>
                      <a:pt x="3" y="34"/>
                      <a:pt x="3" y="34"/>
                    </a:cubicBezTo>
                    <a:cubicBezTo>
                      <a:pt x="2" y="35"/>
                      <a:pt x="2" y="35"/>
                      <a:pt x="2" y="35"/>
                    </a:cubicBezTo>
                    <a:cubicBezTo>
                      <a:pt x="2" y="35"/>
                      <a:pt x="2" y="35"/>
                      <a:pt x="2" y="35"/>
                    </a:cubicBezTo>
                    <a:cubicBezTo>
                      <a:pt x="1" y="35"/>
                      <a:pt x="1" y="35"/>
                      <a:pt x="1" y="35"/>
                    </a:cubicBezTo>
                    <a:cubicBezTo>
                      <a:pt x="1" y="35"/>
                      <a:pt x="1" y="35"/>
                      <a:pt x="1" y="35"/>
                    </a:cubicBezTo>
                    <a:cubicBezTo>
                      <a:pt x="1" y="35"/>
                      <a:pt x="1" y="35"/>
                      <a:pt x="1" y="35"/>
                    </a:cubicBezTo>
                    <a:cubicBezTo>
                      <a:pt x="1" y="35"/>
                      <a:pt x="1" y="36"/>
                      <a:pt x="0" y="36"/>
                    </a:cubicBezTo>
                    <a:cubicBezTo>
                      <a:pt x="0" y="36"/>
                      <a:pt x="0" y="36"/>
                      <a:pt x="0" y="36"/>
                    </a:cubicBezTo>
                    <a:cubicBezTo>
                      <a:pt x="0" y="36"/>
                      <a:pt x="0" y="36"/>
                      <a:pt x="0" y="36"/>
                    </a:cubicBezTo>
                    <a:cubicBezTo>
                      <a:pt x="0" y="37"/>
                      <a:pt x="0" y="37"/>
                      <a:pt x="0" y="37"/>
                    </a:cubicBezTo>
                    <a:cubicBezTo>
                      <a:pt x="0" y="38"/>
                      <a:pt x="1" y="39"/>
                      <a:pt x="1" y="40"/>
                    </a:cubicBezTo>
                    <a:cubicBezTo>
                      <a:pt x="2" y="41"/>
                      <a:pt x="4" y="43"/>
                      <a:pt x="5" y="45"/>
                    </a:cubicBezTo>
                    <a:cubicBezTo>
                      <a:pt x="6" y="49"/>
                      <a:pt x="5" y="51"/>
                      <a:pt x="5" y="53"/>
                    </a:cubicBezTo>
                    <a:cubicBezTo>
                      <a:pt x="4" y="55"/>
                      <a:pt x="4" y="56"/>
                      <a:pt x="4" y="57"/>
                    </a:cubicBezTo>
                    <a:cubicBezTo>
                      <a:pt x="7" y="62"/>
                      <a:pt x="5" y="65"/>
                      <a:pt x="3" y="67"/>
                    </a:cubicBezTo>
                    <a:cubicBezTo>
                      <a:pt x="3" y="68"/>
                      <a:pt x="3" y="69"/>
                      <a:pt x="3" y="70"/>
                    </a:cubicBezTo>
                    <a:cubicBezTo>
                      <a:pt x="3" y="71"/>
                      <a:pt x="4" y="72"/>
                      <a:pt x="4" y="73"/>
                    </a:cubicBezTo>
                    <a:cubicBezTo>
                      <a:pt x="4" y="73"/>
                      <a:pt x="4" y="74"/>
                      <a:pt x="4" y="75"/>
                    </a:cubicBezTo>
                    <a:cubicBezTo>
                      <a:pt x="5" y="76"/>
                      <a:pt x="6" y="78"/>
                      <a:pt x="5" y="79"/>
                    </a:cubicBezTo>
                    <a:cubicBezTo>
                      <a:pt x="5" y="79"/>
                      <a:pt x="4" y="80"/>
                      <a:pt x="4" y="80"/>
                    </a:cubicBezTo>
                    <a:cubicBezTo>
                      <a:pt x="2" y="82"/>
                      <a:pt x="1" y="83"/>
                      <a:pt x="0" y="84"/>
                    </a:cubicBezTo>
                    <a:cubicBezTo>
                      <a:pt x="0" y="84"/>
                      <a:pt x="1" y="85"/>
                      <a:pt x="2" y="85"/>
                    </a:cubicBezTo>
                    <a:cubicBezTo>
                      <a:pt x="3" y="86"/>
                      <a:pt x="4" y="88"/>
                      <a:pt x="5" y="89"/>
                    </a:cubicBezTo>
                    <a:cubicBezTo>
                      <a:pt x="7" y="93"/>
                      <a:pt x="7" y="95"/>
                      <a:pt x="7" y="97"/>
                    </a:cubicBezTo>
                    <a:cubicBezTo>
                      <a:pt x="7" y="98"/>
                      <a:pt x="6" y="98"/>
                      <a:pt x="7" y="99"/>
                    </a:cubicBezTo>
                    <a:cubicBezTo>
                      <a:pt x="7" y="100"/>
                      <a:pt x="10" y="102"/>
                      <a:pt x="12" y="102"/>
                    </a:cubicBezTo>
                    <a:cubicBezTo>
                      <a:pt x="15" y="102"/>
                      <a:pt x="16" y="103"/>
                      <a:pt x="18" y="103"/>
                    </a:cubicBezTo>
                    <a:cubicBezTo>
                      <a:pt x="19" y="104"/>
                      <a:pt x="20" y="104"/>
                      <a:pt x="21" y="104"/>
                    </a:cubicBezTo>
                    <a:cubicBezTo>
                      <a:pt x="21" y="104"/>
                      <a:pt x="22" y="104"/>
                      <a:pt x="22" y="105"/>
                    </a:cubicBezTo>
                    <a:cubicBezTo>
                      <a:pt x="22" y="105"/>
                      <a:pt x="22" y="105"/>
                      <a:pt x="23" y="105"/>
                    </a:cubicBezTo>
                    <a:cubicBezTo>
                      <a:pt x="23" y="105"/>
                      <a:pt x="23" y="105"/>
                      <a:pt x="23" y="105"/>
                    </a:cubicBezTo>
                    <a:cubicBezTo>
                      <a:pt x="24" y="105"/>
                      <a:pt x="24" y="106"/>
                      <a:pt x="24" y="106"/>
                    </a:cubicBezTo>
                    <a:cubicBezTo>
                      <a:pt x="24" y="106"/>
                      <a:pt x="24" y="106"/>
                      <a:pt x="24" y="106"/>
                    </a:cubicBezTo>
                    <a:cubicBezTo>
                      <a:pt x="25" y="106"/>
                      <a:pt x="25" y="107"/>
                      <a:pt x="25" y="107"/>
                    </a:cubicBezTo>
                    <a:cubicBezTo>
                      <a:pt x="25" y="107"/>
                      <a:pt x="25" y="107"/>
                      <a:pt x="25" y="108"/>
                    </a:cubicBezTo>
                    <a:cubicBezTo>
                      <a:pt x="26" y="108"/>
                      <a:pt x="26" y="108"/>
                      <a:pt x="26" y="108"/>
                    </a:cubicBezTo>
                    <a:cubicBezTo>
                      <a:pt x="26" y="109"/>
                      <a:pt x="26" y="109"/>
                      <a:pt x="26" y="109"/>
                    </a:cubicBezTo>
                    <a:cubicBezTo>
                      <a:pt x="26" y="109"/>
                      <a:pt x="26" y="110"/>
                      <a:pt x="27" y="110"/>
                    </a:cubicBezTo>
                    <a:cubicBezTo>
                      <a:pt x="27" y="110"/>
                      <a:pt x="27" y="111"/>
                      <a:pt x="27" y="111"/>
                    </a:cubicBezTo>
                    <a:cubicBezTo>
                      <a:pt x="27" y="111"/>
                      <a:pt x="27" y="111"/>
                      <a:pt x="27" y="112"/>
                    </a:cubicBezTo>
                    <a:cubicBezTo>
                      <a:pt x="27" y="112"/>
                      <a:pt x="28" y="113"/>
                      <a:pt x="28" y="113"/>
                    </a:cubicBezTo>
                    <a:cubicBezTo>
                      <a:pt x="28" y="113"/>
                      <a:pt x="28" y="113"/>
                      <a:pt x="28" y="114"/>
                    </a:cubicBezTo>
                    <a:cubicBezTo>
                      <a:pt x="28" y="114"/>
                      <a:pt x="28" y="114"/>
                      <a:pt x="28" y="114"/>
                    </a:cubicBezTo>
                    <a:cubicBezTo>
                      <a:pt x="31" y="114"/>
                      <a:pt x="38" y="115"/>
                      <a:pt x="42" y="117"/>
                    </a:cubicBezTo>
                    <a:cubicBezTo>
                      <a:pt x="42" y="117"/>
                      <a:pt x="42" y="117"/>
                      <a:pt x="43" y="117"/>
                    </a:cubicBezTo>
                    <a:cubicBezTo>
                      <a:pt x="43" y="117"/>
                      <a:pt x="44" y="117"/>
                      <a:pt x="44" y="117"/>
                    </a:cubicBezTo>
                    <a:cubicBezTo>
                      <a:pt x="47" y="120"/>
                      <a:pt x="50" y="122"/>
                      <a:pt x="51" y="124"/>
                    </a:cubicBezTo>
                    <a:cubicBezTo>
                      <a:pt x="69" y="114"/>
                      <a:pt x="69" y="114"/>
                      <a:pt x="69" y="114"/>
                    </a:cubicBezTo>
                    <a:cubicBezTo>
                      <a:pt x="153" y="159"/>
                      <a:pt x="153" y="159"/>
                      <a:pt x="153" y="159"/>
                    </a:cubicBezTo>
                    <a:cubicBezTo>
                      <a:pt x="153" y="154"/>
                      <a:pt x="153" y="154"/>
                      <a:pt x="153" y="154"/>
                    </a:cubicBezTo>
                    <a:cubicBezTo>
                      <a:pt x="164" y="154"/>
                      <a:pt x="164" y="154"/>
                      <a:pt x="164" y="154"/>
                    </a:cubicBezTo>
                    <a:cubicBezTo>
                      <a:pt x="164" y="135"/>
                      <a:pt x="164" y="135"/>
                      <a:pt x="164" y="135"/>
                    </a:cubicBezTo>
                    <a:cubicBezTo>
                      <a:pt x="164" y="131"/>
                      <a:pt x="164" y="131"/>
                      <a:pt x="164" y="131"/>
                    </a:cubicBezTo>
                    <a:cubicBezTo>
                      <a:pt x="164" y="46"/>
                      <a:pt x="164" y="46"/>
                      <a:pt x="164" y="46"/>
                    </a:cubicBezTo>
                    <a:cubicBezTo>
                      <a:pt x="164" y="43"/>
                      <a:pt x="163" y="41"/>
                      <a:pt x="163" y="39"/>
                    </a:cubicBezTo>
                    <a:cubicBezTo>
                      <a:pt x="162" y="35"/>
                      <a:pt x="161" y="31"/>
                      <a:pt x="164" y="28"/>
                    </a:cubicBezTo>
                    <a:cubicBezTo>
                      <a:pt x="165" y="26"/>
                      <a:pt x="165" y="26"/>
                      <a:pt x="165" y="24"/>
                    </a:cubicBezTo>
                    <a:cubicBezTo>
                      <a:pt x="164" y="22"/>
                      <a:pt x="164" y="19"/>
                      <a:pt x="165" y="14"/>
                    </a:cubicBezTo>
                    <a:cubicBezTo>
                      <a:pt x="166" y="13"/>
                      <a:pt x="166" y="13"/>
                      <a:pt x="166" y="13"/>
                    </a:cubicBezTo>
                    <a:cubicBezTo>
                      <a:pt x="166" y="12"/>
                      <a:pt x="161" y="11"/>
                      <a:pt x="157" y="11"/>
                    </a:cubicBezTo>
                    <a:cubicBezTo>
                      <a:pt x="156" y="10"/>
                      <a:pt x="154" y="10"/>
                      <a:pt x="152" y="10"/>
                    </a:cubicBezTo>
                    <a:cubicBezTo>
                      <a:pt x="147" y="9"/>
                      <a:pt x="145" y="7"/>
                      <a:pt x="143" y="5"/>
                    </a:cubicBezTo>
                    <a:cubicBezTo>
                      <a:pt x="142" y="3"/>
                      <a:pt x="140" y="1"/>
                      <a:pt x="135" y="1"/>
                    </a:cubicBezTo>
                    <a:cubicBezTo>
                      <a:pt x="125" y="0"/>
                      <a:pt x="112" y="9"/>
                      <a:pt x="112" y="12"/>
                    </a:cubicBezTo>
                    <a:cubicBezTo>
                      <a:pt x="112" y="13"/>
                      <a:pt x="113" y="15"/>
                      <a:pt x="113" y="17"/>
                    </a:cubicBezTo>
                    <a:cubicBezTo>
                      <a:pt x="115" y="20"/>
                      <a:pt x="116" y="24"/>
                      <a:pt x="113" y="28"/>
                    </a:cubicBezTo>
                    <a:cubicBezTo>
                      <a:pt x="111" y="31"/>
                      <a:pt x="108" y="32"/>
                      <a:pt x="104" y="32"/>
                    </a:cubicBezTo>
                    <a:cubicBezTo>
                      <a:pt x="100" y="32"/>
                      <a:pt x="96" y="31"/>
                      <a:pt x="93" y="28"/>
                    </a:cubicBezTo>
                    <a:cubicBezTo>
                      <a:pt x="87" y="23"/>
                      <a:pt x="79" y="21"/>
                      <a:pt x="74" y="21"/>
                    </a:cubicBezTo>
                    <a:cubicBezTo>
                      <a:pt x="69" y="21"/>
                      <a:pt x="65" y="20"/>
                      <a:pt x="62" y="17"/>
                    </a:cubicBezTo>
                    <a:cubicBezTo>
                      <a:pt x="61" y="15"/>
                      <a:pt x="60" y="13"/>
                      <a:pt x="60" y="11"/>
                    </a:cubicBezTo>
                    <a:cubicBezTo>
                      <a:pt x="61" y="10"/>
                      <a:pt x="61" y="8"/>
                      <a:pt x="55" y="7"/>
                    </a:cubicBezTo>
                    <a:cubicBezTo>
                      <a:pt x="53" y="6"/>
                      <a:pt x="51" y="6"/>
                      <a:pt x="49" y="5"/>
                    </a:cubicBezTo>
                    <a:cubicBezTo>
                      <a:pt x="46" y="4"/>
                      <a:pt x="43" y="2"/>
                      <a:pt x="39" y="2"/>
                    </a:cubicBezTo>
                    <a:cubicBezTo>
                      <a:pt x="38" y="2"/>
                      <a:pt x="36" y="2"/>
                      <a:pt x="35" y="3"/>
                    </a:cubicBezTo>
                    <a:cubicBezTo>
                      <a:pt x="31" y="3"/>
                      <a:pt x="26" y="2"/>
                      <a:pt x="23" y="1"/>
                    </a:cubicBezTo>
                    <a:cubicBezTo>
                      <a:pt x="23" y="1"/>
                      <a:pt x="23" y="1"/>
                      <a:pt x="23" y="1"/>
                    </a:cubicBezTo>
                    <a:cubicBezTo>
                      <a:pt x="23" y="2"/>
                      <a:pt x="23" y="2"/>
                      <a:pt x="23" y="2"/>
                    </a:cubicBezTo>
                    <a:cubicBezTo>
                      <a:pt x="23" y="2"/>
                      <a:pt x="23" y="3"/>
                      <a:pt x="23" y="3"/>
                    </a:cubicBezTo>
                    <a:cubicBezTo>
                      <a:pt x="23" y="3"/>
                      <a:pt x="23" y="3"/>
                      <a:pt x="23" y="4"/>
                    </a:cubicBezTo>
                    <a:cubicBezTo>
                      <a:pt x="23" y="4"/>
                      <a:pt x="23" y="4"/>
                      <a:pt x="23" y="4"/>
                    </a:cubicBezTo>
                    <a:cubicBezTo>
                      <a:pt x="23" y="4"/>
                      <a:pt x="23" y="4"/>
                      <a:pt x="23" y="4"/>
                    </a:cubicBezTo>
                    <a:cubicBezTo>
                      <a:pt x="23" y="4"/>
                      <a:pt x="23" y="4"/>
                      <a:pt x="23" y="4"/>
                    </a:cubicBezTo>
                    <a:cubicBezTo>
                      <a:pt x="23" y="8"/>
                      <a:pt x="20" y="9"/>
                      <a:pt x="18" y="9"/>
                    </a:cubicBezTo>
                    <a:cubicBezTo>
                      <a:pt x="18" y="9"/>
                      <a:pt x="18" y="9"/>
                      <a:pt x="18" y="9"/>
                    </a:cubicBezTo>
                    <a:cubicBezTo>
                      <a:pt x="18" y="9"/>
                      <a:pt x="17" y="9"/>
                      <a:pt x="17" y="9"/>
                    </a:cubicBezTo>
                    <a:cubicBezTo>
                      <a:pt x="17" y="9"/>
                      <a:pt x="16" y="10"/>
                      <a:pt x="16" y="10"/>
                    </a:cubicBezTo>
                    <a:cubicBezTo>
                      <a:pt x="14" y="12"/>
                      <a:pt x="13" y="13"/>
                      <a:pt x="12" y="14"/>
                    </a:cubicBezTo>
                    <a:cubicBezTo>
                      <a:pt x="11" y="15"/>
                      <a:pt x="10" y="16"/>
                      <a:pt x="9" y="17"/>
                    </a:cubicBezTo>
                    <a:cubicBezTo>
                      <a:pt x="8" y="18"/>
                      <a:pt x="8" y="19"/>
                      <a:pt x="9" y="20"/>
                    </a:cubicBezTo>
                    <a:cubicBezTo>
                      <a:pt x="10" y="22"/>
                      <a:pt x="8" y="28"/>
                      <a:pt x="7" y="30"/>
                    </a:cubicBezTo>
                    <a:cubicBezTo>
                      <a:pt x="6" y="32"/>
                      <a:pt x="4" y="33"/>
                      <a:pt x="3" y="34"/>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564" name="Rectangle 1311"/>
              <p:cNvSpPr>
                <a:spLocks noChangeArrowheads="1"/>
              </p:cNvSpPr>
              <p:nvPr/>
            </p:nvSpPr>
            <p:spPr bwMode="auto">
              <a:xfrm>
                <a:off x="1795" y="2607"/>
                <a:ext cx="1" cy="1"/>
              </a:xfrm>
              <a:prstGeom prst="rect">
                <a:avLst/>
              </a:prstGeom>
              <a:grpFill/>
              <a:ln>
                <a:solidFill>
                  <a:schemeClr val="bg1"/>
                </a:solid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defTabSz="914217">
                  <a:defRPr/>
                </a:pPr>
                <a:endParaRPr lang="id-ID" sz="900">
                  <a:latin typeface="Lato Light"/>
                  <a:cs typeface="Lato Light"/>
                </a:endParaRPr>
              </a:p>
            </p:txBody>
          </p:sp>
          <p:sp>
            <p:nvSpPr>
              <p:cNvPr id="565" name="Freeform 1312"/>
              <p:cNvSpPr>
                <a:spLocks/>
              </p:cNvSpPr>
              <p:nvPr/>
            </p:nvSpPr>
            <p:spPr bwMode="auto">
              <a:xfrm>
                <a:off x="1795" y="260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566" name="Freeform 1313"/>
              <p:cNvSpPr>
                <a:spLocks/>
              </p:cNvSpPr>
              <p:nvPr/>
            </p:nvSpPr>
            <p:spPr bwMode="auto">
              <a:xfrm>
                <a:off x="1776" y="2631"/>
                <a:ext cx="4" cy="4"/>
              </a:xfrm>
              <a:custGeom>
                <a:avLst/>
                <a:gdLst>
                  <a:gd name="T0" fmla="*/ 4 w 4"/>
                  <a:gd name="T1" fmla="*/ 0 h 4"/>
                  <a:gd name="T2" fmla="*/ 0 w 4"/>
                  <a:gd name="T3" fmla="*/ 4 h 4"/>
                  <a:gd name="T4" fmla="*/ 0 w 4"/>
                  <a:gd name="T5" fmla="*/ 4 h 4"/>
                  <a:gd name="T6" fmla="*/ 4 w 4"/>
                  <a:gd name="T7" fmla="*/ 0 h 4"/>
                </a:gdLst>
                <a:ahLst/>
                <a:cxnLst>
                  <a:cxn ang="0">
                    <a:pos x="T0" y="T1"/>
                  </a:cxn>
                  <a:cxn ang="0">
                    <a:pos x="T2" y="T3"/>
                  </a:cxn>
                  <a:cxn ang="0">
                    <a:pos x="T4" y="T5"/>
                  </a:cxn>
                  <a:cxn ang="0">
                    <a:pos x="T6" y="T7"/>
                  </a:cxn>
                </a:cxnLst>
                <a:rect l="0" t="0" r="r" b="b"/>
                <a:pathLst>
                  <a:path w="4" h="4">
                    <a:moveTo>
                      <a:pt x="4" y="0"/>
                    </a:moveTo>
                    <a:cubicBezTo>
                      <a:pt x="3" y="2"/>
                      <a:pt x="1" y="3"/>
                      <a:pt x="0" y="4"/>
                    </a:cubicBezTo>
                    <a:cubicBezTo>
                      <a:pt x="0" y="4"/>
                      <a:pt x="0" y="4"/>
                      <a:pt x="0" y="4"/>
                    </a:cubicBezTo>
                    <a:cubicBezTo>
                      <a:pt x="1" y="3"/>
                      <a:pt x="3" y="2"/>
                      <a:pt x="4" y="0"/>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567" name="Freeform 1314"/>
              <p:cNvSpPr>
                <a:spLocks/>
              </p:cNvSpPr>
              <p:nvPr/>
            </p:nvSpPr>
            <p:spPr bwMode="auto">
              <a:xfrm>
                <a:off x="1782" y="2612"/>
                <a:ext cx="6" cy="7"/>
              </a:xfrm>
              <a:custGeom>
                <a:avLst/>
                <a:gdLst>
                  <a:gd name="T0" fmla="*/ 7 w 7"/>
                  <a:gd name="T1" fmla="*/ 0 h 7"/>
                  <a:gd name="T2" fmla="*/ 3 w 7"/>
                  <a:gd name="T3" fmla="*/ 4 h 7"/>
                  <a:gd name="T4" fmla="*/ 0 w 7"/>
                  <a:gd name="T5" fmla="*/ 7 h 7"/>
                  <a:gd name="T6" fmla="*/ 3 w 7"/>
                  <a:gd name="T7" fmla="*/ 4 h 7"/>
                  <a:gd name="T8" fmla="*/ 7 w 7"/>
                  <a:gd name="T9" fmla="*/ 0 h 7"/>
                </a:gdLst>
                <a:ahLst/>
                <a:cxnLst>
                  <a:cxn ang="0">
                    <a:pos x="T0" y="T1"/>
                  </a:cxn>
                  <a:cxn ang="0">
                    <a:pos x="T2" y="T3"/>
                  </a:cxn>
                  <a:cxn ang="0">
                    <a:pos x="T4" y="T5"/>
                  </a:cxn>
                  <a:cxn ang="0">
                    <a:pos x="T6" y="T7"/>
                  </a:cxn>
                  <a:cxn ang="0">
                    <a:pos x="T8" y="T9"/>
                  </a:cxn>
                </a:cxnLst>
                <a:rect l="0" t="0" r="r" b="b"/>
                <a:pathLst>
                  <a:path w="7" h="7">
                    <a:moveTo>
                      <a:pt x="7" y="0"/>
                    </a:moveTo>
                    <a:cubicBezTo>
                      <a:pt x="5" y="2"/>
                      <a:pt x="4" y="3"/>
                      <a:pt x="3" y="4"/>
                    </a:cubicBezTo>
                    <a:cubicBezTo>
                      <a:pt x="2" y="5"/>
                      <a:pt x="1" y="6"/>
                      <a:pt x="0" y="7"/>
                    </a:cubicBezTo>
                    <a:cubicBezTo>
                      <a:pt x="1" y="6"/>
                      <a:pt x="2" y="5"/>
                      <a:pt x="3" y="4"/>
                    </a:cubicBezTo>
                    <a:cubicBezTo>
                      <a:pt x="4" y="3"/>
                      <a:pt x="5" y="2"/>
                      <a:pt x="7" y="0"/>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568" name="Freeform 1315"/>
              <p:cNvSpPr>
                <a:spLocks/>
              </p:cNvSpPr>
              <p:nvPr/>
            </p:nvSpPr>
            <p:spPr bwMode="auto">
              <a:xfrm>
                <a:off x="1795" y="2605"/>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569" name="Freeform 1316"/>
              <p:cNvSpPr>
                <a:spLocks/>
              </p:cNvSpPr>
              <p:nvPr/>
            </p:nvSpPr>
            <p:spPr bwMode="auto">
              <a:xfrm>
                <a:off x="1774" y="2636"/>
                <a:ext cx="1"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1" y="0"/>
                      <a:pt x="1" y="0"/>
                      <a:pt x="1" y="0"/>
                    </a:cubicBezTo>
                    <a:cubicBezTo>
                      <a:pt x="1" y="0"/>
                      <a:pt x="1" y="0"/>
                      <a:pt x="1" y="0"/>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570" name="Oval 1317"/>
              <p:cNvSpPr>
                <a:spLocks noChangeArrowheads="1"/>
              </p:cNvSpPr>
              <p:nvPr/>
            </p:nvSpPr>
            <p:spPr bwMode="auto">
              <a:xfrm>
                <a:off x="1773" y="2637"/>
                <a:ext cx="1" cy="1"/>
              </a:xfrm>
              <a:prstGeom prst="ellipse">
                <a:avLst/>
              </a:pr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571" name="Freeform 1318"/>
              <p:cNvSpPr>
                <a:spLocks/>
              </p:cNvSpPr>
              <p:nvPr/>
            </p:nvSpPr>
            <p:spPr bwMode="auto">
              <a:xfrm>
                <a:off x="1795" y="2703"/>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1" y="0"/>
                      <a:pt x="0" y="0"/>
                    </a:cubicBezTo>
                    <a:cubicBezTo>
                      <a:pt x="1" y="0"/>
                      <a:pt x="1" y="1"/>
                      <a:pt x="1" y="1"/>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572" name="Freeform 1319"/>
              <p:cNvSpPr>
                <a:spLocks/>
              </p:cNvSpPr>
              <p:nvPr/>
            </p:nvSpPr>
            <p:spPr bwMode="auto">
              <a:xfrm>
                <a:off x="1794" y="2703"/>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573" name="Freeform 1320"/>
              <p:cNvSpPr>
                <a:spLocks/>
              </p:cNvSpPr>
              <p:nvPr/>
            </p:nvSpPr>
            <p:spPr bwMode="auto">
              <a:xfrm>
                <a:off x="1797" y="2706"/>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574" name="Freeform 1321"/>
              <p:cNvSpPr>
                <a:spLocks/>
              </p:cNvSpPr>
              <p:nvPr/>
            </p:nvSpPr>
            <p:spPr bwMode="auto">
              <a:xfrm>
                <a:off x="1775" y="2635"/>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0"/>
                      <a:pt x="0" y="1"/>
                      <a:pt x="0" y="1"/>
                    </a:cubicBezTo>
                    <a:cubicBezTo>
                      <a:pt x="1" y="0"/>
                      <a:pt x="1" y="0"/>
                      <a:pt x="1" y="0"/>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575" name="Freeform 1322"/>
              <p:cNvSpPr>
                <a:spLocks/>
              </p:cNvSpPr>
              <p:nvPr/>
            </p:nvSpPr>
            <p:spPr bwMode="auto">
              <a:xfrm>
                <a:off x="1800" y="2711"/>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576" name="Freeform 1323"/>
              <p:cNvSpPr>
                <a:spLocks/>
              </p:cNvSpPr>
              <p:nvPr/>
            </p:nvSpPr>
            <p:spPr bwMode="auto">
              <a:xfrm>
                <a:off x="1796" y="2704"/>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1"/>
                      <a:pt x="1" y="1"/>
                    </a:cubicBezTo>
                    <a:cubicBezTo>
                      <a:pt x="1" y="1"/>
                      <a:pt x="1" y="0"/>
                      <a:pt x="0" y="0"/>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577" name="Freeform 1324"/>
              <p:cNvSpPr>
                <a:spLocks/>
              </p:cNvSpPr>
              <p:nvPr/>
            </p:nvSpPr>
            <p:spPr bwMode="auto">
              <a:xfrm>
                <a:off x="1774" y="263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578" name="Freeform 1325"/>
              <p:cNvSpPr>
                <a:spLocks/>
              </p:cNvSpPr>
              <p:nvPr/>
            </p:nvSpPr>
            <p:spPr bwMode="auto">
              <a:xfrm>
                <a:off x="1798" y="2707"/>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1"/>
                      <a:pt x="0" y="0"/>
                      <a:pt x="0" y="0"/>
                    </a:cubicBezTo>
                    <a:cubicBezTo>
                      <a:pt x="0" y="0"/>
                      <a:pt x="0" y="1"/>
                      <a:pt x="1" y="1"/>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579" name="Freeform 1326"/>
              <p:cNvSpPr>
                <a:spLocks/>
              </p:cNvSpPr>
              <p:nvPr/>
            </p:nvSpPr>
            <p:spPr bwMode="auto">
              <a:xfrm>
                <a:off x="1799" y="2709"/>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580" name="Freeform 1327"/>
              <p:cNvSpPr>
                <a:spLocks/>
              </p:cNvSpPr>
              <p:nvPr/>
            </p:nvSpPr>
            <p:spPr bwMode="auto">
              <a:xfrm>
                <a:off x="1773" y="2636"/>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1"/>
                      <a:pt x="1" y="0"/>
                      <a:pt x="1" y="0"/>
                    </a:cubicBezTo>
                    <a:cubicBezTo>
                      <a:pt x="1" y="0"/>
                      <a:pt x="1" y="1"/>
                      <a:pt x="0" y="1"/>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581" name="Freeform 1328"/>
              <p:cNvSpPr>
                <a:spLocks/>
              </p:cNvSpPr>
              <p:nvPr/>
            </p:nvSpPr>
            <p:spPr bwMode="auto">
              <a:xfrm>
                <a:off x="1774" y="2635"/>
                <a:ext cx="2" cy="1"/>
              </a:xfrm>
              <a:custGeom>
                <a:avLst/>
                <a:gdLst>
                  <a:gd name="T0" fmla="*/ 0 w 2"/>
                  <a:gd name="T1" fmla="*/ 1 h 1"/>
                  <a:gd name="T2" fmla="*/ 0 w 2"/>
                  <a:gd name="T3" fmla="*/ 1 h 1"/>
                  <a:gd name="T4" fmla="*/ 1 w 2"/>
                  <a:gd name="T5" fmla="*/ 1 h 1"/>
                  <a:gd name="T6" fmla="*/ 2 w 2"/>
                  <a:gd name="T7" fmla="*/ 0 h 1"/>
                  <a:gd name="T8" fmla="*/ 2 w 2"/>
                  <a:gd name="T9" fmla="*/ 0 h 1"/>
                  <a:gd name="T10" fmla="*/ 1 w 2"/>
                  <a:gd name="T11" fmla="*/ 1 h 1"/>
                  <a:gd name="T12" fmla="*/ 0 w 2"/>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0" y="1"/>
                    </a:moveTo>
                    <a:cubicBezTo>
                      <a:pt x="0" y="1"/>
                      <a:pt x="0" y="1"/>
                      <a:pt x="0" y="1"/>
                    </a:cubicBezTo>
                    <a:cubicBezTo>
                      <a:pt x="1" y="1"/>
                      <a:pt x="1" y="1"/>
                      <a:pt x="1" y="1"/>
                    </a:cubicBezTo>
                    <a:cubicBezTo>
                      <a:pt x="1" y="1"/>
                      <a:pt x="1" y="0"/>
                      <a:pt x="2" y="0"/>
                    </a:cubicBezTo>
                    <a:cubicBezTo>
                      <a:pt x="2" y="0"/>
                      <a:pt x="2" y="0"/>
                      <a:pt x="2" y="0"/>
                    </a:cubicBezTo>
                    <a:cubicBezTo>
                      <a:pt x="1" y="0"/>
                      <a:pt x="1" y="1"/>
                      <a:pt x="1" y="1"/>
                    </a:cubicBezTo>
                    <a:cubicBezTo>
                      <a:pt x="1" y="1"/>
                      <a:pt x="0" y="1"/>
                      <a:pt x="0" y="1"/>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582" name="Freeform 1329"/>
              <p:cNvSpPr>
                <a:spLocks/>
              </p:cNvSpPr>
              <p:nvPr/>
            </p:nvSpPr>
            <p:spPr bwMode="auto">
              <a:xfrm>
                <a:off x="1490" y="2824"/>
                <a:ext cx="16" cy="4"/>
              </a:xfrm>
              <a:custGeom>
                <a:avLst/>
                <a:gdLst>
                  <a:gd name="T0" fmla="*/ 0 w 17"/>
                  <a:gd name="T1" fmla="*/ 5 h 5"/>
                  <a:gd name="T2" fmla="*/ 0 w 17"/>
                  <a:gd name="T3" fmla="*/ 5 h 5"/>
                  <a:gd name="T4" fmla="*/ 0 w 17"/>
                  <a:gd name="T5" fmla="*/ 5 h 5"/>
                  <a:gd name="T6" fmla="*/ 1 w 17"/>
                  <a:gd name="T7" fmla="*/ 5 h 5"/>
                  <a:gd name="T8" fmla="*/ 12 w 17"/>
                  <a:gd name="T9" fmla="*/ 2 h 5"/>
                  <a:gd name="T10" fmla="*/ 17 w 17"/>
                  <a:gd name="T11" fmla="*/ 1 h 5"/>
                  <a:gd name="T12" fmla="*/ 14 w 17"/>
                  <a:gd name="T13" fmla="*/ 1 h 5"/>
                  <a:gd name="T14" fmla="*/ 11 w 17"/>
                  <a:gd name="T15" fmla="*/ 2 h 5"/>
                  <a:gd name="T16" fmla="*/ 11 w 17"/>
                  <a:gd name="T17" fmla="*/ 2 h 5"/>
                  <a:gd name="T18" fmla="*/ 8 w 17"/>
                  <a:gd name="T19" fmla="*/ 3 h 5"/>
                  <a:gd name="T20" fmla="*/ 8 w 17"/>
                  <a:gd name="T21" fmla="*/ 3 h 5"/>
                  <a:gd name="T22" fmla="*/ 4 w 17"/>
                  <a:gd name="T23" fmla="*/ 3 h 5"/>
                  <a:gd name="T24" fmla="*/ 4 w 17"/>
                  <a:gd name="T25" fmla="*/ 3 h 5"/>
                  <a:gd name="T26" fmla="*/ 1 w 17"/>
                  <a:gd name="T27" fmla="*/ 3 h 5"/>
                  <a:gd name="T28" fmla="*/ 1 w 17"/>
                  <a:gd name="T29" fmla="*/ 3 h 5"/>
                  <a:gd name="T30" fmla="*/ 0 w 17"/>
                  <a:gd name="T31"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7" h="5">
                    <a:moveTo>
                      <a:pt x="0" y="5"/>
                    </a:moveTo>
                    <a:cubicBezTo>
                      <a:pt x="0" y="5"/>
                      <a:pt x="0" y="5"/>
                      <a:pt x="0" y="5"/>
                    </a:cubicBezTo>
                    <a:cubicBezTo>
                      <a:pt x="0" y="5"/>
                      <a:pt x="0" y="5"/>
                      <a:pt x="0" y="5"/>
                    </a:cubicBezTo>
                    <a:cubicBezTo>
                      <a:pt x="0" y="5"/>
                      <a:pt x="1" y="5"/>
                      <a:pt x="1" y="5"/>
                    </a:cubicBezTo>
                    <a:cubicBezTo>
                      <a:pt x="4" y="5"/>
                      <a:pt x="11" y="4"/>
                      <a:pt x="12" y="2"/>
                    </a:cubicBezTo>
                    <a:cubicBezTo>
                      <a:pt x="14" y="1"/>
                      <a:pt x="15" y="1"/>
                      <a:pt x="17" y="1"/>
                    </a:cubicBezTo>
                    <a:cubicBezTo>
                      <a:pt x="16" y="0"/>
                      <a:pt x="15" y="0"/>
                      <a:pt x="14" y="1"/>
                    </a:cubicBezTo>
                    <a:cubicBezTo>
                      <a:pt x="13" y="1"/>
                      <a:pt x="12" y="2"/>
                      <a:pt x="11" y="2"/>
                    </a:cubicBezTo>
                    <a:cubicBezTo>
                      <a:pt x="11" y="2"/>
                      <a:pt x="11" y="2"/>
                      <a:pt x="11" y="2"/>
                    </a:cubicBezTo>
                    <a:cubicBezTo>
                      <a:pt x="10" y="2"/>
                      <a:pt x="9" y="3"/>
                      <a:pt x="8" y="3"/>
                    </a:cubicBezTo>
                    <a:cubicBezTo>
                      <a:pt x="8" y="3"/>
                      <a:pt x="8" y="3"/>
                      <a:pt x="8" y="3"/>
                    </a:cubicBezTo>
                    <a:cubicBezTo>
                      <a:pt x="7" y="3"/>
                      <a:pt x="5" y="3"/>
                      <a:pt x="4" y="3"/>
                    </a:cubicBezTo>
                    <a:cubicBezTo>
                      <a:pt x="4" y="3"/>
                      <a:pt x="4" y="3"/>
                      <a:pt x="4" y="3"/>
                    </a:cubicBezTo>
                    <a:cubicBezTo>
                      <a:pt x="3" y="3"/>
                      <a:pt x="2" y="3"/>
                      <a:pt x="1" y="3"/>
                    </a:cubicBezTo>
                    <a:cubicBezTo>
                      <a:pt x="1" y="3"/>
                      <a:pt x="1" y="3"/>
                      <a:pt x="1" y="3"/>
                    </a:cubicBezTo>
                    <a:cubicBezTo>
                      <a:pt x="1" y="4"/>
                      <a:pt x="0" y="4"/>
                      <a:pt x="0" y="5"/>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583" name="Freeform 1330"/>
              <p:cNvSpPr>
                <a:spLocks/>
              </p:cNvSpPr>
              <p:nvPr/>
            </p:nvSpPr>
            <p:spPr bwMode="auto">
              <a:xfrm>
                <a:off x="1483" y="2793"/>
                <a:ext cx="59" cy="45"/>
              </a:xfrm>
              <a:custGeom>
                <a:avLst/>
                <a:gdLst>
                  <a:gd name="T0" fmla="*/ 39 w 62"/>
                  <a:gd name="T1" fmla="*/ 42 h 47"/>
                  <a:gd name="T2" fmla="*/ 56 w 62"/>
                  <a:gd name="T3" fmla="*/ 47 h 47"/>
                  <a:gd name="T4" fmla="*/ 58 w 62"/>
                  <a:gd name="T5" fmla="*/ 47 h 47"/>
                  <a:gd name="T6" fmla="*/ 60 w 62"/>
                  <a:gd name="T7" fmla="*/ 47 h 47"/>
                  <a:gd name="T8" fmla="*/ 61 w 62"/>
                  <a:gd name="T9" fmla="*/ 47 h 47"/>
                  <a:gd name="T10" fmla="*/ 62 w 62"/>
                  <a:gd name="T11" fmla="*/ 44 h 47"/>
                  <a:gd name="T12" fmla="*/ 62 w 62"/>
                  <a:gd name="T13" fmla="*/ 43 h 47"/>
                  <a:gd name="T14" fmla="*/ 62 w 62"/>
                  <a:gd name="T15" fmla="*/ 42 h 47"/>
                  <a:gd name="T16" fmla="*/ 62 w 62"/>
                  <a:gd name="T17" fmla="*/ 41 h 47"/>
                  <a:gd name="T18" fmla="*/ 62 w 62"/>
                  <a:gd name="T19" fmla="*/ 41 h 47"/>
                  <a:gd name="T20" fmla="*/ 62 w 62"/>
                  <a:gd name="T21" fmla="*/ 40 h 47"/>
                  <a:gd name="T22" fmla="*/ 54 w 62"/>
                  <a:gd name="T23" fmla="*/ 27 h 47"/>
                  <a:gd name="T24" fmla="*/ 52 w 62"/>
                  <a:gd name="T25" fmla="*/ 24 h 47"/>
                  <a:gd name="T26" fmla="*/ 52 w 62"/>
                  <a:gd name="T27" fmla="*/ 24 h 47"/>
                  <a:gd name="T28" fmla="*/ 52 w 62"/>
                  <a:gd name="T29" fmla="*/ 21 h 47"/>
                  <a:gd name="T30" fmla="*/ 51 w 62"/>
                  <a:gd name="T31" fmla="*/ 20 h 47"/>
                  <a:gd name="T32" fmla="*/ 50 w 62"/>
                  <a:gd name="T33" fmla="*/ 19 h 47"/>
                  <a:gd name="T34" fmla="*/ 49 w 62"/>
                  <a:gd name="T35" fmla="*/ 18 h 47"/>
                  <a:gd name="T36" fmla="*/ 40 w 62"/>
                  <a:gd name="T37" fmla="*/ 9 h 47"/>
                  <a:gd name="T38" fmla="*/ 35 w 62"/>
                  <a:gd name="T39" fmla="*/ 7 h 47"/>
                  <a:gd name="T40" fmla="*/ 29 w 62"/>
                  <a:gd name="T41" fmla="*/ 1 h 47"/>
                  <a:gd name="T42" fmla="*/ 21 w 62"/>
                  <a:gd name="T43" fmla="*/ 2 h 47"/>
                  <a:gd name="T44" fmla="*/ 10 w 62"/>
                  <a:gd name="T45" fmla="*/ 2 h 47"/>
                  <a:gd name="T46" fmla="*/ 9 w 62"/>
                  <a:gd name="T47" fmla="*/ 4 h 47"/>
                  <a:gd name="T48" fmla="*/ 8 w 62"/>
                  <a:gd name="T49" fmla="*/ 5 h 47"/>
                  <a:gd name="T50" fmla="*/ 7 w 62"/>
                  <a:gd name="T51" fmla="*/ 6 h 47"/>
                  <a:gd name="T52" fmla="*/ 6 w 62"/>
                  <a:gd name="T53" fmla="*/ 7 h 47"/>
                  <a:gd name="T54" fmla="*/ 3 w 62"/>
                  <a:gd name="T55" fmla="*/ 16 h 47"/>
                  <a:gd name="T56" fmla="*/ 8 w 62"/>
                  <a:gd name="T57" fmla="*/ 31 h 47"/>
                  <a:gd name="T58" fmla="*/ 10 w 62"/>
                  <a:gd name="T59" fmla="*/ 31 h 47"/>
                  <a:gd name="T60" fmla="*/ 13 w 62"/>
                  <a:gd name="T61" fmla="*/ 31 h 47"/>
                  <a:gd name="T62" fmla="*/ 16 w 62"/>
                  <a:gd name="T63" fmla="*/ 30 h 47"/>
                  <a:gd name="T64" fmla="*/ 22 w 62"/>
                  <a:gd name="T65" fmla="*/ 28 h 47"/>
                  <a:gd name="T66" fmla="*/ 31 w 62"/>
                  <a:gd name="T67" fmla="*/ 33 h 47"/>
                  <a:gd name="T68" fmla="*/ 41 w 62"/>
                  <a:gd name="T69" fmla="*/ 36 h 47"/>
                  <a:gd name="T70" fmla="*/ 30 w 62"/>
                  <a:gd name="T71" fmla="*/ 40 h 47"/>
                  <a:gd name="T72" fmla="*/ 22 w 62"/>
                  <a:gd name="T73" fmla="*/ 37 h 47"/>
                  <a:gd name="T74" fmla="*/ 8 w 62"/>
                  <a:gd name="T75" fmla="*/ 41 h 47"/>
                  <a:gd name="T76" fmla="*/ 7 w 62"/>
                  <a:gd name="T77" fmla="*/ 41 h 47"/>
                  <a:gd name="T78" fmla="*/ 7 w 62"/>
                  <a:gd name="T79" fmla="*/ 41 h 47"/>
                  <a:gd name="T80" fmla="*/ 8 w 62"/>
                  <a:gd name="T81" fmla="*/ 44 h 47"/>
                  <a:gd name="T82" fmla="*/ 10 w 62"/>
                  <a:gd name="T83" fmla="*/ 44 h 47"/>
                  <a:gd name="T84" fmla="*/ 12 w 62"/>
                  <a:gd name="T85" fmla="*/ 44 h 47"/>
                  <a:gd name="T86" fmla="*/ 13 w 62"/>
                  <a:gd name="T87" fmla="*/ 45 h 47"/>
                  <a:gd name="T88" fmla="*/ 13 w 62"/>
                  <a:gd name="T89" fmla="*/ 46 h 47"/>
                  <a:gd name="T90" fmla="*/ 15 w 62"/>
                  <a:gd name="T91" fmla="*/ 46 h 47"/>
                  <a:gd name="T92" fmla="*/ 16 w 62"/>
                  <a:gd name="T93" fmla="*/ 45 h 47"/>
                  <a:gd name="T94" fmla="*/ 18 w 62"/>
                  <a:gd name="T95" fmla="*/ 44 h 47"/>
                  <a:gd name="T96" fmla="*/ 19 w 62"/>
                  <a:gd name="T97" fmla="*/ 43 h 47"/>
                  <a:gd name="T98" fmla="*/ 36 w 62"/>
                  <a:gd name="T99" fmla="*/ 42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2" h="47">
                    <a:moveTo>
                      <a:pt x="36" y="41"/>
                    </a:moveTo>
                    <a:cubicBezTo>
                      <a:pt x="39" y="42"/>
                      <a:pt x="39" y="42"/>
                      <a:pt x="39" y="42"/>
                    </a:cubicBezTo>
                    <a:cubicBezTo>
                      <a:pt x="46" y="43"/>
                      <a:pt x="48" y="45"/>
                      <a:pt x="48" y="46"/>
                    </a:cubicBezTo>
                    <a:cubicBezTo>
                      <a:pt x="49" y="47"/>
                      <a:pt x="52" y="47"/>
                      <a:pt x="56" y="47"/>
                    </a:cubicBezTo>
                    <a:cubicBezTo>
                      <a:pt x="56" y="47"/>
                      <a:pt x="57" y="47"/>
                      <a:pt x="57" y="47"/>
                    </a:cubicBezTo>
                    <a:cubicBezTo>
                      <a:pt x="58" y="47"/>
                      <a:pt x="58" y="47"/>
                      <a:pt x="58" y="47"/>
                    </a:cubicBezTo>
                    <a:cubicBezTo>
                      <a:pt x="58" y="47"/>
                      <a:pt x="59" y="47"/>
                      <a:pt x="59" y="47"/>
                    </a:cubicBezTo>
                    <a:cubicBezTo>
                      <a:pt x="59" y="47"/>
                      <a:pt x="60" y="47"/>
                      <a:pt x="60" y="47"/>
                    </a:cubicBezTo>
                    <a:cubicBezTo>
                      <a:pt x="60" y="47"/>
                      <a:pt x="60" y="47"/>
                      <a:pt x="61" y="47"/>
                    </a:cubicBezTo>
                    <a:cubicBezTo>
                      <a:pt x="61" y="47"/>
                      <a:pt x="61" y="47"/>
                      <a:pt x="61" y="47"/>
                    </a:cubicBezTo>
                    <a:cubicBezTo>
                      <a:pt x="62" y="46"/>
                      <a:pt x="62" y="46"/>
                      <a:pt x="62" y="46"/>
                    </a:cubicBezTo>
                    <a:cubicBezTo>
                      <a:pt x="62" y="45"/>
                      <a:pt x="62" y="45"/>
                      <a:pt x="62" y="44"/>
                    </a:cubicBezTo>
                    <a:cubicBezTo>
                      <a:pt x="62" y="44"/>
                      <a:pt x="62" y="44"/>
                      <a:pt x="62" y="44"/>
                    </a:cubicBezTo>
                    <a:cubicBezTo>
                      <a:pt x="62" y="43"/>
                      <a:pt x="62" y="43"/>
                      <a:pt x="62" y="43"/>
                    </a:cubicBezTo>
                    <a:cubicBezTo>
                      <a:pt x="62" y="43"/>
                      <a:pt x="62" y="42"/>
                      <a:pt x="62" y="42"/>
                    </a:cubicBezTo>
                    <a:cubicBezTo>
                      <a:pt x="62" y="42"/>
                      <a:pt x="62" y="42"/>
                      <a:pt x="62" y="42"/>
                    </a:cubicBezTo>
                    <a:cubicBezTo>
                      <a:pt x="62" y="42"/>
                      <a:pt x="62" y="42"/>
                      <a:pt x="62" y="42"/>
                    </a:cubicBezTo>
                    <a:cubicBezTo>
                      <a:pt x="62" y="41"/>
                      <a:pt x="62" y="41"/>
                      <a:pt x="62" y="41"/>
                    </a:cubicBezTo>
                    <a:cubicBezTo>
                      <a:pt x="62" y="41"/>
                      <a:pt x="62" y="41"/>
                      <a:pt x="62" y="41"/>
                    </a:cubicBezTo>
                    <a:cubicBezTo>
                      <a:pt x="62" y="41"/>
                      <a:pt x="62" y="41"/>
                      <a:pt x="62" y="41"/>
                    </a:cubicBezTo>
                    <a:cubicBezTo>
                      <a:pt x="62" y="40"/>
                      <a:pt x="62" y="40"/>
                      <a:pt x="62" y="40"/>
                    </a:cubicBezTo>
                    <a:cubicBezTo>
                      <a:pt x="62" y="40"/>
                      <a:pt x="62" y="40"/>
                      <a:pt x="62" y="40"/>
                    </a:cubicBezTo>
                    <a:cubicBezTo>
                      <a:pt x="61" y="39"/>
                      <a:pt x="59" y="37"/>
                      <a:pt x="57" y="35"/>
                    </a:cubicBezTo>
                    <a:cubicBezTo>
                      <a:pt x="55" y="33"/>
                      <a:pt x="54" y="29"/>
                      <a:pt x="54" y="27"/>
                    </a:cubicBezTo>
                    <a:cubicBezTo>
                      <a:pt x="52" y="24"/>
                      <a:pt x="52" y="24"/>
                      <a:pt x="52" y="24"/>
                    </a:cubicBezTo>
                    <a:cubicBezTo>
                      <a:pt x="52" y="24"/>
                      <a:pt x="52" y="24"/>
                      <a:pt x="52" y="24"/>
                    </a:cubicBezTo>
                    <a:cubicBezTo>
                      <a:pt x="52" y="24"/>
                      <a:pt x="52" y="24"/>
                      <a:pt x="52" y="24"/>
                    </a:cubicBezTo>
                    <a:cubicBezTo>
                      <a:pt x="52" y="24"/>
                      <a:pt x="52" y="24"/>
                      <a:pt x="52" y="24"/>
                    </a:cubicBezTo>
                    <a:cubicBezTo>
                      <a:pt x="52" y="23"/>
                      <a:pt x="52" y="23"/>
                      <a:pt x="52" y="21"/>
                    </a:cubicBezTo>
                    <a:cubicBezTo>
                      <a:pt x="52" y="21"/>
                      <a:pt x="52" y="21"/>
                      <a:pt x="52" y="21"/>
                    </a:cubicBezTo>
                    <a:cubicBezTo>
                      <a:pt x="51" y="21"/>
                      <a:pt x="51" y="21"/>
                      <a:pt x="51" y="20"/>
                    </a:cubicBezTo>
                    <a:cubicBezTo>
                      <a:pt x="51" y="20"/>
                      <a:pt x="51" y="20"/>
                      <a:pt x="51" y="20"/>
                    </a:cubicBezTo>
                    <a:cubicBezTo>
                      <a:pt x="51" y="20"/>
                      <a:pt x="50" y="19"/>
                      <a:pt x="50" y="19"/>
                    </a:cubicBezTo>
                    <a:cubicBezTo>
                      <a:pt x="50" y="19"/>
                      <a:pt x="50" y="19"/>
                      <a:pt x="50" y="19"/>
                    </a:cubicBezTo>
                    <a:cubicBezTo>
                      <a:pt x="50" y="19"/>
                      <a:pt x="49" y="18"/>
                      <a:pt x="49" y="18"/>
                    </a:cubicBezTo>
                    <a:cubicBezTo>
                      <a:pt x="49" y="18"/>
                      <a:pt x="49" y="18"/>
                      <a:pt x="49" y="18"/>
                    </a:cubicBezTo>
                    <a:cubicBezTo>
                      <a:pt x="48" y="18"/>
                      <a:pt x="48" y="17"/>
                      <a:pt x="47" y="17"/>
                    </a:cubicBezTo>
                    <a:cubicBezTo>
                      <a:pt x="44" y="16"/>
                      <a:pt x="41" y="12"/>
                      <a:pt x="40" y="9"/>
                    </a:cubicBezTo>
                    <a:cubicBezTo>
                      <a:pt x="39" y="9"/>
                      <a:pt x="39" y="8"/>
                      <a:pt x="39" y="7"/>
                    </a:cubicBezTo>
                    <a:cubicBezTo>
                      <a:pt x="35" y="7"/>
                      <a:pt x="35" y="7"/>
                      <a:pt x="35" y="7"/>
                    </a:cubicBezTo>
                    <a:cubicBezTo>
                      <a:pt x="35" y="6"/>
                      <a:pt x="35" y="6"/>
                      <a:pt x="35" y="6"/>
                    </a:cubicBezTo>
                    <a:cubicBezTo>
                      <a:pt x="34" y="5"/>
                      <a:pt x="31" y="2"/>
                      <a:pt x="29" y="1"/>
                    </a:cubicBezTo>
                    <a:cubicBezTo>
                      <a:pt x="27" y="0"/>
                      <a:pt x="23" y="2"/>
                      <a:pt x="22" y="2"/>
                    </a:cubicBezTo>
                    <a:cubicBezTo>
                      <a:pt x="21" y="2"/>
                      <a:pt x="21" y="2"/>
                      <a:pt x="21" y="2"/>
                    </a:cubicBezTo>
                    <a:cubicBezTo>
                      <a:pt x="21" y="2"/>
                      <a:pt x="18" y="3"/>
                      <a:pt x="15" y="3"/>
                    </a:cubicBezTo>
                    <a:cubicBezTo>
                      <a:pt x="13" y="3"/>
                      <a:pt x="12" y="2"/>
                      <a:pt x="10" y="2"/>
                    </a:cubicBezTo>
                    <a:cubicBezTo>
                      <a:pt x="10" y="2"/>
                      <a:pt x="10" y="2"/>
                      <a:pt x="9" y="3"/>
                    </a:cubicBezTo>
                    <a:cubicBezTo>
                      <a:pt x="9" y="3"/>
                      <a:pt x="9" y="3"/>
                      <a:pt x="9" y="4"/>
                    </a:cubicBezTo>
                    <a:cubicBezTo>
                      <a:pt x="9" y="4"/>
                      <a:pt x="9" y="4"/>
                      <a:pt x="8" y="5"/>
                    </a:cubicBezTo>
                    <a:cubicBezTo>
                      <a:pt x="8" y="5"/>
                      <a:pt x="8" y="5"/>
                      <a:pt x="8" y="5"/>
                    </a:cubicBezTo>
                    <a:cubicBezTo>
                      <a:pt x="8" y="5"/>
                      <a:pt x="8" y="6"/>
                      <a:pt x="8" y="6"/>
                    </a:cubicBezTo>
                    <a:cubicBezTo>
                      <a:pt x="7" y="6"/>
                      <a:pt x="7" y="6"/>
                      <a:pt x="7" y="6"/>
                    </a:cubicBezTo>
                    <a:cubicBezTo>
                      <a:pt x="7" y="6"/>
                      <a:pt x="7" y="7"/>
                      <a:pt x="7" y="7"/>
                    </a:cubicBezTo>
                    <a:cubicBezTo>
                      <a:pt x="6" y="7"/>
                      <a:pt x="6" y="7"/>
                      <a:pt x="6" y="7"/>
                    </a:cubicBezTo>
                    <a:cubicBezTo>
                      <a:pt x="6" y="7"/>
                      <a:pt x="6" y="7"/>
                      <a:pt x="6" y="7"/>
                    </a:cubicBezTo>
                    <a:cubicBezTo>
                      <a:pt x="5" y="10"/>
                      <a:pt x="5" y="14"/>
                      <a:pt x="3" y="16"/>
                    </a:cubicBezTo>
                    <a:cubicBezTo>
                      <a:pt x="0" y="20"/>
                      <a:pt x="4" y="27"/>
                      <a:pt x="7" y="29"/>
                    </a:cubicBezTo>
                    <a:cubicBezTo>
                      <a:pt x="7" y="30"/>
                      <a:pt x="8" y="30"/>
                      <a:pt x="8" y="31"/>
                    </a:cubicBezTo>
                    <a:cubicBezTo>
                      <a:pt x="8" y="31"/>
                      <a:pt x="9" y="31"/>
                      <a:pt x="9" y="31"/>
                    </a:cubicBezTo>
                    <a:cubicBezTo>
                      <a:pt x="9" y="31"/>
                      <a:pt x="10" y="31"/>
                      <a:pt x="10" y="31"/>
                    </a:cubicBezTo>
                    <a:cubicBezTo>
                      <a:pt x="11" y="31"/>
                      <a:pt x="12" y="31"/>
                      <a:pt x="12" y="31"/>
                    </a:cubicBezTo>
                    <a:cubicBezTo>
                      <a:pt x="13" y="31"/>
                      <a:pt x="13" y="31"/>
                      <a:pt x="13" y="31"/>
                    </a:cubicBezTo>
                    <a:cubicBezTo>
                      <a:pt x="14" y="31"/>
                      <a:pt x="15" y="31"/>
                      <a:pt x="15" y="30"/>
                    </a:cubicBezTo>
                    <a:cubicBezTo>
                      <a:pt x="16" y="30"/>
                      <a:pt x="16" y="30"/>
                      <a:pt x="16" y="30"/>
                    </a:cubicBezTo>
                    <a:cubicBezTo>
                      <a:pt x="17" y="30"/>
                      <a:pt x="18" y="29"/>
                      <a:pt x="19" y="29"/>
                    </a:cubicBezTo>
                    <a:cubicBezTo>
                      <a:pt x="20" y="28"/>
                      <a:pt x="21" y="28"/>
                      <a:pt x="22" y="28"/>
                    </a:cubicBezTo>
                    <a:cubicBezTo>
                      <a:pt x="25" y="28"/>
                      <a:pt x="26" y="30"/>
                      <a:pt x="27" y="31"/>
                    </a:cubicBezTo>
                    <a:cubicBezTo>
                      <a:pt x="28" y="32"/>
                      <a:pt x="29" y="33"/>
                      <a:pt x="31" y="33"/>
                    </a:cubicBezTo>
                    <a:cubicBezTo>
                      <a:pt x="37" y="34"/>
                      <a:pt x="38" y="34"/>
                      <a:pt x="38" y="35"/>
                    </a:cubicBezTo>
                    <a:cubicBezTo>
                      <a:pt x="41" y="36"/>
                      <a:pt x="41" y="36"/>
                      <a:pt x="41" y="36"/>
                    </a:cubicBezTo>
                    <a:cubicBezTo>
                      <a:pt x="38" y="38"/>
                      <a:pt x="38" y="38"/>
                      <a:pt x="38" y="38"/>
                    </a:cubicBezTo>
                    <a:cubicBezTo>
                      <a:pt x="38" y="38"/>
                      <a:pt x="34" y="41"/>
                      <a:pt x="30" y="40"/>
                    </a:cubicBezTo>
                    <a:cubicBezTo>
                      <a:pt x="28" y="40"/>
                      <a:pt x="27" y="39"/>
                      <a:pt x="25" y="38"/>
                    </a:cubicBezTo>
                    <a:cubicBezTo>
                      <a:pt x="24" y="38"/>
                      <a:pt x="23" y="37"/>
                      <a:pt x="22" y="37"/>
                    </a:cubicBezTo>
                    <a:cubicBezTo>
                      <a:pt x="19" y="40"/>
                      <a:pt x="10" y="41"/>
                      <a:pt x="8" y="41"/>
                    </a:cubicBezTo>
                    <a:cubicBezTo>
                      <a:pt x="8" y="41"/>
                      <a:pt x="8" y="41"/>
                      <a:pt x="8" y="41"/>
                    </a:cubicBezTo>
                    <a:cubicBezTo>
                      <a:pt x="8" y="41"/>
                      <a:pt x="8" y="41"/>
                      <a:pt x="8" y="41"/>
                    </a:cubicBezTo>
                    <a:cubicBezTo>
                      <a:pt x="8" y="41"/>
                      <a:pt x="8" y="41"/>
                      <a:pt x="7" y="41"/>
                    </a:cubicBezTo>
                    <a:cubicBezTo>
                      <a:pt x="7" y="41"/>
                      <a:pt x="7" y="41"/>
                      <a:pt x="7" y="41"/>
                    </a:cubicBezTo>
                    <a:cubicBezTo>
                      <a:pt x="7" y="41"/>
                      <a:pt x="7" y="41"/>
                      <a:pt x="7" y="41"/>
                    </a:cubicBezTo>
                    <a:cubicBezTo>
                      <a:pt x="7" y="42"/>
                      <a:pt x="7" y="43"/>
                      <a:pt x="7" y="44"/>
                    </a:cubicBezTo>
                    <a:cubicBezTo>
                      <a:pt x="8" y="44"/>
                      <a:pt x="8" y="44"/>
                      <a:pt x="8" y="44"/>
                    </a:cubicBezTo>
                    <a:cubicBezTo>
                      <a:pt x="8" y="44"/>
                      <a:pt x="8" y="44"/>
                      <a:pt x="8" y="44"/>
                    </a:cubicBezTo>
                    <a:cubicBezTo>
                      <a:pt x="9" y="44"/>
                      <a:pt x="9" y="44"/>
                      <a:pt x="10" y="44"/>
                    </a:cubicBezTo>
                    <a:cubicBezTo>
                      <a:pt x="10" y="44"/>
                      <a:pt x="10" y="44"/>
                      <a:pt x="11" y="44"/>
                    </a:cubicBezTo>
                    <a:cubicBezTo>
                      <a:pt x="11" y="44"/>
                      <a:pt x="11" y="44"/>
                      <a:pt x="12" y="44"/>
                    </a:cubicBezTo>
                    <a:cubicBezTo>
                      <a:pt x="12" y="44"/>
                      <a:pt x="12" y="45"/>
                      <a:pt x="12" y="45"/>
                    </a:cubicBezTo>
                    <a:cubicBezTo>
                      <a:pt x="12" y="45"/>
                      <a:pt x="13" y="45"/>
                      <a:pt x="13" y="45"/>
                    </a:cubicBezTo>
                    <a:cubicBezTo>
                      <a:pt x="13" y="45"/>
                      <a:pt x="13" y="45"/>
                      <a:pt x="13" y="45"/>
                    </a:cubicBezTo>
                    <a:cubicBezTo>
                      <a:pt x="13" y="46"/>
                      <a:pt x="13" y="46"/>
                      <a:pt x="13" y="46"/>
                    </a:cubicBezTo>
                    <a:cubicBezTo>
                      <a:pt x="14" y="46"/>
                      <a:pt x="14" y="46"/>
                      <a:pt x="14" y="46"/>
                    </a:cubicBezTo>
                    <a:cubicBezTo>
                      <a:pt x="14" y="46"/>
                      <a:pt x="15" y="46"/>
                      <a:pt x="15" y="46"/>
                    </a:cubicBezTo>
                    <a:cubicBezTo>
                      <a:pt x="15" y="45"/>
                      <a:pt x="15" y="45"/>
                      <a:pt x="16" y="45"/>
                    </a:cubicBezTo>
                    <a:cubicBezTo>
                      <a:pt x="16" y="45"/>
                      <a:pt x="16" y="45"/>
                      <a:pt x="16" y="45"/>
                    </a:cubicBezTo>
                    <a:cubicBezTo>
                      <a:pt x="16" y="45"/>
                      <a:pt x="17" y="45"/>
                      <a:pt x="17" y="44"/>
                    </a:cubicBezTo>
                    <a:cubicBezTo>
                      <a:pt x="17" y="44"/>
                      <a:pt x="18" y="44"/>
                      <a:pt x="18" y="44"/>
                    </a:cubicBezTo>
                    <a:cubicBezTo>
                      <a:pt x="18" y="44"/>
                      <a:pt x="18" y="44"/>
                      <a:pt x="18" y="44"/>
                    </a:cubicBezTo>
                    <a:cubicBezTo>
                      <a:pt x="19" y="43"/>
                      <a:pt x="19" y="43"/>
                      <a:pt x="19" y="43"/>
                    </a:cubicBezTo>
                    <a:cubicBezTo>
                      <a:pt x="19" y="43"/>
                      <a:pt x="33" y="42"/>
                      <a:pt x="35" y="42"/>
                    </a:cubicBezTo>
                    <a:cubicBezTo>
                      <a:pt x="36" y="42"/>
                      <a:pt x="36" y="42"/>
                      <a:pt x="36" y="42"/>
                    </a:cubicBezTo>
                    <a:lnTo>
                      <a:pt x="36" y="41"/>
                    </a:ln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584" name="Freeform 1331"/>
              <p:cNvSpPr>
                <a:spLocks/>
              </p:cNvSpPr>
              <p:nvPr/>
            </p:nvSpPr>
            <p:spPr bwMode="auto">
              <a:xfrm>
                <a:off x="1491" y="283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585" name="Freeform 1332"/>
              <p:cNvSpPr>
                <a:spLocks/>
              </p:cNvSpPr>
              <p:nvPr/>
            </p:nvSpPr>
            <p:spPr bwMode="auto">
              <a:xfrm>
                <a:off x="1490" y="283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586" name="Freeform 1333"/>
              <p:cNvSpPr>
                <a:spLocks/>
              </p:cNvSpPr>
              <p:nvPr/>
            </p:nvSpPr>
            <p:spPr bwMode="auto">
              <a:xfrm>
                <a:off x="1490" y="2832"/>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587" name="Freeform 1334"/>
              <p:cNvSpPr>
                <a:spLocks/>
              </p:cNvSpPr>
              <p:nvPr/>
            </p:nvSpPr>
            <p:spPr bwMode="auto">
              <a:xfrm>
                <a:off x="1498" y="2821"/>
                <a:ext cx="3" cy="1"/>
              </a:xfrm>
              <a:custGeom>
                <a:avLst/>
                <a:gdLst>
                  <a:gd name="T0" fmla="*/ 3 w 3"/>
                  <a:gd name="T1" fmla="*/ 0 h 1"/>
                  <a:gd name="T2" fmla="*/ 0 w 3"/>
                  <a:gd name="T3" fmla="*/ 1 h 1"/>
                  <a:gd name="T4" fmla="*/ 3 w 3"/>
                  <a:gd name="T5" fmla="*/ 0 h 1"/>
                </a:gdLst>
                <a:ahLst/>
                <a:cxnLst>
                  <a:cxn ang="0">
                    <a:pos x="T0" y="T1"/>
                  </a:cxn>
                  <a:cxn ang="0">
                    <a:pos x="T2" y="T3"/>
                  </a:cxn>
                  <a:cxn ang="0">
                    <a:pos x="T4" y="T5"/>
                  </a:cxn>
                </a:cxnLst>
                <a:rect l="0" t="0" r="r" b="b"/>
                <a:pathLst>
                  <a:path w="3" h="1">
                    <a:moveTo>
                      <a:pt x="3" y="0"/>
                    </a:moveTo>
                    <a:cubicBezTo>
                      <a:pt x="2" y="0"/>
                      <a:pt x="1" y="1"/>
                      <a:pt x="0" y="1"/>
                    </a:cubicBezTo>
                    <a:cubicBezTo>
                      <a:pt x="1" y="1"/>
                      <a:pt x="2" y="0"/>
                      <a:pt x="3" y="0"/>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588" name="Freeform 1335"/>
              <p:cNvSpPr>
                <a:spLocks/>
              </p:cNvSpPr>
              <p:nvPr/>
            </p:nvSpPr>
            <p:spPr bwMode="auto">
              <a:xfrm>
                <a:off x="1496" y="2822"/>
                <a:ext cx="1" cy="1"/>
              </a:xfrm>
              <a:custGeom>
                <a:avLst/>
                <a:gdLst>
                  <a:gd name="T0" fmla="*/ 2 w 2"/>
                  <a:gd name="T1" fmla="*/ 0 h 1"/>
                  <a:gd name="T2" fmla="*/ 0 w 2"/>
                  <a:gd name="T3" fmla="*/ 1 h 1"/>
                  <a:gd name="T4" fmla="*/ 2 w 2"/>
                  <a:gd name="T5" fmla="*/ 0 h 1"/>
                </a:gdLst>
                <a:ahLst/>
                <a:cxnLst>
                  <a:cxn ang="0">
                    <a:pos x="T0" y="T1"/>
                  </a:cxn>
                  <a:cxn ang="0">
                    <a:pos x="T2" y="T3"/>
                  </a:cxn>
                  <a:cxn ang="0">
                    <a:pos x="T4" y="T5"/>
                  </a:cxn>
                </a:cxnLst>
                <a:rect l="0" t="0" r="r" b="b"/>
                <a:pathLst>
                  <a:path w="2" h="1">
                    <a:moveTo>
                      <a:pt x="2" y="0"/>
                    </a:moveTo>
                    <a:cubicBezTo>
                      <a:pt x="2" y="1"/>
                      <a:pt x="1" y="1"/>
                      <a:pt x="0" y="1"/>
                    </a:cubicBezTo>
                    <a:cubicBezTo>
                      <a:pt x="1" y="1"/>
                      <a:pt x="2" y="1"/>
                      <a:pt x="2" y="0"/>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589" name="Freeform 1336"/>
              <p:cNvSpPr>
                <a:spLocks/>
              </p:cNvSpPr>
              <p:nvPr/>
            </p:nvSpPr>
            <p:spPr bwMode="auto">
              <a:xfrm>
                <a:off x="1493" y="2823"/>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2" y="0"/>
                      <a:pt x="1" y="0"/>
                      <a:pt x="0" y="0"/>
                    </a:cubicBezTo>
                    <a:cubicBezTo>
                      <a:pt x="1" y="0"/>
                      <a:pt x="2" y="0"/>
                      <a:pt x="2" y="0"/>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590" name="Freeform 1337"/>
              <p:cNvSpPr>
                <a:spLocks/>
              </p:cNvSpPr>
              <p:nvPr/>
            </p:nvSpPr>
            <p:spPr bwMode="auto">
              <a:xfrm>
                <a:off x="1491" y="2823"/>
                <a:ext cx="1"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cubicBezTo>
                      <a:pt x="0" y="0"/>
                      <a:pt x="1" y="0"/>
                      <a:pt x="1" y="0"/>
                    </a:cubicBezTo>
                    <a:cubicBezTo>
                      <a:pt x="1" y="0"/>
                      <a:pt x="0" y="0"/>
                      <a:pt x="0" y="0"/>
                    </a:cubicBezTo>
                    <a:cubicBezTo>
                      <a:pt x="0" y="0"/>
                      <a:pt x="0" y="0"/>
                      <a:pt x="0" y="0"/>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591" name="Freeform 1338"/>
              <p:cNvSpPr>
                <a:spLocks/>
              </p:cNvSpPr>
              <p:nvPr/>
            </p:nvSpPr>
            <p:spPr bwMode="auto">
              <a:xfrm>
                <a:off x="1496" y="2837"/>
                <a:ext cx="22" cy="13"/>
              </a:xfrm>
              <a:custGeom>
                <a:avLst/>
                <a:gdLst>
                  <a:gd name="T0" fmla="*/ 23 w 23"/>
                  <a:gd name="T1" fmla="*/ 0 h 14"/>
                  <a:gd name="T2" fmla="*/ 7 w 23"/>
                  <a:gd name="T3" fmla="*/ 1 h 14"/>
                  <a:gd name="T4" fmla="*/ 0 w 23"/>
                  <a:gd name="T5" fmla="*/ 4 h 14"/>
                  <a:gd name="T6" fmla="*/ 0 w 23"/>
                  <a:gd name="T7" fmla="*/ 4 h 14"/>
                  <a:gd name="T8" fmla="*/ 4 w 23"/>
                  <a:gd name="T9" fmla="*/ 5 h 14"/>
                  <a:gd name="T10" fmla="*/ 8 w 23"/>
                  <a:gd name="T11" fmla="*/ 12 h 14"/>
                  <a:gd name="T12" fmla="*/ 9 w 23"/>
                  <a:gd name="T13" fmla="*/ 14 h 14"/>
                  <a:gd name="T14" fmla="*/ 9 w 23"/>
                  <a:gd name="T15" fmla="*/ 14 h 14"/>
                  <a:gd name="T16" fmla="*/ 9 w 23"/>
                  <a:gd name="T17" fmla="*/ 14 h 14"/>
                  <a:gd name="T18" fmla="*/ 11 w 23"/>
                  <a:gd name="T19" fmla="*/ 13 h 14"/>
                  <a:gd name="T20" fmla="*/ 20 w 23"/>
                  <a:gd name="T21" fmla="*/ 8 h 14"/>
                  <a:gd name="T22" fmla="*/ 21 w 23"/>
                  <a:gd name="T23" fmla="*/ 8 h 14"/>
                  <a:gd name="T24" fmla="*/ 21 w 23"/>
                  <a:gd name="T25" fmla="*/ 8 h 14"/>
                  <a:gd name="T26" fmla="*/ 20 w 23"/>
                  <a:gd name="T27" fmla="*/ 3 h 14"/>
                  <a:gd name="T28" fmla="*/ 22 w 23"/>
                  <a:gd name="T29" fmla="*/ 1 h 14"/>
                  <a:gd name="T30" fmla="*/ 23 w 23"/>
                  <a:gd name="T31" fmla="*/ 1 h 14"/>
                  <a:gd name="T32" fmla="*/ 23 w 23"/>
                  <a:gd name="T33" fmla="*/ 1 h 14"/>
                  <a:gd name="T34" fmla="*/ 23 w 23"/>
                  <a:gd name="T35" fmla="*/ 0 h 14"/>
                  <a:gd name="T36" fmla="*/ 23 w 23"/>
                  <a:gd name="T37"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3" h="14">
                    <a:moveTo>
                      <a:pt x="23" y="0"/>
                    </a:moveTo>
                    <a:cubicBezTo>
                      <a:pt x="21" y="0"/>
                      <a:pt x="9" y="1"/>
                      <a:pt x="7" y="1"/>
                    </a:cubicBezTo>
                    <a:cubicBezTo>
                      <a:pt x="5" y="2"/>
                      <a:pt x="2" y="4"/>
                      <a:pt x="0" y="4"/>
                    </a:cubicBezTo>
                    <a:cubicBezTo>
                      <a:pt x="0" y="4"/>
                      <a:pt x="0" y="4"/>
                      <a:pt x="0" y="4"/>
                    </a:cubicBezTo>
                    <a:cubicBezTo>
                      <a:pt x="1" y="5"/>
                      <a:pt x="2" y="5"/>
                      <a:pt x="4" y="5"/>
                    </a:cubicBezTo>
                    <a:cubicBezTo>
                      <a:pt x="8" y="7"/>
                      <a:pt x="8" y="9"/>
                      <a:pt x="8" y="12"/>
                    </a:cubicBezTo>
                    <a:cubicBezTo>
                      <a:pt x="8" y="13"/>
                      <a:pt x="8" y="13"/>
                      <a:pt x="9" y="14"/>
                    </a:cubicBezTo>
                    <a:cubicBezTo>
                      <a:pt x="9" y="14"/>
                      <a:pt x="9" y="14"/>
                      <a:pt x="9" y="14"/>
                    </a:cubicBezTo>
                    <a:cubicBezTo>
                      <a:pt x="9" y="14"/>
                      <a:pt x="9" y="14"/>
                      <a:pt x="9" y="14"/>
                    </a:cubicBezTo>
                    <a:cubicBezTo>
                      <a:pt x="10" y="14"/>
                      <a:pt x="10" y="13"/>
                      <a:pt x="11" y="13"/>
                    </a:cubicBezTo>
                    <a:cubicBezTo>
                      <a:pt x="15" y="9"/>
                      <a:pt x="18" y="7"/>
                      <a:pt x="20" y="8"/>
                    </a:cubicBezTo>
                    <a:cubicBezTo>
                      <a:pt x="21" y="8"/>
                      <a:pt x="21" y="8"/>
                      <a:pt x="21" y="8"/>
                    </a:cubicBezTo>
                    <a:cubicBezTo>
                      <a:pt x="21" y="8"/>
                      <a:pt x="21" y="8"/>
                      <a:pt x="21" y="8"/>
                    </a:cubicBezTo>
                    <a:cubicBezTo>
                      <a:pt x="20" y="7"/>
                      <a:pt x="19" y="5"/>
                      <a:pt x="20" y="3"/>
                    </a:cubicBezTo>
                    <a:cubicBezTo>
                      <a:pt x="20" y="3"/>
                      <a:pt x="21" y="2"/>
                      <a:pt x="22" y="1"/>
                    </a:cubicBezTo>
                    <a:cubicBezTo>
                      <a:pt x="22" y="1"/>
                      <a:pt x="23" y="1"/>
                      <a:pt x="23" y="1"/>
                    </a:cubicBezTo>
                    <a:cubicBezTo>
                      <a:pt x="23" y="1"/>
                      <a:pt x="23" y="1"/>
                      <a:pt x="23" y="1"/>
                    </a:cubicBezTo>
                    <a:cubicBezTo>
                      <a:pt x="23" y="0"/>
                      <a:pt x="23" y="0"/>
                      <a:pt x="23" y="0"/>
                    </a:cubicBezTo>
                    <a:cubicBezTo>
                      <a:pt x="23" y="0"/>
                      <a:pt x="23" y="0"/>
                      <a:pt x="23" y="0"/>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592" name="Freeform 1339"/>
              <p:cNvSpPr>
                <a:spLocks/>
              </p:cNvSpPr>
              <p:nvPr/>
            </p:nvSpPr>
            <p:spPr bwMode="auto">
              <a:xfrm>
                <a:off x="1518" y="2837"/>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593" name="Freeform 1340"/>
              <p:cNvSpPr>
                <a:spLocks/>
              </p:cNvSpPr>
              <p:nvPr/>
            </p:nvSpPr>
            <p:spPr bwMode="auto">
              <a:xfrm>
                <a:off x="1826" y="2854"/>
                <a:ext cx="128" cy="87"/>
              </a:xfrm>
              <a:custGeom>
                <a:avLst/>
                <a:gdLst>
                  <a:gd name="T0" fmla="*/ 120 w 134"/>
                  <a:gd name="T1" fmla="*/ 46 h 91"/>
                  <a:gd name="T2" fmla="*/ 113 w 134"/>
                  <a:gd name="T3" fmla="*/ 39 h 91"/>
                  <a:gd name="T4" fmla="*/ 108 w 134"/>
                  <a:gd name="T5" fmla="*/ 33 h 91"/>
                  <a:gd name="T6" fmla="*/ 100 w 134"/>
                  <a:gd name="T7" fmla="*/ 29 h 91"/>
                  <a:gd name="T8" fmla="*/ 94 w 134"/>
                  <a:gd name="T9" fmla="*/ 25 h 91"/>
                  <a:gd name="T10" fmla="*/ 92 w 134"/>
                  <a:gd name="T11" fmla="*/ 21 h 91"/>
                  <a:gd name="T12" fmla="*/ 96 w 134"/>
                  <a:gd name="T13" fmla="*/ 17 h 91"/>
                  <a:gd name="T14" fmla="*/ 93 w 134"/>
                  <a:gd name="T15" fmla="*/ 10 h 91"/>
                  <a:gd name="T16" fmla="*/ 93 w 134"/>
                  <a:gd name="T17" fmla="*/ 9 h 91"/>
                  <a:gd name="T18" fmla="*/ 92 w 134"/>
                  <a:gd name="T19" fmla="*/ 8 h 91"/>
                  <a:gd name="T20" fmla="*/ 91 w 134"/>
                  <a:gd name="T21" fmla="*/ 7 h 91"/>
                  <a:gd name="T22" fmla="*/ 90 w 134"/>
                  <a:gd name="T23" fmla="*/ 5 h 91"/>
                  <a:gd name="T24" fmla="*/ 89 w 134"/>
                  <a:gd name="T25" fmla="*/ 4 h 91"/>
                  <a:gd name="T26" fmla="*/ 86 w 134"/>
                  <a:gd name="T27" fmla="*/ 1 h 91"/>
                  <a:gd name="T28" fmla="*/ 86 w 134"/>
                  <a:gd name="T29" fmla="*/ 1 h 91"/>
                  <a:gd name="T30" fmla="*/ 84 w 134"/>
                  <a:gd name="T31" fmla="*/ 0 h 91"/>
                  <a:gd name="T32" fmla="*/ 77 w 134"/>
                  <a:gd name="T33" fmla="*/ 5 h 91"/>
                  <a:gd name="T34" fmla="*/ 74 w 134"/>
                  <a:gd name="T35" fmla="*/ 10 h 91"/>
                  <a:gd name="T36" fmla="*/ 54 w 134"/>
                  <a:gd name="T37" fmla="*/ 23 h 91"/>
                  <a:gd name="T38" fmla="*/ 48 w 134"/>
                  <a:gd name="T39" fmla="*/ 24 h 91"/>
                  <a:gd name="T40" fmla="*/ 47 w 134"/>
                  <a:gd name="T41" fmla="*/ 29 h 91"/>
                  <a:gd name="T42" fmla="*/ 37 w 134"/>
                  <a:gd name="T43" fmla="*/ 35 h 91"/>
                  <a:gd name="T44" fmla="*/ 27 w 134"/>
                  <a:gd name="T45" fmla="*/ 37 h 91"/>
                  <a:gd name="T46" fmla="*/ 25 w 134"/>
                  <a:gd name="T47" fmla="*/ 39 h 91"/>
                  <a:gd name="T48" fmla="*/ 22 w 134"/>
                  <a:gd name="T49" fmla="*/ 40 h 91"/>
                  <a:gd name="T50" fmla="*/ 19 w 134"/>
                  <a:gd name="T51" fmla="*/ 39 h 91"/>
                  <a:gd name="T52" fmla="*/ 12 w 134"/>
                  <a:gd name="T53" fmla="*/ 42 h 91"/>
                  <a:gd name="T54" fmla="*/ 10 w 134"/>
                  <a:gd name="T55" fmla="*/ 42 h 91"/>
                  <a:gd name="T56" fmla="*/ 9 w 134"/>
                  <a:gd name="T57" fmla="*/ 41 h 91"/>
                  <a:gd name="T58" fmla="*/ 8 w 134"/>
                  <a:gd name="T59" fmla="*/ 43 h 91"/>
                  <a:gd name="T60" fmla="*/ 6 w 134"/>
                  <a:gd name="T61" fmla="*/ 44 h 91"/>
                  <a:gd name="T62" fmla="*/ 5 w 134"/>
                  <a:gd name="T63" fmla="*/ 46 h 91"/>
                  <a:gd name="T64" fmla="*/ 0 w 134"/>
                  <a:gd name="T65" fmla="*/ 57 h 91"/>
                  <a:gd name="T66" fmla="*/ 1 w 134"/>
                  <a:gd name="T67" fmla="*/ 66 h 91"/>
                  <a:gd name="T68" fmla="*/ 6 w 134"/>
                  <a:gd name="T69" fmla="*/ 81 h 91"/>
                  <a:gd name="T70" fmla="*/ 12 w 134"/>
                  <a:gd name="T71" fmla="*/ 87 h 91"/>
                  <a:gd name="T72" fmla="*/ 14 w 134"/>
                  <a:gd name="T73" fmla="*/ 89 h 91"/>
                  <a:gd name="T74" fmla="*/ 15 w 134"/>
                  <a:gd name="T75" fmla="*/ 90 h 91"/>
                  <a:gd name="T76" fmla="*/ 16 w 134"/>
                  <a:gd name="T77" fmla="*/ 91 h 91"/>
                  <a:gd name="T78" fmla="*/ 16 w 134"/>
                  <a:gd name="T79" fmla="*/ 91 h 91"/>
                  <a:gd name="T80" fmla="*/ 16 w 134"/>
                  <a:gd name="T81" fmla="*/ 90 h 91"/>
                  <a:gd name="T82" fmla="*/ 17 w 134"/>
                  <a:gd name="T83" fmla="*/ 89 h 91"/>
                  <a:gd name="T84" fmla="*/ 17 w 134"/>
                  <a:gd name="T85" fmla="*/ 88 h 91"/>
                  <a:gd name="T86" fmla="*/ 17 w 134"/>
                  <a:gd name="T87" fmla="*/ 87 h 91"/>
                  <a:gd name="T88" fmla="*/ 17 w 134"/>
                  <a:gd name="T89" fmla="*/ 86 h 91"/>
                  <a:gd name="T90" fmla="*/ 17 w 134"/>
                  <a:gd name="T91" fmla="*/ 86 h 91"/>
                  <a:gd name="T92" fmla="*/ 17 w 134"/>
                  <a:gd name="T93" fmla="*/ 84 h 91"/>
                  <a:gd name="T94" fmla="*/ 30 w 134"/>
                  <a:gd name="T95" fmla="*/ 80 h 91"/>
                  <a:gd name="T96" fmla="*/ 38 w 134"/>
                  <a:gd name="T97" fmla="*/ 75 h 91"/>
                  <a:gd name="T98" fmla="*/ 52 w 134"/>
                  <a:gd name="T99" fmla="*/ 65 h 91"/>
                  <a:gd name="T100" fmla="*/ 81 w 134"/>
                  <a:gd name="T101" fmla="*/ 75 h 91"/>
                  <a:gd name="T102" fmla="*/ 90 w 134"/>
                  <a:gd name="T103" fmla="*/ 68 h 91"/>
                  <a:gd name="T104" fmla="*/ 94 w 134"/>
                  <a:gd name="T105" fmla="*/ 68 h 91"/>
                  <a:gd name="T106" fmla="*/ 111 w 134"/>
                  <a:gd name="T107" fmla="*/ 65 h 91"/>
                  <a:gd name="T108" fmla="*/ 114 w 134"/>
                  <a:gd name="T109" fmla="*/ 64 h 91"/>
                  <a:gd name="T110" fmla="*/ 128 w 134"/>
                  <a:gd name="T111" fmla="*/ 64 h 91"/>
                  <a:gd name="T112" fmla="*/ 132 w 134"/>
                  <a:gd name="T113" fmla="*/ 6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34" h="91">
                    <a:moveTo>
                      <a:pt x="124" y="52"/>
                    </a:moveTo>
                    <a:cubicBezTo>
                      <a:pt x="124" y="51"/>
                      <a:pt x="124" y="49"/>
                      <a:pt x="120" y="46"/>
                    </a:cubicBezTo>
                    <a:cubicBezTo>
                      <a:pt x="119" y="45"/>
                      <a:pt x="118" y="44"/>
                      <a:pt x="117" y="44"/>
                    </a:cubicBezTo>
                    <a:cubicBezTo>
                      <a:pt x="115" y="42"/>
                      <a:pt x="113" y="41"/>
                      <a:pt x="113" y="39"/>
                    </a:cubicBezTo>
                    <a:cubicBezTo>
                      <a:pt x="113" y="38"/>
                      <a:pt x="113" y="38"/>
                      <a:pt x="111" y="36"/>
                    </a:cubicBezTo>
                    <a:cubicBezTo>
                      <a:pt x="110" y="35"/>
                      <a:pt x="109" y="34"/>
                      <a:pt x="108" y="33"/>
                    </a:cubicBezTo>
                    <a:cubicBezTo>
                      <a:pt x="106" y="30"/>
                      <a:pt x="101" y="29"/>
                      <a:pt x="101" y="29"/>
                    </a:cubicBezTo>
                    <a:cubicBezTo>
                      <a:pt x="100" y="29"/>
                      <a:pt x="100" y="29"/>
                      <a:pt x="100" y="29"/>
                    </a:cubicBezTo>
                    <a:cubicBezTo>
                      <a:pt x="98" y="26"/>
                      <a:pt x="98" y="26"/>
                      <a:pt x="98" y="26"/>
                    </a:cubicBezTo>
                    <a:cubicBezTo>
                      <a:pt x="94" y="25"/>
                      <a:pt x="94" y="25"/>
                      <a:pt x="94" y="25"/>
                    </a:cubicBezTo>
                    <a:cubicBezTo>
                      <a:pt x="93" y="25"/>
                      <a:pt x="93" y="25"/>
                      <a:pt x="93" y="25"/>
                    </a:cubicBezTo>
                    <a:cubicBezTo>
                      <a:pt x="93" y="24"/>
                      <a:pt x="92" y="23"/>
                      <a:pt x="92" y="21"/>
                    </a:cubicBezTo>
                    <a:cubicBezTo>
                      <a:pt x="92" y="20"/>
                      <a:pt x="93" y="18"/>
                      <a:pt x="95" y="17"/>
                    </a:cubicBezTo>
                    <a:cubicBezTo>
                      <a:pt x="96" y="17"/>
                      <a:pt x="96" y="17"/>
                      <a:pt x="96" y="17"/>
                    </a:cubicBezTo>
                    <a:cubicBezTo>
                      <a:pt x="96" y="16"/>
                      <a:pt x="95" y="13"/>
                      <a:pt x="94" y="12"/>
                    </a:cubicBezTo>
                    <a:cubicBezTo>
                      <a:pt x="94" y="11"/>
                      <a:pt x="94" y="11"/>
                      <a:pt x="93" y="10"/>
                    </a:cubicBezTo>
                    <a:cubicBezTo>
                      <a:pt x="93" y="10"/>
                      <a:pt x="93" y="10"/>
                      <a:pt x="93" y="9"/>
                    </a:cubicBezTo>
                    <a:cubicBezTo>
                      <a:pt x="93" y="9"/>
                      <a:pt x="93" y="9"/>
                      <a:pt x="93" y="9"/>
                    </a:cubicBezTo>
                    <a:cubicBezTo>
                      <a:pt x="93" y="9"/>
                      <a:pt x="93" y="9"/>
                      <a:pt x="93" y="9"/>
                    </a:cubicBezTo>
                    <a:cubicBezTo>
                      <a:pt x="93" y="8"/>
                      <a:pt x="92" y="8"/>
                      <a:pt x="92" y="8"/>
                    </a:cubicBezTo>
                    <a:cubicBezTo>
                      <a:pt x="92" y="8"/>
                      <a:pt x="92" y="8"/>
                      <a:pt x="92" y="8"/>
                    </a:cubicBezTo>
                    <a:cubicBezTo>
                      <a:pt x="92" y="7"/>
                      <a:pt x="92" y="7"/>
                      <a:pt x="91" y="7"/>
                    </a:cubicBezTo>
                    <a:cubicBezTo>
                      <a:pt x="91" y="7"/>
                      <a:pt x="91" y="7"/>
                      <a:pt x="91" y="6"/>
                    </a:cubicBezTo>
                    <a:cubicBezTo>
                      <a:pt x="91" y="6"/>
                      <a:pt x="91" y="6"/>
                      <a:pt x="90" y="5"/>
                    </a:cubicBezTo>
                    <a:cubicBezTo>
                      <a:pt x="90" y="5"/>
                      <a:pt x="90" y="5"/>
                      <a:pt x="90" y="5"/>
                    </a:cubicBezTo>
                    <a:cubicBezTo>
                      <a:pt x="90" y="5"/>
                      <a:pt x="89" y="4"/>
                      <a:pt x="89" y="4"/>
                    </a:cubicBezTo>
                    <a:cubicBezTo>
                      <a:pt x="89" y="4"/>
                      <a:pt x="89" y="4"/>
                      <a:pt x="89" y="4"/>
                    </a:cubicBezTo>
                    <a:cubicBezTo>
                      <a:pt x="88" y="3"/>
                      <a:pt x="87" y="2"/>
                      <a:pt x="86" y="1"/>
                    </a:cubicBezTo>
                    <a:cubicBezTo>
                      <a:pt x="86" y="1"/>
                      <a:pt x="86" y="1"/>
                      <a:pt x="86" y="1"/>
                    </a:cubicBezTo>
                    <a:cubicBezTo>
                      <a:pt x="86" y="1"/>
                      <a:pt x="86" y="1"/>
                      <a:pt x="86" y="1"/>
                    </a:cubicBezTo>
                    <a:cubicBezTo>
                      <a:pt x="85" y="0"/>
                      <a:pt x="85" y="0"/>
                      <a:pt x="84" y="0"/>
                    </a:cubicBezTo>
                    <a:cubicBezTo>
                      <a:pt x="84" y="0"/>
                      <a:pt x="84" y="0"/>
                      <a:pt x="84" y="0"/>
                    </a:cubicBezTo>
                    <a:cubicBezTo>
                      <a:pt x="82" y="0"/>
                      <a:pt x="79" y="2"/>
                      <a:pt x="77" y="3"/>
                    </a:cubicBezTo>
                    <a:cubicBezTo>
                      <a:pt x="77" y="4"/>
                      <a:pt x="77" y="4"/>
                      <a:pt x="77" y="5"/>
                    </a:cubicBezTo>
                    <a:cubicBezTo>
                      <a:pt x="77" y="6"/>
                      <a:pt x="76" y="7"/>
                      <a:pt x="75" y="9"/>
                    </a:cubicBezTo>
                    <a:cubicBezTo>
                      <a:pt x="75" y="9"/>
                      <a:pt x="74" y="10"/>
                      <a:pt x="74" y="10"/>
                    </a:cubicBezTo>
                    <a:cubicBezTo>
                      <a:pt x="71" y="13"/>
                      <a:pt x="67" y="16"/>
                      <a:pt x="64" y="20"/>
                    </a:cubicBezTo>
                    <a:cubicBezTo>
                      <a:pt x="62" y="23"/>
                      <a:pt x="58" y="23"/>
                      <a:pt x="54" y="23"/>
                    </a:cubicBezTo>
                    <a:cubicBezTo>
                      <a:pt x="51" y="23"/>
                      <a:pt x="51" y="23"/>
                      <a:pt x="51" y="23"/>
                    </a:cubicBezTo>
                    <a:cubicBezTo>
                      <a:pt x="49" y="23"/>
                      <a:pt x="48" y="23"/>
                      <a:pt x="48" y="24"/>
                    </a:cubicBezTo>
                    <a:cubicBezTo>
                      <a:pt x="48" y="24"/>
                      <a:pt x="48" y="24"/>
                      <a:pt x="48" y="24"/>
                    </a:cubicBezTo>
                    <a:cubicBezTo>
                      <a:pt x="48" y="25"/>
                      <a:pt x="49" y="28"/>
                      <a:pt x="47" y="29"/>
                    </a:cubicBezTo>
                    <a:cubicBezTo>
                      <a:pt x="46" y="31"/>
                      <a:pt x="42" y="32"/>
                      <a:pt x="39" y="34"/>
                    </a:cubicBezTo>
                    <a:cubicBezTo>
                      <a:pt x="37" y="35"/>
                      <a:pt x="37" y="35"/>
                      <a:pt x="37" y="35"/>
                    </a:cubicBezTo>
                    <a:cubicBezTo>
                      <a:pt x="36" y="36"/>
                      <a:pt x="35" y="36"/>
                      <a:pt x="33" y="36"/>
                    </a:cubicBezTo>
                    <a:cubicBezTo>
                      <a:pt x="31" y="36"/>
                      <a:pt x="28" y="37"/>
                      <a:pt x="27" y="37"/>
                    </a:cubicBezTo>
                    <a:cubicBezTo>
                      <a:pt x="26" y="38"/>
                      <a:pt x="26" y="38"/>
                      <a:pt x="25" y="38"/>
                    </a:cubicBezTo>
                    <a:cubicBezTo>
                      <a:pt x="25" y="38"/>
                      <a:pt x="25" y="39"/>
                      <a:pt x="25" y="39"/>
                    </a:cubicBezTo>
                    <a:cubicBezTo>
                      <a:pt x="24" y="40"/>
                      <a:pt x="23" y="40"/>
                      <a:pt x="22" y="40"/>
                    </a:cubicBezTo>
                    <a:cubicBezTo>
                      <a:pt x="22" y="40"/>
                      <a:pt x="22" y="40"/>
                      <a:pt x="22" y="40"/>
                    </a:cubicBezTo>
                    <a:cubicBezTo>
                      <a:pt x="22" y="40"/>
                      <a:pt x="22" y="40"/>
                      <a:pt x="22" y="40"/>
                    </a:cubicBezTo>
                    <a:cubicBezTo>
                      <a:pt x="21" y="40"/>
                      <a:pt x="20" y="39"/>
                      <a:pt x="19" y="39"/>
                    </a:cubicBezTo>
                    <a:cubicBezTo>
                      <a:pt x="19" y="38"/>
                      <a:pt x="18" y="38"/>
                      <a:pt x="18" y="38"/>
                    </a:cubicBezTo>
                    <a:cubicBezTo>
                      <a:pt x="16" y="42"/>
                      <a:pt x="13" y="42"/>
                      <a:pt x="12" y="42"/>
                    </a:cubicBezTo>
                    <a:cubicBezTo>
                      <a:pt x="11" y="42"/>
                      <a:pt x="11" y="42"/>
                      <a:pt x="10" y="42"/>
                    </a:cubicBezTo>
                    <a:cubicBezTo>
                      <a:pt x="10" y="42"/>
                      <a:pt x="10" y="42"/>
                      <a:pt x="10" y="42"/>
                    </a:cubicBezTo>
                    <a:cubicBezTo>
                      <a:pt x="9" y="42"/>
                      <a:pt x="9" y="41"/>
                      <a:pt x="9" y="41"/>
                    </a:cubicBezTo>
                    <a:cubicBezTo>
                      <a:pt x="9" y="41"/>
                      <a:pt x="9" y="41"/>
                      <a:pt x="9" y="41"/>
                    </a:cubicBezTo>
                    <a:cubicBezTo>
                      <a:pt x="9" y="42"/>
                      <a:pt x="8" y="42"/>
                      <a:pt x="8" y="42"/>
                    </a:cubicBezTo>
                    <a:cubicBezTo>
                      <a:pt x="8" y="42"/>
                      <a:pt x="8" y="42"/>
                      <a:pt x="8" y="43"/>
                    </a:cubicBezTo>
                    <a:cubicBezTo>
                      <a:pt x="7" y="43"/>
                      <a:pt x="7" y="43"/>
                      <a:pt x="7" y="43"/>
                    </a:cubicBezTo>
                    <a:cubicBezTo>
                      <a:pt x="7" y="44"/>
                      <a:pt x="7" y="44"/>
                      <a:pt x="6" y="44"/>
                    </a:cubicBezTo>
                    <a:cubicBezTo>
                      <a:pt x="6" y="44"/>
                      <a:pt x="6" y="44"/>
                      <a:pt x="6" y="45"/>
                    </a:cubicBezTo>
                    <a:cubicBezTo>
                      <a:pt x="6" y="45"/>
                      <a:pt x="5" y="46"/>
                      <a:pt x="5" y="46"/>
                    </a:cubicBezTo>
                    <a:cubicBezTo>
                      <a:pt x="4" y="49"/>
                      <a:pt x="3" y="51"/>
                      <a:pt x="2" y="53"/>
                    </a:cubicBezTo>
                    <a:cubicBezTo>
                      <a:pt x="1" y="54"/>
                      <a:pt x="0" y="56"/>
                      <a:pt x="0" y="57"/>
                    </a:cubicBezTo>
                    <a:cubicBezTo>
                      <a:pt x="0" y="57"/>
                      <a:pt x="0" y="58"/>
                      <a:pt x="0" y="59"/>
                    </a:cubicBezTo>
                    <a:cubicBezTo>
                      <a:pt x="1" y="61"/>
                      <a:pt x="1" y="63"/>
                      <a:pt x="1" y="66"/>
                    </a:cubicBezTo>
                    <a:cubicBezTo>
                      <a:pt x="1" y="69"/>
                      <a:pt x="2" y="71"/>
                      <a:pt x="4" y="74"/>
                    </a:cubicBezTo>
                    <a:cubicBezTo>
                      <a:pt x="6" y="77"/>
                      <a:pt x="6" y="80"/>
                      <a:pt x="6" y="81"/>
                    </a:cubicBezTo>
                    <a:cubicBezTo>
                      <a:pt x="7" y="82"/>
                      <a:pt x="7" y="83"/>
                      <a:pt x="8" y="84"/>
                    </a:cubicBezTo>
                    <a:cubicBezTo>
                      <a:pt x="9" y="85"/>
                      <a:pt x="10" y="86"/>
                      <a:pt x="12" y="87"/>
                    </a:cubicBezTo>
                    <a:cubicBezTo>
                      <a:pt x="12" y="88"/>
                      <a:pt x="13" y="88"/>
                      <a:pt x="13" y="88"/>
                    </a:cubicBezTo>
                    <a:cubicBezTo>
                      <a:pt x="13" y="89"/>
                      <a:pt x="13" y="89"/>
                      <a:pt x="14" y="89"/>
                    </a:cubicBezTo>
                    <a:cubicBezTo>
                      <a:pt x="14" y="89"/>
                      <a:pt x="14" y="89"/>
                      <a:pt x="14" y="90"/>
                    </a:cubicBezTo>
                    <a:cubicBezTo>
                      <a:pt x="15" y="90"/>
                      <a:pt x="15" y="90"/>
                      <a:pt x="15" y="90"/>
                    </a:cubicBezTo>
                    <a:cubicBezTo>
                      <a:pt x="15" y="90"/>
                      <a:pt x="15" y="91"/>
                      <a:pt x="15" y="91"/>
                    </a:cubicBezTo>
                    <a:cubicBezTo>
                      <a:pt x="15" y="91"/>
                      <a:pt x="16" y="91"/>
                      <a:pt x="16" y="91"/>
                    </a:cubicBezTo>
                    <a:cubicBezTo>
                      <a:pt x="16" y="91"/>
                      <a:pt x="16" y="91"/>
                      <a:pt x="16" y="91"/>
                    </a:cubicBezTo>
                    <a:cubicBezTo>
                      <a:pt x="16" y="91"/>
                      <a:pt x="16" y="91"/>
                      <a:pt x="16" y="91"/>
                    </a:cubicBezTo>
                    <a:cubicBezTo>
                      <a:pt x="16" y="91"/>
                      <a:pt x="16" y="91"/>
                      <a:pt x="16" y="91"/>
                    </a:cubicBezTo>
                    <a:cubicBezTo>
                      <a:pt x="16" y="91"/>
                      <a:pt x="16" y="90"/>
                      <a:pt x="16" y="90"/>
                    </a:cubicBezTo>
                    <a:cubicBezTo>
                      <a:pt x="16" y="90"/>
                      <a:pt x="16" y="90"/>
                      <a:pt x="16" y="90"/>
                    </a:cubicBezTo>
                    <a:cubicBezTo>
                      <a:pt x="17" y="90"/>
                      <a:pt x="17" y="89"/>
                      <a:pt x="17" y="89"/>
                    </a:cubicBezTo>
                    <a:cubicBezTo>
                      <a:pt x="17" y="89"/>
                      <a:pt x="17" y="89"/>
                      <a:pt x="17" y="89"/>
                    </a:cubicBezTo>
                    <a:cubicBezTo>
                      <a:pt x="17" y="88"/>
                      <a:pt x="17" y="88"/>
                      <a:pt x="17" y="88"/>
                    </a:cubicBezTo>
                    <a:cubicBezTo>
                      <a:pt x="17" y="88"/>
                      <a:pt x="17" y="88"/>
                      <a:pt x="17" y="88"/>
                    </a:cubicBezTo>
                    <a:cubicBezTo>
                      <a:pt x="17" y="87"/>
                      <a:pt x="17" y="87"/>
                      <a:pt x="17" y="87"/>
                    </a:cubicBezTo>
                    <a:cubicBezTo>
                      <a:pt x="17" y="87"/>
                      <a:pt x="17" y="87"/>
                      <a:pt x="17" y="87"/>
                    </a:cubicBezTo>
                    <a:cubicBezTo>
                      <a:pt x="17" y="87"/>
                      <a:pt x="17" y="87"/>
                      <a:pt x="17" y="86"/>
                    </a:cubicBezTo>
                    <a:cubicBezTo>
                      <a:pt x="17" y="86"/>
                      <a:pt x="17" y="86"/>
                      <a:pt x="17" y="86"/>
                    </a:cubicBezTo>
                    <a:cubicBezTo>
                      <a:pt x="17" y="86"/>
                      <a:pt x="17" y="86"/>
                      <a:pt x="17" y="86"/>
                    </a:cubicBezTo>
                    <a:cubicBezTo>
                      <a:pt x="17" y="86"/>
                      <a:pt x="17" y="85"/>
                      <a:pt x="17" y="85"/>
                    </a:cubicBezTo>
                    <a:cubicBezTo>
                      <a:pt x="17" y="84"/>
                      <a:pt x="17" y="84"/>
                      <a:pt x="17" y="84"/>
                    </a:cubicBezTo>
                    <a:cubicBezTo>
                      <a:pt x="25" y="82"/>
                      <a:pt x="25" y="82"/>
                      <a:pt x="25" y="82"/>
                    </a:cubicBezTo>
                    <a:cubicBezTo>
                      <a:pt x="30" y="80"/>
                      <a:pt x="30" y="80"/>
                      <a:pt x="30" y="80"/>
                    </a:cubicBezTo>
                    <a:cubicBezTo>
                      <a:pt x="38" y="81"/>
                      <a:pt x="38" y="81"/>
                      <a:pt x="38" y="81"/>
                    </a:cubicBezTo>
                    <a:cubicBezTo>
                      <a:pt x="38" y="75"/>
                      <a:pt x="38" y="75"/>
                      <a:pt x="38" y="75"/>
                    </a:cubicBezTo>
                    <a:cubicBezTo>
                      <a:pt x="38" y="75"/>
                      <a:pt x="38" y="75"/>
                      <a:pt x="38" y="75"/>
                    </a:cubicBezTo>
                    <a:cubicBezTo>
                      <a:pt x="39" y="73"/>
                      <a:pt x="46" y="65"/>
                      <a:pt x="52" y="65"/>
                    </a:cubicBezTo>
                    <a:cubicBezTo>
                      <a:pt x="56" y="65"/>
                      <a:pt x="60" y="70"/>
                      <a:pt x="62" y="72"/>
                    </a:cubicBezTo>
                    <a:cubicBezTo>
                      <a:pt x="81" y="75"/>
                      <a:pt x="81" y="75"/>
                      <a:pt x="81" y="75"/>
                    </a:cubicBezTo>
                    <a:cubicBezTo>
                      <a:pt x="81" y="73"/>
                      <a:pt x="83" y="69"/>
                      <a:pt x="84" y="68"/>
                    </a:cubicBezTo>
                    <a:cubicBezTo>
                      <a:pt x="86" y="67"/>
                      <a:pt x="88" y="67"/>
                      <a:pt x="90" y="68"/>
                    </a:cubicBezTo>
                    <a:cubicBezTo>
                      <a:pt x="91" y="68"/>
                      <a:pt x="92" y="68"/>
                      <a:pt x="93" y="68"/>
                    </a:cubicBezTo>
                    <a:cubicBezTo>
                      <a:pt x="93" y="68"/>
                      <a:pt x="94" y="68"/>
                      <a:pt x="94" y="68"/>
                    </a:cubicBezTo>
                    <a:cubicBezTo>
                      <a:pt x="97" y="67"/>
                      <a:pt x="101" y="64"/>
                      <a:pt x="106" y="64"/>
                    </a:cubicBezTo>
                    <a:cubicBezTo>
                      <a:pt x="108" y="64"/>
                      <a:pt x="110" y="65"/>
                      <a:pt x="111" y="65"/>
                    </a:cubicBezTo>
                    <a:cubicBezTo>
                      <a:pt x="112" y="65"/>
                      <a:pt x="112" y="65"/>
                      <a:pt x="113" y="65"/>
                    </a:cubicBezTo>
                    <a:cubicBezTo>
                      <a:pt x="113" y="65"/>
                      <a:pt x="113" y="65"/>
                      <a:pt x="114" y="64"/>
                    </a:cubicBezTo>
                    <a:cubicBezTo>
                      <a:pt x="114" y="63"/>
                      <a:pt x="116" y="61"/>
                      <a:pt x="119" y="61"/>
                    </a:cubicBezTo>
                    <a:cubicBezTo>
                      <a:pt x="122" y="61"/>
                      <a:pt x="127" y="63"/>
                      <a:pt x="128" y="64"/>
                    </a:cubicBezTo>
                    <a:cubicBezTo>
                      <a:pt x="134" y="63"/>
                      <a:pt x="134" y="63"/>
                      <a:pt x="134" y="63"/>
                    </a:cubicBezTo>
                    <a:cubicBezTo>
                      <a:pt x="132" y="60"/>
                      <a:pt x="132" y="60"/>
                      <a:pt x="132" y="60"/>
                    </a:cubicBezTo>
                    <a:cubicBezTo>
                      <a:pt x="127" y="57"/>
                      <a:pt x="124" y="55"/>
                      <a:pt x="124" y="52"/>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594" name="Freeform 1341"/>
              <p:cNvSpPr>
                <a:spLocks/>
              </p:cNvSpPr>
              <p:nvPr/>
            </p:nvSpPr>
            <p:spPr bwMode="auto">
              <a:xfrm>
                <a:off x="1699" y="2825"/>
                <a:ext cx="125" cy="99"/>
              </a:xfrm>
              <a:custGeom>
                <a:avLst/>
                <a:gdLst>
                  <a:gd name="T0" fmla="*/ 123 w 130"/>
                  <a:gd name="T1" fmla="*/ 6 h 104"/>
                  <a:gd name="T2" fmla="*/ 122 w 130"/>
                  <a:gd name="T3" fmla="*/ 4 h 104"/>
                  <a:gd name="T4" fmla="*/ 119 w 130"/>
                  <a:gd name="T5" fmla="*/ 1 h 104"/>
                  <a:gd name="T6" fmla="*/ 119 w 130"/>
                  <a:gd name="T7" fmla="*/ 1 h 104"/>
                  <a:gd name="T8" fmla="*/ 119 w 130"/>
                  <a:gd name="T9" fmla="*/ 1 h 104"/>
                  <a:gd name="T10" fmla="*/ 116 w 130"/>
                  <a:gd name="T11" fmla="*/ 3 h 104"/>
                  <a:gd name="T12" fmla="*/ 108 w 130"/>
                  <a:gd name="T13" fmla="*/ 8 h 104"/>
                  <a:gd name="T14" fmla="*/ 96 w 130"/>
                  <a:gd name="T15" fmla="*/ 5 h 104"/>
                  <a:gd name="T16" fmla="*/ 91 w 130"/>
                  <a:gd name="T17" fmla="*/ 6 h 104"/>
                  <a:gd name="T18" fmla="*/ 86 w 130"/>
                  <a:gd name="T19" fmla="*/ 6 h 104"/>
                  <a:gd name="T20" fmla="*/ 82 w 130"/>
                  <a:gd name="T21" fmla="*/ 8 h 104"/>
                  <a:gd name="T22" fmla="*/ 73 w 130"/>
                  <a:gd name="T23" fmla="*/ 12 h 104"/>
                  <a:gd name="T24" fmla="*/ 63 w 130"/>
                  <a:gd name="T25" fmla="*/ 9 h 104"/>
                  <a:gd name="T26" fmla="*/ 50 w 130"/>
                  <a:gd name="T27" fmla="*/ 9 h 104"/>
                  <a:gd name="T28" fmla="*/ 43 w 130"/>
                  <a:gd name="T29" fmla="*/ 5 h 104"/>
                  <a:gd name="T30" fmla="*/ 38 w 130"/>
                  <a:gd name="T31" fmla="*/ 2 h 104"/>
                  <a:gd name="T32" fmla="*/ 31 w 130"/>
                  <a:gd name="T33" fmla="*/ 1 h 104"/>
                  <a:gd name="T34" fmla="*/ 27 w 130"/>
                  <a:gd name="T35" fmla="*/ 3 h 104"/>
                  <a:gd name="T36" fmla="*/ 27 w 130"/>
                  <a:gd name="T37" fmla="*/ 3 h 104"/>
                  <a:gd name="T38" fmla="*/ 20 w 130"/>
                  <a:gd name="T39" fmla="*/ 2 h 104"/>
                  <a:gd name="T40" fmla="*/ 17 w 130"/>
                  <a:gd name="T41" fmla="*/ 7 h 104"/>
                  <a:gd name="T42" fmla="*/ 11 w 130"/>
                  <a:gd name="T43" fmla="*/ 18 h 104"/>
                  <a:gd name="T44" fmla="*/ 11 w 130"/>
                  <a:gd name="T45" fmla="*/ 19 h 104"/>
                  <a:gd name="T46" fmla="*/ 10 w 130"/>
                  <a:gd name="T47" fmla="*/ 21 h 104"/>
                  <a:gd name="T48" fmla="*/ 10 w 130"/>
                  <a:gd name="T49" fmla="*/ 22 h 104"/>
                  <a:gd name="T50" fmla="*/ 11 w 130"/>
                  <a:gd name="T51" fmla="*/ 24 h 104"/>
                  <a:gd name="T52" fmla="*/ 11 w 130"/>
                  <a:gd name="T53" fmla="*/ 26 h 104"/>
                  <a:gd name="T54" fmla="*/ 9 w 130"/>
                  <a:gd name="T55" fmla="*/ 45 h 104"/>
                  <a:gd name="T56" fmla="*/ 5 w 130"/>
                  <a:gd name="T57" fmla="*/ 51 h 104"/>
                  <a:gd name="T58" fmla="*/ 1 w 130"/>
                  <a:gd name="T59" fmla="*/ 58 h 104"/>
                  <a:gd name="T60" fmla="*/ 1 w 130"/>
                  <a:gd name="T61" fmla="*/ 71 h 104"/>
                  <a:gd name="T62" fmla="*/ 4 w 130"/>
                  <a:gd name="T63" fmla="*/ 77 h 104"/>
                  <a:gd name="T64" fmla="*/ 4 w 130"/>
                  <a:gd name="T65" fmla="*/ 79 h 104"/>
                  <a:gd name="T66" fmla="*/ 15 w 130"/>
                  <a:gd name="T67" fmla="*/ 82 h 104"/>
                  <a:gd name="T68" fmla="*/ 32 w 130"/>
                  <a:gd name="T69" fmla="*/ 96 h 104"/>
                  <a:gd name="T70" fmla="*/ 38 w 130"/>
                  <a:gd name="T71" fmla="*/ 104 h 104"/>
                  <a:gd name="T72" fmla="*/ 48 w 130"/>
                  <a:gd name="T73" fmla="*/ 101 h 104"/>
                  <a:gd name="T74" fmla="*/ 61 w 130"/>
                  <a:gd name="T75" fmla="*/ 100 h 104"/>
                  <a:gd name="T76" fmla="*/ 63 w 130"/>
                  <a:gd name="T77" fmla="*/ 99 h 104"/>
                  <a:gd name="T78" fmla="*/ 64 w 130"/>
                  <a:gd name="T79" fmla="*/ 97 h 104"/>
                  <a:gd name="T80" fmla="*/ 65 w 130"/>
                  <a:gd name="T81" fmla="*/ 95 h 104"/>
                  <a:gd name="T82" fmla="*/ 65 w 130"/>
                  <a:gd name="T83" fmla="*/ 93 h 104"/>
                  <a:gd name="T84" fmla="*/ 65 w 130"/>
                  <a:gd name="T85" fmla="*/ 92 h 104"/>
                  <a:gd name="T86" fmla="*/ 66 w 130"/>
                  <a:gd name="T87" fmla="*/ 90 h 104"/>
                  <a:gd name="T88" fmla="*/ 66 w 130"/>
                  <a:gd name="T89" fmla="*/ 90 h 104"/>
                  <a:gd name="T90" fmla="*/ 66 w 130"/>
                  <a:gd name="T91" fmla="*/ 89 h 104"/>
                  <a:gd name="T92" fmla="*/ 66 w 130"/>
                  <a:gd name="T93" fmla="*/ 88 h 104"/>
                  <a:gd name="T94" fmla="*/ 83 w 130"/>
                  <a:gd name="T95" fmla="*/ 75 h 104"/>
                  <a:gd name="T96" fmla="*/ 89 w 130"/>
                  <a:gd name="T97" fmla="*/ 74 h 104"/>
                  <a:gd name="T98" fmla="*/ 97 w 130"/>
                  <a:gd name="T99" fmla="*/ 78 h 104"/>
                  <a:gd name="T100" fmla="*/ 106 w 130"/>
                  <a:gd name="T101" fmla="*/ 60 h 104"/>
                  <a:gd name="T102" fmla="*/ 112 w 130"/>
                  <a:gd name="T103" fmla="*/ 53 h 104"/>
                  <a:gd name="T104" fmla="*/ 114 w 130"/>
                  <a:gd name="T105" fmla="*/ 45 h 104"/>
                  <a:gd name="T106" fmla="*/ 123 w 130"/>
                  <a:gd name="T107" fmla="*/ 26 h 104"/>
                  <a:gd name="T108" fmla="*/ 129 w 130"/>
                  <a:gd name="T109" fmla="*/ 23 h 104"/>
                  <a:gd name="T110" fmla="*/ 130 w 130"/>
                  <a:gd name="T111" fmla="*/ 18 h 104"/>
                  <a:gd name="T112" fmla="*/ 124 w 130"/>
                  <a:gd name="T113" fmla="*/ 11 h 104"/>
                  <a:gd name="T114" fmla="*/ 124 w 130"/>
                  <a:gd name="T115" fmla="*/ 9 h 104"/>
                  <a:gd name="T116" fmla="*/ 124 w 130"/>
                  <a:gd name="T117" fmla="*/ 8 h 104"/>
                  <a:gd name="T118" fmla="*/ 124 w 130"/>
                  <a:gd name="T119" fmla="*/ 7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30" h="104">
                    <a:moveTo>
                      <a:pt x="124" y="7"/>
                    </a:moveTo>
                    <a:cubicBezTo>
                      <a:pt x="123" y="7"/>
                      <a:pt x="123" y="6"/>
                      <a:pt x="123" y="6"/>
                    </a:cubicBezTo>
                    <a:cubicBezTo>
                      <a:pt x="123" y="6"/>
                      <a:pt x="123" y="6"/>
                      <a:pt x="123" y="6"/>
                    </a:cubicBezTo>
                    <a:cubicBezTo>
                      <a:pt x="122" y="5"/>
                      <a:pt x="122" y="5"/>
                      <a:pt x="122" y="4"/>
                    </a:cubicBezTo>
                    <a:cubicBezTo>
                      <a:pt x="121" y="4"/>
                      <a:pt x="121" y="3"/>
                      <a:pt x="121" y="3"/>
                    </a:cubicBezTo>
                    <a:cubicBezTo>
                      <a:pt x="120" y="2"/>
                      <a:pt x="120" y="2"/>
                      <a:pt x="119" y="1"/>
                    </a:cubicBezTo>
                    <a:cubicBezTo>
                      <a:pt x="119" y="1"/>
                      <a:pt x="119" y="1"/>
                      <a:pt x="119" y="1"/>
                    </a:cubicBezTo>
                    <a:cubicBezTo>
                      <a:pt x="119" y="1"/>
                      <a:pt x="119" y="1"/>
                      <a:pt x="119" y="1"/>
                    </a:cubicBezTo>
                    <a:cubicBezTo>
                      <a:pt x="119" y="1"/>
                      <a:pt x="119" y="1"/>
                      <a:pt x="119" y="1"/>
                    </a:cubicBezTo>
                    <a:cubicBezTo>
                      <a:pt x="119" y="1"/>
                      <a:pt x="119" y="1"/>
                      <a:pt x="119" y="1"/>
                    </a:cubicBezTo>
                    <a:cubicBezTo>
                      <a:pt x="118" y="1"/>
                      <a:pt x="117" y="2"/>
                      <a:pt x="117" y="3"/>
                    </a:cubicBezTo>
                    <a:cubicBezTo>
                      <a:pt x="116" y="3"/>
                      <a:pt x="116" y="3"/>
                      <a:pt x="116" y="3"/>
                    </a:cubicBezTo>
                    <a:cubicBezTo>
                      <a:pt x="114" y="5"/>
                      <a:pt x="113" y="7"/>
                      <a:pt x="111" y="8"/>
                    </a:cubicBezTo>
                    <a:cubicBezTo>
                      <a:pt x="110" y="8"/>
                      <a:pt x="109" y="8"/>
                      <a:pt x="108" y="8"/>
                    </a:cubicBezTo>
                    <a:cubicBezTo>
                      <a:pt x="105" y="8"/>
                      <a:pt x="102" y="7"/>
                      <a:pt x="100" y="6"/>
                    </a:cubicBezTo>
                    <a:cubicBezTo>
                      <a:pt x="100" y="6"/>
                      <a:pt x="99" y="5"/>
                      <a:pt x="96" y="5"/>
                    </a:cubicBezTo>
                    <a:cubicBezTo>
                      <a:pt x="95" y="5"/>
                      <a:pt x="94" y="6"/>
                      <a:pt x="92" y="6"/>
                    </a:cubicBezTo>
                    <a:cubicBezTo>
                      <a:pt x="92" y="6"/>
                      <a:pt x="91" y="6"/>
                      <a:pt x="91" y="6"/>
                    </a:cubicBezTo>
                    <a:cubicBezTo>
                      <a:pt x="90" y="6"/>
                      <a:pt x="89" y="6"/>
                      <a:pt x="89" y="6"/>
                    </a:cubicBezTo>
                    <a:cubicBezTo>
                      <a:pt x="88" y="6"/>
                      <a:pt x="87" y="6"/>
                      <a:pt x="86" y="6"/>
                    </a:cubicBezTo>
                    <a:cubicBezTo>
                      <a:pt x="86" y="6"/>
                      <a:pt x="86" y="6"/>
                      <a:pt x="86" y="6"/>
                    </a:cubicBezTo>
                    <a:cubicBezTo>
                      <a:pt x="85" y="6"/>
                      <a:pt x="83" y="7"/>
                      <a:pt x="82" y="8"/>
                    </a:cubicBezTo>
                    <a:cubicBezTo>
                      <a:pt x="81" y="9"/>
                      <a:pt x="80" y="10"/>
                      <a:pt x="79" y="11"/>
                    </a:cubicBezTo>
                    <a:cubicBezTo>
                      <a:pt x="78" y="11"/>
                      <a:pt x="76" y="12"/>
                      <a:pt x="73" y="12"/>
                    </a:cubicBezTo>
                    <a:cubicBezTo>
                      <a:pt x="71" y="12"/>
                      <a:pt x="68" y="11"/>
                      <a:pt x="66" y="11"/>
                    </a:cubicBezTo>
                    <a:cubicBezTo>
                      <a:pt x="65" y="10"/>
                      <a:pt x="64" y="10"/>
                      <a:pt x="63" y="9"/>
                    </a:cubicBezTo>
                    <a:cubicBezTo>
                      <a:pt x="61" y="8"/>
                      <a:pt x="59" y="6"/>
                      <a:pt x="58" y="6"/>
                    </a:cubicBezTo>
                    <a:cubicBezTo>
                      <a:pt x="57" y="6"/>
                      <a:pt x="53" y="7"/>
                      <a:pt x="50" y="9"/>
                    </a:cubicBezTo>
                    <a:cubicBezTo>
                      <a:pt x="49" y="9"/>
                      <a:pt x="49" y="9"/>
                      <a:pt x="48" y="9"/>
                    </a:cubicBezTo>
                    <a:cubicBezTo>
                      <a:pt x="45" y="9"/>
                      <a:pt x="44" y="7"/>
                      <a:pt x="43" y="5"/>
                    </a:cubicBezTo>
                    <a:cubicBezTo>
                      <a:pt x="42" y="4"/>
                      <a:pt x="42" y="3"/>
                      <a:pt x="41" y="2"/>
                    </a:cubicBezTo>
                    <a:cubicBezTo>
                      <a:pt x="41" y="2"/>
                      <a:pt x="40" y="2"/>
                      <a:pt x="38" y="2"/>
                    </a:cubicBezTo>
                    <a:cubicBezTo>
                      <a:pt x="37" y="1"/>
                      <a:pt x="34" y="1"/>
                      <a:pt x="32" y="0"/>
                    </a:cubicBezTo>
                    <a:cubicBezTo>
                      <a:pt x="32" y="0"/>
                      <a:pt x="31" y="0"/>
                      <a:pt x="31" y="1"/>
                    </a:cubicBezTo>
                    <a:cubicBezTo>
                      <a:pt x="31" y="1"/>
                      <a:pt x="31" y="1"/>
                      <a:pt x="30" y="1"/>
                    </a:cubicBezTo>
                    <a:cubicBezTo>
                      <a:pt x="30" y="2"/>
                      <a:pt x="29" y="3"/>
                      <a:pt x="27" y="3"/>
                    </a:cubicBezTo>
                    <a:cubicBezTo>
                      <a:pt x="27" y="3"/>
                      <a:pt x="27" y="3"/>
                      <a:pt x="27" y="3"/>
                    </a:cubicBezTo>
                    <a:cubicBezTo>
                      <a:pt x="27" y="3"/>
                      <a:pt x="27" y="3"/>
                      <a:pt x="27" y="3"/>
                    </a:cubicBezTo>
                    <a:cubicBezTo>
                      <a:pt x="26" y="2"/>
                      <a:pt x="26" y="2"/>
                      <a:pt x="26" y="2"/>
                    </a:cubicBezTo>
                    <a:cubicBezTo>
                      <a:pt x="24" y="2"/>
                      <a:pt x="22" y="2"/>
                      <a:pt x="20" y="2"/>
                    </a:cubicBezTo>
                    <a:cubicBezTo>
                      <a:pt x="18" y="2"/>
                      <a:pt x="18" y="2"/>
                      <a:pt x="18" y="2"/>
                    </a:cubicBezTo>
                    <a:cubicBezTo>
                      <a:pt x="17" y="3"/>
                      <a:pt x="17" y="5"/>
                      <a:pt x="17" y="7"/>
                    </a:cubicBezTo>
                    <a:cubicBezTo>
                      <a:pt x="17" y="9"/>
                      <a:pt x="16" y="10"/>
                      <a:pt x="15" y="11"/>
                    </a:cubicBezTo>
                    <a:cubicBezTo>
                      <a:pt x="14" y="13"/>
                      <a:pt x="11" y="16"/>
                      <a:pt x="11" y="18"/>
                    </a:cubicBezTo>
                    <a:cubicBezTo>
                      <a:pt x="11" y="18"/>
                      <a:pt x="11" y="19"/>
                      <a:pt x="11" y="19"/>
                    </a:cubicBezTo>
                    <a:cubicBezTo>
                      <a:pt x="11" y="19"/>
                      <a:pt x="11" y="19"/>
                      <a:pt x="11" y="19"/>
                    </a:cubicBezTo>
                    <a:cubicBezTo>
                      <a:pt x="11" y="20"/>
                      <a:pt x="10" y="20"/>
                      <a:pt x="10" y="20"/>
                    </a:cubicBezTo>
                    <a:cubicBezTo>
                      <a:pt x="10" y="20"/>
                      <a:pt x="10" y="21"/>
                      <a:pt x="10" y="21"/>
                    </a:cubicBezTo>
                    <a:cubicBezTo>
                      <a:pt x="10" y="21"/>
                      <a:pt x="10" y="21"/>
                      <a:pt x="10" y="21"/>
                    </a:cubicBezTo>
                    <a:cubicBezTo>
                      <a:pt x="10" y="21"/>
                      <a:pt x="10" y="22"/>
                      <a:pt x="10" y="22"/>
                    </a:cubicBezTo>
                    <a:cubicBezTo>
                      <a:pt x="10" y="22"/>
                      <a:pt x="10" y="23"/>
                      <a:pt x="11" y="23"/>
                    </a:cubicBezTo>
                    <a:cubicBezTo>
                      <a:pt x="11" y="23"/>
                      <a:pt x="11" y="24"/>
                      <a:pt x="11" y="24"/>
                    </a:cubicBezTo>
                    <a:cubicBezTo>
                      <a:pt x="11" y="25"/>
                      <a:pt x="11" y="25"/>
                      <a:pt x="11" y="25"/>
                    </a:cubicBezTo>
                    <a:cubicBezTo>
                      <a:pt x="11" y="25"/>
                      <a:pt x="11" y="26"/>
                      <a:pt x="11" y="26"/>
                    </a:cubicBezTo>
                    <a:cubicBezTo>
                      <a:pt x="11" y="26"/>
                      <a:pt x="11" y="27"/>
                      <a:pt x="11" y="27"/>
                    </a:cubicBezTo>
                    <a:cubicBezTo>
                      <a:pt x="12" y="31"/>
                      <a:pt x="12" y="42"/>
                      <a:pt x="9" y="45"/>
                    </a:cubicBezTo>
                    <a:cubicBezTo>
                      <a:pt x="7" y="47"/>
                      <a:pt x="6" y="50"/>
                      <a:pt x="5" y="51"/>
                    </a:cubicBezTo>
                    <a:cubicBezTo>
                      <a:pt x="5" y="51"/>
                      <a:pt x="5" y="51"/>
                      <a:pt x="5" y="51"/>
                    </a:cubicBezTo>
                    <a:cubicBezTo>
                      <a:pt x="5" y="52"/>
                      <a:pt x="5" y="52"/>
                      <a:pt x="5" y="52"/>
                    </a:cubicBezTo>
                    <a:cubicBezTo>
                      <a:pt x="5" y="52"/>
                      <a:pt x="2" y="54"/>
                      <a:pt x="1" y="58"/>
                    </a:cubicBezTo>
                    <a:cubicBezTo>
                      <a:pt x="0" y="62"/>
                      <a:pt x="1" y="64"/>
                      <a:pt x="1" y="67"/>
                    </a:cubicBezTo>
                    <a:cubicBezTo>
                      <a:pt x="1" y="68"/>
                      <a:pt x="1" y="70"/>
                      <a:pt x="1" y="71"/>
                    </a:cubicBezTo>
                    <a:cubicBezTo>
                      <a:pt x="1" y="73"/>
                      <a:pt x="2" y="74"/>
                      <a:pt x="3" y="75"/>
                    </a:cubicBezTo>
                    <a:cubicBezTo>
                      <a:pt x="3" y="76"/>
                      <a:pt x="3" y="77"/>
                      <a:pt x="4" y="77"/>
                    </a:cubicBezTo>
                    <a:cubicBezTo>
                      <a:pt x="4" y="77"/>
                      <a:pt x="4" y="78"/>
                      <a:pt x="4" y="78"/>
                    </a:cubicBezTo>
                    <a:cubicBezTo>
                      <a:pt x="4" y="78"/>
                      <a:pt x="4" y="79"/>
                      <a:pt x="4" y="79"/>
                    </a:cubicBezTo>
                    <a:cubicBezTo>
                      <a:pt x="4" y="79"/>
                      <a:pt x="4" y="79"/>
                      <a:pt x="4" y="79"/>
                    </a:cubicBezTo>
                    <a:cubicBezTo>
                      <a:pt x="5" y="80"/>
                      <a:pt x="11" y="81"/>
                      <a:pt x="15" y="82"/>
                    </a:cubicBezTo>
                    <a:cubicBezTo>
                      <a:pt x="17" y="82"/>
                      <a:pt x="18" y="82"/>
                      <a:pt x="20" y="83"/>
                    </a:cubicBezTo>
                    <a:cubicBezTo>
                      <a:pt x="26" y="84"/>
                      <a:pt x="32" y="93"/>
                      <a:pt x="32" y="96"/>
                    </a:cubicBezTo>
                    <a:cubicBezTo>
                      <a:pt x="32" y="98"/>
                      <a:pt x="35" y="103"/>
                      <a:pt x="37" y="104"/>
                    </a:cubicBezTo>
                    <a:cubicBezTo>
                      <a:pt x="38" y="104"/>
                      <a:pt x="38" y="104"/>
                      <a:pt x="38" y="104"/>
                    </a:cubicBezTo>
                    <a:cubicBezTo>
                      <a:pt x="39" y="104"/>
                      <a:pt x="41" y="103"/>
                      <a:pt x="42" y="103"/>
                    </a:cubicBezTo>
                    <a:cubicBezTo>
                      <a:pt x="44" y="102"/>
                      <a:pt x="46" y="101"/>
                      <a:pt x="48" y="101"/>
                    </a:cubicBezTo>
                    <a:cubicBezTo>
                      <a:pt x="50" y="101"/>
                      <a:pt x="50" y="101"/>
                      <a:pt x="50" y="101"/>
                    </a:cubicBezTo>
                    <a:cubicBezTo>
                      <a:pt x="59" y="101"/>
                      <a:pt x="61" y="100"/>
                      <a:pt x="61" y="100"/>
                    </a:cubicBezTo>
                    <a:cubicBezTo>
                      <a:pt x="62" y="100"/>
                      <a:pt x="63" y="99"/>
                      <a:pt x="63" y="99"/>
                    </a:cubicBezTo>
                    <a:cubicBezTo>
                      <a:pt x="63" y="99"/>
                      <a:pt x="63" y="99"/>
                      <a:pt x="63" y="99"/>
                    </a:cubicBezTo>
                    <a:cubicBezTo>
                      <a:pt x="63" y="99"/>
                      <a:pt x="64" y="98"/>
                      <a:pt x="64" y="98"/>
                    </a:cubicBezTo>
                    <a:cubicBezTo>
                      <a:pt x="64" y="98"/>
                      <a:pt x="64" y="97"/>
                      <a:pt x="64" y="97"/>
                    </a:cubicBezTo>
                    <a:cubicBezTo>
                      <a:pt x="64" y="97"/>
                      <a:pt x="64" y="96"/>
                      <a:pt x="64" y="96"/>
                    </a:cubicBezTo>
                    <a:cubicBezTo>
                      <a:pt x="64" y="96"/>
                      <a:pt x="64" y="95"/>
                      <a:pt x="65" y="95"/>
                    </a:cubicBezTo>
                    <a:cubicBezTo>
                      <a:pt x="65" y="95"/>
                      <a:pt x="65" y="94"/>
                      <a:pt x="65" y="94"/>
                    </a:cubicBezTo>
                    <a:cubicBezTo>
                      <a:pt x="65" y="94"/>
                      <a:pt x="65" y="93"/>
                      <a:pt x="65" y="93"/>
                    </a:cubicBezTo>
                    <a:cubicBezTo>
                      <a:pt x="65" y="93"/>
                      <a:pt x="65" y="93"/>
                      <a:pt x="65" y="93"/>
                    </a:cubicBezTo>
                    <a:cubicBezTo>
                      <a:pt x="65" y="92"/>
                      <a:pt x="65" y="92"/>
                      <a:pt x="65" y="92"/>
                    </a:cubicBezTo>
                    <a:cubicBezTo>
                      <a:pt x="65" y="91"/>
                      <a:pt x="65" y="91"/>
                      <a:pt x="65" y="91"/>
                    </a:cubicBezTo>
                    <a:cubicBezTo>
                      <a:pt x="66" y="91"/>
                      <a:pt x="66" y="91"/>
                      <a:pt x="66" y="90"/>
                    </a:cubicBezTo>
                    <a:cubicBezTo>
                      <a:pt x="66" y="90"/>
                      <a:pt x="66" y="90"/>
                      <a:pt x="66" y="90"/>
                    </a:cubicBezTo>
                    <a:cubicBezTo>
                      <a:pt x="66" y="90"/>
                      <a:pt x="66" y="90"/>
                      <a:pt x="66" y="90"/>
                    </a:cubicBezTo>
                    <a:cubicBezTo>
                      <a:pt x="66" y="90"/>
                      <a:pt x="66" y="90"/>
                      <a:pt x="66" y="90"/>
                    </a:cubicBezTo>
                    <a:cubicBezTo>
                      <a:pt x="66" y="89"/>
                      <a:pt x="66" y="89"/>
                      <a:pt x="66" y="89"/>
                    </a:cubicBezTo>
                    <a:cubicBezTo>
                      <a:pt x="66" y="89"/>
                      <a:pt x="66" y="89"/>
                      <a:pt x="66" y="89"/>
                    </a:cubicBezTo>
                    <a:cubicBezTo>
                      <a:pt x="66" y="88"/>
                      <a:pt x="66" y="88"/>
                      <a:pt x="66" y="88"/>
                    </a:cubicBezTo>
                    <a:cubicBezTo>
                      <a:pt x="78" y="76"/>
                      <a:pt x="80" y="75"/>
                      <a:pt x="80" y="75"/>
                    </a:cubicBezTo>
                    <a:cubicBezTo>
                      <a:pt x="81" y="75"/>
                      <a:pt x="82" y="75"/>
                      <a:pt x="83" y="75"/>
                    </a:cubicBezTo>
                    <a:cubicBezTo>
                      <a:pt x="84" y="75"/>
                      <a:pt x="85" y="75"/>
                      <a:pt x="86" y="75"/>
                    </a:cubicBezTo>
                    <a:cubicBezTo>
                      <a:pt x="87" y="74"/>
                      <a:pt x="88" y="74"/>
                      <a:pt x="89" y="74"/>
                    </a:cubicBezTo>
                    <a:cubicBezTo>
                      <a:pt x="91" y="74"/>
                      <a:pt x="95" y="76"/>
                      <a:pt x="97" y="79"/>
                    </a:cubicBezTo>
                    <a:cubicBezTo>
                      <a:pt x="97" y="79"/>
                      <a:pt x="97" y="78"/>
                      <a:pt x="97" y="78"/>
                    </a:cubicBezTo>
                    <a:cubicBezTo>
                      <a:pt x="99" y="74"/>
                      <a:pt x="99" y="74"/>
                      <a:pt x="99" y="74"/>
                    </a:cubicBezTo>
                    <a:cubicBezTo>
                      <a:pt x="101" y="71"/>
                      <a:pt x="106" y="62"/>
                      <a:pt x="106" y="60"/>
                    </a:cubicBezTo>
                    <a:cubicBezTo>
                      <a:pt x="106" y="57"/>
                      <a:pt x="109" y="55"/>
                      <a:pt x="110" y="54"/>
                    </a:cubicBezTo>
                    <a:cubicBezTo>
                      <a:pt x="111" y="54"/>
                      <a:pt x="111" y="53"/>
                      <a:pt x="112" y="53"/>
                    </a:cubicBezTo>
                    <a:cubicBezTo>
                      <a:pt x="112" y="52"/>
                      <a:pt x="112" y="52"/>
                      <a:pt x="112" y="52"/>
                    </a:cubicBezTo>
                    <a:cubicBezTo>
                      <a:pt x="112" y="50"/>
                      <a:pt x="112" y="46"/>
                      <a:pt x="114" y="45"/>
                    </a:cubicBezTo>
                    <a:cubicBezTo>
                      <a:pt x="115" y="44"/>
                      <a:pt x="116" y="41"/>
                      <a:pt x="116" y="40"/>
                    </a:cubicBezTo>
                    <a:cubicBezTo>
                      <a:pt x="115" y="37"/>
                      <a:pt x="123" y="26"/>
                      <a:pt x="123" y="26"/>
                    </a:cubicBezTo>
                    <a:cubicBezTo>
                      <a:pt x="124" y="25"/>
                      <a:pt x="125" y="25"/>
                      <a:pt x="127" y="24"/>
                    </a:cubicBezTo>
                    <a:cubicBezTo>
                      <a:pt x="127" y="24"/>
                      <a:pt x="129" y="24"/>
                      <a:pt x="129" y="23"/>
                    </a:cubicBezTo>
                    <a:cubicBezTo>
                      <a:pt x="129" y="23"/>
                      <a:pt x="129" y="22"/>
                      <a:pt x="129" y="22"/>
                    </a:cubicBezTo>
                    <a:cubicBezTo>
                      <a:pt x="129" y="20"/>
                      <a:pt x="130" y="19"/>
                      <a:pt x="130" y="18"/>
                    </a:cubicBezTo>
                    <a:cubicBezTo>
                      <a:pt x="127" y="18"/>
                      <a:pt x="124" y="15"/>
                      <a:pt x="124" y="12"/>
                    </a:cubicBezTo>
                    <a:cubicBezTo>
                      <a:pt x="124" y="12"/>
                      <a:pt x="124" y="11"/>
                      <a:pt x="124" y="11"/>
                    </a:cubicBezTo>
                    <a:cubicBezTo>
                      <a:pt x="124" y="11"/>
                      <a:pt x="124" y="11"/>
                      <a:pt x="124" y="10"/>
                    </a:cubicBezTo>
                    <a:cubicBezTo>
                      <a:pt x="124" y="10"/>
                      <a:pt x="124" y="10"/>
                      <a:pt x="124" y="9"/>
                    </a:cubicBezTo>
                    <a:cubicBezTo>
                      <a:pt x="124" y="9"/>
                      <a:pt x="124" y="9"/>
                      <a:pt x="124" y="9"/>
                    </a:cubicBezTo>
                    <a:cubicBezTo>
                      <a:pt x="124" y="8"/>
                      <a:pt x="124" y="8"/>
                      <a:pt x="124" y="8"/>
                    </a:cubicBezTo>
                    <a:cubicBezTo>
                      <a:pt x="124" y="7"/>
                      <a:pt x="124" y="7"/>
                      <a:pt x="124" y="7"/>
                    </a:cubicBezTo>
                    <a:cubicBezTo>
                      <a:pt x="124" y="7"/>
                      <a:pt x="124" y="7"/>
                      <a:pt x="124" y="7"/>
                    </a:cubicBezTo>
                    <a:cubicBezTo>
                      <a:pt x="124" y="7"/>
                      <a:pt x="124" y="7"/>
                      <a:pt x="124" y="7"/>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595" name="Freeform 1342"/>
              <p:cNvSpPr>
                <a:spLocks/>
              </p:cNvSpPr>
              <p:nvPr/>
            </p:nvSpPr>
            <p:spPr bwMode="auto">
              <a:xfrm>
                <a:off x="1678" y="2840"/>
                <a:ext cx="29" cy="62"/>
              </a:xfrm>
              <a:custGeom>
                <a:avLst/>
                <a:gdLst>
                  <a:gd name="T0" fmla="*/ 26 w 30"/>
                  <a:gd name="T1" fmla="*/ 5 h 65"/>
                  <a:gd name="T2" fmla="*/ 23 w 30"/>
                  <a:gd name="T3" fmla="*/ 1 h 65"/>
                  <a:gd name="T4" fmla="*/ 22 w 30"/>
                  <a:gd name="T5" fmla="*/ 0 h 65"/>
                  <a:gd name="T6" fmla="*/ 21 w 30"/>
                  <a:gd name="T7" fmla="*/ 0 h 65"/>
                  <a:gd name="T8" fmla="*/ 21 w 30"/>
                  <a:gd name="T9" fmla="*/ 2 h 65"/>
                  <a:gd name="T10" fmla="*/ 21 w 30"/>
                  <a:gd name="T11" fmla="*/ 3 h 65"/>
                  <a:gd name="T12" fmla="*/ 20 w 30"/>
                  <a:gd name="T13" fmla="*/ 7 h 65"/>
                  <a:gd name="T14" fmla="*/ 17 w 30"/>
                  <a:gd name="T15" fmla="*/ 9 h 65"/>
                  <a:gd name="T16" fmla="*/ 6 w 30"/>
                  <a:gd name="T17" fmla="*/ 12 h 65"/>
                  <a:gd name="T18" fmla="*/ 1 w 30"/>
                  <a:gd name="T19" fmla="*/ 16 h 65"/>
                  <a:gd name="T20" fmla="*/ 0 w 30"/>
                  <a:gd name="T21" fmla="*/ 16 h 65"/>
                  <a:gd name="T22" fmla="*/ 1 w 30"/>
                  <a:gd name="T23" fmla="*/ 18 h 65"/>
                  <a:gd name="T24" fmla="*/ 1 w 30"/>
                  <a:gd name="T25" fmla="*/ 19 h 65"/>
                  <a:gd name="T26" fmla="*/ 1 w 30"/>
                  <a:gd name="T27" fmla="*/ 20 h 65"/>
                  <a:gd name="T28" fmla="*/ 2 w 30"/>
                  <a:gd name="T29" fmla="*/ 21 h 65"/>
                  <a:gd name="T30" fmla="*/ 2 w 30"/>
                  <a:gd name="T31" fmla="*/ 21 h 65"/>
                  <a:gd name="T32" fmla="*/ 3 w 30"/>
                  <a:gd name="T33" fmla="*/ 22 h 65"/>
                  <a:gd name="T34" fmla="*/ 4 w 30"/>
                  <a:gd name="T35" fmla="*/ 22 h 65"/>
                  <a:gd name="T36" fmla="*/ 8 w 30"/>
                  <a:gd name="T37" fmla="*/ 31 h 65"/>
                  <a:gd name="T38" fmla="*/ 10 w 30"/>
                  <a:gd name="T39" fmla="*/ 41 h 65"/>
                  <a:gd name="T40" fmla="*/ 10 w 30"/>
                  <a:gd name="T41" fmla="*/ 48 h 65"/>
                  <a:gd name="T42" fmla="*/ 11 w 30"/>
                  <a:gd name="T43" fmla="*/ 49 h 65"/>
                  <a:gd name="T44" fmla="*/ 11 w 30"/>
                  <a:gd name="T45" fmla="*/ 51 h 65"/>
                  <a:gd name="T46" fmla="*/ 11 w 30"/>
                  <a:gd name="T47" fmla="*/ 54 h 65"/>
                  <a:gd name="T48" fmla="*/ 11 w 30"/>
                  <a:gd name="T49" fmla="*/ 56 h 65"/>
                  <a:gd name="T50" fmla="*/ 11 w 30"/>
                  <a:gd name="T51" fmla="*/ 59 h 65"/>
                  <a:gd name="T52" fmla="*/ 11 w 30"/>
                  <a:gd name="T53" fmla="*/ 63 h 65"/>
                  <a:gd name="T54" fmla="*/ 11 w 30"/>
                  <a:gd name="T55" fmla="*/ 65 h 65"/>
                  <a:gd name="T56" fmla="*/ 20 w 30"/>
                  <a:gd name="T57" fmla="*/ 63 h 65"/>
                  <a:gd name="T58" fmla="*/ 21 w 30"/>
                  <a:gd name="T59" fmla="*/ 61 h 65"/>
                  <a:gd name="T60" fmla="*/ 19 w 30"/>
                  <a:gd name="T61" fmla="*/ 51 h 65"/>
                  <a:gd name="T62" fmla="*/ 24 w 30"/>
                  <a:gd name="T63" fmla="*/ 33 h 65"/>
                  <a:gd name="T64" fmla="*/ 29 w 30"/>
                  <a:gd name="T65" fmla="*/ 12 h 65"/>
                  <a:gd name="T66" fmla="*/ 29 w 30"/>
                  <a:gd name="T67" fmla="*/ 10 h 65"/>
                  <a:gd name="T68" fmla="*/ 29 w 30"/>
                  <a:gd name="T69" fmla="*/ 8 h 65"/>
                  <a:gd name="T70" fmla="*/ 27 w 30"/>
                  <a:gd name="T71" fmla="*/ 6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0" h="65">
                    <a:moveTo>
                      <a:pt x="27" y="6"/>
                    </a:moveTo>
                    <a:cubicBezTo>
                      <a:pt x="27" y="6"/>
                      <a:pt x="26" y="6"/>
                      <a:pt x="26" y="5"/>
                    </a:cubicBezTo>
                    <a:cubicBezTo>
                      <a:pt x="24" y="5"/>
                      <a:pt x="23" y="3"/>
                      <a:pt x="23" y="2"/>
                    </a:cubicBezTo>
                    <a:cubicBezTo>
                      <a:pt x="23" y="2"/>
                      <a:pt x="23" y="1"/>
                      <a:pt x="23" y="1"/>
                    </a:cubicBezTo>
                    <a:cubicBezTo>
                      <a:pt x="23" y="1"/>
                      <a:pt x="23" y="0"/>
                      <a:pt x="23" y="0"/>
                    </a:cubicBezTo>
                    <a:cubicBezTo>
                      <a:pt x="23" y="0"/>
                      <a:pt x="22" y="0"/>
                      <a:pt x="22" y="0"/>
                    </a:cubicBezTo>
                    <a:cubicBezTo>
                      <a:pt x="22" y="0"/>
                      <a:pt x="22" y="0"/>
                      <a:pt x="21" y="0"/>
                    </a:cubicBezTo>
                    <a:cubicBezTo>
                      <a:pt x="21" y="0"/>
                      <a:pt x="21" y="0"/>
                      <a:pt x="21" y="0"/>
                    </a:cubicBezTo>
                    <a:cubicBezTo>
                      <a:pt x="21" y="1"/>
                      <a:pt x="21" y="1"/>
                      <a:pt x="21" y="1"/>
                    </a:cubicBezTo>
                    <a:cubicBezTo>
                      <a:pt x="21" y="1"/>
                      <a:pt x="21" y="2"/>
                      <a:pt x="21" y="2"/>
                    </a:cubicBezTo>
                    <a:cubicBezTo>
                      <a:pt x="21" y="2"/>
                      <a:pt x="21" y="2"/>
                      <a:pt x="21" y="3"/>
                    </a:cubicBezTo>
                    <a:cubicBezTo>
                      <a:pt x="21" y="3"/>
                      <a:pt x="21" y="3"/>
                      <a:pt x="21" y="3"/>
                    </a:cubicBezTo>
                    <a:cubicBezTo>
                      <a:pt x="22" y="9"/>
                      <a:pt x="22" y="9"/>
                      <a:pt x="22" y="9"/>
                    </a:cubicBezTo>
                    <a:cubicBezTo>
                      <a:pt x="20" y="7"/>
                      <a:pt x="20" y="7"/>
                      <a:pt x="20" y="7"/>
                    </a:cubicBezTo>
                    <a:cubicBezTo>
                      <a:pt x="19" y="8"/>
                      <a:pt x="19" y="8"/>
                      <a:pt x="18" y="8"/>
                    </a:cubicBezTo>
                    <a:cubicBezTo>
                      <a:pt x="18" y="9"/>
                      <a:pt x="18" y="9"/>
                      <a:pt x="17" y="9"/>
                    </a:cubicBezTo>
                    <a:cubicBezTo>
                      <a:pt x="16" y="11"/>
                      <a:pt x="13" y="11"/>
                      <a:pt x="10" y="12"/>
                    </a:cubicBezTo>
                    <a:cubicBezTo>
                      <a:pt x="9" y="12"/>
                      <a:pt x="7" y="12"/>
                      <a:pt x="6" y="12"/>
                    </a:cubicBezTo>
                    <a:cubicBezTo>
                      <a:pt x="6" y="12"/>
                      <a:pt x="5" y="13"/>
                      <a:pt x="4" y="14"/>
                    </a:cubicBezTo>
                    <a:cubicBezTo>
                      <a:pt x="3" y="15"/>
                      <a:pt x="2" y="16"/>
                      <a:pt x="1" y="16"/>
                    </a:cubicBezTo>
                    <a:cubicBezTo>
                      <a:pt x="1" y="16"/>
                      <a:pt x="1" y="16"/>
                      <a:pt x="0" y="16"/>
                    </a:cubicBezTo>
                    <a:cubicBezTo>
                      <a:pt x="0" y="16"/>
                      <a:pt x="0" y="16"/>
                      <a:pt x="0" y="16"/>
                    </a:cubicBezTo>
                    <a:cubicBezTo>
                      <a:pt x="0" y="16"/>
                      <a:pt x="0" y="17"/>
                      <a:pt x="0" y="17"/>
                    </a:cubicBezTo>
                    <a:cubicBezTo>
                      <a:pt x="1" y="17"/>
                      <a:pt x="1" y="18"/>
                      <a:pt x="1" y="18"/>
                    </a:cubicBezTo>
                    <a:cubicBezTo>
                      <a:pt x="1" y="18"/>
                      <a:pt x="1" y="18"/>
                      <a:pt x="1" y="18"/>
                    </a:cubicBezTo>
                    <a:cubicBezTo>
                      <a:pt x="1" y="19"/>
                      <a:pt x="1" y="19"/>
                      <a:pt x="1" y="19"/>
                    </a:cubicBezTo>
                    <a:cubicBezTo>
                      <a:pt x="1" y="19"/>
                      <a:pt x="1" y="19"/>
                      <a:pt x="1" y="19"/>
                    </a:cubicBezTo>
                    <a:cubicBezTo>
                      <a:pt x="1" y="20"/>
                      <a:pt x="1" y="20"/>
                      <a:pt x="1" y="20"/>
                    </a:cubicBezTo>
                    <a:cubicBezTo>
                      <a:pt x="1" y="20"/>
                      <a:pt x="1" y="20"/>
                      <a:pt x="1" y="20"/>
                    </a:cubicBezTo>
                    <a:cubicBezTo>
                      <a:pt x="1" y="20"/>
                      <a:pt x="1" y="21"/>
                      <a:pt x="2" y="21"/>
                    </a:cubicBezTo>
                    <a:cubicBezTo>
                      <a:pt x="2" y="21"/>
                      <a:pt x="2" y="21"/>
                      <a:pt x="2" y="21"/>
                    </a:cubicBezTo>
                    <a:cubicBezTo>
                      <a:pt x="2" y="21"/>
                      <a:pt x="2" y="21"/>
                      <a:pt x="2" y="21"/>
                    </a:cubicBezTo>
                    <a:cubicBezTo>
                      <a:pt x="2" y="21"/>
                      <a:pt x="2" y="21"/>
                      <a:pt x="2" y="21"/>
                    </a:cubicBezTo>
                    <a:cubicBezTo>
                      <a:pt x="2" y="22"/>
                      <a:pt x="3" y="22"/>
                      <a:pt x="3" y="22"/>
                    </a:cubicBezTo>
                    <a:cubicBezTo>
                      <a:pt x="3" y="22"/>
                      <a:pt x="3" y="22"/>
                      <a:pt x="3" y="22"/>
                    </a:cubicBezTo>
                    <a:cubicBezTo>
                      <a:pt x="3" y="22"/>
                      <a:pt x="3" y="22"/>
                      <a:pt x="4" y="22"/>
                    </a:cubicBezTo>
                    <a:cubicBezTo>
                      <a:pt x="4" y="23"/>
                      <a:pt x="5" y="23"/>
                      <a:pt x="5" y="23"/>
                    </a:cubicBezTo>
                    <a:cubicBezTo>
                      <a:pt x="10" y="26"/>
                      <a:pt x="9" y="29"/>
                      <a:pt x="8" y="31"/>
                    </a:cubicBezTo>
                    <a:cubicBezTo>
                      <a:pt x="8" y="31"/>
                      <a:pt x="8" y="32"/>
                      <a:pt x="8" y="32"/>
                    </a:cubicBezTo>
                    <a:cubicBezTo>
                      <a:pt x="10" y="34"/>
                      <a:pt x="10" y="37"/>
                      <a:pt x="10" y="41"/>
                    </a:cubicBezTo>
                    <a:cubicBezTo>
                      <a:pt x="10" y="43"/>
                      <a:pt x="10" y="45"/>
                      <a:pt x="10" y="46"/>
                    </a:cubicBezTo>
                    <a:cubicBezTo>
                      <a:pt x="10" y="47"/>
                      <a:pt x="10" y="47"/>
                      <a:pt x="10" y="48"/>
                    </a:cubicBezTo>
                    <a:cubicBezTo>
                      <a:pt x="11" y="48"/>
                      <a:pt x="11" y="48"/>
                      <a:pt x="11" y="48"/>
                    </a:cubicBezTo>
                    <a:cubicBezTo>
                      <a:pt x="11" y="49"/>
                      <a:pt x="11" y="49"/>
                      <a:pt x="11" y="49"/>
                    </a:cubicBezTo>
                    <a:cubicBezTo>
                      <a:pt x="11" y="50"/>
                      <a:pt x="11" y="50"/>
                      <a:pt x="11" y="50"/>
                    </a:cubicBezTo>
                    <a:cubicBezTo>
                      <a:pt x="11" y="51"/>
                      <a:pt x="11" y="51"/>
                      <a:pt x="11" y="51"/>
                    </a:cubicBezTo>
                    <a:cubicBezTo>
                      <a:pt x="11" y="52"/>
                      <a:pt x="11" y="52"/>
                      <a:pt x="11" y="52"/>
                    </a:cubicBezTo>
                    <a:cubicBezTo>
                      <a:pt x="11" y="53"/>
                      <a:pt x="11" y="53"/>
                      <a:pt x="11" y="54"/>
                    </a:cubicBezTo>
                    <a:cubicBezTo>
                      <a:pt x="11" y="54"/>
                      <a:pt x="11" y="54"/>
                      <a:pt x="11" y="55"/>
                    </a:cubicBezTo>
                    <a:cubicBezTo>
                      <a:pt x="11" y="55"/>
                      <a:pt x="11" y="56"/>
                      <a:pt x="11" y="56"/>
                    </a:cubicBezTo>
                    <a:cubicBezTo>
                      <a:pt x="11" y="57"/>
                      <a:pt x="11" y="57"/>
                      <a:pt x="11" y="57"/>
                    </a:cubicBezTo>
                    <a:cubicBezTo>
                      <a:pt x="11" y="58"/>
                      <a:pt x="11" y="59"/>
                      <a:pt x="11" y="59"/>
                    </a:cubicBezTo>
                    <a:cubicBezTo>
                      <a:pt x="11" y="60"/>
                      <a:pt x="11" y="60"/>
                      <a:pt x="11" y="60"/>
                    </a:cubicBezTo>
                    <a:cubicBezTo>
                      <a:pt x="11" y="61"/>
                      <a:pt x="11" y="62"/>
                      <a:pt x="11" y="63"/>
                    </a:cubicBezTo>
                    <a:cubicBezTo>
                      <a:pt x="11" y="63"/>
                      <a:pt x="11" y="64"/>
                      <a:pt x="11" y="64"/>
                    </a:cubicBezTo>
                    <a:cubicBezTo>
                      <a:pt x="11" y="64"/>
                      <a:pt x="11" y="65"/>
                      <a:pt x="11" y="65"/>
                    </a:cubicBezTo>
                    <a:cubicBezTo>
                      <a:pt x="14" y="65"/>
                      <a:pt x="16" y="65"/>
                      <a:pt x="17" y="65"/>
                    </a:cubicBezTo>
                    <a:cubicBezTo>
                      <a:pt x="18" y="65"/>
                      <a:pt x="19" y="64"/>
                      <a:pt x="20" y="63"/>
                    </a:cubicBezTo>
                    <a:cubicBezTo>
                      <a:pt x="20" y="63"/>
                      <a:pt x="21" y="62"/>
                      <a:pt x="22" y="62"/>
                    </a:cubicBezTo>
                    <a:cubicBezTo>
                      <a:pt x="21" y="62"/>
                      <a:pt x="21" y="62"/>
                      <a:pt x="21" y="61"/>
                    </a:cubicBezTo>
                    <a:cubicBezTo>
                      <a:pt x="20" y="60"/>
                      <a:pt x="19" y="58"/>
                      <a:pt x="19" y="55"/>
                    </a:cubicBezTo>
                    <a:cubicBezTo>
                      <a:pt x="19" y="54"/>
                      <a:pt x="19" y="53"/>
                      <a:pt x="19" y="51"/>
                    </a:cubicBezTo>
                    <a:cubicBezTo>
                      <a:pt x="19" y="48"/>
                      <a:pt x="18" y="46"/>
                      <a:pt x="19" y="42"/>
                    </a:cubicBezTo>
                    <a:cubicBezTo>
                      <a:pt x="20" y="37"/>
                      <a:pt x="23" y="34"/>
                      <a:pt x="24" y="33"/>
                    </a:cubicBezTo>
                    <a:cubicBezTo>
                      <a:pt x="25" y="31"/>
                      <a:pt x="26" y="28"/>
                      <a:pt x="28" y="26"/>
                    </a:cubicBezTo>
                    <a:cubicBezTo>
                      <a:pt x="30" y="25"/>
                      <a:pt x="30" y="18"/>
                      <a:pt x="29" y="12"/>
                    </a:cubicBezTo>
                    <a:cubicBezTo>
                      <a:pt x="29" y="11"/>
                      <a:pt x="29" y="11"/>
                      <a:pt x="29" y="10"/>
                    </a:cubicBezTo>
                    <a:cubicBezTo>
                      <a:pt x="29" y="10"/>
                      <a:pt x="29" y="10"/>
                      <a:pt x="29" y="10"/>
                    </a:cubicBezTo>
                    <a:cubicBezTo>
                      <a:pt x="29" y="10"/>
                      <a:pt x="29" y="9"/>
                      <a:pt x="29" y="9"/>
                    </a:cubicBezTo>
                    <a:cubicBezTo>
                      <a:pt x="29" y="8"/>
                      <a:pt x="29" y="8"/>
                      <a:pt x="29" y="8"/>
                    </a:cubicBezTo>
                    <a:cubicBezTo>
                      <a:pt x="29" y="8"/>
                      <a:pt x="28" y="7"/>
                      <a:pt x="28" y="6"/>
                    </a:cubicBezTo>
                    <a:cubicBezTo>
                      <a:pt x="28" y="6"/>
                      <a:pt x="28" y="6"/>
                      <a:pt x="27" y="6"/>
                    </a:cubicBezTo>
                    <a:cubicBezTo>
                      <a:pt x="27" y="6"/>
                      <a:pt x="27" y="6"/>
                      <a:pt x="27" y="6"/>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596" name="Freeform 1343"/>
              <p:cNvSpPr>
                <a:spLocks/>
              </p:cNvSpPr>
              <p:nvPr/>
            </p:nvSpPr>
            <p:spPr bwMode="auto">
              <a:xfrm>
                <a:off x="1706" y="2849"/>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1"/>
                      <a:pt x="0" y="1"/>
                      <a:pt x="0" y="2"/>
                    </a:cubicBezTo>
                    <a:cubicBezTo>
                      <a:pt x="0" y="1"/>
                      <a:pt x="0" y="1"/>
                      <a:pt x="0" y="0"/>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597" name="Freeform 1344"/>
              <p:cNvSpPr>
                <a:spLocks/>
              </p:cNvSpPr>
              <p:nvPr/>
            </p:nvSpPr>
            <p:spPr bwMode="auto">
              <a:xfrm>
                <a:off x="1698" y="2898"/>
                <a:ext cx="1" cy="1"/>
              </a:xfrm>
              <a:custGeom>
                <a:avLst/>
                <a:gdLst>
                  <a:gd name="T0" fmla="*/ 1 w 1"/>
                  <a:gd name="T1" fmla="*/ 1 h 1"/>
                  <a:gd name="T2" fmla="*/ 0 w 1"/>
                  <a:gd name="T3" fmla="*/ 0 h 1"/>
                  <a:gd name="T4" fmla="*/ 1 w 1"/>
                  <a:gd name="T5" fmla="*/ 1 h 1"/>
                  <a:gd name="T6" fmla="*/ 1 w 1"/>
                  <a:gd name="T7" fmla="*/ 1 h 1"/>
                </a:gdLst>
                <a:ahLst/>
                <a:cxnLst>
                  <a:cxn ang="0">
                    <a:pos x="T0" y="T1"/>
                  </a:cxn>
                  <a:cxn ang="0">
                    <a:pos x="T2" y="T3"/>
                  </a:cxn>
                  <a:cxn ang="0">
                    <a:pos x="T4" y="T5"/>
                  </a:cxn>
                  <a:cxn ang="0">
                    <a:pos x="T6" y="T7"/>
                  </a:cxn>
                </a:cxnLst>
                <a:rect l="0" t="0" r="r" b="b"/>
                <a:pathLst>
                  <a:path w="1" h="1">
                    <a:moveTo>
                      <a:pt x="1" y="1"/>
                    </a:moveTo>
                    <a:cubicBezTo>
                      <a:pt x="0" y="1"/>
                      <a:pt x="0" y="1"/>
                      <a:pt x="0" y="0"/>
                    </a:cubicBezTo>
                    <a:cubicBezTo>
                      <a:pt x="0" y="1"/>
                      <a:pt x="0" y="1"/>
                      <a:pt x="1" y="1"/>
                    </a:cubicBezTo>
                    <a:cubicBezTo>
                      <a:pt x="1" y="1"/>
                      <a:pt x="1" y="1"/>
                      <a:pt x="1" y="1"/>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598" name="Freeform 1345"/>
              <p:cNvSpPr>
                <a:spLocks/>
              </p:cNvSpPr>
              <p:nvPr/>
            </p:nvSpPr>
            <p:spPr bwMode="auto">
              <a:xfrm>
                <a:off x="1706" y="2849"/>
                <a:ext cx="0" cy="0"/>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599" name="Freeform 1346"/>
              <p:cNvSpPr>
                <a:spLocks/>
              </p:cNvSpPr>
              <p:nvPr/>
            </p:nvSpPr>
            <p:spPr bwMode="auto">
              <a:xfrm>
                <a:off x="1705" y="2846"/>
                <a:ext cx="1" cy="2"/>
              </a:xfrm>
              <a:custGeom>
                <a:avLst/>
                <a:gdLst>
                  <a:gd name="T0" fmla="*/ 0 w 1"/>
                  <a:gd name="T1" fmla="*/ 0 h 2"/>
                  <a:gd name="T2" fmla="*/ 0 w 1"/>
                  <a:gd name="T3" fmla="*/ 0 h 2"/>
                  <a:gd name="T4" fmla="*/ 1 w 1"/>
                  <a:gd name="T5" fmla="*/ 2 h 2"/>
                  <a:gd name="T6" fmla="*/ 0 w 1"/>
                  <a:gd name="T7" fmla="*/ 0 h 2"/>
                </a:gdLst>
                <a:ahLst/>
                <a:cxnLst>
                  <a:cxn ang="0">
                    <a:pos x="T0" y="T1"/>
                  </a:cxn>
                  <a:cxn ang="0">
                    <a:pos x="T2" y="T3"/>
                  </a:cxn>
                  <a:cxn ang="0">
                    <a:pos x="T4" y="T5"/>
                  </a:cxn>
                  <a:cxn ang="0">
                    <a:pos x="T6" y="T7"/>
                  </a:cxn>
                </a:cxnLst>
                <a:rect l="0" t="0" r="r" b="b"/>
                <a:pathLst>
                  <a:path w="1" h="2">
                    <a:moveTo>
                      <a:pt x="0" y="0"/>
                    </a:moveTo>
                    <a:cubicBezTo>
                      <a:pt x="0" y="0"/>
                      <a:pt x="0" y="0"/>
                      <a:pt x="0" y="0"/>
                    </a:cubicBezTo>
                    <a:cubicBezTo>
                      <a:pt x="0" y="1"/>
                      <a:pt x="1" y="2"/>
                      <a:pt x="1" y="2"/>
                    </a:cubicBezTo>
                    <a:cubicBezTo>
                      <a:pt x="1" y="2"/>
                      <a:pt x="0" y="1"/>
                      <a:pt x="0" y="0"/>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600" name="Freeform 1347"/>
              <p:cNvSpPr>
                <a:spLocks/>
              </p:cNvSpPr>
              <p:nvPr/>
            </p:nvSpPr>
            <p:spPr bwMode="auto">
              <a:xfrm>
                <a:off x="1670" y="2854"/>
                <a:ext cx="15" cy="51"/>
              </a:xfrm>
              <a:custGeom>
                <a:avLst/>
                <a:gdLst>
                  <a:gd name="T0" fmla="*/ 2 w 16"/>
                  <a:gd name="T1" fmla="*/ 1 h 53"/>
                  <a:gd name="T2" fmla="*/ 2 w 16"/>
                  <a:gd name="T3" fmla="*/ 0 h 53"/>
                  <a:gd name="T4" fmla="*/ 0 w 16"/>
                  <a:gd name="T5" fmla="*/ 0 h 53"/>
                  <a:gd name="T6" fmla="*/ 0 w 16"/>
                  <a:gd name="T7" fmla="*/ 0 h 53"/>
                  <a:gd name="T8" fmla="*/ 0 w 16"/>
                  <a:gd name="T9" fmla="*/ 0 h 53"/>
                  <a:gd name="T10" fmla="*/ 0 w 16"/>
                  <a:gd name="T11" fmla="*/ 2 h 53"/>
                  <a:gd name="T12" fmla="*/ 0 w 16"/>
                  <a:gd name="T13" fmla="*/ 2 h 53"/>
                  <a:gd name="T14" fmla="*/ 1 w 16"/>
                  <a:gd name="T15" fmla="*/ 3 h 53"/>
                  <a:gd name="T16" fmla="*/ 1 w 16"/>
                  <a:gd name="T17" fmla="*/ 3 h 53"/>
                  <a:gd name="T18" fmla="*/ 1 w 16"/>
                  <a:gd name="T19" fmla="*/ 4 h 53"/>
                  <a:gd name="T20" fmla="*/ 1 w 16"/>
                  <a:gd name="T21" fmla="*/ 4 h 53"/>
                  <a:gd name="T22" fmla="*/ 1 w 16"/>
                  <a:gd name="T23" fmla="*/ 4 h 53"/>
                  <a:gd name="T24" fmla="*/ 4 w 16"/>
                  <a:gd name="T25" fmla="*/ 12 h 53"/>
                  <a:gd name="T26" fmla="*/ 4 w 16"/>
                  <a:gd name="T27" fmla="*/ 14 h 53"/>
                  <a:gd name="T28" fmla="*/ 5 w 16"/>
                  <a:gd name="T29" fmla="*/ 27 h 53"/>
                  <a:gd name="T30" fmla="*/ 8 w 16"/>
                  <a:gd name="T31" fmla="*/ 43 h 53"/>
                  <a:gd name="T32" fmla="*/ 8 w 16"/>
                  <a:gd name="T33" fmla="*/ 46 h 53"/>
                  <a:gd name="T34" fmla="*/ 8 w 16"/>
                  <a:gd name="T35" fmla="*/ 46 h 53"/>
                  <a:gd name="T36" fmla="*/ 9 w 16"/>
                  <a:gd name="T37" fmla="*/ 48 h 53"/>
                  <a:gd name="T38" fmla="*/ 9 w 16"/>
                  <a:gd name="T39" fmla="*/ 49 h 53"/>
                  <a:gd name="T40" fmla="*/ 10 w 16"/>
                  <a:gd name="T41" fmla="*/ 51 h 53"/>
                  <a:gd name="T42" fmla="*/ 10 w 16"/>
                  <a:gd name="T43" fmla="*/ 53 h 53"/>
                  <a:gd name="T44" fmla="*/ 11 w 16"/>
                  <a:gd name="T45" fmla="*/ 53 h 53"/>
                  <a:gd name="T46" fmla="*/ 11 w 16"/>
                  <a:gd name="T47" fmla="*/ 53 h 53"/>
                  <a:gd name="T48" fmla="*/ 16 w 16"/>
                  <a:gd name="T49" fmla="*/ 51 h 53"/>
                  <a:gd name="T50" fmla="*/ 16 w 16"/>
                  <a:gd name="T51" fmla="*/ 50 h 53"/>
                  <a:gd name="T52" fmla="*/ 16 w 16"/>
                  <a:gd name="T53" fmla="*/ 48 h 53"/>
                  <a:gd name="T54" fmla="*/ 16 w 16"/>
                  <a:gd name="T55" fmla="*/ 46 h 53"/>
                  <a:gd name="T56" fmla="*/ 16 w 16"/>
                  <a:gd name="T57" fmla="*/ 45 h 53"/>
                  <a:gd name="T58" fmla="*/ 16 w 16"/>
                  <a:gd name="T59" fmla="*/ 43 h 53"/>
                  <a:gd name="T60" fmla="*/ 16 w 16"/>
                  <a:gd name="T61" fmla="*/ 42 h 53"/>
                  <a:gd name="T62" fmla="*/ 16 w 16"/>
                  <a:gd name="T63" fmla="*/ 40 h 53"/>
                  <a:gd name="T64" fmla="*/ 16 w 16"/>
                  <a:gd name="T65" fmla="*/ 39 h 53"/>
                  <a:gd name="T66" fmla="*/ 16 w 16"/>
                  <a:gd name="T67" fmla="*/ 38 h 53"/>
                  <a:gd name="T68" fmla="*/ 16 w 16"/>
                  <a:gd name="T69" fmla="*/ 37 h 53"/>
                  <a:gd name="T70" fmla="*/ 16 w 16"/>
                  <a:gd name="T71" fmla="*/ 35 h 53"/>
                  <a:gd name="T72" fmla="*/ 16 w 16"/>
                  <a:gd name="T73" fmla="*/ 35 h 53"/>
                  <a:gd name="T74" fmla="*/ 16 w 16"/>
                  <a:gd name="T75" fmla="*/ 33 h 53"/>
                  <a:gd name="T76" fmla="*/ 16 w 16"/>
                  <a:gd name="T77" fmla="*/ 33 h 53"/>
                  <a:gd name="T78" fmla="*/ 15 w 16"/>
                  <a:gd name="T79" fmla="*/ 32 h 53"/>
                  <a:gd name="T80" fmla="*/ 15 w 16"/>
                  <a:gd name="T81" fmla="*/ 26 h 53"/>
                  <a:gd name="T82" fmla="*/ 14 w 16"/>
                  <a:gd name="T83" fmla="*/ 20 h 53"/>
                  <a:gd name="T84" fmla="*/ 13 w 16"/>
                  <a:gd name="T85" fmla="*/ 15 h 53"/>
                  <a:gd name="T86" fmla="*/ 12 w 16"/>
                  <a:gd name="T87" fmla="*/ 12 h 53"/>
                  <a:gd name="T88" fmla="*/ 11 w 16"/>
                  <a:gd name="T89" fmla="*/ 11 h 53"/>
                  <a:gd name="T90" fmla="*/ 10 w 16"/>
                  <a:gd name="T91" fmla="*/ 10 h 53"/>
                  <a:gd name="T92" fmla="*/ 9 w 16"/>
                  <a:gd name="T93" fmla="*/ 10 h 53"/>
                  <a:gd name="T94" fmla="*/ 9 w 16"/>
                  <a:gd name="T95" fmla="*/ 9 h 53"/>
                  <a:gd name="T96" fmla="*/ 8 w 16"/>
                  <a:gd name="T97" fmla="*/ 9 h 53"/>
                  <a:gd name="T98" fmla="*/ 8 w 16"/>
                  <a:gd name="T99" fmla="*/ 9 h 53"/>
                  <a:gd name="T100" fmla="*/ 7 w 16"/>
                  <a:gd name="T101" fmla="*/ 8 h 53"/>
                  <a:gd name="T102" fmla="*/ 7 w 16"/>
                  <a:gd name="T103" fmla="*/ 8 h 53"/>
                  <a:gd name="T104" fmla="*/ 7 w 16"/>
                  <a:gd name="T105" fmla="*/ 7 h 53"/>
                  <a:gd name="T106" fmla="*/ 6 w 16"/>
                  <a:gd name="T107" fmla="*/ 6 h 53"/>
                  <a:gd name="T108" fmla="*/ 6 w 16"/>
                  <a:gd name="T109" fmla="*/ 6 h 53"/>
                  <a:gd name="T110" fmla="*/ 6 w 16"/>
                  <a:gd name="T111" fmla="*/ 5 h 53"/>
                  <a:gd name="T112" fmla="*/ 6 w 16"/>
                  <a:gd name="T113" fmla="*/ 4 h 53"/>
                  <a:gd name="T114" fmla="*/ 6 w 16"/>
                  <a:gd name="T115" fmla="*/ 3 h 53"/>
                  <a:gd name="T116" fmla="*/ 5 w 16"/>
                  <a:gd name="T117" fmla="*/ 2 h 53"/>
                  <a:gd name="T118" fmla="*/ 5 w 16"/>
                  <a:gd name="T119" fmla="*/ 1 h 53"/>
                  <a:gd name="T120" fmla="*/ 2 w 16"/>
                  <a:gd name="T1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 h="53">
                    <a:moveTo>
                      <a:pt x="2" y="1"/>
                    </a:moveTo>
                    <a:cubicBezTo>
                      <a:pt x="2" y="1"/>
                      <a:pt x="2" y="1"/>
                      <a:pt x="2" y="0"/>
                    </a:cubicBezTo>
                    <a:cubicBezTo>
                      <a:pt x="1" y="0"/>
                      <a:pt x="1" y="0"/>
                      <a:pt x="0" y="0"/>
                    </a:cubicBezTo>
                    <a:cubicBezTo>
                      <a:pt x="0" y="0"/>
                      <a:pt x="0" y="0"/>
                      <a:pt x="0" y="0"/>
                    </a:cubicBezTo>
                    <a:cubicBezTo>
                      <a:pt x="0" y="0"/>
                      <a:pt x="0" y="0"/>
                      <a:pt x="0" y="0"/>
                    </a:cubicBezTo>
                    <a:cubicBezTo>
                      <a:pt x="0" y="1"/>
                      <a:pt x="0" y="2"/>
                      <a:pt x="0" y="2"/>
                    </a:cubicBezTo>
                    <a:cubicBezTo>
                      <a:pt x="0" y="2"/>
                      <a:pt x="0" y="2"/>
                      <a:pt x="0" y="2"/>
                    </a:cubicBezTo>
                    <a:cubicBezTo>
                      <a:pt x="0" y="2"/>
                      <a:pt x="0" y="3"/>
                      <a:pt x="1" y="3"/>
                    </a:cubicBezTo>
                    <a:cubicBezTo>
                      <a:pt x="1" y="3"/>
                      <a:pt x="1" y="3"/>
                      <a:pt x="1" y="3"/>
                    </a:cubicBezTo>
                    <a:cubicBezTo>
                      <a:pt x="1" y="3"/>
                      <a:pt x="1" y="4"/>
                      <a:pt x="1" y="4"/>
                    </a:cubicBezTo>
                    <a:cubicBezTo>
                      <a:pt x="1" y="4"/>
                      <a:pt x="1" y="4"/>
                      <a:pt x="1" y="4"/>
                    </a:cubicBezTo>
                    <a:cubicBezTo>
                      <a:pt x="1" y="4"/>
                      <a:pt x="1" y="4"/>
                      <a:pt x="1" y="4"/>
                    </a:cubicBezTo>
                    <a:cubicBezTo>
                      <a:pt x="3" y="5"/>
                      <a:pt x="5" y="7"/>
                      <a:pt x="4" y="12"/>
                    </a:cubicBezTo>
                    <a:cubicBezTo>
                      <a:pt x="4" y="14"/>
                      <a:pt x="4" y="14"/>
                      <a:pt x="4" y="14"/>
                    </a:cubicBezTo>
                    <a:cubicBezTo>
                      <a:pt x="4" y="18"/>
                      <a:pt x="3" y="24"/>
                      <a:pt x="5" y="27"/>
                    </a:cubicBezTo>
                    <a:cubicBezTo>
                      <a:pt x="6" y="31"/>
                      <a:pt x="8" y="37"/>
                      <a:pt x="8" y="43"/>
                    </a:cubicBezTo>
                    <a:cubicBezTo>
                      <a:pt x="8" y="44"/>
                      <a:pt x="8" y="45"/>
                      <a:pt x="8" y="46"/>
                    </a:cubicBezTo>
                    <a:cubicBezTo>
                      <a:pt x="8" y="46"/>
                      <a:pt x="8" y="46"/>
                      <a:pt x="8" y="46"/>
                    </a:cubicBezTo>
                    <a:cubicBezTo>
                      <a:pt x="8" y="47"/>
                      <a:pt x="8" y="48"/>
                      <a:pt x="9" y="48"/>
                    </a:cubicBezTo>
                    <a:cubicBezTo>
                      <a:pt x="9" y="49"/>
                      <a:pt x="9" y="49"/>
                      <a:pt x="9" y="49"/>
                    </a:cubicBezTo>
                    <a:cubicBezTo>
                      <a:pt x="9" y="50"/>
                      <a:pt x="9" y="51"/>
                      <a:pt x="10" y="51"/>
                    </a:cubicBezTo>
                    <a:cubicBezTo>
                      <a:pt x="10" y="52"/>
                      <a:pt x="10" y="52"/>
                      <a:pt x="10" y="53"/>
                    </a:cubicBezTo>
                    <a:cubicBezTo>
                      <a:pt x="10" y="53"/>
                      <a:pt x="11" y="53"/>
                      <a:pt x="11" y="53"/>
                    </a:cubicBezTo>
                    <a:cubicBezTo>
                      <a:pt x="11" y="53"/>
                      <a:pt x="11" y="53"/>
                      <a:pt x="11" y="53"/>
                    </a:cubicBezTo>
                    <a:cubicBezTo>
                      <a:pt x="12" y="52"/>
                      <a:pt x="14" y="51"/>
                      <a:pt x="16" y="51"/>
                    </a:cubicBezTo>
                    <a:cubicBezTo>
                      <a:pt x="16" y="51"/>
                      <a:pt x="16" y="50"/>
                      <a:pt x="16" y="50"/>
                    </a:cubicBezTo>
                    <a:cubicBezTo>
                      <a:pt x="16" y="49"/>
                      <a:pt x="16" y="49"/>
                      <a:pt x="16" y="48"/>
                    </a:cubicBezTo>
                    <a:cubicBezTo>
                      <a:pt x="16" y="47"/>
                      <a:pt x="16" y="47"/>
                      <a:pt x="16" y="46"/>
                    </a:cubicBezTo>
                    <a:cubicBezTo>
                      <a:pt x="16" y="46"/>
                      <a:pt x="16" y="45"/>
                      <a:pt x="16" y="45"/>
                    </a:cubicBezTo>
                    <a:cubicBezTo>
                      <a:pt x="16" y="44"/>
                      <a:pt x="16" y="44"/>
                      <a:pt x="16" y="43"/>
                    </a:cubicBezTo>
                    <a:cubicBezTo>
                      <a:pt x="16" y="43"/>
                      <a:pt x="16" y="42"/>
                      <a:pt x="16" y="42"/>
                    </a:cubicBezTo>
                    <a:cubicBezTo>
                      <a:pt x="16" y="41"/>
                      <a:pt x="16" y="40"/>
                      <a:pt x="16" y="40"/>
                    </a:cubicBezTo>
                    <a:cubicBezTo>
                      <a:pt x="16" y="40"/>
                      <a:pt x="16" y="39"/>
                      <a:pt x="16" y="39"/>
                    </a:cubicBezTo>
                    <a:cubicBezTo>
                      <a:pt x="16" y="38"/>
                      <a:pt x="16" y="38"/>
                      <a:pt x="16" y="38"/>
                    </a:cubicBezTo>
                    <a:cubicBezTo>
                      <a:pt x="16" y="37"/>
                      <a:pt x="16" y="37"/>
                      <a:pt x="16" y="37"/>
                    </a:cubicBezTo>
                    <a:cubicBezTo>
                      <a:pt x="16" y="36"/>
                      <a:pt x="16" y="36"/>
                      <a:pt x="16" y="35"/>
                    </a:cubicBezTo>
                    <a:cubicBezTo>
                      <a:pt x="16" y="35"/>
                      <a:pt x="16" y="35"/>
                      <a:pt x="16" y="35"/>
                    </a:cubicBezTo>
                    <a:cubicBezTo>
                      <a:pt x="16" y="34"/>
                      <a:pt x="16" y="34"/>
                      <a:pt x="16" y="33"/>
                    </a:cubicBezTo>
                    <a:cubicBezTo>
                      <a:pt x="16" y="33"/>
                      <a:pt x="16" y="33"/>
                      <a:pt x="16" y="33"/>
                    </a:cubicBezTo>
                    <a:cubicBezTo>
                      <a:pt x="15" y="33"/>
                      <a:pt x="15" y="32"/>
                      <a:pt x="15" y="32"/>
                    </a:cubicBezTo>
                    <a:cubicBezTo>
                      <a:pt x="15" y="30"/>
                      <a:pt x="15" y="28"/>
                      <a:pt x="15" y="26"/>
                    </a:cubicBezTo>
                    <a:cubicBezTo>
                      <a:pt x="15" y="23"/>
                      <a:pt x="15" y="21"/>
                      <a:pt x="14" y="20"/>
                    </a:cubicBezTo>
                    <a:cubicBezTo>
                      <a:pt x="13" y="18"/>
                      <a:pt x="13" y="16"/>
                      <a:pt x="13" y="15"/>
                    </a:cubicBezTo>
                    <a:cubicBezTo>
                      <a:pt x="14" y="13"/>
                      <a:pt x="14" y="13"/>
                      <a:pt x="12" y="12"/>
                    </a:cubicBezTo>
                    <a:cubicBezTo>
                      <a:pt x="12" y="11"/>
                      <a:pt x="11" y="11"/>
                      <a:pt x="11" y="11"/>
                    </a:cubicBezTo>
                    <a:cubicBezTo>
                      <a:pt x="10" y="11"/>
                      <a:pt x="10" y="10"/>
                      <a:pt x="10" y="10"/>
                    </a:cubicBezTo>
                    <a:cubicBezTo>
                      <a:pt x="9" y="10"/>
                      <a:pt x="9" y="10"/>
                      <a:pt x="9" y="10"/>
                    </a:cubicBezTo>
                    <a:cubicBezTo>
                      <a:pt x="9" y="10"/>
                      <a:pt x="9" y="10"/>
                      <a:pt x="9" y="9"/>
                    </a:cubicBezTo>
                    <a:cubicBezTo>
                      <a:pt x="8" y="9"/>
                      <a:pt x="8" y="9"/>
                      <a:pt x="8" y="9"/>
                    </a:cubicBezTo>
                    <a:cubicBezTo>
                      <a:pt x="8" y="9"/>
                      <a:pt x="8" y="9"/>
                      <a:pt x="8" y="9"/>
                    </a:cubicBezTo>
                    <a:cubicBezTo>
                      <a:pt x="8" y="8"/>
                      <a:pt x="7" y="8"/>
                      <a:pt x="7" y="8"/>
                    </a:cubicBezTo>
                    <a:cubicBezTo>
                      <a:pt x="7" y="8"/>
                      <a:pt x="7" y="8"/>
                      <a:pt x="7" y="8"/>
                    </a:cubicBezTo>
                    <a:cubicBezTo>
                      <a:pt x="7" y="7"/>
                      <a:pt x="7" y="7"/>
                      <a:pt x="7" y="7"/>
                    </a:cubicBezTo>
                    <a:cubicBezTo>
                      <a:pt x="7" y="7"/>
                      <a:pt x="6" y="7"/>
                      <a:pt x="6" y="6"/>
                    </a:cubicBezTo>
                    <a:cubicBezTo>
                      <a:pt x="6" y="6"/>
                      <a:pt x="6" y="6"/>
                      <a:pt x="6" y="6"/>
                    </a:cubicBezTo>
                    <a:cubicBezTo>
                      <a:pt x="6" y="5"/>
                      <a:pt x="6" y="5"/>
                      <a:pt x="6" y="5"/>
                    </a:cubicBezTo>
                    <a:cubicBezTo>
                      <a:pt x="6" y="4"/>
                      <a:pt x="6" y="4"/>
                      <a:pt x="6" y="4"/>
                    </a:cubicBezTo>
                    <a:cubicBezTo>
                      <a:pt x="6" y="3"/>
                      <a:pt x="6" y="3"/>
                      <a:pt x="6" y="3"/>
                    </a:cubicBezTo>
                    <a:cubicBezTo>
                      <a:pt x="6" y="2"/>
                      <a:pt x="5" y="2"/>
                      <a:pt x="5" y="2"/>
                    </a:cubicBezTo>
                    <a:cubicBezTo>
                      <a:pt x="5" y="1"/>
                      <a:pt x="5" y="1"/>
                      <a:pt x="5" y="1"/>
                    </a:cubicBezTo>
                    <a:cubicBezTo>
                      <a:pt x="4" y="1"/>
                      <a:pt x="3" y="1"/>
                      <a:pt x="2" y="1"/>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601" name="Freeform 1348"/>
              <p:cNvSpPr>
                <a:spLocks/>
              </p:cNvSpPr>
              <p:nvPr/>
            </p:nvSpPr>
            <p:spPr bwMode="auto">
              <a:xfrm>
                <a:off x="1674" y="2856"/>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0"/>
                      <a:pt x="1" y="1"/>
                    </a:cubicBezTo>
                    <a:cubicBezTo>
                      <a:pt x="1" y="0"/>
                      <a:pt x="0" y="0"/>
                      <a:pt x="0" y="0"/>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602" name="Freeform 1349"/>
              <p:cNvSpPr>
                <a:spLocks/>
              </p:cNvSpPr>
              <p:nvPr/>
            </p:nvSpPr>
            <p:spPr bwMode="auto">
              <a:xfrm>
                <a:off x="1684" y="2885"/>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cubicBezTo>
                      <a:pt x="0" y="1"/>
                      <a:pt x="0" y="0"/>
                      <a:pt x="0" y="0"/>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603" name="Freeform 1350"/>
              <p:cNvSpPr>
                <a:spLocks/>
              </p:cNvSpPr>
              <p:nvPr/>
            </p:nvSpPr>
            <p:spPr bwMode="auto">
              <a:xfrm>
                <a:off x="1677" y="2863"/>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604" name="Freeform 1351"/>
              <p:cNvSpPr>
                <a:spLocks/>
              </p:cNvSpPr>
              <p:nvPr/>
            </p:nvSpPr>
            <p:spPr bwMode="auto">
              <a:xfrm>
                <a:off x="1685" y="2898"/>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1"/>
                      <a:pt x="0" y="1"/>
                      <a:pt x="0" y="2"/>
                    </a:cubicBezTo>
                    <a:cubicBezTo>
                      <a:pt x="0" y="1"/>
                      <a:pt x="0" y="1"/>
                      <a:pt x="0" y="0"/>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605" name="Freeform 1352"/>
              <p:cNvSpPr>
                <a:spLocks/>
              </p:cNvSpPr>
              <p:nvPr/>
            </p:nvSpPr>
            <p:spPr bwMode="auto">
              <a:xfrm>
                <a:off x="1685" y="2895"/>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1"/>
                      <a:pt x="0" y="1"/>
                      <a:pt x="0" y="2"/>
                    </a:cubicBezTo>
                    <a:cubicBezTo>
                      <a:pt x="0" y="1"/>
                      <a:pt x="0" y="1"/>
                      <a:pt x="0" y="0"/>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606" name="Freeform 1353"/>
              <p:cNvSpPr>
                <a:spLocks/>
              </p:cNvSpPr>
              <p:nvPr/>
            </p:nvSpPr>
            <p:spPr bwMode="auto">
              <a:xfrm>
                <a:off x="1678" y="2864"/>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607" name="Freeform 1354"/>
              <p:cNvSpPr>
                <a:spLocks/>
              </p:cNvSpPr>
              <p:nvPr/>
            </p:nvSpPr>
            <p:spPr bwMode="auto">
              <a:xfrm>
                <a:off x="1685" y="2893"/>
                <a:ext cx="0" cy="1"/>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0"/>
                      <a:pt x="0" y="1"/>
                      <a:pt x="0" y="2"/>
                    </a:cubicBezTo>
                    <a:cubicBezTo>
                      <a:pt x="0" y="1"/>
                      <a:pt x="0" y="0"/>
                      <a:pt x="0" y="0"/>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608" name="Freeform 1355"/>
              <p:cNvSpPr>
                <a:spLocks/>
              </p:cNvSpPr>
              <p:nvPr/>
            </p:nvSpPr>
            <p:spPr bwMode="auto">
              <a:xfrm>
                <a:off x="1676" y="2861"/>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609" name="Freeform 1356"/>
              <p:cNvSpPr>
                <a:spLocks/>
              </p:cNvSpPr>
              <p:nvPr/>
            </p:nvSpPr>
            <p:spPr bwMode="auto">
              <a:xfrm>
                <a:off x="1685" y="2888"/>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1"/>
                      <a:pt x="0" y="1"/>
                      <a:pt x="0" y="2"/>
                    </a:cubicBezTo>
                    <a:cubicBezTo>
                      <a:pt x="0" y="1"/>
                      <a:pt x="0" y="1"/>
                      <a:pt x="0" y="0"/>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610" name="Freeform 1357"/>
              <p:cNvSpPr>
                <a:spLocks/>
              </p:cNvSpPr>
              <p:nvPr/>
            </p:nvSpPr>
            <p:spPr bwMode="auto">
              <a:xfrm>
                <a:off x="1685" y="2886"/>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1"/>
                      <a:pt x="0" y="1"/>
                      <a:pt x="0" y="2"/>
                    </a:cubicBezTo>
                    <a:cubicBezTo>
                      <a:pt x="0" y="1"/>
                      <a:pt x="0" y="1"/>
                      <a:pt x="0" y="0"/>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611" name="Freeform 1358"/>
              <p:cNvSpPr>
                <a:spLocks/>
              </p:cNvSpPr>
              <p:nvPr/>
            </p:nvSpPr>
            <p:spPr bwMode="auto">
              <a:xfrm>
                <a:off x="1685" y="2891"/>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612" name="Freeform 1359"/>
              <p:cNvSpPr>
                <a:spLocks/>
              </p:cNvSpPr>
              <p:nvPr/>
            </p:nvSpPr>
            <p:spPr bwMode="auto">
              <a:xfrm>
                <a:off x="1676" y="2862"/>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0"/>
                      <a:pt x="0" y="0"/>
                      <a:pt x="0" y="0"/>
                    </a:cubicBezTo>
                    <a:cubicBezTo>
                      <a:pt x="0" y="0"/>
                      <a:pt x="1" y="0"/>
                      <a:pt x="1" y="1"/>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613" name="Freeform 1360"/>
              <p:cNvSpPr>
                <a:spLocks/>
              </p:cNvSpPr>
              <p:nvPr/>
            </p:nvSpPr>
            <p:spPr bwMode="auto">
              <a:xfrm>
                <a:off x="1675" y="286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614" name="Freeform 1361"/>
              <p:cNvSpPr>
                <a:spLocks/>
              </p:cNvSpPr>
              <p:nvPr/>
            </p:nvSpPr>
            <p:spPr bwMode="auto">
              <a:xfrm>
                <a:off x="1675" y="2858"/>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615" name="Freeform 1362"/>
              <p:cNvSpPr>
                <a:spLocks/>
              </p:cNvSpPr>
              <p:nvPr/>
            </p:nvSpPr>
            <p:spPr bwMode="auto">
              <a:xfrm>
                <a:off x="1685" y="2902"/>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616" name="Freeform 1363"/>
              <p:cNvSpPr>
                <a:spLocks/>
              </p:cNvSpPr>
              <p:nvPr/>
            </p:nvSpPr>
            <p:spPr bwMode="auto">
              <a:xfrm>
                <a:off x="1822" y="2832"/>
                <a:ext cx="4" cy="7"/>
              </a:xfrm>
              <a:custGeom>
                <a:avLst/>
                <a:gdLst>
                  <a:gd name="T0" fmla="*/ 4 w 4"/>
                  <a:gd name="T1" fmla="*/ 7 h 7"/>
                  <a:gd name="T2" fmla="*/ 4 w 4"/>
                  <a:gd name="T3" fmla="*/ 7 h 7"/>
                  <a:gd name="T4" fmla="*/ 3 w 4"/>
                  <a:gd name="T5" fmla="*/ 5 h 7"/>
                  <a:gd name="T6" fmla="*/ 3 w 4"/>
                  <a:gd name="T7" fmla="*/ 5 h 7"/>
                  <a:gd name="T8" fmla="*/ 2 w 4"/>
                  <a:gd name="T9" fmla="*/ 4 h 7"/>
                  <a:gd name="T10" fmla="*/ 2 w 4"/>
                  <a:gd name="T11" fmla="*/ 3 h 7"/>
                  <a:gd name="T12" fmla="*/ 1 w 4"/>
                  <a:gd name="T13" fmla="*/ 1 h 7"/>
                  <a:gd name="T14" fmla="*/ 0 w 4"/>
                  <a:gd name="T15" fmla="*/ 0 h 7"/>
                  <a:gd name="T16" fmla="*/ 0 w 4"/>
                  <a:gd name="T17" fmla="*/ 0 h 7"/>
                  <a:gd name="T18" fmla="*/ 0 w 4"/>
                  <a:gd name="T19" fmla="*/ 2 h 7"/>
                  <a:gd name="T20" fmla="*/ 0 w 4"/>
                  <a:gd name="T21" fmla="*/ 2 h 7"/>
                  <a:gd name="T22" fmla="*/ 0 w 4"/>
                  <a:gd name="T23" fmla="*/ 3 h 7"/>
                  <a:gd name="T24" fmla="*/ 0 w 4"/>
                  <a:gd name="T25" fmla="*/ 3 h 7"/>
                  <a:gd name="T26" fmla="*/ 0 w 4"/>
                  <a:gd name="T27" fmla="*/ 4 h 7"/>
                  <a:gd name="T28" fmla="*/ 3 w 4"/>
                  <a:gd name="T29" fmla="*/ 7 h 7"/>
                  <a:gd name="T30" fmla="*/ 4 w 4"/>
                  <a:gd name="T31" fmla="*/ 7 h 7"/>
                  <a:gd name="T32" fmla="*/ 4 w 4"/>
                  <a:gd name="T33"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7">
                    <a:moveTo>
                      <a:pt x="4" y="7"/>
                    </a:moveTo>
                    <a:cubicBezTo>
                      <a:pt x="4" y="7"/>
                      <a:pt x="4" y="7"/>
                      <a:pt x="4" y="7"/>
                    </a:cubicBezTo>
                    <a:cubicBezTo>
                      <a:pt x="4" y="6"/>
                      <a:pt x="4" y="6"/>
                      <a:pt x="3" y="5"/>
                    </a:cubicBezTo>
                    <a:cubicBezTo>
                      <a:pt x="3" y="5"/>
                      <a:pt x="3" y="5"/>
                      <a:pt x="3" y="5"/>
                    </a:cubicBezTo>
                    <a:cubicBezTo>
                      <a:pt x="3" y="4"/>
                      <a:pt x="3" y="4"/>
                      <a:pt x="2" y="4"/>
                    </a:cubicBezTo>
                    <a:cubicBezTo>
                      <a:pt x="2" y="3"/>
                      <a:pt x="2" y="3"/>
                      <a:pt x="2" y="3"/>
                    </a:cubicBezTo>
                    <a:cubicBezTo>
                      <a:pt x="2" y="2"/>
                      <a:pt x="1" y="2"/>
                      <a:pt x="1" y="1"/>
                    </a:cubicBezTo>
                    <a:cubicBezTo>
                      <a:pt x="1" y="1"/>
                      <a:pt x="0" y="1"/>
                      <a:pt x="0" y="0"/>
                    </a:cubicBezTo>
                    <a:cubicBezTo>
                      <a:pt x="0" y="0"/>
                      <a:pt x="0" y="0"/>
                      <a:pt x="0" y="0"/>
                    </a:cubicBezTo>
                    <a:cubicBezTo>
                      <a:pt x="0" y="1"/>
                      <a:pt x="0" y="1"/>
                      <a:pt x="0" y="2"/>
                    </a:cubicBezTo>
                    <a:cubicBezTo>
                      <a:pt x="0" y="2"/>
                      <a:pt x="0" y="2"/>
                      <a:pt x="0" y="2"/>
                    </a:cubicBezTo>
                    <a:cubicBezTo>
                      <a:pt x="0" y="2"/>
                      <a:pt x="0" y="3"/>
                      <a:pt x="0" y="3"/>
                    </a:cubicBezTo>
                    <a:cubicBezTo>
                      <a:pt x="0" y="3"/>
                      <a:pt x="0" y="3"/>
                      <a:pt x="0" y="3"/>
                    </a:cubicBezTo>
                    <a:cubicBezTo>
                      <a:pt x="0" y="3"/>
                      <a:pt x="0" y="4"/>
                      <a:pt x="0" y="4"/>
                    </a:cubicBezTo>
                    <a:cubicBezTo>
                      <a:pt x="0" y="5"/>
                      <a:pt x="2" y="6"/>
                      <a:pt x="3" y="7"/>
                    </a:cubicBezTo>
                    <a:cubicBezTo>
                      <a:pt x="3" y="7"/>
                      <a:pt x="4" y="7"/>
                      <a:pt x="4" y="7"/>
                    </a:cubicBezTo>
                    <a:cubicBezTo>
                      <a:pt x="4" y="7"/>
                      <a:pt x="4" y="7"/>
                      <a:pt x="4" y="7"/>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617" name="Freeform 1364"/>
              <p:cNvSpPr>
                <a:spLocks/>
              </p:cNvSpPr>
              <p:nvPr/>
            </p:nvSpPr>
            <p:spPr bwMode="auto">
              <a:xfrm>
                <a:off x="1763" y="2847"/>
                <a:ext cx="76" cy="105"/>
              </a:xfrm>
              <a:custGeom>
                <a:avLst/>
                <a:gdLst>
                  <a:gd name="T0" fmla="*/ 32 w 79"/>
                  <a:gd name="T1" fmla="*/ 104 h 110"/>
                  <a:gd name="T2" fmla="*/ 33 w 79"/>
                  <a:gd name="T3" fmla="*/ 104 h 110"/>
                  <a:gd name="T4" fmla="*/ 49 w 79"/>
                  <a:gd name="T5" fmla="*/ 105 h 110"/>
                  <a:gd name="T6" fmla="*/ 50 w 79"/>
                  <a:gd name="T7" fmla="*/ 105 h 110"/>
                  <a:gd name="T8" fmla="*/ 53 w 79"/>
                  <a:gd name="T9" fmla="*/ 105 h 110"/>
                  <a:gd name="T10" fmla="*/ 55 w 79"/>
                  <a:gd name="T11" fmla="*/ 105 h 110"/>
                  <a:gd name="T12" fmla="*/ 58 w 79"/>
                  <a:gd name="T13" fmla="*/ 105 h 110"/>
                  <a:gd name="T14" fmla="*/ 63 w 79"/>
                  <a:gd name="T15" fmla="*/ 105 h 110"/>
                  <a:gd name="T16" fmla="*/ 77 w 79"/>
                  <a:gd name="T17" fmla="*/ 110 h 110"/>
                  <a:gd name="T18" fmla="*/ 79 w 79"/>
                  <a:gd name="T19" fmla="*/ 103 h 110"/>
                  <a:gd name="T20" fmla="*/ 78 w 79"/>
                  <a:gd name="T21" fmla="*/ 102 h 110"/>
                  <a:gd name="T22" fmla="*/ 77 w 79"/>
                  <a:gd name="T23" fmla="*/ 101 h 110"/>
                  <a:gd name="T24" fmla="*/ 70 w 79"/>
                  <a:gd name="T25" fmla="*/ 95 h 110"/>
                  <a:gd name="T26" fmla="*/ 67 w 79"/>
                  <a:gd name="T27" fmla="*/ 90 h 110"/>
                  <a:gd name="T28" fmla="*/ 66 w 79"/>
                  <a:gd name="T29" fmla="*/ 84 h 110"/>
                  <a:gd name="T30" fmla="*/ 62 w 79"/>
                  <a:gd name="T31" fmla="*/ 68 h 110"/>
                  <a:gd name="T32" fmla="*/ 63 w 79"/>
                  <a:gd name="T33" fmla="*/ 59 h 110"/>
                  <a:gd name="T34" fmla="*/ 67 w 79"/>
                  <a:gd name="T35" fmla="*/ 51 h 110"/>
                  <a:gd name="T36" fmla="*/ 69 w 79"/>
                  <a:gd name="T37" fmla="*/ 49 h 110"/>
                  <a:gd name="T38" fmla="*/ 70 w 79"/>
                  <a:gd name="T39" fmla="*/ 47 h 110"/>
                  <a:gd name="T40" fmla="*/ 72 w 79"/>
                  <a:gd name="T41" fmla="*/ 46 h 110"/>
                  <a:gd name="T42" fmla="*/ 71 w 79"/>
                  <a:gd name="T43" fmla="*/ 45 h 110"/>
                  <a:gd name="T44" fmla="*/ 70 w 79"/>
                  <a:gd name="T45" fmla="*/ 42 h 110"/>
                  <a:gd name="T46" fmla="*/ 64 w 79"/>
                  <a:gd name="T47" fmla="*/ 33 h 110"/>
                  <a:gd name="T48" fmla="*/ 58 w 79"/>
                  <a:gd name="T49" fmla="*/ 27 h 110"/>
                  <a:gd name="T50" fmla="*/ 57 w 79"/>
                  <a:gd name="T51" fmla="*/ 21 h 110"/>
                  <a:gd name="T52" fmla="*/ 64 w 79"/>
                  <a:gd name="T53" fmla="*/ 17 h 110"/>
                  <a:gd name="T54" fmla="*/ 70 w 79"/>
                  <a:gd name="T55" fmla="*/ 17 h 110"/>
                  <a:gd name="T56" fmla="*/ 66 w 79"/>
                  <a:gd name="T57" fmla="*/ 2 h 110"/>
                  <a:gd name="T58" fmla="*/ 66 w 79"/>
                  <a:gd name="T59" fmla="*/ 0 h 110"/>
                  <a:gd name="T60" fmla="*/ 66 w 79"/>
                  <a:gd name="T61" fmla="*/ 1 h 110"/>
                  <a:gd name="T62" fmla="*/ 59 w 79"/>
                  <a:gd name="T63" fmla="*/ 6 h 110"/>
                  <a:gd name="T64" fmla="*/ 49 w 79"/>
                  <a:gd name="T65" fmla="*/ 26 h 110"/>
                  <a:gd name="T66" fmla="*/ 49 w 79"/>
                  <a:gd name="T67" fmla="*/ 30 h 110"/>
                  <a:gd name="T68" fmla="*/ 43 w 79"/>
                  <a:gd name="T69" fmla="*/ 37 h 110"/>
                  <a:gd name="T70" fmla="*/ 34 w 79"/>
                  <a:gd name="T71" fmla="*/ 57 h 110"/>
                  <a:gd name="T72" fmla="*/ 26 w 79"/>
                  <a:gd name="T73" fmla="*/ 59 h 110"/>
                  <a:gd name="T74" fmla="*/ 15 w 79"/>
                  <a:gd name="T75" fmla="*/ 56 h 110"/>
                  <a:gd name="T76" fmla="*/ 3 w 79"/>
                  <a:gd name="T77" fmla="*/ 68 h 110"/>
                  <a:gd name="T78" fmla="*/ 2 w 79"/>
                  <a:gd name="T79" fmla="*/ 69 h 110"/>
                  <a:gd name="T80" fmla="*/ 2 w 79"/>
                  <a:gd name="T81" fmla="*/ 70 h 110"/>
                  <a:gd name="T82" fmla="*/ 2 w 79"/>
                  <a:gd name="T83" fmla="*/ 71 h 110"/>
                  <a:gd name="T84" fmla="*/ 2 w 79"/>
                  <a:gd name="T85" fmla="*/ 72 h 110"/>
                  <a:gd name="T86" fmla="*/ 1 w 79"/>
                  <a:gd name="T87" fmla="*/ 74 h 110"/>
                  <a:gd name="T88" fmla="*/ 1 w 79"/>
                  <a:gd name="T89" fmla="*/ 76 h 110"/>
                  <a:gd name="T90" fmla="*/ 0 w 79"/>
                  <a:gd name="T91" fmla="*/ 78 h 110"/>
                  <a:gd name="T92" fmla="*/ 3 w 79"/>
                  <a:gd name="T93" fmla="*/ 82 h 110"/>
                  <a:gd name="T94" fmla="*/ 6 w 79"/>
                  <a:gd name="T95" fmla="*/ 85 h 110"/>
                  <a:gd name="T96" fmla="*/ 12 w 79"/>
                  <a:gd name="T97" fmla="*/ 85 h 110"/>
                  <a:gd name="T98" fmla="*/ 15 w 79"/>
                  <a:gd name="T99" fmla="*/ 100 h 110"/>
                  <a:gd name="T100" fmla="*/ 27 w 79"/>
                  <a:gd name="T101" fmla="*/ 106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9" h="110">
                    <a:moveTo>
                      <a:pt x="32" y="104"/>
                    </a:moveTo>
                    <a:cubicBezTo>
                      <a:pt x="32" y="104"/>
                      <a:pt x="32" y="104"/>
                      <a:pt x="32" y="104"/>
                    </a:cubicBezTo>
                    <a:cubicBezTo>
                      <a:pt x="32" y="104"/>
                      <a:pt x="32" y="104"/>
                      <a:pt x="32" y="104"/>
                    </a:cubicBezTo>
                    <a:cubicBezTo>
                      <a:pt x="33" y="104"/>
                      <a:pt x="33" y="104"/>
                      <a:pt x="33" y="104"/>
                    </a:cubicBezTo>
                    <a:cubicBezTo>
                      <a:pt x="33" y="104"/>
                      <a:pt x="33" y="104"/>
                      <a:pt x="33" y="104"/>
                    </a:cubicBezTo>
                    <a:cubicBezTo>
                      <a:pt x="35" y="104"/>
                      <a:pt x="42" y="105"/>
                      <a:pt x="49" y="105"/>
                    </a:cubicBezTo>
                    <a:cubicBezTo>
                      <a:pt x="49" y="105"/>
                      <a:pt x="50" y="105"/>
                      <a:pt x="50" y="105"/>
                    </a:cubicBezTo>
                    <a:cubicBezTo>
                      <a:pt x="50" y="105"/>
                      <a:pt x="50" y="105"/>
                      <a:pt x="50" y="105"/>
                    </a:cubicBezTo>
                    <a:cubicBezTo>
                      <a:pt x="51" y="105"/>
                      <a:pt x="52" y="105"/>
                      <a:pt x="52" y="105"/>
                    </a:cubicBezTo>
                    <a:cubicBezTo>
                      <a:pt x="52" y="105"/>
                      <a:pt x="53" y="105"/>
                      <a:pt x="53" y="105"/>
                    </a:cubicBezTo>
                    <a:cubicBezTo>
                      <a:pt x="53" y="105"/>
                      <a:pt x="54" y="105"/>
                      <a:pt x="54" y="105"/>
                    </a:cubicBezTo>
                    <a:cubicBezTo>
                      <a:pt x="55" y="105"/>
                      <a:pt x="55" y="105"/>
                      <a:pt x="55" y="105"/>
                    </a:cubicBezTo>
                    <a:cubicBezTo>
                      <a:pt x="56" y="105"/>
                      <a:pt x="56" y="105"/>
                      <a:pt x="56" y="105"/>
                    </a:cubicBezTo>
                    <a:cubicBezTo>
                      <a:pt x="57" y="105"/>
                      <a:pt x="57" y="105"/>
                      <a:pt x="58" y="105"/>
                    </a:cubicBezTo>
                    <a:cubicBezTo>
                      <a:pt x="61" y="105"/>
                      <a:pt x="62" y="105"/>
                      <a:pt x="62" y="105"/>
                    </a:cubicBezTo>
                    <a:cubicBezTo>
                      <a:pt x="62" y="105"/>
                      <a:pt x="63" y="105"/>
                      <a:pt x="63" y="105"/>
                    </a:cubicBezTo>
                    <a:cubicBezTo>
                      <a:pt x="66" y="105"/>
                      <a:pt x="73" y="108"/>
                      <a:pt x="77" y="110"/>
                    </a:cubicBezTo>
                    <a:cubicBezTo>
                      <a:pt x="77" y="110"/>
                      <a:pt x="77" y="110"/>
                      <a:pt x="77" y="110"/>
                    </a:cubicBezTo>
                    <a:cubicBezTo>
                      <a:pt x="77" y="108"/>
                      <a:pt x="78" y="106"/>
                      <a:pt x="78" y="104"/>
                    </a:cubicBezTo>
                    <a:cubicBezTo>
                      <a:pt x="78" y="104"/>
                      <a:pt x="78" y="103"/>
                      <a:pt x="79" y="103"/>
                    </a:cubicBezTo>
                    <a:cubicBezTo>
                      <a:pt x="78" y="103"/>
                      <a:pt x="78" y="103"/>
                      <a:pt x="78" y="103"/>
                    </a:cubicBezTo>
                    <a:cubicBezTo>
                      <a:pt x="78" y="103"/>
                      <a:pt x="78" y="103"/>
                      <a:pt x="78" y="102"/>
                    </a:cubicBezTo>
                    <a:cubicBezTo>
                      <a:pt x="78" y="102"/>
                      <a:pt x="78" y="102"/>
                      <a:pt x="78" y="102"/>
                    </a:cubicBezTo>
                    <a:cubicBezTo>
                      <a:pt x="77" y="102"/>
                      <a:pt x="77" y="102"/>
                      <a:pt x="77" y="101"/>
                    </a:cubicBezTo>
                    <a:cubicBezTo>
                      <a:pt x="77" y="101"/>
                      <a:pt x="75" y="99"/>
                      <a:pt x="74" y="98"/>
                    </a:cubicBezTo>
                    <a:cubicBezTo>
                      <a:pt x="73" y="97"/>
                      <a:pt x="71" y="96"/>
                      <a:pt x="70" y="95"/>
                    </a:cubicBezTo>
                    <a:cubicBezTo>
                      <a:pt x="68" y="92"/>
                      <a:pt x="68" y="91"/>
                      <a:pt x="68" y="91"/>
                    </a:cubicBezTo>
                    <a:cubicBezTo>
                      <a:pt x="67" y="90"/>
                      <a:pt x="67" y="90"/>
                      <a:pt x="67" y="90"/>
                    </a:cubicBezTo>
                    <a:cubicBezTo>
                      <a:pt x="67" y="89"/>
                      <a:pt x="67" y="89"/>
                      <a:pt x="67" y="89"/>
                    </a:cubicBezTo>
                    <a:cubicBezTo>
                      <a:pt x="67" y="89"/>
                      <a:pt x="68" y="86"/>
                      <a:pt x="66" y="84"/>
                    </a:cubicBezTo>
                    <a:cubicBezTo>
                      <a:pt x="64" y="81"/>
                      <a:pt x="62" y="78"/>
                      <a:pt x="62" y="74"/>
                    </a:cubicBezTo>
                    <a:cubicBezTo>
                      <a:pt x="62" y="72"/>
                      <a:pt x="62" y="70"/>
                      <a:pt x="62" y="68"/>
                    </a:cubicBezTo>
                    <a:cubicBezTo>
                      <a:pt x="61" y="67"/>
                      <a:pt x="61" y="66"/>
                      <a:pt x="61" y="65"/>
                    </a:cubicBezTo>
                    <a:cubicBezTo>
                      <a:pt x="61" y="63"/>
                      <a:pt x="62" y="61"/>
                      <a:pt x="63" y="59"/>
                    </a:cubicBezTo>
                    <a:cubicBezTo>
                      <a:pt x="65" y="57"/>
                      <a:pt x="66" y="55"/>
                      <a:pt x="66" y="53"/>
                    </a:cubicBezTo>
                    <a:cubicBezTo>
                      <a:pt x="67" y="52"/>
                      <a:pt x="67" y="51"/>
                      <a:pt x="67" y="51"/>
                    </a:cubicBezTo>
                    <a:cubicBezTo>
                      <a:pt x="68" y="50"/>
                      <a:pt x="68" y="50"/>
                      <a:pt x="68" y="50"/>
                    </a:cubicBezTo>
                    <a:cubicBezTo>
                      <a:pt x="68" y="50"/>
                      <a:pt x="68" y="49"/>
                      <a:pt x="69" y="49"/>
                    </a:cubicBezTo>
                    <a:cubicBezTo>
                      <a:pt x="69" y="49"/>
                      <a:pt x="69" y="48"/>
                      <a:pt x="69" y="48"/>
                    </a:cubicBezTo>
                    <a:cubicBezTo>
                      <a:pt x="70" y="48"/>
                      <a:pt x="70" y="47"/>
                      <a:pt x="70" y="47"/>
                    </a:cubicBezTo>
                    <a:cubicBezTo>
                      <a:pt x="71" y="47"/>
                      <a:pt x="71" y="47"/>
                      <a:pt x="71" y="46"/>
                    </a:cubicBezTo>
                    <a:cubicBezTo>
                      <a:pt x="71" y="46"/>
                      <a:pt x="71" y="46"/>
                      <a:pt x="72" y="46"/>
                    </a:cubicBezTo>
                    <a:cubicBezTo>
                      <a:pt x="72" y="46"/>
                      <a:pt x="72" y="46"/>
                      <a:pt x="71" y="46"/>
                    </a:cubicBezTo>
                    <a:cubicBezTo>
                      <a:pt x="71" y="46"/>
                      <a:pt x="71" y="45"/>
                      <a:pt x="71" y="45"/>
                    </a:cubicBezTo>
                    <a:cubicBezTo>
                      <a:pt x="71" y="44"/>
                      <a:pt x="71" y="44"/>
                      <a:pt x="70" y="43"/>
                    </a:cubicBezTo>
                    <a:cubicBezTo>
                      <a:pt x="70" y="43"/>
                      <a:pt x="70" y="43"/>
                      <a:pt x="70" y="42"/>
                    </a:cubicBezTo>
                    <a:cubicBezTo>
                      <a:pt x="70" y="41"/>
                      <a:pt x="69" y="40"/>
                      <a:pt x="69" y="39"/>
                    </a:cubicBezTo>
                    <a:cubicBezTo>
                      <a:pt x="68" y="36"/>
                      <a:pt x="66" y="35"/>
                      <a:pt x="64" y="33"/>
                    </a:cubicBezTo>
                    <a:cubicBezTo>
                      <a:pt x="63" y="32"/>
                      <a:pt x="61" y="31"/>
                      <a:pt x="60" y="30"/>
                    </a:cubicBezTo>
                    <a:cubicBezTo>
                      <a:pt x="59" y="29"/>
                      <a:pt x="58" y="28"/>
                      <a:pt x="58" y="27"/>
                    </a:cubicBezTo>
                    <a:cubicBezTo>
                      <a:pt x="57" y="26"/>
                      <a:pt x="56" y="24"/>
                      <a:pt x="56" y="23"/>
                    </a:cubicBezTo>
                    <a:cubicBezTo>
                      <a:pt x="56" y="22"/>
                      <a:pt x="57" y="22"/>
                      <a:pt x="57" y="21"/>
                    </a:cubicBezTo>
                    <a:cubicBezTo>
                      <a:pt x="57" y="21"/>
                      <a:pt x="57" y="21"/>
                      <a:pt x="57" y="21"/>
                    </a:cubicBezTo>
                    <a:cubicBezTo>
                      <a:pt x="57" y="17"/>
                      <a:pt x="62" y="17"/>
                      <a:pt x="64" y="17"/>
                    </a:cubicBezTo>
                    <a:cubicBezTo>
                      <a:pt x="66" y="17"/>
                      <a:pt x="67" y="17"/>
                      <a:pt x="69" y="17"/>
                    </a:cubicBezTo>
                    <a:cubicBezTo>
                      <a:pt x="69" y="17"/>
                      <a:pt x="70" y="17"/>
                      <a:pt x="70" y="17"/>
                    </a:cubicBezTo>
                    <a:cubicBezTo>
                      <a:pt x="68" y="14"/>
                      <a:pt x="66" y="8"/>
                      <a:pt x="66" y="3"/>
                    </a:cubicBezTo>
                    <a:cubicBezTo>
                      <a:pt x="66" y="3"/>
                      <a:pt x="66" y="2"/>
                      <a:pt x="66" y="2"/>
                    </a:cubicBezTo>
                    <a:cubicBezTo>
                      <a:pt x="66" y="1"/>
                      <a:pt x="66" y="1"/>
                      <a:pt x="66" y="1"/>
                    </a:cubicBezTo>
                    <a:cubicBezTo>
                      <a:pt x="66" y="1"/>
                      <a:pt x="66" y="0"/>
                      <a:pt x="66" y="0"/>
                    </a:cubicBezTo>
                    <a:cubicBezTo>
                      <a:pt x="66" y="0"/>
                      <a:pt x="66" y="0"/>
                      <a:pt x="66" y="0"/>
                    </a:cubicBezTo>
                    <a:cubicBezTo>
                      <a:pt x="66" y="0"/>
                      <a:pt x="66" y="0"/>
                      <a:pt x="66" y="1"/>
                    </a:cubicBezTo>
                    <a:cubicBezTo>
                      <a:pt x="66" y="4"/>
                      <a:pt x="62" y="5"/>
                      <a:pt x="60" y="5"/>
                    </a:cubicBezTo>
                    <a:cubicBezTo>
                      <a:pt x="60" y="5"/>
                      <a:pt x="59" y="6"/>
                      <a:pt x="59" y="6"/>
                    </a:cubicBezTo>
                    <a:cubicBezTo>
                      <a:pt x="58" y="7"/>
                      <a:pt x="53" y="15"/>
                      <a:pt x="53" y="16"/>
                    </a:cubicBezTo>
                    <a:cubicBezTo>
                      <a:pt x="53" y="18"/>
                      <a:pt x="52" y="25"/>
                      <a:pt x="49" y="26"/>
                    </a:cubicBezTo>
                    <a:cubicBezTo>
                      <a:pt x="49" y="26"/>
                      <a:pt x="49" y="28"/>
                      <a:pt x="49" y="29"/>
                    </a:cubicBezTo>
                    <a:cubicBezTo>
                      <a:pt x="49" y="30"/>
                      <a:pt x="49" y="30"/>
                      <a:pt x="49" y="30"/>
                    </a:cubicBezTo>
                    <a:cubicBezTo>
                      <a:pt x="49" y="32"/>
                      <a:pt x="47" y="33"/>
                      <a:pt x="46" y="34"/>
                    </a:cubicBezTo>
                    <a:cubicBezTo>
                      <a:pt x="45" y="35"/>
                      <a:pt x="43" y="36"/>
                      <a:pt x="43" y="37"/>
                    </a:cubicBezTo>
                    <a:cubicBezTo>
                      <a:pt x="43" y="39"/>
                      <a:pt x="41" y="44"/>
                      <a:pt x="36" y="53"/>
                    </a:cubicBezTo>
                    <a:cubicBezTo>
                      <a:pt x="34" y="57"/>
                      <a:pt x="34" y="57"/>
                      <a:pt x="34" y="57"/>
                    </a:cubicBezTo>
                    <a:cubicBezTo>
                      <a:pt x="32" y="60"/>
                      <a:pt x="31" y="62"/>
                      <a:pt x="29" y="62"/>
                    </a:cubicBezTo>
                    <a:cubicBezTo>
                      <a:pt x="28" y="62"/>
                      <a:pt x="27" y="62"/>
                      <a:pt x="26" y="59"/>
                    </a:cubicBezTo>
                    <a:cubicBezTo>
                      <a:pt x="26" y="57"/>
                      <a:pt x="23" y="55"/>
                      <a:pt x="22" y="55"/>
                    </a:cubicBezTo>
                    <a:cubicBezTo>
                      <a:pt x="19" y="57"/>
                      <a:pt x="17" y="56"/>
                      <a:pt x="15" y="56"/>
                    </a:cubicBezTo>
                    <a:cubicBezTo>
                      <a:pt x="15" y="56"/>
                      <a:pt x="15" y="56"/>
                      <a:pt x="15" y="56"/>
                    </a:cubicBezTo>
                    <a:cubicBezTo>
                      <a:pt x="13" y="57"/>
                      <a:pt x="8" y="62"/>
                      <a:pt x="3" y="68"/>
                    </a:cubicBezTo>
                    <a:cubicBezTo>
                      <a:pt x="3" y="68"/>
                      <a:pt x="3" y="68"/>
                      <a:pt x="3" y="68"/>
                    </a:cubicBezTo>
                    <a:cubicBezTo>
                      <a:pt x="3" y="68"/>
                      <a:pt x="3" y="69"/>
                      <a:pt x="2" y="69"/>
                    </a:cubicBezTo>
                    <a:cubicBezTo>
                      <a:pt x="2" y="69"/>
                      <a:pt x="2" y="69"/>
                      <a:pt x="2" y="69"/>
                    </a:cubicBezTo>
                    <a:cubicBezTo>
                      <a:pt x="2" y="69"/>
                      <a:pt x="2" y="70"/>
                      <a:pt x="2" y="70"/>
                    </a:cubicBezTo>
                    <a:cubicBezTo>
                      <a:pt x="2" y="70"/>
                      <a:pt x="2" y="70"/>
                      <a:pt x="2" y="70"/>
                    </a:cubicBezTo>
                    <a:cubicBezTo>
                      <a:pt x="2" y="71"/>
                      <a:pt x="2" y="71"/>
                      <a:pt x="2" y="71"/>
                    </a:cubicBezTo>
                    <a:cubicBezTo>
                      <a:pt x="2" y="71"/>
                      <a:pt x="2" y="72"/>
                      <a:pt x="2" y="72"/>
                    </a:cubicBezTo>
                    <a:cubicBezTo>
                      <a:pt x="2" y="72"/>
                      <a:pt x="2" y="72"/>
                      <a:pt x="2" y="72"/>
                    </a:cubicBezTo>
                    <a:cubicBezTo>
                      <a:pt x="2" y="73"/>
                      <a:pt x="1" y="73"/>
                      <a:pt x="1" y="73"/>
                    </a:cubicBezTo>
                    <a:cubicBezTo>
                      <a:pt x="1" y="74"/>
                      <a:pt x="1" y="74"/>
                      <a:pt x="1" y="74"/>
                    </a:cubicBezTo>
                    <a:cubicBezTo>
                      <a:pt x="1" y="74"/>
                      <a:pt x="1" y="75"/>
                      <a:pt x="1" y="75"/>
                    </a:cubicBezTo>
                    <a:cubicBezTo>
                      <a:pt x="1" y="75"/>
                      <a:pt x="1" y="76"/>
                      <a:pt x="1" y="76"/>
                    </a:cubicBezTo>
                    <a:cubicBezTo>
                      <a:pt x="1" y="76"/>
                      <a:pt x="0" y="77"/>
                      <a:pt x="0" y="77"/>
                    </a:cubicBezTo>
                    <a:cubicBezTo>
                      <a:pt x="0" y="77"/>
                      <a:pt x="0" y="77"/>
                      <a:pt x="0" y="78"/>
                    </a:cubicBezTo>
                    <a:cubicBezTo>
                      <a:pt x="0" y="78"/>
                      <a:pt x="0" y="78"/>
                      <a:pt x="0" y="78"/>
                    </a:cubicBezTo>
                    <a:cubicBezTo>
                      <a:pt x="1" y="79"/>
                      <a:pt x="2" y="80"/>
                      <a:pt x="3" y="82"/>
                    </a:cubicBezTo>
                    <a:cubicBezTo>
                      <a:pt x="3" y="82"/>
                      <a:pt x="3" y="83"/>
                      <a:pt x="4" y="84"/>
                    </a:cubicBezTo>
                    <a:cubicBezTo>
                      <a:pt x="4" y="84"/>
                      <a:pt x="5" y="85"/>
                      <a:pt x="6" y="85"/>
                    </a:cubicBezTo>
                    <a:cubicBezTo>
                      <a:pt x="7" y="85"/>
                      <a:pt x="7" y="85"/>
                      <a:pt x="8" y="85"/>
                    </a:cubicBezTo>
                    <a:cubicBezTo>
                      <a:pt x="10" y="84"/>
                      <a:pt x="11" y="84"/>
                      <a:pt x="12" y="85"/>
                    </a:cubicBezTo>
                    <a:cubicBezTo>
                      <a:pt x="15" y="87"/>
                      <a:pt x="17" y="96"/>
                      <a:pt x="16" y="98"/>
                    </a:cubicBezTo>
                    <a:cubicBezTo>
                      <a:pt x="16" y="99"/>
                      <a:pt x="16" y="100"/>
                      <a:pt x="15" y="100"/>
                    </a:cubicBezTo>
                    <a:cubicBezTo>
                      <a:pt x="15" y="102"/>
                      <a:pt x="14" y="104"/>
                      <a:pt x="14" y="106"/>
                    </a:cubicBezTo>
                    <a:cubicBezTo>
                      <a:pt x="27" y="106"/>
                      <a:pt x="27" y="106"/>
                      <a:pt x="27" y="106"/>
                    </a:cubicBezTo>
                    <a:cubicBezTo>
                      <a:pt x="32" y="104"/>
                      <a:pt x="32" y="104"/>
                      <a:pt x="32" y="104"/>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618" name="Freeform 1365"/>
              <p:cNvSpPr>
                <a:spLocks/>
              </p:cNvSpPr>
              <p:nvPr/>
            </p:nvSpPr>
            <p:spPr bwMode="auto">
              <a:xfrm>
                <a:off x="1829" y="2893"/>
                <a:ext cx="0" cy="0"/>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619" name="Freeform 1366"/>
              <p:cNvSpPr>
                <a:spLocks/>
              </p:cNvSpPr>
              <p:nvPr/>
            </p:nvSpPr>
            <p:spPr bwMode="auto">
              <a:xfrm>
                <a:off x="1838" y="2944"/>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620" name="Freeform 1367"/>
              <p:cNvSpPr>
                <a:spLocks/>
              </p:cNvSpPr>
              <p:nvPr/>
            </p:nvSpPr>
            <p:spPr bwMode="auto">
              <a:xfrm>
                <a:off x="1830" y="2891"/>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1"/>
                      <a:pt x="1" y="1"/>
                      <a:pt x="1" y="0"/>
                    </a:cubicBezTo>
                    <a:cubicBezTo>
                      <a:pt x="1" y="1"/>
                      <a:pt x="1" y="1"/>
                      <a:pt x="0" y="1"/>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621" name="Freeform 1368"/>
              <p:cNvSpPr>
                <a:spLocks/>
              </p:cNvSpPr>
              <p:nvPr/>
            </p:nvSpPr>
            <p:spPr bwMode="auto">
              <a:xfrm>
                <a:off x="1837" y="2943"/>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1"/>
                      <a:pt x="0" y="1"/>
                      <a:pt x="0" y="0"/>
                    </a:cubicBezTo>
                    <a:cubicBezTo>
                      <a:pt x="0" y="1"/>
                      <a:pt x="0" y="1"/>
                      <a:pt x="1" y="1"/>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622" name="Freeform 1369"/>
              <p:cNvSpPr>
                <a:spLocks/>
              </p:cNvSpPr>
              <p:nvPr/>
            </p:nvSpPr>
            <p:spPr bwMode="auto">
              <a:xfrm>
                <a:off x="1827" y="2894"/>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1" y="0"/>
                      <a:pt x="1" y="0"/>
                      <a:pt x="0" y="1"/>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623" name="Freeform 1370"/>
              <p:cNvSpPr>
                <a:spLocks/>
              </p:cNvSpPr>
              <p:nvPr/>
            </p:nvSpPr>
            <p:spPr bwMode="auto">
              <a:xfrm>
                <a:off x="1822" y="2835"/>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624" name="Freeform 1371"/>
              <p:cNvSpPr>
                <a:spLocks/>
              </p:cNvSpPr>
              <p:nvPr/>
            </p:nvSpPr>
            <p:spPr bwMode="auto">
              <a:xfrm>
                <a:off x="1826" y="2847"/>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625" name="Freeform 1372"/>
              <p:cNvSpPr>
                <a:spLocks/>
              </p:cNvSpPr>
              <p:nvPr/>
            </p:nvSpPr>
            <p:spPr bwMode="auto">
              <a:xfrm>
                <a:off x="1822" y="2834"/>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626" name="Freeform 1373"/>
              <p:cNvSpPr>
                <a:spLocks/>
              </p:cNvSpPr>
              <p:nvPr/>
            </p:nvSpPr>
            <p:spPr bwMode="auto">
              <a:xfrm>
                <a:off x="1822" y="2832"/>
                <a:ext cx="0" cy="2"/>
              </a:xfrm>
              <a:custGeom>
                <a:avLst/>
                <a:gdLst>
                  <a:gd name="T0" fmla="*/ 0 h 2"/>
                  <a:gd name="T1" fmla="*/ 2 h 2"/>
                  <a:gd name="T2" fmla="*/ 0 h 2"/>
                  <a:gd name="T3" fmla="*/ 0 h 2"/>
                </a:gdLst>
                <a:ahLst/>
                <a:cxnLst>
                  <a:cxn ang="0">
                    <a:pos x="0" y="T0"/>
                  </a:cxn>
                  <a:cxn ang="0">
                    <a:pos x="0" y="T1"/>
                  </a:cxn>
                  <a:cxn ang="0">
                    <a:pos x="0" y="T2"/>
                  </a:cxn>
                  <a:cxn ang="0">
                    <a:pos x="0" y="T3"/>
                  </a:cxn>
                </a:cxnLst>
                <a:rect l="0" t="0" r="r" b="b"/>
                <a:pathLst>
                  <a:path h="2">
                    <a:moveTo>
                      <a:pt x="0" y="0"/>
                    </a:moveTo>
                    <a:cubicBezTo>
                      <a:pt x="0" y="1"/>
                      <a:pt x="0" y="1"/>
                      <a:pt x="0" y="2"/>
                    </a:cubicBezTo>
                    <a:cubicBezTo>
                      <a:pt x="0" y="1"/>
                      <a:pt x="0" y="1"/>
                      <a:pt x="0" y="0"/>
                    </a:cubicBezTo>
                    <a:cubicBezTo>
                      <a:pt x="0" y="0"/>
                      <a:pt x="0" y="0"/>
                      <a:pt x="0" y="0"/>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627" name="Freeform 1374"/>
              <p:cNvSpPr>
                <a:spLocks/>
              </p:cNvSpPr>
              <p:nvPr/>
            </p:nvSpPr>
            <p:spPr bwMode="auto">
              <a:xfrm>
                <a:off x="1765" y="291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628" name="Freeform 1375"/>
              <p:cNvSpPr>
                <a:spLocks/>
              </p:cNvSpPr>
              <p:nvPr/>
            </p:nvSpPr>
            <p:spPr bwMode="auto">
              <a:xfrm>
                <a:off x="1764" y="2916"/>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629" name="Freeform 1376"/>
              <p:cNvSpPr>
                <a:spLocks/>
              </p:cNvSpPr>
              <p:nvPr/>
            </p:nvSpPr>
            <p:spPr bwMode="auto">
              <a:xfrm>
                <a:off x="1763" y="2920"/>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630" name="Freeform 1377"/>
              <p:cNvSpPr>
                <a:spLocks/>
              </p:cNvSpPr>
              <p:nvPr/>
            </p:nvSpPr>
            <p:spPr bwMode="auto">
              <a:xfrm>
                <a:off x="1791" y="2897"/>
                <a:ext cx="7" cy="9"/>
              </a:xfrm>
              <a:custGeom>
                <a:avLst/>
                <a:gdLst>
                  <a:gd name="T0" fmla="*/ 5 w 7"/>
                  <a:gd name="T1" fmla="*/ 4 h 9"/>
                  <a:gd name="T2" fmla="*/ 7 w 7"/>
                  <a:gd name="T3" fmla="*/ 0 h 9"/>
                  <a:gd name="T4" fmla="*/ 5 w 7"/>
                  <a:gd name="T5" fmla="*/ 4 h 9"/>
                  <a:gd name="T6" fmla="*/ 0 w 7"/>
                  <a:gd name="T7" fmla="*/ 9 h 9"/>
                  <a:gd name="T8" fmla="*/ 5 w 7"/>
                  <a:gd name="T9" fmla="*/ 4 h 9"/>
                </a:gdLst>
                <a:ahLst/>
                <a:cxnLst>
                  <a:cxn ang="0">
                    <a:pos x="T0" y="T1"/>
                  </a:cxn>
                  <a:cxn ang="0">
                    <a:pos x="T2" y="T3"/>
                  </a:cxn>
                  <a:cxn ang="0">
                    <a:pos x="T4" y="T5"/>
                  </a:cxn>
                  <a:cxn ang="0">
                    <a:pos x="T6" y="T7"/>
                  </a:cxn>
                  <a:cxn ang="0">
                    <a:pos x="T8" y="T9"/>
                  </a:cxn>
                </a:cxnLst>
                <a:rect l="0" t="0" r="r" b="b"/>
                <a:pathLst>
                  <a:path w="7" h="9">
                    <a:moveTo>
                      <a:pt x="5" y="4"/>
                    </a:moveTo>
                    <a:cubicBezTo>
                      <a:pt x="7" y="0"/>
                      <a:pt x="7" y="0"/>
                      <a:pt x="7" y="0"/>
                    </a:cubicBezTo>
                    <a:cubicBezTo>
                      <a:pt x="5" y="4"/>
                      <a:pt x="5" y="4"/>
                      <a:pt x="5" y="4"/>
                    </a:cubicBezTo>
                    <a:cubicBezTo>
                      <a:pt x="3" y="7"/>
                      <a:pt x="2" y="9"/>
                      <a:pt x="0" y="9"/>
                    </a:cubicBezTo>
                    <a:cubicBezTo>
                      <a:pt x="2" y="9"/>
                      <a:pt x="3" y="7"/>
                      <a:pt x="5" y="4"/>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631" name="Freeform 1378"/>
              <p:cNvSpPr>
                <a:spLocks/>
              </p:cNvSpPr>
              <p:nvPr/>
            </p:nvSpPr>
            <p:spPr bwMode="auto">
              <a:xfrm>
                <a:off x="1764" y="2918"/>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632" name="Freeform 1379"/>
              <p:cNvSpPr>
                <a:spLocks/>
              </p:cNvSpPr>
              <p:nvPr/>
            </p:nvSpPr>
            <p:spPr bwMode="auto">
              <a:xfrm>
                <a:off x="1765" y="2912"/>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1"/>
                      <a:pt x="1" y="0"/>
                      <a:pt x="1" y="0"/>
                    </a:cubicBezTo>
                    <a:cubicBezTo>
                      <a:pt x="1" y="0"/>
                      <a:pt x="1" y="1"/>
                      <a:pt x="0" y="1"/>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633" name="Freeform 1380"/>
              <p:cNvSpPr>
                <a:spLocks/>
              </p:cNvSpPr>
              <p:nvPr/>
            </p:nvSpPr>
            <p:spPr bwMode="auto">
              <a:xfrm>
                <a:off x="1765" y="2914"/>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634" name="Freeform 1381"/>
              <p:cNvSpPr>
                <a:spLocks/>
              </p:cNvSpPr>
              <p:nvPr/>
            </p:nvSpPr>
            <p:spPr bwMode="auto">
              <a:xfrm>
                <a:off x="1765" y="2913"/>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635" name="Freeform 1382"/>
              <p:cNvSpPr>
                <a:spLocks/>
              </p:cNvSpPr>
              <p:nvPr/>
            </p:nvSpPr>
            <p:spPr bwMode="auto">
              <a:xfrm>
                <a:off x="1578" y="2859"/>
                <a:ext cx="61" cy="64"/>
              </a:xfrm>
              <a:custGeom>
                <a:avLst/>
                <a:gdLst>
                  <a:gd name="T0" fmla="*/ 59 w 64"/>
                  <a:gd name="T1" fmla="*/ 9 h 67"/>
                  <a:gd name="T2" fmla="*/ 56 w 64"/>
                  <a:gd name="T3" fmla="*/ 8 h 67"/>
                  <a:gd name="T4" fmla="*/ 45 w 64"/>
                  <a:gd name="T5" fmla="*/ 12 h 67"/>
                  <a:gd name="T6" fmla="*/ 35 w 64"/>
                  <a:gd name="T7" fmla="*/ 5 h 67"/>
                  <a:gd name="T8" fmla="*/ 34 w 64"/>
                  <a:gd name="T9" fmla="*/ 4 h 67"/>
                  <a:gd name="T10" fmla="*/ 33 w 64"/>
                  <a:gd name="T11" fmla="*/ 3 h 67"/>
                  <a:gd name="T12" fmla="*/ 32 w 64"/>
                  <a:gd name="T13" fmla="*/ 3 h 67"/>
                  <a:gd name="T14" fmla="*/ 31 w 64"/>
                  <a:gd name="T15" fmla="*/ 3 h 67"/>
                  <a:gd name="T16" fmla="*/ 30 w 64"/>
                  <a:gd name="T17" fmla="*/ 3 h 67"/>
                  <a:gd name="T18" fmla="*/ 23 w 64"/>
                  <a:gd name="T19" fmla="*/ 4 h 67"/>
                  <a:gd name="T20" fmla="*/ 21 w 64"/>
                  <a:gd name="T21" fmla="*/ 1 h 67"/>
                  <a:gd name="T22" fmla="*/ 11 w 64"/>
                  <a:gd name="T23" fmla="*/ 5 h 67"/>
                  <a:gd name="T24" fmla="*/ 5 w 64"/>
                  <a:gd name="T25" fmla="*/ 6 h 67"/>
                  <a:gd name="T26" fmla="*/ 5 w 64"/>
                  <a:gd name="T27" fmla="*/ 6 h 67"/>
                  <a:gd name="T28" fmla="*/ 4 w 64"/>
                  <a:gd name="T29" fmla="*/ 6 h 67"/>
                  <a:gd name="T30" fmla="*/ 4 w 64"/>
                  <a:gd name="T31" fmla="*/ 7 h 67"/>
                  <a:gd name="T32" fmla="*/ 4 w 64"/>
                  <a:gd name="T33" fmla="*/ 9 h 67"/>
                  <a:gd name="T34" fmla="*/ 4 w 64"/>
                  <a:gd name="T35" fmla="*/ 10 h 67"/>
                  <a:gd name="T36" fmla="*/ 7 w 64"/>
                  <a:gd name="T37" fmla="*/ 18 h 67"/>
                  <a:gd name="T38" fmla="*/ 8 w 64"/>
                  <a:gd name="T39" fmla="*/ 26 h 67"/>
                  <a:gd name="T40" fmla="*/ 3 w 64"/>
                  <a:gd name="T41" fmla="*/ 26 h 67"/>
                  <a:gd name="T42" fmla="*/ 4 w 64"/>
                  <a:gd name="T43" fmla="*/ 33 h 67"/>
                  <a:gd name="T44" fmla="*/ 2 w 64"/>
                  <a:gd name="T45" fmla="*/ 36 h 67"/>
                  <a:gd name="T46" fmla="*/ 1 w 64"/>
                  <a:gd name="T47" fmla="*/ 38 h 67"/>
                  <a:gd name="T48" fmla="*/ 2 w 64"/>
                  <a:gd name="T49" fmla="*/ 42 h 67"/>
                  <a:gd name="T50" fmla="*/ 3 w 64"/>
                  <a:gd name="T51" fmla="*/ 48 h 67"/>
                  <a:gd name="T52" fmla="*/ 13 w 64"/>
                  <a:gd name="T53" fmla="*/ 58 h 67"/>
                  <a:gd name="T54" fmla="*/ 11 w 64"/>
                  <a:gd name="T55" fmla="*/ 64 h 67"/>
                  <a:gd name="T56" fmla="*/ 10 w 64"/>
                  <a:gd name="T57" fmla="*/ 66 h 67"/>
                  <a:gd name="T58" fmla="*/ 22 w 64"/>
                  <a:gd name="T59" fmla="*/ 64 h 67"/>
                  <a:gd name="T60" fmla="*/ 61 w 64"/>
                  <a:gd name="T61" fmla="*/ 60 h 67"/>
                  <a:gd name="T62" fmla="*/ 61 w 64"/>
                  <a:gd name="T63" fmla="*/ 59 h 67"/>
                  <a:gd name="T64" fmla="*/ 61 w 64"/>
                  <a:gd name="T65" fmla="*/ 58 h 67"/>
                  <a:gd name="T66" fmla="*/ 56 w 64"/>
                  <a:gd name="T67" fmla="*/ 44 h 67"/>
                  <a:gd name="T68" fmla="*/ 60 w 64"/>
                  <a:gd name="T69" fmla="*/ 34 h 67"/>
                  <a:gd name="T70" fmla="*/ 64 w 64"/>
                  <a:gd name="T71" fmla="*/ 26 h 67"/>
                  <a:gd name="T72" fmla="*/ 64 w 64"/>
                  <a:gd name="T73" fmla="*/ 25 h 67"/>
                  <a:gd name="T74" fmla="*/ 64 w 64"/>
                  <a:gd name="T75" fmla="*/ 23 h 67"/>
                  <a:gd name="T76" fmla="*/ 64 w 64"/>
                  <a:gd name="T77" fmla="*/ 21 h 67"/>
                  <a:gd name="T78" fmla="*/ 63 w 64"/>
                  <a:gd name="T79" fmla="*/ 19 h 67"/>
                  <a:gd name="T80" fmla="*/ 63 w 64"/>
                  <a:gd name="T81" fmla="*/ 16 h 67"/>
                  <a:gd name="T82" fmla="*/ 62 w 64"/>
                  <a:gd name="T83" fmla="*/ 14 h 67"/>
                  <a:gd name="T84" fmla="*/ 61 w 64"/>
                  <a:gd name="T85" fmla="*/ 11 h 67"/>
                  <a:gd name="T86" fmla="*/ 61 w 64"/>
                  <a:gd name="T87" fmla="*/ 1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64" h="67">
                    <a:moveTo>
                      <a:pt x="60" y="10"/>
                    </a:moveTo>
                    <a:cubicBezTo>
                      <a:pt x="60" y="10"/>
                      <a:pt x="59" y="9"/>
                      <a:pt x="59" y="9"/>
                    </a:cubicBezTo>
                    <a:cubicBezTo>
                      <a:pt x="59" y="9"/>
                      <a:pt x="58" y="9"/>
                      <a:pt x="57" y="8"/>
                    </a:cubicBezTo>
                    <a:cubicBezTo>
                      <a:pt x="57" y="8"/>
                      <a:pt x="56" y="8"/>
                      <a:pt x="56" y="8"/>
                    </a:cubicBezTo>
                    <a:cubicBezTo>
                      <a:pt x="53" y="8"/>
                      <a:pt x="50" y="9"/>
                      <a:pt x="49" y="11"/>
                    </a:cubicBezTo>
                    <a:cubicBezTo>
                      <a:pt x="48" y="12"/>
                      <a:pt x="46" y="12"/>
                      <a:pt x="45" y="12"/>
                    </a:cubicBezTo>
                    <a:cubicBezTo>
                      <a:pt x="41" y="12"/>
                      <a:pt x="36" y="7"/>
                      <a:pt x="35" y="6"/>
                    </a:cubicBezTo>
                    <a:cubicBezTo>
                      <a:pt x="35" y="5"/>
                      <a:pt x="35" y="5"/>
                      <a:pt x="35" y="5"/>
                    </a:cubicBezTo>
                    <a:cubicBezTo>
                      <a:pt x="35" y="5"/>
                      <a:pt x="35" y="5"/>
                      <a:pt x="35" y="5"/>
                    </a:cubicBezTo>
                    <a:cubicBezTo>
                      <a:pt x="34" y="5"/>
                      <a:pt x="34" y="5"/>
                      <a:pt x="34" y="4"/>
                    </a:cubicBezTo>
                    <a:cubicBezTo>
                      <a:pt x="34" y="4"/>
                      <a:pt x="34" y="4"/>
                      <a:pt x="33" y="4"/>
                    </a:cubicBezTo>
                    <a:cubicBezTo>
                      <a:pt x="33" y="4"/>
                      <a:pt x="33" y="4"/>
                      <a:pt x="33" y="3"/>
                    </a:cubicBezTo>
                    <a:cubicBezTo>
                      <a:pt x="33" y="3"/>
                      <a:pt x="33" y="3"/>
                      <a:pt x="32" y="3"/>
                    </a:cubicBezTo>
                    <a:cubicBezTo>
                      <a:pt x="32" y="3"/>
                      <a:pt x="32" y="3"/>
                      <a:pt x="32" y="3"/>
                    </a:cubicBezTo>
                    <a:cubicBezTo>
                      <a:pt x="31" y="3"/>
                      <a:pt x="31" y="3"/>
                      <a:pt x="31" y="3"/>
                    </a:cubicBezTo>
                    <a:cubicBezTo>
                      <a:pt x="31" y="3"/>
                      <a:pt x="31" y="3"/>
                      <a:pt x="31" y="3"/>
                    </a:cubicBezTo>
                    <a:cubicBezTo>
                      <a:pt x="31" y="3"/>
                      <a:pt x="30" y="3"/>
                      <a:pt x="30" y="3"/>
                    </a:cubicBezTo>
                    <a:cubicBezTo>
                      <a:pt x="30" y="3"/>
                      <a:pt x="30" y="3"/>
                      <a:pt x="30" y="3"/>
                    </a:cubicBezTo>
                    <a:cubicBezTo>
                      <a:pt x="27" y="5"/>
                      <a:pt x="26" y="5"/>
                      <a:pt x="24" y="5"/>
                    </a:cubicBezTo>
                    <a:cubicBezTo>
                      <a:pt x="24" y="5"/>
                      <a:pt x="24" y="4"/>
                      <a:pt x="23" y="4"/>
                    </a:cubicBezTo>
                    <a:cubicBezTo>
                      <a:pt x="22" y="3"/>
                      <a:pt x="22" y="2"/>
                      <a:pt x="22" y="0"/>
                    </a:cubicBezTo>
                    <a:cubicBezTo>
                      <a:pt x="22" y="1"/>
                      <a:pt x="21" y="1"/>
                      <a:pt x="21" y="1"/>
                    </a:cubicBezTo>
                    <a:cubicBezTo>
                      <a:pt x="20" y="4"/>
                      <a:pt x="17" y="7"/>
                      <a:pt x="14" y="7"/>
                    </a:cubicBezTo>
                    <a:cubicBezTo>
                      <a:pt x="13" y="7"/>
                      <a:pt x="11" y="6"/>
                      <a:pt x="11" y="5"/>
                    </a:cubicBezTo>
                    <a:cubicBezTo>
                      <a:pt x="10" y="4"/>
                      <a:pt x="9" y="3"/>
                      <a:pt x="8" y="3"/>
                    </a:cubicBezTo>
                    <a:cubicBezTo>
                      <a:pt x="7" y="6"/>
                      <a:pt x="6" y="6"/>
                      <a:pt x="5" y="6"/>
                    </a:cubicBezTo>
                    <a:cubicBezTo>
                      <a:pt x="5" y="6"/>
                      <a:pt x="5" y="6"/>
                      <a:pt x="5" y="6"/>
                    </a:cubicBezTo>
                    <a:cubicBezTo>
                      <a:pt x="5" y="6"/>
                      <a:pt x="5" y="6"/>
                      <a:pt x="5" y="6"/>
                    </a:cubicBezTo>
                    <a:cubicBezTo>
                      <a:pt x="5" y="6"/>
                      <a:pt x="4" y="6"/>
                      <a:pt x="4" y="6"/>
                    </a:cubicBezTo>
                    <a:cubicBezTo>
                      <a:pt x="4" y="6"/>
                      <a:pt x="4" y="6"/>
                      <a:pt x="4" y="6"/>
                    </a:cubicBezTo>
                    <a:cubicBezTo>
                      <a:pt x="4" y="6"/>
                      <a:pt x="4" y="7"/>
                      <a:pt x="4" y="7"/>
                    </a:cubicBezTo>
                    <a:cubicBezTo>
                      <a:pt x="4" y="7"/>
                      <a:pt x="4" y="7"/>
                      <a:pt x="4" y="7"/>
                    </a:cubicBezTo>
                    <a:cubicBezTo>
                      <a:pt x="4" y="8"/>
                      <a:pt x="4" y="8"/>
                      <a:pt x="4" y="9"/>
                    </a:cubicBezTo>
                    <a:cubicBezTo>
                      <a:pt x="4" y="9"/>
                      <a:pt x="4" y="9"/>
                      <a:pt x="4" y="9"/>
                    </a:cubicBezTo>
                    <a:cubicBezTo>
                      <a:pt x="4" y="9"/>
                      <a:pt x="4" y="9"/>
                      <a:pt x="4" y="10"/>
                    </a:cubicBezTo>
                    <a:cubicBezTo>
                      <a:pt x="4" y="10"/>
                      <a:pt x="4" y="10"/>
                      <a:pt x="4" y="10"/>
                    </a:cubicBezTo>
                    <a:cubicBezTo>
                      <a:pt x="4" y="10"/>
                      <a:pt x="4" y="10"/>
                      <a:pt x="4" y="11"/>
                    </a:cubicBezTo>
                    <a:cubicBezTo>
                      <a:pt x="7" y="12"/>
                      <a:pt x="8" y="15"/>
                      <a:pt x="7" y="18"/>
                    </a:cubicBezTo>
                    <a:cubicBezTo>
                      <a:pt x="7" y="18"/>
                      <a:pt x="7" y="19"/>
                      <a:pt x="8" y="19"/>
                    </a:cubicBezTo>
                    <a:cubicBezTo>
                      <a:pt x="9" y="21"/>
                      <a:pt x="10" y="24"/>
                      <a:pt x="8" y="26"/>
                    </a:cubicBezTo>
                    <a:cubicBezTo>
                      <a:pt x="7" y="27"/>
                      <a:pt x="5" y="27"/>
                      <a:pt x="4" y="26"/>
                    </a:cubicBezTo>
                    <a:cubicBezTo>
                      <a:pt x="4" y="26"/>
                      <a:pt x="3" y="26"/>
                      <a:pt x="3" y="26"/>
                    </a:cubicBezTo>
                    <a:cubicBezTo>
                      <a:pt x="3" y="27"/>
                      <a:pt x="4" y="27"/>
                      <a:pt x="4" y="28"/>
                    </a:cubicBezTo>
                    <a:cubicBezTo>
                      <a:pt x="5" y="29"/>
                      <a:pt x="6" y="31"/>
                      <a:pt x="4" y="33"/>
                    </a:cubicBezTo>
                    <a:cubicBezTo>
                      <a:pt x="4" y="34"/>
                      <a:pt x="3" y="34"/>
                      <a:pt x="3" y="35"/>
                    </a:cubicBezTo>
                    <a:cubicBezTo>
                      <a:pt x="2" y="35"/>
                      <a:pt x="2" y="36"/>
                      <a:pt x="2" y="36"/>
                    </a:cubicBezTo>
                    <a:cubicBezTo>
                      <a:pt x="2" y="36"/>
                      <a:pt x="2" y="36"/>
                      <a:pt x="2" y="36"/>
                    </a:cubicBezTo>
                    <a:cubicBezTo>
                      <a:pt x="1" y="36"/>
                      <a:pt x="1" y="37"/>
                      <a:pt x="1" y="38"/>
                    </a:cubicBezTo>
                    <a:cubicBezTo>
                      <a:pt x="1" y="38"/>
                      <a:pt x="1" y="38"/>
                      <a:pt x="1" y="38"/>
                    </a:cubicBezTo>
                    <a:cubicBezTo>
                      <a:pt x="2" y="39"/>
                      <a:pt x="2" y="41"/>
                      <a:pt x="2" y="42"/>
                    </a:cubicBezTo>
                    <a:cubicBezTo>
                      <a:pt x="2" y="44"/>
                      <a:pt x="1" y="45"/>
                      <a:pt x="0" y="47"/>
                    </a:cubicBezTo>
                    <a:cubicBezTo>
                      <a:pt x="1" y="47"/>
                      <a:pt x="2" y="47"/>
                      <a:pt x="3" y="48"/>
                    </a:cubicBezTo>
                    <a:cubicBezTo>
                      <a:pt x="4" y="48"/>
                      <a:pt x="4" y="49"/>
                      <a:pt x="5" y="49"/>
                    </a:cubicBezTo>
                    <a:cubicBezTo>
                      <a:pt x="9" y="51"/>
                      <a:pt x="13" y="54"/>
                      <a:pt x="13" y="58"/>
                    </a:cubicBezTo>
                    <a:cubicBezTo>
                      <a:pt x="12" y="60"/>
                      <a:pt x="12" y="62"/>
                      <a:pt x="11" y="63"/>
                    </a:cubicBezTo>
                    <a:cubicBezTo>
                      <a:pt x="11" y="63"/>
                      <a:pt x="11" y="64"/>
                      <a:pt x="11" y="64"/>
                    </a:cubicBezTo>
                    <a:cubicBezTo>
                      <a:pt x="11" y="64"/>
                      <a:pt x="11" y="65"/>
                      <a:pt x="11" y="65"/>
                    </a:cubicBezTo>
                    <a:cubicBezTo>
                      <a:pt x="10" y="65"/>
                      <a:pt x="10" y="66"/>
                      <a:pt x="10" y="66"/>
                    </a:cubicBezTo>
                    <a:cubicBezTo>
                      <a:pt x="10" y="66"/>
                      <a:pt x="10" y="66"/>
                      <a:pt x="10" y="67"/>
                    </a:cubicBezTo>
                    <a:cubicBezTo>
                      <a:pt x="13" y="66"/>
                      <a:pt x="17" y="65"/>
                      <a:pt x="22" y="64"/>
                    </a:cubicBezTo>
                    <a:cubicBezTo>
                      <a:pt x="27" y="62"/>
                      <a:pt x="34" y="61"/>
                      <a:pt x="40" y="59"/>
                    </a:cubicBezTo>
                    <a:cubicBezTo>
                      <a:pt x="47" y="58"/>
                      <a:pt x="54" y="59"/>
                      <a:pt x="61" y="60"/>
                    </a:cubicBezTo>
                    <a:cubicBezTo>
                      <a:pt x="61" y="60"/>
                      <a:pt x="61" y="59"/>
                      <a:pt x="61" y="59"/>
                    </a:cubicBezTo>
                    <a:cubicBezTo>
                      <a:pt x="61" y="59"/>
                      <a:pt x="61" y="59"/>
                      <a:pt x="61" y="59"/>
                    </a:cubicBezTo>
                    <a:cubicBezTo>
                      <a:pt x="61" y="59"/>
                      <a:pt x="61" y="59"/>
                      <a:pt x="61" y="59"/>
                    </a:cubicBezTo>
                    <a:cubicBezTo>
                      <a:pt x="61" y="58"/>
                      <a:pt x="61" y="58"/>
                      <a:pt x="61" y="58"/>
                    </a:cubicBezTo>
                    <a:cubicBezTo>
                      <a:pt x="61" y="58"/>
                      <a:pt x="61" y="58"/>
                      <a:pt x="61" y="58"/>
                    </a:cubicBezTo>
                    <a:cubicBezTo>
                      <a:pt x="60" y="56"/>
                      <a:pt x="56" y="47"/>
                      <a:pt x="56" y="44"/>
                    </a:cubicBezTo>
                    <a:cubicBezTo>
                      <a:pt x="56" y="43"/>
                      <a:pt x="57" y="42"/>
                      <a:pt x="58" y="40"/>
                    </a:cubicBezTo>
                    <a:cubicBezTo>
                      <a:pt x="59" y="38"/>
                      <a:pt x="60" y="35"/>
                      <a:pt x="60" y="34"/>
                    </a:cubicBezTo>
                    <a:cubicBezTo>
                      <a:pt x="60" y="31"/>
                      <a:pt x="62" y="30"/>
                      <a:pt x="63" y="28"/>
                    </a:cubicBezTo>
                    <a:cubicBezTo>
                      <a:pt x="63" y="28"/>
                      <a:pt x="64" y="27"/>
                      <a:pt x="64" y="26"/>
                    </a:cubicBezTo>
                    <a:cubicBezTo>
                      <a:pt x="64" y="26"/>
                      <a:pt x="64" y="26"/>
                      <a:pt x="64" y="25"/>
                    </a:cubicBezTo>
                    <a:cubicBezTo>
                      <a:pt x="64" y="25"/>
                      <a:pt x="64" y="25"/>
                      <a:pt x="64" y="25"/>
                    </a:cubicBezTo>
                    <a:cubicBezTo>
                      <a:pt x="64" y="24"/>
                      <a:pt x="64" y="24"/>
                      <a:pt x="64" y="24"/>
                    </a:cubicBezTo>
                    <a:cubicBezTo>
                      <a:pt x="64" y="24"/>
                      <a:pt x="64" y="23"/>
                      <a:pt x="64" y="23"/>
                    </a:cubicBezTo>
                    <a:cubicBezTo>
                      <a:pt x="64" y="23"/>
                      <a:pt x="64" y="22"/>
                      <a:pt x="64" y="22"/>
                    </a:cubicBezTo>
                    <a:cubicBezTo>
                      <a:pt x="64" y="22"/>
                      <a:pt x="64" y="21"/>
                      <a:pt x="64" y="21"/>
                    </a:cubicBezTo>
                    <a:cubicBezTo>
                      <a:pt x="64" y="20"/>
                      <a:pt x="64" y="20"/>
                      <a:pt x="64" y="20"/>
                    </a:cubicBezTo>
                    <a:cubicBezTo>
                      <a:pt x="63" y="19"/>
                      <a:pt x="63" y="19"/>
                      <a:pt x="63" y="19"/>
                    </a:cubicBezTo>
                    <a:cubicBezTo>
                      <a:pt x="63" y="18"/>
                      <a:pt x="63" y="18"/>
                      <a:pt x="63" y="17"/>
                    </a:cubicBezTo>
                    <a:cubicBezTo>
                      <a:pt x="63" y="17"/>
                      <a:pt x="63" y="16"/>
                      <a:pt x="63" y="16"/>
                    </a:cubicBezTo>
                    <a:cubicBezTo>
                      <a:pt x="63" y="16"/>
                      <a:pt x="63" y="15"/>
                      <a:pt x="62" y="15"/>
                    </a:cubicBezTo>
                    <a:cubicBezTo>
                      <a:pt x="62" y="14"/>
                      <a:pt x="62" y="14"/>
                      <a:pt x="62" y="14"/>
                    </a:cubicBezTo>
                    <a:cubicBezTo>
                      <a:pt x="62" y="13"/>
                      <a:pt x="62" y="13"/>
                      <a:pt x="62" y="12"/>
                    </a:cubicBezTo>
                    <a:cubicBezTo>
                      <a:pt x="62" y="12"/>
                      <a:pt x="61" y="12"/>
                      <a:pt x="61" y="11"/>
                    </a:cubicBezTo>
                    <a:cubicBezTo>
                      <a:pt x="61" y="11"/>
                      <a:pt x="61" y="11"/>
                      <a:pt x="61" y="10"/>
                    </a:cubicBezTo>
                    <a:cubicBezTo>
                      <a:pt x="61" y="10"/>
                      <a:pt x="61" y="10"/>
                      <a:pt x="61" y="10"/>
                    </a:cubicBezTo>
                    <a:cubicBezTo>
                      <a:pt x="61" y="10"/>
                      <a:pt x="61" y="10"/>
                      <a:pt x="60" y="10"/>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636" name="Freeform 1383"/>
              <p:cNvSpPr>
                <a:spLocks/>
              </p:cNvSpPr>
              <p:nvPr/>
            </p:nvSpPr>
            <p:spPr bwMode="auto">
              <a:xfrm>
                <a:off x="1635" y="2855"/>
                <a:ext cx="41" cy="65"/>
              </a:xfrm>
              <a:custGeom>
                <a:avLst/>
                <a:gdLst>
                  <a:gd name="T0" fmla="*/ 32 w 43"/>
                  <a:gd name="T1" fmla="*/ 2 h 68"/>
                  <a:gd name="T2" fmla="*/ 31 w 43"/>
                  <a:gd name="T3" fmla="*/ 2 h 68"/>
                  <a:gd name="T4" fmla="*/ 31 w 43"/>
                  <a:gd name="T5" fmla="*/ 2 h 68"/>
                  <a:gd name="T6" fmla="*/ 30 w 43"/>
                  <a:gd name="T7" fmla="*/ 2 h 68"/>
                  <a:gd name="T8" fmla="*/ 29 w 43"/>
                  <a:gd name="T9" fmla="*/ 1 h 68"/>
                  <a:gd name="T10" fmla="*/ 4 w 43"/>
                  <a:gd name="T11" fmla="*/ 1 h 68"/>
                  <a:gd name="T12" fmla="*/ 6 w 43"/>
                  <a:gd name="T13" fmla="*/ 11 h 68"/>
                  <a:gd name="T14" fmla="*/ 5 w 43"/>
                  <a:gd name="T15" fmla="*/ 13 h 68"/>
                  <a:gd name="T16" fmla="*/ 5 w 43"/>
                  <a:gd name="T17" fmla="*/ 14 h 68"/>
                  <a:gd name="T18" fmla="*/ 6 w 43"/>
                  <a:gd name="T19" fmla="*/ 17 h 68"/>
                  <a:gd name="T20" fmla="*/ 7 w 43"/>
                  <a:gd name="T21" fmla="*/ 19 h 68"/>
                  <a:gd name="T22" fmla="*/ 7 w 43"/>
                  <a:gd name="T23" fmla="*/ 22 h 68"/>
                  <a:gd name="T24" fmla="*/ 8 w 43"/>
                  <a:gd name="T25" fmla="*/ 24 h 68"/>
                  <a:gd name="T26" fmla="*/ 8 w 43"/>
                  <a:gd name="T27" fmla="*/ 27 h 68"/>
                  <a:gd name="T28" fmla="*/ 8 w 43"/>
                  <a:gd name="T29" fmla="*/ 29 h 68"/>
                  <a:gd name="T30" fmla="*/ 8 w 43"/>
                  <a:gd name="T31" fmla="*/ 30 h 68"/>
                  <a:gd name="T32" fmla="*/ 4 w 43"/>
                  <a:gd name="T33" fmla="*/ 37 h 68"/>
                  <a:gd name="T34" fmla="*/ 0 w 43"/>
                  <a:gd name="T35" fmla="*/ 49 h 68"/>
                  <a:gd name="T36" fmla="*/ 5 w 43"/>
                  <a:gd name="T37" fmla="*/ 61 h 68"/>
                  <a:gd name="T38" fmla="*/ 5 w 43"/>
                  <a:gd name="T39" fmla="*/ 63 h 68"/>
                  <a:gd name="T40" fmla="*/ 5 w 43"/>
                  <a:gd name="T41" fmla="*/ 64 h 68"/>
                  <a:gd name="T42" fmla="*/ 5 w 43"/>
                  <a:gd name="T43" fmla="*/ 65 h 68"/>
                  <a:gd name="T44" fmla="*/ 11 w 43"/>
                  <a:gd name="T45" fmla="*/ 68 h 68"/>
                  <a:gd name="T46" fmla="*/ 39 w 43"/>
                  <a:gd name="T47" fmla="*/ 56 h 68"/>
                  <a:gd name="T48" fmla="*/ 43 w 43"/>
                  <a:gd name="T49" fmla="*/ 54 h 68"/>
                  <a:gd name="T50" fmla="*/ 42 w 43"/>
                  <a:gd name="T51" fmla="*/ 52 h 68"/>
                  <a:gd name="T52" fmla="*/ 41 w 43"/>
                  <a:gd name="T53" fmla="*/ 49 h 68"/>
                  <a:gd name="T54" fmla="*/ 40 w 43"/>
                  <a:gd name="T55" fmla="*/ 45 h 68"/>
                  <a:gd name="T56" fmla="*/ 37 w 43"/>
                  <a:gd name="T57" fmla="*/ 28 h 68"/>
                  <a:gd name="T58" fmla="*/ 36 w 43"/>
                  <a:gd name="T59" fmla="*/ 11 h 68"/>
                  <a:gd name="T60" fmla="*/ 34 w 43"/>
                  <a:gd name="T61" fmla="*/ 6 h 68"/>
                  <a:gd name="T62" fmla="*/ 33 w 43"/>
                  <a:gd name="T63" fmla="*/ 5 h 68"/>
                  <a:gd name="T64" fmla="*/ 33 w 43"/>
                  <a:gd name="T65" fmla="*/ 4 h 68"/>
                  <a:gd name="T66" fmla="*/ 32 w 43"/>
                  <a:gd name="T67" fmla="*/ 2 h 68"/>
                  <a:gd name="T68" fmla="*/ 32 w 43"/>
                  <a:gd name="T69" fmla="*/ 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3" h="68">
                    <a:moveTo>
                      <a:pt x="32" y="2"/>
                    </a:moveTo>
                    <a:cubicBezTo>
                      <a:pt x="32" y="2"/>
                      <a:pt x="32" y="2"/>
                      <a:pt x="32" y="2"/>
                    </a:cubicBezTo>
                    <a:cubicBezTo>
                      <a:pt x="31" y="2"/>
                      <a:pt x="31" y="2"/>
                      <a:pt x="31" y="2"/>
                    </a:cubicBezTo>
                    <a:cubicBezTo>
                      <a:pt x="31" y="2"/>
                      <a:pt x="31" y="2"/>
                      <a:pt x="31" y="2"/>
                    </a:cubicBezTo>
                    <a:cubicBezTo>
                      <a:pt x="31" y="2"/>
                      <a:pt x="31" y="2"/>
                      <a:pt x="31" y="2"/>
                    </a:cubicBezTo>
                    <a:cubicBezTo>
                      <a:pt x="31" y="2"/>
                      <a:pt x="31" y="2"/>
                      <a:pt x="31" y="2"/>
                    </a:cubicBezTo>
                    <a:cubicBezTo>
                      <a:pt x="31" y="2"/>
                      <a:pt x="31" y="2"/>
                      <a:pt x="31" y="2"/>
                    </a:cubicBezTo>
                    <a:cubicBezTo>
                      <a:pt x="31" y="2"/>
                      <a:pt x="30" y="2"/>
                      <a:pt x="30" y="2"/>
                    </a:cubicBezTo>
                    <a:cubicBezTo>
                      <a:pt x="30" y="2"/>
                      <a:pt x="30" y="2"/>
                      <a:pt x="30" y="2"/>
                    </a:cubicBezTo>
                    <a:cubicBezTo>
                      <a:pt x="30" y="2"/>
                      <a:pt x="29" y="2"/>
                      <a:pt x="29" y="1"/>
                    </a:cubicBezTo>
                    <a:cubicBezTo>
                      <a:pt x="27" y="1"/>
                      <a:pt x="20" y="0"/>
                      <a:pt x="12" y="0"/>
                    </a:cubicBezTo>
                    <a:cubicBezTo>
                      <a:pt x="7" y="0"/>
                      <a:pt x="5" y="0"/>
                      <a:pt x="4" y="1"/>
                    </a:cubicBezTo>
                    <a:cubicBezTo>
                      <a:pt x="4" y="2"/>
                      <a:pt x="5" y="4"/>
                      <a:pt x="5" y="6"/>
                    </a:cubicBezTo>
                    <a:cubicBezTo>
                      <a:pt x="6" y="8"/>
                      <a:pt x="6" y="10"/>
                      <a:pt x="6" y="11"/>
                    </a:cubicBezTo>
                    <a:cubicBezTo>
                      <a:pt x="6" y="11"/>
                      <a:pt x="6" y="12"/>
                      <a:pt x="6" y="12"/>
                    </a:cubicBezTo>
                    <a:cubicBezTo>
                      <a:pt x="5" y="13"/>
                      <a:pt x="5" y="13"/>
                      <a:pt x="5" y="13"/>
                    </a:cubicBezTo>
                    <a:cubicBezTo>
                      <a:pt x="5" y="13"/>
                      <a:pt x="5" y="13"/>
                      <a:pt x="5" y="13"/>
                    </a:cubicBezTo>
                    <a:cubicBezTo>
                      <a:pt x="5" y="14"/>
                      <a:pt x="5" y="14"/>
                      <a:pt x="5" y="14"/>
                    </a:cubicBezTo>
                    <a:cubicBezTo>
                      <a:pt x="5" y="14"/>
                      <a:pt x="5" y="15"/>
                      <a:pt x="6" y="15"/>
                    </a:cubicBezTo>
                    <a:cubicBezTo>
                      <a:pt x="6" y="16"/>
                      <a:pt x="6" y="16"/>
                      <a:pt x="6" y="17"/>
                    </a:cubicBezTo>
                    <a:cubicBezTo>
                      <a:pt x="6" y="17"/>
                      <a:pt x="6" y="17"/>
                      <a:pt x="6" y="18"/>
                    </a:cubicBezTo>
                    <a:cubicBezTo>
                      <a:pt x="6" y="18"/>
                      <a:pt x="7" y="19"/>
                      <a:pt x="7" y="19"/>
                    </a:cubicBezTo>
                    <a:cubicBezTo>
                      <a:pt x="7" y="20"/>
                      <a:pt x="7" y="20"/>
                      <a:pt x="7" y="20"/>
                    </a:cubicBezTo>
                    <a:cubicBezTo>
                      <a:pt x="7" y="21"/>
                      <a:pt x="7" y="21"/>
                      <a:pt x="7" y="22"/>
                    </a:cubicBezTo>
                    <a:cubicBezTo>
                      <a:pt x="7" y="22"/>
                      <a:pt x="7" y="23"/>
                      <a:pt x="8" y="23"/>
                    </a:cubicBezTo>
                    <a:cubicBezTo>
                      <a:pt x="8" y="23"/>
                      <a:pt x="8" y="24"/>
                      <a:pt x="8" y="24"/>
                    </a:cubicBezTo>
                    <a:cubicBezTo>
                      <a:pt x="8" y="25"/>
                      <a:pt x="8" y="25"/>
                      <a:pt x="8" y="25"/>
                    </a:cubicBezTo>
                    <a:cubicBezTo>
                      <a:pt x="8" y="26"/>
                      <a:pt x="8" y="26"/>
                      <a:pt x="8" y="27"/>
                    </a:cubicBezTo>
                    <a:cubicBezTo>
                      <a:pt x="8" y="27"/>
                      <a:pt x="8" y="27"/>
                      <a:pt x="8" y="27"/>
                    </a:cubicBezTo>
                    <a:cubicBezTo>
                      <a:pt x="8" y="28"/>
                      <a:pt x="8" y="28"/>
                      <a:pt x="8" y="29"/>
                    </a:cubicBezTo>
                    <a:cubicBezTo>
                      <a:pt x="8" y="29"/>
                      <a:pt x="8" y="29"/>
                      <a:pt x="8" y="29"/>
                    </a:cubicBezTo>
                    <a:cubicBezTo>
                      <a:pt x="8" y="30"/>
                      <a:pt x="8" y="30"/>
                      <a:pt x="8" y="30"/>
                    </a:cubicBezTo>
                    <a:cubicBezTo>
                      <a:pt x="8" y="32"/>
                      <a:pt x="7" y="34"/>
                      <a:pt x="6" y="35"/>
                    </a:cubicBezTo>
                    <a:cubicBezTo>
                      <a:pt x="5" y="36"/>
                      <a:pt x="4" y="37"/>
                      <a:pt x="4" y="37"/>
                    </a:cubicBezTo>
                    <a:cubicBezTo>
                      <a:pt x="4" y="40"/>
                      <a:pt x="3" y="43"/>
                      <a:pt x="1" y="46"/>
                    </a:cubicBezTo>
                    <a:cubicBezTo>
                      <a:pt x="1" y="47"/>
                      <a:pt x="0" y="48"/>
                      <a:pt x="0" y="49"/>
                    </a:cubicBezTo>
                    <a:cubicBezTo>
                      <a:pt x="0" y="50"/>
                      <a:pt x="3" y="58"/>
                      <a:pt x="4" y="60"/>
                    </a:cubicBezTo>
                    <a:cubicBezTo>
                      <a:pt x="4" y="60"/>
                      <a:pt x="5" y="61"/>
                      <a:pt x="5" y="61"/>
                    </a:cubicBezTo>
                    <a:cubicBezTo>
                      <a:pt x="5" y="61"/>
                      <a:pt x="5" y="61"/>
                      <a:pt x="5" y="62"/>
                    </a:cubicBezTo>
                    <a:cubicBezTo>
                      <a:pt x="5" y="62"/>
                      <a:pt x="5" y="62"/>
                      <a:pt x="5" y="63"/>
                    </a:cubicBezTo>
                    <a:cubicBezTo>
                      <a:pt x="5" y="63"/>
                      <a:pt x="5" y="63"/>
                      <a:pt x="5" y="63"/>
                    </a:cubicBezTo>
                    <a:cubicBezTo>
                      <a:pt x="5" y="63"/>
                      <a:pt x="5" y="64"/>
                      <a:pt x="5" y="64"/>
                    </a:cubicBezTo>
                    <a:cubicBezTo>
                      <a:pt x="5" y="65"/>
                      <a:pt x="5" y="65"/>
                      <a:pt x="5" y="65"/>
                    </a:cubicBezTo>
                    <a:cubicBezTo>
                      <a:pt x="5" y="65"/>
                      <a:pt x="5" y="65"/>
                      <a:pt x="5" y="65"/>
                    </a:cubicBezTo>
                    <a:cubicBezTo>
                      <a:pt x="7" y="66"/>
                      <a:pt x="9" y="67"/>
                      <a:pt x="10" y="67"/>
                    </a:cubicBezTo>
                    <a:cubicBezTo>
                      <a:pt x="11" y="67"/>
                      <a:pt x="11" y="68"/>
                      <a:pt x="11" y="68"/>
                    </a:cubicBezTo>
                    <a:cubicBezTo>
                      <a:pt x="13" y="68"/>
                      <a:pt x="24" y="63"/>
                      <a:pt x="32" y="59"/>
                    </a:cubicBezTo>
                    <a:cubicBezTo>
                      <a:pt x="34" y="58"/>
                      <a:pt x="37" y="57"/>
                      <a:pt x="39" y="56"/>
                    </a:cubicBezTo>
                    <a:cubicBezTo>
                      <a:pt x="40" y="56"/>
                      <a:pt x="42" y="55"/>
                      <a:pt x="43" y="54"/>
                    </a:cubicBezTo>
                    <a:cubicBezTo>
                      <a:pt x="43" y="54"/>
                      <a:pt x="43" y="54"/>
                      <a:pt x="43" y="54"/>
                    </a:cubicBezTo>
                    <a:cubicBezTo>
                      <a:pt x="43" y="54"/>
                      <a:pt x="42" y="53"/>
                      <a:pt x="42" y="52"/>
                    </a:cubicBezTo>
                    <a:cubicBezTo>
                      <a:pt x="42" y="52"/>
                      <a:pt x="42" y="52"/>
                      <a:pt x="42" y="52"/>
                    </a:cubicBezTo>
                    <a:cubicBezTo>
                      <a:pt x="42" y="51"/>
                      <a:pt x="41" y="50"/>
                      <a:pt x="41" y="49"/>
                    </a:cubicBezTo>
                    <a:cubicBezTo>
                      <a:pt x="41" y="49"/>
                      <a:pt x="41" y="49"/>
                      <a:pt x="41" y="49"/>
                    </a:cubicBezTo>
                    <a:cubicBezTo>
                      <a:pt x="41" y="48"/>
                      <a:pt x="40" y="47"/>
                      <a:pt x="40" y="46"/>
                    </a:cubicBezTo>
                    <a:cubicBezTo>
                      <a:pt x="40" y="46"/>
                      <a:pt x="40" y="45"/>
                      <a:pt x="40" y="45"/>
                    </a:cubicBezTo>
                    <a:cubicBezTo>
                      <a:pt x="40" y="44"/>
                      <a:pt x="40" y="43"/>
                      <a:pt x="40" y="42"/>
                    </a:cubicBezTo>
                    <a:cubicBezTo>
                      <a:pt x="40" y="37"/>
                      <a:pt x="38" y="31"/>
                      <a:pt x="37" y="28"/>
                    </a:cubicBezTo>
                    <a:cubicBezTo>
                      <a:pt x="35" y="24"/>
                      <a:pt x="36" y="19"/>
                      <a:pt x="36" y="13"/>
                    </a:cubicBezTo>
                    <a:cubicBezTo>
                      <a:pt x="36" y="11"/>
                      <a:pt x="36" y="11"/>
                      <a:pt x="36" y="11"/>
                    </a:cubicBezTo>
                    <a:cubicBezTo>
                      <a:pt x="37" y="7"/>
                      <a:pt x="35" y="6"/>
                      <a:pt x="35" y="6"/>
                    </a:cubicBezTo>
                    <a:cubicBezTo>
                      <a:pt x="34" y="6"/>
                      <a:pt x="34" y="6"/>
                      <a:pt x="34" y="6"/>
                    </a:cubicBezTo>
                    <a:cubicBezTo>
                      <a:pt x="34" y="6"/>
                      <a:pt x="34" y="6"/>
                      <a:pt x="34" y="6"/>
                    </a:cubicBezTo>
                    <a:cubicBezTo>
                      <a:pt x="34" y="5"/>
                      <a:pt x="34" y="5"/>
                      <a:pt x="33" y="5"/>
                    </a:cubicBezTo>
                    <a:cubicBezTo>
                      <a:pt x="33" y="5"/>
                      <a:pt x="33" y="5"/>
                      <a:pt x="33" y="5"/>
                    </a:cubicBezTo>
                    <a:cubicBezTo>
                      <a:pt x="33" y="4"/>
                      <a:pt x="33" y="4"/>
                      <a:pt x="33" y="4"/>
                    </a:cubicBezTo>
                    <a:cubicBezTo>
                      <a:pt x="33" y="4"/>
                      <a:pt x="33" y="3"/>
                      <a:pt x="33" y="3"/>
                    </a:cubicBezTo>
                    <a:cubicBezTo>
                      <a:pt x="33" y="3"/>
                      <a:pt x="32" y="2"/>
                      <a:pt x="32" y="2"/>
                    </a:cubicBezTo>
                    <a:cubicBezTo>
                      <a:pt x="32" y="2"/>
                      <a:pt x="32" y="2"/>
                      <a:pt x="32" y="2"/>
                    </a:cubicBezTo>
                    <a:cubicBezTo>
                      <a:pt x="32" y="2"/>
                      <a:pt x="32" y="2"/>
                      <a:pt x="32" y="2"/>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637" name="Freeform 1384"/>
              <p:cNvSpPr>
                <a:spLocks/>
              </p:cNvSpPr>
              <p:nvPr/>
            </p:nvSpPr>
            <p:spPr bwMode="auto">
              <a:xfrm>
                <a:off x="1666" y="2857"/>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1"/>
                      <a:pt x="1" y="1"/>
                    </a:cubicBezTo>
                    <a:cubicBezTo>
                      <a:pt x="1" y="1"/>
                      <a:pt x="0" y="0"/>
                      <a:pt x="0" y="0"/>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638" name="Freeform 1385"/>
              <p:cNvSpPr>
                <a:spLocks/>
              </p:cNvSpPr>
              <p:nvPr/>
            </p:nvSpPr>
            <p:spPr bwMode="auto">
              <a:xfrm>
                <a:off x="1673" y="2899"/>
                <a:ext cx="1" cy="3"/>
              </a:xfrm>
              <a:custGeom>
                <a:avLst/>
                <a:gdLst>
                  <a:gd name="T0" fmla="*/ 0 w 1"/>
                  <a:gd name="T1" fmla="*/ 0 h 3"/>
                  <a:gd name="T2" fmla="*/ 1 w 1"/>
                  <a:gd name="T3" fmla="*/ 3 h 3"/>
                  <a:gd name="T4" fmla="*/ 0 w 1"/>
                  <a:gd name="T5" fmla="*/ 0 h 3"/>
                </a:gdLst>
                <a:ahLst/>
                <a:cxnLst>
                  <a:cxn ang="0">
                    <a:pos x="T0" y="T1"/>
                  </a:cxn>
                  <a:cxn ang="0">
                    <a:pos x="T2" y="T3"/>
                  </a:cxn>
                  <a:cxn ang="0">
                    <a:pos x="T4" y="T5"/>
                  </a:cxn>
                </a:cxnLst>
                <a:rect l="0" t="0" r="r" b="b"/>
                <a:pathLst>
                  <a:path w="1" h="3">
                    <a:moveTo>
                      <a:pt x="0" y="0"/>
                    </a:moveTo>
                    <a:cubicBezTo>
                      <a:pt x="0" y="1"/>
                      <a:pt x="1" y="2"/>
                      <a:pt x="1" y="3"/>
                    </a:cubicBezTo>
                    <a:cubicBezTo>
                      <a:pt x="1" y="2"/>
                      <a:pt x="0" y="1"/>
                      <a:pt x="0" y="0"/>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639" name="Freeform 1386"/>
              <p:cNvSpPr>
                <a:spLocks/>
              </p:cNvSpPr>
              <p:nvPr/>
            </p:nvSpPr>
            <p:spPr bwMode="auto">
              <a:xfrm>
                <a:off x="1668" y="2861"/>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640" name="Freeform 1387"/>
              <p:cNvSpPr>
                <a:spLocks/>
              </p:cNvSpPr>
              <p:nvPr/>
            </p:nvSpPr>
            <p:spPr bwMode="auto">
              <a:xfrm>
                <a:off x="1667" y="2860"/>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0"/>
                      <a:pt x="1" y="1"/>
                    </a:cubicBezTo>
                    <a:cubicBezTo>
                      <a:pt x="1" y="0"/>
                      <a:pt x="1" y="0"/>
                      <a:pt x="0" y="0"/>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641" name="Freeform 1388"/>
              <p:cNvSpPr>
                <a:spLocks/>
              </p:cNvSpPr>
              <p:nvPr/>
            </p:nvSpPr>
            <p:spPr bwMode="auto">
              <a:xfrm>
                <a:off x="1674" y="2902"/>
                <a:ext cx="1" cy="3"/>
              </a:xfrm>
              <a:custGeom>
                <a:avLst/>
                <a:gdLst>
                  <a:gd name="T0" fmla="*/ 0 w 1"/>
                  <a:gd name="T1" fmla="*/ 0 h 3"/>
                  <a:gd name="T2" fmla="*/ 1 w 1"/>
                  <a:gd name="T3" fmla="*/ 3 h 3"/>
                  <a:gd name="T4" fmla="*/ 0 w 1"/>
                  <a:gd name="T5" fmla="*/ 0 h 3"/>
                </a:gdLst>
                <a:ahLst/>
                <a:cxnLst>
                  <a:cxn ang="0">
                    <a:pos x="T0" y="T1"/>
                  </a:cxn>
                  <a:cxn ang="0">
                    <a:pos x="T2" y="T3"/>
                  </a:cxn>
                  <a:cxn ang="0">
                    <a:pos x="T4" y="T5"/>
                  </a:cxn>
                </a:cxnLst>
                <a:rect l="0" t="0" r="r" b="b"/>
                <a:pathLst>
                  <a:path w="1" h="3">
                    <a:moveTo>
                      <a:pt x="0" y="0"/>
                    </a:moveTo>
                    <a:cubicBezTo>
                      <a:pt x="0" y="1"/>
                      <a:pt x="1" y="2"/>
                      <a:pt x="1" y="3"/>
                    </a:cubicBezTo>
                    <a:cubicBezTo>
                      <a:pt x="1" y="2"/>
                      <a:pt x="0" y="1"/>
                      <a:pt x="0" y="0"/>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642" name="Freeform 1389"/>
              <p:cNvSpPr>
                <a:spLocks/>
              </p:cNvSpPr>
              <p:nvPr/>
            </p:nvSpPr>
            <p:spPr bwMode="auto">
              <a:xfrm>
                <a:off x="1675" y="2905"/>
                <a:ext cx="1" cy="2"/>
              </a:xfrm>
              <a:custGeom>
                <a:avLst/>
                <a:gdLst>
                  <a:gd name="T0" fmla="*/ 0 w 1"/>
                  <a:gd name="T1" fmla="*/ 0 h 2"/>
                  <a:gd name="T2" fmla="*/ 1 w 1"/>
                  <a:gd name="T3" fmla="*/ 2 h 2"/>
                  <a:gd name="T4" fmla="*/ 0 w 1"/>
                  <a:gd name="T5" fmla="*/ 0 h 2"/>
                </a:gdLst>
                <a:ahLst/>
                <a:cxnLst>
                  <a:cxn ang="0">
                    <a:pos x="T0" y="T1"/>
                  </a:cxn>
                  <a:cxn ang="0">
                    <a:pos x="T2" y="T3"/>
                  </a:cxn>
                  <a:cxn ang="0">
                    <a:pos x="T4" y="T5"/>
                  </a:cxn>
                </a:cxnLst>
                <a:rect l="0" t="0" r="r" b="b"/>
                <a:pathLst>
                  <a:path w="1" h="2">
                    <a:moveTo>
                      <a:pt x="0" y="0"/>
                    </a:moveTo>
                    <a:cubicBezTo>
                      <a:pt x="0" y="1"/>
                      <a:pt x="1" y="2"/>
                      <a:pt x="1" y="2"/>
                    </a:cubicBezTo>
                    <a:cubicBezTo>
                      <a:pt x="1" y="2"/>
                      <a:pt x="0" y="1"/>
                      <a:pt x="0" y="0"/>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643" name="Freeform 1390"/>
              <p:cNvSpPr>
                <a:spLocks/>
              </p:cNvSpPr>
              <p:nvPr/>
            </p:nvSpPr>
            <p:spPr bwMode="auto">
              <a:xfrm>
                <a:off x="1667" y="2859"/>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644" name="Freeform 1391"/>
              <p:cNvSpPr>
                <a:spLocks/>
              </p:cNvSpPr>
              <p:nvPr/>
            </p:nvSpPr>
            <p:spPr bwMode="auto">
              <a:xfrm>
                <a:off x="1673" y="2895"/>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cubicBezTo>
                      <a:pt x="0" y="1"/>
                      <a:pt x="0" y="2"/>
                      <a:pt x="0" y="3"/>
                    </a:cubicBezTo>
                    <a:cubicBezTo>
                      <a:pt x="0" y="2"/>
                      <a:pt x="0" y="1"/>
                      <a:pt x="0" y="0"/>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645" name="Freeform 1392"/>
              <p:cNvSpPr>
                <a:spLocks/>
              </p:cNvSpPr>
              <p:nvPr/>
            </p:nvSpPr>
            <p:spPr bwMode="auto">
              <a:xfrm>
                <a:off x="1641" y="2871"/>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646" name="Freeform 1393"/>
              <p:cNvSpPr>
                <a:spLocks/>
              </p:cNvSpPr>
              <p:nvPr/>
            </p:nvSpPr>
            <p:spPr bwMode="auto">
              <a:xfrm>
                <a:off x="1643" y="2878"/>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647" name="Freeform 1394"/>
              <p:cNvSpPr>
                <a:spLocks/>
              </p:cNvSpPr>
              <p:nvPr/>
            </p:nvSpPr>
            <p:spPr bwMode="auto">
              <a:xfrm>
                <a:off x="1643" y="288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648" name="Freeform 1395"/>
              <p:cNvSpPr>
                <a:spLocks/>
              </p:cNvSpPr>
              <p:nvPr/>
            </p:nvSpPr>
            <p:spPr bwMode="auto">
              <a:xfrm>
                <a:off x="1642" y="2873"/>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649" name="Freeform 1396"/>
              <p:cNvSpPr>
                <a:spLocks/>
              </p:cNvSpPr>
              <p:nvPr/>
            </p:nvSpPr>
            <p:spPr bwMode="auto">
              <a:xfrm>
                <a:off x="1640" y="291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650" name="Freeform 1397"/>
              <p:cNvSpPr>
                <a:spLocks/>
              </p:cNvSpPr>
              <p:nvPr/>
            </p:nvSpPr>
            <p:spPr bwMode="auto">
              <a:xfrm>
                <a:off x="1640" y="2914"/>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651" name="Freeform 1398"/>
              <p:cNvSpPr>
                <a:spLocks/>
              </p:cNvSpPr>
              <p:nvPr/>
            </p:nvSpPr>
            <p:spPr bwMode="auto">
              <a:xfrm>
                <a:off x="1643" y="288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652" name="Freeform 1399"/>
              <p:cNvSpPr>
                <a:spLocks/>
              </p:cNvSpPr>
              <p:nvPr/>
            </p:nvSpPr>
            <p:spPr bwMode="auto">
              <a:xfrm>
                <a:off x="1640" y="2869"/>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1"/>
                      <a:pt x="0" y="0"/>
                      <a:pt x="0" y="0"/>
                    </a:cubicBezTo>
                    <a:cubicBezTo>
                      <a:pt x="0" y="0"/>
                      <a:pt x="0" y="1"/>
                      <a:pt x="1" y="1"/>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653" name="Freeform 1400"/>
              <p:cNvSpPr>
                <a:spLocks/>
              </p:cNvSpPr>
              <p:nvPr/>
            </p:nvSpPr>
            <p:spPr bwMode="auto">
              <a:xfrm>
                <a:off x="1640" y="2916"/>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654" name="Freeform 1401"/>
              <p:cNvSpPr>
                <a:spLocks/>
              </p:cNvSpPr>
              <p:nvPr/>
            </p:nvSpPr>
            <p:spPr bwMode="auto">
              <a:xfrm>
                <a:off x="1642" y="2876"/>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1"/>
                      <a:pt x="0" y="0"/>
                      <a:pt x="0" y="0"/>
                    </a:cubicBezTo>
                    <a:cubicBezTo>
                      <a:pt x="0" y="0"/>
                      <a:pt x="0" y="1"/>
                      <a:pt x="1" y="1"/>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655" name="Freeform 1402"/>
              <p:cNvSpPr>
                <a:spLocks/>
              </p:cNvSpPr>
              <p:nvPr/>
            </p:nvSpPr>
            <p:spPr bwMode="auto">
              <a:xfrm>
                <a:off x="1507" y="2837"/>
                <a:ext cx="76" cy="56"/>
              </a:xfrm>
              <a:custGeom>
                <a:avLst/>
                <a:gdLst>
                  <a:gd name="T0" fmla="*/ 56 w 79"/>
                  <a:gd name="T1" fmla="*/ 45 h 59"/>
                  <a:gd name="T2" fmla="*/ 57 w 79"/>
                  <a:gd name="T3" fmla="*/ 45 h 59"/>
                  <a:gd name="T4" fmla="*/ 64 w 79"/>
                  <a:gd name="T5" fmla="*/ 56 h 59"/>
                  <a:gd name="T6" fmla="*/ 70 w 79"/>
                  <a:gd name="T7" fmla="*/ 54 h 59"/>
                  <a:gd name="T8" fmla="*/ 72 w 79"/>
                  <a:gd name="T9" fmla="*/ 54 h 59"/>
                  <a:gd name="T10" fmla="*/ 73 w 79"/>
                  <a:gd name="T11" fmla="*/ 55 h 59"/>
                  <a:gd name="T12" fmla="*/ 74 w 79"/>
                  <a:gd name="T13" fmla="*/ 55 h 59"/>
                  <a:gd name="T14" fmla="*/ 74 w 79"/>
                  <a:gd name="T15" fmla="*/ 53 h 59"/>
                  <a:gd name="T16" fmla="*/ 79 w 79"/>
                  <a:gd name="T17" fmla="*/ 46 h 59"/>
                  <a:gd name="T18" fmla="*/ 77 w 79"/>
                  <a:gd name="T19" fmla="*/ 40 h 59"/>
                  <a:gd name="T20" fmla="*/ 75 w 79"/>
                  <a:gd name="T21" fmla="*/ 36 h 59"/>
                  <a:gd name="T22" fmla="*/ 74 w 79"/>
                  <a:gd name="T23" fmla="*/ 34 h 59"/>
                  <a:gd name="T24" fmla="*/ 74 w 79"/>
                  <a:gd name="T25" fmla="*/ 32 h 59"/>
                  <a:gd name="T26" fmla="*/ 74 w 79"/>
                  <a:gd name="T27" fmla="*/ 30 h 59"/>
                  <a:gd name="T28" fmla="*/ 75 w 79"/>
                  <a:gd name="T29" fmla="*/ 27 h 59"/>
                  <a:gd name="T30" fmla="*/ 74 w 79"/>
                  <a:gd name="T31" fmla="*/ 26 h 59"/>
                  <a:gd name="T32" fmla="*/ 73 w 79"/>
                  <a:gd name="T33" fmla="*/ 22 h 59"/>
                  <a:gd name="T34" fmla="*/ 70 w 79"/>
                  <a:gd name="T35" fmla="*/ 14 h 59"/>
                  <a:gd name="T36" fmla="*/ 62 w 79"/>
                  <a:gd name="T37" fmla="*/ 5 h 59"/>
                  <a:gd name="T38" fmla="*/ 51 w 79"/>
                  <a:gd name="T39" fmla="*/ 6 h 59"/>
                  <a:gd name="T40" fmla="*/ 44 w 79"/>
                  <a:gd name="T41" fmla="*/ 8 h 59"/>
                  <a:gd name="T42" fmla="*/ 40 w 79"/>
                  <a:gd name="T43" fmla="*/ 9 h 59"/>
                  <a:gd name="T44" fmla="*/ 39 w 79"/>
                  <a:gd name="T45" fmla="*/ 8 h 59"/>
                  <a:gd name="T46" fmla="*/ 38 w 79"/>
                  <a:gd name="T47" fmla="*/ 7 h 59"/>
                  <a:gd name="T48" fmla="*/ 38 w 79"/>
                  <a:gd name="T49" fmla="*/ 6 h 59"/>
                  <a:gd name="T50" fmla="*/ 37 w 79"/>
                  <a:gd name="T51" fmla="*/ 5 h 59"/>
                  <a:gd name="T52" fmla="*/ 36 w 79"/>
                  <a:gd name="T53" fmla="*/ 5 h 59"/>
                  <a:gd name="T54" fmla="*/ 33 w 79"/>
                  <a:gd name="T55" fmla="*/ 5 h 59"/>
                  <a:gd name="T56" fmla="*/ 20 w 79"/>
                  <a:gd name="T57" fmla="*/ 2 h 59"/>
                  <a:gd name="T58" fmla="*/ 18 w 79"/>
                  <a:gd name="T59" fmla="*/ 1 h 59"/>
                  <a:gd name="T60" fmla="*/ 16 w 79"/>
                  <a:gd name="T61" fmla="*/ 1 h 59"/>
                  <a:gd name="T62" fmla="*/ 15 w 79"/>
                  <a:gd name="T63" fmla="*/ 2 h 59"/>
                  <a:gd name="T64" fmla="*/ 14 w 79"/>
                  <a:gd name="T65" fmla="*/ 4 h 59"/>
                  <a:gd name="T66" fmla="*/ 12 w 79"/>
                  <a:gd name="T67" fmla="*/ 5 h 59"/>
                  <a:gd name="T68" fmla="*/ 14 w 79"/>
                  <a:gd name="T69" fmla="*/ 8 h 59"/>
                  <a:gd name="T70" fmla="*/ 2 w 79"/>
                  <a:gd name="T71" fmla="*/ 16 h 59"/>
                  <a:gd name="T72" fmla="*/ 0 w 79"/>
                  <a:gd name="T73" fmla="*/ 17 h 59"/>
                  <a:gd name="T74" fmla="*/ 19 w 79"/>
                  <a:gd name="T75" fmla="*/ 37 h 59"/>
                  <a:gd name="T76" fmla="*/ 20 w 79"/>
                  <a:gd name="T77" fmla="*/ 36 h 59"/>
                  <a:gd name="T78" fmla="*/ 22 w 79"/>
                  <a:gd name="T79" fmla="*/ 34 h 59"/>
                  <a:gd name="T80" fmla="*/ 23 w 79"/>
                  <a:gd name="T81" fmla="*/ 33 h 59"/>
                  <a:gd name="T82" fmla="*/ 23 w 79"/>
                  <a:gd name="T83" fmla="*/ 32 h 59"/>
                  <a:gd name="T84" fmla="*/ 24 w 79"/>
                  <a:gd name="T85" fmla="*/ 32 h 59"/>
                  <a:gd name="T86" fmla="*/ 31 w 79"/>
                  <a:gd name="T87" fmla="*/ 29 h 59"/>
                  <a:gd name="T88" fmla="*/ 50 w 79"/>
                  <a:gd name="T89" fmla="*/ 40 h 59"/>
                  <a:gd name="T90" fmla="*/ 51 w 79"/>
                  <a:gd name="T91" fmla="*/ 43 h 59"/>
                  <a:gd name="T92" fmla="*/ 51 w 79"/>
                  <a:gd name="T93" fmla="*/ 45 h 59"/>
                  <a:gd name="T94" fmla="*/ 54 w 79"/>
                  <a:gd name="T95" fmla="*/ 45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9" h="59">
                    <a:moveTo>
                      <a:pt x="54" y="45"/>
                    </a:moveTo>
                    <a:cubicBezTo>
                      <a:pt x="54" y="45"/>
                      <a:pt x="54" y="45"/>
                      <a:pt x="54" y="45"/>
                    </a:cubicBezTo>
                    <a:cubicBezTo>
                      <a:pt x="54" y="45"/>
                      <a:pt x="55" y="45"/>
                      <a:pt x="56" y="45"/>
                    </a:cubicBezTo>
                    <a:cubicBezTo>
                      <a:pt x="56" y="45"/>
                      <a:pt x="56" y="45"/>
                      <a:pt x="56" y="45"/>
                    </a:cubicBezTo>
                    <a:cubicBezTo>
                      <a:pt x="56" y="45"/>
                      <a:pt x="57" y="45"/>
                      <a:pt x="57" y="45"/>
                    </a:cubicBezTo>
                    <a:cubicBezTo>
                      <a:pt x="57" y="45"/>
                      <a:pt x="57" y="45"/>
                      <a:pt x="57" y="45"/>
                    </a:cubicBezTo>
                    <a:cubicBezTo>
                      <a:pt x="58" y="45"/>
                      <a:pt x="58" y="45"/>
                      <a:pt x="58" y="45"/>
                    </a:cubicBezTo>
                    <a:cubicBezTo>
                      <a:pt x="59" y="45"/>
                      <a:pt x="60" y="45"/>
                      <a:pt x="61" y="46"/>
                    </a:cubicBezTo>
                    <a:cubicBezTo>
                      <a:pt x="62" y="48"/>
                      <a:pt x="64" y="53"/>
                      <a:pt x="64" y="56"/>
                    </a:cubicBezTo>
                    <a:cubicBezTo>
                      <a:pt x="63" y="57"/>
                      <a:pt x="64" y="58"/>
                      <a:pt x="64" y="58"/>
                    </a:cubicBezTo>
                    <a:cubicBezTo>
                      <a:pt x="65" y="59"/>
                      <a:pt x="65" y="59"/>
                      <a:pt x="65" y="59"/>
                    </a:cubicBezTo>
                    <a:cubicBezTo>
                      <a:pt x="67" y="57"/>
                      <a:pt x="68" y="55"/>
                      <a:pt x="70" y="54"/>
                    </a:cubicBezTo>
                    <a:cubicBezTo>
                      <a:pt x="70" y="54"/>
                      <a:pt x="70" y="54"/>
                      <a:pt x="71" y="54"/>
                    </a:cubicBezTo>
                    <a:cubicBezTo>
                      <a:pt x="71" y="54"/>
                      <a:pt x="71" y="54"/>
                      <a:pt x="72" y="54"/>
                    </a:cubicBezTo>
                    <a:cubicBezTo>
                      <a:pt x="72" y="54"/>
                      <a:pt x="72" y="54"/>
                      <a:pt x="72" y="54"/>
                    </a:cubicBezTo>
                    <a:cubicBezTo>
                      <a:pt x="72" y="54"/>
                      <a:pt x="72" y="54"/>
                      <a:pt x="72" y="54"/>
                    </a:cubicBezTo>
                    <a:cubicBezTo>
                      <a:pt x="72" y="54"/>
                      <a:pt x="72" y="54"/>
                      <a:pt x="72" y="54"/>
                    </a:cubicBezTo>
                    <a:cubicBezTo>
                      <a:pt x="73" y="55"/>
                      <a:pt x="73" y="55"/>
                      <a:pt x="73" y="55"/>
                    </a:cubicBezTo>
                    <a:cubicBezTo>
                      <a:pt x="73" y="55"/>
                      <a:pt x="73" y="55"/>
                      <a:pt x="73" y="55"/>
                    </a:cubicBezTo>
                    <a:cubicBezTo>
                      <a:pt x="73" y="55"/>
                      <a:pt x="73" y="55"/>
                      <a:pt x="73" y="56"/>
                    </a:cubicBezTo>
                    <a:cubicBezTo>
                      <a:pt x="73" y="55"/>
                      <a:pt x="74" y="55"/>
                      <a:pt x="74" y="55"/>
                    </a:cubicBezTo>
                    <a:cubicBezTo>
                      <a:pt x="74" y="54"/>
                      <a:pt x="75" y="54"/>
                      <a:pt x="75" y="54"/>
                    </a:cubicBezTo>
                    <a:cubicBezTo>
                      <a:pt x="75" y="54"/>
                      <a:pt x="75" y="54"/>
                      <a:pt x="75" y="54"/>
                    </a:cubicBezTo>
                    <a:cubicBezTo>
                      <a:pt x="75" y="54"/>
                      <a:pt x="75" y="53"/>
                      <a:pt x="74" y="53"/>
                    </a:cubicBezTo>
                    <a:cubicBezTo>
                      <a:pt x="74" y="51"/>
                      <a:pt x="73" y="49"/>
                      <a:pt x="74" y="47"/>
                    </a:cubicBezTo>
                    <a:cubicBezTo>
                      <a:pt x="75" y="45"/>
                      <a:pt x="76" y="45"/>
                      <a:pt x="77" y="45"/>
                    </a:cubicBezTo>
                    <a:cubicBezTo>
                      <a:pt x="78" y="45"/>
                      <a:pt x="78" y="45"/>
                      <a:pt x="79" y="46"/>
                    </a:cubicBezTo>
                    <a:cubicBezTo>
                      <a:pt x="79" y="46"/>
                      <a:pt x="79" y="46"/>
                      <a:pt x="79" y="46"/>
                    </a:cubicBezTo>
                    <a:cubicBezTo>
                      <a:pt x="79" y="45"/>
                      <a:pt x="79" y="45"/>
                      <a:pt x="78" y="44"/>
                    </a:cubicBezTo>
                    <a:cubicBezTo>
                      <a:pt x="77" y="43"/>
                      <a:pt x="77" y="41"/>
                      <a:pt x="77" y="40"/>
                    </a:cubicBezTo>
                    <a:cubicBezTo>
                      <a:pt x="77" y="39"/>
                      <a:pt x="77" y="38"/>
                      <a:pt x="76" y="37"/>
                    </a:cubicBezTo>
                    <a:cubicBezTo>
                      <a:pt x="76" y="37"/>
                      <a:pt x="75" y="36"/>
                      <a:pt x="75" y="36"/>
                    </a:cubicBezTo>
                    <a:cubicBezTo>
                      <a:pt x="75" y="36"/>
                      <a:pt x="75" y="36"/>
                      <a:pt x="75" y="36"/>
                    </a:cubicBezTo>
                    <a:cubicBezTo>
                      <a:pt x="75" y="36"/>
                      <a:pt x="74" y="35"/>
                      <a:pt x="74" y="35"/>
                    </a:cubicBezTo>
                    <a:cubicBezTo>
                      <a:pt x="74" y="35"/>
                      <a:pt x="74" y="35"/>
                      <a:pt x="74" y="35"/>
                    </a:cubicBezTo>
                    <a:cubicBezTo>
                      <a:pt x="74" y="34"/>
                      <a:pt x="74" y="34"/>
                      <a:pt x="74" y="34"/>
                    </a:cubicBezTo>
                    <a:cubicBezTo>
                      <a:pt x="74" y="34"/>
                      <a:pt x="74" y="34"/>
                      <a:pt x="74" y="33"/>
                    </a:cubicBezTo>
                    <a:cubicBezTo>
                      <a:pt x="74" y="33"/>
                      <a:pt x="74" y="33"/>
                      <a:pt x="74" y="33"/>
                    </a:cubicBezTo>
                    <a:cubicBezTo>
                      <a:pt x="74" y="32"/>
                      <a:pt x="74" y="32"/>
                      <a:pt x="74" y="32"/>
                    </a:cubicBezTo>
                    <a:cubicBezTo>
                      <a:pt x="74" y="32"/>
                      <a:pt x="74" y="31"/>
                      <a:pt x="74" y="31"/>
                    </a:cubicBezTo>
                    <a:cubicBezTo>
                      <a:pt x="74" y="31"/>
                      <a:pt x="74" y="31"/>
                      <a:pt x="74" y="31"/>
                    </a:cubicBezTo>
                    <a:cubicBezTo>
                      <a:pt x="74" y="30"/>
                      <a:pt x="74" y="30"/>
                      <a:pt x="74" y="30"/>
                    </a:cubicBezTo>
                    <a:cubicBezTo>
                      <a:pt x="74" y="29"/>
                      <a:pt x="74" y="29"/>
                      <a:pt x="74" y="29"/>
                    </a:cubicBezTo>
                    <a:cubicBezTo>
                      <a:pt x="74" y="29"/>
                      <a:pt x="74" y="28"/>
                      <a:pt x="74" y="28"/>
                    </a:cubicBezTo>
                    <a:cubicBezTo>
                      <a:pt x="75" y="28"/>
                      <a:pt x="75" y="28"/>
                      <a:pt x="75" y="27"/>
                    </a:cubicBezTo>
                    <a:cubicBezTo>
                      <a:pt x="75" y="27"/>
                      <a:pt x="75" y="27"/>
                      <a:pt x="75" y="27"/>
                    </a:cubicBezTo>
                    <a:cubicBezTo>
                      <a:pt x="74" y="27"/>
                      <a:pt x="74" y="26"/>
                      <a:pt x="74" y="26"/>
                    </a:cubicBezTo>
                    <a:cubicBezTo>
                      <a:pt x="74" y="26"/>
                      <a:pt x="74" y="26"/>
                      <a:pt x="74" y="26"/>
                    </a:cubicBezTo>
                    <a:cubicBezTo>
                      <a:pt x="74" y="26"/>
                      <a:pt x="74" y="26"/>
                      <a:pt x="74" y="26"/>
                    </a:cubicBezTo>
                    <a:cubicBezTo>
                      <a:pt x="74" y="26"/>
                      <a:pt x="74" y="26"/>
                      <a:pt x="74" y="26"/>
                    </a:cubicBezTo>
                    <a:cubicBezTo>
                      <a:pt x="73" y="24"/>
                      <a:pt x="73" y="23"/>
                      <a:pt x="73" y="22"/>
                    </a:cubicBezTo>
                    <a:cubicBezTo>
                      <a:pt x="73" y="21"/>
                      <a:pt x="72" y="21"/>
                      <a:pt x="72" y="20"/>
                    </a:cubicBezTo>
                    <a:cubicBezTo>
                      <a:pt x="71" y="20"/>
                      <a:pt x="69" y="19"/>
                      <a:pt x="69" y="17"/>
                    </a:cubicBezTo>
                    <a:cubicBezTo>
                      <a:pt x="69" y="16"/>
                      <a:pt x="69" y="15"/>
                      <a:pt x="70" y="14"/>
                    </a:cubicBezTo>
                    <a:cubicBezTo>
                      <a:pt x="69" y="12"/>
                      <a:pt x="67" y="11"/>
                      <a:pt x="67" y="9"/>
                    </a:cubicBezTo>
                    <a:cubicBezTo>
                      <a:pt x="67" y="8"/>
                      <a:pt x="65" y="4"/>
                      <a:pt x="64" y="3"/>
                    </a:cubicBezTo>
                    <a:cubicBezTo>
                      <a:pt x="64" y="3"/>
                      <a:pt x="63" y="4"/>
                      <a:pt x="62" y="5"/>
                    </a:cubicBezTo>
                    <a:cubicBezTo>
                      <a:pt x="60" y="7"/>
                      <a:pt x="58" y="8"/>
                      <a:pt x="56" y="8"/>
                    </a:cubicBezTo>
                    <a:cubicBezTo>
                      <a:pt x="55" y="8"/>
                      <a:pt x="54" y="8"/>
                      <a:pt x="53" y="7"/>
                    </a:cubicBezTo>
                    <a:cubicBezTo>
                      <a:pt x="52" y="7"/>
                      <a:pt x="51" y="6"/>
                      <a:pt x="51" y="6"/>
                    </a:cubicBezTo>
                    <a:cubicBezTo>
                      <a:pt x="50" y="8"/>
                      <a:pt x="48" y="9"/>
                      <a:pt x="47" y="9"/>
                    </a:cubicBezTo>
                    <a:cubicBezTo>
                      <a:pt x="46" y="9"/>
                      <a:pt x="46" y="8"/>
                      <a:pt x="45" y="8"/>
                    </a:cubicBezTo>
                    <a:cubicBezTo>
                      <a:pt x="45" y="8"/>
                      <a:pt x="44" y="8"/>
                      <a:pt x="44" y="8"/>
                    </a:cubicBezTo>
                    <a:cubicBezTo>
                      <a:pt x="43" y="9"/>
                      <a:pt x="42" y="9"/>
                      <a:pt x="41" y="9"/>
                    </a:cubicBezTo>
                    <a:cubicBezTo>
                      <a:pt x="41" y="9"/>
                      <a:pt x="41" y="9"/>
                      <a:pt x="40" y="9"/>
                    </a:cubicBezTo>
                    <a:cubicBezTo>
                      <a:pt x="40" y="9"/>
                      <a:pt x="40" y="9"/>
                      <a:pt x="40" y="9"/>
                    </a:cubicBezTo>
                    <a:cubicBezTo>
                      <a:pt x="40" y="9"/>
                      <a:pt x="40" y="9"/>
                      <a:pt x="40" y="9"/>
                    </a:cubicBezTo>
                    <a:cubicBezTo>
                      <a:pt x="40" y="9"/>
                      <a:pt x="40" y="9"/>
                      <a:pt x="39" y="9"/>
                    </a:cubicBezTo>
                    <a:cubicBezTo>
                      <a:pt x="39" y="8"/>
                      <a:pt x="39" y="8"/>
                      <a:pt x="39" y="8"/>
                    </a:cubicBezTo>
                    <a:cubicBezTo>
                      <a:pt x="39" y="8"/>
                      <a:pt x="39" y="8"/>
                      <a:pt x="39" y="8"/>
                    </a:cubicBezTo>
                    <a:cubicBezTo>
                      <a:pt x="39" y="8"/>
                      <a:pt x="39" y="8"/>
                      <a:pt x="38" y="7"/>
                    </a:cubicBezTo>
                    <a:cubicBezTo>
                      <a:pt x="38" y="7"/>
                      <a:pt x="38" y="7"/>
                      <a:pt x="38" y="7"/>
                    </a:cubicBezTo>
                    <a:cubicBezTo>
                      <a:pt x="38" y="7"/>
                      <a:pt x="38" y="7"/>
                      <a:pt x="38" y="7"/>
                    </a:cubicBezTo>
                    <a:cubicBezTo>
                      <a:pt x="38" y="7"/>
                      <a:pt x="38" y="6"/>
                      <a:pt x="38" y="6"/>
                    </a:cubicBezTo>
                    <a:cubicBezTo>
                      <a:pt x="38" y="6"/>
                      <a:pt x="38" y="6"/>
                      <a:pt x="38" y="6"/>
                    </a:cubicBezTo>
                    <a:cubicBezTo>
                      <a:pt x="38" y="6"/>
                      <a:pt x="38" y="6"/>
                      <a:pt x="38" y="5"/>
                    </a:cubicBezTo>
                    <a:cubicBezTo>
                      <a:pt x="37" y="5"/>
                      <a:pt x="37" y="5"/>
                      <a:pt x="37" y="5"/>
                    </a:cubicBezTo>
                    <a:cubicBezTo>
                      <a:pt x="37" y="5"/>
                      <a:pt x="37" y="5"/>
                      <a:pt x="37" y="5"/>
                    </a:cubicBezTo>
                    <a:cubicBezTo>
                      <a:pt x="37" y="5"/>
                      <a:pt x="37" y="4"/>
                      <a:pt x="37" y="4"/>
                    </a:cubicBezTo>
                    <a:cubicBezTo>
                      <a:pt x="37" y="4"/>
                      <a:pt x="37" y="5"/>
                      <a:pt x="37" y="5"/>
                    </a:cubicBezTo>
                    <a:cubicBezTo>
                      <a:pt x="37" y="5"/>
                      <a:pt x="36" y="5"/>
                      <a:pt x="36" y="5"/>
                    </a:cubicBezTo>
                    <a:cubicBezTo>
                      <a:pt x="36" y="5"/>
                      <a:pt x="35" y="5"/>
                      <a:pt x="35" y="5"/>
                    </a:cubicBezTo>
                    <a:cubicBezTo>
                      <a:pt x="35" y="5"/>
                      <a:pt x="34" y="5"/>
                      <a:pt x="34" y="5"/>
                    </a:cubicBezTo>
                    <a:cubicBezTo>
                      <a:pt x="34" y="5"/>
                      <a:pt x="33" y="5"/>
                      <a:pt x="33" y="5"/>
                    </a:cubicBezTo>
                    <a:cubicBezTo>
                      <a:pt x="33" y="5"/>
                      <a:pt x="32" y="5"/>
                      <a:pt x="32" y="5"/>
                    </a:cubicBezTo>
                    <a:cubicBezTo>
                      <a:pt x="32" y="5"/>
                      <a:pt x="31" y="5"/>
                      <a:pt x="31" y="5"/>
                    </a:cubicBezTo>
                    <a:cubicBezTo>
                      <a:pt x="28" y="5"/>
                      <a:pt x="21" y="5"/>
                      <a:pt x="20" y="2"/>
                    </a:cubicBezTo>
                    <a:cubicBezTo>
                      <a:pt x="19" y="2"/>
                      <a:pt x="19" y="2"/>
                      <a:pt x="19" y="2"/>
                    </a:cubicBezTo>
                    <a:cubicBezTo>
                      <a:pt x="19" y="2"/>
                      <a:pt x="19" y="1"/>
                      <a:pt x="18" y="1"/>
                    </a:cubicBezTo>
                    <a:cubicBezTo>
                      <a:pt x="18" y="1"/>
                      <a:pt x="18" y="1"/>
                      <a:pt x="18" y="1"/>
                    </a:cubicBezTo>
                    <a:cubicBezTo>
                      <a:pt x="18" y="1"/>
                      <a:pt x="18" y="1"/>
                      <a:pt x="17" y="1"/>
                    </a:cubicBezTo>
                    <a:cubicBezTo>
                      <a:pt x="17" y="1"/>
                      <a:pt x="17" y="1"/>
                      <a:pt x="17" y="1"/>
                    </a:cubicBezTo>
                    <a:cubicBezTo>
                      <a:pt x="17" y="1"/>
                      <a:pt x="16" y="1"/>
                      <a:pt x="16" y="1"/>
                    </a:cubicBezTo>
                    <a:cubicBezTo>
                      <a:pt x="16" y="1"/>
                      <a:pt x="16" y="0"/>
                      <a:pt x="15" y="0"/>
                    </a:cubicBezTo>
                    <a:cubicBezTo>
                      <a:pt x="15" y="2"/>
                      <a:pt x="15" y="2"/>
                      <a:pt x="15" y="2"/>
                    </a:cubicBezTo>
                    <a:cubicBezTo>
                      <a:pt x="15" y="2"/>
                      <a:pt x="15" y="2"/>
                      <a:pt x="15" y="2"/>
                    </a:cubicBezTo>
                    <a:cubicBezTo>
                      <a:pt x="15" y="2"/>
                      <a:pt x="15" y="2"/>
                      <a:pt x="15" y="2"/>
                    </a:cubicBezTo>
                    <a:cubicBezTo>
                      <a:pt x="14" y="2"/>
                      <a:pt x="14" y="3"/>
                      <a:pt x="14" y="3"/>
                    </a:cubicBezTo>
                    <a:cubicBezTo>
                      <a:pt x="14" y="3"/>
                      <a:pt x="14" y="3"/>
                      <a:pt x="14" y="4"/>
                    </a:cubicBezTo>
                    <a:cubicBezTo>
                      <a:pt x="14" y="4"/>
                      <a:pt x="13" y="4"/>
                      <a:pt x="13" y="4"/>
                    </a:cubicBezTo>
                    <a:cubicBezTo>
                      <a:pt x="13" y="4"/>
                      <a:pt x="13" y="5"/>
                      <a:pt x="12" y="5"/>
                    </a:cubicBezTo>
                    <a:cubicBezTo>
                      <a:pt x="12" y="5"/>
                      <a:pt x="12" y="5"/>
                      <a:pt x="12" y="5"/>
                    </a:cubicBezTo>
                    <a:cubicBezTo>
                      <a:pt x="12" y="5"/>
                      <a:pt x="12" y="5"/>
                      <a:pt x="12" y="5"/>
                    </a:cubicBezTo>
                    <a:cubicBezTo>
                      <a:pt x="12" y="6"/>
                      <a:pt x="13" y="6"/>
                      <a:pt x="13" y="6"/>
                    </a:cubicBezTo>
                    <a:cubicBezTo>
                      <a:pt x="13" y="7"/>
                      <a:pt x="14" y="8"/>
                      <a:pt x="14" y="8"/>
                    </a:cubicBezTo>
                    <a:cubicBezTo>
                      <a:pt x="14" y="11"/>
                      <a:pt x="9" y="13"/>
                      <a:pt x="7" y="12"/>
                    </a:cubicBezTo>
                    <a:cubicBezTo>
                      <a:pt x="7" y="12"/>
                      <a:pt x="6" y="12"/>
                      <a:pt x="5" y="13"/>
                    </a:cubicBezTo>
                    <a:cubicBezTo>
                      <a:pt x="4" y="14"/>
                      <a:pt x="3" y="15"/>
                      <a:pt x="2" y="16"/>
                    </a:cubicBezTo>
                    <a:cubicBezTo>
                      <a:pt x="2" y="16"/>
                      <a:pt x="2" y="16"/>
                      <a:pt x="1" y="16"/>
                    </a:cubicBezTo>
                    <a:cubicBezTo>
                      <a:pt x="1" y="16"/>
                      <a:pt x="1" y="16"/>
                      <a:pt x="0" y="17"/>
                    </a:cubicBezTo>
                    <a:cubicBezTo>
                      <a:pt x="0" y="17"/>
                      <a:pt x="0" y="17"/>
                      <a:pt x="0" y="17"/>
                    </a:cubicBezTo>
                    <a:cubicBezTo>
                      <a:pt x="1" y="18"/>
                      <a:pt x="2" y="19"/>
                      <a:pt x="3" y="20"/>
                    </a:cubicBezTo>
                    <a:cubicBezTo>
                      <a:pt x="4" y="22"/>
                      <a:pt x="4" y="24"/>
                      <a:pt x="6" y="25"/>
                    </a:cubicBezTo>
                    <a:cubicBezTo>
                      <a:pt x="11" y="28"/>
                      <a:pt x="15" y="32"/>
                      <a:pt x="19" y="37"/>
                    </a:cubicBezTo>
                    <a:cubicBezTo>
                      <a:pt x="19" y="37"/>
                      <a:pt x="19" y="37"/>
                      <a:pt x="19" y="37"/>
                    </a:cubicBezTo>
                    <a:cubicBezTo>
                      <a:pt x="19" y="37"/>
                      <a:pt x="19" y="37"/>
                      <a:pt x="19" y="37"/>
                    </a:cubicBezTo>
                    <a:cubicBezTo>
                      <a:pt x="19" y="37"/>
                      <a:pt x="20" y="36"/>
                      <a:pt x="20" y="36"/>
                    </a:cubicBezTo>
                    <a:cubicBezTo>
                      <a:pt x="20" y="36"/>
                      <a:pt x="20" y="36"/>
                      <a:pt x="21" y="36"/>
                    </a:cubicBezTo>
                    <a:cubicBezTo>
                      <a:pt x="21" y="35"/>
                      <a:pt x="21" y="35"/>
                      <a:pt x="21" y="35"/>
                    </a:cubicBezTo>
                    <a:cubicBezTo>
                      <a:pt x="21" y="35"/>
                      <a:pt x="22" y="35"/>
                      <a:pt x="22" y="34"/>
                    </a:cubicBezTo>
                    <a:cubicBezTo>
                      <a:pt x="22" y="34"/>
                      <a:pt x="22" y="34"/>
                      <a:pt x="22" y="34"/>
                    </a:cubicBezTo>
                    <a:cubicBezTo>
                      <a:pt x="22" y="34"/>
                      <a:pt x="22" y="34"/>
                      <a:pt x="22" y="34"/>
                    </a:cubicBezTo>
                    <a:cubicBezTo>
                      <a:pt x="23" y="33"/>
                      <a:pt x="23" y="33"/>
                      <a:pt x="23" y="33"/>
                    </a:cubicBezTo>
                    <a:cubicBezTo>
                      <a:pt x="23" y="33"/>
                      <a:pt x="23" y="33"/>
                      <a:pt x="23" y="33"/>
                    </a:cubicBezTo>
                    <a:cubicBezTo>
                      <a:pt x="23" y="33"/>
                      <a:pt x="23" y="33"/>
                      <a:pt x="23" y="33"/>
                    </a:cubicBezTo>
                    <a:cubicBezTo>
                      <a:pt x="23" y="33"/>
                      <a:pt x="23" y="33"/>
                      <a:pt x="23" y="32"/>
                    </a:cubicBezTo>
                    <a:cubicBezTo>
                      <a:pt x="23" y="32"/>
                      <a:pt x="23" y="32"/>
                      <a:pt x="24" y="32"/>
                    </a:cubicBezTo>
                    <a:cubicBezTo>
                      <a:pt x="24" y="32"/>
                      <a:pt x="24" y="32"/>
                      <a:pt x="24" y="32"/>
                    </a:cubicBezTo>
                    <a:cubicBezTo>
                      <a:pt x="24" y="32"/>
                      <a:pt x="24" y="32"/>
                      <a:pt x="24" y="32"/>
                    </a:cubicBezTo>
                    <a:cubicBezTo>
                      <a:pt x="24" y="30"/>
                      <a:pt x="25" y="28"/>
                      <a:pt x="27" y="28"/>
                    </a:cubicBezTo>
                    <a:cubicBezTo>
                      <a:pt x="28" y="28"/>
                      <a:pt x="29" y="29"/>
                      <a:pt x="30" y="29"/>
                    </a:cubicBezTo>
                    <a:cubicBezTo>
                      <a:pt x="31" y="29"/>
                      <a:pt x="31" y="29"/>
                      <a:pt x="31" y="29"/>
                    </a:cubicBezTo>
                    <a:cubicBezTo>
                      <a:pt x="32" y="29"/>
                      <a:pt x="34" y="29"/>
                      <a:pt x="35" y="28"/>
                    </a:cubicBezTo>
                    <a:cubicBezTo>
                      <a:pt x="37" y="28"/>
                      <a:pt x="38" y="27"/>
                      <a:pt x="39" y="27"/>
                    </a:cubicBezTo>
                    <a:cubicBezTo>
                      <a:pt x="43" y="27"/>
                      <a:pt x="50" y="37"/>
                      <a:pt x="50" y="40"/>
                    </a:cubicBezTo>
                    <a:cubicBezTo>
                      <a:pt x="50" y="41"/>
                      <a:pt x="50" y="41"/>
                      <a:pt x="50" y="42"/>
                    </a:cubicBezTo>
                    <a:cubicBezTo>
                      <a:pt x="50" y="42"/>
                      <a:pt x="50" y="42"/>
                      <a:pt x="50" y="42"/>
                    </a:cubicBezTo>
                    <a:cubicBezTo>
                      <a:pt x="51" y="43"/>
                      <a:pt x="51" y="43"/>
                      <a:pt x="51" y="43"/>
                    </a:cubicBezTo>
                    <a:cubicBezTo>
                      <a:pt x="51" y="43"/>
                      <a:pt x="51" y="44"/>
                      <a:pt x="51" y="44"/>
                    </a:cubicBezTo>
                    <a:cubicBezTo>
                      <a:pt x="51" y="44"/>
                      <a:pt x="51" y="44"/>
                      <a:pt x="51" y="45"/>
                    </a:cubicBezTo>
                    <a:cubicBezTo>
                      <a:pt x="51" y="45"/>
                      <a:pt x="51" y="45"/>
                      <a:pt x="51" y="45"/>
                    </a:cubicBezTo>
                    <a:cubicBezTo>
                      <a:pt x="51" y="45"/>
                      <a:pt x="51" y="45"/>
                      <a:pt x="51" y="46"/>
                    </a:cubicBezTo>
                    <a:cubicBezTo>
                      <a:pt x="51" y="46"/>
                      <a:pt x="51" y="46"/>
                      <a:pt x="51" y="46"/>
                    </a:cubicBezTo>
                    <a:cubicBezTo>
                      <a:pt x="52" y="45"/>
                      <a:pt x="53" y="45"/>
                      <a:pt x="54" y="45"/>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656" name="Freeform 1403"/>
              <p:cNvSpPr>
                <a:spLocks/>
              </p:cNvSpPr>
              <p:nvPr/>
            </p:nvSpPr>
            <p:spPr bwMode="auto">
              <a:xfrm>
                <a:off x="1524" y="2838"/>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1" y="0"/>
                      <a:pt x="0" y="0"/>
                    </a:cubicBezTo>
                    <a:cubicBezTo>
                      <a:pt x="1" y="0"/>
                      <a:pt x="1" y="1"/>
                      <a:pt x="1" y="1"/>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657" name="Freeform 1404"/>
              <p:cNvSpPr>
                <a:spLocks/>
              </p:cNvSpPr>
              <p:nvPr/>
            </p:nvSpPr>
            <p:spPr bwMode="auto">
              <a:xfrm>
                <a:off x="1521" y="2837"/>
                <a:ext cx="0" cy="2"/>
              </a:xfrm>
              <a:custGeom>
                <a:avLst/>
                <a:gdLst>
                  <a:gd name="T0" fmla="*/ 1 h 2"/>
                  <a:gd name="T1" fmla="*/ 1 h 2"/>
                  <a:gd name="T2" fmla="*/ 2 h 2"/>
                  <a:gd name="T3" fmla="*/ 2 h 2"/>
                  <a:gd name="T4" fmla="*/ 0 h 2"/>
                  <a:gd name="T5" fmla="*/ 0 h 2"/>
                  <a:gd name="T6" fmla="*/ 1 h 2"/>
                </a:gdLst>
                <a:ahLst/>
                <a:cxnLst>
                  <a:cxn ang="0">
                    <a:pos x="0" y="T0"/>
                  </a:cxn>
                  <a:cxn ang="0">
                    <a:pos x="0" y="T1"/>
                  </a:cxn>
                  <a:cxn ang="0">
                    <a:pos x="0" y="T2"/>
                  </a:cxn>
                  <a:cxn ang="0">
                    <a:pos x="0" y="T3"/>
                  </a:cxn>
                  <a:cxn ang="0">
                    <a:pos x="0" y="T4"/>
                  </a:cxn>
                  <a:cxn ang="0">
                    <a:pos x="0" y="T5"/>
                  </a:cxn>
                  <a:cxn ang="0">
                    <a:pos x="0" y="T6"/>
                  </a:cxn>
                </a:cxnLst>
                <a:rect l="0" t="0" r="r" b="b"/>
                <a:pathLst>
                  <a:path h="2">
                    <a:moveTo>
                      <a:pt x="0" y="1"/>
                    </a:moveTo>
                    <a:cubicBezTo>
                      <a:pt x="0" y="1"/>
                      <a:pt x="0" y="1"/>
                      <a:pt x="0" y="1"/>
                    </a:cubicBezTo>
                    <a:cubicBezTo>
                      <a:pt x="0" y="1"/>
                      <a:pt x="0" y="2"/>
                      <a:pt x="0" y="2"/>
                    </a:cubicBezTo>
                    <a:cubicBezTo>
                      <a:pt x="0" y="2"/>
                      <a:pt x="0" y="2"/>
                      <a:pt x="0" y="2"/>
                    </a:cubicBezTo>
                    <a:cubicBezTo>
                      <a:pt x="0" y="0"/>
                      <a:pt x="0" y="0"/>
                      <a:pt x="0" y="0"/>
                    </a:cubicBezTo>
                    <a:cubicBezTo>
                      <a:pt x="0" y="0"/>
                      <a:pt x="0" y="0"/>
                      <a:pt x="0" y="0"/>
                    </a:cubicBezTo>
                    <a:cubicBezTo>
                      <a:pt x="0" y="1"/>
                      <a:pt x="0" y="1"/>
                      <a:pt x="0" y="1"/>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658" name="Freeform 1405"/>
              <p:cNvSpPr>
                <a:spLocks/>
              </p:cNvSpPr>
              <p:nvPr/>
            </p:nvSpPr>
            <p:spPr bwMode="auto">
              <a:xfrm>
                <a:off x="1538" y="2842"/>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659" name="Freeform 1406"/>
              <p:cNvSpPr>
                <a:spLocks/>
              </p:cNvSpPr>
              <p:nvPr/>
            </p:nvSpPr>
            <p:spPr bwMode="auto">
              <a:xfrm>
                <a:off x="1540" y="2842"/>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660" name="Freeform 1407"/>
              <p:cNvSpPr>
                <a:spLocks/>
              </p:cNvSpPr>
              <p:nvPr/>
            </p:nvSpPr>
            <p:spPr bwMode="auto">
              <a:xfrm>
                <a:off x="1522" y="2838"/>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661" name="Freeform 1408"/>
              <p:cNvSpPr>
                <a:spLocks/>
              </p:cNvSpPr>
              <p:nvPr/>
            </p:nvSpPr>
            <p:spPr bwMode="auto">
              <a:xfrm>
                <a:off x="1541" y="2842"/>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662" name="Freeform 1409"/>
              <p:cNvSpPr>
                <a:spLocks/>
              </p:cNvSpPr>
              <p:nvPr/>
            </p:nvSpPr>
            <p:spPr bwMode="auto">
              <a:xfrm>
                <a:off x="1523" y="2838"/>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663" name="Freeform 1410"/>
              <p:cNvSpPr>
                <a:spLocks/>
              </p:cNvSpPr>
              <p:nvPr/>
            </p:nvSpPr>
            <p:spPr bwMode="auto">
              <a:xfrm>
                <a:off x="1507" y="2852"/>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1" y="0"/>
                      <a:pt x="1" y="0"/>
                      <a:pt x="0" y="1"/>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664" name="Freeform 1411"/>
              <p:cNvSpPr>
                <a:spLocks/>
              </p:cNvSpPr>
              <p:nvPr/>
            </p:nvSpPr>
            <p:spPr bwMode="auto">
              <a:xfrm>
                <a:off x="1520" y="2839"/>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0" y="0"/>
                      <a:pt x="1" y="0"/>
                    </a:cubicBezTo>
                    <a:cubicBezTo>
                      <a:pt x="0" y="0"/>
                      <a:pt x="0" y="1"/>
                      <a:pt x="0" y="1"/>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665" name="Freeform 1412"/>
              <p:cNvSpPr>
                <a:spLocks/>
              </p:cNvSpPr>
              <p:nvPr/>
            </p:nvSpPr>
            <p:spPr bwMode="auto">
              <a:xfrm>
                <a:off x="1519" y="2841"/>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666" name="Oval 1413"/>
              <p:cNvSpPr>
                <a:spLocks noChangeArrowheads="1"/>
              </p:cNvSpPr>
              <p:nvPr/>
            </p:nvSpPr>
            <p:spPr bwMode="auto">
              <a:xfrm>
                <a:off x="1519" y="2842"/>
                <a:ext cx="1" cy="1"/>
              </a:xfrm>
              <a:prstGeom prst="ellipse">
                <a:avLst/>
              </a:pr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667" name="Freeform 1414"/>
              <p:cNvSpPr>
                <a:spLocks/>
              </p:cNvSpPr>
              <p:nvPr/>
            </p:nvSpPr>
            <p:spPr bwMode="auto">
              <a:xfrm>
                <a:off x="1521" y="283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668" name="Freeform 1415"/>
              <p:cNvSpPr>
                <a:spLocks/>
              </p:cNvSpPr>
              <p:nvPr/>
            </p:nvSpPr>
            <p:spPr bwMode="auto">
              <a:xfrm>
                <a:off x="1578" y="287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669" name="Freeform 1416"/>
              <p:cNvSpPr>
                <a:spLocks/>
              </p:cNvSpPr>
              <p:nvPr/>
            </p:nvSpPr>
            <p:spPr bwMode="auto">
              <a:xfrm>
                <a:off x="1578" y="286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670" name="Freeform 1417"/>
              <p:cNvSpPr>
                <a:spLocks/>
              </p:cNvSpPr>
              <p:nvPr/>
            </p:nvSpPr>
            <p:spPr bwMode="auto">
              <a:xfrm>
                <a:off x="1578" y="2865"/>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671" name="Freeform 1418"/>
              <p:cNvSpPr>
                <a:spLocks/>
              </p:cNvSpPr>
              <p:nvPr/>
            </p:nvSpPr>
            <p:spPr bwMode="auto">
              <a:xfrm>
                <a:off x="1578" y="2868"/>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672" name="Freeform 1419"/>
              <p:cNvSpPr>
                <a:spLocks/>
              </p:cNvSpPr>
              <p:nvPr/>
            </p:nvSpPr>
            <p:spPr bwMode="auto">
              <a:xfrm>
                <a:off x="1578" y="2869"/>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673" name="Freeform 1420"/>
              <p:cNvSpPr>
                <a:spLocks/>
              </p:cNvSpPr>
              <p:nvPr/>
            </p:nvSpPr>
            <p:spPr bwMode="auto">
              <a:xfrm>
                <a:off x="1578" y="2863"/>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1"/>
                      <a:pt x="1" y="1"/>
                      <a:pt x="1" y="0"/>
                    </a:cubicBezTo>
                    <a:cubicBezTo>
                      <a:pt x="1" y="1"/>
                      <a:pt x="1" y="1"/>
                      <a:pt x="0" y="1"/>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674" name="Freeform 1421"/>
              <p:cNvSpPr>
                <a:spLocks/>
              </p:cNvSpPr>
              <p:nvPr/>
            </p:nvSpPr>
            <p:spPr bwMode="auto">
              <a:xfrm>
                <a:off x="1579" y="287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675" name="Freeform 1422"/>
              <p:cNvSpPr>
                <a:spLocks/>
              </p:cNvSpPr>
              <p:nvPr/>
            </p:nvSpPr>
            <p:spPr bwMode="auto">
              <a:xfrm>
                <a:off x="1577" y="2889"/>
                <a:ext cx="2" cy="2"/>
              </a:xfrm>
              <a:custGeom>
                <a:avLst/>
                <a:gdLst>
                  <a:gd name="T0" fmla="*/ 1 w 2"/>
                  <a:gd name="T1" fmla="*/ 1 h 2"/>
                  <a:gd name="T2" fmla="*/ 2 w 2"/>
                  <a:gd name="T3" fmla="*/ 0 h 2"/>
                  <a:gd name="T4" fmla="*/ 1 w 2"/>
                  <a:gd name="T5" fmla="*/ 1 h 2"/>
                  <a:gd name="T6" fmla="*/ 0 w 2"/>
                  <a:gd name="T7" fmla="*/ 2 h 2"/>
                  <a:gd name="T8" fmla="*/ 0 w 2"/>
                  <a:gd name="T9" fmla="*/ 2 h 2"/>
                  <a:gd name="T10" fmla="*/ 1 w 2"/>
                  <a:gd name="T11" fmla="*/ 1 h 2"/>
                </a:gdLst>
                <a:ahLst/>
                <a:cxnLst>
                  <a:cxn ang="0">
                    <a:pos x="T0" y="T1"/>
                  </a:cxn>
                  <a:cxn ang="0">
                    <a:pos x="T2" y="T3"/>
                  </a:cxn>
                  <a:cxn ang="0">
                    <a:pos x="T4" y="T5"/>
                  </a:cxn>
                  <a:cxn ang="0">
                    <a:pos x="T6" y="T7"/>
                  </a:cxn>
                  <a:cxn ang="0">
                    <a:pos x="T8" y="T9"/>
                  </a:cxn>
                  <a:cxn ang="0">
                    <a:pos x="T10" y="T11"/>
                  </a:cxn>
                </a:cxnLst>
                <a:rect l="0" t="0" r="r" b="b"/>
                <a:pathLst>
                  <a:path w="2" h="2">
                    <a:moveTo>
                      <a:pt x="1" y="1"/>
                    </a:moveTo>
                    <a:cubicBezTo>
                      <a:pt x="1" y="0"/>
                      <a:pt x="2" y="0"/>
                      <a:pt x="2" y="0"/>
                    </a:cubicBezTo>
                    <a:cubicBezTo>
                      <a:pt x="2" y="0"/>
                      <a:pt x="1" y="0"/>
                      <a:pt x="1" y="1"/>
                    </a:cubicBezTo>
                    <a:cubicBezTo>
                      <a:pt x="1" y="1"/>
                      <a:pt x="0" y="1"/>
                      <a:pt x="0" y="2"/>
                    </a:cubicBezTo>
                    <a:cubicBezTo>
                      <a:pt x="0" y="2"/>
                      <a:pt x="0" y="2"/>
                      <a:pt x="0" y="2"/>
                    </a:cubicBezTo>
                    <a:cubicBezTo>
                      <a:pt x="0" y="1"/>
                      <a:pt x="1" y="1"/>
                      <a:pt x="1" y="1"/>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676" name="Freeform 1423"/>
              <p:cNvSpPr>
                <a:spLocks/>
              </p:cNvSpPr>
              <p:nvPr/>
            </p:nvSpPr>
            <p:spPr bwMode="auto">
              <a:xfrm>
                <a:off x="1545" y="2884"/>
                <a:ext cx="41" cy="39"/>
              </a:xfrm>
              <a:custGeom>
                <a:avLst/>
                <a:gdLst>
                  <a:gd name="T0" fmla="*/ 30 w 43"/>
                  <a:gd name="T1" fmla="*/ 10 h 41"/>
                  <a:gd name="T2" fmla="*/ 29 w 43"/>
                  <a:gd name="T3" fmla="*/ 12 h 41"/>
                  <a:gd name="T4" fmla="*/ 25 w 43"/>
                  <a:gd name="T5" fmla="*/ 14 h 41"/>
                  <a:gd name="T6" fmla="*/ 21 w 43"/>
                  <a:gd name="T7" fmla="*/ 12 h 41"/>
                  <a:gd name="T8" fmla="*/ 20 w 43"/>
                  <a:gd name="T9" fmla="*/ 7 h 41"/>
                  <a:gd name="T10" fmla="*/ 18 w 43"/>
                  <a:gd name="T11" fmla="*/ 0 h 41"/>
                  <a:gd name="T12" fmla="*/ 17 w 43"/>
                  <a:gd name="T13" fmla="*/ 0 h 41"/>
                  <a:gd name="T14" fmla="*/ 16 w 43"/>
                  <a:gd name="T15" fmla="*/ 0 h 41"/>
                  <a:gd name="T16" fmla="*/ 15 w 43"/>
                  <a:gd name="T17" fmla="*/ 0 h 41"/>
                  <a:gd name="T18" fmla="*/ 15 w 43"/>
                  <a:gd name="T19" fmla="*/ 0 h 41"/>
                  <a:gd name="T20" fmla="*/ 14 w 43"/>
                  <a:gd name="T21" fmla="*/ 0 h 41"/>
                  <a:gd name="T22" fmla="*/ 13 w 43"/>
                  <a:gd name="T23" fmla="*/ 0 h 41"/>
                  <a:gd name="T24" fmla="*/ 12 w 43"/>
                  <a:gd name="T25" fmla="*/ 1 h 41"/>
                  <a:gd name="T26" fmla="*/ 12 w 43"/>
                  <a:gd name="T27" fmla="*/ 3 h 41"/>
                  <a:gd name="T28" fmla="*/ 11 w 43"/>
                  <a:gd name="T29" fmla="*/ 4 h 41"/>
                  <a:gd name="T30" fmla="*/ 11 w 43"/>
                  <a:gd name="T31" fmla="*/ 5 h 41"/>
                  <a:gd name="T32" fmla="*/ 7 w 43"/>
                  <a:gd name="T33" fmla="*/ 10 h 41"/>
                  <a:gd name="T34" fmla="*/ 4 w 43"/>
                  <a:gd name="T35" fmla="*/ 12 h 41"/>
                  <a:gd name="T36" fmla="*/ 1 w 43"/>
                  <a:gd name="T37" fmla="*/ 14 h 41"/>
                  <a:gd name="T38" fmla="*/ 1 w 43"/>
                  <a:gd name="T39" fmla="*/ 14 h 41"/>
                  <a:gd name="T40" fmla="*/ 1 w 43"/>
                  <a:gd name="T41" fmla="*/ 14 h 41"/>
                  <a:gd name="T42" fmla="*/ 1 w 43"/>
                  <a:gd name="T43" fmla="*/ 14 h 41"/>
                  <a:gd name="T44" fmla="*/ 1 w 43"/>
                  <a:gd name="T45" fmla="*/ 14 h 41"/>
                  <a:gd name="T46" fmla="*/ 0 w 43"/>
                  <a:gd name="T47" fmla="*/ 15 h 41"/>
                  <a:gd name="T48" fmla="*/ 13 w 43"/>
                  <a:gd name="T49" fmla="*/ 24 h 41"/>
                  <a:gd name="T50" fmla="*/ 39 w 43"/>
                  <a:gd name="T51" fmla="*/ 40 h 41"/>
                  <a:gd name="T52" fmla="*/ 40 w 43"/>
                  <a:gd name="T53" fmla="*/ 41 h 41"/>
                  <a:gd name="T54" fmla="*/ 40 w 43"/>
                  <a:gd name="T55" fmla="*/ 40 h 41"/>
                  <a:gd name="T56" fmla="*/ 40 w 43"/>
                  <a:gd name="T57" fmla="*/ 39 h 41"/>
                  <a:gd name="T58" fmla="*/ 40 w 43"/>
                  <a:gd name="T59" fmla="*/ 38 h 41"/>
                  <a:gd name="T60" fmla="*/ 41 w 43"/>
                  <a:gd name="T61" fmla="*/ 38 h 41"/>
                  <a:gd name="T62" fmla="*/ 41 w 43"/>
                  <a:gd name="T63" fmla="*/ 37 h 41"/>
                  <a:gd name="T64" fmla="*/ 41 w 43"/>
                  <a:gd name="T65" fmla="*/ 36 h 41"/>
                  <a:gd name="T66" fmla="*/ 42 w 43"/>
                  <a:gd name="T67" fmla="*/ 35 h 41"/>
                  <a:gd name="T68" fmla="*/ 43 w 43"/>
                  <a:gd name="T69" fmla="*/ 32 h 41"/>
                  <a:gd name="T70" fmla="*/ 37 w 43"/>
                  <a:gd name="T71" fmla="*/ 27 h 41"/>
                  <a:gd name="T72" fmla="*/ 35 w 43"/>
                  <a:gd name="T73" fmla="*/ 25 h 41"/>
                  <a:gd name="T74" fmla="*/ 32 w 43"/>
                  <a:gd name="T75" fmla="*/ 24 h 41"/>
                  <a:gd name="T76" fmla="*/ 30 w 43"/>
                  <a:gd name="T77" fmla="*/ 22 h 41"/>
                  <a:gd name="T78" fmla="*/ 30 w 43"/>
                  <a:gd name="T79" fmla="*/ 21 h 41"/>
                  <a:gd name="T80" fmla="*/ 31 w 43"/>
                  <a:gd name="T81" fmla="*/ 19 h 41"/>
                  <a:gd name="T82" fmla="*/ 31 w 43"/>
                  <a:gd name="T83" fmla="*/ 12 h 41"/>
                  <a:gd name="T84" fmla="*/ 31 w 43"/>
                  <a:gd name="T85" fmla="*/ 10 h 41"/>
                  <a:gd name="T86" fmla="*/ 30 w 43"/>
                  <a:gd name="T87" fmla="*/ 1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3" h="41">
                    <a:moveTo>
                      <a:pt x="30" y="10"/>
                    </a:moveTo>
                    <a:cubicBezTo>
                      <a:pt x="30" y="10"/>
                      <a:pt x="29" y="11"/>
                      <a:pt x="29" y="12"/>
                    </a:cubicBezTo>
                    <a:cubicBezTo>
                      <a:pt x="28" y="13"/>
                      <a:pt x="27" y="14"/>
                      <a:pt x="25" y="14"/>
                    </a:cubicBezTo>
                    <a:cubicBezTo>
                      <a:pt x="24" y="14"/>
                      <a:pt x="22" y="13"/>
                      <a:pt x="21" y="12"/>
                    </a:cubicBezTo>
                    <a:cubicBezTo>
                      <a:pt x="20" y="11"/>
                      <a:pt x="19" y="9"/>
                      <a:pt x="20" y="7"/>
                    </a:cubicBezTo>
                    <a:cubicBezTo>
                      <a:pt x="20" y="4"/>
                      <a:pt x="19" y="1"/>
                      <a:pt x="18" y="0"/>
                    </a:cubicBezTo>
                    <a:cubicBezTo>
                      <a:pt x="18" y="0"/>
                      <a:pt x="17" y="0"/>
                      <a:pt x="17" y="0"/>
                    </a:cubicBezTo>
                    <a:cubicBezTo>
                      <a:pt x="17" y="0"/>
                      <a:pt x="16" y="0"/>
                      <a:pt x="16" y="0"/>
                    </a:cubicBezTo>
                    <a:cubicBezTo>
                      <a:pt x="16" y="0"/>
                      <a:pt x="16" y="0"/>
                      <a:pt x="15" y="0"/>
                    </a:cubicBezTo>
                    <a:cubicBezTo>
                      <a:pt x="15" y="0"/>
                      <a:pt x="15" y="0"/>
                      <a:pt x="15" y="0"/>
                    </a:cubicBezTo>
                    <a:cubicBezTo>
                      <a:pt x="14" y="0"/>
                      <a:pt x="14" y="0"/>
                      <a:pt x="14" y="0"/>
                    </a:cubicBezTo>
                    <a:cubicBezTo>
                      <a:pt x="13" y="0"/>
                      <a:pt x="13" y="0"/>
                      <a:pt x="13" y="0"/>
                    </a:cubicBezTo>
                    <a:cubicBezTo>
                      <a:pt x="13" y="0"/>
                      <a:pt x="12" y="1"/>
                      <a:pt x="12" y="1"/>
                    </a:cubicBezTo>
                    <a:cubicBezTo>
                      <a:pt x="12" y="2"/>
                      <a:pt x="12" y="3"/>
                      <a:pt x="12" y="3"/>
                    </a:cubicBezTo>
                    <a:cubicBezTo>
                      <a:pt x="12" y="4"/>
                      <a:pt x="11" y="4"/>
                      <a:pt x="11" y="4"/>
                    </a:cubicBezTo>
                    <a:cubicBezTo>
                      <a:pt x="11" y="4"/>
                      <a:pt x="11" y="5"/>
                      <a:pt x="11" y="5"/>
                    </a:cubicBezTo>
                    <a:cubicBezTo>
                      <a:pt x="11" y="7"/>
                      <a:pt x="9" y="8"/>
                      <a:pt x="7" y="10"/>
                    </a:cubicBezTo>
                    <a:cubicBezTo>
                      <a:pt x="6" y="11"/>
                      <a:pt x="5" y="11"/>
                      <a:pt x="4" y="12"/>
                    </a:cubicBezTo>
                    <a:cubicBezTo>
                      <a:pt x="3" y="13"/>
                      <a:pt x="2" y="13"/>
                      <a:pt x="1" y="14"/>
                    </a:cubicBezTo>
                    <a:cubicBezTo>
                      <a:pt x="1" y="14"/>
                      <a:pt x="1" y="14"/>
                      <a:pt x="1" y="14"/>
                    </a:cubicBezTo>
                    <a:cubicBezTo>
                      <a:pt x="1" y="14"/>
                      <a:pt x="1" y="14"/>
                      <a:pt x="1" y="14"/>
                    </a:cubicBezTo>
                    <a:cubicBezTo>
                      <a:pt x="1" y="14"/>
                      <a:pt x="1" y="14"/>
                      <a:pt x="1" y="14"/>
                    </a:cubicBezTo>
                    <a:cubicBezTo>
                      <a:pt x="1" y="14"/>
                      <a:pt x="1" y="14"/>
                      <a:pt x="1" y="14"/>
                    </a:cubicBezTo>
                    <a:cubicBezTo>
                      <a:pt x="1" y="15"/>
                      <a:pt x="0" y="15"/>
                      <a:pt x="0" y="15"/>
                    </a:cubicBezTo>
                    <a:cubicBezTo>
                      <a:pt x="5" y="18"/>
                      <a:pt x="9" y="21"/>
                      <a:pt x="13" y="24"/>
                    </a:cubicBezTo>
                    <a:cubicBezTo>
                      <a:pt x="22" y="31"/>
                      <a:pt x="34" y="38"/>
                      <a:pt x="39" y="40"/>
                    </a:cubicBezTo>
                    <a:cubicBezTo>
                      <a:pt x="39" y="40"/>
                      <a:pt x="40" y="40"/>
                      <a:pt x="40" y="41"/>
                    </a:cubicBezTo>
                    <a:cubicBezTo>
                      <a:pt x="40" y="40"/>
                      <a:pt x="40" y="40"/>
                      <a:pt x="40" y="40"/>
                    </a:cubicBezTo>
                    <a:cubicBezTo>
                      <a:pt x="40" y="40"/>
                      <a:pt x="40" y="40"/>
                      <a:pt x="40" y="39"/>
                    </a:cubicBezTo>
                    <a:cubicBezTo>
                      <a:pt x="40" y="39"/>
                      <a:pt x="40" y="39"/>
                      <a:pt x="40" y="38"/>
                    </a:cubicBezTo>
                    <a:cubicBezTo>
                      <a:pt x="41" y="38"/>
                      <a:pt x="41" y="38"/>
                      <a:pt x="41" y="38"/>
                    </a:cubicBezTo>
                    <a:cubicBezTo>
                      <a:pt x="41" y="37"/>
                      <a:pt x="41" y="37"/>
                      <a:pt x="41" y="37"/>
                    </a:cubicBezTo>
                    <a:cubicBezTo>
                      <a:pt x="41" y="37"/>
                      <a:pt x="41" y="36"/>
                      <a:pt x="41" y="36"/>
                    </a:cubicBezTo>
                    <a:cubicBezTo>
                      <a:pt x="41" y="36"/>
                      <a:pt x="41" y="36"/>
                      <a:pt x="42" y="35"/>
                    </a:cubicBezTo>
                    <a:cubicBezTo>
                      <a:pt x="42" y="34"/>
                      <a:pt x="42" y="33"/>
                      <a:pt x="43" y="32"/>
                    </a:cubicBezTo>
                    <a:cubicBezTo>
                      <a:pt x="43" y="30"/>
                      <a:pt x="39" y="28"/>
                      <a:pt x="37" y="27"/>
                    </a:cubicBezTo>
                    <a:cubicBezTo>
                      <a:pt x="36" y="26"/>
                      <a:pt x="35" y="26"/>
                      <a:pt x="35" y="25"/>
                    </a:cubicBezTo>
                    <a:cubicBezTo>
                      <a:pt x="34" y="25"/>
                      <a:pt x="33" y="24"/>
                      <a:pt x="32" y="24"/>
                    </a:cubicBezTo>
                    <a:cubicBezTo>
                      <a:pt x="31" y="23"/>
                      <a:pt x="30" y="23"/>
                      <a:pt x="30" y="22"/>
                    </a:cubicBezTo>
                    <a:cubicBezTo>
                      <a:pt x="30" y="22"/>
                      <a:pt x="30" y="22"/>
                      <a:pt x="30" y="21"/>
                    </a:cubicBezTo>
                    <a:cubicBezTo>
                      <a:pt x="29" y="20"/>
                      <a:pt x="31" y="19"/>
                      <a:pt x="31" y="19"/>
                    </a:cubicBezTo>
                    <a:cubicBezTo>
                      <a:pt x="31" y="18"/>
                      <a:pt x="32" y="17"/>
                      <a:pt x="31" y="12"/>
                    </a:cubicBezTo>
                    <a:cubicBezTo>
                      <a:pt x="31" y="12"/>
                      <a:pt x="31" y="11"/>
                      <a:pt x="31" y="10"/>
                    </a:cubicBezTo>
                    <a:cubicBezTo>
                      <a:pt x="31" y="10"/>
                      <a:pt x="31" y="10"/>
                      <a:pt x="30" y="10"/>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677" name="Freeform 1424"/>
              <p:cNvSpPr>
                <a:spLocks/>
              </p:cNvSpPr>
              <p:nvPr/>
            </p:nvSpPr>
            <p:spPr bwMode="auto">
              <a:xfrm>
                <a:off x="1584" y="2920"/>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678" name="Freeform 1425"/>
              <p:cNvSpPr>
                <a:spLocks/>
              </p:cNvSpPr>
              <p:nvPr/>
            </p:nvSpPr>
            <p:spPr bwMode="auto">
              <a:xfrm>
                <a:off x="1585" y="2918"/>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679" name="Freeform 1426"/>
              <p:cNvSpPr>
                <a:spLocks/>
              </p:cNvSpPr>
              <p:nvPr/>
            </p:nvSpPr>
            <p:spPr bwMode="auto">
              <a:xfrm>
                <a:off x="1584" y="2921"/>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680" name="Freeform 1427"/>
              <p:cNvSpPr>
                <a:spLocks/>
              </p:cNvSpPr>
              <p:nvPr/>
            </p:nvSpPr>
            <p:spPr bwMode="auto">
              <a:xfrm>
                <a:off x="1562" y="2884"/>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681" name="Freeform 1428"/>
              <p:cNvSpPr>
                <a:spLocks/>
              </p:cNvSpPr>
              <p:nvPr/>
            </p:nvSpPr>
            <p:spPr bwMode="auto">
              <a:xfrm>
                <a:off x="1565" y="2895"/>
                <a:ext cx="8" cy="3"/>
              </a:xfrm>
              <a:custGeom>
                <a:avLst/>
                <a:gdLst>
                  <a:gd name="T0" fmla="*/ 8 w 8"/>
                  <a:gd name="T1" fmla="*/ 0 h 3"/>
                  <a:gd name="T2" fmla="*/ 0 w 8"/>
                  <a:gd name="T3" fmla="*/ 0 h 3"/>
                  <a:gd name="T4" fmla="*/ 4 w 8"/>
                  <a:gd name="T5" fmla="*/ 2 h 3"/>
                  <a:gd name="T6" fmla="*/ 8 w 8"/>
                  <a:gd name="T7" fmla="*/ 0 h 3"/>
                </a:gdLst>
                <a:ahLst/>
                <a:cxnLst>
                  <a:cxn ang="0">
                    <a:pos x="T0" y="T1"/>
                  </a:cxn>
                  <a:cxn ang="0">
                    <a:pos x="T2" y="T3"/>
                  </a:cxn>
                  <a:cxn ang="0">
                    <a:pos x="T4" y="T5"/>
                  </a:cxn>
                  <a:cxn ang="0">
                    <a:pos x="T6" y="T7"/>
                  </a:cxn>
                </a:cxnLst>
                <a:rect l="0" t="0" r="r" b="b"/>
                <a:pathLst>
                  <a:path w="8" h="3">
                    <a:moveTo>
                      <a:pt x="8" y="0"/>
                    </a:moveTo>
                    <a:cubicBezTo>
                      <a:pt x="6" y="3"/>
                      <a:pt x="2" y="2"/>
                      <a:pt x="0" y="0"/>
                    </a:cubicBezTo>
                    <a:cubicBezTo>
                      <a:pt x="1" y="1"/>
                      <a:pt x="3" y="2"/>
                      <a:pt x="4" y="2"/>
                    </a:cubicBezTo>
                    <a:cubicBezTo>
                      <a:pt x="6" y="2"/>
                      <a:pt x="7" y="1"/>
                      <a:pt x="8" y="0"/>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682" name="Freeform 1429"/>
              <p:cNvSpPr>
                <a:spLocks/>
              </p:cNvSpPr>
              <p:nvPr/>
            </p:nvSpPr>
            <p:spPr bwMode="auto">
              <a:xfrm>
                <a:off x="1559" y="2884"/>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grpSp>
        <p:grpSp>
          <p:nvGrpSpPr>
            <p:cNvPr id="60" name="Group 1631"/>
            <p:cNvGrpSpPr>
              <a:grpSpLocks/>
            </p:cNvGrpSpPr>
            <p:nvPr/>
          </p:nvGrpSpPr>
          <p:grpSpPr bwMode="auto">
            <a:xfrm>
              <a:off x="1486" y="2617"/>
              <a:ext cx="558" cy="408"/>
              <a:chOff x="1486" y="2617"/>
              <a:chExt cx="558" cy="408"/>
            </a:xfrm>
            <a:grpFill/>
          </p:grpSpPr>
          <p:sp>
            <p:nvSpPr>
              <p:cNvPr id="283" name="Freeform 1431"/>
              <p:cNvSpPr>
                <a:spLocks/>
              </p:cNvSpPr>
              <p:nvPr/>
            </p:nvSpPr>
            <p:spPr bwMode="auto">
              <a:xfrm>
                <a:off x="1560" y="2884"/>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284" name="Freeform 1432"/>
              <p:cNvSpPr>
                <a:spLocks/>
              </p:cNvSpPr>
              <p:nvPr/>
            </p:nvSpPr>
            <p:spPr bwMode="auto">
              <a:xfrm>
                <a:off x="1557" y="2884"/>
                <a:ext cx="1" cy="1"/>
              </a:xfrm>
              <a:custGeom>
                <a:avLst/>
                <a:gdLst>
                  <a:gd name="T0" fmla="*/ 0 w 1"/>
                  <a:gd name="T1" fmla="*/ 1 h 1"/>
                  <a:gd name="T2" fmla="*/ 0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0" y="1"/>
                      <a:pt x="1" y="0"/>
                      <a:pt x="1" y="0"/>
                    </a:cubicBezTo>
                    <a:cubicBezTo>
                      <a:pt x="1" y="0"/>
                      <a:pt x="0" y="1"/>
                      <a:pt x="0" y="1"/>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285" name="Freeform 1433"/>
              <p:cNvSpPr>
                <a:spLocks/>
              </p:cNvSpPr>
              <p:nvPr/>
            </p:nvSpPr>
            <p:spPr bwMode="auto">
              <a:xfrm>
                <a:off x="1526" y="2867"/>
                <a:ext cx="27" cy="29"/>
              </a:xfrm>
              <a:custGeom>
                <a:avLst/>
                <a:gdLst>
                  <a:gd name="T0" fmla="*/ 27 w 28"/>
                  <a:gd name="T1" fmla="*/ 15 h 31"/>
                  <a:gd name="T2" fmla="*/ 26 w 28"/>
                  <a:gd name="T3" fmla="*/ 9 h 31"/>
                  <a:gd name="T4" fmla="*/ 19 w 28"/>
                  <a:gd name="T5" fmla="*/ 0 h 31"/>
                  <a:gd name="T6" fmla="*/ 16 w 28"/>
                  <a:gd name="T7" fmla="*/ 1 h 31"/>
                  <a:gd name="T8" fmla="*/ 11 w 28"/>
                  <a:gd name="T9" fmla="*/ 2 h 31"/>
                  <a:gd name="T10" fmla="*/ 9 w 28"/>
                  <a:gd name="T11" fmla="*/ 2 h 31"/>
                  <a:gd name="T12" fmla="*/ 8 w 28"/>
                  <a:gd name="T13" fmla="*/ 1 h 31"/>
                  <a:gd name="T14" fmla="*/ 7 w 28"/>
                  <a:gd name="T15" fmla="*/ 2 h 31"/>
                  <a:gd name="T16" fmla="*/ 7 w 28"/>
                  <a:gd name="T17" fmla="*/ 2 h 31"/>
                  <a:gd name="T18" fmla="*/ 7 w 28"/>
                  <a:gd name="T19" fmla="*/ 3 h 31"/>
                  <a:gd name="T20" fmla="*/ 7 w 28"/>
                  <a:gd name="T21" fmla="*/ 3 h 31"/>
                  <a:gd name="T22" fmla="*/ 6 w 28"/>
                  <a:gd name="T23" fmla="*/ 4 h 31"/>
                  <a:gd name="T24" fmla="*/ 6 w 28"/>
                  <a:gd name="T25" fmla="*/ 5 h 31"/>
                  <a:gd name="T26" fmla="*/ 6 w 28"/>
                  <a:gd name="T27" fmla="*/ 5 h 31"/>
                  <a:gd name="T28" fmla="*/ 5 w 28"/>
                  <a:gd name="T29" fmla="*/ 6 h 31"/>
                  <a:gd name="T30" fmla="*/ 4 w 28"/>
                  <a:gd name="T31" fmla="*/ 6 h 31"/>
                  <a:gd name="T32" fmla="*/ 4 w 28"/>
                  <a:gd name="T33" fmla="*/ 7 h 31"/>
                  <a:gd name="T34" fmla="*/ 3 w 28"/>
                  <a:gd name="T35" fmla="*/ 8 h 31"/>
                  <a:gd name="T36" fmla="*/ 2 w 28"/>
                  <a:gd name="T37" fmla="*/ 8 h 31"/>
                  <a:gd name="T38" fmla="*/ 2 w 28"/>
                  <a:gd name="T39" fmla="*/ 9 h 31"/>
                  <a:gd name="T40" fmla="*/ 1 w 28"/>
                  <a:gd name="T41" fmla="*/ 10 h 31"/>
                  <a:gd name="T42" fmla="*/ 0 w 28"/>
                  <a:gd name="T43" fmla="*/ 10 h 31"/>
                  <a:gd name="T44" fmla="*/ 1 w 28"/>
                  <a:gd name="T45" fmla="*/ 13 h 31"/>
                  <a:gd name="T46" fmla="*/ 9 w 28"/>
                  <a:gd name="T47" fmla="*/ 26 h 31"/>
                  <a:gd name="T48" fmla="*/ 10 w 28"/>
                  <a:gd name="T49" fmla="*/ 26 h 31"/>
                  <a:gd name="T50" fmla="*/ 17 w 28"/>
                  <a:gd name="T51" fmla="*/ 31 h 31"/>
                  <a:gd name="T52" fmla="*/ 17 w 28"/>
                  <a:gd name="T53" fmla="*/ 31 h 31"/>
                  <a:gd name="T54" fmla="*/ 18 w 28"/>
                  <a:gd name="T55" fmla="*/ 30 h 31"/>
                  <a:gd name="T56" fmla="*/ 18 w 28"/>
                  <a:gd name="T57" fmla="*/ 30 h 31"/>
                  <a:gd name="T58" fmla="*/ 18 w 28"/>
                  <a:gd name="T59" fmla="*/ 29 h 31"/>
                  <a:gd name="T60" fmla="*/ 18 w 28"/>
                  <a:gd name="T61" fmla="*/ 29 h 31"/>
                  <a:gd name="T62" fmla="*/ 19 w 28"/>
                  <a:gd name="T63" fmla="*/ 29 h 31"/>
                  <a:gd name="T64" fmla="*/ 22 w 28"/>
                  <a:gd name="T65" fmla="*/ 26 h 31"/>
                  <a:gd name="T66" fmla="*/ 27 w 28"/>
                  <a:gd name="T67" fmla="*/ 22 h 31"/>
                  <a:gd name="T68" fmla="*/ 28 w 28"/>
                  <a:gd name="T69" fmla="*/ 20 h 31"/>
                  <a:gd name="T70" fmla="*/ 28 w 28"/>
                  <a:gd name="T71" fmla="*/ 19 h 31"/>
                  <a:gd name="T72" fmla="*/ 28 w 28"/>
                  <a:gd name="T73" fmla="*/ 19 h 31"/>
                  <a:gd name="T74" fmla="*/ 28 w 28"/>
                  <a:gd name="T75" fmla="*/ 18 h 31"/>
                  <a:gd name="T76" fmla="*/ 28 w 28"/>
                  <a:gd name="T77" fmla="*/ 17 h 31"/>
                  <a:gd name="T78" fmla="*/ 27 w 28"/>
                  <a:gd name="T79" fmla="*/ 15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8" h="31">
                    <a:moveTo>
                      <a:pt x="27" y="15"/>
                    </a:moveTo>
                    <a:cubicBezTo>
                      <a:pt x="27" y="13"/>
                      <a:pt x="26" y="11"/>
                      <a:pt x="26" y="9"/>
                    </a:cubicBezTo>
                    <a:cubicBezTo>
                      <a:pt x="26" y="7"/>
                      <a:pt x="21" y="1"/>
                      <a:pt x="19" y="0"/>
                    </a:cubicBezTo>
                    <a:cubicBezTo>
                      <a:pt x="19" y="0"/>
                      <a:pt x="18" y="1"/>
                      <a:pt x="16" y="1"/>
                    </a:cubicBezTo>
                    <a:cubicBezTo>
                      <a:pt x="15" y="2"/>
                      <a:pt x="13" y="2"/>
                      <a:pt x="11" y="2"/>
                    </a:cubicBezTo>
                    <a:cubicBezTo>
                      <a:pt x="10" y="2"/>
                      <a:pt x="10" y="2"/>
                      <a:pt x="9" y="2"/>
                    </a:cubicBezTo>
                    <a:cubicBezTo>
                      <a:pt x="9" y="1"/>
                      <a:pt x="8" y="1"/>
                      <a:pt x="8" y="1"/>
                    </a:cubicBezTo>
                    <a:cubicBezTo>
                      <a:pt x="8" y="2"/>
                      <a:pt x="8" y="2"/>
                      <a:pt x="7" y="2"/>
                    </a:cubicBezTo>
                    <a:cubicBezTo>
                      <a:pt x="7" y="2"/>
                      <a:pt x="7" y="2"/>
                      <a:pt x="7" y="2"/>
                    </a:cubicBezTo>
                    <a:cubicBezTo>
                      <a:pt x="7" y="3"/>
                      <a:pt x="7" y="3"/>
                      <a:pt x="7" y="3"/>
                    </a:cubicBezTo>
                    <a:cubicBezTo>
                      <a:pt x="7" y="3"/>
                      <a:pt x="7" y="3"/>
                      <a:pt x="7" y="3"/>
                    </a:cubicBezTo>
                    <a:cubicBezTo>
                      <a:pt x="7" y="4"/>
                      <a:pt x="7" y="4"/>
                      <a:pt x="6" y="4"/>
                    </a:cubicBezTo>
                    <a:cubicBezTo>
                      <a:pt x="6" y="4"/>
                      <a:pt x="6" y="4"/>
                      <a:pt x="6" y="5"/>
                    </a:cubicBezTo>
                    <a:cubicBezTo>
                      <a:pt x="6" y="5"/>
                      <a:pt x="6" y="5"/>
                      <a:pt x="6" y="5"/>
                    </a:cubicBezTo>
                    <a:cubicBezTo>
                      <a:pt x="5" y="5"/>
                      <a:pt x="5" y="5"/>
                      <a:pt x="5" y="6"/>
                    </a:cubicBezTo>
                    <a:cubicBezTo>
                      <a:pt x="5" y="6"/>
                      <a:pt x="5" y="6"/>
                      <a:pt x="4" y="6"/>
                    </a:cubicBezTo>
                    <a:cubicBezTo>
                      <a:pt x="4" y="6"/>
                      <a:pt x="4" y="7"/>
                      <a:pt x="4" y="7"/>
                    </a:cubicBezTo>
                    <a:cubicBezTo>
                      <a:pt x="4" y="7"/>
                      <a:pt x="3" y="7"/>
                      <a:pt x="3" y="8"/>
                    </a:cubicBezTo>
                    <a:cubicBezTo>
                      <a:pt x="3" y="8"/>
                      <a:pt x="3" y="8"/>
                      <a:pt x="2" y="8"/>
                    </a:cubicBezTo>
                    <a:cubicBezTo>
                      <a:pt x="2" y="9"/>
                      <a:pt x="2" y="9"/>
                      <a:pt x="2" y="9"/>
                    </a:cubicBezTo>
                    <a:cubicBezTo>
                      <a:pt x="1" y="9"/>
                      <a:pt x="1" y="10"/>
                      <a:pt x="1" y="10"/>
                    </a:cubicBezTo>
                    <a:cubicBezTo>
                      <a:pt x="1" y="10"/>
                      <a:pt x="1" y="10"/>
                      <a:pt x="0" y="10"/>
                    </a:cubicBezTo>
                    <a:cubicBezTo>
                      <a:pt x="1" y="11"/>
                      <a:pt x="1" y="12"/>
                      <a:pt x="1" y="13"/>
                    </a:cubicBezTo>
                    <a:cubicBezTo>
                      <a:pt x="4" y="21"/>
                      <a:pt x="6" y="23"/>
                      <a:pt x="9" y="26"/>
                    </a:cubicBezTo>
                    <a:cubicBezTo>
                      <a:pt x="10" y="26"/>
                      <a:pt x="10" y="26"/>
                      <a:pt x="10" y="26"/>
                    </a:cubicBezTo>
                    <a:cubicBezTo>
                      <a:pt x="11" y="28"/>
                      <a:pt x="14" y="29"/>
                      <a:pt x="17" y="31"/>
                    </a:cubicBezTo>
                    <a:cubicBezTo>
                      <a:pt x="17" y="31"/>
                      <a:pt x="17" y="31"/>
                      <a:pt x="17" y="31"/>
                    </a:cubicBezTo>
                    <a:cubicBezTo>
                      <a:pt x="17" y="31"/>
                      <a:pt x="17" y="30"/>
                      <a:pt x="18" y="30"/>
                    </a:cubicBezTo>
                    <a:cubicBezTo>
                      <a:pt x="18" y="30"/>
                      <a:pt x="18" y="30"/>
                      <a:pt x="18" y="30"/>
                    </a:cubicBezTo>
                    <a:cubicBezTo>
                      <a:pt x="18" y="29"/>
                      <a:pt x="18" y="29"/>
                      <a:pt x="18" y="29"/>
                    </a:cubicBezTo>
                    <a:cubicBezTo>
                      <a:pt x="18" y="29"/>
                      <a:pt x="18" y="29"/>
                      <a:pt x="18" y="29"/>
                    </a:cubicBezTo>
                    <a:cubicBezTo>
                      <a:pt x="19" y="29"/>
                      <a:pt x="19" y="29"/>
                      <a:pt x="19" y="29"/>
                    </a:cubicBezTo>
                    <a:cubicBezTo>
                      <a:pt x="20" y="28"/>
                      <a:pt x="21" y="27"/>
                      <a:pt x="22" y="26"/>
                    </a:cubicBezTo>
                    <a:cubicBezTo>
                      <a:pt x="23" y="25"/>
                      <a:pt x="27" y="23"/>
                      <a:pt x="27" y="22"/>
                    </a:cubicBezTo>
                    <a:cubicBezTo>
                      <a:pt x="27" y="22"/>
                      <a:pt x="28" y="21"/>
                      <a:pt x="28" y="20"/>
                    </a:cubicBezTo>
                    <a:cubicBezTo>
                      <a:pt x="28" y="20"/>
                      <a:pt x="28" y="19"/>
                      <a:pt x="28" y="19"/>
                    </a:cubicBezTo>
                    <a:cubicBezTo>
                      <a:pt x="28" y="19"/>
                      <a:pt x="28" y="19"/>
                      <a:pt x="28" y="19"/>
                    </a:cubicBezTo>
                    <a:cubicBezTo>
                      <a:pt x="28" y="18"/>
                      <a:pt x="28" y="18"/>
                      <a:pt x="28" y="18"/>
                    </a:cubicBezTo>
                    <a:cubicBezTo>
                      <a:pt x="28" y="17"/>
                      <a:pt x="28" y="17"/>
                      <a:pt x="28" y="17"/>
                    </a:cubicBezTo>
                    <a:cubicBezTo>
                      <a:pt x="28" y="17"/>
                      <a:pt x="28" y="16"/>
                      <a:pt x="27" y="15"/>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286" name="Freeform 1434"/>
              <p:cNvSpPr>
                <a:spLocks/>
              </p:cNvSpPr>
              <p:nvPr/>
            </p:nvSpPr>
            <p:spPr bwMode="auto">
              <a:xfrm>
                <a:off x="1532" y="2871"/>
                <a:ext cx="0" cy="0"/>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287" name="Freeform 1435"/>
              <p:cNvSpPr>
                <a:spLocks/>
              </p:cNvSpPr>
              <p:nvPr/>
            </p:nvSpPr>
            <p:spPr bwMode="auto">
              <a:xfrm>
                <a:off x="1533" y="286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288" name="Freeform 1436"/>
              <p:cNvSpPr>
                <a:spLocks/>
              </p:cNvSpPr>
              <p:nvPr/>
            </p:nvSpPr>
            <p:spPr bwMode="auto">
              <a:xfrm>
                <a:off x="1533" y="287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289" name="Freeform 1437"/>
              <p:cNvSpPr>
                <a:spLocks/>
              </p:cNvSpPr>
              <p:nvPr/>
            </p:nvSpPr>
            <p:spPr bwMode="auto">
              <a:xfrm>
                <a:off x="1531" y="2871"/>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0"/>
                      <a:pt x="0" y="0"/>
                      <a:pt x="1" y="0"/>
                    </a:cubicBezTo>
                    <a:cubicBezTo>
                      <a:pt x="0" y="0"/>
                      <a:pt x="0" y="0"/>
                      <a:pt x="0" y="1"/>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290" name="Freeform 1438"/>
              <p:cNvSpPr>
                <a:spLocks/>
              </p:cNvSpPr>
              <p:nvPr/>
            </p:nvSpPr>
            <p:spPr bwMode="auto">
              <a:xfrm>
                <a:off x="1552" y="2881"/>
                <a:ext cx="1" cy="2"/>
              </a:xfrm>
              <a:custGeom>
                <a:avLst/>
                <a:gdLst>
                  <a:gd name="T0" fmla="*/ 1 w 1"/>
                  <a:gd name="T1" fmla="*/ 2 h 2"/>
                  <a:gd name="T2" fmla="*/ 0 w 1"/>
                  <a:gd name="T3" fmla="*/ 0 h 2"/>
                  <a:gd name="T4" fmla="*/ 1 w 1"/>
                  <a:gd name="T5" fmla="*/ 2 h 2"/>
                  <a:gd name="T6" fmla="*/ 1 w 1"/>
                  <a:gd name="T7" fmla="*/ 2 h 2"/>
                </a:gdLst>
                <a:ahLst/>
                <a:cxnLst>
                  <a:cxn ang="0">
                    <a:pos x="T0" y="T1"/>
                  </a:cxn>
                  <a:cxn ang="0">
                    <a:pos x="T2" y="T3"/>
                  </a:cxn>
                  <a:cxn ang="0">
                    <a:pos x="T4" y="T5"/>
                  </a:cxn>
                  <a:cxn ang="0">
                    <a:pos x="T6" y="T7"/>
                  </a:cxn>
                </a:cxnLst>
                <a:rect l="0" t="0" r="r" b="b"/>
                <a:pathLst>
                  <a:path w="1" h="2">
                    <a:moveTo>
                      <a:pt x="1" y="2"/>
                    </a:moveTo>
                    <a:cubicBezTo>
                      <a:pt x="1" y="2"/>
                      <a:pt x="1" y="1"/>
                      <a:pt x="0" y="0"/>
                    </a:cubicBezTo>
                    <a:cubicBezTo>
                      <a:pt x="1" y="1"/>
                      <a:pt x="1" y="2"/>
                      <a:pt x="1" y="2"/>
                    </a:cubicBezTo>
                    <a:cubicBezTo>
                      <a:pt x="1" y="2"/>
                      <a:pt x="1" y="2"/>
                      <a:pt x="1" y="2"/>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291" name="Freeform 1439"/>
              <p:cNvSpPr>
                <a:spLocks/>
              </p:cNvSpPr>
              <p:nvPr/>
            </p:nvSpPr>
            <p:spPr bwMode="auto">
              <a:xfrm>
                <a:off x="1527" y="2875"/>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0" y="0"/>
                      <a:pt x="1" y="0"/>
                    </a:cubicBezTo>
                    <a:cubicBezTo>
                      <a:pt x="0" y="0"/>
                      <a:pt x="0" y="1"/>
                      <a:pt x="0" y="1"/>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292" name="Freeform 1440"/>
              <p:cNvSpPr>
                <a:spLocks/>
              </p:cNvSpPr>
              <p:nvPr/>
            </p:nvSpPr>
            <p:spPr bwMode="auto">
              <a:xfrm>
                <a:off x="1530" y="2872"/>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293" name="Freeform 1441"/>
              <p:cNvSpPr>
                <a:spLocks/>
              </p:cNvSpPr>
              <p:nvPr/>
            </p:nvSpPr>
            <p:spPr bwMode="auto">
              <a:xfrm>
                <a:off x="1528" y="2874"/>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294" name="Freeform 1442"/>
              <p:cNvSpPr>
                <a:spLocks/>
              </p:cNvSpPr>
              <p:nvPr/>
            </p:nvSpPr>
            <p:spPr bwMode="auto">
              <a:xfrm>
                <a:off x="1552" y="2885"/>
                <a:ext cx="1" cy="3"/>
              </a:xfrm>
              <a:custGeom>
                <a:avLst/>
                <a:gdLst>
                  <a:gd name="T0" fmla="*/ 0 w 1"/>
                  <a:gd name="T1" fmla="*/ 3 h 3"/>
                  <a:gd name="T2" fmla="*/ 1 w 1"/>
                  <a:gd name="T3" fmla="*/ 1 h 3"/>
                  <a:gd name="T4" fmla="*/ 1 w 1"/>
                  <a:gd name="T5" fmla="*/ 0 h 3"/>
                  <a:gd name="T6" fmla="*/ 1 w 1"/>
                  <a:gd name="T7" fmla="*/ 1 h 3"/>
                  <a:gd name="T8" fmla="*/ 0 w 1"/>
                  <a:gd name="T9" fmla="*/ 3 h 3"/>
                </a:gdLst>
                <a:ahLst/>
                <a:cxnLst>
                  <a:cxn ang="0">
                    <a:pos x="T0" y="T1"/>
                  </a:cxn>
                  <a:cxn ang="0">
                    <a:pos x="T2" y="T3"/>
                  </a:cxn>
                  <a:cxn ang="0">
                    <a:pos x="T4" y="T5"/>
                  </a:cxn>
                  <a:cxn ang="0">
                    <a:pos x="T6" y="T7"/>
                  </a:cxn>
                  <a:cxn ang="0">
                    <a:pos x="T8" y="T9"/>
                  </a:cxn>
                </a:cxnLst>
                <a:rect l="0" t="0" r="r" b="b"/>
                <a:pathLst>
                  <a:path w="1" h="3">
                    <a:moveTo>
                      <a:pt x="0" y="3"/>
                    </a:moveTo>
                    <a:cubicBezTo>
                      <a:pt x="0" y="3"/>
                      <a:pt x="1" y="2"/>
                      <a:pt x="1" y="1"/>
                    </a:cubicBezTo>
                    <a:cubicBezTo>
                      <a:pt x="1" y="1"/>
                      <a:pt x="1" y="0"/>
                      <a:pt x="1" y="0"/>
                    </a:cubicBezTo>
                    <a:cubicBezTo>
                      <a:pt x="1" y="0"/>
                      <a:pt x="1" y="1"/>
                      <a:pt x="1" y="1"/>
                    </a:cubicBezTo>
                    <a:cubicBezTo>
                      <a:pt x="1" y="2"/>
                      <a:pt x="0" y="3"/>
                      <a:pt x="0" y="3"/>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295" name="Freeform 1443"/>
              <p:cNvSpPr>
                <a:spLocks/>
              </p:cNvSpPr>
              <p:nvPr/>
            </p:nvSpPr>
            <p:spPr bwMode="auto">
              <a:xfrm>
                <a:off x="1542" y="289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296" name="Freeform 1444"/>
              <p:cNvSpPr>
                <a:spLocks/>
              </p:cNvSpPr>
              <p:nvPr/>
            </p:nvSpPr>
            <p:spPr bwMode="auto">
              <a:xfrm>
                <a:off x="1553" y="2884"/>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297" name="Freeform 1445"/>
              <p:cNvSpPr>
                <a:spLocks/>
              </p:cNvSpPr>
              <p:nvPr/>
            </p:nvSpPr>
            <p:spPr bwMode="auto">
              <a:xfrm>
                <a:off x="1543" y="289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298" name="Freeform 1446"/>
              <p:cNvSpPr>
                <a:spLocks/>
              </p:cNvSpPr>
              <p:nvPr/>
            </p:nvSpPr>
            <p:spPr bwMode="auto">
              <a:xfrm>
                <a:off x="1543" y="289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299" name="Freeform 1447"/>
              <p:cNvSpPr>
                <a:spLocks/>
              </p:cNvSpPr>
              <p:nvPr/>
            </p:nvSpPr>
            <p:spPr bwMode="auto">
              <a:xfrm>
                <a:off x="1486" y="2667"/>
                <a:ext cx="86" cy="70"/>
              </a:xfrm>
              <a:custGeom>
                <a:avLst/>
                <a:gdLst>
                  <a:gd name="T0" fmla="*/ 89 w 90"/>
                  <a:gd name="T1" fmla="*/ 2 h 73"/>
                  <a:gd name="T2" fmla="*/ 84 w 90"/>
                  <a:gd name="T3" fmla="*/ 0 h 73"/>
                  <a:gd name="T4" fmla="*/ 43 w 90"/>
                  <a:gd name="T5" fmla="*/ 0 h 73"/>
                  <a:gd name="T6" fmla="*/ 38 w 90"/>
                  <a:gd name="T7" fmla="*/ 9 h 73"/>
                  <a:gd name="T8" fmla="*/ 31 w 90"/>
                  <a:gd name="T9" fmla="*/ 18 h 73"/>
                  <a:gd name="T10" fmla="*/ 23 w 90"/>
                  <a:gd name="T11" fmla="*/ 29 h 73"/>
                  <a:gd name="T12" fmla="*/ 14 w 90"/>
                  <a:gd name="T13" fmla="*/ 46 h 73"/>
                  <a:gd name="T14" fmla="*/ 3 w 90"/>
                  <a:gd name="T15" fmla="*/ 65 h 73"/>
                  <a:gd name="T16" fmla="*/ 0 w 90"/>
                  <a:gd name="T17" fmla="*/ 73 h 73"/>
                  <a:gd name="T18" fmla="*/ 40 w 90"/>
                  <a:gd name="T19" fmla="*/ 73 h 73"/>
                  <a:gd name="T20" fmla="*/ 40 w 90"/>
                  <a:gd name="T21" fmla="*/ 57 h 73"/>
                  <a:gd name="T22" fmla="*/ 47 w 90"/>
                  <a:gd name="T23" fmla="*/ 51 h 73"/>
                  <a:gd name="T24" fmla="*/ 52 w 90"/>
                  <a:gd name="T25" fmla="*/ 49 h 73"/>
                  <a:gd name="T26" fmla="*/ 52 w 90"/>
                  <a:gd name="T27" fmla="*/ 17 h 73"/>
                  <a:gd name="T28" fmla="*/ 54 w 90"/>
                  <a:gd name="T29" fmla="*/ 17 h 73"/>
                  <a:gd name="T30" fmla="*/ 81 w 90"/>
                  <a:gd name="T31" fmla="*/ 17 h 73"/>
                  <a:gd name="T32" fmla="*/ 90 w 90"/>
                  <a:gd name="T33" fmla="*/ 17 h 73"/>
                  <a:gd name="T34" fmla="*/ 90 w 90"/>
                  <a:gd name="T35" fmla="*/ 8 h 73"/>
                  <a:gd name="T36" fmla="*/ 90 w 90"/>
                  <a:gd name="T37" fmla="*/ 8 h 73"/>
                  <a:gd name="T38" fmla="*/ 90 w 90"/>
                  <a:gd name="T39" fmla="*/ 5 h 73"/>
                  <a:gd name="T40" fmla="*/ 90 w 90"/>
                  <a:gd name="T41" fmla="*/ 5 h 73"/>
                  <a:gd name="T42" fmla="*/ 90 w 90"/>
                  <a:gd name="T43" fmla="*/ 3 h 73"/>
                  <a:gd name="T44" fmla="*/ 90 w 90"/>
                  <a:gd name="T45" fmla="*/ 3 h 73"/>
                  <a:gd name="T46" fmla="*/ 89 w 90"/>
                  <a:gd name="T47" fmla="*/ 2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0" h="73">
                    <a:moveTo>
                      <a:pt x="89" y="2"/>
                    </a:moveTo>
                    <a:cubicBezTo>
                      <a:pt x="89" y="1"/>
                      <a:pt x="89" y="0"/>
                      <a:pt x="84" y="0"/>
                    </a:cubicBezTo>
                    <a:cubicBezTo>
                      <a:pt x="43" y="0"/>
                      <a:pt x="43" y="0"/>
                      <a:pt x="43" y="0"/>
                    </a:cubicBezTo>
                    <a:cubicBezTo>
                      <a:pt x="40" y="3"/>
                      <a:pt x="39" y="6"/>
                      <a:pt x="38" y="9"/>
                    </a:cubicBezTo>
                    <a:cubicBezTo>
                      <a:pt x="37" y="12"/>
                      <a:pt x="34" y="14"/>
                      <a:pt x="31" y="18"/>
                    </a:cubicBezTo>
                    <a:cubicBezTo>
                      <a:pt x="27" y="21"/>
                      <a:pt x="23" y="26"/>
                      <a:pt x="23" y="29"/>
                    </a:cubicBezTo>
                    <a:cubicBezTo>
                      <a:pt x="22" y="34"/>
                      <a:pt x="19" y="39"/>
                      <a:pt x="14" y="46"/>
                    </a:cubicBezTo>
                    <a:cubicBezTo>
                      <a:pt x="10" y="52"/>
                      <a:pt x="6" y="58"/>
                      <a:pt x="3" y="65"/>
                    </a:cubicBezTo>
                    <a:cubicBezTo>
                      <a:pt x="1" y="68"/>
                      <a:pt x="0" y="71"/>
                      <a:pt x="0" y="73"/>
                    </a:cubicBezTo>
                    <a:cubicBezTo>
                      <a:pt x="40" y="73"/>
                      <a:pt x="40" y="73"/>
                      <a:pt x="40" y="73"/>
                    </a:cubicBezTo>
                    <a:cubicBezTo>
                      <a:pt x="40" y="57"/>
                      <a:pt x="40" y="57"/>
                      <a:pt x="40" y="57"/>
                    </a:cubicBezTo>
                    <a:cubicBezTo>
                      <a:pt x="40" y="55"/>
                      <a:pt x="43" y="53"/>
                      <a:pt x="47" y="51"/>
                    </a:cubicBezTo>
                    <a:cubicBezTo>
                      <a:pt x="49" y="51"/>
                      <a:pt x="51" y="49"/>
                      <a:pt x="52" y="49"/>
                    </a:cubicBezTo>
                    <a:cubicBezTo>
                      <a:pt x="52" y="17"/>
                      <a:pt x="52" y="17"/>
                      <a:pt x="52" y="17"/>
                    </a:cubicBezTo>
                    <a:cubicBezTo>
                      <a:pt x="54" y="17"/>
                      <a:pt x="54" y="17"/>
                      <a:pt x="54" y="17"/>
                    </a:cubicBezTo>
                    <a:cubicBezTo>
                      <a:pt x="54" y="17"/>
                      <a:pt x="70" y="17"/>
                      <a:pt x="81" y="17"/>
                    </a:cubicBezTo>
                    <a:cubicBezTo>
                      <a:pt x="86" y="17"/>
                      <a:pt x="89" y="17"/>
                      <a:pt x="90" y="17"/>
                    </a:cubicBezTo>
                    <a:cubicBezTo>
                      <a:pt x="90" y="15"/>
                      <a:pt x="90" y="12"/>
                      <a:pt x="90" y="8"/>
                    </a:cubicBezTo>
                    <a:cubicBezTo>
                      <a:pt x="90" y="8"/>
                      <a:pt x="90" y="8"/>
                      <a:pt x="90" y="8"/>
                    </a:cubicBezTo>
                    <a:cubicBezTo>
                      <a:pt x="90" y="7"/>
                      <a:pt x="90" y="6"/>
                      <a:pt x="90" y="5"/>
                    </a:cubicBezTo>
                    <a:cubicBezTo>
                      <a:pt x="90" y="5"/>
                      <a:pt x="90" y="5"/>
                      <a:pt x="90" y="5"/>
                    </a:cubicBezTo>
                    <a:cubicBezTo>
                      <a:pt x="90" y="4"/>
                      <a:pt x="90" y="4"/>
                      <a:pt x="90" y="3"/>
                    </a:cubicBezTo>
                    <a:cubicBezTo>
                      <a:pt x="90" y="3"/>
                      <a:pt x="90" y="3"/>
                      <a:pt x="90" y="3"/>
                    </a:cubicBezTo>
                    <a:cubicBezTo>
                      <a:pt x="90" y="2"/>
                      <a:pt x="89" y="2"/>
                      <a:pt x="89" y="2"/>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300" name="Freeform 1448"/>
              <p:cNvSpPr>
                <a:spLocks/>
              </p:cNvSpPr>
              <p:nvPr/>
            </p:nvSpPr>
            <p:spPr bwMode="auto">
              <a:xfrm>
                <a:off x="1571" y="2669"/>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0"/>
                      <a:pt x="1" y="1"/>
                    </a:cubicBezTo>
                    <a:cubicBezTo>
                      <a:pt x="1" y="0"/>
                      <a:pt x="0" y="0"/>
                      <a:pt x="0" y="0"/>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301" name="Freeform 1449"/>
              <p:cNvSpPr>
                <a:spLocks/>
              </p:cNvSpPr>
              <p:nvPr/>
            </p:nvSpPr>
            <p:spPr bwMode="auto">
              <a:xfrm>
                <a:off x="1486" y="2673"/>
                <a:ext cx="121" cy="137"/>
              </a:xfrm>
              <a:custGeom>
                <a:avLst/>
                <a:gdLst>
                  <a:gd name="T0" fmla="*/ 52 w 127"/>
                  <a:gd name="T1" fmla="*/ 143 h 143"/>
                  <a:gd name="T2" fmla="*/ 53 w 127"/>
                  <a:gd name="T3" fmla="*/ 143 h 143"/>
                  <a:gd name="T4" fmla="*/ 54 w 127"/>
                  <a:gd name="T5" fmla="*/ 143 h 143"/>
                  <a:gd name="T6" fmla="*/ 54 w 127"/>
                  <a:gd name="T7" fmla="*/ 142 h 143"/>
                  <a:gd name="T8" fmla="*/ 66 w 127"/>
                  <a:gd name="T9" fmla="*/ 139 h 143"/>
                  <a:gd name="T10" fmla="*/ 67 w 127"/>
                  <a:gd name="T11" fmla="*/ 137 h 143"/>
                  <a:gd name="T12" fmla="*/ 73 w 127"/>
                  <a:gd name="T13" fmla="*/ 136 h 143"/>
                  <a:gd name="T14" fmla="*/ 82 w 127"/>
                  <a:gd name="T15" fmla="*/ 135 h 143"/>
                  <a:gd name="T16" fmla="*/ 83 w 127"/>
                  <a:gd name="T17" fmla="*/ 135 h 143"/>
                  <a:gd name="T18" fmla="*/ 101 w 127"/>
                  <a:gd name="T19" fmla="*/ 135 h 143"/>
                  <a:gd name="T20" fmla="*/ 127 w 127"/>
                  <a:gd name="T21" fmla="*/ 135 h 143"/>
                  <a:gd name="T22" fmla="*/ 124 w 127"/>
                  <a:gd name="T23" fmla="*/ 124 h 143"/>
                  <a:gd name="T24" fmla="*/ 127 w 127"/>
                  <a:gd name="T25" fmla="*/ 22 h 143"/>
                  <a:gd name="T26" fmla="*/ 96 w 127"/>
                  <a:gd name="T27" fmla="*/ 1 h 143"/>
                  <a:gd name="T28" fmla="*/ 94 w 127"/>
                  <a:gd name="T29" fmla="*/ 0 h 143"/>
                  <a:gd name="T30" fmla="*/ 94 w 127"/>
                  <a:gd name="T31" fmla="*/ 3 h 143"/>
                  <a:gd name="T32" fmla="*/ 94 w 127"/>
                  <a:gd name="T33" fmla="*/ 5 h 143"/>
                  <a:gd name="T34" fmla="*/ 94 w 127"/>
                  <a:gd name="T35" fmla="*/ 6 h 143"/>
                  <a:gd name="T36" fmla="*/ 94 w 127"/>
                  <a:gd name="T37" fmla="*/ 8 h 143"/>
                  <a:gd name="T38" fmla="*/ 94 w 127"/>
                  <a:gd name="T39" fmla="*/ 10 h 143"/>
                  <a:gd name="T40" fmla="*/ 94 w 127"/>
                  <a:gd name="T41" fmla="*/ 10 h 143"/>
                  <a:gd name="T42" fmla="*/ 94 w 127"/>
                  <a:gd name="T43" fmla="*/ 11 h 143"/>
                  <a:gd name="T44" fmla="*/ 94 w 127"/>
                  <a:gd name="T45" fmla="*/ 12 h 143"/>
                  <a:gd name="T46" fmla="*/ 94 w 127"/>
                  <a:gd name="T47" fmla="*/ 12 h 143"/>
                  <a:gd name="T48" fmla="*/ 94 w 127"/>
                  <a:gd name="T49" fmla="*/ 13 h 143"/>
                  <a:gd name="T50" fmla="*/ 93 w 127"/>
                  <a:gd name="T51" fmla="*/ 13 h 143"/>
                  <a:gd name="T52" fmla="*/ 93 w 127"/>
                  <a:gd name="T53" fmla="*/ 13 h 143"/>
                  <a:gd name="T54" fmla="*/ 93 w 127"/>
                  <a:gd name="T55" fmla="*/ 13 h 143"/>
                  <a:gd name="T56" fmla="*/ 93 w 127"/>
                  <a:gd name="T57" fmla="*/ 13 h 143"/>
                  <a:gd name="T58" fmla="*/ 58 w 127"/>
                  <a:gd name="T59" fmla="*/ 14 h 143"/>
                  <a:gd name="T60" fmla="*/ 56 w 127"/>
                  <a:gd name="T61" fmla="*/ 42 h 143"/>
                  <a:gd name="T62" fmla="*/ 44 w 127"/>
                  <a:gd name="T63" fmla="*/ 51 h 143"/>
                  <a:gd name="T64" fmla="*/ 0 w 127"/>
                  <a:gd name="T65" fmla="*/ 70 h 143"/>
                  <a:gd name="T66" fmla="*/ 5 w 127"/>
                  <a:gd name="T67" fmla="*/ 79 h 143"/>
                  <a:gd name="T68" fmla="*/ 8 w 127"/>
                  <a:gd name="T69" fmla="*/ 98 h 143"/>
                  <a:gd name="T70" fmla="*/ 4 w 127"/>
                  <a:gd name="T71" fmla="*/ 125 h 143"/>
                  <a:gd name="T72" fmla="*/ 5 w 127"/>
                  <a:gd name="T73" fmla="*/ 123 h 143"/>
                  <a:gd name="T74" fmla="*/ 7 w 127"/>
                  <a:gd name="T75" fmla="*/ 123 h 143"/>
                  <a:gd name="T76" fmla="*/ 12 w 127"/>
                  <a:gd name="T77" fmla="*/ 123 h 143"/>
                  <a:gd name="T78" fmla="*/ 18 w 127"/>
                  <a:gd name="T79" fmla="*/ 123 h 143"/>
                  <a:gd name="T80" fmla="*/ 28 w 127"/>
                  <a:gd name="T81" fmla="*/ 123 h 143"/>
                  <a:gd name="T82" fmla="*/ 38 w 127"/>
                  <a:gd name="T83" fmla="*/ 128 h 143"/>
                  <a:gd name="T84" fmla="*/ 46 w 127"/>
                  <a:gd name="T85" fmla="*/ 138 h 143"/>
                  <a:gd name="T86" fmla="*/ 50 w 127"/>
                  <a:gd name="T87" fmla="*/ 142 h 143"/>
                  <a:gd name="T88" fmla="*/ 51 w 127"/>
                  <a:gd name="T89" fmla="*/ 143 h 143"/>
                  <a:gd name="T90" fmla="*/ 51 w 127"/>
                  <a:gd name="T91" fmla="*/ 143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7" h="143">
                    <a:moveTo>
                      <a:pt x="51" y="143"/>
                    </a:moveTo>
                    <a:cubicBezTo>
                      <a:pt x="52" y="143"/>
                      <a:pt x="52" y="143"/>
                      <a:pt x="52" y="143"/>
                    </a:cubicBezTo>
                    <a:cubicBezTo>
                      <a:pt x="52" y="143"/>
                      <a:pt x="53" y="143"/>
                      <a:pt x="53" y="143"/>
                    </a:cubicBezTo>
                    <a:cubicBezTo>
                      <a:pt x="53" y="143"/>
                      <a:pt x="53" y="143"/>
                      <a:pt x="53" y="143"/>
                    </a:cubicBezTo>
                    <a:cubicBezTo>
                      <a:pt x="53" y="143"/>
                      <a:pt x="53" y="143"/>
                      <a:pt x="53" y="143"/>
                    </a:cubicBezTo>
                    <a:cubicBezTo>
                      <a:pt x="54" y="143"/>
                      <a:pt x="54" y="143"/>
                      <a:pt x="54" y="143"/>
                    </a:cubicBezTo>
                    <a:cubicBezTo>
                      <a:pt x="54" y="143"/>
                      <a:pt x="54" y="143"/>
                      <a:pt x="54" y="142"/>
                    </a:cubicBezTo>
                    <a:cubicBezTo>
                      <a:pt x="54" y="142"/>
                      <a:pt x="54" y="142"/>
                      <a:pt x="54" y="142"/>
                    </a:cubicBezTo>
                    <a:cubicBezTo>
                      <a:pt x="54" y="136"/>
                      <a:pt x="59" y="133"/>
                      <a:pt x="64" y="138"/>
                    </a:cubicBezTo>
                    <a:cubicBezTo>
                      <a:pt x="65" y="139"/>
                      <a:pt x="66" y="139"/>
                      <a:pt x="66" y="139"/>
                    </a:cubicBezTo>
                    <a:cubicBezTo>
                      <a:pt x="66" y="139"/>
                      <a:pt x="67" y="139"/>
                      <a:pt x="67" y="139"/>
                    </a:cubicBezTo>
                    <a:cubicBezTo>
                      <a:pt x="67" y="138"/>
                      <a:pt x="67" y="138"/>
                      <a:pt x="67" y="137"/>
                    </a:cubicBezTo>
                    <a:cubicBezTo>
                      <a:pt x="68" y="137"/>
                      <a:pt x="69" y="136"/>
                      <a:pt x="70" y="136"/>
                    </a:cubicBezTo>
                    <a:cubicBezTo>
                      <a:pt x="71" y="136"/>
                      <a:pt x="72" y="136"/>
                      <a:pt x="73" y="136"/>
                    </a:cubicBezTo>
                    <a:cubicBezTo>
                      <a:pt x="74" y="137"/>
                      <a:pt x="76" y="137"/>
                      <a:pt x="77" y="137"/>
                    </a:cubicBezTo>
                    <a:cubicBezTo>
                      <a:pt x="78" y="137"/>
                      <a:pt x="81" y="136"/>
                      <a:pt x="82" y="135"/>
                    </a:cubicBezTo>
                    <a:cubicBezTo>
                      <a:pt x="82" y="135"/>
                      <a:pt x="83" y="135"/>
                      <a:pt x="83" y="135"/>
                    </a:cubicBezTo>
                    <a:cubicBezTo>
                      <a:pt x="83" y="135"/>
                      <a:pt x="83" y="135"/>
                      <a:pt x="83" y="135"/>
                    </a:cubicBezTo>
                    <a:cubicBezTo>
                      <a:pt x="84" y="135"/>
                      <a:pt x="84" y="135"/>
                      <a:pt x="84" y="135"/>
                    </a:cubicBezTo>
                    <a:cubicBezTo>
                      <a:pt x="84" y="135"/>
                      <a:pt x="92" y="135"/>
                      <a:pt x="101" y="135"/>
                    </a:cubicBezTo>
                    <a:cubicBezTo>
                      <a:pt x="102" y="135"/>
                      <a:pt x="104" y="135"/>
                      <a:pt x="105" y="135"/>
                    </a:cubicBezTo>
                    <a:cubicBezTo>
                      <a:pt x="121" y="135"/>
                      <a:pt x="125" y="135"/>
                      <a:pt x="127" y="135"/>
                    </a:cubicBezTo>
                    <a:cubicBezTo>
                      <a:pt x="127" y="134"/>
                      <a:pt x="127" y="131"/>
                      <a:pt x="127" y="128"/>
                    </a:cubicBezTo>
                    <a:cubicBezTo>
                      <a:pt x="124" y="124"/>
                      <a:pt x="124" y="124"/>
                      <a:pt x="124" y="124"/>
                    </a:cubicBezTo>
                    <a:cubicBezTo>
                      <a:pt x="113" y="22"/>
                      <a:pt x="113" y="22"/>
                      <a:pt x="113" y="22"/>
                    </a:cubicBezTo>
                    <a:cubicBezTo>
                      <a:pt x="127" y="22"/>
                      <a:pt x="127" y="22"/>
                      <a:pt x="127" y="22"/>
                    </a:cubicBezTo>
                    <a:cubicBezTo>
                      <a:pt x="113" y="12"/>
                      <a:pt x="101" y="4"/>
                      <a:pt x="96" y="1"/>
                    </a:cubicBezTo>
                    <a:cubicBezTo>
                      <a:pt x="96" y="1"/>
                      <a:pt x="96" y="1"/>
                      <a:pt x="96" y="1"/>
                    </a:cubicBezTo>
                    <a:cubicBezTo>
                      <a:pt x="95" y="1"/>
                      <a:pt x="95" y="0"/>
                      <a:pt x="94" y="0"/>
                    </a:cubicBezTo>
                    <a:cubicBezTo>
                      <a:pt x="94" y="0"/>
                      <a:pt x="94" y="0"/>
                      <a:pt x="94" y="0"/>
                    </a:cubicBezTo>
                    <a:cubicBezTo>
                      <a:pt x="94" y="3"/>
                      <a:pt x="94" y="3"/>
                      <a:pt x="94" y="3"/>
                    </a:cubicBezTo>
                    <a:cubicBezTo>
                      <a:pt x="94" y="3"/>
                      <a:pt x="94" y="3"/>
                      <a:pt x="94" y="3"/>
                    </a:cubicBezTo>
                    <a:cubicBezTo>
                      <a:pt x="94" y="3"/>
                      <a:pt x="94" y="3"/>
                      <a:pt x="94" y="4"/>
                    </a:cubicBezTo>
                    <a:cubicBezTo>
                      <a:pt x="94" y="4"/>
                      <a:pt x="94" y="4"/>
                      <a:pt x="94" y="5"/>
                    </a:cubicBezTo>
                    <a:cubicBezTo>
                      <a:pt x="94" y="5"/>
                      <a:pt x="94" y="5"/>
                      <a:pt x="94" y="6"/>
                    </a:cubicBezTo>
                    <a:cubicBezTo>
                      <a:pt x="94" y="6"/>
                      <a:pt x="94" y="6"/>
                      <a:pt x="94" y="6"/>
                    </a:cubicBezTo>
                    <a:cubicBezTo>
                      <a:pt x="94" y="7"/>
                      <a:pt x="94" y="7"/>
                      <a:pt x="94" y="7"/>
                    </a:cubicBezTo>
                    <a:cubicBezTo>
                      <a:pt x="94" y="7"/>
                      <a:pt x="94" y="8"/>
                      <a:pt x="94" y="8"/>
                    </a:cubicBezTo>
                    <a:cubicBezTo>
                      <a:pt x="94" y="8"/>
                      <a:pt x="94" y="8"/>
                      <a:pt x="94" y="8"/>
                    </a:cubicBezTo>
                    <a:cubicBezTo>
                      <a:pt x="94" y="9"/>
                      <a:pt x="94" y="9"/>
                      <a:pt x="94" y="10"/>
                    </a:cubicBezTo>
                    <a:cubicBezTo>
                      <a:pt x="94" y="10"/>
                      <a:pt x="94" y="10"/>
                      <a:pt x="94" y="10"/>
                    </a:cubicBezTo>
                    <a:cubicBezTo>
                      <a:pt x="94" y="10"/>
                      <a:pt x="94" y="10"/>
                      <a:pt x="94" y="10"/>
                    </a:cubicBezTo>
                    <a:cubicBezTo>
                      <a:pt x="94" y="11"/>
                      <a:pt x="94" y="11"/>
                      <a:pt x="94" y="11"/>
                    </a:cubicBezTo>
                    <a:cubicBezTo>
                      <a:pt x="94" y="11"/>
                      <a:pt x="94" y="11"/>
                      <a:pt x="94" y="11"/>
                    </a:cubicBezTo>
                    <a:cubicBezTo>
                      <a:pt x="94" y="11"/>
                      <a:pt x="94" y="11"/>
                      <a:pt x="94" y="11"/>
                    </a:cubicBezTo>
                    <a:cubicBezTo>
                      <a:pt x="94" y="12"/>
                      <a:pt x="94" y="12"/>
                      <a:pt x="94" y="12"/>
                    </a:cubicBezTo>
                    <a:cubicBezTo>
                      <a:pt x="94" y="12"/>
                      <a:pt x="94" y="12"/>
                      <a:pt x="94" y="12"/>
                    </a:cubicBezTo>
                    <a:cubicBezTo>
                      <a:pt x="94" y="12"/>
                      <a:pt x="94" y="12"/>
                      <a:pt x="94" y="12"/>
                    </a:cubicBezTo>
                    <a:cubicBezTo>
                      <a:pt x="94" y="12"/>
                      <a:pt x="94" y="12"/>
                      <a:pt x="94" y="12"/>
                    </a:cubicBezTo>
                    <a:cubicBezTo>
                      <a:pt x="94" y="12"/>
                      <a:pt x="94" y="13"/>
                      <a:pt x="94" y="13"/>
                    </a:cubicBezTo>
                    <a:cubicBezTo>
                      <a:pt x="94" y="13"/>
                      <a:pt x="94" y="13"/>
                      <a:pt x="93" y="13"/>
                    </a:cubicBezTo>
                    <a:cubicBezTo>
                      <a:pt x="93" y="13"/>
                      <a:pt x="93" y="13"/>
                      <a:pt x="93" y="13"/>
                    </a:cubicBezTo>
                    <a:cubicBezTo>
                      <a:pt x="93" y="13"/>
                      <a:pt x="93" y="13"/>
                      <a:pt x="93" y="13"/>
                    </a:cubicBezTo>
                    <a:cubicBezTo>
                      <a:pt x="93" y="13"/>
                      <a:pt x="93" y="13"/>
                      <a:pt x="93" y="13"/>
                    </a:cubicBezTo>
                    <a:cubicBezTo>
                      <a:pt x="93" y="13"/>
                      <a:pt x="93" y="13"/>
                      <a:pt x="93" y="13"/>
                    </a:cubicBezTo>
                    <a:cubicBezTo>
                      <a:pt x="93" y="13"/>
                      <a:pt x="93" y="13"/>
                      <a:pt x="93" y="13"/>
                    </a:cubicBezTo>
                    <a:cubicBezTo>
                      <a:pt x="93" y="13"/>
                      <a:pt x="93" y="13"/>
                      <a:pt x="93" y="13"/>
                    </a:cubicBezTo>
                    <a:cubicBezTo>
                      <a:pt x="93" y="13"/>
                      <a:pt x="93" y="13"/>
                      <a:pt x="93" y="13"/>
                    </a:cubicBezTo>
                    <a:cubicBezTo>
                      <a:pt x="92" y="14"/>
                      <a:pt x="92" y="14"/>
                      <a:pt x="81" y="14"/>
                    </a:cubicBezTo>
                    <a:cubicBezTo>
                      <a:pt x="74" y="14"/>
                      <a:pt x="64" y="14"/>
                      <a:pt x="58" y="14"/>
                    </a:cubicBezTo>
                    <a:cubicBezTo>
                      <a:pt x="57" y="14"/>
                      <a:pt x="56" y="14"/>
                      <a:pt x="56" y="14"/>
                    </a:cubicBezTo>
                    <a:cubicBezTo>
                      <a:pt x="56" y="42"/>
                      <a:pt x="56" y="42"/>
                      <a:pt x="56" y="42"/>
                    </a:cubicBezTo>
                    <a:cubicBezTo>
                      <a:pt x="56" y="44"/>
                      <a:pt x="53" y="46"/>
                      <a:pt x="49" y="48"/>
                    </a:cubicBezTo>
                    <a:cubicBezTo>
                      <a:pt x="47" y="49"/>
                      <a:pt x="45" y="50"/>
                      <a:pt x="44" y="51"/>
                    </a:cubicBezTo>
                    <a:cubicBezTo>
                      <a:pt x="44" y="70"/>
                      <a:pt x="44" y="70"/>
                      <a:pt x="44" y="70"/>
                    </a:cubicBezTo>
                    <a:cubicBezTo>
                      <a:pt x="0" y="70"/>
                      <a:pt x="0" y="70"/>
                      <a:pt x="0" y="70"/>
                    </a:cubicBezTo>
                    <a:cubicBezTo>
                      <a:pt x="0" y="74"/>
                      <a:pt x="2" y="76"/>
                      <a:pt x="4" y="78"/>
                    </a:cubicBezTo>
                    <a:cubicBezTo>
                      <a:pt x="4" y="78"/>
                      <a:pt x="5" y="79"/>
                      <a:pt x="5" y="79"/>
                    </a:cubicBezTo>
                    <a:cubicBezTo>
                      <a:pt x="8" y="82"/>
                      <a:pt x="7" y="85"/>
                      <a:pt x="7" y="88"/>
                    </a:cubicBezTo>
                    <a:cubicBezTo>
                      <a:pt x="6" y="91"/>
                      <a:pt x="6" y="94"/>
                      <a:pt x="8" y="98"/>
                    </a:cubicBezTo>
                    <a:cubicBezTo>
                      <a:pt x="12" y="103"/>
                      <a:pt x="11" y="112"/>
                      <a:pt x="4" y="122"/>
                    </a:cubicBezTo>
                    <a:cubicBezTo>
                      <a:pt x="4" y="123"/>
                      <a:pt x="4" y="124"/>
                      <a:pt x="4" y="125"/>
                    </a:cubicBezTo>
                    <a:cubicBezTo>
                      <a:pt x="4" y="124"/>
                      <a:pt x="5" y="124"/>
                      <a:pt x="5" y="123"/>
                    </a:cubicBezTo>
                    <a:cubicBezTo>
                      <a:pt x="5" y="123"/>
                      <a:pt x="5" y="123"/>
                      <a:pt x="5" y="123"/>
                    </a:cubicBezTo>
                    <a:cubicBezTo>
                      <a:pt x="6" y="123"/>
                      <a:pt x="6" y="123"/>
                      <a:pt x="6" y="123"/>
                    </a:cubicBezTo>
                    <a:cubicBezTo>
                      <a:pt x="6" y="123"/>
                      <a:pt x="7" y="123"/>
                      <a:pt x="7" y="123"/>
                    </a:cubicBezTo>
                    <a:cubicBezTo>
                      <a:pt x="7" y="123"/>
                      <a:pt x="8" y="123"/>
                      <a:pt x="8" y="123"/>
                    </a:cubicBezTo>
                    <a:cubicBezTo>
                      <a:pt x="9" y="123"/>
                      <a:pt x="10" y="123"/>
                      <a:pt x="12" y="123"/>
                    </a:cubicBezTo>
                    <a:cubicBezTo>
                      <a:pt x="14" y="123"/>
                      <a:pt x="16" y="123"/>
                      <a:pt x="17" y="123"/>
                    </a:cubicBezTo>
                    <a:cubicBezTo>
                      <a:pt x="17" y="123"/>
                      <a:pt x="17" y="123"/>
                      <a:pt x="18" y="123"/>
                    </a:cubicBezTo>
                    <a:cubicBezTo>
                      <a:pt x="19" y="123"/>
                      <a:pt x="22" y="122"/>
                      <a:pt x="25" y="122"/>
                    </a:cubicBezTo>
                    <a:cubicBezTo>
                      <a:pt x="26" y="122"/>
                      <a:pt x="27" y="122"/>
                      <a:pt x="28" y="123"/>
                    </a:cubicBezTo>
                    <a:cubicBezTo>
                      <a:pt x="30" y="124"/>
                      <a:pt x="33" y="127"/>
                      <a:pt x="34" y="128"/>
                    </a:cubicBezTo>
                    <a:cubicBezTo>
                      <a:pt x="38" y="128"/>
                      <a:pt x="38" y="128"/>
                      <a:pt x="38" y="128"/>
                    </a:cubicBezTo>
                    <a:cubicBezTo>
                      <a:pt x="39" y="129"/>
                      <a:pt x="39" y="129"/>
                      <a:pt x="39" y="129"/>
                    </a:cubicBezTo>
                    <a:cubicBezTo>
                      <a:pt x="40" y="132"/>
                      <a:pt x="43" y="137"/>
                      <a:pt x="46" y="138"/>
                    </a:cubicBezTo>
                    <a:cubicBezTo>
                      <a:pt x="46" y="139"/>
                      <a:pt x="47" y="139"/>
                      <a:pt x="47" y="139"/>
                    </a:cubicBezTo>
                    <a:cubicBezTo>
                      <a:pt x="48" y="140"/>
                      <a:pt x="49" y="141"/>
                      <a:pt x="50" y="142"/>
                    </a:cubicBezTo>
                    <a:cubicBezTo>
                      <a:pt x="50" y="142"/>
                      <a:pt x="50" y="142"/>
                      <a:pt x="50" y="142"/>
                    </a:cubicBezTo>
                    <a:cubicBezTo>
                      <a:pt x="51" y="142"/>
                      <a:pt x="51" y="143"/>
                      <a:pt x="51" y="143"/>
                    </a:cubicBezTo>
                    <a:cubicBezTo>
                      <a:pt x="51" y="143"/>
                      <a:pt x="51" y="143"/>
                      <a:pt x="51" y="143"/>
                    </a:cubicBezTo>
                    <a:cubicBezTo>
                      <a:pt x="51" y="143"/>
                      <a:pt x="51" y="143"/>
                      <a:pt x="51" y="143"/>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302" name="Freeform 1450"/>
              <p:cNvSpPr>
                <a:spLocks/>
              </p:cNvSpPr>
              <p:nvPr/>
            </p:nvSpPr>
            <p:spPr bwMode="auto">
              <a:xfrm>
                <a:off x="1576" y="2673"/>
                <a:ext cx="0" cy="3"/>
              </a:xfrm>
              <a:custGeom>
                <a:avLst/>
                <a:gdLst>
                  <a:gd name="T0" fmla="*/ 1 h 3"/>
                  <a:gd name="T1" fmla="*/ 2 h 3"/>
                  <a:gd name="T2" fmla="*/ 3 h 3"/>
                  <a:gd name="T3" fmla="*/ 3 h 3"/>
                  <a:gd name="T4" fmla="*/ 3 h 3"/>
                  <a:gd name="T5" fmla="*/ 0 h 3"/>
                  <a:gd name="T6" fmla="*/ 0 h 3"/>
                  <a:gd name="T7" fmla="*/ 1 h 3"/>
                </a:gdLst>
                <a:ahLst/>
                <a:cxnLst>
                  <a:cxn ang="0">
                    <a:pos x="0" y="T0"/>
                  </a:cxn>
                  <a:cxn ang="0">
                    <a:pos x="0" y="T1"/>
                  </a:cxn>
                  <a:cxn ang="0">
                    <a:pos x="0" y="T2"/>
                  </a:cxn>
                  <a:cxn ang="0">
                    <a:pos x="0" y="T3"/>
                  </a:cxn>
                  <a:cxn ang="0">
                    <a:pos x="0" y="T4"/>
                  </a:cxn>
                  <a:cxn ang="0">
                    <a:pos x="0" y="T5"/>
                  </a:cxn>
                  <a:cxn ang="0">
                    <a:pos x="0" y="T6"/>
                  </a:cxn>
                  <a:cxn ang="0">
                    <a:pos x="0" y="T7"/>
                  </a:cxn>
                </a:cxnLst>
                <a:rect l="0" t="0" r="r" b="b"/>
                <a:pathLst>
                  <a:path h="3">
                    <a:moveTo>
                      <a:pt x="0" y="1"/>
                    </a:moveTo>
                    <a:cubicBezTo>
                      <a:pt x="0" y="1"/>
                      <a:pt x="0" y="1"/>
                      <a:pt x="0" y="2"/>
                    </a:cubicBezTo>
                    <a:cubicBezTo>
                      <a:pt x="0" y="2"/>
                      <a:pt x="0" y="2"/>
                      <a:pt x="0" y="3"/>
                    </a:cubicBezTo>
                    <a:cubicBezTo>
                      <a:pt x="0" y="3"/>
                      <a:pt x="0" y="3"/>
                      <a:pt x="0" y="3"/>
                    </a:cubicBezTo>
                    <a:cubicBezTo>
                      <a:pt x="0" y="3"/>
                      <a:pt x="0" y="3"/>
                      <a:pt x="0" y="3"/>
                    </a:cubicBezTo>
                    <a:cubicBezTo>
                      <a:pt x="0" y="0"/>
                      <a:pt x="0" y="0"/>
                      <a:pt x="0" y="0"/>
                    </a:cubicBezTo>
                    <a:cubicBezTo>
                      <a:pt x="0" y="0"/>
                      <a:pt x="0" y="0"/>
                      <a:pt x="0" y="0"/>
                    </a:cubicBezTo>
                    <a:cubicBezTo>
                      <a:pt x="0" y="0"/>
                      <a:pt x="0" y="0"/>
                      <a:pt x="0" y="1"/>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303" name="Freeform 1451"/>
              <p:cNvSpPr>
                <a:spLocks/>
              </p:cNvSpPr>
              <p:nvPr/>
            </p:nvSpPr>
            <p:spPr bwMode="auto">
              <a:xfrm>
                <a:off x="1578" y="267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304" name="Freeform 1452"/>
              <p:cNvSpPr>
                <a:spLocks/>
              </p:cNvSpPr>
              <p:nvPr/>
            </p:nvSpPr>
            <p:spPr bwMode="auto">
              <a:xfrm>
                <a:off x="1576" y="267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305" name="Oval 1453"/>
              <p:cNvSpPr>
                <a:spLocks noChangeArrowheads="1"/>
              </p:cNvSpPr>
              <p:nvPr/>
            </p:nvSpPr>
            <p:spPr bwMode="auto">
              <a:xfrm>
                <a:off x="1576" y="2673"/>
                <a:ext cx="1" cy="1"/>
              </a:xfrm>
              <a:prstGeom prst="ellipse">
                <a:avLst/>
              </a:pr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306" name="Freeform 1454"/>
              <p:cNvSpPr>
                <a:spLocks/>
              </p:cNvSpPr>
              <p:nvPr/>
            </p:nvSpPr>
            <p:spPr bwMode="auto">
              <a:xfrm>
                <a:off x="1490" y="2791"/>
                <a:ext cx="1" cy="2"/>
              </a:xfrm>
              <a:custGeom>
                <a:avLst/>
                <a:gdLst>
                  <a:gd name="T0" fmla="*/ 0 w 1"/>
                  <a:gd name="T1" fmla="*/ 2 h 2"/>
                  <a:gd name="T2" fmla="*/ 0 w 1"/>
                  <a:gd name="T3" fmla="*/ 2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cubicBezTo>
                      <a:pt x="0" y="2"/>
                      <a:pt x="0" y="2"/>
                      <a:pt x="0" y="2"/>
                    </a:cubicBezTo>
                    <a:cubicBezTo>
                      <a:pt x="0" y="1"/>
                      <a:pt x="1" y="1"/>
                      <a:pt x="1" y="0"/>
                    </a:cubicBezTo>
                    <a:cubicBezTo>
                      <a:pt x="1" y="1"/>
                      <a:pt x="0" y="1"/>
                      <a:pt x="0" y="2"/>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307" name="Freeform 1455"/>
              <p:cNvSpPr>
                <a:spLocks/>
              </p:cNvSpPr>
              <p:nvPr/>
            </p:nvSpPr>
            <p:spPr bwMode="auto">
              <a:xfrm>
                <a:off x="1534" y="2809"/>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1" y="0"/>
                      <a:pt x="0" y="0"/>
                    </a:cubicBezTo>
                    <a:cubicBezTo>
                      <a:pt x="1" y="0"/>
                      <a:pt x="1" y="1"/>
                      <a:pt x="1" y="1"/>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308" name="Freeform 1456"/>
              <p:cNvSpPr>
                <a:spLocks/>
              </p:cNvSpPr>
              <p:nvPr/>
            </p:nvSpPr>
            <p:spPr bwMode="auto">
              <a:xfrm>
                <a:off x="1531" y="2806"/>
                <a:ext cx="3" cy="3"/>
              </a:xfrm>
              <a:custGeom>
                <a:avLst/>
                <a:gdLst>
                  <a:gd name="T0" fmla="*/ 0 w 3"/>
                  <a:gd name="T1" fmla="*/ 0 h 3"/>
                  <a:gd name="T2" fmla="*/ 3 w 3"/>
                  <a:gd name="T3" fmla="*/ 3 h 3"/>
                  <a:gd name="T4" fmla="*/ 0 w 3"/>
                  <a:gd name="T5" fmla="*/ 0 h 3"/>
                </a:gdLst>
                <a:ahLst/>
                <a:cxnLst>
                  <a:cxn ang="0">
                    <a:pos x="T0" y="T1"/>
                  </a:cxn>
                  <a:cxn ang="0">
                    <a:pos x="T2" y="T3"/>
                  </a:cxn>
                  <a:cxn ang="0">
                    <a:pos x="T4" y="T5"/>
                  </a:cxn>
                </a:cxnLst>
                <a:rect l="0" t="0" r="r" b="b"/>
                <a:pathLst>
                  <a:path w="3" h="3">
                    <a:moveTo>
                      <a:pt x="0" y="0"/>
                    </a:moveTo>
                    <a:cubicBezTo>
                      <a:pt x="1" y="1"/>
                      <a:pt x="2" y="2"/>
                      <a:pt x="3" y="3"/>
                    </a:cubicBezTo>
                    <a:cubicBezTo>
                      <a:pt x="2" y="2"/>
                      <a:pt x="1" y="1"/>
                      <a:pt x="0" y="0"/>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309" name="Freeform 1457"/>
              <p:cNvSpPr>
                <a:spLocks/>
              </p:cNvSpPr>
              <p:nvPr/>
            </p:nvSpPr>
            <p:spPr bwMode="auto">
              <a:xfrm>
                <a:off x="1491" y="2791"/>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310" name="Freeform 1458"/>
              <p:cNvSpPr>
                <a:spLocks/>
              </p:cNvSpPr>
              <p:nvPr/>
            </p:nvSpPr>
            <p:spPr bwMode="auto">
              <a:xfrm>
                <a:off x="1493" y="2791"/>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311" name="Freeform 1459"/>
              <p:cNvSpPr>
                <a:spLocks/>
              </p:cNvSpPr>
              <p:nvPr/>
            </p:nvSpPr>
            <p:spPr bwMode="auto">
              <a:xfrm>
                <a:off x="1494" y="2791"/>
                <a:ext cx="3" cy="0"/>
              </a:xfrm>
              <a:custGeom>
                <a:avLst/>
                <a:gdLst>
                  <a:gd name="T0" fmla="*/ 4 w 4"/>
                  <a:gd name="T1" fmla="*/ 0 w 4"/>
                  <a:gd name="T2" fmla="*/ 4 w 4"/>
                </a:gdLst>
                <a:ahLst/>
                <a:cxnLst>
                  <a:cxn ang="0">
                    <a:pos x="T0" y="0"/>
                  </a:cxn>
                  <a:cxn ang="0">
                    <a:pos x="T1" y="0"/>
                  </a:cxn>
                  <a:cxn ang="0">
                    <a:pos x="T2" y="0"/>
                  </a:cxn>
                </a:cxnLst>
                <a:rect l="0" t="0" r="r" b="b"/>
                <a:pathLst>
                  <a:path w="4">
                    <a:moveTo>
                      <a:pt x="4" y="0"/>
                    </a:moveTo>
                    <a:cubicBezTo>
                      <a:pt x="2" y="0"/>
                      <a:pt x="1" y="0"/>
                      <a:pt x="0" y="0"/>
                    </a:cubicBezTo>
                    <a:cubicBezTo>
                      <a:pt x="1" y="0"/>
                      <a:pt x="2" y="0"/>
                      <a:pt x="4" y="0"/>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312" name="Freeform 1460"/>
              <p:cNvSpPr>
                <a:spLocks/>
              </p:cNvSpPr>
              <p:nvPr/>
            </p:nvSpPr>
            <p:spPr bwMode="auto">
              <a:xfrm>
                <a:off x="1502" y="2790"/>
                <a:ext cx="8" cy="1"/>
              </a:xfrm>
              <a:custGeom>
                <a:avLst/>
                <a:gdLst>
                  <a:gd name="T0" fmla="*/ 0 w 8"/>
                  <a:gd name="T1" fmla="*/ 1 h 1"/>
                  <a:gd name="T2" fmla="*/ 1 w 8"/>
                  <a:gd name="T3" fmla="*/ 1 h 1"/>
                  <a:gd name="T4" fmla="*/ 8 w 8"/>
                  <a:gd name="T5" fmla="*/ 0 h 1"/>
                  <a:gd name="T6" fmla="*/ 1 w 8"/>
                  <a:gd name="T7" fmla="*/ 1 h 1"/>
                  <a:gd name="T8" fmla="*/ 0 w 8"/>
                  <a:gd name="T9" fmla="*/ 1 h 1"/>
                </a:gdLst>
                <a:ahLst/>
                <a:cxnLst>
                  <a:cxn ang="0">
                    <a:pos x="T0" y="T1"/>
                  </a:cxn>
                  <a:cxn ang="0">
                    <a:pos x="T2" y="T3"/>
                  </a:cxn>
                  <a:cxn ang="0">
                    <a:pos x="T4" y="T5"/>
                  </a:cxn>
                  <a:cxn ang="0">
                    <a:pos x="T6" y="T7"/>
                  </a:cxn>
                  <a:cxn ang="0">
                    <a:pos x="T8" y="T9"/>
                  </a:cxn>
                </a:cxnLst>
                <a:rect l="0" t="0" r="r" b="b"/>
                <a:pathLst>
                  <a:path w="8" h="1">
                    <a:moveTo>
                      <a:pt x="0" y="1"/>
                    </a:moveTo>
                    <a:cubicBezTo>
                      <a:pt x="0" y="1"/>
                      <a:pt x="0" y="1"/>
                      <a:pt x="1" y="1"/>
                    </a:cubicBezTo>
                    <a:cubicBezTo>
                      <a:pt x="2" y="1"/>
                      <a:pt x="5" y="0"/>
                      <a:pt x="8" y="0"/>
                    </a:cubicBezTo>
                    <a:cubicBezTo>
                      <a:pt x="5" y="0"/>
                      <a:pt x="2" y="1"/>
                      <a:pt x="1" y="1"/>
                    </a:cubicBezTo>
                    <a:cubicBezTo>
                      <a:pt x="0" y="1"/>
                      <a:pt x="0" y="1"/>
                      <a:pt x="0" y="1"/>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313" name="Freeform 1461"/>
              <p:cNvSpPr>
                <a:spLocks/>
              </p:cNvSpPr>
              <p:nvPr/>
            </p:nvSpPr>
            <p:spPr bwMode="auto">
              <a:xfrm>
                <a:off x="1575" y="268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314" name="Freeform 1462"/>
              <p:cNvSpPr>
                <a:spLocks/>
              </p:cNvSpPr>
              <p:nvPr/>
            </p:nvSpPr>
            <p:spPr bwMode="auto">
              <a:xfrm>
                <a:off x="1575" y="2686"/>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315" name="Freeform 1463"/>
              <p:cNvSpPr>
                <a:spLocks/>
              </p:cNvSpPr>
              <p:nvPr/>
            </p:nvSpPr>
            <p:spPr bwMode="auto">
              <a:xfrm>
                <a:off x="1575" y="268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316" name="Freeform 1464"/>
              <p:cNvSpPr>
                <a:spLocks/>
              </p:cNvSpPr>
              <p:nvPr/>
            </p:nvSpPr>
            <p:spPr bwMode="auto">
              <a:xfrm>
                <a:off x="1576" y="2676"/>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0"/>
                      <a:pt x="0" y="0"/>
                      <a:pt x="0" y="0"/>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317" name="Freeform 1465"/>
              <p:cNvSpPr>
                <a:spLocks/>
              </p:cNvSpPr>
              <p:nvPr/>
            </p:nvSpPr>
            <p:spPr bwMode="auto">
              <a:xfrm>
                <a:off x="1575" y="268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318" name="Freeform 1466"/>
              <p:cNvSpPr>
                <a:spLocks/>
              </p:cNvSpPr>
              <p:nvPr/>
            </p:nvSpPr>
            <p:spPr bwMode="auto">
              <a:xfrm>
                <a:off x="1576" y="268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319" name="Freeform 1467"/>
              <p:cNvSpPr>
                <a:spLocks/>
              </p:cNvSpPr>
              <p:nvPr/>
            </p:nvSpPr>
            <p:spPr bwMode="auto">
              <a:xfrm>
                <a:off x="1576" y="268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320" name="Freeform 1468"/>
              <p:cNvSpPr>
                <a:spLocks/>
              </p:cNvSpPr>
              <p:nvPr/>
            </p:nvSpPr>
            <p:spPr bwMode="auto">
              <a:xfrm>
                <a:off x="1576" y="268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321" name="Freeform 1469"/>
              <p:cNvSpPr>
                <a:spLocks/>
              </p:cNvSpPr>
              <p:nvPr/>
            </p:nvSpPr>
            <p:spPr bwMode="auto">
              <a:xfrm>
                <a:off x="1576" y="2683"/>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322" name="Freeform 1470"/>
              <p:cNvSpPr>
                <a:spLocks/>
              </p:cNvSpPr>
              <p:nvPr/>
            </p:nvSpPr>
            <p:spPr bwMode="auto">
              <a:xfrm>
                <a:off x="1576" y="268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323" name="Freeform 1471"/>
              <p:cNvSpPr>
                <a:spLocks/>
              </p:cNvSpPr>
              <p:nvPr/>
            </p:nvSpPr>
            <p:spPr bwMode="auto">
              <a:xfrm>
                <a:off x="1576" y="2678"/>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324" name="Freeform 1472"/>
              <p:cNvSpPr>
                <a:spLocks/>
              </p:cNvSpPr>
              <p:nvPr/>
            </p:nvSpPr>
            <p:spPr bwMode="auto">
              <a:xfrm>
                <a:off x="1576" y="2679"/>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325" name="Freeform 1473"/>
              <p:cNvSpPr>
                <a:spLocks/>
              </p:cNvSpPr>
              <p:nvPr/>
            </p:nvSpPr>
            <p:spPr bwMode="auto">
              <a:xfrm>
                <a:off x="1576" y="268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326" name="Freeform 1474"/>
              <p:cNvSpPr>
                <a:spLocks/>
              </p:cNvSpPr>
              <p:nvPr/>
            </p:nvSpPr>
            <p:spPr bwMode="auto">
              <a:xfrm>
                <a:off x="1576" y="2674"/>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327" name="Freeform 1475"/>
              <p:cNvSpPr>
                <a:spLocks/>
              </p:cNvSpPr>
              <p:nvPr/>
            </p:nvSpPr>
            <p:spPr bwMode="auto">
              <a:xfrm>
                <a:off x="1576" y="267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328" name="Freeform 1476"/>
              <p:cNvSpPr>
                <a:spLocks/>
              </p:cNvSpPr>
              <p:nvPr/>
            </p:nvSpPr>
            <p:spPr bwMode="auto">
              <a:xfrm>
                <a:off x="1537" y="2698"/>
                <a:ext cx="176" cy="164"/>
              </a:xfrm>
              <a:custGeom>
                <a:avLst/>
                <a:gdLst>
                  <a:gd name="T0" fmla="*/ 2 w 184"/>
                  <a:gd name="T1" fmla="*/ 125 h 171"/>
                  <a:gd name="T2" fmla="*/ 10 w 184"/>
                  <a:gd name="T3" fmla="*/ 140 h 171"/>
                  <a:gd name="T4" fmla="*/ 10 w 184"/>
                  <a:gd name="T5" fmla="*/ 142 h 171"/>
                  <a:gd name="T6" fmla="*/ 10 w 184"/>
                  <a:gd name="T7" fmla="*/ 147 h 171"/>
                  <a:gd name="T8" fmla="*/ 10 w 184"/>
                  <a:gd name="T9" fmla="*/ 148 h 171"/>
                  <a:gd name="T10" fmla="*/ 16 w 184"/>
                  <a:gd name="T11" fmla="*/ 149 h 171"/>
                  <a:gd name="T12" fmla="*/ 24 w 184"/>
                  <a:gd name="T13" fmla="*/ 149 h 171"/>
                  <a:gd name="T14" fmla="*/ 33 w 184"/>
                  <a:gd name="T15" fmla="*/ 144 h 171"/>
                  <a:gd name="T16" fmla="*/ 42 w 184"/>
                  <a:gd name="T17" fmla="*/ 156 h 171"/>
                  <a:gd name="T18" fmla="*/ 42 w 184"/>
                  <a:gd name="T19" fmla="*/ 161 h 171"/>
                  <a:gd name="T20" fmla="*/ 47 w 184"/>
                  <a:gd name="T21" fmla="*/ 170 h 171"/>
                  <a:gd name="T22" fmla="*/ 47 w 184"/>
                  <a:gd name="T23" fmla="*/ 170 h 171"/>
                  <a:gd name="T24" fmla="*/ 48 w 184"/>
                  <a:gd name="T25" fmla="*/ 169 h 171"/>
                  <a:gd name="T26" fmla="*/ 53 w 184"/>
                  <a:gd name="T27" fmla="*/ 167 h 171"/>
                  <a:gd name="T28" fmla="*/ 54 w 184"/>
                  <a:gd name="T29" fmla="*/ 168 h 171"/>
                  <a:gd name="T30" fmla="*/ 55 w 184"/>
                  <a:gd name="T31" fmla="*/ 169 h 171"/>
                  <a:gd name="T32" fmla="*/ 56 w 184"/>
                  <a:gd name="T33" fmla="*/ 170 h 171"/>
                  <a:gd name="T34" fmla="*/ 57 w 184"/>
                  <a:gd name="T35" fmla="*/ 171 h 171"/>
                  <a:gd name="T36" fmla="*/ 69 w 184"/>
                  <a:gd name="T37" fmla="*/ 166 h 171"/>
                  <a:gd name="T38" fmla="*/ 70 w 184"/>
                  <a:gd name="T39" fmla="*/ 168 h 171"/>
                  <a:gd name="T40" fmla="*/ 73 w 184"/>
                  <a:gd name="T41" fmla="*/ 167 h 171"/>
                  <a:gd name="T42" fmla="*/ 74 w 184"/>
                  <a:gd name="T43" fmla="*/ 163 h 171"/>
                  <a:gd name="T44" fmla="*/ 75 w 184"/>
                  <a:gd name="T45" fmla="*/ 161 h 171"/>
                  <a:gd name="T46" fmla="*/ 76 w 184"/>
                  <a:gd name="T47" fmla="*/ 151 h 171"/>
                  <a:gd name="T48" fmla="*/ 85 w 184"/>
                  <a:gd name="T49" fmla="*/ 146 h 171"/>
                  <a:gd name="T50" fmla="*/ 93 w 184"/>
                  <a:gd name="T51" fmla="*/ 131 h 171"/>
                  <a:gd name="T52" fmla="*/ 98 w 184"/>
                  <a:gd name="T53" fmla="*/ 134 h 171"/>
                  <a:gd name="T54" fmla="*/ 103 w 184"/>
                  <a:gd name="T55" fmla="*/ 128 h 171"/>
                  <a:gd name="T56" fmla="*/ 113 w 184"/>
                  <a:gd name="T57" fmla="*/ 124 h 171"/>
                  <a:gd name="T58" fmla="*/ 126 w 184"/>
                  <a:gd name="T59" fmla="*/ 116 h 171"/>
                  <a:gd name="T60" fmla="*/ 140 w 184"/>
                  <a:gd name="T61" fmla="*/ 115 h 171"/>
                  <a:gd name="T62" fmla="*/ 147 w 184"/>
                  <a:gd name="T63" fmla="*/ 115 h 171"/>
                  <a:gd name="T64" fmla="*/ 157 w 184"/>
                  <a:gd name="T65" fmla="*/ 112 h 171"/>
                  <a:gd name="T66" fmla="*/ 174 w 184"/>
                  <a:gd name="T67" fmla="*/ 110 h 171"/>
                  <a:gd name="T68" fmla="*/ 180 w 184"/>
                  <a:gd name="T69" fmla="*/ 105 h 171"/>
                  <a:gd name="T70" fmla="*/ 183 w 184"/>
                  <a:gd name="T71" fmla="*/ 97 h 171"/>
                  <a:gd name="T72" fmla="*/ 183 w 184"/>
                  <a:gd name="T73" fmla="*/ 95 h 171"/>
                  <a:gd name="T74" fmla="*/ 183 w 184"/>
                  <a:gd name="T75" fmla="*/ 93 h 171"/>
                  <a:gd name="T76" fmla="*/ 184 w 184"/>
                  <a:gd name="T77" fmla="*/ 87 h 171"/>
                  <a:gd name="T78" fmla="*/ 184 w 184"/>
                  <a:gd name="T79" fmla="*/ 81 h 171"/>
                  <a:gd name="T80" fmla="*/ 184 w 184"/>
                  <a:gd name="T81" fmla="*/ 72 h 171"/>
                  <a:gd name="T82" fmla="*/ 176 w 184"/>
                  <a:gd name="T83" fmla="*/ 73 h 171"/>
                  <a:gd name="T84" fmla="*/ 169 w 184"/>
                  <a:gd name="T85" fmla="*/ 61 h 171"/>
                  <a:gd name="T86" fmla="*/ 156 w 184"/>
                  <a:gd name="T87" fmla="*/ 56 h 171"/>
                  <a:gd name="T88" fmla="*/ 64 w 184"/>
                  <a:gd name="T89" fmla="*/ 0 h 171"/>
                  <a:gd name="T90" fmla="*/ 78 w 184"/>
                  <a:gd name="T91" fmla="*/ 101 h 171"/>
                  <a:gd name="T92" fmla="*/ 32 w 184"/>
                  <a:gd name="T93" fmla="*/ 113 h 171"/>
                  <a:gd name="T94" fmla="*/ 19 w 184"/>
                  <a:gd name="T95" fmla="*/ 114 h 171"/>
                  <a:gd name="T96" fmla="*/ 14 w 184"/>
                  <a:gd name="T97" fmla="*/ 118 h 171"/>
                  <a:gd name="T98" fmla="*/ 5 w 184"/>
                  <a:gd name="T99" fmla="*/ 116 h 171"/>
                  <a:gd name="T100" fmla="*/ 4 w 184"/>
                  <a:gd name="T101" fmla="*/ 119 h 171"/>
                  <a:gd name="T102" fmla="*/ 2 w 184"/>
                  <a:gd name="T103" fmla="*/ 121 h 171"/>
                  <a:gd name="T104" fmla="*/ 0 w 184"/>
                  <a:gd name="T105" fmla="*/ 121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84" h="171">
                    <a:moveTo>
                      <a:pt x="0" y="121"/>
                    </a:moveTo>
                    <a:cubicBezTo>
                      <a:pt x="2" y="125"/>
                      <a:pt x="2" y="125"/>
                      <a:pt x="2" y="125"/>
                    </a:cubicBezTo>
                    <a:cubicBezTo>
                      <a:pt x="2" y="125"/>
                      <a:pt x="2" y="125"/>
                      <a:pt x="2" y="125"/>
                    </a:cubicBezTo>
                    <a:cubicBezTo>
                      <a:pt x="2" y="127"/>
                      <a:pt x="3" y="130"/>
                      <a:pt x="3" y="131"/>
                    </a:cubicBezTo>
                    <a:cubicBezTo>
                      <a:pt x="7" y="135"/>
                      <a:pt x="10" y="137"/>
                      <a:pt x="10" y="139"/>
                    </a:cubicBezTo>
                    <a:cubicBezTo>
                      <a:pt x="10" y="139"/>
                      <a:pt x="10" y="140"/>
                      <a:pt x="10" y="140"/>
                    </a:cubicBezTo>
                    <a:cubicBezTo>
                      <a:pt x="10" y="140"/>
                      <a:pt x="10" y="141"/>
                      <a:pt x="10" y="141"/>
                    </a:cubicBezTo>
                    <a:cubicBezTo>
                      <a:pt x="10" y="141"/>
                      <a:pt x="10" y="141"/>
                      <a:pt x="10" y="141"/>
                    </a:cubicBezTo>
                    <a:cubicBezTo>
                      <a:pt x="10" y="142"/>
                      <a:pt x="10" y="142"/>
                      <a:pt x="10" y="142"/>
                    </a:cubicBezTo>
                    <a:cubicBezTo>
                      <a:pt x="10" y="143"/>
                      <a:pt x="10" y="143"/>
                      <a:pt x="10" y="144"/>
                    </a:cubicBezTo>
                    <a:cubicBezTo>
                      <a:pt x="10" y="144"/>
                      <a:pt x="10" y="144"/>
                      <a:pt x="10" y="144"/>
                    </a:cubicBezTo>
                    <a:cubicBezTo>
                      <a:pt x="10" y="147"/>
                      <a:pt x="10" y="147"/>
                      <a:pt x="10" y="147"/>
                    </a:cubicBezTo>
                    <a:cubicBezTo>
                      <a:pt x="10" y="147"/>
                      <a:pt x="10" y="147"/>
                      <a:pt x="10" y="147"/>
                    </a:cubicBezTo>
                    <a:cubicBezTo>
                      <a:pt x="10" y="148"/>
                      <a:pt x="10" y="148"/>
                      <a:pt x="10" y="148"/>
                    </a:cubicBezTo>
                    <a:cubicBezTo>
                      <a:pt x="10" y="148"/>
                      <a:pt x="10" y="148"/>
                      <a:pt x="10" y="148"/>
                    </a:cubicBezTo>
                    <a:cubicBezTo>
                      <a:pt x="10" y="148"/>
                      <a:pt x="10" y="148"/>
                      <a:pt x="10" y="148"/>
                    </a:cubicBezTo>
                    <a:cubicBezTo>
                      <a:pt x="10" y="149"/>
                      <a:pt x="10" y="149"/>
                      <a:pt x="11" y="150"/>
                    </a:cubicBezTo>
                    <a:cubicBezTo>
                      <a:pt x="13" y="148"/>
                      <a:pt x="14" y="149"/>
                      <a:pt x="16" y="149"/>
                    </a:cubicBezTo>
                    <a:cubicBezTo>
                      <a:pt x="16" y="150"/>
                      <a:pt x="16" y="150"/>
                      <a:pt x="16" y="150"/>
                    </a:cubicBezTo>
                    <a:cubicBezTo>
                      <a:pt x="17" y="148"/>
                      <a:pt x="18" y="147"/>
                      <a:pt x="20" y="147"/>
                    </a:cubicBezTo>
                    <a:cubicBezTo>
                      <a:pt x="21" y="147"/>
                      <a:pt x="22" y="148"/>
                      <a:pt x="24" y="149"/>
                    </a:cubicBezTo>
                    <a:cubicBezTo>
                      <a:pt x="24" y="149"/>
                      <a:pt x="25" y="149"/>
                      <a:pt x="25" y="149"/>
                    </a:cubicBezTo>
                    <a:cubicBezTo>
                      <a:pt x="26" y="149"/>
                      <a:pt x="28" y="147"/>
                      <a:pt x="28" y="147"/>
                    </a:cubicBezTo>
                    <a:cubicBezTo>
                      <a:pt x="31" y="145"/>
                      <a:pt x="32" y="144"/>
                      <a:pt x="33" y="144"/>
                    </a:cubicBezTo>
                    <a:cubicBezTo>
                      <a:pt x="34" y="144"/>
                      <a:pt x="34" y="144"/>
                      <a:pt x="34" y="144"/>
                    </a:cubicBezTo>
                    <a:cubicBezTo>
                      <a:pt x="37" y="144"/>
                      <a:pt x="40" y="151"/>
                      <a:pt x="40" y="154"/>
                    </a:cubicBezTo>
                    <a:cubicBezTo>
                      <a:pt x="40" y="154"/>
                      <a:pt x="41" y="155"/>
                      <a:pt x="42" y="156"/>
                    </a:cubicBezTo>
                    <a:cubicBezTo>
                      <a:pt x="43" y="157"/>
                      <a:pt x="44" y="158"/>
                      <a:pt x="44" y="159"/>
                    </a:cubicBezTo>
                    <a:cubicBezTo>
                      <a:pt x="44" y="160"/>
                      <a:pt x="44" y="161"/>
                      <a:pt x="42" y="161"/>
                    </a:cubicBezTo>
                    <a:cubicBezTo>
                      <a:pt x="42" y="161"/>
                      <a:pt x="42" y="161"/>
                      <a:pt x="42" y="161"/>
                    </a:cubicBezTo>
                    <a:cubicBezTo>
                      <a:pt x="45" y="162"/>
                      <a:pt x="45" y="165"/>
                      <a:pt x="46" y="166"/>
                    </a:cubicBezTo>
                    <a:cubicBezTo>
                      <a:pt x="46" y="167"/>
                      <a:pt x="46" y="168"/>
                      <a:pt x="46" y="168"/>
                    </a:cubicBezTo>
                    <a:cubicBezTo>
                      <a:pt x="46" y="169"/>
                      <a:pt x="47" y="169"/>
                      <a:pt x="47" y="170"/>
                    </a:cubicBezTo>
                    <a:cubicBezTo>
                      <a:pt x="47" y="170"/>
                      <a:pt x="47" y="170"/>
                      <a:pt x="47" y="170"/>
                    </a:cubicBezTo>
                    <a:cubicBezTo>
                      <a:pt x="47" y="170"/>
                      <a:pt x="47" y="170"/>
                      <a:pt x="47" y="170"/>
                    </a:cubicBezTo>
                    <a:cubicBezTo>
                      <a:pt x="47" y="170"/>
                      <a:pt x="47" y="170"/>
                      <a:pt x="47" y="170"/>
                    </a:cubicBezTo>
                    <a:cubicBezTo>
                      <a:pt x="47" y="170"/>
                      <a:pt x="48" y="170"/>
                      <a:pt x="48" y="170"/>
                    </a:cubicBezTo>
                    <a:cubicBezTo>
                      <a:pt x="48" y="170"/>
                      <a:pt x="48" y="170"/>
                      <a:pt x="48" y="170"/>
                    </a:cubicBezTo>
                    <a:cubicBezTo>
                      <a:pt x="48" y="170"/>
                      <a:pt x="48" y="170"/>
                      <a:pt x="48" y="169"/>
                    </a:cubicBezTo>
                    <a:cubicBezTo>
                      <a:pt x="49" y="168"/>
                      <a:pt x="50" y="167"/>
                      <a:pt x="51" y="167"/>
                    </a:cubicBezTo>
                    <a:cubicBezTo>
                      <a:pt x="52" y="167"/>
                      <a:pt x="52" y="167"/>
                      <a:pt x="52" y="167"/>
                    </a:cubicBezTo>
                    <a:cubicBezTo>
                      <a:pt x="53" y="167"/>
                      <a:pt x="53" y="167"/>
                      <a:pt x="53" y="167"/>
                    </a:cubicBezTo>
                    <a:cubicBezTo>
                      <a:pt x="53" y="167"/>
                      <a:pt x="53" y="167"/>
                      <a:pt x="53" y="167"/>
                    </a:cubicBezTo>
                    <a:cubicBezTo>
                      <a:pt x="54" y="167"/>
                      <a:pt x="54" y="168"/>
                      <a:pt x="54" y="168"/>
                    </a:cubicBezTo>
                    <a:cubicBezTo>
                      <a:pt x="54" y="168"/>
                      <a:pt x="54" y="168"/>
                      <a:pt x="54" y="168"/>
                    </a:cubicBezTo>
                    <a:cubicBezTo>
                      <a:pt x="54" y="168"/>
                      <a:pt x="55" y="168"/>
                      <a:pt x="55" y="168"/>
                    </a:cubicBezTo>
                    <a:cubicBezTo>
                      <a:pt x="55" y="168"/>
                      <a:pt x="55" y="168"/>
                      <a:pt x="55" y="169"/>
                    </a:cubicBezTo>
                    <a:cubicBezTo>
                      <a:pt x="55" y="169"/>
                      <a:pt x="55" y="169"/>
                      <a:pt x="55" y="169"/>
                    </a:cubicBezTo>
                    <a:cubicBezTo>
                      <a:pt x="56" y="169"/>
                      <a:pt x="56" y="169"/>
                      <a:pt x="56" y="169"/>
                    </a:cubicBezTo>
                    <a:cubicBezTo>
                      <a:pt x="56" y="169"/>
                      <a:pt x="56" y="169"/>
                      <a:pt x="56" y="170"/>
                    </a:cubicBezTo>
                    <a:cubicBezTo>
                      <a:pt x="56" y="170"/>
                      <a:pt x="56" y="170"/>
                      <a:pt x="56" y="170"/>
                    </a:cubicBezTo>
                    <a:cubicBezTo>
                      <a:pt x="56" y="170"/>
                      <a:pt x="56" y="170"/>
                      <a:pt x="57" y="170"/>
                    </a:cubicBezTo>
                    <a:cubicBezTo>
                      <a:pt x="57" y="170"/>
                      <a:pt x="57" y="170"/>
                      <a:pt x="57" y="170"/>
                    </a:cubicBezTo>
                    <a:cubicBezTo>
                      <a:pt x="57" y="170"/>
                      <a:pt x="57" y="171"/>
                      <a:pt x="57" y="171"/>
                    </a:cubicBezTo>
                    <a:cubicBezTo>
                      <a:pt x="57" y="171"/>
                      <a:pt x="57" y="171"/>
                      <a:pt x="57" y="171"/>
                    </a:cubicBezTo>
                    <a:cubicBezTo>
                      <a:pt x="58" y="171"/>
                      <a:pt x="60" y="169"/>
                      <a:pt x="60" y="168"/>
                    </a:cubicBezTo>
                    <a:cubicBezTo>
                      <a:pt x="61" y="165"/>
                      <a:pt x="67" y="163"/>
                      <a:pt x="69" y="166"/>
                    </a:cubicBezTo>
                    <a:cubicBezTo>
                      <a:pt x="69" y="166"/>
                      <a:pt x="70" y="167"/>
                      <a:pt x="69" y="168"/>
                    </a:cubicBezTo>
                    <a:cubicBezTo>
                      <a:pt x="69" y="168"/>
                      <a:pt x="69" y="168"/>
                      <a:pt x="69" y="169"/>
                    </a:cubicBezTo>
                    <a:cubicBezTo>
                      <a:pt x="70" y="168"/>
                      <a:pt x="70" y="168"/>
                      <a:pt x="70" y="168"/>
                    </a:cubicBezTo>
                    <a:cubicBezTo>
                      <a:pt x="71" y="168"/>
                      <a:pt x="71" y="167"/>
                      <a:pt x="72" y="167"/>
                    </a:cubicBezTo>
                    <a:cubicBezTo>
                      <a:pt x="72" y="167"/>
                      <a:pt x="72" y="167"/>
                      <a:pt x="73" y="167"/>
                    </a:cubicBezTo>
                    <a:cubicBezTo>
                      <a:pt x="73" y="167"/>
                      <a:pt x="73" y="167"/>
                      <a:pt x="73" y="167"/>
                    </a:cubicBezTo>
                    <a:cubicBezTo>
                      <a:pt x="73" y="167"/>
                      <a:pt x="73" y="166"/>
                      <a:pt x="73" y="166"/>
                    </a:cubicBezTo>
                    <a:cubicBezTo>
                      <a:pt x="74" y="166"/>
                      <a:pt x="74" y="165"/>
                      <a:pt x="74" y="165"/>
                    </a:cubicBezTo>
                    <a:cubicBezTo>
                      <a:pt x="74" y="164"/>
                      <a:pt x="74" y="164"/>
                      <a:pt x="74" y="163"/>
                    </a:cubicBezTo>
                    <a:cubicBezTo>
                      <a:pt x="74" y="163"/>
                      <a:pt x="75" y="163"/>
                      <a:pt x="75" y="163"/>
                    </a:cubicBezTo>
                    <a:cubicBezTo>
                      <a:pt x="75" y="162"/>
                      <a:pt x="75" y="162"/>
                      <a:pt x="75" y="161"/>
                    </a:cubicBezTo>
                    <a:cubicBezTo>
                      <a:pt x="75" y="161"/>
                      <a:pt x="75" y="161"/>
                      <a:pt x="75" y="161"/>
                    </a:cubicBezTo>
                    <a:cubicBezTo>
                      <a:pt x="76" y="160"/>
                      <a:pt x="76" y="160"/>
                      <a:pt x="76" y="159"/>
                    </a:cubicBezTo>
                    <a:cubicBezTo>
                      <a:pt x="76" y="159"/>
                      <a:pt x="76" y="158"/>
                      <a:pt x="75" y="157"/>
                    </a:cubicBezTo>
                    <a:cubicBezTo>
                      <a:pt x="75" y="155"/>
                      <a:pt x="74" y="152"/>
                      <a:pt x="76" y="151"/>
                    </a:cubicBezTo>
                    <a:cubicBezTo>
                      <a:pt x="77" y="151"/>
                      <a:pt x="78" y="151"/>
                      <a:pt x="79" y="151"/>
                    </a:cubicBezTo>
                    <a:cubicBezTo>
                      <a:pt x="82" y="151"/>
                      <a:pt x="83" y="150"/>
                      <a:pt x="84" y="148"/>
                    </a:cubicBezTo>
                    <a:cubicBezTo>
                      <a:pt x="85" y="147"/>
                      <a:pt x="85" y="146"/>
                      <a:pt x="85" y="146"/>
                    </a:cubicBezTo>
                    <a:cubicBezTo>
                      <a:pt x="86" y="143"/>
                      <a:pt x="87" y="142"/>
                      <a:pt x="88" y="141"/>
                    </a:cubicBezTo>
                    <a:cubicBezTo>
                      <a:pt x="88" y="137"/>
                      <a:pt x="89" y="133"/>
                      <a:pt x="92" y="132"/>
                    </a:cubicBezTo>
                    <a:cubicBezTo>
                      <a:pt x="92" y="131"/>
                      <a:pt x="92" y="131"/>
                      <a:pt x="93" y="131"/>
                    </a:cubicBezTo>
                    <a:cubicBezTo>
                      <a:pt x="93" y="131"/>
                      <a:pt x="94" y="132"/>
                      <a:pt x="94" y="132"/>
                    </a:cubicBezTo>
                    <a:cubicBezTo>
                      <a:pt x="95" y="132"/>
                      <a:pt x="95" y="132"/>
                      <a:pt x="95" y="132"/>
                    </a:cubicBezTo>
                    <a:cubicBezTo>
                      <a:pt x="96" y="133"/>
                      <a:pt x="98" y="134"/>
                      <a:pt x="98" y="134"/>
                    </a:cubicBezTo>
                    <a:cubicBezTo>
                      <a:pt x="98" y="134"/>
                      <a:pt x="98" y="134"/>
                      <a:pt x="98" y="134"/>
                    </a:cubicBezTo>
                    <a:cubicBezTo>
                      <a:pt x="99" y="130"/>
                      <a:pt x="101" y="130"/>
                      <a:pt x="102" y="129"/>
                    </a:cubicBezTo>
                    <a:cubicBezTo>
                      <a:pt x="103" y="129"/>
                      <a:pt x="103" y="129"/>
                      <a:pt x="103" y="128"/>
                    </a:cubicBezTo>
                    <a:cubicBezTo>
                      <a:pt x="104" y="125"/>
                      <a:pt x="106" y="123"/>
                      <a:pt x="108" y="123"/>
                    </a:cubicBezTo>
                    <a:cubicBezTo>
                      <a:pt x="109" y="123"/>
                      <a:pt x="110" y="124"/>
                      <a:pt x="111" y="124"/>
                    </a:cubicBezTo>
                    <a:cubicBezTo>
                      <a:pt x="112" y="124"/>
                      <a:pt x="113" y="124"/>
                      <a:pt x="113" y="124"/>
                    </a:cubicBezTo>
                    <a:cubicBezTo>
                      <a:pt x="113" y="121"/>
                      <a:pt x="116" y="120"/>
                      <a:pt x="118" y="120"/>
                    </a:cubicBezTo>
                    <a:cubicBezTo>
                      <a:pt x="120" y="120"/>
                      <a:pt x="122" y="119"/>
                      <a:pt x="124" y="118"/>
                    </a:cubicBezTo>
                    <a:cubicBezTo>
                      <a:pt x="124" y="117"/>
                      <a:pt x="125" y="117"/>
                      <a:pt x="126" y="116"/>
                    </a:cubicBezTo>
                    <a:cubicBezTo>
                      <a:pt x="128" y="115"/>
                      <a:pt x="130" y="113"/>
                      <a:pt x="132" y="113"/>
                    </a:cubicBezTo>
                    <a:cubicBezTo>
                      <a:pt x="133" y="113"/>
                      <a:pt x="134" y="114"/>
                      <a:pt x="134" y="114"/>
                    </a:cubicBezTo>
                    <a:cubicBezTo>
                      <a:pt x="135" y="115"/>
                      <a:pt x="136" y="115"/>
                      <a:pt x="140" y="115"/>
                    </a:cubicBezTo>
                    <a:cubicBezTo>
                      <a:pt x="141" y="115"/>
                      <a:pt x="141" y="115"/>
                      <a:pt x="141" y="115"/>
                    </a:cubicBezTo>
                    <a:cubicBezTo>
                      <a:pt x="144" y="115"/>
                      <a:pt x="146" y="115"/>
                      <a:pt x="146" y="115"/>
                    </a:cubicBezTo>
                    <a:cubicBezTo>
                      <a:pt x="146" y="115"/>
                      <a:pt x="147" y="115"/>
                      <a:pt x="147" y="115"/>
                    </a:cubicBezTo>
                    <a:cubicBezTo>
                      <a:pt x="147" y="115"/>
                      <a:pt x="147" y="114"/>
                      <a:pt x="148" y="114"/>
                    </a:cubicBezTo>
                    <a:cubicBezTo>
                      <a:pt x="149" y="113"/>
                      <a:pt x="150" y="113"/>
                      <a:pt x="152" y="112"/>
                    </a:cubicBezTo>
                    <a:cubicBezTo>
                      <a:pt x="153" y="112"/>
                      <a:pt x="155" y="111"/>
                      <a:pt x="157" y="112"/>
                    </a:cubicBezTo>
                    <a:cubicBezTo>
                      <a:pt x="157" y="112"/>
                      <a:pt x="158" y="112"/>
                      <a:pt x="159" y="112"/>
                    </a:cubicBezTo>
                    <a:cubicBezTo>
                      <a:pt x="161" y="112"/>
                      <a:pt x="164" y="111"/>
                      <a:pt x="167" y="111"/>
                    </a:cubicBezTo>
                    <a:cubicBezTo>
                      <a:pt x="170" y="110"/>
                      <a:pt x="172" y="110"/>
                      <a:pt x="174" y="110"/>
                    </a:cubicBezTo>
                    <a:cubicBezTo>
                      <a:pt x="176" y="110"/>
                      <a:pt x="177" y="109"/>
                      <a:pt x="179" y="107"/>
                    </a:cubicBezTo>
                    <a:cubicBezTo>
                      <a:pt x="179" y="106"/>
                      <a:pt x="179" y="106"/>
                      <a:pt x="180" y="105"/>
                    </a:cubicBezTo>
                    <a:cubicBezTo>
                      <a:pt x="180" y="105"/>
                      <a:pt x="180" y="105"/>
                      <a:pt x="180" y="105"/>
                    </a:cubicBezTo>
                    <a:cubicBezTo>
                      <a:pt x="180" y="104"/>
                      <a:pt x="181" y="103"/>
                      <a:pt x="181" y="102"/>
                    </a:cubicBezTo>
                    <a:cubicBezTo>
                      <a:pt x="182" y="100"/>
                      <a:pt x="182" y="99"/>
                      <a:pt x="182" y="98"/>
                    </a:cubicBezTo>
                    <a:cubicBezTo>
                      <a:pt x="183" y="98"/>
                      <a:pt x="183" y="98"/>
                      <a:pt x="183" y="97"/>
                    </a:cubicBezTo>
                    <a:cubicBezTo>
                      <a:pt x="183" y="97"/>
                      <a:pt x="183" y="97"/>
                      <a:pt x="183" y="97"/>
                    </a:cubicBezTo>
                    <a:cubicBezTo>
                      <a:pt x="183" y="96"/>
                      <a:pt x="183" y="96"/>
                      <a:pt x="183" y="96"/>
                    </a:cubicBezTo>
                    <a:cubicBezTo>
                      <a:pt x="183" y="96"/>
                      <a:pt x="183" y="96"/>
                      <a:pt x="183" y="95"/>
                    </a:cubicBezTo>
                    <a:cubicBezTo>
                      <a:pt x="183" y="95"/>
                      <a:pt x="183" y="95"/>
                      <a:pt x="183" y="95"/>
                    </a:cubicBezTo>
                    <a:cubicBezTo>
                      <a:pt x="183" y="94"/>
                      <a:pt x="183" y="94"/>
                      <a:pt x="183" y="93"/>
                    </a:cubicBezTo>
                    <a:cubicBezTo>
                      <a:pt x="183" y="93"/>
                      <a:pt x="183" y="93"/>
                      <a:pt x="183" y="93"/>
                    </a:cubicBezTo>
                    <a:cubicBezTo>
                      <a:pt x="183" y="92"/>
                      <a:pt x="183" y="91"/>
                      <a:pt x="183" y="90"/>
                    </a:cubicBezTo>
                    <a:cubicBezTo>
                      <a:pt x="183" y="90"/>
                      <a:pt x="183" y="90"/>
                      <a:pt x="184" y="90"/>
                    </a:cubicBezTo>
                    <a:cubicBezTo>
                      <a:pt x="184" y="89"/>
                      <a:pt x="184" y="88"/>
                      <a:pt x="184" y="87"/>
                    </a:cubicBezTo>
                    <a:cubicBezTo>
                      <a:pt x="184" y="86"/>
                      <a:pt x="184" y="86"/>
                      <a:pt x="184" y="86"/>
                    </a:cubicBezTo>
                    <a:cubicBezTo>
                      <a:pt x="184" y="85"/>
                      <a:pt x="184" y="84"/>
                      <a:pt x="184" y="83"/>
                    </a:cubicBezTo>
                    <a:cubicBezTo>
                      <a:pt x="184" y="82"/>
                      <a:pt x="184" y="82"/>
                      <a:pt x="184" y="81"/>
                    </a:cubicBezTo>
                    <a:cubicBezTo>
                      <a:pt x="184" y="80"/>
                      <a:pt x="184" y="79"/>
                      <a:pt x="184" y="77"/>
                    </a:cubicBezTo>
                    <a:cubicBezTo>
                      <a:pt x="184" y="77"/>
                      <a:pt x="184" y="77"/>
                      <a:pt x="184" y="76"/>
                    </a:cubicBezTo>
                    <a:cubicBezTo>
                      <a:pt x="184" y="75"/>
                      <a:pt x="184" y="73"/>
                      <a:pt x="184" y="72"/>
                    </a:cubicBezTo>
                    <a:cubicBezTo>
                      <a:pt x="184" y="71"/>
                      <a:pt x="184" y="71"/>
                      <a:pt x="184" y="71"/>
                    </a:cubicBezTo>
                    <a:cubicBezTo>
                      <a:pt x="181" y="72"/>
                      <a:pt x="178" y="72"/>
                      <a:pt x="177" y="72"/>
                    </a:cubicBezTo>
                    <a:cubicBezTo>
                      <a:pt x="177" y="73"/>
                      <a:pt x="176" y="73"/>
                      <a:pt x="176" y="73"/>
                    </a:cubicBezTo>
                    <a:cubicBezTo>
                      <a:pt x="174" y="73"/>
                      <a:pt x="174" y="73"/>
                      <a:pt x="174" y="73"/>
                    </a:cubicBezTo>
                    <a:cubicBezTo>
                      <a:pt x="174" y="71"/>
                      <a:pt x="174" y="71"/>
                      <a:pt x="174" y="71"/>
                    </a:cubicBezTo>
                    <a:cubicBezTo>
                      <a:pt x="174" y="71"/>
                      <a:pt x="174" y="63"/>
                      <a:pt x="169" y="61"/>
                    </a:cubicBezTo>
                    <a:cubicBezTo>
                      <a:pt x="164" y="58"/>
                      <a:pt x="157" y="57"/>
                      <a:pt x="157" y="57"/>
                    </a:cubicBezTo>
                    <a:cubicBezTo>
                      <a:pt x="156" y="57"/>
                      <a:pt x="156" y="57"/>
                      <a:pt x="156" y="57"/>
                    </a:cubicBezTo>
                    <a:cubicBezTo>
                      <a:pt x="156" y="56"/>
                      <a:pt x="156" y="56"/>
                      <a:pt x="156" y="56"/>
                    </a:cubicBezTo>
                    <a:cubicBezTo>
                      <a:pt x="156" y="56"/>
                      <a:pt x="152" y="49"/>
                      <a:pt x="149" y="46"/>
                    </a:cubicBezTo>
                    <a:cubicBezTo>
                      <a:pt x="147" y="44"/>
                      <a:pt x="118" y="25"/>
                      <a:pt x="80" y="0"/>
                    </a:cubicBezTo>
                    <a:cubicBezTo>
                      <a:pt x="64" y="0"/>
                      <a:pt x="64" y="0"/>
                      <a:pt x="64" y="0"/>
                    </a:cubicBezTo>
                    <a:cubicBezTo>
                      <a:pt x="75" y="96"/>
                      <a:pt x="75" y="96"/>
                      <a:pt x="75" y="96"/>
                    </a:cubicBezTo>
                    <a:cubicBezTo>
                      <a:pt x="78" y="100"/>
                      <a:pt x="78" y="100"/>
                      <a:pt x="78" y="100"/>
                    </a:cubicBezTo>
                    <a:cubicBezTo>
                      <a:pt x="78" y="101"/>
                      <a:pt x="78" y="101"/>
                      <a:pt x="78" y="101"/>
                    </a:cubicBezTo>
                    <a:cubicBezTo>
                      <a:pt x="79" y="107"/>
                      <a:pt x="78" y="111"/>
                      <a:pt x="76" y="112"/>
                    </a:cubicBezTo>
                    <a:cubicBezTo>
                      <a:pt x="75" y="113"/>
                      <a:pt x="74" y="113"/>
                      <a:pt x="52" y="113"/>
                    </a:cubicBezTo>
                    <a:cubicBezTo>
                      <a:pt x="44" y="113"/>
                      <a:pt x="36" y="113"/>
                      <a:pt x="32" y="113"/>
                    </a:cubicBezTo>
                    <a:cubicBezTo>
                      <a:pt x="32" y="113"/>
                      <a:pt x="31" y="113"/>
                      <a:pt x="31" y="113"/>
                    </a:cubicBezTo>
                    <a:cubicBezTo>
                      <a:pt x="30" y="113"/>
                      <a:pt x="26" y="115"/>
                      <a:pt x="24" y="115"/>
                    </a:cubicBezTo>
                    <a:cubicBezTo>
                      <a:pt x="22" y="115"/>
                      <a:pt x="21" y="115"/>
                      <a:pt x="19" y="114"/>
                    </a:cubicBezTo>
                    <a:cubicBezTo>
                      <a:pt x="19" y="114"/>
                      <a:pt x="18" y="114"/>
                      <a:pt x="17" y="114"/>
                    </a:cubicBezTo>
                    <a:cubicBezTo>
                      <a:pt x="17" y="114"/>
                      <a:pt x="17" y="114"/>
                      <a:pt x="17" y="114"/>
                    </a:cubicBezTo>
                    <a:cubicBezTo>
                      <a:pt x="17" y="115"/>
                      <a:pt x="16" y="118"/>
                      <a:pt x="14" y="118"/>
                    </a:cubicBezTo>
                    <a:cubicBezTo>
                      <a:pt x="12" y="118"/>
                      <a:pt x="11" y="117"/>
                      <a:pt x="9" y="115"/>
                    </a:cubicBezTo>
                    <a:cubicBezTo>
                      <a:pt x="7" y="113"/>
                      <a:pt x="6" y="113"/>
                      <a:pt x="6" y="113"/>
                    </a:cubicBezTo>
                    <a:cubicBezTo>
                      <a:pt x="6" y="113"/>
                      <a:pt x="5" y="114"/>
                      <a:pt x="5" y="116"/>
                    </a:cubicBezTo>
                    <a:cubicBezTo>
                      <a:pt x="5" y="117"/>
                      <a:pt x="5" y="117"/>
                      <a:pt x="5" y="118"/>
                    </a:cubicBezTo>
                    <a:cubicBezTo>
                      <a:pt x="5" y="118"/>
                      <a:pt x="5" y="118"/>
                      <a:pt x="5" y="118"/>
                    </a:cubicBezTo>
                    <a:cubicBezTo>
                      <a:pt x="5" y="118"/>
                      <a:pt x="4" y="119"/>
                      <a:pt x="4" y="119"/>
                    </a:cubicBezTo>
                    <a:cubicBezTo>
                      <a:pt x="4" y="119"/>
                      <a:pt x="4" y="119"/>
                      <a:pt x="4" y="119"/>
                    </a:cubicBezTo>
                    <a:cubicBezTo>
                      <a:pt x="3" y="120"/>
                      <a:pt x="3" y="120"/>
                      <a:pt x="3" y="120"/>
                    </a:cubicBezTo>
                    <a:cubicBezTo>
                      <a:pt x="2" y="120"/>
                      <a:pt x="2" y="120"/>
                      <a:pt x="2" y="121"/>
                    </a:cubicBezTo>
                    <a:cubicBezTo>
                      <a:pt x="2" y="121"/>
                      <a:pt x="1" y="121"/>
                      <a:pt x="0" y="121"/>
                    </a:cubicBezTo>
                    <a:cubicBezTo>
                      <a:pt x="0" y="121"/>
                      <a:pt x="0" y="121"/>
                      <a:pt x="0" y="121"/>
                    </a:cubicBezTo>
                    <a:cubicBezTo>
                      <a:pt x="0" y="121"/>
                      <a:pt x="0" y="121"/>
                      <a:pt x="0" y="121"/>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329" name="Freeform 1477"/>
              <p:cNvSpPr>
                <a:spLocks/>
              </p:cNvSpPr>
              <p:nvPr/>
            </p:nvSpPr>
            <p:spPr bwMode="auto">
              <a:xfrm>
                <a:off x="1686" y="2752"/>
                <a:ext cx="1" cy="1"/>
              </a:xfrm>
              <a:custGeom>
                <a:avLst/>
                <a:gdLst>
                  <a:gd name="T0" fmla="*/ 0 w 1"/>
                  <a:gd name="T1" fmla="*/ 0 h 1"/>
                  <a:gd name="T2" fmla="*/ 0 w 1"/>
                  <a:gd name="T3" fmla="*/ 1 h 1"/>
                  <a:gd name="T4" fmla="*/ 1 w 1"/>
                  <a:gd name="T5" fmla="*/ 1 h 1"/>
                  <a:gd name="T6" fmla="*/ 0 w 1"/>
                  <a:gd name="T7" fmla="*/ 1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lnTo>
                      <a:pt x="0" y="1"/>
                    </a:lnTo>
                    <a:lnTo>
                      <a:pt x="1" y="1"/>
                    </a:lnTo>
                    <a:lnTo>
                      <a:pt x="0" y="1"/>
                    </a:lnTo>
                    <a:lnTo>
                      <a:pt x="0" y="0"/>
                    </a:ln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330" name="Freeform 1478"/>
              <p:cNvSpPr>
                <a:spLocks/>
              </p:cNvSpPr>
              <p:nvPr/>
            </p:nvSpPr>
            <p:spPr bwMode="auto">
              <a:xfrm>
                <a:off x="1706" y="2766"/>
                <a:ext cx="7" cy="1"/>
              </a:xfrm>
              <a:custGeom>
                <a:avLst/>
                <a:gdLst>
                  <a:gd name="T0" fmla="*/ 0 w 7"/>
                  <a:gd name="T1" fmla="*/ 1 h 1"/>
                  <a:gd name="T2" fmla="*/ 7 w 7"/>
                  <a:gd name="T3" fmla="*/ 0 h 1"/>
                  <a:gd name="T4" fmla="*/ 7 w 7"/>
                  <a:gd name="T5" fmla="*/ 0 h 1"/>
                  <a:gd name="T6" fmla="*/ 0 w 7"/>
                  <a:gd name="T7" fmla="*/ 1 h 1"/>
                </a:gdLst>
                <a:ahLst/>
                <a:cxnLst>
                  <a:cxn ang="0">
                    <a:pos x="T0" y="T1"/>
                  </a:cxn>
                  <a:cxn ang="0">
                    <a:pos x="T2" y="T3"/>
                  </a:cxn>
                  <a:cxn ang="0">
                    <a:pos x="T4" y="T5"/>
                  </a:cxn>
                  <a:cxn ang="0">
                    <a:pos x="T6" y="T7"/>
                  </a:cxn>
                </a:cxnLst>
                <a:rect l="0" t="0" r="r" b="b"/>
                <a:pathLst>
                  <a:path w="7" h="1">
                    <a:moveTo>
                      <a:pt x="0" y="1"/>
                    </a:moveTo>
                    <a:cubicBezTo>
                      <a:pt x="1" y="1"/>
                      <a:pt x="4" y="1"/>
                      <a:pt x="7" y="0"/>
                    </a:cubicBezTo>
                    <a:cubicBezTo>
                      <a:pt x="7" y="0"/>
                      <a:pt x="7" y="0"/>
                      <a:pt x="7" y="0"/>
                    </a:cubicBezTo>
                    <a:cubicBezTo>
                      <a:pt x="4" y="1"/>
                      <a:pt x="1" y="1"/>
                      <a:pt x="0" y="1"/>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331" name="Freeform 1479"/>
              <p:cNvSpPr>
                <a:spLocks/>
              </p:cNvSpPr>
              <p:nvPr/>
            </p:nvSpPr>
            <p:spPr bwMode="auto">
              <a:xfrm>
                <a:off x="1546" y="2832"/>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332" name="Freeform 1480"/>
              <p:cNvSpPr>
                <a:spLocks/>
              </p:cNvSpPr>
              <p:nvPr/>
            </p:nvSpPr>
            <p:spPr bwMode="auto">
              <a:xfrm>
                <a:off x="1546" y="2833"/>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333" name="Oval 1481"/>
              <p:cNvSpPr>
                <a:spLocks noChangeArrowheads="1"/>
              </p:cNvSpPr>
              <p:nvPr/>
            </p:nvSpPr>
            <p:spPr bwMode="auto">
              <a:xfrm>
                <a:off x="1537" y="2814"/>
                <a:ext cx="1" cy="1"/>
              </a:xfrm>
              <a:prstGeom prst="ellipse">
                <a:avLst/>
              </a:pr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334" name="Freeform 1482"/>
              <p:cNvSpPr>
                <a:spLocks/>
              </p:cNvSpPr>
              <p:nvPr/>
            </p:nvSpPr>
            <p:spPr bwMode="auto">
              <a:xfrm>
                <a:off x="1546" y="2839"/>
                <a:ext cx="0" cy="1"/>
              </a:xfrm>
              <a:custGeom>
                <a:avLst/>
                <a:gdLst>
                  <a:gd name="T0" fmla="*/ 1 h 1"/>
                  <a:gd name="T1" fmla="*/ 0 h 1"/>
                  <a:gd name="T2" fmla="*/ 0 h 1"/>
                  <a:gd name="T3" fmla="*/ 0 h 1"/>
                  <a:gd name="T4" fmla="*/ 1 h 1"/>
                </a:gdLst>
                <a:ahLst/>
                <a:cxnLst>
                  <a:cxn ang="0">
                    <a:pos x="0" y="T0"/>
                  </a:cxn>
                  <a:cxn ang="0">
                    <a:pos x="0" y="T1"/>
                  </a:cxn>
                  <a:cxn ang="0">
                    <a:pos x="0" y="T2"/>
                  </a:cxn>
                  <a:cxn ang="0">
                    <a:pos x="0" y="T3"/>
                  </a:cxn>
                  <a:cxn ang="0">
                    <a:pos x="0" y="T4"/>
                  </a:cxn>
                </a:cxnLst>
                <a:rect l="0" t="0" r="r" b="b"/>
                <a:pathLst>
                  <a:path h="1">
                    <a:moveTo>
                      <a:pt x="0" y="1"/>
                    </a:moveTo>
                    <a:cubicBezTo>
                      <a:pt x="0" y="0"/>
                      <a:pt x="0" y="0"/>
                      <a:pt x="0" y="0"/>
                    </a:cubicBezTo>
                    <a:cubicBezTo>
                      <a:pt x="0" y="0"/>
                      <a:pt x="0" y="0"/>
                      <a:pt x="0" y="0"/>
                    </a:cubicBezTo>
                    <a:cubicBezTo>
                      <a:pt x="0" y="0"/>
                      <a:pt x="0" y="0"/>
                      <a:pt x="0" y="0"/>
                    </a:cubicBezTo>
                    <a:cubicBezTo>
                      <a:pt x="0" y="0"/>
                      <a:pt x="0" y="1"/>
                      <a:pt x="0" y="1"/>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335" name="Freeform 1483"/>
              <p:cNvSpPr>
                <a:spLocks/>
              </p:cNvSpPr>
              <p:nvPr/>
            </p:nvSpPr>
            <p:spPr bwMode="auto">
              <a:xfrm>
                <a:off x="1590" y="2860"/>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336" name="Freeform 1484"/>
              <p:cNvSpPr>
                <a:spLocks/>
              </p:cNvSpPr>
              <p:nvPr/>
            </p:nvSpPr>
            <p:spPr bwMode="auto">
              <a:xfrm>
                <a:off x="1590" y="2861"/>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337" name="Freeform 1485"/>
              <p:cNvSpPr>
                <a:spLocks/>
              </p:cNvSpPr>
              <p:nvPr/>
            </p:nvSpPr>
            <p:spPr bwMode="auto">
              <a:xfrm>
                <a:off x="1588" y="2859"/>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338" name="Freeform 1486"/>
              <p:cNvSpPr>
                <a:spLocks/>
              </p:cNvSpPr>
              <p:nvPr/>
            </p:nvSpPr>
            <p:spPr bwMode="auto">
              <a:xfrm>
                <a:off x="1583" y="2858"/>
                <a:ext cx="2" cy="2"/>
              </a:xfrm>
              <a:custGeom>
                <a:avLst/>
                <a:gdLst>
                  <a:gd name="T0" fmla="*/ 0 w 3"/>
                  <a:gd name="T1" fmla="*/ 2 h 2"/>
                  <a:gd name="T2" fmla="*/ 3 w 3"/>
                  <a:gd name="T3" fmla="*/ 0 h 2"/>
                  <a:gd name="T4" fmla="*/ 0 w 3"/>
                  <a:gd name="T5" fmla="*/ 2 h 2"/>
                </a:gdLst>
                <a:ahLst/>
                <a:cxnLst>
                  <a:cxn ang="0">
                    <a:pos x="T0" y="T1"/>
                  </a:cxn>
                  <a:cxn ang="0">
                    <a:pos x="T2" y="T3"/>
                  </a:cxn>
                  <a:cxn ang="0">
                    <a:pos x="T4" y="T5"/>
                  </a:cxn>
                </a:cxnLst>
                <a:rect l="0" t="0" r="r" b="b"/>
                <a:pathLst>
                  <a:path w="3" h="2">
                    <a:moveTo>
                      <a:pt x="0" y="2"/>
                    </a:moveTo>
                    <a:cubicBezTo>
                      <a:pt x="1" y="1"/>
                      <a:pt x="2" y="0"/>
                      <a:pt x="3" y="0"/>
                    </a:cubicBezTo>
                    <a:cubicBezTo>
                      <a:pt x="2" y="0"/>
                      <a:pt x="1" y="1"/>
                      <a:pt x="0" y="2"/>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339" name="Freeform 1487"/>
              <p:cNvSpPr>
                <a:spLocks/>
              </p:cNvSpPr>
              <p:nvPr/>
            </p:nvSpPr>
            <p:spPr bwMode="auto">
              <a:xfrm>
                <a:off x="1587" y="2858"/>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1" y="0"/>
                      <a:pt x="0" y="0"/>
                    </a:cubicBezTo>
                    <a:cubicBezTo>
                      <a:pt x="1" y="0"/>
                      <a:pt x="1" y="1"/>
                      <a:pt x="1" y="1"/>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340" name="Freeform 1488"/>
              <p:cNvSpPr>
                <a:spLocks/>
              </p:cNvSpPr>
              <p:nvPr/>
            </p:nvSpPr>
            <p:spPr bwMode="auto">
              <a:xfrm>
                <a:off x="1586" y="2858"/>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341" name="Freeform 1489"/>
              <p:cNvSpPr>
                <a:spLocks/>
              </p:cNvSpPr>
              <p:nvPr/>
            </p:nvSpPr>
            <p:spPr bwMode="auto">
              <a:xfrm>
                <a:off x="1589" y="286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342" name="Freeform 1490"/>
              <p:cNvSpPr>
                <a:spLocks/>
              </p:cNvSpPr>
              <p:nvPr/>
            </p:nvSpPr>
            <p:spPr bwMode="auto">
              <a:xfrm>
                <a:off x="1606" y="2858"/>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343" name="Freeform 1491"/>
              <p:cNvSpPr>
                <a:spLocks/>
              </p:cNvSpPr>
              <p:nvPr/>
            </p:nvSpPr>
            <p:spPr bwMode="auto">
              <a:xfrm>
                <a:off x="1583" y="2860"/>
                <a:ext cx="0" cy="1"/>
              </a:xfrm>
              <a:custGeom>
                <a:avLst/>
                <a:gdLst>
                  <a:gd name="T0" fmla="*/ 1 h 1"/>
                  <a:gd name="T1" fmla="*/ 1 h 1"/>
                  <a:gd name="T2" fmla="*/ 0 h 1"/>
                  <a:gd name="T3" fmla="*/ 1 h 1"/>
                  <a:gd name="T4" fmla="*/ 1 h 1"/>
                </a:gdLst>
                <a:ahLst/>
                <a:cxnLst>
                  <a:cxn ang="0">
                    <a:pos x="0" y="T0"/>
                  </a:cxn>
                  <a:cxn ang="0">
                    <a:pos x="0" y="T1"/>
                  </a:cxn>
                  <a:cxn ang="0">
                    <a:pos x="0" y="T2"/>
                  </a:cxn>
                  <a:cxn ang="0">
                    <a:pos x="0" y="T3"/>
                  </a:cxn>
                  <a:cxn ang="0">
                    <a:pos x="0" y="T4"/>
                  </a:cxn>
                </a:cxnLst>
                <a:rect l="0" t="0" r="r" b="b"/>
                <a:pathLst>
                  <a:path h="1">
                    <a:moveTo>
                      <a:pt x="0" y="1"/>
                    </a:moveTo>
                    <a:cubicBezTo>
                      <a:pt x="0" y="1"/>
                      <a:pt x="0" y="1"/>
                      <a:pt x="0" y="1"/>
                    </a:cubicBezTo>
                    <a:cubicBezTo>
                      <a:pt x="0" y="1"/>
                      <a:pt x="0" y="1"/>
                      <a:pt x="0" y="0"/>
                    </a:cubicBezTo>
                    <a:cubicBezTo>
                      <a:pt x="0" y="1"/>
                      <a:pt x="0" y="1"/>
                      <a:pt x="0" y="1"/>
                    </a:cubicBezTo>
                    <a:cubicBezTo>
                      <a:pt x="0" y="1"/>
                      <a:pt x="0" y="1"/>
                      <a:pt x="0" y="1"/>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344" name="Freeform 1492"/>
              <p:cNvSpPr>
                <a:spLocks/>
              </p:cNvSpPr>
              <p:nvPr/>
            </p:nvSpPr>
            <p:spPr bwMode="auto">
              <a:xfrm>
                <a:off x="1591" y="2861"/>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345" name="Freeform 1493"/>
              <p:cNvSpPr>
                <a:spLocks/>
              </p:cNvSpPr>
              <p:nvPr/>
            </p:nvSpPr>
            <p:spPr bwMode="auto">
              <a:xfrm>
                <a:off x="1582" y="286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346" name="Freeform 1494"/>
              <p:cNvSpPr>
                <a:spLocks/>
              </p:cNvSpPr>
              <p:nvPr/>
            </p:nvSpPr>
            <p:spPr bwMode="auto">
              <a:xfrm>
                <a:off x="1581" y="2859"/>
                <a:ext cx="1" cy="2"/>
              </a:xfrm>
              <a:custGeom>
                <a:avLst/>
                <a:gdLst>
                  <a:gd name="T0" fmla="*/ 1 w 1"/>
                  <a:gd name="T1" fmla="*/ 2 h 2"/>
                  <a:gd name="T2" fmla="*/ 0 w 1"/>
                  <a:gd name="T3" fmla="*/ 0 h 2"/>
                  <a:gd name="T4" fmla="*/ 1 w 1"/>
                  <a:gd name="T5" fmla="*/ 1 h 2"/>
                  <a:gd name="T6" fmla="*/ 1 w 1"/>
                  <a:gd name="T7" fmla="*/ 2 h 2"/>
                </a:gdLst>
                <a:ahLst/>
                <a:cxnLst>
                  <a:cxn ang="0">
                    <a:pos x="T0" y="T1"/>
                  </a:cxn>
                  <a:cxn ang="0">
                    <a:pos x="T2" y="T3"/>
                  </a:cxn>
                  <a:cxn ang="0">
                    <a:pos x="T4" y="T5"/>
                  </a:cxn>
                  <a:cxn ang="0">
                    <a:pos x="T6" y="T7"/>
                  </a:cxn>
                </a:cxnLst>
                <a:rect l="0" t="0" r="r" b="b"/>
                <a:pathLst>
                  <a:path w="1" h="2">
                    <a:moveTo>
                      <a:pt x="1" y="2"/>
                    </a:moveTo>
                    <a:cubicBezTo>
                      <a:pt x="1" y="1"/>
                      <a:pt x="0" y="1"/>
                      <a:pt x="0" y="0"/>
                    </a:cubicBezTo>
                    <a:cubicBezTo>
                      <a:pt x="0" y="1"/>
                      <a:pt x="1" y="1"/>
                      <a:pt x="1" y="1"/>
                    </a:cubicBezTo>
                    <a:cubicBezTo>
                      <a:pt x="1" y="2"/>
                      <a:pt x="1" y="2"/>
                      <a:pt x="1" y="2"/>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347" name="Freeform 1495"/>
              <p:cNvSpPr>
                <a:spLocks/>
              </p:cNvSpPr>
              <p:nvPr/>
            </p:nvSpPr>
            <p:spPr bwMode="auto">
              <a:xfrm>
                <a:off x="1546" y="2836"/>
                <a:ext cx="0" cy="3"/>
              </a:xfrm>
              <a:custGeom>
                <a:avLst/>
                <a:gdLst>
                  <a:gd name="T0" fmla="*/ 0 h 3"/>
                  <a:gd name="T1" fmla="*/ 0 h 3"/>
                  <a:gd name="T2" fmla="*/ 3 h 3"/>
                  <a:gd name="T3" fmla="*/ 3 h 3"/>
                  <a:gd name="T4" fmla="*/ 0 h 3"/>
                </a:gdLst>
                <a:ahLst/>
                <a:cxnLst>
                  <a:cxn ang="0">
                    <a:pos x="0" y="T0"/>
                  </a:cxn>
                  <a:cxn ang="0">
                    <a:pos x="0" y="T1"/>
                  </a:cxn>
                  <a:cxn ang="0">
                    <a:pos x="0" y="T2"/>
                  </a:cxn>
                  <a:cxn ang="0">
                    <a:pos x="0" y="T3"/>
                  </a:cxn>
                  <a:cxn ang="0">
                    <a:pos x="0" y="T4"/>
                  </a:cxn>
                </a:cxnLst>
                <a:rect l="0" t="0" r="r" b="b"/>
                <a:pathLst>
                  <a:path h="3">
                    <a:moveTo>
                      <a:pt x="0" y="0"/>
                    </a:moveTo>
                    <a:cubicBezTo>
                      <a:pt x="0" y="0"/>
                      <a:pt x="0" y="0"/>
                      <a:pt x="0" y="0"/>
                    </a:cubicBezTo>
                    <a:cubicBezTo>
                      <a:pt x="0" y="1"/>
                      <a:pt x="0" y="2"/>
                      <a:pt x="0" y="3"/>
                    </a:cubicBezTo>
                    <a:cubicBezTo>
                      <a:pt x="0" y="3"/>
                      <a:pt x="0" y="3"/>
                      <a:pt x="0" y="3"/>
                    </a:cubicBezTo>
                    <a:lnTo>
                      <a:pt x="0" y="0"/>
                    </a:ln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348" name="Freeform 1496"/>
              <p:cNvSpPr>
                <a:spLocks/>
              </p:cNvSpPr>
              <p:nvPr/>
            </p:nvSpPr>
            <p:spPr bwMode="auto">
              <a:xfrm>
                <a:off x="1546" y="2839"/>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349" name="Freeform 1497"/>
              <p:cNvSpPr>
                <a:spLocks/>
              </p:cNvSpPr>
              <p:nvPr/>
            </p:nvSpPr>
            <p:spPr bwMode="auto">
              <a:xfrm>
                <a:off x="1582" y="2860"/>
                <a:ext cx="0" cy="1"/>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lnTo>
                      <a:pt x="0" y="0"/>
                    </a:ln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350" name="Freeform 1498"/>
              <p:cNvSpPr>
                <a:spLocks/>
              </p:cNvSpPr>
              <p:nvPr/>
            </p:nvSpPr>
            <p:spPr bwMode="auto">
              <a:xfrm>
                <a:off x="1541" y="2811"/>
                <a:ext cx="0"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0" y="1"/>
                      <a:pt x="0" y="1"/>
                    </a:cubicBezTo>
                    <a:cubicBezTo>
                      <a:pt x="0" y="1"/>
                      <a:pt x="1" y="0"/>
                      <a:pt x="1" y="0"/>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351" name="Freeform 1499"/>
              <p:cNvSpPr>
                <a:spLocks/>
              </p:cNvSpPr>
              <p:nvPr/>
            </p:nvSpPr>
            <p:spPr bwMode="auto">
              <a:xfrm>
                <a:off x="1545" y="2808"/>
                <a:ext cx="5" cy="3"/>
              </a:xfrm>
              <a:custGeom>
                <a:avLst/>
                <a:gdLst>
                  <a:gd name="T0" fmla="*/ 0 w 5"/>
                  <a:gd name="T1" fmla="*/ 0 h 3"/>
                  <a:gd name="T2" fmla="*/ 5 w 5"/>
                  <a:gd name="T3" fmla="*/ 3 h 3"/>
                  <a:gd name="T4" fmla="*/ 0 w 5"/>
                  <a:gd name="T5" fmla="*/ 0 h 3"/>
                </a:gdLst>
                <a:ahLst/>
                <a:cxnLst>
                  <a:cxn ang="0">
                    <a:pos x="T0" y="T1"/>
                  </a:cxn>
                  <a:cxn ang="0">
                    <a:pos x="T2" y="T3"/>
                  </a:cxn>
                  <a:cxn ang="0">
                    <a:pos x="T4" y="T5"/>
                  </a:cxn>
                </a:cxnLst>
                <a:rect l="0" t="0" r="r" b="b"/>
                <a:pathLst>
                  <a:path w="5" h="3">
                    <a:moveTo>
                      <a:pt x="0" y="0"/>
                    </a:moveTo>
                    <a:cubicBezTo>
                      <a:pt x="2" y="2"/>
                      <a:pt x="3" y="3"/>
                      <a:pt x="5" y="3"/>
                    </a:cubicBezTo>
                    <a:cubicBezTo>
                      <a:pt x="3" y="3"/>
                      <a:pt x="2" y="2"/>
                      <a:pt x="0" y="0"/>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352" name="Freeform 1500"/>
              <p:cNvSpPr>
                <a:spLocks/>
              </p:cNvSpPr>
              <p:nvPr/>
            </p:nvSpPr>
            <p:spPr bwMode="auto">
              <a:xfrm>
                <a:off x="1541" y="2809"/>
                <a:ext cx="0" cy="2"/>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1"/>
                      <a:pt x="0" y="1"/>
                      <a:pt x="0" y="0"/>
                    </a:cubicBezTo>
                    <a:cubicBezTo>
                      <a:pt x="0" y="1"/>
                      <a:pt x="0" y="1"/>
                      <a:pt x="0" y="2"/>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353" name="Freeform 1501"/>
              <p:cNvSpPr>
                <a:spLocks/>
              </p:cNvSpPr>
              <p:nvPr/>
            </p:nvSpPr>
            <p:spPr bwMode="auto">
              <a:xfrm>
                <a:off x="1540" y="2812"/>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0" y="1"/>
                      <a:pt x="1" y="0"/>
                    </a:cubicBezTo>
                    <a:cubicBezTo>
                      <a:pt x="0" y="1"/>
                      <a:pt x="0" y="1"/>
                      <a:pt x="0" y="1"/>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354" name="Freeform 1502"/>
              <p:cNvSpPr>
                <a:spLocks/>
              </p:cNvSpPr>
              <p:nvPr/>
            </p:nvSpPr>
            <p:spPr bwMode="auto">
              <a:xfrm>
                <a:off x="1537" y="2814"/>
                <a:ext cx="2"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1" y="0"/>
                      <a:pt x="2" y="0"/>
                      <a:pt x="2" y="0"/>
                    </a:cubicBezTo>
                    <a:cubicBezTo>
                      <a:pt x="2" y="0"/>
                      <a:pt x="1" y="0"/>
                      <a:pt x="0" y="0"/>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355" name="Freeform 1503"/>
              <p:cNvSpPr>
                <a:spLocks/>
              </p:cNvSpPr>
              <p:nvPr/>
            </p:nvSpPr>
            <p:spPr bwMode="auto">
              <a:xfrm>
                <a:off x="1610" y="2810"/>
                <a:ext cx="85" cy="57"/>
              </a:xfrm>
              <a:custGeom>
                <a:avLst/>
                <a:gdLst>
                  <a:gd name="T0" fmla="*/ 87 w 88"/>
                  <a:gd name="T1" fmla="*/ 35 h 59"/>
                  <a:gd name="T2" fmla="*/ 86 w 88"/>
                  <a:gd name="T3" fmla="*/ 35 h 59"/>
                  <a:gd name="T4" fmla="*/ 86 w 88"/>
                  <a:gd name="T5" fmla="*/ 34 h 59"/>
                  <a:gd name="T6" fmla="*/ 84 w 88"/>
                  <a:gd name="T7" fmla="*/ 34 h 59"/>
                  <a:gd name="T8" fmla="*/ 83 w 88"/>
                  <a:gd name="T9" fmla="*/ 29 h 59"/>
                  <a:gd name="T10" fmla="*/ 78 w 88"/>
                  <a:gd name="T11" fmla="*/ 29 h 59"/>
                  <a:gd name="T12" fmla="*/ 74 w 88"/>
                  <a:gd name="T13" fmla="*/ 25 h 59"/>
                  <a:gd name="T14" fmla="*/ 70 w 88"/>
                  <a:gd name="T15" fmla="*/ 19 h 59"/>
                  <a:gd name="T16" fmla="*/ 66 w 88"/>
                  <a:gd name="T17" fmla="*/ 14 h 59"/>
                  <a:gd name="T18" fmla="*/ 62 w 88"/>
                  <a:gd name="T19" fmla="*/ 8 h 59"/>
                  <a:gd name="T20" fmla="*/ 61 w 88"/>
                  <a:gd name="T21" fmla="*/ 7 h 59"/>
                  <a:gd name="T22" fmla="*/ 61 w 88"/>
                  <a:gd name="T23" fmla="*/ 6 h 59"/>
                  <a:gd name="T24" fmla="*/ 61 w 88"/>
                  <a:gd name="T25" fmla="*/ 4 h 59"/>
                  <a:gd name="T26" fmla="*/ 61 w 88"/>
                  <a:gd name="T27" fmla="*/ 2 h 59"/>
                  <a:gd name="T28" fmla="*/ 57 w 88"/>
                  <a:gd name="T29" fmla="*/ 2 h 59"/>
                  <a:gd name="T30" fmla="*/ 56 w 88"/>
                  <a:gd name="T31" fmla="*/ 1 h 59"/>
                  <a:gd name="T32" fmla="*/ 56 w 88"/>
                  <a:gd name="T33" fmla="*/ 1 h 59"/>
                  <a:gd name="T34" fmla="*/ 55 w 88"/>
                  <a:gd name="T35" fmla="*/ 1 h 59"/>
                  <a:gd name="T36" fmla="*/ 55 w 88"/>
                  <a:gd name="T37" fmla="*/ 1 h 59"/>
                  <a:gd name="T38" fmla="*/ 55 w 88"/>
                  <a:gd name="T39" fmla="*/ 0 h 59"/>
                  <a:gd name="T40" fmla="*/ 51 w 88"/>
                  <a:gd name="T41" fmla="*/ 3 h 59"/>
                  <a:gd name="T42" fmla="*/ 42 w 88"/>
                  <a:gd name="T43" fmla="*/ 7 h 59"/>
                  <a:gd name="T44" fmla="*/ 33 w 88"/>
                  <a:gd name="T45" fmla="*/ 11 h 59"/>
                  <a:gd name="T46" fmla="*/ 30 w 88"/>
                  <a:gd name="T47" fmla="*/ 12 h 59"/>
                  <a:gd name="T48" fmla="*/ 25 w 88"/>
                  <a:gd name="T49" fmla="*/ 17 h 59"/>
                  <a:gd name="T50" fmla="*/ 16 w 88"/>
                  <a:gd name="T51" fmla="*/ 19 h 59"/>
                  <a:gd name="T52" fmla="*/ 15 w 88"/>
                  <a:gd name="T53" fmla="*/ 25 h 59"/>
                  <a:gd name="T54" fmla="*/ 14 w 88"/>
                  <a:gd name="T55" fmla="*/ 26 h 59"/>
                  <a:gd name="T56" fmla="*/ 2 w 88"/>
                  <a:gd name="T57" fmla="*/ 38 h 59"/>
                  <a:gd name="T58" fmla="*/ 2 w 88"/>
                  <a:gd name="T59" fmla="*/ 39 h 59"/>
                  <a:gd name="T60" fmla="*/ 2 w 88"/>
                  <a:gd name="T61" fmla="*/ 45 h 59"/>
                  <a:gd name="T62" fmla="*/ 1 w 88"/>
                  <a:gd name="T63" fmla="*/ 47 h 59"/>
                  <a:gd name="T64" fmla="*/ 1 w 88"/>
                  <a:gd name="T65" fmla="*/ 49 h 59"/>
                  <a:gd name="T66" fmla="*/ 0 w 88"/>
                  <a:gd name="T67" fmla="*/ 51 h 59"/>
                  <a:gd name="T68" fmla="*/ 4 w 88"/>
                  <a:gd name="T69" fmla="*/ 54 h 59"/>
                  <a:gd name="T70" fmla="*/ 5 w 88"/>
                  <a:gd name="T71" fmla="*/ 55 h 59"/>
                  <a:gd name="T72" fmla="*/ 11 w 88"/>
                  <a:gd name="T73" fmla="*/ 59 h 59"/>
                  <a:gd name="T74" fmla="*/ 22 w 88"/>
                  <a:gd name="T75" fmla="*/ 55 h 59"/>
                  <a:gd name="T76" fmla="*/ 28 w 88"/>
                  <a:gd name="T77" fmla="*/ 57 h 59"/>
                  <a:gd name="T78" fmla="*/ 27 w 88"/>
                  <a:gd name="T79" fmla="*/ 55 h 59"/>
                  <a:gd name="T80" fmla="*/ 26 w 88"/>
                  <a:gd name="T81" fmla="*/ 45 h 59"/>
                  <a:gd name="T82" fmla="*/ 42 w 88"/>
                  <a:gd name="T83" fmla="*/ 43 h 59"/>
                  <a:gd name="T84" fmla="*/ 50 w 88"/>
                  <a:gd name="T85" fmla="*/ 44 h 59"/>
                  <a:gd name="T86" fmla="*/ 52 w 88"/>
                  <a:gd name="T87" fmla="*/ 44 h 59"/>
                  <a:gd name="T88" fmla="*/ 54 w 88"/>
                  <a:gd name="T89" fmla="*/ 44 h 59"/>
                  <a:gd name="T90" fmla="*/ 55 w 88"/>
                  <a:gd name="T91" fmla="*/ 44 h 59"/>
                  <a:gd name="T92" fmla="*/ 57 w 88"/>
                  <a:gd name="T93" fmla="*/ 43 h 59"/>
                  <a:gd name="T94" fmla="*/ 57 w 88"/>
                  <a:gd name="T95" fmla="*/ 43 h 59"/>
                  <a:gd name="T96" fmla="*/ 59 w 88"/>
                  <a:gd name="T97" fmla="*/ 42 h 59"/>
                  <a:gd name="T98" fmla="*/ 61 w 88"/>
                  <a:gd name="T99" fmla="*/ 41 h 59"/>
                  <a:gd name="T100" fmla="*/ 62 w 88"/>
                  <a:gd name="T101" fmla="*/ 42 h 59"/>
                  <a:gd name="T102" fmla="*/ 69 w 88"/>
                  <a:gd name="T103" fmla="*/ 43 h 59"/>
                  <a:gd name="T104" fmla="*/ 70 w 88"/>
                  <a:gd name="T105" fmla="*/ 43 h 59"/>
                  <a:gd name="T106" fmla="*/ 73 w 88"/>
                  <a:gd name="T107" fmla="*/ 42 h 59"/>
                  <a:gd name="T108" fmla="*/ 85 w 88"/>
                  <a:gd name="T109" fmla="*/ 38 h 59"/>
                  <a:gd name="T110" fmla="*/ 88 w 88"/>
                  <a:gd name="T111" fmla="*/ 36 h 59"/>
                  <a:gd name="T112" fmla="*/ 88 w 88"/>
                  <a:gd name="T113" fmla="*/ 36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8" h="59">
                    <a:moveTo>
                      <a:pt x="88" y="35"/>
                    </a:moveTo>
                    <a:cubicBezTo>
                      <a:pt x="87" y="35"/>
                      <a:pt x="87" y="35"/>
                      <a:pt x="87" y="35"/>
                    </a:cubicBezTo>
                    <a:cubicBezTo>
                      <a:pt x="87" y="35"/>
                      <a:pt x="87" y="35"/>
                      <a:pt x="87" y="35"/>
                    </a:cubicBezTo>
                    <a:cubicBezTo>
                      <a:pt x="87" y="35"/>
                      <a:pt x="86" y="35"/>
                      <a:pt x="86" y="35"/>
                    </a:cubicBezTo>
                    <a:cubicBezTo>
                      <a:pt x="86" y="35"/>
                      <a:pt x="86" y="35"/>
                      <a:pt x="86" y="35"/>
                    </a:cubicBezTo>
                    <a:cubicBezTo>
                      <a:pt x="86" y="35"/>
                      <a:pt x="86" y="35"/>
                      <a:pt x="86" y="34"/>
                    </a:cubicBezTo>
                    <a:cubicBezTo>
                      <a:pt x="85" y="34"/>
                      <a:pt x="85" y="34"/>
                      <a:pt x="85" y="34"/>
                    </a:cubicBezTo>
                    <a:cubicBezTo>
                      <a:pt x="84" y="34"/>
                      <a:pt x="84" y="34"/>
                      <a:pt x="84" y="34"/>
                    </a:cubicBezTo>
                    <a:cubicBezTo>
                      <a:pt x="84" y="34"/>
                      <a:pt x="84" y="34"/>
                      <a:pt x="84" y="34"/>
                    </a:cubicBezTo>
                    <a:cubicBezTo>
                      <a:pt x="83" y="33"/>
                      <a:pt x="83" y="31"/>
                      <a:pt x="83" y="29"/>
                    </a:cubicBezTo>
                    <a:cubicBezTo>
                      <a:pt x="83" y="29"/>
                      <a:pt x="83" y="29"/>
                      <a:pt x="83" y="28"/>
                    </a:cubicBezTo>
                    <a:cubicBezTo>
                      <a:pt x="81" y="29"/>
                      <a:pt x="79" y="29"/>
                      <a:pt x="78" y="29"/>
                    </a:cubicBezTo>
                    <a:cubicBezTo>
                      <a:pt x="76" y="28"/>
                      <a:pt x="76" y="27"/>
                      <a:pt x="75" y="26"/>
                    </a:cubicBezTo>
                    <a:cubicBezTo>
                      <a:pt x="75" y="26"/>
                      <a:pt x="74" y="25"/>
                      <a:pt x="74" y="25"/>
                    </a:cubicBezTo>
                    <a:cubicBezTo>
                      <a:pt x="74" y="25"/>
                      <a:pt x="74" y="25"/>
                      <a:pt x="74" y="25"/>
                    </a:cubicBezTo>
                    <a:cubicBezTo>
                      <a:pt x="70" y="25"/>
                      <a:pt x="70" y="20"/>
                      <a:pt x="70" y="19"/>
                    </a:cubicBezTo>
                    <a:cubicBezTo>
                      <a:pt x="70" y="18"/>
                      <a:pt x="67" y="15"/>
                      <a:pt x="66" y="15"/>
                    </a:cubicBezTo>
                    <a:cubicBezTo>
                      <a:pt x="66" y="14"/>
                      <a:pt x="66" y="14"/>
                      <a:pt x="66" y="14"/>
                    </a:cubicBezTo>
                    <a:cubicBezTo>
                      <a:pt x="64" y="13"/>
                      <a:pt x="63" y="11"/>
                      <a:pt x="63" y="9"/>
                    </a:cubicBezTo>
                    <a:cubicBezTo>
                      <a:pt x="63" y="9"/>
                      <a:pt x="62" y="8"/>
                      <a:pt x="62" y="8"/>
                    </a:cubicBezTo>
                    <a:cubicBezTo>
                      <a:pt x="62" y="8"/>
                      <a:pt x="61" y="7"/>
                      <a:pt x="61" y="7"/>
                    </a:cubicBezTo>
                    <a:cubicBezTo>
                      <a:pt x="61" y="7"/>
                      <a:pt x="61" y="7"/>
                      <a:pt x="61" y="7"/>
                    </a:cubicBezTo>
                    <a:cubicBezTo>
                      <a:pt x="61" y="7"/>
                      <a:pt x="61" y="6"/>
                      <a:pt x="61" y="6"/>
                    </a:cubicBezTo>
                    <a:cubicBezTo>
                      <a:pt x="61" y="6"/>
                      <a:pt x="61" y="6"/>
                      <a:pt x="61" y="6"/>
                    </a:cubicBezTo>
                    <a:cubicBezTo>
                      <a:pt x="61" y="5"/>
                      <a:pt x="61" y="5"/>
                      <a:pt x="61" y="4"/>
                    </a:cubicBezTo>
                    <a:cubicBezTo>
                      <a:pt x="61" y="4"/>
                      <a:pt x="61" y="4"/>
                      <a:pt x="61" y="4"/>
                    </a:cubicBezTo>
                    <a:cubicBezTo>
                      <a:pt x="61" y="4"/>
                      <a:pt x="61" y="3"/>
                      <a:pt x="61" y="2"/>
                    </a:cubicBezTo>
                    <a:cubicBezTo>
                      <a:pt x="61" y="2"/>
                      <a:pt x="61" y="2"/>
                      <a:pt x="61" y="2"/>
                    </a:cubicBezTo>
                    <a:cubicBezTo>
                      <a:pt x="61" y="2"/>
                      <a:pt x="61" y="2"/>
                      <a:pt x="60" y="2"/>
                    </a:cubicBezTo>
                    <a:cubicBezTo>
                      <a:pt x="59" y="2"/>
                      <a:pt x="58" y="2"/>
                      <a:pt x="57" y="2"/>
                    </a:cubicBezTo>
                    <a:cubicBezTo>
                      <a:pt x="57" y="1"/>
                      <a:pt x="57" y="1"/>
                      <a:pt x="57" y="1"/>
                    </a:cubicBezTo>
                    <a:cubicBezTo>
                      <a:pt x="57" y="1"/>
                      <a:pt x="56" y="1"/>
                      <a:pt x="56" y="1"/>
                    </a:cubicBezTo>
                    <a:cubicBezTo>
                      <a:pt x="56" y="1"/>
                      <a:pt x="56" y="1"/>
                      <a:pt x="56" y="1"/>
                    </a:cubicBezTo>
                    <a:cubicBezTo>
                      <a:pt x="56" y="1"/>
                      <a:pt x="56" y="1"/>
                      <a:pt x="56" y="1"/>
                    </a:cubicBezTo>
                    <a:cubicBezTo>
                      <a:pt x="56" y="1"/>
                      <a:pt x="55" y="1"/>
                      <a:pt x="55" y="1"/>
                    </a:cubicBezTo>
                    <a:cubicBezTo>
                      <a:pt x="55" y="1"/>
                      <a:pt x="55" y="1"/>
                      <a:pt x="55" y="1"/>
                    </a:cubicBezTo>
                    <a:cubicBezTo>
                      <a:pt x="55" y="1"/>
                      <a:pt x="55" y="1"/>
                      <a:pt x="55" y="1"/>
                    </a:cubicBezTo>
                    <a:cubicBezTo>
                      <a:pt x="55" y="1"/>
                      <a:pt x="55" y="1"/>
                      <a:pt x="55" y="1"/>
                    </a:cubicBezTo>
                    <a:cubicBezTo>
                      <a:pt x="55" y="0"/>
                      <a:pt x="55" y="0"/>
                      <a:pt x="55" y="0"/>
                    </a:cubicBezTo>
                    <a:cubicBezTo>
                      <a:pt x="55" y="0"/>
                      <a:pt x="55" y="0"/>
                      <a:pt x="55" y="0"/>
                    </a:cubicBezTo>
                    <a:cubicBezTo>
                      <a:pt x="54" y="0"/>
                      <a:pt x="53" y="1"/>
                      <a:pt x="52" y="2"/>
                    </a:cubicBezTo>
                    <a:cubicBezTo>
                      <a:pt x="52" y="2"/>
                      <a:pt x="51" y="2"/>
                      <a:pt x="51" y="3"/>
                    </a:cubicBezTo>
                    <a:cubicBezTo>
                      <a:pt x="50" y="3"/>
                      <a:pt x="50" y="4"/>
                      <a:pt x="49" y="4"/>
                    </a:cubicBezTo>
                    <a:cubicBezTo>
                      <a:pt x="46" y="6"/>
                      <a:pt x="44" y="7"/>
                      <a:pt x="42" y="7"/>
                    </a:cubicBezTo>
                    <a:cubicBezTo>
                      <a:pt x="41" y="7"/>
                      <a:pt x="40" y="7"/>
                      <a:pt x="40" y="7"/>
                    </a:cubicBezTo>
                    <a:cubicBezTo>
                      <a:pt x="40" y="10"/>
                      <a:pt x="37" y="12"/>
                      <a:pt x="33" y="11"/>
                    </a:cubicBezTo>
                    <a:cubicBezTo>
                      <a:pt x="33" y="11"/>
                      <a:pt x="32" y="10"/>
                      <a:pt x="31" y="10"/>
                    </a:cubicBezTo>
                    <a:cubicBezTo>
                      <a:pt x="31" y="10"/>
                      <a:pt x="31" y="10"/>
                      <a:pt x="30" y="12"/>
                    </a:cubicBezTo>
                    <a:cubicBezTo>
                      <a:pt x="30" y="15"/>
                      <a:pt x="28" y="16"/>
                      <a:pt x="26" y="16"/>
                    </a:cubicBezTo>
                    <a:cubicBezTo>
                      <a:pt x="25" y="16"/>
                      <a:pt x="25" y="16"/>
                      <a:pt x="25" y="17"/>
                    </a:cubicBezTo>
                    <a:cubicBezTo>
                      <a:pt x="25" y="21"/>
                      <a:pt x="23" y="21"/>
                      <a:pt x="22" y="21"/>
                    </a:cubicBezTo>
                    <a:cubicBezTo>
                      <a:pt x="20" y="21"/>
                      <a:pt x="18" y="20"/>
                      <a:pt x="16" y="19"/>
                    </a:cubicBezTo>
                    <a:cubicBezTo>
                      <a:pt x="16" y="19"/>
                      <a:pt x="16" y="19"/>
                      <a:pt x="16" y="19"/>
                    </a:cubicBezTo>
                    <a:cubicBezTo>
                      <a:pt x="15" y="20"/>
                      <a:pt x="15" y="23"/>
                      <a:pt x="15" y="25"/>
                    </a:cubicBezTo>
                    <a:cubicBezTo>
                      <a:pt x="15" y="26"/>
                      <a:pt x="15" y="26"/>
                      <a:pt x="15" y="26"/>
                    </a:cubicBezTo>
                    <a:cubicBezTo>
                      <a:pt x="14" y="26"/>
                      <a:pt x="14" y="26"/>
                      <a:pt x="14" y="26"/>
                    </a:cubicBezTo>
                    <a:cubicBezTo>
                      <a:pt x="14" y="26"/>
                      <a:pt x="12" y="28"/>
                      <a:pt x="11" y="33"/>
                    </a:cubicBezTo>
                    <a:cubicBezTo>
                      <a:pt x="9" y="37"/>
                      <a:pt x="5" y="38"/>
                      <a:pt x="2" y="38"/>
                    </a:cubicBezTo>
                    <a:cubicBezTo>
                      <a:pt x="2" y="38"/>
                      <a:pt x="2" y="38"/>
                      <a:pt x="2" y="38"/>
                    </a:cubicBezTo>
                    <a:cubicBezTo>
                      <a:pt x="2" y="38"/>
                      <a:pt x="2" y="38"/>
                      <a:pt x="2" y="39"/>
                    </a:cubicBezTo>
                    <a:cubicBezTo>
                      <a:pt x="3" y="40"/>
                      <a:pt x="3" y="42"/>
                      <a:pt x="3" y="44"/>
                    </a:cubicBezTo>
                    <a:cubicBezTo>
                      <a:pt x="2" y="44"/>
                      <a:pt x="2" y="45"/>
                      <a:pt x="2" y="45"/>
                    </a:cubicBezTo>
                    <a:cubicBezTo>
                      <a:pt x="2" y="45"/>
                      <a:pt x="2" y="46"/>
                      <a:pt x="2" y="46"/>
                    </a:cubicBezTo>
                    <a:cubicBezTo>
                      <a:pt x="2" y="46"/>
                      <a:pt x="2" y="46"/>
                      <a:pt x="1" y="47"/>
                    </a:cubicBezTo>
                    <a:cubicBezTo>
                      <a:pt x="1" y="47"/>
                      <a:pt x="1" y="47"/>
                      <a:pt x="1" y="48"/>
                    </a:cubicBezTo>
                    <a:cubicBezTo>
                      <a:pt x="1" y="48"/>
                      <a:pt x="1" y="49"/>
                      <a:pt x="1" y="49"/>
                    </a:cubicBezTo>
                    <a:cubicBezTo>
                      <a:pt x="1" y="49"/>
                      <a:pt x="0" y="50"/>
                      <a:pt x="0" y="50"/>
                    </a:cubicBezTo>
                    <a:cubicBezTo>
                      <a:pt x="0" y="50"/>
                      <a:pt x="0" y="50"/>
                      <a:pt x="0" y="51"/>
                    </a:cubicBezTo>
                    <a:cubicBezTo>
                      <a:pt x="2" y="51"/>
                      <a:pt x="3" y="52"/>
                      <a:pt x="4" y="54"/>
                    </a:cubicBezTo>
                    <a:cubicBezTo>
                      <a:pt x="4" y="54"/>
                      <a:pt x="4" y="54"/>
                      <a:pt x="4" y="54"/>
                    </a:cubicBezTo>
                    <a:cubicBezTo>
                      <a:pt x="4" y="54"/>
                      <a:pt x="5" y="54"/>
                      <a:pt x="5" y="55"/>
                    </a:cubicBezTo>
                    <a:cubicBezTo>
                      <a:pt x="5" y="55"/>
                      <a:pt x="5" y="55"/>
                      <a:pt x="5" y="55"/>
                    </a:cubicBezTo>
                    <a:cubicBezTo>
                      <a:pt x="6" y="56"/>
                      <a:pt x="8" y="58"/>
                      <a:pt x="10" y="59"/>
                    </a:cubicBezTo>
                    <a:cubicBezTo>
                      <a:pt x="10" y="59"/>
                      <a:pt x="11" y="59"/>
                      <a:pt x="11" y="59"/>
                    </a:cubicBezTo>
                    <a:cubicBezTo>
                      <a:pt x="11" y="59"/>
                      <a:pt x="11" y="59"/>
                      <a:pt x="12" y="59"/>
                    </a:cubicBezTo>
                    <a:cubicBezTo>
                      <a:pt x="14" y="56"/>
                      <a:pt x="18" y="55"/>
                      <a:pt x="22" y="55"/>
                    </a:cubicBezTo>
                    <a:cubicBezTo>
                      <a:pt x="23" y="55"/>
                      <a:pt x="26" y="56"/>
                      <a:pt x="28" y="57"/>
                    </a:cubicBezTo>
                    <a:cubicBezTo>
                      <a:pt x="28" y="57"/>
                      <a:pt x="28" y="57"/>
                      <a:pt x="28" y="57"/>
                    </a:cubicBezTo>
                    <a:cubicBezTo>
                      <a:pt x="28" y="57"/>
                      <a:pt x="28" y="57"/>
                      <a:pt x="28" y="57"/>
                    </a:cubicBezTo>
                    <a:cubicBezTo>
                      <a:pt x="28" y="57"/>
                      <a:pt x="28" y="56"/>
                      <a:pt x="27" y="55"/>
                    </a:cubicBezTo>
                    <a:cubicBezTo>
                      <a:pt x="27" y="54"/>
                      <a:pt x="27" y="54"/>
                      <a:pt x="27" y="54"/>
                    </a:cubicBezTo>
                    <a:cubicBezTo>
                      <a:pt x="26" y="50"/>
                      <a:pt x="25" y="47"/>
                      <a:pt x="26" y="45"/>
                    </a:cubicBezTo>
                    <a:cubicBezTo>
                      <a:pt x="27" y="44"/>
                      <a:pt x="28" y="43"/>
                      <a:pt x="38" y="43"/>
                    </a:cubicBezTo>
                    <a:cubicBezTo>
                      <a:pt x="39" y="43"/>
                      <a:pt x="40" y="43"/>
                      <a:pt x="42" y="43"/>
                    </a:cubicBezTo>
                    <a:cubicBezTo>
                      <a:pt x="42" y="43"/>
                      <a:pt x="42" y="43"/>
                      <a:pt x="43" y="43"/>
                    </a:cubicBezTo>
                    <a:cubicBezTo>
                      <a:pt x="45" y="43"/>
                      <a:pt x="48" y="43"/>
                      <a:pt x="50" y="44"/>
                    </a:cubicBezTo>
                    <a:cubicBezTo>
                      <a:pt x="50" y="44"/>
                      <a:pt x="50" y="44"/>
                      <a:pt x="50" y="44"/>
                    </a:cubicBezTo>
                    <a:cubicBezTo>
                      <a:pt x="51" y="44"/>
                      <a:pt x="51" y="44"/>
                      <a:pt x="52" y="44"/>
                    </a:cubicBezTo>
                    <a:cubicBezTo>
                      <a:pt x="52" y="44"/>
                      <a:pt x="52" y="44"/>
                      <a:pt x="52" y="44"/>
                    </a:cubicBezTo>
                    <a:cubicBezTo>
                      <a:pt x="53" y="44"/>
                      <a:pt x="53" y="44"/>
                      <a:pt x="54" y="44"/>
                    </a:cubicBezTo>
                    <a:cubicBezTo>
                      <a:pt x="54" y="44"/>
                      <a:pt x="54" y="44"/>
                      <a:pt x="54" y="44"/>
                    </a:cubicBezTo>
                    <a:cubicBezTo>
                      <a:pt x="55" y="44"/>
                      <a:pt x="55" y="44"/>
                      <a:pt x="55" y="44"/>
                    </a:cubicBezTo>
                    <a:cubicBezTo>
                      <a:pt x="55" y="44"/>
                      <a:pt x="56" y="45"/>
                      <a:pt x="56" y="45"/>
                    </a:cubicBezTo>
                    <a:cubicBezTo>
                      <a:pt x="56" y="44"/>
                      <a:pt x="57" y="44"/>
                      <a:pt x="57" y="43"/>
                    </a:cubicBezTo>
                    <a:cubicBezTo>
                      <a:pt x="57" y="43"/>
                      <a:pt x="57" y="43"/>
                      <a:pt x="57" y="43"/>
                    </a:cubicBezTo>
                    <a:cubicBezTo>
                      <a:pt x="57" y="43"/>
                      <a:pt x="57" y="43"/>
                      <a:pt x="57" y="43"/>
                    </a:cubicBezTo>
                    <a:cubicBezTo>
                      <a:pt x="57" y="43"/>
                      <a:pt x="57" y="43"/>
                      <a:pt x="57" y="43"/>
                    </a:cubicBezTo>
                    <a:cubicBezTo>
                      <a:pt x="59" y="42"/>
                      <a:pt x="59" y="42"/>
                      <a:pt x="59" y="42"/>
                    </a:cubicBezTo>
                    <a:cubicBezTo>
                      <a:pt x="59" y="42"/>
                      <a:pt x="59" y="42"/>
                      <a:pt x="59" y="42"/>
                    </a:cubicBezTo>
                    <a:cubicBezTo>
                      <a:pt x="61" y="41"/>
                      <a:pt x="61" y="41"/>
                      <a:pt x="61" y="41"/>
                    </a:cubicBezTo>
                    <a:cubicBezTo>
                      <a:pt x="61" y="42"/>
                      <a:pt x="61" y="42"/>
                      <a:pt x="61" y="42"/>
                    </a:cubicBezTo>
                    <a:cubicBezTo>
                      <a:pt x="61" y="42"/>
                      <a:pt x="62" y="42"/>
                      <a:pt x="62" y="42"/>
                    </a:cubicBezTo>
                    <a:cubicBezTo>
                      <a:pt x="63" y="42"/>
                      <a:pt x="64" y="42"/>
                      <a:pt x="65" y="43"/>
                    </a:cubicBezTo>
                    <a:cubicBezTo>
                      <a:pt x="67" y="43"/>
                      <a:pt x="68" y="43"/>
                      <a:pt x="69" y="43"/>
                    </a:cubicBezTo>
                    <a:cubicBezTo>
                      <a:pt x="70" y="43"/>
                      <a:pt x="70" y="43"/>
                      <a:pt x="70" y="43"/>
                    </a:cubicBezTo>
                    <a:cubicBezTo>
                      <a:pt x="70" y="43"/>
                      <a:pt x="70" y="43"/>
                      <a:pt x="70" y="43"/>
                    </a:cubicBezTo>
                    <a:cubicBezTo>
                      <a:pt x="71" y="43"/>
                      <a:pt x="71" y="43"/>
                      <a:pt x="72" y="42"/>
                    </a:cubicBezTo>
                    <a:cubicBezTo>
                      <a:pt x="72" y="42"/>
                      <a:pt x="72" y="42"/>
                      <a:pt x="73" y="42"/>
                    </a:cubicBezTo>
                    <a:cubicBezTo>
                      <a:pt x="74" y="40"/>
                      <a:pt x="76" y="39"/>
                      <a:pt x="77" y="39"/>
                    </a:cubicBezTo>
                    <a:cubicBezTo>
                      <a:pt x="81" y="39"/>
                      <a:pt x="85" y="38"/>
                      <a:pt x="85" y="38"/>
                    </a:cubicBezTo>
                    <a:cubicBezTo>
                      <a:pt x="86" y="37"/>
                      <a:pt x="87" y="36"/>
                      <a:pt x="87" y="36"/>
                    </a:cubicBezTo>
                    <a:cubicBezTo>
                      <a:pt x="87" y="36"/>
                      <a:pt x="87" y="36"/>
                      <a:pt x="88" y="36"/>
                    </a:cubicBezTo>
                    <a:cubicBezTo>
                      <a:pt x="88" y="36"/>
                      <a:pt x="88" y="36"/>
                      <a:pt x="88" y="36"/>
                    </a:cubicBezTo>
                    <a:cubicBezTo>
                      <a:pt x="88" y="36"/>
                      <a:pt x="88" y="36"/>
                      <a:pt x="88" y="36"/>
                    </a:cubicBezTo>
                    <a:cubicBezTo>
                      <a:pt x="88" y="35"/>
                      <a:pt x="88" y="35"/>
                      <a:pt x="88" y="35"/>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356" name="Freeform 1504"/>
              <p:cNvSpPr>
                <a:spLocks/>
              </p:cNvSpPr>
              <p:nvPr/>
            </p:nvSpPr>
            <p:spPr bwMode="auto">
              <a:xfrm>
                <a:off x="1694" y="2845"/>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357" name="Freeform 1505"/>
              <p:cNvSpPr>
                <a:spLocks/>
              </p:cNvSpPr>
              <p:nvPr/>
            </p:nvSpPr>
            <p:spPr bwMode="auto">
              <a:xfrm>
                <a:off x="1679" y="2850"/>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358" name="Freeform 1506"/>
              <p:cNvSpPr>
                <a:spLocks/>
              </p:cNvSpPr>
              <p:nvPr/>
            </p:nvSpPr>
            <p:spPr bwMode="auto">
              <a:xfrm>
                <a:off x="1695" y="284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359" name="Freeform 1507"/>
              <p:cNvSpPr>
                <a:spLocks/>
              </p:cNvSpPr>
              <p:nvPr/>
            </p:nvSpPr>
            <p:spPr bwMode="auto">
              <a:xfrm>
                <a:off x="1676" y="2851"/>
                <a:ext cx="1" cy="0"/>
              </a:xfrm>
              <a:custGeom>
                <a:avLst/>
                <a:gdLst>
                  <a:gd name="T0" fmla="*/ 0 w 1"/>
                  <a:gd name="T1" fmla="*/ 0 w 1"/>
                  <a:gd name="T2" fmla="*/ 1 w 1"/>
                  <a:gd name="T3" fmla="*/ 1 w 1"/>
                  <a:gd name="T4" fmla="*/ 1 w 1"/>
                  <a:gd name="T5" fmla="*/ 1 w 1"/>
                  <a:gd name="T6" fmla="*/ 0 w 1"/>
                </a:gdLst>
                <a:ahLst/>
                <a:cxnLst>
                  <a:cxn ang="0">
                    <a:pos x="T0" y="0"/>
                  </a:cxn>
                  <a:cxn ang="0">
                    <a:pos x="T1" y="0"/>
                  </a:cxn>
                  <a:cxn ang="0">
                    <a:pos x="T2" y="0"/>
                  </a:cxn>
                  <a:cxn ang="0">
                    <a:pos x="T3" y="0"/>
                  </a:cxn>
                  <a:cxn ang="0">
                    <a:pos x="T4" y="0"/>
                  </a:cxn>
                  <a:cxn ang="0">
                    <a:pos x="T5" y="0"/>
                  </a:cxn>
                  <a:cxn ang="0">
                    <a:pos x="T6" y="0"/>
                  </a:cxn>
                </a:cxnLst>
                <a:rect l="0" t="0" r="r" b="b"/>
                <a:pathLst>
                  <a:path w="1">
                    <a:moveTo>
                      <a:pt x="0" y="0"/>
                    </a:moveTo>
                    <a:cubicBezTo>
                      <a:pt x="0" y="0"/>
                      <a:pt x="0" y="0"/>
                      <a:pt x="0" y="0"/>
                    </a:cubicBezTo>
                    <a:cubicBezTo>
                      <a:pt x="1" y="0"/>
                      <a:pt x="1" y="0"/>
                      <a:pt x="1" y="0"/>
                    </a:cubicBezTo>
                    <a:cubicBezTo>
                      <a:pt x="1" y="0"/>
                      <a:pt x="1" y="0"/>
                      <a:pt x="1" y="0"/>
                    </a:cubicBezTo>
                    <a:cubicBezTo>
                      <a:pt x="1" y="0"/>
                      <a:pt x="1" y="0"/>
                      <a:pt x="1" y="0"/>
                    </a:cubicBezTo>
                    <a:cubicBezTo>
                      <a:pt x="1" y="0"/>
                      <a:pt x="1" y="0"/>
                      <a:pt x="1" y="0"/>
                    </a:cubicBezTo>
                    <a:lnTo>
                      <a:pt x="0" y="0"/>
                    </a:ln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360" name="Freeform 1508"/>
              <p:cNvSpPr>
                <a:spLocks/>
              </p:cNvSpPr>
              <p:nvPr/>
            </p:nvSpPr>
            <p:spPr bwMode="auto">
              <a:xfrm>
                <a:off x="1670" y="2850"/>
                <a:ext cx="6" cy="1"/>
              </a:xfrm>
              <a:custGeom>
                <a:avLst/>
                <a:gdLst>
                  <a:gd name="T0" fmla="*/ 3 w 7"/>
                  <a:gd name="T1" fmla="*/ 1 h 1"/>
                  <a:gd name="T2" fmla="*/ 0 w 7"/>
                  <a:gd name="T3" fmla="*/ 0 h 1"/>
                  <a:gd name="T4" fmla="*/ 3 w 7"/>
                  <a:gd name="T5" fmla="*/ 1 h 1"/>
                  <a:gd name="T6" fmla="*/ 7 w 7"/>
                  <a:gd name="T7" fmla="*/ 1 h 1"/>
                  <a:gd name="T8" fmla="*/ 7 w 7"/>
                  <a:gd name="T9" fmla="*/ 1 h 1"/>
                  <a:gd name="T10" fmla="*/ 3 w 7"/>
                  <a:gd name="T11" fmla="*/ 1 h 1"/>
                </a:gdLst>
                <a:ahLst/>
                <a:cxnLst>
                  <a:cxn ang="0">
                    <a:pos x="T0" y="T1"/>
                  </a:cxn>
                  <a:cxn ang="0">
                    <a:pos x="T2" y="T3"/>
                  </a:cxn>
                  <a:cxn ang="0">
                    <a:pos x="T4" y="T5"/>
                  </a:cxn>
                  <a:cxn ang="0">
                    <a:pos x="T6" y="T7"/>
                  </a:cxn>
                  <a:cxn ang="0">
                    <a:pos x="T8" y="T9"/>
                  </a:cxn>
                  <a:cxn ang="0">
                    <a:pos x="T10" y="T11"/>
                  </a:cxn>
                </a:cxnLst>
                <a:rect l="0" t="0" r="r" b="b"/>
                <a:pathLst>
                  <a:path w="7" h="1">
                    <a:moveTo>
                      <a:pt x="3" y="1"/>
                    </a:moveTo>
                    <a:cubicBezTo>
                      <a:pt x="2" y="0"/>
                      <a:pt x="1" y="0"/>
                      <a:pt x="0" y="0"/>
                    </a:cubicBezTo>
                    <a:cubicBezTo>
                      <a:pt x="1" y="0"/>
                      <a:pt x="2" y="0"/>
                      <a:pt x="3" y="1"/>
                    </a:cubicBezTo>
                    <a:cubicBezTo>
                      <a:pt x="5" y="1"/>
                      <a:pt x="6" y="1"/>
                      <a:pt x="7" y="1"/>
                    </a:cubicBezTo>
                    <a:cubicBezTo>
                      <a:pt x="7" y="1"/>
                      <a:pt x="7" y="1"/>
                      <a:pt x="7" y="1"/>
                    </a:cubicBezTo>
                    <a:cubicBezTo>
                      <a:pt x="6" y="1"/>
                      <a:pt x="5" y="1"/>
                      <a:pt x="3" y="1"/>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361" name="Freeform 1509"/>
              <p:cNvSpPr>
                <a:spLocks/>
              </p:cNvSpPr>
              <p:nvPr/>
            </p:nvSpPr>
            <p:spPr bwMode="auto">
              <a:xfrm>
                <a:off x="1665" y="2850"/>
                <a:ext cx="2" cy="1"/>
              </a:xfrm>
              <a:custGeom>
                <a:avLst/>
                <a:gdLst>
                  <a:gd name="T0" fmla="*/ 0 w 2"/>
                  <a:gd name="T1" fmla="*/ 1 h 1"/>
                  <a:gd name="T2" fmla="*/ 0 w 2"/>
                  <a:gd name="T3" fmla="*/ 1 h 1"/>
                  <a:gd name="T4" fmla="*/ 2 w 2"/>
                  <a:gd name="T5" fmla="*/ 0 h 1"/>
                  <a:gd name="T6" fmla="*/ 0 w 2"/>
                  <a:gd name="T7" fmla="*/ 1 h 1"/>
                </a:gdLst>
                <a:ahLst/>
                <a:cxnLst>
                  <a:cxn ang="0">
                    <a:pos x="T0" y="T1"/>
                  </a:cxn>
                  <a:cxn ang="0">
                    <a:pos x="T2" y="T3"/>
                  </a:cxn>
                  <a:cxn ang="0">
                    <a:pos x="T4" y="T5"/>
                  </a:cxn>
                  <a:cxn ang="0">
                    <a:pos x="T6" y="T7"/>
                  </a:cxn>
                </a:cxnLst>
                <a:rect l="0" t="0" r="r" b="b"/>
                <a:pathLst>
                  <a:path w="2" h="1">
                    <a:moveTo>
                      <a:pt x="0" y="1"/>
                    </a:moveTo>
                    <a:cubicBezTo>
                      <a:pt x="0" y="1"/>
                      <a:pt x="0" y="1"/>
                      <a:pt x="0" y="1"/>
                    </a:cubicBezTo>
                    <a:cubicBezTo>
                      <a:pt x="1" y="1"/>
                      <a:pt x="1" y="1"/>
                      <a:pt x="2" y="0"/>
                    </a:cubicBezTo>
                    <a:lnTo>
                      <a:pt x="0" y="1"/>
                    </a:ln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362" name="Freeform 1510"/>
              <p:cNvSpPr>
                <a:spLocks/>
              </p:cNvSpPr>
              <p:nvPr/>
            </p:nvSpPr>
            <p:spPr bwMode="auto">
              <a:xfrm>
                <a:off x="1676" y="285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363" name="Freeform 1511"/>
              <p:cNvSpPr>
                <a:spLocks/>
              </p:cNvSpPr>
              <p:nvPr/>
            </p:nvSpPr>
            <p:spPr bwMode="auto">
              <a:xfrm>
                <a:off x="1637" y="286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364" name="Freeform 1512"/>
              <p:cNvSpPr>
                <a:spLocks/>
              </p:cNvSpPr>
              <p:nvPr/>
            </p:nvSpPr>
            <p:spPr bwMode="auto">
              <a:xfrm>
                <a:off x="1610" y="2859"/>
                <a:ext cx="4" cy="3"/>
              </a:xfrm>
              <a:custGeom>
                <a:avLst/>
                <a:gdLst>
                  <a:gd name="T0" fmla="*/ 0 w 4"/>
                  <a:gd name="T1" fmla="*/ 0 h 3"/>
                  <a:gd name="T2" fmla="*/ 0 w 4"/>
                  <a:gd name="T3" fmla="*/ 0 h 3"/>
                  <a:gd name="T4" fmla="*/ 4 w 4"/>
                  <a:gd name="T5" fmla="*/ 3 h 3"/>
                  <a:gd name="T6" fmla="*/ 0 w 4"/>
                  <a:gd name="T7" fmla="*/ 0 h 3"/>
                </a:gdLst>
                <a:ahLst/>
                <a:cxnLst>
                  <a:cxn ang="0">
                    <a:pos x="T0" y="T1"/>
                  </a:cxn>
                  <a:cxn ang="0">
                    <a:pos x="T2" y="T3"/>
                  </a:cxn>
                  <a:cxn ang="0">
                    <a:pos x="T4" y="T5"/>
                  </a:cxn>
                  <a:cxn ang="0">
                    <a:pos x="T6" y="T7"/>
                  </a:cxn>
                </a:cxnLst>
                <a:rect l="0" t="0" r="r" b="b"/>
                <a:pathLst>
                  <a:path w="4" h="3">
                    <a:moveTo>
                      <a:pt x="0" y="0"/>
                    </a:moveTo>
                    <a:cubicBezTo>
                      <a:pt x="0" y="0"/>
                      <a:pt x="0" y="0"/>
                      <a:pt x="0" y="0"/>
                    </a:cubicBezTo>
                    <a:cubicBezTo>
                      <a:pt x="2" y="0"/>
                      <a:pt x="3" y="1"/>
                      <a:pt x="4" y="3"/>
                    </a:cubicBezTo>
                    <a:cubicBezTo>
                      <a:pt x="3" y="1"/>
                      <a:pt x="2" y="0"/>
                      <a:pt x="0" y="0"/>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365" name="Freeform 1513"/>
              <p:cNvSpPr>
                <a:spLocks/>
              </p:cNvSpPr>
              <p:nvPr/>
            </p:nvSpPr>
            <p:spPr bwMode="auto">
              <a:xfrm>
                <a:off x="1614" y="2862"/>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0"/>
                      <a:pt x="0" y="0"/>
                      <a:pt x="0" y="0"/>
                    </a:cubicBezTo>
                    <a:cubicBezTo>
                      <a:pt x="0" y="0"/>
                      <a:pt x="1" y="0"/>
                      <a:pt x="1" y="1"/>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366" name="Freeform 1514"/>
              <p:cNvSpPr>
                <a:spLocks/>
              </p:cNvSpPr>
              <p:nvPr/>
            </p:nvSpPr>
            <p:spPr bwMode="auto">
              <a:xfrm>
                <a:off x="1662" y="2852"/>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367" name="Oval 1515"/>
              <p:cNvSpPr>
                <a:spLocks noChangeArrowheads="1"/>
              </p:cNvSpPr>
              <p:nvPr/>
            </p:nvSpPr>
            <p:spPr bwMode="auto">
              <a:xfrm>
                <a:off x="1637" y="2865"/>
                <a:ext cx="1" cy="1"/>
              </a:xfrm>
              <a:prstGeom prst="ellipse">
                <a:avLst/>
              </a:pr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368" name="Freeform 1516"/>
              <p:cNvSpPr>
                <a:spLocks/>
              </p:cNvSpPr>
              <p:nvPr/>
            </p:nvSpPr>
            <p:spPr bwMode="auto">
              <a:xfrm>
                <a:off x="1665" y="285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369" name="Freeform 1517"/>
              <p:cNvSpPr>
                <a:spLocks/>
              </p:cNvSpPr>
              <p:nvPr/>
            </p:nvSpPr>
            <p:spPr bwMode="auto">
              <a:xfrm>
                <a:off x="1647" y="2851"/>
                <a:ext cx="4" cy="0"/>
              </a:xfrm>
              <a:custGeom>
                <a:avLst/>
                <a:gdLst>
                  <a:gd name="T0" fmla="*/ 4 w 4"/>
                  <a:gd name="T1" fmla="*/ 0 w 4"/>
                  <a:gd name="T2" fmla="*/ 4 w 4"/>
                </a:gdLst>
                <a:ahLst/>
                <a:cxnLst>
                  <a:cxn ang="0">
                    <a:pos x="T0" y="0"/>
                  </a:cxn>
                  <a:cxn ang="0">
                    <a:pos x="T1" y="0"/>
                  </a:cxn>
                  <a:cxn ang="0">
                    <a:pos x="T2" y="0"/>
                  </a:cxn>
                </a:cxnLst>
                <a:rect l="0" t="0" r="r" b="b"/>
                <a:pathLst>
                  <a:path w="4">
                    <a:moveTo>
                      <a:pt x="4" y="0"/>
                    </a:moveTo>
                    <a:cubicBezTo>
                      <a:pt x="2" y="0"/>
                      <a:pt x="1" y="0"/>
                      <a:pt x="0" y="0"/>
                    </a:cubicBezTo>
                    <a:cubicBezTo>
                      <a:pt x="1" y="0"/>
                      <a:pt x="2" y="0"/>
                      <a:pt x="4" y="0"/>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370" name="Freeform 1518"/>
              <p:cNvSpPr>
                <a:spLocks/>
              </p:cNvSpPr>
              <p:nvPr/>
            </p:nvSpPr>
            <p:spPr bwMode="auto">
              <a:xfrm>
                <a:off x="1660" y="2852"/>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1" y="0"/>
                      <a:pt x="1" y="0"/>
                      <a:pt x="0" y="0"/>
                    </a:cubicBezTo>
                    <a:cubicBezTo>
                      <a:pt x="1" y="0"/>
                      <a:pt x="1" y="0"/>
                      <a:pt x="2" y="0"/>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371" name="Freeform 1519"/>
              <p:cNvSpPr>
                <a:spLocks/>
              </p:cNvSpPr>
              <p:nvPr/>
            </p:nvSpPr>
            <p:spPr bwMode="auto">
              <a:xfrm>
                <a:off x="1651" y="2851"/>
                <a:ext cx="7" cy="1"/>
              </a:xfrm>
              <a:custGeom>
                <a:avLst/>
                <a:gdLst>
                  <a:gd name="T0" fmla="*/ 7 w 7"/>
                  <a:gd name="T1" fmla="*/ 1 h 1"/>
                  <a:gd name="T2" fmla="*/ 0 w 7"/>
                  <a:gd name="T3" fmla="*/ 0 h 1"/>
                  <a:gd name="T4" fmla="*/ 7 w 7"/>
                  <a:gd name="T5" fmla="*/ 1 h 1"/>
                </a:gdLst>
                <a:ahLst/>
                <a:cxnLst>
                  <a:cxn ang="0">
                    <a:pos x="T0" y="T1"/>
                  </a:cxn>
                  <a:cxn ang="0">
                    <a:pos x="T2" y="T3"/>
                  </a:cxn>
                  <a:cxn ang="0">
                    <a:pos x="T4" y="T5"/>
                  </a:cxn>
                </a:cxnLst>
                <a:rect l="0" t="0" r="r" b="b"/>
                <a:pathLst>
                  <a:path w="7" h="1">
                    <a:moveTo>
                      <a:pt x="7" y="1"/>
                    </a:moveTo>
                    <a:cubicBezTo>
                      <a:pt x="5" y="0"/>
                      <a:pt x="2" y="0"/>
                      <a:pt x="0" y="0"/>
                    </a:cubicBezTo>
                    <a:cubicBezTo>
                      <a:pt x="2" y="0"/>
                      <a:pt x="5" y="0"/>
                      <a:pt x="7" y="1"/>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372" name="Freeform 1520"/>
              <p:cNvSpPr>
                <a:spLocks/>
              </p:cNvSpPr>
              <p:nvPr/>
            </p:nvSpPr>
            <p:spPr bwMode="auto">
              <a:xfrm>
                <a:off x="1667" y="2849"/>
                <a:ext cx="2" cy="1"/>
              </a:xfrm>
              <a:custGeom>
                <a:avLst/>
                <a:gdLst>
                  <a:gd name="T0" fmla="*/ 2 w 2"/>
                  <a:gd name="T1" fmla="*/ 1 h 1"/>
                  <a:gd name="T2" fmla="*/ 2 w 2"/>
                  <a:gd name="T3" fmla="*/ 1 h 1"/>
                  <a:gd name="T4" fmla="*/ 2 w 2"/>
                  <a:gd name="T5" fmla="*/ 0 h 1"/>
                  <a:gd name="T6" fmla="*/ 0 w 2"/>
                  <a:gd name="T7" fmla="*/ 1 h 1"/>
                  <a:gd name="T8" fmla="*/ 0 w 2"/>
                  <a:gd name="T9" fmla="*/ 1 h 1"/>
                  <a:gd name="T10" fmla="*/ 1 w 2"/>
                  <a:gd name="T11" fmla="*/ 1 h 1"/>
                  <a:gd name="T12" fmla="*/ 1 w 2"/>
                  <a:gd name="T13" fmla="*/ 1 h 1"/>
                  <a:gd name="T14" fmla="*/ 2 w 2"/>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
                    <a:moveTo>
                      <a:pt x="2" y="1"/>
                    </a:moveTo>
                    <a:cubicBezTo>
                      <a:pt x="2" y="1"/>
                      <a:pt x="2" y="1"/>
                      <a:pt x="2" y="1"/>
                    </a:cubicBezTo>
                    <a:cubicBezTo>
                      <a:pt x="2" y="0"/>
                      <a:pt x="2" y="0"/>
                      <a:pt x="2" y="0"/>
                    </a:cubicBezTo>
                    <a:cubicBezTo>
                      <a:pt x="0" y="1"/>
                      <a:pt x="0" y="1"/>
                      <a:pt x="0" y="1"/>
                    </a:cubicBezTo>
                    <a:cubicBezTo>
                      <a:pt x="0" y="1"/>
                      <a:pt x="0" y="1"/>
                      <a:pt x="0" y="1"/>
                    </a:cubicBezTo>
                    <a:cubicBezTo>
                      <a:pt x="1" y="1"/>
                      <a:pt x="1" y="1"/>
                      <a:pt x="1" y="1"/>
                    </a:cubicBezTo>
                    <a:cubicBezTo>
                      <a:pt x="1" y="1"/>
                      <a:pt x="1" y="1"/>
                      <a:pt x="1" y="1"/>
                    </a:cubicBezTo>
                    <a:lnTo>
                      <a:pt x="2" y="1"/>
                    </a:ln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373" name="Freeform 1521"/>
              <p:cNvSpPr>
                <a:spLocks/>
              </p:cNvSpPr>
              <p:nvPr/>
            </p:nvSpPr>
            <p:spPr bwMode="auto">
              <a:xfrm>
                <a:off x="1658" y="2852"/>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1" y="0"/>
                      <a:pt x="1" y="0"/>
                      <a:pt x="0" y="0"/>
                    </a:cubicBezTo>
                    <a:cubicBezTo>
                      <a:pt x="1" y="0"/>
                      <a:pt x="1" y="0"/>
                      <a:pt x="2" y="0"/>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374" name="Freeform 1522"/>
              <p:cNvSpPr>
                <a:spLocks/>
              </p:cNvSpPr>
              <p:nvPr/>
            </p:nvSpPr>
            <p:spPr bwMode="auto">
              <a:xfrm>
                <a:off x="1667" y="2850"/>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375" name="Oval 1523"/>
              <p:cNvSpPr>
                <a:spLocks noChangeArrowheads="1"/>
              </p:cNvSpPr>
              <p:nvPr/>
            </p:nvSpPr>
            <p:spPr bwMode="auto">
              <a:xfrm>
                <a:off x="1637" y="2865"/>
                <a:ext cx="1" cy="1"/>
              </a:xfrm>
              <a:prstGeom prst="ellipse">
                <a:avLst/>
              </a:pr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376" name="Freeform 1524"/>
              <p:cNvSpPr>
                <a:spLocks/>
              </p:cNvSpPr>
              <p:nvPr/>
            </p:nvSpPr>
            <p:spPr bwMode="auto">
              <a:xfrm>
                <a:off x="1665" y="2812"/>
                <a:ext cx="3" cy="0"/>
              </a:xfrm>
              <a:custGeom>
                <a:avLst/>
                <a:gdLst>
                  <a:gd name="T0" fmla="*/ 3 w 3"/>
                  <a:gd name="T1" fmla="*/ 0 w 3"/>
                  <a:gd name="T2" fmla="*/ 3 w 3"/>
                </a:gdLst>
                <a:ahLst/>
                <a:cxnLst>
                  <a:cxn ang="0">
                    <a:pos x="T0" y="0"/>
                  </a:cxn>
                  <a:cxn ang="0">
                    <a:pos x="T1" y="0"/>
                  </a:cxn>
                  <a:cxn ang="0">
                    <a:pos x="T2" y="0"/>
                  </a:cxn>
                </a:cxnLst>
                <a:rect l="0" t="0" r="r" b="b"/>
                <a:pathLst>
                  <a:path w="3">
                    <a:moveTo>
                      <a:pt x="3" y="0"/>
                    </a:moveTo>
                    <a:cubicBezTo>
                      <a:pt x="2" y="0"/>
                      <a:pt x="1" y="0"/>
                      <a:pt x="0" y="0"/>
                    </a:cubicBezTo>
                    <a:cubicBezTo>
                      <a:pt x="1" y="0"/>
                      <a:pt x="2" y="0"/>
                      <a:pt x="3" y="0"/>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377" name="Freeform 1525"/>
              <p:cNvSpPr>
                <a:spLocks/>
              </p:cNvSpPr>
              <p:nvPr/>
            </p:nvSpPr>
            <p:spPr bwMode="auto">
              <a:xfrm>
                <a:off x="1626" y="2828"/>
                <a:ext cx="5" cy="2"/>
              </a:xfrm>
              <a:custGeom>
                <a:avLst/>
                <a:gdLst>
                  <a:gd name="T0" fmla="*/ 6 w 6"/>
                  <a:gd name="T1" fmla="*/ 2 h 2"/>
                  <a:gd name="T2" fmla="*/ 0 w 6"/>
                  <a:gd name="T3" fmla="*/ 0 h 2"/>
                  <a:gd name="T4" fmla="*/ 6 w 6"/>
                  <a:gd name="T5" fmla="*/ 2 h 2"/>
                </a:gdLst>
                <a:ahLst/>
                <a:cxnLst>
                  <a:cxn ang="0">
                    <a:pos x="T0" y="T1"/>
                  </a:cxn>
                  <a:cxn ang="0">
                    <a:pos x="T2" y="T3"/>
                  </a:cxn>
                  <a:cxn ang="0">
                    <a:pos x="T4" y="T5"/>
                  </a:cxn>
                </a:cxnLst>
                <a:rect l="0" t="0" r="r" b="b"/>
                <a:pathLst>
                  <a:path w="6" h="2">
                    <a:moveTo>
                      <a:pt x="6" y="2"/>
                    </a:moveTo>
                    <a:cubicBezTo>
                      <a:pt x="4" y="2"/>
                      <a:pt x="2" y="1"/>
                      <a:pt x="0" y="0"/>
                    </a:cubicBezTo>
                    <a:cubicBezTo>
                      <a:pt x="2" y="1"/>
                      <a:pt x="4" y="2"/>
                      <a:pt x="6" y="2"/>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378" name="Freeform 1526"/>
              <p:cNvSpPr>
                <a:spLocks/>
              </p:cNvSpPr>
              <p:nvPr/>
            </p:nvSpPr>
            <p:spPr bwMode="auto">
              <a:xfrm>
                <a:off x="1663" y="281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379" name="Freeform 1527"/>
              <p:cNvSpPr>
                <a:spLocks/>
              </p:cNvSpPr>
              <p:nvPr/>
            </p:nvSpPr>
            <p:spPr bwMode="auto">
              <a:xfrm>
                <a:off x="1663" y="281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380" name="Freeform 1528"/>
              <p:cNvSpPr>
                <a:spLocks/>
              </p:cNvSpPr>
              <p:nvPr/>
            </p:nvSpPr>
            <p:spPr bwMode="auto">
              <a:xfrm>
                <a:off x="1612" y="2852"/>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0"/>
                      <a:pt x="0" y="1"/>
                      <a:pt x="0" y="1"/>
                    </a:cubicBezTo>
                    <a:cubicBezTo>
                      <a:pt x="0" y="1"/>
                      <a:pt x="0" y="0"/>
                      <a:pt x="1" y="0"/>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381" name="Freeform 1529"/>
              <p:cNvSpPr>
                <a:spLocks/>
              </p:cNvSpPr>
              <p:nvPr/>
            </p:nvSpPr>
            <p:spPr bwMode="auto">
              <a:xfrm>
                <a:off x="1664" y="2811"/>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382" name="Freeform 1530"/>
              <p:cNvSpPr>
                <a:spLocks/>
              </p:cNvSpPr>
              <p:nvPr/>
            </p:nvSpPr>
            <p:spPr bwMode="auto">
              <a:xfrm>
                <a:off x="1611" y="2856"/>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383" name="Freeform 1531"/>
              <p:cNvSpPr>
                <a:spLocks/>
              </p:cNvSpPr>
              <p:nvPr/>
            </p:nvSpPr>
            <p:spPr bwMode="auto">
              <a:xfrm>
                <a:off x="1664" y="281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384" name="Freeform 1532"/>
              <p:cNvSpPr>
                <a:spLocks/>
              </p:cNvSpPr>
              <p:nvPr/>
            </p:nvSpPr>
            <p:spPr bwMode="auto">
              <a:xfrm>
                <a:off x="1663" y="281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385" name="Freeform 1533"/>
              <p:cNvSpPr>
                <a:spLocks/>
              </p:cNvSpPr>
              <p:nvPr/>
            </p:nvSpPr>
            <p:spPr bwMode="auto">
              <a:xfrm>
                <a:off x="1611" y="2854"/>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1" y="0"/>
                      <a:pt x="0" y="1"/>
                    </a:cubicBezTo>
                    <a:cubicBezTo>
                      <a:pt x="1" y="0"/>
                      <a:pt x="1" y="0"/>
                      <a:pt x="1" y="0"/>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386" name="Freeform 1534"/>
              <p:cNvSpPr>
                <a:spLocks/>
              </p:cNvSpPr>
              <p:nvPr/>
            </p:nvSpPr>
            <p:spPr bwMode="auto">
              <a:xfrm>
                <a:off x="1610" y="2858"/>
                <a:ext cx="0" cy="1"/>
              </a:xfrm>
              <a:custGeom>
                <a:avLst/>
                <a:gdLst>
                  <a:gd name="T0" fmla="*/ 1 h 1"/>
                  <a:gd name="T1" fmla="*/ 0 h 1"/>
                  <a:gd name="T2" fmla="*/ 1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0"/>
                      <a:pt x="0" y="0"/>
                      <a:pt x="0" y="1"/>
                    </a:cubicBezTo>
                    <a:cubicBezTo>
                      <a:pt x="0" y="1"/>
                      <a:pt x="0" y="1"/>
                      <a:pt x="0" y="1"/>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387" name="Oval 1535"/>
              <p:cNvSpPr>
                <a:spLocks noChangeArrowheads="1"/>
              </p:cNvSpPr>
              <p:nvPr/>
            </p:nvSpPr>
            <p:spPr bwMode="auto">
              <a:xfrm>
                <a:off x="1610" y="2859"/>
                <a:ext cx="1" cy="1"/>
              </a:xfrm>
              <a:prstGeom prst="ellipse">
                <a:avLst/>
              </a:pr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388" name="Freeform 1536"/>
              <p:cNvSpPr>
                <a:spLocks/>
              </p:cNvSpPr>
              <p:nvPr/>
            </p:nvSpPr>
            <p:spPr bwMode="auto">
              <a:xfrm>
                <a:off x="1673" y="2716"/>
                <a:ext cx="162" cy="126"/>
              </a:xfrm>
              <a:custGeom>
                <a:avLst/>
                <a:gdLst>
                  <a:gd name="T0" fmla="*/ 148 w 170"/>
                  <a:gd name="T1" fmla="*/ 99 h 132"/>
                  <a:gd name="T2" fmla="*/ 169 w 170"/>
                  <a:gd name="T3" fmla="*/ 36 h 132"/>
                  <a:gd name="T4" fmla="*/ 165 w 170"/>
                  <a:gd name="T5" fmla="*/ 23 h 132"/>
                  <a:gd name="T6" fmla="*/ 163 w 170"/>
                  <a:gd name="T7" fmla="*/ 17 h 132"/>
                  <a:gd name="T8" fmla="*/ 163 w 170"/>
                  <a:gd name="T9" fmla="*/ 15 h 132"/>
                  <a:gd name="T10" fmla="*/ 163 w 170"/>
                  <a:gd name="T11" fmla="*/ 13 h 132"/>
                  <a:gd name="T12" fmla="*/ 154 w 170"/>
                  <a:gd name="T13" fmla="*/ 11 h 132"/>
                  <a:gd name="T14" fmla="*/ 146 w 170"/>
                  <a:gd name="T15" fmla="*/ 2 h 132"/>
                  <a:gd name="T16" fmla="*/ 143 w 170"/>
                  <a:gd name="T17" fmla="*/ 1 h 132"/>
                  <a:gd name="T18" fmla="*/ 140 w 170"/>
                  <a:gd name="T19" fmla="*/ 1 h 132"/>
                  <a:gd name="T20" fmla="*/ 136 w 170"/>
                  <a:gd name="T21" fmla="*/ 0 h 132"/>
                  <a:gd name="T22" fmla="*/ 84 w 170"/>
                  <a:gd name="T23" fmla="*/ 30 h 132"/>
                  <a:gd name="T24" fmla="*/ 54 w 170"/>
                  <a:gd name="T25" fmla="*/ 50 h 132"/>
                  <a:gd name="T26" fmla="*/ 52 w 170"/>
                  <a:gd name="T27" fmla="*/ 50 h 132"/>
                  <a:gd name="T28" fmla="*/ 50 w 170"/>
                  <a:gd name="T29" fmla="*/ 51 h 132"/>
                  <a:gd name="T30" fmla="*/ 48 w 170"/>
                  <a:gd name="T31" fmla="*/ 52 h 132"/>
                  <a:gd name="T32" fmla="*/ 46 w 170"/>
                  <a:gd name="T33" fmla="*/ 52 h 132"/>
                  <a:gd name="T34" fmla="*/ 46 w 170"/>
                  <a:gd name="T35" fmla="*/ 54 h 132"/>
                  <a:gd name="T36" fmla="*/ 46 w 170"/>
                  <a:gd name="T37" fmla="*/ 61 h 132"/>
                  <a:gd name="T38" fmla="*/ 46 w 170"/>
                  <a:gd name="T39" fmla="*/ 67 h 132"/>
                  <a:gd name="T40" fmla="*/ 46 w 170"/>
                  <a:gd name="T41" fmla="*/ 71 h 132"/>
                  <a:gd name="T42" fmla="*/ 45 w 170"/>
                  <a:gd name="T43" fmla="*/ 75 h 132"/>
                  <a:gd name="T44" fmla="*/ 45 w 170"/>
                  <a:gd name="T45" fmla="*/ 77 h 132"/>
                  <a:gd name="T46" fmla="*/ 45 w 170"/>
                  <a:gd name="T47" fmla="*/ 79 h 132"/>
                  <a:gd name="T48" fmla="*/ 45 w 170"/>
                  <a:gd name="T49" fmla="*/ 81 h 132"/>
                  <a:gd name="T50" fmla="*/ 45 w 170"/>
                  <a:gd name="T51" fmla="*/ 81 h 132"/>
                  <a:gd name="T52" fmla="*/ 44 w 170"/>
                  <a:gd name="T53" fmla="*/ 82 h 132"/>
                  <a:gd name="T54" fmla="*/ 44 w 170"/>
                  <a:gd name="T55" fmla="*/ 82 h 132"/>
                  <a:gd name="T56" fmla="*/ 40 w 170"/>
                  <a:gd name="T57" fmla="*/ 91 h 132"/>
                  <a:gd name="T58" fmla="*/ 14 w 170"/>
                  <a:gd name="T59" fmla="*/ 98 h 132"/>
                  <a:gd name="T60" fmla="*/ 5 w 170"/>
                  <a:gd name="T61" fmla="*/ 101 h 132"/>
                  <a:gd name="T62" fmla="*/ 0 w 170"/>
                  <a:gd name="T63" fmla="*/ 101 h 132"/>
                  <a:gd name="T64" fmla="*/ 0 w 170"/>
                  <a:gd name="T65" fmla="*/ 103 h 132"/>
                  <a:gd name="T66" fmla="*/ 0 w 170"/>
                  <a:gd name="T67" fmla="*/ 104 h 132"/>
                  <a:gd name="T68" fmla="*/ 3 w 170"/>
                  <a:gd name="T69" fmla="*/ 110 h 132"/>
                  <a:gd name="T70" fmla="*/ 9 w 170"/>
                  <a:gd name="T71" fmla="*/ 120 h 132"/>
                  <a:gd name="T72" fmla="*/ 17 w 170"/>
                  <a:gd name="T73" fmla="*/ 124 h 132"/>
                  <a:gd name="T74" fmla="*/ 21 w 170"/>
                  <a:gd name="T75" fmla="*/ 124 h 132"/>
                  <a:gd name="T76" fmla="*/ 23 w 170"/>
                  <a:gd name="T77" fmla="*/ 130 h 132"/>
                  <a:gd name="T78" fmla="*/ 24 w 170"/>
                  <a:gd name="T79" fmla="*/ 128 h 132"/>
                  <a:gd name="T80" fmla="*/ 25 w 170"/>
                  <a:gd name="T81" fmla="*/ 127 h 132"/>
                  <a:gd name="T82" fmla="*/ 26 w 170"/>
                  <a:gd name="T83" fmla="*/ 126 h 132"/>
                  <a:gd name="T84" fmla="*/ 29 w 170"/>
                  <a:gd name="T85" fmla="*/ 126 h 132"/>
                  <a:gd name="T86" fmla="*/ 33 w 170"/>
                  <a:gd name="T87" fmla="*/ 131 h 132"/>
                  <a:gd name="T88" fmla="*/ 35 w 170"/>
                  <a:gd name="T89" fmla="*/ 132 h 132"/>
                  <a:gd name="T90" fmla="*/ 41 w 170"/>
                  <a:gd name="T91" fmla="*/ 120 h 132"/>
                  <a:gd name="T92" fmla="*/ 50 w 170"/>
                  <a:gd name="T93" fmla="*/ 112 h 132"/>
                  <a:gd name="T94" fmla="*/ 56 w 170"/>
                  <a:gd name="T95" fmla="*/ 112 h 132"/>
                  <a:gd name="T96" fmla="*/ 67 w 170"/>
                  <a:gd name="T97" fmla="*/ 112 h 132"/>
                  <a:gd name="T98" fmla="*/ 76 w 170"/>
                  <a:gd name="T99" fmla="*/ 119 h 132"/>
                  <a:gd name="T100" fmla="*/ 96 w 170"/>
                  <a:gd name="T101" fmla="*/ 121 h 132"/>
                  <a:gd name="T102" fmla="*/ 107 w 170"/>
                  <a:gd name="T103" fmla="*/ 119 h 132"/>
                  <a:gd name="T104" fmla="*/ 120 w 170"/>
                  <a:gd name="T105" fmla="*/ 116 h 132"/>
                  <a:gd name="T106" fmla="*/ 124 w 170"/>
                  <a:gd name="T107" fmla="*/ 115 h 132"/>
                  <a:gd name="T108" fmla="*/ 130 w 170"/>
                  <a:gd name="T109" fmla="*/ 116 h 132"/>
                  <a:gd name="T110" fmla="*/ 141 w 170"/>
                  <a:gd name="T111" fmla="*/ 115 h 132"/>
                  <a:gd name="T112" fmla="*/ 146 w 170"/>
                  <a:gd name="T113" fmla="*/ 109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70" h="132">
                    <a:moveTo>
                      <a:pt x="146" y="109"/>
                    </a:moveTo>
                    <a:cubicBezTo>
                      <a:pt x="146" y="106"/>
                      <a:pt x="146" y="105"/>
                      <a:pt x="147" y="103"/>
                    </a:cubicBezTo>
                    <a:cubicBezTo>
                      <a:pt x="147" y="102"/>
                      <a:pt x="148" y="102"/>
                      <a:pt x="148" y="99"/>
                    </a:cubicBezTo>
                    <a:cubicBezTo>
                      <a:pt x="149" y="93"/>
                      <a:pt x="164" y="78"/>
                      <a:pt x="166" y="76"/>
                    </a:cubicBezTo>
                    <a:cubicBezTo>
                      <a:pt x="167" y="74"/>
                      <a:pt x="167" y="66"/>
                      <a:pt x="167" y="49"/>
                    </a:cubicBezTo>
                    <a:cubicBezTo>
                      <a:pt x="167" y="45"/>
                      <a:pt x="168" y="41"/>
                      <a:pt x="169" y="36"/>
                    </a:cubicBezTo>
                    <a:cubicBezTo>
                      <a:pt x="170" y="35"/>
                      <a:pt x="170" y="34"/>
                      <a:pt x="169" y="33"/>
                    </a:cubicBezTo>
                    <a:cubicBezTo>
                      <a:pt x="168" y="32"/>
                      <a:pt x="167" y="31"/>
                      <a:pt x="167" y="28"/>
                    </a:cubicBezTo>
                    <a:cubicBezTo>
                      <a:pt x="168" y="26"/>
                      <a:pt x="166" y="25"/>
                      <a:pt x="165" y="23"/>
                    </a:cubicBezTo>
                    <a:cubicBezTo>
                      <a:pt x="164" y="21"/>
                      <a:pt x="163" y="20"/>
                      <a:pt x="163" y="18"/>
                    </a:cubicBezTo>
                    <a:cubicBezTo>
                      <a:pt x="163" y="18"/>
                      <a:pt x="163" y="18"/>
                      <a:pt x="163" y="17"/>
                    </a:cubicBezTo>
                    <a:cubicBezTo>
                      <a:pt x="163" y="17"/>
                      <a:pt x="163" y="17"/>
                      <a:pt x="163" y="17"/>
                    </a:cubicBezTo>
                    <a:cubicBezTo>
                      <a:pt x="163" y="17"/>
                      <a:pt x="163" y="17"/>
                      <a:pt x="163" y="16"/>
                    </a:cubicBezTo>
                    <a:cubicBezTo>
                      <a:pt x="163" y="16"/>
                      <a:pt x="163" y="16"/>
                      <a:pt x="163" y="16"/>
                    </a:cubicBezTo>
                    <a:cubicBezTo>
                      <a:pt x="163" y="16"/>
                      <a:pt x="163" y="16"/>
                      <a:pt x="163" y="15"/>
                    </a:cubicBezTo>
                    <a:cubicBezTo>
                      <a:pt x="163" y="15"/>
                      <a:pt x="163" y="15"/>
                      <a:pt x="163" y="14"/>
                    </a:cubicBezTo>
                    <a:cubicBezTo>
                      <a:pt x="163" y="14"/>
                      <a:pt x="163" y="14"/>
                      <a:pt x="163" y="14"/>
                    </a:cubicBezTo>
                    <a:cubicBezTo>
                      <a:pt x="163" y="14"/>
                      <a:pt x="163" y="13"/>
                      <a:pt x="163" y="13"/>
                    </a:cubicBezTo>
                    <a:cubicBezTo>
                      <a:pt x="163" y="13"/>
                      <a:pt x="163" y="13"/>
                      <a:pt x="163" y="13"/>
                    </a:cubicBezTo>
                    <a:cubicBezTo>
                      <a:pt x="162" y="11"/>
                      <a:pt x="162" y="9"/>
                      <a:pt x="162" y="7"/>
                    </a:cubicBezTo>
                    <a:cubicBezTo>
                      <a:pt x="154" y="11"/>
                      <a:pt x="154" y="11"/>
                      <a:pt x="154" y="11"/>
                    </a:cubicBezTo>
                    <a:cubicBezTo>
                      <a:pt x="153" y="9"/>
                      <a:pt x="153" y="9"/>
                      <a:pt x="153" y="9"/>
                    </a:cubicBezTo>
                    <a:cubicBezTo>
                      <a:pt x="153" y="9"/>
                      <a:pt x="151" y="6"/>
                      <a:pt x="147" y="3"/>
                    </a:cubicBezTo>
                    <a:cubicBezTo>
                      <a:pt x="146" y="3"/>
                      <a:pt x="146" y="2"/>
                      <a:pt x="146" y="2"/>
                    </a:cubicBezTo>
                    <a:cubicBezTo>
                      <a:pt x="145" y="2"/>
                      <a:pt x="145" y="2"/>
                      <a:pt x="145" y="2"/>
                    </a:cubicBezTo>
                    <a:cubicBezTo>
                      <a:pt x="145" y="2"/>
                      <a:pt x="144" y="2"/>
                      <a:pt x="144" y="1"/>
                    </a:cubicBezTo>
                    <a:cubicBezTo>
                      <a:pt x="144" y="1"/>
                      <a:pt x="143" y="1"/>
                      <a:pt x="143" y="1"/>
                    </a:cubicBezTo>
                    <a:cubicBezTo>
                      <a:pt x="143" y="1"/>
                      <a:pt x="142" y="1"/>
                      <a:pt x="142" y="1"/>
                    </a:cubicBezTo>
                    <a:cubicBezTo>
                      <a:pt x="142" y="1"/>
                      <a:pt x="141" y="1"/>
                      <a:pt x="141" y="1"/>
                    </a:cubicBezTo>
                    <a:cubicBezTo>
                      <a:pt x="141" y="1"/>
                      <a:pt x="140" y="1"/>
                      <a:pt x="140" y="1"/>
                    </a:cubicBezTo>
                    <a:cubicBezTo>
                      <a:pt x="139" y="1"/>
                      <a:pt x="139" y="1"/>
                      <a:pt x="139" y="1"/>
                    </a:cubicBezTo>
                    <a:cubicBezTo>
                      <a:pt x="138" y="0"/>
                      <a:pt x="138" y="0"/>
                      <a:pt x="138" y="0"/>
                    </a:cubicBezTo>
                    <a:cubicBezTo>
                      <a:pt x="137" y="0"/>
                      <a:pt x="137" y="0"/>
                      <a:pt x="136" y="0"/>
                    </a:cubicBezTo>
                    <a:cubicBezTo>
                      <a:pt x="136" y="0"/>
                      <a:pt x="136" y="0"/>
                      <a:pt x="135" y="0"/>
                    </a:cubicBezTo>
                    <a:cubicBezTo>
                      <a:pt x="134" y="0"/>
                      <a:pt x="133" y="0"/>
                      <a:pt x="132" y="0"/>
                    </a:cubicBezTo>
                    <a:cubicBezTo>
                      <a:pt x="84" y="30"/>
                      <a:pt x="84" y="30"/>
                      <a:pt x="84" y="30"/>
                    </a:cubicBezTo>
                    <a:cubicBezTo>
                      <a:pt x="63" y="47"/>
                      <a:pt x="63" y="47"/>
                      <a:pt x="63" y="47"/>
                    </a:cubicBezTo>
                    <a:cubicBezTo>
                      <a:pt x="63" y="47"/>
                      <a:pt x="59" y="48"/>
                      <a:pt x="54" y="50"/>
                    </a:cubicBezTo>
                    <a:cubicBezTo>
                      <a:pt x="54" y="50"/>
                      <a:pt x="54" y="50"/>
                      <a:pt x="54" y="50"/>
                    </a:cubicBezTo>
                    <a:cubicBezTo>
                      <a:pt x="54" y="50"/>
                      <a:pt x="53" y="50"/>
                      <a:pt x="53" y="50"/>
                    </a:cubicBezTo>
                    <a:cubicBezTo>
                      <a:pt x="53" y="50"/>
                      <a:pt x="53" y="50"/>
                      <a:pt x="53" y="50"/>
                    </a:cubicBezTo>
                    <a:cubicBezTo>
                      <a:pt x="52" y="50"/>
                      <a:pt x="52" y="50"/>
                      <a:pt x="52" y="50"/>
                    </a:cubicBezTo>
                    <a:cubicBezTo>
                      <a:pt x="52" y="50"/>
                      <a:pt x="51" y="51"/>
                      <a:pt x="51" y="51"/>
                    </a:cubicBezTo>
                    <a:cubicBezTo>
                      <a:pt x="51" y="51"/>
                      <a:pt x="51" y="51"/>
                      <a:pt x="51" y="51"/>
                    </a:cubicBezTo>
                    <a:cubicBezTo>
                      <a:pt x="50" y="51"/>
                      <a:pt x="50" y="51"/>
                      <a:pt x="50" y="51"/>
                    </a:cubicBezTo>
                    <a:cubicBezTo>
                      <a:pt x="50" y="51"/>
                      <a:pt x="49" y="51"/>
                      <a:pt x="49" y="51"/>
                    </a:cubicBezTo>
                    <a:cubicBezTo>
                      <a:pt x="49" y="51"/>
                      <a:pt x="49" y="51"/>
                      <a:pt x="49" y="51"/>
                    </a:cubicBezTo>
                    <a:cubicBezTo>
                      <a:pt x="48" y="51"/>
                      <a:pt x="48" y="52"/>
                      <a:pt x="48" y="52"/>
                    </a:cubicBezTo>
                    <a:cubicBezTo>
                      <a:pt x="48" y="52"/>
                      <a:pt x="48" y="52"/>
                      <a:pt x="47" y="52"/>
                    </a:cubicBezTo>
                    <a:cubicBezTo>
                      <a:pt x="47" y="52"/>
                      <a:pt x="47" y="52"/>
                      <a:pt x="47" y="52"/>
                    </a:cubicBezTo>
                    <a:cubicBezTo>
                      <a:pt x="47" y="52"/>
                      <a:pt x="46" y="52"/>
                      <a:pt x="46" y="52"/>
                    </a:cubicBezTo>
                    <a:cubicBezTo>
                      <a:pt x="46" y="52"/>
                      <a:pt x="46" y="52"/>
                      <a:pt x="46" y="52"/>
                    </a:cubicBezTo>
                    <a:cubicBezTo>
                      <a:pt x="46" y="52"/>
                      <a:pt x="46" y="52"/>
                      <a:pt x="45" y="52"/>
                    </a:cubicBezTo>
                    <a:cubicBezTo>
                      <a:pt x="45" y="53"/>
                      <a:pt x="46" y="53"/>
                      <a:pt x="46" y="54"/>
                    </a:cubicBezTo>
                    <a:cubicBezTo>
                      <a:pt x="46" y="55"/>
                      <a:pt x="46" y="56"/>
                      <a:pt x="46" y="57"/>
                    </a:cubicBezTo>
                    <a:cubicBezTo>
                      <a:pt x="46" y="57"/>
                      <a:pt x="46" y="58"/>
                      <a:pt x="46" y="59"/>
                    </a:cubicBezTo>
                    <a:cubicBezTo>
                      <a:pt x="46" y="60"/>
                      <a:pt x="46" y="60"/>
                      <a:pt x="46" y="61"/>
                    </a:cubicBezTo>
                    <a:cubicBezTo>
                      <a:pt x="46" y="62"/>
                      <a:pt x="46" y="62"/>
                      <a:pt x="46" y="63"/>
                    </a:cubicBezTo>
                    <a:cubicBezTo>
                      <a:pt x="46" y="64"/>
                      <a:pt x="46" y="64"/>
                      <a:pt x="46" y="65"/>
                    </a:cubicBezTo>
                    <a:cubicBezTo>
                      <a:pt x="46" y="66"/>
                      <a:pt x="46" y="66"/>
                      <a:pt x="46" y="67"/>
                    </a:cubicBezTo>
                    <a:cubicBezTo>
                      <a:pt x="46" y="67"/>
                      <a:pt x="46" y="68"/>
                      <a:pt x="46" y="68"/>
                    </a:cubicBezTo>
                    <a:cubicBezTo>
                      <a:pt x="46" y="69"/>
                      <a:pt x="46" y="70"/>
                      <a:pt x="46" y="70"/>
                    </a:cubicBezTo>
                    <a:cubicBezTo>
                      <a:pt x="46" y="71"/>
                      <a:pt x="46" y="71"/>
                      <a:pt x="46" y="71"/>
                    </a:cubicBezTo>
                    <a:cubicBezTo>
                      <a:pt x="46" y="72"/>
                      <a:pt x="45" y="72"/>
                      <a:pt x="45" y="73"/>
                    </a:cubicBezTo>
                    <a:cubicBezTo>
                      <a:pt x="45" y="73"/>
                      <a:pt x="45" y="73"/>
                      <a:pt x="45" y="74"/>
                    </a:cubicBezTo>
                    <a:cubicBezTo>
                      <a:pt x="45" y="74"/>
                      <a:pt x="45" y="75"/>
                      <a:pt x="45" y="75"/>
                    </a:cubicBezTo>
                    <a:cubicBezTo>
                      <a:pt x="45" y="75"/>
                      <a:pt x="45" y="76"/>
                      <a:pt x="45" y="76"/>
                    </a:cubicBezTo>
                    <a:cubicBezTo>
                      <a:pt x="45" y="76"/>
                      <a:pt x="45" y="77"/>
                      <a:pt x="45" y="77"/>
                    </a:cubicBezTo>
                    <a:cubicBezTo>
                      <a:pt x="45" y="77"/>
                      <a:pt x="45" y="77"/>
                      <a:pt x="45" y="77"/>
                    </a:cubicBezTo>
                    <a:cubicBezTo>
                      <a:pt x="45" y="78"/>
                      <a:pt x="45" y="78"/>
                      <a:pt x="45" y="78"/>
                    </a:cubicBezTo>
                    <a:cubicBezTo>
                      <a:pt x="45" y="78"/>
                      <a:pt x="45" y="79"/>
                      <a:pt x="45" y="79"/>
                    </a:cubicBezTo>
                    <a:cubicBezTo>
                      <a:pt x="45" y="79"/>
                      <a:pt x="45" y="79"/>
                      <a:pt x="45" y="79"/>
                    </a:cubicBezTo>
                    <a:cubicBezTo>
                      <a:pt x="45" y="80"/>
                      <a:pt x="45" y="80"/>
                      <a:pt x="45" y="80"/>
                    </a:cubicBezTo>
                    <a:cubicBezTo>
                      <a:pt x="45" y="80"/>
                      <a:pt x="45" y="80"/>
                      <a:pt x="45" y="80"/>
                    </a:cubicBezTo>
                    <a:cubicBezTo>
                      <a:pt x="45" y="80"/>
                      <a:pt x="45" y="81"/>
                      <a:pt x="45" y="81"/>
                    </a:cubicBezTo>
                    <a:cubicBezTo>
                      <a:pt x="45" y="81"/>
                      <a:pt x="45" y="81"/>
                      <a:pt x="45" y="81"/>
                    </a:cubicBezTo>
                    <a:cubicBezTo>
                      <a:pt x="45" y="81"/>
                      <a:pt x="45" y="81"/>
                      <a:pt x="45" y="81"/>
                    </a:cubicBezTo>
                    <a:cubicBezTo>
                      <a:pt x="45" y="81"/>
                      <a:pt x="45" y="81"/>
                      <a:pt x="45" y="81"/>
                    </a:cubicBezTo>
                    <a:cubicBezTo>
                      <a:pt x="45" y="81"/>
                      <a:pt x="45" y="82"/>
                      <a:pt x="45" y="82"/>
                    </a:cubicBezTo>
                    <a:cubicBezTo>
                      <a:pt x="44" y="82"/>
                      <a:pt x="44" y="82"/>
                      <a:pt x="44" y="82"/>
                    </a:cubicBezTo>
                    <a:cubicBezTo>
                      <a:pt x="44" y="82"/>
                      <a:pt x="44" y="82"/>
                      <a:pt x="44" y="82"/>
                    </a:cubicBezTo>
                    <a:cubicBezTo>
                      <a:pt x="44" y="82"/>
                      <a:pt x="44" y="82"/>
                      <a:pt x="44" y="82"/>
                    </a:cubicBezTo>
                    <a:cubicBezTo>
                      <a:pt x="44" y="82"/>
                      <a:pt x="44" y="82"/>
                      <a:pt x="44" y="82"/>
                    </a:cubicBezTo>
                    <a:cubicBezTo>
                      <a:pt x="44" y="82"/>
                      <a:pt x="44" y="82"/>
                      <a:pt x="44" y="82"/>
                    </a:cubicBezTo>
                    <a:cubicBezTo>
                      <a:pt x="44" y="82"/>
                      <a:pt x="43" y="84"/>
                      <a:pt x="43" y="85"/>
                    </a:cubicBezTo>
                    <a:cubicBezTo>
                      <a:pt x="42" y="88"/>
                      <a:pt x="41" y="89"/>
                      <a:pt x="40" y="90"/>
                    </a:cubicBezTo>
                    <a:cubicBezTo>
                      <a:pt x="40" y="91"/>
                      <a:pt x="40" y="91"/>
                      <a:pt x="40" y="91"/>
                    </a:cubicBezTo>
                    <a:cubicBezTo>
                      <a:pt x="38" y="93"/>
                      <a:pt x="36" y="96"/>
                      <a:pt x="32" y="96"/>
                    </a:cubicBezTo>
                    <a:cubicBezTo>
                      <a:pt x="31" y="96"/>
                      <a:pt x="28" y="96"/>
                      <a:pt x="25" y="97"/>
                    </a:cubicBezTo>
                    <a:cubicBezTo>
                      <a:pt x="21" y="97"/>
                      <a:pt x="17" y="98"/>
                      <a:pt x="14" y="98"/>
                    </a:cubicBezTo>
                    <a:cubicBezTo>
                      <a:pt x="12" y="97"/>
                      <a:pt x="10" y="98"/>
                      <a:pt x="8" y="99"/>
                    </a:cubicBezTo>
                    <a:cubicBezTo>
                      <a:pt x="7" y="100"/>
                      <a:pt x="7" y="100"/>
                      <a:pt x="6" y="100"/>
                    </a:cubicBezTo>
                    <a:cubicBezTo>
                      <a:pt x="6" y="101"/>
                      <a:pt x="5" y="101"/>
                      <a:pt x="5" y="101"/>
                    </a:cubicBezTo>
                    <a:cubicBezTo>
                      <a:pt x="5" y="101"/>
                      <a:pt x="5" y="101"/>
                      <a:pt x="5" y="101"/>
                    </a:cubicBezTo>
                    <a:cubicBezTo>
                      <a:pt x="3" y="101"/>
                      <a:pt x="1" y="101"/>
                      <a:pt x="0" y="101"/>
                    </a:cubicBezTo>
                    <a:cubicBezTo>
                      <a:pt x="0" y="101"/>
                      <a:pt x="0" y="101"/>
                      <a:pt x="0" y="101"/>
                    </a:cubicBezTo>
                    <a:cubicBezTo>
                      <a:pt x="0" y="101"/>
                      <a:pt x="0" y="101"/>
                      <a:pt x="0" y="101"/>
                    </a:cubicBezTo>
                    <a:cubicBezTo>
                      <a:pt x="0" y="102"/>
                      <a:pt x="0" y="102"/>
                      <a:pt x="0" y="102"/>
                    </a:cubicBezTo>
                    <a:cubicBezTo>
                      <a:pt x="0" y="102"/>
                      <a:pt x="0" y="103"/>
                      <a:pt x="0" y="103"/>
                    </a:cubicBezTo>
                    <a:cubicBezTo>
                      <a:pt x="0" y="103"/>
                      <a:pt x="0" y="103"/>
                      <a:pt x="0" y="103"/>
                    </a:cubicBezTo>
                    <a:cubicBezTo>
                      <a:pt x="0" y="103"/>
                      <a:pt x="0" y="103"/>
                      <a:pt x="0" y="103"/>
                    </a:cubicBezTo>
                    <a:cubicBezTo>
                      <a:pt x="0" y="104"/>
                      <a:pt x="0" y="104"/>
                      <a:pt x="0" y="104"/>
                    </a:cubicBezTo>
                    <a:cubicBezTo>
                      <a:pt x="1" y="105"/>
                      <a:pt x="1" y="106"/>
                      <a:pt x="1" y="107"/>
                    </a:cubicBezTo>
                    <a:cubicBezTo>
                      <a:pt x="2" y="108"/>
                      <a:pt x="2" y="109"/>
                      <a:pt x="3" y="110"/>
                    </a:cubicBezTo>
                    <a:cubicBezTo>
                      <a:pt x="3" y="110"/>
                      <a:pt x="3" y="110"/>
                      <a:pt x="3" y="110"/>
                    </a:cubicBezTo>
                    <a:cubicBezTo>
                      <a:pt x="4" y="110"/>
                      <a:pt x="4" y="110"/>
                      <a:pt x="4" y="110"/>
                    </a:cubicBezTo>
                    <a:cubicBezTo>
                      <a:pt x="6" y="112"/>
                      <a:pt x="9" y="115"/>
                      <a:pt x="9" y="118"/>
                    </a:cubicBezTo>
                    <a:cubicBezTo>
                      <a:pt x="9" y="120"/>
                      <a:pt x="9" y="120"/>
                      <a:pt x="9" y="120"/>
                    </a:cubicBezTo>
                    <a:cubicBezTo>
                      <a:pt x="11" y="120"/>
                      <a:pt x="12" y="121"/>
                      <a:pt x="13" y="123"/>
                    </a:cubicBezTo>
                    <a:cubicBezTo>
                      <a:pt x="13" y="123"/>
                      <a:pt x="14" y="124"/>
                      <a:pt x="14" y="124"/>
                    </a:cubicBezTo>
                    <a:cubicBezTo>
                      <a:pt x="15" y="124"/>
                      <a:pt x="16" y="124"/>
                      <a:pt x="17" y="124"/>
                    </a:cubicBezTo>
                    <a:cubicBezTo>
                      <a:pt x="18" y="123"/>
                      <a:pt x="19" y="123"/>
                      <a:pt x="19" y="123"/>
                    </a:cubicBezTo>
                    <a:cubicBezTo>
                      <a:pt x="20" y="123"/>
                      <a:pt x="20" y="123"/>
                      <a:pt x="20" y="123"/>
                    </a:cubicBezTo>
                    <a:cubicBezTo>
                      <a:pt x="21" y="124"/>
                      <a:pt x="21" y="124"/>
                      <a:pt x="21" y="124"/>
                    </a:cubicBezTo>
                    <a:cubicBezTo>
                      <a:pt x="22" y="125"/>
                      <a:pt x="22" y="126"/>
                      <a:pt x="22" y="128"/>
                    </a:cubicBezTo>
                    <a:cubicBezTo>
                      <a:pt x="22" y="128"/>
                      <a:pt x="22" y="129"/>
                      <a:pt x="22" y="130"/>
                    </a:cubicBezTo>
                    <a:cubicBezTo>
                      <a:pt x="22" y="130"/>
                      <a:pt x="22" y="130"/>
                      <a:pt x="23" y="130"/>
                    </a:cubicBezTo>
                    <a:cubicBezTo>
                      <a:pt x="23" y="130"/>
                      <a:pt x="23" y="130"/>
                      <a:pt x="23" y="130"/>
                    </a:cubicBezTo>
                    <a:cubicBezTo>
                      <a:pt x="23" y="130"/>
                      <a:pt x="23" y="130"/>
                      <a:pt x="23" y="130"/>
                    </a:cubicBezTo>
                    <a:cubicBezTo>
                      <a:pt x="23" y="129"/>
                      <a:pt x="23" y="128"/>
                      <a:pt x="24" y="128"/>
                    </a:cubicBezTo>
                    <a:cubicBezTo>
                      <a:pt x="24" y="128"/>
                      <a:pt x="24" y="128"/>
                      <a:pt x="24" y="128"/>
                    </a:cubicBezTo>
                    <a:cubicBezTo>
                      <a:pt x="24" y="128"/>
                      <a:pt x="24" y="128"/>
                      <a:pt x="24" y="128"/>
                    </a:cubicBezTo>
                    <a:cubicBezTo>
                      <a:pt x="24" y="128"/>
                      <a:pt x="25" y="127"/>
                      <a:pt x="25" y="127"/>
                    </a:cubicBezTo>
                    <a:cubicBezTo>
                      <a:pt x="25" y="127"/>
                      <a:pt x="25" y="127"/>
                      <a:pt x="25" y="127"/>
                    </a:cubicBezTo>
                    <a:cubicBezTo>
                      <a:pt x="25" y="127"/>
                      <a:pt x="26" y="126"/>
                      <a:pt x="26" y="126"/>
                    </a:cubicBezTo>
                    <a:cubicBezTo>
                      <a:pt x="26" y="126"/>
                      <a:pt x="26" y="126"/>
                      <a:pt x="26" y="126"/>
                    </a:cubicBezTo>
                    <a:cubicBezTo>
                      <a:pt x="27" y="126"/>
                      <a:pt x="27" y="126"/>
                      <a:pt x="28" y="126"/>
                    </a:cubicBezTo>
                    <a:cubicBezTo>
                      <a:pt x="28" y="126"/>
                      <a:pt x="28" y="126"/>
                      <a:pt x="28" y="126"/>
                    </a:cubicBezTo>
                    <a:cubicBezTo>
                      <a:pt x="28" y="126"/>
                      <a:pt x="28" y="126"/>
                      <a:pt x="29" y="126"/>
                    </a:cubicBezTo>
                    <a:cubicBezTo>
                      <a:pt x="29" y="126"/>
                      <a:pt x="29" y="126"/>
                      <a:pt x="29" y="126"/>
                    </a:cubicBezTo>
                    <a:cubicBezTo>
                      <a:pt x="32" y="127"/>
                      <a:pt x="32" y="129"/>
                      <a:pt x="33" y="130"/>
                    </a:cubicBezTo>
                    <a:cubicBezTo>
                      <a:pt x="33" y="130"/>
                      <a:pt x="33" y="131"/>
                      <a:pt x="33" y="131"/>
                    </a:cubicBezTo>
                    <a:cubicBezTo>
                      <a:pt x="33" y="132"/>
                      <a:pt x="33" y="132"/>
                      <a:pt x="33" y="132"/>
                    </a:cubicBezTo>
                    <a:cubicBezTo>
                      <a:pt x="34" y="132"/>
                      <a:pt x="34" y="132"/>
                      <a:pt x="35" y="132"/>
                    </a:cubicBezTo>
                    <a:cubicBezTo>
                      <a:pt x="35" y="132"/>
                      <a:pt x="35" y="132"/>
                      <a:pt x="35" y="132"/>
                    </a:cubicBezTo>
                    <a:cubicBezTo>
                      <a:pt x="35" y="132"/>
                      <a:pt x="35" y="132"/>
                      <a:pt x="35" y="132"/>
                    </a:cubicBezTo>
                    <a:cubicBezTo>
                      <a:pt x="35" y="128"/>
                      <a:pt x="41" y="122"/>
                      <a:pt x="41" y="122"/>
                    </a:cubicBezTo>
                    <a:cubicBezTo>
                      <a:pt x="41" y="122"/>
                      <a:pt x="41" y="121"/>
                      <a:pt x="41" y="120"/>
                    </a:cubicBezTo>
                    <a:cubicBezTo>
                      <a:pt x="41" y="117"/>
                      <a:pt x="42" y="115"/>
                      <a:pt x="43" y="113"/>
                    </a:cubicBezTo>
                    <a:cubicBezTo>
                      <a:pt x="44" y="112"/>
                      <a:pt x="46" y="112"/>
                      <a:pt x="48" y="112"/>
                    </a:cubicBezTo>
                    <a:cubicBezTo>
                      <a:pt x="49" y="112"/>
                      <a:pt x="49" y="112"/>
                      <a:pt x="50" y="112"/>
                    </a:cubicBezTo>
                    <a:cubicBezTo>
                      <a:pt x="51" y="112"/>
                      <a:pt x="53" y="112"/>
                      <a:pt x="54" y="112"/>
                    </a:cubicBezTo>
                    <a:cubicBezTo>
                      <a:pt x="55" y="113"/>
                      <a:pt x="55" y="113"/>
                      <a:pt x="55" y="113"/>
                    </a:cubicBezTo>
                    <a:cubicBezTo>
                      <a:pt x="55" y="113"/>
                      <a:pt x="56" y="112"/>
                      <a:pt x="56" y="112"/>
                    </a:cubicBezTo>
                    <a:cubicBezTo>
                      <a:pt x="57" y="111"/>
                      <a:pt x="59" y="110"/>
                      <a:pt x="60" y="110"/>
                    </a:cubicBezTo>
                    <a:cubicBezTo>
                      <a:pt x="61" y="110"/>
                      <a:pt x="62" y="110"/>
                      <a:pt x="63" y="111"/>
                    </a:cubicBezTo>
                    <a:cubicBezTo>
                      <a:pt x="64" y="111"/>
                      <a:pt x="65" y="112"/>
                      <a:pt x="67" y="112"/>
                    </a:cubicBezTo>
                    <a:cubicBezTo>
                      <a:pt x="68" y="112"/>
                      <a:pt x="71" y="112"/>
                      <a:pt x="72" y="114"/>
                    </a:cubicBezTo>
                    <a:cubicBezTo>
                      <a:pt x="73" y="114"/>
                      <a:pt x="74" y="116"/>
                      <a:pt x="74" y="117"/>
                    </a:cubicBezTo>
                    <a:cubicBezTo>
                      <a:pt x="75" y="118"/>
                      <a:pt x="75" y="119"/>
                      <a:pt x="76" y="119"/>
                    </a:cubicBezTo>
                    <a:cubicBezTo>
                      <a:pt x="80" y="117"/>
                      <a:pt x="84" y="116"/>
                      <a:pt x="86" y="116"/>
                    </a:cubicBezTo>
                    <a:cubicBezTo>
                      <a:pt x="88" y="116"/>
                      <a:pt x="90" y="117"/>
                      <a:pt x="93" y="119"/>
                    </a:cubicBezTo>
                    <a:cubicBezTo>
                      <a:pt x="94" y="120"/>
                      <a:pt x="95" y="121"/>
                      <a:pt x="96" y="121"/>
                    </a:cubicBezTo>
                    <a:cubicBezTo>
                      <a:pt x="97" y="121"/>
                      <a:pt x="99" y="122"/>
                      <a:pt x="101" y="122"/>
                    </a:cubicBezTo>
                    <a:cubicBezTo>
                      <a:pt x="104" y="122"/>
                      <a:pt x="105" y="121"/>
                      <a:pt x="105" y="121"/>
                    </a:cubicBezTo>
                    <a:cubicBezTo>
                      <a:pt x="106" y="121"/>
                      <a:pt x="106" y="120"/>
                      <a:pt x="107" y="119"/>
                    </a:cubicBezTo>
                    <a:cubicBezTo>
                      <a:pt x="109" y="118"/>
                      <a:pt x="111" y="116"/>
                      <a:pt x="114" y="116"/>
                    </a:cubicBezTo>
                    <a:cubicBezTo>
                      <a:pt x="115" y="116"/>
                      <a:pt x="115" y="116"/>
                      <a:pt x="115" y="116"/>
                    </a:cubicBezTo>
                    <a:cubicBezTo>
                      <a:pt x="116" y="116"/>
                      <a:pt x="118" y="116"/>
                      <a:pt x="120" y="116"/>
                    </a:cubicBezTo>
                    <a:cubicBezTo>
                      <a:pt x="121" y="116"/>
                      <a:pt x="123" y="115"/>
                      <a:pt x="124" y="115"/>
                    </a:cubicBezTo>
                    <a:cubicBezTo>
                      <a:pt x="124" y="115"/>
                      <a:pt x="124" y="115"/>
                      <a:pt x="124" y="115"/>
                    </a:cubicBezTo>
                    <a:cubicBezTo>
                      <a:pt x="124" y="115"/>
                      <a:pt x="124" y="115"/>
                      <a:pt x="124" y="115"/>
                    </a:cubicBezTo>
                    <a:cubicBezTo>
                      <a:pt x="127" y="115"/>
                      <a:pt x="128" y="116"/>
                      <a:pt x="129" y="116"/>
                    </a:cubicBezTo>
                    <a:cubicBezTo>
                      <a:pt x="129" y="116"/>
                      <a:pt x="129" y="116"/>
                      <a:pt x="130" y="116"/>
                    </a:cubicBezTo>
                    <a:cubicBezTo>
                      <a:pt x="130" y="116"/>
                      <a:pt x="130" y="116"/>
                      <a:pt x="130" y="116"/>
                    </a:cubicBezTo>
                    <a:cubicBezTo>
                      <a:pt x="131" y="117"/>
                      <a:pt x="134" y="118"/>
                      <a:pt x="136" y="118"/>
                    </a:cubicBezTo>
                    <a:cubicBezTo>
                      <a:pt x="136" y="119"/>
                      <a:pt x="137" y="118"/>
                      <a:pt x="137" y="118"/>
                    </a:cubicBezTo>
                    <a:cubicBezTo>
                      <a:pt x="138" y="118"/>
                      <a:pt x="140" y="116"/>
                      <a:pt x="141" y="115"/>
                    </a:cubicBezTo>
                    <a:cubicBezTo>
                      <a:pt x="142" y="113"/>
                      <a:pt x="144" y="111"/>
                      <a:pt x="146" y="111"/>
                    </a:cubicBezTo>
                    <a:cubicBezTo>
                      <a:pt x="146" y="111"/>
                      <a:pt x="146" y="111"/>
                      <a:pt x="146" y="111"/>
                    </a:cubicBezTo>
                    <a:cubicBezTo>
                      <a:pt x="146" y="110"/>
                      <a:pt x="146" y="110"/>
                      <a:pt x="146" y="109"/>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389" name="Freeform 1537"/>
              <p:cNvSpPr>
                <a:spLocks/>
              </p:cNvSpPr>
              <p:nvPr/>
            </p:nvSpPr>
            <p:spPr bwMode="auto">
              <a:xfrm>
                <a:off x="1721" y="276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390" name="Freeform 1538"/>
              <p:cNvSpPr>
                <a:spLocks/>
              </p:cNvSpPr>
              <p:nvPr/>
            </p:nvSpPr>
            <p:spPr bwMode="auto">
              <a:xfrm>
                <a:off x="1722" y="2763"/>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391" name="Freeform 1539"/>
              <p:cNvSpPr>
                <a:spLocks/>
              </p:cNvSpPr>
              <p:nvPr/>
            </p:nvSpPr>
            <p:spPr bwMode="auto">
              <a:xfrm>
                <a:off x="1719" y="2764"/>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392" name="Freeform 1540"/>
              <p:cNvSpPr>
                <a:spLocks/>
              </p:cNvSpPr>
              <p:nvPr/>
            </p:nvSpPr>
            <p:spPr bwMode="auto">
              <a:xfrm>
                <a:off x="1724" y="2761"/>
                <a:ext cx="9" cy="2"/>
              </a:xfrm>
              <a:custGeom>
                <a:avLst/>
                <a:gdLst>
                  <a:gd name="T0" fmla="*/ 9 w 9"/>
                  <a:gd name="T1" fmla="*/ 0 h 3"/>
                  <a:gd name="T2" fmla="*/ 0 w 9"/>
                  <a:gd name="T3" fmla="*/ 3 h 3"/>
                  <a:gd name="T4" fmla="*/ 9 w 9"/>
                  <a:gd name="T5" fmla="*/ 0 h 3"/>
                </a:gdLst>
                <a:ahLst/>
                <a:cxnLst>
                  <a:cxn ang="0">
                    <a:pos x="T0" y="T1"/>
                  </a:cxn>
                  <a:cxn ang="0">
                    <a:pos x="T2" y="T3"/>
                  </a:cxn>
                  <a:cxn ang="0">
                    <a:pos x="T4" y="T5"/>
                  </a:cxn>
                </a:cxnLst>
                <a:rect l="0" t="0" r="r" b="b"/>
                <a:pathLst>
                  <a:path w="9" h="3">
                    <a:moveTo>
                      <a:pt x="9" y="0"/>
                    </a:moveTo>
                    <a:cubicBezTo>
                      <a:pt x="9" y="0"/>
                      <a:pt x="5" y="1"/>
                      <a:pt x="0" y="3"/>
                    </a:cubicBezTo>
                    <a:cubicBezTo>
                      <a:pt x="5" y="1"/>
                      <a:pt x="9" y="0"/>
                      <a:pt x="9" y="0"/>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393" name="Freeform 1541"/>
              <p:cNvSpPr>
                <a:spLocks/>
              </p:cNvSpPr>
              <p:nvPr/>
            </p:nvSpPr>
            <p:spPr bwMode="auto">
              <a:xfrm>
                <a:off x="1723" y="2763"/>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394" name="Freeform 1542"/>
              <p:cNvSpPr>
                <a:spLocks/>
              </p:cNvSpPr>
              <p:nvPr/>
            </p:nvSpPr>
            <p:spPr bwMode="auto">
              <a:xfrm>
                <a:off x="1753" y="2716"/>
                <a:ext cx="46" cy="28"/>
              </a:xfrm>
              <a:custGeom>
                <a:avLst/>
                <a:gdLst>
                  <a:gd name="T0" fmla="*/ 0 w 46"/>
                  <a:gd name="T1" fmla="*/ 28 h 28"/>
                  <a:gd name="T2" fmla="*/ 46 w 46"/>
                  <a:gd name="T3" fmla="*/ 0 h 28"/>
                  <a:gd name="T4" fmla="*/ 46 w 46"/>
                  <a:gd name="T5" fmla="*/ 0 h 28"/>
                  <a:gd name="T6" fmla="*/ 0 w 46"/>
                  <a:gd name="T7" fmla="*/ 28 h 28"/>
                </a:gdLst>
                <a:ahLst/>
                <a:cxnLst>
                  <a:cxn ang="0">
                    <a:pos x="T0" y="T1"/>
                  </a:cxn>
                  <a:cxn ang="0">
                    <a:pos x="T2" y="T3"/>
                  </a:cxn>
                  <a:cxn ang="0">
                    <a:pos x="T4" y="T5"/>
                  </a:cxn>
                  <a:cxn ang="0">
                    <a:pos x="T6" y="T7"/>
                  </a:cxn>
                </a:cxnLst>
                <a:rect l="0" t="0" r="r" b="b"/>
                <a:pathLst>
                  <a:path w="46" h="28">
                    <a:moveTo>
                      <a:pt x="0" y="28"/>
                    </a:moveTo>
                    <a:lnTo>
                      <a:pt x="46" y="0"/>
                    </a:lnTo>
                    <a:lnTo>
                      <a:pt x="46" y="0"/>
                    </a:lnTo>
                    <a:lnTo>
                      <a:pt x="0" y="28"/>
                    </a:ln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395" name="Freeform 1543"/>
              <p:cNvSpPr>
                <a:spLocks/>
              </p:cNvSpPr>
              <p:nvPr/>
            </p:nvSpPr>
            <p:spPr bwMode="auto">
              <a:xfrm>
                <a:off x="1718" y="2764"/>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0"/>
                      <a:pt x="0" y="1"/>
                      <a:pt x="0" y="1"/>
                    </a:cubicBezTo>
                    <a:cubicBezTo>
                      <a:pt x="0" y="1"/>
                      <a:pt x="0" y="0"/>
                      <a:pt x="1" y="0"/>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396" name="Freeform 1544"/>
              <p:cNvSpPr>
                <a:spLocks/>
              </p:cNvSpPr>
              <p:nvPr/>
            </p:nvSpPr>
            <p:spPr bwMode="auto">
              <a:xfrm>
                <a:off x="1717" y="276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397" name="Freeform 1545"/>
              <p:cNvSpPr>
                <a:spLocks/>
              </p:cNvSpPr>
              <p:nvPr/>
            </p:nvSpPr>
            <p:spPr bwMode="auto">
              <a:xfrm>
                <a:off x="1717" y="276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398" name="Freeform 1546"/>
              <p:cNvSpPr>
                <a:spLocks/>
              </p:cNvSpPr>
              <p:nvPr/>
            </p:nvSpPr>
            <p:spPr bwMode="auto">
              <a:xfrm>
                <a:off x="1811" y="2717"/>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399" name="Freeform 1547"/>
              <p:cNvSpPr>
                <a:spLocks/>
              </p:cNvSpPr>
              <p:nvPr/>
            </p:nvSpPr>
            <p:spPr bwMode="auto">
              <a:xfrm>
                <a:off x="1799" y="2716"/>
                <a:ext cx="3" cy="0"/>
              </a:xfrm>
              <a:custGeom>
                <a:avLst/>
                <a:gdLst>
                  <a:gd name="T0" fmla="*/ 0 w 3"/>
                  <a:gd name="T1" fmla="*/ 3 w 3"/>
                  <a:gd name="T2" fmla="*/ 0 w 3"/>
                </a:gdLst>
                <a:ahLst/>
                <a:cxnLst>
                  <a:cxn ang="0">
                    <a:pos x="T0" y="0"/>
                  </a:cxn>
                  <a:cxn ang="0">
                    <a:pos x="T1" y="0"/>
                  </a:cxn>
                  <a:cxn ang="0">
                    <a:pos x="T2" y="0"/>
                  </a:cxn>
                </a:cxnLst>
                <a:rect l="0" t="0" r="r" b="b"/>
                <a:pathLst>
                  <a:path w="3">
                    <a:moveTo>
                      <a:pt x="0" y="0"/>
                    </a:moveTo>
                    <a:cubicBezTo>
                      <a:pt x="1" y="0"/>
                      <a:pt x="2" y="0"/>
                      <a:pt x="3" y="0"/>
                    </a:cubicBezTo>
                    <a:cubicBezTo>
                      <a:pt x="2" y="0"/>
                      <a:pt x="1" y="0"/>
                      <a:pt x="0" y="0"/>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400" name="Freeform 1548"/>
              <p:cNvSpPr>
                <a:spLocks/>
              </p:cNvSpPr>
              <p:nvPr/>
            </p:nvSpPr>
            <p:spPr bwMode="auto">
              <a:xfrm>
                <a:off x="1807" y="2717"/>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401" name="Freeform 1549"/>
              <p:cNvSpPr>
                <a:spLocks/>
              </p:cNvSpPr>
              <p:nvPr/>
            </p:nvSpPr>
            <p:spPr bwMode="auto">
              <a:xfrm>
                <a:off x="1809" y="2717"/>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402" name="Freeform 1550"/>
              <p:cNvSpPr>
                <a:spLocks/>
              </p:cNvSpPr>
              <p:nvPr/>
            </p:nvSpPr>
            <p:spPr bwMode="auto">
              <a:xfrm>
                <a:off x="1803" y="2716"/>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1" y="0"/>
                      <a:pt x="1" y="0"/>
                      <a:pt x="0" y="0"/>
                    </a:cubicBezTo>
                    <a:cubicBezTo>
                      <a:pt x="1" y="0"/>
                      <a:pt x="1" y="0"/>
                      <a:pt x="2" y="0"/>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403" name="Freeform 1551"/>
              <p:cNvSpPr>
                <a:spLocks/>
              </p:cNvSpPr>
              <p:nvPr/>
            </p:nvSpPr>
            <p:spPr bwMode="auto">
              <a:xfrm>
                <a:off x="1805" y="2717"/>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404" name="Rectangle 1552"/>
              <p:cNvSpPr>
                <a:spLocks noChangeArrowheads="1"/>
              </p:cNvSpPr>
              <p:nvPr/>
            </p:nvSpPr>
            <p:spPr bwMode="auto">
              <a:xfrm>
                <a:off x="1799" y="2716"/>
                <a:ext cx="1" cy="1"/>
              </a:xfrm>
              <a:prstGeom prst="rect">
                <a:avLst/>
              </a:prstGeom>
              <a:grpFill/>
              <a:ln>
                <a:solidFill>
                  <a:schemeClr val="bg1"/>
                </a:solid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defTabSz="914217">
                  <a:defRPr/>
                </a:pPr>
                <a:endParaRPr lang="id-ID" sz="900">
                  <a:latin typeface="Lato Light"/>
                  <a:cs typeface="Lato Light"/>
                </a:endParaRPr>
              </a:p>
            </p:txBody>
          </p:sp>
          <p:sp>
            <p:nvSpPr>
              <p:cNvPr id="405" name="Freeform 1553"/>
              <p:cNvSpPr>
                <a:spLocks/>
              </p:cNvSpPr>
              <p:nvPr/>
            </p:nvSpPr>
            <p:spPr bwMode="auto">
              <a:xfrm>
                <a:off x="1791" y="2826"/>
                <a:ext cx="5" cy="1"/>
              </a:xfrm>
              <a:custGeom>
                <a:avLst/>
                <a:gdLst>
                  <a:gd name="T0" fmla="*/ 0 w 5"/>
                  <a:gd name="T1" fmla="*/ 0 h 1"/>
                  <a:gd name="T2" fmla="*/ 5 w 5"/>
                  <a:gd name="T3" fmla="*/ 1 h 1"/>
                  <a:gd name="T4" fmla="*/ 0 w 5"/>
                  <a:gd name="T5" fmla="*/ 0 h 1"/>
                </a:gdLst>
                <a:ahLst/>
                <a:cxnLst>
                  <a:cxn ang="0">
                    <a:pos x="T0" y="T1"/>
                  </a:cxn>
                  <a:cxn ang="0">
                    <a:pos x="T2" y="T3"/>
                  </a:cxn>
                  <a:cxn ang="0">
                    <a:pos x="T4" y="T5"/>
                  </a:cxn>
                </a:cxnLst>
                <a:rect l="0" t="0" r="r" b="b"/>
                <a:pathLst>
                  <a:path w="5" h="1">
                    <a:moveTo>
                      <a:pt x="0" y="0"/>
                    </a:moveTo>
                    <a:cubicBezTo>
                      <a:pt x="3" y="0"/>
                      <a:pt x="4" y="1"/>
                      <a:pt x="5" y="1"/>
                    </a:cubicBezTo>
                    <a:cubicBezTo>
                      <a:pt x="4" y="1"/>
                      <a:pt x="3" y="0"/>
                      <a:pt x="0" y="0"/>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406" name="Freeform 1554"/>
              <p:cNvSpPr>
                <a:spLocks/>
              </p:cNvSpPr>
              <p:nvPr/>
            </p:nvSpPr>
            <p:spPr bwMode="auto">
              <a:xfrm>
                <a:off x="1720" y="2823"/>
                <a:ext cx="5" cy="1"/>
              </a:xfrm>
              <a:custGeom>
                <a:avLst/>
                <a:gdLst>
                  <a:gd name="T0" fmla="*/ 0 w 5"/>
                  <a:gd name="T1" fmla="*/ 0 h 1"/>
                  <a:gd name="T2" fmla="*/ 4 w 5"/>
                  <a:gd name="T3" fmla="*/ 0 h 1"/>
                  <a:gd name="T4" fmla="*/ 5 w 5"/>
                  <a:gd name="T5" fmla="*/ 1 h 1"/>
                  <a:gd name="T6" fmla="*/ 4 w 5"/>
                  <a:gd name="T7" fmla="*/ 0 h 1"/>
                  <a:gd name="T8" fmla="*/ 0 w 5"/>
                  <a:gd name="T9" fmla="*/ 0 h 1"/>
                </a:gdLst>
                <a:ahLst/>
                <a:cxnLst>
                  <a:cxn ang="0">
                    <a:pos x="T0" y="T1"/>
                  </a:cxn>
                  <a:cxn ang="0">
                    <a:pos x="T2" y="T3"/>
                  </a:cxn>
                  <a:cxn ang="0">
                    <a:pos x="T4" y="T5"/>
                  </a:cxn>
                  <a:cxn ang="0">
                    <a:pos x="T6" y="T7"/>
                  </a:cxn>
                  <a:cxn ang="0">
                    <a:pos x="T8" y="T9"/>
                  </a:cxn>
                </a:cxnLst>
                <a:rect l="0" t="0" r="r" b="b"/>
                <a:pathLst>
                  <a:path w="5" h="1">
                    <a:moveTo>
                      <a:pt x="0" y="0"/>
                    </a:moveTo>
                    <a:cubicBezTo>
                      <a:pt x="1" y="0"/>
                      <a:pt x="3" y="0"/>
                      <a:pt x="4" y="0"/>
                    </a:cubicBezTo>
                    <a:cubicBezTo>
                      <a:pt x="5" y="1"/>
                      <a:pt x="5" y="1"/>
                      <a:pt x="5" y="1"/>
                    </a:cubicBezTo>
                    <a:cubicBezTo>
                      <a:pt x="4" y="0"/>
                      <a:pt x="4" y="0"/>
                      <a:pt x="4" y="0"/>
                    </a:cubicBezTo>
                    <a:cubicBezTo>
                      <a:pt x="3" y="0"/>
                      <a:pt x="1" y="0"/>
                      <a:pt x="0" y="0"/>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407" name="Freeform 1555"/>
              <p:cNvSpPr>
                <a:spLocks/>
              </p:cNvSpPr>
              <p:nvPr/>
            </p:nvSpPr>
            <p:spPr bwMode="auto">
              <a:xfrm>
                <a:off x="1706" y="284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408" name="Freeform 1556"/>
              <p:cNvSpPr>
                <a:spLocks/>
              </p:cNvSpPr>
              <p:nvPr/>
            </p:nvSpPr>
            <p:spPr bwMode="auto">
              <a:xfrm>
                <a:off x="1783" y="2827"/>
                <a:ext cx="4" cy="0"/>
              </a:xfrm>
              <a:custGeom>
                <a:avLst/>
                <a:gdLst>
                  <a:gd name="T0" fmla="*/ 0 w 5"/>
                  <a:gd name="T1" fmla="*/ 5 w 5"/>
                  <a:gd name="T2" fmla="*/ 0 w 5"/>
                </a:gdLst>
                <a:ahLst/>
                <a:cxnLst>
                  <a:cxn ang="0">
                    <a:pos x="T0" y="0"/>
                  </a:cxn>
                  <a:cxn ang="0">
                    <a:pos x="T1" y="0"/>
                  </a:cxn>
                  <a:cxn ang="0">
                    <a:pos x="T2" y="0"/>
                  </a:cxn>
                </a:cxnLst>
                <a:rect l="0" t="0" r="r" b="b"/>
                <a:pathLst>
                  <a:path w="5">
                    <a:moveTo>
                      <a:pt x="0" y="0"/>
                    </a:moveTo>
                    <a:cubicBezTo>
                      <a:pt x="1" y="0"/>
                      <a:pt x="3" y="0"/>
                      <a:pt x="5" y="0"/>
                    </a:cubicBezTo>
                    <a:cubicBezTo>
                      <a:pt x="3" y="0"/>
                      <a:pt x="1" y="0"/>
                      <a:pt x="0" y="0"/>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409" name="Freeform 1557"/>
              <p:cNvSpPr>
                <a:spLocks/>
              </p:cNvSpPr>
              <p:nvPr/>
            </p:nvSpPr>
            <p:spPr bwMode="auto">
              <a:xfrm>
                <a:off x="1797" y="2827"/>
                <a:ext cx="6" cy="1"/>
              </a:xfrm>
              <a:custGeom>
                <a:avLst/>
                <a:gdLst>
                  <a:gd name="T0" fmla="*/ 6 w 6"/>
                  <a:gd name="T1" fmla="*/ 2 h 2"/>
                  <a:gd name="T2" fmla="*/ 0 w 6"/>
                  <a:gd name="T3" fmla="*/ 0 h 2"/>
                  <a:gd name="T4" fmla="*/ 6 w 6"/>
                  <a:gd name="T5" fmla="*/ 2 h 2"/>
                </a:gdLst>
                <a:ahLst/>
                <a:cxnLst>
                  <a:cxn ang="0">
                    <a:pos x="T0" y="T1"/>
                  </a:cxn>
                  <a:cxn ang="0">
                    <a:pos x="T2" y="T3"/>
                  </a:cxn>
                  <a:cxn ang="0">
                    <a:pos x="T4" y="T5"/>
                  </a:cxn>
                </a:cxnLst>
                <a:rect l="0" t="0" r="r" b="b"/>
                <a:pathLst>
                  <a:path w="6" h="2">
                    <a:moveTo>
                      <a:pt x="6" y="2"/>
                    </a:moveTo>
                    <a:cubicBezTo>
                      <a:pt x="4" y="2"/>
                      <a:pt x="1" y="1"/>
                      <a:pt x="0" y="0"/>
                    </a:cubicBezTo>
                    <a:cubicBezTo>
                      <a:pt x="1" y="1"/>
                      <a:pt x="4" y="2"/>
                      <a:pt x="6" y="2"/>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410" name="Freeform 1558"/>
              <p:cNvSpPr>
                <a:spLocks/>
              </p:cNvSpPr>
              <p:nvPr/>
            </p:nvSpPr>
            <p:spPr bwMode="auto">
              <a:xfrm>
                <a:off x="1697" y="283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411" name="Freeform 1559"/>
              <p:cNvSpPr>
                <a:spLocks/>
              </p:cNvSpPr>
              <p:nvPr/>
            </p:nvSpPr>
            <p:spPr bwMode="auto">
              <a:xfrm>
                <a:off x="1695" y="2838"/>
                <a:ext cx="0" cy="2"/>
              </a:xfrm>
              <a:custGeom>
                <a:avLst/>
                <a:gdLst>
                  <a:gd name="T0" fmla="*/ 0 w 1"/>
                  <a:gd name="T1" fmla="*/ 2 h 2"/>
                  <a:gd name="T2" fmla="*/ 1 w 1"/>
                  <a:gd name="T3" fmla="*/ 0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cubicBezTo>
                      <a:pt x="0" y="1"/>
                      <a:pt x="1" y="0"/>
                      <a:pt x="1" y="0"/>
                    </a:cubicBezTo>
                    <a:cubicBezTo>
                      <a:pt x="1" y="0"/>
                      <a:pt x="1" y="0"/>
                      <a:pt x="1" y="0"/>
                    </a:cubicBezTo>
                    <a:cubicBezTo>
                      <a:pt x="0" y="0"/>
                      <a:pt x="0" y="1"/>
                      <a:pt x="0" y="2"/>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412" name="Freeform 1560"/>
              <p:cNvSpPr>
                <a:spLocks/>
              </p:cNvSpPr>
              <p:nvPr/>
            </p:nvSpPr>
            <p:spPr bwMode="auto">
              <a:xfrm>
                <a:off x="1704" y="2842"/>
                <a:ext cx="2" cy="0"/>
              </a:xfrm>
              <a:custGeom>
                <a:avLst/>
                <a:gdLst>
                  <a:gd name="T0" fmla="*/ 2 w 2"/>
                  <a:gd name="T1" fmla="*/ 2 w 2"/>
                  <a:gd name="T2" fmla="*/ 0 w 2"/>
                  <a:gd name="T3" fmla="*/ 2 w 2"/>
                  <a:gd name="T4" fmla="*/ 2 w 2"/>
                  <a:gd name="T5" fmla="*/ 2 w 2"/>
                </a:gdLst>
                <a:ahLst/>
                <a:cxnLst>
                  <a:cxn ang="0">
                    <a:pos x="T0" y="0"/>
                  </a:cxn>
                  <a:cxn ang="0">
                    <a:pos x="T1" y="0"/>
                  </a:cxn>
                  <a:cxn ang="0">
                    <a:pos x="T2" y="0"/>
                  </a:cxn>
                  <a:cxn ang="0">
                    <a:pos x="T3" y="0"/>
                  </a:cxn>
                  <a:cxn ang="0">
                    <a:pos x="T4" y="0"/>
                  </a:cxn>
                  <a:cxn ang="0">
                    <a:pos x="T5" y="0"/>
                  </a:cxn>
                </a:cxnLst>
                <a:rect l="0" t="0" r="r" b="b"/>
                <a:pathLst>
                  <a:path w="2">
                    <a:moveTo>
                      <a:pt x="2" y="0"/>
                    </a:moveTo>
                    <a:cubicBezTo>
                      <a:pt x="2" y="0"/>
                      <a:pt x="2" y="0"/>
                      <a:pt x="2" y="0"/>
                    </a:cubicBezTo>
                    <a:cubicBezTo>
                      <a:pt x="1" y="0"/>
                      <a:pt x="1" y="0"/>
                      <a:pt x="0" y="0"/>
                    </a:cubicBezTo>
                    <a:cubicBezTo>
                      <a:pt x="1" y="0"/>
                      <a:pt x="2" y="0"/>
                      <a:pt x="2" y="0"/>
                    </a:cubicBezTo>
                    <a:cubicBezTo>
                      <a:pt x="2" y="0"/>
                      <a:pt x="2" y="0"/>
                      <a:pt x="2" y="0"/>
                    </a:cubicBezTo>
                    <a:cubicBezTo>
                      <a:pt x="2" y="0"/>
                      <a:pt x="2" y="0"/>
                      <a:pt x="2" y="0"/>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413" name="Freeform 1561"/>
              <p:cNvSpPr>
                <a:spLocks/>
              </p:cNvSpPr>
              <p:nvPr/>
            </p:nvSpPr>
            <p:spPr bwMode="auto">
              <a:xfrm>
                <a:off x="1699" y="2836"/>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414" name="Freeform 1562"/>
              <p:cNvSpPr>
                <a:spLocks/>
              </p:cNvSpPr>
              <p:nvPr/>
            </p:nvSpPr>
            <p:spPr bwMode="auto">
              <a:xfrm>
                <a:off x="1696" y="283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415" name="Freeform 1563"/>
              <p:cNvSpPr>
                <a:spLocks/>
              </p:cNvSpPr>
              <p:nvPr/>
            </p:nvSpPr>
            <p:spPr bwMode="auto">
              <a:xfrm>
                <a:off x="1706" y="2842"/>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416" name="Freeform 1564"/>
              <p:cNvSpPr>
                <a:spLocks/>
              </p:cNvSpPr>
              <p:nvPr/>
            </p:nvSpPr>
            <p:spPr bwMode="auto">
              <a:xfrm>
                <a:off x="1716" y="2791"/>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417" name="Freeform 1565"/>
              <p:cNvSpPr>
                <a:spLocks/>
              </p:cNvSpPr>
              <p:nvPr/>
            </p:nvSpPr>
            <p:spPr bwMode="auto">
              <a:xfrm>
                <a:off x="1716" y="278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418" name="Freeform 1566"/>
              <p:cNvSpPr>
                <a:spLocks/>
              </p:cNvSpPr>
              <p:nvPr/>
            </p:nvSpPr>
            <p:spPr bwMode="auto">
              <a:xfrm>
                <a:off x="1716" y="2790"/>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419" name="Freeform 1567"/>
              <p:cNvSpPr>
                <a:spLocks/>
              </p:cNvSpPr>
              <p:nvPr/>
            </p:nvSpPr>
            <p:spPr bwMode="auto">
              <a:xfrm>
                <a:off x="1717" y="2772"/>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1"/>
                      <a:pt x="0" y="1"/>
                      <a:pt x="0" y="2"/>
                    </a:cubicBezTo>
                    <a:cubicBezTo>
                      <a:pt x="0" y="1"/>
                      <a:pt x="0" y="1"/>
                      <a:pt x="0" y="0"/>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420" name="Freeform 1568"/>
              <p:cNvSpPr>
                <a:spLocks/>
              </p:cNvSpPr>
              <p:nvPr/>
            </p:nvSpPr>
            <p:spPr bwMode="auto">
              <a:xfrm>
                <a:off x="1716" y="2787"/>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421" name="Freeform 1569"/>
              <p:cNvSpPr>
                <a:spLocks/>
              </p:cNvSpPr>
              <p:nvPr/>
            </p:nvSpPr>
            <p:spPr bwMode="auto">
              <a:xfrm>
                <a:off x="1717" y="2767"/>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cubicBezTo>
                      <a:pt x="0" y="1"/>
                      <a:pt x="0" y="2"/>
                      <a:pt x="0" y="3"/>
                    </a:cubicBezTo>
                    <a:cubicBezTo>
                      <a:pt x="0" y="2"/>
                      <a:pt x="0" y="1"/>
                      <a:pt x="0" y="0"/>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422" name="Freeform 1570"/>
              <p:cNvSpPr>
                <a:spLocks/>
              </p:cNvSpPr>
              <p:nvPr/>
            </p:nvSpPr>
            <p:spPr bwMode="auto">
              <a:xfrm>
                <a:off x="1716" y="2792"/>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423" name="Freeform 1571"/>
              <p:cNvSpPr>
                <a:spLocks/>
              </p:cNvSpPr>
              <p:nvPr/>
            </p:nvSpPr>
            <p:spPr bwMode="auto">
              <a:xfrm>
                <a:off x="1717" y="2776"/>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1"/>
                      <a:pt x="0" y="1"/>
                      <a:pt x="0" y="2"/>
                    </a:cubicBezTo>
                    <a:cubicBezTo>
                      <a:pt x="0" y="1"/>
                      <a:pt x="0" y="1"/>
                      <a:pt x="0" y="0"/>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424" name="Freeform 1572"/>
              <p:cNvSpPr>
                <a:spLocks/>
              </p:cNvSpPr>
              <p:nvPr/>
            </p:nvSpPr>
            <p:spPr bwMode="auto">
              <a:xfrm>
                <a:off x="1716" y="2785"/>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425" name="Freeform 1573"/>
              <p:cNvSpPr>
                <a:spLocks/>
              </p:cNvSpPr>
              <p:nvPr/>
            </p:nvSpPr>
            <p:spPr bwMode="auto">
              <a:xfrm>
                <a:off x="1717" y="2780"/>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426" name="Freeform 1574"/>
              <p:cNvSpPr>
                <a:spLocks/>
              </p:cNvSpPr>
              <p:nvPr/>
            </p:nvSpPr>
            <p:spPr bwMode="auto">
              <a:xfrm>
                <a:off x="1717" y="2783"/>
                <a:ext cx="0" cy="0"/>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427" name="Freeform 1575"/>
              <p:cNvSpPr>
                <a:spLocks/>
              </p:cNvSpPr>
              <p:nvPr/>
            </p:nvSpPr>
            <p:spPr bwMode="auto">
              <a:xfrm>
                <a:off x="1716" y="279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428" name="Freeform 1576"/>
              <p:cNvSpPr>
                <a:spLocks/>
              </p:cNvSpPr>
              <p:nvPr/>
            </p:nvSpPr>
            <p:spPr bwMode="auto">
              <a:xfrm>
                <a:off x="1677" y="2811"/>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1"/>
                      <a:pt x="0" y="1"/>
                      <a:pt x="0" y="1"/>
                    </a:cubicBezTo>
                    <a:cubicBezTo>
                      <a:pt x="0" y="1"/>
                      <a:pt x="1" y="1"/>
                      <a:pt x="1" y="0"/>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429" name="Freeform 1577"/>
              <p:cNvSpPr>
                <a:spLocks/>
              </p:cNvSpPr>
              <p:nvPr/>
            </p:nvSpPr>
            <p:spPr bwMode="auto">
              <a:xfrm>
                <a:off x="1673" y="2812"/>
                <a:ext cx="4" cy="0"/>
              </a:xfrm>
              <a:custGeom>
                <a:avLst/>
                <a:gdLst>
                  <a:gd name="T0" fmla="*/ 0 w 5"/>
                  <a:gd name="T1" fmla="*/ 5 w 5"/>
                  <a:gd name="T2" fmla="*/ 0 w 5"/>
                </a:gdLst>
                <a:ahLst/>
                <a:cxnLst>
                  <a:cxn ang="0">
                    <a:pos x="T0" y="0"/>
                  </a:cxn>
                  <a:cxn ang="0">
                    <a:pos x="T1" y="0"/>
                  </a:cxn>
                  <a:cxn ang="0">
                    <a:pos x="T2" y="0"/>
                  </a:cxn>
                </a:cxnLst>
                <a:rect l="0" t="0" r="r" b="b"/>
                <a:pathLst>
                  <a:path w="5">
                    <a:moveTo>
                      <a:pt x="0" y="0"/>
                    </a:moveTo>
                    <a:cubicBezTo>
                      <a:pt x="1" y="0"/>
                      <a:pt x="3" y="0"/>
                      <a:pt x="5" y="0"/>
                    </a:cubicBezTo>
                    <a:cubicBezTo>
                      <a:pt x="3" y="0"/>
                      <a:pt x="1" y="0"/>
                      <a:pt x="0" y="0"/>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430" name="Freeform 1578"/>
              <p:cNvSpPr>
                <a:spLocks/>
              </p:cNvSpPr>
              <p:nvPr/>
            </p:nvSpPr>
            <p:spPr bwMode="auto">
              <a:xfrm>
                <a:off x="1715" y="279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431" name="Freeform 1579"/>
              <p:cNvSpPr>
                <a:spLocks/>
              </p:cNvSpPr>
              <p:nvPr/>
            </p:nvSpPr>
            <p:spPr bwMode="auto">
              <a:xfrm>
                <a:off x="1715" y="279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432" name="Freeform 1580"/>
              <p:cNvSpPr>
                <a:spLocks/>
              </p:cNvSpPr>
              <p:nvPr/>
            </p:nvSpPr>
            <p:spPr bwMode="auto">
              <a:xfrm>
                <a:off x="1716" y="2793"/>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433" name="Freeform 1581"/>
              <p:cNvSpPr>
                <a:spLocks/>
              </p:cNvSpPr>
              <p:nvPr/>
            </p:nvSpPr>
            <p:spPr bwMode="auto">
              <a:xfrm>
                <a:off x="1673" y="281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434" name="Freeform 1582"/>
              <p:cNvSpPr>
                <a:spLocks/>
              </p:cNvSpPr>
              <p:nvPr/>
            </p:nvSpPr>
            <p:spPr bwMode="auto">
              <a:xfrm>
                <a:off x="1673" y="281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435" name="Freeform 1583"/>
              <p:cNvSpPr>
                <a:spLocks/>
              </p:cNvSpPr>
              <p:nvPr/>
            </p:nvSpPr>
            <p:spPr bwMode="auto">
              <a:xfrm>
                <a:off x="1694" y="2840"/>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436" name="Freeform 1584"/>
              <p:cNvSpPr>
                <a:spLocks/>
              </p:cNvSpPr>
              <p:nvPr/>
            </p:nvSpPr>
            <p:spPr bwMode="auto">
              <a:xfrm>
                <a:off x="1691" y="2833"/>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437" name="Freeform 1585"/>
              <p:cNvSpPr>
                <a:spLocks/>
              </p:cNvSpPr>
              <p:nvPr/>
            </p:nvSpPr>
            <p:spPr bwMode="auto">
              <a:xfrm>
                <a:off x="1673" y="2812"/>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438" name="Freeform 1586"/>
              <p:cNvSpPr>
                <a:spLocks/>
              </p:cNvSpPr>
              <p:nvPr/>
            </p:nvSpPr>
            <p:spPr bwMode="auto">
              <a:xfrm>
                <a:off x="1673" y="2814"/>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439" name="Rectangle 1587"/>
              <p:cNvSpPr>
                <a:spLocks noChangeArrowheads="1"/>
              </p:cNvSpPr>
              <p:nvPr/>
            </p:nvSpPr>
            <p:spPr bwMode="auto">
              <a:xfrm>
                <a:off x="1673" y="2812"/>
                <a:ext cx="1" cy="1"/>
              </a:xfrm>
              <a:prstGeom prst="rect">
                <a:avLst/>
              </a:prstGeom>
              <a:grpFill/>
              <a:ln>
                <a:solidFill>
                  <a:schemeClr val="bg1"/>
                </a:solid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defTabSz="914217">
                  <a:defRPr/>
                </a:pPr>
                <a:endParaRPr lang="id-ID" sz="900">
                  <a:latin typeface="Lato Light"/>
                  <a:cs typeface="Lato Light"/>
                </a:endParaRPr>
              </a:p>
            </p:txBody>
          </p:sp>
          <p:sp>
            <p:nvSpPr>
              <p:cNvPr id="440" name="Freeform 1588"/>
              <p:cNvSpPr>
                <a:spLocks/>
              </p:cNvSpPr>
              <p:nvPr/>
            </p:nvSpPr>
            <p:spPr bwMode="auto">
              <a:xfrm>
                <a:off x="1816" y="2716"/>
                <a:ext cx="103" cy="175"/>
              </a:xfrm>
              <a:custGeom>
                <a:avLst/>
                <a:gdLst>
                  <a:gd name="T0" fmla="*/ 21 w 108"/>
                  <a:gd name="T1" fmla="*/ 183 h 183"/>
                  <a:gd name="T2" fmla="*/ 22 w 108"/>
                  <a:gd name="T3" fmla="*/ 183 h 183"/>
                  <a:gd name="T4" fmla="*/ 28 w 108"/>
                  <a:gd name="T5" fmla="*/ 179 h 183"/>
                  <a:gd name="T6" fmla="*/ 32 w 108"/>
                  <a:gd name="T7" fmla="*/ 181 h 183"/>
                  <a:gd name="T8" fmla="*/ 45 w 108"/>
                  <a:gd name="T9" fmla="*/ 176 h 183"/>
                  <a:gd name="T10" fmla="*/ 55 w 108"/>
                  <a:gd name="T11" fmla="*/ 172 h 183"/>
                  <a:gd name="T12" fmla="*/ 56 w 108"/>
                  <a:gd name="T13" fmla="*/ 165 h 183"/>
                  <a:gd name="T14" fmla="*/ 64 w 108"/>
                  <a:gd name="T15" fmla="*/ 164 h 183"/>
                  <a:gd name="T16" fmla="*/ 81 w 108"/>
                  <a:gd name="T17" fmla="*/ 152 h 183"/>
                  <a:gd name="T18" fmla="*/ 83 w 108"/>
                  <a:gd name="T19" fmla="*/ 150 h 183"/>
                  <a:gd name="T20" fmla="*/ 94 w 108"/>
                  <a:gd name="T21" fmla="*/ 141 h 183"/>
                  <a:gd name="T22" fmla="*/ 94 w 108"/>
                  <a:gd name="T23" fmla="*/ 141 h 183"/>
                  <a:gd name="T24" fmla="*/ 96 w 108"/>
                  <a:gd name="T25" fmla="*/ 141 h 183"/>
                  <a:gd name="T26" fmla="*/ 91 w 108"/>
                  <a:gd name="T27" fmla="*/ 131 h 183"/>
                  <a:gd name="T28" fmla="*/ 91 w 108"/>
                  <a:gd name="T29" fmla="*/ 125 h 183"/>
                  <a:gd name="T30" fmla="*/ 88 w 108"/>
                  <a:gd name="T31" fmla="*/ 115 h 183"/>
                  <a:gd name="T32" fmla="*/ 87 w 108"/>
                  <a:gd name="T33" fmla="*/ 108 h 183"/>
                  <a:gd name="T34" fmla="*/ 91 w 108"/>
                  <a:gd name="T35" fmla="*/ 104 h 183"/>
                  <a:gd name="T36" fmla="*/ 97 w 108"/>
                  <a:gd name="T37" fmla="*/ 93 h 183"/>
                  <a:gd name="T38" fmla="*/ 108 w 108"/>
                  <a:gd name="T39" fmla="*/ 85 h 183"/>
                  <a:gd name="T40" fmla="*/ 108 w 108"/>
                  <a:gd name="T41" fmla="*/ 75 h 183"/>
                  <a:gd name="T42" fmla="*/ 24 w 108"/>
                  <a:gd name="T43" fmla="*/ 0 h 183"/>
                  <a:gd name="T44" fmla="*/ 17 w 108"/>
                  <a:gd name="T45" fmla="*/ 16 h 183"/>
                  <a:gd name="T46" fmla="*/ 17 w 108"/>
                  <a:gd name="T47" fmla="*/ 17 h 183"/>
                  <a:gd name="T48" fmla="*/ 17 w 108"/>
                  <a:gd name="T49" fmla="*/ 18 h 183"/>
                  <a:gd name="T50" fmla="*/ 21 w 108"/>
                  <a:gd name="T51" fmla="*/ 28 h 183"/>
                  <a:gd name="T52" fmla="*/ 23 w 108"/>
                  <a:gd name="T53" fmla="*/ 37 h 183"/>
                  <a:gd name="T54" fmla="*/ 19 w 108"/>
                  <a:gd name="T55" fmla="*/ 79 h 183"/>
                  <a:gd name="T56" fmla="*/ 0 w 108"/>
                  <a:gd name="T57" fmla="*/ 105 h 183"/>
                  <a:gd name="T58" fmla="*/ 0 w 108"/>
                  <a:gd name="T59" fmla="*/ 110 h 183"/>
                  <a:gd name="T60" fmla="*/ 0 w 108"/>
                  <a:gd name="T61" fmla="*/ 112 h 183"/>
                  <a:gd name="T62" fmla="*/ 1 w 108"/>
                  <a:gd name="T63" fmla="*/ 114 h 183"/>
                  <a:gd name="T64" fmla="*/ 2 w 108"/>
                  <a:gd name="T65" fmla="*/ 114 h 183"/>
                  <a:gd name="T66" fmla="*/ 5 w 108"/>
                  <a:gd name="T67" fmla="*/ 118 h 183"/>
                  <a:gd name="T68" fmla="*/ 5 w 108"/>
                  <a:gd name="T69" fmla="*/ 118 h 183"/>
                  <a:gd name="T70" fmla="*/ 5 w 108"/>
                  <a:gd name="T71" fmla="*/ 118 h 183"/>
                  <a:gd name="T72" fmla="*/ 7 w 108"/>
                  <a:gd name="T73" fmla="*/ 118 h 183"/>
                  <a:gd name="T74" fmla="*/ 9 w 108"/>
                  <a:gd name="T75" fmla="*/ 119 h 183"/>
                  <a:gd name="T76" fmla="*/ 14 w 108"/>
                  <a:gd name="T77" fmla="*/ 131 h 183"/>
                  <a:gd name="T78" fmla="*/ 15 w 108"/>
                  <a:gd name="T79" fmla="*/ 141 h 183"/>
                  <a:gd name="T80" fmla="*/ 21 w 108"/>
                  <a:gd name="T81" fmla="*/ 156 h 183"/>
                  <a:gd name="T82" fmla="*/ 9 w 108"/>
                  <a:gd name="T83" fmla="*/ 158 h 183"/>
                  <a:gd name="T84" fmla="*/ 6 w 108"/>
                  <a:gd name="T85" fmla="*/ 159 h 183"/>
                  <a:gd name="T86" fmla="*/ 11 w 108"/>
                  <a:gd name="T87" fmla="*/ 167 h 183"/>
                  <a:gd name="T88" fmla="*/ 18 w 108"/>
                  <a:gd name="T89" fmla="*/ 177 h 183"/>
                  <a:gd name="T90" fmla="*/ 19 w 108"/>
                  <a:gd name="T91" fmla="*/ 179 h 183"/>
                  <a:gd name="T92" fmla="*/ 21 w 108"/>
                  <a:gd name="T93" fmla="*/ 182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08" h="183">
                    <a:moveTo>
                      <a:pt x="21" y="182"/>
                    </a:moveTo>
                    <a:cubicBezTo>
                      <a:pt x="21" y="183"/>
                      <a:pt x="21" y="183"/>
                      <a:pt x="21" y="183"/>
                    </a:cubicBezTo>
                    <a:cubicBezTo>
                      <a:pt x="21" y="183"/>
                      <a:pt x="21" y="183"/>
                      <a:pt x="21" y="183"/>
                    </a:cubicBezTo>
                    <a:cubicBezTo>
                      <a:pt x="22" y="183"/>
                      <a:pt x="22" y="183"/>
                      <a:pt x="22" y="183"/>
                    </a:cubicBezTo>
                    <a:cubicBezTo>
                      <a:pt x="22" y="183"/>
                      <a:pt x="24" y="182"/>
                      <a:pt x="25" y="181"/>
                    </a:cubicBezTo>
                    <a:cubicBezTo>
                      <a:pt x="26" y="179"/>
                      <a:pt x="27" y="179"/>
                      <a:pt x="28" y="179"/>
                    </a:cubicBezTo>
                    <a:cubicBezTo>
                      <a:pt x="29" y="179"/>
                      <a:pt x="30" y="180"/>
                      <a:pt x="31" y="180"/>
                    </a:cubicBezTo>
                    <a:cubicBezTo>
                      <a:pt x="32" y="180"/>
                      <a:pt x="32" y="181"/>
                      <a:pt x="32" y="181"/>
                    </a:cubicBezTo>
                    <a:cubicBezTo>
                      <a:pt x="34" y="178"/>
                      <a:pt x="39" y="177"/>
                      <a:pt x="42" y="177"/>
                    </a:cubicBezTo>
                    <a:cubicBezTo>
                      <a:pt x="43" y="177"/>
                      <a:pt x="45" y="177"/>
                      <a:pt x="45" y="176"/>
                    </a:cubicBezTo>
                    <a:cubicBezTo>
                      <a:pt x="47" y="176"/>
                      <a:pt x="47" y="176"/>
                      <a:pt x="47" y="176"/>
                    </a:cubicBezTo>
                    <a:cubicBezTo>
                      <a:pt x="49" y="175"/>
                      <a:pt x="53" y="173"/>
                      <a:pt x="55" y="172"/>
                    </a:cubicBezTo>
                    <a:cubicBezTo>
                      <a:pt x="54" y="171"/>
                      <a:pt x="54" y="171"/>
                      <a:pt x="54" y="171"/>
                    </a:cubicBezTo>
                    <a:cubicBezTo>
                      <a:pt x="54" y="170"/>
                      <a:pt x="53" y="167"/>
                      <a:pt x="56" y="165"/>
                    </a:cubicBezTo>
                    <a:cubicBezTo>
                      <a:pt x="57" y="164"/>
                      <a:pt x="59" y="164"/>
                      <a:pt x="61" y="164"/>
                    </a:cubicBezTo>
                    <a:cubicBezTo>
                      <a:pt x="64" y="164"/>
                      <a:pt x="64" y="164"/>
                      <a:pt x="64" y="164"/>
                    </a:cubicBezTo>
                    <a:cubicBezTo>
                      <a:pt x="67" y="164"/>
                      <a:pt x="70" y="164"/>
                      <a:pt x="71" y="162"/>
                    </a:cubicBezTo>
                    <a:cubicBezTo>
                      <a:pt x="74" y="159"/>
                      <a:pt x="78" y="155"/>
                      <a:pt x="81" y="152"/>
                    </a:cubicBezTo>
                    <a:cubicBezTo>
                      <a:pt x="81" y="152"/>
                      <a:pt x="82" y="151"/>
                      <a:pt x="82" y="151"/>
                    </a:cubicBezTo>
                    <a:cubicBezTo>
                      <a:pt x="83" y="151"/>
                      <a:pt x="83" y="151"/>
                      <a:pt x="83" y="150"/>
                    </a:cubicBezTo>
                    <a:cubicBezTo>
                      <a:pt x="83" y="149"/>
                      <a:pt x="83" y="147"/>
                      <a:pt x="85" y="145"/>
                    </a:cubicBezTo>
                    <a:cubicBezTo>
                      <a:pt x="87" y="144"/>
                      <a:pt x="91" y="141"/>
                      <a:pt x="94" y="141"/>
                    </a:cubicBezTo>
                    <a:cubicBezTo>
                      <a:pt x="94" y="141"/>
                      <a:pt x="94" y="141"/>
                      <a:pt x="94" y="141"/>
                    </a:cubicBezTo>
                    <a:cubicBezTo>
                      <a:pt x="94" y="141"/>
                      <a:pt x="94" y="141"/>
                      <a:pt x="94" y="141"/>
                    </a:cubicBezTo>
                    <a:cubicBezTo>
                      <a:pt x="95" y="141"/>
                      <a:pt x="95" y="141"/>
                      <a:pt x="95" y="141"/>
                    </a:cubicBezTo>
                    <a:cubicBezTo>
                      <a:pt x="95" y="141"/>
                      <a:pt x="95" y="141"/>
                      <a:pt x="96" y="141"/>
                    </a:cubicBezTo>
                    <a:cubicBezTo>
                      <a:pt x="96" y="139"/>
                      <a:pt x="96" y="139"/>
                      <a:pt x="96" y="139"/>
                    </a:cubicBezTo>
                    <a:cubicBezTo>
                      <a:pt x="94" y="138"/>
                      <a:pt x="91" y="135"/>
                      <a:pt x="91" y="131"/>
                    </a:cubicBezTo>
                    <a:cubicBezTo>
                      <a:pt x="91" y="130"/>
                      <a:pt x="91" y="129"/>
                      <a:pt x="91" y="128"/>
                    </a:cubicBezTo>
                    <a:cubicBezTo>
                      <a:pt x="91" y="127"/>
                      <a:pt x="91" y="125"/>
                      <a:pt x="91" y="125"/>
                    </a:cubicBezTo>
                    <a:cubicBezTo>
                      <a:pt x="89" y="125"/>
                      <a:pt x="87" y="124"/>
                      <a:pt x="86" y="122"/>
                    </a:cubicBezTo>
                    <a:cubicBezTo>
                      <a:pt x="85" y="120"/>
                      <a:pt x="86" y="117"/>
                      <a:pt x="88" y="115"/>
                    </a:cubicBezTo>
                    <a:cubicBezTo>
                      <a:pt x="88" y="115"/>
                      <a:pt x="88" y="114"/>
                      <a:pt x="87" y="113"/>
                    </a:cubicBezTo>
                    <a:cubicBezTo>
                      <a:pt x="87" y="111"/>
                      <a:pt x="86" y="109"/>
                      <a:pt x="87" y="108"/>
                    </a:cubicBezTo>
                    <a:cubicBezTo>
                      <a:pt x="87" y="107"/>
                      <a:pt x="88" y="106"/>
                      <a:pt x="90" y="106"/>
                    </a:cubicBezTo>
                    <a:cubicBezTo>
                      <a:pt x="91" y="106"/>
                      <a:pt x="91" y="106"/>
                      <a:pt x="91" y="104"/>
                    </a:cubicBezTo>
                    <a:cubicBezTo>
                      <a:pt x="91" y="102"/>
                      <a:pt x="91" y="99"/>
                      <a:pt x="95" y="98"/>
                    </a:cubicBezTo>
                    <a:cubicBezTo>
                      <a:pt x="96" y="98"/>
                      <a:pt x="97" y="97"/>
                      <a:pt x="97" y="93"/>
                    </a:cubicBezTo>
                    <a:cubicBezTo>
                      <a:pt x="97" y="89"/>
                      <a:pt x="104" y="86"/>
                      <a:pt x="108" y="85"/>
                    </a:cubicBezTo>
                    <a:cubicBezTo>
                      <a:pt x="108" y="85"/>
                      <a:pt x="108" y="85"/>
                      <a:pt x="108" y="85"/>
                    </a:cubicBezTo>
                    <a:cubicBezTo>
                      <a:pt x="108" y="84"/>
                      <a:pt x="108" y="81"/>
                      <a:pt x="108" y="78"/>
                    </a:cubicBezTo>
                    <a:cubicBezTo>
                      <a:pt x="108" y="77"/>
                      <a:pt x="108" y="76"/>
                      <a:pt x="108" y="75"/>
                    </a:cubicBezTo>
                    <a:cubicBezTo>
                      <a:pt x="108" y="45"/>
                      <a:pt x="108" y="45"/>
                      <a:pt x="108" y="45"/>
                    </a:cubicBezTo>
                    <a:cubicBezTo>
                      <a:pt x="24" y="0"/>
                      <a:pt x="24" y="0"/>
                      <a:pt x="24" y="0"/>
                    </a:cubicBezTo>
                    <a:cubicBezTo>
                      <a:pt x="16" y="5"/>
                      <a:pt x="16" y="5"/>
                      <a:pt x="16" y="5"/>
                    </a:cubicBezTo>
                    <a:cubicBezTo>
                      <a:pt x="16" y="10"/>
                      <a:pt x="17" y="14"/>
                      <a:pt x="17" y="16"/>
                    </a:cubicBezTo>
                    <a:cubicBezTo>
                      <a:pt x="17" y="16"/>
                      <a:pt x="17" y="16"/>
                      <a:pt x="17" y="16"/>
                    </a:cubicBezTo>
                    <a:cubicBezTo>
                      <a:pt x="17" y="17"/>
                      <a:pt x="17" y="17"/>
                      <a:pt x="17" y="17"/>
                    </a:cubicBezTo>
                    <a:cubicBezTo>
                      <a:pt x="17" y="17"/>
                      <a:pt x="17" y="17"/>
                      <a:pt x="17" y="17"/>
                    </a:cubicBezTo>
                    <a:cubicBezTo>
                      <a:pt x="17" y="18"/>
                      <a:pt x="17" y="18"/>
                      <a:pt x="17" y="18"/>
                    </a:cubicBezTo>
                    <a:cubicBezTo>
                      <a:pt x="17" y="18"/>
                      <a:pt x="18" y="20"/>
                      <a:pt x="18" y="21"/>
                    </a:cubicBezTo>
                    <a:cubicBezTo>
                      <a:pt x="20" y="23"/>
                      <a:pt x="22" y="25"/>
                      <a:pt x="21" y="28"/>
                    </a:cubicBezTo>
                    <a:cubicBezTo>
                      <a:pt x="21" y="30"/>
                      <a:pt x="22" y="30"/>
                      <a:pt x="22" y="31"/>
                    </a:cubicBezTo>
                    <a:cubicBezTo>
                      <a:pt x="23" y="32"/>
                      <a:pt x="24" y="34"/>
                      <a:pt x="23" y="37"/>
                    </a:cubicBezTo>
                    <a:cubicBezTo>
                      <a:pt x="22" y="42"/>
                      <a:pt x="21" y="46"/>
                      <a:pt x="21" y="49"/>
                    </a:cubicBezTo>
                    <a:cubicBezTo>
                      <a:pt x="21" y="77"/>
                      <a:pt x="20" y="78"/>
                      <a:pt x="19" y="79"/>
                    </a:cubicBezTo>
                    <a:cubicBezTo>
                      <a:pt x="18" y="80"/>
                      <a:pt x="3" y="95"/>
                      <a:pt x="2" y="100"/>
                    </a:cubicBezTo>
                    <a:cubicBezTo>
                      <a:pt x="2" y="103"/>
                      <a:pt x="1" y="104"/>
                      <a:pt x="0" y="105"/>
                    </a:cubicBezTo>
                    <a:cubicBezTo>
                      <a:pt x="0" y="106"/>
                      <a:pt x="0" y="106"/>
                      <a:pt x="0" y="109"/>
                    </a:cubicBezTo>
                    <a:cubicBezTo>
                      <a:pt x="0" y="110"/>
                      <a:pt x="0" y="110"/>
                      <a:pt x="0" y="110"/>
                    </a:cubicBezTo>
                    <a:cubicBezTo>
                      <a:pt x="0" y="111"/>
                      <a:pt x="0" y="111"/>
                      <a:pt x="0" y="111"/>
                    </a:cubicBezTo>
                    <a:cubicBezTo>
                      <a:pt x="0" y="112"/>
                      <a:pt x="0" y="112"/>
                      <a:pt x="0" y="112"/>
                    </a:cubicBezTo>
                    <a:cubicBezTo>
                      <a:pt x="0" y="112"/>
                      <a:pt x="0" y="112"/>
                      <a:pt x="1" y="113"/>
                    </a:cubicBezTo>
                    <a:cubicBezTo>
                      <a:pt x="1" y="113"/>
                      <a:pt x="1" y="113"/>
                      <a:pt x="1" y="114"/>
                    </a:cubicBezTo>
                    <a:cubicBezTo>
                      <a:pt x="1" y="114"/>
                      <a:pt x="1" y="114"/>
                      <a:pt x="1" y="114"/>
                    </a:cubicBezTo>
                    <a:cubicBezTo>
                      <a:pt x="2" y="114"/>
                      <a:pt x="2" y="114"/>
                      <a:pt x="2" y="114"/>
                    </a:cubicBezTo>
                    <a:cubicBezTo>
                      <a:pt x="2" y="115"/>
                      <a:pt x="3" y="115"/>
                      <a:pt x="3" y="116"/>
                    </a:cubicBezTo>
                    <a:cubicBezTo>
                      <a:pt x="4" y="117"/>
                      <a:pt x="4" y="118"/>
                      <a:pt x="5" y="118"/>
                    </a:cubicBezTo>
                    <a:cubicBezTo>
                      <a:pt x="5" y="118"/>
                      <a:pt x="5" y="118"/>
                      <a:pt x="5" y="118"/>
                    </a:cubicBezTo>
                    <a:cubicBezTo>
                      <a:pt x="5" y="118"/>
                      <a:pt x="5" y="118"/>
                      <a:pt x="5" y="118"/>
                    </a:cubicBezTo>
                    <a:cubicBezTo>
                      <a:pt x="5" y="118"/>
                      <a:pt x="5" y="118"/>
                      <a:pt x="5" y="118"/>
                    </a:cubicBezTo>
                    <a:cubicBezTo>
                      <a:pt x="5" y="118"/>
                      <a:pt x="5" y="118"/>
                      <a:pt x="5" y="118"/>
                    </a:cubicBezTo>
                    <a:cubicBezTo>
                      <a:pt x="5" y="118"/>
                      <a:pt x="6" y="118"/>
                      <a:pt x="6" y="118"/>
                    </a:cubicBezTo>
                    <a:cubicBezTo>
                      <a:pt x="7" y="118"/>
                      <a:pt x="7" y="118"/>
                      <a:pt x="7" y="118"/>
                    </a:cubicBezTo>
                    <a:cubicBezTo>
                      <a:pt x="7" y="118"/>
                      <a:pt x="7" y="118"/>
                      <a:pt x="7" y="118"/>
                    </a:cubicBezTo>
                    <a:cubicBezTo>
                      <a:pt x="7" y="119"/>
                      <a:pt x="8" y="119"/>
                      <a:pt x="9" y="119"/>
                    </a:cubicBezTo>
                    <a:cubicBezTo>
                      <a:pt x="9" y="120"/>
                      <a:pt x="9" y="120"/>
                      <a:pt x="10" y="120"/>
                    </a:cubicBezTo>
                    <a:cubicBezTo>
                      <a:pt x="12" y="123"/>
                      <a:pt x="14" y="128"/>
                      <a:pt x="14" y="131"/>
                    </a:cubicBezTo>
                    <a:cubicBezTo>
                      <a:pt x="14" y="132"/>
                      <a:pt x="14" y="133"/>
                      <a:pt x="15" y="134"/>
                    </a:cubicBezTo>
                    <a:cubicBezTo>
                      <a:pt x="15" y="135"/>
                      <a:pt x="16" y="137"/>
                      <a:pt x="15" y="141"/>
                    </a:cubicBezTo>
                    <a:cubicBezTo>
                      <a:pt x="15" y="145"/>
                      <a:pt x="18" y="152"/>
                      <a:pt x="19" y="153"/>
                    </a:cubicBezTo>
                    <a:cubicBezTo>
                      <a:pt x="21" y="154"/>
                      <a:pt x="21" y="155"/>
                      <a:pt x="21" y="156"/>
                    </a:cubicBezTo>
                    <a:cubicBezTo>
                      <a:pt x="20" y="158"/>
                      <a:pt x="18" y="159"/>
                      <a:pt x="13" y="158"/>
                    </a:cubicBezTo>
                    <a:cubicBezTo>
                      <a:pt x="12" y="158"/>
                      <a:pt x="11" y="158"/>
                      <a:pt x="9" y="158"/>
                    </a:cubicBezTo>
                    <a:cubicBezTo>
                      <a:pt x="7" y="158"/>
                      <a:pt x="6" y="158"/>
                      <a:pt x="6" y="158"/>
                    </a:cubicBezTo>
                    <a:cubicBezTo>
                      <a:pt x="6" y="159"/>
                      <a:pt x="6" y="159"/>
                      <a:pt x="6" y="159"/>
                    </a:cubicBezTo>
                    <a:cubicBezTo>
                      <a:pt x="5" y="160"/>
                      <a:pt x="5" y="162"/>
                      <a:pt x="8" y="164"/>
                    </a:cubicBezTo>
                    <a:cubicBezTo>
                      <a:pt x="9" y="165"/>
                      <a:pt x="10" y="166"/>
                      <a:pt x="11" y="167"/>
                    </a:cubicBezTo>
                    <a:cubicBezTo>
                      <a:pt x="14" y="169"/>
                      <a:pt x="17" y="171"/>
                      <a:pt x="18" y="175"/>
                    </a:cubicBezTo>
                    <a:cubicBezTo>
                      <a:pt x="18" y="175"/>
                      <a:pt x="18" y="176"/>
                      <a:pt x="18" y="177"/>
                    </a:cubicBezTo>
                    <a:cubicBezTo>
                      <a:pt x="18" y="177"/>
                      <a:pt x="18" y="177"/>
                      <a:pt x="18" y="177"/>
                    </a:cubicBezTo>
                    <a:cubicBezTo>
                      <a:pt x="19" y="178"/>
                      <a:pt x="19" y="179"/>
                      <a:pt x="19" y="179"/>
                    </a:cubicBezTo>
                    <a:cubicBezTo>
                      <a:pt x="19" y="179"/>
                      <a:pt x="19" y="179"/>
                      <a:pt x="19" y="179"/>
                    </a:cubicBezTo>
                    <a:cubicBezTo>
                      <a:pt x="20" y="181"/>
                      <a:pt x="20" y="182"/>
                      <a:pt x="21" y="182"/>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441" name="Freeform 1589"/>
              <p:cNvSpPr>
                <a:spLocks/>
              </p:cNvSpPr>
              <p:nvPr/>
            </p:nvSpPr>
            <p:spPr bwMode="auto">
              <a:xfrm>
                <a:off x="1839" y="2716"/>
                <a:ext cx="80" cy="43"/>
              </a:xfrm>
              <a:custGeom>
                <a:avLst/>
                <a:gdLst>
                  <a:gd name="T0" fmla="*/ 0 w 80"/>
                  <a:gd name="T1" fmla="*/ 0 h 43"/>
                  <a:gd name="T2" fmla="*/ 80 w 80"/>
                  <a:gd name="T3" fmla="*/ 43 h 43"/>
                  <a:gd name="T4" fmla="*/ 80 w 80"/>
                  <a:gd name="T5" fmla="*/ 43 h 43"/>
                  <a:gd name="T6" fmla="*/ 0 w 80"/>
                  <a:gd name="T7" fmla="*/ 0 h 43"/>
                </a:gdLst>
                <a:ahLst/>
                <a:cxnLst>
                  <a:cxn ang="0">
                    <a:pos x="T0" y="T1"/>
                  </a:cxn>
                  <a:cxn ang="0">
                    <a:pos x="T2" y="T3"/>
                  </a:cxn>
                  <a:cxn ang="0">
                    <a:pos x="T4" y="T5"/>
                  </a:cxn>
                  <a:cxn ang="0">
                    <a:pos x="T6" y="T7"/>
                  </a:cxn>
                </a:cxnLst>
                <a:rect l="0" t="0" r="r" b="b"/>
                <a:pathLst>
                  <a:path w="80" h="43">
                    <a:moveTo>
                      <a:pt x="0" y="0"/>
                    </a:moveTo>
                    <a:lnTo>
                      <a:pt x="80" y="43"/>
                    </a:lnTo>
                    <a:lnTo>
                      <a:pt x="80" y="43"/>
                    </a:lnTo>
                    <a:lnTo>
                      <a:pt x="0" y="0"/>
                    </a:ln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442" name="Freeform 1590"/>
              <p:cNvSpPr>
                <a:spLocks/>
              </p:cNvSpPr>
              <p:nvPr/>
            </p:nvSpPr>
            <p:spPr bwMode="auto">
              <a:xfrm>
                <a:off x="1831" y="2716"/>
                <a:ext cx="8" cy="4"/>
              </a:xfrm>
              <a:custGeom>
                <a:avLst/>
                <a:gdLst>
                  <a:gd name="T0" fmla="*/ 0 w 8"/>
                  <a:gd name="T1" fmla="*/ 4 h 4"/>
                  <a:gd name="T2" fmla="*/ 8 w 8"/>
                  <a:gd name="T3" fmla="*/ 0 h 4"/>
                  <a:gd name="T4" fmla="*/ 0 w 8"/>
                  <a:gd name="T5" fmla="*/ 4 h 4"/>
                  <a:gd name="T6" fmla="*/ 0 w 8"/>
                  <a:gd name="T7" fmla="*/ 4 h 4"/>
                </a:gdLst>
                <a:ahLst/>
                <a:cxnLst>
                  <a:cxn ang="0">
                    <a:pos x="T0" y="T1"/>
                  </a:cxn>
                  <a:cxn ang="0">
                    <a:pos x="T2" y="T3"/>
                  </a:cxn>
                  <a:cxn ang="0">
                    <a:pos x="T4" y="T5"/>
                  </a:cxn>
                  <a:cxn ang="0">
                    <a:pos x="T6" y="T7"/>
                  </a:cxn>
                </a:cxnLst>
                <a:rect l="0" t="0" r="r" b="b"/>
                <a:pathLst>
                  <a:path w="8" h="4">
                    <a:moveTo>
                      <a:pt x="0" y="4"/>
                    </a:moveTo>
                    <a:lnTo>
                      <a:pt x="8" y="0"/>
                    </a:lnTo>
                    <a:lnTo>
                      <a:pt x="0" y="4"/>
                    </a:lnTo>
                    <a:lnTo>
                      <a:pt x="0" y="4"/>
                    </a:ln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443" name="Freeform 1591"/>
              <p:cNvSpPr>
                <a:spLocks/>
              </p:cNvSpPr>
              <p:nvPr/>
            </p:nvSpPr>
            <p:spPr bwMode="auto">
              <a:xfrm>
                <a:off x="1906" y="2850"/>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444" name="Freeform 1592"/>
              <p:cNvSpPr>
                <a:spLocks/>
              </p:cNvSpPr>
              <p:nvPr/>
            </p:nvSpPr>
            <p:spPr bwMode="auto">
              <a:xfrm>
                <a:off x="1836" y="2890"/>
                <a:ext cx="0" cy="1"/>
              </a:xfrm>
              <a:custGeom>
                <a:avLst/>
                <a:gdLst>
                  <a:gd name="T0" fmla="*/ 0 h 1"/>
                  <a:gd name="T1" fmla="*/ 0 h 1"/>
                  <a:gd name="T2" fmla="*/ 0 h 1"/>
                  <a:gd name="T3" fmla="*/ 0 h 1"/>
                  <a:gd name="T4" fmla="*/ 1 h 1"/>
                  <a:gd name="T5" fmla="*/ 0 h 1"/>
                </a:gdLst>
                <a:ahLst/>
                <a:cxnLst>
                  <a:cxn ang="0">
                    <a:pos x="0" y="T0"/>
                  </a:cxn>
                  <a:cxn ang="0">
                    <a:pos x="0" y="T1"/>
                  </a:cxn>
                  <a:cxn ang="0">
                    <a:pos x="0" y="T2"/>
                  </a:cxn>
                  <a:cxn ang="0">
                    <a:pos x="0" y="T3"/>
                  </a:cxn>
                  <a:cxn ang="0">
                    <a:pos x="0" y="T4"/>
                  </a:cxn>
                  <a:cxn ang="0">
                    <a:pos x="0" y="T5"/>
                  </a:cxn>
                </a:cxnLst>
                <a:rect l="0" t="0" r="r" b="b"/>
                <a:pathLst>
                  <a:path h="1">
                    <a:moveTo>
                      <a:pt x="0" y="0"/>
                    </a:moveTo>
                    <a:cubicBezTo>
                      <a:pt x="0" y="0"/>
                      <a:pt x="0" y="0"/>
                      <a:pt x="0" y="0"/>
                    </a:cubicBezTo>
                    <a:cubicBezTo>
                      <a:pt x="0" y="0"/>
                      <a:pt x="0" y="0"/>
                      <a:pt x="0" y="0"/>
                    </a:cubicBezTo>
                    <a:cubicBezTo>
                      <a:pt x="0" y="0"/>
                      <a:pt x="0" y="0"/>
                      <a:pt x="0" y="0"/>
                    </a:cubicBezTo>
                    <a:cubicBezTo>
                      <a:pt x="0" y="1"/>
                      <a:pt x="0" y="1"/>
                      <a:pt x="0" y="1"/>
                    </a:cubicBezTo>
                    <a:cubicBezTo>
                      <a:pt x="0" y="1"/>
                      <a:pt x="0" y="1"/>
                      <a:pt x="0" y="0"/>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445" name="Freeform 1593"/>
              <p:cNvSpPr>
                <a:spLocks/>
              </p:cNvSpPr>
              <p:nvPr/>
            </p:nvSpPr>
            <p:spPr bwMode="auto">
              <a:xfrm>
                <a:off x="1897" y="2850"/>
                <a:ext cx="9" cy="4"/>
              </a:xfrm>
              <a:custGeom>
                <a:avLst/>
                <a:gdLst>
                  <a:gd name="T0" fmla="*/ 9 w 9"/>
                  <a:gd name="T1" fmla="*/ 0 h 4"/>
                  <a:gd name="T2" fmla="*/ 0 w 9"/>
                  <a:gd name="T3" fmla="*/ 4 h 4"/>
                  <a:gd name="T4" fmla="*/ 9 w 9"/>
                  <a:gd name="T5" fmla="*/ 0 h 4"/>
                  <a:gd name="T6" fmla="*/ 9 w 9"/>
                  <a:gd name="T7" fmla="*/ 0 h 4"/>
                </a:gdLst>
                <a:ahLst/>
                <a:cxnLst>
                  <a:cxn ang="0">
                    <a:pos x="T0" y="T1"/>
                  </a:cxn>
                  <a:cxn ang="0">
                    <a:pos x="T2" y="T3"/>
                  </a:cxn>
                  <a:cxn ang="0">
                    <a:pos x="T4" y="T5"/>
                  </a:cxn>
                  <a:cxn ang="0">
                    <a:pos x="T6" y="T7"/>
                  </a:cxn>
                </a:cxnLst>
                <a:rect l="0" t="0" r="r" b="b"/>
                <a:pathLst>
                  <a:path w="9" h="4">
                    <a:moveTo>
                      <a:pt x="9" y="0"/>
                    </a:moveTo>
                    <a:cubicBezTo>
                      <a:pt x="6" y="0"/>
                      <a:pt x="2" y="3"/>
                      <a:pt x="0" y="4"/>
                    </a:cubicBezTo>
                    <a:cubicBezTo>
                      <a:pt x="2" y="3"/>
                      <a:pt x="6" y="0"/>
                      <a:pt x="9" y="0"/>
                    </a:cubicBezTo>
                    <a:cubicBezTo>
                      <a:pt x="9" y="0"/>
                      <a:pt x="9" y="0"/>
                      <a:pt x="9" y="0"/>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446" name="Freeform 1594"/>
              <p:cNvSpPr>
                <a:spLocks/>
              </p:cNvSpPr>
              <p:nvPr/>
            </p:nvSpPr>
            <p:spPr bwMode="auto">
              <a:xfrm>
                <a:off x="1836" y="2891"/>
                <a:ext cx="1"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0" y="0"/>
                      <a:pt x="0" y="0"/>
                      <a:pt x="0" y="0"/>
                    </a:cubicBezTo>
                    <a:lnTo>
                      <a:pt x="1" y="0"/>
                    </a:ln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447" name="Freeform 1595"/>
              <p:cNvSpPr>
                <a:spLocks/>
              </p:cNvSpPr>
              <p:nvPr/>
            </p:nvSpPr>
            <p:spPr bwMode="auto">
              <a:xfrm>
                <a:off x="1818" y="2825"/>
                <a:ext cx="3" cy="3"/>
              </a:xfrm>
              <a:custGeom>
                <a:avLst/>
                <a:gdLst>
                  <a:gd name="T0" fmla="*/ 3 w 3"/>
                  <a:gd name="T1" fmla="*/ 4 h 4"/>
                  <a:gd name="T2" fmla="*/ 1 w 3"/>
                  <a:gd name="T3" fmla="*/ 2 h 4"/>
                  <a:gd name="T4" fmla="*/ 0 w 3"/>
                  <a:gd name="T5" fmla="*/ 0 h 4"/>
                  <a:gd name="T6" fmla="*/ 1 w 3"/>
                  <a:gd name="T7" fmla="*/ 2 h 4"/>
                  <a:gd name="T8" fmla="*/ 2 w 3"/>
                  <a:gd name="T9" fmla="*/ 4 h 4"/>
                  <a:gd name="T10" fmla="*/ 3 w 3"/>
                  <a:gd name="T11" fmla="*/ 4 h 4"/>
                  <a:gd name="T12" fmla="*/ 3 w 3"/>
                  <a:gd name="T13" fmla="*/ 4 h 4"/>
                  <a:gd name="T14" fmla="*/ 3 w 3"/>
                  <a:gd name="T15" fmla="*/ 4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4">
                    <a:moveTo>
                      <a:pt x="3" y="4"/>
                    </a:moveTo>
                    <a:cubicBezTo>
                      <a:pt x="2" y="4"/>
                      <a:pt x="2" y="3"/>
                      <a:pt x="1" y="2"/>
                    </a:cubicBezTo>
                    <a:cubicBezTo>
                      <a:pt x="1" y="1"/>
                      <a:pt x="0" y="1"/>
                      <a:pt x="0" y="0"/>
                    </a:cubicBezTo>
                    <a:cubicBezTo>
                      <a:pt x="0" y="1"/>
                      <a:pt x="1" y="1"/>
                      <a:pt x="1" y="2"/>
                    </a:cubicBezTo>
                    <a:cubicBezTo>
                      <a:pt x="2" y="3"/>
                      <a:pt x="2" y="4"/>
                      <a:pt x="2" y="4"/>
                    </a:cubicBezTo>
                    <a:cubicBezTo>
                      <a:pt x="3" y="4"/>
                      <a:pt x="3" y="4"/>
                      <a:pt x="3" y="4"/>
                    </a:cubicBezTo>
                    <a:cubicBezTo>
                      <a:pt x="3" y="4"/>
                      <a:pt x="3" y="4"/>
                      <a:pt x="3" y="4"/>
                    </a:cubicBezTo>
                    <a:cubicBezTo>
                      <a:pt x="3" y="4"/>
                      <a:pt x="3" y="4"/>
                      <a:pt x="3" y="4"/>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448" name="Freeform 1596"/>
              <p:cNvSpPr>
                <a:spLocks/>
              </p:cNvSpPr>
              <p:nvPr/>
            </p:nvSpPr>
            <p:spPr bwMode="auto">
              <a:xfrm>
                <a:off x="1822" y="2828"/>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1" y="0"/>
                      <a:pt x="1" y="0"/>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449" name="Freeform 1597"/>
              <p:cNvSpPr>
                <a:spLocks/>
              </p:cNvSpPr>
              <p:nvPr/>
            </p:nvSpPr>
            <p:spPr bwMode="auto">
              <a:xfrm>
                <a:off x="1816" y="2823"/>
                <a:ext cx="1" cy="2"/>
              </a:xfrm>
              <a:custGeom>
                <a:avLst/>
                <a:gdLst>
                  <a:gd name="T0" fmla="*/ 0 w 1"/>
                  <a:gd name="T1" fmla="*/ 0 h 2"/>
                  <a:gd name="T2" fmla="*/ 0 w 1"/>
                  <a:gd name="T3" fmla="*/ 0 h 2"/>
                  <a:gd name="T4" fmla="*/ 1 w 1"/>
                  <a:gd name="T5" fmla="*/ 1 h 2"/>
                  <a:gd name="T6" fmla="*/ 1 w 1"/>
                  <a:gd name="T7" fmla="*/ 2 h 2"/>
                  <a:gd name="T8" fmla="*/ 1 w 1"/>
                  <a:gd name="T9" fmla="*/ 1 h 2"/>
                  <a:gd name="T10" fmla="*/ 0 w 1"/>
                  <a:gd name="T11" fmla="*/ 0 h 2"/>
                </a:gdLst>
                <a:ahLst/>
                <a:cxnLst>
                  <a:cxn ang="0">
                    <a:pos x="T0" y="T1"/>
                  </a:cxn>
                  <a:cxn ang="0">
                    <a:pos x="T2" y="T3"/>
                  </a:cxn>
                  <a:cxn ang="0">
                    <a:pos x="T4" y="T5"/>
                  </a:cxn>
                  <a:cxn ang="0">
                    <a:pos x="T6" y="T7"/>
                  </a:cxn>
                  <a:cxn ang="0">
                    <a:pos x="T8" y="T9"/>
                  </a:cxn>
                  <a:cxn ang="0">
                    <a:pos x="T10" y="T11"/>
                  </a:cxn>
                </a:cxnLst>
                <a:rect l="0" t="0" r="r" b="b"/>
                <a:pathLst>
                  <a:path w="1" h="2">
                    <a:moveTo>
                      <a:pt x="0" y="0"/>
                    </a:moveTo>
                    <a:cubicBezTo>
                      <a:pt x="0" y="0"/>
                      <a:pt x="0" y="0"/>
                      <a:pt x="0" y="0"/>
                    </a:cubicBezTo>
                    <a:cubicBezTo>
                      <a:pt x="0" y="0"/>
                      <a:pt x="0" y="0"/>
                      <a:pt x="1" y="1"/>
                    </a:cubicBezTo>
                    <a:cubicBezTo>
                      <a:pt x="1" y="1"/>
                      <a:pt x="1" y="1"/>
                      <a:pt x="1" y="2"/>
                    </a:cubicBezTo>
                    <a:cubicBezTo>
                      <a:pt x="1" y="1"/>
                      <a:pt x="1" y="1"/>
                      <a:pt x="1" y="1"/>
                    </a:cubicBezTo>
                    <a:cubicBezTo>
                      <a:pt x="0" y="0"/>
                      <a:pt x="0" y="0"/>
                      <a:pt x="0" y="0"/>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450" name="Freeform 1598"/>
              <p:cNvSpPr>
                <a:spLocks/>
              </p:cNvSpPr>
              <p:nvPr/>
            </p:nvSpPr>
            <p:spPr bwMode="auto">
              <a:xfrm>
                <a:off x="1821" y="2828"/>
                <a:ext cx="1" cy="0"/>
              </a:xfrm>
              <a:custGeom>
                <a:avLst/>
                <a:gdLst>
                  <a:gd name="T0" fmla="*/ 0 w 1"/>
                  <a:gd name="T1" fmla="*/ 0 w 1"/>
                  <a:gd name="T2" fmla="*/ 1 w 1"/>
                  <a:gd name="T3" fmla="*/ 1 w 1"/>
                  <a:gd name="T4" fmla="*/ 0 w 1"/>
                </a:gdLst>
                <a:ahLst/>
                <a:cxnLst>
                  <a:cxn ang="0">
                    <a:pos x="T0" y="0"/>
                  </a:cxn>
                  <a:cxn ang="0">
                    <a:pos x="T1" y="0"/>
                  </a:cxn>
                  <a:cxn ang="0">
                    <a:pos x="T2" y="0"/>
                  </a:cxn>
                  <a:cxn ang="0">
                    <a:pos x="T3" y="0"/>
                  </a:cxn>
                  <a:cxn ang="0">
                    <a:pos x="T4" y="0"/>
                  </a:cxn>
                </a:cxnLst>
                <a:rect l="0" t="0" r="r" b="b"/>
                <a:pathLst>
                  <a:path w="1">
                    <a:moveTo>
                      <a:pt x="0" y="0"/>
                    </a:moveTo>
                    <a:cubicBezTo>
                      <a:pt x="0" y="0"/>
                      <a:pt x="0" y="0"/>
                      <a:pt x="0" y="0"/>
                    </a:cubicBezTo>
                    <a:cubicBezTo>
                      <a:pt x="0" y="0"/>
                      <a:pt x="1" y="0"/>
                      <a:pt x="1" y="0"/>
                    </a:cubicBezTo>
                    <a:cubicBezTo>
                      <a:pt x="1" y="0"/>
                      <a:pt x="1" y="0"/>
                      <a:pt x="1" y="0"/>
                    </a:cubicBezTo>
                    <a:cubicBezTo>
                      <a:pt x="1" y="0"/>
                      <a:pt x="0" y="0"/>
                      <a:pt x="0" y="0"/>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451" name="Freeform 1599"/>
              <p:cNvSpPr>
                <a:spLocks/>
              </p:cNvSpPr>
              <p:nvPr/>
            </p:nvSpPr>
            <p:spPr bwMode="auto">
              <a:xfrm>
                <a:off x="1833" y="2883"/>
                <a:ext cx="0" cy="2"/>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1"/>
                      <a:pt x="0" y="0"/>
                      <a:pt x="0" y="0"/>
                    </a:cubicBezTo>
                    <a:cubicBezTo>
                      <a:pt x="0" y="1"/>
                      <a:pt x="0" y="1"/>
                      <a:pt x="0" y="2"/>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452" name="Freeform 1600"/>
              <p:cNvSpPr>
                <a:spLocks/>
              </p:cNvSpPr>
              <p:nvPr/>
            </p:nvSpPr>
            <p:spPr bwMode="auto">
              <a:xfrm>
                <a:off x="1834" y="2887"/>
                <a:ext cx="2" cy="3"/>
              </a:xfrm>
              <a:custGeom>
                <a:avLst/>
                <a:gdLst>
                  <a:gd name="T0" fmla="*/ 0 w 2"/>
                  <a:gd name="T1" fmla="*/ 0 h 3"/>
                  <a:gd name="T2" fmla="*/ 2 w 2"/>
                  <a:gd name="T3" fmla="*/ 3 h 3"/>
                  <a:gd name="T4" fmla="*/ 2 w 2"/>
                  <a:gd name="T5" fmla="*/ 3 h 3"/>
                  <a:gd name="T6" fmla="*/ 0 w 2"/>
                  <a:gd name="T7" fmla="*/ 0 h 3"/>
                </a:gdLst>
                <a:ahLst/>
                <a:cxnLst>
                  <a:cxn ang="0">
                    <a:pos x="T0" y="T1"/>
                  </a:cxn>
                  <a:cxn ang="0">
                    <a:pos x="T2" y="T3"/>
                  </a:cxn>
                  <a:cxn ang="0">
                    <a:pos x="T4" y="T5"/>
                  </a:cxn>
                  <a:cxn ang="0">
                    <a:pos x="T6" y="T7"/>
                  </a:cxn>
                </a:cxnLst>
                <a:rect l="0" t="0" r="r" b="b"/>
                <a:pathLst>
                  <a:path w="2" h="3">
                    <a:moveTo>
                      <a:pt x="0" y="0"/>
                    </a:moveTo>
                    <a:cubicBezTo>
                      <a:pt x="1" y="2"/>
                      <a:pt x="1" y="3"/>
                      <a:pt x="2" y="3"/>
                    </a:cubicBezTo>
                    <a:cubicBezTo>
                      <a:pt x="2" y="3"/>
                      <a:pt x="2" y="3"/>
                      <a:pt x="2" y="3"/>
                    </a:cubicBezTo>
                    <a:cubicBezTo>
                      <a:pt x="1" y="3"/>
                      <a:pt x="1" y="2"/>
                      <a:pt x="0" y="0"/>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453" name="Freeform 1601"/>
              <p:cNvSpPr>
                <a:spLocks/>
              </p:cNvSpPr>
              <p:nvPr/>
            </p:nvSpPr>
            <p:spPr bwMode="auto">
              <a:xfrm>
                <a:off x="1833" y="2885"/>
                <a:ext cx="1" cy="2"/>
              </a:xfrm>
              <a:custGeom>
                <a:avLst/>
                <a:gdLst>
                  <a:gd name="T0" fmla="*/ 1 w 1"/>
                  <a:gd name="T1" fmla="*/ 2 h 2"/>
                  <a:gd name="T2" fmla="*/ 0 w 1"/>
                  <a:gd name="T3" fmla="*/ 0 h 2"/>
                  <a:gd name="T4" fmla="*/ 1 w 1"/>
                  <a:gd name="T5" fmla="*/ 2 h 2"/>
                </a:gdLst>
                <a:ahLst/>
                <a:cxnLst>
                  <a:cxn ang="0">
                    <a:pos x="T0" y="T1"/>
                  </a:cxn>
                  <a:cxn ang="0">
                    <a:pos x="T2" y="T3"/>
                  </a:cxn>
                  <a:cxn ang="0">
                    <a:pos x="T4" y="T5"/>
                  </a:cxn>
                </a:cxnLst>
                <a:rect l="0" t="0" r="r" b="b"/>
                <a:pathLst>
                  <a:path w="1" h="2">
                    <a:moveTo>
                      <a:pt x="1" y="2"/>
                    </a:moveTo>
                    <a:cubicBezTo>
                      <a:pt x="1" y="2"/>
                      <a:pt x="1" y="1"/>
                      <a:pt x="0" y="0"/>
                    </a:cubicBezTo>
                    <a:cubicBezTo>
                      <a:pt x="1" y="1"/>
                      <a:pt x="1" y="2"/>
                      <a:pt x="1" y="2"/>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454" name="Freeform 1602"/>
              <p:cNvSpPr>
                <a:spLocks/>
              </p:cNvSpPr>
              <p:nvPr/>
            </p:nvSpPr>
            <p:spPr bwMode="auto">
              <a:xfrm>
                <a:off x="1823" y="2828"/>
                <a:ext cx="2" cy="1"/>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0" y="1"/>
                      <a:pt x="1" y="1"/>
                      <a:pt x="2" y="1"/>
                    </a:cubicBezTo>
                    <a:cubicBezTo>
                      <a:pt x="1" y="1"/>
                      <a:pt x="0" y="1"/>
                      <a:pt x="0" y="0"/>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455" name="Freeform 1603"/>
              <p:cNvSpPr>
                <a:spLocks/>
              </p:cNvSpPr>
              <p:nvPr/>
            </p:nvSpPr>
            <p:spPr bwMode="auto">
              <a:xfrm>
                <a:off x="1836" y="2890"/>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456" name="Freeform 1604"/>
              <p:cNvSpPr>
                <a:spLocks/>
              </p:cNvSpPr>
              <p:nvPr/>
            </p:nvSpPr>
            <p:spPr bwMode="auto">
              <a:xfrm>
                <a:off x="1822" y="2828"/>
                <a:ext cx="1" cy="0"/>
              </a:xfrm>
              <a:custGeom>
                <a:avLst/>
                <a:gdLst>
                  <a:gd name="T0" fmla="*/ 0 w 1"/>
                  <a:gd name="T1" fmla="*/ 0 w 1"/>
                  <a:gd name="T2" fmla="*/ 1 w 1"/>
                  <a:gd name="T3" fmla="*/ 1 w 1"/>
                  <a:gd name="T4" fmla="*/ 0 w 1"/>
                </a:gdLst>
                <a:ahLst/>
                <a:cxnLst>
                  <a:cxn ang="0">
                    <a:pos x="T0" y="0"/>
                  </a:cxn>
                  <a:cxn ang="0">
                    <a:pos x="T1" y="0"/>
                  </a:cxn>
                  <a:cxn ang="0">
                    <a:pos x="T2" y="0"/>
                  </a:cxn>
                  <a:cxn ang="0">
                    <a:pos x="T3" y="0"/>
                  </a:cxn>
                  <a:cxn ang="0">
                    <a:pos x="T4" y="0"/>
                  </a:cxn>
                </a:cxnLst>
                <a:rect l="0" t="0" r="r" b="b"/>
                <a:pathLst>
                  <a:path w="1">
                    <a:moveTo>
                      <a:pt x="0" y="0"/>
                    </a:moveTo>
                    <a:cubicBezTo>
                      <a:pt x="0" y="0"/>
                      <a:pt x="0" y="0"/>
                      <a:pt x="0" y="0"/>
                    </a:cubicBezTo>
                    <a:cubicBezTo>
                      <a:pt x="0" y="0"/>
                      <a:pt x="1" y="0"/>
                      <a:pt x="1" y="0"/>
                    </a:cubicBezTo>
                    <a:cubicBezTo>
                      <a:pt x="1" y="0"/>
                      <a:pt x="1" y="0"/>
                      <a:pt x="1" y="0"/>
                    </a:cubicBezTo>
                    <a:cubicBezTo>
                      <a:pt x="1" y="0"/>
                      <a:pt x="0" y="0"/>
                      <a:pt x="0" y="0"/>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457" name="Freeform 1605"/>
              <p:cNvSpPr>
                <a:spLocks/>
              </p:cNvSpPr>
              <p:nvPr/>
            </p:nvSpPr>
            <p:spPr bwMode="auto">
              <a:xfrm>
                <a:off x="1820" y="2828"/>
                <a:ext cx="1" cy="0"/>
              </a:xfrm>
              <a:custGeom>
                <a:avLst/>
                <a:gdLst>
                  <a:gd name="T0" fmla="*/ 0 w 1"/>
                  <a:gd name="T1" fmla="*/ 1 w 1"/>
                  <a:gd name="T2" fmla="*/ 1 w 1"/>
                  <a:gd name="T3" fmla="*/ 0 w 1"/>
                </a:gdLst>
                <a:ahLst/>
                <a:cxnLst>
                  <a:cxn ang="0">
                    <a:pos x="T0" y="0"/>
                  </a:cxn>
                  <a:cxn ang="0">
                    <a:pos x="T1" y="0"/>
                  </a:cxn>
                  <a:cxn ang="0">
                    <a:pos x="T2" y="0"/>
                  </a:cxn>
                  <a:cxn ang="0">
                    <a:pos x="T3" y="0"/>
                  </a:cxn>
                </a:cxnLst>
                <a:rect l="0" t="0" r="r" b="b"/>
                <a:pathLst>
                  <a:path w="1">
                    <a:moveTo>
                      <a:pt x="0" y="0"/>
                    </a:moveTo>
                    <a:cubicBezTo>
                      <a:pt x="1" y="0"/>
                      <a:pt x="1" y="0"/>
                      <a:pt x="1" y="0"/>
                    </a:cubicBezTo>
                    <a:cubicBezTo>
                      <a:pt x="1" y="0"/>
                      <a:pt x="1" y="0"/>
                      <a:pt x="1" y="0"/>
                    </a:cubicBezTo>
                    <a:lnTo>
                      <a:pt x="0" y="0"/>
                    </a:ln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458" name="Freeform 1606"/>
              <p:cNvSpPr>
                <a:spLocks/>
              </p:cNvSpPr>
              <p:nvPr/>
            </p:nvSpPr>
            <p:spPr bwMode="auto">
              <a:xfrm>
                <a:off x="1832" y="273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459" name="Freeform 1607"/>
              <p:cNvSpPr>
                <a:spLocks/>
              </p:cNvSpPr>
              <p:nvPr/>
            </p:nvSpPr>
            <p:spPr bwMode="auto">
              <a:xfrm>
                <a:off x="1832" y="273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460" name="Freeform 1608"/>
              <p:cNvSpPr>
                <a:spLocks/>
              </p:cNvSpPr>
              <p:nvPr/>
            </p:nvSpPr>
            <p:spPr bwMode="auto">
              <a:xfrm>
                <a:off x="1816" y="2821"/>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461" name="Freeform 1609"/>
              <p:cNvSpPr>
                <a:spLocks/>
              </p:cNvSpPr>
              <p:nvPr/>
            </p:nvSpPr>
            <p:spPr bwMode="auto">
              <a:xfrm>
                <a:off x="1932" y="2617"/>
                <a:ext cx="112" cy="113"/>
              </a:xfrm>
              <a:custGeom>
                <a:avLst/>
                <a:gdLst>
                  <a:gd name="T0" fmla="*/ 108 w 117"/>
                  <a:gd name="T1" fmla="*/ 26 h 118"/>
                  <a:gd name="T2" fmla="*/ 109 w 117"/>
                  <a:gd name="T3" fmla="*/ 24 h 118"/>
                  <a:gd name="T4" fmla="*/ 109 w 117"/>
                  <a:gd name="T5" fmla="*/ 24 h 118"/>
                  <a:gd name="T6" fmla="*/ 103 w 117"/>
                  <a:gd name="T7" fmla="*/ 8 h 118"/>
                  <a:gd name="T8" fmla="*/ 98 w 117"/>
                  <a:gd name="T9" fmla="*/ 8 h 118"/>
                  <a:gd name="T10" fmla="*/ 91 w 117"/>
                  <a:gd name="T11" fmla="*/ 7 h 118"/>
                  <a:gd name="T12" fmla="*/ 75 w 117"/>
                  <a:gd name="T13" fmla="*/ 4 h 118"/>
                  <a:gd name="T14" fmla="*/ 70 w 117"/>
                  <a:gd name="T15" fmla="*/ 3 h 118"/>
                  <a:gd name="T16" fmla="*/ 54 w 117"/>
                  <a:gd name="T17" fmla="*/ 7 h 118"/>
                  <a:gd name="T18" fmla="*/ 39 w 117"/>
                  <a:gd name="T19" fmla="*/ 9 h 118"/>
                  <a:gd name="T20" fmla="*/ 37 w 117"/>
                  <a:gd name="T21" fmla="*/ 8 h 118"/>
                  <a:gd name="T22" fmla="*/ 19 w 117"/>
                  <a:gd name="T23" fmla="*/ 3 h 118"/>
                  <a:gd name="T24" fmla="*/ 3 w 117"/>
                  <a:gd name="T25" fmla="*/ 0 h 118"/>
                  <a:gd name="T26" fmla="*/ 3 w 117"/>
                  <a:gd name="T27" fmla="*/ 0 h 118"/>
                  <a:gd name="T28" fmla="*/ 3 w 117"/>
                  <a:gd name="T29" fmla="*/ 8 h 118"/>
                  <a:gd name="T30" fmla="*/ 1 w 117"/>
                  <a:gd name="T31" fmla="*/ 15 h 118"/>
                  <a:gd name="T32" fmla="*/ 1 w 117"/>
                  <a:gd name="T33" fmla="*/ 23 h 118"/>
                  <a:gd name="T34" fmla="*/ 2 w 117"/>
                  <a:gd name="T35" fmla="*/ 31 h 118"/>
                  <a:gd name="T36" fmla="*/ 2 w 117"/>
                  <a:gd name="T37" fmla="*/ 116 h 118"/>
                  <a:gd name="T38" fmla="*/ 68 w 117"/>
                  <a:gd name="T39" fmla="*/ 116 h 118"/>
                  <a:gd name="T40" fmla="*/ 71 w 117"/>
                  <a:gd name="T41" fmla="*/ 113 h 118"/>
                  <a:gd name="T42" fmla="*/ 73 w 117"/>
                  <a:gd name="T43" fmla="*/ 113 h 118"/>
                  <a:gd name="T44" fmla="*/ 79 w 117"/>
                  <a:gd name="T45" fmla="*/ 115 h 118"/>
                  <a:gd name="T46" fmla="*/ 93 w 117"/>
                  <a:gd name="T47" fmla="*/ 115 h 118"/>
                  <a:gd name="T48" fmla="*/ 94 w 117"/>
                  <a:gd name="T49" fmla="*/ 116 h 118"/>
                  <a:gd name="T50" fmla="*/ 98 w 117"/>
                  <a:gd name="T51" fmla="*/ 118 h 118"/>
                  <a:gd name="T52" fmla="*/ 99 w 117"/>
                  <a:gd name="T53" fmla="*/ 117 h 118"/>
                  <a:gd name="T54" fmla="*/ 105 w 117"/>
                  <a:gd name="T55" fmla="*/ 113 h 118"/>
                  <a:gd name="T56" fmla="*/ 108 w 117"/>
                  <a:gd name="T57" fmla="*/ 110 h 118"/>
                  <a:gd name="T58" fmla="*/ 112 w 117"/>
                  <a:gd name="T59" fmla="*/ 105 h 118"/>
                  <a:gd name="T60" fmla="*/ 114 w 117"/>
                  <a:gd name="T61" fmla="*/ 105 h 118"/>
                  <a:gd name="T62" fmla="*/ 116 w 117"/>
                  <a:gd name="T63" fmla="*/ 102 h 118"/>
                  <a:gd name="T64" fmla="*/ 117 w 117"/>
                  <a:gd name="T65" fmla="*/ 102 h 118"/>
                  <a:gd name="T66" fmla="*/ 117 w 117"/>
                  <a:gd name="T67" fmla="*/ 98 h 118"/>
                  <a:gd name="T68" fmla="*/ 115 w 117"/>
                  <a:gd name="T69" fmla="*/ 93 h 118"/>
                  <a:gd name="T70" fmla="*/ 112 w 117"/>
                  <a:gd name="T71" fmla="*/ 86 h 118"/>
                  <a:gd name="T72" fmla="*/ 105 w 117"/>
                  <a:gd name="T73" fmla="*/ 74 h 118"/>
                  <a:gd name="T74" fmla="*/ 100 w 117"/>
                  <a:gd name="T75" fmla="*/ 63 h 118"/>
                  <a:gd name="T76" fmla="*/ 97 w 117"/>
                  <a:gd name="T77" fmla="*/ 58 h 118"/>
                  <a:gd name="T78" fmla="*/ 94 w 117"/>
                  <a:gd name="T79" fmla="*/ 51 h 118"/>
                  <a:gd name="T80" fmla="*/ 92 w 117"/>
                  <a:gd name="T81" fmla="*/ 45 h 118"/>
                  <a:gd name="T82" fmla="*/ 87 w 117"/>
                  <a:gd name="T83" fmla="*/ 40 h 118"/>
                  <a:gd name="T84" fmla="*/ 81 w 117"/>
                  <a:gd name="T85" fmla="*/ 18 h 118"/>
                  <a:gd name="T86" fmla="*/ 83 w 117"/>
                  <a:gd name="T87" fmla="*/ 16 h 118"/>
                  <a:gd name="T88" fmla="*/ 84 w 117"/>
                  <a:gd name="T89" fmla="*/ 16 h 118"/>
                  <a:gd name="T90" fmla="*/ 91 w 117"/>
                  <a:gd name="T91" fmla="*/ 28 h 118"/>
                  <a:gd name="T92" fmla="*/ 93 w 117"/>
                  <a:gd name="T93" fmla="*/ 31 h 118"/>
                  <a:gd name="T94" fmla="*/ 102 w 117"/>
                  <a:gd name="T95" fmla="*/ 45 h 118"/>
                  <a:gd name="T96" fmla="*/ 105 w 117"/>
                  <a:gd name="T97" fmla="*/ 35 h 118"/>
                  <a:gd name="T98" fmla="*/ 108 w 117"/>
                  <a:gd name="T99" fmla="*/ 29 h 118"/>
                  <a:gd name="T100" fmla="*/ 108 w 117"/>
                  <a:gd name="T101" fmla="*/ 28 h 118"/>
                  <a:gd name="T102" fmla="*/ 108 w 117"/>
                  <a:gd name="T103" fmla="*/ 26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7" h="118">
                    <a:moveTo>
                      <a:pt x="108" y="26"/>
                    </a:moveTo>
                    <a:cubicBezTo>
                      <a:pt x="109" y="24"/>
                      <a:pt x="109" y="24"/>
                      <a:pt x="109" y="24"/>
                    </a:cubicBezTo>
                    <a:cubicBezTo>
                      <a:pt x="109" y="24"/>
                      <a:pt x="109" y="24"/>
                      <a:pt x="109" y="24"/>
                    </a:cubicBezTo>
                    <a:cubicBezTo>
                      <a:pt x="103" y="8"/>
                      <a:pt x="103" y="8"/>
                      <a:pt x="103" y="8"/>
                    </a:cubicBezTo>
                    <a:cubicBezTo>
                      <a:pt x="102" y="8"/>
                      <a:pt x="100" y="8"/>
                      <a:pt x="98" y="8"/>
                    </a:cubicBezTo>
                    <a:cubicBezTo>
                      <a:pt x="96" y="7"/>
                      <a:pt x="93" y="7"/>
                      <a:pt x="91" y="7"/>
                    </a:cubicBezTo>
                    <a:cubicBezTo>
                      <a:pt x="85" y="9"/>
                      <a:pt x="81" y="7"/>
                      <a:pt x="75" y="4"/>
                    </a:cubicBezTo>
                    <a:cubicBezTo>
                      <a:pt x="74" y="4"/>
                      <a:pt x="73" y="3"/>
                      <a:pt x="70" y="3"/>
                    </a:cubicBezTo>
                    <a:cubicBezTo>
                      <a:pt x="63" y="3"/>
                      <a:pt x="55" y="6"/>
                      <a:pt x="54" y="7"/>
                    </a:cubicBezTo>
                    <a:cubicBezTo>
                      <a:pt x="52" y="11"/>
                      <a:pt x="45" y="12"/>
                      <a:pt x="39" y="9"/>
                    </a:cubicBezTo>
                    <a:cubicBezTo>
                      <a:pt x="37" y="8"/>
                      <a:pt x="37" y="8"/>
                      <a:pt x="37" y="8"/>
                    </a:cubicBezTo>
                    <a:cubicBezTo>
                      <a:pt x="33" y="7"/>
                      <a:pt x="27" y="4"/>
                      <a:pt x="19" y="3"/>
                    </a:cubicBezTo>
                    <a:cubicBezTo>
                      <a:pt x="10" y="3"/>
                      <a:pt x="5" y="2"/>
                      <a:pt x="3" y="0"/>
                    </a:cubicBezTo>
                    <a:cubicBezTo>
                      <a:pt x="3" y="0"/>
                      <a:pt x="3" y="0"/>
                      <a:pt x="3" y="0"/>
                    </a:cubicBezTo>
                    <a:cubicBezTo>
                      <a:pt x="2" y="4"/>
                      <a:pt x="2" y="6"/>
                      <a:pt x="3" y="8"/>
                    </a:cubicBezTo>
                    <a:cubicBezTo>
                      <a:pt x="3" y="10"/>
                      <a:pt x="4" y="13"/>
                      <a:pt x="1" y="15"/>
                    </a:cubicBezTo>
                    <a:cubicBezTo>
                      <a:pt x="0" y="17"/>
                      <a:pt x="0" y="19"/>
                      <a:pt x="1" y="23"/>
                    </a:cubicBezTo>
                    <a:cubicBezTo>
                      <a:pt x="1" y="25"/>
                      <a:pt x="2" y="28"/>
                      <a:pt x="2" y="31"/>
                    </a:cubicBezTo>
                    <a:cubicBezTo>
                      <a:pt x="2" y="116"/>
                      <a:pt x="2" y="116"/>
                      <a:pt x="2" y="116"/>
                    </a:cubicBezTo>
                    <a:cubicBezTo>
                      <a:pt x="68" y="116"/>
                      <a:pt x="68" y="116"/>
                      <a:pt x="68" y="116"/>
                    </a:cubicBezTo>
                    <a:cubicBezTo>
                      <a:pt x="71" y="113"/>
                      <a:pt x="71" y="113"/>
                      <a:pt x="71" y="113"/>
                    </a:cubicBezTo>
                    <a:cubicBezTo>
                      <a:pt x="72" y="113"/>
                      <a:pt x="73" y="113"/>
                      <a:pt x="73" y="113"/>
                    </a:cubicBezTo>
                    <a:cubicBezTo>
                      <a:pt x="76" y="113"/>
                      <a:pt x="77" y="114"/>
                      <a:pt x="79" y="115"/>
                    </a:cubicBezTo>
                    <a:cubicBezTo>
                      <a:pt x="93" y="115"/>
                      <a:pt x="93" y="115"/>
                      <a:pt x="93" y="115"/>
                    </a:cubicBezTo>
                    <a:cubicBezTo>
                      <a:pt x="94" y="116"/>
                      <a:pt x="94" y="116"/>
                      <a:pt x="94" y="116"/>
                    </a:cubicBezTo>
                    <a:cubicBezTo>
                      <a:pt x="95" y="116"/>
                      <a:pt x="96" y="118"/>
                      <a:pt x="98" y="118"/>
                    </a:cubicBezTo>
                    <a:cubicBezTo>
                      <a:pt x="99" y="118"/>
                      <a:pt x="99" y="118"/>
                      <a:pt x="99" y="117"/>
                    </a:cubicBezTo>
                    <a:cubicBezTo>
                      <a:pt x="100" y="116"/>
                      <a:pt x="101" y="113"/>
                      <a:pt x="105" y="113"/>
                    </a:cubicBezTo>
                    <a:cubicBezTo>
                      <a:pt x="106" y="113"/>
                      <a:pt x="107" y="112"/>
                      <a:pt x="108" y="110"/>
                    </a:cubicBezTo>
                    <a:cubicBezTo>
                      <a:pt x="109" y="108"/>
                      <a:pt x="110" y="105"/>
                      <a:pt x="112" y="105"/>
                    </a:cubicBezTo>
                    <a:cubicBezTo>
                      <a:pt x="114" y="105"/>
                      <a:pt x="114" y="105"/>
                      <a:pt x="114" y="105"/>
                    </a:cubicBezTo>
                    <a:cubicBezTo>
                      <a:pt x="115" y="105"/>
                      <a:pt x="115" y="104"/>
                      <a:pt x="116" y="102"/>
                    </a:cubicBezTo>
                    <a:cubicBezTo>
                      <a:pt x="117" y="102"/>
                      <a:pt x="117" y="102"/>
                      <a:pt x="117" y="102"/>
                    </a:cubicBezTo>
                    <a:cubicBezTo>
                      <a:pt x="117" y="100"/>
                      <a:pt x="117" y="99"/>
                      <a:pt x="117" y="98"/>
                    </a:cubicBezTo>
                    <a:cubicBezTo>
                      <a:pt x="117" y="95"/>
                      <a:pt x="117" y="95"/>
                      <a:pt x="115" y="93"/>
                    </a:cubicBezTo>
                    <a:cubicBezTo>
                      <a:pt x="114" y="92"/>
                      <a:pt x="113" y="90"/>
                      <a:pt x="112" y="86"/>
                    </a:cubicBezTo>
                    <a:cubicBezTo>
                      <a:pt x="111" y="83"/>
                      <a:pt x="108" y="78"/>
                      <a:pt x="105" y="74"/>
                    </a:cubicBezTo>
                    <a:cubicBezTo>
                      <a:pt x="102" y="68"/>
                      <a:pt x="100" y="65"/>
                      <a:pt x="100" y="63"/>
                    </a:cubicBezTo>
                    <a:cubicBezTo>
                      <a:pt x="99" y="61"/>
                      <a:pt x="98" y="60"/>
                      <a:pt x="97" y="58"/>
                    </a:cubicBezTo>
                    <a:cubicBezTo>
                      <a:pt x="96" y="56"/>
                      <a:pt x="94" y="54"/>
                      <a:pt x="94" y="51"/>
                    </a:cubicBezTo>
                    <a:cubicBezTo>
                      <a:pt x="94" y="49"/>
                      <a:pt x="94" y="48"/>
                      <a:pt x="92" y="45"/>
                    </a:cubicBezTo>
                    <a:cubicBezTo>
                      <a:pt x="90" y="44"/>
                      <a:pt x="89" y="42"/>
                      <a:pt x="87" y="40"/>
                    </a:cubicBezTo>
                    <a:cubicBezTo>
                      <a:pt x="82" y="32"/>
                      <a:pt x="80" y="21"/>
                      <a:pt x="81" y="18"/>
                    </a:cubicBezTo>
                    <a:cubicBezTo>
                      <a:pt x="82" y="16"/>
                      <a:pt x="82" y="16"/>
                      <a:pt x="83" y="16"/>
                    </a:cubicBezTo>
                    <a:cubicBezTo>
                      <a:pt x="84" y="16"/>
                      <a:pt x="84" y="16"/>
                      <a:pt x="84" y="16"/>
                    </a:cubicBezTo>
                    <a:cubicBezTo>
                      <a:pt x="86" y="16"/>
                      <a:pt x="87" y="18"/>
                      <a:pt x="91" y="28"/>
                    </a:cubicBezTo>
                    <a:cubicBezTo>
                      <a:pt x="92" y="30"/>
                      <a:pt x="92" y="31"/>
                      <a:pt x="93" y="31"/>
                    </a:cubicBezTo>
                    <a:cubicBezTo>
                      <a:pt x="96" y="39"/>
                      <a:pt x="101" y="45"/>
                      <a:pt x="102" y="45"/>
                    </a:cubicBezTo>
                    <a:cubicBezTo>
                      <a:pt x="103" y="44"/>
                      <a:pt x="105" y="38"/>
                      <a:pt x="105" y="35"/>
                    </a:cubicBezTo>
                    <a:cubicBezTo>
                      <a:pt x="106" y="32"/>
                      <a:pt x="107" y="30"/>
                      <a:pt x="108" y="29"/>
                    </a:cubicBezTo>
                    <a:cubicBezTo>
                      <a:pt x="108" y="28"/>
                      <a:pt x="108" y="28"/>
                      <a:pt x="108" y="28"/>
                    </a:cubicBezTo>
                    <a:cubicBezTo>
                      <a:pt x="108" y="26"/>
                      <a:pt x="108" y="26"/>
                      <a:pt x="108" y="26"/>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462" name="Rectangle 1610"/>
              <p:cNvSpPr>
                <a:spLocks noChangeArrowheads="1"/>
              </p:cNvSpPr>
              <p:nvPr/>
            </p:nvSpPr>
            <p:spPr bwMode="auto">
              <a:xfrm>
                <a:off x="1935" y="2617"/>
                <a:ext cx="1" cy="1"/>
              </a:xfrm>
              <a:prstGeom prst="rect">
                <a:avLst/>
              </a:prstGeom>
              <a:grpFill/>
              <a:ln>
                <a:solidFill>
                  <a:schemeClr val="bg1"/>
                </a:solid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defTabSz="914217">
                  <a:defRPr/>
                </a:pPr>
                <a:endParaRPr lang="id-ID" sz="900">
                  <a:latin typeface="Lato Light"/>
                  <a:cs typeface="Lato Light"/>
                </a:endParaRPr>
              </a:p>
            </p:txBody>
          </p:sp>
          <p:sp>
            <p:nvSpPr>
              <p:cNvPr id="463" name="Freeform 1611"/>
              <p:cNvSpPr>
                <a:spLocks/>
              </p:cNvSpPr>
              <p:nvPr/>
            </p:nvSpPr>
            <p:spPr bwMode="auto">
              <a:xfrm>
                <a:off x="1766" y="2950"/>
                <a:ext cx="56" cy="63"/>
              </a:xfrm>
              <a:custGeom>
                <a:avLst/>
                <a:gdLst>
                  <a:gd name="T0" fmla="*/ 29 w 58"/>
                  <a:gd name="T1" fmla="*/ 0 h 66"/>
                  <a:gd name="T2" fmla="*/ 29 w 58"/>
                  <a:gd name="T3" fmla="*/ 3 h 66"/>
                  <a:gd name="T4" fmla="*/ 29 w 58"/>
                  <a:gd name="T5" fmla="*/ 5 h 66"/>
                  <a:gd name="T6" fmla="*/ 29 w 58"/>
                  <a:gd name="T7" fmla="*/ 8 h 66"/>
                  <a:gd name="T8" fmla="*/ 29 w 58"/>
                  <a:gd name="T9" fmla="*/ 10 h 66"/>
                  <a:gd name="T10" fmla="*/ 29 w 58"/>
                  <a:gd name="T11" fmla="*/ 11 h 66"/>
                  <a:gd name="T12" fmla="*/ 29 w 58"/>
                  <a:gd name="T13" fmla="*/ 13 h 66"/>
                  <a:gd name="T14" fmla="*/ 29 w 58"/>
                  <a:gd name="T15" fmla="*/ 13 h 66"/>
                  <a:gd name="T16" fmla="*/ 29 w 58"/>
                  <a:gd name="T17" fmla="*/ 15 h 66"/>
                  <a:gd name="T18" fmla="*/ 12 w 58"/>
                  <a:gd name="T19" fmla="*/ 16 h 66"/>
                  <a:gd name="T20" fmla="*/ 11 w 58"/>
                  <a:gd name="T21" fmla="*/ 16 h 66"/>
                  <a:gd name="T22" fmla="*/ 10 w 58"/>
                  <a:gd name="T23" fmla="*/ 16 h 66"/>
                  <a:gd name="T24" fmla="*/ 9 w 58"/>
                  <a:gd name="T25" fmla="*/ 16 h 66"/>
                  <a:gd name="T26" fmla="*/ 7 w 58"/>
                  <a:gd name="T27" fmla="*/ 17 h 66"/>
                  <a:gd name="T28" fmla="*/ 7 w 58"/>
                  <a:gd name="T29" fmla="*/ 19 h 66"/>
                  <a:gd name="T30" fmla="*/ 11 w 58"/>
                  <a:gd name="T31" fmla="*/ 24 h 66"/>
                  <a:gd name="T32" fmla="*/ 5 w 58"/>
                  <a:gd name="T33" fmla="*/ 28 h 66"/>
                  <a:gd name="T34" fmla="*/ 2 w 58"/>
                  <a:gd name="T35" fmla="*/ 39 h 66"/>
                  <a:gd name="T36" fmla="*/ 13 w 58"/>
                  <a:gd name="T37" fmla="*/ 54 h 66"/>
                  <a:gd name="T38" fmla="*/ 23 w 58"/>
                  <a:gd name="T39" fmla="*/ 66 h 66"/>
                  <a:gd name="T40" fmla="*/ 23 w 58"/>
                  <a:gd name="T41" fmla="*/ 66 h 66"/>
                  <a:gd name="T42" fmla="*/ 25 w 58"/>
                  <a:gd name="T43" fmla="*/ 65 h 66"/>
                  <a:gd name="T44" fmla="*/ 26 w 58"/>
                  <a:gd name="T45" fmla="*/ 64 h 66"/>
                  <a:gd name="T46" fmla="*/ 30 w 58"/>
                  <a:gd name="T47" fmla="*/ 64 h 66"/>
                  <a:gd name="T48" fmla="*/ 28 w 58"/>
                  <a:gd name="T49" fmla="*/ 57 h 66"/>
                  <a:gd name="T50" fmla="*/ 34 w 58"/>
                  <a:gd name="T51" fmla="*/ 50 h 66"/>
                  <a:gd name="T52" fmla="*/ 37 w 58"/>
                  <a:gd name="T53" fmla="*/ 48 h 66"/>
                  <a:gd name="T54" fmla="*/ 46 w 58"/>
                  <a:gd name="T55" fmla="*/ 48 h 66"/>
                  <a:gd name="T56" fmla="*/ 52 w 58"/>
                  <a:gd name="T57" fmla="*/ 51 h 66"/>
                  <a:gd name="T58" fmla="*/ 58 w 58"/>
                  <a:gd name="T59" fmla="*/ 41 h 66"/>
                  <a:gd name="T60" fmla="*/ 56 w 58"/>
                  <a:gd name="T61" fmla="*/ 31 h 66"/>
                  <a:gd name="T62" fmla="*/ 54 w 58"/>
                  <a:gd name="T63" fmla="*/ 18 h 66"/>
                  <a:gd name="T64" fmla="*/ 55 w 58"/>
                  <a:gd name="T65" fmla="*/ 12 h 66"/>
                  <a:gd name="T66" fmla="*/ 46 w 58"/>
                  <a:gd name="T67" fmla="*/ 13 h 66"/>
                  <a:gd name="T68" fmla="*/ 45 w 58"/>
                  <a:gd name="T69" fmla="*/ 13 h 66"/>
                  <a:gd name="T70" fmla="*/ 44 w 58"/>
                  <a:gd name="T71" fmla="*/ 13 h 66"/>
                  <a:gd name="T72" fmla="*/ 43 w 58"/>
                  <a:gd name="T73" fmla="*/ 12 h 66"/>
                  <a:gd name="T74" fmla="*/ 43 w 58"/>
                  <a:gd name="T75" fmla="*/ 11 h 66"/>
                  <a:gd name="T76" fmla="*/ 43 w 58"/>
                  <a:gd name="T77" fmla="*/ 9 h 66"/>
                  <a:gd name="T78" fmla="*/ 43 w 58"/>
                  <a:gd name="T79" fmla="*/ 7 h 66"/>
                  <a:gd name="T80" fmla="*/ 44 w 58"/>
                  <a:gd name="T81" fmla="*/ 4 h 66"/>
                  <a:gd name="T82" fmla="*/ 44 w 58"/>
                  <a:gd name="T83" fmla="*/ 1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8" h="66">
                    <a:moveTo>
                      <a:pt x="30" y="0"/>
                    </a:moveTo>
                    <a:cubicBezTo>
                      <a:pt x="29" y="0"/>
                      <a:pt x="29" y="0"/>
                      <a:pt x="29" y="0"/>
                    </a:cubicBezTo>
                    <a:cubicBezTo>
                      <a:pt x="29" y="1"/>
                      <a:pt x="29" y="1"/>
                      <a:pt x="29" y="1"/>
                    </a:cubicBezTo>
                    <a:cubicBezTo>
                      <a:pt x="29" y="2"/>
                      <a:pt x="29" y="2"/>
                      <a:pt x="29" y="3"/>
                    </a:cubicBezTo>
                    <a:cubicBezTo>
                      <a:pt x="29" y="3"/>
                      <a:pt x="29" y="4"/>
                      <a:pt x="29" y="4"/>
                    </a:cubicBezTo>
                    <a:cubicBezTo>
                      <a:pt x="29" y="4"/>
                      <a:pt x="29" y="5"/>
                      <a:pt x="29" y="5"/>
                    </a:cubicBezTo>
                    <a:cubicBezTo>
                      <a:pt x="29" y="6"/>
                      <a:pt x="29" y="6"/>
                      <a:pt x="29" y="7"/>
                    </a:cubicBezTo>
                    <a:cubicBezTo>
                      <a:pt x="29" y="7"/>
                      <a:pt x="29" y="7"/>
                      <a:pt x="29" y="8"/>
                    </a:cubicBezTo>
                    <a:cubicBezTo>
                      <a:pt x="29" y="8"/>
                      <a:pt x="29" y="8"/>
                      <a:pt x="29" y="9"/>
                    </a:cubicBezTo>
                    <a:cubicBezTo>
                      <a:pt x="29" y="9"/>
                      <a:pt x="29" y="9"/>
                      <a:pt x="29" y="10"/>
                    </a:cubicBezTo>
                    <a:cubicBezTo>
                      <a:pt x="29" y="10"/>
                      <a:pt x="29" y="10"/>
                      <a:pt x="29" y="11"/>
                    </a:cubicBezTo>
                    <a:cubicBezTo>
                      <a:pt x="29" y="11"/>
                      <a:pt x="29" y="11"/>
                      <a:pt x="29" y="11"/>
                    </a:cubicBezTo>
                    <a:cubicBezTo>
                      <a:pt x="29" y="12"/>
                      <a:pt x="29" y="12"/>
                      <a:pt x="29" y="12"/>
                    </a:cubicBezTo>
                    <a:cubicBezTo>
                      <a:pt x="29" y="12"/>
                      <a:pt x="29" y="12"/>
                      <a:pt x="29" y="13"/>
                    </a:cubicBezTo>
                    <a:cubicBezTo>
                      <a:pt x="29" y="13"/>
                      <a:pt x="29" y="13"/>
                      <a:pt x="29" y="13"/>
                    </a:cubicBezTo>
                    <a:cubicBezTo>
                      <a:pt x="29" y="13"/>
                      <a:pt x="29" y="13"/>
                      <a:pt x="29" y="13"/>
                    </a:cubicBezTo>
                    <a:cubicBezTo>
                      <a:pt x="29" y="14"/>
                      <a:pt x="29" y="14"/>
                      <a:pt x="29" y="14"/>
                    </a:cubicBezTo>
                    <a:cubicBezTo>
                      <a:pt x="29" y="15"/>
                      <a:pt x="29" y="15"/>
                      <a:pt x="29" y="15"/>
                    </a:cubicBezTo>
                    <a:cubicBezTo>
                      <a:pt x="27" y="15"/>
                      <a:pt x="27" y="15"/>
                      <a:pt x="27" y="15"/>
                    </a:cubicBezTo>
                    <a:cubicBezTo>
                      <a:pt x="26" y="16"/>
                      <a:pt x="14" y="16"/>
                      <a:pt x="12" y="16"/>
                    </a:cubicBezTo>
                    <a:cubicBezTo>
                      <a:pt x="11" y="16"/>
                      <a:pt x="11" y="16"/>
                      <a:pt x="11" y="16"/>
                    </a:cubicBezTo>
                    <a:cubicBezTo>
                      <a:pt x="11" y="16"/>
                      <a:pt x="11" y="16"/>
                      <a:pt x="11" y="16"/>
                    </a:cubicBezTo>
                    <a:cubicBezTo>
                      <a:pt x="11" y="16"/>
                      <a:pt x="11" y="16"/>
                      <a:pt x="11" y="16"/>
                    </a:cubicBezTo>
                    <a:cubicBezTo>
                      <a:pt x="11" y="16"/>
                      <a:pt x="11" y="16"/>
                      <a:pt x="10" y="16"/>
                    </a:cubicBezTo>
                    <a:cubicBezTo>
                      <a:pt x="10" y="16"/>
                      <a:pt x="10" y="16"/>
                      <a:pt x="10" y="16"/>
                    </a:cubicBezTo>
                    <a:cubicBezTo>
                      <a:pt x="10" y="16"/>
                      <a:pt x="9" y="16"/>
                      <a:pt x="9" y="16"/>
                    </a:cubicBezTo>
                    <a:cubicBezTo>
                      <a:pt x="9" y="17"/>
                      <a:pt x="8" y="17"/>
                      <a:pt x="8" y="17"/>
                    </a:cubicBezTo>
                    <a:cubicBezTo>
                      <a:pt x="8" y="17"/>
                      <a:pt x="8" y="17"/>
                      <a:pt x="7" y="17"/>
                    </a:cubicBezTo>
                    <a:cubicBezTo>
                      <a:pt x="7" y="17"/>
                      <a:pt x="7" y="18"/>
                      <a:pt x="7" y="18"/>
                    </a:cubicBezTo>
                    <a:cubicBezTo>
                      <a:pt x="7" y="18"/>
                      <a:pt x="7" y="18"/>
                      <a:pt x="7" y="19"/>
                    </a:cubicBezTo>
                    <a:cubicBezTo>
                      <a:pt x="9" y="20"/>
                      <a:pt x="10" y="21"/>
                      <a:pt x="11" y="22"/>
                    </a:cubicBezTo>
                    <a:cubicBezTo>
                      <a:pt x="11" y="23"/>
                      <a:pt x="11" y="24"/>
                      <a:pt x="11" y="24"/>
                    </a:cubicBezTo>
                    <a:cubicBezTo>
                      <a:pt x="10" y="26"/>
                      <a:pt x="8" y="26"/>
                      <a:pt x="7" y="27"/>
                    </a:cubicBezTo>
                    <a:cubicBezTo>
                      <a:pt x="6" y="27"/>
                      <a:pt x="5" y="27"/>
                      <a:pt x="5" y="28"/>
                    </a:cubicBezTo>
                    <a:cubicBezTo>
                      <a:pt x="5" y="30"/>
                      <a:pt x="3" y="33"/>
                      <a:pt x="0" y="36"/>
                    </a:cubicBezTo>
                    <a:cubicBezTo>
                      <a:pt x="0" y="37"/>
                      <a:pt x="2" y="38"/>
                      <a:pt x="2" y="39"/>
                    </a:cubicBezTo>
                    <a:cubicBezTo>
                      <a:pt x="4" y="42"/>
                      <a:pt x="5" y="43"/>
                      <a:pt x="6" y="45"/>
                    </a:cubicBezTo>
                    <a:cubicBezTo>
                      <a:pt x="6" y="46"/>
                      <a:pt x="7" y="48"/>
                      <a:pt x="13" y="54"/>
                    </a:cubicBezTo>
                    <a:cubicBezTo>
                      <a:pt x="16" y="56"/>
                      <a:pt x="17" y="58"/>
                      <a:pt x="18" y="60"/>
                    </a:cubicBezTo>
                    <a:cubicBezTo>
                      <a:pt x="19" y="62"/>
                      <a:pt x="20" y="64"/>
                      <a:pt x="23" y="66"/>
                    </a:cubicBezTo>
                    <a:cubicBezTo>
                      <a:pt x="23" y="66"/>
                      <a:pt x="23" y="66"/>
                      <a:pt x="23" y="66"/>
                    </a:cubicBezTo>
                    <a:cubicBezTo>
                      <a:pt x="23" y="66"/>
                      <a:pt x="23" y="66"/>
                      <a:pt x="23" y="66"/>
                    </a:cubicBezTo>
                    <a:cubicBezTo>
                      <a:pt x="23" y="66"/>
                      <a:pt x="24" y="65"/>
                      <a:pt x="24" y="65"/>
                    </a:cubicBezTo>
                    <a:cubicBezTo>
                      <a:pt x="24" y="65"/>
                      <a:pt x="24" y="65"/>
                      <a:pt x="25" y="65"/>
                    </a:cubicBezTo>
                    <a:cubicBezTo>
                      <a:pt x="25" y="64"/>
                      <a:pt x="25" y="64"/>
                      <a:pt x="26" y="64"/>
                    </a:cubicBezTo>
                    <a:cubicBezTo>
                      <a:pt x="26" y="64"/>
                      <a:pt x="26" y="64"/>
                      <a:pt x="26" y="64"/>
                    </a:cubicBezTo>
                    <a:cubicBezTo>
                      <a:pt x="27" y="64"/>
                      <a:pt x="28" y="64"/>
                      <a:pt x="28" y="64"/>
                    </a:cubicBezTo>
                    <a:cubicBezTo>
                      <a:pt x="30" y="64"/>
                      <a:pt x="30" y="64"/>
                      <a:pt x="30" y="64"/>
                    </a:cubicBezTo>
                    <a:cubicBezTo>
                      <a:pt x="30" y="63"/>
                      <a:pt x="29" y="61"/>
                      <a:pt x="29" y="59"/>
                    </a:cubicBezTo>
                    <a:cubicBezTo>
                      <a:pt x="28" y="57"/>
                      <a:pt x="28" y="57"/>
                      <a:pt x="28" y="57"/>
                    </a:cubicBezTo>
                    <a:cubicBezTo>
                      <a:pt x="27" y="55"/>
                      <a:pt x="27" y="53"/>
                      <a:pt x="28" y="52"/>
                    </a:cubicBezTo>
                    <a:cubicBezTo>
                      <a:pt x="30" y="50"/>
                      <a:pt x="33" y="50"/>
                      <a:pt x="34" y="50"/>
                    </a:cubicBezTo>
                    <a:cubicBezTo>
                      <a:pt x="37" y="50"/>
                      <a:pt x="37" y="50"/>
                      <a:pt x="37" y="50"/>
                    </a:cubicBezTo>
                    <a:cubicBezTo>
                      <a:pt x="37" y="50"/>
                      <a:pt x="37" y="48"/>
                      <a:pt x="37" y="48"/>
                    </a:cubicBezTo>
                    <a:cubicBezTo>
                      <a:pt x="38" y="46"/>
                      <a:pt x="39" y="44"/>
                      <a:pt x="42" y="44"/>
                    </a:cubicBezTo>
                    <a:cubicBezTo>
                      <a:pt x="44" y="44"/>
                      <a:pt x="45" y="46"/>
                      <a:pt x="46" y="48"/>
                    </a:cubicBezTo>
                    <a:cubicBezTo>
                      <a:pt x="47" y="49"/>
                      <a:pt x="47" y="50"/>
                      <a:pt x="48" y="51"/>
                    </a:cubicBezTo>
                    <a:cubicBezTo>
                      <a:pt x="49" y="50"/>
                      <a:pt x="51" y="51"/>
                      <a:pt x="52" y="51"/>
                    </a:cubicBezTo>
                    <a:cubicBezTo>
                      <a:pt x="54" y="52"/>
                      <a:pt x="54" y="52"/>
                      <a:pt x="56" y="52"/>
                    </a:cubicBezTo>
                    <a:cubicBezTo>
                      <a:pt x="58" y="52"/>
                      <a:pt x="58" y="44"/>
                      <a:pt x="58" y="41"/>
                    </a:cubicBezTo>
                    <a:cubicBezTo>
                      <a:pt x="58" y="40"/>
                      <a:pt x="58" y="39"/>
                      <a:pt x="58" y="38"/>
                    </a:cubicBezTo>
                    <a:cubicBezTo>
                      <a:pt x="58" y="34"/>
                      <a:pt x="58" y="32"/>
                      <a:pt x="56" y="31"/>
                    </a:cubicBezTo>
                    <a:cubicBezTo>
                      <a:pt x="53" y="29"/>
                      <a:pt x="51" y="26"/>
                      <a:pt x="51" y="23"/>
                    </a:cubicBezTo>
                    <a:cubicBezTo>
                      <a:pt x="51" y="21"/>
                      <a:pt x="52" y="19"/>
                      <a:pt x="54" y="18"/>
                    </a:cubicBezTo>
                    <a:cubicBezTo>
                      <a:pt x="55" y="17"/>
                      <a:pt x="56" y="16"/>
                      <a:pt x="56" y="15"/>
                    </a:cubicBezTo>
                    <a:cubicBezTo>
                      <a:pt x="56" y="14"/>
                      <a:pt x="56" y="13"/>
                      <a:pt x="55" y="12"/>
                    </a:cubicBezTo>
                    <a:cubicBezTo>
                      <a:pt x="54" y="12"/>
                      <a:pt x="51" y="12"/>
                      <a:pt x="49" y="13"/>
                    </a:cubicBezTo>
                    <a:cubicBezTo>
                      <a:pt x="48" y="13"/>
                      <a:pt x="47" y="13"/>
                      <a:pt x="46" y="13"/>
                    </a:cubicBezTo>
                    <a:cubicBezTo>
                      <a:pt x="46" y="13"/>
                      <a:pt x="45" y="13"/>
                      <a:pt x="45" y="13"/>
                    </a:cubicBezTo>
                    <a:cubicBezTo>
                      <a:pt x="45" y="13"/>
                      <a:pt x="45" y="13"/>
                      <a:pt x="45" y="13"/>
                    </a:cubicBezTo>
                    <a:cubicBezTo>
                      <a:pt x="45" y="13"/>
                      <a:pt x="45" y="13"/>
                      <a:pt x="44" y="13"/>
                    </a:cubicBezTo>
                    <a:cubicBezTo>
                      <a:pt x="44" y="13"/>
                      <a:pt x="44" y="13"/>
                      <a:pt x="44" y="13"/>
                    </a:cubicBezTo>
                    <a:cubicBezTo>
                      <a:pt x="44" y="13"/>
                      <a:pt x="44" y="13"/>
                      <a:pt x="44" y="13"/>
                    </a:cubicBezTo>
                    <a:cubicBezTo>
                      <a:pt x="44" y="13"/>
                      <a:pt x="44" y="12"/>
                      <a:pt x="43" y="12"/>
                    </a:cubicBezTo>
                    <a:cubicBezTo>
                      <a:pt x="43" y="12"/>
                      <a:pt x="43" y="12"/>
                      <a:pt x="43" y="12"/>
                    </a:cubicBezTo>
                    <a:cubicBezTo>
                      <a:pt x="43" y="12"/>
                      <a:pt x="43" y="11"/>
                      <a:pt x="43" y="11"/>
                    </a:cubicBezTo>
                    <a:cubicBezTo>
                      <a:pt x="43" y="10"/>
                      <a:pt x="43" y="10"/>
                      <a:pt x="43" y="10"/>
                    </a:cubicBezTo>
                    <a:cubicBezTo>
                      <a:pt x="43" y="9"/>
                      <a:pt x="43" y="9"/>
                      <a:pt x="43" y="9"/>
                    </a:cubicBezTo>
                    <a:cubicBezTo>
                      <a:pt x="43" y="9"/>
                      <a:pt x="43" y="8"/>
                      <a:pt x="43" y="8"/>
                    </a:cubicBezTo>
                    <a:cubicBezTo>
                      <a:pt x="43" y="7"/>
                      <a:pt x="43" y="7"/>
                      <a:pt x="43" y="7"/>
                    </a:cubicBezTo>
                    <a:cubicBezTo>
                      <a:pt x="43" y="6"/>
                      <a:pt x="43" y="6"/>
                      <a:pt x="44" y="5"/>
                    </a:cubicBezTo>
                    <a:cubicBezTo>
                      <a:pt x="44" y="5"/>
                      <a:pt x="44" y="4"/>
                      <a:pt x="44" y="4"/>
                    </a:cubicBezTo>
                    <a:cubicBezTo>
                      <a:pt x="44" y="3"/>
                      <a:pt x="44" y="2"/>
                      <a:pt x="44" y="1"/>
                    </a:cubicBezTo>
                    <a:cubicBezTo>
                      <a:pt x="44" y="1"/>
                      <a:pt x="44" y="1"/>
                      <a:pt x="44" y="1"/>
                    </a:cubicBezTo>
                    <a:cubicBezTo>
                      <a:pt x="37" y="1"/>
                      <a:pt x="31" y="0"/>
                      <a:pt x="30" y="0"/>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464" name="Freeform 1612"/>
              <p:cNvSpPr>
                <a:spLocks/>
              </p:cNvSpPr>
              <p:nvPr/>
            </p:nvSpPr>
            <p:spPr bwMode="auto">
              <a:xfrm>
                <a:off x="1795" y="2950"/>
                <a:ext cx="13" cy="1"/>
              </a:xfrm>
              <a:custGeom>
                <a:avLst/>
                <a:gdLst>
                  <a:gd name="T0" fmla="*/ 14 w 14"/>
                  <a:gd name="T1" fmla="*/ 1 h 1"/>
                  <a:gd name="T2" fmla="*/ 0 w 14"/>
                  <a:gd name="T3" fmla="*/ 0 h 1"/>
                  <a:gd name="T4" fmla="*/ 0 w 14"/>
                  <a:gd name="T5" fmla="*/ 0 h 1"/>
                  <a:gd name="T6" fmla="*/ 14 w 14"/>
                  <a:gd name="T7" fmla="*/ 1 h 1"/>
                </a:gdLst>
                <a:ahLst/>
                <a:cxnLst>
                  <a:cxn ang="0">
                    <a:pos x="T0" y="T1"/>
                  </a:cxn>
                  <a:cxn ang="0">
                    <a:pos x="T2" y="T3"/>
                  </a:cxn>
                  <a:cxn ang="0">
                    <a:pos x="T4" y="T5"/>
                  </a:cxn>
                  <a:cxn ang="0">
                    <a:pos x="T6" y="T7"/>
                  </a:cxn>
                </a:cxnLst>
                <a:rect l="0" t="0" r="r" b="b"/>
                <a:pathLst>
                  <a:path w="14" h="1">
                    <a:moveTo>
                      <a:pt x="14" y="1"/>
                    </a:moveTo>
                    <a:cubicBezTo>
                      <a:pt x="7" y="1"/>
                      <a:pt x="1" y="0"/>
                      <a:pt x="0" y="0"/>
                    </a:cubicBezTo>
                    <a:cubicBezTo>
                      <a:pt x="0" y="0"/>
                      <a:pt x="0" y="0"/>
                      <a:pt x="0" y="0"/>
                    </a:cubicBezTo>
                    <a:cubicBezTo>
                      <a:pt x="1" y="0"/>
                      <a:pt x="7" y="1"/>
                      <a:pt x="14" y="1"/>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465" name="Freeform 1613"/>
              <p:cNvSpPr>
                <a:spLocks/>
              </p:cNvSpPr>
              <p:nvPr/>
            </p:nvSpPr>
            <p:spPr bwMode="auto">
              <a:xfrm>
                <a:off x="1772" y="2952"/>
                <a:ext cx="18" cy="9"/>
              </a:xfrm>
              <a:custGeom>
                <a:avLst/>
                <a:gdLst>
                  <a:gd name="T0" fmla="*/ 6 w 19"/>
                  <a:gd name="T1" fmla="*/ 0 h 10"/>
                  <a:gd name="T2" fmla="*/ 6 w 19"/>
                  <a:gd name="T3" fmla="*/ 3 h 10"/>
                  <a:gd name="T4" fmla="*/ 1 w 19"/>
                  <a:gd name="T5" fmla="*/ 7 h 10"/>
                  <a:gd name="T6" fmla="*/ 0 w 19"/>
                  <a:gd name="T7" fmla="*/ 8 h 10"/>
                  <a:gd name="T8" fmla="*/ 0 w 19"/>
                  <a:gd name="T9" fmla="*/ 8 h 10"/>
                  <a:gd name="T10" fmla="*/ 3 w 19"/>
                  <a:gd name="T11" fmla="*/ 10 h 10"/>
                  <a:gd name="T12" fmla="*/ 3 w 19"/>
                  <a:gd name="T13" fmla="*/ 10 h 10"/>
                  <a:gd name="T14" fmla="*/ 5 w 19"/>
                  <a:gd name="T15" fmla="*/ 10 h 10"/>
                  <a:gd name="T16" fmla="*/ 5 w 19"/>
                  <a:gd name="T17" fmla="*/ 10 h 10"/>
                  <a:gd name="T18" fmla="*/ 5 w 19"/>
                  <a:gd name="T19" fmla="*/ 10 h 10"/>
                  <a:gd name="T20" fmla="*/ 5 w 19"/>
                  <a:gd name="T21" fmla="*/ 10 h 10"/>
                  <a:gd name="T22" fmla="*/ 6 w 19"/>
                  <a:gd name="T23" fmla="*/ 10 h 10"/>
                  <a:gd name="T24" fmla="*/ 19 w 19"/>
                  <a:gd name="T25" fmla="*/ 10 h 10"/>
                  <a:gd name="T26" fmla="*/ 19 w 19"/>
                  <a:gd name="T27" fmla="*/ 8 h 10"/>
                  <a:gd name="T28" fmla="*/ 19 w 19"/>
                  <a:gd name="T29" fmla="*/ 7 h 10"/>
                  <a:gd name="T30" fmla="*/ 19 w 19"/>
                  <a:gd name="T31" fmla="*/ 5 h 10"/>
                  <a:gd name="T32" fmla="*/ 19 w 19"/>
                  <a:gd name="T33" fmla="*/ 4 h 10"/>
                  <a:gd name="T34" fmla="*/ 19 w 19"/>
                  <a:gd name="T35" fmla="*/ 2 h 10"/>
                  <a:gd name="T36" fmla="*/ 19 w 19"/>
                  <a:gd name="T37" fmla="*/ 0 h 10"/>
                  <a:gd name="T38" fmla="*/ 19 w 19"/>
                  <a:gd name="T39" fmla="*/ 0 h 10"/>
                  <a:gd name="T40" fmla="*/ 19 w 19"/>
                  <a:gd name="T41" fmla="*/ 0 h 10"/>
                  <a:gd name="T42" fmla="*/ 6 w 19"/>
                  <a:gd name="T4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 h="10">
                    <a:moveTo>
                      <a:pt x="6" y="0"/>
                    </a:moveTo>
                    <a:cubicBezTo>
                      <a:pt x="6" y="1"/>
                      <a:pt x="6" y="2"/>
                      <a:pt x="6" y="3"/>
                    </a:cubicBezTo>
                    <a:cubicBezTo>
                      <a:pt x="5" y="5"/>
                      <a:pt x="3" y="7"/>
                      <a:pt x="1" y="7"/>
                    </a:cubicBezTo>
                    <a:cubicBezTo>
                      <a:pt x="0" y="8"/>
                      <a:pt x="0" y="8"/>
                      <a:pt x="0" y="8"/>
                    </a:cubicBezTo>
                    <a:cubicBezTo>
                      <a:pt x="0" y="8"/>
                      <a:pt x="0" y="8"/>
                      <a:pt x="0" y="8"/>
                    </a:cubicBezTo>
                    <a:cubicBezTo>
                      <a:pt x="2" y="8"/>
                      <a:pt x="3" y="9"/>
                      <a:pt x="3" y="10"/>
                    </a:cubicBezTo>
                    <a:cubicBezTo>
                      <a:pt x="3" y="10"/>
                      <a:pt x="3" y="10"/>
                      <a:pt x="3" y="10"/>
                    </a:cubicBezTo>
                    <a:cubicBezTo>
                      <a:pt x="4" y="10"/>
                      <a:pt x="4" y="10"/>
                      <a:pt x="5" y="10"/>
                    </a:cubicBezTo>
                    <a:cubicBezTo>
                      <a:pt x="5" y="10"/>
                      <a:pt x="5" y="10"/>
                      <a:pt x="5" y="10"/>
                    </a:cubicBezTo>
                    <a:cubicBezTo>
                      <a:pt x="5" y="10"/>
                      <a:pt x="5" y="10"/>
                      <a:pt x="5" y="10"/>
                    </a:cubicBezTo>
                    <a:cubicBezTo>
                      <a:pt x="5" y="10"/>
                      <a:pt x="5" y="10"/>
                      <a:pt x="5" y="10"/>
                    </a:cubicBezTo>
                    <a:cubicBezTo>
                      <a:pt x="5" y="10"/>
                      <a:pt x="5" y="10"/>
                      <a:pt x="6" y="10"/>
                    </a:cubicBezTo>
                    <a:cubicBezTo>
                      <a:pt x="8" y="10"/>
                      <a:pt x="16" y="10"/>
                      <a:pt x="19" y="10"/>
                    </a:cubicBezTo>
                    <a:cubicBezTo>
                      <a:pt x="19" y="9"/>
                      <a:pt x="19" y="8"/>
                      <a:pt x="19" y="8"/>
                    </a:cubicBezTo>
                    <a:cubicBezTo>
                      <a:pt x="19" y="7"/>
                      <a:pt x="19" y="7"/>
                      <a:pt x="19" y="7"/>
                    </a:cubicBezTo>
                    <a:cubicBezTo>
                      <a:pt x="19" y="6"/>
                      <a:pt x="19" y="6"/>
                      <a:pt x="19" y="5"/>
                    </a:cubicBezTo>
                    <a:cubicBezTo>
                      <a:pt x="19" y="5"/>
                      <a:pt x="19" y="4"/>
                      <a:pt x="19" y="4"/>
                    </a:cubicBezTo>
                    <a:cubicBezTo>
                      <a:pt x="19" y="3"/>
                      <a:pt x="19" y="3"/>
                      <a:pt x="19" y="2"/>
                    </a:cubicBezTo>
                    <a:cubicBezTo>
                      <a:pt x="19" y="1"/>
                      <a:pt x="19" y="1"/>
                      <a:pt x="19" y="0"/>
                    </a:cubicBezTo>
                    <a:cubicBezTo>
                      <a:pt x="19" y="0"/>
                      <a:pt x="19" y="0"/>
                      <a:pt x="19" y="0"/>
                    </a:cubicBezTo>
                    <a:cubicBezTo>
                      <a:pt x="19" y="0"/>
                      <a:pt x="19" y="0"/>
                      <a:pt x="19" y="0"/>
                    </a:cubicBezTo>
                    <a:lnTo>
                      <a:pt x="6" y="0"/>
                    </a:ln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466" name="Freeform 1614"/>
              <p:cNvSpPr>
                <a:spLocks/>
              </p:cNvSpPr>
              <p:nvPr/>
            </p:nvSpPr>
            <p:spPr bwMode="auto">
              <a:xfrm>
                <a:off x="1790" y="295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467" name="Freeform 1615"/>
              <p:cNvSpPr>
                <a:spLocks/>
              </p:cNvSpPr>
              <p:nvPr/>
            </p:nvSpPr>
            <p:spPr bwMode="auto">
              <a:xfrm>
                <a:off x="1790" y="2954"/>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1"/>
                      <a:pt x="0" y="1"/>
                      <a:pt x="0" y="2"/>
                    </a:cubicBezTo>
                    <a:cubicBezTo>
                      <a:pt x="0" y="1"/>
                      <a:pt x="0" y="1"/>
                      <a:pt x="0" y="0"/>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468" name="Freeform 1616"/>
              <p:cNvSpPr>
                <a:spLocks/>
              </p:cNvSpPr>
              <p:nvPr/>
            </p:nvSpPr>
            <p:spPr bwMode="auto">
              <a:xfrm>
                <a:off x="1775" y="2961"/>
                <a:ext cx="2"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1" y="0"/>
                      <a:pt x="1" y="0"/>
                      <a:pt x="2" y="0"/>
                    </a:cubicBezTo>
                    <a:cubicBezTo>
                      <a:pt x="1" y="0"/>
                      <a:pt x="1" y="0"/>
                      <a:pt x="0" y="0"/>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469" name="Freeform 1617"/>
              <p:cNvSpPr>
                <a:spLocks/>
              </p:cNvSpPr>
              <p:nvPr/>
            </p:nvSpPr>
            <p:spPr bwMode="auto">
              <a:xfrm>
                <a:off x="1777" y="2961"/>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470" name="Freeform 1618"/>
              <p:cNvSpPr>
                <a:spLocks/>
              </p:cNvSpPr>
              <p:nvPr/>
            </p:nvSpPr>
            <p:spPr bwMode="auto">
              <a:xfrm>
                <a:off x="1777" y="296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471" name="Freeform 1619"/>
              <p:cNvSpPr>
                <a:spLocks/>
              </p:cNvSpPr>
              <p:nvPr/>
            </p:nvSpPr>
            <p:spPr bwMode="auto">
              <a:xfrm>
                <a:off x="1790" y="2959"/>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0"/>
                      <a:pt x="0" y="1"/>
                      <a:pt x="0" y="2"/>
                    </a:cubicBezTo>
                    <a:cubicBezTo>
                      <a:pt x="0" y="1"/>
                      <a:pt x="0" y="0"/>
                      <a:pt x="0" y="0"/>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472" name="Freeform 1620"/>
              <p:cNvSpPr>
                <a:spLocks/>
              </p:cNvSpPr>
              <p:nvPr/>
            </p:nvSpPr>
            <p:spPr bwMode="auto">
              <a:xfrm>
                <a:off x="1790" y="2957"/>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1"/>
                      <a:pt x="0" y="1"/>
                      <a:pt x="0" y="2"/>
                    </a:cubicBezTo>
                    <a:cubicBezTo>
                      <a:pt x="0" y="1"/>
                      <a:pt x="0" y="1"/>
                      <a:pt x="0" y="0"/>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473" name="Freeform 1621"/>
              <p:cNvSpPr>
                <a:spLocks/>
              </p:cNvSpPr>
              <p:nvPr/>
            </p:nvSpPr>
            <p:spPr bwMode="auto">
              <a:xfrm>
                <a:off x="1791" y="2935"/>
                <a:ext cx="71" cy="90"/>
              </a:xfrm>
              <a:custGeom>
                <a:avLst/>
                <a:gdLst>
                  <a:gd name="T0" fmla="*/ 62 w 74"/>
                  <a:gd name="T1" fmla="*/ 2 h 95"/>
                  <a:gd name="T2" fmla="*/ 54 w 74"/>
                  <a:gd name="T3" fmla="*/ 11 h 95"/>
                  <a:gd name="T4" fmla="*/ 54 w 74"/>
                  <a:gd name="T5" fmla="*/ 11 h 95"/>
                  <a:gd name="T6" fmla="*/ 51 w 74"/>
                  <a:gd name="T7" fmla="*/ 21 h 95"/>
                  <a:gd name="T8" fmla="*/ 51 w 74"/>
                  <a:gd name="T9" fmla="*/ 24 h 95"/>
                  <a:gd name="T10" fmla="*/ 34 w 74"/>
                  <a:gd name="T11" fmla="*/ 17 h 95"/>
                  <a:gd name="T12" fmla="*/ 29 w 74"/>
                  <a:gd name="T13" fmla="*/ 17 h 95"/>
                  <a:gd name="T14" fmla="*/ 26 w 74"/>
                  <a:gd name="T15" fmla="*/ 17 h 95"/>
                  <a:gd name="T16" fmla="*/ 23 w 74"/>
                  <a:gd name="T17" fmla="*/ 17 h 95"/>
                  <a:gd name="T18" fmla="*/ 22 w 74"/>
                  <a:gd name="T19" fmla="*/ 20 h 95"/>
                  <a:gd name="T20" fmla="*/ 21 w 74"/>
                  <a:gd name="T21" fmla="*/ 22 h 95"/>
                  <a:gd name="T22" fmla="*/ 21 w 74"/>
                  <a:gd name="T23" fmla="*/ 24 h 95"/>
                  <a:gd name="T24" fmla="*/ 21 w 74"/>
                  <a:gd name="T25" fmla="*/ 25 h 95"/>
                  <a:gd name="T26" fmla="*/ 31 w 74"/>
                  <a:gd name="T27" fmla="*/ 25 h 95"/>
                  <a:gd name="T28" fmla="*/ 30 w 74"/>
                  <a:gd name="T29" fmla="*/ 38 h 95"/>
                  <a:gd name="T30" fmla="*/ 32 w 74"/>
                  <a:gd name="T31" fmla="*/ 43 h 95"/>
                  <a:gd name="T32" fmla="*/ 36 w 74"/>
                  <a:gd name="T33" fmla="*/ 57 h 95"/>
                  <a:gd name="T34" fmla="*/ 25 w 74"/>
                  <a:gd name="T35" fmla="*/ 71 h 95"/>
                  <a:gd name="T36" fmla="*/ 21 w 74"/>
                  <a:gd name="T37" fmla="*/ 71 h 95"/>
                  <a:gd name="T38" fmla="*/ 16 w 74"/>
                  <a:gd name="T39" fmla="*/ 64 h 95"/>
                  <a:gd name="T40" fmla="*/ 11 w 74"/>
                  <a:gd name="T41" fmla="*/ 70 h 95"/>
                  <a:gd name="T42" fmla="*/ 5 w 74"/>
                  <a:gd name="T43" fmla="*/ 70 h 95"/>
                  <a:gd name="T44" fmla="*/ 6 w 74"/>
                  <a:gd name="T45" fmla="*/ 74 h 95"/>
                  <a:gd name="T46" fmla="*/ 2 w 74"/>
                  <a:gd name="T47" fmla="*/ 84 h 95"/>
                  <a:gd name="T48" fmla="*/ 1 w 74"/>
                  <a:gd name="T49" fmla="*/ 84 h 95"/>
                  <a:gd name="T50" fmla="*/ 0 w 74"/>
                  <a:gd name="T51" fmla="*/ 85 h 95"/>
                  <a:gd name="T52" fmla="*/ 9 w 74"/>
                  <a:gd name="T53" fmla="*/ 94 h 95"/>
                  <a:gd name="T54" fmla="*/ 12 w 74"/>
                  <a:gd name="T55" fmla="*/ 93 h 95"/>
                  <a:gd name="T56" fmla="*/ 13 w 74"/>
                  <a:gd name="T57" fmla="*/ 92 h 95"/>
                  <a:gd name="T58" fmla="*/ 15 w 74"/>
                  <a:gd name="T59" fmla="*/ 91 h 95"/>
                  <a:gd name="T60" fmla="*/ 16 w 74"/>
                  <a:gd name="T61" fmla="*/ 91 h 95"/>
                  <a:gd name="T62" fmla="*/ 17 w 74"/>
                  <a:gd name="T63" fmla="*/ 90 h 95"/>
                  <a:gd name="T64" fmla="*/ 18 w 74"/>
                  <a:gd name="T65" fmla="*/ 90 h 95"/>
                  <a:gd name="T66" fmla="*/ 18 w 74"/>
                  <a:gd name="T67" fmla="*/ 90 h 95"/>
                  <a:gd name="T68" fmla="*/ 21 w 74"/>
                  <a:gd name="T69" fmla="*/ 92 h 95"/>
                  <a:gd name="T70" fmla="*/ 32 w 74"/>
                  <a:gd name="T71" fmla="*/ 89 h 95"/>
                  <a:gd name="T72" fmla="*/ 38 w 74"/>
                  <a:gd name="T73" fmla="*/ 91 h 95"/>
                  <a:gd name="T74" fmla="*/ 45 w 74"/>
                  <a:gd name="T75" fmla="*/ 89 h 95"/>
                  <a:gd name="T76" fmla="*/ 45 w 74"/>
                  <a:gd name="T77" fmla="*/ 87 h 95"/>
                  <a:gd name="T78" fmla="*/ 49 w 74"/>
                  <a:gd name="T79" fmla="*/ 81 h 95"/>
                  <a:gd name="T80" fmla="*/ 50 w 74"/>
                  <a:gd name="T81" fmla="*/ 65 h 95"/>
                  <a:gd name="T82" fmla="*/ 55 w 74"/>
                  <a:gd name="T83" fmla="*/ 53 h 95"/>
                  <a:gd name="T84" fmla="*/ 64 w 74"/>
                  <a:gd name="T85" fmla="*/ 35 h 95"/>
                  <a:gd name="T86" fmla="*/ 71 w 74"/>
                  <a:gd name="T87" fmla="*/ 12 h 95"/>
                  <a:gd name="T88" fmla="*/ 73 w 74"/>
                  <a:gd name="T89" fmla="*/ 9 h 95"/>
                  <a:gd name="T90" fmla="*/ 74 w 74"/>
                  <a:gd name="T91" fmla="*/ 6 h 95"/>
                  <a:gd name="T92" fmla="*/ 74 w 74"/>
                  <a:gd name="T93" fmla="*/ 4 h 95"/>
                  <a:gd name="T94" fmla="*/ 74 w 74"/>
                  <a:gd name="T95" fmla="*/ 2 h 95"/>
                  <a:gd name="T96" fmla="*/ 66 w 74"/>
                  <a:gd name="T97"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4" h="95">
                    <a:moveTo>
                      <a:pt x="66" y="0"/>
                    </a:moveTo>
                    <a:cubicBezTo>
                      <a:pt x="62" y="2"/>
                      <a:pt x="62" y="2"/>
                      <a:pt x="62" y="2"/>
                    </a:cubicBezTo>
                    <a:cubicBezTo>
                      <a:pt x="57" y="3"/>
                      <a:pt x="57" y="3"/>
                      <a:pt x="57" y="3"/>
                    </a:cubicBezTo>
                    <a:cubicBezTo>
                      <a:pt x="57" y="5"/>
                      <a:pt x="56" y="8"/>
                      <a:pt x="54" y="11"/>
                    </a:cubicBezTo>
                    <a:cubicBezTo>
                      <a:pt x="54" y="11"/>
                      <a:pt x="54" y="11"/>
                      <a:pt x="54" y="11"/>
                    </a:cubicBezTo>
                    <a:cubicBezTo>
                      <a:pt x="54" y="11"/>
                      <a:pt x="54" y="11"/>
                      <a:pt x="54" y="11"/>
                    </a:cubicBezTo>
                    <a:cubicBezTo>
                      <a:pt x="54" y="12"/>
                      <a:pt x="54" y="12"/>
                      <a:pt x="54" y="12"/>
                    </a:cubicBezTo>
                    <a:cubicBezTo>
                      <a:pt x="52" y="14"/>
                      <a:pt x="51" y="19"/>
                      <a:pt x="51" y="21"/>
                    </a:cubicBezTo>
                    <a:cubicBezTo>
                      <a:pt x="51" y="21"/>
                      <a:pt x="51" y="21"/>
                      <a:pt x="51" y="21"/>
                    </a:cubicBezTo>
                    <a:cubicBezTo>
                      <a:pt x="51" y="24"/>
                      <a:pt x="51" y="24"/>
                      <a:pt x="51" y="24"/>
                    </a:cubicBezTo>
                    <a:cubicBezTo>
                      <a:pt x="48" y="22"/>
                      <a:pt x="48" y="22"/>
                      <a:pt x="48" y="22"/>
                    </a:cubicBezTo>
                    <a:cubicBezTo>
                      <a:pt x="44" y="20"/>
                      <a:pt x="37" y="17"/>
                      <a:pt x="34" y="17"/>
                    </a:cubicBezTo>
                    <a:cubicBezTo>
                      <a:pt x="33" y="17"/>
                      <a:pt x="32" y="17"/>
                      <a:pt x="29" y="17"/>
                    </a:cubicBezTo>
                    <a:cubicBezTo>
                      <a:pt x="29" y="17"/>
                      <a:pt x="29" y="17"/>
                      <a:pt x="29" y="17"/>
                    </a:cubicBezTo>
                    <a:cubicBezTo>
                      <a:pt x="29" y="17"/>
                      <a:pt x="29" y="17"/>
                      <a:pt x="29" y="17"/>
                    </a:cubicBezTo>
                    <a:cubicBezTo>
                      <a:pt x="28" y="17"/>
                      <a:pt x="27" y="17"/>
                      <a:pt x="26" y="17"/>
                    </a:cubicBezTo>
                    <a:cubicBezTo>
                      <a:pt x="26" y="17"/>
                      <a:pt x="26" y="17"/>
                      <a:pt x="25" y="17"/>
                    </a:cubicBezTo>
                    <a:cubicBezTo>
                      <a:pt x="25" y="17"/>
                      <a:pt x="24" y="17"/>
                      <a:pt x="23" y="17"/>
                    </a:cubicBezTo>
                    <a:cubicBezTo>
                      <a:pt x="22" y="17"/>
                      <a:pt x="22" y="17"/>
                      <a:pt x="22" y="17"/>
                    </a:cubicBezTo>
                    <a:cubicBezTo>
                      <a:pt x="22" y="18"/>
                      <a:pt x="22" y="19"/>
                      <a:pt x="22" y="20"/>
                    </a:cubicBezTo>
                    <a:cubicBezTo>
                      <a:pt x="22" y="20"/>
                      <a:pt x="22" y="20"/>
                      <a:pt x="22" y="20"/>
                    </a:cubicBezTo>
                    <a:cubicBezTo>
                      <a:pt x="22" y="21"/>
                      <a:pt x="21" y="21"/>
                      <a:pt x="21" y="22"/>
                    </a:cubicBezTo>
                    <a:cubicBezTo>
                      <a:pt x="21" y="22"/>
                      <a:pt x="21" y="22"/>
                      <a:pt x="21" y="23"/>
                    </a:cubicBezTo>
                    <a:cubicBezTo>
                      <a:pt x="21" y="23"/>
                      <a:pt x="21" y="24"/>
                      <a:pt x="21" y="24"/>
                    </a:cubicBezTo>
                    <a:cubicBezTo>
                      <a:pt x="21" y="24"/>
                      <a:pt x="21" y="24"/>
                      <a:pt x="21" y="24"/>
                    </a:cubicBezTo>
                    <a:cubicBezTo>
                      <a:pt x="21" y="25"/>
                      <a:pt x="21" y="25"/>
                      <a:pt x="21" y="25"/>
                    </a:cubicBezTo>
                    <a:cubicBezTo>
                      <a:pt x="21" y="25"/>
                      <a:pt x="22" y="25"/>
                      <a:pt x="22" y="25"/>
                    </a:cubicBezTo>
                    <a:cubicBezTo>
                      <a:pt x="25" y="24"/>
                      <a:pt x="29" y="23"/>
                      <a:pt x="31" y="25"/>
                    </a:cubicBezTo>
                    <a:cubicBezTo>
                      <a:pt x="34" y="27"/>
                      <a:pt x="35" y="29"/>
                      <a:pt x="34" y="31"/>
                    </a:cubicBezTo>
                    <a:cubicBezTo>
                      <a:pt x="34" y="34"/>
                      <a:pt x="32" y="36"/>
                      <a:pt x="30" y="38"/>
                    </a:cubicBezTo>
                    <a:cubicBezTo>
                      <a:pt x="29" y="38"/>
                      <a:pt x="29" y="39"/>
                      <a:pt x="29" y="39"/>
                    </a:cubicBezTo>
                    <a:cubicBezTo>
                      <a:pt x="29" y="40"/>
                      <a:pt x="30" y="42"/>
                      <a:pt x="32" y="43"/>
                    </a:cubicBezTo>
                    <a:cubicBezTo>
                      <a:pt x="36" y="45"/>
                      <a:pt x="36" y="50"/>
                      <a:pt x="36" y="54"/>
                    </a:cubicBezTo>
                    <a:cubicBezTo>
                      <a:pt x="36" y="55"/>
                      <a:pt x="36" y="56"/>
                      <a:pt x="36" y="57"/>
                    </a:cubicBezTo>
                    <a:cubicBezTo>
                      <a:pt x="36" y="63"/>
                      <a:pt x="36" y="71"/>
                      <a:pt x="31" y="72"/>
                    </a:cubicBezTo>
                    <a:cubicBezTo>
                      <a:pt x="28" y="72"/>
                      <a:pt x="26" y="72"/>
                      <a:pt x="25" y="71"/>
                    </a:cubicBezTo>
                    <a:cubicBezTo>
                      <a:pt x="24" y="71"/>
                      <a:pt x="23" y="70"/>
                      <a:pt x="22" y="70"/>
                    </a:cubicBezTo>
                    <a:cubicBezTo>
                      <a:pt x="21" y="71"/>
                      <a:pt x="21" y="71"/>
                      <a:pt x="21" y="71"/>
                    </a:cubicBezTo>
                    <a:cubicBezTo>
                      <a:pt x="19" y="71"/>
                      <a:pt x="18" y="68"/>
                      <a:pt x="17" y="66"/>
                    </a:cubicBezTo>
                    <a:cubicBezTo>
                      <a:pt x="16" y="65"/>
                      <a:pt x="16" y="64"/>
                      <a:pt x="16" y="64"/>
                    </a:cubicBezTo>
                    <a:cubicBezTo>
                      <a:pt x="16" y="64"/>
                      <a:pt x="15" y="65"/>
                      <a:pt x="15" y="65"/>
                    </a:cubicBezTo>
                    <a:cubicBezTo>
                      <a:pt x="15" y="67"/>
                      <a:pt x="14" y="70"/>
                      <a:pt x="11" y="70"/>
                    </a:cubicBezTo>
                    <a:cubicBezTo>
                      <a:pt x="8" y="70"/>
                      <a:pt x="8" y="70"/>
                      <a:pt x="8" y="70"/>
                    </a:cubicBezTo>
                    <a:cubicBezTo>
                      <a:pt x="6" y="70"/>
                      <a:pt x="5" y="70"/>
                      <a:pt x="5" y="70"/>
                    </a:cubicBezTo>
                    <a:cubicBezTo>
                      <a:pt x="5" y="70"/>
                      <a:pt x="5" y="71"/>
                      <a:pt x="6" y="72"/>
                    </a:cubicBezTo>
                    <a:cubicBezTo>
                      <a:pt x="6" y="74"/>
                      <a:pt x="6" y="74"/>
                      <a:pt x="6" y="74"/>
                    </a:cubicBezTo>
                    <a:cubicBezTo>
                      <a:pt x="8" y="77"/>
                      <a:pt x="9" y="80"/>
                      <a:pt x="7" y="82"/>
                    </a:cubicBezTo>
                    <a:cubicBezTo>
                      <a:pt x="6" y="84"/>
                      <a:pt x="4" y="84"/>
                      <a:pt x="2" y="84"/>
                    </a:cubicBezTo>
                    <a:cubicBezTo>
                      <a:pt x="2" y="84"/>
                      <a:pt x="1" y="84"/>
                      <a:pt x="1" y="84"/>
                    </a:cubicBezTo>
                    <a:cubicBezTo>
                      <a:pt x="1" y="84"/>
                      <a:pt x="1" y="84"/>
                      <a:pt x="1" y="84"/>
                    </a:cubicBezTo>
                    <a:cubicBezTo>
                      <a:pt x="0" y="84"/>
                      <a:pt x="0" y="84"/>
                      <a:pt x="0" y="85"/>
                    </a:cubicBezTo>
                    <a:cubicBezTo>
                      <a:pt x="0" y="85"/>
                      <a:pt x="0" y="85"/>
                      <a:pt x="0" y="85"/>
                    </a:cubicBezTo>
                    <a:cubicBezTo>
                      <a:pt x="3" y="88"/>
                      <a:pt x="6" y="91"/>
                      <a:pt x="8" y="95"/>
                    </a:cubicBezTo>
                    <a:cubicBezTo>
                      <a:pt x="9" y="95"/>
                      <a:pt x="9" y="95"/>
                      <a:pt x="9" y="94"/>
                    </a:cubicBezTo>
                    <a:cubicBezTo>
                      <a:pt x="9" y="94"/>
                      <a:pt x="10" y="94"/>
                      <a:pt x="10" y="94"/>
                    </a:cubicBezTo>
                    <a:cubicBezTo>
                      <a:pt x="11" y="94"/>
                      <a:pt x="11" y="93"/>
                      <a:pt x="12" y="93"/>
                    </a:cubicBezTo>
                    <a:cubicBezTo>
                      <a:pt x="12" y="93"/>
                      <a:pt x="12" y="93"/>
                      <a:pt x="12" y="92"/>
                    </a:cubicBezTo>
                    <a:cubicBezTo>
                      <a:pt x="13" y="92"/>
                      <a:pt x="13" y="92"/>
                      <a:pt x="13" y="92"/>
                    </a:cubicBezTo>
                    <a:cubicBezTo>
                      <a:pt x="14" y="92"/>
                      <a:pt x="14" y="92"/>
                      <a:pt x="14" y="91"/>
                    </a:cubicBezTo>
                    <a:cubicBezTo>
                      <a:pt x="14" y="91"/>
                      <a:pt x="15" y="91"/>
                      <a:pt x="15" y="91"/>
                    </a:cubicBezTo>
                    <a:cubicBezTo>
                      <a:pt x="15" y="91"/>
                      <a:pt x="15" y="91"/>
                      <a:pt x="16" y="91"/>
                    </a:cubicBezTo>
                    <a:cubicBezTo>
                      <a:pt x="16" y="91"/>
                      <a:pt x="16" y="91"/>
                      <a:pt x="16" y="91"/>
                    </a:cubicBezTo>
                    <a:cubicBezTo>
                      <a:pt x="16" y="91"/>
                      <a:pt x="16" y="90"/>
                      <a:pt x="17" y="90"/>
                    </a:cubicBezTo>
                    <a:cubicBezTo>
                      <a:pt x="17" y="90"/>
                      <a:pt x="17" y="90"/>
                      <a:pt x="17" y="90"/>
                    </a:cubicBezTo>
                    <a:cubicBezTo>
                      <a:pt x="17" y="90"/>
                      <a:pt x="17" y="90"/>
                      <a:pt x="17" y="90"/>
                    </a:cubicBezTo>
                    <a:cubicBezTo>
                      <a:pt x="17" y="90"/>
                      <a:pt x="17" y="90"/>
                      <a:pt x="18" y="90"/>
                    </a:cubicBezTo>
                    <a:cubicBezTo>
                      <a:pt x="18" y="90"/>
                      <a:pt x="18" y="90"/>
                      <a:pt x="18" y="90"/>
                    </a:cubicBezTo>
                    <a:cubicBezTo>
                      <a:pt x="18" y="90"/>
                      <a:pt x="18" y="90"/>
                      <a:pt x="18" y="90"/>
                    </a:cubicBezTo>
                    <a:cubicBezTo>
                      <a:pt x="19" y="90"/>
                      <a:pt x="19" y="90"/>
                      <a:pt x="19" y="90"/>
                    </a:cubicBezTo>
                    <a:cubicBezTo>
                      <a:pt x="20" y="91"/>
                      <a:pt x="20" y="91"/>
                      <a:pt x="21" y="92"/>
                    </a:cubicBezTo>
                    <a:cubicBezTo>
                      <a:pt x="23" y="93"/>
                      <a:pt x="23" y="93"/>
                      <a:pt x="25" y="91"/>
                    </a:cubicBezTo>
                    <a:cubicBezTo>
                      <a:pt x="27" y="90"/>
                      <a:pt x="29" y="89"/>
                      <a:pt x="32" y="89"/>
                    </a:cubicBezTo>
                    <a:cubicBezTo>
                      <a:pt x="35" y="89"/>
                      <a:pt x="37" y="90"/>
                      <a:pt x="37" y="93"/>
                    </a:cubicBezTo>
                    <a:cubicBezTo>
                      <a:pt x="37" y="93"/>
                      <a:pt x="38" y="92"/>
                      <a:pt x="38" y="91"/>
                    </a:cubicBezTo>
                    <a:cubicBezTo>
                      <a:pt x="40" y="90"/>
                      <a:pt x="42" y="89"/>
                      <a:pt x="44" y="89"/>
                    </a:cubicBezTo>
                    <a:cubicBezTo>
                      <a:pt x="44" y="89"/>
                      <a:pt x="44" y="89"/>
                      <a:pt x="45" y="89"/>
                    </a:cubicBezTo>
                    <a:cubicBezTo>
                      <a:pt x="45" y="89"/>
                      <a:pt x="45" y="89"/>
                      <a:pt x="45" y="89"/>
                    </a:cubicBezTo>
                    <a:cubicBezTo>
                      <a:pt x="45" y="89"/>
                      <a:pt x="45" y="89"/>
                      <a:pt x="45" y="87"/>
                    </a:cubicBezTo>
                    <a:cubicBezTo>
                      <a:pt x="45" y="83"/>
                      <a:pt x="46" y="81"/>
                      <a:pt x="48" y="81"/>
                    </a:cubicBezTo>
                    <a:cubicBezTo>
                      <a:pt x="49" y="81"/>
                      <a:pt x="49" y="81"/>
                      <a:pt x="49" y="81"/>
                    </a:cubicBezTo>
                    <a:cubicBezTo>
                      <a:pt x="49" y="81"/>
                      <a:pt x="49" y="80"/>
                      <a:pt x="49" y="78"/>
                    </a:cubicBezTo>
                    <a:cubicBezTo>
                      <a:pt x="49" y="74"/>
                      <a:pt x="49" y="69"/>
                      <a:pt x="50" y="65"/>
                    </a:cubicBezTo>
                    <a:cubicBezTo>
                      <a:pt x="50" y="63"/>
                      <a:pt x="50" y="61"/>
                      <a:pt x="50" y="59"/>
                    </a:cubicBezTo>
                    <a:cubicBezTo>
                      <a:pt x="50" y="57"/>
                      <a:pt x="52" y="55"/>
                      <a:pt x="55" y="53"/>
                    </a:cubicBezTo>
                    <a:cubicBezTo>
                      <a:pt x="57" y="51"/>
                      <a:pt x="60" y="49"/>
                      <a:pt x="60" y="47"/>
                    </a:cubicBezTo>
                    <a:cubicBezTo>
                      <a:pt x="60" y="44"/>
                      <a:pt x="61" y="40"/>
                      <a:pt x="64" y="35"/>
                    </a:cubicBezTo>
                    <a:cubicBezTo>
                      <a:pt x="66" y="31"/>
                      <a:pt x="68" y="26"/>
                      <a:pt x="68" y="23"/>
                    </a:cubicBezTo>
                    <a:cubicBezTo>
                      <a:pt x="68" y="17"/>
                      <a:pt x="69" y="15"/>
                      <a:pt x="71" y="12"/>
                    </a:cubicBezTo>
                    <a:cubicBezTo>
                      <a:pt x="72" y="12"/>
                      <a:pt x="72" y="11"/>
                      <a:pt x="72" y="10"/>
                    </a:cubicBezTo>
                    <a:cubicBezTo>
                      <a:pt x="73" y="10"/>
                      <a:pt x="73" y="9"/>
                      <a:pt x="73" y="9"/>
                    </a:cubicBezTo>
                    <a:cubicBezTo>
                      <a:pt x="73" y="8"/>
                      <a:pt x="73" y="8"/>
                      <a:pt x="73" y="8"/>
                    </a:cubicBezTo>
                    <a:cubicBezTo>
                      <a:pt x="73" y="7"/>
                      <a:pt x="74" y="7"/>
                      <a:pt x="74" y="6"/>
                    </a:cubicBezTo>
                    <a:cubicBezTo>
                      <a:pt x="74" y="6"/>
                      <a:pt x="74" y="6"/>
                      <a:pt x="74" y="5"/>
                    </a:cubicBezTo>
                    <a:cubicBezTo>
                      <a:pt x="74" y="5"/>
                      <a:pt x="74" y="4"/>
                      <a:pt x="74" y="4"/>
                    </a:cubicBezTo>
                    <a:cubicBezTo>
                      <a:pt x="74" y="3"/>
                      <a:pt x="74" y="3"/>
                      <a:pt x="74" y="2"/>
                    </a:cubicBezTo>
                    <a:cubicBezTo>
                      <a:pt x="74" y="2"/>
                      <a:pt x="74" y="2"/>
                      <a:pt x="74" y="2"/>
                    </a:cubicBezTo>
                    <a:cubicBezTo>
                      <a:pt x="70" y="1"/>
                      <a:pt x="70" y="1"/>
                      <a:pt x="70" y="1"/>
                    </a:cubicBezTo>
                    <a:lnTo>
                      <a:pt x="66" y="0"/>
                    </a:ln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474" name="Freeform 1622"/>
              <p:cNvSpPr>
                <a:spLocks/>
              </p:cNvSpPr>
              <p:nvPr/>
            </p:nvSpPr>
            <p:spPr bwMode="auto">
              <a:xfrm>
                <a:off x="1843" y="294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475" name="Freeform 1623"/>
              <p:cNvSpPr>
                <a:spLocks/>
              </p:cNvSpPr>
              <p:nvPr/>
            </p:nvSpPr>
            <p:spPr bwMode="auto">
              <a:xfrm>
                <a:off x="1854" y="2935"/>
                <a:ext cx="4" cy="1"/>
              </a:xfrm>
              <a:custGeom>
                <a:avLst/>
                <a:gdLst>
                  <a:gd name="T0" fmla="*/ 0 w 4"/>
                  <a:gd name="T1" fmla="*/ 0 h 1"/>
                  <a:gd name="T2" fmla="*/ 0 w 4"/>
                  <a:gd name="T3" fmla="*/ 0 h 1"/>
                  <a:gd name="T4" fmla="*/ 4 w 4"/>
                  <a:gd name="T5" fmla="*/ 1 h 1"/>
                  <a:gd name="T6" fmla="*/ 0 w 4"/>
                  <a:gd name="T7" fmla="*/ 0 h 1"/>
                </a:gdLst>
                <a:ahLst/>
                <a:cxnLst>
                  <a:cxn ang="0">
                    <a:pos x="T0" y="T1"/>
                  </a:cxn>
                  <a:cxn ang="0">
                    <a:pos x="T2" y="T3"/>
                  </a:cxn>
                  <a:cxn ang="0">
                    <a:pos x="T4" y="T5"/>
                  </a:cxn>
                  <a:cxn ang="0">
                    <a:pos x="T6" y="T7"/>
                  </a:cxn>
                </a:cxnLst>
                <a:rect l="0" t="0" r="r" b="b"/>
                <a:pathLst>
                  <a:path w="4" h="1">
                    <a:moveTo>
                      <a:pt x="0" y="0"/>
                    </a:moveTo>
                    <a:lnTo>
                      <a:pt x="0" y="0"/>
                    </a:lnTo>
                    <a:lnTo>
                      <a:pt x="4" y="1"/>
                    </a:lnTo>
                    <a:lnTo>
                      <a:pt x="0" y="0"/>
                    </a:ln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476" name="Freeform 1624"/>
              <p:cNvSpPr>
                <a:spLocks/>
              </p:cNvSpPr>
              <p:nvPr/>
            </p:nvSpPr>
            <p:spPr bwMode="auto">
              <a:xfrm>
                <a:off x="1813" y="2951"/>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2" y="0"/>
                      <a:pt x="1" y="0"/>
                      <a:pt x="0" y="0"/>
                    </a:cubicBezTo>
                    <a:cubicBezTo>
                      <a:pt x="1" y="0"/>
                      <a:pt x="2" y="0"/>
                      <a:pt x="2" y="0"/>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477" name="Freeform 1625"/>
              <p:cNvSpPr>
                <a:spLocks/>
              </p:cNvSpPr>
              <p:nvPr/>
            </p:nvSpPr>
            <p:spPr bwMode="auto">
              <a:xfrm>
                <a:off x="1816" y="2951"/>
                <a:ext cx="3" cy="0"/>
              </a:xfrm>
              <a:custGeom>
                <a:avLst/>
                <a:gdLst>
                  <a:gd name="T0" fmla="*/ 3 w 3"/>
                  <a:gd name="T1" fmla="*/ 3 w 3"/>
                  <a:gd name="T2" fmla="*/ 0 w 3"/>
                  <a:gd name="T3" fmla="*/ 3 w 3"/>
                </a:gdLst>
                <a:ahLst/>
                <a:cxnLst>
                  <a:cxn ang="0">
                    <a:pos x="T0" y="0"/>
                  </a:cxn>
                  <a:cxn ang="0">
                    <a:pos x="T1" y="0"/>
                  </a:cxn>
                  <a:cxn ang="0">
                    <a:pos x="T2" y="0"/>
                  </a:cxn>
                  <a:cxn ang="0">
                    <a:pos x="T3" y="0"/>
                  </a:cxn>
                </a:cxnLst>
                <a:rect l="0" t="0" r="r" b="b"/>
                <a:pathLst>
                  <a:path w="3">
                    <a:moveTo>
                      <a:pt x="3" y="0"/>
                    </a:moveTo>
                    <a:cubicBezTo>
                      <a:pt x="3" y="0"/>
                      <a:pt x="3" y="0"/>
                      <a:pt x="3" y="0"/>
                    </a:cubicBezTo>
                    <a:cubicBezTo>
                      <a:pt x="2" y="0"/>
                      <a:pt x="1" y="0"/>
                      <a:pt x="0" y="0"/>
                    </a:cubicBezTo>
                    <a:cubicBezTo>
                      <a:pt x="1" y="0"/>
                      <a:pt x="2" y="0"/>
                      <a:pt x="3" y="0"/>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478" name="Freeform 1626"/>
              <p:cNvSpPr>
                <a:spLocks/>
              </p:cNvSpPr>
              <p:nvPr/>
            </p:nvSpPr>
            <p:spPr bwMode="auto">
              <a:xfrm>
                <a:off x="1840" y="2945"/>
                <a:ext cx="3" cy="10"/>
              </a:xfrm>
              <a:custGeom>
                <a:avLst/>
                <a:gdLst>
                  <a:gd name="T0" fmla="*/ 0 w 3"/>
                  <a:gd name="T1" fmla="*/ 10 h 10"/>
                  <a:gd name="T2" fmla="*/ 0 w 3"/>
                  <a:gd name="T3" fmla="*/ 10 h 10"/>
                  <a:gd name="T4" fmla="*/ 0 w 3"/>
                  <a:gd name="T5" fmla="*/ 10 h 10"/>
                  <a:gd name="T6" fmla="*/ 3 w 3"/>
                  <a:gd name="T7" fmla="*/ 1 h 10"/>
                  <a:gd name="T8" fmla="*/ 3 w 3"/>
                  <a:gd name="T9" fmla="*/ 0 h 10"/>
                  <a:gd name="T10" fmla="*/ 3 w 3"/>
                  <a:gd name="T11" fmla="*/ 1 h 10"/>
                  <a:gd name="T12" fmla="*/ 0 w 3"/>
                  <a:gd name="T13" fmla="*/ 10 h 10"/>
                </a:gdLst>
                <a:ahLst/>
                <a:cxnLst>
                  <a:cxn ang="0">
                    <a:pos x="T0" y="T1"/>
                  </a:cxn>
                  <a:cxn ang="0">
                    <a:pos x="T2" y="T3"/>
                  </a:cxn>
                  <a:cxn ang="0">
                    <a:pos x="T4" y="T5"/>
                  </a:cxn>
                  <a:cxn ang="0">
                    <a:pos x="T6" y="T7"/>
                  </a:cxn>
                  <a:cxn ang="0">
                    <a:pos x="T8" y="T9"/>
                  </a:cxn>
                  <a:cxn ang="0">
                    <a:pos x="T10" y="T11"/>
                  </a:cxn>
                  <a:cxn ang="0">
                    <a:pos x="T12" y="T13"/>
                  </a:cxn>
                </a:cxnLst>
                <a:rect l="0" t="0" r="r" b="b"/>
                <a:pathLst>
                  <a:path w="3" h="10">
                    <a:moveTo>
                      <a:pt x="0" y="10"/>
                    </a:moveTo>
                    <a:cubicBezTo>
                      <a:pt x="0" y="10"/>
                      <a:pt x="0" y="10"/>
                      <a:pt x="0" y="10"/>
                    </a:cubicBezTo>
                    <a:cubicBezTo>
                      <a:pt x="0" y="10"/>
                      <a:pt x="0" y="10"/>
                      <a:pt x="0" y="10"/>
                    </a:cubicBezTo>
                    <a:cubicBezTo>
                      <a:pt x="0" y="8"/>
                      <a:pt x="1" y="3"/>
                      <a:pt x="3" y="1"/>
                    </a:cubicBezTo>
                    <a:cubicBezTo>
                      <a:pt x="3" y="0"/>
                      <a:pt x="3" y="0"/>
                      <a:pt x="3" y="0"/>
                    </a:cubicBezTo>
                    <a:cubicBezTo>
                      <a:pt x="3" y="1"/>
                      <a:pt x="3" y="1"/>
                      <a:pt x="3" y="1"/>
                    </a:cubicBezTo>
                    <a:cubicBezTo>
                      <a:pt x="1" y="4"/>
                      <a:pt x="0" y="8"/>
                      <a:pt x="0" y="10"/>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479" name="Freeform 1627"/>
              <p:cNvSpPr>
                <a:spLocks/>
              </p:cNvSpPr>
              <p:nvPr/>
            </p:nvSpPr>
            <p:spPr bwMode="auto">
              <a:xfrm>
                <a:off x="1843" y="2945"/>
                <a:ext cx="0" cy="1"/>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1"/>
                      <a:pt x="0" y="1"/>
                      <a:pt x="0" y="1"/>
                    </a:cubicBezTo>
                    <a:lnTo>
                      <a:pt x="0" y="0"/>
                    </a:ln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480" name="Freeform 1628"/>
              <p:cNvSpPr>
                <a:spLocks/>
              </p:cNvSpPr>
              <p:nvPr/>
            </p:nvSpPr>
            <p:spPr bwMode="auto">
              <a:xfrm>
                <a:off x="1812" y="295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481" name="Freeform 1629"/>
              <p:cNvSpPr>
                <a:spLocks/>
              </p:cNvSpPr>
              <p:nvPr/>
            </p:nvSpPr>
            <p:spPr bwMode="auto">
              <a:xfrm>
                <a:off x="1811" y="2956"/>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482" name="Freeform 1630"/>
              <p:cNvSpPr>
                <a:spLocks/>
              </p:cNvSpPr>
              <p:nvPr/>
            </p:nvSpPr>
            <p:spPr bwMode="auto">
              <a:xfrm>
                <a:off x="1792" y="301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grpSp>
        <p:grpSp>
          <p:nvGrpSpPr>
            <p:cNvPr id="61" name="Group 1832"/>
            <p:cNvGrpSpPr>
              <a:grpSpLocks/>
            </p:cNvGrpSpPr>
            <p:nvPr/>
          </p:nvGrpSpPr>
          <p:grpSpPr bwMode="auto">
            <a:xfrm>
              <a:off x="1791" y="2634"/>
              <a:ext cx="411" cy="636"/>
              <a:chOff x="1791" y="2634"/>
              <a:chExt cx="411" cy="636"/>
            </a:xfrm>
            <a:grpFill/>
          </p:grpSpPr>
          <p:sp>
            <p:nvSpPr>
              <p:cNvPr id="83" name="Freeform 1632"/>
              <p:cNvSpPr>
                <a:spLocks/>
              </p:cNvSpPr>
              <p:nvPr/>
            </p:nvSpPr>
            <p:spPr bwMode="auto">
              <a:xfrm>
                <a:off x="1811" y="295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84" name="Freeform 1633"/>
              <p:cNvSpPr>
                <a:spLocks/>
              </p:cNvSpPr>
              <p:nvPr/>
            </p:nvSpPr>
            <p:spPr bwMode="auto">
              <a:xfrm>
                <a:off x="1791" y="301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85" name="Freeform 1634"/>
              <p:cNvSpPr>
                <a:spLocks/>
              </p:cNvSpPr>
              <p:nvPr/>
            </p:nvSpPr>
            <p:spPr bwMode="auto">
              <a:xfrm>
                <a:off x="1902" y="2719"/>
                <a:ext cx="172" cy="214"/>
              </a:xfrm>
              <a:custGeom>
                <a:avLst/>
                <a:gdLst>
                  <a:gd name="T0" fmla="*/ 22 w 180"/>
                  <a:gd name="T1" fmla="*/ 44 h 223"/>
                  <a:gd name="T2" fmla="*/ 19 w 180"/>
                  <a:gd name="T3" fmla="*/ 85 h 223"/>
                  <a:gd name="T4" fmla="*/ 5 w 180"/>
                  <a:gd name="T5" fmla="*/ 100 h 223"/>
                  <a:gd name="T6" fmla="*/ 1 w 180"/>
                  <a:gd name="T7" fmla="*/ 114 h 223"/>
                  <a:gd name="T8" fmla="*/ 4 w 180"/>
                  <a:gd name="T9" fmla="*/ 118 h 223"/>
                  <a:gd name="T10" fmla="*/ 9 w 180"/>
                  <a:gd name="T11" fmla="*/ 132 h 223"/>
                  <a:gd name="T12" fmla="*/ 9 w 180"/>
                  <a:gd name="T13" fmla="*/ 139 h 223"/>
                  <a:gd name="T14" fmla="*/ 12 w 180"/>
                  <a:gd name="T15" fmla="*/ 142 h 223"/>
                  <a:gd name="T16" fmla="*/ 13 w 180"/>
                  <a:gd name="T17" fmla="*/ 143 h 223"/>
                  <a:gd name="T18" fmla="*/ 17 w 180"/>
                  <a:gd name="T19" fmla="*/ 149 h 223"/>
                  <a:gd name="T20" fmla="*/ 17 w 180"/>
                  <a:gd name="T21" fmla="*/ 150 h 223"/>
                  <a:gd name="T22" fmla="*/ 17 w 180"/>
                  <a:gd name="T23" fmla="*/ 162 h 223"/>
                  <a:gd name="T24" fmla="*/ 22 w 180"/>
                  <a:gd name="T25" fmla="*/ 167 h 223"/>
                  <a:gd name="T26" fmla="*/ 37 w 180"/>
                  <a:gd name="T27" fmla="*/ 180 h 223"/>
                  <a:gd name="T28" fmla="*/ 48 w 180"/>
                  <a:gd name="T29" fmla="*/ 193 h 223"/>
                  <a:gd name="T30" fmla="*/ 58 w 180"/>
                  <a:gd name="T31" fmla="*/ 204 h 223"/>
                  <a:gd name="T32" fmla="*/ 59 w 180"/>
                  <a:gd name="T33" fmla="*/ 205 h 223"/>
                  <a:gd name="T34" fmla="*/ 60 w 180"/>
                  <a:gd name="T35" fmla="*/ 206 h 223"/>
                  <a:gd name="T36" fmla="*/ 61 w 180"/>
                  <a:gd name="T37" fmla="*/ 209 h 223"/>
                  <a:gd name="T38" fmla="*/ 65 w 180"/>
                  <a:gd name="T39" fmla="*/ 212 h 223"/>
                  <a:gd name="T40" fmla="*/ 70 w 180"/>
                  <a:gd name="T41" fmla="*/ 213 h 223"/>
                  <a:gd name="T42" fmla="*/ 85 w 180"/>
                  <a:gd name="T43" fmla="*/ 212 h 223"/>
                  <a:gd name="T44" fmla="*/ 86 w 180"/>
                  <a:gd name="T45" fmla="*/ 214 h 223"/>
                  <a:gd name="T46" fmla="*/ 89 w 180"/>
                  <a:gd name="T47" fmla="*/ 216 h 223"/>
                  <a:gd name="T48" fmla="*/ 92 w 180"/>
                  <a:gd name="T49" fmla="*/ 218 h 223"/>
                  <a:gd name="T50" fmla="*/ 95 w 180"/>
                  <a:gd name="T51" fmla="*/ 221 h 223"/>
                  <a:gd name="T52" fmla="*/ 102 w 180"/>
                  <a:gd name="T53" fmla="*/ 220 h 223"/>
                  <a:gd name="T54" fmla="*/ 104 w 180"/>
                  <a:gd name="T55" fmla="*/ 220 h 223"/>
                  <a:gd name="T56" fmla="*/ 110 w 180"/>
                  <a:gd name="T57" fmla="*/ 223 h 223"/>
                  <a:gd name="T58" fmla="*/ 123 w 180"/>
                  <a:gd name="T59" fmla="*/ 220 h 223"/>
                  <a:gd name="T60" fmla="*/ 129 w 180"/>
                  <a:gd name="T61" fmla="*/ 216 h 223"/>
                  <a:gd name="T62" fmla="*/ 143 w 180"/>
                  <a:gd name="T63" fmla="*/ 207 h 223"/>
                  <a:gd name="T64" fmla="*/ 146 w 180"/>
                  <a:gd name="T65" fmla="*/ 208 h 223"/>
                  <a:gd name="T66" fmla="*/ 149 w 180"/>
                  <a:gd name="T67" fmla="*/ 209 h 223"/>
                  <a:gd name="T68" fmla="*/ 138 w 180"/>
                  <a:gd name="T69" fmla="*/ 195 h 223"/>
                  <a:gd name="T70" fmla="*/ 128 w 180"/>
                  <a:gd name="T71" fmla="*/ 182 h 223"/>
                  <a:gd name="T72" fmla="*/ 119 w 180"/>
                  <a:gd name="T73" fmla="*/ 171 h 223"/>
                  <a:gd name="T74" fmla="*/ 129 w 180"/>
                  <a:gd name="T75" fmla="*/ 165 h 223"/>
                  <a:gd name="T76" fmla="*/ 133 w 180"/>
                  <a:gd name="T77" fmla="*/ 148 h 223"/>
                  <a:gd name="T78" fmla="*/ 137 w 180"/>
                  <a:gd name="T79" fmla="*/ 139 h 223"/>
                  <a:gd name="T80" fmla="*/ 143 w 180"/>
                  <a:gd name="T81" fmla="*/ 127 h 223"/>
                  <a:gd name="T82" fmla="*/ 154 w 180"/>
                  <a:gd name="T83" fmla="*/ 114 h 223"/>
                  <a:gd name="T84" fmla="*/ 158 w 180"/>
                  <a:gd name="T85" fmla="*/ 101 h 223"/>
                  <a:gd name="T86" fmla="*/ 163 w 180"/>
                  <a:gd name="T87" fmla="*/ 75 h 223"/>
                  <a:gd name="T88" fmla="*/ 172 w 180"/>
                  <a:gd name="T89" fmla="*/ 65 h 223"/>
                  <a:gd name="T90" fmla="*/ 176 w 180"/>
                  <a:gd name="T91" fmla="*/ 63 h 223"/>
                  <a:gd name="T92" fmla="*/ 179 w 180"/>
                  <a:gd name="T93" fmla="*/ 59 h 223"/>
                  <a:gd name="T94" fmla="*/ 166 w 180"/>
                  <a:gd name="T95" fmla="*/ 34 h 223"/>
                  <a:gd name="T96" fmla="*/ 155 w 180"/>
                  <a:gd name="T97" fmla="*/ 6 h 223"/>
                  <a:gd name="T98" fmla="*/ 149 w 180"/>
                  <a:gd name="T99" fmla="*/ 0 h 223"/>
                  <a:gd name="T100" fmla="*/ 147 w 180"/>
                  <a:gd name="T101" fmla="*/ 2 h 223"/>
                  <a:gd name="T102" fmla="*/ 143 w 180"/>
                  <a:gd name="T103" fmla="*/ 2 h 223"/>
                  <a:gd name="T104" fmla="*/ 134 w 180"/>
                  <a:gd name="T105" fmla="*/ 12 h 223"/>
                  <a:gd name="T106" fmla="*/ 108 w 180"/>
                  <a:gd name="T107" fmla="*/ 12 h 223"/>
                  <a:gd name="T108" fmla="*/ 100 w 180"/>
                  <a:gd name="T109" fmla="*/ 13 h 223"/>
                  <a:gd name="T110" fmla="*/ 22 w 180"/>
                  <a:gd name="T111" fmla="*/ 36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80" h="223">
                    <a:moveTo>
                      <a:pt x="22" y="36"/>
                    </a:moveTo>
                    <a:cubicBezTo>
                      <a:pt x="22" y="39"/>
                      <a:pt x="22" y="39"/>
                      <a:pt x="22" y="39"/>
                    </a:cubicBezTo>
                    <a:cubicBezTo>
                      <a:pt x="22" y="44"/>
                      <a:pt x="22" y="44"/>
                      <a:pt x="22" y="44"/>
                    </a:cubicBezTo>
                    <a:cubicBezTo>
                      <a:pt x="22" y="71"/>
                      <a:pt x="22" y="71"/>
                      <a:pt x="22" y="71"/>
                    </a:cubicBezTo>
                    <a:cubicBezTo>
                      <a:pt x="23" y="84"/>
                      <a:pt x="20" y="85"/>
                      <a:pt x="19" y="85"/>
                    </a:cubicBezTo>
                    <a:cubicBezTo>
                      <a:pt x="19" y="85"/>
                      <a:pt x="19" y="85"/>
                      <a:pt x="19" y="85"/>
                    </a:cubicBezTo>
                    <a:cubicBezTo>
                      <a:pt x="12" y="87"/>
                      <a:pt x="11" y="89"/>
                      <a:pt x="11" y="89"/>
                    </a:cubicBezTo>
                    <a:cubicBezTo>
                      <a:pt x="11" y="91"/>
                      <a:pt x="11" y="97"/>
                      <a:pt x="5" y="98"/>
                    </a:cubicBezTo>
                    <a:cubicBezTo>
                      <a:pt x="5" y="98"/>
                      <a:pt x="5" y="100"/>
                      <a:pt x="5" y="100"/>
                    </a:cubicBezTo>
                    <a:cubicBezTo>
                      <a:pt x="5" y="102"/>
                      <a:pt x="5" y="106"/>
                      <a:pt x="1" y="106"/>
                    </a:cubicBezTo>
                    <a:cubicBezTo>
                      <a:pt x="1" y="107"/>
                      <a:pt x="1" y="107"/>
                      <a:pt x="1" y="107"/>
                    </a:cubicBezTo>
                    <a:cubicBezTo>
                      <a:pt x="2" y="109"/>
                      <a:pt x="3" y="112"/>
                      <a:pt x="1" y="114"/>
                    </a:cubicBezTo>
                    <a:cubicBezTo>
                      <a:pt x="0" y="115"/>
                      <a:pt x="0" y="116"/>
                      <a:pt x="0" y="117"/>
                    </a:cubicBezTo>
                    <a:cubicBezTo>
                      <a:pt x="0" y="117"/>
                      <a:pt x="0" y="117"/>
                      <a:pt x="1" y="117"/>
                    </a:cubicBezTo>
                    <a:cubicBezTo>
                      <a:pt x="2" y="117"/>
                      <a:pt x="3" y="118"/>
                      <a:pt x="4" y="118"/>
                    </a:cubicBezTo>
                    <a:cubicBezTo>
                      <a:pt x="5" y="120"/>
                      <a:pt x="5" y="122"/>
                      <a:pt x="5" y="125"/>
                    </a:cubicBezTo>
                    <a:cubicBezTo>
                      <a:pt x="5" y="126"/>
                      <a:pt x="5" y="127"/>
                      <a:pt x="5" y="127"/>
                    </a:cubicBezTo>
                    <a:cubicBezTo>
                      <a:pt x="5" y="130"/>
                      <a:pt x="8" y="132"/>
                      <a:pt x="9" y="132"/>
                    </a:cubicBezTo>
                    <a:cubicBezTo>
                      <a:pt x="9" y="132"/>
                      <a:pt x="9" y="133"/>
                      <a:pt x="9" y="133"/>
                    </a:cubicBezTo>
                    <a:cubicBezTo>
                      <a:pt x="11" y="133"/>
                      <a:pt x="11" y="133"/>
                      <a:pt x="11" y="133"/>
                    </a:cubicBezTo>
                    <a:cubicBezTo>
                      <a:pt x="9" y="139"/>
                      <a:pt x="9" y="139"/>
                      <a:pt x="9" y="139"/>
                    </a:cubicBezTo>
                    <a:cubicBezTo>
                      <a:pt x="10" y="140"/>
                      <a:pt x="11" y="140"/>
                      <a:pt x="11" y="142"/>
                    </a:cubicBezTo>
                    <a:cubicBezTo>
                      <a:pt x="12" y="142"/>
                      <a:pt x="12" y="142"/>
                      <a:pt x="12" y="142"/>
                    </a:cubicBezTo>
                    <a:cubicBezTo>
                      <a:pt x="12" y="142"/>
                      <a:pt x="12" y="142"/>
                      <a:pt x="12" y="142"/>
                    </a:cubicBezTo>
                    <a:cubicBezTo>
                      <a:pt x="12" y="142"/>
                      <a:pt x="12" y="142"/>
                      <a:pt x="12" y="142"/>
                    </a:cubicBezTo>
                    <a:cubicBezTo>
                      <a:pt x="12" y="142"/>
                      <a:pt x="12" y="142"/>
                      <a:pt x="12" y="142"/>
                    </a:cubicBezTo>
                    <a:cubicBezTo>
                      <a:pt x="12" y="143"/>
                      <a:pt x="12" y="143"/>
                      <a:pt x="13" y="143"/>
                    </a:cubicBezTo>
                    <a:cubicBezTo>
                      <a:pt x="14" y="145"/>
                      <a:pt x="15" y="146"/>
                      <a:pt x="16" y="148"/>
                    </a:cubicBezTo>
                    <a:cubicBezTo>
                      <a:pt x="16" y="148"/>
                      <a:pt x="16" y="148"/>
                      <a:pt x="16" y="148"/>
                    </a:cubicBezTo>
                    <a:cubicBezTo>
                      <a:pt x="16" y="148"/>
                      <a:pt x="17" y="148"/>
                      <a:pt x="17" y="149"/>
                    </a:cubicBezTo>
                    <a:cubicBezTo>
                      <a:pt x="17" y="149"/>
                      <a:pt x="17" y="149"/>
                      <a:pt x="17" y="149"/>
                    </a:cubicBezTo>
                    <a:cubicBezTo>
                      <a:pt x="17" y="149"/>
                      <a:pt x="17" y="149"/>
                      <a:pt x="17" y="150"/>
                    </a:cubicBezTo>
                    <a:cubicBezTo>
                      <a:pt x="17" y="150"/>
                      <a:pt x="17" y="150"/>
                      <a:pt x="17" y="150"/>
                    </a:cubicBezTo>
                    <a:cubicBezTo>
                      <a:pt x="17" y="150"/>
                      <a:pt x="18" y="151"/>
                      <a:pt x="18" y="151"/>
                    </a:cubicBezTo>
                    <a:cubicBezTo>
                      <a:pt x="19" y="153"/>
                      <a:pt x="20" y="156"/>
                      <a:pt x="20" y="159"/>
                    </a:cubicBezTo>
                    <a:cubicBezTo>
                      <a:pt x="19" y="160"/>
                      <a:pt x="18" y="161"/>
                      <a:pt x="17" y="162"/>
                    </a:cubicBezTo>
                    <a:cubicBezTo>
                      <a:pt x="16" y="162"/>
                      <a:pt x="16" y="162"/>
                      <a:pt x="16" y="162"/>
                    </a:cubicBezTo>
                    <a:cubicBezTo>
                      <a:pt x="21" y="163"/>
                      <a:pt x="21" y="163"/>
                      <a:pt x="21" y="163"/>
                    </a:cubicBezTo>
                    <a:cubicBezTo>
                      <a:pt x="22" y="167"/>
                      <a:pt x="22" y="167"/>
                      <a:pt x="22" y="167"/>
                    </a:cubicBezTo>
                    <a:cubicBezTo>
                      <a:pt x="24" y="167"/>
                      <a:pt x="29" y="168"/>
                      <a:pt x="31" y="171"/>
                    </a:cubicBezTo>
                    <a:cubicBezTo>
                      <a:pt x="32" y="173"/>
                      <a:pt x="33" y="173"/>
                      <a:pt x="34" y="174"/>
                    </a:cubicBezTo>
                    <a:cubicBezTo>
                      <a:pt x="36" y="176"/>
                      <a:pt x="37" y="177"/>
                      <a:pt x="37" y="180"/>
                    </a:cubicBezTo>
                    <a:cubicBezTo>
                      <a:pt x="37" y="180"/>
                      <a:pt x="38" y="181"/>
                      <a:pt x="39" y="181"/>
                    </a:cubicBezTo>
                    <a:cubicBezTo>
                      <a:pt x="40" y="182"/>
                      <a:pt x="41" y="183"/>
                      <a:pt x="43" y="184"/>
                    </a:cubicBezTo>
                    <a:cubicBezTo>
                      <a:pt x="48" y="188"/>
                      <a:pt x="48" y="191"/>
                      <a:pt x="48" y="193"/>
                    </a:cubicBezTo>
                    <a:cubicBezTo>
                      <a:pt x="48" y="194"/>
                      <a:pt x="51" y="196"/>
                      <a:pt x="54" y="197"/>
                    </a:cubicBezTo>
                    <a:cubicBezTo>
                      <a:pt x="55" y="198"/>
                      <a:pt x="55" y="198"/>
                      <a:pt x="55" y="198"/>
                    </a:cubicBezTo>
                    <a:cubicBezTo>
                      <a:pt x="58" y="204"/>
                      <a:pt x="58" y="204"/>
                      <a:pt x="58" y="204"/>
                    </a:cubicBezTo>
                    <a:cubicBezTo>
                      <a:pt x="58" y="204"/>
                      <a:pt x="58" y="204"/>
                      <a:pt x="58" y="204"/>
                    </a:cubicBezTo>
                    <a:cubicBezTo>
                      <a:pt x="58" y="204"/>
                      <a:pt x="58" y="204"/>
                      <a:pt x="58" y="204"/>
                    </a:cubicBezTo>
                    <a:cubicBezTo>
                      <a:pt x="59" y="205"/>
                      <a:pt x="59" y="205"/>
                      <a:pt x="59" y="205"/>
                    </a:cubicBezTo>
                    <a:cubicBezTo>
                      <a:pt x="59" y="205"/>
                      <a:pt x="59" y="205"/>
                      <a:pt x="59" y="205"/>
                    </a:cubicBezTo>
                    <a:cubicBezTo>
                      <a:pt x="60" y="206"/>
                      <a:pt x="60" y="206"/>
                      <a:pt x="60" y="206"/>
                    </a:cubicBezTo>
                    <a:cubicBezTo>
                      <a:pt x="60" y="206"/>
                      <a:pt x="60" y="206"/>
                      <a:pt x="60" y="206"/>
                    </a:cubicBezTo>
                    <a:cubicBezTo>
                      <a:pt x="60" y="207"/>
                      <a:pt x="61" y="207"/>
                      <a:pt x="61" y="208"/>
                    </a:cubicBezTo>
                    <a:cubicBezTo>
                      <a:pt x="61" y="208"/>
                      <a:pt x="61" y="208"/>
                      <a:pt x="61" y="209"/>
                    </a:cubicBezTo>
                    <a:cubicBezTo>
                      <a:pt x="61" y="209"/>
                      <a:pt x="61" y="209"/>
                      <a:pt x="61" y="209"/>
                    </a:cubicBezTo>
                    <a:cubicBezTo>
                      <a:pt x="62" y="209"/>
                      <a:pt x="62" y="209"/>
                      <a:pt x="62" y="210"/>
                    </a:cubicBezTo>
                    <a:cubicBezTo>
                      <a:pt x="62" y="210"/>
                      <a:pt x="62" y="210"/>
                      <a:pt x="62" y="210"/>
                    </a:cubicBezTo>
                    <a:cubicBezTo>
                      <a:pt x="63" y="211"/>
                      <a:pt x="65" y="212"/>
                      <a:pt x="65" y="212"/>
                    </a:cubicBezTo>
                    <a:cubicBezTo>
                      <a:pt x="65" y="212"/>
                      <a:pt x="65" y="212"/>
                      <a:pt x="65" y="212"/>
                    </a:cubicBezTo>
                    <a:cubicBezTo>
                      <a:pt x="66" y="213"/>
                      <a:pt x="67" y="213"/>
                      <a:pt x="68" y="213"/>
                    </a:cubicBezTo>
                    <a:cubicBezTo>
                      <a:pt x="69" y="213"/>
                      <a:pt x="69" y="213"/>
                      <a:pt x="70" y="213"/>
                    </a:cubicBezTo>
                    <a:cubicBezTo>
                      <a:pt x="72" y="210"/>
                      <a:pt x="75" y="211"/>
                      <a:pt x="77" y="212"/>
                    </a:cubicBezTo>
                    <a:cubicBezTo>
                      <a:pt x="79" y="211"/>
                      <a:pt x="82" y="210"/>
                      <a:pt x="84" y="212"/>
                    </a:cubicBezTo>
                    <a:cubicBezTo>
                      <a:pt x="84" y="212"/>
                      <a:pt x="84" y="212"/>
                      <a:pt x="85" y="212"/>
                    </a:cubicBezTo>
                    <a:cubicBezTo>
                      <a:pt x="85" y="212"/>
                      <a:pt x="85" y="212"/>
                      <a:pt x="85" y="212"/>
                    </a:cubicBezTo>
                    <a:cubicBezTo>
                      <a:pt x="85" y="213"/>
                      <a:pt x="85" y="213"/>
                      <a:pt x="86" y="213"/>
                    </a:cubicBezTo>
                    <a:cubicBezTo>
                      <a:pt x="86" y="213"/>
                      <a:pt x="86" y="213"/>
                      <a:pt x="86" y="214"/>
                    </a:cubicBezTo>
                    <a:cubicBezTo>
                      <a:pt x="87" y="214"/>
                      <a:pt x="87" y="214"/>
                      <a:pt x="87" y="214"/>
                    </a:cubicBezTo>
                    <a:cubicBezTo>
                      <a:pt x="87" y="214"/>
                      <a:pt x="88" y="215"/>
                      <a:pt x="88" y="215"/>
                    </a:cubicBezTo>
                    <a:cubicBezTo>
                      <a:pt x="88" y="215"/>
                      <a:pt x="89" y="215"/>
                      <a:pt x="89" y="216"/>
                    </a:cubicBezTo>
                    <a:cubicBezTo>
                      <a:pt x="89" y="216"/>
                      <a:pt x="90" y="216"/>
                      <a:pt x="90" y="216"/>
                    </a:cubicBezTo>
                    <a:cubicBezTo>
                      <a:pt x="90" y="217"/>
                      <a:pt x="90" y="217"/>
                      <a:pt x="91" y="217"/>
                    </a:cubicBezTo>
                    <a:cubicBezTo>
                      <a:pt x="91" y="217"/>
                      <a:pt x="91" y="218"/>
                      <a:pt x="92" y="218"/>
                    </a:cubicBezTo>
                    <a:cubicBezTo>
                      <a:pt x="92" y="218"/>
                      <a:pt x="92" y="219"/>
                      <a:pt x="93" y="219"/>
                    </a:cubicBezTo>
                    <a:cubicBezTo>
                      <a:pt x="93" y="219"/>
                      <a:pt x="93" y="219"/>
                      <a:pt x="94" y="220"/>
                    </a:cubicBezTo>
                    <a:cubicBezTo>
                      <a:pt x="94" y="220"/>
                      <a:pt x="94" y="220"/>
                      <a:pt x="95" y="221"/>
                    </a:cubicBezTo>
                    <a:cubicBezTo>
                      <a:pt x="95" y="221"/>
                      <a:pt x="95" y="221"/>
                      <a:pt x="96" y="222"/>
                    </a:cubicBezTo>
                    <a:cubicBezTo>
                      <a:pt x="96" y="222"/>
                      <a:pt x="96" y="222"/>
                      <a:pt x="96" y="222"/>
                    </a:cubicBezTo>
                    <a:cubicBezTo>
                      <a:pt x="98" y="222"/>
                      <a:pt x="100" y="221"/>
                      <a:pt x="102" y="220"/>
                    </a:cubicBezTo>
                    <a:cubicBezTo>
                      <a:pt x="102" y="220"/>
                      <a:pt x="102" y="220"/>
                      <a:pt x="102" y="220"/>
                    </a:cubicBezTo>
                    <a:cubicBezTo>
                      <a:pt x="103" y="220"/>
                      <a:pt x="103" y="220"/>
                      <a:pt x="104" y="220"/>
                    </a:cubicBezTo>
                    <a:cubicBezTo>
                      <a:pt x="104" y="220"/>
                      <a:pt x="104" y="220"/>
                      <a:pt x="104" y="220"/>
                    </a:cubicBezTo>
                    <a:cubicBezTo>
                      <a:pt x="104" y="220"/>
                      <a:pt x="104" y="220"/>
                      <a:pt x="104" y="220"/>
                    </a:cubicBezTo>
                    <a:cubicBezTo>
                      <a:pt x="106" y="220"/>
                      <a:pt x="108" y="221"/>
                      <a:pt x="109" y="222"/>
                    </a:cubicBezTo>
                    <a:cubicBezTo>
                      <a:pt x="109" y="222"/>
                      <a:pt x="110" y="222"/>
                      <a:pt x="110" y="223"/>
                    </a:cubicBezTo>
                    <a:cubicBezTo>
                      <a:pt x="112" y="221"/>
                      <a:pt x="116" y="219"/>
                      <a:pt x="118" y="219"/>
                    </a:cubicBezTo>
                    <a:cubicBezTo>
                      <a:pt x="119" y="219"/>
                      <a:pt x="120" y="220"/>
                      <a:pt x="120" y="220"/>
                    </a:cubicBezTo>
                    <a:cubicBezTo>
                      <a:pt x="121" y="220"/>
                      <a:pt x="122" y="220"/>
                      <a:pt x="123" y="220"/>
                    </a:cubicBezTo>
                    <a:cubicBezTo>
                      <a:pt x="124" y="220"/>
                      <a:pt x="124" y="220"/>
                      <a:pt x="125" y="220"/>
                    </a:cubicBezTo>
                    <a:cubicBezTo>
                      <a:pt x="125" y="219"/>
                      <a:pt x="126" y="218"/>
                      <a:pt x="128" y="217"/>
                    </a:cubicBezTo>
                    <a:cubicBezTo>
                      <a:pt x="128" y="217"/>
                      <a:pt x="129" y="216"/>
                      <a:pt x="129" y="216"/>
                    </a:cubicBezTo>
                    <a:cubicBezTo>
                      <a:pt x="130" y="215"/>
                      <a:pt x="130" y="215"/>
                      <a:pt x="130" y="215"/>
                    </a:cubicBezTo>
                    <a:cubicBezTo>
                      <a:pt x="131" y="212"/>
                      <a:pt x="138" y="208"/>
                      <a:pt x="140" y="208"/>
                    </a:cubicBezTo>
                    <a:cubicBezTo>
                      <a:pt x="141" y="207"/>
                      <a:pt x="142" y="207"/>
                      <a:pt x="143" y="207"/>
                    </a:cubicBezTo>
                    <a:cubicBezTo>
                      <a:pt x="143" y="207"/>
                      <a:pt x="144" y="207"/>
                      <a:pt x="144" y="207"/>
                    </a:cubicBezTo>
                    <a:cubicBezTo>
                      <a:pt x="145" y="207"/>
                      <a:pt x="145" y="207"/>
                      <a:pt x="146" y="207"/>
                    </a:cubicBezTo>
                    <a:cubicBezTo>
                      <a:pt x="146" y="207"/>
                      <a:pt x="146" y="208"/>
                      <a:pt x="146" y="208"/>
                    </a:cubicBezTo>
                    <a:cubicBezTo>
                      <a:pt x="147" y="208"/>
                      <a:pt x="147" y="208"/>
                      <a:pt x="147" y="208"/>
                    </a:cubicBezTo>
                    <a:cubicBezTo>
                      <a:pt x="148" y="208"/>
                      <a:pt x="148" y="208"/>
                      <a:pt x="148" y="208"/>
                    </a:cubicBezTo>
                    <a:cubicBezTo>
                      <a:pt x="148" y="209"/>
                      <a:pt x="149" y="209"/>
                      <a:pt x="149" y="209"/>
                    </a:cubicBezTo>
                    <a:cubicBezTo>
                      <a:pt x="149" y="208"/>
                      <a:pt x="149" y="208"/>
                      <a:pt x="149" y="207"/>
                    </a:cubicBezTo>
                    <a:cubicBezTo>
                      <a:pt x="149" y="206"/>
                      <a:pt x="149" y="205"/>
                      <a:pt x="149" y="204"/>
                    </a:cubicBezTo>
                    <a:cubicBezTo>
                      <a:pt x="146" y="204"/>
                      <a:pt x="140" y="200"/>
                      <a:pt x="138" y="195"/>
                    </a:cubicBezTo>
                    <a:cubicBezTo>
                      <a:pt x="138" y="194"/>
                      <a:pt x="137" y="193"/>
                      <a:pt x="137" y="193"/>
                    </a:cubicBezTo>
                    <a:cubicBezTo>
                      <a:pt x="136" y="191"/>
                      <a:pt x="134" y="189"/>
                      <a:pt x="133" y="187"/>
                    </a:cubicBezTo>
                    <a:cubicBezTo>
                      <a:pt x="131" y="186"/>
                      <a:pt x="129" y="184"/>
                      <a:pt x="128" y="182"/>
                    </a:cubicBezTo>
                    <a:cubicBezTo>
                      <a:pt x="128" y="181"/>
                      <a:pt x="126" y="181"/>
                      <a:pt x="124" y="180"/>
                    </a:cubicBezTo>
                    <a:cubicBezTo>
                      <a:pt x="122" y="179"/>
                      <a:pt x="119" y="179"/>
                      <a:pt x="118" y="177"/>
                    </a:cubicBezTo>
                    <a:cubicBezTo>
                      <a:pt x="117" y="174"/>
                      <a:pt x="118" y="172"/>
                      <a:pt x="119" y="171"/>
                    </a:cubicBezTo>
                    <a:cubicBezTo>
                      <a:pt x="120" y="171"/>
                      <a:pt x="120" y="170"/>
                      <a:pt x="120" y="169"/>
                    </a:cubicBezTo>
                    <a:cubicBezTo>
                      <a:pt x="120" y="168"/>
                      <a:pt x="121" y="165"/>
                      <a:pt x="126" y="165"/>
                    </a:cubicBezTo>
                    <a:cubicBezTo>
                      <a:pt x="127" y="165"/>
                      <a:pt x="128" y="165"/>
                      <a:pt x="129" y="165"/>
                    </a:cubicBezTo>
                    <a:cubicBezTo>
                      <a:pt x="129" y="165"/>
                      <a:pt x="129" y="165"/>
                      <a:pt x="129" y="166"/>
                    </a:cubicBezTo>
                    <a:cubicBezTo>
                      <a:pt x="130" y="163"/>
                      <a:pt x="130" y="158"/>
                      <a:pt x="130" y="155"/>
                    </a:cubicBezTo>
                    <a:cubicBezTo>
                      <a:pt x="130" y="152"/>
                      <a:pt x="132" y="150"/>
                      <a:pt x="133" y="148"/>
                    </a:cubicBezTo>
                    <a:cubicBezTo>
                      <a:pt x="133" y="147"/>
                      <a:pt x="134" y="146"/>
                      <a:pt x="134" y="146"/>
                    </a:cubicBezTo>
                    <a:cubicBezTo>
                      <a:pt x="133" y="145"/>
                      <a:pt x="133" y="144"/>
                      <a:pt x="133" y="143"/>
                    </a:cubicBezTo>
                    <a:cubicBezTo>
                      <a:pt x="134" y="141"/>
                      <a:pt x="135" y="140"/>
                      <a:pt x="137" y="139"/>
                    </a:cubicBezTo>
                    <a:cubicBezTo>
                      <a:pt x="138" y="139"/>
                      <a:pt x="139" y="138"/>
                      <a:pt x="139" y="138"/>
                    </a:cubicBezTo>
                    <a:cubicBezTo>
                      <a:pt x="140" y="137"/>
                      <a:pt x="140" y="136"/>
                      <a:pt x="140" y="134"/>
                    </a:cubicBezTo>
                    <a:cubicBezTo>
                      <a:pt x="141" y="132"/>
                      <a:pt x="141" y="129"/>
                      <a:pt x="143" y="127"/>
                    </a:cubicBezTo>
                    <a:cubicBezTo>
                      <a:pt x="144" y="126"/>
                      <a:pt x="145" y="124"/>
                      <a:pt x="146" y="123"/>
                    </a:cubicBezTo>
                    <a:cubicBezTo>
                      <a:pt x="147" y="120"/>
                      <a:pt x="149" y="118"/>
                      <a:pt x="151" y="118"/>
                    </a:cubicBezTo>
                    <a:cubicBezTo>
                      <a:pt x="152" y="118"/>
                      <a:pt x="154" y="116"/>
                      <a:pt x="154" y="114"/>
                    </a:cubicBezTo>
                    <a:cubicBezTo>
                      <a:pt x="154" y="113"/>
                      <a:pt x="155" y="111"/>
                      <a:pt x="156" y="109"/>
                    </a:cubicBezTo>
                    <a:cubicBezTo>
                      <a:pt x="157" y="107"/>
                      <a:pt x="158" y="104"/>
                      <a:pt x="158" y="101"/>
                    </a:cubicBezTo>
                    <a:cubicBezTo>
                      <a:pt x="158" y="101"/>
                      <a:pt x="158" y="101"/>
                      <a:pt x="158" y="101"/>
                    </a:cubicBezTo>
                    <a:cubicBezTo>
                      <a:pt x="158" y="101"/>
                      <a:pt x="158" y="100"/>
                      <a:pt x="158" y="99"/>
                    </a:cubicBezTo>
                    <a:cubicBezTo>
                      <a:pt x="157" y="94"/>
                      <a:pt x="156" y="89"/>
                      <a:pt x="159" y="85"/>
                    </a:cubicBezTo>
                    <a:cubicBezTo>
                      <a:pt x="162" y="81"/>
                      <a:pt x="164" y="78"/>
                      <a:pt x="163" y="75"/>
                    </a:cubicBezTo>
                    <a:cubicBezTo>
                      <a:pt x="162" y="71"/>
                      <a:pt x="166" y="70"/>
                      <a:pt x="168" y="68"/>
                    </a:cubicBezTo>
                    <a:cubicBezTo>
                      <a:pt x="169" y="68"/>
                      <a:pt x="169" y="67"/>
                      <a:pt x="170" y="67"/>
                    </a:cubicBezTo>
                    <a:cubicBezTo>
                      <a:pt x="170" y="66"/>
                      <a:pt x="171" y="66"/>
                      <a:pt x="172" y="65"/>
                    </a:cubicBezTo>
                    <a:cubicBezTo>
                      <a:pt x="173" y="65"/>
                      <a:pt x="173" y="65"/>
                      <a:pt x="174" y="64"/>
                    </a:cubicBezTo>
                    <a:cubicBezTo>
                      <a:pt x="174" y="64"/>
                      <a:pt x="174" y="64"/>
                      <a:pt x="174" y="64"/>
                    </a:cubicBezTo>
                    <a:cubicBezTo>
                      <a:pt x="175" y="63"/>
                      <a:pt x="175" y="63"/>
                      <a:pt x="176" y="63"/>
                    </a:cubicBezTo>
                    <a:cubicBezTo>
                      <a:pt x="176" y="62"/>
                      <a:pt x="176" y="62"/>
                      <a:pt x="177" y="62"/>
                    </a:cubicBezTo>
                    <a:cubicBezTo>
                      <a:pt x="177" y="61"/>
                      <a:pt x="178" y="61"/>
                      <a:pt x="178" y="61"/>
                    </a:cubicBezTo>
                    <a:cubicBezTo>
                      <a:pt x="178" y="60"/>
                      <a:pt x="178" y="60"/>
                      <a:pt x="179" y="59"/>
                    </a:cubicBezTo>
                    <a:cubicBezTo>
                      <a:pt x="179" y="59"/>
                      <a:pt x="179" y="59"/>
                      <a:pt x="180" y="58"/>
                    </a:cubicBezTo>
                    <a:cubicBezTo>
                      <a:pt x="177" y="56"/>
                      <a:pt x="175" y="54"/>
                      <a:pt x="174" y="54"/>
                    </a:cubicBezTo>
                    <a:cubicBezTo>
                      <a:pt x="169" y="52"/>
                      <a:pt x="166" y="44"/>
                      <a:pt x="166" y="34"/>
                    </a:cubicBezTo>
                    <a:cubicBezTo>
                      <a:pt x="166" y="28"/>
                      <a:pt x="165" y="23"/>
                      <a:pt x="165" y="19"/>
                    </a:cubicBezTo>
                    <a:cubicBezTo>
                      <a:pt x="164" y="18"/>
                      <a:pt x="164" y="17"/>
                      <a:pt x="164" y="16"/>
                    </a:cubicBezTo>
                    <a:cubicBezTo>
                      <a:pt x="164" y="14"/>
                      <a:pt x="160" y="8"/>
                      <a:pt x="155" y="6"/>
                    </a:cubicBezTo>
                    <a:cubicBezTo>
                      <a:pt x="152" y="4"/>
                      <a:pt x="150" y="2"/>
                      <a:pt x="149" y="0"/>
                    </a:cubicBezTo>
                    <a:cubicBezTo>
                      <a:pt x="149" y="0"/>
                      <a:pt x="149" y="0"/>
                      <a:pt x="149" y="0"/>
                    </a:cubicBezTo>
                    <a:cubicBezTo>
                      <a:pt x="149" y="0"/>
                      <a:pt x="149" y="0"/>
                      <a:pt x="149" y="0"/>
                    </a:cubicBezTo>
                    <a:cubicBezTo>
                      <a:pt x="149" y="0"/>
                      <a:pt x="148" y="1"/>
                      <a:pt x="148" y="1"/>
                    </a:cubicBezTo>
                    <a:cubicBezTo>
                      <a:pt x="148" y="1"/>
                      <a:pt x="148" y="1"/>
                      <a:pt x="148" y="1"/>
                    </a:cubicBezTo>
                    <a:cubicBezTo>
                      <a:pt x="147" y="1"/>
                      <a:pt x="147" y="1"/>
                      <a:pt x="147" y="2"/>
                    </a:cubicBezTo>
                    <a:cubicBezTo>
                      <a:pt x="147" y="2"/>
                      <a:pt x="147" y="2"/>
                      <a:pt x="147" y="2"/>
                    </a:cubicBezTo>
                    <a:cubicBezTo>
                      <a:pt x="146" y="2"/>
                      <a:pt x="146" y="2"/>
                      <a:pt x="145" y="2"/>
                    </a:cubicBezTo>
                    <a:cubicBezTo>
                      <a:pt x="143" y="2"/>
                      <a:pt x="143" y="2"/>
                      <a:pt x="143" y="2"/>
                    </a:cubicBezTo>
                    <a:cubicBezTo>
                      <a:pt x="143" y="2"/>
                      <a:pt x="143" y="3"/>
                      <a:pt x="143" y="4"/>
                    </a:cubicBezTo>
                    <a:cubicBezTo>
                      <a:pt x="142" y="6"/>
                      <a:pt x="140" y="10"/>
                      <a:pt x="136" y="10"/>
                    </a:cubicBezTo>
                    <a:cubicBezTo>
                      <a:pt x="134" y="10"/>
                      <a:pt x="134" y="10"/>
                      <a:pt x="134" y="12"/>
                    </a:cubicBezTo>
                    <a:cubicBezTo>
                      <a:pt x="133" y="13"/>
                      <a:pt x="132" y="15"/>
                      <a:pt x="129" y="15"/>
                    </a:cubicBezTo>
                    <a:cubicBezTo>
                      <a:pt x="126" y="15"/>
                      <a:pt x="124" y="13"/>
                      <a:pt x="123" y="12"/>
                    </a:cubicBezTo>
                    <a:cubicBezTo>
                      <a:pt x="108" y="12"/>
                      <a:pt x="108" y="12"/>
                      <a:pt x="108" y="12"/>
                    </a:cubicBezTo>
                    <a:cubicBezTo>
                      <a:pt x="107" y="11"/>
                      <a:pt x="107" y="11"/>
                      <a:pt x="107" y="11"/>
                    </a:cubicBezTo>
                    <a:cubicBezTo>
                      <a:pt x="107" y="11"/>
                      <a:pt x="105" y="10"/>
                      <a:pt x="104" y="10"/>
                    </a:cubicBezTo>
                    <a:cubicBezTo>
                      <a:pt x="100" y="13"/>
                      <a:pt x="100" y="13"/>
                      <a:pt x="100" y="13"/>
                    </a:cubicBezTo>
                    <a:cubicBezTo>
                      <a:pt x="33" y="13"/>
                      <a:pt x="33" y="13"/>
                      <a:pt x="33" y="13"/>
                    </a:cubicBezTo>
                    <a:cubicBezTo>
                      <a:pt x="33" y="36"/>
                      <a:pt x="33" y="36"/>
                      <a:pt x="33" y="36"/>
                    </a:cubicBezTo>
                    <a:lnTo>
                      <a:pt x="22" y="36"/>
                    </a:ln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86" name="Freeform 1635"/>
              <p:cNvSpPr>
                <a:spLocks/>
              </p:cNvSpPr>
              <p:nvPr/>
            </p:nvSpPr>
            <p:spPr bwMode="auto">
              <a:xfrm>
                <a:off x="1913" y="2855"/>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87" name="Freeform 1636"/>
              <p:cNvSpPr>
                <a:spLocks/>
              </p:cNvSpPr>
              <p:nvPr/>
            </p:nvSpPr>
            <p:spPr bwMode="auto">
              <a:xfrm>
                <a:off x="1955" y="2909"/>
                <a:ext cx="3" cy="6"/>
              </a:xfrm>
              <a:custGeom>
                <a:avLst/>
                <a:gdLst>
                  <a:gd name="T0" fmla="*/ 3 w 3"/>
                  <a:gd name="T1" fmla="*/ 6 h 6"/>
                  <a:gd name="T2" fmla="*/ 0 w 3"/>
                  <a:gd name="T3" fmla="*/ 0 h 6"/>
                  <a:gd name="T4" fmla="*/ 3 w 3"/>
                  <a:gd name="T5" fmla="*/ 6 h 6"/>
                  <a:gd name="T6" fmla="*/ 3 w 3"/>
                  <a:gd name="T7" fmla="*/ 6 h 6"/>
                </a:gdLst>
                <a:ahLst/>
                <a:cxnLst>
                  <a:cxn ang="0">
                    <a:pos x="T0" y="T1"/>
                  </a:cxn>
                  <a:cxn ang="0">
                    <a:pos x="T2" y="T3"/>
                  </a:cxn>
                  <a:cxn ang="0">
                    <a:pos x="T4" y="T5"/>
                  </a:cxn>
                  <a:cxn ang="0">
                    <a:pos x="T6" y="T7"/>
                  </a:cxn>
                </a:cxnLst>
                <a:rect l="0" t="0" r="r" b="b"/>
                <a:pathLst>
                  <a:path w="3" h="6">
                    <a:moveTo>
                      <a:pt x="3" y="6"/>
                    </a:moveTo>
                    <a:lnTo>
                      <a:pt x="0" y="0"/>
                    </a:lnTo>
                    <a:lnTo>
                      <a:pt x="3" y="6"/>
                    </a:lnTo>
                    <a:lnTo>
                      <a:pt x="3" y="6"/>
                    </a:ln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88" name="Freeform 1637"/>
              <p:cNvSpPr>
                <a:spLocks/>
              </p:cNvSpPr>
              <p:nvPr/>
            </p:nvSpPr>
            <p:spPr bwMode="auto">
              <a:xfrm>
                <a:off x="1918" y="2862"/>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89" name="Freeform 1638"/>
              <p:cNvSpPr>
                <a:spLocks/>
              </p:cNvSpPr>
              <p:nvPr/>
            </p:nvSpPr>
            <p:spPr bwMode="auto">
              <a:xfrm>
                <a:off x="1914" y="285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90" name="Freeform 1639"/>
              <p:cNvSpPr>
                <a:spLocks/>
              </p:cNvSpPr>
              <p:nvPr/>
            </p:nvSpPr>
            <p:spPr bwMode="auto">
              <a:xfrm>
                <a:off x="1917" y="2861"/>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0"/>
                      <a:pt x="1" y="1"/>
                    </a:cubicBezTo>
                    <a:cubicBezTo>
                      <a:pt x="1" y="0"/>
                      <a:pt x="0" y="0"/>
                      <a:pt x="0" y="0"/>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91" name="Freeform 1640"/>
              <p:cNvSpPr>
                <a:spLocks/>
              </p:cNvSpPr>
              <p:nvPr/>
            </p:nvSpPr>
            <p:spPr bwMode="auto">
              <a:xfrm>
                <a:off x="1914" y="2856"/>
                <a:ext cx="3" cy="5"/>
              </a:xfrm>
              <a:custGeom>
                <a:avLst/>
                <a:gdLst>
                  <a:gd name="T0" fmla="*/ 0 w 3"/>
                  <a:gd name="T1" fmla="*/ 0 h 5"/>
                  <a:gd name="T2" fmla="*/ 3 w 3"/>
                  <a:gd name="T3" fmla="*/ 5 h 5"/>
                  <a:gd name="T4" fmla="*/ 0 w 3"/>
                  <a:gd name="T5" fmla="*/ 0 h 5"/>
                </a:gdLst>
                <a:ahLst/>
                <a:cxnLst>
                  <a:cxn ang="0">
                    <a:pos x="T0" y="T1"/>
                  </a:cxn>
                  <a:cxn ang="0">
                    <a:pos x="T2" y="T3"/>
                  </a:cxn>
                  <a:cxn ang="0">
                    <a:pos x="T4" y="T5"/>
                  </a:cxn>
                </a:cxnLst>
                <a:rect l="0" t="0" r="r" b="b"/>
                <a:pathLst>
                  <a:path w="3" h="5">
                    <a:moveTo>
                      <a:pt x="0" y="0"/>
                    </a:moveTo>
                    <a:cubicBezTo>
                      <a:pt x="1" y="2"/>
                      <a:pt x="2" y="3"/>
                      <a:pt x="3" y="5"/>
                    </a:cubicBezTo>
                    <a:cubicBezTo>
                      <a:pt x="2" y="3"/>
                      <a:pt x="1" y="2"/>
                      <a:pt x="0" y="0"/>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92" name="Freeform 1641"/>
              <p:cNvSpPr>
                <a:spLocks/>
              </p:cNvSpPr>
              <p:nvPr/>
            </p:nvSpPr>
            <p:spPr bwMode="auto">
              <a:xfrm>
                <a:off x="1911" y="2846"/>
                <a:ext cx="2" cy="6"/>
              </a:xfrm>
              <a:custGeom>
                <a:avLst/>
                <a:gdLst>
                  <a:gd name="T0" fmla="*/ 2 w 2"/>
                  <a:gd name="T1" fmla="*/ 1 h 7"/>
                  <a:gd name="T2" fmla="*/ 0 w 2"/>
                  <a:gd name="T3" fmla="*/ 7 h 7"/>
                  <a:gd name="T4" fmla="*/ 0 w 2"/>
                  <a:gd name="T5" fmla="*/ 7 h 7"/>
                  <a:gd name="T6" fmla="*/ 2 w 2"/>
                  <a:gd name="T7" fmla="*/ 1 h 7"/>
                  <a:gd name="T8" fmla="*/ 0 w 2"/>
                  <a:gd name="T9" fmla="*/ 1 h 7"/>
                  <a:gd name="T10" fmla="*/ 0 w 2"/>
                  <a:gd name="T11" fmla="*/ 0 h 7"/>
                  <a:gd name="T12" fmla="*/ 0 w 2"/>
                  <a:gd name="T13" fmla="*/ 1 h 7"/>
                  <a:gd name="T14" fmla="*/ 2 w 2"/>
                  <a:gd name="T15" fmla="*/ 1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7">
                    <a:moveTo>
                      <a:pt x="2" y="1"/>
                    </a:moveTo>
                    <a:cubicBezTo>
                      <a:pt x="0" y="7"/>
                      <a:pt x="0" y="7"/>
                      <a:pt x="0" y="7"/>
                    </a:cubicBezTo>
                    <a:cubicBezTo>
                      <a:pt x="0" y="7"/>
                      <a:pt x="0" y="7"/>
                      <a:pt x="0" y="7"/>
                    </a:cubicBezTo>
                    <a:cubicBezTo>
                      <a:pt x="2" y="1"/>
                      <a:pt x="2" y="1"/>
                      <a:pt x="2" y="1"/>
                    </a:cubicBezTo>
                    <a:cubicBezTo>
                      <a:pt x="0" y="1"/>
                      <a:pt x="0" y="1"/>
                      <a:pt x="0" y="1"/>
                    </a:cubicBezTo>
                    <a:cubicBezTo>
                      <a:pt x="0" y="1"/>
                      <a:pt x="0" y="0"/>
                      <a:pt x="0" y="0"/>
                    </a:cubicBezTo>
                    <a:cubicBezTo>
                      <a:pt x="0" y="0"/>
                      <a:pt x="0" y="1"/>
                      <a:pt x="0" y="1"/>
                    </a:cubicBezTo>
                    <a:lnTo>
                      <a:pt x="2" y="1"/>
                    </a:ln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93" name="Freeform 1642"/>
              <p:cNvSpPr>
                <a:spLocks/>
              </p:cNvSpPr>
              <p:nvPr/>
            </p:nvSpPr>
            <p:spPr bwMode="auto">
              <a:xfrm>
                <a:off x="1914" y="285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94" name="Oval 1643"/>
              <p:cNvSpPr>
                <a:spLocks noChangeArrowheads="1"/>
              </p:cNvSpPr>
              <p:nvPr/>
            </p:nvSpPr>
            <p:spPr bwMode="auto">
              <a:xfrm>
                <a:off x="1914" y="2855"/>
                <a:ext cx="1" cy="1"/>
              </a:xfrm>
              <a:prstGeom prst="ellipse">
                <a:avLst/>
              </a:pr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95" name="Freeform 1644"/>
              <p:cNvSpPr>
                <a:spLocks/>
              </p:cNvSpPr>
              <p:nvPr/>
            </p:nvSpPr>
            <p:spPr bwMode="auto">
              <a:xfrm>
                <a:off x="2043" y="272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96" name="Freeform 1645"/>
              <p:cNvSpPr>
                <a:spLocks/>
              </p:cNvSpPr>
              <p:nvPr/>
            </p:nvSpPr>
            <p:spPr bwMode="auto">
              <a:xfrm>
                <a:off x="2044" y="272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97" name="Freeform 1646"/>
              <p:cNvSpPr>
                <a:spLocks/>
              </p:cNvSpPr>
              <p:nvPr/>
            </p:nvSpPr>
            <p:spPr bwMode="auto">
              <a:xfrm>
                <a:off x="2045" y="271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98" name="Freeform 1647"/>
              <p:cNvSpPr>
                <a:spLocks/>
              </p:cNvSpPr>
              <p:nvPr/>
            </p:nvSpPr>
            <p:spPr bwMode="auto">
              <a:xfrm>
                <a:off x="2112" y="2837"/>
                <a:ext cx="16" cy="15"/>
              </a:xfrm>
              <a:custGeom>
                <a:avLst/>
                <a:gdLst>
                  <a:gd name="T0" fmla="*/ 4 w 16"/>
                  <a:gd name="T1" fmla="*/ 5 h 16"/>
                  <a:gd name="T2" fmla="*/ 4 w 16"/>
                  <a:gd name="T3" fmla="*/ 6 h 16"/>
                  <a:gd name="T4" fmla="*/ 3 w 16"/>
                  <a:gd name="T5" fmla="*/ 7 h 16"/>
                  <a:gd name="T6" fmla="*/ 3 w 16"/>
                  <a:gd name="T7" fmla="*/ 8 h 16"/>
                  <a:gd name="T8" fmla="*/ 1 w 16"/>
                  <a:gd name="T9" fmla="*/ 9 h 16"/>
                  <a:gd name="T10" fmla="*/ 1 w 16"/>
                  <a:gd name="T11" fmla="*/ 16 h 16"/>
                  <a:gd name="T12" fmla="*/ 2 w 16"/>
                  <a:gd name="T13" fmla="*/ 16 h 16"/>
                  <a:gd name="T14" fmla="*/ 5 w 16"/>
                  <a:gd name="T15" fmla="*/ 15 h 16"/>
                  <a:gd name="T16" fmla="*/ 6 w 16"/>
                  <a:gd name="T17" fmla="*/ 15 h 16"/>
                  <a:gd name="T18" fmla="*/ 6 w 16"/>
                  <a:gd name="T19" fmla="*/ 14 h 16"/>
                  <a:gd name="T20" fmla="*/ 8 w 16"/>
                  <a:gd name="T21" fmla="*/ 14 h 16"/>
                  <a:gd name="T22" fmla="*/ 8 w 16"/>
                  <a:gd name="T23" fmla="*/ 14 h 16"/>
                  <a:gd name="T24" fmla="*/ 9 w 16"/>
                  <a:gd name="T25" fmla="*/ 15 h 16"/>
                  <a:gd name="T26" fmla="*/ 10 w 16"/>
                  <a:gd name="T27" fmla="*/ 15 h 16"/>
                  <a:gd name="T28" fmla="*/ 10 w 16"/>
                  <a:gd name="T29" fmla="*/ 16 h 16"/>
                  <a:gd name="T30" fmla="*/ 11 w 16"/>
                  <a:gd name="T31" fmla="*/ 16 h 16"/>
                  <a:gd name="T32" fmla="*/ 12 w 16"/>
                  <a:gd name="T33" fmla="*/ 14 h 16"/>
                  <a:gd name="T34" fmla="*/ 11 w 16"/>
                  <a:gd name="T35" fmla="*/ 13 h 16"/>
                  <a:gd name="T36" fmla="*/ 8 w 16"/>
                  <a:gd name="T37" fmla="*/ 12 h 16"/>
                  <a:gd name="T38" fmla="*/ 8 w 16"/>
                  <a:gd name="T39" fmla="*/ 9 h 16"/>
                  <a:gd name="T40" fmla="*/ 16 w 16"/>
                  <a:gd name="T41" fmla="*/ 3 h 16"/>
                  <a:gd name="T42" fmla="*/ 14 w 16"/>
                  <a:gd name="T43" fmla="*/ 0 h 16"/>
                  <a:gd name="T44" fmla="*/ 13 w 16"/>
                  <a:gd name="T45" fmla="*/ 0 h 16"/>
                  <a:gd name="T46" fmla="*/ 13 w 16"/>
                  <a:gd name="T47" fmla="*/ 0 h 16"/>
                  <a:gd name="T48" fmla="*/ 13 w 16"/>
                  <a:gd name="T49" fmla="*/ 0 h 16"/>
                  <a:gd name="T50" fmla="*/ 12 w 16"/>
                  <a:gd name="T51" fmla="*/ 1 h 16"/>
                  <a:gd name="T52" fmla="*/ 12 w 16"/>
                  <a:gd name="T53" fmla="*/ 1 h 16"/>
                  <a:gd name="T54" fmla="*/ 12 w 16"/>
                  <a:gd name="T55" fmla="*/ 1 h 16"/>
                  <a:gd name="T56" fmla="*/ 12 w 16"/>
                  <a:gd name="T57" fmla="*/ 1 h 16"/>
                  <a:gd name="T58" fmla="*/ 9 w 16"/>
                  <a:gd name="T59" fmla="*/ 2 h 16"/>
                  <a:gd name="T60" fmla="*/ 9 w 16"/>
                  <a:gd name="T61" fmla="*/ 2 h 16"/>
                  <a:gd name="T62" fmla="*/ 6 w 16"/>
                  <a:gd name="T63" fmla="*/ 2 h 16"/>
                  <a:gd name="T64" fmla="*/ 4 w 16"/>
                  <a:gd name="T65" fmla="*/ 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 h="16">
                    <a:moveTo>
                      <a:pt x="4" y="5"/>
                    </a:moveTo>
                    <a:cubicBezTo>
                      <a:pt x="4" y="5"/>
                      <a:pt x="4" y="6"/>
                      <a:pt x="4" y="6"/>
                    </a:cubicBezTo>
                    <a:cubicBezTo>
                      <a:pt x="4" y="6"/>
                      <a:pt x="3" y="7"/>
                      <a:pt x="3" y="7"/>
                    </a:cubicBezTo>
                    <a:cubicBezTo>
                      <a:pt x="3" y="7"/>
                      <a:pt x="3" y="7"/>
                      <a:pt x="3" y="8"/>
                    </a:cubicBezTo>
                    <a:cubicBezTo>
                      <a:pt x="2" y="8"/>
                      <a:pt x="2" y="9"/>
                      <a:pt x="1" y="9"/>
                    </a:cubicBezTo>
                    <a:cubicBezTo>
                      <a:pt x="0" y="11"/>
                      <a:pt x="1" y="15"/>
                      <a:pt x="1" y="16"/>
                    </a:cubicBezTo>
                    <a:cubicBezTo>
                      <a:pt x="1" y="16"/>
                      <a:pt x="1" y="16"/>
                      <a:pt x="2" y="16"/>
                    </a:cubicBezTo>
                    <a:cubicBezTo>
                      <a:pt x="3" y="16"/>
                      <a:pt x="4" y="16"/>
                      <a:pt x="5" y="15"/>
                    </a:cubicBezTo>
                    <a:cubicBezTo>
                      <a:pt x="5" y="15"/>
                      <a:pt x="6" y="15"/>
                      <a:pt x="6" y="15"/>
                    </a:cubicBezTo>
                    <a:cubicBezTo>
                      <a:pt x="6" y="15"/>
                      <a:pt x="6" y="15"/>
                      <a:pt x="6" y="14"/>
                    </a:cubicBezTo>
                    <a:cubicBezTo>
                      <a:pt x="7" y="14"/>
                      <a:pt x="7" y="14"/>
                      <a:pt x="8" y="14"/>
                    </a:cubicBezTo>
                    <a:cubicBezTo>
                      <a:pt x="8" y="14"/>
                      <a:pt x="8" y="14"/>
                      <a:pt x="8" y="14"/>
                    </a:cubicBezTo>
                    <a:cubicBezTo>
                      <a:pt x="8" y="15"/>
                      <a:pt x="9" y="15"/>
                      <a:pt x="9" y="15"/>
                    </a:cubicBezTo>
                    <a:cubicBezTo>
                      <a:pt x="9" y="15"/>
                      <a:pt x="10" y="15"/>
                      <a:pt x="10" y="15"/>
                    </a:cubicBezTo>
                    <a:cubicBezTo>
                      <a:pt x="10" y="15"/>
                      <a:pt x="10" y="15"/>
                      <a:pt x="10" y="16"/>
                    </a:cubicBezTo>
                    <a:cubicBezTo>
                      <a:pt x="11" y="16"/>
                      <a:pt x="11" y="16"/>
                      <a:pt x="11" y="16"/>
                    </a:cubicBezTo>
                    <a:cubicBezTo>
                      <a:pt x="11" y="15"/>
                      <a:pt x="12" y="14"/>
                      <a:pt x="12" y="14"/>
                    </a:cubicBezTo>
                    <a:cubicBezTo>
                      <a:pt x="12" y="14"/>
                      <a:pt x="11" y="13"/>
                      <a:pt x="11" y="13"/>
                    </a:cubicBezTo>
                    <a:cubicBezTo>
                      <a:pt x="10" y="13"/>
                      <a:pt x="9" y="13"/>
                      <a:pt x="8" y="12"/>
                    </a:cubicBezTo>
                    <a:cubicBezTo>
                      <a:pt x="8" y="11"/>
                      <a:pt x="7" y="10"/>
                      <a:pt x="8" y="9"/>
                    </a:cubicBezTo>
                    <a:cubicBezTo>
                      <a:pt x="8" y="7"/>
                      <a:pt x="13" y="4"/>
                      <a:pt x="16" y="3"/>
                    </a:cubicBezTo>
                    <a:cubicBezTo>
                      <a:pt x="16" y="3"/>
                      <a:pt x="16" y="2"/>
                      <a:pt x="14" y="0"/>
                    </a:cubicBezTo>
                    <a:cubicBezTo>
                      <a:pt x="14" y="0"/>
                      <a:pt x="14" y="0"/>
                      <a:pt x="13" y="0"/>
                    </a:cubicBezTo>
                    <a:cubicBezTo>
                      <a:pt x="13" y="0"/>
                      <a:pt x="13" y="0"/>
                      <a:pt x="13" y="0"/>
                    </a:cubicBezTo>
                    <a:cubicBezTo>
                      <a:pt x="13" y="0"/>
                      <a:pt x="13" y="0"/>
                      <a:pt x="13" y="0"/>
                    </a:cubicBezTo>
                    <a:cubicBezTo>
                      <a:pt x="13" y="0"/>
                      <a:pt x="12" y="1"/>
                      <a:pt x="12" y="1"/>
                    </a:cubicBezTo>
                    <a:cubicBezTo>
                      <a:pt x="12" y="1"/>
                      <a:pt x="12" y="1"/>
                      <a:pt x="12" y="1"/>
                    </a:cubicBezTo>
                    <a:cubicBezTo>
                      <a:pt x="12" y="1"/>
                      <a:pt x="12" y="1"/>
                      <a:pt x="12" y="1"/>
                    </a:cubicBezTo>
                    <a:cubicBezTo>
                      <a:pt x="12" y="1"/>
                      <a:pt x="12" y="1"/>
                      <a:pt x="12" y="1"/>
                    </a:cubicBezTo>
                    <a:cubicBezTo>
                      <a:pt x="11" y="2"/>
                      <a:pt x="10" y="2"/>
                      <a:pt x="9" y="2"/>
                    </a:cubicBezTo>
                    <a:cubicBezTo>
                      <a:pt x="9" y="2"/>
                      <a:pt x="9" y="2"/>
                      <a:pt x="9" y="2"/>
                    </a:cubicBezTo>
                    <a:cubicBezTo>
                      <a:pt x="8" y="2"/>
                      <a:pt x="7" y="2"/>
                      <a:pt x="6" y="2"/>
                    </a:cubicBezTo>
                    <a:cubicBezTo>
                      <a:pt x="6" y="3"/>
                      <a:pt x="5" y="4"/>
                      <a:pt x="4" y="5"/>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99" name="Freeform 1648"/>
              <p:cNvSpPr>
                <a:spLocks/>
              </p:cNvSpPr>
              <p:nvPr/>
            </p:nvSpPr>
            <p:spPr bwMode="auto">
              <a:xfrm>
                <a:off x="2123" y="2850"/>
                <a:ext cx="1" cy="2"/>
              </a:xfrm>
              <a:custGeom>
                <a:avLst/>
                <a:gdLst>
                  <a:gd name="T0" fmla="*/ 0 w 1"/>
                  <a:gd name="T1" fmla="*/ 2 h 2"/>
                  <a:gd name="T2" fmla="*/ 1 w 1"/>
                  <a:gd name="T3" fmla="*/ 0 h 2"/>
                  <a:gd name="T4" fmla="*/ 1 w 1"/>
                  <a:gd name="T5" fmla="*/ 0 h 2"/>
                  <a:gd name="T6" fmla="*/ 0 w 1"/>
                  <a:gd name="T7" fmla="*/ 2 h 2"/>
                  <a:gd name="T8" fmla="*/ 0 w 1"/>
                  <a:gd name="T9" fmla="*/ 2 h 2"/>
                </a:gdLst>
                <a:ahLst/>
                <a:cxnLst>
                  <a:cxn ang="0">
                    <a:pos x="T0" y="T1"/>
                  </a:cxn>
                  <a:cxn ang="0">
                    <a:pos x="T2" y="T3"/>
                  </a:cxn>
                  <a:cxn ang="0">
                    <a:pos x="T4" y="T5"/>
                  </a:cxn>
                  <a:cxn ang="0">
                    <a:pos x="T6" y="T7"/>
                  </a:cxn>
                  <a:cxn ang="0">
                    <a:pos x="T8" y="T9"/>
                  </a:cxn>
                </a:cxnLst>
                <a:rect l="0" t="0" r="r" b="b"/>
                <a:pathLst>
                  <a:path w="1" h="2">
                    <a:moveTo>
                      <a:pt x="0" y="2"/>
                    </a:moveTo>
                    <a:cubicBezTo>
                      <a:pt x="0" y="1"/>
                      <a:pt x="1" y="0"/>
                      <a:pt x="1" y="0"/>
                    </a:cubicBezTo>
                    <a:cubicBezTo>
                      <a:pt x="1" y="0"/>
                      <a:pt x="1" y="0"/>
                      <a:pt x="1" y="0"/>
                    </a:cubicBezTo>
                    <a:cubicBezTo>
                      <a:pt x="1" y="0"/>
                      <a:pt x="0" y="1"/>
                      <a:pt x="0" y="2"/>
                    </a:cubicBezTo>
                    <a:cubicBezTo>
                      <a:pt x="0" y="2"/>
                      <a:pt x="0" y="2"/>
                      <a:pt x="0" y="2"/>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100" name="Freeform 1649"/>
              <p:cNvSpPr>
                <a:spLocks/>
              </p:cNvSpPr>
              <p:nvPr/>
            </p:nvSpPr>
            <p:spPr bwMode="auto">
              <a:xfrm>
                <a:off x="2055" y="2779"/>
                <a:ext cx="68" cy="56"/>
              </a:xfrm>
              <a:custGeom>
                <a:avLst/>
                <a:gdLst>
                  <a:gd name="T0" fmla="*/ 2 w 71"/>
                  <a:gd name="T1" fmla="*/ 37 h 59"/>
                  <a:gd name="T2" fmla="*/ 5 w 71"/>
                  <a:gd name="T3" fmla="*/ 37 h 59"/>
                  <a:gd name="T4" fmla="*/ 10 w 71"/>
                  <a:gd name="T5" fmla="*/ 38 h 59"/>
                  <a:gd name="T6" fmla="*/ 11 w 71"/>
                  <a:gd name="T7" fmla="*/ 35 h 59"/>
                  <a:gd name="T8" fmla="*/ 16 w 71"/>
                  <a:gd name="T9" fmla="*/ 31 h 59"/>
                  <a:gd name="T10" fmla="*/ 20 w 71"/>
                  <a:gd name="T11" fmla="*/ 33 h 59"/>
                  <a:gd name="T12" fmla="*/ 21 w 71"/>
                  <a:gd name="T13" fmla="*/ 34 h 59"/>
                  <a:gd name="T14" fmla="*/ 24 w 71"/>
                  <a:gd name="T15" fmla="*/ 36 h 59"/>
                  <a:gd name="T16" fmla="*/ 30 w 71"/>
                  <a:gd name="T17" fmla="*/ 35 h 59"/>
                  <a:gd name="T18" fmla="*/ 31 w 71"/>
                  <a:gd name="T19" fmla="*/ 36 h 59"/>
                  <a:gd name="T20" fmla="*/ 33 w 71"/>
                  <a:gd name="T21" fmla="*/ 36 h 59"/>
                  <a:gd name="T22" fmla="*/ 36 w 71"/>
                  <a:gd name="T23" fmla="*/ 36 h 59"/>
                  <a:gd name="T24" fmla="*/ 42 w 71"/>
                  <a:gd name="T25" fmla="*/ 35 h 59"/>
                  <a:gd name="T26" fmla="*/ 67 w 71"/>
                  <a:gd name="T27" fmla="*/ 59 h 59"/>
                  <a:gd name="T28" fmla="*/ 67 w 71"/>
                  <a:gd name="T29" fmla="*/ 59 h 59"/>
                  <a:gd name="T30" fmla="*/ 68 w 71"/>
                  <a:gd name="T31" fmla="*/ 59 h 59"/>
                  <a:gd name="T32" fmla="*/ 68 w 71"/>
                  <a:gd name="T33" fmla="*/ 59 h 59"/>
                  <a:gd name="T34" fmla="*/ 69 w 71"/>
                  <a:gd name="T35" fmla="*/ 59 h 59"/>
                  <a:gd name="T36" fmla="*/ 70 w 71"/>
                  <a:gd name="T37" fmla="*/ 59 h 59"/>
                  <a:gd name="T38" fmla="*/ 70 w 71"/>
                  <a:gd name="T39" fmla="*/ 59 h 59"/>
                  <a:gd name="T40" fmla="*/ 70 w 71"/>
                  <a:gd name="T41" fmla="*/ 58 h 59"/>
                  <a:gd name="T42" fmla="*/ 71 w 71"/>
                  <a:gd name="T43" fmla="*/ 58 h 59"/>
                  <a:gd name="T44" fmla="*/ 60 w 71"/>
                  <a:gd name="T45" fmla="*/ 46 h 59"/>
                  <a:gd name="T46" fmla="*/ 44 w 71"/>
                  <a:gd name="T47" fmla="*/ 35 h 59"/>
                  <a:gd name="T48" fmla="*/ 38 w 71"/>
                  <a:gd name="T49" fmla="*/ 29 h 59"/>
                  <a:gd name="T50" fmla="*/ 36 w 71"/>
                  <a:gd name="T51" fmla="*/ 27 h 59"/>
                  <a:gd name="T52" fmla="*/ 26 w 71"/>
                  <a:gd name="T53" fmla="*/ 9 h 59"/>
                  <a:gd name="T54" fmla="*/ 22 w 71"/>
                  <a:gd name="T55" fmla="*/ 0 h 59"/>
                  <a:gd name="T56" fmla="*/ 22 w 71"/>
                  <a:gd name="T57" fmla="*/ 0 h 59"/>
                  <a:gd name="T58" fmla="*/ 21 w 71"/>
                  <a:gd name="T59" fmla="*/ 1 h 59"/>
                  <a:gd name="T60" fmla="*/ 19 w 71"/>
                  <a:gd name="T61" fmla="*/ 3 h 59"/>
                  <a:gd name="T62" fmla="*/ 18 w 71"/>
                  <a:gd name="T63" fmla="*/ 4 h 59"/>
                  <a:gd name="T64" fmla="*/ 17 w 71"/>
                  <a:gd name="T65" fmla="*/ 5 h 59"/>
                  <a:gd name="T66" fmla="*/ 16 w 71"/>
                  <a:gd name="T67" fmla="*/ 5 h 59"/>
                  <a:gd name="T68" fmla="*/ 14 w 71"/>
                  <a:gd name="T69" fmla="*/ 7 h 59"/>
                  <a:gd name="T70" fmla="*/ 13 w 71"/>
                  <a:gd name="T71" fmla="*/ 8 h 59"/>
                  <a:gd name="T72" fmla="*/ 10 w 71"/>
                  <a:gd name="T73" fmla="*/ 10 h 59"/>
                  <a:gd name="T74" fmla="*/ 7 w 71"/>
                  <a:gd name="T75" fmla="*/ 12 h 59"/>
                  <a:gd name="T76" fmla="*/ 2 w 71"/>
                  <a:gd name="T77" fmla="*/ 25 h 59"/>
                  <a:gd name="T78" fmla="*/ 2 w 71"/>
                  <a:gd name="T79" fmla="*/ 36 h 59"/>
                  <a:gd name="T80" fmla="*/ 2 w 71"/>
                  <a:gd name="T81" fmla="*/ 36 h 59"/>
                  <a:gd name="T82" fmla="*/ 2 w 71"/>
                  <a:gd name="T83" fmla="*/ 37 h 59"/>
                  <a:gd name="T84" fmla="*/ 2 w 71"/>
                  <a:gd name="T85" fmla="*/ 37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1" h="59">
                    <a:moveTo>
                      <a:pt x="2" y="37"/>
                    </a:moveTo>
                    <a:cubicBezTo>
                      <a:pt x="3" y="37"/>
                      <a:pt x="4" y="37"/>
                      <a:pt x="5" y="37"/>
                    </a:cubicBezTo>
                    <a:cubicBezTo>
                      <a:pt x="8" y="37"/>
                      <a:pt x="10" y="37"/>
                      <a:pt x="10" y="38"/>
                    </a:cubicBezTo>
                    <a:cubicBezTo>
                      <a:pt x="11" y="37"/>
                      <a:pt x="11" y="36"/>
                      <a:pt x="11" y="35"/>
                    </a:cubicBezTo>
                    <a:cubicBezTo>
                      <a:pt x="12" y="32"/>
                      <a:pt x="14" y="31"/>
                      <a:pt x="16" y="31"/>
                    </a:cubicBezTo>
                    <a:cubicBezTo>
                      <a:pt x="17" y="31"/>
                      <a:pt x="18" y="32"/>
                      <a:pt x="20" y="33"/>
                    </a:cubicBezTo>
                    <a:cubicBezTo>
                      <a:pt x="20" y="34"/>
                      <a:pt x="21" y="34"/>
                      <a:pt x="21" y="34"/>
                    </a:cubicBezTo>
                    <a:cubicBezTo>
                      <a:pt x="22" y="36"/>
                      <a:pt x="23" y="36"/>
                      <a:pt x="24" y="36"/>
                    </a:cubicBezTo>
                    <a:cubicBezTo>
                      <a:pt x="28" y="34"/>
                      <a:pt x="30" y="35"/>
                      <a:pt x="30" y="35"/>
                    </a:cubicBezTo>
                    <a:cubicBezTo>
                      <a:pt x="31" y="35"/>
                      <a:pt x="31" y="35"/>
                      <a:pt x="31" y="36"/>
                    </a:cubicBezTo>
                    <a:cubicBezTo>
                      <a:pt x="31" y="36"/>
                      <a:pt x="31" y="36"/>
                      <a:pt x="33" y="36"/>
                    </a:cubicBezTo>
                    <a:cubicBezTo>
                      <a:pt x="34" y="36"/>
                      <a:pt x="35" y="36"/>
                      <a:pt x="36" y="36"/>
                    </a:cubicBezTo>
                    <a:cubicBezTo>
                      <a:pt x="39" y="35"/>
                      <a:pt x="41" y="35"/>
                      <a:pt x="42" y="35"/>
                    </a:cubicBezTo>
                    <a:cubicBezTo>
                      <a:pt x="43" y="36"/>
                      <a:pt x="45" y="36"/>
                      <a:pt x="67" y="59"/>
                    </a:cubicBezTo>
                    <a:cubicBezTo>
                      <a:pt x="67" y="59"/>
                      <a:pt x="67" y="59"/>
                      <a:pt x="67" y="59"/>
                    </a:cubicBezTo>
                    <a:cubicBezTo>
                      <a:pt x="67" y="59"/>
                      <a:pt x="67" y="59"/>
                      <a:pt x="68" y="59"/>
                    </a:cubicBezTo>
                    <a:cubicBezTo>
                      <a:pt x="68" y="59"/>
                      <a:pt x="68" y="59"/>
                      <a:pt x="68" y="59"/>
                    </a:cubicBezTo>
                    <a:cubicBezTo>
                      <a:pt x="69" y="59"/>
                      <a:pt x="69" y="59"/>
                      <a:pt x="69" y="59"/>
                    </a:cubicBezTo>
                    <a:cubicBezTo>
                      <a:pt x="69" y="59"/>
                      <a:pt x="69" y="59"/>
                      <a:pt x="70" y="59"/>
                    </a:cubicBezTo>
                    <a:cubicBezTo>
                      <a:pt x="70" y="59"/>
                      <a:pt x="70" y="59"/>
                      <a:pt x="70" y="59"/>
                    </a:cubicBezTo>
                    <a:cubicBezTo>
                      <a:pt x="70" y="58"/>
                      <a:pt x="70" y="58"/>
                      <a:pt x="70" y="58"/>
                    </a:cubicBezTo>
                    <a:cubicBezTo>
                      <a:pt x="70" y="58"/>
                      <a:pt x="70" y="58"/>
                      <a:pt x="71" y="58"/>
                    </a:cubicBezTo>
                    <a:cubicBezTo>
                      <a:pt x="67" y="55"/>
                      <a:pt x="64" y="51"/>
                      <a:pt x="60" y="46"/>
                    </a:cubicBezTo>
                    <a:cubicBezTo>
                      <a:pt x="54" y="38"/>
                      <a:pt x="47" y="35"/>
                      <a:pt x="44" y="35"/>
                    </a:cubicBezTo>
                    <a:cubicBezTo>
                      <a:pt x="40" y="35"/>
                      <a:pt x="39" y="32"/>
                      <a:pt x="38" y="29"/>
                    </a:cubicBezTo>
                    <a:cubicBezTo>
                      <a:pt x="37" y="29"/>
                      <a:pt x="37" y="28"/>
                      <a:pt x="36" y="27"/>
                    </a:cubicBezTo>
                    <a:cubicBezTo>
                      <a:pt x="32" y="27"/>
                      <a:pt x="27" y="15"/>
                      <a:pt x="26" y="9"/>
                    </a:cubicBezTo>
                    <a:cubicBezTo>
                      <a:pt x="26" y="7"/>
                      <a:pt x="25" y="3"/>
                      <a:pt x="22" y="0"/>
                    </a:cubicBezTo>
                    <a:cubicBezTo>
                      <a:pt x="22" y="0"/>
                      <a:pt x="22" y="0"/>
                      <a:pt x="22" y="0"/>
                    </a:cubicBezTo>
                    <a:cubicBezTo>
                      <a:pt x="21" y="1"/>
                      <a:pt x="21" y="1"/>
                      <a:pt x="21" y="1"/>
                    </a:cubicBezTo>
                    <a:cubicBezTo>
                      <a:pt x="20" y="2"/>
                      <a:pt x="20" y="2"/>
                      <a:pt x="19" y="3"/>
                    </a:cubicBezTo>
                    <a:cubicBezTo>
                      <a:pt x="19" y="3"/>
                      <a:pt x="19" y="3"/>
                      <a:pt x="18" y="4"/>
                    </a:cubicBezTo>
                    <a:cubicBezTo>
                      <a:pt x="18" y="4"/>
                      <a:pt x="17" y="5"/>
                      <a:pt x="17" y="5"/>
                    </a:cubicBezTo>
                    <a:cubicBezTo>
                      <a:pt x="17" y="5"/>
                      <a:pt x="16" y="5"/>
                      <a:pt x="16" y="5"/>
                    </a:cubicBezTo>
                    <a:cubicBezTo>
                      <a:pt x="16" y="6"/>
                      <a:pt x="15" y="6"/>
                      <a:pt x="14" y="7"/>
                    </a:cubicBezTo>
                    <a:cubicBezTo>
                      <a:pt x="14" y="7"/>
                      <a:pt x="13" y="7"/>
                      <a:pt x="13" y="8"/>
                    </a:cubicBezTo>
                    <a:cubicBezTo>
                      <a:pt x="12" y="9"/>
                      <a:pt x="11" y="9"/>
                      <a:pt x="10" y="10"/>
                    </a:cubicBezTo>
                    <a:cubicBezTo>
                      <a:pt x="7" y="11"/>
                      <a:pt x="7" y="12"/>
                      <a:pt x="7" y="12"/>
                    </a:cubicBezTo>
                    <a:cubicBezTo>
                      <a:pt x="8" y="16"/>
                      <a:pt x="6" y="20"/>
                      <a:pt x="2" y="25"/>
                    </a:cubicBezTo>
                    <a:cubicBezTo>
                      <a:pt x="0" y="28"/>
                      <a:pt x="1" y="32"/>
                      <a:pt x="2" y="36"/>
                    </a:cubicBezTo>
                    <a:cubicBezTo>
                      <a:pt x="2" y="36"/>
                      <a:pt x="2" y="36"/>
                      <a:pt x="2" y="36"/>
                    </a:cubicBezTo>
                    <a:cubicBezTo>
                      <a:pt x="2" y="37"/>
                      <a:pt x="2" y="37"/>
                      <a:pt x="2" y="37"/>
                    </a:cubicBezTo>
                    <a:cubicBezTo>
                      <a:pt x="2" y="37"/>
                      <a:pt x="2" y="37"/>
                      <a:pt x="2" y="37"/>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101" name="Freeform 1650"/>
              <p:cNvSpPr>
                <a:spLocks/>
              </p:cNvSpPr>
              <p:nvPr/>
            </p:nvSpPr>
            <p:spPr bwMode="auto">
              <a:xfrm>
                <a:off x="2072" y="2782"/>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1" y="0"/>
                      <a:pt x="0" y="1"/>
                    </a:cubicBezTo>
                    <a:cubicBezTo>
                      <a:pt x="1" y="0"/>
                      <a:pt x="1" y="0"/>
                      <a:pt x="1" y="0"/>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102" name="Freeform 1651"/>
              <p:cNvSpPr>
                <a:spLocks/>
              </p:cNvSpPr>
              <p:nvPr/>
            </p:nvSpPr>
            <p:spPr bwMode="auto">
              <a:xfrm>
                <a:off x="2070" y="2783"/>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103" name="Freeform 1652"/>
              <p:cNvSpPr>
                <a:spLocks/>
              </p:cNvSpPr>
              <p:nvPr/>
            </p:nvSpPr>
            <p:spPr bwMode="auto">
              <a:xfrm>
                <a:off x="2075" y="2779"/>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0" y="1"/>
                      <a:pt x="1" y="0"/>
                    </a:cubicBezTo>
                    <a:cubicBezTo>
                      <a:pt x="0" y="1"/>
                      <a:pt x="0" y="1"/>
                      <a:pt x="0" y="1"/>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104" name="Freeform 1653"/>
              <p:cNvSpPr>
                <a:spLocks/>
              </p:cNvSpPr>
              <p:nvPr/>
            </p:nvSpPr>
            <p:spPr bwMode="auto">
              <a:xfrm>
                <a:off x="2055" y="2803"/>
                <a:ext cx="2" cy="10"/>
              </a:xfrm>
              <a:custGeom>
                <a:avLst/>
                <a:gdLst>
                  <a:gd name="T0" fmla="*/ 2 w 2"/>
                  <a:gd name="T1" fmla="*/ 0 h 11"/>
                  <a:gd name="T2" fmla="*/ 2 w 2"/>
                  <a:gd name="T3" fmla="*/ 11 h 11"/>
                  <a:gd name="T4" fmla="*/ 2 w 2"/>
                  <a:gd name="T5" fmla="*/ 11 h 11"/>
                  <a:gd name="T6" fmla="*/ 2 w 2"/>
                  <a:gd name="T7" fmla="*/ 11 h 11"/>
                  <a:gd name="T8" fmla="*/ 2 w 2"/>
                  <a:gd name="T9" fmla="*/ 0 h 11"/>
                </a:gdLst>
                <a:ahLst/>
                <a:cxnLst>
                  <a:cxn ang="0">
                    <a:pos x="T0" y="T1"/>
                  </a:cxn>
                  <a:cxn ang="0">
                    <a:pos x="T2" y="T3"/>
                  </a:cxn>
                  <a:cxn ang="0">
                    <a:pos x="T4" y="T5"/>
                  </a:cxn>
                  <a:cxn ang="0">
                    <a:pos x="T6" y="T7"/>
                  </a:cxn>
                  <a:cxn ang="0">
                    <a:pos x="T8" y="T9"/>
                  </a:cxn>
                </a:cxnLst>
                <a:rect l="0" t="0" r="r" b="b"/>
                <a:pathLst>
                  <a:path w="2" h="11">
                    <a:moveTo>
                      <a:pt x="2" y="0"/>
                    </a:moveTo>
                    <a:cubicBezTo>
                      <a:pt x="0" y="3"/>
                      <a:pt x="1" y="7"/>
                      <a:pt x="2" y="11"/>
                    </a:cubicBezTo>
                    <a:cubicBezTo>
                      <a:pt x="2" y="11"/>
                      <a:pt x="2" y="11"/>
                      <a:pt x="2" y="11"/>
                    </a:cubicBezTo>
                    <a:cubicBezTo>
                      <a:pt x="2" y="11"/>
                      <a:pt x="2" y="11"/>
                      <a:pt x="2" y="11"/>
                    </a:cubicBezTo>
                    <a:cubicBezTo>
                      <a:pt x="1" y="7"/>
                      <a:pt x="0" y="3"/>
                      <a:pt x="2" y="0"/>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105" name="Freeform 1654"/>
              <p:cNvSpPr>
                <a:spLocks/>
              </p:cNvSpPr>
              <p:nvPr/>
            </p:nvSpPr>
            <p:spPr bwMode="auto">
              <a:xfrm>
                <a:off x="2121" y="2835"/>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106" name="Freeform 1655"/>
              <p:cNvSpPr>
                <a:spLocks/>
              </p:cNvSpPr>
              <p:nvPr/>
            </p:nvSpPr>
            <p:spPr bwMode="auto">
              <a:xfrm>
                <a:off x="2122" y="2834"/>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107" name="Freeform 1656"/>
              <p:cNvSpPr>
                <a:spLocks/>
              </p:cNvSpPr>
              <p:nvPr/>
            </p:nvSpPr>
            <p:spPr bwMode="auto">
              <a:xfrm>
                <a:off x="2119" y="283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108" name="Freeform 1657"/>
              <p:cNvSpPr>
                <a:spLocks/>
              </p:cNvSpPr>
              <p:nvPr/>
            </p:nvSpPr>
            <p:spPr bwMode="auto">
              <a:xfrm>
                <a:off x="2120" y="283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109" name="Freeform 1658"/>
              <p:cNvSpPr>
                <a:spLocks/>
              </p:cNvSpPr>
              <p:nvPr/>
            </p:nvSpPr>
            <p:spPr bwMode="auto">
              <a:xfrm>
                <a:off x="2018" y="2812"/>
                <a:ext cx="156" cy="122"/>
              </a:xfrm>
              <a:custGeom>
                <a:avLst/>
                <a:gdLst>
                  <a:gd name="T0" fmla="*/ 41 w 163"/>
                  <a:gd name="T1" fmla="*/ 8 h 127"/>
                  <a:gd name="T2" fmla="*/ 40 w 163"/>
                  <a:gd name="T3" fmla="*/ 11 h 127"/>
                  <a:gd name="T4" fmla="*/ 38 w 163"/>
                  <a:gd name="T5" fmla="*/ 14 h 127"/>
                  <a:gd name="T6" fmla="*/ 30 w 163"/>
                  <a:gd name="T7" fmla="*/ 25 h 127"/>
                  <a:gd name="T8" fmla="*/ 25 w 163"/>
                  <a:gd name="T9" fmla="*/ 33 h 127"/>
                  <a:gd name="T10" fmla="*/ 21 w 163"/>
                  <a:gd name="T11" fmla="*/ 44 h 127"/>
                  <a:gd name="T12" fmla="*/ 17 w 163"/>
                  <a:gd name="T13" fmla="*/ 47 h 127"/>
                  <a:gd name="T14" fmla="*/ 13 w 163"/>
                  <a:gd name="T15" fmla="*/ 58 h 127"/>
                  <a:gd name="T16" fmla="*/ 7 w 163"/>
                  <a:gd name="T17" fmla="*/ 72 h 127"/>
                  <a:gd name="T18" fmla="*/ 3 w 163"/>
                  <a:gd name="T19" fmla="*/ 73 h 127"/>
                  <a:gd name="T20" fmla="*/ 0 w 163"/>
                  <a:gd name="T21" fmla="*/ 78 h 127"/>
                  <a:gd name="T22" fmla="*/ 11 w 163"/>
                  <a:gd name="T23" fmla="*/ 84 h 127"/>
                  <a:gd name="T24" fmla="*/ 21 w 163"/>
                  <a:gd name="T25" fmla="*/ 96 h 127"/>
                  <a:gd name="T26" fmla="*/ 32 w 163"/>
                  <a:gd name="T27" fmla="*/ 104 h 127"/>
                  <a:gd name="T28" fmla="*/ 32 w 163"/>
                  <a:gd name="T29" fmla="*/ 111 h 127"/>
                  <a:gd name="T30" fmla="*/ 31 w 163"/>
                  <a:gd name="T31" fmla="*/ 114 h 127"/>
                  <a:gd name="T32" fmla="*/ 33 w 163"/>
                  <a:gd name="T33" fmla="*/ 114 h 127"/>
                  <a:gd name="T34" fmla="*/ 34 w 163"/>
                  <a:gd name="T35" fmla="*/ 115 h 127"/>
                  <a:gd name="T36" fmla="*/ 46 w 163"/>
                  <a:gd name="T37" fmla="*/ 117 h 127"/>
                  <a:gd name="T38" fmla="*/ 71 w 163"/>
                  <a:gd name="T39" fmla="*/ 127 h 127"/>
                  <a:gd name="T40" fmla="*/ 77 w 163"/>
                  <a:gd name="T41" fmla="*/ 121 h 127"/>
                  <a:gd name="T42" fmla="*/ 89 w 163"/>
                  <a:gd name="T43" fmla="*/ 120 h 127"/>
                  <a:gd name="T44" fmla="*/ 98 w 163"/>
                  <a:gd name="T45" fmla="*/ 120 h 127"/>
                  <a:gd name="T46" fmla="*/ 98 w 163"/>
                  <a:gd name="T47" fmla="*/ 119 h 127"/>
                  <a:gd name="T48" fmla="*/ 103 w 163"/>
                  <a:gd name="T49" fmla="*/ 118 h 127"/>
                  <a:gd name="T50" fmla="*/ 106 w 163"/>
                  <a:gd name="T51" fmla="*/ 118 h 127"/>
                  <a:gd name="T52" fmla="*/ 108 w 163"/>
                  <a:gd name="T53" fmla="*/ 118 h 127"/>
                  <a:gd name="T54" fmla="*/ 123 w 163"/>
                  <a:gd name="T55" fmla="*/ 110 h 127"/>
                  <a:gd name="T56" fmla="*/ 134 w 163"/>
                  <a:gd name="T57" fmla="*/ 109 h 127"/>
                  <a:gd name="T58" fmla="*/ 161 w 163"/>
                  <a:gd name="T59" fmla="*/ 79 h 127"/>
                  <a:gd name="T60" fmla="*/ 122 w 163"/>
                  <a:gd name="T61" fmla="*/ 68 h 127"/>
                  <a:gd name="T62" fmla="*/ 115 w 163"/>
                  <a:gd name="T63" fmla="*/ 61 h 127"/>
                  <a:gd name="T64" fmla="*/ 106 w 163"/>
                  <a:gd name="T65" fmla="*/ 49 h 127"/>
                  <a:gd name="T66" fmla="*/ 107 w 163"/>
                  <a:gd name="T67" fmla="*/ 47 h 127"/>
                  <a:gd name="T68" fmla="*/ 107 w 163"/>
                  <a:gd name="T69" fmla="*/ 46 h 127"/>
                  <a:gd name="T70" fmla="*/ 108 w 163"/>
                  <a:gd name="T71" fmla="*/ 45 h 127"/>
                  <a:gd name="T72" fmla="*/ 107 w 163"/>
                  <a:gd name="T73" fmla="*/ 45 h 127"/>
                  <a:gd name="T74" fmla="*/ 106 w 163"/>
                  <a:gd name="T75" fmla="*/ 44 h 127"/>
                  <a:gd name="T76" fmla="*/ 101 w 163"/>
                  <a:gd name="T77" fmla="*/ 46 h 127"/>
                  <a:gd name="T78" fmla="*/ 97 w 163"/>
                  <a:gd name="T79" fmla="*/ 32 h 127"/>
                  <a:gd name="T80" fmla="*/ 99 w 163"/>
                  <a:gd name="T81" fmla="*/ 31 h 127"/>
                  <a:gd name="T82" fmla="*/ 100 w 163"/>
                  <a:gd name="T83" fmla="*/ 29 h 127"/>
                  <a:gd name="T84" fmla="*/ 102 w 163"/>
                  <a:gd name="T85" fmla="*/ 27 h 127"/>
                  <a:gd name="T86" fmla="*/ 91 w 163"/>
                  <a:gd name="T87" fmla="*/ 15 h 127"/>
                  <a:gd name="T88" fmla="*/ 88 w 163"/>
                  <a:gd name="T89" fmla="*/ 12 h 127"/>
                  <a:gd name="T90" fmla="*/ 85 w 163"/>
                  <a:gd name="T91" fmla="*/ 9 h 127"/>
                  <a:gd name="T92" fmla="*/ 83 w 163"/>
                  <a:gd name="T93" fmla="*/ 7 h 127"/>
                  <a:gd name="T94" fmla="*/ 80 w 163"/>
                  <a:gd name="T95" fmla="*/ 4 h 127"/>
                  <a:gd name="T96" fmla="*/ 76 w 163"/>
                  <a:gd name="T97" fmla="*/ 5 h 127"/>
                  <a:gd name="T98" fmla="*/ 69 w 163"/>
                  <a:gd name="T99" fmla="*/ 4 h 127"/>
                  <a:gd name="T100" fmla="*/ 65 w 163"/>
                  <a:gd name="T101" fmla="*/ 4 h 127"/>
                  <a:gd name="T102" fmla="*/ 57 w 163"/>
                  <a:gd name="T103" fmla="*/ 2 h 127"/>
                  <a:gd name="T104" fmla="*/ 55 w 163"/>
                  <a:gd name="T105" fmla="*/ 0 h 127"/>
                  <a:gd name="T106" fmla="*/ 54 w 163"/>
                  <a:gd name="T107" fmla="*/ 3 h 127"/>
                  <a:gd name="T108" fmla="*/ 47 w 163"/>
                  <a:gd name="T109" fmla="*/ 6 h 127"/>
                  <a:gd name="T110" fmla="*/ 41 w 163"/>
                  <a:gd name="T111" fmla="*/ 6 h 127"/>
                  <a:gd name="T112" fmla="*/ 41 w 163"/>
                  <a:gd name="T113" fmla="*/ 6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3" h="127">
                    <a:moveTo>
                      <a:pt x="41" y="8"/>
                    </a:moveTo>
                    <a:cubicBezTo>
                      <a:pt x="41" y="8"/>
                      <a:pt x="41" y="8"/>
                      <a:pt x="41" y="8"/>
                    </a:cubicBezTo>
                    <a:cubicBezTo>
                      <a:pt x="41" y="9"/>
                      <a:pt x="40" y="9"/>
                      <a:pt x="40" y="10"/>
                    </a:cubicBezTo>
                    <a:cubicBezTo>
                      <a:pt x="40" y="10"/>
                      <a:pt x="40" y="11"/>
                      <a:pt x="40" y="11"/>
                    </a:cubicBezTo>
                    <a:cubicBezTo>
                      <a:pt x="40" y="11"/>
                      <a:pt x="40" y="12"/>
                      <a:pt x="39" y="12"/>
                    </a:cubicBezTo>
                    <a:cubicBezTo>
                      <a:pt x="39" y="13"/>
                      <a:pt x="39" y="13"/>
                      <a:pt x="38" y="14"/>
                    </a:cubicBezTo>
                    <a:cubicBezTo>
                      <a:pt x="38" y="15"/>
                      <a:pt x="37" y="17"/>
                      <a:pt x="37" y="17"/>
                    </a:cubicBezTo>
                    <a:cubicBezTo>
                      <a:pt x="37" y="21"/>
                      <a:pt x="33" y="25"/>
                      <a:pt x="30" y="25"/>
                    </a:cubicBezTo>
                    <a:cubicBezTo>
                      <a:pt x="30" y="25"/>
                      <a:pt x="29" y="27"/>
                      <a:pt x="28" y="28"/>
                    </a:cubicBezTo>
                    <a:cubicBezTo>
                      <a:pt x="27" y="30"/>
                      <a:pt x="26" y="31"/>
                      <a:pt x="25" y="33"/>
                    </a:cubicBezTo>
                    <a:cubicBezTo>
                      <a:pt x="24" y="34"/>
                      <a:pt x="24" y="35"/>
                      <a:pt x="23" y="37"/>
                    </a:cubicBezTo>
                    <a:cubicBezTo>
                      <a:pt x="23" y="40"/>
                      <a:pt x="23" y="42"/>
                      <a:pt x="21" y="44"/>
                    </a:cubicBezTo>
                    <a:cubicBezTo>
                      <a:pt x="20" y="45"/>
                      <a:pt x="19" y="45"/>
                      <a:pt x="18" y="46"/>
                    </a:cubicBezTo>
                    <a:cubicBezTo>
                      <a:pt x="17" y="46"/>
                      <a:pt x="17" y="46"/>
                      <a:pt x="17" y="47"/>
                    </a:cubicBezTo>
                    <a:cubicBezTo>
                      <a:pt x="18" y="49"/>
                      <a:pt x="17" y="51"/>
                      <a:pt x="15" y="53"/>
                    </a:cubicBezTo>
                    <a:cubicBezTo>
                      <a:pt x="14" y="55"/>
                      <a:pt x="13" y="56"/>
                      <a:pt x="13" y="58"/>
                    </a:cubicBezTo>
                    <a:cubicBezTo>
                      <a:pt x="13" y="58"/>
                      <a:pt x="13" y="70"/>
                      <a:pt x="11" y="72"/>
                    </a:cubicBezTo>
                    <a:cubicBezTo>
                      <a:pt x="10" y="73"/>
                      <a:pt x="9" y="73"/>
                      <a:pt x="7" y="72"/>
                    </a:cubicBezTo>
                    <a:cubicBezTo>
                      <a:pt x="7" y="72"/>
                      <a:pt x="6" y="72"/>
                      <a:pt x="5" y="72"/>
                    </a:cubicBezTo>
                    <a:cubicBezTo>
                      <a:pt x="3" y="72"/>
                      <a:pt x="3" y="73"/>
                      <a:pt x="3" y="73"/>
                    </a:cubicBezTo>
                    <a:cubicBezTo>
                      <a:pt x="3" y="75"/>
                      <a:pt x="2" y="76"/>
                      <a:pt x="1" y="77"/>
                    </a:cubicBezTo>
                    <a:cubicBezTo>
                      <a:pt x="1" y="77"/>
                      <a:pt x="0" y="78"/>
                      <a:pt x="0" y="78"/>
                    </a:cubicBezTo>
                    <a:cubicBezTo>
                      <a:pt x="1" y="78"/>
                      <a:pt x="3" y="79"/>
                      <a:pt x="4" y="79"/>
                    </a:cubicBezTo>
                    <a:cubicBezTo>
                      <a:pt x="7" y="80"/>
                      <a:pt x="10" y="81"/>
                      <a:pt x="11" y="84"/>
                    </a:cubicBezTo>
                    <a:cubicBezTo>
                      <a:pt x="12" y="85"/>
                      <a:pt x="13" y="86"/>
                      <a:pt x="14" y="88"/>
                    </a:cubicBezTo>
                    <a:cubicBezTo>
                      <a:pt x="17" y="90"/>
                      <a:pt x="19" y="93"/>
                      <a:pt x="21" y="96"/>
                    </a:cubicBezTo>
                    <a:cubicBezTo>
                      <a:pt x="23" y="101"/>
                      <a:pt x="27" y="103"/>
                      <a:pt x="29" y="103"/>
                    </a:cubicBezTo>
                    <a:cubicBezTo>
                      <a:pt x="30" y="103"/>
                      <a:pt x="31" y="104"/>
                      <a:pt x="32" y="104"/>
                    </a:cubicBezTo>
                    <a:cubicBezTo>
                      <a:pt x="32" y="105"/>
                      <a:pt x="32" y="106"/>
                      <a:pt x="32" y="107"/>
                    </a:cubicBezTo>
                    <a:cubicBezTo>
                      <a:pt x="32" y="108"/>
                      <a:pt x="32" y="109"/>
                      <a:pt x="32" y="111"/>
                    </a:cubicBezTo>
                    <a:cubicBezTo>
                      <a:pt x="32" y="112"/>
                      <a:pt x="32" y="112"/>
                      <a:pt x="32" y="113"/>
                    </a:cubicBezTo>
                    <a:cubicBezTo>
                      <a:pt x="31" y="113"/>
                      <a:pt x="31" y="114"/>
                      <a:pt x="31" y="114"/>
                    </a:cubicBezTo>
                    <a:cubicBezTo>
                      <a:pt x="32" y="114"/>
                      <a:pt x="32" y="114"/>
                      <a:pt x="32" y="114"/>
                    </a:cubicBezTo>
                    <a:cubicBezTo>
                      <a:pt x="33" y="114"/>
                      <a:pt x="33" y="114"/>
                      <a:pt x="33" y="114"/>
                    </a:cubicBezTo>
                    <a:cubicBezTo>
                      <a:pt x="33" y="114"/>
                      <a:pt x="33" y="115"/>
                      <a:pt x="33" y="115"/>
                    </a:cubicBezTo>
                    <a:cubicBezTo>
                      <a:pt x="34" y="115"/>
                      <a:pt x="34" y="115"/>
                      <a:pt x="34" y="115"/>
                    </a:cubicBezTo>
                    <a:cubicBezTo>
                      <a:pt x="34" y="115"/>
                      <a:pt x="36" y="115"/>
                      <a:pt x="37" y="115"/>
                    </a:cubicBezTo>
                    <a:cubicBezTo>
                      <a:pt x="40" y="115"/>
                      <a:pt x="44" y="116"/>
                      <a:pt x="46" y="117"/>
                    </a:cubicBezTo>
                    <a:cubicBezTo>
                      <a:pt x="48" y="120"/>
                      <a:pt x="56" y="124"/>
                      <a:pt x="57" y="124"/>
                    </a:cubicBezTo>
                    <a:cubicBezTo>
                      <a:pt x="59" y="124"/>
                      <a:pt x="68" y="125"/>
                      <a:pt x="71" y="127"/>
                    </a:cubicBezTo>
                    <a:cubicBezTo>
                      <a:pt x="71" y="126"/>
                      <a:pt x="72" y="126"/>
                      <a:pt x="72" y="125"/>
                    </a:cubicBezTo>
                    <a:cubicBezTo>
                      <a:pt x="73" y="124"/>
                      <a:pt x="75" y="122"/>
                      <a:pt x="77" y="121"/>
                    </a:cubicBezTo>
                    <a:cubicBezTo>
                      <a:pt x="80" y="119"/>
                      <a:pt x="83" y="118"/>
                      <a:pt x="86" y="118"/>
                    </a:cubicBezTo>
                    <a:cubicBezTo>
                      <a:pt x="88" y="118"/>
                      <a:pt x="89" y="119"/>
                      <a:pt x="89" y="120"/>
                    </a:cubicBezTo>
                    <a:cubicBezTo>
                      <a:pt x="90" y="121"/>
                      <a:pt x="91" y="122"/>
                      <a:pt x="92" y="121"/>
                    </a:cubicBezTo>
                    <a:cubicBezTo>
                      <a:pt x="93" y="121"/>
                      <a:pt x="96" y="120"/>
                      <a:pt x="98" y="120"/>
                    </a:cubicBezTo>
                    <a:cubicBezTo>
                      <a:pt x="98" y="120"/>
                      <a:pt x="98" y="120"/>
                      <a:pt x="98" y="120"/>
                    </a:cubicBezTo>
                    <a:cubicBezTo>
                      <a:pt x="98" y="119"/>
                      <a:pt x="98" y="119"/>
                      <a:pt x="98" y="119"/>
                    </a:cubicBezTo>
                    <a:cubicBezTo>
                      <a:pt x="98" y="119"/>
                      <a:pt x="98" y="119"/>
                      <a:pt x="98" y="119"/>
                    </a:cubicBezTo>
                    <a:cubicBezTo>
                      <a:pt x="103" y="118"/>
                      <a:pt x="103" y="118"/>
                      <a:pt x="103" y="118"/>
                    </a:cubicBezTo>
                    <a:cubicBezTo>
                      <a:pt x="103" y="118"/>
                      <a:pt x="103" y="118"/>
                      <a:pt x="103" y="118"/>
                    </a:cubicBezTo>
                    <a:cubicBezTo>
                      <a:pt x="104" y="118"/>
                      <a:pt x="105" y="118"/>
                      <a:pt x="106" y="118"/>
                    </a:cubicBezTo>
                    <a:cubicBezTo>
                      <a:pt x="106" y="118"/>
                      <a:pt x="107" y="118"/>
                      <a:pt x="108" y="118"/>
                    </a:cubicBezTo>
                    <a:cubicBezTo>
                      <a:pt x="108" y="118"/>
                      <a:pt x="108" y="118"/>
                      <a:pt x="108" y="118"/>
                    </a:cubicBezTo>
                    <a:cubicBezTo>
                      <a:pt x="108" y="118"/>
                      <a:pt x="109" y="117"/>
                      <a:pt x="110" y="116"/>
                    </a:cubicBezTo>
                    <a:cubicBezTo>
                      <a:pt x="113" y="114"/>
                      <a:pt x="117" y="110"/>
                      <a:pt x="123" y="110"/>
                    </a:cubicBezTo>
                    <a:cubicBezTo>
                      <a:pt x="124" y="110"/>
                      <a:pt x="126" y="110"/>
                      <a:pt x="127" y="110"/>
                    </a:cubicBezTo>
                    <a:cubicBezTo>
                      <a:pt x="130" y="110"/>
                      <a:pt x="132" y="111"/>
                      <a:pt x="134" y="109"/>
                    </a:cubicBezTo>
                    <a:cubicBezTo>
                      <a:pt x="136" y="106"/>
                      <a:pt x="157" y="85"/>
                      <a:pt x="163" y="79"/>
                    </a:cubicBezTo>
                    <a:cubicBezTo>
                      <a:pt x="162" y="79"/>
                      <a:pt x="162" y="79"/>
                      <a:pt x="161" y="79"/>
                    </a:cubicBezTo>
                    <a:cubicBezTo>
                      <a:pt x="159" y="79"/>
                      <a:pt x="154" y="79"/>
                      <a:pt x="145" y="76"/>
                    </a:cubicBezTo>
                    <a:cubicBezTo>
                      <a:pt x="137" y="73"/>
                      <a:pt x="125" y="68"/>
                      <a:pt x="122" y="68"/>
                    </a:cubicBezTo>
                    <a:cubicBezTo>
                      <a:pt x="121" y="67"/>
                      <a:pt x="119" y="66"/>
                      <a:pt x="117" y="64"/>
                    </a:cubicBezTo>
                    <a:cubicBezTo>
                      <a:pt x="116" y="63"/>
                      <a:pt x="115" y="61"/>
                      <a:pt x="115" y="61"/>
                    </a:cubicBezTo>
                    <a:cubicBezTo>
                      <a:pt x="111" y="59"/>
                      <a:pt x="107" y="51"/>
                      <a:pt x="107" y="50"/>
                    </a:cubicBezTo>
                    <a:cubicBezTo>
                      <a:pt x="106" y="49"/>
                      <a:pt x="106" y="49"/>
                      <a:pt x="106" y="49"/>
                    </a:cubicBezTo>
                    <a:cubicBezTo>
                      <a:pt x="106" y="49"/>
                      <a:pt x="106" y="49"/>
                      <a:pt x="106" y="49"/>
                    </a:cubicBezTo>
                    <a:cubicBezTo>
                      <a:pt x="106" y="48"/>
                      <a:pt x="106" y="48"/>
                      <a:pt x="107" y="47"/>
                    </a:cubicBezTo>
                    <a:cubicBezTo>
                      <a:pt x="107" y="47"/>
                      <a:pt x="107" y="47"/>
                      <a:pt x="107" y="47"/>
                    </a:cubicBezTo>
                    <a:cubicBezTo>
                      <a:pt x="107" y="47"/>
                      <a:pt x="107" y="46"/>
                      <a:pt x="107" y="46"/>
                    </a:cubicBezTo>
                    <a:cubicBezTo>
                      <a:pt x="107" y="46"/>
                      <a:pt x="107" y="45"/>
                      <a:pt x="107" y="45"/>
                    </a:cubicBezTo>
                    <a:cubicBezTo>
                      <a:pt x="107" y="45"/>
                      <a:pt x="107" y="45"/>
                      <a:pt x="108" y="45"/>
                    </a:cubicBezTo>
                    <a:cubicBezTo>
                      <a:pt x="107" y="45"/>
                      <a:pt x="107" y="45"/>
                      <a:pt x="107" y="45"/>
                    </a:cubicBezTo>
                    <a:cubicBezTo>
                      <a:pt x="107" y="45"/>
                      <a:pt x="107" y="45"/>
                      <a:pt x="107" y="45"/>
                    </a:cubicBezTo>
                    <a:cubicBezTo>
                      <a:pt x="107" y="45"/>
                      <a:pt x="107" y="44"/>
                      <a:pt x="107" y="44"/>
                    </a:cubicBezTo>
                    <a:cubicBezTo>
                      <a:pt x="106" y="44"/>
                      <a:pt x="106" y="44"/>
                      <a:pt x="106" y="44"/>
                    </a:cubicBezTo>
                    <a:cubicBezTo>
                      <a:pt x="106" y="44"/>
                      <a:pt x="106" y="44"/>
                      <a:pt x="106" y="45"/>
                    </a:cubicBezTo>
                    <a:cubicBezTo>
                      <a:pt x="104" y="46"/>
                      <a:pt x="102" y="46"/>
                      <a:pt x="101" y="46"/>
                    </a:cubicBezTo>
                    <a:cubicBezTo>
                      <a:pt x="98" y="46"/>
                      <a:pt x="97" y="45"/>
                      <a:pt x="97" y="44"/>
                    </a:cubicBezTo>
                    <a:cubicBezTo>
                      <a:pt x="96" y="43"/>
                      <a:pt x="94" y="36"/>
                      <a:pt x="97" y="32"/>
                    </a:cubicBezTo>
                    <a:cubicBezTo>
                      <a:pt x="98" y="32"/>
                      <a:pt x="98" y="31"/>
                      <a:pt x="99" y="31"/>
                    </a:cubicBezTo>
                    <a:cubicBezTo>
                      <a:pt x="99" y="31"/>
                      <a:pt x="99" y="31"/>
                      <a:pt x="99" y="31"/>
                    </a:cubicBezTo>
                    <a:cubicBezTo>
                      <a:pt x="99" y="30"/>
                      <a:pt x="100" y="30"/>
                      <a:pt x="100" y="29"/>
                    </a:cubicBezTo>
                    <a:cubicBezTo>
                      <a:pt x="100" y="29"/>
                      <a:pt x="100" y="29"/>
                      <a:pt x="100" y="29"/>
                    </a:cubicBezTo>
                    <a:cubicBezTo>
                      <a:pt x="101" y="28"/>
                      <a:pt x="101" y="27"/>
                      <a:pt x="101" y="27"/>
                    </a:cubicBezTo>
                    <a:cubicBezTo>
                      <a:pt x="101" y="27"/>
                      <a:pt x="101" y="27"/>
                      <a:pt x="102" y="27"/>
                    </a:cubicBezTo>
                    <a:cubicBezTo>
                      <a:pt x="102" y="26"/>
                      <a:pt x="102" y="26"/>
                      <a:pt x="102" y="26"/>
                    </a:cubicBezTo>
                    <a:cubicBezTo>
                      <a:pt x="98" y="22"/>
                      <a:pt x="95" y="18"/>
                      <a:pt x="91" y="15"/>
                    </a:cubicBezTo>
                    <a:cubicBezTo>
                      <a:pt x="91" y="15"/>
                      <a:pt x="91" y="15"/>
                      <a:pt x="91" y="15"/>
                    </a:cubicBezTo>
                    <a:cubicBezTo>
                      <a:pt x="90" y="14"/>
                      <a:pt x="89" y="13"/>
                      <a:pt x="88" y="12"/>
                    </a:cubicBezTo>
                    <a:cubicBezTo>
                      <a:pt x="88" y="12"/>
                      <a:pt x="88" y="12"/>
                      <a:pt x="88" y="12"/>
                    </a:cubicBezTo>
                    <a:cubicBezTo>
                      <a:pt x="87" y="11"/>
                      <a:pt x="86" y="10"/>
                      <a:pt x="85" y="9"/>
                    </a:cubicBezTo>
                    <a:cubicBezTo>
                      <a:pt x="85" y="9"/>
                      <a:pt x="85" y="9"/>
                      <a:pt x="85" y="9"/>
                    </a:cubicBezTo>
                    <a:cubicBezTo>
                      <a:pt x="84" y="8"/>
                      <a:pt x="84" y="7"/>
                      <a:pt x="83" y="7"/>
                    </a:cubicBezTo>
                    <a:cubicBezTo>
                      <a:pt x="83" y="7"/>
                      <a:pt x="83" y="7"/>
                      <a:pt x="83" y="7"/>
                    </a:cubicBezTo>
                    <a:cubicBezTo>
                      <a:pt x="81" y="5"/>
                      <a:pt x="80" y="5"/>
                      <a:pt x="80" y="4"/>
                    </a:cubicBezTo>
                    <a:cubicBezTo>
                      <a:pt x="80" y="4"/>
                      <a:pt x="80" y="4"/>
                      <a:pt x="79" y="4"/>
                    </a:cubicBezTo>
                    <a:cubicBezTo>
                      <a:pt x="78" y="4"/>
                      <a:pt x="77" y="4"/>
                      <a:pt x="76" y="5"/>
                    </a:cubicBezTo>
                    <a:cubicBezTo>
                      <a:pt x="74" y="5"/>
                      <a:pt x="73" y="5"/>
                      <a:pt x="72" y="5"/>
                    </a:cubicBezTo>
                    <a:cubicBezTo>
                      <a:pt x="70" y="5"/>
                      <a:pt x="69" y="5"/>
                      <a:pt x="69" y="4"/>
                    </a:cubicBezTo>
                    <a:cubicBezTo>
                      <a:pt x="68" y="4"/>
                      <a:pt x="68" y="4"/>
                      <a:pt x="67" y="4"/>
                    </a:cubicBezTo>
                    <a:cubicBezTo>
                      <a:pt x="67" y="4"/>
                      <a:pt x="67" y="4"/>
                      <a:pt x="65" y="4"/>
                    </a:cubicBezTo>
                    <a:cubicBezTo>
                      <a:pt x="64" y="5"/>
                      <a:pt x="63" y="5"/>
                      <a:pt x="62" y="5"/>
                    </a:cubicBezTo>
                    <a:cubicBezTo>
                      <a:pt x="60" y="5"/>
                      <a:pt x="58" y="3"/>
                      <a:pt x="57" y="2"/>
                    </a:cubicBezTo>
                    <a:cubicBezTo>
                      <a:pt x="57" y="2"/>
                      <a:pt x="56" y="2"/>
                      <a:pt x="56" y="1"/>
                    </a:cubicBezTo>
                    <a:cubicBezTo>
                      <a:pt x="55" y="0"/>
                      <a:pt x="55" y="0"/>
                      <a:pt x="55" y="0"/>
                    </a:cubicBezTo>
                    <a:cubicBezTo>
                      <a:pt x="55" y="0"/>
                      <a:pt x="54" y="1"/>
                      <a:pt x="54" y="2"/>
                    </a:cubicBezTo>
                    <a:cubicBezTo>
                      <a:pt x="54" y="2"/>
                      <a:pt x="54" y="2"/>
                      <a:pt x="54" y="3"/>
                    </a:cubicBezTo>
                    <a:cubicBezTo>
                      <a:pt x="53" y="5"/>
                      <a:pt x="52" y="7"/>
                      <a:pt x="50" y="7"/>
                    </a:cubicBezTo>
                    <a:cubicBezTo>
                      <a:pt x="49" y="7"/>
                      <a:pt x="48" y="7"/>
                      <a:pt x="47" y="6"/>
                    </a:cubicBezTo>
                    <a:cubicBezTo>
                      <a:pt x="47" y="6"/>
                      <a:pt x="47" y="6"/>
                      <a:pt x="44" y="6"/>
                    </a:cubicBezTo>
                    <a:cubicBezTo>
                      <a:pt x="43" y="6"/>
                      <a:pt x="42" y="6"/>
                      <a:pt x="41" y="6"/>
                    </a:cubicBezTo>
                    <a:cubicBezTo>
                      <a:pt x="41" y="6"/>
                      <a:pt x="41" y="6"/>
                      <a:pt x="41" y="6"/>
                    </a:cubicBezTo>
                    <a:cubicBezTo>
                      <a:pt x="41" y="6"/>
                      <a:pt x="41" y="6"/>
                      <a:pt x="41" y="6"/>
                    </a:cubicBezTo>
                    <a:cubicBezTo>
                      <a:pt x="41" y="7"/>
                      <a:pt x="41" y="7"/>
                      <a:pt x="41" y="8"/>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110" name="Freeform 1659"/>
              <p:cNvSpPr>
                <a:spLocks/>
              </p:cNvSpPr>
              <p:nvPr/>
            </p:nvSpPr>
            <p:spPr bwMode="auto">
              <a:xfrm>
                <a:off x="2120" y="285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111" name="Freeform 1660"/>
              <p:cNvSpPr>
                <a:spLocks/>
              </p:cNvSpPr>
              <p:nvPr/>
            </p:nvSpPr>
            <p:spPr bwMode="auto">
              <a:xfrm>
                <a:off x="2119" y="285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112" name="Freeform 1661"/>
              <p:cNvSpPr>
                <a:spLocks/>
              </p:cNvSpPr>
              <p:nvPr/>
            </p:nvSpPr>
            <p:spPr bwMode="auto">
              <a:xfrm>
                <a:off x="2120" y="2855"/>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1"/>
                      <a:pt x="0" y="0"/>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113" name="Freeform 1662"/>
              <p:cNvSpPr>
                <a:spLocks/>
              </p:cNvSpPr>
              <p:nvPr/>
            </p:nvSpPr>
            <p:spPr bwMode="auto">
              <a:xfrm>
                <a:off x="2112" y="2926"/>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1"/>
                      <a:pt x="0" y="1"/>
                      <a:pt x="0" y="1"/>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114" name="Freeform 1663"/>
              <p:cNvSpPr>
                <a:spLocks/>
              </p:cNvSpPr>
              <p:nvPr/>
            </p:nvSpPr>
            <p:spPr bwMode="auto">
              <a:xfrm>
                <a:off x="2056" y="2820"/>
                <a:ext cx="1" cy="2"/>
              </a:xfrm>
              <a:custGeom>
                <a:avLst/>
                <a:gdLst>
                  <a:gd name="T0" fmla="*/ 0 w 1"/>
                  <a:gd name="T1" fmla="*/ 2 h 2"/>
                  <a:gd name="T2" fmla="*/ 1 w 1"/>
                  <a:gd name="T3" fmla="*/ 0 h 2"/>
                  <a:gd name="T4" fmla="*/ 0 w 1"/>
                  <a:gd name="T5" fmla="*/ 2 h 2"/>
                </a:gdLst>
                <a:ahLst/>
                <a:cxnLst>
                  <a:cxn ang="0">
                    <a:pos x="T0" y="T1"/>
                  </a:cxn>
                  <a:cxn ang="0">
                    <a:pos x="T2" y="T3"/>
                  </a:cxn>
                  <a:cxn ang="0">
                    <a:pos x="T4" y="T5"/>
                  </a:cxn>
                </a:cxnLst>
                <a:rect l="0" t="0" r="r" b="b"/>
                <a:pathLst>
                  <a:path w="1" h="2">
                    <a:moveTo>
                      <a:pt x="0" y="2"/>
                    </a:moveTo>
                    <a:cubicBezTo>
                      <a:pt x="0" y="1"/>
                      <a:pt x="1" y="1"/>
                      <a:pt x="1" y="0"/>
                    </a:cubicBezTo>
                    <a:cubicBezTo>
                      <a:pt x="1" y="1"/>
                      <a:pt x="0" y="1"/>
                      <a:pt x="0" y="2"/>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115" name="Freeform 1664"/>
              <p:cNvSpPr>
                <a:spLocks/>
              </p:cNvSpPr>
              <p:nvPr/>
            </p:nvSpPr>
            <p:spPr bwMode="auto">
              <a:xfrm>
                <a:off x="2047" y="2920"/>
                <a:ext cx="1" cy="1"/>
              </a:xfrm>
              <a:custGeom>
                <a:avLst/>
                <a:gdLst>
                  <a:gd name="T0" fmla="*/ 0 w 1"/>
                  <a:gd name="T1" fmla="*/ 1 h 1"/>
                  <a:gd name="T2" fmla="*/ 0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0" y="1"/>
                      <a:pt x="0" y="0"/>
                      <a:pt x="1" y="0"/>
                    </a:cubicBezTo>
                    <a:cubicBezTo>
                      <a:pt x="0" y="1"/>
                      <a:pt x="0" y="1"/>
                      <a:pt x="0" y="1"/>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116" name="Freeform 1665"/>
              <p:cNvSpPr>
                <a:spLocks/>
              </p:cNvSpPr>
              <p:nvPr/>
            </p:nvSpPr>
            <p:spPr bwMode="auto">
              <a:xfrm>
                <a:off x="2048" y="2915"/>
                <a:ext cx="0" cy="3"/>
              </a:xfrm>
              <a:custGeom>
                <a:avLst/>
                <a:gdLst>
                  <a:gd name="T0" fmla="*/ 0 h 4"/>
                  <a:gd name="T1" fmla="*/ 4 h 4"/>
                  <a:gd name="T2" fmla="*/ 0 h 4"/>
                </a:gdLst>
                <a:ahLst/>
                <a:cxnLst>
                  <a:cxn ang="0">
                    <a:pos x="0" y="T0"/>
                  </a:cxn>
                  <a:cxn ang="0">
                    <a:pos x="0" y="T1"/>
                  </a:cxn>
                  <a:cxn ang="0">
                    <a:pos x="0" y="T2"/>
                  </a:cxn>
                </a:cxnLst>
                <a:rect l="0" t="0" r="r" b="b"/>
                <a:pathLst>
                  <a:path h="4">
                    <a:moveTo>
                      <a:pt x="0" y="0"/>
                    </a:moveTo>
                    <a:cubicBezTo>
                      <a:pt x="0" y="1"/>
                      <a:pt x="0" y="2"/>
                      <a:pt x="0" y="4"/>
                    </a:cubicBezTo>
                    <a:cubicBezTo>
                      <a:pt x="0" y="2"/>
                      <a:pt x="0" y="1"/>
                      <a:pt x="0" y="0"/>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117" name="Freeform 1666"/>
              <p:cNvSpPr>
                <a:spLocks/>
              </p:cNvSpPr>
              <p:nvPr/>
            </p:nvSpPr>
            <p:spPr bwMode="auto">
              <a:xfrm>
                <a:off x="2055" y="2823"/>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1"/>
                      <a:pt x="1" y="0"/>
                      <a:pt x="1" y="0"/>
                    </a:cubicBezTo>
                    <a:cubicBezTo>
                      <a:pt x="1" y="0"/>
                      <a:pt x="1" y="1"/>
                      <a:pt x="0" y="1"/>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118" name="Freeform 1667"/>
              <p:cNvSpPr>
                <a:spLocks/>
              </p:cNvSpPr>
              <p:nvPr/>
            </p:nvSpPr>
            <p:spPr bwMode="auto">
              <a:xfrm>
                <a:off x="2057" y="2818"/>
                <a:ext cx="0" cy="2"/>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1"/>
                      <a:pt x="0" y="1"/>
                      <a:pt x="0" y="0"/>
                    </a:cubicBezTo>
                    <a:cubicBezTo>
                      <a:pt x="0" y="1"/>
                      <a:pt x="0" y="1"/>
                      <a:pt x="0" y="2"/>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119" name="Freeform 1668"/>
              <p:cNvSpPr>
                <a:spLocks/>
              </p:cNvSpPr>
              <p:nvPr/>
            </p:nvSpPr>
            <p:spPr bwMode="auto">
              <a:xfrm>
                <a:off x="2115" y="2837"/>
                <a:ext cx="0" cy="1"/>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0"/>
                      <a:pt x="0" y="0"/>
                      <a:pt x="0" y="1"/>
                    </a:cubicBezTo>
                    <a:cubicBezTo>
                      <a:pt x="0" y="0"/>
                      <a:pt x="0" y="0"/>
                      <a:pt x="0" y="0"/>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120" name="Freeform 1669"/>
              <p:cNvSpPr>
                <a:spLocks/>
              </p:cNvSpPr>
              <p:nvPr/>
            </p:nvSpPr>
            <p:spPr bwMode="auto">
              <a:xfrm>
                <a:off x="2112" y="2840"/>
                <a:ext cx="1" cy="2"/>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1" y="1"/>
                      <a:pt x="0" y="1"/>
                      <a:pt x="0" y="2"/>
                    </a:cubicBezTo>
                    <a:cubicBezTo>
                      <a:pt x="0" y="1"/>
                      <a:pt x="1" y="1"/>
                      <a:pt x="1" y="0"/>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121" name="Freeform 1670"/>
              <p:cNvSpPr>
                <a:spLocks/>
              </p:cNvSpPr>
              <p:nvPr/>
            </p:nvSpPr>
            <p:spPr bwMode="auto">
              <a:xfrm>
                <a:off x="2120" y="2855"/>
                <a:ext cx="1"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0" y="0"/>
                      <a:pt x="0" y="0"/>
                      <a:pt x="1" y="0"/>
                    </a:cubicBezTo>
                    <a:cubicBezTo>
                      <a:pt x="1" y="0"/>
                      <a:pt x="1" y="0"/>
                      <a:pt x="1" y="0"/>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122" name="Freeform 1671"/>
              <p:cNvSpPr>
                <a:spLocks/>
              </p:cNvSpPr>
              <p:nvPr/>
            </p:nvSpPr>
            <p:spPr bwMode="auto">
              <a:xfrm>
                <a:off x="2120" y="2854"/>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123" name="Freeform 1672"/>
              <p:cNvSpPr>
                <a:spLocks/>
              </p:cNvSpPr>
              <p:nvPr/>
            </p:nvSpPr>
            <p:spPr bwMode="auto">
              <a:xfrm>
                <a:off x="2111" y="2842"/>
                <a:ext cx="1" cy="1"/>
              </a:xfrm>
              <a:custGeom>
                <a:avLst/>
                <a:gdLst>
                  <a:gd name="T0" fmla="*/ 2 w 2"/>
                  <a:gd name="T1" fmla="*/ 0 h 1"/>
                  <a:gd name="T2" fmla="*/ 0 w 2"/>
                  <a:gd name="T3" fmla="*/ 1 h 1"/>
                  <a:gd name="T4" fmla="*/ 2 w 2"/>
                  <a:gd name="T5" fmla="*/ 0 h 1"/>
                </a:gdLst>
                <a:ahLst/>
                <a:cxnLst>
                  <a:cxn ang="0">
                    <a:pos x="T0" y="T1"/>
                  </a:cxn>
                  <a:cxn ang="0">
                    <a:pos x="T2" y="T3"/>
                  </a:cxn>
                  <a:cxn ang="0">
                    <a:pos x="T4" y="T5"/>
                  </a:cxn>
                </a:cxnLst>
                <a:rect l="0" t="0" r="r" b="b"/>
                <a:pathLst>
                  <a:path w="2" h="1">
                    <a:moveTo>
                      <a:pt x="2" y="0"/>
                    </a:moveTo>
                    <a:cubicBezTo>
                      <a:pt x="1" y="0"/>
                      <a:pt x="1" y="1"/>
                      <a:pt x="0" y="1"/>
                    </a:cubicBezTo>
                    <a:cubicBezTo>
                      <a:pt x="1" y="1"/>
                      <a:pt x="1" y="0"/>
                      <a:pt x="2" y="0"/>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124" name="Freeform 1673"/>
              <p:cNvSpPr>
                <a:spLocks/>
              </p:cNvSpPr>
              <p:nvPr/>
            </p:nvSpPr>
            <p:spPr bwMode="auto">
              <a:xfrm>
                <a:off x="2113" y="2838"/>
                <a:ext cx="1" cy="2"/>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1" y="0"/>
                      <a:pt x="1" y="1"/>
                      <a:pt x="0" y="2"/>
                    </a:cubicBezTo>
                    <a:cubicBezTo>
                      <a:pt x="1" y="1"/>
                      <a:pt x="1" y="0"/>
                      <a:pt x="1" y="0"/>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125" name="Freeform 1674"/>
              <p:cNvSpPr>
                <a:spLocks/>
              </p:cNvSpPr>
              <p:nvPr/>
            </p:nvSpPr>
            <p:spPr bwMode="auto">
              <a:xfrm>
                <a:off x="2097" y="281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126" name="Freeform 1675"/>
              <p:cNvSpPr>
                <a:spLocks/>
              </p:cNvSpPr>
              <p:nvPr/>
            </p:nvSpPr>
            <p:spPr bwMode="auto">
              <a:xfrm>
                <a:off x="2082" y="2816"/>
                <a:ext cx="2"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1" y="0"/>
                      <a:pt x="1" y="0"/>
                      <a:pt x="2" y="0"/>
                    </a:cubicBezTo>
                    <a:cubicBezTo>
                      <a:pt x="1" y="0"/>
                      <a:pt x="1" y="0"/>
                      <a:pt x="0" y="0"/>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127" name="Freeform 1676"/>
              <p:cNvSpPr>
                <a:spLocks/>
              </p:cNvSpPr>
              <p:nvPr/>
            </p:nvSpPr>
            <p:spPr bwMode="auto">
              <a:xfrm>
                <a:off x="2099" y="282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128" name="Freeform 1677"/>
              <p:cNvSpPr>
                <a:spLocks/>
              </p:cNvSpPr>
              <p:nvPr/>
            </p:nvSpPr>
            <p:spPr bwMode="auto">
              <a:xfrm>
                <a:off x="2105" y="282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129" name="Freeform 1678"/>
              <p:cNvSpPr>
                <a:spLocks/>
              </p:cNvSpPr>
              <p:nvPr/>
            </p:nvSpPr>
            <p:spPr bwMode="auto">
              <a:xfrm>
                <a:off x="2102" y="282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130" name="Freeform 1679"/>
              <p:cNvSpPr>
                <a:spLocks/>
              </p:cNvSpPr>
              <p:nvPr/>
            </p:nvSpPr>
            <p:spPr bwMode="auto">
              <a:xfrm>
                <a:off x="2057" y="2818"/>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131" name="Freeform 1680"/>
              <p:cNvSpPr>
                <a:spLocks/>
              </p:cNvSpPr>
              <p:nvPr/>
            </p:nvSpPr>
            <p:spPr bwMode="auto">
              <a:xfrm>
                <a:off x="2066" y="2815"/>
                <a:ext cx="3" cy="4"/>
              </a:xfrm>
              <a:custGeom>
                <a:avLst/>
                <a:gdLst>
                  <a:gd name="T0" fmla="*/ 4 w 4"/>
                  <a:gd name="T1" fmla="*/ 0 h 4"/>
                  <a:gd name="T2" fmla="*/ 0 w 4"/>
                  <a:gd name="T3" fmla="*/ 4 h 4"/>
                  <a:gd name="T4" fmla="*/ 4 w 4"/>
                  <a:gd name="T5" fmla="*/ 0 h 4"/>
                </a:gdLst>
                <a:ahLst/>
                <a:cxnLst>
                  <a:cxn ang="0">
                    <a:pos x="T0" y="T1"/>
                  </a:cxn>
                  <a:cxn ang="0">
                    <a:pos x="T2" y="T3"/>
                  </a:cxn>
                  <a:cxn ang="0">
                    <a:pos x="T4" y="T5"/>
                  </a:cxn>
                </a:cxnLst>
                <a:rect l="0" t="0" r="r" b="b"/>
                <a:pathLst>
                  <a:path w="4" h="4">
                    <a:moveTo>
                      <a:pt x="4" y="0"/>
                    </a:moveTo>
                    <a:cubicBezTo>
                      <a:pt x="3" y="2"/>
                      <a:pt x="2" y="4"/>
                      <a:pt x="0" y="4"/>
                    </a:cubicBezTo>
                    <a:cubicBezTo>
                      <a:pt x="2" y="4"/>
                      <a:pt x="3" y="2"/>
                      <a:pt x="4" y="0"/>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132" name="Freeform 1681"/>
              <p:cNvSpPr>
                <a:spLocks/>
              </p:cNvSpPr>
              <p:nvPr/>
            </p:nvSpPr>
            <p:spPr bwMode="auto">
              <a:xfrm>
                <a:off x="2041" y="2640"/>
                <a:ext cx="0" cy="1"/>
              </a:xfrm>
              <a:custGeom>
                <a:avLst/>
                <a:gdLst>
                  <a:gd name="T0" fmla="*/ 1 h 1"/>
                  <a:gd name="T1" fmla="*/ 0 h 1"/>
                  <a:gd name="T2" fmla="*/ 1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0"/>
                      <a:pt x="0" y="0"/>
                      <a:pt x="0" y="1"/>
                    </a:cubicBezTo>
                    <a:cubicBezTo>
                      <a:pt x="0" y="1"/>
                      <a:pt x="0" y="1"/>
                      <a:pt x="0" y="1"/>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133" name="Freeform 1682"/>
              <p:cNvSpPr>
                <a:spLocks/>
              </p:cNvSpPr>
              <p:nvPr/>
            </p:nvSpPr>
            <p:spPr bwMode="auto">
              <a:xfrm>
                <a:off x="2042" y="2634"/>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134" name="Freeform 1683"/>
              <p:cNvSpPr>
                <a:spLocks/>
              </p:cNvSpPr>
              <p:nvPr/>
            </p:nvSpPr>
            <p:spPr bwMode="auto">
              <a:xfrm>
                <a:off x="2042" y="2637"/>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135" name="Freeform 1684"/>
              <p:cNvSpPr>
                <a:spLocks/>
              </p:cNvSpPr>
              <p:nvPr/>
            </p:nvSpPr>
            <p:spPr bwMode="auto">
              <a:xfrm>
                <a:off x="2038" y="2645"/>
                <a:ext cx="1" cy="2"/>
              </a:xfrm>
              <a:custGeom>
                <a:avLst/>
                <a:gdLst>
                  <a:gd name="T0" fmla="*/ 0 w 1"/>
                  <a:gd name="T1" fmla="*/ 2 h 2"/>
                  <a:gd name="T2" fmla="*/ 1 w 1"/>
                  <a:gd name="T3" fmla="*/ 0 h 2"/>
                  <a:gd name="T4" fmla="*/ 0 w 1"/>
                  <a:gd name="T5" fmla="*/ 2 h 2"/>
                  <a:gd name="T6" fmla="*/ 0 w 1"/>
                  <a:gd name="T7" fmla="*/ 2 h 2"/>
                </a:gdLst>
                <a:ahLst/>
                <a:cxnLst>
                  <a:cxn ang="0">
                    <a:pos x="T0" y="T1"/>
                  </a:cxn>
                  <a:cxn ang="0">
                    <a:pos x="T2" y="T3"/>
                  </a:cxn>
                  <a:cxn ang="0">
                    <a:pos x="T4" y="T5"/>
                  </a:cxn>
                  <a:cxn ang="0">
                    <a:pos x="T6" y="T7"/>
                  </a:cxn>
                </a:cxnLst>
                <a:rect l="0" t="0" r="r" b="b"/>
                <a:pathLst>
                  <a:path w="1" h="2">
                    <a:moveTo>
                      <a:pt x="0" y="2"/>
                    </a:moveTo>
                    <a:cubicBezTo>
                      <a:pt x="1" y="0"/>
                      <a:pt x="1" y="0"/>
                      <a:pt x="1" y="0"/>
                    </a:cubicBezTo>
                    <a:cubicBezTo>
                      <a:pt x="0" y="2"/>
                      <a:pt x="0" y="2"/>
                      <a:pt x="0" y="2"/>
                    </a:cubicBezTo>
                    <a:cubicBezTo>
                      <a:pt x="0" y="2"/>
                      <a:pt x="0" y="2"/>
                      <a:pt x="0" y="2"/>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136" name="Freeform 1685"/>
              <p:cNvSpPr>
                <a:spLocks/>
              </p:cNvSpPr>
              <p:nvPr/>
            </p:nvSpPr>
            <p:spPr bwMode="auto">
              <a:xfrm>
                <a:off x="2039" y="2644"/>
                <a:ext cx="0" cy="1"/>
              </a:xfrm>
              <a:custGeom>
                <a:avLst/>
                <a:gdLst>
                  <a:gd name="T0" fmla="*/ 1 h 1"/>
                  <a:gd name="T1" fmla="*/ 0 h 1"/>
                  <a:gd name="T2" fmla="*/ 0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0"/>
                      <a:pt x="0" y="0"/>
                      <a:pt x="0" y="0"/>
                    </a:cubicBezTo>
                    <a:lnTo>
                      <a:pt x="0" y="1"/>
                    </a:ln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137" name="Freeform 1686"/>
              <p:cNvSpPr>
                <a:spLocks/>
              </p:cNvSpPr>
              <p:nvPr/>
            </p:nvSpPr>
            <p:spPr bwMode="auto">
              <a:xfrm>
                <a:off x="2040" y="2645"/>
                <a:ext cx="1" cy="0"/>
              </a:xfrm>
              <a:custGeom>
                <a:avLst/>
                <a:gdLst>
                  <a:gd name="T0" fmla="*/ 0 w 1"/>
                  <a:gd name="T1" fmla="*/ 1 w 1"/>
                  <a:gd name="T2" fmla="*/ 1 w 1"/>
                  <a:gd name="T3" fmla="*/ 0 w 1"/>
                  <a:gd name="T4" fmla="*/ 0 w 1"/>
                </a:gdLst>
                <a:ahLst/>
                <a:cxnLst>
                  <a:cxn ang="0">
                    <a:pos x="T0" y="0"/>
                  </a:cxn>
                  <a:cxn ang="0">
                    <a:pos x="T1" y="0"/>
                  </a:cxn>
                  <a:cxn ang="0">
                    <a:pos x="T2" y="0"/>
                  </a:cxn>
                  <a:cxn ang="0">
                    <a:pos x="T3" y="0"/>
                  </a:cxn>
                  <a:cxn ang="0">
                    <a:pos x="T4" y="0"/>
                  </a:cxn>
                </a:cxnLst>
                <a:rect l="0" t="0" r="r" b="b"/>
                <a:pathLst>
                  <a:path w="1">
                    <a:moveTo>
                      <a:pt x="0" y="0"/>
                    </a:moveTo>
                    <a:cubicBezTo>
                      <a:pt x="1" y="0"/>
                      <a:pt x="1" y="0"/>
                      <a:pt x="1" y="0"/>
                    </a:cubicBezTo>
                    <a:cubicBezTo>
                      <a:pt x="1" y="0"/>
                      <a:pt x="1" y="0"/>
                      <a:pt x="1" y="0"/>
                    </a:cubicBezTo>
                    <a:cubicBezTo>
                      <a:pt x="1" y="0"/>
                      <a:pt x="0" y="0"/>
                      <a:pt x="0" y="0"/>
                    </a:cubicBezTo>
                    <a:cubicBezTo>
                      <a:pt x="0" y="0"/>
                      <a:pt x="0" y="0"/>
                      <a:pt x="0" y="0"/>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138" name="Freeform 1687"/>
              <p:cNvSpPr>
                <a:spLocks/>
              </p:cNvSpPr>
              <p:nvPr/>
            </p:nvSpPr>
            <p:spPr bwMode="auto">
              <a:xfrm>
                <a:off x="2047" y="264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139" name="Freeform 1688"/>
              <p:cNvSpPr>
                <a:spLocks/>
              </p:cNvSpPr>
              <p:nvPr/>
            </p:nvSpPr>
            <p:spPr bwMode="auto">
              <a:xfrm>
                <a:off x="2046" y="264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140" name="Freeform 1689"/>
              <p:cNvSpPr>
                <a:spLocks/>
              </p:cNvSpPr>
              <p:nvPr/>
            </p:nvSpPr>
            <p:spPr bwMode="auto">
              <a:xfrm>
                <a:off x="2046" y="2647"/>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141" name="Freeform 1690"/>
              <p:cNvSpPr>
                <a:spLocks/>
              </p:cNvSpPr>
              <p:nvPr/>
            </p:nvSpPr>
            <p:spPr bwMode="auto">
              <a:xfrm>
                <a:off x="2043" y="264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142" name="Freeform 1691"/>
              <p:cNvSpPr>
                <a:spLocks/>
              </p:cNvSpPr>
              <p:nvPr/>
            </p:nvSpPr>
            <p:spPr bwMode="auto">
              <a:xfrm>
                <a:off x="2041" y="264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143" name="Freeform 1692"/>
              <p:cNvSpPr>
                <a:spLocks/>
              </p:cNvSpPr>
              <p:nvPr/>
            </p:nvSpPr>
            <p:spPr bwMode="auto">
              <a:xfrm>
                <a:off x="2044" y="2647"/>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144" name="Freeform 1693"/>
              <p:cNvSpPr>
                <a:spLocks/>
              </p:cNvSpPr>
              <p:nvPr/>
            </p:nvSpPr>
            <p:spPr bwMode="auto">
              <a:xfrm>
                <a:off x="2040" y="2645"/>
                <a:ext cx="1" cy="0"/>
              </a:xfrm>
              <a:custGeom>
                <a:avLst/>
                <a:gdLst>
                  <a:gd name="T0" fmla="*/ 0 w 1"/>
                  <a:gd name="T1" fmla="*/ 1 w 1"/>
                  <a:gd name="T2" fmla="*/ 1 w 1"/>
                  <a:gd name="T3" fmla="*/ 0 w 1"/>
                </a:gdLst>
                <a:ahLst/>
                <a:cxnLst>
                  <a:cxn ang="0">
                    <a:pos x="T0" y="0"/>
                  </a:cxn>
                  <a:cxn ang="0">
                    <a:pos x="T1" y="0"/>
                  </a:cxn>
                  <a:cxn ang="0">
                    <a:pos x="T2" y="0"/>
                  </a:cxn>
                  <a:cxn ang="0">
                    <a:pos x="T3" y="0"/>
                  </a:cxn>
                </a:cxnLst>
                <a:rect l="0" t="0" r="r" b="b"/>
                <a:pathLst>
                  <a:path w="1">
                    <a:moveTo>
                      <a:pt x="0" y="0"/>
                    </a:moveTo>
                    <a:cubicBezTo>
                      <a:pt x="0" y="0"/>
                      <a:pt x="1" y="0"/>
                      <a:pt x="1" y="0"/>
                    </a:cubicBezTo>
                    <a:cubicBezTo>
                      <a:pt x="1" y="0"/>
                      <a:pt x="1" y="0"/>
                      <a:pt x="1" y="0"/>
                    </a:cubicBezTo>
                    <a:cubicBezTo>
                      <a:pt x="1" y="0"/>
                      <a:pt x="0" y="0"/>
                      <a:pt x="0" y="0"/>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145" name="Freeform 1694"/>
              <p:cNvSpPr>
                <a:spLocks/>
              </p:cNvSpPr>
              <p:nvPr/>
            </p:nvSpPr>
            <p:spPr bwMode="auto">
              <a:xfrm>
                <a:off x="2027" y="2921"/>
                <a:ext cx="81" cy="101"/>
              </a:xfrm>
              <a:custGeom>
                <a:avLst/>
                <a:gdLst>
                  <a:gd name="T0" fmla="*/ 76 w 84"/>
                  <a:gd name="T1" fmla="*/ 8 h 105"/>
                  <a:gd name="T2" fmla="*/ 65 w 84"/>
                  <a:gd name="T3" fmla="*/ 14 h 105"/>
                  <a:gd name="T4" fmla="*/ 59 w 84"/>
                  <a:gd name="T5" fmla="*/ 16 h 105"/>
                  <a:gd name="T6" fmla="*/ 33 w 84"/>
                  <a:gd name="T7" fmla="*/ 6 h 105"/>
                  <a:gd name="T8" fmla="*/ 22 w 84"/>
                  <a:gd name="T9" fmla="*/ 4 h 105"/>
                  <a:gd name="T10" fmla="*/ 21 w 84"/>
                  <a:gd name="T11" fmla="*/ 4 h 105"/>
                  <a:gd name="T12" fmla="*/ 18 w 84"/>
                  <a:gd name="T13" fmla="*/ 3 h 105"/>
                  <a:gd name="T14" fmla="*/ 17 w 84"/>
                  <a:gd name="T15" fmla="*/ 2 h 105"/>
                  <a:gd name="T16" fmla="*/ 16 w 84"/>
                  <a:gd name="T17" fmla="*/ 2 h 105"/>
                  <a:gd name="T18" fmla="*/ 10 w 84"/>
                  <a:gd name="T19" fmla="*/ 1 h 105"/>
                  <a:gd name="T20" fmla="*/ 2 w 84"/>
                  <a:gd name="T21" fmla="*/ 6 h 105"/>
                  <a:gd name="T22" fmla="*/ 6 w 84"/>
                  <a:gd name="T23" fmla="*/ 10 h 105"/>
                  <a:gd name="T24" fmla="*/ 12 w 84"/>
                  <a:gd name="T25" fmla="*/ 22 h 105"/>
                  <a:gd name="T26" fmla="*/ 12 w 84"/>
                  <a:gd name="T27" fmla="*/ 33 h 105"/>
                  <a:gd name="T28" fmla="*/ 3 w 84"/>
                  <a:gd name="T29" fmla="*/ 47 h 105"/>
                  <a:gd name="T30" fmla="*/ 3 w 84"/>
                  <a:gd name="T31" fmla="*/ 47 h 105"/>
                  <a:gd name="T32" fmla="*/ 3 w 84"/>
                  <a:gd name="T33" fmla="*/ 48 h 105"/>
                  <a:gd name="T34" fmla="*/ 3 w 84"/>
                  <a:gd name="T35" fmla="*/ 48 h 105"/>
                  <a:gd name="T36" fmla="*/ 3 w 84"/>
                  <a:gd name="T37" fmla="*/ 49 h 105"/>
                  <a:gd name="T38" fmla="*/ 2 w 84"/>
                  <a:gd name="T39" fmla="*/ 50 h 105"/>
                  <a:gd name="T40" fmla="*/ 1 w 84"/>
                  <a:gd name="T41" fmla="*/ 51 h 105"/>
                  <a:gd name="T42" fmla="*/ 4 w 84"/>
                  <a:gd name="T43" fmla="*/ 61 h 105"/>
                  <a:gd name="T44" fmla="*/ 43 w 84"/>
                  <a:gd name="T45" fmla="*/ 87 h 105"/>
                  <a:gd name="T46" fmla="*/ 46 w 84"/>
                  <a:gd name="T47" fmla="*/ 97 h 105"/>
                  <a:gd name="T48" fmla="*/ 48 w 84"/>
                  <a:gd name="T49" fmla="*/ 98 h 105"/>
                  <a:gd name="T50" fmla="*/ 50 w 84"/>
                  <a:gd name="T51" fmla="*/ 100 h 105"/>
                  <a:gd name="T52" fmla="*/ 53 w 84"/>
                  <a:gd name="T53" fmla="*/ 101 h 105"/>
                  <a:gd name="T54" fmla="*/ 55 w 84"/>
                  <a:gd name="T55" fmla="*/ 103 h 105"/>
                  <a:gd name="T56" fmla="*/ 58 w 84"/>
                  <a:gd name="T57" fmla="*/ 105 h 105"/>
                  <a:gd name="T58" fmla="*/ 68 w 84"/>
                  <a:gd name="T59" fmla="*/ 83 h 105"/>
                  <a:gd name="T60" fmla="*/ 76 w 84"/>
                  <a:gd name="T61" fmla="*/ 77 h 105"/>
                  <a:gd name="T62" fmla="*/ 80 w 84"/>
                  <a:gd name="T63" fmla="*/ 75 h 105"/>
                  <a:gd name="T64" fmla="*/ 82 w 84"/>
                  <a:gd name="T65" fmla="*/ 73 h 105"/>
                  <a:gd name="T66" fmla="*/ 77 w 84"/>
                  <a:gd name="T67" fmla="*/ 64 h 105"/>
                  <a:gd name="T68" fmla="*/ 82 w 84"/>
                  <a:gd name="T69" fmla="*/ 14 h 105"/>
                  <a:gd name="T70" fmla="*/ 84 w 84"/>
                  <a:gd name="T71" fmla="*/ 11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4" h="105">
                    <a:moveTo>
                      <a:pt x="84" y="11"/>
                    </a:moveTo>
                    <a:cubicBezTo>
                      <a:pt x="81" y="12"/>
                      <a:pt x="78" y="11"/>
                      <a:pt x="76" y="8"/>
                    </a:cubicBezTo>
                    <a:cubicBezTo>
                      <a:pt x="74" y="8"/>
                      <a:pt x="71" y="9"/>
                      <a:pt x="69" y="10"/>
                    </a:cubicBezTo>
                    <a:cubicBezTo>
                      <a:pt x="67" y="11"/>
                      <a:pt x="66" y="13"/>
                      <a:pt x="65" y="14"/>
                    </a:cubicBezTo>
                    <a:cubicBezTo>
                      <a:pt x="64" y="16"/>
                      <a:pt x="62" y="17"/>
                      <a:pt x="61" y="17"/>
                    </a:cubicBezTo>
                    <a:cubicBezTo>
                      <a:pt x="60" y="17"/>
                      <a:pt x="60" y="17"/>
                      <a:pt x="59" y="16"/>
                    </a:cubicBezTo>
                    <a:cubicBezTo>
                      <a:pt x="58" y="16"/>
                      <a:pt x="50" y="14"/>
                      <a:pt x="47" y="14"/>
                    </a:cubicBezTo>
                    <a:cubicBezTo>
                      <a:pt x="44" y="14"/>
                      <a:pt x="35" y="8"/>
                      <a:pt x="33" y="6"/>
                    </a:cubicBezTo>
                    <a:cubicBezTo>
                      <a:pt x="32" y="6"/>
                      <a:pt x="29" y="5"/>
                      <a:pt x="27" y="5"/>
                    </a:cubicBezTo>
                    <a:cubicBezTo>
                      <a:pt x="25" y="5"/>
                      <a:pt x="23" y="5"/>
                      <a:pt x="22" y="4"/>
                    </a:cubicBezTo>
                    <a:cubicBezTo>
                      <a:pt x="22" y="4"/>
                      <a:pt x="21" y="4"/>
                      <a:pt x="21" y="4"/>
                    </a:cubicBezTo>
                    <a:cubicBezTo>
                      <a:pt x="21" y="4"/>
                      <a:pt x="21" y="4"/>
                      <a:pt x="21" y="4"/>
                    </a:cubicBezTo>
                    <a:cubicBezTo>
                      <a:pt x="19" y="3"/>
                      <a:pt x="19" y="3"/>
                      <a:pt x="19" y="3"/>
                    </a:cubicBezTo>
                    <a:cubicBezTo>
                      <a:pt x="19" y="3"/>
                      <a:pt x="18" y="3"/>
                      <a:pt x="18" y="3"/>
                    </a:cubicBezTo>
                    <a:cubicBezTo>
                      <a:pt x="17" y="2"/>
                      <a:pt x="17" y="2"/>
                      <a:pt x="17" y="2"/>
                    </a:cubicBezTo>
                    <a:cubicBezTo>
                      <a:pt x="17" y="2"/>
                      <a:pt x="17" y="2"/>
                      <a:pt x="17" y="2"/>
                    </a:cubicBezTo>
                    <a:cubicBezTo>
                      <a:pt x="17" y="2"/>
                      <a:pt x="17" y="2"/>
                      <a:pt x="17" y="2"/>
                    </a:cubicBezTo>
                    <a:cubicBezTo>
                      <a:pt x="17" y="2"/>
                      <a:pt x="16" y="2"/>
                      <a:pt x="16" y="2"/>
                    </a:cubicBezTo>
                    <a:cubicBezTo>
                      <a:pt x="16" y="2"/>
                      <a:pt x="15" y="1"/>
                      <a:pt x="15" y="1"/>
                    </a:cubicBezTo>
                    <a:cubicBezTo>
                      <a:pt x="15" y="0"/>
                      <a:pt x="13" y="0"/>
                      <a:pt x="10" y="1"/>
                    </a:cubicBezTo>
                    <a:cubicBezTo>
                      <a:pt x="8" y="1"/>
                      <a:pt x="3" y="4"/>
                      <a:pt x="3" y="5"/>
                    </a:cubicBezTo>
                    <a:cubicBezTo>
                      <a:pt x="2" y="6"/>
                      <a:pt x="2" y="6"/>
                      <a:pt x="2" y="6"/>
                    </a:cubicBezTo>
                    <a:cubicBezTo>
                      <a:pt x="2" y="6"/>
                      <a:pt x="2" y="6"/>
                      <a:pt x="2" y="6"/>
                    </a:cubicBezTo>
                    <a:cubicBezTo>
                      <a:pt x="6" y="10"/>
                      <a:pt x="6" y="10"/>
                      <a:pt x="6" y="10"/>
                    </a:cubicBezTo>
                    <a:cubicBezTo>
                      <a:pt x="7" y="18"/>
                      <a:pt x="7" y="18"/>
                      <a:pt x="7" y="18"/>
                    </a:cubicBezTo>
                    <a:cubicBezTo>
                      <a:pt x="12" y="22"/>
                      <a:pt x="12" y="22"/>
                      <a:pt x="12" y="22"/>
                    </a:cubicBezTo>
                    <a:cubicBezTo>
                      <a:pt x="12" y="23"/>
                      <a:pt x="12" y="23"/>
                      <a:pt x="12" y="23"/>
                    </a:cubicBezTo>
                    <a:cubicBezTo>
                      <a:pt x="12" y="23"/>
                      <a:pt x="12" y="28"/>
                      <a:pt x="12" y="33"/>
                    </a:cubicBezTo>
                    <a:cubicBezTo>
                      <a:pt x="11" y="38"/>
                      <a:pt x="6" y="44"/>
                      <a:pt x="3" y="47"/>
                    </a:cubicBezTo>
                    <a:cubicBezTo>
                      <a:pt x="3" y="47"/>
                      <a:pt x="3" y="47"/>
                      <a:pt x="3" y="47"/>
                    </a:cubicBezTo>
                    <a:cubicBezTo>
                      <a:pt x="3" y="47"/>
                      <a:pt x="3" y="47"/>
                      <a:pt x="3" y="47"/>
                    </a:cubicBezTo>
                    <a:cubicBezTo>
                      <a:pt x="3" y="47"/>
                      <a:pt x="3" y="47"/>
                      <a:pt x="3" y="47"/>
                    </a:cubicBezTo>
                    <a:cubicBezTo>
                      <a:pt x="3" y="48"/>
                      <a:pt x="3" y="48"/>
                      <a:pt x="3" y="48"/>
                    </a:cubicBezTo>
                    <a:cubicBezTo>
                      <a:pt x="3" y="48"/>
                      <a:pt x="3" y="48"/>
                      <a:pt x="3" y="48"/>
                    </a:cubicBezTo>
                    <a:cubicBezTo>
                      <a:pt x="3" y="48"/>
                      <a:pt x="3" y="48"/>
                      <a:pt x="3" y="48"/>
                    </a:cubicBezTo>
                    <a:cubicBezTo>
                      <a:pt x="3" y="48"/>
                      <a:pt x="3" y="48"/>
                      <a:pt x="3" y="48"/>
                    </a:cubicBezTo>
                    <a:cubicBezTo>
                      <a:pt x="3" y="48"/>
                      <a:pt x="3" y="48"/>
                      <a:pt x="3" y="49"/>
                    </a:cubicBezTo>
                    <a:cubicBezTo>
                      <a:pt x="3" y="49"/>
                      <a:pt x="3" y="49"/>
                      <a:pt x="3" y="49"/>
                    </a:cubicBezTo>
                    <a:cubicBezTo>
                      <a:pt x="2" y="49"/>
                      <a:pt x="2" y="49"/>
                      <a:pt x="2" y="49"/>
                    </a:cubicBezTo>
                    <a:cubicBezTo>
                      <a:pt x="2" y="50"/>
                      <a:pt x="2" y="50"/>
                      <a:pt x="2" y="50"/>
                    </a:cubicBezTo>
                    <a:cubicBezTo>
                      <a:pt x="2" y="50"/>
                      <a:pt x="2" y="50"/>
                      <a:pt x="2" y="51"/>
                    </a:cubicBezTo>
                    <a:cubicBezTo>
                      <a:pt x="2" y="51"/>
                      <a:pt x="1" y="51"/>
                      <a:pt x="1" y="51"/>
                    </a:cubicBezTo>
                    <a:cubicBezTo>
                      <a:pt x="5" y="53"/>
                      <a:pt x="9" y="55"/>
                      <a:pt x="8" y="57"/>
                    </a:cubicBezTo>
                    <a:cubicBezTo>
                      <a:pt x="8" y="60"/>
                      <a:pt x="6" y="60"/>
                      <a:pt x="4" y="61"/>
                    </a:cubicBezTo>
                    <a:cubicBezTo>
                      <a:pt x="1" y="62"/>
                      <a:pt x="0" y="62"/>
                      <a:pt x="0" y="64"/>
                    </a:cubicBezTo>
                    <a:cubicBezTo>
                      <a:pt x="43" y="87"/>
                      <a:pt x="43" y="87"/>
                      <a:pt x="43" y="87"/>
                    </a:cubicBezTo>
                    <a:cubicBezTo>
                      <a:pt x="42" y="94"/>
                      <a:pt x="42" y="94"/>
                      <a:pt x="42" y="94"/>
                    </a:cubicBezTo>
                    <a:cubicBezTo>
                      <a:pt x="43" y="94"/>
                      <a:pt x="44" y="96"/>
                      <a:pt x="46" y="97"/>
                    </a:cubicBezTo>
                    <a:cubicBezTo>
                      <a:pt x="46" y="97"/>
                      <a:pt x="46" y="97"/>
                      <a:pt x="47" y="97"/>
                    </a:cubicBezTo>
                    <a:cubicBezTo>
                      <a:pt x="47" y="97"/>
                      <a:pt x="48" y="98"/>
                      <a:pt x="48" y="98"/>
                    </a:cubicBezTo>
                    <a:cubicBezTo>
                      <a:pt x="48" y="98"/>
                      <a:pt x="48" y="98"/>
                      <a:pt x="49" y="99"/>
                    </a:cubicBezTo>
                    <a:cubicBezTo>
                      <a:pt x="49" y="99"/>
                      <a:pt x="50" y="99"/>
                      <a:pt x="50" y="100"/>
                    </a:cubicBezTo>
                    <a:cubicBezTo>
                      <a:pt x="50" y="100"/>
                      <a:pt x="51" y="100"/>
                      <a:pt x="51" y="100"/>
                    </a:cubicBezTo>
                    <a:cubicBezTo>
                      <a:pt x="52" y="101"/>
                      <a:pt x="52" y="101"/>
                      <a:pt x="53" y="101"/>
                    </a:cubicBezTo>
                    <a:cubicBezTo>
                      <a:pt x="53" y="102"/>
                      <a:pt x="53" y="102"/>
                      <a:pt x="54" y="102"/>
                    </a:cubicBezTo>
                    <a:cubicBezTo>
                      <a:pt x="54" y="102"/>
                      <a:pt x="55" y="103"/>
                      <a:pt x="55" y="103"/>
                    </a:cubicBezTo>
                    <a:cubicBezTo>
                      <a:pt x="55" y="103"/>
                      <a:pt x="56" y="104"/>
                      <a:pt x="56" y="104"/>
                    </a:cubicBezTo>
                    <a:cubicBezTo>
                      <a:pt x="57" y="104"/>
                      <a:pt x="57" y="105"/>
                      <a:pt x="58" y="105"/>
                    </a:cubicBezTo>
                    <a:cubicBezTo>
                      <a:pt x="58" y="105"/>
                      <a:pt x="58" y="105"/>
                      <a:pt x="58" y="105"/>
                    </a:cubicBezTo>
                    <a:cubicBezTo>
                      <a:pt x="62" y="96"/>
                      <a:pt x="67" y="85"/>
                      <a:pt x="68" y="83"/>
                    </a:cubicBezTo>
                    <a:cubicBezTo>
                      <a:pt x="70" y="80"/>
                      <a:pt x="72" y="79"/>
                      <a:pt x="73" y="78"/>
                    </a:cubicBezTo>
                    <a:cubicBezTo>
                      <a:pt x="74" y="78"/>
                      <a:pt x="75" y="77"/>
                      <a:pt x="76" y="77"/>
                    </a:cubicBezTo>
                    <a:cubicBezTo>
                      <a:pt x="77" y="75"/>
                      <a:pt x="78" y="75"/>
                      <a:pt x="79" y="75"/>
                    </a:cubicBezTo>
                    <a:cubicBezTo>
                      <a:pt x="80" y="75"/>
                      <a:pt x="80" y="75"/>
                      <a:pt x="80" y="75"/>
                    </a:cubicBezTo>
                    <a:cubicBezTo>
                      <a:pt x="80" y="75"/>
                      <a:pt x="80" y="75"/>
                      <a:pt x="80" y="75"/>
                    </a:cubicBezTo>
                    <a:cubicBezTo>
                      <a:pt x="80" y="75"/>
                      <a:pt x="81" y="74"/>
                      <a:pt x="82" y="73"/>
                    </a:cubicBezTo>
                    <a:cubicBezTo>
                      <a:pt x="82" y="73"/>
                      <a:pt x="82" y="73"/>
                      <a:pt x="82" y="72"/>
                    </a:cubicBezTo>
                    <a:cubicBezTo>
                      <a:pt x="77" y="64"/>
                      <a:pt x="77" y="64"/>
                      <a:pt x="77" y="64"/>
                    </a:cubicBezTo>
                    <a:cubicBezTo>
                      <a:pt x="76" y="23"/>
                      <a:pt x="76" y="23"/>
                      <a:pt x="76" y="23"/>
                    </a:cubicBezTo>
                    <a:cubicBezTo>
                      <a:pt x="82" y="14"/>
                      <a:pt x="82" y="14"/>
                      <a:pt x="82" y="14"/>
                    </a:cubicBezTo>
                    <a:cubicBezTo>
                      <a:pt x="84" y="11"/>
                      <a:pt x="84" y="11"/>
                      <a:pt x="84" y="11"/>
                    </a:cubicBezTo>
                    <a:cubicBezTo>
                      <a:pt x="84" y="11"/>
                      <a:pt x="84" y="11"/>
                      <a:pt x="84" y="11"/>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146" name="Freeform 1695"/>
              <p:cNvSpPr>
                <a:spLocks/>
              </p:cNvSpPr>
              <p:nvPr/>
            </p:nvSpPr>
            <p:spPr bwMode="auto">
              <a:xfrm>
                <a:off x="2100" y="2932"/>
                <a:ext cx="8" cy="11"/>
              </a:xfrm>
              <a:custGeom>
                <a:avLst/>
                <a:gdLst>
                  <a:gd name="T0" fmla="*/ 0 w 8"/>
                  <a:gd name="T1" fmla="*/ 11 h 11"/>
                  <a:gd name="T2" fmla="*/ 8 w 8"/>
                  <a:gd name="T3" fmla="*/ 0 h 11"/>
                  <a:gd name="T4" fmla="*/ 6 w 8"/>
                  <a:gd name="T5" fmla="*/ 3 h 11"/>
                  <a:gd name="T6" fmla="*/ 0 w 8"/>
                  <a:gd name="T7" fmla="*/ 11 h 11"/>
                </a:gdLst>
                <a:ahLst/>
                <a:cxnLst>
                  <a:cxn ang="0">
                    <a:pos x="T0" y="T1"/>
                  </a:cxn>
                  <a:cxn ang="0">
                    <a:pos x="T2" y="T3"/>
                  </a:cxn>
                  <a:cxn ang="0">
                    <a:pos x="T4" y="T5"/>
                  </a:cxn>
                  <a:cxn ang="0">
                    <a:pos x="T6" y="T7"/>
                  </a:cxn>
                </a:cxnLst>
                <a:rect l="0" t="0" r="r" b="b"/>
                <a:pathLst>
                  <a:path w="8" h="11">
                    <a:moveTo>
                      <a:pt x="0" y="11"/>
                    </a:moveTo>
                    <a:lnTo>
                      <a:pt x="8" y="0"/>
                    </a:lnTo>
                    <a:lnTo>
                      <a:pt x="6" y="3"/>
                    </a:lnTo>
                    <a:lnTo>
                      <a:pt x="0" y="11"/>
                    </a:ln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147" name="Freeform 1696"/>
              <p:cNvSpPr>
                <a:spLocks/>
              </p:cNvSpPr>
              <p:nvPr/>
            </p:nvSpPr>
            <p:spPr bwMode="auto">
              <a:xfrm>
                <a:off x="2101" y="2982"/>
                <a:ext cx="5" cy="8"/>
              </a:xfrm>
              <a:custGeom>
                <a:avLst/>
                <a:gdLst>
                  <a:gd name="T0" fmla="*/ 5 w 5"/>
                  <a:gd name="T1" fmla="*/ 8 h 8"/>
                  <a:gd name="T2" fmla="*/ 0 w 5"/>
                  <a:gd name="T3" fmla="*/ 0 h 8"/>
                  <a:gd name="T4" fmla="*/ 5 w 5"/>
                  <a:gd name="T5" fmla="*/ 8 h 8"/>
                  <a:gd name="T6" fmla="*/ 5 w 5"/>
                  <a:gd name="T7" fmla="*/ 8 h 8"/>
                </a:gdLst>
                <a:ahLst/>
                <a:cxnLst>
                  <a:cxn ang="0">
                    <a:pos x="T0" y="T1"/>
                  </a:cxn>
                  <a:cxn ang="0">
                    <a:pos x="T2" y="T3"/>
                  </a:cxn>
                  <a:cxn ang="0">
                    <a:pos x="T4" y="T5"/>
                  </a:cxn>
                  <a:cxn ang="0">
                    <a:pos x="T6" y="T7"/>
                  </a:cxn>
                </a:cxnLst>
                <a:rect l="0" t="0" r="r" b="b"/>
                <a:pathLst>
                  <a:path w="5" h="8">
                    <a:moveTo>
                      <a:pt x="5" y="8"/>
                    </a:moveTo>
                    <a:lnTo>
                      <a:pt x="0" y="0"/>
                    </a:lnTo>
                    <a:lnTo>
                      <a:pt x="5" y="8"/>
                    </a:lnTo>
                    <a:lnTo>
                      <a:pt x="5" y="8"/>
                    </a:ln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148" name="Freeform 1697"/>
              <p:cNvSpPr>
                <a:spLocks/>
              </p:cNvSpPr>
              <p:nvPr/>
            </p:nvSpPr>
            <p:spPr bwMode="auto">
              <a:xfrm>
                <a:off x="2046" y="2924"/>
                <a:ext cx="1" cy="1"/>
              </a:xfrm>
              <a:custGeom>
                <a:avLst/>
                <a:gdLst>
                  <a:gd name="T0" fmla="*/ 0 w 2"/>
                  <a:gd name="T1" fmla="*/ 0 h 1"/>
                  <a:gd name="T2" fmla="*/ 2 w 2"/>
                  <a:gd name="T3" fmla="*/ 1 h 1"/>
                  <a:gd name="T4" fmla="*/ 2 w 2"/>
                  <a:gd name="T5" fmla="*/ 1 h 1"/>
                  <a:gd name="T6" fmla="*/ 1 w 2"/>
                  <a:gd name="T7" fmla="*/ 0 h 1"/>
                  <a:gd name="T8" fmla="*/ 0 w 2"/>
                  <a:gd name="T9" fmla="*/ 0 h 1"/>
                </a:gdLst>
                <a:ahLst/>
                <a:cxnLst>
                  <a:cxn ang="0">
                    <a:pos x="T0" y="T1"/>
                  </a:cxn>
                  <a:cxn ang="0">
                    <a:pos x="T2" y="T3"/>
                  </a:cxn>
                  <a:cxn ang="0">
                    <a:pos x="T4" y="T5"/>
                  </a:cxn>
                  <a:cxn ang="0">
                    <a:pos x="T6" y="T7"/>
                  </a:cxn>
                  <a:cxn ang="0">
                    <a:pos x="T8" y="T9"/>
                  </a:cxn>
                </a:cxnLst>
                <a:rect l="0" t="0" r="r" b="b"/>
                <a:pathLst>
                  <a:path w="2" h="1">
                    <a:moveTo>
                      <a:pt x="0" y="0"/>
                    </a:moveTo>
                    <a:cubicBezTo>
                      <a:pt x="2" y="1"/>
                      <a:pt x="2" y="1"/>
                      <a:pt x="2" y="1"/>
                    </a:cubicBezTo>
                    <a:cubicBezTo>
                      <a:pt x="2" y="1"/>
                      <a:pt x="2" y="1"/>
                      <a:pt x="2" y="1"/>
                    </a:cubicBezTo>
                    <a:cubicBezTo>
                      <a:pt x="2" y="1"/>
                      <a:pt x="1" y="1"/>
                      <a:pt x="1" y="0"/>
                    </a:cubicBezTo>
                    <a:cubicBezTo>
                      <a:pt x="0" y="0"/>
                      <a:pt x="0" y="0"/>
                      <a:pt x="0" y="0"/>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149" name="Freeform 1698"/>
              <p:cNvSpPr>
                <a:spLocks/>
              </p:cNvSpPr>
              <p:nvPr/>
            </p:nvSpPr>
            <p:spPr bwMode="auto">
              <a:xfrm>
                <a:off x="2029" y="2926"/>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0" y="1"/>
                      <a:pt x="0" y="1"/>
                      <a:pt x="1" y="0"/>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150" name="Freeform 1699"/>
              <p:cNvSpPr>
                <a:spLocks/>
              </p:cNvSpPr>
              <p:nvPr/>
            </p:nvSpPr>
            <p:spPr bwMode="auto">
              <a:xfrm>
                <a:off x="2043" y="2923"/>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151" name="Freeform 1700"/>
              <p:cNvSpPr>
                <a:spLocks/>
              </p:cNvSpPr>
              <p:nvPr/>
            </p:nvSpPr>
            <p:spPr bwMode="auto">
              <a:xfrm>
                <a:off x="2108" y="293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152" name="Freeform 1701"/>
              <p:cNvSpPr>
                <a:spLocks/>
              </p:cNvSpPr>
              <p:nvPr/>
            </p:nvSpPr>
            <p:spPr bwMode="auto">
              <a:xfrm>
                <a:off x="2044" y="2923"/>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1"/>
                      <a:pt x="0" y="0"/>
                      <a:pt x="0" y="0"/>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153" name="Freeform 1702"/>
              <p:cNvSpPr>
                <a:spLocks/>
              </p:cNvSpPr>
              <p:nvPr/>
            </p:nvSpPr>
            <p:spPr bwMode="auto">
              <a:xfrm>
                <a:off x="1981" y="2930"/>
                <a:ext cx="54" cy="56"/>
              </a:xfrm>
              <a:custGeom>
                <a:avLst/>
                <a:gdLst>
                  <a:gd name="T0" fmla="*/ 45 w 56"/>
                  <a:gd name="T1" fmla="*/ 2 h 59"/>
                  <a:gd name="T2" fmla="*/ 36 w 56"/>
                  <a:gd name="T3" fmla="*/ 3 h 59"/>
                  <a:gd name="T4" fmla="*/ 34 w 56"/>
                  <a:gd name="T5" fmla="*/ 3 h 59"/>
                  <a:gd name="T6" fmla="*/ 28 w 56"/>
                  <a:gd name="T7" fmla="*/ 7 h 59"/>
                  <a:gd name="T8" fmla="*/ 21 w 56"/>
                  <a:gd name="T9" fmla="*/ 4 h 59"/>
                  <a:gd name="T10" fmla="*/ 19 w 56"/>
                  <a:gd name="T11" fmla="*/ 4 h 59"/>
                  <a:gd name="T12" fmla="*/ 17 w 56"/>
                  <a:gd name="T13" fmla="*/ 5 h 59"/>
                  <a:gd name="T14" fmla="*/ 14 w 56"/>
                  <a:gd name="T15" fmla="*/ 14 h 59"/>
                  <a:gd name="T16" fmla="*/ 17 w 56"/>
                  <a:gd name="T17" fmla="*/ 20 h 59"/>
                  <a:gd name="T18" fmla="*/ 14 w 56"/>
                  <a:gd name="T19" fmla="*/ 26 h 59"/>
                  <a:gd name="T20" fmla="*/ 7 w 56"/>
                  <a:gd name="T21" fmla="*/ 33 h 59"/>
                  <a:gd name="T22" fmla="*/ 3 w 56"/>
                  <a:gd name="T23" fmla="*/ 40 h 59"/>
                  <a:gd name="T24" fmla="*/ 0 w 56"/>
                  <a:gd name="T25" fmla="*/ 53 h 59"/>
                  <a:gd name="T26" fmla="*/ 0 w 56"/>
                  <a:gd name="T27" fmla="*/ 56 h 59"/>
                  <a:gd name="T28" fmla="*/ 0 w 56"/>
                  <a:gd name="T29" fmla="*/ 59 h 59"/>
                  <a:gd name="T30" fmla="*/ 0 w 56"/>
                  <a:gd name="T31" fmla="*/ 59 h 59"/>
                  <a:gd name="T32" fmla="*/ 6 w 56"/>
                  <a:gd name="T33" fmla="*/ 57 h 59"/>
                  <a:gd name="T34" fmla="*/ 8 w 56"/>
                  <a:gd name="T35" fmla="*/ 56 h 59"/>
                  <a:gd name="T36" fmla="*/ 10 w 56"/>
                  <a:gd name="T37" fmla="*/ 55 h 59"/>
                  <a:gd name="T38" fmla="*/ 11 w 56"/>
                  <a:gd name="T39" fmla="*/ 55 h 59"/>
                  <a:gd name="T40" fmla="*/ 12 w 56"/>
                  <a:gd name="T41" fmla="*/ 55 h 59"/>
                  <a:gd name="T42" fmla="*/ 13 w 56"/>
                  <a:gd name="T43" fmla="*/ 54 h 59"/>
                  <a:gd name="T44" fmla="*/ 22 w 56"/>
                  <a:gd name="T45" fmla="*/ 54 h 59"/>
                  <a:gd name="T46" fmla="*/ 45 w 56"/>
                  <a:gd name="T47" fmla="*/ 41 h 59"/>
                  <a:gd name="T48" fmla="*/ 46 w 56"/>
                  <a:gd name="T49" fmla="*/ 41 h 59"/>
                  <a:gd name="T50" fmla="*/ 46 w 56"/>
                  <a:gd name="T51" fmla="*/ 39 h 59"/>
                  <a:gd name="T52" fmla="*/ 47 w 56"/>
                  <a:gd name="T53" fmla="*/ 38 h 59"/>
                  <a:gd name="T54" fmla="*/ 47 w 56"/>
                  <a:gd name="T55" fmla="*/ 37 h 59"/>
                  <a:gd name="T56" fmla="*/ 48 w 56"/>
                  <a:gd name="T57" fmla="*/ 37 h 59"/>
                  <a:gd name="T58" fmla="*/ 48 w 56"/>
                  <a:gd name="T59" fmla="*/ 36 h 59"/>
                  <a:gd name="T60" fmla="*/ 48 w 56"/>
                  <a:gd name="T61" fmla="*/ 36 h 59"/>
                  <a:gd name="T62" fmla="*/ 56 w 56"/>
                  <a:gd name="T63" fmla="*/ 23 h 59"/>
                  <a:gd name="T64" fmla="*/ 56 w 56"/>
                  <a:gd name="T65" fmla="*/ 15 h 59"/>
                  <a:gd name="T66" fmla="*/ 50 w 56"/>
                  <a:gd name="T67" fmla="*/ 3 h 59"/>
                  <a:gd name="T68" fmla="*/ 47 w 56"/>
                  <a:gd name="T69"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6" h="59">
                    <a:moveTo>
                      <a:pt x="47" y="0"/>
                    </a:moveTo>
                    <a:cubicBezTo>
                      <a:pt x="47" y="1"/>
                      <a:pt x="46" y="1"/>
                      <a:pt x="45" y="2"/>
                    </a:cubicBezTo>
                    <a:cubicBezTo>
                      <a:pt x="45" y="2"/>
                      <a:pt x="45" y="4"/>
                      <a:pt x="40" y="4"/>
                    </a:cubicBezTo>
                    <a:cubicBezTo>
                      <a:pt x="39" y="4"/>
                      <a:pt x="37" y="4"/>
                      <a:pt x="36" y="3"/>
                    </a:cubicBezTo>
                    <a:cubicBezTo>
                      <a:pt x="36" y="3"/>
                      <a:pt x="35" y="3"/>
                      <a:pt x="35" y="3"/>
                    </a:cubicBezTo>
                    <a:cubicBezTo>
                      <a:pt x="35" y="3"/>
                      <a:pt x="35" y="3"/>
                      <a:pt x="34" y="3"/>
                    </a:cubicBezTo>
                    <a:cubicBezTo>
                      <a:pt x="33" y="4"/>
                      <a:pt x="30" y="5"/>
                      <a:pt x="30" y="6"/>
                    </a:cubicBezTo>
                    <a:cubicBezTo>
                      <a:pt x="29" y="6"/>
                      <a:pt x="28" y="7"/>
                      <a:pt x="28" y="7"/>
                    </a:cubicBezTo>
                    <a:cubicBezTo>
                      <a:pt x="26" y="7"/>
                      <a:pt x="25" y="6"/>
                      <a:pt x="24" y="5"/>
                    </a:cubicBezTo>
                    <a:cubicBezTo>
                      <a:pt x="23" y="5"/>
                      <a:pt x="22" y="4"/>
                      <a:pt x="21" y="4"/>
                    </a:cubicBezTo>
                    <a:cubicBezTo>
                      <a:pt x="21" y="4"/>
                      <a:pt x="20" y="4"/>
                      <a:pt x="20" y="4"/>
                    </a:cubicBezTo>
                    <a:cubicBezTo>
                      <a:pt x="20" y="4"/>
                      <a:pt x="20" y="4"/>
                      <a:pt x="19" y="4"/>
                    </a:cubicBezTo>
                    <a:cubicBezTo>
                      <a:pt x="19" y="4"/>
                      <a:pt x="18" y="5"/>
                      <a:pt x="18" y="5"/>
                    </a:cubicBezTo>
                    <a:cubicBezTo>
                      <a:pt x="18" y="5"/>
                      <a:pt x="18" y="5"/>
                      <a:pt x="17" y="5"/>
                    </a:cubicBezTo>
                    <a:cubicBezTo>
                      <a:pt x="16" y="5"/>
                      <a:pt x="15" y="6"/>
                      <a:pt x="14" y="6"/>
                    </a:cubicBezTo>
                    <a:cubicBezTo>
                      <a:pt x="14" y="8"/>
                      <a:pt x="14" y="12"/>
                      <a:pt x="14" y="14"/>
                    </a:cubicBezTo>
                    <a:cubicBezTo>
                      <a:pt x="14" y="15"/>
                      <a:pt x="14" y="15"/>
                      <a:pt x="15" y="16"/>
                    </a:cubicBezTo>
                    <a:cubicBezTo>
                      <a:pt x="16" y="16"/>
                      <a:pt x="17" y="18"/>
                      <a:pt x="17" y="20"/>
                    </a:cubicBezTo>
                    <a:cubicBezTo>
                      <a:pt x="17" y="22"/>
                      <a:pt x="16" y="23"/>
                      <a:pt x="15" y="25"/>
                    </a:cubicBezTo>
                    <a:cubicBezTo>
                      <a:pt x="15" y="25"/>
                      <a:pt x="14" y="26"/>
                      <a:pt x="14" y="26"/>
                    </a:cubicBezTo>
                    <a:cubicBezTo>
                      <a:pt x="14" y="29"/>
                      <a:pt x="10" y="30"/>
                      <a:pt x="8" y="31"/>
                    </a:cubicBezTo>
                    <a:cubicBezTo>
                      <a:pt x="8" y="31"/>
                      <a:pt x="7" y="32"/>
                      <a:pt x="7" y="33"/>
                    </a:cubicBezTo>
                    <a:cubicBezTo>
                      <a:pt x="6" y="34"/>
                      <a:pt x="6" y="35"/>
                      <a:pt x="4" y="37"/>
                    </a:cubicBezTo>
                    <a:cubicBezTo>
                      <a:pt x="4" y="37"/>
                      <a:pt x="4" y="38"/>
                      <a:pt x="3" y="40"/>
                    </a:cubicBezTo>
                    <a:cubicBezTo>
                      <a:pt x="3" y="41"/>
                      <a:pt x="3" y="42"/>
                      <a:pt x="2" y="44"/>
                    </a:cubicBezTo>
                    <a:cubicBezTo>
                      <a:pt x="1" y="46"/>
                      <a:pt x="0" y="50"/>
                      <a:pt x="0" y="53"/>
                    </a:cubicBezTo>
                    <a:cubicBezTo>
                      <a:pt x="0" y="53"/>
                      <a:pt x="0" y="54"/>
                      <a:pt x="0" y="55"/>
                    </a:cubicBezTo>
                    <a:cubicBezTo>
                      <a:pt x="0" y="56"/>
                      <a:pt x="0" y="56"/>
                      <a:pt x="0" y="56"/>
                    </a:cubicBezTo>
                    <a:cubicBezTo>
                      <a:pt x="0" y="57"/>
                      <a:pt x="0" y="58"/>
                      <a:pt x="0" y="58"/>
                    </a:cubicBezTo>
                    <a:cubicBezTo>
                      <a:pt x="0" y="58"/>
                      <a:pt x="0" y="59"/>
                      <a:pt x="0" y="59"/>
                    </a:cubicBezTo>
                    <a:cubicBezTo>
                      <a:pt x="0" y="59"/>
                      <a:pt x="0" y="59"/>
                      <a:pt x="0" y="59"/>
                    </a:cubicBezTo>
                    <a:cubicBezTo>
                      <a:pt x="0" y="59"/>
                      <a:pt x="0" y="59"/>
                      <a:pt x="0" y="59"/>
                    </a:cubicBezTo>
                    <a:cubicBezTo>
                      <a:pt x="0" y="58"/>
                      <a:pt x="1" y="58"/>
                      <a:pt x="1" y="58"/>
                    </a:cubicBezTo>
                    <a:cubicBezTo>
                      <a:pt x="2" y="58"/>
                      <a:pt x="2" y="57"/>
                      <a:pt x="6" y="57"/>
                    </a:cubicBezTo>
                    <a:cubicBezTo>
                      <a:pt x="6" y="56"/>
                      <a:pt x="6" y="56"/>
                      <a:pt x="6" y="56"/>
                    </a:cubicBezTo>
                    <a:cubicBezTo>
                      <a:pt x="8" y="56"/>
                      <a:pt x="8" y="56"/>
                      <a:pt x="8" y="56"/>
                    </a:cubicBezTo>
                    <a:cubicBezTo>
                      <a:pt x="10" y="55"/>
                      <a:pt x="10" y="55"/>
                      <a:pt x="10" y="55"/>
                    </a:cubicBezTo>
                    <a:cubicBezTo>
                      <a:pt x="10" y="55"/>
                      <a:pt x="10" y="55"/>
                      <a:pt x="10" y="55"/>
                    </a:cubicBezTo>
                    <a:cubicBezTo>
                      <a:pt x="10" y="55"/>
                      <a:pt x="10" y="55"/>
                      <a:pt x="10" y="55"/>
                    </a:cubicBezTo>
                    <a:cubicBezTo>
                      <a:pt x="10" y="55"/>
                      <a:pt x="11" y="55"/>
                      <a:pt x="11" y="55"/>
                    </a:cubicBezTo>
                    <a:cubicBezTo>
                      <a:pt x="11" y="55"/>
                      <a:pt x="12" y="55"/>
                      <a:pt x="12" y="55"/>
                    </a:cubicBezTo>
                    <a:cubicBezTo>
                      <a:pt x="12" y="55"/>
                      <a:pt x="12" y="55"/>
                      <a:pt x="12" y="55"/>
                    </a:cubicBezTo>
                    <a:cubicBezTo>
                      <a:pt x="12" y="55"/>
                      <a:pt x="13" y="55"/>
                      <a:pt x="13" y="55"/>
                    </a:cubicBezTo>
                    <a:cubicBezTo>
                      <a:pt x="13" y="55"/>
                      <a:pt x="13" y="54"/>
                      <a:pt x="13" y="54"/>
                    </a:cubicBezTo>
                    <a:cubicBezTo>
                      <a:pt x="14" y="54"/>
                      <a:pt x="14" y="54"/>
                      <a:pt x="14" y="54"/>
                    </a:cubicBezTo>
                    <a:cubicBezTo>
                      <a:pt x="22" y="54"/>
                      <a:pt x="22" y="54"/>
                      <a:pt x="22" y="54"/>
                    </a:cubicBezTo>
                    <a:cubicBezTo>
                      <a:pt x="23" y="49"/>
                      <a:pt x="27" y="43"/>
                      <a:pt x="31" y="41"/>
                    </a:cubicBezTo>
                    <a:cubicBezTo>
                      <a:pt x="35" y="40"/>
                      <a:pt x="40" y="40"/>
                      <a:pt x="45" y="41"/>
                    </a:cubicBezTo>
                    <a:cubicBezTo>
                      <a:pt x="45" y="41"/>
                      <a:pt x="45" y="41"/>
                      <a:pt x="46" y="41"/>
                    </a:cubicBezTo>
                    <a:cubicBezTo>
                      <a:pt x="46" y="41"/>
                      <a:pt x="46" y="41"/>
                      <a:pt x="46" y="41"/>
                    </a:cubicBezTo>
                    <a:cubicBezTo>
                      <a:pt x="46" y="40"/>
                      <a:pt x="46" y="40"/>
                      <a:pt x="46" y="40"/>
                    </a:cubicBezTo>
                    <a:cubicBezTo>
                      <a:pt x="46" y="40"/>
                      <a:pt x="46" y="39"/>
                      <a:pt x="46" y="39"/>
                    </a:cubicBezTo>
                    <a:cubicBezTo>
                      <a:pt x="46" y="39"/>
                      <a:pt x="47" y="39"/>
                      <a:pt x="47" y="39"/>
                    </a:cubicBezTo>
                    <a:cubicBezTo>
                      <a:pt x="47" y="38"/>
                      <a:pt x="47" y="38"/>
                      <a:pt x="47" y="38"/>
                    </a:cubicBezTo>
                    <a:cubicBezTo>
                      <a:pt x="47" y="38"/>
                      <a:pt x="47" y="38"/>
                      <a:pt x="47" y="38"/>
                    </a:cubicBezTo>
                    <a:cubicBezTo>
                      <a:pt x="47" y="38"/>
                      <a:pt x="47" y="37"/>
                      <a:pt x="47" y="37"/>
                    </a:cubicBezTo>
                    <a:cubicBezTo>
                      <a:pt x="47" y="37"/>
                      <a:pt x="47" y="37"/>
                      <a:pt x="48" y="37"/>
                    </a:cubicBezTo>
                    <a:cubicBezTo>
                      <a:pt x="48" y="37"/>
                      <a:pt x="48" y="37"/>
                      <a:pt x="48" y="37"/>
                    </a:cubicBezTo>
                    <a:cubicBezTo>
                      <a:pt x="48" y="36"/>
                      <a:pt x="48" y="36"/>
                      <a:pt x="48" y="36"/>
                    </a:cubicBezTo>
                    <a:cubicBezTo>
                      <a:pt x="48" y="36"/>
                      <a:pt x="48" y="36"/>
                      <a:pt x="48" y="36"/>
                    </a:cubicBezTo>
                    <a:cubicBezTo>
                      <a:pt x="48" y="36"/>
                      <a:pt x="48" y="36"/>
                      <a:pt x="48" y="36"/>
                    </a:cubicBezTo>
                    <a:cubicBezTo>
                      <a:pt x="48" y="36"/>
                      <a:pt x="48" y="36"/>
                      <a:pt x="48" y="36"/>
                    </a:cubicBezTo>
                    <a:cubicBezTo>
                      <a:pt x="48" y="36"/>
                      <a:pt x="49" y="35"/>
                      <a:pt x="49" y="35"/>
                    </a:cubicBezTo>
                    <a:cubicBezTo>
                      <a:pt x="51" y="33"/>
                      <a:pt x="55" y="27"/>
                      <a:pt x="56" y="23"/>
                    </a:cubicBezTo>
                    <a:cubicBezTo>
                      <a:pt x="56" y="22"/>
                      <a:pt x="56" y="22"/>
                      <a:pt x="56" y="21"/>
                    </a:cubicBezTo>
                    <a:cubicBezTo>
                      <a:pt x="56" y="18"/>
                      <a:pt x="56" y="16"/>
                      <a:pt x="56" y="15"/>
                    </a:cubicBezTo>
                    <a:cubicBezTo>
                      <a:pt x="52" y="11"/>
                      <a:pt x="52" y="11"/>
                      <a:pt x="52" y="11"/>
                    </a:cubicBezTo>
                    <a:cubicBezTo>
                      <a:pt x="50" y="3"/>
                      <a:pt x="50" y="3"/>
                      <a:pt x="50" y="3"/>
                    </a:cubicBezTo>
                    <a:cubicBezTo>
                      <a:pt x="47" y="0"/>
                      <a:pt x="47" y="0"/>
                      <a:pt x="47" y="0"/>
                    </a:cubicBezTo>
                    <a:cubicBezTo>
                      <a:pt x="47" y="0"/>
                      <a:pt x="47" y="0"/>
                      <a:pt x="47" y="0"/>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154" name="Freeform 1703"/>
              <p:cNvSpPr>
                <a:spLocks/>
              </p:cNvSpPr>
              <p:nvPr/>
            </p:nvSpPr>
            <p:spPr bwMode="auto">
              <a:xfrm>
                <a:off x="1982" y="2984"/>
                <a:ext cx="5" cy="1"/>
              </a:xfrm>
              <a:custGeom>
                <a:avLst/>
                <a:gdLst>
                  <a:gd name="T0" fmla="*/ 5 w 5"/>
                  <a:gd name="T1" fmla="*/ 0 h 1"/>
                  <a:gd name="T2" fmla="*/ 0 w 5"/>
                  <a:gd name="T3" fmla="*/ 1 h 1"/>
                  <a:gd name="T4" fmla="*/ 5 w 5"/>
                  <a:gd name="T5" fmla="*/ 0 h 1"/>
                </a:gdLst>
                <a:ahLst/>
                <a:cxnLst>
                  <a:cxn ang="0">
                    <a:pos x="T0" y="T1"/>
                  </a:cxn>
                  <a:cxn ang="0">
                    <a:pos x="T2" y="T3"/>
                  </a:cxn>
                  <a:cxn ang="0">
                    <a:pos x="T4" y="T5"/>
                  </a:cxn>
                </a:cxnLst>
                <a:rect l="0" t="0" r="r" b="b"/>
                <a:pathLst>
                  <a:path w="5" h="1">
                    <a:moveTo>
                      <a:pt x="5" y="0"/>
                    </a:moveTo>
                    <a:cubicBezTo>
                      <a:pt x="1" y="0"/>
                      <a:pt x="1" y="1"/>
                      <a:pt x="0" y="1"/>
                    </a:cubicBezTo>
                    <a:cubicBezTo>
                      <a:pt x="1" y="1"/>
                      <a:pt x="3" y="0"/>
                      <a:pt x="5" y="0"/>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155" name="Freeform 1704"/>
              <p:cNvSpPr>
                <a:spLocks/>
              </p:cNvSpPr>
              <p:nvPr/>
            </p:nvSpPr>
            <p:spPr bwMode="auto">
              <a:xfrm>
                <a:off x="1981" y="2985"/>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0"/>
                      <a:pt x="1" y="0"/>
                      <a:pt x="1" y="0"/>
                    </a:cubicBezTo>
                    <a:cubicBezTo>
                      <a:pt x="1" y="0"/>
                      <a:pt x="0" y="0"/>
                      <a:pt x="0" y="1"/>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156" name="Freeform 1705"/>
              <p:cNvSpPr>
                <a:spLocks/>
              </p:cNvSpPr>
              <p:nvPr/>
            </p:nvSpPr>
            <p:spPr bwMode="auto">
              <a:xfrm>
                <a:off x="1989" y="2982"/>
                <a:ext cx="2" cy="1"/>
              </a:xfrm>
              <a:custGeom>
                <a:avLst/>
                <a:gdLst>
                  <a:gd name="T0" fmla="*/ 2 w 2"/>
                  <a:gd name="T1" fmla="*/ 0 h 1"/>
                  <a:gd name="T2" fmla="*/ 2 w 2"/>
                  <a:gd name="T3" fmla="*/ 0 h 1"/>
                  <a:gd name="T4" fmla="*/ 0 w 2"/>
                  <a:gd name="T5" fmla="*/ 1 h 1"/>
                  <a:gd name="T6" fmla="*/ 1 w 2"/>
                  <a:gd name="T7" fmla="*/ 0 h 1"/>
                  <a:gd name="T8" fmla="*/ 2 w 2"/>
                  <a:gd name="T9" fmla="*/ 0 h 1"/>
                </a:gdLst>
                <a:ahLst/>
                <a:cxnLst>
                  <a:cxn ang="0">
                    <a:pos x="T0" y="T1"/>
                  </a:cxn>
                  <a:cxn ang="0">
                    <a:pos x="T2" y="T3"/>
                  </a:cxn>
                  <a:cxn ang="0">
                    <a:pos x="T4" y="T5"/>
                  </a:cxn>
                  <a:cxn ang="0">
                    <a:pos x="T6" y="T7"/>
                  </a:cxn>
                  <a:cxn ang="0">
                    <a:pos x="T8" y="T9"/>
                  </a:cxn>
                </a:cxnLst>
                <a:rect l="0" t="0" r="r" b="b"/>
                <a:pathLst>
                  <a:path w="2" h="1">
                    <a:moveTo>
                      <a:pt x="2" y="0"/>
                    </a:moveTo>
                    <a:cubicBezTo>
                      <a:pt x="2" y="0"/>
                      <a:pt x="2" y="0"/>
                      <a:pt x="2" y="0"/>
                    </a:cubicBezTo>
                    <a:cubicBezTo>
                      <a:pt x="0" y="1"/>
                      <a:pt x="0" y="1"/>
                      <a:pt x="0" y="1"/>
                    </a:cubicBezTo>
                    <a:cubicBezTo>
                      <a:pt x="0" y="1"/>
                      <a:pt x="1" y="1"/>
                      <a:pt x="1" y="0"/>
                    </a:cubicBezTo>
                    <a:cubicBezTo>
                      <a:pt x="1" y="0"/>
                      <a:pt x="2" y="0"/>
                      <a:pt x="2" y="0"/>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157" name="Freeform 1706"/>
              <p:cNvSpPr>
                <a:spLocks/>
              </p:cNvSpPr>
              <p:nvPr/>
            </p:nvSpPr>
            <p:spPr bwMode="auto">
              <a:xfrm>
                <a:off x="1981" y="298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158" name="Freeform 1707"/>
              <p:cNvSpPr>
                <a:spLocks/>
              </p:cNvSpPr>
              <p:nvPr/>
            </p:nvSpPr>
            <p:spPr bwMode="auto">
              <a:xfrm>
                <a:off x="1995" y="2935"/>
                <a:ext cx="3" cy="1"/>
              </a:xfrm>
              <a:custGeom>
                <a:avLst/>
                <a:gdLst>
                  <a:gd name="T0" fmla="*/ 0 w 3"/>
                  <a:gd name="T1" fmla="*/ 1 h 1"/>
                  <a:gd name="T2" fmla="*/ 0 w 3"/>
                  <a:gd name="T3" fmla="*/ 1 h 1"/>
                  <a:gd name="T4" fmla="*/ 3 w 3"/>
                  <a:gd name="T5" fmla="*/ 0 h 1"/>
                  <a:gd name="T6" fmla="*/ 0 w 3"/>
                  <a:gd name="T7" fmla="*/ 1 h 1"/>
                </a:gdLst>
                <a:ahLst/>
                <a:cxnLst>
                  <a:cxn ang="0">
                    <a:pos x="T0" y="T1"/>
                  </a:cxn>
                  <a:cxn ang="0">
                    <a:pos x="T2" y="T3"/>
                  </a:cxn>
                  <a:cxn ang="0">
                    <a:pos x="T4" y="T5"/>
                  </a:cxn>
                  <a:cxn ang="0">
                    <a:pos x="T6" y="T7"/>
                  </a:cxn>
                </a:cxnLst>
                <a:rect l="0" t="0" r="r" b="b"/>
                <a:pathLst>
                  <a:path w="3" h="1">
                    <a:moveTo>
                      <a:pt x="0" y="1"/>
                    </a:moveTo>
                    <a:cubicBezTo>
                      <a:pt x="0" y="1"/>
                      <a:pt x="0" y="1"/>
                      <a:pt x="0" y="1"/>
                    </a:cubicBezTo>
                    <a:cubicBezTo>
                      <a:pt x="1" y="1"/>
                      <a:pt x="2" y="0"/>
                      <a:pt x="3" y="0"/>
                    </a:cubicBezTo>
                    <a:cubicBezTo>
                      <a:pt x="2" y="0"/>
                      <a:pt x="1" y="1"/>
                      <a:pt x="0" y="1"/>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159" name="Freeform 1708"/>
              <p:cNvSpPr>
                <a:spLocks/>
              </p:cNvSpPr>
              <p:nvPr/>
            </p:nvSpPr>
            <p:spPr bwMode="auto">
              <a:xfrm>
                <a:off x="2001" y="2934"/>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160" name="Freeform 1709"/>
              <p:cNvSpPr>
                <a:spLocks/>
              </p:cNvSpPr>
              <p:nvPr/>
            </p:nvSpPr>
            <p:spPr bwMode="auto">
              <a:xfrm>
                <a:off x="1999" y="2934"/>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1" y="0"/>
                      <a:pt x="1" y="0"/>
                    </a:cubicBezTo>
                    <a:cubicBezTo>
                      <a:pt x="1" y="0"/>
                      <a:pt x="0" y="1"/>
                      <a:pt x="0" y="1"/>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161" name="Freeform 1710"/>
              <p:cNvSpPr>
                <a:spLocks/>
              </p:cNvSpPr>
              <p:nvPr/>
            </p:nvSpPr>
            <p:spPr bwMode="auto">
              <a:xfrm>
                <a:off x="2025" y="296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162" name="Freeform 1711"/>
              <p:cNvSpPr>
                <a:spLocks/>
              </p:cNvSpPr>
              <p:nvPr/>
            </p:nvSpPr>
            <p:spPr bwMode="auto">
              <a:xfrm>
                <a:off x="2027" y="296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163" name="Freeform 1712"/>
              <p:cNvSpPr>
                <a:spLocks/>
              </p:cNvSpPr>
              <p:nvPr/>
            </p:nvSpPr>
            <p:spPr bwMode="auto">
              <a:xfrm>
                <a:off x="2026" y="2966"/>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164" name="Freeform 1713"/>
              <p:cNvSpPr>
                <a:spLocks/>
              </p:cNvSpPr>
              <p:nvPr/>
            </p:nvSpPr>
            <p:spPr bwMode="auto">
              <a:xfrm>
                <a:off x="2027" y="296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165" name="Freeform 1714"/>
              <p:cNvSpPr>
                <a:spLocks/>
              </p:cNvSpPr>
              <p:nvPr/>
            </p:nvSpPr>
            <p:spPr bwMode="auto">
              <a:xfrm>
                <a:off x="2027" y="296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166" name="Freeform 1715"/>
              <p:cNvSpPr>
                <a:spLocks/>
              </p:cNvSpPr>
              <p:nvPr/>
            </p:nvSpPr>
            <p:spPr bwMode="auto">
              <a:xfrm>
                <a:off x="2035" y="2944"/>
                <a:ext cx="0" cy="6"/>
              </a:xfrm>
              <a:custGeom>
                <a:avLst/>
                <a:gdLst>
                  <a:gd name="T0" fmla="*/ 0 h 6"/>
                  <a:gd name="T1" fmla="*/ 0 h 6"/>
                  <a:gd name="T2" fmla="*/ 6 h 6"/>
                  <a:gd name="T3" fmla="*/ 0 h 6"/>
                </a:gdLst>
                <a:ahLst/>
                <a:cxnLst>
                  <a:cxn ang="0">
                    <a:pos x="0" y="T0"/>
                  </a:cxn>
                  <a:cxn ang="0">
                    <a:pos x="0" y="T1"/>
                  </a:cxn>
                  <a:cxn ang="0">
                    <a:pos x="0" y="T2"/>
                  </a:cxn>
                  <a:cxn ang="0">
                    <a:pos x="0" y="T3"/>
                  </a:cxn>
                </a:cxnLst>
                <a:rect l="0" t="0" r="r" b="b"/>
                <a:pathLst>
                  <a:path h="6">
                    <a:moveTo>
                      <a:pt x="0" y="0"/>
                    </a:moveTo>
                    <a:cubicBezTo>
                      <a:pt x="0" y="0"/>
                      <a:pt x="0" y="0"/>
                      <a:pt x="0" y="0"/>
                    </a:cubicBezTo>
                    <a:cubicBezTo>
                      <a:pt x="0" y="1"/>
                      <a:pt x="0" y="3"/>
                      <a:pt x="0" y="6"/>
                    </a:cubicBezTo>
                    <a:cubicBezTo>
                      <a:pt x="0" y="3"/>
                      <a:pt x="0" y="1"/>
                      <a:pt x="0" y="0"/>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167" name="Freeform 1716"/>
              <p:cNvSpPr>
                <a:spLocks/>
              </p:cNvSpPr>
              <p:nvPr/>
            </p:nvSpPr>
            <p:spPr bwMode="auto">
              <a:xfrm>
                <a:off x="2026" y="2965"/>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168" name="Freeform 1717"/>
              <p:cNvSpPr>
                <a:spLocks/>
              </p:cNvSpPr>
              <p:nvPr/>
            </p:nvSpPr>
            <p:spPr bwMode="auto">
              <a:xfrm>
                <a:off x="2025" y="2967"/>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169" name="Freeform 1718"/>
              <p:cNvSpPr>
                <a:spLocks/>
              </p:cNvSpPr>
              <p:nvPr/>
            </p:nvSpPr>
            <p:spPr bwMode="auto">
              <a:xfrm>
                <a:off x="2127" y="3108"/>
                <a:ext cx="75" cy="147"/>
              </a:xfrm>
              <a:custGeom>
                <a:avLst/>
                <a:gdLst>
                  <a:gd name="T0" fmla="*/ 69 w 79"/>
                  <a:gd name="T1" fmla="*/ 4 h 154"/>
                  <a:gd name="T2" fmla="*/ 67 w 79"/>
                  <a:gd name="T3" fmla="*/ 0 h 154"/>
                  <a:gd name="T4" fmla="*/ 65 w 79"/>
                  <a:gd name="T5" fmla="*/ 2 h 154"/>
                  <a:gd name="T6" fmla="*/ 64 w 79"/>
                  <a:gd name="T7" fmla="*/ 9 h 154"/>
                  <a:gd name="T8" fmla="*/ 63 w 79"/>
                  <a:gd name="T9" fmla="*/ 13 h 154"/>
                  <a:gd name="T10" fmla="*/ 55 w 79"/>
                  <a:gd name="T11" fmla="*/ 16 h 154"/>
                  <a:gd name="T12" fmla="*/ 52 w 79"/>
                  <a:gd name="T13" fmla="*/ 17 h 154"/>
                  <a:gd name="T14" fmla="*/ 52 w 79"/>
                  <a:gd name="T15" fmla="*/ 18 h 154"/>
                  <a:gd name="T16" fmla="*/ 51 w 79"/>
                  <a:gd name="T17" fmla="*/ 23 h 154"/>
                  <a:gd name="T18" fmla="*/ 51 w 79"/>
                  <a:gd name="T19" fmla="*/ 24 h 154"/>
                  <a:gd name="T20" fmla="*/ 51 w 79"/>
                  <a:gd name="T21" fmla="*/ 28 h 154"/>
                  <a:gd name="T22" fmla="*/ 42 w 79"/>
                  <a:gd name="T23" fmla="*/ 34 h 154"/>
                  <a:gd name="T24" fmla="*/ 36 w 79"/>
                  <a:gd name="T25" fmla="*/ 37 h 154"/>
                  <a:gd name="T26" fmla="*/ 25 w 79"/>
                  <a:gd name="T27" fmla="*/ 42 h 154"/>
                  <a:gd name="T28" fmla="*/ 19 w 79"/>
                  <a:gd name="T29" fmla="*/ 43 h 154"/>
                  <a:gd name="T30" fmla="*/ 11 w 79"/>
                  <a:gd name="T31" fmla="*/ 45 h 154"/>
                  <a:gd name="T32" fmla="*/ 11 w 79"/>
                  <a:gd name="T33" fmla="*/ 49 h 154"/>
                  <a:gd name="T34" fmla="*/ 8 w 79"/>
                  <a:gd name="T35" fmla="*/ 59 h 154"/>
                  <a:gd name="T36" fmla="*/ 10 w 79"/>
                  <a:gd name="T37" fmla="*/ 77 h 154"/>
                  <a:gd name="T38" fmla="*/ 7 w 79"/>
                  <a:gd name="T39" fmla="*/ 102 h 154"/>
                  <a:gd name="T40" fmla="*/ 3 w 79"/>
                  <a:gd name="T41" fmla="*/ 127 h 154"/>
                  <a:gd name="T42" fmla="*/ 6 w 79"/>
                  <a:gd name="T43" fmla="*/ 137 h 154"/>
                  <a:gd name="T44" fmla="*/ 10 w 79"/>
                  <a:gd name="T45" fmla="*/ 148 h 154"/>
                  <a:gd name="T46" fmla="*/ 24 w 79"/>
                  <a:gd name="T47" fmla="*/ 154 h 154"/>
                  <a:gd name="T48" fmla="*/ 27 w 79"/>
                  <a:gd name="T49" fmla="*/ 153 h 154"/>
                  <a:gd name="T50" fmla="*/ 34 w 79"/>
                  <a:gd name="T51" fmla="*/ 151 h 154"/>
                  <a:gd name="T52" fmla="*/ 39 w 79"/>
                  <a:gd name="T53" fmla="*/ 149 h 154"/>
                  <a:gd name="T54" fmla="*/ 49 w 79"/>
                  <a:gd name="T55" fmla="*/ 119 h 154"/>
                  <a:gd name="T56" fmla="*/ 55 w 79"/>
                  <a:gd name="T57" fmla="*/ 102 h 154"/>
                  <a:gd name="T58" fmla="*/ 67 w 79"/>
                  <a:gd name="T59" fmla="*/ 59 h 154"/>
                  <a:gd name="T60" fmla="*/ 68 w 79"/>
                  <a:gd name="T61" fmla="*/ 52 h 154"/>
                  <a:gd name="T62" fmla="*/ 69 w 79"/>
                  <a:gd name="T63" fmla="*/ 47 h 154"/>
                  <a:gd name="T64" fmla="*/ 69 w 79"/>
                  <a:gd name="T65" fmla="*/ 37 h 154"/>
                  <a:gd name="T66" fmla="*/ 72 w 79"/>
                  <a:gd name="T67" fmla="*/ 36 h 154"/>
                  <a:gd name="T68" fmla="*/ 75 w 79"/>
                  <a:gd name="T69" fmla="*/ 38 h 154"/>
                  <a:gd name="T70" fmla="*/ 77 w 79"/>
                  <a:gd name="T71" fmla="*/ 40 h 154"/>
                  <a:gd name="T72" fmla="*/ 78 w 79"/>
                  <a:gd name="T73" fmla="*/ 37 h 154"/>
                  <a:gd name="T74" fmla="*/ 77 w 79"/>
                  <a:gd name="T75" fmla="*/ 28 h 154"/>
                  <a:gd name="T76" fmla="*/ 74 w 79"/>
                  <a:gd name="T77" fmla="*/ 16 h 154"/>
                  <a:gd name="T78" fmla="*/ 69 w 79"/>
                  <a:gd name="T79" fmla="*/ 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9" h="154">
                    <a:moveTo>
                      <a:pt x="69" y="4"/>
                    </a:moveTo>
                    <a:cubicBezTo>
                      <a:pt x="68" y="2"/>
                      <a:pt x="67" y="1"/>
                      <a:pt x="67" y="0"/>
                    </a:cubicBezTo>
                    <a:cubicBezTo>
                      <a:pt x="66" y="1"/>
                      <a:pt x="66" y="2"/>
                      <a:pt x="65" y="2"/>
                    </a:cubicBezTo>
                    <a:cubicBezTo>
                      <a:pt x="65" y="3"/>
                      <a:pt x="64" y="6"/>
                      <a:pt x="64" y="9"/>
                    </a:cubicBezTo>
                    <a:cubicBezTo>
                      <a:pt x="65" y="10"/>
                      <a:pt x="64" y="11"/>
                      <a:pt x="63" y="13"/>
                    </a:cubicBezTo>
                    <a:cubicBezTo>
                      <a:pt x="61" y="15"/>
                      <a:pt x="58" y="16"/>
                      <a:pt x="55" y="16"/>
                    </a:cubicBezTo>
                    <a:cubicBezTo>
                      <a:pt x="54" y="16"/>
                      <a:pt x="53" y="16"/>
                      <a:pt x="52" y="17"/>
                    </a:cubicBezTo>
                    <a:cubicBezTo>
                      <a:pt x="52" y="17"/>
                      <a:pt x="52" y="18"/>
                      <a:pt x="52" y="18"/>
                    </a:cubicBezTo>
                    <a:cubicBezTo>
                      <a:pt x="53" y="21"/>
                      <a:pt x="52" y="23"/>
                      <a:pt x="51" y="23"/>
                    </a:cubicBezTo>
                    <a:cubicBezTo>
                      <a:pt x="51" y="23"/>
                      <a:pt x="51" y="24"/>
                      <a:pt x="51" y="24"/>
                    </a:cubicBezTo>
                    <a:cubicBezTo>
                      <a:pt x="52" y="25"/>
                      <a:pt x="52" y="27"/>
                      <a:pt x="51" y="28"/>
                    </a:cubicBezTo>
                    <a:cubicBezTo>
                      <a:pt x="50" y="31"/>
                      <a:pt x="46" y="34"/>
                      <a:pt x="42" y="34"/>
                    </a:cubicBezTo>
                    <a:cubicBezTo>
                      <a:pt x="40" y="34"/>
                      <a:pt x="38" y="36"/>
                      <a:pt x="36" y="37"/>
                    </a:cubicBezTo>
                    <a:cubicBezTo>
                      <a:pt x="32" y="40"/>
                      <a:pt x="29" y="42"/>
                      <a:pt x="25" y="42"/>
                    </a:cubicBezTo>
                    <a:cubicBezTo>
                      <a:pt x="23" y="42"/>
                      <a:pt x="21" y="42"/>
                      <a:pt x="19" y="43"/>
                    </a:cubicBezTo>
                    <a:cubicBezTo>
                      <a:pt x="16" y="44"/>
                      <a:pt x="14" y="45"/>
                      <a:pt x="11" y="45"/>
                    </a:cubicBezTo>
                    <a:cubicBezTo>
                      <a:pt x="11" y="45"/>
                      <a:pt x="11" y="47"/>
                      <a:pt x="11" y="49"/>
                    </a:cubicBezTo>
                    <a:cubicBezTo>
                      <a:pt x="10" y="52"/>
                      <a:pt x="10" y="55"/>
                      <a:pt x="8" y="59"/>
                    </a:cubicBezTo>
                    <a:cubicBezTo>
                      <a:pt x="6" y="63"/>
                      <a:pt x="6" y="69"/>
                      <a:pt x="10" y="77"/>
                    </a:cubicBezTo>
                    <a:cubicBezTo>
                      <a:pt x="13" y="85"/>
                      <a:pt x="16" y="92"/>
                      <a:pt x="7" y="102"/>
                    </a:cubicBezTo>
                    <a:cubicBezTo>
                      <a:pt x="0" y="111"/>
                      <a:pt x="0" y="121"/>
                      <a:pt x="3" y="127"/>
                    </a:cubicBezTo>
                    <a:cubicBezTo>
                      <a:pt x="4" y="130"/>
                      <a:pt x="5" y="133"/>
                      <a:pt x="6" y="137"/>
                    </a:cubicBezTo>
                    <a:cubicBezTo>
                      <a:pt x="7" y="141"/>
                      <a:pt x="8" y="145"/>
                      <a:pt x="10" y="148"/>
                    </a:cubicBezTo>
                    <a:cubicBezTo>
                      <a:pt x="13" y="151"/>
                      <a:pt x="19" y="154"/>
                      <a:pt x="24" y="154"/>
                    </a:cubicBezTo>
                    <a:cubicBezTo>
                      <a:pt x="25" y="154"/>
                      <a:pt x="26" y="153"/>
                      <a:pt x="27" y="153"/>
                    </a:cubicBezTo>
                    <a:cubicBezTo>
                      <a:pt x="29" y="151"/>
                      <a:pt x="32" y="151"/>
                      <a:pt x="34" y="151"/>
                    </a:cubicBezTo>
                    <a:cubicBezTo>
                      <a:pt x="36" y="151"/>
                      <a:pt x="37" y="150"/>
                      <a:pt x="39" y="149"/>
                    </a:cubicBezTo>
                    <a:cubicBezTo>
                      <a:pt x="41" y="146"/>
                      <a:pt x="45" y="132"/>
                      <a:pt x="49" y="119"/>
                    </a:cubicBezTo>
                    <a:cubicBezTo>
                      <a:pt x="51" y="113"/>
                      <a:pt x="53" y="107"/>
                      <a:pt x="55" y="102"/>
                    </a:cubicBezTo>
                    <a:cubicBezTo>
                      <a:pt x="59" y="89"/>
                      <a:pt x="67" y="63"/>
                      <a:pt x="67" y="59"/>
                    </a:cubicBezTo>
                    <a:cubicBezTo>
                      <a:pt x="66" y="56"/>
                      <a:pt x="67" y="54"/>
                      <a:pt x="68" y="52"/>
                    </a:cubicBezTo>
                    <a:cubicBezTo>
                      <a:pt x="69" y="50"/>
                      <a:pt x="70" y="49"/>
                      <a:pt x="69" y="47"/>
                    </a:cubicBezTo>
                    <a:cubicBezTo>
                      <a:pt x="67" y="43"/>
                      <a:pt x="68" y="39"/>
                      <a:pt x="69" y="37"/>
                    </a:cubicBezTo>
                    <a:cubicBezTo>
                      <a:pt x="70" y="36"/>
                      <a:pt x="72" y="36"/>
                      <a:pt x="72" y="36"/>
                    </a:cubicBezTo>
                    <a:cubicBezTo>
                      <a:pt x="73" y="36"/>
                      <a:pt x="74" y="36"/>
                      <a:pt x="75" y="38"/>
                    </a:cubicBezTo>
                    <a:cubicBezTo>
                      <a:pt x="76" y="39"/>
                      <a:pt x="77" y="40"/>
                      <a:pt x="77" y="40"/>
                    </a:cubicBezTo>
                    <a:cubicBezTo>
                      <a:pt x="77" y="40"/>
                      <a:pt x="78" y="39"/>
                      <a:pt x="78" y="37"/>
                    </a:cubicBezTo>
                    <a:cubicBezTo>
                      <a:pt x="79" y="35"/>
                      <a:pt x="78" y="31"/>
                      <a:pt x="77" y="28"/>
                    </a:cubicBezTo>
                    <a:cubicBezTo>
                      <a:pt x="76" y="24"/>
                      <a:pt x="74" y="20"/>
                      <a:pt x="74" y="16"/>
                    </a:cubicBezTo>
                    <a:cubicBezTo>
                      <a:pt x="74" y="12"/>
                      <a:pt x="71" y="7"/>
                      <a:pt x="69" y="4"/>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170" name="Freeform 1719"/>
              <p:cNvSpPr>
                <a:spLocks/>
              </p:cNvSpPr>
              <p:nvPr/>
            </p:nvSpPr>
            <p:spPr bwMode="auto">
              <a:xfrm>
                <a:off x="2124" y="2794"/>
                <a:ext cx="1" cy="1"/>
              </a:xfrm>
              <a:custGeom>
                <a:avLst/>
                <a:gdLst>
                  <a:gd name="T0" fmla="*/ 0 w 1"/>
                  <a:gd name="T1" fmla="*/ 1 h 1"/>
                  <a:gd name="T2" fmla="*/ 0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0" y="1"/>
                      <a:pt x="1" y="0"/>
                      <a:pt x="1" y="0"/>
                    </a:cubicBezTo>
                    <a:cubicBezTo>
                      <a:pt x="1" y="0"/>
                      <a:pt x="0" y="1"/>
                      <a:pt x="0" y="1"/>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171" name="Freeform 1720"/>
              <p:cNvSpPr>
                <a:spLocks/>
              </p:cNvSpPr>
              <p:nvPr/>
            </p:nvSpPr>
            <p:spPr bwMode="auto">
              <a:xfrm>
                <a:off x="2128" y="279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172" name="Freeform 1721"/>
              <p:cNvSpPr>
                <a:spLocks/>
              </p:cNvSpPr>
              <p:nvPr/>
            </p:nvSpPr>
            <p:spPr bwMode="auto">
              <a:xfrm>
                <a:off x="2128" y="279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173" name="Freeform 1722"/>
              <p:cNvSpPr>
                <a:spLocks/>
              </p:cNvSpPr>
              <p:nvPr/>
            </p:nvSpPr>
            <p:spPr bwMode="auto">
              <a:xfrm>
                <a:off x="2126" y="2793"/>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1" y="0"/>
                      <a:pt x="1" y="0"/>
                      <a:pt x="0" y="1"/>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174" name="Freeform 1723"/>
              <p:cNvSpPr>
                <a:spLocks/>
              </p:cNvSpPr>
              <p:nvPr/>
            </p:nvSpPr>
            <p:spPr bwMode="auto">
              <a:xfrm>
                <a:off x="2127" y="279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175" name="Freeform 1724"/>
              <p:cNvSpPr>
                <a:spLocks/>
              </p:cNvSpPr>
              <p:nvPr/>
            </p:nvSpPr>
            <p:spPr bwMode="auto">
              <a:xfrm>
                <a:off x="2128" y="279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176" name="Freeform 1725"/>
              <p:cNvSpPr>
                <a:spLocks/>
              </p:cNvSpPr>
              <p:nvPr/>
            </p:nvSpPr>
            <p:spPr bwMode="auto">
              <a:xfrm>
                <a:off x="2125" y="2794"/>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177" name="Freeform 1726"/>
              <p:cNvSpPr>
                <a:spLocks/>
              </p:cNvSpPr>
              <p:nvPr/>
            </p:nvSpPr>
            <p:spPr bwMode="auto">
              <a:xfrm>
                <a:off x="1970" y="3108"/>
                <a:ext cx="10" cy="9"/>
              </a:xfrm>
              <a:custGeom>
                <a:avLst/>
                <a:gdLst>
                  <a:gd name="T0" fmla="*/ 4 w 10"/>
                  <a:gd name="T1" fmla="*/ 9 h 10"/>
                  <a:gd name="T2" fmla="*/ 9 w 10"/>
                  <a:gd name="T3" fmla="*/ 9 h 10"/>
                  <a:gd name="T4" fmla="*/ 10 w 10"/>
                  <a:gd name="T5" fmla="*/ 6 h 10"/>
                  <a:gd name="T6" fmla="*/ 10 w 10"/>
                  <a:gd name="T7" fmla="*/ 0 h 10"/>
                  <a:gd name="T8" fmla="*/ 10 w 10"/>
                  <a:gd name="T9" fmla="*/ 1 h 10"/>
                  <a:gd name="T10" fmla="*/ 3 w 10"/>
                  <a:gd name="T11" fmla="*/ 2 h 10"/>
                  <a:gd name="T12" fmla="*/ 0 w 10"/>
                  <a:gd name="T13" fmla="*/ 0 h 10"/>
                  <a:gd name="T14" fmla="*/ 0 w 10"/>
                  <a:gd name="T15" fmla="*/ 1 h 10"/>
                  <a:gd name="T16" fmla="*/ 4 w 10"/>
                  <a:gd name="T17" fmla="*/ 9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10">
                    <a:moveTo>
                      <a:pt x="4" y="9"/>
                    </a:moveTo>
                    <a:cubicBezTo>
                      <a:pt x="5" y="10"/>
                      <a:pt x="8" y="9"/>
                      <a:pt x="9" y="9"/>
                    </a:cubicBezTo>
                    <a:cubicBezTo>
                      <a:pt x="10" y="9"/>
                      <a:pt x="10" y="8"/>
                      <a:pt x="10" y="6"/>
                    </a:cubicBezTo>
                    <a:cubicBezTo>
                      <a:pt x="10" y="5"/>
                      <a:pt x="10" y="2"/>
                      <a:pt x="10" y="0"/>
                    </a:cubicBezTo>
                    <a:cubicBezTo>
                      <a:pt x="10" y="0"/>
                      <a:pt x="10" y="1"/>
                      <a:pt x="10" y="1"/>
                    </a:cubicBezTo>
                    <a:cubicBezTo>
                      <a:pt x="8" y="2"/>
                      <a:pt x="6" y="3"/>
                      <a:pt x="3" y="2"/>
                    </a:cubicBezTo>
                    <a:cubicBezTo>
                      <a:pt x="2" y="2"/>
                      <a:pt x="1" y="1"/>
                      <a:pt x="0" y="0"/>
                    </a:cubicBezTo>
                    <a:cubicBezTo>
                      <a:pt x="0" y="1"/>
                      <a:pt x="0" y="1"/>
                      <a:pt x="0" y="1"/>
                    </a:cubicBezTo>
                    <a:cubicBezTo>
                      <a:pt x="0" y="3"/>
                      <a:pt x="2" y="8"/>
                      <a:pt x="4" y="9"/>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178" name="Freeform 1727"/>
              <p:cNvSpPr>
                <a:spLocks/>
              </p:cNvSpPr>
              <p:nvPr/>
            </p:nvSpPr>
            <p:spPr bwMode="auto">
              <a:xfrm>
                <a:off x="1801" y="2916"/>
                <a:ext cx="193" cy="191"/>
              </a:xfrm>
              <a:custGeom>
                <a:avLst/>
                <a:gdLst>
                  <a:gd name="T0" fmla="*/ 128 w 202"/>
                  <a:gd name="T1" fmla="*/ 182 h 199"/>
                  <a:gd name="T2" fmla="*/ 131 w 202"/>
                  <a:gd name="T3" fmla="*/ 186 h 199"/>
                  <a:gd name="T4" fmla="*/ 141 w 202"/>
                  <a:gd name="T5" fmla="*/ 191 h 199"/>
                  <a:gd name="T6" fmla="*/ 159 w 202"/>
                  <a:gd name="T7" fmla="*/ 190 h 199"/>
                  <a:gd name="T8" fmla="*/ 173 w 202"/>
                  <a:gd name="T9" fmla="*/ 195 h 199"/>
                  <a:gd name="T10" fmla="*/ 174 w 202"/>
                  <a:gd name="T11" fmla="*/ 176 h 199"/>
                  <a:gd name="T12" fmla="*/ 176 w 202"/>
                  <a:gd name="T13" fmla="*/ 159 h 199"/>
                  <a:gd name="T14" fmla="*/ 192 w 202"/>
                  <a:gd name="T15" fmla="*/ 152 h 199"/>
                  <a:gd name="T16" fmla="*/ 186 w 202"/>
                  <a:gd name="T17" fmla="*/ 141 h 199"/>
                  <a:gd name="T18" fmla="*/ 180 w 202"/>
                  <a:gd name="T19" fmla="*/ 91 h 199"/>
                  <a:gd name="T20" fmla="*/ 178 w 202"/>
                  <a:gd name="T21" fmla="*/ 88 h 199"/>
                  <a:gd name="T22" fmla="*/ 183 w 202"/>
                  <a:gd name="T23" fmla="*/ 74 h 199"/>
                  <a:gd name="T24" fmla="*/ 188 w 202"/>
                  <a:gd name="T25" fmla="*/ 56 h 199"/>
                  <a:gd name="T26" fmla="*/ 196 w 202"/>
                  <a:gd name="T27" fmla="*/ 41 h 199"/>
                  <a:gd name="T28" fmla="*/ 201 w 202"/>
                  <a:gd name="T29" fmla="*/ 33 h 199"/>
                  <a:gd name="T30" fmla="*/ 199 w 202"/>
                  <a:gd name="T31" fmla="*/ 26 h 199"/>
                  <a:gd name="T32" fmla="*/ 199 w 202"/>
                  <a:gd name="T33" fmla="*/ 23 h 199"/>
                  <a:gd name="T34" fmla="*/ 199 w 202"/>
                  <a:gd name="T35" fmla="*/ 20 h 199"/>
                  <a:gd name="T36" fmla="*/ 198 w 202"/>
                  <a:gd name="T37" fmla="*/ 18 h 199"/>
                  <a:gd name="T38" fmla="*/ 194 w 202"/>
                  <a:gd name="T39" fmla="*/ 14 h 199"/>
                  <a:gd name="T40" fmla="*/ 191 w 202"/>
                  <a:gd name="T41" fmla="*/ 11 h 199"/>
                  <a:gd name="T42" fmla="*/ 188 w 202"/>
                  <a:gd name="T43" fmla="*/ 10 h 199"/>
                  <a:gd name="T44" fmla="*/ 184 w 202"/>
                  <a:gd name="T45" fmla="*/ 10 h 199"/>
                  <a:gd name="T46" fmla="*/ 178 w 202"/>
                  <a:gd name="T47" fmla="*/ 9 h 199"/>
                  <a:gd name="T48" fmla="*/ 163 w 202"/>
                  <a:gd name="T49" fmla="*/ 2 h 199"/>
                  <a:gd name="T50" fmla="*/ 153 w 202"/>
                  <a:gd name="T51" fmla="*/ 3 h 199"/>
                  <a:gd name="T52" fmla="*/ 136 w 202"/>
                  <a:gd name="T53" fmla="*/ 4 h 199"/>
                  <a:gd name="T54" fmla="*/ 113 w 202"/>
                  <a:gd name="T55" fmla="*/ 7 h 199"/>
                  <a:gd name="T56" fmla="*/ 85 w 202"/>
                  <a:gd name="T57" fmla="*/ 9 h 199"/>
                  <a:gd name="T58" fmla="*/ 68 w 202"/>
                  <a:gd name="T59" fmla="*/ 20 h 199"/>
                  <a:gd name="T60" fmla="*/ 57 w 202"/>
                  <a:gd name="T61" fmla="*/ 56 h 199"/>
                  <a:gd name="T62" fmla="*/ 43 w 202"/>
                  <a:gd name="T63" fmla="*/ 85 h 199"/>
                  <a:gd name="T64" fmla="*/ 34 w 202"/>
                  <a:gd name="T65" fmla="*/ 112 h 199"/>
                  <a:gd name="T66" fmla="*/ 24 w 202"/>
                  <a:gd name="T67" fmla="*/ 116 h 199"/>
                  <a:gd name="T68" fmla="*/ 23 w 202"/>
                  <a:gd name="T69" fmla="*/ 115 h 199"/>
                  <a:gd name="T70" fmla="*/ 22 w 202"/>
                  <a:gd name="T71" fmla="*/ 112 h 199"/>
                  <a:gd name="T72" fmla="*/ 8 w 202"/>
                  <a:gd name="T73" fmla="*/ 113 h 199"/>
                  <a:gd name="T74" fmla="*/ 4 w 202"/>
                  <a:gd name="T75" fmla="*/ 115 h 199"/>
                  <a:gd name="T76" fmla="*/ 3 w 202"/>
                  <a:gd name="T77" fmla="*/ 127 h 199"/>
                  <a:gd name="T78" fmla="*/ 6 w 202"/>
                  <a:gd name="T79" fmla="*/ 125 h 199"/>
                  <a:gd name="T80" fmla="*/ 8 w 202"/>
                  <a:gd name="T81" fmla="*/ 125 h 199"/>
                  <a:gd name="T82" fmla="*/ 47 w 202"/>
                  <a:gd name="T83" fmla="*/ 126 h 199"/>
                  <a:gd name="T84" fmla="*/ 58 w 202"/>
                  <a:gd name="T85" fmla="*/ 150 h 199"/>
                  <a:gd name="T86" fmla="*/ 78 w 202"/>
                  <a:gd name="T87" fmla="*/ 138 h 199"/>
                  <a:gd name="T88" fmla="*/ 89 w 202"/>
                  <a:gd name="T89" fmla="*/ 140 h 199"/>
                  <a:gd name="T90" fmla="*/ 102 w 202"/>
                  <a:gd name="T91" fmla="*/ 144 h 199"/>
                  <a:gd name="T92" fmla="*/ 108 w 202"/>
                  <a:gd name="T93" fmla="*/ 178 h 199"/>
                  <a:gd name="T94" fmla="*/ 115 w 202"/>
                  <a:gd name="T95" fmla="*/ 182 h 199"/>
                  <a:gd name="T96" fmla="*/ 126 w 202"/>
                  <a:gd name="T97" fmla="*/ 18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02" h="199">
                    <a:moveTo>
                      <a:pt x="126" y="181"/>
                    </a:moveTo>
                    <a:cubicBezTo>
                      <a:pt x="126" y="181"/>
                      <a:pt x="126" y="181"/>
                      <a:pt x="126" y="181"/>
                    </a:cubicBezTo>
                    <a:cubicBezTo>
                      <a:pt x="128" y="182"/>
                      <a:pt x="128" y="182"/>
                      <a:pt x="128" y="182"/>
                    </a:cubicBezTo>
                    <a:cubicBezTo>
                      <a:pt x="128" y="182"/>
                      <a:pt x="128" y="182"/>
                      <a:pt x="128" y="182"/>
                    </a:cubicBezTo>
                    <a:cubicBezTo>
                      <a:pt x="129" y="183"/>
                      <a:pt x="129" y="184"/>
                      <a:pt x="130" y="184"/>
                    </a:cubicBezTo>
                    <a:cubicBezTo>
                      <a:pt x="130" y="185"/>
                      <a:pt x="130" y="185"/>
                      <a:pt x="130" y="185"/>
                    </a:cubicBezTo>
                    <a:cubicBezTo>
                      <a:pt x="130" y="185"/>
                      <a:pt x="130" y="185"/>
                      <a:pt x="130" y="185"/>
                    </a:cubicBezTo>
                    <a:cubicBezTo>
                      <a:pt x="130" y="186"/>
                      <a:pt x="131" y="186"/>
                      <a:pt x="131" y="186"/>
                    </a:cubicBezTo>
                    <a:cubicBezTo>
                      <a:pt x="132" y="186"/>
                      <a:pt x="135" y="185"/>
                      <a:pt x="137" y="185"/>
                    </a:cubicBezTo>
                    <a:cubicBezTo>
                      <a:pt x="138" y="185"/>
                      <a:pt x="139" y="185"/>
                      <a:pt x="140" y="186"/>
                    </a:cubicBezTo>
                    <a:cubicBezTo>
                      <a:pt x="140" y="187"/>
                      <a:pt x="141" y="188"/>
                      <a:pt x="140" y="188"/>
                    </a:cubicBezTo>
                    <a:cubicBezTo>
                      <a:pt x="140" y="189"/>
                      <a:pt x="141" y="191"/>
                      <a:pt x="141" y="191"/>
                    </a:cubicBezTo>
                    <a:cubicBezTo>
                      <a:pt x="143" y="191"/>
                      <a:pt x="146" y="192"/>
                      <a:pt x="148" y="193"/>
                    </a:cubicBezTo>
                    <a:cubicBezTo>
                      <a:pt x="149" y="194"/>
                      <a:pt x="151" y="194"/>
                      <a:pt x="151" y="194"/>
                    </a:cubicBezTo>
                    <a:cubicBezTo>
                      <a:pt x="152" y="194"/>
                      <a:pt x="154" y="194"/>
                      <a:pt x="154" y="194"/>
                    </a:cubicBezTo>
                    <a:cubicBezTo>
                      <a:pt x="155" y="192"/>
                      <a:pt x="157" y="190"/>
                      <a:pt x="159" y="190"/>
                    </a:cubicBezTo>
                    <a:cubicBezTo>
                      <a:pt x="161" y="190"/>
                      <a:pt x="162" y="191"/>
                      <a:pt x="162" y="192"/>
                    </a:cubicBezTo>
                    <a:cubicBezTo>
                      <a:pt x="164" y="196"/>
                      <a:pt x="166" y="197"/>
                      <a:pt x="166" y="197"/>
                    </a:cubicBezTo>
                    <a:cubicBezTo>
                      <a:pt x="169" y="197"/>
                      <a:pt x="173" y="197"/>
                      <a:pt x="175" y="199"/>
                    </a:cubicBezTo>
                    <a:cubicBezTo>
                      <a:pt x="175" y="198"/>
                      <a:pt x="174" y="196"/>
                      <a:pt x="173" y="195"/>
                    </a:cubicBezTo>
                    <a:cubicBezTo>
                      <a:pt x="173" y="194"/>
                      <a:pt x="172" y="193"/>
                      <a:pt x="172" y="193"/>
                    </a:cubicBezTo>
                    <a:cubicBezTo>
                      <a:pt x="170" y="192"/>
                      <a:pt x="171" y="189"/>
                      <a:pt x="172" y="185"/>
                    </a:cubicBezTo>
                    <a:cubicBezTo>
                      <a:pt x="173" y="184"/>
                      <a:pt x="173" y="182"/>
                      <a:pt x="173" y="181"/>
                    </a:cubicBezTo>
                    <a:cubicBezTo>
                      <a:pt x="173" y="180"/>
                      <a:pt x="174" y="178"/>
                      <a:pt x="174" y="176"/>
                    </a:cubicBezTo>
                    <a:cubicBezTo>
                      <a:pt x="174" y="174"/>
                      <a:pt x="175" y="171"/>
                      <a:pt x="175" y="170"/>
                    </a:cubicBezTo>
                    <a:cubicBezTo>
                      <a:pt x="174" y="169"/>
                      <a:pt x="173" y="168"/>
                      <a:pt x="173" y="167"/>
                    </a:cubicBezTo>
                    <a:cubicBezTo>
                      <a:pt x="173" y="165"/>
                      <a:pt x="174" y="163"/>
                      <a:pt x="176" y="161"/>
                    </a:cubicBezTo>
                    <a:cubicBezTo>
                      <a:pt x="176" y="161"/>
                      <a:pt x="176" y="159"/>
                      <a:pt x="176" y="159"/>
                    </a:cubicBezTo>
                    <a:cubicBezTo>
                      <a:pt x="176" y="157"/>
                      <a:pt x="176" y="155"/>
                      <a:pt x="177" y="154"/>
                    </a:cubicBezTo>
                    <a:cubicBezTo>
                      <a:pt x="178" y="153"/>
                      <a:pt x="179" y="153"/>
                      <a:pt x="180" y="153"/>
                    </a:cubicBezTo>
                    <a:cubicBezTo>
                      <a:pt x="184" y="153"/>
                      <a:pt x="184" y="153"/>
                      <a:pt x="184" y="153"/>
                    </a:cubicBezTo>
                    <a:cubicBezTo>
                      <a:pt x="190" y="153"/>
                      <a:pt x="192" y="152"/>
                      <a:pt x="192" y="152"/>
                    </a:cubicBezTo>
                    <a:cubicBezTo>
                      <a:pt x="193" y="151"/>
                      <a:pt x="193" y="151"/>
                      <a:pt x="193" y="151"/>
                    </a:cubicBezTo>
                    <a:cubicBezTo>
                      <a:pt x="193" y="151"/>
                      <a:pt x="193" y="151"/>
                      <a:pt x="193" y="151"/>
                    </a:cubicBezTo>
                    <a:cubicBezTo>
                      <a:pt x="192" y="150"/>
                      <a:pt x="192" y="149"/>
                      <a:pt x="192" y="149"/>
                    </a:cubicBezTo>
                    <a:cubicBezTo>
                      <a:pt x="190" y="146"/>
                      <a:pt x="188" y="142"/>
                      <a:pt x="186" y="141"/>
                    </a:cubicBezTo>
                    <a:cubicBezTo>
                      <a:pt x="180" y="138"/>
                      <a:pt x="178" y="110"/>
                      <a:pt x="179" y="101"/>
                    </a:cubicBezTo>
                    <a:cubicBezTo>
                      <a:pt x="179" y="98"/>
                      <a:pt x="179" y="97"/>
                      <a:pt x="181" y="96"/>
                    </a:cubicBezTo>
                    <a:cubicBezTo>
                      <a:pt x="180" y="91"/>
                      <a:pt x="180" y="91"/>
                      <a:pt x="180" y="91"/>
                    </a:cubicBezTo>
                    <a:cubicBezTo>
                      <a:pt x="180" y="91"/>
                      <a:pt x="180" y="91"/>
                      <a:pt x="180" y="91"/>
                    </a:cubicBezTo>
                    <a:cubicBezTo>
                      <a:pt x="180" y="91"/>
                      <a:pt x="179" y="91"/>
                      <a:pt x="179" y="91"/>
                    </a:cubicBezTo>
                    <a:cubicBezTo>
                      <a:pt x="179" y="90"/>
                      <a:pt x="179" y="90"/>
                      <a:pt x="179" y="90"/>
                    </a:cubicBezTo>
                    <a:cubicBezTo>
                      <a:pt x="179" y="90"/>
                      <a:pt x="178" y="90"/>
                      <a:pt x="178" y="89"/>
                    </a:cubicBezTo>
                    <a:cubicBezTo>
                      <a:pt x="178" y="89"/>
                      <a:pt x="178" y="89"/>
                      <a:pt x="178" y="88"/>
                    </a:cubicBezTo>
                    <a:cubicBezTo>
                      <a:pt x="178" y="88"/>
                      <a:pt x="178" y="88"/>
                      <a:pt x="178" y="88"/>
                    </a:cubicBezTo>
                    <a:cubicBezTo>
                      <a:pt x="177" y="88"/>
                      <a:pt x="177" y="87"/>
                      <a:pt x="177" y="86"/>
                    </a:cubicBezTo>
                    <a:cubicBezTo>
                      <a:pt x="177" y="84"/>
                      <a:pt x="179" y="83"/>
                      <a:pt x="180" y="82"/>
                    </a:cubicBezTo>
                    <a:cubicBezTo>
                      <a:pt x="180" y="79"/>
                      <a:pt x="180" y="75"/>
                      <a:pt x="183" y="74"/>
                    </a:cubicBezTo>
                    <a:cubicBezTo>
                      <a:pt x="184" y="74"/>
                      <a:pt x="184" y="74"/>
                      <a:pt x="184" y="74"/>
                    </a:cubicBezTo>
                    <a:cubicBezTo>
                      <a:pt x="184" y="73"/>
                      <a:pt x="184" y="73"/>
                      <a:pt x="185" y="72"/>
                    </a:cubicBezTo>
                    <a:cubicBezTo>
                      <a:pt x="185" y="71"/>
                      <a:pt x="185" y="69"/>
                      <a:pt x="185" y="67"/>
                    </a:cubicBezTo>
                    <a:cubicBezTo>
                      <a:pt x="185" y="63"/>
                      <a:pt x="186" y="59"/>
                      <a:pt x="188" y="56"/>
                    </a:cubicBezTo>
                    <a:cubicBezTo>
                      <a:pt x="188" y="55"/>
                      <a:pt x="188" y="54"/>
                      <a:pt x="188" y="53"/>
                    </a:cubicBezTo>
                    <a:cubicBezTo>
                      <a:pt x="189" y="51"/>
                      <a:pt x="189" y="49"/>
                      <a:pt x="191" y="47"/>
                    </a:cubicBezTo>
                    <a:cubicBezTo>
                      <a:pt x="191" y="47"/>
                      <a:pt x="192" y="46"/>
                      <a:pt x="192" y="45"/>
                    </a:cubicBezTo>
                    <a:cubicBezTo>
                      <a:pt x="193" y="44"/>
                      <a:pt x="194" y="41"/>
                      <a:pt x="196" y="41"/>
                    </a:cubicBezTo>
                    <a:cubicBezTo>
                      <a:pt x="199" y="40"/>
                      <a:pt x="199" y="39"/>
                      <a:pt x="199" y="39"/>
                    </a:cubicBezTo>
                    <a:cubicBezTo>
                      <a:pt x="199" y="38"/>
                      <a:pt x="200" y="37"/>
                      <a:pt x="201" y="36"/>
                    </a:cubicBezTo>
                    <a:cubicBezTo>
                      <a:pt x="202" y="35"/>
                      <a:pt x="202" y="34"/>
                      <a:pt x="202" y="34"/>
                    </a:cubicBezTo>
                    <a:cubicBezTo>
                      <a:pt x="202" y="33"/>
                      <a:pt x="202" y="33"/>
                      <a:pt x="201" y="33"/>
                    </a:cubicBezTo>
                    <a:cubicBezTo>
                      <a:pt x="200" y="32"/>
                      <a:pt x="199" y="31"/>
                      <a:pt x="199" y="28"/>
                    </a:cubicBezTo>
                    <a:cubicBezTo>
                      <a:pt x="199" y="28"/>
                      <a:pt x="199" y="27"/>
                      <a:pt x="199" y="27"/>
                    </a:cubicBezTo>
                    <a:cubicBezTo>
                      <a:pt x="199" y="27"/>
                      <a:pt x="199" y="27"/>
                      <a:pt x="199" y="27"/>
                    </a:cubicBezTo>
                    <a:cubicBezTo>
                      <a:pt x="199" y="26"/>
                      <a:pt x="199" y="26"/>
                      <a:pt x="199" y="26"/>
                    </a:cubicBezTo>
                    <a:cubicBezTo>
                      <a:pt x="199" y="25"/>
                      <a:pt x="199" y="25"/>
                      <a:pt x="199" y="25"/>
                    </a:cubicBezTo>
                    <a:cubicBezTo>
                      <a:pt x="199" y="25"/>
                      <a:pt x="199" y="25"/>
                      <a:pt x="199" y="24"/>
                    </a:cubicBezTo>
                    <a:cubicBezTo>
                      <a:pt x="199" y="24"/>
                      <a:pt x="199" y="24"/>
                      <a:pt x="199" y="24"/>
                    </a:cubicBezTo>
                    <a:cubicBezTo>
                      <a:pt x="199" y="23"/>
                      <a:pt x="199" y="23"/>
                      <a:pt x="199" y="23"/>
                    </a:cubicBezTo>
                    <a:cubicBezTo>
                      <a:pt x="199" y="22"/>
                      <a:pt x="199" y="22"/>
                      <a:pt x="199" y="21"/>
                    </a:cubicBezTo>
                    <a:cubicBezTo>
                      <a:pt x="199" y="21"/>
                      <a:pt x="199" y="21"/>
                      <a:pt x="199" y="21"/>
                    </a:cubicBezTo>
                    <a:cubicBezTo>
                      <a:pt x="199" y="21"/>
                      <a:pt x="199" y="20"/>
                      <a:pt x="199" y="20"/>
                    </a:cubicBezTo>
                    <a:cubicBezTo>
                      <a:pt x="199" y="20"/>
                      <a:pt x="199" y="20"/>
                      <a:pt x="199" y="20"/>
                    </a:cubicBezTo>
                    <a:cubicBezTo>
                      <a:pt x="199" y="20"/>
                      <a:pt x="200" y="19"/>
                      <a:pt x="200" y="19"/>
                    </a:cubicBezTo>
                    <a:cubicBezTo>
                      <a:pt x="200" y="19"/>
                      <a:pt x="200" y="19"/>
                      <a:pt x="200" y="19"/>
                    </a:cubicBezTo>
                    <a:cubicBezTo>
                      <a:pt x="199" y="19"/>
                      <a:pt x="199" y="19"/>
                      <a:pt x="199" y="18"/>
                    </a:cubicBezTo>
                    <a:cubicBezTo>
                      <a:pt x="199" y="18"/>
                      <a:pt x="198" y="18"/>
                      <a:pt x="198" y="18"/>
                    </a:cubicBezTo>
                    <a:cubicBezTo>
                      <a:pt x="198" y="17"/>
                      <a:pt x="197" y="17"/>
                      <a:pt x="197" y="17"/>
                    </a:cubicBezTo>
                    <a:cubicBezTo>
                      <a:pt x="197" y="16"/>
                      <a:pt x="196" y="16"/>
                      <a:pt x="196" y="16"/>
                    </a:cubicBezTo>
                    <a:cubicBezTo>
                      <a:pt x="196" y="16"/>
                      <a:pt x="195" y="15"/>
                      <a:pt x="195" y="15"/>
                    </a:cubicBezTo>
                    <a:cubicBezTo>
                      <a:pt x="195" y="15"/>
                      <a:pt x="194" y="14"/>
                      <a:pt x="194" y="14"/>
                    </a:cubicBezTo>
                    <a:cubicBezTo>
                      <a:pt x="194" y="14"/>
                      <a:pt x="194" y="14"/>
                      <a:pt x="193" y="14"/>
                    </a:cubicBezTo>
                    <a:cubicBezTo>
                      <a:pt x="193" y="13"/>
                      <a:pt x="193" y="13"/>
                      <a:pt x="192" y="13"/>
                    </a:cubicBezTo>
                    <a:cubicBezTo>
                      <a:pt x="192" y="12"/>
                      <a:pt x="192" y="12"/>
                      <a:pt x="192" y="12"/>
                    </a:cubicBezTo>
                    <a:cubicBezTo>
                      <a:pt x="191" y="12"/>
                      <a:pt x="191" y="12"/>
                      <a:pt x="191" y="11"/>
                    </a:cubicBezTo>
                    <a:cubicBezTo>
                      <a:pt x="190" y="11"/>
                      <a:pt x="190" y="11"/>
                      <a:pt x="190" y="11"/>
                    </a:cubicBezTo>
                    <a:cubicBezTo>
                      <a:pt x="190" y="11"/>
                      <a:pt x="190" y="10"/>
                      <a:pt x="189" y="10"/>
                    </a:cubicBezTo>
                    <a:cubicBezTo>
                      <a:pt x="189" y="10"/>
                      <a:pt x="189" y="10"/>
                      <a:pt x="189" y="10"/>
                    </a:cubicBezTo>
                    <a:cubicBezTo>
                      <a:pt x="189" y="10"/>
                      <a:pt x="188" y="10"/>
                      <a:pt x="188" y="10"/>
                    </a:cubicBezTo>
                    <a:cubicBezTo>
                      <a:pt x="188" y="9"/>
                      <a:pt x="188" y="9"/>
                      <a:pt x="188" y="9"/>
                    </a:cubicBezTo>
                    <a:cubicBezTo>
                      <a:pt x="187" y="9"/>
                      <a:pt x="185" y="10"/>
                      <a:pt x="185" y="10"/>
                    </a:cubicBezTo>
                    <a:cubicBezTo>
                      <a:pt x="185" y="10"/>
                      <a:pt x="185" y="10"/>
                      <a:pt x="184" y="10"/>
                    </a:cubicBezTo>
                    <a:cubicBezTo>
                      <a:pt x="184" y="10"/>
                      <a:pt x="184" y="10"/>
                      <a:pt x="184" y="10"/>
                    </a:cubicBezTo>
                    <a:cubicBezTo>
                      <a:pt x="183" y="11"/>
                      <a:pt x="183" y="11"/>
                      <a:pt x="183" y="11"/>
                    </a:cubicBezTo>
                    <a:cubicBezTo>
                      <a:pt x="182" y="10"/>
                      <a:pt x="182" y="10"/>
                      <a:pt x="182" y="10"/>
                    </a:cubicBezTo>
                    <a:cubicBezTo>
                      <a:pt x="181" y="10"/>
                      <a:pt x="180" y="9"/>
                      <a:pt x="179" y="9"/>
                    </a:cubicBezTo>
                    <a:cubicBezTo>
                      <a:pt x="179" y="9"/>
                      <a:pt x="179" y="9"/>
                      <a:pt x="178" y="9"/>
                    </a:cubicBezTo>
                    <a:cubicBezTo>
                      <a:pt x="177" y="11"/>
                      <a:pt x="176" y="11"/>
                      <a:pt x="174" y="11"/>
                    </a:cubicBezTo>
                    <a:cubicBezTo>
                      <a:pt x="171" y="11"/>
                      <a:pt x="169" y="10"/>
                      <a:pt x="169" y="10"/>
                    </a:cubicBezTo>
                    <a:cubicBezTo>
                      <a:pt x="169" y="10"/>
                      <a:pt x="165" y="7"/>
                      <a:pt x="163" y="3"/>
                    </a:cubicBezTo>
                    <a:cubicBezTo>
                      <a:pt x="163" y="3"/>
                      <a:pt x="163" y="3"/>
                      <a:pt x="163" y="2"/>
                    </a:cubicBezTo>
                    <a:cubicBezTo>
                      <a:pt x="163" y="2"/>
                      <a:pt x="163" y="2"/>
                      <a:pt x="162" y="2"/>
                    </a:cubicBezTo>
                    <a:cubicBezTo>
                      <a:pt x="162" y="2"/>
                      <a:pt x="162" y="2"/>
                      <a:pt x="162" y="2"/>
                    </a:cubicBezTo>
                    <a:cubicBezTo>
                      <a:pt x="154" y="3"/>
                      <a:pt x="154" y="3"/>
                      <a:pt x="154" y="3"/>
                    </a:cubicBezTo>
                    <a:cubicBezTo>
                      <a:pt x="153" y="3"/>
                      <a:pt x="153" y="3"/>
                      <a:pt x="153" y="3"/>
                    </a:cubicBezTo>
                    <a:cubicBezTo>
                      <a:pt x="152" y="2"/>
                      <a:pt x="147" y="0"/>
                      <a:pt x="145" y="0"/>
                    </a:cubicBezTo>
                    <a:cubicBezTo>
                      <a:pt x="144" y="0"/>
                      <a:pt x="143" y="1"/>
                      <a:pt x="143" y="1"/>
                    </a:cubicBezTo>
                    <a:cubicBezTo>
                      <a:pt x="143" y="2"/>
                      <a:pt x="141" y="4"/>
                      <a:pt x="139" y="4"/>
                    </a:cubicBezTo>
                    <a:cubicBezTo>
                      <a:pt x="138" y="4"/>
                      <a:pt x="137" y="4"/>
                      <a:pt x="136" y="4"/>
                    </a:cubicBezTo>
                    <a:cubicBezTo>
                      <a:pt x="135" y="4"/>
                      <a:pt x="134" y="3"/>
                      <a:pt x="132" y="3"/>
                    </a:cubicBezTo>
                    <a:cubicBezTo>
                      <a:pt x="128" y="3"/>
                      <a:pt x="124" y="5"/>
                      <a:pt x="122" y="7"/>
                    </a:cubicBezTo>
                    <a:cubicBezTo>
                      <a:pt x="120" y="8"/>
                      <a:pt x="117" y="7"/>
                      <a:pt x="115" y="7"/>
                    </a:cubicBezTo>
                    <a:cubicBezTo>
                      <a:pt x="114" y="7"/>
                      <a:pt x="113" y="7"/>
                      <a:pt x="113" y="7"/>
                    </a:cubicBezTo>
                    <a:cubicBezTo>
                      <a:pt x="112" y="7"/>
                      <a:pt x="111" y="10"/>
                      <a:pt x="110" y="13"/>
                    </a:cubicBezTo>
                    <a:cubicBezTo>
                      <a:pt x="110" y="15"/>
                      <a:pt x="110" y="15"/>
                      <a:pt x="110" y="15"/>
                    </a:cubicBezTo>
                    <a:cubicBezTo>
                      <a:pt x="85" y="10"/>
                      <a:pt x="85" y="10"/>
                      <a:pt x="85" y="10"/>
                    </a:cubicBezTo>
                    <a:cubicBezTo>
                      <a:pt x="85" y="9"/>
                      <a:pt x="85" y="9"/>
                      <a:pt x="85" y="9"/>
                    </a:cubicBezTo>
                    <a:cubicBezTo>
                      <a:pt x="84" y="8"/>
                      <a:pt x="81" y="4"/>
                      <a:pt x="78" y="4"/>
                    </a:cubicBezTo>
                    <a:cubicBezTo>
                      <a:pt x="75" y="4"/>
                      <a:pt x="70" y="8"/>
                      <a:pt x="68" y="12"/>
                    </a:cubicBezTo>
                    <a:cubicBezTo>
                      <a:pt x="68" y="19"/>
                      <a:pt x="68" y="19"/>
                      <a:pt x="68" y="19"/>
                    </a:cubicBezTo>
                    <a:cubicBezTo>
                      <a:pt x="68" y="19"/>
                      <a:pt x="68" y="20"/>
                      <a:pt x="68" y="20"/>
                    </a:cubicBezTo>
                    <a:cubicBezTo>
                      <a:pt x="68" y="25"/>
                      <a:pt x="67" y="29"/>
                      <a:pt x="66" y="31"/>
                    </a:cubicBezTo>
                    <a:cubicBezTo>
                      <a:pt x="65" y="32"/>
                      <a:pt x="65" y="33"/>
                      <a:pt x="65" y="33"/>
                    </a:cubicBezTo>
                    <a:cubicBezTo>
                      <a:pt x="63" y="36"/>
                      <a:pt x="62" y="37"/>
                      <a:pt x="62" y="42"/>
                    </a:cubicBezTo>
                    <a:cubicBezTo>
                      <a:pt x="62" y="46"/>
                      <a:pt x="59" y="51"/>
                      <a:pt x="57" y="56"/>
                    </a:cubicBezTo>
                    <a:cubicBezTo>
                      <a:pt x="55" y="60"/>
                      <a:pt x="54" y="64"/>
                      <a:pt x="54" y="66"/>
                    </a:cubicBezTo>
                    <a:cubicBezTo>
                      <a:pt x="54" y="70"/>
                      <a:pt x="50" y="73"/>
                      <a:pt x="47" y="75"/>
                    </a:cubicBezTo>
                    <a:cubicBezTo>
                      <a:pt x="46" y="76"/>
                      <a:pt x="44" y="78"/>
                      <a:pt x="44" y="78"/>
                    </a:cubicBezTo>
                    <a:cubicBezTo>
                      <a:pt x="44" y="80"/>
                      <a:pt x="44" y="82"/>
                      <a:pt x="43" y="85"/>
                    </a:cubicBezTo>
                    <a:cubicBezTo>
                      <a:pt x="43" y="88"/>
                      <a:pt x="43" y="93"/>
                      <a:pt x="43" y="97"/>
                    </a:cubicBezTo>
                    <a:cubicBezTo>
                      <a:pt x="43" y="102"/>
                      <a:pt x="42" y="103"/>
                      <a:pt x="39" y="104"/>
                    </a:cubicBezTo>
                    <a:cubicBezTo>
                      <a:pt x="39" y="104"/>
                      <a:pt x="39" y="104"/>
                      <a:pt x="39" y="106"/>
                    </a:cubicBezTo>
                    <a:cubicBezTo>
                      <a:pt x="39" y="111"/>
                      <a:pt x="37" y="112"/>
                      <a:pt x="34" y="112"/>
                    </a:cubicBezTo>
                    <a:cubicBezTo>
                      <a:pt x="33" y="112"/>
                      <a:pt x="32" y="112"/>
                      <a:pt x="31" y="113"/>
                    </a:cubicBezTo>
                    <a:cubicBezTo>
                      <a:pt x="29" y="116"/>
                      <a:pt x="27" y="117"/>
                      <a:pt x="26" y="117"/>
                    </a:cubicBezTo>
                    <a:cubicBezTo>
                      <a:pt x="25" y="117"/>
                      <a:pt x="25" y="117"/>
                      <a:pt x="24" y="116"/>
                    </a:cubicBezTo>
                    <a:cubicBezTo>
                      <a:pt x="24" y="116"/>
                      <a:pt x="24" y="116"/>
                      <a:pt x="24" y="116"/>
                    </a:cubicBezTo>
                    <a:cubicBezTo>
                      <a:pt x="24" y="116"/>
                      <a:pt x="24" y="116"/>
                      <a:pt x="24" y="116"/>
                    </a:cubicBezTo>
                    <a:cubicBezTo>
                      <a:pt x="24" y="116"/>
                      <a:pt x="24" y="116"/>
                      <a:pt x="24" y="116"/>
                    </a:cubicBezTo>
                    <a:cubicBezTo>
                      <a:pt x="24" y="116"/>
                      <a:pt x="24" y="116"/>
                      <a:pt x="24" y="115"/>
                    </a:cubicBezTo>
                    <a:cubicBezTo>
                      <a:pt x="24" y="115"/>
                      <a:pt x="23" y="115"/>
                      <a:pt x="23" y="115"/>
                    </a:cubicBezTo>
                    <a:cubicBezTo>
                      <a:pt x="23" y="115"/>
                      <a:pt x="23" y="115"/>
                      <a:pt x="23" y="115"/>
                    </a:cubicBezTo>
                    <a:cubicBezTo>
                      <a:pt x="23" y="115"/>
                      <a:pt x="23" y="115"/>
                      <a:pt x="23" y="115"/>
                    </a:cubicBezTo>
                    <a:cubicBezTo>
                      <a:pt x="23" y="114"/>
                      <a:pt x="23" y="114"/>
                      <a:pt x="23" y="113"/>
                    </a:cubicBezTo>
                    <a:cubicBezTo>
                      <a:pt x="23" y="112"/>
                      <a:pt x="23" y="112"/>
                      <a:pt x="22" y="112"/>
                    </a:cubicBezTo>
                    <a:cubicBezTo>
                      <a:pt x="20" y="112"/>
                      <a:pt x="19" y="112"/>
                      <a:pt x="17" y="113"/>
                    </a:cubicBezTo>
                    <a:cubicBezTo>
                      <a:pt x="16" y="115"/>
                      <a:pt x="14" y="115"/>
                      <a:pt x="13" y="115"/>
                    </a:cubicBezTo>
                    <a:cubicBezTo>
                      <a:pt x="11" y="115"/>
                      <a:pt x="10" y="114"/>
                      <a:pt x="9" y="114"/>
                    </a:cubicBezTo>
                    <a:cubicBezTo>
                      <a:pt x="8" y="114"/>
                      <a:pt x="8" y="113"/>
                      <a:pt x="8" y="113"/>
                    </a:cubicBezTo>
                    <a:cubicBezTo>
                      <a:pt x="8" y="113"/>
                      <a:pt x="7" y="113"/>
                      <a:pt x="7" y="114"/>
                    </a:cubicBezTo>
                    <a:cubicBezTo>
                      <a:pt x="7" y="114"/>
                      <a:pt x="6" y="114"/>
                      <a:pt x="6" y="114"/>
                    </a:cubicBezTo>
                    <a:cubicBezTo>
                      <a:pt x="6" y="114"/>
                      <a:pt x="6" y="114"/>
                      <a:pt x="5" y="115"/>
                    </a:cubicBezTo>
                    <a:cubicBezTo>
                      <a:pt x="5" y="115"/>
                      <a:pt x="4" y="115"/>
                      <a:pt x="4" y="115"/>
                    </a:cubicBezTo>
                    <a:cubicBezTo>
                      <a:pt x="4" y="115"/>
                      <a:pt x="3" y="116"/>
                      <a:pt x="3" y="116"/>
                    </a:cubicBezTo>
                    <a:cubicBezTo>
                      <a:pt x="2" y="116"/>
                      <a:pt x="2" y="117"/>
                      <a:pt x="1" y="117"/>
                    </a:cubicBezTo>
                    <a:cubicBezTo>
                      <a:pt x="1" y="117"/>
                      <a:pt x="1" y="117"/>
                      <a:pt x="0" y="118"/>
                    </a:cubicBezTo>
                    <a:cubicBezTo>
                      <a:pt x="2" y="121"/>
                      <a:pt x="3" y="124"/>
                      <a:pt x="3" y="127"/>
                    </a:cubicBezTo>
                    <a:cubicBezTo>
                      <a:pt x="3" y="127"/>
                      <a:pt x="3" y="127"/>
                      <a:pt x="3" y="127"/>
                    </a:cubicBezTo>
                    <a:cubicBezTo>
                      <a:pt x="4" y="127"/>
                      <a:pt x="5" y="126"/>
                      <a:pt x="5" y="126"/>
                    </a:cubicBezTo>
                    <a:cubicBezTo>
                      <a:pt x="5" y="126"/>
                      <a:pt x="5" y="126"/>
                      <a:pt x="5" y="126"/>
                    </a:cubicBezTo>
                    <a:cubicBezTo>
                      <a:pt x="6" y="126"/>
                      <a:pt x="6" y="126"/>
                      <a:pt x="6" y="125"/>
                    </a:cubicBezTo>
                    <a:cubicBezTo>
                      <a:pt x="6" y="125"/>
                      <a:pt x="6" y="125"/>
                      <a:pt x="6" y="125"/>
                    </a:cubicBezTo>
                    <a:cubicBezTo>
                      <a:pt x="7" y="125"/>
                      <a:pt x="7" y="125"/>
                      <a:pt x="7" y="125"/>
                    </a:cubicBezTo>
                    <a:cubicBezTo>
                      <a:pt x="7" y="125"/>
                      <a:pt x="7" y="125"/>
                      <a:pt x="8" y="125"/>
                    </a:cubicBezTo>
                    <a:cubicBezTo>
                      <a:pt x="8" y="125"/>
                      <a:pt x="8" y="125"/>
                      <a:pt x="8" y="125"/>
                    </a:cubicBezTo>
                    <a:cubicBezTo>
                      <a:pt x="9" y="125"/>
                      <a:pt x="11" y="125"/>
                      <a:pt x="19" y="125"/>
                    </a:cubicBezTo>
                    <a:cubicBezTo>
                      <a:pt x="30" y="125"/>
                      <a:pt x="45" y="125"/>
                      <a:pt x="45" y="125"/>
                    </a:cubicBezTo>
                    <a:cubicBezTo>
                      <a:pt x="46" y="125"/>
                      <a:pt x="46" y="125"/>
                      <a:pt x="46" y="125"/>
                    </a:cubicBezTo>
                    <a:cubicBezTo>
                      <a:pt x="47" y="126"/>
                      <a:pt x="47" y="126"/>
                      <a:pt x="47" y="126"/>
                    </a:cubicBezTo>
                    <a:cubicBezTo>
                      <a:pt x="47" y="126"/>
                      <a:pt x="50" y="132"/>
                      <a:pt x="49" y="137"/>
                    </a:cubicBezTo>
                    <a:cubicBezTo>
                      <a:pt x="49" y="138"/>
                      <a:pt x="49" y="138"/>
                      <a:pt x="49" y="139"/>
                    </a:cubicBezTo>
                    <a:cubicBezTo>
                      <a:pt x="50" y="140"/>
                      <a:pt x="52" y="141"/>
                      <a:pt x="53" y="144"/>
                    </a:cubicBezTo>
                    <a:cubicBezTo>
                      <a:pt x="55" y="149"/>
                      <a:pt x="57" y="150"/>
                      <a:pt x="58" y="150"/>
                    </a:cubicBezTo>
                    <a:cubicBezTo>
                      <a:pt x="59" y="150"/>
                      <a:pt x="60" y="150"/>
                      <a:pt x="60" y="150"/>
                    </a:cubicBezTo>
                    <a:cubicBezTo>
                      <a:pt x="65" y="149"/>
                      <a:pt x="71" y="148"/>
                      <a:pt x="73" y="148"/>
                    </a:cubicBezTo>
                    <a:cubicBezTo>
                      <a:pt x="73" y="147"/>
                      <a:pt x="74" y="146"/>
                      <a:pt x="74" y="146"/>
                    </a:cubicBezTo>
                    <a:cubicBezTo>
                      <a:pt x="74" y="143"/>
                      <a:pt x="75" y="139"/>
                      <a:pt x="78" y="138"/>
                    </a:cubicBezTo>
                    <a:cubicBezTo>
                      <a:pt x="79" y="138"/>
                      <a:pt x="80" y="137"/>
                      <a:pt x="82" y="137"/>
                    </a:cubicBezTo>
                    <a:cubicBezTo>
                      <a:pt x="85" y="137"/>
                      <a:pt x="88" y="138"/>
                      <a:pt x="88" y="138"/>
                    </a:cubicBezTo>
                    <a:cubicBezTo>
                      <a:pt x="89" y="138"/>
                      <a:pt x="89" y="138"/>
                      <a:pt x="89" y="138"/>
                    </a:cubicBezTo>
                    <a:cubicBezTo>
                      <a:pt x="89" y="140"/>
                      <a:pt x="89" y="140"/>
                      <a:pt x="89" y="140"/>
                    </a:cubicBezTo>
                    <a:cubicBezTo>
                      <a:pt x="89" y="140"/>
                      <a:pt x="90" y="140"/>
                      <a:pt x="93" y="140"/>
                    </a:cubicBezTo>
                    <a:cubicBezTo>
                      <a:pt x="94" y="140"/>
                      <a:pt x="96" y="140"/>
                      <a:pt x="97" y="140"/>
                    </a:cubicBezTo>
                    <a:cubicBezTo>
                      <a:pt x="97" y="140"/>
                      <a:pt x="98" y="140"/>
                      <a:pt x="99" y="140"/>
                    </a:cubicBezTo>
                    <a:cubicBezTo>
                      <a:pt x="100" y="140"/>
                      <a:pt x="102" y="140"/>
                      <a:pt x="102" y="144"/>
                    </a:cubicBezTo>
                    <a:cubicBezTo>
                      <a:pt x="102" y="148"/>
                      <a:pt x="103" y="151"/>
                      <a:pt x="104" y="151"/>
                    </a:cubicBezTo>
                    <a:cubicBezTo>
                      <a:pt x="105" y="153"/>
                      <a:pt x="105" y="156"/>
                      <a:pt x="104" y="160"/>
                    </a:cubicBezTo>
                    <a:cubicBezTo>
                      <a:pt x="103" y="162"/>
                      <a:pt x="102" y="167"/>
                      <a:pt x="102" y="168"/>
                    </a:cubicBezTo>
                    <a:cubicBezTo>
                      <a:pt x="104" y="169"/>
                      <a:pt x="109" y="174"/>
                      <a:pt x="108" y="178"/>
                    </a:cubicBezTo>
                    <a:cubicBezTo>
                      <a:pt x="108" y="179"/>
                      <a:pt x="108" y="179"/>
                      <a:pt x="108" y="179"/>
                    </a:cubicBezTo>
                    <a:cubicBezTo>
                      <a:pt x="108" y="180"/>
                      <a:pt x="107" y="183"/>
                      <a:pt x="107" y="184"/>
                    </a:cubicBezTo>
                    <a:cubicBezTo>
                      <a:pt x="108" y="183"/>
                      <a:pt x="110" y="182"/>
                      <a:pt x="112" y="182"/>
                    </a:cubicBezTo>
                    <a:cubicBezTo>
                      <a:pt x="113" y="182"/>
                      <a:pt x="114" y="182"/>
                      <a:pt x="115" y="182"/>
                    </a:cubicBezTo>
                    <a:cubicBezTo>
                      <a:pt x="117" y="182"/>
                      <a:pt x="119" y="182"/>
                      <a:pt x="122" y="181"/>
                    </a:cubicBezTo>
                    <a:cubicBezTo>
                      <a:pt x="122" y="181"/>
                      <a:pt x="123" y="181"/>
                      <a:pt x="124" y="181"/>
                    </a:cubicBezTo>
                    <a:cubicBezTo>
                      <a:pt x="124" y="180"/>
                      <a:pt x="124" y="180"/>
                      <a:pt x="124" y="180"/>
                    </a:cubicBezTo>
                    <a:lnTo>
                      <a:pt x="126" y="181"/>
                    </a:ln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179" name="Freeform 1728"/>
              <p:cNvSpPr>
                <a:spLocks/>
              </p:cNvSpPr>
              <p:nvPr/>
            </p:nvSpPr>
            <p:spPr bwMode="auto">
              <a:xfrm>
                <a:off x="1806" y="3036"/>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180" name="Freeform 1729"/>
              <p:cNvSpPr>
                <a:spLocks/>
              </p:cNvSpPr>
              <p:nvPr/>
            </p:nvSpPr>
            <p:spPr bwMode="auto">
              <a:xfrm>
                <a:off x="1805" y="3036"/>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1"/>
                      <a:pt x="1" y="1"/>
                      <a:pt x="0" y="1"/>
                    </a:cubicBezTo>
                    <a:cubicBezTo>
                      <a:pt x="1" y="1"/>
                      <a:pt x="1" y="1"/>
                      <a:pt x="1" y="0"/>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181" name="Freeform 1730"/>
              <p:cNvSpPr>
                <a:spLocks/>
              </p:cNvSpPr>
              <p:nvPr/>
            </p:nvSpPr>
            <p:spPr bwMode="auto">
              <a:xfrm>
                <a:off x="1921" y="3090"/>
                <a:ext cx="2" cy="1"/>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0" y="0"/>
                      <a:pt x="0" y="0"/>
                      <a:pt x="0" y="0"/>
                    </a:cubicBezTo>
                    <a:cubicBezTo>
                      <a:pt x="1" y="0"/>
                      <a:pt x="1" y="1"/>
                      <a:pt x="2" y="1"/>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182" name="Freeform 1731"/>
              <p:cNvSpPr>
                <a:spLocks/>
              </p:cNvSpPr>
              <p:nvPr/>
            </p:nvSpPr>
            <p:spPr bwMode="auto">
              <a:xfrm>
                <a:off x="1808" y="303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183" name="Freeform 1732"/>
              <p:cNvSpPr>
                <a:spLocks/>
              </p:cNvSpPr>
              <p:nvPr/>
            </p:nvSpPr>
            <p:spPr bwMode="auto">
              <a:xfrm>
                <a:off x="1804" y="3037"/>
                <a:ext cx="1" cy="1"/>
              </a:xfrm>
              <a:custGeom>
                <a:avLst/>
                <a:gdLst>
                  <a:gd name="T0" fmla="*/ 2 w 2"/>
                  <a:gd name="T1" fmla="*/ 0 h 1"/>
                  <a:gd name="T2" fmla="*/ 0 w 2"/>
                  <a:gd name="T3" fmla="*/ 1 h 1"/>
                  <a:gd name="T4" fmla="*/ 2 w 2"/>
                  <a:gd name="T5" fmla="*/ 0 h 1"/>
                </a:gdLst>
                <a:ahLst/>
                <a:cxnLst>
                  <a:cxn ang="0">
                    <a:pos x="T0" y="T1"/>
                  </a:cxn>
                  <a:cxn ang="0">
                    <a:pos x="T2" y="T3"/>
                  </a:cxn>
                  <a:cxn ang="0">
                    <a:pos x="T4" y="T5"/>
                  </a:cxn>
                </a:cxnLst>
                <a:rect l="0" t="0" r="r" b="b"/>
                <a:pathLst>
                  <a:path w="2" h="1">
                    <a:moveTo>
                      <a:pt x="2" y="0"/>
                    </a:moveTo>
                    <a:cubicBezTo>
                      <a:pt x="2" y="0"/>
                      <a:pt x="1" y="1"/>
                      <a:pt x="0" y="1"/>
                    </a:cubicBezTo>
                    <a:cubicBezTo>
                      <a:pt x="1" y="1"/>
                      <a:pt x="2" y="0"/>
                      <a:pt x="2" y="0"/>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184" name="Freeform 1733"/>
              <p:cNvSpPr>
                <a:spLocks/>
              </p:cNvSpPr>
              <p:nvPr/>
            </p:nvSpPr>
            <p:spPr bwMode="auto">
              <a:xfrm>
                <a:off x="1984" y="3061"/>
                <a:ext cx="1" cy="1"/>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0" y="1"/>
                      <a:pt x="0" y="1"/>
                      <a:pt x="0" y="1"/>
                    </a:cubicBezTo>
                    <a:cubicBezTo>
                      <a:pt x="1" y="0"/>
                      <a:pt x="1" y="0"/>
                      <a:pt x="1" y="0"/>
                    </a:cubicBezTo>
                    <a:cubicBezTo>
                      <a:pt x="1" y="0"/>
                      <a:pt x="1" y="0"/>
                      <a:pt x="1" y="0"/>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185" name="Freeform 1734"/>
              <p:cNvSpPr>
                <a:spLocks/>
              </p:cNvSpPr>
              <p:nvPr/>
            </p:nvSpPr>
            <p:spPr bwMode="auto">
              <a:xfrm>
                <a:off x="1923" y="3091"/>
                <a:ext cx="2" cy="1"/>
              </a:xfrm>
              <a:custGeom>
                <a:avLst/>
                <a:gdLst>
                  <a:gd name="T0" fmla="*/ 2 w 2"/>
                  <a:gd name="T1" fmla="*/ 2 h 2"/>
                  <a:gd name="T2" fmla="*/ 0 w 2"/>
                  <a:gd name="T3" fmla="*/ 0 h 2"/>
                  <a:gd name="T4" fmla="*/ 0 w 2"/>
                  <a:gd name="T5" fmla="*/ 0 h 2"/>
                  <a:gd name="T6" fmla="*/ 2 w 2"/>
                  <a:gd name="T7" fmla="*/ 2 h 2"/>
                </a:gdLst>
                <a:ahLst/>
                <a:cxnLst>
                  <a:cxn ang="0">
                    <a:pos x="T0" y="T1"/>
                  </a:cxn>
                  <a:cxn ang="0">
                    <a:pos x="T2" y="T3"/>
                  </a:cxn>
                  <a:cxn ang="0">
                    <a:pos x="T4" y="T5"/>
                  </a:cxn>
                  <a:cxn ang="0">
                    <a:pos x="T6" y="T7"/>
                  </a:cxn>
                </a:cxnLst>
                <a:rect l="0" t="0" r="r" b="b"/>
                <a:pathLst>
                  <a:path w="2" h="2">
                    <a:moveTo>
                      <a:pt x="2" y="2"/>
                    </a:moveTo>
                    <a:cubicBezTo>
                      <a:pt x="1" y="2"/>
                      <a:pt x="1" y="1"/>
                      <a:pt x="0" y="0"/>
                    </a:cubicBezTo>
                    <a:cubicBezTo>
                      <a:pt x="0" y="0"/>
                      <a:pt x="0" y="0"/>
                      <a:pt x="0" y="0"/>
                    </a:cubicBezTo>
                    <a:cubicBezTo>
                      <a:pt x="1" y="1"/>
                      <a:pt x="1" y="2"/>
                      <a:pt x="2" y="2"/>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186" name="Freeform 1735"/>
              <p:cNvSpPr>
                <a:spLocks/>
              </p:cNvSpPr>
              <p:nvPr/>
            </p:nvSpPr>
            <p:spPr bwMode="auto">
              <a:xfrm>
                <a:off x="1919" y="3089"/>
                <a:ext cx="2" cy="1"/>
              </a:xfrm>
              <a:custGeom>
                <a:avLst/>
                <a:gdLst>
                  <a:gd name="T0" fmla="*/ 2 w 2"/>
                  <a:gd name="T1" fmla="*/ 1 h 1"/>
                  <a:gd name="T2" fmla="*/ 2 w 2"/>
                  <a:gd name="T3" fmla="*/ 1 h 1"/>
                  <a:gd name="T4" fmla="*/ 2 w 2"/>
                  <a:gd name="T5" fmla="*/ 1 h 1"/>
                  <a:gd name="T6" fmla="*/ 0 w 2"/>
                  <a:gd name="T7" fmla="*/ 0 h 1"/>
                  <a:gd name="T8" fmla="*/ 0 w 2"/>
                  <a:gd name="T9" fmla="*/ 1 h 1"/>
                  <a:gd name="T10" fmla="*/ 2 w 2"/>
                  <a:gd name="T11" fmla="*/ 1 h 1"/>
                </a:gdLst>
                <a:ahLst/>
                <a:cxnLst>
                  <a:cxn ang="0">
                    <a:pos x="T0" y="T1"/>
                  </a:cxn>
                  <a:cxn ang="0">
                    <a:pos x="T2" y="T3"/>
                  </a:cxn>
                  <a:cxn ang="0">
                    <a:pos x="T4" y="T5"/>
                  </a:cxn>
                  <a:cxn ang="0">
                    <a:pos x="T6" y="T7"/>
                  </a:cxn>
                  <a:cxn ang="0">
                    <a:pos x="T8" y="T9"/>
                  </a:cxn>
                  <a:cxn ang="0">
                    <a:pos x="T10" y="T11"/>
                  </a:cxn>
                </a:cxnLst>
                <a:rect l="0" t="0" r="r" b="b"/>
                <a:pathLst>
                  <a:path w="2" h="1">
                    <a:moveTo>
                      <a:pt x="2" y="1"/>
                    </a:moveTo>
                    <a:cubicBezTo>
                      <a:pt x="2" y="1"/>
                      <a:pt x="2" y="1"/>
                      <a:pt x="2" y="1"/>
                    </a:cubicBezTo>
                    <a:cubicBezTo>
                      <a:pt x="2" y="1"/>
                      <a:pt x="2" y="1"/>
                      <a:pt x="2" y="1"/>
                    </a:cubicBezTo>
                    <a:cubicBezTo>
                      <a:pt x="0" y="0"/>
                      <a:pt x="0" y="0"/>
                      <a:pt x="0" y="0"/>
                    </a:cubicBezTo>
                    <a:cubicBezTo>
                      <a:pt x="0" y="1"/>
                      <a:pt x="0" y="1"/>
                      <a:pt x="0" y="1"/>
                    </a:cubicBezTo>
                    <a:cubicBezTo>
                      <a:pt x="1" y="1"/>
                      <a:pt x="1" y="1"/>
                      <a:pt x="2" y="1"/>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187" name="Freeform 1736"/>
              <p:cNvSpPr>
                <a:spLocks/>
              </p:cNvSpPr>
              <p:nvPr/>
            </p:nvSpPr>
            <p:spPr bwMode="auto">
              <a:xfrm>
                <a:off x="1921" y="3090"/>
                <a:ext cx="2" cy="1"/>
              </a:xfrm>
              <a:custGeom>
                <a:avLst/>
                <a:gdLst>
                  <a:gd name="T0" fmla="*/ 0 w 2"/>
                  <a:gd name="T1" fmla="*/ 0 h 1"/>
                  <a:gd name="T2" fmla="*/ 0 w 2"/>
                  <a:gd name="T3" fmla="*/ 0 h 1"/>
                  <a:gd name="T4" fmla="*/ 2 w 2"/>
                  <a:gd name="T5" fmla="*/ 1 h 1"/>
                  <a:gd name="T6" fmla="*/ 2 w 2"/>
                  <a:gd name="T7" fmla="*/ 1 h 1"/>
                  <a:gd name="T8" fmla="*/ 0 w 2"/>
                  <a:gd name="T9" fmla="*/ 0 h 1"/>
                </a:gdLst>
                <a:ahLst/>
                <a:cxnLst>
                  <a:cxn ang="0">
                    <a:pos x="T0" y="T1"/>
                  </a:cxn>
                  <a:cxn ang="0">
                    <a:pos x="T2" y="T3"/>
                  </a:cxn>
                  <a:cxn ang="0">
                    <a:pos x="T4" y="T5"/>
                  </a:cxn>
                  <a:cxn ang="0">
                    <a:pos x="T6" y="T7"/>
                  </a:cxn>
                  <a:cxn ang="0">
                    <a:pos x="T8" y="T9"/>
                  </a:cxn>
                </a:cxnLst>
                <a:rect l="0" t="0" r="r" b="b"/>
                <a:pathLst>
                  <a:path w="2" h="1">
                    <a:moveTo>
                      <a:pt x="0" y="0"/>
                    </a:moveTo>
                    <a:cubicBezTo>
                      <a:pt x="0" y="0"/>
                      <a:pt x="0" y="0"/>
                      <a:pt x="0" y="0"/>
                    </a:cubicBezTo>
                    <a:cubicBezTo>
                      <a:pt x="1" y="0"/>
                      <a:pt x="1" y="1"/>
                      <a:pt x="2" y="1"/>
                    </a:cubicBezTo>
                    <a:cubicBezTo>
                      <a:pt x="2" y="1"/>
                      <a:pt x="2" y="1"/>
                      <a:pt x="2" y="1"/>
                    </a:cubicBezTo>
                    <a:cubicBezTo>
                      <a:pt x="1" y="1"/>
                      <a:pt x="1" y="0"/>
                      <a:pt x="0" y="0"/>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188" name="Freeform 1737"/>
              <p:cNvSpPr>
                <a:spLocks/>
              </p:cNvSpPr>
              <p:nvPr/>
            </p:nvSpPr>
            <p:spPr bwMode="auto">
              <a:xfrm>
                <a:off x="1972" y="3003"/>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189" name="Freeform 1738"/>
              <p:cNvSpPr>
                <a:spLocks/>
              </p:cNvSpPr>
              <p:nvPr/>
            </p:nvSpPr>
            <p:spPr bwMode="auto">
              <a:xfrm>
                <a:off x="1971" y="300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190" name="Freeform 1739"/>
              <p:cNvSpPr>
                <a:spLocks/>
              </p:cNvSpPr>
              <p:nvPr/>
            </p:nvSpPr>
            <p:spPr bwMode="auto">
              <a:xfrm>
                <a:off x="1971" y="3002"/>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0" y="1"/>
                      <a:pt x="0" y="0"/>
                    </a:cubicBezTo>
                    <a:cubicBezTo>
                      <a:pt x="0" y="1"/>
                      <a:pt x="1" y="1"/>
                      <a:pt x="1" y="1"/>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191" name="Freeform 1740"/>
              <p:cNvSpPr>
                <a:spLocks/>
              </p:cNvSpPr>
              <p:nvPr/>
            </p:nvSpPr>
            <p:spPr bwMode="auto">
              <a:xfrm>
                <a:off x="1807" y="3025"/>
                <a:ext cx="1" cy="0"/>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0"/>
                      <a:pt x="1" y="0"/>
                      <a:pt x="1" y="0"/>
                    </a:cubicBezTo>
                    <a:cubicBezTo>
                      <a:pt x="1" y="0"/>
                      <a:pt x="0" y="0"/>
                      <a:pt x="0" y="1"/>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192" name="Freeform 1741"/>
              <p:cNvSpPr>
                <a:spLocks/>
              </p:cNvSpPr>
              <p:nvPr/>
            </p:nvSpPr>
            <p:spPr bwMode="auto">
              <a:xfrm>
                <a:off x="1801" y="3028"/>
                <a:ext cx="1" cy="1"/>
              </a:xfrm>
              <a:custGeom>
                <a:avLst/>
                <a:gdLst>
                  <a:gd name="T0" fmla="*/ 0 w 1"/>
                  <a:gd name="T1" fmla="*/ 1 h 1"/>
                  <a:gd name="T2" fmla="*/ 0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1" y="0"/>
                      <a:pt x="1" y="0"/>
                      <a:pt x="1" y="0"/>
                    </a:cubicBezTo>
                    <a:cubicBezTo>
                      <a:pt x="1" y="0"/>
                      <a:pt x="1" y="0"/>
                      <a:pt x="0" y="1"/>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193" name="Freeform 1742"/>
              <p:cNvSpPr>
                <a:spLocks/>
              </p:cNvSpPr>
              <p:nvPr/>
            </p:nvSpPr>
            <p:spPr bwMode="auto">
              <a:xfrm>
                <a:off x="1823" y="302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194" name="Freeform 1743"/>
              <p:cNvSpPr>
                <a:spLocks/>
              </p:cNvSpPr>
              <p:nvPr/>
            </p:nvSpPr>
            <p:spPr bwMode="auto">
              <a:xfrm>
                <a:off x="1866" y="2935"/>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195" name="Freeform 1744"/>
              <p:cNvSpPr>
                <a:spLocks/>
              </p:cNvSpPr>
              <p:nvPr/>
            </p:nvSpPr>
            <p:spPr bwMode="auto">
              <a:xfrm>
                <a:off x="1805" y="3025"/>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1" y="0"/>
                      <a:pt x="1" y="0"/>
                      <a:pt x="0" y="1"/>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196" name="Freeform 1745"/>
              <p:cNvSpPr>
                <a:spLocks/>
              </p:cNvSpPr>
              <p:nvPr/>
            </p:nvSpPr>
            <p:spPr bwMode="auto">
              <a:xfrm>
                <a:off x="1824" y="302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197" name="Freeform 1746"/>
              <p:cNvSpPr>
                <a:spLocks/>
              </p:cNvSpPr>
              <p:nvPr/>
            </p:nvSpPr>
            <p:spPr bwMode="auto">
              <a:xfrm>
                <a:off x="1824" y="3026"/>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198" name="Freeform 1747"/>
              <p:cNvSpPr>
                <a:spLocks/>
              </p:cNvSpPr>
              <p:nvPr/>
            </p:nvSpPr>
            <p:spPr bwMode="auto">
              <a:xfrm>
                <a:off x="1824" y="3027"/>
                <a:ext cx="2" cy="1"/>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1" y="1"/>
                      <a:pt x="1" y="1"/>
                      <a:pt x="2" y="1"/>
                    </a:cubicBezTo>
                    <a:cubicBezTo>
                      <a:pt x="1" y="1"/>
                      <a:pt x="1" y="1"/>
                      <a:pt x="0" y="0"/>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199" name="Freeform 1748"/>
              <p:cNvSpPr>
                <a:spLocks/>
              </p:cNvSpPr>
              <p:nvPr/>
            </p:nvSpPr>
            <p:spPr bwMode="auto">
              <a:xfrm>
                <a:off x="1804" y="3026"/>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1" y="0"/>
                      <a:pt x="1" y="0"/>
                    </a:cubicBezTo>
                    <a:cubicBezTo>
                      <a:pt x="1" y="0"/>
                      <a:pt x="0" y="1"/>
                      <a:pt x="0" y="1"/>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200" name="Freeform 1749"/>
              <p:cNvSpPr>
                <a:spLocks/>
              </p:cNvSpPr>
              <p:nvPr/>
            </p:nvSpPr>
            <p:spPr bwMode="auto">
              <a:xfrm>
                <a:off x="1985" y="2930"/>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201" name="Freeform 1750"/>
              <p:cNvSpPr>
                <a:spLocks/>
              </p:cNvSpPr>
              <p:nvPr/>
            </p:nvSpPr>
            <p:spPr bwMode="auto">
              <a:xfrm>
                <a:off x="1989" y="2933"/>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0"/>
                      <a:pt x="0" y="0"/>
                      <a:pt x="0" y="0"/>
                    </a:cubicBezTo>
                    <a:cubicBezTo>
                      <a:pt x="0" y="0"/>
                      <a:pt x="1" y="0"/>
                      <a:pt x="1" y="1"/>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202" name="Freeform 1751"/>
              <p:cNvSpPr>
                <a:spLocks/>
              </p:cNvSpPr>
              <p:nvPr/>
            </p:nvSpPr>
            <p:spPr bwMode="auto">
              <a:xfrm>
                <a:off x="1981" y="292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203" name="Freeform 1752"/>
              <p:cNvSpPr>
                <a:spLocks/>
              </p:cNvSpPr>
              <p:nvPr/>
            </p:nvSpPr>
            <p:spPr bwMode="auto">
              <a:xfrm>
                <a:off x="1991" y="2934"/>
                <a:ext cx="1" cy="1"/>
              </a:xfrm>
              <a:custGeom>
                <a:avLst/>
                <a:gdLst>
                  <a:gd name="T0" fmla="*/ 0 w 1"/>
                  <a:gd name="T1" fmla="*/ 0 h 1"/>
                  <a:gd name="T2" fmla="*/ 1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1" y="1"/>
                    </a:cubicBezTo>
                    <a:cubicBezTo>
                      <a:pt x="1" y="1"/>
                      <a:pt x="1" y="1"/>
                      <a:pt x="1" y="1"/>
                    </a:cubicBezTo>
                    <a:cubicBezTo>
                      <a:pt x="0" y="1"/>
                      <a:pt x="0" y="1"/>
                      <a:pt x="0" y="0"/>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204" name="Freeform 1753"/>
              <p:cNvSpPr>
                <a:spLocks/>
              </p:cNvSpPr>
              <p:nvPr/>
            </p:nvSpPr>
            <p:spPr bwMode="auto">
              <a:xfrm>
                <a:off x="1957" y="2918"/>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205" name="Freeform 1754"/>
              <p:cNvSpPr>
                <a:spLocks/>
              </p:cNvSpPr>
              <p:nvPr/>
            </p:nvSpPr>
            <p:spPr bwMode="auto">
              <a:xfrm>
                <a:off x="1982" y="2927"/>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206" name="Freeform 1755"/>
              <p:cNvSpPr>
                <a:spLocks/>
              </p:cNvSpPr>
              <p:nvPr/>
            </p:nvSpPr>
            <p:spPr bwMode="auto">
              <a:xfrm>
                <a:off x="1984" y="2928"/>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207" name="Freeform 1756"/>
              <p:cNvSpPr>
                <a:spLocks/>
              </p:cNvSpPr>
              <p:nvPr/>
            </p:nvSpPr>
            <p:spPr bwMode="auto">
              <a:xfrm>
                <a:off x="1987" y="2931"/>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0" y="0"/>
                      <a:pt x="0" y="0"/>
                    </a:cubicBezTo>
                    <a:cubicBezTo>
                      <a:pt x="0" y="0"/>
                      <a:pt x="1" y="1"/>
                      <a:pt x="1" y="1"/>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208" name="Freeform 1757"/>
              <p:cNvSpPr>
                <a:spLocks/>
              </p:cNvSpPr>
              <p:nvPr/>
            </p:nvSpPr>
            <p:spPr bwMode="auto">
              <a:xfrm>
                <a:off x="1975" y="2926"/>
                <a:ext cx="2" cy="1"/>
              </a:xfrm>
              <a:custGeom>
                <a:avLst/>
                <a:gdLst>
                  <a:gd name="T0" fmla="*/ 0 w 2"/>
                  <a:gd name="T1" fmla="*/ 0 h 1"/>
                  <a:gd name="T2" fmla="*/ 1 w 2"/>
                  <a:gd name="T3" fmla="*/ 1 h 1"/>
                  <a:gd name="T4" fmla="*/ 2 w 2"/>
                  <a:gd name="T5" fmla="*/ 0 h 1"/>
                  <a:gd name="T6" fmla="*/ 1 w 2"/>
                  <a:gd name="T7" fmla="*/ 1 h 1"/>
                  <a:gd name="T8" fmla="*/ 0 w 2"/>
                  <a:gd name="T9" fmla="*/ 0 h 1"/>
                </a:gdLst>
                <a:ahLst/>
                <a:cxnLst>
                  <a:cxn ang="0">
                    <a:pos x="T0" y="T1"/>
                  </a:cxn>
                  <a:cxn ang="0">
                    <a:pos x="T2" y="T3"/>
                  </a:cxn>
                  <a:cxn ang="0">
                    <a:pos x="T4" y="T5"/>
                  </a:cxn>
                  <a:cxn ang="0">
                    <a:pos x="T6" y="T7"/>
                  </a:cxn>
                  <a:cxn ang="0">
                    <a:pos x="T8" y="T9"/>
                  </a:cxn>
                </a:cxnLst>
                <a:rect l="0" t="0" r="r" b="b"/>
                <a:pathLst>
                  <a:path w="2" h="1">
                    <a:moveTo>
                      <a:pt x="0" y="0"/>
                    </a:moveTo>
                    <a:lnTo>
                      <a:pt x="1" y="1"/>
                    </a:lnTo>
                    <a:lnTo>
                      <a:pt x="2" y="0"/>
                    </a:lnTo>
                    <a:lnTo>
                      <a:pt x="1" y="1"/>
                    </a:lnTo>
                    <a:lnTo>
                      <a:pt x="0" y="0"/>
                    </a:ln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209" name="Freeform 1758"/>
              <p:cNvSpPr>
                <a:spLocks/>
              </p:cNvSpPr>
              <p:nvPr/>
            </p:nvSpPr>
            <p:spPr bwMode="auto">
              <a:xfrm>
                <a:off x="1978" y="2925"/>
                <a:ext cx="2" cy="1"/>
              </a:xfrm>
              <a:custGeom>
                <a:avLst/>
                <a:gdLst>
                  <a:gd name="T0" fmla="*/ 3 w 3"/>
                  <a:gd name="T1" fmla="*/ 0 h 1"/>
                  <a:gd name="T2" fmla="*/ 0 w 3"/>
                  <a:gd name="T3" fmla="*/ 1 h 1"/>
                  <a:gd name="T4" fmla="*/ 3 w 3"/>
                  <a:gd name="T5" fmla="*/ 0 h 1"/>
                </a:gdLst>
                <a:ahLst/>
                <a:cxnLst>
                  <a:cxn ang="0">
                    <a:pos x="T0" y="T1"/>
                  </a:cxn>
                  <a:cxn ang="0">
                    <a:pos x="T2" y="T3"/>
                  </a:cxn>
                  <a:cxn ang="0">
                    <a:pos x="T4" y="T5"/>
                  </a:cxn>
                </a:cxnLst>
                <a:rect l="0" t="0" r="r" b="b"/>
                <a:pathLst>
                  <a:path w="3" h="1">
                    <a:moveTo>
                      <a:pt x="3" y="0"/>
                    </a:moveTo>
                    <a:cubicBezTo>
                      <a:pt x="2" y="0"/>
                      <a:pt x="0" y="1"/>
                      <a:pt x="0" y="1"/>
                    </a:cubicBezTo>
                    <a:cubicBezTo>
                      <a:pt x="0" y="1"/>
                      <a:pt x="2" y="0"/>
                      <a:pt x="3" y="0"/>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210" name="Freeform 1759"/>
              <p:cNvSpPr>
                <a:spLocks/>
              </p:cNvSpPr>
              <p:nvPr/>
            </p:nvSpPr>
            <p:spPr bwMode="auto">
              <a:xfrm>
                <a:off x="1980" y="2925"/>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211" name="Freeform 1760"/>
              <p:cNvSpPr>
                <a:spLocks/>
              </p:cNvSpPr>
              <p:nvPr/>
            </p:nvSpPr>
            <p:spPr bwMode="auto">
              <a:xfrm>
                <a:off x="1956" y="291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212" name="Freeform 1761"/>
              <p:cNvSpPr>
                <a:spLocks/>
              </p:cNvSpPr>
              <p:nvPr/>
            </p:nvSpPr>
            <p:spPr bwMode="auto">
              <a:xfrm>
                <a:off x="1991" y="2936"/>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213" name="Freeform 1762"/>
              <p:cNvSpPr>
                <a:spLocks/>
              </p:cNvSpPr>
              <p:nvPr/>
            </p:nvSpPr>
            <p:spPr bwMode="auto">
              <a:xfrm>
                <a:off x="1991" y="2937"/>
                <a:ext cx="0" cy="1"/>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1"/>
                      <a:pt x="0" y="1"/>
                      <a:pt x="0" y="0"/>
                    </a:cubicBezTo>
                    <a:cubicBezTo>
                      <a:pt x="0" y="1"/>
                      <a:pt x="0" y="1"/>
                      <a:pt x="0" y="2"/>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214" name="Freeform 1763"/>
              <p:cNvSpPr>
                <a:spLocks/>
              </p:cNvSpPr>
              <p:nvPr/>
            </p:nvSpPr>
            <p:spPr bwMode="auto">
              <a:xfrm>
                <a:off x="1991" y="2940"/>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215" name="Freeform 1764"/>
              <p:cNvSpPr>
                <a:spLocks/>
              </p:cNvSpPr>
              <p:nvPr/>
            </p:nvSpPr>
            <p:spPr bwMode="auto">
              <a:xfrm>
                <a:off x="1991" y="293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216" name="Freeform 1765"/>
              <p:cNvSpPr>
                <a:spLocks/>
              </p:cNvSpPr>
              <p:nvPr/>
            </p:nvSpPr>
            <p:spPr bwMode="auto">
              <a:xfrm>
                <a:off x="1978" y="2981"/>
                <a:ext cx="0" cy="4"/>
              </a:xfrm>
              <a:custGeom>
                <a:avLst/>
                <a:gdLst>
                  <a:gd name="T0" fmla="*/ 5 h 5"/>
                  <a:gd name="T1" fmla="*/ 0 h 5"/>
                  <a:gd name="T2" fmla="*/ 5 h 5"/>
                </a:gdLst>
                <a:ahLst/>
                <a:cxnLst>
                  <a:cxn ang="0">
                    <a:pos x="0" y="T0"/>
                  </a:cxn>
                  <a:cxn ang="0">
                    <a:pos x="0" y="T1"/>
                  </a:cxn>
                  <a:cxn ang="0">
                    <a:pos x="0" y="T2"/>
                  </a:cxn>
                </a:cxnLst>
                <a:rect l="0" t="0" r="r" b="b"/>
                <a:pathLst>
                  <a:path h="5">
                    <a:moveTo>
                      <a:pt x="0" y="5"/>
                    </a:moveTo>
                    <a:cubicBezTo>
                      <a:pt x="0" y="4"/>
                      <a:pt x="0" y="2"/>
                      <a:pt x="0" y="0"/>
                    </a:cubicBezTo>
                    <a:cubicBezTo>
                      <a:pt x="0" y="2"/>
                      <a:pt x="0" y="4"/>
                      <a:pt x="0" y="5"/>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217" name="Freeform 1766"/>
              <p:cNvSpPr>
                <a:spLocks/>
              </p:cNvSpPr>
              <p:nvPr/>
            </p:nvSpPr>
            <p:spPr bwMode="auto">
              <a:xfrm>
                <a:off x="1991" y="294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218" name="Freeform 1767"/>
              <p:cNvSpPr>
                <a:spLocks/>
              </p:cNvSpPr>
              <p:nvPr/>
            </p:nvSpPr>
            <p:spPr bwMode="auto">
              <a:xfrm>
                <a:off x="1991" y="2935"/>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1" y="0"/>
                      <a:pt x="1" y="0"/>
                    </a:cubicBezTo>
                    <a:cubicBezTo>
                      <a:pt x="1" y="0"/>
                      <a:pt x="0" y="1"/>
                      <a:pt x="0" y="1"/>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219" name="Freeform 1768"/>
              <p:cNvSpPr>
                <a:spLocks/>
              </p:cNvSpPr>
              <p:nvPr/>
            </p:nvSpPr>
            <p:spPr bwMode="auto">
              <a:xfrm>
                <a:off x="1978" y="3002"/>
                <a:ext cx="11" cy="17"/>
              </a:xfrm>
              <a:custGeom>
                <a:avLst/>
                <a:gdLst>
                  <a:gd name="T0" fmla="*/ 8 w 12"/>
                  <a:gd name="T1" fmla="*/ 0 h 18"/>
                  <a:gd name="T2" fmla="*/ 8 w 12"/>
                  <a:gd name="T3" fmla="*/ 0 h 18"/>
                  <a:gd name="T4" fmla="*/ 8 w 12"/>
                  <a:gd name="T5" fmla="*/ 0 h 18"/>
                  <a:gd name="T6" fmla="*/ 8 w 12"/>
                  <a:gd name="T7" fmla="*/ 1 h 18"/>
                  <a:gd name="T8" fmla="*/ 7 w 12"/>
                  <a:gd name="T9" fmla="*/ 1 h 18"/>
                  <a:gd name="T10" fmla="*/ 6 w 12"/>
                  <a:gd name="T11" fmla="*/ 2 h 18"/>
                  <a:gd name="T12" fmla="*/ 6 w 12"/>
                  <a:gd name="T13" fmla="*/ 2 h 18"/>
                  <a:gd name="T14" fmla="*/ 5 w 12"/>
                  <a:gd name="T15" fmla="*/ 3 h 18"/>
                  <a:gd name="T16" fmla="*/ 4 w 12"/>
                  <a:gd name="T17" fmla="*/ 3 h 18"/>
                  <a:gd name="T18" fmla="*/ 3 w 12"/>
                  <a:gd name="T19" fmla="*/ 3 h 18"/>
                  <a:gd name="T20" fmla="*/ 2 w 12"/>
                  <a:gd name="T21" fmla="*/ 3 h 18"/>
                  <a:gd name="T22" fmla="*/ 2 w 12"/>
                  <a:gd name="T23" fmla="*/ 3 h 18"/>
                  <a:gd name="T24" fmla="*/ 0 w 12"/>
                  <a:gd name="T25" fmla="*/ 3 h 18"/>
                  <a:gd name="T26" fmla="*/ 0 w 12"/>
                  <a:gd name="T27" fmla="*/ 3 h 18"/>
                  <a:gd name="T28" fmla="*/ 0 w 12"/>
                  <a:gd name="T29" fmla="*/ 9 h 18"/>
                  <a:gd name="T30" fmla="*/ 0 w 12"/>
                  <a:gd name="T31" fmla="*/ 9 h 18"/>
                  <a:gd name="T32" fmla="*/ 2 w 12"/>
                  <a:gd name="T33" fmla="*/ 18 h 18"/>
                  <a:gd name="T34" fmla="*/ 3 w 12"/>
                  <a:gd name="T35" fmla="*/ 17 h 18"/>
                  <a:gd name="T36" fmla="*/ 4 w 12"/>
                  <a:gd name="T37" fmla="*/ 17 h 18"/>
                  <a:gd name="T38" fmla="*/ 4 w 12"/>
                  <a:gd name="T39" fmla="*/ 17 h 18"/>
                  <a:gd name="T40" fmla="*/ 4 w 12"/>
                  <a:gd name="T41" fmla="*/ 17 h 18"/>
                  <a:gd name="T42" fmla="*/ 5 w 12"/>
                  <a:gd name="T43" fmla="*/ 16 h 18"/>
                  <a:gd name="T44" fmla="*/ 12 w 12"/>
                  <a:gd name="T45" fmla="*/ 6 h 18"/>
                  <a:gd name="T46" fmla="*/ 10 w 12"/>
                  <a:gd name="T47" fmla="*/ 4 h 18"/>
                  <a:gd name="T48" fmla="*/ 10 w 12"/>
                  <a:gd name="T49" fmla="*/ 3 h 18"/>
                  <a:gd name="T50" fmla="*/ 10 w 12"/>
                  <a:gd name="T51" fmla="*/ 3 h 18"/>
                  <a:gd name="T52" fmla="*/ 10 w 12"/>
                  <a:gd name="T53" fmla="*/ 3 h 18"/>
                  <a:gd name="T54" fmla="*/ 10 w 12"/>
                  <a:gd name="T55" fmla="*/ 2 h 18"/>
                  <a:gd name="T56" fmla="*/ 10 w 12"/>
                  <a:gd name="T57" fmla="*/ 1 h 18"/>
                  <a:gd name="T58" fmla="*/ 10 w 12"/>
                  <a:gd name="T59" fmla="*/ 0 h 18"/>
                  <a:gd name="T60" fmla="*/ 10 w 12"/>
                  <a:gd name="T61" fmla="*/ 0 h 18"/>
                  <a:gd name="T62" fmla="*/ 10 w 12"/>
                  <a:gd name="T63" fmla="*/ 0 h 18"/>
                  <a:gd name="T64" fmla="*/ 8 w 12"/>
                  <a:gd name="T65"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 h="18">
                    <a:moveTo>
                      <a:pt x="8" y="0"/>
                    </a:moveTo>
                    <a:cubicBezTo>
                      <a:pt x="8" y="0"/>
                      <a:pt x="8" y="0"/>
                      <a:pt x="8" y="0"/>
                    </a:cubicBezTo>
                    <a:cubicBezTo>
                      <a:pt x="8" y="0"/>
                      <a:pt x="8" y="0"/>
                      <a:pt x="8" y="0"/>
                    </a:cubicBezTo>
                    <a:cubicBezTo>
                      <a:pt x="8" y="0"/>
                      <a:pt x="8" y="0"/>
                      <a:pt x="8" y="1"/>
                    </a:cubicBezTo>
                    <a:cubicBezTo>
                      <a:pt x="7" y="1"/>
                      <a:pt x="7" y="1"/>
                      <a:pt x="7" y="1"/>
                    </a:cubicBezTo>
                    <a:cubicBezTo>
                      <a:pt x="7" y="2"/>
                      <a:pt x="6" y="2"/>
                      <a:pt x="6" y="2"/>
                    </a:cubicBezTo>
                    <a:cubicBezTo>
                      <a:pt x="6" y="2"/>
                      <a:pt x="6" y="2"/>
                      <a:pt x="6" y="2"/>
                    </a:cubicBezTo>
                    <a:cubicBezTo>
                      <a:pt x="5" y="2"/>
                      <a:pt x="5" y="3"/>
                      <a:pt x="5" y="3"/>
                    </a:cubicBezTo>
                    <a:cubicBezTo>
                      <a:pt x="5" y="3"/>
                      <a:pt x="5" y="3"/>
                      <a:pt x="4" y="3"/>
                    </a:cubicBezTo>
                    <a:cubicBezTo>
                      <a:pt x="4" y="3"/>
                      <a:pt x="4" y="3"/>
                      <a:pt x="3" y="3"/>
                    </a:cubicBezTo>
                    <a:cubicBezTo>
                      <a:pt x="3" y="3"/>
                      <a:pt x="3" y="3"/>
                      <a:pt x="2" y="3"/>
                    </a:cubicBezTo>
                    <a:cubicBezTo>
                      <a:pt x="2" y="3"/>
                      <a:pt x="2" y="3"/>
                      <a:pt x="2" y="3"/>
                    </a:cubicBezTo>
                    <a:cubicBezTo>
                      <a:pt x="2" y="3"/>
                      <a:pt x="1" y="3"/>
                      <a:pt x="0" y="3"/>
                    </a:cubicBezTo>
                    <a:cubicBezTo>
                      <a:pt x="0" y="3"/>
                      <a:pt x="0" y="3"/>
                      <a:pt x="0" y="3"/>
                    </a:cubicBezTo>
                    <a:cubicBezTo>
                      <a:pt x="0" y="9"/>
                      <a:pt x="0" y="9"/>
                      <a:pt x="0" y="9"/>
                    </a:cubicBezTo>
                    <a:cubicBezTo>
                      <a:pt x="0" y="9"/>
                      <a:pt x="0" y="9"/>
                      <a:pt x="0" y="9"/>
                    </a:cubicBezTo>
                    <a:cubicBezTo>
                      <a:pt x="1" y="11"/>
                      <a:pt x="1" y="14"/>
                      <a:pt x="2" y="18"/>
                    </a:cubicBezTo>
                    <a:cubicBezTo>
                      <a:pt x="3" y="18"/>
                      <a:pt x="3" y="17"/>
                      <a:pt x="3" y="17"/>
                    </a:cubicBezTo>
                    <a:cubicBezTo>
                      <a:pt x="3" y="17"/>
                      <a:pt x="3" y="17"/>
                      <a:pt x="4" y="17"/>
                    </a:cubicBezTo>
                    <a:cubicBezTo>
                      <a:pt x="4" y="17"/>
                      <a:pt x="4" y="17"/>
                      <a:pt x="4" y="17"/>
                    </a:cubicBezTo>
                    <a:cubicBezTo>
                      <a:pt x="4" y="17"/>
                      <a:pt x="4" y="17"/>
                      <a:pt x="4" y="17"/>
                    </a:cubicBezTo>
                    <a:cubicBezTo>
                      <a:pt x="5" y="17"/>
                      <a:pt x="5" y="17"/>
                      <a:pt x="5" y="16"/>
                    </a:cubicBezTo>
                    <a:cubicBezTo>
                      <a:pt x="6" y="16"/>
                      <a:pt x="9" y="11"/>
                      <a:pt x="12" y="6"/>
                    </a:cubicBezTo>
                    <a:cubicBezTo>
                      <a:pt x="10" y="4"/>
                      <a:pt x="10" y="4"/>
                      <a:pt x="10" y="4"/>
                    </a:cubicBezTo>
                    <a:cubicBezTo>
                      <a:pt x="10" y="3"/>
                      <a:pt x="10" y="3"/>
                      <a:pt x="10" y="3"/>
                    </a:cubicBezTo>
                    <a:cubicBezTo>
                      <a:pt x="10" y="3"/>
                      <a:pt x="10" y="3"/>
                      <a:pt x="10" y="3"/>
                    </a:cubicBezTo>
                    <a:cubicBezTo>
                      <a:pt x="10" y="3"/>
                      <a:pt x="10" y="3"/>
                      <a:pt x="10" y="3"/>
                    </a:cubicBezTo>
                    <a:cubicBezTo>
                      <a:pt x="10" y="2"/>
                      <a:pt x="10" y="2"/>
                      <a:pt x="10" y="2"/>
                    </a:cubicBezTo>
                    <a:cubicBezTo>
                      <a:pt x="10" y="2"/>
                      <a:pt x="10" y="2"/>
                      <a:pt x="10" y="1"/>
                    </a:cubicBezTo>
                    <a:cubicBezTo>
                      <a:pt x="10" y="1"/>
                      <a:pt x="10" y="1"/>
                      <a:pt x="10" y="0"/>
                    </a:cubicBezTo>
                    <a:cubicBezTo>
                      <a:pt x="10" y="0"/>
                      <a:pt x="10" y="0"/>
                      <a:pt x="10" y="0"/>
                    </a:cubicBezTo>
                    <a:cubicBezTo>
                      <a:pt x="10" y="0"/>
                      <a:pt x="10" y="0"/>
                      <a:pt x="10" y="0"/>
                    </a:cubicBezTo>
                    <a:cubicBezTo>
                      <a:pt x="9" y="0"/>
                      <a:pt x="9" y="0"/>
                      <a:pt x="8" y="0"/>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220" name="Freeform 1769"/>
              <p:cNvSpPr>
                <a:spLocks/>
              </p:cNvSpPr>
              <p:nvPr/>
            </p:nvSpPr>
            <p:spPr bwMode="auto">
              <a:xfrm>
                <a:off x="1978" y="3004"/>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221" name="Freeform 1770"/>
              <p:cNvSpPr>
                <a:spLocks/>
              </p:cNvSpPr>
              <p:nvPr/>
            </p:nvSpPr>
            <p:spPr bwMode="auto">
              <a:xfrm>
                <a:off x="1985" y="3002"/>
                <a:ext cx="2" cy="0"/>
              </a:xfrm>
              <a:custGeom>
                <a:avLst/>
                <a:gdLst>
                  <a:gd name="T0" fmla="*/ 0 w 2"/>
                  <a:gd name="T1" fmla="*/ 0 w 2"/>
                  <a:gd name="T2" fmla="*/ 0 w 2"/>
                  <a:gd name="T3" fmla="*/ 2 w 2"/>
                  <a:gd name="T4" fmla="*/ 2 w 2"/>
                  <a:gd name="T5" fmla="*/ 0 w 2"/>
                  <a:gd name="T6" fmla="*/ 0 w 2"/>
                </a:gdLst>
                <a:ahLst/>
                <a:cxnLst>
                  <a:cxn ang="0">
                    <a:pos x="T0" y="0"/>
                  </a:cxn>
                  <a:cxn ang="0">
                    <a:pos x="T1" y="0"/>
                  </a:cxn>
                  <a:cxn ang="0">
                    <a:pos x="T2" y="0"/>
                  </a:cxn>
                  <a:cxn ang="0">
                    <a:pos x="T3" y="0"/>
                  </a:cxn>
                  <a:cxn ang="0">
                    <a:pos x="T4" y="0"/>
                  </a:cxn>
                  <a:cxn ang="0">
                    <a:pos x="T5" y="0"/>
                  </a:cxn>
                  <a:cxn ang="0">
                    <a:pos x="T6" y="0"/>
                  </a:cxn>
                </a:cxnLst>
                <a:rect l="0" t="0" r="r" b="b"/>
                <a:pathLst>
                  <a:path w="2">
                    <a:moveTo>
                      <a:pt x="0" y="0"/>
                    </a:moveTo>
                    <a:cubicBezTo>
                      <a:pt x="0" y="0"/>
                      <a:pt x="0" y="0"/>
                      <a:pt x="0" y="0"/>
                    </a:cubicBezTo>
                    <a:cubicBezTo>
                      <a:pt x="0" y="0"/>
                      <a:pt x="0" y="0"/>
                      <a:pt x="0" y="0"/>
                    </a:cubicBezTo>
                    <a:cubicBezTo>
                      <a:pt x="1" y="0"/>
                      <a:pt x="1" y="0"/>
                      <a:pt x="2" y="0"/>
                    </a:cubicBezTo>
                    <a:cubicBezTo>
                      <a:pt x="2" y="0"/>
                      <a:pt x="2" y="0"/>
                      <a:pt x="2" y="0"/>
                    </a:cubicBezTo>
                    <a:cubicBezTo>
                      <a:pt x="1" y="0"/>
                      <a:pt x="0" y="0"/>
                      <a:pt x="0" y="0"/>
                    </a:cubicBezTo>
                    <a:cubicBezTo>
                      <a:pt x="0" y="0"/>
                      <a:pt x="0" y="0"/>
                      <a:pt x="0" y="0"/>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222" name="Freeform 1771"/>
              <p:cNvSpPr>
                <a:spLocks/>
              </p:cNvSpPr>
              <p:nvPr/>
            </p:nvSpPr>
            <p:spPr bwMode="auto">
              <a:xfrm>
                <a:off x="1982" y="3003"/>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0" y="0"/>
                      <a:pt x="1" y="0"/>
                    </a:cubicBezTo>
                    <a:cubicBezTo>
                      <a:pt x="0" y="0"/>
                      <a:pt x="0" y="1"/>
                      <a:pt x="0" y="1"/>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223" name="Freeform 1772"/>
              <p:cNvSpPr>
                <a:spLocks/>
              </p:cNvSpPr>
              <p:nvPr/>
            </p:nvSpPr>
            <p:spPr bwMode="auto">
              <a:xfrm>
                <a:off x="1978" y="3004"/>
                <a:ext cx="2" cy="0"/>
              </a:xfrm>
              <a:custGeom>
                <a:avLst/>
                <a:gdLst>
                  <a:gd name="T0" fmla="*/ 2 w 2"/>
                  <a:gd name="T1" fmla="*/ 0 w 2"/>
                  <a:gd name="T2" fmla="*/ 2 w 2"/>
                  <a:gd name="T3" fmla="*/ 2 w 2"/>
                </a:gdLst>
                <a:ahLst/>
                <a:cxnLst>
                  <a:cxn ang="0">
                    <a:pos x="T0" y="0"/>
                  </a:cxn>
                  <a:cxn ang="0">
                    <a:pos x="T1" y="0"/>
                  </a:cxn>
                  <a:cxn ang="0">
                    <a:pos x="T2" y="0"/>
                  </a:cxn>
                  <a:cxn ang="0">
                    <a:pos x="T3" y="0"/>
                  </a:cxn>
                </a:cxnLst>
                <a:rect l="0" t="0" r="r" b="b"/>
                <a:pathLst>
                  <a:path w="2">
                    <a:moveTo>
                      <a:pt x="2" y="0"/>
                    </a:moveTo>
                    <a:cubicBezTo>
                      <a:pt x="2" y="0"/>
                      <a:pt x="1" y="0"/>
                      <a:pt x="0" y="0"/>
                    </a:cubicBezTo>
                    <a:cubicBezTo>
                      <a:pt x="1" y="0"/>
                      <a:pt x="2" y="0"/>
                      <a:pt x="2" y="0"/>
                    </a:cubicBezTo>
                    <a:cubicBezTo>
                      <a:pt x="2" y="0"/>
                      <a:pt x="2" y="0"/>
                      <a:pt x="2" y="0"/>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224" name="Freeform 1773"/>
              <p:cNvSpPr>
                <a:spLocks/>
              </p:cNvSpPr>
              <p:nvPr/>
            </p:nvSpPr>
            <p:spPr bwMode="auto">
              <a:xfrm>
                <a:off x="1980" y="3004"/>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225" name="Freeform 1774"/>
              <p:cNvSpPr>
                <a:spLocks/>
              </p:cNvSpPr>
              <p:nvPr/>
            </p:nvSpPr>
            <p:spPr bwMode="auto">
              <a:xfrm>
                <a:off x="1983" y="3003"/>
                <a:ext cx="2" cy="0"/>
              </a:xfrm>
              <a:custGeom>
                <a:avLst/>
                <a:gdLst>
                  <a:gd name="T0" fmla="*/ 2 w 2"/>
                  <a:gd name="T1" fmla="*/ 0 h 1"/>
                  <a:gd name="T2" fmla="*/ 1 w 2"/>
                  <a:gd name="T3" fmla="*/ 0 h 1"/>
                  <a:gd name="T4" fmla="*/ 0 w 2"/>
                  <a:gd name="T5" fmla="*/ 1 h 1"/>
                  <a:gd name="T6" fmla="*/ 1 w 2"/>
                  <a:gd name="T7" fmla="*/ 0 h 1"/>
                  <a:gd name="T8" fmla="*/ 2 w 2"/>
                  <a:gd name="T9" fmla="*/ 0 h 1"/>
                </a:gdLst>
                <a:ahLst/>
                <a:cxnLst>
                  <a:cxn ang="0">
                    <a:pos x="T0" y="T1"/>
                  </a:cxn>
                  <a:cxn ang="0">
                    <a:pos x="T2" y="T3"/>
                  </a:cxn>
                  <a:cxn ang="0">
                    <a:pos x="T4" y="T5"/>
                  </a:cxn>
                  <a:cxn ang="0">
                    <a:pos x="T6" y="T7"/>
                  </a:cxn>
                  <a:cxn ang="0">
                    <a:pos x="T8" y="T9"/>
                  </a:cxn>
                </a:cxnLst>
                <a:rect l="0" t="0" r="r" b="b"/>
                <a:pathLst>
                  <a:path w="2" h="1">
                    <a:moveTo>
                      <a:pt x="2" y="0"/>
                    </a:moveTo>
                    <a:cubicBezTo>
                      <a:pt x="1" y="0"/>
                      <a:pt x="1" y="0"/>
                      <a:pt x="1" y="0"/>
                    </a:cubicBezTo>
                    <a:cubicBezTo>
                      <a:pt x="1" y="1"/>
                      <a:pt x="0" y="1"/>
                      <a:pt x="0" y="1"/>
                    </a:cubicBezTo>
                    <a:cubicBezTo>
                      <a:pt x="0" y="1"/>
                      <a:pt x="1" y="1"/>
                      <a:pt x="1" y="0"/>
                    </a:cubicBezTo>
                    <a:cubicBezTo>
                      <a:pt x="1" y="0"/>
                      <a:pt x="1" y="0"/>
                      <a:pt x="2" y="0"/>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226" name="Freeform 1775"/>
              <p:cNvSpPr>
                <a:spLocks/>
              </p:cNvSpPr>
              <p:nvPr/>
            </p:nvSpPr>
            <p:spPr bwMode="auto">
              <a:xfrm>
                <a:off x="1978" y="3010"/>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227" name="Freeform 1776"/>
              <p:cNvSpPr>
                <a:spLocks/>
              </p:cNvSpPr>
              <p:nvPr/>
            </p:nvSpPr>
            <p:spPr bwMode="auto">
              <a:xfrm>
                <a:off x="1987" y="3091"/>
                <a:ext cx="110" cy="179"/>
              </a:xfrm>
              <a:custGeom>
                <a:avLst/>
                <a:gdLst>
                  <a:gd name="T0" fmla="*/ 56 w 115"/>
                  <a:gd name="T1" fmla="*/ 35 h 187"/>
                  <a:gd name="T2" fmla="*/ 59 w 115"/>
                  <a:gd name="T3" fmla="*/ 38 h 187"/>
                  <a:gd name="T4" fmla="*/ 61 w 115"/>
                  <a:gd name="T5" fmla="*/ 40 h 187"/>
                  <a:gd name="T6" fmla="*/ 63 w 115"/>
                  <a:gd name="T7" fmla="*/ 54 h 187"/>
                  <a:gd name="T8" fmla="*/ 56 w 115"/>
                  <a:gd name="T9" fmla="*/ 68 h 187"/>
                  <a:gd name="T10" fmla="*/ 54 w 115"/>
                  <a:gd name="T11" fmla="*/ 74 h 187"/>
                  <a:gd name="T12" fmla="*/ 44 w 115"/>
                  <a:gd name="T13" fmla="*/ 44 h 187"/>
                  <a:gd name="T14" fmla="*/ 37 w 115"/>
                  <a:gd name="T15" fmla="*/ 44 h 187"/>
                  <a:gd name="T16" fmla="*/ 30 w 115"/>
                  <a:gd name="T17" fmla="*/ 39 h 187"/>
                  <a:gd name="T18" fmla="*/ 0 w 115"/>
                  <a:gd name="T19" fmla="*/ 49 h 187"/>
                  <a:gd name="T20" fmla="*/ 4 w 115"/>
                  <a:gd name="T21" fmla="*/ 58 h 187"/>
                  <a:gd name="T22" fmla="*/ 7 w 115"/>
                  <a:gd name="T23" fmla="*/ 59 h 187"/>
                  <a:gd name="T24" fmla="*/ 10 w 115"/>
                  <a:gd name="T25" fmla="*/ 59 h 187"/>
                  <a:gd name="T26" fmla="*/ 13 w 115"/>
                  <a:gd name="T27" fmla="*/ 60 h 187"/>
                  <a:gd name="T28" fmla="*/ 15 w 115"/>
                  <a:gd name="T29" fmla="*/ 61 h 187"/>
                  <a:gd name="T30" fmla="*/ 30 w 115"/>
                  <a:gd name="T31" fmla="*/ 66 h 187"/>
                  <a:gd name="T32" fmla="*/ 29 w 115"/>
                  <a:gd name="T33" fmla="*/ 93 h 187"/>
                  <a:gd name="T34" fmla="*/ 31 w 115"/>
                  <a:gd name="T35" fmla="*/ 102 h 187"/>
                  <a:gd name="T36" fmla="*/ 25 w 115"/>
                  <a:gd name="T37" fmla="*/ 117 h 187"/>
                  <a:gd name="T38" fmla="*/ 12 w 115"/>
                  <a:gd name="T39" fmla="*/ 135 h 187"/>
                  <a:gd name="T40" fmla="*/ 12 w 115"/>
                  <a:gd name="T41" fmla="*/ 136 h 187"/>
                  <a:gd name="T42" fmla="*/ 13 w 115"/>
                  <a:gd name="T43" fmla="*/ 138 h 187"/>
                  <a:gd name="T44" fmla="*/ 18 w 115"/>
                  <a:gd name="T45" fmla="*/ 154 h 187"/>
                  <a:gd name="T46" fmla="*/ 20 w 115"/>
                  <a:gd name="T47" fmla="*/ 179 h 187"/>
                  <a:gd name="T48" fmla="*/ 23 w 115"/>
                  <a:gd name="T49" fmla="*/ 187 h 187"/>
                  <a:gd name="T50" fmla="*/ 26 w 115"/>
                  <a:gd name="T51" fmla="*/ 183 h 187"/>
                  <a:gd name="T52" fmla="*/ 26 w 115"/>
                  <a:gd name="T53" fmla="*/ 183 h 187"/>
                  <a:gd name="T54" fmla="*/ 53 w 115"/>
                  <a:gd name="T55" fmla="*/ 157 h 187"/>
                  <a:gd name="T56" fmla="*/ 54 w 115"/>
                  <a:gd name="T57" fmla="*/ 135 h 187"/>
                  <a:gd name="T58" fmla="*/ 47 w 115"/>
                  <a:gd name="T59" fmla="*/ 113 h 187"/>
                  <a:gd name="T60" fmla="*/ 53 w 115"/>
                  <a:gd name="T61" fmla="*/ 99 h 187"/>
                  <a:gd name="T62" fmla="*/ 64 w 115"/>
                  <a:gd name="T63" fmla="*/ 90 h 187"/>
                  <a:gd name="T64" fmla="*/ 89 w 115"/>
                  <a:gd name="T65" fmla="*/ 71 h 187"/>
                  <a:gd name="T66" fmla="*/ 112 w 115"/>
                  <a:gd name="T67" fmla="*/ 24 h 187"/>
                  <a:gd name="T68" fmla="*/ 111 w 115"/>
                  <a:gd name="T69" fmla="*/ 0 h 187"/>
                  <a:gd name="T70" fmla="*/ 108 w 115"/>
                  <a:gd name="T71" fmla="*/ 1 h 187"/>
                  <a:gd name="T72" fmla="*/ 105 w 115"/>
                  <a:gd name="T73" fmla="*/ 3 h 187"/>
                  <a:gd name="T74" fmla="*/ 104 w 115"/>
                  <a:gd name="T75" fmla="*/ 3 h 187"/>
                  <a:gd name="T76" fmla="*/ 103 w 115"/>
                  <a:gd name="T77" fmla="*/ 4 h 187"/>
                  <a:gd name="T78" fmla="*/ 99 w 115"/>
                  <a:gd name="T79" fmla="*/ 6 h 187"/>
                  <a:gd name="T80" fmla="*/ 88 w 115"/>
                  <a:gd name="T81" fmla="*/ 7 h 187"/>
                  <a:gd name="T82" fmla="*/ 81 w 115"/>
                  <a:gd name="T83" fmla="*/ 12 h 187"/>
                  <a:gd name="T84" fmla="*/ 67 w 115"/>
                  <a:gd name="T85" fmla="*/ 13 h 187"/>
                  <a:gd name="T86" fmla="*/ 59 w 115"/>
                  <a:gd name="T87" fmla="*/ 10 h 187"/>
                  <a:gd name="T88" fmla="*/ 55 w 115"/>
                  <a:gd name="T89" fmla="*/ 11 h 187"/>
                  <a:gd name="T90" fmla="*/ 52 w 115"/>
                  <a:gd name="T91" fmla="*/ 10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15" h="187">
                    <a:moveTo>
                      <a:pt x="51" y="13"/>
                    </a:moveTo>
                    <a:cubicBezTo>
                      <a:pt x="50" y="16"/>
                      <a:pt x="52" y="22"/>
                      <a:pt x="54" y="27"/>
                    </a:cubicBezTo>
                    <a:cubicBezTo>
                      <a:pt x="55" y="30"/>
                      <a:pt x="56" y="33"/>
                      <a:pt x="56" y="35"/>
                    </a:cubicBezTo>
                    <a:cubicBezTo>
                      <a:pt x="56" y="35"/>
                      <a:pt x="57" y="36"/>
                      <a:pt x="57" y="36"/>
                    </a:cubicBezTo>
                    <a:cubicBezTo>
                      <a:pt x="57" y="36"/>
                      <a:pt x="58" y="36"/>
                      <a:pt x="58" y="37"/>
                    </a:cubicBezTo>
                    <a:cubicBezTo>
                      <a:pt x="58" y="37"/>
                      <a:pt x="59" y="37"/>
                      <a:pt x="59" y="38"/>
                    </a:cubicBezTo>
                    <a:cubicBezTo>
                      <a:pt x="59" y="38"/>
                      <a:pt x="60" y="38"/>
                      <a:pt x="60" y="38"/>
                    </a:cubicBezTo>
                    <a:cubicBezTo>
                      <a:pt x="60" y="39"/>
                      <a:pt x="61" y="39"/>
                      <a:pt x="61" y="39"/>
                    </a:cubicBezTo>
                    <a:cubicBezTo>
                      <a:pt x="61" y="40"/>
                      <a:pt x="61" y="40"/>
                      <a:pt x="61" y="40"/>
                    </a:cubicBezTo>
                    <a:cubicBezTo>
                      <a:pt x="62" y="40"/>
                      <a:pt x="62" y="41"/>
                      <a:pt x="63" y="41"/>
                    </a:cubicBezTo>
                    <a:cubicBezTo>
                      <a:pt x="65" y="44"/>
                      <a:pt x="65" y="45"/>
                      <a:pt x="64" y="48"/>
                    </a:cubicBezTo>
                    <a:cubicBezTo>
                      <a:pt x="64" y="49"/>
                      <a:pt x="63" y="51"/>
                      <a:pt x="63" y="54"/>
                    </a:cubicBezTo>
                    <a:cubicBezTo>
                      <a:pt x="64" y="60"/>
                      <a:pt x="62" y="61"/>
                      <a:pt x="59" y="62"/>
                    </a:cubicBezTo>
                    <a:cubicBezTo>
                      <a:pt x="58" y="62"/>
                      <a:pt x="57" y="62"/>
                      <a:pt x="56" y="63"/>
                    </a:cubicBezTo>
                    <a:cubicBezTo>
                      <a:pt x="55" y="64"/>
                      <a:pt x="56" y="66"/>
                      <a:pt x="56" y="68"/>
                    </a:cubicBezTo>
                    <a:cubicBezTo>
                      <a:pt x="56" y="70"/>
                      <a:pt x="56" y="71"/>
                      <a:pt x="56" y="72"/>
                    </a:cubicBezTo>
                    <a:cubicBezTo>
                      <a:pt x="55" y="74"/>
                      <a:pt x="55" y="74"/>
                      <a:pt x="55" y="74"/>
                    </a:cubicBezTo>
                    <a:cubicBezTo>
                      <a:pt x="54" y="74"/>
                      <a:pt x="54" y="74"/>
                      <a:pt x="54" y="74"/>
                    </a:cubicBezTo>
                    <a:cubicBezTo>
                      <a:pt x="50" y="74"/>
                      <a:pt x="42" y="59"/>
                      <a:pt x="42" y="59"/>
                    </a:cubicBezTo>
                    <a:cubicBezTo>
                      <a:pt x="41" y="57"/>
                      <a:pt x="42" y="55"/>
                      <a:pt x="43" y="52"/>
                    </a:cubicBezTo>
                    <a:cubicBezTo>
                      <a:pt x="44" y="49"/>
                      <a:pt x="45" y="46"/>
                      <a:pt x="44" y="44"/>
                    </a:cubicBezTo>
                    <a:cubicBezTo>
                      <a:pt x="44" y="43"/>
                      <a:pt x="44" y="43"/>
                      <a:pt x="43" y="43"/>
                    </a:cubicBezTo>
                    <a:cubicBezTo>
                      <a:pt x="42" y="43"/>
                      <a:pt x="40" y="43"/>
                      <a:pt x="39" y="43"/>
                    </a:cubicBezTo>
                    <a:cubicBezTo>
                      <a:pt x="38" y="44"/>
                      <a:pt x="38" y="44"/>
                      <a:pt x="37" y="44"/>
                    </a:cubicBezTo>
                    <a:cubicBezTo>
                      <a:pt x="37" y="44"/>
                      <a:pt x="37" y="44"/>
                      <a:pt x="37" y="44"/>
                    </a:cubicBezTo>
                    <a:cubicBezTo>
                      <a:pt x="35" y="44"/>
                      <a:pt x="33" y="42"/>
                      <a:pt x="31" y="40"/>
                    </a:cubicBezTo>
                    <a:cubicBezTo>
                      <a:pt x="30" y="40"/>
                      <a:pt x="30" y="40"/>
                      <a:pt x="30" y="39"/>
                    </a:cubicBezTo>
                    <a:cubicBezTo>
                      <a:pt x="30" y="39"/>
                      <a:pt x="30" y="39"/>
                      <a:pt x="30" y="39"/>
                    </a:cubicBezTo>
                    <a:cubicBezTo>
                      <a:pt x="29" y="39"/>
                      <a:pt x="29" y="39"/>
                      <a:pt x="29" y="39"/>
                    </a:cubicBezTo>
                    <a:cubicBezTo>
                      <a:pt x="26" y="40"/>
                      <a:pt x="11" y="45"/>
                      <a:pt x="0" y="49"/>
                    </a:cubicBezTo>
                    <a:cubicBezTo>
                      <a:pt x="3" y="58"/>
                      <a:pt x="3" y="58"/>
                      <a:pt x="3" y="58"/>
                    </a:cubicBezTo>
                    <a:cubicBezTo>
                      <a:pt x="3" y="58"/>
                      <a:pt x="3" y="58"/>
                      <a:pt x="4" y="58"/>
                    </a:cubicBezTo>
                    <a:cubicBezTo>
                      <a:pt x="4" y="58"/>
                      <a:pt x="4" y="58"/>
                      <a:pt x="4" y="58"/>
                    </a:cubicBezTo>
                    <a:cubicBezTo>
                      <a:pt x="4" y="58"/>
                      <a:pt x="5" y="58"/>
                      <a:pt x="5" y="58"/>
                    </a:cubicBezTo>
                    <a:cubicBezTo>
                      <a:pt x="5" y="58"/>
                      <a:pt x="6" y="58"/>
                      <a:pt x="6" y="58"/>
                    </a:cubicBezTo>
                    <a:cubicBezTo>
                      <a:pt x="6" y="58"/>
                      <a:pt x="6" y="58"/>
                      <a:pt x="7" y="59"/>
                    </a:cubicBezTo>
                    <a:cubicBezTo>
                      <a:pt x="7" y="59"/>
                      <a:pt x="7" y="59"/>
                      <a:pt x="8" y="59"/>
                    </a:cubicBezTo>
                    <a:cubicBezTo>
                      <a:pt x="8" y="59"/>
                      <a:pt x="8" y="59"/>
                      <a:pt x="9" y="59"/>
                    </a:cubicBezTo>
                    <a:cubicBezTo>
                      <a:pt x="9" y="59"/>
                      <a:pt x="9" y="59"/>
                      <a:pt x="10" y="59"/>
                    </a:cubicBezTo>
                    <a:cubicBezTo>
                      <a:pt x="10" y="59"/>
                      <a:pt x="10" y="59"/>
                      <a:pt x="11" y="59"/>
                    </a:cubicBezTo>
                    <a:cubicBezTo>
                      <a:pt x="11" y="59"/>
                      <a:pt x="11" y="59"/>
                      <a:pt x="12" y="59"/>
                    </a:cubicBezTo>
                    <a:cubicBezTo>
                      <a:pt x="12" y="60"/>
                      <a:pt x="12" y="60"/>
                      <a:pt x="13" y="60"/>
                    </a:cubicBezTo>
                    <a:cubicBezTo>
                      <a:pt x="13" y="60"/>
                      <a:pt x="13" y="60"/>
                      <a:pt x="14" y="60"/>
                    </a:cubicBezTo>
                    <a:cubicBezTo>
                      <a:pt x="14" y="60"/>
                      <a:pt x="14" y="60"/>
                      <a:pt x="15" y="61"/>
                    </a:cubicBezTo>
                    <a:cubicBezTo>
                      <a:pt x="15" y="61"/>
                      <a:pt x="15" y="61"/>
                      <a:pt x="15" y="61"/>
                    </a:cubicBezTo>
                    <a:cubicBezTo>
                      <a:pt x="16" y="61"/>
                      <a:pt x="17" y="61"/>
                      <a:pt x="17" y="62"/>
                    </a:cubicBezTo>
                    <a:cubicBezTo>
                      <a:pt x="20" y="63"/>
                      <a:pt x="23" y="64"/>
                      <a:pt x="26" y="65"/>
                    </a:cubicBezTo>
                    <a:cubicBezTo>
                      <a:pt x="28" y="65"/>
                      <a:pt x="29" y="66"/>
                      <a:pt x="30" y="66"/>
                    </a:cubicBezTo>
                    <a:cubicBezTo>
                      <a:pt x="32" y="67"/>
                      <a:pt x="32" y="70"/>
                      <a:pt x="31" y="77"/>
                    </a:cubicBezTo>
                    <a:cubicBezTo>
                      <a:pt x="31" y="80"/>
                      <a:pt x="31" y="83"/>
                      <a:pt x="31" y="85"/>
                    </a:cubicBezTo>
                    <a:cubicBezTo>
                      <a:pt x="32" y="89"/>
                      <a:pt x="30" y="91"/>
                      <a:pt x="29" y="93"/>
                    </a:cubicBezTo>
                    <a:cubicBezTo>
                      <a:pt x="28" y="93"/>
                      <a:pt x="28" y="94"/>
                      <a:pt x="28" y="94"/>
                    </a:cubicBezTo>
                    <a:cubicBezTo>
                      <a:pt x="30" y="96"/>
                      <a:pt x="30" y="99"/>
                      <a:pt x="31" y="101"/>
                    </a:cubicBezTo>
                    <a:cubicBezTo>
                      <a:pt x="31" y="101"/>
                      <a:pt x="31" y="102"/>
                      <a:pt x="31" y="102"/>
                    </a:cubicBezTo>
                    <a:cubicBezTo>
                      <a:pt x="32" y="102"/>
                      <a:pt x="32" y="103"/>
                      <a:pt x="32" y="104"/>
                    </a:cubicBezTo>
                    <a:cubicBezTo>
                      <a:pt x="33" y="107"/>
                      <a:pt x="27" y="113"/>
                      <a:pt x="25" y="114"/>
                    </a:cubicBezTo>
                    <a:cubicBezTo>
                      <a:pt x="25" y="114"/>
                      <a:pt x="25" y="116"/>
                      <a:pt x="25" y="117"/>
                    </a:cubicBezTo>
                    <a:cubicBezTo>
                      <a:pt x="25" y="119"/>
                      <a:pt x="24" y="122"/>
                      <a:pt x="23" y="125"/>
                    </a:cubicBezTo>
                    <a:cubicBezTo>
                      <a:pt x="21" y="127"/>
                      <a:pt x="18" y="130"/>
                      <a:pt x="14" y="133"/>
                    </a:cubicBezTo>
                    <a:cubicBezTo>
                      <a:pt x="14" y="134"/>
                      <a:pt x="13" y="134"/>
                      <a:pt x="12" y="135"/>
                    </a:cubicBezTo>
                    <a:cubicBezTo>
                      <a:pt x="12" y="135"/>
                      <a:pt x="12" y="135"/>
                      <a:pt x="12" y="135"/>
                    </a:cubicBezTo>
                    <a:cubicBezTo>
                      <a:pt x="12" y="135"/>
                      <a:pt x="12" y="136"/>
                      <a:pt x="12" y="136"/>
                    </a:cubicBezTo>
                    <a:cubicBezTo>
                      <a:pt x="12" y="136"/>
                      <a:pt x="12" y="136"/>
                      <a:pt x="12" y="136"/>
                    </a:cubicBezTo>
                    <a:cubicBezTo>
                      <a:pt x="12" y="136"/>
                      <a:pt x="12" y="137"/>
                      <a:pt x="13" y="137"/>
                    </a:cubicBezTo>
                    <a:cubicBezTo>
                      <a:pt x="13" y="137"/>
                      <a:pt x="13" y="137"/>
                      <a:pt x="13" y="137"/>
                    </a:cubicBezTo>
                    <a:cubicBezTo>
                      <a:pt x="13" y="138"/>
                      <a:pt x="13" y="138"/>
                      <a:pt x="13" y="138"/>
                    </a:cubicBezTo>
                    <a:cubicBezTo>
                      <a:pt x="13" y="138"/>
                      <a:pt x="13" y="138"/>
                      <a:pt x="13" y="139"/>
                    </a:cubicBezTo>
                    <a:cubicBezTo>
                      <a:pt x="13" y="139"/>
                      <a:pt x="13" y="140"/>
                      <a:pt x="13" y="140"/>
                    </a:cubicBezTo>
                    <a:cubicBezTo>
                      <a:pt x="14" y="144"/>
                      <a:pt x="17" y="153"/>
                      <a:pt x="18" y="154"/>
                    </a:cubicBezTo>
                    <a:cubicBezTo>
                      <a:pt x="23" y="157"/>
                      <a:pt x="20" y="177"/>
                      <a:pt x="20" y="177"/>
                    </a:cubicBezTo>
                    <a:cubicBezTo>
                      <a:pt x="20" y="177"/>
                      <a:pt x="20" y="178"/>
                      <a:pt x="20" y="178"/>
                    </a:cubicBezTo>
                    <a:cubicBezTo>
                      <a:pt x="20" y="179"/>
                      <a:pt x="20" y="179"/>
                      <a:pt x="20" y="179"/>
                    </a:cubicBezTo>
                    <a:cubicBezTo>
                      <a:pt x="20" y="181"/>
                      <a:pt x="21" y="185"/>
                      <a:pt x="21" y="187"/>
                    </a:cubicBezTo>
                    <a:cubicBezTo>
                      <a:pt x="21" y="187"/>
                      <a:pt x="22" y="187"/>
                      <a:pt x="23" y="187"/>
                    </a:cubicBezTo>
                    <a:cubicBezTo>
                      <a:pt x="23" y="187"/>
                      <a:pt x="23" y="187"/>
                      <a:pt x="23" y="187"/>
                    </a:cubicBezTo>
                    <a:cubicBezTo>
                      <a:pt x="24" y="187"/>
                      <a:pt x="25" y="187"/>
                      <a:pt x="26" y="187"/>
                    </a:cubicBezTo>
                    <a:cubicBezTo>
                      <a:pt x="26" y="187"/>
                      <a:pt x="26" y="187"/>
                      <a:pt x="26" y="187"/>
                    </a:cubicBezTo>
                    <a:cubicBezTo>
                      <a:pt x="26" y="186"/>
                      <a:pt x="26" y="184"/>
                      <a:pt x="26" y="183"/>
                    </a:cubicBezTo>
                    <a:cubicBezTo>
                      <a:pt x="26" y="183"/>
                      <a:pt x="26" y="183"/>
                      <a:pt x="26" y="182"/>
                    </a:cubicBezTo>
                    <a:cubicBezTo>
                      <a:pt x="26" y="182"/>
                      <a:pt x="26" y="182"/>
                      <a:pt x="26" y="182"/>
                    </a:cubicBezTo>
                    <a:cubicBezTo>
                      <a:pt x="26" y="183"/>
                      <a:pt x="26" y="183"/>
                      <a:pt x="26" y="183"/>
                    </a:cubicBezTo>
                    <a:cubicBezTo>
                      <a:pt x="24" y="183"/>
                      <a:pt x="22" y="182"/>
                      <a:pt x="22" y="180"/>
                    </a:cubicBezTo>
                    <a:cubicBezTo>
                      <a:pt x="19" y="174"/>
                      <a:pt x="35" y="166"/>
                      <a:pt x="41" y="164"/>
                    </a:cubicBezTo>
                    <a:cubicBezTo>
                      <a:pt x="50" y="161"/>
                      <a:pt x="53" y="159"/>
                      <a:pt x="53" y="157"/>
                    </a:cubicBezTo>
                    <a:cubicBezTo>
                      <a:pt x="54" y="155"/>
                      <a:pt x="54" y="153"/>
                      <a:pt x="54" y="150"/>
                    </a:cubicBezTo>
                    <a:cubicBezTo>
                      <a:pt x="54" y="146"/>
                      <a:pt x="54" y="143"/>
                      <a:pt x="55" y="140"/>
                    </a:cubicBezTo>
                    <a:cubicBezTo>
                      <a:pt x="55" y="139"/>
                      <a:pt x="55" y="138"/>
                      <a:pt x="54" y="135"/>
                    </a:cubicBezTo>
                    <a:cubicBezTo>
                      <a:pt x="54" y="133"/>
                      <a:pt x="53" y="131"/>
                      <a:pt x="53" y="127"/>
                    </a:cubicBezTo>
                    <a:cubicBezTo>
                      <a:pt x="52" y="122"/>
                      <a:pt x="51" y="120"/>
                      <a:pt x="49" y="118"/>
                    </a:cubicBezTo>
                    <a:cubicBezTo>
                      <a:pt x="49" y="116"/>
                      <a:pt x="48" y="115"/>
                      <a:pt x="47" y="113"/>
                    </a:cubicBezTo>
                    <a:cubicBezTo>
                      <a:pt x="46" y="110"/>
                      <a:pt x="46" y="106"/>
                      <a:pt x="47" y="104"/>
                    </a:cubicBezTo>
                    <a:cubicBezTo>
                      <a:pt x="48" y="103"/>
                      <a:pt x="49" y="102"/>
                      <a:pt x="51" y="102"/>
                    </a:cubicBezTo>
                    <a:cubicBezTo>
                      <a:pt x="52" y="102"/>
                      <a:pt x="52" y="102"/>
                      <a:pt x="53" y="99"/>
                    </a:cubicBezTo>
                    <a:cubicBezTo>
                      <a:pt x="53" y="99"/>
                      <a:pt x="54" y="98"/>
                      <a:pt x="54" y="97"/>
                    </a:cubicBezTo>
                    <a:cubicBezTo>
                      <a:pt x="56" y="94"/>
                      <a:pt x="58" y="93"/>
                      <a:pt x="60" y="92"/>
                    </a:cubicBezTo>
                    <a:cubicBezTo>
                      <a:pt x="61" y="92"/>
                      <a:pt x="63" y="91"/>
                      <a:pt x="64" y="90"/>
                    </a:cubicBezTo>
                    <a:cubicBezTo>
                      <a:pt x="66" y="89"/>
                      <a:pt x="67" y="88"/>
                      <a:pt x="68" y="86"/>
                    </a:cubicBezTo>
                    <a:cubicBezTo>
                      <a:pt x="70" y="83"/>
                      <a:pt x="72" y="81"/>
                      <a:pt x="76" y="77"/>
                    </a:cubicBezTo>
                    <a:cubicBezTo>
                      <a:pt x="80" y="74"/>
                      <a:pt x="85" y="73"/>
                      <a:pt x="89" y="71"/>
                    </a:cubicBezTo>
                    <a:cubicBezTo>
                      <a:pt x="92" y="70"/>
                      <a:pt x="96" y="69"/>
                      <a:pt x="98" y="68"/>
                    </a:cubicBezTo>
                    <a:cubicBezTo>
                      <a:pt x="105" y="64"/>
                      <a:pt x="115" y="49"/>
                      <a:pt x="115" y="46"/>
                    </a:cubicBezTo>
                    <a:cubicBezTo>
                      <a:pt x="114" y="44"/>
                      <a:pt x="112" y="30"/>
                      <a:pt x="112" y="24"/>
                    </a:cubicBezTo>
                    <a:cubicBezTo>
                      <a:pt x="113" y="21"/>
                      <a:pt x="112" y="14"/>
                      <a:pt x="112" y="8"/>
                    </a:cubicBezTo>
                    <a:cubicBezTo>
                      <a:pt x="112" y="5"/>
                      <a:pt x="112" y="2"/>
                      <a:pt x="111" y="0"/>
                    </a:cubicBezTo>
                    <a:cubicBezTo>
                      <a:pt x="111" y="0"/>
                      <a:pt x="111" y="0"/>
                      <a:pt x="111" y="0"/>
                    </a:cubicBezTo>
                    <a:cubicBezTo>
                      <a:pt x="111" y="0"/>
                      <a:pt x="111" y="0"/>
                      <a:pt x="110" y="0"/>
                    </a:cubicBezTo>
                    <a:cubicBezTo>
                      <a:pt x="110" y="0"/>
                      <a:pt x="109" y="1"/>
                      <a:pt x="109" y="1"/>
                    </a:cubicBezTo>
                    <a:cubicBezTo>
                      <a:pt x="108" y="1"/>
                      <a:pt x="108" y="1"/>
                      <a:pt x="108" y="1"/>
                    </a:cubicBezTo>
                    <a:cubicBezTo>
                      <a:pt x="108" y="1"/>
                      <a:pt x="107" y="2"/>
                      <a:pt x="107" y="2"/>
                    </a:cubicBezTo>
                    <a:cubicBezTo>
                      <a:pt x="107" y="2"/>
                      <a:pt x="106" y="2"/>
                      <a:pt x="106" y="2"/>
                    </a:cubicBezTo>
                    <a:cubicBezTo>
                      <a:pt x="106" y="2"/>
                      <a:pt x="106" y="2"/>
                      <a:pt x="105" y="3"/>
                    </a:cubicBezTo>
                    <a:cubicBezTo>
                      <a:pt x="105" y="3"/>
                      <a:pt x="105" y="3"/>
                      <a:pt x="105" y="3"/>
                    </a:cubicBezTo>
                    <a:cubicBezTo>
                      <a:pt x="105" y="3"/>
                      <a:pt x="105" y="3"/>
                      <a:pt x="104" y="3"/>
                    </a:cubicBezTo>
                    <a:cubicBezTo>
                      <a:pt x="104" y="3"/>
                      <a:pt x="104" y="3"/>
                      <a:pt x="104" y="3"/>
                    </a:cubicBezTo>
                    <a:cubicBezTo>
                      <a:pt x="104" y="3"/>
                      <a:pt x="104" y="3"/>
                      <a:pt x="104" y="4"/>
                    </a:cubicBezTo>
                    <a:cubicBezTo>
                      <a:pt x="104" y="4"/>
                      <a:pt x="104" y="4"/>
                      <a:pt x="103" y="4"/>
                    </a:cubicBezTo>
                    <a:cubicBezTo>
                      <a:pt x="103" y="4"/>
                      <a:pt x="103" y="4"/>
                      <a:pt x="103" y="4"/>
                    </a:cubicBezTo>
                    <a:cubicBezTo>
                      <a:pt x="103" y="4"/>
                      <a:pt x="103" y="4"/>
                      <a:pt x="103" y="4"/>
                    </a:cubicBezTo>
                    <a:cubicBezTo>
                      <a:pt x="103" y="4"/>
                      <a:pt x="103" y="4"/>
                      <a:pt x="103" y="4"/>
                    </a:cubicBezTo>
                    <a:cubicBezTo>
                      <a:pt x="102" y="6"/>
                      <a:pt x="100" y="6"/>
                      <a:pt x="99" y="6"/>
                    </a:cubicBezTo>
                    <a:cubicBezTo>
                      <a:pt x="97" y="6"/>
                      <a:pt x="97" y="6"/>
                      <a:pt x="97" y="6"/>
                    </a:cubicBezTo>
                    <a:cubicBezTo>
                      <a:pt x="96" y="6"/>
                      <a:pt x="95" y="6"/>
                      <a:pt x="95" y="6"/>
                    </a:cubicBezTo>
                    <a:cubicBezTo>
                      <a:pt x="92" y="9"/>
                      <a:pt x="90" y="8"/>
                      <a:pt x="88" y="7"/>
                    </a:cubicBezTo>
                    <a:cubicBezTo>
                      <a:pt x="87" y="7"/>
                      <a:pt x="87" y="7"/>
                      <a:pt x="86" y="7"/>
                    </a:cubicBezTo>
                    <a:cubicBezTo>
                      <a:pt x="86" y="7"/>
                      <a:pt x="85" y="8"/>
                      <a:pt x="85" y="9"/>
                    </a:cubicBezTo>
                    <a:cubicBezTo>
                      <a:pt x="85" y="10"/>
                      <a:pt x="84" y="12"/>
                      <a:pt x="81" y="12"/>
                    </a:cubicBezTo>
                    <a:cubicBezTo>
                      <a:pt x="79" y="12"/>
                      <a:pt x="77" y="12"/>
                      <a:pt x="76" y="12"/>
                    </a:cubicBezTo>
                    <a:cubicBezTo>
                      <a:pt x="75" y="11"/>
                      <a:pt x="74" y="12"/>
                      <a:pt x="72" y="12"/>
                    </a:cubicBezTo>
                    <a:cubicBezTo>
                      <a:pt x="70" y="13"/>
                      <a:pt x="68" y="13"/>
                      <a:pt x="67" y="13"/>
                    </a:cubicBezTo>
                    <a:cubicBezTo>
                      <a:pt x="64" y="13"/>
                      <a:pt x="63" y="11"/>
                      <a:pt x="63" y="10"/>
                    </a:cubicBezTo>
                    <a:cubicBezTo>
                      <a:pt x="63" y="10"/>
                      <a:pt x="63" y="10"/>
                      <a:pt x="62" y="9"/>
                    </a:cubicBezTo>
                    <a:cubicBezTo>
                      <a:pt x="61" y="9"/>
                      <a:pt x="60" y="10"/>
                      <a:pt x="59" y="10"/>
                    </a:cubicBezTo>
                    <a:cubicBezTo>
                      <a:pt x="58" y="10"/>
                      <a:pt x="57" y="11"/>
                      <a:pt x="56" y="11"/>
                    </a:cubicBezTo>
                    <a:cubicBezTo>
                      <a:pt x="56" y="11"/>
                      <a:pt x="56" y="11"/>
                      <a:pt x="56" y="11"/>
                    </a:cubicBezTo>
                    <a:cubicBezTo>
                      <a:pt x="55" y="11"/>
                      <a:pt x="55" y="11"/>
                      <a:pt x="55" y="11"/>
                    </a:cubicBezTo>
                    <a:cubicBezTo>
                      <a:pt x="55" y="11"/>
                      <a:pt x="55" y="11"/>
                      <a:pt x="54" y="11"/>
                    </a:cubicBezTo>
                    <a:cubicBezTo>
                      <a:pt x="54" y="11"/>
                      <a:pt x="54" y="11"/>
                      <a:pt x="54" y="11"/>
                    </a:cubicBezTo>
                    <a:cubicBezTo>
                      <a:pt x="53" y="11"/>
                      <a:pt x="53" y="11"/>
                      <a:pt x="52" y="10"/>
                    </a:cubicBezTo>
                    <a:cubicBezTo>
                      <a:pt x="52" y="11"/>
                      <a:pt x="52" y="12"/>
                      <a:pt x="51" y="13"/>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228" name="Freeform 1777"/>
              <p:cNvSpPr>
                <a:spLocks/>
              </p:cNvSpPr>
              <p:nvPr/>
            </p:nvSpPr>
            <p:spPr bwMode="auto">
              <a:xfrm>
                <a:off x="1994" y="3148"/>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229" name="Freeform 1778"/>
              <p:cNvSpPr>
                <a:spLocks/>
              </p:cNvSpPr>
              <p:nvPr/>
            </p:nvSpPr>
            <p:spPr bwMode="auto">
              <a:xfrm>
                <a:off x="1996" y="3148"/>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230" name="Freeform 1779"/>
              <p:cNvSpPr>
                <a:spLocks/>
              </p:cNvSpPr>
              <p:nvPr/>
            </p:nvSpPr>
            <p:spPr bwMode="auto">
              <a:xfrm>
                <a:off x="1992" y="3147"/>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231" name="Freeform 1780"/>
              <p:cNvSpPr>
                <a:spLocks/>
              </p:cNvSpPr>
              <p:nvPr/>
            </p:nvSpPr>
            <p:spPr bwMode="auto">
              <a:xfrm>
                <a:off x="1999" y="3219"/>
                <a:ext cx="2" cy="2"/>
              </a:xfrm>
              <a:custGeom>
                <a:avLst/>
                <a:gdLst>
                  <a:gd name="T0" fmla="*/ 0 w 2"/>
                  <a:gd name="T1" fmla="*/ 2 h 2"/>
                  <a:gd name="T2" fmla="*/ 2 w 2"/>
                  <a:gd name="T3" fmla="*/ 0 h 2"/>
                  <a:gd name="T4" fmla="*/ 0 w 2"/>
                  <a:gd name="T5" fmla="*/ 2 h 2"/>
                </a:gdLst>
                <a:ahLst/>
                <a:cxnLst>
                  <a:cxn ang="0">
                    <a:pos x="T0" y="T1"/>
                  </a:cxn>
                  <a:cxn ang="0">
                    <a:pos x="T2" y="T3"/>
                  </a:cxn>
                  <a:cxn ang="0">
                    <a:pos x="T4" y="T5"/>
                  </a:cxn>
                </a:cxnLst>
                <a:rect l="0" t="0" r="r" b="b"/>
                <a:pathLst>
                  <a:path w="2" h="2">
                    <a:moveTo>
                      <a:pt x="0" y="2"/>
                    </a:moveTo>
                    <a:cubicBezTo>
                      <a:pt x="1" y="1"/>
                      <a:pt x="2" y="1"/>
                      <a:pt x="2" y="0"/>
                    </a:cubicBezTo>
                    <a:cubicBezTo>
                      <a:pt x="2" y="1"/>
                      <a:pt x="1" y="1"/>
                      <a:pt x="0" y="2"/>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232" name="Freeform 1781"/>
              <p:cNvSpPr>
                <a:spLocks/>
              </p:cNvSpPr>
              <p:nvPr/>
            </p:nvSpPr>
            <p:spPr bwMode="auto">
              <a:xfrm>
                <a:off x="1991" y="314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233" name="Freeform 1782"/>
              <p:cNvSpPr>
                <a:spLocks/>
              </p:cNvSpPr>
              <p:nvPr/>
            </p:nvSpPr>
            <p:spPr bwMode="auto">
              <a:xfrm>
                <a:off x="2000" y="3149"/>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234" name="Freeform 1783"/>
              <p:cNvSpPr>
                <a:spLocks/>
              </p:cNvSpPr>
              <p:nvPr/>
            </p:nvSpPr>
            <p:spPr bwMode="auto">
              <a:xfrm>
                <a:off x="2002" y="315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235" name="Freeform 1784"/>
              <p:cNvSpPr>
                <a:spLocks/>
              </p:cNvSpPr>
              <p:nvPr/>
            </p:nvSpPr>
            <p:spPr bwMode="auto">
              <a:xfrm>
                <a:off x="1998" y="3148"/>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236" name="Freeform 1785"/>
              <p:cNvSpPr>
                <a:spLocks/>
              </p:cNvSpPr>
              <p:nvPr/>
            </p:nvSpPr>
            <p:spPr bwMode="auto">
              <a:xfrm>
                <a:off x="2006" y="3262"/>
                <a:ext cx="1" cy="8"/>
              </a:xfrm>
              <a:custGeom>
                <a:avLst/>
                <a:gdLst>
                  <a:gd name="T0" fmla="*/ 0 w 1"/>
                  <a:gd name="T1" fmla="*/ 2 h 9"/>
                  <a:gd name="T2" fmla="*/ 1 w 1"/>
                  <a:gd name="T3" fmla="*/ 9 h 9"/>
                  <a:gd name="T4" fmla="*/ 1 w 1"/>
                  <a:gd name="T5" fmla="*/ 9 h 9"/>
                  <a:gd name="T6" fmla="*/ 0 w 1"/>
                  <a:gd name="T7" fmla="*/ 1 h 9"/>
                  <a:gd name="T8" fmla="*/ 0 w 1"/>
                  <a:gd name="T9" fmla="*/ 0 h 9"/>
                  <a:gd name="T10" fmla="*/ 0 w 1"/>
                  <a:gd name="T11" fmla="*/ 1 h 9"/>
                  <a:gd name="T12" fmla="*/ 0 w 1"/>
                  <a:gd name="T13" fmla="*/ 2 h 9"/>
                </a:gdLst>
                <a:ahLst/>
                <a:cxnLst>
                  <a:cxn ang="0">
                    <a:pos x="T0" y="T1"/>
                  </a:cxn>
                  <a:cxn ang="0">
                    <a:pos x="T2" y="T3"/>
                  </a:cxn>
                  <a:cxn ang="0">
                    <a:pos x="T4" y="T5"/>
                  </a:cxn>
                  <a:cxn ang="0">
                    <a:pos x="T6" y="T7"/>
                  </a:cxn>
                  <a:cxn ang="0">
                    <a:pos x="T8" y="T9"/>
                  </a:cxn>
                  <a:cxn ang="0">
                    <a:pos x="T10" y="T11"/>
                  </a:cxn>
                  <a:cxn ang="0">
                    <a:pos x="T12" y="T13"/>
                  </a:cxn>
                </a:cxnLst>
                <a:rect l="0" t="0" r="r" b="b"/>
                <a:pathLst>
                  <a:path w="1" h="9">
                    <a:moveTo>
                      <a:pt x="0" y="2"/>
                    </a:moveTo>
                    <a:cubicBezTo>
                      <a:pt x="0" y="4"/>
                      <a:pt x="1" y="7"/>
                      <a:pt x="1" y="9"/>
                    </a:cubicBezTo>
                    <a:cubicBezTo>
                      <a:pt x="1" y="9"/>
                      <a:pt x="1" y="9"/>
                      <a:pt x="1" y="9"/>
                    </a:cubicBezTo>
                    <a:cubicBezTo>
                      <a:pt x="1" y="7"/>
                      <a:pt x="0" y="3"/>
                      <a:pt x="0" y="1"/>
                    </a:cubicBezTo>
                    <a:cubicBezTo>
                      <a:pt x="0" y="0"/>
                      <a:pt x="0" y="0"/>
                      <a:pt x="0" y="0"/>
                    </a:cubicBezTo>
                    <a:cubicBezTo>
                      <a:pt x="0" y="0"/>
                      <a:pt x="0" y="0"/>
                      <a:pt x="0" y="1"/>
                    </a:cubicBezTo>
                    <a:lnTo>
                      <a:pt x="0" y="2"/>
                    </a:ln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237" name="Freeform 1786"/>
              <p:cNvSpPr>
                <a:spLocks/>
              </p:cNvSpPr>
              <p:nvPr/>
            </p:nvSpPr>
            <p:spPr bwMode="auto">
              <a:xfrm>
                <a:off x="2009" y="3270"/>
                <a:ext cx="3" cy="0"/>
              </a:xfrm>
              <a:custGeom>
                <a:avLst/>
                <a:gdLst>
                  <a:gd name="T0" fmla="*/ 3 w 3"/>
                  <a:gd name="T1" fmla="*/ 0 w 3"/>
                  <a:gd name="T2" fmla="*/ 3 w 3"/>
                </a:gdLst>
                <a:ahLst/>
                <a:cxnLst>
                  <a:cxn ang="0">
                    <a:pos x="T0" y="0"/>
                  </a:cxn>
                  <a:cxn ang="0">
                    <a:pos x="T1" y="0"/>
                  </a:cxn>
                  <a:cxn ang="0">
                    <a:pos x="T2" y="0"/>
                  </a:cxn>
                </a:cxnLst>
                <a:rect l="0" t="0" r="r" b="b"/>
                <a:pathLst>
                  <a:path w="3">
                    <a:moveTo>
                      <a:pt x="3" y="0"/>
                    </a:moveTo>
                    <a:cubicBezTo>
                      <a:pt x="2" y="0"/>
                      <a:pt x="1" y="0"/>
                      <a:pt x="0" y="0"/>
                    </a:cubicBezTo>
                    <a:cubicBezTo>
                      <a:pt x="1" y="0"/>
                      <a:pt x="2" y="0"/>
                      <a:pt x="3" y="0"/>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238" name="Freeform 1787"/>
              <p:cNvSpPr>
                <a:spLocks/>
              </p:cNvSpPr>
              <p:nvPr/>
            </p:nvSpPr>
            <p:spPr bwMode="auto">
              <a:xfrm>
                <a:off x="2000" y="3224"/>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239" name="Freeform 1788"/>
              <p:cNvSpPr>
                <a:spLocks/>
              </p:cNvSpPr>
              <p:nvPr/>
            </p:nvSpPr>
            <p:spPr bwMode="auto">
              <a:xfrm>
                <a:off x="1999" y="3222"/>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cubicBezTo>
                      <a:pt x="0" y="1"/>
                      <a:pt x="0" y="0"/>
                      <a:pt x="0" y="0"/>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240" name="Freeform 1789"/>
              <p:cNvSpPr>
                <a:spLocks/>
              </p:cNvSpPr>
              <p:nvPr/>
            </p:nvSpPr>
            <p:spPr bwMode="auto">
              <a:xfrm>
                <a:off x="2000" y="3223"/>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241" name="Freeform 1790"/>
              <p:cNvSpPr>
                <a:spLocks/>
              </p:cNvSpPr>
              <p:nvPr/>
            </p:nvSpPr>
            <p:spPr bwMode="auto">
              <a:xfrm>
                <a:off x="2006" y="3261"/>
                <a:ext cx="0" cy="1"/>
              </a:xfrm>
              <a:custGeom>
                <a:avLst/>
                <a:gdLst>
                  <a:gd name="T0" fmla="*/ 1 h 1"/>
                  <a:gd name="T1" fmla="*/ 1 h 1"/>
                  <a:gd name="T2" fmla="*/ 1 h 1"/>
                  <a:gd name="T3" fmla="*/ 0 h 1"/>
                  <a:gd name="T4" fmla="*/ 1 h 1"/>
                </a:gdLst>
                <a:ahLst/>
                <a:cxnLst>
                  <a:cxn ang="0">
                    <a:pos x="0" y="T0"/>
                  </a:cxn>
                  <a:cxn ang="0">
                    <a:pos x="0" y="T1"/>
                  </a:cxn>
                  <a:cxn ang="0">
                    <a:pos x="0" y="T2"/>
                  </a:cxn>
                  <a:cxn ang="0">
                    <a:pos x="0" y="T3"/>
                  </a:cxn>
                  <a:cxn ang="0">
                    <a:pos x="0" y="T4"/>
                  </a:cxn>
                </a:cxnLst>
                <a:rect l="0" t="0" r="r" b="b"/>
                <a:pathLst>
                  <a:path h="1">
                    <a:moveTo>
                      <a:pt x="0" y="1"/>
                    </a:moveTo>
                    <a:cubicBezTo>
                      <a:pt x="0" y="1"/>
                      <a:pt x="0" y="1"/>
                      <a:pt x="0" y="1"/>
                    </a:cubicBezTo>
                    <a:cubicBezTo>
                      <a:pt x="0" y="1"/>
                      <a:pt x="0" y="1"/>
                      <a:pt x="0" y="1"/>
                    </a:cubicBezTo>
                    <a:cubicBezTo>
                      <a:pt x="0" y="1"/>
                      <a:pt x="0" y="0"/>
                      <a:pt x="0" y="0"/>
                    </a:cubicBezTo>
                    <a:cubicBezTo>
                      <a:pt x="0" y="0"/>
                      <a:pt x="0" y="0"/>
                      <a:pt x="0" y="1"/>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242" name="Freeform 1791"/>
              <p:cNvSpPr>
                <a:spLocks/>
              </p:cNvSpPr>
              <p:nvPr/>
            </p:nvSpPr>
            <p:spPr bwMode="auto">
              <a:xfrm>
                <a:off x="1999" y="3221"/>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243" name="Freeform 1792"/>
              <p:cNvSpPr>
                <a:spLocks/>
              </p:cNvSpPr>
              <p:nvPr/>
            </p:nvSpPr>
            <p:spPr bwMode="auto">
              <a:xfrm>
                <a:off x="2007" y="3270"/>
                <a:ext cx="2"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0" y="0"/>
                      <a:pt x="1" y="0"/>
                      <a:pt x="2" y="0"/>
                    </a:cubicBezTo>
                    <a:cubicBezTo>
                      <a:pt x="1" y="0"/>
                      <a:pt x="0" y="0"/>
                      <a:pt x="0" y="0"/>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244" name="Freeform 1793"/>
              <p:cNvSpPr>
                <a:spLocks/>
              </p:cNvSpPr>
              <p:nvPr/>
            </p:nvSpPr>
            <p:spPr bwMode="auto">
              <a:xfrm>
                <a:off x="2006" y="3262"/>
                <a:ext cx="0" cy="2"/>
              </a:xfrm>
              <a:custGeom>
                <a:avLst/>
                <a:gdLst>
                  <a:gd name="T0" fmla="*/ 0 h 2"/>
                  <a:gd name="T1" fmla="*/ 2 h 2"/>
                  <a:gd name="T2" fmla="*/ 1 h 2"/>
                  <a:gd name="T3" fmla="*/ 0 h 2"/>
                  <a:gd name="T4" fmla="*/ 0 h 2"/>
                </a:gdLst>
                <a:ahLst/>
                <a:cxnLst>
                  <a:cxn ang="0">
                    <a:pos x="0" y="T0"/>
                  </a:cxn>
                  <a:cxn ang="0">
                    <a:pos x="0" y="T1"/>
                  </a:cxn>
                  <a:cxn ang="0">
                    <a:pos x="0" y="T2"/>
                  </a:cxn>
                  <a:cxn ang="0">
                    <a:pos x="0" y="T3"/>
                  </a:cxn>
                  <a:cxn ang="0">
                    <a:pos x="0" y="T4"/>
                  </a:cxn>
                </a:cxnLst>
                <a:rect l="0" t="0" r="r" b="b"/>
                <a:pathLst>
                  <a:path h="2">
                    <a:moveTo>
                      <a:pt x="0" y="0"/>
                    </a:moveTo>
                    <a:cubicBezTo>
                      <a:pt x="0" y="0"/>
                      <a:pt x="0" y="1"/>
                      <a:pt x="0" y="2"/>
                    </a:cubicBezTo>
                    <a:cubicBezTo>
                      <a:pt x="0" y="1"/>
                      <a:pt x="0" y="1"/>
                      <a:pt x="0" y="1"/>
                    </a:cubicBezTo>
                    <a:cubicBezTo>
                      <a:pt x="0" y="0"/>
                      <a:pt x="0" y="0"/>
                      <a:pt x="0" y="0"/>
                    </a:cubicBezTo>
                    <a:cubicBezTo>
                      <a:pt x="0" y="0"/>
                      <a:pt x="0" y="0"/>
                      <a:pt x="0" y="0"/>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245" name="Freeform 1794"/>
              <p:cNvSpPr>
                <a:spLocks/>
              </p:cNvSpPr>
              <p:nvPr/>
            </p:nvSpPr>
            <p:spPr bwMode="auto">
              <a:xfrm>
                <a:off x="2007" y="3270"/>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246" name="Freeform 1795"/>
              <p:cNvSpPr>
                <a:spLocks/>
              </p:cNvSpPr>
              <p:nvPr/>
            </p:nvSpPr>
            <p:spPr bwMode="auto">
              <a:xfrm>
                <a:off x="1987" y="3129"/>
                <a:ext cx="28" cy="9"/>
              </a:xfrm>
              <a:custGeom>
                <a:avLst/>
                <a:gdLst>
                  <a:gd name="T0" fmla="*/ 0 w 29"/>
                  <a:gd name="T1" fmla="*/ 10 h 10"/>
                  <a:gd name="T2" fmla="*/ 29 w 29"/>
                  <a:gd name="T3" fmla="*/ 0 h 10"/>
                  <a:gd name="T4" fmla="*/ 29 w 29"/>
                  <a:gd name="T5" fmla="*/ 0 h 10"/>
                  <a:gd name="T6" fmla="*/ 0 w 29"/>
                  <a:gd name="T7" fmla="*/ 10 h 10"/>
                </a:gdLst>
                <a:ahLst/>
                <a:cxnLst>
                  <a:cxn ang="0">
                    <a:pos x="T0" y="T1"/>
                  </a:cxn>
                  <a:cxn ang="0">
                    <a:pos x="T2" y="T3"/>
                  </a:cxn>
                  <a:cxn ang="0">
                    <a:pos x="T4" y="T5"/>
                  </a:cxn>
                  <a:cxn ang="0">
                    <a:pos x="T6" y="T7"/>
                  </a:cxn>
                </a:cxnLst>
                <a:rect l="0" t="0" r="r" b="b"/>
                <a:pathLst>
                  <a:path w="29" h="10">
                    <a:moveTo>
                      <a:pt x="0" y="10"/>
                    </a:moveTo>
                    <a:cubicBezTo>
                      <a:pt x="11" y="6"/>
                      <a:pt x="26" y="1"/>
                      <a:pt x="29" y="0"/>
                    </a:cubicBezTo>
                    <a:cubicBezTo>
                      <a:pt x="29" y="0"/>
                      <a:pt x="29" y="0"/>
                      <a:pt x="29" y="0"/>
                    </a:cubicBezTo>
                    <a:cubicBezTo>
                      <a:pt x="26" y="1"/>
                      <a:pt x="11" y="6"/>
                      <a:pt x="0" y="10"/>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247" name="Freeform 1796"/>
              <p:cNvSpPr>
                <a:spLocks/>
              </p:cNvSpPr>
              <p:nvPr/>
            </p:nvSpPr>
            <p:spPr bwMode="auto">
              <a:xfrm>
                <a:off x="1987" y="3138"/>
                <a:ext cx="3" cy="9"/>
              </a:xfrm>
              <a:custGeom>
                <a:avLst/>
                <a:gdLst>
                  <a:gd name="T0" fmla="*/ 3 w 3"/>
                  <a:gd name="T1" fmla="*/ 9 h 9"/>
                  <a:gd name="T2" fmla="*/ 0 w 3"/>
                  <a:gd name="T3" fmla="*/ 0 h 9"/>
                  <a:gd name="T4" fmla="*/ 3 w 3"/>
                  <a:gd name="T5" fmla="*/ 9 h 9"/>
                  <a:gd name="T6" fmla="*/ 3 w 3"/>
                  <a:gd name="T7" fmla="*/ 9 h 9"/>
                </a:gdLst>
                <a:ahLst/>
                <a:cxnLst>
                  <a:cxn ang="0">
                    <a:pos x="T0" y="T1"/>
                  </a:cxn>
                  <a:cxn ang="0">
                    <a:pos x="T2" y="T3"/>
                  </a:cxn>
                  <a:cxn ang="0">
                    <a:pos x="T4" y="T5"/>
                  </a:cxn>
                  <a:cxn ang="0">
                    <a:pos x="T6" y="T7"/>
                  </a:cxn>
                </a:cxnLst>
                <a:rect l="0" t="0" r="r" b="b"/>
                <a:pathLst>
                  <a:path w="3" h="9">
                    <a:moveTo>
                      <a:pt x="3" y="9"/>
                    </a:moveTo>
                    <a:lnTo>
                      <a:pt x="0" y="0"/>
                    </a:lnTo>
                    <a:lnTo>
                      <a:pt x="3" y="9"/>
                    </a:lnTo>
                    <a:lnTo>
                      <a:pt x="3" y="9"/>
                    </a:ln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248" name="Freeform 1797"/>
              <p:cNvSpPr>
                <a:spLocks/>
              </p:cNvSpPr>
              <p:nvPr/>
            </p:nvSpPr>
            <p:spPr bwMode="auto">
              <a:xfrm>
                <a:off x="1980" y="2985"/>
                <a:ext cx="113" cy="115"/>
              </a:xfrm>
              <a:custGeom>
                <a:avLst/>
                <a:gdLst>
                  <a:gd name="T0" fmla="*/ 45 w 118"/>
                  <a:gd name="T1" fmla="*/ 16 h 120"/>
                  <a:gd name="T2" fmla="*/ 25 w 118"/>
                  <a:gd name="T3" fmla="*/ 17 h 120"/>
                  <a:gd name="T4" fmla="*/ 21 w 118"/>
                  <a:gd name="T5" fmla="*/ 0 h 120"/>
                  <a:gd name="T6" fmla="*/ 13 w 118"/>
                  <a:gd name="T7" fmla="*/ 4 h 120"/>
                  <a:gd name="T8" fmla="*/ 14 w 118"/>
                  <a:gd name="T9" fmla="*/ 14 h 120"/>
                  <a:gd name="T10" fmla="*/ 11 w 118"/>
                  <a:gd name="T11" fmla="*/ 16 h 120"/>
                  <a:gd name="T12" fmla="*/ 11 w 118"/>
                  <a:gd name="T13" fmla="*/ 18 h 120"/>
                  <a:gd name="T14" fmla="*/ 14 w 118"/>
                  <a:gd name="T15" fmla="*/ 21 h 120"/>
                  <a:gd name="T16" fmla="*/ 3 w 118"/>
                  <a:gd name="T17" fmla="*/ 37 h 120"/>
                  <a:gd name="T18" fmla="*/ 2 w 118"/>
                  <a:gd name="T19" fmla="*/ 38 h 120"/>
                  <a:gd name="T20" fmla="*/ 0 w 118"/>
                  <a:gd name="T21" fmla="*/ 39 h 120"/>
                  <a:gd name="T22" fmla="*/ 13 w 118"/>
                  <a:gd name="T23" fmla="*/ 74 h 120"/>
                  <a:gd name="T24" fmla="*/ 16 w 118"/>
                  <a:gd name="T25" fmla="*/ 84 h 120"/>
                  <a:gd name="T26" fmla="*/ 19 w 118"/>
                  <a:gd name="T27" fmla="*/ 85 h 120"/>
                  <a:gd name="T28" fmla="*/ 41 w 118"/>
                  <a:gd name="T29" fmla="*/ 95 h 120"/>
                  <a:gd name="T30" fmla="*/ 44 w 118"/>
                  <a:gd name="T31" fmla="*/ 95 h 120"/>
                  <a:gd name="T32" fmla="*/ 47 w 118"/>
                  <a:gd name="T33" fmla="*/ 95 h 120"/>
                  <a:gd name="T34" fmla="*/ 52 w 118"/>
                  <a:gd name="T35" fmla="*/ 96 h 120"/>
                  <a:gd name="T36" fmla="*/ 59 w 118"/>
                  <a:gd name="T37" fmla="*/ 118 h 120"/>
                  <a:gd name="T38" fmla="*/ 61 w 118"/>
                  <a:gd name="T39" fmla="*/ 118 h 120"/>
                  <a:gd name="T40" fmla="*/ 63 w 118"/>
                  <a:gd name="T41" fmla="*/ 118 h 120"/>
                  <a:gd name="T42" fmla="*/ 69 w 118"/>
                  <a:gd name="T43" fmla="*/ 116 h 120"/>
                  <a:gd name="T44" fmla="*/ 72 w 118"/>
                  <a:gd name="T45" fmla="*/ 117 h 120"/>
                  <a:gd name="T46" fmla="*/ 74 w 118"/>
                  <a:gd name="T47" fmla="*/ 120 h 120"/>
                  <a:gd name="T48" fmla="*/ 88 w 118"/>
                  <a:gd name="T49" fmla="*/ 119 h 120"/>
                  <a:gd name="T50" fmla="*/ 96 w 118"/>
                  <a:gd name="T51" fmla="*/ 114 h 120"/>
                  <a:gd name="T52" fmla="*/ 104 w 118"/>
                  <a:gd name="T53" fmla="*/ 113 h 120"/>
                  <a:gd name="T54" fmla="*/ 107 w 118"/>
                  <a:gd name="T55" fmla="*/ 113 h 120"/>
                  <a:gd name="T56" fmla="*/ 107 w 118"/>
                  <a:gd name="T57" fmla="*/ 112 h 120"/>
                  <a:gd name="T58" fmla="*/ 107 w 118"/>
                  <a:gd name="T59" fmla="*/ 112 h 120"/>
                  <a:gd name="T60" fmla="*/ 108 w 118"/>
                  <a:gd name="T61" fmla="*/ 112 h 120"/>
                  <a:gd name="T62" fmla="*/ 108 w 118"/>
                  <a:gd name="T63" fmla="*/ 111 h 120"/>
                  <a:gd name="T64" fmla="*/ 109 w 118"/>
                  <a:gd name="T65" fmla="*/ 111 h 120"/>
                  <a:gd name="T66" fmla="*/ 110 w 118"/>
                  <a:gd name="T67" fmla="*/ 110 h 120"/>
                  <a:gd name="T68" fmla="*/ 112 w 118"/>
                  <a:gd name="T69" fmla="*/ 109 h 120"/>
                  <a:gd name="T70" fmla="*/ 114 w 118"/>
                  <a:gd name="T71" fmla="*/ 108 h 120"/>
                  <a:gd name="T72" fmla="*/ 116 w 118"/>
                  <a:gd name="T73" fmla="*/ 107 h 120"/>
                  <a:gd name="T74" fmla="*/ 118 w 118"/>
                  <a:gd name="T75" fmla="*/ 106 h 120"/>
                  <a:gd name="T76" fmla="*/ 108 w 118"/>
                  <a:gd name="T77" fmla="*/ 92 h 120"/>
                  <a:gd name="T78" fmla="*/ 106 w 118"/>
                  <a:gd name="T79" fmla="*/ 78 h 120"/>
                  <a:gd name="T80" fmla="*/ 108 w 118"/>
                  <a:gd name="T81" fmla="*/ 66 h 120"/>
                  <a:gd name="T82" fmla="*/ 106 w 118"/>
                  <a:gd name="T83" fmla="*/ 42 h 120"/>
                  <a:gd name="T84" fmla="*/ 101 w 118"/>
                  <a:gd name="T85" fmla="*/ 39 h 120"/>
                  <a:gd name="T86" fmla="*/ 97 w 118"/>
                  <a:gd name="T87" fmla="*/ 36 h 120"/>
                  <a:gd name="T88" fmla="*/ 92 w 118"/>
                  <a:gd name="T89" fmla="*/ 33 h 120"/>
                  <a:gd name="T90" fmla="*/ 90 w 118"/>
                  <a:gd name="T91" fmla="*/ 31 h 120"/>
                  <a:gd name="T92" fmla="*/ 87 w 118"/>
                  <a:gd name="T93" fmla="*/ 29 h 120"/>
                  <a:gd name="T94" fmla="*/ 43 w 118"/>
                  <a:gd name="T95" fmla="*/ 1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18" h="120">
                    <a:moveTo>
                      <a:pt x="43" y="10"/>
                    </a:moveTo>
                    <a:cubicBezTo>
                      <a:pt x="43" y="11"/>
                      <a:pt x="44" y="11"/>
                      <a:pt x="44" y="12"/>
                    </a:cubicBezTo>
                    <a:cubicBezTo>
                      <a:pt x="45" y="13"/>
                      <a:pt x="46" y="14"/>
                      <a:pt x="45" y="16"/>
                    </a:cubicBezTo>
                    <a:cubicBezTo>
                      <a:pt x="45" y="17"/>
                      <a:pt x="44" y="18"/>
                      <a:pt x="43" y="18"/>
                    </a:cubicBezTo>
                    <a:cubicBezTo>
                      <a:pt x="41" y="18"/>
                      <a:pt x="39" y="18"/>
                      <a:pt x="36" y="17"/>
                    </a:cubicBezTo>
                    <a:cubicBezTo>
                      <a:pt x="32" y="16"/>
                      <a:pt x="28" y="16"/>
                      <a:pt x="25" y="17"/>
                    </a:cubicBezTo>
                    <a:cubicBezTo>
                      <a:pt x="23" y="17"/>
                      <a:pt x="22" y="17"/>
                      <a:pt x="21" y="16"/>
                    </a:cubicBezTo>
                    <a:cubicBezTo>
                      <a:pt x="18" y="13"/>
                      <a:pt x="20" y="5"/>
                      <a:pt x="21" y="0"/>
                    </a:cubicBezTo>
                    <a:cubicBezTo>
                      <a:pt x="21" y="0"/>
                      <a:pt x="21" y="0"/>
                      <a:pt x="21" y="0"/>
                    </a:cubicBezTo>
                    <a:cubicBezTo>
                      <a:pt x="15" y="0"/>
                      <a:pt x="15" y="0"/>
                      <a:pt x="15" y="0"/>
                    </a:cubicBezTo>
                    <a:cubicBezTo>
                      <a:pt x="15" y="0"/>
                      <a:pt x="14" y="1"/>
                      <a:pt x="12" y="1"/>
                    </a:cubicBezTo>
                    <a:cubicBezTo>
                      <a:pt x="13" y="4"/>
                      <a:pt x="13" y="4"/>
                      <a:pt x="13" y="4"/>
                    </a:cubicBezTo>
                    <a:cubicBezTo>
                      <a:pt x="13" y="4"/>
                      <a:pt x="16" y="9"/>
                      <a:pt x="15" y="13"/>
                    </a:cubicBezTo>
                    <a:cubicBezTo>
                      <a:pt x="15" y="13"/>
                      <a:pt x="15" y="13"/>
                      <a:pt x="14" y="14"/>
                    </a:cubicBezTo>
                    <a:cubicBezTo>
                      <a:pt x="14" y="14"/>
                      <a:pt x="14" y="14"/>
                      <a:pt x="14" y="14"/>
                    </a:cubicBezTo>
                    <a:cubicBezTo>
                      <a:pt x="14" y="14"/>
                      <a:pt x="14" y="15"/>
                      <a:pt x="13" y="15"/>
                    </a:cubicBezTo>
                    <a:cubicBezTo>
                      <a:pt x="13" y="15"/>
                      <a:pt x="13" y="15"/>
                      <a:pt x="13" y="15"/>
                    </a:cubicBezTo>
                    <a:cubicBezTo>
                      <a:pt x="13" y="15"/>
                      <a:pt x="12" y="16"/>
                      <a:pt x="11" y="16"/>
                    </a:cubicBezTo>
                    <a:cubicBezTo>
                      <a:pt x="11" y="16"/>
                      <a:pt x="11" y="16"/>
                      <a:pt x="11" y="16"/>
                    </a:cubicBezTo>
                    <a:cubicBezTo>
                      <a:pt x="11" y="16"/>
                      <a:pt x="11" y="16"/>
                      <a:pt x="11" y="16"/>
                    </a:cubicBezTo>
                    <a:cubicBezTo>
                      <a:pt x="11" y="17"/>
                      <a:pt x="11" y="17"/>
                      <a:pt x="11" y="18"/>
                    </a:cubicBezTo>
                    <a:cubicBezTo>
                      <a:pt x="11" y="18"/>
                      <a:pt x="11" y="18"/>
                      <a:pt x="11" y="18"/>
                    </a:cubicBezTo>
                    <a:cubicBezTo>
                      <a:pt x="11" y="18"/>
                      <a:pt x="11" y="19"/>
                      <a:pt x="11" y="19"/>
                    </a:cubicBezTo>
                    <a:cubicBezTo>
                      <a:pt x="14" y="21"/>
                      <a:pt x="14" y="21"/>
                      <a:pt x="14" y="21"/>
                    </a:cubicBezTo>
                    <a:cubicBezTo>
                      <a:pt x="14" y="23"/>
                      <a:pt x="14" y="23"/>
                      <a:pt x="14" y="23"/>
                    </a:cubicBezTo>
                    <a:cubicBezTo>
                      <a:pt x="12" y="27"/>
                      <a:pt x="7" y="36"/>
                      <a:pt x="3" y="37"/>
                    </a:cubicBezTo>
                    <a:cubicBezTo>
                      <a:pt x="3" y="37"/>
                      <a:pt x="3" y="37"/>
                      <a:pt x="3" y="37"/>
                    </a:cubicBezTo>
                    <a:cubicBezTo>
                      <a:pt x="3" y="37"/>
                      <a:pt x="3" y="37"/>
                      <a:pt x="3" y="37"/>
                    </a:cubicBezTo>
                    <a:cubicBezTo>
                      <a:pt x="3" y="37"/>
                      <a:pt x="3" y="38"/>
                      <a:pt x="2" y="38"/>
                    </a:cubicBezTo>
                    <a:cubicBezTo>
                      <a:pt x="2" y="38"/>
                      <a:pt x="2" y="38"/>
                      <a:pt x="2" y="38"/>
                    </a:cubicBezTo>
                    <a:cubicBezTo>
                      <a:pt x="2" y="38"/>
                      <a:pt x="1" y="38"/>
                      <a:pt x="1" y="38"/>
                    </a:cubicBezTo>
                    <a:cubicBezTo>
                      <a:pt x="1" y="39"/>
                      <a:pt x="1" y="39"/>
                      <a:pt x="0" y="39"/>
                    </a:cubicBezTo>
                    <a:cubicBezTo>
                      <a:pt x="0" y="39"/>
                      <a:pt x="0" y="39"/>
                      <a:pt x="0" y="39"/>
                    </a:cubicBezTo>
                    <a:cubicBezTo>
                      <a:pt x="1" y="46"/>
                      <a:pt x="3" y="56"/>
                      <a:pt x="6" y="58"/>
                    </a:cubicBezTo>
                    <a:cubicBezTo>
                      <a:pt x="11" y="62"/>
                      <a:pt x="11" y="67"/>
                      <a:pt x="12" y="71"/>
                    </a:cubicBezTo>
                    <a:cubicBezTo>
                      <a:pt x="12" y="72"/>
                      <a:pt x="12" y="73"/>
                      <a:pt x="13" y="74"/>
                    </a:cubicBezTo>
                    <a:cubicBezTo>
                      <a:pt x="13" y="75"/>
                      <a:pt x="14" y="76"/>
                      <a:pt x="14" y="77"/>
                    </a:cubicBezTo>
                    <a:cubicBezTo>
                      <a:pt x="16" y="79"/>
                      <a:pt x="17" y="81"/>
                      <a:pt x="16" y="83"/>
                    </a:cubicBezTo>
                    <a:cubicBezTo>
                      <a:pt x="16" y="83"/>
                      <a:pt x="16" y="83"/>
                      <a:pt x="16" y="84"/>
                    </a:cubicBezTo>
                    <a:cubicBezTo>
                      <a:pt x="16" y="84"/>
                      <a:pt x="16" y="84"/>
                      <a:pt x="16" y="84"/>
                    </a:cubicBezTo>
                    <a:cubicBezTo>
                      <a:pt x="17" y="84"/>
                      <a:pt x="18" y="84"/>
                      <a:pt x="18" y="85"/>
                    </a:cubicBezTo>
                    <a:cubicBezTo>
                      <a:pt x="18" y="85"/>
                      <a:pt x="19" y="85"/>
                      <a:pt x="19" y="85"/>
                    </a:cubicBezTo>
                    <a:cubicBezTo>
                      <a:pt x="20" y="85"/>
                      <a:pt x="20" y="86"/>
                      <a:pt x="21" y="86"/>
                    </a:cubicBezTo>
                    <a:cubicBezTo>
                      <a:pt x="22" y="87"/>
                      <a:pt x="24" y="87"/>
                      <a:pt x="25" y="88"/>
                    </a:cubicBezTo>
                    <a:cubicBezTo>
                      <a:pt x="28" y="88"/>
                      <a:pt x="39" y="92"/>
                      <a:pt x="41" y="95"/>
                    </a:cubicBezTo>
                    <a:cubicBezTo>
                      <a:pt x="41" y="95"/>
                      <a:pt x="41" y="95"/>
                      <a:pt x="41" y="95"/>
                    </a:cubicBezTo>
                    <a:cubicBezTo>
                      <a:pt x="41" y="95"/>
                      <a:pt x="41" y="95"/>
                      <a:pt x="41" y="95"/>
                    </a:cubicBezTo>
                    <a:cubicBezTo>
                      <a:pt x="42" y="95"/>
                      <a:pt x="43" y="95"/>
                      <a:pt x="44" y="95"/>
                    </a:cubicBezTo>
                    <a:cubicBezTo>
                      <a:pt x="44" y="95"/>
                      <a:pt x="44" y="95"/>
                      <a:pt x="44" y="95"/>
                    </a:cubicBezTo>
                    <a:cubicBezTo>
                      <a:pt x="45" y="95"/>
                      <a:pt x="46" y="95"/>
                      <a:pt x="46" y="95"/>
                    </a:cubicBezTo>
                    <a:cubicBezTo>
                      <a:pt x="46" y="95"/>
                      <a:pt x="47" y="95"/>
                      <a:pt x="47" y="95"/>
                    </a:cubicBezTo>
                    <a:cubicBezTo>
                      <a:pt x="48" y="94"/>
                      <a:pt x="50" y="94"/>
                      <a:pt x="52" y="96"/>
                    </a:cubicBezTo>
                    <a:cubicBezTo>
                      <a:pt x="52" y="96"/>
                      <a:pt x="52" y="96"/>
                      <a:pt x="52" y="96"/>
                    </a:cubicBezTo>
                    <a:cubicBezTo>
                      <a:pt x="52" y="96"/>
                      <a:pt x="52" y="96"/>
                      <a:pt x="52" y="96"/>
                    </a:cubicBezTo>
                    <a:cubicBezTo>
                      <a:pt x="52" y="96"/>
                      <a:pt x="52" y="96"/>
                      <a:pt x="52" y="96"/>
                    </a:cubicBezTo>
                    <a:cubicBezTo>
                      <a:pt x="56" y="100"/>
                      <a:pt x="59" y="110"/>
                      <a:pt x="59" y="117"/>
                    </a:cubicBezTo>
                    <a:cubicBezTo>
                      <a:pt x="59" y="117"/>
                      <a:pt x="59" y="118"/>
                      <a:pt x="59" y="118"/>
                    </a:cubicBezTo>
                    <a:cubicBezTo>
                      <a:pt x="59" y="118"/>
                      <a:pt x="60" y="118"/>
                      <a:pt x="60" y="118"/>
                    </a:cubicBezTo>
                    <a:cubicBezTo>
                      <a:pt x="60" y="118"/>
                      <a:pt x="61" y="118"/>
                      <a:pt x="61" y="118"/>
                    </a:cubicBezTo>
                    <a:cubicBezTo>
                      <a:pt x="61" y="118"/>
                      <a:pt x="61" y="118"/>
                      <a:pt x="61" y="118"/>
                    </a:cubicBezTo>
                    <a:cubicBezTo>
                      <a:pt x="62" y="118"/>
                      <a:pt x="62" y="118"/>
                      <a:pt x="62" y="118"/>
                    </a:cubicBezTo>
                    <a:cubicBezTo>
                      <a:pt x="62" y="118"/>
                      <a:pt x="63" y="118"/>
                      <a:pt x="63" y="118"/>
                    </a:cubicBezTo>
                    <a:cubicBezTo>
                      <a:pt x="63" y="118"/>
                      <a:pt x="63" y="118"/>
                      <a:pt x="63" y="118"/>
                    </a:cubicBezTo>
                    <a:cubicBezTo>
                      <a:pt x="64" y="118"/>
                      <a:pt x="64" y="118"/>
                      <a:pt x="65" y="117"/>
                    </a:cubicBezTo>
                    <a:cubicBezTo>
                      <a:pt x="66" y="117"/>
                      <a:pt x="67" y="116"/>
                      <a:pt x="69" y="116"/>
                    </a:cubicBezTo>
                    <a:cubicBezTo>
                      <a:pt x="69" y="116"/>
                      <a:pt x="69" y="116"/>
                      <a:pt x="69" y="116"/>
                    </a:cubicBezTo>
                    <a:cubicBezTo>
                      <a:pt x="69" y="116"/>
                      <a:pt x="70" y="116"/>
                      <a:pt x="71" y="117"/>
                    </a:cubicBezTo>
                    <a:cubicBezTo>
                      <a:pt x="71" y="117"/>
                      <a:pt x="72" y="117"/>
                      <a:pt x="72" y="117"/>
                    </a:cubicBezTo>
                    <a:cubicBezTo>
                      <a:pt x="72" y="117"/>
                      <a:pt x="72" y="117"/>
                      <a:pt x="72" y="117"/>
                    </a:cubicBezTo>
                    <a:cubicBezTo>
                      <a:pt x="73" y="118"/>
                      <a:pt x="73" y="118"/>
                      <a:pt x="73" y="118"/>
                    </a:cubicBezTo>
                    <a:cubicBezTo>
                      <a:pt x="73" y="118"/>
                      <a:pt x="73" y="118"/>
                      <a:pt x="73" y="118"/>
                    </a:cubicBezTo>
                    <a:cubicBezTo>
                      <a:pt x="74" y="119"/>
                      <a:pt x="74" y="119"/>
                      <a:pt x="74" y="120"/>
                    </a:cubicBezTo>
                    <a:cubicBezTo>
                      <a:pt x="75" y="120"/>
                      <a:pt x="77" y="120"/>
                      <a:pt x="78" y="119"/>
                    </a:cubicBezTo>
                    <a:cubicBezTo>
                      <a:pt x="81" y="119"/>
                      <a:pt x="83" y="118"/>
                      <a:pt x="84" y="119"/>
                    </a:cubicBezTo>
                    <a:cubicBezTo>
                      <a:pt x="85" y="119"/>
                      <a:pt x="86" y="119"/>
                      <a:pt x="88" y="119"/>
                    </a:cubicBezTo>
                    <a:cubicBezTo>
                      <a:pt x="88" y="119"/>
                      <a:pt x="88" y="119"/>
                      <a:pt x="88" y="119"/>
                    </a:cubicBezTo>
                    <a:cubicBezTo>
                      <a:pt x="89" y="115"/>
                      <a:pt x="91" y="113"/>
                      <a:pt x="94" y="114"/>
                    </a:cubicBezTo>
                    <a:cubicBezTo>
                      <a:pt x="95" y="114"/>
                      <a:pt x="96" y="114"/>
                      <a:pt x="96" y="114"/>
                    </a:cubicBezTo>
                    <a:cubicBezTo>
                      <a:pt x="97" y="115"/>
                      <a:pt x="97" y="115"/>
                      <a:pt x="98" y="115"/>
                    </a:cubicBezTo>
                    <a:cubicBezTo>
                      <a:pt x="98" y="115"/>
                      <a:pt x="98" y="115"/>
                      <a:pt x="99" y="114"/>
                    </a:cubicBezTo>
                    <a:cubicBezTo>
                      <a:pt x="101" y="113"/>
                      <a:pt x="103" y="113"/>
                      <a:pt x="104" y="113"/>
                    </a:cubicBezTo>
                    <a:cubicBezTo>
                      <a:pt x="106" y="113"/>
                      <a:pt x="106" y="113"/>
                      <a:pt x="106" y="113"/>
                    </a:cubicBezTo>
                    <a:cubicBezTo>
                      <a:pt x="107" y="113"/>
                      <a:pt x="107" y="113"/>
                      <a:pt x="107" y="113"/>
                    </a:cubicBezTo>
                    <a:cubicBezTo>
                      <a:pt x="107" y="113"/>
                      <a:pt x="107" y="113"/>
                      <a:pt x="107" y="113"/>
                    </a:cubicBezTo>
                    <a:cubicBezTo>
                      <a:pt x="107" y="113"/>
                      <a:pt x="107" y="113"/>
                      <a:pt x="107" y="113"/>
                    </a:cubicBezTo>
                    <a:cubicBezTo>
                      <a:pt x="107" y="113"/>
                      <a:pt x="107" y="113"/>
                      <a:pt x="107" y="113"/>
                    </a:cubicBezTo>
                    <a:cubicBezTo>
                      <a:pt x="107" y="112"/>
                      <a:pt x="107" y="112"/>
                      <a:pt x="107" y="112"/>
                    </a:cubicBezTo>
                    <a:cubicBezTo>
                      <a:pt x="107" y="112"/>
                      <a:pt x="107" y="112"/>
                      <a:pt x="107" y="112"/>
                    </a:cubicBezTo>
                    <a:cubicBezTo>
                      <a:pt x="107" y="112"/>
                      <a:pt x="107" y="112"/>
                      <a:pt x="107" y="112"/>
                    </a:cubicBezTo>
                    <a:cubicBezTo>
                      <a:pt x="107" y="112"/>
                      <a:pt x="107" y="112"/>
                      <a:pt x="107" y="112"/>
                    </a:cubicBezTo>
                    <a:cubicBezTo>
                      <a:pt x="107" y="112"/>
                      <a:pt x="107" y="112"/>
                      <a:pt x="107" y="112"/>
                    </a:cubicBezTo>
                    <a:cubicBezTo>
                      <a:pt x="107" y="112"/>
                      <a:pt x="107" y="112"/>
                      <a:pt x="107" y="112"/>
                    </a:cubicBezTo>
                    <a:cubicBezTo>
                      <a:pt x="107" y="112"/>
                      <a:pt x="108" y="112"/>
                      <a:pt x="108" y="112"/>
                    </a:cubicBezTo>
                    <a:cubicBezTo>
                      <a:pt x="108" y="112"/>
                      <a:pt x="108" y="112"/>
                      <a:pt x="108" y="112"/>
                    </a:cubicBezTo>
                    <a:cubicBezTo>
                      <a:pt x="108" y="112"/>
                      <a:pt x="108" y="112"/>
                      <a:pt x="108" y="112"/>
                    </a:cubicBezTo>
                    <a:cubicBezTo>
                      <a:pt x="108" y="112"/>
                      <a:pt x="108" y="111"/>
                      <a:pt x="108" y="111"/>
                    </a:cubicBezTo>
                    <a:cubicBezTo>
                      <a:pt x="108" y="111"/>
                      <a:pt x="108" y="111"/>
                      <a:pt x="108" y="111"/>
                    </a:cubicBezTo>
                    <a:cubicBezTo>
                      <a:pt x="109" y="111"/>
                      <a:pt x="109" y="111"/>
                      <a:pt x="109" y="111"/>
                    </a:cubicBezTo>
                    <a:cubicBezTo>
                      <a:pt x="109" y="111"/>
                      <a:pt x="109" y="111"/>
                      <a:pt x="109" y="111"/>
                    </a:cubicBezTo>
                    <a:cubicBezTo>
                      <a:pt x="109" y="111"/>
                      <a:pt x="109" y="111"/>
                      <a:pt x="109" y="111"/>
                    </a:cubicBezTo>
                    <a:cubicBezTo>
                      <a:pt x="109" y="111"/>
                      <a:pt x="110" y="111"/>
                      <a:pt x="110" y="110"/>
                    </a:cubicBezTo>
                    <a:cubicBezTo>
                      <a:pt x="110" y="110"/>
                      <a:pt x="110" y="110"/>
                      <a:pt x="110" y="110"/>
                    </a:cubicBezTo>
                    <a:cubicBezTo>
                      <a:pt x="110" y="110"/>
                      <a:pt x="110" y="110"/>
                      <a:pt x="111" y="110"/>
                    </a:cubicBezTo>
                    <a:cubicBezTo>
                      <a:pt x="111" y="110"/>
                      <a:pt x="111" y="110"/>
                      <a:pt x="111" y="110"/>
                    </a:cubicBezTo>
                    <a:cubicBezTo>
                      <a:pt x="111" y="110"/>
                      <a:pt x="111" y="110"/>
                      <a:pt x="112" y="109"/>
                    </a:cubicBezTo>
                    <a:cubicBezTo>
                      <a:pt x="112" y="109"/>
                      <a:pt x="112" y="109"/>
                      <a:pt x="112" y="109"/>
                    </a:cubicBezTo>
                    <a:cubicBezTo>
                      <a:pt x="112" y="109"/>
                      <a:pt x="113" y="109"/>
                      <a:pt x="113" y="109"/>
                    </a:cubicBezTo>
                    <a:cubicBezTo>
                      <a:pt x="113" y="109"/>
                      <a:pt x="113" y="109"/>
                      <a:pt x="114" y="108"/>
                    </a:cubicBezTo>
                    <a:cubicBezTo>
                      <a:pt x="114" y="108"/>
                      <a:pt x="114" y="108"/>
                      <a:pt x="114" y="108"/>
                    </a:cubicBezTo>
                    <a:cubicBezTo>
                      <a:pt x="115" y="108"/>
                      <a:pt x="115" y="108"/>
                      <a:pt x="115" y="108"/>
                    </a:cubicBezTo>
                    <a:cubicBezTo>
                      <a:pt x="115" y="108"/>
                      <a:pt x="116" y="107"/>
                      <a:pt x="116" y="107"/>
                    </a:cubicBezTo>
                    <a:cubicBezTo>
                      <a:pt x="116" y="107"/>
                      <a:pt x="117" y="107"/>
                      <a:pt x="117" y="107"/>
                    </a:cubicBezTo>
                    <a:cubicBezTo>
                      <a:pt x="117" y="107"/>
                      <a:pt x="117" y="107"/>
                      <a:pt x="118" y="107"/>
                    </a:cubicBezTo>
                    <a:cubicBezTo>
                      <a:pt x="118" y="106"/>
                      <a:pt x="118" y="106"/>
                      <a:pt x="118" y="106"/>
                    </a:cubicBezTo>
                    <a:cubicBezTo>
                      <a:pt x="118" y="105"/>
                      <a:pt x="117" y="105"/>
                      <a:pt x="116" y="104"/>
                    </a:cubicBezTo>
                    <a:cubicBezTo>
                      <a:pt x="114" y="103"/>
                      <a:pt x="111" y="102"/>
                      <a:pt x="110" y="97"/>
                    </a:cubicBezTo>
                    <a:cubicBezTo>
                      <a:pt x="110" y="94"/>
                      <a:pt x="109" y="93"/>
                      <a:pt x="108" y="92"/>
                    </a:cubicBezTo>
                    <a:cubicBezTo>
                      <a:pt x="107" y="90"/>
                      <a:pt x="106" y="89"/>
                      <a:pt x="106" y="86"/>
                    </a:cubicBezTo>
                    <a:cubicBezTo>
                      <a:pt x="106" y="84"/>
                      <a:pt x="106" y="84"/>
                      <a:pt x="106" y="84"/>
                    </a:cubicBezTo>
                    <a:cubicBezTo>
                      <a:pt x="106" y="82"/>
                      <a:pt x="106" y="79"/>
                      <a:pt x="106" y="78"/>
                    </a:cubicBezTo>
                    <a:cubicBezTo>
                      <a:pt x="105" y="78"/>
                      <a:pt x="105" y="77"/>
                      <a:pt x="104" y="76"/>
                    </a:cubicBezTo>
                    <a:cubicBezTo>
                      <a:pt x="104" y="74"/>
                      <a:pt x="105" y="70"/>
                      <a:pt x="107" y="67"/>
                    </a:cubicBezTo>
                    <a:cubicBezTo>
                      <a:pt x="108" y="66"/>
                      <a:pt x="108" y="66"/>
                      <a:pt x="108" y="66"/>
                    </a:cubicBezTo>
                    <a:cubicBezTo>
                      <a:pt x="108" y="66"/>
                      <a:pt x="106" y="65"/>
                      <a:pt x="106" y="65"/>
                    </a:cubicBezTo>
                    <a:cubicBezTo>
                      <a:pt x="104" y="64"/>
                      <a:pt x="102" y="62"/>
                      <a:pt x="101" y="59"/>
                    </a:cubicBezTo>
                    <a:cubicBezTo>
                      <a:pt x="101" y="58"/>
                      <a:pt x="100" y="56"/>
                      <a:pt x="106" y="42"/>
                    </a:cubicBezTo>
                    <a:cubicBezTo>
                      <a:pt x="105" y="42"/>
                      <a:pt x="105" y="42"/>
                      <a:pt x="105" y="41"/>
                    </a:cubicBezTo>
                    <a:cubicBezTo>
                      <a:pt x="104" y="41"/>
                      <a:pt x="103" y="40"/>
                      <a:pt x="103" y="40"/>
                    </a:cubicBezTo>
                    <a:cubicBezTo>
                      <a:pt x="102" y="40"/>
                      <a:pt x="102" y="39"/>
                      <a:pt x="101" y="39"/>
                    </a:cubicBezTo>
                    <a:cubicBezTo>
                      <a:pt x="100" y="38"/>
                      <a:pt x="100" y="38"/>
                      <a:pt x="100" y="38"/>
                    </a:cubicBezTo>
                    <a:cubicBezTo>
                      <a:pt x="99" y="37"/>
                      <a:pt x="98" y="37"/>
                      <a:pt x="97" y="36"/>
                    </a:cubicBezTo>
                    <a:cubicBezTo>
                      <a:pt x="97" y="36"/>
                      <a:pt x="97" y="36"/>
                      <a:pt x="97" y="36"/>
                    </a:cubicBezTo>
                    <a:cubicBezTo>
                      <a:pt x="96" y="35"/>
                      <a:pt x="95" y="35"/>
                      <a:pt x="95" y="34"/>
                    </a:cubicBezTo>
                    <a:cubicBezTo>
                      <a:pt x="94" y="34"/>
                      <a:pt x="94" y="34"/>
                      <a:pt x="94" y="34"/>
                    </a:cubicBezTo>
                    <a:cubicBezTo>
                      <a:pt x="93" y="33"/>
                      <a:pt x="93" y="33"/>
                      <a:pt x="92" y="33"/>
                    </a:cubicBezTo>
                    <a:cubicBezTo>
                      <a:pt x="92" y="32"/>
                      <a:pt x="92" y="32"/>
                      <a:pt x="91" y="32"/>
                    </a:cubicBezTo>
                    <a:cubicBezTo>
                      <a:pt x="91" y="32"/>
                      <a:pt x="91" y="31"/>
                      <a:pt x="90" y="31"/>
                    </a:cubicBezTo>
                    <a:cubicBezTo>
                      <a:pt x="90" y="31"/>
                      <a:pt x="90" y="31"/>
                      <a:pt x="90" y="31"/>
                    </a:cubicBezTo>
                    <a:cubicBezTo>
                      <a:pt x="89" y="31"/>
                      <a:pt x="89" y="31"/>
                      <a:pt x="89" y="31"/>
                    </a:cubicBezTo>
                    <a:cubicBezTo>
                      <a:pt x="89" y="30"/>
                      <a:pt x="88" y="29"/>
                      <a:pt x="88" y="29"/>
                    </a:cubicBezTo>
                    <a:cubicBezTo>
                      <a:pt x="87" y="29"/>
                      <a:pt x="87" y="29"/>
                      <a:pt x="87" y="29"/>
                    </a:cubicBezTo>
                    <a:cubicBezTo>
                      <a:pt x="88" y="22"/>
                      <a:pt x="88" y="22"/>
                      <a:pt x="88" y="22"/>
                    </a:cubicBezTo>
                    <a:cubicBezTo>
                      <a:pt x="49" y="1"/>
                      <a:pt x="49" y="1"/>
                      <a:pt x="49" y="1"/>
                    </a:cubicBezTo>
                    <a:cubicBezTo>
                      <a:pt x="48" y="6"/>
                      <a:pt x="46" y="9"/>
                      <a:pt x="43" y="10"/>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249" name="Freeform 1798"/>
              <p:cNvSpPr>
                <a:spLocks/>
              </p:cNvSpPr>
              <p:nvPr/>
            </p:nvSpPr>
            <p:spPr bwMode="auto">
              <a:xfrm>
                <a:off x="1996" y="3066"/>
                <a:ext cx="2" cy="1"/>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1" y="0"/>
                      <a:pt x="2" y="0"/>
                      <a:pt x="2" y="1"/>
                    </a:cubicBezTo>
                    <a:cubicBezTo>
                      <a:pt x="2" y="0"/>
                      <a:pt x="1" y="0"/>
                      <a:pt x="0" y="0"/>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250" name="Freeform 1799"/>
              <p:cNvSpPr>
                <a:spLocks/>
              </p:cNvSpPr>
              <p:nvPr/>
            </p:nvSpPr>
            <p:spPr bwMode="auto">
              <a:xfrm>
                <a:off x="1999" y="3067"/>
                <a:ext cx="2" cy="1"/>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1" y="0"/>
                      <a:pt x="1" y="1"/>
                      <a:pt x="2" y="1"/>
                    </a:cubicBezTo>
                    <a:cubicBezTo>
                      <a:pt x="1" y="1"/>
                      <a:pt x="1" y="0"/>
                      <a:pt x="0" y="0"/>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251" name="Freeform 1800"/>
              <p:cNvSpPr>
                <a:spLocks/>
              </p:cNvSpPr>
              <p:nvPr/>
            </p:nvSpPr>
            <p:spPr bwMode="auto">
              <a:xfrm>
                <a:off x="1994" y="2998"/>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1" y="0"/>
                      <a:pt x="0" y="1"/>
                    </a:cubicBezTo>
                    <a:cubicBezTo>
                      <a:pt x="1" y="0"/>
                      <a:pt x="1" y="0"/>
                      <a:pt x="1" y="0"/>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252" name="Freeform 1801"/>
              <p:cNvSpPr>
                <a:spLocks/>
              </p:cNvSpPr>
              <p:nvPr/>
            </p:nvSpPr>
            <p:spPr bwMode="auto">
              <a:xfrm>
                <a:off x="1991" y="3000"/>
                <a:ext cx="2" cy="1"/>
              </a:xfrm>
              <a:custGeom>
                <a:avLst/>
                <a:gdLst>
                  <a:gd name="T0" fmla="*/ 2 w 2"/>
                  <a:gd name="T1" fmla="*/ 0 h 1"/>
                  <a:gd name="T2" fmla="*/ 0 w 2"/>
                  <a:gd name="T3" fmla="*/ 1 h 1"/>
                  <a:gd name="T4" fmla="*/ 2 w 2"/>
                  <a:gd name="T5" fmla="*/ 0 h 1"/>
                </a:gdLst>
                <a:ahLst/>
                <a:cxnLst>
                  <a:cxn ang="0">
                    <a:pos x="T0" y="T1"/>
                  </a:cxn>
                  <a:cxn ang="0">
                    <a:pos x="T2" y="T3"/>
                  </a:cxn>
                  <a:cxn ang="0">
                    <a:pos x="T4" y="T5"/>
                  </a:cxn>
                </a:cxnLst>
                <a:rect l="0" t="0" r="r" b="b"/>
                <a:pathLst>
                  <a:path w="2" h="1">
                    <a:moveTo>
                      <a:pt x="2" y="0"/>
                    </a:moveTo>
                    <a:cubicBezTo>
                      <a:pt x="2" y="0"/>
                      <a:pt x="1" y="1"/>
                      <a:pt x="0" y="1"/>
                    </a:cubicBezTo>
                    <a:cubicBezTo>
                      <a:pt x="1" y="1"/>
                      <a:pt x="2" y="0"/>
                      <a:pt x="2" y="0"/>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253" name="Freeform 1802"/>
              <p:cNvSpPr>
                <a:spLocks/>
              </p:cNvSpPr>
              <p:nvPr/>
            </p:nvSpPr>
            <p:spPr bwMode="auto">
              <a:xfrm>
                <a:off x="1993" y="2999"/>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1" y="1"/>
                      <a:pt x="0" y="1"/>
                    </a:cubicBezTo>
                    <a:cubicBezTo>
                      <a:pt x="1" y="1"/>
                      <a:pt x="1" y="0"/>
                      <a:pt x="1" y="0"/>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254" name="Freeform 1803"/>
              <p:cNvSpPr>
                <a:spLocks/>
              </p:cNvSpPr>
              <p:nvPr/>
            </p:nvSpPr>
            <p:spPr bwMode="auto">
              <a:xfrm>
                <a:off x="2065" y="3013"/>
                <a:ext cx="1" cy="2"/>
              </a:xfrm>
              <a:custGeom>
                <a:avLst/>
                <a:gdLst>
                  <a:gd name="T0" fmla="*/ 0 w 1"/>
                  <a:gd name="T1" fmla="*/ 0 h 2"/>
                  <a:gd name="T2" fmla="*/ 1 w 1"/>
                  <a:gd name="T3" fmla="*/ 2 h 2"/>
                  <a:gd name="T4" fmla="*/ 0 w 1"/>
                  <a:gd name="T5" fmla="*/ 0 h 2"/>
                </a:gdLst>
                <a:ahLst/>
                <a:cxnLst>
                  <a:cxn ang="0">
                    <a:pos x="T0" y="T1"/>
                  </a:cxn>
                  <a:cxn ang="0">
                    <a:pos x="T2" y="T3"/>
                  </a:cxn>
                  <a:cxn ang="0">
                    <a:pos x="T4" y="T5"/>
                  </a:cxn>
                </a:cxnLst>
                <a:rect l="0" t="0" r="r" b="b"/>
                <a:pathLst>
                  <a:path w="1" h="2">
                    <a:moveTo>
                      <a:pt x="0" y="0"/>
                    </a:moveTo>
                    <a:cubicBezTo>
                      <a:pt x="0" y="0"/>
                      <a:pt x="1" y="1"/>
                      <a:pt x="1" y="2"/>
                    </a:cubicBezTo>
                    <a:cubicBezTo>
                      <a:pt x="1" y="1"/>
                      <a:pt x="0" y="0"/>
                      <a:pt x="0" y="0"/>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255" name="Freeform 1804"/>
              <p:cNvSpPr>
                <a:spLocks/>
              </p:cNvSpPr>
              <p:nvPr/>
            </p:nvSpPr>
            <p:spPr bwMode="auto">
              <a:xfrm>
                <a:off x="2067" y="301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256" name="Freeform 1805"/>
              <p:cNvSpPr>
                <a:spLocks/>
              </p:cNvSpPr>
              <p:nvPr/>
            </p:nvSpPr>
            <p:spPr bwMode="auto">
              <a:xfrm>
                <a:off x="2073" y="302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257" name="Freeform 1806"/>
              <p:cNvSpPr>
                <a:spLocks/>
              </p:cNvSpPr>
              <p:nvPr/>
            </p:nvSpPr>
            <p:spPr bwMode="auto">
              <a:xfrm>
                <a:off x="2068" y="3016"/>
                <a:ext cx="0"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0"/>
                      <a:pt x="1" y="1"/>
                    </a:cubicBezTo>
                    <a:cubicBezTo>
                      <a:pt x="1" y="0"/>
                      <a:pt x="1" y="0"/>
                      <a:pt x="0" y="0"/>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258" name="Freeform 1807"/>
              <p:cNvSpPr>
                <a:spLocks/>
              </p:cNvSpPr>
              <p:nvPr/>
            </p:nvSpPr>
            <p:spPr bwMode="auto">
              <a:xfrm>
                <a:off x="2076" y="3022"/>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0"/>
                      <a:pt x="1" y="1"/>
                    </a:cubicBezTo>
                    <a:cubicBezTo>
                      <a:pt x="1" y="0"/>
                      <a:pt x="0" y="0"/>
                      <a:pt x="0" y="0"/>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259" name="Freeform 1808"/>
              <p:cNvSpPr>
                <a:spLocks/>
              </p:cNvSpPr>
              <p:nvPr/>
            </p:nvSpPr>
            <p:spPr bwMode="auto">
              <a:xfrm>
                <a:off x="2070" y="3018"/>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260" name="Freeform 1809"/>
              <p:cNvSpPr>
                <a:spLocks/>
              </p:cNvSpPr>
              <p:nvPr/>
            </p:nvSpPr>
            <p:spPr bwMode="auto">
              <a:xfrm>
                <a:off x="2079" y="3024"/>
                <a:ext cx="2" cy="1"/>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0" y="0"/>
                      <a:pt x="1" y="1"/>
                      <a:pt x="2" y="1"/>
                    </a:cubicBezTo>
                    <a:cubicBezTo>
                      <a:pt x="1" y="1"/>
                      <a:pt x="0" y="0"/>
                      <a:pt x="0" y="0"/>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261" name="Rectangle 1810"/>
              <p:cNvSpPr>
                <a:spLocks noChangeArrowheads="1"/>
              </p:cNvSpPr>
              <p:nvPr/>
            </p:nvSpPr>
            <p:spPr bwMode="auto">
              <a:xfrm>
                <a:off x="2001" y="2985"/>
                <a:ext cx="1" cy="1"/>
              </a:xfrm>
              <a:prstGeom prst="rect">
                <a:avLst/>
              </a:prstGeom>
              <a:grpFill/>
              <a:ln>
                <a:solidFill>
                  <a:schemeClr val="bg1"/>
                </a:solid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defTabSz="914217">
                  <a:defRPr/>
                </a:pPr>
                <a:endParaRPr lang="id-ID" sz="900">
                  <a:latin typeface="Lato Light"/>
                  <a:cs typeface="Lato Light"/>
                </a:endParaRPr>
              </a:p>
            </p:txBody>
          </p:sp>
          <p:sp>
            <p:nvSpPr>
              <p:cNvPr id="262" name="Freeform 1811"/>
              <p:cNvSpPr>
                <a:spLocks/>
              </p:cNvSpPr>
              <p:nvPr/>
            </p:nvSpPr>
            <p:spPr bwMode="auto">
              <a:xfrm>
                <a:off x="1981" y="3022"/>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0" y="0"/>
                      <a:pt x="1" y="0"/>
                      <a:pt x="1" y="0"/>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263" name="Freeform 1812"/>
              <p:cNvSpPr>
                <a:spLocks/>
              </p:cNvSpPr>
              <p:nvPr/>
            </p:nvSpPr>
            <p:spPr bwMode="auto">
              <a:xfrm>
                <a:off x="1982" y="3021"/>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1" y="1"/>
                      <a:pt x="0" y="1"/>
                    </a:cubicBezTo>
                    <a:cubicBezTo>
                      <a:pt x="1" y="1"/>
                      <a:pt x="1" y="0"/>
                      <a:pt x="1" y="0"/>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264" name="Freeform 1813"/>
              <p:cNvSpPr>
                <a:spLocks/>
              </p:cNvSpPr>
              <p:nvPr/>
            </p:nvSpPr>
            <p:spPr bwMode="auto">
              <a:xfrm>
                <a:off x="1980" y="302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265" name="Freeform 1814"/>
              <p:cNvSpPr>
                <a:spLocks/>
              </p:cNvSpPr>
              <p:nvPr/>
            </p:nvSpPr>
            <p:spPr bwMode="auto">
              <a:xfrm>
                <a:off x="1983" y="302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266" name="Freeform 1815"/>
              <p:cNvSpPr>
                <a:spLocks/>
              </p:cNvSpPr>
              <p:nvPr/>
            </p:nvSpPr>
            <p:spPr bwMode="auto">
              <a:xfrm>
                <a:off x="1991" y="3003"/>
                <a:ext cx="0" cy="0"/>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267" name="Freeform 1816"/>
              <p:cNvSpPr>
                <a:spLocks/>
              </p:cNvSpPr>
              <p:nvPr/>
            </p:nvSpPr>
            <p:spPr bwMode="auto">
              <a:xfrm>
                <a:off x="1991" y="3001"/>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1"/>
                      <a:pt x="0" y="1"/>
                      <a:pt x="0" y="2"/>
                    </a:cubicBezTo>
                    <a:cubicBezTo>
                      <a:pt x="0" y="1"/>
                      <a:pt x="0" y="1"/>
                      <a:pt x="0" y="0"/>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268" name="Freeform 1817"/>
              <p:cNvSpPr>
                <a:spLocks/>
              </p:cNvSpPr>
              <p:nvPr/>
            </p:nvSpPr>
            <p:spPr bwMode="auto">
              <a:xfrm>
                <a:off x="2084" y="309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269" name="Freeform 1818"/>
              <p:cNvSpPr>
                <a:spLocks/>
              </p:cNvSpPr>
              <p:nvPr/>
            </p:nvSpPr>
            <p:spPr bwMode="auto">
              <a:xfrm>
                <a:off x="2085" y="309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270" name="Freeform 1819"/>
              <p:cNvSpPr>
                <a:spLocks/>
              </p:cNvSpPr>
              <p:nvPr/>
            </p:nvSpPr>
            <p:spPr bwMode="auto">
              <a:xfrm>
                <a:off x="2085" y="3091"/>
                <a:ext cx="1" cy="0"/>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1"/>
                      <a:pt x="0" y="1"/>
                      <a:pt x="0" y="1"/>
                    </a:cubicBezTo>
                    <a:cubicBezTo>
                      <a:pt x="0" y="1"/>
                      <a:pt x="1" y="1"/>
                      <a:pt x="1" y="0"/>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271" name="Freeform 1820"/>
              <p:cNvSpPr>
                <a:spLocks/>
              </p:cNvSpPr>
              <p:nvPr/>
            </p:nvSpPr>
            <p:spPr bwMode="auto">
              <a:xfrm>
                <a:off x="2084" y="309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272" name="Freeform 1821"/>
              <p:cNvSpPr>
                <a:spLocks/>
              </p:cNvSpPr>
              <p:nvPr/>
            </p:nvSpPr>
            <p:spPr bwMode="auto">
              <a:xfrm>
                <a:off x="2092" y="3088"/>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273" name="Freeform 1822"/>
              <p:cNvSpPr>
                <a:spLocks/>
              </p:cNvSpPr>
              <p:nvPr/>
            </p:nvSpPr>
            <p:spPr bwMode="auto">
              <a:xfrm>
                <a:off x="2037" y="3097"/>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274" name="Freeform 1823"/>
              <p:cNvSpPr>
                <a:spLocks/>
              </p:cNvSpPr>
              <p:nvPr/>
            </p:nvSpPr>
            <p:spPr bwMode="auto">
              <a:xfrm>
                <a:off x="2039" y="3098"/>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275" name="Freeform 1824"/>
              <p:cNvSpPr>
                <a:spLocks/>
              </p:cNvSpPr>
              <p:nvPr/>
            </p:nvSpPr>
            <p:spPr bwMode="auto">
              <a:xfrm>
                <a:off x="2038" y="3098"/>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276" name="Freeform 1825"/>
              <p:cNvSpPr>
                <a:spLocks/>
              </p:cNvSpPr>
              <p:nvPr/>
            </p:nvSpPr>
            <p:spPr bwMode="auto">
              <a:xfrm>
                <a:off x="2041" y="309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277" name="Freeform 1826"/>
              <p:cNvSpPr>
                <a:spLocks/>
              </p:cNvSpPr>
              <p:nvPr/>
            </p:nvSpPr>
            <p:spPr bwMode="auto">
              <a:xfrm>
                <a:off x="2083" y="3092"/>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278" name="Freeform 1827"/>
              <p:cNvSpPr>
                <a:spLocks/>
              </p:cNvSpPr>
              <p:nvPr/>
            </p:nvSpPr>
            <p:spPr bwMode="auto">
              <a:xfrm>
                <a:off x="2083" y="309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279" name="Freeform 1828"/>
              <p:cNvSpPr>
                <a:spLocks/>
              </p:cNvSpPr>
              <p:nvPr/>
            </p:nvSpPr>
            <p:spPr bwMode="auto">
              <a:xfrm>
                <a:off x="2083" y="309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280" name="Freeform 1829"/>
              <p:cNvSpPr>
                <a:spLocks/>
              </p:cNvSpPr>
              <p:nvPr/>
            </p:nvSpPr>
            <p:spPr bwMode="auto">
              <a:xfrm>
                <a:off x="2083" y="3092"/>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281" name="Freeform 1830"/>
              <p:cNvSpPr>
                <a:spLocks/>
              </p:cNvSpPr>
              <p:nvPr/>
            </p:nvSpPr>
            <p:spPr bwMode="auto">
              <a:xfrm>
                <a:off x="2090" y="3088"/>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0" y="1"/>
                      <a:pt x="0" y="1"/>
                    </a:cubicBezTo>
                    <a:cubicBezTo>
                      <a:pt x="0" y="1"/>
                      <a:pt x="1" y="0"/>
                      <a:pt x="1" y="0"/>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282" name="Freeform 1831"/>
              <p:cNvSpPr>
                <a:spLocks/>
              </p:cNvSpPr>
              <p:nvPr/>
            </p:nvSpPr>
            <p:spPr bwMode="auto">
              <a:xfrm>
                <a:off x="2049" y="3097"/>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1"/>
                      <a:pt x="1" y="1"/>
                      <a:pt x="0" y="0"/>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grpSp>
        <p:sp>
          <p:nvSpPr>
            <p:cNvPr id="62" name="Freeform 1833"/>
            <p:cNvSpPr>
              <a:spLocks/>
            </p:cNvSpPr>
            <p:nvPr/>
          </p:nvSpPr>
          <p:spPr bwMode="auto">
            <a:xfrm>
              <a:off x="2050" y="3098"/>
              <a:ext cx="5" cy="2"/>
            </a:xfrm>
            <a:custGeom>
              <a:avLst/>
              <a:gdLst>
                <a:gd name="T0" fmla="*/ 0 w 5"/>
                <a:gd name="T1" fmla="*/ 0 h 2"/>
                <a:gd name="T2" fmla="*/ 1 w 5"/>
                <a:gd name="T3" fmla="*/ 2 h 2"/>
                <a:gd name="T4" fmla="*/ 5 w 5"/>
                <a:gd name="T5" fmla="*/ 1 h 2"/>
                <a:gd name="T6" fmla="*/ 1 w 5"/>
                <a:gd name="T7" fmla="*/ 2 h 2"/>
                <a:gd name="T8" fmla="*/ 0 w 5"/>
                <a:gd name="T9" fmla="*/ 0 h 2"/>
              </a:gdLst>
              <a:ahLst/>
              <a:cxnLst>
                <a:cxn ang="0">
                  <a:pos x="T0" y="T1"/>
                </a:cxn>
                <a:cxn ang="0">
                  <a:pos x="T2" y="T3"/>
                </a:cxn>
                <a:cxn ang="0">
                  <a:pos x="T4" y="T5"/>
                </a:cxn>
                <a:cxn ang="0">
                  <a:pos x="T6" y="T7"/>
                </a:cxn>
                <a:cxn ang="0">
                  <a:pos x="T8" y="T9"/>
                </a:cxn>
              </a:cxnLst>
              <a:rect l="0" t="0" r="r" b="b"/>
              <a:pathLst>
                <a:path w="5" h="2">
                  <a:moveTo>
                    <a:pt x="0" y="0"/>
                  </a:moveTo>
                  <a:cubicBezTo>
                    <a:pt x="1" y="1"/>
                    <a:pt x="1" y="1"/>
                    <a:pt x="1" y="2"/>
                  </a:cubicBezTo>
                  <a:cubicBezTo>
                    <a:pt x="2" y="2"/>
                    <a:pt x="4" y="2"/>
                    <a:pt x="5" y="1"/>
                  </a:cubicBezTo>
                  <a:cubicBezTo>
                    <a:pt x="4" y="2"/>
                    <a:pt x="2" y="2"/>
                    <a:pt x="1" y="2"/>
                  </a:cubicBezTo>
                  <a:cubicBezTo>
                    <a:pt x="1" y="1"/>
                    <a:pt x="1" y="1"/>
                    <a:pt x="0" y="0"/>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63" name="Freeform 1834"/>
            <p:cNvSpPr>
              <a:spLocks/>
            </p:cNvSpPr>
            <p:nvPr/>
          </p:nvSpPr>
          <p:spPr bwMode="auto">
            <a:xfrm>
              <a:off x="2090" y="308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64" name="Freeform 1835"/>
            <p:cNvSpPr>
              <a:spLocks/>
            </p:cNvSpPr>
            <p:nvPr/>
          </p:nvSpPr>
          <p:spPr bwMode="auto">
            <a:xfrm>
              <a:off x="2046" y="3096"/>
              <a:ext cx="2" cy="1"/>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0" y="0"/>
                    <a:pt x="1" y="0"/>
                    <a:pt x="2" y="1"/>
                  </a:cubicBezTo>
                  <a:cubicBezTo>
                    <a:pt x="1" y="0"/>
                    <a:pt x="0" y="0"/>
                    <a:pt x="0" y="0"/>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65" name="Freeform 1836"/>
            <p:cNvSpPr>
              <a:spLocks/>
            </p:cNvSpPr>
            <p:nvPr/>
          </p:nvSpPr>
          <p:spPr bwMode="auto">
            <a:xfrm>
              <a:off x="2086" y="3091"/>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66" name="Freeform 1837"/>
            <p:cNvSpPr>
              <a:spLocks/>
            </p:cNvSpPr>
            <p:nvPr/>
          </p:nvSpPr>
          <p:spPr bwMode="auto">
            <a:xfrm>
              <a:off x="2048" y="3097"/>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67" name="Freeform 1838"/>
            <p:cNvSpPr>
              <a:spLocks/>
            </p:cNvSpPr>
            <p:nvPr/>
          </p:nvSpPr>
          <p:spPr bwMode="auto">
            <a:xfrm>
              <a:off x="2083" y="309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68" name="Freeform 1839"/>
            <p:cNvSpPr>
              <a:spLocks/>
            </p:cNvSpPr>
            <p:nvPr/>
          </p:nvSpPr>
          <p:spPr bwMode="auto">
            <a:xfrm>
              <a:off x="2087" y="3090"/>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0" y="1"/>
                    <a:pt x="0" y="1"/>
                    <a:pt x="1" y="0"/>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69" name="Freeform 1840"/>
            <p:cNvSpPr>
              <a:spLocks/>
            </p:cNvSpPr>
            <p:nvPr/>
          </p:nvSpPr>
          <p:spPr bwMode="auto">
            <a:xfrm>
              <a:off x="2088" y="3090"/>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70" name="Freeform 1841"/>
            <p:cNvSpPr>
              <a:spLocks/>
            </p:cNvSpPr>
            <p:nvPr/>
          </p:nvSpPr>
          <p:spPr bwMode="auto">
            <a:xfrm>
              <a:off x="2015" y="3089"/>
              <a:ext cx="31" cy="67"/>
            </a:xfrm>
            <a:custGeom>
              <a:avLst/>
              <a:gdLst>
                <a:gd name="T0" fmla="*/ 10 w 32"/>
                <a:gd name="T1" fmla="*/ 2 h 70"/>
                <a:gd name="T2" fmla="*/ 9 w 32"/>
                <a:gd name="T3" fmla="*/ 2 h 70"/>
                <a:gd name="T4" fmla="*/ 9 w 32"/>
                <a:gd name="T5" fmla="*/ 2 h 70"/>
                <a:gd name="T6" fmla="*/ 9 w 32"/>
                <a:gd name="T7" fmla="*/ 2 h 70"/>
                <a:gd name="T8" fmla="*/ 8 w 32"/>
                <a:gd name="T9" fmla="*/ 3 h 70"/>
                <a:gd name="T10" fmla="*/ 8 w 32"/>
                <a:gd name="T11" fmla="*/ 3 h 70"/>
                <a:gd name="T12" fmla="*/ 7 w 32"/>
                <a:gd name="T13" fmla="*/ 3 h 70"/>
                <a:gd name="T14" fmla="*/ 7 w 32"/>
                <a:gd name="T15" fmla="*/ 3 h 70"/>
                <a:gd name="T16" fmla="*/ 6 w 32"/>
                <a:gd name="T17" fmla="*/ 3 h 70"/>
                <a:gd name="T18" fmla="*/ 6 w 32"/>
                <a:gd name="T19" fmla="*/ 19 h 70"/>
                <a:gd name="T20" fmla="*/ 7 w 32"/>
                <a:gd name="T21" fmla="*/ 22 h 70"/>
                <a:gd name="T22" fmla="*/ 3 w 32"/>
                <a:gd name="T23" fmla="*/ 24 h 70"/>
                <a:gd name="T24" fmla="*/ 2 w 32"/>
                <a:gd name="T25" fmla="*/ 24 h 70"/>
                <a:gd name="T26" fmla="*/ 0 w 32"/>
                <a:gd name="T27" fmla="*/ 35 h 70"/>
                <a:gd name="T28" fmla="*/ 1 w 32"/>
                <a:gd name="T29" fmla="*/ 37 h 70"/>
                <a:gd name="T30" fmla="*/ 2 w 32"/>
                <a:gd name="T31" fmla="*/ 38 h 70"/>
                <a:gd name="T32" fmla="*/ 2 w 32"/>
                <a:gd name="T33" fmla="*/ 38 h 70"/>
                <a:gd name="T34" fmla="*/ 3 w 32"/>
                <a:gd name="T35" fmla="*/ 39 h 70"/>
                <a:gd name="T36" fmla="*/ 3 w 32"/>
                <a:gd name="T37" fmla="*/ 39 h 70"/>
                <a:gd name="T38" fmla="*/ 4 w 32"/>
                <a:gd name="T39" fmla="*/ 40 h 70"/>
                <a:gd name="T40" fmla="*/ 8 w 32"/>
                <a:gd name="T41" fmla="*/ 43 h 70"/>
                <a:gd name="T42" fmla="*/ 9 w 32"/>
                <a:gd name="T43" fmla="*/ 43 h 70"/>
                <a:gd name="T44" fmla="*/ 14 w 32"/>
                <a:gd name="T45" fmla="*/ 42 h 70"/>
                <a:gd name="T46" fmla="*/ 19 w 32"/>
                <a:gd name="T47" fmla="*/ 46 h 70"/>
                <a:gd name="T48" fmla="*/ 18 w 32"/>
                <a:gd name="T49" fmla="*/ 56 h 70"/>
                <a:gd name="T50" fmla="*/ 17 w 32"/>
                <a:gd name="T51" fmla="*/ 60 h 70"/>
                <a:gd name="T52" fmla="*/ 17 w 32"/>
                <a:gd name="T53" fmla="*/ 61 h 70"/>
                <a:gd name="T54" fmla="*/ 23 w 32"/>
                <a:gd name="T55" fmla="*/ 70 h 70"/>
                <a:gd name="T56" fmla="*/ 25 w 32"/>
                <a:gd name="T57" fmla="*/ 63 h 70"/>
                <a:gd name="T58" fmla="*/ 29 w 32"/>
                <a:gd name="T59" fmla="*/ 61 h 70"/>
                <a:gd name="T60" fmla="*/ 30 w 32"/>
                <a:gd name="T61" fmla="*/ 57 h 70"/>
                <a:gd name="T62" fmla="*/ 31 w 32"/>
                <a:gd name="T63" fmla="*/ 50 h 70"/>
                <a:gd name="T64" fmla="*/ 31 w 32"/>
                <a:gd name="T65" fmla="*/ 47 h 70"/>
                <a:gd name="T66" fmla="*/ 30 w 32"/>
                <a:gd name="T67" fmla="*/ 46 h 70"/>
                <a:gd name="T68" fmla="*/ 29 w 32"/>
                <a:gd name="T69" fmla="*/ 45 h 70"/>
                <a:gd name="T70" fmla="*/ 28 w 32"/>
                <a:gd name="T71" fmla="*/ 44 h 70"/>
                <a:gd name="T72" fmla="*/ 28 w 32"/>
                <a:gd name="T73" fmla="*/ 44 h 70"/>
                <a:gd name="T74" fmla="*/ 26 w 32"/>
                <a:gd name="T75" fmla="*/ 43 h 70"/>
                <a:gd name="T76" fmla="*/ 23 w 32"/>
                <a:gd name="T77" fmla="*/ 44 h 70"/>
                <a:gd name="T78" fmla="*/ 23 w 32"/>
                <a:gd name="T79" fmla="*/ 44 h 70"/>
                <a:gd name="T80" fmla="*/ 11 w 32"/>
                <a:gd name="T81" fmla="*/ 24 h 70"/>
                <a:gd name="T82" fmla="*/ 12 w 32"/>
                <a:gd name="T83" fmla="*/ 14 h 70"/>
                <a:gd name="T84" fmla="*/ 12 w 32"/>
                <a:gd name="T85" fmla="*/ 4 h 70"/>
                <a:gd name="T86" fmla="*/ 10 w 32"/>
                <a:gd name="T87" fmla="*/ 0 h 70"/>
                <a:gd name="T88" fmla="*/ 10 w 32"/>
                <a:gd name="T89" fmla="*/ 0 h 70"/>
                <a:gd name="T90" fmla="*/ 10 w 32"/>
                <a:gd name="T91" fmla="*/ 1 h 70"/>
                <a:gd name="T92" fmla="*/ 10 w 32"/>
                <a:gd name="T93"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2" h="70">
                  <a:moveTo>
                    <a:pt x="10" y="2"/>
                  </a:moveTo>
                  <a:cubicBezTo>
                    <a:pt x="9" y="2"/>
                    <a:pt x="9" y="2"/>
                    <a:pt x="9" y="2"/>
                  </a:cubicBezTo>
                  <a:cubicBezTo>
                    <a:pt x="9" y="2"/>
                    <a:pt x="9" y="2"/>
                    <a:pt x="9" y="2"/>
                  </a:cubicBezTo>
                  <a:cubicBezTo>
                    <a:pt x="9" y="2"/>
                    <a:pt x="9" y="2"/>
                    <a:pt x="9" y="2"/>
                  </a:cubicBezTo>
                  <a:cubicBezTo>
                    <a:pt x="9" y="3"/>
                    <a:pt x="8" y="3"/>
                    <a:pt x="8" y="3"/>
                  </a:cubicBezTo>
                  <a:cubicBezTo>
                    <a:pt x="8" y="3"/>
                    <a:pt x="8" y="3"/>
                    <a:pt x="8" y="3"/>
                  </a:cubicBezTo>
                  <a:cubicBezTo>
                    <a:pt x="8" y="3"/>
                    <a:pt x="8" y="3"/>
                    <a:pt x="7" y="3"/>
                  </a:cubicBezTo>
                  <a:cubicBezTo>
                    <a:pt x="7" y="3"/>
                    <a:pt x="7" y="3"/>
                    <a:pt x="7" y="3"/>
                  </a:cubicBezTo>
                  <a:cubicBezTo>
                    <a:pt x="6" y="3"/>
                    <a:pt x="6" y="3"/>
                    <a:pt x="6" y="3"/>
                  </a:cubicBezTo>
                  <a:cubicBezTo>
                    <a:pt x="5" y="6"/>
                    <a:pt x="5" y="18"/>
                    <a:pt x="6" y="19"/>
                  </a:cubicBezTo>
                  <a:cubicBezTo>
                    <a:pt x="7" y="21"/>
                    <a:pt x="7" y="22"/>
                    <a:pt x="7" y="22"/>
                  </a:cubicBezTo>
                  <a:cubicBezTo>
                    <a:pt x="6" y="24"/>
                    <a:pt x="5" y="24"/>
                    <a:pt x="3" y="24"/>
                  </a:cubicBezTo>
                  <a:cubicBezTo>
                    <a:pt x="3" y="24"/>
                    <a:pt x="2" y="24"/>
                    <a:pt x="2" y="24"/>
                  </a:cubicBezTo>
                  <a:cubicBezTo>
                    <a:pt x="2" y="27"/>
                    <a:pt x="2" y="33"/>
                    <a:pt x="0" y="35"/>
                  </a:cubicBezTo>
                  <a:cubicBezTo>
                    <a:pt x="0" y="36"/>
                    <a:pt x="1" y="36"/>
                    <a:pt x="1" y="37"/>
                  </a:cubicBezTo>
                  <a:cubicBezTo>
                    <a:pt x="1" y="37"/>
                    <a:pt x="1" y="38"/>
                    <a:pt x="2" y="38"/>
                  </a:cubicBezTo>
                  <a:cubicBezTo>
                    <a:pt x="2" y="38"/>
                    <a:pt x="2" y="38"/>
                    <a:pt x="2" y="38"/>
                  </a:cubicBezTo>
                  <a:cubicBezTo>
                    <a:pt x="2" y="38"/>
                    <a:pt x="2" y="38"/>
                    <a:pt x="3" y="39"/>
                  </a:cubicBezTo>
                  <a:cubicBezTo>
                    <a:pt x="3" y="39"/>
                    <a:pt x="3" y="39"/>
                    <a:pt x="3" y="39"/>
                  </a:cubicBezTo>
                  <a:cubicBezTo>
                    <a:pt x="3" y="39"/>
                    <a:pt x="4" y="40"/>
                    <a:pt x="4" y="40"/>
                  </a:cubicBezTo>
                  <a:cubicBezTo>
                    <a:pt x="5" y="41"/>
                    <a:pt x="7" y="43"/>
                    <a:pt x="8" y="43"/>
                  </a:cubicBezTo>
                  <a:cubicBezTo>
                    <a:pt x="8" y="43"/>
                    <a:pt x="9" y="43"/>
                    <a:pt x="9" y="43"/>
                  </a:cubicBezTo>
                  <a:cubicBezTo>
                    <a:pt x="10" y="42"/>
                    <a:pt x="12" y="42"/>
                    <a:pt x="14" y="42"/>
                  </a:cubicBezTo>
                  <a:cubicBezTo>
                    <a:pt x="17" y="42"/>
                    <a:pt x="18" y="43"/>
                    <a:pt x="19" y="46"/>
                  </a:cubicBezTo>
                  <a:cubicBezTo>
                    <a:pt x="20" y="49"/>
                    <a:pt x="19" y="53"/>
                    <a:pt x="18" y="56"/>
                  </a:cubicBezTo>
                  <a:cubicBezTo>
                    <a:pt x="17" y="58"/>
                    <a:pt x="17" y="60"/>
                    <a:pt x="17" y="60"/>
                  </a:cubicBezTo>
                  <a:cubicBezTo>
                    <a:pt x="17" y="61"/>
                    <a:pt x="17" y="61"/>
                    <a:pt x="17" y="61"/>
                  </a:cubicBezTo>
                  <a:cubicBezTo>
                    <a:pt x="18" y="63"/>
                    <a:pt x="20" y="67"/>
                    <a:pt x="23" y="70"/>
                  </a:cubicBezTo>
                  <a:cubicBezTo>
                    <a:pt x="22" y="67"/>
                    <a:pt x="23" y="65"/>
                    <a:pt x="25" y="63"/>
                  </a:cubicBezTo>
                  <a:cubicBezTo>
                    <a:pt x="26" y="61"/>
                    <a:pt x="28" y="61"/>
                    <a:pt x="29" y="61"/>
                  </a:cubicBezTo>
                  <a:cubicBezTo>
                    <a:pt x="30" y="61"/>
                    <a:pt x="31" y="61"/>
                    <a:pt x="30" y="57"/>
                  </a:cubicBezTo>
                  <a:cubicBezTo>
                    <a:pt x="30" y="53"/>
                    <a:pt x="31" y="51"/>
                    <a:pt x="31" y="50"/>
                  </a:cubicBezTo>
                  <a:cubicBezTo>
                    <a:pt x="32" y="48"/>
                    <a:pt x="32" y="48"/>
                    <a:pt x="31" y="47"/>
                  </a:cubicBezTo>
                  <a:cubicBezTo>
                    <a:pt x="30" y="47"/>
                    <a:pt x="30" y="46"/>
                    <a:pt x="30" y="46"/>
                  </a:cubicBezTo>
                  <a:cubicBezTo>
                    <a:pt x="29" y="46"/>
                    <a:pt x="29" y="46"/>
                    <a:pt x="29" y="45"/>
                  </a:cubicBezTo>
                  <a:cubicBezTo>
                    <a:pt x="29" y="45"/>
                    <a:pt x="29" y="45"/>
                    <a:pt x="28" y="44"/>
                  </a:cubicBezTo>
                  <a:cubicBezTo>
                    <a:pt x="28" y="44"/>
                    <a:pt x="28" y="44"/>
                    <a:pt x="28" y="44"/>
                  </a:cubicBezTo>
                  <a:cubicBezTo>
                    <a:pt x="27" y="44"/>
                    <a:pt x="27" y="43"/>
                    <a:pt x="26" y="43"/>
                  </a:cubicBezTo>
                  <a:cubicBezTo>
                    <a:pt x="25" y="43"/>
                    <a:pt x="25" y="44"/>
                    <a:pt x="23" y="44"/>
                  </a:cubicBezTo>
                  <a:cubicBezTo>
                    <a:pt x="23" y="44"/>
                    <a:pt x="23" y="44"/>
                    <a:pt x="23" y="44"/>
                  </a:cubicBezTo>
                  <a:cubicBezTo>
                    <a:pt x="18" y="44"/>
                    <a:pt x="12" y="31"/>
                    <a:pt x="11" y="24"/>
                  </a:cubicBezTo>
                  <a:cubicBezTo>
                    <a:pt x="10" y="20"/>
                    <a:pt x="11" y="17"/>
                    <a:pt x="12" y="14"/>
                  </a:cubicBezTo>
                  <a:cubicBezTo>
                    <a:pt x="13" y="11"/>
                    <a:pt x="14" y="8"/>
                    <a:pt x="12" y="4"/>
                  </a:cubicBezTo>
                  <a:cubicBezTo>
                    <a:pt x="11" y="3"/>
                    <a:pt x="11" y="1"/>
                    <a:pt x="10" y="0"/>
                  </a:cubicBezTo>
                  <a:cubicBezTo>
                    <a:pt x="10" y="0"/>
                    <a:pt x="10" y="0"/>
                    <a:pt x="10" y="0"/>
                  </a:cubicBezTo>
                  <a:cubicBezTo>
                    <a:pt x="10" y="1"/>
                    <a:pt x="10" y="1"/>
                    <a:pt x="10" y="1"/>
                  </a:cubicBezTo>
                  <a:cubicBezTo>
                    <a:pt x="10" y="2"/>
                    <a:pt x="10" y="2"/>
                    <a:pt x="10" y="2"/>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71" name="Freeform 1842"/>
            <p:cNvSpPr>
              <a:spLocks/>
            </p:cNvSpPr>
            <p:nvPr/>
          </p:nvSpPr>
          <p:spPr bwMode="auto">
            <a:xfrm>
              <a:off x="2022" y="3080"/>
              <a:ext cx="2" cy="4"/>
            </a:xfrm>
            <a:custGeom>
              <a:avLst/>
              <a:gdLst>
                <a:gd name="T0" fmla="*/ 0 w 2"/>
                <a:gd name="T1" fmla="*/ 0 h 4"/>
                <a:gd name="T2" fmla="*/ 2 w 2"/>
                <a:gd name="T3" fmla="*/ 4 h 4"/>
                <a:gd name="T4" fmla="*/ 2 w 2"/>
                <a:gd name="T5" fmla="*/ 4 h 4"/>
                <a:gd name="T6" fmla="*/ 1 w 2"/>
                <a:gd name="T7" fmla="*/ 0 h 4"/>
                <a:gd name="T8" fmla="*/ 1 w 2"/>
                <a:gd name="T9" fmla="*/ 0 h 4"/>
                <a:gd name="T10" fmla="*/ 0 w 2"/>
                <a:gd name="T11" fmla="*/ 0 h 4"/>
                <a:gd name="T12" fmla="*/ 0 w 2"/>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2" h="4">
                  <a:moveTo>
                    <a:pt x="0" y="0"/>
                  </a:moveTo>
                  <a:cubicBezTo>
                    <a:pt x="1" y="1"/>
                    <a:pt x="1" y="2"/>
                    <a:pt x="2" y="4"/>
                  </a:cubicBezTo>
                  <a:cubicBezTo>
                    <a:pt x="2" y="4"/>
                    <a:pt x="2" y="4"/>
                    <a:pt x="2" y="4"/>
                  </a:cubicBezTo>
                  <a:cubicBezTo>
                    <a:pt x="1" y="2"/>
                    <a:pt x="1" y="1"/>
                    <a:pt x="1" y="0"/>
                  </a:cubicBezTo>
                  <a:cubicBezTo>
                    <a:pt x="1" y="0"/>
                    <a:pt x="1" y="0"/>
                    <a:pt x="1" y="0"/>
                  </a:cubicBezTo>
                  <a:cubicBezTo>
                    <a:pt x="1" y="0"/>
                    <a:pt x="0" y="0"/>
                    <a:pt x="0" y="0"/>
                  </a:cubicBezTo>
                  <a:cubicBezTo>
                    <a:pt x="0" y="0"/>
                    <a:pt x="0" y="0"/>
                    <a:pt x="0" y="0"/>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72" name="Freeform 1843"/>
            <p:cNvSpPr>
              <a:spLocks/>
            </p:cNvSpPr>
            <p:nvPr/>
          </p:nvSpPr>
          <p:spPr bwMode="auto">
            <a:xfrm>
              <a:off x="2023" y="3091"/>
              <a:ext cx="1" cy="0"/>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1" y="1"/>
                    <a:pt x="1" y="0"/>
                  </a:cubicBezTo>
                  <a:cubicBezTo>
                    <a:pt x="1" y="1"/>
                    <a:pt x="0" y="1"/>
                    <a:pt x="0" y="1"/>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73" name="Freeform 1844"/>
            <p:cNvSpPr>
              <a:spLocks/>
            </p:cNvSpPr>
            <p:nvPr/>
          </p:nvSpPr>
          <p:spPr bwMode="auto">
            <a:xfrm>
              <a:off x="2024" y="3091"/>
              <a:ext cx="0"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0" y="0"/>
                    <a:pt x="0" y="0"/>
                    <a:pt x="0" y="0"/>
                  </a:cubicBezTo>
                  <a:cubicBezTo>
                    <a:pt x="0" y="0"/>
                    <a:pt x="0" y="0"/>
                    <a:pt x="1" y="0"/>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74" name="Freeform 1845"/>
            <p:cNvSpPr>
              <a:spLocks/>
            </p:cNvSpPr>
            <p:nvPr/>
          </p:nvSpPr>
          <p:spPr bwMode="auto">
            <a:xfrm>
              <a:off x="2024" y="3089"/>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75" name="Freeform 1846"/>
            <p:cNvSpPr>
              <a:spLocks/>
            </p:cNvSpPr>
            <p:nvPr/>
          </p:nvSpPr>
          <p:spPr bwMode="auto">
            <a:xfrm>
              <a:off x="2022" y="3080"/>
              <a:ext cx="2" cy="4"/>
            </a:xfrm>
            <a:custGeom>
              <a:avLst/>
              <a:gdLst>
                <a:gd name="T0" fmla="*/ 2 w 2"/>
                <a:gd name="T1" fmla="*/ 4 h 4"/>
                <a:gd name="T2" fmla="*/ 0 w 2"/>
                <a:gd name="T3" fmla="*/ 0 h 4"/>
                <a:gd name="T4" fmla="*/ 2 w 2"/>
                <a:gd name="T5" fmla="*/ 4 h 4"/>
              </a:gdLst>
              <a:ahLst/>
              <a:cxnLst>
                <a:cxn ang="0">
                  <a:pos x="T0" y="T1"/>
                </a:cxn>
                <a:cxn ang="0">
                  <a:pos x="T2" y="T3"/>
                </a:cxn>
                <a:cxn ang="0">
                  <a:pos x="T4" y="T5"/>
                </a:cxn>
              </a:cxnLst>
              <a:rect l="0" t="0" r="r" b="b"/>
              <a:pathLst>
                <a:path w="2" h="4">
                  <a:moveTo>
                    <a:pt x="2" y="4"/>
                  </a:moveTo>
                  <a:cubicBezTo>
                    <a:pt x="1" y="2"/>
                    <a:pt x="1" y="1"/>
                    <a:pt x="0" y="0"/>
                  </a:cubicBezTo>
                  <a:cubicBezTo>
                    <a:pt x="1" y="1"/>
                    <a:pt x="1" y="2"/>
                    <a:pt x="2" y="4"/>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76" name="Freeform 1847"/>
            <p:cNvSpPr>
              <a:spLocks/>
            </p:cNvSpPr>
            <p:nvPr/>
          </p:nvSpPr>
          <p:spPr bwMode="auto">
            <a:xfrm>
              <a:off x="2022" y="3091"/>
              <a:ext cx="1"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1" y="0"/>
                    <a:pt x="0" y="0"/>
                    <a:pt x="0" y="0"/>
                  </a:cubicBezTo>
                  <a:cubicBezTo>
                    <a:pt x="0" y="0"/>
                    <a:pt x="0" y="0"/>
                    <a:pt x="0" y="0"/>
                  </a:cubicBezTo>
                  <a:cubicBezTo>
                    <a:pt x="1" y="0"/>
                    <a:pt x="1" y="0"/>
                    <a:pt x="1" y="0"/>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77" name="Freeform 1848"/>
            <p:cNvSpPr>
              <a:spLocks/>
            </p:cNvSpPr>
            <p:nvPr/>
          </p:nvSpPr>
          <p:spPr bwMode="auto">
            <a:xfrm>
              <a:off x="2044" y="3133"/>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cubicBezTo>
                    <a:pt x="0" y="1"/>
                    <a:pt x="0" y="0"/>
                    <a:pt x="0" y="0"/>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78" name="Freeform 1849"/>
            <p:cNvSpPr>
              <a:spLocks/>
            </p:cNvSpPr>
            <p:nvPr/>
          </p:nvSpPr>
          <p:spPr bwMode="auto">
            <a:xfrm>
              <a:off x="2017" y="3125"/>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0"/>
                    <a:pt x="0" y="0"/>
                    <a:pt x="1" y="1"/>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79" name="Freeform 1850"/>
            <p:cNvSpPr>
              <a:spLocks/>
            </p:cNvSpPr>
            <p:nvPr/>
          </p:nvSpPr>
          <p:spPr bwMode="auto">
            <a:xfrm>
              <a:off x="2042" y="3131"/>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1"/>
                    <a:pt x="1" y="1"/>
                    <a:pt x="0" y="0"/>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80" name="Freeform 1851"/>
            <p:cNvSpPr>
              <a:spLocks/>
            </p:cNvSpPr>
            <p:nvPr/>
          </p:nvSpPr>
          <p:spPr bwMode="auto">
            <a:xfrm>
              <a:off x="2018" y="3126"/>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0" y="0"/>
                    <a:pt x="0" y="0"/>
                  </a:cubicBezTo>
                  <a:cubicBezTo>
                    <a:pt x="0" y="0"/>
                    <a:pt x="1" y="1"/>
                    <a:pt x="1" y="1"/>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81" name="Freeform 1852"/>
            <p:cNvSpPr>
              <a:spLocks/>
            </p:cNvSpPr>
            <p:nvPr/>
          </p:nvSpPr>
          <p:spPr bwMode="auto">
            <a:xfrm>
              <a:off x="2040" y="3130"/>
              <a:ext cx="2" cy="1"/>
            </a:xfrm>
            <a:custGeom>
              <a:avLst/>
              <a:gdLst>
                <a:gd name="T0" fmla="*/ 0 w 2"/>
                <a:gd name="T1" fmla="*/ 0 h 1"/>
                <a:gd name="T2" fmla="*/ 0 w 2"/>
                <a:gd name="T3" fmla="*/ 0 h 1"/>
                <a:gd name="T4" fmla="*/ 2 w 2"/>
                <a:gd name="T5" fmla="*/ 1 h 1"/>
                <a:gd name="T6" fmla="*/ 0 w 2"/>
                <a:gd name="T7" fmla="*/ 0 h 1"/>
              </a:gdLst>
              <a:ahLst/>
              <a:cxnLst>
                <a:cxn ang="0">
                  <a:pos x="T0" y="T1"/>
                </a:cxn>
                <a:cxn ang="0">
                  <a:pos x="T2" y="T3"/>
                </a:cxn>
                <a:cxn ang="0">
                  <a:pos x="T4" y="T5"/>
                </a:cxn>
                <a:cxn ang="0">
                  <a:pos x="T6" y="T7"/>
                </a:cxn>
              </a:cxnLst>
              <a:rect l="0" t="0" r="r" b="b"/>
              <a:pathLst>
                <a:path w="2" h="1">
                  <a:moveTo>
                    <a:pt x="0" y="0"/>
                  </a:moveTo>
                  <a:cubicBezTo>
                    <a:pt x="0" y="0"/>
                    <a:pt x="0" y="0"/>
                    <a:pt x="0" y="0"/>
                  </a:cubicBezTo>
                  <a:cubicBezTo>
                    <a:pt x="1" y="0"/>
                    <a:pt x="1" y="1"/>
                    <a:pt x="2" y="1"/>
                  </a:cubicBezTo>
                  <a:cubicBezTo>
                    <a:pt x="1" y="1"/>
                    <a:pt x="1" y="0"/>
                    <a:pt x="0" y="0"/>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82" name="Freeform 1853"/>
            <p:cNvSpPr>
              <a:spLocks/>
            </p:cNvSpPr>
            <p:nvPr/>
          </p:nvSpPr>
          <p:spPr bwMode="auto">
            <a:xfrm>
              <a:off x="2023" y="308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grpSp>
      <p:grpSp>
        <p:nvGrpSpPr>
          <p:cNvPr id="683" name="Group 682"/>
          <p:cNvGrpSpPr/>
          <p:nvPr/>
        </p:nvGrpSpPr>
        <p:grpSpPr>
          <a:xfrm>
            <a:off x="97350" y="1700576"/>
            <a:ext cx="1886416" cy="1681219"/>
            <a:chOff x="949845" y="1882014"/>
            <a:chExt cx="2319277" cy="2066461"/>
          </a:xfrm>
          <a:solidFill>
            <a:schemeClr val="bg1">
              <a:lumMod val="85000"/>
            </a:schemeClr>
          </a:solidFill>
        </p:grpSpPr>
        <p:sp>
          <p:nvSpPr>
            <p:cNvPr id="684" name="Freeform 2109"/>
            <p:cNvSpPr>
              <a:spLocks/>
            </p:cNvSpPr>
            <p:nvPr/>
          </p:nvSpPr>
          <p:spPr bwMode="auto">
            <a:xfrm>
              <a:off x="2518331" y="3809992"/>
              <a:ext cx="35310" cy="17985"/>
            </a:xfrm>
            <a:custGeom>
              <a:avLst/>
              <a:gdLst>
                <a:gd name="T0" fmla="*/ 4 w 20"/>
                <a:gd name="T1" fmla="*/ 1 h 11"/>
                <a:gd name="T2" fmla="*/ 4 w 20"/>
                <a:gd name="T3" fmla="*/ 1 h 11"/>
                <a:gd name="T4" fmla="*/ 2 w 20"/>
                <a:gd name="T5" fmla="*/ 2 h 11"/>
                <a:gd name="T6" fmla="*/ 2 w 20"/>
                <a:gd name="T7" fmla="*/ 2 h 11"/>
                <a:gd name="T8" fmla="*/ 1 w 20"/>
                <a:gd name="T9" fmla="*/ 3 h 11"/>
                <a:gd name="T10" fmla="*/ 1 w 20"/>
                <a:gd name="T11" fmla="*/ 3 h 11"/>
                <a:gd name="T12" fmla="*/ 0 w 20"/>
                <a:gd name="T13" fmla="*/ 5 h 11"/>
                <a:gd name="T14" fmla="*/ 0 w 20"/>
                <a:gd name="T15" fmla="*/ 5 h 11"/>
                <a:gd name="T16" fmla="*/ 18 w 20"/>
                <a:gd name="T17" fmla="*/ 11 h 11"/>
                <a:gd name="T18" fmla="*/ 20 w 20"/>
                <a:gd name="T19" fmla="*/ 10 h 11"/>
                <a:gd name="T20" fmla="*/ 20 w 20"/>
                <a:gd name="T21" fmla="*/ 10 h 11"/>
                <a:gd name="T22" fmla="*/ 20 w 20"/>
                <a:gd name="T23" fmla="*/ 9 h 11"/>
                <a:gd name="T24" fmla="*/ 20 w 20"/>
                <a:gd name="T25" fmla="*/ 8 h 11"/>
                <a:gd name="T26" fmla="*/ 20 w 20"/>
                <a:gd name="T27" fmla="*/ 8 h 11"/>
                <a:gd name="T28" fmla="*/ 20 w 20"/>
                <a:gd name="T29" fmla="*/ 7 h 11"/>
                <a:gd name="T30" fmla="*/ 20 w 20"/>
                <a:gd name="T31" fmla="*/ 7 h 11"/>
                <a:gd name="T32" fmla="*/ 20 w 20"/>
                <a:gd name="T33" fmla="*/ 6 h 11"/>
                <a:gd name="T34" fmla="*/ 20 w 20"/>
                <a:gd name="T35" fmla="*/ 6 h 11"/>
                <a:gd name="T36" fmla="*/ 20 w 20"/>
                <a:gd name="T37" fmla="*/ 6 h 11"/>
                <a:gd name="T38" fmla="*/ 20 w 20"/>
                <a:gd name="T39" fmla="*/ 5 h 11"/>
                <a:gd name="T40" fmla="*/ 20 w 20"/>
                <a:gd name="T41" fmla="*/ 5 h 11"/>
                <a:gd name="T42" fmla="*/ 20 w 20"/>
                <a:gd name="T43" fmla="*/ 5 h 11"/>
                <a:gd name="T44" fmla="*/ 20 w 20"/>
                <a:gd name="T45" fmla="*/ 5 h 11"/>
                <a:gd name="T46" fmla="*/ 20 w 20"/>
                <a:gd name="T47" fmla="*/ 5 h 11"/>
                <a:gd name="T48" fmla="*/ 20 w 20"/>
                <a:gd name="T49" fmla="*/ 5 h 11"/>
                <a:gd name="T50" fmla="*/ 18 w 20"/>
                <a:gd name="T51" fmla="*/ 5 h 11"/>
                <a:gd name="T52" fmla="*/ 17 w 20"/>
                <a:gd name="T53" fmla="*/ 5 h 11"/>
                <a:gd name="T54" fmla="*/ 8 w 20"/>
                <a:gd name="T55" fmla="*/ 2 h 11"/>
                <a:gd name="T56" fmla="*/ 7 w 20"/>
                <a:gd name="T57" fmla="*/ 1 h 11"/>
                <a:gd name="T58" fmla="*/ 6 w 20"/>
                <a:gd name="T59" fmla="*/ 1 h 11"/>
                <a:gd name="T60" fmla="*/ 5 w 20"/>
                <a:gd name="T61" fmla="*/ 0 h 11"/>
                <a:gd name="T62" fmla="*/ 4 w 20"/>
                <a:gd name="T63" fmla="*/ 1 h 11"/>
                <a:gd name="T64" fmla="*/ 4 w 20"/>
                <a:gd name="T65" fmla="*/ 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0" h="11">
                  <a:moveTo>
                    <a:pt x="4" y="1"/>
                  </a:moveTo>
                  <a:cubicBezTo>
                    <a:pt x="4" y="1"/>
                    <a:pt x="4" y="1"/>
                    <a:pt x="4" y="1"/>
                  </a:cubicBezTo>
                  <a:cubicBezTo>
                    <a:pt x="4" y="1"/>
                    <a:pt x="3" y="2"/>
                    <a:pt x="2" y="2"/>
                  </a:cubicBezTo>
                  <a:cubicBezTo>
                    <a:pt x="2" y="2"/>
                    <a:pt x="2" y="2"/>
                    <a:pt x="2" y="2"/>
                  </a:cubicBezTo>
                  <a:cubicBezTo>
                    <a:pt x="2" y="3"/>
                    <a:pt x="2" y="3"/>
                    <a:pt x="1" y="3"/>
                  </a:cubicBezTo>
                  <a:cubicBezTo>
                    <a:pt x="1" y="3"/>
                    <a:pt x="1" y="3"/>
                    <a:pt x="1" y="3"/>
                  </a:cubicBezTo>
                  <a:cubicBezTo>
                    <a:pt x="1" y="4"/>
                    <a:pt x="0" y="4"/>
                    <a:pt x="0" y="5"/>
                  </a:cubicBezTo>
                  <a:cubicBezTo>
                    <a:pt x="0" y="5"/>
                    <a:pt x="0" y="5"/>
                    <a:pt x="0" y="5"/>
                  </a:cubicBezTo>
                  <a:cubicBezTo>
                    <a:pt x="5" y="8"/>
                    <a:pt x="15" y="11"/>
                    <a:pt x="18" y="11"/>
                  </a:cubicBezTo>
                  <a:cubicBezTo>
                    <a:pt x="19" y="11"/>
                    <a:pt x="19" y="10"/>
                    <a:pt x="20" y="10"/>
                  </a:cubicBezTo>
                  <a:cubicBezTo>
                    <a:pt x="20" y="10"/>
                    <a:pt x="20" y="10"/>
                    <a:pt x="20" y="10"/>
                  </a:cubicBezTo>
                  <a:cubicBezTo>
                    <a:pt x="20" y="9"/>
                    <a:pt x="20" y="9"/>
                    <a:pt x="20" y="9"/>
                  </a:cubicBezTo>
                  <a:cubicBezTo>
                    <a:pt x="20" y="9"/>
                    <a:pt x="20" y="8"/>
                    <a:pt x="20" y="8"/>
                  </a:cubicBezTo>
                  <a:cubicBezTo>
                    <a:pt x="20" y="8"/>
                    <a:pt x="20" y="8"/>
                    <a:pt x="20" y="8"/>
                  </a:cubicBezTo>
                  <a:cubicBezTo>
                    <a:pt x="20" y="8"/>
                    <a:pt x="20" y="7"/>
                    <a:pt x="20" y="7"/>
                  </a:cubicBezTo>
                  <a:cubicBezTo>
                    <a:pt x="20" y="7"/>
                    <a:pt x="20" y="7"/>
                    <a:pt x="20" y="7"/>
                  </a:cubicBezTo>
                  <a:cubicBezTo>
                    <a:pt x="20" y="7"/>
                    <a:pt x="20" y="6"/>
                    <a:pt x="20" y="6"/>
                  </a:cubicBezTo>
                  <a:cubicBezTo>
                    <a:pt x="20" y="6"/>
                    <a:pt x="20" y="6"/>
                    <a:pt x="20" y="6"/>
                  </a:cubicBezTo>
                  <a:cubicBezTo>
                    <a:pt x="20" y="6"/>
                    <a:pt x="20" y="6"/>
                    <a:pt x="20" y="6"/>
                  </a:cubicBezTo>
                  <a:cubicBezTo>
                    <a:pt x="20" y="6"/>
                    <a:pt x="20" y="6"/>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19" y="5"/>
                    <a:pt x="18" y="5"/>
                  </a:cubicBezTo>
                  <a:cubicBezTo>
                    <a:pt x="17" y="5"/>
                    <a:pt x="17" y="5"/>
                    <a:pt x="17" y="5"/>
                  </a:cubicBezTo>
                  <a:cubicBezTo>
                    <a:pt x="15" y="5"/>
                    <a:pt x="12" y="5"/>
                    <a:pt x="8" y="2"/>
                  </a:cubicBezTo>
                  <a:cubicBezTo>
                    <a:pt x="8" y="2"/>
                    <a:pt x="7" y="2"/>
                    <a:pt x="7" y="1"/>
                  </a:cubicBezTo>
                  <a:cubicBezTo>
                    <a:pt x="6" y="1"/>
                    <a:pt x="6" y="1"/>
                    <a:pt x="6" y="1"/>
                  </a:cubicBezTo>
                  <a:cubicBezTo>
                    <a:pt x="6" y="1"/>
                    <a:pt x="5" y="1"/>
                    <a:pt x="5" y="0"/>
                  </a:cubicBezTo>
                  <a:cubicBezTo>
                    <a:pt x="5" y="1"/>
                    <a:pt x="5" y="1"/>
                    <a:pt x="4" y="1"/>
                  </a:cubicBezTo>
                  <a:cubicBezTo>
                    <a:pt x="4" y="1"/>
                    <a:pt x="4" y="1"/>
                    <a:pt x="4" y="1"/>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dirty="0">
                <a:latin typeface="Lato Light"/>
                <a:cs typeface="Lato Light"/>
              </a:endParaRPr>
            </a:p>
          </p:txBody>
        </p:sp>
        <p:sp>
          <p:nvSpPr>
            <p:cNvPr id="685" name="Freeform 2110"/>
            <p:cNvSpPr>
              <a:spLocks/>
            </p:cNvSpPr>
            <p:nvPr/>
          </p:nvSpPr>
          <p:spPr bwMode="auto">
            <a:xfrm>
              <a:off x="2533198" y="3777619"/>
              <a:ext cx="111504" cy="53955"/>
            </a:xfrm>
            <a:custGeom>
              <a:avLst/>
              <a:gdLst>
                <a:gd name="T0" fmla="*/ 60 w 63"/>
                <a:gd name="T1" fmla="*/ 7 h 32"/>
                <a:gd name="T2" fmla="*/ 52 w 63"/>
                <a:gd name="T3" fmla="*/ 3 h 32"/>
                <a:gd name="T4" fmla="*/ 43 w 63"/>
                <a:gd name="T5" fmla="*/ 0 h 32"/>
                <a:gd name="T6" fmla="*/ 30 w 63"/>
                <a:gd name="T7" fmla="*/ 3 h 32"/>
                <a:gd name="T8" fmla="*/ 20 w 63"/>
                <a:gd name="T9" fmla="*/ 3 h 32"/>
                <a:gd name="T10" fmla="*/ 9 w 63"/>
                <a:gd name="T11" fmla="*/ 4 h 32"/>
                <a:gd name="T12" fmla="*/ 7 w 63"/>
                <a:gd name="T13" fmla="*/ 6 h 32"/>
                <a:gd name="T14" fmla="*/ 6 w 63"/>
                <a:gd name="T15" fmla="*/ 7 h 32"/>
                <a:gd name="T16" fmla="*/ 3 w 63"/>
                <a:gd name="T17" fmla="*/ 10 h 32"/>
                <a:gd name="T18" fmla="*/ 0 w 63"/>
                <a:gd name="T19" fmla="*/ 15 h 32"/>
                <a:gd name="T20" fmla="*/ 0 w 63"/>
                <a:gd name="T21" fmla="*/ 16 h 32"/>
                <a:gd name="T22" fmla="*/ 0 w 63"/>
                <a:gd name="T23" fmla="*/ 17 h 32"/>
                <a:gd name="T24" fmla="*/ 1 w 63"/>
                <a:gd name="T25" fmla="*/ 17 h 32"/>
                <a:gd name="T26" fmla="*/ 3 w 63"/>
                <a:gd name="T27" fmla="*/ 18 h 32"/>
                <a:gd name="T28" fmla="*/ 9 w 63"/>
                <a:gd name="T29" fmla="*/ 20 h 32"/>
                <a:gd name="T30" fmla="*/ 10 w 63"/>
                <a:gd name="T31" fmla="*/ 20 h 32"/>
                <a:gd name="T32" fmla="*/ 16 w 63"/>
                <a:gd name="T33" fmla="*/ 22 h 32"/>
                <a:gd name="T34" fmla="*/ 16 w 63"/>
                <a:gd name="T35" fmla="*/ 22 h 32"/>
                <a:gd name="T36" fmla="*/ 16 w 63"/>
                <a:gd name="T37" fmla="*/ 23 h 32"/>
                <a:gd name="T38" fmla="*/ 16 w 63"/>
                <a:gd name="T39" fmla="*/ 23 h 32"/>
                <a:gd name="T40" fmla="*/ 16 w 63"/>
                <a:gd name="T41" fmla="*/ 24 h 32"/>
                <a:gd name="T42" fmla="*/ 16 w 63"/>
                <a:gd name="T43" fmla="*/ 25 h 32"/>
                <a:gd name="T44" fmla="*/ 16 w 63"/>
                <a:gd name="T45" fmla="*/ 25 h 32"/>
                <a:gd name="T46" fmla="*/ 16 w 63"/>
                <a:gd name="T47" fmla="*/ 27 h 32"/>
                <a:gd name="T48" fmla="*/ 16 w 63"/>
                <a:gd name="T49" fmla="*/ 27 h 32"/>
                <a:gd name="T50" fmla="*/ 18 w 63"/>
                <a:gd name="T51" fmla="*/ 29 h 32"/>
                <a:gd name="T52" fmla="*/ 20 w 63"/>
                <a:gd name="T53" fmla="*/ 32 h 32"/>
                <a:gd name="T54" fmla="*/ 21 w 63"/>
                <a:gd name="T55" fmla="*/ 32 h 32"/>
                <a:gd name="T56" fmla="*/ 24 w 63"/>
                <a:gd name="T57" fmla="*/ 30 h 32"/>
                <a:gd name="T58" fmla="*/ 24 w 63"/>
                <a:gd name="T59" fmla="*/ 29 h 32"/>
                <a:gd name="T60" fmla="*/ 24 w 63"/>
                <a:gd name="T61" fmla="*/ 24 h 32"/>
                <a:gd name="T62" fmla="*/ 29 w 63"/>
                <a:gd name="T63" fmla="*/ 21 h 32"/>
                <a:gd name="T64" fmla="*/ 40 w 63"/>
                <a:gd name="T65" fmla="*/ 18 h 32"/>
                <a:gd name="T66" fmla="*/ 47 w 63"/>
                <a:gd name="T67" fmla="*/ 13 h 32"/>
                <a:gd name="T68" fmla="*/ 50 w 63"/>
                <a:gd name="T69" fmla="*/ 13 h 32"/>
                <a:gd name="T70" fmla="*/ 52 w 63"/>
                <a:gd name="T71" fmla="*/ 14 h 32"/>
                <a:gd name="T72" fmla="*/ 54 w 63"/>
                <a:gd name="T73" fmla="*/ 12 h 32"/>
                <a:gd name="T74" fmla="*/ 56 w 63"/>
                <a:gd name="T75" fmla="*/ 11 h 32"/>
                <a:gd name="T76" fmla="*/ 56 w 63"/>
                <a:gd name="T77" fmla="*/ 11 h 32"/>
                <a:gd name="T78" fmla="*/ 58 w 63"/>
                <a:gd name="T79" fmla="*/ 10 h 32"/>
                <a:gd name="T80" fmla="*/ 58 w 63"/>
                <a:gd name="T81" fmla="*/ 10 h 32"/>
                <a:gd name="T82" fmla="*/ 60 w 63"/>
                <a:gd name="T83" fmla="*/ 9 h 32"/>
                <a:gd name="T84" fmla="*/ 61 w 63"/>
                <a:gd name="T85" fmla="*/ 9 h 32"/>
                <a:gd name="T86" fmla="*/ 63 w 63"/>
                <a:gd name="T87" fmla="*/ 9 h 32"/>
                <a:gd name="T88" fmla="*/ 63 w 63"/>
                <a:gd name="T89" fmla="*/ 9 h 32"/>
                <a:gd name="T90" fmla="*/ 60 w 63"/>
                <a:gd name="T91" fmla="*/ 7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3" h="32">
                  <a:moveTo>
                    <a:pt x="60" y="7"/>
                  </a:moveTo>
                  <a:cubicBezTo>
                    <a:pt x="57" y="6"/>
                    <a:pt x="54" y="5"/>
                    <a:pt x="52" y="3"/>
                  </a:cubicBezTo>
                  <a:cubicBezTo>
                    <a:pt x="50" y="1"/>
                    <a:pt x="47" y="0"/>
                    <a:pt x="43" y="0"/>
                  </a:cubicBezTo>
                  <a:cubicBezTo>
                    <a:pt x="37" y="0"/>
                    <a:pt x="31" y="2"/>
                    <a:pt x="30" y="3"/>
                  </a:cubicBezTo>
                  <a:cubicBezTo>
                    <a:pt x="27" y="4"/>
                    <a:pt x="23" y="4"/>
                    <a:pt x="20" y="3"/>
                  </a:cubicBezTo>
                  <a:cubicBezTo>
                    <a:pt x="16" y="3"/>
                    <a:pt x="12" y="2"/>
                    <a:pt x="9" y="4"/>
                  </a:cubicBezTo>
                  <a:cubicBezTo>
                    <a:pt x="9" y="5"/>
                    <a:pt x="8" y="5"/>
                    <a:pt x="7" y="6"/>
                  </a:cubicBezTo>
                  <a:cubicBezTo>
                    <a:pt x="7" y="6"/>
                    <a:pt x="7" y="7"/>
                    <a:pt x="6" y="7"/>
                  </a:cubicBezTo>
                  <a:cubicBezTo>
                    <a:pt x="5" y="8"/>
                    <a:pt x="4" y="9"/>
                    <a:pt x="3" y="10"/>
                  </a:cubicBezTo>
                  <a:cubicBezTo>
                    <a:pt x="1" y="12"/>
                    <a:pt x="0" y="14"/>
                    <a:pt x="0" y="15"/>
                  </a:cubicBezTo>
                  <a:cubicBezTo>
                    <a:pt x="0" y="16"/>
                    <a:pt x="0" y="16"/>
                    <a:pt x="0" y="16"/>
                  </a:cubicBezTo>
                  <a:cubicBezTo>
                    <a:pt x="0" y="16"/>
                    <a:pt x="0" y="16"/>
                    <a:pt x="0" y="17"/>
                  </a:cubicBezTo>
                  <a:cubicBezTo>
                    <a:pt x="0" y="17"/>
                    <a:pt x="0" y="17"/>
                    <a:pt x="1" y="17"/>
                  </a:cubicBezTo>
                  <a:cubicBezTo>
                    <a:pt x="1" y="17"/>
                    <a:pt x="2" y="18"/>
                    <a:pt x="3" y="18"/>
                  </a:cubicBezTo>
                  <a:cubicBezTo>
                    <a:pt x="5" y="19"/>
                    <a:pt x="7" y="20"/>
                    <a:pt x="9" y="20"/>
                  </a:cubicBezTo>
                  <a:cubicBezTo>
                    <a:pt x="10" y="20"/>
                    <a:pt x="10" y="20"/>
                    <a:pt x="10" y="20"/>
                  </a:cubicBezTo>
                  <a:cubicBezTo>
                    <a:pt x="12" y="20"/>
                    <a:pt x="14" y="20"/>
                    <a:pt x="16" y="22"/>
                  </a:cubicBezTo>
                  <a:cubicBezTo>
                    <a:pt x="16" y="22"/>
                    <a:pt x="16" y="22"/>
                    <a:pt x="16" y="22"/>
                  </a:cubicBezTo>
                  <a:cubicBezTo>
                    <a:pt x="16" y="22"/>
                    <a:pt x="16" y="22"/>
                    <a:pt x="16" y="23"/>
                  </a:cubicBezTo>
                  <a:cubicBezTo>
                    <a:pt x="16" y="23"/>
                    <a:pt x="16" y="23"/>
                    <a:pt x="16" y="23"/>
                  </a:cubicBezTo>
                  <a:cubicBezTo>
                    <a:pt x="16" y="24"/>
                    <a:pt x="16" y="24"/>
                    <a:pt x="16" y="24"/>
                  </a:cubicBezTo>
                  <a:cubicBezTo>
                    <a:pt x="16" y="24"/>
                    <a:pt x="16" y="25"/>
                    <a:pt x="16" y="25"/>
                  </a:cubicBezTo>
                  <a:cubicBezTo>
                    <a:pt x="16" y="25"/>
                    <a:pt x="16" y="25"/>
                    <a:pt x="16" y="25"/>
                  </a:cubicBezTo>
                  <a:cubicBezTo>
                    <a:pt x="16" y="26"/>
                    <a:pt x="16" y="27"/>
                    <a:pt x="16" y="27"/>
                  </a:cubicBezTo>
                  <a:cubicBezTo>
                    <a:pt x="16" y="27"/>
                    <a:pt x="16" y="27"/>
                    <a:pt x="16" y="27"/>
                  </a:cubicBezTo>
                  <a:cubicBezTo>
                    <a:pt x="17" y="28"/>
                    <a:pt x="18" y="28"/>
                    <a:pt x="18" y="29"/>
                  </a:cubicBezTo>
                  <a:cubicBezTo>
                    <a:pt x="20" y="30"/>
                    <a:pt x="20" y="31"/>
                    <a:pt x="20" y="32"/>
                  </a:cubicBezTo>
                  <a:cubicBezTo>
                    <a:pt x="21" y="32"/>
                    <a:pt x="21" y="32"/>
                    <a:pt x="21" y="32"/>
                  </a:cubicBezTo>
                  <a:cubicBezTo>
                    <a:pt x="22" y="31"/>
                    <a:pt x="23" y="30"/>
                    <a:pt x="24" y="30"/>
                  </a:cubicBezTo>
                  <a:cubicBezTo>
                    <a:pt x="24" y="30"/>
                    <a:pt x="24" y="29"/>
                    <a:pt x="24" y="29"/>
                  </a:cubicBezTo>
                  <a:cubicBezTo>
                    <a:pt x="23" y="28"/>
                    <a:pt x="23" y="26"/>
                    <a:pt x="24" y="24"/>
                  </a:cubicBezTo>
                  <a:cubicBezTo>
                    <a:pt x="25" y="22"/>
                    <a:pt x="27" y="21"/>
                    <a:pt x="29" y="21"/>
                  </a:cubicBezTo>
                  <a:cubicBezTo>
                    <a:pt x="36" y="21"/>
                    <a:pt x="39" y="20"/>
                    <a:pt x="40" y="18"/>
                  </a:cubicBezTo>
                  <a:cubicBezTo>
                    <a:pt x="40" y="15"/>
                    <a:pt x="43" y="13"/>
                    <a:pt x="47" y="13"/>
                  </a:cubicBezTo>
                  <a:cubicBezTo>
                    <a:pt x="48" y="13"/>
                    <a:pt x="49" y="13"/>
                    <a:pt x="50" y="13"/>
                  </a:cubicBezTo>
                  <a:cubicBezTo>
                    <a:pt x="51" y="14"/>
                    <a:pt x="52" y="14"/>
                    <a:pt x="52" y="14"/>
                  </a:cubicBezTo>
                  <a:cubicBezTo>
                    <a:pt x="53" y="14"/>
                    <a:pt x="54" y="13"/>
                    <a:pt x="54" y="12"/>
                  </a:cubicBezTo>
                  <a:cubicBezTo>
                    <a:pt x="55" y="12"/>
                    <a:pt x="55" y="12"/>
                    <a:pt x="56" y="11"/>
                  </a:cubicBezTo>
                  <a:cubicBezTo>
                    <a:pt x="56" y="11"/>
                    <a:pt x="56" y="11"/>
                    <a:pt x="56" y="11"/>
                  </a:cubicBezTo>
                  <a:cubicBezTo>
                    <a:pt x="57" y="11"/>
                    <a:pt x="57" y="11"/>
                    <a:pt x="58" y="10"/>
                  </a:cubicBezTo>
                  <a:cubicBezTo>
                    <a:pt x="58" y="10"/>
                    <a:pt x="58" y="10"/>
                    <a:pt x="58" y="10"/>
                  </a:cubicBezTo>
                  <a:cubicBezTo>
                    <a:pt x="59" y="10"/>
                    <a:pt x="60" y="10"/>
                    <a:pt x="60" y="9"/>
                  </a:cubicBezTo>
                  <a:cubicBezTo>
                    <a:pt x="60" y="9"/>
                    <a:pt x="60" y="9"/>
                    <a:pt x="61" y="9"/>
                  </a:cubicBezTo>
                  <a:cubicBezTo>
                    <a:pt x="61" y="9"/>
                    <a:pt x="62" y="9"/>
                    <a:pt x="63" y="9"/>
                  </a:cubicBezTo>
                  <a:cubicBezTo>
                    <a:pt x="63" y="9"/>
                    <a:pt x="63" y="9"/>
                    <a:pt x="63" y="9"/>
                  </a:cubicBezTo>
                  <a:cubicBezTo>
                    <a:pt x="62" y="8"/>
                    <a:pt x="61" y="8"/>
                    <a:pt x="60" y="7"/>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dirty="0">
                <a:latin typeface="Lato Light"/>
                <a:cs typeface="Lato Light"/>
              </a:endParaRPr>
            </a:p>
          </p:txBody>
        </p:sp>
        <p:sp>
          <p:nvSpPr>
            <p:cNvPr id="686" name="Freeform 2111"/>
            <p:cNvSpPr>
              <a:spLocks/>
            </p:cNvSpPr>
            <p:nvPr/>
          </p:nvSpPr>
          <p:spPr bwMode="auto">
            <a:xfrm>
              <a:off x="2561074" y="381538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dirty="0">
                <a:latin typeface="Lato Light"/>
                <a:cs typeface="Lato Light"/>
              </a:endParaRPr>
            </a:p>
          </p:txBody>
        </p:sp>
        <p:sp>
          <p:nvSpPr>
            <p:cNvPr id="687" name="Freeform 2112"/>
            <p:cNvSpPr>
              <a:spLocks/>
            </p:cNvSpPr>
            <p:nvPr/>
          </p:nvSpPr>
          <p:spPr bwMode="auto">
            <a:xfrm>
              <a:off x="2561074" y="3818984"/>
              <a:ext cx="0" cy="3597"/>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1"/>
                    <a:pt x="0" y="1"/>
                    <a:pt x="0" y="2"/>
                  </a:cubicBezTo>
                  <a:cubicBezTo>
                    <a:pt x="0" y="2"/>
                    <a:pt x="0" y="1"/>
                    <a:pt x="0" y="0"/>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dirty="0">
                <a:latin typeface="Lato Light"/>
                <a:cs typeface="Lato Light"/>
              </a:endParaRPr>
            </a:p>
          </p:txBody>
        </p:sp>
        <p:sp>
          <p:nvSpPr>
            <p:cNvPr id="688" name="Freeform 2113"/>
            <p:cNvSpPr>
              <a:spLocks/>
            </p:cNvSpPr>
            <p:nvPr/>
          </p:nvSpPr>
          <p:spPr bwMode="auto">
            <a:xfrm>
              <a:off x="2561074" y="381538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dirty="0">
                <a:latin typeface="Lato Light"/>
                <a:cs typeface="Lato Light"/>
              </a:endParaRPr>
            </a:p>
          </p:txBody>
        </p:sp>
        <p:sp>
          <p:nvSpPr>
            <p:cNvPr id="689" name="Freeform 2114"/>
            <p:cNvSpPr>
              <a:spLocks/>
            </p:cNvSpPr>
            <p:nvPr/>
          </p:nvSpPr>
          <p:spPr bwMode="auto">
            <a:xfrm>
              <a:off x="2561074" y="3817185"/>
              <a:ext cx="0" cy="1798"/>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dirty="0">
                <a:latin typeface="Lato Light"/>
                <a:cs typeface="Lato Light"/>
              </a:endParaRPr>
            </a:p>
          </p:txBody>
        </p:sp>
        <p:sp>
          <p:nvSpPr>
            <p:cNvPr id="690" name="Freeform 2115"/>
            <p:cNvSpPr>
              <a:spLocks/>
            </p:cNvSpPr>
            <p:nvPr/>
          </p:nvSpPr>
          <p:spPr bwMode="auto">
            <a:xfrm>
              <a:off x="2533198" y="3806395"/>
              <a:ext cx="1858"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dirty="0">
                <a:latin typeface="Lato Light"/>
                <a:cs typeface="Lato Light"/>
              </a:endParaRPr>
            </a:p>
          </p:txBody>
        </p:sp>
        <p:sp>
          <p:nvSpPr>
            <p:cNvPr id="691" name="Freeform 2116"/>
            <p:cNvSpPr>
              <a:spLocks/>
            </p:cNvSpPr>
            <p:nvPr/>
          </p:nvSpPr>
          <p:spPr bwMode="auto">
            <a:xfrm>
              <a:off x="1975679" y="3430511"/>
              <a:ext cx="600262" cy="359697"/>
            </a:xfrm>
            <a:custGeom>
              <a:avLst/>
              <a:gdLst>
                <a:gd name="T0" fmla="*/ 321 w 338"/>
                <a:gd name="T1" fmla="*/ 169 h 209"/>
                <a:gd name="T2" fmla="*/ 322 w 338"/>
                <a:gd name="T3" fmla="*/ 170 h 209"/>
                <a:gd name="T4" fmla="*/ 325 w 338"/>
                <a:gd name="T5" fmla="*/ 171 h 209"/>
                <a:gd name="T6" fmla="*/ 329 w 338"/>
                <a:gd name="T7" fmla="*/ 154 h 209"/>
                <a:gd name="T8" fmla="*/ 337 w 338"/>
                <a:gd name="T9" fmla="*/ 137 h 209"/>
                <a:gd name="T10" fmla="*/ 312 w 338"/>
                <a:gd name="T11" fmla="*/ 138 h 209"/>
                <a:gd name="T12" fmla="*/ 291 w 338"/>
                <a:gd name="T13" fmla="*/ 167 h 209"/>
                <a:gd name="T14" fmla="*/ 277 w 338"/>
                <a:gd name="T15" fmla="*/ 170 h 209"/>
                <a:gd name="T16" fmla="*/ 245 w 338"/>
                <a:gd name="T17" fmla="*/ 173 h 209"/>
                <a:gd name="T18" fmla="*/ 231 w 338"/>
                <a:gd name="T19" fmla="*/ 156 h 209"/>
                <a:gd name="T20" fmla="*/ 214 w 338"/>
                <a:gd name="T21" fmla="*/ 118 h 209"/>
                <a:gd name="T22" fmla="*/ 218 w 338"/>
                <a:gd name="T23" fmla="*/ 84 h 209"/>
                <a:gd name="T24" fmla="*/ 217 w 338"/>
                <a:gd name="T25" fmla="*/ 83 h 209"/>
                <a:gd name="T26" fmla="*/ 201 w 338"/>
                <a:gd name="T27" fmla="*/ 78 h 209"/>
                <a:gd name="T28" fmla="*/ 195 w 338"/>
                <a:gd name="T29" fmla="*/ 66 h 209"/>
                <a:gd name="T30" fmla="*/ 182 w 338"/>
                <a:gd name="T31" fmla="*/ 46 h 209"/>
                <a:gd name="T32" fmla="*/ 157 w 338"/>
                <a:gd name="T33" fmla="*/ 45 h 209"/>
                <a:gd name="T34" fmla="*/ 145 w 338"/>
                <a:gd name="T35" fmla="*/ 41 h 209"/>
                <a:gd name="T36" fmla="*/ 130 w 338"/>
                <a:gd name="T37" fmla="*/ 23 h 209"/>
                <a:gd name="T38" fmla="*/ 64 w 338"/>
                <a:gd name="T39" fmla="*/ 17 h 209"/>
                <a:gd name="T40" fmla="*/ 0 w 338"/>
                <a:gd name="T41" fmla="*/ 3 h 209"/>
                <a:gd name="T42" fmla="*/ 28 w 338"/>
                <a:gd name="T43" fmla="*/ 42 h 209"/>
                <a:gd name="T44" fmla="*/ 26 w 338"/>
                <a:gd name="T45" fmla="*/ 61 h 209"/>
                <a:gd name="T46" fmla="*/ 51 w 338"/>
                <a:gd name="T47" fmla="*/ 76 h 209"/>
                <a:gd name="T48" fmla="*/ 67 w 338"/>
                <a:gd name="T49" fmla="*/ 102 h 209"/>
                <a:gd name="T50" fmla="*/ 79 w 338"/>
                <a:gd name="T51" fmla="*/ 105 h 209"/>
                <a:gd name="T52" fmla="*/ 67 w 338"/>
                <a:gd name="T53" fmla="*/ 93 h 209"/>
                <a:gd name="T54" fmla="*/ 39 w 338"/>
                <a:gd name="T55" fmla="*/ 48 h 209"/>
                <a:gd name="T56" fmla="*/ 36 w 338"/>
                <a:gd name="T57" fmla="*/ 40 h 209"/>
                <a:gd name="T58" fmla="*/ 20 w 338"/>
                <a:gd name="T59" fmla="*/ 8 h 209"/>
                <a:gd name="T60" fmla="*/ 32 w 338"/>
                <a:gd name="T61" fmla="*/ 9 h 209"/>
                <a:gd name="T62" fmla="*/ 45 w 338"/>
                <a:gd name="T63" fmla="*/ 18 h 209"/>
                <a:gd name="T64" fmla="*/ 50 w 338"/>
                <a:gd name="T65" fmla="*/ 45 h 209"/>
                <a:gd name="T66" fmla="*/ 68 w 338"/>
                <a:gd name="T67" fmla="*/ 54 h 209"/>
                <a:gd name="T68" fmla="*/ 84 w 338"/>
                <a:gd name="T69" fmla="*/ 70 h 209"/>
                <a:gd name="T70" fmla="*/ 93 w 338"/>
                <a:gd name="T71" fmla="*/ 86 h 209"/>
                <a:gd name="T72" fmla="*/ 133 w 338"/>
                <a:gd name="T73" fmla="*/ 133 h 209"/>
                <a:gd name="T74" fmla="*/ 133 w 338"/>
                <a:gd name="T75" fmla="*/ 146 h 209"/>
                <a:gd name="T76" fmla="*/ 151 w 338"/>
                <a:gd name="T77" fmla="*/ 169 h 209"/>
                <a:gd name="T78" fmla="*/ 180 w 338"/>
                <a:gd name="T79" fmla="*/ 181 h 209"/>
                <a:gd name="T80" fmla="*/ 248 w 338"/>
                <a:gd name="T81" fmla="*/ 196 h 209"/>
                <a:gd name="T82" fmla="*/ 276 w 338"/>
                <a:gd name="T83" fmla="*/ 205 h 209"/>
                <a:gd name="T84" fmla="*/ 278 w 338"/>
                <a:gd name="T85" fmla="*/ 203 h 209"/>
                <a:gd name="T86" fmla="*/ 279 w 338"/>
                <a:gd name="T87" fmla="*/ 201 h 209"/>
                <a:gd name="T88" fmla="*/ 280 w 338"/>
                <a:gd name="T89" fmla="*/ 199 h 209"/>
                <a:gd name="T90" fmla="*/ 281 w 338"/>
                <a:gd name="T91" fmla="*/ 198 h 209"/>
                <a:gd name="T92" fmla="*/ 282 w 338"/>
                <a:gd name="T93" fmla="*/ 198 h 209"/>
                <a:gd name="T94" fmla="*/ 282 w 338"/>
                <a:gd name="T95" fmla="*/ 198 h 209"/>
                <a:gd name="T96" fmla="*/ 286 w 338"/>
                <a:gd name="T97" fmla="*/ 197 h 209"/>
                <a:gd name="T98" fmla="*/ 292 w 338"/>
                <a:gd name="T99" fmla="*/ 193 h 209"/>
                <a:gd name="T100" fmla="*/ 288 w 338"/>
                <a:gd name="T101" fmla="*/ 185 h 209"/>
                <a:gd name="T102" fmla="*/ 296 w 338"/>
                <a:gd name="T103" fmla="*/ 176 h 209"/>
                <a:gd name="T104" fmla="*/ 308 w 338"/>
                <a:gd name="T105" fmla="*/ 177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38" h="209">
                  <a:moveTo>
                    <a:pt x="312" y="177"/>
                  </a:moveTo>
                  <a:cubicBezTo>
                    <a:pt x="313" y="177"/>
                    <a:pt x="313" y="177"/>
                    <a:pt x="313" y="177"/>
                  </a:cubicBezTo>
                  <a:cubicBezTo>
                    <a:pt x="313" y="176"/>
                    <a:pt x="314" y="176"/>
                    <a:pt x="314" y="175"/>
                  </a:cubicBezTo>
                  <a:cubicBezTo>
                    <a:pt x="316" y="173"/>
                    <a:pt x="318" y="170"/>
                    <a:pt x="321" y="169"/>
                  </a:cubicBezTo>
                  <a:cubicBezTo>
                    <a:pt x="321" y="169"/>
                    <a:pt x="321" y="169"/>
                    <a:pt x="321" y="169"/>
                  </a:cubicBezTo>
                  <a:cubicBezTo>
                    <a:pt x="321" y="169"/>
                    <a:pt x="321" y="169"/>
                    <a:pt x="321" y="169"/>
                  </a:cubicBezTo>
                  <a:cubicBezTo>
                    <a:pt x="321" y="169"/>
                    <a:pt x="321" y="169"/>
                    <a:pt x="321" y="169"/>
                  </a:cubicBezTo>
                  <a:cubicBezTo>
                    <a:pt x="321" y="169"/>
                    <a:pt x="322" y="170"/>
                    <a:pt x="322" y="170"/>
                  </a:cubicBezTo>
                  <a:cubicBezTo>
                    <a:pt x="323" y="170"/>
                    <a:pt x="323" y="170"/>
                    <a:pt x="323" y="170"/>
                  </a:cubicBezTo>
                  <a:cubicBezTo>
                    <a:pt x="323" y="170"/>
                    <a:pt x="323" y="170"/>
                    <a:pt x="324" y="170"/>
                  </a:cubicBezTo>
                  <a:cubicBezTo>
                    <a:pt x="324" y="170"/>
                    <a:pt x="324" y="170"/>
                    <a:pt x="324" y="171"/>
                  </a:cubicBezTo>
                  <a:cubicBezTo>
                    <a:pt x="325" y="171"/>
                    <a:pt x="325" y="171"/>
                    <a:pt x="325" y="171"/>
                  </a:cubicBezTo>
                  <a:cubicBezTo>
                    <a:pt x="326" y="171"/>
                    <a:pt x="326" y="172"/>
                    <a:pt x="326" y="172"/>
                  </a:cubicBezTo>
                  <a:cubicBezTo>
                    <a:pt x="326" y="172"/>
                    <a:pt x="326" y="172"/>
                    <a:pt x="326" y="172"/>
                  </a:cubicBezTo>
                  <a:cubicBezTo>
                    <a:pt x="328" y="169"/>
                    <a:pt x="329" y="163"/>
                    <a:pt x="329" y="159"/>
                  </a:cubicBezTo>
                  <a:cubicBezTo>
                    <a:pt x="330" y="157"/>
                    <a:pt x="330" y="155"/>
                    <a:pt x="329" y="154"/>
                  </a:cubicBezTo>
                  <a:cubicBezTo>
                    <a:pt x="329" y="151"/>
                    <a:pt x="329" y="148"/>
                    <a:pt x="332" y="145"/>
                  </a:cubicBezTo>
                  <a:cubicBezTo>
                    <a:pt x="333" y="144"/>
                    <a:pt x="334" y="143"/>
                    <a:pt x="335" y="142"/>
                  </a:cubicBezTo>
                  <a:cubicBezTo>
                    <a:pt x="337" y="141"/>
                    <a:pt x="338" y="140"/>
                    <a:pt x="338" y="138"/>
                  </a:cubicBezTo>
                  <a:cubicBezTo>
                    <a:pt x="338" y="137"/>
                    <a:pt x="337" y="137"/>
                    <a:pt x="337" y="137"/>
                  </a:cubicBezTo>
                  <a:cubicBezTo>
                    <a:pt x="337" y="137"/>
                    <a:pt x="336" y="137"/>
                    <a:pt x="336" y="137"/>
                  </a:cubicBezTo>
                  <a:cubicBezTo>
                    <a:pt x="334" y="138"/>
                    <a:pt x="331" y="138"/>
                    <a:pt x="329" y="137"/>
                  </a:cubicBezTo>
                  <a:cubicBezTo>
                    <a:pt x="327" y="135"/>
                    <a:pt x="324" y="136"/>
                    <a:pt x="319" y="137"/>
                  </a:cubicBezTo>
                  <a:cubicBezTo>
                    <a:pt x="317" y="137"/>
                    <a:pt x="315" y="137"/>
                    <a:pt x="312" y="138"/>
                  </a:cubicBezTo>
                  <a:cubicBezTo>
                    <a:pt x="300" y="139"/>
                    <a:pt x="299" y="145"/>
                    <a:pt x="300" y="149"/>
                  </a:cubicBezTo>
                  <a:cubicBezTo>
                    <a:pt x="300" y="153"/>
                    <a:pt x="299" y="154"/>
                    <a:pt x="297" y="156"/>
                  </a:cubicBezTo>
                  <a:cubicBezTo>
                    <a:pt x="297" y="156"/>
                    <a:pt x="296" y="157"/>
                    <a:pt x="296" y="159"/>
                  </a:cubicBezTo>
                  <a:cubicBezTo>
                    <a:pt x="297" y="163"/>
                    <a:pt x="293" y="166"/>
                    <a:pt x="291" y="167"/>
                  </a:cubicBezTo>
                  <a:cubicBezTo>
                    <a:pt x="290" y="168"/>
                    <a:pt x="289" y="168"/>
                    <a:pt x="289" y="169"/>
                  </a:cubicBezTo>
                  <a:cubicBezTo>
                    <a:pt x="289" y="170"/>
                    <a:pt x="289" y="171"/>
                    <a:pt x="288" y="172"/>
                  </a:cubicBezTo>
                  <a:cubicBezTo>
                    <a:pt x="288" y="172"/>
                    <a:pt x="287" y="173"/>
                    <a:pt x="286" y="173"/>
                  </a:cubicBezTo>
                  <a:cubicBezTo>
                    <a:pt x="283" y="173"/>
                    <a:pt x="278" y="170"/>
                    <a:pt x="277" y="170"/>
                  </a:cubicBezTo>
                  <a:cubicBezTo>
                    <a:pt x="275" y="170"/>
                    <a:pt x="265" y="172"/>
                    <a:pt x="259" y="174"/>
                  </a:cubicBezTo>
                  <a:cubicBezTo>
                    <a:pt x="255" y="175"/>
                    <a:pt x="253" y="175"/>
                    <a:pt x="252" y="176"/>
                  </a:cubicBezTo>
                  <a:cubicBezTo>
                    <a:pt x="252" y="176"/>
                    <a:pt x="252" y="176"/>
                    <a:pt x="252" y="176"/>
                  </a:cubicBezTo>
                  <a:cubicBezTo>
                    <a:pt x="250" y="176"/>
                    <a:pt x="248" y="174"/>
                    <a:pt x="245" y="173"/>
                  </a:cubicBezTo>
                  <a:cubicBezTo>
                    <a:pt x="243" y="171"/>
                    <a:pt x="241" y="170"/>
                    <a:pt x="239" y="170"/>
                  </a:cubicBezTo>
                  <a:cubicBezTo>
                    <a:pt x="239" y="168"/>
                    <a:pt x="239" y="168"/>
                    <a:pt x="239" y="168"/>
                  </a:cubicBezTo>
                  <a:cubicBezTo>
                    <a:pt x="239" y="170"/>
                    <a:pt x="239" y="170"/>
                    <a:pt x="239" y="170"/>
                  </a:cubicBezTo>
                  <a:cubicBezTo>
                    <a:pt x="234" y="170"/>
                    <a:pt x="231" y="165"/>
                    <a:pt x="231" y="156"/>
                  </a:cubicBezTo>
                  <a:cubicBezTo>
                    <a:pt x="230" y="154"/>
                    <a:pt x="227" y="151"/>
                    <a:pt x="224" y="148"/>
                  </a:cubicBezTo>
                  <a:cubicBezTo>
                    <a:pt x="222" y="146"/>
                    <a:pt x="220" y="144"/>
                    <a:pt x="219" y="143"/>
                  </a:cubicBezTo>
                  <a:cubicBezTo>
                    <a:pt x="215" y="137"/>
                    <a:pt x="215" y="126"/>
                    <a:pt x="214" y="119"/>
                  </a:cubicBezTo>
                  <a:cubicBezTo>
                    <a:pt x="214" y="118"/>
                    <a:pt x="214" y="118"/>
                    <a:pt x="214" y="118"/>
                  </a:cubicBezTo>
                  <a:cubicBezTo>
                    <a:pt x="214" y="112"/>
                    <a:pt x="214" y="100"/>
                    <a:pt x="218" y="87"/>
                  </a:cubicBezTo>
                  <a:cubicBezTo>
                    <a:pt x="219" y="86"/>
                    <a:pt x="219" y="85"/>
                    <a:pt x="219" y="84"/>
                  </a:cubicBezTo>
                  <a:cubicBezTo>
                    <a:pt x="219" y="84"/>
                    <a:pt x="219" y="84"/>
                    <a:pt x="219" y="84"/>
                  </a:cubicBezTo>
                  <a:cubicBezTo>
                    <a:pt x="219" y="84"/>
                    <a:pt x="219" y="84"/>
                    <a:pt x="218" y="84"/>
                  </a:cubicBezTo>
                  <a:cubicBezTo>
                    <a:pt x="218" y="84"/>
                    <a:pt x="218" y="84"/>
                    <a:pt x="218" y="84"/>
                  </a:cubicBezTo>
                  <a:cubicBezTo>
                    <a:pt x="218" y="84"/>
                    <a:pt x="218" y="84"/>
                    <a:pt x="218" y="84"/>
                  </a:cubicBezTo>
                  <a:cubicBezTo>
                    <a:pt x="217" y="84"/>
                    <a:pt x="217" y="84"/>
                    <a:pt x="217" y="84"/>
                  </a:cubicBezTo>
                  <a:cubicBezTo>
                    <a:pt x="217" y="84"/>
                    <a:pt x="217" y="84"/>
                    <a:pt x="217" y="83"/>
                  </a:cubicBezTo>
                  <a:cubicBezTo>
                    <a:pt x="217" y="83"/>
                    <a:pt x="217" y="83"/>
                    <a:pt x="217" y="83"/>
                  </a:cubicBezTo>
                  <a:cubicBezTo>
                    <a:pt x="216" y="83"/>
                    <a:pt x="216" y="83"/>
                    <a:pt x="216" y="83"/>
                  </a:cubicBezTo>
                  <a:cubicBezTo>
                    <a:pt x="213" y="83"/>
                    <a:pt x="208" y="81"/>
                    <a:pt x="205" y="80"/>
                  </a:cubicBezTo>
                  <a:cubicBezTo>
                    <a:pt x="203" y="79"/>
                    <a:pt x="201" y="78"/>
                    <a:pt x="201" y="78"/>
                  </a:cubicBezTo>
                  <a:cubicBezTo>
                    <a:pt x="201" y="78"/>
                    <a:pt x="201" y="78"/>
                    <a:pt x="201" y="78"/>
                  </a:cubicBezTo>
                  <a:cubicBezTo>
                    <a:pt x="198" y="78"/>
                    <a:pt x="197" y="75"/>
                    <a:pt x="197" y="73"/>
                  </a:cubicBezTo>
                  <a:cubicBezTo>
                    <a:pt x="197" y="72"/>
                    <a:pt x="196" y="71"/>
                    <a:pt x="196" y="70"/>
                  </a:cubicBezTo>
                  <a:cubicBezTo>
                    <a:pt x="195" y="69"/>
                    <a:pt x="195" y="68"/>
                    <a:pt x="195" y="66"/>
                  </a:cubicBezTo>
                  <a:cubicBezTo>
                    <a:pt x="195" y="66"/>
                    <a:pt x="194" y="65"/>
                    <a:pt x="194" y="65"/>
                  </a:cubicBezTo>
                  <a:cubicBezTo>
                    <a:pt x="194" y="64"/>
                    <a:pt x="194" y="62"/>
                    <a:pt x="194" y="62"/>
                  </a:cubicBezTo>
                  <a:cubicBezTo>
                    <a:pt x="193" y="62"/>
                    <a:pt x="193" y="61"/>
                    <a:pt x="193" y="61"/>
                  </a:cubicBezTo>
                  <a:cubicBezTo>
                    <a:pt x="190" y="59"/>
                    <a:pt x="184" y="53"/>
                    <a:pt x="182" y="46"/>
                  </a:cubicBezTo>
                  <a:cubicBezTo>
                    <a:pt x="180" y="39"/>
                    <a:pt x="168" y="36"/>
                    <a:pt x="164" y="36"/>
                  </a:cubicBezTo>
                  <a:cubicBezTo>
                    <a:pt x="163" y="36"/>
                    <a:pt x="163" y="36"/>
                    <a:pt x="162" y="37"/>
                  </a:cubicBezTo>
                  <a:cubicBezTo>
                    <a:pt x="161" y="39"/>
                    <a:pt x="160" y="41"/>
                    <a:pt x="159" y="42"/>
                  </a:cubicBezTo>
                  <a:cubicBezTo>
                    <a:pt x="158" y="44"/>
                    <a:pt x="158" y="45"/>
                    <a:pt x="157" y="45"/>
                  </a:cubicBezTo>
                  <a:cubicBezTo>
                    <a:pt x="157" y="46"/>
                    <a:pt x="156" y="46"/>
                    <a:pt x="156" y="46"/>
                  </a:cubicBezTo>
                  <a:cubicBezTo>
                    <a:pt x="155" y="46"/>
                    <a:pt x="155" y="46"/>
                    <a:pt x="155" y="46"/>
                  </a:cubicBezTo>
                  <a:cubicBezTo>
                    <a:pt x="155" y="46"/>
                    <a:pt x="154" y="46"/>
                    <a:pt x="153" y="45"/>
                  </a:cubicBezTo>
                  <a:cubicBezTo>
                    <a:pt x="151" y="45"/>
                    <a:pt x="149" y="43"/>
                    <a:pt x="145" y="41"/>
                  </a:cubicBezTo>
                  <a:cubicBezTo>
                    <a:pt x="144" y="41"/>
                    <a:pt x="144" y="41"/>
                    <a:pt x="144" y="40"/>
                  </a:cubicBezTo>
                  <a:cubicBezTo>
                    <a:pt x="143" y="40"/>
                    <a:pt x="142" y="39"/>
                    <a:pt x="141" y="39"/>
                  </a:cubicBezTo>
                  <a:cubicBezTo>
                    <a:pt x="138" y="38"/>
                    <a:pt x="136" y="34"/>
                    <a:pt x="136" y="30"/>
                  </a:cubicBezTo>
                  <a:cubicBezTo>
                    <a:pt x="136" y="28"/>
                    <a:pt x="132" y="24"/>
                    <a:pt x="130" y="23"/>
                  </a:cubicBezTo>
                  <a:cubicBezTo>
                    <a:pt x="129" y="23"/>
                    <a:pt x="125" y="19"/>
                    <a:pt x="117" y="12"/>
                  </a:cubicBezTo>
                  <a:cubicBezTo>
                    <a:pt x="102" y="12"/>
                    <a:pt x="102" y="12"/>
                    <a:pt x="102" y="12"/>
                  </a:cubicBezTo>
                  <a:cubicBezTo>
                    <a:pt x="98" y="17"/>
                    <a:pt x="98" y="17"/>
                    <a:pt x="98" y="17"/>
                  </a:cubicBezTo>
                  <a:cubicBezTo>
                    <a:pt x="64" y="17"/>
                    <a:pt x="64" y="17"/>
                    <a:pt x="64" y="17"/>
                  </a:cubicBezTo>
                  <a:cubicBezTo>
                    <a:pt x="64" y="17"/>
                    <a:pt x="64" y="17"/>
                    <a:pt x="64" y="17"/>
                  </a:cubicBezTo>
                  <a:cubicBezTo>
                    <a:pt x="56" y="14"/>
                    <a:pt x="39" y="8"/>
                    <a:pt x="35" y="7"/>
                  </a:cubicBezTo>
                  <a:cubicBezTo>
                    <a:pt x="31" y="6"/>
                    <a:pt x="25" y="2"/>
                    <a:pt x="23" y="0"/>
                  </a:cubicBezTo>
                  <a:cubicBezTo>
                    <a:pt x="0" y="3"/>
                    <a:pt x="0" y="3"/>
                    <a:pt x="0" y="3"/>
                  </a:cubicBezTo>
                  <a:cubicBezTo>
                    <a:pt x="1" y="5"/>
                    <a:pt x="3" y="7"/>
                    <a:pt x="5" y="10"/>
                  </a:cubicBezTo>
                  <a:cubicBezTo>
                    <a:pt x="10" y="16"/>
                    <a:pt x="14" y="28"/>
                    <a:pt x="15" y="33"/>
                  </a:cubicBezTo>
                  <a:cubicBezTo>
                    <a:pt x="15" y="35"/>
                    <a:pt x="19" y="38"/>
                    <a:pt x="23" y="40"/>
                  </a:cubicBezTo>
                  <a:cubicBezTo>
                    <a:pt x="25" y="41"/>
                    <a:pt x="26" y="42"/>
                    <a:pt x="28" y="42"/>
                  </a:cubicBezTo>
                  <a:cubicBezTo>
                    <a:pt x="35" y="47"/>
                    <a:pt x="35" y="57"/>
                    <a:pt x="34" y="60"/>
                  </a:cubicBezTo>
                  <a:cubicBezTo>
                    <a:pt x="34" y="61"/>
                    <a:pt x="33" y="62"/>
                    <a:pt x="31" y="62"/>
                  </a:cubicBezTo>
                  <a:cubicBezTo>
                    <a:pt x="29" y="62"/>
                    <a:pt x="28" y="62"/>
                    <a:pt x="27" y="62"/>
                  </a:cubicBezTo>
                  <a:cubicBezTo>
                    <a:pt x="27" y="61"/>
                    <a:pt x="26" y="61"/>
                    <a:pt x="26" y="61"/>
                  </a:cubicBezTo>
                  <a:cubicBezTo>
                    <a:pt x="28" y="64"/>
                    <a:pt x="34" y="68"/>
                    <a:pt x="37" y="68"/>
                  </a:cubicBezTo>
                  <a:cubicBezTo>
                    <a:pt x="37" y="68"/>
                    <a:pt x="38" y="68"/>
                    <a:pt x="38" y="68"/>
                  </a:cubicBezTo>
                  <a:cubicBezTo>
                    <a:pt x="42" y="68"/>
                    <a:pt x="44" y="70"/>
                    <a:pt x="48" y="74"/>
                  </a:cubicBezTo>
                  <a:cubicBezTo>
                    <a:pt x="51" y="76"/>
                    <a:pt x="51" y="76"/>
                    <a:pt x="51" y="76"/>
                  </a:cubicBezTo>
                  <a:cubicBezTo>
                    <a:pt x="54" y="80"/>
                    <a:pt x="56" y="84"/>
                    <a:pt x="56" y="88"/>
                  </a:cubicBezTo>
                  <a:cubicBezTo>
                    <a:pt x="56" y="90"/>
                    <a:pt x="56" y="92"/>
                    <a:pt x="54" y="93"/>
                  </a:cubicBezTo>
                  <a:cubicBezTo>
                    <a:pt x="56" y="95"/>
                    <a:pt x="60" y="97"/>
                    <a:pt x="63" y="100"/>
                  </a:cubicBezTo>
                  <a:cubicBezTo>
                    <a:pt x="67" y="102"/>
                    <a:pt x="67" y="102"/>
                    <a:pt x="67" y="102"/>
                  </a:cubicBezTo>
                  <a:cubicBezTo>
                    <a:pt x="76" y="108"/>
                    <a:pt x="79" y="115"/>
                    <a:pt x="79" y="117"/>
                  </a:cubicBezTo>
                  <a:cubicBezTo>
                    <a:pt x="80" y="116"/>
                    <a:pt x="81" y="115"/>
                    <a:pt x="81" y="114"/>
                  </a:cubicBezTo>
                  <a:cubicBezTo>
                    <a:pt x="82" y="113"/>
                    <a:pt x="81" y="112"/>
                    <a:pt x="81" y="111"/>
                  </a:cubicBezTo>
                  <a:cubicBezTo>
                    <a:pt x="80" y="110"/>
                    <a:pt x="79" y="108"/>
                    <a:pt x="79" y="105"/>
                  </a:cubicBezTo>
                  <a:cubicBezTo>
                    <a:pt x="79" y="104"/>
                    <a:pt x="77" y="104"/>
                    <a:pt x="73" y="104"/>
                  </a:cubicBezTo>
                  <a:cubicBezTo>
                    <a:pt x="72" y="104"/>
                    <a:pt x="72" y="104"/>
                    <a:pt x="71" y="103"/>
                  </a:cubicBezTo>
                  <a:cubicBezTo>
                    <a:pt x="68" y="103"/>
                    <a:pt x="68" y="100"/>
                    <a:pt x="68" y="97"/>
                  </a:cubicBezTo>
                  <a:cubicBezTo>
                    <a:pt x="68" y="96"/>
                    <a:pt x="68" y="94"/>
                    <a:pt x="67" y="93"/>
                  </a:cubicBezTo>
                  <a:cubicBezTo>
                    <a:pt x="63" y="89"/>
                    <a:pt x="60" y="79"/>
                    <a:pt x="59" y="76"/>
                  </a:cubicBezTo>
                  <a:cubicBezTo>
                    <a:pt x="59" y="73"/>
                    <a:pt x="56" y="70"/>
                    <a:pt x="53" y="67"/>
                  </a:cubicBezTo>
                  <a:cubicBezTo>
                    <a:pt x="51" y="65"/>
                    <a:pt x="48" y="62"/>
                    <a:pt x="47" y="59"/>
                  </a:cubicBezTo>
                  <a:cubicBezTo>
                    <a:pt x="43" y="53"/>
                    <a:pt x="40" y="49"/>
                    <a:pt x="39" y="48"/>
                  </a:cubicBezTo>
                  <a:cubicBezTo>
                    <a:pt x="38" y="47"/>
                    <a:pt x="37" y="46"/>
                    <a:pt x="37" y="46"/>
                  </a:cubicBezTo>
                  <a:cubicBezTo>
                    <a:pt x="37" y="44"/>
                    <a:pt x="38" y="43"/>
                    <a:pt x="39" y="42"/>
                  </a:cubicBezTo>
                  <a:cubicBezTo>
                    <a:pt x="39" y="42"/>
                    <a:pt x="39" y="41"/>
                    <a:pt x="39" y="41"/>
                  </a:cubicBezTo>
                  <a:cubicBezTo>
                    <a:pt x="39" y="41"/>
                    <a:pt x="38" y="40"/>
                    <a:pt x="36" y="40"/>
                  </a:cubicBezTo>
                  <a:cubicBezTo>
                    <a:pt x="34" y="39"/>
                    <a:pt x="33" y="39"/>
                    <a:pt x="31" y="38"/>
                  </a:cubicBezTo>
                  <a:cubicBezTo>
                    <a:pt x="27" y="36"/>
                    <a:pt x="24" y="32"/>
                    <a:pt x="24" y="28"/>
                  </a:cubicBezTo>
                  <a:cubicBezTo>
                    <a:pt x="24" y="24"/>
                    <a:pt x="22" y="15"/>
                    <a:pt x="20" y="12"/>
                  </a:cubicBezTo>
                  <a:cubicBezTo>
                    <a:pt x="20" y="10"/>
                    <a:pt x="20" y="9"/>
                    <a:pt x="20" y="8"/>
                  </a:cubicBezTo>
                  <a:cubicBezTo>
                    <a:pt x="22" y="6"/>
                    <a:pt x="26" y="6"/>
                    <a:pt x="28" y="8"/>
                  </a:cubicBezTo>
                  <a:cubicBezTo>
                    <a:pt x="28" y="9"/>
                    <a:pt x="28" y="9"/>
                    <a:pt x="28" y="9"/>
                  </a:cubicBezTo>
                  <a:cubicBezTo>
                    <a:pt x="28" y="9"/>
                    <a:pt x="29" y="10"/>
                    <a:pt x="29" y="10"/>
                  </a:cubicBezTo>
                  <a:cubicBezTo>
                    <a:pt x="30" y="9"/>
                    <a:pt x="31" y="9"/>
                    <a:pt x="32" y="9"/>
                  </a:cubicBezTo>
                  <a:cubicBezTo>
                    <a:pt x="34" y="9"/>
                    <a:pt x="37" y="11"/>
                    <a:pt x="38" y="13"/>
                  </a:cubicBezTo>
                  <a:cubicBezTo>
                    <a:pt x="38" y="14"/>
                    <a:pt x="39" y="14"/>
                    <a:pt x="40" y="13"/>
                  </a:cubicBezTo>
                  <a:cubicBezTo>
                    <a:pt x="42" y="13"/>
                    <a:pt x="44" y="13"/>
                    <a:pt x="45" y="14"/>
                  </a:cubicBezTo>
                  <a:cubicBezTo>
                    <a:pt x="46" y="15"/>
                    <a:pt x="46" y="16"/>
                    <a:pt x="45" y="18"/>
                  </a:cubicBezTo>
                  <a:cubicBezTo>
                    <a:pt x="45" y="19"/>
                    <a:pt x="43" y="22"/>
                    <a:pt x="47" y="29"/>
                  </a:cubicBezTo>
                  <a:cubicBezTo>
                    <a:pt x="51" y="36"/>
                    <a:pt x="52" y="37"/>
                    <a:pt x="50" y="39"/>
                  </a:cubicBezTo>
                  <a:cubicBezTo>
                    <a:pt x="50" y="40"/>
                    <a:pt x="50" y="40"/>
                    <a:pt x="50" y="43"/>
                  </a:cubicBezTo>
                  <a:cubicBezTo>
                    <a:pt x="50" y="44"/>
                    <a:pt x="50" y="45"/>
                    <a:pt x="50" y="45"/>
                  </a:cubicBezTo>
                  <a:cubicBezTo>
                    <a:pt x="50" y="45"/>
                    <a:pt x="51" y="45"/>
                    <a:pt x="51" y="44"/>
                  </a:cubicBezTo>
                  <a:cubicBezTo>
                    <a:pt x="52" y="44"/>
                    <a:pt x="53" y="43"/>
                    <a:pt x="54" y="43"/>
                  </a:cubicBezTo>
                  <a:cubicBezTo>
                    <a:pt x="55" y="43"/>
                    <a:pt x="57" y="45"/>
                    <a:pt x="62" y="51"/>
                  </a:cubicBezTo>
                  <a:cubicBezTo>
                    <a:pt x="64" y="53"/>
                    <a:pt x="66" y="54"/>
                    <a:pt x="68" y="54"/>
                  </a:cubicBezTo>
                  <a:cubicBezTo>
                    <a:pt x="70" y="55"/>
                    <a:pt x="72" y="56"/>
                    <a:pt x="72" y="59"/>
                  </a:cubicBezTo>
                  <a:cubicBezTo>
                    <a:pt x="72" y="60"/>
                    <a:pt x="73" y="64"/>
                    <a:pt x="76" y="64"/>
                  </a:cubicBezTo>
                  <a:cubicBezTo>
                    <a:pt x="79" y="65"/>
                    <a:pt x="81" y="67"/>
                    <a:pt x="82" y="68"/>
                  </a:cubicBezTo>
                  <a:cubicBezTo>
                    <a:pt x="83" y="69"/>
                    <a:pt x="84" y="70"/>
                    <a:pt x="84" y="70"/>
                  </a:cubicBezTo>
                  <a:cubicBezTo>
                    <a:pt x="86" y="70"/>
                    <a:pt x="87" y="71"/>
                    <a:pt x="88" y="73"/>
                  </a:cubicBezTo>
                  <a:cubicBezTo>
                    <a:pt x="89" y="75"/>
                    <a:pt x="88" y="77"/>
                    <a:pt x="87" y="80"/>
                  </a:cubicBezTo>
                  <a:cubicBezTo>
                    <a:pt x="87" y="81"/>
                    <a:pt x="87" y="81"/>
                    <a:pt x="87" y="82"/>
                  </a:cubicBezTo>
                  <a:cubicBezTo>
                    <a:pt x="87" y="83"/>
                    <a:pt x="89" y="84"/>
                    <a:pt x="93" y="86"/>
                  </a:cubicBezTo>
                  <a:cubicBezTo>
                    <a:pt x="98" y="88"/>
                    <a:pt x="98" y="89"/>
                    <a:pt x="100" y="91"/>
                  </a:cubicBezTo>
                  <a:cubicBezTo>
                    <a:pt x="100" y="92"/>
                    <a:pt x="101" y="93"/>
                    <a:pt x="103" y="95"/>
                  </a:cubicBezTo>
                  <a:cubicBezTo>
                    <a:pt x="108" y="100"/>
                    <a:pt x="124" y="117"/>
                    <a:pt x="128" y="122"/>
                  </a:cubicBezTo>
                  <a:cubicBezTo>
                    <a:pt x="130" y="126"/>
                    <a:pt x="132" y="130"/>
                    <a:pt x="133" y="133"/>
                  </a:cubicBezTo>
                  <a:cubicBezTo>
                    <a:pt x="133" y="135"/>
                    <a:pt x="133" y="135"/>
                    <a:pt x="133" y="135"/>
                  </a:cubicBezTo>
                  <a:cubicBezTo>
                    <a:pt x="134" y="137"/>
                    <a:pt x="133" y="139"/>
                    <a:pt x="133" y="140"/>
                  </a:cubicBezTo>
                  <a:cubicBezTo>
                    <a:pt x="132" y="142"/>
                    <a:pt x="132" y="142"/>
                    <a:pt x="133" y="143"/>
                  </a:cubicBezTo>
                  <a:cubicBezTo>
                    <a:pt x="133" y="144"/>
                    <a:pt x="134" y="145"/>
                    <a:pt x="133" y="146"/>
                  </a:cubicBezTo>
                  <a:cubicBezTo>
                    <a:pt x="133" y="147"/>
                    <a:pt x="131" y="148"/>
                    <a:pt x="130" y="148"/>
                  </a:cubicBezTo>
                  <a:cubicBezTo>
                    <a:pt x="130" y="148"/>
                    <a:pt x="130" y="148"/>
                    <a:pt x="130" y="148"/>
                  </a:cubicBezTo>
                  <a:cubicBezTo>
                    <a:pt x="130" y="151"/>
                    <a:pt x="133" y="159"/>
                    <a:pt x="137" y="160"/>
                  </a:cubicBezTo>
                  <a:cubicBezTo>
                    <a:pt x="142" y="160"/>
                    <a:pt x="147" y="165"/>
                    <a:pt x="151" y="169"/>
                  </a:cubicBezTo>
                  <a:cubicBezTo>
                    <a:pt x="152" y="170"/>
                    <a:pt x="153" y="170"/>
                    <a:pt x="154" y="171"/>
                  </a:cubicBezTo>
                  <a:cubicBezTo>
                    <a:pt x="156" y="173"/>
                    <a:pt x="159" y="174"/>
                    <a:pt x="163" y="174"/>
                  </a:cubicBezTo>
                  <a:cubicBezTo>
                    <a:pt x="166" y="175"/>
                    <a:pt x="168" y="175"/>
                    <a:pt x="171" y="176"/>
                  </a:cubicBezTo>
                  <a:cubicBezTo>
                    <a:pt x="174" y="177"/>
                    <a:pt x="177" y="179"/>
                    <a:pt x="180" y="181"/>
                  </a:cubicBezTo>
                  <a:cubicBezTo>
                    <a:pt x="184" y="183"/>
                    <a:pt x="188" y="186"/>
                    <a:pt x="193" y="187"/>
                  </a:cubicBezTo>
                  <a:cubicBezTo>
                    <a:pt x="203" y="190"/>
                    <a:pt x="213" y="194"/>
                    <a:pt x="219" y="199"/>
                  </a:cubicBezTo>
                  <a:cubicBezTo>
                    <a:pt x="224" y="202"/>
                    <a:pt x="230" y="201"/>
                    <a:pt x="240" y="197"/>
                  </a:cubicBezTo>
                  <a:cubicBezTo>
                    <a:pt x="243" y="196"/>
                    <a:pt x="245" y="196"/>
                    <a:pt x="248" y="196"/>
                  </a:cubicBezTo>
                  <a:cubicBezTo>
                    <a:pt x="253" y="196"/>
                    <a:pt x="257" y="198"/>
                    <a:pt x="260" y="199"/>
                  </a:cubicBezTo>
                  <a:cubicBezTo>
                    <a:pt x="261" y="200"/>
                    <a:pt x="262" y="200"/>
                    <a:pt x="262" y="200"/>
                  </a:cubicBezTo>
                  <a:cubicBezTo>
                    <a:pt x="265" y="201"/>
                    <a:pt x="269" y="204"/>
                    <a:pt x="273" y="209"/>
                  </a:cubicBezTo>
                  <a:cubicBezTo>
                    <a:pt x="274" y="207"/>
                    <a:pt x="275" y="206"/>
                    <a:pt x="276" y="205"/>
                  </a:cubicBezTo>
                  <a:cubicBezTo>
                    <a:pt x="276" y="205"/>
                    <a:pt x="276" y="205"/>
                    <a:pt x="276" y="205"/>
                  </a:cubicBezTo>
                  <a:cubicBezTo>
                    <a:pt x="276" y="205"/>
                    <a:pt x="277" y="204"/>
                    <a:pt x="277" y="204"/>
                  </a:cubicBezTo>
                  <a:cubicBezTo>
                    <a:pt x="277" y="204"/>
                    <a:pt x="277" y="204"/>
                    <a:pt x="277" y="204"/>
                  </a:cubicBezTo>
                  <a:cubicBezTo>
                    <a:pt x="277" y="203"/>
                    <a:pt x="278" y="203"/>
                    <a:pt x="278" y="203"/>
                  </a:cubicBezTo>
                  <a:cubicBezTo>
                    <a:pt x="278" y="202"/>
                    <a:pt x="278" y="202"/>
                    <a:pt x="278" y="202"/>
                  </a:cubicBezTo>
                  <a:cubicBezTo>
                    <a:pt x="278" y="202"/>
                    <a:pt x="278" y="202"/>
                    <a:pt x="279" y="201"/>
                  </a:cubicBezTo>
                  <a:cubicBezTo>
                    <a:pt x="279" y="201"/>
                    <a:pt x="279" y="201"/>
                    <a:pt x="279" y="201"/>
                  </a:cubicBezTo>
                  <a:cubicBezTo>
                    <a:pt x="279" y="201"/>
                    <a:pt x="279" y="201"/>
                    <a:pt x="279" y="201"/>
                  </a:cubicBezTo>
                  <a:cubicBezTo>
                    <a:pt x="279" y="200"/>
                    <a:pt x="279" y="200"/>
                    <a:pt x="280" y="200"/>
                  </a:cubicBezTo>
                  <a:cubicBezTo>
                    <a:pt x="280" y="200"/>
                    <a:pt x="280" y="200"/>
                    <a:pt x="280" y="200"/>
                  </a:cubicBezTo>
                  <a:cubicBezTo>
                    <a:pt x="280" y="200"/>
                    <a:pt x="280" y="200"/>
                    <a:pt x="280" y="200"/>
                  </a:cubicBezTo>
                  <a:cubicBezTo>
                    <a:pt x="280" y="199"/>
                    <a:pt x="280" y="199"/>
                    <a:pt x="280" y="199"/>
                  </a:cubicBezTo>
                  <a:cubicBezTo>
                    <a:pt x="281" y="199"/>
                    <a:pt x="281" y="199"/>
                    <a:pt x="281" y="199"/>
                  </a:cubicBezTo>
                  <a:cubicBezTo>
                    <a:pt x="281" y="199"/>
                    <a:pt x="281" y="199"/>
                    <a:pt x="281" y="199"/>
                  </a:cubicBezTo>
                  <a:cubicBezTo>
                    <a:pt x="281" y="199"/>
                    <a:pt x="281" y="199"/>
                    <a:pt x="281" y="198"/>
                  </a:cubicBezTo>
                  <a:cubicBezTo>
                    <a:pt x="281" y="198"/>
                    <a:pt x="281" y="198"/>
                    <a:pt x="281" y="198"/>
                  </a:cubicBezTo>
                  <a:cubicBezTo>
                    <a:pt x="281" y="198"/>
                    <a:pt x="281" y="198"/>
                    <a:pt x="281" y="198"/>
                  </a:cubicBezTo>
                  <a:cubicBezTo>
                    <a:pt x="282" y="198"/>
                    <a:pt x="282" y="198"/>
                    <a:pt x="282" y="198"/>
                  </a:cubicBezTo>
                  <a:cubicBezTo>
                    <a:pt x="282" y="198"/>
                    <a:pt x="282" y="198"/>
                    <a:pt x="282" y="198"/>
                  </a:cubicBezTo>
                  <a:cubicBezTo>
                    <a:pt x="282" y="198"/>
                    <a:pt x="282" y="198"/>
                    <a:pt x="282" y="198"/>
                  </a:cubicBezTo>
                  <a:cubicBezTo>
                    <a:pt x="282" y="198"/>
                    <a:pt x="282" y="198"/>
                    <a:pt x="282" y="198"/>
                  </a:cubicBezTo>
                  <a:cubicBezTo>
                    <a:pt x="282" y="198"/>
                    <a:pt x="282" y="198"/>
                    <a:pt x="282" y="198"/>
                  </a:cubicBezTo>
                  <a:cubicBezTo>
                    <a:pt x="282" y="198"/>
                    <a:pt x="282" y="198"/>
                    <a:pt x="282" y="198"/>
                  </a:cubicBezTo>
                  <a:cubicBezTo>
                    <a:pt x="282" y="198"/>
                    <a:pt x="282" y="198"/>
                    <a:pt x="282" y="198"/>
                  </a:cubicBezTo>
                  <a:cubicBezTo>
                    <a:pt x="282" y="198"/>
                    <a:pt x="282" y="198"/>
                    <a:pt x="282" y="198"/>
                  </a:cubicBezTo>
                  <a:cubicBezTo>
                    <a:pt x="282" y="198"/>
                    <a:pt x="282" y="198"/>
                    <a:pt x="282" y="198"/>
                  </a:cubicBezTo>
                  <a:cubicBezTo>
                    <a:pt x="282" y="197"/>
                    <a:pt x="283" y="197"/>
                    <a:pt x="283" y="197"/>
                  </a:cubicBezTo>
                  <a:cubicBezTo>
                    <a:pt x="283" y="197"/>
                    <a:pt x="284" y="197"/>
                    <a:pt x="286" y="197"/>
                  </a:cubicBezTo>
                  <a:cubicBezTo>
                    <a:pt x="287" y="198"/>
                    <a:pt x="289" y="198"/>
                    <a:pt x="291" y="198"/>
                  </a:cubicBezTo>
                  <a:cubicBezTo>
                    <a:pt x="294" y="198"/>
                    <a:pt x="295" y="197"/>
                    <a:pt x="296" y="197"/>
                  </a:cubicBezTo>
                  <a:cubicBezTo>
                    <a:pt x="296" y="197"/>
                    <a:pt x="296" y="197"/>
                    <a:pt x="296" y="197"/>
                  </a:cubicBezTo>
                  <a:cubicBezTo>
                    <a:pt x="296" y="196"/>
                    <a:pt x="294" y="194"/>
                    <a:pt x="292" y="193"/>
                  </a:cubicBezTo>
                  <a:cubicBezTo>
                    <a:pt x="292" y="192"/>
                    <a:pt x="291" y="192"/>
                    <a:pt x="291" y="192"/>
                  </a:cubicBezTo>
                  <a:cubicBezTo>
                    <a:pt x="289" y="189"/>
                    <a:pt x="288" y="188"/>
                    <a:pt x="288" y="187"/>
                  </a:cubicBezTo>
                  <a:cubicBezTo>
                    <a:pt x="288" y="186"/>
                    <a:pt x="288" y="186"/>
                    <a:pt x="288" y="186"/>
                  </a:cubicBezTo>
                  <a:cubicBezTo>
                    <a:pt x="288" y="185"/>
                    <a:pt x="288" y="185"/>
                    <a:pt x="288" y="185"/>
                  </a:cubicBezTo>
                  <a:cubicBezTo>
                    <a:pt x="289" y="185"/>
                    <a:pt x="289" y="184"/>
                    <a:pt x="289" y="183"/>
                  </a:cubicBezTo>
                  <a:cubicBezTo>
                    <a:pt x="290" y="180"/>
                    <a:pt x="291" y="176"/>
                    <a:pt x="293" y="176"/>
                  </a:cubicBezTo>
                  <a:cubicBezTo>
                    <a:pt x="294" y="176"/>
                    <a:pt x="294" y="176"/>
                    <a:pt x="294" y="176"/>
                  </a:cubicBezTo>
                  <a:cubicBezTo>
                    <a:pt x="295" y="176"/>
                    <a:pt x="295" y="176"/>
                    <a:pt x="296" y="176"/>
                  </a:cubicBezTo>
                  <a:cubicBezTo>
                    <a:pt x="298" y="177"/>
                    <a:pt x="300" y="177"/>
                    <a:pt x="302" y="177"/>
                  </a:cubicBezTo>
                  <a:cubicBezTo>
                    <a:pt x="303" y="177"/>
                    <a:pt x="304" y="177"/>
                    <a:pt x="306" y="177"/>
                  </a:cubicBezTo>
                  <a:cubicBezTo>
                    <a:pt x="306" y="177"/>
                    <a:pt x="306" y="177"/>
                    <a:pt x="306" y="177"/>
                  </a:cubicBezTo>
                  <a:cubicBezTo>
                    <a:pt x="307" y="177"/>
                    <a:pt x="307" y="177"/>
                    <a:pt x="308" y="177"/>
                  </a:cubicBezTo>
                  <a:cubicBezTo>
                    <a:pt x="308" y="177"/>
                    <a:pt x="309" y="177"/>
                    <a:pt x="309" y="177"/>
                  </a:cubicBezTo>
                  <a:cubicBezTo>
                    <a:pt x="309" y="177"/>
                    <a:pt x="309" y="177"/>
                    <a:pt x="309" y="177"/>
                  </a:cubicBezTo>
                  <a:cubicBezTo>
                    <a:pt x="310" y="177"/>
                    <a:pt x="311" y="177"/>
                    <a:pt x="312" y="177"/>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dirty="0">
                <a:latin typeface="Lato Light"/>
                <a:cs typeface="Lato Light"/>
              </a:endParaRPr>
            </a:p>
          </p:txBody>
        </p:sp>
        <p:sp>
          <p:nvSpPr>
            <p:cNvPr id="692" name="Freeform 2117"/>
            <p:cNvSpPr>
              <a:spLocks/>
            </p:cNvSpPr>
            <p:nvPr/>
          </p:nvSpPr>
          <p:spPr bwMode="auto">
            <a:xfrm>
              <a:off x="2464437" y="3739851"/>
              <a:ext cx="72477" cy="75536"/>
            </a:xfrm>
            <a:custGeom>
              <a:avLst/>
              <a:gdLst>
                <a:gd name="T0" fmla="*/ 30 w 41"/>
                <a:gd name="T1" fmla="*/ 39 h 43"/>
                <a:gd name="T2" fmla="*/ 31 w 41"/>
                <a:gd name="T3" fmla="*/ 38 h 43"/>
                <a:gd name="T4" fmla="*/ 31 w 41"/>
                <a:gd name="T5" fmla="*/ 38 h 43"/>
                <a:gd name="T6" fmla="*/ 32 w 41"/>
                <a:gd name="T7" fmla="*/ 38 h 43"/>
                <a:gd name="T8" fmla="*/ 32 w 41"/>
                <a:gd name="T9" fmla="*/ 37 h 43"/>
                <a:gd name="T10" fmla="*/ 33 w 41"/>
                <a:gd name="T11" fmla="*/ 37 h 43"/>
                <a:gd name="T12" fmla="*/ 33 w 41"/>
                <a:gd name="T13" fmla="*/ 37 h 43"/>
                <a:gd name="T14" fmla="*/ 33 w 41"/>
                <a:gd name="T15" fmla="*/ 37 h 43"/>
                <a:gd name="T16" fmla="*/ 33 w 41"/>
                <a:gd name="T17" fmla="*/ 37 h 43"/>
                <a:gd name="T18" fmla="*/ 33 w 41"/>
                <a:gd name="T19" fmla="*/ 37 h 43"/>
                <a:gd name="T20" fmla="*/ 34 w 41"/>
                <a:gd name="T21" fmla="*/ 37 h 43"/>
                <a:gd name="T22" fmla="*/ 34 w 41"/>
                <a:gd name="T23" fmla="*/ 35 h 43"/>
                <a:gd name="T24" fmla="*/ 39 w 41"/>
                <a:gd name="T25" fmla="*/ 28 h 43"/>
                <a:gd name="T26" fmla="*/ 41 w 41"/>
                <a:gd name="T27" fmla="*/ 26 h 43"/>
                <a:gd name="T28" fmla="*/ 40 w 41"/>
                <a:gd name="T29" fmla="*/ 25 h 43"/>
                <a:gd name="T30" fmla="*/ 39 w 41"/>
                <a:gd name="T31" fmla="*/ 23 h 43"/>
                <a:gd name="T32" fmla="*/ 34 w 41"/>
                <a:gd name="T33" fmla="*/ 24 h 43"/>
                <a:gd name="T34" fmla="*/ 34 w 41"/>
                <a:gd name="T35" fmla="*/ 1 h 43"/>
                <a:gd name="T36" fmla="*/ 33 w 41"/>
                <a:gd name="T37" fmla="*/ 1 h 43"/>
                <a:gd name="T38" fmla="*/ 32 w 41"/>
                <a:gd name="T39" fmla="*/ 1 h 43"/>
                <a:gd name="T40" fmla="*/ 20 w 41"/>
                <a:gd name="T41" fmla="*/ 0 h 43"/>
                <a:gd name="T42" fmla="*/ 18 w 41"/>
                <a:gd name="T43" fmla="*/ 0 h 43"/>
                <a:gd name="T44" fmla="*/ 17 w 41"/>
                <a:gd name="T45" fmla="*/ 4 h 43"/>
                <a:gd name="T46" fmla="*/ 16 w 41"/>
                <a:gd name="T47" fmla="*/ 7 h 43"/>
                <a:gd name="T48" fmla="*/ 18 w 41"/>
                <a:gd name="T49" fmla="*/ 9 h 43"/>
                <a:gd name="T50" fmla="*/ 24 w 41"/>
                <a:gd name="T51" fmla="*/ 18 h 43"/>
                <a:gd name="T52" fmla="*/ 14 w 41"/>
                <a:gd name="T53" fmla="*/ 22 h 43"/>
                <a:gd name="T54" fmla="*/ 9 w 41"/>
                <a:gd name="T55" fmla="*/ 21 h 43"/>
                <a:gd name="T56" fmla="*/ 8 w 41"/>
                <a:gd name="T57" fmla="*/ 21 h 43"/>
                <a:gd name="T58" fmla="*/ 7 w 41"/>
                <a:gd name="T59" fmla="*/ 23 h 43"/>
                <a:gd name="T60" fmla="*/ 7 w 41"/>
                <a:gd name="T61" fmla="*/ 23 h 43"/>
                <a:gd name="T62" fmla="*/ 5 w 41"/>
                <a:gd name="T63" fmla="*/ 24 h 43"/>
                <a:gd name="T64" fmla="*/ 5 w 41"/>
                <a:gd name="T65" fmla="*/ 25 h 43"/>
                <a:gd name="T66" fmla="*/ 3 w 41"/>
                <a:gd name="T67" fmla="*/ 27 h 43"/>
                <a:gd name="T68" fmla="*/ 3 w 41"/>
                <a:gd name="T69" fmla="*/ 28 h 43"/>
                <a:gd name="T70" fmla="*/ 1 w 41"/>
                <a:gd name="T71" fmla="*/ 31 h 43"/>
                <a:gd name="T72" fmla="*/ 0 w 41"/>
                <a:gd name="T73" fmla="*/ 31 h 43"/>
                <a:gd name="T74" fmla="*/ 2 w 41"/>
                <a:gd name="T75" fmla="*/ 33 h 43"/>
                <a:gd name="T76" fmla="*/ 11 w 41"/>
                <a:gd name="T77" fmla="*/ 40 h 43"/>
                <a:gd name="T78" fmla="*/ 17 w 41"/>
                <a:gd name="T79" fmla="*/ 42 h 43"/>
                <a:gd name="T80" fmla="*/ 20 w 41"/>
                <a:gd name="T81" fmla="*/ 42 h 43"/>
                <a:gd name="T82" fmla="*/ 26 w 41"/>
                <a:gd name="T83" fmla="*/ 43 h 43"/>
                <a:gd name="T84" fmla="*/ 27 w 41"/>
                <a:gd name="T85" fmla="*/ 42 h 43"/>
                <a:gd name="T86" fmla="*/ 27 w 41"/>
                <a:gd name="T87" fmla="*/ 41 h 43"/>
                <a:gd name="T88" fmla="*/ 28 w 41"/>
                <a:gd name="T89" fmla="*/ 40 h 43"/>
                <a:gd name="T90" fmla="*/ 29 w 41"/>
                <a:gd name="T91" fmla="*/ 40 h 43"/>
                <a:gd name="T92" fmla="*/ 30 w 41"/>
                <a:gd name="T93" fmla="*/ 39 h 43"/>
                <a:gd name="T94" fmla="*/ 30 w 41"/>
                <a:gd name="T95" fmla="*/ 39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1" h="43">
                  <a:moveTo>
                    <a:pt x="30" y="39"/>
                  </a:moveTo>
                  <a:cubicBezTo>
                    <a:pt x="31" y="38"/>
                    <a:pt x="31" y="38"/>
                    <a:pt x="31" y="38"/>
                  </a:cubicBezTo>
                  <a:cubicBezTo>
                    <a:pt x="31" y="38"/>
                    <a:pt x="31" y="38"/>
                    <a:pt x="31" y="38"/>
                  </a:cubicBezTo>
                  <a:cubicBezTo>
                    <a:pt x="32" y="38"/>
                    <a:pt x="32" y="38"/>
                    <a:pt x="32" y="38"/>
                  </a:cubicBezTo>
                  <a:cubicBezTo>
                    <a:pt x="32" y="37"/>
                    <a:pt x="32" y="37"/>
                    <a:pt x="32" y="37"/>
                  </a:cubicBezTo>
                  <a:cubicBezTo>
                    <a:pt x="32" y="37"/>
                    <a:pt x="33" y="37"/>
                    <a:pt x="33" y="37"/>
                  </a:cubicBezTo>
                  <a:cubicBezTo>
                    <a:pt x="33" y="37"/>
                    <a:pt x="33" y="37"/>
                    <a:pt x="33" y="37"/>
                  </a:cubicBezTo>
                  <a:cubicBezTo>
                    <a:pt x="33" y="37"/>
                    <a:pt x="33" y="37"/>
                    <a:pt x="33" y="37"/>
                  </a:cubicBezTo>
                  <a:cubicBezTo>
                    <a:pt x="33" y="37"/>
                    <a:pt x="33" y="37"/>
                    <a:pt x="33" y="37"/>
                  </a:cubicBezTo>
                  <a:cubicBezTo>
                    <a:pt x="33" y="37"/>
                    <a:pt x="33" y="37"/>
                    <a:pt x="33" y="37"/>
                  </a:cubicBezTo>
                  <a:cubicBezTo>
                    <a:pt x="34" y="37"/>
                    <a:pt x="34" y="37"/>
                    <a:pt x="34" y="37"/>
                  </a:cubicBezTo>
                  <a:cubicBezTo>
                    <a:pt x="34" y="36"/>
                    <a:pt x="34" y="36"/>
                    <a:pt x="34" y="35"/>
                  </a:cubicBezTo>
                  <a:cubicBezTo>
                    <a:pt x="34" y="34"/>
                    <a:pt x="35" y="31"/>
                    <a:pt x="39" y="28"/>
                  </a:cubicBezTo>
                  <a:cubicBezTo>
                    <a:pt x="39" y="27"/>
                    <a:pt x="40" y="27"/>
                    <a:pt x="41" y="26"/>
                  </a:cubicBezTo>
                  <a:cubicBezTo>
                    <a:pt x="41" y="25"/>
                    <a:pt x="40" y="25"/>
                    <a:pt x="40" y="25"/>
                  </a:cubicBezTo>
                  <a:cubicBezTo>
                    <a:pt x="40" y="24"/>
                    <a:pt x="39" y="24"/>
                    <a:pt x="39" y="23"/>
                  </a:cubicBezTo>
                  <a:cubicBezTo>
                    <a:pt x="34" y="24"/>
                    <a:pt x="34" y="24"/>
                    <a:pt x="34" y="24"/>
                  </a:cubicBezTo>
                  <a:cubicBezTo>
                    <a:pt x="34" y="1"/>
                    <a:pt x="34" y="1"/>
                    <a:pt x="34" y="1"/>
                  </a:cubicBezTo>
                  <a:cubicBezTo>
                    <a:pt x="34" y="1"/>
                    <a:pt x="33" y="1"/>
                    <a:pt x="33" y="1"/>
                  </a:cubicBezTo>
                  <a:cubicBezTo>
                    <a:pt x="32" y="1"/>
                    <a:pt x="32" y="1"/>
                    <a:pt x="32" y="1"/>
                  </a:cubicBezTo>
                  <a:cubicBezTo>
                    <a:pt x="28" y="1"/>
                    <a:pt x="24" y="1"/>
                    <a:pt x="20" y="0"/>
                  </a:cubicBezTo>
                  <a:cubicBezTo>
                    <a:pt x="19" y="0"/>
                    <a:pt x="19" y="0"/>
                    <a:pt x="18" y="0"/>
                  </a:cubicBezTo>
                  <a:cubicBezTo>
                    <a:pt x="18" y="1"/>
                    <a:pt x="17" y="3"/>
                    <a:pt x="17" y="4"/>
                  </a:cubicBezTo>
                  <a:cubicBezTo>
                    <a:pt x="17" y="5"/>
                    <a:pt x="16" y="6"/>
                    <a:pt x="16" y="7"/>
                  </a:cubicBezTo>
                  <a:cubicBezTo>
                    <a:pt x="17" y="7"/>
                    <a:pt x="17" y="8"/>
                    <a:pt x="18" y="9"/>
                  </a:cubicBezTo>
                  <a:cubicBezTo>
                    <a:pt x="21" y="12"/>
                    <a:pt x="25" y="15"/>
                    <a:pt x="24" y="18"/>
                  </a:cubicBezTo>
                  <a:cubicBezTo>
                    <a:pt x="23" y="21"/>
                    <a:pt x="18" y="22"/>
                    <a:pt x="14" y="22"/>
                  </a:cubicBezTo>
                  <a:cubicBezTo>
                    <a:pt x="13" y="22"/>
                    <a:pt x="11" y="22"/>
                    <a:pt x="9" y="21"/>
                  </a:cubicBezTo>
                  <a:cubicBezTo>
                    <a:pt x="9" y="21"/>
                    <a:pt x="8" y="21"/>
                    <a:pt x="8" y="21"/>
                  </a:cubicBezTo>
                  <a:cubicBezTo>
                    <a:pt x="8" y="22"/>
                    <a:pt x="7" y="22"/>
                    <a:pt x="7" y="23"/>
                  </a:cubicBezTo>
                  <a:cubicBezTo>
                    <a:pt x="7" y="23"/>
                    <a:pt x="7" y="23"/>
                    <a:pt x="7" y="23"/>
                  </a:cubicBezTo>
                  <a:cubicBezTo>
                    <a:pt x="6" y="23"/>
                    <a:pt x="6" y="24"/>
                    <a:pt x="5" y="24"/>
                  </a:cubicBezTo>
                  <a:cubicBezTo>
                    <a:pt x="5" y="25"/>
                    <a:pt x="5" y="25"/>
                    <a:pt x="5" y="25"/>
                  </a:cubicBezTo>
                  <a:cubicBezTo>
                    <a:pt x="4" y="26"/>
                    <a:pt x="4" y="26"/>
                    <a:pt x="3" y="27"/>
                  </a:cubicBezTo>
                  <a:cubicBezTo>
                    <a:pt x="3" y="28"/>
                    <a:pt x="3" y="28"/>
                    <a:pt x="3" y="28"/>
                  </a:cubicBezTo>
                  <a:cubicBezTo>
                    <a:pt x="2" y="29"/>
                    <a:pt x="1" y="30"/>
                    <a:pt x="1" y="31"/>
                  </a:cubicBezTo>
                  <a:cubicBezTo>
                    <a:pt x="1" y="31"/>
                    <a:pt x="1" y="31"/>
                    <a:pt x="0" y="31"/>
                  </a:cubicBezTo>
                  <a:cubicBezTo>
                    <a:pt x="2" y="33"/>
                    <a:pt x="2" y="33"/>
                    <a:pt x="2" y="33"/>
                  </a:cubicBezTo>
                  <a:cubicBezTo>
                    <a:pt x="6" y="36"/>
                    <a:pt x="9" y="39"/>
                    <a:pt x="11" y="40"/>
                  </a:cubicBezTo>
                  <a:cubicBezTo>
                    <a:pt x="13" y="41"/>
                    <a:pt x="15" y="42"/>
                    <a:pt x="17" y="42"/>
                  </a:cubicBezTo>
                  <a:cubicBezTo>
                    <a:pt x="20" y="42"/>
                    <a:pt x="20" y="42"/>
                    <a:pt x="20" y="42"/>
                  </a:cubicBezTo>
                  <a:cubicBezTo>
                    <a:pt x="22" y="42"/>
                    <a:pt x="24" y="42"/>
                    <a:pt x="26" y="43"/>
                  </a:cubicBezTo>
                  <a:cubicBezTo>
                    <a:pt x="26" y="42"/>
                    <a:pt x="26" y="42"/>
                    <a:pt x="27" y="42"/>
                  </a:cubicBezTo>
                  <a:cubicBezTo>
                    <a:pt x="27" y="42"/>
                    <a:pt x="27" y="42"/>
                    <a:pt x="27" y="41"/>
                  </a:cubicBezTo>
                  <a:cubicBezTo>
                    <a:pt x="28" y="41"/>
                    <a:pt x="28" y="41"/>
                    <a:pt x="28" y="40"/>
                  </a:cubicBezTo>
                  <a:cubicBezTo>
                    <a:pt x="29" y="40"/>
                    <a:pt x="29" y="40"/>
                    <a:pt x="29" y="40"/>
                  </a:cubicBezTo>
                  <a:cubicBezTo>
                    <a:pt x="29" y="40"/>
                    <a:pt x="30" y="39"/>
                    <a:pt x="30" y="39"/>
                  </a:cubicBezTo>
                  <a:cubicBezTo>
                    <a:pt x="30" y="39"/>
                    <a:pt x="30" y="39"/>
                    <a:pt x="30" y="39"/>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dirty="0">
                <a:latin typeface="Lato Light"/>
                <a:cs typeface="Lato Light"/>
              </a:endParaRPr>
            </a:p>
          </p:txBody>
        </p:sp>
        <p:sp>
          <p:nvSpPr>
            <p:cNvPr id="693" name="Freeform 2118"/>
            <p:cNvSpPr>
              <a:spLocks/>
            </p:cNvSpPr>
            <p:nvPr/>
          </p:nvSpPr>
          <p:spPr bwMode="auto">
            <a:xfrm>
              <a:off x="2523906" y="380459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dirty="0">
                <a:latin typeface="Lato Light"/>
                <a:cs typeface="Lato Light"/>
              </a:endParaRPr>
            </a:p>
          </p:txBody>
        </p:sp>
        <p:sp>
          <p:nvSpPr>
            <p:cNvPr id="694" name="Freeform 2119"/>
            <p:cNvSpPr>
              <a:spLocks/>
            </p:cNvSpPr>
            <p:nvPr/>
          </p:nvSpPr>
          <p:spPr bwMode="auto">
            <a:xfrm>
              <a:off x="2514614" y="3809992"/>
              <a:ext cx="1858"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dirty="0">
                <a:latin typeface="Lato Light"/>
                <a:cs typeface="Lato Light"/>
              </a:endParaRPr>
            </a:p>
          </p:txBody>
        </p:sp>
        <p:sp>
          <p:nvSpPr>
            <p:cNvPr id="695" name="Freeform 2120"/>
            <p:cNvSpPr>
              <a:spLocks/>
            </p:cNvSpPr>
            <p:nvPr/>
          </p:nvSpPr>
          <p:spPr bwMode="auto">
            <a:xfrm>
              <a:off x="2518331" y="380819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dirty="0">
                <a:latin typeface="Lato Light"/>
                <a:cs typeface="Lato Light"/>
              </a:endParaRPr>
            </a:p>
          </p:txBody>
        </p:sp>
        <p:sp>
          <p:nvSpPr>
            <p:cNvPr id="696" name="Freeform 2121"/>
            <p:cNvSpPr>
              <a:spLocks/>
            </p:cNvSpPr>
            <p:nvPr/>
          </p:nvSpPr>
          <p:spPr bwMode="auto">
            <a:xfrm>
              <a:off x="2523906" y="380459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dirty="0">
                <a:latin typeface="Lato Light"/>
                <a:cs typeface="Lato Light"/>
              </a:endParaRPr>
            </a:p>
          </p:txBody>
        </p:sp>
        <p:sp>
          <p:nvSpPr>
            <p:cNvPr id="697" name="Freeform 2122"/>
            <p:cNvSpPr>
              <a:spLocks/>
            </p:cNvSpPr>
            <p:nvPr/>
          </p:nvSpPr>
          <p:spPr bwMode="auto">
            <a:xfrm>
              <a:off x="2522048" y="3804596"/>
              <a:ext cx="0" cy="1798"/>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dirty="0">
                <a:latin typeface="Lato Light"/>
                <a:cs typeface="Lato Light"/>
              </a:endParaRPr>
            </a:p>
          </p:txBody>
        </p:sp>
        <p:sp>
          <p:nvSpPr>
            <p:cNvPr id="698" name="Freeform 2123"/>
            <p:cNvSpPr>
              <a:spLocks/>
            </p:cNvSpPr>
            <p:nvPr/>
          </p:nvSpPr>
          <p:spPr bwMode="auto">
            <a:xfrm>
              <a:off x="2520189" y="380639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dirty="0">
                <a:latin typeface="Lato Light"/>
                <a:cs typeface="Lato Light"/>
              </a:endParaRPr>
            </a:p>
          </p:txBody>
        </p:sp>
        <p:sp>
          <p:nvSpPr>
            <p:cNvPr id="699" name="Freeform 2124"/>
            <p:cNvSpPr>
              <a:spLocks/>
            </p:cNvSpPr>
            <p:nvPr/>
          </p:nvSpPr>
          <p:spPr bwMode="auto">
            <a:xfrm>
              <a:off x="2512756" y="3811790"/>
              <a:ext cx="0" cy="1798"/>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dirty="0">
                <a:latin typeface="Lato Light"/>
                <a:cs typeface="Lato Light"/>
              </a:endParaRPr>
            </a:p>
          </p:txBody>
        </p:sp>
        <p:sp>
          <p:nvSpPr>
            <p:cNvPr id="700" name="Freeform 2125"/>
            <p:cNvSpPr>
              <a:spLocks/>
            </p:cNvSpPr>
            <p:nvPr/>
          </p:nvSpPr>
          <p:spPr bwMode="auto">
            <a:xfrm>
              <a:off x="2523906" y="3784813"/>
              <a:ext cx="13009" cy="19783"/>
            </a:xfrm>
            <a:custGeom>
              <a:avLst/>
              <a:gdLst>
                <a:gd name="T0" fmla="*/ 1 w 8"/>
                <a:gd name="T1" fmla="*/ 9 h 11"/>
                <a:gd name="T2" fmla="*/ 1 w 8"/>
                <a:gd name="T3" fmla="*/ 11 h 11"/>
                <a:gd name="T4" fmla="*/ 0 w 8"/>
                <a:gd name="T5" fmla="*/ 11 h 11"/>
                <a:gd name="T6" fmla="*/ 1 w 8"/>
                <a:gd name="T7" fmla="*/ 11 h 11"/>
                <a:gd name="T8" fmla="*/ 1 w 8"/>
                <a:gd name="T9" fmla="*/ 9 h 11"/>
                <a:gd name="T10" fmla="*/ 6 w 8"/>
                <a:gd name="T11" fmla="*/ 2 h 11"/>
                <a:gd name="T12" fmla="*/ 8 w 8"/>
                <a:gd name="T13" fmla="*/ 0 h 11"/>
                <a:gd name="T14" fmla="*/ 8 w 8"/>
                <a:gd name="T15" fmla="*/ 0 h 11"/>
                <a:gd name="T16" fmla="*/ 6 w 8"/>
                <a:gd name="T17" fmla="*/ 2 h 11"/>
                <a:gd name="T18" fmla="*/ 1 w 8"/>
                <a:gd name="T19" fmla="*/ 9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11">
                  <a:moveTo>
                    <a:pt x="1" y="9"/>
                  </a:moveTo>
                  <a:cubicBezTo>
                    <a:pt x="1" y="10"/>
                    <a:pt x="1" y="10"/>
                    <a:pt x="1" y="11"/>
                  </a:cubicBezTo>
                  <a:cubicBezTo>
                    <a:pt x="0" y="11"/>
                    <a:pt x="0" y="11"/>
                    <a:pt x="0" y="11"/>
                  </a:cubicBezTo>
                  <a:cubicBezTo>
                    <a:pt x="1" y="11"/>
                    <a:pt x="1" y="11"/>
                    <a:pt x="1" y="11"/>
                  </a:cubicBezTo>
                  <a:cubicBezTo>
                    <a:pt x="1" y="11"/>
                    <a:pt x="1" y="10"/>
                    <a:pt x="1" y="9"/>
                  </a:cubicBezTo>
                  <a:cubicBezTo>
                    <a:pt x="1" y="8"/>
                    <a:pt x="2" y="5"/>
                    <a:pt x="6" y="2"/>
                  </a:cubicBezTo>
                  <a:cubicBezTo>
                    <a:pt x="6" y="1"/>
                    <a:pt x="7" y="1"/>
                    <a:pt x="8" y="0"/>
                  </a:cubicBezTo>
                  <a:cubicBezTo>
                    <a:pt x="8" y="0"/>
                    <a:pt x="8" y="0"/>
                    <a:pt x="8" y="0"/>
                  </a:cubicBezTo>
                  <a:cubicBezTo>
                    <a:pt x="7" y="1"/>
                    <a:pt x="6" y="1"/>
                    <a:pt x="6" y="2"/>
                  </a:cubicBezTo>
                  <a:cubicBezTo>
                    <a:pt x="2" y="5"/>
                    <a:pt x="1" y="8"/>
                    <a:pt x="1" y="9"/>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dirty="0">
                <a:latin typeface="Lato Light"/>
                <a:cs typeface="Lato Light"/>
              </a:endParaRPr>
            </a:p>
          </p:txBody>
        </p:sp>
        <p:sp>
          <p:nvSpPr>
            <p:cNvPr id="701" name="Freeform 2126"/>
            <p:cNvSpPr>
              <a:spLocks/>
            </p:cNvSpPr>
            <p:nvPr/>
          </p:nvSpPr>
          <p:spPr bwMode="auto">
            <a:xfrm>
              <a:off x="2518331" y="3806395"/>
              <a:ext cx="1858" cy="1798"/>
            </a:xfrm>
            <a:custGeom>
              <a:avLst/>
              <a:gdLst>
                <a:gd name="T0" fmla="*/ 0 w 1"/>
                <a:gd name="T1" fmla="*/ 1 h 1"/>
                <a:gd name="T2" fmla="*/ 0 w 1"/>
                <a:gd name="T3" fmla="*/ 1 h 1"/>
                <a:gd name="T4" fmla="*/ 0 w 1"/>
                <a:gd name="T5" fmla="*/ 1 h 1"/>
                <a:gd name="T6" fmla="*/ 1 w 1"/>
                <a:gd name="T7" fmla="*/ 0 h 1"/>
                <a:gd name="T8" fmla="*/ 1 w 1"/>
                <a:gd name="T9" fmla="*/ 0 h 1"/>
                <a:gd name="T10" fmla="*/ 0 w 1"/>
                <a:gd name="T11" fmla="*/ 1 h 1"/>
              </a:gdLst>
              <a:ahLst/>
              <a:cxnLst>
                <a:cxn ang="0">
                  <a:pos x="T0" y="T1"/>
                </a:cxn>
                <a:cxn ang="0">
                  <a:pos x="T2" y="T3"/>
                </a:cxn>
                <a:cxn ang="0">
                  <a:pos x="T4" y="T5"/>
                </a:cxn>
                <a:cxn ang="0">
                  <a:pos x="T6" y="T7"/>
                </a:cxn>
                <a:cxn ang="0">
                  <a:pos x="T8" y="T9"/>
                </a:cxn>
                <a:cxn ang="0">
                  <a:pos x="T10" y="T11"/>
                </a:cxn>
              </a:cxnLst>
              <a:rect l="0" t="0" r="r" b="b"/>
              <a:pathLst>
                <a:path w="1" h="1">
                  <a:moveTo>
                    <a:pt x="0" y="1"/>
                  </a:moveTo>
                  <a:cubicBezTo>
                    <a:pt x="0" y="1"/>
                    <a:pt x="0" y="1"/>
                    <a:pt x="0" y="1"/>
                  </a:cubicBezTo>
                  <a:cubicBezTo>
                    <a:pt x="0" y="1"/>
                    <a:pt x="0" y="1"/>
                    <a:pt x="0" y="1"/>
                  </a:cubicBezTo>
                  <a:cubicBezTo>
                    <a:pt x="1" y="1"/>
                    <a:pt x="1" y="0"/>
                    <a:pt x="1" y="0"/>
                  </a:cubicBezTo>
                  <a:cubicBezTo>
                    <a:pt x="1" y="0"/>
                    <a:pt x="1" y="0"/>
                    <a:pt x="1" y="0"/>
                  </a:cubicBezTo>
                  <a:lnTo>
                    <a:pt x="0" y="1"/>
                  </a:ln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dirty="0">
                <a:latin typeface="Lato Light"/>
                <a:cs typeface="Lato Light"/>
              </a:endParaRPr>
            </a:p>
          </p:txBody>
        </p:sp>
        <p:sp>
          <p:nvSpPr>
            <p:cNvPr id="702" name="Freeform 2127"/>
            <p:cNvSpPr>
              <a:spLocks/>
            </p:cNvSpPr>
            <p:nvPr/>
          </p:nvSpPr>
          <p:spPr bwMode="auto">
            <a:xfrm>
              <a:off x="2520189" y="380639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dirty="0">
                <a:latin typeface="Lato Light"/>
                <a:cs typeface="Lato Light"/>
              </a:endParaRPr>
            </a:p>
          </p:txBody>
        </p:sp>
        <p:sp>
          <p:nvSpPr>
            <p:cNvPr id="703" name="Freeform 2128"/>
            <p:cNvSpPr>
              <a:spLocks/>
            </p:cNvSpPr>
            <p:nvPr/>
          </p:nvSpPr>
          <p:spPr bwMode="auto">
            <a:xfrm>
              <a:off x="2518331" y="380819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dirty="0">
                <a:latin typeface="Lato Light"/>
                <a:cs typeface="Lato Light"/>
              </a:endParaRPr>
            </a:p>
          </p:txBody>
        </p:sp>
        <p:sp>
          <p:nvSpPr>
            <p:cNvPr id="704" name="Freeform 2129"/>
            <p:cNvSpPr>
              <a:spLocks/>
            </p:cNvSpPr>
            <p:nvPr/>
          </p:nvSpPr>
          <p:spPr bwMode="auto">
            <a:xfrm>
              <a:off x="2473729" y="3781216"/>
              <a:ext cx="0" cy="1798"/>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dirty="0">
                <a:latin typeface="Lato Light"/>
                <a:cs typeface="Lato Light"/>
              </a:endParaRPr>
            </a:p>
          </p:txBody>
        </p:sp>
        <p:sp>
          <p:nvSpPr>
            <p:cNvPr id="705" name="Freeform 2130"/>
            <p:cNvSpPr>
              <a:spLocks/>
            </p:cNvSpPr>
            <p:nvPr/>
          </p:nvSpPr>
          <p:spPr bwMode="auto">
            <a:xfrm>
              <a:off x="2522048" y="3741649"/>
              <a:ext cx="3717" cy="0"/>
            </a:xfrm>
            <a:custGeom>
              <a:avLst/>
              <a:gdLst>
                <a:gd name="T0" fmla="*/ 2 w 2"/>
                <a:gd name="T1" fmla="*/ 2 w 2"/>
                <a:gd name="T2" fmla="*/ 0 w 2"/>
                <a:gd name="T3" fmla="*/ 1 w 2"/>
                <a:gd name="T4" fmla="*/ 2 w 2"/>
              </a:gdLst>
              <a:ahLst/>
              <a:cxnLst>
                <a:cxn ang="0">
                  <a:pos x="T0" y="0"/>
                </a:cxn>
                <a:cxn ang="0">
                  <a:pos x="T1" y="0"/>
                </a:cxn>
                <a:cxn ang="0">
                  <a:pos x="T2" y="0"/>
                </a:cxn>
                <a:cxn ang="0">
                  <a:pos x="T3" y="0"/>
                </a:cxn>
                <a:cxn ang="0">
                  <a:pos x="T4" y="0"/>
                </a:cxn>
              </a:cxnLst>
              <a:rect l="0" t="0" r="r" b="b"/>
              <a:pathLst>
                <a:path w="2">
                  <a:moveTo>
                    <a:pt x="2" y="0"/>
                  </a:moveTo>
                  <a:cubicBezTo>
                    <a:pt x="2" y="0"/>
                    <a:pt x="2" y="0"/>
                    <a:pt x="2" y="0"/>
                  </a:cubicBezTo>
                  <a:cubicBezTo>
                    <a:pt x="2" y="0"/>
                    <a:pt x="1" y="0"/>
                    <a:pt x="0" y="0"/>
                  </a:cubicBezTo>
                  <a:cubicBezTo>
                    <a:pt x="0" y="0"/>
                    <a:pt x="0" y="0"/>
                    <a:pt x="1" y="0"/>
                  </a:cubicBezTo>
                  <a:cubicBezTo>
                    <a:pt x="1" y="0"/>
                    <a:pt x="2" y="0"/>
                    <a:pt x="2" y="0"/>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dirty="0">
                <a:latin typeface="Lato Light"/>
                <a:cs typeface="Lato Light"/>
              </a:endParaRPr>
            </a:p>
          </p:txBody>
        </p:sp>
        <p:sp>
          <p:nvSpPr>
            <p:cNvPr id="706" name="Freeform 2131"/>
            <p:cNvSpPr>
              <a:spLocks/>
            </p:cNvSpPr>
            <p:nvPr/>
          </p:nvSpPr>
          <p:spPr bwMode="auto">
            <a:xfrm>
              <a:off x="2464437" y="3793805"/>
              <a:ext cx="1858"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1" y="0"/>
                    <a:pt x="1" y="0"/>
                    <a:pt x="1" y="0"/>
                  </a:cubicBezTo>
                  <a:cubicBezTo>
                    <a:pt x="1" y="0"/>
                    <a:pt x="1" y="0"/>
                    <a:pt x="0" y="0"/>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dirty="0">
                <a:latin typeface="Lato Light"/>
                <a:cs typeface="Lato Light"/>
              </a:endParaRPr>
            </a:p>
          </p:txBody>
        </p:sp>
        <p:sp>
          <p:nvSpPr>
            <p:cNvPr id="707" name="Freeform 2132"/>
            <p:cNvSpPr>
              <a:spLocks/>
            </p:cNvSpPr>
            <p:nvPr/>
          </p:nvSpPr>
          <p:spPr bwMode="auto">
            <a:xfrm>
              <a:off x="2490455" y="3772223"/>
              <a:ext cx="16726" cy="5395"/>
            </a:xfrm>
            <a:custGeom>
              <a:avLst/>
              <a:gdLst>
                <a:gd name="T0" fmla="*/ 10 w 10"/>
                <a:gd name="T1" fmla="*/ 0 h 4"/>
                <a:gd name="T2" fmla="*/ 0 w 10"/>
                <a:gd name="T3" fmla="*/ 4 h 4"/>
                <a:gd name="T4" fmla="*/ 10 w 10"/>
                <a:gd name="T5" fmla="*/ 0 h 4"/>
              </a:gdLst>
              <a:ahLst/>
              <a:cxnLst>
                <a:cxn ang="0">
                  <a:pos x="T0" y="T1"/>
                </a:cxn>
                <a:cxn ang="0">
                  <a:pos x="T2" y="T3"/>
                </a:cxn>
                <a:cxn ang="0">
                  <a:pos x="T4" y="T5"/>
                </a:cxn>
              </a:cxnLst>
              <a:rect l="0" t="0" r="r" b="b"/>
              <a:pathLst>
                <a:path w="10" h="4">
                  <a:moveTo>
                    <a:pt x="10" y="0"/>
                  </a:moveTo>
                  <a:cubicBezTo>
                    <a:pt x="9" y="3"/>
                    <a:pt x="4" y="4"/>
                    <a:pt x="0" y="4"/>
                  </a:cubicBezTo>
                  <a:cubicBezTo>
                    <a:pt x="4" y="4"/>
                    <a:pt x="9" y="3"/>
                    <a:pt x="10" y="0"/>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dirty="0">
                <a:latin typeface="Lato Light"/>
                <a:cs typeface="Lato Light"/>
              </a:endParaRPr>
            </a:p>
          </p:txBody>
        </p:sp>
        <p:sp>
          <p:nvSpPr>
            <p:cNvPr id="708" name="Freeform 2133"/>
            <p:cNvSpPr>
              <a:spLocks/>
            </p:cNvSpPr>
            <p:nvPr/>
          </p:nvSpPr>
          <p:spPr bwMode="auto">
            <a:xfrm>
              <a:off x="2470013" y="3786611"/>
              <a:ext cx="0" cy="1798"/>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dirty="0">
                <a:latin typeface="Lato Light"/>
                <a:cs typeface="Lato Light"/>
              </a:endParaRPr>
            </a:p>
          </p:txBody>
        </p:sp>
        <p:sp>
          <p:nvSpPr>
            <p:cNvPr id="709" name="Freeform 2134"/>
            <p:cNvSpPr>
              <a:spLocks/>
            </p:cNvSpPr>
            <p:nvPr/>
          </p:nvSpPr>
          <p:spPr bwMode="auto">
            <a:xfrm>
              <a:off x="2477446" y="377941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dirty="0">
                <a:latin typeface="Lato Light"/>
                <a:cs typeface="Lato Light"/>
              </a:endParaRPr>
            </a:p>
          </p:txBody>
        </p:sp>
        <p:sp>
          <p:nvSpPr>
            <p:cNvPr id="710" name="Freeform 2135"/>
            <p:cNvSpPr>
              <a:spLocks/>
            </p:cNvSpPr>
            <p:nvPr/>
          </p:nvSpPr>
          <p:spPr bwMode="auto">
            <a:xfrm>
              <a:off x="2533198" y="3729060"/>
              <a:ext cx="14867" cy="44962"/>
            </a:xfrm>
            <a:custGeom>
              <a:avLst/>
              <a:gdLst>
                <a:gd name="T0" fmla="*/ 2 w 9"/>
                <a:gd name="T1" fmla="*/ 26 h 26"/>
                <a:gd name="T2" fmla="*/ 6 w 9"/>
                <a:gd name="T3" fmla="*/ 20 h 26"/>
                <a:gd name="T4" fmla="*/ 6 w 9"/>
                <a:gd name="T5" fmla="*/ 12 h 26"/>
                <a:gd name="T6" fmla="*/ 9 w 9"/>
                <a:gd name="T7" fmla="*/ 1 h 26"/>
                <a:gd name="T8" fmla="*/ 9 w 9"/>
                <a:gd name="T9" fmla="*/ 1 h 26"/>
                <a:gd name="T10" fmla="*/ 8 w 9"/>
                <a:gd name="T11" fmla="*/ 1 h 26"/>
                <a:gd name="T12" fmla="*/ 8 w 9"/>
                <a:gd name="T13" fmla="*/ 1 h 26"/>
                <a:gd name="T14" fmla="*/ 8 w 9"/>
                <a:gd name="T15" fmla="*/ 1 h 26"/>
                <a:gd name="T16" fmla="*/ 8 w 9"/>
                <a:gd name="T17" fmla="*/ 1 h 26"/>
                <a:gd name="T18" fmla="*/ 7 w 9"/>
                <a:gd name="T19" fmla="*/ 0 h 26"/>
                <a:gd name="T20" fmla="*/ 7 w 9"/>
                <a:gd name="T21" fmla="*/ 0 h 26"/>
                <a:gd name="T22" fmla="*/ 7 w 9"/>
                <a:gd name="T23" fmla="*/ 0 h 26"/>
                <a:gd name="T24" fmla="*/ 7 w 9"/>
                <a:gd name="T25" fmla="*/ 0 h 26"/>
                <a:gd name="T26" fmla="*/ 4 w 9"/>
                <a:gd name="T27" fmla="*/ 4 h 26"/>
                <a:gd name="T28" fmla="*/ 3 w 9"/>
                <a:gd name="T29" fmla="*/ 5 h 26"/>
                <a:gd name="T30" fmla="*/ 1 w 9"/>
                <a:gd name="T31" fmla="*/ 7 h 26"/>
                <a:gd name="T32" fmla="*/ 0 w 9"/>
                <a:gd name="T33" fmla="*/ 7 h 26"/>
                <a:gd name="T34" fmla="*/ 0 w 9"/>
                <a:gd name="T35" fmla="*/ 26 h 26"/>
                <a:gd name="T36" fmla="*/ 2 w 9"/>
                <a:gd name="T37"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 h="26">
                  <a:moveTo>
                    <a:pt x="2" y="26"/>
                  </a:moveTo>
                  <a:cubicBezTo>
                    <a:pt x="3" y="24"/>
                    <a:pt x="4" y="22"/>
                    <a:pt x="6" y="20"/>
                  </a:cubicBezTo>
                  <a:cubicBezTo>
                    <a:pt x="7" y="19"/>
                    <a:pt x="7" y="15"/>
                    <a:pt x="6" y="12"/>
                  </a:cubicBezTo>
                  <a:cubicBezTo>
                    <a:pt x="6" y="8"/>
                    <a:pt x="5" y="3"/>
                    <a:pt x="9" y="1"/>
                  </a:cubicBezTo>
                  <a:cubicBezTo>
                    <a:pt x="9" y="1"/>
                    <a:pt x="9" y="1"/>
                    <a:pt x="9" y="1"/>
                  </a:cubicBezTo>
                  <a:cubicBezTo>
                    <a:pt x="9" y="1"/>
                    <a:pt x="8" y="1"/>
                    <a:pt x="8" y="1"/>
                  </a:cubicBezTo>
                  <a:cubicBezTo>
                    <a:pt x="8" y="1"/>
                    <a:pt x="8" y="1"/>
                    <a:pt x="8" y="1"/>
                  </a:cubicBezTo>
                  <a:cubicBezTo>
                    <a:pt x="8" y="1"/>
                    <a:pt x="8" y="1"/>
                    <a:pt x="8" y="1"/>
                  </a:cubicBezTo>
                  <a:cubicBezTo>
                    <a:pt x="8" y="1"/>
                    <a:pt x="8" y="1"/>
                    <a:pt x="8" y="1"/>
                  </a:cubicBezTo>
                  <a:cubicBezTo>
                    <a:pt x="8" y="1"/>
                    <a:pt x="7" y="0"/>
                    <a:pt x="7" y="0"/>
                  </a:cubicBezTo>
                  <a:cubicBezTo>
                    <a:pt x="7" y="0"/>
                    <a:pt x="7" y="0"/>
                    <a:pt x="7" y="0"/>
                  </a:cubicBezTo>
                  <a:cubicBezTo>
                    <a:pt x="7" y="0"/>
                    <a:pt x="7" y="0"/>
                    <a:pt x="7" y="0"/>
                  </a:cubicBezTo>
                  <a:cubicBezTo>
                    <a:pt x="7" y="0"/>
                    <a:pt x="7" y="0"/>
                    <a:pt x="7" y="0"/>
                  </a:cubicBezTo>
                  <a:cubicBezTo>
                    <a:pt x="6" y="1"/>
                    <a:pt x="5" y="2"/>
                    <a:pt x="4" y="4"/>
                  </a:cubicBezTo>
                  <a:cubicBezTo>
                    <a:pt x="4" y="4"/>
                    <a:pt x="3" y="4"/>
                    <a:pt x="3" y="5"/>
                  </a:cubicBezTo>
                  <a:cubicBezTo>
                    <a:pt x="2" y="6"/>
                    <a:pt x="2" y="7"/>
                    <a:pt x="1" y="7"/>
                  </a:cubicBezTo>
                  <a:cubicBezTo>
                    <a:pt x="1" y="7"/>
                    <a:pt x="1" y="7"/>
                    <a:pt x="0" y="7"/>
                  </a:cubicBezTo>
                  <a:cubicBezTo>
                    <a:pt x="0" y="26"/>
                    <a:pt x="0" y="26"/>
                    <a:pt x="0" y="26"/>
                  </a:cubicBezTo>
                  <a:lnTo>
                    <a:pt x="2" y="26"/>
                  </a:ln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dirty="0">
                <a:latin typeface="Lato Light"/>
                <a:cs typeface="Lato Light"/>
              </a:endParaRPr>
            </a:p>
          </p:txBody>
        </p:sp>
        <p:sp>
          <p:nvSpPr>
            <p:cNvPr id="711" name="Freeform 2136"/>
            <p:cNvSpPr>
              <a:spLocks/>
            </p:cNvSpPr>
            <p:nvPr/>
          </p:nvSpPr>
          <p:spPr bwMode="auto">
            <a:xfrm>
              <a:off x="2546207" y="373085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dirty="0">
                <a:latin typeface="Lato Light"/>
                <a:cs typeface="Lato Light"/>
              </a:endParaRPr>
            </a:p>
          </p:txBody>
        </p:sp>
        <p:sp>
          <p:nvSpPr>
            <p:cNvPr id="712" name="Freeform 2137"/>
            <p:cNvSpPr>
              <a:spLocks/>
            </p:cNvSpPr>
            <p:nvPr/>
          </p:nvSpPr>
          <p:spPr bwMode="auto">
            <a:xfrm>
              <a:off x="2544348" y="372906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dirty="0">
                <a:latin typeface="Lato Light"/>
                <a:cs typeface="Lato Light"/>
              </a:endParaRPr>
            </a:p>
          </p:txBody>
        </p:sp>
        <p:sp>
          <p:nvSpPr>
            <p:cNvPr id="713" name="Freeform 2138"/>
            <p:cNvSpPr>
              <a:spLocks/>
            </p:cNvSpPr>
            <p:nvPr/>
          </p:nvSpPr>
          <p:spPr bwMode="auto">
            <a:xfrm>
              <a:off x="2546207" y="373085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dirty="0">
                <a:latin typeface="Lato Light"/>
                <a:cs typeface="Lato Light"/>
              </a:endParaRPr>
            </a:p>
          </p:txBody>
        </p:sp>
        <p:sp>
          <p:nvSpPr>
            <p:cNvPr id="714" name="Freeform 2139"/>
            <p:cNvSpPr>
              <a:spLocks/>
            </p:cNvSpPr>
            <p:nvPr/>
          </p:nvSpPr>
          <p:spPr bwMode="auto">
            <a:xfrm>
              <a:off x="2533198" y="3739851"/>
              <a:ext cx="1858"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1" y="0"/>
                    <a:pt x="1" y="0"/>
                    <a:pt x="1" y="0"/>
                  </a:cubicBezTo>
                  <a:cubicBezTo>
                    <a:pt x="1" y="0"/>
                    <a:pt x="0" y="0"/>
                    <a:pt x="0" y="0"/>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dirty="0">
                <a:latin typeface="Lato Light"/>
                <a:cs typeface="Lato Light"/>
              </a:endParaRPr>
            </a:p>
          </p:txBody>
        </p:sp>
        <p:sp>
          <p:nvSpPr>
            <p:cNvPr id="715" name="Freeform 2140"/>
            <p:cNvSpPr>
              <a:spLocks/>
            </p:cNvSpPr>
            <p:nvPr/>
          </p:nvSpPr>
          <p:spPr bwMode="auto">
            <a:xfrm>
              <a:off x="2548065" y="3730858"/>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dirty="0">
                <a:latin typeface="Lato Light"/>
                <a:cs typeface="Lato Light"/>
              </a:endParaRPr>
            </a:p>
          </p:txBody>
        </p:sp>
        <p:sp>
          <p:nvSpPr>
            <p:cNvPr id="716" name="Rectangle 2141"/>
            <p:cNvSpPr>
              <a:spLocks noChangeArrowheads="1"/>
            </p:cNvSpPr>
            <p:nvPr/>
          </p:nvSpPr>
          <p:spPr bwMode="auto">
            <a:xfrm>
              <a:off x="2544348" y="3729060"/>
              <a:ext cx="1858" cy="1798"/>
            </a:xfrm>
            <a:prstGeom prst="rect">
              <a:avLst/>
            </a:prstGeom>
            <a:grpFill/>
            <a:ln>
              <a:solidFill>
                <a:schemeClr val="bg1"/>
              </a:solid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defTabSz="914217">
                <a:defRPr/>
              </a:pPr>
              <a:endParaRPr lang="id-ID" sz="900" dirty="0">
                <a:latin typeface="Lato Light"/>
                <a:cs typeface="Lato Light"/>
              </a:endParaRPr>
            </a:p>
          </p:txBody>
        </p:sp>
        <p:sp>
          <p:nvSpPr>
            <p:cNvPr id="717" name="Freeform 2142"/>
            <p:cNvSpPr>
              <a:spLocks/>
            </p:cNvSpPr>
            <p:nvPr/>
          </p:nvSpPr>
          <p:spPr bwMode="auto">
            <a:xfrm>
              <a:off x="2533198" y="3774022"/>
              <a:ext cx="3717" cy="0"/>
            </a:xfrm>
            <a:custGeom>
              <a:avLst/>
              <a:gdLst>
                <a:gd name="T0" fmla="*/ 2 w 2"/>
                <a:gd name="T1" fmla="*/ 2 w 2"/>
                <a:gd name="T2" fmla="*/ 0 w 2"/>
                <a:gd name="T3" fmla="*/ 2 w 2"/>
              </a:gdLst>
              <a:ahLst/>
              <a:cxnLst>
                <a:cxn ang="0">
                  <a:pos x="T0" y="0"/>
                </a:cxn>
                <a:cxn ang="0">
                  <a:pos x="T1" y="0"/>
                </a:cxn>
                <a:cxn ang="0">
                  <a:pos x="T2" y="0"/>
                </a:cxn>
                <a:cxn ang="0">
                  <a:pos x="T3" y="0"/>
                </a:cxn>
              </a:cxnLst>
              <a:rect l="0" t="0" r="r" b="b"/>
              <a:pathLst>
                <a:path w="2">
                  <a:moveTo>
                    <a:pt x="2" y="0"/>
                  </a:moveTo>
                  <a:lnTo>
                    <a:pt x="2" y="0"/>
                  </a:lnTo>
                  <a:lnTo>
                    <a:pt x="0" y="0"/>
                  </a:lnTo>
                  <a:lnTo>
                    <a:pt x="2" y="0"/>
                  </a:ln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dirty="0">
                <a:latin typeface="Lato Light"/>
                <a:cs typeface="Lato Light"/>
              </a:endParaRPr>
            </a:p>
          </p:txBody>
        </p:sp>
        <p:sp>
          <p:nvSpPr>
            <p:cNvPr id="718" name="Freeform 2143"/>
            <p:cNvSpPr>
              <a:spLocks/>
            </p:cNvSpPr>
            <p:nvPr/>
          </p:nvSpPr>
          <p:spPr bwMode="auto">
            <a:xfrm>
              <a:off x="2828683" y="3694888"/>
              <a:ext cx="50177" cy="35970"/>
            </a:xfrm>
            <a:custGeom>
              <a:avLst/>
              <a:gdLst>
                <a:gd name="T0" fmla="*/ 24 w 28"/>
                <a:gd name="T1" fmla="*/ 3 h 21"/>
                <a:gd name="T2" fmla="*/ 13 w 28"/>
                <a:gd name="T3" fmla="*/ 1 h 21"/>
                <a:gd name="T4" fmla="*/ 13 w 28"/>
                <a:gd name="T5" fmla="*/ 1 h 21"/>
                <a:gd name="T6" fmla="*/ 17 w 28"/>
                <a:gd name="T7" fmla="*/ 7 h 21"/>
                <a:gd name="T8" fmla="*/ 21 w 28"/>
                <a:gd name="T9" fmla="*/ 15 h 21"/>
                <a:gd name="T10" fmla="*/ 13 w 28"/>
                <a:gd name="T11" fmla="*/ 19 h 21"/>
                <a:gd name="T12" fmla="*/ 9 w 28"/>
                <a:gd name="T13" fmla="*/ 19 h 21"/>
                <a:gd name="T14" fmla="*/ 5 w 28"/>
                <a:gd name="T15" fmla="*/ 19 h 21"/>
                <a:gd name="T16" fmla="*/ 0 w 28"/>
                <a:gd name="T17" fmla="*/ 19 h 21"/>
                <a:gd name="T18" fmla="*/ 6 w 28"/>
                <a:gd name="T19" fmla="*/ 21 h 21"/>
                <a:gd name="T20" fmla="*/ 11 w 28"/>
                <a:gd name="T21" fmla="*/ 21 h 21"/>
                <a:gd name="T22" fmla="*/ 17 w 28"/>
                <a:gd name="T23" fmla="*/ 19 h 21"/>
                <a:gd name="T24" fmla="*/ 26 w 28"/>
                <a:gd name="T25" fmla="*/ 21 h 21"/>
                <a:gd name="T26" fmla="*/ 26 w 28"/>
                <a:gd name="T27" fmla="*/ 21 h 21"/>
                <a:gd name="T28" fmla="*/ 26 w 28"/>
                <a:gd name="T29" fmla="*/ 18 h 21"/>
                <a:gd name="T30" fmla="*/ 26 w 28"/>
                <a:gd name="T31" fmla="*/ 16 h 21"/>
                <a:gd name="T32" fmla="*/ 27 w 28"/>
                <a:gd name="T33" fmla="*/ 13 h 21"/>
                <a:gd name="T34" fmla="*/ 27 w 28"/>
                <a:gd name="T35" fmla="*/ 12 h 21"/>
                <a:gd name="T36" fmla="*/ 27 w 28"/>
                <a:gd name="T37" fmla="*/ 8 h 21"/>
                <a:gd name="T38" fmla="*/ 27 w 28"/>
                <a:gd name="T39" fmla="*/ 8 h 21"/>
                <a:gd name="T40" fmla="*/ 28 w 28"/>
                <a:gd name="T41" fmla="*/ 4 h 21"/>
                <a:gd name="T42" fmla="*/ 28 w 28"/>
                <a:gd name="T43" fmla="*/ 4 h 21"/>
                <a:gd name="T44" fmla="*/ 24 w 28"/>
                <a:gd name="T45" fmla="*/ 3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8" h="21">
                  <a:moveTo>
                    <a:pt x="24" y="3"/>
                  </a:moveTo>
                  <a:cubicBezTo>
                    <a:pt x="19" y="1"/>
                    <a:pt x="15" y="0"/>
                    <a:pt x="13" y="1"/>
                  </a:cubicBezTo>
                  <a:cubicBezTo>
                    <a:pt x="13" y="1"/>
                    <a:pt x="13" y="1"/>
                    <a:pt x="13" y="1"/>
                  </a:cubicBezTo>
                  <a:cubicBezTo>
                    <a:pt x="13" y="3"/>
                    <a:pt x="15" y="5"/>
                    <a:pt x="17" y="7"/>
                  </a:cubicBezTo>
                  <a:cubicBezTo>
                    <a:pt x="19" y="10"/>
                    <a:pt x="21" y="12"/>
                    <a:pt x="21" y="15"/>
                  </a:cubicBezTo>
                  <a:cubicBezTo>
                    <a:pt x="21" y="19"/>
                    <a:pt x="16" y="19"/>
                    <a:pt x="13" y="19"/>
                  </a:cubicBezTo>
                  <a:cubicBezTo>
                    <a:pt x="12" y="19"/>
                    <a:pt x="11" y="19"/>
                    <a:pt x="9" y="19"/>
                  </a:cubicBezTo>
                  <a:cubicBezTo>
                    <a:pt x="8" y="19"/>
                    <a:pt x="7" y="19"/>
                    <a:pt x="5" y="19"/>
                  </a:cubicBezTo>
                  <a:cubicBezTo>
                    <a:pt x="2" y="19"/>
                    <a:pt x="0" y="19"/>
                    <a:pt x="0" y="19"/>
                  </a:cubicBezTo>
                  <a:cubicBezTo>
                    <a:pt x="0" y="20"/>
                    <a:pt x="3" y="21"/>
                    <a:pt x="6" y="21"/>
                  </a:cubicBezTo>
                  <a:cubicBezTo>
                    <a:pt x="8" y="21"/>
                    <a:pt x="10" y="21"/>
                    <a:pt x="11" y="21"/>
                  </a:cubicBezTo>
                  <a:cubicBezTo>
                    <a:pt x="13" y="20"/>
                    <a:pt x="15" y="19"/>
                    <a:pt x="17" y="19"/>
                  </a:cubicBezTo>
                  <a:cubicBezTo>
                    <a:pt x="21" y="19"/>
                    <a:pt x="23" y="20"/>
                    <a:pt x="26" y="21"/>
                  </a:cubicBezTo>
                  <a:cubicBezTo>
                    <a:pt x="26" y="21"/>
                    <a:pt x="26" y="21"/>
                    <a:pt x="26" y="21"/>
                  </a:cubicBezTo>
                  <a:cubicBezTo>
                    <a:pt x="26" y="20"/>
                    <a:pt x="26" y="19"/>
                    <a:pt x="26" y="18"/>
                  </a:cubicBezTo>
                  <a:cubicBezTo>
                    <a:pt x="26" y="17"/>
                    <a:pt x="26" y="17"/>
                    <a:pt x="26" y="16"/>
                  </a:cubicBezTo>
                  <a:cubicBezTo>
                    <a:pt x="26" y="15"/>
                    <a:pt x="26" y="14"/>
                    <a:pt x="27" y="13"/>
                  </a:cubicBezTo>
                  <a:cubicBezTo>
                    <a:pt x="27" y="12"/>
                    <a:pt x="27" y="12"/>
                    <a:pt x="27" y="12"/>
                  </a:cubicBezTo>
                  <a:cubicBezTo>
                    <a:pt x="27" y="11"/>
                    <a:pt x="27" y="10"/>
                    <a:pt x="27" y="8"/>
                  </a:cubicBezTo>
                  <a:cubicBezTo>
                    <a:pt x="27" y="8"/>
                    <a:pt x="27" y="8"/>
                    <a:pt x="27" y="8"/>
                  </a:cubicBezTo>
                  <a:cubicBezTo>
                    <a:pt x="27" y="6"/>
                    <a:pt x="27" y="5"/>
                    <a:pt x="28" y="4"/>
                  </a:cubicBezTo>
                  <a:cubicBezTo>
                    <a:pt x="28" y="4"/>
                    <a:pt x="28" y="4"/>
                    <a:pt x="28" y="4"/>
                  </a:cubicBezTo>
                  <a:cubicBezTo>
                    <a:pt x="26" y="4"/>
                    <a:pt x="25" y="3"/>
                    <a:pt x="24" y="3"/>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dirty="0">
                <a:latin typeface="Lato Light"/>
                <a:cs typeface="Lato Light"/>
              </a:endParaRPr>
            </a:p>
          </p:txBody>
        </p:sp>
        <p:sp>
          <p:nvSpPr>
            <p:cNvPr id="719" name="Freeform 2144"/>
            <p:cNvSpPr>
              <a:spLocks/>
            </p:cNvSpPr>
            <p:nvPr/>
          </p:nvSpPr>
          <p:spPr bwMode="auto">
            <a:xfrm>
              <a:off x="2882576" y="3702082"/>
              <a:ext cx="59469" cy="34171"/>
            </a:xfrm>
            <a:custGeom>
              <a:avLst/>
              <a:gdLst>
                <a:gd name="T0" fmla="*/ 3 w 34"/>
                <a:gd name="T1" fmla="*/ 17 h 19"/>
                <a:gd name="T2" fmla="*/ 12 w 34"/>
                <a:gd name="T3" fmla="*/ 13 h 19"/>
                <a:gd name="T4" fmla="*/ 20 w 34"/>
                <a:gd name="T5" fmla="*/ 12 h 19"/>
                <a:gd name="T6" fmla="*/ 25 w 34"/>
                <a:gd name="T7" fmla="*/ 12 h 19"/>
                <a:gd name="T8" fmla="*/ 29 w 34"/>
                <a:gd name="T9" fmla="*/ 12 h 19"/>
                <a:gd name="T10" fmla="*/ 34 w 34"/>
                <a:gd name="T11" fmla="*/ 10 h 19"/>
                <a:gd name="T12" fmla="*/ 9 w 34"/>
                <a:gd name="T13" fmla="*/ 0 h 19"/>
                <a:gd name="T14" fmla="*/ 7 w 34"/>
                <a:gd name="T15" fmla="*/ 0 h 19"/>
                <a:gd name="T16" fmla="*/ 1 w 34"/>
                <a:gd name="T17" fmla="*/ 0 h 19"/>
                <a:gd name="T18" fmla="*/ 1 w 34"/>
                <a:gd name="T19" fmla="*/ 0 h 19"/>
                <a:gd name="T20" fmla="*/ 1 w 34"/>
                <a:gd name="T21" fmla="*/ 4 h 19"/>
                <a:gd name="T22" fmla="*/ 1 w 34"/>
                <a:gd name="T23" fmla="*/ 5 h 19"/>
                <a:gd name="T24" fmla="*/ 1 w 34"/>
                <a:gd name="T25" fmla="*/ 9 h 19"/>
                <a:gd name="T26" fmla="*/ 0 w 34"/>
                <a:gd name="T27" fmla="*/ 9 h 19"/>
                <a:gd name="T28" fmla="*/ 0 w 34"/>
                <a:gd name="T29" fmla="*/ 13 h 19"/>
                <a:gd name="T30" fmla="*/ 0 w 34"/>
                <a:gd name="T31" fmla="*/ 14 h 19"/>
                <a:gd name="T32" fmla="*/ 0 w 34"/>
                <a:gd name="T33" fmla="*/ 18 h 19"/>
                <a:gd name="T34" fmla="*/ 0 w 34"/>
                <a:gd name="T35" fmla="*/ 18 h 19"/>
                <a:gd name="T36" fmla="*/ 3 w 34"/>
                <a:gd name="T37" fmla="*/ 17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4" h="19">
                  <a:moveTo>
                    <a:pt x="3" y="17"/>
                  </a:moveTo>
                  <a:cubicBezTo>
                    <a:pt x="5" y="16"/>
                    <a:pt x="8" y="14"/>
                    <a:pt x="12" y="13"/>
                  </a:cubicBezTo>
                  <a:cubicBezTo>
                    <a:pt x="14" y="12"/>
                    <a:pt x="17" y="12"/>
                    <a:pt x="20" y="12"/>
                  </a:cubicBezTo>
                  <a:cubicBezTo>
                    <a:pt x="22" y="12"/>
                    <a:pt x="23" y="12"/>
                    <a:pt x="25" y="12"/>
                  </a:cubicBezTo>
                  <a:cubicBezTo>
                    <a:pt x="26" y="12"/>
                    <a:pt x="28" y="12"/>
                    <a:pt x="29" y="12"/>
                  </a:cubicBezTo>
                  <a:cubicBezTo>
                    <a:pt x="34" y="12"/>
                    <a:pt x="34" y="11"/>
                    <a:pt x="34" y="10"/>
                  </a:cubicBezTo>
                  <a:cubicBezTo>
                    <a:pt x="34" y="6"/>
                    <a:pt x="18" y="0"/>
                    <a:pt x="9" y="0"/>
                  </a:cubicBezTo>
                  <a:cubicBezTo>
                    <a:pt x="7" y="0"/>
                    <a:pt x="7" y="0"/>
                    <a:pt x="7" y="0"/>
                  </a:cubicBezTo>
                  <a:cubicBezTo>
                    <a:pt x="5" y="0"/>
                    <a:pt x="4" y="0"/>
                    <a:pt x="1" y="0"/>
                  </a:cubicBezTo>
                  <a:cubicBezTo>
                    <a:pt x="1" y="0"/>
                    <a:pt x="1" y="0"/>
                    <a:pt x="1" y="0"/>
                  </a:cubicBezTo>
                  <a:cubicBezTo>
                    <a:pt x="1" y="1"/>
                    <a:pt x="1" y="2"/>
                    <a:pt x="1" y="4"/>
                  </a:cubicBezTo>
                  <a:cubicBezTo>
                    <a:pt x="1" y="4"/>
                    <a:pt x="1" y="4"/>
                    <a:pt x="1" y="5"/>
                  </a:cubicBezTo>
                  <a:cubicBezTo>
                    <a:pt x="1" y="6"/>
                    <a:pt x="1" y="7"/>
                    <a:pt x="1" y="9"/>
                  </a:cubicBezTo>
                  <a:cubicBezTo>
                    <a:pt x="0" y="9"/>
                    <a:pt x="0" y="9"/>
                    <a:pt x="0" y="9"/>
                  </a:cubicBezTo>
                  <a:cubicBezTo>
                    <a:pt x="0" y="11"/>
                    <a:pt x="0" y="12"/>
                    <a:pt x="0" y="13"/>
                  </a:cubicBezTo>
                  <a:cubicBezTo>
                    <a:pt x="0" y="13"/>
                    <a:pt x="0" y="13"/>
                    <a:pt x="0" y="14"/>
                  </a:cubicBezTo>
                  <a:cubicBezTo>
                    <a:pt x="0" y="15"/>
                    <a:pt x="0" y="16"/>
                    <a:pt x="0" y="18"/>
                  </a:cubicBezTo>
                  <a:cubicBezTo>
                    <a:pt x="0" y="18"/>
                    <a:pt x="0" y="18"/>
                    <a:pt x="0" y="18"/>
                  </a:cubicBezTo>
                  <a:cubicBezTo>
                    <a:pt x="1" y="19"/>
                    <a:pt x="2" y="18"/>
                    <a:pt x="3" y="17"/>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dirty="0">
                <a:latin typeface="Lato Light"/>
                <a:cs typeface="Lato Light"/>
              </a:endParaRPr>
            </a:p>
          </p:txBody>
        </p:sp>
        <p:sp>
          <p:nvSpPr>
            <p:cNvPr id="720" name="Freeform 2145"/>
            <p:cNvSpPr>
              <a:spLocks/>
            </p:cNvSpPr>
            <p:nvPr/>
          </p:nvSpPr>
          <p:spPr bwMode="auto">
            <a:xfrm>
              <a:off x="2884435" y="3709276"/>
              <a:ext cx="0" cy="1798"/>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dirty="0">
                <a:latin typeface="Lato Light"/>
                <a:cs typeface="Lato Light"/>
              </a:endParaRPr>
            </a:p>
          </p:txBody>
        </p:sp>
        <p:sp>
          <p:nvSpPr>
            <p:cNvPr id="721" name="Freeform 2146"/>
            <p:cNvSpPr>
              <a:spLocks/>
            </p:cNvSpPr>
            <p:nvPr/>
          </p:nvSpPr>
          <p:spPr bwMode="auto">
            <a:xfrm>
              <a:off x="2882576" y="3718269"/>
              <a:ext cx="1858"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dirty="0">
                <a:latin typeface="Lato Light"/>
                <a:cs typeface="Lato Light"/>
              </a:endParaRPr>
            </a:p>
          </p:txBody>
        </p:sp>
        <p:sp>
          <p:nvSpPr>
            <p:cNvPr id="722" name="Freeform 2147"/>
            <p:cNvSpPr>
              <a:spLocks/>
            </p:cNvSpPr>
            <p:nvPr/>
          </p:nvSpPr>
          <p:spPr bwMode="auto">
            <a:xfrm>
              <a:off x="2884435" y="370208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dirty="0">
                <a:latin typeface="Lato Light"/>
                <a:cs typeface="Lato Light"/>
              </a:endParaRPr>
            </a:p>
          </p:txBody>
        </p:sp>
        <p:sp>
          <p:nvSpPr>
            <p:cNvPr id="723" name="Freeform 2148"/>
            <p:cNvSpPr>
              <a:spLocks/>
            </p:cNvSpPr>
            <p:nvPr/>
          </p:nvSpPr>
          <p:spPr bwMode="auto">
            <a:xfrm>
              <a:off x="2882576" y="373445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dirty="0">
                <a:latin typeface="Lato Light"/>
                <a:cs typeface="Lato Light"/>
              </a:endParaRPr>
            </a:p>
          </p:txBody>
        </p:sp>
        <p:sp>
          <p:nvSpPr>
            <p:cNvPr id="724" name="Freeform 2149"/>
            <p:cNvSpPr>
              <a:spLocks/>
            </p:cNvSpPr>
            <p:nvPr/>
          </p:nvSpPr>
          <p:spPr bwMode="auto">
            <a:xfrm>
              <a:off x="2882576" y="3725463"/>
              <a:ext cx="0" cy="1798"/>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dirty="0">
                <a:latin typeface="Lato Light"/>
                <a:cs typeface="Lato Light"/>
              </a:endParaRPr>
            </a:p>
          </p:txBody>
        </p:sp>
        <p:sp>
          <p:nvSpPr>
            <p:cNvPr id="725" name="Freeform 2150"/>
            <p:cNvSpPr>
              <a:spLocks/>
            </p:cNvSpPr>
            <p:nvPr/>
          </p:nvSpPr>
          <p:spPr bwMode="auto">
            <a:xfrm>
              <a:off x="2568508" y="3799201"/>
              <a:ext cx="76194" cy="75536"/>
            </a:xfrm>
            <a:custGeom>
              <a:avLst/>
              <a:gdLst>
                <a:gd name="T0" fmla="*/ 39 w 43"/>
                <a:gd name="T1" fmla="*/ 32 h 44"/>
                <a:gd name="T2" fmla="*/ 40 w 43"/>
                <a:gd name="T3" fmla="*/ 29 h 44"/>
                <a:gd name="T4" fmla="*/ 40 w 43"/>
                <a:gd name="T5" fmla="*/ 21 h 44"/>
                <a:gd name="T6" fmla="*/ 42 w 43"/>
                <a:gd name="T7" fmla="*/ 9 h 44"/>
                <a:gd name="T8" fmla="*/ 43 w 43"/>
                <a:gd name="T9" fmla="*/ 4 h 44"/>
                <a:gd name="T10" fmla="*/ 43 w 43"/>
                <a:gd name="T11" fmla="*/ 0 h 44"/>
                <a:gd name="T12" fmla="*/ 43 w 43"/>
                <a:gd name="T13" fmla="*/ 0 h 44"/>
                <a:gd name="T14" fmla="*/ 43 w 43"/>
                <a:gd name="T15" fmla="*/ 0 h 44"/>
                <a:gd name="T16" fmla="*/ 41 w 43"/>
                <a:gd name="T17" fmla="*/ 0 h 44"/>
                <a:gd name="T18" fmla="*/ 40 w 43"/>
                <a:gd name="T19" fmla="*/ 1 h 44"/>
                <a:gd name="T20" fmla="*/ 39 w 43"/>
                <a:gd name="T21" fmla="*/ 1 h 44"/>
                <a:gd name="T22" fmla="*/ 38 w 43"/>
                <a:gd name="T23" fmla="*/ 2 h 44"/>
                <a:gd name="T24" fmla="*/ 36 w 43"/>
                <a:gd name="T25" fmla="*/ 3 h 44"/>
                <a:gd name="T26" fmla="*/ 33 w 43"/>
                <a:gd name="T27" fmla="*/ 5 h 44"/>
                <a:gd name="T28" fmla="*/ 30 w 43"/>
                <a:gd name="T29" fmla="*/ 4 h 44"/>
                <a:gd name="T30" fmla="*/ 27 w 43"/>
                <a:gd name="T31" fmla="*/ 4 h 44"/>
                <a:gd name="T32" fmla="*/ 24 w 43"/>
                <a:gd name="T33" fmla="*/ 5 h 44"/>
                <a:gd name="T34" fmla="*/ 9 w 43"/>
                <a:gd name="T35" fmla="*/ 12 h 44"/>
                <a:gd name="T36" fmla="*/ 7 w 43"/>
                <a:gd name="T37" fmla="*/ 13 h 44"/>
                <a:gd name="T38" fmla="*/ 8 w 43"/>
                <a:gd name="T39" fmla="*/ 15 h 44"/>
                <a:gd name="T40" fmla="*/ 8 w 43"/>
                <a:gd name="T41" fmla="*/ 18 h 44"/>
                <a:gd name="T42" fmla="*/ 4 w 43"/>
                <a:gd name="T43" fmla="*/ 22 h 44"/>
                <a:gd name="T44" fmla="*/ 3 w 43"/>
                <a:gd name="T45" fmla="*/ 22 h 44"/>
                <a:gd name="T46" fmla="*/ 0 w 43"/>
                <a:gd name="T47" fmla="*/ 23 h 44"/>
                <a:gd name="T48" fmla="*/ 1 w 43"/>
                <a:gd name="T49" fmla="*/ 24 h 44"/>
                <a:gd name="T50" fmla="*/ 8 w 43"/>
                <a:gd name="T51" fmla="*/ 31 h 44"/>
                <a:gd name="T52" fmla="*/ 15 w 43"/>
                <a:gd name="T53" fmla="*/ 37 h 44"/>
                <a:gd name="T54" fmla="*/ 19 w 43"/>
                <a:gd name="T55" fmla="*/ 41 h 44"/>
                <a:gd name="T56" fmla="*/ 20 w 43"/>
                <a:gd name="T57" fmla="*/ 41 h 44"/>
                <a:gd name="T58" fmla="*/ 21 w 43"/>
                <a:gd name="T59" fmla="*/ 41 h 44"/>
                <a:gd name="T60" fmla="*/ 22 w 43"/>
                <a:gd name="T61" fmla="*/ 41 h 44"/>
                <a:gd name="T62" fmla="*/ 23 w 43"/>
                <a:gd name="T63" fmla="*/ 42 h 44"/>
                <a:gd name="T64" fmla="*/ 25 w 43"/>
                <a:gd name="T65" fmla="*/ 42 h 44"/>
                <a:gd name="T66" fmla="*/ 29 w 43"/>
                <a:gd name="T67" fmla="*/ 43 h 44"/>
                <a:gd name="T68" fmla="*/ 36 w 43"/>
                <a:gd name="T69" fmla="*/ 44 h 44"/>
                <a:gd name="T70" fmla="*/ 36 w 43"/>
                <a:gd name="T71" fmla="*/ 44 h 44"/>
                <a:gd name="T72" fmla="*/ 36 w 43"/>
                <a:gd name="T73" fmla="*/ 44 h 44"/>
                <a:gd name="T74" fmla="*/ 37 w 43"/>
                <a:gd name="T75" fmla="*/ 44 h 44"/>
                <a:gd name="T76" fmla="*/ 37 w 43"/>
                <a:gd name="T77" fmla="*/ 44 h 44"/>
                <a:gd name="T78" fmla="*/ 39 w 43"/>
                <a:gd name="T79" fmla="*/ 3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3" h="44">
                  <a:moveTo>
                    <a:pt x="39" y="32"/>
                  </a:moveTo>
                  <a:cubicBezTo>
                    <a:pt x="39" y="31"/>
                    <a:pt x="39" y="30"/>
                    <a:pt x="40" y="29"/>
                  </a:cubicBezTo>
                  <a:cubicBezTo>
                    <a:pt x="40" y="27"/>
                    <a:pt x="40" y="24"/>
                    <a:pt x="40" y="21"/>
                  </a:cubicBezTo>
                  <a:cubicBezTo>
                    <a:pt x="40" y="16"/>
                    <a:pt x="40" y="11"/>
                    <a:pt x="42" y="9"/>
                  </a:cubicBezTo>
                  <a:cubicBezTo>
                    <a:pt x="43" y="7"/>
                    <a:pt x="43" y="7"/>
                    <a:pt x="43" y="4"/>
                  </a:cubicBezTo>
                  <a:cubicBezTo>
                    <a:pt x="43" y="3"/>
                    <a:pt x="43" y="2"/>
                    <a:pt x="43" y="0"/>
                  </a:cubicBezTo>
                  <a:cubicBezTo>
                    <a:pt x="43" y="0"/>
                    <a:pt x="43" y="0"/>
                    <a:pt x="43" y="0"/>
                  </a:cubicBezTo>
                  <a:cubicBezTo>
                    <a:pt x="43" y="0"/>
                    <a:pt x="43" y="0"/>
                    <a:pt x="43" y="0"/>
                  </a:cubicBezTo>
                  <a:cubicBezTo>
                    <a:pt x="42" y="0"/>
                    <a:pt x="42" y="0"/>
                    <a:pt x="41" y="0"/>
                  </a:cubicBezTo>
                  <a:cubicBezTo>
                    <a:pt x="41" y="0"/>
                    <a:pt x="41" y="1"/>
                    <a:pt x="40" y="1"/>
                  </a:cubicBezTo>
                  <a:cubicBezTo>
                    <a:pt x="40" y="1"/>
                    <a:pt x="39" y="1"/>
                    <a:pt x="39" y="1"/>
                  </a:cubicBezTo>
                  <a:cubicBezTo>
                    <a:pt x="39" y="2"/>
                    <a:pt x="38" y="2"/>
                    <a:pt x="38" y="2"/>
                  </a:cubicBezTo>
                  <a:cubicBezTo>
                    <a:pt x="38" y="2"/>
                    <a:pt x="37" y="2"/>
                    <a:pt x="36" y="3"/>
                  </a:cubicBezTo>
                  <a:cubicBezTo>
                    <a:pt x="35" y="4"/>
                    <a:pt x="34" y="4"/>
                    <a:pt x="33" y="5"/>
                  </a:cubicBezTo>
                  <a:cubicBezTo>
                    <a:pt x="32" y="5"/>
                    <a:pt x="31" y="5"/>
                    <a:pt x="30" y="4"/>
                  </a:cubicBezTo>
                  <a:cubicBezTo>
                    <a:pt x="29" y="4"/>
                    <a:pt x="28" y="4"/>
                    <a:pt x="27" y="4"/>
                  </a:cubicBezTo>
                  <a:cubicBezTo>
                    <a:pt x="26" y="4"/>
                    <a:pt x="24" y="5"/>
                    <a:pt x="24" y="5"/>
                  </a:cubicBezTo>
                  <a:cubicBezTo>
                    <a:pt x="22" y="11"/>
                    <a:pt x="15" y="12"/>
                    <a:pt x="9" y="12"/>
                  </a:cubicBezTo>
                  <a:cubicBezTo>
                    <a:pt x="8" y="12"/>
                    <a:pt x="8" y="13"/>
                    <a:pt x="7" y="13"/>
                  </a:cubicBezTo>
                  <a:cubicBezTo>
                    <a:pt x="7" y="13"/>
                    <a:pt x="7" y="15"/>
                    <a:pt x="8" y="15"/>
                  </a:cubicBezTo>
                  <a:cubicBezTo>
                    <a:pt x="8" y="16"/>
                    <a:pt x="8" y="17"/>
                    <a:pt x="8" y="18"/>
                  </a:cubicBezTo>
                  <a:cubicBezTo>
                    <a:pt x="7" y="19"/>
                    <a:pt x="5" y="21"/>
                    <a:pt x="4" y="22"/>
                  </a:cubicBezTo>
                  <a:cubicBezTo>
                    <a:pt x="3" y="22"/>
                    <a:pt x="3" y="22"/>
                    <a:pt x="3" y="22"/>
                  </a:cubicBezTo>
                  <a:cubicBezTo>
                    <a:pt x="0" y="23"/>
                    <a:pt x="0" y="23"/>
                    <a:pt x="0" y="23"/>
                  </a:cubicBezTo>
                  <a:cubicBezTo>
                    <a:pt x="0" y="23"/>
                    <a:pt x="0" y="24"/>
                    <a:pt x="1" y="24"/>
                  </a:cubicBezTo>
                  <a:cubicBezTo>
                    <a:pt x="3" y="25"/>
                    <a:pt x="5" y="28"/>
                    <a:pt x="8" y="31"/>
                  </a:cubicBezTo>
                  <a:cubicBezTo>
                    <a:pt x="10" y="33"/>
                    <a:pt x="13" y="36"/>
                    <a:pt x="15" y="37"/>
                  </a:cubicBezTo>
                  <a:cubicBezTo>
                    <a:pt x="16" y="38"/>
                    <a:pt x="18" y="40"/>
                    <a:pt x="19" y="41"/>
                  </a:cubicBezTo>
                  <a:cubicBezTo>
                    <a:pt x="19" y="41"/>
                    <a:pt x="20" y="41"/>
                    <a:pt x="20" y="41"/>
                  </a:cubicBezTo>
                  <a:cubicBezTo>
                    <a:pt x="21" y="41"/>
                    <a:pt x="21" y="41"/>
                    <a:pt x="21" y="41"/>
                  </a:cubicBezTo>
                  <a:cubicBezTo>
                    <a:pt x="21" y="41"/>
                    <a:pt x="22" y="41"/>
                    <a:pt x="22" y="41"/>
                  </a:cubicBezTo>
                  <a:cubicBezTo>
                    <a:pt x="22" y="41"/>
                    <a:pt x="23" y="42"/>
                    <a:pt x="23" y="42"/>
                  </a:cubicBezTo>
                  <a:cubicBezTo>
                    <a:pt x="24" y="42"/>
                    <a:pt x="24" y="42"/>
                    <a:pt x="25" y="42"/>
                  </a:cubicBezTo>
                  <a:cubicBezTo>
                    <a:pt x="25" y="42"/>
                    <a:pt x="27" y="42"/>
                    <a:pt x="29" y="43"/>
                  </a:cubicBezTo>
                  <a:cubicBezTo>
                    <a:pt x="31" y="43"/>
                    <a:pt x="34" y="43"/>
                    <a:pt x="36" y="44"/>
                  </a:cubicBezTo>
                  <a:cubicBezTo>
                    <a:pt x="36" y="44"/>
                    <a:pt x="36" y="44"/>
                    <a:pt x="36" y="44"/>
                  </a:cubicBezTo>
                  <a:cubicBezTo>
                    <a:pt x="36" y="44"/>
                    <a:pt x="36" y="44"/>
                    <a:pt x="36" y="44"/>
                  </a:cubicBezTo>
                  <a:cubicBezTo>
                    <a:pt x="37" y="44"/>
                    <a:pt x="37" y="44"/>
                    <a:pt x="37" y="44"/>
                  </a:cubicBezTo>
                  <a:cubicBezTo>
                    <a:pt x="37" y="44"/>
                    <a:pt x="37" y="44"/>
                    <a:pt x="37" y="44"/>
                  </a:cubicBezTo>
                  <a:cubicBezTo>
                    <a:pt x="35" y="41"/>
                    <a:pt x="37" y="36"/>
                    <a:pt x="39" y="32"/>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dirty="0">
                <a:latin typeface="Lato Light"/>
                <a:cs typeface="Lato Light"/>
              </a:endParaRPr>
            </a:p>
          </p:txBody>
        </p:sp>
        <p:sp>
          <p:nvSpPr>
            <p:cNvPr id="726" name="Freeform 2151"/>
            <p:cNvSpPr>
              <a:spLocks/>
            </p:cNvSpPr>
            <p:nvPr/>
          </p:nvSpPr>
          <p:spPr bwMode="auto">
            <a:xfrm>
              <a:off x="2637268" y="3800999"/>
              <a:ext cx="1858"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dirty="0">
                <a:latin typeface="Lato Light"/>
                <a:cs typeface="Lato Light"/>
              </a:endParaRPr>
            </a:p>
          </p:txBody>
        </p:sp>
        <p:sp>
          <p:nvSpPr>
            <p:cNvPr id="727" name="Freeform 2152"/>
            <p:cNvSpPr>
              <a:spLocks/>
            </p:cNvSpPr>
            <p:nvPr/>
          </p:nvSpPr>
          <p:spPr bwMode="auto">
            <a:xfrm>
              <a:off x="2631693" y="3802798"/>
              <a:ext cx="3717" cy="1798"/>
            </a:xfrm>
            <a:custGeom>
              <a:avLst/>
              <a:gdLst>
                <a:gd name="T0" fmla="*/ 0 w 2"/>
                <a:gd name="T1" fmla="*/ 1 h 1"/>
                <a:gd name="T2" fmla="*/ 2 w 2"/>
                <a:gd name="T3" fmla="*/ 0 h 1"/>
                <a:gd name="T4" fmla="*/ 0 w 2"/>
                <a:gd name="T5" fmla="*/ 1 h 1"/>
              </a:gdLst>
              <a:ahLst/>
              <a:cxnLst>
                <a:cxn ang="0">
                  <a:pos x="T0" y="T1"/>
                </a:cxn>
                <a:cxn ang="0">
                  <a:pos x="T2" y="T3"/>
                </a:cxn>
                <a:cxn ang="0">
                  <a:pos x="T4" y="T5"/>
                </a:cxn>
              </a:cxnLst>
              <a:rect l="0" t="0" r="r" b="b"/>
              <a:pathLst>
                <a:path w="2" h="1">
                  <a:moveTo>
                    <a:pt x="0" y="1"/>
                  </a:moveTo>
                  <a:cubicBezTo>
                    <a:pt x="1" y="0"/>
                    <a:pt x="2" y="0"/>
                    <a:pt x="2" y="0"/>
                  </a:cubicBezTo>
                  <a:cubicBezTo>
                    <a:pt x="2" y="0"/>
                    <a:pt x="1" y="0"/>
                    <a:pt x="0" y="1"/>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dirty="0">
                <a:latin typeface="Lato Light"/>
                <a:cs typeface="Lato Light"/>
              </a:endParaRPr>
            </a:p>
          </p:txBody>
        </p:sp>
        <p:sp>
          <p:nvSpPr>
            <p:cNvPr id="728" name="Freeform 2153"/>
            <p:cNvSpPr>
              <a:spLocks/>
            </p:cNvSpPr>
            <p:nvPr/>
          </p:nvSpPr>
          <p:spPr bwMode="auto">
            <a:xfrm>
              <a:off x="2568508" y="3836969"/>
              <a:ext cx="5575" cy="1798"/>
            </a:xfrm>
            <a:custGeom>
              <a:avLst/>
              <a:gdLst>
                <a:gd name="T0" fmla="*/ 0 w 3"/>
                <a:gd name="T1" fmla="*/ 1 h 1"/>
                <a:gd name="T2" fmla="*/ 0 w 3"/>
                <a:gd name="T3" fmla="*/ 1 h 1"/>
                <a:gd name="T4" fmla="*/ 3 w 3"/>
                <a:gd name="T5" fmla="*/ 0 h 1"/>
                <a:gd name="T6" fmla="*/ 0 w 3"/>
                <a:gd name="T7" fmla="*/ 1 h 1"/>
              </a:gdLst>
              <a:ahLst/>
              <a:cxnLst>
                <a:cxn ang="0">
                  <a:pos x="T0" y="T1"/>
                </a:cxn>
                <a:cxn ang="0">
                  <a:pos x="T2" y="T3"/>
                </a:cxn>
                <a:cxn ang="0">
                  <a:pos x="T4" y="T5"/>
                </a:cxn>
                <a:cxn ang="0">
                  <a:pos x="T6" y="T7"/>
                </a:cxn>
              </a:cxnLst>
              <a:rect l="0" t="0" r="r" b="b"/>
              <a:pathLst>
                <a:path w="3" h="1">
                  <a:moveTo>
                    <a:pt x="0" y="1"/>
                  </a:moveTo>
                  <a:lnTo>
                    <a:pt x="0" y="1"/>
                  </a:lnTo>
                  <a:lnTo>
                    <a:pt x="3" y="0"/>
                  </a:lnTo>
                  <a:lnTo>
                    <a:pt x="0" y="1"/>
                  </a:ln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dirty="0">
                <a:latin typeface="Lato Light"/>
                <a:cs typeface="Lato Light"/>
              </a:endParaRPr>
            </a:p>
          </p:txBody>
        </p:sp>
        <p:sp>
          <p:nvSpPr>
            <p:cNvPr id="729" name="Freeform 2154"/>
            <p:cNvSpPr>
              <a:spLocks/>
            </p:cNvSpPr>
            <p:nvPr/>
          </p:nvSpPr>
          <p:spPr bwMode="auto">
            <a:xfrm>
              <a:off x="2644702" y="379920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dirty="0">
                <a:latin typeface="Lato Light"/>
                <a:cs typeface="Lato Light"/>
              </a:endParaRPr>
            </a:p>
          </p:txBody>
        </p:sp>
        <p:sp>
          <p:nvSpPr>
            <p:cNvPr id="730" name="Freeform 2155"/>
            <p:cNvSpPr>
              <a:spLocks/>
            </p:cNvSpPr>
            <p:nvPr/>
          </p:nvSpPr>
          <p:spPr bwMode="auto">
            <a:xfrm>
              <a:off x="2640985" y="3799201"/>
              <a:ext cx="3717"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1" y="0"/>
                    <a:pt x="1" y="0"/>
                    <a:pt x="2" y="0"/>
                  </a:cubicBezTo>
                  <a:cubicBezTo>
                    <a:pt x="1" y="0"/>
                    <a:pt x="1" y="0"/>
                    <a:pt x="0" y="0"/>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dirty="0">
                <a:latin typeface="Lato Light"/>
                <a:cs typeface="Lato Light"/>
              </a:endParaRPr>
            </a:p>
          </p:txBody>
        </p:sp>
        <p:sp>
          <p:nvSpPr>
            <p:cNvPr id="731" name="Freeform 2156"/>
            <p:cNvSpPr>
              <a:spLocks/>
            </p:cNvSpPr>
            <p:nvPr/>
          </p:nvSpPr>
          <p:spPr bwMode="auto">
            <a:xfrm>
              <a:off x="2598242" y="3876536"/>
              <a:ext cx="55752" cy="44962"/>
            </a:xfrm>
            <a:custGeom>
              <a:avLst/>
              <a:gdLst>
                <a:gd name="T0" fmla="*/ 23 w 32"/>
                <a:gd name="T1" fmla="*/ 3 h 26"/>
                <a:gd name="T2" fmla="*/ 22 w 32"/>
                <a:gd name="T3" fmla="*/ 3 h 26"/>
                <a:gd name="T4" fmla="*/ 21 w 32"/>
                <a:gd name="T5" fmla="*/ 4 h 26"/>
                <a:gd name="T6" fmla="*/ 21 w 32"/>
                <a:gd name="T7" fmla="*/ 3 h 26"/>
                <a:gd name="T8" fmla="*/ 19 w 32"/>
                <a:gd name="T9" fmla="*/ 3 h 26"/>
                <a:gd name="T10" fmla="*/ 18 w 32"/>
                <a:gd name="T11" fmla="*/ 3 h 26"/>
                <a:gd name="T12" fmla="*/ 17 w 32"/>
                <a:gd name="T13" fmla="*/ 2 h 26"/>
                <a:gd name="T14" fmla="*/ 12 w 32"/>
                <a:gd name="T15" fmla="*/ 2 h 26"/>
                <a:gd name="T16" fmla="*/ 6 w 32"/>
                <a:gd name="T17" fmla="*/ 1 h 26"/>
                <a:gd name="T18" fmla="*/ 4 w 32"/>
                <a:gd name="T19" fmla="*/ 0 h 26"/>
                <a:gd name="T20" fmla="*/ 4 w 32"/>
                <a:gd name="T21" fmla="*/ 0 h 26"/>
                <a:gd name="T22" fmla="*/ 3 w 32"/>
                <a:gd name="T23" fmla="*/ 0 h 26"/>
                <a:gd name="T24" fmla="*/ 3 w 32"/>
                <a:gd name="T25" fmla="*/ 0 h 26"/>
                <a:gd name="T26" fmla="*/ 1 w 32"/>
                <a:gd name="T27" fmla="*/ 5 h 26"/>
                <a:gd name="T28" fmla="*/ 0 w 32"/>
                <a:gd name="T29" fmla="*/ 7 h 26"/>
                <a:gd name="T30" fmla="*/ 3 w 32"/>
                <a:gd name="T31" fmla="*/ 11 h 26"/>
                <a:gd name="T32" fmla="*/ 6 w 32"/>
                <a:gd name="T33" fmla="*/ 11 h 26"/>
                <a:gd name="T34" fmla="*/ 9 w 32"/>
                <a:gd name="T35" fmla="*/ 9 h 26"/>
                <a:gd name="T36" fmla="*/ 14 w 32"/>
                <a:gd name="T37" fmla="*/ 13 h 26"/>
                <a:gd name="T38" fmla="*/ 14 w 32"/>
                <a:gd name="T39" fmla="*/ 14 h 26"/>
                <a:gd name="T40" fmla="*/ 14 w 32"/>
                <a:gd name="T41" fmla="*/ 14 h 26"/>
                <a:gd name="T42" fmla="*/ 22 w 32"/>
                <a:gd name="T43" fmla="*/ 17 h 26"/>
                <a:gd name="T44" fmla="*/ 24 w 32"/>
                <a:gd name="T45" fmla="*/ 23 h 26"/>
                <a:gd name="T46" fmla="*/ 25 w 32"/>
                <a:gd name="T47" fmla="*/ 25 h 26"/>
                <a:gd name="T48" fmla="*/ 30 w 32"/>
                <a:gd name="T49" fmla="*/ 26 h 26"/>
                <a:gd name="T50" fmla="*/ 30 w 32"/>
                <a:gd name="T51" fmla="*/ 26 h 26"/>
                <a:gd name="T52" fmla="*/ 31 w 32"/>
                <a:gd name="T53" fmla="*/ 23 h 26"/>
                <a:gd name="T54" fmla="*/ 31 w 32"/>
                <a:gd name="T55" fmla="*/ 21 h 26"/>
                <a:gd name="T56" fmla="*/ 31 w 32"/>
                <a:gd name="T57" fmla="*/ 21 h 26"/>
                <a:gd name="T58" fmla="*/ 31 w 32"/>
                <a:gd name="T59" fmla="*/ 19 h 26"/>
                <a:gd name="T60" fmla="*/ 31 w 32"/>
                <a:gd name="T61" fmla="*/ 18 h 26"/>
                <a:gd name="T62" fmla="*/ 32 w 32"/>
                <a:gd name="T63" fmla="*/ 17 h 26"/>
                <a:gd name="T64" fmla="*/ 32 w 32"/>
                <a:gd name="T65" fmla="*/ 16 h 26"/>
                <a:gd name="T66" fmla="*/ 32 w 32"/>
                <a:gd name="T67" fmla="*/ 15 h 26"/>
                <a:gd name="T68" fmla="*/ 23 w 32"/>
                <a:gd name="T69" fmla="*/ 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2" h="26">
                  <a:moveTo>
                    <a:pt x="23" y="3"/>
                  </a:moveTo>
                  <a:cubicBezTo>
                    <a:pt x="22" y="3"/>
                    <a:pt x="22" y="3"/>
                    <a:pt x="22" y="3"/>
                  </a:cubicBezTo>
                  <a:cubicBezTo>
                    <a:pt x="21" y="3"/>
                    <a:pt x="21" y="4"/>
                    <a:pt x="21" y="4"/>
                  </a:cubicBezTo>
                  <a:cubicBezTo>
                    <a:pt x="21" y="4"/>
                    <a:pt x="21" y="3"/>
                    <a:pt x="21" y="3"/>
                  </a:cubicBezTo>
                  <a:cubicBezTo>
                    <a:pt x="20" y="3"/>
                    <a:pt x="19" y="3"/>
                    <a:pt x="19" y="3"/>
                  </a:cubicBezTo>
                  <a:cubicBezTo>
                    <a:pt x="19" y="3"/>
                    <a:pt x="19" y="3"/>
                    <a:pt x="18" y="3"/>
                  </a:cubicBezTo>
                  <a:cubicBezTo>
                    <a:pt x="18" y="3"/>
                    <a:pt x="17" y="3"/>
                    <a:pt x="17" y="2"/>
                  </a:cubicBezTo>
                  <a:cubicBezTo>
                    <a:pt x="16" y="2"/>
                    <a:pt x="13" y="2"/>
                    <a:pt x="12" y="2"/>
                  </a:cubicBezTo>
                  <a:cubicBezTo>
                    <a:pt x="9" y="1"/>
                    <a:pt x="7" y="1"/>
                    <a:pt x="6" y="1"/>
                  </a:cubicBezTo>
                  <a:cubicBezTo>
                    <a:pt x="6" y="1"/>
                    <a:pt x="5" y="0"/>
                    <a:pt x="4" y="0"/>
                  </a:cubicBezTo>
                  <a:cubicBezTo>
                    <a:pt x="4" y="0"/>
                    <a:pt x="4" y="0"/>
                    <a:pt x="4" y="0"/>
                  </a:cubicBezTo>
                  <a:cubicBezTo>
                    <a:pt x="4" y="0"/>
                    <a:pt x="3" y="0"/>
                    <a:pt x="3" y="0"/>
                  </a:cubicBezTo>
                  <a:cubicBezTo>
                    <a:pt x="3" y="0"/>
                    <a:pt x="3" y="0"/>
                    <a:pt x="3" y="0"/>
                  </a:cubicBezTo>
                  <a:cubicBezTo>
                    <a:pt x="3" y="2"/>
                    <a:pt x="2" y="4"/>
                    <a:pt x="1" y="5"/>
                  </a:cubicBezTo>
                  <a:cubicBezTo>
                    <a:pt x="0" y="5"/>
                    <a:pt x="0" y="6"/>
                    <a:pt x="0" y="7"/>
                  </a:cubicBezTo>
                  <a:cubicBezTo>
                    <a:pt x="0" y="8"/>
                    <a:pt x="1" y="10"/>
                    <a:pt x="3" y="11"/>
                  </a:cubicBezTo>
                  <a:cubicBezTo>
                    <a:pt x="5" y="11"/>
                    <a:pt x="5" y="11"/>
                    <a:pt x="6" y="11"/>
                  </a:cubicBezTo>
                  <a:cubicBezTo>
                    <a:pt x="6" y="11"/>
                    <a:pt x="7" y="9"/>
                    <a:pt x="9" y="9"/>
                  </a:cubicBezTo>
                  <a:cubicBezTo>
                    <a:pt x="12" y="9"/>
                    <a:pt x="13" y="11"/>
                    <a:pt x="14" y="13"/>
                  </a:cubicBezTo>
                  <a:cubicBezTo>
                    <a:pt x="14" y="13"/>
                    <a:pt x="14" y="14"/>
                    <a:pt x="14" y="14"/>
                  </a:cubicBezTo>
                  <a:cubicBezTo>
                    <a:pt x="14" y="14"/>
                    <a:pt x="14" y="14"/>
                    <a:pt x="14" y="14"/>
                  </a:cubicBezTo>
                  <a:cubicBezTo>
                    <a:pt x="16" y="14"/>
                    <a:pt x="20" y="15"/>
                    <a:pt x="22" y="17"/>
                  </a:cubicBezTo>
                  <a:cubicBezTo>
                    <a:pt x="24" y="19"/>
                    <a:pt x="24" y="21"/>
                    <a:pt x="24" y="23"/>
                  </a:cubicBezTo>
                  <a:cubicBezTo>
                    <a:pt x="24" y="24"/>
                    <a:pt x="24" y="25"/>
                    <a:pt x="25" y="25"/>
                  </a:cubicBezTo>
                  <a:cubicBezTo>
                    <a:pt x="26" y="26"/>
                    <a:pt x="27" y="26"/>
                    <a:pt x="30" y="26"/>
                  </a:cubicBezTo>
                  <a:cubicBezTo>
                    <a:pt x="30" y="26"/>
                    <a:pt x="30" y="26"/>
                    <a:pt x="30" y="26"/>
                  </a:cubicBezTo>
                  <a:cubicBezTo>
                    <a:pt x="31" y="25"/>
                    <a:pt x="31" y="23"/>
                    <a:pt x="31" y="23"/>
                  </a:cubicBezTo>
                  <a:cubicBezTo>
                    <a:pt x="31" y="23"/>
                    <a:pt x="31" y="22"/>
                    <a:pt x="31" y="21"/>
                  </a:cubicBezTo>
                  <a:cubicBezTo>
                    <a:pt x="31" y="21"/>
                    <a:pt x="31" y="21"/>
                    <a:pt x="31" y="21"/>
                  </a:cubicBezTo>
                  <a:cubicBezTo>
                    <a:pt x="31" y="20"/>
                    <a:pt x="31" y="20"/>
                    <a:pt x="31" y="19"/>
                  </a:cubicBezTo>
                  <a:cubicBezTo>
                    <a:pt x="31" y="19"/>
                    <a:pt x="31" y="19"/>
                    <a:pt x="31" y="18"/>
                  </a:cubicBezTo>
                  <a:cubicBezTo>
                    <a:pt x="31" y="18"/>
                    <a:pt x="31" y="17"/>
                    <a:pt x="32" y="17"/>
                  </a:cubicBezTo>
                  <a:cubicBezTo>
                    <a:pt x="32" y="17"/>
                    <a:pt x="32" y="16"/>
                    <a:pt x="32" y="16"/>
                  </a:cubicBezTo>
                  <a:cubicBezTo>
                    <a:pt x="32" y="16"/>
                    <a:pt x="32" y="16"/>
                    <a:pt x="32" y="15"/>
                  </a:cubicBezTo>
                  <a:cubicBezTo>
                    <a:pt x="29" y="12"/>
                    <a:pt x="25" y="7"/>
                    <a:pt x="23" y="3"/>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dirty="0">
                <a:latin typeface="Lato Light"/>
                <a:cs typeface="Lato Light"/>
              </a:endParaRPr>
            </a:p>
          </p:txBody>
        </p:sp>
        <p:sp>
          <p:nvSpPr>
            <p:cNvPr id="732" name="Freeform 2157"/>
            <p:cNvSpPr>
              <a:spLocks/>
            </p:cNvSpPr>
            <p:nvPr/>
          </p:nvSpPr>
          <p:spPr bwMode="auto">
            <a:xfrm>
              <a:off x="2629835" y="3881931"/>
              <a:ext cx="1858"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dirty="0">
                <a:latin typeface="Lato Light"/>
                <a:cs typeface="Lato Light"/>
              </a:endParaRPr>
            </a:p>
          </p:txBody>
        </p:sp>
        <p:sp>
          <p:nvSpPr>
            <p:cNvPr id="733" name="Freeform 2158"/>
            <p:cNvSpPr>
              <a:spLocks/>
            </p:cNvSpPr>
            <p:nvPr/>
          </p:nvSpPr>
          <p:spPr bwMode="auto">
            <a:xfrm>
              <a:off x="2603817" y="387653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dirty="0">
                <a:latin typeface="Lato Light"/>
                <a:cs typeface="Lato Light"/>
              </a:endParaRPr>
            </a:p>
          </p:txBody>
        </p:sp>
        <p:sp>
          <p:nvSpPr>
            <p:cNvPr id="734" name="Freeform 2159"/>
            <p:cNvSpPr>
              <a:spLocks/>
            </p:cNvSpPr>
            <p:nvPr/>
          </p:nvSpPr>
          <p:spPr bwMode="auto">
            <a:xfrm>
              <a:off x="2605675" y="387653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dirty="0">
                <a:latin typeface="Lato Light"/>
                <a:cs typeface="Lato Light"/>
              </a:endParaRPr>
            </a:p>
          </p:txBody>
        </p:sp>
        <p:sp>
          <p:nvSpPr>
            <p:cNvPr id="735" name="Freeform 2160"/>
            <p:cNvSpPr>
              <a:spLocks/>
            </p:cNvSpPr>
            <p:nvPr/>
          </p:nvSpPr>
          <p:spPr bwMode="auto">
            <a:xfrm>
              <a:off x="2635410" y="3881931"/>
              <a:ext cx="1858" cy="1798"/>
            </a:xfrm>
            <a:custGeom>
              <a:avLst/>
              <a:gdLst>
                <a:gd name="T0" fmla="*/ 1 w 1"/>
                <a:gd name="T1" fmla="*/ 0 h 1"/>
                <a:gd name="T2" fmla="*/ 0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0"/>
                  </a:cubicBezTo>
                  <a:cubicBezTo>
                    <a:pt x="0" y="0"/>
                    <a:pt x="0" y="1"/>
                    <a:pt x="0" y="1"/>
                  </a:cubicBezTo>
                  <a:cubicBezTo>
                    <a:pt x="0" y="1"/>
                    <a:pt x="0" y="0"/>
                    <a:pt x="1" y="0"/>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dirty="0">
                <a:latin typeface="Lato Light"/>
                <a:cs typeface="Lato Light"/>
              </a:endParaRPr>
            </a:p>
          </p:txBody>
        </p:sp>
        <p:sp>
          <p:nvSpPr>
            <p:cNvPr id="736" name="Freeform 2161"/>
            <p:cNvSpPr>
              <a:spLocks/>
            </p:cNvSpPr>
            <p:nvPr/>
          </p:nvSpPr>
          <p:spPr bwMode="auto">
            <a:xfrm>
              <a:off x="2657711" y="3901714"/>
              <a:ext cx="109645" cy="43164"/>
            </a:xfrm>
            <a:custGeom>
              <a:avLst/>
              <a:gdLst>
                <a:gd name="T0" fmla="*/ 54 w 61"/>
                <a:gd name="T1" fmla="*/ 9 h 25"/>
                <a:gd name="T2" fmla="*/ 45 w 61"/>
                <a:gd name="T3" fmla="*/ 3 h 25"/>
                <a:gd name="T4" fmla="*/ 40 w 61"/>
                <a:gd name="T5" fmla="*/ 2 h 25"/>
                <a:gd name="T6" fmla="*/ 26 w 61"/>
                <a:gd name="T7" fmla="*/ 7 h 25"/>
                <a:gd name="T8" fmla="*/ 17 w 61"/>
                <a:gd name="T9" fmla="*/ 11 h 25"/>
                <a:gd name="T10" fmla="*/ 5 w 61"/>
                <a:gd name="T11" fmla="*/ 7 h 25"/>
                <a:gd name="T12" fmla="*/ 1 w 61"/>
                <a:gd name="T13" fmla="*/ 4 h 25"/>
                <a:gd name="T14" fmla="*/ 1 w 61"/>
                <a:gd name="T15" fmla="*/ 5 h 25"/>
                <a:gd name="T16" fmla="*/ 1 w 61"/>
                <a:gd name="T17" fmla="*/ 5 h 25"/>
                <a:gd name="T18" fmla="*/ 1 w 61"/>
                <a:gd name="T19" fmla="*/ 6 h 25"/>
                <a:gd name="T20" fmla="*/ 1 w 61"/>
                <a:gd name="T21" fmla="*/ 6 h 25"/>
                <a:gd name="T22" fmla="*/ 1 w 61"/>
                <a:gd name="T23" fmla="*/ 7 h 25"/>
                <a:gd name="T24" fmla="*/ 0 w 61"/>
                <a:gd name="T25" fmla="*/ 12 h 25"/>
                <a:gd name="T26" fmla="*/ 0 w 61"/>
                <a:gd name="T27" fmla="*/ 12 h 25"/>
                <a:gd name="T28" fmla="*/ 13 w 61"/>
                <a:gd name="T29" fmla="*/ 19 h 25"/>
                <a:gd name="T30" fmla="*/ 17 w 61"/>
                <a:gd name="T31" fmla="*/ 21 h 25"/>
                <a:gd name="T32" fmla="*/ 22 w 61"/>
                <a:gd name="T33" fmla="*/ 25 h 25"/>
                <a:gd name="T34" fmla="*/ 23 w 61"/>
                <a:gd name="T35" fmla="*/ 25 h 25"/>
                <a:gd name="T36" fmla="*/ 27 w 61"/>
                <a:gd name="T37" fmla="*/ 23 h 25"/>
                <a:gd name="T38" fmla="*/ 26 w 61"/>
                <a:gd name="T39" fmla="*/ 21 h 25"/>
                <a:gd name="T40" fmla="*/ 24 w 61"/>
                <a:gd name="T41" fmla="*/ 18 h 25"/>
                <a:gd name="T42" fmla="*/ 27 w 61"/>
                <a:gd name="T43" fmla="*/ 13 h 25"/>
                <a:gd name="T44" fmla="*/ 30 w 61"/>
                <a:gd name="T45" fmla="*/ 11 h 25"/>
                <a:gd name="T46" fmla="*/ 45 w 61"/>
                <a:gd name="T47" fmla="*/ 6 h 25"/>
                <a:gd name="T48" fmla="*/ 51 w 61"/>
                <a:gd name="T49" fmla="*/ 11 h 25"/>
                <a:gd name="T50" fmla="*/ 49 w 61"/>
                <a:gd name="T51" fmla="*/ 17 h 25"/>
                <a:gd name="T52" fmla="*/ 54 w 61"/>
                <a:gd name="T53" fmla="*/ 24 h 25"/>
                <a:gd name="T54" fmla="*/ 55 w 61"/>
                <a:gd name="T55" fmla="*/ 24 h 25"/>
                <a:gd name="T56" fmla="*/ 56 w 61"/>
                <a:gd name="T57" fmla="*/ 23 h 25"/>
                <a:gd name="T58" fmla="*/ 57 w 61"/>
                <a:gd name="T59" fmla="*/ 21 h 25"/>
                <a:gd name="T60" fmla="*/ 58 w 61"/>
                <a:gd name="T61" fmla="*/ 21 h 25"/>
                <a:gd name="T62" fmla="*/ 59 w 61"/>
                <a:gd name="T63" fmla="*/ 20 h 25"/>
                <a:gd name="T64" fmla="*/ 59 w 61"/>
                <a:gd name="T65" fmla="*/ 19 h 25"/>
                <a:gd name="T66" fmla="*/ 60 w 61"/>
                <a:gd name="T67" fmla="*/ 18 h 25"/>
                <a:gd name="T68" fmla="*/ 61 w 61"/>
                <a:gd name="T69" fmla="*/ 18 h 25"/>
                <a:gd name="T70" fmla="*/ 61 w 61"/>
                <a:gd name="T71" fmla="*/ 18 h 25"/>
                <a:gd name="T72" fmla="*/ 61 w 61"/>
                <a:gd name="T73" fmla="*/ 18 h 25"/>
                <a:gd name="T74" fmla="*/ 61 w 61"/>
                <a:gd name="T75" fmla="*/ 18 h 25"/>
                <a:gd name="T76" fmla="*/ 61 w 61"/>
                <a:gd name="T77" fmla="*/ 17 h 25"/>
                <a:gd name="T78" fmla="*/ 55 w 61"/>
                <a:gd name="T79" fmla="*/ 10 h 25"/>
                <a:gd name="T80" fmla="*/ 54 w 61"/>
                <a:gd name="T81" fmla="*/ 9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1" h="25">
                  <a:moveTo>
                    <a:pt x="54" y="9"/>
                  </a:moveTo>
                  <a:cubicBezTo>
                    <a:pt x="52" y="5"/>
                    <a:pt x="48" y="4"/>
                    <a:pt x="45" y="3"/>
                  </a:cubicBezTo>
                  <a:cubicBezTo>
                    <a:pt x="43" y="3"/>
                    <a:pt x="41" y="2"/>
                    <a:pt x="40" y="2"/>
                  </a:cubicBezTo>
                  <a:cubicBezTo>
                    <a:pt x="36" y="0"/>
                    <a:pt x="31" y="2"/>
                    <a:pt x="26" y="7"/>
                  </a:cubicBezTo>
                  <a:cubicBezTo>
                    <a:pt x="23" y="10"/>
                    <a:pt x="20" y="11"/>
                    <a:pt x="17" y="11"/>
                  </a:cubicBezTo>
                  <a:cubicBezTo>
                    <a:pt x="13" y="11"/>
                    <a:pt x="8" y="9"/>
                    <a:pt x="5" y="7"/>
                  </a:cubicBezTo>
                  <a:cubicBezTo>
                    <a:pt x="4" y="7"/>
                    <a:pt x="3" y="5"/>
                    <a:pt x="1" y="4"/>
                  </a:cubicBezTo>
                  <a:cubicBezTo>
                    <a:pt x="1" y="4"/>
                    <a:pt x="1" y="4"/>
                    <a:pt x="1" y="5"/>
                  </a:cubicBezTo>
                  <a:cubicBezTo>
                    <a:pt x="1" y="5"/>
                    <a:pt x="1" y="5"/>
                    <a:pt x="1" y="5"/>
                  </a:cubicBezTo>
                  <a:cubicBezTo>
                    <a:pt x="1" y="5"/>
                    <a:pt x="1" y="6"/>
                    <a:pt x="1" y="6"/>
                  </a:cubicBezTo>
                  <a:cubicBezTo>
                    <a:pt x="1" y="6"/>
                    <a:pt x="1" y="6"/>
                    <a:pt x="1" y="6"/>
                  </a:cubicBezTo>
                  <a:cubicBezTo>
                    <a:pt x="1" y="6"/>
                    <a:pt x="1" y="7"/>
                    <a:pt x="1" y="7"/>
                  </a:cubicBezTo>
                  <a:cubicBezTo>
                    <a:pt x="1" y="8"/>
                    <a:pt x="1" y="10"/>
                    <a:pt x="0" y="12"/>
                  </a:cubicBezTo>
                  <a:cubicBezTo>
                    <a:pt x="0" y="12"/>
                    <a:pt x="0" y="12"/>
                    <a:pt x="0" y="12"/>
                  </a:cubicBezTo>
                  <a:cubicBezTo>
                    <a:pt x="5" y="13"/>
                    <a:pt x="10" y="15"/>
                    <a:pt x="13" y="19"/>
                  </a:cubicBezTo>
                  <a:cubicBezTo>
                    <a:pt x="15" y="21"/>
                    <a:pt x="16" y="21"/>
                    <a:pt x="17" y="21"/>
                  </a:cubicBezTo>
                  <a:cubicBezTo>
                    <a:pt x="19" y="22"/>
                    <a:pt x="20" y="22"/>
                    <a:pt x="22" y="25"/>
                  </a:cubicBezTo>
                  <a:cubicBezTo>
                    <a:pt x="22" y="25"/>
                    <a:pt x="23" y="25"/>
                    <a:pt x="23" y="25"/>
                  </a:cubicBezTo>
                  <a:cubicBezTo>
                    <a:pt x="24" y="25"/>
                    <a:pt x="27" y="24"/>
                    <a:pt x="27" y="23"/>
                  </a:cubicBezTo>
                  <a:cubicBezTo>
                    <a:pt x="27" y="22"/>
                    <a:pt x="27" y="22"/>
                    <a:pt x="26" y="21"/>
                  </a:cubicBezTo>
                  <a:cubicBezTo>
                    <a:pt x="25" y="21"/>
                    <a:pt x="24" y="19"/>
                    <a:pt x="24" y="18"/>
                  </a:cubicBezTo>
                  <a:cubicBezTo>
                    <a:pt x="23" y="15"/>
                    <a:pt x="26" y="14"/>
                    <a:pt x="27" y="13"/>
                  </a:cubicBezTo>
                  <a:cubicBezTo>
                    <a:pt x="29" y="12"/>
                    <a:pt x="29" y="12"/>
                    <a:pt x="30" y="11"/>
                  </a:cubicBezTo>
                  <a:cubicBezTo>
                    <a:pt x="31" y="6"/>
                    <a:pt x="41" y="4"/>
                    <a:pt x="45" y="6"/>
                  </a:cubicBezTo>
                  <a:cubicBezTo>
                    <a:pt x="48" y="7"/>
                    <a:pt x="50" y="9"/>
                    <a:pt x="51" y="11"/>
                  </a:cubicBezTo>
                  <a:cubicBezTo>
                    <a:pt x="51" y="13"/>
                    <a:pt x="51" y="15"/>
                    <a:pt x="49" y="17"/>
                  </a:cubicBezTo>
                  <a:cubicBezTo>
                    <a:pt x="48" y="17"/>
                    <a:pt x="49" y="19"/>
                    <a:pt x="54" y="24"/>
                  </a:cubicBezTo>
                  <a:cubicBezTo>
                    <a:pt x="54" y="24"/>
                    <a:pt x="54" y="24"/>
                    <a:pt x="55" y="24"/>
                  </a:cubicBezTo>
                  <a:cubicBezTo>
                    <a:pt x="55" y="23"/>
                    <a:pt x="55" y="23"/>
                    <a:pt x="56" y="23"/>
                  </a:cubicBezTo>
                  <a:cubicBezTo>
                    <a:pt x="56" y="22"/>
                    <a:pt x="57" y="22"/>
                    <a:pt x="57" y="21"/>
                  </a:cubicBezTo>
                  <a:cubicBezTo>
                    <a:pt x="57" y="21"/>
                    <a:pt x="57" y="21"/>
                    <a:pt x="58" y="21"/>
                  </a:cubicBezTo>
                  <a:cubicBezTo>
                    <a:pt x="58" y="20"/>
                    <a:pt x="58" y="20"/>
                    <a:pt x="59" y="20"/>
                  </a:cubicBezTo>
                  <a:cubicBezTo>
                    <a:pt x="59" y="19"/>
                    <a:pt x="59" y="19"/>
                    <a:pt x="59" y="19"/>
                  </a:cubicBezTo>
                  <a:cubicBezTo>
                    <a:pt x="60" y="19"/>
                    <a:pt x="60" y="18"/>
                    <a:pt x="60" y="18"/>
                  </a:cubicBezTo>
                  <a:cubicBezTo>
                    <a:pt x="60" y="18"/>
                    <a:pt x="60" y="18"/>
                    <a:pt x="61" y="18"/>
                  </a:cubicBezTo>
                  <a:cubicBezTo>
                    <a:pt x="61" y="18"/>
                    <a:pt x="61" y="18"/>
                    <a:pt x="61" y="18"/>
                  </a:cubicBezTo>
                  <a:cubicBezTo>
                    <a:pt x="61" y="18"/>
                    <a:pt x="61" y="18"/>
                    <a:pt x="61" y="18"/>
                  </a:cubicBezTo>
                  <a:cubicBezTo>
                    <a:pt x="61" y="18"/>
                    <a:pt x="61" y="18"/>
                    <a:pt x="61" y="18"/>
                  </a:cubicBezTo>
                  <a:cubicBezTo>
                    <a:pt x="61" y="18"/>
                    <a:pt x="61" y="17"/>
                    <a:pt x="61" y="17"/>
                  </a:cubicBezTo>
                  <a:cubicBezTo>
                    <a:pt x="59" y="16"/>
                    <a:pt x="57" y="13"/>
                    <a:pt x="55" y="10"/>
                  </a:cubicBezTo>
                  <a:lnTo>
                    <a:pt x="54" y="9"/>
                  </a:ln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dirty="0">
                <a:latin typeface="Lato Light"/>
                <a:cs typeface="Lato Light"/>
              </a:endParaRPr>
            </a:p>
          </p:txBody>
        </p:sp>
        <p:sp>
          <p:nvSpPr>
            <p:cNvPr id="737" name="Freeform 2162"/>
            <p:cNvSpPr>
              <a:spLocks/>
            </p:cNvSpPr>
            <p:nvPr/>
          </p:nvSpPr>
          <p:spPr bwMode="auto">
            <a:xfrm>
              <a:off x="2659569" y="3908908"/>
              <a:ext cx="0" cy="1798"/>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0"/>
                    <a:pt x="0" y="0"/>
                    <a:pt x="0" y="1"/>
                  </a:cubicBezTo>
                  <a:cubicBezTo>
                    <a:pt x="0" y="0"/>
                    <a:pt x="0" y="0"/>
                    <a:pt x="0" y="0"/>
                  </a:cubicBezTo>
                  <a:cubicBezTo>
                    <a:pt x="0" y="0"/>
                    <a:pt x="0" y="0"/>
                    <a:pt x="0" y="0"/>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dirty="0">
                <a:latin typeface="Lato Light"/>
                <a:cs typeface="Lato Light"/>
              </a:endParaRPr>
            </a:p>
          </p:txBody>
        </p:sp>
        <p:sp>
          <p:nvSpPr>
            <p:cNvPr id="738" name="Freeform 2163"/>
            <p:cNvSpPr>
              <a:spLocks/>
            </p:cNvSpPr>
            <p:nvPr/>
          </p:nvSpPr>
          <p:spPr bwMode="auto">
            <a:xfrm>
              <a:off x="2659569" y="3912505"/>
              <a:ext cx="0" cy="1798"/>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dirty="0">
                <a:latin typeface="Lato Light"/>
                <a:cs typeface="Lato Light"/>
              </a:endParaRPr>
            </a:p>
          </p:txBody>
        </p:sp>
        <p:sp>
          <p:nvSpPr>
            <p:cNvPr id="739" name="Freeform 2164"/>
            <p:cNvSpPr>
              <a:spLocks/>
            </p:cNvSpPr>
            <p:nvPr/>
          </p:nvSpPr>
          <p:spPr bwMode="auto">
            <a:xfrm>
              <a:off x="2659569" y="3910707"/>
              <a:ext cx="0" cy="1798"/>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dirty="0">
                <a:latin typeface="Lato Light"/>
                <a:cs typeface="Lato Light"/>
              </a:endParaRPr>
            </a:p>
          </p:txBody>
        </p:sp>
        <p:sp>
          <p:nvSpPr>
            <p:cNvPr id="740" name="Freeform 2165"/>
            <p:cNvSpPr>
              <a:spLocks/>
            </p:cNvSpPr>
            <p:nvPr/>
          </p:nvSpPr>
          <p:spPr bwMode="auto">
            <a:xfrm>
              <a:off x="2657711" y="392329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dirty="0">
                <a:latin typeface="Lato Light"/>
                <a:cs typeface="Lato Light"/>
              </a:endParaRPr>
            </a:p>
          </p:txBody>
        </p:sp>
        <p:sp>
          <p:nvSpPr>
            <p:cNvPr id="741" name="Freeform 2166"/>
            <p:cNvSpPr>
              <a:spLocks/>
            </p:cNvSpPr>
            <p:nvPr/>
          </p:nvSpPr>
          <p:spPr bwMode="auto">
            <a:xfrm>
              <a:off x="2761781" y="3944878"/>
              <a:ext cx="1858"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dirty="0">
                <a:latin typeface="Lato Light"/>
                <a:cs typeface="Lato Light"/>
              </a:endParaRPr>
            </a:p>
          </p:txBody>
        </p:sp>
        <p:sp>
          <p:nvSpPr>
            <p:cNvPr id="742" name="Freeform 2167"/>
            <p:cNvSpPr>
              <a:spLocks/>
            </p:cNvSpPr>
            <p:nvPr/>
          </p:nvSpPr>
          <p:spPr bwMode="auto">
            <a:xfrm>
              <a:off x="2769214" y="393948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dirty="0">
                <a:latin typeface="Lato Light"/>
                <a:cs typeface="Lato Light"/>
              </a:endParaRPr>
            </a:p>
          </p:txBody>
        </p:sp>
        <p:sp>
          <p:nvSpPr>
            <p:cNvPr id="743" name="Freeform 2168"/>
            <p:cNvSpPr>
              <a:spLocks/>
            </p:cNvSpPr>
            <p:nvPr/>
          </p:nvSpPr>
          <p:spPr bwMode="auto">
            <a:xfrm>
              <a:off x="2765498" y="394308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dirty="0">
                <a:latin typeface="Lato Light"/>
                <a:cs typeface="Lato Light"/>
              </a:endParaRPr>
            </a:p>
          </p:txBody>
        </p:sp>
        <p:sp>
          <p:nvSpPr>
            <p:cNvPr id="744" name="Freeform 2169"/>
            <p:cNvSpPr>
              <a:spLocks/>
            </p:cNvSpPr>
            <p:nvPr/>
          </p:nvSpPr>
          <p:spPr bwMode="auto">
            <a:xfrm>
              <a:off x="2772931" y="3934087"/>
              <a:ext cx="0" cy="1798"/>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0" y="0"/>
                    <a:pt x="1" y="0"/>
                  </a:cubicBezTo>
                  <a:cubicBezTo>
                    <a:pt x="0" y="0"/>
                    <a:pt x="0" y="1"/>
                    <a:pt x="0" y="1"/>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dirty="0">
                <a:latin typeface="Lato Light"/>
                <a:cs typeface="Lato Light"/>
              </a:endParaRPr>
            </a:p>
          </p:txBody>
        </p:sp>
        <p:sp>
          <p:nvSpPr>
            <p:cNvPr id="745" name="Freeform 2170"/>
            <p:cNvSpPr>
              <a:spLocks/>
            </p:cNvSpPr>
            <p:nvPr/>
          </p:nvSpPr>
          <p:spPr bwMode="auto">
            <a:xfrm>
              <a:off x="2771073" y="3935886"/>
              <a:ext cx="1858" cy="1798"/>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0" y="1"/>
                    <a:pt x="1" y="1"/>
                    <a:pt x="1" y="0"/>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dirty="0">
                <a:latin typeface="Lato Light"/>
                <a:cs typeface="Lato Light"/>
              </a:endParaRPr>
            </a:p>
          </p:txBody>
        </p:sp>
        <p:sp>
          <p:nvSpPr>
            <p:cNvPr id="746" name="Freeform 2171"/>
            <p:cNvSpPr>
              <a:spLocks/>
            </p:cNvSpPr>
            <p:nvPr/>
          </p:nvSpPr>
          <p:spPr bwMode="auto">
            <a:xfrm>
              <a:off x="2759922" y="394847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dirty="0">
                <a:latin typeface="Lato Light"/>
                <a:cs typeface="Lato Light"/>
              </a:endParaRPr>
            </a:p>
          </p:txBody>
        </p:sp>
        <p:sp>
          <p:nvSpPr>
            <p:cNvPr id="747" name="Freeform 2172"/>
            <p:cNvSpPr>
              <a:spLocks/>
            </p:cNvSpPr>
            <p:nvPr/>
          </p:nvSpPr>
          <p:spPr bwMode="auto">
            <a:xfrm>
              <a:off x="2665144" y="3631941"/>
              <a:ext cx="157964" cy="59350"/>
            </a:xfrm>
            <a:custGeom>
              <a:avLst/>
              <a:gdLst>
                <a:gd name="T0" fmla="*/ 70 w 89"/>
                <a:gd name="T1" fmla="*/ 23 h 34"/>
                <a:gd name="T2" fmla="*/ 52 w 89"/>
                <a:gd name="T3" fmla="*/ 16 h 34"/>
                <a:gd name="T4" fmla="*/ 15 w 89"/>
                <a:gd name="T5" fmla="*/ 1 h 34"/>
                <a:gd name="T6" fmla="*/ 0 w 89"/>
                <a:gd name="T7" fmla="*/ 1 h 34"/>
                <a:gd name="T8" fmla="*/ 8 w 89"/>
                <a:gd name="T9" fmla="*/ 9 h 34"/>
                <a:gd name="T10" fmla="*/ 25 w 89"/>
                <a:gd name="T11" fmla="*/ 11 h 34"/>
                <a:gd name="T12" fmla="*/ 40 w 89"/>
                <a:gd name="T13" fmla="*/ 18 h 34"/>
                <a:gd name="T14" fmla="*/ 50 w 89"/>
                <a:gd name="T15" fmla="*/ 24 h 34"/>
                <a:gd name="T16" fmla="*/ 56 w 89"/>
                <a:gd name="T17" fmla="*/ 28 h 34"/>
                <a:gd name="T18" fmla="*/ 56 w 89"/>
                <a:gd name="T19" fmla="*/ 32 h 34"/>
                <a:gd name="T20" fmla="*/ 55 w 89"/>
                <a:gd name="T21" fmla="*/ 33 h 34"/>
                <a:gd name="T22" fmla="*/ 56 w 89"/>
                <a:gd name="T23" fmla="*/ 33 h 34"/>
                <a:gd name="T24" fmla="*/ 70 w 89"/>
                <a:gd name="T25" fmla="*/ 34 h 34"/>
                <a:gd name="T26" fmla="*/ 89 w 89"/>
                <a:gd name="T27" fmla="*/ 33 h 34"/>
                <a:gd name="T28" fmla="*/ 70 w 89"/>
                <a:gd name="T29" fmla="*/ 23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9" h="34">
                  <a:moveTo>
                    <a:pt x="70" y="23"/>
                  </a:moveTo>
                  <a:cubicBezTo>
                    <a:pt x="67" y="23"/>
                    <a:pt x="60" y="20"/>
                    <a:pt x="52" y="16"/>
                  </a:cubicBezTo>
                  <a:cubicBezTo>
                    <a:pt x="41" y="11"/>
                    <a:pt x="28" y="4"/>
                    <a:pt x="15" y="1"/>
                  </a:cubicBezTo>
                  <a:cubicBezTo>
                    <a:pt x="10" y="0"/>
                    <a:pt x="5" y="0"/>
                    <a:pt x="0" y="1"/>
                  </a:cubicBezTo>
                  <a:cubicBezTo>
                    <a:pt x="5" y="2"/>
                    <a:pt x="8" y="6"/>
                    <a:pt x="8" y="9"/>
                  </a:cubicBezTo>
                  <a:cubicBezTo>
                    <a:pt x="8" y="9"/>
                    <a:pt x="10" y="11"/>
                    <a:pt x="25" y="11"/>
                  </a:cubicBezTo>
                  <a:cubicBezTo>
                    <a:pt x="32" y="12"/>
                    <a:pt x="36" y="15"/>
                    <a:pt x="40" y="18"/>
                  </a:cubicBezTo>
                  <a:cubicBezTo>
                    <a:pt x="43" y="21"/>
                    <a:pt x="45" y="23"/>
                    <a:pt x="50" y="24"/>
                  </a:cubicBezTo>
                  <a:cubicBezTo>
                    <a:pt x="53" y="25"/>
                    <a:pt x="55" y="26"/>
                    <a:pt x="56" y="28"/>
                  </a:cubicBezTo>
                  <a:cubicBezTo>
                    <a:pt x="57" y="29"/>
                    <a:pt x="56" y="31"/>
                    <a:pt x="56" y="32"/>
                  </a:cubicBezTo>
                  <a:cubicBezTo>
                    <a:pt x="56" y="32"/>
                    <a:pt x="55" y="33"/>
                    <a:pt x="55" y="33"/>
                  </a:cubicBezTo>
                  <a:cubicBezTo>
                    <a:pt x="55" y="33"/>
                    <a:pt x="55" y="33"/>
                    <a:pt x="56" y="33"/>
                  </a:cubicBezTo>
                  <a:cubicBezTo>
                    <a:pt x="57" y="34"/>
                    <a:pt x="63" y="34"/>
                    <a:pt x="70" y="34"/>
                  </a:cubicBezTo>
                  <a:cubicBezTo>
                    <a:pt x="80" y="34"/>
                    <a:pt x="87" y="33"/>
                    <a:pt x="89" y="33"/>
                  </a:cubicBezTo>
                  <a:cubicBezTo>
                    <a:pt x="87" y="30"/>
                    <a:pt x="76" y="23"/>
                    <a:pt x="70" y="23"/>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dirty="0">
                <a:latin typeface="Lato Light"/>
                <a:cs typeface="Lato Light"/>
              </a:endParaRPr>
            </a:p>
          </p:txBody>
        </p:sp>
        <p:sp>
          <p:nvSpPr>
            <p:cNvPr id="748" name="Freeform 2173"/>
            <p:cNvSpPr>
              <a:spLocks/>
            </p:cNvSpPr>
            <p:nvPr/>
          </p:nvSpPr>
          <p:spPr bwMode="auto">
            <a:xfrm>
              <a:off x="2626118" y="3635538"/>
              <a:ext cx="29734" cy="17985"/>
            </a:xfrm>
            <a:custGeom>
              <a:avLst/>
              <a:gdLst>
                <a:gd name="T0" fmla="*/ 0 w 17"/>
                <a:gd name="T1" fmla="*/ 10 h 10"/>
                <a:gd name="T2" fmla="*/ 0 w 17"/>
                <a:gd name="T3" fmla="*/ 10 h 10"/>
                <a:gd name="T4" fmla="*/ 14 w 17"/>
                <a:gd name="T5" fmla="*/ 2 h 10"/>
                <a:gd name="T6" fmla="*/ 16 w 17"/>
                <a:gd name="T7" fmla="*/ 1 h 10"/>
                <a:gd name="T8" fmla="*/ 17 w 17"/>
                <a:gd name="T9" fmla="*/ 0 h 10"/>
                <a:gd name="T10" fmla="*/ 0 w 17"/>
                <a:gd name="T11" fmla="*/ 10 h 10"/>
              </a:gdLst>
              <a:ahLst/>
              <a:cxnLst>
                <a:cxn ang="0">
                  <a:pos x="T0" y="T1"/>
                </a:cxn>
                <a:cxn ang="0">
                  <a:pos x="T2" y="T3"/>
                </a:cxn>
                <a:cxn ang="0">
                  <a:pos x="T4" y="T5"/>
                </a:cxn>
                <a:cxn ang="0">
                  <a:pos x="T6" y="T7"/>
                </a:cxn>
                <a:cxn ang="0">
                  <a:pos x="T8" y="T9"/>
                </a:cxn>
                <a:cxn ang="0">
                  <a:pos x="T10" y="T11"/>
                </a:cxn>
              </a:cxnLst>
              <a:rect l="0" t="0" r="r" b="b"/>
              <a:pathLst>
                <a:path w="17" h="10">
                  <a:moveTo>
                    <a:pt x="0" y="10"/>
                  </a:moveTo>
                  <a:cubicBezTo>
                    <a:pt x="0" y="10"/>
                    <a:pt x="0" y="10"/>
                    <a:pt x="0" y="10"/>
                  </a:cubicBezTo>
                  <a:cubicBezTo>
                    <a:pt x="3" y="10"/>
                    <a:pt x="10" y="5"/>
                    <a:pt x="14" y="2"/>
                  </a:cubicBezTo>
                  <a:cubicBezTo>
                    <a:pt x="16" y="1"/>
                    <a:pt x="16" y="1"/>
                    <a:pt x="16" y="1"/>
                  </a:cubicBezTo>
                  <a:cubicBezTo>
                    <a:pt x="16" y="1"/>
                    <a:pt x="17" y="0"/>
                    <a:pt x="17" y="0"/>
                  </a:cubicBezTo>
                  <a:cubicBezTo>
                    <a:pt x="8" y="3"/>
                    <a:pt x="1" y="8"/>
                    <a:pt x="0" y="10"/>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dirty="0">
                <a:latin typeface="Lato Light"/>
                <a:cs typeface="Lato Light"/>
              </a:endParaRPr>
            </a:p>
          </p:txBody>
        </p:sp>
        <p:sp>
          <p:nvSpPr>
            <p:cNvPr id="749" name="Freeform 2174"/>
            <p:cNvSpPr>
              <a:spLocks/>
            </p:cNvSpPr>
            <p:nvPr/>
          </p:nvSpPr>
          <p:spPr bwMode="auto">
            <a:xfrm>
              <a:off x="2750630" y="3729060"/>
              <a:ext cx="31593" cy="7194"/>
            </a:xfrm>
            <a:custGeom>
              <a:avLst/>
              <a:gdLst>
                <a:gd name="T0" fmla="*/ 18 w 18"/>
                <a:gd name="T1" fmla="*/ 3 h 4"/>
                <a:gd name="T2" fmla="*/ 1 w 18"/>
                <a:gd name="T3" fmla="*/ 0 h 4"/>
                <a:gd name="T4" fmla="*/ 0 w 18"/>
                <a:gd name="T5" fmla="*/ 0 h 4"/>
                <a:gd name="T6" fmla="*/ 15 w 18"/>
                <a:gd name="T7" fmla="*/ 4 h 4"/>
                <a:gd name="T8" fmla="*/ 18 w 18"/>
                <a:gd name="T9" fmla="*/ 3 h 4"/>
              </a:gdLst>
              <a:ahLst/>
              <a:cxnLst>
                <a:cxn ang="0">
                  <a:pos x="T0" y="T1"/>
                </a:cxn>
                <a:cxn ang="0">
                  <a:pos x="T2" y="T3"/>
                </a:cxn>
                <a:cxn ang="0">
                  <a:pos x="T4" y="T5"/>
                </a:cxn>
                <a:cxn ang="0">
                  <a:pos x="T6" y="T7"/>
                </a:cxn>
                <a:cxn ang="0">
                  <a:pos x="T8" y="T9"/>
                </a:cxn>
              </a:cxnLst>
              <a:rect l="0" t="0" r="r" b="b"/>
              <a:pathLst>
                <a:path w="18" h="4">
                  <a:moveTo>
                    <a:pt x="18" y="3"/>
                  </a:moveTo>
                  <a:cubicBezTo>
                    <a:pt x="15" y="2"/>
                    <a:pt x="8" y="0"/>
                    <a:pt x="1" y="0"/>
                  </a:cubicBezTo>
                  <a:cubicBezTo>
                    <a:pt x="1" y="0"/>
                    <a:pt x="1" y="0"/>
                    <a:pt x="0" y="0"/>
                  </a:cubicBezTo>
                  <a:cubicBezTo>
                    <a:pt x="3" y="2"/>
                    <a:pt x="10" y="4"/>
                    <a:pt x="15" y="4"/>
                  </a:cubicBezTo>
                  <a:cubicBezTo>
                    <a:pt x="16" y="4"/>
                    <a:pt x="17" y="4"/>
                    <a:pt x="18" y="3"/>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dirty="0">
                <a:latin typeface="Lato Light"/>
                <a:cs typeface="Lato Light"/>
              </a:endParaRPr>
            </a:p>
          </p:txBody>
        </p:sp>
        <p:sp>
          <p:nvSpPr>
            <p:cNvPr id="750" name="Freeform 2175"/>
            <p:cNvSpPr>
              <a:spLocks/>
            </p:cNvSpPr>
            <p:nvPr/>
          </p:nvSpPr>
          <p:spPr bwMode="auto">
            <a:xfrm>
              <a:off x="2975496" y="3725463"/>
              <a:ext cx="27876" cy="8992"/>
            </a:xfrm>
            <a:custGeom>
              <a:avLst/>
              <a:gdLst>
                <a:gd name="T0" fmla="*/ 0 w 15"/>
                <a:gd name="T1" fmla="*/ 1 h 5"/>
                <a:gd name="T2" fmla="*/ 0 w 15"/>
                <a:gd name="T3" fmla="*/ 2 h 5"/>
                <a:gd name="T4" fmla="*/ 7 w 15"/>
                <a:gd name="T5" fmla="*/ 5 h 5"/>
                <a:gd name="T6" fmla="*/ 15 w 15"/>
                <a:gd name="T7" fmla="*/ 2 h 5"/>
                <a:gd name="T8" fmla="*/ 5 w 15"/>
                <a:gd name="T9" fmla="*/ 0 h 5"/>
                <a:gd name="T10" fmla="*/ 0 w 15"/>
                <a:gd name="T11" fmla="*/ 1 h 5"/>
              </a:gdLst>
              <a:ahLst/>
              <a:cxnLst>
                <a:cxn ang="0">
                  <a:pos x="T0" y="T1"/>
                </a:cxn>
                <a:cxn ang="0">
                  <a:pos x="T2" y="T3"/>
                </a:cxn>
                <a:cxn ang="0">
                  <a:pos x="T4" y="T5"/>
                </a:cxn>
                <a:cxn ang="0">
                  <a:pos x="T6" y="T7"/>
                </a:cxn>
                <a:cxn ang="0">
                  <a:pos x="T8" y="T9"/>
                </a:cxn>
                <a:cxn ang="0">
                  <a:pos x="T10" y="T11"/>
                </a:cxn>
              </a:cxnLst>
              <a:rect l="0" t="0" r="r" b="b"/>
              <a:pathLst>
                <a:path w="15" h="5">
                  <a:moveTo>
                    <a:pt x="0" y="1"/>
                  </a:moveTo>
                  <a:cubicBezTo>
                    <a:pt x="0" y="1"/>
                    <a:pt x="0" y="2"/>
                    <a:pt x="0" y="2"/>
                  </a:cubicBezTo>
                  <a:cubicBezTo>
                    <a:pt x="2" y="4"/>
                    <a:pt x="5" y="5"/>
                    <a:pt x="7" y="5"/>
                  </a:cubicBezTo>
                  <a:cubicBezTo>
                    <a:pt x="10" y="5"/>
                    <a:pt x="14" y="3"/>
                    <a:pt x="15" y="2"/>
                  </a:cubicBezTo>
                  <a:cubicBezTo>
                    <a:pt x="14" y="2"/>
                    <a:pt x="10" y="0"/>
                    <a:pt x="5" y="0"/>
                  </a:cubicBezTo>
                  <a:cubicBezTo>
                    <a:pt x="2" y="0"/>
                    <a:pt x="0" y="1"/>
                    <a:pt x="0" y="1"/>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dirty="0">
                <a:latin typeface="Lato Light"/>
                <a:cs typeface="Lato Light"/>
              </a:endParaRPr>
            </a:p>
          </p:txBody>
        </p:sp>
        <p:sp>
          <p:nvSpPr>
            <p:cNvPr id="751" name="Freeform 2178"/>
            <p:cNvSpPr>
              <a:spLocks/>
            </p:cNvSpPr>
            <p:nvPr/>
          </p:nvSpPr>
          <p:spPr bwMode="auto">
            <a:xfrm>
              <a:off x="1737805" y="3000673"/>
              <a:ext cx="115221" cy="61149"/>
            </a:xfrm>
            <a:custGeom>
              <a:avLst/>
              <a:gdLst>
                <a:gd name="T0" fmla="*/ 62 w 65"/>
                <a:gd name="T1" fmla="*/ 35 h 36"/>
                <a:gd name="T2" fmla="*/ 63 w 65"/>
                <a:gd name="T3" fmla="*/ 35 h 36"/>
                <a:gd name="T4" fmla="*/ 63 w 65"/>
                <a:gd name="T5" fmla="*/ 32 h 36"/>
                <a:gd name="T6" fmla="*/ 56 w 65"/>
                <a:gd name="T7" fmla="*/ 28 h 36"/>
                <a:gd name="T8" fmla="*/ 43 w 65"/>
                <a:gd name="T9" fmla="*/ 22 h 36"/>
                <a:gd name="T10" fmla="*/ 30 w 65"/>
                <a:gd name="T11" fmla="*/ 7 h 36"/>
                <a:gd name="T12" fmla="*/ 15 w 65"/>
                <a:gd name="T13" fmla="*/ 4 h 36"/>
                <a:gd name="T14" fmla="*/ 4 w 65"/>
                <a:gd name="T15" fmla="*/ 2 h 36"/>
                <a:gd name="T16" fmla="*/ 7 w 65"/>
                <a:gd name="T17" fmla="*/ 7 h 36"/>
                <a:gd name="T18" fmla="*/ 12 w 65"/>
                <a:gd name="T19" fmla="*/ 11 h 36"/>
                <a:gd name="T20" fmla="*/ 20 w 65"/>
                <a:gd name="T21" fmla="*/ 17 h 36"/>
                <a:gd name="T22" fmla="*/ 28 w 65"/>
                <a:gd name="T23" fmla="*/ 22 h 36"/>
                <a:gd name="T24" fmla="*/ 34 w 65"/>
                <a:gd name="T25" fmla="*/ 28 h 36"/>
                <a:gd name="T26" fmla="*/ 39 w 65"/>
                <a:gd name="T27" fmla="*/ 30 h 36"/>
                <a:gd name="T28" fmla="*/ 43 w 65"/>
                <a:gd name="T29" fmla="*/ 35 h 36"/>
                <a:gd name="T30" fmla="*/ 45 w 65"/>
                <a:gd name="T31" fmla="*/ 35 h 36"/>
                <a:gd name="T32" fmla="*/ 62 w 65"/>
                <a:gd name="T33" fmla="*/ 35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5" h="36">
                  <a:moveTo>
                    <a:pt x="62" y="35"/>
                  </a:moveTo>
                  <a:cubicBezTo>
                    <a:pt x="63" y="35"/>
                    <a:pt x="63" y="35"/>
                    <a:pt x="63" y="35"/>
                  </a:cubicBezTo>
                  <a:cubicBezTo>
                    <a:pt x="63" y="34"/>
                    <a:pt x="63" y="33"/>
                    <a:pt x="63" y="32"/>
                  </a:cubicBezTo>
                  <a:cubicBezTo>
                    <a:pt x="65" y="29"/>
                    <a:pt x="60" y="31"/>
                    <a:pt x="56" y="28"/>
                  </a:cubicBezTo>
                  <a:cubicBezTo>
                    <a:pt x="53" y="24"/>
                    <a:pt x="45" y="25"/>
                    <a:pt x="43" y="22"/>
                  </a:cubicBezTo>
                  <a:cubicBezTo>
                    <a:pt x="42" y="18"/>
                    <a:pt x="34" y="7"/>
                    <a:pt x="30" y="7"/>
                  </a:cubicBezTo>
                  <a:cubicBezTo>
                    <a:pt x="26" y="7"/>
                    <a:pt x="20" y="7"/>
                    <a:pt x="15" y="4"/>
                  </a:cubicBezTo>
                  <a:cubicBezTo>
                    <a:pt x="10" y="0"/>
                    <a:pt x="7" y="0"/>
                    <a:pt x="4" y="2"/>
                  </a:cubicBezTo>
                  <a:cubicBezTo>
                    <a:pt x="0" y="4"/>
                    <a:pt x="7" y="5"/>
                    <a:pt x="7" y="7"/>
                  </a:cubicBezTo>
                  <a:cubicBezTo>
                    <a:pt x="7" y="10"/>
                    <a:pt x="9" y="11"/>
                    <a:pt x="12" y="11"/>
                  </a:cubicBezTo>
                  <a:cubicBezTo>
                    <a:pt x="15" y="10"/>
                    <a:pt x="17" y="16"/>
                    <a:pt x="20" y="17"/>
                  </a:cubicBezTo>
                  <a:cubicBezTo>
                    <a:pt x="23" y="17"/>
                    <a:pt x="24" y="22"/>
                    <a:pt x="28" y="22"/>
                  </a:cubicBezTo>
                  <a:cubicBezTo>
                    <a:pt x="31" y="22"/>
                    <a:pt x="32" y="26"/>
                    <a:pt x="34" y="28"/>
                  </a:cubicBezTo>
                  <a:cubicBezTo>
                    <a:pt x="35" y="30"/>
                    <a:pt x="39" y="28"/>
                    <a:pt x="39" y="30"/>
                  </a:cubicBezTo>
                  <a:cubicBezTo>
                    <a:pt x="39" y="32"/>
                    <a:pt x="41" y="33"/>
                    <a:pt x="43" y="35"/>
                  </a:cubicBezTo>
                  <a:cubicBezTo>
                    <a:pt x="45" y="35"/>
                    <a:pt x="45" y="35"/>
                    <a:pt x="45" y="35"/>
                  </a:cubicBezTo>
                  <a:cubicBezTo>
                    <a:pt x="52" y="36"/>
                    <a:pt x="58" y="36"/>
                    <a:pt x="62" y="35"/>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dirty="0">
                <a:latin typeface="Lato Light"/>
                <a:cs typeface="Lato Light"/>
              </a:endParaRPr>
            </a:p>
          </p:txBody>
        </p:sp>
        <p:sp>
          <p:nvSpPr>
            <p:cNvPr id="752" name="Freeform 2179"/>
            <p:cNvSpPr>
              <a:spLocks/>
            </p:cNvSpPr>
            <p:nvPr/>
          </p:nvSpPr>
          <p:spPr bwMode="auto">
            <a:xfrm>
              <a:off x="2217271" y="2166175"/>
              <a:ext cx="156105" cy="86327"/>
            </a:xfrm>
            <a:custGeom>
              <a:avLst/>
              <a:gdLst>
                <a:gd name="T0" fmla="*/ 69 w 88"/>
                <a:gd name="T1" fmla="*/ 8 h 50"/>
                <a:gd name="T2" fmla="*/ 48 w 88"/>
                <a:gd name="T3" fmla="*/ 4 h 50"/>
                <a:gd name="T4" fmla="*/ 52 w 88"/>
                <a:gd name="T5" fmla="*/ 17 h 50"/>
                <a:gd name="T6" fmla="*/ 39 w 88"/>
                <a:gd name="T7" fmla="*/ 13 h 50"/>
                <a:gd name="T8" fmla="*/ 35 w 88"/>
                <a:gd name="T9" fmla="*/ 21 h 50"/>
                <a:gd name="T10" fmla="*/ 28 w 88"/>
                <a:gd name="T11" fmla="*/ 22 h 50"/>
                <a:gd name="T12" fmla="*/ 9 w 88"/>
                <a:gd name="T13" fmla="*/ 5 h 50"/>
                <a:gd name="T14" fmla="*/ 8 w 88"/>
                <a:gd name="T15" fmla="*/ 19 h 50"/>
                <a:gd name="T16" fmla="*/ 26 w 88"/>
                <a:gd name="T17" fmla="*/ 31 h 50"/>
                <a:gd name="T18" fmla="*/ 53 w 88"/>
                <a:gd name="T19" fmla="*/ 31 h 50"/>
                <a:gd name="T20" fmla="*/ 50 w 88"/>
                <a:gd name="T21" fmla="*/ 45 h 50"/>
                <a:gd name="T22" fmla="*/ 74 w 88"/>
                <a:gd name="T23" fmla="*/ 46 h 50"/>
                <a:gd name="T24" fmla="*/ 83 w 88"/>
                <a:gd name="T25" fmla="*/ 37 h 50"/>
                <a:gd name="T26" fmla="*/ 82 w 88"/>
                <a:gd name="T27" fmla="*/ 25 h 50"/>
                <a:gd name="T28" fmla="*/ 69 w 88"/>
                <a:gd name="T29" fmla="*/ 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8" h="50">
                  <a:moveTo>
                    <a:pt x="69" y="8"/>
                  </a:moveTo>
                  <a:cubicBezTo>
                    <a:pt x="69" y="13"/>
                    <a:pt x="57" y="7"/>
                    <a:pt x="48" y="4"/>
                  </a:cubicBezTo>
                  <a:cubicBezTo>
                    <a:pt x="39" y="0"/>
                    <a:pt x="45" y="11"/>
                    <a:pt x="52" y="17"/>
                  </a:cubicBezTo>
                  <a:cubicBezTo>
                    <a:pt x="59" y="23"/>
                    <a:pt x="48" y="20"/>
                    <a:pt x="39" y="13"/>
                  </a:cubicBezTo>
                  <a:cubicBezTo>
                    <a:pt x="29" y="7"/>
                    <a:pt x="30" y="18"/>
                    <a:pt x="35" y="21"/>
                  </a:cubicBezTo>
                  <a:cubicBezTo>
                    <a:pt x="39" y="25"/>
                    <a:pt x="34" y="30"/>
                    <a:pt x="28" y="22"/>
                  </a:cubicBezTo>
                  <a:cubicBezTo>
                    <a:pt x="22" y="14"/>
                    <a:pt x="19" y="5"/>
                    <a:pt x="9" y="5"/>
                  </a:cubicBezTo>
                  <a:cubicBezTo>
                    <a:pt x="0" y="4"/>
                    <a:pt x="4" y="14"/>
                    <a:pt x="8" y="19"/>
                  </a:cubicBezTo>
                  <a:cubicBezTo>
                    <a:pt x="13" y="25"/>
                    <a:pt x="18" y="27"/>
                    <a:pt x="26" y="31"/>
                  </a:cubicBezTo>
                  <a:cubicBezTo>
                    <a:pt x="34" y="36"/>
                    <a:pt x="47" y="29"/>
                    <a:pt x="53" y="31"/>
                  </a:cubicBezTo>
                  <a:cubicBezTo>
                    <a:pt x="59" y="32"/>
                    <a:pt x="46" y="40"/>
                    <a:pt x="50" y="45"/>
                  </a:cubicBezTo>
                  <a:cubicBezTo>
                    <a:pt x="54" y="50"/>
                    <a:pt x="65" y="46"/>
                    <a:pt x="74" y="46"/>
                  </a:cubicBezTo>
                  <a:cubicBezTo>
                    <a:pt x="82" y="45"/>
                    <a:pt x="78" y="40"/>
                    <a:pt x="83" y="37"/>
                  </a:cubicBezTo>
                  <a:cubicBezTo>
                    <a:pt x="88" y="33"/>
                    <a:pt x="78" y="34"/>
                    <a:pt x="82" y="25"/>
                  </a:cubicBezTo>
                  <a:cubicBezTo>
                    <a:pt x="86" y="17"/>
                    <a:pt x="70" y="3"/>
                    <a:pt x="69" y="8"/>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dirty="0">
                <a:latin typeface="Lato Light"/>
                <a:cs typeface="Lato Light"/>
              </a:endParaRPr>
            </a:p>
          </p:txBody>
        </p:sp>
        <p:sp>
          <p:nvSpPr>
            <p:cNvPr id="753" name="Freeform 2180"/>
            <p:cNvSpPr>
              <a:spLocks/>
            </p:cNvSpPr>
            <p:nvPr/>
          </p:nvSpPr>
          <p:spPr bwMode="auto">
            <a:xfrm>
              <a:off x="2302757" y="2027691"/>
              <a:ext cx="42743" cy="28776"/>
            </a:xfrm>
            <a:custGeom>
              <a:avLst/>
              <a:gdLst>
                <a:gd name="T0" fmla="*/ 21 w 25"/>
                <a:gd name="T1" fmla="*/ 11 h 17"/>
                <a:gd name="T2" fmla="*/ 6 w 25"/>
                <a:gd name="T3" fmla="*/ 5 h 17"/>
                <a:gd name="T4" fmla="*/ 21 w 25"/>
                <a:gd name="T5" fmla="*/ 11 h 17"/>
              </a:gdLst>
              <a:ahLst/>
              <a:cxnLst>
                <a:cxn ang="0">
                  <a:pos x="T0" y="T1"/>
                </a:cxn>
                <a:cxn ang="0">
                  <a:pos x="T2" y="T3"/>
                </a:cxn>
                <a:cxn ang="0">
                  <a:pos x="T4" y="T5"/>
                </a:cxn>
              </a:cxnLst>
              <a:rect l="0" t="0" r="r" b="b"/>
              <a:pathLst>
                <a:path w="25" h="17">
                  <a:moveTo>
                    <a:pt x="21" y="11"/>
                  </a:moveTo>
                  <a:cubicBezTo>
                    <a:pt x="25" y="5"/>
                    <a:pt x="0" y="0"/>
                    <a:pt x="6" y="5"/>
                  </a:cubicBezTo>
                  <a:cubicBezTo>
                    <a:pt x="10" y="8"/>
                    <a:pt x="18" y="17"/>
                    <a:pt x="21" y="11"/>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dirty="0">
                <a:latin typeface="Lato Light"/>
                <a:cs typeface="Lato Light"/>
              </a:endParaRPr>
            </a:p>
          </p:txBody>
        </p:sp>
        <p:sp>
          <p:nvSpPr>
            <p:cNvPr id="754" name="Freeform 2181"/>
            <p:cNvSpPr>
              <a:spLocks/>
            </p:cNvSpPr>
            <p:nvPr/>
          </p:nvSpPr>
          <p:spPr bwMode="auto">
            <a:xfrm>
              <a:off x="2566649" y="2563640"/>
              <a:ext cx="139380" cy="91723"/>
            </a:xfrm>
            <a:custGeom>
              <a:avLst/>
              <a:gdLst>
                <a:gd name="T0" fmla="*/ 78 w 79"/>
                <a:gd name="T1" fmla="*/ 42 h 53"/>
                <a:gd name="T2" fmla="*/ 62 w 79"/>
                <a:gd name="T3" fmla="*/ 29 h 53"/>
                <a:gd name="T4" fmla="*/ 40 w 79"/>
                <a:gd name="T5" fmla="*/ 16 h 53"/>
                <a:gd name="T6" fmla="*/ 26 w 79"/>
                <a:gd name="T7" fmla="*/ 6 h 53"/>
                <a:gd name="T8" fmla="*/ 14 w 79"/>
                <a:gd name="T9" fmla="*/ 13 h 53"/>
                <a:gd name="T10" fmla="*/ 11 w 79"/>
                <a:gd name="T11" fmla="*/ 29 h 53"/>
                <a:gd name="T12" fmla="*/ 1 w 79"/>
                <a:gd name="T13" fmla="*/ 44 h 53"/>
                <a:gd name="T14" fmla="*/ 15 w 79"/>
                <a:gd name="T15" fmla="*/ 43 h 53"/>
                <a:gd name="T16" fmla="*/ 21 w 79"/>
                <a:gd name="T17" fmla="*/ 52 h 53"/>
                <a:gd name="T18" fmla="*/ 40 w 79"/>
                <a:gd name="T19" fmla="*/ 42 h 53"/>
                <a:gd name="T20" fmla="*/ 55 w 79"/>
                <a:gd name="T21" fmla="*/ 41 h 53"/>
                <a:gd name="T22" fmla="*/ 78 w 79"/>
                <a:gd name="T23" fmla="*/ 4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9" h="53">
                  <a:moveTo>
                    <a:pt x="78" y="42"/>
                  </a:moveTo>
                  <a:cubicBezTo>
                    <a:pt x="79" y="37"/>
                    <a:pt x="61" y="35"/>
                    <a:pt x="62" y="29"/>
                  </a:cubicBezTo>
                  <a:cubicBezTo>
                    <a:pt x="63" y="24"/>
                    <a:pt x="46" y="19"/>
                    <a:pt x="40" y="16"/>
                  </a:cubicBezTo>
                  <a:cubicBezTo>
                    <a:pt x="35" y="13"/>
                    <a:pt x="26" y="12"/>
                    <a:pt x="26" y="6"/>
                  </a:cubicBezTo>
                  <a:cubicBezTo>
                    <a:pt x="26" y="0"/>
                    <a:pt x="14" y="4"/>
                    <a:pt x="14" y="13"/>
                  </a:cubicBezTo>
                  <a:cubicBezTo>
                    <a:pt x="13" y="22"/>
                    <a:pt x="8" y="20"/>
                    <a:pt x="11" y="29"/>
                  </a:cubicBezTo>
                  <a:cubicBezTo>
                    <a:pt x="13" y="37"/>
                    <a:pt x="0" y="39"/>
                    <a:pt x="1" y="44"/>
                  </a:cubicBezTo>
                  <a:cubicBezTo>
                    <a:pt x="3" y="48"/>
                    <a:pt x="9" y="43"/>
                    <a:pt x="15" y="43"/>
                  </a:cubicBezTo>
                  <a:cubicBezTo>
                    <a:pt x="21" y="43"/>
                    <a:pt x="14" y="52"/>
                    <a:pt x="21" y="52"/>
                  </a:cubicBezTo>
                  <a:cubicBezTo>
                    <a:pt x="27" y="53"/>
                    <a:pt x="38" y="46"/>
                    <a:pt x="40" y="42"/>
                  </a:cubicBezTo>
                  <a:cubicBezTo>
                    <a:pt x="43" y="38"/>
                    <a:pt x="48" y="36"/>
                    <a:pt x="55" y="41"/>
                  </a:cubicBezTo>
                  <a:cubicBezTo>
                    <a:pt x="62" y="46"/>
                    <a:pt x="77" y="47"/>
                    <a:pt x="78" y="42"/>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dirty="0">
                <a:latin typeface="Lato Light"/>
                <a:cs typeface="Lato Light"/>
              </a:endParaRPr>
            </a:p>
          </p:txBody>
        </p:sp>
        <p:sp>
          <p:nvSpPr>
            <p:cNvPr id="755" name="Freeform 2182"/>
            <p:cNvSpPr>
              <a:spLocks/>
            </p:cNvSpPr>
            <p:nvPr/>
          </p:nvSpPr>
          <p:spPr bwMode="auto">
            <a:xfrm>
              <a:off x="2622401" y="2655363"/>
              <a:ext cx="53893" cy="35970"/>
            </a:xfrm>
            <a:custGeom>
              <a:avLst/>
              <a:gdLst>
                <a:gd name="T0" fmla="*/ 10 w 30"/>
                <a:gd name="T1" fmla="*/ 16 h 21"/>
                <a:gd name="T2" fmla="*/ 29 w 30"/>
                <a:gd name="T3" fmla="*/ 4 h 21"/>
                <a:gd name="T4" fmla="*/ 10 w 30"/>
                <a:gd name="T5" fmla="*/ 16 h 21"/>
              </a:gdLst>
              <a:ahLst/>
              <a:cxnLst>
                <a:cxn ang="0">
                  <a:pos x="T0" y="T1"/>
                </a:cxn>
                <a:cxn ang="0">
                  <a:pos x="T2" y="T3"/>
                </a:cxn>
                <a:cxn ang="0">
                  <a:pos x="T4" y="T5"/>
                </a:cxn>
              </a:cxnLst>
              <a:rect l="0" t="0" r="r" b="b"/>
              <a:pathLst>
                <a:path w="30" h="21">
                  <a:moveTo>
                    <a:pt x="10" y="16"/>
                  </a:moveTo>
                  <a:cubicBezTo>
                    <a:pt x="18" y="21"/>
                    <a:pt x="30" y="8"/>
                    <a:pt x="29" y="4"/>
                  </a:cubicBezTo>
                  <a:cubicBezTo>
                    <a:pt x="28" y="0"/>
                    <a:pt x="0" y="10"/>
                    <a:pt x="10" y="16"/>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dirty="0">
                <a:latin typeface="Lato Light"/>
                <a:cs typeface="Lato Light"/>
              </a:endParaRPr>
            </a:p>
          </p:txBody>
        </p:sp>
        <p:sp>
          <p:nvSpPr>
            <p:cNvPr id="756" name="Freeform 2183"/>
            <p:cNvSpPr>
              <a:spLocks/>
            </p:cNvSpPr>
            <p:nvPr/>
          </p:nvSpPr>
          <p:spPr bwMode="auto">
            <a:xfrm>
              <a:off x="2371518" y="2214734"/>
              <a:ext cx="83628" cy="46761"/>
            </a:xfrm>
            <a:custGeom>
              <a:avLst/>
              <a:gdLst>
                <a:gd name="T0" fmla="*/ 38 w 47"/>
                <a:gd name="T1" fmla="*/ 26 h 27"/>
                <a:gd name="T2" fmla="*/ 33 w 47"/>
                <a:gd name="T3" fmla="*/ 7 h 27"/>
                <a:gd name="T4" fmla="*/ 4 w 47"/>
                <a:gd name="T5" fmla="*/ 18 h 27"/>
                <a:gd name="T6" fmla="*/ 38 w 47"/>
                <a:gd name="T7" fmla="*/ 26 h 27"/>
              </a:gdLst>
              <a:ahLst/>
              <a:cxnLst>
                <a:cxn ang="0">
                  <a:pos x="T0" y="T1"/>
                </a:cxn>
                <a:cxn ang="0">
                  <a:pos x="T2" y="T3"/>
                </a:cxn>
                <a:cxn ang="0">
                  <a:pos x="T4" y="T5"/>
                </a:cxn>
                <a:cxn ang="0">
                  <a:pos x="T6" y="T7"/>
                </a:cxn>
              </a:cxnLst>
              <a:rect l="0" t="0" r="r" b="b"/>
              <a:pathLst>
                <a:path w="47" h="27">
                  <a:moveTo>
                    <a:pt x="38" y="26"/>
                  </a:moveTo>
                  <a:cubicBezTo>
                    <a:pt x="47" y="26"/>
                    <a:pt x="43" y="15"/>
                    <a:pt x="33" y="7"/>
                  </a:cubicBezTo>
                  <a:cubicBezTo>
                    <a:pt x="23" y="0"/>
                    <a:pt x="0" y="15"/>
                    <a:pt x="4" y="18"/>
                  </a:cubicBezTo>
                  <a:cubicBezTo>
                    <a:pt x="9" y="22"/>
                    <a:pt x="29" y="27"/>
                    <a:pt x="38" y="26"/>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dirty="0">
                <a:latin typeface="Lato Light"/>
                <a:cs typeface="Lato Light"/>
              </a:endParaRPr>
            </a:p>
          </p:txBody>
        </p:sp>
        <p:sp>
          <p:nvSpPr>
            <p:cNvPr id="757" name="Freeform 2184"/>
            <p:cNvSpPr>
              <a:spLocks/>
            </p:cNvSpPr>
            <p:nvPr/>
          </p:nvSpPr>
          <p:spPr bwMode="auto">
            <a:xfrm>
              <a:off x="2371518" y="2162578"/>
              <a:ext cx="351237" cy="104312"/>
            </a:xfrm>
            <a:custGeom>
              <a:avLst/>
              <a:gdLst>
                <a:gd name="T0" fmla="*/ 56 w 198"/>
                <a:gd name="T1" fmla="*/ 47 h 61"/>
                <a:gd name="T2" fmla="*/ 69 w 198"/>
                <a:gd name="T3" fmla="*/ 54 h 61"/>
                <a:gd name="T4" fmla="*/ 87 w 198"/>
                <a:gd name="T5" fmla="*/ 57 h 61"/>
                <a:gd name="T6" fmla="*/ 95 w 198"/>
                <a:gd name="T7" fmla="*/ 53 h 61"/>
                <a:gd name="T8" fmla="*/ 133 w 198"/>
                <a:gd name="T9" fmla="*/ 60 h 61"/>
                <a:gd name="T10" fmla="*/ 158 w 198"/>
                <a:gd name="T11" fmla="*/ 54 h 61"/>
                <a:gd name="T12" fmla="*/ 188 w 198"/>
                <a:gd name="T13" fmla="*/ 57 h 61"/>
                <a:gd name="T14" fmla="*/ 198 w 198"/>
                <a:gd name="T15" fmla="*/ 39 h 61"/>
                <a:gd name="T16" fmla="*/ 134 w 198"/>
                <a:gd name="T17" fmla="*/ 34 h 61"/>
                <a:gd name="T18" fmla="*/ 102 w 198"/>
                <a:gd name="T19" fmla="*/ 36 h 61"/>
                <a:gd name="T20" fmla="*/ 84 w 198"/>
                <a:gd name="T21" fmla="*/ 30 h 61"/>
                <a:gd name="T22" fmla="*/ 87 w 198"/>
                <a:gd name="T23" fmla="*/ 20 h 61"/>
                <a:gd name="T24" fmla="*/ 57 w 198"/>
                <a:gd name="T25" fmla="*/ 11 h 61"/>
                <a:gd name="T26" fmla="*/ 33 w 198"/>
                <a:gd name="T27" fmla="*/ 4 h 61"/>
                <a:gd name="T28" fmla="*/ 5 w 198"/>
                <a:gd name="T29" fmla="*/ 8 h 61"/>
                <a:gd name="T30" fmla="*/ 40 w 198"/>
                <a:gd name="T31" fmla="*/ 18 h 61"/>
                <a:gd name="T32" fmla="*/ 55 w 198"/>
                <a:gd name="T33" fmla="*/ 30 h 61"/>
                <a:gd name="T34" fmla="*/ 56 w 198"/>
                <a:gd name="T35" fmla="*/ 47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8" h="61">
                  <a:moveTo>
                    <a:pt x="56" y="47"/>
                  </a:moveTo>
                  <a:cubicBezTo>
                    <a:pt x="59" y="57"/>
                    <a:pt x="63" y="50"/>
                    <a:pt x="69" y="54"/>
                  </a:cubicBezTo>
                  <a:cubicBezTo>
                    <a:pt x="74" y="58"/>
                    <a:pt x="83" y="61"/>
                    <a:pt x="87" y="57"/>
                  </a:cubicBezTo>
                  <a:cubicBezTo>
                    <a:pt x="92" y="53"/>
                    <a:pt x="94" y="50"/>
                    <a:pt x="95" y="53"/>
                  </a:cubicBezTo>
                  <a:cubicBezTo>
                    <a:pt x="98" y="59"/>
                    <a:pt x="109" y="60"/>
                    <a:pt x="133" y="60"/>
                  </a:cubicBezTo>
                  <a:cubicBezTo>
                    <a:pt x="157" y="61"/>
                    <a:pt x="151" y="50"/>
                    <a:pt x="158" y="54"/>
                  </a:cubicBezTo>
                  <a:cubicBezTo>
                    <a:pt x="165" y="58"/>
                    <a:pt x="181" y="58"/>
                    <a:pt x="188" y="57"/>
                  </a:cubicBezTo>
                  <a:cubicBezTo>
                    <a:pt x="195" y="55"/>
                    <a:pt x="198" y="44"/>
                    <a:pt x="198" y="39"/>
                  </a:cubicBezTo>
                  <a:cubicBezTo>
                    <a:pt x="197" y="33"/>
                    <a:pt x="144" y="29"/>
                    <a:pt x="134" y="34"/>
                  </a:cubicBezTo>
                  <a:cubicBezTo>
                    <a:pt x="125" y="40"/>
                    <a:pt x="110" y="32"/>
                    <a:pt x="102" y="36"/>
                  </a:cubicBezTo>
                  <a:cubicBezTo>
                    <a:pt x="95" y="40"/>
                    <a:pt x="97" y="31"/>
                    <a:pt x="84" y="30"/>
                  </a:cubicBezTo>
                  <a:cubicBezTo>
                    <a:pt x="70" y="30"/>
                    <a:pt x="85" y="23"/>
                    <a:pt x="87" y="20"/>
                  </a:cubicBezTo>
                  <a:cubicBezTo>
                    <a:pt x="90" y="17"/>
                    <a:pt x="67" y="9"/>
                    <a:pt x="57" y="11"/>
                  </a:cubicBezTo>
                  <a:cubicBezTo>
                    <a:pt x="48" y="13"/>
                    <a:pt x="42" y="8"/>
                    <a:pt x="33" y="4"/>
                  </a:cubicBezTo>
                  <a:cubicBezTo>
                    <a:pt x="24" y="0"/>
                    <a:pt x="0" y="1"/>
                    <a:pt x="5" y="8"/>
                  </a:cubicBezTo>
                  <a:cubicBezTo>
                    <a:pt x="8" y="13"/>
                    <a:pt x="37" y="23"/>
                    <a:pt x="40" y="18"/>
                  </a:cubicBezTo>
                  <a:cubicBezTo>
                    <a:pt x="43" y="13"/>
                    <a:pt x="51" y="24"/>
                    <a:pt x="55" y="30"/>
                  </a:cubicBezTo>
                  <a:cubicBezTo>
                    <a:pt x="60" y="35"/>
                    <a:pt x="52" y="37"/>
                    <a:pt x="56" y="47"/>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dirty="0">
                <a:latin typeface="Lato Light"/>
                <a:cs typeface="Lato Light"/>
              </a:endParaRPr>
            </a:p>
          </p:txBody>
        </p:sp>
        <p:sp>
          <p:nvSpPr>
            <p:cNvPr id="758" name="Freeform 2185"/>
            <p:cNvSpPr>
              <a:spLocks/>
            </p:cNvSpPr>
            <p:nvPr/>
          </p:nvSpPr>
          <p:spPr bwMode="auto">
            <a:xfrm>
              <a:off x="1923644" y="2288472"/>
              <a:ext cx="371679" cy="192438"/>
            </a:xfrm>
            <a:custGeom>
              <a:avLst/>
              <a:gdLst>
                <a:gd name="T0" fmla="*/ 193 w 209"/>
                <a:gd name="T1" fmla="*/ 85 h 112"/>
                <a:gd name="T2" fmla="*/ 209 w 209"/>
                <a:gd name="T3" fmla="*/ 85 h 112"/>
                <a:gd name="T4" fmla="*/ 189 w 209"/>
                <a:gd name="T5" fmla="*/ 70 h 112"/>
                <a:gd name="T6" fmla="*/ 171 w 209"/>
                <a:gd name="T7" fmla="*/ 61 h 112"/>
                <a:gd name="T8" fmla="*/ 166 w 209"/>
                <a:gd name="T9" fmla="*/ 45 h 112"/>
                <a:gd name="T10" fmla="*/ 162 w 209"/>
                <a:gd name="T11" fmla="*/ 19 h 112"/>
                <a:gd name="T12" fmla="*/ 163 w 209"/>
                <a:gd name="T13" fmla="*/ 3 h 112"/>
                <a:gd name="T14" fmla="*/ 141 w 209"/>
                <a:gd name="T15" fmla="*/ 8 h 112"/>
                <a:gd name="T16" fmla="*/ 155 w 209"/>
                <a:gd name="T17" fmla="*/ 20 h 112"/>
                <a:gd name="T18" fmla="*/ 140 w 209"/>
                <a:gd name="T19" fmla="*/ 14 h 112"/>
                <a:gd name="T20" fmla="*/ 128 w 209"/>
                <a:gd name="T21" fmla="*/ 14 h 112"/>
                <a:gd name="T22" fmla="*/ 135 w 209"/>
                <a:gd name="T23" fmla="*/ 42 h 112"/>
                <a:gd name="T24" fmla="*/ 128 w 209"/>
                <a:gd name="T25" fmla="*/ 48 h 112"/>
                <a:gd name="T26" fmla="*/ 120 w 209"/>
                <a:gd name="T27" fmla="*/ 28 h 112"/>
                <a:gd name="T28" fmla="*/ 99 w 209"/>
                <a:gd name="T29" fmla="*/ 20 h 112"/>
                <a:gd name="T30" fmla="*/ 107 w 209"/>
                <a:gd name="T31" fmla="*/ 30 h 112"/>
                <a:gd name="T32" fmla="*/ 94 w 209"/>
                <a:gd name="T33" fmla="*/ 31 h 112"/>
                <a:gd name="T34" fmla="*/ 91 w 209"/>
                <a:gd name="T35" fmla="*/ 28 h 112"/>
                <a:gd name="T36" fmla="*/ 73 w 209"/>
                <a:gd name="T37" fmla="*/ 19 h 112"/>
                <a:gd name="T38" fmla="*/ 65 w 209"/>
                <a:gd name="T39" fmla="*/ 30 h 112"/>
                <a:gd name="T40" fmla="*/ 57 w 209"/>
                <a:gd name="T41" fmla="*/ 26 h 112"/>
                <a:gd name="T42" fmla="*/ 59 w 209"/>
                <a:gd name="T43" fmla="*/ 13 h 112"/>
                <a:gd name="T44" fmla="*/ 30 w 209"/>
                <a:gd name="T45" fmla="*/ 20 h 112"/>
                <a:gd name="T46" fmla="*/ 10 w 209"/>
                <a:gd name="T47" fmla="*/ 32 h 112"/>
                <a:gd name="T48" fmla="*/ 6 w 209"/>
                <a:gd name="T49" fmla="*/ 40 h 112"/>
                <a:gd name="T50" fmla="*/ 12 w 209"/>
                <a:gd name="T51" fmla="*/ 49 h 112"/>
                <a:gd name="T52" fmla="*/ 16 w 209"/>
                <a:gd name="T53" fmla="*/ 55 h 112"/>
                <a:gd name="T54" fmla="*/ 43 w 209"/>
                <a:gd name="T55" fmla="*/ 51 h 112"/>
                <a:gd name="T56" fmla="*/ 13 w 209"/>
                <a:gd name="T57" fmla="*/ 63 h 112"/>
                <a:gd name="T58" fmla="*/ 46 w 209"/>
                <a:gd name="T59" fmla="*/ 70 h 112"/>
                <a:gd name="T60" fmla="*/ 85 w 209"/>
                <a:gd name="T61" fmla="*/ 75 h 112"/>
                <a:gd name="T62" fmla="*/ 56 w 209"/>
                <a:gd name="T63" fmla="*/ 77 h 112"/>
                <a:gd name="T64" fmla="*/ 23 w 209"/>
                <a:gd name="T65" fmla="*/ 85 h 112"/>
                <a:gd name="T66" fmla="*/ 38 w 209"/>
                <a:gd name="T67" fmla="*/ 95 h 112"/>
                <a:gd name="T68" fmla="*/ 64 w 209"/>
                <a:gd name="T69" fmla="*/ 101 h 112"/>
                <a:gd name="T70" fmla="*/ 89 w 209"/>
                <a:gd name="T71" fmla="*/ 112 h 112"/>
                <a:gd name="T72" fmla="*/ 123 w 209"/>
                <a:gd name="T73" fmla="*/ 104 h 112"/>
                <a:gd name="T74" fmla="*/ 139 w 209"/>
                <a:gd name="T75" fmla="*/ 97 h 112"/>
                <a:gd name="T76" fmla="*/ 148 w 209"/>
                <a:gd name="T77" fmla="*/ 98 h 112"/>
                <a:gd name="T78" fmla="*/ 162 w 209"/>
                <a:gd name="T79" fmla="*/ 103 h 112"/>
                <a:gd name="T80" fmla="*/ 198 w 209"/>
                <a:gd name="T81" fmla="*/ 103 h 112"/>
                <a:gd name="T82" fmla="*/ 190 w 209"/>
                <a:gd name="T83" fmla="*/ 93 h 112"/>
                <a:gd name="T84" fmla="*/ 182 w 209"/>
                <a:gd name="T85" fmla="*/ 93 h 112"/>
                <a:gd name="T86" fmla="*/ 193 w 209"/>
                <a:gd name="T87" fmla="*/ 85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09" h="112">
                  <a:moveTo>
                    <a:pt x="193" y="85"/>
                  </a:moveTo>
                  <a:cubicBezTo>
                    <a:pt x="196" y="82"/>
                    <a:pt x="208" y="92"/>
                    <a:pt x="209" y="85"/>
                  </a:cubicBezTo>
                  <a:cubicBezTo>
                    <a:pt x="209" y="77"/>
                    <a:pt x="195" y="74"/>
                    <a:pt x="189" y="70"/>
                  </a:cubicBezTo>
                  <a:cubicBezTo>
                    <a:pt x="183" y="66"/>
                    <a:pt x="180" y="68"/>
                    <a:pt x="171" y="61"/>
                  </a:cubicBezTo>
                  <a:cubicBezTo>
                    <a:pt x="161" y="54"/>
                    <a:pt x="173" y="50"/>
                    <a:pt x="166" y="45"/>
                  </a:cubicBezTo>
                  <a:cubicBezTo>
                    <a:pt x="159" y="39"/>
                    <a:pt x="157" y="24"/>
                    <a:pt x="162" y="19"/>
                  </a:cubicBezTo>
                  <a:cubicBezTo>
                    <a:pt x="167" y="14"/>
                    <a:pt x="172" y="7"/>
                    <a:pt x="163" y="3"/>
                  </a:cubicBezTo>
                  <a:cubicBezTo>
                    <a:pt x="154" y="0"/>
                    <a:pt x="140" y="6"/>
                    <a:pt x="141" y="8"/>
                  </a:cubicBezTo>
                  <a:cubicBezTo>
                    <a:pt x="143" y="10"/>
                    <a:pt x="155" y="17"/>
                    <a:pt x="155" y="20"/>
                  </a:cubicBezTo>
                  <a:cubicBezTo>
                    <a:pt x="155" y="23"/>
                    <a:pt x="144" y="12"/>
                    <a:pt x="140" y="14"/>
                  </a:cubicBezTo>
                  <a:cubicBezTo>
                    <a:pt x="136" y="17"/>
                    <a:pt x="131" y="9"/>
                    <a:pt x="128" y="14"/>
                  </a:cubicBezTo>
                  <a:cubicBezTo>
                    <a:pt x="124" y="19"/>
                    <a:pt x="132" y="37"/>
                    <a:pt x="135" y="42"/>
                  </a:cubicBezTo>
                  <a:cubicBezTo>
                    <a:pt x="138" y="47"/>
                    <a:pt x="132" y="47"/>
                    <a:pt x="128" y="48"/>
                  </a:cubicBezTo>
                  <a:cubicBezTo>
                    <a:pt x="124" y="49"/>
                    <a:pt x="124" y="34"/>
                    <a:pt x="120" y="28"/>
                  </a:cubicBezTo>
                  <a:cubicBezTo>
                    <a:pt x="116" y="23"/>
                    <a:pt x="100" y="16"/>
                    <a:pt x="99" y="20"/>
                  </a:cubicBezTo>
                  <a:cubicBezTo>
                    <a:pt x="98" y="24"/>
                    <a:pt x="109" y="24"/>
                    <a:pt x="107" y="30"/>
                  </a:cubicBezTo>
                  <a:cubicBezTo>
                    <a:pt x="106" y="35"/>
                    <a:pt x="100" y="26"/>
                    <a:pt x="94" y="31"/>
                  </a:cubicBezTo>
                  <a:cubicBezTo>
                    <a:pt x="89" y="35"/>
                    <a:pt x="90" y="32"/>
                    <a:pt x="91" y="28"/>
                  </a:cubicBezTo>
                  <a:cubicBezTo>
                    <a:pt x="92" y="23"/>
                    <a:pt x="83" y="18"/>
                    <a:pt x="73" y="19"/>
                  </a:cubicBezTo>
                  <a:cubicBezTo>
                    <a:pt x="63" y="20"/>
                    <a:pt x="68" y="27"/>
                    <a:pt x="65" y="30"/>
                  </a:cubicBezTo>
                  <a:cubicBezTo>
                    <a:pt x="62" y="32"/>
                    <a:pt x="47" y="28"/>
                    <a:pt x="57" y="26"/>
                  </a:cubicBezTo>
                  <a:cubicBezTo>
                    <a:pt x="66" y="24"/>
                    <a:pt x="62" y="19"/>
                    <a:pt x="59" y="13"/>
                  </a:cubicBezTo>
                  <a:cubicBezTo>
                    <a:pt x="55" y="8"/>
                    <a:pt x="46" y="14"/>
                    <a:pt x="30" y="20"/>
                  </a:cubicBezTo>
                  <a:cubicBezTo>
                    <a:pt x="15" y="25"/>
                    <a:pt x="8" y="31"/>
                    <a:pt x="10" y="32"/>
                  </a:cubicBezTo>
                  <a:cubicBezTo>
                    <a:pt x="12" y="32"/>
                    <a:pt x="12" y="35"/>
                    <a:pt x="6" y="40"/>
                  </a:cubicBezTo>
                  <a:cubicBezTo>
                    <a:pt x="0" y="45"/>
                    <a:pt x="6" y="49"/>
                    <a:pt x="12" y="49"/>
                  </a:cubicBezTo>
                  <a:cubicBezTo>
                    <a:pt x="17" y="49"/>
                    <a:pt x="13" y="54"/>
                    <a:pt x="16" y="55"/>
                  </a:cubicBezTo>
                  <a:cubicBezTo>
                    <a:pt x="20" y="56"/>
                    <a:pt x="38" y="48"/>
                    <a:pt x="43" y="51"/>
                  </a:cubicBezTo>
                  <a:cubicBezTo>
                    <a:pt x="48" y="55"/>
                    <a:pt x="13" y="57"/>
                    <a:pt x="13" y="63"/>
                  </a:cubicBezTo>
                  <a:cubicBezTo>
                    <a:pt x="13" y="69"/>
                    <a:pt x="32" y="72"/>
                    <a:pt x="46" y="70"/>
                  </a:cubicBezTo>
                  <a:cubicBezTo>
                    <a:pt x="60" y="67"/>
                    <a:pt x="85" y="72"/>
                    <a:pt x="85" y="75"/>
                  </a:cubicBezTo>
                  <a:cubicBezTo>
                    <a:pt x="85" y="79"/>
                    <a:pt x="68" y="78"/>
                    <a:pt x="56" y="77"/>
                  </a:cubicBezTo>
                  <a:cubicBezTo>
                    <a:pt x="43" y="77"/>
                    <a:pt x="22" y="81"/>
                    <a:pt x="23" y="85"/>
                  </a:cubicBezTo>
                  <a:cubicBezTo>
                    <a:pt x="24" y="89"/>
                    <a:pt x="25" y="89"/>
                    <a:pt x="38" y="95"/>
                  </a:cubicBezTo>
                  <a:cubicBezTo>
                    <a:pt x="51" y="101"/>
                    <a:pt x="65" y="92"/>
                    <a:pt x="64" y="101"/>
                  </a:cubicBezTo>
                  <a:cubicBezTo>
                    <a:pt x="64" y="109"/>
                    <a:pt x="71" y="111"/>
                    <a:pt x="89" y="112"/>
                  </a:cubicBezTo>
                  <a:cubicBezTo>
                    <a:pt x="106" y="112"/>
                    <a:pt x="114" y="104"/>
                    <a:pt x="123" y="104"/>
                  </a:cubicBezTo>
                  <a:cubicBezTo>
                    <a:pt x="131" y="105"/>
                    <a:pt x="135" y="103"/>
                    <a:pt x="139" y="97"/>
                  </a:cubicBezTo>
                  <a:cubicBezTo>
                    <a:pt x="143" y="91"/>
                    <a:pt x="147" y="95"/>
                    <a:pt x="148" y="98"/>
                  </a:cubicBezTo>
                  <a:cubicBezTo>
                    <a:pt x="149" y="101"/>
                    <a:pt x="160" y="100"/>
                    <a:pt x="162" y="103"/>
                  </a:cubicBezTo>
                  <a:cubicBezTo>
                    <a:pt x="169" y="109"/>
                    <a:pt x="190" y="107"/>
                    <a:pt x="198" y="103"/>
                  </a:cubicBezTo>
                  <a:cubicBezTo>
                    <a:pt x="206" y="99"/>
                    <a:pt x="194" y="88"/>
                    <a:pt x="190" y="93"/>
                  </a:cubicBezTo>
                  <a:cubicBezTo>
                    <a:pt x="186" y="98"/>
                    <a:pt x="183" y="95"/>
                    <a:pt x="182" y="93"/>
                  </a:cubicBezTo>
                  <a:cubicBezTo>
                    <a:pt x="181" y="90"/>
                    <a:pt x="190" y="89"/>
                    <a:pt x="193" y="85"/>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dirty="0">
                <a:latin typeface="Lato Light"/>
                <a:cs typeface="Lato Light"/>
              </a:endParaRPr>
            </a:p>
          </p:txBody>
        </p:sp>
        <p:sp>
          <p:nvSpPr>
            <p:cNvPr id="759" name="Freeform 2186"/>
            <p:cNvSpPr>
              <a:spLocks/>
            </p:cNvSpPr>
            <p:nvPr/>
          </p:nvSpPr>
          <p:spPr bwMode="auto">
            <a:xfrm>
              <a:off x="2254439" y="2272286"/>
              <a:ext cx="135663" cy="120499"/>
            </a:xfrm>
            <a:custGeom>
              <a:avLst/>
              <a:gdLst>
                <a:gd name="T0" fmla="*/ 40 w 77"/>
                <a:gd name="T1" fmla="*/ 63 h 71"/>
                <a:gd name="T2" fmla="*/ 60 w 77"/>
                <a:gd name="T3" fmla="*/ 58 h 71"/>
                <a:gd name="T4" fmla="*/ 75 w 77"/>
                <a:gd name="T5" fmla="*/ 30 h 71"/>
                <a:gd name="T6" fmla="*/ 68 w 77"/>
                <a:gd name="T7" fmla="*/ 29 h 71"/>
                <a:gd name="T8" fmla="*/ 67 w 77"/>
                <a:gd name="T9" fmla="*/ 33 h 71"/>
                <a:gd name="T10" fmla="*/ 53 w 77"/>
                <a:gd name="T11" fmla="*/ 28 h 71"/>
                <a:gd name="T12" fmla="*/ 67 w 77"/>
                <a:gd name="T13" fmla="*/ 16 h 71"/>
                <a:gd name="T14" fmla="*/ 59 w 77"/>
                <a:gd name="T15" fmla="*/ 5 h 71"/>
                <a:gd name="T16" fmla="*/ 45 w 77"/>
                <a:gd name="T17" fmla="*/ 9 h 71"/>
                <a:gd name="T18" fmla="*/ 38 w 77"/>
                <a:gd name="T19" fmla="*/ 11 h 71"/>
                <a:gd name="T20" fmla="*/ 19 w 77"/>
                <a:gd name="T21" fmla="*/ 20 h 71"/>
                <a:gd name="T22" fmla="*/ 31 w 77"/>
                <a:gd name="T23" fmla="*/ 30 h 71"/>
                <a:gd name="T24" fmla="*/ 9 w 77"/>
                <a:gd name="T25" fmla="*/ 28 h 71"/>
                <a:gd name="T26" fmla="*/ 17 w 77"/>
                <a:gd name="T27" fmla="*/ 44 h 71"/>
                <a:gd name="T28" fmla="*/ 40 w 77"/>
                <a:gd name="T29" fmla="*/ 63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7" h="71">
                  <a:moveTo>
                    <a:pt x="40" y="63"/>
                  </a:moveTo>
                  <a:cubicBezTo>
                    <a:pt x="51" y="71"/>
                    <a:pt x="48" y="57"/>
                    <a:pt x="60" y="58"/>
                  </a:cubicBezTo>
                  <a:cubicBezTo>
                    <a:pt x="73" y="58"/>
                    <a:pt x="73" y="38"/>
                    <a:pt x="75" y="30"/>
                  </a:cubicBezTo>
                  <a:cubicBezTo>
                    <a:pt x="77" y="23"/>
                    <a:pt x="65" y="23"/>
                    <a:pt x="68" y="29"/>
                  </a:cubicBezTo>
                  <a:cubicBezTo>
                    <a:pt x="71" y="34"/>
                    <a:pt x="68" y="40"/>
                    <a:pt x="67" y="33"/>
                  </a:cubicBezTo>
                  <a:cubicBezTo>
                    <a:pt x="66" y="27"/>
                    <a:pt x="56" y="33"/>
                    <a:pt x="53" y="28"/>
                  </a:cubicBezTo>
                  <a:cubicBezTo>
                    <a:pt x="49" y="23"/>
                    <a:pt x="64" y="22"/>
                    <a:pt x="67" y="16"/>
                  </a:cubicBezTo>
                  <a:cubicBezTo>
                    <a:pt x="71" y="9"/>
                    <a:pt x="56" y="10"/>
                    <a:pt x="59" y="5"/>
                  </a:cubicBezTo>
                  <a:cubicBezTo>
                    <a:pt x="63" y="0"/>
                    <a:pt x="37" y="6"/>
                    <a:pt x="45" y="9"/>
                  </a:cubicBezTo>
                  <a:cubicBezTo>
                    <a:pt x="52" y="12"/>
                    <a:pt x="45" y="16"/>
                    <a:pt x="38" y="11"/>
                  </a:cubicBezTo>
                  <a:cubicBezTo>
                    <a:pt x="31" y="6"/>
                    <a:pt x="12" y="14"/>
                    <a:pt x="19" y="20"/>
                  </a:cubicBezTo>
                  <a:cubicBezTo>
                    <a:pt x="24" y="24"/>
                    <a:pt x="41" y="17"/>
                    <a:pt x="31" y="30"/>
                  </a:cubicBezTo>
                  <a:cubicBezTo>
                    <a:pt x="22" y="43"/>
                    <a:pt x="18" y="26"/>
                    <a:pt x="9" y="28"/>
                  </a:cubicBezTo>
                  <a:cubicBezTo>
                    <a:pt x="0" y="29"/>
                    <a:pt x="4" y="40"/>
                    <a:pt x="17" y="44"/>
                  </a:cubicBezTo>
                  <a:cubicBezTo>
                    <a:pt x="31" y="48"/>
                    <a:pt x="29" y="56"/>
                    <a:pt x="40" y="63"/>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dirty="0">
                <a:latin typeface="Lato Light"/>
                <a:cs typeface="Lato Light"/>
              </a:endParaRPr>
            </a:p>
          </p:txBody>
        </p:sp>
        <p:sp>
          <p:nvSpPr>
            <p:cNvPr id="760" name="Freeform 2187"/>
            <p:cNvSpPr>
              <a:spLocks/>
            </p:cNvSpPr>
            <p:nvPr/>
          </p:nvSpPr>
          <p:spPr bwMode="auto">
            <a:xfrm>
              <a:off x="2215412" y="2220129"/>
              <a:ext cx="29734" cy="26977"/>
            </a:xfrm>
            <a:custGeom>
              <a:avLst/>
              <a:gdLst>
                <a:gd name="T0" fmla="*/ 14 w 17"/>
                <a:gd name="T1" fmla="*/ 12 h 16"/>
                <a:gd name="T2" fmla="*/ 3 w 17"/>
                <a:gd name="T3" fmla="*/ 7 h 16"/>
                <a:gd name="T4" fmla="*/ 14 w 17"/>
                <a:gd name="T5" fmla="*/ 12 h 16"/>
              </a:gdLst>
              <a:ahLst/>
              <a:cxnLst>
                <a:cxn ang="0">
                  <a:pos x="T0" y="T1"/>
                </a:cxn>
                <a:cxn ang="0">
                  <a:pos x="T2" y="T3"/>
                </a:cxn>
                <a:cxn ang="0">
                  <a:pos x="T4" y="T5"/>
                </a:cxn>
              </a:cxnLst>
              <a:rect l="0" t="0" r="r" b="b"/>
              <a:pathLst>
                <a:path w="17" h="16">
                  <a:moveTo>
                    <a:pt x="14" y="12"/>
                  </a:moveTo>
                  <a:cubicBezTo>
                    <a:pt x="17" y="8"/>
                    <a:pt x="6" y="0"/>
                    <a:pt x="3" y="7"/>
                  </a:cubicBezTo>
                  <a:cubicBezTo>
                    <a:pt x="0" y="14"/>
                    <a:pt x="10" y="16"/>
                    <a:pt x="14" y="12"/>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dirty="0">
                <a:latin typeface="Lato Light"/>
                <a:cs typeface="Lato Light"/>
              </a:endParaRPr>
            </a:p>
          </p:txBody>
        </p:sp>
        <p:sp>
          <p:nvSpPr>
            <p:cNvPr id="761" name="Freeform 2188"/>
            <p:cNvSpPr>
              <a:spLocks/>
            </p:cNvSpPr>
            <p:nvPr/>
          </p:nvSpPr>
          <p:spPr bwMode="auto">
            <a:xfrm>
              <a:off x="2373376" y="1962946"/>
              <a:ext cx="236016" cy="160065"/>
            </a:xfrm>
            <a:custGeom>
              <a:avLst/>
              <a:gdLst>
                <a:gd name="T0" fmla="*/ 8 w 133"/>
                <a:gd name="T1" fmla="*/ 48 h 94"/>
                <a:gd name="T2" fmla="*/ 19 w 133"/>
                <a:gd name="T3" fmla="*/ 60 h 94"/>
                <a:gd name="T4" fmla="*/ 52 w 133"/>
                <a:gd name="T5" fmla="*/ 61 h 94"/>
                <a:gd name="T6" fmla="*/ 32 w 133"/>
                <a:gd name="T7" fmla="*/ 71 h 94"/>
                <a:gd name="T8" fmla="*/ 48 w 133"/>
                <a:gd name="T9" fmla="*/ 83 h 94"/>
                <a:gd name="T10" fmla="*/ 75 w 133"/>
                <a:gd name="T11" fmla="*/ 90 h 94"/>
                <a:gd name="T12" fmla="*/ 91 w 133"/>
                <a:gd name="T13" fmla="*/ 90 h 94"/>
                <a:gd name="T14" fmla="*/ 102 w 133"/>
                <a:gd name="T15" fmla="*/ 77 h 94"/>
                <a:gd name="T16" fmla="*/ 114 w 133"/>
                <a:gd name="T17" fmla="*/ 68 h 94"/>
                <a:gd name="T18" fmla="*/ 133 w 133"/>
                <a:gd name="T19" fmla="*/ 61 h 94"/>
                <a:gd name="T20" fmla="*/ 122 w 133"/>
                <a:gd name="T21" fmla="*/ 56 h 94"/>
                <a:gd name="T22" fmla="*/ 111 w 133"/>
                <a:gd name="T23" fmla="*/ 49 h 94"/>
                <a:gd name="T24" fmla="*/ 106 w 133"/>
                <a:gd name="T25" fmla="*/ 38 h 94"/>
                <a:gd name="T26" fmla="*/ 98 w 133"/>
                <a:gd name="T27" fmla="*/ 36 h 94"/>
                <a:gd name="T28" fmla="*/ 87 w 133"/>
                <a:gd name="T29" fmla="*/ 31 h 94"/>
                <a:gd name="T30" fmla="*/ 52 w 133"/>
                <a:gd name="T31" fmla="*/ 12 h 94"/>
                <a:gd name="T32" fmla="*/ 32 w 133"/>
                <a:gd name="T33" fmla="*/ 9 h 94"/>
                <a:gd name="T34" fmla="*/ 33 w 133"/>
                <a:gd name="T35" fmla="*/ 14 h 94"/>
                <a:gd name="T36" fmla="*/ 26 w 133"/>
                <a:gd name="T37" fmla="*/ 19 h 94"/>
                <a:gd name="T38" fmla="*/ 16 w 133"/>
                <a:gd name="T39" fmla="*/ 24 h 94"/>
                <a:gd name="T40" fmla="*/ 18 w 133"/>
                <a:gd name="T41" fmla="*/ 37 h 94"/>
                <a:gd name="T42" fmla="*/ 12 w 133"/>
                <a:gd name="T43" fmla="*/ 42 h 94"/>
                <a:gd name="T44" fmla="*/ 8 w 133"/>
                <a:gd name="T45" fmla="*/ 48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33" h="94">
                  <a:moveTo>
                    <a:pt x="8" y="48"/>
                  </a:moveTo>
                  <a:cubicBezTo>
                    <a:pt x="16" y="52"/>
                    <a:pt x="11" y="57"/>
                    <a:pt x="19" y="60"/>
                  </a:cubicBezTo>
                  <a:cubicBezTo>
                    <a:pt x="27" y="64"/>
                    <a:pt x="50" y="56"/>
                    <a:pt x="52" y="61"/>
                  </a:cubicBezTo>
                  <a:cubicBezTo>
                    <a:pt x="54" y="67"/>
                    <a:pt x="29" y="67"/>
                    <a:pt x="32" y="71"/>
                  </a:cubicBezTo>
                  <a:cubicBezTo>
                    <a:pt x="36" y="74"/>
                    <a:pt x="50" y="80"/>
                    <a:pt x="48" y="83"/>
                  </a:cubicBezTo>
                  <a:cubicBezTo>
                    <a:pt x="46" y="86"/>
                    <a:pt x="72" y="94"/>
                    <a:pt x="75" y="90"/>
                  </a:cubicBezTo>
                  <a:cubicBezTo>
                    <a:pt x="77" y="86"/>
                    <a:pt x="84" y="87"/>
                    <a:pt x="91" y="90"/>
                  </a:cubicBezTo>
                  <a:cubicBezTo>
                    <a:pt x="97" y="92"/>
                    <a:pt x="98" y="74"/>
                    <a:pt x="102" y="77"/>
                  </a:cubicBezTo>
                  <a:cubicBezTo>
                    <a:pt x="107" y="80"/>
                    <a:pt x="106" y="71"/>
                    <a:pt x="114" y="68"/>
                  </a:cubicBezTo>
                  <a:cubicBezTo>
                    <a:pt x="121" y="65"/>
                    <a:pt x="132" y="65"/>
                    <a:pt x="133" y="61"/>
                  </a:cubicBezTo>
                  <a:cubicBezTo>
                    <a:pt x="133" y="59"/>
                    <a:pt x="131" y="55"/>
                    <a:pt x="122" y="56"/>
                  </a:cubicBezTo>
                  <a:cubicBezTo>
                    <a:pt x="113" y="57"/>
                    <a:pt x="107" y="54"/>
                    <a:pt x="111" y="49"/>
                  </a:cubicBezTo>
                  <a:cubicBezTo>
                    <a:pt x="115" y="44"/>
                    <a:pt x="101" y="42"/>
                    <a:pt x="106" y="38"/>
                  </a:cubicBezTo>
                  <a:cubicBezTo>
                    <a:pt x="111" y="34"/>
                    <a:pt x="96" y="30"/>
                    <a:pt x="98" y="36"/>
                  </a:cubicBezTo>
                  <a:cubicBezTo>
                    <a:pt x="99" y="42"/>
                    <a:pt x="89" y="37"/>
                    <a:pt x="87" y="31"/>
                  </a:cubicBezTo>
                  <a:cubicBezTo>
                    <a:pt x="86" y="26"/>
                    <a:pt x="65" y="24"/>
                    <a:pt x="52" y="12"/>
                  </a:cubicBezTo>
                  <a:cubicBezTo>
                    <a:pt x="38" y="0"/>
                    <a:pt x="24" y="8"/>
                    <a:pt x="32" y="9"/>
                  </a:cubicBezTo>
                  <a:cubicBezTo>
                    <a:pt x="40" y="11"/>
                    <a:pt x="40" y="15"/>
                    <a:pt x="33" y="14"/>
                  </a:cubicBezTo>
                  <a:cubicBezTo>
                    <a:pt x="27" y="14"/>
                    <a:pt x="15" y="15"/>
                    <a:pt x="26" y="19"/>
                  </a:cubicBezTo>
                  <a:cubicBezTo>
                    <a:pt x="36" y="23"/>
                    <a:pt x="25" y="24"/>
                    <a:pt x="16" y="24"/>
                  </a:cubicBezTo>
                  <a:cubicBezTo>
                    <a:pt x="8" y="24"/>
                    <a:pt x="7" y="35"/>
                    <a:pt x="18" y="37"/>
                  </a:cubicBezTo>
                  <a:cubicBezTo>
                    <a:pt x="29" y="38"/>
                    <a:pt x="21" y="45"/>
                    <a:pt x="12" y="42"/>
                  </a:cubicBezTo>
                  <a:cubicBezTo>
                    <a:pt x="3" y="40"/>
                    <a:pt x="0" y="44"/>
                    <a:pt x="8" y="48"/>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dirty="0">
                <a:latin typeface="Lato Light"/>
                <a:cs typeface="Lato Light"/>
              </a:endParaRPr>
            </a:p>
          </p:txBody>
        </p:sp>
        <p:sp>
          <p:nvSpPr>
            <p:cNvPr id="762" name="Freeform 2189"/>
            <p:cNvSpPr>
              <a:spLocks/>
            </p:cNvSpPr>
            <p:nvPr/>
          </p:nvSpPr>
          <p:spPr bwMode="auto">
            <a:xfrm>
              <a:off x="2380810" y="2128407"/>
              <a:ext cx="70619" cy="30574"/>
            </a:xfrm>
            <a:custGeom>
              <a:avLst/>
              <a:gdLst>
                <a:gd name="T0" fmla="*/ 39 w 40"/>
                <a:gd name="T1" fmla="*/ 3 h 17"/>
                <a:gd name="T2" fmla="*/ 6 w 40"/>
                <a:gd name="T3" fmla="*/ 9 h 17"/>
                <a:gd name="T4" fmla="*/ 39 w 40"/>
                <a:gd name="T5" fmla="*/ 3 h 17"/>
              </a:gdLst>
              <a:ahLst/>
              <a:cxnLst>
                <a:cxn ang="0">
                  <a:pos x="T0" y="T1"/>
                </a:cxn>
                <a:cxn ang="0">
                  <a:pos x="T2" y="T3"/>
                </a:cxn>
                <a:cxn ang="0">
                  <a:pos x="T4" y="T5"/>
                </a:cxn>
              </a:cxnLst>
              <a:rect l="0" t="0" r="r" b="b"/>
              <a:pathLst>
                <a:path w="40" h="17">
                  <a:moveTo>
                    <a:pt x="39" y="3"/>
                  </a:moveTo>
                  <a:cubicBezTo>
                    <a:pt x="38" y="0"/>
                    <a:pt x="0" y="5"/>
                    <a:pt x="6" y="9"/>
                  </a:cubicBezTo>
                  <a:cubicBezTo>
                    <a:pt x="16" y="17"/>
                    <a:pt x="40" y="6"/>
                    <a:pt x="39" y="3"/>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dirty="0">
                <a:latin typeface="Lato Light"/>
                <a:cs typeface="Lato Light"/>
              </a:endParaRPr>
            </a:p>
          </p:txBody>
        </p:sp>
        <p:sp>
          <p:nvSpPr>
            <p:cNvPr id="763" name="Freeform 2190"/>
            <p:cNvSpPr>
              <a:spLocks/>
            </p:cNvSpPr>
            <p:nvPr/>
          </p:nvSpPr>
          <p:spPr bwMode="auto">
            <a:xfrm>
              <a:off x="2191253" y="2123011"/>
              <a:ext cx="39026" cy="44962"/>
            </a:xfrm>
            <a:custGeom>
              <a:avLst/>
              <a:gdLst>
                <a:gd name="T0" fmla="*/ 18 w 22"/>
                <a:gd name="T1" fmla="*/ 21 h 27"/>
                <a:gd name="T2" fmla="*/ 1 w 22"/>
                <a:gd name="T3" fmla="*/ 8 h 27"/>
                <a:gd name="T4" fmla="*/ 18 w 22"/>
                <a:gd name="T5" fmla="*/ 21 h 27"/>
              </a:gdLst>
              <a:ahLst/>
              <a:cxnLst>
                <a:cxn ang="0">
                  <a:pos x="T0" y="T1"/>
                </a:cxn>
                <a:cxn ang="0">
                  <a:pos x="T2" y="T3"/>
                </a:cxn>
                <a:cxn ang="0">
                  <a:pos x="T4" y="T5"/>
                </a:cxn>
              </a:cxnLst>
              <a:rect l="0" t="0" r="r" b="b"/>
              <a:pathLst>
                <a:path w="22" h="27">
                  <a:moveTo>
                    <a:pt x="18" y="21"/>
                  </a:moveTo>
                  <a:cubicBezTo>
                    <a:pt x="22" y="16"/>
                    <a:pt x="2" y="0"/>
                    <a:pt x="1" y="8"/>
                  </a:cubicBezTo>
                  <a:cubicBezTo>
                    <a:pt x="0" y="15"/>
                    <a:pt x="14" y="27"/>
                    <a:pt x="18" y="21"/>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dirty="0">
                <a:latin typeface="Lato Light"/>
                <a:cs typeface="Lato Light"/>
              </a:endParaRPr>
            </a:p>
          </p:txBody>
        </p:sp>
        <p:sp>
          <p:nvSpPr>
            <p:cNvPr id="764" name="Freeform 2191"/>
            <p:cNvSpPr>
              <a:spLocks/>
            </p:cNvSpPr>
            <p:nvPr/>
          </p:nvSpPr>
          <p:spPr bwMode="auto">
            <a:xfrm>
              <a:off x="2345500" y="2081646"/>
              <a:ext cx="78053" cy="48559"/>
            </a:xfrm>
            <a:custGeom>
              <a:avLst/>
              <a:gdLst>
                <a:gd name="T0" fmla="*/ 17 w 44"/>
                <a:gd name="T1" fmla="*/ 29 h 29"/>
                <a:gd name="T2" fmla="*/ 37 w 44"/>
                <a:gd name="T3" fmla="*/ 25 h 29"/>
                <a:gd name="T4" fmla="*/ 38 w 44"/>
                <a:gd name="T5" fmla="*/ 17 h 29"/>
                <a:gd name="T6" fmla="*/ 26 w 44"/>
                <a:gd name="T7" fmla="*/ 12 h 29"/>
                <a:gd name="T8" fmla="*/ 3 w 44"/>
                <a:gd name="T9" fmla="*/ 5 h 29"/>
                <a:gd name="T10" fmla="*/ 17 w 44"/>
                <a:gd name="T11" fmla="*/ 29 h 29"/>
              </a:gdLst>
              <a:ahLst/>
              <a:cxnLst>
                <a:cxn ang="0">
                  <a:pos x="T0" y="T1"/>
                </a:cxn>
                <a:cxn ang="0">
                  <a:pos x="T2" y="T3"/>
                </a:cxn>
                <a:cxn ang="0">
                  <a:pos x="T4" y="T5"/>
                </a:cxn>
                <a:cxn ang="0">
                  <a:pos x="T6" y="T7"/>
                </a:cxn>
                <a:cxn ang="0">
                  <a:pos x="T8" y="T9"/>
                </a:cxn>
                <a:cxn ang="0">
                  <a:pos x="T10" y="T11"/>
                </a:cxn>
              </a:cxnLst>
              <a:rect l="0" t="0" r="r" b="b"/>
              <a:pathLst>
                <a:path w="44" h="29">
                  <a:moveTo>
                    <a:pt x="17" y="29"/>
                  </a:moveTo>
                  <a:cubicBezTo>
                    <a:pt x="25" y="29"/>
                    <a:pt x="31" y="28"/>
                    <a:pt x="37" y="25"/>
                  </a:cubicBezTo>
                  <a:cubicBezTo>
                    <a:pt x="44" y="23"/>
                    <a:pt x="34" y="23"/>
                    <a:pt x="38" y="17"/>
                  </a:cubicBezTo>
                  <a:cubicBezTo>
                    <a:pt x="43" y="11"/>
                    <a:pt x="27" y="10"/>
                    <a:pt x="26" y="12"/>
                  </a:cubicBezTo>
                  <a:cubicBezTo>
                    <a:pt x="25" y="14"/>
                    <a:pt x="6" y="0"/>
                    <a:pt x="3" y="5"/>
                  </a:cubicBezTo>
                  <a:cubicBezTo>
                    <a:pt x="0" y="9"/>
                    <a:pt x="10" y="29"/>
                    <a:pt x="17" y="29"/>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dirty="0">
                <a:latin typeface="Lato Light"/>
                <a:cs typeface="Lato Light"/>
              </a:endParaRPr>
            </a:p>
          </p:txBody>
        </p:sp>
        <p:sp>
          <p:nvSpPr>
            <p:cNvPr id="765" name="Freeform 2192"/>
            <p:cNvSpPr>
              <a:spLocks/>
            </p:cNvSpPr>
            <p:nvPr/>
          </p:nvSpPr>
          <p:spPr bwMode="auto">
            <a:xfrm>
              <a:off x="2479305" y="2133802"/>
              <a:ext cx="52035" cy="28776"/>
            </a:xfrm>
            <a:custGeom>
              <a:avLst/>
              <a:gdLst>
                <a:gd name="T0" fmla="*/ 20 w 29"/>
                <a:gd name="T1" fmla="*/ 4 h 16"/>
                <a:gd name="T2" fmla="*/ 9 w 29"/>
                <a:gd name="T3" fmla="*/ 13 h 16"/>
                <a:gd name="T4" fmla="*/ 20 w 29"/>
                <a:gd name="T5" fmla="*/ 4 h 16"/>
              </a:gdLst>
              <a:ahLst/>
              <a:cxnLst>
                <a:cxn ang="0">
                  <a:pos x="T0" y="T1"/>
                </a:cxn>
                <a:cxn ang="0">
                  <a:pos x="T2" y="T3"/>
                </a:cxn>
                <a:cxn ang="0">
                  <a:pos x="T4" y="T5"/>
                </a:cxn>
              </a:cxnLst>
              <a:rect l="0" t="0" r="r" b="b"/>
              <a:pathLst>
                <a:path w="29" h="16">
                  <a:moveTo>
                    <a:pt x="20" y="4"/>
                  </a:moveTo>
                  <a:cubicBezTo>
                    <a:pt x="11" y="0"/>
                    <a:pt x="0" y="9"/>
                    <a:pt x="9" y="13"/>
                  </a:cubicBezTo>
                  <a:cubicBezTo>
                    <a:pt x="17" y="16"/>
                    <a:pt x="29" y="9"/>
                    <a:pt x="20" y="4"/>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dirty="0">
                <a:latin typeface="Lato Light"/>
                <a:cs typeface="Lato Light"/>
              </a:endParaRPr>
            </a:p>
          </p:txBody>
        </p:sp>
        <p:sp>
          <p:nvSpPr>
            <p:cNvPr id="766" name="Freeform 2193"/>
            <p:cNvSpPr>
              <a:spLocks/>
            </p:cNvSpPr>
            <p:nvPr/>
          </p:nvSpPr>
          <p:spPr bwMode="auto">
            <a:xfrm>
              <a:off x="2193112" y="2061863"/>
              <a:ext cx="146813" cy="73738"/>
            </a:xfrm>
            <a:custGeom>
              <a:avLst/>
              <a:gdLst>
                <a:gd name="T0" fmla="*/ 14 w 82"/>
                <a:gd name="T1" fmla="*/ 14 h 43"/>
                <a:gd name="T2" fmla="*/ 29 w 82"/>
                <a:gd name="T3" fmla="*/ 21 h 43"/>
                <a:gd name="T4" fmla="*/ 11 w 82"/>
                <a:gd name="T5" fmla="*/ 24 h 43"/>
                <a:gd name="T6" fmla="*/ 25 w 82"/>
                <a:gd name="T7" fmla="*/ 28 h 43"/>
                <a:gd name="T8" fmla="*/ 55 w 82"/>
                <a:gd name="T9" fmla="*/ 34 h 43"/>
                <a:gd name="T10" fmla="*/ 76 w 82"/>
                <a:gd name="T11" fmla="*/ 36 h 43"/>
                <a:gd name="T12" fmla="*/ 72 w 82"/>
                <a:gd name="T13" fmla="*/ 24 h 43"/>
                <a:gd name="T14" fmla="*/ 58 w 82"/>
                <a:gd name="T15" fmla="*/ 16 h 43"/>
                <a:gd name="T16" fmla="*/ 46 w 82"/>
                <a:gd name="T17" fmla="*/ 8 h 43"/>
                <a:gd name="T18" fmla="*/ 39 w 82"/>
                <a:gd name="T19" fmla="*/ 7 h 43"/>
                <a:gd name="T20" fmla="*/ 6 w 82"/>
                <a:gd name="T21" fmla="*/ 2 h 43"/>
                <a:gd name="T22" fmla="*/ 14 w 82"/>
                <a:gd name="T23" fmla="*/ 14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2" h="43">
                  <a:moveTo>
                    <a:pt x="14" y="14"/>
                  </a:moveTo>
                  <a:cubicBezTo>
                    <a:pt x="20" y="10"/>
                    <a:pt x="31" y="17"/>
                    <a:pt x="29" y="21"/>
                  </a:cubicBezTo>
                  <a:cubicBezTo>
                    <a:pt x="27" y="26"/>
                    <a:pt x="10" y="21"/>
                    <a:pt x="11" y="24"/>
                  </a:cubicBezTo>
                  <a:cubicBezTo>
                    <a:pt x="11" y="26"/>
                    <a:pt x="13" y="32"/>
                    <a:pt x="25" y="28"/>
                  </a:cubicBezTo>
                  <a:cubicBezTo>
                    <a:pt x="37" y="25"/>
                    <a:pt x="47" y="27"/>
                    <a:pt x="55" y="34"/>
                  </a:cubicBezTo>
                  <a:cubicBezTo>
                    <a:pt x="63" y="40"/>
                    <a:pt x="71" y="43"/>
                    <a:pt x="76" y="36"/>
                  </a:cubicBezTo>
                  <a:cubicBezTo>
                    <a:pt x="82" y="30"/>
                    <a:pt x="69" y="29"/>
                    <a:pt x="72" y="24"/>
                  </a:cubicBezTo>
                  <a:cubicBezTo>
                    <a:pt x="74" y="19"/>
                    <a:pt x="64" y="16"/>
                    <a:pt x="58" y="16"/>
                  </a:cubicBezTo>
                  <a:cubicBezTo>
                    <a:pt x="53" y="16"/>
                    <a:pt x="51" y="6"/>
                    <a:pt x="46" y="8"/>
                  </a:cubicBezTo>
                  <a:cubicBezTo>
                    <a:pt x="42" y="10"/>
                    <a:pt x="39" y="13"/>
                    <a:pt x="39" y="7"/>
                  </a:cubicBezTo>
                  <a:cubicBezTo>
                    <a:pt x="39" y="0"/>
                    <a:pt x="13" y="0"/>
                    <a:pt x="6" y="2"/>
                  </a:cubicBezTo>
                  <a:cubicBezTo>
                    <a:pt x="0" y="5"/>
                    <a:pt x="8" y="18"/>
                    <a:pt x="14" y="14"/>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dirty="0">
                <a:latin typeface="Lato Light"/>
                <a:cs typeface="Lato Light"/>
              </a:endParaRPr>
            </a:p>
          </p:txBody>
        </p:sp>
        <p:sp>
          <p:nvSpPr>
            <p:cNvPr id="767" name="Freeform 2194"/>
            <p:cNvSpPr>
              <a:spLocks/>
            </p:cNvSpPr>
            <p:nvPr/>
          </p:nvSpPr>
          <p:spPr bwMode="auto">
            <a:xfrm>
              <a:off x="2691162" y="2283076"/>
              <a:ext cx="94778" cy="53955"/>
            </a:xfrm>
            <a:custGeom>
              <a:avLst/>
              <a:gdLst>
                <a:gd name="T0" fmla="*/ 3 w 54"/>
                <a:gd name="T1" fmla="*/ 7 h 31"/>
                <a:gd name="T2" fmla="*/ 10 w 54"/>
                <a:gd name="T3" fmla="*/ 21 h 31"/>
                <a:gd name="T4" fmla="*/ 27 w 54"/>
                <a:gd name="T5" fmla="*/ 26 h 31"/>
                <a:gd name="T6" fmla="*/ 54 w 54"/>
                <a:gd name="T7" fmla="*/ 22 h 31"/>
                <a:gd name="T8" fmla="*/ 26 w 54"/>
                <a:gd name="T9" fmla="*/ 8 h 31"/>
                <a:gd name="T10" fmla="*/ 3 w 54"/>
                <a:gd name="T11" fmla="*/ 7 h 31"/>
              </a:gdLst>
              <a:ahLst/>
              <a:cxnLst>
                <a:cxn ang="0">
                  <a:pos x="T0" y="T1"/>
                </a:cxn>
                <a:cxn ang="0">
                  <a:pos x="T2" y="T3"/>
                </a:cxn>
                <a:cxn ang="0">
                  <a:pos x="T4" y="T5"/>
                </a:cxn>
                <a:cxn ang="0">
                  <a:pos x="T6" y="T7"/>
                </a:cxn>
                <a:cxn ang="0">
                  <a:pos x="T8" y="T9"/>
                </a:cxn>
                <a:cxn ang="0">
                  <a:pos x="T10" y="T11"/>
                </a:cxn>
              </a:cxnLst>
              <a:rect l="0" t="0" r="r" b="b"/>
              <a:pathLst>
                <a:path w="54" h="31">
                  <a:moveTo>
                    <a:pt x="3" y="7"/>
                  </a:moveTo>
                  <a:cubicBezTo>
                    <a:pt x="0" y="13"/>
                    <a:pt x="10" y="13"/>
                    <a:pt x="10" y="21"/>
                  </a:cubicBezTo>
                  <a:cubicBezTo>
                    <a:pt x="11" y="28"/>
                    <a:pt x="20" y="31"/>
                    <a:pt x="27" y="26"/>
                  </a:cubicBezTo>
                  <a:cubicBezTo>
                    <a:pt x="34" y="22"/>
                    <a:pt x="54" y="28"/>
                    <a:pt x="54" y="22"/>
                  </a:cubicBezTo>
                  <a:cubicBezTo>
                    <a:pt x="54" y="16"/>
                    <a:pt x="33" y="6"/>
                    <a:pt x="26" y="8"/>
                  </a:cubicBezTo>
                  <a:cubicBezTo>
                    <a:pt x="18" y="9"/>
                    <a:pt x="6" y="0"/>
                    <a:pt x="3" y="7"/>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dirty="0">
                <a:latin typeface="Lato Light"/>
                <a:cs typeface="Lato Light"/>
              </a:endParaRPr>
            </a:p>
          </p:txBody>
        </p:sp>
        <p:sp>
          <p:nvSpPr>
            <p:cNvPr id="768" name="Freeform 2195"/>
            <p:cNvSpPr>
              <a:spLocks/>
            </p:cNvSpPr>
            <p:nvPr/>
          </p:nvSpPr>
          <p:spPr bwMode="auto">
            <a:xfrm>
              <a:off x="1919928" y="2196749"/>
              <a:ext cx="40885" cy="28776"/>
            </a:xfrm>
            <a:custGeom>
              <a:avLst/>
              <a:gdLst>
                <a:gd name="T0" fmla="*/ 5 w 23"/>
                <a:gd name="T1" fmla="*/ 16 h 17"/>
                <a:gd name="T2" fmla="*/ 22 w 23"/>
                <a:gd name="T3" fmla="*/ 5 h 17"/>
                <a:gd name="T4" fmla="*/ 5 w 23"/>
                <a:gd name="T5" fmla="*/ 16 h 17"/>
              </a:gdLst>
              <a:ahLst/>
              <a:cxnLst>
                <a:cxn ang="0">
                  <a:pos x="T0" y="T1"/>
                </a:cxn>
                <a:cxn ang="0">
                  <a:pos x="T2" y="T3"/>
                </a:cxn>
                <a:cxn ang="0">
                  <a:pos x="T4" y="T5"/>
                </a:cxn>
              </a:cxnLst>
              <a:rect l="0" t="0" r="r" b="b"/>
              <a:pathLst>
                <a:path w="23" h="17">
                  <a:moveTo>
                    <a:pt x="5" y="16"/>
                  </a:moveTo>
                  <a:cubicBezTo>
                    <a:pt x="14" y="17"/>
                    <a:pt x="23" y="9"/>
                    <a:pt x="22" y="5"/>
                  </a:cubicBezTo>
                  <a:cubicBezTo>
                    <a:pt x="22" y="0"/>
                    <a:pt x="0" y="16"/>
                    <a:pt x="5" y="16"/>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dirty="0">
                <a:latin typeface="Lato Light"/>
                <a:cs typeface="Lato Light"/>
              </a:endParaRPr>
            </a:p>
          </p:txBody>
        </p:sp>
        <p:sp>
          <p:nvSpPr>
            <p:cNvPr id="769" name="Freeform 2196"/>
            <p:cNvSpPr>
              <a:spLocks/>
            </p:cNvSpPr>
            <p:nvPr/>
          </p:nvSpPr>
          <p:spPr bwMode="auto">
            <a:xfrm>
              <a:off x="2704170" y="2678743"/>
              <a:ext cx="31593" cy="23380"/>
            </a:xfrm>
            <a:custGeom>
              <a:avLst/>
              <a:gdLst>
                <a:gd name="T0" fmla="*/ 8 w 18"/>
                <a:gd name="T1" fmla="*/ 13 h 14"/>
                <a:gd name="T2" fmla="*/ 9 w 18"/>
                <a:gd name="T3" fmla="*/ 1 h 14"/>
                <a:gd name="T4" fmla="*/ 8 w 18"/>
                <a:gd name="T5" fmla="*/ 13 h 14"/>
              </a:gdLst>
              <a:ahLst/>
              <a:cxnLst>
                <a:cxn ang="0">
                  <a:pos x="T0" y="T1"/>
                </a:cxn>
                <a:cxn ang="0">
                  <a:pos x="T2" y="T3"/>
                </a:cxn>
                <a:cxn ang="0">
                  <a:pos x="T4" y="T5"/>
                </a:cxn>
              </a:cxnLst>
              <a:rect l="0" t="0" r="r" b="b"/>
              <a:pathLst>
                <a:path w="18" h="14">
                  <a:moveTo>
                    <a:pt x="8" y="13"/>
                  </a:moveTo>
                  <a:cubicBezTo>
                    <a:pt x="11" y="13"/>
                    <a:pt x="18" y="0"/>
                    <a:pt x="9" y="1"/>
                  </a:cubicBezTo>
                  <a:cubicBezTo>
                    <a:pt x="0" y="1"/>
                    <a:pt x="2" y="14"/>
                    <a:pt x="8" y="13"/>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dirty="0">
                <a:latin typeface="Lato Light"/>
                <a:cs typeface="Lato Light"/>
              </a:endParaRPr>
            </a:p>
          </p:txBody>
        </p:sp>
        <p:sp>
          <p:nvSpPr>
            <p:cNvPr id="770" name="Freeform 2197"/>
            <p:cNvSpPr>
              <a:spLocks noEditPoints="1"/>
            </p:cNvSpPr>
            <p:nvPr/>
          </p:nvSpPr>
          <p:spPr bwMode="auto">
            <a:xfrm>
              <a:off x="1488780" y="2277681"/>
              <a:ext cx="1719016" cy="931616"/>
            </a:xfrm>
            <a:custGeom>
              <a:avLst/>
              <a:gdLst>
                <a:gd name="T0" fmla="*/ 537 w 969"/>
                <a:gd name="T1" fmla="*/ 453 h 543"/>
                <a:gd name="T2" fmla="*/ 569 w 969"/>
                <a:gd name="T3" fmla="*/ 458 h 543"/>
                <a:gd name="T4" fmla="*/ 640 w 969"/>
                <a:gd name="T5" fmla="*/ 482 h 543"/>
                <a:gd name="T6" fmla="*/ 670 w 969"/>
                <a:gd name="T7" fmla="*/ 518 h 543"/>
                <a:gd name="T8" fmla="*/ 698 w 969"/>
                <a:gd name="T9" fmla="*/ 535 h 543"/>
                <a:gd name="T10" fmla="*/ 731 w 969"/>
                <a:gd name="T11" fmla="*/ 516 h 543"/>
                <a:gd name="T12" fmla="*/ 831 w 969"/>
                <a:gd name="T13" fmla="*/ 475 h 543"/>
                <a:gd name="T14" fmla="*/ 875 w 969"/>
                <a:gd name="T15" fmla="*/ 501 h 543"/>
                <a:gd name="T16" fmla="*/ 904 w 969"/>
                <a:gd name="T17" fmla="*/ 498 h 543"/>
                <a:gd name="T18" fmla="*/ 876 w 969"/>
                <a:gd name="T19" fmla="*/ 493 h 543"/>
                <a:gd name="T20" fmla="*/ 794 w 969"/>
                <a:gd name="T21" fmla="*/ 478 h 543"/>
                <a:gd name="T22" fmla="*/ 933 w 969"/>
                <a:gd name="T23" fmla="*/ 416 h 543"/>
                <a:gd name="T24" fmla="*/ 949 w 969"/>
                <a:gd name="T25" fmla="*/ 380 h 543"/>
                <a:gd name="T26" fmla="*/ 947 w 969"/>
                <a:gd name="T27" fmla="*/ 365 h 543"/>
                <a:gd name="T28" fmla="*/ 902 w 969"/>
                <a:gd name="T29" fmla="*/ 325 h 543"/>
                <a:gd name="T30" fmla="*/ 867 w 969"/>
                <a:gd name="T31" fmla="*/ 268 h 543"/>
                <a:gd name="T32" fmla="*/ 831 w 969"/>
                <a:gd name="T33" fmla="*/ 304 h 543"/>
                <a:gd name="T34" fmla="*/ 804 w 969"/>
                <a:gd name="T35" fmla="*/ 259 h 543"/>
                <a:gd name="T36" fmla="*/ 750 w 969"/>
                <a:gd name="T37" fmla="*/ 237 h 543"/>
                <a:gd name="T38" fmla="*/ 712 w 969"/>
                <a:gd name="T39" fmla="*/ 259 h 543"/>
                <a:gd name="T40" fmla="*/ 728 w 969"/>
                <a:gd name="T41" fmla="*/ 338 h 543"/>
                <a:gd name="T42" fmla="*/ 705 w 969"/>
                <a:gd name="T43" fmla="*/ 410 h 543"/>
                <a:gd name="T44" fmla="*/ 663 w 969"/>
                <a:gd name="T45" fmla="*/ 370 h 543"/>
                <a:gd name="T46" fmla="*/ 592 w 969"/>
                <a:gd name="T47" fmla="*/ 329 h 543"/>
                <a:gd name="T48" fmla="*/ 524 w 969"/>
                <a:gd name="T49" fmla="*/ 293 h 543"/>
                <a:gd name="T50" fmla="*/ 556 w 969"/>
                <a:gd name="T51" fmla="*/ 226 h 543"/>
                <a:gd name="T52" fmla="*/ 594 w 969"/>
                <a:gd name="T53" fmla="*/ 203 h 543"/>
                <a:gd name="T54" fmla="*/ 615 w 969"/>
                <a:gd name="T55" fmla="*/ 161 h 543"/>
                <a:gd name="T56" fmla="*/ 656 w 969"/>
                <a:gd name="T57" fmla="*/ 157 h 543"/>
                <a:gd name="T58" fmla="*/ 672 w 969"/>
                <a:gd name="T59" fmla="*/ 109 h 543"/>
                <a:gd name="T60" fmla="*/ 632 w 969"/>
                <a:gd name="T61" fmla="*/ 115 h 543"/>
                <a:gd name="T62" fmla="*/ 603 w 969"/>
                <a:gd name="T63" fmla="*/ 140 h 543"/>
                <a:gd name="T64" fmla="*/ 573 w 969"/>
                <a:gd name="T65" fmla="*/ 123 h 543"/>
                <a:gd name="T66" fmla="*/ 560 w 969"/>
                <a:gd name="T67" fmla="*/ 86 h 543"/>
                <a:gd name="T68" fmla="*/ 537 w 969"/>
                <a:gd name="T69" fmla="*/ 34 h 543"/>
                <a:gd name="T70" fmla="*/ 520 w 969"/>
                <a:gd name="T71" fmla="*/ 11 h 543"/>
                <a:gd name="T72" fmla="*/ 507 w 969"/>
                <a:gd name="T73" fmla="*/ 61 h 543"/>
                <a:gd name="T74" fmla="*/ 532 w 969"/>
                <a:gd name="T75" fmla="*/ 110 h 543"/>
                <a:gd name="T76" fmla="*/ 507 w 969"/>
                <a:gd name="T77" fmla="*/ 125 h 543"/>
                <a:gd name="T78" fmla="*/ 516 w 969"/>
                <a:gd name="T79" fmla="*/ 102 h 543"/>
                <a:gd name="T80" fmla="*/ 485 w 969"/>
                <a:gd name="T81" fmla="*/ 122 h 543"/>
                <a:gd name="T82" fmla="*/ 408 w 969"/>
                <a:gd name="T83" fmla="*/ 122 h 543"/>
                <a:gd name="T84" fmla="*/ 379 w 969"/>
                <a:gd name="T85" fmla="*/ 128 h 543"/>
                <a:gd name="T86" fmla="*/ 346 w 969"/>
                <a:gd name="T87" fmla="*/ 132 h 543"/>
                <a:gd name="T88" fmla="*/ 249 w 969"/>
                <a:gd name="T89" fmla="*/ 104 h 543"/>
                <a:gd name="T90" fmla="*/ 153 w 969"/>
                <a:gd name="T91" fmla="*/ 80 h 543"/>
                <a:gd name="T92" fmla="*/ 87 w 969"/>
                <a:gd name="T93" fmla="*/ 116 h 543"/>
                <a:gd name="T94" fmla="*/ 82 w 969"/>
                <a:gd name="T95" fmla="*/ 102 h 543"/>
                <a:gd name="T96" fmla="*/ 19 w 969"/>
                <a:gd name="T97" fmla="*/ 99 h 543"/>
                <a:gd name="T98" fmla="*/ 17 w 969"/>
                <a:gd name="T99" fmla="*/ 267 h 543"/>
                <a:gd name="T100" fmla="*/ 45 w 969"/>
                <a:gd name="T101" fmla="*/ 288 h 543"/>
                <a:gd name="T102" fmla="*/ 113 w 969"/>
                <a:gd name="T103" fmla="*/ 334 h 543"/>
                <a:gd name="T104" fmla="*/ 122 w 969"/>
                <a:gd name="T105" fmla="*/ 369 h 543"/>
                <a:gd name="T106" fmla="*/ 148 w 969"/>
                <a:gd name="T107" fmla="*/ 403 h 543"/>
                <a:gd name="T108" fmla="*/ 192 w 969"/>
                <a:gd name="T109" fmla="*/ 436 h 543"/>
                <a:gd name="T110" fmla="*/ 241 w 969"/>
                <a:gd name="T111" fmla="*/ 177 h 543"/>
                <a:gd name="T112" fmla="*/ 210 w 969"/>
                <a:gd name="T113" fmla="*/ 176 h 543"/>
                <a:gd name="T114" fmla="*/ 239 w 969"/>
                <a:gd name="T115" fmla="*/ 162 h 543"/>
                <a:gd name="T116" fmla="*/ 285 w 969"/>
                <a:gd name="T117" fmla="*/ 252 h 543"/>
                <a:gd name="T118" fmla="*/ 501 w 969"/>
                <a:gd name="T119" fmla="*/ 426 h 5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69" h="543">
                  <a:moveTo>
                    <a:pt x="521" y="441"/>
                  </a:moveTo>
                  <a:cubicBezTo>
                    <a:pt x="522" y="441"/>
                    <a:pt x="523" y="441"/>
                    <a:pt x="524" y="442"/>
                  </a:cubicBezTo>
                  <a:cubicBezTo>
                    <a:pt x="526" y="443"/>
                    <a:pt x="526" y="446"/>
                    <a:pt x="526" y="448"/>
                  </a:cubicBezTo>
                  <a:cubicBezTo>
                    <a:pt x="527" y="449"/>
                    <a:pt x="527" y="450"/>
                    <a:pt x="528" y="450"/>
                  </a:cubicBezTo>
                  <a:cubicBezTo>
                    <a:pt x="529" y="451"/>
                    <a:pt x="531" y="451"/>
                    <a:pt x="532" y="452"/>
                  </a:cubicBezTo>
                  <a:cubicBezTo>
                    <a:pt x="533" y="453"/>
                    <a:pt x="535" y="453"/>
                    <a:pt x="536" y="453"/>
                  </a:cubicBezTo>
                  <a:cubicBezTo>
                    <a:pt x="536" y="453"/>
                    <a:pt x="537" y="453"/>
                    <a:pt x="537" y="453"/>
                  </a:cubicBezTo>
                  <a:cubicBezTo>
                    <a:pt x="538" y="452"/>
                    <a:pt x="540" y="451"/>
                    <a:pt x="542" y="451"/>
                  </a:cubicBezTo>
                  <a:cubicBezTo>
                    <a:pt x="545" y="451"/>
                    <a:pt x="547" y="452"/>
                    <a:pt x="549" y="454"/>
                  </a:cubicBezTo>
                  <a:cubicBezTo>
                    <a:pt x="550" y="456"/>
                    <a:pt x="551" y="456"/>
                    <a:pt x="552" y="456"/>
                  </a:cubicBezTo>
                  <a:cubicBezTo>
                    <a:pt x="554" y="456"/>
                    <a:pt x="554" y="456"/>
                    <a:pt x="554" y="456"/>
                  </a:cubicBezTo>
                  <a:cubicBezTo>
                    <a:pt x="555" y="456"/>
                    <a:pt x="557" y="456"/>
                    <a:pt x="558" y="458"/>
                  </a:cubicBezTo>
                  <a:cubicBezTo>
                    <a:pt x="560" y="461"/>
                    <a:pt x="563" y="462"/>
                    <a:pt x="565" y="460"/>
                  </a:cubicBezTo>
                  <a:cubicBezTo>
                    <a:pt x="566" y="458"/>
                    <a:pt x="567" y="458"/>
                    <a:pt x="569" y="458"/>
                  </a:cubicBezTo>
                  <a:cubicBezTo>
                    <a:pt x="573" y="458"/>
                    <a:pt x="579" y="460"/>
                    <a:pt x="582" y="461"/>
                  </a:cubicBezTo>
                  <a:cubicBezTo>
                    <a:pt x="584" y="462"/>
                    <a:pt x="584" y="462"/>
                    <a:pt x="584" y="462"/>
                  </a:cubicBezTo>
                  <a:cubicBezTo>
                    <a:pt x="589" y="457"/>
                    <a:pt x="593" y="449"/>
                    <a:pt x="597" y="449"/>
                  </a:cubicBezTo>
                  <a:cubicBezTo>
                    <a:pt x="603" y="449"/>
                    <a:pt x="620" y="451"/>
                    <a:pt x="621" y="459"/>
                  </a:cubicBezTo>
                  <a:cubicBezTo>
                    <a:pt x="622" y="468"/>
                    <a:pt x="632" y="460"/>
                    <a:pt x="633" y="468"/>
                  </a:cubicBezTo>
                  <a:cubicBezTo>
                    <a:pt x="634" y="473"/>
                    <a:pt x="638" y="478"/>
                    <a:pt x="639" y="481"/>
                  </a:cubicBezTo>
                  <a:cubicBezTo>
                    <a:pt x="640" y="482"/>
                    <a:pt x="640" y="482"/>
                    <a:pt x="640" y="482"/>
                  </a:cubicBezTo>
                  <a:cubicBezTo>
                    <a:pt x="643" y="484"/>
                    <a:pt x="645" y="485"/>
                    <a:pt x="647" y="487"/>
                  </a:cubicBezTo>
                  <a:cubicBezTo>
                    <a:pt x="648" y="488"/>
                    <a:pt x="648" y="488"/>
                    <a:pt x="648" y="488"/>
                  </a:cubicBezTo>
                  <a:cubicBezTo>
                    <a:pt x="652" y="488"/>
                    <a:pt x="659" y="489"/>
                    <a:pt x="663" y="490"/>
                  </a:cubicBezTo>
                  <a:cubicBezTo>
                    <a:pt x="670" y="493"/>
                    <a:pt x="680" y="487"/>
                    <a:pt x="684" y="496"/>
                  </a:cubicBezTo>
                  <a:cubicBezTo>
                    <a:pt x="687" y="504"/>
                    <a:pt x="696" y="511"/>
                    <a:pt x="688" y="511"/>
                  </a:cubicBezTo>
                  <a:cubicBezTo>
                    <a:pt x="681" y="512"/>
                    <a:pt x="673" y="503"/>
                    <a:pt x="673" y="508"/>
                  </a:cubicBezTo>
                  <a:cubicBezTo>
                    <a:pt x="674" y="513"/>
                    <a:pt x="670" y="510"/>
                    <a:pt x="670" y="518"/>
                  </a:cubicBezTo>
                  <a:cubicBezTo>
                    <a:pt x="670" y="524"/>
                    <a:pt x="667" y="532"/>
                    <a:pt x="664" y="535"/>
                  </a:cubicBezTo>
                  <a:cubicBezTo>
                    <a:pt x="664" y="536"/>
                    <a:pt x="664" y="536"/>
                    <a:pt x="664" y="536"/>
                  </a:cubicBezTo>
                  <a:cubicBezTo>
                    <a:pt x="663" y="538"/>
                    <a:pt x="663" y="541"/>
                    <a:pt x="665" y="543"/>
                  </a:cubicBezTo>
                  <a:cubicBezTo>
                    <a:pt x="665" y="543"/>
                    <a:pt x="665" y="543"/>
                    <a:pt x="665" y="543"/>
                  </a:cubicBezTo>
                  <a:cubicBezTo>
                    <a:pt x="669" y="540"/>
                    <a:pt x="673" y="537"/>
                    <a:pt x="677" y="537"/>
                  </a:cubicBezTo>
                  <a:cubicBezTo>
                    <a:pt x="685" y="537"/>
                    <a:pt x="687" y="542"/>
                    <a:pt x="692" y="538"/>
                  </a:cubicBezTo>
                  <a:cubicBezTo>
                    <a:pt x="696" y="536"/>
                    <a:pt x="697" y="534"/>
                    <a:pt x="698" y="535"/>
                  </a:cubicBezTo>
                  <a:cubicBezTo>
                    <a:pt x="700" y="534"/>
                    <a:pt x="700" y="534"/>
                    <a:pt x="700" y="534"/>
                  </a:cubicBezTo>
                  <a:cubicBezTo>
                    <a:pt x="700" y="534"/>
                    <a:pt x="700" y="532"/>
                    <a:pt x="700" y="530"/>
                  </a:cubicBezTo>
                  <a:cubicBezTo>
                    <a:pt x="699" y="530"/>
                    <a:pt x="699" y="530"/>
                    <a:pt x="699" y="530"/>
                  </a:cubicBezTo>
                  <a:cubicBezTo>
                    <a:pt x="696" y="531"/>
                    <a:pt x="695" y="530"/>
                    <a:pt x="693" y="527"/>
                  </a:cubicBezTo>
                  <a:cubicBezTo>
                    <a:pt x="691" y="522"/>
                    <a:pt x="708" y="517"/>
                    <a:pt x="716" y="518"/>
                  </a:cubicBezTo>
                  <a:cubicBezTo>
                    <a:pt x="723" y="519"/>
                    <a:pt x="727" y="516"/>
                    <a:pt x="730" y="516"/>
                  </a:cubicBezTo>
                  <a:cubicBezTo>
                    <a:pt x="731" y="516"/>
                    <a:pt x="731" y="516"/>
                    <a:pt x="731" y="516"/>
                  </a:cubicBezTo>
                  <a:cubicBezTo>
                    <a:pt x="744" y="504"/>
                    <a:pt x="746" y="504"/>
                    <a:pt x="747" y="504"/>
                  </a:cubicBezTo>
                  <a:cubicBezTo>
                    <a:pt x="750" y="504"/>
                    <a:pt x="781" y="504"/>
                    <a:pt x="785" y="504"/>
                  </a:cubicBezTo>
                  <a:cubicBezTo>
                    <a:pt x="789" y="501"/>
                    <a:pt x="797" y="495"/>
                    <a:pt x="798" y="490"/>
                  </a:cubicBezTo>
                  <a:cubicBezTo>
                    <a:pt x="799" y="485"/>
                    <a:pt x="806" y="468"/>
                    <a:pt x="813" y="468"/>
                  </a:cubicBezTo>
                  <a:cubicBezTo>
                    <a:pt x="814" y="468"/>
                    <a:pt x="815" y="469"/>
                    <a:pt x="815" y="469"/>
                  </a:cubicBezTo>
                  <a:cubicBezTo>
                    <a:pt x="817" y="471"/>
                    <a:pt x="820" y="471"/>
                    <a:pt x="823" y="471"/>
                  </a:cubicBezTo>
                  <a:cubicBezTo>
                    <a:pt x="827" y="471"/>
                    <a:pt x="831" y="472"/>
                    <a:pt x="831" y="475"/>
                  </a:cubicBezTo>
                  <a:cubicBezTo>
                    <a:pt x="831" y="476"/>
                    <a:pt x="831" y="476"/>
                    <a:pt x="831" y="478"/>
                  </a:cubicBezTo>
                  <a:cubicBezTo>
                    <a:pt x="831" y="482"/>
                    <a:pt x="830" y="492"/>
                    <a:pt x="840" y="505"/>
                  </a:cubicBezTo>
                  <a:cubicBezTo>
                    <a:pt x="840" y="506"/>
                    <a:pt x="840" y="506"/>
                    <a:pt x="840" y="506"/>
                  </a:cubicBezTo>
                  <a:cubicBezTo>
                    <a:pt x="844" y="503"/>
                    <a:pt x="848" y="502"/>
                    <a:pt x="850" y="502"/>
                  </a:cubicBezTo>
                  <a:cubicBezTo>
                    <a:pt x="855" y="502"/>
                    <a:pt x="862" y="496"/>
                    <a:pt x="864" y="492"/>
                  </a:cubicBezTo>
                  <a:cubicBezTo>
                    <a:pt x="866" y="488"/>
                    <a:pt x="868" y="496"/>
                    <a:pt x="864" y="497"/>
                  </a:cubicBezTo>
                  <a:cubicBezTo>
                    <a:pt x="860" y="498"/>
                    <a:pt x="868" y="501"/>
                    <a:pt x="875" y="501"/>
                  </a:cubicBezTo>
                  <a:cubicBezTo>
                    <a:pt x="882" y="501"/>
                    <a:pt x="871" y="503"/>
                    <a:pt x="866" y="503"/>
                  </a:cubicBezTo>
                  <a:cubicBezTo>
                    <a:pt x="861" y="503"/>
                    <a:pt x="859" y="504"/>
                    <a:pt x="852" y="511"/>
                  </a:cubicBezTo>
                  <a:cubicBezTo>
                    <a:pt x="845" y="518"/>
                    <a:pt x="846" y="520"/>
                    <a:pt x="850" y="523"/>
                  </a:cubicBezTo>
                  <a:cubicBezTo>
                    <a:pt x="854" y="527"/>
                    <a:pt x="860" y="525"/>
                    <a:pt x="865" y="520"/>
                  </a:cubicBezTo>
                  <a:cubicBezTo>
                    <a:pt x="871" y="516"/>
                    <a:pt x="870" y="511"/>
                    <a:pt x="876" y="511"/>
                  </a:cubicBezTo>
                  <a:cubicBezTo>
                    <a:pt x="881" y="511"/>
                    <a:pt x="896" y="506"/>
                    <a:pt x="902" y="504"/>
                  </a:cubicBezTo>
                  <a:cubicBezTo>
                    <a:pt x="908" y="502"/>
                    <a:pt x="904" y="501"/>
                    <a:pt x="904" y="498"/>
                  </a:cubicBezTo>
                  <a:cubicBezTo>
                    <a:pt x="904" y="496"/>
                    <a:pt x="915" y="496"/>
                    <a:pt x="919" y="493"/>
                  </a:cubicBezTo>
                  <a:cubicBezTo>
                    <a:pt x="923" y="490"/>
                    <a:pt x="918" y="488"/>
                    <a:pt x="915" y="488"/>
                  </a:cubicBezTo>
                  <a:cubicBezTo>
                    <a:pt x="911" y="489"/>
                    <a:pt x="914" y="483"/>
                    <a:pt x="915" y="481"/>
                  </a:cubicBezTo>
                  <a:cubicBezTo>
                    <a:pt x="915" y="478"/>
                    <a:pt x="907" y="482"/>
                    <a:pt x="907" y="485"/>
                  </a:cubicBezTo>
                  <a:cubicBezTo>
                    <a:pt x="907" y="488"/>
                    <a:pt x="901" y="490"/>
                    <a:pt x="901" y="492"/>
                  </a:cubicBezTo>
                  <a:cubicBezTo>
                    <a:pt x="901" y="498"/>
                    <a:pt x="900" y="494"/>
                    <a:pt x="896" y="496"/>
                  </a:cubicBezTo>
                  <a:cubicBezTo>
                    <a:pt x="892" y="498"/>
                    <a:pt x="877" y="496"/>
                    <a:pt x="876" y="493"/>
                  </a:cubicBezTo>
                  <a:cubicBezTo>
                    <a:pt x="876" y="489"/>
                    <a:pt x="865" y="488"/>
                    <a:pt x="864" y="483"/>
                  </a:cubicBezTo>
                  <a:cubicBezTo>
                    <a:pt x="864" y="478"/>
                    <a:pt x="858" y="477"/>
                    <a:pt x="863" y="471"/>
                  </a:cubicBezTo>
                  <a:cubicBezTo>
                    <a:pt x="867" y="466"/>
                    <a:pt x="862" y="464"/>
                    <a:pt x="858" y="468"/>
                  </a:cubicBezTo>
                  <a:cubicBezTo>
                    <a:pt x="853" y="472"/>
                    <a:pt x="851" y="465"/>
                    <a:pt x="857" y="463"/>
                  </a:cubicBezTo>
                  <a:cubicBezTo>
                    <a:pt x="862" y="461"/>
                    <a:pt x="873" y="459"/>
                    <a:pt x="868" y="449"/>
                  </a:cubicBezTo>
                  <a:cubicBezTo>
                    <a:pt x="862" y="439"/>
                    <a:pt x="828" y="452"/>
                    <a:pt x="819" y="457"/>
                  </a:cubicBezTo>
                  <a:cubicBezTo>
                    <a:pt x="810" y="462"/>
                    <a:pt x="799" y="478"/>
                    <a:pt x="794" y="478"/>
                  </a:cubicBezTo>
                  <a:cubicBezTo>
                    <a:pt x="790" y="478"/>
                    <a:pt x="803" y="469"/>
                    <a:pt x="805" y="466"/>
                  </a:cubicBezTo>
                  <a:cubicBezTo>
                    <a:pt x="807" y="463"/>
                    <a:pt x="804" y="459"/>
                    <a:pt x="807" y="461"/>
                  </a:cubicBezTo>
                  <a:cubicBezTo>
                    <a:pt x="810" y="462"/>
                    <a:pt x="817" y="450"/>
                    <a:pt x="823" y="446"/>
                  </a:cubicBezTo>
                  <a:cubicBezTo>
                    <a:pt x="828" y="442"/>
                    <a:pt x="834" y="446"/>
                    <a:pt x="834" y="442"/>
                  </a:cubicBezTo>
                  <a:cubicBezTo>
                    <a:pt x="835" y="439"/>
                    <a:pt x="838" y="437"/>
                    <a:pt x="843" y="432"/>
                  </a:cubicBezTo>
                  <a:cubicBezTo>
                    <a:pt x="848" y="428"/>
                    <a:pt x="907" y="429"/>
                    <a:pt x="913" y="429"/>
                  </a:cubicBezTo>
                  <a:cubicBezTo>
                    <a:pt x="919" y="429"/>
                    <a:pt x="930" y="421"/>
                    <a:pt x="933" y="416"/>
                  </a:cubicBezTo>
                  <a:cubicBezTo>
                    <a:pt x="937" y="411"/>
                    <a:pt x="941" y="411"/>
                    <a:pt x="949" y="412"/>
                  </a:cubicBezTo>
                  <a:cubicBezTo>
                    <a:pt x="957" y="412"/>
                    <a:pt x="961" y="405"/>
                    <a:pt x="965" y="402"/>
                  </a:cubicBezTo>
                  <a:cubicBezTo>
                    <a:pt x="969" y="400"/>
                    <a:pt x="967" y="398"/>
                    <a:pt x="964" y="398"/>
                  </a:cubicBezTo>
                  <a:cubicBezTo>
                    <a:pt x="960" y="397"/>
                    <a:pt x="957" y="395"/>
                    <a:pt x="960" y="394"/>
                  </a:cubicBezTo>
                  <a:cubicBezTo>
                    <a:pt x="964" y="394"/>
                    <a:pt x="966" y="392"/>
                    <a:pt x="967" y="388"/>
                  </a:cubicBezTo>
                  <a:cubicBezTo>
                    <a:pt x="969" y="383"/>
                    <a:pt x="966" y="385"/>
                    <a:pt x="961" y="379"/>
                  </a:cubicBezTo>
                  <a:cubicBezTo>
                    <a:pt x="956" y="373"/>
                    <a:pt x="954" y="381"/>
                    <a:pt x="949" y="380"/>
                  </a:cubicBezTo>
                  <a:cubicBezTo>
                    <a:pt x="944" y="380"/>
                    <a:pt x="952" y="374"/>
                    <a:pt x="948" y="371"/>
                  </a:cubicBezTo>
                  <a:cubicBezTo>
                    <a:pt x="944" y="369"/>
                    <a:pt x="937" y="371"/>
                    <a:pt x="931" y="376"/>
                  </a:cubicBezTo>
                  <a:cubicBezTo>
                    <a:pt x="925" y="381"/>
                    <a:pt x="925" y="375"/>
                    <a:pt x="920" y="380"/>
                  </a:cubicBezTo>
                  <a:cubicBezTo>
                    <a:pt x="915" y="385"/>
                    <a:pt x="915" y="378"/>
                    <a:pt x="917" y="376"/>
                  </a:cubicBezTo>
                  <a:cubicBezTo>
                    <a:pt x="920" y="374"/>
                    <a:pt x="922" y="376"/>
                    <a:pt x="924" y="373"/>
                  </a:cubicBezTo>
                  <a:cubicBezTo>
                    <a:pt x="926" y="370"/>
                    <a:pt x="928" y="373"/>
                    <a:pt x="934" y="369"/>
                  </a:cubicBezTo>
                  <a:cubicBezTo>
                    <a:pt x="940" y="366"/>
                    <a:pt x="945" y="367"/>
                    <a:pt x="947" y="365"/>
                  </a:cubicBezTo>
                  <a:cubicBezTo>
                    <a:pt x="948" y="362"/>
                    <a:pt x="944" y="358"/>
                    <a:pt x="938" y="359"/>
                  </a:cubicBezTo>
                  <a:cubicBezTo>
                    <a:pt x="933" y="361"/>
                    <a:pt x="929" y="352"/>
                    <a:pt x="926" y="354"/>
                  </a:cubicBezTo>
                  <a:cubicBezTo>
                    <a:pt x="922" y="357"/>
                    <a:pt x="923" y="351"/>
                    <a:pt x="919" y="353"/>
                  </a:cubicBezTo>
                  <a:cubicBezTo>
                    <a:pt x="915" y="356"/>
                    <a:pt x="913" y="352"/>
                    <a:pt x="911" y="348"/>
                  </a:cubicBezTo>
                  <a:cubicBezTo>
                    <a:pt x="909" y="343"/>
                    <a:pt x="898" y="335"/>
                    <a:pt x="892" y="333"/>
                  </a:cubicBezTo>
                  <a:cubicBezTo>
                    <a:pt x="885" y="331"/>
                    <a:pt x="890" y="328"/>
                    <a:pt x="893" y="330"/>
                  </a:cubicBezTo>
                  <a:cubicBezTo>
                    <a:pt x="897" y="333"/>
                    <a:pt x="901" y="328"/>
                    <a:pt x="902" y="325"/>
                  </a:cubicBezTo>
                  <a:cubicBezTo>
                    <a:pt x="904" y="323"/>
                    <a:pt x="900" y="320"/>
                    <a:pt x="898" y="320"/>
                  </a:cubicBezTo>
                  <a:cubicBezTo>
                    <a:pt x="896" y="320"/>
                    <a:pt x="896" y="317"/>
                    <a:pt x="896" y="314"/>
                  </a:cubicBezTo>
                  <a:cubicBezTo>
                    <a:pt x="897" y="312"/>
                    <a:pt x="889" y="308"/>
                    <a:pt x="889" y="306"/>
                  </a:cubicBezTo>
                  <a:cubicBezTo>
                    <a:pt x="889" y="303"/>
                    <a:pt x="884" y="302"/>
                    <a:pt x="885" y="299"/>
                  </a:cubicBezTo>
                  <a:cubicBezTo>
                    <a:pt x="885" y="297"/>
                    <a:pt x="880" y="294"/>
                    <a:pt x="880" y="291"/>
                  </a:cubicBezTo>
                  <a:cubicBezTo>
                    <a:pt x="880" y="288"/>
                    <a:pt x="873" y="282"/>
                    <a:pt x="873" y="278"/>
                  </a:cubicBezTo>
                  <a:cubicBezTo>
                    <a:pt x="872" y="275"/>
                    <a:pt x="868" y="272"/>
                    <a:pt x="867" y="268"/>
                  </a:cubicBezTo>
                  <a:cubicBezTo>
                    <a:pt x="865" y="264"/>
                    <a:pt x="863" y="266"/>
                    <a:pt x="862" y="272"/>
                  </a:cubicBezTo>
                  <a:cubicBezTo>
                    <a:pt x="860" y="278"/>
                    <a:pt x="855" y="278"/>
                    <a:pt x="857" y="280"/>
                  </a:cubicBezTo>
                  <a:cubicBezTo>
                    <a:pt x="860" y="284"/>
                    <a:pt x="857" y="284"/>
                    <a:pt x="855" y="286"/>
                  </a:cubicBezTo>
                  <a:cubicBezTo>
                    <a:pt x="853" y="289"/>
                    <a:pt x="857" y="293"/>
                    <a:pt x="853" y="293"/>
                  </a:cubicBezTo>
                  <a:cubicBezTo>
                    <a:pt x="849" y="293"/>
                    <a:pt x="851" y="300"/>
                    <a:pt x="849" y="297"/>
                  </a:cubicBezTo>
                  <a:cubicBezTo>
                    <a:pt x="847" y="293"/>
                    <a:pt x="842" y="294"/>
                    <a:pt x="842" y="298"/>
                  </a:cubicBezTo>
                  <a:cubicBezTo>
                    <a:pt x="842" y="301"/>
                    <a:pt x="834" y="305"/>
                    <a:pt x="831" y="304"/>
                  </a:cubicBezTo>
                  <a:cubicBezTo>
                    <a:pt x="828" y="304"/>
                    <a:pt x="828" y="297"/>
                    <a:pt x="825" y="299"/>
                  </a:cubicBezTo>
                  <a:cubicBezTo>
                    <a:pt x="822" y="301"/>
                    <a:pt x="823" y="294"/>
                    <a:pt x="818" y="294"/>
                  </a:cubicBezTo>
                  <a:cubicBezTo>
                    <a:pt x="814" y="294"/>
                    <a:pt x="811" y="294"/>
                    <a:pt x="812" y="290"/>
                  </a:cubicBezTo>
                  <a:cubicBezTo>
                    <a:pt x="814" y="286"/>
                    <a:pt x="805" y="284"/>
                    <a:pt x="808" y="282"/>
                  </a:cubicBezTo>
                  <a:cubicBezTo>
                    <a:pt x="811" y="280"/>
                    <a:pt x="807" y="276"/>
                    <a:pt x="807" y="269"/>
                  </a:cubicBezTo>
                  <a:cubicBezTo>
                    <a:pt x="806" y="263"/>
                    <a:pt x="810" y="262"/>
                    <a:pt x="810" y="260"/>
                  </a:cubicBezTo>
                  <a:cubicBezTo>
                    <a:pt x="810" y="257"/>
                    <a:pt x="807" y="257"/>
                    <a:pt x="804" y="259"/>
                  </a:cubicBezTo>
                  <a:cubicBezTo>
                    <a:pt x="801" y="261"/>
                    <a:pt x="801" y="257"/>
                    <a:pt x="798" y="257"/>
                  </a:cubicBezTo>
                  <a:cubicBezTo>
                    <a:pt x="795" y="257"/>
                    <a:pt x="785" y="257"/>
                    <a:pt x="785" y="252"/>
                  </a:cubicBezTo>
                  <a:cubicBezTo>
                    <a:pt x="784" y="248"/>
                    <a:pt x="781" y="250"/>
                    <a:pt x="779" y="246"/>
                  </a:cubicBezTo>
                  <a:cubicBezTo>
                    <a:pt x="778" y="241"/>
                    <a:pt x="774" y="245"/>
                    <a:pt x="774" y="242"/>
                  </a:cubicBezTo>
                  <a:cubicBezTo>
                    <a:pt x="774" y="239"/>
                    <a:pt x="772" y="237"/>
                    <a:pt x="769" y="237"/>
                  </a:cubicBezTo>
                  <a:cubicBezTo>
                    <a:pt x="766" y="237"/>
                    <a:pt x="765" y="234"/>
                    <a:pt x="761" y="233"/>
                  </a:cubicBezTo>
                  <a:cubicBezTo>
                    <a:pt x="757" y="233"/>
                    <a:pt x="752" y="236"/>
                    <a:pt x="750" y="237"/>
                  </a:cubicBezTo>
                  <a:cubicBezTo>
                    <a:pt x="748" y="238"/>
                    <a:pt x="742" y="233"/>
                    <a:pt x="740" y="235"/>
                  </a:cubicBezTo>
                  <a:cubicBezTo>
                    <a:pt x="737" y="237"/>
                    <a:pt x="737" y="234"/>
                    <a:pt x="731" y="232"/>
                  </a:cubicBezTo>
                  <a:cubicBezTo>
                    <a:pt x="724" y="230"/>
                    <a:pt x="716" y="230"/>
                    <a:pt x="716" y="232"/>
                  </a:cubicBezTo>
                  <a:cubicBezTo>
                    <a:pt x="715" y="234"/>
                    <a:pt x="710" y="235"/>
                    <a:pt x="711" y="240"/>
                  </a:cubicBezTo>
                  <a:cubicBezTo>
                    <a:pt x="712" y="246"/>
                    <a:pt x="717" y="245"/>
                    <a:pt x="718" y="248"/>
                  </a:cubicBezTo>
                  <a:cubicBezTo>
                    <a:pt x="719" y="252"/>
                    <a:pt x="716" y="250"/>
                    <a:pt x="715" y="254"/>
                  </a:cubicBezTo>
                  <a:cubicBezTo>
                    <a:pt x="715" y="257"/>
                    <a:pt x="712" y="257"/>
                    <a:pt x="712" y="259"/>
                  </a:cubicBezTo>
                  <a:cubicBezTo>
                    <a:pt x="712" y="261"/>
                    <a:pt x="714" y="261"/>
                    <a:pt x="715" y="265"/>
                  </a:cubicBezTo>
                  <a:cubicBezTo>
                    <a:pt x="717" y="270"/>
                    <a:pt x="719" y="269"/>
                    <a:pt x="720" y="275"/>
                  </a:cubicBezTo>
                  <a:cubicBezTo>
                    <a:pt x="721" y="281"/>
                    <a:pt x="718" y="280"/>
                    <a:pt x="715" y="281"/>
                  </a:cubicBezTo>
                  <a:cubicBezTo>
                    <a:pt x="713" y="282"/>
                    <a:pt x="716" y="285"/>
                    <a:pt x="712" y="289"/>
                  </a:cubicBezTo>
                  <a:cubicBezTo>
                    <a:pt x="709" y="293"/>
                    <a:pt x="706" y="297"/>
                    <a:pt x="708" y="299"/>
                  </a:cubicBezTo>
                  <a:cubicBezTo>
                    <a:pt x="711" y="302"/>
                    <a:pt x="721" y="306"/>
                    <a:pt x="725" y="313"/>
                  </a:cubicBezTo>
                  <a:cubicBezTo>
                    <a:pt x="729" y="320"/>
                    <a:pt x="729" y="330"/>
                    <a:pt x="728" y="338"/>
                  </a:cubicBezTo>
                  <a:cubicBezTo>
                    <a:pt x="727" y="345"/>
                    <a:pt x="718" y="347"/>
                    <a:pt x="712" y="353"/>
                  </a:cubicBezTo>
                  <a:cubicBezTo>
                    <a:pt x="706" y="360"/>
                    <a:pt x="699" y="359"/>
                    <a:pt x="696" y="359"/>
                  </a:cubicBezTo>
                  <a:cubicBezTo>
                    <a:pt x="693" y="359"/>
                    <a:pt x="695" y="365"/>
                    <a:pt x="699" y="370"/>
                  </a:cubicBezTo>
                  <a:cubicBezTo>
                    <a:pt x="703" y="375"/>
                    <a:pt x="700" y="376"/>
                    <a:pt x="702" y="381"/>
                  </a:cubicBezTo>
                  <a:cubicBezTo>
                    <a:pt x="704" y="386"/>
                    <a:pt x="702" y="390"/>
                    <a:pt x="705" y="395"/>
                  </a:cubicBezTo>
                  <a:cubicBezTo>
                    <a:pt x="709" y="399"/>
                    <a:pt x="707" y="401"/>
                    <a:pt x="703" y="404"/>
                  </a:cubicBezTo>
                  <a:cubicBezTo>
                    <a:pt x="699" y="408"/>
                    <a:pt x="704" y="406"/>
                    <a:pt x="705" y="410"/>
                  </a:cubicBezTo>
                  <a:cubicBezTo>
                    <a:pt x="705" y="414"/>
                    <a:pt x="703" y="412"/>
                    <a:pt x="700" y="410"/>
                  </a:cubicBezTo>
                  <a:cubicBezTo>
                    <a:pt x="696" y="407"/>
                    <a:pt x="693" y="414"/>
                    <a:pt x="693" y="417"/>
                  </a:cubicBezTo>
                  <a:cubicBezTo>
                    <a:pt x="693" y="419"/>
                    <a:pt x="686" y="413"/>
                    <a:pt x="684" y="413"/>
                  </a:cubicBezTo>
                  <a:cubicBezTo>
                    <a:pt x="682" y="413"/>
                    <a:pt x="684" y="409"/>
                    <a:pt x="680" y="405"/>
                  </a:cubicBezTo>
                  <a:cubicBezTo>
                    <a:pt x="675" y="402"/>
                    <a:pt x="672" y="401"/>
                    <a:pt x="672" y="398"/>
                  </a:cubicBezTo>
                  <a:cubicBezTo>
                    <a:pt x="672" y="394"/>
                    <a:pt x="664" y="392"/>
                    <a:pt x="664" y="388"/>
                  </a:cubicBezTo>
                  <a:cubicBezTo>
                    <a:pt x="664" y="384"/>
                    <a:pt x="665" y="373"/>
                    <a:pt x="663" y="370"/>
                  </a:cubicBezTo>
                  <a:cubicBezTo>
                    <a:pt x="662" y="367"/>
                    <a:pt x="663" y="364"/>
                    <a:pt x="665" y="361"/>
                  </a:cubicBezTo>
                  <a:cubicBezTo>
                    <a:pt x="666" y="359"/>
                    <a:pt x="663" y="354"/>
                    <a:pt x="658" y="354"/>
                  </a:cubicBezTo>
                  <a:cubicBezTo>
                    <a:pt x="654" y="354"/>
                    <a:pt x="648" y="353"/>
                    <a:pt x="641" y="353"/>
                  </a:cubicBezTo>
                  <a:cubicBezTo>
                    <a:pt x="635" y="354"/>
                    <a:pt x="632" y="353"/>
                    <a:pt x="630" y="351"/>
                  </a:cubicBezTo>
                  <a:cubicBezTo>
                    <a:pt x="628" y="349"/>
                    <a:pt x="622" y="346"/>
                    <a:pt x="614" y="344"/>
                  </a:cubicBezTo>
                  <a:cubicBezTo>
                    <a:pt x="606" y="342"/>
                    <a:pt x="603" y="338"/>
                    <a:pt x="602" y="335"/>
                  </a:cubicBezTo>
                  <a:cubicBezTo>
                    <a:pt x="601" y="333"/>
                    <a:pt x="594" y="331"/>
                    <a:pt x="592" y="329"/>
                  </a:cubicBezTo>
                  <a:cubicBezTo>
                    <a:pt x="590" y="327"/>
                    <a:pt x="583" y="326"/>
                    <a:pt x="580" y="326"/>
                  </a:cubicBezTo>
                  <a:cubicBezTo>
                    <a:pt x="577" y="327"/>
                    <a:pt x="569" y="320"/>
                    <a:pt x="565" y="320"/>
                  </a:cubicBezTo>
                  <a:cubicBezTo>
                    <a:pt x="560" y="320"/>
                    <a:pt x="550" y="325"/>
                    <a:pt x="548" y="325"/>
                  </a:cubicBezTo>
                  <a:cubicBezTo>
                    <a:pt x="546" y="325"/>
                    <a:pt x="548" y="321"/>
                    <a:pt x="549" y="320"/>
                  </a:cubicBezTo>
                  <a:cubicBezTo>
                    <a:pt x="551" y="318"/>
                    <a:pt x="546" y="310"/>
                    <a:pt x="544" y="305"/>
                  </a:cubicBezTo>
                  <a:cubicBezTo>
                    <a:pt x="543" y="300"/>
                    <a:pt x="541" y="295"/>
                    <a:pt x="536" y="296"/>
                  </a:cubicBezTo>
                  <a:cubicBezTo>
                    <a:pt x="531" y="296"/>
                    <a:pt x="525" y="294"/>
                    <a:pt x="524" y="293"/>
                  </a:cubicBezTo>
                  <a:cubicBezTo>
                    <a:pt x="522" y="292"/>
                    <a:pt x="522" y="277"/>
                    <a:pt x="523" y="271"/>
                  </a:cubicBezTo>
                  <a:cubicBezTo>
                    <a:pt x="524" y="265"/>
                    <a:pt x="531" y="256"/>
                    <a:pt x="531" y="253"/>
                  </a:cubicBezTo>
                  <a:cubicBezTo>
                    <a:pt x="531" y="249"/>
                    <a:pt x="535" y="247"/>
                    <a:pt x="539" y="246"/>
                  </a:cubicBezTo>
                  <a:cubicBezTo>
                    <a:pt x="543" y="245"/>
                    <a:pt x="540" y="238"/>
                    <a:pt x="543" y="237"/>
                  </a:cubicBezTo>
                  <a:cubicBezTo>
                    <a:pt x="547" y="237"/>
                    <a:pt x="547" y="235"/>
                    <a:pt x="548" y="232"/>
                  </a:cubicBezTo>
                  <a:cubicBezTo>
                    <a:pt x="549" y="229"/>
                    <a:pt x="553" y="231"/>
                    <a:pt x="551" y="229"/>
                  </a:cubicBezTo>
                  <a:cubicBezTo>
                    <a:pt x="548" y="226"/>
                    <a:pt x="550" y="226"/>
                    <a:pt x="556" y="226"/>
                  </a:cubicBezTo>
                  <a:cubicBezTo>
                    <a:pt x="562" y="226"/>
                    <a:pt x="570" y="224"/>
                    <a:pt x="569" y="218"/>
                  </a:cubicBezTo>
                  <a:cubicBezTo>
                    <a:pt x="568" y="212"/>
                    <a:pt x="553" y="216"/>
                    <a:pt x="553" y="212"/>
                  </a:cubicBezTo>
                  <a:cubicBezTo>
                    <a:pt x="553" y="207"/>
                    <a:pt x="534" y="207"/>
                    <a:pt x="535" y="204"/>
                  </a:cubicBezTo>
                  <a:cubicBezTo>
                    <a:pt x="536" y="201"/>
                    <a:pt x="554" y="206"/>
                    <a:pt x="561" y="208"/>
                  </a:cubicBezTo>
                  <a:cubicBezTo>
                    <a:pt x="567" y="211"/>
                    <a:pt x="569" y="211"/>
                    <a:pt x="574" y="210"/>
                  </a:cubicBezTo>
                  <a:cubicBezTo>
                    <a:pt x="579" y="210"/>
                    <a:pt x="576" y="203"/>
                    <a:pt x="577" y="201"/>
                  </a:cubicBezTo>
                  <a:cubicBezTo>
                    <a:pt x="578" y="198"/>
                    <a:pt x="588" y="205"/>
                    <a:pt x="594" y="203"/>
                  </a:cubicBezTo>
                  <a:cubicBezTo>
                    <a:pt x="599" y="202"/>
                    <a:pt x="605" y="190"/>
                    <a:pt x="610" y="187"/>
                  </a:cubicBezTo>
                  <a:cubicBezTo>
                    <a:pt x="614" y="184"/>
                    <a:pt x="610" y="181"/>
                    <a:pt x="601" y="181"/>
                  </a:cubicBezTo>
                  <a:cubicBezTo>
                    <a:pt x="592" y="182"/>
                    <a:pt x="586" y="179"/>
                    <a:pt x="581" y="175"/>
                  </a:cubicBezTo>
                  <a:cubicBezTo>
                    <a:pt x="576" y="171"/>
                    <a:pt x="577" y="168"/>
                    <a:pt x="582" y="169"/>
                  </a:cubicBezTo>
                  <a:cubicBezTo>
                    <a:pt x="587" y="169"/>
                    <a:pt x="600" y="179"/>
                    <a:pt x="605" y="180"/>
                  </a:cubicBezTo>
                  <a:cubicBezTo>
                    <a:pt x="609" y="180"/>
                    <a:pt x="618" y="170"/>
                    <a:pt x="622" y="167"/>
                  </a:cubicBezTo>
                  <a:cubicBezTo>
                    <a:pt x="626" y="164"/>
                    <a:pt x="618" y="163"/>
                    <a:pt x="615" y="161"/>
                  </a:cubicBezTo>
                  <a:cubicBezTo>
                    <a:pt x="612" y="159"/>
                    <a:pt x="620" y="157"/>
                    <a:pt x="624" y="157"/>
                  </a:cubicBezTo>
                  <a:cubicBezTo>
                    <a:pt x="628" y="157"/>
                    <a:pt x="630" y="161"/>
                    <a:pt x="631" y="162"/>
                  </a:cubicBezTo>
                  <a:cubicBezTo>
                    <a:pt x="633" y="164"/>
                    <a:pt x="640" y="161"/>
                    <a:pt x="643" y="161"/>
                  </a:cubicBezTo>
                  <a:cubicBezTo>
                    <a:pt x="647" y="161"/>
                    <a:pt x="643" y="155"/>
                    <a:pt x="637" y="153"/>
                  </a:cubicBezTo>
                  <a:cubicBezTo>
                    <a:pt x="631" y="151"/>
                    <a:pt x="637" y="147"/>
                    <a:pt x="639" y="150"/>
                  </a:cubicBezTo>
                  <a:cubicBezTo>
                    <a:pt x="641" y="154"/>
                    <a:pt x="645" y="153"/>
                    <a:pt x="647" y="157"/>
                  </a:cubicBezTo>
                  <a:cubicBezTo>
                    <a:pt x="650" y="163"/>
                    <a:pt x="651" y="159"/>
                    <a:pt x="656" y="157"/>
                  </a:cubicBezTo>
                  <a:cubicBezTo>
                    <a:pt x="661" y="155"/>
                    <a:pt x="664" y="152"/>
                    <a:pt x="667" y="149"/>
                  </a:cubicBezTo>
                  <a:cubicBezTo>
                    <a:pt x="669" y="146"/>
                    <a:pt x="670" y="150"/>
                    <a:pt x="673" y="145"/>
                  </a:cubicBezTo>
                  <a:cubicBezTo>
                    <a:pt x="676" y="140"/>
                    <a:pt x="672" y="136"/>
                    <a:pt x="668" y="133"/>
                  </a:cubicBezTo>
                  <a:cubicBezTo>
                    <a:pt x="664" y="130"/>
                    <a:pt x="668" y="127"/>
                    <a:pt x="664" y="125"/>
                  </a:cubicBezTo>
                  <a:cubicBezTo>
                    <a:pt x="660" y="123"/>
                    <a:pt x="659" y="119"/>
                    <a:pt x="664" y="120"/>
                  </a:cubicBezTo>
                  <a:cubicBezTo>
                    <a:pt x="669" y="121"/>
                    <a:pt x="673" y="120"/>
                    <a:pt x="675" y="116"/>
                  </a:cubicBezTo>
                  <a:cubicBezTo>
                    <a:pt x="678" y="113"/>
                    <a:pt x="668" y="112"/>
                    <a:pt x="672" y="109"/>
                  </a:cubicBezTo>
                  <a:cubicBezTo>
                    <a:pt x="677" y="107"/>
                    <a:pt x="673" y="104"/>
                    <a:pt x="669" y="104"/>
                  </a:cubicBezTo>
                  <a:cubicBezTo>
                    <a:pt x="664" y="104"/>
                    <a:pt x="660" y="102"/>
                    <a:pt x="660" y="98"/>
                  </a:cubicBezTo>
                  <a:cubicBezTo>
                    <a:pt x="660" y="95"/>
                    <a:pt x="652" y="97"/>
                    <a:pt x="647" y="95"/>
                  </a:cubicBezTo>
                  <a:cubicBezTo>
                    <a:pt x="643" y="93"/>
                    <a:pt x="632" y="93"/>
                    <a:pt x="630" y="93"/>
                  </a:cubicBezTo>
                  <a:cubicBezTo>
                    <a:pt x="627" y="94"/>
                    <a:pt x="627" y="104"/>
                    <a:pt x="631" y="104"/>
                  </a:cubicBezTo>
                  <a:cubicBezTo>
                    <a:pt x="634" y="104"/>
                    <a:pt x="637" y="108"/>
                    <a:pt x="634" y="110"/>
                  </a:cubicBezTo>
                  <a:cubicBezTo>
                    <a:pt x="631" y="111"/>
                    <a:pt x="635" y="115"/>
                    <a:pt x="632" y="115"/>
                  </a:cubicBezTo>
                  <a:cubicBezTo>
                    <a:pt x="630" y="114"/>
                    <a:pt x="626" y="113"/>
                    <a:pt x="625" y="120"/>
                  </a:cubicBezTo>
                  <a:cubicBezTo>
                    <a:pt x="624" y="126"/>
                    <a:pt x="624" y="129"/>
                    <a:pt x="619" y="131"/>
                  </a:cubicBezTo>
                  <a:cubicBezTo>
                    <a:pt x="615" y="133"/>
                    <a:pt x="618" y="124"/>
                    <a:pt x="614" y="124"/>
                  </a:cubicBezTo>
                  <a:cubicBezTo>
                    <a:pt x="610" y="124"/>
                    <a:pt x="610" y="132"/>
                    <a:pt x="613" y="133"/>
                  </a:cubicBezTo>
                  <a:cubicBezTo>
                    <a:pt x="616" y="133"/>
                    <a:pt x="616" y="136"/>
                    <a:pt x="617" y="140"/>
                  </a:cubicBezTo>
                  <a:cubicBezTo>
                    <a:pt x="618" y="143"/>
                    <a:pt x="612" y="141"/>
                    <a:pt x="609" y="145"/>
                  </a:cubicBezTo>
                  <a:cubicBezTo>
                    <a:pt x="607" y="150"/>
                    <a:pt x="606" y="143"/>
                    <a:pt x="603" y="140"/>
                  </a:cubicBezTo>
                  <a:cubicBezTo>
                    <a:pt x="599" y="137"/>
                    <a:pt x="595" y="132"/>
                    <a:pt x="595" y="128"/>
                  </a:cubicBezTo>
                  <a:cubicBezTo>
                    <a:pt x="596" y="125"/>
                    <a:pt x="597" y="124"/>
                    <a:pt x="600" y="123"/>
                  </a:cubicBezTo>
                  <a:cubicBezTo>
                    <a:pt x="603" y="123"/>
                    <a:pt x="600" y="120"/>
                    <a:pt x="600" y="116"/>
                  </a:cubicBezTo>
                  <a:cubicBezTo>
                    <a:pt x="600" y="111"/>
                    <a:pt x="596" y="113"/>
                    <a:pt x="592" y="108"/>
                  </a:cubicBezTo>
                  <a:cubicBezTo>
                    <a:pt x="588" y="103"/>
                    <a:pt x="584" y="103"/>
                    <a:pt x="582" y="106"/>
                  </a:cubicBezTo>
                  <a:cubicBezTo>
                    <a:pt x="580" y="108"/>
                    <a:pt x="581" y="112"/>
                    <a:pt x="578" y="114"/>
                  </a:cubicBezTo>
                  <a:cubicBezTo>
                    <a:pt x="574" y="115"/>
                    <a:pt x="576" y="122"/>
                    <a:pt x="573" y="123"/>
                  </a:cubicBezTo>
                  <a:cubicBezTo>
                    <a:pt x="570" y="123"/>
                    <a:pt x="571" y="110"/>
                    <a:pt x="569" y="109"/>
                  </a:cubicBezTo>
                  <a:cubicBezTo>
                    <a:pt x="566" y="108"/>
                    <a:pt x="567" y="105"/>
                    <a:pt x="570" y="104"/>
                  </a:cubicBezTo>
                  <a:cubicBezTo>
                    <a:pt x="574" y="104"/>
                    <a:pt x="576" y="100"/>
                    <a:pt x="573" y="100"/>
                  </a:cubicBezTo>
                  <a:cubicBezTo>
                    <a:pt x="570" y="100"/>
                    <a:pt x="564" y="96"/>
                    <a:pt x="562" y="95"/>
                  </a:cubicBezTo>
                  <a:cubicBezTo>
                    <a:pt x="560" y="94"/>
                    <a:pt x="556" y="100"/>
                    <a:pt x="553" y="98"/>
                  </a:cubicBezTo>
                  <a:cubicBezTo>
                    <a:pt x="551" y="96"/>
                    <a:pt x="554" y="91"/>
                    <a:pt x="554" y="88"/>
                  </a:cubicBezTo>
                  <a:cubicBezTo>
                    <a:pt x="554" y="85"/>
                    <a:pt x="558" y="89"/>
                    <a:pt x="560" y="86"/>
                  </a:cubicBezTo>
                  <a:cubicBezTo>
                    <a:pt x="563" y="82"/>
                    <a:pt x="553" y="82"/>
                    <a:pt x="553" y="78"/>
                  </a:cubicBezTo>
                  <a:cubicBezTo>
                    <a:pt x="553" y="75"/>
                    <a:pt x="546" y="74"/>
                    <a:pt x="543" y="72"/>
                  </a:cubicBezTo>
                  <a:cubicBezTo>
                    <a:pt x="541" y="71"/>
                    <a:pt x="545" y="65"/>
                    <a:pt x="544" y="62"/>
                  </a:cubicBezTo>
                  <a:cubicBezTo>
                    <a:pt x="543" y="60"/>
                    <a:pt x="533" y="52"/>
                    <a:pt x="529" y="52"/>
                  </a:cubicBezTo>
                  <a:cubicBezTo>
                    <a:pt x="525" y="53"/>
                    <a:pt x="524" y="47"/>
                    <a:pt x="527" y="47"/>
                  </a:cubicBezTo>
                  <a:cubicBezTo>
                    <a:pt x="529" y="48"/>
                    <a:pt x="531" y="46"/>
                    <a:pt x="535" y="41"/>
                  </a:cubicBezTo>
                  <a:cubicBezTo>
                    <a:pt x="539" y="37"/>
                    <a:pt x="540" y="35"/>
                    <a:pt x="537" y="34"/>
                  </a:cubicBezTo>
                  <a:cubicBezTo>
                    <a:pt x="534" y="33"/>
                    <a:pt x="532" y="30"/>
                    <a:pt x="537" y="30"/>
                  </a:cubicBezTo>
                  <a:cubicBezTo>
                    <a:pt x="543" y="31"/>
                    <a:pt x="552" y="34"/>
                    <a:pt x="555" y="32"/>
                  </a:cubicBezTo>
                  <a:cubicBezTo>
                    <a:pt x="558" y="30"/>
                    <a:pt x="567" y="15"/>
                    <a:pt x="571" y="10"/>
                  </a:cubicBezTo>
                  <a:cubicBezTo>
                    <a:pt x="575" y="4"/>
                    <a:pt x="568" y="4"/>
                    <a:pt x="559" y="5"/>
                  </a:cubicBezTo>
                  <a:cubicBezTo>
                    <a:pt x="550" y="5"/>
                    <a:pt x="548" y="1"/>
                    <a:pt x="541" y="1"/>
                  </a:cubicBezTo>
                  <a:cubicBezTo>
                    <a:pt x="533" y="0"/>
                    <a:pt x="519" y="2"/>
                    <a:pt x="517" y="4"/>
                  </a:cubicBezTo>
                  <a:cubicBezTo>
                    <a:pt x="515" y="7"/>
                    <a:pt x="521" y="9"/>
                    <a:pt x="520" y="11"/>
                  </a:cubicBezTo>
                  <a:cubicBezTo>
                    <a:pt x="520" y="14"/>
                    <a:pt x="515" y="9"/>
                    <a:pt x="513" y="10"/>
                  </a:cubicBezTo>
                  <a:cubicBezTo>
                    <a:pt x="511" y="11"/>
                    <a:pt x="514" y="15"/>
                    <a:pt x="513" y="23"/>
                  </a:cubicBezTo>
                  <a:cubicBezTo>
                    <a:pt x="512" y="32"/>
                    <a:pt x="515" y="33"/>
                    <a:pt x="517" y="36"/>
                  </a:cubicBezTo>
                  <a:cubicBezTo>
                    <a:pt x="520" y="39"/>
                    <a:pt x="519" y="43"/>
                    <a:pt x="519" y="49"/>
                  </a:cubicBezTo>
                  <a:cubicBezTo>
                    <a:pt x="519" y="54"/>
                    <a:pt x="514" y="54"/>
                    <a:pt x="512" y="55"/>
                  </a:cubicBezTo>
                  <a:cubicBezTo>
                    <a:pt x="511" y="57"/>
                    <a:pt x="517" y="59"/>
                    <a:pt x="516" y="62"/>
                  </a:cubicBezTo>
                  <a:cubicBezTo>
                    <a:pt x="515" y="66"/>
                    <a:pt x="510" y="60"/>
                    <a:pt x="507" y="61"/>
                  </a:cubicBezTo>
                  <a:cubicBezTo>
                    <a:pt x="504" y="62"/>
                    <a:pt x="501" y="71"/>
                    <a:pt x="504" y="73"/>
                  </a:cubicBezTo>
                  <a:cubicBezTo>
                    <a:pt x="508" y="76"/>
                    <a:pt x="509" y="76"/>
                    <a:pt x="506" y="79"/>
                  </a:cubicBezTo>
                  <a:cubicBezTo>
                    <a:pt x="504" y="82"/>
                    <a:pt x="501" y="87"/>
                    <a:pt x="507" y="92"/>
                  </a:cubicBezTo>
                  <a:cubicBezTo>
                    <a:pt x="513" y="96"/>
                    <a:pt x="524" y="96"/>
                    <a:pt x="530" y="100"/>
                  </a:cubicBezTo>
                  <a:cubicBezTo>
                    <a:pt x="536" y="103"/>
                    <a:pt x="527" y="101"/>
                    <a:pt x="530" y="105"/>
                  </a:cubicBezTo>
                  <a:cubicBezTo>
                    <a:pt x="532" y="110"/>
                    <a:pt x="526" y="111"/>
                    <a:pt x="526" y="114"/>
                  </a:cubicBezTo>
                  <a:cubicBezTo>
                    <a:pt x="526" y="118"/>
                    <a:pt x="529" y="116"/>
                    <a:pt x="532" y="110"/>
                  </a:cubicBezTo>
                  <a:cubicBezTo>
                    <a:pt x="535" y="105"/>
                    <a:pt x="537" y="112"/>
                    <a:pt x="537" y="117"/>
                  </a:cubicBezTo>
                  <a:cubicBezTo>
                    <a:pt x="536" y="121"/>
                    <a:pt x="532" y="119"/>
                    <a:pt x="529" y="123"/>
                  </a:cubicBezTo>
                  <a:cubicBezTo>
                    <a:pt x="526" y="128"/>
                    <a:pt x="523" y="129"/>
                    <a:pt x="518" y="128"/>
                  </a:cubicBezTo>
                  <a:cubicBezTo>
                    <a:pt x="513" y="127"/>
                    <a:pt x="516" y="135"/>
                    <a:pt x="518" y="139"/>
                  </a:cubicBezTo>
                  <a:cubicBezTo>
                    <a:pt x="520" y="143"/>
                    <a:pt x="517" y="145"/>
                    <a:pt x="512" y="143"/>
                  </a:cubicBezTo>
                  <a:cubicBezTo>
                    <a:pt x="506" y="142"/>
                    <a:pt x="503" y="138"/>
                    <a:pt x="506" y="134"/>
                  </a:cubicBezTo>
                  <a:cubicBezTo>
                    <a:pt x="509" y="130"/>
                    <a:pt x="511" y="125"/>
                    <a:pt x="507" y="125"/>
                  </a:cubicBezTo>
                  <a:cubicBezTo>
                    <a:pt x="504" y="126"/>
                    <a:pt x="497" y="125"/>
                    <a:pt x="494" y="121"/>
                  </a:cubicBezTo>
                  <a:cubicBezTo>
                    <a:pt x="492" y="118"/>
                    <a:pt x="496" y="119"/>
                    <a:pt x="503" y="120"/>
                  </a:cubicBezTo>
                  <a:cubicBezTo>
                    <a:pt x="509" y="121"/>
                    <a:pt x="504" y="116"/>
                    <a:pt x="509" y="116"/>
                  </a:cubicBezTo>
                  <a:cubicBezTo>
                    <a:pt x="514" y="116"/>
                    <a:pt x="517" y="118"/>
                    <a:pt x="522" y="115"/>
                  </a:cubicBezTo>
                  <a:cubicBezTo>
                    <a:pt x="526" y="111"/>
                    <a:pt x="519" y="104"/>
                    <a:pt x="515" y="105"/>
                  </a:cubicBezTo>
                  <a:cubicBezTo>
                    <a:pt x="512" y="106"/>
                    <a:pt x="506" y="108"/>
                    <a:pt x="506" y="104"/>
                  </a:cubicBezTo>
                  <a:cubicBezTo>
                    <a:pt x="506" y="101"/>
                    <a:pt x="512" y="103"/>
                    <a:pt x="516" y="102"/>
                  </a:cubicBezTo>
                  <a:cubicBezTo>
                    <a:pt x="519" y="102"/>
                    <a:pt x="514" y="97"/>
                    <a:pt x="509" y="98"/>
                  </a:cubicBezTo>
                  <a:cubicBezTo>
                    <a:pt x="504" y="100"/>
                    <a:pt x="500" y="100"/>
                    <a:pt x="496" y="96"/>
                  </a:cubicBezTo>
                  <a:cubicBezTo>
                    <a:pt x="492" y="91"/>
                    <a:pt x="485" y="89"/>
                    <a:pt x="483" y="99"/>
                  </a:cubicBezTo>
                  <a:cubicBezTo>
                    <a:pt x="482" y="108"/>
                    <a:pt x="475" y="103"/>
                    <a:pt x="472" y="106"/>
                  </a:cubicBezTo>
                  <a:cubicBezTo>
                    <a:pt x="469" y="110"/>
                    <a:pt x="475" y="112"/>
                    <a:pt x="482" y="112"/>
                  </a:cubicBezTo>
                  <a:cubicBezTo>
                    <a:pt x="489" y="112"/>
                    <a:pt x="494" y="119"/>
                    <a:pt x="490" y="119"/>
                  </a:cubicBezTo>
                  <a:cubicBezTo>
                    <a:pt x="487" y="119"/>
                    <a:pt x="489" y="123"/>
                    <a:pt x="485" y="122"/>
                  </a:cubicBezTo>
                  <a:cubicBezTo>
                    <a:pt x="482" y="120"/>
                    <a:pt x="478" y="122"/>
                    <a:pt x="481" y="125"/>
                  </a:cubicBezTo>
                  <a:cubicBezTo>
                    <a:pt x="483" y="128"/>
                    <a:pt x="480" y="129"/>
                    <a:pt x="480" y="132"/>
                  </a:cubicBezTo>
                  <a:cubicBezTo>
                    <a:pt x="480" y="135"/>
                    <a:pt x="475" y="132"/>
                    <a:pt x="469" y="132"/>
                  </a:cubicBezTo>
                  <a:cubicBezTo>
                    <a:pt x="464" y="131"/>
                    <a:pt x="454" y="133"/>
                    <a:pt x="447" y="134"/>
                  </a:cubicBezTo>
                  <a:cubicBezTo>
                    <a:pt x="440" y="136"/>
                    <a:pt x="433" y="133"/>
                    <a:pt x="430" y="130"/>
                  </a:cubicBezTo>
                  <a:cubicBezTo>
                    <a:pt x="427" y="127"/>
                    <a:pt x="423" y="127"/>
                    <a:pt x="418" y="127"/>
                  </a:cubicBezTo>
                  <a:cubicBezTo>
                    <a:pt x="413" y="127"/>
                    <a:pt x="414" y="123"/>
                    <a:pt x="408" y="122"/>
                  </a:cubicBezTo>
                  <a:cubicBezTo>
                    <a:pt x="401" y="122"/>
                    <a:pt x="403" y="117"/>
                    <a:pt x="402" y="113"/>
                  </a:cubicBezTo>
                  <a:cubicBezTo>
                    <a:pt x="401" y="110"/>
                    <a:pt x="388" y="111"/>
                    <a:pt x="383" y="114"/>
                  </a:cubicBezTo>
                  <a:cubicBezTo>
                    <a:pt x="379" y="117"/>
                    <a:pt x="369" y="116"/>
                    <a:pt x="367" y="121"/>
                  </a:cubicBezTo>
                  <a:cubicBezTo>
                    <a:pt x="364" y="127"/>
                    <a:pt x="369" y="126"/>
                    <a:pt x="372" y="126"/>
                  </a:cubicBezTo>
                  <a:cubicBezTo>
                    <a:pt x="376" y="126"/>
                    <a:pt x="375" y="122"/>
                    <a:pt x="382" y="123"/>
                  </a:cubicBezTo>
                  <a:cubicBezTo>
                    <a:pt x="389" y="124"/>
                    <a:pt x="394" y="115"/>
                    <a:pt x="397" y="118"/>
                  </a:cubicBezTo>
                  <a:cubicBezTo>
                    <a:pt x="400" y="121"/>
                    <a:pt x="385" y="127"/>
                    <a:pt x="379" y="128"/>
                  </a:cubicBezTo>
                  <a:cubicBezTo>
                    <a:pt x="372" y="129"/>
                    <a:pt x="374" y="134"/>
                    <a:pt x="380" y="144"/>
                  </a:cubicBezTo>
                  <a:cubicBezTo>
                    <a:pt x="386" y="153"/>
                    <a:pt x="377" y="148"/>
                    <a:pt x="377" y="152"/>
                  </a:cubicBezTo>
                  <a:cubicBezTo>
                    <a:pt x="377" y="157"/>
                    <a:pt x="366" y="151"/>
                    <a:pt x="370" y="149"/>
                  </a:cubicBezTo>
                  <a:cubicBezTo>
                    <a:pt x="375" y="148"/>
                    <a:pt x="373" y="143"/>
                    <a:pt x="369" y="140"/>
                  </a:cubicBezTo>
                  <a:cubicBezTo>
                    <a:pt x="365" y="137"/>
                    <a:pt x="363" y="140"/>
                    <a:pt x="363" y="137"/>
                  </a:cubicBezTo>
                  <a:cubicBezTo>
                    <a:pt x="364" y="133"/>
                    <a:pt x="359" y="137"/>
                    <a:pt x="356" y="134"/>
                  </a:cubicBezTo>
                  <a:cubicBezTo>
                    <a:pt x="352" y="131"/>
                    <a:pt x="351" y="129"/>
                    <a:pt x="346" y="132"/>
                  </a:cubicBezTo>
                  <a:cubicBezTo>
                    <a:pt x="341" y="134"/>
                    <a:pt x="336" y="133"/>
                    <a:pt x="325" y="135"/>
                  </a:cubicBezTo>
                  <a:cubicBezTo>
                    <a:pt x="315" y="137"/>
                    <a:pt x="295" y="136"/>
                    <a:pt x="292" y="133"/>
                  </a:cubicBezTo>
                  <a:cubicBezTo>
                    <a:pt x="288" y="129"/>
                    <a:pt x="301" y="123"/>
                    <a:pt x="305" y="124"/>
                  </a:cubicBezTo>
                  <a:cubicBezTo>
                    <a:pt x="308" y="125"/>
                    <a:pt x="306" y="120"/>
                    <a:pt x="300" y="116"/>
                  </a:cubicBezTo>
                  <a:cubicBezTo>
                    <a:pt x="295" y="111"/>
                    <a:pt x="282" y="108"/>
                    <a:pt x="282" y="111"/>
                  </a:cubicBezTo>
                  <a:cubicBezTo>
                    <a:pt x="282" y="114"/>
                    <a:pt x="275" y="111"/>
                    <a:pt x="266" y="110"/>
                  </a:cubicBezTo>
                  <a:cubicBezTo>
                    <a:pt x="256" y="108"/>
                    <a:pt x="255" y="105"/>
                    <a:pt x="249" y="104"/>
                  </a:cubicBezTo>
                  <a:cubicBezTo>
                    <a:pt x="243" y="104"/>
                    <a:pt x="234" y="102"/>
                    <a:pt x="227" y="97"/>
                  </a:cubicBezTo>
                  <a:cubicBezTo>
                    <a:pt x="220" y="91"/>
                    <a:pt x="204" y="93"/>
                    <a:pt x="202" y="98"/>
                  </a:cubicBezTo>
                  <a:cubicBezTo>
                    <a:pt x="200" y="103"/>
                    <a:pt x="194" y="103"/>
                    <a:pt x="189" y="103"/>
                  </a:cubicBezTo>
                  <a:cubicBezTo>
                    <a:pt x="183" y="103"/>
                    <a:pt x="191" y="96"/>
                    <a:pt x="189" y="95"/>
                  </a:cubicBezTo>
                  <a:cubicBezTo>
                    <a:pt x="187" y="94"/>
                    <a:pt x="189" y="87"/>
                    <a:pt x="185" y="87"/>
                  </a:cubicBezTo>
                  <a:cubicBezTo>
                    <a:pt x="181" y="86"/>
                    <a:pt x="178" y="103"/>
                    <a:pt x="170" y="103"/>
                  </a:cubicBezTo>
                  <a:cubicBezTo>
                    <a:pt x="163" y="102"/>
                    <a:pt x="159" y="85"/>
                    <a:pt x="153" y="80"/>
                  </a:cubicBezTo>
                  <a:cubicBezTo>
                    <a:pt x="147" y="76"/>
                    <a:pt x="141" y="75"/>
                    <a:pt x="146" y="82"/>
                  </a:cubicBezTo>
                  <a:cubicBezTo>
                    <a:pt x="152" y="89"/>
                    <a:pt x="142" y="84"/>
                    <a:pt x="142" y="89"/>
                  </a:cubicBezTo>
                  <a:cubicBezTo>
                    <a:pt x="143" y="93"/>
                    <a:pt x="134" y="98"/>
                    <a:pt x="134" y="96"/>
                  </a:cubicBezTo>
                  <a:cubicBezTo>
                    <a:pt x="134" y="93"/>
                    <a:pt x="129" y="91"/>
                    <a:pt x="123" y="98"/>
                  </a:cubicBezTo>
                  <a:cubicBezTo>
                    <a:pt x="117" y="105"/>
                    <a:pt x="113" y="104"/>
                    <a:pt x="112" y="101"/>
                  </a:cubicBezTo>
                  <a:cubicBezTo>
                    <a:pt x="112" y="99"/>
                    <a:pt x="94" y="108"/>
                    <a:pt x="95" y="111"/>
                  </a:cubicBezTo>
                  <a:cubicBezTo>
                    <a:pt x="96" y="114"/>
                    <a:pt x="92" y="116"/>
                    <a:pt x="87" y="116"/>
                  </a:cubicBezTo>
                  <a:cubicBezTo>
                    <a:pt x="83" y="115"/>
                    <a:pt x="86" y="111"/>
                    <a:pt x="90" y="109"/>
                  </a:cubicBezTo>
                  <a:cubicBezTo>
                    <a:pt x="94" y="107"/>
                    <a:pt x="106" y="98"/>
                    <a:pt x="112" y="97"/>
                  </a:cubicBezTo>
                  <a:cubicBezTo>
                    <a:pt x="118" y="96"/>
                    <a:pt x="129" y="91"/>
                    <a:pt x="130" y="88"/>
                  </a:cubicBezTo>
                  <a:cubicBezTo>
                    <a:pt x="130" y="86"/>
                    <a:pt x="124" y="88"/>
                    <a:pt x="120" y="87"/>
                  </a:cubicBezTo>
                  <a:cubicBezTo>
                    <a:pt x="116" y="86"/>
                    <a:pt x="109" y="91"/>
                    <a:pt x="102" y="94"/>
                  </a:cubicBezTo>
                  <a:cubicBezTo>
                    <a:pt x="95" y="97"/>
                    <a:pt x="88" y="96"/>
                    <a:pt x="90" y="100"/>
                  </a:cubicBezTo>
                  <a:cubicBezTo>
                    <a:pt x="92" y="104"/>
                    <a:pt x="83" y="99"/>
                    <a:pt x="82" y="102"/>
                  </a:cubicBezTo>
                  <a:cubicBezTo>
                    <a:pt x="80" y="105"/>
                    <a:pt x="77" y="102"/>
                    <a:pt x="79" y="100"/>
                  </a:cubicBezTo>
                  <a:cubicBezTo>
                    <a:pt x="82" y="99"/>
                    <a:pt x="73" y="96"/>
                    <a:pt x="73" y="98"/>
                  </a:cubicBezTo>
                  <a:cubicBezTo>
                    <a:pt x="73" y="100"/>
                    <a:pt x="72" y="102"/>
                    <a:pt x="66" y="102"/>
                  </a:cubicBezTo>
                  <a:cubicBezTo>
                    <a:pt x="60" y="102"/>
                    <a:pt x="54" y="106"/>
                    <a:pt x="58" y="109"/>
                  </a:cubicBezTo>
                  <a:cubicBezTo>
                    <a:pt x="62" y="112"/>
                    <a:pt x="64" y="114"/>
                    <a:pt x="62" y="116"/>
                  </a:cubicBezTo>
                  <a:cubicBezTo>
                    <a:pt x="60" y="118"/>
                    <a:pt x="54" y="110"/>
                    <a:pt x="45" y="111"/>
                  </a:cubicBezTo>
                  <a:cubicBezTo>
                    <a:pt x="36" y="112"/>
                    <a:pt x="19" y="101"/>
                    <a:pt x="19" y="99"/>
                  </a:cubicBezTo>
                  <a:cubicBezTo>
                    <a:pt x="19" y="97"/>
                    <a:pt x="8" y="98"/>
                    <a:pt x="0" y="97"/>
                  </a:cubicBezTo>
                  <a:cubicBezTo>
                    <a:pt x="0" y="269"/>
                    <a:pt x="0" y="269"/>
                    <a:pt x="0" y="269"/>
                  </a:cubicBezTo>
                  <a:cubicBezTo>
                    <a:pt x="1" y="269"/>
                    <a:pt x="2" y="270"/>
                    <a:pt x="3" y="270"/>
                  </a:cubicBezTo>
                  <a:cubicBezTo>
                    <a:pt x="4" y="269"/>
                    <a:pt x="5" y="268"/>
                    <a:pt x="6" y="268"/>
                  </a:cubicBezTo>
                  <a:cubicBezTo>
                    <a:pt x="7" y="268"/>
                    <a:pt x="7" y="268"/>
                    <a:pt x="7" y="268"/>
                  </a:cubicBezTo>
                  <a:cubicBezTo>
                    <a:pt x="9" y="269"/>
                    <a:pt x="11" y="269"/>
                    <a:pt x="14" y="267"/>
                  </a:cubicBezTo>
                  <a:cubicBezTo>
                    <a:pt x="15" y="267"/>
                    <a:pt x="16" y="267"/>
                    <a:pt x="17" y="267"/>
                  </a:cubicBezTo>
                  <a:cubicBezTo>
                    <a:pt x="22" y="267"/>
                    <a:pt x="24" y="271"/>
                    <a:pt x="24" y="275"/>
                  </a:cubicBezTo>
                  <a:cubicBezTo>
                    <a:pt x="24" y="276"/>
                    <a:pt x="27" y="278"/>
                    <a:pt x="29" y="279"/>
                  </a:cubicBezTo>
                  <a:cubicBezTo>
                    <a:pt x="31" y="281"/>
                    <a:pt x="33" y="283"/>
                    <a:pt x="35" y="285"/>
                  </a:cubicBezTo>
                  <a:cubicBezTo>
                    <a:pt x="36" y="286"/>
                    <a:pt x="36" y="286"/>
                    <a:pt x="36" y="287"/>
                  </a:cubicBezTo>
                  <a:cubicBezTo>
                    <a:pt x="38" y="289"/>
                    <a:pt x="39" y="291"/>
                    <a:pt x="40" y="291"/>
                  </a:cubicBezTo>
                  <a:cubicBezTo>
                    <a:pt x="40" y="291"/>
                    <a:pt x="41" y="290"/>
                    <a:pt x="41" y="290"/>
                  </a:cubicBezTo>
                  <a:cubicBezTo>
                    <a:pt x="42" y="289"/>
                    <a:pt x="44" y="289"/>
                    <a:pt x="45" y="288"/>
                  </a:cubicBezTo>
                  <a:cubicBezTo>
                    <a:pt x="48" y="287"/>
                    <a:pt x="50" y="286"/>
                    <a:pt x="50" y="284"/>
                  </a:cubicBezTo>
                  <a:cubicBezTo>
                    <a:pt x="50" y="280"/>
                    <a:pt x="55" y="278"/>
                    <a:pt x="60" y="278"/>
                  </a:cubicBezTo>
                  <a:cubicBezTo>
                    <a:pt x="66" y="278"/>
                    <a:pt x="70" y="281"/>
                    <a:pt x="70" y="285"/>
                  </a:cubicBezTo>
                  <a:cubicBezTo>
                    <a:pt x="70" y="286"/>
                    <a:pt x="73" y="289"/>
                    <a:pt x="77" y="292"/>
                  </a:cubicBezTo>
                  <a:cubicBezTo>
                    <a:pt x="82" y="297"/>
                    <a:pt x="89" y="303"/>
                    <a:pt x="94" y="311"/>
                  </a:cubicBezTo>
                  <a:cubicBezTo>
                    <a:pt x="96" y="315"/>
                    <a:pt x="97" y="318"/>
                    <a:pt x="99" y="320"/>
                  </a:cubicBezTo>
                  <a:cubicBezTo>
                    <a:pt x="103" y="328"/>
                    <a:pt x="104" y="330"/>
                    <a:pt x="113" y="334"/>
                  </a:cubicBezTo>
                  <a:cubicBezTo>
                    <a:pt x="125" y="339"/>
                    <a:pt x="127" y="342"/>
                    <a:pt x="125" y="349"/>
                  </a:cubicBezTo>
                  <a:cubicBezTo>
                    <a:pt x="124" y="349"/>
                    <a:pt x="125" y="350"/>
                    <a:pt x="126" y="351"/>
                  </a:cubicBezTo>
                  <a:cubicBezTo>
                    <a:pt x="128" y="353"/>
                    <a:pt x="129" y="354"/>
                    <a:pt x="129" y="356"/>
                  </a:cubicBezTo>
                  <a:cubicBezTo>
                    <a:pt x="129" y="358"/>
                    <a:pt x="128" y="359"/>
                    <a:pt x="126" y="360"/>
                  </a:cubicBezTo>
                  <a:cubicBezTo>
                    <a:pt x="124" y="361"/>
                    <a:pt x="121" y="363"/>
                    <a:pt x="119" y="365"/>
                  </a:cubicBezTo>
                  <a:cubicBezTo>
                    <a:pt x="118" y="366"/>
                    <a:pt x="118" y="366"/>
                    <a:pt x="118" y="366"/>
                  </a:cubicBezTo>
                  <a:cubicBezTo>
                    <a:pt x="119" y="367"/>
                    <a:pt x="120" y="368"/>
                    <a:pt x="122" y="369"/>
                  </a:cubicBezTo>
                  <a:cubicBezTo>
                    <a:pt x="125" y="372"/>
                    <a:pt x="117" y="372"/>
                    <a:pt x="119" y="374"/>
                  </a:cubicBezTo>
                  <a:cubicBezTo>
                    <a:pt x="122" y="376"/>
                    <a:pt x="119" y="380"/>
                    <a:pt x="121" y="383"/>
                  </a:cubicBezTo>
                  <a:cubicBezTo>
                    <a:pt x="124" y="385"/>
                    <a:pt x="128" y="384"/>
                    <a:pt x="131" y="382"/>
                  </a:cubicBezTo>
                  <a:cubicBezTo>
                    <a:pt x="134" y="380"/>
                    <a:pt x="136" y="385"/>
                    <a:pt x="133" y="389"/>
                  </a:cubicBezTo>
                  <a:cubicBezTo>
                    <a:pt x="131" y="392"/>
                    <a:pt x="136" y="395"/>
                    <a:pt x="138" y="392"/>
                  </a:cubicBezTo>
                  <a:cubicBezTo>
                    <a:pt x="140" y="390"/>
                    <a:pt x="145" y="397"/>
                    <a:pt x="147" y="398"/>
                  </a:cubicBezTo>
                  <a:cubicBezTo>
                    <a:pt x="150" y="399"/>
                    <a:pt x="152" y="403"/>
                    <a:pt x="148" y="403"/>
                  </a:cubicBezTo>
                  <a:cubicBezTo>
                    <a:pt x="144" y="403"/>
                    <a:pt x="145" y="410"/>
                    <a:pt x="148" y="410"/>
                  </a:cubicBezTo>
                  <a:cubicBezTo>
                    <a:pt x="150" y="410"/>
                    <a:pt x="150" y="414"/>
                    <a:pt x="150" y="416"/>
                  </a:cubicBezTo>
                  <a:cubicBezTo>
                    <a:pt x="150" y="418"/>
                    <a:pt x="159" y="421"/>
                    <a:pt x="162" y="420"/>
                  </a:cubicBezTo>
                  <a:cubicBezTo>
                    <a:pt x="165" y="419"/>
                    <a:pt x="168" y="422"/>
                    <a:pt x="170" y="425"/>
                  </a:cubicBezTo>
                  <a:cubicBezTo>
                    <a:pt x="171" y="428"/>
                    <a:pt x="177" y="430"/>
                    <a:pt x="180" y="428"/>
                  </a:cubicBezTo>
                  <a:cubicBezTo>
                    <a:pt x="182" y="426"/>
                    <a:pt x="183" y="431"/>
                    <a:pt x="184" y="435"/>
                  </a:cubicBezTo>
                  <a:cubicBezTo>
                    <a:pt x="184" y="438"/>
                    <a:pt x="189" y="436"/>
                    <a:pt x="192" y="436"/>
                  </a:cubicBezTo>
                  <a:cubicBezTo>
                    <a:pt x="195" y="436"/>
                    <a:pt x="197" y="440"/>
                    <a:pt x="199" y="439"/>
                  </a:cubicBezTo>
                  <a:cubicBezTo>
                    <a:pt x="203" y="438"/>
                    <a:pt x="204" y="444"/>
                    <a:pt x="207" y="448"/>
                  </a:cubicBezTo>
                  <a:cubicBezTo>
                    <a:pt x="517" y="446"/>
                    <a:pt x="517" y="446"/>
                    <a:pt x="517" y="446"/>
                  </a:cubicBezTo>
                  <a:cubicBezTo>
                    <a:pt x="517" y="444"/>
                    <a:pt x="518" y="441"/>
                    <a:pt x="521" y="441"/>
                  </a:cubicBezTo>
                  <a:close/>
                  <a:moveTo>
                    <a:pt x="264" y="164"/>
                  </a:moveTo>
                  <a:cubicBezTo>
                    <a:pt x="258" y="173"/>
                    <a:pt x="255" y="174"/>
                    <a:pt x="249" y="173"/>
                  </a:cubicBezTo>
                  <a:cubicBezTo>
                    <a:pt x="242" y="171"/>
                    <a:pt x="238" y="175"/>
                    <a:pt x="241" y="177"/>
                  </a:cubicBezTo>
                  <a:cubicBezTo>
                    <a:pt x="245" y="179"/>
                    <a:pt x="245" y="181"/>
                    <a:pt x="238" y="183"/>
                  </a:cubicBezTo>
                  <a:cubicBezTo>
                    <a:pt x="231" y="185"/>
                    <a:pt x="226" y="190"/>
                    <a:pt x="223" y="189"/>
                  </a:cubicBezTo>
                  <a:cubicBezTo>
                    <a:pt x="221" y="189"/>
                    <a:pt x="235" y="178"/>
                    <a:pt x="232" y="176"/>
                  </a:cubicBezTo>
                  <a:cubicBezTo>
                    <a:pt x="228" y="173"/>
                    <a:pt x="218" y="180"/>
                    <a:pt x="218" y="184"/>
                  </a:cubicBezTo>
                  <a:cubicBezTo>
                    <a:pt x="218" y="187"/>
                    <a:pt x="212" y="187"/>
                    <a:pt x="208" y="187"/>
                  </a:cubicBezTo>
                  <a:cubicBezTo>
                    <a:pt x="204" y="187"/>
                    <a:pt x="199" y="183"/>
                    <a:pt x="203" y="183"/>
                  </a:cubicBezTo>
                  <a:cubicBezTo>
                    <a:pt x="207" y="182"/>
                    <a:pt x="204" y="178"/>
                    <a:pt x="210" y="176"/>
                  </a:cubicBezTo>
                  <a:cubicBezTo>
                    <a:pt x="215" y="174"/>
                    <a:pt x="209" y="171"/>
                    <a:pt x="210" y="169"/>
                  </a:cubicBezTo>
                  <a:cubicBezTo>
                    <a:pt x="212" y="167"/>
                    <a:pt x="222" y="171"/>
                    <a:pt x="222" y="167"/>
                  </a:cubicBezTo>
                  <a:cubicBezTo>
                    <a:pt x="223" y="163"/>
                    <a:pt x="212" y="160"/>
                    <a:pt x="208" y="162"/>
                  </a:cubicBezTo>
                  <a:cubicBezTo>
                    <a:pt x="205" y="165"/>
                    <a:pt x="196" y="170"/>
                    <a:pt x="186" y="166"/>
                  </a:cubicBezTo>
                  <a:cubicBezTo>
                    <a:pt x="183" y="165"/>
                    <a:pt x="212" y="162"/>
                    <a:pt x="216" y="157"/>
                  </a:cubicBezTo>
                  <a:cubicBezTo>
                    <a:pt x="221" y="153"/>
                    <a:pt x="243" y="148"/>
                    <a:pt x="244" y="152"/>
                  </a:cubicBezTo>
                  <a:cubicBezTo>
                    <a:pt x="246" y="156"/>
                    <a:pt x="233" y="158"/>
                    <a:pt x="239" y="162"/>
                  </a:cubicBezTo>
                  <a:cubicBezTo>
                    <a:pt x="245" y="166"/>
                    <a:pt x="256" y="163"/>
                    <a:pt x="258" y="159"/>
                  </a:cubicBezTo>
                  <a:cubicBezTo>
                    <a:pt x="260" y="156"/>
                    <a:pt x="271" y="156"/>
                    <a:pt x="264" y="164"/>
                  </a:cubicBezTo>
                  <a:close/>
                  <a:moveTo>
                    <a:pt x="327" y="245"/>
                  </a:moveTo>
                  <a:cubicBezTo>
                    <a:pt x="320" y="251"/>
                    <a:pt x="320" y="250"/>
                    <a:pt x="314" y="251"/>
                  </a:cubicBezTo>
                  <a:cubicBezTo>
                    <a:pt x="307" y="252"/>
                    <a:pt x="312" y="259"/>
                    <a:pt x="304" y="259"/>
                  </a:cubicBezTo>
                  <a:cubicBezTo>
                    <a:pt x="296" y="260"/>
                    <a:pt x="276" y="261"/>
                    <a:pt x="273" y="256"/>
                  </a:cubicBezTo>
                  <a:cubicBezTo>
                    <a:pt x="272" y="255"/>
                    <a:pt x="284" y="256"/>
                    <a:pt x="285" y="252"/>
                  </a:cubicBezTo>
                  <a:cubicBezTo>
                    <a:pt x="286" y="249"/>
                    <a:pt x="289" y="244"/>
                    <a:pt x="294" y="244"/>
                  </a:cubicBezTo>
                  <a:cubicBezTo>
                    <a:pt x="299" y="244"/>
                    <a:pt x="298" y="237"/>
                    <a:pt x="290" y="233"/>
                  </a:cubicBezTo>
                  <a:cubicBezTo>
                    <a:pt x="282" y="229"/>
                    <a:pt x="302" y="227"/>
                    <a:pt x="307" y="233"/>
                  </a:cubicBezTo>
                  <a:cubicBezTo>
                    <a:pt x="311" y="239"/>
                    <a:pt x="319" y="244"/>
                    <a:pt x="324" y="239"/>
                  </a:cubicBezTo>
                  <a:cubicBezTo>
                    <a:pt x="328" y="235"/>
                    <a:pt x="354" y="222"/>
                    <a:pt x="354" y="228"/>
                  </a:cubicBezTo>
                  <a:cubicBezTo>
                    <a:pt x="354" y="234"/>
                    <a:pt x="335" y="238"/>
                    <a:pt x="327" y="245"/>
                  </a:cubicBezTo>
                  <a:close/>
                  <a:moveTo>
                    <a:pt x="501" y="426"/>
                  </a:moveTo>
                  <a:cubicBezTo>
                    <a:pt x="496" y="427"/>
                    <a:pt x="502" y="412"/>
                    <a:pt x="492" y="406"/>
                  </a:cubicBezTo>
                  <a:cubicBezTo>
                    <a:pt x="480" y="400"/>
                    <a:pt x="475" y="388"/>
                    <a:pt x="475" y="381"/>
                  </a:cubicBezTo>
                  <a:cubicBezTo>
                    <a:pt x="475" y="375"/>
                    <a:pt x="485" y="372"/>
                    <a:pt x="489" y="377"/>
                  </a:cubicBezTo>
                  <a:cubicBezTo>
                    <a:pt x="493" y="382"/>
                    <a:pt x="499" y="402"/>
                    <a:pt x="502" y="409"/>
                  </a:cubicBezTo>
                  <a:cubicBezTo>
                    <a:pt x="506" y="415"/>
                    <a:pt x="506" y="426"/>
                    <a:pt x="501" y="426"/>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dirty="0">
                <a:latin typeface="Lato Light"/>
                <a:cs typeface="Lato Light"/>
              </a:endParaRPr>
            </a:p>
          </p:txBody>
        </p:sp>
        <p:sp>
          <p:nvSpPr>
            <p:cNvPr id="771" name="Freeform 2198"/>
            <p:cNvSpPr>
              <a:spLocks/>
            </p:cNvSpPr>
            <p:nvPr/>
          </p:nvSpPr>
          <p:spPr bwMode="auto">
            <a:xfrm>
              <a:off x="2010989" y="2123011"/>
              <a:ext cx="33451" cy="21582"/>
            </a:xfrm>
            <a:custGeom>
              <a:avLst/>
              <a:gdLst>
                <a:gd name="T0" fmla="*/ 16 w 19"/>
                <a:gd name="T1" fmla="*/ 6 h 12"/>
                <a:gd name="T2" fmla="*/ 1 w 19"/>
                <a:gd name="T3" fmla="*/ 3 h 12"/>
                <a:gd name="T4" fmla="*/ 16 w 19"/>
                <a:gd name="T5" fmla="*/ 6 h 12"/>
              </a:gdLst>
              <a:ahLst/>
              <a:cxnLst>
                <a:cxn ang="0">
                  <a:pos x="T0" y="T1"/>
                </a:cxn>
                <a:cxn ang="0">
                  <a:pos x="T2" y="T3"/>
                </a:cxn>
                <a:cxn ang="0">
                  <a:pos x="T4" y="T5"/>
                </a:cxn>
              </a:cxnLst>
              <a:rect l="0" t="0" r="r" b="b"/>
              <a:pathLst>
                <a:path w="19" h="12">
                  <a:moveTo>
                    <a:pt x="16" y="6"/>
                  </a:moveTo>
                  <a:cubicBezTo>
                    <a:pt x="19" y="0"/>
                    <a:pt x="0" y="1"/>
                    <a:pt x="1" y="3"/>
                  </a:cubicBezTo>
                  <a:cubicBezTo>
                    <a:pt x="5" y="7"/>
                    <a:pt x="14" y="12"/>
                    <a:pt x="16" y="6"/>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dirty="0">
                <a:latin typeface="Lato Light"/>
                <a:cs typeface="Lato Light"/>
              </a:endParaRPr>
            </a:p>
          </p:txBody>
        </p:sp>
        <p:sp>
          <p:nvSpPr>
            <p:cNvPr id="772" name="Freeform 2199"/>
            <p:cNvSpPr>
              <a:spLocks/>
            </p:cNvSpPr>
            <p:nvPr/>
          </p:nvSpPr>
          <p:spPr bwMode="auto">
            <a:xfrm>
              <a:off x="1849308" y="2137399"/>
              <a:ext cx="157964" cy="77335"/>
            </a:xfrm>
            <a:custGeom>
              <a:avLst/>
              <a:gdLst>
                <a:gd name="T0" fmla="*/ 3 w 89"/>
                <a:gd name="T1" fmla="*/ 36 h 45"/>
                <a:gd name="T2" fmla="*/ 7 w 89"/>
                <a:gd name="T3" fmla="*/ 43 h 45"/>
                <a:gd name="T4" fmla="*/ 15 w 89"/>
                <a:gd name="T5" fmla="*/ 41 h 45"/>
                <a:gd name="T6" fmla="*/ 24 w 89"/>
                <a:gd name="T7" fmla="*/ 36 h 45"/>
                <a:gd name="T8" fmla="*/ 32 w 89"/>
                <a:gd name="T9" fmla="*/ 45 h 45"/>
                <a:gd name="T10" fmla="*/ 42 w 89"/>
                <a:gd name="T11" fmla="*/ 36 h 45"/>
                <a:gd name="T12" fmla="*/ 49 w 89"/>
                <a:gd name="T13" fmla="*/ 31 h 45"/>
                <a:gd name="T14" fmla="*/ 56 w 89"/>
                <a:gd name="T15" fmla="*/ 21 h 45"/>
                <a:gd name="T16" fmla="*/ 59 w 89"/>
                <a:gd name="T17" fmla="*/ 31 h 45"/>
                <a:gd name="T18" fmla="*/ 70 w 89"/>
                <a:gd name="T19" fmla="*/ 28 h 45"/>
                <a:gd name="T20" fmla="*/ 79 w 89"/>
                <a:gd name="T21" fmla="*/ 24 h 45"/>
                <a:gd name="T22" fmla="*/ 79 w 89"/>
                <a:gd name="T23" fmla="*/ 15 h 45"/>
                <a:gd name="T24" fmla="*/ 86 w 89"/>
                <a:gd name="T25" fmla="*/ 9 h 45"/>
                <a:gd name="T26" fmla="*/ 77 w 89"/>
                <a:gd name="T27" fmla="*/ 4 h 45"/>
                <a:gd name="T28" fmla="*/ 70 w 89"/>
                <a:gd name="T29" fmla="*/ 9 h 45"/>
                <a:gd name="T30" fmla="*/ 55 w 89"/>
                <a:gd name="T31" fmla="*/ 7 h 45"/>
                <a:gd name="T32" fmla="*/ 34 w 89"/>
                <a:gd name="T33" fmla="*/ 18 h 45"/>
                <a:gd name="T34" fmla="*/ 18 w 89"/>
                <a:gd name="T35" fmla="*/ 28 h 45"/>
                <a:gd name="T36" fmla="*/ 3 w 89"/>
                <a:gd name="T37" fmla="*/ 36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9" h="45">
                  <a:moveTo>
                    <a:pt x="3" y="36"/>
                  </a:moveTo>
                  <a:cubicBezTo>
                    <a:pt x="7" y="38"/>
                    <a:pt x="3" y="45"/>
                    <a:pt x="7" y="43"/>
                  </a:cubicBezTo>
                  <a:cubicBezTo>
                    <a:pt x="11" y="41"/>
                    <a:pt x="12" y="40"/>
                    <a:pt x="15" y="41"/>
                  </a:cubicBezTo>
                  <a:cubicBezTo>
                    <a:pt x="21" y="43"/>
                    <a:pt x="22" y="38"/>
                    <a:pt x="24" y="36"/>
                  </a:cubicBezTo>
                  <a:cubicBezTo>
                    <a:pt x="27" y="33"/>
                    <a:pt x="26" y="45"/>
                    <a:pt x="32" y="45"/>
                  </a:cubicBezTo>
                  <a:cubicBezTo>
                    <a:pt x="38" y="45"/>
                    <a:pt x="37" y="33"/>
                    <a:pt x="42" y="36"/>
                  </a:cubicBezTo>
                  <a:cubicBezTo>
                    <a:pt x="47" y="40"/>
                    <a:pt x="48" y="35"/>
                    <a:pt x="49" y="31"/>
                  </a:cubicBezTo>
                  <a:cubicBezTo>
                    <a:pt x="50" y="28"/>
                    <a:pt x="50" y="22"/>
                    <a:pt x="56" y="21"/>
                  </a:cubicBezTo>
                  <a:cubicBezTo>
                    <a:pt x="61" y="20"/>
                    <a:pt x="57" y="26"/>
                    <a:pt x="59" y="31"/>
                  </a:cubicBezTo>
                  <a:cubicBezTo>
                    <a:pt x="63" y="37"/>
                    <a:pt x="69" y="31"/>
                    <a:pt x="70" y="28"/>
                  </a:cubicBezTo>
                  <a:cubicBezTo>
                    <a:pt x="70" y="25"/>
                    <a:pt x="79" y="27"/>
                    <a:pt x="79" y="24"/>
                  </a:cubicBezTo>
                  <a:cubicBezTo>
                    <a:pt x="78" y="20"/>
                    <a:pt x="81" y="19"/>
                    <a:pt x="79" y="15"/>
                  </a:cubicBezTo>
                  <a:cubicBezTo>
                    <a:pt x="76" y="11"/>
                    <a:pt x="83" y="12"/>
                    <a:pt x="86" y="9"/>
                  </a:cubicBezTo>
                  <a:cubicBezTo>
                    <a:pt x="89" y="6"/>
                    <a:pt x="82" y="9"/>
                    <a:pt x="77" y="4"/>
                  </a:cubicBezTo>
                  <a:cubicBezTo>
                    <a:pt x="72" y="0"/>
                    <a:pt x="70" y="6"/>
                    <a:pt x="70" y="9"/>
                  </a:cubicBezTo>
                  <a:cubicBezTo>
                    <a:pt x="70" y="12"/>
                    <a:pt x="60" y="9"/>
                    <a:pt x="55" y="7"/>
                  </a:cubicBezTo>
                  <a:cubicBezTo>
                    <a:pt x="49" y="5"/>
                    <a:pt x="42" y="14"/>
                    <a:pt x="34" y="18"/>
                  </a:cubicBezTo>
                  <a:cubicBezTo>
                    <a:pt x="26" y="22"/>
                    <a:pt x="26" y="29"/>
                    <a:pt x="18" y="28"/>
                  </a:cubicBezTo>
                  <a:cubicBezTo>
                    <a:pt x="11" y="28"/>
                    <a:pt x="0" y="35"/>
                    <a:pt x="3" y="36"/>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dirty="0">
                <a:latin typeface="Lato Light"/>
                <a:cs typeface="Lato Light"/>
              </a:endParaRPr>
            </a:p>
          </p:txBody>
        </p:sp>
        <p:sp>
          <p:nvSpPr>
            <p:cNvPr id="773" name="Freeform 2200"/>
            <p:cNvSpPr>
              <a:spLocks/>
            </p:cNvSpPr>
            <p:nvPr/>
          </p:nvSpPr>
          <p:spPr bwMode="auto">
            <a:xfrm>
              <a:off x="1960812" y="2171570"/>
              <a:ext cx="245308" cy="104312"/>
            </a:xfrm>
            <a:custGeom>
              <a:avLst/>
              <a:gdLst>
                <a:gd name="T0" fmla="*/ 18 w 138"/>
                <a:gd name="T1" fmla="*/ 14 h 60"/>
                <a:gd name="T2" fmla="*/ 20 w 138"/>
                <a:gd name="T3" fmla="*/ 21 h 60"/>
                <a:gd name="T4" fmla="*/ 19 w 138"/>
                <a:gd name="T5" fmla="*/ 23 h 60"/>
                <a:gd name="T6" fmla="*/ 10 w 138"/>
                <a:gd name="T7" fmla="*/ 31 h 60"/>
                <a:gd name="T8" fmla="*/ 22 w 138"/>
                <a:gd name="T9" fmla="*/ 31 h 60"/>
                <a:gd name="T10" fmla="*/ 2 w 138"/>
                <a:gd name="T11" fmla="*/ 37 h 60"/>
                <a:gd name="T12" fmla="*/ 16 w 138"/>
                <a:gd name="T13" fmla="*/ 41 h 60"/>
                <a:gd name="T14" fmla="*/ 32 w 138"/>
                <a:gd name="T15" fmla="*/ 40 h 60"/>
                <a:gd name="T16" fmla="*/ 41 w 138"/>
                <a:gd name="T17" fmla="*/ 36 h 60"/>
                <a:gd name="T18" fmla="*/ 62 w 138"/>
                <a:gd name="T19" fmla="*/ 38 h 60"/>
                <a:gd name="T20" fmla="*/ 46 w 138"/>
                <a:gd name="T21" fmla="*/ 47 h 60"/>
                <a:gd name="T22" fmla="*/ 45 w 138"/>
                <a:gd name="T23" fmla="*/ 57 h 60"/>
                <a:gd name="T24" fmla="*/ 85 w 138"/>
                <a:gd name="T25" fmla="*/ 45 h 60"/>
                <a:gd name="T26" fmla="*/ 101 w 138"/>
                <a:gd name="T27" fmla="*/ 44 h 60"/>
                <a:gd name="T28" fmla="*/ 127 w 138"/>
                <a:gd name="T29" fmla="*/ 42 h 60"/>
                <a:gd name="T30" fmla="*/ 131 w 138"/>
                <a:gd name="T31" fmla="*/ 19 h 60"/>
                <a:gd name="T32" fmla="*/ 118 w 138"/>
                <a:gd name="T33" fmla="*/ 24 h 60"/>
                <a:gd name="T34" fmla="*/ 105 w 138"/>
                <a:gd name="T35" fmla="*/ 13 h 60"/>
                <a:gd name="T36" fmla="*/ 97 w 138"/>
                <a:gd name="T37" fmla="*/ 1 h 60"/>
                <a:gd name="T38" fmla="*/ 85 w 138"/>
                <a:gd name="T39" fmla="*/ 14 h 60"/>
                <a:gd name="T40" fmla="*/ 86 w 138"/>
                <a:gd name="T41" fmla="*/ 21 h 60"/>
                <a:gd name="T42" fmla="*/ 95 w 138"/>
                <a:gd name="T43" fmla="*/ 30 h 60"/>
                <a:gd name="T44" fmla="*/ 69 w 138"/>
                <a:gd name="T45" fmla="*/ 25 h 60"/>
                <a:gd name="T46" fmla="*/ 42 w 138"/>
                <a:gd name="T47" fmla="*/ 13 h 60"/>
                <a:gd name="T48" fmla="*/ 30 w 138"/>
                <a:gd name="T49" fmla="*/ 7 h 60"/>
                <a:gd name="T50" fmla="*/ 18 w 138"/>
                <a:gd name="T51" fmla="*/ 14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38" h="60">
                  <a:moveTo>
                    <a:pt x="18" y="14"/>
                  </a:moveTo>
                  <a:cubicBezTo>
                    <a:pt x="11" y="14"/>
                    <a:pt x="12" y="21"/>
                    <a:pt x="20" y="21"/>
                  </a:cubicBezTo>
                  <a:cubicBezTo>
                    <a:pt x="28" y="21"/>
                    <a:pt x="30" y="24"/>
                    <a:pt x="19" y="23"/>
                  </a:cubicBezTo>
                  <a:cubicBezTo>
                    <a:pt x="7" y="23"/>
                    <a:pt x="2" y="33"/>
                    <a:pt x="10" y="31"/>
                  </a:cubicBezTo>
                  <a:cubicBezTo>
                    <a:pt x="18" y="29"/>
                    <a:pt x="28" y="29"/>
                    <a:pt x="22" y="31"/>
                  </a:cubicBezTo>
                  <a:cubicBezTo>
                    <a:pt x="16" y="33"/>
                    <a:pt x="0" y="34"/>
                    <a:pt x="2" y="37"/>
                  </a:cubicBezTo>
                  <a:cubicBezTo>
                    <a:pt x="3" y="39"/>
                    <a:pt x="10" y="39"/>
                    <a:pt x="16" y="41"/>
                  </a:cubicBezTo>
                  <a:cubicBezTo>
                    <a:pt x="23" y="44"/>
                    <a:pt x="27" y="45"/>
                    <a:pt x="32" y="40"/>
                  </a:cubicBezTo>
                  <a:cubicBezTo>
                    <a:pt x="37" y="34"/>
                    <a:pt x="43" y="29"/>
                    <a:pt x="41" y="36"/>
                  </a:cubicBezTo>
                  <a:cubicBezTo>
                    <a:pt x="38" y="44"/>
                    <a:pt x="49" y="38"/>
                    <a:pt x="62" y="38"/>
                  </a:cubicBezTo>
                  <a:cubicBezTo>
                    <a:pt x="76" y="37"/>
                    <a:pt x="60" y="46"/>
                    <a:pt x="46" y="47"/>
                  </a:cubicBezTo>
                  <a:cubicBezTo>
                    <a:pt x="32" y="48"/>
                    <a:pt x="34" y="55"/>
                    <a:pt x="45" y="57"/>
                  </a:cubicBezTo>
                  <a:cubicBezTo>
                    <a:pt x="56" y="60"/>
                    <a:pt x="80" y="50"/>
                    <a:pt x="85" y="45"/>
                  </a:cubicBezTo>
                  <a:cubicBezTo>
                    <a:pt x="91" y="39"/>
                    <a:pt x="96" y="48"/>
                    <a:pt x="101" y="44"/>
                  </a:cubicBezTo>
                  <a:cubicBezTo>
                    <a:pt x="107" y="40"/>
                    <a:pt x="117" y="44"/>
                    <a:pt x="127" y="42"/>
                  </a:cubicBezTo>
                  <a:cubicBezTo>
                    <a:pt x="136" y="40"/>
                    <a:pt x="138" y="22"/>
                    <a:pt x="131" y="19"/>
                  </a:cubicBezTo>
                  <a:cubicBezTo>
                    <a:pt x="124" y="16"/>
                    <a:pt x="124" y="23"/>
                    <a:pt x="118" y="24"/>
                  </a:cubicBezTo>
                  <a:cubicBezTo>
                    <a:pt x="113" y="25"/>
                    <a:pt x="110" y="18"/>
                    <a:pt x="105" y="13"/>
                  </a:cubicBezTo>
                  <a:cubicBezTo>
                    <a:pt x="101" y="9"/>
                    <a:pt x="104" y="0"/>
                    <a:pt x="97" y="1"/>
                  </a:cubicBezTo>
                  <a:cubicBezTo>
                    <a:pt x="91" y="2"/>
                    <a:pt x="77" y="13"/>
                    <a:pt x="85" y="14"/>
                  </a:cubicBezTo>
                  <a:cubicBezTo>
                    <a:pt x="94" y="15"/>
                    <a:pt x="91" y="19"/>
                    <a:pt x="86" y="21"/>
                  </a:cubicBezTo>
                  <a:cubicBezTo>
                    <a:pt x="82" y="23"/>
                    <a:pt x="97" y="27"/>
                    <a:pt x="95" y="30"/>
                  </a:cubicBezTo>
                  <a:cubicBezTo>
                    <a:pt x="93" y="33"/>
                    <a:pt x="70" y="30"/>
                    <a:pt x="69" y="25"/>
                  </a:cubicBezTo>
                  <a:cubicBezTo>
                    <a:pt x="68" y="20"/>
                    <a:pt x="50" y="11"/>
                    <a:pt x="42" y="13"/>
                  </a:cubicBezTo>
                  <a:cubicBezTo>
                    <a:pt x="35" y="15"/>
                    <a:pt x="38" y="7"/>
                    <a:pt x="30" y="7"/>
                  </a:cubicBezTo>
                  <a:cubicBezTo>
                    <a:pt x="23" y="6"/>
                    <a:pt x="25" y="13"/>
                    <a:pt x="18" y="14"/>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dirty="0">
                <a:latin typeface="Lato Light"/>
                <a:cs typeface="Lato Light"/>
              </a:endParaRPr>
            </a:p>
          </p:txBody>
        </p:sp>
        <p:sp>
          <p:nvSpPr>
            <p:cNvPr id="774" name="Freeform 2201"/>
            <p:cNvSpPr>
              <a:spLocks/>
            </p:cNvSpPr>
            <p:nvPr/>
          </p:nvSpPr>
          <p:spPr bwMode="auto">
            <a:xfrm>
              <a:off x="1635593" y="2912547"/>
              <a:ext cx="50177" cy="55753"/>
            </a:xfrm>
            <a:custGeom>
              <a:avLst/>
              <a:gdLst>
                <a:gd name="T0" fmla="*/ 9 w 29"/>
                <a:gd name="T1" fmla="*/ 4 h 32"/>
                <a:gd name="T2" fmla="*/ 26 w 29"/>
                <a:gd name="T3" fmla="*/ 29 h 32"/>
                <a:gd name="T4" fmla="*/ 21 w 29"/>
                <a:gd name="T5" fmla="*/ 12 h 32"/>
                <a:gd name="T6" fmla="*/ 9 w 29"/>
                <a:gd name="T7" fmla="*/ 4 h 32"/>
              </a:gdLst>
              <a:ahLst/>
              <a:cxnLst>
                <a:cxn ang="0">
                  <a:pos x="T0" y="T1"/>
                </a:cxn>
                <a:cxn ang="0">
                  <a:pos x="T2" y="T3"/>
                </a:cxn>
                <a:cxn ang="0">
                  <a:pos x="T4" y="T5"/>
                </a:cxn>
                <a:cxn ang="0">
                  <a:pos x="T6" y="T7"/>
                </a:cxn>
              </a:cxnLst>
              <a:rect l="0" t="0" r="r" b="b"/>
              <a:pathLst>
                <a:path w="29" h="32">
                  <a:moveTo>
                    <a:pt x="9" y="4"/>
                  </a:moveTo>
                  <a:cubicBezTo>
                    <a:pt x="0" y="9"/>
                    <a:pt x="22" y="32"/>
                    <a:pt x="26" y="29"/>
                  </a:cubicBezTo>
                  <a:cubicBezTo>
                    <a:pt x="29" y="27"/>
                    <a:pt x="21" y="18"/>
                    <a:pt x="21" y="12"/>
                  </a:cubicBezTo>
                  <a:cubicBezTo>
                    <a:pt x="21" y="6"/>
                    <a:pt x="18" y="0"/>
                    <a:pt x="9" y="4"/>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dirty="0">
                <a:latin typeface="Lato Light"/>
                <a:cs typeface="Lato Light"/>
              </a:endParaRPr>
            </a:p>
          </p:txBody>
        </p:sp>
        <p:sp>
          <p:nvSpPr>
            <p:cNvPr id="775" name="Freeform 2202"/>
            <p:cNvSpPr>
              <a:spLocks/>
            </p:cNvSpPr>
            <p:nvPr/>
          </p:nvSpPr>
          <p:spPr bwMode="auto">
            <a:xfrm>
              <a:off x="3027531" y="3020456"/>
              <a:ext cx="57610" cy="32373"/>
            </a:xfrm>
            <a:custGeom>
              <a:avLst/>
              <a:gdLst>
                <a:gd name="T0" fmla="*/ 1 w 33"/>
                <a:gd name="T1" fmla="*/ 3 h 19"/>
                <a:gd name="T2" fmla="*/ 32 w 33"/>
                <a:gd name="T3" fmla="*/ 14 h 19"/>
                <a:gd name="T4" fmla="*/ 1 w 33"/>
                <a:gd name="T5" fmla="*/ 3 h 19"/>
              </a:gdLst>
              <a:ahLst/>
              <a:cxnLst>
                <a:cxn ang="0">
                  <a:pos x="T0" y="T1"/>
                </a:cxn>
                <a:cxn ang="0">
                  <a:pos x="T2" y="T3"/>
                </a:cxn>
                <a:cxn ang="0">
                  <a:pos x="T4" y="T5"/>
                </a:cxn>
              </a:cxnLst>
              <a:rect l="0" t="0" r="r" b="b"/>
              <a:pathLst>
                <a:path w="33" h="19">
                  <a:moveTo>
                    <a:pt x="1" y="3"/>
                  </a:moveTo>
                  <a:cubicBezTo>
                    <a:pt x="2" y="7"/>
                    <a:pt x="31" y="19"/>
                    <a:pt x="32" y="14"/>
                  </a:cubicBezTo>
                  <a:cubicBezTo>
                    <a:pt x="33" y="8"/>
                    <a:pt x="0" y="0"/>
                    <a:pt x="1" y="3"/>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dirty="0">
                <a:latin typeface="Lato Light"/>
                <a:cs typeface="Lato Light"/>
              </a:endParaRPr>
            </a:p>
          </p:txBody>
        </p:sp>
        <p:sp>
          <p:nvSpPr>
            <p:cNvPr id="776" name="Freeform 2203"/>
            <p:cNvSpPr>
              <a:spLocks/>
            </p:cNvSpPr>
            <p:nvPr/>
          </p:nvSpPr>
          <p:spPr bwMode="auto">
            <a:xfrm>
              <a:off x="1786123" y="2257898"/>
              <a:ext cx="223007" cy="136685"/>
            </a:xfrm>
            <a:custGeom>
              <a:avLst/>
              <a:gdLst>
                <a:gd name="T0" fmla="*/ 21 w 126"/>
                <a:gd name="T1" fmla="*/ 62 h 80"/>
                <a:gd name="T2" fmla="*/ 37 w 126"/>
                <a:gd name="T3" fmla="*/ 80 h 80"/>
                <a:gd name="T4" fmla="*/ 44 w 126"/>
                <a:gd name="T5" fmla="*/ 75 h 80"/>
                <a:gd name="T6" fmla="*/ 55 w 126"/>
                <a:gd name="T7" fmla="*/ 72 h 80"/>
                <a:gd name="T8" fmla="*/ 66 w 126"/>
                <a:gd name="T9" fmla="*/ 64 h 80"/>
                <a:gd name="T10" fmla="*/ 77 w 126"/>
                <a:gd name="T11" fmla="*/ 53 h 80"/>
                <a:gd name="T12" fmla="*/ 86 w 126"/>
                <a:gd name="T13" fmla="*/ 42 h 80"/>
                <a:gd name="T14" fmla="*/ 122 w 126"/>
                <a:gd name="T15" fmla="*/ 27 h 80"/>
                <a:gd name="T16" fmla="*/ 108 w 126"/>
                <a:gd name="T17" fmla="*/ 14 h 80"/>
                <a:gd name="T18" fmla="*/ 85 w 126"/>
                <a:gd name="T19" fmla="*/ 12 h 80"/>
                <a:gd name="T20" fmla="*/ 78 w 126"/>
                <a:gd name="T21" fmla="*/ 9 h 80"/>
                <a:gd name="T22" fmla="*/ 55 w 126"/>
                <a:gd name="T23" fmla="*/ 3 h 80"/>
                <a:gd name="T24" fmla="*/ 20 w 126"/>
                <a:gd name="T25" fmla="*/ 8 h 80"/>
                <a:gd name="T26" fmla="*/ 25 w 126"/>
                <a:gd name="T27" fmla="*/ 19 h 80"/>
                <a:gd name="T28" fmla="*/ 17 w 126"/>
                <a:gd name="T29" fmla="*/ 36 h 80"/>
                <a:gd name="T30" fmla="*/ 7 w 126"/>
                <a:gd name="T31" fmla="*/ 53 h 80"/>
                <a:gd name="T32" fmla="*/ 21 w 126"/>
                <a:gd name="T33" fmla="*/ 62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6" h="80">
                  <a:moveTo>
                    <a:pt x="21" y="62"/>
                  </a:moveTo>
                  <a:cubicBezTo>
                    <a:pt x="30" y="64"/>
                    <a:pt x="31" y="80"/>
                    <a:pt x="37" y="80"/>
                  </a:cubicBezTo>
                  <a:cubicBezTo>
                    <a:pt x="41" y="80"/>
                    <a:pt x="38" y="75"/>
                    <a:pt x="44" y="75"/>
                  </a:cubicBezTo>
                  <a:cubicBezTo>
                    <a:pt x="51" y="75"/>
                    <a:pt x="49" y="72"/>
                    <a:pt x="55" y="72"/>
                  </a:cubicBezTo>
                  <a:cubicBezTo>
                    <a:pt x="61" y="73"/>
                    <a:pt x="66" y="71"/>
                    <a:pt x="66" y="64"/>
                  </a:cubicBezTo>
                  <a:cubicBezTo>
                    <a:pt x="66" y="57"/>
                    <a:pt x="71" y="54"/>
                    <a:pt x="77" y="53"/>
                  </a:cubicBezTo>
                  <a:cubicBezTo>
                    <a:pt x="83" y="51"/>
                    <a:pt x="77" y="44"/>
                    <a:pt x="86" y="42"/>
                  </a:cubicBezTo>
                  <a:cubicBezTo>
                    <a:pt x="94" y="40"/>
                    <a:pt x="118" y="30"/>
                    <a:pt x="122" y="27"/>
                  </a:cubicBezTo>
                  <a:cubicBezTo>
                    <a:pt x="126" y="24"/>
                    <a:pt x="117" y="20"/>
                    <a:pt x="108" y="14"/>
                  </a:cubicBezTo>
                  <a:cubicBezTo>
                    <a:pt x="99" y="9"/>
                    <a:pt x="92" y="7"/>
                    <a:pt x="85" y="12"/>
                  </a:cubicBezTo>
                  <a:cubicBezTo>
                    <a:pt x="78" y="16"/>
                    <a:pt x="83" y="7"/>
                    <a:pt x="78" y="9"/>
                  </a:cubicBezTo>
                  <a:cubicBezTo>
                    <a:pt x="72" y="12"/>
                    <a:pt x="57" y="5"/>
                    <a:pt x="55" y="3"/>
                  </a:cubicBezTo>
                  <a:cubicBezTo>
                    <a:pt x="53" y="0"/>
                    <a:pt x="26" y="8"/>
                    <a:pt x="20" y="8"/>
                  </a:cubicBezTo>
                  <a:cubicBezTo>
                    <a:pt x="13" y="8"/>
                    <a:pt x="20" y="15"/>
                    <a:pt x="25" y="19"/>
                  </a:cubicBezTo>
                  <a:cubicBezTo>
                    <a:pt x="29" y="22"/>
                    <a:pt x="14" y="33"/>
                    <a:pt x="17" y="36"/>
                  </a:cubicBezTo>
                  <a:cubicBezTo>
                    <a:pt x="20" y="38"/>
                    <a:pt x="14" y="45"/>
                    <a:pt x="7" y="53"/>
                  </a:cubicBezTo>
                  <a:cubicBezTo>
                    <a:pt x="0" y="61"/>
                    <a:pt x="12" y="60"/>
                    <a:pt x="21" y="62"/>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dirty="0">
                <a:latin typeface="Lato Light"/>
                <a:cs typeface="Lato Light"/>
              </a:endParaRPr>
            </a:p>
          </p:txBody>
        </p:sp>
        <p:sp>
          <p:nvSpPr>
            <p:cNvPr id="777" name="Freeform 2204"/>
            <p:cNvSpPr>
              <a:spLocks/>
            </p:cNvSpPr>
            <p:nvPr/>
          </p:nvSpPr>
          <p:spPr bwMode="auto">
            <a:xfrm>
              <a:off x="2505322" y="2286673"/>
              <a:ext cx="596545" cy="413652"/>
            </a:xfrm>
            <a:custGeom>
              <a:avLst/>
              <a:gdLst>
                <a:gd name="T0" fmla="*/ 215 w 336"/>
                <a:gd name="T1" fmla="*/ 54 h 241"/>
                <a:gd name="T2" fmla="*/ 185 w 336"/>
                <a:gd name="T3" fmla="*/ 44 h 241"/>
                <a:gd name="T4" fmla="*/ 147 w 336"/>
                <a:gd name="T5" fmla="*/ 27 h 241"/>
                <a:gd name="T6" fmla="*/ 127 w 336"/>
                <a:gd name="T7" fmla="*/ 34 h 241"/>
                <a:gd name="T8" fmla="*/ 109 w 336"/>
                <a:gd name="T9" fmla="*/ 21 h 241"/>
                <a:gd name="T10" fmla="*/ 79 w 336"/>
                <a:gd name="T11" fmla="*/ 7 h 241"/>
                <a:gd name="T12" fmla="*/ 59 w 336"/>
                <a:gd name="T13" fmla="*/ 33 h 241"/>
                <a:gd name="T14" fmla="*/ 65 w 336"/>
                <a:gd name="T15" fmla="*/ 52 h 241"/>
                <a:gd name="T16" fmla="*/ 43 w 336"/>
                <a:gd name="T17" fmla="*/ 30 h 241"/>
                <a:gd name="T18" fmla="*/ 61 w 336"/>
                <a:gd name="T19" fmla="*/ 4 h 241"/>
                <a:gd name="T20" fmla="*/ 6 w 336"/>
                <a:gd name="T21" fmla="*/ 54 h 241"/>
                <a:gd name="T22" fmla="*/ 27 w 336"/>
                <a:gd name="T23" fmla="*/ 64 h 241"/>
                <a:gd name="T24" fmla="*/ 32 w 336"/>
                <a:gd name="T25" fmla="*/ 76 h 241"/>
                <a:gd name="T26" fmla="*/ 66 w 336"/>
                <a:gd name="T27" fmla="*/ 82 h 241"/>
                <a:gd name="T28" fmla="*/ 103 w 336"/>
                <a:gd name="T29" fmla="*/ 82 h 241"/>
                <a:gd name="T30" fmla="*/ 127 w 336"/>
                <a:gd name="T31" fmla="*/ 78 h 241"/>
                <a:gd name="T32" fmla="*/ 143 w 336"/>
                <a:gd name="T33" fmla="*/ 81 h 241"/>
                <a:gd name="T34" fmla="*/ 166 w 336"/>
                <a:gd name="T35" fmla="*/ 98 h 241"/>
                <a:gd name="T36" fmla="*/ 172 w 336"/>
                <a:gd name="T37" fmla="*/ 103 h 241"/>
                <a:gd name="T38" fmla="*/ 200 w 336"/>
                <a:gd name="T39" fmla="*/ 125 h 241"/>
                <a:gd name="T40" fmla="*/ 218 w 336"/>
                <a:gd name="T41" fmla="*/ 143 h 241"/>
                <a:gd name="T42" fmla="*/ 219 w 336"/>
                <a:gd name="T43" fmla="*/ 159 h 241"/>
                <a:gd name="T44" fmla="*/ 188 w 336"/>
                <a:gd name="T45" fmla="*/ 168 h 241"/>
                <a:gd name="T46" fmla="*/ 146 w 336"/>
                <a:gd name="T47" fmla="*/ 176 h 241"/>
                <a:gd name="T48" fmla="*/ 165 w 336"/>
                <a:gd name="T49" fmla="*/ 191 h 241"/>
                <a:gd name="T50" fmla="*/ 193 w 336"/>
                <a:gd name="T51" fmla="*/ 188 h 241"/>
                <a:gd name="T52" fmla="*/ 212 w 336"/>
                <a:gd name="T53" fmla="*/ 214 h 241"/>
                <a:gd name="T54" fmla="*/ 274 w 336"/>
                <a:gd name="T55" fmla="*/ 236 h 241"/>
                <a:gd name="T56" fmla="*/ 262 w 336"/>
                <a:gd name="T57" fmla="*/ 209 h 241"/>
                <a:gd name="T58" fmla="*/ 286 w 336"/>
                <a:gd name="T59" fmla="*/ 198 h 241"/>
                <a:gd name="T60" fmla="*/ 256 w 336"/>
                <a:gd name="T61" fmla="*/ 166 h 241"/>
                <a:gd name="T62" fmla="*/ 275 w 336"/>
                <a:gd name="T63" fmla="*/ 159 h 241"/>
                <a:gd name="T64" fmla="*/ 304 w 336"/>
                <a:gd name="T65" fmla="*/ 172 h 241"/>
                <a:gd name="T66" fmla="*/ 330 w 336"/>
                <a:gd name="T67" fmla="*/ 151 h 241"/>
                <a:gd name="T68" fmla="*/ 307 w 336"/>
                <a:gd name="T69" fmla="*/ 134 h 241"/>
                <a:gd name="T70" fmla="*/ 267 w 336"/>
                <a:gd name="T71" fmla="*/ 117 h 241"/>
                <a:gd name="T72" fmla="*/ 268 w 336"/>
                <a:gd name="T73" fmla="*/ 101 h 241"/>
                <a:gd name="T74" fmla="*/ 261 w 336"/>
                <a:gd name="T75" fmla="*/ 89 h 241"/>
                <a:gd name="T76" fmla="*/ 247 w 336"/>
                <a:gd name="T77" fmla="*/ 84 h 241"/>
                <a:gd name="T78" fmla="*/ 232 w 336"/>
                <a:gd name="T79" fmla="*/ 69 h 241"/>
                <a:gd name="T80" fmla="*/ 209 w 336"/>
                <a:gd name="T81" fmla="*/ 67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6" h="241">
                  <a:moveTo>
                    <a:pt x="205" y="63"/>
                  </a:moveTo>
                  <a:cubicBezTo>
                    <a:pt x="210" y="63"/>
                    <a:pt x="216" y="59"/>
                    <a:pt x="215" y="54"/>
                  </a:cubicBezTo>
                  <a:cubicBezTo>
                    <a:pt x="213" y="50"/>
                    <a:pt x="200" y="49"/>
                    <a:pt x="198" y="55"/>
                  </a:cubicBezTo>
                  <a:cubicBezTo>
                    <a:pt x="195" y="60"/>
                    <a:pt x="185" y="49"/>
                    <a:pt x="185" y="44"/>
                  </a:cubicBezTo>
                  <a:cubicBezTo>
                    <a:pt x="185" y="40"/>
                    <a:pt x="169" y="44"/>
                    <a:pt x="171" y="36"/>
                  </a:cubicBezTo>
                  <a:cubicBezTo>
                    <a:pt x="173" y="29"/>
                    <a:pt x="152" y="27"/>
                    <a:pt x="147" y="27"/>
                  </a:cubicBezTo>
                  <a:cubicBezTo>
                    <a:pt x="141" y="27"/>
                    <a:pt x="133" y="31"/>
                    <a:pt x="134" y="36"/>
                  </a:cubicBezTo>
                  <a:cubicBezTo>
                    <a:pt x="135" y="41"/>
                    <a:pt x="128" y="39"/>
                    <a:pt x="127" y="34"/>
                  </a:cubicBezTo>
                  <a:cubicBezTo>
                    <a:pt x="126" y="28"/>
                    <a:pt x="113" y="40"/>
                    <a:pt x="109" y="40"/>
                  </a:cubicBezTo>
                  <a:cubicBezTo>
                    <a:pt x="105" y="40"/>
                    <a:pt x="111" y="25"/>
                    <a:pt x="109" y="21"/>
                  </a:cubicBezTo>
                  <a:cubicBezTo>
                    <a:pt x="107" y="16"/>
                    <a:pt x="104" y="15"/>
                    <a:pt x="101" y="7"/>
                  </a:cubicBezTo>
                  <a:cubicBezTo>
                    <a:pt x="98" y="0"/>
                    <a:pt x="83" y="3"/>
                    <a:pt x="79" y="7"/>
                  </a:cubicBezTo>
                  <a:cubicBezTo>
                    <a:pt x="75" y="12"/>
                    <a:pt x="62" y="10"/>
                    <a:pt x="55" y="17"/>
                  </a:cubicBezTo>
                  <a:cubicBezTo>
                    <a:pt x="48" y="24"/>
                    <a:pt x="56" y="31"/>
                    <a:pt x="59" y="33"/>
                  </a:cubicBezTo>
                  <a:cubicBezTo>
                    <a:pt x="62" y="36"/>
                    <a:pt x="48" y="40"/>
                    <a:pt x="53" y="44"/>
                  </a:cubicBezTo>
                  <a:cubicBezTo>
                    <a:pt x="57" y="48"/>
                    <a:pt x="64" y="46"/>
                    <a:pt x="65" y="52"/>
                  </a:cubicBezTo>
                  <a:cubicBezTo>
                    <a:pt x="65" y="59"/>
                    <a:pt x="48" y="50"/>
                    <a:pt x="46" y="45"/>
                  </a:cubicBezTo>
                  <a:cubicBezTo>
                    <a:pt x="43" y="39"/>
                    <a:pt x="47" y="34"/>
                    <a:pt x="43" y="30"/>
                  </a:cubicBezTo>
                  <a:cubicBezTo>
                    <a:pt x="40" y="26"/>
                    <a:pt x="43" y="21"/>
                    <a:pt x="49" y="14"/>
                  </a:cubicBezTo>
                  <a:cubicBezTo>
                    <a:pt x="56" y="7"/>
                    <a:pt x="61" y="8"/>
                    <a:pt x="61" y="4"/>
                  </a:cubicBezTo>
                  <a:cubicBezTo>
                    <a:pt x="61" y="0"/>
                    <a:pt x="33" y="0"/>
                    <a:pt x="16" y="15"/>
                  </a:cubicBezTo>
                  <a:cubicBezTo>
                    <a:pt x="0" y="30"/>
                    <a:pt x="5" y="50"/>
                    <a:pt x="6" y="54"/>
                  </a:cubicBezTo>
                  <a:cubicBezTo>
                    <a:pt x="7" y="58"/>
                    <a:pt x="21" y="56"/>
                    <a:pt x="30" y="59"/>
                  </a:cubicBezTo>
                  <a:cubicBezTo>
                    <a:pt x="38" y="61"/>
                    <a:pt x="34" y="65"/>
                    <a:pt x="27" y="64"/>
                  </a:cubicBezTo>
                  <a:cubicBezTo>
                    <a:pt x="21" y="63"/>
                    <a:pt x="10" y="61"/>
                    <a:pt x="10" y="65"/>
                  </a:cubicBezTo>
                  <a:cubicBezTo>
                    <a:pt x="11" y="70"/>
                    <a:pt x="24" y="78"/>
                    <a:pt x="32" y="76"/>
                  </a:cubicBezTo>
                  <a:cubicBezTo>
                    <a:pt x="40" y="74"/>
                    <a:pt x="40" y="74"/>
                    <a:pt x="44" y="79"/>
                  </a:cubicBezTo>
                  <a:cubicBezTo>
                    <a:pt x="47" y="83"/>
                    <a:pt x="57" y="82"/>
                    <a:pt x="66" y="82"/>
                  </a:cubicBezTo>
                  <a:cubicBezTo>
                    <a:pt x="76" y="83"/>
                    <a:pt x="87" y="86"/>
                    <a:pt x="91" y="87"/>
                  </a:cubicBezTo>
                  <a:cubicBezTo>
                    <a:pt x="96" y="87"/>
                    <a:pt x="101" y="84"/>
                    <a:pt x="103" y="82"/>
                  </a:cubicBezTo>
                  <a:cubicBezTo>
                    <a:pt x="104" y="79"/>
                    <a:pt x="123" y="86"/>
                    <a:pt x="128" y="85"/>
                  </a:cubicBezTo>
                  <a:cubicBezTo>
                    <a:pt x="134" y="85"/>
                    <a:pt x="130" y="80"/>
                    <a:pt x="127" y="78"/>
                  </a:cubicBezTo>
                  <a:cubicBezTo>
                    <a:pt x="123" y="77"/>
                    <a:pt x="125" y="70"/>
                    <a:pt x="129" y="73"/>
                  </a:cubicBezTo>
                  <a:cubicBezTo>
                    <a:pt x="134" y="75"/>
                    <a:pt x="141" y="77"/>
                    <a:pt x="143" y="81"/>
                  </a:cubicBezTo>
                  <a:cubicBezTo>
                    <a:pt x="144" y="85"/>
                    <a:pt x="148" y="83"/>
                    <a:pt x="149" y="87"/>
                  </a:cubicBezTo>
                  <a:cubicBezTo>
                    <a:pt x="149" y="90"/>
                    <a:pt x="165" y="94"/>
                    <a:pt x="166" y="98"/>
                  </a:cubicBezTo>
                  <a:cubicBezTo>
                    <a:pt x="166" y="102"/>
                    <a:pt x="150" y="104"/>
                    <a:pt x="155" y="108"/>
                  </a:cubicBezTo>
                  <a:cubicBezTo>
                    <a:pt x="159" y="111"/>
                    <a:pt x="166" y="103"/>
                    <a:pt x="172" y="103"/>
                  </a:cubicBezTo>
                  <a:cubicBezTo>
                    <a:pt x="178" y="102"/>
                    <a:pt x="178" y="116"/>
                    <a:pt x="183" y="114"/>
                  </a:cubicBezTo>
                  <a:cubicBezTo>
                    <a:pt x="189" y="111"/>
                    <a:pt x="194" y="116"/>
                    <a:pt x="200" y="125"/>
                  </a:cubicBezTo>
                  <a:cubicBezTo>
                    <a:pt x="206" y="133"/>
                    <a:pt x="199" y="141"/>
                    <a:pt x="200" y="144"/>
                  </a:cubicBezTo>
                  <a:cubicBezTo>
                    <a:pt x="200" y="147"/>
                    <a:pt x="212" y="146"/>
                    <a:pt x="218" y="143"/>
                  </a:cubicBezTo>
                  <a:cubicBezTo>
                    <a:pt x="225" y="139"/>
                    <a:pt x="231" y="147"/>
                    <a:pt x="236" y="151"/>
                  </a:cubicBezTo>
                  <a:cubicBezTo>
                    <a:pt x="241" y="156"/>
                    <a:pt x="217" y="163"/>
                    <a:pt x="219" y="159"/>
                  </a:cubicBezTo>
                  <a:cubicBezTo>
                    <a:pt x="221" y="155"/>
                    <a:pt x="205" y="143"/>
                    <a:pt x="191" y="149"/>
                  </a:cubicBezTo>
                  <a:cubicBezTo>
                    <a:pt x="176" y="154"/>
                    <a:pt x="186" y="163"/>
                    <a:pt x="188" y="168"/>
                  </a:cubicBezTo>
                  <a:cubicBezTo>
                    <a:pt x="189" y="173"/>
                    <a:pt x="175" y="178"/>
                    <a:pt x="161" y="173"/>
                  </a:cubicBezTo>
                  <a:cubicBezTo>
                    <a:pt x="148" y="169"/>
                    <a:pt x="152" y="176"/>
                    <a:pt x="146" y="176"/>
                  </a:cubicBezTo>
                  <a:cubicBezTo>
                    <a:pt x="141" y="176"/>
                    <a:pt x="135" y="185"/>
                    <a:pt x="140" y="190"/>
                  </a:cubicBezTo>
                  <a:cubicBezTo>
                    <a:pt x="145" y="196"/>
                    <a:pt x="156" y="191"/>
                    <a:pt x="165" y="191"/>
                  </a:cubicBezTo>
                  <a:cubicBezTo>
                    <a:pt x="174" y="192"/>
                    <a:pt x="175" y="194"/>
                    <a:pt x="176" y="189"/>
                  </a:cubicBezTo>
                  <a:cubicBezTo>
                    <a:pt x="177" y="184"/>
                    <a:pt x="186" y="187"/>
                    <a:pt x="193" y="188"/>
                  </a:cubicBezTo>
                  <a:cubicBezTo>
                    <a:pt x="199" y="190"/>
                    <a:pt x="198" y="199"/>
                    <a:pt x="206" y="200"/>
                  </a:cubicBezTo>
                  <a:cubicBezTo>
                    <a:pt x="214" y="201"/>
                    <a:pt x="207" y="209"/>
                    <a:pt x="212" y="214"/>
                  </a:cubicBezTo>
                  <a:cubicBezTo>
                    <a:pt x="217" y="220"/>
                    <a:pt x="233" y="217"/>
                    <a:pt x="239" y="223"/>
                  </a:cubicBezTo>
                  <a:cubicBezTo>
                    <a:pt x="245" y="229"/>
                    <a:pt x="271" y="241"/>
                    <a:pt x="274" y="236"/>
                  </a:cubicBezTo>
                  <a:cubicBezTo>
                    <a:pt x="278" y="231"/>
                    <a:pt x="252" y="208"/>
                    <a:pt x="245" y="206"/>
                  </a:cubicBezTo>
                  <a:cubicBezTo>
                    <a:pt x="237" y="204"/>
                    <a:pt x="252" y="202"/>
                    <a:pt x="262" y="209"/>
                  </a:cubicBezTo>
                  <a:cubicBezTo>
                    <a:pt x="271" y="217"/>
                    <a:pt x="285" y="220"/>
                    <a:pt x="292" y="211"/>
                  </a:cubicBezTo>
                  <a:cubicBezTo>
                    <a:pt x="299" y="202"/>
                    <a:pt x="286" y="205"/>
                    <a:pt x="286" y="198"/>
                  </a:cubicBezTo>
                  <a:cubicBezTo>
                    <a:pt x="286" y="192"/>
                    <a:pt x="282" y="183"/>
                    <a:pt x="275" y="183"/>
                  </a:cubicBezTo>
                  <a:cubicBezTo>
                    <a:pt x="268" y="183"/>
                    <a:pt x="250" y="169"/>
                    <a:pt x="256" y="166"/>
                  </a:cubicBezTo>
                  <a:cubicBezTo>
                    <a:pt x="263" y="163"/>
                    <a:pt x="254" y="159"/>
                    <a:pt x="259" y="153"/>
                  </a:cubicBezTo>
                  <a:cubicBezTo>
                    <a:pt x="264" y="148"/>
                    <a:pt x="269" y="158"/>
                    <a:pt x="275" y="159"/>
                  </a:cubicBezTo>
                  <a:cubicBezTo>
                    <a:pt x="281" y="159"/>
                    <a:pt x="282" y="167"/>
                    <a:pt x="292" y="175"/>
                  </a:cubicBezTo>
                  <a:cubicBezTo>
                    <a:pt x="301" y="183"/>
                    <a:pt x="302" y="177"/>
                    <a:pt x="304" y="172"/>
                  </a:cubicBezTo>
                  <a:cubicBezTo>
                    <a:pt x="305" y="166"/>
                    <a:pt x="316" y="171"/>
                    <a:pt x="315" y="165"/>
                  </a:cubicBezTo>
                  <a:cubicBezTo>
                    <a:pt x="315" y="160"/>
                    <a:pt x="324" y="153"/>
                    <a:pt x="330" y="151"/>
                  </a:cubicBezTo>
                  <a:cubicBezTo>
                    <a:pt x="336" y="148"/>
                    <a:pt x="325" y="142"/>
                    <a:pt x="317" y="143"/>
                  </a:cubicBezTo>
                  <a:cubicBezTo>
                    <a:pt x="309" y="143"/>
                    <a:pt x="307" y="138"/>
                    <a:pt x="307" y="134"/>
                  </a:cubicBezTo>
                  <a:cubicBezTo>
                    <a:pt x="307" y="131"/>
                    <a:pt x="292" y="122"/>
                    <a:pt x="287" y="124"/>
                  </a:cubicBezTo>
                  <a:cubicBezTo>
                    <a:pt x="282" y="125"/>
                    <a:pt x="274" y="117"/>
                    <a:pt x="267" y="117"/>
                  </a:cubicBezTo>
                  <a:cubicBezTo>
                    <a:pt x="261" y="116"/>
                    <a:pt x="251" y="111"/>
                    <a:pt x="252" y="104"/>
                  </a:cubicBezTo>
                  <a:cubicBezTo>
                    <a:pt x="253" y="97"/>
                    <a:pt x="265" y="106"/>
                    <a:pt x="268" y="101"/>
                  </a:cubicBezTo>
                  <a:cubicBezTo>
                    <a:pt x="270" y="95"/>
                    <a:pt x="255" y="98"/>
                    <a:pt x="255" y="94"/>
                  </a:cubicBezTo>
                  <a:cubicBezTo>
                    <a:pt x="254" y="90"/>
                    <a:pt x="258" y="92"/>
                    <a:pt x="261" y="89"/>
                  </a:cubicBezTo>
                  <a:cubicBezTo>
                    <a:pt x="264" y="87"/>
                    <a:pt x="259" y="82"/>
                    <a:pt x="255" y="80"/>
                  </a:cubicBezTo>
                  <a:cubicBezTo>
                    <a:pt x="252" y="78"/>
                    <a:pt x="251" y="84"/>
                    <a:pt x="247" y="84"/>
                  </a:cubicBezTo>
                  <a:cubicBezTo>
                    <a:pt x="244" y="84"/>
                    <a:pt x="247" y="78"/>
                    <a:pt x="249" y="75"/>
                  </a:cubicBezTo>
                  <a:cubicBezTo>
                    <a:pt x="252" y="71"/>
                    <a:pt x="238" y="67"/>
                    <a:pt x="232" y="69"/>
                  </a:cubicBezTo>
                  <a:cubicBezTo>
                    <a:pt x="226" y="71"/>
                    <a:pt x="224" y="68"/>
                    <a:pt x="224" y="64"/>
                  </a:cubicBezTo>
                  <a:cubicBezTo>
                    <a:pt x="224" y="60"/>
                    <a:pt x="213" y="64"/>
                    <a:pt x="209" y="67"/>
                  </a:cubicBezTo>
                  <a:cubicBezTo>
                    <a:pt x="205" y="70"/>
                    <a:pt x="200" y="64"/>
                    <a:pt x="205" y="63"/>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dirty="0">
                <a:latin typeface="Lato Light"/>
                <a:cs typeface="Lato Light"/>
              </a:endParaRPr>
            </a:p>
          </p:txBody>
        </p:sp>
        <p:sp>
          <p:nvSpPr>
            <p:cNvPr id="778" name="Freeform 2205"/>
            <p:cNvSpPr>
              <a:spLocks/>
            </p:cNvSpPr>
            <p:nvPr/>
          </p:nvSpPr>
          <p:spPr bwMode="auto">
            <a:xfrm>
              <a:off x="3126026" y="2980889"/>
              <a:ext cx="143096" cy="124096"/>
            </a:xfrm>
            <a:custGeom>
              <a:avLst/>
              <a:gdLst>
                <a:gd name="T0" fmla="*/ 44 w 81"/>
                <a:gd name="T1" fmla="*/ 5 h 72"/>
                <a:gd name="T2" fmla="*/ 39 w 81"/>
                <a:gd name="T3" fmla="*/ 2 h 72"/>
                <a:gd name="T4" fmla="*/ 21 w 81"/>
                <a:gd name="T5" fmla="*/ 27 h 72"/>
                <a:gd name="T6" fmla="*/ 16 w 81"/>
                <a:gd name="T7" fmla="*/ 38 h 72"/>
                <a:gd name="T8" fmla="*/ 9 w 81"/>
                <a:gd name="T9" fmla="*/ 44 h 72"/>
                <a:gd name="T10" fmla="*/ 6 w 81"/>
                <a:gd name="T11" fmla="*/ 58 h 72"/>
                <a:gd name="T12" fmla="*/ 23 w 81"/>
                <a:gd name="T13" fmla="*/ 58 h 72"/>
                <a:gd name="T14" fmla="*/ 39 w 81"/>
                <a:gd name="T15" fmla="*/ 55 h 72"/>
                <a:gd name="T16" fmla="*/ 50 w 81"/>
                <a:gd name="T17" fmla="*/ 58 h 72"/>
                <a:gd name="T18" fmla="*/ 47 w 81"/>
                <a:gd name="T19" fmla="*/ 66 h 72"/>
                <a:gd name="T20" fmla="*/ 57 w 81"/>
                <a:gd name="T21" fmla="*/ 62 h 72"/>
                <a:gd name="T22" fmla="*/ 64 w 81"/>
                <a:gd name="T23" fmla="*/ 65 h 72"/>
                <a:gd name="T24" fmla="*/ 78 w 81"/>
                <a:gd name="T25" fmla="*/ 66 h 72"/>
                <a:gd name="T26" fmla="*/ 73 w 81"/>
                <a:gd name="T27" fmla="*/ 56 h 72"/>
                <a:gd name="T28" fmla="*/ 72 w 81"/>
                <a:gd name="T29" fmla="*/ 50 h 72"/>
                <a:gd name="T30" fmla="*/ 67 w 81"/>
                <a:gd name="T31" fmla="*/ 48 h 72"/>
                <a:gd name="T32" fmla="*/ 68 w 81"/>
                <a:gd name="T33" fmla="*/ 37 h 72"/>
                <a:gd name="T34" fmla="*/ 59 w 81"/>
                <a:gd name="T35" fmla="*/ 34 h 72"/>
                <a:gd name="T36" fmla="*/ 49 w 81"/>
                <a:gd name="T37" fmla="*/ 32 h 72"/>
                <a:gd name="T38" fmla="*/ 44 w 81"/>
                <a:gd name="T39" fmla="*/ 26 h 72"/>
                <a:gd name="T40" fmla="*/ 35 w 81"/>
                <a:gd name="T41" fmla="*/ 26 h 72"/>
                <a:gd name="T42" fmla="*/ 36 w 81"/>
                <a:gd name="T43" fmla="*/ 18 h 72"/>
                <a:gd name="T44" fmla="*/ 44 w 81"/>
                <a:gd name="T45" fmla="*/ 5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1" h="72">
                  <a:moveTo>
                    <a:pt x="44" y="5"/>
                  </a:moveTo>
                  <a:cubicBezTo>
                    <a:pt x="49" y="3"/>
                    <a:pt x="44" y="0"/>
                    <a:pt x="39" y="2"/>
                  </a:cubicBezTo>
                  <a:cubicBezTo>
                    <a:pt x="34" y="4"/>
                    <a:pt x="21" y="22"/>
                    <a:pt x="21" y="27"/>
                  </a:cubicBezTo>
                  <a:cubicBezTo>
                    <a:pt x="21" y="32"/>
                    <a:pt x="20" y="38"/>
                    <a:pt x="16" y="38"/>
                  </a:cubicBezTo>
                  <a:cubicBezTo>
                    <a:pt x="11" y="37"/>
                    <a:pt x="6" y="42"/>
                    <a:pt x="9" y="44"/>
                  </a:cubicBezTo>
                  <a:cubicBezTo>
                    <a:pt x="13" y="47"/>
                    <a:pt x="0" y="54"/>
                    <a:pt x="6" y="58"/>
                  </a:cubicBezTo>
                  <a:cubicBezTo>
                    <a:pt x="10" y="60"/>
                    <a:pt x="17" y="57"/>
                    <a:pt x="23" y="58"/>
                  </a:cubicBezTo>
                  <a:cubicBezTo>
                    <a:pt x="29" y="58"/>
                    <a:pt x="34" y="59"/>
                    <a:pt x="39" y="55"/>
                  </a:cubicBezTo>
                  <a:cubicBezTo>
                    <a:pt x="44" y="51"/>
                    <a:pt x="44" y="58"/>
                    <a:pt x="50" y="58"/>
                  </a:cubicBezTo>
                  <a:cubicBezTo>
                    <a:pt x="55" y="57"/>
                    <a:pt x="47" y="62"/>
                    <a:pt x="47" y="66"/>
                  </a:cubicBezTo>
                  <a:cubicBezTo>
                    <a:pt x="47" y="69"/>
                    <a:pt x="53" y="64"/>
                    <a:pt x="57" y="62"/>
                  </a:cubicBezTo>
                  <a:cubicBezTo>
                    <a:pt x="61" y="60"/>
                    <a:pt x="66" y="62"/>
                    <a:pt x="64" y="65"/>
                  </a:cubicBezTo>
                  <a:cubicBezTo>
                    <a:pt x="62" y="68"/>
                    <a:pt x="75" y="72"/>
                    <a:pt x="78" y="66"/>
                  </a:cubicBezTo>
                  <a:cubicBezTo>
                    <a:pt x="81" y="61"/>
                    <a:pt x="75" y="53"/>
                    <a:pt x="73" y="56"/>
                  </a:cubicBezTo>
                  <a:cubicBezTo>
                    <a:pt x="71" y="60"/>
                    <a:pt x="68" y="54"/>
                    <a:pt x="72" y="50"/>
                  </a:cubicBezTo>
                  <a:cubicBezTo>
                    <a:pt x="76" y="47"/>
                    <a:pt x="71" y="46"/>
                    <a:pt x="67" y="48"/>
                  </a:cubicBezTo>
                  <a:cubicBezTo>
                    <a:pt x="63" y="50"/>
                    <a:pt x="64" y="39"/>
                    <a:pt x="68" y="37"/>
                  </a:cubicBezTo>
                  <a:cubicBezTo>
                    <a:pt x="72" y="35"/>
                    <a:pt x="59" y="31"/>
                    <a:pt x="59" y="34"/>
                  </a:cubicBezTo>
                  <a:cubicBezTo>
                    <a:pt x="59" y="38"/>
                    <a:pt x="50" y="36"/>
                    <a:pt x="49" y="32"/>
                  </a:cubicBezTo>
                  <a:cubicBezTo>
                    <a:pt x="48" y="29"/>
                    <a:pt x="42" y="28"/>
                    <a:pt x="44" y="26"/>
                  </a:cubicBezTo>
                  <a:cubicBezTo>
                    <a:pt x="46" y="23"/>
                    <a:pt x="36" y="22"/>
                    <a:pt x="35" y="26"/>
                  </a:cubicBezTo>
                  <a:cubicBezTo>
                    <a:pt x="34" y="30"/>
                    <a:pt x="31" y="23"/>
                    <a:pt x="36" y="18"/>
                  </a:cubicBezTo>
                  <a:cubicBezTo>
                    <a:pt x="41" y="13"/>
                    <a:pt x="40" y="8"/>
                    <a:pt x="44" y="5"/>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dirty="0">
                <a:latin typeface="Lato Light"/>
                <a:cs typeface="Lato Light"/>
              </a:endParaRPr>
            </a:p>
          </p:txBody>
        </p:sp>
        <p:sp>
          <p:nvSpPr>
            <p:cNvPr id="779" name="Freeform 2206"/>
            <p:cNvSpPr>
              <a:spLocks/>
            </p:cNvSpPr>
            <p:nvPr/>
          </p:nvSpPr>
          <p:spPr bwMode="auto">
            <a:xfrm>
              <a:off x="2758064" y="2486305"/>
              <a:ext cx="59469" cy="44962"/>
            </a:xfrm>
            <a:custGeom>
              <a:avLst/>
              <a:gdLst>
                <a:gd name="T0" fmla="*/ 28 w 34"/>
                <a:gd name="T1" fmla="*/ 19 h 26"/>
                <a:gd name="T2" fmla="*/ 29 w 34"/>
                <a:gd name="T3" fmla="*/ 4 h 26"/>
                <a:gd name="T4" fmla="*/ 15 w 34"/>
                <a:gd name="T5" fmla="*/ 0 h 26"/>
                <a:gd name="T6" fmla="*/ 5 w 34"/>
                <a:gd name="T7" fmla="*/ 18 h 26"/>
                <a:gd name="T8" fmla="*/ 28 w 34"/>
                <a:gd name="T9" fmla="*/ 19 h 26"/>
              </a:gdLst>
              <a:ahLst/>
              <a:cxnLst>
                <a:cxn ang="0">
                  <a:pos x="T0" y="T1"/>
                </a:cxn>
                <a:cxn ang="0">
                  <a:pos x="T2" y="T3"/>
                </a:cxn>
                <a:cxn ang="0">
                  <a:pos x="T4" y="T5"/>
                </a:cxn>
                <a:cxn ang="0">
                  <a:pos x="T6" y="T7"/>
                </a:cxn>
                <a:cxn ang="0">
                  <a:pos x="T8" y="T9"/>
                </a:cxn>
              </a:cxnLst>
              <a:rect l="0" t="0" r="r" b="b"/>
              <a:pathLst>
                <a:path w="34" h="26">
                  <a:moveTo>
                    <a:pt x="28" y="19"/>
                  </a:moveTo>
                  <a:cubicBezTo>
                    <a:pt x="34" y="18"/>
                    <a:pt x="33" y="9"/>
                    <a:pt x="29" y="4"/>
                  </a:cubicBezTo>
                  <a:cubicBezTo>
                    <a:pt x="27" y="0"/>
                    <a:pt x="20" y="0"/>
                    <a:pt x="15" y="0"/>
                  </a:cubicBezTo>
                  <a:cubicBezTo>
                    <a:pt x="9" y="1"/>
                    <a:pt x="0" y="9"/>
                    <a:pt x="5" y="18"/>
                  </a:cubicBezTo>
                  <a:cubicBezTo>
                    <a:pt x="10" y="26"/>
                    <a:pt x="22" y="20"/>
                    <a:pt x="28" y="19"/>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dirty="0">
                <a:latin typeface="Lato Light"/>
                <a:cs typeface="Lato Light"/>
              </a:endParaRPr>
            </a:p>
          </p:txBody>
        </p:sp>
        <p:sp>
          <p:nvSpPr>
            <p:cNvPr id="780" name="Freeform 2207"/>
            <p:cNvSpPr>
              <a:spLocks/>
            </p:cNvSpPr>
            <p:nvPr/>
          </p:nvSpPr>
          <p:spPr bwMode="auto">
            <a:xfrm>
              <a:off x="2460721" y="1882014"/>
              <a:ext cx="650438" cy="318332"/>
            </a:xfrm>
            <a:custGeom>
              <a:avLst/>
              <a:gdLst>
                <a:gd name="T0" fmla="*/ 25 w 366"/>
                <a:gd name="T1" fmla="*/ 47 h 186"/>
                <a:gd name="T2" fmla="*/ 26 w 366"/>
                <a:gd name="T3" fmla="*/ 59 h 186"/>
                <a:gd name="T4" fmla="*/ 65 w 366"/>
                <a:gd name="T5" fmla="*/ 67 h 186"/>
                <a:gd name="T6" fmla="*/ 101 w 366"/>
                <a:gd name="T7" fmla="*/ 75 h 186"/>
                <a:gd name="T8" fmla="*/ 149 w 366"/>
                <a:gd name="T9" fmla="*/ 62 h 186"/>
                <a:gd name="T10" fmla="*/ 112 w 366"/>
                <a:gd name="T11" fmla="*/ 80 h 186"/>
                <a:gd name="T12" fmla="*/ 107 w 366"/>
                <a:gd name="T13" fmla="*/ 89 h 186"/>
                <a:gd name="T14" fmla="*/ 72 w 366"/>
                <a:gd name="T15" fmla="*/ 99 h 186"/>
                <a:gd name="T16" fmla="*/ 115 w 366"/>
                <a:gd name="T17" fmla="*/ 126 h 186"/>
                <a:gd name="T18" fmla="*/ 55 w 366"/>
                <a:gd name="T19" fmla="*/ 133 h 186"/>
                <a:gd name="T20" fmla="*/ 80 w 366"/>
                <a:gd name="T21" fmla="*/ 141 h 186"/>
                <a:gd name="T22" fmla="*/ 78 w 366"/>
                <a:gd name="T23" fmla="*/ 154 h 186"/>
                <a:gd name="T24" fmla="*/ 57 w 366"/>
                <a:gd name="T25" fmla="*/ 155 h 186"/>
                <a:gd name="T26" fmla="*/ 33 w 366"/>
                <a:gd name="T27" fmla="*/ 174 h 186"/>
                <a:gd name="T28" fmla="*/ 90 w 366"/>
                <a:gd name="T29" fmla="*/ 179 h 186"/>
                <a:gd name="T30" fmla="*/ 130 w 366"/>
                <a:gd name="T31" fmla="*/ 182 h 186"/>
                <a:gd name="T32" fmla="*/ 161 w 366"/>
                <a:gd name="T33" fmla="*/ 176 h 186"/>
                <a:gd name="T34" fmla="*/ 152 w 366"/>
                <a:gd name="T35" fmla="*/ 166 h 186"/>
                <a:gd name="T36" fmla="*/ 129 w 366"/>
                <a:gd name="T37" fmla="*/ 155 h 186"/>
                <a:gd name="T38" fmla="*/ 161 w 366"/>
                <a:gd name="T39" fmla="*/ 143 h 186"/>
                <a:gd name="T40" fmla="*/ 204 w 366"/>
                <a:gd name="T41" fmla="*/ 119 h 186"/>
                <a:gd name="T42" fmla="*/ 200 w 366"/>
                <a:gd name="T43" fmla="*/ 106 h 186"/>
                <a:gd name="T44" fmla="*/ 236 w 366"/>
                <a:gd name="T45" fmla="*/ 97 h 186"/>
                <a:gd name="T46" fmla="*/ 281 w 366"/>
                <a:gd name="T47" fmla="*/ 68 h 186"/>
                <a:gd name="T48" fmla="*/ 285 w 366"/>
                <a:gd name="T49" fmla="*/ 50 h 186"/>
                <a:gd name="T50" fmla="*/ 346 w 366"/>
                <a:gd name="T51" fmla="*/ 34 h 186"/>
                <a:gd name="T52" fmla="*/ 331 w 366"/>
                <a:gd name="T53" fmla="*/ 16 h 186"/>
                <a:gd name="T54" fmla="*/ 293 w 366"/>
                <a:gd name="T55" fmla="*/ 16 h 186"/>
                <a:gd name="T56" fmla="*/ 258 w 366"/>
                <a:gd name="T57" fmla="*/ 5 h 186"/>
                <a:gd name="T58" fmla="*/ 218 w 366"/>
                <a:gd name="T59" fmla="*/ 10 h 186"/>
                <a:gd name="T60" fmla="*/ 182 w 366"/>
                <a:gd name="T61" fmla="*/ 8 h 186"/>
                <a:gd name="T62" fmla="*/ 144 w 366"/>
                <a:gd name="T63" fmla="*/ 11 h 186"/>
                <a:gd name="T64" fmla="*/ 131 w 366"/>
                <a:gd name="T65" fmla="*/ 19 h 186"/>
                <a:gd name="T66" fmla="*/ 99 w 366"/>
                <a:gd name="T67" fmla="*/ 27 h 186"/>
                <a:gd name="T68" fmla="*/ 68 w 366"/>
                <a:gd name="T69" fmla="*/ 31 h 186"/>
                <a:gd name="T70" fmla="*/ 43 w 366"/>
                <a:gd name="T71" fmla="*/ 34 h 186"/>
                <a:gd name="T72" fmla="*/ 10 w 366"/>
                <a:gd name="T73" fmla="*/ 43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66" h="186">
                  <a:moveTo>
                    <a:pt x="19" y="46"/>
                  </a:moveTo>
                  <a:cubicBezTo>
                    <a:pt x="26" y="41"/>
                    <a:pt x="31" y="44"/>
                    <a:pt x="25" y="47"/>
                  </a:cubicBezTo>
                  <a:cubicBezTo>
                    <a:pt x="19" y="50"/>
                    <a:pt x="21" y="52"/>
                    <a:pt x="30" y="52"/>
                  </a:cubicBezTo>
                  <a:cubicBezTo>
                    <a:pt x="38" y="51"/>
                    <a:pt x="26" y="54"/>
                    <a:pt x="26" y="59"/>
                  </a:cubicBezTo>
                  <a:cubicBezTo>
                    <a:pt x="26" y="64"/>
                    <a:pt x="36" y="61"/>
                    <a:pt x="37" y="66"/>
                  </a:cubicBezTo>
                  <a:cubicBezTo>
                    <a:pt x="37" y="71"/>
                    <a:pt x="59" y="73"/>
                    <a:pt x="65" y="67"/>
                  </a:cubicBezTo>
                  <a:cubicBezTo>
                    <a:pt x="72" y="61"/>
                    <a:pt x="69" y="69"/>
                    <a:pt x="69" y="73"/>
                  </a:cubicBezTo>
                  <a:cubicBezTo>
                    <a:pt x="68" y="77"/>
                    <a:pt x="99" y="80"/>
                    <a:pt x="101" y="75"/>
                  </a:cubicBezTo>
                  <a:cubicBezTo>
                    <a:pt x="102" y="70"/>
                    <a:pt x="107" y="72"/>
                    <a:pt x="113" y="74"/>
                  </a:cubicBezTo>
                  <a:cubicBezTo>
                    <a:pt x="119" y="75"/>
                    <a:pt x="148" y="68"/>
                    <a:pt x="149" y="62"/>
                  </a:cubicBezTo>
                  <a:cubicBezTo>
                    <a:pt x="149" y="56"/>
                    <a:pt x="158" y="65"/>
                    <a:pt x="149" y="72"/>
                  </a:cubicBezTo>
                  <a:cubicBezTo>
                    <a:pt x="139" y="78"/>
                    <a:pt x="120" y="77"/>
                    <a:pt x="112" y="80"/>
                  </a:cubicBezTo>
                  <a:cubicBezTo>
                    <a:pt x="103" y="82"/>
                    <a:pt x="117" y="88"/>
                    <a:pt x="126" y="95"/>
                  </a:cubicBezTo>
                  <a:cubicBezTo>
                    <a:pt x="134" y="101"/>
                    <a:pt x="115" y="98"/>
                    <a:pt x="107" y="89"/>
                  </a:cubicBezTo>
                  <a:cubicBezTo>
                    <a:pt x="99" y="81"/>
                    <a:pt x="81" y="81"/>
                    <a:pt x="71" y="81"/>
                  </a:cubicBezTo>
                  <a:cubicBezTo>
                    <a:pt x="62" y="82"/>
                    <a:pt x="65" y="99"/>
                    <a:pt x="72" y="99"/>
                  </a:cubicBezTo>
                  <a:cubicBezTo>
                    <a:pt x="79" y="99"/>
                    <a:pt x="86" y="102"/>
                    <a:pt x="93" y="113"/>
                  </a:cubicBezTo>
                  <a:cubicBezTo>
                    <a:pt x="100" y="124"/>
                    <a:pt x="115" y="121"/>
                    <a:pt x="115" y="126"/>
                  </a:cubicBezTo>
                  <a:cubicBezTo>
                    <a:pt x="115" y="131"/>
                    <a:pt x="95" y="122"/>
                    <a:pt x="84" y="120"/>
                  </a:cubicBezTo>
                  <a:cubicBezTo>
                    <a:pt x="73" y="118"/>
                    <a:pt x="56" y="125"/>
                    <a:pt x="55" y="133"/>
                  </a:cubicBezTo>
                  <a:cubicBezTo>
                    <a:pt x="55" y="141"/>
                    <a:pt x="71" y="140"/>
                    <a:pt x="82" y="134"/>
                  </a:cubicBezTo>
                  <a:cubicBezTo>
                    <a:pt x="93" y="127"/>
                    <a:pt x="85" y="136"/>
                    <a:pt x="80" y="141"/>
                  </a:cubicBezTo>
                  <a:cubicBezTo>
                    <a:pt x="74" y="146"/>
                    <a:pt x="93" y="150"/>
                    <a:pt x="93" y="156"/>
                  </a:cubicBezTo>
                  <a:cubicBezTo>
                    <a:pt x="93" y="162"/>
                    <a:pt x="79" y="160"/>
                    <a:pt x="78" y="154"/>
                  </a:cubicBezTo>
                  <a:cubicBezTo>
                    <a:pt x="76" y="149"/>
                    <a:pt x="71" y="143"/>
                    <a:pt x="58" y="144"/>
                  </a:cubicBezTo>
                  <a:cubicBezTo>
                    <a:pt x="45" y="145"/>
                    <a:pt x="49" y="154"/>
                    <a:pt x="57" y="155"/>
                  </a:cubicBezTo>
                  <a:cubicBezTo>
                    <a:pt x="65" y="156"/>
                    <a:pt x="65" y="162"/>
                    <a:pt x="56" y="162"/>
                  </a:cubicBezTo>
                  <a:cubicBezTo>
                    <a:pt x="47" y="162"/>
                    <a:pt x="27" y="168"/>
                    <a:pt x="33" y="174"/>
                  </a:cubicBezTo>
                  <a:cubicBezTo>
                    <a:pt x="40" y="180"/>
                    <a:pt x="66" y="174"/>
                    <a:pt x="70" y="178"/>
                  </a:cubicBezTo>
                  <a:cubicBezTo>
                    <a:pt x="75" y="182"/>
                    <a:pt x="87" y="183"/>
                    <a:pt x="90" y="179"/>
                  </a:cubicBezTo>
                  <a:cubicBezTo>
                    <a:pt x="93" y="174"/>
                    <a:pt x="103" y="176"/>
                    <a:pt x="113" y="176"/>
                  </a:cubicBezTo>
                  <a:cubicBezTo>
                    <a:pt x="123" y="176"/>
                    <a:pt x="126" y="178"/>
                    <a:pt x="130" y="182"/>
                  </a:cubicBezTo>
                  <a:cubicBezTo>
                    <a:pt x="135" y="186"/>
                    <a:pt x="143" y="184"/>
                    <a:pt x="148" y="180"/>
                  </a:cubicBezTo>
                  <a:cubicBezTo>
                    <a:pt x="154" y="176"/>
                    <a:pt x="154" y="176"/>
                    <a:pt x="161" y="176"/>
                  </a:cubicBezTo>
                  <a:cubicBezTo>
                    <a:pt x="168" y="176"/>
                    <a:pt x="169" y="172"/>
                    <a:pt x="166" y="166"/>
                  </a:cubicBezTo>
                  <a:cubicBezTo>
                    <a:pt x="162" y="161"/>
                    <a:pt x="153" y="170"/>
                    <a:pt x="152" y="166"/>
                  </a:cubicBezTo>
                  <a:cubicBezTo>
                    <a:pt x="151" y="161"/>
                    <a:pt x="143" y="160"/>
                    <a:pt x="129" y="162"/>
                  </a:cubicBezTo>
                  <a:cubicBezTo>
                    <a:pt x="115" y="164"/>
                    <a:pt x="121" y="153"/>
                    <a:pt x="129" y="155"/>
                  </a:cubicBezTo>
                  <a:cubicBezTo>
                    <a:pt x="138" y="158"/>
                    <a:pt x="149" y="157"/>
                    <a:pt x="159" y="154"/>
                  </a:cubicBezTo>
                  <a:cubicBezTo>
                    <a:pt x="168" y="152"/>
                    <a:pt x="161" y="147"/>
                    <a:pt x="161" y="143"/>
                  </a:cubicBezTo>
                  <a:cubicBezTo>
                    <a:pt x="161" y="139"/>
                    <a:pt x="173" y="142"/>
                    <a:pt x="182" y="142"/>
                  </a:cubicBezTo>
                  <a:cubicBezTo>
                    <a:pt x="191" y="142"/>
                    <a:pt x="204" y="127"/>
                    <a:pt x="204" y="119"/>
                  </a:cubicBezTo>
                  <a:cubicBezTo>
                    <a:pt x="205" y="110"/>
                    <a:pt x="184" y="112"/>
                    <a:pt x="174" y="112"/>
                  </a:cubicBezTo>
                  <a:cubicBezTo>
                    <a:pt x="164" y="112"/>
                    <a:pt x="181" y="105"/>
                    <a:pt x="200" y="106"/>
                  </a:cubicBezTo>
                  <a:cubicBezTo>
                    <a:pt x="219" y="107"/>
                    <a:pt x="210" y="98"/>
                    <a:pt x="214" y="95"/>
                  </a:cubicBezTo>
                  <a:cubicBezTo>
                    <a:pt x="217" y="92"/>
                    <a:pt x="226" y="99"/>
                    <a:pt x="236" y="97"/>
                  </a:cubicBezTo>
                  <a:cubicBezTo>
                    <a:pt x="245" y="95"/>
                    <a:pt x="239" y="87"/>
                    <a:pt x="245" y="87"/>
                  </a:cubicBezTo>
                  <a:cubicBezTo>
                    <a:pt x="250" y="87"/>
                    <a:pt x="260" y="80"/>
                    <a:pt x="281" y="68"/>
                  </a:cubicBezTo>
                  <a:cubicBezTo>
                    <a:pt x="301" y="57"/>
                    <a:pt x="317" y="59"/>
                    <a:pt x="318" y="52"/>
                  </a:cubicBezTo>
                  <a:cubicBezTo>
                    <a:pt x="319" y="46"/>
                    <a:pt x="290" y="52"/>
                    <a:pt x="285" y="50"/>
                  </a:cubicBezTo>
                  <a:cubicBezTo>
                    <a:pt x="280" y="48"/>
                    <a:pt x="305" y="43"/>
                    <a:pt x="311" y="44"/>
                  </a:cubicBezTo>
                  <a:cubicBezTo>
                    <a:pt x="317" y="46"/>
                    <a:pt x="325" y="44"/>
                    <a:pt x="346" y="34"/>
                  </a:cubicBezTo>
                  <a:cubicBezTo>
                    <a:pt x="366" y="24"/>
                    <a:pt x="357" y="22"/>
                    <a:pt x="349" y="23"/>
                  </a:cubicBezTo>
                  <a:cubicBezTo>
                    <a:pt x="340" y="25"/>
                    <a:pt x="331" y="22"/>
                    <a:pt x="331" y="16"/>
                  </a:cubicBezTo>
                  <a:cubicBezTo>
                    <a:pt x="332" y="11"/>
                    <a:pt x="319" y="16"/>
                    <a:pt x="318" y="13"/>
                  </a:cubicBezTo>
                  <a:cubicBezTo>
                    <a:pt x="318" y="10"/>
                    <a:pt x="306" y="11"/>
                    <a:pt x="293" y="16"/>
                  </a:cubicBezTo>
                  <a:cubicBezTo>
                    <a:pt x="280" y="21"/>
                    <a:pt x="292" y="11"/>
                    <a:pt x="297" y="9"/>
                  </a:cubicBezTo>
                  <a:cubicBezTo>
                    <a:pt x="303" y="7"/>
                    <a:pt x="264" y="9"/>
                    <a:pt x="258" y="5"/>
                  </a:cubicBezTo>
                  <a:cubicBezTo>
                    <a:pt x="251" y="0"/>
                    <a:pt x="244" y="12"/>
                    <a:pt x="238" y="6"/>
                  </a:cubicBezTo>
                  <a:cubicBezTo>
                    <a:pt x="232" y="0"/>
                    <a:pt x="216" y="5"/>
                    <a:pt x="218" y="10"/>
                  </a:cubicBezTo>
                  <a:cubicBezTo>
                    <a:pt x="220" y="14"/>
                    <a:pt x="216" y="14"/>
                    <a:pt x="210" y="9"/>
                  </a:cubicBezTo>
                  <a:cubicBezTo>
                    <a:pt x="204" y="4"/>
                    <a:pt x="192" y="10"/>
                    <a:pt x="182" y="8"/>
                  </a:cubicBezTo>
                  <a:cubicBezTo>
                    <a:pt x="171" y="7"/>
                    <a:pt x="176" y="17"/>
                    <a:pt x="164" y="12"/>
                  </a:cubicBezTo>
                  <a:cubicBezTo>
                    <a:pt x="153" y="7"/>
                    <a:pt x="140" y="9"/>
                    <a:pt x="144" y="11"/>
                  </a:cubicBezTo>
                  <a:cubicBezTo>
                    <a:pt x="147" y="12"/>
                    <a:pt x="143" y="15"/>
                    <a:pt x="138" y="14"/>
                  </a:cubicBezTo>
                  <a:cubicBezTo>
                    <a:pt x="133" y="12"/>
                    <a:pt x="128" y="14"/>
                    <a:pt x="131" y="19"/>
                  </a:cubicBezTo>
                  <a:cubicBezTo>
                    <a:pt x="133" y="24"/>
                    <a:pt x="112" y="18"/>
                    <a:pt x="112" y="23"/>
                  </a:cubicBezTo>
                  <a:cubicBezTo>
                    <a:pt x="112" y="29"/>
                    <a:pt x="105" y="32"/>
                    <a:pt x="99" y="27"/>
                  </a:cubicBezTo>
                  <a:cubicBezTo>
                    <a:pt x="93" y="22"/>
                    <a:pt x="74" y="20"/>
                    <a:pt x="79" y="25"/>
                  </a:cubicBezTo>
                  <a:cubicBezTo>
                    <a:pt x="85" y="29"/>
                    <a:pt x="62" y="27"/>
                    <a:pt x="68" y="31"/>
                  </a:cubicBezTo>
                  <a:cubicBezTo>
                    <a:pt x="74" y="36"/>
                    <a:pt x="61" y="39"/>
                    <a:pt x="61" y="37"/>
                  </a:cubicBezTo>
                  <a:cubicBezTo>
                    <a:pt x="61" y="34"/>
                    <a:pt x="48" y="30"/>
                    <a:pt x="43" y="34"/>
                  </a:cubicBezTo>
                  <a:cubicBezTo>
                    <a:pt x="38" y="39"/>
                    <a:pt x="37" y="44"/>
                    <a:pt x="34" y="41"/>
                  </a:cubicBezTo>
                  <a:cubicBezTo>
                    <a:pt x="32" y="38"/>
                    <a:pt x="21" y="39"/>
                    <a:pt x="10" y="43"/>
                  </a:cubicBezTo>
                  <a:cubicBezTo>
                    <a:pt x="0" y="47"/>
                    <a:pt x="12" y="50"/>
                    <a:pt x="19" y="46"/>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dirty="0">
                <a:latin typeface="Lato Light"/>
                <a:cs typeface="Lato Light"/>
              </a:endParaRPr>
            </a:p>
          </p:txBody>
        </p:sp>
        <p:sp>
          <p:nvSpPr>
            <p:cNvPr id="781" name="Freeform 2208"/>
            <p:cNvSpPr>
              <a:spLocks/>
            </p:cNvSpPr>
            <p:nvPr/>
          </p:nvSpPr>
          <p:spPr bwMode="auto">
            <a:xfrm>
              <a:off x="2033290" y="2090638"/>
              <a:ext cx="94778" cy="30574"/>
            </a:xfrm>
            <a:custGeom>
              <a:avLst/>
              <a:gdLst>
                <a:gd name="T0" fmla="*/ 20 w 53"/>
                <a:gd name="T1" fmla="*/ 13 h 17"/>
                <a:gd name="T2" fmla="*/ 34 w 53"/>
                <a:gd name="T3" fmla="*/ 11 h 17"/>
                <a:gd name="T4" fmla="*/ 53 w 53"/>
                <a:gd name="T5" fmla="*/ 9 h 17"/>
                <a:gd name="T6" fmla="*/ 28 w 53"/>
                <a:gd name="T7" fmla="*/ 3 h 17"/>
                <a:gd name="T8" fmla="*/ 7 w 53"/>
                <a:gd name="T9" fmla="*/ 12 h 17"/>
                <a:gd name="T10" fmla="*/ 20 w 53"/>
                <a:gd name="T11" fmla="*/ 13 h 17"/>
              </a:gdLst>
              <a:ahLst/>
              <a:cxnLst>
                <a:cxn ang="0">
                  <a:pos x="T0" y="T1"/>
                </a:cxn>
                <a:cxn ang="0">
                  <a:pos x="T2" y="T3"/>
                </a:cxn>
                <a:cxn ang="0">
                  <a:pos x="T4" y="T5"/>
                </a:cxn>
                <a:cxn ang="0">
                  <a:pos x="T6" y="T7"/>
                </a:cxn>
                <a:cxn ang="0">
                  <a:pos x="T8" y="T9"/>
                </a:cxn>
                <a:cxn ang="0">
                  <a:pos x="T10" y="T11"/>
                </a:cxn>
              </a:cxnLst>
              <a:rect l="0" t="0" r="r" b="b"/>
              <a:pathLst>
                <a:path w="53" h="17">
                  <a:moveTo>
                    <a:pt x="20" y="13"/>
                  </a:moveTo>
                  <a:cubicBezTo>
                    <a:pt x="25" y="15"/>
                    <a:pt x="30" y="8"/>
                    <a:pt x="34" y="11"/>
                  </a:cubicBezTo>
                  <a:cubicBezTo>
                    <a:pt x="37" y="14"/>
                    <a:pt x="53" y="17"/>
                    <a:pt x="53" y="9"/>
                  </a:cubicBezTo>
                  <a:cubicBezTo>
                    <a:pt x="53" y="1"/>
                    <a:pt x="33" y="0"/>
                    <a:pt x="28" y="3"/>
                  </a:cubicBezTo>
                  <a:cubicBezTo>
                    <a:pt x="23" y="6"/>
                    <a:pt x="0" y="7"/>
                    <a:pt x="7" y="12"/>
                  </a:cubicBezTo>
                  <a:cubicBezTo>
                    <a:pt x="11" y="15"/>
                    <a:pt x="15" y="11"/>
                    <a:pt x="20" y="13"/>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dirty="0">
                <a:latin typeface="Lato Light"/>
                <a:cs typeface="Lato Light"/>
              </a:endParaRPr>
            </a:p>
          </p:txBody>
        </p:sp>
        <p:sp>
          <p:nvSpPr>
            <p:cNvPr id="782" name="Freeform 2209"/>
            <p:cNvSpPr>
              <a:spLocks/>
            </p:cNvSpPr>
            <p:nvPr/>
          </p:nvSpPr>
          <p:spPr bwMode="auto">
            <a:xfrm>
              <a:off x="2050015" y="2119414"/>
              <a:ext cx="74336" cy="37768"/>
            </a:xfrm>
            <a:custGeom>
              <a:avLst/>
              <a:gdLst>
                <a:gd name="T0" fmla="*/ 36 w 42"/>
                <a:gd name="T1" fmla="*/ 6 h 22"/>
                <a:gd name="T2" fmla="*/ 29 w 42"/>
                <a:gd name="T3" fmla="*/ 2 h 22"/>
                <a:gd name="T4" fmla="*/ 0 w 42"/>
                <a:gd name="T5" fmla="*/ 11 h 22"/>
                <a:gd name="T6" fmla="*/ 15 w 42"/>
                <a:gd name="T7" fmla="*/ 21 h 22"/>
                <a:gd name="T8" fmla="*/ 31 w 42"/>
                <a:gd name="T9" fmla="*/ 11 h 22"/>
                <a:gd name="T10" fmla="*/ 36 w 42"/>
                <a:gd name="T11" fmla="*/ 6 h 22"/>
              </a:gdLst>
              <a:ahLst/>
              <a:cxnLst>
                <a:cxn ang="0">
                  <a:pos x="T0" y="T1"/>
                </a:cxn>
                <a:cxn ang="0">
                  <a:pos x="T2" y="T3"/>
                </a:cxn>
                <a:cxn ang="0">
                  <a:pos x="T4" y="T5"/>
                </a:cxn>
                <a:cxn ang="0">
                  <a:pos x="T6" y="T7"/>
                </a:cxn>
                <a:cxn ang="0">
                  <a:pos x="T8" y="T9"/>
                </a:cxn>
                <a:cxn ang="0">
                  <a:pos x="T10" y="T11"/>
                </a:cxn>
              </a:cxnLst>
              <a:rect l="0" t="0" r="r" b="b"/>
              <a:pathLst>
                <a:path w="42" h="22">
                  <a:moveTo>
                    <a:pt x="36" y="6"/>
                  </a:moveTo>
                  <a:cubicBezTo>
                    <a:pt x="42" y="5"/>
                    <a:pt x="39" y="0"/>
                    <a:pt x="29" y="2"/>
                  </a:cubicBezTo>
                  <a:cubicBezTo>
                    <a:pt x="18" y="3"/>
                    <a:pt x="0" y="3"/>
                    <a:pt x="0" y="11"/>
                  </a:cubicBezTo>
                  <a:cubicBezTo>
                    <a:pt x="0" y="17"/>
                    <a:pt x="4" y="20"/>
                    <a:pt x="15" y="21"/>
                  </a:cubicBezTo>
                  <a:cubicBezTo>
                    <a:pt x="27" y="22"/>
                    <a:pt x="37" y="11"/>
                    <a:pt x="31" y="11"/>
                  </a:cubicBezTo>
                  <a:cubicBezTo>
                    <a:pt x="26" y="11"/>
                    <a:pt x="29" y="7"/>
                    <a:pt x="36" y="6"/>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dirty="0">
                <a:latin typeface="Lato Light"/>
                <a:cs typeface="Lato Light"/>
              </a:endParaRPr>
            </a:p>
          </p:txBody>
        </p:sp>
        <p:sp>
          <p:nvSpPr>
            <p:cNvPr id="783" name="Freeform 2210"/>
            <p:cNvSpPr>
              <a:spLocks/>
            </p:cNvSpPr>
            <p:nvPr/>
          </p:nvSpPr>
          <p:spPr bwMode="auto">
            <a:xfrm>
              <a:off x="1821433" y="3042038"/>
              <a:ext cx="1150347" cy="544941"/>
            </a:xfrm>
            <a:custGeom>
              <a:avLst/>
              <a:gdLst>
                <a:gd name="T0" fmla="*/ 307 w 649"/>
                <a:gd name="T1" fmla="*/ 283 h 318"/>
                <a:gd name="T2" fmla="*/ 323 w 649"/>
                <a:gd name="T3" fmla="*/ 273 h 318"/>
                <a:gd name="T4" fmla="*/ 342 w 649"/>
                <a:gd name="T5" fmla="*/ 260 h 318"/>
                <a:gd name="T6" fmla="*/ 353 w 649"/>
                <a:gd name="T7" fmla="*/ 257 h 318"/>
                <a:gd name="T8" fmla="*/ 376 w 649"/>
                <a:gd name="T9" fmla="*/ 264 h 318"/>
                <a:gd name="T10" fmla="*/ 387 w 649"/>
                <a:gd name="T11" fmla="*/ 264 h 318"/>
                <a:gd name="T12" fmla="*/ 393 w 649"/>
                <a:gd name="T13" fmla="*/ 260 h 318"/>
                <a:gd name="T14" fmla="*/ 409 w 649"/>
                <a:gd name="T15" fmla="*/ 252 h 318"/>
                <a:gd name="T16" fmla="*/ 431 w 649"/>
                <a:gd name="T17" fmla="*/ 251 h 318"/>
                <a:gd name="T18" fmla="*/ 461 w 649"/>
                <a:gd name="T19" fmla="*/ 257 h 318"/>
                <a:gd name="T20" fmla="*/ 475 w 649"/>
                <a:gd name="T21" fmla="*/ 288 h 318"/>
                <a:gd name="T22" fmla="*/ 494 w 649"/>
                <a:gd name="T23" fmla="*/ 318 h 318"/>
                <a:gd name="T24" fmla="*/ 492 w 649"/>
                <a:gd name="T25" fmla="*/ 277 h 318"/>
                <a:gd name="T26" fmla="*/ 507 w 649"/>
                <a:gd name="T27" fmla="*/ 219 h 318"/>
                <a:gd name="T28" fmla="*/ 537 w 649"/>
                <a:gd name="T29" fmla="*/ 198 h 318"/>
                <a:gd name="T30" fmla="*/ 543 w 649"/>
                <a:gd name="T31" fmla="*/ 188 h 318"/>
                <a:gd name="T32" fmla="*/ 547 w 649"/>
                <a:gd name="T33" fmla="*/ 175 h 318"/>
                <a:gd name="T34" fmla="*/ 536 w 649"/>
                <a:gd name="T35" fmla="*/ 158 h 318"/>
                <a:gd name="T36" fmla="*/ 546 w 649"/>
                <a:gd name="T37" fmla="*/ 133 h 318"/>
                <a:gd name="T38" fmla="*/ 552 w 649"/>
                <a:gd name="T39" fmla="*/ 158 h 318"/>
                <a:gd name="T40" fmla="*/ 559 w 649"/>
                <a:gd name="T41" fmla="*/ 140 h 318"/>
                <a:gd name="T42" fmla="*/ 576 w 649"/>
                <a:gd name="T43" fmla="*/ 119 h 318"/>
                <a:gd name="T44" fmla="*/ 573 w 649"/>
                <a:gd name="T45" fmla="*/ 116 h 318"/>
                <a:gd name="T46" fmla="*/ 608 w 649"/>
                <a:gd name="T47" fmla="*/ 105 h 318"/>
                <a:gd name="T48" fmla="*/ 605 w 649"/>
                <a:gd name="T49" fmla="*/ 93 h 318"/>
                <a:gd name="T50" fmla="*/ 624 w 649"/>
                <a:gd name="T51" fmla="*/ 70 h 318"/>
                <a:gd name="T52" fmla="*/ 642 w 649"/>
                <a:gd name="T53" fmla="*/ 66 h 318"/>
                <a:gd name="T54" fmla="*/ 626 w 649"/>
                <a:gd name="T55" fmla="*/ 27 h 318"/>
                <a:gd name="T56" fmla="*/ 560 w 649"/>
                <a:gd name="T57" fmla="*/ 63 h 318"/>
                <a:gd name="T58" fmla="*/ 517 w 649"/>
                <a:gd name="T59" fmla="*/ 89 h 318"/>
                <a:gd name="T60" fmla="*/ 461 w 649"/>
                <a:gd name="T61" fmla="*/ 103 h 318"/>
                <a:gd name="T62" fmla="*/ 472 w 649"/>
                <a:gd name="T63" fmla="*/ 85 h 318"/>
                <a:gd name="T64" fmla="*/ 456 w 649"/>
                <a:gd name="T65" fmla="*/ 78 h 318"/>
                <a:gd name="T66" fmla="*/ 440 w 649"/>
                <a:gd name="T67" fmla="*/ 62 h 318"/>
                <a:gd name="T68" fmla="*/ 412 w 649"/>
                <a:gd name="T69" fmla="*/ 83 h 318"/>
                <a:gd name="T70" fmla="*/ 447 w 649"/>
                <a:gd name="T71" fmla="*/ 45 h 318"/>
                <a:gd name="T72" fmla="*/ 449 w 649"/>
                <a:gd name="T73" fmla="*/ 43 h 318"/>
                <a:gd name="T74" fmla="*/ 413 w 649"/>
                <a:gd name="T75" fmla="*/ 36 h 318"/>
                <a:gd name="T76" fmla="*/ 385 w 649"/>
                <a:gd name="T77" fmla="*/ 41 h 318"/>
                <a:gd name="T78" fmla="*/ 365 w 649"/>
                <a:gd name="T79" fmla="*/ 32 h 318"/>
                <a:gd name="T80" fmla="*/ 368 w 649"/>
                <a:gd name="T81" fmla="*/ 15 h 318"/>
                <a:gd name="T82" fmla="*/ 352 w 649"/>
                <a:gd name="T83" fmla="*/ 11 h 318"/>
                <a:gd name="T84" fmla="*/ 334 w 649"/>
                <a:gd name="T85" fmla="*/ 0 h 318"/>
                <a:gd name="T86" fmla="*/ 26 w 649"/>
                <a:gd name="T87" fmla="*/ 13 h 318"/>
                <a:gd name="T88" fmla="*/ 18 w 649"/>
                <a:gd name="T89" fmla="*/ 22 h 318"/>
                <a:gd name="T90" fmla="*/ 0 w 649"/>
                <a:gd name="T91" fmla="*/ 15 h 318"/>
                <a:gd name="T92" fmla="*/ 8 w 649"/>
                <a:gd name="T93" fmla="*/ 45 h 318"/>
                <a:gd name="T94" fmla="*/ 5 w 649"/>
                <a:gd name="T95" fmla="*/ 87 h 318"/>
                <a:gd name="T96" fmla="*/ 11 w 649"/>
                <a:gd name="T97" fmla="*/ 144 h 318"/>
                <a:gd name="T98" fmla="*/ 32 w 649"/>
                <a:gd name="T99" fmla="*/ 176 h 318"/>
                <a:gd name="T100" fmla="*/ 47 w 649"/>
                <a:gd name="T101" fmla="*/ 199 h 318"/>
                <a:gd name="T102" fmla="*/ 72 w 649"/>
                <a:gd name="T103" fmla="*/ 207 h 318"/>
                <a:gd name="T104" fmla="*/ 123 w 649"/>
                <a:gd name="T105" fmla="*/ 230 h 318"/>
                <a:gd name="T106" fmla="*/ 207 w 649"/>
                <a:gd name="T107" fmla="*/ 235 h 318"/>
                <a:gd name="T108" fmla="*/ 234 w 649"/>
                <a:gd name="T109" fmla="*/ 265 h 318"/>
                <a:gd name="T110" fmla="*/ 273 w 649"/>
                <a:gd name="T111" fmla="*/ 272 h 318"/>
                <a:gd name="T112" fmla="*/ 288 w 649"/>
                <a:gd name="T113" fmla="*/ 301 h 318"/>
                <a:gd name="T114" fmla="*/ 306 w 649"/>
                <a:gd name="T115" fmla="*/ 307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49" h="318">
                  <a:moveTo>
                    <a:pt x="303" y="303"/>
                  </a:moveTo>
                  <a:cubicBezTo>
                    <a:pt x="302" y="301"/>
                    <a:pt x="301" y="300"/>
                    <a:pt x="301" y="298"/>
                  </a:cubicBezTo>
                  <a:cubicBezTo>
                    <a:pt x="301" y="296"/>
                    <a:pt x="302" y="295"/>
                    <a:pt x="304" y="294"/>
                  </a:cubicBezTo>
                  <a:cubicBezTo>
                    <a:pt x="306" y="292"/>
                    <a:pt x="306" y="291"/>
                    <a:pt x="305" y="289"/>
                  </a:cubicBezTo>
                  <a:cubicBezTo>
                    <a:pt x="305" y="287"/>
                    <a:pt x="304" y="285"/>
                    <a:pt x="307" y="283"/>
                  </a:cubicBezTo>
                  <a:cubicBezTo>
                    <a:pt x="307" y="283"/>
                    <a:pt x="308" y="282"/>
                    <a:pt x="309" y="282"/>
                  </a:cubicBezTo>
                  <a:cubicBezTo>
                    <a:pt x="311" y="281"/>
                    <a:pt x="314" y="279"/>
                    <a:pt x="314" y="278"/>
                  </a:cubicBezTo>
                  <a:cubicBezTo>
                    <a:pt x="314" y="276"/>
                    <a:pt x="315" y="273"/>
                    <a:pt x="320" y="273"/>
                  </a:cubicBezTo>
                  <a:cubicBezTo>
                    <a:pt x="321" y="273"/>
                    <a:pt x="322" y="273"/>
                    <a:pt x="323" y="273"/>
                  </a:cubicBezTo>
                  <a:cubicBezTo>
                    <a:pt x="323" y="273"/>
                    <a:pt x="323" y="273"/>
                    <a:pt x="323" y="273"/>
                  </a:cubicBezTo>
                  <a:cubicBezTo>
                    <a:pt x="326" y="273"/>
                    <a:pt x="332" y="268"/>
                    <a:pt x="332" y="266"/>
                  </a:cubicBezTo>
                  <a:cubicBezTo>
                    <a:pt x="331" y="265"/>
                    <a:pt x="331" y="264"/>
                    <a:pt x="332" y="263"/>
                  </a:cubicBezTo>
                  <a:cubicBezTo>
                    <a:pt x="333" y="261"/>
                    <a:pt x="335" y="261"/>
                    <a:pt x="336" y="261"/>
                  </a:cubicBezTo>
                  <a:cubicBezTo>
                    <a:pt x="337" y="261"/>
                    <a:pt x="338" y="262"/>
                    <a:pt x="340" y="262"/>
                  </a:cubicBezTo>
                  <a:cubicBezTo>
                    <a:pt x="341" y="262"/>
                    <a:pt x="341" y="262"/>
                    <a:pt x="342" y="260"/>
                  </a:cubicBezTo>
                  <a:cubicBezTo>
                    <a:pt x="342" y="259"/>
                    <a:pt x="343" y="257"/>
                    <a:pt x="346" y="257"/>
                  </a:cubicBezTo>
                  <a:cubicBezTo>
                    <a:pt x="346" y="257"/>
                    <a:pt x="346" y="257"/>
                    <a:pt x="347" y="258"/>
                  </a:cubicBezTo>
                  <a:cubicBezTo>
                    <a:pt x="348" y="258"/>
                    <a:pt x="348" y="258"/>
                    <a:pt x="349" y="258"/>
                  </a:cubicBezTo>
                  <a:cubicBezTo>
                    <a:pt x="349" y="258"/>
                    <a:pt x="350" y="259"/>
                    <a:pt x="350" y="259"/>
                  </a:cubicBezTo>
                  <a:cubicBezTo>
                    <a:pt x="351" y="257"/>
                    <a:pt x="352" y="257"/>
                    <a:pt x="353" y="257"/>
                  </a:cubicBezTo>
                  <a:cubicBezTo>
                    <a:pt x="355" y="257"/>
                    <a:pt x="357" y="258"/>
                    <a:pt x="359" y="260"/>
                  </a:cubicBezTo>
                  <a:cubicBezTo>
                    <a:pt x="360" y="261"/>
                    <a:pt x="362" y="262"/>
                    <a:pt x="363" y="262"/>
                  </a:cubicBezTo>
                  <a:cubicBezTo>
                    <a:pt x="363" y="262"/>
                    <a:pt x="365" y="262"/>
                    <a:pt x="365" y="261"/>
                  </a:cubicBezTo>
                  <a:cubicBezTo>
                    <a:pt x="365" y="259"/>
                    <a:pt x="367" y="258"/>
                    <a:pt x="368" y="258"/>
                  </a:cubicBezTo>
                  <a:cubicBezTo>
                    <a:pt x="370" y="258"/>
                    <a:pt x="372" y="259"/>
                    <a:pt x="376" y="264"/>
                  </a:cubicBezTo>
                  <a:cubicBezTo>
                    <a:pt x="378" y="266"/>
                    <a:pt x="378" y="266"/>
                    <a:pt x="380" y="266"/>
                  </a:cubicBezTo>
                  <a:cubicBezTo>
                    <a:pt x="382" y="266"/>
                    <a:pt x="382" y="266"/>
                    <a:pt x="382" y="266"/>
                  </a:cubicBezTo>
                  <a:cubicBezTo>
                    <a:pt x="382" y="266"/>
                    <a:pt x="383" y="266"/>
                    <a:pt x="384" y="266"/>
                  </a:cubicBezTo>
                  <a:cubicBezTo>
                    <a:pt x="386" y="266"/>
                    <a:pt x="386" y="266"/>
                    <a:pt x="386" y="265"/>
                  </a:cubicBezTo>
                  <a:cubicBezTo>
                    <a:pt x="387" y="265"/>
                    <a:pt x="387" y="264"/>
                    <a:pt x="387" y="264"/>
                  </a:cubicBezTo>
                  <a:cubicBezTo>
                    <a:pt x="387" y="262"/>
                    <a:pt x="388" y="261"/>
                    <a:pt x="389" y="261"/>
                  </a:cubicBezTo>
                  <a:cubicBezTo>
                    <a:pt x="390" y="261"/>
                    <a:pt x="391" y="262"/>
                    <a:pt x="393" y="264"/>
                  </a:cubicBezTo>
                  <a:cubicBezTo>
                    <a:pt x="392" y="263"/>
                    <a:pt x="393" y="262"/>
                    <a:pt x="393" y="261"/>
                  </a:cubicBezTo>
                  <a:cubicBezTo>
                    <a:pt x="393" y="261"/>
                    <a:pt x="393" y="261"/>
                    <a:pt x="393" y="261"/>
                  </a:cubicBezTo>
                  <a:cubicBezTo>
                    <a:pt x="393" y="261"/>
                    <a:pt x="393" y="260"/>
                    <a:pt x="393" y="260"/>
                  </a:cubicBezTo>
                  <a:cubicBezTo>
                    <a:pt x="391" y="259"/>
                    <a:pt x="391" y="258"/>
                    <a:pt x="391" y="256"/>
                  </a:cubicBezTo>
                  <a:cubicBezTo>
                    <a:pt x="392" y="253"/>
                    <a:pt x="399" y="252"/>
                    <a:pt x="403" y="252"/>
                  </a:cubicBezTo>
                  <a:cubicBezTo>
                    <a:pt x="404" y="252"/>
                    <a:pt x="404" y="252"/>
                    <a:pt x="404" y="252"/>
                  </a:cubicBezTo>
                  <a:cubicBezTo>
                    <a:pt x="406" y="252"/>
                    <a:pt x="407" y="252"/>
                    <a:pt x="408" y="252"/>
                  </a:cubicBezTo>
                  <a:cubicBezTo>
                    <a:pt x="408" y="252"/>
                    <a:pt x="409" y="252"/>
                    <a:pt x="409" y="252"/>
                  </a:cubicBezTo>
                  <a:cubicBezTo>
                    <a:pt x="409" y="252"/>
                    <a:pt x="409" y="252"/>
                    <a:pt x="410" y="251"/>
                  </a:cubicBezTo>
                  <a:cubicBezTo>
                    <a:pt x="411" y="249"/>
                    <a:pt x="413" y="248"/>
                    <a:pt x="414" y="248"/>
                  </a:cubicBezTo>
                  <a:cubicBezTo>
                    <a:pt x="416" y="248"/>
                    <a:pt x="418" y="251"/>
                    <a:pt x="418" y="254"/>
                  </a:cubicBezTo>
                  <a:cubicBezTo>
                    <a:pt x="419" y="254"/>
                    <a:pt x="421" y="253"/>
                    <a:pt x="423" y="253"/>
                  </a:cubicBezTo>
                  <a:cubicBezTo>
                    <a:pt x="426" y="252"/>
                    <a:pt x="429" y="251"/>
                    <a:pt x="431" y="251"/>
                  </a:cubicBezTo>
                  <a:cubicBezTo>
                    <a:pt x="437" y="251"/>
                    <a:pt x="443" y="256"/>
                    <a:pt x="444" y="260"/>
                  </a:cubicBezTo>
                  <a:cubicBezTo>
                    <a:pt x="444" y="262"/>
                    <a:pt x="446" y="262"/>
                    <a:pt x="448" y="260"/>
                  </a:cubicBezTo>
                  <a:cubicBezTo>
                    <a:pt x="449" y="259"/>
                    <a:pt x="449" y="259"/>
                    <a:pt x="449" y="259"/>
                  </a:cubicBezTo>
                  <a:cubicBezTo>
                    <a:pt x="452" y="257"/>
                    <a:pt x="454" y="255"/>
                    <a:pt x="457" y="255"/>
                  </a:cubicBezTo>
                  <a:cubicBezTo>
                    <a:pt x="459" y="255"/>
                    <a:pt x="460" y="256"/>
                    <a:pt x="461" y="257"/>
                  </a:cubicBezTo>
                  <a:cubicBezTo>
                    <a:pt x="463" y="259"/>
                    <a:pt x="465" y="261"/>
                    <a:pt x="467" y="263"/>
                  </a:cubicBezTo>
                  <a:cubicBezTo>
                    <a:pt x="468" y="265"/>
                    <a:pt x="470" y="267"/>
                    <a:pt x="473" y="270"/>
                  </a:cubicBezTo>
                  <a:cubicBezTo>
                    <a:pt x="476" y="273"/>
                    <a:pt x="475" y="277"/>
                    <a:pt x="474" y="279"/>
                  </a:cubicBezTo>
                  <a:cubicBezTo>
                    <a:pt x="473" y="281"/>
                    <a:pt x="473" y="282"/>
                    <a:pt x="473" y="283"/>
                  </a:cubicBezTo>
                  <a:cubicBezTo>
                    <a:pt x="474" y="284"/>
                    <a:pt x="474" y="286"/>
                    <a:pt x="475" y="288"/>
                  </a:cubicBezTo>
                  <a:cubicBezTo>
                    <a:pt x="475" y="290"/>
                    <a:pt x="475" y="292"/>
                    <a:pt x="477" y="293"/>
                  </a:cubicBezTo>
                  <a:cubicBezTo>
                    <a:pt x="481" y="296"/>
                    <a:pt x="481" y="300"/>
                    <a:pt x="481" y="302"/>
                  </a:cubicBezTo>
                  <a:cubicBezTo>
                    <a:pt x="481" y="303"/>
                    <a:pt x="481" y="304"/>
                    <a:pt x="481" y="305"/>
                  </a:cubicBezTo>
                  <a:cubicBezTo>
                    <a:pt x="486" y="306"/>
                    <a:pt x="490" y="313"/>
                    <a:pt x="490" y="316"/>
                  </a:cubicBezTo>
                  <a:cubicBezTo>
                    <a:pt x="491" y="317"/>
                    <a:pt x="493" y="318"/>
                    <a:pt x="494" y="318"/>
                  </a:cubicBezTo>
                  <a:cubicBezTo>
                    <a:pt x="495" y="318"/>
                    <a:pt x="495" y="318"/>
                    <a:pt x="495" y="318"/>
                  </a:cubicBezTo>
                  <a:cubicBezTo>
                    <a:pt x="495" y="315"/>
                    <a:pt x="496" y="313"/>
                    <a:pt x="498" y="310"/>
                  </a:cubicBezTo>
                  <a:cubicBezTo>
                    <a:pt x="499" y="308"/>
                    <a:pt x="500" y="306"/>
                    <a:pt x="500" y="304"/>
                  </a:cubicBezTo>
                  <a:cubicBezTo>
                    <a:pt x="500" y="301"/>
                    <a:pt x="497" y="287"/>
                    <a:pt x="494" y="283"/>
                  </a:cubicBezTo>
                  <a:cubicBezTo>
                    <a:pt x="492" y="280"/>
                    <a:pt x="492" y="278"/>
                    <a:pt x="492" y="277"/>
                  </a:cubicBezTo>
                  <a:cubicBezTo>
                    <a:pt x="492" y="276"/>
                    <a:pt x="492" y="275"/>
                    <a:pt x="491" y="272"/>
                  </a:cubicBezTo>
                  <a:cubicBezTo>
                    <a:pt x="487" y="267"/>
                    <a:pt x="484" y="257"/>
                    <a:pt x="484" y="249"/>
                  </a:cubicBezTo>
                  <a:cubicBezTo>
                    <a:pt x="484" y="241"/>
                    <a:pt x="494" y="228"/>
                    <a:pt x="498" y="224"/>
                  </a:cubicBezTo>
                  <a:cubicBezTo>
                    <a:pt x="500" y="222"/>
                    <a:pt x="503" y="222"/>
                    <a:pt x="505" y="221"/>
                  </a:cubicBezTo>
                  <a:cubicBezTo>
                    <a:pt x="507" y="221"/>
                    <a:pt x="507" y="220"/>
                    <a:pt x="507" y="219"/>
                  </a:cubicBezTo>
                  <a:cubicBezTo>
                    <a:pt x="509" y="215"/>
                    <a:pt x="514" y="209"/>
                    <a:pt x="519" y="209"/>
                  </a:cubicBezTo>
                  <a:cubicBezTo>
                    <a:pt x="519" y="209"/>
                    <a:pt x="520" y="209"/>
                    <a:pt x="520" y="209"/>
                  </a:cubicBezTo>
                  <a:cubicBezTo>
                    <a:pt x="521" y="209"/>
                    <a:pt x="521" y="209"/>
                    <a:pt x="521" y="209"/>
                  </a:cubicBezTo>
                  <a:cubicBezTo>
                    <a:pt x="523" y="209"/>
                    <a:pt x="523" y="209"/>
                    <a:pt x="523" y="208"/>
                  </a:cubicBezTo>
                  <a:cubicBezTo>
                    <a:pt x="524" y="204"/>
                    <a:pt x="530" y="199"/>
                    <a:pt x="537" y="198"/>
                  </a:cubicBezTo>
                  <a:cubicBezTo>
                    <a:pt x="539" y="198"/>
                    <a:pt x="539" y="198"/>
                    <a:pt x="539" y="198"/>
                  </a:cubicBezTo>
                  <a:cubicBezTo>
                    <a:pt x="539" y="197"/>
                    <a:pt x="538" y="196"/>
                    <a:pt x="538" y="195"/>
                  </a:cubicBezTo>
                  <a:cubicBezTo>
                    <a:pt x="537" y="195"/>
                    <a:pt x="537" y="194"/>
                    <a:pt x="537" y="194"/>
                  </a:cubicBezTo>
                  <a:cubicBezTo>
                    <a:pt x="536" y="192"/>
                    <a:pt x="536" y="190"/>
                    <a:pt x="537" y="188"/>
                  </a:cubicBezTo>
                  <a:cubicBezTo>
                    <a:pt x="538" y="186"/>
                    <a:pt x="541" y="185"/>
                    <a:pt x="543" y="188"/>
                  </a:cubicBezTo>
                  <a:cubicBezTo>
                    <a:pt x="543" y="188"/>
                    <a:pt x="546" y="189"/>
                    <a:pt x="548" y="188"/>
                  </a:cubicBezTo>
                  <a:cubicBezTo>
                    <a:pt x="549" y="186"/>
                    <a:pt x="551" y="185"/>
                    <a:pt x="551" y="184"/>
                  </a:cubicBezTo>
                  <a:cubicBezTo>
                    <a:pt x="546" y="184"/>
                    <a:pt x="545" y="182"/>
                    <a:pt x="544" y="181"/>
                  </a:cubicBezTo>
                  <a:cubicBezTo>
                    <a:pt x="544" y="180"/>
                    <a:pt x="544" y="178"/>
                    <a:pt x="547" y="177"/>
                  </a:cubicBezTo>
                  <a:cubicBezTo>
                    <a:pt x="548" y="177"/>
                    <a:pt x="548" y="176"/>
                    <a:pt x="547" y="175"/>
                  </a:cubicBezTo>
                  <a:cubicBezTo>
                    <a:pt x="547" y="174"/>
                    <a:pt x="546" y="173"/>
                    <a:pt x="544" y="173"/>
                  </a:cubicBezTo>
                  <a:cubicBezTo>
                    <a:pt x="543" y="173"/>
                    <a:pt x="540" y="172"/>
                    <a:pt x="539" y="170"/>
                  </a:cubicBezTo>
                  <a:cubicBezTo>
                    <a:pt x="539" y="168"/>
                    <a:pt x="541" y="166"/>
                    <a:pt x="542" y="164"/>
                  </a:cubicBezTo>
                  <a:cubicBezTo>
                    <a:pt x="543" y="163"/>
                    <a:pt x="541" y="162"/>
                    <a:pt x="536" y="158"/>
                  </a:cubicBezTo>
                  <a:cubicBezTo>
                    <a:pt x="536" y="158"/>
                    <a:pt x="536" y="158"/>
                    <a:pt x="536" y="158"/>
                  </a:cubicBezTo>
                  <a:cubicBezTo>
                    <a:pt x="534" y="156"/>
                    <a:pt x="533" y="155"/>
                    <a:pt x="534" y="154"/>
                  </a:cubicBezTo>
                  <a:cubicBezTo>
                    <a:pt x="534" y="152"/>
                    <a:pt x="537" y="151"/>
                    <a:pt x="540" y="150"/>
                  </a:cubicBezTo>
                  <a:cubicBezTo>
                    <a:pt x="541" y="149"/>
                    <a:pt x="541" y="146"/>
                    <a:pt x="540" y="144"/>
                  </a:cubicBezTo>
                  <a:cubicBezTo>
                    <a:pt x="540" y="140"/>
                    <a:pt x="540" y="138"/>
                    <a:pt x="541" y="136"/>
                  </a:cubicBezTo>
                  <a:cubicBezTo>
                    <a:pt x="542" y="134"/>
                    <a:pt x="544" y="133"/>
                    <a:pt x="546" y="133"/>
                  </a:cubicBezTo>
                  <a:cubicBezTo>
                    <a:pt x="547" y="133"/>
                    <a:pt x="548" y="134"/>
                    <a:pt x="549" y="135"/>
                  </a:cubicBezTo>
                  <a:cubicBezTo>
                    <a:pt x="549" y="135"/>
                    <a:pt x="549" y="137"/>
                    <a:pt x="548" y="138"/>
                  </a:cubicBezTo>
                  <a:cubicBezTo>
                    <a:pt x="546" y="142"/>
                    <a:pt x="545" y="145"/>
                    <a:pt x="547" y="147"/>
                  </a:cubicBezTo>
                  <a:cubicBezTo>
                    <a:pt x="550" y="150"/>
                    <a:pt x="552" y="154"/>
                    <a:pt x="551" y="159"/>
                  </a:cubicBezTo>
                  <a:cubicBezTo>
                    <a:pt x="551" y="159"/>
                    <a:pt x="552" y="158"/>
                    <a:pt x="552" y="158"/>
                  </a:cubicBezTo>
                  <a:cubicBezTo>
                    <a:pt x="555" y="151"/>
                    <a:pt x="555" y="146"/>
                    <a:pt x="555" y="145"/>
                  </a:cubicBezTo>
                  <a:cubicBezTo>
                    <a:pt x="552" y="145"/>
                    <a:pt x="551" y="141"/>
                    <a:pt x="552" y="139"/>
                  </a:cubicBezTo>
                  <a:cubicBezTo>
                    <a:pt x="552" y="137"/>
                    <a:pt x="553" y="136"/>
                    <a:pt x="555" y="136"/>
                  </a:cubicBezTo>
                  <a:cubicBezTo>
                    <a:pt x="556" y="136"/>
                    <a:pt x="557" y="137"/>
                    <a:pt x="557" y="138"/>
                  </a:cubicBezTo>
                  <a:cubicBezTo>
                    <a:pt x="558" y="139"/>
                    <a:pt x="559" y="140"/>
                    <a:pt x="559" y="140"/>
                  </a:cubicBezTo>
                  <a:cubicBezTo>
                    <a:pt x="560" y="140"/>
                    <a:pt x="560" y="139"/>
                    <a:pt x="562" y="137"/>
                  </a:cubicBezTo>
                  <a:cubicBezTo>
                    <a:pt x="567" y="133"/>
                    <a:pt x="569" y="127"/>
                    <a:pt x="569" y="126"/>
                  </a:cubicBezTo>
                  <a:cubicBezTo>
                    <a:pt x="567" y="125"/>
                    <a:pt x="567" y="123"/>
                    <a:pt x="567" y="122"/>
                  </a:cubicBezTo>
                  <a:cubicBezTo>
                    <a:pt x="568" y="119"/>
                    <a:pt x="574" y="119"/>
                    <a:pt x="575" y="119"/>
                  </a:cubicBezTo>
                  <a:cubicBezTo>
                    <a:pt x="576" y="119"/>
                    <a:pt x="576" y="119"/>
                    <a:pt x="576" y="119"/>
                  </a:cubicBezTo>
                  <a:cubicBezTo>
                    <a:pt x="577" y="119"/>
                    <a:pt x="577" y="119"/>
                    <a:pt x="577" y="119"/>
                  </a:cubicBezTo>
                  <a:cubicBezTo>
                    <a:pt x="579" y="119"/>
                    <a:pt x="583" y="118"/>
                    <a:pt x="586" y="117"/>
                  </a:cubicBezTo>
                  <a:cubicBezTo>
                    <a:pt x="585" y="118"/>
                    <a:pt x="585" y="118"/>
                    <a:pt x="584" y="118"/>
                  </a:cubicBezTo>
                  <a:cubicBezTo>
                    <a:pt x="580" y="119"/>
                    <a:pt x="577" y="119"/>
                    <a:pt x="575" y="119"/>
                  </a:cubicBezTo>
                  <a:cubicBezTo>
                    <a:pt x="574" y="118"/>
                    <a:pt x="573" y="117"/>
                    <a:pt x="573" y="116"/>
                  </a:cubicBezTo>
                  <a:cubicBezTo>
                    <a:pt x="573" y="110"/>
                    <a:pt x="593" y="108"/>
                    <a:pt x="594" y="108"/>
                  </a:cubicBezTo>
                  <a:cubicBezTo>
                    <a:pt x="595" y="108"/>
                    <a:pt x="595" y="108"/>
                    <a:pt x="596" y="106"/>
                  </a:cubicBezTo>
                  <a:cubicBezTo>
                    <a:pt x="596" y="105"/>
                    <a:pt x="596" y="103"/>
                    <a:pt x="598" y="103"/>
                  </a:cubicBezTo>
                  <a:cubicBezTo>
                    <a:pt x="600" y="103"/>
                    <a:pt x="600" y="104"/>
                    <a:pt x="601" y="104"/>
                  </a:cubicBezTo>
                  <a:cubicBezTo>
                    <a:pt x="602" y="107"/>
                    <a:pt x="605" y="106"/>
                    <a:pt x="608" y="105"/>
                  </a:cubicBezTo>
                  <a:cubicBezTo>
                    <a:pt x="608" y="105"/>
                    <a:pt x="608" y="104"/>
                    <a:pt x="608" y="103"/>
                  </a:cubicBezTo>
                  <a:cubicBezTo>
                    <a:pt x="608" y="102"/>
                    <a:pt x="607" y="100"/>
                    <a:pt x="605" y="100"/>
                  </a:cubicBezTo>
                  <a:cubicBezTo>
                    <a:pt x="604" y="99"/>
                    <a:pt x="603" y="98"/>
                    <a:pt x="603" y="97"/>
                  </a:cubicBezTo>
                  <a:cubicBezTo>
                    <a:pt x="602" y="96"/>
                    <a:pt x="603" y="95"/>
                    <a:pt x="604" y="94"/>
                  </a:cubicBezTo>
                  <a:cubicBezTo>
                    <a:pt x="605" y="93"/>
                    <a:pt x="605" y="93"/>
                    <a:pt x="605" y="93"/>
                  </a:cubicBezTo>
                  <a:cubicBezTo>
                    <a:pt x="604" y="90"/>
                    <a:pt x="606" y="87"/>
                    <a:pt x="606" y="85"/>
                  </a:cubicBezTo>
                  <a:cubicBezTo>
                    <a:pt x="607" y="84"/>
                    <a:pt x="610" y="79"/>
                    <a:pt x="614" y="78"/>
                  </a:cubicBezTo>
                  <a:cubicBezTo>
                    <a:pt x="616" y="77"/>
                    <a:pt x="616" y="77"/>
                    <a:pt x="616" y="76"/>
                  </a:cubicBezTo>
                  <a:cubicBezTo>
                    <a:pt x="617" y="75"/>
                    <a:pt x="618" y="74"/>
                    <a:pt x="621" y="74"/>
                  </a:cubicBezTo>
                  <a:cubicBezTo>
                    <a:pt x="622" y="74"/>
                    <a:pt x="623" y="73"/>
                    <a:pt x="624" y="70"/>
                  </a:cubicBezTo>
                  <a:cubicBezTo>
                    <a:pt x="625" y="69"/>
                    <a:pt x="626" y="67"/>
                    <a:pt x="628" y="66"/>
                  </a:cubicBezTo>
                  <a:cubicBezTo>
                    <a:pt x="629" y="65"/>
                    <a:pt x="630" y="65"/>
                    <a:pt x="631" y="65"/>
                  </a:cubicBezTo>
                  <a:cubicBezTo>
                    <a:pt x="633" y="65"/>
                    <a:pt x="634" y="65"/>
                    <a:pt x="636" y="66"/>
                  </a:cubicBezTo>
                  <a:cubicBezTo>
                    <a:pt x="637" y="67"/>
                    <a:pt x="638" y="67"/>
                    <a:pt x="639" y="67"/>
                  </a:cubicBezTo>
                  <a:cubicBezTo>
                    <a:pt x="640" y="67"/>
                    <a:pt x="641" y="67"/>
                    <a:pt x="642" y="66"/>
                  </a:cubicBezTo>
                  <a:cubicBezTo>
                    <a:pt x="644" y="65"/>
                    <a:pt x="646" y="63"/>
                    <a:pt x="649" y="61"/>
                  </a:cubicBezTo>
                  <a:cubicBezTo>
                    <a:pt x="639" y="47"/>
                    <a:pt x="640" y="37"/>
                    <a:pt x="640" y="32"/>
                  </a:cubicBezTo>
                  <a:cubicBezTo>
                    <a:pt x="640" y="32"/>
                    <a:pt x="640" y="31"/>
                    <a:pt x="640" y="31"/>
                  </a:cubicBezTo>
                  <a:cubicBezTo>
                    <a:pt x="639" y="30"/>
                    <a:pt x="637" y="30"/>
                    <a:pt x="636" y="30"/>
                  </a:cubicBezTo>
                  <a:cubicBezTo>
                    <a:pt x="633" y="30"/>
                    <a:pt x="629" y="30"/>
                    <a:pt x="626" y="27"/>
                  </a:cubicBezTo>
                  <a:cubicBezTo>
                    <a:pt x="623" y="27"/>
                    <a:pt x="617" y="39"/>
                    <a:pt x="615" y="46"/>
                  </a:cubicBezTo>
                  <a:cubicBezTo>
                    <a:pt x="613" y="54"/>
                    <a:pt x="601" y="61"/>
                    <a:pt x="600" y="62"/>
                  </a:cubicBezTo>
                  <a:cubicBezTo>
                    <a:pt x="599" y="63"/>
                    <a:pt x="599" y="63"/>
                    <a:pt x="599" y="63"/>
                  </a:cubicBezTo>
                  <a:cubicBezTo>
                    <a:pt x="599" y="63"/>
                    <a:pt x="599" y="63"/>
                    <a:pt x="599" y="63"/>
                  </a:cubicBezTo>
                  <a:cubicBezTo>
                    <a:pt x="599" y="63"/>
                    <a:pt x="563" y="63"/>
                    <a:pt x="560" y="63"/>
                  </a:cubicBezTo>
                  <a:cubicBezTo>
                    <a:pt x="560" y="63"/>
                    <a:pt x="558" y="64"/>
                    <a:pt x="548" y="73"/>
                  </a:cubicBezTo>
                  <a:cubicBezTo>
                    <a:pt x="548" y="75"/>
                    <a:pt x="548" y="77"/>
                    <a:pt x="547" y="78"/>
                  </a:cubicBezTo>
                  <a:cubicBezTo>
                    <a:pt x="544" y="83"/>
                    <a:pt x="533" y="86"/>
                    <a:pt x="523" y="86"/>
                  </a:cubicBezTo>
                  <a:cubicBezTo>
                    <a:pt x="521" y="86"/>
                    <a:pt x="519" y="86"/>
                    <a:pt x="517" y="86"/>
                  </a:cubicBezTo>
                  <a:cubicBezTo>
                    <a:pt x="517" y="88"/>
                    <a:pt x="517" y="89"/>
                    <a:pt x="517" y="89"/>
                  </a:cubicBezTo>
                  <a:cubicBezTo>
                    <a:pt x="517" y="91"/>
                    <a:pt x="516" y="92"/>
                    <a:pt x="513" y="94"/>
                  </a:cubicBezTo>
                  <a:cubicBezTo>
                    <a:pt x="511" y="97"/>
                    <a:pt x="502" y="102"/>
                    <a:pt x="491" y="108"/>
                  </a:cubicBezTo>
                  <a:cubicBezTo>
                    <a:pt x="487" y="110"/>
                    <a:pt x="487" y="110"/>
                    <a:pt x="487" y="110"/>
                  </a:cubicBezTo>
                  <a:cubicBezTo>
                    <a:pt x="480" y="113"/>
                    <a:pt x="471" y="113"/>
                    <a:pt x="466" y="110"/>
                  </a:cubicBezTo>
                  <a:cubicBezTo>
                    <a:pt x="463" y="109"/>
                    <a:pt x="461" y="106"/>
                    <a:pt x="461" y="103"/>
                  </a:cubicBezTo>
                  <a:cubicBezTo>
                    <a:pt x="461" y="97"/>
                    <a:pt x="465" y="96"/>
                    <a:pt x="467" y="96"/>
                  </a:cubicBezTo>
                  <a:cubicBezTo>
                    <a:pt x="470" y="96"/>
                    <a:pt x="472" y="97"/>
                    <a:pt x="473" y="99"/>
                  </a:cubicBezTo>
                  <a:cubicBezTo>
                    <a:pt x="473" y="99"/>
                    <a:pt x="473" y="99"/>
                    <a:pt x="474" y="99"/>
                  </a:cubicBezTo>
                  <a:cubicBezTo>
                    <a:pt x="472" y="97"/>
                    <a:pt x="472" y="94"/>
                    <a:pt x="472" y="91"/>
                  </a:cubicBezTo>
                  <a:cubicBezTo>
                    <a:pt x="471" y="90"/>
                    <a:pt x="472" y="87"/>
                    <a:pt x="472" y="85"/>
                  </a:cubicBezTo>
                  <a:cubicBezTo>
                    <a:pt x="472" y="81"/>
                    <a:pt x="472" y="78"/>
                    <a:pt x="470" y="78"/>
                  </a:cubicBezTo>
                  <a:cubicBezTo>
                    <a:pt x="468" y="77"/>
                    <a:pt x="465" y="79"/>
                    <a:pt x="463" y="80"/>
                  </a:cubicBezTo>
                  <a:cubicBezTo>
                    <a:pt x="461" y="81"/>
                    <a:pt x="460" y="82"/>
                    <a:pt x="459" y="82"/>
                  </a:cubicBezTo>
                  <a:cubicBezTo>
                    <a:pt x="458" y="82"/>
                    <a:pt x="458" y="82"/>
                    <a:pt x="457" y="81"/>
                  </a:cubicBezTo>
                  <a:cubicBezTo>
                    <a:pt x="456" y="80"/>
                    <a:pt x="456" y="79"/>
                    <a:pt x="456" y="78"/>
                  </a:cubicBezTo>
                  <a:cubicBezTo>
                    <a:pt x="457" y="75"/>
                    <a:pt x="458" y="73"/>
                    <a:pt x="460" y="70"/>
                  </a:cubicBezTo>
                  <a:cubicBezTo>
                    <a:pt x="462" y="66"/>
                    <a:pt x="464" y="63"/>
                    <a:pt x="461" y="59"/>
                  </a:cubicBezTo>
                  <a:cubicBezTo>
                    <a:pt x="458" y="54"/>
                    <a:pt x="455" y="53"/>
                    <a:pt x="452" y="53"/>
                  </a:cubicBezTo>
                  <a:cubicBezTo>
                    <a:pt x="450" y="53"/>
                    <a:pt x="448" y="54"/>
                    <a:pt x="447" y="56"/>
                  </a:cubicBezTo>
                  <a:cubicBezTo>
                    <a:pt x="446" y="61"/>
                    <a:pt x="442" y="62"/>
                    <a:pt x="440" y="62"/>
                  </a:cubicBezTo>
                  <a:cubicBezTo>
                    <a:pt x="438" y="63"/>
                    <a:pt x="436" y="63"/>
                    <a:pt x="436" y="65"/>
                  </a:cubicBezTo>
                  <a:cubicBezTo>
                    <a:pt x="433" y="70"/>
                    <a:pt x="431" y="80"/>
                    <a:pt x="433" y="87"/>
                  </a:cubicBezTo>
                  <a:cubicBezTo>
                    <a:pt x="435" y="97"/>
                    <a:pt x="431" y="102"/>
                    <a:pt x="424" y="106"/>
                  </a:cubicBezTo>
                  <a:cubicBezTo>
                    <a:pt x="420" y="108"/>
                    <a:pt x="417" y="108"/>
                    <a:pt x="415" y="105"/>
                  </a:cubicBezTo>
                  <a:cubicBezTo>
                    <a:pt x="411" y="101"/>
                    <a:pt x="411" y="92"/>
                    <a:pt x="412" y="83"/>
                  </a:cubicBezTo>
                  <a:cubicBezTo>
                    <a:pt x="413" y="79"/>
                    <a:pt x="414" y="76"/>
                    <a:pt x="415" y="73"/>
                  </a:cubicBezTo>
                  <a:cubicBezTo>
                    <a:pt x="416" y="70"/>
                    <a:pt x="417" y="66"/>
                    <a:pt x="417" y="65"/>
                  </a:cubicBezTo>
                  <a:cubicBezTo>
                    <a:pt x="415" y="65"/>
                    <a:pt x="414" y="64"/>
                    <a:pt x="414" y="63"/>
                  </a:cubicBezTo>
                  <a:cubicBezTo>
                    <a:pt x="413" y="58"/>
                    <a:pt x="425" y="49"/>
                    <a:pt x="433" y="47"/>
                  </a:cubicBezTo>
                  <a:cubicBezTo>
                    <a:pt x="438" y="46"/>
                    <a:pt x="443" y="45"/>
                    <a:pt x="447" y="45"/>
                  </a:cubicBezTo>
                  <a:cubicBezTo>
                    <a:pt x="450" y="45"/>
                    <a:pt x="454" y="44"/>
                    <a:pt x="455" y="44"/>
                  </a:cubicBezTo>
                  <a:cubicBezTo>
                    <a:pt x="455" y="44"/>
                    <a:pt x="456" y="44"/>
                    <a:pt x="456" y="43"/>
                  </a:cubicBezTo>
                  <a:cubicBezTo>
                    <a:pt x="455" y="43"/>
                    <a:pt x="454" y="42"/>
                    <a:pt x="453" y="41"/>
                  </a:cubicBezTo>
                  <a:cubicBezTo>
                    <a:pt x="453" y="42"/>
                    <a:pt x="452" y="42"/>
                    <a:pt x="452" y="42"/>
                  </a:cubicBezTo>
                  <a:cubicBezTo>
                    <a:pt x="451" y="43"/>
                    <a:pt x="450" y="43"/>
                    <a:pt x="449" y="43"/>
                  </a:cubicBezTo>
                  <a:cubicBezTo>
                    <a:pt x="447" y="43"/>
                    <a:pt x="446" y="42"/>
                    <a:pt x="445" y="41"/>
                  </a:cubicBezTo>
                  <a:cubicBezTo>
                    <a:pt x="444" y="39"/>
                    <a:pt x="443" y="38"/>
                    <a:pt x="440" y="38"/>
                  </a:cubicBezTo>
                  <a:cubicBezTo>
                    <a:pt x="438" y="38"/>
                    <a:pt x="435" y="39"/>
                    <a:pt x="432" y="40"/>
                  </a:cubicBezTo>
                  <a:cubicBezTo>
                    <a:pt x="427" y="42"/>
                    <a:pt x="422" y="44"/>
                    <a:pt x="419" y="42"/>
                  </a:cubicBezTo>
                  <a:cubicBezTo>
                    <a:pt x="415" y="40"/>
                    <a:pt x="414" y="38"/>
                    <a:pt x="413" y="36"/>
                  </a:cubicBezTo>
                  <a:cubicBezTo>
                    <a:pt x="413" y="35"/>
                    <a:pt x="413" y="35"/>
                    <a:pt x="411" y="35"/>
                  </a:cubicBezTo>
                  <a:cubicBezTo>
                    <a:pt x="409" y="35"/>
                    <a:pt x="408" y="34"/>
                    <a:pt x="408" y="33"/>
                  </a:cubicBezTo>
                  <a:cubicBezTo>
                    <a:pt x="407" y="32"/>
                    <a:pt x="407" y="30"/>
                    <a:pt x="408" y="29"/>
                  </a:cubicBezTo>
                  <a:cubicBezTo>
                    <a:pt x="406" y="30"/>
                    <a:pt x="404" y="31"/>
                    <a:pt x="402" y="33"/>
                  </a:cubicBezTo>
                  <a:cubicBezTo>
                    <a:pt x="396" y="37"/>
                    <a:pt x="390" y="41"/>
                    <a:pt x="385" y="41"/>
                  </a:cubicBezTo>
                  <a:cubicBezTo>
                    <a:pt x="383" y="41"/>
                    <a:pt x="381" y="40"/>
                    <a:pt x="380" y="39"/>
                  </a:cubicBezTo>
                  <a:cubicBezTo>
                    <a:pt x="378" y="37"/>
                    <a:pt x="376" y="37"/>
                    <a:pt x="374" y="38"/>
                  </a:cubicBezTo>
                  <a:cubicBezTo>
                    <a:pt x="373" y="38"/>
                    <a:pt x="371" y="38"/>
                    <a:pt x="370" y="38"/>
                  </a:cubicBezTo>
                  <a:cubicBezTo>
                    <a:pt x="368" y="38"/>
                    <a:pt x="367" y="38"/>
                    <a:pt x="365" y="36"/>
                  </a:cubicBezTo>
                  <a:cubicBezTo>
                    <a:pt x="364" y="35"/>
                    <a:pt x="364" y="33"/>
                    <a:pt x="365" y="32"/>
                  </a:cubicBezTo>
                  <a:cubicBezTo>
                    <a:pt x="367" y="26"/>
                    <a:pt x="382" y="18"/>
                    <a:pt x="390" y="18"/>
                  </a:cubicBezTo>
                  <a:cubicBezTo>
                    <a:pt x="390" y="18"/>
                    <a:pt x="390" y="18"/>
                    <a:pt x="390" y="18"/>
                  </a:cubicBezTo>
                  <a:cubicBezTo>
                    <a:pt x="387" y="18"/>
                    <a:pt x="384" y="17"/>
                    <a:pt x="382" y="17"/>
                  </a:cubicBezTo>
                  <a:cubicBezTo>
                    <a:pt x="381" y="17"/>
                    <a:pt x="381" y="17"/>
                    <a:pt x="381" y="17"/>
                  </a:cubicBezTo>
                  <a:cubicBezTo>
                    <a:pt x="377" y="21"/>
                    <a:pt x="372" y="20"/>
                    <a:pt x="368" y="15"/>
                  </a:cubicBezTo>
                  <a:cubicBezTo>
                    <a:pt x="368" y="15"/>
                    <a:pt x="367" y="15"/>
                    <a:pt x="367" y="15"/>
                  </a:cubicBezTo>
                  <a:cubicBezTo>
                    <a:pt x="366" y="15"/>
                    <a:pt x="366" y="15"/>
                    <a:pt x="366" y="15"/>
                  </a:cubicBezTo>
                  <a:cubicBezTo>
                    <a:pt x="364" y="15"/>
                    <a:pt x="361" y="15"/>
                    <a:pt x="359" y="12"/>
                  </a:cubicBezTo>
                  <a:cubicBezTo>
                    <a:pt x="357" y="10"/>
                    <a:pt x="356" y="10"/>
                    <a:pt x="355" y="10"/>
                  </a:cubicBezTo>
                  <a:cubicBezTo>
                    <a:pt x="354" y="10"/>
                    <a:pt x="353" y="11"/>
                    <a:pt x="352" y="11"/>
                  </a:cubicBezTo>
                  <a:cubicBezTo>
                    <a:pt x="351" y="12"/>
                    <a:pt x="351" y="12"/>
                    <a:pt x="351" y="12"/>
                  </a:cubicBezTo>
                  <a:cubicBezTo>
                    <a:pt x="348" y="13"/>
                    <a:pt x="346" y="12"/>
                    <a:pt x="343" y="11"/>
                  </a:cubicBezTo>
                  <a:cubicBezTo>
                    <a:pt x="342" y="10"/>
                    <a:pt x="341" y="9"/>
                    <a:pt x="339" y="9"/>
                  </a:cubicBezTo>
                  <a:cubicBezTo>
                    <a:pt x="336" y="7"/>
                    <a:pt x="336" y="5"/>
                    <a:pt x="335" y="3"/>
                  </a:cubicBezTo>
                  <a:cubicBezTo>
                    <a:pt x="335" y="1"/>
                    <a:pt x="335" y="1"/>
                    <a:pt x="334" y="0"/>
                  </a:cubicBezTo>
                  <a:cubicBezTo>
                    <a:pt x="334" y="0"/>
                    <a:pt x="334" y="0"/>
                    <a:pt x="334" y="0"/>
                  </a:cubicBezTo>
                  <a:cubicBezTo>
                    <a:pt x="334" y="0"/>
                    <a:pt x="334" y="2"/>
                    <a:pt x="334" y="3"/>
                  </a:cubicBezTo>
                  <a:cubicBezTo>
                    <a:pt x="333" y="5"/>
                    <a:pt x="333" y="5"/>
                    <a:pt x="333" y="5"/>
                  </a:cubicBezTo>
                  <a:cubicBezTo>
                    <a:pt x="25" y="7"/>
                    <a:pt x="25" y="7"/>
                    <a:pt x="25" y="7"/>
                  </a:cubicBezTo>
                  <a:cubicBezTo>
                    <a:pt x="26" y="9"/>
                    <a:pt x="26" y="11"/>
                    <a:pt x="26" y="13"/>
                  </a:cubicBezTo>
                  <a:cubicBezTo>
                    <a:pt x="26" y="15"/>
                    <a:pt x="25" y="16"/>
                    <a:pt x="26" y="18"/>
                  </a:cubicBezTo>
                  <a:cubicBezTo>
                    <a:pt x="27" y="21"/>
                    <a:pt x="27" y="27"/>
                    <a:pt x="24" y="30"/>
                  </a:cubicBezTo>
                  <a:cubicBezTo>
                    <a:pt x="23" y="31"/>
                    <a:pt x="22" y="32"/>
                    <a:pt x="20" y="32"/>
                  </a:cubicBezTo>
                  <a:cubicBezTo>
                    <a:pt x="18" y="32"/>
                    <a:pt x="16" y="30"/>
                    <a:pt x="15" y="28"/>
                  </a:cubicBezTo>
                  <a:cubicBezTo>
                    <a:pt x="15" y="26"/>
                    <a:pt x="16" y="23"/>
                    <a:pt x="18" y="22"/>
                  </a:cubicBezTo>
                  <a:cubicBezTo>
                    <a:pt x="18" y="22"/>
                    <a:pt x="18" y="21"/>
                    <a:pt x="18" y="20"/>
                  </a:cubicBezTo>
                  <a:cubicBezTo>
                    <a:pt x="18" y="19"/>
                    <a:pt x="18" y="19"/>
                    <a:pt x="17" y="19"/>
                  </a:cubicBezTo>
                  <a:cubicBezTo>
                    <a:pt x="16" y="19"/>
                    <a:pt x="15" y="19"/>
                    <a:pt x="15" y="18"/>
                  </a:cubicBezTo>
                  <a:cubicBezTo>
                    <a:pt x="14" y="17"/>
                    <a:pt x="14" y="16"/>
                    <a:pt x="13" y="15"/>
                  </a:cubicBezTo>
                  <a:cubicBezTo>
                    <a:pt x="10" y="16"/>
                    <a:pt x="5" y="16"/>
                    <a:pt x="0" y="15"/>
                  </a:cubicBezTo>
                  <a:cubicBezTo>
                    <a:pt x="0" y="18"/>
                    <a:pt x="2" y="23"/>
                    <a:pt x="5" y="27"/>
                  </a:cubicBezTo>
                  <a:cubicBezTo>
                    <a:pt x="7" y="30"/>
                    <a:pt x="8" y="33"/>
                    <a:pt x="8" y="35"/>
                  </a:cubicBezTo>
                  <a:cubicBezTo>
                    <a:pt x="8" y="36"/>
                    <a:pt x="8" y="37"/>
                    <a:pt x="9" y="37"/>
                  </a:cubicBezTo>
                  <a:cubicBezTo>
                    <a:pt x="13" y="40"/>
                    <a:pt x="13" y="42"/>
                    <a:pt x="13" y="43"/>
                  </a:cubicBezTo>
                  <a:cubicBezTo>
                    <a:pt x="13" y="43"/>
                    <a:pt x="12" y="45"/>
                    <a:pt x="8" y="45"/>
                  </a:cubicBezTo>
                  <a:cubicBezTo>
                    <a:pt x="8" y="45"/>
                    <a:pt x="8" y="46"/>
                    <a:pt x="8" y="46"/>
                  </a:cubicBezTo>
                  <a:cubicBezTo>
                    <a:pt x="9" y="48"/>
                    <a:pt x="9" y="50"/>
                    <a:pt x="8" y="53"/>
                  </a:cubicBezTo>
                  <a:cubicBezTo>
                    <a:pt x="7" y="58"/>
                    <a:pt x="7" y="64"/>
                    <a:pt x="7" y="70"/>
                  </a:cubicBezTo>
                  <a:cubicBezTo>
                    <a:pt x="7" y="75"/>
                    <a:pt x="7" y="79"/>
                    <a:pt x="6" y="81"/>
                  </a:cubicBezTo>
                  <a:cubicBezTo>
                    <a:pt x="6" y="83"/>
                    <a:pt x="5" y="85"/>
                    <a:pt x="5" y="87"/>
                  </a:cubicBezTo>
                  <a:cubicBezTo>
                    <a:pt x="3" y="91"/>
                    <a:pt x="1" y="95"/>
                    <a:pt x="3" y="97"/>
                  </a:cubicBezTo>
                  <a:cubicBezTo>
                    <a:pt x="7" y="104"/>
                    <a:pt x="9" y="111"/>
                    <a:pt x="7" y="117"/>
                  </a:cubicBezTo>
                  <a:cubicBezTo>
                    <a:pt x="5" y="123"/>
                    <a:pt x="6" y="126"/>
                    <a:pt x="8" y="130"/>
                  </a:cubicBezTo>
                  <a:cubicBezTo>
                    <a:pt x="10" y="133"/>
                    <a:pt x="10" y="137"/>
                    <a:pt x="10" y="139"/>
                  </a:cubicBezTo>
                  <a:cubicBezTo>
                    <a:pt x="10" y="141"/>
                    <a:pt x="10" y="144"/>
                    <a:pt x="11" y="144"/>
                  </a:cubicBezTo>
                  <a:cubicBezTo>
                    <a:pt x="14" y="146"/>
                    <a:pt x="17" y="150"/>
                    <a:pt x="20" y="155"/>
                  </a:cubicBezTo>
                  <a:cubicBezTo>
                    <a:pt x="21" y="156"/>
                    <a:pt x="22" y="157"/>
                    <a:pt x="23" y="157"/>
                  </a:cubicBezTo>
                  <a:cubicBezTo>
                    <a:pt x="24" y="158"/>
                    <a:pt x="26" y="159"/>
                    <a:pt x="26" y="162"/>
                  </a:cubicBezTo>
                  <a:cubicBezTo>
                    <a:pt x="27" y="166"/>
                    <a:pt x="27" y="166"/>
                    <a:pt x="29" y="167"/>
                  </a:cubicBezTo>
                  <a:cubicBezTo>
                    <a:pt x="34" y="169"/>
                    <a:pt x="33" y="174"/>
                    <a:pt x="32" y="176"/>
                  </a:cubicBezTo>
                  <a:cubicBezTo>
                    <a:pt x="32" y="177"/>
                    <a:pt x="32" y="177"/>
                    <a:pt x="32" y="178"/>
                  </a:cubicBezTo>
                  <a:cubicBezTo>
                    <a:pt x="32" y="179"/>
                    <a:pt x="38" y="184"/>
                    <a:pt x="42" y="188"/>
                  </a:cubicBezTo>
                  <a:cubicBezTo>
                    <a:pt x="43" y="189"/>
                    <a:pt x="43" y="189"/>
                    <a:pt x="43" y="189"/>
                  </a:cubicBezTo>
                  <a:cubicBezTo>
                    <a:pt x="47" y="193"/>
                    <a:pt x="47" y="196"/>
                    <a:pt x="47" y="198"/>
                  </a:cubicBezTo>
                  <a:cubicBezTo>
                    <a:pt x="47" y="199"/>
                    <a:pt x="47" y="199"/>
                    <a:pt x="47" y="199"/>
                  </a:cubicBezTo>
                  <a:cubicBezTo>
                    <a:pt x="48" y="199"/>
                    <a:pt x="48" y="199"/>
                    <a:pt x="48" y="199"/>
                  </a:cubicBezTo>
                  <a:cubicBezTo>
                    <a:pt x="53" y="199"/>
                    <a:pt x="58" y="202"/>
                    <a:pt x="63" y="205"/>
                  </a:cubicBezTo>
                  <a:cubicBezTo>
                    <a:pt x="65" y="207"/>
                    <a:pt x="66" y="207"/>
                    <a:pt x="67" y="207"/>
                  </a:cubicBezTo>
                  <a:cubicBezTo>
                    <a:pt x="68" y="207"/>
                    <a:pt x="68" y="207"/>
                    <a:pt x="68" y="207"/>
                  </a:cubicBezTo>
                  <a:cubicBezTo>
                    <a:pt x="69" y="207"/>
                    <a:pt x="71" y="207"/>
                    <a:pt x="72" y="207"/>
                  </a:cubicBezTo>
                  <a:cubicBezTo>
                    <a:pt x="76" y="208"/>
                    <a:pt x="82" y="216"/>
                    <a:pt x="84" y="221"/>
                  </a:cubicBezTo>
                  <a:cubicBezTo>
                    <a:pt x="84" y="223"/>
                    <a:pt x="85" y="225"/>
                    <a:pt x="85" y="226"/>
                  </a:cubicBezTo>
                  <a:cubicBezTo>
                    <a:pt x="111" y="223"/>
                    <a:pt x="111" y="223"/>
                    <a:pt x="111" y="223"/>
                  </a:cubicBezTo>
                  <a:cubicBezTo>
                    <a:pt x="111" y="223"/>
                    <a:pt x="111" y="223"/>
                    <a:pt x="111" y="223"/>
                  </a:cubicBezTo>
                  <a:cubicBezTo>
                    <a:pt x="113" y="225"/>
                    <a:pt x="120" y="229"/>
                    <a:pt x="123" y="230"/>
                  </a:cubicBezTo>
                  <a:cubicBezTo>
                    <a:pt x="127" y="231"/>
                    <a:pt x="149" y="239"/>
                    <a:pt x="152" y="240"/>
                  </a:cubicBezTo>
                  <a:cubicBezTo>
                    <a:pt x="183" y="240"/>
                    <a:pt x="183" y="240"/>
                    <a:pt x="183" y="240"/>
                  </a:cubicBezTo>
                  <a:cubicBezTo>
                    <a:pt x="187" y="235"/>
                    <a:pt x="187" y="235"/>
                    <a:pt x="187" y="235"/>
                  </a:cubicBezTo>
                  <a:cubicBezTo>
                    <a:pt x="206" y="235"/>
                    <a:pt x="206" y="235"/>
                    <a:pt x="206" y="235"/>
                  </a:cubicBezTo>
                  <a:cubicBezTo>
                    <a:pt x="207" y="235"/>
                    <a:pt x="207" y="235"/>
                    <a:pt x="207" y="235"/>
                  </a:cubicBezTo>
                  <a:cubicBezTo>
                    <a:pt x="212" y="240"/>
                    <a:pt x="218" y="246"/>
                    <a:pt x="219" y="247"/>
                  </a:cubicBezTo>
                  <a:cubicBezTo>
                    <a:pt x="221" y="247"/>
                    <a:pt x="227" y="253"/>
                    <a:pt x="227" y="257"/>
                  </a:cubicBezTo>
                  <a:cubicBezTo>
                    <a:pt x="227" y="259"/>
                    <a:pt x="228" y="261"/>
                    <a:pt x="230" y="263"/>
                  </a:cubicBezTo>
                  <a:cubicBezTo>
                    <a:pt x="231" y="263"/>
                    <a:pt x="232" y="263"/>
                    <a:pt x="232" y="264"/>
                  </a:cubicBezTo>
                  <a:cubicBezTo>
                    <a:pt x="233" y="264"/>
                    <a:pt x="233" y="264"/>
                    <a:pt x="234" y="265"/>
                  </a:cubicBezTo>
                  <a:cubicBezTo>
                    <a:pt x="235" y="266"/>
                    <a:pt x="238" y="267"/>
                    <a:pt x="240" y="268"/>
                  </a:cubicBezTo>
                  <a:cubicBezTo>
                    <a:pt x="240" y="268"/>
                    <a:pt x="241" y="269"/>
                    <a:pt x="241" y="269"/>
                  </a:cubicBezTo>
                  <a:cubicBezTo>
                    <a:pt x="242" y="268"/>
                    <a:pt x="242" y="268"/>
                    <a:pt x="242" y="267"/>
                  </a:cubicBezTo>
                  <a:cubicBezTo>
                    <a:pt x="244" y="264"/>
                    <a:pt x="247" y="259"/>
                    <a:pt x="251" y="259"/>
                  </a:cubicBezTo>
                  <a:cubicBezTo>
                    <a:pt x="256" y="259"/>
                    <a:pt x="271" y="263"/>
                    <a:pt x="273" y="272"/>
                  </a:cubicBezTo>
                  <a:cubicBezTo>
                    <a:pt x="275" y="279"/>
                    <a:pt x="281" y="284"/>
                    <a:pt x="283" y="286"/>
                  </a:cubicBezTo>
                  <a:cubicBezTo>
                    <a:pt x="285" y="287"/>
                    <a:pt x="285" y="290"/>
                    <a:pt x="285" y="292"/>
                  </a:cubicBezTo>
                  <a:cubicBezTo>
                    <a:pt x="286" y="293"/>
                    <a:pt x="286" y="294"/>
                    <a:pt x="286" y="295"/>
                  </a:cubicBezTo>
                  <a:cubicBezTo>
                    <a:pt x="287" y="296"/>
                    <a:pt x="287" y="298"/>
                    <a:pt x="288" y="299"/>
                  </a:cubicBezTo>
                  <a:cubicBezTo>
                    <a:pt x="288" y="300"/>
                    <a:pt x="288" y="300"/>
                    <a:pt x="288" y="301"/>
                  </a:cubicBezTo>
                  <a:cubicBezTo>
                    <a:pt x="289" y="301"/>
                    <a:pt x="289" y="301"/>
                    <a:pt x="289" y="301"/>
                  </a:cubicBezTo>
                  <a:cubicBezTo>
                    <a:pt x="290" y="301"/>
                    <a:pt x="291" y="302"/>
                    <a:pt x="293" y="303"/>
                  </a:cubicBezTo>
                  <a:cubicBezTo>
                    <a:pt x="296" y="304"/>
                    <a:pt x="301" y="306"/>
                    <a:pt x="303" y="306"/>
                  </a:cubicBezTo>
                  <a:cubicBezTo>
                    <a:pt x="304" y="306"/>
                    <a:pt x="304" y="306"/>
                    <a:pt x="304" y="306"/>
                  </a:cubicBezTo>
                  <a:cubicBezTo>
                    <a:pt x="304" y="306"/>
                    <a:pt x="305" y="307"/>
                    <a:pt x="306" y="307"/>
                  </a:cubicBezTo>
                  <a:cubicBezTo>
                    <a:pt x="306" y="307"/>
                    <a:pt x="306" y="307"/>
                    <a:pt x="306" y="307"/>
                  </a:cubicBezTo>
                  <a:cubicBezTo>
                    <a:pt x="305" y="305"/>
                    <a:pt x="304" y="304"/>
                    <a:pt x="303" y="303"/>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dirty="0">
                <a:latin typeface="Lato Light"/>
                <a:cs typeface="Lato Light"/>
              </a:endParaRPr>
            </a:p>
          </p:txBody>
        </p:sp>
        <p:sp>
          <p:nvSpPr>
            <p:cNvPr id="784" name="Freeform 2211"/>
            <p:cNvSpPr>
              <a:spLocks/>
            </p:cNvSpPr>
            <p:nvPr/>
          </p:nvSpPr>
          <p:spPr bwMode="auto">
            <a:xfrm>
              <a:off x="949845" y="2389187"/>
              <a:ext cx="761942" cy="507173"/>
            </a:xfrm>
            <a:custGeom>
              <a:avLst/>
              <a:gdLst>
                <a:gd name="T0" fmla="*/ 251 w 429"/>
                <a:gd name="T1" fmla="*/ 27 h 296"/>
                <a:gd name="T2" fmla="*/ 182 w 429"/>
                <a:gd name="T3" fmla="*/ 20 h 296"/>
                <a:gd name="T4" fmla="*/ 169 w 429"/>
                <a:gd name="T5" fmla="*/ 10 h 296"/>
                <a:gd name="T6" fmla="*/ 142 w 429"/>
                <a:gd name="T7" fmla="*/ 7 h 296"/>
                <a:gd name="T8" fmla="*/ 128 w 429"/>
                <a:gd name="T9" fmla="*/ 1 h 296"/>
                <a:gd name="T10" fmla="*/ 95 w 429"/>
                <a:gd name="T11" fmla="*/ 11 h 296"/>
                <a:gd name="T12" fmla="*/ 84 w 429"/>
                <a:gd name="T13" fmla="*/ 20 h 296"/>
                <a:gd name="T14" fmla="*/ 53 w 429"/>
                <a:gd name="T15" fmla="*/ 33 h 296"/>
                <a:gd name="T16" fmla="*/ 18 w 429"/>
                <a:gd name="T17" fmla="*/ 53 h 296"/>
                <a:gd name="T18" fmla="*/ 65 w 429"/>
                <a:gd name="T19" fmla="*/ 82 h 296"/>
                <a:gd name="T20" fmla="*/ 82 w 429"/>
                <a:gd name="T21" fmla="*/ 99 h 296"/>
                <a:gd name="T22" fmla="*/ 46 w 429"/>
                <a:gd name="T23" fmla="*/ 104 h 296"/>
                <a:gd name="T24" fmla="*/ 30 w 429"/>
                <a:gd name="T25" fmla="*/ 97 h 296"/>
                <a:gd name="T26" fmla="*/ 7 w 429"/>
                <a:gd name="T27" fmla="*/ 108 h 296"/>
                <a:gd name="T28" fmla="*/ 15 w 429"/>
                <a:gd name="T29" fmla="*/ 123 h 296"/>
                <a:gd name="T30" fmla="*/ 50 w 429"/>
                <a:gd name="T31" fmla="*/ 132 h 296"/>
                <a:gd name="T32" fmla="*/ 74 w 429"/>
                <a:gd name="T33" fmla="*/ 133 h 296"/>
                <a:gd name="T34" fmla="*/ 59 w 429"/>
                <a:gd name="T35" fmla="*/ 152 h 296"/>
                <a:gd name="T36" fmla="*/ 37 w 429"/>
                <a:gd name="T37" fmla="*/ 158 h 296"/>
                <a:gd name="T38" fmla="*/ 19 w 429"/>
                <a:gd name="T39" fmla="*/ 184 h 296"/>
                <a:gd name="T40" fmla="*/ 43 w 429"/>
                <a:gd name="T41" fmla="*/ 214 h 296"/>
                <a:gd name="T42" fmla="*/ 68 w 429"/>
                <a:gd name="T43" fmla="*/ 220 h 296"/>
                <a:gd name="T44" fmla="*/ 82 w 429"/>
                <a:gd name="T45" fmla="*/ 227 h 296"/>
                <a:gd name="T46" fmla="*/ 115 w 429"/>
                <a:gd name="T47" fmla="*/ 229 h 296"/>
                <a:gd name="T48" fmla="*/ 112 w 429"/>
                <a:gd name="T49" fmla="*/ 256 h 296"/>
                <a:gd name="T50" fmla="*/ 89 w 429"/>
                <a:gd name="T51" fmla="*/ 281 h 296"/>
                <a:gd name="T52" fmla="*/ 126 w 429"/>
                <a:gd name="T53" fmla="*/ 257 h 296"/>
                <a:gd name="T54" fmla="*/ 155 w 429"/>
                <a:gd name="T55" fmla="*/ 234 h 296"/>
                <a:gd name="T56" fmla="*/ 161 w 429"/>
                <a:gd name="T57" fmla="*/ 215 h 296"/>
                <a:gd name="T58" fmla="*/ 186 w 429"/>
                <a:gd name="T59" fmla="*/ 191 h 296"/>
                <a:gd name="T60" fmla="*/ 194 w 429"/>
                <a:gd name="T61" fmla="*/ 197 h 296"/>
                <a:gd name="T62" fmla="*/ 187 w 429"/>
                <a:gd name="T63" fmla="*/ 218 h 296"/>
                <a:gd name="T64" fmla="*/ 219 w 429"/>
                <a:gd name="T65" fmla="*/ 210 h 296"/>
                <a:gd name="T66" fmla="*/ 218 w 429"/>
                <a:gd name="T67" fmla="*/ 195 h 296"/>
                <a:gd name="T68" fmla="*/ 237 w 429"/>
                <a:gd name="T69" fmla="*/ 196 h 296"/>
                <a:gd name="T70" fmla="*/ 251 w 429"/>
                <a:gd name="T71" fmla="*/ 203 h 296"/>
                <a:gd name="T72" fmla="*/ 271 w 429"/>
                <a:gd name="T73" fmla="*/ 208 h 296"/>
                <a:gd name="T74" fmla="*/ 307 w 429"/>
                <a:gd name="T75" fmla="*/ 214 h 296"/>
                <a:gd name="T76" fmla="*/ 320 w 429"/>
                <a:gd name="T77" fmla="*/ 219 h 296"/>
                <a:gd name="T78" fmla="*/ 351 w 429"/>
                <a:gd name="T79" fmla="*/ 238 h 296"/>
                <a:gd name="T80" fmla="*/ 366 w 429"/>
                <a:gd name="T81" fmla="*/ 237 h 296"/>
                <a:gd name="T82" fmla="*/ 373 w 429"/>
                <a:gd name="T83" fmla="*/ 246 h 296"/>
                <a:gd name="T84" fmla="*/ 369 w 429"/>
                <a:gd name="T85" fmla="*/ 261 h 296"/>
                <a:gd name="T86" fmla="*/ 377 w 429"/>
                <a:gd name="T87" fmla="*/ 256 h 296"/>
                <a:gd name="T88" fmla="*/ 383 w 429"/>
                <a:gd name="T89" fmla="*/ 242 h 296"/>
                <a:gd name="T90" fmla="*/ 380 w 429"/>
                <a:gd name="T91" fmla="*/ 271 h 296"/>
                <a:gd name="T92" fmla="*/ 393 w 429"/>
                <a:gd name="T93" fmla="*/ 267 h 296"/>
                <a:gd name="T94" fmla="*/ 402 w 429"/>
                <a:gd name="T95" fmla="*/ 284 h 296"/>
                <a:gd name="T96" fmla="*/ 393 w 429"/>
                <a:gd name="T97" fmla="*/ 292 h 296"/>
                <a:gd name="T98" fmla="*/ 402 w 429"/>
                <a:gd name="T99" fmla="*/ 293 h 296"/>
                <a:gd name="T100" fmla="*/ 419 w 429"/>
                <a:gd name="T101" fmla="*/ 288 h 296"/>
                <a:gd name="T102" fmla="*/ 427 w 429"/>
                <a:gd name="T103" fmla="*/ 289 h 296"/>
                <a:gd name="T104" fmla="*/ 370 w 429"/>
                <a:gd name="T105" fmla="*/ 220 h 296"/>
                <a:gd name="T106" fmla="*/ 337 w 429"/>
                <a:gd name="T107" fmla="*/ 224 h 296"/>
                <a:gd name="T108" fmla="*/ 313 w 429"/>
                <a:gd name="T109" fmla="*/ 208 h 296"/>
                <a:gd name="T110" fmla="*/ 300 w 429"/>
                <a:gd name="T111" fmla="*/ 34 h 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29" h="296">
                  <a:moveTo>
                    <a:pt x="296" y="33"/>
                  </a:moveTo>
                  <a:cubicBezTo>
                    <a:pt x="295" y="33"/>
                    <a:pt x="294" y="32"/>
                    <a:pt x="292" y="31"/>
                  </a:cubicBezTo>
                  <a:cubicBezTo>
                    <a:pt x="287" y="29"/>
                    <a:pt x="280" y="26"/>
                    <a:pt x="275" y="26"/>
                  </a:cubicBezTo>
                  <a:cubicBezTo>
                    <a:pt x="275" y="26"/>
                    <a:pt x="274" y="27"/>
                    <a:pt x="274" y="27"/>
                  </a:cubicBezTo>
                  <a:cubicBezTo>
                    <a:pt x="270" y="27"/>
                    <a:pt x="264" y="28"/>
                    <a:pt x="258" y="28"/>
                  </a:cubicBezTo>
                  <a:cubicBezTo>
                    <a:pt x="255" y="28"/>
                    <a:pt x="253" y="28"/>
                    <a:pt x="251" y="27"/>
                  </a:cubicBezTo>
                  <a:cubicBezTo>
                    <a:pt x="249" y="26"/>
                    <a:pt x="245" y="24"/>
                    <a:pt x="239" y="24"/>
                  </a:cubicBezTo>
                  <a:cubicBezTo>
                    <a:pt x="238" y="24"/>
                    <a:pt x="236" y="25"/>
                    <a:pt x="234" y="25"/>
                  </a:cubicBezTo>
                  <a:cubicBezTo>
                    <a:pt x="229" y="26"/>
                    <a:pt x="225" y="24"/>
                    <a:pt x="220" y="22"/>
                  </a:cubicBezTo>
                  <a:cubicBezTo>
                    <a:pt x="217" y="20"/>
                    <a:pt x="214" y="19"/>
                    <a:pt x="210" y="18"/>
                  </a:cubicBezTo>
                  <a:cubicBezTo>
                    <a:pt x="207" y="17"/>
                    <a:pt x="204" y="17"/>
                    <a:pt x="201" y="17"/>
                  </a:cubicBezTo>
                  <a:cubicBezTo>
                    <a:pt x="193" y="17"/>
                    <a:pt x="184" y="19"/>
                    <a:pt x="182" y="20"/>
                  </a:cubicBezTo>
                  <a:cubicBezTo>
                    <a:pt x="179" y="21"/>
                    <a:pt x="178" y="19"/>
                    <a:pt x="177" y="18"/>
                  </a:cubicBezTo>
                  <a:cubicBezTo>
                    <a:pt x="176" y="17"/>
                    <a:pt x="176" y="17"/>
                    <a:pt x="175" y="17"/>
                  </a:cubicBezTo>
                  <a:cubicBezTo>
                    <a:pt x="174" y="17"/>
                    <a:pt x="174" y="17"/>
                    <a:pt x="173" y="17"/>
                  </a:cubicBezTo>
                  <a:cubicBezTo>
                    <a:pt x="173" y="17"/>
                    <a:pt x="171" y="17"/>
                    <a:pt x="170" y="16"/>
                  </a:cubicBezTo>
                  <a:cubicBezTo>
                    <a:pt x="170" y="15"/>
                    <a:pt x="170" y="14"/>
                    <a:pt x="170" y="13"/>
                  </a:cubicBezTo>
                  <a:cubicBezTo>
                    <a:pt x="170" y="12"/>
                    <a:pt x="170" y="11"/>
                    <a:pt x="169" y="10"/>
                  </a:cubicBezTo>
                  <a:cubicBezTo>
                    <a:pt x="169" y="10"/>
                    <a:pt x="168" y="9"/>
                    <a:pt x="165" y="9"/>
                  </a:cubicBezTo>
                  <a:cubicBezTo>
                    <a:pt x="162" y="9"/>
                    <a:pt x="159" y="10"/>
                    <a:pt x="155" y="10"/>
                  </a:cubicBezTo>
                  <a:cubicBezTo>
                    <a:pt x="154" y="11"/>
                    <a:pt x="152" y="11"/>
                    <a:pt x="151" y="11"/>
                  </a:cubicBezTo>
                  <a:cubicBezTo>
                    <a:pt x="148" y="12"/>
                    <a:pt x="146" y="10"/>
                    <a:pt x="145" y="9"/>
                  </a:cubicBezTo>
                  <a:cubicBezTo>
                    <a:pt x="144" y="8"/>
                    <a:pt x="144" y="7"/>
                    <a:pt x="144" y="6"/>
                  </a:cubicBezTo>
                  <a:cubicBezTo>
                    <a:pt x="143" y="6"/>
                    <a:pt x="142" y="6"/>
                    <a:pt x="142" y="7"/>
                  </a:cubicBezTo>
                  <a:cubicBezTo>
                    <a:pt x="140" y="9"/>
                    <a:pt x="138" y="11"/>
                    <a:pt x="135" y="11"/>
                  </a:cubicBezTo>
                  <a:cubicBezTo>
                    <a:pt x="133" y="11"/>
                    <a:pt x="131" y="10"/>
                    <a:pt x="130" y="9"/>
                  </a:cubicBezTo>
                  <a:cubicBezTo>
                    <a:pt x="129" y="8"/>
                    <a:pt x="129" y="7"/>
                    <a:pt x="129" y="6"/>
                  </a:cubicBezTo>
                  <a:cubicBezTo>
                    <a:pt x="129" y="5"/>
                    <a:pt x="131" y="4"/>
                    <a:pt x="132" y="3"/>
                  </a:cubicBezTo>
                  <a:cubicBezTo>
                    <a:pt x="132" y="3"/>
                    <a:pt x="133" y="3"/>
                    <a:pt x="133" y="3"/>
                  </a:cubicBezTo>
                  <a:cubicBezTo>
                    <a:pt x="132" y="2"/>
                    <a:pt x="129" y="1"/>
                    <a:pt x="128" y="1"/>
                  </a:cubicBezTo>
                  <a:cubicBezTo>
                    <a:pt x="127" y="1"/>
                    <a:pt x="127" y="0"/>
                    <a:pt x="126" y="0"/>
                  </a:cubicBezTo>
                  <a:cubicBezTo>
                    <a:pt x="126" y="0"/>
                    <a:pt x="126" y="0"/>
                    <a:pt x="126" y="0"/>
                  </a:cubicBezTo>
                  <a:cubicBezTo>
                    <a:pt x="124" y="0"/>
                    <a:pt x="119" y="5"/>
                    <a:pt x="116" y="7"/>
                  </a:cubicBezTo>
                  <a:cubicBezTo>
                    <a:pt x="113" y="10"/>
                    <a:pt x="108" y="12"/>
                    <a:pt x="102" y="12"/>
                  </a:cubicBezTo>
                  <a:cubicBezTo>
                    <a:pt x="100" y="12"/>
                    <a:pt x="98" y="12"/>
                    <a:pt x="97" y="11"/>
                  </a:cubicBezTo>
                  <a:cubicBezTo>
                    <a:pt x="96" y="11"/>
                    <a:pt x="95" y="11"/>
                    <a:pt x="95" y="11"/>
                  </a:cubicBezTo>
                  <a:cubicBezTo>
                    <a:pt x="91" y="11"/>
                    <a:pt x="89" y="12"/>
                    <a:pt x="89" y="13"/>
                  </a:cubicBezTo>
                  <a:cubicBezTo>
                    <a:pt x="89" y="13"/>
                    <a:pt x="89" y="13"/>
                    <a:pt x="90" y="13"/>
                  </a:cubicBezTo>
                  <a:cubicBezTo>
                    <a:pt x="91" y="14"/>
                    <a:pt x="92" y="15"/>
                    <a:pt x="92" y="16"/>
                  </a:cubicBezTo>
                  <a:cubicBezTo>
                    <a:pt x="92" y="18"/>
                    <a:pt x="91" y="19"/>
                    <a:pt x="91" y="20"/>
                  </a:cubicBezTo>
                  <a:cubicBezTo>
                    <a:pt x="90" y="21"/>
                    <a:pt x="89" y="22"/>
                    <a:pt x="87" y="22"/>
                  </a:cubicBezTo>
                  <a:cubicBezTo>
                    <a:pt x="86" y="22"/>
                    <a:pt x="85" y="20"/>
                    <a:pt x="84" y="20"/>
                  </a:cubicBezTo>
                  <a:cubicBezTo>
                    <a:pt x="83" y="19"/>
                    <a:pt x="83" y="19"/>
                    <a:pt x="83" y="19"/>
                  </a:cubicBezTo>
                  <a:cubicBezTo>
                    <a:pt x="83" y="19"/>
                    <a:pt x="83" y="19"/>
                    <a:pt x="82" y="19"/>
                  </a:cubicBezTo>
                  <a:cubicBezTo>
                    <a:pt x="79" y="22"/>
                    <a:pt x="72" y="23"/>
                    <a:pt x="68" y="23"/>
                  </a:cubicBezTo>
                  <a:cubicBezTo>
                    <a:pt x="67" y="23"/>
                    <a:pt x="65" y="23"/>
                    <a:pt x="64" y="23"/>
                  </a:cubicBezTo>
                  <a:cubicBezTo>
                    <a:pt x="63" y="23"/>
                    <a:pt x="60" y="26"/>
                    <a:pt x="54" y="32"/>
                  </a:cubicBezTo>
                  <a:cubicBezTo>
                    <a:pt x="53" y="33"/>
                    <a:pt x="53" y="33"/>
                    <a:pt x="53" y="33"/>
                  </a:cubicBezTo>
                  <a:cubicBezTo>
                    <a:pt x="52" y="33"/>
                    <a:pt x="52" y="33"/>
                    <a:pt x="52" y="35"/>
                  </a:cubicBezTo>
                  <a:cubicBezTo>
                    <a:pt x="52" y="37"/>
                    <a:pt x="52" y="40"/>
                    <a:pt x="48" y="45"/>
                  </a:cubicBezTo>
                  <a:cubicBezTo>
                    <a:pt x="44" y="49"/>
                    <a:pt x="36" y="52"/>
                    <a:pt x="24" y="52"/>
                  </a:cubicBezTo>
                  <a:cubicBezTo>
                    <a:pt x="22" y="52"/>
                    <a:pt x="21" y="51"/>
                    <a:pt x="20" y="51"/>
                  </a:cubicBezTo>
                  <a:cubicBezTo>
                    <a:pt x="19" y="51"/>
                    <a:pt x="18" y="51"/>
                    <a:pt x="18" y="51"/>
                  </a:cubicBezTo>
                  <a:cubicBezTo>
                    <a:pt x="18" y="51"/>
                    <a:pt x="18" y="52"/>
                    <a:pt x="18" y="53"/>
                  </a:cubicBezTo>
                  <a:cubicBezTo>
                    <a:pt x="18" y="54"/>
                    <a:pt x="18" y="56"/>
                    <a:pt x="17" y="58"/>
                  </a:cubicBezTo>
                  <a:cubicBezTo>
                    <a:pt x="16" y="58"/>
                    <a:pt x="17" y="60"/>
                    <a:pt x="28" y="62"/>
                  </a:cubicBezTo>
                  <a:cubicBezTo>
                    <a:pt x="40" y="66"/>
                    <a:pt x="47" y="82"/>
                    <a:pt x="48" y="83"/>
                  </a:cubicBezTo>
                  <a:cubicBezTo>
                    <a:pt x="48" y="83"/>
                    <a:pt x="48" y="83"/>
                    <a:pt x="50" y="83"/>
                  </a:cubicBezTo>
                  <a:cubicBezTo>
                    <a:pt x="52" y="83"/>
                    <a:pt x="54" y="83"/>
                    <a:pt x="57" y="83"/>
                  </a:cubicBezTo>
                  <a:cubicBezTo>
                    <a:pt x="60" y="82"/>
                    <a:pt x="63" y="82"/>
                    <a:pt x="65" y="82"/>
                  </a:cubicBezTo>
                  <a:cubicBezTo>
                    <a:pt x="70" y="83"/>
                    <a:pt x="69" y="87"/>
                    <a:pt x="69" y="89"/>
                  </a:cubicBezTo>
                  <a:cubicBezTo>
                    <a:pt x="69" y="91"/>
                    <a:pt x="69" y="92"/>
                    <a:pt x="70" y="92"/>
                  </a:cubicBezTo>
                  <a:cubicBezTo>
                    <a:pt x="71" y="93"/>
                    <a:pt x="73" y="93"/>
                    <a:pt x="75" y="93"/>
                  </a:cubicBezTo>
                  <a:cubicBezTo>
                    <a:pt x="75" y="93"/>
                    <a:pt x="76" y="93"/>
                    <a:pt x="77" y="93"/>
                  </a:cubicBezTo>
                  <a:cubicBezTo>
                    <a:pt x="78" y="93"/>
                    <a:pt x="81" y="93"/>
                    <a:pt x="83" y="96"/>
                  </a:cubicBezTo>
                  <a:cubicBezTo>
                    <a:pt x="83" y="97"/>
                    <a:pt x="83" y="98"/>
                    <a:pt x="82" y="99"/>
                  </a:cubicBezTo>
                  <a:cubicBezTo>
                    <a:pt x="81" y="100"/>
                    <a:pt x="79" y="100"/>
                    <a:pt x="76" y="100"/>
                  </a:cubicBezTo>
                  <a:cubicBezTo>
                    <a:pt x="74" y="100"/>
                    <a:pt x="70" y="101"/>
                    <a:pt x="68" y="102"/>
                  </a:cubicBezTo>
                  <a:cubicBezTo>
                    <a:pt x="65" y="105"/>
                    <a:pt x="62" y="107"/>
                    <a:pt x="60" y="107"/>
                  </a:cubicBezTo>
                  <a:cubicBezTo>
                    <a:pt x="58" y="107"/>
                    <a:pt x="57" y="106"/>
                    <a:pt x="56" y="104"/>
                  </a:cubicBezTo>
                  <a:cubicBezTo>
                    <a:pt x="56" y="104"/>
                    <a:pt x="56" y="104"/>
                    <a:pt x="53" y="104"/>
                  </a:cubicBezTo>
                  <a:cubicBezTo>
                    <a:pt x="50" y="104"/>
                    <a:pt x="48" y="104"/>
                    <a:pt x="46" y="104"/>
                  </a:cubicBezTo>
                  <a:cubicBezTo>
                    <a:pt x="45" y="104"/>
                    <a:pt x="44" y="105"/>
                    <a:pt x="43" y="105"/>
                  </a:cubicBezTo>
                  <a:cubicBezTo>
                    <a:pt x="41" y="105"/>
                    <a:pt x="40" y="104"/>
                    <a:pt x="40" y="103"/>
                  </a:cubicBezTo>
                  <a:cubicBezTo>
                    <a:pt x="39" y="102"/>
                    <a:pt x="40" y="99"/>
                    <a:pt x="40" y="97"/>
                  </a:cubicBezTo>
                  <a:cubicBezTo>
                    <a:pt x="41" y="96"/>
                    <a:pt x="41" y="95"/>
                    <a:pt x="41" y="95"/>
                  </a:cubicBezTo>
                  <a:cubicBezTo>
                    <a:pt x="41" y="95"/>
                    <a:pt x="40" y="94"/>
                    <a:pt x="39" y="94"/>
                  </a:cubicBezTo>
                  <a:cubicBezTo>
                    <a:pt x="37" y="94"/>
                    <a:pt x="34" y="95"/>
                    <a:pt x="30" y="97"/>
                  </a:cubicBezTo>
                  <a:cubicBezTo>
                    <a:pt x="28" y="99"/>
                    <a:pt x="26" y="100"/>
                    <a:pt x="25" y="100"/>
                  </a:cubicBezTo>
                  <a:cubicBezTo>
                    <a:pt x="25" y="101"/>
                    <a:pt x="25" y="102"/>
                    <a:pt x="25" y="103"/>
                  </a:cubicBezTo>
                  <a:cubicBezTo>
                    <a:pt x="24" y="105"/>
                    <a:pt x="22" y="105"/>
                    <a:pt x="22" y="105"/>
                  </a:cubicBezTo>
                  <a:cubicBezTo>
                    <a:pt x="21" y="105"/>
                    <a:pt x="20" y="105"/>
                    <a:pt x="19" y="105"/>
                  </a:cubicBezTo>
                  <a:cubicBezTo>
                    <a:pt x="18" y="104"/>
                    <a:pt x="16" y="104"/>
                    <a:pt x="14" y="105"/>
                  </a:cubicBezTo>
                  <a:cubicBezTo>
                    <a:pt x="12" y="106"/>
                    <a:pt x="10" y="107"/>
                    <a:pt x="7" y="108"/>
                  </a:cubicBezTo>
                  <a:cubicBezTo>
                    <a:pt x="4" y="110"/>
                    <a:pt x="1" y="111"/>
                    <a:pt x="0" y="112"/>
                  </a:cubicBezTo>
                  <a:cubicBezTo>
                    <a:pt x="1" y="113"/>
                    <a:pt x="6" y="115"/>
                    <a:pt x="13" y="116"/>
                  </a:cubicBezTo>
                  <a:cubicBezTo>
                    <a:pt x="15" y="116"/>
                    <a:pt x="15" y="116"/>
                    <a:pt x="15" y="116"/>
                  </a:cubicBezTo>
                  <a:cubicBezTo>
                    <a:pt x="16" y="117"/>
                    <a:pt x="17" y="118"/>
                    <a:pt x="17" y="119"/>
                  </a:cubicBezTo>
                  <a:cubicBezTo>
                    <a:pt x="18" y="121"/>
                    <a:pt x="16" y="122"/>
                    <a:pt x="15" y="123"/>
                  </a:cubicBezTo>
                  <a:cubicBezTo>
                    <a:pt x="15" y="123"/>
                    <a:pt x="15" y="123"/>
                    <a:pt x="15" y="123"/>
                  </a:cubicBezTo>
                  <a:cubicBezTo>
                    <a:pt x="16" y="124"/>
                    <a:pt x="17" y="125"/>
                    <a:pt x="17" y="126"/>
                  </a:cubicBezTo>
                  <a:cubicBezTo>
                    <a:pt x="18" y="127"/>
                    <a:pt x="19" y="129"/>
                    <a:pt x="22" y="130"/>
                  </a:cubicBezTo>
                  <a:cubicBezTo>
                    <a:pt x="23" y="131"/>
                    <a:pt x="26" y="132"/>
                    <a:pt x="29" y="132"/>
                  </a:cubicBezTo>
                  <a:cubicBezTo>
                    <a:pt x="33" y="132"/>
                    <a:pt x="37" y="131"/>
                    <a:pt x="40" y="131"/>
                  </a:cubicBezTo>
                  <a:cubicBezTo>
                    <a:pt x="42" y="130"/>
                    <a:pt x="44" y="130"/>
                    <a:pt x="45" y="130"/>
                  </a:cubicBezTo>
                  <a:cubicBezTo>
                    <a:pt x="47" y="130"/>
                    <a:pt x="48" y="131"/>
                    <a:pt x="50" y="132"/>
                  </a:cubicBezTo>
                  <a:cubicBezTo>
                    <a:pt x="51" y="132"/>
                    <a:pt x="52" y="133"/>
                    <a:pt x="52" y="133"/>
                  </a:cubicBezTo>
                  <a:cubicBezTo>
                    <a:pt x="53" y="133"/>
                    <a:pt x="53" y="133"/>
                    <a:pt x="53" y="132"/>
                  </a:cubicBezTo>
                  <a:cubicBezTo>
                    <a:pt x="56" y="129"/>
                    <a:pt x="64" y="123"/>
                    <a:pt x="71" y="123"/>
                  </a:cubicBezTo>
                  <a:cubicBezTo>
                    <a:pt x="73" y="123"/>
                    <a:pt x="75" y="124"/>
                    <a:pt x="76" y="125"/>
                  </a:cubicBezTo>
                  <a:cubicBezTo>
                    <a:pt x="77" y="126"/>
                    <a:pt x="79" y="127"/>
                    <a:pt x="78" y="129"/>
                  </a:cubicBezTo>
                  <a:cubicBezTo>
                    <a:pt x="78" y="132"/>
                    <a:pt x="76" y="133"/>
                    <a:pt x="74" y="133"/>
                  </a:cubicBezTo>
                  <a:cubicBezTo>
                    <a:pt x="74" y="133"/>
                    <a:pt x="74" y="133"/>
                    <a:pt x="74" y="133"/>
                  </a:cubicBezTo>
                  <a:cubicBezTo>
                    <a:pt x="76" y="136"/>
                    <a:pt x="78" y="140"/>
                    <a:pt x="78" y="145"/>
                  </a:cubicBezTo>
                  <a:cubicBezTo>
                    <a:pt x="77" y="147"/>
                    <a:pt x="76" y="149"/>
                    <a:pt x="74" y="151"/>
                  </a:cubicBezTo>
                  <a:cubicBezTo>
                    <a:pt x="72" y="152"/>
                    <a:pt x="69" y="153"/>
                    <a:pt x="66" y="153"/>
                  </a:cubicBezTo>
                  <a:cubicBezTo>
                    <a:pt x="64" y="153"/>
                    <a:pt x="63" y="153"/>
                    <a:pt x="61" y="153"/>
                  </a:cubicBezTo>
                  <a:cubicBezTo>
                    <a:pt x="60" y="152"/>
                    <a:pt x="60" y="152"/>
                    <a:pt x="59" y="152"/>
                  </a:cubicBezTo>
                  <a:cubicBezTo>
                    <a:pt x="59" y="153"/>
                    <a:pt x="59" y="153"/>
                    <a:pt x="59" y="154"/>
                  </a:cubicBezTo>
                  <a:cubicBezTo>
                    <a:pt x="58" y="156"/>
                    <a:pt x="57" y="159"/>
                    <a:pt x="54" y="161"/>
                  </a:cubicBezTo>
                  <a:cubicBezTo>
                    <a:pt x="53" y="162"/>
                    <a:pt x="52" y="162"/>
                    <a:pt x="50" y="162"/>
                  </a:cubicBezTo>
                  <a:cubicBezTo>
                    <a:pt x="48" y="162"/>
                    <a:pt x="46" y="161"/>
                    <a:pt x="44" y="160"/>
                  </a:cubicBezTo>
                  <a:cubicBezTo>
                    <a:pt x="43" y="159"/>
                    <a:pt x="41" y="157"/>
                    <a:pt x="39" y="157"/>
                  </a:cubicBezTo>
                  <a:cubicBezTo>
                    <a:pt x="38" y="157"/>
                    <a:pt x="37" y="158"/>
                    <a:pt x="37" y="158"/>
                  </a:cubicBezTo>
                  <a:cubicBezTo>
                    <a:pt x="36" y="159"/>
                    <a:pt x="36" y="163"/>
                    <a:pt x="36" y="166"/>
                  </a:cubicBezTo>
                  <a:cubicBezTo>
                    <a:pt x="36" y="167"/>
                    <a:pt x="36" y="167"/>
                    <a:pt x="36" y="167"/>
                  </a:cubicBezTo>
                  <a:cubicBezTo>
                    <a:pt x="37" y="170"/>
                    <a:pt x="33" y="171"/>
                    <a:pt x="32" y="171"/>
                  </a:cubicBezTo>
                  <a:cubicBezTo>
                    <a:pt x="29" y="171"/>
                    <a:pt x="26" y="172"/>
                    <a:pt x="25" y="176"/>
                  </a:cubicBezTo>
                  <a:cubicBezTo>
                    <a:pt x="24" y="181"/>
                    <a:pt x="20" y="182"/>
                    <a:pt x="18" y="182"/>
                  </a:cubicBezTo>
                  <a:cubicBezTo>
                    <a:pt x="18" y="183"/>
                    <a:pt x="19" y="183"/>
                    <a:pt x="19" y="184"/>
                  </a:cubicBezTo>
                  <a:cubicBezTo>
                    <a:pt x="23" y="189"/>
                    <a:pt x="23" y="189"/>
                    <a:pt x="24" y="189"/>
                  </a:cubicBezTo>
                  <a:cubicBezTo>
                    <a:pt x="25" y="189"/>
                    <a:pt x="27" y="189"/>
                    <a:pt x="29" y="190"/>
                  </a:cubicBezTo>
                  <a:cubicBezTo>
                    <a:pt x="33" y="193"/>
                    <a:pt x="30" y="198"/>
                    <a:pt x="29" y="200"/>
                  </a:cubicBezTo>
                  <a:cubicBezTo>
                    <a:pt x="29" y="200"/>
                    <a:pt x="29" y="200"/>
                    <a:pt x="28" y="201"/>
                  </a:cubicBezTo>
                  <a:cubicBezTo>
                    <a:pt x="32" y="202"/>
                    <a:pt x="36" y="206"/>
                    <a:pt x="39" y="210"/>
                  </a:cubicBezTo>
                  <a:cubicBezTo>
                    <a:pt x="41" y="212"/>
                    <a:pt x="42" y="214"/>
                    <a:pt x="43" y="214"/>
                  </a:cubicBezTo>
                  <a:cubicBezTo>
                    <a:pt x="44" y="216"/>
                    <a:pt x="46" y="215"/>
                    <a:pt x="48" y="214"/>
                  </a:cubicBezTo>
                  <a:cubicBezTo>
                    <a:pt x="50" y="213"/>
                    <a:pt x="52" y="212"/>
                    <a:pt x="55" y="212"/>
                  </a:cubicBezTo>
                  <a:cubicBezTo>
                    <a:pt x="56" y="212"/>
                    <a:pt x="56" y="211"/>
                    <a:pt x="57" y="210"/>
                  </a:cubicBezTo>
                  <a:cubicBezTo>
                    <a:pt x="57" y="208"/>
                    <a:pt x="57" y="207"/>
                    <a:pt x="59" y="207"/>
                  </a:cubicBezTo>
                  <a:cubicBezTo>
                    <a:pt x="60" y="207"/>
                    <a:pt x="61" y="207"/>
                    <a:pt x="62" y="208"/>
                  </a:cubicBezTo>
                  <a:cubicBezTo>
                    <a:pt x="64" y="210"/>
                    <a:pt x="68" y="216"/>
                    <a:pt x="68" y="220"/>
                  </a:cubicBezTo>
                  <a:cubicBezTo>
                    <a:pt x="68" y="222"/>
                    <a:pt x="67" y="223"/>
                    <a:pt x="66" y="224"/>
                  </a:cubicBezTo>
                  <a:cubicBezTo>
                    <a:pt x="65" y="224"/>
                    <a:pt x="66" y="227"/>
                    <a:pt x="66" y="229"/>
                  </a:cubicBezTo>
                  <a:cubicBezTo>
                    <a:pt x="66" y="230"/>
                    <a:pt x="66" y="232"/>
                    <a:pt x="66" y="233"/>
                  </a:cubicBezTo>
                  <a:cubicBezTo>
                    <a:pt x="66" y="233"/>
                    <a:pt x="67" y="233"/>
                    <a:pt x="68" y="233"/>
                  </a:cubicBezTo>
                  <a:cubicBezTo>
                    <a:pt x="71" y="233"/>
                    <a:pt x="74" y="232"/>
                    <a:pt x="74" y="231"/>
                  </a:cubicBezTo>
                  <a:cubicBezTo>
                    <a:pt x="75" y="229"/>
                    <a:pt x="78" y="227"/>
                    <a:pt x="82" y="227"/>
                  </a:cubicBezTo>
                  <a:cubicBezTo>
                    <a:pt x="86" y="227"/>
                    <a:pt x="90" y="229"/>
                    <a:pt x="93" y="232"/>
                  </a:cubicBezTo>
                  <a:cubicBezTo>
                    <a:pt x="95" y="233"/>
                    <a:pt x="96" y="235"/>
                    <a:pt x="97" y="235"/>
                  </a:cubicBezTo>
                  <a:cubicBezTo>
                    <a:pt x="97" y="231"/>
                    <a:pt x="100" y="226"/>
                    <a:pt x="103" y="226"/>
                  </a:cubicBezTo>
                  <a:cubicBezTo>
                    <a:pt x="104" y="226"/>
                    <a:pt x="105" y="227"/>
                    <a:pt x="105" y="229"/>
                  </a:cubicBezTo>
                  <a:cubicBezTo>
                    <a:pt x="105" y="230"/>
                    <a:pt x="106" y="231"/>
                    <a:pt x="108" y="231"/>
                  </a:cubicBezTo>
                  <a:cubicBezTo>
                    <a:pt x="109" y="231"/>
                    <a:pt x="111" y="230"/>
                    <a:pt x="115" y="229"/>
                  </a:cubicBezTo>
                  <a:cubicBezTo>
                    <a:pt x="118" y="227"/>
                    <a:pt x="119" y="227"/>
                    <a:pt x="120" y="227"/>
                  </a:cubicBezTo>
                  <a:cubicBezTo>
                    <a:pt x="121" y="227"/>
                    <a:pt x="122" y="228"/>
                    <a:pt x="122" y="229"/>
                  </a:cubicBezTo>
                  <a:cubicBezTo>
                    <a:pt x="123" y="230"/>
                    <a:pt x="122" y="232"/>
                    <a:pt x="118" y="236"/>
                  </a:cubicBezTo>
                  <a:cubicBezTo>
                    <a:pt x="117" y="237"/>
                    <a:pt x="117" y="237"/>
                    <a:pt x="117" y="237"/>
                  </a:cubicBezTo>
                  <a:cubicBezTo>
                    <a:pt x="115" y="240"/>
                    <a:pt x="115" y="245"/>
                    <a:pt x="115" y="248"/>
                  </a:cubicBezTo>
                  <a:cubicBezTo>
                    <a:pt x="116" y="251"/>
                    <a:pt x="116" y="255"/>
                    <a:pt x="112" y="256"/>
                  </a:cubicBezTo>
                  <a:cubicBezTo>
                    <a:pt x="111" y="256"/>
                    <a:pt x="110" y="258"/>
                    <a:pt x="109" y="260"/>
                  </a:cubicBezTo>
                  <a:cubicBezTo>
                    <a:pt x="106" y="263"/>
                    <a:pt x="103" y="267"/>
                    <a:pt x="98" y="268"/>
                  </a:cubicBezTo>
                  <a:cubicBezTo>
                    <a:pt x="93" y="268"/>
                    <a:pt x="84" y="278"/>
                    <a:pt x="81" y="282"/>
                  </a:cubicBezTo>
                  <a:cubicBezTo>
                    <a:pt x="83" y="281"/>
                    <a:pt x="86" y="281"/>
                    <a:pt x="88" y="281"/>
                  </a:cubicBezTo>
                  <a:cubicBezTo>
                    <a:pt x="89" y="281"/>
                    <a:pt x="89" y="281"/>
                    <a:pt x="89" y="281"/>
                  </a:cubicBezTo>
                  <a:cubicBezTo>
                    <a:pt x="89" y="281"/>
                    <a:pt x="89" y="281"/>
                    <a:pt x="89" y="281"/>
                  </a:cubicBezTo>
                  <a:cubicBezTo>
                    <a:pt x="89" y="281"/>
                    <a:pt x="89" y="281"/>
                    <a:pt x="90" y="281"/>
                  </a:cubicBezTo>
                  <a:cubicBezTo>
                    <a:pt x="92" y="280"/>
                    <a:pt x="94" y="278"/>
                    <a:pt x="98" y="277"/>
                  </a:cubicBezTo>
                  <a:cubicBezTo>
                    <a:pt x="102" y="277"/>
                    <a:pt x="102" y="276"/>
                    <a:pt x="103" y="274"/>
                  </a:cubicBezTo>
                  <a:cubicBezTo>
                    <a:pt x="103" y="274"/>
                    <a:pt x="103" y="273"/>
                    <a:pt x="103" y="272"/>
                  </a:cubicBezTo>
                  <a:cubicBezTo>
                    <a:pt x="105" y="267"/>
                    <a:pt x="122" y="260"/>
                    <a:pt x="125" y="259"/>
                  </a:cubicBezTo>
                  <a:cubicBezTo>
                    <a:pt x="125" y="259"/>
                    <a:pt x="126" y="258"/>
                    <a:pt x="126" y="257"/>
                  </a:cubicBezTo>
                  <a:cubicBezTo>
                    <a:pt x="126" y="256"/>
                    <a:pt x="127" y="253"/>
                    <a:pt x="130" y="253"/>
                  </a:cubicBezTo>
                  <a:cubicBezTo>
                    <a:pt x="133" y="253"/>
                    <a:pt x="138" y="248"/>
                    <a:pt x="141" y="246"/>
                  </a:cubicBezTo>
                  <a:cubicBezTo>
                    <a:pt x="145" y="243"/>
                    <a:pt x="146" y="243"/>
                    <a:pt x="148" y="243"/>
                  </a:cubicBezTo>
                  <a:cubicBezTo>
                    <a:pt x="149" y="242"/>
                    <a:pt x="150" y="242"/>
                    <a:pt x="150" y="242"/>
                  </a:cubicBezTo>
                  <a:cubicBezTo>
                    <a:pt x="151" y="242"/>
                    <a:pt x="151" y="240"/>
                    <a:pt x="151" y="239"/>
                  </a:cubicBezTo>
                  <a:cubicBezTo>
                    <a:pt x="151" y="237"/>
                    <a:pt x="152" y="234"/>
                    <a:pt x="155" y="234"/>
                  </a:cubicBezTo>
                  <a:cubicBezTo>
                    <a:pt x="157" y="233"/>
                    <a:pt x="159" y="232"/>
                    <a:pt x="159" y="230"/>
                  </a:cubicBezTo>
                  <a:cubicBezTo>
                    <a:pt x="158" y="230"/>
                    <a:pt x="156" y="229"/>
                    <a:pt x="155" y="229"/>
                  </a:cubicBezTo>
                  <a:cubicBezTo>
                    <a:pt x="153" y="228"/>
                    <a:pt x="151" y="228"/>
                    <a:pt x="150" y="226"/>
                  </a:cubicBezTo>
                  <a:cubicBezTo>
                    <a:pt x="149" y="225"/>
                    <a:pt x="150" y="223"/>
                    <a:pt x="151" y="223"/>
                  </a:cubicBezTo>
                  <a:cubicBezTo>
                    <a:pt x="152" y="220"/>
                    <a:pt x="158" y="215"/>
                    <a:pt x="161" y="215"/>
                  </a:cubicBezTo>
                  <a:cubicBezTo>
                    <a:pt x="161" y="215"/>
                    <a:pt x="161" y="215"/>
                    <a:pt x="161" y="215"/>
                  </a:cubicBezTo>
                  <a:cubicBezTo>
                    <a:pt x="163" y="215"/>
                    <a:pt x="166" y="213"/>
                    <a:pt x="167" y="211"/>
                  </a:cubicBezTo>
                  <a:cubicBezTo>
                    <a:pt x="167" y="207"/>
                    <a:pt x="169" y="205"/>
                    <a:pt x="171" y="204"/>
                  </a:cubicBezTo>
                  <a:cubicBezTo>
                    <a:pt x="173" y="203"/>
                    <a:pt x="174" y="202"/>
                    <a:pt x="175" y="201"/>
                  </a:cubicBezTo>
                  <a:cubicBezTo>
                    <a:pt x="176" y="200"/>
                    <a:pt x="176" y="199"/>
                    <a:pt x="177" y="198"/>
                  </a:cubicBezTo>
                  <a:cubicBezTo>
                    <a:pt x="178" y="196"/>
                    <a:pt x="179" y="194"/>
                    <a:pt x="182" y="194"/>
                  </a:cubicBezTo>
                  <a:cubicBezTo>
                    <a:pt x="183" y="194"/>
                    <a:pt x="185" y="192"/>
                    <a:pt x="186" y="191"/>
                  </a:cubicBezTo>
                  <a:cubicBezTo>
                    <a:pt x="188" y="189"/>
                    <a:pt x="189" y="188"/>
                    <a:pt x="191" y="187"/>
                  </a:cubicBezTo>
                  <a:cubicBezTo>
                    <a:pt x="194" y="185"/>
                    <a:pt x="195" y="188"/>
                    <a:pt x="196" y="188"/>
                  </a:cubicBezTo>
                  <a:cubicBezTo>
                    <a:pt x="196" y="189"/>
                    <a:pt x="196" y="190"/>
                    <a:pt x="198" y="190"/>
                  </a:cubicBezTo>
                  <a:cubicBezTo>
                    <a:pt x="203" y="190"/>
                    <a:pt x="205" y="192"/>
                    <a:pt x="205" y="195"/>
                  </a:cubicBezTo>
                  <a:cubicBezTo>
                    <a:pt x="205" y="198"/>
                    <a:pt x="201" y="199"/>
                    <a:pt x="198" y="198"/>
                  </a:cubicBezTo>
                  <a:cubicBezTo>
                    <a:pt x="196" y="197"/>
                    <a:pt x="195" y="197"/>
                    <a:pt x="194" y="197"/>
                  </a:cubicBezTo>
                  <a:cubicBezTo>
                    <a:pt x="192" y="197"/>
                    <a:pt x="191" y="197"/>
                    <a:pt x="188" y="200"/>
                  </a:cubicBezTo>
                  <a:cubicBezTo>
                    <a:pt x="186" y="201"/>
                    <a:pt x="186" y="202"/>
                    <a:pt x="186" y="204"/>
                  </a:cubicBezTo>
                  <a:cubicBezTo>
                    <a:pt x="186" y="205"/>
                    <a:pt x="186" y="207"/>
                    <a:pt x="184" y="210"/>
                  </a:cubicBezTo>
                  <a:cubicBezTo>
                    <a:pt x="181" y="213"/>
                    <a:pt x="182" y="214"/>
                    <a:pt x="182" y="214"/>
                  </a:cubicBezTo>
                  <a:cubicBezTo>
                    <a:pt x="182" y="214"/>
                    <a:pt x="182" y="215"/>
                    <a:pt x="183" y="215"/>
                  </a:cubicBezTo>
                  <a:cubicBezTo>
                    <a:pt x="186" y="215"/>
                    <a:pt x="187" y="217"/>
                    <a:pt x="187" y="218"/>
                  </a:cubicBezTo>
                  <a:cubicBezTo>
                    <a:pt x="187" y="220"/>
                    <a:pt x="183" y="222"/>
                    <a:pt x="181" y="223"/>
                  </a:cubicBezTo>
                  <a:cubicBezTo>
                    <a:pt x="182" y="223"/>
                    <a:pt x="183" y="223"/>
                    <a:pt x="184" y="223"/>
                  </a:cubicBezTo>
                  <a:cubicBezTo>
                    <a:pt x="187" y="223"/>
                    <a:pt x="191" y="220"/>
                    <a:pt x="196" y="217"/>
                  </a:cubicBezTo>
                  <a:cubicBezTo>
                    <a:pt x="199" y="215"/>
                    <a:pt x="202" y="213"/>
                    <a:pt x="205" y="211"/>
                  </a:cubicBezTo>
                  <a:cubicBezTo>
                    <a:pt x="208" y="210"/>
                    <a:pt x="210" y="209"/>
                    <a:pt x="213" y="209"/>
                  </a:cubicBezTo>
                  <a:cubicBezTo>
                    <a:pt x="216" y="209"/>
                    <a:pt x="218" y="210"/>
                    <a:pt x="219" y="210"/>
                  </a:cubicBezTo>
                  <a:cubicBezTo>
                    <a:pt x="220" y="210"/>
                    <a:pt x="220" y="210"/>
                    <a:pt x="220" y="210"/>
                  </a:cubicBezTo>
                  <a:cubicBezTo>
                    <a:pt x="220" y="209"/>
                    <a:pt x="219" y="208"/>
                    <a:pt x="220" y="207"/>
                  </a:cubicBezTo>
                  <a:cubicBezTo>
                    <a:pt x="220" y="207"/>
                    <a:pt x="220" y="206"/>
                    <a:pt x="220" y="206"/>
                  </a:cubicBezTo>
                  <a:cubicBezTo>
                    <a:pt x="219" y="205"/>
                    <a:pt x="217" y="203"/>
                    <a:pt x="216" y="201"/>
                  </a:cubicBezTo>
                  <a:cubicBezTo>
                    <a:pt x="215" y="199"/>
                    <a:pt x="215" y="198"/>
                    <a:pt x="215" y="197"/>
                  </a:cubicBezTo>
                  <a:cubicBezTo>
                    <a:pt x="216" y="195"/>
                    <a:pt x="217" y="195"/>
                    <a:pt x="218" y="195"/>
                  </a:cubicBezTo>
                  <a:cubicBezTo>
                    <a:pt x="219" y="195"/>
                    <a:pt x="219" y="194"/>
                    <a:pt x="219" y="194"/>
                  </a:cubicBezTo>
                  <a:cubicBezTo>
                    <a:pt x="220" y="191"/>
                    <a:pt x="222" y="190"/>
                    <a:pt x="223" y="190"/>
                  </a:cubicBezTo>
                  <a:cubicBezTo>
                    <a:pt x="225" y="190"/>
                    <a:pt x="227" y="191"/>
                    <a:pt x="229" y="192"/>
                  </a:cubicBezTo>
                  <a:cubicBezTo>
                    <a:pt x="229" y="192"/>
                    <a:pt x="230" y="192"/>
                    <a:pt x="230" y="192"/>
                  </a:cubicBezTo>
                  <a:cubicBezTo>
                    <a:pt x="231" y="192"/>
                    <a:pt x="231" y="192"/>
                    <a:pt x="232" y="192"/>
                  </a:cubicBezTo>
                  <a:cubicBezTo>
                    <a:pt x="234" y="192"/>
                    <a:pt x="236" y="194"/>
                    <a:pt x="237" y="196"/>
                  </a:cubicBezTo>
                  <a:cubicBezTo>
                    <a:pt x="238" y="197"/>
                    <a:pt x="238" y="197"/>
                    <a:pt x="238" y="197"/>
                  </a:cubicBezTo>
                  <a:cubicBezTo>
                    <a:pt x="238" y="197"/>
                    <a:pt x="239" y="197"/>
                    <a:pt x="239" y="197"/>
                  </a:cubicBezTo>
                  <a:cubicBezTo>
                    <a:pt x="241" y="196"/>
                    <a:pt x="243" y="196"/>
                    <a:pt x="246" y="197"/>
                  </a:cubicBezTo>
                  <a:cubicBezTo>
                    <a:pt x="246" y="198"/>
                    <a:pt x="248" y="200"/>
                    <a:pt x="248" y="201"/>
                  </a:cubicBezTo>
                  <a:cubicBezTo>
                    <a:pt x="248" y="202"/>
                    <a:pt x="248" y="202"/>
                    <a:pt x="248" y="202"/>
                  </a:cubicBezTo>
                  <a:cubicBezTo>
                    <a:pt x="249" y="202"/>
                    <a:pt x="250" y="203"/>
                    <a:pt x="251" y="203"/>
                  </a:cubicBezTo>
                  <a:cubicBezTo>
                    <a:pt x="252" y="204"/>
                    <a:pt x="253" y="204"/>
                    <a:pt x="253" y="204"/>
                  </a:cubicBezTo>
                  <a:cubicBezTo>
                    <a:pt x="253" y="204"/>
                    <a:pt x="254" y="203"/>
                    <a:pt x="255" y="202"/>
                  </a:cubicBezTo>
                  <a:cubicBezTo>
                    <a:pt x="256" y="202"/>
                    <a:pt x="257" y="201"/>
                    <a:pt x="258" y="201"/>
                  </a:cubicBezTo>
                  <a:cubicBezTo>
                    <a:pt x="259" y="201"/>
                    <a:pt x="260" y="201"/>
                    <a:pt x="261" y="204"/>
                  </a:cubicBezTo>
                  <a:cubicBezTo>
                    <a:pt x="261" y="204"/>
                    <a:pt x="261" y="205"/>
                    <a:pt x="261" y="206"/>
                  </a:cubicBezTo>
                  <a:cubicBezTo>
                    <a:pt x="262" y="207"/>
                    <a:pt x="267" y="207"/>
                    <a:pt x="271" y="208"/>
                  </a:cubicBezTo>
                  <a:cubicBezTo>
                    <a:pt x="272" y="208"/>
                    <a:pt x="272" y="208"/>
                    <a:pt x="272" y="208"/>
                  </a:cubicBezTo>
                  <a:cubicBezTo>
                    <a:pt x="277" y="209"/>
                    <a:pt x="288" y="208"/>
                    <a:pt x="293" y="208"/>
                  </a:cubicBezTo>
                  <a:cubicBezTo>
                    <a:pt x="294" y="208"/>
                    <a:pt x="295" y="207"/>
                    <a:pt x="296" y="207"/>
                  </a:cubicBezTo>
                  <a:cubicBezTo>
                    <a:pt x="296" y="207"/>
                    <a:pt x="296" y="207"/>
                    <a:pt x="296" y="207"/>
                  </a:cubicBezTo>
                  <a:cubicBezTo>
                    <a:pt x="299" y="207"/>
                    <a:pt x="300" y="209"/>
                    <a:pt x="301" y="210"/>
                  </a:cubicBezTo>
                  <a:cubicBezTo>
                    <a:pt x="302" y="212"/>
                    <a:pt x="303" y="213"/>
                    <a:pt x="307" y="214"/>
                  </a:cubicBezTo>
                  <a:cubicBezTo>
                    <a:pt x="310" y="215"/>
                    <a:pt x="312" y="213"/>
                    <a:pt x="313" y="211"/>
                  </a:cubicBezTo>
                  <a:cubicBezTo>
                    <a:pt x="315" y="210"/>
                    <a:pt x="316" y="209"/>
                    <a:pt x="318" y="209"/>
                  </a:cubicBezTo>
                  <a:cubicBezTo>
                    <a:pt x="319" y="209"/>
                    <a:pt x="320" y="209"/>
                    <a:pt x="321" y="210"/>
                  </a:cubicBezTo>
                  <a:cubicBezTo>
                    <a:pt x="323" y="211"/>
                    <a:pt x="324" y="213"/>
                    <a:pt x="324" y="214"/>
                  </a:cubicBezTo>
                  <a:cubicBezTo>
                    <a:pt x="324" y="216"/>
                    <a:pt x="322" y="217"/>
                    <a:pt x="321" y="219"/>
                  </a:cubicBezTo>
                  <a:cubicBezTo>
                    <a:pt x="320" y="219"/>
                    <a:pt x="320" y="219"/>
                    <a:pt x="320" y="219"/>
                  </a:cubicBezTo>
                  <a:cubicBezTo>
                    <a:pt x="320" y="220"/>
                    <a:pt x="321" y="220"/>
                    <a:pt x="321" y="220"/>
                  </a:cubicBezTo>
                  <a:cubicBezTo>
                    <a:pt x="322" y="220"/>
                    <a:pt x="323" y="220"/>
                    <a:pt x="324" y="221"/>
                  </a:cubicBezTo>
                  <a:cubicBezTo>
                    <a:pt x="325" y="221"/>
                    <a:pt x="325" y="221"/>
                    <a:pt x="326" y="222"/>
                  </a:cubicBezTo>
                  <a:cubicBezTo>
                    <a:pt x="330" y="223"/>
                    <a:pt x="335" y="225"/>
                    <a:pt x="338" y="228"/>
                  </a:cubicBezTo>
                  <a:cubicBezTo>
                    <a:pt x="339" y="228"/>
                    <a:pt x="339" y="229"/>
                    <a:pt x="340" y="230"/>
                  </a:cubicBezTo>
                  <a:cubicBezTo>
                    <a:pt x="342" y="232"/>
                    <a:pt x="345" y="235"/>
                    <a:pt x="351" y="238"/>
                  </a:cubicBezTo>
                  <a:cubicBezTo>
                    <a:pt x="351" y="238"/>
                    <a:pt x="351" y="238"/>
                    <a:pt x="352" y="239"/>
                  </a:cubicBezTo>
                  <a:cubicBezTo>
                    <a:pt x="352" y="238"/>
                    <a:pt x="352" y="237"/>
                    <a:pt x="352" y="237"/>
                  </a:cubicBezTo>
                  <a:cubicBezTo>
                    <a:pt x="351" y="235"/>
                    <a:pt x="351" y="233"/>
                    <a:pt x="352" y="232"/>
                  </a:cubicBezTo>
                  <a:cubicBezTo>
                    <a:pt x="353" y="231"/>
                    <a:pt x="355" y="231"/>
                    <a:pt x="357" y="233"/>
                  </a:cubicBezTo>
                  <a:cubicBezTo>
                    <a:pt x="360" y="235"/>
                    <a:pt x="361" y="235"/>
                    <a:pt x="361" y="235"/>
                  </a:cubicBezTo>
                  <a:cubicBezTo>
                    <a:pt x="363" y="235"/>
                    <a:pt x="364" y="235"/>
                    <a:pt x="366" y="237"/>
                  </a:cubicBezTo>
                  <a:cubicBezTo>
                    <a:pt x="366" y="235"/>
                    <a:pt x="365" y="232"/>
                    <a:pt x="364" y="230"/>
                  </a:cubicBezTo>
                  <a:cubicBezTo>
                    <a:pt x="363" y="227"/>
                    <a:pt x="363" y="226"/>
                    <a:pt x="364" y="225"/>
                  </a:cubicBezTo>
                  <a:cubicBezTo>
                    <a:pt x="365" y="224"/>
                    <a:pt x="365" y="224"/>
                    <a:pt x="365" y="224"/>
                  </a:cubicBezTo>
                  <a:cubicBezTo>
                    <a:pt x="366" y="224"/>
                    <a:pt x="366" y="224"/>
                    <a:pt x="366" y="224"/>
                  </a:cubicBezTo>
                  <a:cubicBezTo>
                    <a:pt x="368" y="224"/>
                    <a:pt x="371" y="227"/>
                    <a:pt x="372" y="230"/>
                  </a:cubicBezTo>
                  <a:cubicBezTo>
                    <a:pt x="375" y="234"/>
                    <a:pt x="375" y="241"/>
                    <a:pt x="373" y="246"/>
                  </a:cubicBezTo>
                  <a:cubicBezTo>
                    <a:pt x="373" y="248"/>
                    <a:pt x="371" y="250"/>
                    <a:pt x="368" y="250"/>
                  </a:cubicBezTo>
                  <a:cubicBezTo>
                    <a:pt x="366" y="250"/>
                    <a:pt x="363" y="248"/>
                    <a:pt x="362" y="246"/>
                  </a:cubicBezTo>
                  <a:cubicBezTo>
                    <a:pt x="361" y="246"/>
                    <a:pt x="361" y="245"/>
                    <a:pt x="361" y="244"/>
                  </a:cubicBezTo>
                  <a:cubicBezTo>
                    <a:pt x="359" y="244"/>
                    <a:pt x="357" y="245"/>
                    <a:pt x="357" y="246"/>
                  </a:cubicBezTo>
                  <a:cubicBezTo>
                    <a:pt x="357" y="248"/>
                    <a:pt x="362" y="254"/>
                    <a:pt x="365" y="255"/>
                  </a:cubicBezTo>
                  <a:cubicBezTo>
                    <a:pt x="369" y="255"/>
                    <a:pt x="369" y="259"/>
                    <a:pt x="369" y="261"/>
                  </a:cubicBezTo>
                  <a:cubicBezTo>
                    <a:pt x="369" y="262"/>
                    <a:pt x="369" y="262"/>
                    <a:pt x="369" y="263"/>
                  </a:cubicBezTo>
                  <a:cubicBezTo>
                    <a:pt x="371" y="263"/>
                    <a:pt x="372" y="265"/>
                    <a:pt x="373" y="266"/>
                  </a:cubicBezTo>
                  <a:cubicBezTo>
                    <a:pt x="372" y="264"/>
                    <a:pt x="372" y="261"/>
                    <a:pt x="371" y="260"/>
                  </a:cubicBezTo>
                  <a:cubicBezTo>
                    <a:pt x="369" y="257"/>
                    <a:pt x="369" y="254"/>
                    <a:pt x="370" y="251"/>
                  </a:cubicBezTo>
                  <a:cubicBezTo>
                    <a:pt x="371" y="249"/>
                    <a:pt x="373" y="249"/>
                    <a:pt x="375" y="249"/>
                  </a:cubicBezTo>
                  <a:cubicBezTo>
                    <a:pt x="378" y="250"/>
                    <a:pt x="378" y="254"/>
                    <a:pt x="377" y="256"/>
                  </a:cubicBezTo>
                  <a:cubicBezTo>
                    <a:pt x="377" y="256"/>
                    <a:pt x="377" y="257"/>
                    <a:pt x="377" y="257"/>
                  </a:cubicBezTo>
                  <a:cubicBezTo>
                    <a:pt x="377" y="257"/>
                    <a:pt x="378" y="257"/>
                    <a:pt x="378" y="257"/>
                  </a:cubicBezTo>
                  <a:cubicBezTo>
                    <a:pt x="379" y="256"/>
                    <a:pt x="380" y="255"/>
                    <a:pt x="381" y="254"/>
                  </a:cubicBezTo>
                  <a:cubicBezTo>
                    <a:pt x="382" y="253"/>
                    <a:pt x="382" y="252"/>
                    <a:pt x="381" y="250"/>
                  </a:cubicBezTo>
                  <a:cubicBezTo>
                    <a:pt x="380" y="248"/>
                    <a:pt x="379" y="246"/>
                    <a:pt x="380" y="244"/>
                  </a:cubicBezTo>
                  <a:cubicBezTo>
                    <a:pt x="381" y="242"/>
                    <a:pt x="383" y="242"/>
                    <a:pt x="383" y="242"/>
                  </a:cubicBezTo>
                  <a:cubicBezTo>
                    <a:pt x="387" y="242"/>
                    <a:pt x="390" y="249"/>
                    <a:pt x="391" y="252"/>
                  </a:cubicBezTo>
                  <a:cubicBezTo>
                    <a:pt x="392" y="256"/>
                    <a:pt x="389" y="258"/>
                    <a:pt x="388" y="259"/>
                  </a:cubicBezTo>
                  <a:cubicBezTo>
                    <a:pt x="388" y="260"/>
                    <a:pt x="387" y="260"/>
                    <a:pt x="387" y="260"/>
                  </a:cubicBezTo>
                  <a:cubicBezTo>
                    <a:pt x="387" y="264"/>
                    <a:pt x="384" y="264"/>
                    <a:pt x="382" y="264"/>
                  </a:cubicBezTo>
                  <a:cubicBezTo>
                    <a:pt x="382" y="264"/>
                    <a:pt x="381" y="264"/>
                    <a:pt x="380" y="265"/>
                  </a:cubicBezTo>
                  <a:cubicBezTo>
                    <a:pt x="380" y="265"/>
                    <a:pt x="380" y="269"/>
                    <a:pt x="380" y="271"/>
                  </a:cubicBezTo>
                  <a:cubicBezTo>
                    <a:pt x="381" y="271"/>
                    <a:pt x="381" y="271"/>
                    <a:pt x="381" y="271"/>
                  </a:cubicBezTo>
                  <a:cubicBezTo>
                    <a:pt x="381" y="269"/>
                    <a:pt x="382" y="268"/>
                    <a:pt x="384" y="268"/>
                  </a:cubicBezTo>
                  <a:cubicBezTo>
                    <a:pt x="385" y="268"/>
                    <a:pt x="386" y="268"/>
                    <a:pt x="386" y="269"/>
                  </a:cubicBezTo>
                  <a:cubicBezTo>
                    <a:pt x="386" y="269"/>
                    <a:pt x="387" y="269"/>
                    <a:pt x="387" y="269"/>
                  </a:cubicBezTo>
                  <a:cubicBezTo>
                    <a:pt x="388" y="268"/>
                    <a:pt x="389" y="266"/>
                    <a:pt x="391" y="266"/>
                  </a:cubicBezTo>
                  <a:cubicBezTo>
                    <a:pt x="391" y="266"/>
                    <a:pt x="392" y="267"/>
                    <a:pt x="393" y="267"/>
                  </a:cubicBezTo>
                  <a:cubicBezTo>
                    <a:pt x="393" y="265"/>
                    <a:pt x="395" y="263"/>
                    <a:pt x="397" y="263"/>
                  </a:cubicBezTo>
                  <a:cubicBezTo>
                    <a:pt x="397" y="263"/>
                    <a:pt x="397" y="263"/>
                    <a:pt x="397" y="263"/>
                  </a:cubicBezTo>
                  <a:cubicBezTo>
                    <a:pt x="399" y="263"/>
                    <a:pt x="401" y="264"/>
                    <a:pt x="403" y="266"/>
                  </a:cubicBezTo>
                  <a:cubicBezTo>
                    <a:pt x="405" y="269"/>
                    <a:pt x="408" y="274"/>
                    <a:pt x="408" y="277"/>
                  </a:cubicBezTo>
                  <a:cubicBezTo>
                    <a:pt x="408" y="279"/>
                    <a:pt x="406" y="281"/>
                    <a:pt x="404" y="281"/>
                  </a:cubicBezTo>
                  <a:cubicBezTo>
                    <a:pt x="403" y="282"/>
                    <a:pt x="403" y="283"/>
                    <a:pt x="402" y="284"/>
                  </a:cubicBezTo>
                  <a:cubicBezTo>
                    <a:pt x="401" y="285"/>
                    <a:pt x="400" y="285"/>
                    <a:pt x="399" y="285"/>
                  </a:cubicBezTo>
                  <a:cubicBezTo>
                    <a:pt x="397" y="285"/>
                    <a:pt x="395" y="283"/>
                    <a:pt x="393" y="282"/>
                  </a:cubicBezTo>
                  <a:cubicBezTo>
                    <a:pt x="393" y="281"/>
                    <a:pt x="392" y="280"/>
                    <a:pt x="391" y="280"/>
                  </a:cubicBezTo>
                  <a:cubicBezTo>
                    <a:pt x="392" y="281"/>
                    <a:pt x="392" y="282"/>
                    <a:pt x="393" y="283"/>
                  </a:cubicBezTo>
                  <a:cubicBezTo>
                    <a:pt x="393" y="284"/>
                    <a:pt x="393" y="285"/>
                    <a:pt x="394" y="285"/>
                  </a:cubicBezTo>
                  <a:cubicBezTo>
                    <a:pt x="395" y="288"/>
                    <a:pt x="394" y="290"/>
                    <a:pt x="393" y="292"/>
                  </a:cubicBezTo>
                  <a:cubicBezTo>
                    <a:pt x="392" y="294"/>
                    <a:pt x="392" y="295"/>
                    <a:pt x="393" y="295"/>
                  </a:cubicBezTo>
                  <a:cubicBezTo>
                    <a:pt x="393" y="296"/>
                    <a:pt x="393" y="296"/>
                    <a:pt x="394" y="296"/>
                  </a:cubicBezTo>
                  <a:cubicBezTo>
                    <a:pt x="394" y="296"/>
                    <a:pt x="394" y="295"/>
                    <a:pt x="394" y="295"/>
                  </a:cubicBezTo>
                  <a:cubicBezTo>
                    <a:pt x="394" y="294"/>
                    <a:pt x="394" y="294"/>
                    <a:pt x="394" y="293"/>
                  </a:cubicBezTo>
                  <a:cubicBezTo>
                    <a:pt x="395" y="291"/>
                    <a:pt x="396" y="291"/>
                    <a:pt x="397" y="291"/>
                  </a:cubicBezTo>
                  <a:cubicBezTo>
                    <a:pt x="399" y="291"/>
                    <a:pt x="400" y="292"/>
                    <a:pt x="402" y="293"/>
                  </a:cubicBezTo>
                  <a:cubicBezTo>
                    <a:pt x="403" y="292"/>
                    <a:pt x="403" y="291"/>
                    <a:pt x="403" y="289"/>
                  </a:cubicBezTo>
                  <a:cubicBezTo>
                    <a:pt x="403" y="288"/>
                    <a:pt x="404" y="286"/>
                    <a:pt x="406" y="286"/>
                  </a:cubicBezTo>
                  <a:cubicBezTo>
                    <a:pt x="408" y="286"/>
                    <a:pt x="410" y="287"/>
                    <a:pt x="411" y="289"/>
                  </a:cubicBezTo>
                  <a:cubicBezTo>
                    <a:pt x="412" y="288"/>
                    <a:pt x="413" y="287"/>
                    <a:pt x="415" y="287"/>
                  </a:cubicBezTo>
                  <a:cubicBezTo>
                    <a:pt x="416" y="287"/>
                    <a:pt x="416" y="287"/>
                    <a:pt x="416" y="287"/>
                  </a:cubicBezTo>
                  <a:cubicBezTo>
                    <a:pt x="417" y="287"/>
                    <a:pt x="418" y="287"/>
                    <a:pt x="419" y="288"/>
                  </a:cubicBezTo>
                  <a:cubicBezTo>
                    <a:pt x="420" y="290"/>
                    <a:pt x="419" y="292"/>
                    <a:pt x="419" y="294"/>
                  </a:cubicBezTo>
                  <a:cubicBezTo>
                    <a:pt x="419" y="295"/>
                    <a:pt x="419" y="295"/>
                    <a:pt x="419" y="295"/>
                  </a:cubicBezTo>
                  <a:cubicBezTo>
                    <a:pt x="420" y="294"/>
                    <a:pt x="422" y="294"/>
                    <a:pt x="423" y="295"/>
                  </a:cubicBezTo>
                  <a:cubicBezTo>
                    <a:pt x="425" y="294"/>
                    <a:pt x="427" y="293"/>
                    <a:pt x="428" y="292"/>
                  </a:cubicBezTo>
                  <a:cubicBezTo>
                    <a:pt x="429" y="291"/>
                    <a:pt x="429" y="291"/>
                    <a:pt x="429" y="291"/>
                  </a:cubicBezTo>
                  <a:cubicBezTo>
                    <a:pt x="429" y="291"/>
                    <a:pt x="428" y="290"/>
                    <a:pt x="427" y="289"/>
                  </a:cubicBezTo>
                  <a:cubicBezTo>
                    <a:pt x="426" y="288"/>
                    <a:pt x="424" y="285"/>
                    <a:pt x="425" y="282"/>
                  </a:cubicBezTo>
                  <a:cubicBezTo>
                    <a:pt x="426" y="279"/>
                    <a:pt x="427" y="277"/>
                    <a:pt x="415" y="273"/>
                  </a:cubicBezTo>
                  <a:cubicBezTo>
                    <a:pt x="405" y="269"/>
                    <a:pt x="403" y="265"/>
                    <a:pt x="399" y="257"/>
                  </a:cubicBezTo>
                  <a:cubicBezTo>
                    <a:pt x="398" y="255"/>
                    <a:pt x="396" y="252"/>
                    <a:pt x="394" y="248"/>
                  </a:cubicBezTo>
                  <a:cubicBezTo>
                    <a:pt x="390" y="240"/>
                    <a:pt x="383" y="235"/>
                    <a:pt x="378" y="230"/>
                  </a:cubicBezTo>
                  <a:cubicBezTo>
                    <a:pt x="373" y="226"/>
                    <a:pt x="370" y="223"/>
                    <a:pt x="370" y="220"/>
                  </a:cubicBezTo>
                  <a:cubicBezTo>
                    <a:pt x="370" y="218"/>
                    <a:pt x="367" y="217"/>
                    <a:pt x="364" y="217"/>
                  </a:cubicBezTo>
                  <a:cubicBezTo>
                    <a:pt x="361" y="217"/>
                    <a:pt x="359" y="218"/>
                    <a:pt x="358" y="219"/>
                  </a:cubicBezTo>
                  <a:cubicBezTo>
                    <a:pt x="358" y="223"/>
                    <a:pt x="354" y="225"/>
                    <a:pt x="350" y="227"/>
                  </a:cubicBezTo>
                  <a:cubicBezTo>
                    <a:pt x="349" y="227"/>
                    <a:pt x="348" y="228"/>
                    <a:pt x="347" y="229"/>
                  </a:cubicBezTo>
                  <a:cubicBezTo>
                    <a:pt x="346" y="229"/>
                    <a:pt x="345" y="230"/>
                    <a:pt x="344" y="230"/>
                  </a:cubicBezTo>
                  <a:cubicBezTo>
                    <a:pt x="341" y="230"/>
                    <a:pt x="339" y="227"/>
                    <a:pt x="337" y="224"/>
                  </a:cubicBezTo>
                  <a:cubicBezTo>
                    <a:pt x="337" y="224"/>
                    <a:pt x="336" y="223"/>
                    <a:pt x="336" y="222"/>
                  </a:cubicBezTo>
                  <a:cubicBezTo>
                    <a:pt x="335" y="221"/>
                    <a:pt x="332" y="219"/>
                    <a:pt x="330" y="217"/>
                  </a:cubicBezTo>
                  <a:cubicBezTo>
                    <a:pt x="327" y="215"/>
                    <a:pt x="324" y="212"/>
                    <a:pt x="324" y="210"/>
                  </a:cubicBezTo>
                  <a:cubicBezTo>
                    <a:pt x="324" y="209"/>
                    <a:pt x="323" y="206"/>
                    <a:pt x="321" y="206"/>
                  </a:cubicBezTo>
                  <a:cubicBezTo>
                    <a:pt x="321" y="206"/>
                    <a:pt x="320" y="206"/>
                    <a:pt x="319" y="206"/>
                  </a:cubicBezTo>
                  <a:cubicBezTo>
                    <a:pt x="316" y="207"/>
                    <a:pt x="314" y="208"/>
                    <a:pt x="313" y="208"/>
                  </a:cubicBezTo>
                  <a:cubicBezTo>
                    <a:pt x="312" y="208"/>
                    <a:pt x="312" y="208"/>
                    <a:pt x="311" y="207"/>
                  </a:cubicBezTo>
                  <a:cubicBezTo>
                    <a:pt x="310" y="207"/>
                    <a:pt x="310" y="207"/>
                    <a:pt x="310" y="207"/>
                  </a:cubicBezTo>
                  <a:cubicBezTo>
                    <a:pt x="309" y="208"/>
                    <a:pt x="308" y="209"/>
                    <a:pt x="307" y="209"/>
                  </a:cubicBezTo>
                  <a:cubicBezTo>
                    <a:pt x="304" y="209"/>
                    <a:pt x="301" y="207"/>
                    <a:pt x="301" y="207"/>
                  </a:cubicBezTo>
                  <a:cubicBezTo>
                    <a:pt x="300" y="206"/>
                    <a:pt x="300" y="206"/>
                    <a:pt x="300" y="206"/>
                  </a:cubicBezTo>
                  <a:cubicBezTo>
                    <a:pt x="300" y="34"/>
                    <a:pt x="300" y="34"/>
                    <a:pt x="300" y="34"/>
                  </a:cubicBezTo>
                  <a:cubicBezTo>
                    <a:pt x="299" y="34"/>
                    <a:pt x="297" y="33"/>
                    <a:pt x="296" y="33"/>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dirty="0">
                <a:latin typeface="Lato Light"/>
                <a:cs typeface="Lato Light"/>
              </a:endParaRPr>
            </a:p>
          </p:txBody>
        </p:sp>
        <p:sp>
          <p:nvSpPr>
            <p:cNvPr id="785" name="Freeform 2212"/>
            <p:cNvSpPr>
              <a:spLocks/>
            </p:cNvSpPr>
            <p:nvPr/>
          </p:nvSpPr>
          <p:spPr bwMode="auto">
            <a:xfrm>
              <a:off x="1048340" y="2872980"/>
              <a:ext cx="39026" cy="19783"/>
            </a:xfrm>
            <a:custGeom>
              <a:avLst/>
              <a:gdLst>
                <a:gd name="T0" fmla="*/ 17 w 22"/>
                <a:gd name="T1" fmla="*/ 1 h 11"/>
                <a:gd name="T2" fmla="*/ 11 w 22"/>
                <a:gd name="T3" fmla="*/ 0 h 11"/>
                <a:gd name="T4" fmla="*/ 8 w 22"/>
                <a:gd name="T5" fmla="*/ 1 h 11"/>
                <a:gd name="T6" fmla="*/ 2 w 22"/>
                <a:gd name="T7" fmla="*/ 9 h 11"/>
                <a:gd name="T8" fmla="*/ 0 w 22"/>
                <a:gd name="T9" fmla="*/ 11 h 11"/>
                <a:gd name="T10" fmla="*/ 9 w 22"/>
                <a:gd name="T11" fmla="*/ 5 h 11"/>
                <a:gd name="T12" fmla="*/ 12 w 22"/>
                <a:gd name="T13" fmla="*/ 2 h 11"/>
                <a:gd name="T14" fmla="*/ 16 w 22"/>
                <a:gd name="T15" fmla="*/ 4 h 11"/>
                <a:gd name="T16" fmla="*/ 22 w 22"/>
                <a:gd name="T17" fmla="*/ 1 h 11"/>
                <a:gd name="T18" fmla="*/ 22 w 22"/>
                <a:gd name="T19" fmla="*/ 1 h 11"/>
                <a:gd name="T20" fmla="*/ 17 w 22"/>
                <a:gd name="T21" fmla="*/ 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 h="11">
                  <a:moveTo>
                    <a:pt x="17" y="1"/>
                  </a:moveTo>
                  <a:cubicBezTo>
                    <a:pt x="15" y="0"/>
                    <a:pt x="13" y="0"/>
                    <a:pt x="11" y="0"/>
                  </a:cubicBezTo>
                  <a:cubicBezTo>
                    <a:pt x="8" y="0"/>
                    <a:pt x="8" y="1"/>
                    <a:pt x="8" y="1"/>
                  </a:cubicBezTo>
                  <a:cubicBezTo>
                    <a:pt x="6" y="5"/>
                    <a:pt x="4" y="7"/>
                    <a:pt x="2" y="9"/>
                  </a:cubicBezTo>
                  <a:cubicBezTo>
                    <a:pt x="1" y="10"/>
                    <a:pt x="1" y="10"/>
                    <a:pt x="0" y="11"/>
                  </a:cubicBezTo>
                  <a:cubicBezTo>
                    <a:pt x="3" y="10"/>
                    <a:pt x="8" y="7"/>
                    <a:pt x="9" y="5"/>
                  </a:cubicBezTo>
                  <a:cubicBezTo>
                    <a:pt x="9" y="2"/>
                    <a:pt x="11" y="2"/>
                    <a:pt x="12" y="2"/>
                  </a:cubicBezTo>
                  <a:cubicBezTo>
                    <a:pt x="14" y="2"/>
                    <a:pt x="15" y="2"/>
                    <a:pt x="16" y="4"/>
                  </a:cubicBezTo>
                  <a:cubicBezTo>
                    <a:pt x="18" y="4"/>
                    <a:pt x="21" y="3"/>
                    <a:pt x="22" y="1"/>
                  </a:cubicBezTo>
                  <a:cubicBezTo>
                    <a:pt x="22" y="1"/>
                    <a:pt x="22" y="1"/>
                    <a:pt x="22" y="1"/>
                  </a:cubicBezTo>
                  <a:cubicBezTo>
                    <a:pt x="20" y="1"/>
                    <a:pt x="19" y="1"/>
                    <a:pt x="17" y="1"/>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dirty="0">
                <a:latin typeface="Lato Light"/>
                <a:cs typeface="Lato Light"/>
              </a:endParaRPr>
            </a:p>
          </p:txBody>
        </p:sp>
        <p:sp>
          <p:nvSpPr>
            <p:cNvPr id="786" name="Freeform 2213"/>
            <p:cNvSpPr>
              <a:spLocks/>
            </p:cNvSpPr>
            <p:nvPr/>
          </p:nvSpPr>
          <p:spPr bwMode="auto">
            <a:xfrm>
              <a:off x="1211879" y="2797444"/>
              <a:ext cx="46460" cy="41365"/>
            </a:xfrm>
            <a:custGeom>
              <a:avLst/>
              <a:gdLst>
                <a:gd name="T0" fmla="*/ 24 w 26"/>
                <a:gd name="T1" fmla="*/ 0 h 24"/>
                <a:gd name="T2" fmla="*/ 19 w 26"/>
                <a:gd name="T3" fmla="*/ 4 h 24"/>
                <a:gd name="T4" fmla="*/ 14 w 26"/>
                <a:gd name="T5" fmla="*/ 9 h 24"/>
                <a:gd name="T6" fmla="*/ 9 w 26"/>
                <a:gd name="T7" fmla="*/ 14 h 24"/>
                <a:gd name="T8" fmla="*/ 5 w 26"/>
                <a:gd name="T9" fmla="*/ 17 h 24"/>
                <a:gd name="T10" fmla="*/ 3 w 26"/>
                <a:gd name="T11" fmla="*/ 17 h 24"/>
                <a:gd name="T12" fmla="*/ 1 w 26"/>
                <a:gd name="T13" fmla="*/ 18 h 24"/>
                <a:gd name="T14" fmla="*/ 1 w 26"/>
                <a:gd name="T15" fmla="*/ 23 h 24"/>
                <a:gd name="T16" fmla="*/ 3 w 26"/>
                <a:gd name="T17" fmla="*/ 24 h 24"/>
                <a:gd name="T18" fmla="*/ 3 w 26"/>
                <a:gd name="T19" fmla="*/ 24 h 24"/>
                <a:gd name="T20" fmla="*/ 9 w 26"/>
                <a:gd name="T21" fmla="*/ 23 h 24"/>
                <a:gd name="T22" fmla="*/ 10 w 26"/>
                <a:gd name="T23" fmla="*/ 24 h 24"/>
                <a:gd name="T24" fmla="*/ 23 w 26"/>
                <a:gd name="T25" fmla="*/ 14 h 24"/>
                <a:gd name="T26" fmla="*/ 23 w 26"/>
                <a:gd name="T27" fmla="*/ 14 h 24"/>
                <a:gd name="T28" fmla="*/ 21 w 26"/>
                <a:gd name="T29" fmla="*/ 12 h 24"/>
                <a:gd name="T30" fmla="*/ 18 w 26"/>
                <a:gd name="T31" fmla="*/ 9 h 24"/>
                <a:gd name="T32" fmla="*/ 24 w 26"/>
                <a:gd name="T33" fmla="*/ 4 h 24"/>
                <a:gd name="T34" fmla="*/ 26 w 26"/>
                <a:gd name="T35" fmla="*/ 3 h 24"/>
                <a:gd name="T36" fmla="*/ 24 w 26"/>
                <a:gd name="T3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6" h="24">
                  <a:moveTo>
                    <a:pt x="24" y="0"/>
                  </a:moveTo>
                  <a:cubicBezTo>
                    <a:pt x="23" y="0"/>
                    <a:pt x="21" y="1"/>
                    <a:pt x="19" y="4"/>
                  </a:cubicBezTo>
                  <a:cubicBezTo>
                    <a:pt x="17" y="6"/>
                    <a:pt x="15" y="8"/>
                    <a:pt x="14" y="9"/>
                  </a:cubicBezTo>
                  <a:cubicBezTo>
                    <a:pt x="11" y="11"/>
                    <a:pt x="10" y="13"/>
                    <a:pt x="9" y="14"/>
                  </a:cubicBezTo>
                  <a:cubicBezTo>
                    <a:pt x="9" y="17"/>
                    <a:pt x="6" y="17"/>
                    <a:pt x="5" y="17"/>
                  </a:cubicBezTo>
                  <a:cubicBezTo>
                    <a:pt x="3" y="17"/>
                    <a:pt x="3" y="17"/>
                    <a:pt x="3" y="17"/>
                  </a:cubicBezTo>
                  <a:cubicBezTo>
                    <a:pt x="1" y="17"/>
                    <a:pt x="1" y="17"/>
                    <a:pt x="1" y="18"/>
                  </a:cubicBezTo>
                  <a:cubicBezTo>
                    <a:pt x="0" y="19"/>
                    <a:pt x="1" y="21"/>
                    <a:pt x="1" y="23"/>
                  </a:cubicBezTo>
                  <a:cubicBezTo>
                    <a:pt x="2" y="24"/>
                    <a:pt x="2" y="24"/>
                    <a:pt x="3" y="24"/>
                  </a:cubicBezTo>
                  <a:cubicBezTo>
                    <a:pt x="3" y="24"/>
                    <a:pt x="3" y="24"/>
                    <a:pt x="3" y="24"/>
                  </a:cubicBezTo>
                  <a:cubicBezTo>
                    <a:pt x="6" y="22"/>
                    <a:pt x="8" y="23"/>
                    <a:pt x="9" y="23"/>
                  </a:cubicBezTo>
                  <a:cubicBezTo>
                    <a:pt x="9" y="24"/>
                    <a:pt x="10" y="24"/>
                    <a:pt x="10" y="24"/>
                  </a:cubicBezTo>
                  <a:cubicBezTo>
                    <a:pt x="12" y="23"/>
                    <a:pt x="21" y="17"/>
                    <a:pt x="23" y="14"/>
                  </a:cubicBezTo>
                  <a:cubicBezTo>
                    <a:pt x="23" y="14"/>
                    <a:pt x="23" y="14"/>
                    <a:pt x="23" y="14"/>
                  </a:cubicBezTo>
                  <a:cubicBezTo>
                    <a:pt x="23" y="13"/>
                    <a:pt x="22" y="13"/>
                    <a:pt x="21" y="12"/>
                  </a:cubicBezTo>
                  <a:cubicBezTo>
                    <a:pt x="20" y="11"/>
                    <a:pt x="19" y="10"/>
                    <a:pt x="18" y="9"/>
                  </a:cubicBezTo>
                  <a:cubicBezTo>
                    <a:pt x="18" y="5"/>
                    <a:pt x="22" y="5"/>
                    <a:pt x="24" y="4"/>
                  </a:cubicBezTo>
                  <a:cubicBezTo>
                    <a:pt x="25" y="4"/>
                    <a:pt x="26" y="4"/>
                    <a:pt x="26" y="3"/>
                  </a:cubicBezTo>
                  <a:cubicBezTo>
                    <a:pt x="25" y="3"/>
                    <a:pt x="24" y="1"/>
                    <a:pt x="24" y="0"/>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dirty="0">
                <a:latin typeface="Lato Light"/>
                <a:cs typeface="Lato Light"/>
              </a:endParaRPr>
            </a:p>
          </p:txBody>
        </p:sp>
        <p:sp>
          <p:nvSpPr>
            <p:cNvPr id="787" name="Freeform 2214"/>
            <p:cNvSpPr>
              <a:spLocks/>
            </p:cNvSpPr>
            <p:nvPr/>
          </p:nvSpPr>
          <p:spPr bwMode="auto">
            <a:xfrm>
              <a:off x="957279" y="2921539"/>
              <a:ext cx="14867" cy="14388"/>
            </a:xfrm>
            <a:custGeom>
              <a:avLst/>
              <a:gdLst>
                <a:gd name="T0" fmla="*/ 6 w 9"/>
                <a:gd name="T1" fmla="*/ 0 h 9"/>
                <a:gd name="T2" fmla="*/ 6 w 9"/>
                <a:gd name="T3" fmla="*/ 1 h 9"/>
                <a:gd name="T4" fmla="*/ 2 w 9"/>
                <a:gd name="T5" fmla="*/ 8 h 9"/>
                <a:gd name="T6" fmla="*/ 0 w 9"/>
                <a:gd name="T7" fmla="*/ 8 h 9"/>
                <a:gd name="T8" fmla="*/ 0 w 9"/>
                <a:gd name="T9" fmla="*/ 9 h 9"/>
                <a:gd name="T10" fmla="*/ 1 w 9"/>
                <a:gd name="T11" fmla="*/ 8 h 9"/>
                <a:gd name="T12" fmla="*/ 7 w 9"/>
                <a:gd name="T13" fmla="*/ 0 h 9"/>
                <a:gd name="T14" fmla="*/ 6 w 9"/>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9">
                  <a:moveTo>
                    <a:pt x="6" y="0"/>
                  </a:moveTo>
                  <a:cubicBezTo>
                    <a:pt x="6" y="1"/>
                    <a:pt x="6" y="1"/>
                    <a:pt x="6" y="1"/>
                  </a:cubicBezTo>
                  <a:cubicBezTo>
                    <a:pt x="5" y="2"/>
                    <a:pt x="2" y="6"/>
                    <a:pt x="2" y="8"/>
                  </a:cubicBezTo>
                  <a:cubicBezTo>
                    <a:pt x="0" y="8"/>
                    <a:pt x="0" y="8"/>
                    <a:pt x="0" y="8"/>
                  </a:cubicBezTo>
                  <a:cubicBezTo>
                    <a:pt x="0" y="9"/>
                    <a:pt x="0" y="9"/>
                    <a:pt x="0" y="9"/>
                  </a:cubicBezTo>
                  <a:cubicBezTo>
                    <a:pt x="0" y="9"/>
                    <a:pt x="1" y="9"/>
                    <a:pt x="1" y="8"/>
                  </a:cubicBezTo>
                  <a:cubicBezTo>
                    <a:pt x="7" y="6"/>
                    <a:pt x="9" y="3"/>
                    <a:pt x="7" y="0"/>
                  </a:cubicBezTo>
                  <a:cubicBezTo>
                    <a:pt x="7" y="0"/>
                    <a:pt x="6" y="0"/>
                    <a:pt x="6" y="0"/>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dirty="0">
                <a:latin typeface="Lato Light"/>
                <a:cs typeface="Lato Light"/>
              </a:endParaRPr>
            </a:p>
          </p:txBody>
        </p:sp>
        <p:sp>
          <p:nvSpPr>
            <p:cNvPr id="788" name="Freeform 2215"/>
            <p:cNvSpPr>
              <a:spLocks/>
            </p:cNvSpPr>
            <p:nvPr/>
          </p:nvSpPr>
          <p:spPr bwMode="auto">
            <a:xfrm>
              <a:off x="957279" y="2932330"/>
              <a:ext cx="3717" cy="1798"/>
            </a:xfrm>
            <a:custGeom>
              <a:avLst/>
              <a:gdLst>
                <a:gd name="T0" fmla="*/ 0 w 2"/>
                <a:gd name="T1" fmla="*/ 0 h 1"/>
                <a:gd name="T2" fmla="*/ 0 w 2"/>
                <a:gd name="T3" fmla="*/ 1 h 1"/>
                <a:gd name="T4" fmla="*/ 2 w 2"/>
                <a:gd name="T5" fmla="*/ 1 h 1"/>
                <a:gd name="T6" fmla="*/ 0 w 2"/>
                <a:gd name="T7" fmla="*/ 0 h 1"/>
              </a:gdLst>
              <a:ahLst/>
              <a:cxnLst>
                <a:cxn ang="0">
                  <a:pos x="T0" y="T1"/>
                </a:cxn>
                <a:cxn ang="0">
                  <a:pos x="T2" y="T3"/>
                </a:cxn>
                <a:cxn ang="0">
                  <a:pos x="T4" y="T5"/>
                </a:cxn>
                <a:cxn ang="0">
                  <a:pos x="T6" y="T7"/>
                </a:cxn>
              </a:cxnLst>
              <a:rect l="0" t="0" r="r" b="b"/>
              <a:pathLst>
                <a:path w="2" h="1">
                  <a:moveTo>
                    <a:pt x="0" y="0"/>
                  </a:moveTo>
                  <a:cubicBezTo>
                    <a:pt x="0" y="1"/>
                    <a:pt x="0" y="1"/>
                    <a:pt x="0" y="1"/>
                  </a:cubicBezTo>
                  <a:cubicBezTo>
                    <a:pt x="2" y="1"/>
                    <a:pt x="2" y="1"/>
                    <a:pt x="2" y="1"/>
                  </a:cubicBezTo>
                  <a:cubicBezTo>
                    <a:pt x="2" y="0"/>
                    <a:pt x="1" y="0"/>
                    <a:pt x="0" y="0"/>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dirty="0">
                <a:latin typeface="Lato Light"/>
                <a:cs typeface="Lato Light"/>
              </a:endParaRPr>
            </a:p>
          </p:txBody>
        </p:sp>
        <p:sp>
          <p:nvSpPr>
            <p:cNvPr id="789" name="Freeform 2216"/>
            <p:cNvSpPr>
              <a:spLocks/>
            </p:cNvSpPr>
            <p:nvPr/>
          </p:nvSpPr>
          <p:spPr bwMode="auto">
            <a:xfrm>
              <a:off x="1022322" y="2899957"/>
              <a:ext cx="9292" cy="0"/>
            </a:xfrm>
            <a:custGeom>
              <a:avLst/>
              <a:gdLst>
                <a:gd name="T0" fmla="*/ 0 w 5"/>
                <a:gd name="T1" fmla="*/ 5 w 5"/>
                <a:gd name="T2" fmla="*/ 4 w 5"/>
                <a:gd name="T3" fmla="*/ 0 w 5"/>
              </a:gdLst>
              <a:ahLst/>
              <a:cxnLst>
                <a:cxn ang="0">
                  <a:pos x="T0" y="0"/>
                </a:cxn>
                <a:cxn ang="0">
                  <a:pos x="T1" y="0"/>
                </a:cxn>
                <a:cxn ang="0">
                  <a:pos x="T2" y="0"/>
                </a:cxn>
                <a:cxn ang="0">
                  <a:pos x="T3" y="0"/>
                </a:cxn>
              </a:cxnLst>
              <a:rect l="0" t="0" r="r" b="b"/>
              <a:pathLst>
                <a:path w="5">
                  <a:moveTo>
                    <a:pt x="0" y="0"/>
                  </a:moveTo>
                  <a:cubicBezTo>
                    <a:pt x="2" y="0"/>
                    <a:pt x="4" y="0"/>
                    <a:pt x="5" y="0"/>
                  </a:cubicBezTo>
                  <a:cubicBezTo>
                    <a:pt x="5" y="0"/>
                    <a:pt x="5" y="0"/>
                    <a:pt x="4" y="0"/>
                  </a:cubicBezTo>
                  <a:cubicBezTo>
                    <a:pt x="3" y="0"/>
                    <a:pt x="2" y="0"/>
                    <a:pt x="0" y="0"/>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dirty="0">
                <a:latin typeface="Lato Light"/>
                <a:cs typeface="Lato Light"/>
              </a:endParaRPr>
            </a:p>
          </p:txBody>
        </p:sp>
        <p:sp>
          <p:nvSpPr>
            <p:cNvPr id="790" name="Freeform 2217"/>
            <p:cNvSpPr>
              <a:spLocks/>
            </p:cNvSpPr>
            <p:nvPr/>
          </p:nvSpPr>
          <p:spPr bwMode="auto">
            <a:xfrm>
              <a:off x="962854" y="2745287"/>
              <a:ext cx="27876" cy="10791"/>
            </a:xfrm>
            <a:custGeom>
              <a:avLst/>
              <a:gdLst>
                <a:gd name="T0" fmla="*/ 12 w 16"/>
                <a:gd name="T1" fmla="*/ 2 h 6"/>
                <a:gd name="T2" fmla="*/ 9 w 16"/>
                <a:gd name="T3" fmla="*/ 3 h 6"/>
                <a:gd name="T4" fmla="*/ 6 w 16"/>
                <a:gd name="T5" fmla="*/ 0 h 6"/>
                <a:gd name="T6" fmla="*/ 5 w 16"/>
                <a:gd name="T7" fmla="*/ 0 h 6"/>
                <a:gd name="T8" fmla="*/ 0 w 16"/>
                <a:gd name="T9" fmla="*/ 3 h 6"/>
                <a:gd name="T10" fmla="*/ 10 w 16"/>
                <a:gd name="T11" fmla="*/ 6 h 6"/>
                <a:gd name="T12" fmla="*/ 13 w 16"/>
                <a:gd name="T13" fmla="*/ 6 h 6"/>
                <a:gd name="T14" fmla="*/ 15 w 16"/>
                <a:gd name="T15" fmla="*/ 4 h 6"/>
                <a:gd name="T16" fmla="*/ 15 w 16"/>
                <a:gd name="T17" fmla="*/ 2 h 6"/>
                <a:gd name="T18" fmla="*/ 12 w 16"/>
                <a:gd name="T19"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6">
                  <a:moveTo>
                    <a:pt x="12" y="2"/>
                  </a:moveTo>
                  <a:cubicBezTo>
                    <a:pt x="11" y="3"/>
                    <a:pt x="10" y="3"/>
                    <a:pt x="9" y="3"/>
                  </a:cubicBezTo>
                  <a:cubicBezTo>
                    <a:pt x="8" y="3"/>
                    <a:pt x="6" y="3"/>
                    <a:pt x="6" y="0"/>
                  </a:cubicBezTo>
                  <a:cubicBezTo>
                    <a:pt x="6" y="0"/>
                    <a:pt x="6" y="0"/>
                    <a:pt x="5" y="0"/>
                  </a:cubicBezTo>
                  <a:cubicBezTo>
                    <a:pt x="3" y="0"/>
                    <a:pt x="0" y="2"/>
                    <a:pt x="0" y="3"/>
                  </a:cubicBezTo>
                  <a:cubicBezTo>
                    <a:pt x="0" y="4"/>
                    <a:pt x="6" y="6"/>
                    <a:pt x="10" y="6"/>
                  </a:cubicBezTo>
                  <a:cubicBezTo>
                    <a:pt x="12" y="6"/>
                    <a:pt x="13" y="6"/>
                    <a:pt x="13" y="6"/>
                  </a:cubicBezTo>
                  <a:cubicBezTo>
                    <a:pt x="14" y="6"/>
                    <a:pt x="15" y="5"/>
                    <a:pt x="15" y="4"/>
                  </a:cubicBezTo>
                  <a:cubicBezTo>
                    <a:pt x="16" y="3"/>
                    <a:pt x="15" y="2"/>
                    <a:pt x="15" y="2"/>
                  </a:cubicBezTo>
                  <a:cubicBezTo>
                    <a:pt x="14" y="2"/>
                    <a:pt x="13" y="2"/>
                    <a:pt x="12" y="2"/>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dirty="0">
                <a:latin typeface="Lato Light"/>
                <a:cs typeface="Lato Light"/>
              </a:endParaRPr>
            </a:p>
          </p:txBody>
        </p:sp>
        <p:sp>
          <p:nvSpPr>
            <p:cNvPr id="791" name="Freeform 2218"/>
            <p:cNvSpPr>
              <a:spLocks/>
            </p:cNvSpPr>
            <p:nvPr/>
          </p:nvSpPr>
          <p:spPr bwMode="auto">
            <a:xfrm>
              <a:off x="1971963" y="3425115"/>
              <a:ext cx="46460" cy="5395"/>
            </a:xfrm>
            <a:custGeom>
              <a:avLst/>
              <a:gdLst>
                <a:gd name="T0" fmla="*/ 0 w 25"/>
                <a:gd name="T1" fmla="*/ 3 h 3"/>
                <a:gd name="T2" fmla="*/ 25 w 25"/>
                <a:gd name="T3" fmla="*/ 0 h 3"/>
                <a:gd name="T4" fmla="*/ 0 w 25"/>
                <a:gd name="T5" fmla="*/ 3 h 3"/>
                <a:gd name="T6" fmla="*/ 0 w 25"/>
                <a:gd name="T7" fmla="*/ 3 h 3"/>
              </a:gdLst>
              <a:ahLst/>
              <a:cxnLst>
                <a:cxn ang="0">
                  <a:pos x="T0" y="T1"/>
                </a:cxn>
                <a:cxn ang="0">
                  <a:pos x="T2" y="T3"/>
                </a:cxn>
                <a:cxn ang="0">
                  <a:pos x="T4" y="T5"/>
                </a:cxn>
                <a:cxn ang="0">
                  <a:pos x="T6" y="T7"/>
                </a:cxn>
              </a:cxnLst>
              <a:rect l="0" t="0" r="r" b="b"/>
              <a:pathLst>
                <a:path w="25" h="3">
                  <a:moveTo>
                    <a:pt x="0" y="3"/>
                  </a:moveTo>
                  <a:lnTo>
                    <a:pt x="25" y="0"/>
                  </a:lnTo>
                  <a:lnTo>
                    <a:pt x="0" y="3"/>
                  </a:lnTo>
                  <a:lnTo>
                    <a:pt x="0" y="3"/>
                  </a:ln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dirty="0">
                <a:latin typeface="Lato Light"/>
                <a:cs typeface="Lato Light"/>
              </a:endParaRPr>
            </a:p>
          </p:txBody>
        </p:sp>
        <p:sp>
          <p:nvSpPr>
            <p:cNvPr id="792" name="Freeform 2219"/>
            <p:cNvSpPr>
              <a:spLocks/>
            </p:cNvSpPr>
            <p:nvPr/>
          </p:nvSpPr>
          <p:spPr bwMode="auto">
            <a:xfrm>
              <a:off x="2232138" y="3495256"/>
              <a:ext cx="14867" cy="7194"/>
            </a:xfrm>
            <a:custGeom>
              <a:avLst/>
              <a:gdLst>
                <a:gd name="T0" fmla="*/ 0 w 8"/>
                <a:gd name="T1" fmla="*/ 0 h 4"/>
                <a:gd name="T2" fmla="*/ 2 w 8"/>
                <a:gd name="T3" fmla="*/ 1 h 4"/>
                <a:gd name="T4" fmla="*/ 8 w 8"/>
                <a:gd name="T5" fmla="*/ 4 h 4"/>
                <a:gd name="T6" fmla="*/ 2 w 8"/>
                <a:gd name="T7" fmla="*/ 1 h 4"/>
                <a:gd name="T8" fmla="*/ 0 w 8"/>
                <a:gd name="T9" fmla="*/ 0 h 4"/>
              </a:gdLst>
              <a:ahLst/>
              <a:cxnLst>
                <a:cxn ang="0">
                  <a:pos x="T0" y="T1"/>
                </a:cxn>
                <a:cxn ang="0">
                  <a:pos x="T2" y="T3"/>
                </a:cxn>
                <a:cxn ang="0">
                  <a:pos x="T4" y="T5"/>
                </a:cxn>
                <a:cxn ang="0">
                  <a:pos x="T6" y="T7"/>
                </a:cxn>
                <a:cxn ang="0">
                  <a:pos x="T8" y="T9"/>
                </a:cxn>
              </a:cxnLst>
              <a:rect l="0" t="0" r="r" b="b"/>
              <a:pathLst>
                <a:path w="8" h="4">
                  <a:moveTo>
                    <a:pt x="0" y="0"/>
                  </a:moveTo>
                  <a:cubicBezTo>
                    <a:pt x="1" y="0"/>
                    <a:pt x="1" y="0"/>
                    <a:pt x="2" y="1"/>
                  </a:cubicBezTo>
                  <a:cubicBezTo>
                    <a:pt x="3" y="2"/>
                    <a:pt x="6" y="3"/>
                    <a:pt x="8" y="4"/>
                  </a:cubicBezTo>
                  <a:cubicBezTo>
                    <a:pt x="6" y="3"/>
                    <a:pt x="3" y="2"/>
                    <a:pt x="2" y="1"/>
                  </a:cubicBezTo>
                  <a:cubicBezTo>
                    <a:pt x="1" y="0"/>
                    <a:pt x="1" y="0"/>
                    <a:pt x="0" y="0"/>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dirty="0">
                <a:latin typeface="Lato Light"/>
                <a:cs typeface="Lato Light"/>
              </a:endParaRPr>
            </a:p>
          </p:txBody>
        </p:sp>
        <p:sp>
          <p:nvSpPr>
            <p:cNvPr id="793" name="Freeform 2220"/>
            <p:cNvSpPr>
              <a:spLocks/>
            </p:cNvSpPr>
            <p:nvPr/>
          </p:nvSpPr>
          <p:spPr bwMode="auto">
            <a:xfrm>
              <a:off x="2250722" y="3486264"/>
              <a:ext cx="14867" cy="14388"/>
            </a:xfrm>
            <a:custGeom>
              <a:avLst/>
              <a:gdLst>
                <a:gd name="T0" fmla="*/ 0 w 9"/>
                <a:gd name="T1" fmla="*/ 8 h 8"/>
                <a:gd name="T2" fmla="*/ 9 w 9"/>
                <a:gd name="T3" fmla="*/ 0 h 8"/>
                <a:gd name="T4" fmla="*/ 0 w 9"/>
                <a:gd name="T5" fmla="*/ 8 h 8"/>
              </a:gdLst>
              <a:ahLst/>
              <a:cxnLst>
                <a:cxn ang="0">
                  <a:pos x="T0" y="T1"/>
                </a:cxn>
                <a:cxn ang="0">
                  <a:pos x="T2" y="T3"/>
                </a:cxn>
                <a:cxn ang="0">
                  <a:pos x="T4" y="T5"/>
                </a:cxn>
              </a:cxnLst>
              <a:rect l="0" t="0" r="r" b="b"/>
              <a:pathLst>
                <a:path w="9" h="8">
                  <a:moveTo>
                    <a:pt x="0" y="8"/>
                  </a:moveTo>
                  <a:cubicBezTo>
                    <a:pt x="2" y="5"/>
                    <a:pt x="5" y="0"/>
                    <a:pt x="9" y="0"/>
                  </a:cubicBezTo>
                  <a:cubicBezTo>
                    <a:pt x="5" y="0"/>
                    <a:pt x="2" y="5"/>
                    <a:pt x="0" y="8"/>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dirty="0">
                <a:latin typeface="Lato Light"/>
                <a:cs typeface="Lato Light"/>
              </a:endParaRPr>
            </a:p>
          </p:txBody>
        </p:sp>
        <p:sp>
          <p:nvSpPr>
            <p:cNvPr id="794" name="Freeform 2221"/>
            <p:cNvSpPr>
              <a:spLocks/>
            </p:cNvSpPr>
            <p:nvPr/>
          </p:nvSpPr>
          <p:spPr bwMode="auto">
            <a:xfrm>
              <a:off x="2360367" y="3567196"/>
              <a:ext cx="3717" cy="1798"/>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1" y="1"/>
                    <a:pt x="0" y="0"/>
                    <a:pt x="0" y="0"/>
                  </a:cubicBezTo>
                  <a:cubicBezTo>
                    <a:pt x="0" y="0"/>
                    <a:pt x="1" y="1"/>
                    <a:pt x="2" y="1"/>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dirty="0">
                <a:latin typeface="Lato Light"/>
                <a:cs typeface="Lato Light"/>
              </a:endParaRPr>
            </a:p>
          </p:txBody>
        </p:sp>
        <p:sp>
          <p:nvSpPr>
            <p:cNvPr id="795" name="Freeform 2222"/>
            <p:cNvSpPr>
              <a:spLocks/>
            </p:cNvSpPr>
            <p:nvPr/>
          </p:nvSpPr>
          <p:spPr bwMode="auto">
            <a:xfrm>
              <a:off x="2323199" y="3533025"/>
              <a:ext cx="3717" cy="10791"/>
            </a:xfrm>
            <a:custGeom>
              <a:avLst/>
              <a:gdLst>
                <a:gd name="T0" fmla="*/ 2 w 2"/>
                <a:gd name="T1" fmla="*/ 6 h 6"/>
                <a:gd name="T2" fmla="*/ 0 w 2"/>
                <a:gd name="T3" fmla="*/ 0 h 6"/>
                <a:gd name="T4" fmla="*/ 2 w 2"/>
                <a:gd name="T5" fmla="*/ 6 h 6"/>
              </a:gdLst>
              <a:ahLst/>
              <a:cxnLst>
                <a:cxn ang="0">
                  <a:pos x="T0" y="T1"/>
                </a:cxn>
                <a:cxn ang="0">
                  <a:pos x="T2" y="T3"/>
                </a:cxn>
                <a:cxn ang="0">
                  <a:pos x="T4" y="T5"/>
                </a:cxn>
              </a:cxnLst>
              <a:rect l="0" t="0" r="r" b="b"/>
              <a:pathLst>
                <a:path w="2" h="6">
                  <a:moveTo>
                    <a:pt x="2" y="6"/>
                  </a:moveTo>
                  <a:cubicBezTo>
                    <a:pt x="2" y="4"/>
                    <a:pt x="2" y="1"/>
                    <a:pt x="0" y="0"/>
                  </a:cubicBezTo>
                  <a:cubicBezTo>
                    <a:pt x="2" y="1"/>
                    <a:pt x="2" y="4"/>
                    <a:pt x="2" y="6"/>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dirty="0">
                <a:latin typeface="Lato Light"/>
                <a:cs typeface="Lato Light"/>
              </a:endParaRPr>
            </a:p>
          </p:txBody>
        </p:sp>
        <p:sp>
          <p:nvSpPr>
            <p:cNvPr id="796" name="Freeform 2223"/>
            <p:cNvSpPr>
              <a:spLocks/>
            </p:cNvSpPr>
            <p:nvPr/>
          </p:nvSpPr>
          <p:spPr bwMode="auto">
            <a:xfrm>
              <a:off x="2334350" y="3558203"/>
              <a:ext cx="24159" cy="8992"/>
            </a:xfrm>
            <a:custGeom>
              <a:avLst/>
              <a:gdLst>
                <a:gd name="T0" fmla="*/ 0 w 14"/>
                <a:gd name="T1" fmla="*/ 0 h 5"/>
                <a:gd name="T2" fmla="*/ 4 w 14"/>
                <a:gd name="T3" fmla="*/ 2 h 5"/>
                <a:gd name="T4" fmla="*/ 14 w 14"/>
                <a:gd name="T5" fmla="*/ 5 h 5"/>
                <a:gd name="T6" fmla="*/ 4 w 14"/>
                <a:gd name="T7" fmla="*/ 2 h 5"/>
                <a:gd name="T8" fmla="*/ 0 w 14"/>
                <a:gd name="T9" fmla="*/ 0 h 5"/>
              </a:gdLst>
              <a:ahLst/>
              <a:cxnLst>
                <a:cxn ang="0">
                  <a:pos x="T0" y="T1"/>
                </a:cxn>
                <a:cxn ang="0">
                  <a:pos x="T2" y="T3"/>
                </a:cxn>
                <a:cxn ang="0">
                  <a:pos x="T4" y="T5"/>
                </a:cxn>
                <a:cxn ang="0">
                  <a:pos x="T6" y="T7"/>
                </a:cxn>
                <a:cxn ang="0">
                  <a:pos x="T8" y="T9"/>
                </a:cxn>
              </a:cxnLst>
              <a:rect l="0" t="0" r="r" b="b"/>
              <a:pathLst>
                <a:path w="14" h="5">
                  <a:moveTo>
                    <a:pt x="0" y="0"/>
                  </a:moveTo>
                  <a:cubicBezTo>
                    <a:pt x="1" y="0"/>
                    <a:pt x="2" y="1"/>
                    <a:pt x="4" y="2"/>
                  </a:cubicBezTo>
                  <a:cubicBezTo>
                    <a:pt x="7" y="3"/>
                    <a:pt x="12" y="5"/>
                    <a:pt x="14" y="5"/>
                  </a:cubicBezTo>
                  <a:cubicBezTo>
                    <a:pt x="12" y="5"/>
                    <a:pt x="7" y="3"/>
                    <a:pt x="4" y="2"/>
                  </a:cubicBezTo>
                  <a:cubicBezTo>
                    <a:pt x="2" y="1"/>
                    <a:pt x="1" y="0"/>
                    <a:pt x="0" y="0"/>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dirty="0">
                <a:latin typeface="Lato Light"/>
                <a:cs typeface="Lato Light"/>
              </a:endParaRPr>
            </a:p>
          </p:txBody>
        </p:sp>
      </p:grpSp>
      <p:grpSp>
        <p:nvGrpSpPr>
          <p:cNvPr id="797" name="Group 1186"/>
          <p:cNvGrpSpPr>
            <a:grpSpLocks noChangeAspect="1"/>
          </p:cNvGrpSpPr>
          <p:nvPr/>
        </p:nvGrpSpPr>
        <p:grpSpPr bwMode="auto">
          <a:xfrm>
            <a:off x="4533556" y="1852316"/>
            <a:ext cx="1577021" cy="1396326"/>
            <a:chOff x="2433" y="2872"/>
            <a:chExt cx="586" cy="536"/>
          </a:xfrm>
          <a:solidFill>
            <a:schemeClr val="bg1">
              <a:lumMod val="85000"/>
            </a:schemeClr>
          </a:solidFill>
        </p:grpSpPr>
        <p:sp>
          <p:nvSpPr>
            <p:cNvPr id="798" name="Freeform 1187"/>
            <p:cNvSpPr>
              <a:spLocks/>
            </p:cNvSpPr>
            <p:nvPr/>
          </p:nvSpPr>
          <p:spPr bwMode="auto">
            <a:xfrm>
              <a:off x="2822" y="3333"/>
              <a:ext cx="197" cy="75"/>
            </a:xfrm>
            <a:custGeom>
              <a:avLst/>
              <a:gdLst>
                <a:gd name="T0" fmla="*/ 202 w 206"/>
                <a:gd name="T1" fmla="*/ 26 h 78"/>
                <a:gd name="T2" fmla="*/ 202 w 206"/>
                <a:gd name="T3" fmla="*/ 26 h 78"/>
                <a:gd name="T4" fmla="*/ 200 w 206"/>
                <a:gd name="T5" fmla="*/ 25 h 78"/>
                <a:gd name="T6" fmla="*/ 190 w 206"/>
                <a:gd name="T7" fmla="*/ 12 h 78"/>
                <a:gd name="T8" fmla="*/ 188 w 206"/>
                <a:gd name="T9" fmla="*/ 9 h 78"/>
                <a:gd name="T10" fmla="*/ 178 w 206"/>
                <a:gd name="T11" fmla="*/ 7 h 78"/>
                <a:gd name="T12" fmla="*/ 172 w 206"/>
                <a:gd name="T13" fmla="*/ 7 h 78"/>
                <a:gd name="T14" fmla="*/ 139 w 206"/>
                <a:gd name="T15" fmla="*/ 14 h 78"/>
                <a:gd name="T16" fmla="*/ 118 w 206"/>
                <a:gd name="T17" fmla="*/ 10 h 78"/>
                <a:gd name="T18" fmla="*/ 107 w 206"/>
                <a:gd name="T19" fmla="*/ 5 h 78"/>
                <a:gd name="T20" fmla="*/ 86 w 206"/>
                <a:gd name="T21" fmla="*/ 0 h 78"/>
                <a:gd name="T22" fmla="*/ 38 w 206"/>
                <a:gd name="T23" fmla="*/ 13 h 78"/>
                <a:gd name="T24" fmla="*/ 27 w 206"/>
                <a:gd name="T25" fmla="*/ 21 h 78"/>
                <a:gd name="T26" fmla="*/ 3 w 206"/>
                <a:gd name="T27" fmla="*/ 23 h 78"/>
                <a:gd name="T28" fmla="*/ 7 w 206"/>
                <a:gd name="T29" fmla="*/ 30 h 78"/>
                <a:gd name="T30" fmla="*/ 7 w 206"/>
                <a:gd name="T31" fmla="*/ 43 h 78"/>
                <a:gd name="T32" fmla="*/ 10 w 206"/>
                <a:gd name="T33" fmla="*/ 54 h 78"/>
                <a:gd name="T34" fmla="*/ 14 w 206"/>
                <a:gd name="T35" fmla="*/ 60 h 78"/>
                <a:gd name="T36" fmla="*/ 24 w 206"/>
                <a:gd name="T37" fmla="*/ 65 h 78"/>
                <a:gd name="T38" fmla="*/ 33 w 206"/>
                <a:gd name="T39" fmla="*/ 73 h 78"/>
                <a:gd name="T40" fmla="*/ 53 w 206"/>
                <a:gd name="T41" fmla="*/ 65 h 78"/>
                <a:gd name="T42" fmla="*/ 71 w 206"/>
                <a:gd name="T43" fmla="*/ 75 h 78"/>
                <a:gd name="T44" fmla="*/ 82 w 206"/>
                <a:gd name="T45" fmla="*/ 72 h 78"/>
                <a:gd name="T46" fmla="*/ 97 w 206"/>
                <a:gd name="T47" fmla="*/ 67 h 78"/>
                <a:gd name="T48" fmla="*/ 111 w 206"/>
                <a:gd name="T49" fmla="*/ 66 h 78"/>
                <a:gd name="T50" fmla="*/ 109 w 206"/>
                <a:gd name="T51" fmla="*/ 76 h 78"/>
                <a:gd name="T52" fmla="*/ 111 w 206"/>
                <a:gd name="T53" fmla="*/ 77 h 78"/>
                <a:gd name="T54" fmla="*/ 112 w 206"/>
                <a:gd name="T55" fmla="*/ 76 h 78"/>
                <a:gd name="T56" fmla="*/ 112 w 206"/>
                <a:gd name="T57" fmla="*/ 73 h 78"/>
                <a:gd name="T58" fmla="*/ 117 w 206"/>
                <a:gd name="T59" fmla="*/ 67 h 78"/>
                <a:gd name="T60" fmla="*/ 120 w 206"/>
                <a:gd name="T61" fmla="*/ 68 h 78"/>
                <a:gd name="T62" fmla="*/ 134 w 206"/>
                <a:gd name="T63" fmla="*/ 65 h 78"/>
                <a:gd name="T64" fmla="*/ 136 w 206"/>
                <a:gd name="T65" fmla="*/ 66 h 78"/>
                <a:gd name="T66" fmla="*/ 138 w 206"/>
                <a:gd name="T67" fmla="*/ 67 h 78"/>
                <a:gd name="T68" fmla="*/ 149 w 206"/>
                <a:gd name="T69" fmla="*/ 67 h 78"/>
                <a:gd name="T70" fmla="*/ 176 w 206"/>
                <a:gd name="T71" fmla="*/ 61 h 78"/>
                <a:gd name="T72" fmla="*/ 180 w 206"/>
                <a:gd name="T73" fmla="*/ 61 h 78"/>
                <a:gd name="T74" fmla="*/ 195 w 206"/>
                <a:gd name="T75" fmla="*/ 61 h 78"/>
                <a:gd name="T76" fmla="*/ 205 w 206"/>
                <a:gd name="T77" fmla="*/ 64 h 78"/>
                <a:gd name="T78" fmla="*/ 206 w 206"/>
                <a:gd name="T79" fmla="*/ 64 h 78"/>
                <a:gd name="T80" fmla="*/ 206 w 206"/>
                <a:gd name="T81" fmla="*/ 64 h 78"/>
                <a:gd name="T82" fmla="*/ 205 w 206"/>
                <a:gd name="T83" fmla="*/ 63 h 78"/>
                <a:gd name="T84" fmla="*/ 205 w 206"/>
                <a:gd name="T85" fmla="*/ 61 h 78"/>
                <a:gd name="T86" fmla="*/ 204 w 206"/>
                <a:gd name="T87" fmla="*/ 60 h 78"/>
                <a:gd name="T88" fmla="*/ 203 w 206"/>
                <a:gd name="T89" fmla="*/ 58 h 78"/>
                <a:gd name="T90" fmla="*/ 202 w 206"/>
                <a:gd name="T91" fmla="*/ 57 h 78"/>
                <a:gd name="T92" fmla="*/ 200 w 206"/>
                <a:gd name="T93" fmla="*/ 44 h 78"/>
                <a:gd name="T94" fmla="*/ 199 w 206"/>
                <a:gd name="T95" fmla="*/ 41 h 78"/>
                <a:gd name="T96" fmla="*/ 199 w 206"/>
                <a:gd name="T97" fmla="*/ 36 h 78"/>
                <a:gd name="T98" fmla="*/ 199 w 206"/>
                <a:gd name="T99" fmla="*/ 33 h 78"/>
                <a:gd name="T100" fmla="*/ 201 w 206"/>
                <a:gd name="T101" fmla="*/ 32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06" h="78">
                  <a:moveTo>
                    <a:pt x="201" y="31"/>
                  </a:moveTo>
                  <a:cubicBezTo>
                    <a:pt x="201" y="30"/>
                    <a:pt x="201" y="28"/>
                    <a:pt x="202" y="27"/>
                  </a:cubicBezTo>
                  <a:cubicBezTo>
                    <a:pt x="202" y="27"/>
                    <a:pt x="202" y="26"/>
                    <a:pt x="202" y="26"/>
                  </a:cubicBezTo>
                  <a:cubicBezTo>
                    <a:pt x="202" y="26"/>
                    <a:pt x="202" y="26"/>
                    <a:pt x="202" y="26"/>
                  </a:cubicBezTo>
                  <a:cubicBezTo>
                    <a:pt x="202" y="26"/>
                    <a:pt x="202" y="26"/>
                    <a:pt x="202" y="26"/>
                  </a:cubicBezTo>
                  <a:cubicBezTo>
                    <a:pt x="202" y="26"/>
                    <a:pt x="202" y="26"/>
                    <a:pt x="202" y="26"/>
                  </a:cubicBezTo>
                  <a:cubicBezTo>
                    <a:pt x="202" y="26"/>
                    <a:pt x="201" y="25"/>
                    <a:pt x="201" y="25"/>
                  </a:cubicBezTo>
                  <a:cubicBezTo>
                    <a:pt x="201" y="26"/>
                    <a:pt x="201" y="25"/>
                    <a:pt x="201" y="25"/>
                  </a:cubicBezTo>
                  <a:cubicBezTo>
                    <a:pt x="200" y="25"/>
                    <a:pt x="200" y="25"/>
                    <a:pt x="200" y="25"/>
                  </a:cubicBezTo>
                  <a:cubicBezTo>
                    <a:pt x="198" y="25"/>
                    <a:pt x="194" y="25"/>
                    <a:pt x="192" y="21"/>
                  </a:cubicBezTo>
                  <a:cubicBezTo>
                    <a:pt x="191" y="19"/>
                    <a:pt x="191" y="17"/>
                    <a:pt x="191" y="16"/>
                  </a:cubicBezTo>
                  <a:cubicBezTo>
                    <a:pt x="191" y="14"/>
                    <a:pt x="191" y="14"/>
                    <a:pt x="190" y="12"/>
                  </a:cubicBezTo>
                  <a:cubicBezTo>
                    <a:pt x="190" y="12"/>
                    <a:pt x="190" y="12"/>
                    <a:pt x="190" y="12"/>
                  </a:cubicBezTo>
                  <a:cubicBezTo>
                    <a:pt x="190" y="12"/>
                    <a:pt x="190" y="12"/>
                    <a:pt x="189" y="12"/>
                  </a:cubicBezTo>
                  <a:cubicBezTo>
                    <a:pt x="189" y="11"/>
                    <a:pt x="188" y="10"/>
                    <a:pt x="188" y="9"/>
                  </a:cubicBezTo>
                  <a:cubicBezTo>
                    <a:pt x="187" y="7"/>
                    <a:pt x="185" y="6"/>
                    <a:pt x="185" y="6"/>
                  </a:cubicBezTo>
                  <a:cubicBezTo>
                    <a:pt x="184" y="6"/>
                    <a:pt x="184" y="6"/>
                    <a:pt x="184" y="6"/>
                  </a:cubicBezTo>
                  <a:cubicBezTo>
                    <a:pt x="183" y="6"/>
                    <a:pt x="182" y="7"/>
                    <a:pt x="178" y="7"/>
                  </a:cubicBezTo>
                  <a:cubicBezTo>
                    <a:pt x="177" y="7"/>
                    <a:pt x="176" y="7"/>
                    <a:pt x="175" y="7"/>
                  </a:cubicBezTo>
                  <a:cubicBezTo>
                    <a:pt x="174" y="7"/>
                    <a:pt x="174" y="7"/>
                    <a:pt x="174" y="7"/>
                  </a:cubicBezTo>
                  <a:cubicBezTo>
                    <a:pt x="173" y="7"/>
                    <a:pt x="173" y="7"/>
                    <a:pt x="172" y="7"/>
                  </a:cubicBezTo>
                  <a:cubicBezTo>
                    <a:pt x="167" y="11"/>
                    <a:pt x="158" y="14"/>
                    <a:pt x="153" y="14"/>
                  </a:cubicBezTo>
                  <a:cubicBezTo>
                    <a:pt x="151" y="14"/>
                    <a:pt x="150" y="14"/>
                    <a:pt x="150" y="13"/>
                  </a:cubicBezTo>
                  <a:cubicBezTo>
                    <a:pt x="148" y="13"/>
                    <a:pt x="143" y="13"/>
                    <a:pt x="139" y="14"/>
                  </a:cubicBezTo>
                  <a:cubicBezTo>
                    <a:pt x="136" y="14"/>
                    <a:pt x="133" y="14"/>
                    <a:pt x="131" y="14"/>
                  </a:cubicBezTo>
                  <a:cubicBezTo>
                    <a:pt x="127" y="14"/>
                    <a:pt x="124" y="13"/>
                    <a:pt x="122" y="11"/>
                  </a:cubicBezTo>
                  <a:cubicBezTo>
                    <a:pt x="121" y="10"/>
                    <a:pt x="119" y="10"/>
                    <a:pt x="118" y="10"/>
                  </a:cubicBezTo>
                  <a:cubicBezTo>
                    <a:pt x="117" y="10"/>
                    <a:pt x="117" y="10"/>
                    <a:pt x="117" y="10"/>
                  </a:cubicBezTo>
                  <a:cubicBezTo>
                    <a:pt x="114" y="10"/>
                    <a:pt x="112" y="8"/>
                    <a:pt x="111" y="7"/>
                  </a:cubicBezTo>
                  <a:cubicBezTo>
                    <a:pt x="110" y="6"/>
                    <a:pt x="109" y="5"/>
                    <a:pt x="107" y="5"/>
                  </a:cubicBezTo>
                  <a:cubicBezTo>
                    <a:pt x="105" y="5"/>
                    <a:pt x="104" y="5"/>
                    <a:pt x="103" y="4"/>
                  </a:cubicBezTo>
                  <a:cubicBezTo>
                    <a:pt x="102" y="3"/>
                    <a:pt x="99" y="2"/>
                    <a:pt x="90" y="1"/>
                  </a:cubicBezTo>
                  <a:cubicBezTo>
                    <a:pt x="89" y="1"/>
                    <a:pt x="87" y="0"/>
                    <a:pt x="86" y="0"/>
                  </a:cubicBezTo>
                  <a:cubicBezTo>
                    <a:pt x="73" y="0"/>
                    <a:pt x="62" y="7"/>
                    <a:pt x="58" y="11"/>
                  </a:cubicBezTo>
                  <a:cubicBezTo>
                    <a:pt x="56" y="12"/>
                    <a:pt x="52" y="13"/>
                    <a:pt x="47" y="13"/>
                  </a:cubicBezTo>
                  <a:cubicBezTo>
                    <a:pt x="44" y="13"/>
                    <a:pt x="41" y="13"/>
                    <a:pt x="38" y="13"/>
                  </a:cubicBezTo>
                  <a:cubicBezTo>
                    <a:pt x="36" y="13"/>
                    <a:pt x="34" y="12"/>
                    <a:pt x="33" y="12"/>
                  </a:cubicBezTo>
                  <a:cubicBezTo>
                    <a:pt x="33" y="13"/>
                    <a:pt x="33" y="13"/>
                    <a:pt x="33" y="13"/>
                  </a:cubicBezTo>
                  <a:cubicBezTo>
                    <a:pt x="32" y="15"/>
                    <a:pt x="32" y="19"/>
                    <a:pt x="27" y="21"/>
                  </a:cubicBezTo>
                  <a:cubicBezTo>
                    <a:pt x="24" y="22"/>
                    <a:pt x="20" y="22"/>
                    <a:pt x="16" y="22"/>
                  </a:cubicBezTo>
                  <a:cubicBezTo>
                    <a:pt x="10" y="22"/>
                    <a:pt x="10" y="22"/>
                    <a:pt x="10" y="22"/>
                  </a:cubicBezTo>
                  <a:cubicBezTo>
                    <a:pt x="8" y="22"/>
                    <a:pt x="5" y="22"/>
                    <a:pt x="3" y="23"/>
                  </a:cubicBezTo>
                  <a:cubicBezTo>
                    <a:pt x="1" y="24"/>
                    <a:pt x="0" y="27"/>
                    <a:pt x="0" y="28"/>
                  </a:cubicBezTo>
                  <a:cubicBezTo>
                    <a:pt x="0" y="28"/>
                    <a:pt x="1" y="28"/>
                    <a:pt x="1" y="28"/>
                  </a:cubicBezTo>
                  <a:cubicBezTo>
                    <a:pt x="4" y="28"/>
                    <a:pt x="6" y="29"/>
                    <a:pt x="7" y="30"/>
                  </a:cubicBezTo>
                  <a:cubicBezTo>
                    <a:pt x="7" y="31"/>
                    <a:pt x="7" y="33"/>
                    <a:pt x="7" y="34"/>
                  </a:cubicBezTo>
                  <a:cubicBezTo>
                    <a:pt x="7" y="34"/>
                    <a:pt x="7" y="35"/>
                    <a:pt x="7" y="35"/>
                  </a:cubicBezTo>
                  <a:cubicBezTo>
                    <a:pt x="8" y="37"/>
                    <a:pt x="9" y="40"/>
                    <a:pt x="7" y="43"/>
                  </a:cubicBezTo>
                  <a:cubicBezTo>
                    <a:pt x="6" y="43"/>
                    <a:pt x="6" y="44"/>
                    <a:pt x="6" y="45"/>
                  </a:cubicBezTo>
                  <a:cubicBezTo>
                    <a:pt x="6" y="46"/>
                    <a:pt x="6" y="47"/>
                    <a:pt x="7" y="47"/>
                  </a:cubicBezTo>
                  <a:cubicBezTo>
                    <a:pt x="10" y="49"/>
                    <a:pt x="11" y="52"/>
                    <a:pt x="10" y="54"/>
                  </a:cubicBezTo>
                  <a:cubicBezTo>
                    <a:pt x="10" y="55"/>
                    <a:pt x="9" y="55"/>
                    <a:pt x="9" y="56"/>
                  </a:cubicBezTo>
                  <a:cubicBezTo>
                    <a:pt x="9" y="56"/>
                    <a:pt x="9" y="56"/>
                    <a:pt x="9" y="56"/>
                  </a:cubicBezTo>
                  <a:cubicBezTo>
                    <a:pt x="12" y="58"/>
                    <a:pt x="13" y="59"/>
                    <a:pt x="14" y="60"/>
                  </a:cubicBezTo>
                  <a:cubicBezTo>
                    <a:pt x="14" y="60"/>
                    <a:pt x="15" y="61"/>
                    <a:pt x="16" y="61"/>
                  </a:cubicBezTo>
                  <a:cubicBezTo>
                    <a:pt x="18" y="62"/>
                    <a:pt x="21" y="63"/>
                    <a:pt x="21" y="65"/>
                  </a:cubicBezTo>
                  <a:cubicBezTo>
                    <a:pt x="21" y="65"/>
                    <a:pt x="22" y="66"/>
                    <a:pt x="24" y="65"/>
                  </a:cubicBezTo>
                  <a:cubicBezTo>
                    <a:pt x="25" y="65"/>
                    <a:pt x="25" y="65"/>
                    <a:pt x="26" y="65"/>
                  </a:cubicBezTo>
                  <a:cubicBezTo>
                    <a:pt x="29" y="65"/>
                    <a:pt x="31" y="68"/>
                    <a:pt x="32" y="71"/>
                  </a:cubicBezTo>
                  <a:cubicBezTo>
                    <a:pt x="33" y="72"/>
                    <a:pt x="33" y="72"/>
                    <a:pt x="33" y="73"/>
                  </a:cubicBezTo>
                  <a:cubicBezTo>
                    <a:pt x="34" y="73"/>
                    <a:pt x="34" y="74"/>
                    <a:pt x="37" y="74"/>
                  </a:cubicBezTo>
                  <a:cubicBezTo>
                    <a:pt x="40" y="74"/>
                    <a:pt x="44" y="72"/>
                    <a:pt x="44" y="71"/>
                  </a:cubicBezTo>
                  <a:cubicBezTo>
                    <a:pt x="44" y="69"/>
                    <a:pt x="45" y="65"/>
                    <a:pt x="53" y="65"/>
                  </a:cubicBezTo>
                  <a:cubicBezTo>
                    <a:pt x="54" y="65"/>
                    <a:pt x="55" y="65"/>
                    <a:pt x="56" y="65"/>
                  </a:cubicBezTo>
                  <a:cubicBezTo>
                    <a:pt x="60" y="66"/>
                    <a:pt x="64" y="69"/>
                    <a:pt x="68" y="72"/>
                  </a:cubicBezTo>
                  <a:cubicBezTo>
                    <a:pt x="69" y="73"/>
                    <a:pt x="71" y="74"/>
                    <a:pt x="71" y="75"/>
                  </a:cubicBezTo>
                  <a:cubicBezTo>
                    <a:pt x="72" y="75"/>
                    <a:pt x="72" y="75"/>
                    <a:pt x="72" y="75"/>
                  </a:cubicBezTo>
                  <a:cubicBezTo>
                    <a:pt x="73" y="75"/>
                    <a:pt x="75" y="74"/>
                    <a:pt x="77" y="74"/>
                  </a:cubicBezTo>
                  <a:cubicBezTo>
                    <a:pt x="79" y="73"/>
                    <a:pt x="81" y="72"/>
                    <a:pt x="82" y="72"/>
                  </a:cubicBezTo>
                  <a:cubicBezTo>
                    <a:pt x="84" y="72"/>
                    <a:pt x="87" y="70"/>
                    <a:pt x="89" y="68"/>
                  </a:cubicBezTo>
                  <a:cubicBezTo>
                    <a:pt x="90" y="67"/>
                    <a:pt x="91" y="66"/>
                    <a:pt x="92" y="66"/>
                  </a:cubicBezTo>
                  <a:cubicBezTo>
                    <a:pt x="94" y="65"/>
                    <a:pt x="96" y="66"/>
                    <a:pt x="97" y="67"/>
                  </a:cubicBezTo>
                  <a:cubicBezTo>
                    <a:pt x="99" y="68"/>
                    <a:pt x="100" y="69"/>
                    <a:pt x="101" y="68"/>
                  </a:cubicBezTo>
                  <a:cubicBezTo>
                    <a:pt x="103" y="67"/>
                    <a:pt x="106" y="65"/>
                    <a:pt x="109" y="65"/>
                  </a:cubicBezTo>
                  <a:cubicBezTo>
                    <a:pt x="110" y="65"/>
                    <a:pt x="111" y="65"/>
                    <a:pt x="111" y="66"/>
                  </a:cubicBezTo>
                  <a:cubicBezTo>
                    <a:pt x="112" y="66"/>
                    <a:pt x="112" y="67"/>
                    <a:pt x="113" y="68"/>
                  </a:cubicBezTo>
                  <a:cubicBezTo>
                    <a:pt x="113" y="69"/>
                    <a:pt x="112" y="71"/>
                    <a:pt x="111" y="72"/>
                  </a:cubicBezTo>
                  <a:cubicBezTo>
                    <a:pt x="110" y="73"/>
                    <a:pt x="109" y="75"/>
                    <a:pt x="109" y="76"/>
                  </a:cubicBezTo>
                  <a:cubicBezTo>
                    <a:pt x="109" y="76"/>
                    <a:pt x="110" y="77"/>
                    <a:pt x="110" y="78"/>
                  </a:cubicBezTo>
                  <a:cubicBezTo>
                    <a:pt x="110" y="78"/>
                    <a:pt x="110" y="78"/>
                    <a:pt x="110" y="78"/>
                  </a:cubicBezTo>
                  <a:cubicBezTo>
                    <a:pt x="110" y="78"/>
                    <a:pt x="111" y="77"/>
                    <a:pt x="111" y="77"/>
                  </a:cubicBezTo>
                  <a:cubicBezTo>
                    <a:pt x="111" y="77"/>
                    <a:pt x="111" y="77"/>
                    <a:pt x="111" y="77"/>
                  </a:cubicBezTo>
                  <a:cubicBezTo>
                    <a:pt x="111" y="76"/>
                    <a:pt x="111" y="76"/>
                    <a:pt x="112" y="76"/>
                  </a:cubicBezTo>
                  <a:cubicBezTo>
                    <a:pt x="112" y="76"/>
                    <a:pt x="112" y="76"/>
                    <a:pt x="112" y="76"/>
                  </a:cubicBezTo>
                  <a:cubicBezTo>
                    <a:pt x="112" y="76"/>
                    <a:pt x="112" y="75"/>
                    <a:pt x="112" y="75"/>
                  </a:cubicBezTo>
                  <a:cubicBezTo>
                    <a:pt x="112" y="75"/>
                    <a:pt x="112" y="75"/>
                    <a:pt x="112" y="75"/>
                  </a:cubicBezTo>
                  <a:cubicBezTo>
                    <a:pt x="112" y="74"/>
                    <a:pt x="112" y="74"/>
                    <a:pt x="112" y="73"/>
                  </a:cubicBezTo>
                  <a:cubicBezTo>
                    <a:pt x="112" y="73"/>
                    <a:pt x="112" y="73"/>
                    <a:pt x="112" y="72"/>
                  </a:cubicBezTo>
                  <a:cubicBezTo>
                    <a:pt x="112" y="71"/>
                    <a:pt x="113" y="70"/>
                    <a:pt x="113" y="70"/>
                  </a:cubicBezTo>
                  <a:cubicBezTo>
                    <a:pt x="114" y="68"/>
                    <a:pt x="115" y="67"/>
                    <a:pt x="117" y="67"/>
                  </a:cubicBezTo>
                  <a:cubicBezTo>
                    <a:pt x="117" y="67"/>
                    <a:pt x="117" y="67"/>
                    <a:pt x="117" y="67"/>
                  </a:cubicBezTo>
                  <a:cubicBezTo>
                    <a:pt x="117" y="67"/>
                    <a:pt x="117" y="67"/>
                    <a:pt x="117" y="67"/>
                  </a:cubicBezTo>
                  <a:cubicBezTo>
                    <a:pt x="118" y="67"/>
                    <a:pt x="119" y="68"/>
                    <a:pt x="120" y="68"/>
                  </a:cubicBezTo>
                  <a:cubicBezTo>
                    <a:pt x="122" y="70"/>
                    <a:pt x="124" y="70"/>
                    <a:pt x="128" y="68"/>
                  </a:cubicBezTo>
                  <a:cubicBezTo>
                    <a:pt x="129" y="68"/>
                    <a:pt x="130" y="67"/>
                    <a:pt x="131" y="67"/>
                  </a:cubicBezTo>
                  <a:cubicBezTo>
                    <a:pt x="132" y="66"/>
                    <a:pt x="133" y="65"/>
                    <a:pt x="134" y="65"/>
                  </a:cubicBezTo>
                  <a:cubicBezTo>
                    <a:pt x="135" y="65"/>
                    <a:pt x="135" y="66"/>
                    <a:pt x="135" y="66"/>
                  </a:cubicBezTo>
                  <a:cubicBezTo>
                    <a:pt x="136" y="66"/>
                    <a:pt x="136" y="66"/>
                    <a:pt x="136" y="66"/>
                  </a:cubicBezTo>
                  <a:cubicBezTo>
                    <a:pt x="136" y="66"/>
                    <a:pt x="136" y="66"/>
                    <a:pt x="136" y="66"/>
                  </a:cubicBezTo>
                  <a:cubicBezTo>
                    <a:pt x="136" y="66"/>
                    <a:pt x="137" y="66"/>
                    <a:pt x="137" y="66"/>
                  </a:cubicBezTo>
                  <a:cubicBezTo>
                    <a:pt x="137" y="67"/>
                    <a:pt x="137" y="67"/>
                    <a:pt x="137" y="67"/>
                  </a:cubicBezTo>
                  <a:cubicBezTo>
                    <a:pt x="137" y="67"/>
                    <a:pt x="137" y="67"/>
                    <a:pt x="138" y="67"/>
                  </a:cubicBezTo>
                  <a:cubicBezTo>
                    <a:pt x="138" y="67"/>
                    <a:pt x="138" y="68"/>
                    <a:pt x="139" y="68"/>
                  </a:cubicBezTo>
                  <a:cubicBezTo>
                    <a:pt x="140" y="68"/>
                    <a:pt x="141" y="68"/>
                    <a:pt x="142" y="67"/>
                  </a:cubicBezTo>
                  <a:cubicBezTo>
                    <a:pt x="144" y="67"/>
                    <a:pt x="146" y="67"/>
                    <a:pt x="149" y="67"/>
                  </a:cubicBezTo>
                  <a:cubicBezTo>
                    <a:pt x="152" y="67"/>
                    <a:pt x="154" y="66"/>
                    <a:pt x="156" y="65"/>
                  </a:cubicBezTo>
                  <a:cubicBezTo>
                    <a:pt x="158" y="64"/>
                    <a:pt x="160" y="62"/>
                    <a:pt x="164" y="63"/>
                  </a:cubicBezTo>
                  <a:cubicBezTo>
                    <a:pt x="170" y="63"/>
                    <a:pt x="176" y="61"/>
                    <a:pt x="176" y="61"/>
                  </a:cubicBezTo>
                  <a:cubicBezTo>
                    <a:pt x="176" y="61"/>
                    <a:pt x="176" y="61"/>
                    <a:pt x="176" y="61"/>
                  </a:cubicBezTo>
                  <a:cubicBezTo>
                    <a:pt x="180" y="62"/>
                    <a:pt x="180" y="62"/>
                    <a:pt x="180" y="62"/>
                  </a:cubicBezTo>
                  <a:cubicBezTo>
                    <a:pt x="180" y="62"/>
                    <a:pt x="180" y="62"/>
                    <a:pt x="180" y="61"/>
                  </a:cubicBezTo>
                  <a:cubicBezTo>
                    <a:pt x="181" y="60"/>
                    <a:pt x="182" y="59"/>
                    <a:pt x="185" y="58"/>
                  </a:cubicBezTo>
                  <a:cubicBezTo>
                    <a:pt x="189" y="58"/>
                    <a:pt x="191" y="59"/>
                    <a:pt x="193" y="60"/>
                  </a:cubicBezTo>
                  <a:cubicBezTo>
                    <a:pt x="194" y="60"/>
                    <a:pt x="194" y="61"/>
                    <a:pt x="195" y="61"/>
                  </a:cubicBezTo>
                  <a:cubicBezTo>
                    <a:pt x="195" y="60"/>
                    <a:pt x="196" y="60"/>
                    <a:pt x="196" y="60"/>
                  </a:cubicBezTo>
                  <a:cubicBezTo>
                    <a:pt x="198" y="60"/>
                    <a:pt x="200" y="61"/>
                    <a:pt x="202" y="62"/>
                  </a:cubicBezTo>
                  <a:cubicBezTo>
                    <a:pt x="203" y="63"/>
                    <a:pt x="204" y="63"/>
                    <a:pt x="205" y="64"/>
                  </a:cubicBezTo>
                  <a:cubicBezTo>
                    <a:pt x="205" y="64"/>
                    <a:pt x="205" y="64"/>
                    <a:pt x="205" y="64"/>
                  </a:cubicBezTo>
                  <a:cubicBezTo>
                    <a:pt x="205" y="64"/>
                    <a:pt x="205" y="64"/>
                    <a:pt x="206" y="64"/>
                  </a:cubicBezTo>
                  <a:cubicBezTo>
                    <a:pt x="206" y="64"/>
                    <a:pt x="206" y="64"/>
                    <a:pt x="206" y="64"/>
                  </a:cubicBezTo>
                  <a:cubicBezTo>
                    <a:pt x="206" y="64"/>
                    <a:pt x="206" y="64"/>
                    <a:pt x="206" y="64"/>
                  </a:cubicBezTo>
                  <a:cubicBezTo>
                    <a:pt x="206" y="64"/>
                    <a:pt x="206" y="64"/>
                    <a:pt x="206" y="64"/>
                  </a:cubicBezTo>
                  <a:cubicBezTo>
                    <a:pt x="206" y="64"/>
                    <a:pt x="206" y="64"/>
                    <a:pt x="206" y="64"/>
                  </a:cubicBezTo>
                  <a:cubicBezTo>
                    <a:pt x="206" y="64"/>
                    <a:pt x="206" y="64"/>
                    <a:pt x="206" y="63"/>
                  </a:cubicBezTo>
                  <a:cubicBezTo>
                    <a:pt x="206" y="63"/>
                    <a:pt x="206" y="63"/>
                    <a:pt x="205" y="63"/>
                  </a:cubicBezTo>
                  <a:cubicBezTo>
                    <a:pt x="205" y="63"/>
                    <a:pt x="205" y="63"/>
                    <a:pt x="205" y="63"/>
                  </a:cubicBezTo>
                  <a:cubicBezTo>
                    <a:pt x="205" y="62"/>
                    <a:pt x="205" y="62"/>
                    <a:pt x="205" y="62"/>
                  </a:cubicBezTo>
                  <a:cubicBezTo>
                    <a:pt x="205" y="62"/>
                    <a:pt x="205" y="62"/>
                    <a:pt x="205" y="62"/>
                  </a:cubicBezTo>
                  <a:cubicBezTo>
                    <a:pt x="205" y="62"/>
                    <a:pt x="205" y="61"/>
                    <a:pt x="205" y="61"/>
                  </a:cubicBezTo>
                  <a:cubicBezTo>
                    <a:pt x="204" y="61"/>
                    <a:pt x="204" y="61"/>
                    <a:pt x="204" y="61"/>
                  </a:cubicBezTo>
                  <a:cubicBezTo>
                    <a:pt x="204" y="61"/>
                    <a:pt x="204" y="60"/>
                    <a:pt x="204" y="60"/>
                  </a:cubicBezTo>
                  <a:cubicBezTo>
                    <a:pt x="204" y="60"/>
                    <a:pt x="204" y="60"/>
                    <a:pt x="204" y="60"/>
                  </a:cubicBezTo>
                  <a:cubicBezTo>
                    <a:pt x="204" y="59"/>
                    <a:pt x="203" y="59"/>
                    <a:pt x="203" y="59"/>
                  </a:cubicBezTo>
                  <a:cubicBezTo>
                    <a:pt x="203" y="59"/>
                    <a:pt x="203" y="59"/>
                    <a:pt x="203" y="58"/>
                  </a:cubicBezTo>
                  <a:cubicBezTo>
                    <a:pt x="203" y="58"/>
                    <a:pt x="203" y="58"/>
                    <a:pt x="203" y="58"/>
                  </a:cubicBezTo>
                  <a:cubicBezTo>
                    <a:pt x="203" y="58"/>
                    <a:pt x="202" y="58"/>
                    <a:pt x="202" y="58"/>
                  </a:cubicBezTo>
                  <a:cubicBezTo>
                    <a:pt x="202" y="58"/>
                    <a:pt x="202" y="58"/>
                    <a:pt x="202" y="58"/>
                  </a:cubicBezTo>
                  <a:cubicBezTo>
                    <a:pt x="202" y="57"/>
                    <a:pt x="202" y="57"/>
                    <a:pt x="202" y="57"/>
                  </a:cubicBezTo>
                  <a:cubicBezTo>
                    <a:pt x="199" y="56"/>
                    <a:pt x="200" y="53"/>
                    <a:pt x="200" y="48"/>
                  </a:cubicBezTo>
                  <a:cubicBezTo>
                    <a:pt x="200" y="47"/>
                    <a:pt x="200" y="46"/>
                    <a:pt x="200" y="45"/>
                  </a:cubicBezTo>
                  <a:cubicBezTo>
                    <a:pt x="201" y="44"/>
                    <a:pt x="200" y="44"/>
                    <a:pt x="200" y="44"/>
                  </a:cubicBezTo>
                  <a:cubicBezTo>
                    <a:pt x="200" y="44"/>
                    <a:pt x="200" y="43"/>
                    <a:pt x="200" y="42"/>
                  </a:cubicBezTo>
                  <a:cubicBezTo>
                    <a:pt x="200" y="42"/>
                    <a:pt x="200" y="41"/>
                    <a:pt x="200" y="41"/>
                  </a:cubicBezTo>
                  <a:cubicBezTo>
                    <a:pt x="199" y="41"/>
                    <a:pt x="199" y="41"/>
                    <a:pt x="199" y="41"/>
                  </a:cubicBezTo>
                  <a:cubicBezTo>
                    <a:pt x="199" y="40"/>
                    <a:pt x="199" y="40"/>
                    <a:pt x="199" y="40"/>
                  </a:cubicBezTo>
                  <a:cubicBezTo>
                    <a:pt x="199" y="39"/>
                    <a:pt x="199" y="39"/>
                    <a:pt x="199" y="39"/>
                  </a:cubicBezTo>
                  <a:cubicBezTo>
                    <a:pt x="199" y="38"/>
                    <a:pt x="199" y="37"/>
                    <a:pt x="199" y="36"/>
                  </a:cubicBezTo>
                  <a:cubicBezTo>
                    <a:pt x="199" y="36"/>
                    <a:pt x="199" y="36"/>
                    <a:pt x="199" y="36"/>
                  </a:cubicBezTo>
                  <a:cubicBezTo>
                    <a:pt x="199" y="36"/>
                    <a:pt x="199" y="35"/>
                    <a:pt x="199" y="35"/>
                  </a:cubicBezTo>
                  <a:cubicBezTo>
                    <a:pt x="199" y="34"/>
                    <a:pt x="199" y="34"/>
                    <a:pt x="199" y="33"/>
                  </a:cubicBezTo>
                  <a:cubicBezTo>
                    <a:pt x="199" y="33"/>
                    <a:pt x="200" y="33"/>
                    <a:pt x="200" y="32"/>
                  </a:cubicBezTo>
                  <a:cubicBezTo>
                    <a:pt x="200" y="32"/>
                    <a:pt x="200" y="32"/>
                    <a:pt x="200" y="32"/>
                  </a:cubicBezTo>
                  <a:cubicBezTo>
                    <a:pt x="201" y="32"/>
                    <a:pt x="201" y="32"/>
                    <a:pt x="201" y="32"/>
                  </a:cubicBezTo>
                  <a:cubicBezTo>
                    <a:pt x="201" y="32"/>
                    <a:pt x="201" y="32"/>
                    <a:pt x="201" y="31"/>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799" name="Freeform 1188"/>
            <p:cNvSpPr>
              <a:spLocks/>
            </p:cNvSpPr>
            <p:nvPr/>
          </p:nvSpPr>
          <p:spPr bwMode="auto">
            <a:xfrm>
              <a:off x="2824" y="3334"/>
              <a:ext cx="25" cy="16"/>
            </a:xfrm>
            <a:custGeom>
              <a:avLst/>
              <a:gdLst>
                <a:gd name="T0" fmla="*/ 3 w 26"/>
                <a:gd name="T1" fmla="*/ 2 h 17"/>
                <a:gd name="T2" fmla="*/ 4 w 26"/>
                <a:gd name="T3" fmla="*/ 4 h 17"/>
                <a:gd name="T4" fmla="*/ 4 w 26"/>
                <a:gd name="T5" fmla="*/ 4 h 17"/>
                <a:gd name="T6" fmla="*/ 4 w 26"/>
                <a:gd name="T7" fmla="*/ 4 h 17"/>
                <a:gd name="T8" fmla="*/ 4 w 26"/>
                <a:gd name="T9" fmla="*/ 4 h 17"/>
                <a:gd name="T10" fmla="*/ 4 w 26"/>
                <a:gd name="T11" fmla="*/ 6 h 17"/>
                <a:gd name="T12" fmla="*/ 2 w 26"/>
                <a:gd name="T13" fmla="*/ 11 h 17"/>
                <a:gd name="T14" fmla="*/ 1 w 26"/>
                <a:gd name="T15" fmla="*/ 12 h 17"/>
                <a:gd name="T16" fmla="*/ 1 w 26"/>
                <a:gd name="T17" fmla="*/ 13 h 17"/>
                <a:gd name="T18" fmla="*/ 1 w 26"/>
                <a:gd name="T19" fmla="*/ 13 h 17"/>
                <a:gd name="T20" fmla="*/ 0 w 26"/>
                <a:gd name="T21" fmla="*/ 14 h 17"/>
                <a:gd name="T22" fmla="*/ 0 w 26"/>
                <a:gd name="T23" fmla="*/ 14 h 17"/>
                <a:gd name="T24" fmla="*/ 0 w 26"/>
                <a:gd name="T25" fmla="*/ 15 h 17"/>
                <a:gd name="T26" fmla="*/ 0 w 26"/>
                <a:gd name="T27" fmla="*/ 15 h 17"/>
                <a:gd name="T28" fmla="*/ 0 w 26"/>
                <a:gd name="T29" fmla="*/ 15 h 17"/>
                <a:gd name="T30" fmla="*/ 3 w 26"/>
                <a:gd name="T31" fmla="*/ 17 h 17"/>
                <a:gd name="T32" fmla="*/ 8 w 26"/>
                <a:gd name="T33" fmla="*/ 14 h 17"/>
                <a:gd name="T34" fmla="*/ 13 w 26"/>
                <a:gd name="T35" fmla="*/ 10 h 17"/>
                <a:gd name="T36" fmla="*/ 21 w 26"/>
                <a:gd name="T37" fmla="*/ 10 h 17"/>
                <a:gd name="T38" fmla="*/ 26 w 26"/>
                <a:gd name="T39" fmla="*/ 10 h 17"/>
                <a:gd name="T40" fmla="*/ 23 w 26"/>
                <a:gd name="T41" fmla="*/ 8 h 17"/>
                <a:gd name="T42" fmla="*/ 19 w 26"/>
                <a:gd name="T43" fmla="*/ 5 h 17"/>
                <a:gd name="T44" fmla="*/ 16 w 26"/>
                <a:gd name="T45" fmla="*/ 1 h 17"/>
                <a:gd name="T46" fmla="*/ 15 w 26"/>
                <a:gd name="T47" fmla="*/ 1 h 17"/>
                <a:gd name="T48" fmla="*/ 14 w 26"/>
                <a:gd name="T49" fmla="*/ 1 h 17"/>
                <a:gd name="T50" fmla="*/ 14 w 26"/>
                <a:gd name="T51" fmla="*/ 1 h 17"/>
                <a:gd name="T52" fmla="*/ 14 w 26"/>
                <a:gd name="T53" fmla="*/ 1 h 17"/>
                <a:gd name="T54" fmla="*/ 12 w 26"/>
                <a:gd name="T55" fmla="*/ 1 h 17"/>
                <a:gd name="T56" fmla="*/ 8 w 26"/>
                <a:gd name="T57" fmla="*/ 0 h 17"/>
                <a:gd name="T58" fmla="*/ 3 w 26"/>
                <a:gd name="T59" fmla="*/ 1 h 17"/>
                <a:gd name="T60" fmla="*/ 3 w 26"/>
                <a:gd name="T61" fmla="*/ 1 h 17"/>
                <a:gd name="T62" fmla="*/ 3 w 26"/>
                <a:gd name="T63" fmla="*/ 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6" h="17">
                  <a:moveTo>
                    <a:pt x="3" y="2"/>
                  </a:moveTo>
                  <a:cubicBezTo>
                    <a:pt x="4" y="4"/>
                    <a:pt x="4" y="4"/>
                    <a:pt x="4" y="4"/>
                  </a:cubicBezTo>
                  <a:cubicBezTo>
                    <a:pt x="4" y="4"/>
                    <a:pt x="4" y="4"/>
                    <a:pt x="4" y="4"/>
                  </a:cubicBezTo>
                  <a:cubicBezTo>
                    <a:pt x="4" y="4"/>
                    <a:pt x="4" y="4"/>
                    <a:pt x="4" y="4"/>
                  </a:cubicBezTo>
                  <a:cubicBezTo>
                    <a:pt x="4" y="4"/>
                    <a:pt x="4" y="4"/>
                    <a:pt x="4" y="4"/>
                  </a:cubicBezTo>
                  <a:cubicBezTo>
                    <a:pt x="4" y="5"/>
                    <a:pt x="4" y="6"/>
                    <a:pt x="4" y="6"/>
                  </a:cubicBezTo>
                  <a:cubicBezTo>
                    <a:pt x="4" y="9"/>
                    <a:pt x="3" y="10"/>
                    <a:pt x="2" y="11"/>
                  </a:cubicBezTo>
                  <a:cubicBezTo>
                    <a:pt x="2" y="11"/>
                    <a:pt x="1" y="12"/>
                    <a:pt x="1" y="12"/>
                  </a:cubicBezTo>
                  <a:cubicBezTo>
                    <a:pt x="1" y="12"/>
                    <a:pt x="1" y="13"/>
                    <a:pt x="1" y="13"/>
                  </a:cubicBezTo>
                  <a:cubicBezTo>
                    <a:pt x="1" y="13"/>
                    <a:pt x="1" y="13"/>
                    <a:pt x="1" y="13"/>
                  </a:cubicBezTo>
                  <a:cubicBezTo>
                    <a:pt x="1" y="14"/>
                    <a:pt x="1" y="14"/>
                    <a:pt x="0" y="14"/>
                  </a:cubicBezTo>
                  <a:cubicBezTo>
                    <a:pt x="0" y="14"/>
                    <a:pt x="0" y="14"/>
                    <a:pt x="0" y="14"/>
                  </a:cubicBezTo>
                  <a:cubicBezTo>
                    <a:pt x="0" y="15"/>
                    <a:pt x="0" y="15"/>
                    <a:pt x="0" y="15"/>
                  </a:cubicBezTo>
                  <a:cubicBezTo>
                    <a:pt x="0" y="15"/>
                    <a:pt x="0" y="15"/>
                    <a:pt x="0" y="15"/>
                  </a:cubicBezTo>
                  <a:cubicBezTo>
                    <a:pt x="0" y="15"/>
                    <a:pt x="0" y="15"/>
                    <a:pt x="0" y="15"/>
                  </a:cubicBezTo>
                  <a:cubicBezTo>
                    <a:pt x="1" y="16"/>
                    <a:pt x="2" y="17"/>
                    <a:pt x="3" y="17"/>
                  </a:cubicBezTo>
                  <a:cubicBezTo>
                    <a:pt x="5" y="17"/>
                    <a:pt x="6" y="16"/>
                    <a:pt x="8" y="14"/>
                  </a:cubicBezTo>
                  <a:cubicBezTo>
                    <a:pt x="9" y="13"/>
                    <a:pt x="11" y="11"/>
                    <a:pt x="13" y="10"/>
                  </a:cubicBezTo>
                  <a:cubicBezTo>
                    <a:pt x="15" y="9"/>
                    <a:pt x="18" y="10"/>
                    <a:pt x="21" y="10"/>
                  </a:cubicBezTo>
                  <a:cubicBezTo>
                    <a:pt x="23" y="10"/>
                    <a:pt x="25" y="10"/>
                    <a:pt x="26" y="10"/>
                  </a:cubicBezTo>
                  <a:cubicBezTo>
                    <a:pt x="25" y="9"/>
                    <a:pt x="24" y="9"/>
                    <a:pt x="23" y="8"/>
                  </a:cubicBezTo>
                  <a:cubicBezTo>
                    <a:pt x="22" y="7"/>
                    <a:pt x="20" y="6"/>
                    <a:pt x="19" y="5"/>
                  </a:cubicBezTo>
                  <a:cubicBezTo>
                    <a:pt x="18" y="4"/>
                    <a:pt x="17" y="3"/>
                    <a:pt x="16" y="1"/>
                  </a:cubicBezTo>
                  <a:cubicBezTo>
                    <a:pt x="16" y="1"/>
                    <a:pt x="16" y="1"/>
                    <a:pt x="15" y="1"/>
                  </a:cubicBezTo>
                  <a:cubicBezTo>
                    <a:pt x="15" y="1"/>
                    <a:pt x="15" y="1"/>
                    <a:pt x="14" y="1"/>
                  </a:cubicBezTo>
                  <a:cubicBezTo>
                    <a:pt x="14" y="1"/>
                    <a:pt x="14" y="1"/>
                    <a:pt x="14" y="1"/>
                  </a:cubicBezTo>
                  <a:cubicBezTo>
                    <a:pt x="14" y="1"/>
                    <a:pt x="14" y="1"/>
                    <a:pt x="14" y="1"/>
                  </a:cubicBezTo>
                  <a:cubicBezTo>
                    <a:pt x="13" y="1"/>
                    <a:pt x="13" y="1"/>
                    <a:pt x="12" y="1"/>
                  </a:cubicBezTo>
                  <a:cubicBezTo>
                    <a:pt x="12" y="1"/>
                    <a:pt x="11" y="0"/>
                    <a:pt x="8" y="0"/>
                  </a:cubicBezTo>
                  <a:cubicBezTo>
                    <a:pt x="6" y="0"/>
                    <a:pt x="4" y="0"/>
                    <a:pt x="3" y="1"/>
                  </a:cubicBezTo>
                  <a:cubicBezTo>
                    <a:pt x="3" y="1"/>
                    <a:pt x="3" y="1"/>
                    <a:pt x="3" y="1"/>
                  </a:cubicBezTo>
                  <a:lnTo>
                    <a:pt x="3" y="2"/>
                  </a:ln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800" name="Freeform 1189"/>
            <p:cNvSpPr>
              <a:spLocks/>
            </p:cNvSpPr>
            <p:nvPr/>
          </p:nvSpPr>
          <p:spPr bwMode="auto">
            <a:xfrm>
              <a:off x="2698" y="3154"/>
              <a:ext cx="100" cy="80"/>
            </a:xfrm>
            <a:custGeom>
              <a:avLst/>
              <a:gdLst>
                <a:gd name="T0" fmla="*/ 12 w 104"/>
                <a:gd name="T1" fmla="*/ 58 h 83"/>
                <a:gd name="T2" fmla="*/ 14 w 104"/>
                <a:gd name="T3" fmla="*/ 59 h 83"/>
                <a:gd name="T4" fmla="*/ 25 w 104"/>
                <a:gd name="T5" fmla="*/ 68 h 83"/>
                <a:gd name="T6" fmla="*/ 32 w 104"/>
                <a:gd name="T7" fmla="*/ 66 h 83"/>
                <a:gd name="T8" fmla="*/ 38 w 104"/>
                <a:gd name="T9" fmla="*/ 71 h 83"/>
                <a:gd name="T10" fmla="*/ 45 w 104"/>
                <a:gd name="T11" fmla="*/ 72 h 83"/>
                <a:gd name="T12" fmla="*/ 49 w 104"/>
                <a:gd name="T13" fmla="*/ 78 h 83"/>
                <a:gd name="T14" fmla="*/ 50 w 104"/>
                <a:gd name="T15" fmla="*/ 79 h 83"/>
                <a:gd name="T16" fmla="*/ 52 w 104"/>
                <a:gd name="T17" fmla="*/ 78 h 83"/>
                <a:gd name="T18" fmla="*/ 62 w 104"/>
                <a:gd name="T19" fmla="*/ 79 h 83"/>
                <a:gd name="T20" fmla="*/ 70 w 104"/>
                <a:gd name="T21" fmla="*/ 79 h 83"/>
                <a:gd name="T22" fmla="*/ 85 w 104"/>
                <a:gd name="T23" fmla="*/ 83 h 83"/>
                <a:gd name="T24" fmla="*/ 85 w 104"/>
                <a:gd name="T25" fmla="*/ 83 h 83"/>
                <a:gd name="T26" fmla="*/ 88 w 104"/>
                <a:gd name="T27" fmla="*/ 83 h 83"/>
                <a:gd name="T28" fmla="*/ 88 w 104"/>
                <a:gd name="T29" fmla="*/ 81 h 83"/>
                <a:gd name="T30" fmla="*/ 88 w 104"/>
                <a:gd name="T31" fmla="*/ 78 h 83"/>
                <a:gd name="T32" fmla="*/ 95 w 104"/>
                <a:gd name="T33" fmla="*/ 70 h 83"/>
                <a:gd name="T34" fmla="*/ 101 w 104"/>
                <a:gd name="T35" fmla="*/ 64 h 83"/>
                <a:gd name="T36" fmla="*/ 99 w 104"/>
                <a:gd name="T37" fmla="*/ 54 h 83"/>
                <a:gd name="T38" fmla="*/ 98 w 104"/>
                <a:gd name="T39" fmla="*/ 52 h 83"/>
                <a:gd name="T40" fmla="*/ 98 w 104"/>
                <a:gd name="T41" fmla="*/ 51 h 83"/>
                <a:gd name="T42" fmla="*/ 98 w 104"/>
                <a:gd name="T43" fmla="*/ 50 h 83"/>
                <a:gd name="T44" fmla="*/ 97 w 104"/>
                <a:gd name="T45" fmla="*/ 47 h 83"/>
                <a:gd name="T46" fmla="*/ 98 w 104"/>
                <a:gd name="T47" fmla="*/ 45 h 83"/>
                <a:gd name="T48" fmla="*/ 98 w 104"/>
                <a:gd name="T49" fmla="*/ 44 h 83"/>
                <a:gd name="T50" fmla="*/ 98 w 104"/>
                <a:gd name="T51" fmla="*/ 42 h 83"/>
                <a:gd name="T52" fmla="*/ 97 w 104"/>
                <a:gd name="T53" fmla="*/ 41 h 83"/>
                <a:gd name="T54" fmla="*/ 94 w 104"/>
                <a:gd name="T55" fmla="*/ 37 h 83"/>
                <a:gd name="T56" fmla="*/ 101 w 104"/>
                <a:gd name="T57" fmla="*/ 23 h 83"/>
                <a:gd name="T58" fmla="*/ 99 w 104"/>
                <a:gd name="T59" fmla="*/ 12 h 83"/>
                <a:gd name="T60" fmla="*/ 98 w 104"/>
                <a:gd name="T61" fmla="*/ 11 h 83"/>
                <a:gd name="T62" fmla="*/ 92 w 104"/>
                <a:gd name="T63" fmla="*/ 8 h 83"/>
                <a:gd name="T64" fmla="*/ 91 w 104"/>
                <a:gd name="T65" fmla="*/ 8 h 83"/>
                <a:gd name="T66" fmla="*/ 90 w 104"/>
                <a:gd name="T67" fmla="*/ 8 h 83"/>
                <a:gd name="T68" fmla="*/ 88 w 104"/>
                <a:gd name="T69" fmla="*/ 8 h 83"/>
                <a:gd name="T70" fmla="*/ 84 w 104"/>
                <a:gd name="T71" fmla="*/ 8 h 83"/>
                <a:gd name="T72" fmla="*/ 60 w 104"/>
                <a:gd name="T73" fmla="*/ 6 h 83"/>
                <a:gd name="T74" fmla="*/ 59 w 104"/>
                <a:gd name="T75" fmla="*/ 6 h 83"/>
                <a:gd name="T76" fmla="*/ 57 w 104"/>
                <a:gd name="T77" fmla="*/ 5 h 83"/>
                <a:gd name="T78" fmla="*/ 57 w 104"/>
                <a:gd name="T79" fmla="*/ 5 h 83"/>
                <a:gd name="T80" fmla="*/ 43 w 104"/>
                <a:gd name="T81" fmla="*/ 0 h 83"/>
                <a:gd name="T82" fmla="*/ 21 w 104"/>
                <a:gd name="T83" fmla="*/ 7 h 83"/>
                <a:gd name="T84" fmla="*/ 4 w 104"/>
                <a:gd name="T85" fmla="*/ 12 h 83"/>
                <a:gd name="T86" fmla="*/ 2 w 104"/>
                <a:gd name="T87" fmla="*/ 17 h 83"/>
                <a:gd name="T88" fmla="*/ 2 w 104"/>
                <a:gd name="T89" fmla="*/ 19 h 83"/>
                <a:gd name="T90" fmla="*/ 2 w 104"/>
                <a:gd name="T91" fmla="*/ 21 h 83"/>
                <a:gd name="T92" fmla="*/ 2 w 104"/>
                <a:gd name="T93" fmla="*/ 23 h 83"/>
                <a:gd name="T94" fmla="*/ 2 w 104"/>
                <a:gd name="T95" fmla="*/ 25 h 83"/>
                <a:gd name="T96" fmla="*/ 2 w 104"/>
                <a:gd name="T97" fmla="*/ 26 h 83"/>
                <a:gd name="T98" fmla="*/ 1 w 104"/>
                <a:gd name="T99" fmla="*/ 28 h 83"/>
                <a:gd name="T100" fmla="*/ 1 w 104"/>
                <a:gd name="T101" fmla="*/ 30 h 83"/>
                <a:gd name="T102" fmla="*/ 5 w 104"/>
                <a:gd name="T103" fmla="*/ 38 h 83"/>
                <a:gd name="T104" fmla="*/ 8 w 104"/>
                <a:gd name="T105" fmla="*/ 51 h 83"/>
                <a:gd name="T106" fmla="*/ 9 w 104"/>
                <a:gd name="T107" fmla="*/ 52 h 83"/>
                <a:gd name="T108" fmla="*/ 9 w 104"/>
                <a:gd name="T109" fmla="*/ 54 h 83"/>
                <a:gd name="T110" fmla="*/ 9 w 104"/>
                <a:gd name="T111" fmla="*/ 55 h 83"/>
                <a:gd name="T112" fmla="*/ 9 w 104"/>
                <a:gd name="T113" fmla="*/ 57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04" h="83">
                  <a:moveTo>
                    <a:pt x="9" y="57"/>
                  </a:moveTo>
                  <a:cubicBezTo>
                    <a:pt x="10" y="57"/>
                    <a:pt x="11" y="58"/>
                    <a:pt x="12" y="58"/>
                  </a:cubicBezTo>
                  <a:cubicBezTo>
                    <a:pt x="12" y="58"/>
                    <a:pt x="12" y="58"/>
                    <a:pt x="12" y="58"/>
                  </a:cubicBezTo>
                  <a:cubicBezTo>
                    <a:pt x="13" y="59"/>
                    <a:pt x="14" y="59"/>
                    <a:pt x="14" y="59"/>
                  </a:cubicBezTo>
                  <a:cubicBezTo>
                    <a:pt x="19" y="61"/>
                    <a:pt x="22" y="63"/>
                    <a:pt x="23" y="66"/>
                  </a:cubicBezTo>
                  <a:cubicBezTo>
                    <a:pt x="23" y="67"/>
                    <a:pt x="24" y="68"/>
                    <a:pt x="25" y="68"/>
                  </a:cubicBezTo>
                  <a:cubicBezTo>
                    <a:pt x="26" y="67"/>
                    <a:pt x="27" y="66"/>
                    <a:pt x="29" y="66"/>
                  </a:cubicBezTo>
                  <a:cubicBezTo>
                    <a:pt x="30" y="66"/>
                    <a:pt x="31" y="66"/>
                    <a:pt x="32" y="66"/>
                  </a:cubicBezTo>
                  <a:cubicBezTo>
                    <a:pt x="32" y="66"/>
                    <a:pt x="33" y="66"/>
                    <a:pt x="33" y="66"/>
                  </a:cubicBezTo>
                  <a:cubicBezTo>
                    <a:pt x="37" y="66"/>
                    <a:pt x="38" y="69"/>
                    <a:pt x="38" y="71"/>
                  </a:cubicBezTo>
                  <a:cubicBezTo>
                    <a:pt x="39" y="71"/>
                    <a:pt x="39" y="71"/>
                    <a:pt x="40" y="71"/>
                  </a:cubicBezTo>
                  <a:cubicBezTo>
                    <a:pt x="42" y="71"/>
                    <a:pt x="43" y="71"/>
                    <a:pt x="45" y="72"/>
                  </a:cubicBezTo>
                  <a:cubicBezTo>
                    <a:pt x="46" y="73"/>
                    <a:pt x="47" y="74"/>
                    <a:pt x="48" y="76"/>
                  </a:cubicBezTo>
                  <a:cubicBezTo>
                    <a:pt x="48" y="77"/>
                    <a:pt x="48" y="77"/>
                    <a:pt x="49" y="78"/>
                  </a:cubicBezTo>
                  <a:cubicBezTo>
                    <a:pt x="49" y="78"/>
                    <a:pt x="49" y="78"/>
                    <a:pt x="49" y="78"/>
                  </a:cubicBezTo>
                  <a:cubicBezTo>
                    <a:pt x="49" y="78"/>
                    <a:pt x="50" y="79"/>
                    <a:pt x="50" y="79"/>
                  </a:cubicBezTo>
                  <a:cubicBezTo>
                    <a:pt x="50" y="79"/>
                    <a:pt x="50" y="79"/>
                    <a:pt x="50" y="79"/>
                  </a:cubicBezTo>
                  <a:cubicBezTo>
                    <a:pt x="51" y="79"/>
                    <a:pt x="51" y="79"/>
                    <a:pt x="52" y="78"/>
                  </a:cubicBezTo>
                  <a:cubicBezTo>
                    <a:pt x="53" y="78"/>
                    <a:pt x="55" y="77"/>
                    <a:pt x="57" y="78"/>
                  </a:cubicBezTo>
                  <a:cubicBezTo>
                    <a:pt x="57" y="79"/>
                    <a:pt x="60" y="79"/>
                    <a:pt x="62" y="79"/>
                  </a:cubicBezTo>
                  <a:cubicBezTo>
                    <a:pt x="63" y="79"/>
                    <a:pt x="64" y="79"/>
                    <a:pt x="65" y="79"/>
                  </a:cubicBezTo>
                  <a:cubicBezTo>
                    <a:pt x="67" y="78"/>
                    <a:pt x="68" y="79"/>
                    <a:pt x="70" y="79"/>
                  </a:cubicBezTo>
                  <a:cubicBezTo>
                    <a:pt x="71" y="80"/>
                    <a:pt x="72" y="80"/>
                    <a:pt x="74" y="80"/>
                  </a:cubicBezTo>
                  <a:cubicBezTo>
                    <a:pt x="78" y="79"/>
                    <a:pt x="83" y="81"/>
                    <a:pt x="85" y="83"/>
                  </a:cubicBezTo>
                  <a:cubicBezTo>
                    <a:pt x="85" y="83"/>
                    <a:pt x="85" y="83"/>
                    <a:pt x="85" y="83"/>
                  </a:cubicBezTo>
                  <a:cubicBezTo>
                    <a:pt x="85" y="83"/>
                    <a:pt x="85" y="83"/>
                    <a:pt x="85" y="83"/>
                  </a:cubicBezTo>
                  <a:cubicBezTo>
                    <a:pt x="85" y="83"/>
                    <a:pt x="86" y="83"/>
                    <a:pt x="87" y="83"/>
                  </a:cubicBezTo>
                  <a:cubicBezTo>
                    <a:pt x="88" y="83"/>
                    <a:pt x="88" y="83"/>
                    <a:pt x="88" y="83"/>
                  </a:cubicBezTo>
                  <a:cubicBezTo>
                    <a:pt x="88" y="83"/>
                    <a:pt x="88" y="83"/>
                    <a:pt x="88" y="83"/>
                  </a:cubicBezTo>
                  <a:cubicBezTo>
                    <a:pt x="88" y="82"/>
                    <a:pt x="88" y="82"/>
                    <a:pt x="88" y="81"/>
                  </a:cubicBezTo>
                  <a:cubicBezTo>
                    <a:pt x="88" y="81"/>
                    <a:pt x="88" y="80"/>
                    <a:pt x="88" y="80"/>
                  </a:cubicBezTo>
                  <a:cubicBezTo>
                    <a:pt x="88" y="79"/>
                    <a:pt x="88" y="78"/>
                    <a:pt x="88" y="78"/>
                  </a:cubicBezTo>
                  <a:cubicBezTo>
                    <a:pt x="88" y="77"/>
                    <a:pt x="89" y="76"/>
                    <a:pt x="91" y="73"/>
                  </a:cubicBezTo>
                  <a:cubicBezTo>
                    <a:pt x="92" y="72"/>
                    <a:pt x="94" y="71"/>
                    <a:pt x="95" y="70"/>
                  </a:cubicBezTo>
                  <a:cubicBezTo>
                    <a:pt x="97" y="68"/>
                    <a:pt x="98" y="67"/>
                    <a:pt x="99" y="66"/>
                  </a:cubicBezTo>
                  <a:cubicBezTo>
                    <a:pt x="100" y="65"/>
                    <a:pt x="101" y="65"/>
                    <a:pt x="101" y="64"/>
                  </a:cubicBezTo>
                  <a:cubicBezTo>
                    <a:pt x="102" y="64"/>
                    <a:pt x="103" y="63"/>
                    <a:pt x="103" y="62"/>
                  </a:cubicBezTo>
                  <a:cubicBezTo>
                    <a:pt x="104" y="62"/>
                    <a:pt x="102" y="59"/>
                    <a:pt x="99" y="54"/>
                  </a:cubicBezTo>
                  <a:cubicBezTo>
                    <a:pt x="99" y="53"/>
                    <a:pt x="99" y="53"/>
                    <a:pt x="99" y="53"/>
                  </a:cubicBezTo>
                  <a:cubicBezTo>
                    <a:pt x="98" y="52"/>
                    <a:pt x="98" y="52"/>
                    <a:pt x="98" y="52"/>
                  </a:cubicBezTo>
                  <a:cubicBezTo>
                    <a:pt x="98" y="52"/>
                    <a:pt x="98" y="52"/>
                    <a:pt x="98" y="51"/>
                  </a:cubicBezTo>
                  <a:cubicBezTo>
                    <a:pt x="98" y="51"/>
                    <a:pt x="98" y="51"/>
                    <a:pt x="98" y="51"/>
                  </a:cubicBezTo>
                  <a:cubicBezTo>
                    <a:pt x="98" y="51"/>
                    <a:pt x="98" y="51"/>
                    <a:pt x="98" y="51"/>
                  </a:cubicBezTo>
                  <a:cubicBezTo>
                    <a:pt x="98" y="50"/>
                    <a:pt x="98" y="50"/>
                    <a:pt x="98" y="50"/>
                  </a:cubicBezTo>
                  <a:cubicBezTo>
                    <a:pt x="98" y="49"/>
                    <a:pt x="98" y="49"/>
                    <a:pt x="98" y="48"/>
                  </a:cubicBezTo>
                  <a:cubicBezTo>
                    <a:pt x="97" y="47"/>
                    <a:pt x="97" y="47"/>
                    <a:pt x="97" y="47"/>
                  </a:cubicBezTo>
                  <a:cubicBezTo>
                    <a:pt x="98" y="47"/>
                    <a:pt x="98" y="47"/>
                    <a:pt x="98" y="47"/>
                  </a:cubicBezTo>
                  <a:cubicBezTo>
                    <a:pt x="98" y="46"/>
                    <a:pt x="98" y="46"/>
                    <a:pt x="98" y="45"/>
                  </a:cubicBezTo>
                  <a:cubicBezTo>
                    <a:pt x="98" y="45"/>
                    <a:pt x="98" y="45"/>
                    <a:pt x="98" y="45"/>
                  </a:cubicBezTo>
                  <a:cubicBezTo>
                    <a:pt x="98" y="45"/>
                    <a:pt x="98" y="44"/>
                    <a:pt x="98" y="44"/>
                  </a:cubicBezTo>
                  <a:cubicBezTo>
                    <a:pt x="98" y="44"/>
                    <a:pt x="98" y="43"/>
                    <a:pt x="98" y="43"/>
                  </a:cubicBezTo>
                  <a:cubicBezTo>
                    <a:pt x="98" y="43"/>
                    <a:pt x="98" y="42"/>
                    <a:pt x="98" y="42"/>
                  </a:cubicBezTo>
                  <a:cubicBezTo>
                    <a:pt x="98" y="42"/>
                    <a:pt x="98" y="42"/>
                    <a:pt x="98" y="42"/>
                  </a:cubicBezTo>
                  <a:cubicBezTo>
                    <a:pt x="98" y="42"/>
                    <a:pt x="97" y="41"/>
                    <a:pt x="97" y="41"/>
                  </a:cubicBezTo>
                  <a:cubicBezTo>
                    <a:pt x="97" y="41"/>
                    <a:pt x="97" y="40"/>
                    <a:pt x="97" y="40"/>
                  </a:cubicBezTo>
                  <a:cubicBezTo>
                    <a:pt x="95" y="39"/>
                    <a:pt x="94" y="38"/>
                    <a:pt x="94" y="37"/>
                  </a:cubicBezTo>
                  <a:cubicBezTo>
                    <a:pt x="94" y="33"/>
                    <a:pt x="102" y="29"/>
                    <a:pt x="102" y="29"/>
                  </a:cubicBezTo>
                  <a:cubicBezTo>
                    <a:pt x="102" y="28"/>
                    <a:pt x="102" y="24"/>
                    <a:pt x="101" y="23"/>
                  </a:cubicBezTo>
                  <a:cubicBezTo>
                    <a:pt x="98" y="20"/>
                    <a:pt x="97" y="16"/>
                    <a:pt x="99" y="12"/>
                  </a:cubicBezTo>
                  <a:cubicBezTo>
                    <a:pt x="99" y="12"/>
                    <a:pt x="99" y="12"/>
                    <a:pt x="99" y="12"/>
                  </a:cubicBezTo>
                  <a:cubicBezTo>
                    <a:pt x="98" y="12"/>
                    <a:pt x="98" y="11"/>
                    <a:pt x="98" y="11"/>
                  </a:cubicBezTo>
                  <a:cubicBezTo>
                    <a:pt x="98" y="11"/>
                    <a:pt x="98" y="11"/>
                    <a:pt x="98" y="11"/>
                  </a:cubicBezTo>
                  <a:cubicBezTo>
                    <a:pt x="96" y="10"/>
                    <a:pt x="93" y="9"/>
                    <a:pt x="92" y="8"/>
                  </a:cubicBezTo>
                  <a:cubicBezTo>
                    <a:pt x="92" y="8"/>
                    <a:pt x="92" y="8"/>
                    <a:pt x="92" y="8"/>
                  </a:cubicBezTo>
                  <a:cubicBezTo>
                    <a:pt x="92" y="8"/>
                    <a:pt x="92" y="8"/>
                    <a:pt x="92" y="8"/>
                  </a:cubicBezTo>
                  <a:cubicBezTo>
                    <a:pt x="92" y="8"/>
                    <a:pt x="91" y="8"/>
                    <a:pt x="91" y="8"/>
                  </a:cubicBezTo>
                  <a:cubicBezTo>
                    <a:pt x="91" y="8"/>
                    <a:pt x="91" y="8"/>
                    <a:pt x="91" y="8"/>
                  </a:cubicBezTo>
                  <a:cubicBezTo>
                    <a:pt x="91" y="8"/>
                    <a:pt x="90" y="8"/>
                    <a:pt x="90" y="8"/>
                  </a:cubicBezTo>
                  <a:cubicBezTo>
                    <a:pt x="90" y="8"/>
                    <a:pt x="90" y="8"/>
                    <a:pt x="90" y="8"/>
                  </a:cubicBezTo>
                  <a:cubicBezTo>
                    <a:pt x="89" y="8"/>
                    <a:pt x="89" y="8"/>
                    <a:pt x="88" y="8"/>
                  </a:cubicBezTo>
                  <a:cubicBezTo>
                    <a:pt x="87" y="8"/>
                    <a:pt x="87" y="8"/>
                    <a:pt x="87" y="8"/>
                  </a:cubicBezTo>
                  <a:cubicBezTo>
                    <a:pt x="86" y="8"/>
                    <a:pt x="85" y="8"/>
                    <a:pt x="84" y="8"/>
                  </a:cubicBezTo>
                  <a:cubicBezTo>
                    <a:pt x="75" y="8"/>
                    <a:pt x="63" y="7"/>
                    <a:pt x="61" y="7"/>
                  </a:cubicBezTo>
                  <a:cubicBezTo>
                    <a:pt x="61" y="6"/>
                    <a:pt x="61" y="6"/>
                    <a:pt x="60" y="6"/>
                  </a:cubicBezTo>
                  <a:cubicBezTo>
                    <a:pt x="60" y="6"/>
                    <a:pt x="60" y="6"/>
                    <a:pt x="60" y="6"/>
                  </a:cubicBezTo>
                  <a:cubicBezTo>
                    <a:pt x="60" y="6"/>
                    <a:pt x="59" y="6"/>
                    <a:pt x="59" y="6"/>
                  </a:cubicBezTo>
                  <a:cubicBezTo>
                    <a:pt x="59" y="6"/>
                    <a:pt x="59" y="6"/>
                    <a:pt x="59" y="6"/>
                  </a:cubicBezTo>
                  <a:cubicBezTo>
                    <a:pt x="58" y="5"/>
                    <a:pt x="58" y="5"/>
                    <a:pt x="57" y="5"/>
                  </a:cubicBezTo>
                  <a:cubicBezTo>
                    <a:pt x="57" y="5"/>
                    <a:pt x="57" y="5"/>
                    <a:pt x="57" y="5"/>
                  </a:cubicBezTo>
                  <a:cubicBezTo>
                    <a:pt x="57" y="5"/>
                    <a:pt x="57" y="5"/>
                    <a:pt x="57" y="5"/>
                  </a:cubicBezTo>
                  <a:cubicBezTo>
                    <a:pt x="55" y="7"/>
                    <a:pt x="53" y="8"/>
                    <a:pt x="50" y="8"/>
                  </a:cubicBezTo>
                  <a:cubicBezTo>
                    <a:pt x="44" y="8"/>
                    <a:pt x="43" y="3"/>
                    <a:pt x="43" y="0"/>
                  </a:cubicBezTo>
                  <a:cubicBezTo>
                    <a:pt x="43" y="0"/>
                    <a:pt x="43" y="0"/>
                    <a:pt x="43" y="0"/>
                  </a:cubicBezTo>
                  <a:cubicBezTo>
                    <a:pt x="38" y="0"/>
                    <a:pt x="25" y="3"/>
                    <a:pt x="21" y="7"/>
                  </a:cubicBezTo>
                  <a:cubicBezTo>
                    <a:pt x="18" y="11"/>
                    <a:pt x="13" y="11"/>
                    <a:pt x="8" y="12"/>
                  </a:cubicBezTo>
                  <a:cubicBezTo>
                    <a:pt x="7" y="12"/>
                    <a:pt x="5" y="12"/>
                    <a:pt x="4" y="12"/>
                  </a:cubicBezTo>
                  <a:cubicBezTo>
                    <a:pt x="4" y="14"/>
                    <a:pt x="3" y="16"/>
                    <a:pt x="2" y="16"/>
                  </a:cubicBezTo>
                  <a:cubicBezTo>
                    <a:pt x="2" y="17"/>
                    <a:pt x="2" y="17"/>
                    <a:pt x="2" y="17"/>
                  </a:cubicBezTo>
                  <a:cubicBezTo>
                    <a:pt x="2" y="18"/>
                    <a:pt x="2" y="18"/>
                    <a:pt x="2" y="18"/>
                  </a:cubicBezTo>
                  <a:cubicBezTo>
                    <a:pt x="2" y="18"/>
                    <a:pt x="2" y="19"/>
                    <a:pt x="2" y="19"/>
                  </a:cubicBezTo>
                  <a:cubicBezTo>
                    <a:pt x="2" y="19"/>
                    <a:pt x="2" y="19"/>
                    <a:pt x="2" y="20"/>
                  </a:cubicBezTo>
                  <a:cubicBezTo>
                    <a:pt x="2" y="20"/>
                    <a:pt x="2" y="20"/>
                    <a:pt x="2" y="21"/>
                  </a:cubicBezTo>
                  <a:cubicBezTo>
                    <a:pt x="2" y="21"/>
                    <a:pt x="2" y="21"/>
                    <a:pt x="2" y="22"/>
                  </a:cubicBezTo>
                  <a:cubicBezTo>
                    <a:pt x="2" y="22"/>
                    <a:pt x="2" y="22"/>
                    <a:pt x="2" y="23"/>
                  </a:cubicBezTo>
                  <a:cubicBezTo>
                    <a:pt x="2" y="23"/>
                    <a:pt x="2" y="23"/>
                    <a:pt x="2" y="24"/>
                  </a:cubicBezTo>
                  <a:cubicBezTo>
                    <a:pt x="2" y="24"/>
                    <a:pt x="2" y="24"/>
                    <a:pt x="2" y="25"/>
                  </a:cubicBezTo>
                  <a:cubicBezTo>
                    <a:pt x="2" y="25"/>
                    <a:pt x="2" y="25"/>
                    <a:pt x="2" y="25"/>
                  </a:cubicBezTo>
                  <a:cubicBezTo>
                    <a:pt x="2" y="26"/>
                    <a:pt x="2" y="26"/>
                    <a:pt x="2" y="26"/>
                  </a:cubicBezTo>
                  <a:cubicBezTo>
                    <a:pt x="2" y="27"/>
                    <a:pt x="2" y="27"/>
                    <a:pt x="2" y="27"/>
                  </a:cubicBezTo>
                  <a:cubicBezTo>
                    <a:pt x="1" y="28"/>
                    <a:pt x="1" y="28"/>
                    <a:pt x="1" y="28"/>
                  </a:cubicBezTo>
                  <a:cubicBezTo>
                    <a:pt x="0" y="29"/>
                    <a:pt x="0" y="30"/>
                    <a:pt x="0" y="30"/>
                  </a:cubicBezTo>
                  <a:cubicBezTo>
                    <a:pt x="0" y="30"/>
                    <a:pt x="0" y="30"/>
                    <a:pt x="1" y="30"/>
                  </a:cubicBezTo>
                  <a:cubicBezTo>
                    <a:pt x="3" y="32"/>
                    <a:pt x="4" y="35"/>
                    <a:pt x="4" y="37"/>
                  </a:cubicBezTo>
                  <a:cubicBezTo>
                    <a:pt x="4" y="38"/>
                    <a:pt x="4" y="38"/>
                    <a:pt x="5" y="38"/>
                  </a:cubicBezTo>
                  <a:cubicBezTo>
                    <a:pt x="5" y="39"/>
                    <a:pt x="6" y="41"/>
                    <a:pt x="6" y="43"/>
                  </a:cubicBezTo>
                  <a:cubicBezTo>
                    <a:pt x="6" y="47"/>
                    <a:pt x="7" y="50"/>
                    <a:pt x="8" y="51"/>
                  </a:cubicBezTo>
                  <a:cubicBezTo>
                    <a:pt x="8" y="51"/>
                    <a:pt x="9" y="52"/>
                    <a:pt x="9" y="52"/>
                  </a:cubicBezTo>
                  <a:cubicBezTo>
                    <a:pt x="9" y="52"/>
                    <a:pt x="9" y="52"/>
                    <a:pt x="9" y="52"/>
                  </a:cubicBezTo>
                  <a:cubicBezTo>
                    <a:pt x="9" y="53"/>
                    <a:pt x="9" y="53"/>
                    <a:pt x="9" y="54"/>
                  </a:cubicBezTo>
                  <a:cubicBezTo>
                    <a:pt x="9" y="54"/>
                    <a:pt x="9" y="54"/>
                    <a:pt x="9" y="54"/>
                  </a:cubicBezTo>
                  <a:cubicBezTo>
                    <a:pt x="9" y="54"/>
                    <a:pt x="9" y="55"/>
                    <a:pt x="9" y="55"/>
                  </a:cubicBezTo>
                  <a:cubicBezTo>
                    <a:pt x="9" y="55"/>
                    <a:pt x="9" y="55"/>
                    <a:pt x="9" y="55"/>
                  </a:cubicBezTo>
                  <a:cubicBezTo>
                    <a:pt x="9" y="56"/>
                    <a:pt x="9" y="56"/>
                    <a:pt x="9" y="57"/>
                  </a:cubicBezTo>
                  <a:cubicBezTo>
                    <a:pt x="9" y="57"/>
                    <a:pt x="9" y="57"/>
                    <a:pt x="9" y="57"/>
                  </a:cubicBezTo>
                  <a:cubicBezTo>
                    <a:pt x="9" y="57"/>
                    <a:pt x="9" y="57"/>
                    <a:pt x="9" y="57"/>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801" name="Freeform 1190"/>
            <p:cNvSpPr>
              <a:spLocks/>
            </p:cNvSpPr>
            <p:nvPr/>
          </p:nvSpPr>
          <p:spPr bwMode="auto">
            <a:xfrm>
              <a:off x="2714" y="3292"/>
              <a:ext cx="34" cy="31"/>
            </a:xfrm>
            <a:custGeom>
              <a:avLst/>
              <a:gdLst>
                <a:gd name="T0" fmla="*/ 29 w 36"/>
                <a:gd name="T1" fmla="*/ 24 h 32"/>
                <a:gd name="T2" fmla="*/ 30 w 36"/>
                <a:gd name="T3" fmla="*/ 23 h 32"/>
                <a:gd name="T4" fmla="*/ 30 w 36"/>
                <a:gd name="T5" fmla="*/ 23 h 32"/>
                <a:gd name="T6" fmla="*/ 32 w 36"/>
                <a:gd name="T7" fmla="*/ 21 h 32"/>
                <a:gd name="T8" fmla="*/ 32 w 36"/>
                <a:gd name="T9" fmla="*/ 21 h 32"/>
                <a:gd name="T10" fmla="*/ 32 w 36"/>
                <a:gd name="T11" fmla="*/ 21 h 32"/>
                <a:gd name="T12" fmla="*/ 32 w 36"/>
                <a:gd name="T13" fmla="*/ 21 h 32"/>
                <a:gd name="T14" fmla="*/ 33 w 36"/>
                <a:gd name="T15" fmla="*/ 20 h 32"/>
                <a:gd name="T16" fmla="*/ 33 w 36"/>
                <a:gd name="T17" fmla="*/ 19 h 32"/>
                <a:gd name="T18" fmla="*/ 34 w 36"/>
                <a:gd name="T19" fmla="*/ 19 h 32"/>
                <a:gd name="T20" fmla="*/ 34 w 36"/>
                <a:gd name="T21" fmla="*/ 19 h 32"/>
                <a:gd name="T22" fmla="*/ 35 w 36"/>
                <a:gd name="T23" fmla="*/ 18 h 32"/>
                <a:gd name="T24" fmla="*/ 35 w 36"/>
                <a:gd name="T25" fmla="*/ 18 h 32"/>
                <a:gd name="T26" fmla="*/ 35 w 36"/>
                <a:gd name="T27" fmla="*/ 18 h 32"/>
                <a:gd name="T28" fmla="*/ 35 w 36"/>
                <a:gd name="T29" fmla="*/ 17 h 32"/>
                <a:gd name="T30" fmla="*/ 36 w 36"/>
                <a:gd name="T31" fmla="*/ 6 h 32"/>
                <a:gd name="T32" fmla="*/ 35 w 36"/>
                <a:gd name="T33" fmla="*/ 6 h 32"/>
                <a:gd name="T34" fmla="*/ 34 w 36"/>
                <a:gd name="T35" fmla="*/ 5 h 32"/>
                <a:gd name="T36" fmla="*/ 34 w 36"/>
                <a:gd name="T37" fmla="*/ 5 h 32"/>
                <a:gd name="T38" fmla="*/ 33 w 36"/>
                <a:gd name="T39" fmla="*/ 4 h 32"/>
                <a:gd name="T40" fmla="*/ 32 w 36"/>
                <a:gd name="T41" fmla="*/ 4 h 32"/>
                <a:gd name="T42" fmla="*/ 31 w 36"/>
                <a:gd name="T43" fmla="*/ 4 h 32"/>
                <a:gd name="T44" fmla="*/ 31 w 36"/>
                <a:gd name="T45" fmla="*/ 3 h 32"/>
                <a:gd name="T46" fmla="*/ 30 w 36"/>
                <a:gd name="T47" fmla="*/ 3 h 32"/>
                <a:gd name="T48" fmla="*/ 30 w 36"/>
                <a:gd name="T49" fmla="*/ 3 h 32"/>
                <a:gd name="T50" fmla="*/ 29 w 36"/>
                <a:gd name="T51" fmla="*/ 3 h 32"/>
                <a:gd name="T52" fmla="*/ 29 w 36"/>
                <a:gd name="T53" fmla="*/ 2 h 32"/>
                <a:gd name="T54" fmla="*/ 28 w 36"/>
                <a:gd name="T55" fmla="*/ 2 h 32"/>
                <a:gd name="T56" fmla="*/ 28 w 36"/>
                <a:gd name="T57" fmla="*/ 2 h 32"/>
                <a:gd name="T58" fmla="*/ 27 w 36"/>
                <a:gd name="T59" fmla="*/ 2 h 32"/>
                <a:gd name="T60" fmla="*/ 27 w 36"/>
                <a:gd name="T61" fmla="*/ 2 h 32"/>
                <a:gd name="T62" fmla="*/ 9 w 36"/>
                <a:gd name="T63" fmla="*/ 0 h 32"/>
                <a:gd name="T64" fmla="*/ 7 w 36"/>
                <a:gd name="T65" fmla="*/ 1 h 32"/>
                <a:gd name="T66" fmla="*/ 1 w 36"/>
                <a:gd name="T67" fmla="*/ 1 h 32"/>
                <a:gd name="T68" fmla="*/ 0 w 36"/>
                <a:gd name="T69" fmla="*/ 1 h 32"/>
                <a:gd name="T70" fmla="*/ 0 w 36"/>
                <a:gd name="T71" fmla="*/ 2 h 32"/>
                <a:gd name="T72" fmla="*/ 1 w 36"/>
                <a:gd name="T73" fmla="*/ 4 h 32"/>
                <a:gd name="T74" fmla="*/ 5 w 36"/>
                <a:gd name="T75" fmla="*/ 10 h 32"/>
                <a:gd name="T76" fmla="*/ 10 w 36"/>
                <a:gd name="T77" fmla="*/ 16 h 32"/>
                <a:gd name="T78" fmla="*/ 14 w 36"/>
                <a:gd name="T79" fmla="*/ 21 h 32"/>
                <a:gd name="T80" fmla="*/ 16 w 36"/>
                <a:gd name="T81" fmla="*/ 23 h 32"/>
                <a:gd name="T82" fmla="*/ 18 w 36"/>
                <a:gd name="T83" fmla="*/ 25 h 32"/>
                <a:gd name="T84" fmla="*/ 18 w 36"/>
                <a:gd name="T85" fmla="*/ 25 h 32"/>
                <a:gd name="T86" fmla="*/ 20 w 36"/>
                <a:gd name="T87" fmla="*/ 27 h 32"/>
                <a:gd name="T88" fmla="*/ 20 w 36"/>
                <a:gd name="T89" fmla="*/ 27 h 32"/>
                <a:gd name="T90" fmla="*/ 21 w 36"/>
                <a:gd name="T91" fmla="*/ 28 h 32"/>
                <a:gd name="T92" fmla="*/ 22 w 36"/>
                <a:gd name="T93" fmla="*/ 29 h 32"/>
                <a:gd name="T94" fmla="*/ 23 w 36"/>
                <a:gd name="T95" fmla="*/ 30 h 32"/>
                <a:gd name="T96" fmla="*/ 26 w 36"/>
                <a:gd name="T97" fmla="*/ 32 h 32"/>
                <a:gd name="T98" fmla="*/ 26 w 36"/>
                <a:gd name="T99" fmla="*/ 32 h 32"/>
                <a:gd name="T100" fmla="*/ 26 w 36"/>
                <a:gd name="T101" fmla="*/ 31 h 32"/>
                <a:gd name="T102" fmla="*/ 26 w 36"/>
                <a:gd name="T103" fmla="*/ 31 h 32"/>
                <a:gd name="T104" fmla="*/ 27 w 36"/>
                <a:gd name="T105" fmla="*/ 29 h 32"/>
                <a:gd name="T106" fmla="*/ 27 w 36"/>
                <a:gd name="T107" fmla="*/ 29 h 32"/>
                <a:gd name="T108" fmla="*/ 27 w 36"/>
                <a:gd name="T109" fmla="*/ 27 h 32"/>
                <a:gd name="T110" fmla="*/ 27 w 36"/>
                <a:gd name="T111" fmla="*/ 27 h 32"/>
                <a:gd name="T112" fmla="*/ 29 w 36"/>
                <a:gd name="T113" fmla="*/ 24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6" h="32">
                  <a:moveTo>
                    <a:pt x="29" y="24"/>
                  </a:moveTo>
                  <a:cubicBezTo>
                    <a:pt x="30" y="23"/>
                    <a:pt x="30" y="23"/>
                    <a:pt x="30" y="23"/>
                  </a:cubicBezTo>
                  <a:cubicBezTo>
                    <a:pt x="30" y="23"/>
                    <a:pt x="30" y="23"/>
                    <a:pt x="30" y="23"/>
                  </a:cubicBezTo>
                  <a:cubicBezTo>
                    <a:pt x="32" y="21"/>
                    <a:pt x="32" y="21"/>
                    <a:pt x="32" y="21"/>
                  </a:cubicBezTo>
                  <a:cubicBezTo>
                    <a:pt x="32" y="21"/>
                    <a:pt x="32" y="21"/>
                    <a:pt x="32" y="21"/>
                  </a:cubicBezTo>
                  <a:cubicBezTo>
                    <a:pt x="32" y="21"/>
                    <a:pt x="32" y="21"/>
                    <a:pt x="32" y="21"/>
                  </a:cubicBezTo>
                  <a:cubicBezTo>
                    <a:pt x="32" y="21"/>
                    <a:pt x="32" y="21"/>
                    <a:pt x="32" y="21"/>
                  </a:cubicBezTo>
                  <a:cubicBezTo>
                    <a:pt x="32" y="20"/>
                    <a:pt x="33" y="20"/>
                    <a:pt x="33" y="20"/>
                  </a:cubicBezTo>
                  <a:cubicBezTo>
                    <a:pt x="33" y="20"/>
                    <a:pt x="33" y="19"/>
                    <a:pt x="33" y="19"/>
                  </a:cubicBezTo>
                  <a:cubicBezTo>
                    <a:pt x="34" y="19"/>
                    <a:pt x="34" y="19"/>
                    <a:pt x="34" y="19"/>
                  </a:cubicBezTo>
                  <a:cubicBezTo>
                    <a:pt x="34" y="19"/>
                    <a:pt x="34" y="19"/>
                    <a:pt x="34" y="19"/>
                  </a:cubicBezTo>
                  <a:cubicBezTo>
                    <a:pt x="34" y="19"/>
                    <a:pt x="34" y="18"/>
                    <a:pt x="35" y="18"/>
                  </a:cubicBezTo>
                  <a:cubicBezTo>
                    <a:pt x="35" y="18"/>
                    <a:pt x="35" y="18"/>
                    <a:pt x="35" y="18"/>
                  </a:cubicBezTo>
                  <a:cubicBezTo>
                    <a:pt x="35" y="18"/>
                    <a:pt x="35" y="18"/>
                    <a:pt x="35" y="18"/>
                  </a:cubicBezTo>
                  <a:cubicBezTo>
                    <a:pt x="35" y="18"/>
                    <a:pt x="35" y="17"/>
                    <a:pt x="35" y="17"/>
                  </a:cubicBezTo>
                  <a:cubicBezTo>
                    <a:pt x="36" y="15"/>
                    <a:pt x="36" y="10"/>
                    <a:pt x="36" y="6"/>
                  </a:cubicBezTo>
                  <a:cubicBezTo>
                    <a:pt x="35" y="6"/>
                    <a:pt x="35" y="6"/>
                    <a:pt x="35" y="6"/>
                  </a:cubicBezTo>
                  <a:cubicBezTo>
                    <a:pt x="35" y="6"/>
                    <a:pt x="35" y="5"/>
                    <a:pt x="34" y="5"/>
                  </a:cubicBezTo>
                  <a:cubicBezTo>
                    <a:pt x="34" y="5"/>
                    <a:pt x="34" y="5"/>
                    <a:pt x="34" y="5"/>
                  </a:cubicBezTo>
                  <a:cubicBezTo>
                    <a:pt x="33" y="5"/>
                    <a:pt x="33" y="5"/>
                    <a:pt x="33" y="4"/>
                  </a:cubicBezTo>
                  <a:cubicBezTo>
                    <a:pt x="33" y="4"/>
                    <a:pt x="32" y="4"/>
                    <a:pt x="32" y="4"/>
                  </a:cubicBezTo>
                  <a:cubicBezTo>
                    <a:pt x="32" y="4"/>
                    <a:pt x="32" y="4"/>
                    <a:pt x="31" y="4"/>
                  </a:cubicBezTo>
                  <a:cubicBezTo>
                    <a:pt x="31" y="4"/>
                    <a:pt x="31" y="3"/>
                    <a:pt x="31" y="3"/>
                  </a:cubicBezTo>
                  <a:cubicBezTo>
                    <a:pt x="31" y="3"/>
                    <a:pt x="30" y="3"/>
                    <a:pt x="30" y="3"/>
                  </a:cubicBezTo>
                  <a:cubicBezTo>
                    <a:pt x="30" y="3"/>
                    <a:pt x="30" y="3"/>
                    <a:pt x="30" y="3"/>
                  </a:cubicBezTo>
                  <a:cubicBezTo>
                    <a:pt x="29" y="3"/>
                    <a:pt x="29" y="3"/>
                    <a:pt x="29" y="3"/>
                  </a:cubicBezTo>
                  <a:cubicBezTo>
                    <a:pt x="29" y="2"/>
                    <a:pt x="29" y="2"/>
                    <a:pt x="29" y="2"/>
                  </a:cubicBezTo>
                  <a:cubicBezTo>
                    <a:pt x="28" y="2"/>
                    <a:pt x="28" y="2"/>
                    <a:pt x="28" y="2"/>
                  </a:cubicBezTo>
                  <a:cubicBezTo>
                    <a:pt x="28" y="2"/>
                    <a:pt x="28" y="2"/>
                    <a:pt x="28" y="2"/>
                  </a:cubicBezTo>
                  <a:cubicBezTo>
                    <a:pt x="28" y="2"/>
                    <a:pt x="28" y="2"/>
                    <a:pt x="27" y="2"/>
                  </a:cubicBezTo>
                  <a:cubicBezTo>
                    <a:pt x="27" y="2"/>
                    <a:pt x="27" y="2"/>
                    <a:pt x="27" y="2"/>
                  </a:cubicBezTo>
                  <a:cubicBezTo>
                    <a:pt x="24" y="2"/>
                    <a:pt x="12" y="1"/>
                    <a:pt x="9" y="0"/>
                  </a:cubicBezTo>
                  <a:cubicBezTo>
                    <a:pt x="9" y="0"/>
                    <a:pt x="8" y="0"/>
                    <a:pt x="7" y="1"/>
                  </a:cubicBezTo>
                  <a:cubicBezTo>
                    <a:pt x="6" y="2"/>
                    <a:pt x="3" y="3"/>
                    <a:pt x="1" y="1"/>
                  </a:cubicBezTo>
                  <a:cubicBezTo>
                    <a:pt x="1" y="1"/>
                    <a:pt x="0" y="1"/>
                    <a:pt x="0" y="1"/>
                  </a:cubicBezTo>
                  <a:cubicBezTo>
                    <a:pt x="0" y="2"/>
                    <a:pt x="0" y="2"/>
                    <a:pt x="0" y="2"/>
                  </a:cubicBezTo>
                  <a:cubicBezTo>
                    <a:pt x="0" y="3"/>
                    <a:pt x="1" y="3"/>
                    <a:pt x="1" y="4"/>
                  </a:cubicBezTo>
                  <a:cubicBezTo>
                    <a:pt x="3" y="5"/>
                    <a:pt x="5" y="7"/>
                    <a:pt x="5" y="10"/>
                  </a:cubicBezTo>
                  <a:cubicBezTo>
                    <a:pt x="5" y="11"/>
                    <a:pt x="8" y="14"/>
                    <a:pt x="10" y="16"/>
                  </a:cubicBezTo>
                  <a:cubicBezTo>
                    <a:pt x="12" y="18"/>
                    <a:pt x="14" y="19"/>
                    <a:pt x="14" y="21"/>
                  </a:cubicBezTo>
                  <a:cubicBezTo>
                    <a:pt x="15" y="22"/>
                    <a:pt x="16" y="23"/>
                    <a:pt x="16" y="23"/>
                  </a:cubicBezTo>
                  <a:cubicBezTo>
                    <a:pt x="17" y="24"/>
                    <a:pt x="17" y="24"/>
                    <a:pt x="18" y="25"/>
                  </a:cubicBezTo>
                  <a:cubicBezTo>
                    <a:pt x="18" y="25"/>
                    <a:pt x="18" y="25"/>
                    <a:pt x="18" y="25"/>
                  </a:cubicBezTo>
                  <a:cubicBezTo>
                    <a:pt x="19" y="26"/>
                    <a:pt x="19" y="26"/>
                    <a:pt x="20" y="27"/>
                  </a:cubicBezTo>
                  <a:cubicBezTo>
                    <a:pt x="20" y="27"/>
                    <a:pt x="20" y="27"/>
                    <a:pt x="20" y="27"/>
                  </a:cubicBezTo>
                  <a:cubicBezTo>
                    <a:pt x="21" y="28"/>
                    <a:pt x="21" y="28"/>
                    <a:pt x="21" y="28"/>
                  </a:cubicBezTo>
                  <a:cubicBezTo>
                    <a:pt x="22" y="29"/>
                    <a:pt x="22" y="29"/>
                    <a:pt x="22" y="29"/>
                  </a:cubicBezTo>
                  <a:cubicBezTo>
                    <a:pt x="22" y="30"/>
                    <a:pt x="22" y="30"/>
                    <a:pt x="23" y="30"/>
                  </a:cubicBezTo>
                  <a:cubicBezTo>
                    <a:pt x="24" y="31"/>
                    <a:pt x="25" y="32"/>
                    <a:pt x="26" y="32"/>
                  </a:cubicBezTo>
                  <a:cubicBezTo>
                    <a:pt x="26" y="32"/>
                    <a:pt x="26" y="32"/>
                    <a:pt x="26" y="32"/>
                  </a:cubicBezTo>
                  <a:cubicBezTo>
                    <a:pt x="26" y="32"/>
                    <a:pt x="26" y="31"/>
                    <a:pt x="26" y="31"/>
                  </a:cubicBezTo>
                  <a:cubicBezTo>
                    <a:pt x="26" y="31"/>
                    <a:pt x="26" y="31"/>
                    <a:pt x="26" y="31"/>
                  </a:cubicBezTo>
                  <a:cubicBezTo>
                    <a:pt x="26" y="30"/>
                    <a:pt x="26" y="30"/>
                    <a:pt x="27" y="29"/>
                  </a:cubicBezTo>
                  <a:cubicBezTo>
                    <a:pt x="27" y="29"/>
                    <a:pt x="27" y="29"/>
                    <a:pt x="27" y="29"/>
                  </a:cubicBezTo>
                  <a:cubicBezTo>
                    <a:pt x="27" y="28"/>
                    <a:pt x="27" y="28"/>
                    <a:pt x="27" y="27"/>
                  </a:cubicBezTo>
                  <a:cubicBezTo>
                    <a:pt x="27" y="27"/>
                    <a:pt x="27" y="27"/>
                    <a:pt x="27" y="27"/>
                  </a:cubicBezTo>
                  <a:cubicBezTo>
                    <a:pt x="28" y="26"/>
                    <a:pt x="29" y="25"/>
                    <a:pt x="29" y="24"/>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802" name="Freeform 1191"/>
            <p:cNvSpPr>
              <a:spLocks/>
            </p:cNvSpPr>
            <p:nvPr/>
          </p:nvSpPr>
          <p:spPr bwMode="auto">
            <a:xfrm>
              <a:off x="2693" y="3275"/>
              <a:ext cx="53" cy="44"/>
            </a:xfrm>
            <a:custGeom>
              <a:avLst/>
              <a:gdLst>
                <a:gd name="T0" fmla="*/ 54 w 55"/>
                <a:gd name="T1" fmla="*/ 14 h 46"/>
                <a:gd name="T2" fmla="*/ 52 w 55"/>
                <a:gd name="T3" fmla="*/ 13 h 46"/>
                <a:gd name="T4" fmla="*/ 51 w 55"/>
                <a:gd name="T5" fmla="*/ 11 h 46"/>
                <a:gd name="T6" fmla="*/ 50 w 55"/>
                <a:gd name="T7" fmla="*/ 9 h 46"/>
                <a:gd name="T8" fmla="*/ 50 w 55"/>
                <a:gd name="T9" fmla="*/ 8 h 46"/>
                <a:gd name="T10" fmla="*/ 48 w 55"/>
                <a:gd name="T11" fmla="*/ 9 h 46"/>
                <a:gd name="T12" fmla="*/ 45 w 55"/>
                <a:gd name="T13" fmla="*/ 9 h 46"/>
                <a:gd name="T14" fmla="*/ 44 w 55"/>
                <a:gd name="T15" fmla="*/ 9 h 46"/>
                <a:gd name="T16" fmla="*/ 37 w 55"/>
                <a:gd name="T17" fmla="*/ 7 h 46"/>
                <a:gd name="T18" fmla="*/ 33 w 55"/>
                <a:gd name="T19" fmla="*/ 4 h 46"/>
                <a:gd name="T20" fmla="*/ 31 w 55"/>
                <a:gd name="T21" fmla="*/ 3 h 46"/>
                <a:gd name="T22" fmla="*/ 29 w 55"/>
                <a:gd name="T23" fmla="*/ 1 h 46"/>
                <a:gd name="T24" fmla="*/ 27 w 55"/>
                <a:gd name="T25" fmla="*/ 0 h 46"/>
                <a:gd name="T26" fmla="*/ 21 w 55"/>
                <a:gd name="T27" fmla="*/ 4 h 46"/>
                <a:gd name="T28" fmla="*/ 17 w 55"/>
                <a:gd name="T29" fmla="*/ 9 h 46"/>
                <a:gd name="T30" fmla="*/ 12 w 55"/>
                <a:gd name="T31" fmla="*/ 15 h 46"/>
                <a:gd name="T32" fmla="*/ 7 w 55"/>
                <a:gd name="T33" fmla="*/ 14 h 46"/>
                <a:gd name="T34" fmla="*/ 6 w 55"/>
                <a:gd name="T35" fmla="*/ 14 h 46"/>
                <a:gd name="T36" fmla="*/ 6 w 55"/>
                <a:gd name="T37" fmla="*/ 14 h 46"/>
                <a:gd name="T38" fmla="*/ 5 w 55"/>
                <a:gd name="T39" fmla="*/ 14 h 46"/>
                <a:gd name="T40" fmla="*/ 4 w 55"/>
                <a:gd name="T41" fmla="*/ 14 h 46"/>
                <a:gd name="T42" fmla="*/ 3 w 55"/>
                <a:gd name="T43" fmla="*/ 15 h 46"/>
                <a:gd name="T44" fmla="*/ 1 w 55"/>
                <a:gd name="T45" fmla="*/ 15 h 46"/>
                <a:gd name="T46" fmla="*/ 0 w 55"/>
                <a:gd name="T47" fmla="*/ 15 h 46"/>
                <a:gd name="T48" fmla="*/ 2 w 55"/>
                <a:gd name="T49" fmla="*/ 16 h 46"/>
                <a:gd name="T50" fmla="*/ 20 w 55"/>
                <a:gd name="T51" fmla="*/ 36 h 46"/>
                <a:gd name="T52" fmla="*/ 30 w 55"/>
                <a:gd name="T53" fmla="*/ 42 h 46"/>
                <a:gd name="T54" fmla="*/ 35 w 55"/>
                <a:gd name="T55" fmla="*/ 44 h 46"/>
                <a:gd name="T56" fmla="*/ 28 w 55"/>
                <a:gd name="T57" fmla="*/ 37 h 46"/>
                <a:gd name="T58" fmla="*/ 20 w 55"/>
                <a:gd name="T59" fmla="*/ 25 h 46"/>
                <a:gd name="T60" fmla="*/ 18 w 55"/>
                <a:gd name="T61" fmla="*/ 17 h 46"/>
                <a:gd name="T62" fmla="*/ 26 w 55"/>
                <a:gd name="T63" fmla="*/ 15 h 46"/>
                <a:gd name="T64" fmla="*/ 48 w 55"/>
                <a:gd name="T65" fmla="*/ 16 h 46"/>
                <a:gd name="T66" fmla="*/ 49 w 55"/>
                <a:gd name="T67" fmla="*/ 16 h 46"/>
                <a:gd name="T68" fmla="*/ 50 w 55"/>
                <a:gd name="T69" fmla="*/ 16 h 46"/>
                <a:gd name="T70" fmla="*/ 51 w 55"/>
                <a:gd name="T71" fmla="*/ 17 h 46"/>
                <a:gd name="T72" fmla="*/ 52 w 55"/>
                <a:gd name="T73" fmla="*/ 17 h 46"/>
                <a:gd name="T74" fmla="*/ 53 w 55"/>
                <a:gd name="T75" fmla="*/ 18 h 46"/>
                <a:gd name="T76" fmla="*/ 55 w 55"/>
                <a:gd name="T77" fmla="*/ 19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5" h="46">
                  <a:moveTo>
                    <a:pt x="55" y="17"/>
                  </a:moveTo>
                  <a:cubicBezTo>
                    <a:pt x="55" y="15"/>
                    <a:pt x="55" y="15"/>
                    <a:pt x="54" y="14"/>
                  </a:cubicBezTo>
                  <a:cubicBezTo>
                    <a:pt x="53" y="14"/>
                    <a:pt x="53" y="14"/>
                    <a:pt x="52" y="13"/>
                  </a:cubicBezTo>
                  <a:cubicBezTo>
                    <a:pt x="52" y="13"/>
                    <a:pt x="52" y="13"/>
                    <a:pt x="52" y="13"/>
                  </a:cubicBezTo>
                  <a:cubicBezTo>
                    <a:pt x="52" y="13"/>
                    <a:pt x="51" y="12"/>
                    <a:pt x="51" y="12"/>
                  </a:cubicBezTo>
                  <a:cubicBezTo>
                    <a:pt x="51" y="12"/>
                    <a:pt x="51" y="11"/>
                    <a:pt x="51" y="11"/>
                  </a:cubicBezTo>
                  <a:cubicBezTo>
                    <a:pt x="51" y="11"/>
                    <a:pt x="50" y="10"/>
                    <a:pt x="50" y="10"/>
                  </a:cubicBezTo>
                  <a:cubicBezTo>
                    <a:pt x="50" y="9"/>
                    <a:pt x="50" y="9"/>
                    <a:pt x="50" y="9"/>
                  </a:cubicBezTo>
                  <a:cubicBezTo>
                    <a:pt x="50" y="8"/>
                    <a:pt x="50" y="8"/>
                    <a:pt x="50" y="8"/>
                  </a:cubicBezTo>
                  <a:cubicBezTo>
                    <a:pt x="50" y="8"/>
                    <a:pt x="50" y="8"/>
                    <a:pt x="50" y="8"/>
                  </a:cubicBezTo>
                  <a:cubicBezTo>
                    <a:pt x="50" y="8"/>
                    <a:pt x="49" y="8"/>
                    <a:pt x="49" y="8"/>
                  </a:cubicBezTo>
                  <a:cubicBezTo>
                    <a:pt x="49" y="8"/>
                    <a:pt x="48" y="9"/>
                    <a:pt x="48" y="9"/>
                  </a:cubicBezTo>
                  <a:cubicBezTo>
                    <a:pt x="48" y="9"/>
                    <a:pt x="48" y="9"/>
                    <a:pt x="48" y="9"/>
                  </a:cubicBezTo>
                  <a:cubicBezTo>
                    <a:pt x="47" y="9"/>
                    <a:pt x="46" y="9"/>
                    <a:pt x="45" y="9"/>
                  </a:cubicBezTo>
                  <a:cubicBezTo>
                    <a:pt x="45" y="9"/>
                    <a:pt x="45" y="9"/>
                    <a:pt x="44" y="9"/>
                  </a:cubicBezTo>
                  <a:cubicBezTo>
                    <a:pt x="44" y="9"/>
                    <a:pt x="44" y="9"/>
                    <a:pt x="44" y="9"/>
                  </a:cubicBezTo>
                  <a:cubicBezTo>
                    <a:pt x="44" y="9"/>
                    <a:pt x="44" y="9"/>
                    <a:pt x="44" y="9"/>
                  </a:cubicBezTo>
                  <a:cubicBezTo>
                    <a:pt x="43" y="9"/>
                    <a:pt x="40" y="9"/>
                    <a:pt x="37" y="7"/>
                  </a:cubicBezTo>
                  <a:cubicBezTo>
                    <a:pt x="36" y="7"/>
                    <a:pt x="35" y="6"/>
                    <a:pt x="34" y="5"/>
                  </a:cubicBezTo>
                  <a:cubicBezTo>
                    <a:pt x="34" y="5"/>
                    <a:pt x="34" y="5"/>
                    <a:pt x="33" y="4"/>
                  </a:cubicBezTo>
                  <a:cubicBezTo>
                    <a:pt x="33" y="4"/>
                    <a:pt x="33" y="4"/>
                    <a:pt x="33" y="4"/>
                  </a:cubicBezTo>
                  <a:cubicBezTo>
                    <a:pt x="32" y="3"/>
                    <a:pt x="32" y="3"/>
                    <a:pt x="31" y="3"/>
                  </a:cubicBezTo>
                  <a:cubicBezTo>
                    <a:pt x="31" y="3"/>
                    <a:pt x="31" y="2"/>
                    <a:pt x="31" y="2"/>
                  </a:cubicBezTo>
                  <a:cubicBezTo>
                    <a:pt x="30" y="2"/>
                    <a:pt x="30" y="1"/>
                    <a:pt x="29" y="1"/>
                  </a:cubicBezTo>
                  <a:cubicBezTo>
                    <a:pt x="29" y="1"/>
                    <a:pt x="28" y="1"/>
                    <a:pt x="28" y="0"/>
                  </a:cubicBezTo>
                  <a:cubicBezTo>
                    <a:pt x="28" y="0"/>
                    <a:pt x="27" y="0"/>
                    <a:pt x="27" y="0"/>
                  </a:cubicBezTo>
                  <a:cubicBezTo>
                    <a:pt x="26" y="0"/>
                    <a:pt x="25" y="1"/>
                    <a:pt x="25" y="1"/>
                  </a:cubicBezTo>
                  <a:cubicBezTo>
                    <a:pt x="23" y="3"/>
                    <a:pt x="21" y="3"/>
                    <a:pt x="21" y="4"/>
                  </a:cubicBezTo>
                  <a:cubicBezTo>
                    <a:pt x="21" y="4"/>
                    <a:pt x="21" y="4"/>
                    <a:pt x="21" y="5"/>
                  </a:cubicBezTo>
                  <a:cubicBezTo>
                    <a:pt x="20" y="6"/>
                    <a:pt x="20" y="9"/>
                    <a:pt x="17" y="9"/>
                  </a:cubicBezTo>
                  <a:cubicBezTo>
                    <a:pt x="17" y="9"/>
                    <a:pt x="16" y="11"/>
                    <a:pt x="15" y="13"/>
                  </a:cubicBezTo>
                  <a:cubicBezTo>
                    <a:pt x="15" y="13"/>
                    <a:pt x="14" y="15"/>
                    <a:pt x="12" y="15"/>
                  </a:cubicBezTo>
                  <a:cubicBezTo>
                    <a:pt x="11" y="15"/>
                    <a:pt x="10" y="14"/>
                    <a:pt x="9" y="14"/>
                  </a:cubicBezTo>
                  <a:cubicBezTo>
                    <a:pt x="9" y="14"/>
                    <a:pt x="8" y="14"/>
                    <a:pt x="7" y="14"/>
                  </a:cubicBezTo>
                  <a:cubicBezTo>
                    <a:pt x="7" y="14"/>
                    <a:pt x="7" y="14"/>
                    <a:pt x="7" y="14"/>
                  </a:cubicBezTo>
                  <a:cubicBezTo>
                    <a:pt x="7" y="14"/>
                    <a:pt x="7" y="14"/>
                    <a:pt x="6" y="14"/>
                  </a:cubicBezTo>
                  <a:cubicBezTo>
                    <a:pt x="6" y="14"/>
                    <a:pt x="6" y="14"/>
                    <a:pt x="6" y="14"/>
                  </a:cubicBezTo>
                  <a:cubicBezTo>
                    <a:pt x="6" y="14"/>
                    <a:pt x="6" y="14"/>
                    <a:pt x="6" y="14"/>
                  </a:cubicBezTo>
                  <a:cubicBezTo>
                    <a:pt x="6" y="14"/>
                    <a:pt x="6" y="14"/>
                    <a:pt x="6" y="14"/>
                  </a:cubicBezTo>
                  <a:cubicBezTo>
                    <a:pt x="5" y="14"/>
                    <a:pt x="5" y="14"/>
                    <a:pt x="5" y="14"/>
                  </a:cubicBezTo>
                  <a:cubicBezTo>
                    <a:pt x="5" y="14"/>
                    <a:pt x="5" y="14"/>
                    <a:pt x="5" y="14"/>
                  </a:cubicBezTo>
                  <a:cubicBezTo>
                    <a:pt x="5" y="14"/>
                    <a:pt x="4" y="14"/>
                    <a:pt x="4" y="14"/>
                  </a:cubicBezTo>
                  <a:cubicBezTo>
                    <a:pt x="4" y="15"/>
                    <a:pt x="4" y="15"/>
                    <a:pt x="4" y="15"/>
                  </a:cubicBezTo>
                  <a:cubicBezTo>
                    <a:pt x="3" y="15"/>
                    <a:pt x="3" y="15"/>
                    <a:pt x="3" y="15"/>
                  </a:cubicBezTo>
                  <a:cubicBezTo>
                    <a:pt x="3" y="15"/>
                    <a:pt x="3" y="15"/>
                    <a:pt x="2" y="15"/>
                  </a:cubicBezTo>
                  <a:cubicBezTo>
                    <a:pt x="2" y="15"/>
                    <a:pt x="2" y="15"/>
                    <a:pt x="1" y="15"/>
                  </a:cubicBezTo>
                  <a:cubicBezTo>
                    <a:pt x="1" y="15"/>
                    <a:pt x="1" y="15"/>
                    <a:pt x="1" y="15"/>
                  </a:cubicBezTo>
                  <a:cubicBezTo>
                    <a:pt x="1" y="15"/>
                    <a:pt x="0" y="15"/>
                    <a:pt x="0" y="15"/>
                  </a:cubicBezTo>
                  <a:cubicBezTo>
                    <a:pt x="0" y="16"/>
                    <a:pt x="1" y="16"/>
                    <a:pt x="1" y="16"/>
                  </a:cubicBezTo>
                  <a:cubicBezTo>
                    <a:pt x="2" y="16"/>
                    <a:pt x="2" y="16"/>
                    <a:pt x="2" y="16"/>
                  </a:cubicBezTo>
                  <a:cubicBezTo>
                    <a:pt x="4" y="16"/>
                    <a:pt x="11" y="16"/>
                    <a:pt x="11" y="22"/>
                  </a:cubicBezTo>
                  <a:cubicBezTo>
                    <a:pt x="11" y="24"/>
                    <a:pt x="16" y="31"/>
                    <a:pt x="20" y="36"/>
                  </a:cubicBezTo>
                  <a:cubicBezTo>
                    <a:pt x="21" y="37"/>
                    <a:pt x="23" y="38"/>
                    <a:pt x="25" y="38"/>
                  </a:cubicBezTo>
                  <a:cubicBezTo>
                    <a:pt x="27" y="39"/>
                    <a:pt x="30" y="40"/>
                    <a:pt x="30" y="42"/>
                  </a:cubicBezTo>
                  <a:cubicBezTo>
                    <a:pt x="30" y="43"/>
                    <a:pt x="32" y="45"/>
                    <a:pt x="36" y="46"/>
                  </a:cubicBezTo>
                  <a:cubicBezTo>
                    <a:pt x="36" y="45"/>
                    <a:pt x="35" y="45"/>
                    <a:pt x="35" y="44"/>
                  </a:cubicBezTo>
                  <a:cubicBezTo>
                    <a:pt x="33" y="42"/>
                    <a:pt x="31" y="41"/>
                    <a:pt x="31" y="40"/>
                  </a:cubicBezTo>
                  <a:cubicBezTo>
                    <a:pt x="31" y="39"/>
                    <a:pt x="29" y="38"/>
                    <a:pt x="28" y="37"/>
                  </a:cubicBezTo>
                  <a:cubicBezTo>
                    <a:pt x="25" y="34"/>
                    <a:pt x="22" y="31"/>
                    <a:pt x="22" y="28"/>
                  </a:cubicBezTo>
                  <a:cubicBezTo>
                    <a:pt x="22" y="27"/>
                    <a:pt x="21" y="26"/>
                    <a:pt x="20" y="25"/>
                  </a:cubicBezTo>
                  <a:cubicBezTo>
                    <a:pt x="18" y="24"/>
                    <a:pt x="17" y="23"/>
                    <a:pt x="17" y="21"/>
                  </a:cubicBezTo>
                  <a:cubicBezTo>
                    <a:pt x="16" y="20"/>
                    <a:pt x="17" y="18"/>
                    <a:pt x="18" y="17"/>
                  </a:cubicBezTo>
                  <a:cubicBezTo>
                    <a:pt x="20" y="15"/>
                    <a:pt x="23" y="14"/>
                    <a:pt x="25" y="16"/>
                  </a:cubicBezTo>
                  <a:cubicBezTo>
                    <a:pt x="25" y="16"/>
                    <a:pt x="26" y="15"/>
                    <a:pt x="26" y="15"/>
                  </a:cubicBezTo>
                  <a:cubicBezTo>
                    <a:pt x="28" y="14"/>
                    <a:pt x="30" y="13"/>
                    <a:pt x="32" y="14"/>
                  </a:cubicBezTo>
                  <a:cubicBezTo>
                    <a:pt x="33" y="15"/>
                    <a:pt x="41" y="15"/>
                    <a:pt x="48" y="16"/>
                  </a:cubicBezTo>
                  <a:cubicBezTo>
                    <a:pt x="49" y="16"/>
                    <a:pt x="49" y="16"/>
                    <a:pt x="49" y="16"/>
                  </a:cubicBezTo>
                  <a:cubicBezTo>
                    <a:pt x="49" y="16"/>
                    <a:pt x="49" y="16"/>
                    <a:pt x="49" y="16"/>
                  </a:cubicBezTo>
                  <a:cubicBezTo>
                    <a:pt x="49" y="16"/>
                    <a:pt x="49" y="16"/>
                    <a:pt x="49" y="16"/>
                  </a:cubicBezTo>
                  <a:cubicBezTo>
                    <a:pt x="49" y="16"/>
                    <a:pt x="50" y="16"/>
                    <a:pt x="50" y="16"/>
                  </a:cubicBezTo>
                  <a:cubicBezTo>
                    <a:pt x="50" y="16"/>
                    <a:pt x="50" y="16"/>
                    <a:pt x="50" y="16"/>
                  </a:cubicBezTo>
                  <a:cubicBezTo>
                    <a:pt x="50" y="16"/>
                    <a:pt x="50" y="16"/>
                    <a:pt x="51" y="17"/>
                  </a:cubicBezTo>
                  <a:cubicBezTo>
                    <a:pt x="51" y="17"/>
                    <a:pt x="51" y="17"/>
                    <a:pt x="51" y="17"/>
                  </a:cubicBezTo>
                  <a:cubicBezTo>
                    <a:pt x="51" y="17"/>
                    <a:pt x="52" y="17"/>
                    <a:pt x="52" y="17"/>
                  </a:cubicBezTo>
                  <a:cubicBezTo>
                    <a:pt x="52" y="17"/>
                    <a:pt x="52" y="17"/>
                    <a:pt x="52" y="17"/>
                  </a:cubicBezTo>
                  <a:cubicBezTo>
                    <a:pt x="53" y="17"/>
                    <a:pt x="53" y="17"/>
                    <a:pt x="53" y="18"/>
                  </a:cubicBezTo>
                  <a:cubicBezTo>
                    <a:pt x="54" y="18"/>
                    <a:pt x="54" y="18"/>
                    <a:pt x="54" y="18"/>
                  </a:cubicBezTo>
                  <a:cubicBezTo>
                    <a:pt x="54" y="18"/>
                    <a:pt x="55" y="18"/>
                    <a:pt x="55" y="19"/>
                  </a:cubicBezTo>
                  <a:cubicBezTo>
                    <a:pt x="55" y="18"/>
                    <a:pt x="55" y="18"/>
                    <a:pt x="55" y="17"/>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803" name="Freeform 1192"/>
            <p:cNvSpPr>
              <a:spLocks/>
            </p:cNvSpPr>
            <p:nvPr/>
          </p:nvSpPr>
          <p:spPr bwMode="auto">
            <a:xfrm>
              <a:off x="2750" y="3327"/>
              <a:ext cx="15" cy="34"/>
            </a:xfrm>
            <a:custGeom>
              <a:avLst/>
              <a:gdLst>
                <a:gd name="T0" fmla="*/ 14 w 16"/>
                <a:gd name="T1" fmla="*/ 22 h 36"/>
                <a:gd name="T2" fmla="*/ 13 w 16"/>
                <a:gd name="T3" fmla="*/ 21 h 36"/>
                <a:gd name="T4" fmla="*/ 12 w 16"/>
                <a:gd name="T5" fmla="*/ 20 h 36"/>
                <a:gd name="T6" fmla="*/ 11 w 16"/>
                <a:gd name="T7" fmla="*/ 19 h 36"/>
                <a:gd name="T8" fmla="*/ 11 w 16"/>
                <a:gd name="T9" fmla="*/ 18 h 36"/>
                <a:gd name="T10" fmla="*/ 10 w 16"/>
                <a:gd name="T11" fmla="*/ 16 h 36"/>
                <a:gd name="T12" fmla="*/ 9 w 16"/>
                <a:gd name="T13" fmla="*/ 13 h 36"/>
                <a:gd name="T14" fmla="*/ 9 w 16"/>
                <a:gd name="T15" fmla="*/ 12 h 36"/>
                <a:gd name="T16" fmla="*/ 9 w 16"/>
                <a:gd name="T17" fmla="*/ 10 h 36"/>
                <a:gd name="T18" fmla="*/ 10 w 16"/>
                <a:gd name="T19" fmla="*/ 9 h 36"/>
                <a:gd name="T20" fmla="*/ 10 w 16"/>
                <a:gd name="T21" fmla="*/ 7 h 36"/>
                <a:gd name="T22" fmla="*/ 10 w 16"/>
                <a:gd name="T23" fmla="*/ 6 h 36"/>
                <a:gd name="T24" fmla="*/ 11 w 16"/>
                <a:gd name="T25" fmla="*/ 4 h 36"/>
                <a:gd name="T26" fmla="*/ 8 w 16"/>
                <a:gd name="T27" fmla="*/ 3 h 36"/>
                <a:gd name="T28" fmla="*/ 7 w 16"/>
                <a:gd name="T29" fmla="*/ 2 h 36"/>
                <a:gd name="T30" fmla="*/ 5 w 16"/>
                <a:gd name="T31" fmla="*/ 1 h 36"/>
                <a:gd name="T32" fmla="*/ 5 w 16"/>
                <a:gd name="T33" fmla="*/ 1 h 36"/>
                <a:gd name="T34" fmla="*/ 3 w 16"/>
                <a:gd name="T35" fmla="*/ 0 h 36"/>
                <a:gd name="T36" fmla="*/ 3 w 16"/>
                <a:gd name="T37" fmla="*/ 0 h 36"/>
                <a:gd name="T38" fmla="*/ 1 w 16"/>
                <a:gd name="T39" fmla="*/ 2 h 36"/>
                <a:gd name="T40" fmla="*/ 1 w 16"/>
                <a:gd name="T41" fmla="*/ 3 h 36"/>
                <a:gd name="T42" fmla="*/ 1 w 16"/>
                <a:gd name="T43" fmla="*/ 3 h 36"/>
                <a:gd name="T44" fmla="*/ 0 w 16"/>
                <a:gd name="T45" fmla="*/ 5 h 36"/>
                <a:gd name="T46" fmla="*/ 0 w 16"/>
                <a:gd name="T47" fmla="*/ 5 h 36"/>
                <a:gd name="T48" fmla="*/ 4 w 16"/>
                <a:gd name="T49" fmla="*/ 10 h 36"/>
                <a:gd name="T50" fmla="*/ 2 w 16"/>
                <a:gd name="T51" fmla="*/ 15 h 36"/>
                <a:gd name="T52" fmla="*/ 0 w 16"/>
                <a:gd name="T53" fmla="*/ 23 h 36"/>
                <a:gd name="T54" fmla="*/ 2 w 16"/>
                <a:gd name="T55" fmla="*/ 28 h 36"/>
                <a:gd name="T56" fmla="*/ 6 w 16"/>
                <a:gd name="T57" fmla="*/ 34 h 36"/>
                <a:gd name="T58" fmla="*/ 7 w 16"/>
                <a:gd name="T59" fmla="*/ 36 h 36"/>
                <a:gd name="T60" fmla="*/ 7 w 16"/>
                <a:gd name="T61" fmla="*/ 36 h 36"/>
                <a:gd name="T62" fmla="*/ 7 w 16"/>
                <a:gd name="T63" fmla="*/ 35 h 36"/>
                <a:gd name="T64" fmla="*/ 8 w 16"/>
                <a:gd name="T65" fmla="*/ 34 h 36"/>
                <a:gd name="T66" fmla="*/ 8 w 16"/>
                <a:gd name="T67" fmla="*/ 33 h 36"/>
                <a:gd name="T68" fmla="*/ 9 w 16"/>
                <a:gd name="T69" fmla="*/ 33 h 36"/>
                <a:gd name="T70" fmla="*/ 9 w 16"/>
                <a:gd name="T71" fmla="*/ 32 h 36"/>
                <a:gd name="T72" fmla="*/ 11 w 16"/>
                <a:gd name="T73" fmla="*/ 31 h 36"/>
                <a:gd name="T74" fmla="*/ 11 w 16"/>
                <a:gd name="T75" fmla="*/ 31 h 36"/>
                <a:gd name="T76" fmla="*/ 12 w 16"/>
                <a:gd name="T77" fmla="*/ 28 h 36"/>
                <a:gd name="T78" fmla="*/ 13 w 16"/>
                <a:gd name="T79" fmla="*/ 27 h 36"/>
                <a:gd name="T80" fmla="*/ 14 w 16"/>
                <a:gd name="T81" fmla="*/ 27 h 36"/>
                <a:gd name="T82" fmla="*/ 14 w 16"/>
                <a:gd name="T83" fmla="*/ 25 h 36"/>
                <a:gd name="T84" fmla="*/ 14 w 16"/>
                <a:gd name="T85" fmla="*/ 25 h 36"/>
                <a:gd name="T86" fmla="*/ 15 w 16"/>
                <a:gd name="T87" fmla="*/ 24 h 36"/>
                <a:gd name="T88" fmla="*/ 15 w 16"/>
                <a:gd name="T89" fmla="*/ 24 h 36"/>
                <a:gd name="T90" fmla="*/ 16 w 16"/>
                <a:gd name="T91" fmla="*/ 23 h 36"/>
                <a:gd name="T92" fmla="*/ 16 w 16"/>
                <a:gd name="T93" fmla="*/ 23 h 36"/>
                <a:gd name="T94" fmla="*/ 15 w 16"/>
                <a:gd name="T95" fmla="*/ 23 h 36"/>
                <a:gd name="T96" fmla="*/ 14 w 16"/>
                <a:gd name="T97" fmla="*/ 22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6" h="36">
                  <a:moveTo>
                    <a:pt x="14" y="22"/>
                  </a:moveTo>
                  <a:cubicBezTo>
                    <a:pt x="14" y="21"/>
                    <a:pt x="13" y="21"/>
                    <a:pt x="13" y="21"/>
                  </a:cubicBezTo>
                  <a:cubicBezTo>
                    <a:pt x="13" y="21"/>
                    <a:pt x="12" y="20"/>
                    <a:pt x="12" y="20"/>
                  </a:cubicBezTo>
                  <a:cubicBezTo>
                    <a:pt x="12" y="20"/>
                    <a:pt x="12" y="19"/>
                    <a:pt x="11" y="19"/>
                  </a:cubicBezTo>
                  <a:cubicBezTo>
                    <a:pt x="11" y="19"/>
                    <a:pt x="11" y="18"/>
                    <a:pt x="11" y="18"/>
                  </a:cubicBezTo>
                  <a:cubicBezTo>
                    <a:pt x="10" y="17"/>
                    <a:pt x="10" y="17"/>
                    <a:pt x="10" y="16"/>
                  </a:cubicBezTo>
                  <a:cubicBezTo>
                    <a:pt x="9" y="15"/>
                    <a:pt x="9" y="14"/>
                    <a:pt x="9" y="13"/>
                  </a:cubicBezTo>
                  <a:cubicBezTo>
                    <a:pt x="9" y="13"/>
                    <a:pt x="9" y="13"/>
                    <a:pt x="9" y="12"/>
                  </a:cubicBezTo>
                  <a:cubicBezTo>
                    <a:pt x="9" y="12"/>
                    <a:pt x="9" y="11"/>
                    <a:pt x="9" y="10"/>
                  </a:cubicBezTo>
                  <a:cubicBezTo>
                    <a:pt x="10" y="10"/>
                    <a:pt x="10" y="9"/>
                    <a:pt x="10" y="9"/>
                  </a:cubicBezTo>
                  <a:cubicBezTo>
                    <a:pt x="10" y="8"/>
                    <a:pt x="10" y="8"/>
                    <a:pt x="10" y="7"/>
                  </a:cubicBezTo>
                  <a:cubicBezTo>
                    <a:pt x="10" y="6"/>
                    <a:pt x="10" y="6"/>
                    <a:pt x="10" y="6"/>
                  </a:cubicBezTo>
                  <a:cubicBezTo>
                    <a:pt x="10" y="5"/>
                    <a:pt x="10" y="5"/>
                    <a:pt x="11" y="4"/>
                  </a:cubicBezTo>
                  <a:cubicBezTo>
                    <a:pt x="10" y="4"/>
                    <a:pt x="9" y="3"/>
                    <a:pt x="8" y="3"/>
                  </a:cubicBezTo>
                  <a:cubicBezTo>
                    <a:pt x="8" y="3"/>
                    <a:pt x="8" y="3"/>
                    <a:pt x="7" y="2"/>
                  </a:cubicBezTo>
                  <a:cubicBezTo>
                    <a:pt x="7" y="2"/>
                    <a:pt x="6" y="2"/>
                    <a:pt x="5" y="1"/>
                  </a:cubicBezTo>
                  <a:cubicBezTo>
                    <a:pt x="5" y="1"/>
                    <a:pt x="5" y="1"/>
                    <a:pt x="5" y="1"/>
                  </a:cubicBezTo>
                  <a:cubicBezTo>
                    <a:pt x="4" y="1"/>
                    <a:pt x="4" y="0"/>
                    <a:pt x="3" y="0"/>
                  </a:cubicBezTo>
                  <a:cubicBezTo>
                    <a:pt x="3" y="0"/>
                    <a:pt x="3" y="0"/>
                    <a:pt x="3" y="0"/>
                  </a:cubicBezTo>
                  <a:cubicBezTo>
                    <a:pt x="3" y="0"/>
                    <a:pt x="2" y="1"/>
                    <a:pt x="1" y="2"/>
                  </a:cubicBezTo>
                  <a:cubicBezTo>
                    <a:pt x="1" y="2"/>
                    <a:pt x="1" y="3"/>
                    <a:pt x="1" y="3"/>
                  </a:cubicBezTo>
                  <a:cubicBezTo>
                    <a:pt x="1" y="3"/>
                    <a:pt x="1" y="3"/>
                    <a:pt x="1" y="3"/>
                  </a:cubicBezTo>
                  <a:cubicBezTo>
                    <a:pt x="0" y="4"/>
                    <a:pt x="0" y="5"/>
                    <a:pt x="0" y="5"/>
                  </a:cubicBezTo>
                  <a:cubicBezTo>
                    <a:pt x="0" y="5"/>
                    <a:pt x="0" y="5"/>
                    <a:pt x="0" y="5"/>
                  </a:cubicBezTo>
                  <a:cubicBezTo>
                    <a:pt x="2" y="6"/>
                    <a:pt x="4" y="8"/>
                    <a:pt x="4" y="10"/>
                  </a:cubicBezTo>
                  <a:cubicBezTo>
                    <a:pt x="5" y="12"/>
                    <a:pt x="3" y="14"/>
                    <a:pt x="2" y="15"/>
                  </a:cubicBezTo>
                  <a:cubicBezTo>
                    <a:pt x="1" y="16"/>
                    <a:pt x="0" y="19"/>
                    <a:pt x="0" y="23"/>
                  </a:cubicBezTo>
                  <a:cubicBezTo>
                    <a:pt x="0" y="26"/>
                    <a:pt x="1" y="28"/>
                    <a:pt x="2" y="28"/>
                  </a:cubicBezTo>
                  <a:cubicBezTo>
                    <a:pt x="4" y="30"/>
                    <a:pt x="5" y="32"/>
                    <a:pt x="6" y="34"/>
                  </a:cubicBezTo>
                  <a:cubicBezTo>
                    <a:pt x="6" y="35"/>
                    <a:pt x="7" y="35"/>
                    <a:pt x="7" y="36"/>
                  </a:cubicBezTo>
                  <a:cubicBezTo>
                    <a:pt x="7" y="36"/>
                    <a:pt x="7" y="36"/>
                    <a:pt x="7" y="36"/>
                  </a:cubicBezTo>
                  <a:cubicBezTo>
                    <a:pt x="7" y="36"/>
                    <a:pt x="7" y="35"/>
                    <a:pt x="7" y="35"/>
                  </a:cubicBezTo>
                  <a:cubicBezTo>
                    <a:pt x="7" y="35"/>
                    <a:pt x="8" y="34"/>
                    <a:pt x="8" y="34"/>
                  </a:cubicBezTo>
                  <a:cubicBezTo>
                    <a:pt x="8" y="34"/>
                    <a:pt x="8" y="34"/>
                    <a:pt x="8" y="33"/>
                  </a:cubicBezTo>
                  <a:cubicBezTo>
                    <a:pt x="8" y="33"/>
                    <a:pt x="9" y="33"/>
                    <a:pt x="9" y="33"/>
                  </a:cubicBezTo>
                  <a:cubicBezTo>
                    <a:pt x="9" y="32"/>
                    <a:pt x="9" y="32"/>
                    <a:pt x="9" y="32"/>
                  </a:cubicBezTo>
                  <a:cubicBezTo>
                    <a:pt x="10" y="32"/>
                    <a:pt x="10" y="32"/>
                    <a:pt x="11" y="31"/>
                  </a:cubicBezTo>
                  <a:cubicBezTo>
                    <a:pt x="11" y="32"/>
                    <a:pt x="11" y="31"/>
                    <a:pt x="11" y="31"/>
                  </a:cubicBezTo>
                  <a:cubicBezTo>
                    <a:pt x="11" y="30"/>
                    <a:pt x="11" y="29"/>
                    <a:pt x="12" y="28"/>
                  </a:cubicBezTo>
                  <a:cubicBezTo>
                    <a:pt x="13" y="27"/>
                    <a:pt x="13" y="27"/>
                    <a:pt x="13" y="27"/>
                  </a:cubicBezTo>
                  <a:cubicBezTo>
                    <a:pt x="13" y="27"/>
                    <a:pt x="13" y="27"/>
                    <a:pt x="14" y="27"/>
                  </a:cubicBezTo>
                  <a:cubicBezTo>
                    <a:pt x="14" y="26"/>
                    <a:pt x="14" y="26"/>
                    <a:pt x="14" y="25"/>
                  </a:cubicBezTo>
                  <a:cubicBezTo>
                    <a:pt x="14" y="25"/>
                    <a:pt x="14" y="25"/>
                    <a:pt x="14" y="25"/>
                  </a:cubicBezTo>
                  <a:cubicBezTo>
                    <a:pt x="15" y="25"/>
                    <a:pt x="15" y="25"/>
                    <a:pt x="15" y="24"/>
                  </a:cubicBezTo>
                  <a:cubicBezTo>
                    <a:pt x="15" y="24"/>
                    <a:pt x="15" y="24"/>
                    <a:pt x="15" y="24"/>
                  </a:cubicBezTo>
                  <a:cubicBezTo>
                    <a:pt x="15" y="24"/>
                    <a:pt x="15" y="23"/>
                    <a:pt x="16" y="23"/>
                  </a:cubicBezTo>
                  <a:cubicBezTo>
                    <a:pt x="16" y="23"/>
                    <a:pt x="16" y="23"/>
                    <a:pt x="16" y="23"/>
                  </a:cubicBezTo>
                  <a:cubicBezTo>
                    <a:pt x="16" y="23"/>
                    <a:pt x="15" y="23"/>
                    <a:pt x="15" y="23"/>
                  </a:cubicBezTo>
                  <a:cubicBezTo>
                    <a:pt x="15" y="22"/>
                    <a:pt x="15" y="22"/>
                    <a:pt x="14" y="22"/>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804" name="Freeform 1193"/>
            <p:cNvSpPr>
              <a:spLocks/>
            </p:cNvSpPr>
            <p:nvPr/>
          </p:nvSpPr>
          <p:spPr bwMode="auto">
            <a:xfrm>
              <a:off x="2650" y="3239"/>
              <a:ext cx="75" cy="33"/>
            </a:xfrm>
            <a:custGeom>
              <a:avLst/>
              <a:gdLst>
                <a:gd name="T0" fmla="*/ 0 w 78"/>
                <a:gd name="T1" fmla="*/ 25 h 34"/>
                <a:gd name="T2" fmla="*/ 0 w 78"/>
                <a:gd name="T3" fmla="*/ 26 h 34"/>
                <a:gd name="T4" fmla="*/ 5 w 78"/>
                <a:gd name="T5" fmla="*/ 27 h 34"/>
                <a:gd name="T6" fmla="*/ 7 w 78"/>
                <a:gd name="T7" fmla="*/ 27 h 34"/>
                <a:gd name="T8" fmla="*/ 8 w 78"/>
                <a:gd name="T9" fmla="*/ 27 h 34"/>
                <a:gd name="T10" fmla="*/ 9 w 78"/>
                <a:gd name="T11" fmla="*/ 27 h 34"/>
                <a:gd name="T12" fmla="*/ 10 w 78"/>
                <a:gd name="T13" fmla="*/ 28 h 34"/>
                <a:gd name="T14" fmla="*/ 10 w 78"/>
                <a:gd name="T15" fmla="*/ 28 h 34"/>
                <a:gd name="T16" fmla="*/ 12 w 78"/>
                <a:gd name="T17" fmla="*/ 29 h 34"/>
                <a:gd name="T18" fmla="*/ 16 w 78"/>
                <a:gd name="T19" fmla="*/ 27 h 34"/>
                <a:gd name="T20" fmla="*/ 29 w 78"/>
                <a:gd name="T21" fmla="*/ 28 h 34"/>
                <a:gd name="T22" fmla="*/ 30 w 78"/>
                <a:gd name="T23" fmla="*/ 29 h 34"/>
                <a:gd name="T24" fmla="*/ 30 w 78"/>
                <a:gd name="T25" fmla="*/ 30 h 34"/>
                <a:gd name="T26" fmla="*/ 30 w 78"/>
                <a:gd name="T27" fmla="*/ 30 h 34"/>
                <a:gd name="T28" fmla="*/ 35 w 78"/>
                <a:gd name="T29" fmla="*/ 31 h 34"/>
                <a:gd name="T30" fmla="*/ 39 w 78"/>
                <a:gd name="T31" fmla="*/ 31 h 34"/>
                <a:gd name="T32" fmla="*/ 51 w 78"/>
                <a:gd name="T33" fmla="*/ 34 h 34"/>
                <a:gd name="T34" fmla="*/ 51 w 78"/>
                <a:gd name="T35" fmla="*/ 34 h 34"/>
                <a:gd name="T36" fmla="*/ 54 w 78"/>
                <a:gd name="T37" fmla="*/ 33 h 34"/>
                <a:gd name="T38" fmla="*/ 66 w 78"/>
                <a:gd name="T39" fmla="*/ 29 h 34"/>
                <a:gd name="T40" fmla="*/ 68 w 78"/>
                <a:gd name="T41" fmla="*/ 28 h 34"/>
                <a:gd name="T42" fmla="*/ 69 w 78"/>
                <a:gd name="T43" fmla="*/ 26 h 34"/>
                <a:gd name="T44" fmla="*/ 70 w 78"/>
                <a:gd name="T45" fmla="*/ 25 h 34"/>
                <a:gd name="T46" fmla="*/ 71 w 78"/>
                <a:gd name="T47" fmla="*/ 21 h 34"/>
                <a:gd name="T48" fmla="*/ 72 w 78"/>
                <a:gd name="T49" fmla="*/ 17 h 34"/>
                <a:gd name="T50" fmla="*/ 74 w 78"/>
                <a:gd name="T51" fmla="*/ 16 h 34"/>
                <a:gd name="T52" fmla="*/ 77 w 78"/>
                <a:gd name="T53" fmla="*/ 15 h 34"/>
                <a:gd name="T54" fmla="*/ 77 w 78"/>
                <a:gd name="T55" fmla="*/ 13 h 34"/>
                <a:gd name="T56" fmla="*/ 78 w 78"/>
                <a:gd name="T57" fmla="*/ 12 h 34"/>
                <a:gd name="T58" fmla="*/ 77 w 78"/>
                <a:gd name="T59" fmla="*/ 10 h 34"/>
                <a:gd name="T60" fmla="*/ 75 w 78"/>
                <a:gd name="T61" fmla="*/ 5 h 34"/>
                <a:gd name="T62" fmla="*/ 75 w 78"/>
                <a:gd name="T63" fmla="*/ 5 h 34"/>
                <a:gd name="T64" fmla="*/ 66 w 78"/>
                <a:gd name="T65" fmla="*/ 3 h 34"/>
                <a:gd name="T66" fmla="*/ 57 w 78"/>
                <a:gd name="T67" fmla="*/ 4 h 34"/>
                <a:gd name="T68" fmla="*/ 48 w 78"/>
                <a:gd name="T69" fmla="*/ 6 h 34"/>
                <a:gd name="T70" fmla="*/ 46 w 78"/>
                <a:gd name="T71" fmla="*/ 6 h 34"/>
                <a:gd name="T72" fmla="*/ 41 w 78"/>
                <a:gd name="T73" fmla="*/ 9 h 34"/>
                <a:gd name="T74" fmla="*/ 38 w 78"/>
                <a:gd name="T75" fmla="*/ 11 h 34"/>
                <a:gd name="T76" fmla="*/ 37 w 78"/>
                <a:gd name="T77" fmla="*/ 17 h 34"/>
                <a:gd name="T78" fmla="*/ 34 w 78"/>
                <a:gd name="T79" fmla="*/ 21 h 34"/>
                <a:gd name="T80" fmla="*/ 28 w 78"/>
                <a:gd name="T81" fmla="*/ 20 h 34"/>
                <a:gd name="T82" fmla="*/ 11 w 78"/>
                <a:gd name="T83" fmla="*/ 23 h 34"/>
                <a:gd name="T84" fmla="*/ 7 w 78"/>
                <a:gd name="T85" fmla="*/ 23 h 34"/>
                <a:gd name="T86" fmla="*/ 1 w 78"/>
                <a:gd name="T87" fmla="*/ 23 h 34"/>
                <a:gd name="T88" fmla="*/ 0 w 78"/>
                <a:gd name="T89" fmla="*/ 23 h 34"/>
                <a:gd name="T90" fmla="*/ 0 w 78"/>
                <a:gd name="T91" fmla="*/ 2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78" h="34">
                  <a:moveTo>
                    <a:pt x="0" y="24"/>
                  </a:moveTo>
                  <a:cubicBezTo>
                    <a:pt x="0" y="24"/>
                    <a:pt x="0" y="25"/>
                    <a:pt x="0" y="25"/>
                  </a:cubicBezTo>
                  <a:cubicBezTo>
                    <a:pt x="0" y="25"/>
                    <a:pt x="0" y="25"/>
                    <a:pt x="0" y="25"/>
                  </a:cubicBezTo>
                  <a:cubicBezTo>
                    <a:pt x="0" y="25"/>
                    <a:pt x="0" y="26"/>
                    <a:pt x="0" y="26"/>
                  </a:cubicBezTo>
                  <a:cubicBezTo>
                    <a:pt x="0" y="26"/>
                    <a:pt x="2" y="27"/>
                    <a:pt x="3" y="27"/>
                  </a:cubicBezTo>
                  <a:cubicBezTo>
                    <a:pt x="3" y="27"/>
                    <a:pt x="4" y="27"/>
                    <a:pt x="5" y="27"/>
                  </a:cubicBezTo>
                  <a:cubicBezTo>
                    <a:pt x="5" y="27"/>
                    <a:pt x="5" y="27"/>
                    <a:pt x="6" y="27"/>
                  </a:cubicBezTo>
                  <a:cubicBezTo>
                    <a:pt x="6" y="27"/>
                    <a:pt x="6" y="27"/>
                    <a:pt x="7" y="27"/>
                  </a:cubicBezTo>
                  <a:cubicBezTo>
                    <a:pt x="7" y="27"/>
                    <a:pt x="7" y="27"/>
                    <a:pt x="8" y="27"/>
                  </a:cubicBezTo>
                  <a:cubicBezTo>
                    <a:pt x="8" y="27"/>
                    <a:pt x="8" y="27"/>
                    <a:pt x="8" y="27"/>
                  </a:cubicBezTo>
                  <a:cubicBezTo>
                    <a:pt x="9" y="27"/>
                    <a:pt x="9" y="27"/>
                    <a:pt x="9" y="28"/>
                  </a:cubicBezTo>
                  <a:cubicBezTo>
                    <a:pt x="9" y="27"/>
                    <a:pt x="9" y="27"/>
                    <a:pt x="9" y="27"/>
                  </a:cubicBezTo>
                  <a:cubicBezTo>
                    <a:pt x="9" y="28"/>
                    <a:pt x="9" y="28"/>
                    <a:pt x="9" y="28"/>
                  </a:cubicBezTo>
                  <a:cubicBezTo>
                    <a:pt x="9" y="28"/>
                    <a:pt x="10" y="28"/>
                    <a:pt x="10" y="28"/>
                  </a:cubicBezTo>
                  <a:cubicBezTo>
                    <a:pt x="10" y="28"/>
                    <a:pt x="10" y="28"/>
                    <a:pt x="10" y="28"/>
                  </a:cubicBezTo>
                  <a:cubicBezTo>
                    <a:pt x="10" y="28"/>
                    <a:pt x="10" y="28"/>
                    <a:pt x="10" y="28"/>
                  </a:cubicBezTo>
                  <a:cubicBezTo>
                    <a:pt x="10" y="28"/>
                    <a:pt x="10" y="28"/>
                    <a:pt x="10" y="28"/>
                  </a:cubicBezTo>
                  <a:cubicBezTo>
                    <a:pt x="12" y="29"/>
                    <a:pt x="12" y="29"/>
                    <a:pt x="12" y="29"/>
                  </a:cubicBezTo>
                  <a:cubicBezTo>
                    <a:pt x="12" y="29"/>
                    <a:pt x="12" y="29"/>
                    <a:pt x="12" y="29"/>
                  </a:cubicBezTo>
                  <a:cubicBezTo>
                    <a:pt x="14" y="29"/>
                    <a:pt x="15" y="28"/>
                    <a:pt x="16" y="27"/>
                  </a:cubicBezTo>
                  <a:cubicBezTo>
                    <a:pt x="17" y="26"/>
                    <a:pt x="18" y="25"/>
                    <a:pt x="27" y="25"/>
                  </a:cubicBezTo>
                  <a:cubicBezTo>
                    <a:pt x="29" y="25"/>
                    <a:pt x="29" y="27"/>
                    <a:pt x="29" y="28"/>
                  </a:cubicBezTo>
                  <a:cubicBezTo>
                    <a:pt x="30" y="29"/>
                    <a:pt x="30" y="29"/>
                    <a:pt x="30" y="29"/>
                  </a:cubicBezTo>
                  <a:cubicBezTo>
                    <a:pt x="30" y="29"/>
                    <a:pt x="30" y="29"/>
                    <a:pt x="30" y="29"/>
                  </a:cubicBezTo>
                  <a:cubicBezTo>
                    <a:pt x="30" y="30"/>
                    <a:pt x="30" y="30"/>
                    <a:pt x="30" y="30"/>
                  </a:cubicBezTo>
                  <a:cubicBezTo>
                    <a:pt x="30" y="30"/>
                    <a:pt x="30" y="30"/>
                    <a:pt x="30" y="30"/>
                  </a:cubicBezTo>
                  <a:cubicBezTo>
                    <a:pt x="30" y="30"/>
                    <a:pt x="30" y="30"/>
                    <a:pt x="30" y="30"/>
                  </a:cubicBezTo>
                  <a:cubicBezTo>
                    <a:pt x="30" y="30"/>
                    <a:pt x="30" y="30"/>
                    <a:pt x="30" y="30"/>
                  </a:cubicBezTo>
                  <a:cubicBezTo>
                    <a:pt x="30" y="30"/>
                    <a:pt x="31" y="31"/>
                    <a:pt x="35" y="31"/>
                  </a:cubicBezTo>
                  <a:cubicBezTo>
                    <a:pt x="35" y="31"/>
                    <a:pt x="35" y="31"/>
                    <a:pt x="35" y="31"/>
                  </a:cubicBezTo>
                  <a:cubicBezTo>
                    <a:pt x="36" y="31"/>
                    <a:pt x="38" y="31"/>
                    <a:pt x="39" y="31"/>
                  </a:cubicBezTo>
                  <a:cubicBezTo>
                    <a:pt x="39" y="31"/>
                    <a:pt x="39" y="31"/>
                    <a:pt x="39" y="31"/>
                  </a:cubicBezTo>
                  <a:cubicBezTo>
                    <a:pt x="42" y="32"/>
                    <a:pt x="45" y="32"/>
                    <a:pt x="47" y="33"/>
                  </a:cubicBezTo>
                  <a:cubicBezTo>
                    <a:pt x="49" y="33"/>
                    <a:pt x="50" y="33"/>
                    <a:pt x="51" y="34"/>
                  </a:cubicBezTo>
                  <a:cubicBezTo>
                    <a:pt x="51" y="34"/>
                    <a:pt x="51" y="34"/>
                    <a:pt x="51" y="34"/>
                  </a:cubicBezTo>
                  <a:cubicBezTo>
                    <a:pt x="51" y="34"/>
                    <a:pt x="51" y="34"/>
                    <a:pt x="51" y="34"/>
                  </a:cubicBezTo>
                  <a:cubicBezTo>
                    <a:pt x="51" y="34"/>
                    <a:pt x="52" y="34"/>
                    <a:pt x="52" y="34"/>
                  </a:cubicBezTo>
                  <a:cubicBezTo>
                    <a:pt x="52" y="34"/>
                    <a:pt x="53" y="33"/>
                    <a:pt x="54" y="33"/>
                  </a:cubicBezTo>
                  <a:cubicBezTo>
                    <a:pt x="56" y="32"/>
                    <a:pt x="58" y="30"/>
                    <a:pt x="61" y="30"/>
                  </a:cubicBezTo>
                  <a:cubicBezTo>
                    <a:pt x="63" y="30"/>
                    <a:pt x="65" y="30"/>
                    <a:pt x="66" y="29"/>
                  </a:cubicBezTo>
                  <a:cubicBezTo>
                    <a:pt x="66" y="29"/>
                    <a:pt x="66" y="29"/>
                    <a:pt x="67" y="28"/>
                  </a:cubicBezTo>
                  <a:cubicBezTo>
                    <a:pt x="67" y="28"/>
                    <a:pt x="67" y="28"/>
                    <a:pt x="68" y="28"/>
                  </a:cubicBezTo>
                  <a:cubicBezTo>
                    <a:pt x="68" y="28"/>
                    <a:pt x="68" y="28"/>
                    <a:pt x="68" y="28"/>
                  </a:cubicBezTo>
                  <a:cubicBezTo>
                    <a:pt x="68" y="27"/>
                    <a:pt x="68" y="27"/>
                    <a:pt x="69" y="26"/>
                  </a:cubicBezTo>
                  <a:cubicBezTo>
                    <a:pt x="69" y="26"/>
                    <a:pt x="69" y="26"/>
                    <a:pt x="69" y="26"/>
                  </a:cubicBezTo>
                  <a:cubicBezTo>
                    <a:pt x="69" y="26"/>
                    <a:pt x="70" y="25"/>
                    <a:pt x="70" y="25"/>
                  </a:cubicBezTo>
                  <a:cubicBezTo>
                    <a:pt x="70" y="25"/>
                    <a:pt x="70" y="25"/>
                    <a:pt x="70" y="25"/>
                  </a:cubicBezTo>
                  <a:cubicBezTo>
                    <a:pt x="70" y="24"/>
                    <a:pt x="70" y="22"/>
                    <a:pt x="71" y="21"/>
                  </a:cubicBezTo>
                  <a:cubicBezTo>
                    <a:pt x="71" y="21"/>
                    <a:pt x="71" y="20"/>
                    <a:pt x="71" y="20"/>
                  </a:cubicBezTo>
                  <a:cubicBezTo>
                    <a:pt x="71" y="19"/>
                    <a:pt x="71" y="18"/>
                    <a:pt x="72" y="17"/>
                  </a:cubicBezTo>
                  <a:cubicBezTo>
                    <a:pt x="72" y="16"/>
                    <a:pt x="73" y="16"/>
                    <a:pt x="74" y="16"/>
                  </a:cubicBezTo>
                  <a:cubicBezTo>
                    <a:pt x="74" y="16"/>
                    <a:pt x="74" y="16"/>
                    <a:pt x="74" y="16"/>
                  </a:cubicBezTo>
                  <a:cubicBezTo>
                    <a:pt x="75" y="16"/>
                    <a:pt x="76" y="16"/>
                    <a:pt x="76" y="16"/>
                  </a:cubicBezTo>
                  <a:cubicBezTo>
                    <a:pt x="77" y="16"/>
                    <a:pt x="77" y="16"/>
                    <a:pt x="77" y="15"/>
                  </a:cubicBezTo>
                  <a:cubicBezTo>
                    <a:pt x="77" y="14"/>
                    <a:pt x="77" y="14"/>
                    <a:pt x="77" y="13"/>
                  </a:cubicBezTo>
                  <a:cubicBezTo>
                    <a:pt x="77" y="13"/>
                    <a:pt x="77" y="13"/>
                    <a:pt x="77" y="13"/>
                  </a:cubicBezTo>
                  <a:cubicBezTo>
                    <a:pt x="78" y="13"/>
                    <a:pt x="78" y="12"/>
                    <a:pt x="78" y="12"/>
                  </a:cubicBezTo>
                  <a:cubicBezTo>
                    <a:pt x="78" y="12"/>
                    <a:pt x="78" y="12"/>
                    <a:pt x="78" y="12"/>
                  </a:cubicBezTo>
                  <a:cubicBezTo>
                    <a:pt x="78" y="11"/>
                    <a:pt x="78" y="11"/>
                    <a:pt x="77" y="10"/>
                  </a:cubicBezTo>
                  <a:cubicBezTo>
                    <a:pt x="77" y="10"/>
                    <a:pt x="77" y="10"/>
                    <a:pt x="77" y="10"/>
                  </a:cubicBezTo>
                  <a:cubicBezTo>
                    <a:pt x="77" y="10"/>
                    <a:pt x="77" y="10"/>
                    <a:pt x="77" y="10"/>
                  </a:cubicBezTo>
                  <a:cubicBezTo>
                    <a:pt x="75" y="5"/>
                    <a:pt x="75" y="5"/>
                    <a:pt x="75" y="5"/>
                  </a:cubicBezTo>
                  <a:cubicBezTo>
                    <a:pt x="75" y="5"/>
                    <a:pt x="75" y="5"/>
                    <a:pt x="75" y="5"/>
                  </a:cubicBezTo>
                  <a:cubicBezTo>
                    <a:pt x="75" y="5"/>
                    <a:pt x="75" y="5"/>
                    <a:pt x="75" y="5"/>
                  </a:cubicBezTo>
                  <a:cubicBezTo>
                    <a:pt x="74" y="5"/>
                    <a:pt x="73" y="5"/>
                    <a:pt x="72" y="5"/>
                  </a:cubicBezTo>
                  <a:cubicBezTo>
                    <a:pt x="70" y="5"/>
                    <a:pt x="68" y="4"/>
                    <a:pt x="66" y="3"/>
                  </a:cubicBezTo>
                  <a:cubicBezTo>
                    <a:pt x="65" y="1"/>
                    <a:pt x="61" y="0"/>
                    <a:pt x="59" y="0"/>
                  </a:cubicBezTo>
                  <a:cubicBezTo>
                    <a:pt x="58" y="1"/>
                    <a:pt x="58" y="3"/>
                    <a:pt x="57" y="4"/>
                  </a:cubicBezTo>
                  <a:cubicBezTo>
                    <a:pt x="56" y="6"/>
                    <a:pt x="54" y="6"/>
                    <a:pt x="51" y="6"/>
                  </a:cubicBezTo>
                  <a:cubicBezTo>
                    <a:pt x="50" y="6"/>
                    <a:pt x="49" y="6"/>
                    <a:pt x="48" y="6"/>
                  </a:cubicBezTo>
                  <a:cubicBezTo>
                    <a:pt x="48" y="6"/>
                    <a:pt x="47" y="6"/>
                    <a:pt x="47" y="6"/>
                  </a:cubicBezTo>
                  <a:cubicBezTo>
                    <a:pt x="47" y="6"/>
                    <a:pt x="46" y="6"/>
                    <a:pt x="46" y="6"/>
                  </a:cubicBezTo>
                  <a:cubicBezTo>
                    <a:pt x="45" y="6"/>
                    <a:pt x="45" y="7"/>
                    <a:pt x="44" y="7"/>
                  </a:cubicBezTo>
                  <a:cubicBezTo>
                    <a:pt x="43" y="8"/>
                    <a:pt x="42" y="8"/>
                    <a:pt x="41" y="9"/>
                  </a:cubicBezTo>
                  <a:cubicBezTo>
                    <a:pt x="41" y="10"/>
                    <a:pt x="40" y="10"/>
                    <a:pt x="39" y="11"/>
                  </a:cubicBezTo>
                  <a:cubicBezTo>
                    <a:pt x="39" y="11"/>
                    <a:pt x="38" y="11"/>
                    <a:pt x="38" y="11"/>
                  </a:cubicBezTo>
                  <a:cubicBezTo>
                    <a:pt x="37" y="12"/>
                    <a:pt x="36" y="12"/>
                    <a:pt x="37" y="14"/>
                  </a:cubicBezTo>
                  <a:cubicBezTo>
                    <a:pt x="37" y="15"/>
                    <a:pt x="37" y="16"/>
                    <a:pt x="37" y="17"/>
                  </a:cubicBezTo>
                  <a:cubicBezTo>
                    <a:pt x="37" y="18"/>
                    <a:pt x="37" y="19"/>
                    <a:pt x="37" y="20"/>
                  </a:cubicBezTo>
                  <a:cubicBezTo>
                    <a:pt x="36" y="21"/>
                    <a:pt x="35" y="21"/>
                    <a:pt x="34" y="21"/>
                  </a:cubicBezTo>
                  <a:cubicBezTo>
                    <a:pt x="32" y="21"/>
                    <a:pt x="31" y="20"/>
                    <a:pt x="30" y="20"/>
                  </a:cubicBezTo>
                  <a:cubicBezTo>
                    <a:pt x="30" y="20"/>
                    <a:pt x="29" y="20"/>
                    <a:pt x="28" y="20"/>
                  </a:cubicBezTo>
                  <a:cubicBezTo>
                    <a:pt x="25" y="20"/>
                    <a:pt x="21" y="21"/>
                    <a:pt x="20" y="22"/>
                  </a:cubicBezTo>
                  <a:cubicBezTo>
                    <a:pt x="18" y="24"/>
                    <a:pt x="14" y="24"/>
                    <a:pt x="11" y="23"/>
                  </a:cubicBezTo>
                  <a:cubicBezTo>
                    <a:pt x="11" y="22"/>
                    <a:pt x="10" y="22"/>
                    <a:pt x="9" y="22"/>
                  </a:cubicBezTo>
                  <a:cubicBezTo>
                    <a:pt x="8" y="22"/>
                    <a:pt x="7" y="23"/>
                    <a:pt x="7" y="23"/>
                  </a:cubicBezTo>
                  <a:cubicBezTo>
                    <a:pt x="6" y="24"/>
                    <a:pt x="5" y="25"/>
                    <a:pt x="5" y="25"/>
                  </a:cubicBezTo>
                  <a:cubicBezTo>
                    <a:pt x="3" y="25"/>
                    <a:pt x="2" y="24"/>
                    <a:pt x="1" y="23"/>
                  </a:cubicBezTo>
                  <a:cubicBezTo>
                    <a:pt x="1" y="23"/>
                    <a:pt x="1" y="23"/>
                    <a:pt x="0" y="23"/>
                  </a:cubicBezTo>
                  <a:cubicBezTo>
                    <a:pt x="0" y="23"/>
                    <a:pt x="0" y="23"/>
                    <a:pt x="0" y="23"/>
                  </a:cubicBezTo>
                  <a:cubicBezTo>
                    <a:pt x="0" y="23"/>
                    <a:pt x="0" y="22"/>
                    <a:pt x="0" y="22"/>
                  </a:cubicBezTo>
                  <a:cubicBezTo>
                    <a:pt x="0" y="23"/>
                    <a:pt x="0" y="23"/>
                    <a:pt x="0" y="24"/>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805" name="Freeform 1194"/>
            <p:cNvSpPr>
              <a:spLocks/>
            </p:cNvSpPr>
            <p:nvPr/>
          </p:nvSpPr>
          <p:spPr bwMode="auto">
            <a:xfrm>
              <a:off x="2718" y="3244"/>
              <a:ext cx="66" cy="36"/>
            </a:xfrm>
            <a:custGeom>
              <a:avLst/>
              <a:gdLst>
                <a:gd name="T0" fmla="*/ 37 w 69"/>
                <a:gd name="T1" fmla="*/ 32 h 37"/>
                <a:gd name="T2" fmla="*/ 38 w 69"/>
                <a:gd name="T3" fmla="*/ 32 h 37"/>
                <a:gd name="T4" fmla="*/ 43 w 69"/>
                <a:gd name="T5" fmla="*/ 34 h 37"/>
                <a:gd name="T6" fmla="*/ 45 w 69"/>
                <a:gd name="T7" fmla="*/ 34 h 37"/>
                <a:gd name="T8" fmla="*/ 45 w 69"/>
                <a:gd name="T9" fmla="*/ 34 h 37"/>
                <a:gd name="T10" fmla="*/ 50 w 69"/>
                <a:gd name="T11" fmla="*/ 30 h 37"/>
                <a:gd name="T12" fmla="*/ 55 w 69"/>
                <a:gd name="T13" fmla="*/ 22 h 37"/>
                <a:gd name="T14" fmla="*/ 61 w 69"/>
                <a:gd name="T15" fmla="*/ 12 h 37"/>
                <a:gd name="T16" fmla="*/ 68 w 69"/>
                <a:gd name="T17" fmla="*/ 8 h 37"/>
                <a:gd name="T18" fmla="*/ 68 w 69"/>
                <a:gd name="T19" fmla="*/ 8 h 37"/>
                <a:gd name="T20" fmla="*/ 67 w 69"/>
                <a:gd name="T21" fmla="*/ 7 h 37"/>
                <a:gd name="T22" fmla="*/ 65 w 69"/>
                <a:gd name="T23" fmla="*/ 6 h 37"/>
                <a:gd name="T24" fmla="*/ 63 w 69"/>
                <a:gd name="T25" fmla="*/ 5 h 37"/>
                <a:gd name="T26" fmla="*/ 62 w 69"/>
                <a:gd name="T27" fmla="*/ 5 h 37"/>
                <a:gd name="T28" fmla="*/ 60 w 69"/>
                <a:gd name="T29" fmla="*/ 4 h 37"/>
                <a:gd name="T30" fmla="*/ 59 w 69"/>
                <a:gd name="T31" fmla="*/ 4 h 37"/>
                <a:gd name="T32" fmla="*/ 59 w 69"/>
                <a:gd name="T33" fmla="*/ 4 h 37"/>
                <a:gd name="T34" fmla="*/ 58 w 69"/>
                <a:gd name="T35" fmla="*/ 3 h 37"/>
                <a:gd name="T36" fmla="*/ 58 w 69"/>
                <a:gd name="T37" fmla="*/ 3 h 37"/>
                <a:gd name="T38" fmla="*/ 50 w 69"/>
                <a:gd name="T39" fmla="*/ 1 h 37"/>
                <a:gd name="T40" fmla="*/ 46 w 69"/>
                <a:gd name="T41" fmla="*/ 3 h 37"/>
                <a:gd name="T42" fmla="*/ 28 w 69"/>
                <a:gd name="T43" fmla="*/ 9 h 37"/>
                <a:gd name="T44" fmla="*/ 19 w 69"/>
                <a:gd name="T45" fmla="*/ 13 h 37"/>
                <a:gd name="T46" fmla="*/ 18 w 69"/>
                <a:gd name="T47" fmla="*/ 13 h 37"/>
                <a:gd name="T48" fmla="*/ 17 w 69"/>
                <a:gd name="T49" fmla="*/ 12 h 37"/>
                <a:gd name="T50" fmla="*/ 15 w 69"/>
                <a:gd name="T51" fmla="*/ 12 h 37"/>
                <a:gd name="T52" fmla="*/ 14 w 69"/>
                <a:gd name="T53" fmla="*/ 12 h 37"/>
                <a:gd name="T54" fmla="*/ 12 w 69"/>
                <a:gd name="T55" fmla="*/ 12 h 37"/>
                <a:gd name="T56" fmla="*/ 11 w 69"/>
                <a:gd name="T57" fmla="*/ 11 h 37"/>
                <a:gd name="T58" fmla="*/ 10 w 69"/>
                <a:gd name="T59" fmla="*/ 10 h 37"/>
                <a:gd name="T60" fmla="*/ 10 w 69"/>
                <a:gd name="T61" fmla="*/ 12 h 37"/>
                <a:gd name="T62" fmla="*/ 8 w 69"/>
                <a:gd name="T63" fmla="*/ 14 h 37"/>
                <a:gd name="T64" fmla="*/ 7 w 69"/>
                <a:gd name="T65" fmla="*/ 15 h 37"/>
                <a:gd name="T66" fmla="*/ 3 w 69"/>
                <a:gd name="T67" fmla="*/ 18 h 37"/>
                <a:gd name="T68" fmla="*/ 0 w 69"/>
                <a:gd name="T69" fmla="*/ 24 h 37"/>
                <a:gd name="T70" fmla="*/ 0 w 69"/>
                <a:gd name="T71" fmla="*/ 24 h 37"/>
                <a:gd name="T72" fmla="*/ 1 w 69"/>
                <a:gd name="T73" fmla="*/ 25 h 37"/>
                <a:gd name="T74" fmla="*/ 2 w 69"/>
                <a:gd name="T75" fmla="*/ 26 h 37"/>
                <a:gd name="T76" fmla="*/ 3 w 69"/>
                <a:gd name="T77" fmla="*/ 28 h 37"/>
                <a:gd name="T78" fmla="*/ 3 w 69"/>
                <a:gd name="T79" fmla="*/ 28 h 37"/>
                <a:gd name="T80" fmla="*/ 4 w 69"/>
                <a:gd name="T81" fmla="*/ 29 h 37"/>
                <a:gd name="T82" fmla="*/ 5 w 69"/>
                <a:gd name="T83" fmla="*/ 30 h 37"/>
                <a:gd name="T84" fmla="*/ 7 w 69"/>
                <a:gd name="T85" fmla="*/ 31 h 37"/>
                <a:gd name="T86" fmla="*/ 8 w 69"/>
                <a:gd name="T87" fmla="*/ 32 h 37"/>
                <a:gd name="T88" fmla="*/ 9 w 69"/>
                <a:gd name="T89" fmla="*/ 33 h 37"/>
                <a:gd name="T90" fmla="*/ 11 w 69"/>
                <a:gd name="T91" fmla="*/ 34 h 37"/>
                <a:gd name="T92" fmla="*/ 12 w 69"/>
                <a:gd name="T93" fmla="*/ 35 h 37"/>
                <a:gd name="T94" fmla="*/ 21 w 69"/>
                <a:gd name="T95" fmla="*/ 3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9" h="37">
                  <a:moveTo>
                    <a:pt x="25" y="36"/>
                  </a:moveTo>
                  <a:cubicBezTo>
                    <a:pt x="30" y="34"/>
                    <a:pt x="37" y="32"/>
                    <a:pt x="37" y="32"/>
                  </a:cubicBezTo>
                  <a:cubicBezTo>
                    <a:pt x="37" y="32"/>
                    <a:pt x="37" y="32"/>
                    <a:pt x="37" y="32"/>
                  </a:cubicBezTo>
                  <a:cubicBezTo>
                    <a:pt x="38" y="32"/>
                    <a:pt x="38" y="32"/>
                    <a:pt x="38" y="32"/>
                  </a:cubicBezTo>
                  <a:cubicBezTo>
                    <a:pt x="38" y="32"/>
                    <a:pt x="41" y="33"/>
                    <a:pt x="42" y="33"/>
                  </a:cubicBezTo>
                  <a:cubicBezTo>
                    <a:pt x="43" y="33"/>
                    <a:pt x="43" y="34"/>
                    <a:pt x="43" y="34"/>
                  </a:cubicBezTo>
                  <a:cubicBezTo>
                    <a:pt x="43" y="34"/>
                    <a:pt x="43" y="34"/>
                    <a:pt x="43" y="34"/>
                  </a:cubicBezTo>
                  <a:cubicBezTo>
                    <a:pt x="44" y="34"/>
                    <a:pt x="44" y="34"/>
                    <a:pt x="45" y="34"/>
                  </a:cubicBezTo>
                  <a:cubicBezTo>
                    <a:pt x="45" y="34"/>
                    <a:pt x="45" y="34"/>
                    <a:pt x="45" y="34"/>
                  </a:cubicBezTo>
                  <a:cubicBezTo>
                    <a:pt x="45" y="34"/>
                    <a:pt x="45" y="34"/>
                    <a:pt x="45" y="34"/>
                  </a:cubicBezTo>
                  <a:cubicBezTo>
                    <a:pt x="45" y="34"/>
                    <a:pt x="45" y="33"/>
                    <a:pt x="46" y="33"/>
                  </a:cubicBezTo>
                  <a:cubicBezTo>
                    <a:pt x="47" y="32"/>
                    <a:pt x="49" y="32"/>
                    <a:pt x="50" y="30"/>
                  </a:cubicBezTo>
                  <a:cubicBezTo>
                    <a:pt x="50" y="30"/>
                    <a:pt x="50" y="30"/>
                    <a:pt x="50" y="30"/>
                  </a:cubicBezTo>
                  <a:cubicBezTo>
                    <a:pt x="52" y="28"/>
                    <a:pt x="54" y="25"/>
                    <a:pt x="55" y="22"/>
                  </a:cubicBezTo>
                  <a:cubicBezTo>
                    <a:pt x="56" y="21"/>
                    <a:pt x="56" y="20"/>
                    <a:pt x="57" y="19"/>
                  </a:cubicBezTo>
                  <a:cubicBezTo>
                    <a:pt x="59" y="15"/>
                    <a:pt x="60" y="13"/>
                    <a:pt x="61" y="12"/>
                  </a:cubicBezTo>
                  <a:cubicBezTo>
                    <a:pt x="62" y="12"/>
                    <a:pt x="63" y="12"/>
                    <a:pt x="64" y="11"/>
                  </a:cubicBezTo>
                  <a:cubicBezTo>
                    <a:pt x="65" y="10"/>
                    <a:pt x="67" y="9"/>
                    <a:pt x="68" y="8"/>
                  </a:cubicBezTo>
                  <a:cubicBezTo>
                    <a:pt x="69" y="8"/>
                    <a:pt x="69" y="8"/>
                    <a:pt x="69" y="8"/>
                  </a:cubicBezTo>
                  <a:cubicBezTo>
                    <a:pt x="68" y="8"/>
                    <a:pt x="68" y="8"/>
                    <a:pt x="68" y="8"/>
                  </a:cubicBezTo>
                  <a:cubicBezTo>
                    <a:pt x="68" y="7"/>
                    <a:pt x="67" y="7"/>
                    <a:pt x="67" y="7"/>
                  </a:cubicBezTo>
                  <a:cubicBezTo>
                    <a:pt x="67" y="7"/>
                    <a:pt x="67" y="7"/>
                    <a:pt x="67" y="7"/>
                  </a:cubicBezTo>
                  <a:cubicBezTo>
                    <a:pt x="66" y="7"/>
                    <a:pt x="66" y="6"/>
                    <a:pt x="66" y="6"/>
                  </a:cubicBezTo>
                  <a:cubicBezTo>
                    <a:pt x="65" y="6"/>
                    <a:pt x="65" y="6"/>
                    <a:pt x="65" y="6"/>
                  </a:cubicBezTo>
                  <a:cubicBezTo>
                    <a:pt x="65" y="6"/>
                    <a:pt x="65" y="6"/>
                    <a:pt x="65" y="6"/>
                  </a:cubicBezTo>
                  <a:cubicBezTo>
                    <a:pt x="64" y="6"/>
                    <a:pt x="64" y="6"/>
                    <a:pt x="63" y="5"/>
                  </a:cubicBezTo>
                  <a:cubicBezTo>
                    <a:pt x="63" y="5"/>
                    <a:pt x="63" y="5"/>
                    <a:pt x="63" y="5"/>
                  </a:cubicBezTo>
                  <a:cubicBezTo>
                    <a:pt x="62" y="5"/>
                    <a:pt x="62" y="5"/>
                    <a:pt x="62" y="5"/>
                  </a:cubicBezTo>
                  <a:cubicBezTo>
                    <a:pt x="62" y="5"/>
                    <a:pt x="61" y="5"/>
                    <a:pt x="61" y="5"/>
                  </a:cubicBezTo>
                  <a:cubicBezTo>
                    <a:pt x="61" y="5"/>
                    <a:pt x="61" y="5"/>
                    <a:pt x="60" y="4"/>
                  </a:cubicBezTo>
                  <a:cubicBezTo>
                    <a:pt x="60" y="4"/>
                    <a:pt x="60" y="4"/>
                    <a:pt x="60" y="4"/>
                  </a:cubicBezTo>
                  <a:cubicBezTo>
                    <a:pt x="60" y="4"/>
                    <a:pt x="60" y="4"/>
                    <a:pt x="59" y="4"/>
                  </a:cubicBezTo>
                  <a:cubicBezTo>
                    <a:pt x="59" y="4"/>
                    <a:pt x="59" y="4"/>
                    <a:pt x="59" y="4"/>
                  </a:cubicBezTo>
                  <a:cubicBezTo>
                    <a:pt x="59" y="4"/>
                    <a:pt x="59" y="4"/>
                    <a:pt x="59" y="4"/>
                  </a:cubicBezTo>
                  <a:cubicBezTo>
                    <a:pt x="59" y="4"/>
                    <a:pt x="59" y="4"/>
                    <a:pt x="58" y="4"/>
                  </a:cubicBezTo>
                  <a:cubicBezTo>
                    <a:pt x="58" y="3"/>
                    <a:pt x="58" y="3"/>
                    <a:pt x="58" y="3"/>
                  </a:cubicBezTo>
                  <a:cubicBezTo>
                    <a:pt x="58" y="3"/>
                    <a:pt x="58" y="3"/>
                    <a:pt x="58" y="3"/>
                  </a:cubicBezTo>
                  <a:cubicBezTo>
                    <a:pt x="58" y="3"/>
                    <a:pt x="58" y="3"/>
                    <a:pt x="58" y="3"/>
                  </a:cubicBezTo>
                  <a:cubicBezTo>
                    <a:pt x="58" y="3"/>
                    <a:pt x="58" y="3"/>
                    <a:pt x="58" y="3"/>
                  </a:cubicBezTo>
                  <a:cubicBezTo>
                    <a:pt x="57" y="2"/>
                    <a:pt x="52" y="1"/>
                    <a:pt x="50" y="1"/>
                  </a:cubicBezTo>
                  <a:cubicBezTo>
                    <a:pt x="50" y="0"/>
                    <a:pt x="49" y="0"/>
                    <a:pt x="49" y="0"/>
                  </a:cubicBezTo>
                  <a:cubicBezTo>
                    <a:pt x="48" y="1"/>
                    <a:pt x="47" y="2"/>
                    <a:pt x="46" y="3"/>
                  </a:cubicBezTo>
                  <a:cubicBezTo>
                    <a:pt x="42" y="5"/>
                    <a:pt x="40" y="7"/>
                    <a:pt x="38" y="7"/>
                  </a:cubicBezTo>
                  <a:cubicBezTo>
                    <a:pt x="36" y="7"/>
                    <a:pt x="30" y="8"/>
                    <a:pt x="28" y="9"/>
                  </a:cubicBezTo>
                  <a:cubicBezTo>
                    <a:pt x="28" y="11"/>
                    <a:pt x="25" y="13"/>
                    <a:pt x="20" y="13"/>
                  </a:cubicBezTo>
                  <a:cubicBezTo>
                    <a:pt x="19" y="13"/>
                    <a:pt x="19" y="13"/>
                    <a:pt x="19" y="13"/>
                  </a:cubicBezTo>
                  <a:cubicBezTo>
                    <a:pt x="19" y="13"/>
                    <a:pt x="19" y="13"/>
                    <a:pt x="19" y="13"/>
                  </a:cubicBezTo>
                  <a:cubicBezTo>
                    <a:pt x="18" y="13"/>
                    <a:pt x="18" y="13"/>
                    <a:pt x="18" y="13"/>
                  </a:cubicBezTo>
                  <a:cubicBezTo>
                    <a:pt x="18" y="13"/>
                    <a:pt x="18" y="13"/>
                    <a:pt x="17" y="13"/>
                  </a:cubicBezTo>
                  <a:cubicBezTo>
                    <a:pt x="17" y="13"/>
                    <a:pt x="17" y="13"/>
                    <a:pt x="17" y="12"/>
                  </a:cubicBezTo>
                  <a:cubicBezTo>
                    <a:pt x="16" y="12"/>
                    <a:pt x="16" y="12"/>
                    <a:pt x="16" y="12"/>
                  </a:cubicBezTo>
                  <a:cubicBezTo>
                    <a:pt x="16" y="12"/>
                    <a:pt x="16" y="12"/>
                    <a:pt x="15" y="12"/>
                  </a:cubicBezTo>
                  <a:cubicBezTo>
                    <a:pt x="15" y="12"/>
                    <a:pt x="15" y="12"/>
                    <a:pt x="15" y="12"/>
                  </a:cubicBezTo>
                  <a:cubicBezTo>
                    <a:pt x="14" y="12"/>
                    <a:pt x="14" y="12"/>
                    <a:pt x="14" y="12"/>
                  </a:cubicBezTo>
                  <a:cubicBezTo>
                    <a:pt x="14" y="12"/>
                    <a:pt x="13" y="12"/>
                    <a:pt x="13" y="12"/>
                  </a:cubicBezTo>
                  <a:cubicBezTo>
                    <a:pt x="13" y="12"/>
                    <a:pt x="13" y="12"/>
                    <a:pt x="12" y="12"/>
                  </a:cubicBezTo>
                  <a:cubicBezTo>
                    <a:pt x="12" y="11"/>
                    <a:pt x="12" y="11"/>
                    <a:pt x="12" y="11"/>
                  </a:cubicBezTo>
                  <a:cubicBezTo>
                    <a:pt x="12" y="11"/>
                    <a:pt x="11" y="11"/>
                    <a:pt x="11" y="11"/>
                  </a:cubicBezTo>
                  <a:cubicBezTo>
                    <a:pt x="11" y="11"/>
                    <a:pt x="11" y="11"/>
                    <a:pt x="11" y="11"/>
                  </a:cubicBezTo>
                  <a:cubicBezTo>
                    <a:pt x="10" y="11"/>
                    <a:pt x="10" y="10"/>
                    <a:pt x="10" y="10"/>
                  </a:cubicBezTo>
                  <a:cubicBezTo>
                    <a:pt x="10" y="11"/>
                    <a:pt x="10" y="11"/>
                    <a:pt x="10" y="11"/>
                  </a:cubicBezTo>
                  <a:cubicBezTo>
                    <a:pt x="10" y="12"/>
                    <a:pt x="10" y="12"/>
                    <a:pt x="10" y="12"/>
                  </a:cubicBezTo>
                  <a:cubicBezTo>
                    <a:pt x="9" y="13"/>
                    <a:pt x="9" y="13"/>
                    <a:pt x="9" y="13"/>
                  </a:cubicBezTo>
                  <a:cubicBezTo>
                    <a:pt x="9" y="13"/>
                    <a:pt x="9" y="14"/>
                    <a:pt x="8" y="14"/>
                  </a:cubicBezTo>
                  <a:cubicBezTo>
                    <a:pt x="8" y="14"/>
                    <a:pt x="7" y="14"/>
                    <a:pt x="7" y="14"/>
                  </a:cubicBezTo>
                  <a:cubicBezTo>
                    <a:pt x="7" y="14"/>
                    <a:pt x="7" y="15"/>
                    <a:pt x="7" y="15"/>
                  </a:cubicBezTo>
                  <a:cubicBezTo>
                    <a:pt x="6" y="15"/>
                    <a:pt x="5" y="15"/>
                    <a:pt x="4" y="15"/>
                  </a:cubicBezTo>
                  <a:cubicBezTo>
                    <a:pt x="4" y="16"/>
                    <a:pt x="4" y="17"/>
                    <a:pt x="3" y="18"/>
                  </a:cubicBezTo>
                  <a:cubicBezTo>
                    <a:pt x="3" y="19"/>
                    <a:pt x="3" y="19"/>
                    <a:pt x="3" y="20"/>
                  </a:cubicBezTo>
                  <a:cubicBezTo>
                    <a:pt x="3" y="21"/>
                    <a:pt x="3" y="24"/>
                    <a:pt x="0" y="24"/>
                  </a:cubicBezTo>
                  <a:cubicBezTo>
                    <a:pt x="0" y="24"/>
                    <a:pt x="0" y="24"/>
                    <a:pt x="0" y="24"/>
                  </a:cubicBezTo>
                  <a:cubicBezTo>
                    <a:pt x="0" y="24"/>
                    <a:pt x="0" y="24"/>
                    <a:pt x="0" y="24"/>
                  </a:cubicBezTo>
                  <a:cubicBezTo>
                    <a:pt x="1" y="24"/>
                    <a:pt x="1" y="24"/>
                    <a:pt x="1" y="25"/>
                  </a:cubicBezTo>
                  <a:cubicBezTo>
                    <a:pt x="1" y="25"/>
                    <a:pt x="1" y="25"/>
                    <a:pt x="1" y="25"/>
                  </a:cubicBezTo>
                  <a:cubicBezTo>
                    <a:pt x="1" y="25"/>
                    <a:pt x="1" y="25"/>
                    <a:pt x="1" y="25"/>
                  </a:cubicBezTo>
                  <a:cubicBezTo>
                    <a:pt x="1" y="26"/>
                    <a:pt x="2" y="26"/>
                    <a:pt x="2" y="26"/>
                  </a:cubicBezTo>
                  <a:cubicBezTo>
                    <a:pt x="2" y="26"/>
                    <a:pt x="2" y="26"/>
                    <a:pt x="2" y="27"/>
                  </a:cubicBezTo>
                  <a:cubicBezTo>
                    <a:pt x="2" y="27"/>
                    <a:pt x="2" y="27"/>
                    <a:pt x="3" y="28"/>
                  </a:cubicBezTo>
                  <a:cubicBezTo>
                    <a:pt x="3" y="28"/>
                    <a:pt x="3" y="28"/>
                    <a:pt x="3" y="28"/>
                  </a:cubicBezTo>
                  <a:cubicBezTo>
                    <a:pt x="3" y="28"/>
                    <a:pt x="3" y="28"/>
                    <a:pt x="3" y="28"/>
                  </a:cubicBezTo>
                  <a:cubicBezTo>
                    <a:pt x="3" y="28"/>
                    <a:pt x="3" y="28"/>
                    <a:pt x="3" y="28"/>
                  </a:cubicBezTo>
                  <a:cubicBezTo>
                    <a:pt x="3" y="29"/>
                    <a:pt x="4" y="29"/>
                    <a:pt x="4" y="29"/>
                  </a:cubicBezTo>
                  <a:cubicBezTo>
                    <a:pt x="4" y="29"/>
                    <a:pt x="4" y="29"/>
                    <a:pt x="4" y="29"/>
                  </a:cubicBezTo>
                  <a:cubicBezTo>
                    <a:pt x="5" y="29"/>
                    <a:pt x="5" y="30"/>
                    <a:pt x="5" y="30"/>
                  </a:cubicBezTo>
                  <a:cubicBezTo>
                    <a:pt x="6" y="30"/>
                    <a:pt x="6" y="30"/>
                    <a:pt x="6" y="30"/>
                  </a:cubicBezTo>
                  <a:cubicBezTo>
                    <a:pt x="6" y="30"/>
                    <a:pt x="6" y="31"/>
                    <a:pt x="7" y="31"/>
                  </a:cubicBezTo>
                  <a:cubicBezTo>
                    <a:pt x="7" y="31"/>
                    <a:pt x="7" y="31"/>
                    <a:pt x="7" y="31"/>
                  </a:cubicBezTo>
                  <a:cubicBezTo>
                    <a:pt x="8" y="31"/>
                    <a:pt x="8" y="31"/>
                    <a:pt x="8" y="32"/>
                  </a:cubicBezTo>
                  <a:cubicBezTo>
                    <a:pt x="8" y="32"/>
                    <a:pt x="8" y="32"/>
                    <a:pt x="9" y="32"/>
                  </a:cubicBezTo>
                  <a:cubicBezTo>
                    <a:pt x="9" y="32"/>
                    <a:pt x="9" y="32"/>
                    <a:pt x="9" y="33"/>
                  </a:cubicBezTo>
                  <a:cubicBezTo>
                    <a:pt x="10" y="33"/>
                    <a:pt x="10" y="33"/>
                    <a:pt x="10" y="33"/>
                  </a:cubicBezTo>
                  <a:cubicBezTo>
                    <a:pt x="10" y="33"/>
                    <a:pt x="10" y="33"/>
                    <a:pt x="11" y="34"/>
                  </a:cubicBezTo>
                  <a:cubicBezTo>
                    <a:pt x="11" y="34"/>
                    <a:pt x="11" y="34"/>
                    <a:pt x="11" y="34"/>
                  </a:cubicBezTo>
                  <a:cubicBezTo>
                    <a:pt x="11" y="34"/>
                    <a:pt x="11" y="35"/>
                    <a:pt x="12" y="35"/>
                  </a:cubicBezTo>
                  <a:cubicBezTo>
                    <a:pt x="13" y="36"/>
                    <a:pt x="15" y="37"/>
                    <a:pt x="18" y="37"/>
                  </a:cubicBezTo>
                  <a:cubicBezTo>
                    <a:pt x="19" y="37"/>
                    <a:pt x="20" y="37"/>
                    <a:pt x="21" y="37"/>
                  </a:cubicBezTo>
                  <a:cubicBezTo>
                    <a:pt x="22" y="37"/>
                    <a:pt x="23" y="36"/>
                    <a:pt x="25" y="36"/>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806" name="Freeform 1195"/>
            <p:cNvSpPr>
              <a:spLocks/>
            </p:cNvSpPr>
            <p:nvPr/>
          </p:nvSpPr>
          <p:spPr bwMode="auto">
            <a:xfrm>
              <a:off x="2679" y="3211"/>
              <a:ext cx="62" cy="30"/>
            </a:xfrm>
            <a:custGeom>
              <a:avLst/>
              <a:gdLst>
                <a:gd name="T0" fmla="*/ 18 w 65"/>
                <a:gd name="T1" fmla="*/ 31 h 31"/>
                <a:gd name="T2" fmla="*/ 21 w 65"/>
                <a:gd name="T3" fmla="*/ 31 h 31"/>
                <a:gd name="T4" fmla="*/ 24 w 65"/>
                <a:gd name="T5" fmla="*/ 31 h 31"/>
                <a:gd name="T6" fmla="*/ 25 w 65"/>
                <a:gd name="T7" fmla="*/ 27 h 31"/>
                <a:gd name="T8" fmla="*/ 26 w 65"/>
                <a:gd name="T9" fmla="*/ 25 h 31"/>
                <a:gd name="T10" fmla="*/ 27 w 65"/>
                <a:gd name="T11" fmla="*/ 25 h 31"/>
                <a:gd name="T12" fmla="*/ 39 w 65"/>
                <a:gd name="T13" fmla="*/ 29 h 31"/>
                <a:gd name="T14" fmla="*/ 42 w 65"/>
                <a:gd name="T15" fmla="*/ 30 h 31"/>
                <a:gd name="T16" fmla="*/ 45 w 65"/>
                <a:gd name="T17" fmla="*/ 30 h 31"/>
                <a:gd name="T18" fmla="*/ 47 w 65"/>
                <a:gd name="T19" fmla="*/ 29 h 31"/>
                <a:gd name="T20" fmla="*/ 48 w 65"/>
                <a:gd name="T21" fmla="*/ 29 h 31"/>
                <a:gd name="T22" fmla="*/ 48 w 65"/>
                <a:gd name="T23" fmla="*/ 29 h 31"/>
                <a:gd name="T24" fmla="*/ 49 w 65"/>
                <a:gd name="T25" fmla="*/ 28 h 31"/>
                <a:gd name="T26" fmla="*/ 50 w 65"/>
                <a:gd name="T27" fmla="*/ 28 h 31"/>
                <a:gd name="T28" fmla="*/ 50 w 65"/>
                <a:gd name="T29" fmla="*/ 28 h 31"/>
                <a:gd name="T30" fmla="*/ 59 w 65"/>
                <a:gd name="T31" fmla="*/ 24 h 31"/>
                <a:gd name="T32" fmla="*/ 61 w 65"/>
                <a:gd name="T33" fmla="*/ 21 h 31"/>
                <a:gd name="T34" fmla="*/ 62 w 65"/>
                <a:gd name="T35" fmla="*/ 21 h 31"/>
                <a:gd name="T36" fmla="*/ 64 w 65"/>
                <a:gd name="T37" fmla="*/ 19 h 31"/>
                <a:gd name="T38" fmla="*/ 65 w 65"/>
                <a:gd name="T39" fmla="*/ 19 h 31"/>
                <a:gd name="T40" fmla="*/ 64 w 65"/>
                <a:gd name="T41" fmla="*/ 18 h 31"/>
                <a:gd name="T42" fmla="*/ 63 w 65"/>
                <a:gd name="T43" fmla="*/ 16 h 31"/>
                <a:gd name="T44" fmla="*/ 61 w 65"/>
                <a:gd name="T45" fmla="*/ 15 h 31"/>
                <a:gd name="T46" fmla="*/ 60 w 65"/>
                <a:gd name="T47" fmla="*/ 15 h 31"/>
                <a:gd name="T48" fmla="*/ 54 w 65"/>
                <a:gd name="T49" fmla="*/ 13 h 31"/>
                <a:gd name="T50" fmla="*/ 54 w 65"/>
                <a:gd name="T51" fmla="*/ 12 h 31"/>
                <a:gd name="T52" fmla="*/ 53 w 65"/>
                <a:gd name="T53" fmla="*/ 10 h 31"/>
                <a:gd name="T54" fmla="*/ 51 w 65"/>
                <a:gd name="T55" fmla="*/ 10 h 31"/>
                <a:gd name="T56" fmla="*/ 49 w 65"/>
                <a:gd name="T57" fmla="*/ 10 h 31"/>
                <a:gd name="T58" fmla="*/ 49 w 65"/>
                <a:gd name="T59" fmla="*/ 10 h 31"/>
                <a:gd name="T60" fmla="*/ 45 w 65"/>
                <a:gd name="T61" fmla="*/ 12 h 31"/>
                <a:gd name="T62" fmla="*/ 45 w 65"/>
                <a:gd name="T63" fmla="*/ 12 h 31"/>
                <a:gd name="T64" fmla="*/ 42 w 65"/>
                <a:gd name="T65" fmla="*/ 11 h 31"/>
                <a:gd name="T66" fmla="*/ 39 w 65"/>
                <a:gd name="T67" fmla="*/ 7 h 31"/>
                <a:gd name="T68" fmla="*/ 33 w 65"/>
                <a:gd name="T69" fmla="*/ 3 h 31"/>
                <a:gd name="T70" fmla="*/ 31 w 65"/>
                <a:gd name="T71" fmla="*/ 2 h 31"/>
                <a:gd name="T72" fmla="*/ 30 w 65"/>
                <a:gd name="T73" fmla="*/ 2 h 31"/>
                <a:gd name="T74" fmla="*/ 28 w 65"/>
                <a:gd name="T75" fmla="*/ 0 h 31"/>
                <a:gd name="T76" fmla="*/ 28 w 65"/>
                <a:gd name="T77" fmla="*/ 0 h 31"/>
                <a:gd name="T78" fmla="*/ 27 w 65"/>
                <a:gd name="T79" fmla="*/ 0 h 31"/>
                <a:gd name="T80" fmla="*/ 27 w 65"/>
                <a:gd name="T81" fmla="*/ 1 h 31"/>
                <a:gd name="T82" fmla="*/ 27 w 65"/>
                <a:gd name="T83" fmla="*/ 1 h 31"/>
                <a:gd name="T84" fmla="*/ 25 w 65"/>
                <a:gd name="T85" fmla="*/ 1 h 31"/>
                <a:gd name="T86" fmla="*/ 23 w 65"/>
                <a:gd name="T87" fmla="*/ 1 h 31"/>
                <a:gd name="T88" fmla="*/ 22 w 65"/>
                <a:gd name="T89" fmla="*/ 0 h 31"/>
                <a:gd name="T90" fmla="*/ 17 w 65"/>
                <a:gd name="T91" fmla="*/ 2 h 31"/>
                <a:gd name="T92" fmla="*/ 13 w 65"/>
                <a:gd name="T93" fmla="*/ 5 h 31"/>
                <a:gd name="T94" fmla="*/ 0 w 65"/>
                <a:gd name="T95" fmla="*/ 10 h 31"/>
                <a:gd name="T96" fmla="*/ 0 w 65"/>
                <a:gd name="T97" fmla="*/ 10 h 31"/>
                <a:gd name="T98" fmla="*/ 1 w 65"/>
                <a:gd name="T99" fmla="*/ 11 h 31"/>
                <a:gd name="T100" fmla="*/ 2 w 65"/>
                <a:gd name="T101" fmla="*/ 13 h 31"/>
                <a:gd name="T102" fmla="*/ 3 w 65"/>
                <a:gd name="T103" fmla="*/ 17 h 31"/>
                <a:gd name="T104" fmla="*/ 5 w 65"/>
                <a:gd name="T105" fmla="*/ 22 h 31"/>
                <a:gd name="T106" fmla="*/ 7 w 65"/>
                <a:gd name="T107" fmla="*/ 23 h 31"/>
                <a:gd name="T108" fmla="*/ 17 w 65"/>
                <a:gd name="T109" fmla="*/ 31 h 31"/>
                <a:gd name="T110" fmla="*/ 17 w 65"/>
                <a:gd name="T111" fmla="*/ 31 h 31"/>
                <a:gd name="T112" fmla="*/ 18 w 65"/>
                <a:gd name="T113"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5" h="31">
                  <a:moveTo>
                    <a:pt x="18" y="31"/>
                  </a:moveTo>
                  <a:cubicBezTo>
                    <a:pt x="19" y="31"/>
                    <a:pt x="20" y="31"/>
                    <a:pt x="21" y="31"/>
                  </a:cubicBezTo>
                  <a:cubicBezTo>
                    <a:pt x="23" y="31"/>
                    <a:pt x="24" y="31"/>
                    <a:pt x="24" y="31"/>
                  </a:cubicBezTo>
                  <a:cubicBezTo>
                    <a:pt x="24" y="30"/>
                    <a:pt x="25" y="27"/>
                    <a:pt x="25" y="27"/>
                  </a:cubicBezTo>
                  <a:cubicBezTo>
                    <a:pt x="26" y="25"/>
                    <a:pt x="26" y="25"/>
                    <a:pt x="26" y="25"/>
                  </a:cubicBezTo>
                  <a:cubicBezTo>
                    <a:pt x="27" y="25"/>
                    <a:pt x="27" y="25"/>
                    <a:pt x="27" y="25"/>
                  </a:cubicBezTo>
                  <a:cubicBezTo>
                    <a:pt x="28" y="25"/>
                    <a:pt x="36" y="25"/>
                    <a:pt x="39" y="29"/>
                  </a:cubicBezTo>
                  <a:cubicBezTo>
                    <a:pt x="40" y="30"/>
                    <a:pt x="41" y="30"/>
                    <a:pt x="42" y="30"/>
                  </a:cubicBezTo>
                  <a:cubicBezTo>
                    <a:pt x="44" y="30"/>
                    <a:pt x="45" y="30"/>
                    <a:pt x="45" y="30"/>
                  </a:cubicBezTo>
                  <a:cubicBezTo>
                    <a:pt x="47" y="29"/>
                    <a:pt x="47" y="29"/>
                    <a:pt x="47" y="29"/>
                  </a:cubicBezTo>
                  <a:cubicBezTo>
                    <a:pt x="48" y="29"/>
                    <a:pt x="48" y="29"/>
                    <a:pt x="48" y="29"/>
                  </a:cubicBezTo>
                  <a:cubicBezTo>
                    <a:pt x="48" y="29"/>
                    <a:pt x="48" y="29"/>
                    <a:pt x="48" y="29"/>
                  </a:cubicBezTo>
                  <a:cubicBezTo>
                    <a:pt x="48" y="29"/>
                    <a:pt x="48" y="29"/>
                    <a:pt x="49" y="28"/>
                  </a:cubicBezTo>
                  <a:cubicBezTo>
                    <a:pt x="49" y="28"/>
                    <a:pt x="49" y="28"/>
                    <a:pt x="50" y="28"/>
                  </a:cubicBezTo>
                  <a:cubicBezTo>
                    <a:pt x="50" y="28"/>
                    <a:pt x="50" y="28"/>
                    <a:pt x="50" y="28"/>
                  </a:cubicBezTo>
                  <a:cubicBezTo>
                    <a:pt x="53" y="28"/>
                    <a:pt x="57" y="27"/>
                    <a:pt x="59" y="24"/>
                  </a:cubicBezTo>
                  <a:cubicBezTo>
                    <a:pt x="60" y="23"/>
                    <a:pt x="60" y="22"/>
                    <a:pt x="61" y="21"/>
                  </a:cubicBezTo>
                  <a:cubicBezTo>
                    <a:pt x="61" y="21"/>
                    <a:pt x="62" y="21"/>
                    <a:pt x="62" y="21"/>
                  </a:cubicBezTo>
                  <a:cubicBezTo>
                    <a:pt x="63" y="20"/>
                    <a:pt x="63" y="19"/>
                    <a:pt x="64" y="19"/>
                  </a:cubicBezTo>
                  <a:cubicBezTo>
                    <a:pt x="65" y="19"/>
                    <a:pt x="65" y="19"/>
                    <a:pt x="65" y="19"/>
                  </a:cubicBezTo>
                  <a:cubicBezTo>
                    <a:pt x="64" y="18"/>
                    <a:pt x="64" y="18"/>
                    <a:pt x="64" y="18"/>
                  </a:cubicBezTo>
                  <a:cubicBezTo>
                    <a:pt x="64" y="17"/>
                    <a:pt x="63" y="16"/>
                    <a:pt x="63" y="16"/>
                  </a:cubicBezTo>
                  <a:cubicBezTo>
                    <a:pt x="62" y="15"/>
                    <a:pt x="61" y="15"/>
                    <a:pt x="61" y="15"/>
                  </a:cubicBezTo>
                  <a:cubicBezTo>
                    <a:pt x="60" y="15"/>
                    <a:pt x="60" y="15"/>
                    <a:pt x="60" y="15"/>
                  </a:cubicBezTo>
                  <a:cubicBezTo>
                    <a:pt x="57" y="15"/>
                    <a:pt x="55" y="15"/>
                    <a:pt x="54" y="13"/>
                  </a:cubicBezTo>
                  <a:cubicBezTo>
                    <a:pt x="54" y="12"/>
                    <a:pt x="54" y="12"/>
                    <a:pt x="54" y="12"/>
                  </a:cubicBezTo>
                  <a:cubicBezTo>
                    <a:pt x="54" y="11"/>
                    <a:pt x="54" y="10"/>
                    <a:pt x="53" y="10"/>
                  </a:cubicBezTo>
                  <a:cubicBezTo>
                    <a:pt x="53" y="10"/>
                    <a:pt x="52" y="10"/>
                    <a:pt x="51" y="10"/>
                  </a:cubicBezTo>
                  <a:cubicBezTo>
                    <a:pt x="51" y="10"/>
                    <a:pt x="50" y="10"/>
                    <a:pt x="49" y="10"/>
                  </a:cubicBezTo>
                  <a:cubicBezTo>
                    <a:pt x="49" y="10"/>
                    <a:pt x="49" y="10"/>
                    <a:pt x="49" y="10"/>
                  </a:cubicBezTo>
                  <a:cubicBezTo>
                    <a:pt x="48" y="11"/>
                    <a:pt x="47" y="12"/>
                    <a:pt x="45" y="12"/>
                  </a:cubicBezTo>
                  <a:cubicBezTo>
                    <a:pt x="45" y="12"/>
                    <a:pt x="45" y="12"/>
                    <a:pt x="45" y="12"/>
                  </a:cubicBezTo>
                  <a:cubicBezTo>
                    <a:pt x="44" y="12"/>
                    <a:pt x="43" y="11"/>
                    <a:pt x="42" y="11"/>
                  </a:cubicBezTo>
                  <a:cubicBezTo>
                    <a:pt x="40" y="10"/>
                    <a:pt x="39" y="8"/>
                    <a:pt x="39" y="7"/>
                  </a:cubicBezTo>
                  <a:cubicBezTo>
                    <a:pt x="39" y="6"/>
                    <a:pt x="37" y="5"/>
                    <a:pt x="33" y="3"/>
                  </a:cubicBezTo>
                  <a:cubicBezTo>
                    <a:pt x="32" y="3"/>
                    <a:pt x="31" y="3"/>
                    <a:pt x="31" y="2"/>
                  </a:cubicBezTo>
                  <a:cubicBezTo>
                    <a:pt x="30" y="2"/>
                    <a:pt x="30" y="2"/>
                    <a:pt x="30" y="2"/>
                  </a:cubicBezTo>
                  <a:cubicBezTo>
                    <a:pt x="29" y="1"/>
                    <a:pt x="29" y="1"/>
                    <a:pt x="28" y="0"/>
                  </a:cubicBezTo>
                  <a:cubicBezTo>
                    <a:pt x="28" y="0"/>
                    <a:pt x="28" y="0"/>
                    <a:pt x="28" y="0"/>
                  </a:cubicBezTo>
                  <a:cubicBezTo>
                    <a:pt x="28" y="0"/>
                    <a:pt x="28" y="0"/>
                    <a:pt x="27" y="0"/>
                  </a:cubicBezTo>
                  <a:cubicBezTo>
                    <a:pt x="27" y="1"/>
                    <a:pt x="27" y="1"/>
                    <a:pt x="27" y="1"/>
                  </a:cubicBezTo>
                  <a:cubicBezTo>
                    <a:pt x="27" y="1"/>
                    <a:pt x="27" y="1"/>
                    <a:pt x="27" y="1"/>
                  </a:cubicBezTo>
                  <a:cubicBezTo>
                    <a:pt x="26" y="1"/>
                    <a:pt x="26" y="1"/>
                    <a:pt x="25" y="1"/>
                  </a:cubicBezTo>
                  <a:cubicBezTo>
                    <a:pt x="25" y="1"/>
                    <a:pt x="24" y="1"/>
                    <a:pt x="23" y="1"/>
                  </a:cubicBezTo>
                  <a:cubicBezTo>
                    <a:pt x="23" y="1"/>
                    <a:pt x="22" y="0"/>
                    <a:pt x="22" y="0"/>
                  </a:cubicBezTo>
                  <a:cubicBezTo>
                    <a:pt x="21" y="1"/>
                    <a:pt x="19" y="2"/>
                    <a:pt x="17" y="2"/>
                  </a:cubicBezTo>
                  <a:cubicBezTo>
                    <a:pt x="16" y="3"/>
                    <a:pt x="14" y="4"/>
                    <a:pt x="13" y="5"/>
                  </a:cubicBezTo>
                  <a:cubicBezTo>
                    <a:pt x="9" y="7"/>
                    <a:pt x="4" y="9"/>
                    <a:pt x="0" y="10"/>
                  </a:cubicBezTo>
                  <a:cubicBezTo>
                    <a:pt x="0" y="10"/>
                    <a:pt x="0" y="10"/>
                    <a:pt x="0" y="10"/>
                  </a:cubicBezTo>
                  <a:cubicBezTo>
                    <a:pt x="0" y="10"/>
                    <a:pt x="1" y="11"/>
                    <a:pt x="1" y="11"/>
                  </a:cubicBezTo>
                  <a:cubicBezTo>
                    <a:pt x="1" y="12"/>
                    <a:pt x="2" y="12"/>
                    <a:pt x="2" y="13"/>
                  </a:cubicBezTo>
                  <a:cubicBezTo>
                    <a:pt x="3" y="14"/>
                    <a:pt x="3" y="15"/>
                    <a:pt x="3" y="17"/>
                  </a:cubicBezTo>
                  <a:cubicBezTo>
                    <a:pt x="4" y="18"/>
                    <a:pt x="4" y="21"/>
                    <a:pt x="5" y="22"/>
                  </a:cubicBezTo>
                  <a:cubicBezTo>
                    <a:pt x="6" y="22"/>
                    <a:pt x="6" y="22"/>
                    <a:pt x="7" y="23"/>
                  </a:cubicBezTo>
                  <a:cubicBezTo>
                    <a:pt x="13" y="27"/>
                    <a:pt x="17" y="29"/>
                    <a:pt x="17" y="31"/>
                  </a:cubicBezTo>
                  <a:cubicBezTo>
                    <a:pt x="17" y="31"/>
                    <a:pt x="17" y="31"/>
                    <a:pt x="17" y="31"/>
                  </a:cubicBezTo>
                  <a:cubicBezTo>
                    <a:pt x="18" y="31"/>
                    <a:pt x="18" y="31"/>
                    <a:pt x="18" y="31"/>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807" name="Freeform 1196"/>
            <p:cNvSpPr>
              <a:spLocks/>
            </p:cNvSpPr>
            <p:nvPr/>
          </p:nvSpPr>
          <p:spPr bwMode="auto">
            <a:xfrm>
              <a:off x="2726" y="3233"/>
              <a:ext cx="55" cy="20"/>
            </a:xfrm>
            <a:custGeom>
              <a:avLst/>
              <a:gdLst>
                <a:gd name="T0" fmla="*/ 18 w 57"/>
                <a:gd name="T1" fmla="*/ 0 h 21"/>
                <a:gd name="T2" fmla="*/ 17 w 57"/>
                <a:gd name="T3" fmla="*/ 0 h 21"/>
                <a:gd name="T4" fmla="*/ 16 w 57"/>
                <a:gd name="T5" fmla="*/ 1 h 21"/>
                <a:gd name="T6" fmla="*/ 16 w 57"/>
                <a:gd name="T7" fmla="*/ 2 h 21"/>
                <a:gd name="T8" fmla="*/ 15 w 57"/>
                <a:gd name="T9" fmla="*/ 2 h 21"/>
                <a:gd name="T10" fmla="*/ 14 w 57"/>
                <a:gd name="T11" fmla="*/ 3 h 21"/>
                <a:gd name="T12" fmla="*/ 14 w 57"/>
                <a:gd name="T13" fmla="*/ 4 h 21"/>
                <a:gd name="T14" fmla="*/ 2 w 57"/>
                <a:gd name="T15" fmla="*/ 10 h 21"/>
                <a:gd name="T16" fmla="*/ 1 w 57"/>
                <a:gd name="T17" fmla="*/ 10 h 21"/>
                <a:gd name="T18" fmla="*/ 1 w 57"/>
                <a:gd name="T19" fmla="*/ 10 h 21"/>
                <a:gd name="T20" fmla="*/ 1 w 57"/>
                <a:gd name="T21" fmla="*/ 10 h 21"/>
                <a:gd name="T22" fmla="*/ 1 w 57"/>
                <a:gd name="T23" fmla="*/ 10 h 21"/>
                <a:gd name="T24" fmla="*/ 1 w 57"/>
                <a:gd name="T25" fmla="*/ 11 h 21"/>
                <a:gd name="T26" fmla="*/ 1 w 57"/>
                <a:gd name="T27" fmla="*/ 11 h 21"/>
                <a:gd name="T28" fmla="*/ 0 w 57"/>
                <a:gd name="T29" fmla="*/ 11 h 21"/>
                <a:gd name="T30" fmla="*/ 0 w 57"/>
                <a:gd name="T31" fmla="*/ 12 h 21"/>
                <a:gd name="T32" fmla="*/ 1 w 57"/>
                <a:gd name="T33" fmla="*/ 13 h 21"/>
                <a:gd name="T34" fmla="*/ 1 w 57"/>
                <a:gd name="T35" fmla="*/ 14 h 21"/>
                <a:gd name="T36" fmla="*/ 2 w 57"/>
                <a:gd name="T37" fmla="*/ 15 h 21"/>
                <a:gd name="T38" fmla="*/ 2 w 57"/>
                <a:gd name="T39" fmla="*/ 15 h 21"/>
                <a:gd name="T40" fmla="*/ 3 w 57"/>
                <a:gd name="T41" fmla="*/ 18 h 21"/>
                <a:gd name="T42" fmla="*/ 3 w 57"/>
                <a:gd name="T43" fmla="*/ 18 h 21"/>
                <a:gd name="T44" fmla="*/ 4 w 57"/>
                <a:gd name="T45" fmla="*/ 18 h 21"/>
                <a:gd name="T46" fmla="*/ 4 w 57"/>
                <a:gd name="T47" fmla="*/ 19 h 21"/>
                <a:gd name="T48" fmla="*/ 9 w 57"/>
                <a:gd name="T49" fmla="*/ 21 h 21"/>
                <a:gd name="T50" fmla="*/ 12 w 57"/>
                <a:gd name="T51" fmla="*/ 21 h 21"/>
                <a:gd name="T52" fmla="*/ 16 w 57"/>
                <a:gd name="T53" fmla="*/ 20 h 21"/>
                <a:gd name="T54" fmla="*/ 30 w 57"/>
                <a:gd name="T55" fmla="*/ 15 h 21"/>
                <a:gd name="T56" fmla="*/ 35 w 57"/>
                <a:gd name="T57" fmla="*/ 11 h 21"/>
                <a:gd name="T58" fmla="*/ 41 w 57"/>
                <a:gd name="T59" fmla="*/ 8 h 21"/>
                <a:gd name="T60" fmla="*/ 41 w 57"/>
                <a:gd name="T61" fmla="*/ 8 h 21"/>
                <a:gd name="T62" fmla="*/ 43 w 57"/>
                <a:gd name="T63" fmla="*/ 9 h 21"/>
                <a:gd name="T64" fmla="*/ 53 w 57"/>
                <a:gd name="T65" fmla="*/ 12 h 21"/>
                <a:gd name="T66" fmla="*/ 53 w 57"/>
                <a:gd name="T67" fmla="*/ 12 h 21"/>
                <a:gd name="T68" fmla="*/ 53 w 57"/>
                <a:gd name="T69" fmla="*/ 12 h 21"/>
                <a:gd name="T70" fmla="*/ 54 w 57"/>
                <a:gd name="T71" fmla="*/ 13 h 21"/>
                <a:gd name="T72" fmla="*/ 54 w 57"/>
                <a:gd name="T73" fmla="*/ 12 h 21"/>
                <a:gd name="T74" fmla="*/ 54 w 57"/>
                <a:gd name="T75" fmla="*/ 11 h 21"/>
                <a:gd name="T76" fmla="*/ 54 w 57"/>
                <a:gd name="T77" fmla="*/ 10 h 21"/>
                <a:gd name="T78" fmla="*/ 55 w 57"/>
                <a:gd name="T79" fmla="*/ 9 h 21"/>
                <a:gd name="T80" fmla="*/ 55 w 57"/>
                <a:gd name="T81" fmla="*/ 9 h 21"/>
                <a:gd name="T82" fmla="*/ 56 w 57"/>
                <a:gd name="T83" fmla="*/ 7 h 21"/>
                <a:gd name="T84" fmla="*/ 56 w 57"/>
                <a:gd name="T85" fmla="*/ 6 h 21"/>
                <a:gd name="T86" fmla="*/ 57 w 57"/>
                <a:gd name="T87" fmla="*/ 5 h 21"/>
                <a:gd name="T88" fmla="*/ 57 w 57"/>
                <a:gd name="T89" fmla="*/ 5 h 21"/>
                <a:gd name="T90" fmla="*/ 57 w 57"/>
                <a:gd name="T91" fmla="*/ 5 h 21"/>
                <a:gd name="T92" fmla="*/ 56 w 57"/>
                <a:gd name="T93" fmla="*/ 5 h 21"/>
                <a:gd name="T94" fmla="*/ 55 w 57"/>
                <a:gd name="T95" fmla="*/ 4 h 21"/>
                <a:gd name="T96" fmla="*/ 54 w 57"/>
                <a:gd name="T97" fmla="*/ 4 h 21"/>
                <a:gd name="T98" fmla="*/ 54 w 57"/>
                <a:gd name="T99" fmla="*/ 4 h 21"/>
                <a:gd name="T100" fmla="*/ 54 w 57"/>
                <a:gd name="T101" fmla="*/ 4 h 21"/>
                <a:gd name="T102" fmla="*/ 53 w 57"/>
                <a:gd name="T103" fmla="*/ 4 h 21"/>
                <a:gd name="T104" fmla="*/ 53 w 57"/>
                <a:gd name="T105" fmla="*/ 3 h 21"/>
                <a:gd name="T106" fmla="*/ 45 w 57"/>
                <a:gd name="T107" fmla="*/ 2 h 21"/>
                <a:gd name="T108" fmla="*/ 40 w 57"/>
                <a:gd name="T109" fmla="*/ 1 h 21"/>
                <a:gd name="T110" fmla="*/ 37 w 57"/>
                <a:gd name="T111" fmla="*/ 1 h 21"/>
                <a:gd name="T112" fmla="*/ 33 w 57"/>
                <a:gd name="T113" fmla="*/ 1 h 21"/>
                <a:gd name="T114" fmla="*/ 26 w 57"/>
                <a:gd name="T115" fmla="*/ 0 h 21"/>
                <a:gd name="T116" fmla="*/ 25 w 57"/>
                <a:gd name="T117" fmla="*/ 0 h 21"/>
                <a:gd name="T118" fmla="*/ 19 w 57"/>
                <a:gd name="T119" fmla="*/ 0 h 21"/>
                <a:gd name="T120" fmla="*/ 18 w 57"/>
                <a:gd name="T121" fmla="*/ 0 h 21"/>
                <a:gd name="T122" fmla="*/ 18 w 57"/>
                <a:gd name="T123"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7" h="21">
                  <a:moveTo>
                    <a:pt x="18" y="0"/>
                  </a:moveTo>
                  <a:cubicBezTo>
                    <a:pt x="18" y="0"/>
                    <a:pt x="17" y="0"/>
                    <a:pt x="17" y="0"/>
                  </a:cubicBezTo>
                  <a:cubicBezTo>
                    <a:pt x="17" y="1"/>
                    <a:pt x="17" y="1"/>
                    <a:pt x="16" y="1"/>
                  </a:cubicBezTo>
                  <a:cubicBezTo>
                    <a:pt x="16" y="1"/>
                    <a:pt x="16" y="1"/>
                    <a:pt x="16" y="2"/>
                  </a:cubicBezTo>
                  <a:cubicBezTo>
                    <a:pt x="15" y="2"/>
                    <a:pt x="15" y="2"/>
                    <a:pt x="15" y="2"/>
                  </a:cubicBezTo>
                  <a:cubicBezTo>
                    <a:pt x="15" y="2"/>
                    <a:pt x="15" y="3"/>
                    <a:pt x="14" y="3"/>
                  </a:cubicBezTo>
                  <a:cubicBezTo>
                    <a:pt x="14" y="3"/>
                    <a:pt x="14" y="3"/>
                    <a:pt x="14" y="4"/>
                  </a:cubicBezTo>
                  <a:cubicBezTo>
                    <a:pt x="10" y="9"/>
                    <a:pt x="5" y="10"/>
                    <a:pt x="2" y="10"/>
                  </a:cubicBezTo>
                  <a:cubicBezTo>
                    <a:pt x="1" y="10"/>
                    <a:pt x="1" y="10"/>
                    <a:pt x="1" y="10"/>
                  </a:cubicBezTo>
                  <a:cubicBezTo>
                    <a:pt x="1" y="10"/>
                    <a:pt x="1" y="10"/>
                    <a:pt x="1" y="10"/>
                  </a:cubicBezTo>
                  <a:cubicBezTo>
                    <a:pt x="1" y="10"/>
                    <a:pt x="1" y="10"/>
                    <a:pt x="1" y="10"/>
                  </a:cubicBezTo>
                  <a:cubicBezTo>
                    <a:pt x="1" y="10"/>
                    <a:pt x="1" y="10"/>
                    <a:pt x="1" y="10"/>
                  </a:cubicBezTo>
                  <a:cubicBezTo>
                    <a:pt x="1" y="10"/>
                    <a:pt x="1" y="11"/>
                    <a:pt x="1" y="11"/>
                  </a:cubicBezTo>
                  <a:cubicBezTo>
                    <a:pt x="1" y="11"/>
                    <a:pt x="1" y="11"/>
                    <a:pt x="1" y="11"/>
                  </a:cubicBezTo>
                  <a:cubicBezTo>
                    <a:pt x="1" y="11"/>
                    <a:pt x="0" y="11"/>
                    <a:pt x="0" y="11"/>
                  </a:cubicBezTo>
                  <a:cubicBezTo>
                    <a:pt x="0" y="11"/>
                    <a:pt x="0" y="12"/>
                    <a:pt x="0" y="12"/>
                  </a:cubicBezTo>
                  <a:cubicBezTo>
                    <a:pt x="0" y="12"/>
                    <a:pt x="0" y="12"/>
                    <a:pt x="1" y="13"/>
                  </a:cubicBezTo>
                  <a:cubicBezTo>
                    <a:pt x="1" y="13"/>
                    <a:pt x="1" y="13"/>
                    <a:pt x="1" y="14"/>
                  </a:cubicBezTo>
                  <a:cubicBezTo>
                    <a:pt x="1" y="14"/>
                    <a:pt x="1" y="14"/>
                    <a:pt x="2" y="15"/>
                  </a:cubicBezTo>
                  <a:cubicBezTo>
                    <a:pt x="2" y="15"/>
                    <a:pt x="2" y="15"/>
                    <a:pt x="2" y="15"/>
                  </a:cubicBezTo>
                  <a:cubicBezTo>
                    <a:pt x="2" y="16"/>
                    <a:pt x="3" y="17"/>
                    <a:pt x="3" y="18"/>
                  </a:cubicBezTo>
                  <a:cubicBezTo>
                    <a:pt x="3" y="18"/>
                    <a:pt x="3" y="18"/>
                    <a:pt x="3" y="18"/>
                  </a:cubicBezTo>
                  <a:cubicBezTo>
                    <a:pt x="3" y="18"/>
                    <a:pt x="4" y="18"/>
                    <a:pt x="4" y="18"/>
                  </a:cubicBezTo>
                  <a:cubicBezTo>
                    <a:pt x="4" y="19"/>
                    <a:pt x="4" y="19"/>
                    <a:pt x="4" y="19"/>
                  </a:cubicBezTo>
                  <a:cubicBezTo>
                    <a:pt x="5" y="20"/>
                    <a:pt x="7" y="20"/>
                    <a:pt x="9" y="21"/>
                  </a:cubicBezTo>
                  <a:cubicBezTo>
                    <a:pt x="10" y="21"/>
                    <a:pt x="11" y="21"/>
                    <a:pt x="12" y="21"/>
                  </a:cubicBezTo>
                  <a:cubicBezTo>
                    <a:pt x="14" y="21"/>
                    <a:pt x="16" y="20"/>
                    <a:pt x="16" y="20"/>
                  </a:cubicBezTo>
                  <a:cubicBezTo>
                    <a:pt x="17" y="15"/>
                    <a:pt x="30" y="15"/>
                    <a:pt x="30" y="15"/>
                  </a:cubicBezTo>
                  <a:cubicBezTo>
                    <a:pt x="31" y="15"/>
                    <a:pt x="34" y="13"/>
                    <a:pt x="35" y="11"/>
                  </a:cubicBezTo>
                  <a:cubicBezTo>
                    <a:pt x="38" y="9"/>
                    <a:pt x="39" y="8"/>
                    <a:pt x="41" y="8"/>
                  </a:cubicBezTo>
                  <a:cubicBezTo>
                    <a:pt x="41" y="8"/>
                    <a:pt x="41" y="8"/>
                    <a:pt x="41" y="8"/>
                  </a:cubicBezTo>
                  <a:cubicBezTo>
                    <a:pt x="42" y="8"/>
                    <a:pt x="42" y="8"/>
                    <a:pt x="43" y="9"/>
                  </a:cubicBezTo>
                  <a:cubicBezTo>
                    <a:pt x="47" y="9"/>
                    <a:pt x="51" y="10"/>
                    <a:pt x="53" y="12"/>
                  </a:cubicBezTo>
                  <a:cubicBezTo>
                    <a:pt x="53" y="12"/>
                    <a:pt x="53" y="12"/>
                    <a:pt x="53" y="12"/>
                  </a:cubicBezTo>
                  <a:cubicBezTo>
                    <a:pt x="53" y="12"/>
                    <a:pt x="53" y="12"/>
                    <a:pt x="53" y="12"/>
                  </a:cubicBezTo>
                  <a:cubicBezTo>
                    <a:pt x="54" y="13"/>
                    <a:pt x="54" y="13"/>
                    <a:pt x="54" y="13"/>
                  </a:cubicBezTo>
                  <a:cubicBezTo>
                    <a:pt x="54" y="13"/>
                    <a:pt x="54" y="12"/>
                    <a:pt x="54" y="12"/>
                  </a:cubicBezTo>
                  <a:cubicBezTo>
                    <a:pt x="54" y="12"/>
                    <a:pt x="54" y="11"/>
                    <a:pt x="54" y="11"/>
                  </a:cubicBezTo>
                  <a:cubicBezTo>
                    <a:pt x="54" y="11"/>
                    <a:pt x="54" y="10"/>
                    <a:pt x="54" y="10"/>
                  </a:cubicBezTo>
                  <a:cubicBezTo>
                    <a:pt x="55" y="10"/>
                    <a:pt x="55" y="9"/>
                    <a:pt x="55" y="9"/>
                  </a:cubicBezTo>
                  <a:cubicBezTo>
                    <a:pt x="55" y="9"/>
                    <a:pt x="55" y="9"/>
                    <a:pt x="55" y="9"/>
                  </a:cubicBezTo>
                  <a:cubicBezTo>
                    <a:pt x="55" y="8"/>
                    <a:pt x="56" y="7"/>
                    <a:pt x="56" y="7"/>
                  </a:cubicBezTo>
                  <a:cubicBezTo>
                    <a:pt x="56" y="7"/>
                    <a:pt x="56" y="7"/>
                    <a:pt x="56" y="6"/>
                  </a:cubicBezTo>
                  <a:cubicBezTo>
                    <a:pt x="57" y="6"/>
                    <a:pt x="57" y="6"/>
                    <a:pt x="57" y="5"/>
                  </a:cubicBezTo>
                  <a:cubicBezTo>
                    <a:pt x="57" y="5"/>
                    <a:pt x="57" y="5"/>
                    <a:pt x="57" y="5"/>
                  </a:cubicBezTo>
                  <a:cubicBezTo>
                    <a:pt x="57" y="5"/>
                    <a:pt x="57" y="5"/>
                    <a:pt x="57" y="5"/>
                  </a:cubicBezTo>
                  <a:cubicBezTo>
                    <a:pt x="57" y="5"/>
                    <a:pt x="56" y="5"/>
                    <a:pt x="56" y="5"/>
                  </a:cubicBezTo>
                  <a:cubicBezTo>
                    <a:pt x="56" y="5"/>
                    <a:pt x="55" y="4"/>
                    <a:pt x="55" y="4"/>
                  </a:cubicBezTo>
                  <a:cubicBezTo>
                    <a:pt x="55" y="4"/>
                    <a:pt x="55" y="4"/>
                    <a:pt x="54" y="4"/>
                  </a:cubicBezTo>
                  <a:cubicBezTo>
                    <a:pt x="54" y="4"/>
                    <a:pt x="54" y="4"/>
                    <a:pt x="54" y="4"/>
                  </a:cubicBezTo>
                  <a:cubicBezTo>
                    <a:pt x="54" y="4"/>
                    <a:pt x="54" y="4"/>
                    <a:pt x="54" y="4"/>
                  </a:cubicBezTo>
                  <a:cubicBezTo>
                    <a:pt x="54" y="4"/>
                    <a:pt x="54" y="4"/>
                    <a:pt x="53" y="4"/>
                  </a:cubicBezTo>
                  <a:cubicBezTo>
                    <a:pt x="53" y="4"/>
                    <a:pt x="53" y="3"/>
                    <a:pt x="53" y="3"/>
                  </a:cubicBezTo>
                  <a:cubicBezTo>
                    <a:pt x="52" y="3"/>
                    <a:pt x="48" y="1"/>
                    <a:pt x="45" y="2"/>
                  </a:cubicBezTo>
                  <a:cubicBezTo>
                    <a:pt x="43" y="2"/>
                    <a:pt x="41" y="1"/>
                    <a:pt x="40" y="1"/>
                  </a:cubicBezTo>
                  <a:cubicBezTo>
                    <a:pt x="39" y="1"/>
                    <a:pt x="38" y="0"/>
                    <a:pt x="37" y="1"/>
                  </a:cubicBezTo>
                  <a:cubicBezTo>
                    <a:pt x="36" y="1"/>
                    <a:pt x="35" y="1"/>
                    <a:pt x="33" y="1"/>
                  </a:cubicBezTo>
                  <a:cubicBezTo>
                    <a:pt x="31" y="1"/>
                    <a:pt x="27" y="1"/>
                    <a:pt x="26" y="0"/>
                  </a:cubicBezTo>
                  <a:cubicBezTo>
                    <a:pt x="26" y="0"/>
                    <a:pt x="25" y="0"/>
                    <a:pt x="25" y="0"/>
                  </a:cubicBezTo>
                  <a:cubicBezTo>
                    <a:pt x="23" y="1"/>
                    <a:pt x="21" y="1"/>
                    <a:pt x="19" y="0"/>
                  </a:cubicBezTo>
                  <a:cubicBezTo>
                    <a:pt x="19" y="0"/>
                    <a:pt x="18" y="0"/>
                    <a:pt x="18" y="0"/>
                  </a:cubicBezTo>
                  <a:cubicBezTo>
                    <a:pt x="18" y="0"/>
                    <a:pt x="18" y="0"/>
                    <a:pt x="18" y="0"/>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808" name="Freeform 1197"/>
            <p:cNvSpPr>
              <a:spLocks/>
            </p:cNvSpPr>
            <p:nvPr/>
          </p:nvSpPr>
          <p:spPr bwMode="auto">
            <a:xfrm>
              <a:off x="2442" y="3334"/>
              <a:ext cx="31" cy="62"/>
            </a:xfrm>
            <a:custGeom>
              <a:avLst/>
              <a:gdLst>
                <a:gd name="T0" fmla="*/ 9 w 33"/>
                <a:gd name="T1" fmla="*/ 7 h 64"/>
                <a:gd name="T2" fmla="*/ 1 w 33"/>
                <a:gd name="T3" fmla="*/ 36 h 64"/>
                <a:gd name="T4" fmla="*/ 0 w 33"/>
                <a:gd name="T5" fmla="*/ 38 h 64"/>
                <a:gd name="T6" fmla="*/ 3 w 33"/>
                <a:gd name="T7" fmla="*/ 41 h 64"/>
                <a:gd name="T8" fmla="*/ 5 w 33"/>
                <a:gd name="T9" fmla="*/ 43 h 64"/>
                <a:gd name="T10" fmla="*/ 8 w 33"/>
                <a:gd name="T11" fmla="*/ 61 h 64"/>
                <a:gd name="T12" fmla="*/ 8 w 33"/>
                <a:gd name="T13" fmla="*/ 64 h 64"/>
                <a:gd name="T14" fmla="*/ 10 w 33"/>
                <a:gd name="T15" fmla="*/ 64 h 64"/>
                <a:gd name="T16" fmla="*/ 10 w 33"/>
                <a:gd name="T17" fmla="*/ 64 h 64"/>
                <a:gd name="T18" fmla="*/ 12 w 33"/>
                <a:gd name="T19" fmla="*/ 64 h 64"/>
                <a:gd name="T20" fmla="*/ 14 w 33"/>
                <a:gd name="T21" fmla="*/ 64 h 64"/>
                <a:gd name="T22" fmla="*/ 20 w 33"/>
                <a:gd name="T23" fmla="*/ 63 h 64"/>
                <a:gd name="T24" fmla="*/ 20 w 33"/>
                <a:gd name="T25" fmla="*/ 63 h 64"/>
                <a:gd name="T26" fmla="*/ 20 w 33"/>
                <a:gd name="T27" fmla="*/ 63 h 64"/>
                <a:gd name="T28" fmla="*/ 20 w 33"/>
                <a:gd name="T29" fmla="*/ 62 h 64"/>
                <a:gd name="T30" fmla="*/ 20 w 33"/>
                <a:gd name="T31" fmla="*/ 62 h 64"/>
                <a:gd name="T32" fmla="*/ 20 w 33"/>
                <a:gd name="T33" fmla="*/ 60 h 64"/>
                <a:gd name="T34" fmla="*/ 25 w 33"/>
                <a:gd name="T35" fmla="*/ 52 h 64"/>
                <a:gd name="T36" fmla="*/ 24 w 33"/>
                <a:gd name="T37" fmla="*/ 50 h 64"/>
                <a:gd name="T38" fmla="*/ 22 w 33"/>
                <a:gd name="T39" fmla="*/ 49 h 64"/>
                <a:gd name="T40" fmla="*/ 22 w 33"/>
                <a:gd name="T41" fmla="*/ 44 h 64"/>
                <a:gd name="T42" fmla="*/ 25 w 33"/>
                <a:gd name="T43" fmla="*/ 40 h 64"/>
                <a:gd name="T44" fmla="*/ 22 w 33"/>
                <a:gd name="T45" fmla="*/ 37 h 64"/>
                <a:gd name="T46" fmla="*/ 20 w 33"/>
                <a:gd name="T47" fmla="*/ 32 h 64"/>
                <a:gd name="T48" fmla="*/ 25 w 33"/>
                <a:gd name="T49" fmla="*/ 29 h 64"/>
                <a:gd name="T50" fmla="*/ 25 w 33"/>
                <a:gd name="T51" fmla="*/ 29 h 64"/>
                <a:gd name="T52" fmla="*/ 27 w 33"/>
                <a:gd name="T53" fmla="*/ 22 h 64"/>
                <a:gd name="T54" fmla="*/ 26 w 33"/>
                <a:gd name="T55" fmla="*/ 17 h 64"/>
                <a:gd name="T56" fmla="*/ 25 w 33"/>
                <a:gd name="T57" fmla="*/ 13 h 64"/>
                <a:gd name="T58" fmla="*/ 30 w 33"/>
                <a:gd name="T59" fmla="*/ 8 h 64"/>
                <a:gd name="T60" fmla="*/ 33 w 33"/>
                <a:gd name="T61" fmla="*/ 6 h 64"/>
                <a:gd name="T62" fmla="*/ 30 w 33"/>
                <a:gd name="T63" fmla="*/ 2 h 64"/>
                <a:gd name="T64" fmla="*/ 26 w 33"/>
                <a:gd name="T65" fmla="*/ 2 h 64"/>
                <a:gd name="T66" fmla="*/ 25 w 33"/>
                <a:gd name="T67" fmla="*/ 3 h 64"/>
                <a:gd name="T68" fmla="*/ 23 w 33"/>
                <a:gd name="T69" fmla="*/ 4 h 64"/>
                <a:gd name="T70" fmla="*/ 21 w 33"/>
                <a:gd name="T71" fmla="*/ 3 h 64"/>
                <a:gd name="T72" fmla="*/ 21 w 33"/>
                <a:gd name="T73" fmla="*/ 3 h 64"/>
                <a:gd name="T74" fmla="*/ 19 w 33"/>
                <a:gd name="T75" fmla="*/ 3 h 64"/>
                <a:gd name="T76" fmla="*/ 17 w 33"/>
                <a:gd name="T77" fmla="*/ 3 h 64"/>
                <a:gd name="T78" fmla="*/ 16 w 33"/>
                <a:gd name="T79" fmla="*/ 3 h 64"/>
                <a:gd name="T80" fmla="*/ 16 w 33"/>
                <a:gd name="T81" fmla="*/ 3 h 64"/>
                <a:gd name="T82" fmla="*/ 15 w 33"/>
                <a:gd name="T83" fmla="*/ 3 h 64"/>
                <a:gd name="T84" fmla="*/ 15 w 33"/>
                <a:gd name="T85" fmla="*/ 3 h 64"/>
                <a:gd name="T86" fmla="*/ 14 w 33"/>
                <a:gd name="T87" fmla="*/ 3 h 64"/>
                <a:gd name="T88" fmla="*/ 14 w 33"/>
                <a:gd name="T89" fmla="*/ 3 h 64"/>
                <a:gd name="T90" fmla="*/ 14 w 33"/>
                <a:gd name="T91" fmla="*/ 2 h 64"/>
                <a:gd name="T92" fmla="*/ 13 w 33"/>
                <a:gd name="T93" fmla="*/ 2 h 64"/>
                <a:gd name="T94" fmla="*/ 13 w 33"/>
                <a:gd name="T95" fmla="*/ 2 h 64"/>
                <a:gd name="T96" fmla="*/ 12 w 33"/>
                <a:gd name="T97" fmla="*/ 1 h 64"/>
                <a:gd name="T98" fmla="*/ 12 w 33"/>
                <a:gd name="T99" fmla="*/ 1 h 64"/>
                <a:gd name="T100" fmla="*/ 12 w 33"/>
                <a:gd name="T101" fmla="*/ 1 h 64"/>
                <a:gd name="T102" fmla="*/ 12 w 33"/>
                <a:gd name="T103" fmla="*/ 0 h 64"/>
                <a:gd name="T104" fmla="*/ 12 w 33"/>
                <a:gd name="T105" fmla="*/ 0 h 64"/>
                <a:gd name="T106" fmla="*/ 11 w 33"/>
                <a:gd name="T107" fmla="*/ 0 h 64"/>
                <a:gd name="T108" fmla="*/ 10 w 33"/>
                <a:gd name="T109" fmla="*/ 1 h 64"/>
                <a:gd name="T110" fmla="*/ 9 w 33"/>
                <a:gd name="T111" fmla="*/ 2 h 64"/>
                <a:gd name="T112" fmla="*/ 8 w 33"/>
                <a:gd name="T113" fmla="*/ 2 h 64"/>
                <a:gd name="T114" fmla="*/ 9 w 33"/>
                <a:gd name="T115" fmla="*/ 7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3" h="64">
                  <a:moveTo>
                    <a:pt x="9" y="7"/>
                  </a:moveTo>
                  <a:cubicBezTo>
                    <a:pt x="11" y="11"/>
                    <a:pt x="6" y="31"/>
                    <a:pt x="1" y="36"/>
                  </a:cubicBezTo>
                  <a:cubicBezTo>
                    <a:pt x="0" y="38"/>
                    <a:pt x="0" y="38"/>
                    <a:pt x="0" y="38"/>
                  </a:cubicBezTo>
                  <a:cubicBezTo>
                    <a:pt x="0" y="39"/>
                    <a:pt x="2" y="40"/>
                    <a:pt x="3" y="41"/>
                  </a:cubicBezTo>
                  <a:cubicBezTo>
                    <a:pt x="4" y="42"/>
                    <a:pt x="5" y="42"/>
                    <a:pt x="5" y="43"/>
                  </a:cubicBezTo>
                  <a:cubicBezTo>
                    <a:pt x="10" y="46"/>
                    <a:pt x="9" y="55"/>
                    <a:pt x="8" y="61"/>
                  </a:cubicBezTo>
                  <a:cubicBezTo>
                    <a:pt x="8" y="62"/>
                    <a:pt x="8" y="63"/>
                    <a:pt x="8" y="64"/>
                  </a:cubicBezTo>
                  <a:cubicBezTo>
                    <a:pt x="8" y="64"/>
                    <a:pt x="8" y="64"/>
                    <a:pt x="10" y="64"/>
                  </a:cubicBezTo>
                  <a:cubicBezTo>
                    <a:pt x="10" y="64"/>
                    <a:pt x="10" y="64"/>
                    <a:pt x="10" y="64"/>
                  </a:cubicBezTo>
                  <a:cubicBezTo>
                    <a:pt x="10" y="64"/>
                    <a:pt x="11" y="64"/>
                    <a:pt x="12" y="64"/>
                  </a:cubicBezTo>
                  <a:cubicBezTo>
                    <a:pt x="13" y="64"/>
                    <a:pt x="14" y="64"/>
                    <a:pt x="14" y="64"/>
                  </a:cubicBezTo>
                  <a:cubicBezTo>
                    <a:pt x="16" y="64"/>
                    <a:pt x="18" y="63"/>
                    <a:pt x="20" y="63"/>
                  </a:cubicBezTo>
                  <a:cubicBezTo>
                    <a:pt x="20" y="63"/>
                    <a:pt x="20" y="63"/>
                    <a:pt x="20" y="63"/>
                  </a:cubicBezTo>
                  <a:cubicBezTo>
                    <a:pt x="20" y="63"/>
                    <a:pt x="20" y="63"/>
                    <a:pt x="20" y="63"/>
                  </a:cubicBezTo>
                  <a:cubicBezTo>
                    <a:pt x="20" y="62"/>
                    <a:pt x="20" y="62"/>
                    <a:pt x="20" y="62"/>
                  </a:cubicBezTo>
                  <a:cubicBezTo>
                    <a:pt x="20" y="62"/>
                    <a:pt x="20" y="62"/>
                    <a:pt x="20" y="62"/>
                  </a:cubicBezTo>
                  <a:cubicBezTo>
                    <a:pt x="20" y="61"/>
                    <a:pt x="20" y="61"/>
                    <a:pt x="20" y="60"/>
                  </a:cubicBezTo>
                  <a:cubicBezTo>
                    <a:pt x="20" y="58"/>
                    <a:pt x="20" y="53"/>
                    <a:pt x="25" y="52"/>
                  </a:cubicBezTo>
                  <a:cubicBezTo>
                    <a:pt x="25" y="51"/>
                    <a:pt x="24" y="51"/>
                    <a:pt x="24" y="50"/>
                  </a:cubicBezTo>
                  <a:cubicBezTo>
                    <a:pt x="23" y="50"/>
                    <a:pt x="23" y="50"/>
                    <a:pt x="22" y="49"/>
                  </a:cubicBezTo>
                  <a:cubicBezTo>
                    <a:pt x="21" y="48"/>
                    <a:pt x="21" y="45"/>
                    <a:pt x="22" y="44"/>
                  </a:cubicBezTo>
                  <a:cubicBezTo>
                    <a:pt x="23" y="42"/>
                    <a:pt x="24" y="41"/>
                    <a:pt x="25" y="40"/>
                  </a:cubicBezTo>
                  <a:cubicBezTo>
                    <a:pt x="24" y="40"/>
                    <a:pt x="23" y="39"/>
                    <a:pt x="22" y="37"/>
                  </a:cubicBezTo>
                  <a:cubicBezTo>
                    <a:pt x="20" y="35"/>
                    <a:pt x="20" y="33"/>
                    <a:pt x="20" y="32"/>
                  </a:cubicBezTo>
                  <a:cubicBezTo>
                    <a:pt x="21" y="30"/>
                    <a:pt x="24" y="29"/>
                    <a:pt x="25" y="29"/>
                  </a:cubicBezTo>
                  <a:cubicBezTo>
                    <a:pt x="25" y="29"/>
                    <a:pt x="25" y="29"/>
                    <a:pt x="25" y="29"/>
                  </a:cubicBezTo>
                  <a:cubicBezTo>
                    <a:pt x="25" y="27"/>
                    <a:pt x="25" y="24"/>
                    <a:pt x="27" y="22"/>
                  </a:cubicBezTo>
                  <a:cubicBezTo>
                    <a:pt x="28" y="21"/>
                    <a:pt x="27" y="19"/>
                    <a:pt x="26" y="17"/>
                  </a:cubicBezTo>
                  <a:cubicBezTo>
                    <a:pt x="26" y="15"/>
                    <a:pt x="25" y="14"/>
                    <a:pt x="25" y="13"/>
                  </a:cubicBezTo>
                  <a:cubicBezTo>
                    <a:pt x="25" y="10"/>
                    <a:pt x="28" y="9"/>
                    <a:pt x="30" y="8"/>
                  </a:cubicBezTo>
                  <a:cubicBezTo>
                    <a:pt x="31" y="7"/>
                    <a:pt x="32" y="7"/>
                    <a:pt x="33" y="6"/>
                  </a:cubicBezTo>
                  <a:cubicBezTo>
                    <a:pt x="32" y="5"/>
                    <a:pt x="30" y="4"/>
                    <a:pt x="30" y="2"/>
                  </a:cubicBezTo>
                  <a:cubicBezTo>
                    <a:pt x="30" y="2"/>
                    <a:pt x="28" y="1"/>
                    <a:pt x="26" y="2"/>
                  </a:cubicBezTo>
                  <a:cubicBezTo>
                    <a:pt x="26" y="3"/>
                    <a:pt x="26" y="3"/>
                    <a:pt x="25" y="3"/>
                  </a:cubicBezTo>
                  <a:cubicBezTo>
                    <a:pt x="24" y="4"/>
                    <a:pt x="24" y="4"/>
                    <a:pt x="23" y="4"/>
                  </a:cubicBezTo>
                  <a:cubicBezTo>
                    <a:pt x="22" y="4"/>
                    <a:pt x="22" y="3"/>
                    <a:pt x="21" y="3"/>
                  </a:cubicBezTo>
                  <a:cubicBezTo>
                    <a:pt x="21" y="3"/>
                    <a:pt x="21" y="3"/>
                    <a:pt x="21" y="3"/>
                  </a:cubicBezTo>
                  <a:cubicBezTo>
                    <a:pt x="20" y="3"/>
                    <a:pt x="20" y="3"/>
                    <a:pt x="19" y="3"/>
                  </a:cubicBezTo>
                  <a:cubicBezTo>
                    <a:pt x="18" y="3"/>
                    <a:pt x="18" y="3"/>
                    <a:pt x="17" y="3"/>
                  </a:cubicBezTo>
                  <a:cubicBezTo>
                    <a:pt x="17" y="3"/>
                    <a:pt x="17" y="3"/>
                    <a:pt x="16" y="3"/>
                  </a:cubicBezTo>
                  <a:cubicBezTo>
                    <a:pt x="16" y="3"/>
                    <a:pt x="16" y="3"/>
                    <a:pt x="16" y="3"/>
                  </a:cubicBezTo>
                  <a:cubicBezTo>
                    <a:pt x="16" y="3"/>
                    <a:pt x="16" y="3"/>
                    <a:pt x="15" y="3"/>
                  </a:cubicBezTo>
                  <a:cubicBezTo>
                    <a:pt x="15" y="3"/>
                    <a:pt x="15" y="3"/>
                    <a:pt x="15" y="3"/>
                  </a:cubicBezTo>
                  <a:cubicBezTo>
                    <a:pt x="14" y="3"/>
                    <a:pt x="14" y="3"/>
                    <a:pt x="14" y="3"/>
                  </a:cubicBezTo>
                  <a:cubicBezTo>
                    <a:pt x="14" y="3"/>
                    <a:pt x="14" y="3"/>
                    <a:pt x="14" y="3"/>
                  </a:cubicBezTo>
                  <a:cubicBezTo>
                    <a:pt x="14" y="2"/>
                    <a:pt x="14" y="2"/>
                    <a:pt x="14" y="2"/>
                  </a:cubicBezTo>
                  <a:cubicBezTo>
                    <a:pt x="13" y="2"/>
                    <a:pt x="13" y="2"/>
                    <a:pt x="13" y="2"/>
                  </a:cubicBezTo>
                  <a:cubicBezTo>
                    <a:pt x="13" y="2"/>
                    <a:pt x="13" y="2"/>
                    <a:pt x="13" y="2"/>
                  </a:cubicBezTo>
                  <a:cubicBezTo>
                    <a:pt x="13" y="2"/>
                    <a:pt x="13" y="2"/>
                    <a:pt x="12" y="1"/>
                  </a:cubicBezTo>
                  <a:cubicBezTo>
                    <a:pt x="12" y="1"/>
                    <a:pt x="12" y="1"/>
                    <a:pt x="12" y="1"/>
                  </a:cubicBezTo>
                  <a:cubicBezTo>
                    <a:pt x="12" y="1"/>
                    <a:pt x="12" y="1"/>
                    <a:pt x="12" y="1"/>
                  </a:cubicBezTo>
                  <a:cubicBezTo>
                    <a:pt x="12" y="1"/>
                    <a:pt x="12" y="0"/>
                    <a:pt x="12" y="0"/>
                  </a:cubicBezTo>
                  <a:cubicBezTo>
                    <a:pt x="12" y="0"/>
                    <a:pt x="12" y="0"/>
                    <a:pt x="12" y="0"/>
                  </a:cubicBezTo>
                  <a:cubicBezTo>
                    <a:pt x="12" y="0"/>
                    <a:pt x="11" y="0"/>
                    <a:pt x="11" y="0"/>
                  </a:cubicBezTo>
                  <a:cubicBezTo>
                    <a:pt x="11" y="1"/>
                    <a:pt x="10" y="1"/>
                    <a:pt x="10" y="1"/>
                  </a:cubicBezTo>
                  <a:cubicBezTo>
                    <a:pt x="9" y="1"/>
                    <a:pt x="9" y="1"/>
                    <a:pt x="9" y="2"/>
                  </a:cubicBezTo>
                  <a:cubicBezTo>
                    <a:pt x="9" y="2"/>
                    <a:pt x="9" y="2"/>
                    <a:pt x="8" y="2"/>
                  </a:cubicBezTo>
                  <a:cubicBezTo>
                    <a:pt x="8" y="4"/>
                    <a:pt x="8" y="6"/>
                    <a:pt x="9" y="7"/>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809" name="Freeform 1198"/>
            <p:cNvSpPr>
              <a:spLocks/>
            </p:cNvSpPr>
            <p:nvPr/>
          </p:nvSpPr>
          <p:spPr bwMode="auto">
            <a:xfrm>
              <a:off x="2582" y="3176"/>
              <a:ext cx="39" cy="32"/>
            </a:xfrm>
            <a:custGeom>
              <a:avLst/>
              <a:gdLst>
                <a:gd name="T0" fmla="*/ 27 w 40"/>
                <a:gd name="T1" fmla="*/ 31 h 33"/>
                <a:gd name="T2" fmla="*/ 28 w 40"/>
                <a:gd name="T3" fmla="*/ 28 h 33"/>
                <a:gd name="T4" fmla="*/ 28 w 40"/>
                <a:gd name="T5" fmla="*/ 26 h 33"/>
                <a:gd name="T6" fmla="*/ 30 w 40"/>
                <a:gd name="T7" fmla="*/ 22 h 33"/>
                <a:gd name="T8" fmla="*/ 37 w 40"/>
                <a:gd name="T9" fmla="*/ 16 h 33"/>
                <a:gd name="T10" fmla="*/ 35 w 40"/>
                <a:gd name="T11" fmla="*/ 13 h 33"/>
                <a:gd name="T12" fmla="*/ 33 w 40"/>
                <a:gd name="T13" fmla="*/ 11 h 33"/>
                <a:gd name="T14" fmla="*/ 36 w 40"/>
                <a:gd name="T15" fmla="*/ 8 h 33"/>
                <a:gd name="T16" fmla="*/ 39 w 40"/>
                <a:gd name="T17" fmla="*/ 4 h 33"/>
                <a:gd name="T18" fmla="*/ 40 w 40"/>
                <a:gd name="T19" fmla="*/ 4 h 33"/>
                <a:gd name="T20" fmla="*/ 40 w 40"/>
                <a:gd name="T21" fmla="*/ 3 h 33"/>
                <a:gd name="T22" fmla="*/ 39 w 40"/>
                <a:gd name="T23" fmla="*/ 2 h 33"/>
                <a:gd name="T24" fmla="*/ 37 w 40"/>
                <a:gd name="T25" fmla="*/ 1 h 33"/>
                <a:gd name="T26" fmla="*/ 27 w 40"/>
                <a:gd name="T27" fmla="*/ 1 h 33"/>
                <a:gd name="T28" fmla="*/ 23 w 40"/>
                <a:gd name="T29" fmla="*/ 6 h 33"/>
                <a:gd name="T30" fmla="*/ 19 w 40"/>
                <a:gd name="T31" fmla="*/ 11 h 33"/>
                <a:gd name="T32" fmla="*/ 14 w 40"/>
                <a:gd name="T33" fmla="*/ 9 h 33"/>
                <a:gd name="T34" fmla="*/ 10 w 40"/>
                <a:gd name="T35" fmla="*/ 16 h 33"/>
                <a:gd name="T36" fmla="*/ 0 w 40"/>
                <a:gd name="T37" fmla="*/ 30 h 33"/>
                <a:gd name="T38" fmla="*/ 1 w 40"/>
                <a:gd name="T39" fmla="*/ 30 h 33"/>
                <a:gd name="T40" fmla="*/ 2 w 40"/>
                <a:gd name="T41" fmla="*/ 30 h 33"/>
                <a:gd name="T42" fmla="*/ 4 w 40"/>
                <a:gd name="T43" fmla="*/ 30 h 33"/>
                <a:gd name="T44" fmla="*/ 5 w 40"/>
                <a:gd name="T45" fmla="*/ 29 h 33"/>
                <a:gd name="T46" fmla="*/ 6 w 40"/>
                <a:gd name="T47" fmla="*/ 29 h 33"/>
                <a:gd name="T48" fmla="*/ 7 w 40"/>
                <a:gd name="T49" fmla="*/ 28 h 33"/>
                <a:gd name="T50" fmla="*/ 8 w 40"/>
                <a:gd name="T51" fmla="*/ 28 h 33"/>
                <a:gd name="T52" fmla="*/ 10 w 40"/>
                <a:gd name="T53" fmla="*/ 26 h 33"/>
                <a:gd name="T54" fmla="*/ 17 w 40"/>
                <a:gd name="T55" fmla="*/ 27 h 33"/>
                <a:gd name="T56" fmla="*/ 18 w 40"/>
                <a:gd name="T57" fmla="*/ 27 h 33"/>
                <a:gd name="T58" fmla="*/ 22 w 40"/>
                <a:gd name="T59" fmla="*/ 30 h 33"/>
                <a:gd name="T60" fmla="*/ 24 w 40"/>
                <a:gd name="T61" fmla="*/ 31 h 33"/>
                <a:gd name="T62" fmla="*/ 25 w 40"/>
                <a:gd name="T63" fmla="*/ 32 h 33"/>
                <a:gd name="T64" fmla="*/ 26 w 40"/>
                <a:gd name="T65" fmla="*/ 33 h 33"/>
                <a:gd name="T66" fmla="*/ 27 w 40"/>
                <a:gd name="T67" fmla="*/ 3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 h="33">
                  <a:moveTo>
                    <a:pt x="27" y="33"/>
                  </a:moveTo>
                  <a:cubicBezTo>
                    <a:pt x="27" y="33"/>
                    <a:pt x="27" y="32"/>
                    <a:pt x="27" y="31"/>
                  </a:cubicBezTo>
                  <a:cubicBezTo>
                    <a:pt x="27" y="31"/>
                    <a:pt x="27" y="31"/>
                    <a:pt x="27" y="30"/>
                  </a:cubicBezTo>
                  <a:cubicBezTo>
                    <a:pt x="27" y="30"/>
                    <a:pt x="28" y="29"/>
                    <a:pt x="28" y="28"/>
                  </a:cubicBezTo>
                  <a:cubicBezTo>
                    <a:pt x="28" y="28"/>
                    <a:pt x="28" y="28"/>
                    <a:pt x="28" y="28"/>
                  </a:cubicBezTo>
                  <a:cubicBezTo>
                    <a:pt x="28" y="28"/>
                    <a:pt x="28" y="27"/>
                    <a:pt x="28" y="26"/>
                  </a:cubicBezTo>
                  <a:cubicBezTo>
                    <a:pt x="28" y="25"/>
                    <a:pt x="27" y="23"/>
                    <a:pt x="28" y="22"/>
                  </a:cubicBezTo>
                  <a:cubicBezTo>
                    <a:pt x="29" y="22"/>
                    <a:pt x="29" y="22"/>
                    <a:pt x="30" y="22"/>
                  </a:cubicBezTo>
                  <a:cubicBezTo>
                    <a:pt x="35" y="22"/>
                    <a:pt x="35" y="21"/>
                    <a:pt x="35" y="21"/>
                  </a:cubicBezTo>
                  <a:cubicBezTo>
                    <a:pt x="35" y="18"/>
                    <a:pt x="36" y="17"/>
                    <a:pt x="37" y="16"/>
                  </a:cubicBezTo>
                  <a:cubicBezTo>
                    <a:pt x="37" y="16"/>
                    <a:pt x="37" y="16"/>
                    <a:pt x="37" y="16"/>
                  </a:cubicBezTo>
                  <a:cubicBezTo>
                    <a:pt x="37" y="15"/>
                    <a:pt x="35" y="14"/>
                    <a:pt x="35" y="13"/>
                  </a:cubicBezTo>
                  <a:cubicBezTo>
                    <a:pt x="34" y="13"/>
                    <a:pt x="34" y="12"/>
                    <a:pt x="34" y="12"/>
                  </a:cubicBezTo>
                  <a:cubicBezTo>
                    <a:pt x="33" y="11"/>
                    <a:pt x="33" y="11"/>
                    <a:pt x="33" y="11"/>
                  </a:cubicBezTo>
                  <a:cubicBezTo>
                    <a:pt x="33" y="10"/>
                    <a:pt x="33" y="10"/>
                    <a:pt x="33" y="10"/>
                  </a:cubicBezTo>
                  <a:cubicBezTo>
                    <a:pt x="34" y="9"/>
                    <a:pt x="35" y="8"/>
                    <a:pt x="36" y="8"/>
                  </a:cubicBezTo>
                  <a:cubicBezTo>
                    <a:pt x="37" y="7"/>
                    <a:pt x="38" y="6"/>
                    <a:pt x="39" y="4"/>
                  </a:cubicBezTo>
                  <a:cubicBezTo>
                    <a:pt x="39" y="4"/>
                    <a:pt x="39" y="4"/>
                    <a:pt x="39" y="4"/>
                  </a:cubicBezTo>
                  <a:cubicBezTo>
                    <a:pt x="39" y="4"/>
                    <a:pt x="39" y="4"/>
                    <a:pt x="40" y="4"/>
                  </a:cubicBezTo>
                  <a:cubicBezTo>
                    <a:pt x="40" y="4"/>
                    <a:pt x="40" y="4"/>
                    <a:pt x="40" y="4"/>
                  </a:cubicBezTo>
                  <a:cubicBezTo>
                    <a:pt x="40" y="4"/>
                    <a:pt x="40" y="4"/>
                    <a:pt x="40" y="4"/>
                  </a:cubicBezTo>
                  <a:cubicBezTo>
                    <a:pt x="40" y="4"/>
                    <a:pt x="40" y="3"/>
                    <a:pt x="40" y="3"/>
                  </a:cubicBezTo>
                  <a:cubicBezTo>
                    <a:pt x="40" y="3"/>
                    <a:pt x="40" y="3"/>
                    <a:pt x="40" y="3"/>
                  </a:cubicBezTo>
                  <a:cubicBezTo>
                    <a:pt x="40" y="2"/>
                    <a:pt x="40" y="2"/>
                    <a:pt x="39" y="2"/>
                  </a:cubicBezTo>
                  <a:cubicBezTo>
                    <a:pt x="39" y="1"/>
                    <a:pt x="39" y="1"/>
                    <a:pt x="39" y="1"/>
                  </a:cubicBezTo>
                  <a:cubicBezTo>
                    <a:pt x="39" y="2"/>
                    <a:pt x="38" y="1"/>
                    <a:pt x="37" y="1"/>
                  </a:cubicBezTo>
                  <a:cubicBezTo>
                    <a:pt x="35" y="0"/>
                    <a:pt x="32" y="0"/>
                    <a:pt x="27" y="1"/>
                  </a:cubicBezTo>
                  <a:cubicBezTo>
                    <a:pt x="27" y="1"/>
                    <a:pt x="27" y="1"/>
                    <a:pt x="27" y="1"/>
                  </a:cubicBezTo>
                  <a:cubicBezTo>
                    <a:pt x="24" y="2"/>
                    <a:pt x="23" y="4"/>
                    <a:pt x="23" y="4"/>
                  </a:cubicBezTo>
                  <a:cubicBezTo>
                    <a:pt x="23" y="5"/>
                    <a:pt x="23" y="6"/>
                    <a:pt x="23" y="6"/>
                  </a:cubicBezTo>
                  <a:cubicBezTo>
                    <a:pt x="24" y="7"/>
                    <a:pt x="24" y="8"/>
                    <a:pt x="24" y="9"/>
                  </a:cubicBezTo>
                  <a:cubicBezTo>
                    <a:pt x="23" y="11"/>
                    <a:pt x="21" y="11"/>
                    <a:pt x="19" y="11"/>
                  </a:cubicBezTo>
                  <a:cubicBezTo>
                    <a:pt x="17" y="11"/>
                    <a:pt x="15" y="10"/>
                    <a:pt x="15" y="8"/>
                  </a:cubicBezTo>
                  <a:cubicBezTo>
                    <a:pt x="14" y="8"/>
                    <a:pt x="14" y="9"/>
                    <a:pt x="14" y="9"/>
                  </a:cubicBezTo>
                  <a:cubicBezTo>
                    <a:pt x="13" y="9"/>
                    <a:pt x="13" y="10"/>
                    <a:pt x="13" y="10"/>
                  </a:cubicBezTo>
                  <a:cubicBezTo>
                    <a:pt x="14" y="13"/>
                    <a:pt x="12" y="14"/>
                    <a:pt x="10" y="16"/>
                  </a:cubicBezTo>
                  <a:cubicBezTo>
                    <a:pt x="9" y="17"/>
                    <a:pt x="8" y="18"/>
                    <a:pt x="8" y="19"/>
                  </a:cubicBezTo>
                  <a:cubicBezTo>
                    <a:pt x="9" y="23"/>
                    <a:pt x="6" y="27"/>
                    <a:pt x="0" y="30"/>
                  </a:cubicBezTo>
                  <a:cubicBezTo>
                    <a:pt x="0" y="30"/>
                    <a:pt x="0" y="30"/>
                    <a:pt x="1" y="30"/>
                  </a:cubicBezTo>
                  <a:cubicBezTo>
                    <a:pt x="1" y="30"/>
                    <a:pt x="1" y="30"/>
                    <a:pt x="1" y="30"/>
                  </a:cubicBezTo>
                  <a:cubicBezTo>
                    <a:pt x="1" y="30"/>
                    <a:pt x="1" y="30"/>
                    <a:pt x="2" y="30"/>
                  </a:cubicBezTo>
                  <a:cubicBezTo>
                    <a:pt x="2" y="30"/>
                    <a:pt x="2" y="30"/>
                    <a:pt x="2" y="30"/>
                  </a:cubicBezTo>
                  <a:cubicBezTo>
                    <a:pt x="2" y="30"/>
                    <a:pt x="3" y="30"/>
                    <a:pt x="3" y="30"/>
                  </a:cubicBezTo>
                  <a:cubicBezTo>
                    <a:pt x="3" y="30"/>
                    <a:pt x="3" y="30"/>
                    <a:pt x="4" y="30"/>
                  </a:cubicBezTo>
                  <a:cubicBezTo>
                    <a:pt x="4" y="30"/>
                    <a:pt x="4" y="30"/>
                    <a:pt x="4" y="30"/>
                  </a:cubicBezTo>
                  <a:cubicBezTo>
                    <a:pt x="4" y="29"/>
                    <a:pt x="5" y="29"/>
                    <a:pt x="5" y="29"/>
                  </a:cubicBezTo>
                  <a:cubicBezTo>
                    <a:pt x="5" y="29"/>
                    <a:pt x="5" y="29"/>
                    <a:pt x="6" y="29"/>
                  </a:cubicBezTo>
                  <a:cubicBezTo>
                    <a:pt x="6" y="29"/>
                    <a:pt x="6" y="29"/>
                    <a:pt x="6" y="29"/>
                  </a:cubicBezTo>
                  <a:cubicBezTo>
                    <a:pt x="6" y="29"/>
                    <a:pt x="6" y="29"/>
                    <a:pt x="7" y="29"/>
                  </a:cubicBezTo>
                  <a:cubicBezTo>
                    <a:pt x="7" y="29"/>
                    <a:pt x="7" y="29"/>
                    <a:pt x="7" y="28"/>
                  </a:cubicBezTo>
                  <a:cubicBezTo>
                    <a:pt x="7" y="28"/>
                    <a:pt x="8" y="28"/>
                    <a:pt x="8" y="28"/>
                  </a:cubicBezTo>
                  <a:cubicBezTo>
                    <a:pt x="8" y="28"/>
                    <a:pt x="8" y="28"/>
                    <a:pt x="8" y="28"/>
                  </a:cubicBezTo>
                  <a:cubicBezTo>
                    <a:pt x="8" y="28"/>
                    <a:pt x="9" y="28"/>
                    <a:pt x="9" y="27"/>
                  </a:cubicBezTo>
                  <a:cubicBezTo>
                    <a:pt x="9" y="27"/>
                    <a:pt x="10" y="27"/>
                    <a:pt x="10" y="26"/>
                  </a:cubicBezTo>
                  <a:cubicBezTo>
                    <a:pt x="11" y="26"/>
                    <a:pt x="12" y="26"/>
                    <a:pt x="13" y="26"/>
                  </a:cubicBezTo>
                  <a:cubicBezTo>
                    <a:pt x="14" y="26"/>
                    <a:pt x="16" y="26"/>
                    <a:pt x="17" y="27"/>
                  </a:cubicBezTo>
                  <a:cubicBezTo>
                    <a:pt x="17" y="27"/>
                    <a:pt x="17" y="27"/>
                    <a:pt x="17" y="27"/>
                  </a:cubicBezTo>
                  <a:cubicBezTo>
                    <a:pt x="17" y="27"/>
                    <a:pt x="18" y="27"/>
                    <a:pt x="18" y="27"/>
                  </a:cubicBezTo>
                  <a:cubicBezTo>
                    <a:pt x="18" y="28"/>
                    <a:pt x="19" y="28"/>
                    <a:pt x="19" y="28"/>
                  </a:cubicBezTo>
                  <a:cubicBezTo>
                    <a:pt x="20" y="29"/>
                    <a:pt x="21" y="30"/>
                    <a:pt x="22" y="30"/>
                  </a:cubicBezTo>
                  <a:cubicBezTo>
                    <a:pt x="22" y="30"/>
                    <a:pt x="23" y="31"/>
                    <a:pt x="23" y="31"/>
                  </a:cubicBezTo>
                  <a:cubicBezTo>
                    <a:pt x="23" y="31"/>
                    <a:pt x="23" y="31"/>
                    <a:pt x="24" y="31"/>
                  </a:cubicBezTo>
                  <a:cubicBezTo>
                    <a:pt x="24" y="31"/>
                    <a:pt x="24" y="31"/>
                    <a:pt x="24" y="32"/>
                  </a:cubicBezTo>
                  <a:cubicBezTo>
                    <a:pt x="25" y="32"/>
                    <a:pt x="25" y="32"/>
                    <a:pt x="25" y="32"/>
                  </a:cubicBezTo>
                  <a:cubicBezTo>
                    <a:pt x="25" y="32"/>
                    <a:pt x="25" y="32"/>
                    <a:pt x="26" y="33"/>
                  </a:cubicBezTo>
                  <a:cubicBezTo>
                    <a:pt x="26" y="33"/>
                    <a:pt x="26" y="33"/>
                    <a:pt x="26" y="33"/>
                  </a:cubicBezTo>
                  <a:cubicBezTo>
                    <a:pt x="26" y="33"/>
                    <a:pt x="27" y="33"/>
                    <a:pt x="27" y="33"/>
                  </a:cubicBezTo>
                  <a:cubicBezTo>
                    <a:pt x="27" y="33"/>
                    <a:pt x="27" y="33"/>
                    <a:pt x="27" y="33"/>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810" name="Freeform 1199"/>
            <p:cNvSpPr>
              <a:spLocks/>
            </p:cNvSpPr>
            <p:nvPr/>
          </p:nvSpPr>
          <p:spPr bwMode="auto">
            <a:xfrm>
              <a:off x="2574" y="3204"/>
              <a:ext cx="36" cy="26"/>
            </a:xfrm>
            <a:custGeom>
              <a:avLst/>
              <a:gdLst>
                <a:gd name="T0" fmla="*/ 32 w 38"/>
                <a:gd name="T1" fmla="*/ 27 h 27"/>
                <a:gd name="T2" fmla="*/ 32 w 38"/>
                <a:gd name="T3" fmla="*/ 26 h 27"/>
                <a:gd name="T4" fmla="*/ 32 w 38"/>
                <a:gd name="T5" fmla="*/ 25 h 27"/>
                <a:gd name="T6" fmla="*/ 33 w 38"/>
                <a:gd name="T7" fmla="*/ 24 h 27"/>
                <a:gd name="T8" fmla="*/ 33 w 38"/>
                <a:gd name="T9" fmla="*/ 23 h 27"/>
                <a:gd name="T10" fmla="*/ 33 w 38"/>
                <a:gd name="T11" fmla="*/ 22 h 27"/>
                <a:gd name="T12" fmla="*/ 33 w 38"/>
                <a:gd name="T13" fmla="*/ 21 h 27"/>
                <a:gd name="T14" fmla="*/ 34 w 38"/>
                <a:gd name="T15" fmla="*/ 21 h 27"/>
                <a:gd name="T16" fmla="*/ 34 w 38"/>
                <a:gd name="T17" fmla="*/ 20 h 27"/>
                <a:gd name="T18" fmla="*/ 34 w 38"/>
                <a:gd name="T19" fmla="*/ 20 h 27"/>
                <a:gd name="T20" fmla="*/ 35 w 38"/>
                <a:gd name="T21" fmla="*/ 19 h 27"/>
                <a:gd name="T22" fmla="*/ 36 w 38"/>
                <a:gd name="T23" fmla="*/ 19 h 27"/>
                <a:gd name="T24" fmla="*/ 36 w 38"/>
                <a:gd name="T25" fmla="*/ 18 h 27"/>
                <a:gd name="T26" fmla="*/ 36 w 38"/>
                <a:gd name="T27" fmla="*/ 18 h 27"/>
                <a:gd name="T28" fmla="*/ 37 w 38"/>
                <a:gd name="T29" fmla="*/ 18 h 27"/>
                <a:gd name="T30" fmla="*/ 37 w 38"/>
                <a:gd name="T31" fmla="*/ 18 h 27"/>
                <a:gd name="T32" fmla="*/ 38 w 38"/>
                <a:gd name="T33" fmla="*/ 17 h 27"/>
                <a:gd name="T34" fmla="*/ 38 w 38"/>
                <a:gd name="T35" fmla="*/ 16 h 27"/>
                <a:gd name="T36" fmla="*/ 38 w 38"/>
                <a:gd name="T37" fmla="*/ 16 h 27"/>
                <a:gd name="T38" fmla="*/ 38 w 38"/>
                <a:gd name="T39" fmla="*/ 14 h 27"/>
                <a:gd name="T40" fmla="*/ 37 w 38"/>
                <a:gd name="T41" fmla="*/ 14 h 27"/>
                <a:gd name="T42" fmla="*/ 37 w 38"/>
                <a:gd name="T43" fmla="*/ 13 h 27"/>
                <a:gd name="T44" fmla="*/ 36 w 38"/>
                <a:gd name="T45" fmla="*/ 12 h 27"/>
                <a:gd name="T46" fmla="*/ 36 w 38"/>
                <a:gd name="T47" fmla="*/ 11 h 27"/>
                <a:gd name="T48" fmla="*/ 36 w 38"/>
                <a:gd name="T49" fmla="*/ 11 h 27"/>
                <a:gd name="T50" fmla="*/ 36 w 38"/>
                <a:gd name="T51" fmla="*/ 10 h 27"/>
                <a:gd name="T52" fmla="*/ 35 w 38"/>
                <a:gd name="T53" fmla="*/ 10 h 27"/>
                <a:gd name="T54" fmla="*/ 35 w 38"/>
                <a:gd name="T55" fmla="*/ 9 h 27"/>
                <a:gd name="T56" fmla="*/ 34 w 38"/>
                <a:gd name="T57" fmla="*/ 8 h 27"/>
                <a:gd name="T58" fmla="*/ 29 w 38"/>
                <a:gd name="T59" fmla="*/ 5 h 27"/>
                <a:gd name="T60" fmla="*/ 25 w 38"/>
                <a:gd name="T61" fmla="*/ 2 h 27"/>
                <a:gd name="T62" fmla="*/ 21 w 38"/>
                <a:gd name="T63" fmla="*/ 1 h 27"/>
                <a:gd name="T64" fmla="*/ 8 w 38"/>
                <a:gd name="T65" fmla="*/ 5 h 27"/>
                <a:gd name="T66" fmla="*/ 8 w 38"/>
                <a:gd name="T67" fmla="*/ 5 h 27"/>
                <a:gd name="T68" fmla="*/ 8 w 38"/>
                <a:gd name="T69" fmla="*/ 5 h 27"/>
                <a:gd name="T70" fmla="*/ 7 w 38"/>
                <a:gd name="T71" fmla="*/ 5 h 27"/>
                <a:gd name="T72" fmla="*/ 7 w 38"/>
                <a:gd name="T73" fmla="*/ 5 h 27"/>
                <a:gd name="T74" fmla="*/ 6 w 38"/>
                <a:gd name="T75" fmla="*/ 5 h 27"/>
                <a:gd name="T76" fmla="*/ 5 w 38"/>
                <a:gd name="T77" fmla="*/ 4 h 27"/>
                <a:gd name="T78" fmla="*/ 5 w 38"/>
                <a:gd name="T79" fmla="*/ 4 h 27"/>
                <a:gd name="T80" fmla="*/ 0 w 38"/>
                <a:gd name="T81" fmla="*/ 6 h 27"/>
                <a:gd name="T82" fmla="*/ 0 w 38"/>
                <a:gd name="T83" fmla="*/ 6 h 27"/>
                <a:gd name="T84" fmla="*/ 2 w 38"/>
                <a:gd name="T85" fmla="*/ 9 h 27"/>
                <a:gd name="T86" fmla="*/ 3 w 38"/>
                <a:gd name="T87" fmla="*/ 8 h 27"/>
                <a:gd name="T88" fmla="*/ 7 w 38"/>
                <a:gd name="T89" fmla="*/ 11 h 27"/>
                <a:gd name="T90" fmla="*/ 9 w 38"/>
                <a:gd name="T91" fmla="*/ 13 h 27"/>
                <a:gd name="T92" fmla="*/ 11 w 38"/>
                <a:gd name="T93" fmla="*/ 14 h 27"/>
                <a:gd name="T94" fmla="*/ 17 w 38"/>
                <a:gd name="T95" fmla="*/ 18 h 27"/>
                <a:gd name="T96" fmla="*/ 18 w 38"/>
                <a:gd name="T97" fmla="*/ 21 h 27"/>
                <a:gd name="T98" fmla="*/ 20 w 38"/>
                <a:gd name="T99" fmla="*/ 19 h 27"/>
                <a:gd name="T100" fmla="*/ 23 w 38"/>
                <a:gd name="T101" fmla="*/ 17 h 27"/>
                <a:gd name="T102" fmla="*/ 25 w 38"/>
                <a:gd name="T103" fmla="*/ 20 h 27"/>
                <a:gd name="T104" fmla="*/ 26 w 38"/>
                <a:gd name="T105" fmla="*/ 23 h 27"/>
                <a:gd name="T106" fmla="*/ 27 w 38"/>
                <a:gd name="T107" fmla="*/ 23 h 27"/>
                <a:gd name="T108" fmla="*/ 31 w 38"/>
                <a:gd name="T109" fmla="*/ 26 h 27"/>
                <a:gd name="T110" fmla="*/ 32 w 38"/>
                <a:gd name="T111" fmla="*/ 26 h 27"/>
                <a:gd name="T112" fmla="*/ 32 w 38"/>
                <a:gd name="T113" fmla="*/ 27 h 27"/>
                <a:gd name="T114" fmla="*/ 32 w 38"/>
                <a:gd name="T115" fmla="*/ 27 h 27"/>
                <a:gd name="T116" fmla="*/ 32 w 38"/>
                <a:gd name="T117" fmla="*/ 27 h 27"/>
                <a:gd name="T118" fmla="*/ 32 w 38"/>
                <a:gd name="T119" fmla="*/ 2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 h="27">
                  <a:moveTo>
                    <a:pt x="32" y="27"/>
                  </a:moveTo>
                  <a:cubicBezTo>
                    <a:pt x="32" y="26"/>
                    <a:pt x="32" y="26"/>
                    <a:pt x="32" y="26"/>
                  </a:cubicBezTo>
                  <a:cubicBezTo>
                    <a:pt x="32" y="25"/>
                    <a:pt x="32" y="25"/>
                    <a:pt x="32" y="25"/>
                  </a:cubicBezTo>
                  <a:cubicBezTo>
                    <a:pt x="32" y="24"/>
                    <a:pt x="33" y="24"/>
                    <a:pt x="33" y="24"/>
                  </a:cubicBezTo>
                  <a:cubicBezTo>
                    <a:pt x="33" y="24"/>
                    <a:pt x="33" y="23"/>
                    <a:pt x="33" y="23"/>
                  </a:cubicBezTo>
                  <a:cubicBezTo>
                    <a:pt x="33" y="23"/>
                    <a:pt x="33" y="23"/>
                    <a:pt x="33" y="22"/>
                  </a:cubicBezTo>
                  <a:cubicBezTo>
                    <a:pt x="33" y="22"/>
                    <a:pt x="33" y="22"/>
                    <a:pt x="33" y="21"/>
                  </a:cubicBezTo>
                  <a:cubicBezTo>
                    <a:pt x="34" y="21"/>
                    <a:pt x="34" y="21"/>
                    <a:pt x="34" y="21"/>
                  </a:cubicBezTo>
                  <a:cubicBezTo>
                    <a:pt x="34" y="21"/>
                    <a:pt x="34" y="20"/>
                    <a:pt x="34" y="20"/>
                  </a:cubicBezTo>
                  <a:cubicBezTo>
                    <a:pt x="34" y="20"/>
                    <a:pt x="34" y="20"/>
                    <a:pt x="34" y="20"/>
                  </a:cubicBezTo>
                  <a:cubicBezTo>
                    <a:pt x="35" y="19"/>
                    <a:pt x="35" y="19"/>
                    <a:pt x="35" y="19"/>
                  </a:cubicBezTo>
                  <a:cubicBezTo>
                    <a:pt x="35" y="19"/>
                    <a:pt x="35" y="19"/>
                    <a:pt x="36" y="19"/>
                  </a:cubicBezTo>
                  <a:cubicBezTo>
                    <a:pt x="36" y="18"/>
                    <a:pt x="36" y="18"/>
                    <a:pt x="36" y="18"/>
                  </a:cubicBezTo>
                  <a:cubicBezTo>
                    <a:pt x="36" y="18"/>
                    <a:pt x="36" y="18"/>
                    <a:pt x="36" y="18"/>
                  </a:cubicBezTo>
                  <a:cubicBezTo>
                    <a:pt x="37" y="18"/>
                    <a:pt x="37" y="18"/>
                    <a:pt x="37" y="18"/>
                  </a:cubicBezTo>
                  <a:cubicBezTo>
                    <a:pt x="37" y="18"/>
                    <a:pt x="37" y="18"/>
                    <a:pt x="37" y="18"/>
                  </a:cubicBezTo>
                  <a:cubicBezTo>
                    <a:pt x="37" y="17"/>
                    <a:pt x="37" y="17"/>
                    <a:pt x="38" y="17"/>
                  </a:cubicBezTo>
                  <a:cubicBezTo>
                    <a:pt x="38" y="16"/>
                    <a:pt x="38" y="16"/>
                    <a:pt x="38" y="16"/>
                  </a:cubicBezTo>
                  <a:cubicBezTo>
                    <a:pt x="38" y="16"/>
                    <a:pt x="38" y="16"/>
                    <a:pt x="38" y="16"/>
                  </a:cubicBezTo>
                  <a:cubicBezTo>
                    <a:pt x="38" y="15"/>
                    <a:pt x="38" y="15"/>
                    <a:pt x="38" y="14"/>
                  </a:cubicBezTo>
                  <a:cubicBezTo>
                    <a:pt x="38" y="14"/>
                    <a:pt x="37" y="14"/>
                    <a:pt x="37" y="14"/>
                  </a:cubicBezTo>
                  <a:cubicBezTo>
                    <a:pt x="37" y="13"/>
                    <a:pt x="37" y="13"/>
                    <a:pt x="37" y="13"/>
                  </a:cubicBezTo>
                  <a:cubicBezTo>
                    <a:pt x="37" y="13"/>
                    <a:pt x="36" y="12"/>
                    <a:pt x="36" y="12"/>
                  </a:cubicBezTo>
                  <a:cubicBezTo>
                    <a:pt x="36" y="12"/>
                    <a:pt x="36" y="12"/>
                    <a:pt x="36" y="11"/>
                  </a:cubicBezTo>
                  <a:cubicBezTo>
                    <a:pt x="36" y="11"/>
                    <a:pt x="36" y="11"/>
                    <a:pt x="36" y="11"/>
                  </a:cubicBezTo>
                  <a:cubicBezTo>
                    <a:pt x="36" y="11"/>
                    <a:pt x="36" y="10"/>
                    <a:pt x="36" y="10"/>
                  </a:cubicBezTo>
                  <a:cubicBezTo>
                    <a:pt x="36" y="10"/>
                    <a:pt x="35" y="10"/>
                    <a:pt x="35" y="10"/>
                  </a:cubicBezTo>
                  <a:cubicBezTo>
                    <a:pt x="35" y="10"/>
                    <a:pt x="35" y="10"/>
                    <a:pt x="35" y="9"/>
                  </a:cubicBezTo>
                  <a:cubicBezTo>
                    <a:pt x="35" y="9"/>
                    <a:pt x="34" y="8"/>
                    <a:pt x="34" y="8"/>
                  </a:cubicBezTo>
                  <a:cubicBezTo>
                    <a:pt x="32" y="6"/>
                    <a:pt x="31" y="6"/>
                    <a:pt x="29" y="5"/>
                  </a:cubicBezTo>
                  <a:cubicBezTo>
                    <a:pt x="28" y="4"/>
                    <a:pt x="27" y="3"/>
                    <a:pt x="25" y="2"/>
                  </a:cubicBezTo>
                  <a:cubicBezTo>
                    <a:pt x="24" y="1"/>
                    <a:pt x="22" y="0"/>
                    <a:pt x="21" y="1"/>
                  </a:cubicBezTo>
                  <a:cubicBezTo>
                    <a:pt x="18" y="4"/>
                    <a:pt x="12" y="5"/>
                    <a:pt x="8" y="5"/>
                  </a:cubicBezTo>
                  <a:cubicBezTo>
                    <a:pt x="8" y="5"/>
                    <a:pt x="8" y="5"/>
                    <a:pt x="8" y="5"/>
                  </a:cubicBezTo>
                  <a:cubicBezTo>
                    <a:pt x="8" y="5"/>
                    <a:pt x="8" y="5"/>
                    <a:pt x="8" y="5"/>
                  </a:cubicBezTo>
                  <a:cubicBezTo>
                    <a:pt x="7" y="5"/>
                    <a:pt x="7" y="5"/>
                    <a:pt x="7" y="5"/>
                  </a:cubicBezTo>
                  <a:cubicBezTo>
                    <a:pt x="7" y="5"/>
                    <a:pt x="7" y="5"/>
                    <a:pt x="7" y="5"/>
                  </a:cubicBezTo>
                  <a:cubicBezTo>
                    <a:pt x="6" y="5"/>
                    <a:pt x="6" y="5"/>
                    <a:pt x="6" y="5"/>
                  </a:cubicBezTo>
                  <a:cubicBezTo>
                    <a:pt x="6" y="5"/>
                    <a:pt x="5" y="5"/>
                    <a:pt x="5" y="4"/>
                  </a:cubicBezTo>
                  <a:cubicBezTo>
                    <a:pt x="5" y="4"/>
                    <a:pt x="5" y="4"/>
                    <a:pt x="5" y="4"/>
                  </a:cubicBezTo>
                  <a:cubicBezTo>
                    <a:pt x="3" y="5"/>
                    <a:pt x="2" y="6"/>
                    <a:pt x="0" y="6"/>
                  </a:cubicBezTo>
                  <a:cubicBezTo>
                    <a:pt x="0" y="6"/>
                    <a:pt x="0" y="6"/>
                    <a:pt x="0" y="6"/>
                  </a:cubicBezTo>
                  <a:cubicBezTo>
                    <a:pt x="0" y="7"/>
                    <a:pt x="1" y="8"/>
                    <a:pt x="2" y="9"/>
                  </a:cubicBezTo>
                  <a:cubicBezTo>
                    <a:pt x="2" y="9"/>
                    <a:pt x="3" y="8"/>
                    <a:pt x="3" y="8"/>
                  </a:cubicBezTo>
                  <a:cubicBezTo>
                    <a:pt x="5" y="8"/>
                    <a:pt x="6" y="10"/>
                    <a:pt x="7" y="11"/>
                  </a:cubicBezTo>
                  <a:cubicBezTo>
                    <a:pt x="8" y="12"/>
                    <a:pt x="9" y="12"/>
                    <a:pt x="9" y="13"/>
                  </a:cubicBezTo>
                  <a:cubicBezTo>
                    <a:pt x="10" y="13"/>
                    <a:pt x="11" y="13"/>
                    <a:pt x="11" y="14"/>
                  </a:cubicBezTo>
                  <a:cubicBezTo>
                    <a:pt x="14" y="15"/>
                    <a:pt x="17" y="16"/>
                    <a:pt x="17" y="18"/>
                  </a:cubicBezTo>
                  <a:cubicBezTo>
                    <a:pt x="17" y="20"/>
                    <a:pt x="18" y="21"/>
                    <a:pt x="18" y="21"/>
                  </a:cubicBezTo>
                  <a:cubicBezTo>
                    <a:pt x="18" y="20"/>
                    <a:pt x="19" y="20"/>
                    <a:pt x="20" y="19"/>
                  </a:cubicBezTo>
                  <a:cubicBezTo>
                    <a:pt x="21" y="18"/>
                    <a:pt x="22" y="17"/>
                    <a:pt x="23" y="17"/>
                  </a:cubicBezTo>
                  <a:cubicBezTo>
                    <a:pt x="24" y="17"/>
                    <a:pt x="25" y="18"/>
                    <a:pt x="25" y="20"/>
                  </a:cubicBezTo>
                  <a:cubicBezTo>
                    <a:pt x="25" y="22"/>
                    <a:pt x="26" y="23"/>
                    <a:pt x="26" y="23"/>
                  </a:cubicBezTo>
                  <a:cubicBezTo>
                    <a:pt x="27" y="23"/>
                    <a:pt x="27" y="23"/>
                    <a:pt x="27" y="23"/>
                  </a:cubicBezTo>
                  <a:cubicBezTo>
                    <a:pt x="29" y="23"/>
                    <a:pt x="30" y="25"/>
                    <a:pt x="31" y="26"/>
                  </a:cubicBezTo>
                  <a:cubicBezTo>
                    <a:pt x="31" y="26"/>
                    <a:pt x="31" y="26"/>
                    <a:pt x="32" y="26"/>
                  </a:cubicBezTo>
                  <a:cubicBezTo>
                    <a:pt x="32" y="27"/>
                    <a:pt x="32" y="27"/>
                    <a:pt x="32" y="27"/>
                  </a:cubicBezTo>
                  <a:cubicBezTo>
                    <a:pt x="32" y="27"/>
                    <a:pt x="32" y="27"/>
                    <a:pt x="32" y="27"/>
                  </a:cubicBezTo>
                  <a:cubicBezTo>
                    <a:pt x="32" y="27"/>
                    <a:pt x="32" y="27"/>
                    <a:pt x="32" y="27"/>
                  </a:cubicBezTo>
                  <a:cubicBezTo>
                    <a:pt x="32" y="27"/>
                    <a:pt x="32" y="27"/>
                    <a:pt x="32" y="27"/>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811" name="Freeform 1200"/>
            <p:cNvSpPr>
              <a:spLocks/>
            </p:cNvSpPr>
            <p:nvPr/>
          </p:nvSpPr>
          <p:spPr bwMode="auto">
            <a:xfrm>
              <a:off x="2763" y="3249"/>
              <a:ext cx="94" cy="59"/>
            </a:xfrm>
            <a:custGeom>
              <a:avLst/>
              <a:gdLst>
                <a:gd name="T0" fmla="*/ 82 w 98"/>
                <a:gd name="T1" fmla="*/ 38 h 62"/>
                <a:gd name="T2" fmla="*/ 81 w 98"/>
                <a:gd name="T3" fmla="*/ 36 h 62"/>
                <a:gd name="T4" fmla="*/ 80 w 98"/>
                <a:gd name="T5" fmla="*/ 33 h 62"/>
                <a:gd name="T6" fmla="*/ 80 w 98"/>
                <a:gd name="T7" fmla="*/ 31 h 62"/>
                <a:gd name="T8" fmla="*/ 82 w 98"/>
                <a:gd name="T9" fmla="*/ 25 h 62"/>
                <a:gd name="T10" fmla="*/ 74 w 98"/>
                <a:gd name="T11" fmla="*/ 11 h 62"/>
                <a:gd name="T12" fmla="*/ 74 w 98"/>
                <a:gd name="T13" fmla="*/ 11 h 62"/>
                <a:gd name="T14" fmla="*/ 73 w 98"/>
                <a:gd name="T15" fmla="*/ 10 h 62"/>
                <a:gd name="T16" fmla="*/ 73 w 98"/>
                <a:gd name="T17" fmla="*/ 9 h 62"/>
                <a:gd name="T18" fmla="*/ 72 w 98"/>
                <a:gd name="T19" fmla="*/ 8 h 62"/>
                <a:gd name="T20" fmla="*/ 70 w 98"/>
                <a:gd name="T21" fmla="*/ 5 h 62"/>
                <a:gd name="T22" fmla="*/ 69 w 98"/>
                <a:gd name="T23" fmla="*/ 3 h 62"/>
                <a:gd name="T24" fmla="*/ 68 w 98"/>
                <a:gd name="T25" fmla="*/ 0 h 62"/>
                <a:gd name="T26" fmla="*/ 65 w 98"/>
                <a:gd name="T27" fmla="*/ 1 h 62"/>
                <a:gd name="T28" fmla="*/ 64 w 98"/>
                <a:gd name="T29" fmla="*/ 3 h 62"/>
                <a:gd name="T30" fmla="*/ 58 w 98"/>
                <a:gd name="T31" fmla="*/ 5 h 62"/>
                <a:gd name="T32" fmla="*/ 55 w 98"/>
                <a:gd name="T33" fmla="*/ 5 h 62"/>
                <a:gd name="T34" fmla="*/ 45 w 98"/>
                <a:gd name="T35" fmla="*/ 7 h 62"/>
                <a:gd name="T36" fmla="*/ 32 w 98"/>
                <a:gd name="T37" fmla="*/ 4 h 62"/>
                <a:gd name="T38" fmla="*/ 27 w 98"/>
                <a:gd name="T39" fmla="*/ 4 h 62"/>
                <a:gd name="T40" fmla="*/ 26 w 98"/>
                <a:gd name="T41" fmla="*/ 4 h 62"/>
                <a:gd name="T42" fmla="*/ 25 w 98"/>
                <a:gd name="T43" fmla="*/ 5 h 62"/>
                <a:gd name="T44" fmla="*/ 20 w 98"/>
                <a:gd name="T45" fmla="*/ 9 h 62"/>
                <a:gd name="T46" fmla="*/ 16 w 98"/>
                <a:gd name="T47" fmla="*/ 11 h 62"/>
                <a:gd name="T48" fmla="*/ 6 w 98"/>
                <a:gd name="T49" fmla="*/ 28 h 62"/>
                <a:gd name="T50" fmla="*/ 0 w 98"/>
                <a:gd name="T51" fmla="*/ 32 h 62"/>
                <a:gd name="T52" fmla="*/ 4 w 98"/>
                <a:gd name="T53" fmla="*/ 38 h 62"/>
                <a:gd name="T54" fmla="*/ 8 w 98"/>
                <a:gd name="T55" fmla="*/ 41 h 62"/>
                <a:gd name="T56" fmla="*/ 9 w 98"/>
                <a:gd name="T57" fmla="*/ 47 h 62"/>
                <a:gd name="T58" fmla="*/ 22 w 98"/>
                <a:gd name="T59" fmla="*/ 53 h 62"/>
                <a:gd name="T60" fmla="*/ 22 w 98"/>
                <a:gd name="T61" fmla="*/ 56 h 62"/>
                <a:gd name="T62" fmla="*/ 23 w 98"/>
                <a:gd name="T63" fmla="*/ 56 h 62"/>
                <a:gd name="T64" fmla="*/ 25 w 98"/>
                <a:gd name="T65" fmla="*/ 58 h 62"/>
                <a:gd name="T66" fmla="*/ 27 w 98"/>
                <a:gd name="T67" fmla="*/ 60 h 62"/>
                <a:gd name="T68" fmla="*/ 38 w 98"/>
                <a:gd name="T69" fmla="*/ 61 h 62"/>
                <a:gd name="T70" fmla="*/ 51 w 98"/>
                <a:gd name="T71" fmla="*/ 62 h 62"/>
                <a:gd name="T72" fmla="*/ 70 w 98"/>
                <a:gd name="T73" fmla="*/ 56 h 62"/>
                <a:gd name="T74" fmla="*/ 83 w 98"/>
                <a:gd name="T75" fmla="*/ 60 h 62"/>
                <a:gd name="T76" fmla="*/ 83 w 98"/>
                <a:gd name="T77" fmla="*/ 60 h 62"/>
                <a:gd name="T78" fmla="*/ 85 w 98"/>
                <a:gd name="T79" fmla="*/ 60 h 62"/>
                <a:gd name="T80" fmla="*/ 86 w 98"/>
                <a:gd name="T81" fmla="*/ 61 h 62"/>
                <a:gd name="T82" fmla="*/ 93 w 98"/>
                <a:gd name="T83" fmla="*/ 47 h 62"/>
                <a:gd name="T84" fmla="*/ 97 w 98"/>
                <a:gd name="T85" fmla="*/ 43 h 62"/>
                <a:gd name="T86" fmla="*/ 96 w 98"/>
                <a:gd name="T87" fmla="*/ 42 h 62"/>
                <a:gd name="T88" fmla="*/ 95 w 98"/>
                <a:gd name="T89" fmla="*/ 41 h 62"/>
                <a:gd name="T90" fmla="*/ 89 w 98"/>
                <a:gd name="T91" fmla="*/ 44 h 62"/>
                <a:gd name="T92" fmla="*/ 83 w 98"/>
                <a:gd name="T93" fmla="*/ 40 h 62"/>
                <a:gd name="T94" fmla="*/ 83 w 98"/>
                <a:gd name="T95" fmla="*/ 39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98" h="62">
                  <a:moveTo>
                    <a:pt x="82" y="39"/>
                  </a:moveTo>
                  <a:cubicBezTo>
                    <a:pt x="82" y="39"/>
                    <a:pt x="82" y="38"/>
                    <a:pt x="82" y="38"/>
                  </a:cubicBezTo>
                  <a:cubicBezTo>
                    <a:pt x="82" y="38"/>
                    <a:pt x="81" y="37"/>
                    <a:pt x="81" y="37"/>
                  </a:cubicBezTo>
                  <a:cubicBezTo>
                    <a:pt x="81" y="36"/>
                    <a:pt x="81" y="36"/>
                    <a:pt x="81" y="36"/>
                  </a:cubicBezTo>
                  <a:cubicBezTo>
                    <a:pt x="81" y="35"/>
                    <a:pt x="81" y="35"/>
                    <a:pt x="80" y="34"/>
                  </a:cubicBezTo>
                  <a:cubicBezTo>
                    <a:pt x="80" y="34"/>
                    <a:pt x="80" y="34"/>
                    <a:pt x="80" y="33"/>
                  </a:cubicBezTo>
                  <a:cubicBezTo>
                    <a:pt x="80" y="33"/>
                    <a:pt x="80" y="32"/>
                    <a:pt x="80" y="31"/>
                  </a:cubicBezTo>
                  <a:cubicBezTo>
                    <a:pt x="80" y="31"/>
                    <a:pt x="80" y="31"/>
                    <a:pt x="80" y="31"/>
                  </a:cubicBezTo>
                  <a:cubicBezTo>
                    <a:pt x="80" y="31"/>
                    <a:pt x="80" y="30"/>
                    <a:pt x="80" y="30"/>
                  </a:cubicBezTo>
                  <a:cubicBezTo>
                    <a:pt x="80" y="28"/>
                    <a:pt x="80" y="26"/>
                    <a:pt x="82" y="25"/>
                  </a:cubicBezTo>
                  <a:cubicBezTo>
                    <a:pt x="82" y="23"/>
                    <a:pt x="79" y="16"/>
                    <a:pt x="74" y="12"/>
                  </a:cubicBezTo>
                  <a:cubicBezTo>
                    <a:pt x="74" y="12"/>
                    <a:pt x="74" y="12"/>
                    <a:pt x="74" y="11"/>
                  </a:cubicBezTo>
                  <a:cubicBezTo>
                    <a:pt x="74" y="11"/>
                    <a:pt x="74" y="11"/>
                    <a:pt x="74" y="11"/>
                  </a:cubicBezTo>
                  <a:cubicBezTo>
                    <a:pt x="74" y="11"/>
                    <a:pt x="74" y="11"/>
                    <a:pt x="74" y="11"/>
                  </a:cubicBezTo>
                  <a:cubicBezTo>
                    <a:pt x="74" y="11"/>
                    <a:pt x="74" y="11"/>
                    <a:pt x="74" y="11"/>
                  </a:cubicBezTo>
                  <a:cubicBezTo>
                    <a:pt x="74" y="11"/>
                    <a:pt x="73" y="10"/>
                    <a:pt x="73" y="10"/>
                  </a:cubicBezTo>
                  <a:cubicBezTo>
                    <a:pt x="73" y="10"/>
                    <a:pt x="73" y="10"/>
                    <a:pt x="73" y="10"/>
                  </a:cubicBezTo>
                  <a:cubicBezTo>
                    <a:pt x="73" y="10"/>
                    <a:pt x="73" y="9"/>
                    <a:pt x="73" y="9"/>
                  </a:cubicBezTo>
                  <a:cubicBezTo>
                    <a:pt x="73" y="9"/>
                    <a:pt x="72" y="9"/>
                    <a:pt x="72" y="8"/>
                  </a:cubicBezTo>
                  <a:cubicBezTo>
                    <a:pt x="72" y="8"/>
                    <a:pt x="72" y="8"/>
                    <a:pt x="72" y="8"/>
                  </a:cubicBezTo>
                  <a:cubicBezTo>
                    <a:pt x="72" y="7"/>
                    <a:pt x="71" y="7"/>
                    <a:pt x="71" y="7"/>
                  </a:cubicBezTo>
                  <a:cubicBezTo>
                    <a:pt x="71" y="6"/>
                    <a:pt x="71" y="6"/>
                    <a:pt x="70" y="5"/>
                  </a:cubicBezTo>
                  <a:cubicBezTo>
                    <a:pt x="70" y="5"/>
                    <a:pt x="70" y="5"/>
                    <a:pt x="70" y="4"/>
                  </a:cubicBezTo>
                  <a:cubicBezTo>
                    <a:pt x="70" y="4"/>
                    <a:pt x="69" y="3"/>
                    <a:pt x="69" y="3"/>
                  </a:cubicBezTo>
                  <a:cubicBezTo>
                    <a:pt x="69" y="2"/>
                    <a:pt x="69" y="2"/>
                    <a:pt x="68" y="2"/>
                  </a:cubicBezTo>
                  <a:cubicBezTo>
                    <a:pt x="68" y="1"/>
                    <a:pt x="68" y="1"/>
                    <a:pt x="68" y="0"/>
                  </a:cubicBezTo>
                  <a:cubicBezTo>
                    <a:pt x="66" y="1"/>
                    <a:pt x="66" y="1"/>
                    <a:pt x="65" y="1"/>
                  </a:cubicBezTo>
                  <a:cubicBezTo>
                    <a:pt x="65" y="1"/>
                    <a:pt x="65" y="1"/>
                    <a:pt x="65" y="1"/>
                  </a:cubicBezTo>
                  <a:cubicBezTo>
                    <a:pt x="65" y="1"/>
                    <a:pt x="65" y="1"/>
                    <a:pt x="65" y="1"/>
                  </a:cubicBezTo>
                  <a:cubicBezTo>
                    <a:pt x="64" y="2"/>
                    <a:pt x="64" y="2"/>
                    <a:pt x="64" y="3"/>
                  </a:cubicBezTo>
                  <a:cubicBezTo>
                    <a:pt x="63" y="4"/>
                    <a:pt x="61" y="5"/>
                    <a:pt x="59" y="5"/>
                  </a:cubicBezTo>
                  <a:cubicBezTo>
                    <a:pt x="59" y="5"/>
                    <a:pt x="58" y="5"/>
                    <a:pt x="58" y="5"/>
                  </a:cubicBezTo>
                  <a:cubicBezTo>
                    <a:pt x="57" y="6"/>
                    <a:pt x="57" y="6"/>
                    <a:pt x="57" y="6"/>
                  </a:cubicBezTo>
                  <a:cubicBezTo>
                    <a:pt x="56" y="6"/>
                    <a:pt x="55" y="6"/>
                    <a:pt x="55" y="5"/>
                  </a:cubicBezTo>
                  <a:cubicBezTo>
                    <a:pt x="54" y="5"/>
                    <a:pt x="53" y="5"/>
                    <a:pt x="52" y="6"/>
                  </a:cubicBezTo>
                  <a:cubicBezTo>
                    <a:pt x="50" y="8"/>
                    <a:pt x="46" y="9"/>
                    <a:pt x="45" y="7"/>
                  </a:cubicBezTo>
                  <a:cubicBezTo>
                    <a:pt x="44" y="7"/>
                    <a:pt x="41" y="6"/>
                    <a:pt x="39" y="6"/>
                  </a:cubicBezTo>
                  <a:cubicBezTo>
                    <a:pt x="38" y="6"/>
                    <a:pt x="36" y="5"/>
                    <a:pt x="32" y="4"/>
                  </a:cubicBezTo>
                  <a:cubicBezTo>
                    <a:pt x="31" y="4"/>
                    <a:pt x="29" y="4"/>
                    <a:pt x="28" y="4"/>
                  </a:cubicBezTo>
                  <a:cubicBezTo>
                    <a:pt x="28" y="4"/>
                    <a:pt x="27" y="4"/>
                    <a:pt x="27" y="4"/>
                  </a:cubicBezTo>
                  <a:cubicBezTo>
                    <a:pt x="27" y="4"/>
                    <a:pt x="27" y="4"/>
                    <a:pt x="27" y="4"/>
                  </a:cubicBezTo>
                  <a:cubicBezTo>
                    <a:pt x="26" y="4"/>
                    <a:pt x="26" y="4"/>
                    <a:pt x="26" y="4"/>
                  </a:cubicBezTo>
                  <a:cubicBezTo>
                    <a:pt x="26" y="4"/>
                    <a:pt x="26" y="4"/>
                    <a:pt x="26" y="4"/>
                  </a:cubicBezTo>
                  <a:cubicBezTo>
                    <a:pt x="26" y="4"/>
                    <a:pt x="25" y="4"/>
                    <a:pt x="25" y="5"/>
                  </a:cubicBezTo>
                  <a:cubicBezTo>
                    <a:pt x="25" y="5"/>
                    <a:pt x="24" y="6"/>
                    <a:pt x="24" y="6"/>
                  </a:cubicBezTo>
                  <a:cubicBezTo>
                    <a:pt x="23" y="7"/>
                    <a:pt x="21" y="8"/>
                    <a:pt x="20" y="9"/>
                  </a:cubicBezTo>
                  <a:cubicBezTo>
                    <a:pt x="20" y="9"/>
                    <a:pt x="19" y="9"/>
                    <a:pt x="19" y="9"/>
                  </a:cubicBezTo>
                  <a:cubicBezTo>
                    <a:pt x="18" y="10"/>
                    <a:pt x="17" y="10"/>
                    <a:pt x="16" y="11"/>
                  </a:cubicBezTo>
                  <a:cubicBezTo>
                    <a:pt x="16" y="11"/>
                    <a:pt x="14" y="14"/>
                    <a:pt x="13" y="16"/>
                  </a:cubicBezTo>
                  <a:cubicBezTo>
                    <a:pt x="11" y="21"/>
                    <a:pt x="9" y="25"/>
                    <a:pt x="6" y="28"/>
                  </a:cubicBezTo>
                  <a:cubicBezTo>
                    <a:pt x="4" y="30"/>
                    <a:pt x="2" y="31"/>
                    <a:pt x="1" y="32"/>
                  </a:cubicBezTo>
                  <a:cubicBezTo>
                    <a:pt x="1" y="32"/>
                    <a:pt x="1" y="32"/>
                    <a:pt x="0" y="32"/>
                  </a:cubicBezTo>
                  <a:cubicBezTo>
                    <a:pt x="1" y="32"/>
                    <a:pt x="1" y="33"/>
                    <a:pt x="1" y="33"/>
                  </a:cubicBezTo>
                  <a:cubicBezTo>
                    <a:pt x="2" y="34"/>
                    <a:pt x="4" y="36"/>
                    <a:pt x="4" y="38"/>
                  </a:cubicBezTo>
                  <a:cubicBezTo>
                    <a:pt x="4" y="40"/>
                    <a:pt x="5" y="40"/>
                    <a:pt x="6" y="40"/>
                  </a:cubicBezTo>
                  <a:cubicBezTo>
                    <a:pt x="7" y="40"/>
                    <a:pt x="7" y="40"/>
                    <a:pt x="8" y="41"/>
                  </a:cubicBezTo>
                  <a:cubicBezTo>
                    <a:pt x="9" y="42"/>
                    <a:pt x="9" y="44"/>
                    <a:pt x="9" y="46"/>
                  </a:cubicBezTo>
                  <a:cubicBezTo>
                    <a:pt x="9" y="46"/>
                    <a:pt x="9" y="47"/>
                    <a:pt x="9" y="47"/>
                  </a:cubicBezTo>
                  <a:cubicBezTo>
                    <a:pt x="9" y="47"/>
                    <a:pt x="9" y="47"/>
                    <a:pt x="10" y="47"/>
                  </a:cubicBezTo>
                  <a:cubicBezTo>
                    <a:pt x="17" y="48"/>
                    <a:pt x="22" y="49"/>
                    <a:pt x="22" y="53"/>
                  </a:cubicBezTo>
                  <a:cubicBezTo>
                    <a:pt x="22" y="53"/>
                    <a:pt x="22" y="54"/>
                    <a:pt x="22" y="54"/>
                  </a:cubicBezTo>
                  <a:cubicBezTo>
                    <a:pt x="22" y="55"/>
                    <a:pt x="22" y="56"/>
                    <a:pt x="22" y="56"/>
                  </a:cubicBezTo>
                  <a:cubicBezTo>
                    <a:pt x="22" y="56"/>
                    <a:pt x="22" y="56"/>
                    <a:pt x="22" y="56"/>
                  </a:cubicBezTo>
                  <a:cubicBezTo>
                    <a:pt x="22" y="56"/>
                    <a:pt x="23" y="56"/>
                    <a:pt x="23" y="56"/>
                  </a:cubicBezTo>
                  <a:cubicBezTo>
                    <a:pt x="23" y="57"/>
                    <a:pt x="24" y="57"/>
                    <a:pt x="24" y="57"/>
                  </a:cubicBezTo>
                  <a:cubicBezTo>
                    <a:pt x="24" y="58"/>
                    <a:pt x="25" y="58"/>
                    <a:pt x="25" y="58"/>
                  </a:cubicBezTo>
                  <a:cubicBezTo>
                    <a:pt x="25" y="58"/>
                    <a:pt x="26" y="59"/>
                    <a:pt x="26" y="59"/>
                  </a:cubicBezTo>
                  <a:cubicBezTo>
                    <a:pt x="26" y="59"/>
                    <a:pt x="27" y="60"/>
                    <a:pt x="27" y="60"/>
                  </a:cubicBezTo>
                  <a:cubicBezTo>
                    <a:pt x="28" y="60"/>
                    <a:pt x="30" y="60"/>
                    <a:pt x="33" y="61"/>
                  </a:cubicBezTo>
                  <a:cubicBezTo>
                    <a:pt x="35" y="61"/>
                    <a:pt x="37" y="61"/>
                    <a:pt x="38" y="61"/>
                  </a:cubicBezTo>
                  <a:cubicBezTo>
                    <a:pt x="39" y="61"/>
                    <a:pt x="39" y="61"/>
                    <a:pt x="41" y="61"/>
                  </a:cubicBezTo>
                  <a:cubicBezTo>
                    <a:pt x="44" y="61"/>
                    <a:pt x="49" y="61"/>
                    <a:pt x="51" y="62"/>
                  </a:cubicBezTo>
                  <a:cubicBezTo>
                    <a:pt x="53" y="62"/>
                    <a:pt x="55" y="61"/>
                    <a:pt x="57" y="59"/>
                  </a:cubicBezTo>
                  <a:cubicBezTo>
                    <a:pt x="60" y="56"/>
                    <a:pt x="68" y="56"/>
                    <a:pt x="70" y="56"/>
                  </a:cubicBezTo>
                  <a:cubicBezTo>
                    <a:pt x="71" y="56"/>
                    <a:pt x="72" y="56"/>
                    <a:pt x="72" y="56"/>
                  </a:cubicBezTo>
                  <a:cubicBezTo>
                    <a:pt x="78" y="57"/>
                    <a:pt x="82" y="57"/>
                    <a:pt x="83" y="60"/>
                  </a:cubicBezTo>
                  <a:cubicBezTo>
                    <a:pt x="83" y="60"/>
                    <a:pt x="83" y="60"/>
                    <a:pt x="83" y="60"/>
                  </a:cubicBezTo>
                  <a:cubicBezTo>
                    <a:pt x="83" y="60"/>
                    <a:pt x="83" y="60"/>
                    <a:pt x="83" y="60"/>
                  </a:cubicBezTo>
                  <a:cubicBezTo>
                    <a:pt x="84" y="60"/>
                    <a:pt x="84" y="60"/>
                    <a:pt x="84" y="60"/>
                  </a:cubicBezTo>
                  <a:cubicBezTo>
                    <a:pt x="84" y="60"/>
                    <a:pt x="84" y="60"/>
                    <a:pt x="85" y="60"/>
                  </a:cubicBezTo>
                  <a:cubicBezTo>
                    <a:pt x="85" y="61"/>
                    <a:pt x="85" y="61"/>
                    <a:pt x="86" y="61"/>
                  </a:cubicBezTo>
                  <a:cubicBezTo>
                    <a:pt x="86" y="61"/>
                    <a:pt x="86" y="61"/>
                    <a:pt x="86" y="61"/>
                  </a:cubicBezTo>
                  <a:cubicBezTo>
                    <a:pt x="86" y="60"/>
                    <a:pt x="86" y="59"/>
                    <a:pt x="86" y="58"/>
                  </a:cubicBezTo>
                  <a:cubicBezTo>
                    <a:pt x="86" y="54"/>
                    <a:pt x="89" y="47"/>
                    <a:pt x="93" y="47"/>
                  </a:cubicBezTo>
                  <a:cubicBezTo>
                    <a:pt x="94" y="47"/>
                    <a:pt x="94" y="47"/>
                    <a:pt x="94" y="47"/>
                  </a:cubicBezTo>
                  <a:cubicBezTo>
                    <a:pt x="97" y="46"/>
                    <a:pt x="98" y="46"/>
                    <a:pt x="97" y="43"/>
                  </a:cubicBezTo>
                  <a:cubicBezTo>
                    <a:pt x="97" y="43"/>
                    <a:pt x="97" y="43"/>
                    <a:pt x="97" y="43"/>
                  </a:cubicBezTo>
                  <a:cubicBezTo>
                    <a:pt x="97" y="43"/>
                    <a:pt x="96" y="42"/>
                    <a:pt x="96" y="42"/>
                  </a:cubicBezTo>
                  <a:cubicBezTo>
                    <a:pt x="96" y="42"/>
                    <a:pt x="96" y="42"/>
                    <a:pt x="96" y="42"/>
                  </a:cubicBezTo>
                  <a:cubicBezTo>
                    <a:pt x="96" y="42"/>
                    <a:pt x="95" y="41"/>
                    <a:pt x="95" y="41"/>
                  </a:cubicBezTo>
                  <a:cubicBezTo>
                    <a:pt x="95" y="42"/>
                    <a:pt x="94" y="42"/>
                    <a:pt x="93" y="42"/>
                  </a:cubicBezTo>
                  <a:cubicBezTo>
                    <a:pt x="91" y="43"/>
                    <a:pt x="90" y="44"/>
                    <a:pt x="89" y="44"/>
                  </a:cubicBezTo>
                  <a:cubicBezTo>
                    <a:pt x="87" y="44"/>
                    <a:pt x="84" y="43"/>
                    <a:pt x="83" y="41"/>
                  </a:cubicBezTo>
                  <a:cubicBezTo>
                    <a:pt x="83" y="40"/>
                    <a:pt x="83" y="40"/>
                    <a:pt x="83" y="40"/>
                  </a:cubicBezTo>
                  <a:cubicBezTo>
                    <a:pt x="83" y="39"/>
                    <a:pt x="83" y="39"/>
                    <a:pt x="83" y="39"/>
                  </a:cubicBezTo>
                  <a:cubicBezTo>
                    <a:pt x="83" y="39"/>
                    <a:pt x="83" y="39"/>
                    <a:pt x="83" y="39"/>
                  </a:cubicBezTo>
                  <a:cubicBezTo>
                    <a:pt x="83" y="39"/>
                    <a:pt x="82" y="39"/>
                    <a:pt x="82" y="39"/>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812" name="Freeform 1201"/>
            <p:cNvSpPr>
              <a:spLocks/>
            </p:cNvSpPr>
            <p:nvPr/>
          </p:nvSpPr>
          <p:spPr bwMode="auto">
            <a:xfrm>
              <a:off x="2831" y="3247"/>
              <a:ext cx="29" cy="36"/>
            </a:xfrm>
            <a:custGeom>
              <a:avLst/>
              <a:gdLst>
                <a:gd name="T0" fmla="*/ 1 w 30"/>
                <a:gd name="T1" fmla="*/ 1 h 38"/>
                <a:gd name="T2" fmla="*/ 1 w 30"/>
                <a:gd name="T3" fmla="*/ 2 h 38"/>
                <a:gd name="T4" fmla="*/ 2 w 30"/>
                <a:gd name="T5" fmla="*/ 4 h 38"/>
                <a:gd name="T6" fmla="*/ 3 w 30"/>
                <a:gd name="T7" fmla="*/ 5 h 38"/>
                <a:gd name="T8" fmla="*/ 3 w 30"/>
                <a:gd name="T9" fmla="*/ 6 h 38"/>
                <a:gd name="T10" fmla="*/ 4 w 30"/>
                <a:gd name="T11" fmla="*/ 7 h 38"/>
                <a:gd name="T12" fmla="*/ 4 w 30"/>
                <a:gd name="T13" fmla="*/ 8 h 38"/>
                <a:gd name="T14" fmla="*/ 5 w 30"/>
                <a:gd name="T15" fmla="*/ 8 h 38"/>
                <a:gd name="T16" fmla="*/ 5 w 30"/>
                <a:gd name="T17" fmla="*/ 9 h 38"/>
                <a:gd name="T18" fmla="*/ 5 w 30"/>
                <a:gd name="T19" fmla="*/ 9 h 38"/>
                <a:gd name="T20" fmla="*/ 6 w 30"/>
                <a:gd name="T21" fmla="*/ 10 h 38"/>
                <a:gd name="T22" fmla="*/ 6 w 30"/>
                <a:gd name="T23" fmla="*/ 10 h 38"/>
                <a:gd name="T24" fmla="*/ 6 w 30"/>
                <a:gd name="T25" fmla="*/ 11 h 38"/>
                <a:gd name="T26" fmla="*/ 6 w 30"/>
                <a:gd name="T27" fmla="*/ 11 h 38"/>
                <a:gd name="T28" fmla="*/ 6 w 30"/>
                <a:gd name="T29" fmla="*/ 11 h 38"/>
                <a:gd name="T30" fmla="*/ 13 w 30"/>
                <a:gd name="T31" fmla="*/ 30 h 38"/>
                <a:gd name="T32" fmla="*/ 13 w 30"/>
                <a:gd name="T33" fmla="*/ 33 h 38"/>
                <a:gd name="T34" fmla="*/ 13 w 30"/>
                <a:gd name="T35" fmla="*/ 35 h 38"/>
                <a:gd name="T36" fmla="*/ 14 w 30"/>
                <a:gd name="T37" fmla="*/ 36 h 38"/>
                <a:gd name="T38" fmla="*/ 14 w 30"/>
                <a:gd name="T39" fmla="*/ 37 h 38"/>
                <a:gd name="T40" fmla="*/ 14 w 30"/>
                <a:gd name="T41" fmla="*/ 38 h 38"/>
                <a:gd name="T42" fmla="*/ 16 w 30"/>
                <a:gd name="T43" fmla="*/ 36 h 38"/>
                <a:gd name="T44" fmla="*/ 16 w 30"/>
                <a:gd name="T45" fmla="*/ 35 h 38"/>
                <a:gd name="T46" fmla="*/ 16 w 30"/>
                <a:gd name="T47" fmla="*/ 34 h 38"/>
                <a:gd name="T48" fmla="*/ 17 w 30"/>
                <a:gd name="T49" fmla="*/ 34 h 38"/>
                <a:gd name="T50" fmla="*/ 17 w 30"/>
                <a:gd name="T51" fmla="*/ 33 h 38"/>
                <a:gd name="T52" fmla="*/ 17 w 30"/>
                <a:gd name="T53" fmla="*/ 33 h 38"/>
                <a:gd name="T54" fmla="*/ 18 w 30"/>
                <a:gd name="T55" fmla="*/ 32 h 38"/>
                <a:gd name="T56" fmla="*/ 18 w 30"/>
                <a:gd name="T57" fmla="*/ 32 h 38"/>
                <a:gd name="T58" fmla="*/ 18 w 30"/>
                <a:gd name="T59" fmla="*/ 32 h 38"/>
                <a:gd name="T60" fmla="*/ 18 w 30"/>
                <a:gd name="T61" fmla="*/ 31 h 38"/>
                <a:gd name="T62" fmla="*/ 18 w 30"/>
                <a:gd name="T63" fmla="*/ 31 h 38"/>
                <a:gd name="T64" fmla="*/ 18 w 30"/>
                <a:gd name="T65" fmla="*/ 31 h 38"/>
                <a:gd name="T66" fmla="*/ 18 w 30"/>
                <a:gd name="T67" fmla="*/ 31 h 38"/>
                <a:gd name="T68" fmla="*/ 23 w 30"/>
                <a:gd name="T69" fmla="*/ 24 h 38"/>
                <a:gd name="T70" fmla="*/ 24 w 30"/>
                <a:gd name="T71" fmla="*/ 24 h 38"/>
                <a:gd name="T72" fmla="*/ 25 w 30"/>
                <a:gd name="T73" fmla="*/ 24 h 38"/>
                <a:gd name="T74" fmla="*/ 29 w 30"/>
                <a:gd name="T75" fmla="*/ 25 h 38"/>
                <a:gd name="T76" fmla="*/ 30 w 30"/>
                <a:gd name="T77" fmla="*/ 25 h 38"/>
                <a:gd name="T78" fmla="*/ 28 w 30"/>
                <a:gd name="T79" fmla="*/ 21 h 38"/>
                <a:gd name="T80" fmla="*/ 21 w 30"/>
                <a:gd name="T81" fmla="*/ 9 h 38"/>
                <a:gd name="T82" fmla="*/ 15 w 30"/>
                <a:gd name="T83" fmla="*/ 5 h 38"/>
                <a:gd name="T84" fmla="*/ 9 w 30"/>
                <a:gd name="T85" fmla="*/ 2 h 38"/>
                <a:gd name="T86" fmla="*/ 6 w 30"/>
                <a:gd name="T87" fmla="*/ 0 h 38"/>
                <a:gd name="T88" fmla="*/ 5 w 30"/>
                <a:gd name="T89" fmla="*/ 0 h 38"/>
                <a:gd name="T90" fmla="*/ 0 w 30"/>
                <a:gd name="T91" fmla="*/ 1 h 38"/>
                <a:gd name="T92" fmla="*/ 1 w 30"/>
                <a:gd name="T93" fmla="*/ 1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0" h="38">
                  <a:moveTo>
                    <a:pt x="1" y="1"/>
                  </a:moveTo>
                  <a:cubicBezTo>
                    <a:pt x="1" y="2"/>
                    <a:pt x="1" y="2"/>
                    <a:pt x="1" y="2"/>
                  </a:cubicBezTo>
                  <a:cubicBezTo>
                    <a:pt x="2" y="3"/>
                    <a:pt x="2" y="4"/>
                    <a:pt x="2" y="4"/>
                  </a:cubicBezTo>
                  <a:cubicBezTo>
                    <a:pt x="2" y="4"/>
                    <a:pt x="2" y="4"/>
                    <a:pt x="3" y="5"/>
                  </a:cubicBezTo>
                  <a:cubicBezTo>
                    <a:pt x="3" y="5"/>
                    <a:pt x="3" y="6"/>
                    <a:pt x="3" y="6"/>
                  </a:cubicBezTo>
                  <a:cubicBezTo>
                    <a:pt x="3" y="6"/>
                    <a:pt x="4" y="6"/>
                    <a:pt x="4" y="7"/>
                  </a:cubicBezTo>
                  <a:cubicBezTo>
                    <a:pt x="4" y="7"/>
                    <a:pt x="4" y="7"/>
                    <a:pt x="4" y="8"/>
                  </a:cubicBezTo>
                  <a:cubicBezTo>
                    <a:pt x="4" y="8"/>
                    <a:pt x="4" y="8"/>
                    <a:pt x="5" y="8"/>
                  </a:cubicBezTo>
                  <a:cubicBezTo>
                    <a:pt x="5" y="8"/>
                    <a:pt x="5" y="9"/>
                    <a:pt x="5" y="9"/>
                  </a:cubicBezTo>
                  <a:cubicBezTo>
                    <a:pt x="5" y="9"/>
                    <a:pt x="5" y="9"/>
                    <a:pt x="5" y="9"/>
                  </a:cubicBezTo>
                  <a:cubicBezTo>
                    <a:pt x="5" y="10"/>
                    <a:pt x="6" y="10"/>
                    <a:pt x="6" y="10"/>
                  </a:cubicBezTo>
                  <a:cubicBezTo>
                    <a:pt x="6" y="10"/>
                    <a:pt x="6" y="10"/>
                    <a:pt x="6" y="10"/>
                  </a:cubicBezTo>
                  <a:cubicBezTo>
                    <a:pt x="6" y="10"/>
                    <a:pt x="6" y="11"/>
                    <a:pt x="6" y="11"/>
                  </a:cubicBezTo>
                  <a:cubicBezTo>
                    <a:pt x="6" y="11"/>
                    <a:pt x="6" y="11"/>
                    <a:pt x="6" y="11"/>
                  </a:cubicBezTo>
                  <a:cubicBezTo>
                    <a:pt x="6" y="11"/>
                    <a:pt x="6" y="11"/>
                    <a:pt x="6" y="11"/>
                  </a:cubicBezTo>
                  <a:cubicBezTo>
                    <a:pt x="7" y="11"/>
                    <a:pt x="18" y="25"/>
                    <a:pt x="13" y="30"/>
                  </a:cubicBezTo>
                  <a:cubicBezTo>
                    <a:pt x="13" y="30"/>
                    <a:pt x="13" y="31"/>
                    <a:pt x="13" y="33"/>
                  </a:cubicBezTo>
                  <a:cubicBezTo>
                    <a:pt x="13" y="34"/>
                    <a:pt x="13" y="35"/>
                    <a:pt x="13" y="35"/>
                  </a:cubicBezTo>
                  <a:cubicBezTo>
                    <a:pt x="13" y="36"/>
                    <a:pt x="13" y="36"/>
                    <a:pt x="14" y="36"/>
                  </a:cubicBezTo>
                  <a:cubicBezTo>
                    <a:pt x="14" y="36"/>
                    <a:pt x="14" y="37"/>
                    <a:pt x="14" y="37"/>
                  </a:cubicBezTo>
                  <a:cubicBezTo>
                    <a:pt x="14" y="37"/>
                    <a:pt x="14" y="37"/>
                    <a:pt x="14" y="38"/>
                  </a:cubicBezTo>
                  <a:cubicBezTo>
                    <a:pt x="15" y="37"/>
                    <a:pt x="15" y="36"/>
                    <a:pt x="16" y="36"/>
                  </a:cubicBezTo>
                  <a:cubicBezTo>
                    <a:pt x="16" y="35"/>
                    <a:pt x="16" y="35"/>
                    <a:pt x="16" y="35"/>
                  </a:cubicBezTo>
                  <a:cubicBezTo>
                    <a:pt x="16" y="35"/>
                    <a:pt x="16" y="35"/>
                    <a:pt x="16" y="34"/>
                  </a:cubicBezTo>
                  <a:cubicBezTo>
                    <a:pt x="17" y="34"/>
                    <a:pt x="17" y="34"/>
                    <a:pt x="17" y="34"/>
                  </a:cubicBezTo>
                  <a:cubicBezTo>
                    <a:pt x="17" y="34"/>
                    <a:pt x="17" y="33"/>
                    <a:pt x="17" y="33"/>
                  </a:cubicBezTo>
                  <a:cubicBezTo>
                    <a:pt x="17" y="33"/>
                    <a:pt x="17" y="33"/>
                    <a:pt x="17" y="33"/>
                  </a:cubicBezTo>
                  <a:cubicBezTo>
                    <a:pt x="18" y="33"/>
                    <a:pt x="18" y="32"/>
                    <a:pt x="18" y="32"/>
                  </a:cubicBezTo>
                  <a:cubicBezTo>
                    <a:pt x="18" y="32"/>
                    <a:pt x="18" y="32"/>
                    <a:pt x="18" y="32"/>
                  </a:cubicBezTo>
                  <a:cubicBezTo>
                    <a:pt x="18" y="32"/>
                    <a:pt x="18" y="32"/>
                    <a:pt x="18" y="32"/>
                  </a:cubicBezTo>
                  <a:cubicBezTo>
                    <a:pt x="18" y="32"/>
                    <a:pt x="18" y="32"/>
                    <a:pt x="18" y="31"/>
                  </a:cubicBezTo>
                  <a:cubicBezTo>
                    <a:pt x="18" y="31"/>
                    <a:pt x="18" y="31"/>
                    <a:pt x="18" y="31"/>
                  </a:cubicBezTo>
                  <a:cubicBezTo>
                    <a:pt x="18" y="31"/>
                    <a:pt x="18" y="31"/>
                    <a:pt x="18" y="31"/>
                  </a:cubicBezTo>
                  <a:cubicBezTo>
                    <a:pt x="18" y="31"/>
                    <a:pt x="18" y="31"/>
                    <a:pt x="18" y="31"/>
                  </a:cubicBezTo>
                  <a:cubicBezTo>
                    <a:pt x="18" y="25"/>
                    <a:pt x="21" y="24"/>
                    <a:pt x="23" y="24"/>
                  </a:cubicBezTo>
                  <a:cubicBezTo>
                    <a:pt x="23" y="24"/>
                    <a:pt x="23" y="24"/>
                    <a:pt x="24" y="24"/>
                  </a:cubicBezTo>
                  <a:cubicBezTo>
                    <a:pt x="24" y="24"/>
                    <a:pt x="25" y="24"/>
                    <a:pt x="25" y="24"/>
                  </a:cubicBezTo>
                  <a:cubicBezTo>
                    <a:pt x="26" y="24"/>
                    <a:pt x="28" y="25"/>
                    <a:pt x="29" y="25"/>
                  </a:cubicBezTo>
                  <a:cubicBezTo>
                    <a:pt x="29" y="25"/>
                    <a:pt x="30" y="25"/>
                    <a:pt x="30" y="25"/>
                  </a:cubicBezTo>
                  <a:cubicBezTo>
                    <a:pt x="30" y="24"/>
                    <a:pt x="29" y="22"/>
                    <a:pt x="28" y="21"/>
                  </a:cubicBezTo>
                  <a:cubicBezTo>
                    <a:pt x="26" y="19"/>
                    <a:pt x="22" y="14"/>
                    <a:pt x="21" y="9"/>
                  </a:cubicBezTo>
                  <a:cubicBezTo>
                    <a:pt x="20" y="6"/>
                    <a:pt x="16" y="5"/>
                    <a:pt x="15" y="5"/>
                  </a:cubicBezTo>
                  <a:cubicBezTo>
                    <a:pt x="13" y="5"/>
                    <a:pt x="11" y="3"/>
                    <a:pt x="9" y="2"/>
                  </a:cubicBezTo>
                  <a:cubicBezTo>
                    <a:pt x="8" y="1"/>
                    <a:pt x="7" y="0"/>
                    <a:pt x="6" y="0"/>
                  </a:cubicBezTo>
                  <a:cubicBezTo>
                    <a:pt x="6" y="0"/>
                    <a:pt x="5" y="0"/>
                    <a:pt x="5" y="0"/>
                  </a:cubicBezTo>
                  <a:cubicBezTo>
                    <a:pt x="4" y="0"/>
                    <a:pt x="2" y="0"/>
                    <a:pt x="0" y="1"/>
                  </a:cubicBezTo>
                  <a:cubicBezTo>
                    <a:pt x="1" y="1"/>
                    <a:pt x="1" y="1"/>
                    <a:pt x="1" y="1"/>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813" name="Freeform 1202"/>
            <p:cNvSpPr>
              <a:spLocks/>
            </p:cNvSpPr>
            <p:nvPr/>
          </p:nvSpPr>
          <p:spPr bwMode="auto">
            <a:xfrm>
              <a:off x="2783" y="3306"/>
              <a:ext cx="61" cy="33"/>
            </a:xfrm>
            <a:custGeom>
              <a:avLst/>
              <a:gdLst>
                <a:gd name="T0" fmla="*/ 62 w 64"/>
                <a:gd name="T1" fmla="*/ 4 h 34"/>
                <a:gd name="T2" fmla="*/ 61 w 64"/>
                <a:gd name="T3" fmla="*/ 3 h 34"/>
                <a:gd name="T4" fmla="*/ 60 w 64"/>
                <a:gd name="T5" fmla="*/ 2 h 34"/>
                <a:gd name="T6" fmla="*/ 60 w 64"/>
                <a:gd name="T7" fmla="*/ 2 h 34"/>
                <a:gd name="T8" fmla="*/ 60 w 64"/>
                <a:gd name="T9" fmla="*/ 2 h 34"/>
                <a:gd name="T10" fmla="*/ 52 w 64"/>
                <a:gd name="T11" fmla="*/ 0 h 34"/>
                <a:gd name="T12" fmla="*/ 40 w 64"/>
                <a:gd name="T13" fmla="*/ 2 h 34"/>
                <a:gd name="T14" fmla="*/ 21 w 64"/>
                <a:gd name="T15" fmla="*/ 5 h 34"/>
                <a:gd name="T16" fmla="*/ 18 w 64"/>
                <a:gd name="T17" fmla="*/ 5 h 34"/>
                <a:gd name="T18" fmla="*/ 7 w 64"/>
                <a:gd name="T19" fmla="*/ 4 h 34"/>
                <a:gd name="T20" fmla="*/ 7 w 64"/>
                <a:gd name="T21" fmla="*/ 4 h 34"/>
                <a:gd name="T22" fmla="*/ 4 w 64"/>
                <a:gd name="T23" fmla="*/ 3 h 34"/>
                <a:gd name="T24" fmla="*/ 2 w 64"/>
                <a:gd name="T25" fmla="*/ 1 h 34"/>
                <a:gd name="T26" fmla="*/ 1 w 64"/>
                <a:gd name="T27" fmla="*/ 0 h 34"/>
                <a:gd name="T28" fmla="*/ 1 w 64"/>
                <a:gd name="T29" fmla="*/ 0 h 34"/>
                <a:gd name="T30" fmla="*/ 0 w 64"/>
                <a:gd name="T31" fmla="*/ 2 h 34"/>
                <a:gd name="T32" fmla="*/ 5 w 64"/>
                <a:gd name="T33" fmla="*/ 14 h 34"/>
                <a:gd name="T34" fmla="*/ 2 w 64"/>
                <a:gd name="T35" fmla="*/ 16 h 34"/>
                <a:gd name="T36" fmla="*/ 1 w 64"/>
                <a:gd name="T37" fmla="*/ 19 h 34"/>
                <a:gd name="T38" fmla="*/ 1 w 64"/>
                <a:gd name="T39" fmla="*/ 20 h 34"/>
                <a:gd name="T40" fmla="*/ 1 w 64"/>
                <a:gd name="T41" fmla="*/ 22 h 34"/>
                <a:gd name="T42" fmla="*/ 1 w 64"/>
                <a:gd name="T43" fmla="*/ 23 h 34"/>
                <a:gd name="T44" fmla="*/ 8 w 64"/>
                <a:gd name="T45" fmla="*/ 31 h 34"/>
                <a:gd name="T46" fmla="*/ 9 w 64"/>
                <a:gd name="T47" fmla="*/ 32 h 34"/>
                <a:gd name="T48" fmla="*/ 10 w 64"/>
                <a:gd name="T49" fmla="*/ 32 h 34"/>
                <a:gd name="T50" fmla="*/ 12 w 64"/>
                <a:gd name="T51" fmla="*/ 32 h 34"/>
                <a:gd name="T52" fmla="*/ 15 w 64"/>
                <a:gd name="T53" fmla="*/ 32 h 34"/>
                <a:gd name="T54" fmla="*/ 24 w 64"/>
                <a:gd name="T55" fmla="*/ 32 h 34"/>
                <a:gd name="T56" fmla="*/ 24 w 64"/>
                <a:gd name="T57" fmla="*/ 33 h 34"/>
                <a:gd name="T58" fmla="*/ 26 w 64"/>
                <a:gd name="T59" fmla="*/ 33 h 34"/>
                <a:gd name="T60" fmla="*/ 27 w 64"/>
                <a:gd name="T61" fmla="*/ 33 h 34"/>
                <a:gd name="T62" fmla="*/ 29 w 64"/>
                <a:gd name="T63" fmla="*/ 34 h 34"/>
                <a:gd name="T64" fmla="*/ 31 w 64"/>
                <a:gd name="T65" fmla="*/ 34 h 34"/>
                <a:gd name="T66" fmla="*/ 33 w 64"/>
                <a:gd name="T67" fmla="*/ 34 h 34"/>
                <a:gd name="T68" fmla="*/ 35 w 64"/>
                <a:gd name="T69" fmla="*/ 34 h 34"/>
                <a:gd name="T70" fmla="*/ 37 w 64"/>
                <a:gd name="T71" fmla="*/ 34 h 34"/>
                <a:gd name="T72" fmla="*/ 37 w 64"/>
                <a:gd name="T73" fmla="*/ 32 h 34"/>
                <a:gd name="T74" fmla="*/ 38 w 64"/>
                <a:gd name="T75" fmla="*/ 31 h 34"/>
                <a:gd name="T76" fmla="*/ 40 w 64"/>
                <a:gd name="T77" fmla="*/ 30 h 34"/>
                <a:gd name="T78" fmla="*/ 41 w 64"/>
                <a:gd name="T79" fmla="*/ 30 h 34"/>
                <a:gd name="T80" fmla="*/ 42 w 64"/>
                <a:gd name="T81" fmla="*/ 29 h 34"/>
                <a:gd name="T82" fmla="*/ 42 w 64"/>
                <a:gd name="T83" fmla="*/ 28 h 34"/>
                <a:gd name="T84" fmla="*/ 42 w 64"/>
                <a:gd name="T85" fmla="*/ 28 h 34"/>
                <a:gd name="T86" fmla="*/ 43 w 64"/>
                <a:gd name="T87" fmla="*/ 27 h 34"/>
                <a:gd name="T88" fmla="*/ 44 w 64"/>
                <a:gd name="T89" fmla="*/ 26 h 34"/>
                <a:gd name="T90" fmla="*/ 44 w 64"/>
                <a:gd name="T91" fmla="*/ 26 h 34"/>
                <a:gd name="T92" fmla="*/ 51 w 64"/>
                <a:gd name="T93" fmla="*/ 25 h 34"/>
                <a:gd name="T94" fmla="*/ 58 w 64"/>
                <a:gd name="T95" fmla="*/ 26 h 34"/>
                <a:gd name="T96" fmla="*/ 56 w 64"/>
                <a:gd name="T97" fmla="*/ 14 h 34"/>
                <a:gd name="T98" fmla="*/ 64 w 64"/>
                <a:gd name="T99" fmla="*/ 5 h 34"/>
                <a:gd name="T100" fmla="*/ 63 w 64"/>
                <a:gd name="T101" fmla="*/ 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4" h="34">
                  <a:moveTo>
                    <a:pt x="62" y="4"/>
                  </a:moveTo>
                  <a:cubicBezTo>
                    <a:pt x="62" y="4"/>
                    <a:pt x="62" y="4"/>
                    <a:pt x="62" y="4"/>
                  </a:cubicBezTo>
                  <a:cubicBezTo>
                    <a:pt x="61" y="3"/>
                    <a:pt x="61" y="3"/>
                    <a:pt x="61" y="3"/>
                  </a:cubicBezTo>
                  <a:cubicBezTo>
                    <a:pt x="61" y="3"/>
                    <a:pt x="61" y="3"/>
                    <a:pt x="61" y="3"/>
                  </a:cubicBezTo>
                  <a:cubicBezTo>
                    <a:pt x="61" y="3"/>
                    <a:pt x="60" y="3"/>
                    <a:pt x="60" y="3"/>
                  </a:cubicBezTo>
                  <a:cubicBezTo>
                    <a:pt x="60" y="3"/>
                    <a:pt x="60" y="3"/>
                    <a:pt x="60" y="2"/>
                  </a:cubicBezTo>
                  <a:cubicBezTo>
                    <a:pt x="60" y="2"/>
                    <a:pt x="60" y="2"/>
                    <a:pt x="60" y="2"/>
                  </a:cubicBezTo>
                  <a:cubicBezTo>
                    <a:pt x="60" y="2"/>
                    <a:pt x="60" y="2"/>
                    <a:pt x="60" y="2"/>
                  </a:cubicBezTo>
                  <a:cubicBezTo>
                    <a:pt x="60" y="2"/>
                    <a:pt x="60" y="2"/>
                    <a:pt x="60" y="2"/>
                  </a:cubicBezTo>
                  <a:cubicBezTo>
                    <a:pt x="60" y="2"/>
                    <a:pt x="60" y="2"/>
                    <a:pt x="60" y="2"/>
                  </a:cubicBezTo>
                  <a:cubicBezTo>
                    <a:pt x="59" y="2"/>
                    <a:pt x="59" y="2"/>
                    <a:pt x="59" y="2"/>
                  </a:cubicBezTo>
                  <a:cubicBezTo>
                    <a:pt x="59" y="1"/>
                    <a:pt x="57" y="1"/>
                    <a:pt x="52" y="0"/>
                  </a:cubicBezTo>
                  <a:cubicBezTo>
                    <a:pt x="51" y="0"/>
                    <a:pt x="51" y="0"/>
                    <a:pt x="50" y="0"/>
                  </a:cubicBezTo>
                  <a:cubicBezTo>
                    <a:pt x="45" y="0"/>
                    <a:pt x="41" y="1"/>
                    <a:pt x="40" y="2"/>
                  </a:cubicBezTo>
                  <a:cubicBezTo>
                    <a:pt x="37" y="4"/>
                    <a:pt x="34" y="6"/>
                    <a:pt x="30" y="6"/>
                  </a:cubicBezTo>
                  <a:cubicBezTo>
                    <a:pt x="29" y="5"/>
                    <a:pt x="24" y="5"/>
                    <a:pt x="21" y="5"/>
                  </a:cubicBezTo>
                  <a:cubicBezTo>
                    <a:pt x="20" y="5"/>
                    <a:pt x="19" y="5"/>
                    <a:pt x="19" y="5"/>
                  </a:cubicBezTo>
                  <a:cubicBezTo>
                    <a:pt x="19" y="5"/>
                    <a:pt x="19" y="5"/>
                    <a:pt x="18" y="5"/>
                  </a:cubicBezTo>
                  <a:cubicBezTo>
                    <a:pt x="17" y="5"/>
                    <a:pt x="14" y="5"/>
                    <a:pt x="12" y="5"/>
                  </a:cubicBezTo>
                  <a:cubicBezTo>
                    <a:pt x="10" y="4"/>
                    <a:pt x="8" y="4"/>
                    <a:pt x="7" y="4"/>
                  </a:cubicBezTo>
                  <a:cubicBezTo>
                    <a:pt x="7" y="4"/>
                    <a:pt x="7" y="4"/>
                    <a:pt x="7" y="4"/>
                  </a:cubicBezTo>
                  <a:cubicBezTo>
                    <a:pt x="7" y="4"/>
                    <a:pt x="7" y="4"/>
                    <a:pt x="7" y="4"/>
                  </a:cubicBezTo>
                  <a:cubicBezTo>
                    <a:pt x="7" y="4"/>
                    <a:pt x="7" y="4"/>
                    <a:pt x="7" y="4"/>
                  </a:cubicBezTo>
                  <a:cubicBezTo>
                    <a:pt x="6" y="4"/>
                    <a:pt x="5" y="3"/>
                    <a:pt x="4" y="3"/>
                  </a:cubicBezTo>
                  <a:cubicBezTo>
                    <a:pt x="4" y="2"/>
                    <a:pt x="4" y="2"/>
                    <a:pt x="3" y="2"/>
                  </a:cubicBezTo>
                  <a:cubicBezTo>
                    <a:pt x="3" y="2"/>
                    <a:pt x="3" y="1"/>
                    <a:pt x="2" y="1"/>
                  </a:cubicBezTo>
                  <a:cubicBezTo>
                    <a:pt x="2" y="1"/>
                    <a:pt x="2" y="1"/>
                    <a:pt x="2" y="1"/>
                  </a:cubicBezTo>
                  <a:cubicBezTo>
                    <a:pt x="2" y="1"/>
                    <a:pt x="1" y="0"/>
                    <a:pt x="1" y="0"/>
                  </a:cubicBezTo>
                  <a:cubicBezTo>
                    <a:pt x="1" y="0"/>
                    <a:pt x="1" y="0"/>
                    <a:pt x="1" y="0"/>
                  </a:cubicBezTo>
                  <a:cubicBezTo>
                    <a:pt x="1" y="0"/>
                    <a:pt x="1" y="0"/>
                    <a:pt x="1" y="0"/>
                  </a:cubicBezTo>
                  <a:cubicBezTo>
                    <a:pt x="1" y="0"/>
                    <a:pt x="1" y="0"/>
                    <a:pt x="1" y="0"/>
                  </a:cubicBezTo>
                  <a:cubicBezTo>
                    <a:pt x="0" y="1"/>
                    <a:pt x="0" y="1"/>
                    <a:pt x="0" y="2"/>
                  </a:cubicBezTo>
                  <a:cubicBezTo>
                    <a:pt x="0" y="3"/>
                    <a:pt x="0" y="4"/>
                    <a:pt x="1" y="5"/>
                  </a:cubicBezTo>
                  <a:cubicBezTo>
                    <a:pt x="2" y="6"/>
                    <a:pt x="7" y="11"/>
                    <a:pt x="5" y="14"/>
                  </a:cubicBezTo>
                  <a:cubicBezTo>
                    <a:pt x="5" y="15"/>
                    <a:pt x="4" y="16"/>
                    <a:pt x="3" y="16"/>
                  </a:cubicBezTo>
                  <a:cubicBezTo>
                    <a:pt x="3" y="16"/>
                    <a:pt x="2" y="16"/>
                    <a:pt x="2" y="16"/>
                  </a:cubicBezTo>
                  <a:cubicBezTo>
                    <a:pt x="1" y="17"/>
                    <a:pt x="1" y="18"/>
                    <a:pt x="1" y="18"/>
                  </a:cubicBezTo>
                  <a:cubicBezTo>
                    <a:pt x="1" y="18"/>
                    <a:pt x="1" y="19"/>
                    <a:pt x="1" y="19"/>
                  </a:cubicBezTo>
                  <a:cubicBezTo>
                    <a:pt x="1" y="19"/>
                    <a:pt x="1" y="19"/>
                    <a:pt x="1" y="19"/>
                  </a:cubicBezTo>
                  <a:cubicBezTo>
                    <a:pt x="1" y="20"/>
                    <a:pt x="1" y="20"/>
                    <a:pt x="1" y="20"/>
                  </a:cubicBezTo>
                  <a:cubicBezTo>
                    <a:pt x="1" y="20"/>
                    <a:pt x="1" y="21"/>
                    <a:pt x="1" y="21"/>
                  </a:cubicBezTo>
                  <a:cubicBezTo>
                    <a:pt x="1" y="22"/>
                    <a:pt x="1" y="22"/>
                    <a:pt x="1" y="22"/>
                  </a:cubicBezTo>
                  <a:cubicBezTo>
                    <a:pt x="1" y="22"/>
                    <a:pt x="1" y="22"/>
                    <a:pt x="1" y="23"/>
                  </a:cubicBezTo>
                  <a:cubicBezTo>
                    <a:pt x="1" y="23"/>
                    <a:pt x="1" y="23"/>
                    <a:pt x="1" y="23"/>
                  </a:cubicBezTo>
                  <a:cubicBezTo>
                    <a:pt x="6" y="28"/>
                    <a:pt x="7" y="29"/>
                    <a:pt x="7" y="31"/>
                  </a:cubicBezTo>
                  <a:cubicBezTo>
                    <a:pt x="7" y="31"/>
                    <a:pt x="8" y="31"/>
                    <a:pt x="8" y="31"/>
                  </a:cubicBezTo>
                  <a:cubicBezTo>
                    <a:pt x="8" y="31"/>
                    <a:pt x="8" y="31"/>
                    <a:pt x="9" y="32"/>
                  </a:cubicBezTo>
                  <a:cubicBezTo>
                    <a:pt x="9" y="32"/>
                    <a:pt x="9" y="32"/>
                    <a:pt x="9" y="32"/>
                  </a:cubicBezTo>
                  <a:cubicBezTo>
                    <a:pt x="9" y="32"/>
                    <a:pt x="9" y="32"/>
                    <a:pt x="9" y="32"/>
                  </a:cubicBezTo>
                  <a:cubicBezTo>
                    <a:pt x="9" y="32"/>
                    <a:pt x="10" y="32"/>
                    <a:pt x="10" y="32"/>
                  </a:cubicBezTo>
                  <a:cubicBezTo>
                    <a:pt x="10" y="32"/>
                    <a:pt x="11" y="32"/>
                    <a:pt x="11" y="32"/>
                  </a:cubicBezTo>
                  <a:cubicBezTo>
                    <a:pt x="12" y="32"/>
                    <a:pt x="12" y="32"/>
                    <a:pt x="12" y="32"/>
                  </a:cubicBezTo>
                  <a:cubicBezTo>
                    <a:pt x="13" y="32"/>
                    <a:pt x="13" y="32"/>
                    <a:pt x="14" y="32"/>
                  </a:cubicBezTo>
                  <a:cubicBezTo>
                    <a:pt x="14" y="32"/>
                    <a:pt x="14" y="32"/>
                    <a:pt x="15" y="32"/>
                  </a:cubicBezTo>
                  <a:cubicBezTo>
                    <a:pt x="15" y="32"/>
                    <a:pt x="16" y="32"/>
                    <a:pt x="17" y="32"/>
                  </a:cubicBezTo>
                  <a:cubicBezTo>
                    <a:pt x="21" y="32"/>
                    <a:pt x="23" y="32"/>
                    <a:pt x="24" y="32"/>
                  </a:cubicBezTo>
                  <a:cubicBezTo>
                    <a:pt x="24" y="33"/>
                    <a:pt x="24" y="33"/>
                    <a:pt x="24" y="33"/>
                  </a:cubicBezTo>
                  <a:cubicBezTo>
                    <a:pt x="24" y="33"/>
                    <a:pt x="24" y="33"/>
                    <a:pt x="24" y="33"/>
                  </a:cubicBezTo>
                  <a:cubicBezTo>
                    <a:pt x="25" y="33"/>
                    <a:pt x="25" y="33"/>
                    <a:pt x="26" y="33"/>
                  </a:cubicBezTo>
                  <a:cubicBezTo>
                    <a:pt x="26" y="33"/>
                    <a:pt x="26" y="33"/>
                    <a:pt x="26" y="33"/>
                  </a:cubicBezTo>
                  <a:cubicBezTo>
                    <a:pt x="26" y="33"/>
                    <a:pt x="26" y="33"/>
                    <a:pt x="27" y="33"/>
                  </a:cubicBezTo>
                  <a:cubicBezTo>
                    <a:pt x="27" y="33"/>
                    <a:pt x="27" y="33"/>
                    <a:pt x="27" y="33"/>
                  </a:cubicBezTo>
                  <a:cubicBezTo>
                    <a:pt x="28" y="33"/>
                    <a:pt x="28" y="33"/>
                    <a:pt x="28" y="34"/>
                  </a:cubicBezTo>
                  <a:cubicBezTo>
                    <a:pt x="29" y="34"/>
                    <a:pt x="29" y="34"/>
                    <a:pt x="29" y="34"/>
                  </a:cubicBezTo>
                  <a:cubicBezTo>
                    <a:pt x="29" y="34"/>
                    <a:pt x="30" y="34"/>
                    <a:pt x="30" y="34"/>
                  </a:cubicBezTo>
                  <a:cubicBezTo>
                    <a:pt x="30" y="34"/>
                    <a:pt x="31" y="34"/>
                    <a:pt x="31" y="34"/>
                  </a:cubicBezTo>
                  <a:cubicBezTo>
                    <a:pt x="31" y="34"/>
                    <a:pt x="31" y="34"/>
                    <a:pt x="32" y="34"/>
                  </a:cubicBezTo>
                  <a:cubicBezTo>
                    <a:pt x="32" y="34"/>
                    <a:pt x="32" y="34"/>
                    <a:pt x="33" y="34"/>
                  </a:cubicBezTo>
                  <a:cubicBezTo>
                    <a:pt x="33" y="34"/>
                    <a:pt x="33" y="34"/>
                    <a:pt x="33" y="34"/>
                  </a:cubicBezTo>
                  <a:cubicBezTo>
                    <a:pt x="34" y="34"/>
                    <a:pt x="34" y="34"/>
                    <a:pt x="35" y="34"/>
                  </a:cubicBezTo>
                  <a:cubicBezTo>
                    <a:pt x="35" y="34"/>
                    <a:pt x="35" y="34"/>
                    <a:pt x="35" y="34"/>
                  </a:cubicBezTo>
                  <a:cubicBezTo>
                    <a:pt x="36" y="34"/>
                    <a:pt x="37" y="34"/>
                    <a:pt x="37" y="34"/>
                  </a:cubicBezTo>
                  <a:cubicBezTo>
                    <a:pt x="37" y="34"/>
                    <a:pt x="37" y="33"/>
                    <a:pt x="37" y="33"/>
                  </a:cubicBezTo>
                  <a:cubicBezTo>
                    <a:pt x="37" y="32"/>
                    <a:pt x="37" y="32"/>
                    <a:pt x="37" y="32"/>
                  </a:cubicBezTo>
                  <a:cubicBezTo>
                    <a:pt x="38" y="32"/>
                    <a:pt x="38" y="31"/>
                    <a:pt x="38" y="31"/>
                  </a:cubicBezTo>
                  <a:cubicBezTo>
                    <a:pt x="38" y="31"/>
                    <a:pt x="38" y="31"/>
                    <a:pt x="38" y="31"/>
                  </a:cubicBezTo>
                  <a:cubicBezTo>
                    <a:pt x="39" y="31"/>
                    <a:pt x="39" y="30"/>
                    <a:pt x="39" y="30"/>
                  </a:cubicBezTo>
                  <a:cubicBezTo>
                    <a:pt x="39" y="30"/>
                    <a:pt x="39" y="30"/>
                    <a:pt x="40" y="30"/>
                  </a:cubicBezTo>
                  <a:cubicBezTo>
                    <a:pt x="40" y="30"/>
                    <a:pt x="40" y="30"/>
                    <a:pt x="41" y="30"/>
                  </a:cubicBezTo>
                  <a:cubicBezTo>
                    <a:pt x="41" y="30"/>
                    <a:pt x="41" y="30"/>
                    <a:pt x="41" y="30"/>
                  </a:cubicBezTo>
                  <a:cubicBezTo>
                    <a:pt x="41" y="30"/>
                    <a:pt x="42" y="29"/>
                    <a:pt x="42" y="29"/>
                  </a:cubicBezTo>
                  <a:cubicBezTo>
                    <a:pt x="42" y="29"/>
                    <a:pt x="42" y="29"/>
                    <a:pt x="42" y="29"/>
                  </a:cubicBezTo>
                  <a:cubicBezTo>
                    <a:pt x="42" y="29"/>
                    <a:pt x="42" y="29"/>
                    <a:pt x="42" y="29"/>
                  </a:cubicBezTo>
                  <a:cubicBezTo>
                    <a:pt x="42" y="29"/>
                    <a:pt x="42" y="29"/>
                    <a:pt x="42" y="28"/>
                  </a:cubicBezTo>
                  <a:cubicBezTo>
                    <a:pt x="42" y="28"/>
                    <a:pt x="42" y="28"/>
                    <a:pt x="42" y="28"/>
                  </a:cubicBezTo>
                  <a:cubicBezTo>
                    <a:pt x="42" y="28"/>
                    <a:pt x="42" y="28"/>
                    <a:pt x="42" y="28"/>
                  </a:cubicBezTo>
                  <a:cubicBezTo>
                    <a:pt x="42" y="27"/>
                    <a:pt x="42" y="27"/>
                    <a:pt x="42" y="27"/>
                  </a:cubicBezTo>
                  <a:cubicBezTo>
                    <a:pt x="42" y="27"/>
                    <a:pt x="43" y="27"/>
                    <a:pt x="43" y="27"/>
                  </a:cubicBezTo>
                  <a:cubicBezTo>
                    <a:pt x="43" y="27"/>
                    <a:pt x="43" y="27"/>
                    <a:pt x="43" y="27"/>
                  </a:cubicBezTo>
                  <a:cubicBezTo>
                    <a:pt x="43" y="26"/>
                    <a:pt x="43" y="26"/>
                    <a:pt x="44" y="26"/>
                  </a:cubicBezTo>
                  <a:cubicBezTo>
                    <a:pt x="44" y="26"/>
                    <a:pt x="44" y="26"/>
                    <a:pt x="44" y="26"/>
                  </a:cubicBezTo>
                  <a:cubicBezTo>
                    <a:pt x="44" y="26"/>
                    <a:pt x="44" y="26"/>
                    <a:pt x="44" y="26"/>
                  </a:cubicBezTo>
                  <a:cubicBezTo>
                    <a:pt x="44" y="26"/>
                    <a:pt x="44" y="26"/>
                    <a:pt x="44" y="26"/>
                  </a:cubicBezTo>
                  <a:cubicBezTo>
                    <a:pt x="45" y="26"/>
                    <a:pt x="48" y="25"/>
                    <a:pt x="51" y="25"/>
                  </a:cubicBezTo>
                  <a:cubicBezTo>
                    <a:pt x="54" y="25"/>
                    <a:pt x="55" y="25"/>
                    <a:pt x="57" y="26"/>
                  </a:cubicBezTo>
                  <a:cubicBezTo>
                    <a:pt x="57" y="26"/>
                    <a:pt x="57" y="26"/>
                    <a:pt x="58" y="26"/>
                  </a:cubicBezTo>
                  <a:cubicBezTo>
                    <a:pt x="55" y="25"/>
                    <a:pt x="54" y="20"/>
                    <a:pt x="54" y="18"/>
                  </a:cubicBezTo>
                  <a:cubicBezTo>
                    <a:pt x="54" y="15"/>
                    <a:pt x="56" y="14"/>
                    <a:pt x="56" y="14"/>
                  </a:cubicBezTo>
                  <a:cubicBezTo>
                    <a:pt x="57" y="14"/>
                    <a:pt x="58" y="12"/>
                    <a:pt x="59" y="11"/>
                  </a:cubicBezTo>
                  <a:cubicBezTo>
                    <a:pt x="60" y="8"/>
                    <a:pt x="62" y="6"/>
                    <a:pt x="64" y="5"/>
                  </a:cubicBezTo>
                  <a:cubicBezTo>
                    <a:pt x="64" y="5"/>
                    <a:pt x="64" y="4"/>
                    <a:pt x="64" y="4"/>
                  </a:cubicBezTo>
                  <a:cubicBezTo>
                    <a:pt x="63" y="4"/>
                    <a:pt x="63" y="4"/>
                    <a:pt x="63" y="4"/>
                  </a:cubicBezTo>
                  <a:cubicBezTo>
                    <a:pt x="63" y="4"/>
                    <a:pt x="62" y="4"/>
                    <a:pt x="62" y="4"/>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814" name="Freeform 1203"/>
            <p:cNvSpPr>
              <a:spLocks/>
            </p:cNvSpPr>
            <p:nvPr/>
          </p:nvSpPr>
          <p:spPr bwMode="auto">
            <a:xfrm>
              <a:off x="2762" y="3329"/>
              <a:ext cx="25" cy="17"/>
            </a:xfrm>
            <a:custGeom>
              <a:avLst/>
              <a:gdLst>
                <a:gd name="T0" fmla="*/ 25 w 26"/>
                <a:gd name="T1" fmla="*/ 9 h 17"/>
                <a:gd name="T2" fmla="*/ 25 w 26"/>
                <a:gd name="T3" fmla="*/ 8 h 17"/>
                <a:gd name="T4" fmla="*/ 24 w 26"/>
                <a:gd name="T5" fmla="*/ 7 h 17"/>
                <a:gd name="T6" fmla="*/ 19 w 26"/>
                <a:gd name="T7" fmla="*/ 1 h 17"/>
                <a:gd name="T8" fmla="*/ 18 w 26"/>
                <a:gd name="T9" fmla="*/ 0 h 17"/>
                <a:gd name="T10" fmla="*/ 18 w 26"/>
                <a:gd name="T11" fmla="*/ 0 h 17"/>
                <a:gd name="T12" fmla="*/ 15 w 26"/>
                <a:gd name="T13" fmla="*/ 0 h 17"/>
                <a:gd name="T14" fmla="*/ 13 w 26"/>
                <a:gd name="T15" fmla="*/ 1 h 17"/>
                <a:gd name="T16" fmla="*/ 10 w 26"/>
                <a:gd name="T17" fmla="*/ 1 h 17"/>
                <a:gd name="T18" fmla="*/ 7 w 26"/>
                <a:gd name="T19" fmla="*/ 2 h 17"/>
                <a:gd name="T20" fmla="*/ 5 w 26"/>
                <a:gd name="T21" fmla="*/ 2 h 17"/>
                <a:gd name="T22" fmla="*/ 1 w 26"/>
                <a:gd name="T23" fmla="*/ 3 h 17"/>
                <a:gd name="T24" fmla="*/ 1 w 26"/>
                <a:gd name="T25" fmla="*/ 5 h 17"/>
                <a:gd name="T26" fmla="*/ 0 w 26"/>
                <a:gd name="T27" fmla="*/ 8 h 17"/>
                <a:gd name="T28" fmla="*/ 0 w 26"/>
                <a:gd name="T29" fmla="*/ 10 h 17"/>
                <a:gd name="T30" fmla="*/ 1 w 26"/>
                <a:gd name="T31" fmla="*/ 12 h 17"/>
                <a:gd name="T32" fmla="*/ 2 w 26"/>
                <a:gd name="T33" fmla="*/ 14 h 17"/>
                <a:gd name="T34" fmla="*/ 3 w 26"/>
                <a:gd name="T35" fmla="*/ 15 h 17"/>
                <a:gd name="T36" fmla="*/ 5 w 26"/>
                <a:gd name="T37" fmla="*/ 17 h 17"/>
                <a:gd name="T38" fmla="*/ 6 w 26"/>
                <a:gd name="T39" fmla="*/ 17 h 17"/>
                <a:gd name="T40" fmla="*/ 8 w 26"/>
                <a:gd name="T41" fmla="*/ 17 h 17"/>
                <a:gd name="T42" fmla="*/ 9 w 26"/>
                <a:gd name="T43" fmla="*/ 17 h 17"/>
                <a:gd name="T44" fmla="*/ 11 w 26"/>
                <a:gd name="T45" fmla="*/ 17 h 17"/>
                <a:gd name="T46" fmla="*/ 14 w 26"/>
                <a:gd name="T47" fmla="*/ 15 h 17"/>
                <a:gd name="T48" fmla="*/ 19 w 26"/>
                <a:gd name="T49" fmla="*/ 13 h 17"/>
                <a:gd name="T50" fmla="*/ 20 w 26"/>
                <a:gd name="T51" fmla="*/ 13 h 17"/>
                <a:gd name="T52" fmla="*/ 21 w 26"/>
                <a:gd name="T53" fmla="*/ 13 h 17"/>
                <a:gd name="T54" fmla="*/ 23 w 26"/>
                <a:gd name="T55" fmla="*/ 12 h 17"/>
                <a:gd name="T56" fmla="*/ 24 w 26"/>
                <a:gd name="T57" fmla="*/ 11 h 17"/>
                <a:gd name="T58" fmla="*/ 25 w 26"/>
                <a:gd name="T59" fmla="*/ 11 h 17"/>
                <a:gd name="T60" fmla="*/ 26 w 26"/>
                <a:gd name="T61" fmla="*/ 10 h 17"/>
                <a:gd name="T62" fmla="*/ 26 w 26"/>
                <a:gd name="T63" fmla="*/ 9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6" h="17">
                  <a:moveTo>
                    <a:pt x="26" y="9"/>
                  </a:moveTo>
                  <a:cubicBezTo>
                    <a:pt x="26" y="9"/>
                    <a:pt x="25" y="9"/>
                    <a:pt x="25" y="9"/>
                  </a:cubicBezTo>
                  <a:cubicBezTo>
                    <a:pt x="25" y="9"/>
                    <a:pt x="25" y="9"/>
                    <a:pt x="25" y="9"/>
                  </a:cubicBezTo>
                  <a:cubicBezTo>
                    <a:pt x="25" y="9"/>
                    <a:pt x="25" y="9"/>
                    <a:pt x="25" y="8"/>
                  </a:cubicBezTo>
                  <a:cubicBezTo>
                    <a:pt x="25" y="8"/>
                    <a:pt x="25" y="8"/>
                    <a:pt x="25" y="8"/>
                  </a:cubicBezTo>
                  <a:cubicBezTo>
                    <a:pt x="25" y="8"/>
                    <a:pt x="24" y="8"/>
                    <a:pt x="24" y="7"/>
                  </a:cubicBezTo>
                  <a:cubicBezTo>
                    <a:pt x="24" y="7"/>
                    <a:pt x="24" y="6"/>
                    <a:pt x="19" y="1"/>
                  </a:cubicBezTo>
                  <a:cubicBezTo>
                    <a:pt x="19" y="1"/>
                    <a:pt x="19" y="1"/>
                    <a:pt x="19" y="1"/>
                  </a:cubicBezTo>
                  <a:cubicBezTo>
                    <a:pt x="18" y="1"/>
                    <a:pt x="18" y="1"/>
                    <a:pt x="18" y="0"/>
                  </a:cubicBezTo>
                  <a:cubicBezTo>
                    <a:pt x="18" y="0"/>
                    <a:pt x="18" y="0"/>
                    <a:pt x="18" y="0"/>
                  </a:cubicBezTo>
                  <a:cubicBezTo>
                    <a:pt x="18" y="0"/>
                    <a:pt x="18" y="0"/>
                    <a:pt x="18" y="0"/>
                  </a:cubicBezTo>
                  <a:cubicBezTo>
                    <a:pt x="18" y="0"/>
                    <a:pt x="18" y="0"/>
                    <a:pt x="18" y="0"/>
                  </a:cubicBezTo>
                  <a:cubicBezTo>
                    <a:pt x="17" y="0"/>
                    <a:pt x="16" y="0"/>
                    <a:pt x="16" y="0"/>
                  </a:cubicBezTo>
                  <a:cubicBezTo>
                    <a:pt x="15" y="0"/>
                    <a:pt x="15" y="0"/>
                    <a:pt x="15" y="0"/>
                  </a:cubicBezTo>
                  <a:cubicBezTo>
                    <a:pt x="15" y="0"/>
                    <a:pt x="14" y="1"/>
                    <a:pt x="13" y="1"/>
                  </a:cubicBezTo>
                  <a:cubicBezTo>
                    <a:pt x="13" y="1"/>
                    <a:pt x="13" y="1"/>
                    <a:pt x="13" y="1"/>
                  </a:cubicBezTo>
                  <a:cubicBezTo>
                    <a:pt x="12" y="1"/>
                    <a:pt x="11" y="1"/>
                    <a:pt x="10" y="1"/>
                  </a:cubicBezTo>
                  <a:cubicBezTo>
                    <a:pt x="10" y="1"/>
                    <a:pt x="10" y="1"/>
                    <a:pt x="10" y="1"/>
                  </a:cubicBezTo>
                  <a:cubicBezTo>
                    <a:pt x="9" y="1"/>
                    <a:pt x="9" y="2"/>
                    <a:pt x="8" y="2"/>
                  </a:cubicBezTo>
                  <a:cubicBezTo>
                    <a:pt x="8" y="2"/>
                    <a:pt x="8" y="2"/>
                    <a:pt x="7" y="2"/>
                  </a:cubicBezTo>
                  <a:cubicBezTo>
                    <a:pt x="7" y="2"/>
                    <a:pt x="7" y="2"/>
                    <a:pt x="6" y="2"/>
                  </a:cubicBezTo>
                  <a:cubicBezTo>
                    <a:pt x="6" y="2"/>
                    <a:pt x="5" y="2"/>
                    <a:pt x="5" y="2"/>
                  </a:cubicBezTo>
                  <a:cubicBezTo>
                    <a:pt x="5" y="2"/>
                    <a:pt x="5" y="2"/>
                    <a:pt x="5" y="2"/>
                  </a:cubicBezTo>
                  <a:cubicBezTo>
                    <a:pt x="3" y="3"/>
                    <a:pt x="2" y="3"/>
                    <a:pt x="1" y="3"/>
                  </a:cubicBezTo>
                  <a:cubicBezTo>
                    <a:pt x="1" y="3"/>
                    <a:pt x="1" y="3"/>
                    <a:pt x="1" y="3"/>
                  </a:cubicBezTo>
                  <a:cubicBezTo>
                    <a:pt x="1" y="4"/>
                    <a:pt x="1" y="5"/>
                    <a:pt x="1" y="5"/>
                  </a:cubicBezTo>
                  <a:cubicBezTo>
                    <a:pt x="1" y="5"/>
                    <a:pt x="1" y="6"/>
                    <a:pt x="1" y="6"/>
                  </a:cubicBezTo>
                  <a:cubicBezTo>
                    <a:pt x="1" y="6"/>
                    <a:pt x="0" y="7"/>
                    <a:pt x="0" y="8"/>
                  </a:cubicBezTo>
                  <a:cubicBezTo>
                    <a:pt x="0" y="8"/>
                    <a:pt x="0" y="8"/>
                    <a:pt x="0" y="8"/>
                  </a:cubicBezTo>
                  <a:cubicBezTo>
                    <a:pt x="0" y="9"/>
                    <a:pt x="0" y="10"/>
                    <a:pt x="0" y="10"/>
                  </a:cubicBezTo>
                  <a:cubicBezTo>
                    <a:pt x="0" y="10"/>
                    <a:pt x="0" y="10"/>
                    <a:pt x="0" y="10"/>
                  </a:cubicBezTo>
                  <a:cubicBezTo>
                    <a:pt x="0" y="11"/>
                    <a:pt x="0" y="11"/>
                    <a:pt x="1" y="12"/>
                  </a:cubicBezTo>
                  <a:cubicBezTo>
                    <a:pt x="1" y="12"/>
                    <a:pt x="1" y="13"/>
                    <a:pt x="1" y="13"/>
                  </a:cubicBezTo>
                  <a:cubicBezTo>
                    <a:pt x="1" y="13"/>
                    <a:pt x="1" y="13"/>
                    <a:pt x="2" y="14"/>
                  </a:cubicBezTo>
                  <a:cubicBezTo>
                    <a:pt x="2" y="14"/>
                    <a:pt x="2" y="14"/>
                    <a:pt x="2" y="14"/>
                  </a:cubicBezTo>
                  <a:cubicBezTo>
                    <a:pt x="3" y="15"/>
                    <a:pt x="3" y="15"/>
                    <a:pt x="3" y="15"/>
                  </a:cubicBezTo>
                  <a:cubicBezTo>
                    <a:pt x="3" y="15"/>
                    <a:pt x="4" y="16"/>
                    <a:pt x="4" y="16"/>
                  </a:cubicBezTo>
                  <a:cubicBezTo>
                    <a:pt x="4" y="16"/>
                    <a:pt x="4" y="16"/>
                    <a:pt x="5" y="17"/>
                  </a:cubicBezTo>
                  <a:cubicBezTo>
                    <a:pt x="5" y="17"/>
                    <a:pt x="5" y="17"/>
                    <a:pt x="6" y="17"/>
                  </a:cubicBezTo>
                  <a:cubicBezTo>
                    <a:pt x="6" y="17"/>
                    <a:pt x="6" y="17"/>
                    <a:pt x="6" y="17"/>
                  </a:cubicBezTo>
                  <a:cubicBezTo>
                    <a:pt x="6" y="17"/>
                    <a:pt x="6" y="17"/>
                    <a:pt x="6" y="17"/>
                  </a:cubicBezTo>
                  <a:cubicBezTo>
                    <a:pt x="7" y="17"/>
                    <a:pt x="7" y="17"/>
                    <a:pt x="8" y="17"/>
                  </a:cubicBezTo>
                  <a:cubicBezTo>
                    <a:pt x="9" y="17"/>
                    <a:pt x="9" y="17"/>
                    <a:pt x="9" y="17"/>
                  </a:cubicBezTo>
                  <a:cubicBezTo>
                    <a:pt x="9" y="17"/>
                    <a:pt x="9" y="17"/>
                    <a:pt x="9" y="17"/>
                  </a:cubicBezTo>
                  <a:cubicBezTo>
                    <a:pt x="10" y="17"/>
                    <a:pt x="10" y="17"/>
                    <a:pt x="10" y="17"/>
                  </a:cubicBezTo>
                  <a:cubicBezTo>
                    <a:pt x="11" y="17"/>
                    <a:pt x="11" y="17"/>
                    <a:pt x="11" y="17"/>
                  </a:cubicBezTo>
                  <a:cubicBezTo>
                    <a:pt x="11" y="17"/>
                    <a:pt x="12" y="17"/>
                    <a:pt x="12" y="17"/>
                  </a:cubicBezTo>
                  <a:cubicBezTo>
                    <a:pt x="13" y="16"/>
                    <a:pt x="14" y="16"/>
                    <a:pt x="14" y="15"/>
                  </a:cubicBezTo>
                  <a:cubicBezTo>
                    <a:pt x="15" y="14"/>
                    <a:pt x="17" y="13"/>
                    <a:pt x="19" y="13"/>
                  </a:cubicBezTo>
                  <a:cubicBezTo>
                    <a:pt x="19" y="13"/>
                    <a:pt x="19" y="13"/>
                    <a:pt x="19" y="13"/>
                  </a:cubicBezTo>
                  <a:cubicBezTo>
                    <a:pt x="19" y="13"/>
                    <a:pt x="19" y="13"/>
                    <a:pt x="20" y="13"/>
                  </a:cubicBezTo>
                  <a:cubicBezTo>
                    <a:pt x="20" y="13"/>
                    <a:pt x="20" y="13"/>
                    <a:pt x="20" y="13"/>
                  </a:cubicBezTo>
                  <a:cubicBezTo>
                    <a:pt x="20" y="13"/>
                    <a:pt x="21" y="13"/>
                    <a:pt x="21" y="13"/>
                  </a:cubicBezTo>
                  <a:cubicBezTo>
                    <a:pt x="21" y="13"/>
                    <a:pt x="21" y="13"/>
                    <a:pt x="21" y="13"/>
                  </a:cubicBezTo>
                  <a:cubicBezTo>
                    <a:pt x="22" y="12"/>
                    <a:pt x="22" y="12"/>
                    <a:pt x="22" y="12"/>
                  </a:cubicBezTo>
                  <a:cubicBezTo>
                    <a:pt x="22" y="12"/>
                    <a:pt x="22" y="12"/>
                    <a:pt x="23" y="12"/>
                  </a:cubicBezTo>
                  <a:cubicBezTo>
                    <a:pt x="23" y="12"/>
                    <a:pt x="23" y="12"/>
                    <a:pt x="23" y="12"/>
                  </a:cubicBezTo>
                  <a:cubicBezTo>
                    <a:pt x="23" y="12"/>
                    <a:pt x="24" y="11"/>
                    <a:pt x="24" y="11"/>
                  </a:cubicBezTo>
                  <a:cubicBezTo>
                    <a:pt x="24" y="11"/>
                    <a:pt x="24" y="11"/>
                    <a:pt x="24" y="11"/>
                  </a:cubicBezTo>
                  <a:cubicBezTo>
                    <a:pt x="25" y="11"/>
                    <a:pt x="25" y="11"/>
                    <a:pt x="25" y="11"/>
                  </a:cubicBezTo>
                  <a:cubicBezTo>
                    <a:pt x="25" y="11"/>
                    <a:pt x="25" y="11"/>
                    <a:pt x="25" y="10"/>
                  </a:cubicBezTo>
                  <a:cubicBezTo>
                    <a:pt x="26" y="10"/>
                    <a:pt x="26" y="10"/>
                    <a:pt x="26" y="10"/>
                  </a:cubicBezTo>
                  <a:cubicBezTo>
                    <a:pt x="26" y="10"/>
                    <a:pt x="26" y="10"/>
                    <a:pt x="26" y="10"/>
                  </a:cubicBezTo>
                  <a:cubicBezTo>
                    <a:pt x="26" y="10"/>
                    <a:pt x="26" y="10"/>
                    <a:pt x="26" y="9"/>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815" name="Freeform 1204"/>
            <p:cNvSpPr>
              <a:spLocks/>
            </p:cNvSpPr>
            <p:nvPr/>
          </p:nvSpPr>
          <p:spPr bwMode="auto">
            <a:xfrm>
              <a:off x="2782" y="3191"/>
              <a:ext cx="188" cy="107"/>
            </a:xfrm>
            <a:custGeom>
              <a:avLst/>
              <a:gdLst>
                <a:gd name="T0" fmla="*/ 101 w 197"/>
                <a:gd name="T1" fmla="*/ 3 h 111"/>
                <a:gd name="T2" fmla="*/ 92 w 197"/>
                <a:gd name="T3" fmla="*/ 9 h 111"/>
                <a:gd name="T4" fmla="*/ 79 w 197"/>
                <a:gd name="T5" fmla="*/ 14 h 111"/>
                <a:gd name="T6" fmla="*/ 72 w 197"/>
                <a:gd name="T7" fmla="*/ 11 h 111"/>
                <a:gd name="T8" fmla="*/ 55 w 197"/>
                <a:gd name="T9" fmla="*/ 10 h 111"/>
                <a:gd name="T10" fmla="*/ 26 w 197"/>
                <a:gd name="T11" fmla="*/ 6 h 111"/>
                <a:gd name="T12" fmla="*/ 18 w 197"/>
                <a:gd name="T13" fmla="*/ 11 h 111"/>
                <a:gd name="T14" fmla="*/ 16 w 197"/>
                <a:gd name="T15" fmla="*/ 12 h 111"/>
                <a:gd name="T16" fmla="*/ 16 w 197"/>
                <a:gd name="T17" fmla="*/ 29 h 111"/>
                <a:gd name="T18" fmla="*/ 5 w 197"/>
                <a:gd name="T19" fmla="*/ 41 h 111"/>
                <a:gd name="T20" fmla="*/ 5 w 197"/>
                <a:gd name="T21" fmla="*/ 47 h 111"/>
                <a:gd name="T22" fmla="*/ 4 w 197"/>
                <a:gd name="T23" fmla="*/ 49 h 111"/>
                <a:gd name="T24" fmla="*/ 0 w 197"/>
                <a:gd name="T25" fmla="*/ 56 h 111"/>
                <a:gd name="T26" fmla="*/ 2 w 197"/>
                <a:gd name="T27" fmla="*/ 58 h 111"/>
                <a:gd name="T28" fmla="*/ 7 w 197"/>
                <a:gd name="T29" fmla="*/ 60 h 111"/>
                <a:gd name="T30" fmla="*/ 20 w 197"/>
                <a:gd name="T31" fmla="*/ 62 h 111"/>
                <a:gd name="T32" fmla="*/ 38 w 197"/>
                <a:gd name="T33" fmla="*/ 62 h 111"/>
                <a:gd name="T34" fmla="*/ 47 w 197"/>
                <a:gd name="T35" fmla="*/ 57 h 111"/>
                <a:gd name="T36" fmla="*/ 51 w 197"/>
                <a:gd name="T37" fmla="*/ 55 h 111"/>
                <a:gd name="T38" fmla="*/ 58 w 197"/>
                <a:gd name="T39" fmla="*/ 54 h 111"/>
                <a:gd name="T40" fmla="*/ 71 w 197"/>
                <a:gd name="T41" fmla="*/ 60 h 111"/>
                <a:gd name="T42" fmla="*/ 86 w 197"/>
                <a:gd name="T43" fmla="*/ 85 h 111"/>
                <a:gd name="T44" fmla="*/ 85 w 197"/>
                <a:gd name="T45" fmla="*/ 87 h 111"/>
                <a:gd name="T46" fmla="*/ 76 w 197"/>
                <a:gd name="T47" fmla="*/ 86 h 111"/>
                <a:gd name="T48" fmla="*/ 74 w 197"/>
                <a:gd name="T49" fmla="*/ 90 h 111"/>
                <a:gd name="T50" fmla="*/ 73 w 197"/>
                <a:gd name="T51" fmla="*/ 92 h 111"/>
                <a:gd name="T52" fmla="*/ 71 w 197"/>
                <a:gd name="T53" fmla="*/ 95 h 111"/>
                <a:gd name="T54" fmla="*/ 72 w 197"/>
                <a:gd name="T55" fmla="*/ 99 h 111"/>
                <a:gd name="T56" fmla="*/ 78 w 197"/>
                <a:gd name="T57" fmla="*/ 98 h 111"/>
                <a:gd name="T58" fmla="*/ 89 w 197"/>
                <a:gd name="T59" fmla="*/ 86 h 111"/>
                <a:gd name="T60" fmla="*/ 112 w 197"/>
                <a:gd name="T61" fmla="*/ 81 h 111"/>
                <a:gd name="T62" fmla="*/ 121 w 197"/>
                <a:gd name="T63" fmla="*/ 87 h 111"/>
                <a:gd name="T64" fmla="*/ 119 w 197"/>
                <a:gd name="T65" fmla="*/ 100 h 111"/>
                <a:gd name="T66" fmla="*/ 126 w 197"/>
                <a:gd name="T67" fmla="*/ 111 h 111"/>
                <a:gd name="T68" fmla="*/ 147 w 197"/>
                <a:gd name="T69" fmla="*/ 103 h 111"/>
                <a:gd name="T70" fmla="*/ 174 w 197"/>
                <a:gd name="T71" fmla="*/ 74 h 111"/>
                <a:gd name="T72" fmla="*/ 174 w 197"/>
                <a:gd name="T73" fmla="*/ 71 h 111"/>
                <a:gd name="T74" fmla="*/ 185 w 197"/>
                <a:gd name="T75" fmla="*/ 62 h 111"/>
                <a:gd name="T76" fmla="*/ 195 w 197"/>
                <a:gd name="T77" fmla="*/ 58 h 111"/>
                <a:gd name="T78" fmla="*/ 195 w 197"/>
                <a:gd name="T79" fmla="*/ 50 h 111"/>
                <a:gd name="T80" fmla="*/ 194 w 197"/>
                <a:gd name="T81" fmla="*/ 42 h 111"/>
                <a:gd name="T82" fmla="*/ 176 w 197"/>
                <a:gd name="T83" fmla="*/ 37 h 111"/>
                <a:gd name="T84" fmla="*/ 163 w 197"/>
                <a:gd name="T85" fmla="*/ 31 h 111"/>
                <a:gd name="T86" fmla="*/ 145 w 197"/>
                <a:gd name="T87" fmla="*/ 28 h 111"/>
                <a:gd name="T88" fmla="*/ 132 w 197"/>
                <a:gd name="T89" fmla="*/ 15 h 111"/>
                <a:gd name="T90" fmla="*/ 124 w 197"/>
                <a:gd name="T91" fmla="*/ 0 h 111"/>
                <a:gd name="T92" fmla="*/ 112 w 197"/>
                <a:gd name="T93" fmla="*/ 1 h 111"/>
                <a:gd name="T94" fmla="*/ 106 w 197"/>
                <a:gd name="T95" fmla="*/ 3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97" h="111">
                  <a:moveTo>
                    <a:pt x="103" y="3"/>
                  </a:moveTo>
                  <a:cubicBezTo>
                    <a:pt x="103" y="3"/>
                    <a:pt x="103" y="3"/>
                    <a:pt x="103" y="3"/>
                  </a:cubicBezTo>
                  <a:cubicBezTo>
                    <a:pt x="102" y="3"/>
                    <a:pt x="102" y="3"/>
                    <a:pt x="101" y="3"/>
                  </a:cubicBezTo>
                  <a:cubicBezTo>
                    <a:pt x="101" y="3"/>
                    <a:pt x="101" y="3"/>
                    <a:pt x="101" y="3"/>
                  </a:cubicBezTo>
                  <a:cubicBezTo>
                    <a:pt x="100" y="3"/>
                    <a:pt x="100" y="3"/>
                    <a:pt x="100" y="3"/>
                  </a:cubicBezTo>
                  <a:cubicBezTo>
                    <a:pt x="99" y="3"/>
                    <a:pt x="99" y="3"/>
                    <a:pt x="99" y="3"/>
                  </a:cubicBezTo>
                  <a:cubicBezTo>
                    <a:pt x="99" y="3"/>
                    <a:pt x="98" y="4"/>
                    <a:pt x="98" y="4"/>
                  </a:cubicBezTo>
                  <a:cubicBezTo>
                    <a:pt x="95" y="6"/>
                    <a:pt x="93" y="8"/>
                    <a:pt x="92" y="9"/>
                  </a:cubicBezTo>
                  <a:cubicBezTo>
                    <a:pt x="92" y="13"/>
                    <a:pt x="91" y="15"/>
                    <a:pt x="89" y="15"/>
                  </a:cubicBezTo>
                  <a:cubicBezTo>
                    <a:pt x="88" y="15"/>
                    <a:pt x="88" y="15"/>
                    <a:pt x="87" y="14"/>
                  </a:cubicBezTo>
                  <a:cubicBezTo>
                    <a:pt x="87" y="14"/>
                    <a:pt x="85" y="13"/>
                    <a:pt x="82" y="13"/>
                  </a:cubicBezTo>
                  <a:cubicBezTo>
                    <a:pt x="80" y="13"/>
                    <a:pt x="79" y="14"/>
                    <a:pt x="79" y="14"/>
                  </a:cubicBezTo>
                  <a:cubicBezTo>
                    <a:pt x="79" y="14"/>
                    <a:pt x="78" y="14"/>
                    <a:pt x="78" y="14"/>
                  </a:cubicBezTo>
                  <a:cubicBezTo>
                    <a:pt x="78" y="14"/>
                    <a:pt x="78" y="14"/>
                    <a:pt x="78" y="14"/>
                  </a:cubicBezTo>
                  <a:cubicBezTo>
                    <a:pt x="76" y="14"/>
                    <a:pt x="75" y="13"/>
                    <a:pt x="74" y="12"/>
                  </a:cubicBezTo>
                  <a:cubicBezTo>
                    <a:pt x="73" y="12"/>
                    <a:pt x="73" y="11"/>
                    <a:pt x="72" y="11"/>
                  </a:cubicBezTo>
                  <a:cubicBezTo>
                    <a:pt x="69" y="13"/>
                    <a:pt x="67" y="12"/>
                    <a:pt x="65" y="11"/>
                  </a:cubicBezTo>
                  <a:cubicBezTo>
                    <a:pt x="65" y="11"/>
                    <a:pt x="65" y="11"/>
                    <a:pt x="65" y="11"/>
                  </a:cubicBezTo>
                  <a:cubicBezTo>
                    <a:pt x="64" y="11"/>
                    <a:pt x="63" y="12"/>
                    <a:pt x="62" y="12"/>
                  </a:cubicBezTo>
                  <a:cubicBezTo>
                    <a:pt x="60" y="12"/>
                    <a:pt x="56" y="10"/>
                    <a:pt x="55" y="10"/>
                  </a:cubicBezTo>
                  <a:cubicBezTo>
                    <a:pt x="54" y="9"/>
                    <a:pt x="53" y="9"/>
                    <a:pt x="52" y="9"/>
                  </a:cubicBezTo>
                  <a:cubicBezTo>
                    <a:pt x="52" y="9"/>
                    <a:pt x="51" y="9"/>
                    <a:pt x="51" y="9"/>
                  </a:cubicBezTo>
                  <a:cubicBezTo>
                    <a:pt x="48" y="10"/>
                    <a:pt x="46" y="10"/>
                    <a:pt x="44" y="8"/>
                  </a:cubicBezTo>
                  <a:cubicBezTo>
                    <a:pt x="43" y="7"/>
                    <a:pt x="41" y="6"/>
                    <a:pt x="26" y="6"/>
                  </a:cubicBezTo>
                  <a:cubicBezTo>
                    <a:pt x="23" y="6"/>
                    <a:pt x="23" y="7"/>
                    <a:pt x="21" y="8"/>
                  </a:cubicBezTo>
                  <a:cubicBezTo>
                    <a:pt x="21" y="9"/>
                    <a:pt x="21" y="9"/>
                    <a:pt x="20" y="10"/>
                  </a:cubicBezTo>
                  <a:cubicBezTo>
                    <a:pt x="20" y="10"/>
                    <a:pt x="19" y="10"/>
                    <a:pt x="19" y="11"/>
                  </a:cubicBezTo>
                  <a:cubicBezTo>
                    <a:pt x="19" y="11"/>
                    <a:pt x="18" y="11"/>
                    <a:pt x="18" y="11"/>
                  </a:cubicBezTo>
                  <a:cubicBezTo>
                    <a:pt x="18" y="11"/>
                    <a:pt x="18" y="11"/>
                    <a:pt x="17" y="11"/>
                  </a:cubicBezTo>
                  <a:cubicBezTo>
                    <a:pt x="17" y="11"/>
                    <a:pt x="17" y="11"/>
                    <a:pt x="17" y="11"/>
                  </a:cubicBezTo>
                  <a:cubicBezTo>
                    <a:pt x="17" y="12"/>
                    <a:pt x="16" y="12"/>
                    <a:pt x="16" y="12"/>
                  </a:cubicBezTo>
                  <a:cubicBezTo>
                    <a:pt x="16" y="12"/>
                    <a:pt x="16" y="12"/>
                    <a:pt x="16" y="12"/>
                  </a:cubicBezTo>
                  <a:cubicBezTo>
                    <a:pt x="15" y="12"/>
                    <a:pt x="15" y="12"/>
                    <a:pt x="15" y="12"/>
                  </a:cubicBezTo>
                  <a:cubicBezTo>
                    <a:pt x="15" y="12"/>
                    <a:pt x="15" y="12"/>
                    <a:pt x="15" y="12"/>
                  </a:cubicBezTo>
                  <a:cubicBezTo>
                    <a:pt x="22" y="22"/>
                    <a:pt x="20" y="24"/>
                    <a:pt x="20" y="25"/>
                  </a:cubicBezTo>
                  <a:cubicBezTo>
                    <a:pt x="19" y="27"/>
                    <a:pt x="17" y="28"/>
                    <a:pt x="16" y="29"/>
                  </a:cubicBezTo>
                  <a:cubicBezTo>
                    <a:pt x="16" y="29"/>
                    <a:pt x="15" y="29"/>
                    <a:pt x="15" y="30"/>
                  </a:cubicBezTo>
                  <a:cubicBezTo>
                    <a:pt x="14" y="30"/>
                    <a:pt x="13" y="32"/>
                    <a:pt x="11" y="34"/>
                  </a:cubicBezTo>
                  <a:cubicBezTo>
                    <a:pt x="9" y="35"/>
                    <a:pt x="6" y="39"/>
                    <a:pt x="5" y="40"/>
                  </a:cubicBezTo>
                  <a:cubicBezTo>
                    <a:pt x="5" y="40"/>
                    <a:pt x="5" y="41"/>
                    <a:pt x="5" y="41"/>
                  </a:cubicBezTo>
                  <a:cubicBezTo>
                    <a:pt x="5" y="43"/>
                    <a:pt x="5" y="44"/>
                    <a:pt x="5" y="45"/>
                  </a:cubicBezTo>
                  <a:cubicBezTo>
                    <a:pt x="5" y="45"/>
                    <a:pt x="5" y="45"/>
                    <a:pt x="5" y="45"/>
                  </a:cubicBezTo>
                  <a:cubicBezTo>
                    <a:pt x="6" y="45"/>
                    <a:pt x="6" y="45"/>
                    <a:pt x="6" y="45"/>
                  </a:cubicBezTo>
                  <a:cubicBezTo>
                    <a:pt x="5" y="47"/>
                    <a:pt x="5" y="47"/>
                    <a:pt x="5" y="47"/>
                  </a:cubicBezTo>
                  <a:cubicBezTo>
                    <a:pt x="5" y="47"/>
                    <a:pt x="5" y="47"/>
                    <a:pt x="5" y="47"/>
                  </a:cubicBezTo>
                  <a:cubicBezTo>
                    <a:pt x="5" y="47"/>
                    <a:pt x="5" y="47"/>
                    <a:pt x="5" y="47"/>
                  </a:cubicBezTo>
                  <a:cubicBezTo>
                    <a:pt x="4" y="49"/>
                    <a:pt x="4" y="49"/>
                    <a:pt x="4" y="49"/>
                  </a:cubicBezTo>
                  <a:cubicBezTo>
                    <a:pt x="4" y="49"/>
                    <a:pt x="4" y="49"/>
                    <a:pt x="4" y="49"/>
                  </a:cubicBezTo>
                  <a:cubicBezTo>
                    <a:pt x="3" y="50"/>
                    <a:pt x="1" y="53"/>
                    <a:pt x="0" y="54"/>
                  </a:cubicBezTo>
                  <a:cubicBezTo>
                    <a:pt x="0" y="55"/>
                    <a:pt x="0" y="55"/>
                    <a:pt x="0" y="55"/>
                  </a:cubicBezTo>
                  <a:cubicBezTo>
                    <a:pt x="0" y="55"/>
                    <a:pt x="0" y="56"/>
                    <a:pt x="0" y="56"/>
                  </a:cubicBezTo>
                  <a:cubicBezTo>
                    <a:pt x="0" y="56"/>
                    <a:pt x="0" y="56"/>
                    <a:pt x="0" y="56"/>
                  </a:cubicBezTo>
                  <a:cubicBezTo>
                    <a:pt x="0" y="56"/>
                    <a:pt x="1" y="57"/>
                    <a:pt x="1" y="57"/>
                  </a:cubicBezTo>
                  <a:cubicBezTo>
                    <a:pt x="1" y="57"/>
                    <a:pt x="1" y="57"/>
                    <a:pt x="1" y="57"/>
                  </a:cubicBezTo>
                  <a:cubicBezTo>
                    <a:pt x="1" y="57"/>
                    <a:pt x="2" y="58"/>
                    <a:pt x="2" y="58"/>
                  </a:cubicBezTo>
                  <a:cubicBezTo>
                    <a:pt x="2" y="58"/>
                    <a:pt x="2" y="58"/>
                    <a:pt x="2" y="58"/>
                  </a:cubicBezTo>
                  <a:cubicBezTo>
                    <a:pt x="3" y="58"/>
                    <a:pt x="3" y="59"/>
                    <a:pt x="4" y="59"/>
                  </a:cubicBezTo>
                  <a:cubicBezTo>
                    <a:pt x="4" y="59"/>
                    <a:pt x="5" y="59"/>
                    <a:pt x="5" y="60"/>
                  </a:cubicBezTo>
                  <a:cubicBezTo>
                    <a:pt x="5" y="60"/>
                    <a:pt x="6" y="60"/>
                    <a:pt x="6" y="60"/>
                  </a:cubicBezTo>
                  <a:cubicBezTo>
                    <a:pt x="6" y="60"/>
                    <a:pt x="6" y="60"/>
                    <a:pt x="7" y="60"/>
                  </a:cubicBezTo>
                  <a:cubicBezTo>
                    <a:pt x="7" y="60"/>
                    <a:pt x="7" y="60"/>
                    <a:pt x="7" y="60"/>
                  </a:cubicBezTo>
                  <a:cubicBezTo>
                    <a:pt x="8" y="60"/>
                    <a:pt x="9" y="60"/>
                    <a:pt x="9" y="60"/>
                  </a:cubicBezTo>
                  <a:cubicBezTo>
                    <a:pt x="10" y="60"/>
                    <a:pt x="12" y="60"/>
                    <a:pt x="14" y="61"/>
                  </a:cubicBezTo>
                  <a:cubicBezTo>
                    <a:pt x="17" y="61"/>
                    <a:pt x="19" y="62"/>
                    <a:pt x="20" y="62"/>
                  </a:cubicBezTo>
                  <a:cubicBezTo>
                    <a:pt x="23" y="62"/>
                    <a:pt x="27" y="63"/>
                    <a:pt x="28" y="64"/>
                  </a:cubicBezTo>
                  <a:cubicBezTo>
                    <a:pt x="29" y="64"/>
                    <a:pt x="30" y="64"/>
                    <a:pt x="31" y="63"/>
                  </a:cubicBezTo>
                  <a:cubicBezTo>
                    <a:pt x="32" y="61"/>
                    <a:pt x="34" y="61"/>
                    <a:pt x="36" y="61"/>
                  </a:cubicBezTo>
                  <a:cubicBezTo>
                    <a:pt x="37" y="62"/>
                    <a:pt x="37" y="62"/>
                    <a:pt x="38" y="62"/>
                  </a:cubicBezTo>
                  <a:cubicBezTo>
                    <a:pt x="39" y="62"/>
                    <a:pt x="42" y="60"/>
                    <a:pt x="42" y="59"/>
                  </a:cubicBezTo>
                  <a:cubicBezTo>
                    <a:pt x="43" y="59"/>
                    <a:pt x="44" y="58"/>
                    <a:pt x="46" y="57"/>
                  </a:cubicBezTo>
                  <a:cubicBezTo>
                    <a:pt x="46" y="57"/>
                    <a:pt x="46" y="57"/>
                    <a:pt x="47" y="57"/>
                  </a:cubicBezTo>
                  <a:cubicBezTo>
                    <a:pt x="47" y="57"/>
                    <a:pt x="47" y="57"/>
                    <a:pt x="47" y="57"/>
                  </a:cubicBezTo>
                  <a:cubicBezTo>
                    <a:pt x="48" y="56"/>
                    <a:pt x="48" y="56"/>
                    <a:pt x="48" y="56"/>
                  </a:cubicBezTo>
                  <a:cubicBezTo>
                    <a:pt x="48" y="56"/>
                    <a:pt x="49" y="56"/>
                    <a:pt x="50" y="55"/>
                  </a:cubicBezTo>
                  <a:cubicBezTo>
                    <a:pt x="51" y="55"/>
                    <a:pt x="51" y="55"/>
                    <a:pt x="51" y="55"/>
                  </a:cubicBezTo>
                  <a:cubicBezTo>
                    <a:pt x="51" y="55"/>
                    <a:pt x="51" y="55"/>
                    <a:pt x="51" y="55"/>
                  </a:cubicBezTo>
                  <a:cubicBezTo>
                    <a:pt x="51" y="55"/>
                    <a:pt x="52" y="55"/>
                    <a:pt x="52" y="55"/>
                  </a:cubicBezTo>
                  <a:cubicBezTo>
                    <a:pt x="54" y="54"/>
                    <a:pt x="56" y="54"/>
                    <a:pt x="57" y="54"/>
                  </a:cubicBezTo>
                  <a:cubicBezTo>
                    <a:pt x="57" y="54"/>
                    <a:pt x="57" y="54"/>
                    <a:pt x="57" y="54"/>
                  </a:cubicBezTo>
                  <a:cubicBezTo>
                    <a:pt x="58" y="54"/>
                    <a:pt x="58" y="54"/>
                    <a:pt x="58" y="54"/>
                  </a:cubicBezTo>
                  <a:cubicBezTo>
                    <a:pt x="60" y="54"/>
                    <a:pt x="62" y="55"/>
                    <a:pt x="64" y="57"/>
                  </a:cubicBezTo>
                  <a:cubicBezTo>
                    <a:pt x="65" y="57"/>
                    <a:pt x="66" y="59"/>
                    <a:pt x="67" y="59"/>
                  </a:cubicBezTo>
                  <a:cubicBezTo>
                    <a:pt x="67" y="59"/>
                    <a:pt x="67" y="59"/>
                    <a:pt x="67" y="59"/>
                  </a:cubicBezTo>
                  <a:cubicBezTo>
                    <a:pt x="68" y="59"/>
                    <a:pt x="69" y="59"/>
                    <a:pt x="71" y="60"/>
                  </a:cubicBezTo>
                  <a:cubicBezTo>
                    <a:pt x="73" y="61"/>
                    <a:pt x="76" y="63"/>
                    <a:pt x="77" y="66"/>
                  </a:cubicBezTo>
                  <a:cubicBezTo>
                    <a:pt x="78" y="69"/>
                    <a:pt x="80" y="72"/>
                    <a:pt x="82" y="75"/>
                  </a:cubicBezTo>
                  <a:cubicBezTo>
                    <a:pt x="82" y="75"/>
                    <a:pt x="83" y="76"/>
                    <a:pt x="83" y="76"/>
                  </a:cubicBezTo>
                  <a:cubicBezTo>
                    <a:pt x="85" y="79"/>
                    <a:pt x="86" y="84"/>
                    <a:pt x="86" y="85"/>
                  </a:cubicBezTo>
                  <a:cubicBezTo>
                    <a:pt x="86" y="86"/>
                    <a:pt x="86" y="86"/>
                    <a:pt x="86" y="86"/>
                  </a:cubicBezTo>
                  <a:cubicBezTo>
                    <a:pt x="86" y="86"/>
                    <a:pt x="86" y="86"/>
                    <a:pt x="86" y="87"/>
                  </a:cubicBezTo>
                  <a:cubicBezTo>
                    <a:pt x="86" y="87"/>
                    <a:pt x="86" y="87"/>
                    <a:pt x="85" y="87"/>
                  </a:cubicBezTo>
                  <a:cubicBezTo>
                    <a:pt x="85" y="87"/>
                    <a:pt x="85" y="87"/>
                    <a:pt x="85" y="87"/>
                  </a:cubicBezTo>
                  <a:cubicBezTo>
                    <a:pt x="85" y="87"/>
                    <a:pt x="85" y="87"/>
                    <a:pt x="85" y="87"/>
                  </a:cubicBezTo>
                  <a:cubicBezTo>
                    <a:pt x="85" y="88"/>
                    <a:pt x="84" y="88"/>
                    <a:pt x="84" y="88"/>
                  </a:cubicBezTo>
                  <a:cubicBezTo>
                    <a:pt x="83" y="88"/>
                    <a:pt x="81" y="87"/>
                    <a:pt x="79" y="87"/>
                  </a:cubicBezTo>
                  <a:cubicBezTo>
                    <a:pt x="78" y="86"/>
                    <a:pt x="77" y="86"/>
                    <a:pt x="76" y="86"/>
                  </a:cubicBezTo>
                  <a:cubicBezTo>
                    <a:pt x="76" y="86"/>
                    <a:pt x="76" y="86"/>
                    <a:pt x="76" y="86"/>
                  </a:cubicBezTo>
                  <a:cubicBezTo>
                    <a:pt x="75" y="86"/>
                    <a:pt x="74" y="87"/>
                    <a:pt x="74" y="89"/>
                  </a:cubicBezTo>
                  <a:cubicBezTo>
                    <a:pt x="74" y="89"/>
                    <a:pt x="74" y="89"/>
                    <a:pt x="74" y="90"/>
                  </a:cubicBezTo>
                  <a:cubicBezTo>
                    <a:pt x="74" y="90"/>
                    <a:pt x="74" y="90"/>
                    <a:pt x="74" y="90"/>
                  </a:cubicBezTo>
                  <a:cubicBezTo>
                    <a:pt x="74" y="90"/>
                    <a:pt x="74" y="90"/>
                    <a:pt x="74" y="90"/>
                  </a:cubicBezTo>
                  <a:cubicBezTo>
                    <a:pt x="74" y="91"/>
                    <a:pt x="74" y="91"/>
                    <a:pt x="74" y="91"/>
                  </a:cubicBezTo>
                  <a:cubicBezTo>
                    <a:pt x="74" y="91"/>
                    <a:pt x="74" y="91"/>
                    <a:pt x="74" y="91"/>
                  </a:cubicBezTo>
                  <a:cubicBezTo>
                    <a:pt x="73" y="92"/>
                    <a:pt x="73" y="92"/>
                    <a:pt x="73" y="92"/>
                  </a:cubicBezTo>
                  <a:cubicBezTo>
                    <a:pt x="73" y="92"/>
                    <a:pt x="73" y="93"/>
                    <a:pt x="73" y="93"/>
                  </a:cubicBezTo>
                  <a:cubicBezTo>
                    <a:pt x="73" y="93"/>
                    <a:pt x="73" y="93"/>
                    <a:pt x="72" y="94"/>
                  </a:cubicBezTo>
                  <a:cubicBezTo>
                    <a:pt x="72" y="94"/>
                    <a:pt x="72" y="94"/>
                    <a:pt x="72" y="94"/>
                  </a:cubicBezTo>
                  <a:cubicBezTo>
                    <a:pt x="72" y="94"/>
                    <a:pt x="71" y="95"/>
                    <a:pt x="71" y="95"/>
                  </a:cubicBezTo>
                  <a:cubicBezTo>
                    <a:pt x="71" y="95"/>
                    <a:pt x="71" y="95"/>
                    <a:pt x="71" y="95"/>
                  </a:cubicBezTo>
                  <a:cubicBezTo>
                    <a:pt x="70" y="97"/>
                    <a:pt x="69" y="98"/>
                    <a:pt x="68" y="99"/>
                  </a:cubicBezTo>
                  <a:cubicBezTo>
                    <a:pt x="69" y="100"/>
                    <a:pt x="69" y="100"/>
                    <a:pt x="70" y="100"/>
                  </a:cubicBezTo>
                  <a:cubicBezTo>
                    <a:pt x="70" y="100"/>
                    <a:pt x="71" y="99"/>
                    <a:pt x="72" y="99"/>
                  </a:cubicBezTo>
                  <a:cubicBezTo>
                    <a:pt x="74" y="98"/>
                    <a:pt x="75" y="97"/>
                    <a:pt x="76" y="97"/>
                  </a:cubicBezTo>
                  <a:cubicBezTo>
                    <a:pt x="77" y="97"/>
                    <a:pt x="77" y="97"/>
                    <a:pt x="77" y="97"/>
                  </a:cubicBezTo>
                  <a:cubicBezTo>
                    <a:pt x="77" y="97"/>
                    <a:pt x="77" y="98"/>
                    <a:pt x="78" y="98"/>
                  </a:cubicBezTo>
                  <a:cubicBezTo>
                    <a:pt x="78" y="98"/>
                    <a:pt x="78" y="98"/>
                    <a:pt x="78" y="98"/>
                  </a:cubicBezTo>
                  <a:cubicBezTo>
                    <a:pt x="78" y="98"/>
                    <a:pt x="78" y="98"/>
                    <a:pt x="79" y="98"/>
                  </a:cubicBezTo>
                  <a:cubicBezTo>
                    <a:pt x="79" y="96"/>
                    <a:pt x="80" y="95"/>
                    <a:pt x="83" y="93"/>
                  </a:cubicBezTo>
                  <a:cubicBezTo>
                    <a:pt x="83" y="93"/>
                    <a:pt x="84" y="93"/>
                    <a:pt x="85" y="92"/>
                  </a:cubicBezTo>
                  <a:cubicBezTo>
                    <a:pt x="86" y="91"/>
                    <a:pt x="88" y="88"/>
                    <a:pt x="89" y="86"/>
                  </a:cubicBezTo>
                  <a:cubicBezTo>
                    <a:pt x="90" y="84"/>
                    <a:pt x="92" y="81"/>
                    <a:pt x="95" y="80"/>
                  </a:cubicBezTo>
                  <a:cubicBezTo>
                    <a:pt x="96" y="80"/>
                    <a:pt x="97" y="80"/>
                    <a:pt x="98" y="79"/>
                  </a:cubicBezTo>
                  <a:cubicBezTo>
                    <a:pt x="101" y="79"/>
                    <a:pt x="104" y="78"/>
                    <a:pt x="108" y="78"/>
                  </a:cubicBezTo>
                  <a:cubicBezTo>
                    <a:pt x="110" y="79"/>
                    <a:pt x="111" y="79"/>
                    <a:pt x="112" y="81"/>
                  </a:cubicBezTo>
                  <a:cubicBezTo>
                    <a:pt x="113" y="82"/>
                    <a:pt x="112" y="84"/>
                    <a:pt x="111" y="85"/>
                  </a:cubicBezTo>
                  <a:cubicBezTo>
                    <a:pt x="111" y="85"/>
                    <a:pt x="110" y="86"/>
                    <a:pt x="110" y="86"/>
                  </a:cubicBezTo>
                  <a:cubicBezTo>
                    <a:pt x="112" y="87"/>
                    <a:pt x="115" y="87"/>
                    <a:pt x="116" y="87"/>
                  </a:cubicBezTo>
                  <a:cubicBezTo>
                    <a:pt x="121" y="87"/>
                    <a:pt x="121" y="87"/>
                    <a:pt x="121" y="87"/>
                  </a:cubicBezTo>
                  <a:cubicBezTo>
                    <a:pt x="124" y="87"/>
                    <a:pt x="129" y="87"/>
                    <a:pt x="129" y="90"/>
                  </a:cubicBezTo>
                  <a:cubicBezTo>
                    <a:pt x="130" y="94"/>
                    <a:pt x="125" y="96"/>
                    <a:pt x="119" y="98"/>
                  </a:cubicBezTo>
                  <a:cubicBezTo>
                    <a:pt x="118" y="98"/>
                    <a:pt x="117" y="98"/>
                    <a:pt x="116" y="99"/>
                  </a:cubicBezTo>
                  <a:cubicBezTo>
                    <a:pt x="117" y="99"/>
                    <a:pt x="118" y="99"/>
                    <a:pt x="119" y="100"/>
                  </a:cubicBezTo>
                  <a:cubicBezTo>
                    <a:pt x="121" y="101"/>
                    <a:pt x="123" y="101"/>
                    <a:pt x="125" y="102"/>
                  </a:cubicBezTo>
                  <a:cubicBezTo>
                    <a:pt x="128" y="104"/>
                    <a:pt x="127" y="107"/>
                    <a:pt x="126" y="110"/>
                  </a:cubicBezTo>
                  <a:cubicBezTo>
                    <a:pt x="126" y="110"/>
                    <a:pt x="126" y="111"/>
                    <a:pt x="126" y="111"/>
                  </a:cubicBezTo>
                  <a:cubicBezTo>
                    <a:pt x="126" y="111"/>
                    <a:pt x="126" y="111"/>
                    <a:pt x="126" y="111"/>
                  </a:cubicBezTo>
                  <a:cubicBezTo>
                    <a:pt x="128" y="111"/>
                    <a:pt x="130" y="110"/>
                    <a:pt x="132" y="109"/>
                  </a:cubicBezTo>
                  <a:cubicBezTo>
                    <a:pt x="134" y="107"/>
                    <a:pt x="136" y="107"/>
                    <a:pt x="138" y="106"/>
                  </a:cubicBezTo>
                  <a:cubicBezTo>
                    <a:pt x="139" y="106"/>
                    <a:pt x="141" y="105"/>
                    <a:pt x="143" y="104"/>
                  </a:cubicBezTo>
                  <a:cubicBezTo>
                    <a:pt x="144" y="103"/>
                    <a:pt x="146" y="103"/>
                    <a:pt x="147" y="103"/>
                  </a:cubicBezTo>
                  <a:cubicBezTo>
                    <a:pt x="139" y="103"/>
                    <a:pt x="137" y="97"/>
                    <a:pt x="137" y="91"/>
                  </a:cubicBezTo>
                  <a:cubicBezTo>
                    <a:pt x="137" y="88"/>
                    <a:pt x="148" y="81"/>
                    <a:pt x="153" y="80"/>
                  </a:cubicBezTo>
                  <a:cubicBezTo>
                    <a:pt x="158" y="80"/>
                    <a:pt x="162" y="78"/>
                    <a:pt x="166" y="76"/>
                  </a:cubicBezTo>
                  <a:cubicBezTo>
                    <a:pt x="168" y="75"/>
                    <a:pt x="171" y="75"/>
                    <a:pt x="174" y="74"/>
                  </a:cubicBezTo>
                  <a:cubicBezTo>
                    <a:pt x="174" y="73"/>
                    <a:pt x="174" y="73"/>
                    <a:pt x="174" y="72"/>
                  </a:cubicBezTo>
                  <a:cubicBezTo>
                    <a:pt x="174" y="72"/>
                    <a:pt x="174" y="72"/>
                    <a:pt x="174" y="72"/>
                  </a:cubicBezTo>
                  <a:cubicBezTo>
                    <a:pt x="174" y="72"/>
                    <a:pt x="174" y="71"/>
                    <a:pt x="174" y="71"/>
                  </a:cubicBezTo>
                  <a:cubicBezTo>
                    <a:pt x="174" y="71"/>
                    <a:pt x="174" y="71"/>
                    <a:pt x="174" y="71"/>
                  </a:cubicBezTo>
                  <a:cubicBezTo>
                    <a:pt x="174" y="70"/>
                    <a:pt x="174" y="70"/>
                    <a:pt x="174" y="69"/>
                  </a:cubicBezTo>
                  <a:cubicBezTo>
                    <a:pt x="175" y="69"/>
                    <a:pt x="176" y="68"/>
                    <a:pt x="176" y="68"/>
                  </a:cubicBezTo>
                  <a:cubicBezTo>
                    <a:pt x="177" y="68"/>
                    <a:pt x="178" y="67"/>
                    <a:pt x="179" y="66"/>
                  </a:cubicBezTo>
                  <a:cubicBezTo>
                    <a:pt x="182" y="63"/>
                    <a:pt x="184" y="62"/>
                    <a:pt x="185" y="62"/>
                  </a:cubicBezTo>
                  <a:cubicBezTo>
                    <a:pt x="186" y="62"/>
                    <a:pt x="187" y="62"/>
                    <a:pt x="188" y="62"/>
                  </a:cubicBezTo>
                  <a:cubicBezTo>
                    <a:pt x="190" y="63"/>
                    <a:pt x="192" y="63"/>
                    <a:pt x="193" y="63"/>
                  </a:cubicBezTo>
                  <a:cubicBezTo>
                    <a:pt x="193" y="62"/>
                    <a:pt x="193" y="62"/>
                    <a:pt x="194" y="61"/>
                  </a:cubicBezTo>
                  <a:cubicBezTo>
                    <a:pt x="194" y="60"/>
                    <a:pt x="195" y="59"/>
                    <a:pt x="195" y="58"/>
                  </a:cubicBezTo>
                  <a:cubicBezTo>
                    <a:pt x="195" y="58"/>
                    <a:pt x="194" y="58"/>
                    <a:pt x="194" y="57"/>
                  </a:cubicBezTo>
                  <a:cubicBezTo>
                    <a:pt x="193" y="56"/>
                    <a:pt x="192" y="55"/>
                    <a:pt x="192" y="53"/>
                  </a:cubicBezTo>
                  <a:cubicBezTo>
                    <a:pt x="193" y="51"/>
                    <a:pt x="194" y="51"/>
                    <a:pt x="195" y="50"/>
                  </a:cubicBezTo>
                  <a:cubicBezTo>
                    <a:pt x="195" y="50"/>
                    <a:pt x="195" y="50"/>
                    <a:pt x="195" y="50"/>
                  </a:cubicBezTo>
                  <a:cubicBezTo>
                    <a:pt x="195" y="50"/>
                    <a:pt x="193" y="49"/>
                    <a:pt x="193" y="47"/>
                  </a:cubicBezTo>
                  <a:cubicBezTo>
                    <a:pt x="193" y="46"/>
                    <a:pt x="194" y="45"/>
                    <a:pt x="195" y="44"/>
                  </a:cubicBezTo>
                  <a:cubicBezTo>
                    <a:pt x="196" y="44"/>
                    <a:pt x="197" y="43"/>
                    <a:pt x="197" y="43"/>
                  </a:cubicBezTo>
                  <a:cubicBezTo>
                    <a:pt x="196" y="43"/>
                    <a:pt x="195" y="42"/>
                    <a:pt x="194" y="42"/>
                  </a:cubicBezTo>
                  <a:cubicBezTo>
                    <a:pt x="193" y="41"/>
                    <a:pt x="192" y="41"/>
                    <a:pt x="191" y="40"/>
                  </a:cubicBezTo>
                  <a:cubicBezTo>
                    <a:pt x="190" y="40"/>
                    <a:pt x="188" y="39"/>
                    <a:pt x="187" y="39"/>
                  </a:cubicBezTo>
                  <a:cubicBezTo>
                    <a:pt x="185" y="39"/>
                    <a:pt x="183" y="39"/>
                    <a:pt x="182" y="38"/>
                  </a:cubicBezTo>
                  <a:cubicBezTo>
                    <a:pt x="181" y="37"/>
                    <a:pt x="178" y="37"/>
                    <a:pt x="176" y="37"/>
                  </a:cubicBezTo>
                  <a:cubicBezTo>
                    <a:pt x="174" y="37"/>
                    <a:pt x="172" y="37"/>
                    <a:pt x="171" y="35"/>
                  </a:cubicBezTo>
                  <a:cubicBezTo>
                    <a:pt x="171" y="35"/>
                    <a:pt x="170" y="34"/>
                    <a:pt x="170" y="33"/>
                  </a:cubicBezTo>
                  <a:cubicBezTo>
                    <a:pt x="168" y="32"/>
                    <a:pt x="167" y="31"/>
                    <a:pt x="167" y="30"/>
                  </a:cubicBezTo>
                  <a:cubicBezTo>
                    <a:pt x="166" y="30"/>
                    <a:pt x="164" y="30"/>
                    <a:pt x="163" y="31"/>
                  </a:cubicBezTo>
                  <a:cubicBezTo>
                    <a:pt x="161" y="32"/>
                    <a:pt x="158" y="33"/>
                    <a:pt x="155" y="31"/>
                  </a:cubicBezTo>
                  <a:cubicBezTo>
                    <a:pt x="155" y="31"/>
                    <a:pt x="154" y="31"/>
                    <a:pt x="154" y="30"/>
                  </a:cubicBezTo>
                  <a:cubicBezTo>
                    <a:pt x="153" y="30"/>
                    <a:pt x="152" y="29"/>
                    <a:pt x="152" y="29"/>
                  </a:cubicBezTo>
                  <a:cubicBezTo>
                    <a:pt x="150" y="30"/>
                    <a:pt x="146" y="29"/>
                    <a:pt x="145" y="28"/>
                  </a:cubicBezTo>
                  <a:cubicBezTo>
                    <a:pt x="145" y="27"/>
                    <a:pt x="144" y="26"/>
                    <a:pt x="145" y="24"/>
                  </a:cubicBezTo>
                  <a:cubicBezTo>
                    <a:pt x="145" y="23"/>
                    <a:pt x="142" y="19"/>
                    <a:pt x="141" y="18"/>
                  </a:cubicBezTo>
                  <a:cubicBezTo>
                    <a:pt x="141" y="18"/>
                    <a:pt x="140" y="18"/>
                    <a:pt x="139" y="18"/>
                  </a:cubicBezTo>
                  <a:cubicBezTo>
                    <a:pt x="136" y="18"/>
                    <a:pt x="133" y="18"/>
                    <a:pt x="132" y="15"/>
                  </a:cubicBezTo>
                  <a:cubicBezTo>
                    <a:pt x="131" y="14"/>
                    <a:pt x="131" y="14"/>
                    <a:pt x="130" y="13"/>
                  </a:cubicBezTo>
                  <a:cubicBezTo>
                    <a:pt x="129" y="11"/>
                    <a:pt x="128" y="9"/>
                    <a:pt x="129" y="7"/>
                  </a:cubicBezTo>
                  <a:cubicBezTo>
                    <a:pt x="130" y="6"/>
                    <a:pt x="129" y="2"/>
                    <a:pt x="128" y="0"/>
                  </a:cubicBezTo>
                  <a:cubicBezTo>
                    <a:pt x="128" y="0"/>
                    <a:pt x="126" y="0"/>
                    <a:pt x="124" y="0"/>
                  </a:cubicBezTo>
                  <a:cubicBezTo>
                    <a:pt x="123" y="0"/>
                    <a:pt x="121" y="0"/>
                    <a:pt x="121" y="0"/>
                  </a:cubicBezTo>
                  <a:cubicBezTo>
                    <a:pt x="120" y="1"/>
                    <a:pt x="118" y="1"/>
                    <a:pt x="116" y="0"/>
                  </a:cubicBezTo>
                  <a:cubicBezTo>
                    <a:pt x="115" y="0"/>
                    <a:pt x="114" y="0"/>
                    <a:pt x="114" y="0"/>
                  </a:cubicBezTo>
                  <a:cubicBezTo>
                    <a:pt x="113" y="1"/>
                    <a:pt x="113" y="1"/>
                    <a:pt x="112" y="1"/>
                  </a:cubicBezTo>
                  <a:cubicBezTo>
                    <a:pt x="112" y="2"/>
                    <a:pt x="111" y="3"/>
                    <a:pt x="109" y="3"/>
                  </a:cubicBezTo>
                  <a:cubicBezTo>
                    <a:pt x="109" y="3"/>
                    <a:pt x="108" y="3"/>
                    <a:pt x="107" y="3"/>
                  </a:cubicBezTo>
                  <a:cubicBezTo>
                    <a:pt x="107" y="3"/>
                    <a:pt x="106" y="3"/>
                    <a:pt x="106" y="3"/>
                  </a:cubicBezTo>
                  <a:cubicBezTo>
                    <a:pt x="106" y="3"/>
                    <a:pt x="106" y="3"/>
                    <a:pt x="106" y="3"/>
                  </a:cubicBezTo>
                  <a:cubicBezTo>
                    <a:pt x="105" y="3"/>
                    <a:pt x="104" y="3"/>
                    <a:pt x="104" y="2"/>
                  </a:cubicBezTo>
                  <a:cubicBezTo>
                    <a:pt x="104" y="2"/>
                    <a:pt x="104" y="3"/>
                    <a:pt x="103" y="3"/>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816" name="Freeform 1205"/>
            <p:cNvSpPr>
              <a:spLocks/>
            </p:cNvSpPr>
            <p:nvPr/>
          </p:nvSpPr>
          <p:spPr bwMode="auto">
            <a:xfrm>
              <a:off x="2792" y="3134"/>
              <a:ext cx="98" cy="67"/>
            </a:xfrm>
            <a:custGeom>
              <a:avLst/>
              <a:gdLst>
                <a:gd name="T0" fmla="*/ 53 w 102"/>
                <a:gd name="T1" fmla="*/ 0 h 70"/>
                <a:gd name="T2" fmla="*/ 51 w 102"/>
                <a:gd name="T3" fmla="*/ 2 h 70"/>
                <a:gd name="T4" fmla="*/ 45 w 102"/>
                <a:gd name="T5" fmla="*/ 5 h 70"/>
                <a:gd name="T6" fmla="*/ 39 w 102"/>
                <a:gd name="T7" fmla="*/ 7 h 70"/>
                <a:gd name="T8" fmla="*/ 39 w 102"/>
                <a:gd name="T9" fmla="*/ 8 h 70"/>
                <a:gd name="T10" fmla="*/ 38 w 102"/>
                <a:gd name="T11" fmla="*/ 13 h 70"/>
                <a:gd name="T12" fmla="*/ 37 w 102"/>
                <a:gd name="T13" fmla="*/ 15 h 70"/>
                <a:gd name="T14" fmla="*/ 35 w 102"/>
                <a:gd name="T15" fmla="*/ 17 h 70"/>
                <a:gd name="T16" fmla="*/ 27 w 102"/>
                <a:gd name="T17" fmla="*/ 23 h 70"/>
                <a:gd name="T18" fmla="*/ 24 w 102"/>
                <a:gd name="T19" fmla="*/ 30 h 70"/>
                <a:gd name="T20" fmla="*/ 12 w 102"/>
                <a:gd name="T21" fmla="*/ 35 h 70"/>
                <a:gd name="T22" fmla="*/ 10 w 102"/>
                <a:gd name="T23" fmla="*/ 35 h 70"/>
                <a:gd name="T24" fmla="*/ 10 w 102"/>
                <a:gd name="T25" fmla="*/ 35 h 70"/>
                <a:gd name="T26" fmla="*/ 9 w 102"/>
                <a:gd name="T27" fmla="*/ 35 h 70"/>
                <a:gd name="T28" fmla="*/ 8 w 102"/>
                <a:gd name="T29" fmla="*/ 35 h 70"/>
                <a:gd name="T30" fmla="*/ 7 w 102"/>
                <a:gd name="T31" fmla="*/ 35 h 70"/>
                <a:gd name="T32" fmla="*/ 6 w 102"/>
                <a:gd name="T33" fmla="*/ 35 h 70"/>
                <a:gd name="T34" fmla="*/ 4 w 102"/>
                <a:gd name="T35" fmla="*/ 35 h 70"/>
                <a:gd name="T36" fmla="*/ 4 w 102"/>
                <a:gd name="T37" fmla="*/ 35 h 70"/>
                <a:gd name="T38" fmla="*/ 4 w 102"/>
                <a:gd name="T39" fmla="*/ 37 h 70"/>
                <a:gd name="T40" fmla="*/ 4 w 102"/>
                <a:gd name="T41" fmla="*/ 38 h 70"/>
                <a:gd name="T42" fmla="*/ 5 w 102"/>
                <a:gd name="T43" fmla="*/ 40 h 70"/>
                <a:gd name="T44" fmla="*/ 8 w 102"/>
                <a:gd name="T45" fmla="*/ 50 h 70"/>
                <a:gd name="T46" fmla="*/ 0 w 102"/>
                <a:gd name="T47" fmla="*/ 58 h 70"/>
                <a:gd name="T48" fmla="*/ 4 w 102"/>
                <a:gd name="T49" fmla="*/ 64 h 70"/>
                <a:gd name="T50" fmla="*/ 4 w 102"/>
                <a:gd name="T51" fmla="*/ 65 h 70"/>
                <a:gd name="T52" fmla="*/ 4 w 102"/>
                <a:gd name="T53" fmla="*/ 68 h 70"/>
                <a:gd name="T54" fmla="*/ 4 w 102"/>
                <a:gd name="T55" fmla="*/ 68 h 70"/>
                <a:gd name="T56" fmla="*/ 5 w 102"/>
                <a:gd name="T57" fmla="*/ 68 h 70"/>
                <a:gd name="T58" fmla="*/ 7 w 102"/>
                <a:gd name="T59" fmla="*/ 66 h 70"/>
                <a:gd name="T60" fmla="*/ 36 w 102"/>
                <a:gd name="T61" fmla="*/ 65 h 70"/>
                <a:gd name="T62" fmla="*/ 40 w 102"/>
                <a:gd name="T63" fmla="*/ 65 h 70"/>
                <a:gd name="T64" fmla="*/ 51 w 102"/>
                <a:gd name="T65" fmla="*/ 68 h 70"/>
                <a:gd name="T66" fmla="*/ 59 w 102"/>
                <a:gd name="T67" fmla="*/ 68 h 70"/>
                <a:gd name="T68" fmla="*/ 66 w 102"/>
                <a:gd name="T69" fmla="*/ 69 h 70"/>
                <a:gd name="T70" fmla="*/ 71 w 102"/>
                <a:gd name="T71" fmla="*/ 69 h 70"/>
                <a:gd name="T72" fmla="*/ 77 w 102"/>
                <a:gd name="T73" fmla="*/ 69 h 70"/>
                <a:gd name="T74" fmla="*/ 85 w 102"/>
                <a:gd name="T75" fmla="*/ 60 h 70"/>
                <a:gd name="T76" fmla="*/ 87 w 102"/>
                <a:gd name="T77" fmla="*/ 59 h 70"/>
                <a:gd name="T78" fmla="*/ 89 w 102"/>
                <a:gd name="T79" fmla="*/ 59 h 70"/>
                <a:gd name="T80" fmla="*/ 91 w 102"/>
                <a:gd name="T81" fmla="*/ 59 h 70"/>
                <a:gd name="T82" fmla="*/ 90 w 102"/>
                <a:gd name="T83" fmla="*/ 57 h 70"/>
                <a:gd name="T84" fmla="*/ 88 w 102"/>
                <a:gd name="T85" fmla="*/ 51 h 70"/>
                <a:gd name="T86" fmla="*/ 91 w 102"/>
                <a:gd name="T87" fmla="*/ 42 h 70"/>
                <a:gd name="T88" fmla="*/ 97 w 102"/>
                <a:gd name="T89" fmla="*/ 44 h 70"/>
                <a:gd name="T90" fmla="*/ 98 w 102"/>
                <a:gd name="T91" fmla="*/ 37 h 70"/>
                <a:gd name="T92" fmla="*/ 93 w 102"/>
                <a:gd name="T93" fmla="*/ 34 h 70"/>
                <a:gd name="T94" fmla="*/ 86 w 102"/>
                <a:gd name="T95" fmla="*/ 26 h 70"/>
                <a:gd name="T96" fmla="*/ 82 w 102"/>
                <a:gd name="T97" fmla="*/ 16 h 70"/>
                <a:gd name="T98" fmla="*/ 82 w 102"/>
                <a:gd name="T99" fmla="*/ 11 h 70"/>
                <a:gd name="T100" fmla="*/ 82 w 102"/>
                <a:gd name="T101" fmla="*/ 8 h 70"/>
                <a:gd name="T102" fmla="*/ 74 w 102"/>
                <a:gd name="T103" fmla="*/ 5 h 70"/>
                <a:gd name="T104" fmla="*/ 65 w 102"/>
                <a:gd name="T105" fmla="*/ 4 h 70"/>
                <a:gd name="T106" fmla="*/ 54 w 102"/>
                <a:gd name="T107" fmla="*/ 0 h 70"/>
                <a:gd name="T108" fmla="*/ 54 w 102"/>
                <a:gd name="T109"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2" h="70">
                  <a:moveTo>
                    <a:pt x="54" y="0"/>
                  </a:moveTo>
                  <a:cubicBezTo>
                    <a:pt x="53" y="0"/>
                    <a:pt x="53" y="0"/>
                    <a:pt x="53" y="0"/>
                  </a:cubicBezTo>
                  <a:cubicBezTo>
                    <a:pt x="53" y="0"/>
                    <a:pt x="53" y="1"/>
                    <a:pt x="52" y="1"/>
                  </a:cubicBezTo>
                  <a:cubicBezTo>
                    <a:pt x="52" y="1"/>
                    <a:pt x="52" y="2"/>
                    <a:pt x="51" y="2"/>
                  </a:cubicBezTo>
                  <a:cubicBezTo>
                    <a:pt x="50" y="3"/>
                    <a:pt x="49" y="5"/>
                    <a:pt x="47" y="5"/>
                  </a:cubicBezTo>
                  <a:cubicBezTo>
                    <a:pt x="46" y="5"/>
                    <a:pt x="45" y="5"/>
                    <a:pt x="45" y="5"/>
                  </a:cubicBezTo>
                  <a:cubicBezTo>
                    <a:pt x="43" y="5"/>
                    <a:pt x="41" y="5"/>
                    <a:pt x="40" y="6"/>
                  </a:cubicBezTo>
                  <a:cubicBezTo>
                    <a:pt x="40" y="6"/>
                    <a:pt x="40" y="6"/>
                    <a:pt x="39" y="7"/>
                  </a:cubicBezTo>
                  <a:cubicBezTo>
                    <a:pt x="39" y="7"/>
                    <a:pt x="39" y="7"/>
                    <a:pt x="39" y="8"/>
                  </a:cubicBezTo>
                  <a:cubicBezTo>
                    <a:pt x="39" y="8"/>
                    <a:pt x="39" y="8"/>
                    <a:pt x="39" y="8"/>
                  </a:cubicBezTo>
                  <a:cubicBezTo>
                    <a:pt x="38" y="8"/>
                    <a:pt x="38" y="9"/>
                    <a:pt x="38" y="10"/>
                  </a:cubicBezTo>
                  <a:cubicBezTo>
                    <a:pt x="38" y="11"/>
                    <a:pt x="38" y="12"/>
                    <a:pt x="38" y="13"/>
                  </a:cubicBezTo>
                  <a:cubicBezTo>
                    <a:pt x="38" y="13"/>
                    <a:pt x="38" y="14"/>
                    <a:pt x="38" y="14"/>
                  </a:cubicBezTo>
                  <a:cubicBezTo>
                    <a:pt x="38" y="15"/>
                    <a:pt x="38" y="15"/>
                    <a:pt x="37" y="15"/>
                  </a:cubicBezTo>
                  <a:cubicBezTo>
                    <a:pt x="37" y="16"/>
                    <a:pt x="36" y="17"/>
                    <a:pt x="35" y="17"/>
                  </a:cubicBezTo>
                  <a:cubicBezTo>
                    <a:pt x="35" y="17"/>
                    <a:pt x="35" y="17"/>
                    <a:pt x="35" y="17"/>
                  </a:cubicBezTo>
                  <a:cubicBezTo>
                    <a:pt x="34" y="18"/>
                    <a:pt x="33" y="19"/>
                    <a:pt x="32" y="19"/>
                  </a:cubicBezTo>
                  <a:cubicBezTo>
                    <a:pt x="30" y="20"/>
                    <a:pt x="28" y="22"/>
                    <a:pt x="27" y="23"/>
                  </a:cubicBezTo>
                  <a:cubicBezTo>
                    <a:pt x="27" y="24"/>
                    <a:pt x="27" y="24"/>
                    <a:pt x="27" y="25"/>
                  </a:cubicBezTo>
                  <a:cubicBezTo>
                    <a:pt x="27" y="27"/>
                    <a:pt x="27" y="30"/>
                    <a:pt x="24" y="30"/>
                  </a:cubicBezTo>
                  <a:cubicBezTo>
                    <a:pt x="22" y="30"/>
                    <a:pt x="19" y="31"/>
                    <a:pt x="18" y="32"/>
                  </a:cubicBezTo>
                  <a:cubicBezTo>
                    <a:pt x="17" y="34"/>
                    <a:pt x="15" y="35"/>
                    <a:pt x="12" y="35"/>
                  </a:cubicBezTo>
                  <a:cubicBezTo>
                    <a:pt x="11" y="35"/>
                    <a:pt x="11" y="35"/>
                    <a:pt x="10" y="35"/>
                  </a:cubicBezTo>
                  <a:cubicBezTo>
                    <a:pt x="10" y="35"/>
                    <a:pt x="10" y="35"/>
                    <a:pt x="10" y="35"/>
                  </a:cubicBezTo>
                  <a:cubicBezTo>
                    <a:pt x="10" y="35"/>
                    <a:pt x="10" y="35"/>
                    <a:pt x="10" y="35"/>
                  </a:cubicBezTo>
                  <a:cubicBezTo>
                    <a:pt x="10" y="35"/>
                    <a:pt x="10" y="35"/>
                    <a:pt x="10" y="35"/>
                  </a:cubicBezTo>
                  <a:cubicBezTo>
                    <a:pt x="10" y="35"/>
                    <a:pt x="10" y="35"/>
                    <a:pt x="10" y="35"/>
                  </a:cubicBezTo>
                  <a:cubicBezTo>
                    <a:pt x="9" y="35"/>
                    <a:pt x="9" y="35"/>
                    <a:pt x="9" y="35"/>
                  </a:cubicBezTo>
                  <a:cubicBezTo>
                    <a:pt x="9" y="35"/>
                    <a:pt x="9" y="35"/>
                    <a:pt x="9" y="35"/>
                  </a:cubicBezTo>
                  <a:cubicBezTo>
                    <a:pt x="9" y="35"/>
                    <a:pt x="9" y="35"/>
                    <a:pt x="8" y="35"/>
                  </a:cubicBezTo>
                  <a:cubicBezTo>
                    <a:pt x="8" y="35"/>
                    <a:pt x="8" y="35"/>
                    <a:pt x="8" y="35"/>
                  </a:cubicBezTo>
                  <a:cubicBezTo>
                    <a:pt x="8" y="35"/>
                    <a:pt x="8" y="35"/>
                    <a:pt x="7" y="35"/>
                  </a:cubicBezTo>
                  <a:cubicBezTo>
                    <a:pt x="7" y="35"/>
                    <a:pt x="7" y="35"/>
                    <a:pt x="7" y="35"/>
                  </a:cubicBezTo>
                  <a:cubicBezTo>
                    <a:pt x="7" y="35"/>
                    <a:pt x="7" y="35"/>
                    <a:pt x="6" y="35"/>
                  </a:cubicBezTo>
                  <a:cubicBezTo>
                    <a:pt x="6" y="35"/>
                    <a:pt x="6" y="35"/>
                    <a:pt x="6" y="35"/>
                  </a:cubicBezTo>
                  <a:cubicBezTo>
                    <a:pt x="5" y="35"/>
                    <a:pt x="5" y="35"/>
                    <a:pt x="4" y="35"/>
                  </a:cubicBezTo>
                  <a:cubicBezTo>
                    <a:pt x="4" y="35"/>
                    <a:pt x="4" y="35"/>
                    <a:pt x="4" y="35"/>
                  </a:cubicBezTo>
                  <a:cubicBezTo>
                    <a:pt x="4" y="35"/>
                    <a:pt x="4" y="35"/>
                    <a:pt x="4" y="35"/>
                  </a:cubicBezTo>
                  <a:cubicBezTo>
                    <a:pt x="4" y="35"/>
                    <a:pt x="4" y="35"/>
                    <a:pt x="4" y="36"/>
                  </a:cubicBezTo>
                  <a:cubicBezTo>
                    <a:pt x="4" y="36"/>
                    <a:pt x="4" y="36"/>
                    <a:pt x="4" y="37"/>
                  </a:cubicBezTo>
                  <a:cubicBezTo>
                    <a:pt x="4" y="37"/>
                    <a:pt x="4" y="37"/>
                    <a:pt x="4" y="38"/>
                  </a:cubicBezTo>
                  <a:cubicBezTo>
                    <a:pt x="4" y="38"/>
                    <a:pt x="4" y="38"/>
                    <a:pt x="4" y="38"/>
                  </a:cubicBezTo>
                  <a:cubicBezTo>
                    <a:pt x="4" y="39"/>
                    <a:pt x="4" y="39"/>
                    <a:pt x="4" y="39"/>
                  </a:cubicBezTo>
                  <a:cubicBezTo>
                    <a:pt x="5" y="39"/>
                    <a:pt x="5" y="40"/>
                    <a:pt x="5" y="40"/>
                  </a:cubicBezTo>
                  <a:cubicBezTo>
                    <a:pt x="5" y="40"/>
                    <a:pt x="5" y="40"/>
                    <a:pt x="5" y="41"/>
                  </a:cubicBezTo>
                  <a:cubicBezTo>
                    <a:pt x="7" y="42"/>
                    <a:pt x="8" y="47"/>
                    <a:pt x="8" y="50"/>
                  </a:cubicBezTo>
                  <a:cubicBezTo>
                    <a:pt x="8" y="52"/>
                    <a:pt x="6" y="53"/>
                    <a:pt x="5" y="54"/>
                  </a:cubicBezTo>
                  <a:cubicBezTo>
                    <a:pt x="4" y="55"/>
                    <a:pt x="1" y="57"/>
                    <a:pt x="0" y="58"/>
                  </a:cubicBezTo>
                  <a:cubicBezTo>
                    <a:pt x="1" y="58"/>
                    <a:pt x="1" y="58"/>
                    <a:pt x="1" y="58"/>
                  </a:cubicBezTo>
                  <a:cubicBezTo>
                    <a:pt x="2" y="59"/>
                    <a:pt x="5" y="61"/>
                    <a:pt x="4" y="64"/>
                  </a:cubicBezTo>
                  <a:cubicBezTo>
                    <a:pt x="4" y="64"/>
                    <a:pt x="4" y="64"/>
                    <a:pt x="4" y="65"/>
                  </a:cubicBezTo>
                  <a:cubicBezTo>
                    <a:pt x="4" y="65"/>
                    <a:pt x="4" y="65"/>
                    <a:pt x="4" y="65"/>
                  </a:cubicBezTo>
                  <a:cubicBezTo>
                    <a:pt x="4" y="66"/>
                    <a:pt x="4" y="66"/>
                    <a:pt x="4" y="66"/>
                  </a:cubicBezTo>
                  <a:cubicBezTo>
                    <a:pt x="4" y="66"/>
                    <a:pt x="4" y="67"/>
                    <a:pt x="4" y="68"/>
                  </a:cubicBezTo>
                  <a:cubicBezTo>
                    <a:pt x="4" y="68"/>
                    <a:pt x="4" y="68"/>
                    <a:pt x="4" y="68"/>
                  </a:cubicBezTo>
                  <a:cubicBezTo>
                    <a:pt x="4" y="68"/>
                    <a:pt x="4" y="68"/>
                    <a:pt x="4" y="68"/>
                  </a:cubicBezTo>
                  <a:cubicBezTo>
                    <a:pt x="4" y="68"/>
                    <a:pt x="4" y="68"/>
                    <a:pt x="5" y="68"/>
                  </a:cubicBezTo>
                  <a:cubicBezTo>
                    <a:pt x="5" y="68"/>
                    <a:pt x="5" y="68"/>
                    <a:pt x="5" y="68"/>
                  </a:cubicBezTo>
                  <a:cubicBezTo>
                    <a:pt x="6" y="67"/>
                    <a:pt x="6" y="67"/>
                    <a:pt x="6" y="67"/>
                  </a:cubicBezTo>
                  <a:cubicBezTo>
                    <a:pt x="7" y="66"/>
                    <a:pt x="7" y="66"/>
                    <a:pt x="7" y="66"/>
                  </a:cubicBezTo>
                  <a:cubicBezTo>
                    <a:pt x="9" y="64"/>
                    <a:pt x="11" y="62"/>
                    <a:pt x="15" y="62"/>
                  </a:cubicBezTo>
                  <a:cubicBezTo>
                    <a:pt x="28" y="62"/>
                    <a:pt x="34" y="63"/>
                    <a:pt x="36" y="65"/>
                  </a:cubicBezTo>
                  <a:cubicBezTo>
                    <a:pt x="36" y="65"/>
                    <a:pt x="38" y="65"/>
                    <a:pt x="39" y="65"/>
                  </a:cubicBezTo>
                  <a:cubicBezTo>
                    <a:pt x="39" y="65"/>
                    <a:pt x="39" y="65"/>
                    <a:pt x="40" y="65"/>
                  </a:cubicBezTo>
                  <a:cubicBezTo>
                    <a:pt x="42" y="65"/>
                    <a:pt x="44" y="65"/>
                    <a:pt x="46" y="66"/>
                  </a:cubicBezTo>
                  <a:cubicBezTo>
                    <a:pt x="48" y="67"/>
                    <a:pt x="50" y="68"/>
                    <a:pt x="51" y="68"/>
                  </a:cubicBezTo>
                  <a:cubicBezTo>
                    <a:pt x="52" y="66"/>
                    <a:pt x="53" y="66"/>
                    <a:pt x="55" y="67"/>
                  </a:cubicBezTo>
                  <a:cubicBezTo>
                    <a:pt x="56" y="68"/>
                    <a:pt x="58" y="68"/>
                    <a:pt x="59" y="68"/>
                  </a:cubicBezTo>
                  <a:cubicBezTo>
                    <a:pt x="59" y="67"/>
                    <a:pt x="60" y="67"/>
                    <a:pt x="61" y="67"/>
                  </a:cubicBezTo>
                  <a:cubicBezTo>
                    <a:pt x="63" y="67"/>
                    <a:pt x="64" y="68"/>
                    <a:pt x="66" y="69"/>
                  </a:cubicBezTo>
                  <a:cubicBezTo>
                    <a:pt x="66" y="69"/>
                    <a:pt x="66" y="70"/>
                    <a:pt x="67" y="70"/>
                  </a:cubicBezTo>
                  <a:cubicBezTo>
                    <a:pt x="68" y="69"/>
                    <a:pt x="70" y="69"/>
                    <a:pt x="71" y="69"/>
                  </a:cubicBezTo>
                  <a:cubicBezTo>
                    <a:pt x="73" y="69"/>
                    <a:pt x="75" y="69"/>
                    <a:pt x="77" y="70"/>
                  </a:cubicBezTo>
                  <a:cubicBezTo>
                    <a:pt x="77" y="70"/>
                    <a:pt x="77" y="69"/>
                    <a:pt x="77" y="69"/>
                  </a:cubicBezTo>
                  <a:cubicBezTo>
                    <a:pt x="77" y="67"/>
                    <a:pt x="80" y="64"/>
                    <a:pt x="85" y="60"/>
                  </a:cubicBezTo>
                  <a:cubicBezTo>
                    <a:pt x="85" y="60"/>
                    <a:pt x="85" y="60"/>
                    <a:pt x="85" y="60"/>
                  </a:cubicBezTo>
                  <a:cubicBezTo>
                    <a:pt x="86" y="60"/>
                    <a:pt x="86" y="60"/>
                    <a:pt x="86" y="60"/>
                  </a:cubicBezTo>
                  <a:cubicBezTo>
                    <a:pt x="86" y="60"/>
                    <a:pt x="87" y="60"/>
                    <a:pt x="87" y="59"/>
                  </a:cubicBezTo>
                  <a:cubicBezTo>
                    <a:pt x="87" y="59"/>
                    <a:pt x="87" y="59"/>
                    <a:pt x="87" y="59"/>
                  </a:cubicBezTo>
                  <a:cubicBezTo>
                    <a:pt x="88" y="59"/>
                    <a:pt x="88" y="59"/>
                    <a:pt x="89" y="59"/>
                  </a:cubicBezTo>
                  <a:cubicBezTo>
                    <a:pt x="89" y="59"/>
                    <a:pt x="89" y="59"/>
                    <a:pt x="89" y="59"/>
                  </a:cubicBezTo>
                  <a:cubicBezTo>
                    <a:pt x="90" y="59"/>
                    <a:pt x="90" y="59"/>
                    <a:pt x="91" y="59"/>
                  </a:cubicBezTo>
                  <a:cubicBezTo>
                    <a:pt x="91" y="59"/>
                    <a:pt x="91" y="59"/>
                    <a:pt x="91" y="59"/>
                  </a:cubicBezTo>
                  <a:cubicBezTo>
                    <a:pt x="90" y="58"/>
                    <a:pt x="90" y="58"/>
                    <a:pt x="90" y="57"/>
                  </a:cubicBezTo>
                  <a:cubicBezTo>
                    <a:pt x="90" y="57"/>
                    <a:pt x="90" y="56"/>
                    <a:pt x="90" y="56"/>
                  </a:cubicBezTo>
                  <a:cubicBezTo>
                    <a:pt x="89" y="54"/>
                    <a:pt x="89" y="53"/>
                    <a:pt x="88" y="51"/>
                  </a:cubicBezTo>
                  <a:cubicBezTo>
                    <a:pt x="87" y="48"/>
                    <a:pt x="87" y="46"/>
                    <a:pt x="88" y="44"/>
                  </a:cubicBezTo>
                  <a:cubicBezTo>
                    <a:pt x="89" y="43"/>
                    <a:pt x="90" y="42"/>
                    <a:pt x="91" y="42"/>
                  </a:cubicBezTo>
                  <a:cubicBezTo>
                    <a:pt x="92" y="42"/>
                    <a:pt x="93" y="43"/>
                    <a:pt x="95" y="44"/>
                  </a:cubicBezTo>
                  <a:cubicBezTo>
                    <a:pt x="95" y="44"/>
                    <a:pt x="97" y="44"/>
                    <a:pt x="97" y="44"/>
                  </a:cubicBezTo>
                  <a:cubicBezTo>
                    <a:pt x="101" y="42"/>
                    <a:pt x="102" y="41"/>
                    <a:pt x="102" y="41"/>
                  </a:cubicBezTo>
                  <a:cubicBezTo>
                    <a:pt x="101" y="40"/>
                    <a:pt x="99" y="38"/>
                    <a:pt x="98" y="37"/>
                  </a:cubicBezTo>
                  <a:cubicBezTo>
                    <a:pt x="97" y="37"/>
                    <a:pt x="97" y="37"/>
                    <a:pt x="97" y="37"/>
                  </a:cubicBezTo>
                  <a:cubicBezTo>
                    <a:pt x="95" y="37"/>
                    <a:pt x="94" y="35"/>
                    <a:pt x="93" y="34"/>
                  </a:cubicBezTo>
                  <a:cubicBezTo>
                    <a:pt x="92" y="33"/>
                    <a:pt x="91" y="31"/>
                    <a:pt x="90" y="31"/>
                  </a:cubicBezTo>
                  <a:cubicBezTo>
                    <a:pt x="88" y="30"/>
                    <a:pt x="87" y="28"/>
                    <a:pt x="86" y="26"/>
                  </a:cubicBezTo>
                  <a:cubicBezTo>
                    <a:pt x="86" y="25"/>
                    <a:pt x="85" y="24"/>
                    <a:pt x="85" y="24"/>
                  </a:cubicBezTo>
                  <a:cubicBezTo>
                    <a:pt x="82" y="22"/>
                    <a:pt x="82" y="18"/>
                    <a:pt x="82" y="16"/>
                  </a:cubicBezTo>
                  <a:cubicBezTo>
                    <a:pt x="82" y="16"/>
                    <a:pt x="82" y="15"/>
                    <a:pt x="82" y="14"/>
                  </a:cubicBezTo>
                  <a:cubicBezTo>
                    <a:pt x="82" y="13"/>
                    <a:pt x="82" y="12"/>
                    <a:pt x="82" y="11"/>
                  </a:cubicBezTo>
                  <a:cubicBezTo>
                    <a:pt x="82" y="10"/>
                    <a:pt x="82" y="8"/>
                    <a:pt x="82" y="8"/>
                  </a:cubicBezTo>
                  <a:cubicBezTo>
                    <a:pt x="82" y="8"/>
                    <a:pt x="82" y="8"/>
                    <a:pt x="82" y="8"/>
                  </a:cubicBezTo>
                  <a:cubicBezTo>
                    <a:pt x="80" y="7"/>
                    <a:pt x="77" y="5"/>
                    <a:pt x="74" y="5"/>
                  </a:cubicBezTo>
                  <a:cubicBezTo>
                    <a:pt x="74" y="5"/>
                    <a:pt x="74" y="5"/>
                    <a:pt x="74" y="5"/>
                  </a:cubicBezTo>
                  <a:cubicBezTo>
                    <a:pt x="72" y="6"/>
                    <a:pt x="70" y="7"/>
                    <a:pt x="69" y="7"/>
                  </a:cubicBezTo>
                  <a:cubicBezTo>
                    <a:pt x="68" y="7"/>
                    <a:pt x="66" y="6"/>
                    <a:pt x="65" y="4"/>
                  </a:cubicBezTo>
                  <a:cubicBezTo>
                    <a:pt x="64" y="2"/>
                    <a:pt x="63" y="2"/>
                    <a:pt x="62" y="2"/>
                  </a:cubicBezTo>
                  <a:cubicBezTo>
                    <a:pt x="58" y="3"/>
                    <a:pt x="55" y="1"/>
                    <a:pt x="54" y="0"/>
                  </a:cubicBezTo>
                  <a:cubicBezTo>
                    <a:pt x="54" y="0"/>
                    <a:pt x="54" y="0"/>
                    <a:pt x="54" y="0"/>
                  </a:cubicBezTo>
                  <a:cubicBezTo>
                    <a:pt x="54" y="0"/>
                    <a:pt x="54" y="0"/>
                    <a:pt x="54" y="0"/>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817" name="Freeform 1206"/>
            <p:cNvSpPr>
              <a:spLocks/>
            </p:cNvSpPr>
            <p:nvPr/>
          </p:nvSpPr>
          <p:spPr bwMode="auto">
            <a:xfrm>
              <a:off x="2767" y="3105"/>
              <a:ext cx="75" cy="33"/>
            </a:xfrm>
            <a:custGeom>
              <a:avLst/>
              <a:gdLst>
                <a:gd name="T0" fmla="*/ 66 w 78"/>
                <a:gd name="T1" fmla="*/ 32 h 34"/>
                <a:gd name="T2" fmla="*/ 69 w 78"/>
                <a:gd name="T3" fmla="*/ 31 h 34"/>
                <a:gd name="T4" fmla="*/ 73 w 78"/>
                <a:gd name="T5" fmla="*/ 31 h 34"/>
                <a:gd name="T6" fmla="*/ 76 w 78"/>
                <a:gd name="T7" fmla="*/ 28 h 34"/>
                <a:gd name="T8" fmla="*/ 78 w 78"/>
                <a:gd name="T9" fmla="*/ 27 h 34"/>
                <a:gd name="T10" fmla="*/ 78 w 78"/>
                <a:gd name="T11" fmla="*/ 26 h 34"/>
                <a:gd name="T12" fmla="*/ 73 w 78"/>
                <a:gd name="T13" fmla="*/ 14 h 34"/>
                <a:gd name="T14" fmla="*/ 71 w 78"/>
                <a:gd name="T15" fmla="*/ 8 h 34"/>
                <a:gd name="T16" fmla="*/ 70 w 78"/>
                <a:gd name="T17" fmla="*/ 7 h 34"/>
                <a:gd name="T18" fmla="*/ 61 w 78"/>
                <a:gd name="T19" fmla="*/ 6 h 34"/>
                <a:gd name="T20" fmla="*/ 49 w 78"/>
                <a:gd name="T21" fmla="*/ 0 h 34"/>
                <a:gd name="T22" fmla="*/ 46 w 78"/>
                <a:gd name="T23" fmla="*/ 0 h 34"/>
                <a:gd name="T24" fmla="*/ 44 w 78"/>
                <a:gd name="T25" fmla="*/ 0 h 34"/>
                <a:gd name="T26" fmla="*/ 42 w 78"/>
                <a:gd name="T27" fmla="*/ 0 h 34"/>
                <a:gd name="T28" fmla="*/ 40 w 78"/>
                <a:gd name="T29" fmla="*/ 0 h 34"/>
                <a:gd name="T30" fmla="*/ 38 w 78"/>
                <a:gd name="T31" fmla="*/ 4 h 34"/>
                <a:gd name="T32" fmla="*/ 30 w 78"/>
                <a:gd name="T33" fmla="*/ 16 h 34"/>
                <a:gd name="T34" fmla="*/ 27 w 78"/>
                <a:gd name="T35" fmla="*/ 16 h 34"/>
                <a:gd name="T36" fmla="*/ 16 w 78"/>
                <a:gd name="T37" fmla="*/ 3 h 34"/>
                <a:gd name="T38" fmla="*/ 7 w 78"/>
                <a:gd name="T39" fmla="*/ 9 h 34"/>
                <a:gd name="T40" fmla="*/ 3 w 78"/>
                <a:gd name="T41" fmla="*/ 17 h 34"/>
                <a:gd name="T42" fmla="*/ 2 w 78"/>
                <a:gd name="T43" fmla="*/ 25 h 34"/>
                <a:gd name="T44" fmla="*/ 4 w 78"/>
                <a:gd name="T45" fmla="*/ 25 h 34"/>
                <a:gd name="T46" fmla="*/ 6 w 78"/>
                <a:gd name="T47" fmla="*/ 24 h 34"/>
                <a:gd name="T48" fmla="*/ 7 w 78"/>
                <a:gd name="T49" fmla="*/ 24 h 34"/>
                <a:gd name="T50" fmla="*/ 14 w 78"/>
                <a:gd name="T51" fmla="*/ 22 h 34"/>
                <a:gd name="T52" fmla="*/ 26 w 78"/>
                <a:gd name="T53" fmla="*/ 23 h 34"/>
                <a:gd name="T54" fmla="*/ 39 w 78"/>
                <a:gd name="T55" fmla="*/ 23 h 34"/>
                <a:gd name="T56" fmla="*/ 46 w 78"/>
                <a:gd name="T57" fmla="*/ 25 h 34"/>
                <a:gd name="T58" fmla="*/ 47 w 78"/>
                <a:gd name="T59" fmla="*/ 25 h 34"/>
                <a:gd name="T60" fmla="*/ 61 w 78"/>
                <a:gd name="T61" fmla="*/ 33 h 34"/>
                <a:gd name="T62" fmla="*/ 62 w 78"/>
                <a:gd name="T63" fmla="*/ 34 h 34"/>
                <a:gd name="T64" fmla="*/ 64 w 78"/>
                <a:gd name="T65" fmla="*/ 33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8" h="34">
                  <a:moveTo>
                    <a:pt x="64" y="33"/>
                  </a:moveTo>
                  <a:cubicBezTo>
                    <a:pt x="64" y="32"/>
                    <a:pt x="65" y="32"/>
                    <a:pt x="66" y="32"/>
                  </a:cubicBezTo>
                  <a:cubicBezTo>
                    <a:pt x="67" y="31"/>
                    <a:pt x="68" y="31"/>
                    <a:pt x="69" y="31"/>
                  </a:cubicBezTo>
                  <a:cubicBezTo>
                    <a:pt x="69" y="31"/>
                    <a:pt x="69" y="31"/>
                    <a:pt x="69" y="31"/>
                  </a:cubicBezTo>
                  <a:cubicBezTo>
                    <a:pt x="70" y="31"/>
                    <a:pt x="71" y="31"/>
                    <a:pt x="71" y="31"/>
                  </a:cubicBezTo>
                  <a:cubicBezTo>
                    <a:pt x="72" y="31"/>
                    <a:pt x="72" y="31"/>
                    <a:pt x="73" y="31"/>
                  </a:cubicBezTo>
                  <a:cubicBezTo>
                    <a:pt x="73" y="31"/>
                    <a:pt x="73" y="31"/>
                    <a:pt x="74" y="30"/>
                  </a:cubicBezTo>
                  <a:cubicBezTo>
                    <a:pt x="74" y="29"/>
                    <a:pt x="75" y="28"/>
                    <a:pt x="76" y="28"/>
                  </a:cubicBezTo>
                  <a:cubicBezTo>
                    <a:pt x="76" y="27"/>
                    <a:pt x="77" y="27"/>
                    <a:pt x="77" y="27"/>
                  </a:cubicBezTo>
                  <a:cubicBezTo>
                    <a:pt x="78" y="27"/>
                    <a:pt x="78" y="27"/>
                    <a:pt x="78" y="27"/>
                  </a:cubicBezTo>
                  <a:cubicBezTo>
                    <a:pt x="78" y="27"/>
                    <a:pt x="78" y="27"/>
                    <a:pt x="78" y="26"/>
                  </a:cubicBezTo>
                  <a:cubicBezTo>
                    <a:pt x="78" y="26"/>
                    <a:pt x="78" y="26"/>
                    <a:pt x="78" y="26"/>
                  </a:cubicBezTo>
                  <a:cubicBezTo>
                    <a:pt x="78" y="24"/>
                    <a:pt x="77" y="23"/>
                    <a:pt x="77" y="22"/>
                  </a:cubicBezTo>
                  <a:cubicBezTo>
                    <a:pt x="73" y="19"/>
                    <a:pt x="72" y="16"/>
                    <a:pt x="73" y="14"/>
                  </a:cubicBezTo>
                  <a:cubicBezTo>
                    <a:pt x="73" y="13"/>
                    <a:pt x="74" y="11"/>
                    <a:pt x="72" y="10"/>
                  </a:cubicBezTo>
                  <a:cubicBezTo>
                    <a:pt x="72" y="9"/>
                    <a:pt x="71" y="9"/>
                    <a:pt x="71" y="8"/>
                  </a:cubicBezTo>
                  <a:cubicBezTo>
                    <a:pt x="71" y="8"/>
                    <a:pt x="71" y="8"/>
                    <a:pt x="70" y="8"/>
                  </a:cubicBezTo>
                  <a:cubicBezTo>
                    <a:pt x="70" y="7"/>
                    <a:pt x="70" y="7"/>
                    <a:pt x="70" y="7"/>
                  </a:cubicBezTo>
                  <a:cubicBezTo>
                    <a:pt x="66" y="7"/>
                    <a:pt x="63" y="7"/>
                    <a:pt x="62" y="6"/>
                  </a:cubicBezTo>
                  <a:cubicBezTo>
                    <a:pt x="62" y="6"/>
                    <a:pt x="61" y="6"/>
                    <a:pt x="61" y="6"/>
                  </a:cubicBezTo>
                  <a:cubicBezTo>
                    <a:pt x="61" y="7"/>
                    <a:pt x="61" y="7"/>
                    <a:pt x="61" y="7"/>
                  </a:cubicBezTo>
                  <a:cubicBezTo>
                    <a:pt x="59" y="7"/>
                    <a:pt x="55" y="5"/>
                    <a:pt x="49" y="0"/>
                  </a:cubicBezTo>
                  <a:cubicBezTo>
                    <a:pt x="48" y="0"/>
                    <a:pt x="48" y="0"/>
                    <a:pt x="48" y="0"/>
                  </a:cubicBezTo>
                  <a:cubicBezTo>
                    <a:pt x="48" y="0"/>
                    <a:pt x="48" y="0"/>
                    <a:pt x="46" y="0"/>
                  </a:cubicBezTo>
                  <a:cubicBezTo>
                    <a:pt x="46" y="0"/>
                    <a:pt x="45" y="0"/>
                    <a:pt x="45" y="0"/>
                  </a:cubicBezTo>
                  <a:cubicBezTo>
                    <a:pt x="44" y="0"/>
                    <a:pt x="44" y="0"/>
                    <a:pt x="44" y="0"/>
                  </a:cubicBezTo>
                  <a:cubicBezTo>
                    <a:pt x="44" y="0"/>
                    <a:pt x="43" y="0"/>
                    <a:pt x="43" y="0"/>
                  </a:cubicBezTo>
                  <a:cubicBezTo>
                    <a:pt x="42" y="0"/>
                    <a:pt x="42" y="0"/>
                    <a:pt x="42" y="0"/>
                  </a:cubicBezTo>
                  <a:cubicBezTo>
                    <a:pt x="41" y="0"/>
                    <a:pt x="41" y="0"/>
                    <a:pt x="40" y="0"/>
                  </a:cubicBezTo>
                  <a:cubicBezTo>
                    <a:pt x="40" y="0"/>
                    <a:pt x="40" y="0"/>
                    <a:pt x="40" y="0"/>
                  </a:cubicBezTo>
                  <a:cubicBezTo>
                    <a:pt x="39" y="0"/>
                    <a:pt x="39" y="0"/>
                    <a:pt x="38" y="0"/>
                  </a:cubicBezTo>
                  <a:cubicBezTo>
                    <a:pt x="37" y="1"/>
                    <a:pt x="38" y="2"/>
                    <a:pt x="38" y="4"/>
                  </a:cubicBezTo>
                  <a:cubicBezTo>
                    <a:pt x="38" y="6"/>
                    <a:pt x="38" y="7"/>
                    <a:pt x="38" y="9"/>
                  </a:cubicBezTo>
                  <a:cubicBezTo>
                    <a:pt x="38" y="14"/>
                    <a:pt x="35" y="16"/>
                    <a:pt x="30" y="16"/>
                  </a:cubicBezTo>
                  <a:cubicBezTo>
                    <a:pt x="29" y="16"/>
                    <a:pt x="29" y="16"/>
                    <a:pt x="28" y="16"/>
                  </a:cubicBezTo>
                  <a:cubicBezTo>
                    <a:pt x="28" y="16"/>
                    <a:pt x="27" y="16"/>
                    <a:pt x="27" y="16"/>
                  </a:cubicBezTo>
                  <a:cubicBezTo>
                    <a:pt x="24" y="16"/>
                    <a:pt x="21" y="11"/>
                    <a:pt x="17" y="5"/>
                  </a:cubicBezTo>
                  <a:cubicBezTo>
                    <a:pt x="16" y="5"/>
                    <a:pt x="16" y="4"/>
                    <a:pt x="16" y="3"/>
                  </a:cubicBezTo>
                  <a:cubicBezTo>
                    <a:pt x="15" y="4"/>
                    <a:pt x="12" y="5"/>
                    <a:pt x="10" y="7"/>
                  </a:cubicBezTo>
                  <a:cubicBezTo>
                    <a:pt x="9" y="7"/>
                    <a:pt x="8" y="8"/>
                    <a:pt x="7" y="9"/>
                  </a:cubicBezTo>
                  <a:cubicBezTo>
                    <a:pt x="6" y="9"/>
                    <a:pt x="6" y="10"/>
                    <a:pt x="5" y="12"/>
                  </a:cubicBezTo>
                  <a:cubicBezTo>
                    <a:pt x="5" y="14"/>
                    <a:pt x="5" y="16"/>
                    <a:pt x="3" y="17"/>
                  </a:cubicBezTo>
                  <a:cubicBezTo>
                    <a:pt x="1" y="19"/>
                    <a:pt x="0" y="21"/>
                    <a:pt x="2" y="25"/>
                  </a:cubicBezTo>
                  <a:cubicBezTo>
                    <a:pt x="2" y="25"/>
                    <a:pt x="2" y="25"/>
                    <a:pt x="2" y="25"/>
                  </a:cubicBezTo>
                  <a:cubicBezTo>
                    <a:pt x="2" y="25"/>
                    <a:pt x="3" y="25"/>
                    <a:pt x="4" y="25"/>
                  </a:cubicBezTo>
                  <a:cubicBezTo>
                    <a:pt x="4" y="25"/>
                    <a:pt x="4" y="25"/>
                    <a:pt x="4" y="25"/>
                  </a:cubicBezTo>
                  <a:cubicBezTo>
                    <a:pt x="5" y="25"/>
                    <a:pt x="5" y="24"/>
                    <a:pt x="6" y="24"/>
                  </a:cubicBezTo>
                  <a:cubicBezTo>
                    <a:pt x="6" y="24"/>
                    <a:pt x="6" y="24"/>
                    <a:pt x="6" y="24"/>
                  </a:cubicBezTo>
                  <a:cubicBezTo>
                    <a:pt x="7" y="24"/>
                    <a:pt x="7" y="24"/>
                    <a:pt x="7" y="24"/>
                  </a:cubicBezTo>
                  <a:cubicBezTo>
                    <a:pt x="7" y="24"/>
                    <a:pt x="7" y="24"/>
                    <a:pt x="7" y="24"/>
                  </a:cubicBezTo>
                  <a:cubicBezTo>
                    <a:pt x="8" y="24"/>
                    <a:pt x="8" y="23"/>
                    <a:pt x="8" y="23"/>
                  </a:cubicBezTo>
                  <a:cubicBezTo>
                    <a:pt x="10" y="22"/>
                    <a:pt x="12" y="22"/>
                    <a:pt x="14" y="22"/>
                  </a:cubicBezTo>
                  <a:cubicBezTo>
                    <a:pt x="17" y="22"/>
                    <a:pt x="20" y="22"/>
                    <a:pt x="22" y="22"/>
                  </a:cubicBezTo>
                  <a:cubicBezTo>
                    <a:pt x="24" y="23"/>
                    <a:pt x="25" y="23"/>
                    <a:pt x="26" y="23"/>
                  </a:cubicBezTo>
                  <a:cubicBezTo>
                    <a:pt x="27" y="23"/>
                    <a:pt x="28" y="23"/>
                    <a:pt x="29" y="23"/>
                  </a:cubicBezTo>
                  <a:cubicBezTo>
                    <a:pt x="33" y="23"/>
                    <a:pt x="37" y="24"/>
                    <a:pt x="39" y="23"/>
                  </a:cubicBezTo>
                  <a:cubicBezTo>
                    <a:pt x="40" y="23"/>
                    <a:pt x="41" y="23"/>
                    <a:pt x="41" y="23"/>
                  </a:cubicBezTo>
                  <a:cubicBezTo>
                    <a:pt x="44" y="23"/>
                    <a:pt x="45" y="24"/>
                    <a:pt x="46" y="25"/>
                  </a:cubicBezTo>
                  <a:cubicBezTo>
                    <a:pt x="46" y="25"/>
                    <a:pt x="46" y="25"/>
                    <a:pt x="46" y="25"/>
                  </a:cubicBezTo>
                  <a:cubicBezTo>
                    <a:pt x="46" y="25"/>
                    <a:pt x="47" y="25"/>
                    <a:pt x="47" y="25"/>
                  </a:cubicBezTo>
                  <a:cubicBezTo>
                    <a:pt x="51" y="25"/>
                    <a:pt x="56" y="29"/>
                    <a:pt x="58" y="31"/>
                  </a:cubicBezTo>
                  <a:cubicBezTo>
                    <a:pt x="59" y="32"/>
                    <a:pt x="60" y="32"/>
                    <a:pt x="61" y="33"/>
                  </a:cubicBezTo>
                  <a:cubicBezTo>
                    <a:pt x="61" y="33"/>
                    <a:pt x="61" y="33"/>
                    <a:pt x="61" y="34"/>
                  </a:cubicBezTo>
                  <a:cubicBezTo>
                    <a:pt x="62" y="34"/>
                    <a:pt x="62" y="34"/>
                    <a:pt x="62" y="34"/>
                  </a:cubicBezTo>
                  <a:cubicBezTo>
                    <a:pt x="63" y="34"/>
                    <a:pt x="63" y="33"/>
                    <a:pt x="64" y="33"/>
                  </a:cubicBezTo>
                  <a:cubicBezTo>
                    <a:pt x="64" y="33"/>
                    <a:pt x="64" y="33"/>
                    <a:pt x="64" y="33"/>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818" name="Freeform 1207"/>
            <p:cNvSpPr>
              <a:spLocks/>
            </p:cNvSpPr>
            <p:nvPr/>
          </p:nvSpPr>
          <p:spPr bwMode="auto">
            <a:xfrm>
              <a:off x="2768" y="3130"/>
              <a:ext cx="57" cy="34"/>
            </a:xfrm>
            <a:custGeom>
              <a:avLst/>
              <a:gdLst>
                <a:gd name="T0" fmla="*/ 26 w 59"/>
                <a:gd name="T1" fmla="*/ 32 h 36"/>
                <a:gd name="T2" fmla="*/ 27 w 59"/>
                <a:gd name="T3" fmla="*/ 33 h 36"/>
                <a:gd name="T4" fmla="*/ 28 w 59"/>
                <a:gd name="T5" fmla="*/ 34 h 36"/>
                <a:gd name="T6" fmla="*/ 29 w 59"/>
                <a:gd name="T7" fmla="*/ 34 h 36"/>
                <a:gd name="T8" fmla="*/ 29 w 59"/>
                <a:gd name="T9" fmla="*/ 35 h 36"/>
                <a:gd name="T10" fmla="*/ 30 w 59"/>
                <a:gd name="T11" fmla="*/ 35 h 36"/>
                <a:gd name="T12" fmla="*/ 32 w 59"/>
                <a:gd name="T13" fmla="*/ 35 h 36"/>
                <a:gd name="T14" fmla="*/ 33 w 59"/>
                <a:gd name="T15" fmla="*/ 35 h 36"/>
                <a:gd name="T16" fmla="*/ 34 w 59"/>
                <a:gd name="T17" fmla="*/ 35 h 36"/>
                <a:gd name="T18" fmla="*/ 35 w 59"/>
                <a:gd name="T19" fmla="*/ 35 h 36"/>
                <a:gd name="T20" fmla="*/ 36 w 59"/>
                <a:gd name="T21" fmla="*/ 35 h 36"/>
                <a:gd name="T22" fmla="*/ 36 w 59"/>
                <a:gd name="T23" fmla="*/ 35 h 36"/>
                <a:gd name="T24" fmla="*/ 40 w 59"/>
                <a:gd name="T25" fmla="*/ 33 h 36"/>
                <a:gd name="T26" fmla="*/ 48 w 59"/>
                <a:gd name="T27" fmla="*/ 28 h 36"/>
                <a:gd name="T28" fmla="*/ 54 w 59"/>
                <a:gd name="T29" fmla="*/ 20 h 36"/>
                <a:gd name="T30" fmla="*/ 56 w 59"/>
                <a:gd name="T31" fmla="*/ 19 h 36"/>
                <a:gd name="T32" fmla="*/ 59 w 59"/>
                <a:gd name="T33" fmla="*/ 15 h 36"/>
                <a:gd name="T34" fmla="*/ 59 w 59"/>
                <a:gd name="T35" fmla="*/ 12 h 36"/>
                <a:gd name="T36" fmla="*/ 58 w 59"/>
                <a:gd name="T37" fmla="*/ 11 h 36"/>
                <a:gd name="T38" fmla="*/ 55 w 59"/>
                <a:gd name="T39" fmla="*/ 9 h 36"/>
                <a:gd name="T40" fmla="*/ 45 w 59"/>
                <a:gd name="T41" fmla="*/ 3 h 36"/>
                <a:gd name="T42" fmla="*/ 45 w 59"/>
                <a:gd name="T43" fmla="*/ 3 h 36"/>
                <a:gd name="T44" fmla="*/ 42 w 59"/>
                <a:gd name="T45" fmla="*/ 1 h 36"/>
                <a:gd name="T46" fmla="*/ 41 w 59"/>
                <a:gd name="T47" fmla="*/ 1 h 36"/>
                <a:gd name="T48" fmla="*/ 40 w 59"/>
                <a:gd name="T49" fmla="*/ 1 h 36"/>
                <a:gd name="T50" fmla="*/ 28 w 59"/>
                <a:gd name="T51" fmla="*/ 1 h 36"/>
                <a:gd name="T52" fmla="*/ 13 w 59"/>
                <a:gd name="T53" fmla="*/ 0 h 36"/>
                <a:gd name="T54" fmla="*/ 8 w 59"/>
                <a:gd name="T55" fmla="*/ 1 h 36"/>
                <a:gd name="T56" fmla="*/ 6 w 59"/>
                <a:gd name="T57" fmla="*/ 2 h 36"/>
                <a:gd name="T58" fmla="*/ 3 w 59"/>
                <a:gd name="T59" fmla="*/ 3 h 36"/>
                <a:gd name="T60" fmla="*/ 2 w 59"/>
                <a:gd name="T61" fmla="*/ 3 h 36"/>
                <a:gd name="T62" fmla="*/ 3 w 59"/>
                <a:gd name="T63" fmla="*/ 14 h 36"/>
                <a:gd name="T64" fmla="*/ 11 w 59"/>
                <a:gd name="T65" fmla="*/ 18 h 36"/>
                <a:gd name="T66" fmla="*/ 21 w 59"/>
                <a:gd name="T67" fmla="*/ 23 h 36"/>
                <a:gd name="T68" fmla="*/ 20 w 59"/>
                <a:gd name="T69" fmla="*/ 3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9" h="36">
                  <a:moveTo>
                    <a:pt x="20" y="30"/>
                  </a:moveTo>
                  <a:cubicBezTo>
                    <a:pt x="22" y="30"/>
                    <a:pt x="24" y="31"/>
                    <a:pt x="26" y="32"/>
                  </a:cubicBezTo>
                  <a:cubicBezTo>
                    <a:pt x="26" y="32"/>
                    <a:pt x="26" y="32"/>
                    <a:pt x="26" y="32"/>
                  </a:cubicBezTo>
                  <a:cubicBezTo>
                    <a:pt x="26" y="32"/>
                    <a:pt x="27" y="33"/>
                    <a:pt x="27" y="33"/>
                  </a:cubicBezTo>
                  <a:cubicBezTo>
                    <a:pt x="27" y="33"/>
                    <a:pt x="27" y="33"/>
                    <a:pt x="27" y="33"/>
                  </a:cubicBezTo>
                  <a:cubicBezTo>
                    <a:pt x="27" y="33"/>
                    <a:pt x="28" y="33"/>
                    <a:pt x="28" y="34"/>
                  </a:cubicBezTo>
                  <a:cubicBezTo>
                    <a:pt x="28" y="34"/>
                    <a:pt x="28" y="34"/>
                    <a:pt x="28" y="34"/>
                  </a:cubicBezTo>
                  <a:cubicBezTo>
                    <a:pt x="28" y="34"/>
                    <a:pt x="28" y="34"/>
                    <a:pt x="29" y="34"/>
                  </a:cubicBezTo>
                  <a:cubicBezTo>
                    <a:pt x="29" y="35"/>
                    <a:pt x="29" y="35"/>
                    <a:pt x="29" y="35"/>
                  </a:cubicBezTo>
                  <a:cubicBezTo>
                    <a:pt x="29" y="35"/>
                    <a:pt x="29" y="35"/>
                    <a:pt x="29" y="35"/>
                  </a:cubicBezTo>
                  <a:cubicBezTo>
                    <a:pt x="29" y="35"/>
                    <a:pt x="29" y="35"/>
                    <a:pt x="29" y="35"/>
                  </a:cubicBezTo>
                  <a:cubicBezTo>
                    <a:pt x="30" y="35"/>
                    <a:pt x="30" y="35"/>
                    <a:pt x="30" y="35"/>
                  </a:cubicBezTo>
                  <a:cubicBezTo>
                    <a:pt x="31" y="35"/>
                    <a:pt x="31" y="35"/>
                    <a:pt x="31" y="35"/>
                  </a:cubicBezTo>
                  <a:cubicBezTo>
                    <a:pt x="32" y="35"/>
                    <a:pt x="32" y="35"/>
                    <a:pt x="32" y="35"/>
                  </a:cubicBezTo>
                  <a:cubicBezTo>
                    <a:pt x="32" y="35"/>
                    <a:pt x="32" y="35"/>
                    <a:pt x="33" y="35"/>
                  </a:cubicBezTo>
                  <a:cubicBezTo>
                    <a:pt x="33" y="35"/>
                    <a:pt x="33" y="35"/>
                    <a:pt x="33" y="35"/>
                  </a:cubicBezTo>
                  <a:cubicBezTo>
                    <a:pt x="34" y="35"/>
                    <a:pt x="34" y="35"/>
                    <a:pt x="34" y="35"/>
                  </a:cubicBezTo>
                  <a:cubicBezTo>
                    <a:pt x="34" y="35"/>
                    <a:pt x="34" y="35"/>
                    <a:pt x="34" y="35"/>
                  </a:cubicBezTo>
                  <a:cubicBezTo>
                    <a:pt x="35" y="35"/>
                    <a:pt x="35" y="35"/>
                    <a:pt x="35" y="35"/>
                  </a:cubicBezTo>
                  <a:cubicBezTo>
                    <a:pt x="35" y="35"/>
                    <a:pt x="35" y="35"/>
                    <a:pt x="35" y="35"/>
                  </a:cubicBezTo>
                  <a:cubicBezTo>
                    <a:pt x="35" y="35"/>
                    <a:pt x="35" y="35"/>
                    <a:pt x="35" y="35"/>
                  </a:cubicBezTo>
                  <a:cubicBezTo>
                    <a:pt x="36" y="35"/>
                    <a:pt x="36" y="35"/>
                    <a:pt x="36" y="35"/>
                  </a:cubicBezTo>
                  <a:cubicBezTo>
                    <a:pt x="36" y="35"/>
                    <a:pt x="36" y="35"/>
                    <a:pt x="36" y="35"/>
                  </a:cubicBezTo>
                  <a:cubicBezTo>
                    <a:pt x="36" y="35"/>
                    <a:pt x="36" y="35"/>
                    <a:pt x="36" y="35"/>
                  </a:cubicBezTo>
                  <a:cubicBezTo>
                    <a:pt x="36" y="35"/>
                    <a:pt x="36" y="35"/>
                    <a:pt x="36" y="35"/>
                  </a:cubicBezTo>
                  <a:cubicBezTo>
                    <a:pt x="37" y="36"/>
                    <a:pt x="38" y="35"/>
                    <a:pt x="40" y="33"/>
                  </a:cubicBezTo>
                  <a:cubicBezTo>
                    <a:pt x="42" y="31"/>
                    <a:pt x="46" y="30"/>
                    <a:pt x="48" y="30"/>
                  </a:cubicBezTo>
                  <a:cubicBezTo>
                    <a:pt x="48" y="30"/>
                    <a:pt x="48" y="29"/>
                    <a:pt x="48" y="28"/>
                  </a:cubicBezTo>
                  <a:cubicBezTo>
                    <a:pt x="48" y="28"/>
                    <a:pt x="48" y="27"/>
                    <a:pt x="48" y="27"/>
                  </a:cubicBezTo>
                  <a:cubicBezTo>
                    <a:pt x="49" y="24"/>
                    <a:pt x="52" y="21"/>
                    <a:pt x="54" y="20"/>
                  </a:cubicBezTo>
                  <a:cubicBezTo>
                    <a:pt x="55" y="20"/>
                    <a:pt x="55" y="20"/>
                    <a:pt x="55" y="20"/>
                  </a:cubicBezTo>
                  <a:cubicBezTo>
                    <a:pt x="56" y="20"/>
                    <a:pt x="56" y="19"/>
                    <a:pt x="56" y="19"/>
                  </a:cubicBezTo>
                  <a:cubicBezTo>
                    <a:pt x="57" y="18"/>
                    <a:pt x="57" y="17"/>
                    <a:pt x="59" y="17"/>
                  </a:cubicBezTo>
                  <a:cubicBezTo>
                    <a:pt x="59" y="16"/>
                    <a:pt x="59" y="16"/>
                    <a:pt x="59" y="15"/>
                  </a:cubicBezTo>
                  <a:cubicBezTo>
                    <a:pt x="59" y="14"/>
                    <a:pt x="59" y="13"/>
                    <a:pt x="59" y="13"/>
                  </a:cubicBezTo>
                  <a:cubicBezTo>
                    <a:pt x="59" y="13"/>
                    <a:pt x="59" y="12"/>
                    <a:pt x="59" y="12"/>
                  </a:cubicBezTo>
                  <a:cubicBezTo>
                    <a:pt x="59" y="12"/>
                    <a:pt x="59" y="12"/>
                    <a:pt x="59" y="12"/>
                  </a:cubicBezTo>
                  <a:cubicBezTo>
                    <a:pt x="59" y="11"/>
                    <a:pt x="59" y="11"/>
                    <a:pt x="58" y="11"/>
                  </a:cubicBezTo>
                  <a:cubicBezTo>
                    <a:pt x="58" y="11"/>
                    <a:pt x="58" y="11"/>
                    <a:pt x="57" y="10"/>
                  </a:cubicBezTo>
                  <a:cubicBezTo>
                    <a:pt x="56" y="10"/>
                    <a:pt x="56" y="9"/>
                    <a:pt x="55" y="9"/>
                  </a:cubicBezTo>
                  <a:cubicBezTo>
                    <a:pt x="51" y="5"/>
                    <a:pt x="48" y="3"/>
                    <a:pt x="46" y="3"/>
                  </a:cubicBezTo>
                  <a:cubicBezTo>
                    <a:pt x="45" y="3"/>
                    <a:pt x="45" y="3"/>
                    <a:pt x="45" y="3"/>
                  </a:cubicBezTo>
                  <a:cubicBezTo>
                    <a:pt x="45" y="3"/>
                    <a:pt x="45" y="3"/>
                    <a:pt x="45" y="3"/>
                  </a:cubicBezTo>
                  <a:cubicBezTo>
                    <a:pt x="45" y="3"/>
                    <a:pt x="45" y="3"/>
                    <a:pt x="45" y="3"/>
                  </a:cubicBezTo>
                  <a:cubicBezTo>
                    <a:pt x="44" y="3"/>
                    <a:pt x="43" y="3"/>
                    <a:pt x="42" y="2"/>
                  </a:cubicBezTo>
                  <a:cubicBezTo>
                    <a:pt x="42" y="2"/>
                    <a:pt x="42" y="2"/>
                    <a:pt x="42" y="1"/>
                  </a:cubicBezTo>
                  <a:cubicBezTo>
                    <a:pt x="41" y="1"/>
                    <a:pt x="41" y="1"/>
                    <a:pt x="41" y="1"/>
                  </a:cubicBezTo>
                  <a:cubicBezTo>
                    <a:pt x="41" y="1"/>
                    <a:pt x="41" y="1"/>
                    <a:pt x="41" y="1"/>
                  </a:cubicBezTo>
                  <a:cubicBezTo>
                    <a:pt x="41" y="1"/>
                    <a:pt x="41" y="1"/>
                    <a:pt x="40" y="1"/>
                  </a:cubicBezTo>
                  <a:cubicBezTo>
                    <a:pt x="40" y="1"/>
                    <a:pt x="40" y="1"/>
                    <a:pt x="40" y="1"/>
                  </a:cubicBezTo>
                  <a:cubicBezTo>
                    <a:pt x="38" y="1"/>
                    <a:pt x="36" y="2"/>
                    <a:pt x="34" y="2"/>
                  </a:cubicBezTo>
                  <a:cubicBezTo>
                    <a:pt x="32" y="2"/>
                    <a:pt x="30" y="1"/>
                    <a:pt x="28" y="1"/>
                  </a:cubicBezTo>
                  <a:cubicBezTo>
                    <a:pt x="25" y="1"/>
                    <a:pt x="24" y="1"/>
                    <a:pt x="21" y="0"/>
                  </a:cubicBezTo>
                  <a:cubicBezTo>
                    <a:pt x="18" y="0"/>
                    <a:pt x="16" y="0"/>
                    <a:pt x="13" y="0"/>
                  </a:cubicBezTo>
                  <a:cubicBezTo>
                    <a:pt x="11" y="0"/>
                    <a:pt x="10" y="0"/>
                    <a:pt x="9" y="0"/>
                  </a:cubicBezTo>
                  <a:cubicBezTo>
                    <a:pt x="9" y="1"/>
                    <a:pt x="8" y="1"/>
                    <a:pt x="8" y="1"/>
                  </a:cubicBezTo>
                  <a:cubicBezTo>
                    <a:pt x="8" y="1"/>
                    <a:pt x="7" y="2"/>
                    <a:pt x="7" y="2"/>
                  </a:cubicBezTo>
                  <a:cubicBezTo>
                    <a:pt x="7" y="2"/>
                    <a:pt x="6" y="2"/>
                    <a:pt x="6" y="2"/>
                  </a:cubicBezTo>
                  <a:cubicBezTo>
                    <a:pt x="6" y="2"/>
                    <a:pt x="5" y="2"/>
                    <a:pt x="5" y="2"/>
                  </a:cubicBezTo>
                  <a:cubicBezTo>
                    <a:pt x="4" y="2"/>
                    <a:pt x="4" y="3"/>
                    <a:pt x="3" y="3"/>
                  </a:cubicBezTo>
                  <a:cubicBezTo>
                    <a:pt x="3" y="3"/>
                    <a:pt x="3" y="3"/>
                    <a:pt x="2" y="3"/>
                  </a:cubicBezTo>
                  <a:cubicBezTo>
                    <a:pt x="2" y="3"/>
                    <a:pt x="2" y="3"/>
                    <a:pt x="2" y="3"/>
                  </a:cubicBezTo>
                  <a:cubicBezTo>
                    <a:pt x="3" y="7"/>
                    <a:pt x="3" y="11"/>
                    <a:pt x="0" y="14"/>
                  </a:cubicBezTo>
                  <a:cubicBezTo>
                    <a:pt x="1" y="14"/>
                    <a:pt x="2" y="14"/>
                    <a:pt x="3" y="14"/>
                  </a:cubicBezTo>
                  <a:cubicBezTo>
                    <a:pt x="4" y="14"/>
                    <a:pt x="6" y="14"/>
                    <a:pt x="7" y="16"/>
                  </a:cubicBezTo>
                  <a:cubicBezTo>
                    <a:pt x="8" y="17"/>
                    <a:pt x="10" y="18"/>
                    <a:pt x="11" y="18"/>
                  </a:cubicBezTo>
                  <a:cubicBezTo>
                    <a:pt x="12" y="18"/>
                    <a:pt x="13" y="18"/>
                    <a:pt x="13" y="18"/>
                  </a:cubicBezTo>
                  <a:cubicBezTo>
                    <a:pt x="16" y="18"/>
                    <a:pt x="21" y="20"/>
                    <a:pt x="21" y="23"/>
                  </a:cubicBezTo>
                  <a:cubicBezTo>
                    <a:pt x="21" y="24"/>
                    <a:pt x="21" y="25"/>
                    <a:pt x="20" y="26"/>
                  </a:cubicBezTo>
                  <a:cubicBezTo>
                    <a:pt x="20" y="27"/>
                    <a:pt x="20" y="29"/>
                    <a:pt x="20" y="30"/>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819" name="Freeform 1208"/>
            <p:cNvSpPr>
              <a:spLocks/>
            </p:cNvSpPr>
            <p:nvPr/>
          </p:nvSpPr>
          <p:spPr bwMode="auto">
            <a:xfrm>
              <a:off x="2613" y="3258"/>
              <a:ext cx="42" cy="22"/>
            </a:xfrm>
            <a:custGeom>
              <a:avLst/>
              <a:gdLst>
                <a:gd name="T0" fmla="*/ 9 w 44"/>
                <a:gd name="T1" fmla="*/ 22 h 22"/>
                <a:gd name="T2" fmla="*/ 11 w 44"/>
                <a:gd name="T3" fmla="*/ 22 h 22"/>
                <a:gd name="T4" fmla="*/ 12 w 44"/>
                <a:gd name="T5" fmla="*/ 22 h 22"/>
                <a:gd name="T6" fmla="*/ 14 w 44"/>
                <a:gd name="T7" fmla="*/ 22 h 22"/>
                <a:gd name="T8" fmla="*/ 14 w 44"/>
                <a:gd name="T9" fmla="*/ 22 h 22"/>
                <a:gd name="T10" fmla="*/ 15 w 44"/>
                <a:gd name="T11" fmla="*/ 22 h 22"/>
                <a:gd name="T12" fmla="*/ 16 w 44"/>
                <a:gd name="T13" fmla="*/ 22 h 22"/>
                <a:gd name="T14" fmla="*/ 17 w 44"/>
                <a:gd name="T15" fmla="*/ 22 h 22"/>
                <a:gd name="T16" fmla="*/ 19 w 44"/>
                <a:gd name="T17" fmla="*/ 18 h 22"/>
                <a:gd name="T18" fmla="*/ 21 w 44"/>
                <a:gd name="T19" fmla="*/ 14 h 22"/>
                <a:gd name="T20" fmla="*/ 22 w 44"/>
                <a:gd name="T21" fmla="*/ 14 h 22"/>
                <a:gd name="T22" fmla="*/ 23 w 44"/>
                <a:gd name="T23" fmla="*/ 14 h 22"/>
                <a:gd name="T24" fmla="*/ 27 w 44"/>
                <a:gd name="T25" fmla="*/ 18 h 22"/>
                <a:gd name="T26" fmla="*/ 30 w 44"/>
                <a:gd name="T27" fmla="*/ 22 h 22"/>
                <a:gd name="T28" fmla="*/ 30 w 44"/>
                <a:gd name="T29" fmla="*/ 20 h 22"/>
                <a:gd name="T30" fmla="*/ 35 w 44"/>
                <a:gd name="T31" fmla="*/ 15 h 22"/>
                <a:gd name="T32" fmla="*/ 36 w 44"/>
                <a:gd name="T33" fmla="*/ 15 h 22"/>
                <a:gd name="T34" fmla="*/ 39 w 44"/>
                <a:gd name="T35" fmla="*/ 16 h 22"/>
                <a:gd name="T36" fmla="*/ 44 w 44"/>
                <a:gd name="T37" fmla="*/ 13 h 22"/>
                <a:gd name="T38" fmla="*/ 44 w 44"/>
                <a:gd name="T39" fmla="*/ 13 h 22"/>
                <a:gd name="T40" fmla="*/ 44 w 44"/>
                <a:gd name="T41" fmla="*/ 12 h 22"/>
                <a:gd name="T42" fmla="*/ 44 w 44"/>
                <a:gd name="T43" fmla="*/ 12 h 22"/>
                <a:gd name="T44" fmla="*/ 44 w 44"/>
                <a:gd name="T45" fmla="*/ 12 h 22"/>
                <a:gd name="T46" fmla="*/ 44 w 44"/>
                <a:gd name="T47" fmla="*/ 11 h 22"/>
                <a:gd name="T48" fmla="*/ 44 w 44"/>
                <a:gd name="T49" fmla="*/ 11 h 22"/>
                <a:gd name="T50" fmla="*/ 44 w 44"/>
                <a:gd name="T51" fmla="*/ 11 h 22"/>
                <a:gd name="T52" fmla="*/ 43 w 44"/>
                <a:gd name="T53" fmla="*/ 11 h 22"/>
                <a:gd name="T54" fmla="*/ 43 w 44"/>
                <a:gd name="T55" fmla="*/ 11 h 22"/>
                <a:gd name="T56" fmla="*/ 42 w 44"/>
                <a:gd name="T57" fmla="*/ 11 h 22"/>
                <a:gd name="T58" fmla="*/ 37 w 44"/>
                <a:gd name="T59" fmla="*/ 9 h 22"/>
                <a:gd name="T60" fmla="*/ 36 w 44"/>
                <a:gd name="T61" fmla="*/ 9 h 22"/>
                <a:gd name="T62" fmla="*/ 36 w 44"/>
                <a:gd name="T63" fmla="*/ 9 h 22"/>
                <a:gd name="T64" fmla="*/ 36 w 44"/>
                <a:gd name="T65" fmla="*/ 8 h 22"/>
                <a:gd name="T66" fmla="*/ 35 w 44"/>
                <a:gd name="T67" fmla="*/ 8 h 22"/>
                <a:gd name="T68" fmla="*/ 35 w 44"/>
                <a:gd name="T69" fmla="*/ 7 h 22"/>
                <a:gd name="T70" fmla="*/ 35 w 44"/>
                <a:gd name="T71" fmla="*/ 6 h 22"/>
                <a:gd name="T72" fmla="*/ 35 w 44"/>
                <a:gd name="T73" fmla="*/ 6 h 22"/>
                <a:gd name="T74" fmla="*/ 35 w 44"/>
                <a:gd name="T75" fmla="*/ 4 h 22"/>
                <a:gd name="T76" fmla="*/ 35 w 44"/>
                <a:gd name="T77" fmla="*/ 4 h 22"/>
                <a:gd name="T78" fmla="*/ 35 w 44"/>
                <a:gd name="T79" fmla="*/ 3 h 22"/>
                <a:gd name="T80" fmla="*/ 35 w 44"/>
                <a:gd name="T81" fmla="*/ 3 h 22"/>
                <a:gd name="T82" fmla="*/ 35 w 44"/>
                <a:gd name="T83" fmla="*/ 2 h 22"/>
                <a:gd name="T84" fmla="*/ 32 w 44"/>
                <a:gd name="T85" fmla="*/ 1 h 22"/>
                <a:gd name="T86" fmla="*/ 32 w 44"/>
                <a:gd name="T87" fmla="*/ 1 h 22"/>
                <a:gd name="T88" fmla="*/ 30 w 44"/>
                <a:gd name="T89" fmla="*/ 1 h 22"/>
                <a:gd name="T90" fmla="*/ 24 w 44"/>
                <a:gd name="T91" fmla="*/ 1 h 22"/>
                <a:gd name="T92" fmla="*/ 18 w 44"/>
                <a:gd name="T93" fmla="*/ 2 h 22"/>
                <a:gd name="T94" fmla="*/ 15 w 44"/>
                <a:gd name="T95" fmla="*/ 1 h 22"/>
                <a:gd name="T96" fmla="*/ 14 w 44"/>
                <a:gd name="T97" fmla="*/ 1 h 22"/>
                <a:gd name="T98" fmla="*/ 13 w 44"/>
                <a:gd name="T99" fmla="*/ 3 h 22"/>
                <a:gd name="T100" fmla="*/ 12 w 44"/>
                <a:gd name="T101" fmla="*/ 3 h 22"/>
                <a:gd name="T102" fmla="*/ 8 w 44"/>
                <a:gd name="T103" fmla="*/ 6 h 22"/>
                <a:gd name="T104" fmla="*/ 4 w 44"/>
                <a:gd name="T105" fmla="*/ 10 h 22"/>
                <a:gd name="T106" fmla="*/ 1 w 44"/>
                <a:gd name="T107" fmla="*/ 15 h 22"/>
                <a:gd name="T108" fmla="*/ 0 w 44"/>
                <a:gd name="T109" fmla="*/ 15 h 22"/>
                <a:gd name="T110" fmla="*/ 3 w 44"/>
                <a:gd name="T111" fmla="*/ 15 h 22"/>
                <a:gd name="T112" fmla="*/ 7 w 44"/>
                <a:gd name="T113" fmla="*/ 19 h 22"/>
                <a:gd name="T114" fmla="*/ 8 w 44"/>
                <a:gd name="T115" fmla="*/ 20 h 22"/>
                <a:gd name="T116" fmla="*/ 9 w 44"/>
                <a:gd name="T117" fmla="*/ 21 h 22"/>
                <a:gd name="T118" fmla="*/ 9 w 44"/>
                <a:gd name="T119" fmla="*/ 21 h 22"/>
                <a:gd name="T120" fmla="*/ 9 w 44"/>
                <a:gd name="T121" fmla="*/ 22 h 22"/>
                <a:gd name="T122" fmla="*/ 9 w 44"/>
                <a:gd name="T123" fmla="*/ 22 h 22"/>
                <a:gd name="T124" fmla="*/ 9 w 44"/>
                <a:gd name="T125"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4" h="22">
                  <a:moveTo>
                    <a:pt x="9" y="22"/>
                  </a:moveTo>
                  <a:cubicBezTo>
                    <a:pt x="10" y="22"/>
                    <a:pt x="11" y="22"/>
                    <a:pt x="11" y="22"/>
                  </a:cubicBezTo>
                  <a:cubicBezTo>
                    <a:pt x="11" y="22"/>
                    <a:pt x="12" y="22"/>
                    <a:pt x="12" y="22"/>
                  </a:cubicBezTo>
                  <a:cubicBezTo>
                    <a:pt x="12" y="22"/>
                    <a:pt x="13" y="22"/>
                    <a:pt x="14" y="22"/>
                  </a:cubicBezTo>
                  <a:cubicBezTo>
                    <a:pt x="14" y="22"/>
                    <a:pt x="14" y="22"/>
                    <a:pt x="14" y="22"/>
                  </a:cubicBezTo>
                  <a:cubicBezTo>
                    <a:pt x="14" y="22"/>
                    <a:pt x="15" y="22"/>
                    <a:pt x="15" y="22"/>
                  </a:cubicBezTo>
                  <a:cubicBezTo>
                    <a:pt x="15" y="22"/>
                    <a:pt x="15" y="22"/>
                    <a:pt x="16" y="22"/>
                  </a:cubicBezTo>
                  <a:cubicBezTo>
                    <a:pt x="16" y="22"/>
                    <a:pt x="16" y="22"/>
                    <a:pt x="17" y="22"/>
                  </a:cubicBezTo>
                  <a:cubicBezTo>
                    <a:pt x="17" y="22"/>
                    <a:pt x="19" y="19"/>
                    <a:pt x="19" y="18"/>
                  </a:cubicBezTo>
                  <a:cubicBezTo>
                    <a:pt x="20" y="16"/>
                    <a:pt x="21" y="15"/>
                    <a:pt x="21" y="14"/>
                  </a:cubicBezTo>
                  <a:cubicBezTo>
                    <a:pt x="22" y="14"/>
                    <a:pt x="22" y="14"/>
                    <a:pt x="22" y="14"/>
                  </a:cubicBezTo>
                  <a:cubicBezTo>
                    <a:pt x="23" y="14"/>
                    <a:pt x="23" y="14"/>
                    <a:pt x="23" y="14"/>
                  </a:cubicBezTo>
                  <a:cubicBezTo>
                    <a:pt x="24" y="14"/>
                    <a:pt x="25" y="15"/>
                    <a:pt x="27" y="18"/>
                  </a:cubicBezTo>
                  <a:cubicBezTo>
                    <a:pt x="28" y="19"/>
                    <a:pt x="29" y="21"/>
                    <a:pt x="30" y="22"/>
                  </a:cubicBezTo>
                  <a:cubicBezTo>
                    <a:pt x="30" y="21"/>
                    <a:pt x="30" y="20"/>
                    <a:pt x="30" y="20"/>
                  </a:cubicBezTo>
                  <a:cubicBezTo>
                    <a:pt x="30" y="17"/>
                    <a:pt x="32" y="15"/>
                    <a:pt x="35" y="15"/>
                  </a:cubicBezTo>
                  <a:cubicBezTo>
                    <a:pt x="35" y="15"/>
                    <a:pt x="36" y="15"/>
                    <a:pt x="36" y="15"/>
                  </a:cubicBezTo>
                  <a:cubicBezTo>
                    <a:pt x="37" y="15"/>
                    <a:pt x="38" y="16"/>
                    <a:pt x="39" y="16"/>
                  </a:cubicBezTo>
                  <a:cubicBezTo>
                    <a:pt x="39" y="13"/>
                    <a:pt x="41" y="12"/>
                    <a:pt x="44" y="13"/>
                  </a:cubicBezTo>
                  <a:cubicBezTo>
                    <a:pt x="44" y="13"/>
                    <a:pt x="44" y="13"/>
                    <a:pt x="44" y="13"/>
                  </a:cubicBezTo>
                  <a:cubicBezTo>
                    <a:pt x="44" y="12"/>
                    <a:pt x="44" y="12"/>
                    <a:pt x="44" y="12"/>
                  </a:cubicBezTo>
                  <a:cubicBezTo>
                    <a:pt x="44" y="12"/>
                    <a:pt x="44" y="12"/>
                    <a:pt x="44" y="12"/>
                  </a:cubicBezTo>
                  <a:cubicBezTo>
                    <a:pt x="44" y="12"/>
                    <a:pt x="44" y="12"/>
                    <a:pt x="44" y="12"/>
                  </a:cubicBezTo>
                  <a:cubicBezTo>
                    <a:pt x="44" y="11"/>
                    <a:pt x="44" y="11"/>
                    <a:pt x="44" y="11"/>
                  </a:cubicBezTo>
                  <a:cubicBezTo>
                    <a:pt x="44" y="11"/>
                    <a:pt x="44" y="11"/>
                    <a:pt x="44" y="11"/>
                  </a:cubicBezTo>
                  <a:cubicBezTo>
                    <a:pt x="44" y="11"/>
                    <a:pt x="44" y="11"/>
                    <a:pt x="44" y="11"/>
                  </a:cubicBezTo>
                  <a:cubicBezTo>
                    <a:pt x="44" y="11"/>
                    <a:pt x="44" y="11"/>
                    <a:pt x="43" y="11"/>
                  </a:cubicBezTo>
                  <a:cubicBezTo>
                    <a:pt x="43" y="11"/>
                    <a:pt x="43" y="11"/>
                    <a:pt x="43" y="11"/>
                  </a:cubicBezTo>
                  <a:cubicBezTo>
                    <a:pt x="43" y="11"/>
                    <a:pt x="42" y="11"/>
                    <a:pt x="42" y="11"/>
                  </a:cubicBezTo>
                  <a:cubicBezTo>
                    <a:pt x="40" y="11"/>
                    <a:pt x="38" y="10"/>
                    <a:pt x="37" y="9"/>
                  </a:cubicBezTo>
                  <a:cubicBezTo>
                    <a:pt x="37" y="9"/>
                    <a:pt x="37" y="9"/>
                    <a:pt x="36" y="9"/>
                  </a:cubicBezTo>
                  <a:cubicBezTo>
                    <a:pt x="36" y="9"/>
                    <a:pt x="36" y="9"/>
                    <a:pt x="36" y="9"/>
                  </a:cubicBezTo>
                  <a:cubicBezTo>
                    <a:pt x="36" y="8"/>
                    <a:pt x="36" y="8"/>
                    <a:pt x="36" y="8"/>
                  </a:cubicBezTo>
                  <a:cubicBezTo>
                    <a:pt x="36" y="8"/>
                    <a:pt x="35" y="8"/>
                    <a:pt x="35" y="8"/>
                  </a:cubicBezTo>
                  <a:cubicBezTo>
                    <a:pt x="35" y="7"/>
                    <a:pt x="35" y="7"/>
                    <a:pt x="35" y="7"/>
                  </a:cubicBezTo>
                  <a:cubicBezTo>
                    <a:pt x="35" y="7"/>
                    <a:pt x="35" y="6"/>
                    <a:pt x="35" y="6"/>
                  </a:cubicBezTo>
                  <a:cubicBezTo>
                    <a:pt x="35" y="6"/>
                    <a:pt x="35" y="6"/>
                    <a:pt x="35" y="6"/>
                  </a:cubicBezTo>
                  <a:cubicBezTo>
                    <a:pt x="35" y="5"/>
                    <a:pt x="35" y="5"/>
                    <a:pt x="35" y="4"/>
                  </a:cubicBezTo>
                  <a:cubicBezTo>
                    <a:pt x="35" y="4"/>
                    <a:pt x="35" y="4"/>
                    <a:pt x="35" y="4"/>
                  </a:cubicBezTo>
                  <a:cubicBezTo>
                    <a:pt x="35" y="4"/>
                    <a:pt x="35" y="3"/>
                    <a:pt x="35" y="3"/>
                  </a:cubicBezTo>
                  <a:cubicBezTo>
                    <a:pt x="35" y="3"/>
                    <a:pt x="35" y="3"/>
                    <a:pt x="35" y="3"/>
                  </a:cubicBezTo>
                  <a:cubicBezTo>
                    <a:pt x="35" y="3"/>
                    <a:pt x="35" y="2"/>
                    <a:pt x="35" y="2"/>
                  </a:cubicBezTo>
                  <a:cubicBezTo>
                    <a:pt x="34" y="2"/>
                    <a:pt x="33" y="2"/>
                    <a:pt x="32" y="1"/>
                  </a:cubicBezTo>
                  <a:cubicBezTo>
                    <a:pt x="32" y="1"/>
                    <a:pt x="32" y="1"/>
                    <a:pt x="32" y="1"/>
                  </a:cubicBezTo>
                  <a:cubicBezTo>
                    <a:pt x="31" y="1"/>
                    <a:pt x="30" y="1"/>
                    <a:pt x="30" y="1"/>
                  </a:cubicBezTo>
                  <a:cubicBezTo>
                    <a:pt x="27" y="0"/>
                    <a:pt x="26" y="0"/>
                    <a:pt x="24" y="1"/>
                  </a:cubicBezTo>
                  <a:cubicBezTo>
                    <a:pt x="23" y="1"/>
                    <a:pt x="21" y="2"/>
                    <a:pt x="18" y="2"/>
                  </a:cubicBezTo>
                  <a:cubicBezTo>
                    <a:pt x="17" y="2"/>
                    <a:pt x="16" y="1"/>
                    <a:pt x="15" y="1"/>
                  </a:cubicBezTo>
                  <a:cubicBezTo>
                    <a:pt x="15" y="1"/>
                    <a:pt x="15" y="1"/>
                    <a:pt x="14" y="1"/>
                  </a:cubicBezTo>
                  <a:cubicBezTo>
                    <a:pt x="14" y="2"/>
                    <a:pt x="13" y="3"/>
                    <a:pt x="13" y="3"/>
                  </a:cubicBezTo>
                  <a:cubicBezTo>
                    <a:pt x="12" y="3"/>
                    <a:pt x="12" y="3"/>
                    <a:pt x="12" y="3"/>
                  </a:cubicBezTo>
                  <a:cubicBezTo>
                    <a:pt x="10" y="3"/>
                    <a:pt x="8" y="4"/>
                    <a:pt x="8" y="6"/>
                  </a:cubicBezTo>
                  <a:cubicBezTo>
                    <a:pt x="8" y="8"/>
                    <a:pt x="6" y="9"/>
                    <a:pt x="4" y="10"/>
                  </a:cubicBezTo>
                  <a:cubicBezTo>
                    <a:pt x="3" y="12"/>
                    <a:pt x="1" y="13"/>
                    <a:pt x="1" y="15"/>
                  </a:cubicBezTo>
                  <a:cubicBezTo>
                    <a:pt x="1" y="15"/>
                    <a:pt x="1" y="15"/>
                    <a:pt x="0" y="15"/>
                  </a:cubicBezTo>
                  <a:cubicBezTo>
                    <a:pt x="1" y="15"/>
                    <a:pt x="2" y="15"/>
                    <a:pt x="3" y="15"/>
                  </a:cubicBezTo>
                  <a:cubicBezTo>
                    <a:pt x="5" y="15"/>
                    <a:pt x="7" y="17"/>
                    <a:pt x="7" y="19"/>
                  </a:cubicBezTo>
                  <a:cubicBezTo>
                    <a:pt x="7" y="19"/>
                    <a:pt x="7" y="19"/>
                    <a:pt x="8" y="20"/>
                  </a:cubicBezTo>
                  <a:cubicBezTo>
                    <a:pt x="8" y="20"/>
                    <a:pt x="8" y="20"/>
                    <a:pt x="9" y="21"/>
                  </a:cubicBezTo>
                  <a:cubicBezTo>
                    <a:pt x="9" y="21"/>
                    <a:pt x="9" y="21"/>
                    <a:pt x="9" y="21"/>
                  </a:cubicBezTo>
                  <a:cubicBezTo>
                    <a:pt x="9" y="21"/>
                    <a:pt x="9" y="22"/>
                    <a:pt x="9" y="22"/>
                  </a:cubicBezTo>
                  <a:cubicBezTo>
                    <a:pt x="9" y="22"/>
                    <a:pt x="9" y="22"/>
                    <a:pt x="9" y="22"/>
                  </a:cubicBezTo>
                  <a:cubicBezTo>
                    <a:pt x="9" y="22"/>
                    <a:pt x="9" y="22"/>
                    <a:pt x="9" y="22"/>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820" name="Freeform 1209"/>
            <p:cNvSpPr>
              <a:spLocks/>
            </p:cNvSpPr>
            <p:nvPr/>
          </p:nvSpPr>
          <p:spPr bwMode="auto">
            <a:xfrm>
              <a:off x="2611" y="3155"/>
              <a:ext cx="92" cy="103"/>
            </a:xfrm>
            <a:custGeom>
              <a:avLst/>
              <a:gdLst>
                <a:gd name="T0" fmla="*/ 0 w 96"/>
                <a:gd name="T1" fmla="*/ 60 h 108"/>
                <a:gd name="T2" fmla="*/ 0 w 96"/>
                <a:gd name="T3" fmla="*/ 60 h 108"/>
                <a:gd name="T4" fmla="*/ 4 w 96"/>
                <a:gd name="T5" fmla="*/ 65 h 108"/>
                <a:gd name="T6" fmla="*/ 2 w 96"/>
                <a:gd name="T7" fmla="*/ 70 h 108"/>
                <a:gd name="T8" fmla="*/ 2 w 96"/>
                <a:gd name="T9" fmla="*/ 72 h 108"/>
                <a:gd name="T10" fmla="*/ 3 w 96"/>
                <a:gd name="T11" fmla="*/ 74 h 108"/>
                <a:gd name="T12" fmla="*/ 4 w 96"/>
                <a:gd name="T13" fmla="*/ 79 h 108"/>
                <a:gd name="T14" fmla="*/ 6 w 96"/>
                <a:gd name="T15" fmla="*/ 80 h 108"/>
                <a:gd name="T16" fmla="*/ 17 w 96"/>
                <a:gd name="T17" fmla="*/ 85 h 108"/>
                <a:gd name="T18" fmla="*/ 24 w 96"/>
                <a:gd name="T19" fmla="*/ 88 h 108"/>
                <a:gd name="T20" fmla="*/ 18 w 96"/>
                <a:gd name="T21" fmla="*/ 101 h 108"/>
                <a:gd name="T22" fmla="*/ 18 w 96"/>
                <a:gd name="T23" fmla="*/ 105 h 108"/>
                <a:gd name="T24" fmla="*/ 24 w 96"/>
                <a:gd name="T25" fmla="*/ 105 h 108"/>
                <a:gd name="T26" fmla="*/ 36 w 96"/>
                <a:gd name="T27" fmla="*/ 106 h 108"/>
                <a:gd name="T28" fmla="*/ 39 w 96"/>
                <a:gd name="T29" fmla="*/ 106 h 108"/>
                <a:gd name="T30" fmla="*/ 40 w 96"/>
                <a:gd name="T31" fmla="*/ 106 h 108"/>
                <a:gd name="T32" fmla="*/ 45 w 96"/>
                <a:gd name="T33" fmla="*/ 108 h 108"/>
                <a:gd name="T34" fmla="*/ 58 w 96"/>
                <a:gd name="T35" fmla="*/ 107 h 108"/>
                <a:gd name="T36" fmla="*/ 74 w 96"/>
                <a:gd name="T37" fmla="*/ 105 h 108"/>
                <a:gd name="T38" fmla="*/ 79 w 96"/>
                <a:gd name="T39" fmla="*/ 95 h 108"/>
                <a:gd name="T40" fmla="*/ 83 w 96"/>
                <a:gd name="T41" fmla="*/ 92 h 108"/>
                <a:gd name="T42" fmla="*/ 82 w 96"/>
                <a:gd name="T43" fmla="*/ 90 h 108"/>
                <a:gd name="T44" fmla="*/ 80 w 96"/>
                <a:gd name="T45" fmla="*/ 88 h 108"/>
                <a:gd name="T46" fmla="*/ 76 w 96"/>
                <a:gd name="T47" fmla="*/ 85 h 108"/>
                <a:gd name="T48" fmla="*/ 69 w 96"/>
                <a:gd name="T49" fmla="*/ 74 h 108"/>
                <a:gd name="T50" fmla="*/ 70 w 96"/>
                <a:gd name="T51" fmla="*/ 65 h 108"/>
                <a:gd name="T52" fmla="*/ 87 w 96"/>
                <a:gd name="T53" fmla="*/ 58 h 108"/>
                <a:gd name="T54" fmla="*/ 93 w 96"/>
                <a:gd name="T55" fmla="*/ 55 h 108"/>
                <a:gd name="T56" fmla="*/ 96 w 96"/>
                <a:gd name="T57" fmla="*/ 56 h 108"/>
                <a:gd name="T58" fmla="*/ 96 w 96"/>
                <a:gd name="T59" fmla="*/ 55 h 108"/>
                <a:gd name="T60" fmla="*/ 96 w 96"/>
                <a:gd name="T61" fmla="*/ 53 h 108"/>
                <a:gd name="T62" fmla="*/ 92 w 96"/>
                <a:gd name="T63" fmla="*/ 39 h 108"/>
                <a:gd name="T64" fmla="*/ 87 w 96"/>
                <a:gd name="T65" fmla="*/ 30 h 108"/>
                <a:gd name="T66" fmla="*/ 88 w 96"/>
                <a:gd name="T67" fmla="*/ 14 h 108"/>
                <a:gd name="T68" fmla="*/ 83 w 96"/>
                <a:gd name="T69" fmla="*/ 10 h 108"/>
                <a:gd name="T70" fmla="*/ 73 w 96"/>
                <a:gd name="T71" fmla="*/ 6 h 108"/>
                <a:gd name="T72" fmla="*/ 53 w 96"/>
                <a:gd name="T73" fmla="*/ 12 h 108"/>
                <a:gd name="T74" fmla="*/ 42 w 96"/>
                <a:gd name="T75" fmla="*/ 5 h 108"/>
                <a:gd name="T76" fmla="*/ 41 w 96"/>
                <a:gd name="T77" fmla="*/ 1 h 108"/>
                <a:gd name="T78" fmla="*/ 39 w 96"/>
                <a:gd name="T79" fmla="*/ 1 h 108"/>
                <a:gd name="T80" fmla="*/ 36 w 96"/>
                <a:gd name="T81" fmla="*/ 0 h 108"/>
                <a:gd name="T82" fmla="*/ 31 w 96"/>
                <a:gd name="T83" fmla="*/ 0 h 108"/>
                <a:gd name="T84" fmla="*/ 35 w 96"/>
                <a:gd name="T85" fmla="*/ 12 h 108"/>
                <a:gd name="T86" fmla="*/ 30 w 96"/>
                <a:gd name="T87" fmla="*/ 18 h 108"/>
                <a:gd name="T88" fmla="*/ 17 w 96"/>
                <a:gd name="T89" fmla="*/ 18 h 108"/>
                <a:gd name="T90" fmla="*/ 13 w 96"/>
                <a:gd name="T91" fmla="*/ 21 h 108"/>
                <a:gd name="T92" fmla="*/ 14 w 96"/>
                <a:gd name="T93" fmla="*/ 25 h 108"/>
                <a:gd name="T94" fmla="*/ 13 w 96"/>
                <a:gd name="T95" fmla="*/ 29 h 108"/>
                <a:gd name="T96" fmla="*/ 9 w 96"/>
                <a:gd name="T97" fmla="*/ 42 h 108"/>
                <a:gd name="T98" fmla="*/ 2 w 96"/>
                <a:gd name="T99" fmla="*/ 52 h 108"/>
                <a:gd name="T100" fmla="*/ 1 w 96"/>
                <a:gd name="T101" fmla="*/ 59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6" h="108">
                  <a:moveTo>
                    <a:pt x="1" y="59"/>
                  </a:moveTo>
                  <a:cubicBezTo>
                    <a:pt x="1" y="59"/>
                    <a:pt x="1" y="59"/>
                    <a:pt x="1" y="59"/>
                  </a:cubicBezTo>
                  <a:cubicBezTo>
                    <a:pt x="0" y="60"/>
                    <a:pt x="0" y="60"/>
                    <a:pt x="0" y="60"/>
                  </a:cubicBezTo>
                  <a:cubicBezTo>
                    <a:pt x="0" y="60"/>
                    <a:pt x="0" y="60"/>
                    <a:pt x="0" y="60"/>
                  </a:cubicBezTo>
                  <a:cubicBezTo>
                    <a:pt x="0" y="60"/>
                    <a:pt x="0" y="60"/>
                    <a:pt x="0" y="60"/>
                  </a:cubicBezTo>
                  <a:cubicBezTo>
                    <a:pt x="0" y="60"/>
                    <a:pt x="0" y="60"/>
                    <a:pt x="0" y="60"/>
                  </a:cubicBezTo>
                  <a:cubicBezTo>
                    <a:pt x="0" y="61"/>
                    <a:pt x="1" y="62"/>
                    <a:pt x="2" y="63"/>
                  </a:cubicBezTo>
                  <a:cubicBezTo>
                    <a:pt x="2" y="64"/>
                    <a:pt x="3" y="65"/>
                    <a:pt x="3" y="66"/>
                  </a:cubicBezTo>
                  <a:cubicBezTo>
                    <a:pt x="4" y="65"/>
                    <a:pt x="4" y="65"/>
                    <a:pt x="4" y="65"/>
                  </a:cubicBezTo>
                  <a:cubicBezTo>
                    <a:pt x="3" y="66"/>
                    <a:pt x="3" y="66"/>
                    <a:pt x="3" y="66"/>
                  </a:cubicBezTo>
                  <a:cubicBezTo>
                    <a:pt x="3" y="67"/>
                    <a:pt x="3" y="67"/>
                    <a:pt x="3" y="67"/>
                  </a:cubicBezTo>
                  <a:cubicBezTo>
                    <a:pt x="3" y="69"/>
                    <a:pt x="2" y="70"/>
                    <a:pt x="2" y="70"/>
                  </a:cubicBezTo>
                  <a:cubicBezTo>
                    <a:pt x="1" y="70"/>
                    <a:pt x="1" y="71"/>
                    <a:pt x="1" y="71"/>
                  </a:cubicBezTo>
                  <a:cubicBezTo>
                    <a:pt x="1" y="71"/>
                    <a:pt x="1" y="71"/>
                    <a:pt x="1" y="71"/>
                  </a:cubicBezTo>
                  <a:cubicBezTo>
                    <a:pt x="2" y="71"/>
                    <a:pt x="2" y="72"/>
                    <a:pt x="2" y="72"/>
                  </a:cubicBezTo>
                  <a:cubicBezTo>
                    <a:pt x="2" y="72"/>
                    <a:pt x="2" y="72"/>
                    <a:pt x="2" y="72"/>
                  </a:cubicBezTo>
                  <a:cubicBezTo>
                    <a:pt x="2" y="73"/>
                    <a:pt x="3" y="73"/>
                    <a:pt x="3" y="74"/>
                  </a:cubicBezTo>
                  <a:cubicBezTo>
                    <a:pt x="3" y="74"/>
                    <a:pt x="3" y="74"/>
                    <a:pt x="3" y="74"/>
                  </a:cubicBezTo>
                  <a:cubicBezTo>
                    <a:pt x="3" y="75"/>
                    <a:pt x="4" y="75"/>
                    <a:pt x="4" y="76"/>
                  </a:cubicBezTo>
                  <a:cubicBezTo>
                    <a:pt x="4" y="76"/>
                    <a:pt x="4" y="76"/>
                    <a:pt x="4" y="76"/>
                  </a:cubicBezTo>
                  <a:cubicBezTo>
                    <a:pt x="4" y="77"/>
                    <a:pt x="4" y="78"/>
                    <a:pt x="4" y="79"/>
                  </a:cubicBezTo>
                  <a:cubicBezTo>
                    <a:pt x="4" y="79"/>
                    <a:pt x="4" y="79"/>
                    <a:pt x="4" y="79"/>
                  </a:cubicBezTo>
                  <a:cubicBezTo>
                    <a:pt x="5" y="79"/>
                    <a:pt x="5" y="79"/>
                    <a:pt x="5" y="79"/>
                  </a:cubicBezTo>
                  <a:cubicBezTo>
                    <a:pt x="5" y="80"/>
                    <a:pt x="6" y="80"/>
                    <a:pt x="6" y="80"/>
                  </a:cubicBezTo>
                  <a:cubicBezTo>
                    <a:pt x="6" y="80"/>
                    <a:pt x="7" y="80"/>
                    <a:pt x="7" y="81"/>
                  </a:cubicBezTo>
                  <a:cubicBezTo>
                    <a:pt x="8" y="82"/>
                    <a:pt x="9" y="83"/>
                    <a:pt x="12" y="83"/>
                  </a:cubicBezTo>
                  <a:cubicBezTo>
                    <a:pt x="15" y="83"/>
                    <a:pt x="16" y="84"/>
                    <a:pt x="17" y="85"/>
                  </a:cubicBezTo>
                  <a:cubicBezTo>
                    <a:pt x="18" y="85"/>
                    <a:pt x="18" y="85"/>
                    <a:pt x="18" y="85"/>
                  </a:cubicBezTo>
                  <a:cubicBezTo>
                    <a:pt x="18" y="85"/>
                    <a:pt x="19" y="85"/>
                    <a:pt x="19" y="85"/>
                  </a:cubicBezTo>
                  <a:cubicBezTo>
                    <a:pt x="20" y="85"/>
                    <a:pt x="23" y="86"/>
                    <a:pt x="24" y="88"/>
                  </a:cubicBezTo>
                  <a:cubicBezTo>
                    <a:pt x="24" y="89"/>
                    <a:pt x="24" y="91"/>
                    <a:pt x="22" y="93"/>
                  </a:cubicBezTo>
                  <a:cubicBezTo>
                    <a:pt x="19" y="95"/>
                    <a:pt x="19" y="97"/>
                    <a:pt x="18" y="100"/>
                  </a:cubicBezTo>
                  <a:cubicBezTo>
                    <a:pt x="18" y="101"/>
                    <a:pt x="18" y="101"/>
                    <a:pt x="18" y="101"/>
                  </a:cubicBezTo>
                  <a:cubicBezTo>
                    <a:pt x="18" y="102"/>
                    <a:pt x="18" y="103"/>
                    <a:pt x="18" y="104"/>
                  </a:cubicBezTo>
                  <a:cubicBezTo>
                    <a:pt x="18" y="104"/>
                    <a:pt x="18" y="105"/>
                    <a:pt x="18" y="105"/>
                  </a:cubicBezTo>
                  <a:cubicBezTo>
                    <a:pt x="18" y="105"/>
                    <a:pt x="18" y="105"/>
                    <a:pt x="18" y="105"/>
                  </a:cubicBezTo>
                  <a:cubicBezTo>
                    <a:pt x="18" y="105"/>
                    <a:pt x="18" y="105"/>
                    <a:pt x="18" y="105"/>
                  </a:cubicBezTo>
                  <a:cubicBezTo>
                    <a:pt x="18" y="105"/>
                    <a:pt x="19" y="106"/>
                    <a:pt x="20" y="106"/>
                  </a:cubicBezTo>
                  <a:cubicBezTo>
                    <a:pt x="23" y="106"/>
                    <a:pt x="24" y="105"/>
                    <a:pt x="24" y="105"/>
                  </a:cubicBezTo>
                  <a:cubicBezTo>
                    <a:pt x="27" y="104"/>
                    <a:pt x="29" y="103"/>
                    <a:pt x="33" y="105"/>
                  </a:cubicBezTo>
                  <a:cubicBezTo>
                    <a:pt x="34" y="105"/>
                    <a:pt x="35" y="105"/>
                    <a:pt x="35" y="106"/>
                  </a:cubicBezTo>
                  <a:cubicBezTo>
                    <a:pt x="36" y="106"/>
                    <a:pt x="36" y="106"/>
                    <a:pt x="36" y="106"/>
                  </a:cubicBezTo>
                  <a:cubicBezTo>
                    <a:pt x="37" y="106"/>
                    <a:pt x="38" y="107"/>
                    <a:pt x="38" y="107"/>
                  </a:cubicBezTo>
                  <a:cubicBezTo>
                    <a:pt x="38" y="107"/>
                    <a:pt x="38" y="107"/>
                    <a:pt x="38" y="107"/>
                  </a:cubicBezTo>
                  <a:cubicBezTo>
                    <a:pt x="39" y="107"/>
                    <a:pt x="39" y="107"/>
                    <a:pt x="39" y="106"/>
                  </a:cubicBezTo>
                  <a:cubicBezTo>
                    <a:pt x="39" y="106"/>
                    <a:pt x="40" y="106"/>
                    <a:pt x="40" y="106"/>
                  </a:cubicBezTo>
                  <a:cubicBezTo>
                    <a:pt x="40" y="106"/>
                    <a:pt x="40" y="106"/>
                    <a:pt x="40" y="106"/>
                  </a:cubicBezTo>
                  <a:cubicBezTo>
                    <a:pt x="40" y="106"/>
                    <a:pt x="40" y="106"/>
                    <a:pt x="40" y="106"/>
                  </a:cubicBezTo>
                  <a:cubicBezTo>
                    <a:pt x="40" y="106"/>
                    <a:pt x="40" y="106"/>
                    <a:pt x="40" y="106"/>
                  </a:cubicBezTo>
                  <a:cubicBezTo>
                    <a:pt x="42" y="106"/>
                    <a:pt x="43" y="107"/>
                    <a:pt x="44" y="108"/>
                  </a:cubicBezTo>
                  <a:cubicBezTo>
                    <a:pt x="45" y="108"/>
                    <a:pt x="45" y="108"/>
                    <a:pt x="45" y="108"/>
                  </a:cubicBezTo>
                  <a:cubicBezTo>
                    <a:pt x="46" y="107"/>
                    <a:pt x="48" y="106"/>
                    <a:pt x="50" y="106"/>
                  </a:cubicBezTo>
                  <a:cubicBezTo>
                    <a:pt x="52" y="106"/>
                    <a:pt x="53" y="106"/>
                    <a:pt x="54" y="107"/>
                  </a:cubicBezTo>
                  <a:cubicBezTo>
                    <a:pt x="56" y="108"/>
                    <a:pt x="57" y="108"/>
                    <a:pt x="58" y="107"/>
                  </a:cubicBezTo>
                  <a:cubicBezTo>
                    <a:pt x="61" y="105"/>
                    <a:pt x="67" y="104"/>
                    <a:pt x="69" y="104"/>
                  </a:cubicBezTo>
                  <a:cubicBezTo>
                    <a:pt x="71" y="104"/>
                    <a:pt x="72" y="104"/>
                    <a:pt x="72" y="104"/>
                  </a:cubicBezTo>
                  <a:cubicBezTo>
                    <a:pt x="73" y="105"/>
                    <a:pt x="74" y="105"/>
                    <a:pt x="74" y="105"/>
                  </a:cubicBezTo>
                  <a:cubicBezTo>
                    <a:pt x="74" y="105"/>
                    <a:pt x="74" y="104"/>
                    <a:pt x="74" y="103"/>
                  </a:cubicBezTo>
                  <a:cubicBezTo>
                    <a:pt x="72" y="98"/>
                    <a:pt x="76" y="96"/>
                    <a:pt x="78" y="96"/>
                  </a:cubicBezTo>
                  <a:cubicBezTo>
                    <a:pt x="78" y="95"/>
                    <a:pt x="78" y="95"/>
                    <a:pt x="79" y="95"/>
                  </a:cubicBezTo>
                  <a:cubicBezTo>
                    <a:pt x="79" y="95"/>
                    <a:pt x="79" y="94"/>
                    <a:pt x="79" y="94"/>
                  </a:cubicBezTo>
                  <a:cubicBezTo>
                    <a:pt x="79" y="94"/>
                    <a:pt x="79" y="94"/>
                    <a:pt x="80" y="94"/>
                  </a:cubicBezTo>
                  <a:cubicBezTo>
                    <a:pt x="80" y="93"/>
                    <a:pt x="82" y="92"/>
                    <a:pt x="83" y="92"/>
                  </a:cubicBezTo>
                  <a:cubicBezTo>
                    <a:pt x="83" y="91"/>
                    <a:pt x="84" y="91"/>
                    <a:pt x="84" y="91"/>
                  </a:cubicBezTo>
                  <a:cubicBezTo>
                    <a:pt x="84" y="91"/>
                    <a:pt x="84" y="91"/>
                    <a:pt x="84" y="91"/>
                  </a:cubicBezTo>
                  <a:cubicBezTo>
                    <a:pt x="84" y="91"/>
                    <a:pt x="83" y="90"/>
                    <a:pt x="82" y="90"/>
                  </a:cubicBezTo>
                  <a:cubicBezTo>
                    <a:pt x="82" y="90"/>
                    <a:pt x="82" y="90"/>
                    <a:pt x="82" y="90"/>
                  </a:cubicBezTo>
                  <a:cubicBezTo>
                    <a:pt x="81" y="89"/>
                    <a:pt x="81" y="89"/>
                    <a:pt x="80" y="88"/>
                  </a:cubicBezTo>
                  <a:cubicBezTo>
                    <a:pt x="80" y="88"/>
                    <a:pt x="80" y="88"/>
                    <a:pt x="80" y="88"/>
                  </a:cubicBezTo>
                  <a:cubicBezTo>
                    <a:pt x="79" y="87"/>
                    <a:pt x="78" y="87"/>
                    <a:pt x="78" y="87"/>
                  </a:cubicBezTo>
                  <a:cubicBezTo>
                    <a:pt x="78" y="86"/>
                    <a:pt x="78" y="86"/>
                    <a:pt x="77" y="86"/>
                  </a:cubicBezTo>
                  <a:cubicBezTo>
                    <a:pt x="77" y="86"/>
                    <a:pt x="76" y="86"/>
                    <a:pt x="76" y="85"/>
                  </a:cubicBezTo>
                  <a:cubicBezTo>
                    <a:pt x="75" y="85"/>
                    <a:pt x="74" y="84"/>
                    <a:pt x="74" y="84"/>
                  </a:cubicBezTo>
                  <a:cubicBezTo>
                    <a:pt x="72" y="82"/>
                    <a:pt x="71" y="79"/>
                    <a:pt x="70" y="77"/>
                  </a:cubicBezTo>
                  <a:cubicBezTo>
                    <a:pt x="70" y="75"/>
                    <a:pt x="70" y="74"/>
                    <a:pt x="69" y="74"/>
                  </a:cubicBezTo>
                  <a:cubicBezTo>
                    <a:pt x="69" y="73"/>
                    <a:pt x="69" y="73"/>
                    <a:pt x="69" y="72"/>
                  </a:cubicBezTo>
                  <a:cubicBezTo>
                    <a:pt x="68" y="71"/>
                    <a:pt x="66" y="69"/>
                    <a:pt x="67" y="67"/>
                  </a:cubicBezTo>
                  <a:cubicBezTo>
                    <a:pt x="67" y="66"/>
                    <a:pt x="68" y="65"/>
                    <a:pt x="70" y="65"/>
                  </a:cubicBezTo>
                  <a:cubicBezTo>
                    <a:pt x="73" y="64"/>
                    <a:pt x="79" y="63"/>
                    <a:pt x="81" y="61"/>
                  </a:cubicBezTo>
                  <a:cubicBezTo>
                    <a:pt x="81" y="60"/>
                    <a:pt x="82" y="60"/>
                    <a:pt x="82" y="60"/>
                  </a:cubicBezTo>
                  <a:cubicBezTo>
                    <a:pt x="84" y="59"/>
                    <a:pt x="86" y="58"/>
                    <a:pt x="87" y="58"/>
                  </a:cubicBezTo>
                  <a:cubicBezTo>
                    <a:pt x="88" y="57"/>
                    <a:pt x="89" y="57"/>
                    <a:pt x="90" y="57"/>
                  </a:cubicBezTo>
                  <a:cubicBezTo>
                    <a:pt x="90" y="57"/>
                    <a:pt x="90" y="57"/>
                    <a:pt x="90" y="56"/>
                  </a:cubicBezTo>
                  <a:cubicBezTo>
                    <a:pt x="90" y="56"/>
                    <a:pt x="91" y="55"/>
                    <a:pt x="93" y="55"/>
                  </a:cubicBezTo>
                  <a:cubicBezTo>
                    <a:pt x="94" y="55"/>
                    <a:pt x="94" y="56"/>
                    <a:pt x="95" y="56"/>
                  </a:cubicBezTo>
                  <a:cubicBezTo>
                    <a:pt x="95" y="56"/>
                    <a:pt x="96" y="56"/>
                    <a:pt x="96" y="56"/>
                  </a:cubicBezTo>
                  <a:cubicBezTo>
                    <a:pt x="96" y="56"/>
                    <a:pt x="96" y="56"/>
                    <a:pt x="96" y="56"/>
                  </a:cubicBezTo>
                  <a:cubicBezTo>
                    <a:pt x="96" y="56"/>
                    <a:pt x="96" y="56"/>
                    <a:pt x="96" y="56"/>
                  </a:cubicBezTo>
                  <a:cubicBezTo>
                    <a:pt x="96" y="55"/>
                    <a:pt x="96" y="55"/>
                    <a:pt x="96" y="55"/>
                  </a:cubicBezTo>
                  <a:cubicBezTo>
                    <a:pt x="96" y="55"/>
                    <a:pt x="96" y="55"/>
                    <a:pt x="96" y="55"/>
                  </a:cubicBezTo>
                  <a:cubicBezTo>
                    <a:pt x="96" y="55"/>
                    <a:pt x="96" y="54"/>
                    <a:pt x="96" y="54"/>
                  </a:cubicBezTo>
                  <a:cubicBezTo>
                    <a:pt x="96" y="54"/>
                    <a:pt x="96" y="54"/>
                    <a:pt x="96" y="54"/>
                  </a:cubicBezTo>
                  <a:cubicBezTo>
                    <a:pt x="96" y="54"/>
                    <a:pt x="96" y="53"/>
                    <a:pt x="96" y="53"/>
                  </a:cubicBezTo>
                  <a:cubicBezTo>
                    <a:pt x="96" y="53"/>
                    <a:pt x="96" y="53"/>
                    <a:pt x="96" y="53"/>
                  </a:cubicBezTo>
                  <a:cubicBezTo>
                    <a:pt x="94" y="51"/>
                    <a:pt x="93" y="47"/>
                    <a:pt x="93" y="43"/>
                  </a:cubicBezTo>
                  <a:cubicBezTo>
                    <a:pt x="93" y="40"/>
                    <a:pt x="92" y="40"/>
                    <a:pt x="92" y="39"/>
                  </a:cubicBezTo>
                  <a:cubicBezTo>
                    <a:pt x="92" y="39"/>
                    <a:pt x="91" y="38"/>
                    <a:pt x="91" y="36"/>
                  </a:cubicBezTo>
                  <a:cubicBezTo>
                    <a:pt x="91" y="35"/>
                    <a:pt x="91" y="33"/>
                    <a:pt x="90" y="33"/>
                  </a:cubicBezTo>
                  <a:cubicBezTo>
                    <a:pt x="89" y="32"/>
                    <a:pt x="88" y="31"/>
                    <a:pt x="87" y="30"/>
                  </a:cubicBezTo>
                  <a:cubicBezTo>
                    <a:pt x="87" y="28"/>
                    <a:pt x="88" y="27"/>
                    <a:pt x="88" y="25"/>
                  </a:cubicBezTo>
                  <a:cubicBezTo>
                    <a:pt x="90" y="23"/>
                    <a:pt x="89" y="17"/>
                    <a:pt x="89" y="15"/>
                  </a:cubicBezTo>
                  <a:cubicBezTo>
                    <a:pt x="88" y="15"/>
                    <a:pt x="88" y="15"/>
                    <a:pt x="88" y="14"/>
                  </a:cubicBezTo>
                  <a:cubicBezTo>
                    <a:pt x="88" y="14"/>
                    <a:pt x="88" y="14"/>
                    <a:pt x="88" y="14"/>
                  </a:cubicBezTo>
                  <a:cubicBezTo>
                    <a:pt x="88" y="14"/>
                    <a:pt x="88" y="13"/>
                    <a:pt x="87" y="12"/>
                  </a:cubicBezTo>
                  <a:cubicBezTo>
                    <a:pt x="87" y="11"/>
                    <a:pt x="87" y="10"/>
                    <a:pt x="83" y="10"/>
                  </a:cubicBezTo>
                  <a:cubicBezTo>
                    <a:pt x="81" y="10"/>
                    <a:pt x="80" y="10"/>
                    <a:pt x="80" y="9"/>
                  </a:cubicBezTo>
                  <a:cubicBezTo>
                    <a:pt x="79" y="7"/>
                    <a:pt x="80" y="6"/>
                    <a:pt x="81" y="4"/>
                  </a:cubicBezTo>
                  <a:cubicBezTo>
                    <a:pt x="79" y="6"/>
                    <a:pt x="76" y="7"/>
                    <a:pt x="73" y="6"/>
                  </a:cubicBezTo>
                  <a:cubicBezTo>
                    <a:pt x="71" y="6"/>
                    <a:pt x="68" y="9"/>
                    <a:pt x="65" y="11"/>
                  </a:cubicBezTo>
                  <a:cubicBezTo>
                    <a:pt x="64" y="12"/>
                    <a:pt x="63" y="13"/>
                    <a:pt x="62" y="13"/>
                  </a:cubicBezTo>
                  <a:cubicBezTo>
                    <a:pt x="59" y="16"/>
                    <a:pt x="55" y="15"/>
                    <a:pt x="53" y="12"/>
                  </a:cubicBezTo>
                  <a:cubicBezTo>
                    <a:pt x="52" y="10"/>
                    <a:pt x="52" y="8"/>
                    <a:pt x="53" y="7"/>
                  </a:cubicBezTo>
                  <a:cubicBezTo>
                    <a:pt x="53" y="7"/>
                    <a:pt x="52" y="7"/>
                    <a:pt x="52" y="7"/>
                  </a:cubicBezTo>
                  <a:cubicBezTo>
                    <a:pt x="48" y="9"/>
                    <a:pt x="44" y="8"/>
                    <a:pt x="42" y="5"/>
                  </a:cubicBezTo>
                  <a:cubicBezTo>
                    <a:pt x="41" y="4"/>
                    <a:pt x="41" y="3"/>
                    <a:pt x="41" y="1"/>
                  </a:cubicBezTo>
                  <a:cubicBezTo>
                    <a:pt x="41" y="1"/>
                    <a:pt x="41" y="1"/>
                    <a:pt x="41" y="1"/>
                  </a:cubicBezTo>
                  <a:cubicBezTo>
                    <a:pt x="41" y="1"/>
                    <a:pt x="41" y="1"/>
                    <a:pt x="41" y="1"/>
                  </a:cubicBezTo>
                  <a:cubicBezTo>
                    <a:pt x="40" y="1"/>
                    <a:pt x="40" y="1"/>
                    <a:pt x="39" y="1"/>
                  </a:cubicBezTo>
                  <a:cubicBezTo>
                    <a:pt x="39" y="1"/>
                    <a:pt x="39" y="1"/>
                    <a:pt x="39" y="1"/>
                  </a:cubicBezTo>
                  <a:cubicBezTo>
                    <a:pt x="39" y="1"/>
                    <a:pt x="39" y="1"/>
                    <a:pt x="39" y="1"/>
                  </a:cubicBezTo>
                  <a:cubicBezTo>
                    <a:pt x="38" y="1"/>
                    <a:pt x="38" y="1"/>
                    <a:pt x="37" y="1"/>
                  </a:cubicBezTo>
                  <a:cubicBezTo>
                    <a:pt x="37" y="1"/>
                    <a:pt x="37" y="1"/>
                    <a:pt x="36" y="1"/>
                  </a:cubicBezTo>
                  <a:cubicBezTo>
                    <a:pt x="36" y="0"/>
                    <a:pt x="36" y="0"/>
                    <a:pt x="36" y="0"/>
                  </a:cubicBezTo>
                  <a:cubicBezTo>
                    <a:pt x="35" y="0"/>
                    <a:pt x="35" y="0"/>
                    <a:pt x="34" y="0"/>
                  </a:cubicBezTo>
                  <a:cubicBezTo>
                    <a:pt x="34" y="0"/>
                    <a:pt x="34" y="0"/>
                    <a:pt x="34" y="0"/>
                  </a:cubicBezTo>
                  <a:cubicBezTo>
                    <a:pt x="33" y="0"/>
                    <a:pt x="32" y="0"/>
                    <a:pt x="31" y="0"/>
                  </a:cubicBezTo>
                  <a:cubicBezTo>
                    <a:pt x="32" y="1"/>
                    <a:pt x="32" y="3"/>
                    <a:pt x="32" y="4"/>
                  </a:cubicBezTo>
                  <a:cubicBezTo>
                    <a:pt x="31" y="5"/>
                    <a:pt x="31" y="7"/>
                    <a:pt x="33" y="10"/>
                  </a:cubicBezTo>
                  <a:cubicBezTo>
                    <a:pt x="34" y="10"/>
                    <a:pt x="34" y="11"/>
                    <a:pt x="35" y="12"/>
                  </a:cubicBezTo>
                  <a:cubicBezTo>
                    <a:pt x="35" y="13"/>
                    <a:pt x="35" y="15"/>
                    <a:pt x="35" y="16"/>
                  </a:cubicBezTo>
                  <a:cubicBezTo>
                    <a:pt x="34" y="17"/>
                    <a:pt x="32" y="18"/>
                    <a:pt x="31" y="18"/>
                  </a:cubicBezTo>
                  <a:cubicBezTo>
                    <a:pt x="31" y="18"/>
                    <a:pt x="30" y="18"/>
                    <a:pt x="30" y="18"/>
                  </a:cubicBezTo>
                  <a:cubicBezTo>
                    <a:pt x="30" y="19"/>
                    <a:pt x="29" y="21"/>
                    <a:pt x="26" y="21"/>
                  </a:cubicBezTo>
                  <a:cubicBezTo>
                    <a:pt x="24" y="21"/>
                    <a:pt x="21" y="19"/>
                    <a:pt x="19" y="18"/>
                  </a:cubicBezTo>
                  <a:cubicBezTo>
                    <a:pt x="19" y="18"/>
                    <a:pt x="18" y="18"/>
                    <a:pt x="17" y="18"/>
                  </a:cubicBezTo>
                  <a:cubicBezTo>
                    <a:pt x="15" y="18"/>
                    <a:pt x="14" y="18"/>
                    <a:pt x="13" y="18"/>
                  </a:cubicBezTo>
                  <a:cubicBezTo>
                    <a:pt x="13" y="19"/>
                    <a:pt x="13" y="19"/>
                    <a:pt x="13" y="20"/>
                  </a:cubicBezTo>
                  <a:cubicBezTo>
                    <a:pt x="13" y="20"/>
                    <a:pt x="13" y="21"/>
                    <a:pt x="13" y="21"/>
                  </a:cubicBezTo>
                  <a:cubicBezTo>
                    <a:pt x="13" y="22"/>
                    <a:pt x="13" y="22"/>
                    <a:pt x="13" y="23"/>
                  </a:cubicBezTo>
                  <a:cubicBezTo>
                    <a:pt x="13" y="23"/>
                    <a:pt x="14" y="24"/>
                    <a:pt x="14" y="24"/>
                  </a:cubicBezTo>
                  <a:cubicBezTo>
                    <a:pt x="14" y="24"/>
                    <a:pt x="14" y="25"/>
                    <a:pt x="14" y="25"/>
                  </a:cubicBezTo>
                  <a:cubicBezTo>
                    <a:pt x="14" y="26"/>
                    <a:pt x="14" y="26"/>
                    <a:pt x="13" y="26"/>
                  </a:cubicBezTo>
                  <a:cubicBezTo>
                    <a:pt x="13" y="27"/>
                    <a:pt x="13" y="27"/>
                    <a:pt x="13" y="27"/>
                  </a:cubicBezTo>
                  <a:cubicBezTo>
                    <a:pt x="13" y="28"/>
                    <a:pt x="13" y="28"/>
                    <a:pt x="13" y="29"/>
                  </a:cubicBezTo>
                  <a:cubicBezTo>
                    <a:pt x="11" y="31"/>
                    <a:pt x="9" y="32"/>
                    <a:pt x="8" y="33"/>
                  </a:cubicBezTo>
                  <a:cubicBezTo>
                    <a:pt x="10" y="35"/>
                    <a:pt x="12" y="38"/>
                    <a:pt x="11" y="40"/>
                  </a:cubicBezTo>
                  <a:cubicBezTo>
                    <a:pt x="10" y="41"/>
                    <a:pt x="9" y="41"/>
                    <a:pt x="9" y="42"/>
                  </a:cubicBezTo>
                  <a:cubicBezTo>
                    <a:pt x="9" y="42"/>
                    <a:pt x="9" y="42"/>
                    <a:pt x="9" y="43"/>
                  </a:cubicBezTo>
                  <a:cubicBezTo>
                    <a:pt x="9" y="46"/>
                    <a:pt x="6" y="47"/>
                    <a:pt x="2" y="48"/>
                  </a:cubicBezTo>
                  <a:cubicBezTo>
                    <a:pt x="2" y="49"/>
                    <a:pt x="2" y="50"/>
                    <a:pt x="2" y="52"/>
                  </a:cubicBezTo>
                  <a:cubicBezTo>
                    <a:pt x="1" y="52"/>
                    <a:pt x="1" y="53"/>
                    <a:pt x="1" y="53"/>
                  </a:cubicBezTo>
                  <a:cubicBezTo>
                    <a:pt x="1" y="55"/>
                    <a:pt x="1" y="56"/>
                    <a:pt x="1" y="58"/>
                  </a:cubicBezTo>
                  <a:cubicBezTo>
                    <a:pt x="1" y="58"/>
                    <a:pt x="1" y="58"/>
                    <a:pt x="1" y="59"/>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821" name="Freeform 1210"/>
            <p:cNvSpPr>
              <a:spLocks/>
            </p:cNvSpPr>
            <p:nvPr/>
          </p:nvSpPr>
          <p:spPr bwMode="auto">
            <a:xfrm>
              <a:off x="2769" y="2894"/>
              <a:ext cx="109" cy="176"/>
            </a:xfrm>
            <a:custGeom>
              <a:avLst/>
              <a:gdLst>
                <a:gd name="T0" fmla="*/ 77 w 114"/>
                <a:gd name="T1" fmla="*/ 1 h 183"/>
                <a:gd name="T2" fmla="*/ 65 w 114"/>
                <a:gd name="T3" fmla="*/ 3 h 183"/>
                <a:gd name="T4" fmla="*/ 56 w 114"/>
                <a:gd name="T5" fmla="*/ 8 h 183"/>
                <a:gd name="T6" fmla="*/ 55 w 114"/>
                <a:gd name="T7" fmla="*/ 17 h 183"/>
                <a:gd name="T8" fmla="*/ 48 w 114"/>
                <a:gd name="T9" fmla="*/ 22 h 183"/>
                <a:gd name="T10" fmla="*/ 43 w 114"/>
                <a:gd name="T11" fmla="*/ 29 h 183"/>
                <a:gd name="T12" fmla="*/ 37 w 114"/>
                <a:gd name="T13" fmla="*/ 27 h 183"/>
                <a:gd name="T14" fmla="*/ 27 w 114"/>
                <a:gd name="T15" fmla="*/ 27 h 183"/>
                <a:gd name="T16" fmla="*/ 9 w 114"/>
                <a:gd name="T17" fmla="*/ 20 h 183"/>
                <a:gd name="T18" fmla="*/ 3 w 114"/>
                <a:gd name="T19" fmla="*/ 17 h 183"/>
                <a:gd name="T20" fmla="*/ 1 w 114"/>
                <a:gd name="T21" fmla="*/ 19 h 183"/>
                <a:gd name="T22" fmla="*/ 0 w 114"/>
                <a:gd name="T23" fmla="*/ 19 h 183"/>
                <a:gd name="T24" fmla="*/ 11 w 114"/>
                <a:gd name="T25" fmla="*/ 27 h 183"/>
                <a:gd name="T26" fmla="*/ 28 w 114"/>
                <a:gd name="T27" fmla="*/ 41 h 183"/>
                <a:gd name="T28" fmla="*/ 30 w 114"/>
                <a:gd name="T29" fmla="*/ 57 h 183"/>
                <a:gd name="T30" fmla="*/ 32 w 114"/>
                <a:gd name="T31" fmla="*/ 73 h 183"/>
                <a:gd name="T32" fmla="*/ 34 w 114"/>
                <a:gd name="T33" fmla="*/ 76 h 183"/>
                <a:gd name="T34" fmla="*/ 34 w 114"/>
                <a:gd name="T35" fmla="*/ 79 h 183"/>
                <a:gd name="T36" fmla="*/ 42 w 114"/>
                <a:gd name="T37" fmla="*/ 82 h 183"/>
                <a:gd name="T38" fmla="*/ 47 w 114"/>
                <a:gd name="T39" fmla="*/ 98 h 183"/>
                <a:gd name="T40" fmla="*/ 39 w 114"/>
                <a:gd name="T41" fmla="*/ 102 h 183"/>
                <a:gd name="T42" fmla="*/ 20 w 114"/>
                <a:gd name="T43" fmla="*/ 120 h 183"/>
                <a:gd name="T44" fmla="*/ 5 w 114"/>
                <a:gd name="T45" fmla="*/ 130 h 183"/>
                <a:gd name="T46" fmla="*/ 1 w 114"/>
                <a:gd name="T47" fmla="*/ 138 h 183"/>
                <a:gd name="T48" fmla="*/ 4 w 114"/>
                <a:gd name="T49" fmla="*/ 149 h 183"/>
                <a:gd name="T50" fmla="*/ 2 w 114"/>
                <a:gd name="T51" fmla="*/ 172 h 183"/>
                <a:gd name="T52" fmla="*/ 12 w 114"/>
                <a:gd name="T53" fmla="*/ 176 h 183"/>
                <a:gd name="T54" fmla="*/ 19 w 114"/>
                <a:gd name="T55" fmla="*/ 180 h 183"/>
                <a:gd name="T56" fmla="*/ 31 w 114"/>
                <a:gd name="T57" fmla="*/ 183 h 183"/>
                <a:gd name="T58" fmla="*/ 74 w 114"/>
                <a:gd name="T59" fmla="*/ 174 h 183"/>
                <a:gd name="T60" fmla="*/ 77 w 114"/>
                <a:gd name="T61" fmla="*/ 170 h 183"/>
                <a:gd name="T62" fmla="*/ 97 w 114"/>
                <a:gd name="T63" fmla="*/ 154 h 183"/>
                <a:gd name="T64" fmla="*/ 111 w 114"/>
                <a:gd name="T65" fmla="*/ 131 h 183"/>
                <a:gd name="T66" fmla="*/ 96 w 114"/>
                <a:gd name="T67" fmla="*/ 117 h 183"/>
                <a:gd name="T68" fmla="*/ 103 w 114"/>
                <a:gd name="T69" fmla="*/ 112 h 183"/>
                <a:gd name="T70" fmla="*/ 98 w 114"/>
                <a:gd name="T71" fmla="*/ 101 h 183"/>
                <a:gd name="T72" fmla="*/ 95 w 114"/>
                <a:gd name="T73" fmla="*/ 94 h 183"/>
                <a:gd name="T74" fmla="*/ 94 w 114"/>
                <a:gd name="T75" fmla="*/ 84 h 183"/>
                <a:gd name="T76" fmla="*/ 98 w 114"/>
                <a:gd name="T77" fmla="*/ 79 h 183"/>
                <a:gd name="T78" fmla="*/ 87 w 114"/>
                <a:gd name="T79" fmla="*/ 62 h 183"/>
                <a:gd name="T80" fmla="*/ 91 w 114"/>
                <a:gd name="T81" fmla="*/ 53 h 183"/>
                <a:gd name="T82" fmla="*/ 90 w 114"/>
                <a:gd name="T83" fmla="*/ 40 h 183"/>
                <a:gd name="T84" fmla="*/ 81 w 114"/>
                <a:gd name="T85" fmla="*/ 33 h 183"/>
                <a:gd name="T86" fmla="*/ 85 w 114"/>
                <a:gd name="T87" fmla="*/ 18 h 183"/>
                <a:gd name="T88" fmla="*/ 87 w 114"/>
                <a:gd name="T89" fmla="*/ 15 h 183"/>
                <a:gd name="T90" fmla="*/ 89 w 114"/>
                <a:gd name="T91" fmla="*/ 8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14" h="183">
                  <a:moveTo>
                    <a:pt x="89" y="8"/>
                  </a:moveTo>
                  <a:cubicBezTo>
                    <a:pt x="89" y="8"/>
                    <a:pt x="86" y="6"/>
                    <a:pt x="85" y="6"/>
                  </a:cubicBezTo>
                  <a:cubicBezTo>
                    <a:pt x="82" y="5"/>
                    <a:pt x="79" y="3"/>
                    <a:pt x="77" y="1"/>
                  </a:cubicBezTo>
                  <a:cubicBezTo>
                    <a:pt x="77" y="1"/>
                    <a:pt x="77" y="0"/>
                    <a:pt x="75" y="0"/>
                  </a:cubicBezTo>
                  <a:cubicBezTo>
                    <a:pt x="74" y="0"/>
                    <a:pt x="72" y="0"/>
                    <a:pt x="72" y="1"/>
                  </a:cubicBezTo>
                  <a:cubicBezTo>
                    <a:pt x="70" y="3"/>
                    <a:pt x="68" y="3"/>
                    <a:pt x="65" y="3"/>
                  </a:cubicBezTo>
                  <a:cubicBezTo>
                    <a:pt x="64" y="3"/>
                    <a:pt x="64" y="3"/>
                    <a:pt x="64" y="3"/>
                  </a:cubicBezTo>
                  <a:cubicBezTo>
                    <a:pt x="62" y="3"/>
                    <a:pt x="61" y="3"/>
                    <a:pt x="61" y="3"/>
                  </a:cubicBezTo>
                  <a:cubicBezTo>
                    <a:pt x="60" y="5"/>
                    <a:pt x="58" y="7"/>
                    <a:pt x="56" y="8"/>
                  </a:cubicBezTo>
                  <a:cubicBezTo>
                    <a:pt x="55" y="9"/>
                    <a:pt x="54" y="9"/>
                    <a:pt x="54" y="10"/>
                  </a:cubicBezTo>
                  <a:cubicBezTo>
                    <a:pt x="54" y="11"/>
                    <a:pt x="54" y="12"/>
                    <a:pt x="54" y="13"/>
                  </a:cubicBezTo>
                  <a:cubicBezTo>
                    <a:pt x="54" y="14"/>
                    <a:pt x="55" y="16"/>
                    <a:pt x="55" y="17"/>
                  </a:cubicBezTo>
                  <a:cubicBezTo>
                    <a:pt x="55" y="18"/>
                    <a:pt x="55" y="19"/>
                    <a:pt x="54" y="20"/>
                  </a:cubicBezTo>
                  <a:cubicBezTo>
                    <a:pt x="53" y="21"/>
                    <a:pt x="52" y="22"/>
                    <a:pt x="49" y="22"/>
                  </a:cubicBezTo>
                  <a:cubicBezTo>
                    <a:pt x="49" y="22"/>
                    <a:pt x="49" y="22"/>
                    <a:pt x="48" y="22"/>
                  </a:cubicBezTo>
                  <a:cubicBezTo>
                    <a:pt x="48" y="22"/>
                    <a:pt x="48" y="22"/>
                    <a:pt x="48" y="22"/>
                  </a:cubicBezTo>
                  <a:cubicBezTo>
                    <a:pt x="48" y="23"/>
                    <a:pt x="48" y="25"/>
                    <a:pt x="46" y="27"/>
                  </a:cubicBezTo>
                  <a:cubicBezTo>
                    <a:pt x="46" y="28"/>
                    <a:pt x="45" y="29"/>
                    <a:pt x="43" y="29"/>
                  </a:cubicBezTo>
                  <a:cubicBezTo>
                    <a:pt x="41" y="29"/>
                    <a:pt x="40" y="28"/>
                    <a:pt x="40" y="27"/>
                  </a:cubicBezTo>
                  <a:cubicBezTo>
                    <a:pt x="39" y="27"/>
                    <a:pt x="39" y="26"/>
                    <a:pt x="39" y="26"/>
                  </a:cubicBezTo>
                  <a:cubicBezTo>
                    <a:pt x="38" y="27"/>
                    <a:pt x="38" y="27"/>
                    <a:pt x="37" y="27"/>
                  </a:cubicBezTo>
                  <a:cubicBezTo>
                    <a:pt x="36" y="27"/>
                    <a:pt x="34" y="26"/>
                    <a:pt x="33" y="26"/>
                  </a:cubicBezTo>
                  <a:cubicBezTo>
                    <a:pt x="33" y="25"/>
                    <a:pt x="32" y="25"/>
                    <a:pt x="31" y="25"/>
                  </a:cubicBezTo>
                  <a:cubicBezTo>
                    <a:pt x="31" y="26"/>
                    <a:pt x="29" y="27"/>
                    <a:pt x="27" y="27"/>
                  </a:cubicBezTo>
                  <a:cubicBezTo>
                    <a:pt x="25" y="27"/>
                    <a:pt x="23" y="27"/>
                    <a:pt x="20" y="26"/>
                  </a:cubicBezTo>
                  <a:cubicBezTo>
                    <a:pt x="19" y="26"/>
                    <a:pt x="18" y="26"/>
                    <a:pt x="17" y="25"/>
                  </a:cubicBezTo>
                  <a:cubicBezTo>
                    <a:pt x="14" y="25"/>
                    <a:pt x="11" y="22"/>
                    <a:pt x="9" y="20"/>
                  </a:cubicBezTo>
                  <a:cubicBezTo>
                    <a:pt x="8" y="18"/>
                    <a:pt x="6" y="16"/>
                    <a:pt x="5" y="16"/>
                  </a:cubicBezTo>
                  <a:cubicBezTo>
                    <a:pt x="4" y="16"/>
                    <a:pt x="4" y="16"/>
                    <a:pt x="4" y="17"/>
                  </a:cubicBezTo>
                  <a:cubicBezTo>
                    <a:pt x="3" y="17"/>
                    <a:pt x="3" y="17"/>
                    <a:pt x="3" y="17"/>
                  </a:cubicBezTo>
                  <a:cubicBezTo>
                    <a:pt x="3" y="17"/>
                    <a:pt x="2" y="17"/>
                    <a:pt x="2" y="17"/>
                  </a:cubicBezTo>
                  <a:cubicBezTo>
                    <a:pt x="2" y="17"/>
                    <a:pt x="2" y="18"/>
                    <a:pt x="2" y="18"/>
                  </a:cubicBezTo>
                  <a:cubicBezTo>
                    <a:pt x="1" y="18"/>
                    <a:pt x="1" y="18"/>
                    <a:pt x="1" y="19"/>
                  </a:cubicBezTo>
                  <a:cubicBezTo>
                    <a:pt x="1" y="19"/>
                    <a:pt x="1" y="19"/>
                    <a:pt x="1" y="19"/>
                  </a:cubicBezTo>
                  <a:cubicBezTo>
                    <a:pt x="0" y="19"/>
                    <a:pt x="0" y="19"/>
                    <a:pt x="0" y="19"/>
                  </a:cubicBezTo>
                  <a:cubicBezTo>
                    <a:pt x="0" y="19"/>
                    <a:pt x="0" y="19"/>
                    <a:pt x="0" y="19"/>
                  </a:cubicBezTo>
                  <a:cubicBezTo>
                    <a:pt x="2" y="20"/>
                    <a:pt x="3" y="21"/>
                    <a:pt x="4" y="22"/>
                  </a:cubicBezTo>
                  <a:cubicBezTo>
                    <a:pt x="5" y="23"/>
                    <a:pt x="7" y="25"/>
                    <a:pt x="9" y="26"/>
                  </a:cubicBezTo>
                  <a:cubicBezTo>
                    <a:pt x="9" y="26"/>
                    <a:pt x="10" y="27"/>
                    <a:pt x="11" y="27"/>
                  </a:cubicBezTo>
                  <a:cubicBezTo>
                    <a:pt x="12" y="28"/>
                    <a:pt x="14" y="28"/>
                    <a:pt x="15" y="29"/>
                  </a:cubicBezTo>
                  <a:cubicBezTo>
                    <a:pt x="22" y="32"/>
                    <a:pt x="29" y="34"/>
                    <a:pt x="28" y="39"/>
                  </a:cubicBezTo>
                  <a:cubicBezTo>
                    <a:pt x="28" y="39"/>
                    <a:pt x="28" y="40"/>
                    <a:pt x="28" y="41"/>
                  </a:cubicBezTo>
                  <a:cubicBezTo>
                    <a:pt x="27" y="43"/>
                    <a:pt x="27" y="47"/>
                    <a:pt x="28" y="47"/>
                  </a:cubicBezTo>
                  <a:cubicBezTo>
                    <a:pt x="30" y="49"/>
                    <a:pt x="30" y="52"/>
                    <a:pt x="30" y="54"/>
                  </a:cubicBezTo>
                  <a:cubicBezTo>
                    <a:pt x="30" y="55"/>
                    <a:pt x="30" y="57"/>
                    <a:pt x="30" y="57"/>
                  </a:cubicBezTo>
                  <a:cubicBezTo>
                    <a:pt x="33" y="59"/>
                    <a:pt x="34" y="63"/>
                    <a:pt x="33" y="66"/>
                  </a:cubicBezTo>
                  <a:cubicBezTo>
                    <a:pt x="32" y="69"/>
                    <a:pt x="31" y="70"/>
                    <a:pt x="30" y="71"/>
                  </a:cubicBezTo>
                  <a:cubicBezTo>
                    <a:pt x="31" y="71"/>
                    <a:pt x="31" y="73"/>
                    <a:pt x="32" y="73"/>
                  </a:cubicBezTo>
                  <a:cubicBezTo>
                    <a:pt x="33" y="74"/>
                    <a:pt x="33" y="74"/>
                    <a:pt x="33" y="75"/>
                  </a:cubicBezTo>
                  <a:cubicBezTo>
                    <a:pt x="33" y="75"/>
                    <a:pt x="33" y="75"/>
                    <a:pt x="33" y="75"/>
                  </a:cubicBezTo>
                  <a:cubicBezTo>
                    <a:pt x="33" y="75"/>
                    <a:pt x="34" y="76"/>
                    <a:pt x="34" y="76"/>
                  </a:cubicBezTo>
                  <a:cubicBezTo>
                    <a:pt x="34" y="76"/>
                    <a:pt x="34" y="77"/>
                    <a:pt x="34" y="77"/>
                  </a:cubicBezTo>
                  <a:cubicBezTo>
                    <a:pt x="34" y="77"/>
                    <a:pt x="34" y="78"/>
                    <a:pt x="34" y="78"/>
                  </a:cubicBezTo>
                  <a:cubicBezTo>
                    <a:pt x="34" y="78"/>
                    <a:pt x="34" y="78"/>
                    <a:pt x="34" y="79"/>
                  </a:cubicBezTo>
                  <a:cubicBezTo>
                    <a:pt x="34" y="79"/>
                    <a:pt x="34" y="79"/>
                    <a:pt x="34" y="79"/>
                  </a:cubicBezTo>
                  <a:cubicBezTo>
                    <a:pt x="36" y="79"/>
                    <a:pt x="38" y="80"/>
                    <a:pt x="40" y="81"/>
                  </a:cubicBezTo>
                  <a:cubicBezTo>
                    <a:pt x="41" y="82"/>
                    <a:pt x="42" y="82"/>
                    <a:pt x="42" y="82"/>
                  </a:cubicBezTo>
                  <a:cubicBezTo>
                    <a:pt x="47" y="84"/>
                    <a:pt x="47" y="88"/>
                    <a:pt x="48" y="91"/>
                  </a:cubicBezTo>
                  <a:cubicBezTo>
                    <a:pt x="48" y="92"/>
                    <a:pt x="48" y="92"/>
                    <a:pt x="48" y="93"/>
                  </a:cubicBezTo>
                  <a:cubicBezTo>
                    <a:pt x="48" y="96"/>
                    <a:pt x="48" y="97"/>
                    <a:pt x="47" y="98"/>
                  </a:cubicBezTo>
                  <a:cubicBezTo>
                    <a:pt x="46" y="99"/>
                    <a:pt x="44" y="100"/>
                    <a:pt x="42" y="98"/>
                  </a:cubicBezTo>
                  <a:cubicBezTo>
                    <a:pt x="42" y="98"/>
                    <a:pt x="42" y="98"/>
                    <a:pt x="42" y="98"/>
                  </a:cubicBezTo>
                  <a:cubicBezTo>
                    <a:pt x="41" y="98"/>
                    <a:pt x="40" y="99"/>
                    <a:pt x="39" y="102"/>
                  </a:cubicBezTo>
                  <a:cubicBezTo>
                    <a:pt x="38" y="108"/>
                    <a:pt x="31" y="115"/>
                    <a:pt x="26" y="115"/>
                  </a:cubicBezTo>
                  <a:cubicBezTo>
                    <a:pt x="25" y="115"/>
                    <a:pt x="25" y="116"/>
                    <a:pt x="24" y="117"/>
                  </a:cubicBezTo>
                  <a:cubicBezTo>
                    <a:pt x="23" y="118"/>
                    <a:pt x="22" y="120"/>
                    <a:pt x="20" y="120"/>
                  </a:cubicBezTo>
                  <a:cubicBezTo>
                    <a:pt x="17" y="121"/>
                    <a:pt x="15" y="122"/>
                    <a:pt x="15" y="124"/>
                  </a:cubicBezTo>
                  <a:cubicBezTo>
                    <a:pt x="15" y="126"/>
                    <a:pt x="15" y="127"/>
                    <a:pt x="14" y="128"/>
                  </a:cubicBezTo>
                  <a:cubicBezTo>
                    <a:pt x="12" y="130"/>
                    <a:pt x="8" y="130"/>
                    <a:pt x="5" y="130"/>
                  </a:cubicBezTo>
                  <a:cubicBezTo>
                    <a:pt x="5" y="130"/>
                    <a:pt x="5" y="132"/>
                    <a:pt x="4" y="132"/>
                  </a:cubicBezTo>
                  <a:cubicBezTo>
                    <a:pt x="4" y="134"/>
                    <a:pt x="3" y="136"/>
                    <a:pt x="1" y="137"/>
                  </a:cubicBezTo>
                  <a:cubicBezTo>
                    <a:pt x="1" y="137"/>
                    <a:pt x="1" y="138"/>
                    <a:pt x="1" y="138"/>
                  </a:cubicBezTo>
                  <a:cubicBezTo>
                    <a:pt x="1" y="138"/>
                    <a:pt x="1" y="139"/>
                    <a:pt x="2" y="141"/>
                  </a:cubicBezTo>
                  <a:cubicBezTo>
                    <a:pt x="4" y="143"/>
                    <a:pt x="4" y="146"/>
                    <a:pt x="4" y="147"/>
                  </a:cubicBezTo>
                  <a:cubicBezTo>
                    <a:pt x="4" y="148"/>
                    <a:pt x="4" y="149"/>
                    <a:pt x="4" y="149"/>
                  </a:cubicBezTo>
                  <a:cubicBezTo>
                    <a:pt x="4" y="149"/>
                    <a:pt x="4" y="150"/>
                    <a:pt x="4" y="150"/>
                  </a:cubicBezTo>
                  <a:cubicBezTo>
                    <a:pt x="6" y="153"/>
                    <a:pt x="8" y="158"/>
                    <a:pt x="6" y="163"/>
                  </a:cubicBezTo>
                  <a:cubicBezTo>
                    <a:pt x="4" y="168"/>
                    <a:pt x="3" y="171"/>
                    <a:pt x="2" y="172"/>
                  </a:cubicBezTo>
                  <a:cubicBezTo>
                    <a:pt x="4" y="172"/>
                    <a:pt x="5" y="173"/>
                    <a:pt x="6" y="174"/>
                  </a:cubicBezTo>
                  <a:cubicBezTo>
                    <a:pt x="8" y="175"/>
                    <a:pt x="10" y="176"/>
                    <a:pt x="11" y="176"/>
                  </a:cubicBezTo>
                  <a:cubicBezTo>
                    <a:pt x="11" y="176"/>
                    <a:pt x="12" y="176"/>
                    <a:pt x="12" y="176"/>
                  </a:cubicBezTo>
                  <a:cubicBezTo>
                    <a:pt x="14" y="176"/>
                    <a:pt x="15" y="178"/>
                    <a:pt x="16" y="179"/>
                  </a:cubicBezTo>
                  <a:cubicBezTo>
                    <a:pt x="17" y="179"/>
                    <a:pt x="17" y="180"/>
                    <a:pt x="17" y="180"/>
                  </a:cubicBezTo>
                  <a:cubicBezTo>
                    <a:pt x="18" y="180"/>
                    <a:pt x="19" y="180"/>
                    <a:pt x="19" y="180"/>
                  </a:cubicBezTo>
                  <a:cubicBezTo>
                    <a:pt x="21" y="180"/>
                    <a:pt x="21" y="180"/>
                    <a:pt x="22" y="181"/>
                  </a:cubicBezTo>
                  <a:cubicBezTo>
                    <a:pt x="24" y="182"/>
                    <a:pt x="25" y="183"/>
                    <a:pt x="30" y="183"/>
                  </a:cubicBezTo>
                  <a:cubicBezTo>
                    <a:pt x="31" y="183"/>
                    <a:pt x="31" y="183"/>
                    <a:pt x="31" y="183"/>
                  </a:cubicBezTo>
                  <a:cubicBezTo>
                    <a:pt x="35" y="182"/>
                    <a:pt x="42" y="180"/>
                    <a:pt x="49" y="178"/>
                  </a:cubicBezTo>
                  <a:cubicBezTo>
                    <a:pt x="55" y="176"/>
                    <a:pt x="62" y="175"/>
                    <a:pt x="66" y="175"/>
                  </a:cubicBezTo>
                  <a:cubicBezTo>
                    <a:pt x="69" y="175"/>
                    <a:pt x="72" y="174"/>
                    <a:pt x="74" y="174"/>
                  </a:cubicBezTo>
                  <a:cubicBezTo>
                    <a:pt x="75" y="173"/>
                    <a:pt x="75" y="173"/>
                    <a:pt x="75" y="173"/>
                  </a:cubicBezTo>
                  <a:cubicBezTo>
                    <a:pt x="76" y="172"/>
                    <a:pt x="76" y="171"/>
                    <a:pt x="77" y="170"/>
                  </a:cubicBezTo>
                  <a:cubicBezTo>
                    <a:pt x="77" y="170"/>
                    <a:pt x="77" y="170"/>
                    <a:pt x="77" y="170"/>
                  </a:cubicBezTo>
                  <a:cubicBezTo>
                    <a:pt x="78" y="169"/>
                    <a:pt x="79" y="168"/>
                    <a:pt x="80" y="167"/>
                  </a:cubicBezTo>
                  <a:cubicBezTo>
                    <a:pt x="82" y="165"/>
                    <a:pt x="84" y="163"/>
                    <a:pt x="87" y="162"/>
                  </a:cubicBezTo>
                  <a:cubicBezTo>
                    <a:pt x="91" y="159"/>
                    <a:pt x="95" y="157"/>
                    <a:pt x="97" y="154"/>
                  </a:cubicBezTo>
                  <a:cubicBezTo>
                    <a:pt x="98" y="150"/>
                    <a:pt x="102" y="147"/>
                    <a:pt x="106" y="145"/>
                  </a:cubicBezTo>
                  <a:cubicBezTo>
                    <a:pt x="109" y="142"/>
                    <a:pt x="112" y="140"/>
                    <a:pt x="113" y="138"/>
                  </a:cubicBezTo>
                  <a:cubicBezTo>
                    <a:pt x="114" y="136"/>
                    <a:pt x="114" y="135"/>
                    <a:pt x="111" y="131"/>
                  </a:cubicBezTo>
                  <a:cubicBezTo>
                    <a:pt x="109" y="129"/>
                    <a:pt x="105" y="127"/>
                    <a:pt x="102" y="125"/>
                  </a:cubicBezTo>
                  <a:cubicBezTo>
                    <a:pt x="99" y="123"/>
                    <a:pt x="96" y="121"/>
                    <a:pt x="96" y="119"/>
                  </a:cubicBezTo>
                  <a:cubicBezTo>
                    <a:pt x="96" y="118"/>
                    <a:pt x="96" y="118"/>
                    <a:pt x="96" y="117"/>
                  </a:cubicBezTo>
                  <a:cubicBezTo>
                    <a:pt x="97" y="116"/>
                    <a:pt x="99" y="115"/>
                    <a:pt x="100" y="114"/>
                  </a:cubicBezTo>
                  <a:cubicBezTo>
                    <a:pt x="101" y="114"/>
                    <a:pt x="102" y="113"/>
                    <a:pt x="102" y="113"/>
                  </a:cubicBezTo>
                  <a:cubicBezTo>
                    <a:pt x="103" y="113"/>
                    <a:pt x="103" y="113"/>
                    <a:pt x="103" y="112"/>
                  </a:cubicBezTo>
                  <a:cubicBezTo>
                    <a:pt x="103" y="112"/>
                    <a:pt x="102" y="111"/>
                    <a:pt x="101" y="110"/>
                  </a:cubicBezTo>
                  <a:cubicBezTo>
                    <a:pt x="99" y="110"/>
                    <a:pt x="98" y="109"/>
                    <a:pt x="97" y="107"/>
                  </a:cubicBezTo>
                  <a:cubicBezTo>
                    <a:pt x="95" y="105"/>
                    <a:pt x="97" y="102"/>
                    <a:pt x="98" y="101"/>
                  </a:cubicBezTo>
                  <a:cubicBezTo>
                    <a:pt x="98" y="101"/>
                    <a:pt x="97" y="101"/>
                    <a:pt x="97" y="101"/>
                  </a:cubicBezTo>
                  <a:cubicBezTo>
                    <a:pt x="95" y="100"/>
                    <a:pt x="93" y="99"/>
                    <a:pt x="93" y="97"/>
                  </a:cubicBezTo>
                  <a:cubicBezTo>
                    <a:pt x="92" y="95"/>
                    <a:pt x="94" y="94"/>
                    <a:pt x="95" y="94"/>
                  </a:cubicBezTo>
                  <a:cubicBezTo>
                    <a:pt x="95" y="94"/>
                    <a:pt x="95" y="94"/>
                    <a:pt x="95" y="94"/>
                  </a:cubicBezTo>
                  <a:cubicBezTo>
                    <a:pt x="95" y="93"/>
                    <a:pt x="95" y="93"/>
                    <a:pt x="95" y="93"/>
                  </a:cubicBezTo>
                  <a:cubicBezTo>
                    <a:pt x="94" y="91"/>
                    <a:pt x="92" y="87"/>
                    <a:pt x="94" y="84"/>
                  </a:cubicBezTo>
                  <a:cubicBezTo>
                    <a:pt x="95" y="82"/>
                    <a:pt x="97" y="82"/>
                    <a:pt x="98" y="81"/>
                  </a:cubicBezTo>
                  <a:cubicBezTo>
                    <a:pt x="98" y="81"/>
                    <a:pt x="98" y="81"/>
                    <a:pt x="99" y="81"/>
                  </a:cubicBezTo>
                  <a:cubicBezTo>
                    <a:pt x="98" y="81"/>
                    <a:pt x="98" y="80"/>
                    <a:pt x="98" y="79"/>
                  </a:cubicBezTo>
                  <a:cubicBezTo>
                    <a:pt x="95" y="74"/>
                    <a:pt x="91" y="68"/>
                    <a:pt x="88" y="64"/>
                  </a:cubicBezTo>
                  <a:cubicBezTo>
                    <a:pt x="88" y="64"/>
                    <a:pt x="88" y="63"/>
                    <a:pt x="87" y="63"/>
                  </a:cubicBezTo>
                  <a:cubicBezTo>
                    <a:pt x="87" y="62"/>
                    <a:pt x="87" y="62"/>
                    <a:pt x="87" y="62"/>
                  </a:cubicBezTo>
                  <a:cubicBezTo>
                    <a:pt x="87" y="62"/>
                    <a:pt x="87" y="61"/>
                    <a:pt x="86" y="61"/>
                  </a:cubicBezTo>
                  <a:cubicBezTo>
                    <a:pt x="86" y="60"/>
                    <a:pt x="86" y="60"/>
                    <a:pt x="86" y="59"/>
                  </a:cubicBezTo>
                  <a:cubicBezTo>
                    <a:pt x="87" y="57"/>
                    <a:pt x="89" y="54"/>
                    <a:pt x="91" y="53"/>
                  </a:cubicBezTo>
                  <a:cubicBezTo>
                    <a:pt x="91" y="53"/>
                    <a:pt x="91" y="53"/>
                    <a:pt x="92" y="52"/>
                  </a:cubicBezTo>
                  <a:cubicBezTo>
                    <a:pt x="94" y="51"/>
                    <a:pt x="97" y="47"/>
                    <a:pt x="97" y="46"/>
                  </a:cubicBezTo>
                  <a:cubicBezTo>
                    <a:pt x="97" y="45"/>
                    <a:pt x="92" y="41"/>
                    <a:pt x="90" y="40"/>
                  </a:cubicBezTo>
                  <a:cubicBezTo>
                    <a:pt x="90" y="39"/>
                    <a:pt x="89" y="39"/>
                    <a:pt x="89" y="39"/>
                  </a:cubicBezTo>
                  <a:cubicBezTo>
                    <a:pt x="87" y="39"/>
                    <a:pt x="84" y="38"/>
                    <a:pt x="82" y="35"/>
                  </a:cubicBezTo>
                  <a:cubicBezTo>
                    <a:pt x="82" y="34"/>
                    <a:pt x="81" y="33"/>
                    <a:pt x="81" y="33"/>
                  </a:cubicBezTo>
                  <a:cubicBezTo>
                    <a:pt x="80" y="31"/>
                    <a:pt x="79" y="29"/>
                    <a:pt x="81" y="26"/>
                  </a:cubicBezTo>
                  <a:cubicBezTo>
                    <a:pt x="82" y="25"/>
                    <a:pt x="82" y="23"/>
                    <a:pt x="82" y="22"/>
                  </a:cubicBezTo>
                  <a:cubicBezTo>
                    <a:pt x="82" y="19"/>
                    <a:pt x="84" y="19"/>
                    <a:pt x="85" y="18"/>
                  </a:cubicBezTo>
                  <a:cubicBezTo>
                    <a:pt x="86" y="18"/>
                    <a:pt x="86" y="18"/>
                    <a:pt x="86" y="18"/>
                  </a:cubicBezTo>
                  <a:cubicBezTo>
                    <a:pt x="87" y="17"/>
                    <a:pt x="87" y="16"/>
                    <a:pt x="87" y="16"/>
                  </a:cubicBezTo>
                  <a:cubicBezTo>
                    <a:pt x="87" y="16"/>
                    <a:pt x="87" y="16"/>
                    <a:pt x="87" y="15"/>
                  </a:cubicBezTo>
                  <a:cubicBezTo>
                    <a:pt x="88" y="15"/>
                    <a:pt x="88" y="14"/>
                    <a:pt x="89" y="13"/>
                  </a:cubicBezTo>
                  <a:cubicBezTo>
                    <a:pt x="89" y="13"/>
                    <a:pt x="89" y="12"/>
                    <a:pt x="89" y="12"/>
                  </a:cubicBezTo>
                  <a:cubicBezTo>
                    <a:pt x="89" y="10"/>
                    <a:pt x="89" y="9"/>
                    <a:pt x="89" y="8"/>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822" name="Freeform 1211"/>
            <p:cNvSpPr>
              <a:spLocks/>
            </p:cNvSpPr>
            <p:nvPr/>
          </p:nvSpPr>
          <p:spPr bwMode="auto">
            <a:xfrm>
              <a:off x="2493" y="3211"/>
              <a:ext cx="137" cy="116"/>
            </a:xfrm>
            <a:custGeom>
              <a:avLst/>
              <a:gdLst>
                <a:gd name="T0" fmla="*/ 98 w 143"/>
                <a:gd name="T1" fmla="*/ 106 h 121"/>
                <a:gd name="T2" fmla="*/ 130 w 143"/>
                <a:gd name="T3" fmla="*/ 107 h 121"/>
                <a:gd name="T4" fmla="*/ 138 w 143"/>
                <a:gd name="T5" fmla="*/ 101 h 121"/>
                <a:gd name="T6" fmla="*/ 130 w 143"/>
                <a:gd name="T7" fmla="*/ 97 h 121"/>
                <a:gd name="T8" fmla="*/ 130 w 143"/>
                <a:gd name="T9" fmla="*/ 91 h 121"/>
                <a:gd name="T10" fmla="*/ 129 w 143"/>
                <a:gd name="T11" fmla="*/ 83 h 121"/>
                <a:gd name="T12" fmla="*/ 132 w 143"/>
                <a:gd name="T13" fmla="*/ 81 h 121"/>
                <a:gd name="T14" fmla="*/ 130 w 143"/>
                <a:gd name="T15" fmla="*/ 74 h 121"/>
                <a:gd name="T16" fmla="*/ 127 w 143"/>
                <a:gd name="T17" fmla="*/ 70 h 121"/>
                <a:gd name="T18" fmla="*/ 121 w 143"/>
                <a:gd name="T19" fmla="*/ 68 h 121"/>
                <a:gd name="T20" fmla="*/ 122 w 143"/>
                <a:gd name="T21" fmla="*/ 64 h 121"/>
                <a:gd name="T22" fmla="*/ 130 w 143"/>
                <a:gd name="T23" fmla="*/ 53 h 121"/>
                <a:gd name="T24" fmla="*/ 131 w 143"/>
                <a:gd name="T25" fmla="*/ 52 h 121"/>
                <a:gd name="T26" fmla="*/ 132 w 143"/>
                <a:gd name="T27" fmla="*/ 51 h 121"/>
                <a:gd name="T28" fmla="*/ 134 w 143"/>
                <a:gd name="T29" fmla="*/ 50 h 121"/>
                <a:gd name="T30" fmla="*/ 136 w 143"/>
                <a:gd name="T31" fmla="*/ 49 h 121"/>
                <a:gd name="T32" fmla="*/ 136 w 143"/>
                <a:gd name="T33" fmla="*/ 49 h 121"/>
                <a:gd name="T34" fmla="*/ 137 w 143"/>
                <a:gd name="T35" fmla="*/ 44 h 121"/>
                <a:gd name="T36" fmla="*/ 142 w 143"/>
                <a:gd name="T37" fmla="*/ 32 h 121"/>
                <a:gd name="T38" fmla="*/ 141 w 143"/>
                <a:gd name="T39" fmla="*/ 31 h 121"/>
                <a:gd name="T40" fmla="*/ 138 w 143"/>
                <a:gd name="T41" fmla="*/ 30 h 121"/>
                <a:gd name="T42" fmla="*/ 127 w 143"/>
                <a:gd name="T43" fmla="*/ 25 h 121"/>
                <a:gd name="T44" fmla="*/ 119 w 143"/>
                <a:gd name="T45" fmla="*/ 24 h 121"/>
                <a:gd name="T46" fmla="*/ 116 w 143"/>
                <a:gd name="T47" fmla="*/ 24 h 121"/>
                <a:gd name="T48" fmla="*/ 111 w 143"/>
                <a:gd name="T49" fmla="*/ 20 h 121"/>
                <a:gd name="T50" fmla="*/ 106 w 143"/>
                <a:gd name="T51" fmla="*/ 17 h 121"/>
                <a:gd name="T52" fmla="*/ 106 w 143"/>
                <a:gd name="T53" fmla="*/ 16 h 121"/>
                <a:gd name="T54" fmla="*/ 102 w 143"/>
                <a:gd name="T55" fmla="*/ 18 h 121"/>
                <a:gd name="T56" fmla="*/ 91 w 143"/>
                <a:gd name="T57" fmla="*/ 9 h 121"/>
                <a:gd name="T58" fmla="*/ 86 w 143"/>
                <a:gd name="T59" fmla="*/ 6 h 121"/>
                <a:gd name="T60" fmla="*/ 79 w 143"/>
                <a:gd name="T61" fmla="*/ 0 h 121"/>
                <a:gd name="T62" fmla="*/ 74 w 143"/>
                <a:gd name="T63" fmla="*/ 8 h 121"/>
                <a:gd name="T64" fmla="*/ 56 w 143"/>
                <a:gd name="T65" fmla="*/ 21 h 121"/>
                <a:gd name="T66" fmla="*/ 37 w 143"/>
                <a:gd name="T67" fmla="*/ 20 h 121"/>
                <a:gd name="T68" fmla="*/ 33 w 143"/>
                <a:gd name="T69" fmla="*/ 22 h 121"/>
                <a:gd name="T70" fmla="*/ 29 w 143"/>
                <a:gd name="T71" fmla="*/ 37 h 121"/>
                <a:gd name="T72" fmla="*/ 18 w 143"/>
                <a:gd name="T73" fmla="*/ 35 h 121"/>
                <a:gd name="T74" fmla="*/ 6 w 143"/>
                <a:gd name="T75" fmla="*/ 35 h 121"/>
                <a:gd name="T76" fmla="*/ 2 w 143"/>
                <a:gd name="T77" fmla="*/ 42 h 121"/>
                <a:gd name="T78" fmla="*/ 16 w 143"/>
                <a:gd name="T79" fmla="*/ 48 h 121"/>
                <a:gd name="T80" fmla="*/ 28 w 143"/>
                <a:gd name="T81" fmla="*/ 52 h 121"/>
                <a:gd name="T82" fmla="*/ 42 w 143"/>
                <a:gd name="T83" fmla="*/ 72 h 121"/>
                <a:gd name="T84" fmla="*/ 41 w 143"/>
                <a:gd name="T85" fmla="*/ 89 h 121"/>
                <a:gd name="T86" fmla="*/ 39 w 143"/>
                <a:gd name="T87" fmla="*/ 111 h 121"/>
                <a:gd name="T88" fmla="*/ 51 w 143"/>
                <a:gd name="T89" fmla="*/ 117 h 121"/>
                <a:gd name="T90" fmla="*/ 60 w 143"/>
                <a:gd name="T91" fmla="*/ 114 h 121"/>
                <a:gd name="T92" fmla="*/ 78 w 143"/>
                <a:gd name="T93" fmla="*/ 120 h 121"/>
                <a:gd name="T94" fmla="*/ 87 w 143"/>
                <a:gd name="T95" fmla="*/ 120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43" h="121">
                  <a:moveTo>
                    <a:pt x="87" y="120"/>
                  </a:moveTo>
                  <a:cubicBezTo>
                    <a:pt x="86" y="117"/>
                    <a:pt x="86" y="115"/>
                    <a:pt x="88" y="112"/>
                  </a:cubicBezTo>
                  <a:cubicBezTo>
                    <a:pt x="89" y="109"/>
                    <a:pt x="93" y="107"/>
                    <a:pt x="98" y="106"/>
                  </a:cubicBezTo>
                  <a:cubicBezTo>
                    <a:pt x="98" y="106"/>
                    <a:pt x="99" y="106"/>
                    <a:pt x="100" y="106"/>
                  </a:cubicBezTo>
                  <a:cubicBezTo>
                    <a:pt x="106" y="106"/>
                    <a:pt x="116" y="109"/>
                    <a:pt x="120" y="111"/>
                  </a:cubicBezTo>
                  <a:cubicBezTo>
                    <a:pt x="122" y="113"/>
                    <a:pt x="126" y="112"/>
                    <a:pt x="130" y="107"/>
                  </a:cubicBezTo>
                  <a:cubicBezTo>
                    <a:pt x="133" y="104"/>
                    <a:pt x="135" y="103"/>
                    <a:pt x="137" y="102"/>
                  </a:cubicBezTo>
                  <a:cubicBezTo>
                    <a:pt x="137" y="102"/>
                    <a:pt x="137" y="102"/>
                    <a:pt x="137" y="102"/>
                  </a:cubicBezTo>
                  <a:cubicBezTo>
                    <a:pt x="137" y="102"/>
                    <a:pt x="137" y="101"/>
                    <a:pt x="138" y="101"/>
                  </a:cubicBezTo>
                  <a:cubicBezTo>
                    <a:pt x="137" y="101"/>
                    <a:pt x="137" y="101"/>
                    <a:pt x="136" y="101"/>
                  </a:cubicBezTo>
                  <a:cubicBezTo>
                    <a:pt x="136" y="100"/>
                    <a:pt x="135" y="100"/>
                    <a:pt x="134" y="100"/>
                  </a:cubicBezTo>
                  <a:cubicBezTo>
                    <a:pt x="132" y="100"/>
                    <a:pt x="131" y="99"/>
                    <a:pt x="130" y="97"/>
                  </a:cubicBezTo>
                  <a:cubicBezTo>
                    <a:pt x="129" y="96"/>
                    <a:pt x="129" y="94"/>
                    <a:pt x="130" y="92"/>
                  </a:cubicBezTo>
                  <a:cubicBezTo>
                    <a:pt x="131" y="92"/>
                    <a:pt x="131" y="91"/>
                    <a:pt x="131" y="91"/>
                  </a:cubicBezTo>
                  <a:cubicBezTo>
                    <a:pt x="131" y="92"/>
                    <a:pt x="130" y="91"/>
                    <a:pt x="130" y="91"/>
                  </a:cubicBezTo>
                  <a:cubicBezTo>
                    <a:pt x="129" y="90"/>
                    <a:pt x="128" y="90"/>
                    <a:pt x="127" y="88"/>
                  </a:cubicBezTo>
                  <a:cubicBezTo>
                    <a:pt x="127" y="88"/>
                    <a:pt x="126" y="86"/>
                    <a:pt x="127" y="85"/>
                  </a:cubicBezTo>
                  <a:cubicBezTo>
                    <a:pt x="127" y="83"/>
                    <a:pt x="129" y="83"/>
                    <a:pt x="129" y="83"/>
                  </a:cubicBezTo>
                  <a:cubicBezTo>
                    <a:pt x="130" y="83"/>
                    <a:pt x="130" y="83"/>
                    <a:pt x="130" y="83"/>
                  </a:cubicBezTo>
                  <a:cubicBezTo>
                    <a:pt x="131" y="82"/>
                    <a:pt x="131" y="82"/>
                    <a:pt x="131" y="82"/>
                  </a:cubicBezTo>
                  <a:cubicBezTo>
                    <a:pt x="131" y="82"/>
                    <a:pt x="132" y="81"/>
                    <a:pt x="132" y="81"/>
                  </a:cubicBezTo>
                  <a:cubicBezTo>
                    <a:pt x="131" y="80"/>
                    <a:pt x="130" y="79"/>
                    <a:pt x="130" y="77"/>
                  </a:cubicBezTo>
                  <a:cubicBezTo>
                    <a:pt x="130" y="77"/>
                    <a:pt x="130" y="77"/>
                    <a:pt x="130" y="77"/>
                  </a:cubicBezTo>
                  <a:cubicBezTo>
                    <a:pt x="130" y="74"/>
                    <a:pt x="130" y="74"/>
                    <a:pt x="130" y="74"/>
                  </a:cubicBezTo>
                  <a:cubicBezTo>
                    <a:pt x="130" y="73"/>
                    <a:pt x="130" y="73"/>
                    <a:pt x="130" y="72"/>
                  </a:cubicBezTo>
                  <a:cubicBezTo>
                    <a:pt x="129" y="72"/>
                    <a:pt x="128" y="71"/>
                    <a:pt x="128" y="69"/>
                  </a:cubicBezTo>
                  <a:cubicBezTo>
                    <a:pt x="128" y="69"/>
                    <a:pt x="127" y="69"/>
                    <a:pt x="127" y="70"/>
                  </a:cubicBezTo>
                  <a:cubicBezTo>
                    <a:pt x="126" y="71"/>
                    <a:pt x="125" y="72"/>
                    <a:pt x="124" y="72"/>
                  </a:cubicBezTo>
                  <a:cubicBezTo>
                    <a:pt x="123" y="72"/>
                    <a:pt x="122" y="71"/>
                    <a:pt x="121" y="71"/>
                  </a:cubicBezTo>
                  <a:cubicBezTo>
                    <a:pt x="121" y="70"/>
                    <a:pt x="121" y="70"/>
                    <a:pt x="121" y="68"/>
                  </a:cubicBezTo>
                  <a:cubicBezTo>
                    <a:pt x="121" y="68"/>
                    <a:pt x="121" y="68"/>
                    <a:pt x="121" y="68"/>
                  </a:cubicBezTo>
                  <a:cubicBezTo>
                    <a:pt x="121" y="67"/>
                    <a:pt x="121" y="67"/>
                    <a:pt x="121" y="66"/>
                  </a:cubicBezTo>
                  <a:cubicBezTo>
                    <a:pt x="121" y="65"/>
                    <a:pt x="122" y="65"/>
                    <a:pt x="122" y="64"/>
                  </a:cubicBezTo>
                  <a:cubicBezTo>
                    <a:pt x="123" y="61"/>
                    <a:pt x="125" y="59"/>
                    <a:pt x="127" y="57"/>
                  </a:cubicBezTo>
                  <a:cubicBezTo>
                    <a:pt x="128" y="57"/>
                    <a:pt x="129" y="56"/>
                    <a:pt x="129" y="55"/>
                  </a:cubicBezTo>
                  <a:cubicBezTo>
                    <a:pt x="129" y="54"/>
                    <a:pt x="129" y="54"/>
                    <a:pt x="130" y="53"/>
                  </a:cubicBezTo>
                  <a:cubicBezTo>
                    <a:pt x="130" y="53"/>
                    <a:pt x="130" y="53"/>
                    <a:pt x="130" y="53"/>
                  </a:cubicBezTo>
                  <a:cubicBezTo>
                    <a:pt x="130" y="53"/>
                    <a:pt x="130" y="52"/>
                    <a:pt x="131" y="52"/>
                  </a:cubicBezTo>
                  <a:cubicBezTo>
                    <a:pt x="131" y="52"/>
                    <a:pt x="131" y="52"/>
                    <a:pt x="131" y="52"/>
                  </a:cubicBezTo>
                  <a:cubicBezTo>
                    <a:pt x="131" y="52"/>
                    <a:pt x="131" y="52"/>
                    <a:pt x="131" y="51"/>
                  </a:cubicBezTo>
                  <a:cubicBezTo>
                    <a:pt x="131" y="51"/>
                    <a:pt x="131" y="51"/>
                    <a:pt x="132" y="51"/>
                  </a:cubicBezTo>
                  <a:cubicBezTo>
                    <a:pt x="132" y="51"/>
                    <a:pt x="132" y="51"/>
                    <a:pt x="132" y="51"/>
                  </a:cubicBezTo>
                  <a:cubicBezTo>
                    <a:pt x="132" y="50"/>
                    <a:pt x="132" y="50"/>
                    <a:pt x="133" y="50"/>
                  </a:cubicBezTo>
                  <a:cubicBezTo>
                    <a:pt x="133" y="50"/>
                    <a:pt x="133" y="50"/>
                    <a:pt x="133" y="50"/>
                  </a:cubicBezTo>
                  <a:cubicBezTo>
                    <a:pt x="133" y="50"/>
                    <a:pt x="134" y="50"/>
                    <a:pt x="134" y="50"/>
                  </a:cubicBezTo>
                  <a:cubicBezTo>
                    <a:pt x="134" y="49"/>
                    <a:pt x="134" y="49"/>
                    <a:pt x="134" y="49"/>
                  </a:cubicBezTo>
                  <a:cubicBezTo>
                    <a:pt x="135" y="49"/>
                    <a:pt x="135" y="49"/>
                    <a:pt x="135" y="49"/>
                  </a:cubicBezTo>
                  <a:cubicBezTo>
                    <a:pt x="135" y="49"/>
                    <a:pt x="135" y="49"/>
                    <a:pt x="136" y="49"/>
                  </a:cubicBezTo>
                  <a:cubicBezTo>
                    <a:pt x="136" y="49"/>
                    <a:pt x="136" y="49"/>
                    <a:pt x="136" y="49"/>
                  </a:cubicBezTo>
                  <a:cubicBezTo>
                    <a:pt x="136" y="49"/>
                    <a:pt x="136" y="49"/>
                    <a:pt x="136" y="49"/>
                  </a:cubicBezTo>
                  <a:cubicBezTo>
                    <a:pt x="136" y="49"/>
                    <a:pt x="136" y="49"/>
                    <a:pt x="136" y="49"/>
                  </a:cubicBezTo>
                  <a:cubicBezTo>
                    <a:pt x="136" y="48"/>
                    <a:pt x="137" y="47"/>
                    <a:pt x="137" y="46"/>
                  </a:cubicBezTo>
                  <a:cubicBezTo>
                    <a:pt x="137" y="45"/>
                    <a:pt x="137" y="44"/>
                    <a:pt x="137" y="44"/>
                  </a:cubicBezTo>
                  <a:cubicBezTo>
                    <a:pt x="137" y="44"/>
                    <a:pt x="137" y="44"/>
                    <a:pt x="137" y="44"/>
                  </a:cubicBezTo>
                  <a:cubicBezTo>
                    <a:pt x="137" y="43"/>
                    <a:pt x="137" y="43"/>
                    <a:pt x="137" y="42"/>
                  </a:cubicBezTo>
                  <a:cubicBezTo>
                    <a:pt x="137" y="41"/>
                    <a:pt x="137" y="41"/>
                    <a:pt x="137" y="41"/>
                  </a:cubicBezTo>
                  <a:cubicBezTo>
                    <a:pt x="138" y="38"/>
                    <a:pt x="139" y="35"/>
                    <a:pt x="142" y="32"/>
                  </a:cubicBezTo>
                  <a:cubicBezTo>
                    <a:pt x="142" y="32"/>
                    <a:pt x="142" y="32"/>
                    <a:pt x="143" y="31"/>
                  </a:cubicBezTo>
                  <a:cubicBezTo>
                    <a:pt x="142" y="31"/>
                    <a:pt x="142" y="31"/>
                    <a:pt x="142" y="31"/>
                  </a:cubicBezTo>
                  <a:cubicBezTo>
                    <a:pt x="141" y="31"/>
                    <a:pt x="141" y="31"/>
                    <a:pt x="141" y="31"/>
                  </a:cubicBezTo>
                  <a:cubicBezTo>
                    <a:pt x="141" y="31"/>
                    <a:pt x="141" y="31"/>
                    <a:pt x="141" y="31"/>
                  </a:cubicBezTo>
                  <a:cubicBezTo>
                    <a:pt x="141" y="31"/>
                    <a:pt x="141" y="31"/>
                    <a:pt x="141" y="31"/>
                  </a:cubicBezTo>
                  <a:cubicBezTo>
                    <a:pt x="140" y="31"/>
                    <a:pt x="139" y="31"/>
                    <a:pt x="138" y="30"/>
                  </a:cubicBezTo>
                  <a:cubicBezTo>
                    <a:pt x="138" y="30"/>
                    <a:pt x="137" y="29"/>
                    <a:pt x="135" y="29"/>
                  </a:cubicBezTo>
                  <a:cubicBezTo>
                    <a:pt x="132" y="29"/>
                    <a:pt x="129" y="28"/>
                    <a:pt x="127" y="25"/>
                  </a:cubicBezTo>
                  <a:cubicBezTo>
                    <a:pt x="127" y="25"/>
                    <a:pt x="127" y="25"/>
                    <a:pt x="127" y="25"/>
                  </a:cubicBezTo>
                  <a:cubicBezTo>
                    <a:pt x="127" y="25"/>
                    <a:pt x="126" y="25"/>
                    <a:pt x="125" y="25"/>
                  </a:cubicBezTo>
                  <a:cubicBezTo>
                    <a:pt x="125" y="25"/>
                    <a:pt x="125" y="25"/>
                    <a:pt x="125" y="25"/>
                  </a:cubicBezTo>
                  <a:cubicBezTo>
                    <a:pt x="123" y="24"/>
                    <a:pt x="121" y="24"/>
                    <a:pt x="119" y="24"/>
                  </a:cubicBezTo>
                  <a:cubicBezTo>
                    <a:pt x="118" y="24"/>
                    <a:pt x="118" y="24"/>
                    <a:pt x="118" y="24"/>
                  </a:cubicBezTo>
                  <a:cubicBezTo>
                    <a:pt x="118" y="24"/>
                    <a:pt x="117" y="24"/>
                    <a:pt x="117" y="24"/>
                  </a:cubicBezTo>
                  <a:cubicBezTo>
                    <a:pt x="116" y="24"/>
                    <a:pt x="116" y="24"/>
                    <a:pt x="116" y="24"/>
                  </a:cubicBezTo>
                  <a:cubicBezTo>
                    <a:pt x="116" y="24"/>
                    <a:pt x="115" y="24"/>
                    <a:pt x="115" y="24"/>
                  </a:cubicBezTo>
                  <a:cubicBezTo>
                    <a:pt x="113" y="23"/>
                    <a:pt x="113" y="22"/>
                    <a:pt x="112" y="21"/>
                  </a:cubicBezTo>
                  <a:cubicBezTo>
                    <a:pt x="112" y="21"/>
                    <a:pt x="111" y="20"/>
                    <a:pt x="111" y="20"/>
                  </a:cubicBezTo>
                  <a:cubicBezTo>
                    <a:pt x="111" y="20"/>
                    <a:pt x="111" y="20"/>
                    <a:pt x="111" y="20"/>
                  </a:cubicBezTo>
                  <a:cubicBezTo>
                    <a:pt x="110" y="20"/>
                    <a:pt x="108" y="20"/>
                    <a:pt x="106" y="18"/>
                  </a:cubicBezTo>
                  <a:cubicBezTo>
                    <a:pt x="106" y="17"/>
                    <a:pt x="106" y="17"/>
                    <a:pt x="106" y="17"/>
                  </a:cubicBezTo>
                  <a:cubicBezTo>
                    <a:pt x="106" y="17"/>
                    <a:pt x="106" y="17"/>
                    <a:pt x="106" y="17"/>
                  </a:cubicBezTo>
                  <a:cubicBezTo>
                    <a:pt x="106" y="17"/>
                    <a:pt x="106" y="16"/>
                    <a:pt x="106" y="16"/>
                  </a:cubicBezTo>
                  <a:cubicBezTo>
                    <a:pt x="106" y="16"/>
                    <a:pt x="106" y="16"/>
                    <a:pt x="106" y="16"/>
                  </a:cubicBezTo>
                  <a:cubicBezTo>
                    <a:pt x="105" y="16"/>
                    <a:pt x="105" y="16"/>
                    <a:pt x="105" y="17"/>
                  </a:cubicBezTo>
                  <a:cubicBezTo>
                    <a:pt x="104" y="17"/>
                    <a:pt x="104" y="17"/>
                    <a:pt x="103" y="17"/>
                  </a:cubicBezTo>
                  <a:cubicBezTo>
                    <a:pt x="103" y="17"/>
                    <a:pt x="102" y="18"/>
                    <a:pt x="102" y="18"/>
                  </a:cubicBezTo>
                  <a:cubicBezTo>
                    <a:pt x="100" y="18"/>
                    <a:pt x="98" y="17"/>
                    <a:pt x="97" y="12"/>
                  </a:cubicBezTo>
                  <a:cubicBezTo>
                    <a:pt x="97" y="12"/>
                    <a:pt x="95" y="11"/>
                    <a:pt x="94" y="10"/>
                  </a:cubicBezTo>
                  <a:cubicBezTo>
                    <a:pt x="93" y="10"/>
                    <a:pt x="92" y="10"/>
                    <a:pt x="91" y="9"/>
                  </a:cubicBezTo>
                  <a:cubicBezTo>
                    <a:pt x="90" y="9"/>
                    <a:pt x="89" y="8"/>
                    <a:pt x="88" y="7"/>
                  </a:cubicBezTo>
                  <a:cubicBezTo>
                    <a:pt x="88" y="6"/>
                    <a:pt x="88" y="6"/>
                    <a:pt x="87" y="6"/>
                  </a:cubicBezTo>
                  <a:cubicBezTo>
                    <a:pt x="87" y="6"/>
                    <a:pt x="86" y="6"/>
                    <a:pt x="86" y="6"/>
                  </a:cubicBezTo>
                  <a:cubicBezTo>
                    <a:pt x="83" y="6"/>
                    <a:pt x="81" y="2"/>
                    <a:pt x="81" y="0"/>
                  </a:cubicBezTo>
                  <a:cubicBezTo>
                    <a:pt x="80" y="0"/>
                    <a:pt x="80" y="0"/>
                    <a:pt x="80" y="0"/>
                  </a:cubicBezTo>
                  <a:cubicBezTo>
                    <a:pt x="80" y="0"/>
                    <a:pt x="79" y="0"/>
                    <a:pt x="79" y="0"/>
                  </a:cubicBezTo>
                  <a:cubicBezTo>
                    <a:pt x="78" y="0"/>
                    <a:pt x="78" y="0"/>
                    <a:pt x="78" y="0"/>
                  </a:cubicBezTo>
                  <a:cubicBezTo>
                    <a:pt x="77" y="0"/>
                    <a:pt x="76" y="1"/>
                    <a:pt x="75" y="2"/>
                  </a:cubicBezTo>
                  <a:cubicBezTo>
                    <a:pt x="74" y="3"/>
                    <a:pt x="73" y="5"/>
                    <a:pt x="74" y="8"/>
                  </a:cubicBezTo>
                  <a:cubicBezTo>
                    <a:pt x="74" y="10"/>
                    <a:pt x="73" y="13"/>
                    <a:pt x="72" y="14"/>
                  </a:cubicBezTo>
                  <a:cubicBezTo>
                    <a:pt x="70" y="17"/>
                    <a:pt x="65" y="18"/>
                    <a:pt x="60" y="18"/>
                  </a:cubicBezTo>
                  <a:cubicBezTo>
                    <a:pt x="57" y="18"/>
                    <a:pt x="57" y="19"/>
                    <a:pt x="56" y="21"/>
                  </a:cubicBezTo>
                  <a:cubicBezTo>
                    <a:pt x="56" y="23"/>
                    <a:pt x="55" y="24"/>
                    <a:pt x="54" y="26"/>
                  </a:cubicBezTo>
                  <a:cubicBezTo>
                    <a:pt x="53" y="26"/>
                    <a:pt x="52" y="27"/>
                    <a:pt x="50" y="27"/>
                  </a:cubicBezTo>
                  <a:cubicBezTo>
                    <a:pt x="46" y="27"/>
                    <a:pt x="38" y="24"/>
                    <a:pt x="37" y="20"/>
                  </a:cubicBezTo>
                  <a:cubicBezTo>
                    <a:pt x="36" y="20"/>
                    <a:pt x="36" y="20"/>
                    <a:pt x="36" y="20"/>
                  </a:cubicBezTo>
                  <a:cubicBezTo>
                    <a:pt x="35" y="20"/>
                    <a:pt x="33" y="20"/>
                    <a:pt x="33" y="21"/>
                  </a:cubicBezTo>
                  <a:cubicBezTo>
                    <a:pt x="33" y="21"/>
                    <a:pt x="33" y="21"/>
                    <a:pt x="33" y="22"/>
                  </a:cubicBezTo>
                  <a:cubicBezTo>
                    <a:pt x="36" y="25"/>
                    <a:pt x="37" y="29"/>
                    <a:pt x="37" y="32"/>
                  </a:cubicBezTo>
                  <a:cubicBezTo>
                    <a:pt x="37" y="34"/>
                    <a:pt x="36" y="36"/>
                    <a:pt x="35" y="37"/>
                  </a:cubicBezTo>
                  <a:cubicBezTo>
                    <a:pt x="33" y="38"/>
                    <a:pt x="31" y="38"/>
                    <a:pt x="29" y="37"/>
                  </a:cubicBezTo>
                  <a:cubicBezTo>
                    <a:pt x="27" y="36"/>
                    <a:pt x="25" y="36"/>
                    <a:pt x="25" y="37"/>
                  </a:cubicBezTo>
                  <a:cubicBezTo>
                    <a:pt x="24" y="37"/>
                    <a:pt x="23" y="38"/>
                    <a:pt x="22" y="38"/>
                  </a:cubicBezTo>
                  <a:cubicBezTo>
                    <a:pt x="20" y="38"/>
                    <a:pt x="19" y="36"/>
                    <a:pt x="18" y="35"/>
                  </a:cubicBezTo>
                  <a:cubicBezTo>
                    <a:pt x="18" y="35"/>
                    <a:pt x="17" y="34"/>
                    <a:pt x="16" y="33"/>
                  </a:cubicBezTo>
                  <a:cubicBezTo>
                    <a:pt x="15" y="33"/>
                    <a:pt x="14" y="33"/>
                    <a:pt x="13" y="34"/>
                  </a:cubicBezTo>
                  <a:cubicBezTo>
                    <a:pt x="11" y="34"/>
                    <a:pt x="9" y="35"/>
                    <a:pt x="6" y="35"/>
                  </a:cubicBezTo>
                  <a:cubicBezTo>
                    <a:pt x="3" y="34"/>
                    <a:pt x="0" y="36"/>
                    <a:pt x="0" y="36"/>
                  </a:cubicBezTo>
                  <a:cubicBezTo>
                    <a:pt x="0" y="36"/>
                    <a:pt x="0" y="37"/>
                    <a:pt x="0" y="37"/>
                  </a:cubicBezTo>
                  <a:cubicBezTo>
                    <a:pt x="2" y="39"/>
                    <a:pt x="2" y="41"/>
                    <a:pt x="2" y="42"/>
                  </a:cubicBezTo>
                  <a:cubicBezTo>
                    <a:pt x="1" y="43"/>
                    <a:pt x="1" y="44"/>
                    <a:pt x="2" y="44"/>
                  </a:cubicBezTo>
                  <a:cubicBezTo>
                    <a:pt x="2" y="44"/>
                    <a:pt x="5" y="45"/>
                    <a:pt x="6" y="45"/>
                  </a:cubicBezTo>
                  <a:cubicBezTo>
                    <a:pt x="9" y="46"/>
                    <a:pt x="13" y="46"/>
                    <a:pt x="16" y="48"/>
                  </a:cubicBezTo>
                  <a:cubicBezTo>
                    <a:pt x="19" y="50"/>
                    <a:pt x="20" y="50"/>
                    <a:pt x="21" y="50"/>
                  </a:cubicBezTo>
                  <a:cubicBezTo>
                    <a:pt x="23" y="50"/>
                    <a:pt x="24" y="50"/>
                    <a:pt x="26" y="51"/>
                  </a:cubicBezTo>
                  <a:cubicBezTo>
                    <a:pt x="27" y="52"/>
                    <a:pt x="27" y="52"/>
                    <a:pt x="28" y="52"/>
                  </a:cubicBezTo>
                  <a:cubicBezTo>
                    <a:pt x="30" y="53"/>
                    <a:pt x="30" y="54"/>
                    <a:pt x="31" y="58"/>
                  </a:cubicBezTo>
                  <a:cubicBezTo>
                    <a:pt x="31" y="61"/>
                    <a:pt x="34" y="64"/>
                    <a:pt x="38" y="65"/>
                  </a:cubicBezTo>
                  <a:cubicBezTo>
                    <a:pt x="43" y="67"/>
                    <a:pt x="42" y="70"/>
                    <a:pt x="42" y="72"/>
                  </a:cubicBezTo>
                  <a:cubicBezTo>
                    <a:pt x="42" y="73"/>
                    <a:pt x="42" y="74"/>
                    <a:pt x="42" y="75"/>
                  </a:cubicBezTo>
                  <a:cubicBezTo>
                    <a:pt x="43" y="78"/>
                    <a:pt x="43" y="81"/>
                    <a:pt x="42" y="84"/>
                  </a:cubicBezTo>
                  <a:cubicBezTo>
                    <a:pt x="41" y="86"/>
                    <a:pt x="40" y="88"/>
                    <a:pt x="41" y="89"/>
                  </a:cubicBezTo>
                  <a:cubicBezTo>
                    <a:pt x="41" y="93"/>
                    <a:pt x="39" y="104"/>
                    <a:pt x="36" y="110"/>
                  </a:cubicBezTo>
                  <a:cubicBezTo>
                    <a:pt x="37" y="110"/>
                    <a:pt x="38" y="110"/>
                    <a:pt x="38" y="110"/>
                  </a:cubicBezTo>
                  <a:cubicBezTo>
                    <a:pt x="38" y="110"/>
                    <a:pt x="38" y="111"/>
                    <a:pt x="39" y="111"/>
                  </a:cubicBezTo>
                  <a:cubicBezTo>
                    <a:pt x="39" y="111"/>
                    <a:pt x="40" y="111"/>
                    <a:pt x="40" y="112"/>
                  </a:cubicBezTo>
                  <a:cubicBezTo>
                    <a:pt x="41" y="112"/>
                    <a:pt x="43" y="113"/>
                    <a:pt x="45" y="114"/>
                  </a:cubicBezTo>
                  <a:cubicBezTo>
                    <a:pt x="47" y="115"/>
                    <a:pt x="49" y="116"/>
                    <a:pt x="51" y="117"/>
                  </a:cubicBezTo>
                  <a:cubicBezTo>
                    <a:pt x="52" y="117"/>
                    <a:pt x="54" y="118"/>
                    <a:pt x="55" y="118"/>
                  </a:cubicBezTo>
                  <a:cubicBezTo>
                    <a:pt x="56" y="118"/>
                    <a:pt x="57" y="117"/>
                    <a:pt x="57" y="117"/>
                  </a:cubicBezTo>
                  <a:cubicBezTo>
                    <a:pt x="57" y="116"/>
                    <a:pt x="58" y="114"/>
                    <a:pt x="60" y="114"/>
                  </a:cubicBezTo>
                  <a:cubicBezTo>
                    <a:pt x="63" y="114"/>
                    <a:pt x="65" y="117"/>
                    <a:pt x="66" y="117"/>
                  </a:cubicBezTo>
                  <a:cubicBezTo>
                    <a:pt x="67" y="118"/>
                    <a:pt x="71" y="119"/>
                    <a:pt x="74" y="120"/>
                  </a:cubicBezTo>
                  <a:cubicBezTo>
                    <a:pt x="76" y="120"/>
                    <a:pt x="77" y="120"/>
                    <a:pt x="78" y="120"/>
                  </a:cubicBezTo>
                  <a:cubicBezTo>
                    <a:pt x="79" y="121"/>
                    <a:pt x="81" y="121"/>
                    <a:pt x="83" y="121"/>
                  </a:cubicBezTo>
                  <a:cubicBezTo>
                    <a:pt x="84" y="121"/>
                    <a:pt x="84" y="121"/>
                    <a:pt x="85" y="121"/>
                  </a:cubicBezTo>
                  <a:cubicBezTo>
                    <a:pt x="86" y="120"/>
                    <a:pt x="86" y="120"/>
                    <a:pt x="87" y="120"/>
                  </a:cubicBezTo>
                  <a:cubicBezTo>
                    <a:pt x="87" y="120"/>
                    <a:pt x="87" y="120"/>
                    <a:pt x="87" y="120"/>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823" name="Freeform 1212"/>
            <p:cNvSpPr>
              <a:spLocks/>
            </p:cNvSpPr>
            <p:nvPr/>
          </p:nvSpPr>
          <p:spPr bwMode="auto">
            <a:xfrm>
              <a:off x="2444" y="3312"/>
              <a:ext cx="134" cy="95"/>
            </a:xfrm>
            <a:custGeom>
              <a:avLst/>
              <a:gdLst>
                <a:gd name="T0" fmla="*/ 76 w 139"/>
                <a:gd name="T1" fmla="*/ 5 h 99"/>
                <a:gd name="T2" fmla="*/ 46 w 139"/>
                <a:gd name="T3" fmla="*/ 4 h 99"/>
                <a:gd name="T4" fmla="*/ 17 w 139"/>
                <a:gd name="T5" fmla="*/ 1 h 99"/>
                <a:gd name="T6" fmla="*/ 11 w 139"/>
                <a:gd name="T7" fmla="*/ 2 h 99"/>
                <a:gd name="T8" fmla="*/ 0 w 139"/>
                <a:gd name="T9" fmla="*/ 7 h 99"/>
                <a:gd name="T10" fmla="*/ 6 w 139"/>
                <a:gd name="T11" fmla="*/ 20 h 99"/>
                <a:gd name="T12" fmla="*/ 6 w 139"/>
                <a:gd name="T13" fmla="*/ 19 h 99"/>
                <a:gd name="T14" fmla="*/ 8 w 139"/>
                <a:gd name="T15" fmla="*/ 19 h 99"/>
                <a:gd name="T16" fmla="*/ 8 w 139"/>
                <a:gd name="T17" fmla="*/ 18 h 99"/>
                <a:gd name="T18" fmla="*/ 13 w 139"/>
                <a:gd name="T19" fmla="*/ 22 h 99"/>
                <a:gd name="T20" fmla="*/ 20 w 139"/>
                <a:gd name="T21" fmla="*/ 23 h 99"/>
                <a:gd name="T22" fmla="*/ 26 w 139"/>
                <a:gd name="T23" fmla="*/ 21 h 99"/>
                <a:gd name="T24" fmla="*/ 26 w 139"/>
                <a:gd name="T25" fmla="*/ 21 h 99"/>
                <a:gd name="T26" fmla="*/ 31 w 139"/>
                <a:gd name="T27" fmla="*/ 25 h 99"/>
                <a:gd name="T28" fmla="*/ 35 w 139"/>
                <a:gd name="T29" fmla="*/ 27 h 99"/>
                <a:gd name="T30" fmla="*/ 29 w 139"/>
                <a:gd name="T31" fmla="*/ 34 h 99"/>
                <a:gd name="T32" fmla="*/ 27 w 139"/>
                <a:gd name="T33" fmla="*/ 38 h 99"/>
                <a:gd name="T34" fmla="*/ 26 w 139"/>
                <a:gd name="T35" fmla="*/ 51 h 99"/>
                <a:gd name="T36" fmla="*/ 23 w 139"/>
                <a:gd name="T37" fmla="*/ 56 h 99"/>
                <a:gd name="T38" fmla="*/ 22 w 139"/>
                <a:gd name="T39" fmla="*/ 57 h 99"/>
                <a:gd name="T40" fmla="*/ 24 w 139"/>
                <a:gd name="T41" fmla="*/ 67 h 99"/>
                <a:gd name="T42" fmla="*/ 23 w 139"/>
                <a:gd name="T43" fmla="*/ 70 h 99"/>
                <a:gd name="T44" fmla="*/ 24 w 139"/>
                <a:gd name="T45" fmla="*/ 79 h 99"/>
                <a:gd name="T46" fmla="*/ 21 w 139"/>
                <a:gd name="T47" fmla="*/ 84 h 99"/>
                <a:gd name="T48" fmla="*/ 21 w 139"/>
                <a:gd name="T49" fmla="*/ 84 h 99"/>
                <a:gd name="T50" fmla="*/ 21 w 139"/>
                <a:gd name="T51" fmla="*/ 85 h 99"/>
                <a:gd name="T52" fmla="*/ 21 w 139"/>
                <a:gd name="T53" fmla="*/ 85 h 99"/>
                <a:gd name="T54" fmla="*/ 33 w 139"/>
                <a:gd name="T55" fmla="*/ 92 h 99"/>
                <a:gd name="T56" fmla="*/ 40 w 139"/>
                <a:gd name="T57" fmla="*/ 98 h 99"/>
                <a:gd name="T58" fmla="*/ 47 w 139"/>
                <a:gd name="T59" fmla="*/ 94 h 99"/>
                <a:gd name="T60" fmla="*/ 51 w 139"/>
                <a:gd name="T61" fmla="*/ 94 h 99"/>
                <a:gd name="T62" fmla="*/ 66 w 139"/>
                <a:gd name="T63" fmla="*/ 90 h 99"/>
                <a:gd name="T64" fmla="*/ 75 w 139"/>
                <a:gd name="T65" fmla="*/ 90 h 99"/>
                <a:gd name="T66" fmla="*/ 91 w 139"/>
                <a:gd name="T67" fmla="*/ 80 h 99"/>
                <a:gd name="T68" fmla="*/ 93 w 139"/>
                <a:gd name="T69" fmla="*/ 74 h 99"/>
                <a:gd name="T70" fmla="*/ 102 w 139"/>
                <a:gd name="T71" fmla="*/ 65 h 99"/>
                <a:gd name="T72" fmla="*/ 102 w 139"/>
                <a:gd name="T73" fmla="*/ 48 h 99"/>
                <a:gd name="T74" fmla="*/ 111 w 139"/>
                <a:gd name="T75" fmla="*/ 38 h 99"/>
                <a:gd name="T76" fmla="*/ 130 w 139"/>
                <a:gd name="T77" fmla="*/ 27 h 99"/>
                <a:gd name="T78" fmla="*/ 138 w 139"/>
                <a:gd name="T79" fmla="*/ 18 h 99"/>
                <a:gd name="T80" fmla="*/ 134 w 139"/>
                <a:gd name="T81" fmla="*/ 19 h 99"/>
                <a:gd name="T82" fmla="*/ 124 w 139"/>
                <a:gd name="T83" fmla="*/ 17 h 99"/>
                <a:gd name="T84" fmla="*/ 112 w 139"/>
                <a:gd name="T85" fmla="*/ 13 h 99"/>
                <a:gd name="T86" fmla="*/ 106 w 139"/>
                <a:gd name="T87" fmla="*/ 16 h 99"/>
                <a:gd name="T88" fmla="*/ 94 w 139"/>
                <a:gd name="T89" fmla="*/ 11 h 99"/>
                <a:gd name="T90" fmla="*/ 88 w 139"/>
                <a:gd name="T91" fmla="*/ 9 h 99"/>
                <a:gd name="T92" fmla="*/ 83 w 139"/>
                <a:gd name="T93" fmla="*/ 6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39" h="99">
                  <a:moveTo>
                    <a:pt x="83" y="6"/>
                  </a:moveTo>
                  <a:cubicBezTo>
                    <a:pt x="82" y="6"/>
                    <a:pt x="79" y="6"/>
                    <a:pt x="76" y="5"/>
                  </a:cubicBezTo>
                  <a:cubicBezTo>
                    <a:pt x="72" y="4"/>
                    <a:pt x="68" y="4"/>
                    <a:pt x="64" y="4"/>
                  </a:cubicBezTo>
                  <a:cubicBezTo>
                    <a:pt x="61" y="4"/>
                    <a:pt x="54" y="4"/>
                    <a:pt x="46" y="4"/>
                  </a:cubicBezTo>
                  <a:cubicBezTo>
                    <a:pt x="39" y="4"/>
                    <a:pt x="31" y="3"/>
                    <a:pt x="27" y="4"/>
                  </a:cubicBezTo>
                  <a:cubicBezTo>
                    <a:pt x="22" y="4"/>
                    <a:pt x="19" y="2"/>
                    <a:pt x="17" y="1"/>
                  </a:cubicBezTo>
                  <a:cubicBezTo>
                    <a:pt x="16" y="1"/>
                    <a:pt x="15" y="0"/>
                    <a:pt x="13" y="0"/>
                  </a:cubicBezTo>
                  <a:cubicBezTo>
                    <a:pt x="12" y="0"/>
                    <a:pt x="12" y="0"/>
                    <a:pt x="11" y="2"/>
                  </a:cubicBezTo>
                  <a:cubicBezTo>
                    <a:pt x="10" y="3"/>
                    <a:pt x="9" y="6"/>
                    <a:pt x="4" y="6"/>
                  </a:cubicBezTo>
                  <a:cubicBezTo>
                    <a:pt x="2" y="6"/>
                    <a:pt x="1" y="7"/>
                    <a:pt x="0" y="7"/>
                  </a:cubicBezTo>
                  <a:cubicBezTo>
                    <a:pt x="0" y="8"/>
                    <a:pt x="1" y="9"/>
                    <a:pt x="3" y="11"/>
                  </a:cubicBezTo>
                  <a:cubicBezTo>
                    <a:pt x="6" y="13"/>
                    <a:pt x="6" y="16"/>
                    <a:pt x="6" y="20"/>
                  </a:cubicBezTo>
                  <a:cubicBezTo>
                    <a:pt x="6" y="20"/>
                    <a:pt x="6" y="20"/>
                    <a:pt x="6" y="20"/>
                  </a:cubicBezTo>
                  <a:cubicBezTo>
                    <a:pt x="6" y="19"/>
                    <a:pt x="6" y="19"/>
                    <a:pt x="6" y="19"/>
                  </a:cubicBezTo>
                  <a:cubicBezTo>
                    <a:pt x="7" y="19"/>
                    <a:pt x="7" y="19"/>
                    <a:pt x="7" y="19"/>
                  </a:cubicBezTo>
                  <a:cubicBezTo>
                    <a:pt x="7" y="19"/>
                    <a:pt x="7" y="19"/>
                    <a:pt x="8" y="19"/>
                  </a:cubicBezTo>
                  <a:cubicBezTo>
                    <a:pt x="8" y="18"/>
                    <a:pt x="8" y="18"/>
                    <a:pt x="8" y="18"/>
                  </a:cubicBezTo>
                  <a:cubicBezTo>
                    <a:pt x="8" y="18"/>
                    <a:pt x="8" y="18"/>
                    <a:pt x="8" y="18"/>
                  </a:cubicBezTo>
                  <a:cubicBezTo>
                    <a:pt x="9" y="18"/>
                    <a:pt x="9" y="18"/>
                    <a:pt x="9" y="18"/>
                  </a:cubicBezTo>
                  <a:cubicBezTo>
                    <a:pt x="11" y="18"/>
                    <a:pt x="12" y="19"/>
                    <a:pt x="13" y="22"/>
                  </a:cubicBezTo>
                  <a:cubicBezTo>
                    <a:pt x="13" y="22"/>
                    <a:pt x="15" y="22"/>
                    <a:pt x="16" y="22"/>
                  </a:cubicBezTo>
                  <a:cubicBezTo>
                    <a:pt x="18" y="22"/>
                    <a:pt x="20" y="22"/>
                    <a:pt x="20" y="23"/>
                  </a:cubicBezTo>
                  <a:cubicBezTo>
                    <a:pt x="20" y="23"/>
                    <a:pt x="21" y="22"/>
                    <a:pt x="21" y="22"/>
                  </a:cubicBezTo>
                  <a:cubicBezTo>
                    <a:pt x="22" y="21"/>
                    <a:pt x="24" y="21"/>
                    <a:pt x="26" y="21"/>
                  </a:cubicBezTo>
                  <a:cubicBezTo>
                    <a:pt x="26" y="21"/>
                    <a:pt x="26" y="21"/>
                    <a:pt x="26" y="21"/>
                  </a:cubicBezTo>
                  <a:cubicBezTo>
                    <a:pt x="26" y="21"/>
                    <a:pt x="26" y="21"/>
                    <a:pt x="26" y="21"/>
                  </a:cubicBezTo>
                  <a:cubicBezTo>
                    <a:pt x="28" y="21"/>
                    <a:pt x="30" y="22"/>
                    <a:pt x="30" y="23"/>
                  </a:cubicBezTo>
                  <a:cubicBezTo>
                    <a:pt x="31" y="24"/>
                    <a:pt x="31" y="24"/>
                    <a:pt x="31" y="25"/>
                  </a:cubicBezTo>
                  <a:cubicBezTo>
                    <a:pt x="31" y="25"/>
                    <a:pt x="31" y="25"/>
                    <a:pt x="32" y="25"/>
                  </a:cubicBezTo>
                  <a:cubicBezTo>
                    <a:pt x="33" y="25"/>
                    <a:pt x="34" y="26"/>
                    <a:pt x="35" y="27"/>
                  </a:cubicBezTo>
                  <a:cubicBezTo>
                    <a:pt x="35" y="29"/>
                    <a:pt x="34" y="30"/>
                    <a:pt x="33" y="31"/>
                  </a:cubicBezTo>
                  <a:cubicBezTo>
                    <a:pt x="32" y="32"/>
                    <a:pt x="30" y="33"/>
                    <a:pt x="29" y="34"/>
                  </a:cubicBezTo>
                  <a:cubicBezTo>
                    <a:pt x="28" y="35"/>
                    <a:pt x="27" y="36"/>
                    <a:pt x="26" y="36"/>
                  </a:cubicBezTo>
                  <a:cubicBezTo>
                    <a:pt x="26" y="36"/>
                    <a:pt x="27" y="38"/>
                    <a:pt x="27" y="38"/>
                  </a:cubicBezTo>
                  <a:cubicBezTo>
                    <a:pt x="28" y="41"/>
                    <a:pt x="29" y="45"/>
                    <a:pt x="27" y="48"/>
                  </a:cubicBezTo>
                  <a:cubicBezTo>
                    <a:pt x="26" y="49"/>
                    <a:pt x="26" y="50"/>
                    <a:pt x="26" y="51"/>
                  </a:cubicBezTo>
                  <a:cubicBezTo>
                    <a:pt x="26" y="53"/>
                    <a:pt x="27" y="54"/>
                    <a:pt x="26" y="55"/>
                  </a:cubicBezTo>
                  <a:cubicBezTo>
                    <a:pt x="25" y="56"/>
                    <a:pt x="24" y="56"/>
                    <a:pt x="23" y="56"/>
                  </a:cubicBezTo>
                  <a:cubicBezTo>
                    <a:pt x="22" y="56"/>
                    <a:pt x="22" y="56"/>
                    <a:pt x="21" y="57"/>
                  </a:cubicBezTo>
                  <a:cubicBezTo>
                    <a:pt x="21" y="57"/>
                    <a:pt x="21" y="57"/>
                    <a:pt x="22" y="57"/>
                  </a:cubicBezTo>
                  <a:cubicBezTo>
                    <a:pt x="26" y="61"/>
                    <a:pt x="27" y="63"/>
                    <a:pt x="26" y="65"/>
                  </a:cubicBezTo>
                  <a:cubicBezTo>
                    <a:pt x="26" y="66"/>
                    <a:pt x="26" y="67"/>
                    <a:pt x="24" y="67"/>
                  </a:cubicBezTo>
                  <a:cubicBezTo>
                    <a:pt x="23" y="67"/>
                    <a:pt x="22" y="69"/>
                    <a:pt x="22" y="70"/>
                  </a:cubicBezTo>
                  <a:cubicBezTo>
                    <a:pt x="22" y="70"/>
                    <a:pt x="23" y="70"/>
                    <a:pt x="23" y="70"/>
                  </a:cubicBezTo>
                  <a:cubicBezTo>
                    <a:pt x="25" y="72"/>
                    <a:pt x="27" y="74"/>
                    <a:pt x="27" y="76"/>
                  </a:cubicBezTo>
                  <a:cubicBezTo>
                    <a:pt x="27" y="77"/>
                    <a:pt x="26" y="78"/>
                    <a:pt x="24" y="79"/>
                  </a:cubicBezTo>
                  <a:cubicBezTo>
                    <a:pt x="21" y="79"/>
                    <a:pt x="21" y="80"/>
                    <a:pt x="21" y="83"/>
                  </a:cubicBezTo>
                  <a:cubicBezTo>
                    <a:pt x="21" y="83"/>
                    <a:pt x="21" y="84"/>
                    <a:pt x="21" y="84"/>
                  </a:cubicBezTo>
                  <a:cubicBezTo>
                    <a:pt x="21" y="84"/>
                    <a:pt x="21" y="84"/>
                    <a:pt x="21" y="84"/>
                  </a:cubicBezTo>
                  <a:cubicBezTo>
                    <a:pt x="21" y="84"/>
                    <a:pt x="21" y="84"/>
                    <a:pt x="21" y="84"/>
                  </a:cubicBezTo>
                  <a:cubicBezTo>
                    <a:pt x="21" y="84"/>
                    <a:pt x="21" y="84"/>
                    <a:pt x="21" y="84"/>
                  </a:cubicBezTo>
                  <a:cubicBezTo>
                    <a:pt x="21" y="84"/>
                    <a:pt x="21" y="84"/>
                    <a:pt x="21" y="85"/>
                  </a:cubicBezTo>
                  <a:cubicBezTo>
                    <a:pt x="21" y="85"/>
                    <a:pt x="21" y="85"/>
                    <a:pt x="21" y="85"/>
                  </a:cubicBezTo>
                  <a:cubicBezTo>
                    <a:pt x="21" y="85"/>
                    <a:pt x="21" y="85"/>
                    <a:pt x="21" y="85"/>
                  </a:cubicBezTo>
                  <a:cubicBezTo>
                    <a:pt x="24" y="85"/>
                    <a:pt x="26" y="85"/>
                    <a:pt x="27" y="86"/>
                  </a:cubicBezTo>
                  <a:cubicBezTo>
                    <a:pt x="30" y="87"/>
                    <a:pt x="31" y="90"/>
                    <a:pt x="33" y="92"/>
                  </a:cubicBezTo>
                  <a:cubicBezTo>
                    <a:pt x="35" y="96"/>
                    <a:pt x="37" y="99"/>
                    <a:pt x="40" y="99"/>
                  </a:cubicBezTo>
                  <a:cubicBezTo>
                    <a:pt x="40" y="99"/>
                    <a:pt x="40" y="98"/>
                    <a:pt x="40" y="98"/>
                  </a:cubicBezTo>
                  <a:cubicBezTo>
                    <a:pt x="40" y="98"/>
                    <a:pt x="40" y="96"/>
                    <a:pt x="41" y="95"/>
                  </a:cubicBezTo>
                  <a:cubicBezTo>
                    <a:pt x="43" y="94"/>
                    <a:pt x="44" y="94"/>
                    <a:pt x="47" y="94"/>
                  </a:cubicBezTo>
                  <a:cubicBezTo>
                    <a:pt x="48" y="94"/>
                    <a:pt x="48" y="95"/>
                    <a:pt x="49" y="95"/>
                  </a:cubicBezTo>
                  <a:cubicBezTo>
                    <a:pt x="50" y="95"/>
                    <a:pt x="50" y="94"/>
                    <a:pt x="51" y="94"/>
                  </a:cubicBezTo>
                  <a:cubicBezTo>
                    <a:pt x="53" y="92"/>
                    <a:pt x="55" y="91"/>
                    <a:pt x="60" y="91"/>
                  </a:cubicBezTo>
                  <a:cubicBezTo>
                    <a:pt x="62" y="91"/>
                    <a:pt x="64" y="90"/>
                    <a:pt x="66" y="90"/>
                  </a:cubicBezTo>
                  <a:cubicBezTo>
                    <a:pt x="69" y="90"/>
                    <a:pt x="72" y="90"/>
                    <a:pt x="74" y="90"/>
                  </a:cubicBezTo>
                  <a:cubicBezTo>
                    <a:pt x="75" y="90"/>
                    <a:pt x="75" y="90"/>
                    <a:pt x="75" y="90"/>
                  </a:cubicBezTo>
                  <a:cubicBezTo>
                    <a:pt x="76" y="90"/>
                    <a:pt x="79" y="90"/>
                    <a:pt x="80" y="87"/>
                  </a:cubicBezTo>
                  <a:cubicBezTo>
                    <a:pt x="81" y="84"/>
                    <a:pt x="86" y="81"/>
                    <a:pt x="91" y="80"/>
                  </a:cubicBezTo>
                  <a:cubicBezTo>
                    <a:pt x="92" y="80"/>
                    <a:pt x="93" y="79"/>
                    <a:pt x="93" y="75"/>
                  </a:cubicBezTo>
                  <a:cubicBezTo>
                    <a:pt x="93" y="75"/>
                    <a:pt x="93" y="74"/>
                    <a:pt x="93" y="74"/>
                  </a:cubicBezTo>
                  <a:cubicBezTo>
                    <a:pt x="93" y="72"/>
                    <a:pt x="96" y="70"/>
                    <a:pt x="99" y="67"/>
                  </a:cubicBezTo>
                  <a:cubicBezTo>
                    <a:pt x="100" y="67"/>
                    <a:pt x="101" y="65"/>
                    <a:pt x="102" y="65"/>
                  </a:cubicBezTo>
                  <a:cubicBezTo>
                    <a:pt x="101" y="65"/>
                    <a:pt x="101" y="64"/>
                    <a:pt x="101" y="63"/>
                  </a:cubicBezTo>
                  <a:cubicBezTo>
                    <a:pt x="100" y="59"/>
                    <a:pt x="98" y="53"/>
                    <a:pt x="102" y="48"/>
                  </a:cubicBezTo>
                  <a:cubicBezTo>
                    <a:pt x="104" y="44"/>
                    <a:pt x="107" y="42"/>
                    <a:pt x="108" y="41"/>
                  </a:cubicBezTo>
                  <a:cubicBezTo>
                    <a:pt x="110" y="39"/>
                    <a:pt x="111" y="39"/>
                    <a:pt x="111" y="38"/>
                  </a:cubicBezTo>
                  <a:cubicBezTo>
                    <a:pt x="111" y="32"/>
                    <a:pt x="119" y="31"/>
                    <a:pt x="123" y="30"/>
                  </a:cubicBezTo>
                  <a:cubicBezTo>
                    <a:pt x="126" y="30"/>
                    <a:pt x="128" y="29"/>
                    <a:pt x="130" y="27"/>
                  </a:cubicBezTo>
                  <a:cubicBezTo>
                    <a:pt x="131" y="26"/>
                    <a:pt x="133" y="25"/>
                    <a:pt x="135" y="24"/>
                  </a:cubicBezTo>
                  <a:cubicBezTo>
                    <a:pt x="137" y="23"/>
                    <a:pt x="139" y="22"/>
                    <a:pt x="138" y="18"/>
                  </a:cubicBezTo>
                  <a:cubicBezTo>
                    <a:pt x="138" y="18"/>
                    <a:pt x="137" y="18"/>
                    <a:pt x="136" y="19"/>
                  </a:cubicBezTo>
                  <a:cubicBezTo>
                    <a:pt x="135" y="19"/>
                    <a:pt x="135" y="19"/>
                    <a:pt x="134" y="19"/>
                  </a:cubicBezTo>
                  <a:cubicBezTo>
                    <a:pt x="132" y="19"/>
                    <a:pt x="130" y="18"/>
                    <a:pt x="128" y="18"/>
                  </a:cubicBezTo>
                  <a:cubicBezTo>
                    <a:pt x="127" y="18"/>
                    <a:pt x="126" y="18"/>
                    <a:pt x="124" y="17"/>
                  </a:cubicBezTo>
                  <a:cubicBezTo>
                    <a:pt x="119" y="17"/>
                    <a:pt x="116" y="16"/>
                    <a:pt x="114" y="14"/>
                  </a:cubicBezTo>
                  <a:cubicBezTo>
                    <a:pt x="113" y="14"/>
                    <a:pt x="112" y="13"/>
                    <a:pt x="112" y="13"/>
                  </a:cubicBezTo>
                  <a:cubicBezTo>
                    <a:pt x="111" y="14"/>
                    <a:pt x="110" y="15"/>
                    <a:pt x="108" y="16"/>
                  </a:cubicBezTo>
                  <a:cubicBezTo>
                    <a:pt x="107" y="16"/>
                    <a:pt x="107" y="16"/>
                    <a:pt x="106" y="16"/>
                  </a:cubicBezTo>
                  <a:cubicBezTo>
                    <a:pt x="104" y="16"/>
                    <a:pt x="102" y="15"/>
                    <a:pt x="100" y="14"/>
                  </a:cubicBezTo>
                  <a:cubicBezTo>
                    <a:pt x="99" y="13"/>
                    <a:pt x="96" y="12"/>
                    <a:pt x="94" y="11"/>
                  </a:cubicBezTo>
                  <a:cubicBezTo>
                    <a:pt x="92" y="11"/>
                    <a:pt x="90" y="10"/>
                    <a:pt x="89" y="9"/>
                  </a:cubicBezTo>
                  <a:cubicBezTo>
                    <a:pt x="89" y="9"/>
                    <a:pt x="89" y="9"/>
                    <a:pt x="88" y="9"/>
                  </a:cubicBezTo>
                  <a:cubicBezTo>
                    <a:pt x="88" y="8"/>
                    <a:pt x="87" y="8"/>
                    <a:pt x="86" y="7"/>
                  </a:cubicBezTo>
                  <a:cubicBezTo>
                    <a:pt x="85" y="7"/>
                    <a:pt x="84" y="6"/>
                    <a:pt x="83" y="6"/>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824" name="Freeform 1213"/>
            <p:cNvSpPr>
              <a:spLocks/>
            </p:cNvSpPr>
            <p:nvPr/>
          </p:nvSpPr>
          <p:spPr bwMode="auto">
            <a:xfrm>
              <a:off x="2685" y="3270"/>
              <a:ext cx="31" cy="15"/>
            </a:xfrm>
            <a:custGeom>
              <a:avLst/>
              <a:gdLst>
                <a:gd name="T0" fmla="*/ 33 w 33"/>
                <a:gd name="T1" fmla="*/ 1 h 16"/>
                <a:gd name="T2" fmla="*/ 33 w 33"/>
                <a:gd name="T3" fmla="*/ 0 h 16"/>
                <a:gd name="T4" fmla="*/ 33 w 33"/>
                <a:gd name="T5" fmla="*/ 0 h 16"/>
                <a:gd name="T6" fmla="*/ 32 w 33"/>
                <a:gd name="T7" fmla="*/ 0 h 16"/>
                <a:gd name="T8" fmla="*/ 31 w 33"/>
                <a:gd name="T9" fmla="*/ 1 h 16"/>
                <a:gd name="T10" fmla="*/ 31 w 33"/>
                <a:gd name="T11" fmla="*/ 1 h 16"/>
                <a:gd name="T12" fmla="*/ 30 w 33"/>
                <a:gd name="T13" fmla="*/ 1 h 16"/>
                <a:gd name="T14" fmla="*/ 29 w 33"/>
                <a:gd name="T15" fmla="*/ 2 h 16"/>
                <a:gd name="T16" fmla="*/ 28 w 33"/>
                <a:gd name="T17" fmla="*/ 2 h 16"/>
                <a:gd name="T18" fmla="*/ 25 w 33"/>
                <a:gd name="T19" fmla="*/ 2 h 16"/>
                <a:gd name="T20" fmla="*/ 20 w 33"/>
                <a:gd name="T21" fmla="*/ 4 h 16"/>
                <a:gd name="T22" fmla="*/ 16 w 33"/>
                <a:gd name="T23" fmla="*/ 6 h 16"/>
                <a:gd name="T24" fmla="*/ 11 w 33"/>
                <a:gd name="T25" fmla="*/ 5 h 16"/>
                <a:gd name="T26" fmla="*/ 3 w 33"/>
                <a:gd name="T27" fmla="*/ 3 h 16"/>
                <a:gd name="T28" fmla="*/ 0 w 33"/>
                <a:gd name="T29" fmla="*/ 3 h 16"/>
                <a:gd name="T30" fmla="*/ 0 w 33"/>
                <a:gd name="T31" fmla="*/ 4 h 16"/>
                <a:gd name="T32" fmla="*/ 0 w 33"/>
                <a:gd name="T33" fmla="*/ 5 h 16"/>
                <a:gd name="T34" fmla="*/ 0 w 33"/>
                <a:gd name="T35" fmla="*/ 8 h 16"/>
                <a:gd name="T36" fmla="*/ 0 w 33"/>
                <a:gd name="T37" fmla="*/ 8 h 16"/>
                <a:gd name="T38" fmla="*/ 0 w 33"/>
                <a:gd name="T39" fmla="*/ 11 h 16"/>
                <a:gd name="T40" fmla="*/ 0 w 33"/>
                <a:gd name="T41" fmla="*/ 12 h 16"/>
                <a:gd name="T42" fmla="*/ 0 w 33"/>
                <a:gd name="T43" fmla="*/ 13 h 16"/>
                <a:gd name="T44" fmla="*/ 3 w 33"/>
                <a:gd name="T45" fmla="*/ 13 h 16"/>
                <a:gd name="T46" fmla="*/ 6 w 33"/>
                <a:gd name="T47" fmla="*/ 13 h 16"/>
                <a:gd name="T48" fmla="*/ 9 w 33"/>
                <a:gd name="T49" fmla="*/ 16 h 16"/>
                <a:gd name="T50" fmla="*/ 9 w 33"/>
                <a:gd name="T51" fmla="*/ 16 h 16"/>
                <a:gd name="T52" fmla="*/ 9 w 33"/>
                <a:gd name="T53" fmla="*/ 16 h 16"/>
                <a:gd name="T54" fmla="*/ 10 w 33"/>
                <a:gd name="T55" fmla="*/ 16 h 16"/>
                <a:gd name="T56" fmla="*/ 11 w 33"/>
                <a:gd name="T57" fmla="*/ 16 h 16"/>
                <a:gd name="T58" fmla="*/ 11 w 33"/>
                <a:gd name="T59" fmla="*/ 16 h 16"/>
                <a:gd name="T60" fmla="*/ 12 w 33"/>
                <a:gd name="T61" fmla="*/ 16 h 16"/>
                <a:gd name="T62" fmla="*/ 12 w 33"/>
                <a:gd name="T63" fmla="*/ 16 h 16"/>
                <a:gd name="T64" fmla="*/ 13 w 33"/>
                <a:gd name="T65" fmla="*/ 15 h 16"/>
                <a:gd name="T66" fmla="*/ 13 w 33"/>
                <a:gd name="T67" fmla="*/ 15 h 16"/>
                <a:gd name="T68" fmla="*/ 13 w 33"/>
                <a:gd name="T69" fmla="*/ 15 h 16"/>
                <a:gd name="T70" fmla="*/ 14 w 33"/>
                <a:gd name="T71" fmla="*/ 15 h 16"/>
                <a:gd name="T72" fmla="*/ 14 w 33"/>
                <a:gd name="T73" fmla="*/ 15 h 16"/>
                <a:gd name="T74" fmla="*/ 14 w 33"/>
                <a:gd name="T75" fmla="*/ 15 h 16"/>
                <a:gd name="T76" fmla="*/ 14 w 33"/>
                <a:gd name="T77" fmla="*/ 15 h 16"/>
                <a:gd name="T78" fmla="*/ 14 w 33"/>
                <a:gd name="T79" fmla="*/ 15 h 16"/>
                <a:gd name="T80" fmla="*/ 19 w 33"/>
                <a:gd name="T81" fmla="*/ 15 h 16"/>
                <a:gd name="T82" fmla="*/ 21 w 33"/>
                <a:gd name="T83" fmla="*/ 16 h 16"/>
                <a:gd name="T84" fmla="*/ 25 w 33"/>
                <a:gd name="T85" fmla="*/ 10 h 16"/>
                <a:gd name="T86" fmla="*/ 26 w 33"/>
                <a:gd name="T87" fmla="*/ 9 h 16"/>
                <a:gd name="T88" fmla="*/ 29 w 33"/>
                <a:gd name="T89" fmla="*/ 5 h 16"/>
                <a:gd name="T90" fmla="*/ 29 w 33"/>
                <a:gd name="T91" fmla="*/ 4 h 16"/>
                <a:gd name="T92" fmla="*/ 30 w 33"/>
                <a:gd name="T93" fmla="*/ 4 h 16"/>
                <a:gd name="T94" fmla="*/ 31 w 33"/>
                <a:gd name="T95" fmla="*/ 3 h 16"/>
                <a:gd name="T96" fmla="*/ 32 w 33"/>
                <a:gd name="T97" fmla="*/ 3 h 16"/>
                <a:gd name="T98" fmla="*/ 32 w 33"/>
                <a:gd name="T99" fmla="*/ 2 h 16"/>
                <a:gd name="T100" fmla="*/ 33 w 33"/>
                <a:gd name="T101" fmla="*/ 1 h 16"/>
                <a:gd name="T102" fmla="*/ 33 w 33"/>
                <a:gd name="T103" fmla="*/ 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3" h="16">
                  <a:moveTo>
                    <a:pt x="33" y="1"/>
                  </a:moveTo>
                  <a:cubicBezTo>
                    <a:pt x="33" y="1"/>
                    <a:pt x="33" y="0"/>
                    <a:pt x="33" y="0"/>
                  </a:cubicBezTo>
                  <a:cubicBezTo>
                    <a:pt x="33" y="0"/>
                    <a:pt x="33" y="0"/>
                    <a:pt x="33" y="0"/>
                  </a:cubicBezTo>
                  <a:cubicBezTo>
                    <a:pt x="32" y="0"/>
                    <a:pt x="32" y="0"/>
                    <a:pt x="32" y="0"/>
                  </a:cubicBezTo>
                  <a:cubicBezTo>
                    <a:pt x="32" y="0"/>
                    <a:pt x="32" y="1"/>
                    <a:pt x="31" y="1"/>
                  </a:cubicBezTo>
                  <a:cubicBezTo>
                    <a:pt x="31" y="1"/>
                    <a:pt x="31" y="1"/>
                    <a:pt x="31" y="1"/>
                  </a:cubicBezTo>
                  <a:cubicBezTo>
                    <a:pt x="30" y="1"/>
                    <a:pt x="30" y="1"/>
                    <a:pt x="30" y="1"/>
                  </a:cubicBezTo>
                  <a:cubicBezTo>
                    <a:pt x="29" y="2"/>
                    <a:pt x="29" y="2"/>
                    <a:pt x="29" y="2"/>
                  </a:cubicBezTo>
                  <a:cubicBezTo>
                    <a:pt x="28" y="2"/>
                    <a:pt x="28" y="2"/>
                    <a:pt x="28" y="2"/>
                  </a:cubicBezTo>
                  <a:cubicBezTo>
                    <a:pt x="27" y="2"/>
                    <a:pt x="26" y="2"/>
                    <a:pt x="25" y="2"/>
                  </a:cubicBezTo>
                  <a:cubicBezTo>
                    <a:pt x="23" y="2"/>
                    <a:pt x="21" y="3"/>
                    <a:pt x="20" y="4"/>
                  </a:cubicBezTo>
                  <a:cubicBezTo>
                    <a:pt x="18" y="5"/>
                    <a:pt x="17" y="6"/>
                    <a:pt x="16" y="6"/>
                  </a:cubicBezTo>
                  <a:cubicBezTo>
                    <a:pt x="15" y="6"/>
                    <a:pt x="13" y="5"/>
                    <a:pt x="11" y="5"/>
                  </a:cubicBezTo>
                  <a:cubicBezTo>
                    <a:pt x="8" y="4"/>
                    <a:pt x="5" y="4"/>
                    <a:pt x="3" y="3"/>
                  </a:cubicBezTo>
                  <a:cubicBezTo>
                    <a:pt x="2" y="3"/>
                    <a:pt x="1" y="3"/>
                    <a:pt x="0" y="3"/>
                  </a:cubicBezTo>
                  <a:cubicBezTo>
                    <a:pt x="0" y="3"/>
                    <a:pt x="0" y="4"/>
                    <a:pt x="0" y="4"/>
                  </a:cubicBezTo>
                  <a:cubicBezTo>
                    <a:pt x="0" y="4"/>
                    <a:pt x="0" y="5"/>
                    <a:pt x="0" y="5"/>
                  </a:cubicBezTo>
                  <a:cubicBezTo>
                    <a:pt x="0" y="6"/>
                    <a:pt x="0" y="7"/>
                    <a:pt x="0" y="8"/>
                  </a:cubicBezTo>
                  <a:cubicBezTo>
                    <a:pt x="0" y="8"/>
                    <a:pt x="0" y="8"/>
                    <a:pt x="0" y="8"/>
                  </a:cubicBezTo>
                  <a:cubicBezTo>
                    <a:pt x="0" y="9"/>
                    <a:pt x="0" y="10"/>
                    <a:pt x="0" y="11"/>
                  </a:cubicBezTo>
                  <a:cubicBezTo>
                    <a:pt x="0" y="12"/>
                    <a:pt x="0" y="12"/>
                    <a:pt x="0" y="12"/>
                  </a:cubicBezTo>
                  <a:cubicBezTo>
                    <a:pt x="0" y="13"/>
                    <a:pt x="0" y="13"/>
                    <a:pt x="0" y="13"/>
                  </a:cubicBezTo>
                  <a:cubicBezTo>
                    <a:pt x="1" y="13"/>
                    <a:pt x="2" y="13"/>
                    <a:pt x="3" y="13"/>
                  </a:cubicBezTo>
                  <a:cubicBezTo>
                    <a:pt x="4" y="13"/>
                    <a:pt x="5" y="13"/>
                    <a:pt x="6" y="13"/>
                  </a:cubicBezTo>
                  <a:cubicBezTo>
                    <a:pt x="8" y="14"/>
                    <a:pt x="8" y="15"/>
                    <a:pt x="9" y="16"/>
                  </a:cubicBezTo>
                  <a:cubicBezTo>
                    <a:pt x="9" y="16"/>
                    <a:pt x="9" y="16"/>
                    <a:pt x="9" y="16"/>
                  </a:cubicBezTo>
                  <a:cubicBezTo>
                    <a:pt x="9" y="16"/>
                    <a:pt x="9" y="16"/>
                    <a:pt x="9" y="16"/>
                  </a:cubicBezTo>
                  <a:cubicBezTo>
                    <a:pt x="9" y="16"/>
                    <a:pt x="10" y="16"/>
                    <a:pt x="10" y="16"/>
                  </a:cubicBezTo>
                  <a:cubicBezTo>
                    <a:pt x="10" y="16"/>
                    <a:pt x="11" y="16"/>
                    <a:pt x="11" y="16"/>
                  </a:cubicBezTo>
                  <a:cubicBezTo>
                    <a:pt x="11" y="16"/>
                    <a:pt x="11" y="16"/>
                    <a:pt x="11" y="16"/>
                  </a:cubicBezTo>
                  <a:cubicBezTo>
                    <a:pt x="12" y="16"/>
                    <a:pt x="12" y="16"/>
                    <a:pt x="12" y="16"/>
                  </a:cubicBezTo>
                  <a:cubicBezTo>
                    <a:pt x="12" y="16"/>
                    <a:pt x="12" y="16"/>
                    <a:pt x="12" y="16"/>
                  </a:cubicBezTo>
                  <a:cubicBezTo>
                    <a:pt x="13" y="16"/>
                    <a:pt x="13" y="15"/>
                    <a:pt x="13" y="15"/>
                  </a:cubicBezTo>
                  <a:cubicBezTo>
                    <a:pt x="13" y="15"/>
                    <a:pt x="13" y="15"/>
                    <a:pt x="13" y="15"/>
                  </a:cubicBezTo>
                  <a:cubicBezTo>
                    <a:pt x="13" y="15"/>
                    <a:pt x="13" y="15"/>
                    <a:pt x="13"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6" y="15"/>
                    <a:pt x="18" y="15"/>
                    <a:pt x="19" y="15"/>
                  </a:cubicBezTo>
                  <a:cubicBezTo>
                    <a:pt x="20" y="15"/>
                    <a:pt x="20" y="16"/>
                    <a:pt x="21" y="16"/>
                  </a:cubicBezTo>
                  <a:cubicBezTo>
                    <a:pt x="21" y="14"/>
                    <a:pt x="23" y="11"/>
                    <a:pt x="25" y="10"/>
                  </a:cubicBezTo>
                  <a:cubicBezTo>
                    <a:pt x="25" y="10"/>
                    <a:pt x="26" y="10"/>
                    <a:pt x="26" y="9"/>
                  </a:cubicBezTo>
                  <a:cubicBezTo>
                    <a:pt x="26" y="8"/>
                    <a:pt x="26" y="5"/>
                    <a:pt x="29" y="5"/>
                  </a:cubicBezTo>
                  <a:cubicBezTo>
                    <a:pt x="29" y="5"/>
                    <a:pt x="29" y="5"/>
                    <a:pt x="29" y="4"/>
                  </a:cubicBezTo>
                  <a:cubicBezTo>
                    <a:pt x="30" y="4"/>
                    <a:pt x="30" y="4"/>
                    <a:pt x="30" y="4"/>
                  </a:cubicBezTo>
                  <a:cubicBezTo>
                    <a:pt x="30" y="4"/>
                    <a:pt x="31" y="4"/>
                    <a:pt x="31" y="3"/>
                  </a:cubicBezTo>
                  <a:cubicBezTo>
                    <a:pt x="31" y="3"/>
                    <a:pt x="32" y="3"/>
                    <a:pt x="32" y="3"/>
                  </a:cubicBezTo>
                  <a:cubicBezTo>
                    <a:pt x="32" y="2"/>
                    <a:pt x="32" y="2"/>
                    <a:pt x="32" y="2"/>
                  </a:cubicBezTo>
                  <a:cubicBezTo>
                    <a:pt x="33" y="2"/>
                    <a:pt x="33" y="2"/>
                    <a:pt x="33" y="1"/>
                  </a:cubicBezTo>
                  <a:cubicBezTo>
                    <a:pt x="33" y="1"/>
                    <a:pt x="33" y="1"/>
                    <a:pt x="33" y="1"/>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825" name="Freeform 1214"/>
            <p:cNvSpPr>
              <a:spLocks/>
            </p:cNvSpPr>
            <p:nvPr/>
          </p:nvSpPr>
          <p:spPr bwMode="auto">
            <a:xfrm>
              <a:off x="2760" y="3338"/>
              <a:ext cx="64" cy="62"/>
            </a:xfrm>
            <a:custGeom>
              <a:avLst/>
              <a:gdLst>
                <a:gd name="T0" fmla="*/ 66 w 67"/>
                <a:gd name="T1" fmla="*/ 0 h 65"/>
                <a:gd name="T2" fmla="*/ 65 w 67"/>
                <a:gd name="T3" fmla="*/ 1 h 65"/>
                <a:gd name="T4" fmla="*/ 59 w 67"/>
                <a:gd name="T5" fmla="*/ 5 h 65"/>
                <a:gd name="T6" fmla="*/ 48 w 67"/>
                <a:gd name="T7" fmla="*/ 4 h 65"/>
                <a:gd name="T8" fmla="*/ 41 w 67"/>
                <a:gd name="T9" fmla="*/ 3 h 65"/>
                <a:gd name="T10" fmla="*/ 38 w 67"/>
                <a:gd name="T11" fmla="*/ 3 h 65"/>
                <a:gd name="T12" fmla="*/ 35 w 67"/>
                <a:gd name="T13" fmla="*/ 3 h 65"/>
                <a:gd name="T14" fmla="*/ 33 w 67"/>
                <a:gd name="T15" fmla="*/ 3 h 65"/>
                <a:gd name="T16" fmla="*/ 32 w 67"/>
                <a:gd name="T17" fmla="*/ 3 h 65"/>
                <a:gd name="T18" fmla="*/ 31 w 67"/>
                <a:gd name="T19" fmla="*/ 4 h 65"/>
                <a:gd name="T20" fmla="*/ 30 w 67"/>
                <a:gd name="T21" fmla="*/ 5 h 65"/>
                <a:gd name="T22" fmla="*/ 28 w 67"/>
                <a:gd name="T23" fmla="*/ 6 h 65"/>
                <a:gd name="T24" fmla="*/ 27 w 67"/>
                <a:gd name="T25" fmla="*/ 7 h 65"/>
                <a:gd name="T26" fmla="*/ 25 w 67"/>
                <a:gd name="T27" fmla="*/ 8 h 65"/>
                <a:gd name="T28" fmla="*/ 23 w 67"/>
                <a:gd name="T29" fmla="*/ 8 h 65"/>
                <a:gd name="T30" fmla="*/ 21 w 67"/>
                <a:gd name="T31" fmla="*/ 9 h 65"/>
                <a:gd name="T32" fmla="*/ 20 w 67"/>
                <a:gd name="T33" fmla="*/ 9 h 65"/>
                <a:gd name="T34" fmla="*/ 15 w 67"/>
                <a:gd name="T35" fmla="*/ 12 h 65"/>
                <a:gd name="T36" fmla="*/ 14 w 67"/>
                <a:gd name="T37" fmla="*/ 12 h 65"/>
                <a:gd name="T38" fmla="*/ 11 w 67"/>
                <a:gd name="T39" fmla="*/ 12 h 65"/>
                <a:gd name="T40" fmla="*/ 9 w 67"/>
                <a:gd name="T41" fmla="*/ 12 h 65"/>
                <a:gd name="T42" fmla="*/ 8 w 67"/>
                <a:gd name="T43" fmla="*/ 14 h 65"/>
                <a:gd name="T44" fmla="*/ 7 w 67"/>
                <a:gd name="T45" fmla="*/ 16 h 65"/>
                <a:gd name="T46" fmla="*/ 5 w 67"/>
                <a:gd name="T47" fmla="*/ 19 h 65"/>
                <a:gd name="T48" fmla="*/ 2 w 67"/>
                <a:gd name="T49" fmla="*/ 23 h 65"/>
                <a:gd name="T50" fmla="*/ 1 w 67"/>
                <a:gd name="T51" fmla="*/ 24 h 65"/>
                <a:gd name="T52" fmla="*/ 1 w 67"/>
                <a:gd name="T53" fmla="*/ 25 h 65"/>
                <a:gd name="T54" fmla="*/ 0 w 67"/>
                <a:gd name="T55" fmla="*/ 26 h 65"/>
                <a:gd name="T56" fmla="*/ 6 w 67"/>
                <a:gd name="T57" fmla="*/ 38 h 65"/>
                <a:gd name="T58" fmla="*/ 11 w 67"/>
                <a:gd name="T59" fmla="*/ 39 h 65"/>
                <a:gd name="T60" fmla="*/ 25 w 67"/>
                <a:gd name="T61" fmla="*/ 44 h 65"/>
                <a:gd name="T62" fmla="*/ 19 w 67"/>
                <a:gd name="T63" fmla="*/ 46 h 65"/>
                <a:gd name="T64" fmla="*/ 11 w 67"/>
                <a:gd name="T65" fmla="*/ 47 h 65"/>
                <a:gd name="T66" fmla="*/ 15 w 67"/>
                <a:gd name="T67" fmla="*/ 55 h 65"/>
                <a:gd name="T68" fmla="*/ 19 w 67"/>
                <a:gd name="T69" fmla="*/ 60 h 65"/>
                <a:gd name="T70" fmla="*/ 28 w 67"/>
                <a:gd name="T71" fmla="*/ 65 h 65"/>
                <a:gd name="T72" fmla="*/ 26 w 67"/>
                <a:gd name="T73" fmla="*/ 55 h 65"/>
                <a:gd name="T74" fmla="*/ 30 w 67"/>
                <a:gd name="T75" fmla="*/ 54 h 65"/>
                <a:gd name="T76" fmla="*/ 34 w 67"/>
                <a:gd name="T77" fmla="*/ 54 h 65"/>
                <a:gd name="T78" fmla="*/ 30 w 67"/>
                <a:gd name="T79" fmla="*/ 53 h 65"/>
                <a:gd name="T80" fmla="*/ 27 w 67"/>
                <a:gd name="T81" fmla="*/ 48 h 65"/>
                <a:gd name="T82" fmla="*/ 39 w 67"/>
                <a:gd name="T83" fmla="*/ 47 h 65"/>
                <a:gd name="T84" fmla="*/ 41 w 67"/>
                <a:gd name="T85" fmla="*/ 43 h 65"/>
                <a:gd name="T86" fmla="*/ 34 w 67"/>
                <a:gd name="T87" fmla="*/ 41 h 65"/>
                <a:gd name="T88" fmla="*/ 28 w 67"/>
                <a:gd name="T89" fmla="*/ 40 h 65"/>
                <a:gd name="T90" fmla="*/ 29 w 67"/>
                <a:gd name="T91" fmla="*/ 34 h 65"/>
                <a:gd name="T92" fmla="*/ 26 w 67"/>
                <a:gd name="T93" fmla="*/ 26 h 65"/>
                <a:gd name="T94" fmla="*/ 21 w 67"/>
                <a:gd name="T95" fmla="*/ 16 h 65"/>
                <a:gd name="T96" fmla="*/ 31 w 67"/>
                <a:gd name="T97" fmla="*/ 16 h 65"/>
                <a:gd name="T98" fmla="*/ 37 w 67"/>
                <a:gd name="T99" fmla="*/ 16 h 65"/>
                <a:gd name="T100" fmla="*/ 43 w 67"/>
                <a:gd name="T101" fmla="*/ 7 h 65"/>
                <a:gd name="T102" fmla="*/ 48 w 67"/>
                <a:gd name="T103" fmla="*/ 10 h 65"/>
                <a:gd name="T104" fmla="*/ 56 w 67"/>
                <a:gd name="T105" fmla="*/ 6 h 65"/>
                <a:gd name="T106" fmla="*/ 63 w 67"/>
                <a:gd name="T107" fmla="*/ 9 h 65"/>
                <a:gd name="T108" fmla="*/ 64 w 67"/>
                <a:gd name="T109" fmla="*/ 8 h 65"/>
                <a:gd name="T110" fmla="*/ 66 w 67"/>
                <a:gd name="T111" fmla="*/ 4 h 65"/>
                <a:gd name="T112" fmla="*/ 67 w 67"/>
                <a:gd name="T113" fmla="*/ 1 h 65"/>
                <a:gd name="T114" fmla="*/ 67 w 67"/>
                <a:gd name="T115" fmla="*/ 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7" h="65">
                  <a:moveTo>
                    <a:pt x="67" y="0"/>
                  </a:moveTo>
                  <a:cubicBezTo>
                    <a:pt x="67" y="0"/>
                    <a:pt x="66" y="0"/>
                    <a:pt x="66" y="0"/>
                  </a:cubicBezTo>
                  <a:cubicBezTo>
                    <a:pt x="66" y="0"/>
                    <a:pt x="66" y="1"/>
                    <a:pt x="66" y="1"/>
                  </a:cubicBezTo>
                  <a:cubicBezTo>
                    <a:pt x="66" y="1"/>
                    <a:pt x="65" y="1"/>
                    <a:pt x="65" y="1"/>
                  </a:cubicBezTo>
                  <a:cubicBezTo>
                    <a:pt x="65" y="2"/>
                    <a:pt x="65" y="2"/>
                    <a:pt x="65" y="3"/>
                  </a:cubicBezTo>
                  <a:cubicBezTo>
                    <a:pt x="63" y="5"/>
                    <a:pt x="60" y="5"/>
                    <a:pt x="59" y="5"/>
                  </a:cubicBezTo>
                  <a:cubicBezTo>
                    <a:pt x="59" y="5"/>
                    <a:pt x="59" y="5"/>
                    <a:pt x="59" y="5"/>
                  </a:cubicBezTo>
                  <a:cubicBezTo>
                    <a:pt x="57" y="5"/>
                    <a:pt x="51" y="5"/>
                    <a:pt x="48" y="4"/>
                  </a:cubicBezTo>
                  <a:cubicBezTo>
                    <a:pt x="47" y="3"/>
                    <a:pt x="46" y="3"/>
                    <a:pt x="46" y="3"/>
                  </a:cubicBezTo>
                  <a:cubicBezTo>
                    <a:pt x="46" y="3"/>
                    <a:pt x="45" y="3"/>
                    <a:pt x="41" y="3"/>
                  </a:cubicBezTo>
                  <a:cubicBezTo>
                    <a:pt x="40" y="3"/>
                    <a:pt x="39" y="3"/>
                    <a:pt x="39" y="3"/>
                  </a:cubicBezTo>
                  <a:cubicBezTo>
                    <a:pt x="38" y="3"/>
                    <a:pt x="38" y="3"/>
                    <a:pt x="38" y="3"/>
                  </a:cubicBezTo>
                  <a:cubicBezTo>
                    <a:pt x="37" y="3"/>
                    <a:pt x="37" y="3"/>
                    <a:pt x="36" y="3"/>
                  </a:cubicBezTo>
                  <a:cubicBezTo>
                    <a:pt x="36" y="3"/>
                    <a:pt x="36" y="3"/>
                    <a:pt x="35" y="3"/>
                  </a:cubicBezTo>
                  <a:cubicBezTo>
                    <a:pt x="35" y="3"/>
                    <a:pt x="34" y="3"/>
                    <a:pt x="34" y="3"/>
                  </a:cubicBezTo>
                  <a:cubicBezTo>
                    <a:pt x="34" y="3"/>
                    <a:pt x="33" y="3"/>
                    <a:pt x="33" y="3"/>
                  </a:cubicBezTo>
                  <a:cubicBezTo>
                    <a:pt x="33" y="3"/>
                    <a:pt x="33" y="3"/>
                    <a:pt x="33" y="3"/>
                  </a:cubicBezTo>
                  <a:cubicBezTo>
                    <a:pt x="33" y="3"/>
                    <a:pt x="33" y="3"/>
                    <a:pt x="32" y="3"/>
                  </a:cubicBezTo>
                  <a:cubicBezTo>
                    <a:pt x="32" y="3"/>
                    <a:pt x="32" y="4"/>
                    <a:pt x="32" y="4"/>
                  </a:cubicBezTo>
                  <a:cubicBezTo>
                    <a:pt x="32" y="4"/>
                    <a:pt x="32" y="4"/>
                    <a:pt x="31" y="4"/>
                  </a:cubicBezTo>
                  <a:cubicBezTo>
                    <a:pt x="31" y="4"/>
                    <a:pt x="31" y="4"/>
                    <a:pt x="31" y="5"/>
                  </a:cubicBezTo>
                  <a:cubicBezTo>
                    <a:pt x="31" y="5"/>
                    <a:pt x="30" y="5"/>
                    <a:pt x="30" y="5"/>
                  </a:cubicBezTo>
                  <a:cubicBezTo>
                    <a:pt x="30" y="5"/>
                    <a:pt x="30" y="5"/>
                    <a:pt x="29" y="6"/>
                  </a:cubicBezTo>
                  <a:cubicBezTo>
                    <a:pt x="29" y="6"/>
                    <a:pt x="29" y="6"/>
                    <a:pt x="28" y="6"/>
                  </a:cubicBezTo>
                  <a:cubicBezTo>
                    <a:pt x="28" y="6"/>
                    <a:pt x="28" y="6"/>
                    <a:pt x="28" y="6"/>
                  </a:cubicBezTo>
                  <a:cubicBezTo>
                    <a:pt x="27" y="7"/>
                    <a:pt x="27" y="7"/>
                    <a:pt x="27" y="7"/>
                  </a:cubicBezTo>
                  <a:cubicBezTo>
                    <a:pt x="26" y="7"/>
                    <a:pt x="26" y="7"/>
                    <a:pt x="26" y="7"/>
                  </a:cubicBezTo>
                  <a:cubicBezTo>
                    <a:pt x="26" y="7"/>
                    <a:pt x="25" y="7"/>
                    <a:pt x="25" y="8"/>
                  </a:cubicBezTo>
                  <a:cubicBezTo>
                    <a:pt x="25" y="8"/>
                    <a:pt x="24" y="8"/>
                    <a:pt x="24" y="8"/>
                  </a:cubicBezTo>
                  <a:cubicBezTo>
                    <a:pt x="24" y="8"/>
                    <a:pt x="24" y="8"/>
                    <a:pt x="23" y="8"/>
                  </a:cubicBezTo>
                  <a:cubicBezTo>
                    <a:pt x="23" y="8"/>
                    <a:pt x="23" y="8"/>
                    <a:pt x="23" y="8"/>
                  </a:cubicBezTo>
                  <a:cubicBezTo>
                    <a:pt x="22" y="8"/>
                    <a:pt x="22" y="9"/>
                    <a:pt x="21" y="9"/>
                  </a:cubicBezTo>
                  <a:cubicBezTo>
                    <a:pt x="21" y="9"/>
                    <a:pt x="21" y="8"/>
                    <a:pt x="21" y="8"/>
                  </a:cubicBezTo>
                  <a:cubicBezTo>
                    <a:pt x="21" y="9"/>
                    <a:pt x="20" y="9"/>
                    <a:pt x="20" y="9"/>
                  </a:cubicBezTo>
                  <a:cubicBezTo>
                    <a:pt x="20" y="10"/>
                    <a:pt x="18" y="11"/>
                    <a:pt x="16" y="12"/>
                  </a:cubicBezTo>
                  <a:cubicBezTo>
                    <a:pt x="16" y="12"/>
                    <a:pt x="15" y="12"/>
                    <a:pt x="15" y="12"/>
                  </a:cubicBezTo>
                  <a:cubicBezTo>
                    <a:pt x="14" y="12"/>
                    <a:pt x="14" y="12"/>
                    <a:pt x="14" y="12"/>
                  </a:cubicBezTo>
                  <a:cubicBezTo>
                    <a:pt x="14" y="12"/>
                    <a:pt x="14" y="12"/>
                    <a:pt x="14" y="12"/>
                  </a:cubicBezTo>
                  <a:cubicBezTo>
                    <a:pt x="13" y="12"/>
                    <a:pt x="13" y="12"/>
                    <a:pt x="13" y="12"/>
                  </a:cubicBezTo>
                  <a:cubicBezTo>
                    <a:pt x="12" y="12"/>
                    <a:pt x="12" y="12"/>
                    <a:pt x="11" y="12"/>
                  </a:cubicBezTo>
                  <a:cubicBezTo>
                    <a:pt x="11" y="12"/>
                    <a:pt x="10" y="12"/>
                    <a:pt x="10" y="12"/>
                  </a:cubicBezTo>
                  <a:cubicBezTo>
                    <a:pt x="10" y="12"/>
                    <a:pt x="9" y="12"/>
                    <a:pt x="9" y="12"/>
                  </a:cubicBezTo>
                  <a:cubicBezTo>
                    <a:pt x="9" y="13"/>
                    <a:pt x="9" y="13"/>
                    <a:pt x="9" y="14"/>
                  </a:cubicBezTo>
                  <a:cubicBezTo>
                    <a:pt x="9" y="14"/>
                    <a:pt x="9" y="14"/>
                    <a:pt x="8" y="14"/>
                  </a:cubicBezTo>
                  <a:cubicBezTo>
                    <a:pt x="8" y="15"/>
                    <a:pt x="8" y="15"/>
                    <a:pt x="8" y="15"/>
                  </a:cubicBezTo>
                  <a:cubicBezTo>
                    <a:pt x="8" y="16"/>
                    <a:pt x="7" y="16"/>
                    <a:pt x="7" y="16"/>
                  </a:cubicBezTo>
                  <a:cubicBezTo>
                    <a:pt x="7" y="17"/>
                    <a:pt x="7" y="17"/>
                    <a:pt x="7" y="17"/>
                  </a:cubicBezTo>
                  <a:cubicBezTo>
                    <a:pt x="6" y="18"/>
                    <a:pt x="6" y="18"/>
                    <a:pt x="5" y="19"/>
                  </a:cubicBezTo>
                  <a:cubicBezTo>
                    <a:pt x="5" y="19"/>
                    <a:pt x="5" y="19"/>
                    <a:pt x="5" y="20"/>
                  </a:cubicBezTo>
                  <a:cubicBezTo>
                    <a:pt x="5" y="21"/>
                    <a:pt x="4" y="23"/>
                    <a:pt x="2" y="23"/>
                  </a:cubicBezTo>
                  <a:cubicBezTo>
                    <a:pt x="1" y="23"/>
                    <a:pt x="1" y="24"/>
                    <a:pt x="1" y="24"/>
                  </a:cubicBezTo>
                  <a:cubicBezTo>
                    <a:pt x="1" y="24"/>
                    <a:pt x="1" y="24"/>
                    <a:pt x="1" y="24"/>
                  </a:cubicBezTo>
                  <a:cubicBezTo>
                    <a:pt x="1" y="24"/>
                    <a:pt x="1" y="24"/>
                    <a:pt x="1" y="25"/>
                  </a:cubicBezTo>
                  <a:cubicBezTo>
                    <a:pt x="1" y="25"/>
                    <a:pt x="1" y="25"/>
                    <a:pt x="1" y="25"/>
                  </a:cubicBezTo>
                  <a:cubicBezTo>
                    <a:pt x="1" y="25"/>
                    <a:pt x="1" y="26"/>
                    <a:pt x="1" y="26"/>
                  </a:cubicBezTo>
                  <a:cubicBezTo>
                    <a:pt x="1" y="26"/>
                    <a:pt x="1" y="26"/>
                    <a:pt x="0" y="26"/>
                  </a:cubicBezTo>
                  <a:cubicBezTo>
                    <a:pt x="0" y="26"/>
                    <a:pt x="0" y="26"/>
                    <a:pt x="0" y="26"/>
                  </a:cubicBezTo>
                  <a:cubicBezTo>
                    <a:pt x="4" y="28"/>
                    <a:pt x="7" y="33"/>
                    <a:pt x="6" y="38"/>
                  </a:cubicBezTo>
                  <a:cubicBezTo>
                    <a:pt x="6" y="38"/>
                    <a:pt x="6" y="39"/>
                    <a:pt x="7" y="39"/>
                  </a:cubicBezTo>
                  <a:cubicBezTo>
                    <a:pt x="8" y="40"/>
                    <a:pt x="10" y="40"/>
                    <a:pt x="11" y="39"/>
                  </a:cubicBezTo>
                  <a:cubicBezTo>
                    <a:pt x="12" y="38"/>
                    <a:pt x="13" y="37"/>
                    <a:pt x="15" y="37"/>
                  </a:cubicBezTo>
                  <a:cubicBezTo>
                    <a:pt x="19" y="37"/>
                    <a:pt x="25" y="41"/>
                    <a:pt x="25" y="44"/>
                  </a:cubicBezTo>
                  <a:cubicBezTo>
                    <a:pt x="25" y="45"/>
                    <a:pt x="24" y="46"/>
                    <a:pt x="22" y="46"/>
                  </a:cubicBezTo>
                  <a:cubicBezTo>
                    <a:pt x="21" y="46"/>
                    <a:pt x="20" y="46"/>
                    <a:pt x="19" y="46"/>
                  </a:cubicBezTo>
                  <a:cubicBezTo>
                    <a:pt x="16" y="46"/>
                    <a:pt x="13" y="45"/>
                    <a:pt x="12" y="46"/>
                  </a:cubicBezTo>
                  <a:cubicBezTo>
                    <a:pt x="11" y="47"/>
                    <a:pt x="11" y="47"/>
                    <a:pt x="11" y="47"/>
                  </a:cubicBezTo>
                  <a:cubicBezTo>
                    <a:pt x="11" y="47"/>
                    <a:pt x="12" y="48"/>
                    <a:pt x="13" y="49"/>
                  </a:cubicBezTo>
                  <a:cubicBezTo>
                    <a:pt x="14" y="50"/>
                    <a:pt x="16" y="52"/>
                    <a:pt x="15" y="55"/>
                  </a:cubicBezTo>
                  <a:cubicBezTo>
                    <a:pt x="15" y="56"/>
                    <a:pt x="15" y="57"/>
                    <a:pt x="16" y="58"/>
                  </a:cubicBezTo>
                  <a:cubicBezTo>
                    <a:pt x="17" y="59"/>
                    <a:pt x="18" y="60"/>
                    <a:pt x="19" y="60"/>
                  </a:cubicBezTo>
                  <a:cubicBezTo>
                    <a:pt x="21" y="60"/>
                    <a:pt x="24" y="62"/>
                    <a:pt x="26" y="63"/>
                  </a:cubicBezTo>
                  <a:cubicBezTo>
                    <a:pt x="26" y="64"/>
                    <a:pt x="27" y="64"/>
                    <a:pt x="28" y="65"/>
                  </a:cubicBezTo>
                  <a:cubicBezTo>
                    <a:pt x="27" y="64"/>
                    <a:pt x="27" y="62"/>
                    <a:pt x="26" y="61"/>
                  </a:cubicBezTo>
                  <a:cubicBezTo>
                    <a:pt x="25" y="58"/>
                    <a:pt x="25" y="56"/>
                    <a:pt x="26" y="55"/>
                  </a:cubicBezTo>
                  <a:cubicBezTo>
                    <a:pt x="26" y="54"/>
                    <a:pt x="27" y="53"/>
                    <a:pt x="28" y="53"/>
                  </a:cubicBezTo>
                  <a:cubicBezTo>
                    <a:pt x="29" y="53"/>
                    <a:pt x="29" y="54"/>
                    <a:pt x="30" y="54"/>
                  </a:cubicBezTo>
                  <a:cubicBezTo>
                    <a:pt x="31" y="54"/>
                    <a:pt x="32" y="54"/>
                    <a:pt x="33" y="54"/>
                  </a:cubicBezTo>
                  <a:cubicBezTo>
                    <a:pt x="33" y="54"/>
                    <a:pt x="33" y="54"/>
                    <a:pt x="34" y="54"/>
                  </a:cubicBezTo>
                  <a:cubicBezTo>
                    <a:pt x="34" y="54"/>
                    <a:pt x="32" y="53"/>
                    <a:pt x="30" y="53"/>
                  </a:cubicBezTo>
                  <a:cubicBezTo>
                    <a:pt x="30" y="53"/>
                    <a:pt x="30" y="53"/>
                    <a:pt x="30" y="53"/>
                  </a:cubicBezTo>
                  <a:cubicBezTo>
                    <a:pt x="28" y="53"/>
                    <a:pt x="27" y="52"/>
                    <a:pt x="27" y="51"/>
                  </a:cubicBezTo>
                  <a:cubicBezTo>
                    <a:pt x="26" y="51"/>
                    <a:pt x="26" y="49"/>
                    <a:pt x="27" y="48"/>
                  </a:cubicBezTo>
                  <a:cubicBezTo>
                    <a:pt x="28" y="46"/>
                    <a:pt x="32" y="45"/>
                    <a:pt x="35" y="47"/>
                  </a:cubicBezTo>
                  <a:cubicBezTo>
                    <a:pt x="37" y="48"/>
                    <a:pt x="38" y="48"/>
                    <a:pt x="39" y="47"/>
                  </a:cubicBezTo>
                  <a:cubicBezTo>
                    <a:pt x="40" y="46"/>
                    <a:pt x="41" y="46"/>
                    <a:pt x="41" y="46"/>
                  </a:cubicBezTo>
                  <a:cubicBezTo>
                    <a:pt x="41" y="45"/>
                    <a:pt x="42" y="44"/>
                    <a:pt x="41" y="43"/>
                  </a:cubicBezTo>
                  <a:cubicBezTo>
                    <a:pt x="41" y="42"/>
                    <a:pt x="40" y="41"/>
                    <a:pt x="38" y="41"/>
                  </a:cubicBezTo>
                  <a:cubicBezTo>
                    <a:pt x="36" y="40"/>
                    <a:pt x="35" y="40"/>
                    <a:pt x="34" y="41"/>
                  </a:cubicBezTo>
                  <a:cubicBezTo>
                    <a:pt x="34" y="42"/>
                    <a:pt x="33" y="42"/>
                    <a:pt x="31" y="42"/>
                  </a:cubicBezTo>
                  <a:cubicBezTo>
                    <a:pt x="30" y="42"/>
                    <a:pt x="29" y="41"/>
                    <a:pt x="28" y="40"/>
                  </a:cubicBezTo>
                  <a:cubicBezTo>
                    <a:pt x="27" y="39"/>
                    <a:pt x="26" y="38"/>
                    <a:pt x="26" y="36"/>
                  </a:cubicBezTo>
                  <a:cubicBezTo>
                    <a:pt x="26" y="35"/>
                    <a:pt x="28" y="34"/>
                    <a:pt x="29" y="34"/>
                  </a:cubicBezTo>
                  <a:cubicBezTo>
                    <a:pt x="30" y="33"/>
                    <a:pt x="31" y="33"/>
                    <a:pt x="31" y="33"/>
                  </a:cubicBezTo>
                  <a:cubicBezTo>
                    <a:pt x="31" y="31"/>
                    <a:pt x="28" y="28"/>
                    <a:pt x="26" y="26"/>
                  </a:cubicBezTo>
                  <a:cubicBezTo>
                    <a:pt x="24" y="24"/>
                    <a:pt x="23" y="23"/>
                    <a:pt x="22" y="21"/>
                  </a:cubicBezTo>
                  <a:cubicBezTo>
                    <a:pt x="20" y="19"/>
                    <a:pt x="21" y="17"/>
                    <a:pt x="21" y="16"/>
                  </a:cubicBezTo>
                  <a:cubicBezTo>
                    <a:pt x="22" y="15"/>
                    <a:pt x="24" y="14"/>
                    <a:pt x="27" y="14"/>
                  </a:cubicBezTo>
                  <a:cubicBezTo>
                    <a:pt x="29" y="14"/>
                    <a:pt x="30" y="15"/>
                    <a:pt x="31" y="16"/>
                  </a:cubicBezTo>
                  <a:cubicBezTo>
                    <a:pt x="32" y="17"/>
                    <a:pt x="35" y="18"/>
                    <a:pt x="37" y="17"/>
                  </a:cubicBezTo>
                  <a:cubicBezTo>
                    <a:pt x="37" y="16"/>
                    <a:pt x="37" y="16"/>
                    <a:pt x="37" y="16"/>
                  </a:cubicBezTo>
                  <a:cubicBezTo>
                    <a:pt x="36" y="14"/>
                    <a:pt x="35" y="10"/>
                    <a:pt x="40" y="8"/>
                  </a:cubicBezTo>
                  <a:cubicBezTo>
                    <a:pt x="41" y="8"/>
                    <a:pt x="42" y="7"/>
                    <a:pt x="43" y="7"/>
                  </a:cubicBezTo>
                  <a:cubicBezTo>
                    <a:pt x="46" y="7"/>
                    <a:pt x="47" y="9"/>
                    <a:pt x="48" y="10"/>
                  </a:cubicBezTo>
                  <a:cubicBezTo>
                    <a:pt x="48" y="10"/>
                    <a:pt x="48" y="10"/>
                    <a:pt x="48" y="10"/>
                  </a:cubicBezTo>
                  <a:cubicBezTo>
                    <a:pt x="48" y="10"/>
                    <a:pt x="48" y="10"/>
                    <a:pt x="48" y="9"/>
                  </a:cubicBezTo>
                  <a:cubicBezTo>
                    <a:pt x="50" y="8"/>
                    <a:pt x="52" y="6"/>
                    <a:pt x="56" y="6"/>
                  </a:cubicBezTo>
                  <a:cubicBezTo>
                    <a:pt x="59" y="6"/>
                    <a:pt x="61" y="7"/>
                    <a:pt x="63" y="9"/>
                  </a:cubicBezTo>
                  <a:cubicBezTo>
                    <a:pt x="63" y="9"/>
                    <a:pt x="63" y="9"/>
                    <a:pt x="63" y="9"/>
                  </a:cubicBezTo>
                  <a:cubicBezTo>
                    <a:pt x="63" y="9"/>
                    <a:pt x="64" y="8"/>
                    <a:pt x="64" y="8"/>
                  </a:cubicBezTo>
                  <a:cubicBezTo>
                    <a:pt x="64" y="8"/>
                    <a:pt x="64" y="8"/>
                    <a:pt x="64" y="8"/>
                  </a:cubicBezTo>
                  <a:cubicBezTo>
                    <a:pt x="64" y="8"/>
                    <a:pt x="64" y="8"/>
                    <a:pt x="64" y="8"/>
                  </a:cubicBezTo>
                  <a:cubicBezTo>
                    <a:pt x="64" y="6"/>
                    <a:pt x="65" y="5"/>
                    <a:pt x="66" y="4"/>
                  </a:cubicBezTo>
                  <a:cubicBezTo>
                    <a:pt x="67" y="3"/>
                    <a:pt x="67" y="3"/>
                    <a:pt x="67" y="2"/>
                  </a:cubicBezTo>
                  <a:cubicBezTo>
                    <a:pt x="67" y="2"/>
                    <a:pt x="67" y="1"/>
                    <a:pt x="67" y="1"/>
                  </a:cubicBezTo>
                  <a:cubicBezTo>
                    <a:pt x="67" y="1"/>
                    <a:pt x="67" y="1"/>
                    <a:pt x="67" y="1"/>
                  </a:cubicBezTo>
                  <a:cubicBezTo>
                    <a:pt x="67" y="0"/>
                    <a:pt x="67" y="0"/>
                    <a:pt x="67" y="0"/>
                  </a:cubicBezTo>
                  <a:cubicBezTo>
                    <a:pt x="67" y="0"/>
                    <a:pt x="67" y="0"/>
                    <a:pt x="67" y="0"/>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826" name="Freeform 1215"/>
            <p:cNvSpPr>
              <a:spLocks/>
            </p:cNvSpPr>
            <p:nvPr/>
          </p:nvSpPr>
          <p:spPr bwMode="auto">
            <a:xfrm>
              <a:off x="2433" y="3161"/>
              <a:ext cx="43" cy="40"/>
            </a:xfrm>
            <a:custGeom>
              <a:avLst/>
              <a:gdLst>
                <a:gd name="T0" fmla="*/ 20 w 45"/>
                <a:gd name="T1" fmla="*/ 1 h 42"/>
                <a:gd name="T2" fmla="*/ 15 w 45"/>
                <a:gd name="T3" fmla="*/ 3 h 42"/>
                <a:gd name="T4" fmla="*/ 7 w 45"/>
                <a:gd name="T5" fmla="*/ 3 h 42"/>
                <a:gd name="T6" fmla="*/ 3 w 45"/>
                <a:gd name="T7" fmla="*/ 3 h 42"/>
                <a:gd name="T8" fmla="*/ 4 w 45"/>
                <a:gd name="T9" fmla="*/ 3 h 42"/>
                <a:gd name="T10" fmla="*/ 5 w 45"/>
                <a:gd name="T11" fmla="*/ 11 h 42"/>
                <a:gd name="T12" fmla="*/ 4 w 45"/>
                <a:gd name="T13" fmla="*/ 12 h 42"/>
                <a:gd name="T14" fmla="*/ 6 w 45"/>
                <a:gd name="T15" fmla="*/ 14 h 42"/>
                <a:gd name="T16" fmla="*/ 10 w 45"/>
                <a:gd name="T17" fmla="*/ 16 h 42"/>
                <a:gd name="T18" fmla="*/ 12 w 45"/>
                <a:gd name="T19" fmla="*/ 20 h 42"/>
                <a:gd name="T20" fmla="*/ 10 w 45"/>
                <a:gd name="T21" fmla="*/ 24 h 42"/>
                <a:gd name="T22" fmla="*/ 8 w 45"/>
                <a:gd name="T23" fmla="*/ 27 h 42"/>
                <a:gd name="T24" fmla="*/ 2 w 45"/>
                <a:gd name="T25" fmla="*/ 34 h 42"/>
                <a:gd name="T26" fmla="*/ 0 w 45"/>
                <a:gd name="T27" fmla="*/ 35 h 42"/>
                <a:gd name="T28" fmla="*/ 1 w 45"/>
                <a:gd name="T29" fmla="*/ 37 h 42"/>
                <a:gd name="T30" fmla="*/ 9 w 45"/>
                <a:gd name="T31" fmla="*/ 42 h 42"/>
                <a:gd name="T32" fmla="*/ 27 w 45"/>
                <a:gd name="T33" fmla="*/ 34 h 42"/>
                <a:gd name="T34" fmla="*/ 34 w 45"/>
                <a:gd name="T35" fmla="*/ 31 h 42"/>
                <a:gd name="T36" fmla="*/ 37 w 45"/>
                <a:gd name="T37" fmla="*/ 31 h 42"/>
                <a:gd name="T38" fmla="*/ 39 w 45"/>
                <a:gd name="T39" fmla="*/ 32 h 42"/>
                <a:gd name="T40" fmla="*/ 39 w 45"/>
                <a:gd name="T41" fmla="*/ 32 h 42"/>
                <a:gd name="T42" fmla="*/ 42 w 45"/>
                <a:gd name="T43" fmla="*/ 31 h 42"/>
                <a:gd name="T44" fmla="*/ 41 w 45"/>
                <a:gd name="T45" fmla="*/ 7 h 42"/>
                <a:gd name="T46" fmla="*/ 40 w 45"/>
                <a:gd name="T47" fmla="*/ 6 h 42"/>
                <a:gd name="T48" fmla="*/ 39 w 45"/>
                <a:gd name="T49" fmla="*/ 5 h 42"/>
                <a:gd name="T50" fmla="*/ 39 w 45"/>
                <a:gd name="T51" fmla="*/ 4 h 42"/>
                <a:gd name="T52" fmla="*/ 37 w 45"/>
                <a:gd name="T53" fmla="*/ 3 h 42"/>
                <a:gd name="T54" fmla="*/ 35 w 45"/>
                <a:gd name="T55" fmla="*/ 1 h 42"/>
                <a:gd name="T56" fmla="*/ 34 w 45"/>
                <a:gd name="T57" fmla="*/ 4 h 42"/>
                <a:gd name="T58" fmla="*/ 31 w 45"/>
                <a:gd name="T59" fmla="*/ 7 h 42"/>
                <a:gd name="T60" fmla="*/ 27 w 45"/>
                <a:gd name="T61" fmla="*/ 5 h 42"/>
                <a:gd name="T62" fmla="*/ 25 w 45"/>
                <a:gd name="T63" fmla="*/ 4 h 42"/>
                <a:gd name="T64" fmla="*/ 22 w 45"/>
                <a:gd name="T65" fmla="*/ 2 h 42"/>
                <a:gd name="T66" fmla="*/ 22 w 45"/>
                <a:gd name="T67" fmla="*/ 0 h 42"/>
                <a:gd name="T68" fmla="*/ 22 w 45"/>
                <a:gd name="T69" fmla="*/ 0 h 42"/>
                <a:gd name="T70" fmla="*/ 20 w 45"/>
                <a:gd name="T71" fmla="*/ 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5" h="42">
                  <a:moveTo>
                    <a:pt x="20" y="1"/>
                  </a:moveTo>
                  <a:cubicBezTo>
                    <a:pt x="18" y="1"/>
                    <a:pt x="17" y="2"/>
                    <a:pt x="15" y="3"/>
                  </a:cubicBezTo>
                  <a:cubicBezTo>
                    <a:pt x="13" y="4"/>
                    <a:pt x="10" y="4"/>
                    <a:pt x="7" y="3"/>
                  </a:cubicBezTo>
                  <a:cubicBezTo>
                    <a:pt x="6" y="3"/>
                    <a:pt x="4" y="3"/>
                    <a:pt x="3" y="3"/>
                  </a:cubicBezTo>
                  <a:cubicBezTo>
                    <a:pt x="4" y="3"/>
                    <a:pt x="4" y="3"/>
                    <a:pt x="4" y="3"/>
                  </a:cubicBezTo>
                  <a:cubicBezTo>
                    <a:pt x="5" y="5"/>
                    <a:pt x="8" y="7"/>
                    <a:pt x="5" y="11"/>
                  </a:cubicBezTo>
                  <a:cubicBezTo>
                    <a:pt x="4" y="12"/>
                    <a:pt x="4" y="12"/>
                    <a:pt x="4" y="12"/>
                  </a:cubicBezTo>
                  <a:cubicBezTo>
                    <a:pt x="4" y="12"/>
                    <a:pt x="5" y="13"/>
                    <a:pt x="6" y="14"/>
                  </a:cubicBezTo>
                  <a:cubicBezTo>
                    <a:pt x="7" y="14"/>
                    <a:pt x="8" y="15"/>
                    <a:pt x="10" y="16"/>
                  </a:cubicBezTo>
                  <a:cubicBezTo>
                    <a:pt x="11" y="17"/>
                    <a:pt x="12" y="19"/>
                    <a:pt x="12" y="20"/>
                  </a:cubicBezTo>
                  <a:cubicBezTo>
                    <a:pt x="12" y="22"/>
                    <a:pt x="11" y="23"/>
                    <a:pt x="10" y="24"/>
                  </a:cubicBezTo>
                  <a:cubicBezTo>
                    <a:pt x="8" y="26"/>
                    <a:pt x="8" y="26"/>
                    <a:pt x="8" y="27"/>
                  </a:cubicBezTo>
                  <a:cubicBezTo>
                    <a:pt x="8" y="31"/>
                    <a:pt x="4" y="33"/>
                    <a:pt x="2" y="34"/>
                  </a:cubicBezTo>
                  <a:cubicBezTo>
                    <a:pt x="1" y="34"/>
                    <a:pt x="0" y="35"/>
                    <a:pt x="0" y="35"/>
                  </a:cubicBezTo>
                  <a:cubicBezTo>
                    <a:pt x="0" y="35"/>
                    <a:pt x="0" y="36"/>
                    <a:pt x="1" y="37"/>
                  </a:cubicBezTo>
                  <a:cubicBezTo>
                    <a:pt x="2" y="39"/>
                    <a:pt x="6" y="42"/>
                    <a:pt x="9" y="42"/>
                  </a:cubicBezTo>
                  <a:cubicBezTo>
                    <a:pt x="13" y="42"/>
                    <a:pt x="22" y="39"/>
                    <a:pt x="27" y="34"/>
                  </a:cubicBezTo>
                  <a:cubicBezTo>
                    <a:pt x="30" y="32"/>
                    <a:pt x="32" y="31"/>
                    <a:pt x="34" y="31"/>
                  </a:cubicBezTo>
                  <a:cubicBezTo>
                    <a:pt x="35" y="31"/>
                    <a:pt x="36" y="31"/>
                    <a:pt x="37" y="31"/>
                  </a:cubicBezTo>
                  <a:cubicBezTo>
                    <a:pt x="38" y="31"/>
                    <a:pt x="38" y="32"/>
                    <a:pt x="39" y="32"/>
                  </a:cubicBezTo>
                  <a:cubicBezTo>
                    <a:pt x="39" y="32"/>
                    <a:pt x="39" y="32"/>
                    <a:pt x="39" y="32"/>
                  </a:cubicBezTo>
                  <a:cubicBezTo>
                    <a:pt x="40" y="32"/>
                    <a:pt x="41" y="31"/>
                    <a:pt x="42" y="31"/>
                  </a:cubicBezTo>
                  <a:cubicBezTo>
                    <a:pt x="45" y="29"/>
                    <a:pt x="43" y="12"/>
                    <a:pt x="41" y="7"/>
                  </a:cubicBezTo>
                  <a:cubicBezTo>
                    <a:pt x="40" y="7"/>
                    <a:pt x="40" y="6"/>
                    <a:pt x="40" y="6"/>
                  </a:cubicBezTo>
                  <a:cubicBezTo>
                    <a:pt x="40" y="5"/>
                    <a:pt x="40" y="5"/>
                    <a:pt x="39" y="5"/>
                  </a:cubicBezTo>
                  <a:cubicBezTo>
                    <a:pt x="39" y="5"/>
                    <a:pt x="39" y="5"/>
                    <a:pt x="39" y="4"/>
                  </a:cubicBezTo>
                  <a:cubicBezTo>
                    <a:pt x="38" y="4"/>
                    <a:pt x="38" y="3"/>
                    <a:pt x="37" y="3"/>
                  </a:cubicBezTo>
                  <a:cubicBezTo>
                    <a:pt x="36" y="1"/>
                    <a:pt x="35" y="1"/>
                    <a:pt x="35" y="1"/>
                  </a:cubicBezTo>
                  <a:cubicBezTo>
                    <a:pt x="35" y="1"/>
                    <a:pt x="34" y="2"/>
                    <a:pt x="34" y="4"/>
                  </a:cubicBezTo>
                  <a:cubicBezTo>
                    <a:pt x="34" y="6"/>
                    <a:pt x="32" y="7"/>
                    <a:pt x="31" y="7"/>
                  </a:cubicBezTo>
                  <a:cubicBezTo>
                    <a:pt x="30" y="7"/>
                    <a:pt x="28" y="6"/>
                    <a:pt x="27" y="5"/>
                  </a:cubicBezTo>
                  <a:cubicBezTo>
                    <a:pt x="26" y="5"/>
                    <a:pt x="25" y="4"/>
                    <a:pt x="25" y="4"/>
                  </a:cubicBezTo>
                  <a:cubicBezTo>
                    <a:pt x="23" y="4"/>
                    <a:pt x="22" y="3"/>
                    <a:pt x="22" y="2"/>
                  </a:cubicBezTo>
                  <a:cubicBezTo>
                    <a:pt x="22" y="1"/>
                    <a:pt x="22" y="1"/>
                    <a:pt x="22" y="0"/>
                  </a:cubicBezTo>
                  <a:cubicBezTo>
                    <a:pt x="22" y="0"/>
                    <a:pt x="22" y="0"/>
                    <a:pt x="22" y="0"/>
                  </a:cubicBezTo>
                  <a:cubicBezTo>
                    <a:pt x="21" y="0"/>
                    <a:pt x="21" y="1"/>
                    <a:pt x="20" y="1"/>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827" name="Freeform 1216"/>
            <p:cNvSpPr>
              <a:spLocks/>
            </p:cNvSpPr>
            <p:nvPr/>
          </p:nvSpPr>
          <p:spPr bwMode="auto">
            <a:xfrm>
              <a:off x="2458" y="3148"/>
              <a:ext cx="23" cy="15"/>
            </a:xfrm>
            <a:custGeom>
              <a:avLst/>
              <a:gdLst>
                <a:gd name="T0" fmla="*/ 24 w 24"/>
                <a:gd name="T1" fmla="*/ 11 h 15"/>
                <a:gd name="T2" fmla="*/ 24 w 24"/>
                <a:gd name="T3" fmla="*/ 10 h 15"/>
                <a:gd name="T4" fmla="*/ 17 w 24"/>
                <a:gd name="T5" fmla="*/ 1 h 15"/>
                <a:gd name="T6" fmla="*/ 11 w 24"/>
                <a:gd name="T7" fmla="*/ 2 h 15"/>
                <a:gd name="T8" fmla="*/ 6 w 24"/>
                <a:gd name="T9" fmla="*/ 4 h 15"/>
                <a:gd name="T10" fmla="*/ 6 w 24"/>
                <a:gd name="T11" fmla="*/ 4 h 15"/>
                <a:gd name="T12" fmla="*/ 6 w 24"/>
                <a:gd name="T13" fmla="*/ 5 h 15"/>
                <a:gd name="T14" fmla="*/ 5 w 24"/>
                <a:gd name="T15" fmla="*/ 6 h 15"/>
                <a:gd name="T16" fmla="*/ 5 w 24"/>
                <a:gd name="T17" fmla="*/ 7 h 15"/>
                <a:gd name="T18" fmla="*/ 4 w 24"/>
                <a:gd name="T19" fmla="*/ 8 h 15"/>
                <a:gd name="T20" fmla="*/ 4 w 24"/>
                <a:gd name="T21" fmla="*/ 9 h 15"/>
                <a:gd name="T22" fmla="*/ 3 w 24"/>
                <a:gd name="T23" fmla="*/ 10 h 15"/>
                <a:gd name="T24" fmla="*/ 0 w 24"/>
                <a:gd name="T25" fmla="*/ 13 h 15"/>
                <a:gd name="T26" fmla="*/ 3 w 24"/>
                <a:gd name="T27" fmla="*/ 15 h 15"/>
                <a:gd name="T28" fmla="*/ 4 w 24"/>
                <a:gd name="T29" fmla="*/ 15 h 15"/>
                <a:gd name="T30" fmla="*/ 5 w 24"/>
                <a:gd name="T31" fmla="*/ 13 h 15"/>
                <a:gd name="T32" fmla="*/ 14 w 24"/>
                <a:gd name="T33" fmla="*/ 13 h 15"/>
                <a:gd name="T34" fmla="*/ 16 w 24"/>
                <a:gd name="T35" fmla="*/ 15 h 15"/>
                <a:gd name="T36" fmla="*/ 16 w 24"/>
                <a:gd name="T37" fmla="*/ 15 h 15"/>
                <a:gd name="T38" fmla="*/ 19 w 24"/>
                <a:gd name="T39" fmla="*/ 13 h 15"/>
                <a:gd name="T40" fmla="*/ 24 w 24"/>
                <a:gd name="T41" fmla="*/ 11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4" h="15">
                  <a:moveTo>
                    <a:pt x="24" y="11"/>
                  </a:moveTo>
                  <a:cubicBezTo>
                    <a:pt x="24" y="11"/>
                    <a:pt x="24" y="10"/>
                    <a:pt x="24" y="10"/>
                  </a:cubicBezTo>
                  <a:cubicBezTo>
                    <a:pt x="24" y="8"/>
                    <a:pt x="20" y="4"/>
                    <a:pt x="17" y="1"/>
                  </a:cubicBezTo>
                  <a:cubicBezTo>
                    <a:pt x="16" y="0"/>
                    <a:pt x="13" y="1"/>
                    <a:pt x="11" y="2"/>
                  </a:cubicBezTo>
                  <a:cubicBezTo>
                    <a:pt x="9" y="3"/>
                    <a:pt x="8" y="4"/>
                    <a:pt x="6" y="4"/>
                  </a:cubicBezTo>
                  <a:cubicBezTo>
                    <a:pt x="6" y="4"/>
                    <a:pt x="6" y="4"/>
                    <a:pt x="6" y="4"/>
                  </a:cubicBezTo>
                  <a:cubicBezTo>
                    <a:pt x="6" y="4"/>
                    <a:pt x="6" y="4"/>
                    <a:pt x="6" y="5"/>
                  </a:cubicBezTo>
                  <a:cubicBezTo>
                    <a:pt x="6" y="5"/>
                    <a:pt x="6" y="6"/>
                    <a:pt x="5" y="6"/>
                  </a:cubicBezTo>
                  <a:cubicBezTo>
                    <a:pt x="5" y="6"/>
                    <a:pt x="5" y="6"/>
                    <a:pt x="5" y="7"/>
                  </a:cubicBezTo>
                  <a:cubicBezTo>
                    <a:pt x="5" y="7"/>
                    <a:pt x="5" y="8"/>
                    <a:pt x="4" y="8"/>
                  </a:cubicBezTo>
                  <a:cubicBezTo>
                    <a:pt x="4" y="8"/>
                    <a:pt x="4" y="8"/>
                    <a:pt x="4" y="9"/>
                  </a:cubicBezTo>
                  <a:cubicBezTo>
                    <a:pt x="4" y="9"/>
                    <a:pt x="3" y="10"/>
                    <a:pt x="3" y="10"/>
                  </a:cubicBezTo>
                  <a:cubicBezTo>
                    <a:pt x="2" y="11"/>
                    <a:pt x="1" y="12"/>
                    <a:pt x="0" y="13"/>
                  </a:cubicBezTo>
                  <a:cubicBezTo>
                    <a:pt x="1" y="14"/>
                    <a:pt x="2" y="14"/>
                    <a:pt x="3" y="15"/>
                  </a:cubicBezTo>
                  <a:cubicBezTo>
                    <a:pt x="3" y="15"/>
                    <a:pt x="4" y="15"/>
                    <a:pt x="4" y="15"/>
                  </a:cubicBezTo>
                  <a:cubicBezTo>
                    <a:pt x="5" y="14"/>
                    <a:pt x="5" y="14"/>
                    <a:pt x="5" y="13"/>
                  </a:cubicBezTo>
                  <a:cubicBezTo>
                    <a:pt x="7" y="9"/>
                    <a:pt x="11" y="9"/>
                    <a:pt x="14" y="13"/>
                  </a:cubicBezTo>
                  <a:cubicBezTo>
                    <a:pt x="15" y="14"/>
                    <a:pt x="15" y="14"/>
                    <a:pt x="16" y="15"/>
                  </a:cubicBezTo>
                  <a:cubicBezTo>
                    <a:pt x="16" y="15"/>
                    <a:pt x="16" y="15"/>
                    <a:pt x="16" y="15"/>
                  </a:cubicBezTo>
                  <a:cubicBezTo>
                    <a:pt x="17" y="14"/>
                    <a:pt x="18" y="14"/>
                    <a:pt x="19" y="13"/>
                  </a:cubicBezTo>
                  <a:cubicBezTo>
                    <a:pt x="21" y="13"/>
                    <a:pt x="23" y="12"/>
                    <a:pt x="24" y="11"/>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828" name="Freeform 1217"/>
            <p:cNvSpPr>
              <a:spLocks/>
            </p:cNvSpPr>
            <p:nvPr/>
          </p:nvSpPr>
          <p:spPr bwMode="auto">
            <a:xfrm>
              <a:off x="2477" y="3096"/>
              <a:ext cx="84" cy="125"/>
            </a:xfrm>
            <a:custGeom>
              <a:avLst/>
              <a:gdLst>
                <a:gd name="T0" fmla="*/ 4 w 88"/>
                <a:gd name="T1" fmla="*/ 27 h 130"/>
                <a:gd name="T2" fmla="*/ 2 w 88"/>
                <a:gd name="T3" fmla="*/ 33 h 130"/>
                <a:gd name="T4" fmla="*/ 5 w 88"/>
                <a:gd name="T5" fmla="*/ 40 h 130"/>
                <a:gd name="T6" fmla="*/ 7 w 88"/>
                <a:gd name="T7" fmla="*/ 46 h 130"/>
                <a:gd name="T8" fmla="*/ 11 w 88"/>
                <a:gd name="T9" fmla="*/ 42 h 130"/>
                <a:gd name="T10" fmla="*/ 15 w 88"/>
                <a:gd name="T11" fmla="*/ 38 h 130"/>
                <a:gd name="T12" fmla="*/ 17 w 88"/>
                <a:gd name="T13" fmla="*/ 43 h 130"/>
                <a:gd name="T14" fmla="*/ 15 w 88"/>
                <a:gd name="T15" fmla="*/ 56 h 130"/>
                <a:gd name="T16" fmla="*/ 17 w 88"/>
                <a:gd name="T17" fmla="*/ 58 h 130"/>
                <a:gd name="T18" fmla="*/ 33 w 88"/>
                <a:gd name="T19" fmla="*/ 56 h 130"/>
                <a:gd name="T20" fmla="*/ 31 w 88"/>
                <a:gd name="T21" fmla="*/ 64 h 130"/>
                <a:gd name="T22" fmla="*/ 38 w 88"/>
                <a:gd name="T23" fmla="*/ 69 h 130"/>
                <a:gd name="T24" fmla="*/ 36 w 88"/>
                <a:gd name="T25" fmla="*/ 78 h 130"/>
                <a:gd name="T26" fmla="*/ 28 w 88"/>
                <a:gd name="T27" fmla="*/ 86 h 130"/>
                <a:gd name="T28" fmla="*/ 19 w 88"/>
                <a:gd name="T29" fmla="*/ 89 h 130"/>
                <a:gd name="T30" fmla="*/ 19 w 88"/>
                <a:gd name="T31" fmla="*/ 91 h 130"/>
                <a:gd name="T32" fmla="*/ 12 w 88"/>
                <a:gd name="T33" fmla="*/ 105 h 130"/>
                <a:gd name="T34" fmla="*/ 14 w 88"/>
                <a:gd name="T35" fmla="*/ 106 h 130"/>
                <a:gd name="T36" fmla="*/ 20 w 88"/>
                <a:gd name="T37" fmla="*/ 106 h 130"/>
                <a:gd name="T38" fmla="*/ 28 w 88"/>
                <a:gd name="T39" fmla="*/ 109 h 130"/>
                <a:gd name="T40" fmla="*/ 37 w 88"/>
                <a:gd name="T41" fmla="*/ 108 h 130"/>
                <a:gd name="T42" fmla="*/ 37 w 88"/>
                <a:gd name="T43" fmla="*/ 115 h 130"/>
                <a:gd name="T44" fmla="*/ 28 w 88"/>
                <a:gd name="T45" fmla="*/ 117 h 130"/>
                <a:gd name="T46" fmla="*/ 24 w 88"/>
                <a:gd name="T47" fmla="*/ 117 h 130"/>
                <a:gd name="T48" fmla="*/ 16 w 88"/>
                <a:gd name="T49" fmla="*/ 127 h 130"/>
                <a:gd name="T50" fmla="*/ 25 w 88"/>
                <a:gd name="T51" fmla="*/ 128 h 130"/>
                <a:gd name="T52" fmla="*/ 30 w 88"/>
                <a:gd name="T53" fmla="*/ 123 h 130"/>
                <a:gd name="T54" fmla="*/ 33 w 88"/>
                <a:gd name="T55" fmla="*/ 123 h 130"/>
                <a:gd name="T56" fmla="*/ 46 w 88"/>
                <a:gd name="T57" fmla="*/ 120 h 130"/>
                <a:gd name="T58" fmla="*/ 53 w 88"/>
                <a:gd name="T59" fmla="*/ 121 h 130"/>
                <a:gd name="T60" fmla="*/ 68 w 88"/>
                <a:gd name="T61" fmla="*/ 119 h 130"/>
                <a:gd name="T62" fmla="*/ 69 w 88"/>
                <a:gd name="T63" fmla="*/ 119 h 130"/>
                <a:gd name="T64" fmla="*/ 80 w 88"/>
                <a:gd name="T65" fmla="*/ 115 h 130"/>
                <a:gd name="T66" fmla="*/ 79 w 88"/>
                <a:gd name="T67" fmla="*/ 104 h 130"/>
                <a:gd name="T68" fmla="*/ 88 w 88"/>
                <a:gd name="T69" fmla="*/ 95 h 130"/>
                <a:gd name="T70" fmla="*/ 80 w 88"/>
                <a:gd name="T71" fmla="*/ 90 h 130"/>
                <a:gd name="T72" fmla="*/ 71 w 88"/>
                <a:gd name="T73" fmla="*/ 90 h 130"/>
                <a:gd name="T74" fmla="*/ 68 w 88"/>
                <a:gd name="T75" fmla="*/ 81 h 130"/>
                <a:gd name="T76" fmla="*/ 60 w 88"/>
                <a:gd name="T77" fmla="*/ 65 h 130"/>
                <a:gd name="T78" fmla="*/ 51 w 88"/>
                <a:gd name="T79" fmla="*/ 49 h 130"/>
                <a:gd name="T80" fmla="*/ 44 w 88"/>
                <a:gd name="T81" fmla="*/ 44 h 130"/>
                <a:gd name="T82" fmla="*/ 37 w 88"/>
                <a:gd name="T83" fmla="*/ 43 h 130"/>
                <a:gd name="T84" fmla="*/ 32 w 88"/>
                <a:gd name="T85" fmla="*/ 42 h 130"/>
                <a:gd name="T86" fmla="*/ 46 w 88"/>
                <a:gd name="T87" fmla="*/ 15 h 130"/>
                <a:gd name="T88" fmla="*/ 28 w 88"/>
                <a:gd name="T89" fmla="*/ 15 h 130"/>
                <a:gd name="T90" fmla="*/ 22 w 88"/>
                <a:gd name="T91" fmla="*/ 8 h 130"/>
                <a:gd name="T92" fmla="*/ 30 w 88"/>
                <a:gd name="T93" fmla="*/ 0 h 130"/>
                <a:gd name="T94" fmla="*/ 16 w 88"/>
                <a:gd name="T95" fmla="*/ 1 h 130"/>
                <a:gd name="T96" fmla="*/ 11 w 88"/>
                <a:gd name="T97" fmla="*/ 8 h 130"/>
                <a:gd name="T98" fmla="*/ 6 w 88"/>
                <a:gd name="T99" fmla="*/ 15 h 130"/>
                <a:gd name="T100" fmla="*/ 4 w 88"/>
                <a:gd name="T101" fmla="*/ 21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8" h="130">
                  <a:moveTo>
                    <a:pt x="6" y="23"/>
                  </a:moveTo>
                  <a:cubicBezTo>
                    <a:pt x="6" y="25"/>
                    <a:pt x="5" y="26"/>
                    <a:pt x="4" y="27"/>
                  </a:cubicBezTo>
                  <a:cubicBezTo>
                    <a:pt x="2" y="29"/>
                    <a:pt x="1" y="30"/>
                    <a:pt x="0" y="32"/>
                  </a:cubicBezTo>
                  <a:cubicBezTo>
                    <a:pt x="0" y="33"/>
                    <a:pt x="0" y="33"/>
                    <a:pt x="2" y="33"/>
                  </a:cubicBezTo>
                  <a:cubicBezTo>
                    <a:pt x="4" y="34"/>
                    <a:pt x="6" y="34"/>
                    <a:pt x="6" y="37"/>
                  </a:cubicBezTo>
                  <a:cubicBezTo>
                    <a:pt x="7" y="38"/>
                    <a:pt x="6" y="39"/>
                    <a:pt x="5" y="40"/>
                  </a:cubicBezTo>
                  <a:cubicBezTo>
                    <a:pt x="6" y="41"/>
                    <a:pt x="6" y="43"/>
                    <a:pt x="6" y="44"/>
                  </a:cubicBezTo>
                  <a:cubicBezTo>
                    <a:pt x="6" y="46"/>
                    <a:pt x="6" y="46"/>
                    <a:pt x="7" y="46"/>
                  </a:cubicBezTo>
                  <a:cubicBezTo>
                    <a:pt x="7" y="46"/>
                    <a:pt x="7" y="46"/>
                    <a:pt x="7" y="46"/>
                  </a:cubicBezTo>
                  <a:cubicBezTo>
                    <a:pt x="10" y="46"/>
                    <a:pt x="10" y="44"/>
                    <a:pt x="11" y="42"/>
                  </a:cubicBezTo>
                  <a:cubicBezTo>
                    <a:pt x="11" y="40"/>
                    <a:pt x="12" y="38"/>
                    <a:pt x="14" y="38"/>
                  </a:cubicBezTo>
                  <a:cubicBezTo>
                    <a:pt x="15" y="38"/>
                    <a:pt x="15" y="38"/>
                    <a:pt x="15" y="38"/>
                  </a:cubicBezTo>
                  <a:cubicBezTo>
                    <a:pt x="16" y="38"/>
                    <a:pt x="16" y="38"/>
                    <a:pt x="16" y="39"/>
                  </a:cubicBezTo>
                  <a:cubicBezTo>
                    <a:pt x="17" y="40"/>
                    <a:pt x="17" y="41"/>
                    <a:pt x="17" y="43"/>
                  </a:cubicBezTo>
                  <a:cubicBezTo>
                    <a:pt x="17" y="44"/>
                    <a:pt x="16" y="45"/>
                    <a:pt x="17" y="46"/>
                  </a:cubicBezTo>
                  <a:cubicBezTo>
                    <a:pt x="18" y="50"/>
                    <a:pt x="16" y="53"/>
                    <a:pt x="15" y="56"/>
                  </a:cubicBezTo>
                  <a:cubicBezTo>
                    <a:pt x="14" y="56"/>
                    <a:pt x="14" y="57"/>
                    <a:pt x="13" y="58"/>
                  </a:cubicBezTo>
                  <a:cubicBezTo>
                    <a:pt x="14" y="58"/>
                    <a:pt x="15" y="58"/>
                    <a:pt x="17" y="58"/>
                  </a:cubicBezTo>
                  <a:cubicBezTo>
                    <a:pt x="21" y="58"/>
                    <a:pt x="24" y="57"/>
                    <a:pt x="26" y="56"/>
                  </a:cubicBezTo>
                  <a:cubicBezTo>
                    <a:pt x="29" y="53"/>
                    <a:pt x="32" y="53"/>
                    <a:pt x="33" y="56"/>
                  </a:cubicBezTo>
                  <a:cubicBezTo>
                    <a:pt x="34" y="58"/>
                    <a:pt x="33" y="60"/>
                    <a:pt x="32" y="62"/>
                  </a:cubicBezTo>
                  <a:cubicBezTo>
                    <a:pt x="31" y="63"/>
                    <a:pt x="31" y="64"/>
                    <a:pt x="31" y="64"/>
                  </a:cubicBezTo>
                  <a:cubicBezTo>
                    <a:pt x="31" y="65"/>
                    <a:pt x="32" y="65"/>
                    <a:pt x="33" y="66"/>
                  </a:cubicBezTo>
                  <a:cubicBezTo>
                    <a:pt x="35" y="67"/>
                    <a:pt x="37" y="67"/>
                    <a:pt x="38" y="69"/>
                  </a:cubicBezTo>
                  <a:cubicBezTo>
                    <a:pt x="38" y="70"/>
                    <a:pt x="37" y="72"/>
                    <a:pt x="37" y="73"/>
                  </a:cubicBezTo>
                  <a:cubicBezTo>
                    <a:pt x="36" y="74"/>
                    <a:pt x="36" y="76"/>
                    <a:pt x="36" y="78"/>
                  </a:cubicBezTo>
                  <a:cubicBezTo>
                    <a:pt x="36" y="79"/>
                    <a:pt x="36" y="81"/>
                    <a:pt x="36" y="83"/>
                  </a:cubicBezTo>
                  <a:cubicBezTo>
                    <a:pt x="35" y="85"/>
                    <a:pt x="31" y="86"/>
                    <a:pt x="28" y="86"/>
                  </a:cubicBezTo>
                  <a:cubicBezTo>
                    <a:pt x="24" y="86"/>
                    <a:pt x="22" y="85"/>
                    <a:pt x="21" y="84"/>
                  </a:cubicBezTo>
                  <a:cubicBezTo>
                    <a:pt x="22" y="86"/>
                    <a:pt x="20" y="88"/>
                    <a:pt x="19" y="89"/>
                  </a:cubicBezTo>
                  <a:cubicBezTo>
                    <a:pt x="19" y="90"/>
                    <a:pt x="18" y="90"/>
                    <a:pt x="18" y="91"/>
                  </a:cubicBezTo>
                  <a:cubicBezTo>
                    <a:pt x="18" y="91"/>
                    <a:pt x="19" y="91"/>
                    <a:pt x="19" y="91"/>
                  </a:cubicBezTo>
                  <a:cubicBezTo>
                    <a:pt x="21" y="92"/>
                    <a:pt x="24" y="93"/>
                    <a:pt x="24" y="95"/>
                  </a:cubicBezTo>
                  <a:cubicBezTo>
                    <a:pt x="25" y="100"/>
                    <a:pt x="18" y="103"/>
                    <a:pt x="12" y="105"/>
                  </a:cubicBezTo>
                  <a:cubicBezTo>
                    <a:pt x="12" y="105"/>
                    <a:pt x="12" y="105"/>
                    <a:pt x="11" y="105"/>
                  </a:cubicBezTo>
                  <a:cubicBezTo>
                    <a:pt x="12" y="106"/>
                    <a:pt x="13" y="106"/>
                    <a:pt x="14" y="106"/>
                  </a:cubicBezTo>
                  <a:cubicBezTo>
                    <a:pt x="14" y="106"/>
                    <a:pt x="15" y="106"/>
                    <a:pt x="15" y="106"/>
                  </a:cubicBezTo>
                  <a:cubicBezTo>
                    <a:pt x="17" y="104"/>
                    <a:pt x="19" y="106"/>
                    <a:pt x="20" y="106"/>
                  </a:cubicBezTo>
                  <a:cubicBezTo>
                    <a:pt x="21" y="107"/>
                    <a:pt x="21" y="107"/>
                    <a:pt x="23" y="107"/>
                  </a:cubicBezTo>
                  <a:cubicBezTo>
                    <a:pt x="25" y="107"/>
                    <a:pt x="26" y="108"/>
                    <a:pt x="28" y="109"/>
                  </a:cubicBezTo>
                  <a:cubicBezTo>
                    <a:pt x="30" y="109"/>
                    <a:pt x="32" y="110"/>
                    <a:pt x="34" y="109"/>
                  </a:cubicBezTo>
                  <a:cubicBezTo>
                    <a:pt x="35" y="109"/>
                    <a:pt x="36" y="108"/>
                    <a:pt x="37" y="108"/>
                  </a:cubicBezTo>
                  <a:cubicBezTo>
                    <a:pt x="39" y="108"/>
                    <a:pt x="40" y="110"/>
                    <a:pt x="40" y="110"/>
                  </a:cubicBezTo>
                  <a:cubicBezTo>
                    <a:pt x="41" y="112"/>
                    <a:pt x="39" y="113"/>
                    <a:pt x="37" y="115"/>
                  </a:cubicBezTo>
                  <a:cubicBezTo>
                    <a:pt x="35" y="117"/>
                    <a:pt x="32" y="117"/>
                    <a:pt x="31" y="117"/>
                  </a:cubicBezTo>
                  <a:cubicBezTo>
                    <a:pt x="30" y="117"/>
                    <a:pt x="29" y="117"/>
                    <a:pt x="28" y="117"/>
                  </a:cubicBezTo>
                  <a:cubicBezTo>
                    <a:pt x="27" y="117"/>
                    <a:pt x="27" y="117"/>
                    <a:pt x="26" y="117"/>
                  </a:cubicBezTo>
                  <a:cubicBezTo>
                    <a:pt x="25" y="117"/>
                    <a:pt x="24" y="117"/>
                    <a:pt x="24" y="117"/>
                  </a:cubicBezTo>
                  <a:cubicBezTo>
                    <a:pt x="21" y="119"/>
                    <a:pt x="14" y="126"/>
                    <a:pt x="11" y="130"/>
                  </a:cubicBezTo>
                  <a:cubicBezTo>
                    <a:pt x="13" y="129"/>
                    <a:pt x="14" y="128"/>
                    <a:pt x="16" y="127"/>
                  </a:cubicBezTo>
                  <a:cubicBezTo>
                    <a:pt x="20" y="125"/>
                    <a:pt x="22" y="126"/>
                    <a:pt x="24" y="128"/>
                  </a:cubicBezTo>
                  <a:cubicBezTo>
                    <a:pt x="25" y="128"/>
                    <a:pt x="25" y="128"/>
                    <a:pt x="25" y="128"/>
                  </a:cubicBezTo>
                  <a:cubicBezTo>
                    <a:pt x="25" y="128"/>
                    <a:pt x="26" y="127"/>
                    <a:pt x="26" y="127"/>
                  </a:cubicBezTo>
                  <a:cubicBezTo>
                    <a:pt x="27" y="125"/>
                    <a:pt x="28" y="123"/>
                    <a:pt x="30" y="123"/>
                  </a:cubicBezTo>
                  <a:cubicBezTo>
                    <a:pt x="31" y="123"/>
                    <a:pt x="31" y="123"/>
                    <a:pt x="31" y="123"/>
                  </a:cubicBezTo>
                  <a:cubicBezTo>
                    <a:pt x="31" y="123"/>
                    <a:pt x="32" y="123"/>
                    <a:pt x="33" y="123"/>
                  </a:cubicBezTo>
                  <a:cubicBezTo>
                    <a:pt x="34" y="122"/>
                    <a:pt x="36" y="122"/>
                    <a:pt x="39" y="122"/>
                  </a:cubicBezTo>
                  <a:cubicBezTo>
                    <a:pt x="42" y="123"/>
                    <a:pt x="44" y="122"/>
                    <a:pt x="46" y="120"/>
                  </a:cubicBezTo>
                  <a:cubicBezTo>
                    <a:pt x="46" y="120"/>
                    <a:pt x="47" y="119"/>
                    <a:pt x="48" y="119"/>
                  </a:cubicBezTo>
                  <a:cubicBezTo>
                    <a:pt x="50" y="119"/>
                    <a:pt x="52" y="120"/>
                    <a:pt x="53" y="121"/>
                  </a:cubicBezTo>
                  <a:cubicBezTo>
                    <a:pt x="54" y="121"/>
                    <a:pt x="55" y="122"/>
                    <a:pt x="55" y="122"/>
                  </a:cubicBezTo>
                  <a:cubicBezTo>
                    <a:pt x="58" y="120"/>
                    <a:pt x="65" y="119"/>
                    <a:pt x="68" y="119"/>
                  </a:cubicBezTo>
                  <a:cubicBezTo>
                    <a:pt x="69" y="119"/>
                    <a:pt x="69" y="119"/>
                    <a:pt x="69" y="119"/>
                  </a:cubicBezTo>
                  <a:cubicBezTo>
                    <a:pt x="69" y="119"/>
                    <a:pt x="69" y="119"/>
                    <a:pt x="69" y="119"/>
                  </a:cubicBezTo>
                  <a:cubicBezTo>
                    <a:pt x="72" y="119"/>
                    <a:pt x="79" y="117"/>
                    <a:pt x="82" y="114"/>
                  </a:cubicBezTo>
                  <a:cubicBezTo>
                    <a:pt x="81" y="114"/>
                    <a:pt x="81" y="114"/>
                    <a:pt x="80" y="115"/>
                  </a:cubicBezTo>
                  <a:cubicBezTo>
                    <a:pt x="78" y="115"/>
                    <a:pt x="76" y="114"/>
                    <a:pt x="76" y="113"/>
                  </a:cubicBezTo>
                  <a:cubicBezTo>
                    <a:pt x="75" y="110"/>
                    <a:pt x="76" y="107"/>
                    <a:pt x="79" y="104"/>
                  </a:cubicBezTo>
                  <a:cubicBezTo>
                    <a:pt x="80" y="104"/>
                    <a:pt x="81" y="103"/>
                    <a:pt x="82" y="102"/>
                  </a:cubicBezTo>
                  <a:cubicBezTo>
                    <a:pt x="85" y="100"/>
                    <a:pt x="88" y="98"/>
                    <a:pt x="88" y="95"/>
                  </a:cubicBezTo>
                  <a:cubicBezTo>
                    <a:pt x="88" y="94"/>
                    <a:pt x="88" y="94"/>
                    <a:pt x="87" y="93"/>
                  </a:cubicBezTo>
                  <a:cubicBezTo>
                    <a:pt x="85" y="92"/>
                    <a:pt x="82" y="90"/>
                    <a:pt x="80" y="90"/>
                  </a:cubicBezTo>
                  <a:cubicBezTo>
                    <a:pt x="80" y="90"/>
                    <a:pt x="80" y="90"/>
                    <a:pt x="80" y="90"/>
                  </a:cubicBezTo>
                  <a:cubicBezTo>
                    <a:pt x="78" y="94"/>
                    <a:pt x="73" y="94"/>
                    <a:pt x="71" y="90"/>
                  </a:cubicBezTo>
                  <a:cubicBezTo>
                    <a:pt x="69" y="87"/>
                    <a:pt x="70" y="85"/>
                    <a:pt x="71" y="84"/>
                  </a:cubicBezTo>
                  <a:cubicBezTo>
                    <a:pt x="69" y="83"/>
                    <a:pt x="69" y="82"/>
                    <a:pt x="68" y="81"/>
                  </a:cubicBezTo>
                  <a:cubicBezTo>
                    <a:pt x="68" y="80"/>
                    <a:pt x="66" y="78"/>
                    <a:pt x="67" y="76"/>
                  </a:cubicBezTo>
                  <a:cubicBezTo>
                    <a:pt x="67" y="74"/>
                    <a:pt x="64" y="65"/>
                    <a:pt x="60" y="65"/>
                  </a:cubicBezTo>
                  <a:cubicBezTo>
                    <a:pt x="54" y="63"/>
                    <a:pt x="52" y="56"/>
                    <a:pt x="51" y="51"/>
                  </a:cubicBezTo>
                  <a:cubicBezTo>
                    <a:pt x="51" y="51"/>
                    <a:pt x="51" y="50"/>
                    <a:pt x="51" y="49"/>
                  </a:cubicBezTo>
                  <a:cubicBezTo>
                    <a:pt x="51" y="48"/>
                    <a:pt x="50" y="48"/>
                    <a:pt x="49" y="48"/>
                  </a:cubicBezTo>
                  <a:cubicBezTo>
                    <a:pt x="47" y="47"/>
                    <a:pt x="45" y="47"/>
                    <a:pt x="44" y="44"/>
                  </a:cubicBezTo>
                  <a:cubicBezTo>
                    <a:pt x="43" y="43"/>
                    <a:pt x="42" y="43"/>
                    <a:pt x="40" y="43"/>
                  </a:cubicBezTo>
                  <a:cubicBezTo>
                    <a:pt x="39" y="43"/>
                    <a:pt x="38" y="43"/>
                    <a:pt x="37" y="43"/>
                  </a:cubicBezTo>
                  <a:cubicBezTo>
                    <a:pt x="36" y="43"/>
                    <a:pt x="36" y="44"/>
                    <a:pt x="35" y="44"/>
                  </a:cubicBezTo>
                  <a:cubicBezTo>
                    <a:pt x="34" y="43"/>
                    <a:pt x="33" y="43"/>
                    <a:pt x="32" y="42"/>
                  </a:cubicBezTo>
                  <a:cubicBezTo>
                    <a:pt x="31" y="39"/>
                    <a:pt x="35" y="35"/>
                    <a:pt x="38" y="33"/>
                  </a:cubicBezTo>
                  <a:cubicBezTo>
                    <a:pt x="41" y="31"/>
                    <a:pt x="45" y="19"/>
                    <a:pt x="46" y="15"/>
                  </a:cubicBezTo>
                  <a:cubicBezTo>
                    <a:pt x="45" y="15"/>
                    <a:pt x="42" y="14"/>
                    <a:pt x="37" y="14"/>
                  </a:cubicBezTo>
                  <a:cubicBezTo>
                    <a:pt x="32" y="14"/>
                    <a:pt x="29" y="15"/>
                    <a:pt x="28" y="15"/>
                  </a:cubicBezTo>
                  <a:cubicBezTo>
                    <a:pt x="25" y="17"/>
                    <a:pt x="21" y="15"/>
                    <a:pt x="20" y="12"/>
                  </a:cubicBezTo>
                  <a:cubicBezTo>
                    <a:pt x="20" y="10"/>
                    <a:pt x="21" y="9"/>
                    <a:pt x="22" y="8"/>
                  </a:cubicBezTo>
                  <a:cubicBezTo>
                    <a:pt x="25" y="7"/>
                    <a:pt x="29" y="2"/>
                    <a:pt x="30" y="1"/>
                  </a:cubicBezTo>
                  <a:cubicBezTo>
                    <a:pt x="30" y="0"/>
                    <a:pt x="30" y="0"/>
                    <a:pt x="30" y="0"/>
                  </a:cubicBezTo>
                  <a:cubicBezTo>
                    <a:pt x="30" y="0"/>
                    <a:pt x="29" y="0"/>
                    <a:pt x="29" y="0"/>
                  </a:cubicBezTo>
                  <a:cubicBezTo>
                    <a:pt x="27" y="2"/>
                    <a:pt x="23" y="2"/>
                    <a:pt x="16" y="1"/>
                  </a:cubicBezTo>
                  <a:cubicBezTo>
                    <a:pt x="15" y="0"/>
                    <a:pt x="14" y="0"/>
                    <a:pt x="13" y="1"/>
                  </a:cubicBezTo>
                  <a:cubicBezTo>
                    <a:pt x="12" y="3"/>
                    <a:pt x="11" y="6"/>
                    <a:pt x="11" y="8"/>
                  </a:cubicBezTo>
                  <a:cubicBezTo>
                    <a:pt x="11" y="11"/>
                    <a:pt x="9" y="12"/>
                    <a:pt x="8" y="14"/>
                  </a:cubicBezTo>
                  <a:cubicBezTo>
                    <a:pt x="7" y="14"/>
                    <a:pt x="6" y="15"/>
                    <a:pt x="6" y="15"/>
                  </a:cubicBezTo>
                  <a:cubicBezTo>
                    <a:pt x="7" y="17"/>
                    <a:pt x="6" y="18"/>
                    <a:pt x="6" y="20"/>
                  </a:cubicBezTo>
                  <a:cubicBezTo>
                    <a:pt x="5" y="20"/>
                    <a:pt x="4" y="21"/>
                    <a:pt x="4" y="21"/>
                  </a:cubicBezTo>
                  <a:cubicBezTo>
                    <a:pt x="4" y="21"/>
                    <a:pt x="5" y="22"/>
                    <a:pt x="6" y="23"/>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829" name="Freeform 1218"/>
            <p:cNvSpPr>
              <a:spLocks/>
            </p:cNvSpPr>
            <p:nvPr/>
          </p:nvSpPr>
          <p:spPr bwMode="auto">
            <a:xfrm>
              <a:off x="2632" y="3111"/>
              <a:ext cx="28" cy="41"/>
            </a:xfrm>
            <a:custGeom>
              <a:avLst/>
              <a:gdLst>
                <a:gd name="T0" fmla="*/ 14 w 29"/>
                <a:gd name="T1" fmla="*/ 38 h 43"/>
                <a:gd name="T2" fmla="*/ 17 w 29"/>
                <a:gd name="T3" fmla="*/ 36 h 43"/>
                <a:gd name="T4" fmla="*/ 23 w 29"/>
                <a:gd name="T5" fmla="*/ 38 h 43"/>
                <a:gd name="T6" fmla="*/ 26 w 29"/>
                <a:gd name="T7" fmla="*/ 40 h 43"/>
                <a:gd name="T8" fmla="*/ 28 w 29"/>
                <a:gd name="T9" fmla="*/ 39 h 43"/>
                <a:gd name="T10" fmla="*/ 26 w 29"/>
                <a:gd name="T11" fmla="*/ 34 h 43"/>
                <a:gd name="T12" fmla="*/ 23 w 29"/>
                <a:gd name="T13" fmla="*/ 36 h 43"/>
                <a:gd name="T14" fmla="*/ 19 w 29"/>
                <a:gd name="T15" fmla="*/ 33 h 43"/>
                <a:gd name="T16" fmla="*/ 20 w 29"/>
                <a:gd name="T17" fmla="*/ 27 h 43"/>
                <a:gd name="T18" fmla="*/ 22 w 29"/>
                <a:gd name="T19" fmla="*/ 24 h 43"/>
                <a:gd name="T20" fmla="*/ 27 w 29"/>
                <a:gd name="T21" fmla="*/ 21 h 43"/>
                <a:gd name="T22" fmla="*/ 29 w 29"/>
                <a:gd name="T23" fmla="*/ 21 h 43"/>
                <a:gd name="T24" fmla="*/ 25 w 29"/>
                <a:gd name="T25" fmla="*/ 18 h 43"/>
                <a:gd name="T26" fmla="*/ 22 w 29"/>
                <a:gd name="T27" fmla="*/ 13 h 43"/>
                <a:gd name="T28" fmla="*/ 24 w 29"/>
                <a:gd name="T29" fmla="*/ 7 h 43"/>
                <a:gd name="T30" fmla="*/ 25 w 29"/>
                <a:gd name="T31" fmla="*/ 0 h 43"/>
                <a:gd name="T32" fmla="*/ 24 w 29"/>
                <a:gd name="T33" fmla="*/ 0 h 43"/>
                <a:gd name="T34" fmla="*/ 20 w 29"/>
                <a:gd name="T35" fmla="*/ 3 h 43"/>
                <a:gd name="T36" fmla="*/ 14 w 29"/>
                <a:gd name="T37" fmla="*/ 8 h 43"/>
                <a:gd name="T38" fmla="*/ 13 w 29"/>
                <a:gd name="T39" fmla="*/ 13 h 43"/>
                <a:gd name="T40" fmla="*/ 11 w 29"/>
                <a:gd name="T41" fmla="*/ 14 h 43"/>
                <a:gd name="T42" fmla="*/ 8 w 29"/>
                <a:gd name="T43" fmla="*/ 12 h 43"/>
                <a:gd name="T44" fmla="*/ 5 w 29"/>
                <a:gd name="T45" fmla="*/ 10 h 43"/>
                <a:gd name="T46" fmla="*/ 5 w 29"/>
                <a:gd name="T47" fmla="*/ 10 h 43"/>
                <a:gd name="T48" fmla="*/ 3 w 29"/>
                <a:gd name="T49" fmla="*/ 14 h 43"/>
                <a:gd name="T50" fmla="*/ 1 w 29"/>
                <a:gd name="T51" fmla="*/ 17 h 43"/>
                <a:gd name="T52" fmla="*/ 2 w 29"/>
                <a:gd name="T53" fmla="*/ 28 h 43"/>
                <a:gd name="T54" fmla="*/ 2 w 29"/>
                <a:gd name="T55" fmla="*/ 29 h 43"/>
                <a:gd name="T56" fmla="*/ 4 w 29"/>
                <a:gd name="T57" fmla="*/ 33 h 43"/>
                <a:gd name="T58" fmla="*/ 6 w 29"/>
                <a:gd name="T59" fmla="*/ 40 h 43"/>
                <a:gd name="T60" fmla="*/ 7 w 29"/>
                <a:gd name="T61" fmla="*/ 42 h 43"/>
                <a:gd name="T62" fmla="*/ 7 w 29"/>
                <a:gd name="T63" fmla="*/ 42 h 43"/>
                <a:gd name="T64" fmla="*/ 9 w 29"/>
                <a:gd name="T65" fmla="*/ 42 h 43"/>
                <a:gd name="T66" fmla="*/ 9 w 29"/>
                <a:gd name="T67" fmla="*/ 42 h 43"/>
                <a:gd name="T68" fmla="*/ 11 w 29"/>
                <a:gd name="T69" fmla="*/ 42 h 43"/>
                <a:gd name="T70" fmla="*/ 12 w 29"/>
                <a:gd name="T71" fmla="*/ 42 h 43"/>
                <a:gd name="T72" fmla="*/ 14 w 29"/>
                <a:gd name="T73" fmla="*/ 42 h 43"/>
                <a:gd name="T74" fmla="*/ 14 w 29"/>
                <a:gd name="T75" fmla="*/ 42 h 43"/>
                <a:gd name="T76" fmla="*/ 16 w 29"/>
                <a:gd name="T77" fmla="*/ 43 h 43"/>
                <a:gd name="T78" fmla="*/ 16 w 29"/>
                <a:gd name="T79" fmla="*/ 43 h 43"/>
                <a:gd name="T80" fmla="*/ 14 w 29"/>
                <a:gd name="T81" fmla="*/ 38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9" h="43">
                  <a:moveTo>
                    <a:pt x="14" y="38"/>
                  </a:moveTo>
                  <a:cubicBezTo>
                    <a:pt x="14" y="37"/>
                    <a:pt x="15" y="36"/>
                    <a:pt x="17" y="36"/>
                  </a:cubicBezTo>
                  <a:cubicBezTo>
                    <a:pt x="19" y="36"/>
                    <a:pt x="22" y="38"/>
                    <a:pt x="23" y="38"/>
                  </a:cubicBezTo>
                  <a:cubicBezTo>
                    <a:pt x="24" y="39"/>
                    <a:pt x="25" y="40"/>
                    <a:pt x="26" y="40"/>
                  </a:cubicBezTo>
                  <a:cubicBezTo>
                    <a:pt x="27" y="40"/>
                    <a:pt x="28" y="39"/>
                    <a:pt x="28" y="39"/>
                  </a:cubicBezTo>
                  <a:cubicBezTo>
                    <a:pt x="28" y="38"/>
                    <a:pt x="27" y="35"/>
                    <a:pt x="26" y="34"/>
                  </a:cubicBezTo>
                  <a:cubicBezTo>
                    <a:pt x="25" y="35"/>
                    <a:pt x="24" y="36"/>
                    <a:pt x="23" y="36"/>
                  </a:cubicBezTo>
                  <a:cubicBezTo>
                    <a:pt x="21" y="36"/>
                    <a:pt x="19" y="34"/>
                    <a:pt x="19" y="33"/>
                  </a:cubicBezTo>
                  <a:cubicBezTo>
                    <a:pt x="17" y="31"/>
                    <a:pt x="19" y="29"/>
                    <a:pt x="20" y="27"/>
                  </a:cubicBezTo>
                  <a:cubicBezTo>
                    <a:pt x="21" y="26"/>
                    <a:pt x="21" y="25"/>
                    <a:pt x="22" y="24"/>
                  </a:cubicBezTo>
                  <a:cubicBezTo>
                    <a:pt x="22" y="22"/>
                    <a:pt x="25" y="21"/>
                    <a:pt x="27" y="21"/>
                  </a:cubicBezTo>
                  <a:cubicBezTo>
                    <a:pt x="27" y="21"/>
                    <a:pt x="28" y="21"/>
                    <a:pt x="29" y="21"/>
                  </a:cubicBezTo>
                  <a:cubicBezTo>
                    <a:pt x="28" y="20"/>
                    <a:pt x="27" y="19"/>
                    <a:pt x="25" y="18"/>
                  </a:cubicBezTo>
                  <a:cubicBezTo>
                    <a:pt x="23" y="17"/>
                    <a:pt x="22" y="14"/>
                    <a:pt x="22" y="13"/>
                  </a:cubicBezTo>
                  <a:cubicBezTo>
                    <a:pt x="22" y="10"/>
                    <a:pt x="22" y="8"/>
                    <a:pt x="24" y="7"/>
                  </a:cubicBezTo>
                  <a:cubicBezTo>
                    <a:pt x="25" y="6"/>
                    <a:pt x="26" y="1"/>
                    <a:pt x="25" y="0"/>
                  </a:cubicBezTo>
                  <a:cubicBezTo>
                    <a:pt x="25" y="0"/>
                    <a:pt x="25" y="0"/>
                    <a:pt x="24" y="0"/>
                  </a:cubicBezTo>
                  <a:cubicBezTo>
                    <a:pt x="23" y="0"/>
                    <a:pt x="20" y="1"/>
                    <a:pt x="20" y="3"/>
                  </a:cubicBezTo>
                  <a:cubicBezTo>
                    <a:pt x="20" y="8"/>
                    <a:pt x="16" y="8"/>
                    <a:pt x="14" y="8"/>
                  </a:cubicBezTo>
                  <a:cubicBezTo>
                    <a:pt x="15" y="9"/>
                    <a:pt x="15" y="11"/>
                    <a:pt x="13" y="13"/>
                  </a:cubicBezTo>
                  <a:cubicBezTo>
                    <a:pt x="13" y="14"/>
                    <a:pt x="12" y="14"/>
                    <a:pt x="11" y="14"/>
                  </a:cubicBezTo>
                  <a:cubicBezTo>
                    <a:pt x="9" y="14"/>
                    <a:pt x="8" y="13"/>
                    <a:pt x="8" y="12"/>
                  </a:cubicBezTo>
                  <a:cubicBezTo>
                    <a:pt x="7" y="11"/>
                    <a:pt x="6" y="10"/>
                    <a:pt x="5" y="10"/>
                  </a:cubicBezTo>
                  <a:cubicBezTo>
                    <a:pt x="5" y="10"/>
                    <a:pt x="5" y="10"/>
                    <a:pt x="5" y="10"/>
                  </a:cubicBezTo>
                  <a:cubicBezTo>
                    <a:pt x="4" y="10"/>
                    <a:pt x="4" y="12"/>
                    <a:pt x="3" y="14"/>
                  </a:cubicBezTo>
                  <a:cubicBezTo>
                    <a:pt x="3" y="15"/>
                    <a:pt x="2" y="16"/>
                    <a:pt x="1" y="17"/>
                  </a:cubicBezTo>
                  <a:cubicBezTo>
                    <a:pt x="0" y="19"/>
                    <a:pt x="1" y="25"/>
                    <a:pt x="2" y="28"/>
                  </a:cubicBezTo>
                  <a:cubicBezTo>
                    <a:pt x="2" y="29"/>
                    <a:pt x="2" y="29"/>
                    <a:pt x="2" y="29"/>
                  </a:cubicBezTo>
                  <a:cubicBezTo>
                    <a:pt x="2" y="30"/>
                    <a:pt x="3" y="31"/>
                    <a:pt x="4" y="33"/>
                  </a:cubicBezTo>
                  <a:cubicBezTo>
                    <a:pt x="5" y="34"/>
                    <a:pt x="7" y="37"/>
                    <a:pt x="6" y="40"/>
                  </a:cubicBezTo>
                  <a:cubicBezTo>
                    <a:pt x="6" y="40"/>
                    <a:pt x="6" y="41"/>
                    <a:pt x="7" y="42"/>
                  </a:cubicBezTo>
                  <a:cubicBezTo>
                    <a:pt x="7" y="42"/>
                    <a:pt x="7" y="42"/>
                    <a:pt x="7" y="42"/>
                  </a:cubicBezTo>
                  <a:cubicBezTo>
                    <a:pt x="8" y="42"/>
                    <a:pt x="8" y="42"/>
                    <a:pt x="9" y="42"/>
                  </a:cubicBezTo>
                  <a:cubicBezTo>
                    <a:pt x="9" y="42"/>
                    <a:pt x="9" y="42"/>
                    <a:pt x="9" y="42"/>
                  </a:cubicBezTo>
                  <a:cubicBezTo>
                    <a:pt x="10" y="42"/>
                    <a:pt x="11" y="42"/>
                    <a:pt x="11" y="42"/>
                  </a:cubicBezTo>
                  <a:cubicBezTo>
                    <a:pt x="11" y="42"/>
                    <a:pt x="12" y="42"/>
                    <a:pt x="12" y="42"/>
                  </a:cubicBezTo>
                  <a:cubicBezTo>
                    <a:pt x="12" y="42"/>
                    <a:pt x="13" y="42"/>
                    <a:pt x="14" y="42"/>
                  </a:cubicBezTo>
                  <a:cubicBezTo>
                    <a:pt x="14" y="42"/>
                    <a:pt x="14" y="42"/>
                    <a:pt x="14" y="42"/>
                  </a:cubicBezTo>
                  <a:cubicBezTo>
                    <a:pt x="15" y="43"/>
                    <a:pt x="15" y="43"/>
                    <a:pt x="16" y="43"/>
                  </a:cubicBezTo>
                  <a:cubicBezTo>
                    <a:pt x="16" y="43"/>
                    <a:pt x="16" y="43"/>
                    <a:pt x="16" y="43"/>
                  </a:cubicBezTo>
                  <a:cubicBezTo>
                    <a:pt x="15" y="41"/>
                    <a:pt x="14" y="40"/>
                    <a:pt x="14" y="38"/>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830" name="Freeform 1219"/>
            <p:cNvSpPr>
              <a:spLocks/>
            </p:cNvSpPr>
            <p:nvPr/>
          </p:nvSpPr>
          <p:spPr bwMode="auto">
            <a:xfrm>
              <a:off x="2668" y="2914"/>
              <a:ext cx="130" cy="229"/>
            </a:xfrm>
            <a:custGeom>
              <a:avLst/>
              <a:gdLst>
                <a:gd name="T0" fmla="*/ 98 w 136"/>
                <a:gd name="T1" fmla="*/ 7 h 239"/>
                <a:gd name="T2" fmla="*/ 83 w 136"/>
                <a:gd name="T3" fmla="*/ 10 h 239"/>
                <a:gd name="T4" fmla="*/ 76 w 136"/>
                <a:gd name="T5" fmla="*/ 12 h 239"/>
                <a:gd name="T6" fmla="*/ 59 w 136"/>
                <a:gd name="T7" fmla="*/ 24 h 239"/>
                <a:gd name="T8" fmla="*/ 52 w 136"/>
                <a:gd name="T9" fmla="*/ 40 h 239"/>
                <a:gd name="T10" fmla="*/ 47 w 136"/>
                <a:gd name="T11" fmla="*/ 49 h 239"/>
                <a:gd name="T12" fmla="*/ 36 w 136"/>
                <a:gd name="T13" fmla="*/ 57 h 239"/>
                <a:gd name="T14" fmla="*/ 28 w 136"/>
                <a:gd name="T15" fmla="*/ 81 h 239"/>
                <a:gd name="T16" fmla="*/ 32 w 136"/>
                <a:gd name="T17" fmla="*/ 86 h 239"/>
                <a:gd name="T18" fmla="*/ 22 w 136"/>
                <a:gd name="T19" fmla="*/ 95 h 239"/>
                <a:gd name="T20" fmla="*/ 12 w 136"/>
                <a:gd name="T21" fmla="*/ 101 h 239"/>
                <a:gd name="T22" fmla="*/ 10 w 136"/>
                <a:gd name="T23" fmla="*/ 119 h 239"/>
                <a:gd name="T24" fmla="*/ 11 w 136"/>
                <a:gd name="T25" fmla="*/ 133 h 239"/>
                <a:gd name="T26" fmla="*/ 17 w 136"/>
                <a:gd name="T27" fmla="*/ 147 h 239"/>
                <a:gd name="T28" fmla="*/ 15 w 136"/>
                <a:gd name="T29" fmla="*/ 164 h 239"/>
                <a:gd name="T30" fmla="*/ 7 w 136"/>
                <a:gd name="T31" fmla="*/ 172 h 239"/>
                <a:gd name="T32" fmla="*/ 2 w 136"/>
                <a:gd name="T33" fmla="*/ 185 h 239"/>
                <a:gd name="T34" fmla="*/ 1 w 136"/>
                <a:gd name="T35" fmla="*/ 185 h 239"/>
                <a:gd name="T36" fmla="*/ 4 w 136"/>
                <a:gd name="T37" fmla="*/ 193 h 239"/>
                <a:gd name="T38" fmla="*/ 11 w 136"/>
                <a:gd name="T39" fmla="*/ 211 h 239"/>
                <a:gd name="T40" fmla="*/ 17 w 136"/>
                <a:gd name="T41" fmla="*/ 226 h 239"/>
                <a:gd name="T42" fmla="*/ 20 w 136"/>
                <a:gd name="T43" fmla="*/ 230 h 239"/>
                <a:gd name="T44" fmla="*/ 22 w 136"/>
                <a:gd name="T45" fmla="*/ 238 h 239"/>
                <a:gd name="T46" fmla="*/ 29 w 136"/>
                <a:gd name="T47" fmla="*/ 235 h 239"/>
                <a:gd name="T48" fmla="*/ 33 w 136"/>
                <a:gd name="T49" fmla="*/ 228 h 239"/>
                <a:gd name="T50" fmla="*/ 46 w 136"/>
                <a:gd name="T51" fmla="*/ 227 h 239"/>
                <a:gd name="T52" fmla="*/ 55 w 136"/>
                <a:gd name="T53" fmla="*/ 222 h 239"/>
                <a:gd name="T54" fmla="*/ 55 w 136"/>
                <a:gd name="T55" fmla="*/ 206 h 239"/>
                <a:gd name="T56" fmla="*/ 64 w 136"/>
                <a:gd name="T57" fmla="*/ 182 h 239"/>
                <a:gd name="T58" fmla="*/ 80 w 136"/>
                <a:gd name="T59" fmla="*/ 165 h 239"/>
                <a:gd name="T60" fmla="*/ 62 w 136"/>
                <a:gd name="T61" fmla="*/ 153 h 239"/>
                <a:gd name="T62" fmla="*/ 62 w 136"/>
                <a:gd name="T63" fmla="*/ 132 h 239"/>
                <a:gd name="T64" fmla="*/ 68 w 136"/>
                <a:gd name="T65" fmla="*/ 117 h 239"/>
                <a:gd name="T66" fmla="*/ 76 w 136"/>
                <a:gd name="T67" fmla="*/ 109 h 239"/>
                <a:gd name="T68" fmla="*/ 92 w 136"/>
                <a:gd name="T69" fmla="*/ 97 h 239"/>
                <a:gd name="T70" fmla="*/ 108 w 136"/>
                <a:gd name="T71" fmla="*/ 74 h 239"/>
                <a:gd name="T72" fmla="*/ 118 w 136"/>
                <a:gd name="T73" fmla="*/ 60 h 239"/>
                <a:gd name="T74" fmla="*/ 126 w 136"/>
                <a:gd name="T75" fmla="*/ 57 h 239"/>
                <a:gd name="T76" fmla="*/ 136 w 136"/>
                <a:gd name="T77" fmla="*/ 57 h 239"/>
                <a:gd name="T78" fmla="*/ 135 w 136"/>
                <a:gd name="T79" fmla="*/ 55 h 239"/>
                <a:gd name="T80" fmla="*/ 135 w 136"/>
                <a:gd name="T81" fmla="*/ 42 h 239"/>
                <a:gd name="T82" fmla="*/ 132 w 136"/>
                <a:gd name="T83" fmla="*/ 30 h 239"/>
                <a:gd name="T84" fmla="*/ 120 w 136"/>
                <a:gd name="T85" fmla="*/ 11 h 239"/>
                <a:gd name="T86" fmla="*/ 103 w 136"/>
                <a:gd name="T87" fmla="*/ 1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36" h="239">
                  <a:moveTo>
                    <a:pt x="102" y="0"/>
                  </a:moveTo>
                  <a:cubicBezTo>
                    <a:pt x="101" y="0"/>
                    <a:pt x="101" y="0"/>
                    <a:pt x="101" y="0"/>
                  </a:cubicBezTo>
                  <a:cubicBezTo>
                    <a:pt x="99" y="0"/>
                    <a:pt x="98" y="3"/>
                    <a:pt x="98" y="7"/>
                  </a:cubicBezTo>
                  <a:cubicBezTo>
                    <a:pt x="98" y="10"/>
                    <a:pt x="96" y="12"/>
                    <a:pt x="93" y="12"/>
                  </a:cubicBezTo>
                  <a:cubicBezTo>
                    <a:pt x="91" y="12"/>
                    <a:pt x="89" y="12"/>
                    <a:pt x="87" y="10"/>
                  </a:cubicBezTo>
                  <a:cubicBezTo>
                    <a:pt x="86" y="10"/>
                    <a:pt x="85" y="9"/>
                    <a:pt x="83" y="10"/>
                  </a:cubicBezTo>
                  <a:cubicBezTo>
                    <a:pt x="81" y="10"/>
                    <a:pt x="79" y="10"/>
                    <a:pt x="76" y="9"/>
                  </a:cubicBezTo>
                  <a:cubicBezTo>
                    <a:pt x="76" y="8"/>
                    <a:pt x="76" y="8"/>
                    <a:pt x="76" y="8"/>
                  </a:cubicBezTo>
                  <a:cubicBezTo>
                    <a:pt x="76" y="9"/>
                    <a:pt x="76" y="11"/>
                    <a:pt x="76" y="12"/>
                  </a:cubicBezTo>
                  <a:cubicBezTo>
                    <a:pt x="76" y="13"/>
                    <a:pt x="76" y="14"/>
                    <a:pt x="76" y="15"/>
                  </a:cubicBezTo>
                  <a:cubicBezTo>
                    <a:pt x="76" y="20"/>
                    <a:pt x="69" y="20"/>
                    <a:pt x="66" y="20"/>
                  </a:cubicBezTo>
                  <a:cubicBezTo>
                    <a:pt x="63" y="20"/>
                    <a:pt x="59" y="22"/>
                    <a:pt x="59" y="24"/>
                  </a:cubicBezTo>
                  <a:cubicBezTo>
                    <a:pt x="59" y="27"/>
                    <a:pt x="58" y="29"/>
                    <a:pt x="57" y="30"/>
                  </a:cubicBezTo>
                  <a:cubicBezTo>
                    <a:pt x="56" y="31"/>
                    <a:pt x="56" y="31"/>
                    <a:pt x="56" y="32"/>
                  </a:cubicBezTo>
                  <a:cubicBezTo>
                    <a:pt x="57" y="33"/>
                    <a:pt x="58" y="36"/>
                    <a:pt x="52" y="40"/>
                  </a:cubicBezTo>
                  <a:cubicBezTo>
                    <a:pt x="52" y="41"/>
                    <a:pt x="50" y="43"/>
                    <a:pt x="49" y="44"/>
                  </a:cubicBezTo>
                  <a:cubicBezTo>
                    <a:pt x="48" y="46"/>
                    <a:pt x="48" y="47"/>
                    <a:pt x="47" y="48"/>
                  </a:cubicBezTo>
                  <a:cubicBezTo>
                    <a:pt x="47" y="48"/>
                    <a:pt x="47" y="49"/>
                    <a:pt x="47" y="49"/>
                  </a:cubicBezTo>
                  <a:cubicBezTo>
                    <a:pt x="47" y="50"/>
                    <a:pt x="47" y="53"/>
                    <a:pt x="44" y="55"/>
                  </a:cubicBezTo>
                  <a:cubicBezTo>
                    <a:pt x="42" y="56"/>
                    <a:pt x="40" y="56"/>
                    <a:pt x="38" y="57"/>
                  </a:cubicBezTo>
                  <a:cubicBezTo>
                    <a:pt x="37" y="57"/>
                    <a:pt x="36" y="57"/>
                    <a:pt x="36" y="57"/>
                  </a:cubicBezTo>
                  <a:cubicBezTo>
                    <a:pt x="36" y="57"/>
                    <a:pt x="36" y="59"/>
                    <a:pt x="36" y="60"/>
                  </a:cubicBezTo>
                  <a:cubicBezTo>
                    <a:pt x="36" y="62"/>
                    <a:pt x="36" y="64"/>
                    <a:pt x="36" y="66"/>
                  </a:cubicBezTo>
                  <a:cubicBezTo>
                    <a:pt x="36" y="71"/>
                    <a:pt x="32" y="76"/>
                    <a:pt x="28" y="81"/>
                  </a:cubicBezTo>
                  <a:cubicBezTo>
                    <a:pt x="27" y="82"/>
                    <a:pt x="27" y="83"/>
                    <a:pt x="27" y="83"/>
                  </a:cubicBezTo>
                  <a:cubicBezTo>
                    <a:pt x="28" y="83"/>
                    <a:pt x="28" y="83"/>
                    <a:pt x="30" y="84"/>
                  </a:cubicBezTo>
                  <a:cubicBezTo>
                    <a:pt x="31" y="84"/>
                    <a:pt x="32" y="85"/>
                    <a:pt x="32" y="86"/>
                  </a:cubicBezTo>
                  <a:cubicBezTo>
                    <a:pt x="33" y="88"/>
                    <a:pt x="32" y="90"/>
                    <a:pt x="31" y="93"/>
                  </a:cubicBezTo>
                  <a:cubicBezTo>
                    <a:pt x="30" y="95"/>
                    <a:pt x="29" y="96"/>
                    <a:pt x="26" y="96"/>
                  </a:cubicBezTo>
                  <a:cubicBezTo>
                    <a:pt x="25" y="96"/>
                    <a:pt x="24" y="96"/>
                    <a:pt x="22" y="95"/>
                  </a:cubicBezTo>
                  <a:cubicBezTo>
                    <a:pt x="22" y="95"/>
                    <a:pt x="22" y="95"/>
                    <a:pt x="21" y="95"/>
                  </a:cubicBezTo>
                  <a:cubicBezTo>
                    <a:pt x="21" y="95"/>
                    <a:pt x="21" y="95"/>
                    <a:pt x="21" y="95"/>
                  </a:cubicBezTo>
                  <a:cubicBezTo>
                    <a:pt x="19" y="95"/>
                    <a:pt x="15" y="97"/>
                    <a:pt x="12" y="101"/>
                  </a:cubicBezTo>
                  <a:cubicBezTo>
                    <a:pt x="9" y="106"/>
                    <a:pt x="10" y="109"/>
                    <a:pt x="11" y="111"/>
                  </a:cubicBezTo>
                  <a:cubicBezTo>
                    <a:pt x="12" y="113"/>
                    <a:pt x="12" y="114"/>
                    <a:pt x="11" y="116"/>
                  </a:cubicBezTo>
                  <a:cubicBezTo>
                    <a:pt x="11" y="117"/>
                    <a:pt x="11" y="118"/>
                    <a:pt x="10" y="119"/>
                  </a:cubicBezTo>
                  <a:cubicBezTo>
                    <a:pt x="10" y="120"/>
                    <a:pt x="11" y="121"/>
                    <a:pt x="11" y="122"/>
                  </a:cubicBezTo>
                  <a:cubicBezTo>
                    <a:pt x="13" y="126"/>
                    <a:pt x="12" y="128"/>
                    <a:pt x="12" y="130"/>
                  </a:cubicBezTo>
                  <a:cubicBezTo>
                    <a:pt x="11" y="131"/>
                    <a:pt x="11" y="132"/>
                    <a:pt x="11" y="133"/>
                  </a:cubicBezTo>
                  <a:cubicBezTo>
                    <a:pt x="11" y="134"/>
                    <a:pt x="12" y="135"/>
                    <a:pt x="14" y="136"/>
                  </a:cubicBezTo>
                  <a:cubicBezTo>
                    <a:pt x="15" y="137"/>
                    <a:pt x="18" y="138"/>
                    <a:pt x="18" y="141"/>
                  </a:cubicBezTo>
                  <a:cubicBezTo>
                    <a:pt x="19" y="144"/>
                    <a:pt x="18" y="146"/>
                    <a:pt x="17" y="147"/>
                  </a:cubicBezTo>
                  <a:cubicBezTo>
                    <a:pt x="16" y="149"/>
                    <a:pt x="14" y="149"/>
                    <a:pt x="13" y="149"/>
                  </a:cubicBezTo>
                  <a:cubicBezTo>
                    <a:pt x="13" y="150"/>
                    <a:pt x="13" y="151"/>
                    <a:pt x="14" y="151"/>
                  </a:cubicBezTo>
                  <a:cubicBezTo>
                    <a:pt x="17" y="153"/>
                    <a:pt x="16" y="162"/>
                    <a:pt x="15" y="164"/>
                  </a:cubicBezTo>
                  <a:cubicBezTo>
                    <a:pt x="14" y="167"/>
                    <a:pt x="11" y="167"/>
                    <a:pt x="9" y="167"/>
                  </a:cubicBezTo>
                  <a:cubicBezTo>
                    <a:pt x="9" y="167"/>
                    <a:pt x="8" y="167"/>
                    <a:pt x="8" y="167"/>
                  </a:cubicBezTo>
                  <a:cubicBezTo>
                    <a:pt x="8" y="169"/>
                    <a:pt x="7" y="171"/>
                    <a:pt x="7" y="172"/>
                  </a:cubicBezTo>
                  <a:cubicBezTo>
                    <a:pt x="6" y="174"/>
                    <a:pt x="6" y="175"/>
                    <a:pt x="6" y="175"/>
                  </a:cubicBezTo>
                  <a:cubicBezTo>
                    <a:pt x="6" y="176"/>
                    <a:pt x="6" y="177"/>
                    <a:pt x="6" y="178"/>
                  </a:cubicBezTo>
                  <a:cubicBezTo>
                    <a:pt x="6" y="182"/>
                    <a:pt x="5" y="185"/>
                    <a:pt x="2" y="185"/>
                  </a:cubicBezTo>
                  <a:cubicBezTo>
                    <a:pt x="2" y="185"/>
                    <a:pt x="2" y="185"/>
                    <a:pt x="2" y="185"/>
                  </a:cubicBezTo>
                  <a:cubicBezTo>
                    <a:pt x="2" y="185"/>
                    <a:pt x="2" y="185"/>
                    <a:pt x="2" y="185"/>
                  </a:cubicBezTo>
                  <a:cubicBezTo>
                    <a:pt x="2" y="185"/>
                    <a:pt x="2" y="185"/>
                    <a:pt x="1" y="185"/>
                  </a:cubicBezTo>
                  <a:cubicBezTo>
                    <a:pt x="1" y="185"/>
                    <a:pt x="1" y="185"/>
                    <a:pt x="0" y="184"/>
                  </a:cubicBezTo>
                  <a:cubicBezTo>
                    <a:pt x="0" y="184"/>
                    <a:pt x="0" y="184"/>
                    <a:pt x="0" y="184"/>
                  </a:cubicBezTo>
                  <a:cubicBezTo>
                    <a:pt x="0" y="188"/>
                    <a:pt x="1" y="191"/>
                    <a:pt x="4" y="193"/>
                  </a:cubicBezTo>
                  <a:cubicBezTo>
                    <a:pt x="7" y="195"/>
                    <a:pt x="7" y="198"/>
                    <a:pt x="7" y="200"/>
                  </a:cubicBezTo>
                  <a:cubicBezTo>
                    <a:pt x="7" y="202"/>
                    <a:pt x="7" y="204"/>
                    <a:pt x="8" y="205"/>
                  </a:cubicBezTo>
                  <a:cubicBezTo>
                    <a:pt x="10" y="207"/>
                    <a:pt x="11" y="209"/>
                    <a:pt x="11" y="211"/>
                  </a:cubicBezTo>
                  <a:cubicBezTo>
                    <a:pt x="12" y="213"/>
                    <a:pt x="12" y="214"/>
                    <a:pt x="14" y="215"/>
                  </a:cubicBezTo>
                  <a:cubicBezTo>
                    <a:pt x="18" y="219"/>
                    <a:pt x="19" y="221"/>
                    <a:pt x="17" y="226"/>
                  </a:cubicBezTo>
                  <a:cubicBezTo>
                    <a:pt x="17" y="226"/>
                    <a:pt x="17" y="226"/>
                    <a:pt x="17" y="226"/>
                  </a:cubicBezTo>
                  <a:cubicBezTo>
                    <a:pt x="17" y="226"/>
                    <a:pt x="17" y="226"/>
                    <a:pt x="17" y="226"/>
                  </a:cubicBezTo>
                  <a:cubicBezTo>
                    <a:pt x="17" y="226"/>
                    <a:pt x="17" y="227"/>
                    <a:pt x="17" y="227"/>
                  </a:cubicBezTo>
                  <a:cubicBezTo>
                    <a:pt x="18" y="227"/>
                    <a:pt x="20" y="228"/>
                    <a:pt x="20" y="230"/>
                  </a:cubicBezTo>
                  <a:cubicBezTo>
                    <a:pt x="20" y="231"/>
                    <a:pt x="20" y="232"/>
                    <a:pt x="20" y="234"/>
                  </a:cubicBezTo>
                  <a:cubicBezTo>
                    <a:pt x="20" y="235"/>
                    <a:pt x="20" y="238"/>
                    <a:pt x="20" y="239"/>
                  </a:cubicBezTo>
                  <a:cubicBezTo>
                    <a:pt x="20" y="239"/>
                    <a:pt x="21" y="239"/>
                    <a:pt x="22" y="238"/>
                  </a:cubicBezTo>
                  <a:cubicBezTo>
                    <a:pt x="23" y="238"/>
                    <a:pt x="25" y="238"/>
                    <a:pt x="27" y="238"/>
                  </a:cubicBezTo>
                  <a:cubicBezTo>
                    <a:pt x="28" y="238"/>
                    <a:pt x="29" y="237"/>
                    <a:pt x="29" y="237"/>
                  </a:cubicBezTo>
                  <a:cubicBezTo>
                    <a:pt x="29" y="237"/>
                    <a:pt x="29" y="236"/>
                    <a:pt x="29" y="235"/>
                  </a:cubicBezTo>
                  <a:cubicBezTo>
                    <a:pt x="29" y="234"/>
                    <a:pt x="29" y="233"/>
                    <a:pt x="29" y="233"/>
                  </a:cubicBezTo>
                  <a:cubicBezTo>
                    <a:pt x="29" y="230"/>
                    <a:pt x="32" y="229"/>
                    <a:pt x="33" y="229"/>
                  </a:cubicBezTo>
                  <a:cubicBezTo>
                    <a:pt x="33" y="229"/>
                    <a:pt x="33" y="229"/>
                    <a:pt x="33" y="228"/>
                  </a:cubicBezTo>
                  <a:cubicBezTo>
                    <a:pt x="34" y="227"/>
                    <a:pt x="36" y="225"/>
                    <a:pt x="39" y="225"/>
                  </a:cubicBezTo>
                  <a:cubicBezTo>
                    <a:pt x="41" y="225"/>
                    <a:pt x="43" y="226"/>
                    <a:pt x="45" y="227"/>
                  </a:cubicBezTo>
                  <a:cubicBezTo>
                    <a:pt x="45" y="227"/>
                    <a:pt x="46" y="227"/>
                    <a:pt x="46" y="227"/>
                  </a:cubicBezTo>
                  <a:cubicBezTo>
                    <a:pt x="48" y="227"/>
                    <a:pt x="48" y="224"/>
                    <a:pt x="49" y="223"/>
                  </a:cubicBezTo>
                  <a:cubicBezTo>
                    <a:pt x="49" y="220"/>
                    <a:pt x="51" y="220"/>
                    <a:pt x="51" y="220"/>
                  </a:cubicBezTo>
                  <a:cubicBezTo>
                    <a:pt x="53" y="220"/>
                    <a:pt x="54" y="221"/>
                    <a:pt x="55" y="222"/>
                  </a:cubicBezTo>
                  <a:cubicBezTo>
                    <a:pt x="56" y="221"/>
                    <a:pt x="57" y="219"/>
                    <a:pt x="58" y="217"/>
                  </a:cubicBezTo>
                  <a:cubicBezTo>
                    <a:pt x="56" y="218"/>
                    <a:pt x="54" y="218"/>
                    <a:pt x="53" y="217"/>
                  </a:cubicBezTo>
                  <a:cubicBezTo>
                    <a:pt x="52" y="214"/>
                    <a:pt x="55" y="206"/>
                    <a:pt x="55" y="206"/>
                  </a:cubicBezTo>
                  <a:cubicBezTo>
                    <a:pt x="56" y="204"/>
                    <a:pt x="56" y="199"/>
                    <a:pt x="56" y="196"/>
                  </a:cubicBezTo>
                  <a:cubicBezTo>
                    <a:pt x="56" y="193"/>
                    <a:pt x="56" y="192"/>
                    <a:pt x="57" y="191"/>
                  </a:cubicBezTo>
                  <a:cubicBezTo>
                    <a:pt x="57" y="189"/>
                    <a:pt x="58" y="184"/>
                    <a:pt x="64" y="182"/>
                  </a:cubicBezTo>
                  <a:cubicBezTo>
                    <a:pt x="68" y="181"/>
                    <a:pt x="73" y="177"/>
                    <a:pt x="73" y="175"/>
                  </a:cubicBezTo>
                  <a:cubicBezTo>
                    <a:pt x="72" y="173"/>
                    <a:pt x="75" y="171"/>
                    <a:pt x="77" y="168"/>
                  </a:cubicBezTo>
                  <a:cubicBezTo>
                    <a:pt x="78" y="167"/>
                    <a:pt x="80" y="166"/>
                    <a:pt x="80" y="165"/>
                  </a:cubicBezTo>
                  <a:cubicBezTo>
                    <a:pt x="79" y="164"/>
                    <a:pt x="73" y="157"/>
                    <a:pt x="70" y="155"/>
                  </a:cubicBezTo>
                  <a:cubicBezTo>
                    <a:pt x="69" y="155"/>
                    <a:pt x="67" y="155"/>
                    <a:pt x="66" y="155"/>
                  </a:cubicBezTo>
                  <a:cubicBezTo>
                    <a:pt x="64" y="155"/>
                    <a:pt x="62" y="155"/>
                    <a:pt x="62" y="153"/>
                  </a:cubicBezTo>
                  <a:cubicBezTo>
                    <a:pt x="61" y="153"/>
                    <a:pt x="61" y="152"/>
                    <a:pt x="61" y="151"/>
                  </a:cubicBezTo>
                  <a:cubicBezTo>
                    <a:pt x="61" y="150"/>
                    <a:pt x="61" y="146"/>
                    <a:pt x="60" y="139"/>
                  </a:cubicBezTo>
                  <a:cubicBezTo>
                    <a:pt x="59" y="137"/>
                    <a:pt x="61" y="134"/>
                    <a:pt x="62" y="132"/>
                  </a:cubicBezTo>
                  <a:cubicBezTo>
                    <a:pt x="63" y="130"/>
                    <a:pt x="64" y="129"/>
                    <a:pt x="64" y="128"/>
                  </a:cubicBezTo>
                  <a:cubicBezTo>
                    <a:pt x="64" y="127"/>
                    <a:pt x="64" y="127"/>
                    <a:pt x="64" y="127"/>
                  </a:cubicBezTo>
                  <a:cubicBezTo>
                    <a:pt x="64" y="124"/>
                    <a:pt x="64" y="119"/>
                    <a:pt x="68" y="117"/>
                  </a:cubicBezTo>
                  <a:cubicBezTo>
                    <a:pt x="69" y="117"/>
                    <a:pt x="69" y="117"/>
                    <a:pt x="69" y="116"/>
                  </a:cubicBezTo>
                  <a:cubicBezTo>
                    <a:pt x="70" y="115"/>
                    <a:pt x="71" y="113"/>
                    <a:pt x="74" y="112"/>
                  </a:cubicBezTo>
                  <a:cubicBezTo>
                    <a:pt x="75" y="112"/>
                    <a:pt x="75" y="111"/>
                    <a:pt x="76" y="109"/>
                  </a:cubicBezTo>
                  <a:cubicBezTo>
                    <a:pt x="77" y="107"/>
                    <a:pt x="78" y="105"/>
                    <a:pt x="81" y="103"/>
                  </a:cubicBezTo>
                  <a:cubicBezTo>
                    <a:pt x="83" y="103"/>
                    <a:pt x="84" y="102"/>
                    <a:pt x="86" y="101"/>
                  </a:cubicBezTo>
                  <a:cubicBezTo>
                    <a:pt x="87" y="100"/>
                    <a:pt x="89" y="99"/>
                    <a:pt x="92" y="97"/>
                  </a:cubicBezTo>
                  <a:cubicBezTo>
                    <a:pt x="98" y="94"/>
                    <a:pt x="107" y="88"/>
                    <a:pt x="108" y="85"/>
                  </a:cubicBezTo>
                  <a:cubicBezTo>
                    <a:pt x="108" y="85"/>
                    <a:pt x="108" y="84"/>
                    <a:pt x="107" y="83"/>
                  </a:cubicBezTo>
                  <a:cubicBezTo>
                    <a:pt x="106" y="81"/>
                    <a:pt x="103" y="77"/>
                    <a:pt x="108" y="74"/>
                  </a:cubicBezTo>
                  <a:cubicBezTo>
                    <a:pt x="110" y="72"/>
                    <a:pt x="110" y="71"/>
                    <a:pt x="110" y="69"/>
                  </a:cubicBezTo>
                  <a:cubicBezTo>
                    <a:pt x="110" y="68"/>
                    <a:pt x="110" y="65"/>
                    <a:pt x="113" y="64"/>
                  </a:cubicBezTo>
                  <a:cubicBezTo>
                    <a:pt x="115" y="63"/>
                    <a:pt x="116" y="62"/>
                    <a:pt x="118" y="60"/>
                  </a:cubicBezTo>
                  <a:cubicBezTo>
                    <a:pt x="119" y="59"/>
                    <a:pt x="119" y="59"/>
                    <a:pt x="119" y="59"/>
                  </a:cubicBezTo>
                  <a:cubicBezTo>
                    <a:pt x="121" y="57"/>
                    <a:pt x="123" y="57"/>
                    <a:pt x="124" y="57"/>
                  </a:cubicBezTo>
                  <a:cubicBezTo>
                    <a:pt x="125" y="57"/>
                    <a:pt x="125" y="57"/>
                    <a:pt x="126" y="57"/>
                  </a:cubicBezTo>
                  <a:cubicBezTo>
                    <a:pt x="128" y="57"/>
                    <a:pt x="130" y="58"/>
                    <a:pt x="132" y="57"/>
                  </a:cubicBezTo>
                  <a:cubicBezTo>
                    <a:pt x="133" y="57"/>
                    <a:pt x="135" y="57"/>
                    <a:pt x="136" y="57"/>
                  </a:cubicBezTo>
                  <a:cubicBezTo>
                    <a:pt x="136" y="57"/>
                    <a:pt x="136" y="57"/>
                    <a:pt x="136" y="57"/>
                  </a:cubicBezTo>
                  <a:cubicBezTo>
                    <a:pt x="136" y="56"/>
                    <a:pt x="136" y="56"/>
                    <a:pt x="136" y="56"/>
                  </a:cubicBezTo>
                  <a:cubicBezTo>
                    <a:pt x="136" y="56"/>
                    <a:pt x="136" y="56"/>
                    <a:pt x="136" y="56"/>
                  </a:cubicBezTo>
                  <a:cubicBezTo>
                    <a:pt x="136" y="55"/>
                    <a:pt x="136" y="55"/>
                    <a:pt x="135" y="55"/>
                  </a:cubicBezTo>
                  <a:cubicBezTo>
                    <a:pt x="135" y="54"/>
                    <a:pt x="131" y="50"/>
                    <a:pt x="132" y="48"/>
                  </a:cubicBezTo>
                  <a:cubicBezTo>
                    <a:pt x="132" y="47"/>
                    <a:pt x="133" y="46"/>
                    <a:pt x="135" y="46"/>
                  </a:cubicBezTo>
                  <a:cubicBezTo>
                    <a:pt x="135" y="46"/>
                    <a:pt x="135" y="44"/>
                    <a:pt x="135" y="42"/>
                  </a:cubicBezTo>
                  <a:cubicBezTo>
                    <a:pt x="135" y="41"/>
                    <a:pt x="135" y="40"/>
                    <a:pt x="134" y="40"/>
                  </a:cubicBezTo>
                  <a:cubicBezTo>
                    <a:pt x="132" y="39"/>
                    <a:pt x="132" y="35"/>
                    <a:pt x="132" y="33"/>
                  </a:cubicBezTo>
                  <a:cubicBezTo>
                    <a:pt x="132" y="32"/>
                    <a:pt x="132" y="30"/>
                    <a:pt x="132" y="30"/>
                  </a:cubicBezTo>
                  <a:cubicBezTo>
                    <a:pt x="128" y="28"/>
                    <a:pt x="129" y="23"/>
                    <a:pt x="130" y="19"/>
                  </a:cubicBezTo>
                  <a:cubicBezTo>
                    <a:pt x="130" y="18"/>
                    <a:pt x="130" y="18"/>
                    <a:pt x="130" y="17"/>
                  </a:cubicBezTo>
                  <a:cubicBezTo>
                    <a:pt x="130" y="16"/>
                    <a:pt x="123" y="13"/>
                    <a:pt x="120" y="11"/>
                  </a:cubicBezTo>
                  <a:cubicBezTo>
                    <a:pt x="118" y="11"/>
                    <a:pt x="117" y="10"/>
                    <a:pt x="115" y="10"/>
                  </a:cubicBezTo>
                  <a:cubicBezTo>
                    <a:pt x="112" y="8"/>
                    <a:pt x="109" y="6"/>
                    <a:pt x="107" y="4"/>
                  </a:cubicBezTo>
                  <a:cubicBezTo>
                    <a:pt x="106" y="3"/>
                    <a:pt x="105" y="2"/>
                    <a:pt x="103" y="1"/>
                  </a:cubicBezTo>
                  <a:cubicBezTo>
                    <a:pt x="103" y="1"/>
                    <a:pt x="102" y="0"/>
                    <a:pt x="102" y="0"/>
                  </a:cubicBezTo>
                  <a:cubicBezTo>
                    <a:pt x="102" y="0"/>
                    <a:pt x="102" y="0"/>
                    <a:pt x="102" y="0"/>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831" name="Freeform 1220"/>
            <p:cNvSpPr>
              <a:spLocks/>
            </p:cNvSpPr>
            <p:nvPr/>
          </p:nvSpPr>
          <p:spPr bwMode="auto">
            <a:xfrm>
              <a:off x="2794" y="3079"/>
              <a:ext cx="46" cy="29"/>
            </a:xfrm>
            <a:custGeom>
              <a:avLst/>
              <a:gdLst>
                <a:gd name="T0" fmla="*/ 41 w 48"/>
                <a:gd name="T1" fmla="*/ 30 h 30"/>
                <a:gd name="T2" fmla="*/ 41 w 48"/>
                <a:gd name="T3" fmla="*/ 29 h 30"/>
                <a:gd name="T4" fmla="*/ 42 w 48"/>
                <a:gd name="T5" fmla="*/ 29 h 30"/>
                <a:gd name="T6" fmla="*/ 43 w 48"/>
                <a:gd name="T7" fmla="*/ 28 h 30"/>
                <a:gd name="T8" fmla="*/ 43 w 48"/>
                <a:gd name="T9" fmla="*/ 28 h 30"/>
                <a:gd name="T10" fmla="*/ 43 w 48"/>
                <a:gd name="T11" fmla="*/ 28 h 30"/>
                <a:gd name="T12" fmla="*/ 45 w 48"/>
                <a:gd name="T13" fmla="*/ 26 h 30"/>
                <a:gd name="T14" fmla="*/ 45 w 48"/>
                <a:gd name="T15" fmla="*/ 26 h 30"/>
                <a:gd name="T16" fmla="*/ 45 w 48"/>
                <a:gd name="T17" fmla="*/ 26 h 30"/>
                <a:gd name="T18" fmla="*/ 42 w 48"/>
                <a:gd name="T19" fmla="*/ 20 h 30"/>
                <a:gd name="T20" fmla="*/ 42 w 48"/>
                <a:gd name="T21" fmla="*/ 17 h 30"/>
                <a:gd name="T22" fmla="*/ 42 w 48"/>
                <a:gd name="T23" fmla="*/ 13 h 30"/>
                <a:gd name="T24" fmla="*/ 44 w 48"/>
                <a:gd name="T25" fmla="*/ 9 h 30"/>
                <a:gd name="T26" fmla="*/ 46 w 48"/>
                <a:gd name="T27" fmla="*/ 6 h 30"/>
                <a:gd name="T28" fmla="*/ 48 w 48"/>
                <a:gd name="T29" fmla="*/ 3 h 30"/>
                <a:gd name="T30" fmla="*/ 48 w 48"/>
                <a:gd name="T31" fmla="*/ 3 h 30"/>
                <a:gd name="T32" fmla="*/ 48 w 48"/>
                <a:gd name="T33" fmla="*/ 3 h 30"/>
                <a:gd name="T34" fmla="*/ 48 w 48"/>
                <a:gd name="T35" fmla="*/ 3 h 30"/>
                <a:gd name="T36" fmla="*/ 37 w 48"/>
                <a:gd name="T37" fmla="*/ 2 h 30"/>
                <a:gd name="T38" fmla="*/ 26 w 48"/>
                <a:gd name="T39" fmla="*/ 1 h 30"/>
                <a:gd name="T40" fmla="*/ 19 w 48"/>
                <a:gd name="T41" fmla="*/ 2 h 30"/>
                <a:gd name="T42" fmla="*/ 6 w 48"/>
                <a:gd name="T43" fmla="*/ 4 h 30"/>
                <a:gd name="T44" fmla="*/ 1 w 48"/>
                <a:gd name="T45" fmla="*/ 7 h 30"/>
                <a:gd name="T46" fmla="*/ 0 w 48"/>
                <a:gd name="T47" fmla="*/ 8 h 30"/>
                <a:gd name="T48" fmla="*/ 2 w 48"/>
                <a:gd name="T49" fmla="*/ 13 h 30"/>
                <a:gd name="T50" fmla="*/ 2 w 48"/>
                <a:gd name="T51" fmla="*/ 15 h 30"/>
                <a:gd name="T52" fmla="*/ 7 w 48"/>
                <a:gd name="T53" fmla="*/ 18 h 30"/>
                <a:gd name="T54" fmla="*/ 13 w 48"/>
                <a:gd name="T55" fmla="*/ 21 h 30"/>
                <a:gd name="T56" fmla="*/ 13 w 48"/>
                <a:gd name="T57" fmla="*/ 23 h 30"/>
                <a:gd name="T58" fmla="*/ 13 w 48"/>
                <a:gd name="T59" fmla="*/ 23 h 30"/>
                <a:gd name="T60" fmla="*/ 15 w 48"/>
                <a:gd name="T61" fmla="*/ 23 h 30"/>
                <a:gd name="T62" fmla="*/ 16 w 48"/>
                <a:gd name="T63" fmla="*/ 23 h 30"/>
                <a:gd name="T64" fmla="*/ 18 w 48"/>
                <a:gd name="T65" fmla="*/ 23 h 30"/>
                <a:gd name="T66" fmla="*/ 23 w 48"/>
                <a:gd name="T67" fmla="*/ 23 h 30"/>
                <a:gd name="T68" fmla="*/ 23 w 48"/>
                <a:gd name="T69" fmla="*/ 24 h 30"/>
                <a:gd name="T70" fmla="*/ 32 w 48"/>
                <a:gd name="T71" fmla="*/ 30 h 30"/>
                <a:gd name="T72" fmla="*/ 33 w 48"/>
                <a:gd name="T73" fmla="*/ 30 h 30"/>
                <a:gd name="T74" fmla="*/ 33 w 48"/>
                <a:gd name="T75" fmla="*/ 29 h 30"/>
                <a:gd name="T76" fmla="*/ 34 w 48"/>
                <a:gd name="T77" fmla="*/ 29 h 30"/>
                <a:gd name="T78" fmla="*/ 34 w 48"/>
                <a:gd name="T79" fmla="*/ 29 h 30"/>
                <a:gd name="T80" fmla="*/ 41 w 48"/>
                <a:gd name="T81"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8" h="30">
                  <a:moveTo>
                    <a:pt x="41" y="30"/>
                  </a:moveTo>
                  <a:cubicBezTo>
                    <a:pt x="41" y="30"/>
                    <a:pt x="41" y="30"/>
                    <a:pt x="41" y="29"/>
                  </a:cubicBezTo>
                  <a:cubicBezTo>
                    <a:pt x="42" y="29"/>
                    <a:pt x="42" y="29"/>
                    <a:pt x="42" y="29"/>
                  </a:cubicBezTo>
                  <a:cubicBezTo>
                    <a:pt x="42" y="28"/>
                    <a:pt x="42" y="28"/>
                    <a:pt x="43" y="28"/>
                  </a:cubicBezTo>
                  <a:cubicBezTo>
                    <a:pt x="43" y="28"/>
                    <a:pt x="43" y="28"/>
                    <a:pt x="43" y="28"/>
                  </a:cubicBezTo>
                  <a:cubicBezTo>
                    <a:pt x="43" y="28"/>
                    <a:pt x="43" y="28"/>
                    <a:pt x="43" y="28"/>
                  </a:cubicBezTo>
                  <a:cubicBezTo>
                    <a:pt x="43" y="27"/>
                    <a:pt x="44" y="27"/>
                    <a:pt x="45" y="26"/>
                  </a:cubicBezTo>
                  <a:cubicBezTo>
                    <a:pt x="45" y="26"/>
                    <a:pt x="45" y="26"/>
                    <a:pt x="45" y="26"/>
                  </a:cubicBezTo>
                  <a:cubicBezTo>
                    <a:pt x="45" y="26"/>
                    <a:pt x="45" y="26"/>
                    <a:pt x="45" y="26"/>
                  </a:cubicBezTo>
                  <a:cubicBezTo>
                    <a:pt x="43" y="24"/>
                    <a:pt x="43" y="23"/>
                    <a:pt x="42" y="20"/>
                  </a:cubicBezTo>
                  <a:cubicBezTo>
                    <a:pt x="42" y="18"/>
                    <a:pt x="42" y="17"/>
                    <a:pt x="42" y="17"/>
                  </a:cubicBezTo>
                  <a:cubicBezTo>
                    <a:pt x="42" y="15"/>
                    <a:pt x="41" y="14"/>
                    <a:pt x="42" y="13"/>
                  </a:cubicBezTo>
                  <a:cubicBezTo>
                    <a:pt x="42" y="11"/>
                    <a:pt x="43" y="10"/>
                    <a:pt x="44" y="9"/>
                  </a:cubicBezTo>
                  <a:cubicBezTo>
                    <a:pt x="44" y="8"/>
                    <a:pt x="45" y="8"/>
                    <a:pt x="46" y="6"/>
                  </a:cubicBezTo>
                  <a:cubicBezTo>
                    <a:pt x="46" y="5"/>
                    <a:pt x="47" y="4"/>
                    <a:pt x="48" y="3"/>
                  </a:cubicBezTo>
                  <a:cubicBezTo>
                    <a:pt x="48" y="3"/>
                    <a:pt x="48" y="3"/>
                    <a:pt x="48" y="3"/>
                  </a:cubicBezTo>
                  <a:cubicBezTo>
                    <a:pt x="48" y="3"/>
                    <a:pt x="48" y="3"/>
                    <a:pt x="48" y="3"/>
                  </a:cubicBezTo>
                  <a:cubicBezTo>
                    <a:pt x="48" y="3"/>
                    <a:pt x="48" y="3"/>
                    <a:pt x="48" y="3"/>
                  </a:cubicBezTo>
                  <a:cubicBezTo>
                    <a:pt x="45" y="4"/>
                    <a:pt x="41" y="3"/>
                    <a:pt x="37" y="2"/>
                  </a:cubicBezTo>
                  <a:cubicBezTo>
                    <a:pt x="33" y="1"/>
                    <a:pt x="29" y="0"/>
                    <a:pt x="26" y="1"/>
                  </a:cubicBezTo>
                  <a:cubicBezTo>
                    <a:pt x="24" y="1"/>
                    <a:pt x="22" y="1"/>
                    <a:pt x="19" y="2"/>
                  </a:cubicBezTo>
                  <a:cubicBezTo>
                    <a:pt x="15" y="2"/>
                    <a:pt x="8" y="3"/>
                    <a:pt x="6" y="4"/>
                  </a:cubicBezTo>
                  <a:cubicBezTo>
                    <a:pt x="5" y="6"/>
                    <a:pt x="3" y="7"/>
                    <a:pt x="1" y="7"/>
                  </a:cubicBezTo>
                  <a:cubicBezTo>
                    <a:pt x="1" y="8"/>
                    <a:pt x="0" y="8"/>
                    <a:pt x="0" y="8"/>
                  </a:cubicBezTo>
                  <a:cubicBezTo>
                    <a:pt x="2" y="10"/>
                    <a:pt x="2" y="12"/>
                    <a:pt x="2" y="13"/>
                  </a:cubicBezTo>
                  <a:cubicBezTo>
                    <a:pt x="1" y="14"/>
                    <a:pt x="1" y="15"/>
                    <a:pt x="2" y="15"/>
                  </a:cubicBezTo>
                  <a:cubicBezTo>
                    <a:pt x="5" y="19"/>
                    <a:pt x="5" y="19"/>
                    <a:pt x="7" y="18"/>
                  </a:cubicBezTo>
                  <a:cubicBezTo>
                    <a:pt x="9" y="18"/>
                    <a:pt x="12" y="19"/>
                    <a:pt x="13" y="21"/>
                  </a:cubicBezTo>
                  <a:cubicBezTo>
                    <a:pt x="13" y="21"/>
                    <a:pt x="13" y="22"/>
                    <a:pt x="13" y="23"/>
                  </a:cubicBezTo>
                  <a:cubicBezTo>
                    <a:pt x="13" y="23"/>
                    <a:pt x="13" y="23"/>
                    <a:pt x="13" y="23"/>
                  </a:cubicBezTo>
                  <a:cubicBezTo>
                    <a:pt x="14" y="23"/>
                    <a:pt x="14" y="23"/>
                    <a:pt x="15" y="23"/>
                  </a:cubicBezTo>
                  <a:cubicBezTo>
                    <a:pt x="15" y="23"/>
                    <a:pt x="16" y="23"/>
                    <a:pt x="16" y="23"/>
                  </a:cubicBezTo>
                  <a:cubicBezTo>
                    <a:pt x="17" y="23"/>
                    <a:pt x="18" y="23"/>
                    <a:pt x="18" y="23"/>
                  </a:cubicBezTo>
                  <a:cubicBezTo>
                    <a:pt x="21" y="23"/>
                    <a:pt x="22" y="23"/>
                    <a:pt x="23" y="23"/>
                  </a:cubicBezTo>
                  <a:cubicBezTo>
                    <a:pt x="23" y="24"/>
                    <a:pt x="23" y="24"/>
                    <a:pt x="23" y="24"/>
                  </a:cubicBezTo>
                  <a:cubicBezTo>
                    <a:pt x="30" y="29"/>
                    <a:pt x="32" y="30"/>
                    <a:pt x="32" y="30"/>
                  </a:cubicBezTo>
                  <a:cubicBezTo>
                    <a:pt x="32" y="30"/>
                    <a:pt x="33" y="30"/>
                    <a:pt x="33" y="30"/>
                  </a:cubicBezTo>
                  <a:cubicBezTo>
                    <a:pt x="33" y="30"/>
                    <a:pt x="33" y="29"/>
                    <a:pt x="33" y="29"/>
                  </a:cubicBezTo>
                  <a:cubicBezTo>
                    <a:pt x="33" y="29"/>
                    <a:pt x="33" y="29"/>
                    <a:pt x="34" y="29"/>
                  </a:cubicBezTo>
                  <a:cubicBezTo>
                    <a:pt x="34" y="29"/>
                    <a:pt x="34" y="29"/>
                    <a:pt x="34" y="29"/>
                  </a:cubicBezTo>
                  <a:cubicBezTo>
                    <a:pt x="36" y="29"/>
                    <a:pt x="38" y="30"/>
                    <a:pt x="41" y="30"/>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832" name="Freeform 1221"/>
            <p:cNvSpPr>
              <a:spLocks/>
            </p:cNvSpPr>
            <p:nvPr/>
          </p:nvSpPr>
          <p:spPr bwMode="auto">
            <a:xfrm>
              <a:off x="2600" y="2872"/>
              <a:ext cx="274" cy="229"/>
            </a:xfrm>
            <a:custGeom>
              <a:avLst/>
              <a:gdLst>
                <a:gd name="T0" fmla="*/ 180 w 286"/>
                <a:gd name="T1" fmla="*/ 35 h 239"/>
                <a:gd name="T2" fmla="*/ 204 w 286"/>
                <a:gd name="T3" fmla="*/ 46 h 239"/>
                <a:gd name="T4" fmla="*/ 220 w 286"/>
                <a:gd name="T5" fmla="*/ 48 h 239"/>
                <a:gd name="T6" fmla="*/ 227 w 286"/>
                <a:gd name="T7" fmla="*/ 37 h 239"/>
                <a:gd name="T8" fmla="*/ 246 w 286"/>
                <a:gd name="T9" fmla="*/ 21 h 239"/>
                <a:gd name="T10" fmla="*/ 270 w 286"/>
                <a:gd name="T11" fmla="*/ 33 h 239"/>
                <a:gd name="T12" fmla="*/ 274 w 286"/>
                <a:gd name="T13" fmla="*/ 29 h 239"/>
                <a:gd name="T14" fmla="*/ 279 w 286"/>
                <a:gd name="T15" fmla="*/ 17 h 239"/>
                <a:gd name="T16" fmla="*/ 272 w 286"/>
                <a:gd name="T17" fmla="*/ 9 h 239"/>
                <a:gd name="T18" fmla="*/ 255 w 286"/>
                <a:gd name="T19" fmla="*/ 10 h 239"/>
                <a:gd name="T20" fmla="*/ 248 w 286"/>
                <a:gd name="T21" fmla="*/ 2 h 239"/>
                <a:gd name="T22" fmla="*/ 238 w 286"/>
                <a:gd name="T23" fmla="*/ 6 h 239"/>
                <a:gd name="T24" fmla="*/ 223 w 286"/>
                <a:gd name="T25" fmla="*/ 10 h 239"/>
                <a:gd name="T26" fmla="*/ 218 w 286"/>
                <a:gd name="T27" fmla="*/ 5 h 239"/>
                <a:gd name="T28" fmla="*/ 209 w 286"/>
                <a:gd name="T29" fmla="*/ 10 h 239"/>
                <a:gd name="T30" fmla="*/ 199 w 286"/>
                <a:gd name="T31" fmla="*/ 24 h 239"/>
                <a:gd name="T32" fmla="*/ 182 w 286"/>
                <a:gd name="T33" fmla="*/ 18 h 239"/>
                <a:gd name="T34" fmla="*/ 181 w 286"/>
                <a:gd name="T35" fmla="*/ 24 h 239"/>
                <a:gd name="T36" fmla="*/ 164 w 286"/>
                <a:gd name="T37" fmla="*/ 27 h 239"/>
                <a:gd name="T38" fmla="*/ 158 w 286"/>
                <a:gd name="T39" fmla="*/ 20 h 239"/>
                <a:gd name="T40" fmla="*/ 149 w 286"/>
                <a:gd name="T41" fmla="*/ 30 h 239"/>
                <a:gd name="T42" fmla="*/ 137 w 286"/>
                <a:gd name="T43" fmla="*/ 33 h 239"/>
                <a:gd name="T44" fmla="*/ 141 w 286"/>
                <a:gd name="T45" fmla="*/ 47 h 239"/>
                <a:gd name="T46" fmla="*/ 125 w 286"/>
                <a:gd name="T47" fmla="*/ 46 h 239"/>
                <a:gd name="T48" fmla="*/ 111 w 286"/>
                <a:gd name="T49" fmla="*/ 48 h 239"/>
                <a:gd name="T50" fmla="*/ 116 w 286"/>
                <a:gd name="T51" fmla="*/ 53 h 239"/>
                <a:gd name="T52" fmla="*/ 127 w 286"/>
                <a:gd name="T53" fmla="*/ 57 h 239"/>
                <a:gd name="T54" fmla="*/ 113 w 286"/>
                <a:gd name="T55" fmla="*/ 65 h 239"/>
                <a:gd name="T56" fmla="*/ 94 w 286"/>
                <a:gd name="T57" fmla="*/ 94 h 239"/>
                <a:gd name="T58" fmla="*/ 83 w 286"/>
                <a:gd name="T59" fmla="*/ 111 h 239"/>
                <a:gd name="T60" fmla="*/ 70 w 286"/>
                <a:gd name="T61" fmla="*/ 122 h 239"/>
                <a:gd name="T62" fmla="*/ 60 w 286"/>
                <a:gd name="T63" fmla="*/ 135 h 239"/>
                <a:gd name="T64" fmla="*/ 43 w 286"/>
                <a:gd name="T65" fmla="*/ 148 h 239"/>
                <a:gd name="T66" fmla="*/ 35 w 286"/>
                <a:gd name="T67" fmla="*/ 155 h 239"/>
                <a:gd name="T68" fmla="*/ 26 w 286"/>
                <a:gd name="T69" fmla="*/ 165 h 239"/>
                <a:gd name="T70" fmla="*/ 10 w 286"/>
                <a:gd name="T71" fmla="*/ 174 h 239"/>
                <a:gd name="T72" fmla="*/ 3 w 286"/>
                <a:gd name="T73" fmla="*/ 186 h 239"/>
                <a:gd name="T74" fmla="*/ 2 w 286"/>
                <a:gd name="T75" fmla="*/ 203 h 239"/>
                <a:gd name="T76" fmla="*/ 19 w 286"/>
                <a:gd name="T77" fmla="*/ 204 h 239"/>
                <a:gd name="T78" fmla="*/ 4 w 286"/>
                <a:gd name="T79" fmla="*/ 213 h 239"/>
                <a:gd name="T80" fmla="*/ 9 w 286"/>
                <a:gd name="T81" fmla="*/ 215 h 239"/>
                <a:gd name="T82" fmla="*/ 8 w 286"/>
                <a:gd name="T83" fmla="*/ 228 h 239"/>
                <a:gd name="T84" fmla="*/ 53 w 286"/>
                <a:gd name="T85" fmla="*/ 222 h 239"/>
                <a:gd name="T86" fmla="*/ 62 w 286"/>
                <a:gd name="T87" fmla="*/ 213 h 239"/>
                <a:gd name="T88" fmla="*/ 74 w 286"/>
                <a:gd name="T89" fmla="*/ 215 h 239"/>
                <a:gd name="T90" fmla="*/ 80 w 286"/>
                <a:gd name="T91" fmla="*/ 194 h 239"/>
                <a:gd name="T92" fmla="*/ 78 w 286"/>
                <a:gd name="T93" fmla="*/ 178 h 239"/>
                <a:gd name="T94" fmla="*/ 93 w 286"/>
                <a:gd name="T95" fmla="*/ 135 h 239"/>
                <a:gd name="T96" fmla="*/ 96 w 286"/>
                <a:gd name="T97" fmla="*/ 123 h 239"/>
                <a:gd name="T98" fmla="*/ 114 w 286"/>
                <a:gd name="T99" fmla="*/ 93 h 239"/>
                <a:gd name="T100" fmla="*/ 126 w 286"/>
                <a:gd name="T101" fmla="*/ 68 h 239"/>
                <a:gd name="T102" fmla="*/ 149 w 286"/>
                <a:gd name="T103" fmla="*/ 49 h 239"/>
                <a:gd name="T104" fmla="*/ 173 w 286"/>
                <a:gd name="T105" fmla="*/ 40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86" h="239">
                  <a:moveTo>
                    <a:pt x="174" y="40"/>
                  </a:moveTo>
                  <a:cubicBezTo>
                    <a:pt x="175" y="39"/>
                    <a:pt x="175" y="39"/>
                    <a:pt x="176" y="38"/>
                  </a:cubicBezTo>
                  <a:cubicBezTo>
                    <a:pt x="176" y="38"/>
                    <a:pt x="176" y="38"/>
                    <a:pt x="176" y="38"/>
                  </a:cubicBezTo>
                  <a:cubicBezTo>
                    <a:pt x="176" y="37"/>
                    <a:pt x="177" y="37"/>
                    <a:pt x="178" y="36"/>
                  </a:cubicBezTo>
                  <a:cubicBezTo>
                    <a:pt x="178" y="36"/>
                    <a:pt x="178" y="36"/>
                    <a:pt x="178" y="36"/>
                  </a:cubicBezTo>
                  <a:cubicBezTo>
                    <a:pt x="179" y="36"/>
                    <a:pt x="179" y="36"/>
                    <a:pt x="180" y="35"/>
                  </a:cubicBezTo>
                  <a:cubicBezTo>
                    <a:pt x="180" y="35"/>
                    <a:pt x="180" y="35"/>
                    <a:pt x="180" y="35"/>
                  </a:cubicBezTo>
                  <a:cubicBezTo>
                    <a:pt x="181" y="35"/>
                    <a:pt x="182" y="35"/>
                    <a:pt x="182" y="35"/>
                  </a:cubicBezTo>
                  <a:cubicBezTo>
                    <a:pt x="185" y="36"/>
                    <a:pt x="187" y="38"/>
                    <a:pt x="189" y="40"/>
                  </a:cubicBezTo>
                  <a:cubicBezTo>
                    <a:pt x="191" y="42"/>
                    <a:pt x="193" y="44"/>
                    <a:pt x="195" y="44"/>
                  </a:cubicBezTo>
                  <a:cubicBezTo>
                    <a:pt x="196" y="45"/>
                    <a:pt x="197" y="45"/>
                    <a:pt x="198" y="45"/>
                  </a:cubicBezTo>
                  <a:cubicBezTo>
                    <a:pt x="201" y="46"/>
                    <a:pt x="203" y="46"/>
                    <a:pt x="204" y="46"/>
                  </a:cubicBezTo>
                  <a:cubicBezTo>
                    <a:pt x="204" y="46"/>
                    <a:pt x="205" y="46"/>
                    <a:pt x="205" y="46"/>
                  </a:cubicBezTo>
                  <a:cubicBezTo>
                    <a:pt x="206" y="44"/>
                    <a:pt x="209" y="44"/>
                    <a:pt x="212" y="45"/>
                  </a:cubicBezTo>
                  <a:cubicBezTo>
                    <a:pt x="213" y="45"/>
                    <a:pt x="214" y="46"/>
                    <a:pt x="215" y="46"/>
                  </a:cubicBezTo>
                  <a:cubicBezTo>
                    <a:pt x="215" y="45"/>
                    <a:pt x="216" y="45"/>
                    <a:pt x="216" y="45"/>
                  </a:cubicBezTo>
                  <a:cubicBezTo>
                    <a:pt x="218" y="45"/>
                    <a:pt x="219" y="47"/>
                    <a:pt x="220" y="48"/>
                  </a:cubicBezTo>
                  <a:cubicBezTo>
                    <a:pt x="220" y="48"/>
                    <a:pt x="220" y="48"/>
                    <a:pt x="220" y="48"/>
                  </a:cubicBezTo>
                  <a:cubicBezTo>
                    <a:pt x="220" y="48"/>
                    <a:pt x="220" y="48"/>
                    <a:pt x="220" y="48"/>
                  </a:cubicBezTo>
                  <a:cubicBezTo>
                    <a:pt x="221" y="47"/>
                    <a:pt x="221" y="45"/>
                    <a:pt x="221" y="44"/>
                  </a:cubicBezTo>
                  <a:cubicBezTo>
                    <a:pt x="221" y="43"/>
                    <a:pt x="222" y="41"/>
                    <a:pt x="225" y="41"/>
                  </a:cubicBezTo>
                  <a:cubicBezTo>
                    <a:pt x="226" y="41"/>
                    <a:pt x="226" y="41"/>
                    <a:pt x="227" y="41"/>
                  </a:cubicBezTo>
                  <a:cubicBezTo>
                    <a:pt x="228" y="41"/>
                    <a:pt x="228" y="41"/>
                    <a:pt x="228" y="41"/>
                  </a:cubicBezTo>
                  <a:cubicBezTo>
                    <a:pt x="228" y="40"/>
                    <a:pt x="228" y="38"/>
                    <a:pt x="227" y="37"/>
                  </a:cubicBezTo>
                  <a:cubicBezTo>
                    <a:pt x="227" y="36"/>
                    <a:pt x="227" y="34"/>
                    <a:pt x="227" y="33"/>
                  </a:cubicBezTo>
                  <a:cubicBezTo>
                    <a:pt x="227" y="30"/>
                    <a:pt x="230" y="28"/>
                    <a:pt x="231" y="27"/>
                  </a:cubicBezTo>
                  <a:cubicBezTo>
                    <a:pt x="232" y="27"/>
                    <a:pt x="234" y="26"/>
                    <a:pt x="234" y="26"/>
                  </a:cubicBezTo>
                  <a:cubicBezTo>
                    <a:pt x="234" y="22"/>
                    <a:pt x="238" y="22"/>
                    <a:pt x="241" y="22"/>
                  </a:cubicBezTo>
                  <a:cubicBezTo>
                    <a:pt x="242" y="22"/>
                    <a:pt x="242" y="22"/>
                    <a:pt x="242" y="22"/>
                  </a:cubicBezTo>
                  <a:cubicBezTo>
                    <a:pt x="244" y="22"/>
                    <a:pt x="245" y="22"/>
                    <a:pt x="246" y="21"/>
                  </a:cubicBezTo>
                  <a:cubicBezTo>
                    <a:pt x="247" y="20"/>
                    <a:pt x="249" y="19"/>
                    <a:pt x="252" y="19"/>
                  </a:cubicBezTo>
                  <a:cubicBezTo>
                    <a:pt x="255" y="19"/>
                    <a:pt x="257" y="20"/>
                    <a:pt x="258" y="22"/>
                  </a:cubicBezTo>
                  <a:cubicBezTo>
                    <a:pt x="259" y="23"/>
                    <a:pt x="261" y="24"/>
                    <a:pt x="263" y="25"/>
                  </a:cubicBezTo>
                  <a:cubicBezTo>
                    <a:pt x="266" y="27"/>
                    <a:pt x="269" y="28"/>
                    <a:pt x="270" y="31"/>
                  </a:cubicBezTo>
                  <a:cubicBezTo>
                    <a:pt x="270" y="31"/>
                    <a:pt x="270" y="32"/>
                    <a:pt x="270" y="33"/>
                  </a:cubicBezTo>
                  <a:cubicBezTo>
                    <a:pt x="270" y="33"/>
                    <a:pt x="270" y="33"/>
                    <a:pt x="270" y="33"/>
                  </a:cubicBezTo>
                  <a:cubicBezTo>
                    <a:pt x="270" y="33"/>
                    <a:pt x="271" y="33"/>
                    <a:pt x="271" y="33"/>
                  </a:cubicBezTo>
                  <a:cubicBezTo>
                    <a:pt x="271" y="33"/>
                    <a:pt x="271" y="33"/>
                    <a:pt x="271" y="33"/>
                  </a:cubicBezTo>
                  <a:cubicBezTo>
                    <a:pt x="272" y="33"/>
                    <a:pt x="273" y="33"/>
                    <a:pt x="273" y="33"/>
                  </a:cubicBezTo>
                  <a:cubicBezTo>
                    <a:pt x="274" y="33"/>
                    <a:pt x="275" y="32"/>
                    <a:pt x="276" y="31"/>
                  </a:cubicBezTo>
                  <a:cubicBezTo>
                    <a:pt x="277" y="31"/>
                    <a:pt x="277" y="30"/>
                    <a:pt x="277" y="30"/>
                  </a:cubicBezTo>
                  <a:cubicBezTo>
                    <a:pt x="276" y="30"/>
                    <a:pt x="275" y="30"/>
                    <a:pt x="274" y="29"/>
                  </a:cubicBezTo>
                  <a:cubicBezTo>
                    <a:pt x="273" y="28"/>
                    <a:pt x="273" y="27"/>
                    <a:pt x="273" y="26"/>
                  </a:cubicBezTo>
                  <a:cubicBezTo>
                    <a:pt x="272" y="26"/>
                    <a:pt x="270" y="24"/>
                    <a:pt x="269" y="24"/>
                  </a:cubicBezTo>
                  <a:cubicBezTo>
                    <a:pt x="267" y="23"/>
                    <a:pt x="266" y="22"/>
                    <a:pt x="265" y="21"/>
                  </a:cubicBezTo>
                  <a:cubicBezTo>
                    <a:pt x="265" y="20"/>
                    <a:pt x="265" y="19"/>
                    <a:pt x="266" y="19"/>
                  </a:cubicBezTo>
                  <a:cubicBezTo>
                    <a:pt x="267" y="17"/>
                    <a:pt x="271" y="17"/>
                    <a:pt x="274" y="19"/>
                  </a:cubicBezTo>
                  <a:cubicBezTo>
                    <a:pt x="276" y="20"/>
                    <a:pt x="276" y="20"/>
                    <a:pt x="279" y="17"/>
                  </a:cubicBezTo>
                  <a:cubicBezTo>
                    <a:pt x="281" y="15"/>
                    <a:pt x="284" y="15"/>
                    <a:pt x="285" y="15"/>
                  </a:cubicBezTo>
                  <a:cubicBezTo>
                    <a:pt x="286" y="15"/>
                    <a:pt x="286" y="15"/>
                    <a:pt x="286" y="15"/>
                  </a:cubicBezTo>
                  <a:cubicBezTo>
                    <a:pt x="285" y="14"/>
                    <a:pt x="284" y="14"/>
                    <a:pt x="284" y="13"/>
                  </a:cubicBezTo>
                  <a:cubicBezTo>
                    <a:pt x="282" y="13"/>
                    <a:pt x="281" y="12"/>
                    <a:pt x="281" y="11"/>
                  </a:cubicBezTo>
                  <a:cubicBezTo>
                    <a:pt x="280" y="10"/>
                    <a:pt x="277" y="8"/>
                    <a:pt x="274" y="9"/>
                  </a:cubicBezTo>
                  <a:cubicBezTo>
                    <a:pt x="274" y="9"/>
                    <a:pt x="273" y="9"/>
                    <a:pt x="272" y="9"/>
                  </a:cubicBezTo>
                  <a:cubicBezTo>
                    <a:pt x="270" y="9"/>
                    <a:pt x="269" y="8"/>
                    <a:pt x="268" y="7"/>
                  </a:cubicBezTo>
                  <a:cubicBezTo>
                    <a:pt x="267" y="6"/>
                    <a:pt x="267" y="6"/>
                    <a:pt x="267" y="6"/>
                  </a:cubicBezTo>
                  <a:cubicBezTo>
                    <a:pt x="267" y="6"/>
                    <a:pt x="266" y="6"/>
                    <a:pt x="266" y="6"/>
                  </a:cubicBezTo>
                  <a:cubicBezTo>
                    <a:pt x="264" y="6"/>
                    <a:pt x="261" y="8"/>
                    <a:pt x="261" y="10"/>
                  </a:cubicBezTo>
                  <a:cubicBezTo>
                    <a:pt x="261" y="16"/>
                    <a:pt x="256" y="16"/>
                    <a:pt x="254" y="14"/>
                  </a:cubicBezTo>
                  <a:cubicBezTo>
                    <a:pt x="254" y="13"/>
                    <a:pt x="254" y="11"/>
                    <a:pt x="255" y="10"/>
                  </a:cubicBezTo>
                  <a:cubicBezTo>
                    <a:pt x="255" y="10"/>
                    <a:pt x="255" y="9"/>
                    <a:pt x="255" y="8"/>
                  </a:cubicBezTo>
                  <a:cubicBezTo>
                    <a:pt x="254" y="8"/>
                    <a:pt x="254" y="7"/>
                    <a:pt x="254" y="6"/>
                  </a:cubicBezTo>
                  <a:cubicBezTo>
                    <a:pt x="255" y="5"/>
                    <a:pt x="255" y="3"/>
                    <a:pt x="257" y="3"/>
                  </a:cubicBezTo>
                  <a:cubicBezTo>
                    <a:pt x="257" y="3"/>
                    <a:pt x="257" y="3"/>
                    <a:pt x="257" y="2"/>
                  </a:cubicBezTo>
                  <a:cubicBezTo>
                    <a:pt x="256" y="1"/>
                    <a:pt x="255" y="1"/>
                    <a:pt x="253" y="1"/>
                  </a:cubicBezTo>
                  <a:cubicBezTo>
                    <a:pt x="250" y="0"/>
                    <a:pt x="249" y="2"/>
                    <a:pt x="248" y="2"/>
                  </a:cubicBezTo>
                  <a:cubicBezTo>
                    <a:pt x="248" y="3"/>
                    <a:pt x="248" y="4"/>
                    <a:pt x="248" y="4"/>
                  </a:cubicBezTo>
                  <a:cubicBezTo>
                    <a:pt x="248" y="4"/>
                    <a:pt x="249" y="6"/>
                    <a:pt x="248" y="8"/>
                  </a:cubicBezTo>
                  <a:cubicBezTo>
                    <a:pt x="247" y="11"/>
                    <a:pt x="243" y="16"/>
                    <a:pt x="239" y="16"/>
                  </a:cubicBezTo>
                  <a:cubicBezTo>
                    <a:pt x="238" y="16"/>
                    <a:pt x="238" y="15"/>
                    <a:pt x="237" y="15"/>
                  </a:cubicBezTo>
                  <a:cubicBezTo>
                    <a:pt x="236" y="13"/>
                    <a:pt x="236" y="11"/>
                    <a:pt x="237" y="8"/>
                  </a:cubicBezTo>
                  <a:cubicBezTo>
                    <a:pt x="237" y="7"/>
                    <a:pt x="237" y="6"/>
                    <a:pt x="238" y="6"/>
                  </a:cubicBezTo>
                  <a:cubicBezTo>
                    <a:pt x="237" y="6"/>
                    <a:pt x="236" y="7"/>
                    <a:pt x="234" y="9"/>
                  </a:cubicBezTo>
                  <a:cubicBezTo>
                    <a:pt x="233" y="11"/>
                    <a:pt x="232" y="12"/>
                    <a:pt x="231" y="13"/>
                  </a:cubicBezTo>
                  <a:cubicBezTo>
                    <a:pt x="227" y="17"/>
                    <a:pt x="225" y="20"/>
                    <a:pt x="222" y="21"/>
                  </a:cubicBezTo>
                  <a:cubicBezTo>
                    <a:pt x="221" y="21"/>
                    <a:pt x="221" y="21"/>
                    <a:pt x="221" y="21"/>
                  </a:cubicBezTo>
                  <a:cubicBezTo>
                    <a:pt x="220" y="21"/>
                    <a:pt x="218" y="20"/>
                    <a:pt x="218" y="18"/>
                  </a:cubicBezTo>
                  <a:cubicBezTo>
                    <a:pt x="217" y="16"/>
                    <a:pt x="219" y="12"/>
                    <a:pt x="223" y="10"/>
                  </a:cubicBezTo>
                  <a:cubicBezTo>
                    <a:pt x="224" y="9"/>
                    <a:pt x="225" y="7"/>
                    <a:pt x="226" y="5"/>
                  </a:cubicBezTo>
                  <a:cubicBezTo>
                    <a:pt x="227" y="3"/>
                    <a:pt x="228" y="1"/>
                    <a:pt x="230" y="1"/>
                  </a:cubicBezTo>
                  <a:cubicBezTo>
                    <a:pt x="230" y="1"/>
                    <a:pt x="230" y="1"/>
                    <a:pt x="229" y="1"/>
                  </a:cubicBezTo>
                  <a:cubicBezTo>
                    <a:pt x="228" y="0"/>
                    <a:pt x="227" y="1"/>
                    <a:pt x="226" y="3"/>
                  </a:cubicBezTo>
                  <a:cubicBezTo>
                    <a:pt x="226" y="4"/>
                    <a:pt x="225" y="4"/>
                    <a:pt x="225" y="5"/>
                  </a:cubicBezTo>
                  <a:cubicBezTo>
                    <a:pt x="223" y="6"/>
                    <a:pt x="220" y="6"/>
                    <a:pt x="218" y="5"/>
                  </a:cubicBezTo>
                  <a:cubicBezTo>
                    <a:pt x="217" y="5"/>
                    <a:pt x="217" y="5"/>
                    <a:pt x="217" y="5"/>
                  </a:cubicBezTo>
                  <a:cubicBezTo>
                    <a:pt x="216" y="5"/>
                    <a:pt x="216" y="5"/>
                    <a:pt x="216" y="6"/>
                  </a:cubicBezTo>
                  <a:cubicBezTo>
                    <a:pt x="215" y="6"/>
                    <a:pt x="215" y="6"/>
                    <a:pt x="215" y="6"/>
                  </a:cubicBezTo>
                  <a:cubicBezTo>
                    <a:pt x="216" y="7"/>
                    <a:pt x="216" y="9"/>
                    <a:pt x="216" y="10"/>
                  </a:cubicBezTo>
                  <a:cubicBezTo>
                    <a:pt x="215" y="11"/>
                    <a:pt x="214" y="12"/>
                    <a:pt x="213" y="12"/>
                  </a:cubicBezTo>
                  <a:cubicBezTo>
                    <a:pt x="212" y="12"/>
                    <a:pt x="210" y="12"/>
                    <a:pt x="209" y="10"/>
                  </a:cubicBezTo>
                  <a:cubicBezTo>
                    <a:pt x="209" y="9"/>
                    <a:pt x="209" y="9"/>
                    <a:pt x="209" y="9"/>
                  </a:cubicBezTo>
                  <a:cubicBezTo>
                    <a:pt x="208" y="9"/>
                    <a:pt x="206" y="10"/>
                    <a:pt x="205" y="12"/>
                  </a:cubicBezTo>
                  <a:cubicBezTo>
                    <a:pt x="204" y="13"/>
                    <a:pt x="203" y="14"/>
                    <a:pt x="203" y="15"/>
                  </a:cubicBezTo>
                  <a:cubicBezTo>
                    <a:pt x="203" y="16"/>
                    <a:pt x="204" y="18"/>
                    <a:pt x="204" y="19"/>
                  </a:cubicBezTo>
                  <a:cubicBezTo>
                    <a:pt x="203" y="22"/>
                    <a:pt x="202" y="23"/>
                    <a:pt x="200" y="24"/>
                  </a:cubicBezTo>
                  <a:cubicBezTo>
                    <a:pt x="199" y="24"/>
                    <a:pt x="199" y="24"/>
                    <a:pt x="199" y="24"/>
                  </a:cubicBezTo>
                  <a:cubicBezTo>
                    <a:pt x="196" y="24"/>
                    <a:pt x="195" y="21"/>
                    <a:pt x="195" y="18"/>
                  </a:cubicBezTo>
                  <a:cubicBezTo>
                    <a:pt x="195" y="18"/>
                    <a:pt x="195" y="18"/>
                    <a:pt x="195" y="17"/>
                  </a:cubicBezTo>
                  <a:cubicBezTo>
                    <a:pt x="195" y="17"/>
                    <a:pt x="195" y="18"/>
                    <a:pt x="195" y="18"/>
                  </a:cubicBezTo>
                  <a:cubicBezTo>
                    <a:pt x="194" y="19"/>
                    <a:pt x="193" y="20"/>
                    <a:pt x="190" y="20"/>
                  </a:cubicBezTo>
                  <a:cubicBezTo>
                    <a:pt x="189" y="20"/>
                    <a:pt x="187" y="20"/>
                    <a:pt x="186" y="19"/>
                  </a:cubicBezTo>
                  <a:cubicBezTo>
                    <a:pt x="186" y="18"/>
                    <a:pt x="184" y="18"/>
                    <a:pt x="182" y="18"/>
                  </a:cubicBezTo>
                  <a:cubicBezTo>
                    <a:pt x="183" y="19"/>
                    <a:pt x="183" y="19"/>
                    <a:pt x="183" y="19"/>
                  </a:cubicBezTo>
                  <a:cubicBezTo>
                    <a:pt x="186" y="20"/>
                    <a:pt x="187" y="21"/>
                    <a:pt x="188" y="23"/>
                  </a:cubicBezTo>
                  <a:cubicBezTo>
                    <a:pt x="188" y="24"/>
                    <a:pt x="188" y="24"/>
                    <a:pt x="188" y="24"/>
                  </a:cubicBezTo>
                  <a:cubicBezTo>
                    <a:pt x="187" y="25"/>
                    <a:pt x="187" y="25"/>
                    <a:pt x="187" y="25"/>
                  </a:cubicBezTo>
                  <a:cubicBezTo>
                    <a:pt x="186" y="26"/>
                    <a:pt x="185" y="26"/>
                    <a:pt x="183" y="25"/>
                  </a:cubicBezTo>
                  <a:cubicBezTo>
                    <a:pt x="182" y="25"/>
                    <a:pt x="182" y="24"/>
                    <a:pt x="181" y="24"/>
                  </a:cubicBezTo>
                  <a:cubicBezTo>
                    <a:pt x="180" y="25"/>
                    <a:pt x="178" y="25"/>
                    <a:pt x="175" y="23"/>
                  </a:cubicBezTo>
                  <a:cubicBezTo>
                    <a:pt x="176" y="24"/>
                    <a:pt x="175" y="25"/>
                    <a:pt x="175" y="26"/>
                  </a:cubicBezTo>
                  <a:cubicBezTo>
                    <a:pt x="175" y="27"/>
                    <a:pt x="175" y="27"/>
                    <a:pt x="175" y="28"/>
                  </a:cubicBezTo>
                  <a:cubicBezTo>
                    <a:pt x="175" y="33"/>
                    <a:pt x="170" y="33"/>
                    <a:pt x="168" y="30"/>
                  </a:cubicBezTo>
                  <a:cubicBezTo>
                    <a:pt x="167" y="29"/>
                    <a:pt x="167" y="27"/>
                    <a:pt x="167" y="26"/>
                  </a:cubicBezTo>
                  <a:cubicBezTo>
                    <a:pt x="166" y="26"/>
                    <a:pt x="165" y="26"/>
                    <a:pt x="164" y="27"/>
                  </a:cubicBezTo>
                  <a:cubicBezTo>
                    <a:pt x="163" y="28"/>
                    <a:pt x="163" y="28"/>
                    <a:pt x="162" y="28"/>
                  </a:cubicBezTo>
                  <a:cubicBezTo>
                    <a:pt x="161" y="28"/>
                    <a:pt x="161" y="28"/>
                    <a:pt x="161" y="28"/>
                  </a:cubicBezTo>
                  <a:cubicBezTo>
                    <a:pt x="160" y="27"/>
                    <a:pt x="160" y="27"/>
                    <a:pt x="160" y="27"/>
                  </a:cubicBezTo>
                  <a:cubicBezTo>
                    <a:pt x="159" y="26"/>
                    <a:pt x="160" y="25"/>
                    <a:pt x="160" y="23"/>
                  </a:cubicBezTo>
                  <a:cubicBezTo>
                    <a:pt x="160" y="22"/>
                    <a:pt x="161" y="20"/>
                    <a:pt x="160" y="20"/>
                  </a:cubicBezTo>
                  <a:cubicBezTo>
                    <a:pt x="160" y="20"/>
                    <a:pt x="159" y="20"/>
                    <a:pt x="158" y="20"/>
                  </a:cubicBezTo>
                  <a:cubicBezTo>
                    <a:pt x="157" y="21"/>
                    <a:pt x="156" y="21"/>
                    <a:pt x="155" y="22"/>
                  </a:cubicBezTo>
                  <a:cubicBezTo>
                    <a:pt x="154" y="22"/>
                    <a:pt x="154" y="22"/>
                    <a:pt x="154" y="22"/>
                  </a:cubicBezTo>
                  <a:cubicBezTo>
                    <a:pt x="154" y="22"/>
                    <a:pt x="153" y="22"/>
                    <a:pt x="153" y="22"/>
                  </a:cubicBezTo>
                  <a:cubicBezTo>
                    <a:pt x="155" y="24"/>
                    <a:pt x="155" y="26"/>
                    <a:pt x="154" y="28"/>
                  </a:cubicBezTo>
                  <a:cubicBezTo>
                    <a:pt x="154" y="29"/>
                    <a:pt x="152" y="30"/>
                    <a:pt x="150" y="30"/>
                  </a:cubicBezTo>
                  <a:cubicBezTo>
                    <a:pt x="149" y="30"/>
                    <a:pt x="149" y="30"/>
                    <a:pt x="149" y="30"/>
                  </a:cubicBezTo>
                  <a:cubicBezTo>
                    <a:pt x="149" y="30"/>
                    <a:pt x="149" y="30"/>
                    <a:pt x="149" y="30"/>
                  </a:cubicBezTo>
                  <a:cubicBezTo>
                    <a:pt x="149" y="31"/>
                    <a:pt x="148" y="33"/>
                    <a:pt x="148" y="33"/>
                  </a:cubicBezTo>
                  <a:cubicBezTo>
                    <a:pt x="147" y="34"/>
                    <a:pt x="146" y="35"/>
                    <a:pt x="145" y="35"/>
                  </a:cubicBezTo>
                  <a:cubicBezTo>
                    <a:pt x="143" y="35"/>
                    <a:pt x="141" y="34"/>
                    <a:pt x="141" y="32"/>
                  </a:cubicBezTo>
                  <a:cubicBezTo>
                    <a:pt x="141" y="32"/>
                    <a:pt x="140" y="32"/>
                    <a:pt x="140" y="32"/>
                  </a:cubicBezTo>
                  <a:cubicBezTo>
                    <a:pt x="139" y="32"/>
                    <a:pt x="137" y="32"/>
                    <a:pt x="137" y="33"/>
                  </a:cubicBezTo>
                  <a:cubicBezTo>
                    <a:pt x="136" y="34"/>
                    <a:pt x="135" y="35"/>
                    <a:pt x="134" y="36"/>
                  </a:cubicBezTo>
                  <a:cubicBezTo>
                    <a:pt x="133" y="37"/>
                    <a:pt x="132" y="37"/>
                    <a:pt x="132" y="38"/>
                  </a:cubicBezTo>
                  <a:cubicBezTo>
                    <a:pt x="133" y="37"/>
                    <a:pt x="135" y="37"/>
                    <a:pt x="137" y="37"/>
                  </a:cubicBezTo>
                  <a:cubicBezTo>
                    <a:pt x="138" y="38"/>
                    <a:pt x="140" y="39"/>
                    <a:pt x="139" y="42"/>
                  </a:cubicBezTo>
                  <a:cubicBezTo>
                    <a:pt x="139" y="42"/>
                    <a:pt x="139" y="42"/>
                    <a:pt x="139" y="42"/>
                  </a:cubicBezTo>
                  <a:cubicBezTo>
                    <a:pt x="141" y="43"/>
                    <a:pt x="141" y="46"/>
                    <a:pt x="141" y="47"/>
                  </a:cubicBezTo>
                  <a:cubicBezTo>
                    <a:pt x="140" y="49"/>
                    <a:pt x="137" y="50"/>
                    <a:pt x="135" y="48"/>
                  </a:cubicBezTo>
                  <a:cubicBezTo>
                    <a:pt x="134" y="47"/>
                    <a:pt x="134" y="46"/>
                    <a:pt x="133" y="46"/>
                  </a:cubicBezTo>
                  <a:cubicBezTo>
                    <a:pt x="133" y="46"/>
                    <a:pt x="133" y="47"/>
                    <a:pt x="133" y="47"/>
                  </a:cubicBezTo>
                  <a:cubicBezTo>
                    <a:pt x="132" y="50"/>
                    <a:pt x="131" y="50"/>
                    <a:pt x="130" y="50"/>
                  </a:cubicBezTo>
                  <a:cubicBezTo>
                    <a:pt x="128" y="50"/>
                    <a:pt x="127" y="49"/>
                    <a:pt x="125" y="46"/>
                  </a:cubicBezTo>
                  <a:cubicBezTo>
                    <a:pt x="125" y="46"/>
                    <a:pt x="125" y="46"/>
                    <a:pt x="125" y="46"/>
                  </a:cubicBezTo>
                  <a:cubicBezTo>
                    <a:pt x="125" y="46"/>
                    <a:pt x="124" y="46"/>
                    <a:pt x="124" y="46"/>
                  </a:cubicBezTo>
                  <a:cubicBezTo>
                    <a:pt x="123" y="48"/>
                    <a:pt x="122" y="49"/>
                    <a:pt x="120" y="49"/>
                  </a:cubicBezTo>
                  <a:cubicBezTo>
                    <a:pt x="120" y="49"/>
                    <a:pt x="119" y="49"/>
                    <a:pt x="119" y="48"/>
                  </a:cubicBezTo>
                  <a:cubicBezTo>
                    <a:pt x="117" y="47"/>
                    <a:pt x="117" y="45"/>
                    <a:pt x="118" y="43"/>
                  </a:cubicBezTo>
                  <a:cubicBezTo>
                    <a:pt x="118" y="44"/>
                    <a:pt x="117" y="44"/>
                    <a:pt x="117" y="44"/>
                  </a:cubicBezTo>
                  <a:cubicBezTo>
                    <a:pt x="115" y="46"/>
                    <a:pt x="113" y="47"/>
                    <a:pt x="111" y="48"/>
                  </a:cubicBezTo>
                  <a:cubicBezTo>
                    <a:pt x="111" y="48"/>
                    <a:pt x="111" y="48"/>
                    <a:pt x="111" y="48"/>
                  </a:cubicBezTo>
                  <a:cubicBezTo>
                    <a:pt x="111" y="49"/>
                    <a:pt x="111" y="49"/>
                    <a:pt x="111" y="49"/>
                  </a:cubicBezTo>
                  <a:cubicBezTo>
                    <a:pt x="111" y="51"/>
                    <a:pt x="109" y="52"/>
                    <a:pt x="108" y="53"/>
                  </a:cubicBezTo>
                  <a:cubicBezTo>
                    <a:pt x="108" y="53"/>
                    <a:pt x="108" y="53"/>
                    <a:pt x="108" y="53"/>
                  </a:cubicBezTo>
                  <a:cubicBezTo>
                    <a:pt x="111" y="52"/>
                    <a:pt x="113" y="52"/>
                    <a:pt x="114" y="53"/>
                  </a:cubicBezTo>
                  <a:cubicBezTo>
                    <a:pt x="115" y="53"/>
                    <a:pt x="116" y="53"/>
                    <a:pt x="116" y="53"/>
                  </a:cubicBezTo>
                  <a:cubicBezTo>
                    <a:pt x="116" y="53"/>
                    <a:pt x="117" y="53"/>
                    <a:pt x="118" y="52"/>
                  </a:cubicBezTo>
                  <a:cubicBezTo>
                    <a:pt x="120" y="50"/>
                    <a:pt x="122" y="49"/>
                    <a:pt x="123" y="49"/>
                  </a:cubicBezTo>
                  <a:cubicBezTo>
                    <a:pt x="125" y="49"/>
                    <a:pt x="126" y="50"/>
                    <a:pt x="128" y="51"/>
                  </a:cubicBezTo>
                  <a:cubicBezTo>
                    <a:pt x="129" y="52"/>
                    <a:pt x="129" y="53"/>
                    <a:pt x="129" y="53"/>
                  </a:cubicBezTo>
                  <a:cubicBezTo>
                    <a:pt x="129" y="55"/>
                    <a:pt x="128" y="56"/>
                    <a:pt x="128" y="57"/>
                  </a:cubicBezTo>
                  <a:cubicBezTo>
                    <a:pt x="127" y="57"/>
                    <a:pt x="127" y="57"/>
                    <a:pt x="127" y="57"/>
                  </a:cubicBezTo>
                  <a:cubicBezTo>
                    <a:pt x="129" y="59"/>
                    <a:pt x="128" y="61"/>
                    <a:pt x="128" y="61"/>
                  </a:cubicBezTo>
                  <a:cubicBezTo>
                    <a:pt x="128" y="63"/>
                    <a:pt x="126" y="64"/>
                    <a:pt x="124" y="64"/>
                  </a:cubicBezTo>
                  <a:cubicBezTo>
                    <a:pt x="123" y="64"/>
                    <a:pt x="122" y="64"/>
                    <a:pt x="122" y="63"/>
                  </a:cubicBezTo>
                  <a:cubicBezTo>
                    <a:pt x="121" y="63"/>
                    <a:pt x="121" y="62"/>
                    <a:pt x="121" y="61"/>
                  </a:cubicBezTo>
                  <a:cubicBezTo>
                    <a:pt x="121" y="60"/>
                    <a:pt x="120" y="59"/>
                    <a:pt x="120" y="59"/>
                  </a:cubicBezTo>
                  <a:cubicBezTo>
                    <a:pt x="119" y="61"/>
                    <a:pt x="117" y="65"/>
                    <a:pt x="113" y="65"/>
                  </a:cubicBezTo>
                  <a:cubicBezTo>
                    <a:pt x="112" y="65"/>
                    <a:pt x="110" y="68"/>
                    <a:pt x="110" y="71"/>
                  </a:cubicBezTo>
                  <a:cubicBezTo>
                    <a:pt x="110" y="75"/>
                    <a:pt x="108" y="75"/>
                    <a:pt x="107" y="75"/>
                  </a:cubicBezTo>
                  <a:cubicBezTo>
                    <a:pt x="107" y="75"/>
                    <a:pt x="106" y="75"/>
                    <a:pt x="106" y="75"/>
                  </a:cubicBezTo>
                  <a:cubicBezTo>
                    <a:pt x="106" y="75"/>
                    <a:pt x="106" y="75"/>
                    <a:pt x="106" y="75"/>
                  </a:cubicBezTo>
                  <a:cubicBezTo>
                    <a:pt x="105" y="80"/>
                    <a:pt x="99" y="87"/>
                    <a:pt x="95" y="90"/>
                  </a:cubicBezTo>
                  <a:cubicBezTo>
                    <a:pt x="93" y="92"/>
                    <a:pt x="93" y="93"/>
                    <a:pt x="94" y="94"/>
                  </a:cubicBezTo>
                  <a:cubicBezTo>
                    <a:pt x="94" y="95"/>
                    <a:pt x="95" y="96"/>
                    <a:pt x="94" y="98"/>
                  </a:cubicBezTo>
                  <a:cubicBezTo>
                    <a:pt x="93" y="100"/>
                    <a:pt x="91" y="101"/>
                    <a:pt x="89" y="101"/>
                  </a:cubicBezTo>
                  <a:cubicBezTo>
                    <a:pt x="88" y="101"/>
                    <a:pt x="87" y="101"/>
                    <a:pt x="86" y="101"/>
                  </a:cubicBezTo>
                  <a:cubicBezTo>
                    <a:pt x="86" y="100"/>
                    <a:pt x="85" y="100"/>
                    <a:pt x="84" y="100"/>
                  </a:cubicBezTo>
                  <a:cubicBezTo>
                    <a:pt x="84" y="101"/>
                    <a:pt x="84" y="102"/>
                    <a:pt x="85" y="103"/>
                  </a:cubicBezTo>
                  <a:cubicBezTo>
                    <a:pt x="85" y="105"/>
                    <a:pt x="85" y="109"/>
                    <a:pt x="83" y="111"/>
                  </a:cubicBezTo>
                  <a:cubicBezTo>
                    <a:pt x="82" y="111"/>
                    <a:pt x="82" y="112"/>
                    <a:pt x="83" y="114"/>
                  </a:cubicBezTo>
                  <a:cubicBezTo>
                    <a:pt x="83" y="115"/>
                    <a:pt x="84" y="116"/>
                    <a:pt x="84" y="117"/>
                  </a:cubicBezTo>
                  <a:cubicBezTo>
                    <a:pt x="84" y="118"/>
                    <a:pt x="83" y="120"/>
                    <a:pt x="80" y="120"/>
                  </a:cubicBezTo>
                  <a:cubicBezTo>
                    <a:pt x="80" y="120"/>
                    <a:pt x="79" y="119"/>
                    <a:pt x="78" y="119"/>
                  </a:cubicBezTo>
                  <a:cubicBezTo>
                    <a:pt x="77" y="119"/>
                    <a:pt x="77" y="119"/>
                    <a:pt x="76" y="119"/>
                  </a:cubicBezTo>
                  <a:cubicBezTo>
                    <a:pt x="75" y="121"/>
                    <a:pt x="72" y="122"/>
                    <a:pt x="70" y="122"/>
                  </a:cubicBezTo>
                  <a:cubicBezTo>
                    <a:pt x="71" y="123"/>
                    <a:pt x="72" y="124"/>
                    <a:pt x="74" y="126"/>
                  </a:cubicBezTo>
                  <a:cubicBezTo>
                    <a:pt x="76" y="127"/>
                    <a:pt x="76" y="129"/>
                    <a:pt x="76" y="130"/>
                  </a:cubicBezTo>
                  <a:cubicBezTo>
                    <a:pt x="75" y="131"/>
                    <a:pt x="73" y="132"/>
                    <a:pt x="72" y="132"/>
                  </a:cubicBezTo>
                  <a:cubicBezTo>
                    <a:pt x="70" y="132"/>
                    <a:pt x="69" y="131"/>
                    <a:pt x="68" y="130"/>
                  </a:cubicBezTo>
                  <a:cubicBezTo>
                    <a:pt x="67" y="131"/>
                    <a:pt x="66" y="131"/>
                    <a:pt x="66" y="132"/>
                  </a:cubicBezTo>
                  <a:cubicBezTo>
                    <a:pt x="64" y="133"/>
                    <a:pt x="62" y="134"/>
                    <a:pt x="60" y="135"/>
                  </a:cubicBezTo>
                  <a:cubicBezTo>
                    <a:pt x="58" y="135"/>
                    <a:pt x="58" y="137"/>
                    <a:pt x="57" y="138"/>
                  </a:cubicBezTo>
                  <a:cubicBezTo>
                    <a:pt x="57" y="139"/>
                    <a:pt x="56" y="142"/>
                    <a:pt x="53" y="142"/>
                  </a:cubicBezTo>
                  <a:cubicBezTo>
                    <a:pt x="52" y="142"/>
                    <a:pt x="52" y="142"/>
                    <a:pt x="51" y="145"/>
                  </a:cubicBezTo>
                  <a:cubicBezTo>
                    <a:pt x="51" y="147"/>
                    <a:pt x="50" y="149"/>
                    <a:pt x="48" y="150"/>
                  </a:cubicBezTo>
                  <a:cubicBezTo>
                    <a:pt x="48" y="151"/>
                    <a:pt x="47" y="151"/>
                    <a:pt x="46" y="151"/>
                  </a:cubicBezTo>
                  <a:cubicBezTo>
                    <a:pt x="44" y="151"/>
                    <a:pt x="43" y="149"/>
                    <a:pt x="43" y="148"/>
                  </a:cubicBezTo>
                  <a:cubicBezTo>
                    <a:pt x="42" y="146"/>
                    <a:pt x="42" y="146"/>
                    <a:pt x="41" y="146"/>
                  </a:cubicBezTo>
                  <a:cubicBezTo>
                    <a:pt x="40" y="146"/>
                    <a:pt x="40" y="146"/>
                    <a:pt x="40" y="146"/>
                  </a:cubicBezTo>
                  <a:cubicBezTo>
                    <a:pt x="40" y="146"/>
                    <a:pt x="40" y="147"/>
                    <a:pt x="41" y="149"/>
                  </a:cubicBezTo>
                  <a:cubicBezTo>
                    <a:pt x="42" y="149"/>
                    <a:pt x="43" y="151"/>
                    <a:pt x="42" y="152"/>
                  </a:cubicBezTo>
                  <a:cubicBezTo>
                    <a:pt x="41" y="154"/>
                    <a:pt x="40" y="154"/>
                    <a:pt x="38" y="154"/>
                  </a:cubicBezTo>
                  <a:cubicBezTo>
                    <a:pt x="37" y="154"/>
                    <a:pt x="36" y="154"/>
                    <a:pt x="35" y="155"/>
                  </a:cubicBezTo>
                  <a:cubicBezTo>
                    <a:pt x="33" y="157"/>
                    <a:pt x="30" y="158"/>
                    <a:pt x="28" y="158"/>
                  </a:cubicBezTo>
                  <a:cubicBezTo>
                    <a:pt x="27" y="158"/>
                    <a:pt x="26" y="158"/>
                    <a:pt x="25" y="158"/>
                  </a:cubicBezTo>
                  <a:cubicBezTo>
                    <a:pt x="26" y="158"/>
                    <a:pt x="26" y="158"/>
                    <a:pt x="26" y="159"/>
                  </a:cubicBezTo>
                  <a:cubicBezTo>
                    <a:pt x="28" y="159"/>
                    <a:pt x="30" y="160"/>
                    <a:pt x="30" y="161"/>
                  </a:cubicBezTo>
                  <a:cubicBezTo>
                    <a:pt x="31" y="162"/>
                    <a:pt x="31" y="163"/>
                    <a:pt x="30" y="164"/>
                  </a:cubicBezTo>
                  <a:cubicBezTo>
                    <a:pt x="29" y="165"/>
                    <a:pt x="28" y="165"/>
                    <a:pt x="26" y="165"/>
                  </a:cubicBezTo>
                  <a:cubicBezTo>
                    <a:pt x="24" y="165"/>
                    <a:pt x="21" y="165"/>
                    <a:pt x="18" y="164"/>
                  </a:cubicBezTo>
                  <a:cubicBezTo>
                    <a:pt x="18" y="164"/>
                    <a:pt x="18" y="165"/>
                    <a:pt x="18" y="165"/>
                  </a:cubicBezTo>
                  <a:cubicBezTo>
                    <a:pt x="17" y="167"/>
                    <a:pt x="16" y="169"/>
                    <a:pt x="13" y="168"/>
                  </a:cubicBezTo>
                  <a:cubicBezTo>
                    <a:pt x="12" y="168"/>
                    <a:pt x="10" y="169"/>
                    <a:pt x="9" y="169"/>
                  </a:cubicBezTo>
                  <a:cubicBezTo>
                    <a:pt x="9" y="170"/>
                    <a:pt x="9" y="170"/>
                    <a:pt x="9" y="170"/>
                  </a:cubicBezTo>
                  <a:cubicBezTo>
                    <a:pt x="11" y="172"/>
                    <a:pt x="11" y="173"/>
                    <a:pt x="10" y="174"/>
                  </a:cubicBezTo>
                  <a:cubicBezTo>
                    <a:pt x="10" y="174"/>
                    <a:pt x="9" y="176"/>
                    <a:pt x="7" y="176"/>
                  </a:cubicBezTo>
                  <a:cubicBezTo>
                    <a:pt x="5" y="176"/>
                    <a:pt x="4" y="175"/>
                    <a:pt x="2" y="174"/>
                  </a:cubicBezTo>
                  <a:cubicBezTo>
                    <a:pt x="2" y="175"/>
                    <a:pt x="1" y="176"/>
                    <a:pt x="0" y="178"/>
                  </a:cubicBezTo>
                  <a:cubicBezTo>
                    <a:pt x="0" y="179"/>
                    <a:pt x="2" y="180"/>
                    <a:pt x="2" y="180"/>
                  </a:cubicBezTo>
                  <a:cubicBezTo>
                    <a:pt x="4" y="181"/>
                    <a:pt x="5" y="182"/>
                    <a:pt x="5" y="184"/>
                  </a:cubicBezTo>
                  <a:cubicBezTo>
                    <a:pt x="5" y="185"/>
                    <a:pt x="4" y="185"/>
                    <a:pt x="3" y="186"/>
                  </a:cubicBezTo>
                  <a:cubicBezTo>
                    <a:pt x="5" y="187"/>
                    <a:pt x="5" y="188"/>
                    <a:pt x="5" y="189"/>
                  </a:cubicBezTo>
                  <a:cubicBezTo>
                    <a:pt x="5" y="191"/>
                    <a:pt x="3" y="193"/>
                    <a:pt x="1" y="194"/>
                  </a:cubicBezTo>
                  <a:cubicBezTo>
                    <a:pt x="1" y="194"/>
                    <a:pt x="1" y="195"/>
                    <a:pt x="2" y="196"/>
                  </a:cubicBezTo>
                  <a:cubicBezTo>
                    <a:pt x="4" y="198"/>
                    <a:pt x="2" y="200"/>
                    <a:pt x="1" y="201"/>
                  </a:cubicBezTo>
                  <a:cubicBezTo>
                    <a:pt x="0" y="202"/>
                    <a:pt x="0" y="202"/>
                    <a:pt x="1" y="203"/>
                  </a:cubicBezTo>
                  <a:cubicBezTo>
                    <a:pt x="1" y="203"/>
                    <a:pt x="2" y="203"/>
                    <a:pt x="2" y="203"/>
                  </a:cubicBezTo>
                  <a:cubicBezTo>
                    <a:pt x="2" y="203"/>
                    <a:pt x="2" y="203"/>
                    <a:pt x="2" y="203"/>
                  </a:cubicBezTo>
                  <a:cubicBezTo>
                    <a:pt x="3" y="203"/>
                    <a:pt x="3" y="203"/>
                    <a:pt x="4" y="203"/>
                  </a:cubicBezTo>
                  <a:cubicBezTo>
                    <a:pt x="5" y="203"/>
                    <a:pt x="6" y="203"/>
                    <a:pt x="7" y="205"/>
                  </a:cubicBezTo>
                  <a:cubicBezTo>
                    <a:pt x="7" y="205"/>
                    <a:pt x="9" y="204"/>
                    <a:pt x="12" y="201"/>
                  </a:cubicBezTo>
                  <a:cubicBezTo>
                    <a:pt x="13" y="200"/>
                    <a:pt x="14" y="200"/>
                    <a:pt x="15" y="200"/>
                  </a:cubicBezTo>
                  <a:cubicBezTo>
                    <a:pt x="17" y="200"/>
                    <a:pt x="19" y="202"/>
                    <a:pt x="19" y="204"/>
                  </a:cubicBezTo>
                  <a:cubicBezTo>
                    <a:pt x="19" y="207"/>
                    <a:pt x="17" y="208"/>
                    <a:pt x="15" y="208"/>
                  </a:cubicBezTo>
                  <a:cubicBezTo>
                    <a:pt x="15" y="208"/>
                    <a:pt x="15" y="208"/>
                    <a:pt x="15" y="208"/>
                  </a:cubicBezTo>
                  <a:cubicBezTo>
                    <a:pt x="14" y="208"/>
                    <a:pt x="12" y="209"/>
                    <a:pt x="12" y="209"/>
                  </a:cubicBezTo>
                  <a:cubicBezTo>
                    <a:pt x="11" y="210"/>
                    <a:pt x="11" y="210"/>
                    <a:pt x="11" y="210"/>
                  </a:cubicBezTo>
                  <a:cubicBezTo>
                    <a:pt x="12" y="212"/>
                    <a:pt x="11" y="213"/>
                    <a:pt x="11" y="214"/>
                  </a:cubicBezTo>
                  <a:cubicBezTo>
                    <a:pt x="9" y="215"/>
                    <a:pt x="6" y="215"/>
                    <a:pt x="4" y="213"/>
                  </a:cubicBezTo>
                  <a:cubicBezTo>
                    <a:pt x="4" y="213"/>
                    <a:pt x="3" y="212"/>
                    <a:pt x="3" y="211"/>
                  </a:cubicBezTo>
                  <a:cubicBezTo>
                    <a:pt x="3" y="211"/>
                    <a:pt x="3" y="212"/>
                    <a:pt x="3" y="212"/>
                  </a:cubicBezTo>
                  <a:cubicBezTo>
                    <a:pt x="5" y="214"/>
                    <a:pt x="4" y="217"/>
                    <a:pt x="3" y="218"/>
                  </a:cubicBezTo>
                  <a:cubicBezTo>
                    <a:pt x="3" y="219"/>
                    <a:pt x="2" y="219"/>
                    <a:pt x="2" y="219"/>
                  </a:cubicBezTo>
                  <a:cubicBezTo>
                    <a:pt x="3" y="219"/>
                    <a:pt x="4" y="219"/>
                    <a:pt x="5" y="218"/>
                  </a:cubicBezTo>
                  <a:cubicBezTo>
                    <a:pt x="6" y="216"/>
                    <a:pt x="8" y="215"/>
                    <a:pt x="9" y="215"/>
                  </a:cubicBezTo>
                  <a:cubicBezTo>
                    <a:pt x="12" y="215"/>
                    <a:pt x="13" y="217"/>
                    <a:pt x="14" y="219"/>
                  </a:cubicBezTo>
                  <a:cubicBezTo>
                    <a:pt x="15" y="219"/>
                    <a:pt x="15" y="220"/>
                    <a:pt x="15" y="222"/>
                  </a:cubicBezTo>
                  <a:cubicBezTo>
                    <a:pt x="14" y="223"/>
                    <a:pt x="13" y="223"/>
                    <a:pt x="12" y="223"/>
                  </a:cubicBezTo>
                  <a:cubicBezTo>
                    <a:pt x="12" y="223"/>
                    <a:pt x="12" y="223"/>
                    <a:pt x="12" y="224"/>
                  </a:cubicBezTo>
                  <a:cubicBezTo>
                    <a:pt x="12" y="224"/>
                    <a:pt x="12" y="224"/>
                    <a:pt x="12" y="224"/>
                  </a:cubicBezTo>
                  <a:cubicBezTo>
                    <a:pt x="12" y="228"/>
                    <a:pt x="10" y="228"/>
                    <a:pt x="8" y="228"/>
                  </a:cubicBezTo>
                  <a:cubicBezTo>
                    <a:pt x="7" y="228"/>
                    <a:pt x="7" y="228"/>
                    <a:pt x="7" y="229"/>
                  </a:cubicBezTo>
                  <a:cubicBezTo>
                    <a:pt x="7" y="230"/>
                    <a:pt x="14" y="234"/>
                    <a:pt x="17" y="235"/>
                  </a:cubicBezTo>
                  <a:cubicBezTo>
                    <a:pt x="19" y="235"/>
                    <a:pt x="20" y="236"/>
                    <a:pt x="21" y="237"/>
                  </a:cubicBezTo>
                  <a:cubicBezTo>
                    <a:pt x="23" y="238"/>
                    <a:pt x="26" y="239"/>
                    <a:pt x="30" y="238"/>
                  </a:cubicBezTo>
                  <a:cubicBezTo>
                    <a:pt x="35" y="238"/>
                    <a:pt x="48" y="226"/>
                    <a:pt x="49" y="224"/>
                  </a:cubicBezTo>
                  <a:cubicBezTo>
                    <a:pt x="51" y="222"/>
                    <a:pt x="53" y="222"/>
                    <a:pt x="53" y="222"/>
                  </a:cubicBezTo>
                  <a:cubicBezTo>
                    <a:pt x="54" y="222"/>
                    <a:pt x="54" y="222"/>
                    <a:pt x="55" y="222"/>
                  </a:cubicBezTo>
                  <a:cubicBezTo>
                    <a:pt x="56" y="222"/>
                    <a:pt x="57" y="222"/>
                    <a:pt x="58" y="222"/>
                  </a:cubicBezTo>
                  <a:cubicBezTo>
                    <a:pt x="58" y="221"/>
                    <a:pt x="58" y="220"/>
                    <a:pt x="59" y="218"/>
                  </a:cubicBezTo>
                  <a:cubicBezTo>
                    <a:pt x="59" y="216"/>
                    <a:pt x="59" y="214"/>
                    <a:pt x="61" y="213"/>
                  </a:cubicBezTo>
                  <a:cubicBezTo>
                    <a:pt x="61" y="213"/>
                    <a:pt x="61" y="213"/>
                    <a:pt x="61" y="213"/>
                  </a:cubicBezTo>
                  <a:cubicBezTo>
                    <a:pt x="62" y="213"/>
                    <a:pt x="62" y="213"/>
                    <a:pt x="62" y="213"/>
                  </a:cubicBezTo>
                  <a:cubicBezTo>
                    <a:pt x="64" y="213"/>
                    <a:pt x="65" y="215"/>
                    <a:pt x="66" y="217"/>
                  </a:cubicBezTo>
                  <a:cubicBezTo>
                    <a:pt x="66" y="218"/>
                    <a:pt x="67" y="219"/>
                    <a:pt x="67" y="220"/>
                  </a:cubicBezTo>
                  <a:cubicBezTo>
                    <a:pt x="69" y="220"/>
                    <a:pt x="70" y="222"/>
                    <a:pt x="71" y="224"/>
                  </a:cubicBezTo>
                  <a:cubicBezTo>
                    <a:pt x="71" y="224"/>
                    <a:pt x="72" y="224"/>
                    <a:pt x="72" y="225"/>
                  </a:cubicBezTo>
                  <a:cubicBezTo>
                    <a:pt x="73" y="223"/>
                    <a:pt x="73" y="221"/>
                    <a:pt x="73" y="219"/>
                  </a:cubicBezTo>
                  <a:cubicBezTo>
                    <a:pt x="73" y="218"/>
                    <a:pt x="74" y="217"/>
                    <a:pt x="74" y="215"/>
                  </a:cubicBezTo>
                  <a:cubicBezTo>
                    <a:pt x="74" y="214"/>
                    <a:pt x="75" y="212"/>
                    <a:pt x="75" y="211"/>
                  </a:cubicBezTo>
                  <a:cubicBezTo>
                    <a:pt x="75" y="210"/>
                    <a:pt x="75" y="209"/>
                    <a:pt x="75" y="208"/>
                  </a:cubicBezTo>
                  <a:cubicBezTo>
                    <a:pt x="76" y="207"/>
                    <a:pt x="78" y="207"/>
                    <a:pt x="80" y="207"/>
                  </a:cubicBezTo>
                  <a:cubicBezTo>
                    <a:pt x="81" y="207"/>
                    <a:pt x="82" y="207"/>
                    <a:pt x="83" y="206"/>
                  </a:cubicBezTo>
                  <a:cubicBezTo>
                    <a:pt x="83" y="205"/>
                    <a:pt x="83" y="200"/>
                    <a:pt x="83" y="199"/>
                  </a:cubicBezTo>
                  <a:cubicBezTo>
                    <a:pt x="81" y="198"/>
                    <a:pt x="80" y="196"/>
                    <a:pt x="80" y="194"/>
                  </a:cubicBezTo>
                  <a:cubicBezTo>
                    <a:pt x="80" y="193"/>
                    <a:pt x="80" y="193"/>
                    <a:pt x="80" y="192"/>
                  </a:cubicBezTo>
                  <a:cubicBezTo>
                    <a:pt x="80" y="191"/>
                    <a:pt x="82" y="190"/>
                    <a:pt x="83" y="190"/>
                  </a:cubicBezTo>
                  <a:cubicBezTo>
                    <a:pt x="84" y="190"/>
                    <a:pt x="84" y="189"/>
                    <a:pt x="85" y="189"/>
                  </a:cubicBezTo>
                  <a:cubicBezTo>
                    <a:pt x="86" y="188"/>
                    <a:pt x="86" y="187"/>
                    <a:pt x="85" y="186"/>
                  </a:cubicBezTo>
                  <a:cubicBezTo>
                    <a:pt x="85" y="185"/>
                    <a:pt x="85" y="184"/>
                    <a:pt x="83" y="183"/>
                  </a:cubicBezTo>
                  <a:cubicBezTo>
                    <a:pt x="81" y="182"/>
                    <a:pt x="78" y="181"/>
                    <a:pt x="78" y="178"/>
                  </a:cubicBezTo>
                  <a:cubicBezTo>
                    <a:pt x="78" y="176"/>
                    <a:pt x="78" y="174"/>
                    <a:pt x="79" y="173"/>
                  </a:cubicBezTo>
                  <a:cubicBezTo>
                    <a:pt x="79" y="171"/>
                    <a:pt x="80" y="170"/>
                    <a:pt x="79" y="168"/>
                  </a:cubicBezTo>
                  <a:cubicBezTo>
                    <a:pt x="77" y="164"/>
                    <a:pt x="78" y="161"/>
                    <a:pt x="78" y="159"/>
                  </a:cubicBezTo>
                  <a:cubicBezTo>
                    <a:pt x="79" y="158"/>
                    <a:pt x="79" y="157"/>
                    <a:pt x="79" y="156"/>
                  </a:cubicBezTo>
                  <a:cubicBezTo>
                    <a:pt x="77" y="153"/>
                    <a:pt x="76" y="149"/>
                    <a:pt x="80" y="143"/>
                  </a:cubicBezTo>
                  <a:cubicBezTo>
                    <a:pt x="83" y="137"/>
                    <a:pt x="90" y="134"/>
                    <a:pt x="93" y="135"/>
                  </a:cubicBezTo>
                  <a:cubicBezTo>
                    <a:pt x="94" y="135"/>
                    <a:pt x="94" y="135"/>
                    <a:pt x="95" y="135"/>
                  </a:cubicBezTo>
                  <a:cubicBezTo>
                    <a:pt x="96" y="136"/>
                    <a:pt x="98" y="137"/>
                    <a:pt x="98" y="135"/>
                  </a:cubicBezTo>
                  <a:cubicBezTo>
                    <a:pt x="100" y="133"/>
                    <a:pt x="100" y="132"/>
                    <a:pt x="99" y="132"/>
                  </a:cubicBezTo>
                  <a:cubicBezTo>
                    <a:pt x="98" y="131"/>
                    <a:pt x="95" y="130"/>
                    <a:pt x="95" y="128"/>
                  </a:cubicBezTo>
                  <a:cubicBezTo>
                    <a:pt x="95" y="128"/>
                    <a:pt x="94" y="127"/>
                    <a:pt x="94" y="127"/>
                  </a:cubicBezTo>
                  <a:cubicBezTo>
                    <a:pt x="94" y="126"/>
                    <a:pt x="95" y="124"/>
                    <a:pt x="96" y="123"/>
                  </a:cubicBezTo>
                  <a:cubicBezTo>
                    <a:pt x="99" y="118"/>
                    <a:pt x="103" y="113"/>
                    <a:pt x="103" y="109"/>
                  </a:cubicBezTo>
                  <a:cubicBezTo>
                    <a:pt x="103" y="108"/>
                    <a:pt x="103" y="106"/>
                    <a:pt x="103" y="104"/>
                  </a:cubicBezTo>
                  <a:cubicBezTo>
                    <a:pt x="103" y="102"/>
                    <a:pt x="103" y="100"/>
                    <a:pt x="104" y="98"/>
                  </a:cubicBezTo>
                  <a:cubicBezTo>
                    <a:pt x="106" y="97"/>
                    <a:pt x="107" y="97"/>
                    <a:pt x="109" y="97"/>
                  </a:cubicBezTo>
                  <a:cubicBezTo>
                    <a:pt x="110" y="96"/>
                    <a:pt x="112" y="96"/>
                    <a:pt x="113" y="96"/>
                  </a:cubicBezTo>
                  <a:cubicBezTo>
                    <a:pt x="114" y="95"/>
                    <a:pt x="114" y="95"/>
                    <a:pt x="114" y="93"/>
                  </a:cubicBezTo>
                  <a:cubicBezTo>
                    <a:pt x="114" y="92"/>
                    <a:pt x="114" y="91"/>
                    <a:pt x="115" y="89"/>
                  </a:cubicBezTo>
                  <a:cubicBezTo>
                    <a:pt x="115" y="89"/>
                    <a:pt x="116" y="88"/>
                    <a:pt x="117" y="86"/>
                  </a:cubicBezTo>
                  <a:cubicBezTo>
                    <a:pt x="118" y="84"/>
                    <a:pt x="119" y="82"/>
                    <a:pt x="121" y="81"/>
                  </a:cubicBezTo>
                  <a:cubicBezTo>
                    <a:pt x="122" y="80"/>
                    <a:pt x="124" y="78"/>
                    <a:pt x="123" y="78"/>
                  </a:cubicBezTo>
                  <a:cubicBezTo>
                    <a:pt x="122" y="75"/>
                    <a:pt x="123" y="73"/>
                    <a:pt x="124" y="72"/>
                  </a:cubicBezTo>
                  <a:cubicBezTo>
                    <a:pt x="125" y="71"/>
                    <a:pt x="126" y="69"/>
                    <a:pt x="126" y="68"/>
                  </a:cubicBezTo>
                  <a:cubicBezTo>
                    <a:pt x="126" y="63"/>
                    <a:pt x="132" y="60"/>
                    <a:pt x="137" y="60"/>
                  </a:cubicBezTo>
                  <a:cubicBezTo>
                    <a:pt x="142" y="60"/>
                    <a:pt x="143" y="59"/>
                    <a:pt x="143" y="59"/>
                  </a:cubicBezTo>
                  <a:cubicBezTo>
                    <a:pt x="143" y="58"/>
                    <a:pt x="143" y="57"/>
                    <a:pt x="143" y="56"/>
                  </a:cubicBezTo>
                  <a:cubicBezTo>
                    <a:pt x="143" y="55"/>
                    <a:pt x="143" y="54"/>
                    <a:pt x="143" y="52"/>
                  </a:cubicBezTo>
                  <a:cubicBezTo>
                    <a:pt x="143" y="51"/>
                    <a:pt x="143" y="50"/>
                    <a:pt x="144" y="49"/>
                  </a:cubicBezTo>
                  <a:cubicBezTo>
                    <a:pt x="145" y="48"/>
                    <a:pt x="147" y="48"/>
                    <a:pt x="149" y="49"/>
                  </a:cubicBezTo>
                  <a:cubicBezTo>
                    <a:pt x="151" y="50"/>
                    <a:pt x="153" y="50"/>
                    <a:pt x="154" y="50"/>
                  </a:cubicBezTo>
                  <a:cubicBezTo>
                    <a:pt x="156" y="49"/>
                    <a:pt x="159" y="49"/>
                    <a:pt x="161" y="51"/>
                  </a:cubicBezTo>
                  <a:cubicBezTo>
                    <a:pt x="162" y="52"/>
                    <a:pt x="163" y="52"/>
                    <a:pt x="164" y="52"/>
                  </a:cubicBezTo>
                  <a:cubicBezTo>
                    <a:pt x="164" y="52"/>
                    <a:pt x="165" y="52"/>
                    <a:pt x="165" y="51"/>
                  </a:cubicBezTo>
                  <a:cubicBezTo>
                    <a:pt x="165" y="45"/>
                    <a:pt x="167" y="40"/>
                    <a:pt x="172" y="40"/>
                  </a:cubicBezTo>
                  <a:cubicBezTo>
                    <a:pt x="172" y="40"/>
                    <a:pt x="173" y="40"/>
                    <a:pt x="173" y="40"/>
                  </a:cubicBezTo>
                  <a:cubicBezTo>
                    <a:pt x="173" y="40"/>
                    <a:pt x="173" y="40"/>
                    <a:pt x="173" y="40"/>
                  </a:cubicBezTo>
                  <a:cubicBezTo>
                    <a:pt x="174" y="40"/>
                    <a:pt x="174" y="40"/>
                    <a:pt x="174" y="40"/>
                  </a:cubicBezTo>
                  <a:cubicBezTo>
                    <a:pt x="174" y="40"/>
                    <a:pt x="174" y="40"/>
                    <a:pt x="174" y="40"/>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833" name="Freeform 1222"/>
            <p:cNvSpPr>
              <a:spLocks/>
            </p:cNvSpPr>
            <p:nvPr/>
          </p:nvSpPr>
          <p:spPr bwMode="auto">
            <a:xfrm>
              <a:off x="2765" y="3147"/>
              <a:ext cx="19" cy="12"/>
            </a:xfrm>
            <a:custGeom>
              <a:avLst/>
              <a:gdLst>
                <a:gd name="T0" fmla="*/ 19 w 20"/>
                <a:gd name="T1" fmla="*/ 8 h 12"/>
                <a:gd name="T2" fmla="*/ 20 w 20"/>
                <a:gd name="T3" fmla="*/ 5 h 12"/>
                <a:gd name="T4" fmla="*/ 16 w 20"/>
                <a:gd name="T5" fmla="*/ 4 h 12"/>
                <a:gd name="T6" fmla="*/ 14 w 20"/>
                <a:gd name="T7" fmla="*/ 4 h 12"/>
                <a:gd name="T8" fmla="*/ 7 w 20"/>
                <a:gd name="T9" fmla="*/ 0 h 12"/>
                <a:gd name="T10" fmla="*/ 7 w 20"/>
                <a:gd name="T11" fmla="*/ 0 h 12"/>
                <a:gd name="T12" fmla="*/ 6 w 20"/>
                <a:gd name="T13" fmla="*/ 0 h 12"/>
                <a:gd name="T14" fmla="*/ 6 w 20"/>
                <a:gd name="T15" fmla="*/ 0 h 12"/>
                <a:gd name="T16" fmla="*/ 3 w 20"/>
                <a:gd name="T17" fmla="*/ 5 h 12"/>
                <a:gd name="T18" fmla="*/ 2 w 20"/>
                <a:gd name="T19" fmla="*/ 5 h 12"/>
                <a:gd name="T20" fmla="*/ 2 w 20"/>
                <a:gd name="T21" fmla="*/ 9 h 12"/>
                <a:gd name="T22" fmla="*/ 0 w 20"/>
                <a:gd name="T23" fmla="*/ 11 h 12"/>
                <a:gd name="T24" fmla="*/ 0 w 20"/>
                <a:gd name="T25" fmla="*/ 11 h 12"/>
                <a:gd name="T26" fmla="*/ 17 w 20"/>
                <a:gd name="T27" fmla="*/ 11 h 12"/>
                <a:gd name="T28" fmla="*/ 17 w 20"/>
                <a:gd name="T29" fmla="*/ 11 h 12"/>
                <a:gd name="T30" fmla="*/ 19 w 20"/>
                <a:gd name="T31" fmla="*/ 11 h 12"/>
                <a:gd name="T32" fmla="*/ 19 w 20"/>
                <a:gd name="T33" fmla="*/ 11 h 12"/>
                <a:gd name="T34" fmla="*/ 19 w 20"/>
                <a:gd name="T35" fmla="*/ 11 h 12"/>
                <a:gd name="T36" fmla="*/ 19 w 20"/>
                <a:gd name="T37" fmla="*/ 8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 h="12">
                  <a:moveTo>
                    <a:pt x="19" y="8"/>
                  </a:moveTo>
                  <a:cubicBezTo>
                    <a:pt x="20" y="7"/>
                    <a:pt x="20" y="6"/>
                    <a:pt x="20" y="5"/>
                  </a:cubicBezTo>
                  <a:cubicBezTo>
                    <a:pt x="19" y="5"/>
                    <a:pt x="17" y="4"/>
                    <a:pt x="16" y="4"/>
                  </a:cubicBezTo>
                  <a:cubicBezTo>
                    <a:pt x="16" y="4"/>
                    <a:pt x="15" y="4"/>
                    <a:pt x="14" y="4"/>
                  </a:cubicBezTo>
                  <a:cubicBezTo>
                    <a:pt x="12" y="4"/>
                    <a:pt x="9" y="2"/>
                    <a:pt x="7" y="0"/>
                  </a:cubicBezTo>
                  <a:cubicBezTo>
                    <a:pt x="7" y="0"/>
                    <a:pt x="7" y="0"/>
                    <a:pt x="7" y="0"/>
                  </a:cubicBezTo>
                  <a:cubicBezTo>
                    <a:pt x="7" y="0"/>
                    <a:pt x="7" y="0"/>
                    <a:pt x="6" y="0"/>
                  </a:cubicBezTo>
                  <a:cubicBezTo>
                    <a:pt x="6" y="0"/>
                    <a:pt x="6" y="0"/>
                    <a:pt x="6" y="0"/>
                  </a:cubicBezTo>
                  <a:cubicBezTo>
                    <a:pt x="6" y="3"/>
                    <a:pt x="4" y="4"/>
                    <a:pt x="3" y="5"/>
                  </a:cubicBezTo>
                  <a:cubicBezTo>
                    <a:pt x="2" y="5"/>
                    <a:pt x="2" y="5"/>
                    <a:pt x="2" y="5"/>
                  </a:cubicBezTo>
                  <a:cubicBezTo>
                    <a:pt x="3" y="7"/>
                    <a:pt x="2" y="8"/>
                    <a:pt x="2" y="9"/>
                  </a:cubicBezTo>
                  <a:cubicBezTo>
                    <a:pt x="2" y="10"/>
                    <a:pt x="1" y="10"/>
                    <a:pt x="0" y="11"/>
                  </a:cubicBezTo>
                  <a:cubicBezTo>
                    <a:pt x="0" y="11"/>
                    <a:pt x="0" y="11"/>
                    <a:pt x="0" y="11"/>
                  </a:cubicBezTo>
                  <a:cubicBezTo>
                    <a:pt x="5" y="11"/>
                    <a:pt x="12" y="12"/>
                    <a:pt x="17" y="11"/>
                  </a:cubicBezTo>
                  <a:cubicBezTo>
                    <a:pt x="17" y="11"/>
                    <a:pt x="17" y="11"/>
                    <a:pt x="17" y="11"/>
                  </a:cubicBezTo>
                  <a:cubicBezTo>
                    <a:pt x="18" y="11"/>
                    <a:pt x="18" y="11"/>
                    <a:pt x="19" y="11"/>
                  </a:cubicBezTo>
                  <a:cubicBezTo>
                    <a:pt x="19" y="11"/>
                    <a:pt x="19" y="11"/>
                    <a:pt x="19" y="11"/>
                  </a:cubicBezTo>
                  <a:cubicBezTo>
                    <a:pt x="19" y="11"/>
                    <a:pt x="19" y="11"/>
                    <a:pt x="19" y="11"/>
                  </a:cubicBezTo>
                  <a:cubicBezTo>
                    <a:pt x="19" y="10"/>
                    <a:pt x="19" y="9"/>
                    <a:pt x="19" y="8"/>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834" name="Freeform 1223"/>
            <p:cNvSpPr>
              <a:spLocks/>
            </p:cNvSpPr>
            <p:nvPr/>
          </p:nvSpPr>
          <p:spPr bwMode="auto">
            <a:xfrm>
              <a:off x="2633" y="3347"/>
              <a:ext cx="15" cy="25"/>
            </a:xfrm>
            <a:custGeom>
              <a:avLst/>
              <a:gdLst>
                <a:gd name="T0" fmla="*/ 5 w 16"/>
                <a:gd name="T1" fmla="*/ 17 h 26"/>
                <a:gd name="T2" fmla="*/ 6 w 16"/>
                <a:gd name="T3" fmla="*/ 26 h 26"/>
                <a:gd name="T4" fmla="*/ 6 w 16"/>
                <a:gd name="T5" fmla="*/ 26 h 26"/>
                <a:gd name="T6" fmla="*/ 12 w 16"/>
                <a:gd name="T7" fmla="*/ 22 h 26"/>
                <a:gd name="T8" fmla="*/ 14 w 16"/>
                <a:gd name="T9" fmla="*/ 21 h 26"/>
                <a:gd name="T10" fmla="*/ 15 w 16"/>
                <a:gd name="T11" fmla="*/ 13 h 26"/>
                <a:gd name="T12" fmla="*/ 15 w 16"/>
                <a:gd name="T13" fmla="*/ 4 h 26"/>
                <a:gd name="T14" fmla="*/ 15 w 16"/>
                <a:gd name="T15" fmla="*/ 2 h 26"/>
                <a:gd name="T16" fmla="*/ 8 w 16"/>
                <a:gd name="T17" fmla="*/ 1 h 26"/>
                <a:gd name="T18" fmla="*/ 3 w 16"/>
                <a:gd name="T19" fmla="*/ 3 h 26"/>
                <a:gd name="T20" fmla="*/ 1 w 16"/>
                <a:gd name="T21" fmla="*/ 3 h 26"/>
                <a:gd name="T22" fmla="*/ 0 w 16"/>
                <a:gd name="T23" fmla="*/ 3 h 26"/>
                <a:gd name="T24" fmla="*/ 2 w 16"/>
                <a:gd name="T25" fmla="*/ 6 h 26"/>
                <a:gd name="T26" fmla="*/ 5 w 16"/>
                <a:gd name="T27" fmla="*/ 17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 h="26">
                  <a:moveTo>
                    <a:pt x="5" y="17"/>
                  </a:moveTo>
                  <a:cubicBezTo>
                    <a:pt x="4" y="21"/>
                    <a:pt x="5" y="25"/>
                    <a:pt x="6" y="26"/>
                  </a:cubicBezTo>
                  <a:cubicBezTo>
                    <a:pt x="6" y="26"/>
                    <a:pt x="6" y="26"/>
                    <a:pt x="6" y="26"/>
                  </a:cubicBezTo>
                  <a:cubicBezTo>
                    <a:pt x="9" y="23"/>
                    <a:pt x="10" y="23"/>
                    <a:pt x="12" y="22"/>
                  </a:cubicBezTo>
                  <a:cubicBezTo>
                    <a:pt x="13" y="22"/>
                    <a:pt x="13" y="22"/>
                    <a:pt x="14" y="21"/>
                  </a:cubicBezTo>
                  <a:cubicBezTo>
                    <a:pt x="15" y="20"/>
                    <a:pt x="15" y="16"/>
                    <a:pt x="15" y="13"/>
                  </a:cubicBezTo>
                  <a:cubicBezTo>
                    <a:pt x="15" y="10"/>
                    <a:pt x="15" y="6"/>
                    <a:pt x="15" y="4"/>
                  </a:cubicBezTo>
                  <a:cubicBezTo>
                    <a:pt x="16" y="3"/>
                    <a:pt x="15" y="2"/>
                    <a:pt x="15" y="2"/>
                  </a:cubicBezTo>
                  <a:cubicBezTo>
                    <a:pt x="14" y="0"/>
                    <a:pt x="10" y="0"/>
                    <a:pt x="8" y="1"/>
                  </a:cubicBezTo>
                  <a:cubicBezTo>
                    <a:pt x="7" y="3"/>
                    <a:pt x="5" y="3"/>
                    <a:pt x="3" y="3"/>
                  </a:cubicBezTo>
                  <a:cubicBezTo>
                    <a:pt x="3" y="3"/>
                    <a:pt x="2" y="3"/>
                    <a:pt x="1" y="3"/>
                  </a:cubicBezTo>
                  <a:cubicBezTo>
                    <a:pt x="1" y="3"/>
                    <a:pt x="1" y="3"/>
                    <a:pt x="0" y="3"/>
                  </a:cubicBezTo>
                  <a:cubicBezTo>
                    <a:pt x="0" y="3"/>
                    <a:pt x="1" y="5"/>
                    <a:pt x="2" y="6"/>
                  </a:cubicBezTo>
                  <a:cubicBezTo>
                    <a:pt x="4" y="9"/>
                    <a:pt x="6" y="13"/>
                    <a:pt x="5" y="17"/>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835" name="Freeform 1224"/>
            <p:cNvSpPr>
              <a:spLocks/>
            </p:cNvSpPr>
            <p:nvPr/>
          </p:nvSpPr>
          <p:spPr bwMode="auto">
            <a:xfrm>
              <a:off x="2619" y="3267"/>
              <a:ext cx="119" cy="115"/>
            </a:xfrm>
            <a:custGeom>
              <a:avLst/>
              <a:gdLst>
                <a:gd name="T0" fmla="*/ 64 w 124"/>
                <a:gd name="T1" fmla="*/ 6 h 120"/>
                <a:gd name="T2" fmla="*/ 62 w 124"/>
                <a:gd name="T3" fmla="*/ 5 h 120"/>
                <a:gd name="T4" fmla="*/ 61 w 124"/>
                <a:gd name="T5" fmla="*/ 5 h 120"/>
                <a:gd name="T6" fmla="*/ 61 w 124"/>
                <a:gd name="T7" fmla="*/ 5 h 120"/>
                <a:gd name="T8" fmla="*/ 61 w 124"/>
                <a:gd name="T9" fmla="*/ 5 h 120"/>
                <a:gd name="T10" fmla="*/ 59 w 124"/>
                <a:gd name="T11" fmla="*/ 1 h 120"/>
                <a:gd name="T12" fmla="*/ 56 w 124"/>
                <a:gd name="T13" fmla="*/ 0 h 120"/>
                <a:gd name="T14" fmla="*/ 50 w 124"/>
                <a:gd name="T15" fmla="*/ 2 h 120"/>
                <a:gd name="T16" fmla="*/ 43 w 124"/>
                <a:gd name="T17" fmla="*/ 3 h 120"/>
                <a:gd name="T18" fmla="*/ 42 w 124"/>
                <a:gd name="T19" fmla="*/ 4 h 120"/>
                <a:gd name="T20" fmla="*/ 37 w 124"/>
                <a:gd name="T21" fmla="*/ 7 h 120"/>
                <a:gd name="T22" fmla="*/ 33 w 124"/>
                <a:gd name="T23" fmla="*/ 11 h 120"/>
                <a:gd name="T24" fmla="*/ 28 w 124"/>
                <a:gd name="T25" fmla="*/ 11 h 120"/>
                <a:gd name="T26" fmla="*/ 27 w 124"/>
                <a:gd name="T27" fmla="*/ 14 h 120"/>
                <a:gd name="T28" fmla="*/ 24 w 124"/>
                <a:gd name="T29" fmla="*/ 17 h 120"/>
                <a:gd name="T30" fmla="*/ 24 w 124"/>
                <a:gd name="T31" fmla="*/ 17 h 120"/>
                <a:gd name="T32" fmla="*/ 17 w 124"/>
                <a:gd name="T33" fmla="*/ 11 h 120"/>
                <a:gd name="T34" fmla="*/ 17 w 124"/>
                <a:gd name="T35" fmla="*/ 10 h 120"/>
                <a:gd name="T36" fmla="*/ 10 w 124"/>
                <a:gd name="T37" fmla="*/ 17 h 120"/>
                <a:gd name="T38" fmla="*/ 8 w 124"/>
                <a:gd name="T39" fmla="*/ 17 h 120"/>
                <a:gd name="T40" fmla="*/ 6 w 124"/>
                <a:gd name="T41" fmla="*/ 17 h 120"/>
                <a:gd name="T42" fmla="*/ 3 w 124"/>
                <a:gd name="T43" fmla="*/ 17 h 120"/>
                <a:gd name="T44" fmla="*/ 3 w 124"/>
                <a:gd name="T45" fmla="*/ 18 h 120"/>
                <a:gd name="T46" fmla="*/ 3 w 124"/>
                <a:gd name="T47" fmla="*/ 19 h 120"/>
                <a:gd name="T48" fmla="*/ 1 w 124"/>
                <a:gd name="T49" fmla="*/ 27 h 120"/>
                <a:gd name="T50" fmla="*/ 1 w 124"/>
                <a:gd name="T51" fmla="*/ 29 h 120"/>
                <a:gd name="T52" fmla="*/ 2 w 124"/>
                <a:gd name="T53" fmla="*/ 36 h 120"/>
                <a:gd name="T54" fmla="*/ 4 w 124"/>
                <a:gd name="T55" fmla="*/ 37 h 120"/>
                <a:gd name="T56" fmla="*/ 11 w 124"/>
                <a:gd name="T57" fmla="*/ 39 h 120"/>
                <a:gd name="T58" fmla="*/ 11 w 124"/>
                <a:gd name="T59" fmla="*/ 42 h 120"/>
                <a:gd name="T60" fmla="*/ 14 w 124"/>
                <a:gd name="T61" fmla="*/ 40 h 120"/>
                <a:gd name="T62" fmla="*/ 23 w 124"/>
                <a:gd name="T63" fmla="*/ 34 h 120"/>
                <a:gd name="T64" fmla="*/ 40 w 124"/>
                <a:gd name="T65" fmla="*/ 44 h 120"/>
                <a:gd name="T66" fmla="*/ 52 w 124"/>
                <a:gd name="T67" fmla="*/ 62 h 120"/>
                <a:gd name="T68" fmla="*/ 67 w 124"/>
                <a:gd name="T69" fmla="*/ 75 h 120"/>
                <a:gd name="T70" fmla="*/ 79 w 124"/>
                <a:gd name="T71" fmla="*/ 80 h 120"/>
                <a:gd name="T72" fmla="*/ 92 w 124"/>
                <a:gd name="T73" fmla="*/ 90 h 120"/>
                <a:gd name="T74" fmla="*/ 99 w 124"/>
                <a:gd name="T75" fmla="*/ 98 h 120"/>
                <a:gd name="T76" fmla="*/ 101 w 124"/>
                <a:gd name="T77" fmla="*/ 115 h 120"/>
                <a:gd name="T78" fmla="*/ 103 w 124"/>
                <a:gd name="T79" fmla="*/ 113 h 120"/>
                <a:gd name="T80" fmla="*/ 110 w 124"/>
                <a:gd name="T81" fmla="*/ 105 h 120"/>
                <a:gd name="T82" fmla="*/ 109 w 124"/>
                <a:gd name="T83" fmla="*/ 104 h 120"/>
                <a:gd name="T84" fmla="*/ 106 w 124"/>
                <a:gd name="T85" fmla="*/ 93 h 120"/>
                <a:gd name="T86" fmla="*/ 121 w 124"/>
                <a:gd name="T87" fmla="*/ 93 h 120"/>
                <a:gd name="T88" fmla="*/ 124 w 124"/>
                <a:gd name="T89" fmla="*/ 93 h 120"/>
                <a:gd name="T90" fmla="*/ 103 w 124"/>
                <a:gd name="T91" fmla="*/ 79 h 120"/>
                <a:gd name="T92" fmla="*/ 96 w 124"/>
                <a:gd name="T93" fmla="*/ 73 h 120"/>
                <a:gd name="T94" fmla="*/ 76 w 124"/>
                <a:gd name="T95" fmla="*/ 53 h 120"/>
                <a:gd name="T96" fmla="*/ 60 w 124"/>
                <a:gd name="T97" fmla="*/ 38 h 120"/>
                <a:gd name="T98" fmla="*/ 60 w 124"/>
                <a:gd name="T99" fmla="*/ 26 h 120"/>
                <a:gd name="T100" fmla="*/ 65 w 124"/>
                <a:gd name="T101" fmla="*/ 18 h 120"/>
                <a:gd name="T102" fmla="*/ 65 w 124"/>
                <a:gd name="T103" fmla="*/ 15 h 120"/>
                <a:gd name="T104" fmla="*/ 65 w 124"/>
                <a:gd name="T105" fmla="*/ 10 h 120"/>
                <a:gd name="T106" fmla="*/ 65 w 124"/>
                <a:gd name="T107" fmla="*/ 7 h 120"/>
                <a:gd name="T108" fmla="*/ 65 w 124"/>
                <a:gd name="T109" fmla="*/ 6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24" h="120">
                  <a:moveTo>
                    <a:pt x="65" y="6"/>
                  </a:moveTo>
                  <a:cubicBezTo>
                    <a:pt x="65" y="6"/>
                    <a:pt x="64" y="6"/>
                    <a:pt x="64" y="6"/>
                  </a:cubicBezTo>
                  <a:cubicBezTo>
                    <a:pt x="64" y="6"/>
                    <a:pt x="64" y="5"/>
                    <a:pt x="63" y="5"/>
                  </a:cubicBezTo>
                  <a:cubicBezTo>
                    <a:pt x="63" y="5"/>
                    <a:pt x="63" y="5"/>
                    <a:pt x="62" y="5"/>
                  </a:cubicBezTo>
                  <a:cubicBezTo>
                    <a:pt x="62" y="5"/>
                    <a:pt x="62" y="5"/>
                    <a:pt x="62" y="5"/>
                  </a:cubicBezTo>
                  <a:cubicBezTo>
                    <a:pt x="62" y="5"/>
                    <a:pt x="62" y="5"/>
                    <a:pt x="61" y="5"/>
                  </a:cubicBezTo>
                  <a:cubicBezTo>
                    <a:pt x="61" y="5"/>
                    <a:pt x="61" y="5"/>
                    <a:pt x="61" y="5"/>
                  </a:cubicBezTo>
                  <a:cubicBezTo>
                    <a:pt x="61" y="5"/>
                    <a:pt x="61" y="5"/>
                    <a:pt x="61" y="5"/>
                  </a:cubicBezTo>
                  <a:cubicBezTo>
                    <a:pt x="61" y="5"/>
                    <a:pt x="61" y="5"/>
                    <a:pt x="61" y="5"/>
                  </a:cubicBezTo>
                  <a:cubicBezTo>
                    <a:pt x="61" y="5"/>
                    <a:pt x="61" y="5"/>
                    <a:pt x="61" y="5"/>
                  </a:cubicBezTo>
                  <a:cubicBezTo>
                    <a:pt x="61" y="5"/>
                    <a:pt x="61" y="5"/>
                    <a:pt x="61" y="5"/>
                  </a:cubicBezTo>
                  <a:cubicBezTo>
                    <a:pt x="60" y="4"/>
                    <a:pt x="59" y="2"/>
                    <a:pt x="59" y="1"/>
                  </a:cubicBezTo>
                  <a:cubicBezTo>
                    <a:pt x="59" y="0"/>
                    <a:pt x="59" y="0"/>
                    <a:pt x="58" y="0"/>
                  </a:cubicBezTo>
                  <a:cubicBezTo>
                    <a:pt x="58" y="0"/>
                    <a:pt x="57" y="0"/>
                    <a:pt x="56" y="0"/>
                  </a:cubicBezTo>
                  <a:cubicBezTo>
                    <a:pt x="54" y="0"/>
                    <a:pt x="52" y="1"/>
                    <a:pt x="52" y="1"/>
                  </a:cubicBezTo>
                  <a:cubicBezTo>
                    <a:pt x="51" y="1"/>
                    <a:pt x="51" y="2"/>
                    <a:pt x="50" y="2"/>
                  </a:cubicBezTo>
                  <a:cubicBezTo>
                    <a:pt x="48" y="3"/>
                    <a:pt x="47" y="4"/>
                    <a:pt x="45" y="4"/>
                  </a:cubicBezTo>
                  <a:cubicBezTo>
                    <a:pt x="44" y="4"/>
                    <a:pt x="43" y="4"/>
                    <a:pt x="43" y="3"/>
                  </a:cubicBezTo>
                  <a:cubicBezTo>
                    <a:pt x="43" y="3"/>
                    <a:pt x="43" y="3"/>
                    <a:pt x="43" y="3"/>
                  </a:cubicBezTo>
                  <a:cubicBezTo>
                    <a:pt x="42" y="4"/>
                    <a:pt x="42" y="4"/>
                    <a:pt x="42" y="4"/>
                  </a:cubicBezTo>
                  <a:cubicBezTo>
                    <a:pt x="42" y="6"/>
                    <a:pt x="40" y="8"/>
                    <a:pt x="38" y="8"/>
                  </a:cubicBezTo>
                  <a:cubicBezTo>
                    <a:pt x="38" y="8"/>
                    <a:pt x="38" y="8"/>
                    <a:pt x="37" y="7"/>
                  </a:cubicBezTo>
                  <a:cubicBezTo>
                    <a:pt x="37" y="7"/>
                    <a:pt x="37" y="7"/>
                    <a:pt x="37" y="7"/>
                  </a:cubicBezTo>
                  <a:cubicBezTo>
                    <a:pt x="37" y="9"/>
                    <a:pt x="35" y="11"/>
                    <a:pt x="33" y="11"/>
                  </a:cubicBezTo>
                  <a:cubicBezTo>
                    <a:pt x="31" y="11"/>
                    <a:pt x="30" y="10"/>
                    <a:pt x="29" y="10"/>
                  </a:cubicBezTo>
                  <a:cubicBezTo>
                    <a:pt x="29" y="10"/>
                    <a:pt x="28" y="10"/>
                    <a:pt x="28" y="11"/>
                  </a:cubicBezTo>
                  <a:cubicBezTo>
                    <a:pt x="28" y="12"/>
                    <a:pt x="28" y="13"/>
                    <a:pt x="28" y="13"/>
                  </a:cubicBezTo>
                  <a:cubicBezTo>
                    <a:pt x="27" y="14"/>
                    <a:pt x="27" y="14"/>
                    <a:pt x="27" y="14"/>
                  </a:cubicBezTo>
                  <a:cubicBezTo>
                    <a:pt x="27" y="17"/>
                    <a:pt x="25" y="17"/>
                    <a:pt x="24" y="17"/>
                  </a:cubicBezTo>
                  <a:cubicBezTo>
                    <a:pt x="24" y="17"/>
                    <a:pt x="24" y="17"/>
                    <a:pt x="24" y="17"/>
                  </a:cubicBezTo>
                  <a:cubicBezTo>
                    <a:pt x="24" y="17"/>
                    <a:pt x="24" y="17"/>
                    <a:pt x="24" y="17"/>
                  </a:cubicBezTo>
                  <a:cubicBezTo>
                    <a:pt x="24" y="17"/>
                    <a:pt x="24" y="17"/>
                    <a:pt x="24" y="17"/>
                  </a:cubicBezTo>
                  <a:cubicBezTo>
                    <a:pt x="23" y="17"/>
                    <a:pt x="22" y="17"/>
                    <a:pt x="21" y="16"/>
                  </a:cubicBezTo>
                  <a:cubicBezTo>
                    <a:pt x="20" y="15"/>
                    <a:pt x="19" y="13"/>
                    <a:pt x="17" y="11"/>
                  </a:cubicBezTo>
                  <a:cubicBezTo>
                    <a:pt x="17" y="11"/>
                    <a:pt x="17" y="10"/>
                    <a:pt x="17" y="10"/>
                  </a:cubicBezTo>
                  <a:cubicBezTo>
                    <a:pt x="17" y="10"/>
                    <a:pt x="17" y="10"/>
                    <a:pt x="17" y="10"/>
                  </a:cubicBezTo>
                  <a:cubicBezTo>
                    <a:pt x="15" y="13"/>
                    <a:pt x="14" y="17"/>
                    <a:pt x="11" y="17"/>
                  </a:cubicBezTo>
                  <a:cubicBezTo>
                    <a:pt x="11" y="17"/>
                    <a:pt x="10" y="17"/>
                    <a:pt x="10" y="17"/>
                  </a:cubicBezTo>
                  <a:cubicBezTo>
                    <a:pt x="10" y="17"/>
                    <a:pt x="10" y="17"/>
                    <a:pt x="10" y="17"/>
                  </a:cubicBezTo>
                  <a:cubicBezTo>
                    <a:pt x="9" y="17"/>
                    <a:pt x="9" y="17"/>
                    <a:pt x="8" y="17"/>
                  </a:cubicBezTo>
                  <a:cubicBezTo>
                    <a:pt x="8" y="17"/>
                    <a:pt x="8" y="17"/>
                    <a:pt x="8" y="17"/>
                  </a:cubicBezTo>
                  <a:cubicBezTo>
                    <a:pt x="7" y="17"/>
                    <a:pt x="7" y="17"/>
                    <a:pt x="6" y="17"/>
                  </a:cubicBezTo>
                  <a:cubicBezTo>
                    <a:pt x="6" y="17"/>
                    <a:pt x="5" y="17"/>
                    <a:pt x="5" y="17"/>
                  </a:cubicBezTo>
                  <a:cubicBezTo>
                    <a:pt x="5" y="17"/>
                    <a:pt x="4" y="17"/>
                    <a:pt x="3" y="17"/>
                  </a:cubicBezTo>
                  <a:cubicBezTo>
                    <a:pt x="3" y="17"/>
                    <a:pt x="3" y="17"/>
                    <a:pt x="3" y="17"/>
                  </a:cubicBezTo>
                  <a:cubicBezTo>
                    <a:pt x="3" y="18"/>
                    <a:pt x="3" y="18"/>
                    <a:pt x="3" y="18"/>
                  </a:cubicBezTo>
                  <a:cubicBezTo>
                    <a:pt x="3" y="18"/>
                    <a:pt x="3" y="19"/>
                    <a:pt x="3" y="19"/>
                  </a:cubicBezTo>
                  <a:cubicBezTo>
                    <a:pt x="3" y="19"/>
                    <a:pt x="3" y="19"/>
                    <a:pt x="3" y="19"/>
                  </a:cubicBezTo>
                  <a:cubicBezTo>
                    <a:pt x="4" y="20"/>
                    <a:pt x="5" y="21"/>
                    <a:pt x="5" y="22"/>
                  </a:cubicBezTo>
                  <a:cubicBezTo>
                    <a:pt x="5" y="24"/>
                    <a:pt x="3" y="26"/>
                    <a:pt x="1" y="27"/>
                  </a:cubicBezTo>
                  <a:cubicBezTo>
                    <a:pt x="1" y="27"/>
                    <a:pt x="0" y="28"/>
                    <a:pt x="0" y="28"/>
                  </a:cubicBezTo>
                  <a:cubicBezTo>
                    <a:pt x="0" y="28"/>
                    <a:pt x="1" y="28"/>
                    <a:pt x="1" y="29"/>
                  </a:cubicBezTo>
                  <a:cubicBezTo>
                    <a:pt x="3" y="30"/>
                    <a:pt x="5" y="32"/>
                    <a:pt x="3" y="35"/>
                  </a:cubicBezTo>
                  <a:cubicBezTo>
                    <a:pt x="3" y="35"/>
                    <a:pt x="3" y="35"/>
                    <a:pt x="2" y="36"/>
                  </a:cubicBezTo>
                  <a:cubicBezTo>
                    <a:pt x="2" y="36"/>
                    <a:pt x="2" y="36"/>
                    <a:pt x="3" y="37"/>
                  </a:cubicBezTo>
                  <a:cubicBezTo>
                    <a:pt x="3" y="37"/>
                    <a:pt x="3" y="37"/>
                    <a:pt x="4" y="37"/>
                  </a:cubicBezTo>
                  <a:cubicBezTo>
                    <a:pt x="4" y="37"/>
                    <a:pt x="5" y="37"/>
                    <a:pt x="6" y="38"/>
                  </a:cubicBezTo>
                  <a:cubicBezTo>
                    <a:pt x="8" y="38"/>
                    <a:pt x="10" y="38"/>
                    <a:pt x="11" y="39"/>
                  </a:cubicBezTo>
                  <a:cubicBezTo>
                    <a:pt x="11" y="40"/>
                    <a:pt x="11" y="41"/>
                    <a:pt x="11" y="42"/>
                  </a:cubicBezTo>
                  <a:cubicBezTo>
                    <a:pt x="11" y="42"/>
                    <a:pt x="11" y="42"/>
                    <a:pt x="11" y="42"/>
                  </a:cubicBezTo>
                  <a:cubicBezTo>
                    <a:pt x="11" y="42"/>
                    <a:pt x="12" y="42"/>
                    <a:pt x="12" y="42"/>
                  </a:cubicBezTo>
                  <a:cubicBezTo>
                    <a:pt x="13" y="41"/>
                    <a:pt x="13" y="41"/>
                    <a:pt x="14" y="40"/>
                  </a:cubicBezTo>
                  <a:cubicBezTo>
                    <a:pt x="15" y="38"/>
                    <a:pt x="16" y="36"/>
                    <a:pt x="20" y="35"/>
                  </a:cubicBezTo>
                  <a:cubicBezTo>
                    <a:pt x="21" y="35"/>
                    <a:pt x="22" y="34"/>
                    <a:pt x="23" y="34"/>
                  </a:cubicBezTo>
                  <a:cubicBezTo>
                    <a:pt x="30" y="34"/>
                    <a:pt x="36" y="39"/>
                    <a:pt x="38" y="42"/>
                  </a:cubicBezTo>
                  <a:cubicBezTo>
                    <a:pt x="39" y="43"/>
                    <a:pt x="39" y="44"/>
                    <a:pt x="40" y="44"/>
                  </a:cubicBezTo>
                  <a:cubicBezTo>
                    <a:pt x="41" y="46"/>
                    <a:pt x="42" y="47"/>
                    <a:pt x="42" y="50"/>
                  </a:cubicBezTo>
                  <a:cubicBezTo>
                    <a:pt x="43" y="52"/>
                    <a:pt x="44" y="57"/>
                    <a:pt x="52" y="62"/>
                  </a:cubicBezTo>
                  <a:cubicBezTo>
                    <a:pt x="57" y="65"/>
                    <a:pt x="60" y="68"/>
                    <a:pt x="62" y="71"/>
                  </a:cubicBezTo>
                  <a:cubicBezTo>
                    <a:pt x="64" y="73"/>
                    <a:pt x="66" y="74"/>
                    <a:pt x="67" y="75"/>
                  </a:cubicBezTo>
                  <a:cubicBezTo>
                    <a:pt x="69" y="76"/>
                    <a:pt x="70" y="76"/>
                    <a:pt x="72" y="77"/>
                  </a:cubicBezTo>
                  <a:cubicBezTo>
                    <a:pt x="74" y="77"/>
                    <a:pt x="77" y="78"/>
                    <a:pt x="79" y="80"/>
                  </a:cubicBezTo>
                  <a:cubicBezTo>
                    <a:pt x="81" y="83"/>
                    <a:pt x="84" y="85"/>
                    <a:pt x="88" y="86"/>
                  </a:cubicBezTo>
                  <a:cubicBezTo>
                    <a:pt x="90" y="87"/>
                    <a:pt x="91" y="89"/>
                    <a:pt x="92" y="90"/>
                  </a:cubicBezTo>
                  <a:cubicBezTo>
                    <a:pt x="93" y="92"/>
                    <a:pt x="94" y="93"/>
                    <a:pt x="95" y="93"/>
                  </a:cubicBezTo>
                  <a:cubicBezTo>
                    <a:pt x="99" y="93"/>
                    <a:pt x="99" y="96"/>
                    <a:pt x="99" y="98"/>
                  </a:cubicBezTo>
                  <a:cubicBezTo>
                    <a:pt x="99" y="99"/>
                    <a:pt x="100" y="99"/>
                    <a:pt x="100" y="100"/>
                  </a:cubicBezTo>
                  <a:cubicBezTo>
                    <a:pt x="103" y="104"/>
                    <a:pt x="104" y="111"/>
                    <a:pt x="101" y="115"/>
                  </a:cubicBezTo>
                  <a:cubicBezTo>
                    <a:pt x="100" y="116"/>
                    <a:pt x="100" y="119"/>
                    <a:pt x="100" y="120"/>
                  </a:cubicBezTo>
                  <a:cubicBezTo>
                    <a:pt x="101" y="118"/>
                    <a:pt x="103" y="115"/>
                    <a:pt x="103" y="113"/>
                  </a:cubicBezTo>
                  <a:cubicBezTo>
                    <a:pt x="104" y="110"/>
                    <a:pt x="105" y="109"/>
                    <a:pt x="107" y="108"/>
                  </a:cubicBezTo>
                  <a:cubicBezTo>
                    <a:pt x="108" y="107"/>
                    <a:pt x="109" y="107"/>
                    <a:pt x="110" y="105"/>
                  </a:cubicBezTo>
                  <a:cubicBezTo>
                    <a:pt x="110" y="105"/>
                    <a:pt x="110" y="105"/>
                    <a:pt x="110" y="105"/>
                  </a:cubicBezTo>
                  <a:cubicBezTo>
                    <a:pt x="110" y="105"/>
                    <a:pt x="109" y="104"/>
                    <a:pt x="109" y="104"/>
                  </a:cubicBezTo>
                  <a:cubicBezTo>
                    <a:pt x="107" y="103"/>
                    <a:pt x="105" y="101"/>
                    <a:pt x="105" y="98"/>
                  </a:cubicBezTo>
                  <a:cubicBezTo>
                    <a:pt x="104" y="96"/>
                    <a:pt x="105" y="94"/>
                    <a:pt x="106" y="93"/>
                  </a:cubicBezTo>
                  <a:cubicBezTo>
                    <a:pt x="108" y="89"/>
                    <a:pt x="114" y="88"/>
                    <a:pt x="118" y="91"/>
                  </a:cubicBezTo>
                  <a:cubicBezTo>
                    <a:pt x="119" y="92"/>
                    <a:pt x="120" y="92"/>
                    <a:pt x="121" y="93"/>
                  </a:cubicBezTo>
                  <a:cubicBezTo>
                    <a:pt x="122" y="93"/>
                    <a:pt x="123" y="94"/>
                    <a:pt x="124" y="95"/>
                  </a:cubicBezTo>
                  <a:cubicBezTo>
                    <a:pt x="124" y="94"/>
                    <a:pt x="124" y="94"/>
                    <a:pt x="124" y="93"/>
                  </a:cubicBezTo>
                  <a:cubicBezTo>
                    <a:pt x="124" y="90"/>
                    <a:pt x="112" y="84"/>
                    <a:pt x="107" y="82"/>
                  </a:cubicBezTo>
                  <a:cubicBezTo>
                    <a:pt x="105" y="81"/>
                    <a:pt x="104" y="80"/>
                    <a:pt x="103" y="79"/>
                  </a:cubicBezTo>
                  <a:cubicBezTo>
                    <a:pt x="100" y="78"/>
                    <a:pt x="99" y="76"/>
                    <a:pt x="99" y="75"/>
                  </a:cubicBezTo>
                  <a:cubicBezTo>
                    <a:pt x="98" y="73"/>
                    <a:pt x="98" y="73"/>
                    <a:pt x="96" y="73"/>
                  </a:cubicBezTo>
                  <a:cubicBezTo>
                    <a:pt x="95" y="73"/>
                    <a:pt x="95" y="73"/>
                    <a:pt x="95" y="73"/>
                  </a:cubicBezTo>
                  <a:cubicBezTo>
                    <a:pt x="87" y="73"/>
                    <a:pt x="78" y="64"/>
                    <a:pt x="76" y="53"/>
                  </a:cubicBezTo>
                  <a:cubicBezTo>
                    <a:pt x="75" y="48"/>
                    <a:pt x="71" y="46"/>
                    <a:pt x="67" y="44"/>
                  </a:cubicBezTo>
                  <a:cubicBezTo>
                    <a:pt x="64" y="42"/>
                    <a:pt x="61" y="41"/>
                    <a:pt x="60" y="38"/>
                  </a:cubicBezTo>
                  <a:cubicBezTo>
                    <a:pt x="58" y="34"/>
                    <a:pt x="59" y="31"/>
                    <a:pt x="60" y="30"/>
                  </a:cubicBezTo>
                  <a:cubicBezTo>
                    <a:pt x="61" y="28"/>
                    <a:pt x="61" y="28"/>
                    <a:pt x="60" y="26"/>
                  </a:cubicBezTo>
                  <a:cubicBezTo>
                    <a:pt x="60" y="25"/>
                    <a:pt x="60" y="24"/>
                    <a:pt x="60" y="22"/>
                  </a:cubicBezTo>
                  <a:cubicBezTo>
                    <a:pt x="61" y="20"/>
                    <a:pt x="63" y="19"/>
                    <a:pt x="65" y="18"/>
                  </a:cubicBezTo>
                  <a:cubicBezTo>
                    <a:pt x="65" y="17"/>
                    <a:pt x="65" y="16"/>
                    <a:pt x="65" y="16"/>
                  </a:cubicBezTo>
                  <a:cubicBezTo>
                    <a:pt x="65" y="15"/>
                    <a:pt x="65" y="15"/>
                    <a:pt x="65" y="15"/>
                  </a:cubicBezTo>
                  <a:cubicBezTo>
                    <a:pt x="65" y="14"/>
                    <a:pt x="65" y="12"/>
                    <a:pt x="65" y="11"/>
                  </a:cubicBezTo>
                  <a:cubicBezTo>
                    <a:pt x="65" y="11"/>
                    <a:pt x="65" y="11"/>
                    <a:pt x="65" y="10"/>
                  </a:cubicBezTo>
                  <a:cubicBezTo>
                    <a:pt x="65" y="9"/>
                    <a:pt x="65" y="8"/>
                    <a:pt x="65" y="8"/>
                  </a:cubicBezTo>
                  <a:cubicBezTo>
                    <a:pt x="65" y="7"/>
                    <a:pt x="65" y="7"/>
                    <a:pt x="65" y="7"/>
                  </a:cubicBezTo>
                  <a:cubicBezTo>
                    <a:pt x="65" y="6"/>
                    <a:pt x="65" y="6"/>
                    <a:pt x="65" y="6"/>
                  </a:cubicBezTo>
                  <a:cubicBezTo>
                    <a:pt x="65" y="6"/>
                    <a:pt x="65" y="6"/>
                    <a:pt x="65" y="6"/>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836" name="Freeform 1225"/>
            <p:cNvSpPr>
              <a:spLocks/>
            </p:cNvSpPr>
            <p:nvPr/>
          </p:nvSpPr>
          <p:spPr bwMode="auto">
            <a:xfrm>
              <a:off x="2681" y="3384"/>
              <a:ext cx="26" cy="17"/>
            </a:xfrm>
            <a:custGeom>
              <a:avLst/>
              <a:gdLst>
                <a:gd name="T0" fmla="*/ 24 w 27"/>
                <a:gd name="T1" fmla="*/ 15 h 18"/>
                <a:gd name="T2" fmla="*/ 24 w 27"/>
                <a:gd name="T3" fmla="*/ 10 h 18"/>
                <a:gd name="T4" fmla="*/ 27 w 27"/>
                <a:gd name="T5" fmla="*/ 0 h 18"/>
                <a:gd name="T6" fmla="*/ 22 w 27"/>
                <a:gd name="T7" fmla="*/ 1 h 18"/>
                <a:gd name="T8" fmla="*/ 7 w 27"/>
                <a:gd name="T9" fmla="*/ 1 h 18"/>
                <a:gd name="T10" fmla="*/ 5 w 27"/>
                <a:gd name="T11" fmla="*/ 0 h 18"/>
                <a:gd name="T12" fmla="*/ 0 w 27"/>
                <a:gd name="T13" fmla="*/ 3 h 18"/>
                <a:gd name="T14" fmla="*/ 10 w 27"/>
                <a:gd name="T15" fmla="*/ 8 h 18"/>
                <a:gd name="T16" fmla="*/ 20 w 27"/>
                <a:gd name="T17" fmla="*/ 14 h 18"/>
                <a:gd name="T18" fmla="*/ 23 w 27"/>
                <a:gd name="T19" fmla="*/ 16 h 18"/>
                <a:gd name="T20" fmla="*/ 23 w 27"/>
                <a:gd name="T21" fmla="*/ 18 h 18"/>
                <a:gd name="T22" fmla="*/ 23 w 27"/>
                <a:gd name="T23" fmla="*/ 18 h 18"/>
                <a:gd name="T24" fmla="*/ 23 w 27"/>
                <a:gd name="T25" fmla="*/ 16 h 18"/>
                <a:gd name="T26" fmla="*/ 24 w 27"/>
                <a:gd name="T27" fmla="*/ 15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7" h="18">
                  <a:moveTo>
                    <a:pt x="24" y="15"/>
                  </a:moveTo>
                  <a:cubicBezTo>
                    <a:pt x="24" y="15"/>
                    <a:pt x="24" y="14"/>
                    <a:pt x="24" y="10"/>
                  </a:cubicBezTo>
                  <a:cubicBezTo>
                    <a:pt x="23" y="6"/>
                    <a:pt x="26" y="2"/>
                    <a:pt x="27" y="0"/>
                  </a:cubicBezTo>
                  <a:cubicBezTo>
                    <a:pt x="26" y="0"/>
                    <a:pt x="24" y="0"/>
                    <a:pt x="22" y="1"/>
                  </a:cubicBezTo>
                  <a:cubicBezTo>
                    <a:pt x="15" y="2"/>
                    <a:pt x="11" y="3"/>
                    <a:pt x="7" y="1"/>
                  </a:cubicBezTo>
                  <a:cubicBezTo>
                    <a:pt x="6" y="0"/>
                    <a:pt x="6" y="0"/>
                    <a:pt x="5" y="0"/>
                  </a:cubicBezTo>
                  <a:cubicBezTo>
                    <a:pt x="3" y="0"/>
                    <a:pt x="0" y="2"/>
                    <a:pt x="0" y="3"/>
                  </a:cubicBezTo>
                  <a:cubicBezTo>
                    <a:pt x="0" y="3"/>
                    <a:pt x="2" y="5"/>
                    <a:pt x="10" y="8"/>
                  </a:cubicBezTo>
                  <a:cubicBezTo>
                    <a:pt x="16" y="9"/>
                    <a:pt x="18" y="12"/>
                    <a:pt x="20" y="14"/>
                  </a:cubicBezTo>
                  <a:cubicBezTo>
                    <a:pt x="21" y="15"/>
                    <a:pt x="22" y="16"/>
                    <a:pt x="23" y="16"/>
                  </a:cubicBezTo>
                  <a:cubicBezTo>
                    <a:pt x="23" y="18"/>
                    <a:pt x="23" y="18"/>
                    <a:pt x="23" y="18"/>
                  </a:cubicBezTo>
                  <a:cubicBezTo>
                    <a:pt x="23" y="18"/>
                    <a:pt x="23" y="18"/>
                    <a:pt x="23" y="18"/>
                  </a:cubicBezTo>
                  <a:cubicBezTo>
                    <a:pt x="23" y="16"/>
                    <a:pt x="23" y="16"/>
                    <a:pt x="23" y="16"/>
                  </a:cubicBezTo>
                  <a:cubicBezTo>
                    <a:pt x="24" y="16"/>
                    <a:pt x="24" y="15"/>
                    <a:pt x="24" y="15"/>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sp>
          <p:nvSpPr>
            <p:cNvPr id="837" name="Freeform 1226"/>
            <p:cNvSpPr>
              <a:spLocks/>
            </p:cNvSpPr>
            <p:nvPr/>
          </p:nvSpPr>
          <p:spPr bwMode="auto">
            <a:xfrm>
              <a:off x="2745" y="3279"/>
              <a:ext cx="38" cy="49"/>
            </a:xfrm>
            <a:custGeom>
              <a:avLst/>
              <a:gdLst>
                <a:gd name="T0" fmla="*/ 19 w 40"/>
                <a:gd name="T1" fmla="*/ 52 h 52"/>
                <a:gd name="T2" fmla="*/ 20 w 40"/>
                <a:gd name="T3" fmla="*/ 52 h 52"/>
                <a:gd name="T4" fmla="*/ 22 w 40"/>
                <a:gd name="T5" fmla="*/ 51 h 52"/>
                <a:gd name="T6" fmla="*/ 24 w 40"/>
                <a:gd name="T7" fmla="*/ 51 h 52"/>
                <a:gd name="T8" fmla="*/ 27 w 40"/>
                <a:gd name="T9" fmla="*/ 50 h 52"/>
                <a:gd name="T10" fmla="*/ 29 w 40"/>
                <a:gd name="T11" fmla="*/ 50 h 52"/>
                <a:gd name="T12" fmla="*/ 32 w 40"/>
                <a:gd name="T13" fmla="*/ 50 h 52"/>
                <a:gd name="T14" fmla="*/ 34 w 40"/>
                <a:gd name="T15" fmla="*/ 49 h 52"/>
                <a:gd name="T16" fmla="*/ 36 w 40"/>
                <a:gd name="T17" fmla="*/ 49 h 52"/>
                <a:gd name="T18" fmla="*/ 36 w 40"/>
                <a:gd name="T19" fmla="*/ 48 h 52"/>
                <a:gd name="T20" fmla="*/ 38 w 40"/>
                <a:gd name="T21" fmla="*/ 43 h 52"/>
                <a:gd name="T22" fmla="*/ 37 w 40"/>
                <a:gd name="T23" fmla="*/ 37 h 52"/>
                <a:gd name="T24" fmla="*/ 37 w 40"/>
                <a:gd name="T25" fmla="*/ 26 h 52"/>
                <a:gd name="T26" fmla="*/ 37 w 40"/>
                <a:gd name="T27" fmla="*/ 25 h 52"/>
                <a:gd name="T28" fmla="*/ 28 w 40"/>
                <a:gd name="T29" fmla="*/ 20 h 52"/>
                <a:gd name="T30" fmla="*/ 24 w 40"/>
                <a:gd name="T31" fmla="*/ 15 h 52"/>
                <a:gd name="T32" fmla="*/ 19 w 40"/>
                <a:gd name="T33" fmla="*/ 7 h 52"/>
                <a:gd name="T34" fmla="*/ 17 w 40"/>
                <a:gd name="T35" fmla="*/ 4 h 52"/>
                <a:gd name="T36" fmla="*/ 16 w 40"/>
                <a:gd name="T37" fmla="*/ 3 h 52"/>
                <a:gd name="T38" fmla="*/ 15 w 40"/>
                <a:gd name="T39" fmla="*/ 2 h 52"/>
                <a:gd name="T40" fmla="*/ 15 w 40"/>
                <a:gd name="T41" fmla="*/ 2 h 52"/>
                <a:gd name="T42" fmla="*/ 9 w 40"/>
                <a:gd name="T43" fmla="*/ 0 h 52"/>
                <a:gd name="T44" fmla="*/ 0 w 40"/>
                <a:gd name="T45" fmla="*/ 3 h 52"/>
                <a:gd name="T46" fmla="*/ 0 w 40"/>
                <a:gd name="T47" fmla="*/ 5 h 52"/>
                <a:gd name="T48" fmla="*/ 0 w 40"/>
                <a:gd name="T49" fmla="*/ 6 h 52"/>
                <a:gd name="T50" fmla="*/ 1 w 40"/>
                <a:gd name="T51" fmla="*/ 6 h 52"/>
                <a:gd name="T52" fmla="*/ 5 w 40"/>
                <a:gd name="T53" fmla="*/ 13 h 52"/>
                <a:gd name="T54" fmla="*/ 6 w 40"/>
                <a:gd name="T55" fmla="*/ 17 h 52"/>
                <a:gd name="T56" fmla="*/ 6 w 40"/>
                <a:gd name="T57" fmla="*/ 18 h 52"/>
                <a:gd name="T58" fmla="*/ 6 w 40"/>
                <a:gd name="T59" fmla="*/ 19 h 52"/>
                <a:gd name="T60" fmla="*/ 7 w 40"/>
                <a:gd name="T61" fmla="*/ 23 h 52"/>
                <a:gd name="T62" fmla="*/ 7 w 40"/>
                <a:gd name="T63" fmla="*/ 29 h 52"/>
                <a:gd name="T64" fmla="*/ 6 w 40"/>
                <a:gd name="T65" fmla="*/ 31 h 52"/>
                <a:gd name="T66" fmla="*/ 6 w 40"/>
                <a:gd name="T67" fmla="*/ 34 h 52"/>
                <a:gd name="T68" fmla="*/ 5 w 40"/>
                <a:gd name="T69" fmla="*/ 35 h 52"/>
                <a:gd name="T70" fmla="*/ 5 w 40"/>
                <a:gd name="T71" fmla="*/ 35 h 52"/>
                <a:gd name="T72" fmla="*/ 4 w 40"/>
                <a:gd name="T73" fmla="*/ 36 h 52"/>
                <a:gd name="T74" fmla="*/ 3 w 40"/>
                <a:gd name="T75" fmla="*/ 36 h 52"/>
                <a:gd name="T76" fmla="*/ 2 w 40"/>
                <a:gd name="T77" fmla="*/ 39 h 52"/>
                <a:gd name="T78" fmla="*/ 4 w 40"/>
                <a:gd name="T79" fmla="*/ 41 h 52"/>
                <a:gd name="T80" fmla="*/ 7 w 40"/>
                <a:gd name="T81" fmla="*/ 44 h 52"/>
                <a:gd name="T82" fmla="*/ 9 w 40"/>
                <a:gd name="T83" fmla="*/ 4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0" h="52">
                  <a:moveTo>
                    <a:pt x="12" y="48"/>
                  </a:moveTo>
                  <a:cubicBezTo>
                    <a:pt x="14" y="49"/>
                    <a:pt x="17" y="51"/>
                    <a:pt x="19" y="52"/>
                  </a:cubicBezTo>
                  <a:cubicBezTo>
                    <a:pt x="19" y="52"/>
                    <a:pt x="20" y="52"/>
                    <a:pt x="20" y="52"/>
                  </a:cubicBezTo>
                  <a:cubicBezTo>
                    <a:pt x="20" y="52"/>
                    <a:pt x="20" y="52"/>
                    <a:pt x="20" y="52"/>
                  </a:cubicBezTo>
                  <a:cubicBezTo>
                    <a:pt x="20" y="52"/>
                    <a:pt x="20" y="52"/>
                    <a:pt x="20" y="52"/>
                  </a:cubicBezTo>
                  <a:cubicBezTo>
                    <a:pt x="21" y="52"/>
                    <a:pt x="22" y="51"/>
                    <a:pt x="22" y="51"/>
                  </a:cubicBezTo>
                  <a:cubicBezTo>
                    <a:pt x="22" y="51"/>
                    <a:pt x="22" y="51"/>
                    <a:pt x="22" y="51"/>
                  </a:cubicBezTo>
                  <a:cubicBezTo>
                    <a:pt x="23" y="51"/>
                    <a:pt x="24" y="51"/>
                    <a:pt x="24" y="51"/>
                  </a:cubicBezTo>
                  <a:cubicBezTo>
                    <a:pt x="24" y="51"/>
                    <a:pt x="25" y="51"/>
                    <a:pt x="25" y="51"/>
                  </a:cubicBezTo>
                  <a:cubicBezTo>
                    <a:pt x="25" y="51"/>
                    <a:pt x="26" y="51"/>
                    <a:pt x="27" y="50"/>
                  </a:cubicBezTo>
                  <a:cubicBezTo>
                    <a:pt x="27" y="50"/>
                    <a:pt x="27" y="50"/>
                    <a:pt x="28" y="50"/>
                  </a:cubicBezTo>
                  <a:cubicBezTo>
                    <a:pt x="28" y="50"/>
                    <a:pt x="29" y="50"/>
                    <a:pt x="29" y="50"/>
                  </a:cubicBezTo>
                  <a:cubicBezTo>
                    <a:pt x="29" y="50"/>
                    <a:pt x="30" y="50"/>
                    <a:pt x="30" y="50"/>
                  </a:cubicBezTo>
                  <a:cubicBezTo>
                    <a:pt x="31" y="50"/>
                    <a:pt x="31" y="50"/>
                    <a:pt x="32" y="50"/>
                  </a:cubicBezTo>
                  <a:cubicBezTo>
                    <a:pt x="32" y="49"/>
                    <a:pt x="33" y="49"/>
                    <a:pt x="33" y="49"/>
                  </a:cubicBezTo>
                  <a:cubicBezTo>
                    <a:pt x="33" y="49"/>
                    <a:pt x="34" y="49"/>
                    <a:pt x="34" y="49"/>
                  </a:cubicBezTo>
                  <a:cubicBezTo>
                    <a:pt x="35" y="49"/>
                    <a:pt x="35" y="49"/>
                    <a:pt x="35" y="49"/>
                  </a:cubicBezTo>
                  <a:cubicBezTo>
                    <a:pt x="36" y="49"/>
                    <a:pt x="36" y="49"/>
                    <a:pt x="36" y="49"/>
                  </a:cubicBezTo>
                  <a:cubicBezTo>
                    <a:pt x="36" y="49"/>
                    <a:pt x="36" y="49"/>
                    <a:pt x="36" y="48"/>
                  </a:cubicBezTo>
                  <a:cubicBezTo>
                    <a:pt x="36" y="48"/>
                    <a:pt x="36" y="48"/>
                    <a:pt x="36" y="48"/>
                  </a:cubicBezTo>
                  <a:cubicBezTo>
                    <a:pt x="36" y="48"/>
                    <a:pt x="36" y="48"/>
                    <a:pt x="36" y="47"/>
                  </a:cubicBezTo>
                  <a:cubicBezTo>
                    <a:pt x="36" y="46"/>
                    <a:pt x="37" y="44"/>
                    <a:pt x="38" y="43"/>
                  </a:cubicBezTo>
                  <a:cubicBezTo>
                    <a:pt x="39" y="42"/>
                    <a:pt x="39" y="41"/>
                    <a:pt x="40" y="41"/>
                  </a:cubicBezTo>
                  <a:cubicBezTo>
                    <a:pt x="40" y="40"/>
                    <a:pt x="38" y="38"/>
                    <a:pt x="37" y="37"/>
                  </a:cubicBezTo>
                  <a:cubicBezTo>
                    <a:pt x="35" y="35"/>
                    <a:pt x="34" y="33"/>
                    <a:pt x="35" y="31"/>
                  </a:cubicBezTo>
                  <a:cubicBezTo>
                    <a:pt x="35" y="29"/>
                    <a:pt x="36" y="27"/>
                    <a:pt x="37" y="26"/>
                  </a:cubicBezTo>
                  <a:cubicBezTo>
                    <a:pt x="37" y="26"/>
                    <a:pt x="37" y="25"/>
                    <a:pt x="37" y="25"/>
                  </a:cubicBezTo>
                  <a:cubicBezTo>
                    <a:pt x="37" y="25"/>
                    <a:pt x="37" y="25"/>
                    <a:pt x="37" y="25"/>
                  </a:cubicBezTo>
                  <a:cubicBezTo>
                    <a:pt x="37" y="24"/>
                    <a:pt x="37" y="23"/>
                    <a:pt x="37" y="22"/>
                  </a:cubicBezTo>
                  <a:cubicBezTo>
                    <a:pt x="35" y="21"/>
                    <a:pt x="30" y="21"/>
                    <a:pt x="28" y="20"/>
                  </a:cubicBezTo>
                  <a:cubicBezTo>
                    <a:pt x="27" y="20"/>
                    <a:pt x="26" y="20"/>
                    <a:pt x="26" y="20"/>
                  </a:cubicBezTo>
                  <a:cubicBezTo>
                    <a:pt x="23" y="19"/>
                    <a:pt x="24" y="16"/>
                    <a:pt x="24" y="15"/>
                  </a:cubicBezTo>
                  <a:cubicBezTo>
                    <a:pt x="24" y="14"/>
                    <a:pt x="24" y="13"/>
                    <a:pt x="24" y="13"/>
                  </a:cubicBezTo>
                  <a:cubicBezTo>
                    <a:pt x="21" y="13"/>
                    <a:pt x="19" y="10"/>
                    <a:pt x="19" y="7"/>
                  </a:cubicBezTo>
                  <a:cubicBezTo>
                    <a:pt x="19" y="7"/>
                    <a:pt x="19" y="7"/>
                    <a:pt x="19" y="6"/>
                  </a:cubicBezTo>
                  <a:cubicBezTo>
                    <a:pt x="18" y="6"/>
                    <a:pt x="18" y="5"/>
                    <a:pt x="17" y="4"/>
                  </a:cubicBezTo>
                  <a:cubicBezTo>
                    <a:pt x="17" y="4"/>
                    <a:pt x="17" y="4"/>
                    <a:pt x="17" y="4"/>
                  </a:cubicBezTo>
                  <a:cubicBezTo>
                    <a:pt x="17" y="4"/>
                    <a:pt x="16" y="4"/>
                    <a:pt x="16" y="3"/>
                  </a:cubicBezTo>
                  <a:cubicBezTo>
                    <a:pt x="16" y="3"/>
                    <a:pt x="16" y="3"/>
                    <a:pt x="16" y="3"/>
                  </a:cubicBezTo>
                  <a:cubicBezTo>
                    <a:pt x="16" y="2"/>
                    <a:pt x="15" y="2"/>
                    <a:pt x="15" y="2"/>
                  </a:cubicBezTo>
                  <a:cubicBezTo>
                    <a:pt x="15" y="2"/>
                    <a:pt x="15" y="2"/>
                    <a:pt x="15" y="2"/>
                  </a:cubicBezTo>
                  <a:cubicBezTo>
                    <a:pt x="15" y="2"/>
                    <a:pt x="15" y="2"/>
                    <a:pt x="15" y="2"/>
                  </a:cubicBezTo>
                  <a:cubicBezTo>
                    <a:pt x="14" y="1"/>
                    <a:pt x="14" y="1"/>
                    <a:pt x="14" y="1"/>
                  </a:cubicBezTo>
                  <a:cubicBezTo>
                    <a:pt x="12" y="1"/>
                    <a:pt x="10" y="0"/>
                    <a:pt x="9" y="0"/>
                  </a:cubicBezTo>
                  <a:cubicBezTo>
                    <a:pt x="8" y="1"/>
                    <a:pt x="3" y="2"/>
                    <a:pt x="0" y="3"/>
                  </a:cubicBezTo>
                  <a:cubicBezTo>
                    <a:pt x="0" y="3"/>
                    <a:pt x="0" y="3"/>
                    <a:pt x="0" y="3"/>
                  </a:cubicBezTo>
                  <a:cubicBezTo>
                    <a:pt x="0" y="4"/>
                    <a:pt x="0" y="4"/>
                    <a:pt x="0" y="5"/>
                  </a:cubicBezTo>
                  <a:cubicBezTo>
                    <a:pt x="0" y="5"/>
                    <a:pt x="0" y="5"/>
                    <a:pt x="0" y="5"/>
                  </a:cubicBezTo>
                  <a:cubicBezTo>
                    <a:pt x="0" y="5"/>
                    <a:pt x="0" y="5"/>
                    <a:pt x="0" y="6"/>
                  </a:cubicBezTo>
                  <a:cubicBezTo>
                    <a:pt x="0" y="6"/>
                    <a:pt x="0" y="6"/>
                    <a:pt x="0" y="6"/>
                  </a:cubicBezTo>
                  <a:cubicBezTo>
                    <a:pt x="1" y="6"/>
                    <a:pt x="1" y="6"/>
                    <a:pt x="1" y="6"/>
                  </a:cubicBezTo>
                  <a:cubicBezTo>
                    <a:pt x="1" y="6"/>
                    <a:pt x="1" y="6"/>
                    <a:pt x="1" y="6"/>
                  </a:cubicBezTo>
                  <a:cubicBezTo>
                    <a:pt x="1" y="6"/>
                    <a:pt x="1" y="7"/>
                    <a:pt x="1" y="7"/>
                  </a:cubicBezTo>
                  <a:cubicBezTo>
                    <a:pt x="5" y="8"/>
                    <a:pt x="5" y="11"/>
                    <a:pt x="5" y="13"/>
                  </a:cubicBezTo>
                  <a:cubicBezTo>
                    <a:pt x="5" y="14"/>
                    <a:pt x="5" y="15"/>
                    <a:pt x="6" y="16"/>
                  </a:cubicBezTo>
                  <a:cubicBezTo>
                    <a:pt x="6" y="16"/>
                    <a:pt x="6" y="16"/>
                    <a:pt x="6" y="17"/>
                  </a:cubicBezTo>
                  <a:cubicBezTo>
                    <a:pt x="6" y="17"/>
                    <a:pt x="6" y="17"/>
                    <a:pt x="6" y="17"/>
                  </a:cubicBezTo>
                  <a:cubicBezTo>
                    <a:pt x="6" y="17"/>
                    <a:pt x="6" y="18"/>
                    <a:pt x="6" y="18"/>
                  </a:cubicBezTo>
                  <a:cubicBezTo>
                    <a:pt x="6" y="18"/>
                    <a:pt x="6" y="18"/>
                    <a:pt x="6" y="18"/>
                  </a:cubicBezTo>
                  <a:cubicBezTo>
                    <a:pt x="6" y="19"/>
                    <a:pt x="6" y="19"/>
                    <a:pt x="6" y="19"/>
                  </a:cubicBezTo>
                  <a:cubicBezTo>
                    <a:pt x="6" y="19"/>
                    <a:pt x="6" y="19"/>
                    <a:pt x="6" y="19"/>
                  </a:cubicBezTo>
                  <a:cubicBezTo>
                    <a:pt x="7" y="23"/>
                    <a:pt x="7" y="23"/>
                    <a:pt x="7" y="23"/>
                  </a:cubicBezTo>
                  <a:cubicBezTo>
                    <a:pt x="7" y="23"/>
                    <a:pt x="7" y="23"/>
                    <a:pt x="7" y="23"/>
                  </a:cubicBezTo>
                  <a:cubicBezTo>
                    <a:pt x="7" y="25"/>
                    <a:pt x="7" y="27"/>
                    <a:pt x="7" y="29"/>
                  </a:cubicBezTo>
                  <a:cubicBezTo>
                    <a:pt x="6" y="29"/>
                    <a:pt x="6" y="30"/>
                    <a:pt x="6" y="30"/>
                  </a:cubicBezTo>
                  <a:cubicBezTo>
                    <a:pt x="6" y="31"/>
                    <a:pt x="6" y="31"/>
                    <a:pt x="6" y="31"/>
                  </a:cubicBezTo>
                  <a:cubicBezTo>
                    <a:pt x="6" y="32"/>
                    <a:pt x="6" y="32"/>
                    <a:pt x="6" y="32"/>
                  </a:cubicBezTo>
                  <a:cubicBezTo>
                    <a:pt x="6" y="33"/>
                    <a:pt x="6" y="33"/>
                    <a:pt x="6" y="34"/>
                  </a:cubicBezTo>
                  <a:cubicBezTo>
                    <a:pt x="6" y="34"/>
                    <a:pt x="6" y="34"/>
                    <a:pt x="6" y="34"/>
                  </a:cubicBezTo>
                  <a:cubicBezTo>
                    <a:pt x="5" y="34"/>
                    <a:pt x="5" y="35"/>
                    <a:pt x="5" y="35"/>
                  </a:cubicBezTo>
                  <a:cubicBezTo>
                    <a:pt x="5" y="35"/>
                    <a:pt x="5" y="35"/>
                    <a:pt x="5" y="35"/>
                  </a:cubicBezTo>
                  <a:cubicBezTo>
                    <a:pt x="5" y="35"/>
                    <a:pt x="5" y="35"/>
                    <a:pt x="5" y="35"/>
                  </a:cubicBezTo>
                  <a:cubicBezTo>
                    <a:pt x="4" y="36"/>
                    <a:pt x="4" y="36"/>
                    <a:pt x="4" y="36"/>
                  </a:cubicBezTo>
                  <a:cubicBezTo>
                    <a:pt x="4" y="36"/>
                    <a:pt x="4" y="36"/>
                    <a:pt x="4" y="36"/>
                  </a:cubicBezTo>
                  <a:cubicBezTo>
                    <a:pt x="4" y="36"/>
                    <a:pt x="4" y="36"/>
                    <a:pt x="4" y="36"/>
                  </a:cubicBezTo>
                  <a:cubicBezTo>
                    <a:pt x="3" y="36"/>
                    <a:pt x="3" y="36"/>
                    <a:pt x="3" y="36"/>
                  </a:cubicBezTo>
                  <a:cubicBezTo>
                    <a:pt x="3" y="36"/>
                    <a:pt x="2" y="37"/>
                    <a:pt x="2" y="38"/>
                  </a:cubicBezTo>
                  <a:cubicBezTo>
                    <a:pt x="2" y="38"/>
                    <a:pt x="2" y="38"/>
                    <a:pt x="2" y="39"/>
                  </a:cubicBezTo>
                  <a:cubicBezTo>
                    <a:pt x="2" y="39"/>
                    <a:pt x="3" y="39"/>
                    <a:pt x="3" y="39"/>
                  </a:cubicBezTo>
                  <a:cubicBezTo>
                    <a:pt x="3" y="40"/>
                    <a:pt x="4" y="40"/>
                    <a:pt x="4" y="41"/>
                  </a:cubicBezTo>
                  <a:cubicBezTo>
                    <a:pt x="4" y="41"/>
                    <a:pt x="5" y="42"/>
                    <a:pt x="5" y="42"/>
                  </a:cubicBezTo>
                  <a:cubicBezTo>
                    <a:pt x="6" y="43"/>
                    <a:pt x="6" y="43"/>
                    <a:pt x="7" y="44"/>
                  </a:cubicBezTo>
                  <a:cubicBezTo>
                    <a:pt x="7" y="44"/>
                    <a:pt x="7" y="45"/>
                    <a:pt x="8" y="45"/>
                  </a:cubicBezTo>
                  <a:cubicBezTo>
                    <a:pt x="8" y="45"/>
                    <a:pt x="8" y="46"/>
                    <a:pt x="9" y="46"/>
                  </a:cubicBezTo>
                  <a:cubicBezTo>
                    <a:pt x="9" y="46"/>
                    <a:pt x="10" y="47"/>
                    <a:pt x="12" y="48"/>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Lato Light"/>
                <a:cs typeface="Lato Light"/>
              </a:endParaRPr>
            </a:p>
          </p:txBody>
        </p:sp>
      </p:grpSp>
      <p:grpSp>
        <p:nvGrpSpPr>
          <p:cNvPr id="838" name="Group 1116"/>
          <p:cNvGrpSpPr>
            <a:grpSpLocks noChangeAspect="1"/>
          </p:cNvGrpSpPr>
          <p:nvPr/>
        </p:nvGrpSpPr>
        <p:grpSpPr bwMode="auto">
          <a:xfrm>
            <a:off x="4267856" y="4474522"/>
            <a:ext cx="1859568" cy="1351701"/>
            <a:chOff x="3564" y="1150"/>
            <a:chExt cx="1749" cy="1271"/>
          </a:xfrm>
          <a:solidFill>
            <a:schemeClr val="bg1">
              <a:lumMod val="85000"/>
            </a:schemeClr>
          </a:solidFill>
        </p:grpSpPr>
        <p:sp>
          <p:nvSpPr>
            <p:cNvPr id="839" name="Freeform 1117"/>
            <p:cNvSpPr>
              <a:spLocks/>
            </p:cNvSpPr>
            <p:nvPr/>
          </p:nvSpPr>
          <p:spPr bwMode="auto">
            <a:xfrm>
              <a:off x="4621" y="1886"/>
              <a:ext cx="35" cy="45"/>
            </a:xfrm>
            <a:custGeom>
              <a:avLst/>
              <a:gdLst>
                <a:gd name="T0" fmla="*/ 4 w 36"/>
                <a:gd name="T1" fmla="*/ 10 h 47"/>
                <a:gd name="T2" fmla="*/ 8 w 36"/>
                <a:gd name="T3" fmla="*/ 15 h 47"/>
                <a:gd name="T4" fmla="*/ 2 w 36"/>
                <a:gd name="T5" fmla="*/ 19 h 47"/>
                <a:gd name="T6" fmla="*/ 4 w 36"/>
                <a:gd name="T7" fmla="*/ 27 h 47"/>
                <a:gd name="T8" fmla="*/ 2 w 36"/>
                <a:gd name="T9" fmla="*/ 37 h 47"/>
                <a:gd name="T10" fmla="*/ 0 w 36"/>
                <a:gd name="T11" fmla="*/ 40 h 47"/>
                <a:gd name="T12" fmla="*/ 2 w 36"/>
                <a:gd name="T13" fmla="*/ 46 h 47"/>
                <a:gd name="T14" fmla="*/ 2 w 36"/>
                <a:gd name="T15" fmla="*/ 47 h 47"/>
                <a:gd name="T16" fmla="*/ 2 w 36"/>
                <a:gd name="T17" fmla="*/ 47 h 47"/>
                <a:gd name="T18" fmla="*/ 20 w 36"/>
                <a:gd name="T19" fmla="*/ 40 h 47"/>
                <a:gd name="T20" fmla="*/ 30 w 36"/>
                <a:gd name="T21" fmla="*/ 35 h 47"/>
                <a:gd name="T22" fmla="*/ 33 w 36"/>
                <a:gd name="T23" fmla="*/ 35 h 47"/>
                <a:gd name="T24" fmla="*/ 33 w 36"/>
                <a:gd name="T25" fmla="*/ 35 h 47"/>
                <a:gd name="T26" fmla="*/ 36 w 36"/>
                <a:gd name="T27" fmla="*/ 34 h 47"/>
                <a:gd name="T28" fmla="*/ 36 w 36"/>
                <a:gd name="T29" fmla="*/ 33 h 47"/>
                <a:gd name="T30" fmla="*/ 32 w 36"/>
                <a:gd name="T31" fmla="*/ 16 h 47"/>
                <a:gd name="T32" fmla="*/ 22 w 36"/>
                <a:gd name="T33" fmla="*/ 0 h 47"/>
                <a:gd name="T34" fmla="*/ 22 w 36"/>
                <a:gd name="T35" fmla="*/ 0 h 47"/>
                <a:gd name="T36" fmla="*/ 22 w 36"/>
                <a:gd name="T37" fmla="*/ 0 h 47"/>
                <a:gd name="T38" fmla="*/ 21 w 36"/>
                <a:gd name="T39" fmla="*/ 0 h 47"/>
                <a:gd name="T40" fmla="*/ 20 w 36"/>
                <a:gd name="T41" fmla="*/ 1 h 47"/>
                <a:gd name="T42" fmla="*/ 19 w 36"/>
                <a:gd name="T43" fmla="*/ 1 h 47"/>
                <a:gd name="T44" fmla="*/ 19 w 36"/>
                <a:gd name="T45" fmla="*/ 1 h 47"/>
                <a:gd name="T46" fmla="*/ 17 w 36"/>
                <a:gd name="T47" fmla="*/ 1 h 47"/>
                <a:gd name="T48" fmla="*/ 8 w 36"/>
                <a:gd name="T49" fmla="*/ 3 h 47"/>
                <a:gd name="T50" fmla="*/ 5 w 36"/>
                <a:gd name="T51" fmla="*/ 5 h 47"/>
                <a:gd name="T52" fmla="*/ 3 w 36"/>
                <a:gd name="T53" fmla="*/ 7 h 47"/>
                <a:gd name="T54" fmla="*/ 2 w 36"/>
                <a:gd name="T55" fmla="*/ 7 h 47"/>
                <a:gd name="T56" fmla="*/ 3 w 36"/>
                <a:gd name="T57" fmla="*/ 8 h 47"/>
                <a:gd name="T58" fmla="*/ 4 w 36"/>
                <a:gd name="T59" fmla="*/ 1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6" h="47">
                  <a:moveTo>
                    <a:pt x="4" y="10"/>
                  </a:moveTo>
                  <a:cubicBezTo>
                    <a:pt x="6" y="11"/>
                    <a:pt x="8" y="13"/>
                    <a:pt x="8" y="15"/>
                  </a:cubicBezTo>
                  <a:cubicBezTo>
                    <a:pt x="8" y="18"/>
                    <a:pt x="5" y="20"/>
                    <a:pt x="2" y="19"/>
                  </a:cubicBezTo>
                  <a:cubicBezTo>
                    <a:pt x="2" y="20"/>
                    <a:pt x="2" y="23"/>
                    <a:pt x="4" y="27"/>
                  </a:cubicBezTo>
                  <a:cubicBezTo>
                    <a:pt x="6" y="30"/>
                    <a:pt x="4" y="35"/>
                    <a:pt x="2" y="37"/>
                  </a:cubicBezTo>
                  <a:cubicBezTo>
                    <a:pt x="1" y="38"/>
                    <a:pt x="0" y="40"/>
                    <a:pt x="0" y="40"/>
                  </a:cubicBezTo>
                  <a:cubicBezTo>
                    <a:pt x="2" y="42"/>
                    <a:pt x="2" y="45"/>
                    <a:pt x="2" y="46"/>
                  </a:cubicBezTo>
                  <a:cubicBezTo>
                    <a:pt x="2" y="47"/>
                    <a:pt x="2" y="47"/>
                    <a:pt x="2" y="47"/>
                  </a:cubicBezTo>
                  <a:cubicBezTo>
                    <a:pt x="2" y="47"/>
                    <a:pt x="2" y="47"/>
                    <a:pt x="2" y="47"/>
                  </a:cubicBezTo>
                  <a:cubicBezTo>
                    <a:pt x="6" y="47"/>
                    <a:pt x="16" y="45"/>
                    <a:pt x="20" y="40"/>
                  </a:cubicBezTo>
                  <a:cubicBezTo>
                    <a:pt x="24" y="36"/>
                    <a:pt x="27" y="35"/>
                    <a:pt x="30" y="35"/>
                  </a:cubicBezTo>
                  <a:cubicBezTo>
                    <a:pt x="31" y="35"/>
                    <a:pt x="32" y="35"/>
                    <a:pt x="33" y="35"/>
                  </a:cubicBezTo>
                  <a:cubicBezTo>
                    <a:pt x="33" y="35"/>
                    <a:pt x="33" y="35"/>
                    <a:pt x="33" y="35"/>
                  </a:cubicBezTo>
                  <a:cubicBezTo>
                    <a:pt x="34" y="35"/>
                    <a:pt x="35" y="35"/>
                    <a:pt x="36" y="34"/>
                  </a:cubicBezTo>
                  <a:cubicBezTo>
                    <a:pt x="36" y="34"/>
                    <a:pt x="36" y="34"/>
                    <a:pt x="36" y="33"/>
                  </a:cubicBezTo>
                  <a:cubicBezTo>
                    <a:pt x="34" y="30"/>
                    <a:pt x="32" y="24"/>
                    <a:pt x="32" y="16"/>
                  </a:cubicBezTo>
                  <a:cubicBezTo>
                    <a:pt x="33" y="13"/>
                    <a:pt x="29" y="7"/>
                    <a:pt x="22" y="0"/>
                  </a:cubicBezTo>
                  <a:cubicBezTo>
                    <a:pt x="22" y="0"/>
                    <a:pt x="22" y="0"/>
                    <a:pt x="22" y="0"/>
                  </a:cubicBezTo>
                  <a:cubicBezTo>
                    <a:pt x="22" y="0"/>
                    <a:pt x="22" y="0"/>
                    <a:pt x="22" y="0"/>
                  </a:cubicBezTo>
                  <a:cubicBezTo>
                    <a:pt x="22" y="0"/>
                    <a:pt x="21" y="0"/>
                    <a:pt x="21" y="0"/>
                  </a:cubicBezTo>
                  <a:cubicBezTo>
                    <a:pt x="21" y="1"/>
                    <a:pt x="20" y="1"/>
                    <a:pt x="20" y="1"/>
                  </a:cubicBezTo>
                  <a:cubicBezTo>
                    <a:pt x="20" y="1"/>
                    <a:pt x="19" y="1"/>
                    <a:pt x="19" y="1"/>
                  </a:cubicBezTo>
                  <a:cubicBezTo>
                    <a:pt x="19" y="1"/>
                    <a:pt x="19" y="1"/>
                    <a:pt x="19" y="1"/>
                  </a:cubicBezTo>
                  <a:cubicBezTo>
                    <a:pt x="18" y="1"/>
                    <a:pt x="17" y="1"/>
                    <a:pt x="17" y="1"/>
                  </a:cubicBezTo>
                  <a:cubicBezTo>
                    <a:pt x="10" y="1"/>
                    <a:pt x="8" y="2"/>
                    <a:pt x="8" y="3"/>
                  </a:cubicBezTo>
                  <a:cubicBezTo>
                    <a:pt x="7" y="4"/>
                    <a:pt x="6" y="4"/>
                    <a:pt x="5" y="5"/>
                  </a:cubicBezTo>
                  <a:cubicBezTo>
                    <a:pt x="4" y="6"/>
                    <a:pt x="3" y="6"/>
                    <a:pt x="3" y="7"/>
                  </a:cubicBezTo>
                  <a:cubicBezTo>
                    <a:pt x="3" y="7"/>
                    <a:pt x="2" y="7"/>
                    <a:pt x="2" y="7"/>
                  </a:cubicBezTo>
                  <a:cubicBezTo>
                    <a:pt x="3" y="8"/>
                    <a:pt x="3" y="8"/>
                    <a:pt x="3" y="8"/>
                  </a:cubicBezTo>
                  <a:cubicBezTo>
                    <a:pt x="3" y="9"/>
                    <a:pt x="3" y="10"/>
                    <a:pt x="4" y="10"/>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dirty="0">
                <a:latin typeface="Lato Light"/>
                <a:cs typeface="Lato Light"/>
              </a:endParaRPr>
            </a:p>
          </p:txBody>
        </p:sp>
        <p:sp>
          <p:nvSpPr>
            <p:cNvPr id="840" name="Freeform 1118"/>
            <p:cNvSpPr>
              <a:spLocks/>
            </p:cNvSpPr>
            <p:nvPr/>
          </p:nvSpPr>
          <p:spPr bwMode="auto">
            <a:xfrm>
              <a:off x="4217" y="2032"/>
              <a:ext cx="39" cy="47"/>
            </a:xfrm>
            <a:custGeom>
              <a:avLst/>
              <a:gdLst>
                <a:gd name="T0" fmla="*/ 29 w 40"/>
                <a:gd name="T1" fmla="*/ 36 h 49"/>
                <a:gd name="T2" fmla="*/ 28 w 40"/>
                <a:gd name="T3" fmla="*/ 34 h 49"/>
                <a:gd name="T4" fmla="*/ 28 w 40"/>
                <a:gd name="T5" fmla="*/ 34 h 49"/>
                <a:gd name="T6" fmla="*/ 28 w 40"/>
                <a:gd name="T7" fmla="*/ 32 h 49"/>
                <a:gd name="T8" fmla="*/ 28 w 40"/>
                <a:gd name="T9" fmla="*/ 32 h 49"/>
                <a:gd name="T10" fmla="*/ 28 w 40"/>
                <a:gd name="T11" fmla="*/ 30 h 49"/>
                <a:gd name="T12" fmla="*/ 33 w 40"/>
                <a:gd name="T13" fmla="*/ 23 h 49"/>
                <a:gd name="T14" fmla="*/ 40 w 40"/>
                <a:gd name="T15" fmla="*/ 14 h 49"/>
                <a:gd name="T16" fmla="*/ 34 w 40"/>
                <a:gd name="T17" fmla="*/ 13 h 49"/>
                <a:gd name="T18" fmla="*/ 21 w 40"/>
                <a:gd name="T19" fmla="*/ 14 h 49"/>
                <a:gd name="T20" fmla="*/ 21 w 40"/>
                <a:gd name="T21" fmla="*/ 14 h 49"/>
                <a:gd name="T22" fmla="*/ 20 w 40"/>
                <a:gd name="T23" fmla="*/ 13 h 49"/>
                <a:gd name="T24" fmla="*/ 14 w 40"/>
                <a:gd name="T25" fmla="*/ 6 h 49"/>
                <a:gd name="T26" fmla="*/ 8 w 40"/>
                <a:gd name="T27" fmla="*/ 2 h 49"/>
                <a:gd name="T28" fmla="*/ 3 w 40"/>
                <a:gd name="T29" fmla="*/ 0 h 49"/>
                <a:gd name="T30" fmla="*/ 2 w 40"/>
                <a:gd name="T31" fmla="*/ 0 h 49"/>
                <a:gd name="T32" fmla="*/ 0 w 40"/>
                <a:gd name="T33" fmla="*/ 1 h 49"/>
                <a:gd name="T34" fmla="*/ 0 w 40"/>
                <a:gd name="T35" fmla="*/ 2 h 49"/>
                <a:gd name="T36" fmla="*/ 3 w 40"/>
                <a:gd name="T37" fmla="*/ 4 h 49"/>
                <a:gd name="T38" fmla="*/ 8 w 40"/>
                <a:gd name="T39" fmla="*/ 10 h 49"/>
                <a:gd name="T40" fmla="*/ 3 w 40"/>
                <a:gd name="T41" fmla="*/ 14 h 49"/>
                <a:gd name="T42" fmla="*/ 2 w 40"/>
                <a:gd name="T43" fmla="*/ 14 h 49"/>
                <a:gd name="T44" fmla="*/ 5 w 40"/>
                <a:gd name="T45" fmla="*/ 30 h 49"/>
                <a:gd name="T46" fmla="*/ 5 w 40"/>
                <a:gd name="T47" fmla="*/ 32 h 49"/>
                <a:gd name="T48" fmla="*/ 5 w 40"/>
                <a:gd name="T49" fmla="*/ 33 h 49"/>
                <a:gd name="T50" fmla="*/ 6 w 40"/>
                <a:gd name="T51" fmla="*/ 34 h 49"/>
                <a:gd name="T52" fmla="*/ 6 w 40"/>
                <a:gd name="T53" fmla="*/ 35 h 49"/>
                <a:gd name="T54" fmla="*/ 6 w 40"/>
                <a:gd name="T55" fmla="*/ 36 h 49"/>
                <a:gd name="T56" fmla="*/ 7 w 40"/>
                <a:gd name="T57" fmla="*/ 37 h 49"/>
                <a:gd name="T58" fmla="*/ 7 w 40"/>
                <a:gd name="T59" fmla="*/ 39 h 49"/>
                <a:gd name="T60" fmla="*/ 7 w 40"/>
                <a:gd name="T61" fmla="*/ 40 h 49"/>
                <a:gd name="T62" fmla="*/ 8 w 40"/>
                <a:gd name="T63" fmla="*/ 42 h 49"/>
                <a:gd name="T64" fmla="*/ 8 w 40"/>
                <a:gd name="T65" fmla="*/ 43 h 49"/>
                <a:gd name="T66" fmla="*/ 8 w 40"/>
                <a:gd name="T67" fmla="*/ 45 h 49"/>
                <a:gd name="T68" fmla="*/ 8 w 40"/>
                <a:gd name="T69" fmla="*/ 46 h 49"/>
                <a:gd name="T70" fmla="*/ 8 w 40"/>
                <a:gd name="T71" fmla="*/ 48 h 49"/>
                <a:gd name="T72" fmla="*/ 9 w 40"/>
                <a:gd name="T73" fmla="*/ 49 h 49"/>
                <a:gd name="T74" fmla="*/ 9 w 40"/>
                <a:gd name="T75" fmla="*/ 49 h 49"/>
                <a:gd name="T76" fmla="*/ 9 w 40"/>
                <a:gd name="T77" fmla="*/ 49 h 49"/>
                <a:gd name="T78" fmla="*/ 14 w 40"/>
                <a:gd name="T79" fmla="*/ 48 h 49"/>
                <a:gd name="T80" fmla="*/ 21 w 40"/>
                <a:gd name="T81" fmla="*/ 45 h 49"/>
                <a:gd name="T82" fmla="*/ 30 w 40"/>
                <a:gd name="T83" fmla="*/ 38 h 49"/>
                <a:gd name="T84" fmla="*/ 30 w 40"/>
                <a:gd name="T85" fmla="*/ 37 h 49"/>
                <a:gd name="T86" fmla="*/ 29 w 40"/>
                <a:gd name="T87" fmla="*/ 36 h 49"/>
                <a:gd name="T88" fmla="*/ 29 w 40"/>
                <a:gd name="T89" fmla="*/ 36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0" h="49">
                  <a:moveTo>
                    <a:pt x="29" y="36"/>
                  </a:moveTo>
                  <a:cubicBezTo>
                    <a:pt x="29" y="35"/>
                    <a:pt x="28" y="35"/>
                    <a:pt x="28" y="34"/>
                  </a:cubicBezTo>
                  <a:cubicBezTo>
                    <a:pt x="28" y="34"/>
                    <a:pt x="28" y="34"/>
                    <a:pt x="28" y="34"/>
                  </a:cubicBezTo>
                  <a:cubicBezTo>
                    <a:pt x="28" y="33"/>
                    <a:pt x="28" y="33"/>
                    <a:pt x="28" y="32"/>
                  </a:cubicBezTo>
                  <a:cubicBezTo>
                    <a:pt x="28" y="32"/>
                    <a:pt x="28" y="32"/>
                    <a:pt x="28" y="32"/>
                  </a:cubicBezTo>
                  <a:cubicBezTo>
                    <a:pt x="28" y="31"/>
                    <a:pt x="28" y="30"/>
                    <a:pt x="28" y="30"/>
                  </a:cubicBezTo>
                  <a:cubicBezTo>
                    <a:pt x="28" y="26"/>
                    <a:pt x="30" y="23"/>
                    <a:pt x="33" y="23"/>
                  </a:cubicBezTo>
                  <a:cubicBezTo>
                    <a:pt x="36" y="23"/>
                    <a:pt x="40" y="16"/>
                    <a:pt x="40" y="14"/>
                  </a:cubicBezTo>
                  <a:cubicBezTo>
                    <a:pt x="39" y="13"/>
                    <a:pt x="36" y="13"/>
                    <a:pt x="34" y="13"/>
                  </a:cubicBezTo>
                  <a:cubicBezTo>
                    <a:pt x="30" y="13"/>
                    <a:pt x="21" y="14"/>
                    <a:pt x="21" y="14"/>
                  </a:cubicBezTo>
                  <a:cubicBezTo>
                    <a:pt x="21" y="14"/>
                    <a:pt x="21" y="14"/>
                    <a:pt x="21" y="14"/>
                  </a:cubicBezTo>
                  <a:cubicBezTo>
                    <a:pt x="20" y="13"/>
                    <a:pt x="20" y="13"/>
                    <a:pt x="20" y="13"/>
                  </a:cubicBezTo>
                  <a:cubicBezTo>
                    <a:pt x="20" y="13"/>
                    <a:pt x="14" y="11"/>
                    <a:pt x="14" y="6"/>
                  </a:cubicBezTo>
                  <a:cubicBezTo>
                    <a:pt x="14" y="4"/>
                    <a:pt x="13" y="2"/>
                    <a:pt x="8" y="2"/>
                  </a:cubicBezTo>
                  <a:cubicBezTo>
                    <a:pt x="5" y="2"/>
                    <a:pt x="4" y="1"/>
                    <a:pt x="3" y="0"/>
                  </a:cubicBezTo>
                  <a:cubicBezTo>
                    <a:pt x="2" y="0"/>
                    <a:pt x="2" y="0"/>
                    <a:pt x="2" y="0"/>
                  </a:cubicBezTo>
                  <a:cubicBezTo>
                    <a:pt x="2" y="0"/>
                    <a:pt x="1" y="0"/>
                    <a:pt x="0" y="1"/>
                  </a:cubicBezTo>
                  <a:cubicBezTo>
                    <a:pt x="0" y="2"/>
                    <a:pt x="0" y="2"/>
                    <a:pt x="0" y="2"/>
                  </a:cubicBezTo>
                  <a:cubicBezTo>
                    <a:pt x="0" y="3"/>
                    <a:pt x="2" y="3"/>
                    <a:pt x="3" y="4"/>
                  </a:cubicBezTo>
                  <a:cubicBezTo>
                    <a:pt x="5" y="5"/>
                    <a:pt x="9" y="7"/>
                    <a:pt x="8" y="10"/>
                  </a:cubicBezTo>
                  <a:cubicBezTo>
                    <a:pt x="7" y="13"/>
                    <a:pt x="5" y="14"/>
                    <a:pt x="3" y="14"/>
                  </a:cubicBezTo>
                  <a:cubicBezTo>
                    <a:pt x="3" y="14"/>
                    <a:pt x="2" y="14"/>
                    <a:pt x="2" y="14"/>
                  </a:cubicBezTo>
                  <a:cubicBezTo>
                    <a:pt x="1" y="18"/>
                    <a:pt x="3" y="26"/>
                    <a:pt x="5" y="30"/>
                  </a:cubicBezTo>
                  <a:cubicBezTo>
                    <a:pt x="5" y="31"/>
                    <a:pt x="5" y="31"/>
                    <a:pt x="5" y="32"/>
                  </a:cubicBezTo>
                  <a:cubicBezTo>
                    <a:pt x="5" y="32"/>
                    <a:pt x="5" y="32"/>
                    <a:pt x="5" y="33"/>
                  </a:cubicBezTo>
                  <a:cubicBezTo>
                    <a:pt x="6" y="33"/>
                    <a:pt x="6" y="33"/>
                    <a:pt x="6" y="34"/>
                  </a:cubicBezTo>
                  <a:cubicBezTo>
                    <a:pt x="6" y="34"/>
                    <a:pt x="6" y="35"/>
                    <a:pt x="6" y="35"/>
                  </a:cubicBezTo>
                  <a:cubicBezTo>
                    <a:pt x="6" y="35"/>
                    <a:pt x="6" y="36"/>
                    <a:pt x="6" y="36"/>
                  </a:cubicBezTo>
                  <a:cubicBezTo>
                    <a:pt x="7" y="37"/>
                    <a:pt x="7" y="37"/>
                    <a:pt x="7" y="37"/>
                  </a:cubicBezTo>
                  <a:cubicBezTo>
                    <a:pt x="7" y="38"/>
                    <a:pt x="7" y="38"/>
                    <a:pt x="7" y="39"/>
                  </a:cubicBezTo>
                  <a:cubicBezTo>
                    <a:pt x="7" y="39"/>
                    <a:pt x="7" y="40"/>
                    <a:pt x="7" y="40"/>
                  </a:cubicBezTo>
                  <a:cubicBezTo>
                    <a:pt x="7" y="41"/>
                    <a:pt x="8" y="41"/>
                    <a:pt x="8" y="42"/>
                  </a:cubicBezTo>
                  <a:cubicBezTo>
                    <a:pt x="8" y="42"/>
                    <a:pt x="8" y="43"/>
                    <a:pt x="8" y="43"/>
                  </a:cubicBezTo>
                  <a:cubicBezTo>
                    <a:pt x="8" y="43"/>
                    <a:pt x="8" y="44"/>
                    <a:pt x="8" y="45"/>
                  </a:cubicBezTo>
                  <a:cubicBezTo>
                    <a:pt x="8" y="45"/>
                    <a:pt x="8" y="45"/>
                    <a:pt x="8" y="46"/>
                  </a:cubicBezTo>
                  <a:cubicBezTo>
                    <a:pt x="8" y="47"/>
                    <a:pt x="8" y="47"/>
                    <a:pt x="8" y="48"/>
                  </a:cubicBezTo>
                  <a:cubicBezTo>
                    <a:pt x="9" y="48"/>
                    <a:pt x="9" y="49"/>
                    <a:pt x="9" y="49"/>
                  </a:cubicBezTo>
                  <a:cubicBezTo>
                    <a:pt x="9" y="49"/>
                    <a:pt x="9" y="49"/>
                    <a:pt x="9" y="49"/>
                  </a:cubicBezTo>
                  <a:cubicBezTo>
                    <a:pt x="9" y="49"/>
                    <a:pt x="9" y="49"/>
                    <a:pt x="9" y="49"/>
                  </a:cubicBezTo>
                  <a:cubicBezTo>
                    <a:pt x="11" y="48"/>
                    <a:pt x="12" y="48"/>
                    <a:pt x="14" y="48"/>
                  </a:cubicBezTo>
                  <a:cubicBezTo>
                    <a:pt x="19" y="48"/>
                    <a:pt x="21" y="47"/>
                    <a:pt x="21" y="45"/>
                  </a:cubicBezTo>
                  <a:cubicBezTo>
                    <a:pt x="22" y="40"/>
                    <a:pt x="26" y="37"/>
                    <a:pt x="30" y="38"/>
                  </a:cubicBezTo>
                  <a:cubicBezTo>
                    <a:pt x="30" y="38"/>
                    <a:pt x="30" y="38"/>
                    <a:pt x="30" y="37"/>
                  </a:cubicBezTo>
                  <a:cubicBezTo>
                    <a:pt x="29" y="37"/>
                    <a:pt x="29" y="37"/>
                    <a:pt x="29" y="36"/>
                  </a:cubicBezTo>
                  <a:cubicBezTo>
                    <a:pt x="29" y="36"/>
                    <a:pt x="29" y="36"/>
                    <a:pt x="29" y="36"/>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dirty="0">
                <a:latin typeface="Lato Light"/>
                <a:cs typeface="Lato Light"/>
              </a:endParaRPr>
            </a:p>
          </p:txBody>
        </p:sp>
        <p:sp>
          <p:nvSpPr>
            <p:cNvPr id="841" name="Freeform 1119"/>
            <p:cNvSpPr>
              <a:spLocks/>
            </p:cNvSpPr>
            <p:nvPr/>
          </p:nvSpPr>
          <p:spPr bwMode="auto">
            <a:xfrm>
              <a:off x="4248" y="2063"/>
              <a:ext cx="10" cy="25"/>
            </a:xfrm>
            <a:custGeom>
              <a:avLst/>
              <a:gdLst>
                <a:gd name="T0" fmla="*/ 10 w 11"/>
                <a:gd name="T1" fmla="*/ 14 h 26"/>
                <a:gd name="T2" fmla="*/ 10 w 11"/>
                <a:gd name="T3" fmla="*/ 11 h 26"/>
                <a:gd name="T4" fmla="*/ 10 w 11"/>
                <a:gd name="T5" fmla="*/ 9 h 26"/>
                <a:gd name="T6" fmla="*/ 8 w 11"/>
                <a:gd name="T7" fmla="*/ 2 h 26"/>
                <a:gd name="T8" fmla="*/ 8 w 11"/>
                <a:gd name="T9" fmla="*/ 0 h 26"/>
                <a:gd name="T10" fmla="*/ 7 w 11"/>
                <a:gd name="T11" fmla="*/ 1 h 26"/>
                <a:gd name="T12" fmla="*/ 1 w 11"/>
                <a:gd name="T13" fmla="*/ 7 h 26"/>
                <a:gd name="T14" fmla="*/ 0 w 11"/>
                <a:gd name="T15" fmla="*/ 7 h 26"/>
                <a:gd name="T16" fmla="*/ 6 w 11"/>
                <a:gd name="T17" fmla="*/ 23 h 26"/>
                <a:gd name="T18" fmla="*/ 7 w 11"/>
                <a:gd name="T19" fmla="*/ 26 h 26"/>
                <a:gd name="T20" fmla="*/ 8 w 11"/>
                <a:gd name="T21" fmla="*/ 25 h 26"/>
                <a:gd name="T22" fmla="*/ 8 w 11"/>
                <a:gd name="T23" fmla="*/ 24 h 26"/>
                <a:gd name="T24" fmla="*/ 11 w 11"/>
                <a:gd name="T25" fmla="*/ 18 h 26"/>
                <a:gd name="T26" fmla="*/ 10 w 11"/>
                <a:gd name="T27" fmla="*/ 15 h 26"/>
                <a:gd name="T28" fmla="*/ 10 w 11"/>
                <a:gd name="T29" fmla="*/ 14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 h="26">
                  <a:moveTo>
                    <a:pt x="10" y="14"/>
                  </a:moveTo>
                  <a:cubicBezTo>
                    <a:pt x="10" y="13"/>
                    <a:pt x="10" y="12"/>
                    <a:pt x="10" y="11"/>
                  </a:cubicBezTo>
                  <a:cubicBezTo>
                    <a:pt x="10" y="10"/>
                    <a:pt x="10" y="10"/>
                    <a:pt x="10" y="9"/>
                  </a:cubicBezTo>
                  <a:cubicBezTo>
                    <a:pt x="9" y="7"/>
                    <a:pt x="9" y="4"/>
                    <a:pt x="8" y="2"/>
                  </a:cubicBezTo>
                  <a:cubicBezTo>
                    <a:pt x="8" y="1"/>
                    <a:pt x="8" y="1"/>
                    <a:pt x="8" y="0"/>
                  </a:cubicBezTo>
                  <a:cubicBezTo>
                    <a:pt x="8" y="0"/>
                    <a:pt x="8" y="1"/>
                    <a:pt x="7" y="1"/>
                  </a:cubicBezTo>
                  <a:cubicBezTo>
                    <a:pt x="6" y="4"/>
                    <a:pt x="4" y="7"/>
                    <a:pt x="1" y="7"/>
                  </a:cubicBezTo>
                  <a:cubicBezTo>
                    <a:pt x="0" y="7"/>
                    <a:pt x="0" y="7"/>
                    <a:pt x="0" y="7"/>
                  </a:cubicBezTo>
                  <a:cubicBezTo>
                    <a:pt x="3" y="11"/>
                    <a:pt x="6" y="19"/>
                    <a:pt x="6" y="23"/>
                  </a:cubicBezTo>
                  <a:cubicBezTo>
                    <a:pt x="6" y="24"/>
                    <a:pt x="6" y="25"/>
                    <a:pt x="7" y="26"/>
                  </a:cubicBezTo>
                  <a:cubicBezTo>
                    <a:pt x="7" y="25"/>
                    <a:pt x="8" y="25"/>
                    <a:pt x="8" y="25"/>
                  </a:cubicBezTo>
                  <a:cubicBezTo>
                    <a:pt x="8" y="24"/>
                    <a:pt x="8" y="24"/>
                    <a:pt x="8" y="24"/>
                  </a:cubicBezTo>
                  <a:cubicBezTo>
                    <a:pt x="9" y="22"/>
                    <a:pt x="10" y="20"/>
                    <a:pt x="11" y="18"/>
                  </a:cubicBezTo>
                  <a:cubicBezTo>
                    <a:pt x="11" y="17"/>
                    <a:pt x="11" y="16"/>
                    <a:pt x="10" y="15"/>
                  </a:cubicBezTo>
                  <a:cubicBezTo>
                    <a:pt x="10" y="14"/>
                    <a:pt x="10" y="14"/>
                    <a:pt x="10" y="14"/>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dirty="0">
                <a:latin typeface="Lato Light"/>
                <a:cs typeface="Lato Light"/>
              </a:endParaRPr>
            </a:p>
          </p:txBody>
        </p:sp>
        <p:sp>
          <p:nvSpPr>
            <p:cNvPr id="842" name="Freeform 1120"/>
            <p:cNvSpPr>
              <a:spLocks/>
            </p:cNvSpPr>
            <p:nvPr/>
          </p:nvSpPr>
          <p:spPr bwMode="auto">
            <a:xfrm>
              <a:off x="4008" y="1922"/>
              <a:ext cx="294" cy="311"/>
            </a:xfrm>
            <a:custGeom>
              <a:avLst/>
              <a:gdLst>
                <a:gd name="T0" fmla="*/ 267 w 308"/>
                <a:gd name="T1" fmla="*/ 152 h 326"/>
                <a:gd name="T2" fmla="*/ 280 w 308"/>
                <a:gd name="T3" fmla="*/ 137 h 326"/>
                <a:gd name="T4" fmla="*/ 293 w 308"/>
                <a:gd name="T5" fmla="*/ 104 h 326"/>
                <a:gd name="T6" fmla="*/ 307 w 308"/>
                <a:gd name="T7" fmla="*/ 93 h 326"/>
                <a:gd name="T8" fmla="*/ 304 w 308"/>
                <a:gd name="T9" fmla="*/ 90 h 326"/>
                <a:gd name="T10" fmla="*/ 300 w 308"/>
                <a:gd name="T11" fmla="*/ 83 h 326"/>
                <a:gd name="T12" fmla="*/ 276 w 308"/>
                <a:gd name="T13" fmla="*/ 85 h 326"/>
                <a:gd name="T14" fmla="*/ 261 w 308"/>
                <a:gd name="T15" fmla="*/ 97 h 326"/>
                <a:gd name="T16" fmla="*/ 258 w 308"/>
                <a:gd name="T17" fmla="*/ 98 h 326"/>
                <a:gd name="T18" fmla="*/ 258 w 308"/>
                <a:gd name="T19" fmla="*/ 108 h 326"/>
                <a:gd name="T20" fmla="*/ 242 w 308"/>
                <a:gd name="T21" fmla="*/ 110 h 326"/>
                <a:gd name="T22" fmla="*/ 227 w 308"/>
                <a:gd name="T23" fmla="*/ 107 h 326"/>
                <a:gd name="T24" fmla="*/ 224 w 308"/>
                <a:gd name="T25" fmla="*/ 107 h 326"/>
                <a:gd name="T26" fmla="*/ 222 w 308"/>
                <a:gd name="T27" fmla="*/ 104 h 326"/>
                <a:gd name="T28" fmla="*/ 222 w 308"/>
                <a:gd name="T29" fmla="*/ 102 h 326"/>
                <a:gd name="T30" fmla="*/ 221 w 308"/>
                <a:gd name="T31" fmla="*/ 94 h 326"/>
                <a:gd name="T32" fmla="*/ 218 w 308"/>
                <a:gd name="T33" fmla="*/ 101 h 326"/>
                <a:gd name="T34" fmla="*/ 188 w 308"/>
                <a:gd name="T35" fmla="*/ 110 h 326"/>
                <a:gd name="T36" fmla="*/ 162 w 308"/>
                <a:gd name="T37" fmla="*/ 102 h 326"/>
                <a:gd name="T38" fmla="*/ 136 w 308"/>
                <a:gd name="T39" fmla="*/ 88 h 326"/>
                <a:gd name="T40" fmla="*/ 135 w 308"/>
                <a:gd name="T41" fmla="*/ 68 h 326"/>
                <a:gd name="T42" fmla="*/ 136 w 308"/>
                <a:gd name="T43" fmla="*/ 66 h 326"/>
                <a:gd name="T44" fmla="*/ 132 w 308"/>
                <a:gd name="T45" fmla="*/ 62 h 326"/>
                <a:gd name="T46" fmla="*/ 112 w 308"/>
                <a:gd name="T47" fmla="*/ 41 h 326"/>
                <a:gd name="T48" fmla="*/ 121 w 308"/>
                <a:gd name="T49" fmla="*/ 32 h 326"/>
                <a:gd name="T50" fmla="*/ 116 w 308"/>
                <a:gd name="T51" fmla="*/ 16 h 326"/>
                <a:gd name="T52" fmla="*/ 116 w 308"/>
                <a:gd name="T53" fmla="*/ 13 h 326"/>
                <a:gd name="T54" fmla="*/ 106 w 308"/>
                <a:gd name="T55" fmla="*/ 1 h 326"/>
                <a:gd name="T56" fmla="*/ 102 w 308"/>
                <a:gd name="T57" fmla="*/ 1 h 326"/>
                <a:gd name="T58" fmla="*/ 97 w 308"/>
                <a:gd name="T59" fmla="*/ 8 h 326"/>
                <a:gd name="T60" fmla="*/ 83 w 308"/>
                <a:gd name="T61" fmla="*/ 13 h 326"/>
                <a:gd name="T62" fmla="*/ 64 w 308"/>
                <a:gd name="T63" fmla="*/ 11 h 326"/>
                <a:gd name="T64" fmla="*/ 67 w 308"/>
                <a:gd name="T65" fmla="*/ 27 h 326"/>
                <a:gd name="T66" fmla="*/ 79 w 308"/>
                <a:gd name="T67" fmla="*/ 38 h 326"/>
                <a:gd name="T68" fmla="*/ 68 w 308"/>
                <a:gd name="T69" fmla="*/ 59 h 326"/>
                <a:gd name="T70" fmla="*/ 53 w 308"/>
                <a:gd name="T71" fmla="*/ 82 h 326"/>
                <a:gd name="T72" fmla="*/ 36 w 308"/>
                <a:gd name="T73" fmla="*/ 97 h 326"/>
                <a:gd name="T74" fmla="*/ 23 w 308"/>
                <a:gd name="T75" fmla="*/ 97 h 326"/>
                <a:gd name="T76" fmla="*/ 21 w 308"/>
                <a:gd name="T77" fmla="*/ 113 h 326"/>
                <a:gd name="T78" fmla="*/ 8 w 308"/>
                <a:gd name="T79" fmla="*/ 140 h 326"/>
                <a:gd name="T80" fmla="*/ 2 w 308"/>
                <a:gd name="T81" fmla="*/ 148 h 326"/>
                <a:gd name="T82" fmla="*/ 9 w 308"/>
                <a:gd name="T83" fmla="*/ 162 h 326"/>
                <a:gd name="T84" fmla="*/ 43 w 308"/>
                <a:gd name="T85" fmla="*/ 161 h 326"/>
                <a:gd name="T86" fmla="*/ 50 w 308"/>
                <a:gd name="T87" fmla="*/ 198 h 326"/>
                <a:gd name="T88" fmla="*/ 73 w 308"/>
                <a:gd name="T89" fmla="*/ 270 h 326"/>
                <a:gd name="T90" fmla="*/ 106 w 308"/>
                <a:gd name="T91" fmla="*/ 320 h 326"/>
                <a:gd name="T92" fmla="*/ 127 w 308"/>
                <a:gd name="T93" fmla="*/ 279 h 326"/>
                <a:gd name="T94" fmla="*/ 145 w 308"/>
                <a:gd name="T95" fmla="*/ 229 h 326"/>
                <a:gd name="T96" fmla="*/ 198 w 308"/>
                <a:gd name="T97" fmla="*/ 185 h 326"/>
                <a:gd name="T98" fmla="*/ 224 w 308"/>
                <a:gd name="T99" fmla="*/ 165 h 326"/>
                <a:gd name="T100" fmla="*/ 223 w 308"/>
                <a:gd name="T101" fmla="*/ 159 h 326"/>
                <a:gd name="T102" fmla="*/ 221 w 308"/>
                <a:gd name="T103" fmla="*/ 152 h 326"/>
                <a:gd name="T104" fmla="*/ 217 w 308"/>
                <a:gd name="T105" fmla="*/ 130 h 326"/>
                <a:gd name="T106" fmla="*/ 216 w 308"/>
                <a:gd name="T107" fmla="*/ 115 h 326"/>
                <a:gd name="T108" fmla="*/ 240 w 308"/>
                <a:gd name="T109" fmla="*/ 126 h 326"/>
                <a:gd name="T110" fmla="*/ 252 w 308"/>
                <a:gd name="T111" fmla="*/ 151 h 326"/>
                <a:gd name="T112" fmla="*/ 265 w 308"/>
                <a:gd name="T113" fmla="*/ 162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08" h="326">
                  <a:moveTo>
                    <a:pt x="265" y="162"/>
                  </a:moveTo>
                  <a:cubicBezTo>
                    <a:pt x="266" y="161"/>
                    <a:pt x="266" y="161"/>
                    <a:pt x="266" y="161"/>
                  </a:cubicBezTo>
                  <a:cubicBezTo>
                    <a:pt x="266" y="161"/>
                    <a:pt x="266" y="160"/>
                    <a:pt x="266" y="160"/>
                  </a:cubicBezTo>
                  <a:cubicBezTo>
                    <a:pt x="266" y="160"/>
                    <a:pt x="266" y="159"/>
                    <a:pt x="266" y="159"/>
                  </a:cubicBezTo>
                  <a:cubicBezTo>
                    <a:pt x="266" y="156"/>
                    <a:pt x="266" y="154"/>
                    <a:pt x="267" y="152"/>
                  </a:cubicBezTo>
                  <a:cubicBezTo>
                    <a:pt x="268" y="151"/>
                    <a:pt x="268" y="148"/>
                    <a:pt x="268" y="146"/>
                  </a:cubicBezTo>
                  <a:cubicBezTo>
                    <a:pt x="268" y="143"/>
                    <a:pt x="269" y="140"/>
                    <a:pt x="271" y="140"/>
                  </a:cubicBezTo>
                  <a:cubicBezTo>
                    <a:pt x="272" y="140"/>
                    <a:pt x="272" y="140"/>
                    <a:pt x="274" y="141"/>
                  </a:cubicBezTo>
                  <a:cubicBezTo>
                    <a:pt x="275" y="141"/>
                    <a:pt x="277" y="141"/>
                    <a:pt x="278" y="141"/>
                  </a:cubicBezTo>
                  <a:cubicBezTo>
                    <a:pt x="278" y="140"/>
                    <a:pt x="279" y="139"/>
                    <a:pt x="280" y="137"/>
                  </a:cubicBezTo>
                  <a:cubicBezTo>
                    <a:pt x="281" y="134"/>
                    <a:pt x="282" y="131"/>
                    <a:pt x="282" y="129"/>
                  </a:cubicBezTo>
                  <a:cubicBezTo>
                    <a:pt x="281" y="126"/>
                    <a:pt x="283" y="124"/>
                    <a:pt x="284" y="121"/>
                  </a:cubicBezTo>
                  <a:cubicBezTo>
                    <a:pt x="284" y="119"/>
                    <a:pt x="285" y="117"/>
                    <a:pt x="285" y="115"/>
                  </a:cubicBezTo>
                  <a:cubicBezTo>
                    <a:pt x="285" y="110"/>
                    <a:pt x="288" y="108"/>
                    <a:pt x="291" y="106"/>
                  </a:cubicBezTo>
                  <a:cubicBezTo>
                    <a:pt x="292" y="106"/>
                    <a:pt x="293" y="105"/>
                    <a:pt x="293" y="104"/>
                  </a:cubicBezTo>
                  <a:cubicBezTo>
                    <a:pt x="295" y="103"/>
                    <a:pt x="300" y="99"/>
                    <a:pt x="303" y="99"/>
                  </a:cubicBezTo>
                  <a:cubicBezTo>
                    <a:pt x="304" y="99"/>
                    <a:pt x="305" y="100"/>
                    <a:pt x="306" y="101"/>
                  </a:cubicBezTo>
                  <a:cubicBezTo>
                    <a:pt x="306" y="101"/>
                    <a:pt x="306" y="101"/>
                    <a:pt x="306" y="102"/>
                  </a:cubicBezTo>
                  <a:cubicBezTo>
                    <a:pt x="305" y="99"/>
                    <a:pt x="305" y="97"/>
                    <a:pt x="305" y="95"/>
                  </a:cubicBezTo>
                  <a:cubicBezTo>
                    <a:pt x="305" y="94"/>
                    <a:pt x="306" y="93"/>
                    <a:pt x="307" y="93"/>
                  </a:cubicBezTo>
                  <a:cubicBezTo>
                    <a:pt x="307" y="93"/>
                    <a:pt x="307" y="92"/>
                    <a:pt x="308" y="92"/>
                  </a:cubicBezTo>
                  <a:cubicBezTo>
                    <a:pt x="308" y="92"/>
                    <a:pt x="308" y="92"/>
                    <a:pt x="308" y="92"/>
                  </a:cubicBezTo>
                  <a:cubicBezTo>
                    <a:pt x="308" y="92"/>
                    <a:pt x="308" y="91"/>
                    <a:pt x="308" y="91"/>
                  </a:cubicBezTo>
                  <a:cubicBezTo>
                    <a:pt x="308" y="91"/>
                    <a:pt x="308" y="91"/>
                    <a:pt x="308" y="91"/>
                  </a:cubicBezTo>
                  <a:cubicBezTo>
                    <a:pt x="304" y="90"/>
                    <a:pt x="304" y="90"/>
                    <a:pt x="304" y="90"/>
                  </a:cubicBezTo>
                  <a:cubicBezTo>
                    <a:pt x="306" y="90"/>
                    <a:pt x="306" y="90"/>
                    <a:pt x="306" y="90"/>
                  </a:cubicBezTo>
                  <a:cubicBezTo>
                    <a:pt x="305" y="89"/>
                    <a:pt x="304" y="89"/>
                    <a:pt x="303" y="88"/>
                  </a:cubicBezTo>
                  <a:cubicBezTo>
                    <a:pt x="303" y="88"/>
                    <a:pt x="303" y="88"/>
                    <a:pt x="303" y="88"/>
                  </a:cubicBezTo>
                  <a:cubicBezTo>
                    <a:pt x="303" y="87"/>
                    <a:pt x="302" y="87"/>
                    <a:pt x="302" y="86"/>
                  </a:cubicBezTo>
                  <a:cubicBezTo>
                    <a:pt x="302" y="85"/>
                    <a:pt x="301" y="84"/>
                    <a:pt x="300" y="83"/>
                  </a:cubicBezTo>
                  <a:cubicBezTo>
                    <a:pt x="299" y="82"/>
                    <a:pt x="298" y="80"/>
                    <a:pt x="298" y="79"/>
                  </a:cubicBezTo>
                  <a:cubicBezTo>
                    <a:pt x="297" y="79"/>
                    <a:pt x="296" y="80"/>
                    <a:pt x="295" y="80"/>
                  </a:cubicBezTo>
                  <a:cubicBezTo>
                    <a:pt x="293" y="82"/>
                    <a:pt x="291" y="81"/>
                    <a:pt x="289" y="81"/>
                  </a:cubicBezTo>
                  <a:cubicBezTo>
                    <a:pt x="286" y="80"/>
                    <a:pt x="284" y="80"/>
                    <a:pt x="281" y="81"/>
                  </a:cubicBezTo>
                  <a:cubicBezTo>
                    <a:pt x="279" y="82"/>
                    <a:pt x="277" y="84"/>
                    <a:pt x="276" y="85"/>
                  </a:cubicBezTo>
                  <a:cubicBezTo>
                    <a:pt x="274" y="87"/>
                    <a:pt x="273" y="88"/>
                    <a:pt x="270" y="87"/>
                  </a:cubicBezTo>
                  <a:cubicBezTo>
                    <a:pt x="270" y="87"/>
                    <a:pt x="270" y="88"/>
                    <a:pt x="270" y="88"/>
                  </a:cubicBezTo>
                  <a:cubicBezTo>
                    <a:pt x="269" y="89"/>
                    <a:pt x="269" y="90"/>
                    <a:pt x="268" y="91"/>
                  </a:cubicBezTo>
                  <a:cubicBezTo>
                    <a:pt x="267" y="92"/>
                    <a:pt x="266" y="93"/>
                    <a:pt x="266" y="93"/>
                  </a:cubicBezTo>
                  <a:cubicBezTo>
                    <a:pt x="264" y="95"/>
                    <a:pt x="263" y="97"/>
                    <a:pt x="261" y="97"/>
                  </a:cubicBezTo>
                  <a:cubicBezTo>
                    <a:pt x="261" y="97"/>
                    <a:pt x="261" y="97"/>
                    <a:pt x="261" y="97"/>
                  </a:cubicBezTo>
                  <a:cubicBezTo>
                    <a:pt x="260" y="97"/>
                    <a:pt x="260" y="97"/>
                    <a:pt x="259" y="97"/>
                  </a:cubicBezTo>
                  <a:cubicBezTo>
                    <a:pt x="259" y="97"/>
                    <a:pt x="259" y="97"/>
                    <a:pt x="259" y="97"/>
                  </a:cubicBezTo>
                  <a:cubicBezTo>
                    <a:pt x="259" y="98"/>
                    <a:pt x="258" y="98"/>
                    <a:pt x="258" y="98"/>
                  </a:cubicBezTo>
                  <a:cubicBezTo>
                    <a:pt x="258" y="98"/>
                    <a:pt x="258" y="98"/>
                    <a:pt x="258" y="98"/>
                  </a:cubicBezTo>
                  <a:cubicBezTo>
                    <a:pt x="258" y="99"/>
                    <a:pt x="258" y="100"/>
                    <a:pt x="259" y="101"/>
                  </a:cubicBezTo>
                  <a:cubicBezTo>
                    <a:pt x="259" y="101"/>
                    <a:pt x="259" y="101"/>
                    <a:pt x="259" y="102"/>
                  </a:cubicBezTo>
                  <a:cubicBezTo>
                    <a:pt x="259" y="102"/>
                    <a:pt x="259" y="102"/>
                    <a:pt x="259" y="102"/>
                  </a:cubicBezTo>
                  <a:cubicBezTo>
                    <a:pt x="259" y="102"/>
                    <a:pt x="259" y="103"/>
                    <a:pt x="259" y="103"/>
                  </a:cubicBezTo>
                  <a:cubicBezTo>
                    <a:pt x="259" y="105"/>
                    <a:pt x="259" y="106"/>
                    <a:pt x="258" y="108"/>
                  </a:cubicBezTo>
                  <a:cubicBezTo>
                    <a:pt x="257" y="110"/>
                    <a:pt x="254" y="111"/>
                    <a:pt x="251" y="110"/>
                  </a:cubicBezTo>
                  <a:cubicBezTo>
                    <a:pt x="249" y="110"/>
                    <a:pt x="247" y="110"/>
                    <a:pt x="246" y="110"/>
                  </a:cubicBezTo>
                  <a:cubicBezTo>
                    <a:pt x="245" y="110"/>
                    <a:pt x="244" y="110"/>
                    <a:pt x="243" y="110"/>
                  </a:cubicBezTo>
                  <a:cubicBezTo>
                    <a:pt x="243" y="110"/>
                    <a:pt x="243" y="111"/>
                    <a:pt x="243" y="111"/>
                  </a:cubicBezTo>
                  <a:cubicBezTo>
                    <a:pt x="243" y="111"/>
                    <a:pt x="242" y="110"/>
                    <a:pt x="242" y="110"/>
                  </a:cubicBezTo>
                  <a:cubicBezTo>
                    <a:pt x="242" y="110"/>
                    <a:pt x="242" y="110"/>
                    <a:pt x="241" y="110"/>
                  </a:cubicBezTo>
                  <a:cubicBezTo>
                    <a:pt x="240" y="110"/>
                    <a:pt x="239" y="110"/>
                    <a:pt x="238" y="110"/>
                  </a:cubicBezTo>
                  <a:cubicBezTo>
                    <a:pt x="237" y="109"/>
                    <a:pt x="236" y="109"/>
                    <a:pt x="235" y="109"/>
                  </a:cubicBezTo>
                  <a:cubicBezTo>
                    <a:pt x="233" y="110"/>
                    <a:pt x="230" y="109"/>
                    <a:pt x="229" y="108"/>
                  </a:cubicBezTo>
                  <a:cubicBezTo>
                    <a:pt x="228" y="108"/>
                    <a:pt x="228" y="108"/>
                    <a:pt x="227" y="107"/>
                  </a:cubicBezTo>
                  <a:cubicBezTo>
                    <a:pt x="227" y="108"/>
                    <a:pt x="227" y="108"/>
                    <a:pt x="227" y="108"/>
                  </a:cubicBezTo>
                  <a:cubicBezTo>
                    <a:pt x="226" y="108"/>
                    <a:pt x="226" y="107"/>
                    <a:pt x="226" y="107"/>
                  </a:cubicBezTo>
                  <a:cubicBezTo>
                    <a:pt x="226" y="107"/>
                    <a:pt x="225" y="107"/>
                    <a:pt x="225" y="107"/>
                  </a:cubicBezTo>
                  <a:cubicBezTo>
                    <a:pt x="225" y="107"/>
                    <a:pt x="225" y="107"/>
                    <a:pt x="224" y="107"/>
                  </a:cubicBezTo>
                  <a:cubicBezTo>
                    <a:pt x="224" y="107"/>
                    <a:pt x="224" y="107"/>
                    <a:pt x="224" y="107"/>
                  </a:cubicBezTo>
                  <a:cubicBezTo>
                    <a:pt x="224" y="106"/>
                    <a:pt x="224" y="106"/>
                    <a:pt x="224" y="106"/>
                  </a:cubicBezTo>
                  <a:cubicBezTo>
                    <a:pt x="224" y="107"/>
                    <a:pt x="224" y="107"/>
                    <a:pt x="224" y="107"/>
                  </a:cubicBezTo>
                  <a:cubicBezTo>
                    <a:pt x="222" y="104"/>
                    <a:pt x="222" y="104"/>
                    <a:pt x="222" y="104"/>
                  </a:cubicBezTo>
                  <a:cubicBezTo>
                    <a:pt x="222" y="104"/>
                    <a:pt x="222" y="104"/>
                    <a:pt x="222" y="104"/>
                  </a:cubicBezTo>
                  <a:cubicBezTo>
                    <a:pt x="222" y="104"/>
                    <a:pt x="222" y="104"/>
                    <a:pt x="222" y="104"/>
                  </a:cubicBezTo>
                  <a:cubicBezTo>
                    <a:pt x="222" y="104"/>
                    <a:pt x="222" y="104"/>
                    <a:pt x="222" y="104"/>
                  </a:cubicBezTo>
                  <a:cubicBezTo>
                    <a:pt x="222" y="103"/>
                    <a:pt x="222" y="103"/>
                    <a:pt x="222" y="103"/>
                  </a:cubicBezTo>
                  <a:cubicBezTo>
                    <a:pt x="222" y="103"/>
                    <a:pt x="222" y="103"/>
                    <a:pt x="222" y="103"/>
                  </a:cubicBezTo>
                  <a:cubicBezTo>
                    <a:pt x="222" y="103"/>
                    <a:pt x="222" y="102"/>
                    <a:pt x="222" y="102"/>
                  </a:cubicBezTo>
                  <a:cubicBezTo>
                    <a:pt x="222" y="102"/>
                    <a:pt x="222" y="102"/>
                    <a:pt x="222" y="102"/>
                  </a:cubicBezTo>
                  <a:cubicBezTo>
                    <a:pt x="221" y="101"/>
                    <a:pt x="221" y="101"/>
                    <a:pt x="221" y="100"/>
                  </a:cubicBezTo>
                  <a:cubicBezTo>
                    <a:pt x="221" y="100"/>
                    <a:pt x="221" y="100"/>
                    <a:pt x="221" y="100"/>
                  </a:cubicBezTo>
                  <a:cubicBezTo>
                    <a:pt x="221" y="99"/>
                    <a:pt x="221" y="98"/>
                    <a:pt x="222" y="97"/>
                  </a:cubicBezTo>
                  <a:cubicBezTo>
                    <a:pt x="222" y="97"/>
                    <a:pt x="222" y="97"/>
                    <a:pt x="222" y="97"/>
                  </a:cubicBezTo>
                  <a:cubicBezTo>
                    <a:pt x="222" y="96"/>
                    <a:pt x="221" y="95"/>
                    <a:pt x="221" y="94"/>
                  </a:cubicBezTo>
                  <a:cubicBezTo>
                    <a:pt x="220" y="95"/>
                    <a:pt x="219" y="95"/>
                    <a:pt x="218" y="96"/>
                  </a:cubicBezTo>
                  <a:cubicBezTo>
                    <a:pt x="218" y="96"/>
                    <a:pt x="218" y="96"/>
                    <a:pt x="218" y="96"/>
                  </a:cubicBezTo>
                  <a:cubicBezTo>
                    <a:pt x="218" y="96"/>
                    <a:pt x="218" y="96"/>
                    <a:pt x="218" y="96"/>
                  </a:cubicBezTo>
                  <a:cubicBezTo>
                    <a:pt x="218" y="97"/>
                    <a:pt x="217" y="97"/>
                    <a:pt x="217" y="98"/>
                  </a:cubicBezTo>
                  <a:cubicBezTo>
                    <a:pt x="217" y="99"/>
                    <a:pt x="218" y="100"/>
                    <a:pt x="218" y="101"/>
                  </a:cubicBezTo>
                  <a:cubicBezTo>
                    <a:pt x="218" y="104"/>
                    <a:pt x="219" y="108"/>
                    <a:pt x="216" y="111"/>
                  </a:cubicBezTo>
                  <a:cubicBezTo>
                    <a:pt x="214" y="113"/>
                    <a:pt x="206" y="114"/>
                    <a:pt x="202" y="114"/>
                  </a:cubicBezTo>
                  <a:cubicBezTo>
                    <a:pt x="201" y="114"/>
                    <a:pt x="200" y="114"/>
                    <a:pt x="199" y="114"/>
                  </a:cubicBezTo>
                  <a:cubicBezTo>
                    <a:pt x="196" y="114"/>
                    <a:pt x="195" y="113"/>
                    <a:pt x="194" y="112"/>
                  </a:cubicBezTo>
                  <a:cubicBezTo>
                    <a:pt x="193" y="112"/>
                    <a:pt x="190" y="111"/>
                    <a:pt x="188" y="110"/>
                  </a:cubicBezTo>
                  <a:cubicBezTo>
                    <a:pt x="183" y="109"/>
                    <a:pt x="179" y="108"/>
                    <a:pt x="179" y="105"/>
                  </a:cubicBezTo>
                  <a:cubicBezTo>
                    <a:pt x="178" y="104"/>
                    <a:pt x="176" y="101"/>
                    <a:pt x="175" y="101"/>
                  </a:cubicBezTo>
                  <a:cubicBezTo>
                    <a:pt x="174" y="101"/>
                    <a:pt x="172" y="101"/>
                    <a:pt x="171" y="102"/>
                  </a:cubicBezTo>
                  <a:cubicBezTo>
                    <a:pt x="168" y="103"/>
                    <a:pt x="164" y="104"/>
                    <a:pt x="163" y="102"/>
                  </a:cubicBezTo>
                  <a:cubicBezTo>
                    <a:pt x="162" y="102"/>
                    <a:pt x="162" y="102"/>
                    <a:pt x="162" y="102"/>
                  </a:cubicBezTo>
                  <a:cubicBezTo>
                    <a:pt x="161" y="101"/>
                    <a:pt x="158" y="99"/>
                    <a:pt x="156" y="98"/>
                  </a:cubicBezTo>
                  <a:cubicBezTo>
                    <a:pt x="155" y="98"/>
                    <a:pt x="155" y="97"/>
                    <a:pt x="154" y="97"/>
                  </a:cubicBezTo>
                  <a:cubicBezTo>
                    <a:pt x="152" y="97"/>
                    <a:pt x="145" y="95"/>
                    <a:pt x="144" y="92"/>
                  </a:cubicBezTo>
                  <a:cubicBezTo>
                    <a:pt x="144" y="91"/>
                    <a:pt x="142" y="91"/>
                    <a:pt x="141" y="90"/>
                  </a:cubicBezTo>
                  <a:cubicBezTo>
                    <a:pt x="139" y="90"/>
                    <a:pt x="137" y="89"/>
                    <a:pt x="136" y="88"/>
                  </a:cubicBezTo>
                  <a:cubicBezTo>
                    <a:pt x="135" y="87"/>
                    <a:pt x="134" y="87"/>
                    <a:pt x="134" y="86"/>
                  </a:cubicBezTo>
                  <a:cubicBezTo>
                    <a:pt x="132" y="86"/>
                    <a:pt x="129" y="85"/>
                    <a:pt x="129" y="82"/>
                  </a:cubicBezTo>
                  <a:cubicBezTo>
                    <a:pt x="129" y="81"/>
                    <a:pt x="130" y="79"/>
                    <a:pt x="130" y="78"/>
                  </a:cubicBezTo>
                  <a:cubicBezTo>
                    <a:pt x="131" y="76"/>
                    <a:pt x="131" y="75"/>
                    <a:pt x="131" y="73"/>
                  </a:cubicBezTo>
                  <a:cubicBezTo>
                    <a:pt x="131" y="71"/>
                    <a:pt x="133" y="69"/>
                    <a:pt x="135" y="68"/>
                  </a:cubicBezTo>
                  <a:cubicBezTo>
                    <a:pt x="135" y="67"/>
                    <a:pt x="135" y="67"/>
                    <a:pt x="136" y="67"/>
                  </a:cubicBezTo>
                  <a:cubicBezTo>
                    <a:pt x="136" y="67"/>
                    <a:pt x="136" y="67"/>
                    <a:pt x="136" y="67"/>
                  </a:cubicBezTo>
                  <a:cubicBezTo>
                    <a:pt x="136" y="67"/>
                    <a:pt x="136" y="66"/>
                    <a:pt x="136" y="66"/>
                  </a:cubicBezTo>
                  <a:cubicBezTo>
                    <a:pt x="136" y="66"/>
                    <a:pt x="136" y="66"/>
                    <a:pt x="136" y="66"/>
                  </a:cubicBezTo>
                  <a:cubicBezTo>
                    <a:pt x="136" y="66"/>
                    <a:pt x="136" y="66"/>
                    <a:pt x="136" y="66"/>
                  </a:cubicBezTo>
                  <a:cubicBezTo>
                    <a:pt x="136" y="66"/>
                    <a:pt x="135" y="65"/>
                    <a:pt x="135" y="65"/>
                  </a:cubicBezTo>
                  <a:cubicBezTo>
                    <a:pt x="135" y="65"/>
                    <a:pt x="135" y="65"/>
                    <a:pt x="135" y="65"/>
                  </a:cubicBezTo>
                  <a:cubicBezTo>
                    <a:pt x="134" y="64"/>
                    <a:pt x="133" y="64"/>
                    <a:pt x="132" y="63"/>
                  </a:cubicBezTo>
                  <a:cubicBezTo>
                    <a:pt x="132" y="63"/>
                    <a:pt x="132" y="63"/>
                    <a:pt x="132" y="63"/>
                  </a:cubicBezTo>
                  <a:cubicBezTo>
                    <a:pt x="132" y="62"/>
                    <a:pt x="132" y="62"/>
                    <a:pt x="132" y="62"/>
                  </a:cubicBezTo>
                  <a:cubicBezTo>
                    <a:pt x="131" y="61"/>
                    <a:pt x="128" y="58"/>
                    <a:pt x="127" y="58"/>
                  </a:cubicBezTo>
                  <a:cubicBezTo>
                    <a:pt x="124" y="58"/>
                    <a:pt x="122" y="55"/>
                    <a:pt x="120" y="54"/>
                  </a:cubicBezTo>
                  <a:cubicBezTo>
                    <a:pt x="119" y="52"/>
                    <a:pt x="118" y="51"/>
                    <a:pt x="117" y="51"/>
                  </a:cubicBezTo>
                  <a:cubicBezTo>
                    <a:pt x="114" y="51"/>
                    <a:pt x="113" y="47"/>
                    <a:pt x="113" y="44"/>
                  </a:cubicBezTo>
                  <a:cubicBezTo>
                    <a:pt x="113" y="43"/>
                    <a:pt x="112" y="42"/>
                    <a:pt x="112" y="41"/>
                  </a:cubicBezTo>
                  <a:cubicBezTo>
                    <a:pt x="110" y="39"/>
                    <a:pt x="110" y="36"/>
                    <a:pt x="111" y="35"/>
                  </a:cubicBezTo>
                  <a:cubicBezTo>
                    <a:pt x="112" y="32"/>
                    <a:pt x="115" y="32"/>
                    <a:pt x="118" y="34"/>
                  </a:cubicBezTo>
                  <a:cubicBezTo>
                    <a:pt x="118" y="34"/>
                    <a:pt x="119" y="34"/>
                    <a:pt x="119" y="34"/>
                  </a:cubicBezTo>
                  <a:cubicBezTo>
                    <a:pt x="120" y="34"/>
                    <a:pt x="121" y="34"/>
                    <a:pt x="121" y="33"/>
                  </a:cubicBezTo>
                  <a:cubicBezTo>
                    <a:pt x="121" y="33"/>
                    <a:pt x="122" y="33"/>
                    <a:pt x="121" y="32"/>
                  </a:cubicBezTo>
                  <a:cubicBezTo>
                    <a:pt x="120" y="31"/>
                    <a:pt x="119" y="29"/>
                    <a:pt x="118" y="28"/>
                  </a:cubicBezTo>
                  <a:cubicBezTo>
                    <a:pt x="116" y="25"/>
                    <a:pt x="115" y="23"/>
                    <a:pt x="115" y="21"/>
                  </a:cubicBezTo>
                  <a:cubicBezTo>
                    <a:pt x="115" y="21"/>
                    <a:pt x="115" y="20"/>
                    <a:pt x="115" y="18"/>
                  </a:cubicBezTo>
                  <a:cubicBezTo>
                    <a:pt x="115" y="17"/>
                    <a:pt x="115" y="17"/>
                    <a:pt x="115" y="17"/>
                  </a:cubicBezTo>
                  <a:cubicBezTo>
                    <a:pt x="115" y="16"/>
                    <a:pt x="116" y="16"/>
                    <a:pt x="116" y="16"/>
                  </a:cubicBezTo>
                  <a:cubicBezTo>
                    <a:pt x="116" y="16"/>
                    <a:pt x="116" y="16"/>
                    <a:pt x="116" y="16"/>
                  </a:cubicBezTo>
                  <a:cubicBezTo>
                    <a:pt x="116" y="15"/>
                    <a:pt x="116" y="15"/>
                    <a:pt x="116" y="15"/>
                  </a:cubicBezTo>
                  <a:cubicBezTo>
                    <a:pt x="116" y="15"/>
                    <a:pt x="116" y="15"/>
                    <a:pt x="116" y="15"/>
                  </a:cubicBezTo>
                  <a:cubicBezTo>
                    <a:pt x="116" y="14"/>
                    <a:pt x="116" y="13"/>
                    <a:pt x="116" y="13"/>
                  </a:cubicBezTo>
                  <a:cubicBezTo>
                    <a:pt x="116" y="13"/>
                    <a:pt x="116" y="13"/>
                    <a:pt x="116" y="13"/>
                  </a:cubicBezTo>
                  <a:cubicBezTo>
                    <a:pt x="116" y="13"/>
                    <a:pt x="116" y="13"/>
                    <a:pt x="115" y="13"/>
                  </a:cubicBezTo>
                  <a:cubicBezTo>
                    <a:pt x="115" y="13"/>
                    <a:pt x="115" y="13"/>
                    <a:pt x="115" y="12"/>
                  </a:cubicBezTo>
                  <a:cubicBezTo>
                    <a:pt x="111" y="10"/>
                    <a:pt x="109" y="7"/>
                    <a:pt x="108" y="4"/>
                  </a:cubicBezTo>
                  <a:cubicBezTo>
                    <a:pt x="107" y="3"/>
                    <a:pt x="107" y="3"/>
                    <a:pt x="107" y="3"/>
                  </a:cubicBezTo>
                  <a:cubicBezTo>
                    <a:pt x="107" y="2"/>
                    <a:pt x="107" y="2"/>
                    <a:pt x="106" y="1"/>
                  </a:cubicBezTo>
                  <a:cubicBezTo>
                    <a:pt x="106" y="1"/>
                    <a:pt x="106" y="1"/>
                    <a:pt x="106" y="1"/>
                  </a:cubicBezTo>
                  <a:cubicBezTo>
                    <a:pt x="105" y="1"/>
                    <a:pt x="105" y="0"/>
                    <a:pt x="105" y="0"/>
                  </a:cubicBezTo>
                  <a:cubicBezTo>
                    <a:pt x="103" y="0"/>
                    <a:pt x="103" y="0"/>
                    <a:pt x="103" y="0"/>
                  </a:cubicBezTo>
                  <a:cubicBezTo>
                    <a:pt x="102" y="0"/>
                    <a:pt x="102" y="0"/>
                    <a:pt x="102" y="0"/>
                  </a:cubicBezTo>
                  <a:cubicBezTo>
                    <a:pt x="102" y="0"/>
                    <a:pt x="102" y="1"/>
                    <a:pt x="102" y="1"/>
                  </a:cubicBezTo>
                  <a:cubicBezTo>
                    <a:pt x="101" y="2"/>
                    <a:pt x="101" y="2"/>
                    <a:pt x="101" y="2"/>
                  </a:cubicBezTo>
                  <a:cubicBezTo>
                    <a:pt x="101" y="2"/>
                    <a:pt x="101" y="2"/>
                    <a:pt x="101" y="2"/>
                  </a:cubicBezTo>
                  <a:cubicBezTo>
                    <a:pt x="101" y="3"/>
                    <a:pt x="100" y="4"/>
                    <a:pt x="100" y="5"/>
                  </a:cubicBezTo>
                  <a:cubicBezTo>
                    <a:pt x="98" y="7"/>
                    <a:pt x="98" y="8"/>
                    <a:pt x="97" y="8"/>
                  </a:cubicBezTo>
                  <a:cubicBezTo>
                    <a:pt x="97" y="8"/>
                    <a:pt x="97" y="8"/>
                    <a:pt x="97" y="8"/>
                  </a:cubicBezTo>
                  <a:cubicBezTo>
                    <a:pt x="97" y="8"/>
                    <a:pt x="97" y="8"/>
                    <a:pt x="97" y="8"/>
                  </a:cubicBezTo>
                  <a:cubicBezTo>
                    <a:pt x="97" y="8"/>
                    <a:pt x="97" y="8"/>
                    <a:pt x="97" y="8"/>
                  </a:cubicBezTo>
                  <a:cubicBezTo>
                    <a:pt x="96" y="8"/>
                    <a:pt x="95" y="9"/>
                    <a:pt x="94" y="9"/>
                  </a:cubicBezTo>
                  <a:cubicBezTo>
                    <a:pt x="91" y="10"/>
                    <a:pt x="88" y="11"/>
                    <a:pt x="86" y="12"/>
                  </a:cubicBezTo>
                  <a:cubicBezTo>
                    <a:pt x="85" y="13"/>
                    <a:pt x="84" y="13"/>
                    <a:pt x="83" y="13"/>
                  </a:cubicBezTo>
                  <a:cubicBezTo>
                    <a:pt x="81" y="13"/>
                    <a:pt x="79" y="13"/>
                    <a:pt x="77" y="12"/>
                  </a:cubicBezTo>
                  <a:cubicBezTo>
                    <a:pt x="76" y="12"/>
                    <a:pt x="76" y="12"/>
                    <a:pt x="75" y="11"/>
                  </a:cubicBezTo>
                  <a:cubicBezTo>
                    <a:pt x="73" y="11"/>
                    <a:pt x="71" y="10"/>
                    <a:pt x="70" y="10"/>
                  </a:cubicBezTo>
                  <a:cubicBezTo>
                    <a:pt x="69" y="10"/>
                    <a:pt x="69" y="10"/>
                    <a:pt x="68" y="10"/>
                  </a:cubicBezTo>
                  <a:cubicBezTo>
                    <a:pt x="66" y="10"/>
                    <a:pt x="65" y="11"/>
                    <a:pt x="64" y="11"/>
                  </a:cubicBezTo>
                  <a:cubicBezTo>
                    <a:pt x="64" y="12"/>
                    <a:pt x="64" y="12"/>
                    <a:pt x="64" y="12"/>
                  </a:cubicBezTo>
                  <a:cubicBezTo>
                    <a:pt x="65" y="13"/>
                    <a:pt x="65" y="14"/>
                    <a:pt x="66" y="16"/>
                  </a:cubicBezTo>
                  <a:cubicBezTo>
                    <a:pt x="66" y="18"/>
                    <a:pt x="66" y="21"/>
                    <a:pt x="66" y="23"/>
                  </a:cubicBezTo>
                  <a:cubicBezTo>
                    <a:pt x="66" y="23"/>
                    <a:pt x="66" y="24"/>
                    <a:pt x="66" y="24"/>
                  </a:cubicBezTo>
                  <a:cubicBezTo>
                    <a:pt x="66" y="25"/>
                    <a:pt x="67" y="26"/>
                    <a:pt x="67" y="27"/>
                  </a:cubicBezTo>
                  <a:cubicBezTo>
                    <a:pt x="68" y="31"/>
                    <a:pt x="70" y="33"/>
                    <a:pt x="70" y="33"/>
                  </a:cubicBezTo>
                  <a:cubicBezTo>
                    <a:pt x="72" y="33"/>
                    <a:pt x="73" y="33"/>
                    <a:pt x="75" y="34"/>
                  </a:cubicBezTo>
                  <a:cubicBezTo>
                    <a:pt x="77" y="35"/>
                    <a:pt x="79" y="37"/>
                    <a:pt x="79" y="38"/>
                  </a:cubicBezTo>
                  <a:cubicBezTo>
                    <a:pt x="79" y="38"/>
                    <a:pt x="79" y="38"/>
                    <a:pt x="79" y="38"/>
                  </a:cubicBezTo>
                  <a:cubicBezTo>
                    <a:pt x="79" y="38"/>
                    <a:pt x="79" y="38"/>
                    <a:pt x="79" y="38"/>
                  </a:cubicBezTo>
                  <a:cubicBezTo>
                    <a:pt x="79" y="39"/>
                    <a:pt x="79" y="41"/>
                    <a:pt x="78" y="41"/>
                  </a:cubicBezTo>
                  <a:cubicBezTo>
                    <a:pt x="78" y="42"/>
                    <a:pt x="77" y="42"/>
                    <a:pt x="77" y="42"/>
                  </a:cubicBezTo>
                  <a:cubicBezTo>
                    <a:pt x="74" y="43"/>
                    <a:pt x="73" y="46"/>
                    <a:pt x="72" y="49"/>
                  </a:cubicBezTo>
                  <a:cubicBezTo>
                    <a:pt x="72" y="50"/>
                    <a:pt x="72" y="51"/>
                    <a:pt x="72" y="52"/>
                  </a:cubicBezTo>
                  <a:cubicBezTo>
                    <a:pt x="72" y="54"/>
                    <a:pt x="72" y="58"/>
                    <a:pt x="68" y="59"/>
                  </a:cubicBezTo>
                  <a:cubicBezTo>
                    <a:pt x="66" y="59"/>
                    <a:pt x="65" y="60"/>
                    <a:pt x="65" y="63"/>
                  </a:cubicBezTo>
                  <a:cubicBezTo>
                    <a:pt x="65" y="68"/>
                    <a:pt x="61" y="69"/>
                    <a:pt x="59" y="69"/>
                  </a:cubicBezTo>
                  <a:cubicBezTo>
                    <a:pt x="59" y="70"/>
                    <a:pt x="58" y="70"/>
                    <a:pt x="58" y="70"/>
                  </a:cubicBezTo>
                  <a:cubicBezTo>
                    <a:pt x="58" y="70"/>
                    <a:pt x="57" y="72"/>
                    <a:pt x="57" y="73"/>
                  </a:cubicBezTo>
                  <a:cubicBezTo>
                    <a:pt x="55" y="79"/>
                    <a:pt x="54" y="81"/>
                    <a:pt x="53" y="82"/>
                  </a:cubicBezTo>
                  <a:cubicBezTo>
                    <a:pt x="52" y="83"/>
                    <a:pt x="51" y="83"/>
                    <a:pt x="49" y="84"/>
                  </a:cubicBezTo>
                  <a:cubicBezTo>
                    <a:pt x="47" y="84"/>
                    <a:pt x="44" y="85"/>
                    <a:pt x="44" y="87"/>
                  </a:cubicBezTo>
                  <a:cubicBezTo>
                    <a:pt x="44" y="91"/>
                    <a:pt x="40" y="97"/>
                    <a:pt x="36" y="97"/>
                  </a:cubicBezTo>
                  <a:cubicBezTo>
                    <a:pt x="36" y="97"/>
                    <a:pt x="36" y="97"/>
                    <a:pt x="36" y="97"/>
                  </a:cubicBezTo>
                  <a:cubicBezTo>
                    <a:pt x="36" y="97"/>
                    <a:pt x="36" y="97"/>
                    <a:pt x="36" y="97"/>
                  </a:cubicBezTo>
                  <a:cubicBezTo>
                    <a:pt x="35" y="97"/>
                    <a:pt x="35" y="97"/>
                    <a:pt x="34" y="96"/>
                  </a:cubicBezTo>
                  <a:cubicBezTo>
                    <a:pt x="33" y="96"/>
                    <a:pt x="32" y="96"/>
                    <a:pt x="31" y="96"/>
                  </a:cubicBezTo>
                  <a:cubicBezTo>
                    <a:pt x="30" y="96"/>
                    <a:pt x="30" y="96"/>
                    <a:pt x="30" y="96"/>
                  </a:cubicBezTo>
                  <a:cubicBezTo>
                    <a:pt x="30" y="97"/>
                    <a:pt x="29" y="98"/>
                    <a:pt x="27" y="98"/>
                  </a:cubicBezTo>
                  <a:cubicBezTo>
                    <a:pt x="26" y="98"/>
                    <a:pt x="24" y="98"/>
                    <a:pt x="23" y="97"/>
                  </a:cubicBezTo>
                  <a:cubicBezTo>
                    <a:pt x="22" y="97"/>
                    <a:pt x="22" y="96"/>
                    <a:pt x="21" y="96"/>
                  </a:cubicBezTo>
                  <a:cubicBezTo>
                    <a:pt x="21" y="96"/>
                    <a:pt x="21" y="97"/>
                    <a:pt x="20" y="97"/>
                  </a:cubicBezTo>
                  <a:cubicBezTo>
                    <a:pt x="16" y="101"/>
                    <a:pt x="14" y="104"/>
                    <a:pt x="14" y="105"/>
                  </a:cubicBezTo>
                  <a:cubicBezTo>
                    <a:pt x="14" y="106"/>
                    <a:pt x="15" y="106"/>
                    <a:pt x="16" y="107"/>
                  </a:cubicBezTo>
                  <a:cubicBezTo>
                    <a:pt x="18" y="108"/>
                    <a:pt x="21" y="110"/>
                    <a:pt x="21" y="113"/>
                  </a:cubicBezTo>
                  <a:cubicBezTo>
                    <a:pt x="20" y="117"/>
                    <a:pt x="23" y="121"/>
                    <a:pt x="25" y="123"/>
                  </a:cubicBezTo>
                  <a:cubicBezTo>
                    <a:pt x="27" y="125"/>
                    <a:pt x="32" y="132"/>
                    <a:pt x="29" y="136"/>
                  </a:cubicBezTo>
                  <a:cubicBezTo>
                    <a:pt x="27" y="139"/>
                    <a:pt x="24" y="140"/>
                    <a:pt x="19" y="139"/>
                  </a:cubicBezTo>
                  <a:cubicBezTo>
                    <a:pt x="18" y="139"/>
                    <a:pt x="17" y="139"/>
                    <a:pt x="16" y="139"/>
                  </a:cubicBezTo>
                  <a:cubicBezTo>
                    <a:pt x="15" y="140"/>
                    <a:pt x="12" y="140"/>
                    <a:pt x="8" y="140"/>
                  </a:cubicBezTo>
                  <a:cubicBezTo>
                    <a:pt x="8" y="139"/>
                    <a:pt x="7" y="139"/>
                    <a:pt x="7" y="139"/>
                  </a:cubicBezTo>
                  <a:cubicBezTo>
                    <a:pt x="4" y="139"/>
                    <a:pt x="3" y="141"/>
                    <a:pt x="2" y="143"/>
                  </a:cubicBezTo>
                  <a:cubicBezTo>
                    <a:pt x="1" y="144"/>
                    <a:pt x="1" y="144"/>
                    <a:pt x="1" y="145"/>
                  </a:cubicBezTo>
                  <a:cubicBezTo>
                    <a:pt x="0" y="145"/>
                    <a:pt x="0" y="145"/>
                    <a:pt x="0" y="145"/>
                  </a:cubicBezTo>
                  <a:cubicBezTo>
                    <a:pt x="1" y="146"/>
                    <a:pt x="2" y="147"/>
                    <a:pt x="2" y="148"/>
                  </a:cubicBezTo>
                  <a:cubicBezTo>
                    <a:pt x="4" y="150"/>
                    <a:pt x="6" y="152"/>
                    <a:pt x="9" y="153"/>
                  </a:cubicBezTo>
                  <a:cubicBezTo>
                    <a:pt x="11" y="154"/>
                    <a:pt x="14" y="153"/>
                    <a:pt x="16" y="153"/>
                  </a:cubicBezTo>
                  <a:cubicBezTo>
                    <a:pt x="17" y="152"/>
                    <a:pt x="18" y="152"/>
                    <a:pt x="19" y="152"/>
                  </a:cubicBezTo>
                  <a:cubicBezTo>
                    <a:pt x="21" y="152"/>
                    <a:pt x="22" y="153"/>
                    <a:pt x="22" y="156"/>
                  </a:cubicBezTo>
                  <a:cubicBezTo>
                    <a:pt x="22" y="161"/>
                    <a:pt x="15" y="161"/>
                    <a:pt x="9" y="162"/>
                  </a:cubicBezTo>
                  <a:cubicBezTo>
                    <a:pt x="9" y="162"/>
                    <a:pt x="8" y="162"/>
                    <a:pt x="7" y="162"/>
                  </a:cubicBezTo>
                  <a:cubicBezTo>
                    <a:pt x="11" y="167"/>
                    <a:pt x="23" y="180"/>
                    <a:pt x="28" y="179"/>
                  </a:cubicBezTo>
                  <a:cubicBezTo>
                    <a:pt x="34" y="178"/>
                    <a:pt x="38" y="172"/>
                    <a:pt x="39" y="170"/>
                  </a:cubicBezTo>
                  <a:cubicBezTo>
                    <a:pt x="38" y="169"/>
                    <a:pt x="37" y="168"/>
                    <a:pt x="38" y="166"/>
                  </a:cubicBezTo>
                  <a:cubicBezTo>
                    <a:pt x="38" y="164"/>
                    <a:pt x="41" y="161"/>
                    <a:pt x="43" y="161"/>
                  </a:cubicBezTo>
                  <a:cubicBezTo>
                    <a:pt x="44" y="161"/>
                    <a:pt x="44" y="161"/>
                    <a:pt x="45" y="161"/>
                  </a:cubicBezTo>
                  <a:cubicBezTo>
                    <a:pt x="47" y="162"/>
                    <a:pt x="47" y="165"/>
                    <a:pt x="47" y="168"/>
                  </a:cubicBezTo>
                  <a:cubicBezTo>
                    <a:pt x="47" y="170"/>
                    <a:pt x="47" y="173"/>
                    <a:pt x="48" y="173"/>
                  </a:cubicBezTo>
                  <a:cubicBezTo>
                    <a:pt x="52" y="176"/>
                    <a:pt x="50" y="181"/>
                    <a:pt x="49" y="186"/>
                  </a:cubicBezTo>
                  <a:cubicBezTo>
                    <a:pt x="48" y="188"/>
                    <a:pt x="49" y="193"/>
                    <a:pt x="50" y="198"/>
                  </a:cubicBezTo>
                  <a:cubicBezTo>
                    <a:pt x="50" y="200"/>
                    <a:pt x="51" y="202"/>
                    <a:pt x="51" y="204"/>
                  </a:cubicBezTo>
                  <a:cubicBezTo>
                    <a:pt x="51" y="206"/>
                    <a:pt x="52" y="209"/>
                    <a:pt x="53" y="212"/>
                  </a:cubicBezTo>
                  <a:cubicBezTo>
                    <a:pt x="54" y="216"/>
                    <a:pt x="55" y="220"/>
                    <a:pt x="56" y="224"/>
                  </a:cubicBezTo>
                  <a:cubicBezTo>
                    <a:pt x="57" y="232"/>
                    <a:pt x="62" y="245"/>
                    <a:pt x="66" y="254"/>
                  </a:cubicBezTo>
                  <a:cubicBezTo>
                    <a:pt x="69" y="258"/>
                    <a:pt x="71" y="265"/>
                    <a:pt x="73" y="270"/>
                  </a:cubicBezTo>
                  <a:cubicBezTo>
                    <a:pt x="74" y="276"/>
                    <a:pt x="76" y="281"/>
                    <a:pt x="77" y="283"/>
                  </a:cubicBezTo>
                  <a:cubicBezTo>
                    <a:pt x="80" y="286"/>
                    <a:pt x="88" y="299"/>
                    <a:pt x="88" y="307"/>
                  </a:cubicBezTo>
                  <a:cubicBezTo>
                    <a:pt x="88" y="314"/>
                    <a:pt x="96" y="324"/>
                    <a:pt x="98" y="326"/>
                  </a:cubicBezTo>
                  <a:cubicBezTo>
                    <a:pt x="99" y="326"/>
                    <a:pt x="99" y="326"/>
                    <a:pt x="99" y="326"/>
                  </a:cubicBezTo>
                  <a:cubicBezTo>
                    <a:pt x="101" y="326"/>
                    <a:pt x="105" y="323"/>
                    <a:pt x="106" y="320"/>
                  </a:cubicBezTo>
                  <a:cubicBezTo>
                    <a:pt x="107" y="317"/>
                    <a:pt x="110" y="315"/>
                    <a:pt x="112" y="313"/>
                  </a:cubicBezTo>
                  <a:cubicBezTo>
                    <a:pt x="114" y="312"/>
                    <a:pt x="116" y="311"/>
                    <a:pt x="116" y="310"/>
                  </a:cubicBezTo>
                  <a:cubicBezTo>
                    <a:pt x="117" y="307"/>
                    <a:pt x="117" y="301"/>
                    <a:pt x="122" y="300"/>
                  </a:cubicBezTo>
                  <a:cubicBezTo>
                    <a:pt x="123" y="300"/>
                    <a:pt x="124" y="299"/>
                    <a:pt x="124" y="294"/>
                  </a:cubicBezTo>
                  <a:cubicBezTo>
                    <a:pt x="124" y="290"/>
                    <a:pt x="124" y="283"/>
                    <a:pt x="127" y="279"/>
                  </a:cubicBezTo>
                  <a:cubicBezTo>
                    <a:pt x="130" y="275"/>
                    <a:pt x="130" y="266"/>
                    <a:pt x="129" y="262"/>
                  </a:cubicBezTo>
                  <a:cubicBezTo>
                    <a:pt x="127" y="258"/>
                    <a:pt x="128" y="251"/>
                    <a:pt x="130" y="247"/>
                  </a:cubicBezTo>
                  <a:cubicBezTo>
                    <a:pt x="130" y="245"/>
                    <a:pt x="130" y="244"/>
                    <a:pt x="131" y="243"/>
                  </a:cubicBezTo>
                  <a:cubicBezTo>
                    <a:pt x="131" y="240"/>
                    <a:pt x="132" y="236"/>
                    <a:pt x="135" y="236"/>
                  </a:cubicBezTo>
                  <a:cubicBezTo>
                    <a:pt x="138" y="236"/>
                    <a:pt x="142" y="233"/>
                    <a:pt x="145" y="229"/>
                  </a:cubicBezTo>
                  <a:cubicBezTo>
                    <a:pt x="148" y="226"/>
                    <a:pt x="153" y="222"/>
                    <a:pt x="158" y="219"/>
                  </a:cubicBezTo>
                  <a:cubicBezTo>
                    <a:pt x="160" y="217"/>
                    <a:pt x="162" y="216"/>
                    <a:pt x="163" y="215"/>
                  </a:cubicBezTo>
                  <a:cubicBezTo>
                    <a:pt x="167" y="212"/>
                    <a:pt x="177" y="202"/>
                    <a:pt x="180" y="197"/>
                  </a:cubicBezTo>
                  <a:cubicBezTo>
                    <a:pt x="183" y="194"/>
                    <a:pt x="187" y="192"/>
                    <a:pt x="191" y="190"/>
                  </a:cubicBezTo>
                  <a:cubicBezTo>
                    <a:pt x="193" y="188"/>
                    <a:pt x="196" y="187"/>
                    <a:pt x="198" y="185"/>
                  </a:cubicBezTo>
                  <a:cubicBezTo>
                    <a:pt x="200" y="183"/>
                    <a:pt x="200" y="181"/>
                    <a:pt x="200" y="179"/>
                  </a:cubicBezTo>
                  <a:cubicBezTo>
                    <a:pt x="200" y="177"/>
                    <a:pt x="201" y="176"/>
                    <a:pt x="201" y="175"/>
                  </a:cubicBezTo>
                  <a:cubicBezTo>
                    <a:pt x="202" y="167"/>
                    <a:pt x="223" y="166"/>
                    <a:pt x="223" y="166"/>
                  </a:cubicBezTo>
                  <a:cubicBezTo>
                    <a:pt x="223" y="166"/>
                    <a:pt x="223" y="166"/>
                    <a:pt x="224" y="166"/>
                  </a:cubicBezTo>
                  <a:cubicBezTo>
                    <a:pt x="224" y="166"/>
                    <a:pt x="224" y="166"/>
                    <a:pt x="224" y="165"/>
                  </a:cubicBezTo>
                  <a:cubicBezTo>
                    <a:pt x="224" y="165"/>
                    <a:pt x="224" y="165"/>
                    <a:pt x="224" y="164"/>
                  </a:cubicBezTo>
                  <a:cubicBezTo>
                    <a:pt x="223" y="164"/>
                    <a:pt x="223" y="163"/>
                    <a:pt x="223" y="163"/>
                  </a:cubicBezTo>
                  <a:cubicBezTo>
                    <a:pt x="223" y="162"/>
                    <a:pt x="223" y="162"/>
                    <a:pt x="223" y="161"/>
                  </a:cubicBezTo>
                  <a:cubicBezTo>
                    <a:pt x="223" y="161"/>
                    <a:pt x="223" y="160"/>
                    <a:pt x="223" y="160"/>
                  </a:cubicBezTo>
                  <a:cubicBezTo>
                    <a:pt x="223" y="160"/>
                    <a:pt x="223" y="159"/>
                    <a:pt x="223" y="159"/>
                  </a:cubicBezTo>
                  <a:cubicBezTo>
                    <a:pt x="223" y="158"/>
                    <a:pt x="223" y="158"/>
                    <a:pt x="222" y="157"/>
                  </a:cubicBezTo>
                  <a:cubicBezTo>
                    <a:pt x="222" y="157"/>
                    <a:pt x="222" y="156"/>
                    <a:pt x="222" y="156"/>
                  </a:cubicBezTo>
                  <a:cubicBezTo>
                    <a:pt x="222" y="156"/>
                    <a:pt x="222" y="155"/>
                    <a:pt x="222" y="155"/>
                  </a:cubicBezTo>
                  <a:cubicBezTo>
                    <a:pt x="222" y="154"/>
                    <a:pt x="222" y="154"/>
                    <a:pt x="222" y="154"/>
                  </a:cubicBezTo>
                  <a:cubicBezTo>
                    <a:pt x="222" y="153"/>
                    <a:pt x="221" y="153"/>
                    <a:pt x="221" y="152"/>
                  </a:cubicBezTo>
                  <a:cubicBezTo>
                    <a:pt x="221" y="152"/>
                    <a:pt x="221" y="152"/>
                    <a:pt x="221" y="151"/>
                  </a:cubicBezTo>
                  <a:cubicBezTo>
                    <a:pt x="221" y="151"/>
                    <a:pt x="221" y="150"/>
                    <a:pt x="221" y="150"/>
                  </a:cubicBezTo>
                  <a:cubicBezTo>
                    <a:pt x="221" y="150"/>
                    <a:pt x="221" y="150"/>
                    <a:pt x="220" y="150"/>
                  </a:cubicBezTo>
                  <a:cubicBezTo>
                    <a:pt x="220" y="149"/>
                    <a:pt x="220" y="148"/>
                    <a:pt x="220" y="148"/>
                  </a:cubicBezTo>
                  <a:cubicBezTo>
                    <a:pt x="218" y="143"/>
                    <a:pt x="216" y="134"/>
                    <a:pt x="217" y="130"/>
                  </a:cubicBezTo>
                  <a:cubicBezTo>
                    <a:pt x="218" y="127"/>
                    <a:pt x="220" y="127"/>
                    <a:pt x="221" y="126"/>
                  </a:cubicBezTo>
                  <a:cubicBezTo>
                    <a:pt x="223" y="126"/>
                    <a:pt x="223" y="126"/>
                    <a:pt x="223" y="125"/>
                  </a:cubicBezTo>
                  <a:cubicBezTo>
                    <a:pt x="223" y="125"/>
                    <a:pt x="221" y="124"/>
                    <a:pt x="220" y="124"/>
                  </a:cubicBezTo>
                  <a:cubicBezTo>
                    <a:pt x="218" y="123"/>
                    <a:pt x="216" y="121"/>
                    <a:pt x="215" y="119"/>
                  </a:cubicBezTo>
                  <a:cubicBezTo>
                    <a:pt x="215" y="118"/>
                    <a:pt x="215" y="116"/>
                    <a:pt x="216" y="115"/>
                  </a:cubicBezTo>
                  <a:cubicBezTo>
                    <a:pt x="217" y="113"/>
                    <a:pt x="219" y="112"/>
                    <a:pt x="221" y="112"/>
                  </a:cubicBezTo>
                  <a:cubicBezTo>
                    <a:pt x="222" y="112"/>
                    <a:pt x="223" y="112"/>
                    <a:pt x="224" y="113"/>
                  </a:cubicBezTo>
                  <a:cubicBezTo>
                    <a:pt x="225" y="114"/>
                    <a:pt x="226" y="114"/>
                    <a:pt x="227" y="114"/>
                  </a:cubicBezTo>
                  <a:cubicBezTo>
                    <a:pt x="233" y="114"/>
                    <a:pt x="237" y="117"/>
                    <a:pt x="237" y="122"/>
                  </a:cubicBezTo>
                  <a:cubicBezTo>
                    <a:pt x="237" y="123"/>
                    <a:pt x="239" y="125"/>
                    <a:pt x="240" y="126"/>
                  </a:cubicBezTo>
                  <a:cubicBezTo>
                    <a:pt x="242" y="125"/>
                    <a:pt x="249" y="125"/>
                    <a:pt x="253" y="125"/>
                  </a:cubicBezTo>
                  <a:cubicBezTo>
                    <a:pt x="257" y="125"/>
                    <a:pt x="263" y="125"/>
                    <a:pt x="263" y="130"/>
                  </a:cubicBezTo>
                  <a:cubicBezTo>
                    <a:pt x="263" y="133"/>
                    <a:pt x="258" y="143"/>
                    <a:pt x="252" y="143"/>
                  </a:cubicBezTo>
                  <a:cubicBezTo>
                    <a:pt x="252" y="143"/>
                    <a:pt x="251" y="144"/>
                    <a:pt x="251" y="146"/>
                  </a:cubicBezTo>
                  <a:cubicBezTo>
                    <a:pt x="251" y="149"/>
                    <a:pt x="251" y="151"/>
                    <a:pt x="252" y="151"/>
                  </a:cubicBezTo>
                  <a:cubicBezTo>
                    <a:pt x="252" y="151"/>
                    <a:pt x="254" y="149"/>
                    <a:pt x="255" y="148"/>
                  </a:cubicBezTo>
                  <a:cubicBezTo>
                    <a:pt x="255" y="147"/>
                    <a:pt x="255" y="147"/>
                    <a:pt x="255" y="147"/>
                  </a:cubicBezTo>
                  <a:cubicBezTo>
                    <a:pt x="256" y="145"/>
                    <a:pt x="258" y="142"/>
                    <a:pt x="260" y="142"/>
                  </a:cubicBezTo>
                  <a:cubicBezTo>
                    <a:pt x="262" y="142"/>
                    <a:pt x="263" y="146"/>
                    <a:pt x="265" y="157"/>
                  </a:cubicBezTo>
                  <a:cubicBezTo>
                    <a:pt x="265" y="158"/>
                    <a:pt x="265" y="160"/>
                    <a:pt x="265" y="162"/>
                  </a:cubicBezTo>
                  <a:cubicBezTo>
                    <a:pt x="265" y="162"/>
                    <a:pt x="265" y="162"/>
                    <a:pt x="265" y="162"/>
                  </a:cubicBezTo>
                  <a:cubicBezTo>
                    <a:pt x="265" y="162"/>
                    <a:pt x="265" y="162"/>
                    <a:pt x="265" y="162"/>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dirty="0">
                <a:latin typeface="Lato Light"/>
                <a:cs typeface="Lato Light"/>
              </a:endParaRPr>
            </a:p>
          </p:txBody>
        </p:sp>
        <p:sp>
          <p:nvSpPr>
            <p:cNvPr id="843" name="Freeform 1121"/>
            <p:cNvSpPr>
              <a:spLocks/>
            </p:cNvSpPr>
            <p:nvPr/>
          </p:nvSpPr>
          <p:spPr bwMode="auto">
            <a:xfrm>
              <a:off x="4021" y="1823"/>
              <a:ext cx="112" cy="46"/>
            </a:xfrm>
            <a:custGeom>
              <a:avLst/>
              <a:gdLst>
                <a:gd name="T0" fmla="*/ 117 w 118"/>
                <a:gd name="T1" fmla="*/ 12 h 48"/>
                <a:gd name="T2" fmla="*/ 116 w 118"/>
                <a:gd name="T3" fmla="*/ 12 h 48"/>
                <a:gd name="T4" fmla="*/ 109 w 118"/>
                <a:gd name="T5" fmla="*/ 9 h 48"/>
                <a:gd name="T6" fmla="*/ 105 w 118"/>
                <a:gd name="T7" fmla="*/ 7 h 48"/>
                <a:gd name="T8" fmla="*/ 77 w 118"/>
                <a:gd name="T9" fmla="*/ 4 h 48"/>
                <a:gd name="T10" fmla="*/ 56 w 118"/>
                <a:gd name="T11" fmla="*/ 1 h 48"/>
                <a:gd name="T12" fmla="*/ 53 w 118"/>
                <a:gd name="T13" fmla="*/ 0 h 48"/>
                <a:gd name="T14" fmla="*/ 41 w 118"/>
                <a:gd name="T15" fmla="*/ 9 h 48"/>
                <a:gd name="T16" fmla="*/ 25 w 118"/>
                <a:gd name="T17" fmla="*/ 5 h 48"/>
                <a:gd name="T18" fmla="*/ 13 w 118"/>
                <a:gd name="T19" fmla="*/ 15 h 48"/>
                <a:gd name="T20" fmla="*/ 12 w 118"/>
                <a:gd name="T21" fmla="*/ 16 h 48"/>
                <a:gd name="T22" fmla="*/ 11 w 118"/>
                <a:gd name="T23" fmla="*/ 18 h 48"/>
                <a:gd name="T24" fmla="*/ 14 w 118"/>
                <a:gd name="T25" fmla="*/ 22 h 48"/>
                <a:gd name="T26" fmla="*/ 20 w 118"/>
                <a:gd name="T27" fmla="*/ 22 h 48"/>
                <a:gd name="T28" fmla="*/ 39 w 118"/>
                <a:gd name="T29" fmla="*/ 28 h 48"/>
                <a:gd name="T30" fmla="*/ 38 w 118"/>
                <a:gd name="T31" fmla="*/ 35 h 48"/>
                <a:gd name="T32" fmla="*/ 29 w 118"/>
                <a:gd name="T33" fmla="*/ 39 h 48"/>
                <a:gd name="T34" fmla="*/ 23 w 118"/>
                <a:gd name="T35" fmla="*/ 39 h 48"/>
                <a:gd name="T36" fmla="*/ 22 w 118"/>
                <a:gd name="T37" fmla="*/ 40 h 48"/>
                <a:gd name="T38" fmla="*/ 20 w 118"/>
                <a:gd name="T39" fmla="*/ 40 h 48"/>
                <a:gd name="T40" fmla="*/ 17 w 118"/>
                <a:gd name="T41" fmla="*/ 41 h 48"/>
                <a:gd name="T42" fmla="*/ 10 w 118"/>
                <a:gd name="T43" fmla="*/ 41 h 48"/>
                <a:gd name="T44" fmla="*/ 9 w 118"/>
                <a:gd name="T45" fmla="*/ 41 h 48"/>
                <a:gd name="T46" fmla="*/ 5 w 118"/>
                <a:gd name="T47" fmla="*/ 42 h 48"/>
                <a:gd name="T48" fmla="*/ 5 w 118"/>
                <a:gd name="T49" fmla="*/ 41 h 48"/>
                <a:gd name="T50" fmla="*/ 5 w 118"/>
                <a:gd name="T51" fmla="*/ 41 h 48"/>
                <a:gd name="T52" fmla="*/ 3 w 118"/>
                <a:gd name="T53" fmla="*/ 45 h 48"/>
                <a:gd name="T54" fmla="*/ 14 w 118"/>
                <a:gd name="T55" fmla="*/ 46 h 48"/>
                <a:gd name="T56" fmla="*/ 18 w 118"/>
                <a:gd name="T57" fmla="*/ 46 h 48"/>
                <a:gd name="T58" fmla="*/ 28 w 118"/>
                <a:gd name="T59" fmla="*/ 48 h 48"/>
                <a:gd name="T60" fmla="*/ 31 w 118"/>
                <a:gd name="T61" fmla="*/ 47 h 48"/>
                <a:gd name="T62" fmla="*/ 34 w 118"/>
                <a:gd name="T63" fmla="*/ 48 h 48"/>
                <a:gd name="T64" fmla="*/ 37 w 118"/>
                <a:gd name="T65" fmla="*/ 48 h 48"/>
                <a:gd name="T66" fmla="*/ 39 w 118"/>
                <a:gd name="T67" fmla="*/ 48 h 48"/>
                <a:gd name="T68" fmla="*/ 40 w 118"/>
                <a:gd name="T69" fmla="*/ 48 h 48"/>
                <a:gd name="T70" fmla="*/ 42 w 118"/>
                <a:gd name="T71" fmla="*/ 47 h 48"/>
                <a:gd name="T72" fmla="*/ 44 w 118"/>
                <a:gd name="T73" fmla="*/ 47 h 48"/>
                <a:gd name="T74" fmla="*/ 46 w 118"/>
                <a:gd name="T75" fmla="*/ 47 h 48"/>
                <a:gd name="T76" fmla="*/ 47 w 118"/>
                <a:gd name="T77" fmla="*/ 47 h 48"/>
                <a:gd name="T78" fmla="*/ 47 w 118"/>
                <a:gd name="T79" fmla="*/ 45 h 48"/>
                <a:gd name="T80" fmla="*/ 47 w 118"/>
                <a:gd name="T81" fmla="*/ 44 h 48"/>
                <a:gd name="T82" fmla="*/ 47 w 118"/>
                <a:gd name="T83" fmla="*/ 43 h 48"/>
                <a:gd name="T84" fmla="*/ 54 w 118"/>
                <a:gd name="T85" fmla="*/ 38 h 48"/>
                <a:gd name="T86" fmla="*/ 61 w 118"/>
                <a:gd name="T87" fmla="*/ 34 h 48"/>
                <a:gd name="T88" fmla="*/ 68 w 118"/>
                <a:gd name="T89" fmla="*/ 32 h 48"/>
                <a:gd name="T90" fmla="*/ 73 w 118"/>
                <a:gd name="T91" fmla="*/ 35 h 48"/>
                <a:gd name="T92" fmla="*/ 76 w 118"/>
                <a:gd name="T93" fmla="*/ 33 h 48"/>
                <a:gd name="T94" fmla="*/ 90 w 118"/>
                <a:gd name="T95" fmla="*/ 27 h 48"/>
                <a:gd name="T96" fmla="*/ 99 w 118"/>
                <a:gd name="T97" fmla="*/ 23 h 48"/>
                <a:gd name="T98" fmla="*/ 108 w 118"/>
                <a:gd name="T99" fmla="*/ 17 h 48"/>
                <a:gd name="T100" fmla="*/ 110 w 118"/>
                <a:gd name="T101" fmla="*/ 16 h 48"/>
                <a:gd name="T102" fmla="*/ 111 w 118"/>
                <a:gd name="T103" fmla="*/ 15 h 48"/>
                <a:gd name="T104" fmla="*/ 113 w 118"/>
                <a:gd name="T105" fmla="*/ 14 h 48"/>
                <a:gd name="T106" fmla="*/ 114 w 118"/>
                <a:gd name="T107" fmla="*/ 14 h 48"/>
                <a:gd name="T108" fmla="*/ 118 w 118"/>
                <a:gd name="T109" fmla="*/ 12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8" h="48">
                  <a:moveTo>
                    <a:pt x="118" y="12"/>
                  </a:moveTo>
                  <a:cubicBezTo>
                    <a:pt x="117" y="12"/>
                    <a:pt x="117" y="12"/>
                    <a:pt x="117" y="12"/>
                  </a:cubicBezTo>
                  <a:cubicBezTo>
                    <a:pt x="117" y="12"/>
                    <a:pt x="117" y="12"/>
                    <a:pt x="117" y="12"/>
                  </a:cubicBezTo>
                  <a:cubicBezTo>
                    <a:pt x="117" y="12"/>
                    <a:pt x="116" y="12"/>
                    <a:pt x="116" y="12"/>
                  </a:cubicBezTo>
                  <a:cubicBezTo>
                    <a:pt x="115" y="12"/>
                    <a:pt x="115" y="12"/>
                    <a:pt x="115" y="12"/>
                  </a:cubicBezTo>
                  <a:cubicBezTo>
                    <a:pt x="113" y="12"/>
                    <a:pt x="111" y="11"/>
                    <a:pt x="109" y="9"/>
                  </a:cubicBezTo>
                  <a:cubicBezTo>
                    <a:pt x="107" y="7"/>
                    <a:pt x="106" y="7"/>
                    <a:pt x="106" y="7"/>
                  </a:cubicBezTo>
                  <a:cubicBezTo>
                    <a:pt x="105" y="7"/>
                    <a:pt x="105" y="7"/>
                    <a:pt x="105" y="7"/>
                  </a:cubicBezTo>
                  <a:cubicBezTo>
                    <a:pt x="103" y="7"/>
                    <a:pt x="101" y="7"/>
                    <a:pt x="100" y="7"/>
                  </a:cubicBezTo>
                  <a:cubicBezTo>
                    <a:pt x="96" y="6"/>
                    <a:pt x="85" y="4"/>
                    <a:pt x="77" y="4"/>
                  </a:cubicBezTo>
                  <a:cubicBezTo>
                    <a:pt x="73" y="4"/>
                    <a:pt x="72" y="5"/>
                    <a:pt x="72" y="5"/>
                  </a:cubicBezTo>
                  <a:cubicBezTo>
                    <a:pt x="68" y="6"/>
                    <a:pt x="60" y="3"/>
                    <a:pt x="56" y="1"/>
                  </a:cubicBezTo>
                  <a:cubicBezTo>
                    <a:pt x="55" y="0"/>
                    <a:pt x="55" y="0"/>
                    <a:pt x="55" y="0"/>
                  </a:cubicBezTo>
                  <a:cubicBezTo>
                    <a:pt x="55" y="0"/>
                    <a:pt x="54" y="0"/>
                    <a:pt x="53" y="0"/>
                  </a:cubicBezTo>
                  <a:cubicBezTo>
                    <a:pt x="50" y="0"/>
                    <a:pt x="47" y="2"/>
                    <a:pt x="46" y="3"/>
                  </a:cubicBezTo>
                  <a:cubicBezTo>
                    <a:pt x="46" y="7"/>
                    <a:pt x="44" y="9"/>
                    <a:pt x="41" y="9"/>
                  </a:cubicBezTo>
                  <a:cubicBezTo>
                    <a:pt x="39" y="9"/>
                    <a:pt x="37" y="8"/>
                    <a:pt x="34" y="7"/>
                  </a:cubicBezTo>
                  <a:cubicBezTo>
                    <a:pt x="31" y="5"/>
                    <a:pt x="28" y="5"/>
                    <a:pt x="25" y="5"/>
                  </a:cubicBezTo>
                  <a:cubicBezTo>
                    <a:pt x="22" y="5"/>
                    <a:pt x="21" y="5"/>
                    <a:pt x="21" y="6"/>
                  </a:cubicBezTo>
                  <a:cubicBezTo>
                    <a:pt x="21" y="10"/>
                    <a:pt x="15" y="14"/>
                    <a:pt x="13" y="15"/>
                  </a:cubicBezTo>
                  <a:cubicBezTo>
                    <a:pt x="13" y="15"/>
                    <a:pt x="13" y="15"/>
                    <a:pt x="13" y="15"/>
                  </a:cubicBezTo>
                  <a:cubicBezTo>
                    <a:pt x="13" y="15"/>
                    <a:pt x="13" y="15"/>
                    <a:pt x="12" y="16"/>
                  </a:cubicBezTo>
                  <a:cubicBezTo>
                    <a:pt x="12" y="16"/>
                    <a:pt x="12" y="16"/>
                    <a:pt x="12" y="16"/>
                  </a:cubicBezTo>
                  <a:cubicBezTo>
                    <a:pt x="12" y="16"/>
                    <a:pt x="12" y="17"/>
                    <a:pt x="11" y="18"/>
                  </a:cubicBezTo>
                  <a:cubicBezTo>
                    <a:pt x="12" y="19"/>
                    <a:pt x="13" y="20"/>
                    <a:pt x="14" y="21"/>
                  </a:cubicBezTo>
                  <a:cubicBezTo>
                    <a:pt x="14" y="22"/>
                    <a:pt x="14" y="22"/>
                    <a:pt x="14" y="22"/>
                  </a:cubicBezTo>
                  <a:cubicBezTo>
                    <a:pt x="15" y="22"/>
                    <a:pt x="16" y="23"/>
                    <a:pt x="17" y="23"/>
                  </a:cubicBezTo>
                  <a:cubicBezTo>
                    <a:pt x="19" y="23"/>
                    <a:pt x="20" y="22"/>
                    <a:pt x="20" y="22"/>
                  </a:cubicBezTo>
                  <a:cubicBezTo>
                    <a:pt x="20" y="21"/>
                    <a:pt x="21" y="20"/>
                    <a:pt x="23" y="20"/>
                  </a:cubicBezTo>
                  <a:cubicBezTo>
                    <a:pt x="27" y="20"/>
                    <a:pt x="34" y="25"/>
                    <a:pt x="39" y="28"/>
                  </a:cubicBezTo>
                  <a:cubicBezTo>
                    <a:pt x="40" y="29"/>
                    <a:pt x="41" y="31"/>
                    <a:pt x="41" y="32"/>
                  </a:cubicBezTo>
                  <a:cubicBezTo>
                    <a:pt x="41" y="34"/>
                    <a:pt x="39" y="34"/>
                    <a:pt x="38" y="35"/>
                  </a:cubicBezTo>
                  <a:cubicBezTo>
                    <a:pt x="36" y="35"/>
                    <a:pt x="35" y="35"/>
                    <a:pt x="34" y="36"/>
                  </a:cubicBezTo>
                  <a:cubicBezTo>
                    <a:pt x="34" y="38"/>
                    <a:pt x="32" y="39"/>
                    <a:pt x="29" y="39"/>
                  </a:cubicBezTo>
                  <a:cubicBezTo>
                    <a:pt x="28" y="39"/>
                    <a:pt x="26" y="39"/>
                    <a:pt x="25" y="39"/>
                  </a:cubicBezTo>
                  <a:cubicBezTo>
                    <a:pt x="24" y="39"/>
                    <a:pt x="24" y="39"/>
                    <a:pt x="23" y="39"/>
                  </a:cubicBezTo>
                  <a:cubicBezTo>
                    <a:pt x="23" y="39"/>
                    <a:pt x="22" y="39"/>
                    <a:pt x="22" y="39"/>
                  </a:cubicBezTo>
                  <a:cubicBezTo>
                    <a:pt x="22" y="40"/>
                    <a:pt x="22" y="40"/>
                    <a:pt x="22" y="40"/>
                  </a:cubicBezTo>
                  <a:cubicBezTo>
                    <a:pt x="21" y="40"/>
                    <a:pt x="21" y="40"/>
                    <a:pt x="20" y="40"/>
                  </a:cubicBezTo>
                  <a:cubicBezTo>
                    <a:pt x="20" y="40"/>
                    <a:pt x="20" y="40"/>
                    <a:pt x="20" y="40"/>
                  </a:cubicBezTo>
                  <a:cubicBezTo>
                    <a:pt x="19" y="40"/>
                    <a:pt x="19" y="40"/>
                    <a:pt x="18" y="41"/>
                  </a:cubicBezTo>
                  <a:cubicBezTo>
                    <a:pt x="18" y="41"/>
                    <a:pt x="18" y="41"/>
                    <a:pt x="17" y="41"/>
                  </a:cubicBezTo>
                  <a:cubicBezTo>
                    <a:pt x="17" y="41"/>
                    <a:pt x="17" y="41"/>
                    <a:pt x="16" y="41"/>
                  </a:cubicBezTo>
                  <a:cubicBezTo>
                    <a:pt x="14" y="41"/>
                    <a:pt x="11" y="41"/>
                    <a:pt x="10" y="41"/>
                  </a:cubicBezTo>
                  <a:cubicBezTo>
                    <a:pt x="10" y="41"/>
                    <a:pt x="10" y="41"/>
                    <a:pt x="10" y="41"/>
                  </a:cubicBezTo>
                  <a:cubicBezTo>
                    <a:pt x="9" y="41"/>
                    <a:pt x="9" y="41"/>
                    <a:pt x="9" y="41"/>
                  </a:cubicBezTo>
                  <a:cubicBezTo>
                    <a:pt x="9" y="41"/>
                    <a:pt x="9" y="41"/>
                    <a:pt x="9" y="41"/>
                  </a:cubicBezTo>
                  <a:cubicBezTo>
                    <a:pt x="5" y="42"/>
                    <a:pt x="5" y="42"/>
                    <a:pt x="5" y="42"/>
                  </a:cubicBezTo>
                  <a:cubicBezTo>
                    <a:pt x="5" y="41"/>
                    <a:pt x="5" y="41"/>
                    <a:pt x="5" y="41"/>
                  </a:cubicBezTo>
                  <a:cubicBezTo>
                    <a:pt x="5" y="41"/>
                    <a:pt x="5" y="41"/>
                    <a:pt x="5" y="41"/>
                  </a:cubicBezTo>
                  <a:cubicBezTo>
                    <a:pt x="5" y="41"/>
                    <a:pt x="5" y="41"/>
                    <a:pt x="5" y="41"/>
                  </a:cubicBezTo>
                  <a:cubicBezTo>
                    <a:pt x="5" y="41"/>
                    <a:pt x="5" y="41"/>
                    <a:pt x="5" y="41"/>
                  </a:cubicBezTo>
                  <a:cubicBezTo>
                    <a:pt x="3" y="41"/>
                    <a:pt x="1" y="43"/>
                    <a:pt x="0" y="45"/>
                  </a:cubicBezTo>
                  <a:cubicBezTo>
                    <a:pt x="1" y="45"/>
                    <a:pt x="2" y="45"/>
                    <a:pt x="3" y="45"/>
                  </a:cubicBezTo>
                  <a:cubicBezTo>
                    <a:pt x="5" y="45"/>
                    <a:pt x="6" y="44"/>
                    <a:pt x="8" y="44"/>
                  </a:cubicBezTo>
                  <a:cubicBezTo>
                    <a:pt x="11" y="44"/>
                    <a:pt x="13" y="45"/>
                    <a:pt x="14" y="46"/>
                  </a:cubicBezTo>
                  <a:cubicBezTo>
                    <a:pt x="15" y="46"/>
                    <a:pt x="16" y="46"/>
                    <a:pt x="16" y="46"/>
                  </a:cubicBezTo>
                  <a:cubicBezTo>
                    <a:pt x="17" y="46"/>
                    <a:pt x="18" y="46"/>
                    <a:pt x="18" y="46"/>
                  </a:cubicBezTo>
                  <a:cubicBezTo>
                    <a:pt x="21" y="45"/>
                    <a:pt x="24" y="45"/>
                    <a:pt x="25" y="47"/>
                  </a:cubicBezTo>
                  <a:cubicBezTo>
                    <a:pt x="25" y="47"/>
                    <a:pt x="26" y="48"/>
                    <a:pt x="28" y="48"/>
                  </a:cubicBezTo>
                  <a:cubicBezTo>
                    <a:pt x="28" y="48"/>
                    <a:pt x="29" y="48"/>
                    <a:pt x="30" y="48"/>
                  </a:cubicBezTo>
                  <a:cubicBezTo>
                    <a:pt x="30" y="47"/>
                    <a:pt x="30" y="47"/>
                    <a:pt x="31" y="47"/>
                  </a:cubicBezTo>
                  <a:cubicBezTo>
                    <a:pt x="32" y="47"/>
                    <a:pt x="33" y="48"/>
                    <a:pt x="34" y="48"/>
                  </a:cubicBezTo>
                  <a:cubicBezTo>
                    <a:pt x="34" y="48"/>
                    <a:pt x="34" y="48"/>
                    <a:pt x="34" y="48"/>
                  </a:cubicBezTo>
                  <a:cubicBezTo>
                    <a:pt x="35" y="48"/>
                    <a:pt x="35" y="48"/>
                    <a:pt x="35" y="48"/>
                  </a:cubicBezTo>
                  <a:cubicBezTo>
                    <a:pt x="36" y="48"/>
                    <a:pt x="36" y="48"/>
                    <a:pt x="37" y="48"/>
                  </a:cubicBezTo>
                  <a:cubicBezTo>
                    <a:pt x="37" y="48"/>
                    <a:pt x="37" y="48"/>
                    <a:pt x="37" y="48"/>
                  </a:cubicBezTo>
                  <a:cubicBezTo>
                    <a:pt x="38" y="48"/>
                    <a:pt x="38" y="48"/>
                    <a:pt x="39" y="48"/>
                  </a:cubicBezTo>
                  <a:cubicBezTo>
                    <a:pt x="39" y="48"/>
                    <a:pt x="39" y="48"/>
                    <a:pt x="39" y="48"/>
                  </a:cubicBezTo>
                  <a:cubicBezTo>
                    <a:pt x="40" y="48"/>
                    <a:pt x="40" y="48"/>
                    <a:pt x="40" y="48"/>
                  </a:cubicBezTo>
                  <a:cubicBezTo>
                    <a:pt x="41" y="48"/>
                    <a:pt x="41" y="48"/>
                    <a:pt x="41" y="48"/>
                  </a:cubicBezTo>
                  <a:cubicBezTo>
                    <a:pt x="42" y="47"/>
                    <a:pt x="42" y="47"/>
                    <a:pt x="42" y="47"/>
                  </a:cubicBezTo>
                  <a:cubicBezTo>
                    <a:pt x="43" y="47"/>
                    <a:pt x="43" y="47"/>
                    <a:pt x="43" y="47"/>
                  </a:cubicBezTo>
                  <a:cubicBezTo>
                    <a:pt x="44" y="47"/>
                    <a:pt x="44" y="47"/>
                    <a:pt x="44" y="47"/>
                  </a:cubicBezTo>
                  <a:cubicBezTo>
                    <a:pt x="45" y="47"/>
                    <a:pt x="45" y="47"/>
                    <a:pt x="45" y="47"/>
                  </a:cubicBezTo>
                  <a:cubicBezTo>
                    <a:pt x="45" y="47"/>
                    <a:pt x="45" y="47"/>
                    <a:pt x="46" y="47"/>
                  </a:cubicBezTo>
                  <a:cubicBezTo>
                    <a:pt x="46" y="47"/>
                    <a:pt x="46" y="47"/>
                    <a:pt x="46" y="47"/>
                  </a:cubicBezTo>
                  <a:cubicBezTo>
                    <a:pt x="46" y="47"/>
                    <a:pt x="47" y="47"/>
                    <a:pt x="47" y="47"/>
                  </a:cubicBezTo>
                  <a:cubicBezTo>
                    <a:pt x="47" y="46"/>
                    <a:pt x="47" y="46"/>
                    <a:pt x="47" y="46"/>
                  </a:cubicBezTo>
                  <a:cubicBezTo>
                    <a:pt x="47" y="46"/>
                    <a:pt x="47" y="46"/>
                    <a:pt x="47" y="45"/>
                  </a:cubicBezTo>
                  <a:cubicBezTo>
                    <a:pt x="47" y="45"/>
                    <a:pt x="47" y="45"/>
                    <a:pt x="47" y="45"/>
                  </a:cubicBezTo>
                  <a:cubicBezTo>
                    <a:pt x="47" y="45"/>
                    <a:pt x="47" y="45"/>
                    <a:pt x="47" y="44"/>
                  </a:cubicBezTo>
                  <a:cubicBezTo>
                    <a:pt x="47" y="44"/>
                    <a:pt x="47" y="44"/>
                    <a:pt x="47" y="44"/>
                  </a:cubicBezTo>
                  <a:cubicBezTo>
                    <a:pt x="47" y="44"/>
                    <a:pt x="47" y="43"/>
                    <a:pt x="47" y="43"/>
                  </a:cubicBezTo>
                  <a:cubicBezTo>
                    <a:pt x="47" y="39"/>
                    <a:pt x="51" y="39"/>
                    <a:pt x="52" y="39"/>
                  </a:cubicBezTo>
                  <a:cubicBezTo>
                    <a:pt x="53" y="38"/>
                    <a:pt x="53" y="38"/>
                    <a:pt x="54" y="38"/>
                  </a:cubicBezTo>
                  <a:cubicBezTo>
                    <a:pt x="55" y="38"/>
                    <a:pt x="55" y="37"/>
                    <a:pt x="56" y="37"/>
                  </a:cubicBezTo>
                  <a:cubicBezTo>
                    <a:pt x="57" y="35"/>
                    <a:pt x="59" y="34"/>
                    <a:pt x="61" y="34"/>
                  </a:cubicBezTo>
                  <a:cubicBezTo>
                    <a:pt x="61" y="34"/>
                    <a:pt x="62" y="34"/>
                    <a:pt x="63" y="33"/>
                  </a:cubicBezTo>
                  <a:cubicBezTo>
                    <a:pt x="64" y="32"/>
                    <a:pt x="66" y="31"/>
                    <a:pt x="68" y="32"/>
                  </a:cubicBezTo>
                  <a:cubicBezTo>
                    <a:pt x="69" y="32"/>
                    <a:pt x="70" y="33"/>
                    <a:pt x="71" y="34"/>
                  </a:cubicBezTo>
                  <a:cubicBezTo>
                    <a:pt x="71" y="34"/>
                    <a:pt x="72" y="35"/>
                    <a:pt x="73" y="35"/>
                  </a:cubicBezTo>
                  <a:cubicBezTo>
                    <a:pt x="73" y="35"/>
                    <a:pt x="73" y="35"/>
                    <a:pt x="73" y="35"/>
                  </a:cubicBezTo>
                  <a:cubicBezTo>
                    <a:pt x="74" y="34"/>
                    <a:pt x="75" y="33"/>
                    <a:pt x="76" y="33"/>
                  </a:cubicBezTo>
                  <a:cubicBezTo>
                    <a:pt x="77" y="33"/>
                    <a:pt x="78" y="33"/>
                    <a:pt x="80" y="30"/>
                  </a:cubicBezTo>
                  <a:cubicBezTo>
                    <a:pt x="83" y="27"/>
                    <a:pt x="86" y="26"/>
                    <a:pt x="90" y="27"/>
                  </a:cubicBezTo>
                  <a:cubicBezTo>
                    <a:pt x="92" y="27"/>
                    <a:pt x="92" y="27"/>
                    <a:pt x="92" y="27"/>
                  </a:cubicBezTo>
                  <a:cubicBezTo>
                    <a:pt x="96" y="27"/>
                    <a:pt x="97" y="25"/>
                    <a:pt x="99" y="23"/>
                  </a:cubicBezTo>
                  <a:cubicBezTo>
                    <a:pt x="100" y="20"/>
                    <a:pt x="102" y="19"/>
                    <a:pt x="105" y="19"/>
                  </a:cubicBezTo>
                  <a:cubicBezTo>
                    <a:pt x="106" y="18"/>
                    <a:pt x="107" y="18"/>
                    <a:pt x="108" y="17"/>
                  </a:cubicBezTo>
                  <a:cubicBezTo>
                    <a:pt x="108" y="17"/>
                    <a:pt x="109" y="17"/>
                    <a:pt x="109" y="16"/>
                  </a:cubicBezTo>
                  <a:cubicBezTo>
                    <a:pt x="109" y="16"/>
                    <a:pt x="110" y="16"/>
                    <a:pt x="110" y="16"/>
                  </a:cubicBezTo>
                  <a:cubicBezTo>
                    <a:pt x="110" y="16"/>
                    <a:pt x="110" y="16"/>
                    <a:pt x="110" y="16"/>
                  </a:cubicBezTo>
                  <a:cubicBezTo>
                    <a:pt x="111" y="15"/>
                    <a:pt x="111" y="15"/>
                    <a:pt x="111" y="15"/>
                  </a:cubicBezTo>
                  <a:cubicBezTo>
                    <a:pt x="111" y="15"/>
                    <a:pt x="112" y="15"/>
                    <a:pt x="112" y="15"/>
                  </a:cubicBezTo>
                  <a:cubicBezTo>
                    <a:pt x="112" y="15"/>
                    <a:pt x="112" y="14"/>
                    <a:pt x="113" y="14"/>
                  </a:cubicBezTo>
                  <a:cubicBezTo>
                    <a:pt x="113" y="14"/>
                    <a:pt x="113" y="14"/>
                    <a:pt x="113" y="14"/>
                  </a:cubicBezTo>
                  <a:cubicBezTo>
                    <a:pt x="113" y="14"/>
                    <a:pt x="114" y="14"/>
                    <a:pt x="114" y="14"/>
                  </a:cubicBezTo>
                  <a:cubicBezTo>
                    <a:pt x="114" y="14"/>
                    <a:pt x="114" y="14"/>
                    <a:pt x="114" y="14"/>
                  </a:cubicBezTo>
                  <a:cubicBezTo>
                    <a:pt x="116" y="13"/>
                    <a:pt x="117" y="12"/>
                    <a:pt x="118" y="12"/>
                  </a:cubicBezTo>
                  <a:cubicBezTo>
                    <a:pt x="118" y="12"/>
                    <a:pt x="118" y="12"/>
                    <a:pt x="118" y="12"/>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dirty="0">
                <a:latin typeface="Lato Light"/>
                <a:cs typeface="Lato Light"/>
              </a:endParaRPr>
            </a:p>
          </p:txBody>
        </p:sp>
        <p:sp>
          <p:nvSpPr>
            <p:cNvPr id="844" name="Freeform 1122"/>
            <p:cNvSpPr>
              <a:spLocks/>
            </p:cNvSpPr>
            <p:nvPr/>
          </p:nvSpPr>
          <p:spPr bwMode="auto">
            <a:xfrm>
              <a:off x="4113" y="1917"/>
              <a:ext cx="21" cy="19"/>
            </a:xfrm>
            <a:custGeom>
              <a:avLst/>
              <a:gdLst>
                <a:gd name="T0" fmla="*/ 1 w 22"/>
                <a:gd name="T1" fmla="*/ 6 h 20"/>
                <a:gd name="T2" fmla="*/ 1 w 22"/>
                <a:gd name="T3" fmla="*/ 6 h 20"/>
                <a:gd name="T4" fmla="*/ 1 w 22"/>
                <a:gd name="T5" fmla="*/ 8 h 20"/>
                <a:gd name="T6" fmla="*/ 1 w 22"/>
                <a:gd name="T7" fmla="*/ 8 h 20"/>
                <a:gd name="T8" fmla="*/ 5 w 22"/>
                <a:gd name="T9" fmla="*/ 13 h 20"/>
                <a:gd name="T10" fmla="*/ 7 w 22"/>
                <a:gd name="T11" fmla="*/ 14 h 20"/>
                <a:gd name="T12" fmla="*/ 8 w 22"/>
                <a:gd name="T13" fmla="*/ 15 h 20"/>
                <a:gd name="T14" fmla="*/ 9 w 22"/>
                <a:gd name="T15" fmla="*/ 15 h 20"/>
                <a:gd name="T16" fmla="*/ 9 w 22"/>
                <a:gd name="T17" fmla="*/ 17 h 20"/>
                <a:gd name="T18" fmla="*/ 9 w 22"/>
                <a:gd name="T19" fmla="*/ 17 h 20"/>
                <a:gd name="T20" fmla="*/ 10 w 22"/>
                <a:gd name="T21" fmla="*/ 18 h 20"/>
                <a:gd name="T22" fmla="*/ 10 w 22"/>
                <a:gd name="T23" fmla="*/ 19 h 20"/>
                <a:gd name="T24" fmla="*/ 10 w 22"/>
                <a:gd name="T25" fmla="*/ 20 h 20"/>
                <a:gd name="T26" fmla="*/ 10 w 22"/>
                <a:gd name="T27" fmla="*/ 20 h 20"/>
                <a:gd name="T28" fmla="*/ 10 w 22"/>
                <a:gd name="T29" fmla="*/ 20 h 20"/>
                <a:gd name="T30" fmla="*/ 11 w 22"/>
                <a:gd name="T31" fmla="*/ 20 h 20"/>
                <a:gd name="T32" fmla="*/ 11 w 22"/>
                <a:gd name="T33" fmla="*/ 20 h 20"/>
                <a:gd name="T34" fmla="*/ 12 w 22"/>
                <a:gd name="T35" fmla="*/ 20 h 20"/>
                <a:gd name="T36" fmla="*/ 22 w 22"/>
                <a:gd name="T37" fmla="*/ 8 h 20"/>
                <a:gd name="T38" fmla="*/ 10 w 22"/>
                <a:gd name="T39" fmla="*/ 0 h 20"/>
                <a:gd name="T40" fmla="*/ 10 w 22"/>
                <a:gd name="T41" fmla="*/ 0 h 20"/>
                <a:gd name="T42" fmla="*/ 9 w 22"/>
                <a:gd name="T43" fmla="*/ 0 h 20"/>
                <a:gd name="T44" fmla="*/ 8 w 22"/>
                <a:gd name="T45" fmla="*/ 0 h 20"/>
                <a:gd name="T46" fmla="*/ 7 w 22"/>
                <a:gd name="T47" fmla="*/ 0 h 20"/>
                <a:gd name="T48" fmla="*/ 7 w 22"/>
                <a:gd name="T49" fmla="*/ 0 h 20"/>
                <a:gd name="T50" fmla="*/ 6 w 22"/>
                <a:gd name="T51" fmla="*/ 1 h 20"/>
                <a:gd name="T52" fmla="*/ 5 w 22"/>
                <a:gd name="T53" fmla="*/ 1 h 20"/>
                <a:gd name="T54" fmla="*/ 4 w 22"/>
                <a:gd name="T55" fmla="*/ 2 h 20"/>
                <a:gd name="T56" fmla="*/ 3 w 22"/>
                <a:gd name="T57" fmla="*/ 2 h 20"/>
                <a:gd name="T58" fmla="*/ 3 w 22"/>
                <a:gd name="T59" fmla="*/ 2 h 20"/>
                <a:gd name="T60" fmla="*/ 2 w 22"/>
                <a:gd name="T61" fmla="*/ 3 h 20"/>
                <a:gd name="T62" fmla="*/ 1 w 22"/>
                <a:gd name="T63" fmla="*/ 3 h 20"/>
                <a:gd name="T64" fmla="*/ 1 w 22"/>
                <a:gd name="T65" fmla="*/ 4 h 20"/>
                <a:gd name="T66" fmla="*/ 0 w 22"/>
                <a:gd name="T67" fmla="*/ 4 h 20"/>
                <a:gd name="T68" fmla="*/ 0 w 22"/>
                <a:gd name="T69" fmla="*/ 5 h 20"/>
                <a:gd name="T70" fmla="*/ 0 w 22"/>
                <a:gd name="T71" fmla="*/ 5 h 20"/>
                <a:gd name="T72" fmla="*/ 0 w 22"/>
                <a:gd name="T73" fmla="*/ 5 h 20"/>
                <a:gd name="T74" fmla="*/ 1 w 22"/>
                <a:gd name="T75" fmla="*/ 6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2" h="20">
                  <a:moveTo>
                    <a:pt x="1" y="6"/>
                  </a:moveTo>
                  <a:cubicBezTo>
                    <a:pt x="1" y="6"/>
                    <a:pt x="1" y="6"/>
                    <a:pt x="1" y="6"/>
                  </a:cubicBezTo>
                  <a:cubicBezTo>
                    <a:pt x="1" y="7"/>
                    <a:pt x="1" y="7"/>
                    <a:pt x="1" y="8"/>
                  </a:cubicBezTo>
                  <a:cubicBezTo>
                    <a:pt x="1" y="8"/>
                    <a:pt x="1" y="8"/>
                    <a:pt x="1" y="8"/>
                  </a:cubicBezTo>
                  <a:cubicBezTo>
                    <a:pt x="2" y="9"/>
                    <a:pt x="3" y="11"/>
                    <a:pt x="5" y="13"/>
                  </a:cubicBezTo>
                  <a:cubicBezTo>
                    <a:pt x="6" y="13"/>
                    <a:pt x="6" y="14"/>
                    <a:pt x="7" y="14"/>
                  </a:cubicBezTo>
                  <a:cubicBezTo>
                    <a:pt x="8" y="14"/>
                    <a:pt x="8" y="15"/>
                    <a:pt x="8" y="15"/>
                  </a:cubicBezTo>
                  <a:cubicBezTo>
                    <a:pt x="9" y="15"/>
                    <a:pt x="9" y="15"/>
                    <a:pt x="9" y="15"/>
                  </a:cubicBezTo>
                  <a:cubicBezTo>
                    <a:pt x="9" y="16"/>
                    <a:pt x="9" y="16"/>
                    <a:pt x="9" y="17"/>
                  </a:cubicBezTo>
                  <a:cubicBezTo>
                    <a:pt x="9" y="17"/>
                    <a:pt x="9" y="17"/>
                    <a:pt x="9" y="17"/>
                  </a:cubicBezTo>
                  <a:cubicBezTo>
                    <a:pt x="10" y="17"/>
                    <a:pt x="10" y="18"/>
                    <a:pt x="10" y="18"/>
                  </a:cubicBezTo>
                  <a:cubicBezTo>
                    <a:pt x="10" y="18"/>
                    <a:pt x="10" y="18"/>
                    <a:pt x="10" y="19"/>
                  </a:cubicBezTo>
                  <a:cubicBezTo>
                    <a:pt x="10" y="19"/>
                    <a:pt x="10" y="20"/>
                    <a:pt x="10" y="20"/>
                  </a:cubicBezTo>
                  <a:cubicBezTo>
                    <a:pt x="10" y="20"/>
                    <a:pt x="10" y="20"/>
                    <a:pt x="10" y="20"/>
                  </a:cubicBezTo>
                  <a:cubicBezTo>
                    <a:pt x="10" y="20"/>
                    <a:pt x="10" y="20"/>
                    <a:pt x="10" y="20"/>
                  </a:cubicBezTo>
                  <a:cubicBezTo>
                    <a:pt x="10" y="20"/>
                    <a:pt x="10" y="20"/>
                    <a:pt x="11" y="20"/>
                  </a:cubicBezTo>
                  <a:cubicBezTo>
                    <a:pt x="11" y="20"/>
                    <a:pt x="11" y="20"/>
                    <a:pt x="11" y="20"/>
                  </a:cubicBezTo>
                  <a:cubicBezTo>
                    <a:pt x="11" y="20"/>
                    <a:pt x="12" y="20"/>
                    <a:pt x="12" y="20"/>
                  </a:cubicBezTo>
                  <a:cubicBezTo>
                    <a:pt x="14" y="19"/>
                    <a:pt x="21" y="11"/>
                    <a:pt x="22" y="8"/>
                  </a:cubicBezTo>
                  <a:cubicBezTo>
                    <a:pt x="21" y="6"/>
                    <a:pt x="14" y="0"/>
                    <a:pt x="10" y="0"/>
                  </a:cubicBezTo>
                  <a:cubicBezTo>
                    <a:pt x="10" y="0"/>
                    <a:pt x="10" y="0"/>
                    <a:pt x="10" y="0"/>
                  </a:cubicBezTo>
                  <a:cubicBezTo>
                    <a:pt x="10" y="0"/>
                    <a:pt x="9" y="0"/>
                    <a:pt x="9" y="0"/>
                  </a:cubicBezTo>
                  <a:cubicBezTo>
                    <a:pt x="9" y="0"/>
                    <a:pt x="9" y="0"/>
                    <a:pt x="8" y="0"/>
                  </a:cubicBezTo>
                  <a:cubicBezTo>
                    <a:pt x="8" y="0"/>
                    <a:pt x="8" y="0"/>
                    <a:pt x="7" y="0"/>
                  </a:cubicBezTo>
                  <a:cubicBezTo>
                    <a:pt x="7" y="0"/>
                    <a:pt x="7" y="0"/>
                    <a:pt x="7" y="0"/>
                  </a:cubicBezTo>
                  <a:cubicBezTo>
                    <a:pt x="6" y="1"/>
                    <a:pt x="6" y="1"/>
                    <a:pt x="6" y="1"/>
                  </a:cubicBezTo>
                  <a:cubicBezTo>
                    <a:pt x="5" y="1"/>
                    <a:pt x="5" y="1"/>
                    <a:pt x="5" y="1"/>
                  </a:cubicBezTo>
                  <a:cubicBezTo>
                    <a:pt x="5" y="1"/>
                    <a:pt x="4" y="1"/>
                    <a:pt x="4" y="2"/>
                  </a:cubicBezTo>
                  <a:cubicBezTo>
                    <a:pt x="4" y="2"/>
                    <a:pt x="4" y="2"/>
                    <a:pt x="3" y="2"/>
                  </a:cubicBezTo>
                  <a:cubicBezTo>
                    <a:pt x="3" y="2"/>
                    <a:pt x="3" y="2"/>
                    <a:pt x="3" y="2"/>
                  </a:cubicBezTo>
                  <a:cubicBezTo>
                    <a:pt x="2" y="3"/>
                    <a:pt x="2" y="3"/>
                    <a:pt x="2" y="3"/>
                  </a:cubicBezTo>
                  <a:cubicBezTo>
                    <a:pt x="2" y="3"/>
                    <a:pt x="2" y="3"/>
                    <a:pt x="1" y="3"/>
                  </a:cubicBezTo>
                  <a:cubicBezTo>
                    <a:pt x="1" y="3"/>
                    <a:pt x="1" y="4"/>
                    <a:pt x="1" y="4"/>
                  </a:cubicBezTo>
                  <a:cubicBezTo>
                    <a:pt x="1" y="4"/>
                    <a:pt x="0" y="4"/>
                    <a:pt x="0" y="4"/>
                  </a:cubicBezTo>
                  <a:cubicBezTo>
                    <a:pt x="0" y="4"/>
                    <a:pt x="0" y="5"/>
                    <a:pt x="0" y="5"/>
                  </a:cubicBezTo>
                  <a:cubicBezTo>
                    <a:pt x="0" y="5"/>
                    <a:pt x="0" y="5"/>
                    <a:pt x="0" y="5"/>
                  </a:cubicBezTo>
                  <a:cubicBezTo>
                    <a:pt x="0" y="5"/>
                    <a:pt x="0" y="5"/>
                    <a:pt x="0" y="5"/>
                  </a:cubicBezTo>
                  <a:cubicBezTo>
                    <a:pt x="0" y="5"/>
                    <a:pt x="1" y="6"/>
                    <a:pt x="1" y="6"/>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dirty="0">
                <a:latin typeface="Lato Light"/>
                <a:cs typeface="Lato Light"/>
              </a:endParaRPr>
            </a:p>
          </p:txBody>
        </p:sp>
        <p:sp>
          <p:nvSpPr>
            <p:cNvPr id="845" name="Freeform 1123"/>
            <p:cNvSpPr>
              <a:spLocks/>
            </p:cNvSpPr>
            <p:nvPr/>
          </p:nvSpPr>
          <p:spPr bwMode="auto">
            <a:xfrm>
              <a:off x="4600" y="1827"/>
              <a:ext cx="66" cy="65"/>
            </a:xfrm>
            <a:custGeom>
              <a:avLst/>
              <a:gdLst>
                <a:gd name="T0" fmla="*/ 11 w 69"/>
                <a:gd name="T1" fmla="*/ 46 h 68"/>
                <a:gd name="T2" fmla="*/ 7 w 69"/>
                <a:gd name="T3" fmla="*/ 58 h 68"/>
                <a:gd name="T4" fmla="*/ 4 w 69"/>
                <a:gd name="T5" fmla="*/ 60 h 68"/>
                <a:gd name="T6" fmla="*/ 4 w 69"/>
                <a:gd name="T7" fmla="*/ 61 h 68"/>
                <a:gd name="T8" fmla="*/ 5 w 69"/>
                <a:gd name="T9" fmla="*/ 62 h 68"/>
                <a:gd name="T10" fmla="*/ 7 w 69"/>
                <a:gd name="T11" fmla="*/ 66 h 68"/>
                <a:gd name="T12" fmla="*/ 9 w 69"/>
                <a:gd name="T13" fmla="*/ 68 h 68"/>
                <a:gd name="T14" fmla="*/ 9 w 69"/>
                <a:gd name="T15" fmla="*/ 68 h 68"/>
                <a:gd name="T16" fmla="*/ 14 w 69"/>
                <a:gd name="T17" fmla="*/ 65 h 68"/>
                <a:gd name="T18" fmla="*/ 16 w 69"/>
                <a:gd name="T19" fmla="*/ 65 h 68"/>
                <a:gd name="T20" fmla="*/ 22 w 69"/>
                <a:gd name="T21" fmla="*/ 66 h 68"/>
                <a:gd name="T22" fmla="*/ 22 w 69"/>
                <a:gd name="T23" fmla="*/ 66 h 68"/>
                <a:gd name="T24" fmla="*/ 25 w 69"/>
                <a:gd name="T25" fmla="*/ 64 h 68"/>
                <a:gd name="T26" fmla="*/ 27 w 69"/>
                <a:gd name="T27" fmla="*/ 62 h 68"/>
                <a:gd name="T28" fmla="*/ 39 w 69"/>
                <a:gd name="T29" fmla="*/ 59 h 68"/>
                <a:gd name="T30" fmla="*/ 40 w 69"/>
                <a:gd name="T31" fmla="*/ 59 h 68"/>
                <a:gd name="T32" fmla="*/ 41 w 69"/>
                <a:gd name="T33" fmla="*/ 59 h 68"/>
                <a:gd name="T34" fmla="*/ 41 w 69"/>
                <a:gd name="T35" fmla="*/ 59 h 68"/>
                <a:gd name="T36" fmla="*/ 42 w 69"/>
                <a:gd name="T37" fmla="*/ 59 h 68"/>
                <a:gd name="T38" fmla="*/ 34 w 69"/>
                <a:gd name="T39" fmla="*/ 51 h 68"/>
                <a:gd name="T40" fmla="*/ 31 w 69"/>
                <a:gd name="T41" fmla="*/ 45 h 68"/>
                <a:gd name="T42" fmla="*/ 37 w 69"/>
                <a:gd name="T43" fmla="*/ 38 h 68"/>
                <a:gd name="T44" fmla="*/ 51 w 69"/>
                <a:gd name="T45" fmla="*/ 29 h 68"/>
                <a:gd name="T46" fmla="*/ 57 w 69"/>
                <a:gd name="T47" fmla="*/ 26 h 68"/>
                <a:gd name="T48" fmla="*/ 58 w 69"/>
                <a:gd name="T49" fmla="*/ 21 h 68"/>
                <a:gd name="T50" fmla="*/ 60 w 69"/>
                <a:gd name="T51" fmla="*/ 13 h 68"/>
                <a:gd name="T52" fmla="*/ 69 w 69"/>
                <a:gd name="T53" fmla="*/ 4 h 68"/>
                <a:gd name="T54" fmla="*/ 69 w 69"/>
                <a:gd name="T55" fmla="*/ 3 h 68"/>
                <a:gd name="T56" fmla="*/ 64 w 69"/>
                <a:gd name="T57" fmla="*/ 1 h 68"/>
                <a:gd name="T58" fmla="*/ 62 w 69"/>
                <a:gd name="T59" fmla="*/ 0 h 68"/>
                <a:gd name="T60" fmla="*/ 60 w 69"/>
                <a:gd name="T61" fmla="*/ 3 h 68"/>
                <a:gd name="T62" fmla="*/ 55 w 69"/>
                <a:gd name="T63" fmla="*/ 8 h 68"/>
                <a:gd name="T64" fmla="*/ 53 w 69"/>
                <a:gd name="T65" fmla="*/ 10 h 68"/>
                <a:gd name="T66" fmla="*/ 47 w 69"/>
                <a:gd name="T67" fmla="*/ 14 h 68"/>
                <a:gd name="T68" fmla="*/ 47 w 69"/>
                <a:gd name="T69" fmla="*/ 14 h 68"/>
                <a:gd name="T70" fmla="*/ 44 w 69"/>
                <a:gd name="T71" fmla="*/ 15 h 68"/>
                <a:gd name="T72" fmla="*/ 44 w 69"/>
                <a:gd name="T73" fmla="*/ 16 h 68"/>
                <a:gd name="T74" fmla="*/ 45 w 69"/>
                <a:gd name="T75" fmla="*/ 19 h 68"/>
                <a:gd name="T76" fmla="*/ 41 w 69"/>
                <a:gd name="T77" fmla="*/ 21 h 68"/>
                <a:gd name="T78" fmla="*/ 38 w 69"/>
                <a:gd name="T79" fmla="*/ 21 h 68"/>
                <a:gd name="T80" fmla="*/ 35 w 69"/>
                <a:gd name="T81" fmla="*/ 21 h 68"/>
                <a:gd name="T82" fmla="*/ 30 w 69"/>
                <a:gd name="T83" fmla="*/ 19 h 68"/>
                <a:gd name="T84" fmla="*/ 28 w 69"/>
                <a:gd name="T85" fmla="*/ 18 h 68"/>
                <a:gd name="T86" fmla="*/ 24 w 69"/>
                <a:gd name="T87" fmla="*/ 22 h 68"/>
                <a:gd name="T88" fmla="*/ 23 w 69"/>
                <a:gd name="T89" fmla="*/ 25 h 68"/>
                <a:gd name="T90" fmla="*/ 4 w 69"/>
                <a:gd name="T91" fmla="*/ 36 h 68"/>
                <a:gd name="T92" fmla="*/ 1 w 69"/>
                <a:gd name="T93" fmla="*/ 37 h 68"/>
                <a:gd name="T94" fmla="*/ 1 w 69"/>
                <a:gd name="T95" fmla="*/ 37 h 68"/>
                <a:gd name="T96" fmla="*/ 1 w 69"/>
                <a:gd name="T97" fmla="*/ 37 h 68"/>
                <a:gd name="T98" fmla="*/ 0 w 69"/>
                <a:gd name="T99" fmla="*/ 38 h 68"/>
                <a:gd name="T100" fmla="*/ 0 w 69"/>
                <a:gd name="T101" fmla="*/ 38 h 68"/>
                <a:gd name="T102" fmla="*/ 0 w 69"/>
                <a:gd name="T103" fmla="*/ 38 h 68"/>
                <a:gd name="T104" fmla="*/ 0 w 69"/>
                <a:gd name="T105" fmla="*/ 38 h 68"/>
                <a:gd name="T106" fmla="*/ 0 w 69"/>
                <a:gd name="T107" fmla="*/ 39 h 68"/>
                <a:gd name="T108" fmla="*/ 0 w 69"/>
                <a:gd name="T109" fmla="*/ 39 h 68"/>
                <a:gd name="T110" fmla="*/ 11 w 69"/>
                <a:gd name="T111" fmla="*/ 46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9" h="68">
                  <a:moveTo>
                    <a:pt x="11" y="46"/>
                  </a:moveTo>
                  <a:cubicBezTo>
                    <a:pt x="15" y="50"/>
                    <a:pt x="10" y="54"/>
                    <a:pt x="7" y="58"/>
                  </a:cubicBezTo>
                  <a:cubicBezTo>
                    <a:pt x="6" y="58"/>
                    <a:pt x="5" y="59"/>
                    <a:pt x="4" y="60"/>
                  </a:cubicBezTo>
                  <a:cubicBezTo>
                    <a:pt x="4" y="61"/>
                    <a:pt x="4" y="61"/>
                    <a:pt x="4" y="61"/>
                  </a:cubicBezTo>
                  <a:cubicBezTo>
                    <a:pt x="4" y="61"/>
                    <a:pt x="4" y="61"/>
                    <a:pt x="5" y="62"/>
                  </a:cubicBezTo>
                  <a:cubicBezTo>
                    <a:pt x="5" y="62"/>
                    <a:pt x="7" y="64"/>
                    <a:pt x="7" y="66"/>
                  </a:cubicBezTo>
                  <a:cubicBezTo>
                    <a:pt x="7" y="67"/>
                    <a:pt x="8" y="68"/>
                    <a:pt x="9" y="68"/>
                  </a:cubicBezTo>
                  <a:cubicBezTo>
                    <a:pt x="9" y="68"/>
                    <a:pt x="9" y="68"/>
                    <a:pt x="9" y="68"/>
                  </a:cubicBezTo>
                  <a:cubicBezTo>
                    <a:pt x="10" y="65"/>
                    <a:pt x="12" y="65"/>
                    <a:pt x="14" y="65"/>
                  </a:cubicBezTo>
                  <a:cubicBezTo>
                    <a:pt x="15" y="65"/>
                    <a:pt x="16" y="65"/>
                    <a:pt x="16" y="65"/>
                  </a:cubicBezTo>
                  <a:cubicBezTo>
                    <a:pt x="18" y="65"/>
                    <a:pt x="21" y="65"/>
                    <a:pt x="22" y="66"/>
                  </a:cubicBezTo>
                  <a:cubicBezTo>
                    <a:pt x="22" y="66"/>
                    <a:pt x="22" y="66"/>
                    <a:pt x="22" y="66"/>
                  </a:cubicBezTo>
                  <a:cubicBezTo>
                    <a:pt x="23" y="65"/>
                    <a:pt x="24" y="64"/>
                    <a:pt x="25" y="64"/>
                  </a:cubicBezTo>
                  <a:cubicBezTo>
                    <a:pt x="26" y="63"/>
                    <a:pt x="27" y="62"/>
                    <a:pt x="27" y="62"/>
                  </a:cubicBezTo>
                  <a:cubicBezTo>
                    <a:pt x="29" y="60"/>
                    <a:pt x="33" y="59"/>
                    <a:pt x="39" y="59"/>
                  </a:cubicBezTo>
                  <a:cubicBezTo>
                    <a:pt x="39" y="59"/>
                    <a:pt x="40" y="59"/>
                    <a:pt x="40" y="59"/>
                  </a:cubicBezTo>
                  <a:cubicBezTo>
                    <a:pt x="40" y="59"/>
                    <a:pt x="40" y="59"/>
                    <a:pt x="41" y="59"/>
                  </a:cubicBezTo>
                  <a:cubicBezTo>
                    <a:pt x="41" y="59"/>
                    <a:pt x="41" y="59"/>
                    <a:pt x="41" y="59"/>
                  </a:cubicBezTo>
                  <a:cubicBezTo>
                    <a:pt x="42" y="59"/>
                    <a:pt x="42" y="59"/>
                    <a:pt x="42" y="59"/>
                  </a:cubicBezTo>
                  <a:cubicBezTo>
                    <a:pt x="38" y="55"/>
                    <a:pt x="35" y="52"/>
                    <a:pt x="34" y="51"/>
                  </a:cubicBezTo>
                  <a:cubicBezTo>
                    <a:pt x="32" y="50"/>
                    <a:pt x="30" y="48"/>
                    <a:pt x="31" y="45"/>
                  </a:cubicBezTo>
                  <a:cubicBezTo>
                    <a:pt x="31" y="41"/>
                    <a:pt x="34" y="38"/>
                    <a:pt x="37" y="38"/>
                  </a:cubicBezTo>
                  <a:cubicBezTo>
                    <a:pt x="40" y="37"/>
                    <a:pt x="47" y="32"/>
                    <a:pt x="51" y="29"/>
                  </a:cubicBezTo>
                  <a:cubicBezTo>
                    <a:pt x="54" y="28"/>
                    <a:pt x="55" y="26"/>
                    <a:pt x="57" y="26"/>
                  </a:cubicBezTo>
                  <a:cubicBezTo>
                    <a:pt x="57" y="25"/>
                    <a:pt x="58" y="24"/>
                    <a:pt x="58" y="21"/>
                  </a:cubicBezTo>
                  <a:cubicBezTo>
                    <a:pt x="58" y="19"/>
                    <a:pt x="58" y="16"/>
                    <a:pt x="60" y="13"/>
                  </a:cubicBezTo>
                  <a:cubicBezTo>
                    <a:pt x="61" y="11"/>
                    <a:pt x="65" y="7"/>
                    <a:pt x="69" y="4"/>
                  </a:cubicBezTo>
                  <a:cubicBezTo>
                    <a:pt x="69" y="4"/>
                    <a:pt x="69" y="3"/>
                    <a:pt x="69" y="3"/>
                  </a:cubicBezTo>
                  <a:cubicBezTo>
                    <a:pt x="67" y="3"/>
                    <a:pt x="65" y="2"/>
                    <a:pt x="64" y="1"/>
                  </a:cubicBezTo>
                  <a:cubicBezTo>
                    <a:pt x="63" y="0"/>
                    <a:pt x="62" y="0"/>
                    <a:pt x="62" y="0"/>
                  </a:cubicBezTo>
                  <a:cubicBezTo>
                    <a:pt x="61" y="0"/>
                    <a:pt x="61" y="2"/>
                    <a:pt x="60" y="3"/>
                  </a:cubicBezTo>
                  <a:cubicBezTo>
                    <a:pt x="59" y="5"/>
                    <a:pt x="58" y="8"/>
                    <a:pt x="55" y="8"/>
                  </a:cubicBezTo>
                  <a:cubicBezTo>
                    <a:pt x="55" y="8"/>
                    <a:pt x="54" y="9"/>
                    <a:pt x="53" y="10"/>
                  </a:cubicBezTo>
                  <a:cubicBezTo>
                    <a:pt x="52" y="11"/>
                    <a:pt x="51" y="14"/>
                    <a:pt x="47" y="14"/>
                  </a:cubicBezTo>
                  <a:cubicBezTo>
                    <a:pt x="47" y="14"/>
                    <a:pt x="47" y="14"/>
                    <a:pt x="47" y="14"/>
                  </a:cubicBezTo>
                  <a:cubicBezTo>
                    <a:pt x="46" y="14"/>
                    <a:pt x="45" y="15"/>
                    <a:pt x="44" y="15"/>
                  </a:cubicBezTo>
                  <a:cubicBezTo>
                    <a:pt x="44" y="15"/>
                    <a:pt x="44" y="15"/>
                    <a:pt x="44" y="16"/>
                  </a:cubicBezTo>
                  <a:cubicBezTo>
                    <a:pt x="45" y="16"/>
                    <a:pt x="46" y="18"/>
                    <a:pt x="45" y="19"/>
                  </a:cubicBezTo>
                  <a:cubicBezTo>
                    <a:pt x="44" y="21"/>
                    <a:pt x="42" y="21"/>
                    <a:pt x="41" y="21"/>
                  </a:cubicBezTo>
                  <a:cubicBezTo>
                    <a:pt x="40" y="21"/>
                    <a:pt x="39" y="21"/>
                    <a:pt x="38" y="21"/>
                  </a:cubicBezTo>
                  <a:cubicBezTo>
                    <a:pt x="37" y="21"/>
                    <a:pt x="36" y="21"/>
                    <a:pt x="35" y="21"/>
                  </a:cubicBezTo>
                  <a:cubicBezTo>
                    <a:pt x="32" y="21"/>
                    <a:pt x="31" y="20"/>
                    <a:pt x="30" y="19"/>
                  </a:cubicBezTo>
                  <a:cubicBezTo>
                    <a:pt x="29" y="18"/>
                    <a:pt x="29" y="18"/>
                    <a:pt x="28" y="18"/>
                  </a:cubicBezTo>
                  <a:cubicBezTo>
                    <a:pt x="27" y="18"/>
                    <a:pt x="25" y="21"/>
                    <a:pt x="24" y="22"/>
                  </a:cubicBezTo>
                  <a:cubicBezTo>
                    <a:pt x="24" y="23"/>
                    <a:pt x="23" y="24"/>
                    <a:pt x="23" y="25"/>
                  </a:cubicBezTo>
                  <a:cubicBezTo>
                    <a:pt x="21" y="28"/>
                    <a:pt x="13" y="32"/>
                    <a:pt x="4" y="36"/>
                  </a:cubicBezTo>
                  <a:cubicBezTo>
                    <a:pt x="3" y="36"/>
                    <a:pt x="2" y="37"/>
                    <a:pt x="1" y="37"/>
                  </a:cubicBezTo>
                  <a:cubicBezTo>
                    <a:pt x="1" y="37"/>
                    <a:pt x="1" y="37"/>
                    <a:pt x="1" y="37"/>
                  </a:cubicBezTo>
                  <a:cubicBezTo>
                    <a:pt x="1" y="37"/>
                    <a:pt x="1" y="37"/>
                    <a:pt x="1" y="37"/>
                  </a:cubicBezTo>
                  <a:cubicBezTo>
                    <a:pt x="1" y="37"/>
                    <a:pt x="0" y="37"/>
                    <a:pt x="0" y="38"/>
                  </a:cubicBezTo>
                  <a:cubicBezTo>
                    <a:pt x="0" y="38"/>
                    <a:pt x="0" y="38"/>
                    <a:pt x="0" y="38"/>
                  </a:cubicBezTo>
                  <a:cubicBezTo>
                    <a:pt x="0" y="38"/>
                    <a:pt x="0" y="38"/>
                    <a:pt x="0" y="38"/>
                  </a:cubicBezTo>
                  <a:cubicBezTo>
                    <a:pt x="0" y="38"/>
                    <a:pt x="0" y="38"/>
                    <a:pt x="0" y="38"/>
                  </a:cubicBezTo>
                  <a:cubicBezTo>
                    <a:pt x="0" y="38"/>
                    <a:pt x="0" y="38"/>
                    <a:pt x="0" y="39"/>
                  </a:cubicBezTo>
                  <a:cubicBezTo>
                    <a:pt x="0" y="39"/>
                    <a:pt x="0" y="39"/>
                    <a:pt x="0" y="39"/>
                  </a:cubicBezTo>
                  <a:cubicBezTo>
                    <a:pt x="5" y="40"/>
                    <a:pt x="9" y="43"/>
                    <a:pt x="11" y="46"/>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dirty="0">
                <a:latin typeface="Lato Light"/>
                <a:cs typeface="Lato Light"/>
              </a:endParaRPr>
            </a:p>
          </p:txBody>
        </p:sp>
        <p:sp>
          <p:nvSpPr>
            <p:cNvPr id="846" name="Freeform 1124"/>
            <p:cNvSpPr>
              <a:spLocks/>
            </p:cNvSpPr>
            <p:nvPr/>
          </p:nvSpPr>
          <p:spPr bwMode="auto">
            <a:xfrm>
              <a:off x="4256" y="2007"/>
              <a:ext cx="85" cy="194"/>
            </a:xfrm>
            <a:custGeom>
              <a:avLst/>
              <a:gdLst>
                <a:gd name="T0" fmla="*/ 84 w 89"/>
                <a:gd name="T1" fmla="*/ 92 h 204"/>
                <a:gd name="T2" fmla="*/ 86 w 89"/>
                <a:gd name="T3" fmla="*/ 90 h 204"/>
                <a:gd name="T4" fmla="*/ 87 w 89"/>
                <a:gd name="T5" fmla="*/ 89 h 204"/>
                <a:gd name="T6" fmla="*/ 88 w 89"/>
                <a:gd name="T7" fmla="*/ 86 h 204"/>
                <a:gd name="T8" fmla="*/ 89 w 89"/>
                <a:gd name="T9" fmla="*/ 84 h 204"/>
                <a:gd name="T10" fmla="*/ 85 w 89"/>
                <a:gd name="T11" fmla="*/ 85 h 204"/>
                <a:gd name="T12" fmla="*/ 83 w 89"/>
                <a:gd name="T13" fmla="*/ 84 h 204"/>
                <a:gd name="T14" fmla="*/ 76 w 89"/>
                <a:gd name="T15" fmla="*/ 77 h 204"/>
                <a:gd name="T16" fmla="*/ 74 w 89"/>
                <a:gd name="T17" fmla="*/ 67 h 204"/>
                <a:gd name="T18" fmla="*/ 67 w 89"/>
                <a:gd name="T19" fmla="*/ 61 h 204"/>
                <a:gd name="T20" fmla="*/ 59 w 89"/>
                <a:gd name="T21" fmla="*/ 53 h 204"/>
                <a:gd name="T22" fmla="*/ 54 w 89"/>
                <a:gd name="T23" fmla="*/ 47 h 204"/>
                <a:gd name="T24" fmla="*/ 66 w 89"/>
                <a:gd name="T25" fmla="*/ 14 h 204"/>
                <a:gd name="T26" fmla="*/ 56 w 89"/>
                <a:gd name="T27" fmla="*/ 0 h 204"/>
                <a:gd name="T28" fmla="*/ 54 w 89"/>
                <a:gd name="T29" fmla="*/ 1 h 204"/>
                <a:gd name="T30" fmla="*/ 53 w 89"/>
                <a:gd name="T31" fmla="*/ 3 h 204"/>
                <a:gd name="T32" fmla="*/ 51 w 89"/>
                <a:gd name="T33" fmla="*/ 6 h 204"/>
                <a:gd name="T34" fmla="*/ 52 w 89"/>
                <a:gd name="T35" fmla="*/ 12 h 204"/>
                <a:gd name="T36" fmla="*/ 43 w 89"/>
                <a:gd name="T37" fmla="*/ 14 h 204"/>
                <a:gd name="T38" fmla="*/ 30 w 89"/>
                <a:gd name="T39" fmla="*/ 26 h 204"/>
                <a:gd name="T40" fmla="*/ 24 w 89"/>
                <a:gd name="T41" fmla="*/ 49 h 204"/>
                <a:gd name="T42" fmla="*/ 20 w 89"/>
                <a:gd name="T43" fmla="*/ 56 h 204"/>
                <a:gd name="T44" fmla="*/ 13 w 89"/>
                <a:gd name="T45" fmla="*/ 57 h 204"/>
                <a:gd name="T46" fmla="*/ 11 w 89"/>
                <a:gd name="T47" fmla="*/ 72 h 204"/>
                <a:gd name="T48" fmla="*/ 10 w 89"/>
                <a:gd name="T49" fmla="*/ 74 h 204"/>
                <a:gd name="T50" fmla="*/ 10 w 89"/>
                <a:gd name="T51" fmla="*/ 76 h 204"/>
                <a:gd name="T52" fmla="*/ 9 w 89"/>
                <a:gd name="T53" fmla="*/ 77 h 204"/>
                <a:gd name="T54" fmla="*/ 8 w 89"/>
                <a:gd name="T55" fmla="*/ 78 h 204"/>
                <a:gd name="T56" fmla="*/ 7 w 89"/>
                <a:gd name="T57" fmla="*/ 78 h 204"/>
                <a:gd name="T58" fmla="*/ 4 w 89"/>
                <a:gd name="T59" fmla="*/ 85 h 204"/>
                <a:gd name="T60" fmla="*/ 4 w 89"/>
                <a:gd name="T61" fmla="*/ 86 h 204"/>
                <a:gd name="T62" fmla="*/ 3 w 89"/>
                <a:gd name="T63" fmla="*/ 87 h 204"/>
                <a:gd name="T64" fmla="*/ 1 w 89"/>
                <a:gd name="T65" fmla="*/ 88 h 204"/>
                <a:gd name="T66" fmla="*/ 9 w 89"/>
                <a:gd name="T67" fmla="*/ 97 h 204"/>
                <a:gd name="T68" fmla="*/ 21 w 89"/>
                <a:gd name="T69" fmla="*/ 142 h 204"/>
                <a:gd name="T70" fmla="*/ 34 w 89"/>
                <a:gd name="T71" fmla="*/ 144 h 204"/>
                <a:gd name="T72" fmla="*/ 46 w 89"/>
                <a:gd name="T73" fmla="*/ 130 h 204"/>
                <a:gd name="T74" fmla="*/ 57 w 89"/>
                <a:gd name="T75" fmla="*/ 150 h 204"/>
                <a:gd name="T76" fmla="*/ 67 w 89"/>
                <a:gd name="T77" fmla="*/ 193 h 204"/>
                <a:gd name="T78" fmla="*/ 71 w 89"/>
                <a:gd name="T79" fmla="*/ 198 h 204"/>
                <a:gd name="T80" fmla="*/ 73 w 89"/>
                <a:gd name="T81" fmla="*/ 194 h 204"/>
                <a:gd name="T82" fmla="*/ 70 w 89"/>
                <a:gd name="T83" fmla="*/ 182 h 204"/>
                <a:gd name="T84" fmla="*/ 62 w 89"/>
                <a:gd name="T85" fmla="*/ 155 h 204"/>
                <a:gd name="T86" fmla="*/ 64 w 89"/>
                <a:gd name="T87" fmla="*/ 146 h 204"/>
                <a:gd name="T88" fmla="*/ 65 w 89"/>
                <a:gd name="T89" fmla="*/ 145 h 204"/>
                <a:gd name="T90" fmla="*/ 53 w 89"/>
                <a:gd name="T91" fmla="*/ 125 h 204"/>
                <a:gd name="T92" fmla="*/ 64 w 89"/>
                <a:gd name="T93" fmla="*/ 102 h 204"/>
                <a:gd name="T94" fmla="*/ 77 w 89"/>
                <a:gd name="T95" fmla="*/ 96 h 204"/>
                <a:gd name="T96" fmla="*/ 81 w 89"/>
                <a:gd name="T97" fmla="*/ 93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9" h="204">
                  <a:moveTo>
                    <a:pt x="81" y="93"/>
                  </a:moveTo>
                  <a:cubicBezTo>
                    <a:pt x="83" y="92"/>
                    <a:pt x="83" y="92"/>
                    <a:pt x="83" y="92"/>
                  </a:cubicBezTo>
                  <a:cubicBezTo>
                    <a:pt x="83" y="92"/>
                    <a:pt x="84" y="92"/>
                    <a:pt x="84" y="92"/>
                  </a:cubicBezTo>
                  <a:cubicBezTo>
                    <a:pt x="85" y="91"/>
                    <a:pt x="85" y="91"/>
                    <a:pt x="85" y="91"/>
                  </a:cubicBezTo>
                  <a:cubicBezTo>
                    <a:pt x="85" y="91"/>
                    <a:pt x="85" y="91"/>
                    <a:pt x="85" y="91"/>
                  </a:cubicBezTo>
                  <a:cubicBezTo>
                    <a:pt x="85" y="91"/>
                    <a:pt x="86" y="91"/>
                    <a:pt x="86" y="90"/>
                  </a:cubicBezTo>
                  <a:cubicBezTo>
                    <a:pt x="86" y="90"/>
                    <a:pt x="86" y="90"/>
                    <a:pt x="86" y="90"/>
                  </a:cubicBezTo>
                  <a:cubicBezTo>
                    <a:pt x="86" y="90"/>
                    <a:pt x="86" y="90"/>
                    <a:pt x="86" y="89"/>
                  </a:cubicBezTo>
                  <a:cubicBezTo>
                    <a:pt x="86" y="89"/>
                    <a:pt x="87" y="89"/>
                    <a:pt x="87" y="89"/>
                  </a:cubicBezTo>
                  <a:cubicBezTo>
                    <a:pt x="87" y="88"/>
                    <a:pt x="87" y="88"/>
                    <a:pt x="87" y="88"/>
                  </a:cubicBezTo>
                  <a:cubicBezTo>
                    <a:pt x="87" y="87"/>
                    <a:pt x="87" y="87"/>
                    <a:pt x="87" y="87"/>
                  </a:cubicBezTo>
                  <a:cubicBezTo>
                    <a:pt x="87" y="87"/>
                    <a:pt x="88" y="86"/>
                    <a:pt x="88" y="86"/>
                  </a:cubicBezTo>
                  <a:cubicBezTo>
                    <a:pt x="88" y="86"/>
                    <a:pt x="88" y="86"/>
                    <a:pt x="88" y="85"/>
                  </a:cubicBezTo>
                  <a:cubicBezTo>
                    <a:pt x="88" y="85"/>
                    <a:pt x="89" y="85"/>
                    <a:pt x="89" y="85"/>
                  </a:cubicBezTo>
                  <a:cubicBezTo>
                    <a:pt x="89" y="84"/>
                    <a:pt x="89" y="84"/>
                    <a:pt x="89" y="84"/>
                  </a:cubicBezTo>
                  <a:cubicBezTo>
                    <a:pt x="89" y="84"/>
                    <a:pt x="88" y="84"/>
                    <a:pt x="88" y="85"/>
                  </a:cubicBezTo>
                  <a:cubicBezTo>
                    <a:pt x="88" y="85"/>
                    <a:pt x="87" y="85"/>
                    <a:pt x="87" y="85"/>
                  </a:cubicBezTo>
                  <a:cubicBezTo>
                    <a:pt x="87" y="85"/>
                    <a:pt x="86" y="85"/>
                    <a:pt x="85" y="85"/>
                  </a:cubicBezTo>
                  <a:cubicBezTo>
                    <a:pt x="85" y="85"/>
                    <a:pt x="85" y="85"/>
                    <a:pt x="85" y="85"/>
                  </a:cubicBezTo>
                  <a:cubicBezTo>
                    <a:pt x="84" y="85"/>
                    <a:pt x="84" y="84"/>
                    <a:pt x="83" y="84"/>
                  </a:cubicBezTo>
                  <a:cubicBezTo>
                    <a:pt x="83" y="84"/>
                    <a:pt x="83" y="84"/>
                    <a:pt x="83" y="84"/>
                  </a:cubicBezTo>
                  <a:cubicBezTo>
                    <a:pt x="82" y="84"/>
                    <a:pt x="82" y="83"/>
                    <a:pt x="81" y="83"/>
                  </a:cubicBezTo>
                  <a:cubicBezTo>
                    <a:pt x="80" y="82"/>
                    <a:pt x="80" y="80"/>
                    <a:pt x="80" y="78"/>
                  </a:cubicBezTo>
                  <a:cubicBezTo>
                    <a:pt x="80" y="77"/>
                    <a:pt x="77" y="77"/>
                    <a:pt x="76" y="77"/>
                  </a:cubicBezTo>
                  <a:cubicBezTo>
                    <a:pt x="75" y="77"/>
                    <a:pt x="74" y="77"/>
                    <a:pt x="73" y="76"/>
                  </a:cubicBezTo>
                  <a:cubicBezTo>
                    <a:pt x="72" y="74"/>
                    <a:pt x="73" y="71"/>
                    <a:pt x="74" y="68"/>
                  </a:cubicBezTo>
                  <a:cubicBezTo>
                    <a:pt x="74" y="67"/>
                    <a:pt x="74" y="67"/>
                    <a:pt x="74" y="67"/>
                  </a:cubicBezTo>
                  <a:cubicBezTo>
                    <a:pt x="74" y="67"/>
                    <a:pt x="74" y="66"/>
                    <a:pt x="74" y="66"/>
                  </a:cubicBezTo>
                  <a:cubicBezTo>
                    <a:pt x="74" y="65"/>
                    <a:pt x="73" y="65"/>
                    <a:pt x="72" y="65"/>
                  </a:cubicBezTo>
                  <a:cubicBezTo>
                    <a:pt x="70" y="65"/>
                    <a:pt x="68" y="64"/>
                    <a:pt x="67" y="61"/>
                  </a:cubicBezTo>
                  <a:cubicBezTo>
                    <a:pt x="66" y="59"/>
                    <a:pt x="65" y="56"/>
                    <a:pt x="66" y="54"/>
                  </a:cubicBezTo>
                  <a:cubicBezTo>
                    <a:pt x="65" y="53"/>
                    <a:pt x="64" y="53"/>
                    <a:pt x="62" y="53"/>
                  </a:cubicBezTo>
                  <a:cubicBezTo>
                    <a:pt x="61" y="53"/>
                    <a:pt x="59" y="53"/>
                    <a:pt x="59" y="53"/>
                  </a:cubicBezTo>
                  <a:cubicBezTo>
                    <a:pt x="57" y="54"/>
                    <a:pt x="56" y="54"/>
                    <a:pt x="55" y="53"/>
                  </a:cubicBezTo>
                  <a:cubicBezTo>
                    <a:pt x="54" y="52"/>
                    <a:pt x="54" y="51"/>
                    <a:pt x="54" y="49"/>
                  </a:cubicBezTo>
                  <a:cubicBezTo>
                    <a:pt x="54" y="48"/>
                    <a:pt x="54" y="47"/>
                    <a:pt x="54" y="47"/>
                  </a:cubicBezTo>
                  <a:cubicBezTo>
                    <a:pt x="52" y="42"/>
                    <a:pt x="61" y="32"/>
                    <a:pt x="64" y="29"/>
                  </a:cubicBezTo>
                  <a:cubicBezTo>
                    <a:pt x="67" y="26"/>
                    <a:pt x="66" y="22"/>
                    <a:pt x="66" y="18"/>
                  </a:cubicBezTo>
                  <a:cubicBezTo>
                    <a:pt x="66" y="17"/>
                    <a:pt x="66" y="15"/>
                    <a:pt x="66" y="14"/>
                  </a:cubicBezTo>
                  <a:cubicBezTo>
                    <a:pt x="66" y="10"/>
                    <a:pt x="65" y="10"/>
                    <a:pt x="63" y="10"/>
                  </a:cubicBezTo>
                  <a:cubicBezTo>
                    <a:pt x="59" y="10"/>
                    <a:pt x="59" y="5"/>
                    <a:pt x="59" y="2"/>
                  </a:cubicBezTo>
                  <a:cubicBezTo>
                    <a:pt x="59" y="1"/>
                    <a:pt x="57" y="0"/>
                    <a:pt x="56" y="0"/>
                  </a:cubicBezTo>
                  <a:cubicBezTo>
                    <a:pt x="55" y="0"/>
                    <a:pt x="55" y="0"/>
                    <a:pt x="55" y="1"/>
                  </a:cubicBezTo>
                  <a:cubicBezTo>
                    <a:pt x="54" y="1"/>
                    <a:pt x="54" y="1"/>
                    <a:pt x="54" y="1"/>
                  </a:cubicBezTo>
                  <a:cubicBezTo>
                    <a:pt x="54" y="1"/>
                    <a:pt x="54" y="1"/>
                    <a:pt x="54" y="1"/>
                  </a:cubicBezTo>
                  <a:cubicBezTo>
                    <a:pt x="54" y="1"/>
                    <a:pt x="54" y="1"/>
                    <a:pt x="53" y="1"/>
                  </a:cubicBezTo>
                  <a:cubicBezTo>
                    <a:pt x="53" y="2"/>
                    <a:pt x="53" y="2"/>
                    <a:pt x="53" y="3"/>
                  </a:cubicBezTo>
                  <a:cubicBezTo>
                    <a:pt x="53" y="3"/>
                    <a:pt x="53" y="3"/>
                    <a:pt x="53" y="3"/>
                  </a:cubicBezTo>
                  <a:cubicBezTo>
                    <a:pt x="53" y="3"/>
                    <a:pt x="53" y="4"/>
                    <a:pt x="52" y="4"/>
                  </a:cubicBezTo>
                  <a:cubicBezTo>
                    <a:pt x="52" y="4"/>
                    <a:pt x="52" y="4"/>
                    <a:pt x="52" y="5"/>
                  </a:cubicBezTo>
                  <a:cubicBezTo>
                    <a:pt x="52" y="5"/>
                    <a:pt x="52" y="6"/>
                    <a:pt x="51" y="6"/>
                  </a:cubicBezTo>
                  <a:cubicBezTo>
                    <a:pt x="51" y="6"/>
                    <a:pt x="51" y="6"/>
                    <a:pt x="51" y="6"/>
                  </a:cubicBezTo>
                  <a:cubicBezTo>
                    <a:pt x="51" y="7"/>
                    <a:pt x="50" y="7"/>
                    <a:pt x="50" y="7"/>
                  </a:cubicBezTo>
                  <a:cubicBezTo>
                    <a:pt x="50" y="7"/>
                    <a:pt x="50" y="9"/>
                    <a:pt x="52" y="12"/>
                  </a:cubicBezTo>
                  <a:cubicBezTo>
                    <a:pt x="53" y="13"/>
                    <a:pt x="53" y="15"/>
                    <a:pt x="52" y="16"/>
                  </a:cubicBezTo>
                  <a:cubicBezTo>
                    <a:pt x="52" y="16"/>
                    <a:pt x="51" y="17"/>
                    <a:pt x="49" y="17"/>
                  </a:cubicBezTo>
                  <a:cubicBezTo>
                    <a:pt x="48" y="17"/>
                    <a:pt x="45" y="16"/>
                    <a:pt x="43" y="14"/>
                  </a:cubicBezTo>
                  <a:cubicBezTo>
                    <a:pt x="42" y="15"/>
                    <a:pt x="40" y="16"/>
                    <a:pt x="37" y="18"/>
                  </a:cubicBezTo>
                  <a:cubicBezTo>
                    <a:pt x="36" y="19"/>
                    <a:pt x="35" y="20"/>
                    <a:pt x="34" y="20"/>
                  </a:cubicBezTo>
                  <a:cubicBezTo>
                    <a:pt x="32" y="22"/>
                    <a:pt x="30" y="23"/>
                    <a:pt x="30" y="26"/>
                  </a:cubicBezTo>
                  <a:cubicBezTo>
                    <a:pt x="30" y="29"/>
                    <a:pt x="29" y="31"/>
                    <a:pt x="28" y="33"/>
                  </a:cubicBezTo>
                  <a:cubicBezTo>
                    <a:pt x="27" y="36"/>
                    <a:pt x="27" y="38"/>
                    <a:pt x="27" y="39"/>
                  </a:cubicBezTo>
                  <a:cubicBezTo>
                    <a:pt x="28" y="42"/>
                    <a:pt x="26" y="46"/>
                    <a:pt x="24" y="49"/>
                  </a:cubicBezTo>
                  <a:cubicBezTo>
                    <a:pt x="24" y="51"/>
                    <a:pt x="23" y="53"/>
                    <a:pt x="23" y="53"/>
                  </a:cubicBezTo>
                  <a:cubicBezTo>
                    <a:pt x="23" y="54"/>
                    <a:pt x="23" y="55"/>
                    <a:pt x="22" y="55"/>
                  </a:cubicBezTo>
                  <a:cubicBezTo>
                    <a:pt x="22" y="56"/>
                    <a:pt x="20" y="56"/>
                    <a:pt x="20" y="56"/>
                  </a:cubicBezTo>
                  <a:cubicBezTo>
                    <a:pt x="18" y="56"/>
                    <a:pt x="16" y="56"/>
                    <a:pt x="14" y="55"/>
                  </a:cubicBezTo>
                  <a:cubicBezTo>
                    <a:pt x="14" y="55"/>
                    <a:pt x="14" y="55"/>
                    <a:pt x="13" y="55"/>
                  </a:cubicBezTo>
                  <a:cubicBezTo>
                    <a:pt x="13" y="56"/>
                    <a:pt x="13" y="57"/>
                    <a:pt x="13" y="57"/>
                  </a:cubicBezTo>
                  <a:cubicBezTo>
                    <a:pt x="13" y="60"/>
                    <a:pt x="13" y="63"/>
                    <a:pt x="12" y="65"/>
                  </a:cubicBezTo>
                  <a:cubicBezTo>
                    <a:pt x="11" y="66"/>
                    <a:pt x="11" y="69"/>
                    <a:pt x="11" y="70"/>
                  </a:cubicBezTo>
                  <a:cubicBezTo>
                    <a:pt x="11" y="71"/>
                    <a:pt x="11" y="71"/>
                    <a:pt x="11" y="72"/>
                  </a:cubicBezTo>
                  <a:cubicBezTo>
                    <a:pt x="11" y="72"/>
                    <a:pt x="11" y="72"/>
                    <a:pt x="11" y="72"/>
                  </a:cubicBezTo>
                  <a:cubicBezTo>
                    <a:pt x="11" y="72"/>
                    <a:pt x="10" y="73"/>
                    <a:pt x="10" y="73"/>
                  </a:cubicBezTo>
                  <a:cubicBezTo>
                    <a:pt x="10" y="73"/>
                    <a:pt x="10" y="73"/>
                    <a:pt x="10" y="74"/>
                  </a:cubicBezTo>
                  <a:cubicBezTo>
                    <a:pt x="10" y="74"/>
                    <a:pt x="10" y="74"/>
                    <a:pt x="10" y="74"/>
                  </a:cubicBezTo>
                  <a:cubicBezTo>
                    <a:pt x="10" y="75"/>
                    <a:pt x="10" y="75"/>
                    <a:pt x="10" y="75"/>
                  </a:cubicBezTo>
                  <a:cubicBezTo>
                    <a:pt x="10" y="75"/>
                    <a:pt x="10" y="75"/>
                    <a:pt x="10" y="76"/>
                  </a:cubicBezTo>
                  <a:cubicBezTo>
                    <a:pt x="10" y="76"/>
                    <a:pt x="10" y="76"/>
                    <a:pt x="10" y="76"/>
                  </a:cubicBezTo>
                  <a:cubicBezTo>
                    <a:pt x="10" y="76"/>
                    <a:pt x="10" y="76"/>
                    <a:pt x="9" y="77"/>
                  </a:cubicBezTo>
                  <a:cubicBezTo>
                    <a:pt x="9" y="77"/>
                    <a:pt x="9" y="77"/>
                    <a:pt x="9" y="77"/>
                  </a:cubicBezTo>
                  <a:cubicBezTo>
                    <a:pt x="9" y="77"/>
                    <a:pt x="9" y="77"/>
                    <a:pt x="9" y="77"/>
                  </a:cubicBezTo>
                  <a:cubicBezTo>
                    <a:pt x="9" y="78"/>
                    <a:pt x="9" y="78"/>
                    <a:pt x="8" y="78"/>
                  </a:cubicBezTo>
                  <a:cubicBezTo>
                    <a:pt x="8" y="78"/>
                    <a:pt x="8" y="78"/>
                    <a:pt x="8" y="78"/>
                  </a:cubicBezTo>
                  <a:cubicBezTo>
                    <a:pt x="8" y="78"/>
                    <a:pt x="8" y="78"/>
                    <a:pt x="7" y="78"/>
                  </a:cubicBezTo>
                  <a:cubicBezTo>
                    <a:pt x="7" y="78"/>
                    <a:pt x="7" y="78"/>
                    <a:pt x="7" y="78"/>
                  </a:cubicBezTo>
                  <a:cubicBezTo>
                    <a:pt x="7" y="78"/>
                    <a:pt x="7" y="78"/>
                    <a:pt x="7" y="78"/>
                  </a:cubicBezTo>
                  <a:cubicBezTo>
                    <a:pt x="7" y="78"/>
                    <a:pt x="7" y="78"/>
                    <a:pt x="7" y="79"/>
                  </a:cubicBezTo>
                  <a:cubicBezTo>
                    <a:pt x="7" y="79"/>
                    <a:pt x="7" y="79"/>
                    <a:pt x="7" y="79"/>
                  </a:cubicBezTo>
                  <a:cubicBezTo>
                    <a:pt x="6" y="80"/>
                    <a:pt x="4" y="83"/>
                    <a:pt x="4" y="85"/>
                  </a:cubicBezTo>
                  <a:cubicBezTo>
                    <a:pt x="4" y="85"/>
                    <a:pt x="4" y="85"/>
                    <a:pt x="4" y="85"/>
                  </a:cubicBezTo>
                  <a:cubicBezTo>
                    <a:pt x="4" y="85"/>
                    <a:pt x="4" y="85"/>
                    <a:pt x="4" y="85"/>
                  </a:cubicBezTo>
                  <a:cubicBezTo>
                    <a:pt x="4" y="86"/>
                    <a:pt x="4" y="86"/>
                    <a:pt x="4" y="86"/>
                  </a:cubicBezTo>
                  <a:cubicBezTo>
                    <a:pt x="3" y="86"/>
                    <a:pt x="3" y="86"/>
                    <a:pt x="3" y="86"/>
                  </a:cubicBezTo>
                  <a:cubicBezTo>
                    <a:pt x="3" y="86"/>
                    <a:pt x="3" y="86"/>
                    <a:pt x="3" y="87"/>
                  </a:cubicBezTo>
                  <a:cubicBezTo>
                    <a:pt x="3" y="87"/>
                    <a:pt x="3" y="87"/>
                    <a:pt x="3" y="87"/>
                  </a:cubicBezTo>
                  <a:cubicBezTo>
                    <a:pt x="2" y="87"/>
                    <a:pt x="2" y="87"/>
                    <a:pt x="2" y="87"/>
                  </a:cubicBezTo>
                  <a:cubicBezTo>
                    <a:pt x="2" y="87"/>
                    <a:pt x="2" y="87"/>
                    <a:pt x="2" y="87"/>
                  </a:cubicBezTo>
                  <a:cubicBezTo>
                    <a:pt x="1" y="87"/>
                    <a:pt x="1" y="88"/>
                    <a:pt x="1" y="88"/>
                  </a:cubicBezTo>
                  <a:cubicBezTo>
                    <a:pt x="1" y="88"/>
                    <a:pt x="1" y="88"/>
                    <a:pt x="0" y="88"/>
                  </a:cubicBezTo>
                  <a:cubicBezTo>
                    <a:pt x="0" y="88"/>
                    <a:pt x="0" y="88"/>
                    <a:pt x="0" y="88"/>
                  </a:cubicBezTo>
                  <a:cubicBezTo>
                    <a:pt x="2" y="92"/>
                    <a:pt x="6" y="96"/>
                    <a:pt x="9" y="97"/>
                  </a:cubicBezTo>
                  <a:cubicBezTo>
                    <a:pt x="15" y="99"/>
                    <a:pt x="19" y="108"/>
                    <a:pt x="23" y="121"/>
                  </a:cubicBezTo>
                  <a:cubicBezTo>
                    <a:pt x="25" y="129"/>
                    <a:pt x="24" y="137"/>
                    <a:pt x="21" y="141"/>
                  </a:cubicBezTo>
                  <a:cubicBezTo>
                    <a:pt x="21" y="142"/>
                    <a:pt x="21" y="142"/>
                    <a:pt x="21" y="142"/>
                  </a:cubicBezTo>
                  <a:cubicBezTo>
                    <a:pt x="21" y="143"/>
                    <a:pt x="22" y="143"/>
                    <a:pt x="23" y="143"/>
                  </a:cubicBezTo>
                  <a:cubicBezTo>
                    <a:pt x="24" y="144"/>
                    <a:pt x="24" y="144"/>
                    <a:pt x="25" y="144"/>
                  </a:cubicBezTo>
                  <a:cubicBezTo>
                    <a:pt x="29" y="146"/>
                    <a:pt x="32" y="146"/>
                    <a:pt x="34" y="144"/>
                  </a:cubicBezTo>
                  <a:cubicBezTo>
                    <a:pt x="35" y="142"/>
                    <a:pt x="36" y="141"/>
                    <a:pt x="38" y="139"/>
                  </a:cubicBezTo>
                  <a:cubicBezTo>
                    <a:pt x="40" y="137"/>
                    <a:pt x="42" y="135"/>
                    <a:pt x="43" y="133"/>
                  </a:cubicBezTo>
                  <a:cubicBezTo>
                    <a:pt x="43" y="131"/>
                    <a:pt x="45" y="130"/>
                    <a:pt x="46" y="130"/>
                  </a:cubicBezTo>
                  <a:cubicBezTo>
                    <a:pt x="47" y="130"/>
                    <a:pt x="49" y="132"/>
                    <a:pt x="50" y="134"/>
                  </a:cubicBezTo>
                  <a:cubicBezTo>
                    <a:pt x="51" y="135"/>
                    <a:pt x="51" y="136"/>
                    <a:pt x="52" y="137"/>
                  </a:cubicBezTo>
                  <a:cubicBezTo>
                    <a:pt x="55" y="139"/>
                    <a:pt x="57" y="144"/>
                    <a:pt x="57" y="150"/>
                  </a:cubicBezTo>
                  <a:cubicBezTo>
                    <a:pt x="57" y="153"/>
                    <a:pt x="57" y="153"/>
                    <a:pt x="57" y="153"/>
                  </a:cubicBezTo>
                  <a:cubicBezTo>
                    <a:pt x="58" y="158"/>
                    <a:pt x="59" y="170"/>
                    <a:pt x="62" y="173"/>
                  </a:cubicBezTo>
                  <a:cubicBezTo>
                    <a:pt x="68" y="179"/>
                    <a:pt x="69" y="190"/>
                    <a:pt x="67" y="193"/>
                  </a:cubicBezTo>
                  <a:cubicBezTo>
                    <a:pt x="67" y="195"/>
                    <a:pt x="67" y="197"/>
                    <a:pt x="68" y="199"/>
                  </a:cubicBezTo>
                  <a:cubicBezTo>
                    <a:pt x="68" y="200"/>
                    <a:pt x="69" y="202"/>
                    <a:pt x="69" y="204"/>
                  </a:cubicBezTo>
                  <a:cubicBezTo>
                    <a:pt x="70" y="202"/>
                    <a:pt x="70" y="200"/>
                    <a:pt x="71" y="198"/>
                  </a:cubicBezTo>
                  <a:cubicBezTo>
                    <a:pt x="71" y="198"/>
                    <a:pt x="71" y="198"/>
                    <a:pt x="71" y="197"/>
                  </a:cubicBezTo>
                  <a:cubicBezTo>
                    <a:pt x="72" y="197"/>
                    <a:pt x="72" y="196"/>
                    <a:pt x="72" y="195"/>
                  </a:cubicBezTo>
                  <a:cubicBezTo>
                    <a:pt x="72" y="194"/>
                    <a:pt x="73" y="194"/>
                    <a:pt x="73" y="194"/>
                  </a:cubicBezTo>
                  <a:cubicBezTo>
                    <a:pt x="73" y="193"/>
                    <a:pt x="73" y="192"/>
                    <a:pt x="74" y="190"/>
                  </a:cubicBezTo>
                  <a:cubicBezTo>
                    <a:pt x="74" y="189"/>
                    <a:pt x="73" y="188"/>
                    <a:pt x="72" y="187"/>
                  </a:cubicBezTo>
                  <a:cubicBezTo>
                    <a:pt x="71" y="186"/>
                    <a:pt x="70" y="184"/>
                    <a:pt x="70" y="182"/>
                  </a:cubicBezTo>
                  <a:cubicBezTo>
                    <a:pt x="70" y="179"/>
                    <a:pt x="70" y="173"/>
                    <a:pt x="66" y="170"/>
                  </a:cubicBezTo>
                  <a:cubicBezTo>
                    <a:pt x="63" y="167"/>
                    <a:pt x="61" y="162"/>
                    <a:pt x="61" y="159"/>
                  </a:cubicBezTo>
                  <a:cubicBezTo>
                    <a:pt x="61" y="157"/>
                    <a:pt x="61" y="156"/>
                    <a:pt x="62" y="155"/>
                  </a:cubicBezTo>
                  <a:cubicBezTo>
                    <a:pt x="63" y="154"/>
                    <a:pt x="63" y="152"/>
                    <a:pt x="63" y="150"/>
                  </a:cubicBezTo>
                  <a:cubicBezTo>
                    <a:pt x="63" y="149"/>
                    <a:pt x="63" y="148"/>
                    <a:pt x="64" y="147"/>
                  </a:cubicBezTo>
                  <a:cubicBezTo>
                    <a:pt x="64" y="146"/>
                    <a:pt x="64" y="146"/>
                    <a:pt x="64" y="146"/>
                  </a:cubicBezTo>
                  <a:cubicBezTo>
                    <a:pt x="65" y="146"/>
                    <a:pt x="65" y="146"/>
                    <a:pt x="65" y="146"/>
                  </a:cubicBezTo>
                  <a:cubicBezTo>
                    <a:pt x="65" y="146"/>
                    <a:pt x="65" y="146"/>
                    <a:pt x="65" y="145"/>
                  </a:cubicBezTo>
                  <a:cubicBezTo>
                    <a:pt x="65" y="145"/>
                    <a:pt x="65" y="145"/>
                    <a:pt x="65" y="145"/>
                  </a:cubicBezTo>
                  <a:cubicBezTo>
                    <a:pt x="63" y="143"/>
                    <a:pt x="63" y="141"/>
                    <a:pt x="63" y="139"/>
                  </a:cubicBezTo>
                  <a:cubicBezTo>
                    <a:pt x="63" y="138"/>
                    <a:pt x="63" y="137"/>
                    <a:pt x="63" y="137"/>
                  </a:cubicBezTo>
                  <a:cubicBezTo>
                    <a:pt x="60" y="136"/>
                    <a:pt x="53" y="128"/>
                    <a:pt x="53" y="125"/>
                  </a:cubicBezTo>
                  <a:cubicBezTo>
                    <a:pt x="53" y="123"/>
                    <a:pt x="54" y="115"/>
                    <a:pt x="55" y="108"/>
                  </a:cubicBezTo>
                  <a:cubicBezTo>
                    <a:pt x="56" y="107"/>
                    <a:pt x="56" y="107"/>
                    <a:pt x="56" y="107"/>
                  </a:cubicBezTo>
                  <a:cubicBezTo>
                    <a:pt x="56" y="103"/>
                    <a:pt x="61" y="102"/>
                    <a:pt x="64" y="102"/>
                  </a:cubicBezTo>
                  <a:cubicBezTo>
                    <a:pt x="65" y="102"/>
                    <a:pt x="65" y="102"/>
                    <a:pt x="65" y="102"/>
                  </a:cubicBezTo>
                  <a:cubicBezTo>
                    <a:pt x="69" y="102"/>
                    <a:pt x="70" y="101"/>
                    <a:pt x="70" y="100"/>
                  </a:cubicBezTo>
                  <a:cubicBezTo>
                    <a:pt x="72" y="98"/>
                    <a:pt x="75" y="97"/>
                    <a:pt x="77" y="96"/>
                  </a:cubicBezTo>
                  <a:cubicBezTo>
                    <a:pt x="79" y="95"/>
                    <a:pt x="80" y="95"/>
                    <a:pt x="81" y="94"/>
                  </a:cubicBezTo>
                  <a:cubicBezTo>
                    <a:pt x="81" y="94"/>
                    <a:pt x="81" y="94"/>
                    <a:pt x="81" y="94"/>
                  </a:cubicBezTo>
                  <a:lnTo>
                    <a:pt x="81" y="93"/>
                  </a:ln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dirty="0">
                <a:latin typeface="Lato Light"/>
                <a:cs typeface="Lato Light"/>
              </a:endParaRPr>
            </a:p>
          </p:txBody>
        </p:sp>
        <p:sp>
          <p:nvSpPr>
            <p:cNvPr id="847" name="Freeform 1125"/>
            <p:cNvSpPr>
              <a:spLocks/>
            </p:cNvSpPr>
            <p:nvPr/>
          </p:nvSpPr>
          <p:spPr bwMode="auto">
            <a:xfrm>
              <a:off x="4361" y="2067"/>
              <a:ext cx="73" cy="159"/>
            </a:xfrm>
            <a:custGeom>
              <a:avLst/>
              <a:gdLst>
                <a:gd name="T0" fmla="*/ 1 w 77"/>
                <a:gd name="T1" fmla="*/ 11 h 167"/>
                <a:gd name="T2" fmla="*/ 2 w 77"/>
                <a:gd name="T3" fmla="*/ 12 h 167"/>
                <a:gd name="T4" fmla="*/ 3 w 77"/>
                <a:gd name="T5" fmla="*/ 14 h 167"/>
                <a:gd name="T6" fmla="*/ 8 w 77"/>
                <a:gd name="T7" fmla="*/ 23 h 167"/>
                <a:gd name="T8" fmla="*/ 9 w 77"/>
                <a:gd name="T9" fmla="*/ 24 h 167"/>
                <a:gd name="T10" fmla="*/ 9 w 77"/>
                <a:gd name="T11" fmla="*/ 24 h 167"/>
                <a:gd name="T12" fmla="*/ 10 w 77"/>
                <a:gd name="T13" fmla="*/ 25 h 167"/>
                <a:gd name="T14" fmla="*/ 14 w 77"/>
                <a:gd name="T15" fmla="*/ 26 h 167"/>
                <a:gd name="T16" fmla="*/ 20 w 77"/>
                <a:gd name="T17" fmla="*/ 25 h 167"/>
                <a:gd name="T18" fmla="*/ 27 w 77"/>
                <a:gd name="T19" fmla="*/ 34 h 167"/>
                <a:gd name="T20" fmla="*/ 23 w 77"/>
                <a:gd name="T21" fmla="*/ 43 h 167"/>
                <a:gd name="T22" fmla="*/ 26 w 77"/>
                <a:gd name="T23" fmla="*/ 48 h 167"/>
                <a:gd name="T24" fmla="*/ 35 w 77"/>
                <a:gd name="T25" fmla="*/ 59 h 167"/>
                <a:gd name="T26" fmla="*/ 42 w 77"/>
                <a:gd name="T27" fmla="*/ 68 h 167"/>
                <a:gd name="T28" fmla="*/ 53 w 77"/>
                <a:gd name="T29" fmla="*/ 81 h 167"/>
                <a:gd name="T30" fmla="*/ 59 w 77"/>
                <a:gd name="T31" fmla="*/ 97 h 167"/>
                <a:gd name="T32" fmla="*/ 59 w 77"/>
                <a:gd name="T33" fmla="*/ 104 h 167"/>
                <a:gd name="T34" fmla="*/ 59 w 77"/>
                <a:gd name="T35" fmla="*/ 107 h 167"/>
                <a:gd name="T36" fmla="*/ 60 w 77"/>
                <a:gd name="T37" fmla="*/ 110 h 167"/>
                <a:gd name="T38" fmla="*/ 62 w 77"/>
                <a:gd name="T39" fmla="*/ 114 h 167"/>
                <a:gd name="T40" fmla="*/ 54 w 77"/>
                <a:gd name="T41" fmla="*/ 129 h 167"/>
                <a:gd name="T42" fmla="*/ 46 w 77"/>
                <a:gd name="T43" fmla="*/ 137 h 167"/>
                <a:gd name="T44" fmla="*/ 42 w 77"/>
                <a:gd name="T45" fmla="*/ 136 h 167"/>
                <a:gd name="T46" fmla="*/ 43 w 77"/>
                <a:gd name="T47" fmla="*/ 139 h 167"/>
                <a:gd name="T48" fmla="*/ 41 w 77"/>
                <a:gd name="T49" fmla="*/ 147 h 167"/>
                <a:gd name="T50" fmla="*/ 32 w 77"/>
                <a:gd name="T51" fmla="*/ 146 h 167"/>
                <a:gd name="T52" fmla="*/ 31 w 77"/>
                <a:gd name="T53" fmla="*/ 147 h 167"/>
                <a:gd name="T54" fmla="*/ 30 w 77"/>
                <a:gd name="T55" fmla="*/ 148 h 167"/>
                <a:gd name="T56" fmla="*/ 29 w 77"/>
                <a:gd name="T57" fmla="*/ 149 h 167"/>
                <a:gd name="T58" fmla="*/ 26 w 77"/>
                <a:gd name="T59" fmla="*/ 150 h 167"/>
                <a:gd name="T60" fmla="*/ 29 w 77"/>
                <a:gd name="T61" fmla="*/ 152 h 167"/>
                <a:gd name="T62" fmla="*/ 29 w 77"/>
                <a:gd name="T63" fmla="*/ 158 h 167"/>
                <a:gd name="T64" fmla="*/ 29 w 77"/>
                <a:gd name="T65" fmla="*/ 167 h 167"/>
                <a:gd name="T66" fmla="*/ 40 w 77"/>
                <a:gd name="T67" fmla="*/ 158 h 167"/>
                <a:gd name="T68" fmla="*/ 40 w 77"/>
                <a:gd name="T69" fmla="*/ 158 h 167"/>
                <a:gd name="T70" fmla="*/ 44 w 77"/>
                <a:gd name="T71" fmla="*/ 152 h 167"/>
                <a:gd name="T72" fmla="*/ 49 w 77"/>
                <a:gd name="T73" fmla="*/ 146 h 167"/>
                <a:gd name="T74" fmla="*/ 53 w 77"/>
                <a:gd name="T75" fmla="*/ 147 h 167"/>
                <a:gd name="T76" fmla="*/ 67 w 77"/>
                <a:gd name="T77" fmla="*/ 140 h 167"/>
                <a:gd name="T78" fmla="*/ 75 w 77"/>
                <a:gd name="T79" fmla="*/ 126 h 167"/>
                <a:gd name="T80" fmla="*/ 73 w 77"/>
                <a:gd name="T81" fmla="*/ 100 h 167"/>
                <a:gd name="T82" fmla="*/ 64 w 77"/>
                <a:gd name="T83" fmla="*/ 84 h 167"/>
                <a:gd name="T84" fmla="*/ 45 w 77"/>
                <a:gd name="T85" fmla="*/ 69 h 167"/>
                <a:gd name="T86" fmla="*/ 40 w 77"/>
                <a:gd name="T87" fmla="*/ 60 h 167"/>
                <a:gd name="T88" fmla="*/ 42 w 77"/>
                <a:gd name="T89" fmla="*/ 36 h 167"/>
                <a:gd name="T90" fmla="*/ 46 w 77"/>
                <a:gd name="T91" fmla="*/ 26 h 167"/>
                <a:gd name="T92" fmla="*/ 57 w 77"/>
                <a:gd name="T93" fmla="*/ 20 h 167"/>
                <a:gd name="T94" fmla="*/ 56 w 77"/>
                <a:gd name="T95" fmla="*/ 20 h 167"/>
                <a:gd name="T96" fmla="*/ 54 w 77"/>
                <a:gd name="T97" fmla="*/ 19 h 167"/>
                <a:gd name="T98" fmla="*/ 52 w 77"/>
                <a:gd name="T99" fmla="*/ 17 h 167"/>
                <a:gd name="T100" fmla="*/ 50 w 77"/>
                <a:gd name="T101" fmla="*/ 16 h 167"/>
                <a:gd name="T102" fmla="*/ 48 w 77"/>
                <a:gd name="T103" fmla="*/ 14 h 167"/>
                <a:gd name="T104" fmla="*/ 46 w 77"/>
                <a:gd name="T105" fmla="*/ 13 h 167"/>
                <a:gd name="T106" fmla="*/ 45 w 77"/>
                <a:gd name="T107" fmla="*/ 11 h 167"/>
                <a:gd name="T108" fmla="*/ 45 w 77"/>
                <a:gd name="T109" fmla="*/ 7 h 167"/>
                <a:gd name="T110" fmla="*/ 46 w 77"/>
                <a:gd name="T111" fmla="*/ 6 h 167"/>
                <a:gd name="T112" fmla="*/ 33 w 77"/>
                <a:gd name="T113" fmla="*/ 0 h 167"/>
                <a:gd name="T114" fmla="*/ 27 w 77"/>
                <a:gd name="T115" fmla="*/ 5 h 167"/>
                <a:gd name="T116" fmla="*/ 22 w 77"/>
                <a:gd name="T117" fmla="*/ 7 h 167"/>
                <a:gd name="T118" fmla="*/ 11 w 77"/>
                <a:gd name="T119" fmla="*/ 7 h 167"/>
                <a:gd name="T120" fmla="*/ 6 w 77"/>
                <a:gd name="T121" fmla="*/ 8 h 167"/>
                <a:gd name="T122" fmla="*/ 1 w 77"/>
                <a:gd name="T123" fmla="*/ 7 h 167"/>
                <a:gd name="T124" fmla="*/ 0 w 77"/>
                <a:gd name="T125" fmla="*/ 9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7" h="167">
                  <a:moveTo>
                    <a:pt x="0" y="10"/>
                  </a:moveTo>
                  <a:cubicBezTo>
                    <a:pt x="1" y="10"/>
                    <a:pt x="1" y="10"/>
                    <a:pt x="1" y="11"/>
                  </a:cubicBezTo>
                  <a:cubicBezTo>
                    <a:pt x="1" y="11"/>
                    <a:pt x="1" y="11"/>
                    <a:pt x="1" y="11"/>
                  </a:cubicBezTo>
                  <a:cubicBezTo>
                    <a:pt x="2" y="12"/>
                    <a:pt x="2" y="12"/>
                    <a:pt x="2" y="12"/>
                  </a:cubicBezTo>
                  <a:cubicBezTo>
                    <a:pt x="2" y="13"/>
                    <a:pt x="2" y="13"/>
                    <a:pt x="2" y="13"/>
                  </a:cubicBezTo>
                  <a:cubicBezTo>
                    <a:pt x="2" y="13"/>
                    <a:pt x="3" y="14"/>
                    <a:pt x="3" y="14"/>
                  </a:cubicBezTo>
                  <a:cubicBezTo>
                    <a:pt x="3" y="15"/>
                    <a:pt x="4" y="16"/>
                    <a:pt x="5" y="17"/>
                  </a:cubicBezTo>
                  <a:cubicBezTo>
                    <a:pt x="6" y="18"/>
                    <a:pt x="8" y="20"/>
                    <a:pt x="8" y="23"/>
                  </a:cubicBezTo>
                  <a:cubicBezTo>
                    <a:pt x="8" y="23"/>
                    <a:pt x="8" y="23"/>
                    <a:pt x="8" y="23"/>
                  </a:cubicBezTo>
                  <a:cubicBezTo>
                    <a:pt x="8" y="24"/>
                    <a:pt x="9" y="24"/>
                    <a:pt x="9" y="24"/>
                  </a:cubicBezTo>
                  <a:cubicBezTo>
                    <a:pt x="9" y="24"/>
                    <a:pt x="9" y="24"/>
                    <a:pt x="9" y="24"/>
                  </a:cubicBezTo>
                  <a:cubicBezTo>
                    <a:pt x="9" y="24"/>
                    <a:pt x="9" y="24"/>
                    <a:pt x="9" y="24"/>
                  </a:cubicBezTo>
                  <a:cubicBezTo>
                    <a:pt x="9" y="24"/>
                    <a:pt x="9" y="24"/>
                    <a:pt x="9" y="24"/>
                  </a:cubicBezTo>
                  <a:cubicBezTo>
                    <a:pt x="10" y="25"/>
                    <a:pt x="10" y="25"/>
                    <a:pt x="10" y="25"/>
                  </a:cubicBezTo>
                  <a:cubicBezTo>
                    <a:pt x="10" y="25"/>
                    <a:pt x="10" y="25"/>
                    <a:pt x="10" y="25"/>
                  </a:cubicBezTo>
                  <a:cubicBezTo>
                    <a:pt x="11" y="26"/>
                    <a:pt x="13" y="26"/>
                    <a:pt x="14" y="26"/>
                  </a:cubicBezTo>
                  <a:cubicBezTo>
                    <a:pt x="14" y="26"/>
                    <a:pt x="15" y="26"/>
                    <a:pt x="15" y="26"/>
                  </a:cubicBezTo>
                  <a:cubicBezTo>
                    <a:pt x="16" y="25"/>
                    <a:pt x="18" y="25"/>
                    <a:pt x="20" y="25"/>
                  </a:cubicBezTo>
                  <a:cubicBezTo>
                    <a:pt x="23" y="25"/>
                    <a:pt x="25" y="27"/>
                    <a:pt x="25" y="30"/>
                  </a:cubicBezTo>
                  <a:cubicBezTo>
                    <a:pt x="26" y="32"/>
                    <a:pt x="26" y="33"/>
                    <a:pt x="27" y="34"/>
                  </a:cubicBezTo>
                  <a:cubicBezTo>
                    <a:pt x="28" y="35"/>
                    <a:pt x="29" y="36"/>
                    <a:pt x="29" y="39"/>
                  </a:cubicBezTo>
                  <a:cubicBezTo>
                    <a:pt x="29" y="42"/>
                    <a:pt x="26" y="43"/>
                    <a:pt x="23" y="43"/>
                  </a:cubicBezTo>
                  <a:cubicBezTo>
                    <a:pt x="22" y="43"/>
                    <a:pt x="21" y="44"/>
                    <a:pt x="20" y="44"/>
                  </a:cubicBezTo>
                  <a:cubicBezTo>
                    <a:pt x="21" y="45"/>
                    <a:pt x="24" y="47"/>
                    <a:pt x="26" y="48"/>
                  </a:cubicBezTo>
                  <a:cubicBezTo>
                    <a:pt x="30" y="50"/>
                    <a:pt x="33" y="52"/>
                    <a:pt x="33" y="54"/>
                  </a:cubicBezTo>
                  <a:cubicBezTo>
                    <a:pt x="33" y="55"/>
                    <a:pt x="34" y="57"/>
                    <a:pt x="35" y="59"/>
                  </a:cubicBezTo>
                  <a:cubicBezTo>
                    <a:pt x="36" y="60"/>
                    <a:pt x="37" y="62"/>
                    <a:pt x="38" y="64"/>
                  </a:cubicBezTo>
                  <a:cubicBezTo>
                    <a:pt x="39" y="65"/>
                    <a:pt x="40" y="67"/>
                    <a:pt x="42" y="68"/>
                  </a:cubicBezTo>
                  <a:cubicBezTo>
                    <a:pt x="44" y="71"/>
                    <a:pt x="47" y="73"/>
                    <a:pt x="47" y="76"/>
                  </a:cubicBezTo>
                  <a:cubicBezTo>
                    <a:pt x="48" y="78"/>
                    <a:pt x="51" y="80"/>
                    <a:pt x="53" y="81"/>
                  </a:cubicBezTo>
                  <a:cubicBezTo>
                    <a:pt x="54" y="82"/>
                    <a:pt x="55" y="83"/>
                    <a:pt x="56" y="84"/>
                  </a:cubicBezTo>
                  <a:cubicBezTo>
                    <a:pt x="59" y="87"/>
                    <a:pt x="60" y="93"/>
                    <a:pt x="59" y="97"/>
                  </a:cubicBezTo>
                  <a:cubicBezTo>
                    <a:pt x="59" y="98"/>
                    <a:pt x="59" y="99"/>
                    <a:pt x="59" y="101"/>
                  </a:cubicBezTo>
                  <a:cubicBezTo>
                    <a:pt x="59" y="102"/>
                    <a:pt x="59" y="103"/>
                    <a:pt x="59" y="104"/>
                  </a:cubicBezTo>
                  <a:cubicBezTo>
                    <a:pt x="59" y="104"/>
                    <a:pt x="59" y="104"/>
                    <a:pt x="59" y="104"/>
                  </a:cubicBezTo>
                  <a:cubicBezTo>
                    <a:pt x="59" y="105"/>
                    <a:pt x="59" y="106"/>
                    <a:pt x="59" y="107"/>
                  </a:cubicBezTo>
                  <a:cubicBezTo>
                    <a:pt x="59" y="107"/>
                    <a:pt x="59" y="107"/>
                    <a:pt x="59" y="107"/>
                  </a:cubicBezTo>
                  <a:cubicBezTo>
                    <a:pt x="60" y="108"/>
                    <a:pt x="60" y="109"/>
                    <a:pt x="60" y="110"/>
                  </a:cubicBezTo>
                  <a:cubicBezTo>
                    <a:pt x="60" y="110"/>
                    <a:pt x="61" y="111"/>
                    <a:pt x="61" y="111"/>
                  </a:cubicBezTo>
                  <a:cubicBezTo>
                    <a:pt x="61" y="112"/>
                    <a:pt x="62" y="113"/>
                    <a:pt x="62" y="114"/>
                  </a:cubicBezTo>
                  <a:cubicBezTo>
                    <a:pt x="66" y="120"/>
                    <a:pt x="61" y="124"/>
                    <a:pt x="57" y="127"/>
                  </a:cubicBezTo>
                  <a:cubicBezTo>
                    <a:pt x="56" y="127"/>
                    <a:pt x="55" y="128"/>
                    <a:pt x="54" y="129"/>
                  </a:cubicBezTo>
                  <a:cubicBezTo>
                    <a:pt x="54" y="130"/>
                    <a:pt x="53" y="131"/>
                    <a:pt x="53" y="132"/>
                  </a:cubicBezTo>
                  <a:cubicBezTo>
                    <a:pt x="52" y="134"/>
                    <a:pt x="51" y="137"/>
                    <a:pt x="46" y="137"/>
                  </a:cubicBezTo>
                  <a:cubicBezTo>
                    <a:pt x="45" y="137"/>
                    <a:pt x="44" y="137"/>
                    <a:pt x="42" y="136"/>
                  </a:cubicBezTo>
                  <a:cubicBezTo>
                    <a:pt x="42" y="136"/>
                    <a:pt x="42" y="136"/>
                    <a:pt x="42" y="136"/>
                  </a:cubicBezTo>
                  <a:cubicBezTo>
                    <a:pt x="42" y="137"/>
                    <a:pt x="42" y="138"/>
                    <a:pt x="43" y="138"/>
                  </a:cubicBezTo>
                  <a:cubicBezTo>
                    <a:pt x="43" y="138"/>
                    <a:pt x="43" y="139"/>
                    <a:pt x="43" y="139"/>
                  </a:cubicBezTo>
                  <a:cubicBezTo>
                    <a:pt x="44" y="141"/>
                    <a:pt x="45" y="143"/>
                    <a:pt x="44" y="145"/>
                  </a:cubicBezTo>
                  <a:cubicBezTo>
                    <a:pt x="44" y="146"/>
                    <a:pt x="43" y="147"/>
                    <a:pt x="41" y="147"/>
                  </a:cubicBezTo>
                  <a:cubicBezTo>
                    <a:pt x="39" y="147"/>
                    <a:pt x="37" y="147"/>
                    <a:pt x="35" y="146"/>
                  </a:cubicBezTo>
                  <a:cubicBezTo>
                    <a:pt x="34" y="146"/>
                    <a:pt x="33" y="146"/>
                    <a:pt x="32" y="146"/>
                  </a:cubicBezTo>
                  <a:cubicBezTo>
                    <a:pt x="32" y="146"/>
                    <a:pt x="31" y="146"/>
                    <a:pt x="31" y="146"/>
                  </a:cubicBezTo>
                  <a:cubicBezTo>
                    <a:pt x="31" y="146"/>
                    <a:pt x="31" y="147"/>
                    <a:pt x="31" y="147"/>
                  </a:cubicBezTo>
                  <a:cubicBezTo>
                    <a:pt x="31" y="147"/>
                    <a:pt x="31" y="147"/>
                    <a:pt x="30" y="148"/>
                  </a:cubicBezTo>
                  <a:cubicBezTo>
                    <a:pt x="30" y="148"/>
                    <a:pt x="30" y="148"/>
                    <a:pt x="30" y="148"/>
                  </a:cubicBezTo>
                  <a:cubicBezTo>
                    <a:pt x="30" y="148"/>
                    <a:pt x="29" y="148"/>
                    <a:pt x="29" y="149"/>
                  </a:cubicBezTo>
                  <a:cubicBezTo>
                    <a:pt x="29" y="149"/>
                    <a:pt x="29" y="149"/>
                    <a:pt x="29" y="149"/>
                  </a:cubicBezTo>
                  <a:cubicBezTo>
                    <a:pt x="28" y="149"/>
                    <a:pt x="27" y="150"/>
                    <a:pt x="27" y="150"/>
                  </a:cubicBezTo>
                  <a:cubicBezTo>
                    <a:pt x="27" y="150"/>
                    <a:pt x="26" y="150"/>
                    <a:pt x="26" y="150"/>
                  </a:cubicBezTo>
                  <a:cubicBezTo>
                    <a:pt x="27" y="151"/>
                    <a:pt x="27" y="151"/>
                    <a:pt x="28" y="151"/>
                  </a:cubicBezTo>
                  <a:cubicBezTo>
                    <a:pt x="29" y="152"/>
                    <a:pt x="29" y="152"/>
                    <a:pt x="29" y="152"/>
                  </a:cubicBezTo>
                  <a:cubicBezTo>
                    <a:pt x="30" y="153"/>
                    <a:pt x="30" y="153"/>
                    <a:pt x="31" y="154"/>
                  </a:cubicBezTo>
                  <a:cubicBezTo>
                    <a:pt x="31" y="156"/>
                    <a:pt x="30" y="157"/>
                    <a:pt x="29" y="158"/>
                  </a:cubicBezTo>
                  <a:cubicBezTo>
                    <a:pt x="28" y="160"/>
                    <a:pt x="27" y="161"/>
                    <a:pt x="27" y="163"/>
                  </a:cubicBezTo>
                  <a:cubicBezTo>
                    <a:pt x="27" y="166"/>
                    <a:pt x="28" y="167"/>
                    <a:pt x="29" y="167"/>
                  </a:cubicBezTo>
                  <a:cubicBezTo>
                    <a:pt x="29" y="167"/>
                    <a:pt x="29" y="167"/>
                    <a:pt x="29" y="167"/>
                  </a:cubicBezTo>
                  <a:cubicBezTo>
                    <a:pt x="30" y="164"/>
                    <a:pt x="37" y="159"/>
                    <a:pt x="40" y="158"/>
                  </a:cubicBezTo>
                  <a:cubicBezTo>
                    <a:pt x="40" y="158"/>
                    <a:pt x="40" y="158"/>
                    <a:pt x="40" y="158"/>
                  </a:cubicBezTo>
                  <a:cubicBezTo>
                    <a:pt x="40" y="158"/>
                    <a:pt x="40" y="158"/>
                    <a:pt x="40" y="158"/>
                  </a:cubicBezTo>
                  <a:cubicBezTo>
                    <a:pt x="40" y="154"/>
                    <a:pt x="42" y="154"/>
                    <a:pt x="43" y="154"/>
                  </a:cubicBezTo>
                  <a:cubicBezTo>
                    <a:pt x="43" y="154"/>
                    <a:pt x="43" y="153"/>
                    <a:pt x="44" y="152"/>
                  </a:cubicBezTo>
                  <a:cubicBezTo>
                    <a:pt x="44" y="151"/>
                    <a:pt x="44" y="150"/>
                    <a:pt x="44" y="149"/>
                  </a:cubicBezTo>
                  <a:cubicBezTo>
                    <a:pt x="46" y="147"/>
                    <a:pt x="48" y="146"/>
                    <a:pt x="49" y="146"/>
                  </a:cubicBezTo>
                  <a:cubicBezTo>
                    <a:pt x="50" y="146"/>
                    <a:pt x="50" y="146"/>
                    <a:pt x="51" y="146"/>
                  </a:cubicBezTo>
                  <a:cubicBezTo>
                    <a:pt x="52" y="146"/>
                    <a:pt x="52" y="147"/>
                    <a:pt x="53" y="147"/>
                  </a:cubicBezTo>
                  <a:cubicBezTo>
                    <a:pt x="53" y="147"/>
                    <a:pt x="53" y="147"/>
                    <a:pt x="53" y="147"/>
                  </a:cubicBezTo>
                  <a:cubicBezTo>
                    <a:pt x="57" y="147"/>
                    <a:pt x="62" y="143"/>
                    <a:pt x="67" y="140"/>
                  </a:cubicBezTo>
                  <a:cubicBezTo>
                    <a:pt x="67" y="140"/>
                    <a:pt x="67" y="140"/>
                    <a:pt x="67" y="140"/>
                  </a:cubicBezTo>
                  <a:cubicBezTo>
                    <a:pt x="73" y="136"/>
                    <a:pt x="73" y="136"/>
                    <a:pt x="75" y="126"/>
                  </a:cubicBezTo>
                  <a:cubicBezTo>
                    <a:pt x="77" y="119"/>
                    <a:pt x="75" y="110"/>
                    <a:pt x="74" y="105"/>
                  </a:cubicBezTo>
                  <a:cubicBezTo>
                    <a:pt x="73" y="103"/>
                    <a:pt x="73" y="101"/>
                    <a:pt x="73" y="100"/>
                  </a:cubicBezTo>
                  <a:cubicBezTo>
                    <a:pt x="73" y="98"/>
                    <a:pt x="66" y="85"/>
                    <a:pt x="64" y="84"/>
                  </a:cubicBezTo>
                  <a:cubicBezTo>
                    <a:pt x="64" y="84"/>
                    <a:pt x="64" y="84"/>
                    <a:pt x="64" y="84"/>
                  </a:cubicBezTo>
                  <a:cubicBezTo>
                    <a:pt x="62" y="84"/>
                    <a:pt x="57" y="81"/>
                    <a:pt x="47" y="70"/>
                  </a:cubicBezTo>
                  <a:cubicBezTo>
                    <a:pt x="46" y="70"/>
                    <a:pt x="45" y="69"/>
                    <a:pt x="45" y="69"/>
                  </a:cubicBezTo>
                  <a:cubicBezTo>
                    <a:pt x="43" y="67"/>
                    <a:pt x="43" y="66"/>
                    <a:pt x="42" y="64"/>
                  </a:cubicBezTo>
                  <a:cubicBezTo>
                    <a:pt x="42" y="63"/>
                    <a:pt x="41" y="61"/>
                    <a:pt x="40" y="60"/>
                  </a:cubicBezTo>
                  <a:cubicBezTo>
                    <a:pt x="36" y="56"/>
                    <a:pt x="35" y="49"/>
                    <a:pt x="36" y="43"/>
                  </a:cubicBezTo>
                  <a:cubicBezTo>
                    <a:pt x="37" y="39"/>
                    <a:pt x="39" y="37"/>
                    <a:pt x="42" y="36"/>
                  </a:cubicBezTo>
                  <a:cubicBezTo>
                    <a:pt x="43" y="35"/>
                    <a:pt x="44" y="34"/>
                    <a:pt x="44" y="33"/>
                  </a:cubicBezTo>
                  <a:cubicBezTo>
                    <a:pt x="44" y="30"/>
                    <a:pt x="45" y="28"/>
                    <a:pt x="46" y="26"/>
                  </a:cubicBezTo>
                  <a:cubicBezTo>
                    <a:pt x="47" y="25"/>
                    <a:pt x="48" y="25"/>
                    <a:pt x="50" y="25"/>
                  </a:cubicBezTo>
                  <a:cubicBezTo>
                    <a:pt x="53" y="24"/>
                    <a:pt x="56" y="22"/>
                    <a:pt x="57" y="20"/>
                  </a:cubicBezTo>
                  <a:cubicBezTo>
                    <a:pt x="57" y="20"/>
                    <a:pt x="57" y="20"/>
                    <a:pt x="57" y="20"/>
                  </a:cubicBezTo>
                  <a:cubicBezTo>
                    <a:pt x="57" y="20"/>
                    <a:pt x="56" y="20"/>
                    <a:pt x="56" y="20"/>
                  </a:cubicBezTo>
                  <a:cubicBezTo>
                    <a:pt x="56" y="20"/>
                    <a:pt x="56" y="19"/>
                    <a:pt x="56" y="19"/>
                  </a:cubicBezTo>
                  <a:cubicBezTo>
                    <a:pt x="55" y="19"/>
                    <a:pt x="55" y="19"/>
                    <a:pt x="54" y="19"/>
                  </a:cubicBezTo>
                  <a:cubicBezTo>
                    <a:pt x="54" y="19"/>
                    <a:pt x="54" y="19"/>
                    <a:pt x="54" y="19"/>
                  </a:cubicBezTo>
                  <a:cubicBezTo>
                    <a:pt x="53" y="18"/>
                    <a:pt x="53" y="18"/>
                    <a:pt x="52" y="17"/>
                  </a:cubicBezTo>
                  <a:cubicBezTo>
                    <a:pt x="52" y="17"/>
                    <a:pt x="52" y="17"/>
                    <a:pt x="52" y="17"/>
                  </a:cubicBezTo>
                  <a:cubicBezTo>
                    <a:pt x="51" y="17"/>
                    <a:pt x="50" y="16"/>
                    <a:pt x="50" y="16"/>
                  </a:cubicBezTo>
                  <a:cubicBezTo>
                    <a:pt x="50" y="16"/>
                    <a:pt x="50" y="16"/>
                    <a:pt x="49" y="16"/>
                  </a:cubicBezTo>
                  <a:cubicBezTo>
                    <a:pt x="49" y="15"/>
                    <a:pt x="48" y="15"/>
                    <a:pt x="48" y="14"/>
                  </a:cubicBezTo>
                  <a:cubicBezTo>
                    <a:pt x="48" y="14"/>
                    <a:pt x="48" y="14"/>
                    <a:pt x="47" y="14"/>
                  </a:cubicBezTo>
                  <a:cubicBezTo>
                    <a:pt x="47" y="13"/>
                    <a:pt x="47" y="13"/>
                    <a:pt x="46" y="13"/>
                  </a:cubicBezTo>
                  <a:cubicBezTo>
                    <a:pt x="46" y="12"/>
                    <a:pt x="46" y="12"/>
                    <a:pt x="46" y="12"/>
                  </a:cubicBezTo>
                  <a:cubicBezTo>
                    <a:pt x="45" y="12"/>
                    <a:pt x="45" y="11"/>
                    <a:pt x="45" y="11"/>
                  </a:cubicBezTo>
                  <a:cubicBezTo>
                    <a:pt x="45" y="11"/>
                    <a:pt x="45" y="10"/>
                    <a:pt x="45" y="10"/>
                  </a:cubicBezTo>
                  <a:cubicBezTo>
                    <a:pt x="45" y="9"/>
                    <a:pt x="45" y="8"/>
                    <a:pt x="45" y="7"/>
                  </a:cubicBezTo>
                  <a:cubicBezTo>
                    <a:pt x="46" y="7"/>
                    <a:pt x="46" y="6"/>
                    <a:pt x="46" y="6"/>
                  </a:cubicBezTo>
                  <a:cubicBezTo>
                    <a:pt x="46" y="6"/>
                    <a:pt x="46" y="6"/>
                    <a:pt x="46" y="6"/>
                  </a:cubicBezTo>
                  <a:cubicBezTo>
                    <a:pt x="46" y="6"/>
                    <a:pt x="45" y="5"/>
                    <a:pt x="43" y="5"/>
                  </a:cubicBezTo>
                  <a:cubicBezTo>
                    <a:pt x="37" y="4"/>
                    <a:pt x="35" y="2"/>
                    <a:pt x="33" y="0"/>
                  </a:cubicBezTo>
                  <a:cubicBezTo>
                    <a:pt x="33" y="0"/>
                    <a:pt x="33" y="0"/>
                    <a:pt x="33" y="0"/>
                  </a:cubicBezTo>
                  <a:cubicBezTo>
                    <a:pt x="32" y="0"/>
                    <a:pt x="28" y="3"/>
                    <a:pt x="27" y="5"/>
                  </a:cubicBezTo>
                  <a:cubicBezTo>
                    <a:pt x="26" y="6"/>
                    <a:pt x="25" y="7"/>
                    <a:pt x="24" y="7"/>
                  </a:cubicBezTo>
                  <a:cubicBezTo>
                    <a:pt x="23" y="7"/>
                    <a:pt x="22" y="7"/>
                    <a:pt x="22" y="7"/>
                  </a:cubicBezTo>
                  <a:cubicBezTo>
                    <a:pt x="21" y="6"/>
                    <a:pt x="20" y="6"/>
                    <a:pt x="19" y="7"/>
                  </a:cubicBezTo>
                  <a:cubicBezTo>
                    <a:pt x="16" y="8"/>
                    <a:pt x="13" y="7"/>
                    <a:pt x="11" y="7"/>
                  </a:cubicBezTo>
                  <a:cubicBezTo>
                    <a:pt x="11" y="6"/>
                    <a:pt x="10" y="6"/>
                    <a:pt x="10" y="6"/>
                  </a:cubicBezTo>
                  <a:cubicBezTo>
                    <a:pt x="9" y="8"/>
                    <a:pt x="8" y="8"/>
                    <a:pt x="6" y="8"/>
                  </a:cubicBezTo>
                  <a:cubicBezTo>
                    <a:pt x="5" y="8"/>
                    <a:pt x="4" y="8"/>
                    <a:pt x="3" y="8"/>
                  </a:cubicBezTo>
                  <a:cubicBezTo>
                    <a:pt x="3" y="7"/>
                    <a:pt x="2" y="7"/>
                    <a:pt x="1" y="7"/>
                  </a:cubicBezTo>
                  <a:cubicBezTo>
                    <a:pt x="1" y="8"/>
                    <a:pt x="0" y="8"/>
                    <a:pt x="0" y="9"/>
                  </a:cubicBezTo>
                  <a:cubicBezTo>
                    <a:pt x="0" y="9"/>
                    <a:pt x="0" y="9"/>
                    <a:pt x="0" y="9"/>
                  </a:cubicBezTo>
                  <a:cubicBezTo>
                    <a:pt x="0" y="9"/>
                    <a:pt x="0" y="10"/>
                    <a:pt x="0" y="10"/>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dirty="0">
                <a:latin typeface="Lato Light"/>
                <a:cs typeface="Lato Light"/>
              </a:endParaRPr>
            </a:p>
          </p:txBody>
        </p:sp>
        <p:sp>
          <p:nvSpPr>
            <p:cNvPr id="848" name="Freeform 1126"/>
            <p:cNvSpPr>
              <a:spLocks/>
            </p:cNvSpPr>
            <p:nvPr/>
          </p:nvSpPr>
          <p:spPr bwMode="auto">
            <a:xfrm>
              <a:off x="4340" y="2077"/>
              <a:ext cx="73" cy="91"/>
            </a:xfrm>
            <a:custGeom>
              <a:avLst/>
              <a:gdLst>
                <a:gd name="T0" fmla="*/ 16 w 77"/>
                <a:gd name="T1" fmla="*/ 0 h 95"/>
                <a:gd name="T2" fmla="*/ 14 w 77"/>
                <a:gd name="T3" fmla="*/ 0 h 95"/>
                <a:gd name="T4" fmla="*/ 14 w 77"/>
                <a:gd name="T5" fmla="*/ 2 h 95"/>
                <a:gd name="T6" fmla="*/ 11 w 77"/>
                <a:gd name="T7" fmla="*/ 14 h 95"/>
                <a:gd name="T8" fmla="*/ 6 w 77"/>
                <a:gd name="T9" fmla="*/ 10 h 95"/>
                <a:gd name="T10" fmla="*/ 5 w 77"/>
                <a:gd name="T11" fmla="*/ 12 h 95"/>
                <a:gd name="T12" fmla="*/ 4 w 77"/>
                <a:gd name="T13" fmla="*/ 14 h 95"/>
                <a:gd name="T14" fmla="*/ 3 w 77"/>
                <a:gd name="T15" fmla="*/ 15 h 95"/>
                <a:gd name="T16" fmla="*/ 2 w 77"/>
                <a:gd name="T17" fmla="*/ 18 h 95"/>
                <a:gd name="T18" fmla="*/ 2 w 77"/>
                <a:gd name="T19" fmla="*/ 19 h 95"/>
                <a:gd name="T20" fmla="*/ 1 w 77"/>
                <a:gd name="T21" fmla="*/ 20 h 95"/>
                <a:gd name="T22" fmla="*/ 0 w 77"/>
                <a:gd name="T23" fmla="*/ 20 h 95"/>
                <a:gd name="T24" fmla="*/ 0 w 77"/>
                <a:gd name="T25" fmla="*/ 20 h 95"/>
                <a:gd name="T26" fmla="*/ 1 w 77"/>
                <a:gd name="T27" fmla="*/ 25 h 95"/>
                <a:gd name="T28" fmla="*/ 3 w 77"/>
                <a:gd name="T29" fmla="*/ 30 h 95"/>
                <a:gd name="T30" fmla="*/ 6 w 77"/>
                <a:gd name="T31" fmla="*/ 30 h 95"/>
                <a:gd name="T32" fmla="*/ 7 w 77"/>
                <a:gd name="T33" fmla="*/ 30 h 95"/>
                <a:gd name="T34" fmla="*/ 8 w 77"/>
                <a:gd name="T35" fmla="*/ 31 h 95"/>
                <a:gd name="T36" fmla="*/ 9 w 77"/>
                <a:gd name="T37" fmla="*/ 41 h 95"/>
                <a:gd name="T38" fmla="*/ 8 w 77"/>
                <a:gd name="T39" fmla="*/ 47 h 95"/>
                <a:gd name="T40" fmla="*/ 5 w 77"/>
                <a:gd name="T41" fmla="*/ 53 h 95"/>
                <a:gd name="T42" fmla="*/ 5 w 77"/>
                <a:gd name="T43" fmla="*/ 54 h 95"/>
                <a:gd name="T44" fmla="*/ 12 w 77"/>
                <a:gd name="T45" fmla="*/ 49 h 95"/>
                <a:gd name="T46" fmla="*/ 24 w 77"/>
                <a:gd name="T47" fmla="*/ 49 h 95"/>
                <a:gd name="T48" fmla="*/ 34 w 77"/>
                <a:gd name="T49" fmla="*/ 44 h 95"/>
                <a:gd name="T50" fmla="*/ 41 w 77"/>
                <a:gd name="T51" fmla="*/ 46 h 95"/>
                <a:gd name="T52" fmla="*/ 49 w 77"/>
                <a:gd name="T53" fmla="*/ 54 h 95"/>
                <a:gd name="T54" fmla="*/ 49 w 77"/>
                <a:gd name="T55" fmla="*/ 67 h 95"/>
                <a:gd name="T56" fmla="*/ 58 w 77"/>
                <a:gd name="T57" fmla="*/ 85 h 95"/>
                <a:gd name="T58" fmla="*/ 59 w 77"/>
                <a:gd name="T59" fmla="*/ 87 h 95"/>
                <a:gd name="T60" fmla="*/ 59 w 77"/>
                <a:gd name="T61" fmla="*/ 89 h 95"/>
                <a:gd name="T62" fmla="*/ 59 w 77"/>
                <a:gd name="T63" fmla="*/ 91 h 95"/>
                <a:gd name="T64" fmla="*/ 58 w 77"/>
                <a:gd name="T65" fmla="*/ 93 h 95"/>
                <a:gd name="T66" fmla="*/ 58 w 77"/>
                <a:gd name="T67" fmla="*/ 93 h 95"/>
                <a:gd name="T68" fmla="*/ 61 w 77"/>
                <a:gd name="T69" fmla="*/ 94 h 95"/>
                <a:gd name="T70" fmla="*/ 71 w 77"/>
                <a:gd name="T71" fmla="*/ 90 h 95"/>
                <a:gd name="T72" fmla="*/ 74 w 77"/>
                <a:gd name="T73" fmla="*/ 90 h 95"/>
                <a:gd name="T74" fmla="*/ 75 w 77"/>
                <a:gd name="T75" fmla="*/ 90 h 95"/>
                <a:gd name="T76" fmla="*/ 76 w 77"/>
                <a:gd name="T77" fmla="*/ 89 h 95"/>
                <a:gd name="T78" fmla="*/ 77 w 77"/>
                <a:gd name="T79" fmla="*/ 89 h 95"/>
                <a:gd name="T80" fmla="*/ 77 w 77"/>
                <a:gd name="T81" fmla="*/ 87 h 95"/>
                <a:gd name="T82" fmla="*/ 77 w 77"/>
                <a:gd name="T83" fmla="*/ 85 h 95"/>
                <a:gd name="T84" fmla="*/ 77 w 77"/>
                <a:gd name="T85" fmla="*/ 82 h 95"/>
                <a:gd name="T86" fmla="*/ 75 w 77"/>
                <a:gd name="T87" fmla="*/ 76 h 95"/>
                <a:gd name="T88" fmla="*/ 66 w 77"/>
                <a:gd name="T89" fmla="*/ 66 h 95"/>
                <a:gd name="T90" fmla="*/ 56 w 77"/>
                <a:gd name="T91" fmla="*/ 54 h 95"/>
                <a:gd name="T92" fmla="*/ 51 w 77"/>
                <a:gd name="T93" fmla="*/ 43 h 95"/>
                <a:gd name="T94" fmla="*/ 39 w 77"/>
                <a:gd name="T95" fmla="*/ 32 h 95"/>
                <a:gd name="T96" fmla="*/ 47 w 77"/>
                <a:gd name="T97" fmla="*/ 28 h 95"/>
                <a:gd name="T98" fmla="*/ 43 w 77"/>
                <a:gd name="T99" fmla="*/ 19 h 95"/>
                <a:gd name="T100" fmla="*/ 39 w 77"/>
                <a:gd name="T101" fmla="*/ 19 h 95"/>
                <a:gd name="T102" fmla="*/ 37 w 77"/>
                <a:gd name="T103" fmla="*/ 19 h 95"/>
                <a:gd name="T104" fmla="*/ 32 w 77"/>
                <a:gd name="T105" fmla="*/ 19 h 95"/>
                <a:gd name="T106" fmla="*/ 30 w 77"/>
                <a:gd name="T107" fmla="*/ 17 h 95"/>
                <a:gd name="T108" fmla="*/ 30 w 77"/>
                <a:gd name="T109" fmla="*/ 17 h 95"/>
                <a:gd name="T110" fmla="*/ 28 w 77"/>
                <a:gd name="T111" fmla="*/ 16 h 95"/>
                <a:gd name="T112" fmla="*/ 27 w 77"/>
                <a:gd name="T113" fmla="*/ 14 h 95"/>
                <a:gd name="T114" fmla="*/ 26 w 77"/>
                <a:gd name="T115" fmla="*/ 12 h 95"/>
                <a:gd name="T116" fmla="*/ 21 w 77"/>
                <a:gd name="T117" fmla="*/ 3 h 95"/>
                <a:gd name="T118" fmla="*/ 20 w 77"/>
                <a:gd name="T119" fmla="*/ 2 h 95"/>
                <a:gd name="T120" fmla="*/ 19 w 77"/>
                <a:gd name="T121" fmla="*/ 1 h 95"/>
                <a:gd name="T122" fmla="*/ 18 w 77"/>
                <a:gd name="T123" fmla="*/ 0 h 95"/>
                <a:gd name="T124" fmla="*/ 18 w 77"/>
                <a:gd name="T125"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7" h="95">
                  <a:moveTo>
                    <a:pt x="16" y="0"/>
                  </a:moveTo>
                  <a:cubicBezTo>
                    <a:pt x="16" y="0"/>
                    <a:pt x="16" y="0"/>
                    <a:pt x="16" y="0"/>
                  </a:cubicBezTo>
                  <a:cubicBezTo>
                    <a:pt x="16" y="0"/>
                    <a:pt x="16" y="0"/>
                    <a:pt x="16" y="0"/>
                  </a:cubicBezTo>
                  <a:cubicBezTo>
                    <a:pt x="15" y="0"/>
                    <a:pt x="15" y="0"/>
                    <a:pt x="14" y="0"/>
                  </a:cubicBezTo>
                  <a:cubicBezTo>
                    <a:pt x="14" y="1"/>
                    <a:pt x="14" y="1"/>
                    <a:pt x="14" y="2"/>
                  </a:cubicBezTo>
                  <a:cubicBezTo>
                    <a:pt x="14" y="2"/>
                    <a:pt x="14" y="2"/>
                    <a:pt x="14" y="2"/>
                  </a:cubicBezTo>
                  <a:cubicBezTo>
                    <a:pt x="15" y="4"/>
                    <a:pt x="17" y="9"/>
                    <a:pt x="15" y="12"/>
                  </a:cubicBezTo>
                  <a:cubicBezTo>
                    <a:pt x="15" y="14"/>
                    <a:pt x="13" y="15"/>
                    <a:pt x="11" y="14"/>
                  </a:cubicBezTo>
                  <a:cubicBezTo>
                    <a:pt x="9" y="14"/>
                    <a:pt x="7" y="12"/>
                    <a:pt x="7" y="10"/>
                  </a:cubicBezTo>
                  <a:cubicBezTo>
                    <a:pt x="6" y="10"/>
                    <a:pt x="6" y="10"/>
                    <a:pt x="6" y="10"/>
                  </a:cubicBezTo>
                  <a:cubicBezTo>
                    <a:pt x="6" y="10"/>
                    <a:pt x="6" y="10"/>
                    <a:pt x="6" y="11"/>
                  </a:cubicBezTo>
                  <a:cubicBezTo>
                    <a:pt x="5" y="11"/>
                    <a:pt x="5" y="11"/>
                    <a:pt x="5" y="12"/>
                  </a:cubicBezTo>
                  <a:cubicBezTo>
                    <a:pt x="5" y="12"/>
                    <a:pt x="4" y="12"/>
                    <a:pt x="4" y="13"/>
                  </a:cubicBezTo>
                  <a:cubicBezTo>
                    <a:pt x="4" y="13"/>
                    <a:pt x="4" y="13"/>
                    <a:pt x="4" y="14"/>
                  </a:cubicBezTo>
                  <a:cubicBezTo>
                    <a:pt x="3" y="14"/>
                    <a:pt x="3" y="14"/>
                    <a:pt x="3" y="15"/>
                  </a:cubicBezTo>
                  <a:cubicBezTo>
                    <a:pt x="3" y="15"/>
                    <a:pt x="3" y="15"/>
                    <a:pt x="3" y="15"/>
                  </a:cubicBezTo>
                  <a:cubicBezTo>
                    <a:pt x="2" y="16"/>
                    <a:pt x="2" y="16"/>
                    <a:pt x="2" y="16"/>
                  </a:cubicBezTo>
                  <a:cubicBezTo>
                    <a:pt x="2" y="17"/>
                    <a:pt x="2" y="17"/>
                    <a:pt x="2" y="18"/>
                  </a:cubicBezTo>
                  <a:cubicBezTo>
                    <a:pt x="2" y="18"/>
                    <a:pt x="2" y="18"/>
                    <a:pt x="2" y="18"/>
                  </a:cubicBezTo>
                  <a:cubicBezTo>
                    <a:pt x="2" y="18"/>
                    <a:pt x="2" y="18"/>
                    <a:pt x="2" y="19"/>
                  </a:cubicBezTo>
                  <a:cubicBezTo>
                    <a:pt x="1" y="19"/>
                    <a:pt x="1" y="19"/>
                    <a:pt x="1" y="19"/>
                  </a:cubicBezTo>
                  <a:cubicBezTo>
                    <a:pt x="1" y="19"/>
                    <a:pt x="1" y="19"/>
                    <a:pt x="1" y="20"/>
                  </a:cubicBezTo>
                  <a:cubicBezTo>
                    <a:pt x="1" y="20"/>
                    <a:pt x="1" y="20"/>
                    <a:pt x="0" y="20"/>
                  </a:cubicBezTo>
                  <a:cubicBezTo>
                    <a:pt x="0" y="20"/>
                    <a:pt x="0" y="20"/>
                    <a:pt x="0" y="20"/>
                  </a:cubicBezTo>
                  <a:cubicBezTo>
                    <a:pt x="0" y="20"/>
                    <a:pt x="0" y="20"/>
                    <a:pt x="0" y="20"/>
                  </a:cubicBezTo>
                  <a:cubicBezTo>
                    <a:pt x="0" y="20"/>
                    <a:pt x="0" y="20"/>
                    <a:pt x="0" y="20"/>
                  </a:cubicBezTo>
                  <a:cubicBezTo>
                    <a:pt x="0" y="20"/>
                    <a:pt x="0" y="21"/>
                    <a:pt x="0" y="21"/>
                  </a:cubicBezTo>
                  <a:cubicBezTo>
                    <a:pt x="1" y="22"/>
                    <a:pt x="1" y="23"/>
                    <a:pt x="1" y="25"/>
                  </a:cubicBezTo>
                  <a:cubicBezTo>
                    <a:pt x="1" y="27"/>
                    <a:pt x="1" y="28"/>
                    <a:pt x="1" y="30"/>
                  </a:cubicBezTo>
                  <a:cubicBezTo>
                    <a:pt x="2" y="30"/>
                    <a:pt x="2" y="30"/>
                    <a:pt x="3" y="30"/>
                  </a:cubicBezTo>
                  <a:cubicBezTo>
                    <a:pt x="3" y="29"/>
                    <a:pt x="4" y="29"/>
                    <a:pt x="5" y="29"/>
                  </a:cubicBezTo>
                  <a:cubicBezTo>
                    <a:pt x="5" y="29"/>
                    <a:pt x="6" y="29"/>
                    <a:pt x="6" y="30"/>
                  </a:cubicBezTo>
                  <a:cubicBezTo>
                    <a:pt x="6" y="30"/>
                    <a:pt x="6" y="30"/>
                    <a:pt x="6" y="30"/>
                  </a:cubicBezTo>
                  <a:cubicBezTo>
                    <a:pt x="7" y="30"/>
                    <a:pt x="7" y="30"/>
                    <a:pt x="7" y="30"/>
                  </a:cubicBezTo>
                  <a:cubicBezTo>
                    <a:pt x="7" y="30"/>
                    <a:pt x="8" y="30"/>
                    <a:pt x="8" y="31"/>
                  </a:cubicBezTo>
                  <a:cubicBezTo>
                    <a:pt x="8" y="31"/>
                    <a:pt x="8" y="31"/>
                    <a:pt x="8" y="31"/>
                  </a:cubicBezTo>
                  <a:cubicBezTo>
                    <a:pt x="9" y="32"/>
                    <a:pt x="9" y="32"/>
                    <a:pt x="9" y="33"/>
                  </a:cubicBezTo>
                  <a:cubicBezTo>
                    <a:pt x="10" y="36"/>
                    <a:pt x="9" y="39"/>
                    <a:pt x="9" y="41"/>
                  </a:cubicBezTo>
                  <a:cubicBezTo>
                    <a:pt x="9" y="42"/>
                    <a:pt x="8" y="44"/>
                    <a:pt x="8" y="45"/>
                  </a:cubicBezTo>
                  <a:cubicBezTo>
                    <a:pt x="8" y="46"/>
                    <a:pt x="8" y="47"/>
                    <a:pt x="8" y="47"/>
                  </a:cubicBezTo>
                  <a:cubicBezTo>
                    <a:pt x="8" y="49"/>
                    <a:pt x="7" y="50"/>
                    <a:pt x="6" y="51"/>
                  </a:cubicBezTo>
                  <a:cubicBezTo>
                    <a:pt x="5" y="52"/>
                    <a:pt x="5" y="52"/>
                    <a:pt x="5" y="53"/>
                  </a:cubicBezTo>
                  <a:cubicBezTo>
                    <a:pt x="5" y="53"/>
                    <a:pt x="5" y="53"/>
                    <a:pt x="5" y="54"/>
                  </a:cubicBezTo>
                  <a:cubicBezTo>
                    <a:pt x="5" y="54"/>
                    <a:pt x="5" y="54"/>
                    <a:pt x="5" y="54"/>
                  </a:cubicBezTo>
                  <a:cubicBezTo>
                    <a:pt x="6" y="53"/>
                    <a:pt x="9" y="51"/>
                    <a:pt x="10" y="50"/>
                  </a:cubicBezTo>
                  <a:cubicBezTo>
                    <a:pt x="11" y="50"/>
                    <a:pt x="12" y="49"/>
                    <a:pt x="12" y="49"/>
                  </a:cubicBezTo>
                  <a:cubicBezTo>
                    <a:pt x="17" y="45"/>
                    <a:pt x="21" y="46"/>
                    <a:pt x="23" y="49"/>
                  </a:cubicBezTo>
                  <a:cubicBezTo>
                    <a:pt x="23" y="49"/>
                    <a:pt x="23" y="49"/>
                    <a:pt x="24" y="49"/>
                  </a:cubicBezTo>
                  <a:cubicBezTo>
                    <a:pt x="25" y="49"/>
                    <a:pt x="27" y="48"/>
                    <a:pt x="27" y="47"/>
                  </a:cubicBezTo>
                  <a:cubicBezTo>
                    <a:pt x="28" y="45"/>
                    <a:pt x="31" y="44"/>
                    <a:pt x="34" y="44"/>
                  </a:cubicBezTo>
                  <a:cubicBezTo>
                    <a:pt x="35" y="44"/>
                    <a:pt x="36" y="44"/>
                    <a:pt x="36" y="44"/>
                  </a:cubicBezTo>
                  <a:cubicBezTo>
                    <a:pt x="38" y="44"/>
                    <a:pt x="40" y="45"/>
                    <a:pt x="41" y="46"/>
                  </a:cubicBezTo>
                  <a:cubicBezTo>
                    <a:pt x="42" y="48"/>
                    <a:pt x="42" y="48"/>
                    <a:pt x="42" y="48"/>
                  </a:cubicBezTo>
                  <a:cubicBezTo>
                    <a:pt x="44" y="50"/>
                    <a:pt x="46" y="52"/>
                    <a:pt x="49" y="54"/>
                  </a:cubicBezTo>
                  <a:cubicBezTo>
                    <a:pt x="52" y="56"/>
                    <a:pt x="51" y="60"/>
                    <a:pt x="50" y="63"/>
                  </a:cubicBezTo>
                  <a:cubicBezTo>
                    <a:pt x="50" y="64"/>
                    <a:pt x="49" y="66"/>
                    <a:pt x="49" y="67"/>
                  </a:cubicBezTo>
                  <a:cubicBezTo>
                    <a:pt x="53" y="69"/>
                    <a:pt x="59" y="75"/>
                    <a:pt x="58" y="81"/>
                  </a:cubicBezTo>
                  <a:cubicBezTo>
                    <a:pt x="58" y="83"/>
                    <a:pt x="58" y="84"/>
                    <a:pt x="58" y="85"/>
                  </a:cubicBezTo>
                  <a:cubicBezTo>
                    <a:pt x="59" y="86"/>
                    <a:pt x="59" y="86"/>
                    <a:pt x="59" y="87"/>
                  </a:cubicBezTo>
                  <a:cubicBezTo>
                    <a:pt x="59" y="87"/>
                    <a:pt x="59" y="87"/>
                    <a:pt x="59" y="87"/>
                  </a:cubicBezTo>
                  <a:cubicBezTo>
                    <a:pt x="59" y="88"/>
                    <a:pt x="59" y="88"/>
                    <a:pt x="59" y="89"/>
                  </a:cubicBezTo>
                  <a:cubicBezTo>
                    <a:pt x="59" y="89"/>
                    <a:pt x="59" y="89"/>
                    <a:pt x="59" y="89"/>
                  </a:cubicBezTo>
                  <a:cubicBezTo>
                    <a:pt x="59" y="90"/>
                    <a:pt x="59" y="90"/>
                    <a:pt x="59" y="91"/>
                  </a:cubicBezTo>
                  <a:cubicBezTo>
                    <a:pt x="59" y="91"/>
                    <a:pt x="59" y="91"/>
                    <a:pt x="59" y="91"/>
                  </a:cubicBezTo>
                  <a:cubicBezTo>
                    <a:pt x="58" y="92"/>
                    <a:pt x="58" y="92"/>
                    <a:pt x="58" y="93"/>
                  </a:cubicBezTo>
                  <a:cubicBezTo>
                    <a:pt x="58" y="93"/>
                    <a:pt x="58" y="93"/>
                    <a:pt x="58" y="93"/>
                  </a:cubicBezTo>
                  <a:cubicBezTo>
                    <a:pt x="58" y="93"/>
                    <a:pt x="58" y="93"/>
                    <a:pt x="58" y="93"/>
                  </a:cubicBezTo>
                  <a:cubicBezTo>
                    <a:pt x="58" y="93"/>
                    <a:pt x="58" y="93"/>
                    <a:pt x="58" y="93"/>
                  </a:cubicBezTo>
                  <a:cubicBezTo>
                    <a:pt x="59" y="94"/>
                    <a:pt x="60" y="94"/>
                    <a:pt x="61" y="95"/>
                  </a:cubicBezTo>
                  <a:cubicBezTo>
                    <a:pt x="61" y="95"/>
                    <a:pt x="61" y="94"/>
                    <a:pt x="61" y="94"/>
                  </a:cubicBezTo>
                  <a:cubicBezTo>
                    <a:pt x="61" y="91"/>
                    <a:pt x="63" y="89"/>
                    <a:pt x="67" y="89"/>
                  </a:cubicBezTo>
                  <a:cubicBezTo>
                    <a:pt x="68" y="89"/>
                    <a:pt x="70" y="89"/>
                    <a:pt x="71" y="90"/>
                  </a:cubicBezTo>
                  <a:cubicBezTo>
                    <a:pt x="72" y="90"/>
                    <a:pt x="72" y="90"/>
                    <a:pt x="73" y="90"/>
                  </a:cubicBezTo>
                  <a:cubicBezTo>
                    <a:pt x="73" y="90"/>
                    <a:pt x="73" y="90"/>
                    <a:pt x="74" y="90"/>
                  </a:cubicBezTo>
                  <a:cubicBezTo>
                    <a:pt x="74" y="90"/>
                    <a:pt x="74" y="90"/>
                    <a:pt x="74" y="90"/>
                  </a:cubicBezTo>
                  <a:cubicBezTo>
                    <a:pt x="74" y="90"/>
                    <a:pt x="74" y="90"/>
                    <a:pt x="75" y="90"/>
                  </a:cubicBezTo>
                  <a:cubicBezTo>
                    <a:pt x="75" y="90"/>
                    <a:pt x="75" y="90"/>
                    <a:pt x="75" y="90"/>
                  </a:cubicBezTo>
                  <a:cubicBezTo>
                    <a:pt x="75" y="90"/>
                    <a:pt x="76" y="90"/>
                    <a:pt x="76" y="89"/>
                  </a:cubicBezTo>
                  <a:cubicBezTo>
                    <a:pt x="76" y="89"/>
                    <a:pt x="76" y="89"/>
                    <a:pt x="76" y="89"/>
                  </a:cubicBezTo>
                  <a:cubicBezTo>
                    <a:pt x="76" y="89"/>
                    <a:pt x="77" y="89"/>
                    <a:pt x="77" y="89"/>
                  </a:cubicBezTo>
                  <a:cubicBezTo>
                    <a:pt x="77" y="89"/>
                    <a:pt x="77" y="89"/>
                    <a:pt x="77" y="89"/>
                  </a:cubicBezTo>
                  <a:cubicBezTo>
                    <a:pt x="77" y="88"/>
                    <a:pt x="77" y="88"/>
                    <a:pt x="77" y="87"/>
                  </a:cubicBezTo>
                  <a:cubicBezTo>
                    <a:pt x="77" y="87"/>
                    <a:pt x="77" y="87"/>
                    <a:pt x="77" y="87"/>
                  </a:cubicBezTo>
                  <a:cubicBezTo>
                    <a:pt x="77" y="86"/>
                    <a:pt x="77" y="86"/>
                    <a:pt x="77" y="85"/>
                  </a:cubicBezTo>
                  <a:cubicBezTo>
                    <a:pt x="77" y="85"/>
                    <a:pt x="77" y="85"/>
                    <a:pt x="77" y="85"/>
                  </a:cubicBezTo>
                  <a:cubicBezTo>
                    <a:pt x="77" y="84"/>
                    <a:pt x="77" y="83"/>
                    <a:pt x="77" y="82"/>
                  </a:cubicBezTo>
                  <a:cubicBezTo>
                    <a:pt x="77" y="80"/>
                    <a:pt x="77" y="78"/>
                    <a:pt x="76" y="77"/>
                  </a:cubicBezTo>
                  <a:cubicBezTo>
                    <a:pt x="76" y="76"/>
                    <a:pt x="76" y="76"/>
                    <a:pt x="75" y="76"/>
                  </a:cubicBezTo>
                  <a:cubicBezTo>
                    <a:pt x="75" y="75"/>
                    <a:pt x="74" y="74"/>
                    <a:pt x="73" y="74"/>
                  </a:cubicBezTo>
                  <a:cubicBezTo>
                    <a:pt x="70" y="72"/>
                    <a:pt x="67" y="70"/>
                    <a:pt x="66" y="66"/>
                  </a:cubicBezTo>
                  <a:cubicBezTo>
                    <a:pt x="65" y="64"/>
                    <a:pt x="63" y="62"/>
                    <a:pt x="61" y="60"/>
                  </a:cubicBezTo>
                  <a:cubicBezTo>
                    <a:pt x="59" y="58"/>
                    <a:pt x="57" y="56"/>
                    <a:pt x="56" y="54"/>
                  </a:cubicBezTo>
                  <a:cubicBezTo>
                    <a:pt x="56" y="53"/>
                    <a:pt x="55" y="51"/>
                    <a:pt x="54" y="50"/>
                  </a:cubicBezTo>
                  <a:cubicBezTo>
                    <a:pt x="52" y="48"/>
                    <a:pt x="51" y="46"/>
                    <a:pt x="51" y="43"/>
                  </a:cubicBezTo>
                  <a:cubicBezTo>
                    <a:pt x="50" y="43"/>
                    <a:pt x="48" y="42"/>
                    <a:pt x="46" y="41"/>
                  </a:cubicBezTo>
                  <a:cubicBezTo>
                    <a:pt x="42" y="38"/>
                    <a:pt x="37" y="36"/>
                    <a:pt x="39" y="32"/>
                  </a:cubicBezTo>
                  <a:cubicBezTo>
                    <a:pt x="40" y="29"/>
                    <a:pt x="43" y="29"/>
                    <a:pt x="45" y="28"/>
                  </a:cubicBezTo>
                  <a:cubicBezTo>
                    <a:pt x="46" y="28"/>
                    <a:pt x="47" y="28"/>
                    <a:pt x="47" y="28"/>
                  </a:cubicBezTo>
                  <a:cubicBezTo>
                    <a:pt x="47" y="27"/>
                    <a:pt x="47" y="26"/>
                    <a:pt x="46" y="25"/>
                  </a:cubicBezTo>
                  <a:cubicBezTo>
                    <a:pt x="45" y="24"/>
                    <a:pt x="44" y="22"/>
                    <a:pt x="43" y="19"/>
                  </a:cubicBezTo>
                  <a:cubicBezTo>
                    <a:pt x="43" y="18"/>
                    <a:pt x="43" y="18"/>
                    <a:pt x="42" y="18"/>
                  </a:cubicBezTo>
                  <a:cubicBezTo>
                    <a:pt x="41" y="18"/>
                    <a:pt x="39" y="18"/>
                    <a:pt x="39" y="19"/>
                  </a:cubicBezTo>
                  <a:cubicBezTo>
                    <a:pt x="38" y="19"/>
                    <a:pt x="38" y="19"/>
                    <a:pt x="37" y="19"/>
                  </a:cubicBezTo>
                  <a:cubicBezTo>
                    <a:pt x="37" y="19"/>
                    <a:pt x="37" y="19"/>
                    <a:pt x="37" y="19"/>
                  </a:cubicBezTo>
                  <a:cubicBezTo>
                    <a:pt x="37" y="19"/>
                    <a:pt x="36" y="19"/>
                    <a:pt x="36" y="19"/>
                  </a:cubicBezTo>
                  <a:cubicBezTo>
                    <a:pt x="35" y="19"/>
                    <a:pt x="34" y="19"/>
                    <a:pt x="32" y="19"/>
                  </a:cubicBezTo>
                  <a:cubicBezTo>
                    <a:pt x="32" y="19"/>
                    <a:pt x="32" y="19"/>
                    <a:pt x="32" y="19"/>
                  </a:cubicBezTo>
                  <a:cubicBezTo>
                    <a:pt x="32" y="18"/>
                    <a:pt x="31" y="18"/>
                    <a:pt x="30" y="17"/>
                  </a:cubicBezTo>
                  <a:cubicBezTo>
                    <a:pt x="30" y="17"/>
                    <a:pt x="30" y="17"/>
                    <a:pt x="30" y="17"/>
                  </a:cubicBezTo>
                  <a:cubicBezTo>
                    <a:pt x="30" y="17"/>
                    <a:pt x="30" y="17"/>
                    <a:pt x="30" y="17"/>
                  </a:cubicBezTo>
                  <a:cubicBezTo>
                    <a:pt x="29" y="17"/>
                    <a:pt x="29" y="17"/>
                    <a:pt x="29" y="16"/>
                  </a:cubicBezTo>
                  <a:cubicBezTo>
                    <a:pt x="29" y="16"/>
                    <a:pt x="28" y="16"/>
                    <a:pt x="28" y="16"/>
                  </a:cubicBezTo>
                  <a:cubicBezTo>
                    <a:pt x="28" y="16"/>
                    <a:pt x="28" y="15"/>
                    <a:pt x="27" y="15"/>
                  </a:cubicBezTo>
                  <a:cubicBezTo>
                    <a:pt x="27" y="15"/>
                    <a:pt x="27" y="14"/>
                    <a:pt x="27" y="14"/>
                  </a:cubicBezTo>
                  <a:cubicBezTo>
                    <a:pt x="27" y="14"/>
                    <a:pt x="27" y="14"/>
                    <a:pt x="27" y="13"/>
                  </a:cubicBezTo>
                  <a:cubicBezTo>
                    <a:pt x="26" y="13"/>
                    <a:pt x="26" y="12"/>
                    <a:pt x="26" y="12"/>
                  </a:cubicBezTo>
                  <a:cubicBezTo>
                    <a:pt x="26" y="11"/>
                    <a:pt x="25" y="10"/>
                    <a:pt x="24" y="9"/>
                  </a:cubicBezTo>
                  <a:cubicBezTo>
                    <a:pt x="22" y="7"/>
                    <a:pt x="21" y="6"/>
                    <a:pt x="21" y="3"/>
                  </a:cubicBezTo>
                  <a:cubicBezTo>
                    <a:pt x="21" y="3"/>
                    <a:pt x="20" y="3"/>
                    <a:pt x="20" y="3"/>
                  </a:cubicBezTo>
                  <a:cubicBezTo>
                    <a:pt x="20" y="3"/>
                    <a:pt x="20" y="2"/>
                    <a:pt x="20" y="2"/>
                  </a:cubicBezTo>
                  <a:cubicBezTo>
                    <a:pt x="20" y="2"/>
                    <a:pt x="20" y="2"/>
                    <a:pt x="20" y="2"/>
                  </a:cubicBezTo>
                  <a:cubicBezTo>
                    <a:pt x="19" y="2"/>
                    <a:pt x="19" y="1"/>
                    <a:pt x="19" y="1"/>
                  </a:cubicBezTo>
                  <a:cubicBezTo>
                    <a:pt x="19" y="1"/>
                    <a:pt x="19" y="1"/>
                    <a:pt x="19" y="1"/>
                  </a:cubicBezTo>
                  <a:cubicBezTo>
                    <a:pt x="18" y="0"/>
                    <a:pt x="18" y="0"/>
                    <a:pt x="18" y="0"/>
                  </a:cubicBezTo>
                  <a:cubicBezTo>
                    <a:pt x="18" y="0"/>
                    <a:pt x="18" y="0"/>
                    <a:pt x="18" y="0"/>
                  </a:cubicBezTo>
                  <a:cubicBezTo>
                    <a:pt x="18" y="0"/>
                    <a:pt x="18" y="0"/>
                    <a:pt x="18" y="0"/>
                  </a:cubicBezTo>
                  <a:cubicBezTo>
                    <a:pt x="17" y="0"/>
                    <a:pt x="17" y="0"/>
                    <a:pt x="16" y="0"/>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dirty="0">
                <a:latin typeface="Lato Light"/>
                <a:cs typeface="Lato Light"/>
              </a:endParaRPr>
            </a:p>
          </p:txBody>
        </p:sp>
        <p:sp>
          <p:nvSpPr>
            <p:cNvPr id="849" name="Freeform 1127"/>
            <p:cNvSpPr>
              <a:spLocks/>
            </p:cNvSpPr>
            <p:nvPr/>
          </p:nvSpPr>
          <p:spPr bwMode="auto">
            <a:xfrm>
              <a:off x="4310" y="2098"/>
              <a:ext cx="82" cy="159"/>
            </a:xfrm>
            <a:custGeom>
              <a:avLst/>
              <a:gdLst>
                <a:gd name="T0" fmla="*/ 86 w 86"/>
                <a:gd name="T1" fmla="*/ 67 h 166"/>
                <a:gd name="T2" fmla="*/ 86 w 86"/>
                <a:gd name="T3" fmla="*/ 66 h 166"/>
                <a:gd name="T4" fmla="*/ 85 w 86"/>
                <a:gd name="T5" fmla="*/ 59 h 166"/>
                <a:gd name="T6" fmla="*/ 77 w 86"/>
                <a:gd name="T7" fmla="*/ 40 h 166"/>
                <a:gd name="T8" fmla="*/ 70 w 86"/>
                <a:gd name="T9" fmla="*/ 28 h 166"/>
                <a:gd name="T10" fmla="*/ 65 w 86"/>
                <a:gd name="T11" fmla="*/ 26 h 166"/>
                <a:gd name="T12" fmla="*/ 55 w 86"/>
                <a:gd name="T13" fmla="*/ 31 h 166"/>
                <a:gd name="T14" fmla="*/ 49 w 86"/>
                <a:gd name="T15" fmla="*/ 28 h 166"/>
                <a:gd name="T16" fmla="*/ 44 w 86"/>
                <a:gd name="T17" fmla="*/ 31 h 166"/>
                <a:gd name="T18" fmla="*/ 32 w 86"/>
                <a:gd name="T19" fmla="*/ 33 h 166"/>
                <a:gd name="T20" fmla="*/ 34 w 86"/>
                <a:gd name="T21" fmla="*/ 27 h 166"/>
                <a:gd name="T22" fmla="*/ 35 w 86"/>
                <a:gd name="T23" fmla="*/ 23 h 166"/>
                <a:gd name="T24" fmla="*/ 36 w 86"/>
                <a:gd name="T25" fmla="*/ 12 h 166"/>
                <a:gd name="T26" fmla="*/ 34 w 86"/>
                <a:gd name="T27" fmla="*/ 11 h 166"/>
                <a:gd name="T28" fmla="*/ 28 w 86"/>
                <a:gd name="T29" fmla="*/ 3 h 166"/>
                <a:gd name="T30" fmla="*/ 28 w 86"/>
                <a:gd name="T31" fmla="*/ 1 h 166"/>
                <a:gd name="T32" fmla="*/ 27 w 86"/>
                <a:gd name="T33" fmla="*/ 0 h 166"/>
                <a:gd name="T34" fmla="*/ 26 w 86"/>
                <a:gd name="T35" fmla="*/ 1 h 166"/>
                <a:gd name="T36" fmla="*/ 25 w 86"/>
                <a:gd name="T37" fmla="*/ 2 h 166"/>
                <a:gd name="T38" fmla="*/ 24 w 86"/>
                <a:gd name="T39" fmla="*/ 3 h 166"/>
                <a:gd name="T40" fmla="*/ 17 w 86"/>
                <a:gd name="T41" fmla="*/ 6 h 166"/>
                <a:gd name="T42" fmla="*/ 7 w 86"/>
                <a:gd name="T43" fmla="*/ 10 h 166"/>
                <a:gd name="T44" fmla="*/ 2 w 86"/>
                <a:gd name="T45" fmla="*/ 12 h 166"/>
                <a:gd name="T46" fmla="*/ 7 w 86"/>
                <a:gd name="T47" fmla="*/ 38 h 166"/>
                <a:gd name="T48" fmla="*/ 10 w 86"/>
                <a:gd name="T49" fmla="*/ 45 h 166"/>
                <a:gd name="T50" fmla="*/ 10 w 86"/>
                <a:gd name="T51" fmla="*/ 54 h 166"/>
                <a:gd name="T52" fmla="*/ 8 w 86"/>
                <a:gd name="T53" fmla="*/ 62 h 166"/>
                <a:gd name="T54" fmla="*/ 12 w 86"/>
                <a:gd name="T55" fmla="*/ 71 h 166"/>
                <a:gd name="T56" fmla="*/ 18 w 86"/>
                <a:gd name="T57" fmla="*/ 89 h 166"/>
                <a:gd name="T58" fmla="*/ 21 w 86"/>
                <a:gd name="T59" fmla="*/ 95 h 166"/>
                <a:gd name="T60" fmla="*/ 20 w 86"/>
                <a:gd name="T61" fmla="*/ 98 h 166"/>
                <a:gd name="T62" fmla="*/ 19 w 86"/>
                <a:gd name="T63" fmla="*/ 101 h 166"/>
                <a:gd name="T64" fmla="*/ 18 w 86"/>
                <a:gd name="T65" fmla="*/ 104 h 166"/>
                <a:gd name="T66" fmla="*/ 17 w 86"/>
                <a:gd name="T67" fmla="*/ 107 h 166"/>
                <a:gd name="T68" fmla="*/ 14 w 86"/>
                <a:gd name="T69" fmla="*/ 112 h 166"/>
                <a:gd name="T70" fmla="*/ 12 w 86"/>
                <a:gd name="T71" fmla="*/ 114 h 166"/>
                <a:gd name="T72" fmla="*/ 11 w 86"/>
                <a:gd name="T73" fmla="*/ 115 h 166"/>
                <a:gd name="T74" fmla="*/ 8 w 86"/>
                <a:gd name="T75" fmla="*/ 130 h 166"/>
                <a:gd name="T76" fmla="*/ 23 w 86"/>
                <a:gd name="T77" fmla="*/ 153 h 166"/>
                <a:gd name="T78" fmla="*/ 32 w 86"/>
                <a:gd name="T79" fmla="*/ 158 h 166"/>
                <a:gd name="T80" fmla="*/ 36 w 86"/>
                <a:gd name="T81" fmla="*/ 160 h 166"/>
                <a:gd name="T82" fmla="*/ 41 w 86"/>
                <a:gd name="T83" fmla="*/ 166 h 166"/>
                <a:gd name="T84" fmla="*/ 45 w 86"/>
                <a:gd name="T85" fmla="*/ 165 h 166"/>
                <a:gd name="T86" fmla="*/ 45 w 86"/>
                <a:gd name="T87" fmla="*/ 164 h 166"/>
                <a:gd name="T88" fmla="*/ 46 w 86"/>
                <a:gd name="T89" fmla="*/ 163 h 166"/>
                <a:gd name="T90" fmla="*/ 30 w 86"/>
                <a:gd name="T91" fmla="*/ 154 h 166"/>
                <a:gd name="T92" fmla="*/ 25 w 86"/>
                <a:gd name="T93" fmla="*/ 138 h 166"/>
                <a:gd name="T94" fmla="*/ 19 w 86"/>
                <a:gd name="T95" fmla="*/ 130 h 166"/>
                <a:gd name="T96" fmla="*/ 15 w 86"/>
                <a:gd name="T97" fmla="*/ 114 h 166"/>
                <a:gd name="T98" fmla="*/ 19 w 86"/>
                <a:gd name="T99" fmla="*/ 100 h 166"/>
                <a:gd name="T100" fmla="*/ 23 w 86"/>
                <a:gd name="T101" fmla="*/ 83 h 166"/>
                <a:gd name="T102" fmla="*/ 36 w 86"/>
                <a:gd name="T103" fmla="*/ 83 h 166"/>
                <a:gd name="T104" fmla="*/ 43 w 86"/>
                <a:gd name="T105" fmla="*/ 88 h 166"/>
                <a:gd name="T106" fmla="*/ 54 w 86"/>
                <a:gd name="T107" fmla="*/ 94 h 166"/>
                <a:gd name="T108" fmla="*/ 53 w 86"/>
                <a:gd name="T109" fmla="*/ 93 h 166"/>
                <a:gd name="T110" fmla="*/ 51 w 86"/>
                <a:gd name="T111" fmla="*/ 85 h 166"/>
                <a:gd name="T112" fmla="*/ 70 w 86"/>
                <a:gd name="T113" fmla="*/ 68 h 166"/>
                <a:gd name="T114" fmla="*/ 76 w 86"/>
                <a:gd name="T115" fmla="*/ 68 h 166"/>
                <a:gd name="T116" fmla="*/ 82 w 86"/>
                <a:gd name="T117" fmla="*/ 68 h 166"/>
                <a:gd name="T118" fmla="*/ 83 w 86"/>
                <a:gd name="T119" fmla="*/ 68 h 166"/>
                <a:gd name="T120" fmla="*/ 84 w 86"/>
                <a:gd name="T121" fmla="*/ 68 h 166"/>
                <a:gd name="T122" fmla="*/ 85 w 86"/>
                <a:gd name="T123" fmla="*/ 69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6" h="166">
                  <a:moveTo>
                    <a:pt x="86" y="68"/>
                  </a:moveTo>
                  <a:cubicBezTo>
                    <a:pt x="86" y="67"/>
                    <a:pt x="86" y="67"/>
                    <a:pt x="86" y="67"/>
                  </a:cubicBezTo>
                  <a:cubicBezTo>
                    <a:pt x="86" y="67"/>
                    <a:pt x="86" y="66"/>
                    <a:pt x="86" y="66"/>
                  </a:cubicBezTo>
                  <a:cubicBezTo>
                    <a:pt x="86" y="66"/>
                    <a:pt x="86" y="66"/>
                    <a:pt x="86" y="66"/>
                  </a:cubicBezTo>
                  <a:cubicBezTo>
                    <a:pt x="86" y="65"/>
                    <a:pt x="86" y="65"/>
                    <a:pt x="86" y="64"/>
                  </a:cubicBezTo>
                  <a:cubicBezTo>
                    <a:pt x="85" y="62"/>
                    <a:pt x="85" y="61"/>
                    <a:pt x="85" y="59"/>
                  </a:cubicBezTo>
                  <a:cubicBezTo>
                    <a:pt x="86" y="54"/>
                    <a:pt x="81" y="50"/>
                    <a:pt x="79" y="49"/>
                  </a:cubicBezTo>
                  <a:cubicBezTo>
                    <a:pt x="76" y="48"/>
                    <a:pt x="76" y="44"/>
                    <a:pt x="77" y="40"/>
                  </a:cubicBezTo>
                  <a:cubicBezTo>
                    <a:pt x="77" y="39"/>
                    <a:pt x="78" y="36"/>
                    <a:pt x="78" y="35"/>
                  </a:cubicBezTo>
                  <a:cubicBezTo>
                    <a:pt x="74" y="33"/>
                    <a:pt x="72" y="31"/>
                    <a:pt x="70" y="28"/>
                  </a:cubicBezTo>
                  <a:cubicBezTo>
                    <a:pt x="69" y="27"/>
                    <a:pt x="69" y="27"/>
                    <a:pt x="69" y="27"/>
                  </a:cubicBezTo>
                  <a:cubicBezTo>
                    <a:pt x="68" y="26"/>
                    <a:pt x="67" y="26"/>
                    <a:pt x="65" y="26"/>
                  </a:cubicBezTo>
                  <a:cubicBezTo>
                    <a:pt x="63" y="26"/>
                    <a:pt x="62" y="26"/>
                    <a:pt x="62" y="27"/>
                  </a:cubicBezTo>
                  <a:cubicBezTo>
                    <a:pt x="61" y="29"/>
                    <a:pt x="57" y="31"/>
                    <a:pt x="55" y="31"/>
                  </a:cubicBezTo>
                  <a:cubicBezTo>
                    <a:pt x="53" y="31"/>
                    <a:pt x="52" y="30"/>
                    <a:pt x="51" y="29"/>
                  </a:cubicBezTo>
                  <a:cubicBezTo>
                    <a:pt x="51" y="28"/>
                    <a:pt x="50" y="28"/>
                    <a:pt x="49" y="28"/>
                  </a:cubicBezTo>
                  <a:cubicBezTo>
                    <a:pt x="49" y="28"/>
                    <a:pt x="47" y="29"/>
                    <a:pt x="46" y="30"/>
                  </a:cubicBezTo>
                  <a:cubicBezTo>
                    <a:pt x="45" y="30"/>
                    <a:pt x="44" y="31"/>
                    <a:pt x="44" y="31"/>
                  </a:cubicBezTo>
                  <a:cubicBezTo>
                    <a:pt x="41" y="34"/>
                    <a:pt x="38" y="36"/>
                    <a:pt x="36" y="36"/>
                  </a:cubicBezTo>
                  <a:cubicBezTo>
                    <a:pt x="35" y="36"/>
                    <a:pt x="33" y="36"/>
                    <a:pt x="32" y="33"/>
                  </a:cubicBezTo>
                  <a:cubicBezTo>
                    <a:pt x="32" y="32"/>
                    <a:pt x="32" y="31"/>
                    <a:pt x="32" y="30"/>
                  </a:cubicBezTo>
                  <a:cubicBezTo>
                    <a:pt x="32" y="29"/>
                    <a:pt x="33" y="27"/>
                    <a:pt x="34" y="27"/>
                  </a:cubicBezTo>
                  <a:cubicBezTo>
                    <a:pt x="34" y="26"/>
                    <a:pt x="35" y="25"/>
                    <a:pt x="35" y="25"/>
                  </a:cubicBezTo>
                  <a:cubicBezTo>
                    <a:pt x="35" y="24"/>
                    <a:pt x="35" y="24"/>
                    <a:pt x="35" y="23"/>
                  </a:cubicBezTo>
                  <a:cubicBezTo>
                    <a:pt x="35" y="21"/>
                    <a:pt x="36" y="20"/>
                    <a:pt x="36" y="18"/>
                  </a:cubicBezTo>
                  <a:cubicBezTo>
                    <a:pt x="37" y="16"/>
                    <a:pt x="37" y="14"/>
                    <a:pt x="36" y="12"/>
                  </a:cubicBezTo>
                  <a:cubicBezTo>
                    <a:pt x="36" y="11"/>
                    <a:pt x="36" y="11"/>
                    <a:pt x="36" y="11"/>
                  </a:cubicBezTo>
                  <a:cubicBezTo>
                    <a:pt x="35" y="11"/>
                    <a:pt x="35" y="11"/>
                    <a:pt x="34" y="11"/>
                  </a:cubicBezTo>
                  <a:cubicBezTo>
                    <a:pt x="32" y="12"/>
                    <a:pt x="30" y="11"/>
                    <a:pt x="29" y="9"/>
                  </a:cubicBezTo>
                  <a:cubicBezTo>
                    <a:pt x="28" y="7"/>
                    <a:pt x="28" y="5"/>
                    <a:pt x="28" y="3"/>
                  </a:cubicBezTo>
                  <a:cubicBezTo>
                    <a:pt x="28" y="2"/>
                    <a:pt x="28" y="1"/>
                    <a:pt x="28" y="1"/>
                  </a:cubicBezTo>
                  <a:cubicBezTo>
                    <a:pt x="28" y="1"/>
                    <a:pt x="28" y="1"/>
                    <a:pt x="28" y="1"/>
                  </a:cubicBezTo>
                  <a:cubicBezTo>
                    <a:pt x="28" y="1"/>
                    <a:pt x="27" y="1"/>
                    <a:pt x="27" y="0"/>
                  </a:cubicBezTo>
                  <a:cubicBezTo>
                    <a:pt x="27" y="0"/>
                    <a:pt x="27" y="0"/>
                    <a:pt x="27" y="0"/>
                  </a:cubicBezTo>
                  <a:cubicBezTo>
                    <a:pt x="27" y="1"/>
                    <a:pt x="27" y="1"/>
                    <a:pt x="27" y="1"/>
                  </a:cubicBezTo>
                  <a:cubicBezTo>
                    <a:pt x="27" y="1"/>
                    <a:pt x="27" y="1"/>
                    <a:pt x="26" y="1"/>
                  </a:cubicBezTo>
                  <a:cubicBezTo>
                    <a:pt x="26" y="2"/>
                    <a:pt x="26" y="2"/>
                    <a:pt x="26" y="2"/>
                  </a:cubicBezTo>
                  <a:cubicBezTo>
                    <a:pt x="25" y="2"/>
                    <a:pt x="25" y="2"/>
                    <a:pt x="25" y="2"/>
                  </a:cubicBezTo>
                  <a:cubicBezTo>
                    <a:pt x="25" y="2"/>
                    <a:pt x="24" y="3"/>
                    <a:pt x="24" y="3"/>
                  </a:cubicBezTo>
                  <a:cubicBezTo>
                    <a:pt x="24" y="3"/>
                    <a:pt x="24" y="3"/>
                    <a:pt x="24" y="3"/>
                  </a:cubicBezTo>
                  <a:cubicBezTo>
                    <a:pt x="23" y="3"/>
                    <a:pt x="22" y="3"/>
                    <a:pt x="22" y="4"/>
                  </a:cubicBezTo>
                  <a:cubicBezTo>
                    <a:pt x="20" y="4"/>
                    <a:pt x="18" y="5"/>
                    <a:pt x="17" y="6"/>
                  </a:cubicBezTo>
                  <a:cubicBezTo>
                    <a:pt x="16" y="9"/>
                    <a:pt x="13" y="10"/>
                    <a:pt x="8" y="10"/>
                  </a:cubicBezTo>
                  <a:cubicBezTo>
                    <a:pt x="7" y="10"/>
                    <a:pt x="7" y="10"/>
                    <a:pt x="7" y="10"/>
                  </a:cubicBezTo>
                  <a:cubicBezTo>
                    <a:pt x="5" y="10"/>
                    <a:pt x="3" y="10"/>
                    <a:pt x="2" y="12"/>
                  </a:cubicBezTo>
                  <a:cubicBezTo>
                    <a:pt x="2" y="12"/>
                    <a:pt x="2" y="12"/>
                    <a:pt x="2" y="12"/>
                  </a:cubicBezTo>
                  <a:cubicBezTo>
                    <a:pt x="1" y="22"/>
                    <a:pt x="0" y="28"/>
                    <a:pt x="0" y="29"/>
                  </a:cubicBezTo>
                  <a:cubicBezTo>
                    <a:pt x="1" y="31"/>
                    <a:pt x="6" y="37"/>
                    <a:pt x="7" y="38"/>
                  </a:cubicBezTo>
                  <a:cubicBezTo>
                    <a:pt x="10" y="38"/>
                    <a:pt x="10" y="41"/>
                    <a:pt x="10" y="43"/>
                  </a:cubicBezTo>
                  <a:cubicBezTo>
                    <a:pt x="10" y="43"/>
                    <a:pt x="10" y="45"/>
                    <a:pt x="10" y="45"/>
                  </a:cubicBezTo>
                  <a:cubicBezTo>
                    <a:pt x="12" y="46"/>
                    <a:pt x="13" y="48"/>
                    <a:pt x="12" y="51"/>
                  </a:cubicBezTo>
                  <a:cubicBezTo>
                    <a:pt x="12" y="52"/>
                    <a:pt x="11" y="53"/>
                    <a:pt x="10" y="54"/>
                  </a:cubicBezTo>
                  <a:cubicBezTo>
                    <a:pt x="10" y="54"/>
                    <a:pt x="10" y="54"/>
                    <a:pt x="10" y="54"/>
                  </a:cubicBezTo>
                  <a:cubicBezTo>
                    <a:pt x="10" y="56"/>
                    <a:pt x="10" y="60"/>
                    <a:pt x="8" y="62"/>
                  </a:cubicBezTo>
                  <a:cubicBezTo>
                    <a:pt x="8" y="62"/>
                    <a:pt x="8" y="62"/>
                    <a:pt x="8" y="63"/>
                  </a:cubicBezTo>
                  <a:cubicBezTo>
                    <a:pt x="8" y="65"/>
                    <a:pt x="9" y="68"/>
                    <a:pt x="12" y="71"/>
                  </a:cubicBezTo>
                  <a:cubicBezTo>
                    <a:pt x="17" y="75"/>
                    <a:pt x="17" y="82"/>
                    <a:pt x="17" y="86"/>
                  </a:cubicBezTo>
                  <a:cubicBezTo>
                    <a:pt x="17" y="87"/>
                    <a:pt x="18" y="88"/>
                    <a:pt x="18" y="89"/>
                  </a:cubicBezTo>
                  <a:cubicBezTo>
                    <a:pt x="19" y="90"/>
                    <a:pt x="21" y="92"/>
                    <a:pt x="21" y="95"/>
                  </a:cubicBezTo>
                  <a:cubicBezTo>
                    <a:pt x="21" y="95"/>
                    <a:pt x="21" y="95"/>
                    <a:pt x="21" y="95"/>
                  </a:cubicBezTo>
                  <a:cubicBezTo>
                    <a:pt x="20" y="96"/>
                    <a:pt x="20" y="97"/>
                    <a:pt x="20" y="98"/>
                  </a:cubicBezTo>
                  <a:cubicBezTo>
                    <a:pt x="20" y="98"/>
                    <a:pt x="20" y="98"/>
                    <a:pt x="20" y="98"/>
                  </a:cubicBezTo>
                  <a:cubicBezTo>
                    <a:pt x="20" y="99"/>
                    <a:pt x="19" y="100"/>
                    <a:pt x="19" y="100"/>
                  </a:cubicBezTo>
                  <a:cubicBezTo>
                    <a:pt x="19" y="101"/>
                    <a:pt x="19" y="101"/>
                    <a:pt x="19" y="101"/>
                  </a:cubicBezTo>
                  <a:cubicBezTo>
                    <a:pt x="19" y="102"/>
                    <a:pt x="18" y="103"/>
                    <a:pt x="18" y="104"/>
                  </a:cubicBezTo>
                  <a:cubicBezTo>
                    <a:pt x="18" y="104"/>
                    <a:pt x="18" y="104"/>
                    <a:pt x="18" y="104"/>
                  </a:cubicBezTo>
                  <a:cubicBezTo>
                    <a:pt x="17" y="105"/>
                    <a:pt x="17" y="106"/>
                    <a:pt x="17" y="107"/>
                  </a:cubicBezTo>
                  <a:cubicBezTo>
                    <a:pt x="17" y="107"/>
                    <a:pt x="17" y="107"/>
                    <a:pt x="17" y="107"/>
                  </a:cubicBezTo>
                  <a:cubicBezTo>
                    <a:pt x="16" y="109"/>
                    <a:pt x="15" y="110"/>
                    <a:pt x="14" y="112"/>
                  </a:cubicBezTo>
                  <a:cubicBezTo>
                    <a:pt x="14" y="112"/>
                    <a:pt x="14" y="112"/>
                    <a:pt x="14" y="112"/>
                  </a:cubicBezTo>
                  <a:cubicBezTo>
                    <a:pt x="13" y="113"/>
                    <a:pt x="13" y="113"/>
                    <a:pt x="13" y="114"/>
                  </a:cubicBezTo>
                  <a:cubicBezTo>
                    <a:pt x="12" y="114"/>
                    <a:pt x="12" y="114"/>
                    <a:pt x="12" y="114"/>
                  </a:cubicBezTo>
                  <a:cubicBezTo>
                    <a:pt x="12" y="114"/>
                    <a:pt x="11" y="115"/>
                    <a:pt x="11" y="115"/>
                  </a:cubicBezTo>
                  <a:cubicBezTo>
                    <a:pt x="11" y="115"/>
                    <a:pt x="11" y="115"/>
                    <a:pt x="11" y="115"/>
                  </a:cubicBezTo>
                  <a:cubicBezTo>
                    <a:pt x="11" y="116"/>
                    <a:pt x="10" y="118"/>
                    <a:pt x="10" y="119"/>
                  </a:cubicBezTo>
                  <a:cubicBezTo>
                    <a:pt x="9" y="123"/>
                    <a:pt x="9" y="127"/>
                    <a:pt x="8" y="130"/>
                  </a:cubicBezTo>
                  <a:cubicBezTo>
                    <a:pt x="7" y="132"/>
                    <a:pt x="6" y="137"/>
                    <a:pt x="7" y="138"/>
                  </a:cubicBezTo>
                  <a:cubicBezTo>
                    <a:pt x="10" y="138"/>
                    <a:pt x="15" y="143"/>
                    <a:pt x="23" y="153"/>
                  </a:cubicBezTo>
                  <a:cubicBezTo>
                    <a:pt x="24" y="154"/>
                    <a:pt x="25" y="156"/>
                    <a:pt x="26" y="158"/>
                  </a:cubicBezTo>
                  <a:cubicBezTo>
                    <a:pt x="28" y="158"/>
                    <a:pt x="30" y="158"/>
                    <a:pt x="32" y="158"/>
                  </a:cubicBezTo>
                  <a:cubicBezTo>
                    <a:pt x="32" y="158"/>
                    <a:pt x="33" y="159"/>
                    <a:pt x="33" y="159"/>
                  </a:cubicBezTo>
                  <a:cubicBezTo>
                    <a:pt x="34" y="159"/>
                    <a:pt x="35" y="160"/>
                    <a:pt x="36" y="160"/>
                  </a:cubicBezTo>
                  <a:cubicBezTo>
                    <a:pt x="38" y="162"/>
                    <a:pt x="39" y="164"/>
                    <a:pt x="39" y="166"/>
                  </a:cubicBezTo>
                  <a:cubicBezTo>
                    <a:pt x="39" y="166"/>
                    <a:pt x="40" y="166"/>
                    <a:pt x="41" y="166"/>
                  </a:cubicBezTo>
                  <a:cubicBezTo>
                    <a:pt x="42" y="166"/>
                    <a:pt x="44" y="166"/>
                    <a:pt x="44" y="166"/>
                  </a:cubicBezTo>
                  <a:cubicBezTo>
                    <a:pt x="44" y="166"/>
                    <a:pt x="45" y="166"/>
                    <a:pt x="45" y="165"/>
                  </a:cubicBezTo>
                  <a:cubicBezTo>
                    <a:pt x="45" y="165"/>
                    <a:pt x="45" y="165"/>
                    <a:pt x="45" y="165"/>
                  </a:cubicBezTo>
                  <a:cubicBezTo>
                    <a:pt x="45" y="164"/>
                    <a:pt x="45" y="164"/>
                    <a:pt x="45" y="164"/>
                  </a:cubicBezTo>
                  <a:cubicBezTo>
                    <a:pt x="45" y="164"/>
                    <a:pt x="46" y="164"/>
                    <a:pt x="46" y="164"/>
                  </a:cubicBezTo>
                  <a:cubicBezTo>
                    <a:pt x="46" y="163"/>
                    <a:pt x="46" y="163"/>
                    <a:pt x="46" y="163"/>
                  </a:cubicBezTo>
                  <a:cubicBezTo>
                    <a:pt x="44" y="161"/>
                    <a:pt x="39" y="158"/>
                    <a:pt x="36" y="158"/>
                  </a:cubicBezTo>
                  <a:cubicBezTo>
                    <a:pt x="34" y="158"/>
                    <a:pt x="32" y="156"/>
                    <a:pt x="30" y="154"/>
                  </a:cubicBezTo>
                  <a:cubicBezTo>
                    <a:pt x="27" y="151"/>
                    <a:pt x="26" y="146"/>
                    <a:pt x="26" y="143"/>
                  </a:cubicBezTo>
                  <a:cubicBezTo>
                    <a:pt x="27" y="141"/>
                    <a:pt x="26" y="140"/>
                    <a:pt x="25" y="138"/>
                  </a:cubicBezTo>
                  <a:cubicBezTo>
                    <a:pt x="23" y="137"/>
                    <a:pt x="22" y="135"/>
                    <a:pt x="22" y="133"/>
                  </a:cubicBezTo>
                  <a:cubicBezTo>
                    <a:pt x="22" y="132"/>
                    <a:pt x="22" y="131"/>
                    <a:pt x="19" y="130"/>
                  </a:cubicBezTo>
                  <a:cubicBezTo>
                    <a:pt x="18" y="130"/>
                    <a:pt x="17" y="130"/>
                    <a:pt x="16" y="129"/>
                  </a:cubicBezTo>
                  <a:cubicBezTo>
                    <a:pt x="12" y="127"/>
                    <a:pt x="14" y="120"/>
                    <a:pt x="15" y="114"/>
                  </a:cubicBezTo>
                  <a:cubicBezTo>
                    <a:pt x="16" y="112"/>
                    <a:pt x="16" y="110"/>
                    <a:pt x="16" y="109"/>
                  </a:cubicBezTo>
                  <a:cubicBezTo>
                    <a:pt x="17" y="107"/>
                    <a:pt x="18" y="104"/>
                    <a:pt x="19" y="100"/>
                  </a:cubicBezTo>
                  <a:cubicBezTo>
                    <a:pt x="21" y="96"/>
                    <a:pt x="24" y="89"/>
                    <a:pt x="23" y="87"/>
                  </a:cubicBezTo>
                  <a:cubicBezTo>
                    <a:pt x="22" y="86"/>
                    <a:pt x="22" y="84"/>
                    <a:pt x="23" y="83"/>
                  </a:cubicBezTo>
                  <a:cubicBezTo>
                    <a:pt x="24" y="80"/>
                    <a:pt x="28" y="79"/>
                    <a:pt x="30" y="79"/>
                  </a:cubicBezTo>
                  <a:cubicBezTo>
                    <a:pt x="33" y="79"/>
                    <a:pt x="35" y="80"/>
                    <a:pt x="36" y="83"/>
                  </a:cubicBezTo>
                  <a:cubicBezTo>
                    <a:pt x="37" y="88"/>
                    <a:pt x="38" y="88"/>
                    <a:pt x="42" y="88"/>
                  </a:cubicBezTo>
                  <a:cubicBezTo>
                    <a:pt x="43" y="88"/>
                    <a:pt x="43" y="88"/>
                    <a:pt x="43" y="88"/>
                  </a:cubicBezTo>
                  <a:cubicBezTo>
                    <a:pt x="47" y="88"/>
                    <a:pt x="49" y="90"/>
                    <a:pt x="51" y="92"/>
                  </a:cubicBezTo>
                  <a:cubicBezTo>
                    <a:pt x="52" y="93"/>
                    <a:pt x="53" y="94"/>
                    <a:pt x="54" y="94"/>
                  </a:cubicBezTo>
                  <a:cubicBezTo>
                    <a:pt x="54" y="94"/>
                    <a:pt x="54" y="94"/>
                    <a:pt x="54" y="94"/>
                  </a:cubicBezTo>
                  <a:cubicBezTo>
                    <a:pt x="54" y="94"/>
                    <a:pt x="54" y="94"/>
                    <a:pt x="53" y="93"/>
                  </a:cubicBezTo>
                  <a:cubicBezTo>
                    <a:pt x="53" y="92"/>
                    <a:pt x="52" y="91"/>
                    <a:pt x="52" y="88"/>
                  </a:cubicBezTo>
                  <a:cubicBezTo>
                    <a:pt x="52" y="87"/>
                    <a:pt x="52" y="86"/>
                    <a:pt x="51" y="85"/>
                  </a:cubicBezTo>
                  <a:cubicBezTo>
                    <a:pt x="50" y="83"/>
                    <a:pt x="49" y="81"/>
                    <a:pt x="52" y="77"/>
                  </a:cubicBezTo>
                  <a:cubicBezTo>
                    <a:pt x="57" y="70"/>
                    <a:pt x="65" y="67"/>
                    <a:pt x="70" y="68"/>
                  </a:cubicBezTo>
                  <a:cubicBezTo>
                    <a:pt x="70" y="68"/>
                    <a:pt x="70" y="68"/>
                    <a:pt x="71" y="68"/>
                  </a:cubicBezTo>
                  <a:cubicBezTo>
                    <a:pt x="72" y="69"/>
                    <a:pt x="74" y="68"/>
                    <a:pt x="76" y="68"/>
                  </a:cubicBezTo>
                  <a:cubicBezTo>
                    <a:pt x="78" y="68"/>
                    <a:pt x="79" y="68"/>
                    <a:pt x="81" y="68"/>
                  </a:cubicBezTo>
                  <a:cubicBezTo>
                    <a:pt x="81" y="68"/>
                    <a:pt x="81" y="68"/>
                    <a:pt x="82" y="68"/>
                  </a:cubicBezTo>
                  <a:cubicBezTo>
                    <a:pt x="82" y="68"/>
                    <a:pt x="82" y="68"/>
                    <a:pt x="82" y="68"/>
                  </a:cubicBezTo>
                  <a:cubicBezTo>
                    <a:pt x="82" y="68"/>
                    <a:pt x="83" y="68"/>
                    <a:pt x="83" y="68"/>
                  </a:cubicBezTo>
                  <a:cubicBezTo>
                    <a:pt x="83" y="68"/>
                    <a:pt x="83" y="68"/>
                    <a:pt x="83" y="68"/>
                  </a:cubicBezTo>
                  <a:cubicBezTo>
                    <a:pt x="84" y="68"/>
                    <a:pt x="84" y="68"/>
                    <a:pt x="84" y="68"/>
                  </a:cubicBezTo>
                  <a:cubicBezTo>
                    <a:pt x="85" y="68"/>
                    <a:pt x="85" y="68"/>
                    <a:pt x="85" y="69"/>
                  </a:cubicBezTo>
                  <a:cubicBezTo>
                    <a:pt x="85" y="69"/>
                    <a:pt x="85" y="69"/>
                    <a:pt x="85" y="69"/>
                  </a:cubicBezTo>
                  <a:cubicBezTo>
                    <a:pt x="86" y="68"/>
                    <a:pt x="86" y="68"/>
                    <a:pt x="86" y="68"/>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dirty="0">
                <a:latin typeface="Lato Light"/>
                <a:cs typeface="Lato Light"/>
              </a:endParaRPr>
            </a:p>
          </p:txBody>
        </p:sp>
        <p:sp>
          <p:nvSpPr>
            <p:cNvPr id="850" name="Freeform 1128"/>
            <p:cNvSpPr>
              <a:spLocks/>
            </p:cNvSpPr>
            <p:nvPr/>
          </p:nvSpPr>
          <p:spPr bwMode="auto">
            <a:xfrm>
              <a:off x="4440" y="2251"/>
              <a:ext cx="100" cy="60"/>
            </a:xfrm>
            <a:custGeom>
              <a:avLst/>
              <a:gdLst>
                <a:gd name="T0" fmla="*/ 94 w 105"/>
                <a:gd name="T1" fmla="*/ 19 h 63"/>
                <a:gd name="T2" fmla="*/ 105 w 105"/>
                <a:gd name="T3" fmla="*/ 16 h 63"/>
                <a:gd name="T4" fmla="*/ 99 w 105"/>
                <a:gd name="T5" fmla="*/ 12 h 63"/>
                <a:gd name="T6" fmla="*/ 90 w 105"/>
                <a:gd name="T7" fmla="*/ 11 h 63"/>
                <a:gd name="T8" fmla="*/ 78 w 105"/>
                <a:gd name="T9" fmla="*/ 0 h 63"/>
                <a:gd name="T10" fmla="*/ 68 w 105"/>
                <a:gd name="T11" fmla="*/ 14 h 63"/>
                <a:gd name="T12" fmla="*/ 63 w 105"/>
                <a:gd name="T13" fmla="*/ 21 h 63"/>
                <a:gd name="T14" fmla="*/ 64 w 105"/>
                <a:gd name="T15" fmla="*/ 24 h 63"/>
                <a:gd name="T16" fmla="*/ 64 w 105"/>
                <a:gd name="T17" fmla="*/ 25 h 63"/>
                <a:gd name="T18" fmla="*/ 64 w 105"/>
                <a:gd name="T19" fmla="*/ 27 h 63"/>
                <a:gd name="T20" fmla="*/ 63 w 105"/>
                <a:gd name="T21" fmla="*/ 28 h 63"/>
                <a:gd name="T22" fmla="*/ 61 w 105"/>
                <a:gd name="T23" fmla="*/ 29 h 63"/>
                <a:gd name="T24" fmla="*/ 54 w 105"/>
                <a:gd name="T25" fmla="*/ 32 h 63"/>
                <a:gd name="T26" fmla="*/ 53 w 105"/>
                <a:gd name="T27" fmla="*/ 31 h 63"/>
                <a:gd name="T28" fmla="*/ 52 w 105"/>
                <a:gd name="T29" fmla="*/ 31 h 63"/>
                <a:gd name="T30" fmla="*/ 51 w 105"/>
                <a:gd name="T31" fmla="*/ 30 h 63"/>
                <a:gd name="T32" fmla="*/ 50 w 105"/>
                <a:gd name="T33" fmla="*/ 30 h 63"/>
                <a:gd name="T34" fmla="*/ 49 w 105"/>
                <a:gd name="T35" fmla="*/ 28 h 63"/>
                <a:gd name="T36" fmla="*/ 48 w 105"/>
                <a:gd name="T37" fmla="*/ 27 h 63"/>
                <a:gd name="T38" fmla="*/ 47 w 105"/>
                <a:gd name="T39" fmla="*/ 25 h 63"/>
                <a:gd name="T40" fmla="*/ 39 w 105"/>
                <a:gd name="T41" fmla="*/ 38 h 63"/>
                <a:gd name="T42" fmla="*/ 21 w 105"/>
                <a:gd name="T43" fmla="*/ 44 h 63"/>
                <a:gd name="T44" fmla="*/ 16 w 105"/>
                <a:gd name="T45" fmla="*/ 57 h 63"/>
                <a:gd name="T46" fmla="*/ 3 w 105"/>
                <a:gd name="T47" fmla="*/ 57 h 63"/>
                <a:gd name="T48" fmla="*/ 0 w 105"/>
                <a:gd name="T49" fmla="*/ 56 h 63"/>
                <a:gd name="T50" fmla="*/ 0 w 105"/>
                <a:gd name="T51" fmla="*/ 56 h 63"/>
                <a:gd name="T52" fmla="*/ 1 w 105"/>
                <a:gd name="T53" fmla="*/ 57 h 63"/>
                <a:gd name="T54" fmla="*/ 1 w 105"/>
                <a:gd name="T55" fmla="*/ 57 h 63"/>
                <a:gd name="T56" fmla="*/ 6 w 105"/>
                <a:gd name="T57" fmla="*/ 60 h 63"/>
                <a:gd name="T58" fmla="*/ 7 w 105"/>
                <a:gd name="T59" fmla="*/ 62 h 63"/>
                <a:gd name="T60" fmla="*/ 8 w 105"/>
                <a:gd name="T61" fmla="*/ 62 h 63"/>
                <a:gd name="T62" fmla="*/ 10 w 105"/>
                <a:gd name="T63" fmla="*/ 62 h 63"/>
                <a:gd name="T64" fmla="*/ 17 w 105"/>
                <a:gd name="T65" fmla="*/ 61 h 63"/>
                <a:gd name="T66" fmla="*/ 24 w 105"/>
                <a:gd name="T67" fmla="*/ 61 h 63"/>
                <a:gd name="T68" fmla="*/ 36 w 105"/>
                <a:gd name="T69" fmla="*/ 56 h 63"/>
                <a:gd name="T70" fmla="*/ 43 w 105"/>
                <a:gd name="T71" fmla="*/ 59 h 63"/>
                <a:gd name="T72" fmla="*/ 43 w 105"/>
                <a:gd name="T73" fmla="*/ 59 h 63"/>
                <a:gd name="T74" fmla="*/ 52 w 105"/>
                <a:gd name="T75" fmla="*/ 56 h 63"/>
                <a:gd name="T76" fmla="*/ 57 w 105"/>
                <a:gd name="T77" fmla="*/ 46 h 63"/>
                <a:gd name="T78" fmla="*/ 62 w 105"/>
                <a:gd name="T79" fmla="*/ 38 h 63"/>
                <a:gd name="T80" fmla="*/ 66 w 105"/>
                <a:gd name="T81" fmla="*/ 27 h 63"/>
                <a:gd name="T82" fmla="*/ 84 w 105"/>
                <a:gd name="T83" fmla="*/ 24 h 63"/>
                <a:gd name="T84" fmla="*/ 85 w 105"/>
                <a:gd name="T85" fmla="*/ 24 h 63"/>
                <a:gd name="T86" fmla="*/ 87 w 105"/>
                <a:gd name="T87" fmla="*/ 24 h 63"/>
                <a:gd name="T88" fmla="*/ 89 w 105"/>
                <a:gd name="T89" fmla="*/ 25 h 63"/>
                <a:gd name="T90" fmla="*/ 95 w 105"/>
                <a:gd name="T91" fmla="*/ 2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05" h="63">
                  <a:moveTo>
                    <a:pt x="95" y="22"/>
                  </a:moveTo>
                  <a:cubicBezTo>
                    <a:pt x="93" y="21"/>
                    <a:pt x="94" y="20"/>
                    <a:pt x="94" y="19"/>
                  </a:cubicBezTo>
                  <a:cubicBezTo>
                    <a:pt x="94" y="17"/>
                    <a:pt x="96" y="17"/>
                    <a:pt x="99" y="17"/>
                  </a:cubicBezTo>
                  <a:cubicBezTo>
                    <a:pt x="100" y="17"/>
                    <a:pt x="104" y="17"/>
                    <a:pt x="105" y="16"/>
                  </a:cubicBezTo>
                  <a:cubicBezTo>
                    <a:pt x="105" y="15"/>
                    <a:pt x="105" y="15"/>
                    <a:pt x="104" y="14"/>
                  </a:cubicBezTo>
                  <a:cubicBezTo>
                    <a:pt x="103" y="12"/>
                    <a:pt x="100" y="11"/>
                    <a:pt x="99" y="12"/>
                  </a:cubicBezTo>
                  <a:cubicBezTo>
                    <a:pt x="98" y="12"/>
                    <a:pt x="97" y="12"/>
                    <a:pt x="96" y="12"/>
                  </a:cubicBezTo>
                  <a:cubicBezTo>
                    <a:pt x="94" y="12"/>
                    <a:pt x="92" y="12"/>
                    <a:pt x="90" y="11"/>
                  </a:cubicBezTo>
                  <a:cubicBezTo>
                    <a:pt x="87" y="10"/>
                    <a:pt x="87" y="8"/>
                    <a:pt x="87" y="7"/>
                  </a:cubicBezTo>
                  <a:cubicBezTo>
                    <a:pt x="87" y="5"/>
                    <a:pt x="81" y="0"/>
                    <a:pt x="78" y="0"/>
                  </a:cubicBezTo>
                  <a:cubicBezTo>
                    <a:pt x="76" y="0"/>
                    <a:pt x="72" y="7"/>
                    <a:pt x="71" y="10"/>
                  </a:cubicBezTo>
                  <a:cubicBezTo>
                    <a:pt x="71" y="12"/>
                    <a:pt x="69" y="13"/>
                    <a:pt x="68" y="14"/>
                  </a:cubicBezTo>
                  <a:cubicBezTo>
                    <a:pt x="66" y="15"/>
                    <a:pt x="65" y="16"/>
                    <a:pt x="65" y="17"/>
                  </a:cubicBezTo>
                  <a:cubicBezTo>
                    <a:pt x="66" y="18"/>
                    <a:pt x="65" y="20"/>
                    <a:pt x="63" y="21"/>
                  </a:cubicBezTo>
                  <a:cubicBezTo>
                    <a:pt x="63" y="22"/>
                    <a:pt x="63" y="22"/>
                    <a:pt x="63" y="22"/>
                  </a:cubicBezTo>
                  <a:cubicBezTo>
                    <a:pt x="63" y="22"/>
                    <a:pt x="64" y="23"/>
                    <a:pt x="64" y="24"/>
                  </a:cubicBezTo>
                  <a:cubicBezTo>
                    <a:pt x="64" y="24"/>
                    <a:pt x="64" y="24"/>
                    <a:pt x="64" y="24"/>
                  </a:cubicBezTo>
                  <a:cubicBezTo>
                    <a:pt x="64" y="24"/>
                    <a:pt x="64" y="25"/>
                    <a:pt x="64" y="25"/>
                  </a:cubicBezTo>
                  <a:cubicBezTo>
                    <a:pt x="64" y="26"/>
                    <a:pt x="64" y="26"/>
                    <a:pt x="64" y="26"/>
                  </a:cubicBezTo>
                  <a:cubicBezTo>
                    <a:pt x="64" y="26"/>
                    <a:pt x="64" y="27"/>
                    <a:pt x="64" y="27"/>
                  </a:cubicBezTo>
                  <a:cubicBezTo>
                    <a:pt x="64" y="27"/>
                    <a:pt x="64" y="27"/>
                    <a:pt x="64" y="27"/>
                  </a:cubicBezTo>
                  <a:cubicBezTo>
                    <a:pt x="64" y="27"/>
                    <a:pt x="64" y="28"/>
                    <a:pt x="63" y="28"/>
                  </a:cubicBezTo>
                  <a:cubicBezTo>
                    <a:pt x="63" y="29"/>
                    <a:pt x="62" y="29"/>
                    <a:pt x="61" y="29"/>
                  </a:cubicBezTo>
                  <a:cubicBezTo>
                    <a:pt x="61" y="29"/>
                    <a:pt x="61" y="29"/>
                    <a:pt x="61" y="29"/>
                  </a:cubicBezTo>
                  <a:cubicBezTo>
                    <a:pt x="60" y="29"/>
                    <a:pt x="60" y="29"/>
                    <a:pt x="59" y="30"/>
                  </a:cubicBezTo>
                  <a:cubicBezTo>
                    <a:pt x="58" y="30"/>
                    <a:pt x="56" y="32"/>
                    <a:pt x="54" y="32"/>
                  </a:cubicBezTo>
                  <a:cubicBezTo>
                    <a:pt x="54" y="32"/>
                    <a:pt x="53" y="32"/>
                    <a:pt x="53" y="32"/>
                  </a:cubicBezTo>
                  <a:cubicBezTo>
                    <a:pt x="53" y="31"/>
                    <a:pt x="53" y="31"/>
                    <a:pt x="53" y="31"/>
                  </a:cubicBezTo>
                  <a:cubicBezTo>
                    <a:pt x="53" y="31"/>
                    <a:pt x="53" y="31"/>
                    <a:pt x="52" y="31"/>
                  </a:cubicBezTo>
                  <a:cubicBezTo>
                    <a:pt x="52" y="31"/>
                    <a:pt x="52" y="31"/>
                    <a:pt x="52" y="31"/>
                  </a:cubicBezTo>
                  <a:cubicBezTo>
                    <a:pt x="52" y="31"/>
                    <a:pt x="52" y="31"/>
                    <a:pt x="52" y="31"/>
                  </a:cubicBezTo>
                  <a:cubicBezTo>
                    <a:pt x="51" y="31"/>
                    <a:pt x="51" y="31"/>
                    <a:pt x="51" y="30"/>
                  </a:cubicBezTo>
                  <a:cubicBezTo>
                    <a:pt x="51" y="30"/>
                    <a:pt x="51" y="30"/>
                    <a:pt x="51" y="30"/>
                  </a:cubicBezTo>
                  <a:cubicBezTo>
                    <a:pt x="51" y="30"/>
                    <a:pt x="50" y="30"/>
                    <a:pt x="50" y="30"/>
                  </a:cubicBezTo>
                  <a:cubicBezTo>
                    <a:pt x="50" y="29"/>
                    <a:pt x="50" y="29"/>
                    <a:pt x="50" y="29"/>
                  </a:cubicBezTo>
                  <a:cubicBezTo>
                    <a:pt x="50" y="29"/>
                    <a:pt x="50" y="29"/>
                    <a:pt x="49" y="28"/>
                  </a:cubicBezTo>
                  <a:cubicBezTo>
                    <a:pt x="49" y="28"/>
                    <a:pt x="49" y="28"/>
                    <a:pt x="49" y="27"/>
                  </a:cubicBezTo>
                  <a:cubicBezTo>
                    <a:pt x="49" y="27"/>
                    <a:pt x="48" y="27"/>
                    <a:pt x="48" y="27"/>
                  </a:cubicBezTo>
                  <a:cubicBezTo>
                    <a:pt x="48" y="26"/>
                    <a:pt x="48" y="26"/>
                    <a:pt x="48" y="26"/>
                  </a:cubicBezTo>
                  <a:cubicBezTo>
                    <a:pt x="47" y="25"/>
                    <a:pt x="47" y="25"/>
                    <a:pt x="47" y="25"/>
                  </a:cubicBezTo>
                  <a:cubicBezTo>
                    <a:pt x="47" y="24"/>
                    <a:pt x="47" y="24"/>
                    <a:pt x="47" y="24"/>
                  </a:cubicBezTo>
                  <a:cubicBezTo>
                    <a:pt x="45" y="26"/>
                    <a:pt x="40" y="32"/>
                    <a:pt x="39" y="38"/>
                  </a:cubicBezTo>
                  <a:cubicBezTo>
                    <a:pt x="38" y="44"/>
                    <a:pt x="33" y="44"/>
                    <a:pt x="27" y="44"/>
                  </a:cubicBezTo>
                  <a:cubicBezTo>
                    <a:pt x="25" y="44"/>
                    <a:pt x="23" y="44"/>
                    <a:pt x="21" y="44"/>
                  </a:cubicBezTo>
                  <a:cubicBezTo>
                    <a:pt x="17" y="45"/>
                    <a:pt x="17" y="47"/>
                    <a:pt x="17" y="52"/>
                  </a:cubicBezTo>
                  <a:cubicBezTo>
                    <a:pt x="16" y="54"/>
                    <a:pt x="16" y="56"/>
                    <a:pt x="16" y="57"/>
                  </a:cubicBezTo>
                  <a:cubicBezTo>
                    <a:pt x="15" y="58"/>
                    <a:pt x="14" y="60"/>
                    <a:pt x="12" y="60"/>
                  </a:cubicBezTo>
                  <a:cubicBezTo>
                    <a:pt x="9" y="60"/>
                    <a:pt x="6" y="58"/>
                    <a:pt x="3" y="57"/>
                  </a:cubicBezTo>
                  <a:cubicBezTo>
                    <a:pt x="2" y="56"/>
                    <a:pt x="1" y="56"/>
                    <a:pt x="0" y="56"/>
                  </a:cubicBezTo>
                  <a:cubicBezTo>
                    <a:pt x="0" y="56"/>
                    <a:pt x="0" y="56"/>
                    <a:pt x="0" y="56"/>
                  </a:cubicBezTo>
                  <a:cubicBezTo>
                    <a:pt x="0" y="56"/>
                    <a:pt x="0" y="56"/>
                    <a:pt x="0" y="56"/>
                  </a:cubicBezTo>
                  <a:cubicBezTo>
                    <a:pt x="0" y="56"/>
                    <a:pt x="0" y="56"/>
                    <a:pt x="0" y="56"/>
                  </a:cubicBezTo>
                  <a:cubicBezTo>
                    <a:pt x="0" y="57"/>
                    <a:pt x="0" y="57"/>
                    <a:pt x="1" y="57"/>
                  </a:cubicBezTo>
                  <a:cubicBezTo>
                    <a:pt x="1" y="57"/>
                    <a:pt x="1" y="57"/>
                    <a:pt x="1" y="57"/>
                  </a:cubicBezTo>
                  <a:cubicBezTo>
                    <a:pt x="1" y="57"/>
                    <a:pt x="1" y="57"/>
                    <a:pt x="1" y="57"/>
                  </a:cubicBezTo>
                  <a:cubicBezTo>
                    <a:pt x="1" y="57"/>
                    <a:pt x="1" y="57"/>
                    <a:pt x="1" y="57"/>
                  </a:cubicBezTo>
                  <a:cubicBezTo>
                    <a:pt x="1" y="57"/>
                    <a:pt x="1" y="58"/>
                    <a:pt x="1" y="58"/>
                  </a:cubicBezTo>
                  <a:cubicBezTo>
                    <a:pt x="3" y="58"/>
                    <a:pt x="4" y="59"/>
                    <a:pt x="6" y="60"/>
                  </a:cubicBezTo>
                  <a:cubicBezTo>
                    <a:pt x="6" y="61"/>
                    <a:pt x="7" y="61"/>
                    <a:pt x="7" y="62"/>
                  </a:cubicBezTo>
                  <a:cubicBezTo>
                    <a:pt x="7" y="62"/>
                    <a:pt x="7" y="62"/>
                    <a:pt x="7" y="62"/>
                  </a:cubicBezTo>
                  <a:cubicBezTo>
                    <a:pt x="8" y="62"/>
                    <a:pt x="8" y="62"/>
                    <a:pt x="8" y="62"/>
                  </a:cubicBezTo>
                  <a:cubicBezTo>
                    <a:pt x="8" y="62"/>
                    <a:pt x="8" y="62"/>
                    <a:pt x="8" y="62"/>
                  </a:cubicBezTo>
                  <a:cubicBezTo>
                    <a:pt x="8" y="63"/>
                    <a:pt x="9" y="63"/>
                    <a:pt x="9" y="63"/>
                  </a:cubicBezTo>
                  <a:cubicBezTo>
                    <a:pt x="9" y="62"/>
                    <a:pt x="10" y="62"/>
                    <a:pt x="10" y="62"/>
                  </a:cubicBezTo>
                  <a:cubicBezTo>
                    <a:pt x="10" y="62"/>
                    <a:pt x="10" y="62"/>
                    <a:pt x="10" y="62"/>
                  </a:cubicBezTo>
                  <a:cubicBezTo>
                    <a:pt x="12" y="61"/>
                    <a:pt x="15" y="61"/>
                    <a:pt x="17" y="61"/>
                  </a:cubicBezTo>
                  <a:cubicBezTo>
                    <a:pt x="18" y="61"/>
                    <a:pt x="19" y="61"/>
                    <a:pt x="20" y="61"/>
                  </a:cubicBezTo>
                  <a:cubicBezTo>
                    <a:pt x="21" y="61"/>
                    <a:pt x="23" y="61"/>
                    <a:pt x="24" y="61"/>
                  </a:cubicBezTo>
                  <a:cubicBezTo>
                    <a:pt x="25" y="61"/>
                    <a:pt x="26" y="60"/>
                    <a:pt x="27" y="59"/>
                  </a:cubicBezTo>
                  <a:cubicBezTo>
                    <a:pt x="29" y="58"/>
                    <a:pt x="31" y="56"/>
                    <a:pt x="36" y="56"/>
                  </a:cubicBezTo>
                  <a:cubicBezTo>
                    <a:pt x="40" y="56"/>
                    <a:pt x="41" y="58"/>
                    <a:pt x="42" y="59"/>
                  </a:cubicBezTo>
                  <a:cubicBezTo>
                    <a:pt x="42" y="59"/>
                    <a:pt x="43" y="59"/>
                    <a:pt x="43" y="59"/>
                  </a:cubicBezTo>
                  <a:cubicBezTo>
                    <a:pt x="43" y="59"/>
                    <a:pt x="43" y="59"/>
                    <a:pt x="43" y="59"/>
                  </a:cubicBezTo>
                  <a:cubicBezTo>
                    <a:pt x="43" y="59"/>
                    <a:pt x="43" y="59"/>
                    <a:pt x="43" y="59"/>
                  </a:cubicBezTo>
                  <a:cubicBezTo>
                    <a:pt x="43" y="59"/>
                    <a:pt x="44" y="59"/>
                    <a:pt x="46" y="58"/>
                  </a:cubicBezTo>
                  <a:cubicBezTo>
                    <a:pt x="48" y="57"/>
                    <a:pt x="50" y="57"/>
                    <a:pt x="52" y="56"/>
                  </a:cubicBezTo>
                  <a:cubicBezTo>
                    <a:pt x="55" y="56"/>
                    <a:pt x="55" y="56"/>
                    <a:pt x="54" y="54"/>
                  </a:cubicBezTo>
                  <a:cubicBezTo>
                    <a:pt x="54" y="50"/>
                    <a:pt x="56" y="48"/>
                    <a:pt x="57" y="46"/>
                  </a:cubicBezTo>
                  <a:cubicBezTo>
                    <a:pt x="57" y="45"/>
                    <a:pt x="58" y="45"/>
                    <a:pt x="58" y="43"/>
                  </a:cubicBezTo>
                  <a:cubicBezTo>
                    <a:pt x="57" y="40"/>
                    <a:pt x="60" y="39"/>
                    <a:pt x="62" y="38"/>
                  </a:cubicBezTo>
                  <a:cubicBezTo>
                    <a:pt x="63" y="37"/>
                    <a:pt x="65" y="37"/>
                    <a:pt x="64" y="33"/>
                  </a:cubicBezTo>
                  <a:cubicBezTo>
                    <a:pt x="64" y="31"/>
                    <a:pt x="65" y="29"/>
                    <a:pt x="66" y="27"/>
                  </a:cubicBezTo>
                  <a:cubicBezTo>
                    <a:pt x="70" y="23"/>
                    <a:pt x="77" y="23"/>
                    <a:pt x="82" y="24"/>
                  </a:cubicBezTo>
                  <a:cubicBezTo>
                    <a:pt x="83" y="24"/>
                    <a:pt x="83" y="24"/>
                    <a:pt x="84" y="24"/>
                  </a:cubicBezTo>
                  <a:cubicBezTo>
                    <a:pt x="84" y="24"/>
                    <a:pt x="84" y="24"/>
                    <a:pt x="85" y="24"/>
                  </a:cubicBezTo>
                  <a:cubicBezTo>
                    <a:pt x="85" y="24"/>
                    <a:pt x="85" y="24"/>
                    <a:pt x="85" y="24"/>
                  </a:cubicBezTo>
                  <a:cubicBezTo>
                    <a:pt x="86" y="24"/>
                    <a:pt x="86" y="24"/>
                    <a:pt x="86" y="24"/>
                  </a:cubicBezTo>
                  <a:cubicBezTo>
                    <a:pt x="86" y="24"/>
                    <a:pt x="87" y="24"/>
                    <a:pt x="87" y="24"/>
                  </a:cubicBezTo>
                  <a:cubicBezTo>
                    <a:pt x="87" y="24"/>
                    <a:pt x="87" y="24"/>
                    <a:pt x="88" y="25"/>
                  </a:cubicBezTo>
                  <a:cubicBezTo>
                    <a:pt x="88" y="25"/>
                    <a:pt x="88" y="25"/>
                    <a:pt x="89" y="25"/>
                  </a:cubicBezTo>
                  <a:cubicBezTo>
                    <a:pt x="89" y="25"/>
                    <a:pt x="89" y="25"/>
                    <a:pt x="89" y="25"/>
                  </a:cubicBezTo>
                  <a:cubicBezTo>
                    <a:pt x="91" y="24"/>
                    <a:pt x="94" y="23"/>
                    <a:pt x="95" y="22"/>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dirty="0">
                <a:latin typeface="Lato Light"/>
                <a:cs typeface="Lato Light"/>
              </a:endParaRPr>
            </a:p>
          </p:txBody>
        </p:sp>
        <p:sp>
          <p:nvSpPr>
            <p:cNvPr id="851" name="Freeform 1129"/>
            <p:cNvSpPr>
              <a:spLocks/>
            </p:cNvSpPr>
            <p:nvPr/>
          </p:nvSpPr>
          <p:spPr bwMode="auto">
            <a:xfrm>
              <a:off x="4337" y="2253"/>
              <a:ext cx="40" cy="53"/>
            </a:xfrm>
            <a:custGeom>
              <a:avLst/>
              <a:gdLst>
                <a:gd name="T0" fmla="*/ 9 w 42"/>
                <a:gd name="T1" fmla="*/ 29 h 56"/>
                <a:gd name="T2" fmla="*/ 13 w 42"/>
                <a:gd name="T3" fmla="*/ 36 h 56"/>
                <a:gd name="T4" fmla="*/ 20 w 42"/>
                <a:gd name="T5" fmla="*/ 43 h 56"/>
                <a:gd name="T6" fmla="*/ 23 w 42"/>
                <a:gd name="T7" fmla="*/ 45 h 56"/>
                <a:gd name="T8" fmla="*/ 42 w 42"/>
                <a:gd name="T9" fmla="*/ 56 h 56"/>
                <a:gd name="T10" fmla="*/ 35 w 42"/>
                <a:gd name="T11" fmla="*/ 43 h 56"/>
                <a:gd name="T12" fmla="*/ 33 w 42"/>
                <a:gd name="T13" fmla="*/ 28 h 56"/>
                <a:gd name="T14" fmla="*/ 34 w 42"/>
                <a:gd name="T15" fmla="*/ 20 h 56"/>
                <a:gd name="T16" fmla="*/ 31 w 42"/>
                <a:gd name="T17" fmla="*/ 15 h 56"/>
                <a:gd name="T18" fmla="*/ 26 w 42"/>
                <a:gd name="T19" fmla="*/ 9 h 56"/>
                <a:gd name="T20" fmla="*/ 24 w 42"/>
                <a:gd name="T21" fmla="*/ 7 h 56"/>
                <a:gd name="T22" fmla="*/ 20 w 42"/>
                <a:gd name="T23" fmla="*/ 4 h 56"/>
                <a:gd name="T24" fmla="*/ 20 w 42"/>
                <a:gd name="T25" fmla="*/ 5 h 56"/>
                <a:gd name="T26" fmla="*/ 20 w 42"/>
                <a:gd name="T27" fmla="*/ 5 h 56"/>
                <a:gd name="T28" fmla="*/ 18 w 42"/>
                <a:gd name="T29" fmla="*/ 8 h 56"/>
                <a:gd name="T30" fmla="*/ 13 w 42"/>
                <a:gd name="T31" fmla="*/ 8 h 56"/>
                <a:gd name="T32" fmla="*/ 11 w 42"/>
                <a:gd name="T33" fmla="*/ 8 h 56"/>
                <a:gd name="T34" fmla="*/ 10 w 42"/>
                <a:gd name="T35" fmla="*/ 8 h 56"/>
                <a:gd name="T36" fmla="*/ 10 w 42"/>
                <a:gd name="T37" fmla="*/ 8 h 56"/>
                <a:gd name="T38" fmla="*/ 9 w 42"/>
                <a:gd name="T39" fmla="*/ 8 h 56"/>
                <a:gd name="T40" fmla="*/ 8 w 42"/>
                <a:gd name="T41" fmla="*/ 7 h 56"/>
                <a:gd name="T42" fmla="*/ 7 w 42"/>
                <a:gd name="T43" fmla="*/ 7 h 56"/>
                <a:gd name="T44" fmla="*/ 7 w 42"/>
                <a:gd name="T45" fmla="*/ 6 h 56"/>
                <a:gd name="T46" fmla="*/ 7 w 42"/>
                <a:gd name="T47" fmla="*/ 5 h 56"/>
                <a:gd name="T48" fmla="*/ 3 w 42"/>
                <a:gd name="T49" fmla="*/ 0 h 56"/>
                <a:gd name="T50" fmla="*/ 0 w 42"/>
                <a:gd name="T51" fmla="*/ 0 h 56"/>
                <a:gd name="T52" fmla="*/ 0 w 42"/>
                <a:gd name="T53" fmla="*/ 0 h 56"/>
                <a:gd name="T54" fmla="*/ 2 w 42"/>
                <a:gd name="T55" fmla="*/ 15 h 56"/>
                <a:gd name="T56" fmla="*/ 9 w 42"/>
                <a:gd name="T57" fmla="*/ 29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2" h="56">
                  <a:moveTo>
                    <a:pt x="9" y="29"/>
                  </a:moveTo>
                  <a:cubicBezTo>
                    <a:pt x="11" y="32"/>
                    <a:pt x="13" y="34"/>
                    <a:pt x="13" y="36"/>
                  </a:cubicBezTo>
                  <a:cubicBezTo>
                    <a:pt x="14" y="39"/>
                    <a:pt x="16" y="40"/>
                    <a:pt x="20" y="43"/>
                  </a:cubicBezTo>
                  <a:cubicBezTo>
                    <a:pt x="21" y="44"/>
                    <a:pt x="22" y="45"/>
                    <a:pt x="23" y="45"/>
                  </a:cubicBezTo>
                  <a:cubicBezTo>
                    <a:pt x="30" y="50"/>
                    <a:pt x="39" y="55"/>
                    <a:pt x="42" y="56"/>
                  </a:cubicBezTo>
                  <a:cubicBezTo>
                    <a:pt x="42" y="53"/>
                    <a:pt x="38" y="47"/>
                    <a:pt x="35" y="43"/>
                  </a:cubicBezTo>
                  <a:cubicBezTo>
                    <a:pt x="32" y="40"/>
                    <a:pt x="33" y="34"/>
                    <a:pt x="33" y="28"/>
                  </a:cubicBezTo>
                  <a:cubicBezTo>
                    <a:pt x="34" y="25"/>
                    <a:pt x="34" y="23"/>
                    <a:pt x="34" y="20"/>
                  </a:cubicBezTo>
                  <a:cubicBezTo>
                    <a:pt x="34" y="17"/>
                    <a:pt x="33" y="16"/>
                    <a:pt x="31" y="15"/>
                  </a:cubicBezTo>
                  <a:cubicBezTo>
                    <a:pt x="29" y="13"/>
                    <a:pt x="27" y="12"/>
                    <a:pt x="26" y="9"/>
                  </a:cubicBezTo>
                  <a:cubicBezTo>
                    <a:pt x="25" y="7"/>
                    <a:pt x="25" y="7"/>
                    <a:pt x="24" y="7"/>
                  </a:cubicBezTo>
                  <a:cubicBezTo>
                    <a:pt x="23" y="7"/>
                    <a:pt x="21" y="6"/>
                    <a:pt x="20" y="4"/>
                  </a:cubicBezTo>
                  <a:cubicBezTo>
                    <a:pt x="20" y="4"/>
                    <a:pt x="20" y="5"/>
                    <a:pt x="20" y="5"/>
                  </a:cubicBezTo>
                  <a:cubicBezTo>
                    <a:pt x="20" y="5"/>
                    <a:pt x="20" y="5"/>
                    <a:pt x="20" y="5"/>
                  </a:cubicBezTo>
                  <a:cubicBezTo>
                    <a:pt x="20" y="6"/>
                    <a:pt x="20" y="8"/>
                    <a:pt x="18" y="8"/>
                  </a:cubicBezTo>
                  <a:cubicBezTo>
                    <a:pt x="17" y="8"/>
                    <a:pt x="15" y="8"/>
                    <a:pt x="13" y="8"/>
                  </a:cubicBezTo>
                  <a:cubicBezTo>
                    <a:pt x="12" y="8"/>
                    <a:pt x="11" y="8"/>
                    <a:pt x="11" y="8"/>
                  </a:cubicBezTo>
                  <a:cubicBezTo>
                    <a:pt x="10" y="8"/>
                    <a:pt x="10" y="8"/>
                    <a:pt x="10" y="8"/>
                  </a:cubicBezTo>
                  <a:cubicBezTo>
                    <a:pt x="10" y="8"/>
                    <a:pt x="10" y="8"/>
                    <a:pt x="10" y="8"/>
                  </a:cubicBezTo>
                  <a:cubicBezTo>
                    <a:pt x="9" y="8"/>
                    <a:pt x="9" y="8"/>
                    <a:pt x="9" y="8"/>
                  </a:cubicBezTo>
                  <a:cubicBezTo>
                    <a:pt x="9" y="8"/>
                    <a:pt x="8" y="8"/>
                    <a:pt x="8" y="7"/>
                  </a:cubicBezTo>
                  <a:cubicBezTo>
                    <a:pt x="8" y="7"/>
                    <a:pt x="8" y="7"/>
                    <a:pt x="7" y="7"/>
                  </a:cubicBezTo>
                  <a:cubicBezTo>
                    <a:pt x="7" y="7"/>
                    <a:pt x="7" y="6"/>
                    <a:pt x="7" y="6"/>
                  </a:cubicBezTo>
                  <a:cubicBezTo>
                    <a:pt x="7" y="6"/>
                    <a:pt x="7" y="5"/>
                    <a:pt x="7" y="5"/>
                  </a:cubicBezTo>
                  <a:cubicBezTo>
                    <a:pt x="7" y="4"/>
                    <a:pt x="7" y="1"/>
                    <a:pt x="3" y="0"/>
                  </a:cubicBezTo>
                  <a:cubicBezTo>
                    <a:pt x="2" y="0"/>
                    <a:pt x="1" y="0"/>
                    <a:pt x="0" y="0"/>
                  </a:cubicBezTo>
                  <a:cubicBezTo>
                    <a:pt x="0" y="0"/>
                    <a:pt x="0" y="0"/>
                    <a:pt x="0" y="0"/>
                  </a:cubicBezTo>
                  <a:cubicBezTo>
                    <a:pt x="1" y="5"/>
                    <a:pt x="2" y="10"/>
                    <a:pt x="2" y="15"/>
                  </a:cubicBezTo>
                  <a:cubicBezTo>
                    <a:pt x="2" y="19"/>
                    <a:pt x="6" y="24"/>
                    <a:pt x="9" y="29"/>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dirty="0">
                <a:latin typeface="Lato Light"/>
                <a:cs typeface="Lato Light"/>
              </a:endParaRPr>
            </a:p>
          </p:txBody>
        </p:sp>
        <p:sp>
          <p:nvSpPr>
            <p:cNvPr id="852" name="Freeform 1130"/>
            <p:cNvSpPr>
              <a:spLocks/>
            </p:cNvSpPr>
            <p:nvPr/>
          </p:nvSpPr>
          <p:spPr bwMode="auto">
            <a:xfrm>
              <a:off x="4658" y="1944"/>
              <a:ext cx="23" cy="28"/>
            </a:xfrm>
            <a:custGeom>
              <a:avLst/>
              <a:gdLst>
                <a:gd name="T0" fmla="*/ 1 w 24"/>
                <a:gd name="T1" fmla="*/ 10 h 30"/>
                <a:gd name="T2" fmla="*/ 4 w 24"/>
                <a:gd name="T3" fmla="*/ 6 h 30"/>
                <a:gd name="T4" fmla="*/ 6 w 24"/>
                <a:gd name="T5" fmla="*/ 4 h 30"/>
                <a:gd name="T6" fmla="*/ 9 w 24"/>
                <a:gd name="T7" fmla="*/ 6 h 30"/>
                <a:gd name="T8" fmla="*/ 9 w 24"/>
                <a:gd name="T9" fmla="*/ 19 h 30"/>
                <a:gd name="T10" fmla="*/ 9 w 24"/>
                <a:gd name="T11" fmla="*/ 29 h 30"/>
                <a:gd name="T12" fmla="*/ 11 w 24"/>
                <a:gd name="T13" fmla="*/ 30 h 30"/>
                <a:gd name="T14" fmla="*/ 11 w 24"/>
                <a:gd name="T15" fmla="*/ 30 h 30"/>
                <a:gd name="T16" fmla="*/ 16 w 24"/>
                <a:gd name="T17" fmla="*/ 22 h 30"/>
                <a:gd name="T18" fmla="*/ 23 w 24"/>
                <a:gd name="T19" fmla="*/ 12 h 30"/>
                <a:gd name="T20" fmla="*/ 24 w 24"/>
                <a:gd name="T21" fmla="*/ 10 h 30"/>
                <a:gd name="T22" fmla="*/ 23 w 24"/>
                <a:gd name="T23" fmla="*/ 10 h 30"/>
                <a:gd name="T24" fmla="*/ 20 w 24"/>
                <a:gd name="T25" fmla="*/ 6 h 30"/>
                <a:gd name="T26" fmla="*/ 17 w 24"/>
                <a:gd name="T27" fmla="*/ 4 h 30"/>
                <a:gd name="T28" fmla="*/ 12 w 24"/>
                <a:gd name="T29" fmla="*/ 0 h 30"/>
                <a:gd name="T30" fmla="*/ 5 w 24"/>
                <a:gd name="T31" fmla="*/ 4 h 30"/>
                <a:gd name="T32" fmla="*/ 4 w 24"/>
                <a:gd name="T33" fmla="*/ 5 h 30"/>
                <a:gd name="T34" fmla="*/ 1 w 24"/>
                <a:gd name="T35" fmla="*/ 9 h 30"/>
                <a:gd name="T36" fmla="*/ 1 w 24"/>
                <a:gd name="T37" fmla="*/ 1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4" h="30">
                  <a:moveTo>
                    <a:pt x="1" y="10"/>
                  </a:moveTo>
                  <a:cubicBezTo>
                    <a:pt x="2" y="10"/>
                    <a:pt x="3" y="8"/>
                    <a:pt x="4" y="6"/>
                  </a:cubicBezTo>
                  <a:cubicBezTo>
                    <a:pt x="4" y="4"/>
                    <a:pt x="6" y="4"/>
                    <a:pt x="6" y="4"/>
                  </a:cubicBezTo>
                  <a:cubicBezTo>
                    <a:pt x="7" y="4"/>
                    <a:pt x="8" y="4"/>
                    <a:pt x="9" y="6"/>
                  </a:cubicBezTo>
                  <a:cubicBezTo>
                    <a:pt x="10" y="8"/>
                    <a:pt x="11" y="14"/>
                    <a:pt x="9" y="19"/>
                  </a:cubicBezTo>
                  <a:cubicBezTo>
                    <a:pt x="7" y="22"/>
                    <a:pt x="8" y="26"/>
                    <a:pt x="9" y="29"/>
                  </a:cubicBezTo>
                  <a:cubicBezTo>
                    <a:pt x="10" y="29"/>
                    <a:pt x="10" y="30"/>
                    <a:pt x="11" y="30"/>
                  </a:cubicBezTo>
                  <a:cubicBezTo>
                    <a:pt x="11" y="30"/>
                    <a:pt x="11" y="30"/>
                    <a:pt x="11" y="30"/>
                  </a:cubicBezTo>
                  <a:cubicBezTo>
                    <a:pt x="12" y="30"/>
                    <a:pt x="15" y="25"/>
                    <a:pt x="16" y="22"/>
                  </a:cubicBezTo>
                  <a:cubicBezTo>
                    <a:pt x="18" y="18"/>
                    <a:pt x="20" y="14"/>
                    <a:pt x="23" y="12"/>
                  </a:cubicBezTo>
                  <a:cubicBezTo>
                    <a:pt x="23" y="11"/>
                    <a:pt x="24" y="10"/>
                    <a:pt x="24" y="10"/>
                  </a:cubicBezTo>
                  <a:cubicBezTo>
                    <a:pt x="24" y="10"/>
                    <a:pt x="23" y="10"/>
                    <a:pt x="23" y="10"/>
                  </a:cubicBezTo>
                  <a:cubicBezTo>
                    <a:pt x="22" y="9"/>
                    <a:pt x="20" y="8"/>
                    <a:pt x="20" y="6"/>
                  </a:cubicBezTo>
                  <a:cubicBezTo>
                    <a:pt x="20" y="5"/>
                    <a:pt x="18" y="5"/>
                    <a:pt x="17" y="4"/>
                  </a:cubicBezTo>
                  <a:cubicBezTo>
                    <a:pt x="15" y="4"/>
                    <a:pt x="13" y="3"/>
                    <a:pt x="12" y="0"/>
                  </a:cubicBezTo>
                  <a:cubicBezTo>
                    <a:pt x="11" y="0"/>
                    <a:pt x="8" y="2"/>
                    <a:pt x="5" y="4"/>
                  </a:cubicBezTo>
                  <a:cubicBezTo>
                    <a:pt x="4" y="5"/>
                    <a:pt x="4" y="5"/>
                    <a:pt x="4" y="5"/>
                  </a:cubicBezTo>
                  <a:cubicBezTo>
                    <a:pt x="0" y="8"/>
                    <a:pt x="0" y="8"/>
                    <a:pt x="1" y="9"/>
                  </a:cubicBezTo>
                  <a:cubicBezTo>
                    <a:pt x="1" y="10"/>
                    <a:pt x="1" y="10"/>
                    <a:pt x="1" y="10"/>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dirty="0">
                <a:latin typeface="Lato Light"/>
                <a:cs typeface="Lato Light"/>
              </a:endParaRPr>
            </a:p>
          </p:txBody>
        </p:sp>
        <p:sp>
          <p:nvSpPr>
            <p:cNvPr id="853" name="Freeform 1131"/>
            <p:cNvSpPr>
              <a:spLocks/>
            </p:cNvSpPr>
            <p:nvPr/>
          </p:nvSpPr>
          <p:spPr bwMode="auto">
            <a:xfrm>
              <a:off x="4672" y="1850"/>
              <a:ext cx="118" cy="92"/>
            </a:xfrm>
            <a:custGeom>
              <a:avLst/>
              <a:gdLst>
                <a:gd name="T0" fmla="*/ 7 w 123"/>
                <a:gd name="T1" fmla="*/ 91 h 96"/>
                <a:gd name="T2" fmla="*/ 11 w 123"/>
                <a:gd name="T3" fmla="*/ 90 h 96"/>
                <a:gd name="T4" fmla="*/ 41 w 123"/>
                <a:gd name="T5" fmla="*/ 82 h 96"/>
                <a:gd name="T6" fmla="*/ 42 w 123"/>
                <a:gd name="T7" fmla="*/ 82 h 96"/>
                <a:gd name="T8" fmla="*/ 48 w 123"/>
                <a:gd name="T9" fmla="*/ 84 h 96"/>
                <a:gd name="T10" fmla="*/ 49 w 123"/>
                <a:gd name="T11" fmla="*/ 90 h 96"/>
                <a:gd name="T12" fmla="*/ 48 w 123"/>
                <a:gd name="T13" fmla="*/ 94 h 96"/>
                <a:gd name="T14" fmla="*/ 51 w 123"/>
                <a:gd name="T15" fmla="*/ 96 h 96"/>
                <a:gd name="T16" fmla="*/ 58 w 123"/>
                <a:gd name="T17" fmla="*/ 92 h 96"/>
                <a:gd name="T18" fmla="*/ 62 w 123"/>
                <a:gd name="T19" fmla="*/ 88 h 96"/>
                <a:gd name="T20" fmla="*/ 63 w 123"/>
                <a:gd name="T21" fmla="*/ 88 h 96"/>
                <a:gd name="T22" fmla="*/ 62 w 123"/>
                <a:gd name="T23" fmla="*/ 87 h 96"/>
                <a:gd name="T24" fmla="*/ 60 w 123"/>
                <a:gd name="T25" fmla="*/ 83 h 96"/>
                <a:gd name="T26" fmla="*/ 64 w 123"/>
                <a:gd name="T27" fmla="*/ 80 h 96"/>
                <a:gd name="T28" fmla="*/ 68 w 123"/>
                <a:gd name="T29" fmla="*/ 83 h 96"/>
                <a:gd name="T30" fmla="*/ 73 w 123"/>
                <a:gd name="T31" fmla="*/ 85 h 96"/>
                <a:gd name="T32" fmla="*/ 79 w 123"/>
                <a:gd name="T33" fmla="*/ 82 h 96"/>
                <a:gd name="T34" fmla="*/ 84 w 123"/>
                <a:gd name="T35" fmla="*/ 79 h 96"/>
                <a:gd name="T36" fmla="*/ 87 w 123"/>
                <a:gd name="T37" fmla="*/ 81 h 96"/>
                <a:gd name="T38" fmla="*/ 89 w 123"/>
                <a:gd name="T39" fmla="*/ 82 h 96"/>
                <a:gd name="T40" fmla="*/ 93 w 123"/>
                <a:gd name="T41" fmla="*/ 77 h 96"/>
                <a:gd name="T42" fmla="*/ 96 w 123"/>
                <a:gd name="T43" fmla="*/ 74 h 96"/>
                <a:gd name="T44" fmla="*/ 98 w 123"/>
                <a:gd name="T45" fmla="*/ 77 h 96"/>
                <a:gd name="T46" fmla="*/ 99 w 123"/>
                <a:gd name="T47" fmla="*/ 77 h 96"/>
                <a:gd name="T48" fmla="*/ 105 w 123"/>
                <a:gd name="T49" fmla="*/ 74 h 96"/>
                <a:gd name="T50" fmla="*/ 107 w 123"/>
                <a:gd name="T51" fmla="*/ 67 h 96"/>
                <a:gd name="T52" fmla="*/ 108 w 123"/>
                <a:gd name="T53" fmla="*/ 58 h 96"/>
                <a:gd name="T54" fmla="*/ 111 w 123"/>
                <a:gd name="T55" fmla="*/ 43 h 96"/>
                <a:gd name="T56" fmla="*/ 117 w 123"/>
                <a:gd name="T57" fmla="*/ 31 h 96"/>
                <a:gd name="T58" fmla="*/ 121 w 123"/>
                <a:gd name="T59" fmla="*/ 28 h 96"/>
                <a:gd name="T60" fmla="*/ 118 w 123"/>
                <a:gd name="T61" fmla="*/ 11 h 96"/>
                <a:gd name="T62" fmla="*/ 115 w 123"/>
                <a:gd name="T63" fmla="*/ 0 h 96"/>
                <a:gd name="T64" fmla="*/ 115 w 123"/>
                <a:gd name="T65" fmla="*/ 0 h 96"/>
                <a:gd name="T66" fmla="*/ 107 w 123"/>
                <a:gd name="T67" fmla="*/ 4 h 96"/>
                <a:gd name="T68" fmla="*/ 104 w 123"/>
                <a:gd name="T69" fmla="*/ 6 h 96"/>
                <a:gd name="T70" fmla="*/ 101 w 123"/>
                <a:gd name="T71" fmla="*/ 12 h 96"/>
                <a:gd name="T72" fmla="*/ 102 w 123"/>
                <a:gd name="T73" fmla="*/ 17 h 96"/>
                <a:gd name="T74" fmla="*/ 101 w 123"/>
                <a:gd name="T75" fmla="*/ 27 h 96"/>
                <a:gd name="T76" fmla="*/ 97 w 123"/>
                <a:gd name="T77" fmla="*/ 34 h 96"/>
                <a:gd name="T78" fmla="*/ 93 w 123"/>
                <a:gd name="T79" fmla="*/ 42 h 96"/>
                <a:gd name="T80" fmla="*/ 90 w 123"/>
                <a:gd name="T81" fmla="*/ 45 h 96"/>
                <a:gd name="T82" fmla="*/ 85 w 123"/>
                <a:gd name="T83" fmla="*/ 51 h 96"/>
                <a:gd name="T84" fmla="*/ 79 w 123"/>
                <a:gd name="T85" fmla="*/ 55 h 96"/>
                <a:gd name="T86" fmla="*/ 69 w 123"/>
                <a:gd name="T87" fmla="*/ 54 h 96"/>
                <a:gd name="T88" fmla="*/ 68 w 123"/>
                <a:gd name="T89" fmla="*/ 51 h 96"/>
                <a:gd name="T90" fmla="*/ 64 w 123"/>
                <a:gd name="T91" fmla="*/ 58 h 96"/>
                <a:gd name="T92" fmla="*/ 59 w 123"/>
                <a:gd name="T93" fmla="*/ 68 h 96"/>
                <a:gd name="T94" fmla="*/ 57 w 123"/>
                <a:gd name="T95" fmla="*/ 69 h 96"/>
                <a:gd name="T96" fmla="*/ 57 w 123"/>
                <a:gd name="T97" fmla="*/ 72 h 96"/>
                <a:gd name="T98" fmla="*/ 51 w 123"/>
                <a:gd name="T99" fmla="*/ 75 h 96"/>
                <a:gd name="T100" fmla="*/ 47 w 123"/>
                <a:gd name="T101" fmla="*/ 74 h 96"/>
                <a:gd name="T102" fmla="*/ 46 w 123"/>
                <a:gd name="T103" fmla="*/ 72 h 96"/>
                <a:gd name="T104" fmla="*/ 35 w 123"/>
                <a:gd name="T105" fmla="*/ 75 h 96"/>
                <a:gd name="T106" fmla="*/ 25 w 123"/>
                <a:gd name="T107" fmla="*/ 76 h 96"/>
                <a:gd name="T108" fmla="*/ 19 w 123"/>
                <a:gd name="T109" fmla="*/ 76 h 96"/>
                <a:gd name="T110" fmla="*/ 19 w 123"/>
                <a:gd name="T111" fmla="*/ 77 h 96"/>
                <a:gd name="T112" fmla="*/ 1 w 123"/>
                <a:gd name="T113" fmla="*/ 90 h 96"/>
                <a:gd name="T114" fmla="*/ 0 w 123"/>
                <a:gd name="T115" fmla="*/ 91 h 96"/>
                <a:gd name="T116" fmla="*/ 0 w 123"/>
                <a:gd name="T117" fmla="*/ 92 h 96"/>
                <a:gd name="T118" fmla="*/ 7 w 123"/>
                <a:gd name="T119" fmla="*/ 91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3" h="96">
                  <a:moveTo>
                    <a:pt x="7" y="91"/>
                  </a:moveTo>
                  <a:cubicBezTo>
                    <a:pt x="9" y="91"/>
                    <a:pt x="11" y="91"/>
                    <a:pt x="11" y="90"/>
                  </a:cubicBezTo>
                  <a:cubicBezTo>
                    <a:pt x="14" y="86"/>
                    <a:pt x="33" y="83"/>
                    <a:pt x="41" y="82"/>
                  </a:cubicBezTo>
                  <a:cubicBezTo>
                    <a:pt x="42" y="82"/>
                    <a:pt x="42" y="82"/>
                    <a:pt x="42" y="82"/>
                  </a:cubicBezTo>
                  <a:cubicBezTo>
                    <a:pt x="44" y="82"/>
                    <a:pt x="47" y="82"/>
                    <a:pt x="48" y="84"/>
                  </a:cubicBezTo>
                  <a:cubicBezTo>
                    <a:pt x="50" y="86"/>
                    <a:pt x="49" y="88"/>
                    <a:pt x="49" y="90"/>
                  </a:cubicBezTo>
                  <a:cubicBezTo>
                    <a:pt x="48" y="91"/>
                    <a:pt x="48" y="93"/>
                    <a:pt x="48" y="94"/>
                  </a:cubicBezTo>
                  <a:cubicBezTo>
                    <a:pt x="48" y="94"/>
                    <a:pt x="48" y="96"/>
                    <a:pt x="51" y="96"/>
                  </a:cubicBezTo>
                  <a:cubicBezTo>
                    <a:pt x="53" y="96"/>
                    <a:pt x="56" y="95"/>
                    <a:pt x="58" y="92"/>
                  </a:cubicBezTo>
                  <a:cubicBezTo>
                    <a:pt x="59" y="90"/>
                    <a:pt x="61" y="89"/>
                    <a:pt x="62" y="88"/>
                  </a:cubicBezTo>
                  <a:cubicBezTo>
                    <a:pt x="62" y="88"/>
                    <a:pt x="62" y="88"/>
                    <a:pt x="63" y="88"/>
                  </a:cubicBezTo>
                  <a:cubicBezTo>
                    <a:pt x="63" y="88"/>
                    <a:pt x="62" y="88"/>
                    <a:pt x="62" y="87"/>
                  </a:cubicBezTo>
                  <a:cubicBezTo>
                    <a:pt x="60" y="86"/>
                    <a:pt x="60" y="84"/>
                    <a:pt x="60" y="83"/>
                  </a:cubicBezTo>
                  <a:cubicBezTo>
                    <a:pt x="61" y="81"/>
                    <a:pt x="62" y="80"/>
                    <a:pt x="64" y="80"/>
                  </a:cubicBezTo>
                  <a:cubicBezTo>
                    <a:pt x="65" y="80"/>
                    <a:pt x="67" y="81"/>
                    <a:pt x="68" y="83"/>
                  </a:cubicBezTo>
                  <a:cubicBezTo>
                    <a:pt x="69" y="84"/>
                    <a:pt x="71" y="85"/>
                    <a:pt x="73" y="85"/>
                  </a:cubicBezTo>
                  <a:cubicBezTo>
                    <a:pt x="76" y="85"/>
                    <a:pt x="78" y="84"/>
                    <a:pt x="79" y="82"/>
                  </a:cubicBezTo>
                  <a:cubicBezTo>
                    <a:pt x="80" y="81"/>
                    <a:pt x="82" y="79"/>
                    <a:pt x="84" y="79"/>
                  </a:cubicBezTo>
                  <a:cubicBezTo>
                    <a:pt x="85" y="79"/>
                    <a:pt x="86" y="80"/>
                    <a:pt x="87" y="81"/>
                  </a:cubicBezTo>
                  <a:cubicBezTo>
                    <a:pt x="88" y="81"/>
                    <a:pt x="88" y="82"/>
                    <a:pt x="89" y="82"/>
                  </a:cubicBezTo>
                  <a:cubicBezTo>
                    <a:pt x="90" y="82"/>
                    <a:pt x="92" y="79"/>
                    <a:pt x="93" y="77"/>
                  </a:cubicBezTo>
                  <a:cubicBezTo>
                    <a:pt x="94" y="76"/>
                    <a:pt x="94" y="74"/>
                    <a:pt x="96" y="74"/>
                  </a:cubicBezTo>
                  <a:cubicBezTo>
                    <a:pt x="96" y="74"/>
                    <a:pt x="98" y="75"/>
                    <a:pt x="98" y="77"/>
                  </a:cubicBezTo>
                  <a:cubicBezTo>
                    <a:pt x="98" y="77"/>
                    <a:pt x="98" y="77"/>
                    <a:pt x="99" y="77"/>
                  </a:cubicBezTo>
                  <a:cubicBezTo>
                    <a:pt x="101" y="77"/>
                    <a:pt x="103" y="76"/>
                    <a:pt x="105" y="74"/>
                  </a:cubicBezTo>
                  <a:cubicBezTo>
                    <a:pt x="107" y="72"/>
                    <a:pt x="107" y="70"/>
                    <a:pt x="107" y="67"/>
                  </a:cubicBezTo>
                  <a:cubicBezTo>
                    <a:pt x="107" y="64"/>
                    <a:pt x="107" y="61"/>
                    <a:pt x="108" y="58"/>
                  </a:cubicBezTo>
                  <a:cubicBezTo>
                    <a:pt x="111" y="55"/>
                    <a:pt x="113" y="47"/>
                    <a:pt x="111" y="43"/>
                  </a:cubicBezTo>
                  <a:cubicBezTo>
                    <a:pt x="108" y="38"/>
                    <a:pt x="113" y="34"/>
                    <a:pt x="117" y="31"/>
                  </a:cubicBezTo>
                  <a:cubicBezTo>
                    <a:pt x="119" y="30"/>
                    <a:pt x="120" y="29"/>
                    <a:pt x="121" y="28"/>
                  </a:cubicBezTo>
                  <a:cubicBezTo>
                    <a:pt x="123" y="27"/>
                    <a:pt x="120" y="16"/>
                    <a:pt x="118" y="11"/>
                  </a:cubicBezTo>
                  <a:cubicBezTo>
                    <a:pt x="117" y="6"/>
                    <a:pt x="116" y="2"/>
                    <a:pt x="115" y="0"/>
                  </a:cubicBezTo>
                  <a:cubicBezTo>
                    <a:pt x="115" y="0"/>
                    <a:pt x="115" y="0"/>
                    <a:pt x="115" y="0"/>
                  </a:cubicBezTo>
                  <a:cubicBezTo>
                    <a:pt x="114" y="0"/>
                    <a:pt x="109" y="2"/>
                    <a:pt x="107" y="4"/>
                  </a:cubicBezTo>
                  <a:cubicBezTo>
                    <a:pt x="106" y="5"/>
                    <a:pt x="105" y="5"/>
                    <a:pt x="104" y="6"/>
                  </a:cubicBezTo>
                  <a:cubicBezTo>
                    <a:pt x="103" y="6"/>
                    <a:pt x="102" y="9"/>
                    <a:pt x="101" y="12"/>
                  </a:cubicBezTo>
                  <a:cubicBezTo>
                    <a:pt x="101" y="15"/>
                    <a:pt x="101" y="17"/>
                    <a:pt x="102" y="17"/>
                  </a:cubicBezTo>
                  <a:cubicBezTo>
                    <a:pt x="106" y="20"/>
                    <a:pt x="103" y="24"/>
                    <a:pt x="101" y="27"/>
                  </a:cubicBezTo>
                  <a:cubicBezTo>
                    <a:pt x="99" y="29"/>
                    <a:pt x="97" y="31"/>
                    <a:pt x="97" y="34"/>
                  </a:cubicBezTo>
                  <a:cubicBezTo>
                    <a:pt x="98" y="38"/>
                    <a:pt x="95" y="41"/>
                    <a:pt x="93" y="42"/>
                  </a:cubicBezTo>
                  <a:cubicBezTo>
                    <a:pt x="92" y="43"/>
                    <a:pt x="91" y="44"/>
                    <a:pt x="90" y="45"/>
                  </a:cubicBezTo>
                  <a:cubicBezTo>
                    <a:pt x="90" y="49"/>
                    <a:pt x="87" y="50"/>
                    <a:pt x="85" y="51"/>
                  </a:cubicBezTo>
                  <a:cubicBezTo>
                    <a:pt x="83" y="52"/>
                    <a:pt x="81" y="53"/>
                    <a:pt x="79" y="55"/>
                  </a:cubicBezTo>
                  <a:cubicBezTo>
                    <a:pt x="75" y="57"/>
                    <a:pt x="71" y="57"/>
                    <a:pt x="69" y="54"/>
                  </a:cubicBezTo>
                  <a:cubicBezTo>
                    <a:pt x="69" y="53"/>
                    <a:pt x="69" y="52"/>
                    <a:pt x="68" y="51"/>
                  </a:cubicBezTo>
                  <a:cubicBezTo>
                    <a:pt x="67" y="53"/>
                    <a:pt x="64" y="55"/>
                    <a:pt x="64" y="58"/>
                  </a:cubicBezTo>
                  <a:cubicBezTo>
                    <a:pt x="65" y="63"/>
                    <a:pt x="61" y="66"/>
                    <a:pt x="59" y="68"/>
                  </a:cubicBezTo>
                  <a:cubicBezTo>
                    <a:pt x="58" y="68"/>
                    <a:pt x="58" y="68"/>
                    <a:pt x="57" y="69"/>
                  </a:cubicBezTo>
                  <a:cubicBezTo>
                    <a:pt x="58" y="70"/>
                    <a:pt x="58" y="71"/>
                    <a:pt x="57" y="72"/>
                  </a:cubicBezTo>
                  <a:cubicBezTo>
                    <a:pt x="56" y="75"/>
                    <a:pt x="53" y="75"/>
                    <a:pt x="51" y="75"/>
                  </a:cubicBezTo>
                  <a:cubicBezTo>
                    <a:pt x="49" y="75"/>
                    <a:pt x="48" y="75"/>
                    <a:pt x="47" y="74"/>
                  </a:cubicBezTo>
                  <a:cubicBezTo>
                    <a:pt x="47" y="74"/>
                    <a:pt x="46" y="73"/>
                    <a:pt x="46" y="72"/>
                  </a:cubicBezTo>
                  <a:cubicBezTo>
                    <a:pt x="45" y="72"/>
                    <a:pt x="42" y="73"/>
                    <a:pt x="35" y="75"/>
                  </a:cubicBezTo>
                  <a:cubicBezTo>
                    <a:pt x="32" y="77"/>
                    <a:pt x="28" y="76"/>
                    <a:pt x="25" y="76"/>
                  </a:cubicBezTo>
                  <a:cubicBezTo>
                    <a:pt x="22" y="75"/>
                    <a:pt x="21" y="75"/>
                    <a:pt x="19" y="76"/>
                  </a:cubicBezTo>
                  <a:cubicBezTo>
                    <a:pt x="19" y="77"/>
                    <a:pt x="19" y="77"/>
                    <a:pt x="19" y="77"/>
                  </a:cubicBezTo>
                  <a:cubicBezTo>
                    <a:pt x="14" y="81"/>
                    <a:pt x="7" y="89"/>
                    <a:pt x="1" y="90"/>
                  </a:cubicBezTo>
                  <a:cubicBezTo>
                    <a:pt x="0" y="90"/>
                    <a:pt x="0" y="90"/>
                    <a:pt x="0" y="91"/>
                  </a:cubicBezTo>
                  <a:cubicBezTo>
                    <a:pt x="0" y="91"/>
                    <a:pt x="0" y="92"/>
                    <a:pt x="0" y="92"/>
                  </a:cubicBezTo>
                  <a:cubicBezTo>
                    <a:pt x="2" y="91"/>
                    <a:pt x="5" y="91"/>
                    <a:pt x="7" y="91"/>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dirty="0">
                <a:latin typeface="Lato Light"/>
                <a:cs typeface="Lato Light"/>
              </a:endParaRPr>
            </a:p>
          </p:txBody>
        </p:sp>
        <p:sp>
          <p:nvSpPr>
            <p:cNvPr id="854" name="Freeform 1132"/>
            <p:cNvSpPr>
              <a:spLocks/>
            </p:cNvSpPr>
            <p:nvPr/>
          </p:nvSpPr>
          <p:spPr bwMode="auto">
            <a:xfrm>
              <a:off x="4774" y="1795"/>
              <a:ext cx="58" cy="41"/>
            </a:xfrm>
            <a:custGeom>
              <a:avLst/>
              <a:gdLst>
                <a:gd name="T0" fmla="*/ 1 w 60"/>
                <a:gd name="T1" fmla="*/ 33 h 43"/>
                <a:gd name="T2" fmla="*/ 0 w 60"/>
                <a:gd name="T3" fmla="*/ 37 h 43"/>
                <a:gd name="T4" fmla="*/ 3 w 60"/>
                <a:gd name="T5" fmla="*/ 37 h 43"/>
                <a:gd name="T6" fmla="*/ 8 w 60"/>
                <a:gd name="T7" fmla="*/ 37 h 43"/>
                <a:gd name="T8" fmla="*/ 13 w 60"/>
                <a:gd name="T9" fmla="*/ 36 h 43"/>
                <a:gd name="T10" fmla="*/ 27 w 60"/>
                <a:gd name="T11" fmla="*/ 41 h 43"/>
                <a:gd name="T12" fmla="*/ 30 w 60"/>
                <a:gd name="T13" fmla="*/ 43 h 43"/>
                <a:gd name="T14" fmla="*/ 31 w 60"/>
                <a:gd name="T15" fmla="*/ 40 h 43"/>
                <a:gd name="T16" fmla="*/ 49 w 60"/>
                <a:gd name="T17" fmla="*/ 31 h 43"/>
                <a:gd name="T18" fmla="*/ 55 w 60"/>
                <a:gd name="T19" fmla="*/ 29 h 43"/>
                <a:gd name="T20" fmla="*/ 54 w 60"/>
                <a:gd name="T21" fmla="*/ 29 h 43"/>
                <a:gd name="T22" fmla="*/ 53 w 60"/>
                <a:gd name="T23" fmla="*/ 27 h 43"/>
                <a:gd name="T24" fmla="*/ 60 w 60"/>
                <a:gd name="T25" fmla="*/ 19 h 43"/>
                <a:gd name="T26" fmla="*/ 56 w 60"/>
                <a:gd name="T27" fmla="*/ 17 h 43"/>
                <a:gd name="T28" fmla="*/ 55 w 60"/>
                <a:gd name="T29" fmla="*/ 17 h 43"/>
                <a:gd name="T30" fmla="*/ 52 w 60"/>
                <a:gd name="T31" fmla="*/ 19 h 43"/>
                <a:gd name="T32" fmla="*/ 46 w 60"/>
                <a:gd name="T33" fmla="*/ 21 h 43"/>
                <a:gd name="T34" fmla="*/ 45 w 60"/>
                <a:gd name="T35" fmla="*/ 21 h 43"/>
                <a:gd name="T36" fmla="*/ 20 w 60"/>
                <a:gd name="T37" fmla="*/ 2 h 43"/>
                <a:gd name="T38" fmla="*/ 15 w 60"/>
                <a:gd name="T39" fmla="*/ 1 h 43"/>
                <a:gd name="T40" fmla="*/ 16 w 60"/>
                <a:gd name="T41" fmla="*/ 3 h 43"/>
                <a:gd name="T42" fmla="*/ 16 w 60"/>
                <a:gd name="T43" fmla="*/ 11 h 43"/>
                <a:gd name="T44" fmla="*/ 15 w 60"/>
                <a:gd name="T45" fmla="*/ 16 h 43"/>
                <a:gd name="T46" fmla="*/ 13 w 60"/>
                <a:gd name="T47" fmla="*/ 23 h 43"/>
                <a:gd name="T48" fmla="*/ 12 w 60"/>
                <a:gd name="T49" fmla="*/ 26 h 43"/>
                <a:gd name="T50" fmla="*/ 11 w 60"/>
                <a:gd name="T51" fmla="*/ 29 h 43"/>
                <a:gd name="T52" fmla="*/ 4 w 60"/>
                <a:gd name="T53" fmla="*/ 32 h 43"/>
                <a:gd name="T54" fmla="*/ 1 w 60"/>
                <a:gd name="T55" fmla="*/ 32 h 43"/>
                <a:gd name="T56" fmla="*/ 1 w 60"/>
                <a:gd name="T57" fmla="*/ 32 h 43"/>
                <a:gd name="T58" fmla="*/ 1 w 60"/>
                <a:gd name="T59" fmla="*/ 3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0" h="43">
                  <a:moveTo>
                    <a:pt x="1" y="33"/>
                  </a:moveTo>
                  <a:cubicBezTo>
                    <a:pt x="1" y="34"/>
                    <a:pt x="1" y="35"/>
                    <a:pt x="0" y="37"/>
                  </a:cubicBezTo>
                  <a:cubicBezTo>
                    <a:pt x="1" y="36"/>
                    <a:pt x="2" y="37"/>
                    <a:pt x="3" y="37"/>
                  </a:cubicBezTo>
                  <a:cubicBezTo>
                    <a:pt x="5" y="37"/>
                    <a:pt x="7" y="38"/>
                    <a:pt x="8" y="37"/>
                  </a:cubicBezTo>
                  <a:cubicBezTo>
                    <a:pt x="9" y="36"/>
                    <a:pt x="11" y="36"/>
                    <a:pt x="13" y="36"/>
                  </a:cubicBezTo>
                  <a:cubicBezTo>
                    <a:pt x="18" y="36"/>
                    <a:pt x="23" y="38"/>
                    <a:pt x="27" y="41"/>
                  </a:cubicBezTo>
                  <a:cubicBezTo>
                    <a:pt x="29" y="43"/>
                    <a:pt x="30" y="43"/>
                    <a:pt x="30" y="43"/>
                  </a:cubicBezTo>
                  <a:cubicBezTo>
                    <a:pt x="30" y="43"/>
                    <a:pt x="31" y="43"/>
                    <a:pt x="31" y="40"/>
                  </a:cubicBezTo>
                  <a:cubicBezTo>
                    <a:pt x="32" y="33"/>
                    <a:pt x="41" y="31"/>
                    <a:pt x="49" y="31"/>
                  </a:cubicBezTo>
                  <a:cubicBezTo>
                    <a:pt x="53" y="31"/>
                    <a:pt x="55" y="29"/>
                    <a:pt x="55" y="29"/>
                  </a:cubicBezTo>
                  <a:cubicBezTo>
                    <a:pt x="55" y="29"/>
                    <a:pt x="55" y="29"/>
                    <a:pt x="54" y="29"/>
                  </a:cubicBezTo>
                  <a:cubicBezTo>
                    <a:pt x="54" y="28"/>
                    <a:pt x="53" y="28"/>
                    <a:pt x="53" y="27"/>
                  </a:cubicBezTo>
                  <a:cubicBezTo>
                    <a:pt x="53" y="25"/>
                    <a:pt x="55" y="23"/>
                    <a:pt x="60" y="19"/>
                  </a:cubicBezTo>
                  <a:cubicBezTo>
                    <a:pt x="58" y="19"/>
                    <a:pt x="57" y="19"/>
                    <a:pt x="56" y="17"/>
                  </a:cubicBezTo>
                  <a:cubicBezTo>
                    <a:pt x="56" y="17"/>
                    <a:pt x="56" y="17"/>
                    <a:pt x="55" y="17"/>
                  </a:cubicBezTo>
                  <a:cubicBezTo>
                    <a:pt x="55" y="17"/>
                    <a:pt x="53" y="18"/>
                    <a:pt x="52" y="19"/>
                  </a:cubicBezTo>
                  <a:cubicBezTo>
                    <a:pt x="51" y="19"/>
                    <a:pt x="49" y="20"/>
                    <a:pt x="46" y="21"/>
                  </a:cubicBezTo>
                  <a:cubicBezTo>
                    <a:pt x="46" y="21"/>
                    <a:pt x="46" y="21"/>
                    <a:pt x="45" y="21"/>
                  </a:cubicBezTo>
                  <a:cubicBezTo>
                    <a:pt x="39" y="21"/>
                    <a:pt x="24" y="8"/>
                    <a:pt x="20" y="2"/>
                  </a:cubicBezTo>
                  <a:cubicBezTo>
                    <a:pt x="18" y="0"/>
                    <a:pt x="16" y="0"/>
                    <a:pt x="15" y="1"/>
                  </a:cubicBezTo>
                  <a:cubicBezTo>
                    <a:pt x="15" y="2"/>
                    <a:pt x="15" y="2"/>
                    <a:pt x="16" y="3"/>
                  </a:cubicBezTo>
                  <a:cubicBezTo>
                    <a:pt x="18" y="7"/>
                    <a:pt x="17" y="9"/>
                    <a:pt x="16" y="11"/>
                  </a:cubicBezTo>
                  <a:cubicBezTo>
                    <a:pt x="16" y="12"/>
                    <a:pt x="15" y="14"/>
                    <a:pt x="15" y="16"/>
                  </a:cubicBezTo>
                  <a:cubicBezTo>
                    <a:pt x="15" y="20"/>
                    <a:pt x="14" y="22"/>
                    <a:pt x="13" y="23"/>
                  </a:cubicBezTo>
                  <a:cubicBezTo>
                    <a:pt x="12" y="24"/>
                    <a:pt x="12" y="25"/>
                    <a:pt x="12" y="26"/>
                  </a:cubicBezTo>
                  <a:cubicBezTo>
                    <a:pt x="12" y="27"/>
                    <a:pt x="12" y="28"/>
                    <a:pt x="11" y="29"/>
                  </a:cubicBezTo>
                  <a:cubicBezTo>
                    <a:pt x="10" y="31"/>
                    <a:pt x="7" y="31"/>
                    <a:pt x="4" y="32"/>
                  </a:cubicBezTo>
                  <a:cubicBezTo>
                    <a:pt x="3" y="32"/>
                    <a:pt x="2" y="32"/>
                    <a:pt x="1" y="32"/>
                  </a:cubicBezTo>
                  <a:cubicBezTo>
                    <a:pt x="1" y="32"/>
                    <a:pt x="1" y="32"/>
                    <a:pt x="1" y="32"/>
                  </a:cubicBezTo>
                  <a:cubicBezTo>
                    <a:pt x="1" y="32"/>
                    <a:pt x="1" y="32"/>
                    <a:pt x="1" y="33"/>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dirty="0">
                <a:latin typeface="Lato Light"/>
                <a:cs typeface="Lato Light"/>
              </a:endParaRPr>
            </a:p>
          </p:txBody>
        </p:sp>
        <p:sp>
          <p:nvSpPr>
            <p:cNvPr id="855" name="Freeform 1133"/>
            <p:cNvSpPr>
              <a:spLocks/>
            </p:cNvSpPr>
            <p:nvPr/>
          </p:nvSpPr>
          <p:spPr bwMode="auto">
            <a:xfrm>
              <a:off x="4688" y="1936"/>
              <a:ext cx="21" cy="16"/>
            </a:xfrm>
            <a:custGeom>
              <a:avLst/>
              <a:gdLst>
                <a:gd name="T0" fmla="*/ 15 w 22"/>
                <a:gd name="T1" fmla="*/ 1 h 17"/>
                <a:gd name="T2" fmla="*/ 7 w 22"/>
                <a:gd name="T3" fmla="*/ 5 h 17"/>
                <a:gd name="T4" fmla="*/ 2 w 22"/>
                <a:gd name="T5" fmla="*/ 6 h 17"/>
                <a:gd name="T6" fmla="*/ 0 w 22"/>
                <a:gd name="T7" fmla="*/ 11 h 17"/>
                <a:gd name="T8" fmla="*/ 1 w 22"/>
                <a:gd name="T9" fmla="*/ 17 h 17"/>
                <a:gd name="T10" fmla="*/ 3 w 22"/>
                <a:gd name="T11" fmla="*/ 17 h 17"/>
                <a:gd name="T12" fmla="*/ 5 w 22"/>
                <a:gd name="T13" fmla="*/ 15 h 17"/>
                <a:gd name="T14" fmla="*/ 13 w 22"/>
                <a:gd name="T15" fmla="*/ 9 h 17"/>
                <a:gd name="T16" fmla="*/ 17 w 22"/>
                <a:gd name="T17" fmla="*/ 10 h 17"/>
                <a:gd name="T18" fmla="*/ 20 w 22"/>
                <a:gd name="T19" fmla="*/ 8 h 17"/>
                <a:gd name="T20" fmla="*/ 22 w 22"/>
                <a:gd name="T21" fmla="*/ 2 h 17"/>
                <a:gd name="T22" fmla="*/ 18 w 22"/>
                <a:gd name="T23" fmla="*/ 0 h 17"/>
                <a:gd name="T24" fmla="*/ 15 w 22"/>
                <a:gd name="T25" fmla="*/ 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2" h="17">
                  <a:moveTo>
                    <a:pt x="15" y="1"/>
                  </a:moveTo>
                  <a:cubicBezTo>
                    <a:pt x="13" y="5"/>
                    <a:pt x="10" y="5"/>
                    <a:pt x="7" y="5"/>
                  </a:cubicBezTo>
                  <a:cubicBezTo>
                    <a:pt x="6" y="5"/>
                    <a:pt x="4" y="5"/>
                    <a:pt x="2" y="6"/>
                  </a:cubicBezTo>
                  <a:cubicBezTo>
                    <a:pt x="1" y="6"/>
                    <a:pt x="0" y="8"/>
                    <a:pt x="0" y="11"/>
                  </a:cubicBezTo>
                  <a:cubicBezTo>
                    <a:pt x="0" y="14"/>
                    <a:pt x="1" y="17"/>
                    <a:pt x="1" y="17"/>
                  </a:cubicBezTo>
                  <a:cubicBezTo>
                    <a:pt x="2" y="17"/>
                    <a:pt x="3" y="17"/>
                    <a:pt x="3" y="17"/>
                  </a:cubicBezTo>
                  <a:cubicBezTo>
                    <a:pt x="4" y="17"/>
                    <a:pt x="4" y="17"/>
                    <a:pt x="5" y="15"/>
                  </a:cubicBezTo>
                  <a:cubicBezTo>
                    <a:pt x="6" y="12"/>
                    <a:pt x="9" y="9"/>
                    <a:pt x="13" y="9"/>
                  </a:cubicBezTo>
                  <a:cubicBezTo>
                    <a:pt x="15" y="9"/>
                    <a:pt x="16" y="10"/>
                    <a:pt x="17" y="10"/>
                  </a:cubicBezTo>
                  <a:cubicBezTo>
                    <a:pt x="18" y="10"/>
                    <a:pt x="19" y="10"/>
                    <a:pt x="20" y="8"/>
                  </a:cubicBezTo>
                  <a:cubicBezTo>
                    <a:pt x="21" y="6"/>
                    <a:pt x="22" y="4"/>
                    <a:pt x="22" y="2"/>
                  </a:cubicBezTo>
                  <a:cubicBezTo>
                    <a:pt x="22" y="0"/>
                    <a:pt x="20" y="0"/>
                    <a:pt x="18" y="0"/>
                  </a:cubicBezTo>
                  <a:cubicBezTo>
                    <a:pt x="16" y="0"/>
                    <a:pt x="15" y="1"/>
                    <a:pt x="15" y="1"/>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dirty="0">
                <a:latin typeface="Lato Light"/>
                <a:cs typeface="Lato Light"/>
              </a:endParaRPr>
            </a:p>
          </p:txBody>
        </p:sp>
        <p:sp>
          <p:nvSpPr>
            <p:cNvPr id="856" name="Freeform 1134"/>
            <p:cNvSpPr>
              <a:spLocks/>
            </p:cNvSpPr>
            <p:nvPr/>
          </p:nvSpPr>
          <p:spPr bwMode="auto">
            <a:xfrm>
              <a:off x="4068" y="1681"/>
              <a:ext cx="641" cy="415"/>
            </a:xfrm>
            <a:custGeom>
              <a:avLst/>
              <a:gdLst>
                <a:gd name="T0" fmla="*/ 478 w 671"/>
                <a:gd name="T1" fmla="*/ 83 h 435"/>
                <a:gd name="T2" fmla="*/ 464 w 671"/>
                <a:gd name="T3" fmla="*/ 113 h 435"/>
                <a:gd name="T4" fmla="*/ 408 w 671"/>
                <a:gd name="T5" fmla="*/ 147 h 435"/>
                <a:gd name="T6" fmla="*/ 338 w 671"/>
                <a:gd name="T7" fmla="*/ 171 h 435"/>
                <a:gd name="T8" fmla="*/ 299 w 671"/>
                <a:gd name="T9" fmla="*/ 162 h 435"/>
                <a:gd name="T10" fmla="*/ 242 w 671"/>
                <a:gd name="T11" fmla="*/ 157 h 435"/>
                <a:gd name="T12" fmla="*/ 237 w 671"/>
                <a:gd name="T13" fmla="*/ 155 h 435"/>
                <a:gd name="T14" fmla="*/ 206 w 671"/>
                <a:gd name="T15" fmla="*/ 124 h 435"/>
                <a:gd name="T16" fmla="*/ 155 w 671"/>
                <a:gd name="T17" fmla="*/ 73 h 435"/>
                <a:gd name="T18" fmla="*/ 151 w 671"/>
                <a:gd name="T19" fmla="*/ 68 h 435"/>
                <a:gd name="T20" fmla="*/ 145 w 671"/>
                <a:gd name="T21" fmla="*/ 63 h 435"/>
                <a:gd name="T22" fmla="*/ 113 w 671"/>
                <a:gd name="T23" fmla="*/ 96 h 435"/>
                <a:gd name="T24" fmla="*/ 82 w 671"/>
                <a:gd name="T25" fmla="*/ 121 h 435"/>
                <a:gd name="T26" fmla="*/ 72 w 671"/>
                <a:gd name="T27" fmla="*/ 159 h 435"/>
                <a:gd name="T28" fmla="*/ 56 w 671"/>
                <a:gd name="T29" fmla="*/ 171 h 435"/>
                <a:gd name="T30" fmla="*/ 43 w 671"/>
                <a:gd name="T31" fmla="*/ 180 h 435"/>
                <a:gd name="T32" fmla="*/ 17 w 671"/>
                <a:gd name="T33" fmla="*/ 185 h 435"/>
                <a:gd name="T34" fmla="*/ 0 w 671"/>
                <a:gd name="T35" fmla="*/ 198 h 435"/>
                <a:gd name="T36" fmla="*/ 15 w 671"/>
                <a:gd name="T37" fmla="*/ 229 h 435"/>
                <a:gd name="T38" fmla="*/ 43 w 671"/>
                <a:gd name="T39" fmla="*/ 248 h 435"/>
                <a:gd name="T40" fmla="*/ 51 w 671"/>
                <a:gd name="T41" fmla="*/ 244 h 435"/>
                <a:gd name="T42" fmla="*/ 60 w 671"/>
                <a:gd name="T43" fmla="*/ 271 h 435"/>
                <a:gd name="T44" fmla="*/ 52 w 671"/>
                <a:gd name="T45" fmla="*/ 291 h 435"/>
                <a:gd name="T46" fmla="*/ 76 w 671"/>
                <a:gd name="T47" fmla="*/ 315 h 435"/>
                <a:gd name="T48" fmla="*/ 80 w 671"/>
                <a:gd name="T49" fmla="*/ 316 h 435"/>
                <a:gd name="T50" fmla="*/ 153 w 671"/>
                <a:gd name="T51" fmla="*/ 345 h 435"/>
                <a:gd name="T52" fmla="*/ 163 w 671"/>
                <a:gd name="T53" fmla="*/ 348 h 435"/>
                <a:gd name="T54" fmla="*/ 185 w 671"/>
                <a:gd name="T55" fmla="*/ 343 h 435"/>
                <a:gd name="T56" fmla="*/ 196 w 671"/>
                <a:gd name="T57" fmla="*/ 345 h 435"/>
                <a:gd name="T58" fmla="*/ 216 w 671"/>
                <a:gd name="T59" fmla="*/ 330 h 435"/>
                <a:gd name="T60" fmla="*/ 245 w 671"/>
                <a:gd name="T61" fmla="*/ 338 h 435"/>
                <a:gd name="T62" fmla="*/ 266 w 671"/>
                <a:gd name="T63" fmla="*/ 359 h 435"/>
                <a:gd name="T64" fmla="*/ 274 w 671"/>
                <a:gd name="T65" fmla="*/ 410 h 435"/>
                <a:gd name="T66" fmla="*/ 289 w 671"/>
                <a:gd name="T67" fmla="*/ 420 h 435"/>
                <a:gd name="T68" fmla="*/ 299 w 671"/>
                <a:gd name="T69" fmla="*/ 411 h 435"/>
                <a:gd name="T70" fmla="*/ 310 w 671"/>
                <a:gd name="T71" fmla="*/ 408 h 435"/>
                <a:gd name="T72" fmla="*/ 343 w 671"/>
                <a:gd name="T73" fmla="*/ 402 h 435"/>
                <a:gd name="T74" fmla="*/ 369 w 671"/>
                <a:gd name="T75" fmla="*/ 422 h 435"/>
                <a:gd name="T76" fmla="*/ 390 w 671"/>
                <a:gd name="T77" fmla="*/ 429 h 435"/>
                <a:gd name="T78" fmla="*/ 465 w 671"/>
                <a:gd name="T79" fmla="*/ 403 h 435"/>
                <a:gd name="T80" fmla="*/ 499 w 671"/>
                <a:gd name="T81" fmla="*/ 373 h 435"/>
                <a:gd name="T82" fmla="*/ 521 w 671"/>
                <a:gd name="T83" fmla="*/ 333 h 435"/>
                <a:gd name="T84" fmla="*/ 525 w 671"/>
                <a:gd name="T85" fmla="*/ 308 h 435"/>
                <a:gd name="T86" fmla="*/ 513 w 671"/>
                <a:gd name="T87" fmla="*/ 283 h 435"/>
                <a:gd name="T88" fmla="*/ 509 w 671"/>
                <a:gd name="T89" fmla="*/ 241 h 435"/>
                <a:gd name="T90" fmla="*/ 510 w 671"/>
                <a:gd name="T91" fmla="*/ 226 h 435"/>
                <a:gd name="T92" fmla="*/ 487 w 671"/>
                <a:gd name="T93" fmla="*/ 201 h 435"/>
                <a:gd name="T94" fmla="*/ 523 w 671"/>
                <a:gd name="T95" fmla="*/ 201 h 435"/>
                <a:gd name="T96" fmla="*/ 555 w 671"/>
                <a:gd name="T97" fmla="*/ 187 h 435"/>
                <a:gd name="T98" fmla="*/ 597 w 671"/>
                <a:gd name="T99" fmla="*/ 166 h 435"/>
                <a:gd name="T100" fmla="*/ 630 w 671"/>
                <a:gd name="T101" fmla="*/ 152 h 435"/>
                <a:gd name="T102" fmla="*/ 636 w 671"/>
                <a:gd name="T103" fmla="*/ 121 h 435"/>
                <a:gd name="T104" fmla="*/ 664 w 671"/>
                <a:gd name="T105" fmla="*/ 102 h 435"/>
                <a:gd name="T106" fmla="*/ 658 w 671"/>
                <a:gd name="T107" fmla="*/ 81 h 435"/>
                <a:gd name="T108" fmla="*/ 626 w 671"/>
                <a:gd name="T109" fmla="*/ 70 h 435"/>
                <a:gd name="T110" fmla="*/ 591 w 671"/>
                <a:gd name="T111" fmla="*/ 49 h 435"/>
                <a:gd name="T112" fmla="*/ 553 w 671"/>
                <a:gd name="T113" fmla="*/ 2 h 435"/>
                <a:gd name="T114" fmla="*/ 511 w 671"/>
                <a:gd name="T115" fmla="*/ 8 h 435"/>
                <a:gd name="T116" fmla="*/ 493 w 671"/>
                <a:gd name="T117" fmla="*/ 53 h 435"/>
                <a:gd name="T118" fmla="*/ 476 w 671"/>
                <a:gd name="T119" fmla="*/ 59 h 435"/>
                <a:gd name="T120" fmla="*/ 461 w 671"/>
                <a:gd name="T121" fmla="*/ 71 h 4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71" h="435">
                  <a:moveTo>
                    <a:pt x="461" y="71"/>
                  </a:moveTo>
                  <a:cubicBezTo>
                    <a:pt x="461" y="77"/>
                    <a:pt x="461" y="77"/>
                    <a:pt x="461" y="77"/>
                  </a:cubicBezTo>
                  <a:cubicBezTo>
                    <a:pt x="459" y="78"/>
                    <a:pt x="459" y="78"/>
                    <a:pt x="459" y="78"/>
                  </a:cubicBezTo>
                  <a:cubicBezTo>
                    <a:pt x="459" y="78"/>
                    <a:pt x="458" y="78"/>
                    <a:pt x="458" y="79"/>
                  </a:cubicBezTo>
                  <a:cubicBezTo>
                    <a:pt x="458" y="79"/>
                    <a:pt x="458" y="79"/>
                    <a:pt x="459" y="80"/>
                  </a:cubicBezTo>
                  <a:cubicBezTo>
                    <a:pt x="460" y="82"/>
                    <a:pt x="461" y="82"/>
                    <a:pt x="461" y="82"/>
                  </a:cubicBezTo>
                  <a:cubicBezTo>
                    <a:pt x="462" y="82"/>
                    <a:pt x="462" y="82"/>
                    <a:pt x="463" y="81"/>
                  </a:cubicBezTo>
                  <a:cubicBezTo>
                    <a:pt x="464" y="81"/>
                    <a:pt x="466" y="80"/>
                    <a:pt x="469" y="80"/>
                  </a:cubicBezTo>
                  <a:cubicBezTo>
                    <a:pt x="472" y="80"/>
                    <a:pt x="475" y="82"/>
                    <a:pt x="477" y="82"/>
                  </a:cubicBezTo>
                  <a:cubicBezTo>
                    <a:pt x="477" y="83"/>
                    <a:pt x="478" y="83"/>
                    <a:pt x="478" y="83"/>
                  </a:cubicBezTo>
                  <a:cubicBezTo>
                    <a:pt x="479" y="80"/>
                    <a:pt x="483" y="78"/>
                    <a:pt x="486" y="78"/>
                  </a:cubicBezTo>
                  <a:cubicBezTo>
                    <a:pt x="488" y="78"/>
                    <a:pt x="491" y="79"/>
                    <a:pt x="492" y="81"/>
                  </a:cubicBezTo>
                  <a:cubicBezTo>
                    <a:pt x="493" y="83"/>
                    <a:pt x="496" y="85"/>
                    <a:pt x="498" y="86"/>
                  </a:cubicBezTo>
                  <a:cubicBezTo>
                    <a:pt x="503" y="91"/>
                    <a:pt x="508" y="95"/>
                    <a:pt x="507" y="98"/>
                  </a:cubicBezTo>
                  <a:cubicBezTo>
                    <a:pt x="507" y="100"/>
                    <a:pt x="506" y="102"/>
                    <a:pt x="500" y="102"/>
                  </a:cubicBezTo>
                  <a:cubicBezTo>
                    <a:pt x="498" y="102"/>
                    <a:pt x="496" y="102"/>
                    <a:pt x="493" y="101"/>
                  </a:cubicBezTo>
                  <a:cubicBezTo>
                    <a:pt x="491" y="100"/>
                    <a:pt x="489" y="101"/>
                    <a:pt x="486" y="102"/>
                  </a:cubicBezTo>
                  <a:cubicBezTo>
                    <a:pt x="484" y="103"/>
                    <a:pt x="481" y="104"/>
                    <a:pt x="479" y="104"/>
                  </a:cubicBezTo>
                  <a:cubicBezTo>
                    <a:pt x="476" y="104"/>
                    <a:pt x="471" y="105"/>
                    <a:pt x="467" y="109"/>
                  </a:cubicBezTo>
                  <a:cubicBezTo>
                    <a:pt x="465" y="111"/>
                    <a:pt x="465" y="112"/>
                    <a:pt x="464" y="113"/>
                  </a:cubicBezTo>
                  <a:cubicBezTo>
                    <a:pt x="462" y="116"/>
                    <a:pt x="461" y="119"/>
                    <a:pt x="455" y="119"/>
                  </a:cubicBezTo>
                  <a:cubicBezTo>
                    <a:pt x="454" y="119"/>
                    <a:pt x="453" y="119"/>
                    <a:pt x="452" y="120"/>
                  </a:cubicBezTo>
                  <a:cubicBezTo>
                    <a:pt x="448" y="120"/>
                    <a:pt x="445" y="120"/>
                    <a:pt x="440" y="124"/>
                  </a:cubicBezTo>
                  <a:cubicBezTo>
                    <a:pt x="436" y="126"/>
                    <a:pt x="432" y="128"/>
                    <a:pt x="428" y="128"/>
                  </a:cubicBezTo>
                  <a:cubicBezTo>
                    <a:pt x="424" y="128"/>
                    <a:pt x="420" y="126"/>
                    <a:pt x="419" y="126"/>
                  </a:cubicBezTo>
                  <a:cubicBezTo>
                    <a:pt x="419" y="125"/>
                    <a:pt x="417" y="125"/>
                    <a:pt x="416" y="125"/>
                  </a:cubicBezTo>
                  <a:cubicBezTo>
                    <a:pt x="414" y="125"/>
                    <a:pt x="412" y="126"/>
                    <a:pt x="411" y="128"/>
                  </a:cubicBezTo>
                  <a:cubicBezTo>
                    <a:pt x="410" y="129"/>
                    <a:pt x="411" y="130"/>
                    <a:pt x="412" y="132"/>
                  </a:cubicBezTo>
                  <a:cubicBezTo>
                    <a:pt x="413" y="134"/>
                    <a:pt x="415" y="137"/>
                    <a:pt x="414" y="140"/>
                  </a:cubicBezTo>
                  <a:cubicBezTo>
                    <a:pt x="414" y="144"/>
                    <a:pt x="411" y="146"/>
                    <a:pt x="408" y="147"/>
                  </a:cubicBezTo>
                  <a:cubicBezTo>
                    <a:pt x="405" y="148"/>
                    <a:pt x="402" y="149"/>
                    <a:pt x="400" y="152"/>
                  </a:cubicBezTo>
                  <a:cubicBezTo>
                    <a:pt x="394" y="159"/>
                    <a:pt x="383" y="162"/>
                    <a:pt x="378" y="161"/>
                  </a:cubicBezTo>
                  <a:cubicBezTo>
                    <a:pt x="377" y="161"/>
                    <a:pt x="376" y="161"/>
                    <a:pt x="375" y="161"/>
                  </a:cubicBezTo>
                  <a:cubicBezTo>
                    <a:pt x="373" y="160"/>
                    <a:pt x="369" y="160"/>
                    <a:pt x="365" y="160"/>
                  </a:cubicBezTo>
                  <a:cubicBezTo>
                    <a:pt x="360" y="160"/>
                    <a:pt x="357" y="160"/>
                    <a:pt x="354" y="162"/>
                  </a:cubicBezTo>
                  <a:cubicBezTo>
                    <a:pt x="350" y="164"/>
                    <a:pt x="346" y="166"/>
                    <a:pt x="343" y="168"/>
                  </a:cubicBezTo>
                  <a:cubicBezTo>
                    <a:pt x="343" y="168"/>
                    <a:pt x="342" y="169"/>
                    <a:pt x="341" y="169"/>
                  </a:cubicBezTo>
                  <a:cubicBezTo>
                    <a:pt x="341" y="170"/>
                    <a:pt x="340" y="170"/>
                    <a:pt x="339" y="170"/>
                  </a:cubicBezTo>
                  <a:cubicBezTo>
                    <a:pt x="339" y="170"/>
                    <a:pt x="339" y="171"/>
                    <a:pt x="339" y="171"/>
                  </a:cubicBezTo>
                  <a:cubicBezTo>
                    <a:pt x="338" y="171"/>
                    <a:pt x="338" y="171"/>
                    <a:pt x="338" y="171"/>
                  </a:cubicBezTo>
                  <a:cubicBezTo>
                    <a:pt x="337" y="172"/>
                    <a:pt x="337" y="172"/>
                    <a:pt x="336" y="172"/>
                  </a:cubicBezTo>
                  <a:cubicBezTo>
                    <a:pt x="336" y="172"/>
                    <a:pt x="336" y="172"/>
                    <a:pt x="335" y="172"/>
                  </a:cubicBezTo>
                  <a:cubicBezTo>
                    <a:pt x="335" y="172"/>
                    <a:pt x="334" y="172"/>
                    <a:pt x="334" y="172"/>
                  </a:cubicBezTo>
                  <a:cubicBezTo>
                    <a:pt x="334" y="172"/>
                    <a:pt x="334" y="172"/>
                    <a:pt x="334" y="172"/>
                  </a:cubicBezTo>
                  <a:cubicBezTo>
                    <a:pt x="333" y="172"/>
                    <a:pt x="333" y="172"/>
                    <a:pt x="333" y="172"/>
                  </a:cubicBezTo>
                  <a:cubicBezTo>
                    <a:pt x="331" y="172"/>
                    <a:pt x="329" y="171"/>
                    <a:pt x="328" y="169"/>
                  </a:cubicBezTo>
                  <a:cubicBezTo>
                    <a:pt x="327" y="168"/>
                    <a:pt x="327" y="168"/>
                    <a:pt x="325" y="168"/>
                  </a:cubicBezTo>
                  <a:cubicBezTo>
                    <a:pt x="319" y="169"/>
                    <a:pt x="316" y="167"/>
                    <a:pt x="312" y="165"/>
                  </a:cubicBezTo>
                  <a:cubicBezTo>
                    <a:pt x="311" y="164"/>
                    <a:pt x="310" y="164"/>
                    <a:pt x="309" y="164"/>
                  </a:cubicBezTo>
                  <a:cubicBezTo>
                    <a:pt x="306" y="164"/>
                    <a:pt x="304" y="165"/>
                    <a:pt x="299" y="162"/>
                  </a:cubicBezTo>
                  <a:cubicBezTo>
                    <a:pt x="295" y="159"/>
                    <a:pt x="289" y="158"/>
                    <a:pt x="284" y="158"/>
                  </a:cubicBezTo>
                  <a:cubicBezTo>
                    <a:pt x="283" y="158"/>
                    <a:pt x="281" y="158"/>
                    <a:pt x="280" y="158"/>
                  </a:cubicBezTo>
                  <a:cubicBezTo>
                    <a:pt x="278" y="157"/>
                    <a:pt x="272" y="157"/>
                    <a:pt x="267" y="157"/>
                  </a:cubicBezTo>
                  <a:cubicBezTo>
                    <a:pt x="262" y="157"/>
                    <a:pt x="256" y="157"/>
                    <a:pt x="253" y="157"/>
                  </a:cubicBezTo>
                  <a:cubicBezTo>
                    <a:pt x="251" y="157"/>
                    <a:pt x="249" y="157"/>
                    <a:pt x="246" y="157"/>
                  </a:cubicBezTo>
                  <a:cubicBezTo>
                    <a:pt x="245" y="157"/>
                    <a:pt x="244" y="157"/>
                    <a:pt x="243" y="157"/>
                  </a:cubicBezTo>
                  <a:cubicBezTo>
                    <a:pt x="243" y="157"/>
                    <a:pt x="243" y="157"/>
                    <a:pt x="243" y="157"/>
                  </a:cubicBezTo>
                  <a:cubicBezTo>
                    <a:pt x="243" y="157"/>
                    <a:pt x="243" y="157"/>
                    <a:pt x="243" y="157"/>
                  </a:cubicBezTo>
                  <a:cubicBezTo>
                    <a:pt x="243" y="157"/>
                    <a:pt x="242" y="157"/>
                    <a:pt x="242" y="157"/>
                  </a:cubicBezTo>
                  <a:cubicBezTo>
                    <a:pt x="242" y="157"/>
                    <a:pt x="242" y="157"/>
                    <a:pt x="242" y="157"/>
                  </a:cubicBezTo>
                  <a:cubicBezTo>
                    <a:pt x="242" y="157"/>
                    <a:pt x="242" y="157"/>
                    <a:pt x="241" y="157"/>
                  </a:cubicBezTo>
                  <a:cubicBezTo>
                    <a:pt x="241" y="157"/>
                    <a:pt x="241" y="157"/>
                    <a:pt x="241" y="157"/>
                  </a:cubicBezTo>
                  <a:cubicBezTo>
                    <a:pt x="241" y="157"/>
                    <a:pt x="241" y="157"/>
                    <a:pt x="241" y="157"/>
                  </a:cubicBezTo>
                  <a:cubicBezTo>
                    <a:pt x="240" y="157"/>
                    <a:pt x="240" y="157"/>
                    <a:pt x="240" y="157"/>
                  </a:cubicBezTo>
                  <a:cubicBezTo>
                    <a:pt x="240" y="157"/>
                    <a:pt x="240" y="157"/>
                    <a:pt x="240" y="157"/>
                  </a:cubicBezTo>
                  <a:cubicBezTo>
                    <a:pt x="239" y="157"/>
                    <a:pt x="239" y="157"/>
                    <a:pt x="239" y="157"/>
                  </a:cubicBezTo>
                  <a:cubicBezTo>
                    <a:pt x="239" y="156"/>
                    <a:pt x="239" y="156"/>
                    <a:pt x="239" y="156"/>
                  </a:cubicBezTo>
                  <a:cubicBezTo>
                    <a:pt x="239" y="156"/>
                    <a:pt x="238" y="156"/>
                    <a:pt x="238" y="156"/>
                  </a:cubicBezTo>
                  <a:cubicBezTo>
                    <a:pt x="238" y="156"/>
                    <a:pt x="238" y="156"/>
                    <a:pt x="238" y="156"/>
                  </a:cubicBezTo>
                  <a:cubicBezTo>
                    <a:pt x="238" y="156"/>
                    <a:pt x="238" y="156"/>
                    <a:pt x="237" y="155"/>
                  </a:cubicBezTo>
                  <a:cubicBezTo>
                    <a:pt x="237" y="155"/>
                    <a:pt x="237" y="155"/>
                    <a:pt x="237" y="155"/>
                  </a:cubicBezTo>
                  <a:cubicBezTo>
                    <a:pt x="237" y="155"/>
                    <a:pt x="237" y="154"/>
                    <a:pt x="237" y="154"/>
                  </a:cubicBezTo>
                  <a:cubicBezTo>
                    <a:pt x="237" y="153"/>
                    <a:pt x="236" y="152"/>
                    <a:pt x="235" y="151"/>
                  </a:cubicBezTo>
                  <a:cubicBezTo>
                    <a:pt x="233" y="149"/>
                    <a:pt x="231" y="147"/>
                    <a:pt x="230" y="142"/>
                  </a:cubicBezTo>
                  <a:cubicBezTo>
                    <a:pt x="229" y="136"/>
                    <a:pt x="226" y="135"/>
                    <a:pt x="223" y="134"/>
                  </a:cubicBezTo>
                  <a:cubicBezTo>
                    <a:pt x="221" y="134"/>
                    <a:pt x="219" y="132"/>
                    <a:pt x="218" y="131"/>
                  </a:cubicBezTo>
                  <a:cubicBezTo>
                    <a:pt x="217" y="130"/>
                    <a:pt x="217" y="130"/>
                    <a:pt x="216" y="129"/>
                  </a:cubicBezTo>
                  <a:cubicBezTo>
                    <a:pt x="215" y="129"/>
                    <a:pt x="214" y="128"/>
                    <a:pt x="213" y="127"/>
                  </a:cubicBezTo>
                  <a:cubicBezTo>
                    <a:pt x="212" y="126"/>
                    <a:pt x="210" y="124"/>
                    <a:pt x="208" y="124"/>
                  </a:cubicBezTo>
                  <a:cubicBezTo>
                    <a:pt x="207" y="124"/>
                    <a:pt x="207" y="124"/>
                    <a:pt x="206" y="124"/>
                  </a:cubicBezTo>
                  <a:cubicBezTo>
                    <a:pt x="200" y="124"/>
                    <a:pt x="184" y="122"/>
                    <a:pt x="181" y="117"/>
                  </a:cubicBezTo>
                  <a:cubicBezTo>
                    <a:pt x="179" y="114"/>
                    <a:pt x="180" y="111"/>
                    <a:pt x="182" y="110"/>
                  </a:cubicBezTo>
                  <a:cubicBezTo>
                    <a:pt x="182" y="109"/>
                    <a:pt x="183" y="108"/>
                    <a:pt x="183" y="107"/>
                  </a:cubicBezTo>
                  <a:cubicBezTo>
                    <a:pt x="183" y="105"/>
                    <a:pt x="183" y="103"/>
                    <a:pt x="184" y="101"/>
                  </a:cubicBezTo>
                  <a:cubicBezTo>
                    <a:pt x="184" y="100"/>
                    <a:pt x="185" y="98"/>
                    <a:pt x="184" y="97"/>
                  </a:cubicBezTo>
                  <a:cubicBezTo>
                    <a:pt x="182" y="96"/>
                    <a:pt x="178" y="91"/>
                    <a:pt x="178" y="87"/>
                  </a:cubicBezTo>
                  <a:cubicBezTo>
                    <a:pt x="177" y="85"/>
                    <a:pt x="173" y="81"/>
                    <a:pt x="170" y="81"/>
                  </a:cubicBezTo>
                  <a:cubicBezTo>
                    <a:pt x="165" y="81"/>
                    <a:pt x="162" y="78"/>
                    <a:pt x="159" y="75"/>
                  </a:cubicBezTo>
                  <a:cubicBezTo>
                    <a:pt x="158" y="74"/>
                    <a:pt x="157" y="74"/>
                    <a:pt x="156" y="74"/>
                  </a:cubicBezTo>
                  <a:cubicBezTo>
                    <a:pt x="156" y="73"/>
                    <a:pt x="156" y="73"/>
                    <a:pt x="155" y="73"/>
                  </a:cubicBezTo>
                  <a:cubicBezTo>
                    <a:pt x="155" y="73"/>
                    <a:pt x="155" y="73"/>
                    <a:pt x="155" y="73"/>
                  </a:cubicBezTo>
                  <a:cubicBezTo>
                    <a:pt x="155" y="73"/>
                    <a:pt x="155" y="72"/>
                    <a:pt x="154" y="72"/>
                  </a:cubicBezTo>
                  <a:cubicBezTo>
                    <a:pt x="154" y="72"/>
                    <a:pt x="154" y="72"/>
                    <a:pt x="154" y="72"/>
                  </a:cubicBezTo>
                  <a:cubicBezTo>
                    <a:pt x="154" y="72"/>
                    <a:pt x="154" y="72"/>
                    <a:pt x="153" y="71"/>
                  </a:cubicBezTo>
                  <a:cubicBezTo>
                    <a:pt x="153" y="71"/>
                    <a:pt x="153" y="71"/>
                    <a:pt x="153" y="71"/>
                  </a:cubicBezTo>
                  <a:cubicBezTo>
                    <a:pt x="153" y="71"/>
                    <a:pt x="153" y="71"/>
                    <a:pt x="152" y="70"/>
                  </a:cubicBezTo>
                  <a:cubicBezTo>
                    <a:pt x="152" y="70"/>
                    <a:pt x="152" y="70"/>
                    <a:pt x="152" y="70"/>
                  </a:cubicBezTo>
                  <a:cubicBezTo>
                    <a:pt x="152" y="70"/>
                    <a:pt x="152" y="69"/>
                    <a:pt x="152" y="69"/>
                  </a:cubicBezTo>
                  <a:cubicBezTo>
                    <a:pt x="152" y="69"/>
                    <a:pt x="151" y="69"/>
                    <a:pt x="151" y="69"/>
                  </a:cubicBezTo>
                  <a:cubicBezTo>
                    <a:pt x="151" y="68"/>
                    <a:pt x="151" y="68"/>
                    <a:pt x="151" y="68"/>
                  </a:cubicBezTo>
                  <a:cubicBezTo>
                    <a:pt x="151" y="67"/>
                    <a:pt x="151" y="67"/>
                    <a:pt x="151" y="67"/>
                  </a:cubicBezTo>
                  <a:cubicBezTo>
                    <a:pt x="151" y="67"/>
                    <a:pt x="150" y="66"/>
                    <a:pt x="150" y="66"/>
                  </a:cubicBezTo>
                  <a:cubicBezTo>
                    <a:pt x="150" y="66"/>
                    <a:pt x="150" y="65"/>
                    <a:pt x="150" y="65"/>
                  </a:cubicBezTo>
                  <a:cubicBezTo>
                    <a:pt x="150" y="65"/>
                    <a:pt x="150" y="64"/>
                    <a:pt x="150" y="64"/>
                  </a:cubicBezTo>
                  <a:cubicBezTo>
                    <a:pt x="150" y="64"/>
                    <a:pt x="150" y="64"/>
                    <a:pt x="150" y="64"/>
                  </a:cubicBezTo>
                  <a:cubicBezTo>
                    <a:pt x="149" y="64"/>
                    <a:pt x="149" y="64"/>
                    <a:pt x="149" y="64"/>
                  </a:cubicBezTo>
                  <a:cubicBezTo>
                    <a:pt x="149" y="64"/>
                    <a:pt x="149" y="64"/>
                    <a:pt x="149" y="64"/>
                  </a:cubicBezTo>
                  <a:cubicBezTo>
                    <a:pt x="148" y="63"/>
                    <a:pt x="148" y="63"/>
                    <a:pt x="147" y="63"/>
                  </a:cubicBezTo>
                  <a:cubicBezTo>
                    <a:pt x="147" y="63"/>
                    <a:pt x="147" y="63"/>
                    <a:pt x="147" y="63"/>
                  </a:cubicBezTo>
                  <a:cubicBezTo>
                    <a:pt x="146" y="63"/>
                    <a:pt x="146" y="63"/>
                    <a:pt x="145" y="63"/>
                  </a:cubicBezTo>
                  <a:cubicBezTo>
                    <a:pt x="145" y="63"/>
                    <a:pt x="145" y="63"/>
                    <a:pt x="145" y="63"/>
                  </a:cubicBezTo>
                  <a:cubicBezTo>
                    <a:pt x="144" y="63"/>
                    <a:pt x="144" y="64"/>
                    <a:pt x="144" y="64"/>
                  </a:cubicBezTo>
                  <a:cubicBezTo>
                    <a:pt x="143" y="65"/>
                    <a:pt x="142" y="66"/>
                    <a:pt x="142" y="67"/>
                  </a:cubicBezTo>
                  <a:cubicBezTo>
                    <a:pt x="142" y="71"/>
                    <a:pt x="140" y="75"/>
                    <a:pt x="135" y="75"/>
                  </a:cubicBezTo>
                  <a:cubicBezTo>
                    <a:pt x="133" y="75"/>
                    <a:pt x="130" y="77"/>
                    <a:pt x="130" y="82"/>
                  </a:cubicBezTo>
                  <a:cubicBezTo>
                    <a:pt x="130" y="84"/>
                    <a:pt x="131" y="85"/>
                    <a:pt x="131" y="86"/>
                  </a:cubicBezTo>
                  <a:cubicBezTo>
                    <a:pt x="132" y="88"/>
                    <a:pt x="133" y="89"/>
                    <a:pt x="131" y="92"/>
                  </a:cubicBezTo>
                  <a:cubicBezTo>
                    <a:pt x="129" y="94"/>
                    <a:pt x="124" y="97"/>
                    <a:pt x="120" y="97"/>
                  </a:cubicBezTo>
                  <a:cubicBezTo>
                    <a:pt x="120" y="97"/>
                    <a:pt x="119" y="97"/>
                    <a:pt x="118" y="96"/>
                  </a:cubicBezTo>
                  <a:cubicBezTo>
                    <a:pt x="117" y="96"/>
                    <a:pt x="115" y="96"/>
                    <a:pt x="113" y="96"/>
                  </a:cubicBezTo>
                  <a:cubicBezTo>
                    <a:pt x="111" y="96"/>
                    <a:pt x="110" y="96"/>
                    <a:pt x="108" y="95"/>
                  </a:cubicBezTo>
                  <a:cubicBezTo>
                    <a:pt x="107" y="95"/>
                    <a:pt x="105" y="94"/>
                    <a:pt x="104" y="94"/>
                  </a:cubicBezTo>
                  <a:cubicBezTo>
                    <a:pt x="104" y="94"/>
                    <a:pt x="103" y="93"/>
                    <a:pt x="103" y="93"/>
                  </a:cubicBezTo>
                  <a:cubicBezTo>
                    <a:pt x="103" y="93"/>
                    <a:pt x="103" y="94"/>
                    <a:pt x="103" y="94"/>
                  </a:cubicBezTo>
                  <a:cubicBezTo>
                    <a:pt x="102" y="96"/>
                    <a:pt x="101" y="99"/>
                    <a:pt x="100" y="103"/>
                  </a:cubicBezTo>
                  <a:cubicBezTo>
                    <a:pt x="98" y="106"/>
                    <a:pt x="96" y="112"/>
                    <a:pt x="96" y="114"/>
                  </a:cubicBezTo>
                  <a:cubicBezTo>
                    <a:pt x="97" y="116"/>
                    <a:pt x="99" y="118"/>
                    <a:pt x="98" y="120"/>
                  </a:cubicBezTo>
                  <a:cubicBezTo>
                    <a:pt x="98" y="121"/>
                    <a:pt x="97" y="122"/>
                    <a:pt x="94" y="122"/>
                  </a:cubicBezTo>
                  <a:cubicBezTo>
                    <a:pt x="89" y="122"/>
                    <a:pt x="86" y="122"/>
                    <a:pt x="85" y="120"/>
                  </a:cubicBezTo>
                  <a:cubicBezTo>
                    <a:pt x="84" y="120"/>
                    <a:pt x="83" y="121"/>
                    <a:pt x="82" y="121"/>
                  </a:cubicBezTo>
                  <a:cubicBezTo>
                    <a:pt x="80" y="122"/>
                    <a:pt x="78" y="123"/>
                    <a:pt x="76" y="123"/>
                  </a:cubicBezTo>
                  <a:cubicBezTo>
                    <a:pt x="75" y="123"/>
                    <a:pt x="72" y="123"/>
                    <a:pt x="71" y="124"/>
                  </a:cubicBezTo>
                  <a:cubicBezTo>
                    <a:pt x="73" y="126"/>
                    <a:pt x="73" y="130"/>
                    <a:pt x="73" y="135"/>
                  </a:cubicBezTo>
                  <a:cubicBezTo>
                    <a:pt x="73" y="135"/>
                    <a:pt x="75" y="137"/>
                    <a:pt x="75" y="139"/>
                  </a:cubicBezTo>
                  <a:cubicBezTo>
                    <a:pt x="77" y="143"/>
                    <a:pt x="79" y="146"/>
                    <a:pt x="78" y="148"/>
                  </a:cubicBezTo>
                  <a:cubicBezTo>
                    <a:pt x="77" y="149"/>
                    <a:pt x="76" y="150"/>
                    <a:pt x="75" y="152"/>
                  </a:cubicBezTo>
                  <a:cubicBezTo>
                    <a:pt x="73" y="153"/>
                    <a:pt x="72" y="155"/>
                    <a:pt x="72" y="156"/>
                  </a:cubicBezTo>
                  <a:cubicBezTo>
                    <a:pt x="72" y="157"/>
                    <a:pt x="72" y="157"/>
                    <a:pt x="72" y="158"/>
                  </a:cubicBezTo>
                  <a:cubicBezTo>
                    <a:pt x="72" y="159"/>
                    <a:pt x="72" y="159"/>
                    <a:pt x="72" y="159"/>
                  </a:cubicBezTo>
                  <a:cubicBezTo>
                    <a:pt x="72" y="159"/>
                    <a:pt x="72" y="159"/>
                    <a:pt x="72" y="159"/>
                  </a:cubicBezTo>
                  <a:cubicBezTo>
                    <a:pt x="72" y="160"/>
                    <a:pt x="72" y="160"/>
                    <a:pt x="72" y="160"/>
                  </a:cubicBezTo>
                  <a:cubicBezTo>
                    <a:pt x="72" y="160"/>
                    <a:pt x="72" y="160"/>
                    <a:pt x="72" y="160"/>
                  </a:cubicBezTo>
                  <a:cubicBezTo>
                    <a:pt x="72" y="164"/>
                    <a:pt x="72" y="164"/>
                    <a:pt x="72" y="164"/>
                  </a:cubicBezTo>
                  <a:cubicBezTo>
                    <a:pt x="71" y="164"/>
                    <a:pt x="71" y="164"/>
                    <a:pt x="71" y="164"/>
                  </a:cubicBezTo>
                  <a:cubicBezTo>
                    <a:pt x="71" y="164"/>
                    <a:pt x="70" y="164"/>
                    <a:pt x="70" y="165"/>
                  </a:cubicBezTo>
                  <a:cubicBezTo>
                    <a:pt x="70" y="165"/>
                    <a:pt x="70" y="165"/>
                    <a:pt x="70" y="165"/>
                  </a:cubicBezTo>
                  <a:cubicBezTo>
                    <a:pt x="70" y="165"/>
                    <a:pt x="70" y="165"/>
                    <a:pt x="70" y="165"/>
                  </a:cubicBezTo>
                  <a:cubicBezTo>
                    <a:pt x="69" y="165"/>
                    <a:pt x="69" y="165"/>
                    <a:pt x="69" y="165"/>
                  </a:cubicBezTo>
                  <a:cubicBezTo>
                    <a:pt x="67" y="166"/>
                    <a:pt x="63" y="168"/>
                    <a:pt x="60" y="169"/>
                  </a:cubicBezTo>
                  <a:cubicBezTo>
                    <a:pt x="59" y="170"/>
                    <a:pt x="58" y="171"/>
                    <a:pt x="56" y="171"/>
                  </a:cubicBezTo>
                  <a:cubicBezTo>
                    <a:pt x="54" y="172"/>
                    <a:pt x="53" y="172"/>
                    <a:pt x="52" y="174"/>
                  </a:cubicBezTo>
                  <a:cubicBezTo>
                    <a:pt x="52" y="175"/>
                    <a:pt x="51" y="176"/>
                    <a:pt x="49" y="178"/>
                  </a:cubicBezTo>
                  <a:cubicBezTo>
                    <a:pt x="49" y="178"/>
                    <a:pt x="49" y="178"/>
                    <a:pt x="49" y="178"/>
                  </a:cubicBezTo>
                  <a:cubicBezTo>
                    <a:pt x="49" y="178"/>
                    <a:pt x="48" y="178"/>
                    <a:pt x="48" y="178"/>
                  </a:cubicBezTo>
                  <a:cubicBezTo>
                    <a:pt x="48" y="178"/>
                    <a:pt x="48" y="178"/>
                    <a:pt x="48" y="179"/>
                  </a:cubicBezTo>
                  <a:cubicBezTo>
                    <a:pt x="47" y="179"/>
                    <a:pt x="47" y="179"/>
                    <a:pt x="47" y="179"/>
                  </a:cubicBezTo>
                  <a:cubicBezTo>
                    <a:pt x="47" y="179"/>
                    <a:pt x="46" y="179"/>
                    <a:pt x="46" y="179"/>
                  </a:cubicBezTo>
                  <a:cubicBezTo>
                    <a:pt x="46" y="179"/>
                    <a:pt x="46" y="179"/>
                    <a:pt x="45" y="180"/>
                  </a:cubicBezTo>
                  <a:cubicBezTo>
                    <a:pt x="45" y="180"/>
                    <a:pt x="45" y="180"/>
                    <a:pt x="44" y="180"/>
                  </a:cubicBezTo>
                  <a:cubicBezTo>
                    <a:pt x="44" y="180"/>
                    <a:pt x="44" y="180"/>
                    <a:pt x="43" y="180"/>
                  </a:cubicBezTo>
                  <a:cubicBezTo>
                    <a:pt x="43" y="180"/>
                    <a:pt x="43" y="180"/>
                    <a:pt x="43" y="180"/>
                  </a:cubicBezTo>
                  <a:cubicBezTo>
                    <a:pt x="42" y="180"/>
                    <a:pt x="42" y="180"/>
                    <a:pt x="41" y="180"/>
                  </a:cubicBezTo>
                  <a:cubicBezTo>
                    <a:pt x="40" y="180"/>
                    <a:pt x="40" y="180"/>
                    <a:pt x="40" y="180"/>
                  </a:cubicBezTo>
                  <a:cubicBezTo>
                    <a:pt x="39" y="179"/>
                    <a:pt x="38" y="179"/>
                    <a:pt x="37" y="179"/>
                  </a:cubicBezTo>
                  <a:cubicBezTo>
                    <a:pt x="36" y="179"/>
                    <a:pt x="35" y="179"/>
                    <a:pt x="33" y="182"/>
                  </a:cubicBezTo>
                  <a:cubicBezTo>
                    <a:pt x="30" y="185"/>
                    <a:pt x="29" y="185"/>
                    <a:pt x="27" y="186"/>
                  </a:cubicBezTo>
                  <a:cubicBezTo>
                    <a:pt x="27" y="186"/>
                    <a:pt x="26" y="186"/>
                    <a:pt x="26" y="187"/>
                  </a:cubicBezTo>
                  <a:cubicBezTo>
                    <a:pt x="25" y="187"/>
                    <a:pt x="24" y="188"/>
                    <a:pt x="23" y="188"/>
                  </a:cubicBezTo>
                  <a:cubicBezTo>
                    <a:pt x="21" y="188"/>
                    <a:pt x="19" y="187"/>
                    <a:pt x="18" y="186"/>
                  </a:cubicBezTo>
                  <a:cubicBezTo>
                    <a:pt x="18" y="185"/>
                    <a:pt x="17" y="185"/>
                    <a:pt x="17" y="185"/>
                  </a:cubicBezTo>
                  <a:cubicBezTo>
                    <a:pt x="16" y="185"/>
                    <a:pt x="15" y="185"/>
                    <a:pt x="15" y="186"/>
                  </a:cubicBezTo>
                  <a:cubicBezTo>
                    <a:pt x="13" y="186"/>
                    <a:pt x="12" y="187"/>
                    <a:pt x="11" y="187"/>
                  </a:cubicBezTo>
                  <a:cubicBezTo>
                    <a:pt x="10" y="187"/>
                    <a:pt x="9" y="188"/>
                    <a:pt x="9" y="188"/>
                  </a:cubicBezTo>
                  <a:cubicBezTo>
                    <a:pt x="8" y="189"/>
                    <a:pt x="7" y="191"/>
                    <a:pt x="5" y="191"/>
                  </a:cubicBezTo>
                  <a:cubicBezTo>
                    <a:pt x="4" y="191"/>
                    <a:pt x="3" y="191"/>
                    <a:pt x="3" y="192"/>
                  </a:cubicBezTo>
                  <a:cubicBezTo>
                    <a:pt x="2" y="192"/>
                    <a:pt x="2" y="192"/>
                    <a:pt x="1" y="192"/>
                  </a:cubicBezTo>
                  <a:cubicBezTo>
                    <a:pt x="1" y="192"/>
                    <a:pt x="1" y="192"/>
                    <a:pt x="1" y="192"/>
                  </a:cubicBezTo>
                  <a:cubicBezTo>
                    <a:pt x="1" y="193"/>
                    <a:pt x="1" y="194"/>
                    <a:pt x="1" y="195"/>
                  </a:cubicBezTo>
                  <a:cubicBezTo>
                    <a:pt x="1" y="195"/>
                    <a:pt x="1" y="195"/>
                    <a:pt x="1" y="196"/>
                  </a:cubicBezTo>
                  <a:cubicBezTo>
                    <a:pt x="1" y="196"/>
                    <a:pt x="0" y="197"/>
                    <a:pt x="0" y="198"/>
                  </a:cubicBezTo>
                  <a:cubicBezTo>
                    <a:pt x="0" y="198"/>
                    <a:pt x="0" y="198"/>
                    <a:pt x="0" y="198"/>
                  </a:cubicBezTo>
                  <a:cubicBezTo>
                    <a:pt x="1" y="206"/>
                    <a:pt x="1" y="206"/>
                    <a:pt x="1" y="206"/>
                  </a:cubicBezTo>
                  <a:cubicBezTo>
                    <a:pt x="5" y="207"/>
                    <a:pt x="10" y="210"/>
                    <a:pt x="12" y="213"/>
                  </a:cubicBezTo>
                  <a:cubicBezTo>
                    <a:pt x="12" y="213"/>
                    <a:pt x="12" y="214"/>
                    <a:pt x="12" y="214"/>
                  </a:cubicBezTo>
                  <a:cubicBezTo>
                    <a:pt x="13" y="215"/>
                    <a:pt x="13" y="215"/>
                    <a:pt x="13" y="216"/>
                  </a:cubicBezTo>
                  <a:cubicBezTo>
                    <a:pt x="13" y="216"/>
                    <a:pt x="13" y="216"/>
                    <a:pt x="13" y="216"/>
                  </a:cubicBezTo>
                  <a:cubicBezTo>
                    <a:pt x="13" y="216"/>
                    <a:pt x="13" y="217"/>
                    <a:pt x="13" y="217"/>
                  </a:cubicBezTo>
                  <a:cubicBezTo>
                    <a:pt x="13" y="221"/>
                    <a:pt x="14" y="226"/>
                    <a:pt x="14" y="228"/>
                  </a:cubicBezTo>
                  <a:cubicBezTo>
                    <a:pt x="15" y="229"/>
                    <a:pt x="15" y="229"/>
                    <a:pt x="15" y="229"/>
                  </a:cubicBezTo>
                  <a:cubicBezTo>
                    <a:pt x="15" y="229"/>
                    <a:pt x="15" y="229"/>
                    <a:pt x="15" y="229"/>
                  </a:cubicBezTo>
                  <a:cubicBezTo>
                    <a:pt x="16" y="230"/>
                    <a:pt x="17" y="231"/>
                    <a:pt x="18" y="232"/>
                  </a:cubicBezTo>
                  <a:cubicBezTo>
                    <a:pt x="23" y="235"/>
                    <a:pt x="25" y="236"/>
                    <a:pt x="25" y="238"/>
                  </a:cubicBezTo>
                  <a:cubicBezTo>
                    <a:pt x="25" y="239"/>
                    <a:pt x="25" y="243"/>
                    <a:pt x="29" y="245"/>
                  </a:cubicBezTo>
                  <a:cubicBezTo>
                    <a:pt x="30" y="245"/>
                    <a:pt x="32" y="246"/>
                    <a:pt x="33" y="246"/>
                  </a:cubicBezTo>
                  <a:cubicBezTo>
                    <a:pt x="33" y="247"/>
                    <a:pt x="33" y="247"/>
                    <a:pt x="34" y="247"/>
                  </a:cubicBezTo>
                  <a:cubicBezTo>
                    <a:pt x="34" y="247"/>
                    <a:pt x="35" y="248"/>
                    <a:pt x="36" y="248"/>
                  </a:cubicBezTo>
                  <a:cubicBezTo>
                    <a:pt x="36" y="248"/>
                    <a:pt x="36" y="248"/>
                    <a:pt x="36" y="248"/>
                  </a:cubicBezTo>
                  <a:cubicBezTo>
                    <a:pt x="43" y="248"/>
                    <a:pt x="43" y="248"/>
                    <a:pt x="43" y="248"/>
                  </a:cubicBezTo>
                  <a:cubicBezTo>
                    <a:pt x="43" y="248"/>
                    <a:pt x="43" y="248"/>
                    <a:pt x="43" y="248"/>
                  </a:cubicBezTo>
                  <a:cubicBezTo>
                    <a:pt x="43" y="248"/>
                    <a:pt x="43" y="248"/>
                    <a:pt x="43" y="248"/>
                  </a:cubicBezTo>
                  <a:cubicBezTo>
                    <a:pt x="43" y="248"/>
                    <a:pt x="43" y="248"/>
                    <a:pt x="43" y="248"/>
                  </a:cubicBezTo>
                  <a:cubicBezTo>
                    <a:pt x="43" y="248"/>
                    <a:pt x="43" y="248"/>
                    <a:pt x="43" y="248"/>
                  </a:cubicBezTo>
                  <a:cubicBezTo>
                    <a:pt x="43" y="248"/>
                    <a:pt x="44" y="249"/>
                    <a:pt x="44" y="249"/>
                  </a:cubicBezTo>
                  <a:cubicBezTo>
                    <a:pt x="44" y="249"/>
                    <a:pt x="45" y="249"/>
                    <a:pt x="45" y="248"/>
                  </a:cubicBezTo>
                  <a:cubicBezTo>
                    <a:pt x="45" y="248"/>
                    <a:pt x="45" y="248"/>
                    <a:pt x="45" y="248"/>
                  </a:cubicBezTo>
                  <a:cubicBezTo>
                    <a:pt x="46" y="247"/>
                    <a:pt x="46" y="247"/>
                    <a:pt x="46" y="247"/>
                  </a:cubicBezTo>
                  <a:cubicBezTo>
                    <a:pt x="47" y="247"/>
                    <a:pt x="47" y="247"/>
                    <a:pt x="47" y="246"/>
                  </a:cubicBezTo>
                  <a:cubicBezTo>
                    <a:pt x="47" y="246"/>
                    <a:pt x="48" y="246"/>
                    <a:pt x="49" y="245"/>
                  </a:cubicBezTo>
                  <a:cubicBezTo>
                    <a:pt x="49" y="245"/>
                    <a:pt x="49" y="245"/>
                    <a:pt x="49" y="245"/>
                  </a:cubicBezTo>
                  <a:cubicBezTo>
                    <a:pt x="50" y="245"/>
                    <a:pt x="50" y="245"/>
                    <a:pt x="51" y="244"/>
                  </a:cubicBezTo>
                  <a:cubicBezTo>
                    <a:pt x="51" y="244"/>
                    <a:pt x="51" y="244"/>
                    <a:pt x="51" y="244"/>
                  </a:cubicBezTo>
                  <a:cubicBezTo>
                    <a:pt x="52" y="244"/>
                    <a:pt x="52" y="244"/>
                    <a:pt x="53" y="243"/>
                  </a:cubicBezTo>
                  <a:cubicBezTo>
                    <a:pt x="53" y="243"/>
                    <a:pt x="53" y="243"/>
                    <a:pt x="53" y="243"/>
                  </a:cubicBezTo>
                  <a:cubicBezTo>
                    <a:pt x="54" y="243"/>
                    <a:pt x="54" y="243"/>
                    <a:pt x="55" y="243"/>
                  </a:cubicBezTo>
                  <a:cubicBezTo>
                    <a:pt x="55" y="243"/>
                    <a:pt x="55" y="243"/>
                    <a:pt x="55" y="243"/>
                  </a:cubicBezTo>
                  <a:cubicBezTo>
                    <a:pt x="56" y="243"/>
                    <a:pt x="57" y="243"/>
                    <a:pt x="57" y="243"/>
                  </a:cubicBezTo>
                  <a:cubicBezTo>
                    <a:pt x="58" y="243"/>
                    <a:pt x="58" y="243"/>
                    <a:pt x="58" y="243"/>
                  </a:cubicBezTo>
                  <a:cubicBezTo>
                    <a:pt x="62" y="243"/>
                    <a:pt x="69" y="248"/>
                    <a:pt x="71" y="252"/>
                  </a:cubicBezTo>
                  <a:cubicBezTo>
                    <a:pt x="72" y="254"/>
                    <a:pt x="73" y="255"/>
                    <a:pt x="72" y="256"/>
                  </a:cubicBezTo>
                  <a:cubicBezTo>
                    <a:pt x="71" y="259"/>
                    <a:pt x="64" y="270"/>
                    <a:pt x="60" y="271"/>
                  </a:cubicBezTo>
                  <a:cubicBezTo>
                    <a:pt x="59" y="271"/>
                    <a:pt x="58" y="271"/>
                    <a:pt x="58" y="271"/>
                  </a:cubicBezTo>
                  <a:cubicBezTo>
                    <a:pt x="57" y="271"/>
                    <a:pt x="57" y="271"/>
                    <a:pt x="57" y="271"/>
                  </a:cubicBezTo>
                  <a:cubicBezTo>
                    <a:pt x="57" y="271"/>
                    <a:pt x="56" y="271"/>
                    <a:pt x="56" y="271"/>
                  </a:cubicBezTo>
                  <a:cubicBezTo>
                    <a:pt x="56" y="272"/>
                    <a:pt x="56" y="273"/>
                    <a:pt x="56" y="273"/>
                  </a:cubicBezTo>
                  <a:cubicBezTo>
                    <a:pt x="56" y="274"/>
                    <a:pt x="57" y="276"/>
                    <a:pt x="58" y="277"/>
                  </a:cubicBezTo>
                  <a:cubicBezTo>
                    <a:pt x="59" y="279"/>
                    <a:pt x="61" y="280"/>
                    <a:pt x="62" y="282"/>
                  </a:cubicBezTo>
                  <a:cubicBezTo>
                    <a:pt x="63" y="284"/>
                    <a:pt x="63" y="286"/>
                    <a:pt x="62" y="287"/>
                  </a:cubicBezTo>
                  <a:cubicBezTo>
                    <a:pt x="60" y="290"/>
                    <a:pt x="55" y="291"/>
                    <a:pt x="52" y="289"/>
                  </a:cubicBezTo>
                  <a:cubicBezTo>
                    <a:pt x="52" y="289"/>
                    <a:pt x="52" y="289"/>
                    <a:pt x="52" y="289"/>
                  </a:cubicBezTo>
                  <a:cubicBezTo>
                    <a:pt x="52" y="289"/>
                    <a:pt x="52" y="290"/>
                    <a:pt x="52" y="291"/>
                  </a:cubicBezTo>
                  <a:cubicBezTo>
                    <a:pt x="53" y="292"/>
                    <a:pt x="53" y="294"/>
                    <a:pt x="54" y="296"/>
                  </a:cubicBezTo>
                  <a:cubicBezTo>
                    <a:pt x="54" y="297"/>
                    <a:pt x="54" y="299"/>
                    <a:pt x="55" y="299"/>
                  </a:cubicBezTo>
                  <a:cubicBezTo>
                    <a:pt x="57" y="299"/>
                    <a:pt x="59" y="301"/>
                    <a:pt x="60" y="303"/>
                  </a:cubicBezTo>
                  <a:cubicBezTo>
                    <a:pt x="61" y="304"/>
                    <a:pt x="63" y="306"/>
                    <a:pt x="64" y="306"/>
                  </a:cubicBezTo>
                  <a:cubicBezTo>
                    <a:pt x="68" y="306"/>
                    <a:pt x="71" y="310"/>
                    <a:pt x="72" y="312"/>
                  </a:cubicBezTo>
                  <a:cubicBezTo>
                    <a:pt x="73" y="312"/>
                    <a:pt x="73" y="313"/>
                    <a:pt x="73" y="313"/>
                  </a:cubicBezTo>
                  <a:cubicBezTo>
                    <a:pt x="73" y="313"/>
                    <a:pt x="74" y="313"/>
                    <a:pt x="74" y="313"/>
                  </a:cubicBezTo>
                  <a:cubicBezTo>
                    <a:pt x="74" y="314"/>
                    <a:pt x="75" y="314"/>
                    <a:pt x="75" y="314"/>
                  </a:cubicBezTo>
                  <a:cubicBezTo>
                    <a:pt x="75" y="314"/>
                    <a:pt x="75" y="314"/>
                    <a:pt x="75" y="314"/>
                  </a:cubicBezTo>
                  <a:cubicBezTo>
                    <a:pt x="75" y="315"/>
                    <a:pt x="76" y="315"/>
                    <a:pt x="76" y="315"/>
                  </a:cubicBezTo>
                  <a:cubicBezTo>
                    <a:pt x="76" y="315"/>
                    <a:pt x="76" y="316"/>
                    <a:pt x="76" y="316"/>
                  </a:cubicBezTo>
                  <a:cubicBezTo>
                    <a:pt x="77" y="316"/>
                    <a:pt x="77" y="316"/>
                    <a:pt x="77" y="317"/>
                  </a:cubicBezTo>
                  <a:cubicBezTo>
                    <a:pt x="77" y="317"/>
                    <a:pt x="77" y="317"/>
                    <a:pt x="77" y="317"/>
                  </a:cubicBezTo>
                  <a:cubicBezTo>
                    <a:pt x="77" y="317"/>
                    <a:pt x="77" y="317"/>
                    <a:pt x="77" y="317"/>
                  </a:cubicBezTo>
                  <a:cubicBezTo>
                    <a:pt x="77" y="317"/>
                    <a:pt x="77" y="317"/>
                    <a:pt x="77" y="317"/>
                  </a:cubicBezTo>
                  <a:cubicBezTo>
                    <a:pt x="78" y="317"/>
                    <a:pt x="78" y="317"/>
                    <a:pt x="78" y="317"/>
                  </a:cubicBezTo>
                  <a:cubicBezTo>
                    <a:pt x="79" y="317"/>
                    <a:pt x="79" y="317"/>
                    <a:pt x="79" y="317"/>
                  </a:cubicBezTo>
                  <a:cubicBezTo>
                    <a:pt x="79" y="317"/>
                    <a:pt x="79" y="317"/>
                    <a:pt x="79" y="317"/>
                  </a:cubicBezTo>
                  <a:cubicBezTo>
                    <a:pt x="80" y="316"/>
                    <a:pt x="80" y="316"/>
                    <a:pt x="80" y="316"/>
                  </a:cubicBezTo>
                  <a:cubicBezTo>
                    <a:pt x="80" y="316"/>
                    <a:pt x="80" y="316"/>
                    <a:pt x="80" y="316"/>
                  </a:cubicBezTo>
                  <a:cubicBezTo>
                    <a:pt x="81" y="315"/>
                    <a:pt x="82" y="314"/>
                    <a:pt x="85" y="314"/>
                  </a:cubicBezTo>
                  <a:cubicBezTo>
                    <a:pt x="87" y="314"/>
                    <a:pt x="90" y="315"/>
                    <a:pt x="93" y="317"/>
                  </a:cubicBezTo>
                  <a:cubicBezTo>
                    <a:pt x="94" y="319"/>
                    <a:pt x="100" y="323"/>
                    <a:pt x="105" y="326"/>
                  </a:cubicBezTo>
                  <a:cubicBezTo>
                    <a:pt x="109" y="329"/>
                    <a:pt x="113" y="332"/>
                    <a:pt x="115" y="334"/>
                  </a:cubicBezTo>
                  <a:cubicBezTo>
                    <a:pt x="120" y="338"/>
                    <a:pt x="132" y="342"/>
                    <a:pt x="136" y="342"/>
                  </a:cubicBezTo>
                  <a:cubicBezTo>
                    <a:pt x="136" y="342"/>
                    <a:pt x="136" y="342"/>
                    <a:pt x="136" y="342"/>
                  </a:cubicBezTo>
                  <a:cubicBezTo>
                    <a:pt x="138" y="342"/>
                    <a:pt x="140" y="343"/>
                    <a:pt x="142" y="343"/>
                  </a:cubicBezTo>
                  <a:cubicBezTo>
                    <a:pt x="145" y="344"/>
                    <a:pt x="147" y="345"/>
                    <a:pt x="150" y="345"/>
                  </a:cubicBezTo>
                  <a:cubicBezTo>
                    <a:pt x="151" y="345"/>
                    <a:pt x="151" y="345"/>
                    <a:pt x="151" y="345"/>
                  </a:cubicBezTo>
                  <a:cubicBezTo>
                    <a:pt x="152" y="345"/>
                    <a:pt x="152" y="345"/>
                    <a:pt x="153" y="345"/>
                  </a:cubicBezTo>
                  <a:cubicBezTo>
                    <a:pt x="153" y="345"/>
                    <a:pt x="153" y="344"/>
                    <a:pt x="154" y="344"/>
                  </a:cubicBezTo>
                  <a:cubicBezTo>
                    <a:pt x="154" y="344"/>
                    <a:pt x="155" y="344"/>
                    <a:pt x="155" y="343"/>
                  </a:cubicBezTo>
                  <a:cubicBezTo>
                    <a:pt x="156" y="342"/>
                    <a:pt x="157" y="341"/>
                    <a:pt x="158" y="341"/>
                  </a:cubicBezTo>
                  <a:cubicBezTo>
                    <a:pt x="159" y="341"/>
                    <a:pt x="160" y="342"/>
                    <a:pt x="161" y="343"/>
                  </a:cubicBezTo>
                  <a:cubicBezTo>
                    <a:pt x="161" y="343"/>
                    <a:pt x="161" y="344"/>
                    <a:pt x="162" y="344"/>
                  </a:cubicBezTo>
                  <a:cubicBezTo>
                    <a:pt x="162" y="344"/>
                    <a:pt x="162" y="345"/>
                    <a:pt x="162" y="345"/>
                  </a:cubicBezTo>
                  <a:cubicBezTo>
                    <a:pt x="162" y="345"/>
                    <a:pt x="162" y="346"/>
                    <a:pt x="162" y="346"/>
                  </a:cubicBezTo>
                  <a:cubicBezTo>
                    <a:pt x="162" y="346"/>
                    <a:pt x="162" y="346"/>
                    <a:pt x="162" y="346"/>
                  </a:cubicBezTo>
                  <a:cubicBezTo>
                    <a:pt x="163" y="347"/>
                    <a:pt x="163" y="347"/>
                    <a:pt x="163" y="348"/>
                  </a:cubicBezTo>
                  <a:cubicBezTo>
                    <a:pt x="163" y="348"/>
                    <a:pt x="163" y="348"/>
                    <a:pt x="163" y="348"/>
                  </a:cubicBezTo>
                  <a:cubicBezTo>
                    <a:pt x="163" y="347"/>
                    <a:pt x="164" y="346"/>
                    <a:pt x="164" y="346"/>
                  </a:cubicBezTo>
                  <a:cubicBezTo>
                    <a:pt x="164" y="346"/>
                    <a:pt x="164" y="346"/>
                    <a:pt x="164" y="346"/>
                  </a:cubicBezTo>
                  <a:cubicBezTo>
                    <a:pt x="165" y="345"/>
                    <a:pt x="165" y="345"/>
                    <a:pt x="166" y="344"/>
                  </a:cubicBezTo>
                  <a:cubicBezTo>
                    <a:pt x="166" y="344"/>
                    <a:pt x="166" y="344"/>
                    <a:pt x="166" y="344"/>
                  </a:cubicBezTo>
                  <a:cubicBezTo>
                    <a:pt x="166" y="344"/>
                    <a:pt x="167" y="343"/>
                    <a:pt x="167" y="343"/>
                  </a:cubicBezTo>
                  <a:cubicBezTo>
                    <a:pt x="167" y="343"/>
                    <a:pt x="167" y="343"/>
                    <a:pt x="167" y="343"/>
                  </a:cubicBezTo>
                  <a:cubicBezTo>
                    <a:pt x="168" y="343"/>
                    <a:pt x="168" y="343"/>
                    <a:pt x="169" y="343"/>
                  </a:cubicBezTo>
                  <a:cubicBezTo>
                    <a:pt x="169" y="342"/>
                    <a:pt x="170" y="342"/>
                    <a:pt x="170" y="342"/>
                  </a:cubicBezTo>
                  <a:cubicBezTo>
                    <a:pt x="173" y="339"/>
                    <a:pt x="176" y="340"/>
                    <a:pt x="182" y="343"/>
                  </a:cubicBezTo>
                  <a:cubicBezTo>
                    <a:pt x="183" y="343"/>
                    <a:pt x="184" y="343"/>
                    <a:pt x="185" y="343"/>
                  </a:cubicBezTo>
                  <a:cubicBezTo>
                    <a:pt x="186" y="343"/>
                    <a:pt x="187" y="343"/>
                    <a:pt x="187" y="343"/>
                  </a:cubicBezTo>
                  <a:cubicBezTo>
                    <a:pt x="188" y="343"/>
                    <a:pt x="189" y="343"/>
                    <a:pt x="189" y="343"/>
                  </a:cubicBezTo>
                  <a:cubicBezTo>
                    <a:pt x="189" y="343"/>
                    <a:pt x="190" y="343"/>
                    <a:pt x="190" y="343"/>
                  </a:cubicBezTo>
                  <a:cubicBezTo>
                    <a:pt x="190" y="343"/>
                    <a:pt x="191" y="344"/>
                    <a:pt x="191" y="344"/>
                  </a:cubicBezTo>
                  <a:cubicBezTo>
                    <a:pt x="191" y="344"/>
                    <a:pt x="192" y="344"/>
                    <a:pt x="192" y="344"/>
                  </a:cubicBezTo>
                  <a:cubicBezTo>
                    <a:pt x="192" y="344"/>
                    <a:pt x="193" y="345"/>
                    <a:pt x="193" y="345"/>
                  </a:cubicBezTo>
                  <a:cubicBezTo>
                    <a:pt x="193" y="345"/>
                    <a:pt x="193" y="345"/>
                    <a:pt x="194" y="345"/>
                  </a:cubicBezTo>
                  <a:cubicBezTo>
                    <a:pt x="194" y="346"/>
                    <a:pt x="194" y="346"/>
                    <a:pt x="194" y="346"/>
                  </a:cubicBezTo>
                  <a:cubicBezTo>
                    <a:pt x="195" y="346"/>
                    <a:pt x="195" y="346"/>
                    <a:pt x="195" y="346"/>
                  </a:cubicBezTo>
                  <a:cubicBezTo>
                    <a:pt x="196" y="345"/>
                    <a:pt x="196" y="345"/>
                    <a:pt x="196" y="345"/>
                  </a:cubicBezTo>
                  <a:cubicBezTo>
                    <a:pt x="196" y="345"/>
                    <a:pt x="196" y="345"/>
                    <a:pt x="196" y="345"/>
                  </a:cubicBezTo>
                  <a:cubicBezTo>
                    <a:pt x="197" y="345"/>
                    <a:pt x="198" y="345"/>
                    <a:pt x="198" y="345"/>
                  </a:cubicBezTo>
                  <a:cubicBezTo>
                    <a:pt x="198" y="345"/>
                    <a:pt x="199" y="343"/>
                    <a:pt x="200" y="343"/>
                  </a:cubicBezTo>
                  <a:cubicBezTo>
                    <a:pt x="200" y="342"/>
                    <a:pt x="201" y="341"/>
                    <a:pt x="202" y="341"/>
                  </a:cubicBezTo>
                  <a:cubicBezTo>
                    <a:pt x="202" y="340"/>
                    <a:pt x="203" y="339"/>
                    <a:pt x="203" y="339"/>
                  </a:cubicBezTo>
                  <a:cubicBezTo>
                    <a:pt x="204" y="337"/>
                    <a:pt x="205" y="335"/>
                    <a:pt x="208" y="336"/>
                  </a:cubicBezTo>
                  <a:cubicBezTo>
                    <a:pt x="208" y="336"/>
                    <a:pt x="208" y="335"/>
                    <a:pt x="208" y="335"/>
                  </a:cubicBezTo>
                  <a:cubicBezTo>
                    <a:pt x="209" y="335"/>
                    <a:pt x="210" y="335"/>
                    <a:pt x="210" y="334"/>
                  </a:cubicBezTo>
                  <a:cubicBezTo>
                    <a:pt x="211" y="333"/>
                    <a:pt x="213" y="332"/>
                    <a:pt x="215" y="331"/>
                  </a:cubicBezTo>
                  <a:cubicBezTo>
                    <a:pt x="215" y="330"/>
                    <a:pt x="216" y="330"/>
                    <a:pt x="216" y="330"/>
                  </a:cubicBezTo>
                  <a:cubicBezTo>
                    <a:pt x="220" y="328"/>
                    <a:pt x="224" y="328"/>
                    <a:pt x="227" y="329"/>
                  </a:cubicBezTo>
                  <a:cubicBezTo>
                    <a:pt x="228" y="329"/>
                    <a:pt x="229" y="329"/>
                    <a:pt x="230" y="329"/>
                  </a:cubicBezTo>
                  <a:cubicBezTo>
                    <a:pt x="232" y="328"/>
                    <a:pt x="234" y="327"/>
                    <a:pt x="235" y="327"/>
                  </a:cubicBezTo>
                  <a:cubicBezTo>
                    <a:pt x="237" y="327"/>
                    <a:pt x="239" y="328"/>
                    <a:pt x="239" y="330"/>
                  </a:cubicBezTo>
                  <a:cubicBezTo>
                    <a:pt x="239" y="330"/>
                    <a:pt x="240" y="332"/>
                    <a:pt x="240" y="333"/>
                  </a:cubicBezTo>
                  <a:cubicBezTo>
                    <a:pt x="241" y="334"/>
                    <a:pt x="242" y="335"/>
                    <a:pt x="243" y="337"/>
                  </a:cubicBezTo>
                  <a:cubicBezTo>
                    <a:pt x="243" y="337"/>
                    <a:pt x="243" y="337"/>
                    <a:pt x="243" y="337"/>
                  </a:cubicBezTo>
                  <a:cubicBezTo>
                    <a:pt x="244" y="338"/>
                    <a:pt x="244" y="338"/>
                    <a:pt x="244" y="338"/>
                  </a:cubicBezTo>
                  <a:cubicBezTo>
                    <a:pt x="244" y="338"/>
                    <a:pt x="244" y="338"/>
                    <a:pt x="245" y="338"/>
                  </a:cubicBezTo>
                  <a:cubicBezTo>
                    <a:pt x="245" y="338"/>
                    <a:pt x="245" y="338"/>
                    <a:pt x="245" y="338"/>
                  </a:cubicBezTo>
                  <a:cubicBezTo>
                    <a:pt x="245" y="338"/>
                    <a:pt x="246" y="338"/>
                    <a:pt x="246" y="339"/>
                  </a:cubicBezTo>
                  <a:cubicBezTo>
                    <a:pt x="246" y="339"/>
                    <a:pt x="246" y="339"/>
                    <a:pt x="247" y="339"/>
                  </a:cubicBezTo>
                  <a:cubicBezTo>
                    <a:pt x="247" y="339"/>
                    <a:pt x="247" y="339"/>
                    <a:pt x="247" y="339"/>
                  </a:cubicBezTo>
                  <a:cubicBezTo>
                    <a:pt x="247" y="339"/>
                    <a:pt x="247" y="339"/>
                    <a:pt x="247" y="339"/>
                  </a:cubicBezTo>
                  <a:cubicBezTo>
                    <a:pt x="248" y="339"/>
                    <a:pt x="248" y="338"/>
                    <a:pt x="248" y="338"/>
                  </a:cubicBezTo>
                  <a:cubicBezTo>
                    <a:pt x="249" y="338"/>
                    <a:pt x="251" y="337"/>
                    <a:pt x="252" y="337"/>
                  </a:cubicBezTo>
                  <a:cubicBezTo>
                    <a:pt x="255" y="337"/>
                    <a:pt x="259" y="340"/>
                    <a:pt x="259" y="343"/>
                  </a:cubicBezTo>
                  <a:cubicBezTo>
                    <a:pt x="259" y="347"/>
                    <a:pt x="259" y="347"/>
                    <a:pt x="260" y="347"/>
                  </a:cubicBezTo>
                  <a:cubicBezTo>
                    <a:pt x="263" y="347"/>
                    <a:pt x="266" y="348"/>
                    <a:pt x="266" y="355"/>
                  </a:cubicBezTo>
                  <a:cubicBezTo>
                    <a:pt x="266" y="356"/>
                    <a:pt x="266" y="357"/>
                    <a:pt x="266" y="359"/>
                  </a:cubicBezTo>
                  <a:cubicBezTo>
                    <a:pt x="266" y="363"/>
                    <a:pt x="267" y="368"/>
                    <a:pt x="263" y="373"/>
                  </a:cubicBezTo>
                  <a:cubicBezTo>
                    <a:pt x="258" y="378"/>
                    <a:pt x="254" y="385"/>
                    <a:pt x="254" y="387"/>
                  </a:cubicBezTo>
                  <a:cubicBezTo>
                    <a:pt x="254" y="388"/>
                    <a:pt x="254" y="389"/>
                    <a:pt x="254" y="390"/>
                  </a:cubicBezTo>
                  <a:cubicBezTo>
                    <a:pt x="255" y="390"/>
                    <a:pt x="257" y="390"/>
                    <a:pt x="258" y="390"/>
                  </a:cubicBezTo>
                  <a:cubicBezTo>
                    <a:pt x="260" y="390"/>
                    <a:pt x="265" y="391"/>
                    <a:pt x="266" y="393"/>
                  </a:cubicBezTo>
                  <a:cubicBezTo>
                    <a:pt x="266" y="394"/>
                    <a:pt x="266" y="395"/>
                    <a:pt x="266" y="396"/>
                  </a:cubicBezTo>
                  <a:cubicBezTo>
                    <a:pt x="266" y="396"/>
                    <a:pt x="266" y="399"/>
                    <a:pt x="267" y="401"/>
                  </a:cubicBezTo>
                  <a:cubicBezTo>
                    <a:pt x="267" y="402"/>
                    <a:pt x="268" y="402"/>
                    <a:pt x="268" y="402"/>
                  </a:cubicBezTo>
                  <a:cubicBezTo>
                    <a:pt x="270" y="402"/>
                    <a:pt x="272" y="403"/>
                    <a:pt x="273" y="405"/>
                  </a:cubicBezTo>
                  <a:cubicBezTo>
                    <a:pt x="274" y="406"/>
                    <a:pt x="275" y="407"/>
                    <a:pt x="274" y="410"/>
                  </a:cubicBezTo>
                  <a:cubicBezTo>
                    <a:pt x="274" y="410"/>
                    <a:pt x="274" y="410"/>
                    <a:pt x="274" y="410"/>
                  </a:cubicBezTo>
                  <a:cubicBezTo>
                    <a:pt x="273" y="411"/>
                    <a:pt x="273" y="411"/>
                    <a:pt x="273" y="411"/>
                  </a:cubicBezTo>
                  <a:cubicBezTo>
                    <a:pt x="273" y="412"/>
                    <a:pt x="272" y="414"/>
                    <a:pt x="272" y="414"/>
                  </a:cubicBezTo>
                  <a:cubicBezTo>
                    <a:pt x="275" y="414"/>
                    <a:pt x="278" y="415"/>
                    <a:pt x="279" y="416"/>
                  </a:cubicBezTo>
                  <a:cubicBezTo>
                    <a:pt x="280" y="417"/>
                    <a:pt x="280" y="418"/>
                    <a:pt x="280" y="420"/>
                  </a:cubicBezTo>
                  <a:cubicBezTo>
                    <a:pt x="280" y="420"/>
                    <a:pt x="280" y="421"/>
                    <a:pt x="280" y="421"/>
                  </a:cubicBezTo>
                  <a:cubicBezTo>
                    <a:pt x="281" y="422"/>
                    <a:pt x="282" y="422"/>
                    <a:pt x="282" y="422"/>
                  </a:cubicBezTo>
                  <a:cubicBezTo>
                    <a:pt x="283" y="422"/>
                    <a:pt x="284" y="422"/>
                    <a:pt x="284" y="421"/>
                  </a:cubicBezTo>
                  <a:cubicBezTo>
                    <a:pt x="285" y="421"/>
                    <a:pt x="286" y="421"/>
                    <a:pt x="286" y="421"/>
                  </a:cubicBezTo>
                  <a:cubicBezTo>
                    <a:pt x="287" y="420"/>
                    <a:pt x="288" y="420"/>
                    <a:pt x="289" y="420"/>
                  </a:cubicBezTo>
                  <a:cubicBezTo>
                    <a:pt x="290" y="420"/>
                    <a:pt x="290" y="420"/>
                    <a:pt x="290" y="420"/>
                  </a:cubicBezTo>
                  <a:cubicBezTo>
                    <a:pt x="290" y="420"/>
                    <a:pt x="290" y="420"/>
                    <a:pt x="291" y="420"/>
                  </a:cubicBezTo>
                  <a:cubicBezTo>
                    <a:pt x="291" y="420"/>
                    <a:pt x="291" y="420"/>
                    <a:pt x="291" y="420"/>
                  </a:cubicBezTo>
                  <a:cubicBezTo>
                    <a:pt x="291" y="420"/>
                    <a:pt x="291" y="420"/>
                    <a:pt x="291" y="420"/>
                  </a:cubicBezTo>
                  <a:cubicBezTo>
                    <a:pt x="293" y="421"/>
                    <a:pt x="293" y="422"/>
                    <a:pt x="294" y="423"/>
                  </a:cubicBezTo>
                  <a:cubicBezTo>
                    <a:pt x="295" y="424"/>
                    <a:pt x="295" y="425"/>
                    <a:pt x="296" y="425"/>
                  </a:cubicBezTo>
                  <a:cubicBezTo>
                    <a:pt x="296" y="424"/>
                    <a:pt x="295" y="421"/>
                    <a:pt x="295" y="420"/>
                  </a:cubicBezTo>
                  <a:cubicBezTo>
                    <a:pt x="293" y="418"/>
                    <a:pt x="294" y="415"/>
                    <a:pt x="295" y="413"/>
                  </a:cubicBezTo>
                  <a:cubicBezTo>
                    <a:pt x="295" y="411"/>
                    <a:pt x="297" y="411"/>
                    <a:pt x="298" y="411"/>
                  </a:cubicBezTo>
                  <a:cubicBezTo>
                    <a:pt x="298" y="411"/>
                    <a:pt x="299" y="411"/>
                    <a:pt x="299" y="411"/>
                  </a:cubicBezTo>
                  <a:cubicBezTo>
                    <a:pt x="300" y="411"/>
                    <a:pt x="301" y="411"/>
                    <a:pt x="301" y="411"/>
                  </a:cubicBezTo>
                  <a:cubicBezTo>
                    <a:pt x="301" y="411"/>
                    <a:pt x="301" y="411"/>
                    <a:pt x="302" y="411"/>
                  </a:cubicBezTo>
                  <a:cubicBezTo>
                    <a:pt x="302" y="410"/>
                    <a:pt x="302" y="410"/>
                    <a:pt x="303" y="410"/>
                  </a:cubicBezTo>
                  <a:cubicBezTo>
                    <a:pt x="303" y="410"/>
                    <a:pt x="303" y="410"/>
                    <a:pt x="303" y="410"/>
                  </a:cubicBezTo>
                  <a:cubicBezTo>
                    <a:pt x="303" y="410"/>
                    <a:pt x="304" y="409"/>
                    <a:pt x="304" y="409"/>
                  </a:cubicBezTo>
                  <a:cubicBezTo>
                    <a:pt x="304" y="409"/>
                    <a:pt x="304" y="409"/>
                    <a:pt x="304" y="409"/>
                  </a:cubicBezTo>
                  <a:cubicBezTo>
                    <a:pt x="304" y="409"/>
                    <a:pt x="304" y="408"/>
                    <a:pt x="305" y="408"/>
                  </a:cubicBezTo>
                  <a:cubicBezTo>
                    <a:pt x="305" y="408"/>
                    <a:pt x="305" y="408"/>
                    <a:pt x="306" y="407"/>
                  </a:cubicBezTo>
                  <a:cubicBezTo>
                    <a:pt x="306" y="407"/>
                    <a:pt x="307" y="407"/>
                    <a:pt x="307" y="407"/>
                  </a:cubicBezTo>
                  <a:cubicBezTo>
                    <a:pt x="308" y="407"/>
                    <a:pt x="310" y="408"/>
                    <a:pt x="310" y="408"/>
                  </a:cubicBezTo>
                  <a:cubicBezTo>
                    <a:pt x="311" y="408"/>
                    <a:pt x="312" y="408"/>
                    <a:pt x="312" y="408"/>
                  </a:cubicBezTo>
                  <a:cubicBezTo>
                    <a:pt x="313" y="407"/>
                    <a:pt x="314" y="406"/>
                    <a:pt x="316" y="406"/>
                  </a:cubicBezTo>
                  <a:cubicBezTo>
                    <a:pt x="317" y="406"/>
                    <a:pt x="318" y="407"/>
                    <a:pt x="319" y="407"/>
                  </a:cubicBezTo>
                  <a:cubicBezTo>
                    <a:pt x="320" y="408"/>
                    <a:pt x="322" y="408"/>
                    <a:pt x="323" y="407"/>
                  </a:cubicBezTo>
                  <a:cubicBezTo>
                    <a:pt x="325" y="406"/>
                    <a:pt x="328" y="406"/>
                    <a:pt x="329" y="407"/>
                  </a:cubicBezTo>
                  <a:cubicBezTo>
                    <a:pt x="329" y="407"/>
                    <a:pt x="329" y="407"/>
                    <a:pt x="330" y="407"/>
                  </a:cubicBezTo>
                  <a:cubicBezTo>
                    <a:pt x="330" y="407"/>
                    <a:pt x="330" y="407"/>
                    <a:pt x="330" y="407"/>
                  </a:cubicBezTo>
                  <a:cubicBezTo>
                    <a:pt x="331" y="404"/>
                    <a:pt x="337" y="400"/>
                    <a:pt x="340" y="400"/>
                  </a:cubicBezTo>
                  <a:cubicBezTo>
                    <a:pt x="341" y="400"/>
                    <a:pt x="341" y="400"/>
                    <a:pt x="342" y="401"/>
                  </a:cubicBezTo>
                  <a:cubicBezTo>
                    <a:pt x="342" y="401"/>
                    <a:pt x="342" y="401"/>
                    <a:pt x="343" y="402"/>
                  </a:cubicBezTo>
                  <a:cubicBezTo>
                    <a:pt x="344" y="403"/>
                    <a:pt x="345" y="404"/>
                    <a:pt x="350" y="405"/>
                  </a:cubicBezTo>
                  <a:cubicBezTo>
                    <a:pt x="352" y="405"/>
                    <a:pt x="354" y="406"/>
                    <a:pt x="355" y="408"/>
                  </a:cubicBezTo>
                  <a:cubicBezTo>
                    <a:pt x="356" y="409"/>
                    <a:pt x="356" y="411"/>
                    <a:pt x="355" y="412"/>
                  </a:cubicBezTo>
                  <a:cubicBezTo>
                    <a:pt x="355" y="413"/>
                    <a:pt x="355" y="413"/>
                    <a:pt x="355" y="414"/>
                  </a:cubicBezTo>
                  <a:cubicBezTo>
                    <a:pt x="355" y="415"/>
                    <a:pt x="362" y="420"/>
                    <a:pt x="364" y="420"/>
                  </a:cubicBezTo>
                  <a:cubicBezTo>
                    <a:pt x="365" y="420"/>
                    <a:pt x="365" y="420"/>
                    <a:pt x="365" y="421"/>
                  </a:cubicBezTo>
                  <a:cubicBezTo>
                    <a:pt x="365" y="421"/>
                    <a:pt x="365" y="421"/>
                    <a:pt x="366" y="421"/>
                  </a:cubicBezTo>
                  <a:cubicBezTo>
                    <a:pt x="366" y="421"/>
                    <a:pt x="366" y="421"/>
                    <a:pt x="367" y="422"/>
                  </a:cubicBezTo>
                  <a:cubicBezTo>
                    <a:pt x="367" y="422"/>
                    <a:pt x="367" y="422"/>
                    <a:pt x="367" y="422"/>
                  </a:cubicBezTo>
                  <a:cubicBezTo>
                    <a:pt x="367" y="422"/>
                    <a:pt x="368" y="422"/>
                    <a:pt x="369" y="422"/>
                  </a:cubicBezTo>
                  <a:cubicBezTo>
                    <a:pt x="370" y="422"/>
                    <a:pt x="370" y="422"/>
                    <a:pt x="370" y="422"/>
                  </a:cubicBezTo>
                  <a:cubicBezTo>
                    <a:pt x="371" y="422"/>
                    <a:pt x="371" y="421"/>
                    <a:pt x="371" y="421"/>
                  </a:cubicBezTo>
                  <a:cubicBezTo>
                    <a:pt x="372" y="419"/>
                    <a:pt x="374" y="418"/>
                    <a:pt x="376" y="418"/>
                  </a:cubicBezTo>
                  <a:cubicBezTo>
                    <a:pt x="378" y="418"/>
                    <a:pt x="380" y="419"/>
                    <a:pt x="381" y="421"/>
                  </a:cubicBezTo>
                  <a:cubicBezTo>
                    <a:pt x="381" y="422"/>
                    <a:pt x="382" y="422"/>
                    <a:pt x="382" y="422"/>
                  </a:cubicBezTo>
                  <a:cubicBezTo>
                    <a:pt x="382" y="422"/>
                    <a:pt x="383" y="422"/>
                    <a:pt x="384" y="421"/>
                  </a:cubicBezTo>
                  <a:cubicBezTo>
                    <a:pt x="385" y="420"/>
                    <a:pt x="386" y="420"/>
                    <a:pt x="387" y="420"/>
                  </a:cubicBezTo>
                  <a:cubicBezTo>
                    <a:pt x="389" y="420"/>
                    <a:pt x="391" y="421"/>
                    <a:pt x="391" y="423"/>
                  </a:cubicBezTo>
                  <a:cubicBezTo>
                    <a:pt x="392" y="424"/>
                    <a:pt x="392" y="427"/>
                    <a:pt x="390" y="429"/>
                  </a:cubicBezTo>
                  <a:cubicBezTo>
                    <a:pt x="390" y="429"/>
                    <a:pt x="390" y="429"/>
                    <a:pt x="390" y="429"/>
                  </a:cubicBezTo>
                  <a:cubicBezTo>
                    <a:pt x="390" y="431"/>
                    <a:pt x="391" y="434"/>
                    <a:pt x="392" y="435"/>
                  </a:cubicBezTo>
                  <a:cubicBezTo>
                    <a:pt x="393" y="435"/>
                    <a:pt x="393" y="434"/>
                    <a:pt x="392" y="433"/>
                  </a:cubicBezTo>
                  <a:cubicBezTo>
                    <a:pt x="391" y="428"/>
                    <a:pt x="398" y="424"/>
                    <a:pt x="409" y="421"/>
                  </a:cubicBezTo>
                  <a:cubicBezTo>
                    <a:pt x="419" y="417"/>
                    <a:pt x="429" y="411"/>
                    <a:pt x="430" y="409"/>
                  </a:cubicBezTo>
                  <a:cubicBezTo>
                    <a:pt x="430" y="408"/>
                    <a:pt x="431" y="407"/>
                    <a:pt x="433" y="407"/>
                  </a:cubicBezTo>
                  <a:cubicBezTo>
                    <a:pt x="433" y="407"/>
                    <a:pt x="434" y="408"/>
                    <a:pt x="436" y="408"/>
                  </a:cubicBezTo>
                  <a:cubicBezTo>
                    <a:pt x="438" y="409"/>
                    <a:pt x="441" y="409"/>
                    <a:pt x="442" y="408"/>
                  </a:cubicBezTo>
                  <a:cubicBezTo>
                    <a:pt x="445" y="406"/>
                    <a:pt x="454" y="405"/>
                    <a:pt x="461" y="405"/>
                  </a:cubicBezTo>
                  <a:cubicBezTo>
                    <a:pt x="462" y="405"/>
                    <a:pt x="462" y="405"/>
                    <a:pt x="462" y="405"/>
                  </a:cubicBezTo>
                  <a:cubicBezTo>
                    <a:pt x="463" y="405"/>
                    <a:pt x="464" y="405"/>
                    <a:pt x="465" y="403"/>
                  </a:cubicBezTo>
                  <a:cubicBezTo>
                    <a:pt x="465" y="402"/>
                    <a:pt x="466" y="401"/>
                    <a:pt x="468" y="400"/>
                  </a:cubicBezTo>
                  <a:cubicBezTo>
                    <a:pt x="469" y="399"/>
                    <a:pt x="470" y="398"/>
                    <a:pt x="470" y="397"/>
                  </a:cubicBezTo>
                  <a:cubicBezTo>
                    <a:pt x="472" y="396"/>
                    <a:pt x="472" y="395"/>
                    <a:pt x="475" y="394"/>
                  </a:cubicBezTo>
                  <a:cubicBezTo>
                    <a:pt x="479" y="393"/>
                    <a:pt x="480" y="390"/>
                    <a:pt x="480" y="389"/>
                  </a:cubicBezTo>
                  <a:cubicBezTo>
                    <a:pt x="480" y="387"/>
                    <a:pt x="483" y="386"/>
                    <a:pt x="485" y="385"/>
                  </a:cubicBezTo>
                  <a:cubicBezTo>
                    <a:pt x="486" y="384"/>
                    <a:pt x="488" y="384"/>
                    <a:pt x="488" y="384"/>
                  </a:cubicBezTo>
                  <a:cubicBezTo>
                    <a:pt x="488" y="382"/>
                    <a:pt x="490" y="381"/>
                    <a:pt x="492" y="380"/>
                  </a:cubicBezTo>
                  <a:cubicBezTo>
                    <a:pt x="492" y="380"/>
                    <a:pt x="494" y="379"/>
                    <a:pt x="494" y="379"/>
                  </a:cubicBezTo>
                  <a:cubicBezTo>
                    <a:pt x="494" y="376"/>
                    <a:pt x="496" y="375"/>
                    <a:pt x="497" y="374"/>
                  </a:cubicBezTo>
                  <a:cubicBezTo>
                    <a:pt x="498" y="374"/>
                    <a:pt x="499" y="374"/>
                    <a:pt x="499" y="373"/>
                  </a:cubicBezTo>
                  <a:cubicBezTo>
                    <a:pt x="499" y="373"/>
                    <a:pt x="499" y="371"/>
                    <a:pt x="499" y="370"/>
                  </a:cubicBezTo>
                  <a:cubicBezTo>
                    <a:pt x="499" y="368"/>
                    <a:pt x="498" y="365"/>
                    <a:pt x="501" y="364"/>
                  </a:cubicBezTo>
                  <a:cubicBezTo>
                    <a:pt x="500" y="364"/>
                    <a:pt x="500" y="363"/>
                    <a:pt x="500" y="363"/>
                  </a:cubicBezTo>
                  <a:cubicBezTo>
                    <a:pt x="499" y="362"/>
                    <a:pt x="499" y="362"/>
                    <a:pt x="499" y="361"/>
                  </a:cubicBezTo>
                  <a:cubicBezTo>
                    <a:pt x="498" y="360"/>
                    <a:pt x="499" y="359"/>
                    <a:pt x="499" y="359"/>
                  </a:cubicBezTo>
                  <a:cubicBezTo>
                    <a:pt x="500" y="358"/>
                    <a:pt x="501" y="357"/>
                    <a:pt x="503" y="356"/>
                  </a:cubicBezTo>
                  <a:cubicBezTo>
                    <a:pt x="505" y="356"/>
                    <a:pt x="506" y="356"/>
                    <a:pt x="507" y="355"/>
                  </a:cubicBezTo>
                  <a:cubicBezTo>
                    <a:pt x="510" y="353"/>
                    <a:pt x="511" y="351"/>
                    <a:pt x="512" y="348"/>
                  </a:cubicBezTo>
                  <a:cubicBezTo>
                    <a:pt x="512" y="344"/>
                    <a:pt x="518" y="341"/>
                    <a:pt x="520" y="340"/>
                  </a:cubicBezTo>
                  <a:cubicBezTo>
                    <a:pt x="521" y="340"/>
                    <a:pt x="522" y="337"/>
                    <a:pt x="521" y="333"/>
                  </a:cubicBezTo>
                  <a:cubicBezTo>
                    <a:pt x="521" y="331"/>
                    <a:pt x="522" y="329"/>
                    <a:pt x="523" y="329"/>
                  </a:cubicBezTo>
                  <a:cubicBezTo>
                    <a:pt x="522" y="328"/>
                    <a:pt x="522" y="327"/>
                    <a:pt x="522" y="326"/>
                  </a:cubicBezTo>
                  <a:cubicBezTo>
                    <a:pt x="523" y="325"/>
                    <a:pt x="523" y="324"/>
                    <a:pt x="525" y="323"/>
                  </a:cubicBezTo>
                  <a:cubicBezTo>
                    <a:pt x="523" y="323"/>
                    <a:pt x="522" y="321"/>
                    <a:pt x="521" y="320"/>
                  </a:cubicBezTo>
                  <a:cubicBezTo>
                    <a:pt x="520" y="320"/>
                    <a:pt x="520" y="320"/>
                    <a:pt x="520" y="320"/>
                  </a:cubicBezTo>
                  <a:cubicBezTo>
                    <a:pt x="519" y="320"/>
                    <a:pt x="518" y="321"/>
                    <a:pt x="517" y="321"/>
                  </a:cubicBezTo>
                  <a:cubicBezTo>
                    <a:pt x="515" y="321"/>
                    <a:pt x="512" y="319"/>
                    <a:pt x="512" y="317"/>
                  </a:cubicBezTo>
                  <a:cubicBezTo>
                    <a:pt x="511" y="316"/>
                    <a:pt x="512" y="314"/>
                    <a:pt x="514" y="314"/>
                  </a:cubicBezTo>
                  <a:cubicBezTo>
                    <a:pt x="516" y="313"/>
                    <a:pt x="519" y="312"/>
                    <a:pt x="521" y="310"/>
                  </a:cubicBezTo>
                  <a:cubicBezTo>
                    <a:pt x="523" y="310"/>
                    <a:pt x="524" y="309"/>
                    <a:pt x="525" y="308"/>
                  </a:cubicBezTo>
                  <a:cubicBezTo>
                    <a:pt x="524" y="307"/>
                    <a:pt x="521" y="306"/>
                    <a:pt x="520" y="306"/>
                  </a:cubicBezTo>
                  <a:cubicBezTo>
                    <a:pt x="520" y="306"/>
                    <a:pt x="520" y="306"/>
                    <a:pt x="520" y="306"/>
                  </a:cubicBezTo>
                  <a:cubicBezTo>
                    <a:pt x="517" y="306"/>
                    <a:pt x="515" y="303"/>
                    <a:pt x="513" y="301"/>
                  </a:cubicBezTo>
                  <a:cubicBezTo>
                    <a:pt x="512" y="300"/>
                    <a:pt x="511" y="298"/>
                    <a:pt x="510" y="298"/>
                  </a:cubicBezTo>
                  <a:cubicBezTo>
                    <a:pt x="507" y="298"/>
                    <a:pt x="507" y="297"/>
                    <a:pt x="507" y="296"/>
                  </a:cubicBezTo>
                  <a:cubicBezTo>
                    <a:pt x="507" y="293"/>
                    <a:pt x="511" y="293"/>
                    <a:pt x="512" y="293"/>
                  </a:cubicBezTo>
                  <a:cubicBezTo>
                    <a:pt x="514" y="293"/>
                    <a:pt x="516" y="293"/>
                    <a:pt x="517" y="294"/>
                  </a:cubicBezTo>
                  <a:cubicBezTo>
                    <a:pt x="520" y="296"/>
                    <a:pt x="522" y="297"/>
                    <a:pt x="524" y="297"/>
                  </a:cubicBezTo>
                  <a:cubicBezTo>
                    <a:pt x="523" y="295"/>
                    <a:pt x="520" y="292"/>
                    <a:pt x="515" y="289"/>
                  </a:cubicBezTo>
                  <a:cubicBezTo>
                    <a:pt x="513" y="287"/>
                    <a:pt x="513" y="284"/>
                    <a:pt x="513" y="283"/>
                  </a:cubicBezTo>
                  <a:cubicBezTo>
                    <a:pt x="513" y="282"/>
                    <a:pt x="513" y="282"/>
                    <a:pt x="513" y="282"/>
                  </a:cubicBezTo>
                  <a:cubicBezTo>
                    <a:pt x="511" y="280"/>
                    <a:pt x="507" y="270"/>
                    <a:pt x="506" y="267"/>
                  </a:cubicBezTo>
                  <a:cubicBezTo>
                    <a:pt x="505" y="266"/>
                    <a:pt x="503" y="265"/>
                    <a:pt x="501" y="264"/>
                  </a:cubicBezTo>
                  <a:cubicBezTo>
                    <a:pt x="499" y="263"/>
                    <a:pt x="497" y="262"/>
                    <a:pt x="496" y="261"/>
                  </a:cubicBezTo>
                  <a:cubicBezTo>
                    <a:pt x="495" y="259"/>
                    <a:pt x="495" y="257"/>
                    <a:pt x="495" y="255"/>
                  </a:cubicBezTo>
                  <a:cubicBezTo>
                    <a:pt x="496" y="252"/>
                    <a:pt x="499" y="249"/>
                    <a:pt x="502" y="247"/>
                  </a:cubicBezTo>
                  <a:cubicBezTo>
                    <a:pt x="504" y="247"/>
                    <a:pt x="504" y="245"/>
                    <a:pt x="505" y="244"/>
                  </a:cubicBezTo>
                  <a:cubicBezTo>
                    <a:pt x="505" y="243"/>
                    <a:pt x="506" y="241"/>
                    <a:pt x="508" y="241"/>
                  </a:cubicBezTo>
                  <a:cubicBezTo>
                    <a:pt x="508" y="241"/>
                    <a:pt x="508" y="241"/>
                    <a:pt x="508" y="241"/>
                  </a:cubicBezTo>
                  <a:cubicBezTo>
                    <a:pt x="509" y="241"/>
                    <a:pt x="509" y="241"/>
                    <a:pt x="509" y="241"/>
                  </a:cubicBezTo>
                  <a:cubicBezTo>
                    <a:pt x="510" y="241"/>
                    <a:pt x="511" y="241"/>
                    <a:pt x="512" y="238"/>
                  </a:cubicBezTo>
                  <a:cubicBezTo>
                    <a:pt x="514" y="235"/>
                    <a:pt x="517" y="235"/>
                    <a:pt x="518" y="234"/>
                  </a:cubicBezTo>
                  <a:cubicBezTo>
                    <a:pt x="519" y="234"/>
                    <a:pt x="519" y="234"/>
                    <a:pt x="520" y="234"/>
                  </a:cubicBezTo>
                  <a:cubicBezTo>
                    <a:pt x="521" y="233"/>
                    <a:pt x="524" y="232"/>
                    <a:pt x="527" y="231"/>
                  </a:cubicBezTo>
                  <a:cubicBezTo>
                    <a:pt x="529" y="231"/>
                    <a:pt x="532" y="231"/>
                    <a:pt x="533" y="230"/>
                  </a:cubicBezTo>
                  <a:cubicBezTo>
                    <a:pt x="533" y="230"/>
                    <a:pt x="533" y="229"/>
                    <a:pt x="532" y="228"/>
                  </a:cubicBezTo>
                  <a:cubicBezTo>
                    <a:pt x="531" y="227"/>
                    <a:pt x="529" y="226"/>
                    <a:pt x="528" y="226"/>
                  </a:cubicBezTo>
                  <a:cubicBezTo>
                    <a:pt x="527" y="227"/>
                    <a:pt x="526" y="227"/>
                    <a:pt x="525" y="227"/>
                  </a:cubicBezTo>
                  <a:cubicBezTo>
                    <a:pt x="521" y="227"/>
                    <a:pt x="517" y="225"/>
                    <a:pt x="515" y="221"/>
                  </a:cubicBezTo>
                  <a:cubicBezTo>
                    <a:pt x="514" y="221"/>
                    <a:pt x="511" y="224"/>
                    <a:pt x="510" y="226"/>
                  </a:cubicBezTo>
                  <a:cubicBezTo>
                    <a:pt x="507" y="228"/>
                    <a:pt x="505" y="230"/>
                    <a:pt x="502" y="232"/>
                  </a:cubicBezTo>
                  <a:cubicBezTo>
                    <a:pt x="499" y="233"/>
                    <a:pt x="496" y="232"/>
                    <a:pt x="494" y="229"/>
                  </a:cubicBezTo>
                  <a:cubicBezTo>
                    <a:pt x="492" y="226"/>
                    <a:pt x="491" y="223"/>
                    <a:pt x="493" y="220"/>
                  </a:cubicBezTo>
                  <a:cubicBezTo>
                    <a:pt x="493" y="219"/>
                    <a:pt x="493" y="219"/>
                    <a:pt x="493" y="219"/>
                  </a:cubicBezTo>
                  <a:cubicBezTo>
                    <a:pt x="493" y="219"/>
                    <a:pt x="492" y="219"/>
                    <a:pt x="488" y="219"/>
                  </a:cubicBezTo>
                  <a:cubicBezTo>
                    <a:pt x="486" y="219"/>
                    <a:pt x="485" y="219"/>
                    <a:pt x="483" y="219"/>
                  </a:cubicBezTo>
                  <a:cubicBezTo>
                    <a:pt x="483" y="219"/>
                    <a:pt x="483" y="219"/>
                    <a:pt x="483" y="219"/>
                  </a:cubicBezTo>
                  <a:cubicBezTo>
                    <a:pt x="479" y="219"/>
                    <a:pt x="476" y="216"/>
                    <a:pt x="476" y="212"/>
                  </a:cubicBezTo>
                  <a:cubicBezTo>
                    <a:pt x="476" y="208"/>
                    <a:pt x="478" y="201"/>
                    <a:pt x="482" y="201"/>
                  </a:cubicBezTo>
                  <a:cubicBezTo>
                    <a:pt x="484" y="201"/>
                    <a:pt x="486" y="201"/>
                    <a:pt x="487" y="201"/>
                  </a:cubicBezTo>
                  <a:cubicBezTo>
                    <a:pt x="488" y="201"/>
                    <a:pt x="490" y="202"/>
                    <a:pt x="491" y="202"/>
                  </a:cubicBezTo>
                  <a:cubicBezTo>
                    <a:pt x="492" y="202"/>
                    <a:pt x="494" y="201"/>
                    <a:pt x="495" y="198"/>
                  </a:cubicBezTo>
                  <a:cubicBezTo>
                    <a:pt x="496" y="193"/>
                    <a:pt x="499" y="192"/>
                    <a:pt x="502" y="192"/>
                  </a:cubicBezTo>
                  <a:cubicBezTo>
                    <a:pt x="504" y="191"/>
                    <a:pt x="506" y="191"/>
                    <a:pt x="508" y="188"/>
                  </a:cubicBezTo>
                  <a:cubicBezTo>
                    <a:pt x="512" y="184"/>
                    <a:pt x="518" y="178"/>
                    <a:pt x="524" y="178"/>
                  </a:cubicBezTo>
                  <a:cubicBezTo>
                    <a:pt x="526" y="178"/>
                    <a:pt x="528" y="179"/>
                    <a:pt x="530" y="180"/>
                  </a:cubicBezTo>
                  <a:cubicBezTo>
                    <a:pt x="532" y="182"/>
                    <a:pt x="532" y="183"/>
                    <a:pt x="532" y="184"/>
                  </a:cubicBezTo>
                  <a:cubicBezTo>
                    <a:pt x="533" y="188"/>
                    <a:pt x="530" y="191"/>
                    <a:pt x="527" y="194"/>
                  </a:cubicBezTo>
                  <a:cubicBezTo>
                    <a:pt x="525" y="195"/>
                    <a:pt x="524" y="197"/>
                    <a:pt x="523" y="198"/>
                  </a:cubicBezTo>
                  <a:cubicBezTo>
                    <a:pt x="523" y="199"/>
                    <a:pt x="523" y="200"/>
                    <a:pt x="523" y="201"/>
                  </a:cubicBezTo>
                  <a:cubicBezTo>
                    <a:pt x="523" y="202"/>
                    <a:pt x="523" y="204"/>
                    <a:pt x="522" y="206"/>
                  </a:cubicBezTo>
                  <a:cubicBezTo>
                    <a:pt x="523" y="206"/>
                    <a:pt x="525" y="205"/>
                    <a:pt x="526" y="204"/>
                  </a:cubicBezTo>
                  <a:cubicBezTo>
                    <a:pt x="534" y="199"/>
                    <a:pt x="541" y="195"/>
                    <a:pt x="548" y="192"/>
                  </a:cubicBezTo>
                  <a:cubicBezTo>
                    <a:pt x="549" y="192"/>
                    <a:pt x="551" y="191"/>
                    <a:pt x="552" y="191"/>
                  </a:cubicBezTo>
                  <a:cubicBezTo>
                    <a:pt x="552" y="191"/>
                    <a:pt x="552" y="191"/>
                    <a:pt x="553" y="191"/>
                  </a:cubicBezTo>
                  <a:cubicBezTo>
                    <a:pt x="553" y="191"/>
                    <a:pt x="553" y="190"/>
                    <a:pt x="553" y="190"/>
                  </a:cubicBezTo>
                  <a:cubicBezTo>
                    <a:pt x="553" y="190"/>
                    <a:pt x="553" y="189"/>
                    <a:pt x="554" y="189"/>
                  </a:cubicBezTo>
                  <a:cubicBezTo>
                    <a:pt x="554" y="189"/>
                    <a:pt x="554" y="189"/>
                    <a:pt x="554" y="189"/>
                  </a:cubicBezTo>
                  <a:cubicBezTo>
                    <a:pt x="554" y="188"/>
                    <a:pt x="554" y="188"/>
                    <a:pt x="555" y="188"/>
                  </a:cubicBezTo>
                  <a:cubicBezTo>
                    <a:pt x="555" y="188"/>
                    <a:pt x="555" y="188"/>
                    <a:pt x="555" y="187"/>
                  </a:cubicBezTo>
                  <a:cubicBezTo>
                    <a:pt x="555" y="187"/>
                    <a:pt x="556" y="187"/>
                    <a:pt x="556" y="187"/>
                  </a:cubicBezTo>
                  <a:cubicBezTo>
                    <a:pt x="557" y="186"/>
                    <a:pt x="558" y="186"/>
                    <a:pt x="559" y="185"/>
                  </a:cubicBezTo>
                  <a:cubicBezTo>
                    <a:pt x="564" y="183"/>
                    <a:pt x="575" y="178"/>
                    <a:pt x="576" y="176"/>
                  </a:cubicBezTo>
                  <a:cubicBezTo>
                    <a:pt x="577" y="175"/>
                    <a:pt x="577" y="174"/>
                    <a:pt x="578" y="173"/>
                  </a:cubicBezTo>
                  <a:cubicBezTo>
                    <a:pt x="580" y="170"/>
                    <a:pt x="582" y="167"/>
                    <a:pt x="585" y="167"/>
                  </a:cubicBezTo>
                  <a:cubicBezTo>
                    <a:pt x="587" y="167"/>
                    <a:pt x="588" y="168"/>
                    <a:pt x="589" y="169"/>
                  </a:cubicBezTo>
                  <a:cubicBezTo>
                    <a:pt x="590" y="169"/>
                    <a:pt x="591" y="170"/>
                    <a:pt x="592" y="170"/>
                  </a:cubicBezTo>
                  <a:cubicBezTo>
                    <a:pt x="594" y="170"/>
                    <a:pt x="595" y="170"/>
                    <a:pt x="596" y="170"/>
                  </a:cubicBezTo>
                  <a:cubicBezTo>
                    <a:pt x="596" y="170"/>
                    <a:pt x="597" y="170"/>
                    <a:pt x="598" y="170"/>
                  </a:cubicBezTo>
                  <a:cubicBezTo>
                    <a:pt x="597" y="169"/>
                    <a:pt x="596" y="167"/>
                    <a:pt x="597" y="166"/>
                  </a:cubicBezTo>
                  <a:cubicBezTo>
                    <a:pt x="598" y="164"/>
                    <a:pt x="600" y="164"/>
                    <a:pt x="603" y="163"/>
                  </a:cubicBezTo>
                  <a:cubicBezTo>
                    <a:pt x="604" y="163"/>
                    <a:pt x="604" y="163"/>
                    <a:pt x="604" y="163"/>
                  </a:cubicBezTo>
                  <a:cubicBezTo>
                    <a:pt x="606" y="163"/>
                    <a:pt x="606" y="162"/>
                    <a:pt x="607" y="161"/>
                  </a:cubicBezTo>
                  <a:cubicBezTo>
                    <a:pt x="608" y="159"/>
                    <a:pt x="609" y="157"/>
                    <a:pt x="612" y="157"/>
                  </a:cubicBezTo>
                  <a:cubicBezTo>
                    <a:pt x="612" y="157"/>
                    <a:pt x="613" y="155"/>
                    <a:pt x="613" y="154"/>
                  </a:cubicBezTo>
                  <a:cubicBezTo>
                    <a:pt x="614" y="152"/>
                    <a:pt x="615" y="149"/>
                    <a:pt x="619" y="149"/>
                  </a:cubicBezTo>
                  <a:cubicBezTo>
                    <a:pt x="621" y="149"/>
                    <a:pt x="622" y="150"/>
                    <a:pt x="624" y="151"/>
                  </a:cubicBezTo>
                  <a:cubicBezTo>
                    <a:pt x="625" y="152"/>
                    <a:pt x="626" y="153"/>
                    <a:pt x="627" y="152"/>
                  </a:cubicBezTo>
                  <a:cubicBezTo>
                    <a:pt x="628" y="152"/>
                    <a:pt x="629" y="152"/>
                    <a:pt x="629" y="152"/>
                  </a:cubicBezTo>
                  <a:cubicBezTo>
                    <a:pt x="629" y="152"/>
                    <a:pt x="630" y="152"/>
                    <a:pt x="630" y="152"/>
                  </a:cubicBezTo>
                  <a:cubicBezTo>
                    <a:pt x="630" y="152"/>
                    <a:pt x="630" y="152"/>
                    <a:pt x="631" y="153"/>
                  </a:cubicBezTo>
                  <a:cubicBezTo>
                    <a:pt x="631" y="152"/>
                    <a:pt x="631" y="152"/>
                    <a:pt x="632" y="152"/>
                  </a:cubicBezTo>
                  <a:cubicBezTo>
                    <a:pt x="632" y="152"/>
                    <a:pt x="632" y="152"/>
                    <a:pt x="632" y="151"/>
                  </a:cubicBezTo>
                  <a:cubicBezTo>
                    <a:pt x="632" y="150"/>
                    <a:pt x="632" y="149"/>
                    <a:pt x="632" y="148"/>
                  </a:cubicBezTo>
                  <a:cubicBezTo>
                    <a:pt x="632" y="146"/>
                    <a:pt x="632" y="144"/>
                    <a:pt x="631" y="143"/>
                  </a:cubicBezTo>
                  <a:cubicBezTo>
                    <a:pt x="630" y="140"/>
                    <a:pt x="630" y="137"/>
                    <a:pt x="630" y="136"/>
                  </a:cubicBezTo>
                  <a:cubicBezTo>
                    <a:pt x="631" y="135"/>
                    <a:pt x="631" y="134"/>
                    <a:pt x="630" y="133"/>
                  </a:cubicBezTo>
                  <a:cubicBezTo>
                    <a:pt x="630" y="132"/>
                    <a:pt x="629" y="127"/>
                    <a:pt x="631" y="124"/>
                  </a:cubicBezTo>
                  <a:cubicBezTo>
                    <a:pt x="632" y="123"/>
                    <a:pt x="633" y="123"/>
                    <a:pt x="634" y="123"/>
                  </a:cubicBezTo>
                  <a:cubicBezTo>
                    <a:pt x="634" y="123"/>
                    <a:pt x="636" y="121"/>
                    <a:pt x="636" y="121"/>
                  </a:cubicBezTo>
                  <a:cubicBezTo>
                    <a:pt x="638" y="119"/>
                    <a:pt x="640" y="118"/>
                    <a:pt x="642" y="118"/>
                  </a:cubicBezTo>
                  <a:cubicBezTo>
                    <a:pt x="643" y="118"/>
                    <a:pt x="644" y="118"/>
                    <a:pt x="645" y="119"/>
                  </a:cubicBezTo>
                  <a:cubicBezTo>
                    <a:pt x="646" y="120"/>
                    <a:pt x="648" y="120"/>
                    <a:pt x="650" y="120"/>
                  </a:cubicBezTo>
                  <a:cubicBezTo>
                    <a:pt x="650" y="120"/>
                    <a:pt x="650" y="120"/>
                    <a:pt x="650" y="120"/>
                  </a:cubicBezTo>
                  <a:cubicBezTo>
                    <a:pt x="651" y="120"/>
                    <a:pt x="651" y="120"/>
                    <a:pt x="652" y="120"/>
                  </a:cubicBezTo>
                  <a:cubicBezTo>
                    <a:pt x="651" y="118"/>
                    <a:pt x="653" y="117"/>
                    <a:pt x="654" y="115"/>
                  </a:cubicBezTo>
                  <a:cubicBezTo>
                    <a:pt x="656" y="114"/>
                    <a:pt x="657" y="114"/>
                    <a:pt x="657" y="113"/>
                  </a:cubicBezTo>
                  <a:cubicBezTo>
                    <a:pt x="657" y="110"/>
                    <a:pt x="659" y="108"/>
                    <a:pt x="661" y="107"/>
                  </a:cubicBezTo>
                  <a:cubicBezTo>
                    <a:pt x="662" y="106"/>
                    <a:pt x="663" y="105"/>
                    <a:pt x="663" y="104"/>
                  </a:cubicBezTo>
                  <a:cubicBezTo>
                    <a:pt x="664" y="103"/>
                    <a:pt x="664" y="103"/>
                    <a:pt x="664" y="102"/>
                  </a:cubicBezTo>
                  <a:cubicBezTo>
                    <a:pt x="665" y="97"/>
                    <a:pt x="666" y="93"/>
                    <a:pt x="668" y="90"/>
                  </a:cubicBezTo>
                  <a:cubicBezTo>
                    <a:pt x="669" y="89"/>
                    <a:pt x="670" y="89"/>
                    <a:pt x="670" y="88"/>
                  </a:cubicBezTo>
                  <a:cubicBezTo>
                    <a:pt x="671" y="88"/>
                    <a:pt x="671" y="88"/>
                    <a:pt x="671" y="88"/>
                  </a:cubicBezTo>
                  <a:cubicBezTo>
                    <a:pt x="671" y="88"/>
                    <a:pt x="671" y="88"/>
                    <a:pt x="671" y="88"/>
                  </a:cubicBezTo>
                  <a:cubicBezTo>
                    <a:pt x="671" y="88"/>
                    <a:pt x="670" y="87"/>
                    <a:pt x="670" y="87"/>
                  </a:cubicBezTo>
                  <a:cubicBezTo>
                    <a:pt x="670" y="86"/>
                    <a:pt x="669" y="84"/>
                    <a:pt x="669" y="80"/>
                  </a:cubicBezTo>
                  <a:cubicBezTo>
                    <a:pt x="669" y="80"/>
                    <a:pt x="669" y="79"/>
                    <a:pt x="669" y="79"/>
                  </a:cubicBezTo>
                  <a:cubicBezTo>
                    <a:pt x="668" y="79"/>
                    <a:pt x="668" y="79"/>
                    <a:pt x="667" y="79"/>
                  </a:cubicBezTo>
                  <a:cubicBezTo>
                    <a:pt x="666" y="79"/>
                    <a:pt x="664" y="79"/>
                    <a:pt x="663" y="80"/>
                  </a:cubicBezTo>
                  <a:cubicBezTo>
                    <a:pt x="662" y="81"/>
                    <a:pt x="660" y="81"/>
                    <a:pt x="658" y="81"/>
                  </a:cubicBezTo>
                  <a:cubicBezTo>
                    <a:pt x="656" y="81"/>
                    <a:pt x="654" y="82"/>
                    <a:pt x="653" y="83"/>
                  </a:cubicBezTo>
                  <a:cubicBezTo>
                    <a:pt x="651" y="86"/>
                    <a:pt x="649" y="87"/>
                    <a:pt x="647" y="87"/>
                  </a:cubicBezTo>
                  <a:cubicBezTo>
                    <a:pt x="646" y="87"/>
                    <a:pt x="646" y="87"/>
                    <a:pt x="645" y="87"/>
                  </a:cubicBezTo>
                  <a:cubicBezTo>
                    <a:pt x="644" y="86"/>
                    <a:pt x="643" y="86"/>
                    <a:pt x="641" y="87"/>
                  </a:cubicBezTo>
                  <a:cubicBezTo>
                    <a:pt x="641" y="87"/>
                    <a:pt x="640" y="87"/>
                    <a:pt x="639" y="87"/>
                  </a:cubicBezTo>
                  <a:cubicBezTo>
                    <a:pt x="636" y="87"/>
                    <a:pt x="631" y="86"/>
                    <a:pt x="629" y="83"/>
                  </a:cubicBezTo>
                  <a:cubicBezTo>
                    <a:pt x="628" y="82"/>
                    <a:pt x="628" y="81"/>
                    <a:pt x="628" y="80"/>
                  </a:cubicBezTo>
                  <a:cubicBezTo>
                    <a:pt x="628" y="79"/>
                    <a:pt x="628" y="78"/>
                    <a:pt x="627" y="77"/>
                  </a:cubicBezTo>
                  <a:cubicBezTo>
                    <a:pt x="627" y="76"/>
                    <a:pt x="627" y="76"/>
                    <a:pt x="627" y="75"/>
                  </a:cubicBezTo>
                  <a:cubicBezTo>
                    <a:pt x="626" y="74"/>
                    <a:pt x="626" y="72"/>
                    <a:pt x="626" y="70"/>
                  </a:cubicBezTo>
                  <a:cubicBezTo>
                    <a:pt x="626" y="70"/>
                    <a:pt x="625" y="70"/>
                    <a:pt x="624" y="70"/>
                  </a:cubicBezTo>
                  <a:cubicBezTo>
                    <a:pt x="622" y="69"/>
                    <a:pt x="620" y="69"/>
                    <a:pt x="618" y="67"/>
                  </a:cubicBezTo>
                  <a:cubicBezTo>
                    <a:pt x="618" y="66"/>
                    <a:pt x="617" y="65"/>
                    <a:pt x="616" y="65"/>
                  </a:cubicBezTo>
                  <a:cubicBezTo>
                    <a:pt x="613" y="63"/>
                    <a:pt x="610" y="62"/>
                    <a:pt x="609" y="62"/>
                  </a:cubicBezTo>
                  <a:cubicBezTo>
                    <a:pt x="609" y="62"/>
                    <a:pt x="609" y="62"/>
                    <a:pt x="609" y="62"/>
                  </a:cubicBezTo>
                  <a:cubicBezTo>
                    <a:pt x="608" y="62"/>
                    <a:pt x="608" y="62"/>
                    <a:pt x="608" y="62"/>
                  </a:cubicBezTo>
                  <a:cubicBezTo>
                    <a:pt x="607" y="62"/>
                    <a:pt x="606" y="62"/>
                    <a:pt x="604" y="61"/>
                  </a:cubicBezTo>
                  <a:cubicBezTo>
                    <a:pt x="603" y="60"/>
                    <a:pt x="600" y="58"/>
                    <a:pt x="597" y="58"/>
                  </a:cubicBezTo>
                  <a:cubicBezTo>
                    <a:pt x="595" y="58"/>
                    <a:pt x="593" y="57"/>
                    <a:pt x="592" y="56"/>
                  </a:cubicBezTo>
                  <a:cubicBezTo>
                    <a:pt x="590" y="54"/>
                    <a:pt x="591" y="51"/>
                    <a:pt x="591" y="49"/>
                  </a:cubicBezTo>
                  <a:cubicBezTo>
                    <a:pt x="591" y="49"/>
                    <a:pt x="590" y="45"/>
                    <a:pt x="589" y="44"/>
                  </a:cubicBezTo>
                  <a:cubicBezTo>
                    <a:pt x="587" y="41"/>
                    <a:pt x="586" y="39"/>
                    <a:pt x="585" y="37"/>
                  </a:cubicBezTo>
                  <a:cubicBezTo>
                    <a:pt x="585" y="36"/>
                    <a:pt x="585" y="35"/>
                    <a:pt x="584" y="34"/>
                  </a:cubicBezTo>
                  <a:cubicBezTo>
                    <a:pt x="582" y="32"/>
                    <a:pt x="580" y="29"/>
                    <a:pt x="579" y="23"/>
                  </a:cubicBezTo>
                  <a:cubicBezTo>
                    <a:pt x="578" y="19"/>
                    <a:pt x="577" y="18"/>
                    <a:pt x="575" y="17"/>
                  </a:cubicBezTo>
                  <a:cubicBezTo>
                    <a:pt x="574" y="16"/>
                    <a:pt x="573" y="15"/>
                    <a:pt x="573" y="12"/>
                  </a:cubicBezTo>
                  <a:cubicBezTo>
                    <a:pt x="574" y="11"/>
                    <a:pt x="572" y="10"/>
                    <a:pt x="570" y="8"/>
                  </a:cubicBezTo>
                  <a:cubicBezTo>
                    <a:pt x="569" y="7"/>
                    <a:pt x="567" y="7"/>
                    <a:pt x="566" y="5"/>
                  </a:cubicBezTo>
                  <a:cubicBezTo>
                    <a:pt x="566" y="5"/>
                    <a:pt x="564" y="5"/>
                    <a:pt x="562" y="4"/>
                  </a:cubicBezTo>
                  <a:cubicBezTo>
                    <a:pt x="559" y="4"/>
                    <a:pt x="556" y="3"/>
                    <a:pt x="553" y="2"/>
                  </a:cubicBezTo>
                  <a:cubicBezTo>
                    <a:pt x="551" y="1"/>
                    <a:pt x="550" y="1"/>
                    <a:pt x="548" y="1"/>
                  </a:cubicBezTo>
                  <a:cubicBezTo>
                    <a:pt x="546" y="1"/>
                    <a:pt x="546" y="1"/>
                    <a:pt x="546" y="1"/>
                  </a:cubicBezTo>
                  <a:cubicBezTo>
                    <a:pt x="545" y="1"/>
                    <a:pt x="543" y="1"/>
                    <a:pt x="541" y="0"/>
                  </a:cubicBezTo>
                  <a:cubicBezTo>
                    <a:pt x="539" y="0"/>
                    <a:pt x="534" y="0"/>
                    <a:pt x="530" y="1"/>
                  </a:cubicBezTo>
                  <a:cubicBezTo>
                    <a:pt x="529" y="1"/>
                    <a:pt x="529" y="1"/>
                    <a:pt x="528" y="1"/>
                  </a:cubicBezTo>
                  <a:cubicBezTo>
                    <a:pt x="527" y="1"/>
                    <a:pt x="525" y="2"/>
                    <a:pt x="525" y="2"/>
                  </a:cubicBezTo>
                  <a:cubicBezTo>
                    <a:pt x="525" y="2"/>
                    <a:pt x="525" y="2"/>
                    <a:pt x="524" y="2"/>
                  </a:cubicBezTo>
                  <a:cubicBezTo>
                    <a:pt x="524" y="1"/>
                    <a:pt x="523" y="1"/>
                    <a:pt x="522" y="1"/>
                  </a:cubicBezTo>
                  <a:cubicBezTo>
                    <a:pt x="517" y="1"/>
                    <a:pt x="514" y="3"/>
                    <a:pt x="512" y="5"/>
                  </a:cubicBezTo>
                  <a:cubicBezTo>
                    <a:pt x="511" y="7"/>
                    <a:pt x="511" y="8"/>
                    <a:pt x="511" y="8"/>
                  </a:cubicBezTo>
                  <a:cubicBezTo>
                    <a:pt x="511" y="8"/>
                    <a:pt x="511" y="8"/>
                    <a:pt x="511" y="8"/>
                  </a:cubicBezTo>
                  <a:cubicBezTo>
                    <a:pt x="512" y="8"/>
                    <a:pt x="512" y="8"/>
                    <a:pt x="512" y="8"/>
                  </a:cubicBezTo>
                  <a:cubicBezTo>
                    <a:pt x="512" y="8"/>
                    <a:pt x="513" y="8"/>
                    <a:pt x="513" y="8"/>
                  </a:cubicBezTo>
                  <a:cubicBezTo>
                    <a:pt x="515" y="9"/>
                    <a:pt x="516" y="14"/>
                    <a:pt x="517" y="18"/>
                  </a:cubicBezTo>
                  <a:cubicBezTo>
                    <a:pt x="518" y="21"/>
                    <a:pt x="513" y="25"/>
                    <a:pt x="511" y="26"/>
                  </a:cubicBezTo>
                  <a:cubicBezTo>
                    <a:pt x="510" y="26"/>
                    <a:pt x="506" y="33"/>
                    <a:pt x="505" y="35"/>
                  </a:cubicBezTo>
                  <a:cubicBezTo>
                    <a:pt x="505" y="36"/>
                    <a:pt x="504" y="38"/>
                    <a:pt x="502" y="40"/>
                  </a:cubicBezTo>
                  <a:cubicBezTo>
                    <a:pt x="501" y="42"/>
                    <a:pt x="500" y="45"/>
                    <a:pt x="500" y="46"/>
                  </a:cubicBezTo>
                  <a:cubicBezTo>
                    <a:pt x="500" y="47"/>
                    <a:pt x="500" y="48"/>
                    <a:pt x="499" y="50"/>
                  </a:cubicBezTo>
                  <a:cubicBezTo>
                    <a:pt x="498" y="52"/>
                    <a:pt x="495" y="53"/>
                    <a:pt x="493" y="53"/>
                  </a:cubicBezTo>
                  <a:cubicBezTo>
                    <a:pt x="492" y="53"/>
                    <a:pt x="489" y="55"/>
                    <a:pt x="487" y="56"/>
                  </a:cubicBezTo>
                  <a:cubicBezTo>
                    <a:pt x="487" y="57"/>
                    <a:pt x="487" y="57"/>
                    <a:pt x="486" y="57"/>
                  </a:cubicBezTo>
                  <a:cubicBezTo>
                    <a:pt x="485" y="58"/>
                    <a:pt x="484" y="59"/>
                    <a:pt x="483" y="59"/>
                  </a:cubicBezTo>
                  <a:cubicBezTo>
                    <a:pt x="482" y="59"/>
                    <a:pt x="481" y="59"/>
                    <a:pt x="481" y="59"/>
                  </a:cubicBezTo>
                  <a:cubicBezTo>
                    <a:pt x="480" y="59"/>
                    <a:pt x="480" y="59"/>
                    <a:pt x="480" y="59"/>
                  </a:cubicBezTo>
                  <a:cubicBezTo>
                    <a:pt x="479" y="59"/>
                    <a:pt x="479" y="59"/>
                    <a:pt x="479" y="59"/>
                  </a:cubicBezTo>
                  <a:cubicBezTo>
                    <a:pt x="479" y="59"/>
                    <a:pt x="479" y="59"/>
                    <a:pt x="478" y="59"/>
                  </a:cubicBezTo>
                  <a:cubicBezTo>
                    <a:pt x="478" y="59"/>
                    <a:pt x="478" y="59"/>
                    <a:pt x="478" y="59"/>
                  </a:cubicBezTo>
                  <a:cubicBezTo>
                    <a:pt x="477" y="59"/>
                    <a:pt x="477" y="59"/>
                    <a:pt x="477" y="59"/>
                  </a:cubicBezTo>
                  <a:cubicBezTo>
                    <a:pt x="476" y="59"/>
                    <a:pt x="476" y="59"/>
                    <a:pt x="476" y="59"/>
                  </a:cubicBezTo>
                  <a:cubicBezTo>
                    <a:pt x="476" y="58"/>
                    <a:pt x="475" y="58"/>
                    <a:pt x="475" y="58"/>
                  </a:cubicBezTo>
                  <a:cubicBezTo>
                    <a:pt x="475" y="58"/>
                    <a:pt x="474" y="58"/>
                    <a:pt x="474" y="58"/>
                  </a:cubicBezTo>
                  <a:cubicBezTo>
                    <a:pt x="474" y="58"/>
                    <a:pt x="473" y="58"/>
                    <a:pt x="473" y="58"/>
                  </a:cubicBezTo>
                  <a:cubicBezTo>
                    <a:pt x="473" y="58"/>
                    <a:pt x="473" y="57"/>
                    <a:pt x="472" y="57"/>
                  </a:cubicBezTo>
                  <a:cubicBezTo>
                    <a:pt x="472" y="57"/>
                    <a:pt x="472" y="57"/>
                    <a:pt x="472" y="57"/>
                  </a:cubicBezTo>
                  <a:cubicBezTo>
                    <a:pt x="471" y="57"/>
                    <a:pt x="471" y="57"/>
                    <a:pt x="471" y="57"/>
                  </a:cubicBezTo>
                  <a:cubicBezTo>
                    <a:pt x="471" y="56"/>
                    <a:pt x="470" y="56"/>
                    <a:pt x="470" y="56"/>
                  </a:cubicBezTo>
                  <a:cubicBezTo>
                    <a:pt x="470" y="56"/>
                    <a:pt x="470" y="56"/>
                    <a:pt x="470" y="55"/>
                  </a:cubicBezTo>
                  <a:cubicBezTo>
                    <a:pt x="470" y="55"/>
                    <a:pt x="469" y="55"/>
                    <a:pt x="469" y="55"/>
                  </a:cubicBezTo>
                  <a:lnTo>
                    <a:pt x="461" y="71"/>
                  </a:ln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dirty="0">
                <a:latin typeface="Lato Light"/>
                <a:cs typeface="Lato Light"/>
              </a:endParaRPr>
            </a:p>
          </p:txBody>
        </p:sp>
        <p:sp>
          <p:nvSpPr>
            <p:cNvPr id="857" name="Freeform 1135"/>
            <p:cNvSpPr>
              <a:spLocks/>
            </p:cNvSpPr>
            <p:nvPr/>
          </p:nvSpPr>
          <p:spPr bwMode="auto">
            <a:xfrm>
              <a:off x="4429" y="2104"/>
              <a:ext cx="22" cy="16"/>
            </a:xfrm>
            <a:custGeom>
              <a:avLst/>
              <a:gdLst>
                <a:gd name="T0" fmla="*/ 2 w 23"/>
                <a:gd name="T1" fmla="*/ 6 h 17"/>
                <a:gd name="T2" fmla="*/ 2 w 23"/>
                <a:gd name="T3" fmla="*/ 13 h 17"/>
                <a:gd name="T4" fmla="*/ 8 w 23"/>
                <a:gd name="T5" fmla="*/ 17 h 17"/>
                <a:gd name="T6" fmla="*/ 17 w 23"/>
                <a:gd name="T7" fmla="*/ 13 h 17"/>
                <a:gd name="T8" fmla="*/ 20 w 23"/>
                <a:gd name="T9" fmla="*/ 5 h 17"/>
                <a:gd name="T10" fmla="*/ 23 w 23"/>
                <a:gd name="T11" fmla="*/ 0 h 17"/>
                <a:gd name="T12" fmla="*/ 20 w 23"/>
                <a:gd name="T13" fmla="*/ 0 h 17"/>
                <a:gd name="T14" fmla="*/ 15 w 23"/>
                <a:gd name="T15" fmla="*/ 0 h 17"/>
                <a:gd name="T16" fmla="*/ 11 w 23"/>
                <a:gd name="T17" fmla="*/ 1 h 17"/>
                <a:gd name="T18" fmla="*/ 2 w 23"/>
                <a:gd name="T19" fmla="*/ 6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17">
                  <a:moveTo>
                    <a:pt x="2" y="6"/>
                  </a:moveTo>
                  <a:cubicBezTo>
                    <a:pt x="0" y="8"/>
                    <a:pt x="0" y="11"/>
                    <a:pt x="2" y="13"/>
                  </a:cubicBezTo>
                  <a:cubicBezTo>
                    <a:pt x="3" y="15"/>
                    <a:pt x="5" y="17"/>
                    <a:pt x="8" y="17"/>
                  </a:cubicBezTo>
                  <a:cubicBezTo>
                    <a:pt x="12" y="17"/>
                    <a:pt x="17" y="14"/>
                    <a:pt x="17" y="13"/>
                  </a:cubicBezTo>
                  <a:cubicBezTo>
                    <a:pt x="17" y="10"/>
                    <a:pt x="19" y="8"/>
                    <a:pt x="20" y="5"/>
                  </a:cubicBezTo>
                  <a:cubicBezTo>
                    <a:pt x="21" y="4"/>
                    <a:pt x="23" y="2"/>
                    <a:pt x="23" y="0"/>
                  </a:cubicBezTo>
                  <a:cubicBezTo>
                    <a:pt x="22" y="0"/>
                    <a:pt x="22" y="0"/>
                    <a:pt x="20" y="0"/>
                  </a:cubicBezTo>
                  <a:cubicBezTo>
                    <a:pt x="18" y="0"/>
                    <a:pt x="16" y="0"/>
                    <a:pt x="15" y="0"/>
                  </a:cubicBezTo>
                  <a:cubicBezTo>
                    <a:pt x="13" y="0"/>
                    <a:pt x="12" y="1"/>
                    <a:pt x="11" y="1"/>
                  </a:cubicBezTo>
                  <a:cubicBezTo>
                    <a:pt x="9" y="1"/>
                    <a:pt x="4" y="3"/>
                    <a:pt x="2" y="6"/>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dirty="0">
                <a:latin typeface="Lato Light"/>
                <a:cs typeface="Lato Light"/>
              </a:endParaRPr>
            </a:p>
          </p:txBody>
        </p:sp>
        <p:sp>
          <p:nvSpPr>
            <p:cNvPr id="858" name="Freeform 1136"/>
            <p:cNvSpPr>
              <a:spLocks/>
            </p:cNvSpPr>
            <p:nvPr/>
          </p:nvSpPr>
          <p:spPr bwMode="auto">
            <a:xfrm>
              <a:off x="4553" y="2045"/>
              <a:ext cx="20" cy="30"/>
            </a:xfrm>
            <a:custGeom>
              <a:avLst/>
              <a:gdLst>
                <a:gd name="T0" fmla="*/ 6 w 21"/>
                <a:gd name="T1" fmla="*/ 32 h 32"/>
                <a:gd name="T2" fmla="*/ 19 w 21"/>
                <a:gd name="T3" fmla="*/ 1 h 32"/>
                <a:gd name="T4" fmla="*/ 18 w 21"/>
                <a:gd name="T5" fmla="*/ 0 h 32"/>
                <a:gd name="T6" fmla="*/ 3 w 21"/>
                <a:gd name="T7" fmla="*/ 16 h 32"/>
                <a:gd name="T8" fmla="*/ 6 w 21"/>
                <a:gd name="T9" fmla="*/ 32 h 32"/>
              </a:gdLst>
              <a:ahLst/>
              <a:cxnLst>
                <a:cxn ang="0">
                  <a:pos x="T0" y="T1"/>
                </a:cxn>
                <a:cxn ang="0">
                  <a:pos x="T2" y="T3"/>
                </a:cxn>
                <a:cxn ang="0">
                  <a:pos x="T4" y="T5"/>
                </a:cxn>
                <a:cxn ang="0">
                  <a:pos x="T6" y="T7"/>
                </a:cxn>
                <a:cxn ang="0">
                  <a:pos x="T8" y="T9"/>
                </a:cxn>
              </a:cxnLst>
              <a:rect l="0" t="0" r="r" b="b"/>
              <a:pathLst>
                <a:path w="21" h="32">
                  <a:moveTo>
                    <a:pt x="6" y="32"/>
                  </a:moveTo>
                  <a:cubicBezTo>
                    <a:pt x="10" y="28"/>
                    <a:pt x="21" y="4"/>
                    <a:pt x="19" y="1"/>
                  </a:cubicBezTo>
                  <a:cubicBezTo>
                    <a:pt x="19" y="0"/>
                    <a:pt x="18" y="0"/>
                    <a:pt x="18" y="0"/>
                  </a:cubicBezTo>
                  <a:cubicBezTo>
                    <a:pt x="14" y="0"/>
                    <a:pt x="5" y="6"/>
                    <a:pt x="3" y="16"/>
                  </a:cubicBezTo>
                  <a:cubicBezTo>
                    <a:pt x="0" y="26"/>
                    <a:pt x="4" y="31"/>
                    <a:pt x="6" y="32"/>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dirty="0">
                <a:latin typeface="Lato Light"/>
                <a:cs typeface="Lato Light"/>
              </a:endParaRPr>
            </a:p>
          </p:txBody>
        </p:sp>
        <p:sp>
          <p:nvSpPr>
            <p:cNvPr id="859" name="Freeform 1137"/>
            <p:cNvSpPr>
              <a:spLocks/>
            </p:cNvSpPr>
            <p:nvPr/>
          </p:nvSpPr>
          <p:spPr bwMode="auto">
            <a:xfrm>
              <a:off x="4573" y="2218"/>
              <a:ext cx="48" cy="44"/>
            </a:xfrm>
            <a:custGeom>
              <a:avLst/>
              <a:gdLst>
                <a:gd name="T0" fmla="*/ 43 w 51"/>
                <a:gd name="T1" fmla="*/ 0 h 46"/>
                <a:gd name="T2" fmla="*/ 41 w 51"/>
                <a:gd name="T3" fmla="*/ 1 h 46"/>
                <a:gd name="T4" fmla="*/ 41 w 51"/>
                <a:gd name="T5" fmla="*/ 2 h 46"/>
                <a:gd name="T6" fmla="*/ 42 w 51"/>
                <a:gd name="T7" fmla="*/ 6 h 46"/>
                <a:gd name="T8" fmla="*/ 38 w 51"/>
                <a:gd name="T9" fmla="*/ 8 h 46"/>
                <a:gd name="T10" fmla="*/ 35 w 51"/>
                <a:gd name="T11" fmla="*/ 9 h 46"/>
                <a:gd name="T12" fmla="*/ 30 w 51"/>
                <a:gd name="T13" fmla="*/ 14 h 46"/>
                <a:gd name="T14" fmla="*/ 29 w 51"/>
                <a:gd name="T15" fmla="*/ 14 h 46"/>
                <a:gd name="T16" fmla="*/ 28 w 51"/>
                <a:gd name="T17" fmla="*/ 17 h 46"/>
                <a:gd name="T18" fmla="*/ 25 w 51"/>
                <a:gd name="T19" fmla="*/ 18 h 46"/>
                <a:gd name="T20" fmla="*/ 16 w 51"/>
                <a:gd name="T21" fmla="*/ 13 h 46"/>
                <a:gd name="T22" fmla="*/ 11 w 51"/>
                <a:gd name="T23" fmla="*/ 16 h 46"/>
                <a:gd name="T24" fmla="*/ 4 w 51"/>
                <a:gd name="T25" fmla="*/ 21 h 46"/>
                <a:gd name="T26" fmla="*/ 1 w 51"/>
                <a:gd name="T27" fmla="*/ 25 h 46"/>
                <a:gd name="T28" fmla="*/ 0 w 51"/>
                <a:gd name="T29" fmla="*/ 29 h 46"/>
                <a:gd name="T30" fmla="*/ 3 w 51"/>
                <a:gd name="T31" fmla="*/ 27 h 46"/>
                <a:gd name="T32" fmla="*/ 9 w 51"/>
                <a:gd name="T33" fmla="*/ 24 h 46"/>
                <a:gd name="T34" fmla="*/ 10 w 51"/>
                <a:gd name="T35" fmla="*/ 24 h 46"/>
                <a:gd name="T36" fmla="*/ 11 w 51"/>
                <a:gd name="T37" fmla="*/ 23 h 46"/>
                <a:gd name="T38" fmla="*/ 16 w 51"/>
                <a:gd name="T39" fmla="*/ 20 h 46"/>
                <a:gd name="T40" fmla="*/ 18 w 51"/>
                <a:gd name="T41" fmla="*/ 21 h 46"/>
                <a:gd name="T42" fmla="*/ 23 w 51"/>
                <a:gd name="T43" fmla="*/ 31 h 46"/>
                <a:gd name="T44" fmla="*/ 27 w 51"/>
                <a:gd name="T45" fmla="*/ 40 h 46"/>
                <a:gd name="T46" fmla="*/ 36 w 51"/>
                <a:gd name="T47" fmla="*/ 44 h 46"/>
                <a:gd name="T48" fmla="*/ 38 w 51"/>
                <a:gd name="T49" fmla="*/ 46 h 46"/>
                <a:gd name="T50" fmla="*/ 37 w 51"/>
                <a:gd name="T51" fmla="*/ 40 h 46"/>
                <a:gd name="T52" fmla="*/ 36 w 51"/>
                <a:gd name="T53" fmla="*/ 33 h 46"/>
                <a:gd name="T54" fmla="*/ 43 w 51"/>
                <a:gd name="T55" fmla="*/ 29 h 46"/>
                <a:gd name="T56" fmla="*/ 49 w 51"/>
                <a:gd name="T57" fmla="*/ 27 h 46"/>
                <a:gd name="T58" fmla="*/ 48 w 51"/>
                <a:gd name="T59" fmla="*/ 15 h 46"/>
                <a:gd name="T60" fmla="*/ 46 w 51"/>
                <a:gd name="T61" fmla="*/ 4 h 46"/>
                <a:gd name="T62" fmla="*/ 43 w 51"/>
                <a:gd name="T63"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1" h="46">
                  <a:moveTo>
                    <a:pt x="43" y="0"/>
                  </a:moveTo>
                  <a:cubicBezTo>
                    <a:pt x="42" y="0"/>
                    <a:pt x="41" y="1"/>
                    <a:pt x="41" y="1"/>
                  </a:cubicBezTo>
                  <a:cubicBezTo>
                    <a:pt x="41" y="1"/>
                    <a:pt x="41" y="2"/>
                    <a:pt x="41" y="2"/>
                  </a:cubicBezTo>
                  <a:cubicBezTo>
                    <a:pt x="42" y="3"/>
                    <a:pt x="43" y="4"/>
                    <a:pt x="42" y="6"/>
                  </a:cubicBezTo>
                  <a:cubicBezTo>
                    <a:pt x="41" y="7"/>
                    <a:pt x="40" y="8"/>
                    <a:pt x="38" y="8"/>
                  </a:cubicBezTo>
                  <a:cubicBezTo>
                    <a:pt x="36" y="8"/>
                    <a:pt x="35" y="8"/>
                    <a:pt x="35" y="9"/>
                  </a:cubicBezTo>
                  <a:cubicBezTo>
                    <a:pt x="35" y="13"/>
                    <a:pt x="31" y="14"/>
                    <a:pt x="30" y="14"/>
                  </a:cubicBezTo>
                  <a:cubicBezTo>
                    <a:pt x="29" y="14"/>
                    <a:pt x="29" y="14"/>
                    <a:pt x="29" y="14"/>
                  </a:cubicBezTo>
                  <a:cubicBezTo>
                    <a:pt x="29" y="15"/>
                    <a:pt x="28" y="16"/>
                    <a:pt x="28" y="17"/>
                  </a:cubicBezTo>
                  <a:cubicBezTo>
                    <a:pt x="27" y="17"/>
                    <a:pt x="27" y="18"/>
                    <a:pt x="25" y="18"/>
                  </a:cubicBezTo>
                  <a:cubicBezTo>
                    <a:pt x="22" y="18"/>
                    <a:pt x="17" y="14"/>
                    <a:pt x="16" y="13"/>
                  </a:cubicBezTo>
                  <a:cubicBezTo>
                    <a:pt x="15" y="13"/>
                    <a:pt x="13" y="15"/>
                    <a:pt x="11" y="16"/>
                  </a:cubicBezTo>
                  <a:cubicBezTo>
                    <a:pt x="9" y="18"/>
                    <a:pt x="7" y="20"/>
                    <a:pt x="4" y="21"/>
                  </a:cubicBezTo>
                  <a:cubicBezTo>
                    <a:pt x="3" y="21"/>
                    <a:pt x="2" y="23"/>
                    <a:pt x="1" y="25"/>
                  </a:cubicBezTo>
                  <a:cubicBezTo>
                    <a:pt x="0" y="26"/>
                    <a:pt x="0" y="28"/>
                    <a:pt x="0" y="29"/>
                  </a:cubicBezTo>
                  <a:cubicBezTo>
                    <a:pt x="1" y="28"/>
                    <a:pt x="2" y="28"/>
                    <a:pt x="3" y="27"/>
                  </a:cubicBezTo>
                  <a:cubicBezTo>
                    <a:pt x="5" y="25"/>
                    <a:pt x="6" y="24"/>
                    <a:pt x="9" y="24"/>
                  </a:cubicBezTo>
                  <a:cubicBezTo>
                    <a:pt x="10" y="24"/>
                    <a:pt x="10" y="24"/>
                    <a:pt x="10" y="24"/>
                  </a:cubicBezTo>
                  <a:cubicBezTo>
                    <a:pt x="10" y="24"/>
                    <a:pt x="11" y="23"/>
                    <a:pt x="11" y="23"/>
                  </a:cubicBezTo>
                  <a:cubicBezTo>
                    <a:pt x="12" y="22"/>
                    <a:pt x="13" y="20"/>
                    <a:pt x="16" y="20"/>
                  </a:cubicBezTo>
                  <a:cubicBezTo>
                    <a:pt x="17" y="20"/>
                    <a:pt x="17" y="20"/>
                    <a:pt x="18" y="21"/>
                  </a:cubicBezTo>
                  <a:cubicBezTo>
                    <a:pt x="22" y="21"/>
                    <a:pt x="23" y="26"/>
                    <a:pt x="23" y="31"/>
                  </a:cubicBezTo>
                  <a:cubicBezTo>
                    <a:pt x="24" y="36"/>
                    <a:pt x="25" y="40"/>
                    <a:pt x="27" y="40"/>
                  </a:cubicBezTo>
                  <a:cubicBezTo>
                    <a:pt x="32" y="41"/>
                    <a:pt x="35" y="43"/>
                    <a:pt x="36" y="44"/>
                  </a:cubicBezTo>
                  <a:cubicBezTo>
                    <a:pt x="37" y="45"/>
                    <a:pt x="38" y="46"/>
                    <a:pt x="38" y="46"/>
                  </a:cubicBezTo>
                  <a:cubicBezTo>
                    <a:pt x="38" y="45"/>
                    <a:pt x="38" y="42"/>
                    <a:pt x="37" y="40"/>
                  </a:cubicBezTo>
                  <a:cubicBezTo>
                    <a:pt x="37" y="37"/>
                    <a:pt x="36" y="35"/>
                    <a:pt x="36" y="33"/>
                  </a:cubicBezTo>
                  <a:cubicBezTo>
                    <a:pt x="37" y="30"/>
                    <a:pt x="40" y="30"/>
                    <a:pt x="43" y="29"/>
                  </a:cubicBezTo>
                  <a:cubicBezTo>
                    <a:pt x="45" y="29"/>
                    <a:pt x="47" y="29"/>
                    <a:pt x="49" y="27"/>
                  </a:cubicBezTo>
                  <a:cubicBezTo>
                    <a:pt x="51" y="25"/>
                    <a:pt x="49" y="20"/>
                    <a:pt x="48" y="15"/>
                  </a:cubicBezTo>
                  <a:cubicBezTo>
                    <a:pt x="47" y="11"/>
                    <a:pt x="46" y="7"/>
                    <a:pt x="46" y="4"/>
                  </a:cubicBezTo>
                  <a:cubicBezTo>
                    <a:pt x="46" y="1"/>
                    <a:pt x="44" y="0"/>
                    <a:pt x="43" y="0"/>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dirty="0">
                <a:latin typeface="Lato Light"/>
                <a:cs typeface="Lato Light"/>
              </a:endParaRPr>
            </a:p>
          </p:txBody>
        </p:sp>
        <p:sp>
          <p:nvSpPr>
            <p:cNvPr id="860" name="Freeform 1138"/>
            <p:cNvSpPr>
              <a:spLocks/>
            </p:cNvSpPr>
            <p:nvPr/>
          </p:nvSpPr>
          <p:spPr bwMode="auto">
            <a:xfrm>
              <a:off x="4551" y="2121"/>
              <a:ext cx="25" cy="49"/>
            </a:xfrm>
            <a:custGeom>
              <a:avLst/>
              <a:gdLst>
                <a:gd name="T0" fmla="*/ 6 w 26"/>
                <a:gd name="T1" fmla="*/ 40 h 51"/>
                <a:gd name="T2" fmla="*/ 6 w 26"/>
                <a:gd name="T3" fmla="*/ 49 h 51"/>
                <a:gd name="T4" fmla="*/ 6 w 26"/>
                <a:gd name="T5" fmla="*/ 50 h 51"/>
                <a:gd name="T6" fmla="*/ 9 w 26"/>
                <a:gd name="T7" fmla="*/ 51 h 51"/>
                <a:gd name="T8" fmla="*/ 15 w 26"/>
                <a:gd name="T9" fmla="*/ 50 h 51"/>
                <a:gd name="T10" fmla="*/ 18 w 26"/>
                <a:gd name="T11" fmla="*/ 49 h 51"/>
                <a:gd name="T12" fmla="*/ 18 w 26"/>
                <a:gd name="T13" fmla="*/ 46 h 51"/>
                <a:gd name="T14" fmla="*/ 16 w 26"/>
                <a:gd name="T15" fmla="*/ 40 h 51"/>
                <a:gd name="T16" fmla="*/ 22 w 26"/>
                <a:gd name="T17" fmla="*/ 24 h 51"/>
                <a:gd name="T18" fmla="*/ 24 w 26"/>
                <a:gd name="T19" fmla="*/ 22 h 51"/>
                <a:gd name="T20" fmla="*/ 24 w 26"/>
                <a:gd name="T21" fmla="*/ 11 h 51"/>
                <a:gd name="T22" fmla="*/ 22 w 26"/>
                <a:gd name="T23" fmla="*/ 4 h 51"/>
                <a:gd name="T24" fmla="*/ 23 w 26"/>
                <a:gd name="T25" fmla="*/ 3 h 51"/>
                <a:gd name="T26" fmla="*/ 16 w 26"/>
                <a:gd name="T27" fmla="*/ 2 h 51"/>
                <a:gd name="T28" fmla="*/ 7 w 26"/>
                <a:gd name="T29" fmla="*/ 1 h 51"/>
                <a:gd name="T30" fmla="*/ 6 w 26"/>
                <a:gd name="T31" fmla="*/ 16 h 51"/>
                <a:gd name="T32" fmla="*/ 5 w 26"/>
                <a:gd name="T33" fmla="*/ 27 h 51"/>
                <a:gd name="T34" fmla="*/ 0 w 26"/>
                <a:gd name="T35" fmla="*/ 27 h 51"/>
                <a:gd name="T36" fmla="*/ 2 w 26"/>
                <a:gd name="T37" fmla="*/ 38 h 51"/>
                <a:gd name="T38" fmla="*/ 6 w 26"/>
                <a:gd name="T39" fmla="*/ 4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6" h="51">
                  <a:moveTo>
                    <a:pt x="6" y="40"/>
                  </a:moveTo>
                  <a:cubicBezTo>
                    <a:pt x="7" y="42"/>
                    <a:pt x="7" y="45"/>
                    <a:pt x="6" y="49"/>
                  </a:cubicBezTo>
                  <a:cubicBezTo>
                    <a:pt x="6" y="49"/>
                    <a:pt x="6" y="50"/>
                    <a:pt x="6" y="50"/>
                  </a:cubicBezTo>
                  <a:cubicBezTo>
                    <a:pt x="7" y="51"/>
                    <a:pt x="8" y="51"/>
                    <a:pt x="9" y="51"/>
                  </a:cubicBezTo>
                  <a:cubicBezTo>
                    <a:pt x="11" y="51"/>
                    <a:pt x="13" y="51"/>
                    <a:pt x="15" y="50"/>
                  </a:cubicBezTo>
                  <a:cubicBezTo>
                    <a:pt x="16" y="50"/>
                    <a:pt x="17" y="49"/>
                    <a:pt x="18" y="49"/>
                  </a:cubicBezTo>
                  <a:cubicBezTo>
                    <a:pt x="18" y="48"/>
                    <a:pt x="18" y="47"/>
                    <a:pt x="18" y="46"/>
                  </a:cubicBezTo>
                  <a:cubicBezTo>
                    <a:pt x="17" y="44"/>
                    <a:pt x="17" y="42"/>
                    <a:pt x="16" y="40"/>
                  </a:cubicBezTo>
                  <a:cubicBezTo>
                    <a:pt x="11" y="35"/>
                    <a:pt x="17" y="29"/>
                    <a:pt x="22" y="24"/>
                  </a:cubicBezTo>
                  <a:cubicBezTo>
                    <a:pt x="22" y="23"/>
                    <a:pt x="23" y="22"/>
                    <a:pt x="24" y="22"/>
                  </a:cubicBezTo>
                  <a:cubicBezTo>
                    <a:pt x="26" y="19"/>
                    <a:pt x="25" y="15"/>
                    <a:pt x="24" y="11"/>
                  </a:cubicBezTo>
                  <a:cubicBezTo>
                    <a:pt x="23" y="8"/>
                    <a:pt x="22" y="6"/>
                    <a:pt x="22" y="4"/>
                  </a:cubicBezTo>
                  <a:cubicBezTo>
                    <a:pt x="23" y="4"/>
                    <a:pt x="23" y="3"/>
                    <a:pt x="23" y="3"/>
                  </a:cubicBezTo>
                  <a:cubicBezTo>
                    <a:pt x="21" y="3"/>
                    <a:pt x="19" y="3"/>
                    <a:pt x="16" y="2"/>
                  </a:cubicBezTo>
                  <a:cubicBezTo>
                    <a:pt x="13" y="1"/>
                    <a:pt x="9" y="0"/>
                    <a:pt x="7" y="1"/>
                  </a:cubicBezTo>
                  <a:cubicBezTo>
                    <a:pt x="6" y="2"/>
                    <a:pt x="6" y="12"/>
                    <a:pt x="6" y="16"/>
                  </a:cubicBezTo>
                  <a:cubicBezTo>
                    <a:pt x="6" y="23"/>
                    <a:pt x="7" y="26"/>
                    <a:pt x="5" y="27"/>
                  </a:cubicBezTo>
                  <a:cubicBezTo>
                    <a:pt x="4" y="28"/>
                    <a:pt x="1" y="28"/>
                    <a:pt x="0" y="27"/>
                  </a:cubicBezTo>
                  <a:cubicBezTo>
                    <a:pt x="0" y="30"/>
                    <a:pt x="1" y="36"/>
                    <a:pt x="2" y="38"/>
                  </a:cubicBezTo>
                  <a:cubicBezTo>
                    <a:pt x="3" y="38"/>
                    <a:pt x="5" y="39"/>
                    <a:pt x="6" y="40"/>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dirty="0">
                <a:latin typeface="Lato Light"/>
                <a:cs typeface="Lato Light"/>
              </a:endParaRPr>
            </a:p>
          </p:txBody>
        </p:sp>
        <p:sp>
          <p:nvSpPr>
            <p:cNvPr id="861" name="Freeform 1139"/>
            <p:cNvSpPr>
              <a:spLocks/>
            </p:cNvSpPr>
            <p:nvPr/>
          </p:nvSpPr>
          <p:spPr bwMode="auto">
            <a:xfrm>
              <a:off x="4572" y="2169"/>
              <a:ext cx="38" cy="41"/>
            </a:xfrm>
            <a:custGeom>
              <a:avLst/>
              <a:gdLst>
                <a:gd name="T0" fmla="*/ 4 w 40"/>
                <a:gd name="T1" fmla="*/ 3 h 43"/>
                <a:gd name="T2" fmla="*/ 19 w 40"/>
                <a:gd name="T3" fmla="*/ 11 h 43"/>
                <a:gd name="T4" fmla="*/ 20 w 40"/>
                <a:gd name="T5" fmla="*/ 16 h 43"/>
                <a:gd name="T6" fmla="*/ 20 w 40"/>
                <a:gd name="T7" fmla="*/ 23 h 43"/>
                <a:gd name="T8" fmla="*/ 23 w 40"/>
                <a:gd name="T9" fmla="*/ 22 h 43"/>
                <a:gd name="T10" fmla="*/ 28 w 40"/>
                <a:gd name="T11" fmla="*/ 25 h 43"/>
                <a:gd name="T12" fmla="*/ 27 w 40"/>
                <a:gd name="T13" fmla="*/ 31 h 43"/>
                <a:gd name="T14" fmla="*/ 30 w 40"/>
                <a:gd name="T15" fmla="*/ 37 h 43"/>
                <a:gd name="T16" fmla="*/ 33 w 40"/>
                <a:gd name="T17" fmla="*/ 43 h 43"/>
                <a:gd name="T18" fmla="*/ 33 w 40"/>
                <a:gd name="T19" fmla="*/ 42 h 43"/>
                <a:gd name="T20" fmla="*/ 37 w 40"/>
                <a:gd name="T21" fmla="*/ 34 h 43"/>
                <a:gd name="T22" fmla="*/ 39 w 40"/>
                <a:gd name="T23" fmla="*/ 33 h 43"/>
                <a:gd name="T24" fmla="*/ 37 w 40"/>
                <a:gd name="T25" fmla="*/ 26 h 43"/>
                <a:gd name="T26" fmla="*/ 35 w 40"/>
                <a:gd name="T27" fmla="*/ 22 h 43"/>
                <a:gd name="T28" fmla="*/ 29 w 40"/>
                <a:gd name="T29" fmla="*/ 18 h 43"/>
                <a:gd name="T30" fmla="*/ 22 w 40"/>
                <a:gd name="T31" fmla="*/ 12 h 43"/>
                <a:gd name="T32" fmla="*/ 19 w 40"/>
                <a:gd name="T33" fmla="*/ 7 h 43"/>
                <a:gd name="T34" fmla="*/ 15 w 40"/>
                <a:gd name="T35" fmla="*/ 2 h 43"/>
                <a:gd name="T36" fmla="*/ 7 w 40"/>
                <a:gd name="T37" fmla="*/ 0 h 43"/>
                <a:gd name="T38" fmla="*/ 2 w 40"/>
                <a:gd name="T39" fmla="*/ 1 h 43"/>
                <a:gd name="T40" fmla="*/ 0 w 40"/>
                <a:gd name="T41" fmla="*/ 2 h 43"/>
                <a:gd name="T42" fmla="*/ 1 w 40"/>
                <a:gd name="T43" fmla="*/ 2 h 43"/>
                <a:gd name="T44" fmla="*/ 4 w 40"/>
                <a:gd name="T45" fmla="*/ 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0" h="43">
                  <a:moveTo>
                    <a:pt x="4" y="3"/>
                  </a:moveTo>
                  <a:cubicBezTo>
                    <a:pt x="9" y="2"/>
                    <a:pt x="16" y="7"/>
                    <a:pt x="19" y="11"/>
                  </a:cubicBezTo>
                  <a:cubicBezTo>
                    <a:pt x="20" y="13"/>
                    <a:pt x="20" y="15"/>
                    <a:pt x="20" y="16"/>
                  </a:cubicBezTo>
                  <a:cubicBezTo>
                    <a:pt x="19" y="18"/>
                    <a:pt x="19" y="22"/>
                    <a:pt x="20" y="23"/>
                  </a:cubicBezTo>
                  <a:cubicBezTo>
                    <a:pt x="21" y="23"/>
                    <a:pt x="22" y="22"/>
                    <a:pt x="23" y="22"/>
                  </a:cubicBezTo>
                  <a:cubicBezTo>
                    <a:pt x="25" y="22"/>
                    <a:pt x="27" y="23"/>
                    <a:pt x="28" y="25"/>
                  </a:cubicBezTo>
                  <a:cubicBezTo>
                    <a:pt x="29" y="27"/>
                    <a:pt x="29" y="29"/>
                    <a:pt x="27" y="31"/>
                  </a:cubicBezTo>
                  <a:cubicBezTo>
                    <a:pt x="27" y="33"/>
                    <a:pt x="27" y="34"/>
                    <a:pt x="30" y="37"/>
                  </a:cubicBezTo>
                  <a:cubicBezTo>
                    <a:pt x="31" y="39"/>
                    <a:pt x="32" y="41"/>
                    <a:pt x="33" y="43"/>
                  </a:cubicBezTo>
                  <a:cubicBezTo>
                    <a:pt x="33" y="42"/>
                    <a:pt x="33" y="42"/>
                    <a:pt x="33" y="42"/>
                  </a:cubicBezTo>
                  <a:cubicBezTo>
                    <a:pt x="32" y="37"/>
                    <a:pt x="34" y="36"/>
                    <a:pt x="37" y="34"/>
                  </a:cubicBezTo>
                  <a:cubicBezTo>
                    <a:pt x="37" y="34"/>
                    <a:pt x="38" y="34"/>
                    <a:pt x="39" y="33"/>
                  </a:cubicBezTo>
                  <a:cubicBezTo>
                    <a:pt x="40" y="32"/>
                    <a:pt x="40" y="31"/>
                    <a:pt x="37" y="26"/>
                  </a:cubicBezTo>
                  <a:cubicBezTo>
                    <a:pt x="37" y="24"/>
                    <a:pt x="36" y="23"/>
                    <a:pt x="35" y="22"/>
                  </a:cubicBezTo>
                  <a:cubicBezTo>
                    <a:pt x="34" y="20"/>
                    <a:pt x="32" y="19"/>
                    <a:pt x="29" y="18"/>
                  </a:cubicBezTo>
                  <a:cubicBezTo>
                    <a:pt x="26" y="17"/>
                    <a:pt x="22" y="16"/>
                    <a:pt x="22" y="12"/>
                  </a:cubicBezTo>
                  <a:cubicBezTo>
                    <a:pt x="22" y="10"/>
                    <a:pt x="21" y="9"/>
                    <a:pt x="19" y="7"/>
                  </a:cubicBezTo>
                  <a:cubicBezTo>
                    <a:pt x="17" y="6"/>
                    <a:pt x="15" y="4"/>
                    <a:pt x="15" y="2"/>
                  </a:cubicBezTo>
                  <a:cubicBezTo>
                    <a:pt x="14" y="2"/>
                    <a:pt x="11" y="0"/>
                    <a:pt x="7" y="0"/>
                  </a:cubicBezTo>
                  <a:cubicBezTo>
                    <a:pt x="5" y="0"/>
                    <a:pt x="3" y="0"/>
                    <a:pt x="2" y="1"/>
                  </a:cubicBezTo>
                  <a:cubicBezTo>
                    <a:pt x="1" y="1"/>
                    <a:pt x="1" y="2"/>
                    <a:pt x="0" y="2"/>
                  </a:cubicBezTo>
                  <a:cubicBezTo>
                    <a:pt x="0" y="2"/>
                    <a:pt x="1" y="2"/>
                    <a:pt x="1" y="2"/>
                  </a:cubicBezTo>
                  <a:cubicBezTo>
                    <a:pt x="1" y="3"/>
                    <a:pt x="2" y="4"/>
                    <a:pt x="4" y="3"/>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dirty="0">
                <a:latin typeface="Lato Light"/>
                <a:cs typeface="Lato Light"/>
              </a:endParaRPr>
            </a:p>
          </p:txBody>
        </p:sp>
        <p:sp>
          <p:nvSpPr>
            <p:cNvPr id="862" name="Freeform 1140"/>
            <p:cNvSpPr>
              <a:spLocks/>
            </p:cNvSpPr>
            <p:nvPr/>
          </p:nvSpPr>
          <p:spPr bwMode="auto">
            <a:xfrm>
              <a:off x="4571" y="2195"/>
              <a:ext cx="20" cy="28"/>
            </a:xfrm>
            <a:custGeom>
              <a:avLst/>
              <a:gdLst>
                <a:gd name="T0" fmla="*/ 19 w 21"/>
                <a:gd name="T1" fmla="*/ 15 h 30"/>
                <a:gd name="T2" fmla="*/ 18 w 21"/>
                <a:gd name="T3" fmla="*/ 15 h 30"/>
                <a:gd name="T4" fmla="*/ 17 w 21"/>
                <a:gd name="T5" fmla="*/ 14 h 30"/>
                <a:gd name="T6" fmla="*/ 17 w 21"/>
                <a:gd name="T7" fmla="*/ 11 h 30"/>
                <a:gd name="T8" fmla="*/ 15 w 21"/>
                <a:gd name="T9" fmla="*/ 8 h 30"/>
                <a:gd name="T10" fmla="*/ 2 w 21"/>
                <a:gd name="T11" fmla="*/ 0 h 30"/>
                <a:gd name="T12" fmla="*/ 1 w 21"/>
                <a:gd name="T13" fmla="*/ 3 h 30"/>
                <a:gd name="T14" fmla="*/ 2 w 21"/>
                <a:gd name="T15" fmla="*/ 12 h 30"/>
                <a:gd name="T16" fmla="*/ 3 w 21"/>
                <a:gd name="T17" fmla="*/ 11 h 30"/>
                <a:gd name="T18" fmla="*/ 6 w 21"/>
                <a:gd name="T19" fmla="*/ 10 h 30"/>
                <a:gd name="T20" fmla="*/ 9 w 21"/>
                <a:gd name="T21" fmla="*/ 8 h 30"/>
                <a:gd name="T22" fmla="*/ 11 w 21"/>
                <a:gd name="T23" fmla="*/ 10 h 30"/>
                <a:gd name="T24" fmla="*/ 11 w 21"/>
                <a:gd name="T25" fmla="*/ 21 h 30"/>
                <a:gd name="T26" fmla="*/ 10 w 21"/>
                <a:gd name="T27" fmla="*/ 27 h 30"/>
                <a:gd name="T28" fmla="*/ 11 w 21"/>
                <a:gd name="T29" fmla="*/ 30 h 30"/>
                <a:gd name="T30" fmla="*/ 12 w 21"/>
                <a:gd name="T31" fmla="*/ 30 h 30"/>
                <a:gd name="T32" fmla="*/ 15 w 21"/>
                <a:gd name="T33" fmla="*/ 27 h 30"/>
                <a:gd name="T34" fmla="*/ 21 w 21"/>
                <a:gd name="T35" fmla="*/ 15 h 30"/>
                <a:gd name="T36" fmla="*/ 21 w 21"/>
                <a:gd name="T37" fmla="*/ 15 h 30"/>
                <a:gd name="T38" fmla="*/ 19 w 21"/>
                <a:gd name="T39" fmla="*/ 1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1" h="30">
                  <a:moveTo>
                    <a:pt x="19" y="15"/>
                  </a:moveTo>
                  <a:cubicBezTo>
                    <a:pt x="18" y="15"/>
                    <a:pt x="18" y="15"/>
                    <a:pt x="18" y="15"/>
                  </a:cubicBezTo>
                  <a:cubicBezTo>
                    <a:pt x="17" y="14"/>
                    <a:pt x="17" y="14"/>
                    <a:pt x="17" y="14"/>
                  </a:cubicBezTo>
                  <a:cubicBezTo>
                    <a:pt x="16" y="13"/>
                    <a:pt x="17" y="12"/>
                    <a:pt x="17" y="11"/>
                  </a:cubicBezTo>
                  <a:cubicBezTo>
                    <a:pt x="17" y="11"/>
                    <a:pt x="16" y="10"/>
                    <a:pt x="15" y="8"/>
                  </a:cubicBezTo>
                  <a:cubicBezTo>
                    <a:pt x="11" y="4"/>
                    <a:pt x="5" y="0"/>
                    <a:pt x="2" y="0"/>
                  </a:cubicBezTo>
                  <a:cubicBezTo>
                    <a:pt x="2" y="0"/>
                    <a:pt x="1" y="1"/>
                    <a:pt x="1" y="3"/>
                  </a:cubicBezTo>
                  <a:cubicBezTo>
                    <a:pt x="0" y="7"/>
                    <a:pt x="1" y="11"/>
                    <a:pt x="2" y="12"/>
                  </a:cubicBezTo>
                  <a:cubicBezTo>
                    <a:pt x="2" y="12"/>
                    <a:pt x="3" y="11"/>
                    <a:pt x="3" y="11"/>
                  </a:cubicBezTo>
                  <a:cubicBezTo>
                    <a:pt x="6" y="11"/>
                    <a:pt x="6" y="11"/>
                    <a:pt x="6" y="10"/>
                  </a:cubicBezTo>
                  <a:cubicBezTo>
                    <a:pt x="7" y="8"/>
                    <a:pt x="8" y="8"/>
                    <a:pt x="9" y="8"/>
                  </a:cubicBezTo>
                  <a:cubicBezTo>
                    <a:pt x="10" y="8"/>
                    <a:pt x="11" y="9"/>
                    <a:pt x="11" y="10"/>
                  </a:cubicBezTo>
                  <a:cubicBezTo>
                    <a:pt x="12" y="12"/>
                    <a:pt x="14" y="18"/>
                    <a:pt x="11" y="21"/>
                  </a:cubicBezTo>
                  <a:cubicBezTo>
                    <a:pt x="9" y="22"/>
                    <a:pt x="9" y="25"/>
                    <a:pt x="10" y="27"/>
                  </a:cubicBezTo>
                  <a:cubicBezTo>
                    <a:pt x="10" y="29"/>
                    <a:pt x="11" y="29"/>
                    <a:pt x="11" y="30"/>
                  </a:cubicBezTo>
                  <a:cubicBezTo>
                    <a:pt x="12" y="30"/>
                    <a:pt x="12" y="30"/>
                    <a:pt x="12" y="30"/>
                  </a:cubicBezTo>
                  <a:cubicBezTo>
                    <a:pt x="12" y="30"/>
                    <a:pt x="13" y="29"/>
                    <a:pt x="15" y="27"/>
                  </a:cubicBezTo>
                  <a:cubicBezTo>
                    <a:pt x="18" y="23"/>
                    <a:pt x="21" y="17"/>
                    <a:pt x="21" y="15"/>
                  </a:cubicBezTo>
                  <a:cubicBezTo>
                    <a:pt x="21" y="15"/>
                    <a:pt x="21" y="15"/>
                    <a:pt x="21" y="15"/>
                  </a:cubicBezTo>
                  <a:cubicBezTo>
                    <a:pt x="20" y="15"/>
                    <a:pt x="20" y="15"/>
                    <a:pt x="19" y="15"/>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dirty="0">
                <a:latin typeface="Lato Light"/>
                <a:cs typeface="Lato Light"/>
              </a:endParaRPr>
            </a:p>
          </p:txBody>
        </p:sp>
        <p:sp>
          <p:nvSpPr>
            <p:cNvPr id="863" name="Freeform 1141"/>
            <p:cNvSpPr>
              <a:spLocks/>
            </p:cNvSpPr>
            <p:nvPr/>
          </p:nvSpPr>
          <p:spPr bwMode="auto">
            <a:xfrm>
              <a:off x="4129" y="2220"/>
              <a:ext cx="20" cy="37"/>
            </a:xfrm>
            <a:custGeom>
              <a:avLst/>
              <a:gdLst>
                <a:gd name="T0" fmla="*/ 4 w 20"/>
                <a:gd name="T1" fmla="*/ 0 h 39"/>
                <a:gd name="T2" fmla="*/ 3 w 20"/>
                <a:gd name="T3" fmla="*/ 4 h 39"/>
                <a:gd name="T4" fmla="*/ 1 w 20"/>
                <a:gd name="T5" fmla="*/ 9 h 39"/>
                <a:gd name="T6" fmla="*/ 1 w 20"/>
                <a:gd name="T7" fmla="*/ 23 h 39"/>
                <a:gd name="T8" fmla="*/ 1 w 20"/>
                <a:gd name="T9" fmla="*/ 26 h 39"/>
                <a:gd name="T10" fmla="*/ 5 w 20"/>
                <a:gd name="T11" fmla="*/ 38 h 39"/>
                <a:gd name="T12" fmla="*/ 8 w 20"/>
                <a:gd name="T13" fmla="*/ 39 h 39"/>
                <a:gd name="T14" fmla="*/ 20 w 20"/>
                <a:gd name="T15" fmla="*/ 24 h 39"/>
                <a:gd name="T16" fmla="*/ 4 w 20"/>
                <a:gd name="T17"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39">
                  <a:moveTo>
                    <a:pt x="4" y="0"/>
                  </a:moveTo>
                  <a:cubicBezTo>
                    <a:pt x="3" y="0"/>
                    <a:pt x="3" y="2"/>
                    <a:pt x="3" y="4"/>
                  </a:cubicBezTo>
                  <a:cubicBezTo>
                    <a:pt x="2" y="5"/>
                    <a:pt x="2" y="7"/>
                    <a:pt x="1" y="9"/>
                  </a:cubicBezTo>
                  <a:cubicBezTo>
                    <a:pt x="0" y="13"/>
                    <a:pt x="0" y="17"/>
                    <a:pt x="1" y="23"/>
                  </a:cubicBezTo>
                  <a:cubicBezTo>
                    <a:pt x="1" y="24"/>
                    <a:pt x="1" y="25"/>
                    <a:pt x="1" y="26"/>
                  </a:cubicBezTo>
                  <a:cubicBezTo>
                    <a:pt x="1" y="31"/>
                    <a:pt x="2" y="36"/>
                    <a:pt x="5" y="38"/>
                  </a:cubicBezTo>
                  <a:cubicBezTo>
                    <a:pt x="6" y="39"/>
                    <a:pt x="7" y="39"/>
                    <a:pt x="8" y="39"/>
                  </a:cubicBezTo>
                  <a:cubicBezTo>
                    <a:pt x="12" y="39"/>
                    <a:pt x="19" y="31"/>
                    <a:pt x="20" y="24"/>
                  </a:cubicBezTo>
                  <a:cubicBezTo>
                    <a:pt x="20" y="16"/>
                    <a:pt x="7" y="2"/>
                    <a:pt x="4" y="0"/>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dirty="0">
                <a:latin typeface="Lato Light"/>
                <a:cs typeface="Lato Light"/>
              </a:endParaRPr>
            </a:p>
          </p:txBody>
        </p:sp>
        <p:sp>
          <p:nvSpPr>
            <p:cNvPr id="864" name="Freeform 1142"/>
            <p:cNvSpPr>
              <a:spLocks noEditPoints="1"/>
            </p:cNvSpPr>
            <p:nvPr/>
          </p:nvSpPr>
          <p:spPr bwMode="auto">
            <a:xfrm>
              <a:off x="3770" y="1652"/>
              <a:ext cx="434" cy="200"/>
            </a:xfrm>
            <a:custGeom>
              <a:avLst/>
              <a:gdLst>
                <a:gd name="T0" fmla="*/ 74 w 454"/>
                <a:gd name="T1" fmla="*/ 126 h 209"/>
                <a:gd name="T2" fmla="*/ 61 w 454"/>
                <a:gd name="T3" fmla="*/ 149 h 209"/>
                <a:gd name="T4" fmla="*/ 42 w 454"/>
                <a:gd name="T5" fmla="*/ 160 h 209"/>
                <a:gd name="T6" fmla="*/ 63 w 454"/>
                <a:gd name="T7" fmla="*/ 181 h 209"/>
                <a:gd name="T8" fmla="*/ 70 w 454"/>
                <a:gd name="T9" fmla="*/ 194 h 209"/>
                <a:gd name="T10" fmla="*/ 70 w 454"/>
                <a:gd name="T11" fmla="*/ 190 h 209"/>
                <a:gd name="T12" fmla="*/ 134 w 454"/>
                <a:gd name="T13" fmla="*/ 140 h 209"/>
                <a:gd name="T14" fmla="*/ 155 w 454"/>
                <a:gd name="T15" fmla="*/ 140 h 209"/>
                <a:gd name="T16" fmla="*/ 164 w 454"/>
                <a:gd name="T17" fmla="*/ 159 h 209"/>
                <a:gd name="T18" fmla="*/ 170 w 454"/>
                <a:gd name="T19" fmla="*/ 165 h 209"/>
                <a:gd name="T20" fmla="*/ 175 w 454"/>
                <a:gd name="T21" fmla="*/ 171 h 209"/>
                <a:gd name="T22" fmla="*/ 187 w 454"/>
                <a:gd name="T23" fmla="*/ 169 h 209"/>
                <a:gd name="T24" fmla="*/ 224 w 454"/>
                <a:gd name="T25" fmla="*/ 186 h 209"/>
                <a:gd name="T26" fmla="*/ 249 w 454"/>
                <a:gd name="T27" fmla="*/ 209 h 209"/>
                <a:gd name="T28" fmla="*/ 269 w 454"/>
                <a:gd name="T29" fmla="*/ 196 h 209"/>
                <a:gd name="T30" fmla="*/ 270 w 454"/>
                <a:gd name="T31" fmla="*/ 194 h 209"/>
                <a:gd name="T32" fmla="*/ 272 w 454"/>
                <a:gd name="T33" fmla="*/ 191 h 209"/>
                <a:gd name="T34" fmla="*/ 279 w 454"/>
                <a:gd name="T35" fmla="*/ 184 h 209"/>
                <a:gd name="T36" fmla="*/ 319 w 454"/>
                <a:gd name="T37" fmla="*/ 176 h 209"/>
                <a:gd name="T38" fmla="*/ 366 w 454"/>
                <a:gd name="T39" fmla="*/ 182 h 209"/>
                <a:gd name="T40" fmla="*/ 380 w 454"/>
                <a:gd name="T41" fmla="*/ 186 h 209"/>
                <a:gd name="T42" fmla="*/ 378 w 454"/>
                <a:gd name="T43" fmla="*/ 154 h 209"/>
                <a:gd name="T44" fmla="*/ 405 w 454"/>
                <a:gd name="T45" fmla="*/ 147 h 209"/>
                <a:gd name="T46" fmla="*/ 425 w 454"/>
                <a:gd name="T47" fmla="*/ 122 h 209"/>
                <a:gd name="T48" fmla="*/ 438 w 454"/>
                <a:gd name="T49" fmla="*/ 111 h 209"/>
                <a:gd name="T50" fmla="*/ 454 w 454"/>
                <a:gd name="T51" fmla="*/ 90 h 209"/>
                <a:gd name="T52" fmla="*/ 433 w 454"/>
                <a:gd name="T53" fmla="*/ 82 h 209"/>
                <a:gd name="T54" fmla="*/ 410 w 454"/>
                <a:gd name="T55" fmla="*/ 70 h 209"/>
                <a:gd name="T56" fmla="*/ 386 w 454"/>
                <a:gd name="T57" fmla="*/ 66 h 209"/>
                <a:gd name="T58" fmla="*/ 341 w 454"/>
                <a:gd name="T59" fmla="*/ 20 h 209"/>
                <a:gd name="T60" fmla="*/ 327 w 454"/>
                <a:gd name="T61" fmla="*/ 22 h 209"/>
                <a:gd name="T62" fmla="*/ 304 w 454"/>
                <a:gd name="T63" fmla="*/ 26 h 209"/>
                <a:gd name="T64" fmla="*/ 297 w 454"/>
                <a:gd name="T65" fmla="*/ 21 h 209"/>
                <a:gd name="T66" fmla="*/ 293 w 454"/>
                <a:gd name="T67" fmla="*/ 16 h 209"/>
                <a:gd name="T68" fmla="*/ 281 w 454"/>
                <a:gd name="T69" fmla="*/ 12 h 209"/>
                <a:gd name="T70" fmla="*/ 264 w 454"/>
                <a:gd name="T71" fmla="*/ 0 h 209"/>
                <a:gd name="T72" fmla="*/ 215 w 454"/>
                <a:gd name="T73" fmla="*/ 13 h 209"/>
                <a:gd name="T74" fmla="*/ 184 w 454"/>
                <a:gd name="T75" fmla="*/ 20 h 209"/>
                <a:gd name="T76" fmla="*/ 168 w 454"/>
                <a:gd name="T77" fmla="*/ 21 h 209"/>
                <a:gd name="T78" fmla="*/ 170 w 454"/>
                <a:gd name="T79" fmla="*/ 37 h 209"/>
                <a:gd name="T80" fmla="*/ 158 w 454"/>
                <a:gd name="T81" fmla="*/ 52 h 209"/>
                <a:gd name="T82" fmla="*/ 157 w 454"/>
                <a:gd name="T83" fmla="*/ 70 h 209"/>
                <a:gd name="T84" fmla="*/ 147 w 454"/>
                <a:gd name="T85" fmla="*/ 72 h 209"/>
                <a:gd name="T86" fmla="*/ 120 w 454"/>
                <a:gd name="T87" fmla="*/ 66 h 209"/>
                <a:gd name="T88" fmla="*/ 94 w 454"/>
                <a:gd name="T89" fmla="*/ 68 h 209"/>
                <a:gd name="T90" fmla="*/ 90 w 454"/>
                <a:gd name="T91" fmla="*/ 71 h 209"/>
                <a:gd name="T92" fmla="*/ 88 w 454"/>
                <a:gd name="T93" fmla="*/ 69 h 209"/>
                <a:gd name="T94" fmla="*/ 73 w 454"/>
                <a:gd name="T95" fmla="*/ 59 h 209"/>
                <a:gd name="T96" fmla="*/ 52 w 454"/>
                <a:gd name="T97" fmla="*/ 57 h 209"/>
                <a:gd name="T98" fmla="*/ 32 w 454"/>
                <a:gd name="T99" fmla="*/ 66 h 209"/>
                <a:gd name="T100" fmla="*/ 27 w 454"/>
                <a:gd name="T101" fmla="*/ 79 h 209"/>
                <a:gd name="T102" fmla="*/ 11 w 454"/>
                <a:gd name="T103" fmla="*/ 75 h 209"/>
                <a:gd name="T104" fmla="*/ 6 w 454"/>
                <a:gd name="T105" fmla="*/ 90 h 209"/>
                <a:gd name="T106" fmla="*/ 11 w 454"/>
                <a:gd name="T107" fmla="*/ 109 h 209"/>
                <a:gd name="T108" fmla="*/ 24 w 454"/>
                <a:gd name="T109" fmla="*/ 128 h 209"/>
                <a:gd name="T110" fmla="*/ 311 w 454"/>
                <a:gd name="T111" fmla="*/ 132 h 209"/>
                <a:gd name="T112" fmla="*/ 358 w 454"/>
                <a:gd name="T113" fmla="*/ 135 h 209"/>
                <a:gd name="T114" fmla="*/ 313 w 454"/>
                <a:gd name="T115" fmla="*/ 154 h 209"/>
                <a:gd name="T116" fmla="*/ 170 w 454"/>
                <a:gd name="T117" fmla="*/ 135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54" h="209">
                  <a:moveTo>
                    <a:pt x="30" y="130"/>
                  </a:moveTo>
                  <a:cubicBezTo>
                    <a:pt x="35" y="126"/>
                    <a:pt x="43" y="121"/>
                    <a:pt x="51" y="121"/>
                  </a:cubicBezTo>
                  <a:cubicBezTo>
                    <a:pt x="52" y="121"/>
                    <a:pt x="54" y="122"/>
                    <a:pt x="55" y="122"/>
                  </a:cubicBezTo>
                  <a:cubicBezTo>
                    <a:pt x="58" y="123"/>
                    <a:pt x="61" y="123"/>
                    <a:pt x="63" y="123"/>
                  </a:cubicBezTo>
                  <a:cubicBezTo>
                    <a:pt x="65" y="123"/>
                    <a:pt x="65" y="123"/>
                    <a:pt x="65" y="123"/>
                  </a:cubicBezTo>
                  <a:cubicBezTo>
                    <a:pt x="68" y="123"/>
                    <a:pt x="71" y="123"/>
                    <a:pt x="74" y="126"/>
                  </a:cubicBezTo>
                  <a:cubicBezTo>
                    <a:pt x="76" y="130"/>
                    <a:pt x="76" y="134"/>
                    <a:pt x="75" y="138"/>
                  </a:cubicBezTo>
                  <a:cubicBezTo>
                    <a:pt x="75" y="140"/>
                    <a:pt x="75" y="142"/>
                    <a:pt x="75" y="143"/>
                  </a:cubicBezTo>
                  <a:cubicBezTo>
                    <a:pt x="76" y="144"/>
                    <a:pt x="76" y="146"/>
                    <a:pt x="75" y="147"/>
                  </a:cubicBezTo>
                  <a:cubicBezTo>
                    <a:pt x="74" y="148"/>
                    <a:pt x="71" y="149"/>
                    <a:pt x="67" y="149"/>
                  </a:cubicBezTo>
                  <a:cubicBezTo>
                    <a:pt x="65" y="149"/>
                    <a:pt x="64" y="149"/>
                    <a:pt x="62" y="149"/>
                  </a:cubicBezTo>
                  <a:cubicBezTo>
                    <a:pt x="62" y="149"/>
                    <a:pt x="61" y="149"/>
                    <a:pt x="61" y="149"/>
                  </a:cubicBezTo>
                  <a:cubicBezTo>
                    <a:pt x="56" y="149"/>
                    <a:pt x="52" y="150"/>
                    <a:pt x="50" y="151"/>
                  </a:cubicBezTo>
                  <a:cubicBezTo>
                    <a:pt x="51" y="152"/>
                    <a:pt x="51" y="152"/>
                    <a:pt x="51" y="152"/>
                  </a:cubicBezTo>
                  <a:cubicBezTo>
                    <a:pt x="52" y="155"/>
                    <a:pt x="53" y="158"/>
                    <a:pt x="52" y="160"/>
                  </a:cubicBezTo>
                  <a:cubicBezTo>
                    <a:pt x="51" y="162"/>
                    <a:pt x="49" y="162"/>
                    <a:pt x="46" y="160"/>
                  </a:cubicBezTo>
                  <a:cubicBezTo>
                    <a:pt x="44" y="159"/>
                    <a:pt x="42" y="159"/>
                    <a:pt x="42" y="160"/>
                  </a:cubicBezTo>
                  <a:cubicBezTo>
                    <a:pt x="42" y="160"/>
                    <a:pt x="42" y="160"/>
                    <a:pt x="42" y="160"/>
                  </a:cubicBezTo>
                  <a:cubicBezTo>
                    <a:pt x="46" y="160"/>
                    <a:pt x="52" y="165"/>
                    <a:pt x="52" y="169"/>
                  </a:cubicBezTo>
                  <a:cubicBezTo>
                    <a:pt x="52" y="174"/>
                    <a:pt x="53" y="176"/>
                    <a:pt x="53" y="176"/>
                  </a:cubicBezTo>
                  <a:cubicBezTo>
                    <a:pt x="53" y="176"/>
                    <a:pt x="54" y="176"/>
                    <a:pt x="54" y="176"/>
                  </a:cubicBezTo>
                  <a:cubicBezTo>
                    <a:pt x="56" y="176"/>
                    <a:pt x="57" y="177"/>
                    <a:pt x="58" y="179"/>
                  </a:cubicBezTo>
                  <a:cubicBezTo>
                    <a:pt x="59" y="180"/>
                    <a:pt x="60" y="181"/>
                    <a:pt x="61" y="181"/>
                  </a:cubicBezTo>
                  <a:cubicBezTo>
                    <a:pt x="62" y="181"/>
                    <a:pt x="62" y="181"/>
                    <a:pt x="63" y="181"/>
                  </a:cubicBezTo>
                  <a:cubicBezTo>
                    <a:pt x="66" y="181"/>
                    <a:pt x="69" y="182"/>
                    <a:pt x="70" y="184"/>
                  </a:cubicBezTo>
                  <a:cubicBezTo>
                    <a:pt x="70" y="185"/>
                    <a:pt x="71" y="187"/>
                    <a:pt x="68" y="190"/>
                  </a:cubicBezTo>
                  <a:cubicBezTo>
                    <a:pt x="68" y="190"/>
                    <a:pt x="67" y="192"/>
                    <a:pt x="68" y="193"/>
                  </a:cubicBezTo>
                  <a:cubicBezTo>
                    <a:pt x="68" y="195"/>
                    <a:pt x="68" y="197"/>
                    <a:pt x="69" y="198"/>
                  </a:cubicBezTo>
                  <a:cubicBezTo>
                    <a:pt x="69" y="197"/>
                    <a:pt x="69" y="195"/>
                    <a:pt x="70" y="194"/>
                  </a:cubicBezTo>
                  <a:cubicBezTo>
                    <a:pt x="70" y="194"/>
                    <a:pt x="70" y="194"/>
                    <a:pt x="70" y="194"/>
                  </a:cubicBezTo>
                  <a:cubicBezTo>
                    <a:pt x="70" y="193"/>
                    <a:pt x="70" y="193"/>
                    <a:pt x="69" y="193"/>
                  </a:cubicBezTo>
                  <a:cubicBezTo>
                    <a:pt x="69" y="193"/>
                    <a:pt x="69" y="193"/>
                    <a:pt x="69" y="192"/>
                  </a:cubicBezTo>
                  <a:cubicBezTo>
                    <a:pt x="69" y="192"/>
                    <a:pt x="69" y="192"/>
                    <a:pt x="70" y="192"/>
                  </a:cubicBezTo>
                  <a:cubicBezTo>
                    <a:pt x="70" y="192"/>
                    <a:pt x="70" y="191"/>
                    <a:pt x="70" y="191"/>
                  </a:cubicBezTo>
                  <a:cubicBezTo>
                    <a:pt x="70" y="191"/>
                    <a:pt x="70" y="191"/>
                    <a:pt x="70" y="191"/>
                  </a:cubicBezTo>
                  <a:cubicBezTo>
                    <a:pt x="70" y="190"/>
                    <a:pt x="70" y="190"/>
                    <a:pt x="70" y="190"/>
                  </a:cubicBezTo>
                  <a:cubicBezTo>
                    <a:pt x="72" y="187"/>
                    <a:pt x="78" y="186"/>
                    <a:pt x="83" y="186"/>
                  </a:cubicBezTo>
                  <a:cubicBezTo>
                    <a:pt x="88" y="186"/>
                    <a:pt x="95" y="193"/>
                    <a:pt x="99" y="198"/>
                  </a:cubicBezTo>
                  <a:cubicBezTo>
                    <a:pt x="100" y="200"/>
                    <a:pt x="102" y="200"/>
                    <a:pt x="103" y="199"/>
                  </a:cubicBezTo>
                  <a:cubicBezTo>
                    <a:pt x="105" y="149"/>
                    <a:pt x="105" y="149"/>
                    <a:pt x="105" y="149"/>
                  </a:cubicBezTo>
                  <a:cubicBezTo>
                    <a:pt x="134" y="141"/>
                    <a:pt x="134" y="141"/>
                    <a:pt x="134" y="141"/>
                  </a:cubicBezTo>
                  <a:cubicBezTo>
                    <a:pt x="134" y="141"/>
                    <a:pt x="134" y="141"/>
                    <a:pt x="134" y="140"/>
                  </a:cubicBezTo>
                  <a:cubicBezTo>
                    <a:pt x="136" y="137"/>
                    <a:pt x="139" y="137"/>
                    <a:pt x="140" y="137"/>
                  </a:cubicBezTo>
                  <a:cubicBezTo>
                    <a:pt x="142" y="137"/>
                    <a:pt x="144" y="138"/>
                    <a:pt x="146" y="139"/>
                  </a:cubicBezTo>
                  <a:cubicBezTo>
                    <a:pt x="146" y="137"/>
                    <a:pt x="148" y="134"/>
                    <a:pt x="151" y="134"/>
                  </a:cubicBezTo>
                  <a:cubicBezTo>
                    <a:pt x="151" y="134"/>
                    <a:pt x="151" y="134"/>
                    <a:pt x="151" y="134"/>
                  </a:cubicBezTo>
                  <a:cubicBezTo>
                    <a:pt x="153" y="134"/>
                    <a:pt x="154" y="135"/>
                    <a:pt x="154" y="136"/>
                  </a:cubicBezTo>
                  <a:cubicBezTo>
                    <a:pt x="155" y="137"/>
                    <a:pt x="155" y="139"/>
                    <a:pt x="155" y="140"/>
                  </a:cubicBezTo>
                  <a:cubicBezTo>
                    <a:pt x="155" y="141"/>
                    <a:pt x="155" y="141"/>
                    <a:pt x="155" y="141"/>
                  </a:cubicBezTo>
                  <a:cubicBezTo>
                    <a:pt x="156" y="141"/>
                    <a:pt x="157" y="142"/>
                    <a:pt x="158" y="144"/>
                  </a:cubicBezTo>
                  <a:cubicBezTo>
                    <a:pt x="160" y="147"/>
                    <a:pt x="163" y="152"/>
                    <a:pt x="162" y="157"/>
                  </a:cubicBezTo>
                  <a:cubicBezTo>
                    <a:pt x="162" y="157"/>
                    <a:pt x="162" y="157"/>
                    <a:pt x="162" y="157"/>
                  </a:cubicBezTo>
                  <a:cubicBezTo>
                    <a:pt x="163" y="158"/>
                    <a:pt x="163" y="158"/>
                    <a:pt x="163" y="158"/>
                  </a:cubicBezTo>
                  <a:cubicBezTo>
                    <a:pt x="163" y="158"/>
                    <a:pt x="164" y="159"/>
                    <a:pt x="164" y="159"/>
                  </a:cubicBezTo>
                  <a:cubicBezTo>
                    <a:pt x="164" y="159"/>
                    <a:pt x="165" y="159"/>
                    <a:pt x="165" y="160"/>
                  </a:cubicBezTo>
                  <a:cubicBezTo>
                    <a:pt x="165" y="160"/>
                    <a:pt x="166" y="160"/>
                    <a:pt x="166" y="161"/>
                  </a:cubicBezTo>
                  <a:cubicBezTo>
                    <a:pt x="166" y="161"/>
                    <a:pt x="167" y="161"/>
                    <a:pt x="167" y="162"/>
                  </a:cubicBezTo>
                  <a:cubicBezTo>
                    <a:pt x="167" y="162"/>
                    <a:pt x="168" y="162"/>
                    <a:pt x="168" y="163"/>
                  </a:cubicBezTo>
                  <a:cubicBezTo>
                    <a:pt x="168" y="163"/>
                    <a:pt x="169" y="163"/>
                    <a:pt x="169" y="164"/>
                  </a:cubicBezTo>
                  <a:cubicBezTo>
                    <a:pt x="169" y="164"/>
                    <a:pt x="170" y="165"/>
                    <a:pt x="170" y="165"/>
                  </a:cubicBezTo>
                  <a:cubicBezTo>
                    <a:pt x="170" y="165"/>
                    <a:pt x="170" y="166"/>
                    <a:pt x="171" y="166"/>
                  </a:cubicBezTo>
                  <a:cubicBezTo>
                    <a:pt x="171" y="166"/>
                    <a:pt x="171" y="167"/>
                    <a:pt x="172" y="167"/>
                  </a:cubicBezTo>
                  <a:cubicBezTo>
                    <a:pt x="172" y="167"/>
                    <a:pt x="172" y="168"/>
                    <a:pt x="172" y="168"/>
                  </a:cubicBezTo>
                  <a:cubicBezTo>
                    <a:pt x="173" y="168"/>
                    <a:pt x="173" y="169"/>
                    <a:pt x="173" y="169"/>
                  </a:cubicBezTo>
                  <a:cubicBezTo>
                    <a:pt x="173" y="169"/>
                    <a:pt x="174" y="169"/>
                    <a:pt x="174" y="170"/>
                  </a:cubicBezTo>
                  <a:cubicBezTo>
                    <a:pt x="174" y="170"/>
                    <a:pt x="174" y="171"/>
                    <a:pt x="175" y="171"/>
                  </a:cubicBezTo>
                  <a:cubicBezTo>
                    <a:pt x="175" y="171"/>
                    <a:pt x="175" y="171"/>
                    <a:pt x="175" y="171"/>
                  </a:cubicBezTo>
                  <a:cubicBezTo>
                    <a:pt x="177" y="171"/>
                    <a:pt x="179" y="170"/>
                    <a:pt x="181" y="170"/>
                  </a:cubicBezTo>
                  <a:cubicBezTo>
                    <a:pt x="182" y="170"/>
                    <a:pt x="183" y="170"/>
                    <a:pt x="184" y="169"/>
                  </a:cubicBezTo>
                  <a:cubicBezTo>
                    <a:pt x="184" y="169"/>
                    <a:pt x="184" y="169"/>
                    <a:pt x="185" y="169"/>
                  </a:cubicBezTo>
                  <a:cubicBezTo>
                    <a:pt x="185" y="169"/>
                    <a:pt x="186" y="169"/>
                    <a:pt x="186" y="169"/>
                  </a:cubicBezTo>
                  <a:cubicBezTo>
                    <a:pt x="186" y="169"/>
                    <a:pt x="187" y="169"/>
                    <a:pt x="187" y="169"/>
                  </a:cubicBezTo>
                  <a:cubicBezTo>
                    <a:pt x="187" y="169"/>
                    <a:pt x="187" y="169"/>
                    <a:pt x="187" y="169"/>
                  </a:cubicBezTo>
                  <a:cubicBezTo>
                    <a:pt x="187" y="169"/>
                    <a:pt x="188" y="169"/>
                    <a:pt x="188" y="169"/>
                  </a:cubicBezTo>
                  <a:cubicBezTo>
                    <a:pt x="189" y="170"/>
                    <a:pt x="196" y="170"/>
                    <a:pt x="210" y="170"/>
                  </a:cubicBezTo>
                  <a:cubicBezTo>
                    <a:pt x="213" y="170"/>
                    <a:pt x="215" y="172"/>
                    <a:pt x="216" y="174"/>
                  </a:cubicBezTo>
                  <a:cubicBezTo>
                    <a:pt x="217" y="175"/>
                    <a:pt x="219" y="177"/>
                    <a:pt x="220" y="177"/>
                  </a:cubicBezTo>
                  <a:cubicBezTo>
                    <a:pt x="224" y="178"/>
                    <a:pt x="224" y="183"/>
                    <a:pt x="224" y="186"/>
                  </a:cubicBezTo>
                  <a:cubicBezTo>
                    <a:pt x="224" y="187"/>
                    <a:pt x="224" y="188"/>
                    <a:pt x="224" y="189"/>
                  </a:cubicBezTo>
                  <a:cubicBezTo>
                    <a:pt x="224" y="191"/>
                    <a:pt x="225" y="193"/>
                    <a:pt x="227" y="194"/>
                  </a:cubicBezTo>
                  <a:cubicBezTo>
                    <a:pt x="228" y="196"/>
                    <a:pt x="230" y="199"/>
                    <a:pt x="230" y="201"/>
                  </a:cubicBezTo>
                  <a:cubicBezTo>
                    <a:pt x="230" y="202"/>
                    <a:pt x="235" y="201"/>
                    <a:pt x="238" y="202"/>
                  </a:cubicBezTo>
                  <a:cubicBezTo>
                    <a:pt x="239" y="202"/>
                    <a:pt x="241" y="202"/>
                    <a:pt x="242" y="203"/>
                  </a:cubicBezTo>
                  <a:cubicBezTo>
                    <a:pt x="245" y="204"/>
                    <a:pt x="249" y="205"/>
                    <a:pt x="249" y="209"/>
                  </a:cubicBezTo>
                  <a:cubicBezTo>
                    <a:pt x="250" y="209"/>
                    <a:pt x="250" y="208"/>
                    <a:pt x="250" y="208"/>
                  </a:cubicBezTo>
                  <a:cubicBezTo>
                    <a:pt x="251" y="208"/>
                    <a:pt x="251" y="208"/>
                    <a:pt x="251" y="207"/>
                  </a:cubicBezTo>
                  <a:cubicBezTo>
                    <a:pt x="251" y="203"/>
                    <a:pt x="258" y="199"/>
                    <a:pt x="263" y="197"/>
                  </a:cubicBezTo>
                  <a:cubicBezTo>
                    <a:pt x="265" y="197"/>
                    <a:pt x="266" y="196"/>
                    <a:pt x="266" y="196"/>
                  </a:cubicBezTo>
                  <a:cubicBezTo>
                    <a:pt x="267" y="196"/>
                    <a:pt x="267" y="196"/>
                    <a:pt x="267" y="196"/>
                  </a:cubicBezTo>
                  <a:cubicBezTo>
                    <a:pt x="268" y="196"/>
                    <a:pt x="268" y="196"/>
                    <a:pt x="269" y="196"/>
                  </a:cubicBezTo>
                  <a:cubicBezTo>
                    <a:pt x="269" y="196"/>
                    <a:pt x="269" y="196"/>
                    <a:pt x="269" y="196"/>
                  </a:cubicBezTo>
                  <a:cubicBezTo>
                    <a:pt x="269" y="196"/>
                    <a:pt x="269" y="196"/>
                    <a:pt x="269" y="196"/>
                  </a:cubicBezTo>
                  <a:cubicBezTo>
                    <a:pt x="269" y="196"/>
                    <a:pt x="270" y="196"/>
                    <a:pt x="270" y="196"/>
                  </a:cubicBezTo>
                  <a:cubicBezTo>
                    <a:pt x="270" y="196"/>
                    <a:pt x="270" y="195"/>
                    <a:pt x="270" y="195"/>
                  </a:cubicBezTo>
                  <a:cubicBezTo>
                    <a:pt x="270" y="195"/>
                    <a:pt x="270" y="195"/>
                    <a:pt x="270" y="194"/>
                  </a:cubicBezTo>
                  <a:cubicBezTo>
                    <a:pt x="270" y="194"/>
                    <a:pt x="270" y="194"/>
                    <a:pt x="270" y="194"/>
                  </a:cubicBezTo>
                  <a:cubicBezTo>
                    <a:pt x="271" y="194"/>
                    <a:pt x="271" y="193"/>
                    <a:pt x="271" y="193"/>
                  </a:cubicBezTo>
                  <a:cubicBezTo>
                    <a:pt x="271" y="193"/>
                    <a:pt x="271" y="193"/>
                    <a:pt x="271" y="193"/>
                  </a:cubicBezTo>
                  <a:cubicBezTo>
                    <a:pt x="271" y="192"/>
                    <a:pt x="271" y="192"/>
                    <a:pt x="271" y="192"/>
                  </a:cubicBezTo>
                  <a:cubicBezTo>
                    <a:pt x="271" y="192"/>
                    <a:pt x="271" y="192"/>
                    <a:pt x="271" y="192"/>
                  </a:cubicBezTo>
                  <a:cubicBezTo>
                    <a:pt x="272" y="192"/>
                    <a:pt x="272" y="191"/>
                    <a:pt x="272" y="191"/>
                  </a:cubicBezTo>
                  <a:cubicBezTo>
                    <a:pt x="272" y="191"/>
                    <a:pt x="272" y="191"/>
                    <a:pt x="272" y="191"/>
                  </a:cubicBezTo>
                  <a:cubicBezTo>
                    <a:pt x="272" y="191"/>
                    <a:pt x="272" y="191"/>
                    <a:pt x="272" y="191"/>
                  </a:cubicBezTo>
                  <a:cubicBezTo>
                    <a:pt x="272" y="191"/>
                    <a:pt x="272" y="191"/>
                    <a:pt x="272" y="191"/>
                  </a:cubicBezTo>
                  <a:cubicBezTo>
                    <a:pt x="273" y="191"/>
                    <a:pt x="273" y="190"/>
                    <a:pt x="273" y="190"/>
                  </a:cubicBezTo>
                  <a:cubicBezTo>
                    <a:pt x="273" y="190"/>
                    <a:pt x="273" y="190"/>
                    <a:pt x="273" y="190"/>
                  </a:cubicBezTo>
                  <a:cubicBezTo>
                    <a:pt x="273" y="190"/>
                    <a:pt x="273" y="190"/>
                    <a:pt x="273" y="190"/>
                  </a:cubicBezTo>
                  <a:cubicBezTo>
                    <a:pt x="275" y="189"/>
                    <a:pt x="279" y="186"/>
                    <a:pt x="279" y="184"/>
                  </a:cubicBezTo>
                  <a:cubicBezTo>
                    <a:pt x="279" y="183"/>
                    <a:pt x="280" y="180"/>
                    <a:pt x="287" y="180"/>
                  </a:cubicBezTo>
                  <a:cubicBezTo>
                    <a:pt x="290" y="180"/>
                    <a:pt x="294" y="181"/>
                    <a:pt x="297" y="182"/>
                  </a:cubicBezTo>
                  <a:cubicBezTo>
                    <a:pt x="300" y="184"/>
                    <a:pt x="302" y="184"/>
                    <a:pt x="303" y="184"/>
                  </a:cubicBezTo>
                  <a:cubicBezTo>
                    <a:pt x="304" y="184"/>
                    <a:pt x="304" y="184"/>
                    <a:pt x="304" y="182"/>
                  </a:cubicBezTo>
                  <a:cubicBezTo>
                    <a:pt x="305" y="178"/>
                    <a:pt x="310" y="175"/>
                    <a:pt x="315" y="175"/>
                  </a:cubicBezTo>
                  <a:cubicBezTo>
                    <a:pt x="316" y="175"/>
                    <a:pt x="318" y="175"/>
                    <a:pt x="319" y="176"/>
                  </a:cubicBezTo>
                  <a:cubicBezTo>
                    <a:pt x="320" y="176"/>
                    <a:pt x="320" y="176"/>
                    <a:pt x="320" y="176"/>
                  </a:cubicBezTo>
                  <a:cubicBezTo>
                    <a:pt x="322" y="178"/>
                    <a:pt x="328" y="180"/>
                    <a:pt x="331" y="180"/>
                  </a:cubicBezTo>
                  <a:cubicBezTo>
                    <a:pt x="332" y="180"/>
                    <a:pt x="332" y="180"/>
                    <a:pt x="332" y="180"/>
                  </a:cubicBezTo>
                  <a:cubicBezTo>
                    <a:pt x="333" y="180"/>
                    <a:pt x="335" y="179"/>
                    <a:pt x="339" y="179"/>
                  </a:cubicBezTo>
                  <a:cubicBezTo>
                    <a:pt x="347" y="179"/>
                    <a:pt x="359" y="181"/>
                    <a:pt x="363" y="182"/>
                  </a:cubicBezTo>
                  <a:cubicBezTo>
                    <a:pt x="364" y="182"/>
                    <a:pt x="365" y="182"/>
                    <a:pt x="366" y="182"/>
                  </a:cubicBezTo>
                  <a:cubicBezTo>
                    <a:pt x="369" y="181"/>
                    <a:pt x="372" y="182"/>
                    <a:pt x="374" y="185"/>
                  </a:cubicBezTo>
                  <a:cubicBezTo>
                    <a:pt x="376" y="187"/>
                    <a:pt x="376" y="187"/>
                    <a:pt x="377" y="187"/>
                  </a:cubicBezTo>
                  <a:cubicBezTo>
                    <a:pt x="378" y="187"/>
                    <a:pt x="378" y="187"/>
                    <a:pt x="378" y="187"/>
                  </a:cubicBezTo>
                  <a:cubicBezTo>
                    <a:pt x="379" y="187"/>
                    <a:pt x="379" y="187"/>
                    <a:pt x="380" y="187"/>
                  </a:cubicBezTo>
                  <a:cubicBezTo>
                    <a:pt x="380" y="187"/>
                    <a:pt x="380" y="187"/>
                    <a:pt x="380" y="187"/>
                  </a:cubicBezTo>
                  <a:cubicBezTo>
                    <a:pt x="380" y="187"/>
                    <a:pt x="380" y="186"/>
                    <a:pt x="380" y="186"/>
                  </a:cubicBezTo>
                  <a:cubicBezTo>
                    <a:pt x="380" y="183"/>
                    <a:pt x="382" y="181"/>
                    <a:pt x="384" y="179"/>
                  </a:cubicBezTo>
                  <a:cubicBezTo>
                    <a:pt x="385" y="178"/>
                    <a:pt x="386" y="177"/>
                    <a:pt x="386" y="176"/>
                  </a:cubicBezTo>
                  <a:cubicBezTo>
                    <a:pt x="386" y="176"/>
                    <a:pt x="385" y="172"/>
                    <a:pt x="384" y="171"/>
                  </a:cubicBezTo>
                  <a:cubicBezTo>
                    <a:pt x="382" y="168"/>
                    <a:pt x="381" y="166"/>
                    <a:pt x="381" y="165"/>
                  </a:cubicBezTo>
                  <a:cubicBezTo>
                    <a:pt x="381" y="158"/>
                    <a:pt x="380" y="157"/>
                    <a:pt x="380" y="157"/>
                  </a:cubicBezTo>
                  <a:cubicBezTo>
                    <a:pt x="379" y="156"/>
                    <a:pt x="378" y="155"/>
                    <a:pt x="378" y="154"/>
                  </a:cubicBezTo>
                  <a:cubicBezTo>
                    <a:pt x="379" y="151"/>
                    <a:pt x="385" y="148"/>
                    <a:pt x="387" y="148"/>
                  </a:cubicBezTo>
                  <a:cubicBezTo>
                    <a:pt x="389" y="149"/>
                    <a:pt x="391" y="148"/>
                    <a:pt x="392" y="147"/>
                  </a:cubicBezTo>
                  <a:cubicBezTo>
                    <a:pt x="394" y="147"/>
                    <a:pt x="395" y="146"/>
                    <a:pt x="397" y="146"/>
                  </a:cubicBezTo>
                  <a:cubicBezTo>
                    <a:pt x="398" y="146"/>
                    <a:pt x="399" y="147"/>
                    <a:pt x="399" y="147"/>
                  </a:cubicBezTo>
                  <a:cubicBezTo>
                    <a:pt x="400" y="148"/>
                    <a:pt x="402" y="148"/>
                    <a:pt x="406" y="148"/>
                  </a:cubicBezTo>
                  <a:cubicBezTo>
                    <a:pt x="406" y="148"/>
                    <a:pt x="405" y="147"/>
                    <a:pt x="405" y="147"/>
                  </a:cubicBezTo>
                  <a:cubicBezTo>
                    <a:pt x="403" y="145"/>
                    <a:pt x="404" y="141"/>
                    <a:pt x="408" y="131"/>
                  </a:cubicBezTo>
                  <a:cubicBezTo>
                    <a:pt x="409" y="128"/>
                    <a:pt x="411" y="125"/>
                    <a:pt x="411" y="123"/>
                  </a:cubicBezTo>
                  <a:cubicBezTo>
                    <a:pt x="412" y="120"/>
                    <a:pt x="413" y="119"/>
                    <a:pt x="415" y="119"/>
                  </a:cubicBezTo>
                  <a:cubicBezTo>
                    <a:pt x="416" y="119"/>
                    <a:pt x="417" y="120"/>
                    <a:pt x="418" y="120"/>
                  </a:cubicBezTo>
                  <a:cubicBezTo>
                    <a:pt x="419" y="121"/>
                    <a:pt x="420" y="121"/>
                    <a:pt x="421" y="122"/>
                  </a:cubicBezTo>
                  <a:cubicBezTo>
                    <a:pt x="422" y="122"/>
                    <a:pt x="424" y="122"/>
                    <a:pt x="425" y="122"/>
                  </a:cubicBezTo>
                  <a:cubicBezTo>
                    <a:pt x="428" y="122"/>
                    <a:pt x="430" y="122"/>
                    <a:pt x="432" y="123"/>
                  </a:cubicBezTo>
                  <a:cubicBezTo>
                    <a:pt x="432" y="123"/>
                    <a:pt x="432" y="123"/>
                    <a:pt x="432" y="123"/>
                  </a:cubicBezTo>
                  <a:cubicBezTo>
                    <a:pt x="433" y="123"/>
                    <a:pt x="433" y="123"/>
                    <a:pt x="434" y="123"/>
                  </a:cubicBezTo>
                  <a:cubicBezTo>
                    <a:pt x="436" y="122"/>
                    <a:pt x="439" y="121"/>
                    <a:pt x="440" y="119"/>
                  </a:cubicBezTo>
                  <a:cubicBezTo>
                    <a:pt x="440" y="119"/>
                    <a:pt x="440" y="119"/>
                    <a:pt x="440" y="118"/>
                  </a:cubicBezTo>
                  <a:cubicBezTo>
                    <a:pt x="439" y="117"/>
                    <a:pt x="438" y="115"/>
                    <a:pt x="438" y="111"/>
                  </a:cubicBezTo>
                  <a:cubicBezTo>
                    <a:pt x="438" y="104"/>
                    <a:pt x="443" y="101"/>
                    <a:pt x="447" y="101"/>
                  </a:cubicBezTo>
                  <a:cubicBezTo>
                    <a:pt x="450" y="101"/>
                    <a:pt x="450" y="98"/>
                    <a:pt x="450" y="97"/>
                  </a:cubicBezTo>
                  <a:cubicBezTo>
                    <a:pt x="450" y="96"/>
                    <a:pt x="450" y="96"/>
                    <a:pt x="450" y="95"/>
                  </a:cubicBezTo>
                  <a:cubicBezTo>
                    <a:pt x="451" y="94"/>
                    <a:pt x="452" y="93"/>
                    <a:pt x="452" y="92"/>
                  </a:cubicBezTo>
                  <a:cubicBezTo>
                    <a:pt x="453" y="91"/>
                    <a:pt x="453" y="91"/>
                    <a:pt x="454" y="90"/>
                  </a:cubicBezTo>
                  <a:cubicBezTo>
                    <a:pt x="454" y="90"/>
                    <a:pt x="454" y="90"/>
                    <a:pt x="454" y="90"/>
                  </a:cubicBezTo>
                  <a:cubicBezTo>
                    <a:pt x="453" y="89"/>
                    <a:pt x="453" y="89"/>
                    <a:pt x="453" y="88"/>
                  </a:cubicBezTo>
                  <a:cubicBezTo>
                    <a:pt x="453" y="88"/>
                    <a:pt x="453" y="88"/>
                    <a:pt x="453" y="88"/>
                  </a:cubicBezTo>
                  <a:cubicBezTo>
                    <a:pt x="452" y="87"/>
                    <a:pt x="452" y="87"/>
                    <a:pt x="452" y="86"/>
                  </a:cubicBezTo>
                  <a:cubicBezTo>
                    <a:pt x="452" y="86"/>
                    <a:pt x="451" y="86"/>
                    <a:pt x="451" y="87"/>
                  </a:cubicBezTo>
                  <a:cubicBezTo>
                    <a:pt x="449" y="88"/>
                    <a:pt x="443" y="89"/>
                    <a:pt x="441" y="89"/>
                  </a:cubicBezTo>
                  <a:cubicBezTo>
                    <a:pt x="438" y="89"/>
                    <a:pt x="433" y="85"/>
                    <a:pt x="433" y="82"/>
                  </a:cubicBezTo>
                  <a:cubicBezTo>
                    <a:pt x="433" y="80"/>
                    <a:pt x="433" y="80"/>
                    <a:pt x="433" y="80"/>
                  </a:cubicBezTo>
                  <a:cubicBezTo>
                    <a:pt x="430" y="80"/>
                    <a:pt x="426" y="79"/>
                    <a:pt x="424" y="73"/>
                  </a:cubicBezTo>
                  <a:cubicBezTo>
                    <a:pt x="423" y="70"/>
                    <a:pt x="421" y="69"/>
                    <a:pt x="419" y="69"/>
                  </a:cubicBezTo>
                  <a:cubicBezTo>
                    <a:pt x="419" y="68"/>
                    <a:pt x="418" y="68"/>
                    <a:pt x="417" y="68"/>
                  </a:cubicBezTo>
                  <a:cubicBezTo>
                    <a:pt x="417" y="68"/>
                    <a:pt x="417" y="68"/>
                    <a:pt x="417" y="68"/>
                  </a:cubicBezTo>
                  <a:cubicBezTo>
                    <a:pt x="416" y="68"/>
                    <a:pt x="412" y="69"/>
                    <a:pt x="410" y="70"/>
                  </a:cubicBezTo>
                  <a:cubicBezTo>
                    <a:pt x="409" y="70"/>
                    <a:pt x="409" y="71"/>
                    <a:pt x="408" y="71"/>
                  </a:cubicBezTo>
                  <a:cubicBezTo>
                    <a:pt x="405" y="72"/>
                    <a:pt x="402" y="71"/>
                    <a:pt x="399" y="70"/>
                  </a:cubicBezTo>
                  <a:cubicBezTo>
                    <a:pt x="398" y="70"/>
                    <a:pt x="397" y="70"/>
                    <a:pt x="396" y="69"/>
                  </a:cubicBezTo>
                  <a:cubicBezTo>
                    <a:pt x="393" y="69"/>
                    <a:pt x="392" y="67"/>
                    <a:pt x="390" y="65"/>
                  </a:cubicBezTo>
                  <a:cubicBezTo>
                    <a:pt x="390" y="64"/>
                    <a:pt x="389" y="63"/>
                    <a:pt x="388" y="63"/>
                  </a:cubicBezTo>
                  <a:cubicBezTo>
                    <a:pt x="387" y="63"/>
                    <a:pt x="386" y="65"/>
                    <a:pt x="386" y="66"/>
                  </a:cubicBezTo>
                  <a:cubicBezTo>
                    <a:pt x="385" y="68"/>
                    <a:pt x="383" y="70"/>
                    <a:pt x="381" y="70"/>
                  </a:cubicBezTo>
                  <a:cubicBezTo>
                    <a:pt x="378" y="70"/>
                    <a:pt x="377" y="67"/>
                    <a:pt x="373" y="60"/>
                  </a:cubicBezTo>
                  <a:cubicBezTo>
                    <a:pt x="371" y="56"/>
                    <a:pt x="369" y="52"/>
                    <a:pt x="367" y="49"/>
                  </a:cubicBezTo>
                  <a:cubicBezTo>
                    <a:pt x="366" y="46"/>
                    <a:pt x="366" y="46"/>
                    <a:pt x="366" y="46"/>
                  </a:cubicBezTo>
                  <a:cubicBezTo>
                    <a:pt x="361" y="39"/>
                    <a:pt x="354" y="28"/>
                    <a:pt x="348" y="26"/>
                  </a:cubicBezTo>
                  <a:cubicBezTo>
                    <a:pt x="344" y="24"/>
                    <a:pt x="342" y="22"/>
                    <a:pt x="341" y="20"/>
                  </a:cubicBezTo>
                  <a:cubicBezTo>
                    <a:pt x="341" y="19"/>
                    <a:pt x="341" y="17"/>
                    <a:pt x="342" y="15"/>
                  </a:cubicBezTo>
                  <a:cubicBezTo>
                    <a:pt x="342" y="15"/>
                    <a:pt x="342" y="15"/>
                    <a:pt x="342" y="15"/>
                  </a:cubicBezTo>
                  <a:cubicBezTo>
                    <a:pt x="341" y="15"/>
                    <a:pt x="339" y="16"/>
                    <a:pt x="339" y="16"/>
                  </a:cubicBezTo>
                  <a:cubicBezTo>
                    <a:pt x="338" y="17"/>
                    <a:pt x="337" y="17"/>
                    <a:pt x="336" y="18"/>
                  </a:cubicBezTo>
                  <a:cubicBezTo>
                    <a:pt x="333" y="20"/>
                    <a:pt x="331" y="22"/>
                    <a:pt x="328" y="22"/>
                  </a:cubicBezTo>
                  <a:cubicBezTo>
                    <a:pt x="328" y="22"/>
                    <a:pt x="327" y="22"/>
                    <a:pt x="327" y="22"/>
                  </a:cubicBezTo>
                  <a:cubicBezTo>
                    <a:pt x="326" y="23"/>
                    <a:pt x="325" y="24"/>
                    <a:pt x="324" y="24"/>
                  </a:cubicBezTo>
                  <a:cubicBezTo>
                    <a:pt x="321" y="26"/>
                    <a:pt x="317" y="28"/>
                    <a:pt x="315" y="27"/>
                  </a:cubicBezTo>
                  <a:cubicBezTo>
                    <a:pt x="314" y="27"/>
                    <a:pt x="313" y="27"/>
                    <a:pt x="312" y="28"/>
                  </a:cubicBezTo>
                  <a:cubicBezTo>
                    <a:pt x="311" y="29"/>
                    <a:pt x="310" y="30"/>
                    <a:pt x="308" y="30"/>
                  </a:cubicBezTo>
                  <a:cubicBezTo>
                    <a:pt x="307" y="30"/>
                    <a:pt x="306" y="29"/>
                    <a:pt x="305" y="29"/>
                  </a:cubicBezTo>
                  <a:cubicBezTo>
                    <a:pt x="304" y="28"/>
                    <a:pt x="304" y="26"/>
                    <a:pt x="304" y="26"/>
                  </a:cubicBezTo>
                  <a:cubicBezTo>
                    <a:pt x="304" y="24"/>
                    <a:pt x="305" y="23"/>
                    <a:pt x="307" y="21"/>
                  </a:cubicBezTo>
                  <a:cubicBezTo>
                    <a:pt x="305" y="22"/>
                    <a:pt x="304" y="21"/>
                    <a:pt x="303" y="20"/>
                  </a:cubicBezTo>
                  <a:cubicBezTo>
                    <a:pt x="303" y="20"/>
                    <a:pt x="302" y="20"/>
                    <a:pt x="301" y="19"/>
                  </a:cubicBezTo>
                  <a:cubicBezTo>
                    <a:pt x="301" y="20"/>
                    <a:pt x="301" y="20"/>
                    <a:pt x="301" y="20"/>
                  </a:cubicBezTo>
                  <a:cubicBezTo>
                    <a:pt x="300" y="21"/>
                    <a:pt x="299" y="22"/>
                    <a:pt x="298" y="22"/>
                  </a:cubicBezTo>
                  <a:cubicBezTo>
                    <a:pt x="298" y="22"/>
                    <a:pt x="298" y="22"/>
                    <a:pt x="297" y="21"/>
                  </a:cubicBezTo>
                  <a:cubicBezTo>
                    <a:pt x="297" y="21"/>
                    <a:pt x="297" y="21"/>
                    <a:pt x="297" y="21"/>
                  </a:cubicBezTo>
                  <a:cubicBezTo>
                    <a:pt x="297" y="21"/>
                    <a:pt x="297" y="21"/>
                    <a:pt x="297" y="21"/>
                  </a:cubicBezTo>
                  <a:cubicBezTo>
                    <a:pt x="296" y="21"/>
                    <a:pt x="296" y="21"/>
                    <a:pt x="296" y="21"/>
                  </a:cubicBezTo>
                  <a:cubicBezTo>
                    <a:pt x="296" y="21"/>
                    <a:pt x="296" y="21"/>
                    <a:pt x="296" y="21"/>
                  </a:cubicBezTo>
                  <a:cubicBezTo>
                    <a:pt x="295" y="20"/>
                    <a:pt x="294" y="19"/>
                    <a:pt x="294" y="18"/>
                  </a:cubicBezTo>
                  <a:cubicBezTo>
                    <a:pt x="294" y="17"/>
                    <a:pt x="294" y="16"/>
                    <a:pt x="293" y="16"/>
                  </a:cubicBezTo>
                  <a:cubicBezTo>
                    <a:pt x="292" y="18"/>
                    <a:pt x="287" y="19"/>
                    <a:pt x="284" y="19"/>
                  </a:cubicBezTo>
                  <a:cubicBezTo>
                    <a:pt x="284" y="19"/>
                    <a:pt x="284" y="19"/>
                    <a:pt x="284" y="19"/>
                  </a:cubicBezTo>
                  <a:cubicBezTo>
                    <a:pt x="284" y="19"/>
                    <a:pt x="284" y="19"/>
                    <a:pt x="284" y="19"/>
                  </a:cubicBezTo>
                  <a:cubicBezTo>
                    <a:pt x="282" y="19"/>
                    <a:pt x="281" y="19"/>
                    <a:pt x="280" y="18"/>
                  </a:cubicBezTo>
                  <a:cubicBezTo>
                    <a:pt x="278" y="16"/>
                    <a:pt x="280" y="14"/>
                    <a:pt x="280" y="13"/>
                  </a:cubicBezTo>
                  <a:cubicBezTo>
                    <a:pt x="281" y="12"/>
                    <a:pt x="281" y="12"/>
                    <a:pt x="281" y="12"/>
                  </a:cubicBezTo>
                  <a:cubicBezTo>
                    <a:pt x="281" y="11"/>
                    <a:pt x="280" y="10"/>
                    <a:pt x="280" y="9"/>
                  </a:cubicBezTo>
                  <a:cubicBezTo>
                    <a:pt x="279" y="8"/>
                    <a:pt x="279" y="6"/>
                    <a:pt x="279" y="4"/>
                  </a:cubicBezTo>
                  <a:cubicBezTo>
                    <a:pt x="279" y="3"/>
                    <a:pt x="279" y="3"/>
                    <a:pt x="279" y="3"/>
                  </a:cubicBezTo>
                  <a:cubicBezTo>
                    <a:pt x="278" y="2"/>
                    <a:pt x="276" y="1"/>
                    <a:pt x="275" y="1"/>
                  </a:cubicBezTo>
                  <a:cubicBezTo>
                    <a:pt x="275" y="1"/>
                    <a:pt x="274" y="1"/>
                    <a:pt x="274" y="1"/>
                  </a:cubicBezTo>
                  <a:cubicBezTo>
                    <a:pt x="271" y="2"/>
                    <a:pt x="267" y="1"/>
                    <a:pt x="264" y="0"/>
                  </a:cubicBezTo>
                  <a:cubicBezTo>
                    <a:pt x="264" y="0"/>
                    <a:pt x="264" y="0"/>
                    <a:pt x="262" y="0"/>
                  </a:cubicBezTo>
                  <a:cubicBezTo>
                    <a:pt x="258" y="0"/>
                    <a:pt x="253" y="1"/>
                    <a:pt x="253" y="2"/>
                  </a:cubicBezTo>
                  <a:cubicBezTo>
                    <a:pt x="252" y="5"/>
                    <a:pt x="248" y="6"/>
                    <a:pt x="239" y="8"/>
                  </a:cubicBezTo>
                  <a:cubicBezTo>
                    <a:pt x="238" y="8"/>
                    <a:pt x="236" y="9"/>
                    <a:pt x="235" y="9"/>
                  </a:cubicBezTo>
                  <a:cubicBezTo>
                    <a:pt x="232" y="10"/>
                    <a:pt x="223" y="11"/>
                    <a:pt x="219" y="12"/>
                  </a:cubicBezTo>
                  <a:cubicBezTo>
                    <a:pt x="217" y="12"/>
                    <a:pt x="216" y="13"/>
                    <a:pt x="215" y="13"/>
                  </a:cubicBezTo>
                  <a:cubicBezTo>
                    <a:pt x="212" y="14"/>
                    <a:pt x="210" y="15"/>
                    <a:pt x="207" y="15"/>
                  </a:cubicBezTo>
                  <a:cubicBezTo>
                    <a:pt x="200" y="15"/>
                    <a:pt x="194" y="17"/>
                    <a:pt x="191" y="19"/>
                  </a:cubicBezTo>
                  <a:cubicBezTo>
                    <a:pt x="191" y="19"/>
                    <a:pt x="190" y="19"/>
                    <a:pt x="189" y="20"/>
                  </a:cubicBezTo>
                  <a:cubicBezTo>
                    <a:pt x="187" y="20"/>
                    <a:pt x="186" y="20"/>
                    <a:pt x="184" y="20"/>
                  </a:cubicBezTo>
                  <a:cubicBezTo>
                    <a:pt x="184" y="20"/>
                    <a:pt x="184" y="20"/>
                    <a:pt x="184" y="20"/>
                  </a:cubicBezTo>
                  <a:cubicBezTo>
                    <a:pt x="184" y="20"/>
                    <a:pt x="184" y="20"/>
                    <a:pt x="184" y="20"/>
                  </a:cubicBezTo>
                  <a:cubicBezTo>
                    <a:pt x="183" y="20"/>
                    <a:pt x="182" y="20"/>
                    <a:pt x="181" y="20"/>
                  </a:cubicBezTo>
                  <a:cubicBezTo>
                    <a:pt x="180" y="20"/>
                    <a:pt x="180" y="20"/>
                    <a:pt x="180" y="20"/>
                  </a:cubicBezTo>
                  <a:cubicBezTo>
                    <a:pt x="179" y="20"/>
                    <a:pt x="178" y="20"/>
                    <a:pt x="177" y="20"/>
                  </a:cubicBezTo>
                  <a:cubicBezTo>
                    <a:pt x="176" y="21"/>
                    <a:pt x="174" y="21"/>
                    <a:pt x="173" y="21"/>
                  </a:cubicBezTo>
                  <a:cubicBezTo>
                    <a:pt x="172" y="21"/>
                    <a:pt x="171" y="21"/>
                    <a:pt x="171" y="21"/>
                  </a:cubicBezTo>
                  <a:cubicBezTo>
                    <a:pt x="170" y="21"/>
                    <a:pt x="169" y="21"/>
                    <a:pt x="168" y="21"/>
                  </a:cubicBezTo>
                  <a:cubicBezTo>
                    <a:pt x="168" y="22"/>
                    <a:pt x="168" y="26"/>
                    <a:pt x="169" y="27"/>
                  </a:cubicBezTo>
                  <a:cubicBezTo>
                    <a:pt x="170" y="28"/>
                    <a:pt x="173" y="29"/>
                    <a:pt x="174" y="30"/>
                  </a:cubicBezTo>
                  <a:cubicBezTo>
                    <a:pt x="177" y="31"/>
                    <a:pt x="179" y="31"/>
                    <a:pt x="179" y="33"/>
                  </a:cubicBezTo>
                  <a:cubicBezTo>
                    <a:pt x="180" y="34"/>
                    <a:pt x="180" y="34"/>
                    <a:pt x="180" y="34"/>
                  </a:cubicBezTo>
                  <a:cubicBezTo>
                    <a:pt x="179" y="35"/>
                    <a:pt x="179" y="35"/>
                    <a:pt x="179" y="35"/>
                  </a:cubicBezTo>
                  <a:cubicBezTo>
                    <a:pt x="178" y="36"/>
                    <a:pt x="176" y="37"/>
                    <a:pt x="170" y="37"/>
                  </a:cubicBezTo>
                  <a:cubicBezTo>
                    <a:pt x="168" y="37"/>
                    <a:pt x="167" y="37"/>
                    <a:pt x="166" y="37"/>
                  </a:cubicBezTo>
                  <a:cubicBezTo>
                    <a:pt x="165" y="37"/>
                    <a:pt x="165" y="38"/>
                    <a:pt x="165" y="38"/>
                  </a:cubicBezTo>
                  <a:cubicBezTo>
                    <a:pt x="164" y="39"/>
                    <a:pt x="164" y="41"/>
                    <a:pt x="165" y="43"/>
                  </a:cubicBezTo>
                  <a:cubicBezTo>
                    <a:pt x="166" y="44"/>
                    <a:pt x="166" y="45"/>
                    <a:pt x="165" y="46"/>
                  </a:cubicBezTo>
                  <a:cubicBezTo>
                    <a:pt x="164" y="49"/>
                    <a:pt x="159" y="51"/>
                    <a:pt x="157" y="51"/>
                  </a:cubicBezTo>
                  <a:cubicBezTo>
                    <a:pt x="157" y="51"/>
                    <a:pt x="157" y="52"/>
                    <a:pt x="158" y="52"/>
                  </a:cubicBezTo>
                  <a:cubicBezTo>
                    <a:pt x="158" y="53"/>
                    <a:pt x="159" y="53"/>
                    <a:pt x="159" y="53"/>
                  </a:cubicBezTo>
                  <a:cubicBezTo>
                    <a:pt x="161" y="53"/>
                    <a:pt x="163" y="54"/>
                    <a:pt x="165" y="55"/>
                  </a:cubicBezTo>
                  <a:cubicBezTo>
                    <a:pt x="166" y="55"/>
                    <a:pt x="167" y="56"/>
                    <a:pt x="167" y="56"/>
                  </a:cubicBezTo>
                  <a:cubicBezTo>
                    <a:pt x="171" y="56"/>
                    <a:pt x="172" y="59"/>
                    <a:pt x="172" y="66"/>
                  </a:cubicBezTo>
                  <a:cubicBezTo>
                    <a:pt x="172" y="68"/>
                    <a:pt x="171" y="72"/>
                    <a:pt x="163" y="72"/>
                  </a:cubicBezTo>
                  <a:cubicBezTo>
                    <a:pt x="160" y="72"/>
                    <a:pt x="158" y="71"/>
                    <a:pt x="157" y="70"/>
                  </a:cubicBezTo>
                  <a:cubicBezTo>
                    <a:pt x="156" y="69"/>
                    <a:pt x="155" y="69"/>
                    <a:pt x="155" y="68"/>
                  </a:cubicBezTo>
                  <a:cubicBezTo>
                    <a:pt x="155" y="69"/>
                    <a:pt x="155" y="69"/>
                    <a:pt x="154" y="70"/>
                  </a:cubicBezTo>
                  <a:cubicBezTo>
                    <a:pt x="154" y="71"/>
                    <a:pt x="153" y="73"/>
                    <a:pt x="152" y="74"/>
                  </a:cubicBezTo>
                  <a:cubicBezTo>
                    <a:pt x="151" y="74"/>
                    <a:pt x="151" y="74"/>
                    <a:pt x="150" y="74"/>
                  </a:cubicBezTo>
                  <a:cubicBezTo>
                    <a:pt x="150" y="74"/>
                    <a:pt x="150" y="74"/>
                    <a:pt x="149" y="74"/>
                  </a:cubicBezTo>
                  <a:cubicBezTo>
                    <a:pt x="148" y="73"/>
                    <a:pt x="148" y="73"/>
                    <a:pt x="147" y="72"/>
                  </a:cubicBezTo>
                  <a:cubicBezTo>
                    <a:pt x="146" y="71"/>
                    <a:pt x="146" y="70"/>
                    <a:pt x="145" y="70"/>
                  </a:cubicBezTo>
                  <a:cubicBezTo>
                    <a:pt x="143" y="70"/>
                    <a:pt x="138" y="70"/>
                    <a:pt x="136" y="66"/>
                  </a:cubicBezTo>
                  <a:cubicBezTo>
                    <a:pt x="136" y="65"/>
                    <a:pt x="135" y="64"/>
                    <a:pt x="133" y="64"/>
                  </a:cubicBezTo>
                  <a:cubicBezTo>
                    <a:pt x="131" y="64"/>
                    <a:pt x="129" y="65"/>
                    <a:pt x="128" y="66"/>
                  </a:cubicBezTo>
                  <a:cubicBezTo>
                    <a:pt x="127" y="67"/>
                    <a:pt x="126" y="68"/>
                    <a:pt x="124" y="68"/>
                  </a:cubicBezTo>
                  <a:cubicBezTo>
                    <a:pt x="122" y="68"/>
                    <a:pt x="121" y="67"/>
                    <a:pt x="120" y="66"/>
                  </a:cubicBezTo>
                  <a:cubicBezTo>
                    <a:pt x="119" y="65"/>
                    <a:pt x="119" y="65"/>
                    <a:pt x="119" y="65"/>
                  </a:cubicBezTo>
                  <a:cubicBezTo>
                    <a:pt x="119" y="65"/>
                    <a:pt x="119" y="65"/>
                    <a:pt x="118" y="65"/>
                  </a:cubicBezTo>
                  <a:cubicBezTo>
                    <a:pt x="115" y="65"/>
                    <a:pt x="112" y="67"/>
                    <a:pt x="111" y="68"/>
                  </a:cubicBezTo>
                  <a:cubicBezTo>
                    <a:pt x="110" y="70"/>
                    <a:pt x="108" y="72"/>
                    <a:pt x="104" y="72"/>
                  </a:cubicBezTo>
                  <a:cubicBezTo>
                    <a:pt x="102" y="72"/>
                    <a:pt x="100" y="71"/>
                    <a:pt x="98" y="70"/>
                  </a:cubicBezTo>
                  <a:cubicBezTo>
                    <a:pt x="96" y="69"/>
                    <a:pt x="95" y="68"/>
                    <a:pt x="94" y="68"/>
                  </a:cubicBezTo>
                  <a:cubicBezTo>
                    <a:pt x="94" y="68"/>
                    <a:pt x="94" y="68"/>
                    <a:pt x="94" y="68"/>
                  </a:cubicBezTo>
                  <a:cubicBezTo>
                    <a:pt x="94" y="72"/>
                    <a:pt x="92" y="72"/>
                    <a:pt x="92" y="72"/>
                  </a:cubicBezTo>
                  <a:cubicBezTo>
                    <a:pt x="91" y="72"/>
                    <a:pt x="91" y="72"/>
                    <a:pt x="91" y="72"/>
                  </a:cubicBezTo>
                  <a:cubicBezTo>
                    <a:pt x="91" y="72"/>
                    <a:pt x="90" y="72"/>
                    <a:pt x="90" y="72"/>
                  </a:cubicBezTo>
                  <a:cubicBezTo>
                    <a:pt x="90" y="72"/>
                    <a:pt x="90" y="72"/>
                    <a:pt x="90" y="71"/>
                  </a:cubicBezTo>
                  <a:cubicBezTo>
                    <a:pt x="90" y="71"/>
                    <a:pt x="90" y="71"/>
                    <a:pt x="90" y="71"/>
                  </a:cubicBezTo>
                  <a:cubicBezTo>
                    <a:pt x="89" y="71"/>
                    <a:pt x="89" y="71"/>
                    <a:pt x="89" y="71"/>
                  </a:cubicBezTo>
                  <a:cubicBezTo>
                    <a:pt x="89" y="71"/>
                    <a:pt x="89" y="71"/>
                    <a:pt x="89" y="71"/>
                  </a:cubicBezTo>
                  <a:cubicBezTo>
                    <a:pt x="89" y="70"/>
                    <a:pt x="89" y="70"/>
                    <a:pt x="89" y="70"/>
                  </a:cubicBezTo>
                  <a:cubicBezTo>
                    <a:pt x="89" y="70"/>
                    <a:pt x="89" y="70"/>
                    <a:pt x="89" y="70"/>
                  </a:cubicBezTo>
                  <a:cubicBezTo>
                    <a:pt x="89" y="70"/>
                    <a:pt x="89" y="70"/>
                    <a:pt x="89" y="70"/>
                  </a:cubicBezTo>
                  <a:cubicBezTo>
                    <a:pt x="88" y="70"/>
                    <a:pt x="88" y="69"/>
                    <a:pt x="88" y="69"/>
                  </a:cubicBezTo>
                  <a:cubicBezTo>
                    <a:pt x="88" y="69"/>
                    <a:pt x="88" y="69"/>
                    <a:pt x="88" y="68"/>
                  </a:cubicBezTo>
                  <a:cubicBezTo>
                    <a:pt x="88" y="68"/>
                    <a:pt x="87" y="67"/>
                    <a:pt x="87" y="67"/>
                  </a:cubicBezTo>
                  <a:cubicBezTo>
                    <a:pt x="87" y="67"/>
                    <a:pt x="86" y="66"/>
                    <a:pt x="85" y="65"/>
                  </a:cubicBezTo>
                  <a:cubicBezTo>
                    <a:pt x="84" y="64"/>
                    <a:pt x="81" y="62"/>
                    <a:pt x="80" y="61"/>
                  </a:cubicBezTo>
                  <a:cubicBezTo>
                    <a:pt x="79" y="61"/>
                    <a:pt x="79" y="61"/>
                    <a:pt x="79" y="61"/>
                  </a:cubicBezTo>
                  <a:cubicBezTo>
                    <a:pt x="78" y="60"/>
                    <a:pt x="75" y="59"/>
                    <a:pt x="73" y="59"/>
                  </a:cubicBezTo>
                  <a:cubicBezTo>
                    <a:pt x="69" y="58"/>
                    <a:pt x="66" y="58"/>
                    <a:pt x="65" y="55"/>
                  </a:cubicBezTo>
                  <a:cubicBezTo>
                    <a:pt x="65" y="55"/>
                    <a:pt x="64" y="55"/>
                    <a:pt x="63" y="55"/>
                  </a:cubicBezTo>
                  <a:cubicBezTo>
                    <a:pt x="62" y="55"/>
                    <a:pt x="61" y="55"/>
                    <a:pt x="61" y="56"/>
                  </a:cubicBezTo>
                  <a:cubicBezTo>
                    <a:pt x="60" y="58"/>
                    <a:pt x="58" y="59"/>
                    <a:pt x="57" y="59"/>
                  </a:cubicBezTo>
                  <a:cubicBezTo>
                    <a:pt x="55" y="59"/>
                    <a:pt x="54" y="58"/>
                    <a:pt x="53" y="57"/>
                  </a:cubicBezTo>
                  <a:cubicBezTo>
                    <a:pt x="53" y="57"/>
                    <a:pt x="52" y="57"/>
                    <a:pt x="52" y="57"/>
                  </a:cubicBezTo>
                  <a:cubicBezTo>
                    <a:pt x="52" y="57"/>
                    <a:pt x="52" y="57"/>
                    <a:pt x="52" y="57"/>
                  </a:cubicBezTo>
                  <a:cubicBezTo>
                    <a:pt x="50" y="57"/>
                    <a:pt x="47" y="58"/>
                    <a:pt x="46" y="59"/>
                  </a:cubicBezTo>
                  <a:cubicBezTo>
                    <a:pt x="45" y="59"/>
                    <a:pt x="45" y="59"/>
                    <a:pt x="45" y="59"/>
                  </a:cubicBezTo>
                  <a:cubicBezTo>
                    <a:pt x="45" y="59"/>
                    <a:pt x="44" y="60"/>
                    <a:pt x="43" y="60"/>
                  </a:cubicBezTo>
                  <a:cubicBezTo>
                    <a:pt x="39" y="63"/>
                    <a:pt x="35" y="65"/>
                    <a:pt x="32" y="65"/>
                  </a:cubicBezTo>
                  <a:cubicBezTo>
                    <a:pt x="32" y="65"/>
                    <a:pt x="32" y="66"/>
                    <a:pt x="32" y="66"/>
                  </a:cubicBezTo>
                  <a:cubicBezTo>
                    <a:pt x="31" y="67"/>
                    <a:pt x="31" y="69"/>
                    <a:pt x="29" y="70"/>
                  </a:cubicBezTo>
                  <a:cubicBezTo>
                    <a:pt x="28" y="70"/>
                    <a:pt x="28" y="70"/>
                    <a:pt x="27" y="70"/>
                  </a:cubicBezTo>
                  <a:cubicBezTo>
                    <a:pt x="26" y="71"/>
                    <a:pt x="25" y="71"/>
                    <a:pt x="25" y="71"/>
                  </a:cubicBezTo>
                  <a:cubicBezTo>
                    <a:pt x="25" y="72"/>
                    <a:pt x="25" y="73"/>
                    <a:pt x="25" y="74"/>
                  </a:cubicBezTo>
                  <a:cubicBezTo>
                    <a:pt x="25" y="74"/>
                    <a:pt x="26" y="75"/>
                    <a:pt x="26" y="75"/>
                  </a:cubicBezTo>
                  <a:cubicBezTo>
                    <a:pt x="26" y="76"/>
                    <a:pt x="27" y="78"/>
                    <a:pt x="27" y="79"/>
                  </a:cubicBezTo>
                  <a:cubicBezTo>
                    <a:pt x="27" y="80"/>
                    <a:pt x="26" y="80"/>
                    <a:pt x="26" y="81"/>
                  </a:cubicBezTo>
                  <a:cubicBezTo>
                    <a:pt x="26" y="82"/>
                    <a:pt x="25" y="83"/>
                    <a:pt x="23" y="83"/>
                  </a:cubicBezTo>
                  <a:cubicBezTo>
                    <a:pt x="22" y="84"/>
                    <a:pt x="22" y="84"/>
                    <a:pt x="21" y="84"/>
                  </a:cubicBezTo>
                  <a:cubicBezTo>
                    <a:pt x="18" y="84"/>
                    <a:pt x="17" y="81"/>
                    <a:pt x="15" y="79"/>
                  </a:cubicBezTo>
                  <a:cubicBezTo>
                    <a:pt x="14" y="78"/>
                    <a:pt x="13" y="76"/>
                    <a:pt x="12" y="76"/>
                  </a:cubicBezTo>
                  <a:cubicBezTo>
                    <a:pt x="12" y="75"/>
                    <a:pt x="11" y="75"/>
                    <a:pt x="11" y="75"/>
                  </a:cubicBezTo>
                  <a:cubicBezTo>
                    <a:pt x="10" y="75"/>
                    <a:pt x="9" y="76"/>
                    <a:pt x="9" y="78"/>
                  </a:cubicBezTo>
                  <a:cubicBezTo>
                    <a:pt x="9" y="81"/>
                    <a:pt x="7" y="82"/>
                    <a:pt x="5" y="83"/>
                  </a:cubicBezTo>
                  <a:cubicBezTo>
                    <a:pt x="4" y="84"/>
                    <a:pt x="3" y="85"/>
                    <a:pt x="3" y="86"/>
                  </a:cubicBezTo>
                  <a:cubicBezTo>
                    <a:pt x="2" y="86"/>
                    <a:pt x="2" y="86"/>
                    <a:pt x="2" y="86"/>
                  </a:cubicBezTo>
                  <a:cubicBezTo>
                    <a:pt x="3" y="87"/>
                    <a:pt x="3" y="87"/>
                    <a:pt x="4" y="87"/>
                  </a:cubicBezTo>
                  <a:cubicBezTo>
                    <a:pt x="5" y="88"/>
                    <a:pt x="6" y="89"/>
                    <a:pt x="6" y="90"/>
                  </a:cubicBezTo>
                  <a:cubicBezTo>
                    <a:pt x="6" y="93"/>
                    <a:pt x="4" y="94"/>
                    <a:pt x="1" y="96"/>
                  </a:cubicBezTo>
                  <a:cubicBezTo>
                    <a:pt x="1" y="96"/>
                    <a:pt x="0" y="99"/>
                    <a:pt x="0" y="100"/>
                  </a:cubicBezTo>
                  <a:cubicBezTo>
                    <a:pt x="0" y="100"/>
                    <a:pt x="1" y="100"/>
                    <a:pt x="1" y="100"/>
                  </a:cubicBezTo>
                  <a:cubicBezTo>
                    <a:pt x="3" y="101"/>
                    <a:pt x="7" y="102"/>
                    <a:pt x="6" y="106"/>
                  </a:cubicBezTo>
                  <a:cubicBezTo>
                    <a:pt x="6" y="107"/>
                    <a:pt x="6" y="108"/>
                    <a:pt x="6" y="109"/>
                  </a:cubicBezTo>
                  <a:cubicBezTo>
                    <a:pt x="8" y="109"/>
                    <a:pt x="9" y="109"/>
                    <a:pt x="11" y="109"/>
                  </a:cubicBezTo>
                  <a:cubicBezTo>
                    <a:pt x="12" y="109"/>
                    <a:pt x="12" y="109"/>
                    <a:pt x="13" y="109"/>
                  </a:cubicBezTo>
                  <a:cubicBezTo>
                    <a:pt x="13" y="109"/>
                    <a:pt x="14" y="109"/>
                    <a:pt x="14" y="109"/>
                  </a:cubicBezTo>
                  <a:cubicBezTo>
                    <a:pt x="17" y="109"/>
                    <a:pt x="18" y="111"/>
                    <a:pt x="20" y="113"/>
                  </a:cubicBezTo>
                  <a:cubicBezTo>
                    <a:pt x="21" y="115"/>
                    <a:pt x="22" y="116"/>
                    <a:pt x="23" y="118"/>
                  </a:cubicBezTo>
                  <a:cubicBezTo>
                    <a:pt x="26" y="121"/>
                    <a:pt x="27" y="123"/>
                    <a:pt x="27" y="125"/>
                  </a:cubicBezTo>
                  <a:cubicBezTo>
                    <a:pt x="26" y="127"/>
                    <a:pt x="25" y="127"/>
                    <a:pt x="24" y="128"/>
                  </a:cubicBezTo>
                  <a:cubicBezTo>
                    <a:pt x="24" y="128"/>
                    <a:pt x="25" y="129"/>
                    <a:pt x="26" y="129"/>
                  </a:cubicBezTo>
                  <a:cubicBezTo>
                    <a:pt x="27" y="129"/>
                    <a:pt x="27" y="130"/>
                    <a:pt x="28" y="130"/>
                  </a:cubicBezTo>
                  <a:cubicBezTo>
                    <a:pt x="28" y="130"/>
                    <a:pt x="28" y="130"/>
                    <a:pt x="29" y="131"/>
                  </a:cubicBezTo>
                  <a:cubicBezTo>
                    <a:pt x="29" y="131"/>
                    <a:pt x="29" y="131"/>
                    <a:pt x="29" y="131"/>
                  </a:cubicBezTo>
                  <a:cubicBezTo>
                    <a:pt x="29" y="130"/>
                    <a:pt x="30" y="130"/>
                    <a:pt x="30" y="130"/>
                  </a:cubicBezTo>
                  <a:close/>
                  <a:moveTo>
                    <a:pt x="311" y="132"/>
                  </a:moveTo>
                  <a:cubicBezTo>
                    <a:pt x="315" y="128"/>
                    <a:pt x="324" y="126"/>
                    <a:pt x="332" y="126"/>
                  </a:cubicBezTo>
                  <a:cubicBezTo>
                    <a:pt x="336" y="126"/>
                    <a:pt x="339" y="126"/>
                    <a:pt x="342" y="127"/>
                  </a:cubicBezTo>
                  <a:cubicBezTo>
                    <a:pt x="347" y="128"/>
                    <a:pt x="356" y="127"/>
                    <a:pt x="363" y="126"/>
                  </a:cubicBezTo>
                  <a:cubicBezTo>
                    <a:pt x="366" y="126"/>
                    <a:pt x="369" y="125"/>
                    <a:pt x="370" y="126"/>
                  </a:cubicBezTo>
                  <a:cubicBezTo>
                    <a:pt x="371" y="126"/>
                    <a:pt x="372" y="127"/>
                    <a:pt x="372" y="129"/>
                  </a:cubicBezTo>
                  <a:cubicBezTo>
                    <a:pt x="372" y="132"/>
                    <a:pt x="366" y="135"/>
                    <a:pt x="358" y="135"/>
                  </a:cubicBezTo>
                  <a:cubicBezTo>
                    <a:pt x="356" y="135"/>
                    <a:pt x="353" y="135"/>
                    <a:pt x="350" y="134"/>
                  </a:cubicBezTo>
                  <a:cubicBezTo>
                    <a:pt x="346" y="134"/>
                    <a:pt x="342" y="134"/>
                    <a:pt x="338" y="134"/>
                  </a:cubicBezTo>
                  <a:cubicBezTo>
                    <a:pt x="329" y="134"/>
                    <a:pt x="324" y="135"/>
                    <a:pt x="321" y="139"/>
                  </a:cubicBezTo>
                  <a:cubicBezTo>
                    <a:pt x="316" y="143"/>
                    <a:pt x="317" y="147"/>
                    <a:pt x="317" y="149"/>
                  </a:cubicBezTo>
                  <a:cubicBezTo>
                    <a:pt x="317" y="150"/>
                    <a:pt x="317" y="153"/>
                    <a:pt x="314" y="154"/>
                  </a:cubicBezTo>
                  <a:cubicBezTo>
                    <a:pt x="313" y="154"/>
                    <a:pt x="313" y="154"/>
                    <a:pt x="313" y="154"/>
                  </a:cubicBezTo>
                  <a:cubicBezTo>
                    <a:pt x="312" y="154"/>
                    <a:pt x="310" y="153"/>
                    <a:pt x="309" y="150"/>
                  </a:cubicBezTo>
                  <a:cubicBezTo>
                    <a:pt x="307" y="145"/>
                    <a:pt x="307" y="136"/>
                    <a:pt x="311" y="132"/>
                  </a:cubicBezTo>
                  <a:close/>
                  <a:moveTo>
                    <a:pt x="151" y="128"/>
                  </a:moveTo>
                  <a:cubicBezTo>
                    <a:pt x="152" y="127"/>
                    <a:pt x="153" y="127"/>
                    <a:pt x="156" y="127"/>
                  </a:cubicBezTo>
                  <a:cubicBezTo>
                    <a:pt x="159" y="127"/>
                    <a:pt x="169" y="128"/>
                    <a:pt x="170" y="132"/>
                  </a:cubicBezTo>
                  <a:cubicBezTo>
                    <a:pt x="171" y="133"/>
                    <a:pt x="171" y="134"/>
                    <a:pt x="170" y="135"/>
                  </a:cubicBezTo>
                  <a:cubicBezTo>
                    <a:pt x="169" y="136"/>
                    <a:pt x="168" y="137"/>
                    <a:pt x="166" y="137"/>
                  </a:cubicBezTo>
                  <a:cubicBezTo>
                    <a:pt x="163" y="137"/>
                    <a:pt x="152" y="134"/>
                    <a:pt x="151" y="131"/>
                  </a:cubicBezTo>
                  <a:cubicBezTo>
                    <a:pt x="151" y="130"/>
                    <a:pt x="151" y="129"/>
                    <a:pt x="151" y="128"/>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dirty="0">
                <a:latin typeface="Lato Light"/>
                <a:cs typeface="Lato Light"/>
              </a:endParaRPr>
            </a:p>
          </p:txBody>
        </p:sp>
        <p:sp>
          <p:nvSpPr>
            <p:cNvPr id="865" name="Freeform 1143"/>
            <p:cNvSpPr>
              <a:spLocks/>
            </p:cNvSpPr>
            <p:nvPr/>
          </p:nvSpPr>
          <p:spPr bwMode="auto">
            <a:xfrm>
              <a:off x="4740" y="1272"/>
              <a:ext cx="83" cy="30"/>
            </a:xfrm>
            <a:custGeom>
              <a:avLst/>
              <a:gdLst>
                <a:gd name="T0" fmla="*/ 3 w 87"/>
                <a:gd name="T1" fmla="*/ 22 h 31"/>
                <a:gd name="T2" fmla="*/ 11 w 87"/>
                <a:gd name="T3" fmla="*/ 29 h 31"/>
                <a:gd name="T4" fmla="*/ 12 w 87"/>
                <a:gd name="T5" fmla="*/ 30 h 31"/>
                <a:gd name="T6" fmla="*/ 14 w 87"/>
                <a:gd name="T7" fmla="*/ 30 h 31"/>
                <a:gd name="T8" fmla="*/ 25 w 87"/>
                <a:gd name="T9" fmla="*/ 28 h 31"/>
                <a:gd name="T10" fmla="*/ 27 w 87"/>
                <a:gd name="T11" fmla="*/ 27 h 31"/>
                <a:gd name="T12" fmla="*/ 33 w 87"/>
                <a:gd name="T13" fmla="*/ 29 h 31"/>
                <a:gd name="T14" fmla="*/ 37 w 87"/>
                <a:gd name="T15" fmla="*/ 29 h 31"/>
                <a:gd name="T16" fmla="*/ 48 w 87"/>
                <a:gd name="T17" fmla="*/ 26 h 31"/>
                <a:gd name="T18" fmla="*/ 53 w 87"/>
                <a:gd name="T19" fmla="*/ 27 h 31"/>
                <a:gd name="T20" fmla="*/ 58 w 87"/>
                <a:gd name="T21" fmla="*/ 27 h 31"/>
                <a:gd name="T22" fmla="*/ 59 w 87"/>
                <a:gd name="T23" fmla="*/ 27 h 31"/>
                <a:gd name="T24" fmla="*/ 57 w 87"/>
                <a:gd name="T25" fmla="*/ 22 h 31"/>
                <a:gd name="T26" fmla="*/ 55 w 87"/>
                <a:gd name="T27" fmla="*/ 16 h 31"/>
                <a:gd name="T28" fmla="*/ 60 w 87"/>
                <a:gd name="T29" fmla="*/ 12 h 31"/>
                <a:gd name="T30" fmla="*/ 65 w 87"/>
                <a:gd name="T31" fmla="*/ 15 h 31"/>
                <a:gd name="T32" fmla="*/ 65 w 87"/>
                <a:gd name="T33" fmla="*/ 19 h 31"/>
                <a:gd name="T34" fmla="*/ 65 w 87"/>
                <a:gd name="T35" fmla="*/ 21 h 31"/>
                <a:gd name="T36" fmla="*/ 78 w 87"/>
                <a:gd name="T37" fmla="*/ 26 h 31"/>
                <a:gd name="T38" fmla="*/ 82 w 87"/>
                <a:gd name="T39" fmla="*/ 23 h 31"/>
                <a:gd name="T40" fmla="*/ 85 w 87"/>
                <a:gd name="T41" fmla="*/ 17 h 31"/>
                <a:gd name="T42" fmla="*/ 87 w 87"/>
                <a:gd name="T43" fmla="*/ 15 h 31"/>
                <a:gd name="T44" fmla="*/ 82 w 87"/>
                <a:gd name="T45" fmla="*/ 11 h 31"/>
                <a:gd name="T46" fmla="*/ 69 w 87"/>
                <a:gd name="T47" fmla="*/ 8 h 31"/>
                <a:gd name="T48" fmla="*/ 58 w 87"/>
                <a:gd name="T49" fmla="*/ 6 h 31"/>
                <a:gd name="T50" fmla="*/ 50 w 87"/>
                <a:gd name="T51" fmla="*/ 4 h 31"/>
                <a:gd name="T52" fmla="*/ 44 w 87"/>
                <a:gd name="T53" fmla="*/ 8 h 31"/>
                <a:gd name="T54" fmla="*/ 41 w 87"/>
                <a:gd name="T55" fmla="*/ 12 h 31"/>
                <a:gd name="T56" fmla="*/ 30 w 87"/>
                <a:gd name="T57" fmla="*/ 6 h 31"/>
                <a:gd name="T58" fmla="*/ 20 w 87"/>
                <a:gd name="T59" fmla="*/ 0 h 31"/>
                <a:gd name="T60" fmla="*/ 20 w 87"/>
                <a:gd name="T61" fmla="*/ 0 h 31"/>
                <a:gd name="T62" fmla="*/ 1 w 87"/>
                <a:gd name="T63" fmla="*/ 18 h 31"/>
                <a:gd name="T64" fmla="*/ 3 w 87"/>
                <a:gd name="T65" fmla="*/ 22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7" h="31">
                  <a:moveTo>
                    <a:pt x="3" y="22"/>
                  </a:moveTo>
                  <a:cubicBezTo>
                    <a:pt x="7" y="25"/>
                    <a:pt x="9" y="27"/>
                    <a:pt x="11" y="29"/>
                  </a:cubicBezTo>
                  <a:cubicBezTo>
                    <a:pt x="11" y="29"/>
                    <a:pt x="12" y="30"/>
                    <a:pt x="12" y="30"/>
                  </a:cubicBezTo>
                  <a:cubicBezTo>
                    <a:pt x="12" y="30"/>
                    <a:pt x="12" y="30"/>
                    <a:pt x="14" y="30"/>
                  </a:cubicBezTo>
                  <a:cubicBezTo>
                    <a:pt x="17" y="30"/>
                    <a:pt x="22" y="29"/>
                    <a:pt x="25" y="28"/>
                  </a:cubicBezTo>
                  <a:cubicBezTo>
                    <a:pt x="27" y="27"/>
                    <a:pt x="27" y="27"/>
                    <a:pt x="27" y="27"/>
                  </a:cubicBezTo>
                  <a:cubicBezTo>
                    <a:pt x="29" y="26"/>
                    <a:pt x="31" y="28"/>
                    <a:pt x="33" y="29"/>
                  </a:cubicBezTo>
                  <a:cubicBezTo>
                    <a:pt x="34" y="30"/>
                    <a:pt x="35" y="31"/>
                    <a:pt x="37" y="29"/>
                  </a:cubicBezTo>
                  <a:cubicBezTo>
                    <a:pt x="41" y="27"/>
                    <a:pt x="45" y="26"/>
                    <a:pt x="48" y="26"/>
                  </a:cubicBezTo>
                  <a:cubicBezTo>
                    <a:pt x="49" y="26"/>
                    <a:pt x="51" y="27"/>
                    <a:pt x="53" y="27"/>
                  </a:cubicBezTo>
                  <a:cubicBezTo>
                    <a:pt x="54" y="27"/>
                    <a:pt x="56" y="27"/>
                    <a:pt x="58" y="27"/>
                  </a:cubicBezTo>
                  <a:cubicBezTo>
                    <a:pt x="59" y="27"/>
                    <a:pt x="59" y="27"/>
                    <a:pt x="59" y="27"/>
                  </a:cubicBezTo>
                  <a:cubicBezTo>
                    <a:pt x="59" y="26"/>
                    <a:pt x="58" y="24"/>
                    <a:pt x="57" y="22"/>
                  </a:cubicBezTo>
                  <a:cubicBezTo>
                    <a:pt x="56" y="20"/>
                    <a:pt x="55" y="18"/>
                    <a:pt x="55" y="16"/>
                  </a:cubicBezTo>
                  <a:cubicBezTo>
                    <a:pt x="55" y="13"/>
                    <a:pt x="57" y="12"/>
                    <a:pt x="60" y="12"/>
                  </a:cubicBezTo>
                  <a:cubicBezTo>
                    <a:pt x="62" y="12"/>
                    <a:pt x="64" y="13"/>
                    <a:pt x="65" y="15"/>
                  </a:cubicBezTo>
                  <a:cubicBezTo>
                    <a:pt x="66" y="16"/>
                    <a:pt x="66" y="18"/>
                    <a:pt x="65" y="19"/>
                  </a:cubicBezTo>
                  <a:cubicBezTo>
                    <a:pt x="64" y="20"/>
                    <a:pt x="65" y="20"/>
                    <a:pt x="65" y="21"/>
                  </a:cubicBezTo>
                  <a:cubicBezTo>
                    <a:pt x="66" y="24"/>
                    <a:pt x="71" y="27"/>
                    <a:pt x="78" y="26"/>
                  </a:cubicBezTo>
                  <a:cubicBezTo>
                    <a:pt x="82" y="26"/>
                    <a:pt x="82" y="25"/>
                    <a:pt x="82" y="23"/>
                  </a:cubicBezTo>
                  <a:cubicBezTo>
                    <a:pt x="82" y="21"/>
                    <a:pt x="81" y="18"/>
                    <a:pt x="85" y="17"/>
                  </a:cubicBezTo>
                  <a:cubicBezTo>
                    <a:pt x="87" y="16"/>
                    <a:pt x="87" y="15"/>
                    <a:pt x="87" y="15"/>
                  </a:cubicBezTo>
                  <a:cubicBezTo>
                    <a:pt x="87" y="15"/>
                    <a:pt x="87" y="14"/>
                    <a:pt x="82" y="11"/>
                  </a:cubicBezTo>
                  <a:cubicBezTo>
                    <a:pt x="78" y="8"/>
                    <a:pt x="73" y="8"/>
                    <a:pt x="69" y="8"/>
                  </a:cubicBezTo>
                  <a:cubicBezTo>
                    <a:pt x="65" y="8"/>
                    <a:pt x="61" y="8"/>
                    <a:pt x="58" y="6"/>
                  </a:cubicBezTo>
                  <a:cubicBezTo>
                    <a:pt x="55" y="5"/>
                    <a:pt x="52" y="4"/>
                    <a:pt x="50" y="4"/>
                  </a:cubicBezTo>
                  <a:cubicBezTo>
                    <a:pt x="45" y="4"/>
                    <a:pt x="44" y="7"/>
                    <a:pt x="44" y="8"/>
                  </a:cubicBezTo>
                  <a:cubicBezTo>
                    <a:pt x="44" y="11"/>
                    <a:pt x="42" y="12"/>
                    <a:pt x="41" y="12"/>
                  </a:cubicBezTo>
                  <a:cubicBezTo>
                    <a:pt x="38" y="12"/>
                    <a:pt x="35" y="10"/>
                    <a:pt x="30" y="6"/>
                  </a:cubicBezTo>
                  <a:cubicBezTo>
                    <a:pt x="27" y="4"/>
                    <a:pt x="23" y="1"/>
                    <a:pt x="20" y="0"/>
                  </a:cubicBezTo>
                  <a:cubicBezTo>
                    <a:pt x="20" y="0"/>
                    <a:pt x="20" y="0"/>
                    <a:pt x="20" y="0"/>
                  </a:cubicBezTo>
                  <a:cubicBezTo>
                    <a:pt x="15" y="0"/>
                    <a:pt x="3" y="10"/>
                    <a:pt x="1" y="18"/>
                  </a:cubicBezTo>
                  <a:cubicBezTo>
                    <a:pt x="0" y="21"/>
                    <a:pt x="1" y="22"/>
                    <a:pt x="3" y="22"/>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dirty="0">
                <a:latin typeface="Lato Light"/>
                <a:cs typeface="Lato Light"/>
              </a:endParaRPr>
            </a:p>
          </p:txBody>
        </p:sp>
        <p:sp>
          <p:nvSpPr>
            <p:cNvPr id="866" name="Freeform 1144"/>
            <p:cNvSpPr>
              <a:spLocks/>
            </p:cNvSpPr>
            <p:nvPr/>
          </p:nvSpPr>
          <p:spPr bwMode="auto">
            <a:xfrm>
              <a:off x="4332" y="1196"/>
              <a:ext cx="63" cy="32"/>
            </a:xfrm>
            <a:custGeom>
              <a:avLst/>
              <a:gdLst>
                <a:gd name="T0" fmla="*/ 13 w 66"/>
                <a:gd name="T1" fmla="*/ 33 h 34"/>
                <a:gd name="T2" fmla="*/ 28 w 66"/>
                <a:gd name="T3" fmla="*/ 31 h 34"/>
                <a:gd name="T4" fmla="*/ 29 w 66"/>
                <a:gd name="T5" fmla="*/ 31 h 34"/>
                <a:gd name="T6" fmla="*/ 65 w 66"/>
                <a:gd name="T7" fmla="*/ 19 h 34"/>
                <a:gd name="T8" fmla="*/ 60 w 66"/>
                <a:gd name="T9" fmla="*/ 16 h 34"/>
                <a:gd name="T10" fmla="*/ 51 w 66"/>
                <a:gd name="T11" fmla="*/ 11 h 34"/>
                <a:gd name="T12" fmla="*/ 47 w 66"/>
                <a:gd name="T13" fmla="*/ 10 h 34"/>
                <a:gd name="T14" fmla="*/ 38 w 66"/>
                <a:gd name="T15" fmla="*/ 14 h 34"/>
                <a:gd name="T16" fmla="*/ 35 w 66"/>
                <a:gd name="T17" fmla="*/ 17 h 34"/>
                <a:gd name="T18" fmla="*/ 32 w 66"/>
                <a:gd name="T19" fmla="*/ 15 h 34"/>
                <a:gd name="T20" fmla="*/ 36 w 66"/>
                <a:gd name="T21" fmla="*/ 6 h 34"/>
                <a:gd name="T22" fmla="*/ 37 w 66"/>
                <a:gd name="T23" fmla="*/ 3 h 34"/>
                <a:gd name="T24" fmla="*/ 33 w 66"/>
                <a:gd name="T25" fmla="*/ 0 h 34"/>
                <a:gd name="T26" fmla="*/ 33 w 66"/>
                <a:gd name="T27" fmla="*/ 0 h 34"/>
                <a:gd name="T28" fmla="*/ 25 w 66"/>
                <a:gd name="T29" fmla="*/ 4 h 34"/>
                <a:gd name="T30" fmla="*/ 21 w 66"/>
                <a:gd name="T31" fmla="*/ 5 h 34"/>
                <a:gd name="T32" fmla="*/ 19 w 66"/>
                <a:gd name="T33" fmla="*/ 10 h 34"/>
                <a:gd name="T34" fmla="*/ 17 w 66"/>
                <a:gd name="T35" fmla="*/ 13 h 34"/>
                <a:gd name="T36" fmla="*/ 16 w 66"/>
                <a:gd name="T37" fmla="*/ 16 h 34"/>
                <a:gd name="T38" fmla="*/ 13 w 66"/>
                <a:gd name="T39" fmla="*/ 17 h 34"/>
                <a:gd name="T40" fmla="*/ 12 w 66"/>
                <a:gd name="T41" fmla="*/ 17 h 34"/>
                <a:gd name="T42" fmla="*/ 9 w 66"/>
                <a:gd name="T43" fmla="*/ 20 h 34"/>
                <a:gd name="T44" fmla="*/ 2 w 66"/>
                <a:gd name="T45" fmla="*/ 31 h 34"/>
                <a:gd name="T46" fmla="*/ 0 w 66"/>
                <a:gd name="T47" fmla="*/ 34 h 34"/>
                <a:gd name="T48" fmla="*/ 2 w 66"/>
                <a:gd name="T49" fmla="*/ 34 h 34"/>
                <a:gd name="T50" fmla="*/ 13 w 66"/>
                <a:gd name="T51" fmla="*/ 33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6" h="34">
                  <a:moveTo>
                    <a:pt x="13" y="33"/>
                  </a:moveTo>
                  <a:cubicBezTo>
                    <a:pt x="18" y="32"/>
                    <a:pt x="23" y="31"/>
                    <a:pt x="28" y="31"/>
                  </a:cubicBezTo>
                  <a:cubicBezTo>
                    <a:pt x="29" y="31"/>
                    <a:pt x="29" y="31"/>
                    <a:pt x="29" y="31"/>
                  </a:cubicBezTo>
                  <a:cubicBezTo>
                    <a:pt x="41" y="31"/>
                    <a:pt x="64" y="23"/>
                    <a:pt x="65" y="19"/>
                  </a:cubicBezTo>
                  <a:cubicBezTo>
                    <a:pt x="66" y="18"/>
                    <a:pt x="64" y="17"/>
                    <a:pt x="60" y="16"/>
                  </a:cubicBezTo>
                  <a:cubicBezTo>
                    <a:pt x="57" y="15"/>
                    <a:pt x="53" y="14"/>
                    <a:pt x="51" y="11"/>
                  </a:cubicBezTo>
                  <a:cubicBezTo>
                    <a:pt x="50" y="10"/>
                    <a:pt x="49" y="10"/>
                    <a:pt x="47" y="10"/>
                  </a:cubicBezTo>
                  <a:cubicBezTo>
                    <a:pt x="44" y="10"/>
                    <a:pt x="39" y="12"/>
                    <a:pt x="38" y="14"/>
                  </a:cubicBezTo>
                  <a:cubicBezTo>
                    <a:pt x="37" y="17"/>
                    <a:pt x="35" y="17"/>
                    <a:pt x="35" y="17"/>
                  </a:cubicBezTo>
                  <a:cubicBezTo>
                    <a:pt x="33" y="17"/>
                    <a:pt x="32" y="16"/>
                    <a:pt x="32" y="15"/>
                  </a:cubicBezTo>
                  <a:cubicBezTo>
                    <a:pt x="31" y="13"/>
                    <a:pt x="33" y="9"/>
                    <a:pt x="36" y="6"/>
                  </a:cubicBezTo>
                  <a:cubicBezTo>
                    <a:pt x="38" y="4"/>
                    <a:pt x="38" y="3"/>
                    <a:pt x="37" y="3"/>
                  </a:cubicBezTo>
                  <a:cubicBezTo>
                    <a:pt x="37" y="2"/>
                    <a:pt x="35" y="0"/>
                    <a:pt x="33" y="0"/>
                  </a:cubicBezTo>
                  <a:cubicBezTo>
                    <a:pt x="33" y="0"/>
                    <a:pt x="33" y="0"/>
                    <a:pt x="33" y="0"/>
                  </a:cubicBezTo>
                  <a:cubicBezTo>
                    <a:pt x="32" y="4"/>
                    <a:pt x="28" y="4"/>
                    <a:pt x="25" y="4"/>
                  </a:cubicBezTo>
                  <a:cubicBezTo>
                    <a:pt x="24" y="4"/>
                    <a:pt x="22" y="4"/>
                    <a:pt x="21" y="5"/>
                  </a:cubicBezTo>
                  <a:cubicBezTo>
                    <a:pt x="21" y="7"/>
                    <a:pt x="20" y="9"/>
                    <a:pt x="19" y="10"/>
                  </a:cubicBezTo>
                  <a:cubicBezTo>
                    <a:pt x="18" y="11"/>
                    <a:pt x="17" y="12"/>
                    <a:pt x="17" y="13"/>
                  </a:cubicBezTo>
                  <a:cubicBezTo>
                    <a:pt x="17" y="14"/>
                    <a:pt x="17" y="15"/>
                    <a:pt x="16" y="16"/>
                  </a:cubicBezTo>
                  <a:cubicBezTo>
                    <a:pt x="15" y="17"/>
                    <a:pt x="14" y="17"/>
                    <a:pt x="13" y="17"/>
                  </a:cubicBezTo>
                  <a:cubicBezTo>
                    <a:pt x="12" y="17"/>
                    <a:pt x="12" y="17"/>
                    <a:pt x="12" y="17"/>
                  </a:cubicBezTo>
                  <a:cubicBezTo>
                    <a:pt x="10" y="17"/>
                    <a:pt x="9" y="17"/>
                    <a:pt x="9" y="20"/>
                  </a:cubicBezTo>
                  <a:cubicBezTo>
                    <a:pt x="9" y="25"/>
                    <a:pt x="5" y="28"/>
                    <a:pt x="2" y="31"/>
                  </a:cubicBezTo>
                  <a:cubicBezTo>
                    <a:pt x="1" y="32"/>
                    <a:pt x="0" y="33"/>
                    <a:pt x="0" y="34"/>
                  </a:cubicBezTo>
                  <a:cubicBezTo>
                    <a:pt x="0" y="34"/>
                    <a:pt x="1" y="34"/>
                    <a:pt x="2" y="34"/>
                  </a:cubicBezTo>
                  <a:cubicBezTo>
                    <a:pt x="5" y="34"/>
                    <a:pt x="9" y="33"/>
                    <a:pt x="13" y="33"/>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dirty="0">
                <a:latin typeface="Lato Light"/>
                <a:cs typeface="Lato Light"/>
              </a:endParaRPr>
            </a:p>
          </p:txBody>
        </p:sp>
        <p:sp>
          <p:nvSpPr>
            <p:cNvPr id="867" name="Freeform 1145"/>
            <p:cNvSpPr>
              <a:spLocks/>
            </p:cNvSpPr>
            <p:nvPr/>
          </p:nvSpPr>
          <p:spPr bwMode="auto">
            <a:xfrm>
              <a:off x="4257" y="1150"/>
              <a:ext cx="53" cy="39"/>
            </a:xfrm>
            <a:custGeom>
              <a:avLst/>
              <a:gdLst>
                <a:gd name="T0" fmla="*/ 9 w 56"/>
                <a:gd name="T1" fmla="*/ 25 h 41"/>
                <a:gd name="T2" fmla="*/ 14 w 56"/>
                <a:gd name="T3" fmla="*/ 30 h 41"/>
                <a:gd name="T4" fmla="*/ 6 w 56"/>
                <a:gd name="T5" fmla="*/ 34 h 41"/>
                <a:gd name="T6" fmla="*/ 0 w 56"/>
                <a:gd name="T7" fmla="*/ 34 h 41"/>
                <a:gd name="T8" fmla="*/ 2 w 56"/>
                <a:gd name="T9" fmla="*/ 37 h 41"/>
                <a:gd name="T10" fmla="*/ 8 w 56"/>
                <a:gd name="T11" fmla="*/ 40 h 41"/>
                <a:gd name="T12" fmla="*/ 18 w 56"/>
                <a:gd name="T13" fmla="*/ 37 h 41"/>
                <a:gd name="T14" fmla="*/ 19 w 56"/>
                <a:gd name="T15" fmla="*/ 35 h 41"/>
                <a:gd name="T16" fmla="*/ 45 w 56"/>
                <a:gd name="T17" fmla="*/ 24 h 41"/>
                <a:gd name="T18" fmla="*/ 52 w 56"/>
                <a:gd name="T19" fmla="*/ 23 h 41"/>
                <a:gd name="T20" fmla="*/ 52 w 56"/>
                <a:gd name="T21" fmla="*/ 23 h 41"/>
                <a:gd name="T22" fmla="*/ 52 w 56"/>
                <a:gd name="T23" fmla="*/ 21 h 41"/>
                <a:gd name="T24" fmla="*/ 51 w 56"/>
                <a:gd name="T25" fmla="*/ 16 h 41"/>
                <a:gd name="T26" fmla="*/ 55 w 56"/>
                <a:gd name="T27" fmla="*/ 14 h 41"/>
                <a:gd name="T28" fmla="*/ 56 w 56"/>
                <a:gd name="T29" fmla="*/ 14 h 41"/>
                <a:gd name="T30" fmla="*/ 50 w 56"/>
                <a:gd name="T31" fmla="*/ 12 h 41"/>
                <a:gd name="T32" fmla="*/ 42 w 56"/>
                <a:gd name="T33" fmla="*/ 3 h 41"/>
                <a:gd name="T34" fmla="*/ 41 w 56"/>
                <a:gd name="T35" fmla="*/ 0 h 41"/>
                <a:gd name="T36" fmla="*/ 38 w 56"/>
                <a:gd name="T37" fmla="*/ 1 h 41"/>
                <a:gd name="T38" fmla="*/ 26 w 56"/>
                <a:gd name="T39" fmla="*/ 6 h 41"/>
                <a:gd name="T40" fmla="*/ 14 w 56"/>
                <a:gd name="T41" fmla="*/ 10 h 41"/>
                <a:gd name="T42" fmla="*/ 14 w 56"/>
                <a:gd name="T43" fmla="*/ 10 h 41"/>
                <a:gd name="T44" fmla="*/ 17 w 56"/>
                <a:gd name="T45" fmla="*/ 16 h 41"/>
                <a:gd name="T46" fmla="*/ 8 w 56"/>
                <a:gd name="T47" fmla="*/ 22 h 41"/>
                <a:gd name="T48" fmla="*/ 8 w 56"/>
                <a:gd name="T49" fmla="*/ 22 h 41"/>
                <a:gd name="T50" fmla="*/ 6 w 56"/>
                <a:gd name="T51" fmla="*/ 22 h 41"/>
                <a:gd name="T52" fmla="*/ 9 w 56"/>
                <a:gd name="T53" fmla="*/ 25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6" h="41">
                  <a:moveTo>
                    <a:pt x="9" y="25"/>
                  </a:moveTo>
                  <a:cubicBezTo>
                    <a:pt x="11" y="26"/>
                    <a:pt x="15" y="28"/>
                    <a:pt x="14" y="30"/>
                  </a:cubicBezTo>
                  <a:cubicBezTo>
                    <a:pt x="14" y="33"/>
                    <a:pt x="11" y="34"/>
                    <a:pt x="6" y="34"/>
                  </a:cubicBezTo>
                  <a:cubicBezTo>
                    <a:pt x="3" y="34"/>
                    <a:pt x="1" y="34"/>
                    <a:pt x="0" y="34"/>
                  </a:cubicBezTo>
                  <a:cubicBezTo>
                    <a:pt x="1" y="35"/>
                    <a:pt x="1" y="36"/>
                    <a:pt x="2" y="37"/>
                  </a:cubicBezTo>
                  <a:cubicBezTo>
                    <a:pt x="3" y="38"/>
                    <a:pt x="5" y="39"/>
                    <a:pt x="8" y="40"/>
                  </a:cubicBezTo>
                  <a:cubicBezTo>
                    <a:pt x="12" y="41"/>
                    <a:pt x="16" y="39"/>
                    <a:pt x="18" y="37"/>
                  </a:cubicBezTo>
                  <a:cubicBezTo>
                    <a:pt x="19" y="36"/>
                    <a:pt x="19" y="35"/>
                    <a:pt x="19" y="35"/>
                  </a:cubicBezTo>
                  <a:cubicBezTo>
                    <a:pt x="18" y="30"/>
                    <a:pt x="25" y="28"/>
                    <a:pt x="45" y="24"/>
                  </a:cubicBezTo>
                  <a:cubicBezTo>
                    <a:pt x="48" y="24"/>
                    <a:pt x="50" y="23"/>
                    <a:pt x="52" y="23"/>
                  </a:cubicBezTo>
                  <a:cubicBezTo>
                    <a:pt x="52" y="23"/>
                    <a:pt x="52" y="23"/>
                    <a:pt x="52" y="23"/>
                  </a:cubicBezTo>
                  <a:cubicBezTo>
                    <a:pt x="52" y="22"/>
                    <a:pt x="52" y="21"/>
                    <a:pt x="52" y="21"/>
                  </a:cubicBezTo>
                  <a:cubicBezTo>
                    <a:pt x="51" y="19"/>
                    <a:pt x="50" y="17"/>
                    <a:pt x="51" y="16"/>
                  </a:cubicBezTo>
                  <a:cubicBezTo>
                    <a:pt x="52" y="14"/>
                    <a:pt x="54" y="14"/>
                    <a:pt x="55" y="14"/>
                  </a:cubicBezTo>
                  <a:cubicBezTo>
                    <a:pt x="55" y="14"/>
                    <a:pt x="55" y="14"/>
                    <a:pt x="56" y="14"/>
                  </a:cubicBezTo>
                  <a:cubicBezTo>
                    <a:pt x="54" y="13"/>
                    <a:pt x="53" y="13"/>
                    <a:pt x="50" y="12"/>
                  </a:cubicBezTo>
                  <a:cubicBezTo>
                    <a:pt x="43" y="11"/>
                    <a:pt x="42" y="6"/>
                    <a:pt x="42" y="3"/>
                  </a:cubicBezTo>
                  <a:cubicBezTo>
                    <a:pt x="41" y="2"/>
                    <a:pt x="41" y="1"/>
                    <a:pt x="41" y="0"/>
                  </a:cubicBezTo>
                  <a:cubicBezTo>
                    <a:pt x="40" y="0"/>
                    <a:pt x="39" y="1"/>
                    <a:pt x="38" y="1"/>
                  </a:cubicBezTo>
                  <a:cubicBezTo>
                    <a:pt x="36" y="3"/>
                    <a:pt x="33" y="5"/>
                    <a:pt x="26" y="6"/>
                  </a:cubicBezTo>
                  <a:cubicBezTo>
                    <a:pt x="18" y="8"/>
                    <a:pt x="15" y="9"/>
                    <a:pt x="14" y="10"/>
                  </a:cubicBezTo>
                  <a:cubicBezTo>
                    <a:pt x="14" y="10"/>
                    <a:pt x="14" y="10"/>
                    <a:pt x="14" y="10"/>
                  </a:cubicBezTo>
                  <a:cubicBezTo>
                    <a:pt x="16" y="11"/>
                    <a:pt x="17" y="13"/>
                    <a:pt x="17" y="16"/>
                  </a:cubicBezTo>
                  <a:cubicBezTo>
                    <a:pt x="16" y="19"/>
                    <a:pt x="12" y="22"/>
                    <a:pt x="8" y="22"/>
                  </a:cubicBezTo>
                  <a:cubicBezTo>
                    <a:pt x="8" y="22"/>
                    <a:pt x="8" y="22"/>
                    <a:pt x="8" y="22"/>
                  </a:cubicBezTo>
                  <a:cubicBezTo>
                    <a:pt x="7" y="22"/>
                    <a:pt x="6" y="22"/>
                    <a:pt x="6" y="22"/>
                  </a:cubicBezTo>
                  <a:cubicBezTo>
                    <a:pt x="6" y="23"/>
                    <a:pt x="7" y="24"/>
                    <a:pt x="9" y="25"/>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dirty="0">
                <a:latin typeface="Lato Light"/>
                <a:cs typeface="Lato Light"/>
              </a:endParaRPr>
            </a:p>
          </p:txBody>
        </p:sp>
        <p:sp>
          <p:nvSpPr>
            <p:cNvPr id="868" name="Freeform 1146"/>
            <p:cNvSpPr>
              <a:spLocks/>
            </p:cNvSpPr>
            <p:nvPr/>
          </p:nvSpPr>
          <p:spPr bwMode="auto">
            <a:xfrm>
              <a:off x="4276" y="1180"/>
              <a:ext cx="58" cy="28"/>
            </a:xfrm>
            <a:custGeom>
              <a:avLst/>
              <a:gdLst>
                <a:gd name="T0" fmla="*/ 3 w 61"/>
                <a:gd name="T1" fmla="*/ 12 h 30"/>
                <a:gd name="T2" fmla="*/ 0 w 61"/>
                <a:gd name="T3" fmla="*/ 14 h 30"/>
                <a:gd name="T4" fmla="*/ 4 w 61"/>
                <a:gd name="T5" fmla="*/ 16 h 30"/>
                <a:gd name="T6" fmla="*/ 7 w 61"/>
                <a:gd name="T7" fmla="*/ 16 h 30"/>
                <a:gd name="T8" fmla="*/ 12 w 61"/>
                <a:gd name="T9" fmla="*/ 20 h 30"/>
                <a:gd name="T10" fmla="*/ 17 w 61"/>
                <a:gd name="T11" fmla="*/ 24 h 30"/>
                <a:gd name="T12" fmla="*/ 19 w 61"/>
                <a:gd name="T13" fmla="*/ 23 h 30"/>
                <a:gd name="T14" fmla="*/ 33 w 61"/>
                <a:gd name="T15" fmla="*/ 27 h 30"/>
                <a:gd name="T16" fmla="*/ 50 w 61"/>
                <a:gd name="T17" fmla="*/ 30 h 30"/>
                <a:gd name="T18" fmla="*/ 56 w 61"/>
                <a:gd name="T19" fmla="*/ 27 h 30"/>
                <a:gd name="T20" fmla="*/ 57 w 61"/>
                <a:gd name="T21" fmla="*/ 26 h 30"/>
                <a:gd name="T22" fmla="*/ 57 w 61"/>
                <a:gd name="T23" fmla="*/ 26 h 30"/>
                <a:gd name="T24" fmla="*/ 54 w 61"/>
                <a:gd name="T25" fmla="*/ 24 h 30"/>
                <a:gd name="T26" fmla="*/ 61 w 61"/>
                <a:gd name="T27" fmla="*/ 10 h 30"/>
                <a:gd name="T28" fmla="*/ 61 w 61"/>
                <a:gd name="T29" fmla="*/ 8 h 30"/>
                <a:gd name="T30" fmla="*/ 50 w 61"/>
                <a:gd name="T31" fmla="*/ 3 h 30"/>
                <a:gd name="T32" fmla="*/ 48 w 61"/>
                <a:gd name="T33" fmla="*/ 4 h 30"/>
                <a:gd name="T34" fmla="*/ 45 w 61"/>
                <a:gd name="T35" fmla="*/ 8 h 30"/>
                <a:gd name="T36" fmla="*/ 36 w 61"/>
                <a:gd name="T37" fmla="*/ 0 h 30"/>
                <a:gd name="T38" fmla="*/ 33 w 61"/>
                <a:gd name="T39" fmla="*/ 0 h 30"/>
                <a:gd name="T40" fmla="*/ 8 w 61"/>
                <a:gd name="T41" fmla="*/ 6 h 30"/>
                <a:gd name="T42" fmla="*/ 3 w 61"/>
                <a:gd name="T43" fmla="*/ 1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1" h="30">
                  <a:moveTo>
                    <a:pt x="3" y="12"/>
                  </a:moveTo>
                  <a:cubicBezTo>
                    <a:pt x="2" y="13"/>
                    <a:pt x="1" y="14"/>
                    <a:pt x="0" y="14"/>
                  </a:cubicBezTo>
                  <a:cubicBezTo>
                    <a:pt x="1" y="15"/>
                    <a:pt x="2" y="15"/>
                    <a:pt x="4" y="16"/>
                  </a:cubicBezTo>
                  <a:cubicBezTo>
                    <a:pt x="5" y="16"/>
                    <a:pt x="6" y="16"/>
                    <a:pt x="7" y="16"/>
                  </a:cubicBezTo>
                  <a:cubicBezTo>
                    <a:pt x="9" y="16"/>
                    <a:pt x="11" y="18"/>
                    <a:pt x="12" y="20"/>
                  </a:cubicBezTo>
                  <a:cubicBezTo>
                    <a:pt x="14" y="23"/>
                    <a:pt x="15" y="24"/>
                    <a:pt x="17" y="24"/>
                  </a:cubicBezTo>
                  <a:cubicBezTo>
                    <a:pt x="18" y="23"/>
                    <a:pt x="19" y="23"/>
                    <a:pt x="19" y="23"/>
                  </a:cubicBezTo>
                  <a:cubicBezTo>
                    <a:pt x="23" y="23"/>
                    <a:pt x="28" y="25"/>
                    <a:pt x="33" y="27"/>
                  </a:cubicBezTo>
                  <a:cubicBezTo>
                    <a:pt x="39" y="28"/>
                    <a:pt x="45" y="30"/>
                    <a:pt x="50" y="30"/>
                  </a:cubicBezTo>
                  <a:cubicBezTo>
                    <a:pt x="54" y="30"/>
                    <a:pt x="56" y="28"/>
                    <a:pt x="56" y="27"/>
                  </a:cubicBezTo>
                  <a:cubicBezTo>
                    <a:pt x="57" y="27"/>
                    <a:pt x="57" y="26"/>
                    <a:pt x="57" y="26"/>
                  </a:cubicBezTo>
                  <a:cubicBezTo>
                    <a:pt x="57" y="26"/>
                    <a:pt x="57" y="26"/>
                    <a:pt x="57" y="26"/>
                  </a:cubicBezTo>
                  <a:cubicBezTo>
                    <a:pt x="55" y="26"/>
                    <a:pt x="55" y="25"/>
                    <a:pt x="54" y="24"/>
                  </a:cubicBezTo>
                  <a:cubicBezTo>
                    <a:pt x="53" y="22"/>
                    <a:pt x="55" y="19"/>
                    <a:pt x="61" y="10"/>
                  </a:cubicBezTo>
                  <a:cubicBezTo>
                    <a:pt x="61" y="9"/>
                    <a:pt x="61" y="9"/>
                    <a:pt x="61" y="8"/>
                  </a:cubicBezTo>
                  <a:cubicBezTo>
                    <a:pt x="60" y="6"/>
                    <a:pt x="54" y="3"/>
                    <a:pt x="50" y="3"/>
                  </a:cubicBezTo>
                  <a:cubicBezTo>
                    <a:pt x="48" y="3"/>
                    <a:pt x="48" y="4"/>
                    <a:pt x="48" y="4"/>
                  </a:cubicBezTo>
                  <a:cubicBezTo>
                    <a:pt x="48" y="8"/>
                    <a:pt x="45" y="8"/>
                    <a:pt x="45" y="8"/>
                  </a:cubicBezTo>
                  <a:cubicBezTo>
                    <a:pt x="41" y="8"/>
                    <a:pt x="37" y="2"/>
                    <a:pt x="36" y="0"/>
                  </a:cubicBezTo>
                  <a:cubicBezTo>
                    <a:pt x="36" y="0"/>
                    <a:pt x="35" y="0"/>
                    <a:pt x="33" y="0"/>
                  </a:cubicBezTo>
                  <a:cubicBezTo>
                    <a:pt x="25" y="0"/>
                    <a:pt x="10" y="4"/>
                    <a:pt x="8" y="6"/>
                  </a:cubicBezTo>
                  <a:cubicBezTo>
                    <a:pt x="8" y="9"/>
                    <a:pt x="5" y="10"/>
                    <a:pt x="3" y="12"/>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dirty="0">
                <a:latin typeface="Lato Light"/>
                <a:cs typeface="Lato Light"/>
              </a:endParaRPr>
            </a:p>
          </p:txBody>
        </p:sp>
        <p:sp>
          <p:nvSpPr>
            <p:cNvPr id="869" name="Freeform 1147"/>
            <p:cNvSpPr>
              <a:spLocks noEditPoints="1"/>
            </p:cNvSpPr>
            <p:nvPr/>
          </p:nvSpPr>
          <p:spPr bwMode="auto">
            <a:xfrm>
              <a:off x="3564" y="1238"/>
              <a:ext cx="1749" cy="606"/>
            </a:xfrm>
            <a:custGeom>
              <a:avLst/>
              <a:gdLst>
                <a:gd name="T0" fmla="*/ 49 w 1831"/>
                <a:gd name="T1" fmla="*/ 223 h 635"/>
                <a:gd name="T2" fmla="*/ 53 w 1831"/>
                <a:gd name="T3" fmla="*/ 179 h 635"/>
                <a:gd name="T4" fmla="*/ 15 w 1831"/>
                <a:gd name="T5" fmla="*/ 190 h 635"/>
                <a:gd name="T6" fmla="*/ 32 w 1831"/>
                <a:gd name="T7" fmla="*/ 275 h 635"/>
                <a:gd name="T8" fmla="*/ 7 w 1831"/>
                <a:gd name="T9" fmla="*/ 361 h 635"/>
                <a:gd name="T10" fmla="*/ 1 w 1831"/>
                <a:gd name="T11" fmla="*/ 391 h 635"/>
                <a:gd name="T12" fmla="*/ 45 w 1831"/>
                <a:gd name="T13" fmla="*/ 445 h 635"/>
                <a:gd name="T14" fmla="*/ 75 w 1831"/>
                <a:gd name="T15" fmla="*/ 484 h 635"/>
                <a:gd name="T16" fmla="*/ 139 w 1831"/>
                <a:gd name="T17" fmla="*/ 532 h 635"/>
                <a:gd name="T18" fmla="*/ 136 w 1831"/>
                <a:gd name="T19" fmla="*/ 603 h 635"/>
                <a:gd name="T20" fmla="*/ 216 w 1831"/>
                <a:gd name="T21" fmla="*/ 628 h 635"/>
                <a:gd name="T22" fmla="*/ 236 w 1831"/>
                <a:gd name="T23" fmla="*/ 554 h 635"/>
                <a:gd name="T24" fmla="*/ 234 w 1831"/>
                <a:gd name="T25" fmla="*/ 511 h 635"/>
                <a:gd name="T26" fmla="*/ 320 w 1831"/>
                <a:gd name="T27" fmla="*/ 502 h 635"/>
                <a:gd name="T28" fmla="*/ 377 w 1831"/>
                <a:gd name="T29" fmla="*/ 470 h 635"/>
                <a:gd name="T30" fmla="*/ 501 w 1831"/>
                <a:gd name="T31" fmla="*/ 446 h 635"/>
                <a:gd name="T32" fmla="*/ 563 w 1831"/>
                <a:gd name="T33" fmla="*/ 447 h 635"/>
                <a:gd name="T34" fmla="*/ 672 w 1831"/>
                <a:gd name="T35" fmla="*/ 520 h 635"/>
                <a:gd name="T36" fmla="*/ 732 w 1831"/>
                <a:gd name="T37" fmla="*/ 501 h 635"/>
                <a:gd name="T38" fmla="*/ 822 w 1831"/>
                <a:gd name="T39" fmla="*/ 490 h 635"/>
                <a:gd name="T40" fmla="*/ 931 w 1831"/>
                <a:gd name="T41" fmla="*/ 524 h 635"/>
                <a:gd name="T42" fmla="*/ 1000 w 1831"/>
                <a:gd name="T43" fmla="*/ 516 h 635"/>
                <a:gd name="T44" fmla="*/ 1041 w 1831"/>
                <a:gd name="T45" fmla="*/ 482 h 635"/>
                <a:gd name="T46" fmla="*/ 1091 w 1831"/>
                <a:gd name="T47" fmla="*/ 464 h 635"/>
                <a:gd name="T48" fmla="*/ 1160 w 1831"/>
                <a:gd name="T49" fmla="*/ 543 h 635"/>
                <a:gd name="T50" fmla="*/ 1181 w 1831"/>
                <a:gd name="T51" fmla="*/ 588 h 635"/>
                <a:gd name="T52" fmla="*/ 1267 w 1831"/>
                <a:gd name="T53" fmla="*/ 502 h 635"/>
                <a:gd name="T54" fmla="*/ 1232 w 1831"/>
                <a:gd name="T55" fmla="*/ 454 h 635"/>
                <a:gd name="T56" fmla="*/ 1342 w 1831"/>
                <a:gd name="T57" fmla="*/ 367 h 635"/>
                <a:gd name="T58" fmla="*/ 1444 w 1831"/>
                <a:gd name="T59" fmla="*/ 340 h 635"/>
                <a:gd name="T60" fmla="*/ 1525 w 1831"/>
                <a:gd name="T61" fmla="*/ 328 h 635"/>
                <a:gd name="T62" fmla="*/ 1457 w 1831"/>
                <a:gd name="T63" fmla="*/ 395 h 635"/>
                <a:gd name="T64" fmla="*/ 1508 w 1831"/>
                <a:gd name="T65" fmla="*/ 445 h 635"/>
                <a:gd name="T66" fmla="*/ 1540 w 1831"/>
                <a:gd name="T67" fmla="*/ 355 h 635"/>
                <a:gd name="T68" fmla="*/ 1687 w 1831"/>
                <a:gd name="T69" fmla="*/ 309 h 635"/>
                <a:gd name="T70" fmla="*/ 1710 w 1831"/>
                <a:gd name="T71" fmla="*/ 271 h 635"/>
                <a:gd name="T72" fmla="*/ 1775 w 1831"/>
                <a:gd name="T73" fmla="*/ 272 h 635"/>
                <a:gd name="T74" fmla="*/ 1825 w 1831"/>
                <a:gd name="T75" fmla="*/ 256 h 635"/>
                <a:gd name="T76" fmla="*/ 1685 w 1831"/>
                <a:gd name="T77" fmla="*/ 181 h 635"/>
                <a:gd name="T78" fmla="*/ 1565 w 1831"/>
                <a:gd name="T79" fmla="*/ 185 h 635"/>
                <a:gd name="T80" fmla="*/ 1389 w 1831"/>
                <a:gd name="T81" fmla="*/ 145 h 635"/>
                <a:gd name="T82" fmla="*/ 1315 w 1831"/>
                <a:gd name="T83" fmla="*/ 121 h 635"/>
                <a:gd name="T84" fmla="*/ 1244 w 1831"/>
                <a:gd name="T85" fmla="*/ 141 h 635"/>
                <a:gd name="T86" fmla="*/ 1135 w 1831"/>
                <a:gd name="T87" fmla="*/ 125 h 635"/>
                <a:gd name="T88" fmla="*/ 1076 w 1831"/>
                <a:gd name="T89" fmla="*/ 97 h 635"/>
                <a:gd name="T90" fmla="*/ 957 w 1831"/>
                <a:gd name="T91" fmla="*/ 95 h 635"/>
                <a:gd name="T92" fmla="*/ 905 w 1831"/>
                <a:gd name="T93" fmla="*/ 87 h 635"/>
                <a:gd name="T94" fmla="*/ 949 w 1831"/>
                <a:gd name="T95" fmla="*/ 27 h 635"/>
                <a:gd name="T96" fmla="*/ 866 w 1831"/>
                <a:gd name="T97" fmla="*/ 9 h 635"/>
                <a:gd name="T98" fmla="*/ 781 w 1831"/>
                <a:gd name="T99" fmla="*/ 40 h 635"/>
                <a:gd name="T100" fmla="*/ 701 w 1831"/>
                <a:gd name="T101" fmla="*/ 55 h 635"/>
                <a:gd name="T102" fmla="*/ 654 w 1831"/>
                <a:gd name="T103" fmla="*/ 93 h 635"/>
                <a:gd name="T104" fmla="*/ 564 w 1831"/>
                <a:gd name="T105" fmla="*/ 129 h 635"/>
                <a:gd name="T106" fmla="*/ 523 w 1831"/>
                <a:gd name="T107" fmla="*/ 140 h 635"/>
                <a:gd name="T108" fmla="*/ 565 w 1831"/>
                <a:gd name="T109" fmla="*/ 206 h 635"/>
                <a:gd name="T110" fmla="*/ 483 w 1831"/>
                <a:gd name="T111" fmla="*/ 235 h 635"/>
                <a:gd name="T112" fmla="*/ 514 w 1831"/>
                <a:gd name="T113" fmla="*/ 176 h 635"/>
                <a:gd name="T114" fmla="*/ 454 w 1831"/>
                <a:gd name="T115" fmla="*/ 170 h 635"/>
                <a:gd name="T116" fmla="*/ 358 w 1831"/>
                <a:gd name="T117" fmla="*/ 163 h 635"/>
                <a:gd name="T118" fmla="*/ 294 w 1831"/>
                <a:gd name="T119" fmla="*/ 206 h 635"/>
                <a:gd name="T120" fmla="*/ 203 w 1831"/>
                <a:gd name="T121" fmla="*/ 227 h 635"/>
                <a:gd name="T122" fmla="*/ 185 w 1831"/>
                <a:gd name="T123" fmla="*/ 245 h 635"/>
                <a:gd name="T124" fmla="*/ 104 w 1831"/>
                <a:gd name="T125" fmla="*/ 268 h 6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831" h="635">
                  <a:moveTo>
                    <a:pt x="104" y="268"/>
                  </a:moveTo>
                  <a:cubicBezTo>
                    <a:pt x="105" y="269"/>
                    <a:pt x="106" y="270"/>
                    <a:pt x="107" y="272"/>
                  </a:cubicBezTo>
                  <a:cubicBezTo>
                    <a:pt x="107" y="274"/>
                    <a:pt x="110" y="275"/>
                    <a:pt x="116" y="275"/>
                  </a:cubicBezTo>
                  <a:cubicBezTo>
                    <a:pt x="117" y="275"/>
                    <a:pt x="118" y="275"/>
                    <a:pt x="119" y="277"/>
                  </a:cubicBezTo>
                  <a:cubicBezTo>
                    <a:pt x="121" y="279"/>
                    <a:pt x="119" y="283"/>
                    <a:pt x="119" y="284"/>
                  </a:cubicBezTo>
                  <a:cubicBezTo>
                    <a:pt x="117" y="287"/>
                    <a:pt x="114" y="288"/>
                    <a:pt x="111" y="288"/>
                  </a:cubicBezTo>
                  <a:cubicBezTo>
                    <a:pt x="109" y="288"/>
                    <a:pt x="108" y="287"/>
                    <a:pt x="107" y="286"/>
                  </a:cubicBezTo>
                  <a:cubicBezTo>
                    <a:pt x="106" y="286"/>
                    <a:pt x="105" y="286"/>
                    <a:pt x="104" y="286"/>
                  </a:cubicBezTo>
                  <a:cubicBezTo>
                    <a:pt x="101" y="286"/>
                    <a:pt x="98" y="286"/>
                    <a:pt x="97" y="282"/>
                  </a:cubicBezTo>
                  <a:cubicBezTo>
                    <a:pt x="97" y="281"/>
                    <a:pt x="94" y="278"/>
                    <a:pt x="89" y="278"/>
                  </a:cubicBezTo>
                  <a:cubicBezTo>
                    <a:pt x="86" y="279"/>
                    <a:pt x="84" y="278"/>
                    <a:pt x="83" y="277"/>
                  </a:cubicBezTo>
                  <a:cubicBezTo>
                    <a:pt x="82" y="275"/>
                    <a:pt x="81" y="273"/>
                    <a:pt x="81" y="270"/>
                  </a:cubicBezTo>
                  <a:cubicBezTo>
                    <a:pt x="81" y="268"/>
                    <a:pt x="81" y="267"/>
                    <a:pt x="80" y="265"/>
                  </a:cubicBezTo>
                  <a:cubicBezTo>
                    <a:pt x="79" y="264"/>
                    <a:pt x="78" y="263"/>
                    <a:pt x="79" y="262"/>
                  </a:cubicBezTo>
                  <a:cubicBezTo>
                    <a:pt x="79" y="261"/>
                    <a:pt x="78" y="261"/>
                    <a:pt x="78" y="260"/>
                  </a:cubicBezTo>
                  <a:cubicBezTo>
                    <a:pt x="78" y="258"/>
                    <a:pt x="77" y="255"/>
                    <a:pt x="80" y="253"/>
                  </a:cubicBezTo>
                  <a:cubicBezTo>
                    <a:pt x="80" y="252"/>
                    <a:pt x="80" y="252"/>
                    <a:pt x="80" y="250"/>
                  </a:cubicBezTo>
                  <a:cubicBezTo>
                    <a:pt x="80" y="249"/>
                    <a:pt x="80" y="248"/>
                    <a:pt x="80" y="247"/>
                  </a:cubicBezTo>
                  <a:cubicBezTo>
                    <a:pt x="80" y="247"/>
                    <a:pt x="80" y="246"/>
                    <a:pt x="79" y="246"/>
                  </a:cubicBezTo>
                  <a:cubicBezTo>
                    <a:pt x="77" y="244"/>
                    <a:pt x="75" y="243"/>
                    <a:pt x="73" y="243"/>
                  </a:cubicBezTo>
                  <a:cubicBezTo>
                    <a:pt x="70" y="243"/>
                    <a:pt x="68" y="241"/>
                    <a:pt x="68" y="240"/>
                  </a:cubicBezTo>
                  <a:cubicBezTo>
                    <a:pt x="67" y="239"/>
                    <a:pt x="67" y="238"/>
                    <a:pt x="66" y="238"/>
                  </a:cubicBezTo>
                  <a:cubicBezTo>
                    <a:pt x="62" y="237"/>
                    <a:pt x="54" y="231"/>
                    <a:pt x="53" y="227"/>
                  </a:cubicBezTo>
                  <a:cubicBezTo>
                    <a:pt x="53" y="227"/>
                    <a:pt x="52" y="226"/>
                    <a:pt x="51" y="226"/>
                  </a:cubicBezTo>
                  <a:cubicBezTo>
                    <a:pt x="50" y="226"/>
                    <a:pt x="49" y="225"/>
                    <a:pt x="49" y="223"/>
                  </a:cubicBezTo>
                  <a:cubicBezTo>
                    <a:pt x="49" y="223"/>
                    <a:pt x="49" y="222"/>
                    <a:pt x="50" y="221"/>
                  </a:cubicBezTo>
                  <a:cubicBezTo>
                    <a:pt x="53" y="220"/>
                    <a:pt x="58" y="222"/>
                    <a:pt x="62" y="225"/>
                  </a:cubicBezTo>
                  <a:cubicBezTo>
                    <a:pt x="65" y="228"/>
                    <a:pt x="70" y="230"/>
                    <a:pt x="76" y="231"/>
                  </a:cubicBezTo>
                  <a:cubicBezTo>
                    <a:pt x="80" y="232"/>
                    <a:pt x="83" y="233"/>
                    <a:pt x="86" y="234"/>
                  </a:cubicBezTo>
                  <a:cubicBezTo>
                    <a:pt x="89" y="235"/>
                    <a:pt x="92" y="237"/>
                    <a:pt x="96" y="237"/>
                  </a:cubicBezTo>
                  <a:cubicBezTo>
                    <a:pt x="101" y="238"/>
                    <a:pt x="101" y="238"/>
                    <a:pt x="101" y="238"/>
                  </a:cubicBezTo>
                  <a:cubicBezTo>
                    <a:pt x="107" y="239"/>
                    <a:pt x="112" y="240"/>
                    <a:pt x="122" y="242"/>
                  </a:cubicBezTo>
                  <a:cubicBezTo>
                    <a:pt x="134" y="243"/>
                    <a:pt x="150" y="231"/>
                    <a:pt x="153" y="228"/>
                  </a:cubicBezTo>
                  <a:cubicBezTo>
                    <a:pt x="155" y="226"/>
                    <a:pt x="154" y="223"/>
                    <a:pt x="153" y="220"/>
                  </a:cubicBezTo>
                  <a:cubicBezTo>
                    <a:pt x="152" y="218"/>
                    <a:pt x="152" y="217"/>
                    <a:pt x="152" y="216"/>
                  </a:cubicBezTo>
                  <a:cubicBezTo>
                    <a:pt x="151" y="216"/>
                    <a:pt x="150" y="215"/>
                    <a:pt x="149" y="215"/>
                  </a:cubicBezTo>
                  <a:cubicBezTo>
                    <a:pt x="148" y="214"/>
                    <a:pt x="146" y="213"/>
                    <a:pt x="145" y="212"/>
                  </a:cubicBezTo>
                  <a:cubicBezTo>
                    <a:pt x="145" y="210"/>
                    <a:pt x="142" y="207"/>
                    <a:pt x="138" y="207"/>
                  </a:cubicBezTo>
                  <a:cubicBezTo>
                    <a:pt x="134" y="207"/>
                    <a:pt x="132" y="205"/>
                    <a:pt x="131" y="204"/>
                  </a:cubicBezTo>
                  <a:cubicBezTo>
                    <a:pt x="130" y="203"/>
                    <a:pt x="129" y="202"/>
                    <a:pt x="129" y="202"/>
                  </a:cubicBezTo>
                  <a:cubicBezTo>
                    <a:pt x="128" y="202"/>
                    <a:pt x="128" y="202"/>
                    <a:pt x="128" y="202"/>
                  </a:cubicBezTo>
                  <a:cubicBezTo>
                    <a:pt x="124" y="202"/>
                    <a:pt x="121" y="200"/>
                    <a:pt x="113" y="195"/>
                  </a:cubicBezTo>
                  <a:cubicBezTo>
                    <a:pt x="111" y="193"/>
                    <a:pt x="111" y="193"/>
                    <a:pt x="111" y="193"/>
                  </a:cubicBezTo>
                  <a:cubicBezTo>
                    <a:pt x="102" y="188"/>
                    <a:pt x="90" y="183"/>
                    <a:pt x="87" y="183"/>
                  </a:cubicBezTo>
                  <a:cubicBezTo>
                    <a:pt x="85" y="184"/>
                    <a:pt x="84" y="184"/>
                    <a:pt x="82" y="184"/>
                  </a:cubicBezTo>
                  <a:cubicBezTo>
                    <a:pt x="81" y="184"/>
                    <a:pt x="79" y="184"/>
                    <a:pt x="78" y="182"/>
                  </a:cubicBezTo>
                  <a:cubicBezTo>
                    <a:pt x="77" y="181"/>
                    <a:pt x="75" y="181"/>
                    <a:pt x="73" y="182"/>
                  </a:cubicBezTo>
                  <a:cubicBezTo>
                    <a:pt x="71" y="184"/>
                    <a:pt x="69" y="183"/>
                    <a:pt x="67" y="182"/>
                  </a:cubicBezTo>
                  <a:cubicBezTo>
                    <a:pt x="65" y="182"/>
                    <a:pt x="63" y="181"/>
                    <a:pt x="62" y="182"/>
                  </a:cubicBezTo>
                  <a:cubicBezTo>
                    <a:pt x="58" y="183"/>
                    <a:pt x="54" y="181"/>
                    <a:pt x="53" y="179"/>
                  </a:cubicBezTo>
                  <a:cubicBezTo>
                    <a:pt x="52" y="177"/>
                    <a:pt x="52" y="176"/>
                    <a:pt x="53" y="175"/>
                  </a:cubicBezTo>
                  <a:cubicBezTo>
                    <a:pt x="54" y="174"/>
                    <a:pt x="56" y="174"/>
                    <a:pt x="57" y="174"/>
                  </a:cubicBezTo>
                  <a:cubicBezTo>
                    <a:pt x="56" y="173"/>
                    <a:pt x="55" y="173"/>
                    <a:pt x="55" y="172"/>
                  </a:cubicBezTo>
                  <a:cubicBezTo>
                    <a:pt x="52" y="171"/>
                    <a:pt x="50" y="171"/>
                    <a:pt x="50" y="173"/>
                  </a:cubicBezTo>
                  <a:cubicBezTo>
                    <a:pt x="48" y="176"/>
                    <a:pt x="44" y="176"/>
                    <a:pt x="41" y="174"/>
                  </a:cubicBezTo>
                  <a:cubicBezTo>
                    <a:pt x="41" y="174"/>
                    <a:pt x="41" y="174"/>
                    <a:pt x="41" y="175"/>
                  </a:cubicBezTo>
                  <a:cubicBezTo>
                    <a:pt x="41" y="175"/>
                    <a:pt x="40" y="175"/>
                    <a:pt x="40" y="176"/>
                  </a:cubicBezTo>
                  <a:cubicBezTo>
                    <a:pt x="40" y="176"/>
                    <a:pt x="40" y="176"/>
                    <a:pt x="40" y="176"/>
                  </a:cubicBezTo>
                  <a:cubicBezTo>
                    <a:pt x="39" y="176"/>
                    <a:pt x="39" y="177"/>
                    <a:pt x="39" y="177"/>
                  </a:cubicBezTo>
                  <a:cubicBezTo>
                    <a:pt x="39" y="177"/>
                    <a:pt x="39" y="177"/>
                    <a:pt x="39" y="177"/>
                  </a:cubicBezTo>
                  <a:cubicBezTo>
                    <a:pt x="38" y="177"/>
                    <a:pt x="38" y="177"/>
                    <a:pt x="37" y="177"/>
                  </a:cubicBezTo>
                  <a:cubicBezTo>
                    <a:pt x="37" y="177"/>
                    <a:pt x="37" y="177"/>
                    <a:pt x="37" y="177"/>
                  </a:cubicBezTo>
                  <a:cubicBezTo>
                    <a:pt x="37" y="177"/>
                    <a:pt x="36" y="177"/>
                    <a:pt x="36" y="177"/>
                  </a:cubicBezTo>
                  <a:cubicBezTo>
                    <a:pt x="35" y="177"/>
                    <a:pt x="35" y="177"/>
                    <a:pt x="34" y="177"/>
                  </a:cubicBezTo>
                  <a:cubicBezTo>
                    <a:pt x="34" y="177"/>
                    <a:pt x="33" y="177"/>
                    <a:pt x="33" y="178"/>
                  </a:cubicBezTo>
                  <a:cubicBezTo>
                    <a:pt x="32" y="178"/>
                    <a:pt x="32" y="178"/>
                    <a:pt x="31" y="179"/>
                  </a:cubicBezTo>
                  <a:cubicBezTo>
                    <a:pt x="29" y="180"/>
                    <a:pt x="27" y="182"/>
                    <a:pt x="25" y="182"/>
                  </a:cubicBezTo>
                  <a:cubicBezTo>
                    <a:pt x="24" y="182"/>
                    <a:pt x="23" y="182"/>
                    <a:pt x="21" y="184"/>
                  </a:cubicBezTo>
                  <a:cubicBezTo>
                    <a:pt x="21" y="184"/>
                    <a:pt x="20" y="185"/>
                    <a:pt x="20" y="185"/>
                  </a:cubicBezTo>
                  <a:cubicBezTo>
                    <a:pt x="20" y="185"/>
                    <a:pt x="20" y="185"/>
                    <a:pt x="20" y="185"/>
                  </a:cubicBezTo>
                  <a:cubicBezTo>
                    <a:pt x="20" y="186"/>
                    <a:pt x="19" y="186"/>
                    <a:pt x="19" y="187"/>
                  </a:cubicBezTo>
                  <a:cubicBezTo>
                    <a:pt x="19" y="187"/>
                    <a:pt x="19" y="187"/>
                    <a:pt x="19" y="187"/>
                  </a:cubicBezTo>
                  <a:cubicBezTo>
                    <a:pt x="19" y="189"/>
                    <a:pt x="17" y="190"/>
                    <a:pt x="16" y="190"/>
                  </a:cubicBezTo>
                  <a:cubicBezTo>
                    <a:pt x="16" y="190"/>
                    <a:pt x="15" y="190"/>
                    <a:pt x="15" y="190"/>
                  </a:cubicBezTo>
                  <a:cubicBezTo>
                    <a:pt x="15" y="190"/>
                    <a:pt x="15" y="190"/>
                    <a:pt x="15" y="190"/>
                  </a:cubicBezTo>
                  <a:cubicBezTo>
                    <a:pt x="15" y="192"/>
                    <a:pt x="15" y="195"/>
                    <a:pt x="13" y="197"/>
                  </a:cubicBezTo>
                  <a:cubicBezTo>
                    <a:pt x="13" y="197"/>
                    <a:pt x="13" y="197"/>
                    <a:pt x="13" y="197"/>
                  </a:cubicBezTo>
                  <a:cubicBezTo>
                    <a:pt x="13" y="197"/>
                    <a:pt x="13" y="198"/>
                    <a:pt x="14" y="199"/>
                  </a:cubicBezTo>
                  <a:cubicBezTo>
                    <a:pt x="14" y="199"/>
                    <a:pt x="14" y="200"/>
                    <a:pt x="15" y="201"/>
                  </a:cubicBezTo>
                  <a:cubicBezTo>
                    <a:pt x="16" y="202"/>
                    <a:pt x="17" y="203"/>
                    <a:pt x="19" y="203"/>
                  </a:cubicBezTo>
                  <a:cubicBezTo>
                    <a:pt x="19" y="204"/>
                    <a:pt x="20" y="204"/>
                    <a:pt x="21" y="204"/>
                  </a:cubicBezTo>
                  <a:cubicBezTo>
                    <a:pt x="21" y="204"/>
                    <a:pt x="30" y="211"/>
                    <a:pt x="30" y="214"/>
                  </a:cubicBezTo>
                  <a:cubicBezTo>
                    <a:pt x="30" y="216"/>
                    <a:pt x="29" y="217"/>
                    <a:pt x="28" y="219"/>
                  </a:cubicBezTo>
                  <a:cubicBezTo>
                    <a:pt x="26" y="221"/>
                    <a:pt x="23" y="224"/>
                    <a:pt x="22" y="224"/>
                  </a:cubicBezTo>
                  <a:cubicBezTo>
                    <a:pt x="21" y="225"/>
                    <a:pt x="20" y="226"/>
                    <a:pt x="20" y="227"/>
                  </a:cubicBezTo>
                  <a:cubicBezTo>
                    <a:pt x="20" y="227"/>
                    <a:pt x="19" y="227"/>
                    <a:pt x="19" y="228"/>
                  </a:cubicBezTo>
                  <a:cubicBezTo>
                    <a:pt x="20" y="229"/>
                    <a:pt x="20" y="229"/>
                    <a:pt x="20" y="229"/>
                  </a:cubicBezTo>
                  <a:cubicBezTo>
                    <a:pt x="20" y="229"/>
                    <a:pt x="20" y="229"/>
                    <a:pt x="20" y="229"/>
                  </a:cubicBezTo>
                  <a:cubicBezTo>
                    <a:pt x="22" y="232"/>
                    <a:pt x="27" y="239"/>
                    <a:pt x="30" y="245"/>
                  </a:cubicBezTo>
                  <a:cubicBezTo>
                    <a:pt x="31" y="248"/>
                    <a:pt x="32" y="249"/>
                    <a:pt x="31" y="251"/>
                  </a:cubicBezTo>
                  <a:cubicBezTo>
                    <a:pt x="31" y="253"/>
                    <a:pt x="29" y="253"/>
                    <a:pt x="28" y="253"/>
                  </a:cubicBezTo>
                  <a:cubicBezTo>
                    <a:pt x="27" y="253"/>
                    <a:pt x="27" y="254"/>
                    <a:pt x="26" y="254"/>
                  </a:cubicBezTo>
                  <a:cubicBezTo>
                    <a:pt x="25" y="255"/>
                    <a:pt x="26" y="257"/>
                    <a:pt x="27" y="259"/>
                  </a:cubicBezTo>
                  <a:cubicBezTo>
                    <a:pt x="28" y="260"/>
                    <a:pt x="28" y="260"/>
                    <a:pt x="28" y="261"/>
                  </a:cubicBezTo>
                  <a:cubicBezTo>
                    <a:pt x="29" y="263"/>
                    <a:pt x="28" y="264"/>
                    <a:pt x="27" y="265"/>
                  </a:cubicBezTo>
                  <a:cubicBezTo>
                    <a:pt x="27" y="265"/>
                    <a:pt x="27" y="265"/>
                    <a:pt x="28" y="265"/>
                  </a:cubicBezTo>
                  <a:cubicBezTo>
                    <a:pt x="29" y="266"/>
                    <a:pt x="31" y="266"/>
                    <a:pt x="31" y="268"/>
                  </a:cubicBezTo>
                  <a:cubicBezTo>
                    <a:pt x="32" y="270"/>
                    <a:pt x="31" y="271"/>
                    <a:pt x="30" y="272"/>
                  </a:cubicBezTo>
                  <a:cubicBezTo>
                    <a:pt x="29" y="273"/>
                    <a:pt x="29" y="273"/>
                    <a:pt x="29" y="273"/>
                  </a:cubicBezTo>
                  <a:cubicBezTo>
                    <a:pt x="30" y="274"/>
                    <a:pt x="31" y="274"/>
                    <a:pt x="32" y="275"/>
                  </a:cubicBezTo>
                  <a:cubicBezTo>
                    <a:pt x="33" y="276"/>
                    <a:pt x="35" y="277"/>
                    <a:pt x="36" y="280"/>
                  </a:cubicBezTo>
                  <a:cubicBezTo>
                    <a:pt x="36" y="283"/>
                    <a:pt x="33" y="285"/>
                    <a:pt x="31" y="286"/>
                  </a:cubicBezTo>
                  <a:cubicBezTo>
                    <a:pt x="30" y="286"/>
                    <a:pt x="29" y="286"/>
                    <a:pt x="29" y="287"/>
                  </a:cubicBezTo>
                  <a:cubicBezTo>
                    <a:pt x="29" y="287"/>
                    <a:pt x="29" y="287"/>
                    <a:pt x="30" y="287"/>
                  </a:cubicBezTo>
                  <a:cubicBezTo>
                    <a:pt x="31" y="288"/>
                    <a:pt x="32" y="289"/>
                    <a:pt x="33" y="290"/>
                  </a:cubicBezTo>
                  <a:cubicBezTo>
                    <a:pt x="36" y="291"/>
                    <a:pt x="38" y="292"/>
                    <a:pt x="41" y="294"/>
                  </a:cubicBezTo>
                  <a:cubicBezTo>
                    <a:pt x="41" y="295"/>
                    <a:pt x="42" y="296"/>
                    <a:pt x="43" y="296"/>
                  </a:cubicBezTo>
                  <a:cubicBezTo>
                    <a:pt x="47" y="301"/>
                    <a:pt x="47" y="304"/>
                    <a:pt x="46" y="307"/>
                  </a:cubicBezTo>
                  <a:cubicBezTo>
                    <a:pt x="45" y="311"/>
                    <a:pt x="41" y="313"/>
                    <a:pt x="37" y="316"/>
                  </a:cubicBezTo>
                  <a:cubicBezTo>
                    <a:pt x="34" y="318"/>
                    <a:pt x="30" y="321"/>
                    <a:pt x="29" y="323"/>
                  </a:cubicBezTo>
                  <a:cubicBezTo>
                    <a:pt x="27" y="328"/>
                    <a:pt x="23" y="330"/>
                    <a:pt x="18" y="333"/>
                  </a:cubicBezTo>
                  <a:cubicBezTo>
                    <a:pt x="16" y="335"/>
                    <a:pt x="13" y="336"/>
                    <a:pt x="11" y="338"/>
                  </a:cubicBezTo>
                  <a:cubicBezTo>
                    <a:pt x="11" y="338"/>
                    <a:pt x="11" y="339"/>
                    <a:pt x="10" y="339"/>
                  </a:cubicBezTo>
                  <a:cubicBezTo>
                    <a:pt x="10" y="340"/>
                    <a:pt x="10" y="340"/>
                    <a:pt x="10" y="340"/>
                  </a:cubicBezTo>
                  <a:cubicBezTo>
                    <a:pt x="10" y="340"/>
                    <a:pt x="10" y="340"/>
                    <a:pt x="10" y="340"/>
                  </a:cubicBezTo>
                  <a:cubicBezTo>
                    <a:pt x="13" y="340"/>
                    <a:pt x="14" y="342"/>
                    <a:pt x="15" y="344"/>
                  </a:cubicBezTo>
                  <a:cubicBezTo>
                    <a:pt x="16" y="346"/>
                    <a:pt x="17" y="347"/>
                    <a:pt x="18" y="348"/>
                  </a:cubicBezTo>
                  <a:cubicBezTo>
                    <a:pt x="19" y="348"/>
                    <a:pt x="20" y="348"/>
                    <a:pt x="22" y="348"/>
                  </a:cubicBezTo>
                  <a:cubicBezTo>
                    <a:pt x="24" y="348"/>
                    <a:pt x="26" y="348"/>
                    <a:pt x="28" y="350"/>
                  </a:cubicBezTo>
                  <a:cubicBezTo>
                    <a:pt x="29" y="351"/>
                    <a:pt x="29" y="353"/>
                    <a:pt x="29" y="353"/>
                  </a:cubicBezTo>
                  <a:cubicBezTo>
                    <a:pt x="28" y="355"/>
                    <a:pt x="25" y="355"/>
                    <a:pt x="25" y="355"/>
                  </a:cubicBezTo>
                  <a:cubicBezTo>
                    <a:pt x="23" y="355"/>
                    <a:pt x="22" y="355"/>
                    <a:pt x="21" y="355"/>
                  </a:cubicBezTo>
                  <a:cubicBezTo>
                    <a:pt x="19" y="354"/>
                    <a:pt x="18" y="355"/>
                    <a:pt x="16" y="356"/>
                  </a:cubicBezTo>
                  <a:cubicBezTo>
                    <a:pt x="15" y="357"/>
                    <a:pt x="13" y="357"/>
                    <a:pt x="11" y="358"/>
                  </a:cubicBezTo>
                  <a:cubicBezTo>
                    <a:pt x="8" y="359"/>
                    <a:pt x="8" y="360"/>
                    <a:pt x="7" y="361"/>
                  </a:cubicBezTo>
                  <a:cubicBezTo>
                    <a:pt x="7" y="361"/>
                    <a:pt x="7" y="361"/>
                    <a:pt x="7" y="361"/>
                  </a:cubicBezTo>
                  <a:cubicBezTo>
                    <a:pt x="7" y="361"/>
                    <a:pt x="7" y="361"/>
                    <a:pt x="7" y="361"/>
                  </a:cubicBezTo>
                  <a:cubicBezTo>
                    <a:pt x="7" y="361"/>
                    <a:pt x="7" y="361"/>
                    <a:pt x="7" y="361"/>
                  </a:cubicBezTo>
                  <a:cubicBezTo>
                    <a:pt x="7" y="362"/>
                    <a:pt x="7" y="362"/>
                    <a:pt x="8" y="362"/>
                  </a:cubicBezTo>
                  <a:cubicBezTo>
                    <a:pt x="8" y="362"/>
                    <a:pt x="8" y="362"/>
                    <a:pt x="8" y="363"/>
                  </a:cubicBezTo>
                  <a:cubicBezTo>
                    <a:pt x="8" y="363"/>
                    <a:pt x="8" y="363"/>
                    <a:pt x="8" y="363"/>
                  </a:cubicBezTo>
                  <a:cubicBezTo>
                    <a:pt x="8" y="363"/>
                    <a:pt x="8" y="364"/>
                    <a:pt x="8" y="364"/>
                  </a:cubicBezTo>
                  <a:cubicBezTo>
                    <a:pt x="8" y="364"/>
                    <a:pt x="8" y="364"/>
                    <a:pt x="8" y="364"/>
                  </a:cubicBezTo>
                  <a:cubicBezTo>
                    <a:pt x="7" y="364"/>
                    <a:pt x="7" y="364"/>
                    <a:pt x="7" y="365"/>
                  </a:cubicBezTo>
                  <a:cubicBezTo>
                    <a:pt x="7" y="365"/>
                    <a:pt x="7" y="365"/>
                    <a:pt x="7" y="365"/>
                  </a:cubicBezTo>
                  <a:cubicBezTo>
                    <a:pt x="7" y="365"/>
                    <a:pt x="7" y="365"/>
                    <a:pt x="7" y="365"/>
                  </a:cubicBezTo>
                  <a:cubicBezTo>
                    <a:pt x="7" y="366"/>
                    <a:pt x="7" y="366"/>
                    <a:pt x="7" y="366"/>
                  </a:cubicBezTo>
                  <a:cubicBezTo>
                    <a:pt x="7" y="366"/>
                    <a:pt x="7" y="366"/>
                    <a:pt x="7" y="366"/>
                  </a:cubicBezTo>
                  <a:cubicBezTo>
                    <a:pt x="6" y="366"/>
                    <a:pt x="6" y="366"/>
                    <a:pt x="6" y="367"/>
                  </a:cubicBezTo>
                  <a:cubicBezTo>
                    <a:pt x="6" y="367"/>
                    <a:pt x="6" y="367"/>
                    <a:pt x="6" y="367"/>
                  </a:cubicBezTo>
                  <a:cubicBezTo>
                    <a:pt x="6" y="367"/>
                    <a:pt x="6" y="367"/>
                    <a:pt x="6" y="367"/>
                  </a:cubicBezTo>
                  <a:cubicBezTo>
                    <a:pt x="5" y="368"/>
                    <a:pt x="5" y="368"/>
                    <a:pt x="4" y="369"/>
                  </a:cubicBezTo>
                  <a:cubicBezTo>
                    <a:pt x="3" y="371"/>
                    <a:pt x="2" y="372"/>
                    <a:pt x="2" y="373"/>
                  </a:cubicBezTo>
                  <a:cubicBezTo>
                    <a:pt x="1" y="374"/>
                    <a:pt x="1" y="374"/>
                    <a:pt x="1" y="374"/>
                  </a:cubicBezTo>
                  <a:cubicBezTo>
                    <a:pt x="1" y="375"/>
                    <a:pt x="1" y="376"/>
                    <a:pt x="1" y="377"/>
                  </a:cubicBezTo>
                  <a:cubicBezTo>
                    <a:pt x="1" y="378"/>
                    <a:pt x="1" y="379"/>
                    <a:pt x="1" y="380"/>
                  </a:cubicBezTo>
                  <a:cubicBezTo>
                    <a:pt x="2" y="382"/>
                    <a:pt x="2" y="383"/>
                    <a:pt x="3" y="385"/>
                  </a:cubicBezTo>
                  <a:cubicBezTo>
                    <a:pt x="4" y="385"/>
                    <a:pt x="4" y="385"/>
                    <a:pt x="4" y="385"/>
                  </a:cubicBezTo>
                  <a:cubicBezTo>
                    <a:pt x="4" y="386"/>
                    <a:pt x="5" y="387"/>
                    <a:pt x="4" y="388"/>
                  </a:cubicBezTo>
                  <a:cubicBezTo>
                    <a:pt x="4" y="390"/>
                    <a:pt x="2" y="391"/>
                    <a:pt x="1" y="391"/>
                  </a:cubicBezTo>
                  <a:cubicBezTo>
                    <a:pt x="1" y="391"/>
                    <a:pt x="0" y="392"/>
                    <a:pt x="0" y="392"/>
                  </a:cubicBezTo>
                  <a:cubicBezTo>
                    <a:pt x="0" y="392"/>
                    <a:pt x="0" y="392"/>
                    <a:pt x="0" y="393"/>
                  </a:cubicBezTo>
                  <a:cubicBezTo>
                    <a:pt x="0" y="393"/>
                    <a:pt x="0" y="393"/>
                    <a:pt x="0" y="393"/>
                  </a:cubicBezTo>
                  <a:cubicBezTo>
                    <a:pt x="1" y="393"/>
                    <a:pt x="1" y="394"/>
                    <a:pt x="2" y="395"/>
                  </a:cubicBezTo>
                  <a:cubicBezTo>
                    <a:pt x="4" y="396"/>
                    <a:pt x="4" y="398"/>
                    <a:pt x="4" y="400"/>
                  </a:cubicBezTo>
                  <a:cubicBezTo>
                    <a:pt x="4" y="401"/>
                    <a:pt x="4" y="402"/>
                    <a:pt x="4" y="402"/>
                  </a:cubicBezTo>
                  <a:cubicBezTo>
                    <a:pt x="4" y="403"/>
                    <a:pt x="4" y="403"/>
                    <a:pt x="3" y="403"/>
                  </a:cubicBezTo>
                  <a:cubicBezTo>
                    <a:pt x="3" y="404"/>
                    <a:pt x="4" y="405"/>
                    <a:pt x="7" y="407"/>
                  </a:cubicBezTo>
                  <a:cubicBezTo>
                    <a:pt x="8" y="409"/>
                    <a:pt x="8" y="411"/>
                    <a:pt x="9" y="413"/>
                  </a:cubicBezTo>
                  <a:cubicBezTo>
                    <a:pt x="9" y="414"/>
                    <a:pt x="9" y="414"/>
                    <a:pt x="9" y="415"/>
                  </a:cubicBezTo>
                  <a:cubicBezTo>
                    <a:pt x="9" y="415"/>
                    <a:pt x="9" y="415"/>
                    <a:pt x="9" y="415"/>
                  </a:cubicBezTo>
                  <a:cubicBezTo>
                    <a:pt x="10" y="416"/>
                    <a:pt x="11" y="416"/>
                    <a:pt x="12" y="417"/>
                  </a:cubicBezTo>
                  <a:cubicBezTo>
                    <a:pt x="12" y="417"/>
                    <a:pt x="13" y="417"/>
                    <a:pt x="14" y="416"/>
                  </a:cubicBezTo>
                  <a:cubicBezTo>
                    <a:pt x="17" y="416"/>
                    <a:pt x="20" y="417"/>
                    <a:pt x="22" y="420"/>
                  </a:cubicBezTo>
                  <a:cubicBezTo>
                    <a:pt x="22" y="421"/>
                    <a:pt x="22" y="421"/>
                    <a:pt x="22" y="421"/>
                  </a:cubicBezTo>
                  <a:cubicBezTo>
                    <a:pt x="23" y="421"/>
                    <a:pt x="24" y="420"/>
                    <a:pt x="25" y="419"/>
                  </a:cubicBezTo>
                  <a:cubicBezTo>
                    <a:pt x="26" y="419"/>
                    <a:pt x="26" y="419"/>
                    <a:pt x="27" y="419"/>
                  </a:cubicBezTo>
                  <a:cubicBezTo>
                    <a:pt x="30" y="419"/>
                    <a:pt x="34" y="421"/>
                    <a:pt x="37" y="422"/>
                  </a:cubicBezTo>
                  <a:cubicBezTo>
                    <a:pt x="37" y="422"/>
                    <a:pt x="37" y="422"/>
                    <a:pt x="37" y="422"/>
                  </a:cubicBezTo>
                  <a:cubicBezTo>
                    <a:pt x="39" y="423"/>
                    <a:pt x="39" y="426"/>
                    <a:pt x="39" y="429"/>
                  </a:cubicBezTo>
                  <a:cubicBezTo>
                    <a:pt x="39" y="430"/>
                    <a:pt x="39" y="431"/>
                    <a:pt x="39" y="432"/>
                  </a:cubicBezTo>
                  <a:cubicBezTo>
                    <a:pt x="39" y="433"/>
                    <a:pt x="39" y="434"/>
                    <a:pt x="39" y="435"/>
                  </a:cubicBezTo>
                  <a:cubicBezTo>
                    <a:pt x="39" y="437"/>
                    <a:pt x="39" y="438"/>
                    <a:pt x="40" y="438"/>
                  </a:cubicBezTo>
                  <a:cubicBezTo>
                    <a:pt x="42" y="439"/>
                    <a:pt x="42" y="441"/>
                    <a:pt x="43" y="443"/>
                  </a:cubicBezTo>
                  <a:cubicBezTo>
                    <a:pt x="43" y="444"/>
                    <a:pt x="44" y="445"/>
                    <a:pt x="45" y="445"/>
                  </a:cubicBezTo>
                  <a:cubicBezTo>
                    <a:pt x="47" y="446"/>
                    <a:pt x="48" y="448"/>
                    <a:pt x="50" y="450"/>
                  </a:cubicBezTo>
                  <a:cubicBezTo>
                    <a:pt x="50" y="450"/>
                    <a:pt x="50" y="450"/>
                    <a:pt x="50" y="450"/>
                  </a:cubicBezTo>
                  <a:cubicBezTo>
                    <a:pt x="50" y="451"/>
                    <a:pt x="51" y="451"/>
                    <a:pt x="51" y="451"/>
                  </a:cubicBezTo>
                  <a:cubicBezTo>
                    <a:pt x="53" y="452"/>
                    <a:pt x="55" y="453"/>
                    <a:pt x="57" y="455"/>
                  </a:cubicBezTo>
                  <a:cubicBezTo>
                    <a:pt x="58" y="456"/>
                    <a:pt x="58" y="457"/>
                    <a:pt x="59" y="458"/>
                  </a:cubicBezTo>
                  <a:cubicBezTo>
                    <a:pt x="60" y="463"/>
                    <a:pt x="54" y="465"/>
                    <a:pt x="52" y="466"/>
                  </a:cubicBezTo>
                  <a:cubicBezTo>
                    <a:pt x="51" y="466"/>
                    <a:pt x="51" y="466"/>
                    <a:pt x="50" y="466"/>
                  </a:cubicBezTo>
                  <a:cubicBezTo>
                    <a:pt x="50" y="466"/>
                    <a:pt x="50" y="466"/>
                    <a:pt x="50" y="466"/>
                  </a:cubicBezTo>
                  <a:cubicBezTo>
                    <a:pt x="50" y="466"/>
                    <a:pt x="50" y="466"/>
                    <a:pt x="49" y="466"/>
                  </a:cubicBezTo>
                  <a:cubicBezTo>
                    <a:pt x="49" y="466"/>
                    <a:pt x="49" y="466"/>
                    <a:pt x="49" y="466"/>
                  </a:cubicBezTo>
                  <a:cubicBezTo>
                    <a:pt x="48" y="466"/>
                    <a:pt x="48" y="466"/>
                    <a:pt x="48" y="466"/>
                  </a:cubicBezTo>
                  <a:cubicBezTo>
                    <a:pt x="47" y="466"/>
                    <a:pt x="47" y="465"/>
                    <a:pt x="46" y="465"/>
                  </a:cubicBezTo>
                  <a:cubicBezTo>
                    <a:pt x="46" y="465"/>
                    <a:pt x="45" y="465"/>
                    <a:pt x="44" y="465"/>
                  </a:cubicBezTo>
                  <a:cubicBezTo>
                    <a:pt x="44" y="465"/>
                    <a:pt x="45" y="467"/>
                    <a:pt x="45" y="468"/>
                  </a:cubicBezTo>
                  <a:cubicBezTo>
                    <a:pt x="46" y="470"/>
                    <a:pt x="46" y="471"/>
                    <a:pt x="47" y="473"/>
                  </a:cubicBezTo>
                  <a:cubicBezTo>
                    <a:pt x="47" y="475"/>
                    <a:pt x="48" y="476"/>
                    <a:pt x="48" y="477"/>
                  </a:cubicBezTo>
                  <a:cubicBezTo>
                    <a:pt x="48" y="477"/>
                    <a:pt x="48" y="477"/>
                    <a:pt x="49" y="477"/>
                  </a:cubicBezTo>
                  <a:cubicBezTo>
                    <a:pt x="49" y="477"/>
                    <a:pt x="49" y="477"/>
                    <a:pt x="49" y="477"/>
                  </a:cubicBezTo>
                  <a:cubicBezTo>
                    <a:pt x="50" y="477"/>
                    <a:pt x="51" y="477"/>
                    <a:pt x="52" y="476"/>
                  </a:cubicBezTo>
                  <a:cubicBezTo>
                    <a:pt x="52" y="476"/>
                    <a:pt x="53" y="475"/>
                    <a:pt x="54" y="475"/>
                  </a:cubicBezTo>
                  <a:cubicBezTo>
                    <a:pt x="55" y="474"/>
                    <a:pt x="57" y="474"/>
                    <a:pt x="59" y="474"/>
                  </a:cubicBezTo>
                  <a:cubicBezTo>
                    <a:pt x="60" y="475"/>
                    <a:pt x="61" y="475"/>
                    <a:pt x="61" y="475"/>
                  </a:cubicBezTo>
                  <a:cubicBezTo>
                    <a:pt x="63" y="474"/>
                    <a:pt x="65" y="474"/>
                    <a:pt x="66" y="474"/>
                  </a:cubicBezTo>
                  <a:cubicBezTo>
                    <a:pt x="69" y="474"/>
                    <a:pt x="72" y="474"/>
                    <a:pt x="73" y="476"/>
                  </a:cubicBezTo>
                  <a:cubicBezTo>
                    <a:pt x="74" y="478"/>
                    <a:pt x="75" y="482"/>
                    <a:pt x="75" y="484"/>
                  </a:cubicBezTo>
                  <a:cubicBezTo>
                    <a:pt x="75" y="485"/>
                    <a:pt x="75" y="486"/>
                    <a:pt x="75" y="487"/>
                  </a:cubicBezTo>
                  <a:cubicBezTo>
                    <a:pt x="75" y="487"/>
                    <a:pt x="75" y="488"/>
                    <a:pt x="76" y="489"/>
                  </a:cubicBezTo>
                  <a:cubicBezTo>
                    <a:pt x="76" y="490"/>
                    <a:pt x="77" y="490"/>
                    <a:pt x="77" y="491"/>
                  </a:cubicBezTo>
                  <a:cubicBezTo>
                    <a:pt x="77" y="492"/>
                    <a:pt x="80" y="492"/>
                    <a:pt x="81" y="492"/>
                  </a:cubicBezTo>
                  <a:cubicBezTo>
                    <a:pt x="82" y="492"/>
                    <a:pt x="83" y="492"/>
                    <a:pt x="84" y="492"/>
                  </a:cubicBezTo>
                  <a:cubicBezTo>
                    <a:pt x="87" y="493"/>
                    <a:pt x="92" y="500"/>
                    <a:pt x="91" y="503"/>
                  </a:cubicBezTo>
                  <a:cubicBezTo>
                    <a:pt x="91" y="503"/>
                    <a:pt x="91" y="503"/>
                    <a:pt x="91" y="503"/>
                  </a:cubicBezTo>
                  <a:cubicBezTo>
                    <a:pt x="92" y="503"/>
                    <a:pt x="92" y="503"/>
                    <a:pt x="92" y="503"/>
                  </a:cubicBezTo>
                  <a:cubicBezTo>
                    <a:pt x="94" y="502"/>
                    <a:pt x="96" y="504"/>
                    <a:pt x="98" y="505"/>
                  </a:cubicBezTo>
                  <a:cubicBezTo>
                    <a:pt x="99" y="505"/>
                    <a:pt x="99" y="506"/>
                    <a:pt x="99" y="506"/>
                  </a:cubicBezTo>
                  <a:cubicBezTo>
                    <a:pt x="100" y="506"/>
                    <a:pt x="100" y="506"/>
                    <a:pt x="101" y="506"/>
                  </a:cubicBezTo>
                  <a:cubicBezTo>
                    <a:pt x="101" y="506"/>
                    <a:pt x="102" y="506"/>
                    <a:pt x="103" y="505"/>
                  </a:cubicBezTo>
                  <a:cubicBezTo>
                    <a:pt x="104" y="505"/>
                    <a:pt x="106" y="504"/>
                    <a:pt x="108" y="504"/>
                  </a:cubicBezTo>
                  <a:cubicBezTo>
                    <a:pt x="111" y="504"/>
                    <a:pt x="112" y="505"/>
                    <a:pt x="112" y="506"/>
                  </a:cubicBezTo>
                  <a:cubicBezTo>
                    <a:pt x="112" y="506"/>
                    <a:pt x="114" y="507"/>
                    <a:pt x="114" y="508"/>
                  </a:cubicBezTo>
                  <a:cubicBezTo>
                    <a:pt x="116" y="509"/>
                    <a:pt x="116" y="510"/>
                    <a:pt x="117" y="511"/>
                  </a:cubicBezTo>
                  <a:cubicBezTo>
                    <a:pt x="117" y="511"/>
                    <a:pt x="118" y="511"/>
                    <a:pt x="118" y="511"/>
                  </a:cubicBezTo>
                  <a:cubicBezTo>
                    <a:pt x="121" y="511"/>
                    <a:pt x="124" y="511"/>
                    <a:pt x="126" y="512"/>
                  </a:cubicBezTo>
                  <a:cubicBezTo>
                    <a:pt x="127" y="513"/>
                    <a:pt x="128" y="513"/>
                    <a:pt x="129" y="513"/>
                  </a:cubicBezTo>
                  <a:cubicBezTo>
                    <a:pt x="131" y="514"/>
                    <a:pt x="133" y="514"/>
                    <a:pt x="135" y="515"/>
                  </a:cubicBezTo>
                  <a:cubicBezTo>
                    <a:pt x="136" y="515"/>
                    <a:pt x="137" y="516"/>
                    <a:pt x="138" y="516"/>
                  </a:cubicBezTo>
                  <a:cubicBezTo>
                    <a:pt x="140" y="517"/>
                    <a:pt x="142" y="518"/>
                    <a:pt x="143" y="520"/>
                  </a:cubicBezTo>
                  <a:cubicBezTo>
                    <a:pt x="143" y="523"/>
                    <a:pt x="141" y="524"/>
                    <a:pt x="140" y="525"/>
                  </a:cubicBezTo>
                  <a:cubicBezTo>
                    <a:pt x="141" y="526"/>
                    <a:pt x="142" y="527"/>
                    <a:pt x="142" y="529"/>
                  </a:cubicBezTo>
                  <a:cubicBezTo>
                    <a:pt x="142" y="531"/>
                    <a:pt x="140" y="532"/>
                    <a:pt x="139" y="532"/>
                  </a:cubicBezTo>
                  <a:cubicBezTo>
                    <a:pt x="139" y="532"/>
                    <a:pt x="139" y="532"/>
                    <a:pt x="139" y="532"/>
                  </a:cubicBezTo>
                  <a:cubicBezTo>
                    <a:pt x="139" y="532"/>
                    <a:pt x="139" y="533"/>
                    <a:pt x="139" y="533"/>
                  </a:cubicBezTo>
                  <a:cubicBezTo>
                    <a:pt x="140" y="533"/>
                    <a:pt x="140" y="534"/>
                    <a:pt x="141" y="535"/>
                  </a:cubicBezTo>
                  <a:cubicBezTo>
                    <a:pt x="141" y="536"/>
                    <a:pt x="140" y="538"/>
                    <a:pt x="139" y="540"/>
                  </a:cubicBezTo>
                  <a:cubicBezTo>
                    <a:pt x="139" y="541"/>
                    <a:pt x="139" y="542"/>
                    <a:pt x="139" y="543"/>
                  </a:cubicBezTo>
                  <a:cubicBezTo>
                    <a:pt x="139" y="543"/>
                    <a:pt x="138" y="545"/>
                    <a:pt x="135" y="545"/>
                  </a:cubicBezTo>
                  <a:cubicBezTo>
                    <a:pt x="134" y="545"/>
                    <a:pt x="132" y="545"/>
                    <a:pt x="130" y="544"/>
                  </a:cubicBezTo>
                  <a:cubicBezTo>
                    <a:pt x="129" y="544"/>
                    <a:pt x="128" y="544"/>
                    <a:pt x="127" y="544"/>
                  </a:cubicBezTo>
                  <a:cubicBezTo>
                    <a:pt x="127" y="544"/>
                    <a:pt x="125" y="546"/>
                    <a:pt x="124" y="547"/>
                  </a:cubicBezTo>
                  <a:cubicBezTo>
                    <a:pt x="122" y="548"/>
                    <a:pt x="121" y="549"/>
                    <a:pt x="120" y="550"/>
                  </a:cubicBezTo>
                  <a:cubicBezTo>
                    <a:pt x="120" y="550"/>
                    <a:pt x="120" y="551"/>
                    <a:pt x="120" y="551"/>
                  </a:cubicBezTo>
                  <a:cubicBezTo>
                    <a:pt x="123" y="551"/>
                    <a:pt x="125" y="551"/>
                    <a:pt x="127" y="551"/>
                  </a:cubicBezTo>
                  <a:cubicBezTo>
                    <a:pt x="129" y="551"/>
                    <a:pt x="131" y="551"/>
                    <a:pt x="132" y="552"/>
                  </a:cubicBezTo>
                  <a:cubicBezTo>
                    <a:pt x="132" y="553"/>
                    <a:pt x="132" y="554"/>
                    <a:pt x="132" y="555"/>
                  </a:cubicBezTo>
                  <a:cubicBezTo>
                    <a:pt x="131" y="557"/>
                    <a:pt x="122" y="561"/>
                    <a:pt x="118" y="563"/>
                  </a:cubicBezTo>
                  <a:cubicBezTo>
                    <a:pt x="119" y="563"/>
                    <a:pt x="119" y="563"/>
                    <a:pt x="119" y="563"/>
                  </a:cubicBezTo>
                  <a:cubicBezTo>
                    <a:pt x="121" y="564"/>
                    <a:pt x="122" y="566"/>
                    <a:pt x="122" y="568"/>
                  </a:cubicBezTo>
                  <a:cubicBezTo>
                    <a:pt x="122" y="570"/>
                    <a:pt x="120" y="571"/>
                    <a:pt x="118" y="572"/>
                  </a:cubicBezTo>
                  <a:cubicBezTo>
                    <a:pt x="116" y="573"/>
                    <a:pt x="115" y="573"/>
                    <a:pt x="116" y="574"/>
                  </a:cubicBezTo>
                  <a:cubicBezTo>
                    <a:pt x="116" y="576"/>
                    <a:pt x="116" y="578"/>
                    <a:pt x="114" y="579"/>
                  </a:cubicBezTo>
                  <a:cubicBezTo>
                    <a:pt x="113" y="581"/>
                    <a:pt x="110" y="581"/>
                    <a:pt x="107" y="581"/>
                  </a:cubicBezTo>
                  <a:cubicBezTo>
                    <a:pt x="107" y="581"/>
                    <a:pt x="107" y="581"/>
                    <a:pt x="107" y="581"/>
                  </a:cubicBezTo>
                  <a:cubicBezTo>
                    <a:pt x="107" y="582"/>
                    <a:pt x="107" y="582"/>
                    <a:pt x="108" y="582"/>
                  </a:cubicBezTo>
                  <a:cubicBezTo>
                    <a:pt x="109" y="584"/>
                    <a:pt x="110" y="586"/>
                    <a:pt x="114" y="587"/>
                  </a:cubicBezTo>
                  <a:cubicBezTo>
                    <a:pt x="120" y="589"/>
                    <a:pt x="128" y="594"/>
                    <a:pt x="136" y="603"/>
                  </a:cubicBezTo>
                  <a:cubicBezTo>
                    <a:pt x="136" y="603"/>
                    <a:pt x="137" y="604"/>
                    <a:pt x="137" y="604"/>
                  </a:cubicBezTo>
                  <a:cubicBezTo>
                    <a:pt x="137" y="604"/>
                    <a:pt x="138" y="604"/>
                    <a:pt x="138" y="604"/>
                  </a:cubicBezTo>
                  <a:cubicBezTo>
                    <a:pt x="138" y="604"/>
                    <a:pt x="138" y="604"/>
                    <a:pt x="138" y="603"/>
                  </a:cubicBezTo>
                  <a:cubicBezTo>
                    <a:pt x="139" y="603"/>
                    <a:pt x="139" y="603"/>
                    <a:pt x="139" y="603"/>
                  </a:cubicBezTo>
                  <a:cubicBezTo>
                    <a:pt x="139" y="603"/>
                    <a:pt x="139" y="603"/>
                    <a:pt x="140" y="603"/>
                  </a:cubicBezTo>
                  <a:cubicBezTo>
                    <a:pt x="140" y="603"/>
                    <a:pt x="140" y="603"/>
                    <a:pt x="140" y="603"/>
                  </a:cubicBezTo>
                  <a:cubicBezTo>
                    <a:pt x="140" y="603"/>
                    <a:pt x="140" y="603"/>
                    <a:pt x="141" y="603"/>
                  </a:cubicBezTo>
                  <a:cubicBezTo>
                    <a:pt x="141" y="602"/>
                    <a:pt x="141" y="602"/>
                    <a:pt x="141" y="602"/>
                  </a:cubicBezTo>
                  <a:cubicBezTo>
                    <a:pt x="145" y="602"/>
                    <a:pt x="152" y="604"/>
                    <a:pt x="156" y="607"/>
                  </a:cubicBezTo>
                  <a:cubicBezTo>
                    <a:pt x="156" y="607"/>
                    <a:pt x="157" y="607"/>
                    <a:pt x="161" y="607"/>
                  </a:cubicBezTo>
                  <a:cubicBezTo>
                    <a:pt x="162" y="607"/>
                    <a:pt x="164" y="607"/>
                    <a:pt x="165" y="607"/>
                  </a:cubicBezTo>
                  <a:cubicBezTo>
                    <a:pt x="169" y="607"/>
                    <a:pt x="173" y="607"/>
                    <a:pt x="174" y="609"/>
                  </a:cubicBezTo>
                  <a:cubicBezTo>
                    <a:pt x="175" y="610"/>
                    <a:pt x="178" y="612"/>
                    <a:pt x="179" y="612"/>
                  </a:cubicBezTo>
                  <a:cubicBezTo>
                    <a:pt x="181" y="612"/>
                    <a:pt x="183" y="614"/>
                    <a:pt x="184" y="615"/>
                  </a:cubicBezTo>
                  <a:cubicBezTo>
                    <a:pt x="184" y="615"/>
                    <a:pt x="185" y="616"/>
                    <a:pt x="186" y="616"/>
                  </a:cubicBezTo>
                  <a:cubicBezTo>
                    <a:pt x="187" y="615"/>
                    <a:pt x="190" y="614"/>
                    <a:pt x="198" y="614"/>
                  </a:cubicBezTo>
                  <a:cubicBezTo>
                    <a:pt x="200" y="614"/>
                    <a:pt x="200" y="615"/>
                    <a:pt x="201" y="616"/>
                  </a:cubicBezTo>
                  <a:cubicBezTo>
                    <a:pt x="202" y="616"/>
                    <a:pt x="202" y="616"/>
                    <a:pt x="202" y="616"/>
                  </a:cubicBezTo>
                  <a:cubicBezTo>
                    <a:pt x="205" y="616"/>
                    <a:pt x="205" y="619"/>
                    <a:pt x="206" y="621"/>
                  </a:cubicBezTo>
                  <a:cubicBezTo>
                    <a:pt x="206" y="622"/>
                    <a:pt x="206" y="622"/>
                    <a:pt x="206" y="623"/>
                  </a:cubicBezTo>
                  <a:cubicBezTo>
                    <a:pt x="207" y="623"/>
                    <a:pt x="209" y="624"/>
                    <a:pt x="211" y="625"/>
                  </a:cubicBezTo>
                  <a:cubicBezTo>
                    <a:pt x="212" y="626"/>
                    <a:pt x="212" y="626"/>
                    <a:pt x="213" y="627"/>
                  </a:cubicBezTo>
                  <a:cubicBezTo>
                    <a:pt x="213" y="627"/>
                    <a:pt x="213" y="627"/>
                    <a:pt x="213" y="627"/>
                  </a:cubicBezTo>
                  <a:cubicBezTo>
                    <a:pt x="215" y="627"/>
                    <a:pt x="215" y="628"/>
                    <a:pt x="216" y="628"/>
                  </a:cubicBezTo>
                  <a:cubicBezTo>
                    <a:pt x="216" y="628"/>
                    <a:pt x="216" y="628"/>
                    <a:pt x="216" y="628"/>
                  </a:cubicBezTo>
                  <a:cubicBezTo>
                    <a:pt x="219" y="628"/>
                    <a:pt x="221" y="631"/>
                    <a:pt x="223" y="632"/>
                  </a:cubicBezTo>
                  <a:cubicBezTo>
                    <a:pt x="223" y="633"/>
                    <a:pt x="224" y="634"/>
                    <a:pt x="224" y="634"/>
                  </a:cubicBezTo>
                  <a:cubicBezTo>
                    <a:pt x="225" y="634"/>
                    <a:pt x="225" y="634"/>
                    <a:pt x="225" y="634"/>
                  </a:cubicBezTo>
                  <a:cubicBezTo>
                    <a:pt x="225" y="634"/>
                    <a:pt x="225" y="634"/>
                    <a:pt x="226" y="634"/>
                  </a:cubicBezTo>
                  <a:cubicBezTo>
                    <a:pt x="226" y="634"/>
                    <a:pt x="226" y="634"/>
                    <a:pt x="226" y="634"/>
                  </a:cubicBezTo>
                  <a:cubicBezTo>
                    <a:pt x="226" y="634"/>
                    <a:pt x="227" y="634"/>
                    <a:pt x="227" y="635"/>
                  </a:cubicBezTo>
                  <a:cubicBezTo>
                    <a:pt x="227" y="635"/>
                    <a:pt x="228" y="635"/>
                    <a:pt x="228" y="635"/>
                  </a:cubicBezTo>
                  <a:cubicBezTo>
                    <a:pt x="229" y="633"/>
                    <a:pt x="230" y="633"/>
                    <a:pt x="232" y="632"/>
                  </a:cubicBezTo>
                  <a:cubicBezTo>
                    <a:pt x="232" y="632"/>
                    <a:pt x="233" y="632"/>
                    <a:pt x="233" y="632"/>
                  </a:cubicBezTo>
                  <a:cubicBezTo>
                    <a:pt x="233" y="632"/>
                    <a:pt x="233" y="632"/>
                    <a:pt x="233" y="632"/>
                  </a:cubicBezTo>
                  <a:cubicBezTo>
                    <a:pt x="234" y="631"/>
                    <a:pt x="234" y="631"/>
                    <a:pt x="234" y="631"/>
                  </a:cubicBezTo>
                  <a:cubicBezTo>
                    <a:pt x="234" y="631"/>
                    <a:pt x="234" y="631"/>
                    <a:pt x="234" y="631"/>
                  </a:cubicBezTo>
                  <a:cubicBezTo>
                    <a:pt x="226" y="621"/>
                    <a:pt x="222" y="614"/>
                    <a:pt x="222" y="611"/>
                  </a:cubicBezTo>
                  <a:cubicBezTo>
                    <a:pt x="222" y="610"/>
                    <a:pt x="222" y="609"/>
                    <a:pt x="222" y="608"/>
                  </a:cubicBezTo>
                  <a:cubicBezTo>
                    <a:pt x="223" y="604"/>
                    <a:pt x="223" y="601"/>
                    <a:pt x="218" y="597"/>
                  </a:cubicBezTo>
                  <a:cubicBezTo>
                    <a:pt x="216" y="595"/>
                    <a:pt x="215" y="593"/>
                    <a:pt x="215" y="591"/>
                  </a:cubicBezTo>
                  <a:cubicBezTo>
                    <a:pt x="214" y="588"/>
                    <a:pt x="217" y="585"/>
                    <a:pt x="220" y="582"/>
                  </a:cubicBezTo>
                  <a:cubicBezTo>
                    <a:pt x="221" y="581"/>
                    <a:pt x="222" y="579"/>
                    <a:pt x="224" y="578"/>
                  </a:cubicBezTo>
                  <a:cubicBezTo>
                    <a:pt x="227" y="574"/>
                    <a:pt x="232" y="572"/>
                    <a:pt x="237" y="569"/>
                  </a:cubicBezTo>
                  <a:cubicBezTo>
                    <a:pt x="238" y="569"/>
                    <a:pt x="240" y="568"/>
                    <a:pt x="241" y="567"/>
                  </a:cubicBezTo>
                  <a:cubicBezTo>
                    <a:pt x="241" y="567"/>
                    <a:pt x="241" y="567"/>
                    <a:pt x="241" y="567"/>
                  </a:cubicBezTo>
                  <a:cubicBezTo>
                    <a:pt x="237" y="565"/>
                    <a:pt x="235" y="563"/>
                    <a:pt x="235" y="561"/>
                  </a:cubicBezTo>
                  <a:cubicBezTo>
                    <a:pt x="235" y="560"/>
                    <a:pt x="236" y="559"/>
                    <a:pt x="238" y="558"/>
                  </a:cubicBezTo>
                  <a:cubicBezTo>
                    <a:pt x="239" y="558"/>
                    <a:pt x="239" y="558"/>
                    <a:pt x="239" y="558"/>
                  </a:cubicBezTo>
                  <a:cubicBezTo>
                    <a:pt x="238" y="557"/>
                    <a:pt x="237" y="555"/>
                    <a:pt x="236" y="554"/>
                  </a:cubicBezTo>
                  <a:cubicBezTo>
                    <a:pt x="234" y="553"/>
                    <a:pt x="233" y="551"/>
                    <a:pt x="232" y="550"/>
                  </a:cubicBezTo>
                  <a:cubicBezTo>
                    <a:pt x="232" y="549"/>
                    <a:pt x="231" y="547"/>
                    <a:pt x="230" y="547"/>
                  </a:cubicBezTo>
                  <a:cubicBezTo>
                    <a:pt x="230" y="547"/>
                    <a:pt x="230" y="547"/>
                    <a:pt x="229" y="547"/>
                  </a:cubicBezTo>
                  <a:cubicBezTo>
                    <a:pt x="229" y="547"/>
                    <a:pt x="229" y="547"/>
                    <a:pt x="229" y="547"/>
                  </a:cubicBezTo>
                  <a:cubicBezTo>
                    <a:pt x="228" y="547"/>
                    <a:pt x="227" y="547"/>
                    <a:pt x="226" y="547"/>
                  </a:cubicBezTo>
                  <a:cubicBezTo>
                    <a:pt x="226" y="547"/>
                    <a:pt x="225" y="547"/>
                    <a:pt x="224" y="547"/>
                  </a:cubicBezTo>
                  <a:cubicBezTo>
                    <a:pt x="224" y="547"/>
                    <a:pt x="223" y="547"/>
                    <a:pt x="223" y="547"/>
                  </a:cubicBezTo>
                  <a:cubicBezTo>
                    <a:pt x="222" y="548"/>
                    <a:pt x="221" y="548"/>
                    <a:pt x="220" y="547"/>
                  </a:cubicBezTo>
                  <a:cubicBezTo>
                    <a:pt x="220" y="547"/>
                    <a:pt x="219" y="547"/>
                    <a:pt x="219" y="546"/>
                  </a:cubicBezTo>
                  <a:cubicBezTo>
                    <a:pt x="218" y="546"/>
                    <a:pt x="218" y="545"/>
                    <a:pt x="218" y="543"/>
                  </a:cubicBezTo>
                  <a:cubicBezTo>
                    <a:pt x="218" y="542"/>
                    <a:pt x="218" y="541"/>
                    <a:pt x="218" y="539"/>
                  </a:cubicBezTo>
                  <a:cubicBezTo>
                    <a:pt x="218" y="539"/>
                    <a:pt x="217" y="538"/>
                    <a:pt x="217" y="538"/>
                  </a:cubicBezTo>
                  <a:cubicBezTo>
                    <a:pt x="216" y="538"/>
                    <a:pt x="216" y="538"/>
                    <a:pt x="216" y="538"/>
                  </a:cubicBezTo>
                  <a:cubicBezTo>
                    <a:pt x="214" y="538"/>
                    <a:pt x="213" y="537"/>
                    <a:pt x="212" y="536"/>
                  </a:cubicBezTo>
                  <a:cubicBezTo>
                    <a:pt x="212" y="535"/>
                    <a:pt x="211" y="534"/>
                    <a:pt x="212" y="532"/>
                  </a:cubicBezTo>
                  <a:cubicBezTo>
                    <a:pt x="212" y="531"/>
                    <a:pt x="214" y="527"/>
                    <a:pt x="216" y="526"/>
                  </a:cubicBezTo>
                  <a:cubicBezTo>
                    <a:pt x="217" y="526"/>
                    <a:pt x="217" y="525"/>
                    <a:pt x="218" y="525"/>
                  </a:cubicBezTo>
                  <a:cubicBezTo>
                    <a:pt x="218" y="525"/>
                    <a:pt x="218" y="525"/>
                    <a:pt x="218" y="525"/>
                  </a:cubicBezTo>
                  <a:cubicBezTo>
                    <a:pt x="217" y="524"/>
                    <a:pt x="216" y="524"/>
                    <a:pt x="215" y="523"/>
                  </a:cubicBezTo>
                  <a:cubicBezTo>
                    <a:pt x="215" y="522"/>
                    <a:pt x="214" y="520"/>
                    <a:pt x="215" y="518"/>
                  </a:cubicBezTo>
                  <a:cubicBezTo>
                    <a:pt x="216" y="516"/>
                    <a:pt x="218" y="515"/>
                    <a:pt x="219" y="514"/>
                  </a:cubicBezTo>
                  <a:cubicBezTo>
                    <a:pt x="221" y="513"/>
                    <a:pt x="221" y="513"/>
                    <a:pt x="221" y="512"/>
                  </a:cubicBezTo>
                  <a:cubicBezTo>
                    <a:pt x="221" y="508"/>
                    <a:pt x="224" y="505"/>
                    <a:pt x="227" y="505"/>
                  </a:cubicBezTo>
                  <a:cubicBezTo>
                    <a:pt x="228" y="505"/>
                    <a:pt x="229" y="505"/>
                    <a:pt x="231" y="506"/>
                  </a:cubicBezTo>
                  <a:cubicBezTo>
                    <a:pt x="232" y="507"/>
                    <a:pt x="233" y="509"/>
                    <a:pt x="234" y="511"/>
                  </a:cubicBezTo>
                  <a:cubicBezTo>
                    <a:pt x="235" y="512"/>
                    <a:pt x="236" y="514"/>
                    <a:pt x="237" y="514"/>
                  </a:cubicBezTo>
                  <a:cubicBezTo>
                    <a:pt x="237" y="514"/>
                    <a:pt x="238" y="514"/>
                    <a:pt x="238" y="514"/>
                  </a:cubicBezTo>
                  <a:cubicBezTo>
                    <a:pt x="238" y="513"/>
                    <a:pt x="239" y="513"/>
                    <a:pt x="239" y="513"/>
                  </a:cubicBezTo>
                  <a:cubicBezTo>
                    <a:pt x="239" y="512"/>
                    <a:pt x="238" y="511"/>
                    <a:pt x="238" y="510"/>
                  </a:cubicBezTo>
                  <a:cubicBezTo>
                    <a:pt x="238" y="510"/>
                    <a:pt x="238" y="509"/>
                    <a:pt x="237" y="509"/>
                  </a:cubicBezTo>
                  <a:cubicBezTo>
                    <a:pt x="237" y="507"/>
                    <a:pt x="236" y="505"/>
                    <a:pt x="238" y="503"/>
                  </a:cubicBezTo>
                  <a:cubicBezTo>
                    <a:pt x="238" y="502"/>
                    <a:pt x="240" y="501"/>
                    <a:pt x="242" y="500"/>
                  </a:cubicBezTo>
                  <a:cubicBezTo>
                    <a:pt x="243" y="500"/>
                    <a:pt x="244" y="500"/>
                    <a:pt x="244" y="498"/>
                  </a:cubicBezTo>
                  <a:cubicBezTo>
                    <a:pt x="244" y="497"/>
                    <a:pt x="245" y="495"/>
                    <a:pt x="248" y="495"/>
                  </a:cubicBezTo>
                  <a:cubicBezTo>
                    <a:pt x="251" y="495"/>
                    <a:pt x="255" y="492"/>
                    <a:pt x="257" y="491"/>
                  </a:cubicBezTo>
                  <a:cubicBezTo>
                    <a:pt x="258" y="490"/>
                    <a:pt x="259" y="490"/>
                    <a:pt x="260" y="490"/>
                  </a:cubicBezTo>
                  <a:cubicBezTo>
                    <a:pt x="260" y="489"/>
                    <a:pt x="260" y="489"/>
                    <a:pt x="260" y="489"/>
                  </a:cubicBezTo>
                  <a:cubicBezTo>
                    <a:pt x="264" y="488"/>
                    <a:pt x="267" y="486"/>
                    <a:pt x="270" y="487"/>
                  </a:cubicBezTo>
                  <a:cubicBezTo>
                    <a:pt x="270" y="487"/>
                    <a:pt x="271" y="488"/>
                    <a:pt x="271" y="488"/>
                  </a:cubicBezTo>
                  <a:cubicBezTo>
                    <a:pt x="272" y="488"/>
                    <a:pt x="272" y="489"/>
                    <a:pt x="273" y="489"/>
                  </a:cubicBezTo>
                  <a:cubicBezTo>
                    <a:pt x="273" y="489"/>
                    <a:pt x="273" y="489"/>
                    <a:pt x="273" y="488"/>
                  </a:cubicBezTo>
                  <a:cubicBezTo>
                    <a:pt x="274" y="486"/>
                    <a:pt x="276" y="485"/>
                    <a:pt x="279" y="485"/>
                  </a:cubicBezTo>
                  <a:cubicBezTo>
                    <a:pt x="281" y="485"/>
                    <a:pt x="284" y="486"/>
                    <a:pt x="285" y="488"/>
                  </a:cubicBezTo>
                  <a:cubicBezTo>
                    <a:pt x="285" y="488"/>
                    <a:pt x="288" y="489"/>
                    <a:pt x="289" y="489"/>
                  </a:cubicBezTo>
                  <a:cubicBezTo>
                    <a:pt x="292" y="490"/>
                    <a:pt x="295" y="490"/>
                    <a:pt x="297" y="491"/>
                  </a:cubicBezTo>
                  <a:cubicBezTo>
                    <a:pt x="298" y="492"/>
                    <a:pt x="298" y="492"/>
                    <a:pt x="298" y="492"/>
                  </a:cubicBezTo>
                  <a:cubicBezTo>
                    <a:pt x="303" y="495"/>
                    <a:pt x="306" y="498"/>
                    <a:pt x="307" y="500"/>
                  </a:cubicBezTo>
                  <a:cubicBezTo>
                    <a:pt x="308" y="498"/>
                    <a:pt x="309" y="498"/>
                    <a:pt x="310" y="498"/>
                  </a:cubicBezTo>
                  <a:cubicBezTo>
                    <a:pt x="312" y="498"/>
                    <a:pt x="313" y="499"/>
                    <a:pt x="316" y="501"/>
                  </a:cubicBezTo>
                  <a:cubicBezTo>
                    <a:pt x="317" y="501"/>
                    <a:pt x="319" y="502"/>
                    <a:pt x="320" y="502"/>
                  </a:cubicBezTo>
                  <a:cubicBezTo>
                    <a:pt x="322" y="502"/>
                    <a:pt x="323" y="501"/>
                    <a:pt x="324" y="501"/>
                  </a:cubicBezTo>
                  <a:cubicBezTo>
                    <a:pt x="325" y="498"/>
                    <a:pt x="330" y="495"/>
                    <a:pt x="334" y="495"/>
                  </a:cubicBezTo>
                  <a:cubicBezTo>
                    <a:pt x="336" y="495"/>
                    <a:pt x="337" y="496"/>
                    <a:pt x="338" y="496"/>
                  </a:cubicBezTo>
                  <a:cubicBezTo>
                    <a:pt x="338" y="497"/>
                    <a:pt x="338" y="497"/>
                    <a:pt x="338" y="497"/>
                  </a:cubicBezTo>
                  <a:cubicBezTo>
                    <a:pt x="339" y="497"/>
                    <a:pt x="340" y="498"/>
                    <a:pt x="340" y="498"/>
                  </a:cubicBezTo>
                  <a:cubicBezTo>
                    <a:pt x="340" y="498"/>
                    <a:pt x="340" y="498"/>
                    <a:pt x="341" y="497"/>
                  </a:cubicBezTo>
                  <a:cubicBezTo>
                    <a:pt x="343" y="495"/>
                    <a:pt x="346" y="494"/>
                    <a:pt x="349" y="494"/>
                  </a:cubicBezTo>
                  <a:cubicBezTo>
                    <a:pt x="352" y="494"/>
                    <a:pt x="355" y="496"/>
                    <a:pt x="356" y="498"/>
                  </a:cubicBezTo>
                  <a:cubicBezTo>
                    <a:pt x="356" y="499"/>
                    <a:pt x="357" y="500"/>
                    <a:pt x="361" y="500"/>
                  </a:cubicBezTo>
                  <a:cubicBezTo>
                    <a:pt x="364" y="500"/>
                    <a:pt x="365" y="502"/>
                    <a:pt x="366" y="503"/>
                  </a:cubicBezTo>
                  <a:cubicBezTo>
                    <a:pt x="366" y="503"/>
                    <a:pt x="366" y="503"/>
                    <a:pt x="366" y="504"/>
                  </a:cubicBezTo>
                  <a:cubicBezTo>
                    <a:pt x="366" y="503"/>
                    <a:pt x="367" y="503"/>
                    <a:pt x="367" y="502"/>
                  </a:cubicBezTo>
                  <a:cubicBezTo>
                    <a:pt x="367" y="501"/>
                    <a:pt x="368" y="500"/>
                    <a:pt x="369" y="499"/>
                  </a:cubicBezTo>
                  <a:cubicBezTo>
                    <a:pt x="369" y="499"/>
                    <a:pt x="370" y="498"/>
                    <a:pt x="371" y="498"/>
                  </a:cubicBezTo>
                  <a:cubicBezTo>
                    <a:pt x="371" y="498"/>
                    <a:pt x="371" y="498"/>
                    <a:pt x="371" y="498"/>
                  </a:cubicBezTo>
                  <a:cubicBezTo>
                    <a:pt x="373" y="499"/>
                    <a:pt x="374" y="499"/>
                    <a:pt x="375" y="500"/>
                  </a:cubicBezTo>
                  <a:cubicBezTo>
                    <a:pt x="376" y="501"/>
                    <a:pt x="378" y="502"/>
                    <a:pt x="379" y="502"/>
                  </a:cubicBezTo>
                  <a:cubicBezTo>
                    <a:pt x="383" y="502"/>
                    <a:pt x="384" y="501"/>
                    <a:pt x="384" y="500"/>
                  </a:cubicBezTo>
                  <a:cubicBezTo>
                    <a:pt x="384" y="496"/>
                    <a:pt x="384" y="494"/>
                    <a:pt x="383" y="494"/>
                  </a:cubicBezTo>
                  <a:cubicBezTo>
                    <a:pt x="382" y="494"/>
                    <a:pt x="380" y="493"/>
                    <a:pt x="379" y="493"/>
                  </a:cubicBezTo>
                  <a:cubicBezTo>
                    <a:pt x="378" y="492"/>
                    <a:pt x="377" y="491"/>
                    <a:pt x="375" y="491"/>
                  </a:cubicBezTo>
                  <a:cubicBezTo>
                    <a:pt x="372" y="491"/>
                    <a:pt x="370" y="488"/>
                    <a:pt x="369" y="486"/>
                  </a:cubicBezTo>
                  <a:cubicBezTo>
                    <a:pt x="369" y="484"/>
                    <a:pt x="370" y="482"/>
                    <a:pt x="372" y="482"/>
                  </a:cubicBezTo>
                  <a:cubicBezTo>
                    <a:pt x="375" y="480"/>
                    <a:pt x="377" y="479"/>
                    <a:pt x="378" y="478"/>
                  </a:cubicBezTo>
                  <a:cubicBezTo>
                    <a:pt x="377" y="477"/>
                    <a:pt x="376" y="473"/>
                    <a:pt x="377" y="470"/>
                  </a:cubicBezTo>
                  <a:cubicBezTo>
                    <a:pt x="378" y="469"/>
                    <a:pt x="379" y="468"/>
                    <a:pt x="381" y="467"/>
                  </a:cubicBezTo>
                  <a:cubicBezTo>
                    <a:pt x="382" y="467"/>
                    <a:pt x="384" y="467"/>
                    <a:pt x="385" y="467"/>
                  </a:cubicBezTo>
                  <a:cubicBezTo>
                    <a:pt x="386" y="467"/>
                    <a:pt x="387" y="467"/>
                    <a:pt x="387" y="467"/>
                  </a:cubicBezTo>
                  <a:cubicBezTo>
                    <a:pt x="385" y="466"/>
                    <a:pt x="383" y="465"/>
                    <a:pt x="382" y="463"/>
                  </a:cubicBezTo>
                  <a:cubicBezTo>
                    <a:pt x="380" y="461"/>
                    <a:pt x="379" y="453"/>
                    <a:pt x="382" y="451"/>
                  </a:cubicBezTo>
                  <a:cubicBezTo>
                    <a:pt x="383" y="451"/>
                    <a:pt x="384" y="451"/>
                    <a:pt x="385" y="451"/>
                  </a:cubicBezTo>
                  <a:cubicBezTo>
                    <a:pt x="386" y="451"/>
                    <a:pt x="386" y="451"/>
                    <a:pt x="387" y="451"/>
                  </a:cubicBezTo>
                  <a:cubicBezTo>
                    <a:pt x="389" y="451"/>
                    <a:pt x="391" y="451"/>
                    <a:pt x="392" y="451"/>
                  </a:cubicBezTo>
                  <a:cubicBezTo>
                    <a:pt x="393" y="450"/>
                    <a:pt x="395" y="450"/>
                    <a:pt x="397" y="450"/>
                  </a:cubicBezTo>
                  <a:cubicBezTo>
                    <a:pt x="398" y="450"/>
                    <a:pt x="399" y="450"/>
                    <a:pt x="400" y="450"/>
                  </a:cubicBezTo>
                  <a:cubicBezTo>
                    <a:pt x="402" y="450"/>
                    <a:pt x="403" y="450"/>
                    <a:pt x="404" y="450"/>
                  </a:cubicBezTo>
                  <a:cubicBezTo>
                    <a:pt x="404" y="450"/>
                    <a:pt x="404" y="450"/>
                    <a:pt x="405" y="449"/>
                  </a:cubicBezTo>
                  <a:cubicBezTo>
                    <a:pt x="409" y="446"/>
                    <a:pt x="418" y="445"/>
                    <a:pt x="423" y="445"/>
                  </a:cubicBezTo>
                  <a:cubicBezTo>
                    <a:pt x="425" y="445"/>
                    <a:pt x="427" y="445"/>
                    <a:pt x="429" y="444"/>
                  </a:cubicBezTo>
                  <a:cubicBezTo>
                    <a:pt x="431" y="443"/>
                    <a:pt x="432" y="442"/>
                    <a:pt x="434" y="442"/>
                  </a:cubicBezTo>
                  <a:cubicBezTo>
                    <a:pt x="440" y="441"/>
                    <a:pt x="448" y="440"/>
                    <a:pt x="450" y="439"/>
                  </a:cubicBezTo>
                  <a:cubicBezTo>
                    <a:pt x="451" y="439"/>
                    <a:pt x="452" y="438"/>
                    <a:pt x="455" y="438"/>
                  </a:cubicBezTo>
                  <a:cubicBezTo>
                    <a:pt x="457" y="437"/>
                    <a:pt x="464" y="436"/>
                    <a:pt x="465" y="435"/>
                  </a:cubicBezTo>
                  <a:cubicBezTo>
                    <a:pt x="466" y="431"/>
                    <a:pt x="476" y="430"/>
                    <a:pt x="478" y="430"/>
                  </a:cubicBezTo>
                  <a:cubicBezTo>
                    <a:pt x="480" y="430"/>
                    <a:pt x="481" y="430"/>
                    <a:pt x="482" y="430"/>
                  </a:cubicBezTo>
                  <a:cubicBezTo>
                    <a:pt x="485" y="432"/>
                    <a:pt x="487" y="432"/>
                    <a:pt x="489" y="432"/>
                  </a:cubicBezTo>
                  <a:cubicBezTo>
                    <a:pt x="491" y="431"/>
                    <a:pt x="496" y="432"/>
                    <a:pt x="498" y="434"/>
                  </a:cubicBezTo>
                  <a:cubicBezTo>
                    <a:pt x="499" y="436"/>
                    <a:pt x="499" y="437"/>
                    <a:pt x="499" y="438"/>
                  </a:cubicBezTo>
                  <a:cubicBezTo>
                    <a:pt x="499" y="439"/>
                    <a:pt x="499" y="440"/>
                    <a:pt x="500" y="442"/>
                  </a:cubicBezTo>
                  <a:cubicBezTo>
                    <a:pt x="500" y="443"/>
                    <a:pt x="501" y="445"/>
                    <a:pt x="501" y="446"/>
                  </a:cubicBezTo>
                  <a:cubicBezTo>
                    <a:pt x="501" y="448"/>
                    <a:pt x="500" y="449"/>
                    <a:pt x="499" y="449"/>
                  </a:cubicBezTo>
                  <a:cubicBezTo>
                    <a:pt x="499" y="449"/>
                    <a:pt x="499" y="449"/>
                    <a:pt x="499" y="449"/>
                  </a:cubicBezTo>
                  <a:cubicBezTo>
                    <a:pt x="500" y="449"/>
                    <a:pt x="500" y="449"/>
                    <a:pt x="500" y="449"/>
                  </a:cubicBezTo>
                  <a:cubicBezTo>
                    <a:pt x="503" y="449"/>
                    <a:pt x="506" y="448"/>
                    <a:pt x="506" y="448"/>
                  </a:cubicBezTo>
                  <a:cubicBezTo>
                    <a:pt x="507" y="446"/>
                    <a:pt x="509" y="446"/>
                    <a:pt x="509" y="446"/>
                  </a:cubicBezTo>
                  <a:cubicBezTo>
                    <a:pt x="512" y="446"/>
                    <a:pt x="513" y="448"/>
                    <a:pt x="514" y="451"/>
                  </a:cubicBezTo>
                  <a:cubicBezTo>
                    <a:pt x="515" y="450"/>
                    <a:pt x="516" y="449"/>
                    <a:pt x="517" y="449"/>
                  </a:cubicBezTo>
                  <a:cubicBezTo>
                    <a:pt x="518" y="449"/>
                    <a:pt x="521" y="450"/>
                    <a:pt x="522" y="452"/>
                  </a:cubicBezTo>
                  <a:cubicBezTo>
                    <a:pt x="522" y="452"/>
                    <a:pt x="523" y="451"/>
                    <a:pt x="523" y="451"/>
                  </a:cubicBezTo>
                  <a:cubicBezTo>
                    <a:pt x="524" y="451"/>
                    <a:pt x="525" y="451"/>
                    <a:pt x="526" y="451"/>
                  </a:cubicBezTo>
                  <a:cubicBezTo>
                    <a:pt x="527" y="451"/>
                    <a:pt x="529" y="452"/>
                    <a:pt x="529" y="454"/>
                  </a:cubicBezTo>
                  <a:cubicBezTo>
                    <a:pt x="529" y="456"/>
                    <a:pt x="527" y="457"/>
                    <a:pt x="526" y="458"/>
                  </a:cubicBezTo>
                  <a:cubicBezTo>
                    <a:pt x="525" y="459"/>
                    <a:pt x="524" y="459"/>
                    <a:pt x="524" y="460"/>
                  </a:cubicBezTo>
                  <a:cubicBezTo>
                    <a:pt x="524" y="460"/>
                    <a:pt x="524" y="460"/>
                    <a:pt x="524" y="460"/>
                  </a:cubicBezTo>
                  <a:cubicBezTo>
                    <a:pt x="524" y="460"/>
                    <a:pt x="525" y="459"/>
                    <a:pt x="526" y="459"/>
                  </a:cubicBezTo>
                  <a:cubicBezTo>
                    <a:pt x="527" y="458"/>
                    <a:pt x="529" y="457"/>
                    <a:pt x="531" y="457"/>
                  </a:cubicBezTo>
                  <a:cubicBezTo>
                    <a:pt x="531" y="457"/>
                    <a:pt x="531" y="457"/>
                    <a:pt x="532" y="457"/>
                  </a:cubicBezTo>
                  <a:cubicBezTo>
                    <a:pt x="532" y="457"/>
                    <a:pt x="532" y="457"/>
                    <a:pt x="532" y="457"/>
                  </a:cubicBezTo>
                  <a:cubicBezTo>
                    <a:pt x="533" y="457"/>
                    <a:pt x="536" y="456"/>
                    <a:pt x="538" y="455"/>
                  </a:cubicBezTo>
                  <a:cubicBezTo>
                    <a:pt x="540" y="454"/>
                    <a:pt x="541" y="453"/>
                    <a:pt x="543" y="452"/>
                  </a:cubicBezTo>
                  <a:cubicBezTo>
                    <a:pt x="545" y="452"/>
                    <a:pt x="548" y="450"/>
                    <a:pt x="550" y="449"/>
                  </a:cubicBezTo>
                  <a:cubicBezTo>
                    <a:pt x="551" y="448"/>
                    <a:pt x="552" y="447"/>
                    <a:pt x="553" y="447"/>
                  </a:cubicBezTo>
                  <a:cubicBezTo>
                    <a:pt x="554" y="446"/>
                    <a:pt x="555" y="446"/>
                    <a:pt x="557" y="445"/>
                  </a:cubicBezTo>
                  <a:cubicBezTo>
                    <a:pt x="557" y="445"/>
                    <a:pt x="558" y="445"/>
                    <a:pt x="558" y="445"/>
                  </a:cubicBezTo>
                  <a:cubicBezTo>
                    <a:pt x="560" y="445"/>
                    <a:pt x="563" y="446"/>
                    <a:pt x="563" y="447"/>
                  </a:cubicBezTo>
                  <a:cubicBezTo>
                    <a:pt x="563" y="448"/>
                    <a:pt x="564" y="449"/>
                    <a:pt x="563" y="451"/>
                  </a:cubicBezTo>
                  <a:cubicBezTo>
                    <a:pt x="562" y="452"/>
                    <a:pt x="561" y="452"/>
                    <a:pt x="561" y="453"/>
                  </a:cubicBezTo>
                  <a:cubicBezTo>
                    <a:pt x="561" y="453"/>
                    <a:pt x="562" y="455"/>
                    <a:pt x="565" y="456"/>
                  </a:cubicBezTo>
                  <a:cubicBezTo>
                    <a:pt x="572" y="458"/>
                    <a:pt x="580" y="470"/>
                    <a:pt x="585" y="478"/>
                  </a:cubicBezTo>
                  <a:cubicBezTo>
                    <a:pt x="587" y="481"/>
                    <a:pt x="587" y="481"/>
                    <a:pt x="587" y="481"/>
                  </a:cubicBezTo>
                  <a:cubicBezTo>
                    <a:pt x="589" y="484"/>
                    <a:pt x="591" y="488"/>
                    <a:pt x="593" y="492"/>
                  </a:cubicBezTo>
                  <a:cubicBezTo>
                    <a:pt x="594" y="495"/>
                    <a:pt x="596" y="499"/>
                    <a:pt x="597" y="500"/>
                  </a:cubicBezTo>
                  <a:cubicBezTo>
                    <a:pt x="597" y="500"/>
                    <a:pt x="598" y="499"/>
                    <a:pt x="598" y="498"/>
                  </a:cubicBezTo>
                  <a:cubicBezTo>
                    <a:pt x="599" y="497"/>
                    <a:pt x="600" y="495"/>
                    <a:pt x="601" y="494"/>
                  </a:cubicBezTo>
                  <a:cubicBezTo>
                    <a:pt x="602" y="494"/>
                    <a:pt x="602" y="493"/>
                    <a:pt x="603" y="493"/>
                  </a:cubicBezTo>
                  <a:cubicBezTo>
                    <a:pt x="606" y="493"/>
                    <a:pt x="608" y="495"/>
                    <a:pt x="610" y="497"/>
                  </a:cubicBezTo>
                  <a:cubicBezTo>
                    <a:pt x="611" y="498"/>
                    <a:pt x="612" y="499"/>
                    <a:pt x="613" y="499"/>
                  </a:cubicBezTo>
                  <a:cubicBezTo>
                    <a:pt x="614" y="500"/>
                    <a:pt x="615" y="500"/>
                    <a:pt x="616" y="500"/>
                  </a:cubicBezTo>
                  <a:cubicBezTo>
                    <a:pt x="618" y="501"/>
                    <a:pt x="621" y="502"/>
                    <a:pt x="622" y="501"/>
                  </a:cubicBezTo>
                  <a:cubicBezTo>
                    <a:pt x="623" y="501"/>
                    <a:pt x="624" y="501"/>
                    <a:pt x="625" y="500"/>
                  </a:cubicBezTo>
                  <a:cubicBezTo>
                    <a:pt x="629" y="499"/>
                    <a:pt x="633" y="497"/>
                    <a:pt x="635" y="498"/>
                  </a:cubicBezTo>
                  <a:cubicBezTo>
                    <a:pt x="636" y="498"/>
                    <a:pt x="636" y="499"/>
                    <a:pt x="637" y="499"/>
                  </a:cubicBezTo>
                  <a:cubicBezTo>
                    <a:pt x="639" y="500"/>
                    <a:pt x="642" y="501"/>
                    <a:pt x="643" y="505"/>
                  </a:cubicBezTo>
                  <a:cubicBezTo>
                    <a:pt x="645" y="509"/>
                    <a:pt x="647" y="510"/>
                    <a:pt x="649" y="510"/>
                  </a:cubicBezTo>
                  <a:cubicBezTo>
                    <a:pt x="650" y="510"/>
                    <a:pt x="653" y="510"/>
                    <a:pt x="653" y="516"/>
                  </a:cubicBezTo>
                  <a:cubicBezTo>
                    <a:pt x="653" y="517"/>
                    <a:pt x="656" y="519"/>
                    <a:pt x="657" y="519"/>
                  </a:cubicBezTo>
                  <a:cubicBezTo>
                    <a:pt x="659" y="519"/>
                    <a:pt x="664" y="518"/>
                    <a:pt x="665" y="517"/>
                  </a:cubicBezTo>
                  <a:cubicBezTo>
                    <a:pt x="666" y="516"/>
                    <a:pt x="667" y="516"/>
                    <a:pt x="668" y="516"/>
                  </a:cubicBezTo>
                  <a:cubicBezTo>
                    <a:pt x="670" y="516"/>
                    <a:pt x="671" y="517"/>
                    <a:pt x="672" y="519"/>
                  </a:cubicBezTo>
                  <a:cubicBezTo>
                    <a:pt x="672" y="519"/>
                    <a:pt x="672" y="520"/>
                    <a:pt x="672" y="520"/>
                  </a:cubicBezTo>
                  <a:cubicBezTo>
                    <a:pt x="672" y="520"/>
                    <a:pt x="672" y="520"/>
                    <a:pt x="672" y="521"/>
                  </a:cubicBezTo>
                  <a:cubicBezTo>
                    <a:pt x="673" y="521"/>
                    <a:pt x="673" y="521"/>
                    <a:pt x="673" y="521"/>
                  </a:cubicBezTo>
                  <a:cubicBezTo>
                    <a:pt x="673" y="522"/>
                    <a:pt x="673" y="522"/>
                    <a:pt x="673" y="522"/>
                  </a:cubicBezTo>
                  <a:cubicBezTo>
                    <a:pt x="674" y="522"/>
                    <a:pt x="674" y="522"/>
                    <a:pt x="674" y="523"/>
                  </a:cubicBezTo>
                  <a:cubicBezTo>
                    <a:pt x="674" y="523"/>
                    <a:pt x="674" y="523"/>
                    <a:pt x="674" y="523"/>
                  </a:cubicBezTo>
                  <a:cubicBezTo>
                    <a:pt x="675" y="523"/>
                    <a:pt x="675" y="523"/>
                    <a:pt x="675" y="523"/>
                  </a:cubicBezTo>
                  <a:cubicBezTo>
                    <a:pt x="675" y="523"/>
                    <a:pt x="675" y="523"/>
                    <a:pt x="675" y="523"/>
                  </a:cubicBezTo>
                  <a:cubicBezTo>
                    <a:pt x="675" y="523"/>
                    <a:pt x="675" y="523"/>
                    <a:pt x="675" y="523"/>
                  </a:cubicBezTo>
                  <a:cubicBezTo>
                    <a:pt x="676" y="523"/>
                    <a:pt x="677" y="523"/>
                    <a:pt x="678" y="524"/>
                  </a:cubicBezTo>
                  <a:cubicBezTo>
                    <a:pt x="678" y="524"/>
                    <a:pt x="678" y="524"/>
                    <a:pt x="678" y="524"/>
                  </a:cubicBezTo>
                  <a:cubicBezTo>
                    <a:pt x="678" y="524"/>
                    <a:pt x="679" y="524"/>
                    <a:pt x="680" y="524"/>
                  </a:cubicBezTo>
                  <a:cubicBezTo>
                    <a:pt x="680" y="524"/>
                    <a:pt x="680" y="524"/>
                    <a:pt x="680" y="524"/>
                  </a:cubicBezTo>
                  <a:cubicBezTo>
                    <a:pt x="680" y="524"/>
                    <a:pt x="680" y="524"/>
                    <a:pt x="680" y="524"/>
                  </a:cubicBezTo>
                  <a:cubicBezTo>
                    <a:pt x="680" y="524"/>
                    <a:pt x="680" y="524"/>
                    <a:pt x="680" y="523"/>
                  </a:cubicBezTo>
                  <a:cubicBezTo>
                    <a:pt x="680" y="523"/>
                    <a:pt x="680" y="523"/>
                    <a:pt x="680" y="523"/>
                  </a:cubicBezTo>
                  <a:cubicBezTo>
                    <a:pt x="681" y="522"/>
                    <a:pt x="683" y="521"/>
                    <a:pt x="689" y="520"/>
                  </a:cubicBezTo>
                  <a:cubicBezTo>
                    <a:pt x="694" y="519"/>
                    <a:pt x="697" y="518"/>
                    <a:pt x="698" y="517"/>
                  </a:cubicBezTo>
                  <a:cubicBezTo>
                    <a:pt x="699" y="514"/>
                    <a:pt x="701" y="513"/>
                    <a:pt x="704" y="513"/>
                  </a:cubicBezTo>
                  <a:cubicBezTo>
                    <a:pt x="705" y="512"/>
                    <a:pt x="706" y="512"/>
                    <a:pt x="707" y="511"/>
                  </a:cubicBezTo>
                  <a:cubicBezTo>
                    <a:pt x="708" y="510"/>
                    <a:pt x="709" y="509"/>
                    <a:pt x="711" y="508"/>
                  </a:cubicBezTo>
                  <a:cubicBezTo>
                    <a:pt x="712" y="508"/>
                    <a:pt x="713" y="507"/>
                    <a:pt x="714" y="507"/>
                  </a:cubicBezTo>
                  <a:cubicBezTo>
                    <a:pt x="715" y="505"/>
                    <a:pt x="717" y="504"/>
                    <a:pt x="719" y="504"/>
                  </a:cubicBezTo>
                  <a:cubicBezTo>
                    <a:pt x="720" y="504"/>
                    <a:pt x="721" y="503"/>
                    <a:pt x="721" y="503"/>
                  </a:cubicBezTo>
                  <a:cubicBezTo>
                    <a:pt x="723" y="501"/>
                    <a:pt x="727" y="501"/>
                    <a:pt x="728" y="501"/>
                  </a:cubicBezTo>
                  <a:cubicBezTo>
                    <a:pt x="730" y="501"/>
                    <a:pt x="731" y="501"/>
                    <a:pt x="732" y="501"/>
                  </a:cubicBezTo>
                  <a:cubicBezTo>
                    <a:pt x="734" y="502"/>
                    <a:pt x="744" y="504"/>
                    <a:pt x="746" y="504"/>
                  </a:cubicBezTo>
                  <a:cubicBezTo>
                    <a:pt x="747" y="504"/>
                    <a:pt x="747" y="504"/>
                    <a:pt x="747" y="504"/>
                  </a:cubicBezTo>
                  <a:cubicBezTo>
                    <a:pt x="749" y="504"/>
                    <a:pt x="750" y="506"/>
                    <a:pt x="751" y="508"/>
                  </a:cubicBezTo>
                  <a:cubicBezTo>
                    <a:pt x="751" y="509"/>
                    <a:pt x="751" y="510"/>
                    <a:pt x="751" y="510"/>
                  </a:cubicBezTo>
                  <a:cubicBezTo>
                    <a:pt x="752" y="510"/>
                    <a:pt x="753" y="511"/>
                    <a:pt x="754" y="512"/>
                  </a:cubicBezTo>
                  <a:cubicBezTo>
                    <a:pt x="756" y="512"/>
                    <a:pt x="758" y="514"/>
                    <a:pt x="759" y="514"/>
                  </a:cubicBezTo>
                  <a:cubicBezTo>
                    <a:pt x="760" y="513"/>
                    <a:pt x="762" y="512"/>
                    <a:pt x="765" y="512"/>
                  </a:cubicBezTo>
                  <a:cubicBezTo>
                    <a:pt x="767" y="512"/>
                    <a:pt x="768" y="512"/>
                    <a:pt x="770" y="513"/>
                  </a:cubicBezTo>
                  <a:cubicBezTo>
                    <a:pt x="770" y="514"/>
                    <a:pt x="771" y="514"/>
                    <a:pt x="771" y="514"/>
                  </a:cubicBezTo>
                  <a:cubicBezTo>
                    <a:pt x="773" y="515"/>
                    <a:pt x="774" y="516"/>
                    <a:pt x="775" y="516"/>
                  </a:cubicBezTo>
                  <a:cubicBezTo>
                    <a:pt x="776" y="515"/>
                    <a:pt x="778" y="514"/>
                    <a:pt x="780" y="513"/>
                  </a:cubicBezTo>
                  <a:cubicBezTo>
                    <a:pt x="780" y="513"/>
                    <a:pt x="781" y="513"/>
                    <a:pt x="782" y="512"/>
                  </a:cubicBezTo>
                  <a:cubicBezTo>
                    <a:pt x="783" y="512"/>
                    <a:pt x="784" y="512"/>
                    <a:pt x="785" y="511"/>
                  </a:cubicBezTo>
                  <a:cubicBezTo>
                    <a:pt x="785" y="511"/>
                    <a:pt x="786" y="508"/>
                    <a:pt x="785" y="507"/>
                  </a:cubicBezTo>
                  <a:cubicBezTo>
                    <a:pt x="783" y="506"/>
                    <a:pt x="781" y="499"/>
                    <a:pt x="780" y="497"/>
                  </a:cubicBezTo>
                  <a:cubicBezTo>
                    <a:pt x="780" y="494"/>
                    <a:pt x="782" y="493"/>
                    <a:pt x="784" y="492"/>
                  </a:cubicBezTo>
                  <a:cubicBezTo>
                    <a:pt x="784" y="491"/>
                    <a:pt x="785" y="491"/>
                    <a:pt x="785" y="490"/>
                  </a:cubicBezTo>
                  <a:cubicBezTo>
                    <a:pt x="786" y="488"/>
                    <a:pt x="788" y="487"/>
                    <a:pt x="790" y="486"/>
                  </a:cubicBezTo>
                  <a:cubicBezTo>
                    <a:pt x="791" y="486"/>
                    <a:pt x="791" y="486"/>
                    <a:pt x="792" y="485"/>
                  </a:cubicBezTo>
                  <a:cubicBezTo>
                    <a:pt x="792" y="485"/>
                    <a:pt x="792" y="485"/>
                    <a:pt x="792" y="484"/>
                  </a:cubicBezTo>
                  <a:cubicBezTo>
                    <a:pt x="793" y="483"/>
                    <a:pt x="794" y="481"/>
                    <a:pt x="796" y="481"/>
                  </a:cubicBezTo>
                  <a:cubicBezTo>
                    <a:pt x="797" y="481"/>
                    <a:pt x="797" y="481"/>
                    <a:pt x="798" y="481"/>
                  </a:cubicBezTo>
                  <a:cubicBezTo>
                    <a:pt x="798" y="482"/>
                    <a:pt x="805" y="484"/>
                    <a:pt x="807" y="485"/>
                  </a:cubicBezTo>
                  <a:cubicBezTo>
                    <a:pt x="807" y="486"/>
                    <a:pt x="810" y="486"/>
                    <a:pt x="812" y="486"/>
                  </a:cubicBezTo>
                  <a:cubicBezTo>
                    <a:pt x="815" y="486"/>
                    <a:pt x="819" y="488"/>
                    <a:pt x="822" y="490"/>
                  </a:cubicBezTo>
                  <a:cubicBezTo>
                    <a:pt x="822" y="490"/>
                    <a:pt x="824" y="491"/>
                    <a:pt x="826" y="491"/>
                  </a:cubicBezTo>
                  <a:cubicBezTo>
                    <a:pt x="829" y="491"/>
                    <a:pt x="832" y="492"/>
                    <a:pt x="833" y="494"/>
                  </a:cubicBezTo>
                  <a:cubicBezTo>
                    <a:pt x="834" y="495"/>
                    <a:pt x="834" y="497"/>
                    <a:pt x="834" y="499"/>
                  </a:cubicBezTo>
                  <a:cubicBezTo>
                    <a:pt x="834" y="501"/>
                    <a:pt x="834" y="503"/>
                    <a:pt x="835" y="503"/>
                  </a:cubicBezTo>
                  <a:cubicBezTo>
                    <a:pt x="837" y="506"/>
                    <a:pt x="839" y="508"/>
                    <a:pt x="839" y="508"/>
                  </a:cubicBezTo>
                  <a:cubicBezTo>
                    <a:pt x="841" y="507"/>
                    <a:pt x="843" y="508"/>
                    <a:pt x="846" y="509"/>
                  </a:cubicBezTo>
                  <a:cubicBezTo>
                    <a:pt x="847" y="510"/>
                    <a:pt x="849" y="511"/>
                    <a:pt x="850" y="511"/>
                  </a:cubicBezTo>
                  <a:cubicBezTo>
                    <a:pt x="850" y="511"/>
                    <a:pt x="852" y="510"/>
                    <a:pt x="853" y="509"/>
                  </a:cubicBezTo>
                  <a:cubicBezTo>
                    <a:pt x="855" y="508"/>
                    <a:pt x="856" y="507"/>
                    <a:pt x="858" y="507"/>
                  </a:cubicBezTo>
                  <a:cubicBezTo>
                    <a:pt x="859" y="507"/>
                    <a:pt x="860" y="507"/>
                    <a:pt x="862" y="506"/>
                  </a:cubicBezTo>
                  <a:cubicBezTo>
                    <a:pt x="865" y="506"/>
                    <a:pt x="867" y="505"/>
                    <a:pt x="869" y="506"/>
                  </a:cubicBezTo>
                  <a:cubicBezTo>
                    <a:pt x="869" y="506"/>
                    <a:pt x="871" y="506"/>
                    <a:pt x="872" y="507"/>
                  </a:cubicBezTo>
                  <a:cubicBezTo>
                    <a:pt x="874" y="507"/>
                    <a:pt x="877" y="508"/>
                    <a:pt x="878" y="508"/>
                  </a:cubicBezTo>
                  <a:cubicBezTo>
                    <a:pt x="879" y="508"/>
                    <a:pt x="879" y="508"/>
                    <a:pt x="880" y="508"/>
                  </a:cubicBezTo>
                  <a:cubicBezTo>
                    <a:pt x="881" y="508"/>
                    <a:pt x="888" y="508"/>
                    <a:pt x="889" y="511"/>
                  </a:cubicBezTo>
                  <a:cubicBezTo>
                    <a:pt x="889" y="512"/>
                    <a:pt x="891" y="512"/>
                    <a:pt x="892" y="512"/>
                  </a:cubicBezTo>
                  <a:cubicBezTo>
                    <a:pt x="895" y="513"/>
                    <a:pt x="899" y="514"/>
                    <a:pt x="899" y="517"/>
                  </a:cubicBezTo>
                  <a:cubicBezTo>
                    <a:pt x="899" y="517"/>
                    <a:pt x="900" y="518"/>
                    <a:pt x="901" y="518"/>
                  </a:cubicBezTo>
                  <a:cubicBezTo>
                    <a:pt x="902" y="519"/>
                    <a:pt x="904" y="520"/>
                    <a:pt x="905" y="522"/>
                  </a:cubicBezTo>
                  <a:cubicBezTo>
                    <a:pt x="905" y="522"/>
                    <a:pt x="907" y="522"/>
                    <a:pt x="908" y="523"/>
                  </a:cubicBezTo>
                  <a:cubicBezTo>
                    <a:pt x="909" y="523"/>
                    <a:pt x="910" y="523"/>
                    <a:pt x="911" y="523"/>
                  </a:cubicBezTo>
                  <a:cubicBezTo>
                    <a:pt x="914" y="523"/>
                    <a:pt x="916" y="523"/>
                    <a:pt x="917" y="523"/>
                  </a:cubicBezTo>
                  <a:cubicBezTo>
                    <a:pt x="918" y="524"/>
                    <a:pt x="918" y="524"/>
                    <a:pt x="918" y="524"/>
                  </a:cubicBezTo>
                  <a:cubicBezTo>
                    <a:pt x="919" y="524"/>
                    <a:pt x="921" y="525"/>
                    <a:pt x="925" y="525"/>
                  </a:cubicBezTo>
                  <a:cubicBezTo>
                    <a:pt x="928" y="525"/>
                    <a:pt x="930" y="524"/>
                    <a:pt x="931" y="524"/>
                  </a:cubicBezTo>
                  <a:cubicBezTo>
                    <a:pt x="931" y="523"/>
                    <a:pt x="934" y="523"/>
                    <a:pt x="938" y="522"/>
                  </a:cubicBezTo>
                  <a:cubicBezTo>
                    <a:pt x="941" y="522"/>
                    <a:pt x="945" y="521"/>
                    <a:pt x="946" y="520"/>
                  </a:cubicBezTo>
                  <a:cubicBezTo>
                    <a:pt x="947" y="519"/>
                    <a:pt x="949" y="519"/>
                    <a:pt x="951" y="519"/>
                  </a:cubicBezTo>
                  <a:cubicBezTo>
                    <a:pt x="952" y="519"/>
                    <a:pt x="953" y="518"/>
                    <a:pt x="954" y="518"/>
                  </a:cubicBezTo>
                  <a:cubicBezTo>
                    <a:pt x="954" y="516"/>
                    <a:pt x="957" y="514"/>
                    <a:pt x="960" y="513"/>
                  </a:cubicBezTo>
                  <a:cubicBezTo>
                    <a:pt x="961" y="512"/>
                    <a:pt x="963" y="512"/>
                    <a:pt x="964" y="511"/>
                  </a:cubicBezTo>
                  <a:cubicBezTo>
                    <a:pt x="964" y="511"/>
                    <a:pt x="965" y="510"/>
                    <a:pt x="965" y="510"/>
                  </a:cubicBezTo>
                  <a:cubicBezTo>
                    <a:pt x="968" y="509"/>
                    <a:pt x="970" y="509"/>
                    <a:pt x="971" y="509"/>
                  </a:cubicBezTo>
                  <a:cubicBezTo>
                    <a:pt x="971" y="509"/>
                    <a:pt x="971" y="509"/>
                    <a:pt x="971" y="509"/>
                  </a:cubicBezTo>
                  <a:cubicBezTo>
                    <a:pt x="971" y="509"/>
                    <a:pt x="971" y="509"/>
                    <a:pt x="971" y="509"/>
                  </a:cubicBezTo>
                  <a:cubicBezTo>
                    <a:pt x="973" y="509"/>
                    <a:pt x="975" y="509"/>
                    <a:pt x="977" y="510"/>
                  </a:cubicBezTo>
                  <a:cubicBezTo>
                    <a:pt x="979" y="510"/>
                    <a:pt x="980" y="511"/>
                    <a:pt x="981" y="513"/>
                  </a:cubicBezTo>
                  <a:cubicBezTo>
                    <a:pt x="981" y="513"/>
                    <a:pt x="983" y="514"/>
                    <a:pt x="985" y="514"/>
                  </a:cubicBezTo>
                  <a:cubicBezTo>
                    <a:pt x="986" y="514"/>
                    <a:pt x="987" y="514"/>
                    <a:pt x="988" y="513"/>
                  </a:cubicBezTo>
                  <a:cubicBezTo>
                    <a:pt x="988" y="513"/>
                    <a:pt x="989" y="513"/>
                    <a:pt x="990" y="513"/>
                  </a:cubicBezTo>
                  <a:cubicBezTo>
                    <a:pt x="990" y="513"/>
                    <a:pt x="990" y="513"/>
                    <a:pt x="990" y="513"/>
                  </a:cubicBezTo>
                  <a:cubicBezTo>
                    <a:pt x="990" y="513"/>
                    <a:pt x="990" y="513"/>
                    <a:pt x="991" y="513"/>
                  </a:cubicBezTo>
                  <a:cubicBezTo>
                    <a:pt x="992" y="513"/>
                    <a:pt x="994" y="513"/>
                    <a:pt x="996" y="514"/>
                  </a:cubicBezTo>
                  <a:cubicBezTo>
                    <a:pt x="996" y="513"/>
                    <a:pt x="996" y="513"/>
                    <a:pt x="996" y="513"/>
                  </a:cubicBezTo>
                  <a:cubicBezTo>
                    <a:pt x="996" y="514"/>
                    <a:pt x="996" y="514"/>
                    <a:pt x="996" y="514"/>
                  </a:cubicBezTo>
                  <a:cubicBezTo>
                    <a:pt x="997" y="514"/>
                    <a:pt x="998" y="514"/>
                    <a:pt x="998" y="514"/>
                  </a:cubicBezTo>
                  <a:cubicBezTo>
                    <a:pt x="999" y="515"/>
                    <a:pt x="999" y="515"/>
                    <a:pt x="999" y="515"/>
                  </a:cubicBezTo>
                  <a:cubicBezTo>
                    <a:pt x="999" y="515"/>
                    <a:pt x="999" y="515"/>
                    <a:pt x="999" y="515"/>
                  </a:cubicBezTo>
                  <a:cubicBezTo>
                    <a:pt x="999" y="515"/>
                    <a:pt x="999" y="515"/>
                    <a:pt x="999" y="515"/>
                  </a:cubicBezTo>
                  <a:cubicBezTo>
                    <a:pt x="1000" y="516"/>
                    <a:pt x="1000" y="516"/>
                    <a:pt x="1000" y="516"/>
                  </a:cubicBezTo>
                  <a:cubicBezTo>
                    <a:pt x="1000" y="516"/>
                    <a:pt x="1000" y="516"/>
                    <a:pt x="1000" y="516"/>
                  </a:cubicBezTo>
                  <a:cubicBezTo>
                    <a:pt x="1001" y="516"/>
                    <a:pt x="1001" y="517"/>
                    <a:pt x="1001" y="517"/>
                  </a:cubicBezTo>
                  <a:cubicBezTo>
                    <a:pt x="1001" y="517"/>
                    <a:pt x="1001" y="517"/>
                    <a:pt x="1001" y="517"/>
                  </a:cubicBezTo>
                  <a:cubicBezTo>
                    <a:pt x="1001" y="517"/>
                    <a:pt x="1001" y="517"/>
                    <a:pt x="1001" y="517"/>
                  </a:cubicBezTo>
                  <a:cubicBezTo>
                    <a:pt x="1001" y="518"/>
                    <a:pt x="1002" y="518"/>
                    <a:pt x="1002" y="518"/>
                  </a:cubicBezTo>
                  <a:cubicBezTo>
                    <a:pt x="1002" y="518"/>
                    <a:pt x="1002" y="518"/>
                    <a:pt x="1002" y="518"/>
                  </a:cubicBezTo>
                  <a:cubicBezTo>
                    <a:pt x="1002" y="518"/>
                    <a:pt x="1002" y="518"/>
                    <a:pt x="1003" y="518"/>
                  </a:cubicBezTo>
                  <a:cubicBezTo>
                    <a:pt x="1003" y="518"/>
                    <a:pt x="1003" y="518"/>
                    <a:pt x="1003" y="518"/>
                  </a:cubicBezTo>
                  <a:cubicBezTo>
                    <a:pt x="1003" y="518"/>
                    <a:pt x="1003" y="518"/>
                    <a:pt x="1003" y="518"/>
                  </a:cubicBezTo>
                  <a:cubicBezTo>
                    <a:pt x="1004" y="518"/>
                    <a:pt x="1004" y="518"/>
                    <a:pt x="1004" y="518"/>
                  </a:cubicBezTo>
                  <a:cubicBezTo>
                    <a:pt x="1004" y="518"/>
                    <a:pt x="1004" y="518"/>
                    <a:pt x="1004" y="518"/>
                  </a:cubicBezTo>
                  <a:cubicBezTo>
                    <a:pt x="1004" y="519"/>
                    <a:pt x="1005" y="519"/>
                    <a:pt x="1005" y="519"/>
                  </a:cubicBezTo>
                  <a:cubicBezTo>
                    <a:pt x="1005" y="519"/>
                    <a:pt x="1005" y="519"/>
                    <a:pt x="1005" y="519"/>
                  </a:cubicBezTo>
                  <a:cubicBezTo>
                    <a:pt x="1006" y="519"/>
                    <a:pt x="1007" y="519"/>
                    <a:pt x="1009" y="519"/>
                  </a:cubicBezTo>
                  <a:cubicBezTo>
                    <a:pt x="1009" y="519"/>
                    <a:pt x="1009" y="519"/>
                    <a:pt x="1009" y="519"/>
                  </a:cubicBezTo>
                  <a:cubicBezTo>
                    <a:pt x="1010" y="519"/>
                    <a:pt x="1012" y="518"/>
                    <a:pt x="1013" y="517"/>
                  </a:cubicBezTo>
                  <a:cubicBezTo>
                    <a:pt x="1017" y="515"/>
                    <a:pt x="1019" y="514"/>
                    <a:pt x="1020" y="513"/>
                  </a:cubicBezTo>
                  <a:cubicBezTo>
                    <a:pt x="1022" y="513"/>
                    <a:pt x="1023" y="512"/>
                    <a:pt x="1024" y="511"/>
                  </a:cubicBezTo>
                  <a:cubicBezTo>
                    <a:pt x="1024" y="511"/>
                    <a:pt x="1024" y="511"/>
                    <a:pt x="1024" y="511"/>
                  </a:cubicBezTo>
                  <a:cubicBezTo>
                    <a:pt x="1024" y="510"/>
                    <a:pt x="1024" y="510"/>
                    <a:pt x="1024" y="509"/>
                  </a:cubicBezTo>
                  <a:cubicBezTo>
                    <a:pt x="1024" y="507"/>
                    <a:pt x="1025" y="505"/>
                    <a:pt x="1027" y="502"/>
                  </a:cubicBezTo>
                  <a:cubicBezTo>
                    <a:pt x="1028" y="501"/>
                    <a:pt x="1028" y="500"/>
                    <a:pt x="1029" y="499"/>
                  </a:cubicBezTo>
                  <a:cubicBezTo>
                    <a:pt x="1029" y="499"/>
                    <a:pt x="1029" y="498"/>
                    <a:pt x="1029" y="498"/>
                  </a:cubicBezTo>
                  <a:cubicBezTo>
                    <a:pt x="1030" y="495"/>
                    <a:pt x="1035" y="487"/>
                    <a:pt x="1037" y="486"/>
                  </a:cubicBezTo>
                  <a:cubicBezTo>
                    <a:pt x="1039" y="486"/>
                    <a:pt x="1041" y="483"/>
                    <a:pt x="1041" y="482"/>
                  </a:cubicBezTo>
                  <a:cubicBezTo>
                    <a:pt x="1041" y="482"/>
                    <a:pt x="1041" y="481"/>
                    <a:pt x="1041" y="481"/>
                  </a:cubicBezTo>
                  <a:cubicBezTo>
                    <a:pt x="1041" y="481"/>
                    <a:pt x="1041" y="481"/>
                    <a:pt x="1041" y="480"/>
                  </a:cubicBezTo>
                  <a:cubicBezTo>
                    <a:pt x="1041" y="480"/>
                    <a:pt x="1041" y="480"/>
                    <a:pt x="1041" y="480"/>
                  </a:cubicBezTo>
                  <a:cubicBezTo>
                    <a:pt x="1040" y="479"/>
                    <a:pt x="1040" y="479"/>
                    <a:pt x="1040" y="479"/>
                  </a:cubicBezTo>
                  <a:cubicBezTo>
                    <a:pt x="1040" y="479"/>
                    <a:pt x="1040" y="479"/>
                    <a:pt x="1040" y="478"/>
                  </a:cubicBezTo>
                  <a:cubicBezTo>
                    <a:pt x="1040" y="478"/>
                    <a:pt x="1040" y="478"/>
                    <a:pt x="1040" y="478"/>
                  </a:cubicBezTo>
                  <a:cubicBezTo>
                    <a:pt x="1040" y="478"/>
                    <a:pt x="1040" y="478"/>
                    <a:pt x="1040" y="478"/>
                  </a:cubicBezTo>
                  <a:cubicBezTo>
                    <a:pt x="1040" y="478"/>
                    <a:pt x="1040" y="477"/>
                    <a:pt x="1040" y="477"/>
                  </a:cubicBezTo>
                  <a:cubicBezTo>
                    <a:pt x="1040" y="477"/>
                    <a:pt x="1040" y="477"/>
                    <a:pt x="1040" y="477"/>
                  </a:cubicBezTo>
                  <a:cubicBezTo>
                    <a:pt x="1040" y="477"/>
                    <a:pt x="1040" y="477"/>
                    <a:pt x="1040" y="477"/>
                  </a:cubicBezTo>
                  <a:cubicBezTo>
                    <a:pt x="1040" y="477"/>
                    <a:pt x="1040" y="477"/>
                    <a:pt x="1039" y="476"/>
                  </a:cubicBezTo>
                  <a:cubicBezTo>
                    <a:pt x="1039" y="476"/>
                    <a:pt x="1039" y="476"/>
                    <a:pt x="1039" y="476"/>
                  </a:cubicBezTo>
                  <a:cubicBezTo>
                    <a:pt x="1039" y="476"/>
                    <a:pt x="1039" y="476"/>
                    <a:pt x="1039" y="476"/>
                  </a:cubicBezTo>
                  <a:cubicBezTo>
                    <a:pt x="1039" y="476"/>
                    <a:pt x="1039" y="476"/>
                    <a:pt x="1039" y="476"/>
                  </a:cubicBezTo>
                  <a:cubicBezTo>
                    <a:pt x="1038" y="476"/>
                    <a:pt x="1036" y="476"/>
                    <a:pt x="1035" y="474"/>
                  </a:cubicBezTo>
                  <a:cubicBezTo>
                    <a:pt x="1034" y="473"/>
                    <a:pt x="1035" y="470"/>
                    <a:pt x="1037" y="467"/>
                  </a:cubicBezTo>
                  <a:cubicBezTo>
                    <a:pt x="1040" y="463"/>
                    <a:pt x="1044" y="461"/>
                    <a:pt x="1050" y="461"/>
                  </a:cubicBezTo>
                  <a:cubicBezTo>
                    <a:pt x="1051" y="461"/>
                    <a:pt x="1052" y="461"/>
                    <a:pt x="1053" y="462"/>
                  </a:cubicBezTo>
                  <a:cubicBezTo>
                    <a:pt x="1053" y="462"/>
                    <a:pt x="1053" y="462"/>
                    <a:pt x="1053" y="462"/>
                  </a:cubicBezTo>
                  <a:cubicBezTo>
                    <a:pt x="1053" y="462"/>
                    <a:pt x="1054" y="461"/>
                    <a:pt x="1055" y="461"/>
                  </a:cubicBezTo>
                  <a:cubicBezTo>
                    <a:pt x="1059" y="461"/>
                    <a:pt x="1067" y="459"/>
                    <a:pt x="1070" y="460"/>
                  </a:cubicBezTo>
                  <a:cubicBezTo>
                    <a:pt x="1072" y="461"/>
                    <a:pt x="1073" y="461"/>
                    <a:pt x="1074" y="461"/>
                  </a:cubicBezTo>
                  <a:cubicBezTo>
                    <a:pt x="1076" y="461"/>
                    <a:pt x="1076" y="461"/>
                    <a:pt x="1076" y="461"/>
                  </a:cubicBezTo>
                  <a:cubicBezTo>
                    <a:pt x="1078" y="461"/>
                    <a:pt x="1080" y="461"/>
                    <a:pt x="1083" y="462"/>
                  </a:cubicBezTo>
                  <a:cubicBezTo>
                    <a:pt x="1085" y="464"/>
                    <a:pt x="1088" y="464"/>
                    <a:pt x="1091" y="464"/>
                  </a:cubicBezTo>
                  <a:cubicBezTo>
                    <a:pt x="1094" y="465"/>
                    <a:pt x="1096" y="465"/>
                    <a:pt x="1098" y="467"/>
                  </a:cubicBezTo>
                  <a:cubicBezTo>
                    <a:pt x="1098" y="468"/>
                    <a:pt x="1099" y="468"/>
                    <a:pt x="1100" y="469"/>
                  </a:cubicBezTo>
                  <a:cubicBezTo>
                    <a:pt x="1103" y="471"/>
                    <a:pt x="1106" y="473"/>
                    <a:pt x="1105" y="477"/>
                  </a:cubicBezTo>
                  <a:cubicBezTo>
                    <a:pt x="1105" y="477"/>
                    <a:pt x="1105" y="478"/>
                    <a:pt x="1105" y="478"/>
                  </a:cubicBezTo>
                  <a:cubicBezTo>
                    <a:pt x="1105" y="478"/>
                    <a:pt x="1106" y="478"/>
                    <a:pt x="1106" y="478"/>
                  </a:cubicBezTo>
                  <a:cubicBezTo>
                    <a:pt x="1107" y="479"/>
                    <a:pt x="1110" y="481"/>
                    <a:pt x="1111" y="487"/>
                  </a:cubicBezTo>
                  <a:cubicBezTo>
                    <a:pt x="1112" y="491"/>
                    <a:pt x="1113" y="493"/>
                    <a:pt x="1115" y="495"/>
                  </a:cubicBezTo>
                  <a:cubicBezTo>
                    <a:pt x="1116" y="496"/>
                    <a:pt x="1117" y="498"/>
                    <a:pt x="1117" y="500"/>
                  </a:cubicBezTo>
                  <a:cubicBezTo>
                    <a:pt x="1118" y="501"/>
                    <a:pt x="1119" y="504"/>
                    <a:pt x="1120" y="506"/>
                  </a:cubicBezTo>
                  <a:cubicBezTo>
                    <a:pt x="1122" y="510"/>
                    <a:pt x="1124" y="512"/>
                    <a:pt x="1123" y="514"/>
                  </a:cubicBezTo>
                  <a:cubicBezTo>
                    <a:pt x="1123" y="515"/>
                    <a:pt x="1122" y="517"/>
                    <a:pt x="1123" y="517"/>
                  </a:cubicBezTo>
                  <a:cubicBezTo>
                    <a:pt x="1123" y="518"/>
                    <a:pt x="1124" y="518"/>
                    <a:pt x="1126" y="518"/>
                  </a:cubicBezTo>
                  <a:cubicBezTo>
                    <a:pt x="1129" y="518"/>
                    <a:pt x="1132" y="520"/>
                    <a:pt x="1134" y="521"/>
                  </a:cubicBezTo>
                  <a:cubicBezTo>
                    <a:pt x="1135" y="522"/>
                    <a:pt x="1136" y="522"/>
                    <a:pt x="1136" y="522"/>
                  </a:cubicBezTo>
                  <a:cubicBezTo>
                    <a:pt x="1136" y="522"/>
                    <a:pt x="1137" y="522"/>
                    <a:pt x="1137" y="522"/>
                  </a:cubicBezTo>
                  <a:cubicBezTo>
                    <a:pt x="1137" y="522"/>
                    <a:pt x="1137" y="522"/>
                    <a:pt x="1137" y="522"/>
                  </a:cubicBezTo>
                  <a:cubicBezTo>
                    <a:pt x="1137" y="522"/>
                    <a:pt x="1137" y="522"/>
                    <a:pt x="1137" y="522"/>
                  </a:cubicBezTo>
                  <a:cubicBezTo>
                    <a:pt x="1139" y="522"/>
                    <a:pt x="1143" y="524"/>
                    <a:pt x="1146" y="526"/>
                  </a:cubicBezTo>
                  <a:cubicBezTo>
                    <a:pt x="1147" y="526"/>
                    <a:pt x="1148" y="527"/>
                    <a:pt x="1149" y="528"/>
                  </a:cubicBezTo>
                  <a:cubicBezTo>
                    <a:pt x="1150" y="529"/>
                    <a:pt x="1152" y="529"/>
                    <a:pt x="1153" y="530"/>
                  </a:cubicBezTo>
                  <a:cubicBezTo>
                    <a:pt x="1154" y="530"/>
                    <a:pt x="1155" y="530"/>
                    <a:pt x="1155" y="531"/>
                  </a:cubicBezTo>
                  <a:cubicBezTo>
                    <a:pt x="1157" y="531"/>
                    <a:pt x="1158" y="532"/>
                    <a:pt x="1158" y="535"/>
                  </a:cubicBezTo>
                  <a:cubicBezTo>
                    <a:pt x="1158" y="535"/>
                    <a:pt x="1158" y="536"/>
                    <a:pt x="1158" y="537"/>
                  </a:cubicBezTo>
                  <a:cubicBezTo>
                    <a:pt x="1158" y="538"/>
                    <a:pt x="1159" y="538"/>
                    <a:pt x="1159" y="539"/>
                  </a:cubicBezTo>
                  <a:cubicBezTo>
                    <a:pt x="1159" y="540"/>
                    <a:pt x="1160" y="542"/>
                    <a:pt x="1160" y="543"/>
                  </a:cubicBezTo>
                  <a:cubicBezTo>
                    <a:pt x="1160" y="544"/>
                    <a:pt x="1160" y="544"/>
                    <a:pt x="1160" y="544"/>
                  </a:cubicBezTo>
                  <a:cubicBezTo>
                    <a:pt x="1160" y="545"/>
                    <a:pt x="1163" y="547"/>
                    <a:pt x="1167" y="547"/>
                  </a:cubicBezTo>
                  <a:cubicBezTo>
                    <a:pt x="1168" y="547"/>
                    <a:pt x="1168" y="547"/>
                    <a:pt x="1169" y="547"/>
                  </a:cubicBezTo>
                  <a:cubicBezTo>
                    <a:pt x="1170" y="546"/>
                    <a:pt x="1172" y="546"/>
                    <a:pt x="1173" y="547"/>
                  </a:cubicBezTo>
                  <a:cubicBezTo>
                    <a:pt x="1174" y="547"/>
                    <a:pt x="1175" y="547"/>
                    <a:pt x="1175" y="547"/>
                  </a:cubicBezTo>
                  <a:cubicBezTo>
                    <a:pt x="1176" y="547"/>
                    <a:pt x="1177" y="546"/>
                    <a:pt x="1177" y="545"/>
                  </a:cubicBezTo>
                  <a:cubicBezTo>
                    <a:pt x="1179" y="542"/>
                    <a:pt x="1183" y="541"/>
                    <a:pt x="1186" y="541"/>
                  </a:cubicBezTo>
                  <a:cubicBezTo>
                    <a:pt x="1187" y="541"/>
                    <a:pt x="1188" y="541"/>
                    <a:pt x="1189" y="541"/>
                  </a:cubicBezTo>
                  <a:cubicBezTo>
                    <a:pt x="1190" y="540"/>
                    <a:pt x="1193" y="539"/>
                    <a:pt x="1195" y="539"/>
                  </a:cubicBezTo>
                  <a:cubicBezTo>
                    <a:pt x="1197" y="539"/>
                    <a:pt x="1199" y="539"/>
                    <a:pt x="1200" y="540"/>
                  </a:cubicBezTo>
                  <a:cubicBezTo>
                    <a:pt x="1201" y="541"/>
                    <a:pt x="1201" y="543"/>
                    <a:pt x="1201" y="545"/>
                  </a:cubicBezTo>
                  <a:cubicBezTo>
                    <a:pt x="1201" y="547"/>
                    <a:pt x="1202" y="548"/>
                    <a:pt x="1202" y="550"/>
                  </a:cubicBezTo>
                  <a:cubicBezTo>
                    <a:pt x="1203" y="551"/>
                    <a:pt x="1204" y="554"/>
                    <a:pt x="1200" y="556"/>
                  </a:cubicBezTo>
                  <a:cubicBezTo>
                    <a:pt x="1198" y="557"/>
                    <a:pt x="1197" y="564"/>
                    <a:pt x="1196" y="567"/>
                  </a:cubicBezTo>
                  <a:cubicBezTo>
                    <a:pt x="1196" y="568"/>
                    <a:pt x="1195" y="568"/>
                    <a:pt x="1195" y="569"/>
                  </a:cubicBezTo>
                  <a:cubicBezTo>
                    <a:pt x="1195" y="571"/>
                    <a:pt x="1193" y="573"/>
                    <a:pt x="1191" y="574"/>
                  </a:cubicBezTo>
                  <a:cubicBezTo>
                    <a:pt x="1190" y="575"/>
                    <a:pt x="1189" y="576"/>
                    <a:pt x="1189" y="577"/>
                  </a:cubicBezTo>
                  <a:cubicBezTo>
                    <a:pt x="1188" y="580"/>
                    <a:pt x="1186" y="582"/>
                    <a:pt x="1185" y="583"/>
                  </a:cubicBezTo>
                  <a:cubicBezTo>
                    <a:pt x="1184" y="583"/>
                    <a:pt x="1183" y="584"/>
                    <a:pt x="1183" y="584"/>
                  </a:cubicBezTo>
                  <a:cubicBezTo>
                    <a:pt x="1183" y="585"/>
                    <a:pt x="1183" y="585"/>
                    <a:pt x="1183" y="585"/>
                  </a:cubicBezTo>
                  <a:cubicBezTo>
                    <a:pt x="1183" y="585"/>
                    <a:pt x="1183" y="585"/>
                    <a:pt x="1183" y="585"/>
                  </a:cubicBezTo>
                  <a:cubicBezTo>
                    <a:pt x="1183" y="586"/>
                    <a:pt x="1183" y="586"/>
                    <a:pt x="1183" y="586"/>
                  </a:cubicBezTo>
                  <a:cubicBezTo>
                    <a:pt x="1183" y="586"/>
                    <a:pt x="1183" y="586"/>
                    <a:pt x="1183" y="586"/>
                  </a:cubicBezTo>
                  <a:cubicBezTo>
                    <a:pt x="1183" y="587"/>
                    <a:pt x="1182" y="587"/>
                    <a:pt x="1181" y="588"/>
                  </a:cubicBezTo>
                  <a:cubicBezTo>
                    <a:pt x="1181" y="588"/>
                    <a:pt x="1181" y="588"/>
                    <a:pt x="1181" y="588"/>
                  </a:cubicBezTo>
                  <a:cubicBezTo>
                    <a:pt x="1181" y="588"/>
                    <a:pt x="1181" y="588"/>
                    <a:pt x="1181" y="588"/>
                  </a:cubicBezTo>
                  <a:cubicBezTo>
                    <a:pt x="1181" y="588"/>
                    <a:pt x="1181" y="588"/>
                    <a:pt x="1180" y="588"/>
                  </a:cubicBezTo>
                  <a:cubicBezTo>
                    <a:pt x="1180" y="588"/>
                    <a:pt x="1180" y="588"/>
                    <a:pt x="1180" y="588"/>
                  </a:cubicBezTo>
                  <a:cubicBezTo>
                    <a:pt x="1179" y="588"/>
                    <a:pt x="1179" y="588"/>
                    <a:pt x="1178" y="588"/>
                  </a:cubicBezTo>
                  <a:cubicBezTo>
                    <a:pt x="1175" y="588"/>
                    <a:pt x="1172" y="587"/>
                    <a:pt x="1170" y="586"/>
                  </a:cubicBezTo>
                  <a:cubicBezTo>
                    <a:pt x="1169" y="586"/>
                    <a:pt x="1168" y="587"/>
                    <a:pt x="1167" y="588"/>
                  </a:cubicBezTo>
                  <a:cubicBezTo>
                    <a:pt x="1165" y="589"/>
                    <a:pt x="1164" y="591"/>
                    <a:pt x="1162" y="591"/>
                  </a:cubicBezTo>
                  <a:cubicBezTo>
                    <a:pt x="1162" y="591"/>
                    <a:pt x="1162" y="594"/>
                    <a:pt x="1162" y="596"/>
                  </a:cubicBezTo>
                  <a:cubicBezTo>
                    <a:pt x="1163" y="597"/>
                    <a:pt x="1163" y="599"/>
                    <a:pt x="1162" y="600"/>
                  </a:cubicBezTo>
                  <a:cubicBezTo>
                    <a:pt x="1162" y="602"/>
                    <a:pt x="1162" y="603"/>
                    <a:pt x="1163" y="605"/>
                  </a:cubicBezTo>
                  <a:cubicBezTo>
                    <a:pt x="1164" y="607"/>
                    <a:pt x="1164" y="609"/>
                    <a:pt x="1164" y="612"/>
                  </a:cubicBezTo>
                  <a:cubicBezTo>
                    <a:pt x="1164" y="612"/>
                    <a:pt x="1164" y="613"/>
                    <a:pt x="1164" y="613"/>
                  </a:cubicBezTo>
                  <a:cubicBezTo>
                    <a:pt x="1169" y="610"/>
                    <a:pt x="1171" y="610"/>
                    <a:pt x="1171" y="610"/>
                  </a:cubicBezTo>
                  <a:cubicBezTo>
                    <a:pt x="1174" y="610"/>
                    <a:pt x="1176" y="612"/>
                    <a:pt x="1179" y="614"/>
                  </a:cubicBezTo>
                  <a:cubicBezTo>
                    <a:pt x="1181" y="615"/>
                    <a:pt x="1183" y="617"/>
                    <a:pt x="1184" y="617"/>
                  </a:cubicBezTo>
                  <a:cubicBezTo>
                    <a:pt x="1188" y="617"/>
                    <a:pt x="1206" y="605"/>
                    <a:pt x="1208" y="602"/>
                  </a:cubicBezTo>
                  <a:cubicBezTo>
                    <a:pt x="1209" y="600"/>
                    <a:pt x="1212" y="596"/>
                    <a:pt x="1222" y="586"/>
                  </a:cubicBezTo>
                  <a:cubicBezTo>
                    <a:pt x="1224" y="584"/>
                    <a:pt x="1226" y="582"/>
                    <a:pt x="1227" y="581"/>
                  </a:cubicBezTo>
                  <a:cubicBezTo>
                    <a:pt x="1232" y="576"/>
                    <a:pt x="1240" y="567"/>
                    <a:pt x="1243" y="559"/>
                  </a:cubicBezTo>
                  <a:cubicBezTo>
                    <a:pt x="1244" y="556"/>
                    <a:pt x="1248" y="552"/>
                    <a:pt x="1251" y="549"/>
                  </a:cubicBezTo>
                  <a:cubicBezTo>
                    <a:pt x="1253" y="546"/>
                    <a:pt x="1255" y="544"/>
                    <a:pt x="1255" y="543"/>
                  </a:cubicBezTo>
                  <a:cubicBezTo>
                    <a:pt x="1256" y="542"/>
                    <a:pt x="1257" y="541"/>
                    <a:pt x="1257" y="540"/>
                  </a:cubicBezTo>
                  <a:cubicBezTo>
                    <a:pt x="1259" y="539"/>
                    <a:pt x="1260" y="537"/>
                    <a:pt x="1262" y="532"/>
                  </a:cubicBezTo>
                  <a:cubicBezTo>
                    <a:pt x="1264" y="527"/>
                    <a:pt x="1265" y="517"/>
                    <a:pt x="1266" y="511"/>
                  </a:cubicBezTo>
                  <a:cubicBezTo>
                    <a:pt x="1266" y="504"/>
                    <a:pt x="1267" y="503"/>
                    <a:pt x="1267" y="502"/>
                  </a:cubicBezTo>
                  <a:cubicBezTo>
                    <a:pt x="1268" y="501"/>
                    <a:pt x="1268" y="500"/>
                    <a:pt x="1268" y="500"/>
                  </a:cubicBezTo>
                  <a:cubicBezTo>
                    <a:pt x="1268" y="498"/>
                    <a:pt x="1268" y="496"/>
                    <a:pt x="1269" y="495"/>
                  </a:cubicBezTo>
                  <a:cubicBezTo>
                    <a:pt x="1270" y="494"/>
                    <a:pt x="1270" y="493"/>
                    <a:pt x="1270" y="493"/>
                  </a:cubicBezTo>
                  <a:cubicBezTo>
                    <a:pt x="1271" y="491"/>
                    <a:pt x="1271" y="489"/>
                    <a:pt x="1274" y="486"/>
                  </a:cubicBezTo>
                  <a:cubicBezTo>
                    <a:pt x="1276" y="484"/>
                    <a:pt x="1276" y="483"/>
                    <a:pt x="1275" y="481"/>
                  </a:cubicBezTo>
                  <a:cubicBezTo>
                    <a:pt x="1275" y="480"/>
                    <a:pt x="1275" y="478"/>
                    <a:pt x="1275" y="476"/>
                  </a:cubicBezTo>
                  <a:cubicBezTo>
                    <a:pt x="1275" y="475"/>
                    <a:pt x="1275" y="473"/>
                    <a:pt x="1275" y="473"/>
                  </a:cubicBezTo>
                  <a:cubicBezTo>
                    <a:pt x="1273" y="470"/>
                    <a:pt x="1274" y="468"/>
                    <a:pt x="1276" y="467"/>
                  </a:cubicBezTo>
                  <a:cubicBezTo>
                    <a:pt x="1275" y="467"/>
                    <a:pt x="1274" y="466"/>
                    <a:pt x="1273" y="465"/>
                  </a:cubicBezTo>
                  <a:cubicBezTo>
                    <a:pt x="1272" y="464"/>
                    <a:pt x="1272" y="464"/>
                    <a:pt x="1272" y="464"/>
                  </a:cubicBezTo>
                  <a:cubicBezTo>
                    <a:pt x="1269" y="463"/>
                    <a:pt x="1265" y="462"/>
                    <a:pt x="1265" y="458"/>
                  </a:cubicBezTo>
                  <a:cubicBezTo>
                    <a:pt x="1265" y="456"/>
                    <a:pt x="1261" y="453"/>
                    <a:pt x="1258" y="453"/>
                  </a:cubicBezTo>
                  <a:cubicBezTo>
                    <a:pt x="1258" y="453"/>
                    <a:pt x="1257" y="453"/>
                    <a:pt x="1257" y="453"/>
                  </a:cubicBezTo>
                  <a:cubicBezTo>
                    <a:pt x="1256" y="453"/>
                    <a:pt x="1254" y="453"/>
                    <a:pt x="1253" y="452"/>
                  </a:cubicBezTo>
                  <a:cubicBezTo>
                    <a:pt x="1252" y="452"/>
                    <a:pt x="1251" y="452"/>
                    <a:pt x="1250" y="452"/>
                  </a:cubicBezTo>
                  <a:cubicBezTo>
                    <a:pt x="1251" y="453"/>
                    <a:pt x="1250" y="454"/>
                    <a:pt x="1250" y="455"/>
                  </a:cubicBezTo>
                  <a:cubicBezTo>
                    <a:pt x="1249" y="457"/>
                    <a:pt x="1247" y="457"/>
                    <a:pt x="1246" y="457"/>
                  </a:cubicBezTo>
                  <a:cubicBezTo>
                    <a:pt x="1245" y="457"/>
                    <a:pt x="1244" y="458"/>
                    <a:pt x="1243" y="460"/>
                  </a:cubicBezTo>
                  <a:cubicBezTo>
                    <a:pt x="1243" y="460"/>
                    <a:pt x="1243" y="460"/>
                    <a:pt x="1243" y="460"/>
                  </a:cubicBezTo>
                  <a:cubicBezTo>
                    <a:pt x="1241" y="463"/>
                    <a:pt x="1238" y="464"/>
                    <a:pt x="1236" y="464"/>
                  </a:cubicBezTo>
                  <a:cubicBezTo>
                    <a:pt x="1233" y="464"/>
                    <a:pt x="1232" y="463"/>
                    <a:pt x="1232" y="462"/>
                  </a:cubicBezTo>
                  <a:cubicBezTo>
                    <a:pt x="1232" y="461"/>
                    <a:pt x="1232" y="460"/>
                    <a:pt x="1234" y="458"/>
                  </a:cubicBezTo>
                  <a:cubicBezTo>
                    <a:pt x="1234" y="458"/>
                    <a:pt x="1234" y="458"/>
                    <a:pt x="1234" y="458"/>
                  </a:cubicBezTo>
                  <a:cubicBezTo>
                    <a:pt x="1234" y="458"/>
                    <a:pt x="1234" y="457"/>
                    <a:pt x="1234" y="457"/>
                  </a:cubicBezTo>
                  <a:cubicBezTo>
                    <a:pt x="1233" y="457"/>
                    <a:pt x="1232" y="455"/>
                    <a:pt x="1232" y="454"/>
                  </a:cubicBezTo>
                  <a:cubicBezTo>
                    <a:pt x="1232" y="454"/>
                    <a:pt x="1232" y="454"/>
                    <a:pt x="1232" y="454"/>
                  </a:cubicBezTo>
                  <a:cubicBezTo>
                    <a:pt x="1231" y="456"/>
                    <a:pt x="1230" y="458"/>
                    <a:pt x="1227" y="459"/>
                  </a:cubicBezTo>
                  <a:cubicBezTo>
                    <a:pt x="1227" y="459"/>
                    <a:pt x="1227" y="459"/>
                    <a:pt x="1227" y="459"/>
                  </a:cubicBezTo>
                  <a:cubicBezTo>
                    <a:pt x="1226" y="459"/>
                    <a:pt x="1225" y="458"/>
                    <a:pt x="1224" y="457"/>
                  </a:cubicBezTo>
                  <a:cubicBezTo>
                    <a:pt x="1222" y="455"/>
                    <a:pt x="1223" y="449"/>
                    <a:pt x="1223" y="446"/>
                  </a:cubicBezTo>
                  <a:cubicBezTo>
                    <a:pt x="1223" y="446"/>
                    <a:pt x="1222" y="446"/>
                    <a:pt x="1221" y="446"/>
                  </a:cubicBezTo>
                  <a:cubicBezTo>
                    <a:pt x="1219" y="447"/>
                    <a:pt x="1216" y="447"/>
                    <a:pt x="1213" y="447"/>
                  </a:cubicBezTo>
                  <a:cubicBezTo>
                    <a:pt x="1208" y="446"/>
                    <a:pt x="1207" y="444"/>
                    <a:pt x="1206" y="443"/>
                  </a:cubicBezTo>
                  <a:cubicBezTo>
                    <a:pt x="1206" y="440"/>
                    <a:pt x="1208" y="437"/>
                    <a:pt x="1212" y="435"/>
                  </a:cubicBezTo>
                  <a:cubicBezTo>
                    <a:pt x="1215" y="433"/>
                    <a:pt x="1216" y="432"/>
                    <a:pt x="1217" y="431"/>
                  </a:cubicBezTo>
                  <a:cubicBezTo>
                    <a:pt x="1218" y="430"/>
                    <a:pt x="1218" y="428"/>
                    <a:pt x="1220" y="428"/>
                  </a:cubicBezTo>
                  <a:cubicBezTo>
                    <a:pt x="1222" y="427"/>
                    <a:pt x="1226" y="425"/>
                    <a:pt x="1229" y="422"/>
                  </a:cubicBezTo>
                  <a:cubicBezTo>
                    <a:pt x="1231" y="421"/>
                    <a:pt x="1233" y="420"/>
                    <a:pt x="1234" y="419"/>
                  </a:cubicBezTo>
                  <a:cubicBezTo>
                    <a:pt x="1238" y="417"/>
                    <a:pt x="1239" y="415"/>
                    <a:pt x="1240" y="412"/>
                  </a:cubicBezTo>
                  <a:cubicBezTo>
                    <a:pt x="1240" y="410"/>
                    <a:pt x="1243" y="408"/>
                    <a:pt x="1248" y="405"/>
                  </a:cubicBezTo>
                  <a:cubicBezTo>
                    <a:pt x="1250" y="403"/>
                    <a:pt x="1254" y="401"/>
                    <a:pt x="1256" y="399"/>
                  </a:cubicBezTo>
                  <a:cubicBezTo>
                    <a:pt x="1263" y="394"/>
                    <a:pt x="1267" y="390"/>
                    <a:pt x="1268" y="387"/>
                  </a:cubicBezTo>
                  <a:cubicBezTo>
                    <a:pt x="1269" y="385"/>
                    <a:pt x="1272" y="383"/>
                    <a:pt x="1276" y="381"/>
                  </a:cubicBezTo>
                  <a:cubicBezTo>
                    <a:pt x="1278" y="380"/>
                    <a:pt x="1280" y="378"/>
                    <a:pt x="1281" y="377"/>
                  </a:cubicBezTo>
                  <a:cubicBezTo>
                    <a:pt x="1281" y="373"/>
                    <a:pt x="1296" y="366"/>
                    <a:pt x="1303" y="364"/>
                  </a:cubicBezTo>
                  <a:cubicBezTo>
                    <a:pt x="1305" y="364"/>
                    <a:pt x="1308" y="364"/>
                    <a:pt x="1311" y="364"/>
                  </a:cubicBezTo>
                  <a:cubicBezTo>
                    <a:pt x="1318" y="364"/>
                    <a:pt x="1327" y="365"/>
                    <a:pt x="1330" y="368"/>
                  </a:cubicBezTo>
                  <a:cubicBezTo>
                    <a:pt x="1331" y="369"/>
                    <a:pt x="1331" y="369"/>
                    <a:pt x="1333" y="368"/>
                  </a:cubicBezTo>
                  <a:cubicBezTo>
                    <a:pt x="1334" y="366"/>
                    <a:pt x="1336" y="366"/>
                    <a:pt x="1337" y="366"/>
                  </a:cubicBezTo>
                  <a:cubicBezTo>
                    <a:pt x="1338" y="366"/>
                    <a:pt x="1340" y="366"/>
                    <a:pt x="1342" y="367"/>
                  </a:cubicBezTo>
                  <a:cubicBezTo>
                    <a:pt x="1345" y="367"/>
                    <a:pt x="1345" y="367"/>
                    <a:pt x="1345" y="367"/>
                  </a:cubicBezTo>
                  <a:cubicBezTo>
                    <a:pt x="1347" y="367"/>
                    <a:pt x="1349" y="367"/>
                    <a:pt x="1350" y="366"/>
                  </a:cubicBezTo>
                  <a:cubicBezTo>
                    <a:pt x="1352" y="366"/>
                    <a:pt x="1354" y="365"/>
                    <a:pt x="1356" y="366"/>
                  </a:cubicBezTo>
                  <a:cubicBezTo>
                    <a:pt x="1357" y="366"/>
                    <a:pt x="1359" y="366"/>
                    <a:pt x="1360" y="366"/>
                  </a:cubicBezTo>
                  <a:cubicBezTo>
                    <a:pt x="1361" y="366"/>
                    <a:pt x="1362" y="366"/>
                    <a:pt x="1363" y="364"/>
                  </a:cubicBezTo>
                  <a:cubicBezTo>
                    <a:pt x="1365" y="360"/>
                    <a:pt x="1370" y="360"/>
                    <a:pt x="1373" y="360"/>
                  </a:cubicBezTo>
                  <a:cubicBezTo>
                    <a:pt x="1376" y="360"/>
                    <a:pt x="1380" y="360"/>
                    <a:pt x="1382" y="361"/>
                  </a:cubicBezTo>
                  <a:cubicBezTo>
                    <a:pt x="1382" y="362"/>
                    <a:pt x="1382" y="362"/>
                    <a:pt x="1383" y="362"/>
                  </a:cubicBezTo>
                  <a:cubicBezTo>
                    <a:pt x="1385" y="364"/>
                    <a:pt x="1386" y="364"/>
                    <a:pt x="1388" y="363"/>
                  </a:cubicBezTo>
                  <a:cubicBezTo>
                    <a:pt x="1389" y="362"/>
                    <a:pt x="1390" y="362"/>
                    <a:pt x="1391" y="362"/>
                  </a:cubicBezTo>
                  <a:cubicBezTo>
                    <a:pt x="1393" y="362"/>
                    <a:pt x="1394" y="364"/>
                    <a:pt x="1395" y="365"/>
                  </a:cubicBezTo>
                  <a:cubicBezTo>
                    <a:pt x="1396" y="366"/>
                    <a:pt x="1396" y="367"/>
                    <a:pt x="1397" y="367"/>
                  </a:cubicBezTo>
                  <a:cubicBezTo>
                    <a:pt x="1400" y="367"/>
                    <a:pt x="1401" y="369"/>
                    <a:pt x="1401" y="370"/>
                  </a:cubicBezTo>
                  <a:cubicBezTo>
                    <a:pt x="1401" y="371"/>
                    <a:pt x="1400" y="372"/>
                    <a:pt x="1399" y="373"/>
                  </a:cubicBezTo>
                  <a:cubicBezTo>
                    <a:pt x="1400" y="373"/>
                    <a:pt x="1401" y="372"/>
                    <a:pt x="1402" y="372"/>
                  </a:cubicBezTo>
                  <a:cubicBezTo>
                    <a:pt x="1403" y="372"/>
                    <a:pt x="1403" y="372"/>
                    <a:pt x="1403" y="372"/>
                  </a:cubicBezTo>
                  <a:cubicBezTo>
                    <a:pt x="1404" y="373"/>
                    <a:pt x="1405" y="373"/>
                    <a:pt x="1406" y="373"/>
                  </a:cubicBezTo>
                  <a:cubicBezTo>
                    <a:pt x="1409" y="373"/>
                    <a:pt x="1411" y="372"/>
                    <a:pt x="1413" y="371"/>
                  </a:cubicBezTo>
                  <a:cubicBezTo>
                    <a:pt x="1416" y="369"/>
                    <a:pt x="1419" y="370"/>
                    <a:pt x="1420" y="371"/>
                  </a:cubicBezTo>
                  <a:cubicBezTo>
                    <a:pt x="1420" y="371"/>
                    <a:pt x="1421" y="371"/>
                    <a:pt x="1421" y="371"/>
                  </a:cubicBezTo>
                  <a:cubicBezTo>
                    <a:pt x="1423" y="369"/>
                    <a:pt x="1426" y="368"/>
                    <a:pt x="1428" y="368"/>
                  </a:cubicBezTo>
                  <a:cubicBezTo>
                    <a:pt x="1427" y="368"/>
                    <a:pt x="1425" y="367"/>
                    <a:pt x="1424" y="366"/>
                  </a:cubicBezTo>
                  <a:cubicBezTo>
                    <a:pt x="1423" y="363"/>
                    <a:pt x="1424" y="360"/>
                    <a:pt x="1427" y="355"/>
                  </a:cubicBezTo>
                  <a:cubicBezTo>
                    <a:pt x="1430" y="350"/>
                    <a:pt x="1435" y="347"/>
                    <a:pt x="1439" y="344"/>
                  </a:cubicBezTo>
                  <a:cubicBezTo>
                    <a:pt x="1441" y="343"/>
                    <a:pt x="1443" y="341"/>
                    <a:pt x="1444" y="340"/>
                  </a:cubicBezTo>
                  <a:cubicBezTo>
                    <a:pt x="1447" y="338"/>
                    <a:pt x="1449" y="337"/>
                    <a:pt x="1451" y="337"/>
                  </a:cubicBezTo>
                  <a:cubicBezTo>
                    <a:pt x="1451" y="337"/>
                    <a:pt x="1451" y="337"/>
                    <a:pt x="1452" y="337"/>
                  </a:cubicBezTo>
                  <a:cubicBezTo>
                    <a:pt x="1452" y="333"/>
                    <a:pt x="1454" y="325"/>
                    <a:pt x="1459" y="325"/>
                  </a:cubicBezTo>
                  <a:cubicBezTo>
                    <a:pt x="1460" y="325"/>
                    <a:pt x="1460" y="325"/>
                    <a:pt x="1460" y="325"/>
                  </a:cubicBezTo>
                  <a:cubicBezTo>
                    <a:pt x="1461" y="325"/>
                    <a:pt x="1462" y="325"/>
                    <a:pt x="1463" y="325"/>
                  </a:cubicBezTo>
                  <a:cubicBezTo>
                    <a:pt x="1465" y="325"/>
                    <a:pt x="1466" y="325"/>
                    <a:pt x="1468" y="325"/>
                  </a:cubicBezTo>
                  <a:cubicBezTo>
                    <a:pt x="1472" y="325"/>
                    <a:pt x="1475" y="324"/>
                    <a:pt x="1477" y="323"/>
                  </a:cubicBezTo>
                  <a:cubicBezTo>
                    <a:pt x="1479" y="322"/>
                    <a:pt x="1480" y="322"/>
                    <a:pt x="1481" y="322"/>
                  </a:cubicBezTo>
                  <a:cubicBezTo>
                    <a:pt x="1484" y="322"/>
                    <a:pt x="1485" y="324"/>
                    <a:pt x="1486" y="325"/>
                  </a:cubicBezTo>
                  <a:cubicBezTo>
                    <a:pt x="1486" y="326"/>
                    <a:pt x="1486" y="326"/>
                    <a:pt x="1486" y="326"/>
                  </a:cubicBezTo>
                  <a:cubicBezTo>
                    <a:pt x="1486" y="326"/>
                    <a:pt x="1487" y="325"/>
                    <a:pt x="1488" y="325"/>
                  </a:cubicBezTo>
                  <a:cubicBezTo>
                    <a:pt x="1489" y="324"/>
                    <a:pt x="1491" y="323"/>
                    <a:pt x="1493" y="323"/>
                  </a:cubicBezTo>
                  <a:cubicBezTo>
                    <a:pt x="1493" y="323"/>
                    <a:pt x="1494" y="323"/>
                    <a:pt x="1495" y="323"/>
                  </a:cubicBezTo>
                  <a:cubicBezTo>
                    <a:pt x="1496" y="324"/>
                    <a:pt x="1496" y="325"/>
                    <a:pt x="1496" y="325"/>
                  </a:cubicBezTo>
                  <a:cubicBezTo>
                    <a:pt x="1497" y="327"/>
                    <a:pt x="1495" y="329"/>
                    <a:pt x="1494" y="331"/>
                  </a:cubicBezTo>
                  <a:cubicBezTo>
                    <a:pt x="1492" y="332"/>
                    <a:pt x="1491" y="334"/>
                    <a:pt x="1490" y="336"/>
                  </a:cubicBezTo>
                  <a:cubicBezTo>
                    <a:pt x="1490" y="337"/>
                    <a:pt x="1490" y="337"/>
                    <a:pt x="1490" y="337"/>
                  </a:cubicBezTo>
                  <a:cubicBezTo>
                    <a:pt x="1490" y="337"/>
                    <a:pt x="1491" y="337"/>
                    <a:pt x="1492" y="337"/>
                  </a:cubicBezTo>
                  <a:cubicBezTo>
                    <a:pt x="1493" y="337"/>
                    <a:pt x="1494" y="337"/>
                    <a:pt x="1495" y="338"/>
                  </a:cubicBezTo>
                  <a:cubicBezTo>
                    <a:pt x="1497" y="339"/>
                    <a:pt x="1497" y="340"/>
                    <a:pt x="1497" y="340"/>
                  </a:cubicBezTo>
                  <a:cubicBezTo>
                    <a:pt x="1497" y="341"/>
                    <a:pt x="1497" y="342"/>
                    <a:pt x="1497" y="342"/>
                  </a:cubicBezTo>
                  <a:cubicBezTo>
                    <a:pt x="1499" y="341"/>
                    <a:pt x="1501" y="340"/>
                    <a:pt x="1504" y="337"/>
                  </a:cubicBezTo>
                  <a:cubicBezTo>
                    <a:pt x="1512" y="329"/>
                    <a:pt x="1518" y="328"/>
                    <a:pt x="1523" y="328"/>
                  </a:cubicBezTo>
                  <a:cubicBezTo>
                    <a:pt x="1523" y="328"/>
                    <a:pt x="1524" y="328"/>
                    <a:pt x="1524" y="328"/>
                  </a:cubicBezTo>
                  <a:cubicBezTo>
                    <a:pt x="1524" y="328"/>
                    <a:pt x="1524" y="328"/>
                    <a:pt x="1525" y="328"/>
                  </a:cubicBezTo>
                  <a:cubicBezTo>
                    <a:pt x="1525" y="327"/>
                    <a:pt x="1525" y="326"/>
                    <a:pt x="1525" y="325"/>
                  </a:cubicBezTo>
                  <a:cubicBezTo>
                    <a:pt x="1524" y="323"/>
                    <a:pt x="1524" y="321"/>
                    <a:pt x="1524" y="318"/>
                  </a:cubicBezTo>
                  <a:cubicBezTo>
                    <a:pt x="1525" y="312"/>
                    <a:pt x="1535" y="309"/>
                    <a:pt x="1541" y="309"/>
                  </a:cubicBezTo>
                  <a:cubicBezTo>
                    <a:pt x="1542" y="309"/>
                    <a:pt x="1545" y="309"/>
                    <a:pt x="1546" y="310"/>
                  </a:cubicBezTo>
                  <a:cubicBezTo>
                    <a:pt x="1550" y="311"/>
                    <a:pt x="1551" y="313"/>
                    <a:pt x="1551" y="315"/>
                  </a:cubicBezTo>
                  <a:cubicBezTo>
                    <a:pt x="1551" y="315"/>
                    <a:pt x="1550" y="317"/>
                    <a:pt x="1548" y="317"/>
                  </a:cubicBezTo>
                  <a:cubicBezTo>
                    <a:pt x="1547" y="317"/>
                    <a:pt x="1546" y="317"/>
                    <a:pt x="1545" y="316"/>
                  </a:cubicBezTo>
                  <a:cubicBezTo>
                    <a:pt x="1543" y="316"/>
                    <a:pt x="1542" y="316"/>
                    <a:pt x="1541" y="318"/>
                  </a:cubicBezTo>
                  <a:cubicBezTo>
                    <a:pt x="1540" y="319"/>
                    <a:pt x="1539" y="321"/>
                    <a:pt x="1539" y="323"/>
                  </a:cubicBezTo>
                  <a:cubicBezTo>
                    <a:pt x="1539" y="326"/>
                    <a:pt x="1538" y="328"/>
                    <a:pt x="1537" y="330"/>
                  </a:cubicBezTo>
                  <a:cubicBezTo>
                    <a:pt x="1537" y="330"/>
                    <a:pt x="1536" y="331"/>
                    <a:pt x="1536" y="331"/>
                  </a:cubicBezTo>
                  <a:cubicBezTo>
                    <a:pt x="1538" y="332"/>
                    <a:pt x="1538" y="333"/>
                    <a:pt x="1538" y="334"/>
                  </a:cubicBezTo>
                  <a:cubicBezTo>
                    <a:pt x="1537" y="335"/>
                    <a:pt x="1536" y="336"/>
                    <a:pt x="1535" y="337"/>
                  </a:cubicBezTo>
                  <a:cubicBezTo>
                    <a:pt x="1535" y="337"/>
                    <a:pt x="1534" y="338"/>
                    <a:pt x="1534" y="338"/>
                  </a:cubicBezTo>
                  <a:cubicBezTo>
                    <a:pt x="1534" y="338"/>
                    <a:pt x="1534" y="338"/>
                    <a:pt x="1534" y="338"/>
                  </a:cubicBezTo>
                  <a:cubicBezTo>
                    <a:pt x="1534" y="340"/>
                    <a:pt x="1533" y="343"/>
                    <a:pt x="1529" y="345"/>
                  </a:cubicBezTo>
                  <a:cubicBezTo>
                    <a:pt x="1528" y="345"/>
                    <a:pt x="1527" y="345"/>
                    <a:pt x="1526" y="345"/>
                  </a:cubicBezTo>
                  <a:cubicBezTo>
                    <a:pt x="1523" y="346"/>
                    <a:pt x="1516" y="347"/>
                    <a:pt x="1516" y="349"/>
                  </a:cubicBezTo>
                  <a:cubicBezTo>
                    <a:pt x="1515" y="353"/>
                    <a:pt x="1513" y="354"/>
                    <a:pt x="1511" y="356"/>
                  </a:cubicBezTo>
                  <a:cubicBezTo>
                    <a:pt x="1509" y="357"/>
                    <a:pt x="1507" y="358"/>
                    <a:pt x="1506" y="360"/>
                  </a:cubicBezTo>
                  <a:cubicBezTo>
                    <a:pt x="1505" y="363"/>
                    <a:pt x="1502" y="365"/>
                    <a:pt x="1498" y="368"/>
                  </a:cubicBezTo>
                  <a:cubicBezTo>
                    <a:pt x="1494" y="371"/>
                    <a:pt x="1489" y="374"/>
                    <a:pt x="1485" y="380"/>
                  </a:cubicBezTo>
                  <a:cubicBezTo>
                    <a:pt x="1480" y="387"/>
                    <a:pt x="1473" y="390"/>
                    <a:pt x="1469" y="391"/>
                  </a:cubicBezTo>
                  <a:cubicBezTo>
                    <a:pt x="1468" y="392"/>
                    <a:pt x="1467" y="392"/>
                    <a:pt x="1467" y="392"/>
                  </a:cubicBezTo>
                  <a:cubicBezTo>
                    <a:pt x="1466" y="395"/>
                    <a:pt x="1462" y="395"/>
                    <a:pt x="1457" y="395"/>
                  </a:cubicBezTo>
                  <a:cubicBezTo>
                    <a:pt x="1457" y="395"/>
                    <a:pt x="1456" y="395"/>
                    <a:pt x="1456" y="395"/>
                  </a:cubicBezTo>
                  <a:cubicBezTo>
                    <a:pt x="1456" y="396"/>
                    <a:pt x="1456" y="396"/>
                    <a:pt x="1456" y="396"/>
                  </a:cubicBezTo>
                  <a:cubicBezTo>
                    <a:pt x="1456" y="399"/>
                    <a:pt x="1457" y="404"/>
                    <a:pt x="1452" y="408"/>
                  </a:cubicBezTo>
                  <a:cubicBezTo>
                    <a:pt x="1446" y="415"/>
                    <a:pt x="1442" y="424"/>
                    <a:pt x="1442" y="433"/>
                  </a:cubicBezTo>
                  <a:cubicBezTo>
                    <a:pt x="1443" y="443"/>
                    <a:pt x="1446" y="469"/>
                    <a:pt x="1448" y="474"/>
                  </a:cubicBezTo>
                  <a:cubicBezTo>
                    <a:pt x="1450" y="476"/>
                    <a:pt x="1450" y="481"/>
                    <a:pt x="1451" y="485"/>
                  </a:cubicBezTo>
                  <a:cubicBezTo>
                    <a:pt x="1451" y="488"/>
                    <a:pt x="1451" y="492"/>
                    <a:pt x="1452" y="492"/>
                  </a:cubicBezTo>
                  <a:cubicBezTo>
                    <a:pt x="1453" y="494"/>
                    <a:pt x="1454" y="497"/>
                    <a:pt x="1454" y="498"/>
                  </a:cubicBezTo>
                  <a:cubicBezTo>
                    <a:pt x="1454" y="499"/>
                    <a:pt x="1454" y="499"/>
                    <a:pt x="1454" y="500"/>
                  </a:cubicBezTo>
                  <a:cubicBezTo>
                    <a:pt x="1455" y="499"/>
                    <a:pt x="1457" y="497"/>
                    <a:pt x="1459" y="495"/>
                  </a:cubicBezTo>
                  <a:cubicBezTo>
                    <a:pt x="1460" y="493"/>
                    <a:pt x="1462" y="492"/>
                    <a:pt x="1464" y="490"/>
                  </a:cubicBezTo>
                  <a:cubicBezTo>
                    <a:pt x="1466" y="489"/>
                    <a:pt x="1466" y="488"/>
                    <a:pt x="1467" y="487"/>
                  </a:cubicBezTo>
                  <a:cubicBezTo>
                    <a:pt x="1467" y="486"/>
                    <a:pt x="1468" y="485"/>
                    <a:pt x="1469" y="484"/>
                  </a:cubicBezTo>
                  <a:cubicBezTo>
                    <a:pt x="1470" y="483"/>
                    <a:pt x="1471" y="479"/>
                    <a:pt x="1471" y="477"/>
                  </a:cubicBezTo>
                  <a:cubicBezTo>
                    <a:pt x="1471" y="475"/>
                    <a:pt x="1471" y="474"/>
                    <a:pt x="1471" y="473"/>
                  </a:cubicBezTo>
                  <a:cubicBezTo>
                    <a:pt x="1472" y="471"/>
                    <a:pt x="1474" y="470"/>
                    <a:pt x="1476" y="469"/>
                  </a:cubicBezTo>
                  <a:cubicBezTo>
                    <a:pt x="1477" y="469"/>
                    <a:pt x="1479" y="468"/>
                    <a:pt x="1479" y="467"/>
                  </a:cubicBezTo>
                  <a:cubicBezTo>
                    <a:pt x="1481" y="465"/>
                    <a:pt x="1484" y="465"/>
                    <a:pt x="1486" y="465"/>
                  </a:cubicBezTo>
                  <a:cubicBezTo>
                    <a:pt x="1487" y="465"/>
                    <a:pt x="1487" y="465"/>
                    <a:pt x="1488" y="465"/>
                  </a:cubicBezTo>
                  <a:cubicBezTo>
                    <a:pt x="1488" y="464"/>
                    <a:pt x="1487" y="462"/>
                    <a:pt x="1487" y="460"/>
                  </a:cubicBezTo>
                  <a:cubicBezTo>
                    <a:pt x="1487" y="459"/>
                    <a:pt x="1486" y="459"/>
                    <a:pt x="1486" y="458"/>
                  </a:cubicBezTo>
                  <a:cubicBezTo>
                    <a:pt x="1485" y="454"/>
                    <a:pt x="1490" y="450"/>
                    <a:pt x="1495" y="447"/>
                  </a:cubicBezTo>
                  <a:cubicBezTo>
                    <a:pt x="1496" y="446"/>
                    <a:pt x="1497" y="446"/>
                    <a:pt x="1498" y="445"/>
                  </a:cubicBezTo>
                  <a:cubicBezTo>
                    <a:pt x="1500" y="444"/>
                    <a:pt x="1502" y="444"/>
                    <a:pt x="1505" y="444"/>
                  </a:cubicBezTo>
                  <a:cubicBezTo>
                    <a:pt x="1506" y="444"/>
                    <a:pt x="1507" y="445"/>
                    <a:pt x="1508" y="445"/>
                  </a:cubicBezTo>
                  <a:cubicBezTo>
                    <a:pt x="1509" y="445"/>
                    <a:pt x="1510" y="444"/>
                    <a:pt x="1511" y="443"/>
                  </a:cubicBezTo>
                  <a:cubicBezTo>
                    <a:pt x="1513" y="441"/>
                    <a:pt x="1512" y="439"/>
                    <a:pt x="1509" y="436"/>
                  </a:cubicBezTo>
                  <a:cubicBezTo>
                    <a:pt x="1509" y="435"/>
                    <a:pt x="1509" y="435"/>
                    <a:pt x="1509" y="435"/>
                  </a:cubicBezTo>
                  <a:cubicBezTo>
                    <a:pt x="1508" y="434"/>
                    <a:pt x="1508" y="432"/>
                    <a:pt x="1509" y="430"/>
                  </a:cubicBezTo>
                  <a:cubicBezTo>
                    <a:pt x="1510" y="426"/>
                    <a:pt x="1514" y="419"/>
                    <a:pt x="1518" y="418"/>
                  </a:cubicBezTo>
                  <a:cubicBezTo>
                    <a:pt x="1520" y="417"/>
                    <a:pt x="1522" y="418"/>
                    <a:pt x="1523" y="418"/>
                  </a:cubicBezTo>
                  <a:cubicBezTo>
                    <a:pt x="1523" y="418"/>
                    <a:pt x="1524" y="419"/>
                    <a:pt x="1524" y="419"/>
                  </a:cubicBezTo>
                  <a:cubicBezTo>
                    <a:pt x="1524" y="419"/>
                    <a:pt x="1525" y="419"/>
                    <a:pt x="1526" y="418"/>
                  </a:cubicBezTo>
                  <a:cubicBezTo>
                    <a:pt x="1526" y="418"/>
                    <a:pt x="1526" y="417"/>
                    <a:pt x="1526" y="417"/>
                  </a:cubicBezTo>
                  <a:cubicBezTo>
                    <a:pt x="1525" y="416"/>
                    <a:pt x="1523" y="414"/>
                    <a:pt x="1522" y="414"/>
                  </a:cubicBezTo>
                  <a:cubicBezTo>
                    <a:pt x="1521" y="414"/>
                    <a:pt x="1519" y="414"/>
                    <a:pt x="1518" y="411"/>
                  </a:cubicBezTo>
                  <a:cubicBezTo>
                    <a:pt x="1517" y="408"/>
                    <a:pt x="1518" y="401"/>
                    <a:pt x="1523" y="398"/>
                  </a:cubicBezTo>
                  <a:cubicBezTo>
                    <a:pt x="1524" y="397"/>
                    <a:pt x="1525" y="396"/>
                    <a:pt x="1525" y="396"/>
                  </a:cubicBezTo>
                  <a:cubicBezTo>
                    <a:pt x="1524" y="396"/>
                    <a:pt x="1524" y="395"/>
                    <a:pt x="1523" y="395"/>
                  </a:cubicBezTo>
                  <a:cubicBezTo>
                    <a:pt x="1522" y="395"/>
                    <a:pt x="1521" y="395"/>
                    <a:pt x="1520" y="395"/>
                  </a:cubicBezTo>
                  <a:cubicBezTo>
                    <a:pt x="1519" y="395"/>
                    <a:pt x="1518" y="396"/>
                    <a:pt x="1517" y="396"/>
                  </a:cubicBezTo>
                  <a:cubicBezTo>
                    <a:pt x="1517" y="396"/>
                    <a:pt x="1517" y="396"/>
                    <a:pt x="1517" y="396"/>
                  </a:cubicBezTo>
                  <a:cubicBezTo>
                    <a:pt x="1515" y="396"/>
                    <a:pt x="1513" y="395"/>
                    <a:pt x="1512" y="393"/>
                  </a:cubicBezTo>
                  <a:cubicBezTo>
                    <a:pt x="1511" y="390"/>
                    <a:pt x="1510" y="385"/>
                    <a:pt x="1514" y="381"/>
                  </a:cubicBezTo>
                  <a:cubicBezTo>
                    <a:pt x="1516" y="378"/>
                    <a:pt x="1518" y="377"/>
                    <a:pt x="1520" y="375"/>
                  </a:cubicBezTo>
                  <a:cubicBezTo>
                    <a:pt x="1522" y="374"/>
                    <a:pt x="1522" y="373"/>
                    <a:pt x="1523" y="372"/>
                  </a:cubicBezTo>
                  <a:cubicBezTo>
                    <a:pt x="1524" y="368"/>
                    <a:pt x="1527" y="363"/>
                    <a:pt x="1530" y="360"/>
                  </a:cubicBezTo>
                  <a:cubicBezTo>
                    <a:pt x="1530" y="358"/>
                    <a:pt x="1531" y="358"/>
                    <a:pt x="1532" y="357"/>
                  </a:cubicBezTo>
                  <a:cubicBezTo>
                    <a:pt x="1532" y="355"/>
                    <a:pt x="1534" y="355"/>
                    <a:pt x="1536" y="355"/>
                  </a:cubicBezTo>
                  <a:cubicBezTo>
                    <a:pt x="1537" y="355"/>
                    <a:pt x="1539" y="355"/>
                    <a:pt x="1540" y="355"/>
                  </a:cubicBezTo>
                  <a:cubicBezTo>
                    <a:pt x="1541" y="355"/>
                    <a:pt x="1542" y="355"/>
                    <a:pt x="1542" y="355"/>
                  </a:cubicBezTo>
                  <a:cubicBezTo>
                    <a:pt x="1543" y="355"/>
                    <a:pt x="1543" y="355"/>
                    <a:pt x="1543" y="355"/>
                  </a:cubicBezTo>
                  <a:cubicBezTo>
                    <a:pt x="1545" y="355"/>
                    <a:pt x="1546" y="357"/>
                    <a:pt x="1546" y="358"/>
                  </a:cubicBezTo>
                  <a:cubicBezTo>
                    <a:pt x="1547" y="357"/>
                    <a:pt x="1548" y="356"/>
                    <a:pt x="1549" y="354"/>
                  </a:cubicBezTo>
                  <a:cubicBezTo>
                    <a:pt x="1552" y="351"/>
                    <a:pt x="1555" y="347"/>
                    <a:pt x="1559" y="347"/>
                  </a:cubicBezTo>
                  <a:cubicBezTo>
                    <a:pt x="1560" y="347"/>
                    <a:pt x="1561" y="347"/>
                    <a:pt x="1562" y="348"/>
                  </a:cubicBezTo>
                  <a:cubicBezTo>
                    <a:pt x="1563" y="349"/>
                    <a:pt x="1563" y="352"/>
                    <a:pt x="1563" y="354"/>
                  </a:cubicBezTo>
                  <a:cubicBezTo>
                    <a:pt x="1563" y="355"/>
                    <a:pt x="1563" y="356"/>
                    <a:pt x="1563" y="357"/>
                  </a:cubicBezTo>
                  <a:cubicBezTo>
                    <a:pt x="1563" y="357"/>
                    <a:pt x="1564" y="356"/>
                    <a:pt x="1564" y="356"/>
                  </a:cubicBezTo>
                  <a:cubicBezTo>
                    <a:pt x="1566" y="355"/>
                    <a:pt x="1568" y="353"/>
                    <a:pt x="1570" y="351"/>
                  </a:cubicBezTo>
                  <a:cubicBezTo>
                    <a:pt x="1576" y="347"/>
                    <a:pt x="1585" y="347"/>
                    <a:pt x="1589" y="347"/>
                  </a:cubicBezTo>
                  <a:cubicBezTo>
                    <a:pt x="1594" y="347"/>
                    <a:pt x="1598" y="347"/>
                    <a:pt x="1601" y="348"/>
                  </a:cubicBezTo>
                  <a:cubicBezTo>
                    <a:pt x="1603" y="350"/>
                    <a:pt x="1605" y="352"/>
                    <a:pt x="1606" y="354"/>
                  </a:cubicBezTo>
                  <a:cubicBezTo>
                    <a:pt x="1607" y="354"/>
                    <a:pt x="1607" y="355"/>
                    <a:pt x="1608" y="355"/>
                  </a:cubicBezTo>
                  <a:cubicBezTo>
                    <a:pt x="1608" y="355"/>
                    <a:pt x="1608" y="355"/>
                    <a:pt x="1608" y="354"/>
                  </a:cubicBezTo>
                  <a:cubicBezTo>
                    <a:pt x="1609" y="352"/>
                    <a:pt x="1609" y="350"/>
                    <a:pt x="1612" y="349"/>
                  </a:cubicBezTo>
                  <a:cubicBezTo>
                    <a:pt x="1616" y="348"/>
                    <a:pt x="1622" y="344"/>
                    <a:pt x="1628" y="340"/>
                  </a:cubicBezTo>
                  <a:cubicBezTo>
                    <a:pt x="1630" y="338"/>
                    <a:pt x="1632" y="338"/>
                    <a:pt x="1633" y="337"/>
                  </a:cubicBezTo>
                  <a:cubicBezTo>
                    <a:pt x="1633" y="337"/>
                    <a:pt x="1633" y="337"/>
                    <a:pt x="1634" y="336"/>
                  </a:cubicBezTo>
                  <a:cubicBezTo>
                    <a:pt x="1636" y="333"/>
                    <a:pt x="1638" y="333"/>
                    <a:pt x="1639" y="333"/>
                  </a:cubicBezTo>
                  <a:cubicBezTo>
                    <a:pt x="1640" y="332"/>
                    <a:pt x="1640" y="332"/>
                    <a:pt x="1640" y="332"/>
                  </a:cubicBezTo>
                  <a:cubicBezTo>
                    <a:pt x="1642" y="328"/>
                    <a:pt x="1652" y="324"/>
                    <a:pt x="1661" y="322"/>
                  </a:cubicBezTo>
                  <a:cubicBezTo>
                    <a:pt x="1670" y="320"/>
                    <a:pt x="1681" y="315"/>
                    <a:pt x="1683" y="313"/>
                  </a:cubicBezTo>
                  <a:cubicBezTo>
                    <a:pt x="1683" y="312"/>
                    <a:pt x="1683" y="311"/>
                    <a:pt x="1683" y="310"/>
                  </a:cubicBezTo>
                  <a:cubicBezTo>
                    <a:pt x="1684" y="309"/>
                    <a:pt x="1686" y="309"/>
                    <a:pt x="1687" y="309"/>
                  </a:cubicBezTo>
                  <a:cubicBezTo>
                    <a:pt x="1689" y="309"/>
                    <a:pt x="1691" y="310"/>
                    <a:pt x="1691" y="311"/>
                  </a:cubicBezTo>
                  <a:cubicBezTo>
                    <a:pt x="1691" y="311"/>
                    <a:pt x="1693" y="311"/>
                    <a:pt x="1694" y="312"/>
                  </a:cubicBezTo>
                  <a:cubicBezTo>
                    <a:pt x="1696" y="312"/>
                    <a:pt x="1698" y="312"/>
                    <a:pt x="1700" y="312"/>
                  </a:cubicBezTo>
                  <a:cubicBezTo>
                    <a:pt x="1701" y="313"/>
                    <a:pt x="1702" y="313"/>
                    <a:pt x="1703" y="313"/>
                  </a:cubicBezTo>
                  <a:cubicBezTo>
                    <a:pt x="1704" y="314"/>
                    <a:pt x="1705" y="314"/>
                    <a:pt x="1706" y="314"/>
                  </a:cubicBezTo>
                  <a:cubicBezTo>
                    <a:pt x="1707" y="314"/>
                    <a:pt x="1708" y="314"/>
                    <a:pt x="1710" y="312"/>
                  </a:cubicBezTo>
                  <a:cubicBezTo>
                    <a:pt x="1712" y="310"/>
                    <a:pt x="1712" y="310"/>
                    <a:pt x="1711" y="308"/>
                  </a:cubicBezTo>
                  <a:cubicBezTo>
                    <a:pt x="1710" y="307"/>
                    <a:pt x="1709" y="306"/>
                    <a:pt x="1709" y="304"/>
                  </a:cubicBezTo>
                  <a:cubicBezTo>
                    <a:pt x="1709" y="303"/>
                    <a:pt x="1708" y="302"/>
                    <a:pt x="1707" y="301"/>
                  </a:cubicBezTo>
                  <a:cubicBezTo>
                    <a:pt x="1704" y="299"/>
                    <a:pt x="1702" y="296"/>
                    <a:pt x="1703" y="293"/>
                  </a:cubicBezTo>
                  <a:cubicBezTo>
                    <a:pt x="1703" y="291"/>
                    <a:pt x="1700" y="286"/>
                    <a:pt x="1698" y="285"/>
                  </a:cubicBezTo>
                  <a:cubicBezTo>
                    <a:pt x="1696" y="286"/>
                    <a:pt x="1693" y="285"/>
                    <a:pt x="1691" y="283"/>
                  </a:cubicBezTo>
                  <a:cubicBezTo>
                    <a:pt x="1689" y="282"/>
                    <a:pt x="1688" y="280"/>
                    <a:pt x="1688" y="279"/>
                  </a:cubicBezTo>
                  <a:cubicBezTo>
                    <a:pt x="1688" y="277"/>
                    <a:pt x="1688" y="277"/>
                    <a:pt x="1688" y="276"/>
                  </a:cubicBezTo>
                  <a:cubicBezTo>
                    <a:pt x="1688" y="276"/>
                    <a:pt x="1688" y="276"/>
                    <a:pt x="1688" y="276"/>
                  </a:cubicBezTo>
                  <a:cubicBezTo>
                    <a:pt x="1687" y="277"/>
                    <a:pt x="1685" y="278"/>
                    <a:pt x="1683" y="278"/>
                  </a:cubicBezTo>
                  <a:cubicBezTo>
                    <a:pt x="1679" y="278"/>
                    <a:pt x="1676" y="276"/>
                    <a:pt x="1676" y="273"/>
                  </a:cubicBezTo>
                  <a:cubicBezTo>
                    <a:pt x="1675" y="272"/>
                    <a:pt x="1675" y="271"/>
                    <a:pt x="1676" y="270"/>
                  </a:cubicBezTo>
                  <a:cubicBezTo>
                    <a:pt x="1677" y="268"/>
                    <a:pt x="1681" y="267"/>
                    <a:pt x="1684" y="267"/>
                  </a:cubicBezTo>
                  <a:cubicBezTo>
                    <a:pt x="1686" y="267"/>
                    <a:pt x="1688" y="267"/>
                    <a:pt x="1689" y="268"/>
                  </a:cubicBezTo>
                  <a:cubicBezTo>
                    <a:pt x="1693" y="269"/>
                    <a:pt x="1694" y="271"/>
                    <a:pt x="1695" y="272"/>
                  </a:cubicBezTo>
                  <a:cubicBezTo>
                    <a:pt x="1695" y="273"/>
                    <a:pt x="1695" y="273"/>
                    <a:pt x="1696" y="273"/>
                  </a:cubicBezTo>
                  <a:cubicBezTo>
                    <a:pt x="1696" y="274"/>
                    <a:pt x="1697" y="274"/>
                    <a:pt x="1699" y="274"/>
                  </a:cubicBezTo>
                  <a:cubicBezTo>
                    <a:pt x="1702" y="274"/>
                    <a:pt x="1705" y="273"/>
                    <a:pt x="1707" y="272"/>
                  </a:cubicBezTo>
                  <a:cubicBezTo>
                    <a:pt x="1707" y="272"/>
                    <a:pt x="1709" y="271"/>
                    <a:pt x="1710" y="271"/>
                  </a:cubicBezTo>
                  <a:cubicBezTo>
                    <a:pt x="1713" y="270"/>
                    <a:pt x="1720" y="267"/>
                    <a:pt x="1721" y="266"/>
                  </a:cubicBezTo>
                  <a:cubicBezTo>
                    <a:pt x="1721" y="265"/>
                    <a:pt x="1721" y="264"/>
                    <a:pt x="1721" y="264"/>
                  </a:cubicBezTo>
                  <a:cubicBezTo>
                    <a:pt x="1722" y="262"/>
                    <a:pt x="1722" y="260"/>
                    <a:pt x="1725" y="259"/>
                  </a:cubicBezTo>
                  <a:cubicBezTo>
                    <a:pt x="1725" y="259"/>
                    <a:pt x="1725" y="259"/>
                    <a:pt x="1725" y="259"/>
                  </a:cubicBezTo>
                  <a:cubicBezTo>
                    <a:pt x="1725" y="258"/>
                    <a:pt x="1724" y="257"/>
                    <a:pt x="1723" y="256"/>
                  </a:cubicBezTo>
                  <a:cubicBezTo>
                    <a:pt x="1720" y="255"/>
                    <a:pt x="1719" y="252"/>
                    <a:pt x="1720" y="250"/>
                  </a:cubicBezTo>
                  <a:cubicBezTo>
                    <a:pt x="1720" y="248"/>
                    <a:pt x="1722" y="247"/>
                    <a:pt x="1724" y="247"/>
                  </a:cubicBezTo>
                  <a:cubicBezTo>
                    <a:pt x="1725" y="247"/>
                    <a:pt x="1725" y="247"/>
                    <a:pt x="1725" y="246"/>
                  </a:cubicBezTo>
                  <a:cubicBezTo>
                    <a:pt x="1726" y="245"/>
                    <a:pt x="1726" y="243"/>
                    <a:pt x="1728" y="243"/>
                  </a:cubicBezTo>
                  <a:cubicBezTo>
                    <a:pt x="1729" y="243"/>
                    <a:pt x="1729" y="243"/>
                    <a:pt x="1729" y="243"/>
                  </a:cubicBezTo>
                  <a:cubicBezTo>
                    <a:pt x="1730" y="243"/>
                    <a:pt x="1730" y="243"/>
                    <a:pt x="1731" y="243"/>
                  </a:cubicBezTo>
                  <a:cubicBezTo>
                    <a:pt x="1731" y="243"/>
                    <a:pt x="1731" y="243"/>
                    <a:pt x="1732" y="243"/>
                  </a:cubicBezTo>
                  <a:cubicBezTo>
                    <a:pt x="1732" y="243"/>
                    <a:pt x="1733" y="243"/>
                    <a:pt x="1734" y="243"/>
                  </a:cubicBezTo>
                  <a:cubicBezTo>
                    <a:pt x="1735" y="242"/>
                    <a:pt x="1735" y="242"/>
                    <a:pt x="1736" y="242"/>
                  </a:cubicBezTo>
                  <a:cubicBezTo>
                    <a:pt x="1737" y="242"/>
                    <a:pt x="1737" y="242"/>
                    <a:pt x="1737" y="242"/>
                  </a:cubicBezTo>
                  <a:cubicBezTo>
                    <a:pt x="1738" y="243"/>
                    <a:pt x="1738" y="243"/>
                    <a:pt x="1738" y="243"/>
                  </a:cubicBezTo>
                  <a:cubicBezTo>
                    <a:pt x="1739" y="245"/>
                    <a:pt x="1738" y="247"/>
                    <a:pt x="1736" y="249"/>
                  </a:cubicBezTo>
                  <a:cubicBezTo>
                    <a:pt x="1736" y="250"/>
                    <a:pt x="1735" y="251"/>
                    <a:pt x="1735" y="252"/>
                  </a:cubicBezTo>
                  <a:cubicBezTo>
                    <a:pt x="1735" y="252"/>
                    <a:pt x="1735" y="253"/>
                    <a:pt x="1737" y="255"/>
                  </a:cubicBezTo>
                  <a:cubicBezTo>
                    <a:pt x="1738" y="256"/>
                    <a:pt x="1738" y="256"/>
                    <a:pt x="1739" y="257"/>
                  </a:cubicBezTo>
                  <a:cubicBezTo>
                    <a:pt x="1739" y="258"/>
                    <a:pt x="1741" y="258"/>
                    <a:pt x="1742" y="258"/>
                  </a:cubicBezTo>
                  <a:cubicBezTo>
                    <a:pt x="1745" y="258"/>
                    <a:pt x="1746" y="258"/>
                    <a:pt x="1748" y="257"/>
                  </a:cubicBezTo>
                  <a:cubicBezTo>
                    <a:pt x="1749" y="256"/>
                    <a:pt x="1750" y="256"/>
                    <a:pt x="1752" y="256"/>
                  </a:cubicBezTo>
                  <a:cubicBezTo>
                    <a:pt x="1757" y="256"/>
                    <a:pt x="1767" y="260"/>
                    <a:pt x="1768" y="264"/>
                  </a:cubicBezTo>
                  <a:cubicBezTo>
                    <a:pt x="1769" y="266"/>
                    <a:pt x="1770" y="270"/>
                    <a:pt x="1775" y="272"/>
                  </a:cubicBezTo>
                  <a:cubicBezTo>
                    <a:pt x="1778" y="273"/>
                    <a:pt x="1780" y="274"/>
                    <a:pt x="1782" y="274"/>
                  </a:cubicBezTo>
                  <a:cubicBezTo>
                    <a:pt x="1784" y="275"/>
                    <a:pt x="1786" y="275"/>
                    <a:pt x="1787" y="277"/>
                  </a:cubicBezTo>
                  <a:cubicBezTo>
                    <a:pt x="1788" y="279"/>
                    <a:pt x="1789" y="279"/>
                    <a:pt x="1790" y="279"/>
                  </a:cubicBezTo>
                  <a:cubicBezTo>
                    <a:pt x="1790" y="279"/>
                    <a:pt x="1791" y="279"/>
                    <a:pt x="1791" y="279"/>
                  </a:cubicBezTo>
                  <a:cubicBezTo>
                    <a:pt x="1793" y="279"/>
                    <a:pt x="1795" y="280"/>
                    <a:pt x="1796" y="280"/>
                  </a:cubicBezTo>
                  <a:cubicBezTo>
                    <a:pt x="1796" y="280"/>
                    <a:pt x="1797" y="281"/>
                    <a:pt x="1797" y="281"/>
                  </a:cubicBezTo>
                  <a:cubicBezTo>
                    <a:pt x="1799" y="279"/>
                    <a:pt x="1800" y="279"/>
                    <a:pt x="1802" y="279"/>
                  </a:cubicBezTo>
                  <a:cubicBezTo>
                    <a:pt x="1802" y="280"/>
                    <a:pt x="1802" y="280"/>
                    <a:pt x="1802" y="280"/>
                  </a:cubicBezTo>
                  <a:cubicBezTo>
                    <a:pt x="1802" y="280"/>
                    <a:pt x="1802" y="280"/>
                    <a:pt x="1803" y="280"/>
                  </a:cubicBezTo>
                  <a:cubicBezTo>
                    <a:pt x="1802" y="279"/>
                    <a:pt x="1802" y="279"/>
                    <a:pt x="1801" y="279"/>
                  </a:cubicBezTo>
                  <a:cubicBezTo>
                    <a:pt x="1800" y="278"/>
                    <a:pt x="1798" y="277"/>
                    <a:pt x="1798" y="275"/>
                  </a:cubicBezTo>
                  <a:cubicBezTo>
                    <a:pt x="1797" y="275"/>
                    <a:pt x="1797" y="274"/>
                    <a:pt x="1798" y="273"/>
                  </a:cubicBezTo>
                  <a:cubicBezTo>
                    <a:pt x="1799" y="272"/>
                    <a:pt x="1800" y="272"/>
                    <a:pt x="1800" y="272"/>
                  </a:cubicBezTo>
                  <a:cubicBezTo>
                    <a:pt x="1802" y="272"/>
                    <a:pt x="1802" y="272"/>
                    <a:pt x="1803" y="273"/>
                  </a:cubicBezTo>
                  <a:cubicBezTo>
                    <a:pt x="1803" y="273"/>
                    <a:pt x="1804" y="273"/>
                    <a:pt x="1804" y="273"/>
                  </a:cubicBezTo>
                  <a:cubicBezTo>
                    <a:pt x="1804" y="273"/>
                    <a:pt x="1804" y="273"/>
                    <a:pt x="1804" y="273"/>
                  </a:cubicBezTo>
                  <a:cubicBezTo>
                    <a:pt x="1804" y="272"/>
                    <a:pt x="1803" y="270"/>
                    <a:pt x="1805" y="269"/>
                  </a:cubicBezTo>
                  <a:cubicBezTo>
                    <a:pt x="1805" y="267"/>
                    <a:pt x="1805" y="262"/>
                    <a:pt x="1804" y="261"/>
                  </a:cubicBezTo>
                  <a:cubicBezTo>
                    <a:pt x="1802" y="260"/>
                    <a:pt x="1802" y="259"/>
                    <a:pt x="1802" y="258"/>
                  </a:cubicBezTo>
                  <a:cubicBezTo>
                    <a:pt x="1802" y="255"/>
                    <a:pt x="1806" y="254"/>
                    <a:pt x="1809" y="256"/>
                  </a:cubicBezTo>
                  <a:cubicBezTo>
                    <a:pt x="1811" y="257"/>
                    <a:pt x="1813" y="258"/>
                    <a:pt x="1816" y="258"/>
                  </a:cubicBezTo>
                  <a:cubicBezTo>
                    <a:pt x="1815" y="258"/>
                    <a:pt x="1815" y="257"/>
                    <a:pt x="1815" y="256"/>
                  </a:cubicBezTo>
                  <a:cubicBezTo>
                    <a:pt x="1815" y="255"/>
                    <a:pt x="1817" y="254"/>
                    <a:pt x="1819" y="254"/>
                  </a:cubicBezTo>
                  <a:cubicBezTo>
                    <a:pt x="1820" y="254"/>
                    <a:pt x="1821" y="254"/>
                    <a:pt x="1822" y="255"/>
                  </a:cubicBezTo>
                  <a:cubicBezTo>
                    <a:pt x="1823" y="256"/>
                    <a:pt x="1824" y="256"/>
                    <a:pt x="1825" y="256"/>
                  </a:cubicBezTo>
                  <a:cubicBezTo>
                    <a:pt x="1825" y="254"/>
                    <a:pt x="1828" y="249"/>
                    <a:pt x="1831" y="249"/>
                  </a:cubicBezTo>
                  <a:cubicBezTo>
                    <a:pt x="1827" y="246"/>
                    <a:pt x="1818" y="241"/>
                    <a:pt x="1816" y="237"/>
                  </a:cubicBezTo>
                  <a:cubicBezTo>
                    <a:pt x="1814" y="235"/>
                    <a:pt x="1808" y="233"/>
                    <a:pt x="1804" y="233"/>
                  </a:cubicBezTo>
                  <a:cubicBezTo>
                    <a:pt x="1804" y="233"/>
                    <a:pt x="1804" y="233"/>
                    <a:pt x="1803" y="233"/>
                  </a:cubicBezTo>
                  <a:cubicBezTo>
                    <a:pt x="1803" y="234"/>
                    <a:pt x="1802" y="235"/>
                    <a:pt x="1801" y="235"/>
                  </a:cubicBezTo>
                  <a:cubicBezTo>
                    <a:pt x="1799" y="235"/>
                    <a:pt x="1796" y="233"/>
                    <a:pt x="1795" y="231"/>
                  </a:cubicBezTo>
                  <a:cubicBezTo>
                    <a:pt x="1794" y="230"/>
                    <a:pt x="1792" y="230"/>
                    <a:pt x="1788" y="230"/>
                  </a:cubicBezTo>
                  <a:cubicBezTo>
                    <a:pt x="1787" y="230"/>
                    <a:pt x="1785" y="230"/>
                    <a:pt x="1785" y="230"/>
                  </a:cubicBezTo>
                  <a:cubicBezTo>
                    <a:pt x="1785" y="230"/>
                    <a:pt x="1785" y="230"/>
                    <a:pt x="1785" y="230"/>
                  </a:cubicBezTo>
                  <a:cubicBezTo>
                    <a:pt x="1786" y="231"/>
                    <a:pt x="1788" y="232"/>
                    <a:pt x="1789" y="233"/>
                  </a:cubicBezTo>
                  <a:cubicBezTo>
                    <a:pt x="1791" y="236"/>
                    <a:pt x="1789" y="238"/>
                    <a:pt x="1788" y="239"/>
                  </a:cubicBezTo>
                  <a:cubicBezTo>
                    <a:pt x="1787" y="240"/>
                    <a:pt x="1787" y="241"/>
                    <a:pt x="1787" y="241"/>
                  </a:cubicBezTo>
                  <a:cubicBezTo>
                    <a:pt x="1788" y="242"/>
                    <a:pt x="1788" y="243"/>
                    <a:pt x="1787" y="244"/>
                  </a:cubicBezTo>
                  <a:cubicBezTo>
                    <a:pt x="1786" y="245"/>
                    <a:pt x="1786" y="245"/>
                    <a:pt x="1786" y="245"/>
                  </a:cubicBezTo>
                  <a:cubicBezTo>
                    <a:pt x="1785" y="245"/>
                    <a:pt x="1785" y="245"/>
                    <a:pt x="1785" y="245"/>
                  </a:cubicBezTo>
                  <a:cubicBezTo>
                    <a:pt x="1784" y="245"/>
                    <a:pt x="1782" y="244"/>
                    <a:pt x="1777" y="240"/>
                  </a:cubicBezTo>
                  <a:cubicBezTo>
                    <a:pt x="1776" y="240"/>
                    <a:pt x="1774" y="238"/>
                    <a:pt x="1776" y="227"/>
                  </a:cubicBezTo>
                  <a:cubicBezTo>
                    <a:pt x="1776" y="226"/>
                    <a:pt x="1775" y="226"/>
                    <a:pt x="1775" y="226"/>
                  </a:cubicBezTo>
                  <a:cubicBezTo>
                    <a:pt x="1774" y="225"/>
                    <a:pt x="1772" y="224"/>
                    <a:pt x="1771" y="221"/>
                  </a:cubicBezTo>
                  <a:cubicBezTo>
                    <a:pt x="1771" y="220"/>
                    <a:pt x="1763" y="215"/>
                    <a:pt x="1751" y="210"/>
                  </a:cubicBezTo>
                  <a:cubicBezTo>
                    <a:pt x="1749" y="209"/>
                    <a:pt x="1748" y="209"/>
                    <a:pt x="1746" y="208"/>
                  </a:cubicBezTo>
                  <a:cubicBezTo>
                    <a:pt x="1741" y="206"/>
                    <a:pt x="1735" y="204"/>
                    <a:pt x="1733" y="201"/>
                  </a:cubicBezTo>
                  <a:cubicBezTo>
                    <a:pt x="1733" y="200"/>
                    <a:pt x="1729" y="199"/>
                    <a:pt x="1727" y="198"/>
                  </a:cubicBezTo>
                  <a:cubicBezTo>
                    <a:pt x="1723" y="197"/>
                    <a:pt x="1718" y="196"/>
                    <a:pt x="1716" y="193"/>
                  </a:cubicBezTo>
                  <a:cubicBezTo>
                    <a:pt x="1712" y="189"/>
                    <a:pt x="1693" y="181"/>
                    <a:pt x="1685" y="181"/>
                  </a:cubicBezTo>
                  <a:cubicBezTo>
                    <a:pt x="1680" y="180"/>
                    <a:pt x="1678" y="178"/>
                    <a:pt x="1677" y="177"/>
                  </a:cubicBezTo>
                  <a:cubicBezTo>
                    <a:pt x="1676" y="176"/>
                    <a:pt x="1676" y="176"/>
                    <a:pt x="1676" y="176"/>
                  </a:cubicBezTo>
                  <a:cubicBezTo>
                    <a:pt x="1674" y="177"/>
                    <a:pt x="1673" y="177"/>
                    <a:pt x="1670" y="177"/>
                  </a:cubicBezTo>
                  <a:cubicBezTo>
                    <a:pt x="1663" y="177"/>
                    <a:pt x="1653" y="176"/>
                    <a:pt x="1648" y="175"/>
                  </a:cubicBezTo>
                  <a:cubicBezTo>
                    <a:pt x="1646" y="175"/>
                    <a:pt x="1645" y="176"/>
                    <a:pt x="1644" y="176"/>
                  </a:cubicBezTo>
                  <a:cubicBezTo>
                    <a:pt x="1642" y="177"/>
                    <a:pt x="1640" y="178"/>
                    <a:pt x="1638" y="177"/>
                  </a:cubicBezTo>
                  <a:cubicBezTo>
                    <a:pt x="1633" y="175"/>
                    <a:pt x="1620" y="170"/>
                    <a:pt x="1615" y="170"/>
                  </a:cubicBezTo>
                  <a:cubicBezTo>
                    <a:pt x="1614" y="170"/>
                    <a:pt x="1614" y="171"/>
                    <a:pt x="1614" y="171"/>
                  </a:cubicBezTo>
                  <a:cubicBezTo>
                    <a:pt x="1613" y="171"/>
                    <a:pt x="1613" y="172"/>
                    <a:pt x="1613" y="174"/>
                  </a:cubicBezTo>
                  <a:cubicBezTo>
                    <a:pt x="1612" y="175"/>
                    <a:pt x="1612" y="177"/>
                    <a:pt x="1610" y="178"/>
                  </a:cubicBezTo>
                  <a:cubicBezTo>
                    <a:pt x="1611" y="179"/>
                    <a:pt x="1612" y="180"/>
                    <a:pt x="1616" y="184"/>
                  </a:cubicBezTo>
                  <a:cubicBezTo>
                    <a:pt x="1618" y="186"/>
                    <a:pt x="1619" y="189"/>
                    <a:pt x="1619" y="191"/>
                  </a:cubicBezTo>
                  <a:cubicBezTo>
                    <a:pt x="1619" y="194"/>
                    <a:pt x="1616" y="196"/>
                    <a:pt x="1612" y="198"/>
                  </a:cubicBezTo>
                  <a:cubicBezTo>
                    <a:pt x="1611" y="199"/>
                    <a:pt x="1610" y="199"/>
                    <a:pt x="1608" y="199"/>
                  </a:cubicBezTo>
                  <a:cubicBezTo>
                    <a:pt x="1603" y="199"/>
                    <a:pt x="1597" y="195"/>
                    <a:pt x="1594" y="192"/>
                  </a:cubicBezTo>
                  <a:cubicBezTo>
                    <a:pt x="1593" y="190"/>
                    <a:pt x="1592" y="190"/>
                    <a:pt x="1590" y="189"/>
                  </a:cubicBezTo>
                  <a:cubicBezTo>
                    <a:pt x="1588" y="189"/>
                    <a:pt x="1584" y="188"/>
                    <a:pt x="1583" y="184"/>
                  </a:cubicBezTo>
                  <a:cubicBezTo>
                    <a:pt x="1582" y="181"/>
                    <a:pt x="1583" y="179"/>
                    <a:pt x="1583" y="178"/>
                  </a:cubicBezTo>
                  <a:cubicBezTo>
                    <a:pt x="1585" y="176"/>
                    <a:pt x="1589" y="176"/>
                    <a:pt x="1592" y="179"/>
                  </a:cubicBezTo>
                  <a:cubicBezTo>
                    <a:pt x="1593" y="180"/>
                    <a:pt x="1596" y="179"/>
                    <a:pt x="1597" y="177"/>
                  </a:cubicBezTo>
                  <a:cubicBezTo>
                    <a:pt x="1597" y="177"/>
                    <a:pt x="1597" y="177"/>
                    <a:pt x="1596" y="176"/>
                  </a:cubicBezTo>
                  <a:cubicBezTo>
                    <a:pt x="1595" y="175"/>
                    <a:pt x="1589" y="173"/>
                    <a:pt x="1585" y="173"/>
                  </a:cubicBezTo>
                  <a:cubicBezTo>
                    <a:pt x="1582" y="173"/>
                    <a:pt x="1581" y="175"/>
                    <a:pt x="1578" y="178"/>
                  </a:cubicBezTo>
                  <a:cubicBezTo>
                    <a:pt x="1577" y="180"/>
                    <a:pt x="1575" y="182"/>
                    <a:pt x="1572" y="183"/>
                  </a:cubicBezTo>
                  <a:cubicBezTo>
                    <a:pt x="1570" y="184"/>
                    <a:pt x="1568" y="185"/>
                    <a:pt x="1565" y="185"/>
                  </a:cubicBezTo>
                  <a:cubicBezTo>
                    <a:pt x="1557" y="185"/>
                    <a:pt x="1544" y="182"/>
                    <a:pt x="1542" y="180"/>
                  </a:cubicBezTo>
                  <a:cubicBezTo>
                    <a:pt x="1542" y="180"/>
                    <a:pt x="1540" y="180"/>
                    <a:pt x="1535" y="180"/>
                  </a:cubicBezTo>
                  <a:cubicBezTo>
                    <a:pt x="1526" y="180"/>
                    <a:pt x="1512" y="181"/>
                    <a:pt x="1510" y="182"/>
                  </a:cubicBezTo>
                  <a:cubicBezTo>
                    <a:pt x="1509" y="183"/>
                    <a:pt x="1509" y="186"/>
                    <a:pt x="1509" y="187"/>
                  </a:cubicBezTo>
                  <a:cubicBezTo>
                    <a:pt x="1509" y="190"/>
                    <a:pt x="1509" y="192"/>
                    <a:pt x="1507" y="193"/>
                  </a:cubicBezTo>
                  <a:cubicBezTo>
                    <a:pt x="1507" y="193"/>
                    <a:pt x="1507" y="193"/>
                    <a:pt x="1507" y="193"/>
                  </a:cubicBezTo>
                  <a:cubicBezTo>
                    <a:pt x="1506" y="193"/>
                    <a:pt x="1506" y="193"/>
                    <a:pt x="1506" y="193"/>
                  </a:cubicBezTo>
                  <a:cubicBezTo>
                    <a:pt x="1504" y="193"/>
                    <a:pt x="1503" y="191"/>
                    <a:pt x="1503" y="187"/>
                  </a:cubicBezTo>
                  <a:cubicBezTo>
                    <a:pt x="1502" y="184"/>
                    <a:pt x="1502" y="181"/>
                    <a:pt x="1502" y="180"/>
                  </a:cubicBezTo>
                  <a:cubicBezTo>
                    <a:pt x="1501" y="180"/>
                    <a:pt x="1499" y="179"/>
                    <a:pt x="1495" y="179"/>
                  </a:cubicBezTo>
                  <a:cubicBezTo>
                    <a:pt x="1490" y="179"/>
                    <a:pt x="1487" y="179"/>
                    <a:pt x="1486" y="177"/>
                  </a:cubicBezTo>
                  <a:cubicBezTo>
                    <a:pt x="1486" y="176"/>
                    <a:pt x="1486" y="175"/>
                    <a:pt x="1487" y="173"/>
                  </a:cubicBezTo>
                  <a:cubicBezTo>
                    <a:pt x="1488" y="173"/>
                    <a:pt x="1487" y="173"/>
                    <a:pt x="1487" y="172"/>
                  </a:cubicBezTo>
                  <a:cubicBezTo>
                    <a:pt x="1487" y="171"/>
                    <a:pt x="1486" y="168"/>
                    <a:pt x="1490" y="166"/>
                  </a:cubicBezTo>
                  <a:cubicBezTo>
                    <a:pt x="1490" y="164"/>
                    <a:pt x="1482" y="158"/>
                    <a:pt x="1472" y="153"/>
                  </a:cubicBezTo>
                  <a:cubicBezTo>
                    <a:pt x="1468" y="152"/>
                    <a:pt x="1462" y="151"/>
                    <a:pt x="1454" y="151"/>
                  </a:cubicBezTo>
                  <a:cubicBezTo>
                    <a:pt x="1445" y="151"/>
                    <a:pt x="1434" y="152"/>
                    <a:pt x="1430" y="154"/>
                  </a:cubicBezTo>
                  <a:cubicBezTo>
                    <a:pt x="1426" y="155"/>
                    <a:pt x="1419" y="155"/>
                    <a:pt x="1412" y="155"/>
                  </a:cubicBezTo>
                  <a:cubicBezTo>
                    <a:pt x="1407" y="155"/>
                    <a:pt x="1407" y="155"/>
                    <a:pt x="1407" y="155"/>
                  </a:cubicBezTo>
                  <a:cubicBezTo>
                    <a:pt x="1406" y="155"/>
                    <a:pt x="1405" y="155"/>
                    <a:pt x="1404" y="155"/>
                  </a:cubicBezTo>
                  <a:cubicBezTo>
                    <a:pt x="1403" y="155"/>
                    <a:pt x="1403" y="155"/>
                    <a:pt x="1403" y="155"/>
                  </a:cubicBezTo>
                  <a:cubicBezTo>
                    <a:pt x="1401" y="155"/>
                    <a:pt x="1400" y="155"/>
                    <a:pt x="1399" y="154"/>
                  </a:cubicBezTo>
                  <a:cubicBezTo>
                    <a:pt x="1398" y="153"/>
                    <a:pt x="1398" y="151"/>
                    <a:pt x="1399" y="150"/>
                  </a:cubicBezTo>
                  <a:cubicBezTo>
                    <a:pt x="1399" y="149"/>
                    <a:pt x="1399" y="149"/>
                    <a:pt x="1399" y="149"/>
                  </a:cubicBezTo>
                  <a:cubicBezTo>
                    <a:pt x="1398" y="147"/>
                    <a:pt x="1392" y="145"/>
                    <a:pt x="1389" y="145"/>
                  </a:cubicBezTo>
                  <a:cubicBezTo>
                    <a:pt x="1388" y="145"/>
                    <a:pt x="1388" y="145"/>
                    <a:pt x="1388" y="145"/>
                  </a:cubicBezTo>
                  <a:cubicBezTo>
                    <a:pt x="1387" y="146"/>
                    <a:pt x="1386" y="147"/>
                    <a:pt x="1385" y="147"/>
                  </a:cubicBezTo>
                  <a:cubicBezTo>
                    <a:pt x="1384" y="147"/>
                    <a:pt x="1382" y="146"/>
                    <a:pt x="1381" y="145"/>
                  </a:cubicBezTo>
                  <a:cubicBezTo>
                    <a:pt x="1381" y="144"/>
                    <a:pt x="1380" y="143"/>
                    <a:pt x="1380" y="142"/>
                  </a:cubicBezTo>
                  <a:cubicBezTo>
                    <a:pt x="1379" y="141"/>
                    <a:pt x="1373" y="139"/>
                    <a:pt x="1369" y="139"/>
                  </a:cubicBezTo>
                  <a:cubicBezTo>
                    <a:pt x="1369" y="139"/>
                    <a:pt x="1369" y="139"/>
                    <a:pt x="1368" y="139"/>
                  </a:cubicBezTo>
                  <a:cubicBezTo>
                    <a:pt x="1366" y="140"/>
                    <a:pt x="1364" y="139"/>
                    <a:pt x="1362" y="137"/>
                  </a:cubicBezTo>
                  <a:cubicBezTo>
                    <a:pt x="1362" y="136"/>
                    <a:pt x="1362" y="134"/>
                    <a:pt x="1362" y="133"/>
                  </a:cubicBezTo>
                  <a:cubicBezTo>
                    <a:pt x="1363" y="133"/>
                    <a:pt x="1364" y="131"/>
                    <a:pt x="1367" y="131"/>
                  </a:cubicBezTo>
                  <a:cubicBezTo>
                    <a:pt x="1367" y="131"/>
                    <a:pt x="1368" y="131"/>
                    <a:pt x="1369" y="131"/>
                  </a:cubicBezTo>
                  <a:cubicBezTo>
                    <a:pt x="1370" y="131"/>
                    <a:pt x="1370" y="131"/>
                    <a:pt x="1371" y="131"/>
                  </a:cubicBezTo>
                  <a:cubicBezTo>
                    <a:pt x="1374" y="131"/>
                    <a:pt x="1374" y="131"/>
                    <a:pt x="1375" y="131"/>
                  </a:cubicBezTo>
                  <a:cubicBezTo>
                    <a:pt x="1375" y="131"/>
                    <a:pt x="1375" y="131"/>
                    <a:pt x="1374" y="130"/>
                  </a:cubicBezTo>
                  <a:cubicBezTo>
                    <a:pt x="1372" y="127"/>
                    <a:pt x="1355" y="125"/>
                    <a:pt x="1343" y="125"/>
                  </a:cubicBezTo>
                  <a:cubicBezTo>
                    <a:pt x="1341" y="125"/>
                    <a:pt x="1340" y="125"/>
                    <a:pt x="1340" y="125"/>
                  </a:cubicBezTo>
                  <a:cubicBezTo>
                    <a:pt x="1340" y="125"/>
                    <a:pt x="1340" y="126"/>
                    <a:pt x="1340" y="126"/>
                  </a:cubicBezTo>
                  <a:cubicBezTo>
                    <a:pt x="1339" y="128"/>
                    <a:pt x="1338" y="132"/>
                    <a:pt x="1334" y="136"/>
                  </a:cubicBezTo>
                  <a:cubicBezTo>
                    <a:pt x="1331" y="139"/>
                    <a:pt x="1328" y="139"/>
                    <a:pt x="1326" y="139"/>
                  </a:cubicBezTo>
                  <a:cubicBezTo>
                    <a:pt x="1323" y="139"/>
                    <a:pt x="1321" y="138"/>
                    <a:pt x="1320" y="136"/>
                  </a:cubicBezTo>
                  <a:cubicBezTo>
                    <a:pt x="1319" y="135"/>
                    <a:pt x="1319" y="134"/>
                    <a:pt x="1319" y="133"/>
                  </a:cubicBezTo>
                  <a:cubicBezTo>
                    <a:pt x="1320" y="130"/>
                    <a:pt x="1322" y="129"/>
                    <a:pt x="1325" y="128"/>
                  </a:cubicBezTo>
                  <a:cubicBezTo>
                    <a:pt x="1325" y="128"/>
                    <a:pt x="1326" y="128"/>
                    <a:pt x="1327" y="128"/>
                  </a:cubicBezTo>
                  <a:cubicBezTo>
                    <a:pt x="1326" y="128"/>
                    <a:pt x="1324" y="128"/>
                    <a:pt x="1323" y="127"/>
                  </a:cubicBezTo>
                  <a:cubicBezTo>
                    <a:pt x="1320" y="127"/>
                    <a:pt x="1317" y="127"/>
                    <a:pt x="1315" y="125"/>
                  </a:cubicBezTo>
                  <a:cubicBezTo>
                    <a:pt x="1315" y="124"/>
                    <a:pt x="1314" y="122"/>
                    <a:pt x="1315" y="121"/>
                  </a:cubicBezTo>
                  <a:cubicBezTo>
                    <a:pt x="1316" y="120"/>
                    <a:pt x="1317" y="119"/>
                    <a:pt x="1319" y="119"/>
                  </a:cubicBezTo>
                  <a:cubicBezTo>
                    <a:pt x="1319" y="118"/>
                    <a:pt x="1319" y="118"/>
                    <a:pt x="1319" y="118"/>
                  </a:cubicBezTo>
                  <a:cubicBezTo>
                    <a:pt x="1311" y="117"/>
                    <a:pt x="1299" y="115"/>
                    <a:pt x="1293" y="115"/>
                  </a:cubicBezTo>
                  <a:cubicBezTo>
                    <a:pt x="1287" y="116"/>
                    <a:pt x="1283" y="114"/>
                    <a:pt x="1280" y="113"/>
                  </a:cubicBezTo>
                  <a:cubicBezTo>
                    <a:pt x="1278" y="112"/>
                    <a:pt x="1277" y="112"/>
                    <a:pt x="1275" y="112"/>
                  </a:cubicBezTo>
                  <a:cubicBezTo>
                    <a:pt x="1274" y="112"/>
                    <a:pt x="1274" y="112"/>
                    <a:pt x="1274" y="112"/>
                  </a:cubicBezTo>
                  <a:cubicBezTo>
                    <a:pt x="1274" y="112"/>
                    <a:pt x="1274" y="113"/>
                    <a:pt x="1275" y="114"/>
                  </a:cubicBezTo>
                  <a:cubicBezTo>
                    <a:pt x="1276" y="115"/>
                    <a:pt x="1276" y="116"/>
                    <a:pt x="1275" y="117"/>
                  </a:cubicBezTo>
                  <a:cubicBezTo>
                    <a:pt x="1274" y="120"/>
                    <a:pt x="1268" y="121"/>
                    <a:pt x="1266" y="121"/>
                  </a:cubicBezTo>
                  <a:cubicBezTo>
                    <a:pt x="1265" y="121"/>
                    <a:pt x="1264" y="121"/>
                    <a:pt x="1263" y="120"/>
                  </a:cubicBezTo>
                  <a:cubicBezTo>
                    <a:pt x="1259" y="120"/>
                    <a:pt x="1255" y="122"/>
                    <a:pt x="1254" y="123"/>
                  </a:cubicBezTo>
                  <a:cubicBezTo>
                    <a:pt x="1254" y="123"/>
                    <a:pt x="1254" y="124"/>
                    <a:pt x="1254" y="124"/>
                  </a:cubicBezTo>
                  <a:cubicBezTo>
                    <a:pt x="1255" y="125"/>
                    <a:pt x="1255" y="125"/>
                    <a:pt x="1255" y="125"/>
                  </a:cubicBezTo>
                  <a:cubicBezTo>
                    <a:pt x="1256" y="125"/>
                    <a:pt x="1257" y="125"/>
                    <a:pt x="1257" y="124"/>
                  </a:cubicBezTo>
                  <a:cubicBezTo>
                    <a:pt x="1259" y="124"/>
                    <a:pt x="1261" y="123"/>
                    <a:pt x="1263" y="124"/>
                  </a:cubicBezTo>
                  <a:cubicBezTo>
                    <a:pt x="1264" y="124"/>
                    <a:pt x="1264" y="125"/>
                    <a:pt x="1264" y="126"/>
                  </a:cubicBezTo>
                  <a:cubicBezTo>
                    <a:pt x="1264" y="128"/>
                    <a:pt x="1263" y="129"/>
                    <a:pt x="1261" y="130"/>
                  </a:cubicBezTo>
                  <a:cubicBezTo>
                    <a:pt x="1261" y="130"/>
                    <a:pt x="1261" y="130"/>
                    <a:pt x="1261" y="130"/>
                  </a:cubicBezTo>
                  <a:cubicBezTo>
                    <a:pt x="1264" y="133"/>
                    <a:pt x="1264" y="136"/>
                    <a:pt x="1264" y="138"/>
                  </a:cubicBezTo>
                  <a:cubicBezTo>
                    <a:pt x="1264" y="139"/>
                    <a:pt x="1264" y="139"/>
                    <a:pt x="1264" y="139"/>
                  </a:cubicBezTo>
                  <a:cubicBezTo>
                    <a:pt x="1264" y="140"/>
                    <a:pt x="1264" y="141"/>
                    <a:pt x="1263" y="141"/>
                  </a:cubicBezTo>
                  <a:cubicBezTo>
                    <a:pt x="1262" y="143"/>
                    <a:pt x="1259" y="143"/>
                    <a:pt x="1258" y="143"/>
                  </a:cubicBezTo>
                  <a:cubicBezTo>
                    <a:pt x="1255" y="143"/>
                    <a:pt x="1253" y="142"/>
                    <a:pt x="1252" y="141"/>
                  </a:cubicBezTo>
                  <a:cubicBezTo>
                    <a:pt x="1251" y="139"/>
                    <a:pt x="1249" y="140"/>
                    <a:pt x="1247" y="140"/>
                  </a:cubicBezTo>
                  <a:cubicBezTo>
                    <a:pt x="1246" y="140"/>
                    <a:pt x="1245" y="141"/>
                    <a:pt x="1244" y="141"/>
                  </a:cubicBezTo>
                  <a:cubicBezTo>
                    <a:pt x="1245" y="141"/>
                    <a:pt x="1246" y="142"/>
                    <a:pt x="1246" y="144"/>
                  </a:cubicBezTo>
                  <a:cubicBezTo>
                    <a:pt x="1246" y="145"/>
                    <a:pt x="1245" y="147"/>
                    <a:pt x="1239" y="148"/>
                  </a:cubicBezTo>
                  <a:cubicBezTo>
                    <a:pt x="1234" y="148"/>
                    <a:pt x="1233" y="145"/>
                    <a:pt x="1232" y="143"/>
                  </a:cubicBezTo>
                  <a:cubicBezTo>
                    <a:pt x="1231" y="143"/>
                    <a:pt x="1231" y="142"/>
                    <a:pt x="1231" y="142"/>
                  </a:cubicBezTo>
                  <a:cubicBezTo>
                    <a:pt x="1230" y="142"/>
                    <a:pt x="1230" y="142"/>
                    <a:pt x="1229" y="142"/>
                  </a:cubicBezTo>
                  <a:cubicBezTo>
                    <a:pt x="1227" y="142"/>
                    <a:pt x="1224" y="142"/>
                    <a:pt x="1221" y="141"/>
                  </a:cubicBezTo>
                  <a:cubicBezTo>
                    <a:pt x="1218" y="140"/>
                    <a:pt x="1215" y="139"/>
                    <a:pt x="1213" y="139"/>
                  </a:cubicBezTo>
                  <a:cubicBezTo>
                    <a:pt x="1211" y="139"/>
                    <a:pt x="1210" y="140"/>
                    <a:pt x="1208" y="141"/>
                  </a:cubicBezTo>
                  <a:cubicBezTo>
                    <a:pt x="1206" y="142"/>
                    <a:pt x="1204" y="143"/>
                    <a:pt x="1200" y="144"/>
                  </a:cubicBezTo>
                  <a:cubicBezTo>
                    <a:pt x="1194" y="144"/>
                    <a:pt x="1184" y="140"/>
                    <a:pt x="1181" y="136"/>
                  </a:cubicBezTo>
                  <a:cubicBezTo>
                    <a:pt x="1181" y="136"/>
                    <a:pt x="1180" y="134"/>
                    <a:pt x="1180" y="134"/>
                  </a:cubicBezTo>
                  <a:cubicBezTo>
                    <a:pt x="1180" y="134"/>
                    <a:pt x="1179" y="135"/>
                    <a:pt x="1178" y="136"/>
                  </a:cubicBezTo>
                  <a:cubicBezTo>
                    <a:pt x="1177" y="137"/>
                    <a:pt x="1176" y="139"/>
                    <a:pt x="1176" y="141"/>
                  </a:cubicBezTo>
                  <a:cubicBezTo>
                    <a:pt x="1175" y="145"/>
                    <a:pt x="1174" y="148"/>
                    <a:pt x="1171" y="148"/>
                  </a:cubicBezTo>
                  <a:cubicBezTo>
                    <a:pt x="1170" y="148"/>
                    <a:pt x="1169" y="150"/>
                    <a:pt x="1168" y="151"/>
                  </a:cubicBezTo>
                  <a:cubicBezTo>
                    <a:pt x="1167" y="154"/>
                    <a:pt x="1166" y="156"/>
                    <a:pt x="1164" y="157"/>
                  </a:cubicBezTo>
                  <a:cubicBezTo>
                    <a:pt x="1163" y="157"/>
                    <a:pt x="1163" y="157"/>
                    <a:pt x="1162" y="157"/>
                  </a:cubicBezTo>
                  <a:cubicBezTo>
                    <a:pt x="1160" y="157"/>
                    <a:pt x="1159" y="156"/>
                    <a:pt x="1159" y="156"/>
                  </a:cubicBezTo>
                  <a:cubicBezTo>
                    <a:pt x="1158" y="155"/>
                    <a:pt x="1157" y="155"/>
                    <a:pt x="1157" y="155"/>
                  </a:cubicBezTo>
                  <a:cubicBezTo>
                    <a:pt x="1156" y="155"/>
                    <a:pt x="1156" y="155"/>
                    <a:pt x="1156" y="155"/>
                  </a:cubicBezTo>
                  <a:cubicBezTo>
                    <a:pt x="1151" y="155"/>
                    <a:pt x="1138" y="142"/>
                    <a:pt x="1137" y="138"/>
                  </a:cubicBezTo>
                  <a:cubicBezTo>
                    <a:pt x="1137" y="136"/>
                    <a:pt x="1130" y="129"/>
                    <a:pt x="1128" y="128"/>
                  </a:cubicBezTo>
                  <a:cubicBezTo>
                    <a:pt x="1126" y="127"/>
                    <a:pt x="1127" y="125"/>
                    <a:pt x="1127" y="125"/>
                  </a:cubicBezTo>
                  <a:cubicBezTo>
                    <a:pt x="1127" y="124"/>
                    <a:pt x="1127" y="123"/>
                    <a:pt x="1130" y="123"/>
                  </a:cubicBezTo>
                  <a:cubicBezTo>
                    <a:pt x="1132" y="123"/>
                    <a:pt x="1134" y="124"/>
                    <a:pt x="1135" y="125"/>
                  </a:cubicBezTo>
                  <a:cubicBezTo>
                    <a:pt x="1137" y="126"/>
                    <a:pt x="1139" y="126"/>
                    <a:pt x="1141" y="125"/>
                  </a:cubicBezTo>
                  <a:cubicBezTo>
                    <a:pt x="1141" y="125"/>
                    <a:pt x="1141" y="124"/>
                    <a:pt x="1141" y="123"/>
                  </a:cubicBezTo>
                  <a:cubicBezTo>
                    <a:pt x="1141" y="122"/>
                    <a:pt x="1140" y="121"/>
                    <a:pt x="1139" y="121"/>
                  </a:cubicBezTo>
                  <a:cubicBezTo>
                    <a:pt x="1136" y="121"/>
                    <a:pt x="1135" y="119"/>
                    <a:pt x="1135" y="118"/>
                  </a:cubicBezTo>
                  <a:cubicBezTo>
                    <a:pt x="1135" y="116"/>
                    <a:pt x="1136" y="115"/>
                    <a:pt x="1137" y="114"/>
                  </a:cubicBezTo>
                  <a:cubicBezTo>
                    <a:pt x="1137" y="113"/>
                    <a:pt x="1136" y="113"/>
                    <a:pt x="1136" y="112"/>
                  </a:cubicBezTo>
                  <a:cubicBezTo>
                    <a:pt x="1135" y="110"/>
                    <a:pt x="1134" y="109"/>
                    <a:pt x="1134" y="107"/>
                  </a:cubicBezTo>
                  <a:cubicBezTo>
                    <a:pt x="1135" y="106"/>
                    <a:pt x="1135" y="106"/>
                    <a:pt x="1136" y="105"/>
                  </a:cubicBezTo>
                  <a:cubicBezTo>
                    <a:pt x="1135" y="105"/>
                    <a:pt x="1135" y="105"/>
                    <a:pt x="1134" y="105"/>
                  </a:cubicBezTo>
                  <a:cubicBezTo>
                    <a:pt x="1131" y="105"/>
                    <a:pt x="1126" y="102"/>
                    <a:pt x="1125" y="99"/>
                  </a:cubicBezTo>
                  <a:cubicBezTo>
                    <a:pt x="1124" y="99"/>
                    <a:pt x="1122" y="98"/>
                    <a:pt x="1118" y="98"/>
                  </a:cubicBezTo>
                  <a:cubicBezTo>
                    <a:pt x="1116" y="98"/>
                    <a:pt x="1115" y="98"/>
                    <a:pt x="1114" y="99"/>
                  </a:cubicBezTo>
                  <a:cubicBezTo>
                    <a:pt x="1114" y="99"/>
                    <a:pt x="1114" y="100"/>
                    <a:pt x="1113" y="100"/>
                  </a:cubicBezTo>
                  <a:cubicBezTo>
                    <a:pt x="1113" y="101"/>
                    <a:pt x="1112" y="102"/>
                    <a:pt x="1110" y="102"/>
                  </a:cubicBezTo>
                  <a:cubicBezTo>
                    <a:pt x="1109" y="102"/>
                    <a:pt x="1107" y="101"/>
                    <a:pt x="1106" y="100"/>
                  </a:cubicBezTo>
                  <a:cubicBezTo>
                    <a:pt x="1106" y="99"/>
                    <a:pt x="1106" y="99"/>
                    <a:pt x="1106" y="98"/>
                  </a:cubicBezTo>
                  <a:cubicBezTo>
                    <a:pt x="1105" y="98"/>
                    <a:pt x="1104" y="98"/>
                    <a:pt x="1103" y="98"/>
                  </a:cubicBezTo>
                  <a:cubicBezTo>
                    <a:pt x="1100" y="97"/>
                    <a:pt x="1097" y="97"/>
                    <a:pt x="1094" y="96"/>
                  </a:cubicBezTo>
                  <a:cubicBezTo>
                    <a:pt x="1089" y="95"/>
                    <a:pt x="1087" y="92"/>
                    <a:pt x="1086" y="90"/>
                  </a:cubicBezTo>
                  <a:cubicBezTo>
                    <a:pt x="1085" y="90"/>
                    <a:pt x="1085" y="89"/>
                    <a:pt x="1085" y="89"/>
                  </a:cubicBezTo>
                  <a:cubicBezTo>
                    <a:pt x="1085" y="89"/>
                    <a:pt x="1085" y="90"/>
                    <a:pt x="1085" y="90"/>
                  </a:cubicBezTo>
                  <a:cubicBezTo>
                    <a:pt x="1084" y="92"/>
                    <a:pt x="1083" y="94"/>
                    <a:pt x="1081" y="94"/>
                  </a:cubicBezTo>
                  <a:cubicBezTo>
                    <a:pt x="1080" y="94"/>
                    <a:pt x="1079" y="94"/>
                    <a:pt x="1079" y="94"/>
                  </a:cubicBezTo>
                  <a:cubicBezTo>
                    <a:pt x="1078" y="93"/>
                    <a:pt x="1076" y="94"/>
                    <a:pt x="1076" y="95"/>
                  </a:cubicBezTo>
                  <a:cubicBezTo>
                    <a:pt x="1075" y="95"/>
                    <a:pt x="1075" y="96"/>
                    <a:pt x="1076" y="97"/>
                  </a:cubicBezTo>
                  <a:cubicBezTo>
                    <a:pt x="1077" y="100"/>
                    <a:pt x="1077" y="102"/>
                    <a:pt x="1076" y="104"/>
                  </a:cubicBezTo>
                  <a:cubicBezTo>
                    <a:pt x="1076" y="105"/>
                    <a:pt x="1076" y="106"/>
                    <a:pt x="1076" y="107"/>
                  </a:cubicBezTo>
                  <a:cubicBezTo>
                    <a:pt x="1075" y="110"/>
                    <a:pt x="1073" y="111"/>
                    <a:pt x="1072" y="111"/>
                  </a:cubicBezTo>
                  <a:cubicBezTo>
                    <a:pt x="1071" y="111"/>
                    <a:pt x="1070" y="110"/>
                    <a:pt x="1068" y="110"/>
                  </a:cubicBezTo>
                  <a:cubicBezTo>
                    <a:pt x="1068" y="109"/>
                    <a:pt x="1067" y="109"/>
                    <a:pt x="1066" y="109"/>
                  </a:cubicBezTo>
                  <a:cubicBezTo>
                    <a:pt x="1065" y="108"/>
                    <a:pt x="1065" y="109"/>
                    <a:pt x="1064" y="109"/>
                  </a:cubicBezTo>
                  <a:cubicBezTo>
                    <a:pt x="1063" y="110"/>
                    <a:pt x="1061" y="111"/>
                    <a:pt x="1058" y="111"/>
                  </a:cubicBezTo>
                  <a:cubicBezTo>
                    <a:pt x="1056" y="111"/>
                    <a:pt x="1055" y="111"/>
                    <a:pt x="1053" y="110"/>
                  </a:cubicBezTo>
                  <a:cubicBezTo>
                    <a:pt x="1049" y="109"/>
                    <a:pt x="1046" y="109"/>
                    <a:pt x="1043" y="109"/>
                  </a:cubicBezTo>
                  <a:cubicBezTo>
                    <a:pt x="1041" y="109"/>
                    <a:pt x="1038" y="109"/>
                    <a:pt x="1036" y="106"/>
                  </a:cubicBezTo>
                  <a:cubicBezTo>
                    <a:pt x="1036" y="106"/>
                    <a:pt x="1036" y="105"/>
                    <a:pt x="1035" y="105"/>
                  </a:cubicBezTo>
                  <a:cubicBezTo>
                    <a:pt x="1035" y="108"/>
                    <a:pt x="1030" y="108"/>
                    <a:pt x="1029" y="108"/>
                  </a:cubicBezTo>
                  <a:cubicBezTo>
                    <a:pt x="1025" y="108"/>
                    <a:pt x="1017" y="107"/>
                    <a:pt x="1016" y="103"/>
                  </a:cubicBezTo>
                  <a:cubicBezTo>
                    <a:pt x="1015" y="100"/>
                    <a:pt x="1016" y="98"/>
                    <a:pt x="1018" y="97"/>
                  </a:cubicBezTo>
                  <a:cubicBezTo>
                    <a:pt x="1016" y="97"/>
                    <a:pt x="1014" y="97"/>
                    <a:pt x="1012" y="97"/>
                  </a:cubicBezTo>
                  <a:cubicBezTo>
                    <a:pt x="1008" y="97"/>
                    <a:pt x="1005" y="96"/>
                    <a:pt x="1001" y="95"/>
                  </a:cubicBezTo>
                  <a:cubicBezTo>
                    <a:pt x="998" y="94"/>
                    <a:pt x="995" y="94"/>
                    <a:pt x="991" y="94"/>
                  </a:cubicBezTo>
                  <a:cubicBezTo>
                    <a:pt x="988" y="94"/>
                    <a:pt x="988" y="94"/>
                    <a:pt x="988" y="94"/>
                  </a:cubicBezTo>
                  <a:cubicBezTo>
                    <a:pt x="981" y="95"/>
                    <a:pt x="967" y="96"/>
                    <a:pt x="964" y="97"/>
                  </a:cubicBezTo>
                  <a:cubicBezTo>
                    <a:pt x="964" y="97"/>
                    <a:pt x="964" y="98"/>
                    <a:pt x="964" y="98"/>
                  </a:cubicBezTo>
                  <a:cubicBezTo>
                    <a:pt x="965" y="99"/>
                    <a:pt x="965" y="101"/>
                    <a:pt x="964" y="102"/>
                  </a:cubicBezTo>
                  <a:cubicBezTo>
                    <a:pt x="964" y="103"/>
                    <a:pt x="963" y="103"/>
                    <a:pt x="962" y="104"/>
                  </a:cubicBezTo>
                  <a:cubicBezTo>
                    <a:pt x="961" y="104"/>
                    <a:pt x="961" y="104"/>
                    <a:pt x="961" y="104"/>
                  </a:cubicBezTo>
                  <a:cubicBezTo>
                    <a:pt x="960" y="104"/>
                    <a:pt x="959" y="103"/>
                    <a:pt x="958" y="102"/>
                  </a:cubicBezTo>
                  <a:cubicBezTo>
                    <a:pt x="957" y="101"/>
                    <a:pt x="957" y="98"/>
                    <a:pt x="957" y="95"/>
                  </a:cubicBezTo>
                  <a:cubicBezTo>
                    <a:pt x="958" y="94"/>
                    <a:pt x="958" y="92"/>
                    <a:pt x="958" y="91"/>
                  </a:cubicBezTo>
                  <a:cubicBezTo>
                    <a:pt x="957" y="90"/>
                    <a:pt x="957" y="90"/>
                    <a:pt x="956" y="89"/>
                  </a:cubicBezTo>
                  <a:cubicBezTo>
                    <a:pt x="956" y="90"/>
                    <a:pt x="956" y="91"/>
                    <a:pt x="955" y="91"/>
                  </a:cubicBezTo>
                  <a:cubicBezTo>
                    <a:pt x="953" y="94"/>
                    <a:pt x="948" y="94"/>
                    <a:pt x="947" y="94"/>
                  </a:cubicBezTo>
                  <a:cubicBezTo>
                    <a:pt x="946" y="94"/>
                    <a:pt x="943" y="94"/>
                    <a:pt x="941" y="92"/>
                  </a:cubicBezTo>
                  <a:cubicBezTo>
                    <a:pt x="937" y="89"/>
                    <a:pt x="934" y="87"/>
                    <a:pt x="929" y="86"/>
                  </a:cubicBezTo>
                  <a:cubicBezTo>
                    <a:pt x="928" y="86"/>
                    <a:pt x="928" y="86"/>
                    <a:pt x="927" y="86"/>
                  </a:cubicBezTo>
                  <a:cubicBezTo>
                    <a:pt x="923" y="86"/>
                    <a:pt x="919" y="89"/>
                    <a:pt x="918" y="90"/>
                  </a:cubicBezTo>
                  <a:cubicBezTo>
                    <a:pt x="919" y="91"/>
                    <a:pt x="920" y="91"/>
                    <a:pt x="921" y="91"/>
                  </a:cubicBezTo>
                  <a:cubicBezTo>
                    <a:pt x="923" y="91"/>
                    <a:pt x="925" y="91"/>
                    <a:pt x="925" y="93"/>
                  </a:cubicBezTo>
                  <a:cubicBezTo>
                    <a:pt x="925" y="94"/>
                    <a:pt x="925" y="95"/>
                    <a:pt x="925" y="95"/>
                  </a:cubicBezTo>
                  <a:cubicBezTo>
                    <a:pt x="924" y="97"/>
                    <a:pt x="921" y="97"/>
                    <a:pt x="916" y="98"/>
                  </a:cubicBezTo>
                  <a:cubicBezTo>
                    <a:pt x="915" y="98"/>
                    <a:pt x="912" y="98"/>
                    <a:pt x="911" y="98"/>
                  </a:cubicBezTo>
                  <a:cubicBezTo>
                    <a:pt x="909" y="103"/>
                    <a:pt x="893" y="105"/>
                    <a:pt x="893" y="105"/>
                  </a:cubicBezTo>
                  <a:cubicBezTo>
                    <a:pt x="890" y="106"/>
                    <a:pt x="890" y="106"/>
                    <a:pt x="890" y="106"/>
                  </a:cubicBezTo>
                  <a:cubicBezTo>
                    <a:pt x="881" y="107"/>
                    <a:pt x="879" y="107"/>
                    <a:pt x="875" y="111"/>
                  </a:cubicBezTo>
                  <a:cubicBezTo>
                    <a:pt x="874" y="112"/>
                    <a:pt x="873" y="112"/>
                    <a:pt x="872" y="112"/>
                  </a:cubicBezTo>
                  <a:cubicBezTo>
                    <a:pt x="870" y="112"/>
                    <a:pt x="870" y="112"/>
                    <a:pt x="870" y="112"/>
                  </a:cubicBezTo>
                  <a:cubicBezTo>
                    <a:pt x="870" y="111"/>
                    <a:pt x="870" y="111"/>
                    <a:pt x="870" y="111"/>
                  </a:cubicBezTo>
                  <a:cubicBezTo>
                    <a:pt x="868" y="108"/>
                    <a:pt x="874" y="101"/>
                    <a:pt x="875" y="100"/>
                  </a:cubicBezTo>
                  <a:cubicBezTo>
                    <a:pt x="878" y="97"/>
                    <a:pt x="880" y="97"/>
                    <a:pt x="882" y="96"/>
                  </a:cubicBezTo>
                  <a:cubicBezTo>
                    <a:pt x="884" y="96"/>
                    <a:pt x="885" y="95"/>
                    <a:pt x="886" y="95"/>
                  </a:cubicBezTo>
                  <a:cubicBezTo>
                    <a:pt x="888" y="91"/>
                    <a:pt x="891" y="91"/>
                    <a:pt x="896" y="90"/>
                  </a:cubicBezTo>
                  <a:cubicBezTo>
                    <a:pt x="897" y="90"/>
                    <a:pt x="898" y="90"/>
                    <a:pt x="899" y="90"/>
                  </a:cubicBezTo>
                  <a:cubicBezTo>
                    <a:pt x="902" y="89"/>
                    <a:pt x="903" y="88"/>
                    <a:pt x="905" y="87"/>
                  </a:cubicBezTo>
                  <a:cubicBezTo>
                    <a:pt x="905" y="86"/>
                    <a:pt x="906" y="85"/>
                    <a:pt x="908" y="84"/>
                  </a:cubicBezTo>
                  <a:cubicBezTo>
                    <a:pt x="909" y="84"/>
                    <a:pt x="909" y="84"/>
                    <a:pt x="909" y="84"/>
                  </a:cubicBezTo>
                  <a:cubicBezTo>
                    <a:pt x="911" y="83"/>
                    <a:pt x="918" y="80"/>
                    <a:pt x="918" y="78"/>
                  </a:cubicBezTo>
                  <a:cubicBezTo>
                    <a:pt x="920" y="74"/>
                    <a:pt x="936" y="69"/>
                    <a:pt x="939" y="69"/>
                  </a:cubicBezTo>
                  <a:cubicBezTo>
                    <a:pt x="940" y="69"/>
                    <a:pt x="941" y="67"/>
                    <a:pt x="941" y="66"/>
                  </a:cubicBezTo>
                  <a:cubicBezTo>
                    <a:pt x="942" y="65"/>
                    <a:pt x="943" y="63"/>
                    <a:pt x="945" y="63"/>
                  </a:cubicBezTo>
                  <a:cubicBezTo>
                    <a:pt x="946" y="63"/>
                    <a:pt x="949" y="62"/>
                    <a:pt x="958" y="58"/>
                  </a:cubicBezTo>
                  <a:cubicBezTo>
                    <a:pt x="960" y="57"/>
                    <a:pt x="961" y="54"/>
                    <a:pt x="962" y="53"/>
                  </a:cubicBezTo>
                  <a:cubicBezTo>
                    <a:pt x="961" y="53"/>
                    <a:pt x="961" y="53"/>
                    <a:pt x="961" y="53"/>
                  </a:cubicBezTo>
                  <a:cubicBezTo>
                    <a:pt x="959" y="52"/>
                    <a:pt x="957" y="51"/>
                    <a:pt x="957" y="49"/>
                  </a:cubicBezTo>
                  <a:cubicBezTo>
                    <a:pt x="957" y="48"/>
                    <a:pt x="957" y="48"/>
                    <a:pt x="957" y="47"/>
                  </a:cubicBezTo>
                  <a:cubicBezTo>
                    <a:pt x="958" y="46"/>
                    <a:pt x="959" y="46"/>
                    <a:pt x="960" y="46"/>
                  </a:cubicBezTo>
                  <a:cubicBezTo>
                    <a:pt x="961" y="46"/>
                    <a:pt x="962" y="46"/>
                    <a:pt x="964" y="45"/>
                  </a:cubicBezTo>
                  <a:cubicBezTo>
                    <a:pt x="964" y="45"/>
                    <a:pt x="964" y="45"/>
                    <a:pt x="963" y="44"/>
                  </a:cubicBezTo>
                  <a:cubicBezTo>
                    <a:pt x="963" y="44"/>
                    <a:pt x="963" y="44"/>
                    <a:pt x="962" y="44"/>
                  </a:cubicBezTo>
                  <a:cubicBezTo>
                    <a:pt x="962" y="44"/>
                    <a:pt x="961" y="44"/>
                    <a:pt x="961" y="44"/>
                  </a:cubicBezTo>
                  <a:cubicBezTo>
                    <a:pt x="960" y="44"/>
                    <a:pt x="960" y="44"/>
                    <a:pt x="960" y="44"/>
                  </a:cubicBezTo>
                  <a:cubicBezTo>
                    <a:pt x="959" y="43"/>
                    <a:pt x="959" y="43"/>
                    <a:pt x="959" y="43"/>
                  </a:cubicBezTo>
                  <a:cubicBezTo>
                    <a:pt x="958" y="42"/>
                    <a:pt x="959" y="41"/>
                    <a:pt x="959" y="40"/>
                  </a:cubicBezTo>
                  <a:cubicBezTo>
                    <a:pt x="959" y="39"/>
                    <a:pt x="960" y="38"/>
                    <a:pt x="959" y="38"/>
                  </a:cubicBezTo>
                  <a:cubicBezTo>
                    <a:pt x="959" y="37"/>
                    <a:pt x="957" y="37"/>
                    <a:pt x="956" y="38"/>
                  </a:cubicBezTo>
                  <a:cubicBezTo>
                    <a:pt x="956" y="38"/>
                    <a:pt x="955" y="38"/>
                    <a:pt x="954" y="38"/>
                  </a:cubicBezTo>
                  <a:cubicBezTo>
                    <a:pt x="953" y="38"/>
                    <a:pt x="952" y="38"/>
                    <a:pt x="952" y="37"/>
                  </a:cubicBezTo>
                  <a:cubicBezTo>
                    <a:pt x="951" y="37"/>
                    <a:pt x="951" y="36"/>
                    <a:pt x="951" y="35"/>
                  </a:cubicBezTo>
                  <a:cubicBezTo>
                    <a:pt x="951" y="31"/>
                    <a:pt x="951" y="28"/>
                    <a:pt x="949" y="27"/>
                  </a:cubicBezTo>
                  <a:cubicBezTo>
                    <a:pt x="950" y="27"/>
                    <a:pt x="949" y="28"/>
                    <a:pt x="948" y="28"/>
                  </a:cubicBezTo>
                  <a:cubicBezTo>
                    <a:pt x="947" y="28"/>
                    <a:pt x="946" y="29"/>
                    <a:pt x="944" y="29"/>
                  </a:cubicBezTo>
                  <a:cubicBezTo>
                    <a:pt x="942" y="29"/>
                    <a:pt x="941" y="29"/>
                    <a:pt x="940" y="28"/>
                  </a:cubicBezTo>
                  <a:cubicBezTo>
                    <a:pt x="937" y="26"/>
                    <a:pt x="930" y="24"/>
                    <a:pt x="926" y="24"/>
                  </a:cubicBezTo>
                  <a:cubicBezTo>
                    <a:pt x="926" y="24"/>
                    <a:pt x="926" y="24"/>
                    <a:pt x="926" y="24"/>
                  </a:cubicBezTo>
                  <a:cubicBezTo>
                    <a:pt x="925" y="25"/>
                    <a:pt x="924" y="25"/>
                    <a:pt x="921" y="24"/>
                  </a:cubicBezTo>
                  <a:cubicBezTo>
                    <a:pt x="921" y="24"/>
                    <a:pt x="919" y="23"/>
                    <a:pt x="919" y="23"/>
                  </a:cubicBezTo>
                  <a:cubicBezTo>
                    <a:pt x="918" y="24"/>
                    <a:pt x="917" y="25"/>
                    <a:pt x="911" y="25"/>
                  </a:cubicBezTo>
                  <a:cubicBezTo>
                    <a:pt x="909" y="25"/>
                    <a:pt x="905" y="24"/>
                    <a:pt x="903" y="24"/>
                  </a:cubicBezTo>
                  <a:cubicBezTo>
                    <a:pt x="901" y="23"/>
                    <a:pt x="899" y="25"/>
                    <a:pt x="899" y="26"/>
                  </a:cubicBezTo>
                  <a:cubicBezTo>
                    <a:pt x="898" y="30"/>
                    <a:pt x="892" y="30"/>
                    <a:pt x="890" y="30"/>
                  </a:cubicBezTo>
                  <a:cubicBezTo>
                    <a:pt x="887" y="30"/>
                    <a:pt x="883" y="30"/>
                    <a:pt x="882" y="29"/>
                  </a:cubicBezTo>
                  <a:cubicBezTo>
                    <a:pt x="881" y="29"/>
                    <a:pt x="881" y="29"/>
                    <a:pt x="881" y="29"/>
                  </a:cubicBezTo>
                  <a:cubicBezTo>
                    <a:pt x="880" y="28"/>
                    <a:pt x="880" y="28"/>
                    <a:pt x="880" y="28"/>
                  </a:cubicBezTo>
                  <a:cubicBezTo>
                    <a:pt x="880" y="26"/>
                    <a:pt x="881" y="24"/>
                    <a:pt x="885" y="20"/>
                  </a:cubicBezTo>
                  <a:cubicBezTo>
                    <a:pt x="886" y="20"/>
                    <a:pt x="886" y="19"/>
                    <a:pt x="887" y="18"/>
                  </a:cubicBezTo>
                  <a:cubicBezTo>
                    <a:pt x="886" y="18"/>
                    <a:pt x="884" y="18"/>
                    <a:pt x="882" y="18"/>
                  </a:cubicBezTo>
                  <a:cubicBezTo>
                    <a:pt x="881" y="18"/>
                    <a:pt x="880" y="18"/>
                    <a:pt x="878" y="18"/>
                  </a:cubicBezTo>
                  <a:cubicBezTo>
                    <a:pt x="873" y="18"/>
                    <a:pt x="871" y="18"/>
                    <a:pt x="870" y="17"/>
                  </a:cubicBezTo>
                  <a:cubicBezTo>
                    <a:pt x="870" y="16"/>
                    <a:pt x="865" y="16"/>
                    <a:pt x="860" y="16"/>
                  </a:cubicBezTo>
                  <a:cubicBezTo>
                    <a:pt x="860" y="16"/>
                    <a:pt x="859" y="16"/>
                    <a:pt x="859" y="16"/>
                  </a:cubicBezTo>
                  <a:cubicBezTo>
                    <a:pt x="858" y="16"/>
                    <a:pt x="858" y="16"/>
                    <a:pt x="858" y="16"/>
                  </a:cubicBezTo>
                  <a:cubicBezTo>
                    <a:pt x="856" y="16"/>
                    <a:pt x="855" y="14"/>
                    <a:pt x="855" y="14"/>
                  </a:cubicBezTo>
                  <a:cubicBezTo>
                    <a:pt x="855" y="13"/>
                    <a:pt x="855" y="11"/>
                    <a:pt x="862" y="10"/>
                  </a:cubicBezTo>
                  <a:cubicBezTo>
                    <a:pt x="863" y="10"/>
                    <a:pt x="865" y="9"/>
                    <a:pt x="866" y="9"/>
                  </a:cubicBezTo>
                  <a:cubicBezTo>
                    <a:pt x="868" y="8"/>
                    <a:pt x="870" y="7"/>
                    <a:pt x="872" y="6"/>
                  </a:cubicBezTo>
                  <a:cubicBezTo>
                    <a:pt x="873" y="6"/>
                    <a:pt x="873" y="6"/>
                    <a:pt x="873" y="6"/>
                  </a:cubicBezTo>
                  <a:cubicBezTo>
                    <a:pt x="873" y="6"/>
                    <a:pt x="872" y="5"/>
                    <a:pt x="872" y="5"/>
                  </a:cubicBezTo>
                  <a:cubicBezTo>
                    <a:pt x="872" y="4"/>
                    <a:pt x="870" y="4"/>
                    <a:pt x="869" y="4"/>
                  </a:cubicBezTo>
                  <a:cubicBezTo>
                    <a:pt x="867" y="4"/>
                    <a:pt x="866" y="4"/>
                    <a:pt x="864" y="3"/>
                  </a:cubicBezTo>
                  <a:cubicBezTo>
                    <a:pt x="862" y="3"/>
                    <a:pt x="862" y="3"/>
                    <a:pt x="862" y="3"/>
                  </a:cubicBezTo>
                  <a:cubicBezTo>
                    <a:pt x="858" y="2"/>
                    <a:pt x="855" y="1"/>
                    <a:pt x="852" y="1"/>
                  </a:cubicBezTo>
                  <a:cubicBezTo>
                    <a:pt x="851" y="0"/>
                    <a:pt x="849" y="1"/>
                    <a:pt x="846" y="2"/>
                  </a:cubicBezTo>
                  <a:cubicBezTo>
                    <a:pt x="844" y="2"/>
                    <a:pt x="842" y="3"/>
                    <a:pt x="838" y="4"/>
                  </a:cubicBezTo>
                  <a:cubicBezTo>
                    <a:pt x="834" y="5"/>
                    <a:pt x="832" y="7"/>
                    <a:pt x="831" y="9"/>
                  </a:cubicBezTo>
                  <a:cubicBezTo>
                    <a:pt x="829" y="10"/>
                    <a:pt x="828" y="12"/>
                    <a:pt x="826" y="13"/>
                  </a:cubicBezTo>
                  <a:cubicBezTo>
                    <a:pt x="824" y="14"/>
                    <a:pt x="820" y="17"/>
                    <a:pt x="819" y="19"/>
                  </a:cubicBezTo>
                  <a:cubicBezTo>
                    <a:pt x="822" y="20"/>
                    <a:pt x="822" y="23"/>
                    <a:pt x="822" y="24"/>
                  </a:cubicBezTo>
                  <a:cubicBezTo>
                    <a:pt x="822" y="24"/>
                    <a:pt x="822" y="25"/>
                    <a:pt x="822" y="25"/>
                  </a:cubicBezTo>
                  <a:cubicBezTo>
                    <a:pt x="822" y="26"/>
                    <a:pt x="822" y="27"/>
                    <a:pt x="821" y="28"/>
                  </a:cubicBezTo>
                  <a:cubicBezTo>
                    <a:pt x="820" y="30"/>
                    <a:pt x="817" y="30"/>
                    <a:pt x="813" y="30"/>
                  </a:cubicBezTo>
                  <a:cubicBezTo>
                    <a:pt x="812" y="30"/>
                    <a:pt x="810" y="29"/>
                    <a:pt x="808" y="29"/>
                  </a:cubicBezTo>
                  <a:cubicBezTo>
                    <a:pt x="803" y="29"/>
                    <a:pt x="800" y="30"/>
                    <a:pt x="799" y="30"/>
                  </a:cubicBezTo>
                  <a:cubicBezTo>
                    <a:pt x="799" y="31"/>
                    <a:pt x="801" y="32"/>
                    <a:pt x="802" y="32"/>
                  </a:cubicBezTo>
                  <a:cubicBezTo>
                    <a:pt x="804" y="33"/>
                    <a:pt x="806" y="34"/>
                    <a:pt x="805" y="36"/>
                  </a:cubicBezTo>
                  <a:cubicBezTo>
                    <a:pt x="805" y="37"/>
                    <a:pt x="805" y="38"/>
                    <a:pt x="802" y="38"/>
                  </a:cubicBezTo>
                  <a:cubicBezTo>
                    <a:pt x="800" y="38"/>
                    <a:pt x="796" y="37"/>
                    <a:pt x="794" y="36"/>
                  </a:cubicBezTo>
                  <a:cubicBezTo>
                    <a:pt x="794" y="36"/>
                    <a:pt x="793" y="35"/>
                    <a:pt x="792" y="35"/>
                  </a:cubicBezTo>
                  <a:cubicBezTo>
                    <a:pt x="789" y="35"/>
                    <a:pt x="787" y="36"/>
                    <a:pt x="787" y="37"/>
                  </a:cubicBezTo>
                  <a:cubicBezTo>
                    <a:pt x="786" y="39"/>
                    <a:pt x="784" y="40"/>
                    <a:pt x="781" y="40"/>
                  </a:cubicBezTo>
                  <a:cubicBezTo>
                    <a:pt x="780" y="40"/>
                    <a:pt x="778" y="40"/>
                    <a:pt x="777" y="40"/>
                  </a:cubicBezTo>
                  <a:cubicBezTo>
                    <a:pt x="777" y="40"/>
                    <a:pt x="776" y="40"/>
                    <a:pt x="775" y="40"/>
                  </a:cubicBezTo>
                  <a:cubicBezTo>
                    <a:pt x="774" y="40"/>
                    <a:pt x="772" y="41"/>
                    <a:pt x="770" y="40"/>
                  </a:cubicBezTo>
                  <a:cubicBezTo>
                    <a:pt x="769" y="40"/>
                    <a:pt x="768" y="39"/>
                    <a:pt x="768" y="38"/>
                  </a:cubicBezTo>
                  <a:cubicBezTo>
                    <a:pt x="768" y="37"/>
                    <a:pt x="769" y="35"/>
                    <a:pt x="770" y="34"/>
                  </a:cubicBezTo>
                  <a:cubicBezTo>
                    <a:pt x="771" y="34"/>
                    <a:pt x="771" y="34"/>
                    <a:pt x="771" y="33"/>
                  </a:cubicBezTo>
                  <a:cubicBezTo>
                    <a:pt x="771" y="33"/>
                    <a:pt x="771" y="33"/>
                    <a:pt x="771" y="33"/>
                  </a:cubicBezTo>
                  <a:cubicBezTo>
                    <a:pt x="768" y="33"/>
                    <a:pt x="765" y="35"/>
                    <a:pt x="765" y="35"/>
                  </a:cubicBezTo>
                  <a:cubicBezTo>
                    <a:pt x="765" y="37"/>
                    <a:pt x="763" y="38"/>
                    <a:pt x="762" y="38"/>
                  </a:cubicBezTo>
                  <a:cubicBezTo>
                    <a:pt x="761" y="38"/>
                    <a:pt x="759" y="37"/>
                    <a:pt x="758" y="36"/>
                  </a:cubicBezTo>
                  <a:cubicBezTo>
                    <a:pt x="758" y="36"/>
                    <a:pt x="757" y="36"/>
                    <a:pt x="756" y="35"/>
                  </a:cubicBezTo>
                  <a:cubicBezTo>
                    <a:pt x="756" y="36"/>
                    <a:pt x="756" y="36"/>
                    <a:pt x="756" y="36"/>
                  </a:cubicBezTo>
                  <a:cubicBezTo>
                    <a:pt x="754" y="37"/>
                    <a:pt x="752" y="38"/>
                    <a:pt x="749" y="39"/>
                  </a:cubicBezTo>
                  <a:cubicBezTo>
                    <a:pt x="747" y="40"/>
                    <a:pt x="745" y="40"/>
                    <a:pt x="742" y="39"/>
                  </a:cubicBezTo>
                  <a:cubicBezTo>
                    <a:pt x="742" y="39"/>
                    <a:pt x="741" y="39"/>
                    <a:pt x="741" y="39"/>
                  </a:cubicBezTo>
                  <a:cubicBezTo>
                    <a:pt x="741" y="39"/>
                    <a:pt x="742" y="40"/>
                    <a:pt x="742" y="40"/>
                  </a:cubicBezTo>
                  <a:cubicBezTo>
                    <a:pt x="744" y="40"/>
                    <a:pt x="746" y="41"/>
                    <a:pt x="746" y="43"/>
                  </a:cubicBezTo>
                  <a:cubicBezTo>
                    <a:pt x="746" y="43"/>
                    <a:pt x="746" y="43"/>
                    <a:pt x="746" y="43"/>
                  </a:cubicBezTo>
                  <a:cubicBezTo>
                    <a:pt x="746" y="44"/>
                    <a:pt x="746" y="44"/>
                    <a:pt x="746" y="44"/>
                  </a:cubicBezTo>
                  <a:cubicBezTo>
                    <a:pt x="745" y="45"/>
                    <a:pt x="744" y="45"/>
                    <a:pt x="737" y="46"/>
                  </a:cubicBezTo>
                  <a:cubicBezTo>
                    <a:pt x="734" y="46"/>
                    <a:pt x="729" y="47"/>
                    <a:pt x="727" y="47"/>
                  </a:cubicBezTo>
                  <a:cubicBezTo>
                    <a:pt x="726" y="49"/>
                    <a:pt x="721" y="50"/>
                    <a:pt x="713" y="50"/>
                  </a:cubicBezTo>
                  <a:cubicBezTo>
                    <a:pt x="711" y="50"/>
                    <a:pt x="711" y="50"/>
                    <a:pt x="711" y="50"/>
                  </a:cubicBezTo>
                  <a:cubicBezTo>
                    <a:pt x="708" y="50"/>
                    <a:pt x="708" y="50"/>
                    <a:pt x="707" y="51"/>
                  </a:cubicBezTo>
                  <a:cubicBezTo>
                    <a:pt x="706" y="53"/>
                    <a:pt x="705" y="54"/>
                    <a:pt x="701" y="55"/>
                  </a:cubicBezTo>
                  <a:cubicBezTo>
                    <a:pt x="699" y="55"/>
                    <a:pt x="699" y="55"/>
                    <a:pt x="699" y="55"/>
                  </a:cubicBezTo>
                  <a:cubicBezTo>
                    <a:pt x="695" y="56"/>
                    <a:pt x="693" y="56"/>
                    <a:pt x="692" y="58"/>
                  </a:cubicBezTo>
                  <a:cubicBezTo>
                    <a:pt x="690" y="60"/>
                    <a:pt x="688" y="62"/>
                    <a:pt x="685" y="62"/>
                  </a:cubicBezTo>
                  <a:cubicBezTo>
                    <a:pt x="683" y="62"/>
                    <a:pt x="681" y="61"/>
                    <a:pt x="680" y="60"/>
                  </a:cubicBezTo>
                  <a:cubicBezTo>
                    <a:pt x="680" y="60"/>
                    <a:pt x="680" y="60"/>
                    <a:pt x="680" y="61"/>
                  </a:cubicBezTo>
                  <a:cubicBezTo>
                    <a:pt x="680" y="63"/>
                    <a:pt x="678" y="65"/>
                    <a:pt x="675" y="64"/>
                  </a:cubicBezTo>
                  <a:cubicBezTo>
                    <a:pt x="676" y="65"/>
                    <a:pt x="676" y="65"/>
                    <a:pt x="676" y="66"/>
                  </a:cubicBezTo>
                  <a:cubicBezTo>
                    <a:pt x="677" y="67"/>
                    <a:pt x="677" y="69"/>
                    <a:pt x="676" y="71"/>
                  </a:cubicBezTo>
                  <a:cubicBezTo>
                    <a:pt x="676" y="71"/>
                    <a:pt x="675" y="71"/>
                    <a:pt x="675" y="71"/>
                  </a:cubicBezTo>
                  <a:cubicBezTo>
                    <a:pt x="676" y="72"/>
                    <a:pt x="677" y="74"/>
                    <a:pt x="678" y="76"/>
                  </a:cubicBezTo>
                  <a:cubicBezTo>
                    <a:pt x="678" y="77"/>
                    <a:pt x="678" y="77"/>
                    <a:pt x="677" y="78"/>
                  </a:cubicBezTo>
                  <a:cubicBezTo>
                    <a:pt x="677" y="78"/>
                    <a:pt x="676" y="79"/>
                    <a:pt x="675" y="79"/>
                  </a:cubicBezTo>
                  <a:cubicBezTo>
                    <a:pt x="675" y="79"/>
                    <a:pt x="675" y="79"/>
                    <a:pt x="675" y="79"/>
                  </a:cubicBezTo>
                  <a:cubicBezTo>
                    <a:pt x="675" y="79"/>
                    <a:pt x="675" y="80"/>
                    <a:pt x="676" y="80"/>
                  </a:cubicBezTo>
                  <a:cubicBezTo>
                    <a:pt x="676" y="81"/>
                    <a:pt x="676" y="81"/>
                    <a:pt x="677" y="82"/>
                  </a:cubicBezTo>
                  <a:cubicBezTo>
                    <a:pt x="677" y="82"/>
                    <a:pt x="677" y="83"/>
                    <a:pt x="677" y="83"/>
                  </a:cubicBezTo>
                  <a:cubicBezTo>
                    <a:pt x="679" y="85"/>
                    <a:pt x="678" y="87"/>
                    <a:pt x="677" y="88"/>
                  </a:cubicBezTo>
                  <a:cubicBezTo>
                    <a:pt x="677" y="88"/>
                    <a:pt x="677" y="89"/>
                    <a:pt x="677" y="89"/>
                  </a:cubicBezTo>
                  <a:cubicBezTo>
                    <a:pt x="677" y="90"/>
                    <a:pt x="676" y="91"/>
                    <a:pt x="676" y="92"/>
                  </a:cubicBezTo>
                  <a:cubicBezTo>
                    <a:pt x="674" y="93"/>
                    <a:pt x="672" y="93"/>
                    <a:pt x="670" y="92"/>
                  </a:cubicBezTo>
                  <a:cubicBezTo>
                    <a:pt x="670" y="92"/>
                    <a:pt x="670" y="91"/>
                    <a:pt x="669" y="91"/>
                  </a:cubicBezTo>
                  <a:cubicBezTo>
                    <a:pt x="669" y="90"/>
                    <a:pt x="668" y="90"/>
                    <a:pt x="666" y="90"/>
                  </a:cubicBezTo>
                  <a:cubicBezTo>
                    <a:pt x="664" y="90"/>
                    <a:pt x="662" y="91"/>
                    <a:pt x="662" y="91"/>
                  </a:cubicBezTo>
                  <a:cubicBezTo>
                    <a:pt x="661" y="93"/>
                    <a:pt x="659" y="94"/>
                    <a:pt x="657" y="94"/>
                  </a:cubicBezTo>
                  <a:cubicBezTo>
                    <a:pt x="656" y="94"/>
                    <a:pt x="655" y="94"/>
                    <a:pt x="654" y="93"/>
                  </a:cubicBezTo>
                  <a:cubicBezTo>
                    <a:pt x="654" y="93"/>
                    <a:pt x="654" y="92"/>
                    <a:pt x="653" y="92"/>
                  </a:cubicBezTo>
                  <a:cubicBezTo>
                    <a:pt x="651" y="92"/>
                    <a:pt x="650" y="93"/>
                    <a:pt x="648" y="93"/>
                  </a:cubicBezTo>
                  <a:cubicBezTo>
                    <a:pt x="645" y="93"/>
                    <a:pt x="642" y="94"/>
                    <a:pt x="639" y="94"/>
                  </a:cubicBezTo>
                  <a:cubicBezTo>
                    <a:pt x="631" y="94"/>
                    <a:pt x="614" y="95"/>
                    <a:pt x="610" y="96"/>
                  </a:cubicBezTo>
                  <a:cubicBezTo>
                    <a:pt x="608" y="97"/>
                    <a:pt x="607" y="99"/>
                    <a:pt x="606" y="101"/>
                  </a:cubicBezTo>
                  <a:cubicBezTo>
                    <a:pt x="606" y="102"/>
                    <a:pt x="606" y="103"/>
                    <a:pt x="607" y="104"/>
                  </a:cubicBezTo>
                  <a:cubicBezTo>
                    <a:pt x="611" y="108"/>
                    <a:pt x="609" y="111"/>
                    <a:pt x="608" y="112"/>
                  </a:cubicBezTo>
                  <a:cubicBezTo>
                    <a:pt x="608" y="113"/>
                    <a:pt x="608" y="113"/>
                    <a:pt x="608" y="114"/>
                  </a:cubicBezTo>
                  <a:cubicBezTo>
                    <a:pt x="609" y="115"/>
                    <a:pt x="617" y="119"/>
                    <a:pt x="621" y="120"/>
                  </a:cubicBezTo>
                  <a:cubicBezTo>
                    <a:pt x="625" y="120"/>
                    <a:pt x="629" y="123"/>
                    <a:pt x="630" y="126"/>
                  </a:cubicBezTo>
                  <a:cubicBezTo>
                    <a:pt x="631" y="129"/>
                    <a:pt x="631" y="132"/>
                    <a:pt x="629" y="134"/>
                  </a:cubicBezTo>
                  <a:cubicBezTo>
                    <a:pt x="629" y="135"/>
                    <a:pt x="627" y="136"/>
                    <a:pt x="624" y="136"/>
                  </a:cubicBezTo>
                  <a:cubicBezTo>
                    <a:pt x="619" y="136"/>
                    <a:pt x="612" y="132"/>
                    <a:pt x="607" y="128"/>
                  </a:cubicBezTo>
                  <a:cubicBezTo>
                    <a:pt x="602" y="124"/>
                    <a:pt x="588" y="122"/>
                    <a:pt x="583" y="122"/>
                  </a:cubicBezTo>
                  <a:cubicBezTo>
                    <a:pt x="579" y="122"/>
                    <a:pt x="578" y="120"/>
                    <a:pt x="578" y="119"/>
                  </a:cubicBezTo>
                  <a:cubicBezTo>
                    <a:pt x="577" y="118"/>
                    <a:pt x="577" y="118"/>
                    <a:pt x="575" y="118"/>
                  </a:cubicBezTo>
                  <a:cubicBezTo>
                    <a:pt x="573" y="118"/>
                    <a:pt x="571" y="119"/>
                    <a:pt x="569" y="120"/>
                  </a:cubicBezTo>
                  <a:cubicBezTo>
                    <a:pt x="570" y="120"/>
                    <a:pt x="570" y="120"/>
                    <a:pt x="570" y="120"/>
                  </a:cubicBezTo>
                  <a:cubicBezTo>
                    <a:pt x="572" y="120"/>
                    <a:pt x="574" y="120"/>
                    <a:pt x="575" y="121"/>
                  </a:cubicBezTo>
                  <a:cubicBezTo>
                    <a:pt x="575" y="122"/>
                    <a:pt x="575" y="123"/>
                    <a:pt x="574" y="124"/>
                  </a:cubicBezTo>
                  <a:cubicBezTo>
                    <a:pt x="576" y="124"/>
                    <a:pt x="577" y="124"/>
                    <a:pt x="579" y="125"/>
                  </a:cubicBezTo>
                  <a:cubicBezTo>
                    <a:pt x="582" y="126"/>
                    <a:pt x="582" y="128"/>
                    <a:pt x="582" y="129"/>
                  </a:cubicBezTo>
                  <a:cubicBezTo>
                    <a:pt x="581" y="131"/>
                    <a:pt x="578" y="132"/>
                    <a:pt x="575" y="132"/>
                  </a:cubicBezTo>
                  <a:cubicBezTo>
                    <a:pt x="572" y="132"/>
                    <a:pt x="570" y="131"/>
                    <a:pt x="568" y="130"/>
                  </a:cubicBezTo>
                  <a:cubicBezTo>
                    <a:pt x="567" y="129"/>
                    <a:pt x="565" y="129"/>
                    <a:pt x="564" y="129"/>
                  </a:cubicBezTo>
                  <a:cubicBezTo>
                    <a:pt x="561" y="129"/>
                    <a:pt x="559" y="131"/>
                    <a:pt x="558" y="132"/>
                  </a:cubicBezTo>
                  <a:cubicBezTo>
                    <a:pt x="558" y="133"/>
                    <a:pt x="564" y="140"/>
                    <a:pt x="572" y="141"/>
                  </a:cubicBezTo>
                  <a:cubicBezTo>
                    <a:pt x="578" y="142"/>
                    <a:pt x="580" y="143"/>
                    <a:pt x="581" y="145"/>
                  </a:cubicBezTo>
                  <a:cubicBezTo>
                    <a:pt x="581" y="146"/>
                    <a:pt x="582" y="146"/>
                    <a:pt x="583" y="147"/>
                  </a:cubicBezTo>
                  <a:cubicBezTo>
                    <a:pt x="586" y="148"/>
                    <a:pt x="586" y="149"/>
                    <a:pt x="586" y="150"/>
                  </a:cubicBezTo>
                  <a:cubicBezTo>
                    <a:pt x="586" y="153"/>
                    <a:pt x="583" y="154"/>
                    <a:pt x="580" y="154"/>
                  </a:cubicBezTo>
                  <a:cubicBezTo>
                    <a:pt x="580" y="154"/>
                    <a:pt x="580" y="154"/>
                    <a:pt x="580" y="154"/>
                  </a:cubicBezTo>
                  <a:cubicBezTo>
                    <a:pt x="578" y="154"/>
                    <a:pt x="574" y="152"/>
                    <a:pt x="571" y="150"/>
                  </a:cubicBezTo>
                  <a:cubicBezTo>
                    <a:pt x="569" y="149"/>
                    <a:pt x="568" y="148"/>
                    <a:pt x="566" y="147"/>
                  </a:cubicBezTo>
                  <a:cubicBezTo>
                    <a:pt x="565" y="146"/>
                    <a:pt x="564" y="146"/>
                    <a:pt x="562" y="146"/>
                  </a:cubicBezTo>
                  <a:cubicBezTo>
                    <a:pt x="560" y="146"/>
                    <a:pt x="559" y="146"/>
                    <a:pt x="557" y="146"/>
                  </a:cubicBezTo>
                  <a:cubicBezTo>
                    <a:pt x="556" y="146"/>
                    <a:pt x="554" y="147"/>
                    <a:pt x="553" y="147"/>
                  </a:cubicBezTo>
                  <a:cubicBezTo>
                    <a:pt x="551" y="147"/>
                    <a:pt x="548" y="146"/>
                    <a:pt x="547" y="145"/>
                  </a:cubicBezTo>
                  <a:cubicBezTo>
                    <a:pt x="544" y="143"/>
                    <a:pt x="545" y="140"/>
                    <a:pt x="546" y="139"/>
                  </a:cubicBezTo>
                  <a:cubicBezTo>
                    <a:pt x="546" y="138"/>
                    <a:pt x="546" y="138"/>
                    <a:pt x="546" y="138"/>
                  </a:cubicBezTo>
                  <a:cubicBezTo>
                    <a:pt x="542" y="134"/>
                    <a:pt x="547" y="127"/>
                    <a:pt x="548" y="124"/>
                  </a:cubicBezTo>
                  <a:cubicBezTo>
                    <a:pt x="549" y="122"/>
                    <a:pt x="549" y="120"/>
                    <a:pt x="549" y="117"/>
                  </a:cubicBezTo>
                  <a:cubicBezTo>
                    <a:pt x="548" y="115"/>
                    <a:pt x="546" y="113"/>
                    <a:pt x="545" y="113"/>
                  </a:cubicBezTo>
                  <a:cubicBezTo>
                    <a:pt x="544" y="113"/>
                    <a:pt x="544" y="113"/>
                    <a:pt x="544" y="113"/>
                  </a:cubicBezTo>
                  <a:cubicBezTo>
                    <a:pt x="544" y="113"/>
                    <a:pt x="544" y="114"/>
                    <a:pt x="544" y="114"/>
                  </a:cubicBezTo>
                  <a:cubicBezTo>
                    <a:pt x="546" y="117"/>
                    <a:pt x="545" y="124"/>
                    <a:pt x="541" y="128"/>
                  </a:cubicBezTo>
                  <a:cubicBezTo>
                    <a:pt x="539" y="131"/>
                    <a:pt x="535" y="132"/>
                    <a:pt x="532" y="133"/>
                  </a:cubicBezTo>
                  <a:cubicBezTo>
                    <a:pt x="530" y="134"/>
                    <a:pt x="529" y="134"/>
                    <a:pt x="528" y="135"/>
                  </a:cubicBezTo>
                  <a:cubicBezTo>
                    <a:pt x="528" y="137"/>
                    <a:pt x="526" y="138"/>
                    <a:pt x="524" y="139"/>
                  </a:cubicBezTo>
                  <a:cubicBezTo>
                    <a:pt x="524" y="140"/>
                    <a:pt x="524" y="140"/>
                    <a:pt x="523" y="140"/>
                  </a:cubicBezTo>
                  <a:cubicBezTo>
                    <a:pt x="526" y="143"/>
                    <a:pt x="535" y="153"/>
                    <a:pt x="536" y="156"/>
                  </a:cubicBezTo>
                  <a:cubicBezTo>
                    <a:pt x="537" y="158"/>
                    <a:pt x="535" y="161"/>
                    <a:pt x="533" y="165"/>
                  </a:cubicBezTo>
                  <a:cubicBezTo>
                    <a:pt x="531" y="169"/>
                    <a:pt x="529" y="173"/>
                    <a:pt x="530" y="175"/>
                  </a:cubicBezTo>
                  <a:cubicBezTo>
                    <a:pt x="530" y="179"/>
                    <a:pt x="530" y="181"/>
                    <a:pt x="530" y="183"/>
                  </a:cubicBezTo>
                  <a:cubicBezTo>
                    <a:pt x="529" y="185"/>
                    <a:pt x="529" y="185"/>
                    <a:pt x="530" y="186"/>
                  </a:cubicBezTo>
                  <a:cubicBezTo>
                    <a:pt x="530" y="186"/>
                    <a:pt x="530" y="187"/>
                    <a:pt x="531" y="187"/>
                  </a:cubicBezTo>
                  <a:cubicBezTo>
                    <a:pt x="532" y="187"/>
                    <a:pt x="532" y="186"/>
                    <a:pt x="533" y="186"/>
                  </a:cubicBezTo>
                  <a:cubicBezTo>
                    <a:pt x="535" y="186"/>
                    <a:pt x="536" y="186"/>
                    <a:pt x="538" y="187"/>
                  </a:cubicBezTo>
                  <a:cubicBezTo>
                    <a:pt x="538" y="187"/>
                    <a:pt x="540" y="186"/>
                    <a:pt x="543" y="186"/>
                  </a:cubicBezTo>
                  <a:cubicBezTo>
                    <a:pt x="545" y="185"/>
                    <a:pt x="547" y="184"/>
                    <a:pt x="550" y="184"/>
                  </a:cubicBezTo>
                  <a:cubicBezTo>
                    <a:pt x="555" y="183"/>
                    <a:pt x="565" y="187"/>
                    <a:pt x="570" y="190"/>
                  </a:cubicBezTo>
                  <a:cubicBezTo>
                    <a:pt x="571" y="191"/>
                    <a:pt x="572" y="191"/>
                    <a:pt x="572" y="191"/>
                  </a:cubicBezTo>
                  <a:cubicBezTo>
                    <a:pt x="576" y="193"/>
                    <a:pt x="576" y="196"/>
                    <a:pt x="577" y="198"/>
                  </a:cubicBezTo>
                  <a:cubicBezTo>
                    <a:pt x="577" y="199"/>
                    <a:pt x="577" y="200"/>
                    <a:pt x="577" y="201"/>
                  </a:cubicBezTo>
                  <a:cubicBezTo>
                    <a:pt x="580" y="204"/>
                    <a:pt x="577" y="206"/>
                    <a:pt x="575" y="207"/>
                  </a:cubicBezTo>
                  <a:cubicBezTo>
                    <a:pt x="574" y="208"/>
                    <a:pt x="573" y="209"/>
                    <a:pt x="573" y="210"/>
                  </a:cubicBezTo>
                  <a:cubicBezTo>
                    <a:pt x="573" y="212"/>
                    <a:pt x="578" y="214"/>
                    <a:pt x="581" y="215"/>
                  </a:cubicBezTo>
                  <a:cubicBezTo>
                    <a:pt x="584" y="216"/>
                    <a:pt x="585" y="217"/>
                    <a:pt x="585" y="218"/>
                  </a:cubicBezTo>
                  <a:cubicBezTo>
                    <a:pt x="586" y="219"/>
                    <a:pt x="586" y="219"/>
                    <a:pt x="586" y="219"/>
                  </a:cubicBezTo>
                  <a:cubicBezTo>
                    <a:pt x="585" y="220"/>
                    <a:pt x="585" y="220"/>
                    <a:pt x="585" y="220"/>
                  </a:cubicBezTo>
                  <a:cubicBezTo>
                    <a:pt x="584" y="221"/>
                    <a:pt x="583" y="221"/>
                    <a:pt x="581" y="221"/>
                  </a:cubicBezTo>
                  <a:cubicBezTo>
                    <a:pt x="578" y="221"/>
                    <a:pt x="573" y="221"/>
                    <a:pt x="570" y="220"/>
                  </a:cubicBezTo>
                  <a:cubicBezTo>
                    <a:pt x="567" y="218"/>
                    <a:pt x="566" y="215"/>
                    <a:pt x="565" y="213"/>
                  </a:cubicBezTo>
                  <a:cubicBezTo>
                    <a:pt x="565" y="213"/>
                    <a:pt x="564" y="212"/>
                    <a:pt x="564" y="212"/>
                  </a:cubicBezTo>
                  <a:cubicBezTo>
                    <a:pt x="563" y="211"/>
                    <a:pt x="564" y="208"/>
                    <a:pt x="565" y="206"/>
                  </a:cubicBezTo>
                  <a:cubicBezTo>
                    <a:pt x="566" y="205"/>
                    <a:pt x="566" y="203"/>
                    <a:pt x="567" y="202"/>
                  </a:cubicBezTo>
                  <a:cubicBezTo>
                    <a:pt x="567" y="201"/>
                    <a:pt x="565" y="200"/>
                    <a:pt x="564" y="199"/>
                  </a:cubicBezTo>
                  <a:cubicBezTo>
                    <a:pt x="563" y="198"/>
                    <a:pt x="562" y="197"/>
                    <a:pt x="561" y="196"/>
                  </a:cubicBezTo>
                  <a:cubicBezTo>
                    <a:pt x="559" y="193"/>
                    <a:pt x="557" y="192"/>
                    <a:pt x="557" y="192"/>
                  </a:cubicBezTo>
                  <a:cubicBezTo>
                    <a:pt x="555" y="193"/>
                    <a:pt x="554" y="193"/>
                    <a:pt x="553" y="193"/>
                  </a:cubicBezTo>
                  <a:cubicBezTo>
                    <a:pt x="549" y="194"/>
                    <a:pt x="542" y="195"/>
                    <a:pt x="540" y="197"/>
                  </a:cubicBezTo>
                  <a:cubicBezTo>
                    <a:pt x="538" y="199"/>
                    <a:pt x="541" y="207"/>
                    <a:pt x="542" y="210"/>
                  </a:cubicBezTo>
                  <a:cubicBezTo>
                    <a:pt x="544" y="214"/>
                    <a:pt x="540" y="217"/>
                    <a:pt x="537" y="220"/>
                  </a:cubicBezTo>
                  <a:cubicBezTo>
                    <a:pt x="536" y="221"/>
                    <a:pt x="534" y="223"/>
                    <a:pt x="533" y="224"/>
                  </a:cubicBezTo>
                  <a:cubicBezTo>
                    <a:pt x="534" y="228"/>
                    <a:pt x="530" y="230"/>
                    <a:pt x="526" y="233"/>
                  </a:cubicBezTo>
                  <a:cubicBezTo>
                    <a:pt x="524" y="234"/>
                    <a:pt x="524" y="234"/>
                    <a:pt x="524" y="234"/>
                  </a:cubicBezTo>
                  <a:cubicBezTo>
                    <a:pt x="523" y="234"/>
                    <a:pt x="522" y="234"/>
                    <a:pt x="522" y="235"/>
                  </a:cubicBezTo>
                  <a:cubicBezTo>
                    <a:pt x="517" y="237"/>
                    <a:pt x="514" y="238"/>
                    <a:pt x="515" y="241"/>
                  </a:cubicBezTo>
                  <a:cubicBezTo>
                    <a:pt x="515" y="242"/>
                    <a:pt x="514" y="243"/>
                    <a:pt x="513" y="244"/>
                  </a:cubicBezTo>
                  <a:cubicBezTo>
                    <a:pt x="513" y="245"/>
                    <a:pt x="511" y="245"/>
                    <a:pt x="510" y="245"/>
                  </a:cubicBezTo>
                  <a:cubicBezTo>
                    <a:pt x="507" y="245"/>
                    <a:pt x="504" y="244"/>
                    <a:pt x="501" y="242"/>
                  </a:cubicBezTo>
                  <a:cubicBezTo>
                    <a:pt x="500" y="242"/>
                    <a:pt x="498" y="242"/>
                    <a:pt x="496" y="243"/>
                  </a:cubicBezTo>
                  <a:cubicBezTo>
                    <a:pt x="494" y="243"/>
                    <a:pt x="492" y="244"/>
                    <a:pt x="490" y="244"/>
                  </a:cubicBezTo>
                  <a:cubicBezTo>
                    <a:pt x="489" y="244"/>
                    <a:pt x="489" y="244"/>
                    <a:pt x="489" y="244"/>
                  </a:cubicBezTo>
                  <a:cubicBezTo>
                    <a:pt x="486" y="244"/>
                    <a:pt x="485" y="242"/>
                    <a:pt x="483" y="241"/>
                  </a:cubicBezTo>
                  <a:cubicBezTo>
                    <a:pt x="482" y="240"/>
                    <a:pt x="482" y="240"/>
                    <a:pt x="481" y="241"/>
                  </a:cubicBezTo>
                  <a:cubicBezTo>
                    <a:pt x="478" y="242"/>
                    <a:pt x="475" y="241"/>
                    <a:pt x="474" y="239"/>
                  </a:cubicBezTo>
                  <a:cubicBezTo>
                    <a:pt x="473" y="237"/>
                    <a:pt x="472" y="235"/>
                    <a:pt x="473" y="233"/>
                  </a:cubicBezTo>
                  <a:cubicBezTo>
                    <a:pt x="474" y="232"/>
                    <a:pt x="475" y="231"/>
                    <a:pt x="477" y="231"/>
                  </a:cubicBezTo>
                  <a:cubicBezTo>
                    <a:pt x="479" y="231"/>
                    <a:pt x="482" y="233"/>
                    <a:pt x="483" y="235"/>
                  </a:cubicBezTo>
                  <a:cubicBezTo>
                    <a:pt x="483" y="235"/>
                    <a:pt x="484" y="234"/>
                    <a:pt x="486" y="233"/>
                  </a:cubicBezTo>
                  <a:cubicBezTo>
                    <a:pt x="489" y="232"/>
                    <a:pt x="491" y="233"/>
                    <a:pt x="492" y="234"/>
                  </a:cubicBezTo>
                  <a:cubicBezTo>
                    <a:pt x="492" y="235"/>
                    <a:pt x="493" y="235"/>
                    <a:pt x="494" y="236"/>
                  </a:cubicBezTo>
                  <a:cubicBezTo>
                    <a:pt x="495" y="236"/>
                    <a:pt x="496" y="236"/>
                    <a:pt x="496" y="236"/>
                  </a:cubicBezTo>
                  <a:cubicBezTo>
                    <a:pt x="496" y="235"/>
                    <a:pt x="497" y="233"/>
                    <a:pt x="500" y="233"/>
                  </a:cubicBezTo>
                  <a:cubicBezTo>
                    <a:pt x="500" y="233"/>
                    <a:pt x="500" y="233"/>
                    <a:pt x="501" y="233"/>
                  </a:cubicBezTo>
                  <a:cubicBezTo>
                    <a:pt x="500" y="233"/>
                    <a:pt x="500" y="232"/>
                    <a:pt x="500" y="231"/>
                  </a:cubicBezTo>
                  <a:cubicBezTo>
                    <a:pt x="501" y="229"/>
                    <a:pt x="504" y="228"/>
                    <a:pt x="506" y="227"/>
                  </a:cubicBezTo>
                  <a:cubicBezTo>
                    <a:pt x="507" y="227"/>
                    <a:pt x="507" y="227"/>
                    <a:pt x="507" y="227"/>
                  </a:cubicBezTo>
                  <a:cubicBezTo>
                    <a:pt x="507" y="227"/>
                    <a:pt x="507" y="226"/>
                    <a:pt x="507" y="225"/>
                  </a:cubicBezTo>
                  <a:cubicBezTo>
                    <a:pt x="508" y="224"/>
                    <a:pt x="508" y="222"/>
                    <a:pt x="510" y="221"/>
                  </a:cubicBezTo>
                  <a:cubicBezTo>
                    <a:pt x="510" y="221"/>
                    <a:pt x="510" y="221"/>
                    <a:pt x="510" y="220"/>
                  </a:cubicBezTo>
                  <a:cubicBezTo>
                    <a:pt x="511" y="219"/>
                    <a:pt x="511" y="217"/>
                    <a:pt x="514" y="217"/>
                  </a:cubicBezTo>
                  <a:cubicBezTo>
                    <a:pt x="514" y="217"/>
                    <a:pt x="515" y="216"/>
                    <a:pt x="515" y="216"/>
                  </a:cubicBezTo>
                  <a:cubicBezTo>
                    <a:pt x="516" y="215"/>
                    <a:pt x="517" y="213"/>
                    <a:pt x="519" y="213"/>
                  </a:cubicBezTo>
                  <a:cubicBezTo>
                    <a:pt x="519" y="213"/>
                    <a:pt x="520" y="213"/>
                    <a:pt x="520" y="212"/>
                  </a:cubicBezTo>
                  <a:cubicBezTo>
                    <a:pt x="520" y="212"/>
                    <a:pt x="520" y="211"/>
                    <a:pt x="520" y="211"/>
                  </a:cubicBezTo>
                  <a:cubicBezTo>
                    <a:pt x="519" y="210"/>
                    <a:pt x="519" y="208"/>
                    <a:pt x="519" y="206"/>
                  </a:cubicBezTo>
                  <a:cubicBezTo>
                    <a:pt x="520" y="204"/>
                    <a:pt x="522" y="201"/>
                    <a:pt x="524" y="201"/>
                  </a:cubicBezTo>
                  <a:cubicBezTo>
                    <a:pt x="524" y="200"/>
                    <a:pt x="524" y="200"/>
                    <a:pt x="524" y="200"/>
                  </a:cubicBezTo>
                  <a:cubicBezTo>
                    <a:pt x="524" y="200"/>
                    <a:pt x="524" y="200"/>
                    <a:pt x="524" y="200"/>
                  </a:cubicBezTo>
                  <a:cubicBezTo>
                    <a:pt x="523" y="199"/>
                    <a:pt x="523" y="199"/>
                    <a:pt x="523" y="199"/>
                  </a:cubicBezTo>
                  <a:cubicBezTo>
                    <a:pt x="518" y="196"/>
                    <a:pt x="513" y="192"/>
                    <a:pt x="514" y="188"/>
                  </a:cubicBezTo>
                  <a:cubicBezTo>
                    <a:pt x="514" y="187"/>
                    <a:pt x="514" y="185"/>
                    <a:pt x="514" y="183"/>
                  </a:cubicBezTo>
                  <a:cubicBezTo>
                    <a:pt x="513" y="181"/>
                    <a:pt x="513" y="178"/>
                    <a:pt x="514" y="176"/>
                  </a:cubicBezTo>
                  <a:cubicBezTo>
                    <a:pt x="514" y="175"/>
                    <a:pt x="514" y="170"/>
                    <a:pt x="514" y="168"/>
                  </a:cubicBezTo>
                  <a:cubicBezTo>
                    <a:pt x="513" y="167"/>
                    <a:pt x="513" y="167"/>
                    <a:pt x="513" y="167"/>
                  </a:cubicBezTo>
                  <a:cubicBezTo>
                    <a:pt x="513" y="165"/>
                    <a:pt x="514" y="162"/>
                    <a:pt x="515" y="160"/>
                  </a:cubicBezTo>
                  <a:cubicBezTo>
                    <a:pt x="515" y="158"/>
                    <a:pt x="516" y="157"/>
                    <a:pt x="516" y="154"/>
                  </a:cubicBezTo>
                  <a:cubicBezTo>
                    <a:pt x="517" y="150"/>
                    <a:pt x="511" y="145"/>
                    <a:pt x="508" y="144"/>
                  </a:cubicBezTo>
                  <a:cubicBezTo>
                    <a:pt x="506" y="143"/>
                    <a:pt x="506" y="141"/>
                    <a:pt x="506" y="140"/>
                  </a:cubicBezTo>
                  <a:cubicBezTo>
                    <a:pt x="505" y="138"/>
                    <a:pt x="507" y="135"/>
                    <a:pt x="511" y="132"/>
                  </a:cubicBezTo>
                  <a:cubicBezTo>
                    <a:pt x="515" y="128"/>
                    <a:pt x="516" y="117"/>
                    <a:pt x="516" y="114"/>
                  </a:cubicBezTo>
                  <a:cubicBezTo>
                    <a:pt x="515" y="113"/>
                    <a:pt x="508" y="111"/>
                    <a:pt x="504" y="111"/>
                  </a:cubicBezTo>
                  <a:cubicBezTo>
                    <a:pt x="504" y="111"/>
                    <a:pt x="504" y="111"/>
                    <a:pt x="504" y="111"/>
                  </a:cubicBezTo>
                  <a:cubicBezTo>
                    <a:pt x="500" y="112"/>
                    <a:pt x="485" y="111"/>
                    <a:pt x="482" y="110"/>
                  </a:cubicBezTo>
                  <a:cubicBezTo>
                    <a:pt x="480" y="110"/>
                    <a:pt x="479" y="112"/>
                    <a:pt x="478" y="114"/>
                  </a:cubicBezTo>
                  <a:cubicBezTo>
                    <a:pt x="478" y="116"/>
                    <a:pt x="478" y="116"/>
                    <a:pt x="478" y="116"/>
                  </a:cubicBezTo>
                  <a:cubicBezTo>
                    <a:pt x="477" y="117"/>
                    <a:pt x="477" y="118"/>
                    <a:pt x="476" y="119"/>
                  </a:cubicBezTo>
                  <a:cubicBezTo>
                    <a:pt x="474" y="122"/>
                    <a:pt x="472" y="126"/>
                    <a:pt x="470" y="131"/>
                  </a:cubicBezTo>
                  <a:cubicBezTo>
                    <a:pt x="468" y="139"/>
                    <a:pt x="460" y="142"/>
                    <a:pt x="456" y="143"/>
                  </a:cubicBezTo>
                  <a:cubicBezTo>
                    <a:pt x="455" y="144"/>
                    <a:pt x="455" y="144"/>
                    <a:pt x="454" y="144"/>
                  </a:cubicBezTo>
                  <a:cubicBezTo>
                    <a:pt x="452" y="145"/>
                    <a:pt x="451" y="147"/>
                    <a:pt x="450" y="149"/>
                  </a:cubicBezTo>
                  <a:cubicBezTo>
                    <a:pt x="450" y="150"/>
                    <a:pt x="450" y="150"/>
                    <a:pt x="450" y="151"/>
                  </a:cubicBezTo>
                  <a:cubicBezTo>
                    <a:pt x="451" y="152"/>
                    <a:pt x="451" y="151"/>
                    <a:pt x="452" y="151"/>
                  </a:cubicBezTo>
                  <a:cubicBezTo>
                    <a:pt x="454" y="151"/>
                    <a:pt x="455" y="151"/>
                    <a:pt x="456" y="152"/>
                  </a:cubicBezTo>
                  <a:cubicBezTo>
                    <a:pt x="457" y="152"/>
                    <a:pt x="457" y="153"/>
                    <a:pt x="458" y="155"/>
                  </a:cubicBezTo>
                  <a:cubicBezTo>
                    <a:pt x="458" y="157"/>
                    <a:pt x="457" y="162"/>
                    <a:pt x="455" y="163"/>
                  </a:cubicBezTo>
                  <a:cubicBezTo>
                    <a:pt x="455" y="164"/>
                    <a:pt x="455" y="164"/>
                    <a:pt x="456" y="164"/>
                  </a:cubicBezTo>
                  <a:cubicBezTo>
                    <a:pt x="456" y="165"/>
                    <a:pt x="457" y="168"/>
                    <a:pt x="454" y="170"/>
                  </a:cubicBezTo>
                  <a:cubicBezTo>
                    <a:pt x="452" y="171"/>
                    <a:pt x="451" y="173"/>
                    <a:pt x="451" y="174"/>
                  </a:cubicBezTo>
                  <a:cubicBezTo>
                    <a:pt x="451" y="174"/>
                    <a:pt x="451" y="174"/>
                    <a:pt x="451" y="174"/>
                  </a:cubicBezTo>
                  <a:cubicBezTo>
                    <a:pt x="451" y="175"/>
                    <a:pt x="454" y="176"/>
                    <a:pt x="456" y="176"/>
                  </a:cubicBezTo>
                  <a:cubicBezTo>
                    <a:pt x="459" y="177"/>
                    <a:pt x="462" y="178"/>
                    <a:pt x="463" y="179"/>
                  </a:cubicBezTo>
                  <a:cubicBezTo>
                    <a:pt x="466" y="180"/>
                    <a:pt x="467" y="183"/>
                    <a:pt x="467" y="185"/>
                  </a:cubicBezTo>
                  <a:cubicBezTo>
                    <a:pt x="468" y="186"/>
                    <a:pt x="468" y="187"/>
                    <a:pt x="469" y="189"/>
                  </a:cubicBezTo>
                  <a:cubicBezTo>
                    <a:pt x="470" y="190"/>
                    <a:pt x="471" y="190"/>
                    <a:pt x="472" y="190"/>
                  </a:cubicBezTo>
                  <a:cubicBezTo>
                    <a:pt x="473" y="190"/>
                    <a:pt x="475" y="190"/>
                    <a:pt x="476" y="192"/>
                  </a:cubicBezTo>
                  <a:cubicBezTo>
                    <a:pt x="477" y="193"/>
                    <a:pt x="476" y="195"/>
                    <a:pt x="475" y="198"/>
                  </a:cubicBezTo>
                  <a:cubicBezTo>
                    <a:pt x="474" y="200"/>
                    <a:pt x="470" y="206"/>
                    <a:pt x="467" y="206"/>
                  </a:cubicBezTo>
                  <a:cubicBezTo>
                    <a:pt x="467" y="206"/>
                    <a:pt x="467" y="206"/>
                    <a:pt x="467" y="206"/>
                  </a:cubicBezTo>
                  <a:cubicBezTo>
                    <a:pt x="465" y="206"/>
                    <a:pt x="462" y="204"/>
                    <a:pt x="456" y="198"/>
                  </a:cubicBezTo>
                  <a:cubicBezTo>
                    <a:pt x="454" y="197"/>
                    <a:pt x="453" y="196"/>
                    <a:pt x="452" y="195"/>
                  </a:cubicBezTo>
                  <a:cubicBezTo>
                    <a:pt x="451" y="194"/>
                    <a:pt x="447" y="193"/>
                    <a:pt x="444" y="191"/>
                  </a:cubicBezTo>
                  <a:cubicBezTo>
                    <a:pt x="440" y="190"/>
                    <a:pt x="437" y="189"/>
                    <a:pt x="434" y="188"/>
                  </a:cubicBezTo>
                  <a:cubicBezTo>
                    <a:pt x="432" y="186"/>
                    <a:pt x="430" y="186"/>
                    <a:pt x="428" y="185"/>
                  </a:cubicBezTo>
                  <a:cubicBezTo>
                    <a:pt x="426" y="185"/>
                    <a:pt x="423" y="184"/>
                    <a:pt x="419" y="181"/>
                  </a:cubicBezTo>
                  <a:cubicBezTo>
                    <a:pt x="414" y="178"/>
                    <a:pt x="410" y="176"/>
                    <a:pt x="401" y="176"/>
                  </a:cubicBezTo>
                  <a:cubicBezTo>
                    <a:pt x="398" y="176"/>
                    <a:pt x="398" y="176"/>
                    <a:pt x="398" y="176"/>
                  </a:cubicBezTo>
                  <a:cubicBezTo>
                    <a:pt x="393" y="176"/>
                    <a:pt x="388" y="175"/>
                    <a:pt x="385" y="175"/>
                  </a:cubicBezTo>
                  <a:cubicBezTo>
                    <a:pt x="382" y="174"/>
                    <a:pt x="380" y="174"/>
                    <a:pt x="379" y="174"/>
                  </a:cubicBezTo>
                  <a:cubicBezTo>
                    <a:pt x="376" y="175"/>
                    <a:pt x="375" y="173"/>
                    <a:pt x="374" y="172"/>
                  </a:cubicBezTo>
                  <a:cubicBezTo>
                    <a:pt x="373" y="170"/>
                    <a:pt x="372" y="169"/>
                    <a:pt x="370" y="168"/>
                  </a:cubicBezTo>
                  <a:cubicBezTo>
                    <a:pt x="368" y="167"/>
                    <a:pt x="366" y="166"/>
                    <a:pt x="365" y="165"/>
                  </a:cubicBezTo>
                  <a:cubicBezTo>
                    <a:pt x="362" y="164"/>
                    <a:pt x="359" y="163"/>
                    <a:pt x="358" y="163"/>
                  </a:cubicBezTo>
                  <a:cubicBezTo>
                    <a:pt x="357" y="164"/>
                    <a:pt x="357" y="165"/>
                    <a:pt x="357" y="166"/>
                  </a:cubicBezTo>
                  <a:cubicBezTo>
                    <a:pt x="357" y="167"/>
                    <a:pt x="358" y="169"/>
                    <a:pt x="360" y="169"/>
                  </a:cubicBezTo>
                  <a:cubicBezTo>
                    <a:pt x="363" y="169"/>
                    <a:pt x="365" y="170"/>
                    <a:pt x="365" y="172"/>
                  </a:cubicBezTo>
                  <a:cubicBezTo>
                    <a:pt x="366" y="172"/>
                    <a:pt x="366" y="172"/>
                    <a:pt x="368" y="172"/>
                  </a:cubicBezTo>
                  <a:cubicBezTo>
                    <a:pt x="372" y="172"/>
                    <a:pt x="374" y="173"/>
                    <a:pt x="376" y="174"/>
                  </a:cubicBezTo>
                  <a:cubicBezTo>
                    <a:pt x="377" y="176"/>
                    <a:pt x="378" y="177"/>
                    <a:pt x="378" y="180"/>
                  </a:cubicBezTo>
                  <a:cubicBezTo>
                    <a:pt x="377" y="182"/>
                    <a:pt x="380" y="186"/>
                    <a:pt x="382" y="187"/>
                  </a:cubicBezTo>
                  <a:cubicBezTo>
                    <a:pt x="384" y="189"/>
                    <a:pt x="384" y="191"/>
                    <a:pt x="384" y="193"/>
                  </a:cubicBezTo>
                  <a:cubicBezTo>
                    <a:pt x="383" y="195"/>
                    <a:pt x="380" y="197"/>
                    <a:pt x="377" y="197"/>
                  </a:cubicBezTo>
                  <a:cubicBezTo>
                    <a:pt x="373" y="197"/>
                    <a:pt x="372" y="197"/>
                    <a:pt x="371" y="198"/>
                  </a:cubicBezTo>
                  <a:cubicBezTo>
                    <a:pt x="373" y="200"/>
                    <a:pt x="372" y="201"/>
                    <a:pt x="372" y="202"/>
                  </a:cubicBezTo>
                  <a:cubicBezTo>
                    <a:pt x="371" y="203"/>
                    <a:pt x="370" y="204"/>
                    <a:pt x="368" y="204"/>
                  </a:cubicBezTo>
                  <a:cubicBezTo>
                    <a:pt x="366" y="204"/>
                    <a:pt x="365" y="204"/>
                    <a:pt x="363" y="203"/>
                  </a:cubicBezTo>
                  <a:cubicBezTo>
                    <a:pt x="361" y="202"/>
                    <a:pt x="360" y="201"/>
                    <a:pt x="359" y="199"/>
                  </a:cubicBezTo>
                  <a:cubicBezTo>
                    <a:pt x="359" y="197"/>
                    <a:pt x="360" y="195"/>
                    <a:pt x="362" y="194"/>
                  </a:cubicBezTo>
                  <a:cubicBezTo>
                    <a:pt x="361" y="193"/>
                    <a:pt x="359" y="192"/>
                    <a:pt x="356" y="191"/>
                  </a:cubicBezTo>
                  <a:cubicBezTo>
                    <a:pt x="355" y="191"/>
                    <a:pt x="349" y="195"/>
                    <a:pt x="346" y="197"/>
                  </a:cubicBezTo>
                  <a:cubicBezTo>
                    <a:pt x="343" y="198"/>
                    <a:pt x="342" y="199"/>
                    <a:pt x="340" y="200"/>
                  </a:cubicBezTo>
                  <a:cubicBezTo>
                    <a:pt x="339" y="200"/>
                    <a:pt x="336" y="200"/>
                    <a:pt x="333" y="200"/>
                  </a:cubicBezTo>
                  <a:cubicBezTo>
                    <a:pt x="329" y="199"/>
                    <a:pt x="325" y="199"/>
                    <a:pt x="321" y="200"/>
                  </a:cubicBezTo>
                  <a:cubicBezTo>
                    <a:pt x="317" y="201"/>
                    <a:pt x="316" y="203"/>
                    <a:pt x="315" y="205"/>
                  </a:cubicBezTo>
                  <a:cubicBezTo>
                    <a:pt x="313" y="206"/>
                    <a:pt x="312" y="208"/>
                    <a:pt x="310" y="208"/>
                  </a:cubicBezTo>
                  <a:cubicBezTo>
                    <a:pt x="309" y="207"/>
                    <a:pt x="307" y="207"/>
                    <a:pt x="305" y="207"/>
                  </a:cubicBezTo>
                  <a:cubicBezTo>
                    <a:pt x="304" y="207"/>
                    <a:pt x="303" y="208"/>
                    <a:pt x="302" y="208"/>
                  </a:cubicBezTo>
                  <a:cubicBezTo>
                    <a:pt x="298" y="208"/>
                    <a:pt x="295" y="207"/>
                    <a:pt x="294" y="206"/>
                  </a:cubicBezTo>
                  <a:cubicBezTo>
                    <a:pt x="291" y="205"/>
                    <a:pt x="291" y="203"/>
                    <a:pt x="291" y="202"/>
                  </a:cubicBezTo>
                  <a:cubicBezTo>
                    <a:pt x="292" y="200"/>
                    <a:pt x="294" y="199"/>
                    <a:pt x="297" y="199"/>
                  </a:cubicBezTo>
                  <a:cubicBezTo>
                    <a:pt x="298" y="199"/>
                    <a:pt x="298" y="199"/>
                    <a:pt x="298" y="199"/>
                  </a:cubicBezTo>
                  <a:cubicBezTo>
                    <a:pt x="299" y="199"/>
                    <a:pt x="299" y="199"/>
                    <a:pt x="299" y="199"/>
                  </a:cubicBezTo>
                  <a:cubicBezTo>
                    <a:pt x="299" y="199"/>
                    <a:pt x="299" y="199"/>
                    <a:pt x="299" y="199"/>
                  </a:cubicBezTo>
                  <a:cubicBezTo>
                    <a:pt x="297" y="197"/>
                    <a:pt x="298" y="194"/>
                    <a:pt x="300" y="192"/>
                  </a:cubicBezTo>
                  <a:cubicBezTo>
                    <a:pt x="296" y="193"/>
                    <a:pt x="290" y="196"/>
                    <a:pt x="289" y="196"/>
                  </a:cubicBezTo>
                  <a:cubicBezTo>
                    <a:pt x="289" y="197"/>
                    <a:pt x="289" y="197"/>
                    <a:pt x="289" y="198"/>
                  </a:cubicBezTo>
                  <a:cubicBezTo>
                    <a:pt x="289" y="200"/>
                    <a:pt x="289" y="202"/>
                    <a:pt x="286" y="203"/>
                  </a:cubicBezTo>
                  <a:cubicBezTo>
                    <a:pt x="286" y="203"/>
                    <a:pt x="285" y="204"/>
                    <a:pt x="284" y="204"/>
                  </a:cubicBezTo>
                  <a:cubicBezTo>
                    <a:pt x="283" y="204"/>
                    <a:pt x="282" y="202"/>
                    <a:pt x="281" y="201"/>
                  </a:cubicBezTo>
                  <a:cubicBezTo>
                    <a:pt x="281" y="201"/>
                    <a:pt x="280" y="200"/>
                    <a:pt x="280" y="200"/>
                  </a:cubicBezTo>
                  <a:cubicBezTo>
                    <a:pt x="280" y="200"/>
                    <a:pt x="280" y="200"/>
                    <a:pt x="279" y="200"/>
                  </a:cubicBezTo>
                  <a:cubicBezTo>
                    <a:pt x="274" y="200"/>
                    <a:pt x="259" y="204"/>
                    <a:pt x="256" y="207"/>
                  </a:cubicBezTo>
                  <a:cubicBezTo>
                    <a:pt x="254" y="210"/>
                    <a:pt x="251" y="211"/>
                    <a:pt x="248" y="212"/>
                  </a:cubicBezTo>
                  <a:cubicBezTo>
                    <a:pt x="247" y="212"/>
                    <a:pt x="246" y="213"/>
                    <a:pt x="246" y="213"/>
                  </a:cubicBezTo>
                  <a:cubicBezTo>
                    <a:pt x="245" y="216"/>
                    <a:pt x="242" y="216"/>
                    <a:pt x="238" y="217"/>
                  </a:cubicBezTo>
                  <a:cubicBezTo>
                    <a:pt x="236" y="217"/>
                    <a:pt x="233" y="218"/>
                    <a:pt x="232" y="218"/>
                  </a:cubicBezTo>
                  <a:cubicBezTo>
                    <a:pt x="231" y="219"/>
                    <a:pt x="231" y="221"/>
                    <a:pt x="231" y="223"/>
                  </a:cubicBezTo>
                  <a:cubicBezTo>
                    <a:pt x="231" y="225"/>
                    <a:pt x="231" y="227"/>
                    <a:pt x="231" y="229"/>
                  </a:cubicBezTo>
                  <a:cubicBezTo>
                    <a:pt x="230" y="232"/>
                    <a:pt x="224" y="233"/>
                    <a:pt x="216" y="233"/>
                  </a:cubicBezTo>
                  <a:cubicBezTo>
                    <a:pt x="211" y="233"/>
                    <a:pt x="211" y="233"/>
                    <a:pt x="211" y="233"/>
                  </a:cubicBezTo>
                  <a:cubicBezTo>
                    <a:pt x="211" y="233"/>
                    <a:pt x="210" y="233"/>
                    <a:pt x="210" y="233"/>
                  </a:cubicBezTo>
                  <a:cubicBezTo>
                    <a:pt x="210" y="233"/>
                    <a:pt x="210" y="233"/>
                    <a:pt x="210" y="233"/>
                  </a:cubicBezTo>
                  <a:cubicBezTo>
                    <a:pt x="206" y="233"/>
                    <a:pt x="204" y="230"/>
                    <a:pt x="203" y="227"/>
                  </a:cubicBezTo>
                  <a:cubicBezTo>
                    <a:pt x="202" y="226"/>
                    <a:pt x="201" y="224"/>
                    <a:pt x="200" y="224"/>
                  </a:cubicBezTo>
                  <a:cubicBezTo>
                    <a:pt x="199" y="224"/>
                    <a:pt x="198" y="223"/>
                    <a:pt x="197" y="222"/>
                  </a:cubicBezTo>
                  <a:cubicBezTo>
                    <a:pt x="196" y="220"/>
                    <a:pt x="197" y="218"/>
                    <a:pt x="199" y="214"/>
                  </a:cubicBezTo>
                  <a:cubicBezTo>
                    <a:pt x="200" y="212"/>
                    <a:pt x="201" y="212"/>
                    <a:pt x="203" y="212"/>
                  </a:cubicBezTo>
                  <a:cubicBezTo>
                    <a:pt x="204" y="212"/>
                    <a:pt x="205" y="212"/>
                    <a:pt x="207" y="210"/>
                  </a:cubicBezTo>
                  <a:cubicBezTo>
                    <a:pt x="210" y="209"/>
                    <a:pt x="213" y="209"/>
                    <a:pt x="215" y="210"/>
                  </a:cubicBezTo>
                  <a:cubicBezTo>
                    <a:pt x="215" y="210"/>
                    <a:pt x="215" y="210"/>
                    <a:pt x="215" y="210"/>
                  </a:cubicBezTo>
                  <a:cubicBezTo>
                    <a:pt x="215" y="209"/>
                    <a:pt x="215" y="209"/>
                    <a:pt x="214" y="208"/>
                  </a:cubicBezTo>
                  <a:cubicBezTo>
                    <a:pt x="212" y="206"/>
                    <a:pt x="210" y="204"/>
                    <a:pt x="209" y="201"/>
                  </a:cubicBezTo>
                  <a:cubicBezTo>
                    <a:pt x="209" y="200"/>
                    <a:pt x="206" y="198"/>
                    <a:pt x="202" y="198"/>
                  </a:cubicBezTo>
                  <a:cubicBezTo>
                    <a:pt x="200" y="198"/>
                    <a:pt x="199" y="198"/>
                    <a:pt x="198" y="199"/>
                  </a:cubicBezTo>
                  <a:cubicBezTo>
                    <a:pt x="195" y="199"/>
                    <a:pt x="192" y="200"/>
                    <a:pt x="188" y="199"/>
                  </a:cubicBezTo>
                  <a:cubicBezTo>
                    <a:pt x="191" y="201"/>
                    <a:pt x="190" y="203"/>
                    <a:pt x="190" y="205"/>
                  </a:cubicBezTo>
                  <a:cubicBezTo>
                    <a:pt x="190" y="206"/>
                    <a:pt x="190" y="206"/>
                    <a:pt x="190" y="207"/>
                  </a:cubicBezTo>
                  <a:cubicBezTo>
                    <a:pt x="192" y="211"/>
                    <a:pt x="188" y="217"/>
                    <a:pt x="186" y="221"/>
                  </a:cubicBezTo>
                  <a:cubicBezTo>
                    <a:pt x="185" y="221"/>
                    <a:pt x="185" y="222"/>
                    <a:pt x="185" y="222"/>
                  </a:cubicBezTo>
                  <a:cubicBezTo>
                    <a:pt x="186" y="222"/>
                    <a:pt x="187" y="222"/>
                    <a:pt x="187" y="222"/>
                  </a:cubicBezTo>
                  <a:cubicBezTo>
                    <a:pt x="188" y="222"/>
                    <a:pt x="188" y="222"/>
                    <a:pt x="188" y="222"/>
                  </a:cubicBezTo>
                  <a:cubicBezTo>
                    <a:pt x="189" y="222"/>
                    <a:pt x="191" y="222"/>
                    <a:pt x="192" y="223"/>
                  </a:cubicBezTo>
                  <a:cubicBezTo>
                    <a:pt x="194" y="226"/>
                    <a:pt x="194" y="230"/>
                    <a:pt x="194" y="233"/>
                  </a:cubicBezTo>
                  <a:cubicBezTo>
                    <a:pt x="194" y="234"/>
                    <a:pt x="194" y="234"/>
                    <a:pt x="194" y="234"/>
                  </a:cubicBezTo>
                  <a:cubicBezTo>
                    <a:pt x="194" y="237"/>
                    <a:pt x="193" y="239"/>
                    <a:pt x="192" y="240"/>
                  </a:cubicBezTo>
                  <a:cubicBezTo>
                    <a:pt x="191" y="241"/>
                    <a:pt x="190" y="242"/>
                    <a:pt x="190" y="243"/>
                  </a:cubicBezTo>
                  <a:cubicBezTo>
                    <a:pt x="190" y="245"/>
                    <a:pt x="189" y="246"/>
                    <a:pt x="188" y="246"/>
                  </a:cubicBezTo>
                  <a:cubicBezTo>
                    <a:pt x="187" y="246"/>
                    <a:pt x="186" y="245"/>
                    <a:pt x="185" y="245"/>
                  </a:cubicBezTo>
                  <a:cubicBezTo>
                    <a:pt x="185" y="245"/>
                    <a:pt x="185" y="244"/>
                    <a:pt x="184" y="244"/>
                  </a:cubicBezTo>
                  <a:cubicBezTo>
                    <a:pt x="184" y="245"/>
                    <a:pt x="183" y="245"/>
                    <a:pt x="183" y="245"/>
                  </a:cubicBezTo>
                  <a:cubicBezTo>
                    <a:pt x="181" y="245"/>
                    <a:pt x="179" y="243"/>
                    <a:pt x="178" y="240"/>
                  </a:cubicBezTo>
                  <a:cubicBezTo>
                    <a:pt x="178" y="239"/>
                    <a:pt x="175" y="239"/>
                    <a:pt x="174" y="239"/>
                  </a:cubicBezTo>
                  <a:cubicBezTo>
                    <a:pt x="172" y="239"/>
                    <a:pt x="170" y="239"/>
                    <a:pt x="168" y="239"/>
                  </a:cubicBezTo>
                  <a:cubicBezTo>
                    <a:pt x="166" y="238"/>
                    <a:pt x="165" y="238"/>
                    <a:pt x="163" y="241"/>
                  </a:cubicBezTo>
                  <a:cubicBezTo>
                    <a:pt x="161" y="245"/>
                    <a:pt x="155" y="246"/>
                    <a:pt x="152" y="247"/>
                  </a:cubicBezTo>
                  <a:cubicBezTo>
                    <a:pt x="151" y="247"/>
                    <a:pt x="148" y="249"/>
                    <a:pt x="146" y="251"/>
                  </a:cubicBezTo>
                  <a:cubicBezTo>
                    <a:pt x="144" y="252"/>
                    <a:pt x="143" y="253"/>
                    <a:pt x="142" y="254"/>
                  </a:cubicBezTo>
                  <a:cubicBezTo>
                    <a:pt x="141" y="255"/>
                    <a:pt x="141" y="255"/>
                    <a:pt x="141" y="256"/>
                  </a:cubicBezTo>
                  <a:cubicBezTo>
                    <a:pt x="140" y="258"/>
                    <a:pt x="141" y="259"/>
                    <a:pt x="143" y="261"/>
                  </a:cubicBezTo>
                  <a:cubicBezTo>
                    <a:pt x="147" y="265"/>
                    <a:pt x="149" y="268"/>
                    <a:pt x="148" y="272"/>
                  </a:cubicBezTo>
                  <a:cubicBezTo>
                    <a:pt x="148" y="275"/>
                    <a:pt x="143" y="275"/>
                    <a:pt x="142" y="275"/>
                  </a:cubicBezTo>
                  <a:cubicBezTo>
                    <a:pt x="141" y="275"/>
                    <a:pt x="133" y="275"/>
                    <a:pt x="131" y="272"/>
                  </a:cubicBezTo>
                  <a:cubicBezTo>
                    <a:pt x="130" y="271"/>
                    <a:pt x="126" y="270"/>
                    <a:pt x="123" y="270"/>
                  </a:cubicBezTo>
                  <a:cubicBezTo>
                    <a:pt x="122" y="270"/>
                    <a:pt x="122" y="270"/>
                    <a:pt x="121" y="270"/>
                  </a:cubicBezTo>
                  <a:cubicBezTo>
                    <a:pt x="121" y="270"/>
                    <a:pt x="121" y="270"/>
                    <a:pt x="121" y="270"/>
                  </a:cubicBezTo>
                  <a:cubicBezTo>
                    <a:pt x="119" y="270"/>
                    <a:pt x="117" y="268"/>
                    <a:pt x="114" y="266"/>
                  </a:cubicBezTo>
                  <a:cubicBezTo>
                    <a:pt x="112" y="264"/>
                    <a:pt x="109" y="262"/>
                    <a:pt x="108" y="262"/>
                  </a:cubicBezTo>
                  <a:cubicBezTo>
                    <a:pt x="108" y="262"/>
                    <a:pt x="108" y="262"/>
                    <a:pt x="108" y="262"/>
                  </a:cubicBezTo>
                  <a:cubicBezTo>
                    <a:pt x="106" y="262"/>
                    <a:pt x="104" y="265"/>
                    <a:pt x="103" y="267"/>
                  </a:cubicBezTo>
                  <a:cubicBezTo>
                    <a:pt x="101" y="267"/>
                    <a:pt x="101" y="267"/>
                    <a:pt x="101" y="267"/>
                  </a:cubicBezTo>
                  <a:cubicBezTo>
                    <a:pt x="101" y="267"/>
                    <a:pt x="101" y="267"/>
                    <a:pt x="101" y="267"/>
                  </a:cubicBezTo>
                  <a:cubicBezTo>
                    <a:pt x="103" y="267"/>
                    <a:pt x="103" y="267"/>
                    <a:pt x="103" y="267"/>
                  </a:cubicBezTo>
                  <a:cubicBezTo>
                    <a:pt x="103" y="267"/>
                    <a:pt x="104" y="268"/>
                    <a:pt x="104" y="268"/>
                  </a:cubicBezTo>
                  <a:close/>
                  <a:moveTo>
                    <a:pt x="849" y="490"/>
                  </a:moveTo>
                  <a:cubicBezTo>
                    <a:pt x="850" y="489"/>
                    <a:pt x="852" y="488"/>
                    <a:pt x="855" y="487"/>
                  </a:cubicBezTo>
                  <a:cubicBezTo>
                    <a:pt x="860" y="485"/>
                    <a:pt x="868" y="482"/>
                    <a:pt x="871" y="477"/>
                  </a:cubicBezTo>
                  <a:cubicBezTo>
                    <a:pt x="873" y="472"/>
                    <a:pt x="879" y="468"/>
                    <a:pt x="884" y="464"/>
                  </a:cubicBezTo>
                  <a:cubicBezTo>
                    <a:pt x="890" y="459"/>
                    <a:pt x="897" y="455"/>
                    <a:pt x="901" y="448"/>
                  </a:cubicBezTo>
                  <a:cubicBezTo>
                    <a:pt x="903" y="445"/>
                    <a:pt x="905" y="441"/>
                    <a:pt x="907" y="437"/>
                  </a:cubicBezTo>
                  <a:cubicBezTo>
                    <a:pt x="911" y="429"/>
                    <a:pt x="913" y="424"/>
                    <a:pt x="917" y="424"/>
                  </a:cubicBezTo>
                  <a:cubicBezTo>
                    <a:pt x="917" y="424"/>
                    <a:pt x="917" y="424"/>
                    <a:pt x="917" y="424"/>
                  </a:cubicBezTo>
                  <a:cubicBezTo>
                    <a:pt x="918" y="425"/>
                    <a:pt x="919" y="425"/>
                    <a:pt x="920" y="427"/>
                  </a:cubicBezTo>
                  <a:cubicBezTo>
                    <a:pt x="921" y="434"/>
                    <a:pt x="915" y="460"/>
                    <a:pt x="906" y="468"/>
                  </a:cubicBezTo>
                  <a:cubicBezTo>
                    <a:pt x="901" y="472"/>
                    <a:pt x="895" y="475"/>
                    <a:pt x="889" y="477"/>
                  </a:cubicBezTo>
                  <a:cubicBezTo>
                    <a:pt x="884" y="479"/>
                    <a:pt x="878" y="481"/>
                    <a:pt x="878" y="484"/>
                  </a:cubicBezTo>
                  <a:cubicBezTo>
                    <a:pt x="878" y="491"/>
                    <a:pt x="862" y="494"/>
                    <a:pt x="855" y="494"/>
                  </a:cubicBezTo>
                  <a:cubicBezTo>
                    <a:pt x="852" y="494"/>
                    <a:pt x="850" y="494"/>
                    <a:pt x="849" y="493"/>
                  </a:cubicBezTo>
                  <a:cubicBezTo>
                    <a:pt x="849" y="492"/>
                    <a:pt x="849" y="491"/>
                    <a:pt x="849" y="490"/>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dirty="0">
                <a:latin typeface="Lato Light"/>
                <a:cs typeface="Lato Light"/>
              </a:endParaRPr>
            </a:p>
          </p:txBody>
        </p:sp>
        <p:sp>
          <p:nvSpPr>
            <p:cNvPr id="870" name="Freeform 1148"/>
            <p:cNvSpPr>
              <a:spLocks/>
            </p:cNvSpPr>
            <p:nvPr/>
          </p:nvSpPr>
          <p:spPr bwMode="auto">
            <a:xfrm>
              <a:off x="4790" y="1671"/>
              <a:ext cx="25" cy="109"/>
            </a:xfrm>
            <a:custGeom>
              <a:avLst/>
              <a:gdLst>
                <a:gd name="T0" fmla="*/ 5 w 26"/>
                <a:gd name="T1" fmla="*/ 42 h 114"/>
                <a:gd name="T2" fmla="*/ 5 w 26"/>
                <a:gd name="T3" fmla="*/ 65 h 114"/>
                <a:gd name="T4" fmla="*/ 4 w 26"/>
                <a:gd name="T5" fmla="*/ 85 h 114"/>
                <a:gd name="T6" fmla="*/ 3 w 26"/>
                <a:gd name="T7" fmla="*/ 105 h 114"/>
                <a:gd name="T8" fmla="*/ 2 w 26"/>
                <a:gd name="T9" fmla="*/ 114 h 114"/>
                <a:gd name="T10" fmla="*/ 7 w 26"/>
                <a:gd name="T11" fmla="*/ 109 h 114"/>
                <a:gd name="T12" fmla="*/ 11 w 26"/>
                <a:gd name="T13" fmla="*/ 109 h 114"/>
                <a:gd name="T14" fmla="*/ 6 w 26"/>
                <a:gd name="T15" fmla="*/ 96 h 114"/>
                <a:gd name="T16" fmla="*/ 7 w 26"/>
                <a:gd name="T17" fmla="*/ 85 h 114"/>
                <a:gd name="T18" fmla="*/ 9 w 26"/>
                <a:gd name="T19" fmla="*/ 77 h 114"/>
                <a:gd name="T20" fmla="*/ 16 w 26"/>
                <a:gd name="T21" fmla="*/ 70 h 114"/>
                <a:gd name="T22" fmla="*/ 25 w 26"/>
                <a:gd name="T23" fmla="*/ 74 h 114"/>
                <a:gd name="T24" fmla="*/ 26 w 26"/>
                <a:gd name="T25" fmla="*/ 75 h 114"/>
                <a:gd name="T26" fmla="*/ 26 w 26"/>
                <a:gd name="T27" fmla="*/ 75 h 114"/>
                <a:gd name="T28" fmla="*/ 20 w 26"/>
                <a:gd name="T29" fmla="*/ 57 h 114"/>
                <a:gd name="T30" fmla="*/ 14 w 26"/>
                <a:gd name="T31" fmla="*/ 35 h 114"/>
                <a:gd name="T32" fmla="*/ 14 w 26"/>
                <a:gd name="T33" fmla="*/ 21 h 114"/>
                <a:gd name="T34" fmla="*/ 13 w 26"/>
                <a:gd name="T35" fmla="*/ 12 h 114"/>
                <a:gd name="T36" fmla="*/ 7 w 26"/>
                <a:gd name="T37" fmla="*/ 0 h 114"/>
                <a:gd name="T38" fmla="*/ 7 w 26"/>
                <a:gd name="T39" fmla="*/ 2 h 114"/>
                <a:gd name="T40" fmla="*/ 2 w 26"/>
                <a:gd name="T41" fmla="*/ 10 h 114"/>
                <a:gd name="T42" fmla="*/ 1 w 26"/>
                <a:gd name="T43" fmla="*/ 10 h 114"/>
                <a:gd name="T44" fmla="*/ 1 w 26"/>
                <a:gd name="T45" fmla="*/ 13 h 114"/>
                <a:gd name="T46" fmla="*/ 1 w 26"/>
                <a:gd name="T47" fmla="*/ 21 h 114"/>
                <a:gd name="T48" fmla="*/ 5 w 26"/>
                <a:gd name="T49" fmla="*/ 42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6" h="114">
                  <a:moveTo>
                    <a:pt x="5" y="42"/>
                  </a:moveTo>
                  <a:cubicBezTo>
                    <a:pt x="6" y="45"/>
                    <a:pt x="6" y="53"/>
                    <a:pt x="5" y="65"/>
                  </a:cubicBezTo>
                  <a:cubicBezTo>
                    <a:pt x="4" y="73"/>
                    <a:pt x="3" y="83"/>
                    <a:pt x="4" y="85"/>
                  </a:cubicBezTo>
                  <a:cubicBezTo>
                    <a:pt x="5" y="89"/>
                    <a:pt x="5" y="95"/>
                    <a:pt x="3" y="105"/>
                  </a:cubicBezTo>
                  <a:cubicBezTo>
                    <a:pt x="2" y="108"/>
                    <a:pt x="2" y="111"/>
                    <a:pt x="2" y="114"/>
                  </a:cubicBezTo>
                  <a:cubicBezTo>
                    <a:pt x="2" y="112"/>
                    <a:pt x="4" y="109"/>
                    <a:pt x="7" y="109"/>
                  </a:cubicBezTo>
                  <a:cubicBezTo>
                    <a:pt x="9" y="108"/>
                    <a:pt x="10" y="109"/>
                    <a:pt x="11" y="109"/>
                  </a:cubicBezTo>
                  <a:cubicBezTo>
                    <a:pt x="9" y="107"/>
                    <a:pt x="7" y="102"/>
                    <a:pt x="6" y="96"/>
                  </a:cubicBezTo>
                  <a:cubicBezTo>
                    <a:pt x="4" y="93"/>
                    <a:pt x="6" y="89"/>
                    <a:pt x="7" y="85"/>
                  </a:cubicBezTo>
                  <a:cubicBezTo>
                    <a:pt x="8" y="83"/>
                    <a:pt x="9" y="80"/>
                    <a:pt x="9" y="77"/>
                  </a:cubicBezTo>
                  <a:cubicBezTo>
                    <a:pt x="9" y="73"/>
                    <a:pt x="12" y="70"/>
                    <a:pt x="16" y="70"/>
                  </a:cubicBezTo>
                  <a:cubicBezTo>
                    <a:pt x="19" y="70"/>
                    <a:pt x="23" y="72"/>
                    <a:pt x="25" y="74"/>
                  </a:cubicBezTo>
                  <a:cubicBezTo>
                    <a:pt x="26" y="75"/>
                    <a:pt x="26" y="75"/>
                    <a:pt x="26" y="75"/>
                  </a:cubicBezTo>
                  <a:cubicBezTo>
                    <a:pt x="26" y="75"/>
                    <a:pt x="26" y="75"/>
                    <a:pt x="26" y="75"/>
                  </a:cubicBezTo>
                  <a:cubicBezTo>
                    <a:pt x="25" y="73"/>
                    <a:pt x="23" y="67"/>
                    <a:pt x="20" y="57"/>
                  </a:cubicBezTo>
                  <a:cubicBezTo>
                    <a:pt x="18" y="49"/>
                    <a:pt x="16" y="39"/>
                    <a:pt x="14" y="35"/>
                  </a:cubicBezTo>
                  <a:cubicBezTo>
                    <a:pt x="12" y="30"/>
                    <a:pt x="13" y="25"/>
                    <a:pt x="14" y="21"/>
                  </a:cubicBezTo>
                  <a:cubicBezTo>
                    <a:pt x="15" y="16"/>
                    <a:pt x="16" y="13"/>
                    <a:pt x="13" y="12"/>
                  </a:cubicBezTo>
                  <a:cubicBezTo>
                    <a:pt x="9" y="8"/>
                    <a:pt x="8" y="4"/>
                    <a:pt x="7" y="0"/>
                  </a:cubicBezTo>
                  <a:cubicBezTo>
                    <a:pt x="7" y="1"/>
                    <a:pt x="7" y="2"/>
                    <a:pt x="7" y="2"/>
                  </a:cubicBezTo>
                  <a:cubicBezTo>
                    <a:pt x="7" y="5"/>
                    <a:pt x="7" y="10"/>
                    <a:pt x="2" y="10"/>
                  </a:cubicBezTo>
                  <a:cubicBezTo>
                    <a:pt x="1" y="10"/>
                    <a:pt x="1" y="10"/>
                    <a:pt x="1" y="10"/>
                  </a:cubicBezTo>
                  <a:cubicBezTo>
                    <a:pt x="1" y="11"/>
                    <a:pt x="1" y="12"/>
                    <a:pt x="1" y="13"/>
                  </a:cubicBezTo>
                  <a:cubicBezTo>
                    <a:pt x="2" y="15"/>
                    <a:pt x="2" y="18"/>
                    <a:pt x="1" y="21"/>
                  </a:cubicBezTo>
                  <a:cubicBezTo>
                    <a:pt x="0" y="27"/>
                    <a:pt x="2" y="36"/>
                    <a:pt x="5" y="42"/>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dirty="0">
                <a:latin typeface="Lato Light"/>
                <a:cs typeface="Lato Light"/>
              </a:endParaRPr>
            </a:p>
          </p:txBody>
        </p:sp>
        <p:sp>
          <p:nvSpPr>
            <p:cNvPr id="871" name="Freeform 1149"/>
            <p:cNvSpPr>
              <a:spLocks/>
            </p:cNvSpPr>
            <p:nvPr/>
          </p:nvSpPr>
          <p:spPr bwMode="auto">
            <a:xfrm>
              <a:off x="3824" y="1256"/>
              <a:ext cx="190" cy="130"/>
            </a:xfrm>
            <a:custGeom>
              <a:avLst/>
              <a:gdLst>
                <a:gd name="T0" fmla="*/ 10 w 199"/>
                <a:gd name="T1" fmla="*/ 115 h 136"/>
                <a:gd name="T2" fmla="*/ 13 w 199"/>
                <a:gd name="T3" fmla="*/ 121 h 136"/>
                <a:gd name="T4" fmla="*/ 15 w 199"/>
                <a:gd name="T5" fmla="*/ 124 h 136"/>
                <a:gd name="T6" fmla="*/ 15 w 199"/>
                <a:gd name="T7" fmla="*/ 119 h 136"/>
                <a:gd name="T8" fmla="*/ 28 w 199"/>
                <a:gd name="T9" fmla="*/ 124 h 136"/>
                <a:gd name="T10" fmla="*/ 26 w 199"/>
                <a:gd name="T11" fmla="*/ 130 h 136"/>
                <a:gd name="T12" fmla="*/ 47 w 199"/>
                <a:gd name="T13" fmla="*/ 134 h 136"/>
                <a:gd name="T14" fmla="*/ 67 w 199"/>
                <a:gd name="T15" fmla="*/ 135 h 136"/>
                <a:gd name="T16" fmla="*/ 52 w 199"/>
                <a:gd name="T17" fmla="*/ 123 h 136"/>
                <a:gd name="T18" fmla="*/ 49 w 199"/>
                <a:gd name="T19" fmla="*/ 96 h 136"/>
                <a:gd name="T20" fmla="*/ 58 w 199"/>
                <a:gd name="T21" fmla="*/ 83 h 136"/>
                <a:gd name="T22" fmla="*/ 69 w 199"/>
                <a:gd name="T23" fmla="*/ 71 h 136"/>
                <a:gd name="T24" fmla="*/ 70 w 199"/>
                <a:gd name="T25" fmla="*/ 69 h 136"/>
                <a:gd name="T26" fmla="*/ 79 w 199"/>
                <a:gd name="T27" fmla="*/ 60 h 136"/>
                <a:gd name="T28" fmla="*/ 80 w 199"/>
                <a:gd name="T29" fmla="*/ 52 h 136"/>
                <a:gd name="T30" fmla="*/ 91 w 199"/>
                <a:gd name="T31" fmla="*/ 49 h 136"/>
                <a:gd name="T32" fmla="*/ 106 w 199"/>
                <a:gd name="T33" fmla="*/ 43 h 136"/>
                <a:gd name="T34" fmla="*/ 199 w 199"/>
                <a:gd name="T35" fmla="*/ 4 h 136"/>
                <a:gd name="T36" fmla="*/ 191 w 199"/>
                <a:gd name="T37" fmla="*/ 0 h 136"/>
                <a:gd name="T38" fmla="*/ 154 w 199"/>
                <a:gd name="T39" fmla="*/ 11 h 136"/>
                <a:gd name="T40" fmla="*/ 131 w 199"/>
                <a:gd name="T41" fmla="*/ 17 h 136"/>
                <a:gd name="T42" fmla="*/ 114 w 199"/>
                <a:gd name="T43" fmla="*/ 16 h 136"/>
                <a:gd name="T44" fmla="*/ 107 w 199"/>
                <a:gd name="T45" fmla="*/ 19 h 136"/>
                <a:gd name="T46" fmla="*/ 93 w 199"/>
                <a:gd name="T47" fmla="*/ 23 h 136"/>
                <a:gd name="T48" fmla="*/ 80 w 199"/>
                <a:gd name="T49" fmla="*/ 28 h 136"/>
                <a:gd name="T50" fmla="*/ 72 w 199"/>
                <a:gd name="T51" fmla="*/ 33 h 136"/>
                <a:gd name="T52" fmla="*/ 59 w 199"/>
                <a:gd name="T53" fmla="*/ 37 h 136"/>
                <a:gd name="T54" fmla="*/ 59 w 199"/>
                <a:gd name="T55" fmla="*/ 42 h 136"/>
                <a:gd name="T56" fmla="*/ 55 w 199"/>
                <a:gd name="T57" fmla="*/ 50 h 136"/>
                <a:gd name="T58" fmla="*/ 54 w 199"/>
                <a:gd name="T59" fmla="*/ 52 h 136"/>
                <a:gd name="T60" fmla="*/ 49 w 199"/>
                <a:gd name="T61" fmla="*/ 57 h 136"/>
                <a:gd name="T62" fmla="*/ 39 w 199"/>
                <a:gd name="T63" fmla="*/ 65 h 136"/>
                <a:gd name="T64" fmla="*/ 35 w 199"/>
                <a:gd name="T65" fmla="*/ 68 h 136"/>
                <a:gd name="T66" fmla="*/ 41 w 199"/>
                <a:gd name="T67" fmla="*/ 71 h 136"/>
                <a:gd name="T68" fmla="*/ 36 w 199"/>
                <a:gd name="T69" fmla="*/ 77 h 136"/>
                <a:gd name="T70" fmla="*/ 28 w 199"/>
                <a:gd name="T71" fmla="*/ 83 h 136"/>
                <a:gd name="T72" fmla="*/ 24 w 199"/>
                <a:gd name="T73" fmla="*/ 88 h 136"/>
                <a:gd name="T74" fmla="*/ 21 w 199"/>
                <a:gd name="T75" fmla="*/ 96 h 136"/>
                <a:gd name="T76" fmla="*/ 15 w 199"/>
                <a:gd name="T77" fmla="*/ 103 h 136"/>
                <a:gd name="T78" fmla="*/ 1 w 199"/>
                <a:gd name="T79" fmla="*/ 110 h 136"/>
                <a:gd name="T80" fmla="*/ 8 w 199"/>
                <a:gd name="T81" fmla="*/ 114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99" h="136">
                  <a:moveTo>
                    <a:pt x="8" y="114"/>
                  </a:moveTo>
                  <a:cubicBezTo>
                    <a:pt x="9" y="115"/>
                    <a:pt x="9" y="115"/>
                    <a:pt x="10" y="115"/>
                  </a:cubicBezTo>
                  <a:cubicBezTo>
                    <a:pt x="11" y="115"/>
                    <a:pt x="13" y="115"/>
                    <a:pt x="14" y="116"/>
                  </a:cubicBezTo>
                  <a:cubicBezTo>
                    <a:pt x="15" y="118"/>
                    <a:pt x="14" y="119"/>
                    <a:pt x="13" y="121"/>
                  </a:cubicBezTo>
                  <a:cubicBezTo>
                    <a:pt x="13" y="123"/>
                    <a:pt x="13" y="123"/>
                    <a:pt x="13" y="123"/>
                  </a:cubicBezTo>
                  <a:cubicBezTo>
                    <a:pt x="14" y="124"/>
                    <a:pt x="15" y="124"/>
                    <a:pt x="15" y="124"/>
                  </a:cubicBezTo>
                  <a:cubicBezTo>
                    <a:pt x="15" y="124"/>
                    <a:pt x="15" y="123"/>
                    <a:pt x="15" y="122"/>
                  </a:cubicBezTo>
                  <a:cubicBezTo>
                    <a:pt x="14" y="120"/>
                    <a:pt x="14" y="119"/>
                    <a:pt x="15" y="119"/>
                  </a:cubicBezTo>
                  <a:cubicBezTo>
                    <a:pt x="15" y="118"/>
                    <a:pt x="16" y="117"/>
                    <a:pt x="17" y="117"/>
                  </a:cubicBezTo>
                  <a:cubicBezTo>
                    <a:pt x="21" y="117"/>
                    <a:pt x="27" y="120"/>
                    <a:pt x="28" y="124"/>
                  </a:cubicBezTo>
                  <a:cubicBezTo>
                    <a:pt x="29" y="126"/>
                    <a:pt x="28" y="128"/>
                    <a:pt x="27" y="129"/>
                  </a:cubicBezTo>
                  <a:cubicBezTo>
                    <a:pt x="26" y="129"/>
                    <a:pt x="26" y="130"/>
                    <a:pt x="26" y="130"/>
                  </a:cubicBezTo>
                  <a:cubicBezTo>
                    <a:pt x="27" y="131"/>
                    <a:pt x="34" y="133"/>
                    <a:pt x="40" y="134"/>
                  </a:cubicBezTo>
                  <a:cubicBezTo>
                    <a:pt x="41" y="134"/>
                    <a:pt x="44" y="134"/>
                    <a:pt x="47" y="134"/>
                  </a:cubicBezTo>
                  <a:cubicBezTo>
                    <a:pt x="52" y="135"/>
                    <a:pt x="58" y="136"/>
                    <a:pt x="62" y="136"/>
                  </a:cubicBezTo>
                  <a:cubicBezTo>
                    <a:pt x="66" y="136"/>
                    <a:pt x="67" y="135"/>
                    <a:pt x="67" y="135"/>
                  </a:cubicBezTo>
                  <a:cubicBezTo>
                    <a:pt x="67" y="135"/>
                    <a:pt x="64" y="133"/>
                    <a:pt x="62" y="131"/>
                  </a:cubicBezTo>
                  <a:cubicBezTo>
                    <a:pt x="59" y="129"/>
                    <a:pt x="56" y="127"/>
                    <a:pt x="52" y="123"/>
                  </a:cubicBezTo>
                  <a:cubicBezTo>
                    <a:pt x="48" y="119"/>
                    <a:pt x="43" y="111"/>
                    <a:pt x="44" y="104"/>
                  </a:cubicBezTo>
                  <a:cubicBezTo>
                    <a:pt x="44" y="100"/>
                    <a:pt x="46" y="98"/>
                    <a:pt x="49" y="96"/>
                  </a:cubicBezTo>
                  <a:cubicBezTo>
                    <a:pt x="52" y="94"/>
                    <a:pt x="52" y="93"/>
                    <a:pt x="52" y="91"/>
                  </a:cubicBezTo>
                  <a:cubicBezTo>
                    <a:pt x="53" y="88"/>
                    <a:pt x="53" y="86"/>
                    <a:pt x="58" y="83"/>
                  </a:cubicBezTo>
                  <a:cubicBezTo>
                    <a:pt x="61" y="81"/>
                    <a:pt x="62" y="78"/>
                    <a:pt x="62" y="76"/>
                  </a:cubicBezTo>
                  <a:cubicBezTo>
                    <a:pt x="63" y="74"/>
                    <a:pt x="64" y="71"/>
                    <a:pt x="69" y="71"/>
                  </a:cubicBezTo>
                  <a:cubicBezTo>
                    <a:pt x="70" y="71"/>
                    <a:pt x="70" y="71"/>
                    <a:pt x="70" y="71"/>
                  </a:cubicBezTo>
                  <a:cubicBezTo>
                    <a:pt x="70" y="70"/>
                    <a:pt x="70" y="70"/>
                    <a:pt x="70" y="69"/>
                  </a:cubicBezTo>
                  <a:cubicBezTo>
                    <a:pt x="70" y="68"/>
                    <a:pt x="69" y="64"/>
                    <a:pt x="74" y="63"/>
                  </a:cubicBezTo>
                  <a:cubicBezTo>
                    <a:pt x="76" y="63"/>
                    <a:pt x="78" y="62"/>
                    <a:pt x="79" y="60"/>
                  </a:cubicBezTo>
                  <a:cubicBezTo>
                    <a:pt x="80" y="58"/>
                    <a:pt x="80" y="56"/>
                    <a:pt x="80" y="55"/>
                  </a:cubicBezTo>
                  <a:cubicBezTo>
                    <a:pt x="79" y="54"/>
                    <a:pt x="80" y="53"/>
                    <a:pt x="80" y="52"/>
                  </a:cubicBezTo>
                  <a:cubicBezTo>
                    <a:pt x="81" y="51"/>
                    <a:pt x="83" y="51"/>
                    <a:pt x="85" y="51"/>
                  </a:cubicBezTo>
                  <a:cubicBezTo>
                    <a:pt x="87" y="51"/>
                    <a:pt x="90" y="51"/>
                    <a:pt x="91" y="49"/>
                  </a:cubicBezTo>
                  <a:cubicBezTo>
                    <a:pt x="93" y="47"/>
                    <a:pt x="96" y="46"/>
                    <a:pt x="99" y="46"/>
                  </a:cubicBezTo>
                  <a:cubicBezTo>
                    <a:pt x="102" y="45"/>
                    <a:pt x="105" y="45"/>
                    <a:pt x="106" y="43"/>
                  </a:cubicBezTo>
                  <a:cubicBezTo>
                    <a:pt x="109" y="35"/>
                    <a:pt x="152" y="22"/>
                    <a:pt x="170" y="18"/>
                  </a:cubicBezTo>
                  <a:cubicBezTo>
                    <a:pt x="188" y="14"/>
                    <a:pt x="198" y="8"/>
                    <a:pt x="199" y="4"/>
                  </a:cubicBezTo>
                  <a:cubicBezTo>
                    <a:pt x="199" y="3"/>
                    <a:pt x="199" y="3"/>
                    <a:pt x="198" y="1"/>
                  </a:cubicBezTo>
                  <a:cubicBezTo>
                    <a:pt x="196" y="0"/>
                    <a:pt x="194" y="0"/>
                    <a:pt x="191" y="0"/>
                  </a:cubicBezTo>
                  <a:cubicBezTo>
                    <a:pt x="182" y="0"/>
                    <a:pt x="169" y="5"/>
                    <a:pt x="166" y="8"/>
                  </a:cubicBezTo>
                  <a:cubicBezTo>
                    <a:pt x="162" y="11"/>
                    <a:pt x="158" y="11"/>
                    <a:pt x="154" y="11"/>
                  </a:cubicBezTo>
                  <a:cubicBezTo>
                    <a:pt x="152" y="11"/>
                    <a:pt x="149" y="12"/>
                    <a:pt x="147" y="13"/>
                  </a:cubicBezTo>
                  <a:cubicBezTo>
                    <a:pt x="144" y="15"/>
                    <a:pt x="137" y="17"/>
                    <a:pt x="131" y="17"/>
                  </a:cubicBezTo>
                  <a:cubicBezTo>
                    <a:pt x="128" y="17"/>
                    <a:pt x="125" y="16"/>
                    <a:pt x="123" y="15"/>
                  </a:cubicBezTo>
                  <a:cubicBezTo>
                    <a:pt x="120" y="13"/>
                    <a:pt x="117" y="15"/>
                    <a:pt x="114" y="16"/>
                  </a:cubicBezTo>
                  <a:cubicBezTo>
                    <a:pt x="112" y="18"/>
                    <a:pt x="109" y="19"/>
                    <a:pt x="107" y="19"/>
                  </a:cubicBezTo>
                  <a:cubicBezTo>
                    <a:pt x="107" y="19"/>
                    <a:pt x="107" y="19"/>
                    <a:pt x="107" y="19"/>
                  </a:cubicBezTo>
                  <a:cubicBezTo>
                    <a:pt x="105" y="19"/>
                    <a:pt x="103" y="20"/>
                    <a:pt x="101" y="21"/>
                  </a:cubicBezTo>
                  <a:cubicBezTo>
                    <a:pt x="99" y="22"/>
                    <a:pt x="96" y="23"/>
                    <a:pt x="93" y="23"/>
                  </a:cubicBezTo>
                  <a:cubicBezTo>
                    <a:pt x="93" y="23"/>
                    <a:pt x="93" y="23"/>
                    <a:pt x="93" y="23"/>
                  </a:cubicBezTo>
                  <a:cubicBezTo>
                    <a:pt x="88" y="23"/>
                    <a:pt x="81" y="26"/>
                    <a:pt x="80" y="28"/>
                  </a:cubicBezTo>
                  <a:cubicBezTo>
                    <a:pt x="80" y="30"/>
                    <a:pt x="77" y="31"/>
                    <a:pt x="75" y="31"/>
                  </a:cubicBezTo>
                  <a:cubicBezTo>
                    <a:pt x="74" y="32"/>
                    <a:pt x="72" y="32"/>
                    <a:pt x="72" y="33"/>
                  </a:cubicBezTo>
                  <a:cubicBezTo>
                    <a:pt x="72" y="36"/>
                    <a:pt x="67" y="39"/>
                    <a:pt x="63" y="39"/>
                  </a:cubicBezTo>
                  <a:cubicBezTo>
                    <a:pt x="62" y="39"/>
                    <a:pt x="60" y="39"/>
                    <a:pt x="59" y="37"/>
                  </a:cubicBezTo>
                  <a:cubicBezTo>
                    <a:pt x="58" y="37"/>
                    <a:pt x="58" y="37"/>
                    <a:pt x="57" y="38"/>
                  </a:cubicBezTo>
                  <a:cubicBezTo>
                    <a:pt x="57" y="39"/>
                    <a:pt x="57" y="41"/>
                    <a:pt x="59" y="42"/>
                  </a:cubicBezTo>
                  <a:cubicBezTo>
                    <a:pt x="60" y="43"/>
                    <a:pt x="61" y="45"/>
                    <a:pt x="60" y="46"/>
                  </a:cubicBezTo>
                  <a:cubicBezTo>
                    <a:pt x="60" y="48"/>
                    <a:pt x="57" y="49"/>
                    <a:pt x="55" y="50"/>
                  </a:cubicBezTo>
                  <a:cubicBezTo>
                    <a:pt x="54" y="50"/>
                    <a:pt x="54" y="51"/>
                    <a:pt x="53" y="51"/>
                  </a:cubicBezTo>
                  <a:cubicBezTo>
                    <a:pt x="54" y="51"/>
                    <a:pt x="54" y="52"/>
                    <a:pt x="54" y="52"/>
                  </a:cubicBezTo>
                  <a:cubicBezTo>
                    <a:pt x="53" y="54"/>
                    <a:pt x="52" y="55"/>
                    <a:pt x="51" y="56"/>
                  </a:cubicBezTo>
                  <a:cubicBezTo>
                    <a:pt x="50" y="56"/>
                    <a:pt x="50" y="57"/>
                    <a:pt x="49" y="57"/>
                  </a:cubicBezTo>
                  <a:cubicBezTo>
                    <a:pt x="50" y="58"/>
                    <a:pt x="50" y="60"/>
                    <a:pt x="50" y="61"/>
                  </a:cubicBezTo>
                  <a:cubicBezTo>
                    <a:pt x="48" y="63"/>
                    <a:pt x="44" y="64"/>
                    <a:pt x="39" y="65"/>
                  </a:cubicBezTo>
                  <a:cubicBezTo>
                    <a:pt x="38" y="65"/>
                    <a:pt x="38" y="65"/>
                    <a:pt x="38" y="65"/>
                  </a:cubicBezTo>
                  <a:cubicBezTo>
                    <a:pt x="36" y="66"/>
                    <a:pt x="35" y="67"/>
                    <a:pt x="35" y="68"/>
                  </a:cubicBezTo>
                  <a:cubicBezTo>
                    <a:pt x="35" y="69"/>
                    <a:pt x="36" y="69"/>
                    <a:pt x="37" y="69"/>
                  </a:cubicBezTo>
                  <a:cubicBezTo>
                    <a:pt x="39" y="69"/>
                    <a:pt x="40" y="69"/>
                    <a:pt x="41" y="71"/>
                  </a:cubicBezTo>
                  <a:cubicBezTo>
                    <a:pt x="41" y="73"/>
                    <a:pt x="40" y="74"/>
                    <a:pt x="39" y="74"/>
                  </a:cubicBezTo>
                  <a:cubicBezTo>
                    <a:pt x="37" y="75"/>
                    <a:pt x="36" y="76"/>
                    <a:pt x="36" y="77"/>
                  </a:cubicBezTo>
                  <a:cubicBezTo>
                    <a:pt x="36" y="79"/>
                    <a:pt x="35" y="80"/>
                    <a:pt x="35" y="81"/>
                  </a:cubicBezTo>
                  <a:cubicBezTo>
                    <a:pt x="33" y="82"/>
                    <a:pt x="31" y="83"/>
                    <a:pt x="28" y="83"/>
                  </a:cubicBezTo>
                  <a:cubicBezTo>
                    <a:pt x="27" y="83"/>
                    <a:pt x="26" y="83"/>
                    <a:pt x="26" y="83"/>
                  </a:cubicBezTo>
                  <a:cubicBezTo>
                    <a:pt x="26" y="85"/>
                    <a:pt x="25" y="86"/>
                    <a:pt x="24" y="88"/>
                  </a:cubicBezTo>
                  <a:cubicBezTo>
                    <a:pt x="23" y="89"/>
                    <a:pt x="21" y="90"/>
                    <a:pt x="17" y="90"/>
                  </a:cubicBezTo>
                  <a:cubicBezTo>
                    <a:pt x="19" y="92"/>
                    <a:pt x="21" y="93"/>
                    <a:pt x="21" y="96"/>
                  </a:cubicBezTo>
                  <a:cubicBezTo>
                    <a:pt x="22" y="99"/>
                    <a:pt x="19" y="100"/>
                    <a:pt x="17" y="100"/>
                  </a:cubicBezTo>
                  <a:cubicBezTo>
                    <a:pt x="15" y="101"/>
                    <a:pt x="15" y="101"/>
                    <a:pt x="15" y="103"/>
                  </a:cubicBezTo>
                  <a:cubicBezTo>
                    <a:pt x="14" y="107"/>
                    <a:pt x="10" y="107"/>
                    <a:pt x="7" y="108"/>
                  </a:cubicBezTo>
                  <a:cubicBezTo>
                    <a:pt x="3" y="108"/>
                    <a:pt x="1" y="108"/>
                    <a:pt x="1" y="110"/>
                  </a:cubicBezTo>
                  <a:cubicBezTo>
                    <a:pt x="0" y="112"/>
                    <a:pt x="0" y="113"/>
                    <a:pt x="1" y="113"/>
                  </a:cubicBezTo>
                  <a:cubicBezTo>
                    <a:pt x="2" y="114"/>
                    <a:pt x="5" y="114"/>
                    <a:pt x="8" y="114"/>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dirty="0">
                <a:latin typeface="Lato Light"/>
                <a:cs typeface="Lato Light"/>
              </a:endParaRPr>
            </a:p>
          </p:txBody>
        </p:sp>
        <p:sp>
          <p:nvSpPr>
            <p:cNvPr id="872" name="Freeform 1150"/>
            <p:cNvSpPr>
              <a:spLocks/>
            </p:cNvSpPr>
            <p:nvPr/>
          </p:nvSpPr>
          <p:spPr bwMode="auto">
            <a:xfrm>
              <a:off x="4670" y="2328"/>
              <a:ext cx="106" cy="89"/>
            </a:xfrm>
            <a:custGeom>
              <a:avLst/>
              <a:gdLst>
                <a:gd name="T0" fmla="*/ 74 w 111"/>
                <a:gd name="T1" fmla="*/ 14 h 93"/>
                <a:gd name="T2" fmla="*/ 70 w 111"/>
                <a:gd name="T3" fmla="*/ 18 h 93"/>
                <a:gd name="T4" fmla="*/ 64 w 111"/>
                <a:gd name="T5" fmla="*/ 23 h 93"/>
                <a:gd name="T6" fmla="*/ 58 w 111"/>
                <a:gd name="T7" fmla="*/ 27 h 93"/>
                <a:gd name="T8" fmla="*/ 46 w 111"/>
                <a:gd name="T9" fmla="*/ 34 h 93"/>
                <a:gd name="T10" fmla="*/ 45 w 111"/>
                <a:gd name="T11" fmla="*/ 35 h 93"/>
                <a:gd name="T12" fmla="*/ 35 w 111"/>
                <a:gd name="T13" fmla="*/ 16 h 93"/>
                <a:gd name="T14" fmla="*/ 32 w 111"/>
                <a:gd name="T15" fmla="*/ 6 h 93"/>
                <a:gd name="T16" fmla="*/ 15 w 111"/>
                <a:gd name="T17" fmla="*/ 0 h 93"/>
                <a:gd name="T18" fmla="*/ 10 w 111"/>
                <a:gd name="T19" fmla="*/ 2 h 93"/>
                <a:gd name="T20" fmla="*/ 3 w 111"/>
                <a:gd name="T21" fmla="*/ 7 h 93"/>
                <a:gd name="T22" fmla="*/ 0 w 111"/>
                <a:gd name="T23" fmla="*/ 9 h 93"/>
                <a:gd name="T24" fmla="*/ 0 w 111"/>
                <a:gd name="T25" fmla="*/ 10 h 93"/>
                <a:gd name="T26" fmla="*/ 2 w 111"/>
                <a:gd name="T27" fmla="*/ 10 h 93"/>
                <a:gd name="T28" fmla="*/ 4 w 111"/>
                <a:gd name="T29" fmla="*/ 10 h 93"/>
                <a:gd name="T30" fmla="*/ 11 w 111"/>
                <a:gd name="T31" fmla="*/ 16 h 93"/>
                <a:gd name="T32" fmla="*/ 13 w 111"/>
                <a:gd name="T33" fmla="*/ 18 h 93"/>
                <a:gd name="T34" fmla="*/ 17 w 111"/>
                <a:gd name="T35" fmla="*/ 20 h 93"/>
                <a:gd name="T36" fmla="*/ 25 w 111"/>
                <a:gd name="T37" fmla="*/ 19 h 93"/>
                <a:gd name="T38" fmla="*/ 29 w 111"/>
                <a:gd name="T39" fmla="*/ 18 h 93"/>
                <a:gd name="T40" fmla="*/ 29 w 111"/>
                <a:gd name="T41" fmla="*/ 18 h 93"/>
                <a:gd name="T42" fmla="*/ 34 w 111"/>
                <a:gd name="T43" fmla="*/ 22 h 93"/>
                <a:gd name="T44" fmla="*/ 27 w 111"/>
                <a:gd name="T45" fmla="*/ 25 h 93"/>
                <a:gd name="T46" fmla="*/ 23 w 111"/>
                <a:gd name="T47" fmla="*/ 26 h 93"/>
                <a:gd name="T48" fmla="*/ 18 w 111"/>
                <a:gd name="T49" fmla="*/ 27 h 93"/>
                <a:gd name="T50" fmla="*/ 14 w 111"/>
                <a:gd name="T51" fmla="*/ 27 h 93"/>
                <a:gd name="T52" fmla="*/ 20 w 111"/>
                <a:gd name="T53" fmla="*/ 37 h 93"/>
                <a:gd name="T54" fmla="*/ 22 w 111"/>
                <a:gd name="T55" fmla="*/ 39 h 93"/>
                <a:gd name="T56" fmla="*/ 24 w 111"/>
                <a:gd name="T57" fmla="*/ 37 h 93"/>
                <a:gd name="T58" fmla="*/ 27 w 111"/>
                <a:gd name="T59" fmla="*/ 33 h 93"/>
                <a:gd name="T60" fmla="*/ 31 w 111"/>
                <a:gd name="T61" fmla="*/ 35 h 93"/>
                <a:gd name="T62" fmla="*/ 38 w 111"/>
                <a:gd name="T63" fmla="*/ 38 h 93"/>
                <a:gd name="T64" fmla="*/ 44 w 111"/>
                <a:gd name="T65" fmla="*/ 42 h 93"/>
                <a:gd name="T66" fmla="*/ 48 w 111"/>
                <a:gd name="T67" fmla="*/ 44 h 93"/>
                <a:gd name="T68" fmla="*/ 81 w 111"/>
                <a:gd name="T69" fmla="*/ 55 h 93"/>
                <a:gd name="T70" fmla="*/ 86 w 111"/>
                <a:gd name="T71" fmla="*/ 64 h 93"/>
                <a:gd name="T72" fmla="*/ 87 w 111"/>
                <a:gd name="T73" fmla="*/ 68 h 93"/>
                <a:gd name="T74" fmla="*/ 91 w 111"/>
                <a:gd name="T75" fmla="*/ 79 h 93"/>
                <a:gd name="T76" fmla="*/ 85 w 111"/>
                <a:gd name="T77" fmla="*/ 82 h 93"/>
                <a:gd name="T78" fmla="*/ 77 w 111"/>
                <a:gd name="T79" fmla="*/ 86 h 93"/>
                <a:gd name="T80" fmla="*/ 76 w 111"/>
                <a:gd name="T81" fmla="*/ 87 h 93"/>
                <a:gd name="T82" fmla="*/ 79 w 111"/>
                <a:gd name="T83" fmla="*/ 88 h 93"/>
                <a:gd name="T84" fmla="*/ 93 w 111"/>
                <a:gd name="T85" fmla="*/ 86 h 93"/>
                <a:gd name="T86" fmla="*/ 101 w 111"/>
                <a:gd name="T87" fmla="*/ 85 h 93"/>
                <a:gd name="T88" fmla="*/ 108 w 111"/>
                <a:gd name="T89" fmla="*/ 90 h 93"/>
                <a:gd name="T90" fmla="*/ 111 w 111"/>
                <a:gd name="T91" fmla="*/ 93 h 93"/>
                <a:gd name="T92" fmla="*/ 111 w 111"/>
                <a:gd name="T93" fmla="*/ 27 h 93"/>
                <a:gd name="T94" fmla="*/ 94 w 111"/>
                <a:gd name="T95" fmla="*/ 21 h 93"/>
                <a:gd name="T96" fmla="*/ 74 w 111"/>
                <a:gd name="T97" fmla="*/ 14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11" h="93">
                  <a:moveTo>
                    <a:pt x="74" y="14"/>
                  </a:moveTo>
                  <a:cubicBezTo>
                    <a:pt x="73" y="14"/>
                    <a:pt x="72" y="15"/>
                    <a:pt x="70" y="18"/>
                  </a:cubicBezTo>
                  <a:cubicBezTo>
                    <a:pt x="69" y="20"/>
                    <a:pt x="67" y="23"/>
                    <a:pt x="64" y="23"/>
                  </a:cubicBezTo>
                  <a:cubicBezTo>
                    <a:pt x="63" y="23"/>
                    <a:pt x="60" y="25"/>
                    <a:pt x="58" y="27"/>
                  </a:cubicBezTo>
                  <a:cubicBezTo>
                    <a:pt x="55" y="30"/>
                    <a:pt x="51" y="33"/>
                    <a:pt x="46" y="34"/>
                  </a:cubicBezTo>
                  <a:cubicBezTo>
                    <a:pt x="46" y="35"/>
                    <a:pt x="45" y="35"/>
                    <a:pt x="45" y="35"/>
                  </a:cubicBezTo>
                  <a:cubicBezTo>
                    <a:pt x="39" y="35"/>
                    <a:pt x="37" y="25"/>
                    <a:pt x="35" y="16"/>
                  </a:cubicBezTo>
                  <a:cubicBezTo>
                    <a:pt x="34" y="12"/>
                    <a:pt x="33" y="7"/>
                    <a:pt x="32" y="6"/>
                  </a:cubicBezTo>
                  <a:cubicBezTo>
                    <a:pt x="30" y="3"/>
                    <a:pt x="22" y="0"/>
                    <a:pt x="15" y="0"/>
                  </a:cubicBezTo>
                  <a:cubicBezTo>
                    <a:pt x="12" y="0"/>
                    <a:pt x="10" y="1"/>
                    <a:pt x="10" y="2"/>
                  </a:cubicBezTo>
                  <a:cubicBezTo>
                    <a:pt x="9" y="6"/>
                    <a:pt x="5" y="7"/>
                    <a:pt x="3" y="7"/>
                  </a:cubicBezTo>
                  <a:cubicBezTo>
                    <a:pt x="1" y="8"/>
                    <a:pt x="1" y="8"/>
                    <a:pt x="0" y="9"/>
                  </a:cubicBezTo>
                  <a:cubicBezTo>
                    <a:pt x="0" y="9"/>
                    <a:pt x="0" y="10"/>
                    <a:pt x="0" y="10"/>
                  </a:cubicBezTo>
                  <a:cubicBezTo>
                    <a:pt x="1" y="10"/>
                    <a:pt x="1" y="10"/>
                    <a:pt x="2" y="10"/>
                  </a:cubicBezTo>
                  <a:cubicBezTo>
                    <a:pt x="3" y="10"/>
                    <a:pt x="3" y="10"/>
                    <a:pt x="4" y="10"/>
                  </a:cubicBezTo>
                  <a:cubicBezTo>
                    <a:pt x="9" y="10"/>
                    <a:pt x="10" y="13"/>
                    <a:pt x="11" y="16"/>
                  </a:cubicBezTo>
                  <a:cubicBezTo>
                    <a:pt x="12" y="17"/>
                    <a:pt x="12" y="17"/>
                    <a:pt x="13" y="18"/>
                  </a:cubicBezTo>
                  <a:cubicBezTo>
                    <a:pt x="13" y="19"/>
                    <a:pt x="13" y="20"/>
                    <a:pt x="17" y="20"/>
                  </a:cubicBezTo>
                  <a:cubicBezTo>
                    <a:pt x="20" y="20"/>
                    <a:pt x="23" y="19"/>
                    <a:pt x="25" y="19"/>
                  </a:cubicBezTo>
                  <a:cubicBezTo>
                    <a:pt x="27" y="18"/>
                    <a:pt x="28" y="18"/>
                    <a:pt x="29" y="18"/>
                  </a:cubicBezTo>
                  <a:cubicBezTo>
                    <a:pt x="29" y="18"/>
                    <a:pt x="29" y="18"/>
                    <a:pt x="29" y="18"/>
                  </a:cubicBezTo>
                  <a:cubicBezTo>
                    <a:pt x="32" y="18"/>
                    <a:pt x="34" y="20"/>
                    <a:pt x="34" y="22"/>
                  </a:cubicBezTo>
                  <a:cubicBezTo>
                    <a:pt x="34" y="25"/>
                    <a:pt x="31" y="27"/>
                    <a:pt x="27" y="25"/>
                  </a:cubicBezTo>
                  <a:cubicBezTo>
                    <a:pt x="25" y="25"/>
                    <a:pt x="24" y="25"/>
                    <a:pt x="23" y="26"/>
                  </a:cubicBezTo>
                  <a:cubicBezTo>
                    <a:pt x="22" y="27"/>
                    <a:pt x="20" y="28"/>
                    <a:pt x="18" y="27"/>
                  </a:cubicBezTo>
                  <a:cubicBezTo>
                    <a:pt x="17" y="27"/>
                    <a:pt x="15" y="27"/>
                    <a:pt x="14" y="27"/>
                  </a:cubicBezTo>
                  <a:cubicBezTo>
                    <a:pt x="17" y="29"/>
                    <a:pt x="20" y="32"/>
                    <a:pt x="20" y="37"/>
                  </a:cubicBezTo>
                  <a:cubicBezTo>
                    <a:pt x="20" y="37"/>
                    <a:pt x="20" y="39"/>
                    <a:pt x="22" y="39"/>
                  </a:cubicBezTo>
                  <a:cubicBezTo>
                    <a:pt x="23" y="39"/>
                    <a:pt x="24" y="38"/>
                    <a:pt x="24" y="37"/>
                  </a:cubicBezTo>
                  <a:cubicBezTo>
                    <a:pt x="24" y="33"/>
                    <a:pt x="26" y="33"/>
                    <a:pt x="27" y="33"/>
                  </a:cubicBezTo>
                  <a:cubicBezTo>
                    <a:pt x="28" y="33"/>
                    <a:pt x="29" y="34"/>
                    <a:pt x="31" y="35"/>
                  </a:cubicBezTo>
                  <a:cubicBezTo>
                    <a:pt x="33" y="36"/>
                    <a:pt x="35" y="38"/>
                    <a:pt x="38" y="38"/>
                  </a:cubicBezTo>
                  <a:cubicBezTo>
                    <a:pt x="42" y="39"/>
                    <a:pt x="44" y="41"/>
                    <a:pt x="44" y="42"/>
                  </a:cubicBezTo>
                  <a:cubicBezTo>
                    <a:pt x="45" y="43"/>
                    <a:pt x="45" y="43"/>
                    <a:pt x="48" y="44"/>
                  </a:cubicBezTo>
                  <a:cubicBezTo>
                    <a:pt x="56" y="44"/>
                    <a:pt x="73" y="50"/>
                    <a:pt x="81" y="55"/>
                  </a:cubicBezTo>
                  <a:cubicBezTo>
                    <a:pt x="85" y="58"/>
                    <a:pt x="85" y="61"/>
                    <a:pt x="86" y="64"/>
                  </a:cubicBezTo>
                  <a:cubicBezTo>
                    <a:pt x="86" y="65"/>
                    <a:pt x="86" y="67"/>
                    <a:pt x="87" y="68"/>
                  </a:cubicBezTo>
                  <a:cubicBezTo>
                    <a:pt x="91" y="72"/>
                    <a:pt x="92" y="76"/>
                    <a:pt x="91" y="79"/>
                  </a:cubicBezTo>
                  <a:cubicBezTo>
                    <a:pt x="90" y="80"/>
                    <a:pt x="89" y="82"/>
                    <a:pt x="85" y="82"/>
                  </a:cubicBezTo>
                  <a:cubicBezTo>
                    <a:pt x="82" y="82"/>
                    <a:pt x="78" y="84"/>
                    <a:pt x="77" y="86"/>
                  </a:cubicBezTo>
                  <a:cubicBezTo>
                    <a:pt x="77" y="87"/>
                    <a:pt x="76" y="87"/>
                    <a:pt x="76" y="87"/>
                  </a:cubicBezTo>
                  <a:cubicBezTo>
                    <a:pt x="77" y="87"/>
                    <a:pt x="77" y="88"/>
                    <a:pt x="79" y="88"/>
                  </a:cubicBezTo>
                  <a:cubicBezTo>
                    <a:pt x="83" y="88"/>
                    <a:pt x="88" y="87"/>
                    <a:pt x="93" y="86"/>
                  </a:cubicBezTo>
                  <a:cubicBezTo>
                    <a:pt x="96" y="86"/>
                    <a:pt x="99" y="85"/>
                    <a:pt x="101" y="85"/>
                  </a:cubicBezTo>
                  <a:cubicBezTo>
                    <a:pt x="103" y="85"/>
                    <a:pt x="105" y="87"/>
                    <a:pt x="108" y="90"/>
                  </a:cubicBezTo>
                  <a:cubicBezTo>
                    <a:pt x="109" y="91"/>
                    <a:pt x="110" y="92"/>
                    <a:pt x="111" y="93"/>
                  </a:cubicBezTo>
                  <a:cubicBezTo>
                    <a:pt x="111" y="27"/>
                    <a:pt x="111" y="27"/>
                    <a:pt x="111" y="27"/>
                  </a:cubicBezTo>
                  <a:cubicBezTo>
                    <a:pt x="105" y="25"/>
                    <a:pt x="100" y="23"/>
                    <a:pt x="94" y="21"/>
                  </a:cubicBezTo>
                  <a:cubicBezTo>
                    <a:pt x="86" y="17"/>
                    <a:pt x="77" y="14"/>
                    <a:pt x="74" y="14"/>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dirty="0">
                <a:latin typeface="Lato Light"/>
                <a:cs typeface="Lato Light"/>
              </a:endParaRPr>
            </a:p>
          </p:txBody>
        </p:sp>
        <p:sp>
          <p:nvSpPr>
            <p:cNvPr id="873" name="Freeform 1151"/>
            <p:cNvSpPr>
              <a:spLocks/>
            </p:cNvSpPr>
            <p:nvPr/>
          </p:nvSpPr>
          <p:spPr bwMode="auto">
            <a:xfrm>
              <a:off x="4639" y="2355"/>
              <a:ext cx="26" cy="9"/>
            </a:xfrm>
            <a:custGeom>
              <a:avLst/>
              <a:gdLst>
                <a:gd name="T0" fmla="*/ 0 w 28"/>
                <a:gd name="T1" fmla="*/ 3 h 9"/>
                <a:gd name="T2" fmla="*/ 5 w 28"/>
                <a:gd name="T3" fmla="*/ 4 h 9"/>
                <a:gd name="T4" fmla="*/ 9 w 28"/>
                <a:gd name="T5" fmla="*/ 4 h 9"/>
                <a:gd name="T6" fmla="*/ 14 w 28"/>
                <a:gd name="T7" fmla="*/ 4 h 9"/>
                <a:gd name="T8" fmla="*/ 24 w 28"/>
                <a:gd name="T9" fmla="*/ 7 h 9"/>
                <a:gd name="T10" fmla="*/ 28 w 28"/>
                <a:gd name="T11" fmla="*/ 9 h 9"/>
                <a:gd name="T12" fmla="*/ 27 w 28"/>
                <a:gd name="T13" fmla="*/ 7 h 9"/>
                <a:gd name="T14" fmla="*/ 20 w 28"/>
                <a:gd name="T15" fmla="*/ 1 h 9"/>
                <a:gd name="T16" fmla="*/ 12 w 28"/>
                <a:gd name="T17" fmla="*/ 0 h 9"/>
                <a:gd name="T18" fmla="*/ 0 w 28"/>
                <a:gd name="T19" fmla="*/ 3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 h="9">
                  <a:moveTo>
                    <a:pt x="0" y="3"/>
                  </a:moveTo>
                  <a:cubicBezTo>
                    <a:pt x="0" y="3"/>
                    <a:pt x="1" y="4"/>
                    <a:pt x="5" y="4"/>
                  </a:cubicBezTo>
                  <a:cubicBezTo>
                    <a:pt x="6" y="4"/>
                    <a:pt x="7" y="4"/>
                    <a:pt x="9" y="4"/>
                  </a:cubicBezTo>
                  <a:cubicBezTo>
                    <a:pt x="10" y="4"/>
                    <a:pt x="12" y="4"/>
                    <a:pt x="14" y="4"/>
                  </a:cubicBezTo>
                  <a:cubicBezTo>
                    <a:pt x="18" y="4"/>
                    <a:pt x="22" y="5"/>
                    <a:pt x="24" y="7"/>
                  </a:cubicBezTo>
                  <a:cubicBezTo>
                    <a:pt x="26" y="8"/>
                    <a:pt x="27" y="8"/>
                    <a:pt x="28" y="9"/>
                  </a:cubicBezTo>
                  <a:cubicBezTo>
                    <a:pt x="28" y="8"/>
                    <a:pt x="27" y="8"/>
                    <a:pt x="27" y="7"/>
                  </a:cubicBezTo>
                  <a:cubicBezTo>
                    <a:pt x="27" y="6"/>
                    <a:pt x="25" y="3"/>
                    <a:pt x="20" y="1"/>
                  </a:cubicBezTo>
                  <a:cubicBezTo>
                    <a:pt x="18" y="0"/>
                    <a:pt x="15" y="0"/>
                    <a:pt x="12" y="0"/>
                  </a:cubicBezTo>
                  <a:cubicBezTo>
                    <a:pt x="5" y="0"/>
                    <a:pt x="1" y="2"/>
                    <a:pt x="0" y="3"/>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dirty="0">
                <a:latin typeface="Lato Light"/>
                <a:cs typeface="Lato Light"/>
              </a:endParaRPr>
            </a:p>
          </p:txBody>
        </p:sp>
        <p:sp>
          <p:nvSpPr>
            <p:cNvPr id="874" name="Freeform 1152"/>
            <p:cNvSpPr>
              <a:spLocks/>
            </p:cNvSpPr>
            <p:nvPr/>
          </p:nvSpPr>
          <p:spPr bwMode="auto">
            <a:xfrm>
              <a:off x="4285" y="2263"/>
              <a:ext cx="120" cy="121"/>
            </a:xfrm>
            <a:custGeom>
              <a:avLst/>
              <a:gdLst>
                <a:gd name="T0" fmla="*/ 116 w 125"/>
                <a:gd name="T1" fmla="*/ 112 h 126"/>
                <a:gd name="T2" fmla="*/ 117 w 125"/>
                <a:gd name="T3" fmla="*/ 103 h 126"/>
                <a:gd name="T4" fmla="*/ 118 w 125"/>
                <a:gd name="T5" fmla="*/ 100 h 126"/>
                <a:gd name="T6" fmla="*/ 124 w 125"/>
                <a:gd name="T7" fmla="*/ 95 h 126"/>
                <a:gd name="T8" fmla="*/ 124 w 125"/>
                <a:gd name="T9" fmla="*/ 92 h 126"/>
                <a:gd name="T10" fmla="*/ 121 w 125"/>
                <a:gd name="T11" fmla="*/ 88 h 126"/>
                <a:gd name="T12" fmla="*/ 115 w 125"/>
                <a:gd name="T13" fmla="*/ 83 h 126"/>
                <a:gd name="T14" fmla="*/ 113 w 125"/>
                <a:gd name="T15" fmla="*/ 84 h 126"/>
                <a:gd name="T16" fmla="*/ 114 w 125"/>
                <a:gd name="T17" fmla="*/ 84 h 126"/>
                <a:gd name="T18" fmla="*/ 120 w 125"/>
                <a:gd name="T19" fmla="*/ 88 h 126"/>
                <a:gd name="T20" fmla="*/ 120 w 125"/>
                <a:gd name="T21" fmla="*/ 92 h 126"/>
                <a:gd name="T22" fmla="*/ 118 w 125"/>
                <a:gd name="T23" fmla="*/ 94 h 126"/>
                <a:gd name="T24" fmla="*/ 115 w 125"/>
                <a:gd name="T25" fmla="*/ 93 h 126"/>
                <a:gd name="T26" fmla="*/ 112 w 125"/>
                <a:gd name="T27" fmla="*/ 92 h 126"/>
                <a:gd name="T28" fmla="*/ 111 w 125"/>
                <a:gd name="T29" fmla="*/ 92 h 126"/>
                <a:gd name="T30" fmla="*/ 106 w 125"/>
                <a:gd name="T31" fmla="*/ 88 h 126"/>
                <a:gd name="T32" fmla="*/ 104 w 125"/>
                <a:gd name="T33" fmla="*/ 86 h 126"/>
                <a:gd name="T34" fmla="*/ 98 w 125"/>
                <a:gd name="T35" fmla="*/ 79 h 126"/>
                <a:gd name="T36" fmla="*/ 94 w 125"/>
                <a:gd name="T37" fmla="*/ 76 h 126"/>
                <a:gd name="T38" fmla="*/ 88 w 125"/>
                <a:gd name="T39" fmla="*/ 72 h 126"/>
                <a:gd name="T40" fmla="*/ 91 w 125"/>
                <a:gd name="T41" fmla="*/ 64 h 126"/>
                <a:gd name="T42" fmla="*/ 89 w 125"/>
                <a:gd name="T43" fmla="*/ 62 h 126"/>
                <a:gd name="T44" fmla="*/ 84 w 125"/>
                <a:gd name="T45" fmla="*/ 55 h 126"/>
                <a:gd name="T46" fmla="*/ 83 w 125"/>
                <a:gd name="T47" fmla="*/ 54 h 126"/>
                <a:gd name="T48" fmla="*/ 78 w 125"/>
                <a:gd name="T49" fmla="*/ 50 h 126"/>
                <a:gd name="T50" fmla="*/ 78 w 125"/>
                <a:gd name="T51" fmla="*/ 50 h 126"/>
                <a:gd name="T52" fmla="*/ 78 w 125"/>
                <a:gd name="T53" fmla="*/ 49 h 126"/>
                <a:gd name="T54" fmla="*/ 73 w 125"/>
                <a:gd name="T55" fmla="*/ 46 h 126"/>
                <a:gd name="T56" fmla="*/ 71 w 125"/>
                <a:gd name="T57" fmla="*/ 45 h 126"/>
                <a:gd name="T58" fmla="*/ 70 w 125"/>
                <a:gd name="T59" fmla="*/ 45 h 126"/>
                <a:gd name="T60" fmla="*/ 66 w 125"/>
                <a:gd name="T61" fmla="*/ 43 h 126"/>
                <a:gd name="T62" fmla="*/ 60 w 125"/>
                <a:gd name="T63" fmla="*/ 39 h 126"/>
                <a:gd name="T64" fmla="*/ 48 w 125"/>
                <a:gd name="T65" fmla="*/ 29 h 126"/>
                <a:gd name="T66" fmla="*/ 40 w 125"/>
                <a:gd name="T67" fmla="*/ 22 h 126"/>
                <a:gd name="T68" fmla="*/ 29 w 125"/>
                <a:gd name="T69" fmla="*/ 12 h 126"/>
                <a:gd name="T70" fmla="*/ 16 w 125"/>
                <a:gd name="T71" fmla="*/ 5 h 126"/>
                <a:gd name="T72" fmla="*/ 14 w 125"/>
                <a:gd name="T73" fmla="*/ 5 h 126"/>
                <a:gd name="T74" fmla="*/ 14 w 125"/>
                <a:gd name="T75" fmla="*/ 5 h 126"/>
                <a:gd name="T76" fmla="*/ 3 w 125"/>
                <a:gd name="T77" fmla="*/ 1 h 126"/>
                <a:gd name="T78" fmla="*/ 1 w 125"/>
                <a:gd name="T79" fmla="*/ 0 h 126"/>
                <a:gd name="T80" fmla="*/ 16 w 125"/>
                <a:gd name="T81" fmla="*/ 19 h 126"/>
                <a:gd name="T82" fmla="*/ 23 w 125"/>
                <a:gd name="T83" fmla="*/ 27 h 126"/>
                <a:gd name="T84" fmla="*/ 30 w 125"/>
                <a:gd name="T85" fmla="*/ 35 h 126"/>
                <a:gd name="T86" fmla="*/ 39 w 125"/>
                <a:gd name="T87" fmla="*/ 49 h 126"/>
                <a:gd name="T88" fmla="*/ 43 w 125"/>
                <a:gd name="T89" fmla="*/ 57 h 126"/>
                <a:gd name="T90" fmla="*/ 62 w 125"/>
                <a:gd name="T91" fmla="*/ 85 h 126"/>
                <a:gd name="T92" fmla="*/ 70 w 125"/>
                <a:gd name="T93" fmla="*/ 96 h 126"/>
                <a:gd name="T94" fmla="*/ 78 w 125"/>
                <a:gd name="T95" fmla="*/ 104 h 126"/>
                <a:gd name="T96" fmla="*/ 92 w 125"/>
                <a:gd name="T97" fmla="*/ 116 h 126"/>
                <a:gd name="T98" fmla="*/ 98 w 125"/>
                <a:gd name="T99" fmla="*/ 121 h 126"/>
                <a:gd name="T100" fmla="*/ 100 w 125"/>
                <a:gd name="T101" fmla="*/ 124 h 126"/>
                <a:gd name="T102" fmla="*/ 101 w 125"/>
                <a:gd name="T103" fmla="*/ 126 h 126"/>
                <a:gd name="T104" fmla="*/ 105 w 125"/>
                <a:gd name="T105" fmla="*/ 125 h 126"/>
                <a:gd name="T106" fmla="*/ 111 w 125"/>
                <a:gd name="T107" fmla="*/ 126 h 126"/>
                <a:gd name="T108" fmla="*/ 114 w 125"/>
                <a:gd name="T109" fmla="*/ 126 h 126"/>
                <a:gd name="T110" fmla="*/ 116 w 125"/>
                <a:gd name="T111" fmla="*/ 112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25" h="126">
                  <a:moveTo>
                    <a:pt x="116" y="112"/>
                  </a:moveTo>
                  <a:cubicBezTo>
                    <a:pt x="116" y="109"/>
                    <a:pt x="117" y="105"/>
                    <a:pt x="117" y="103"/>
                  </a:cubicBezTo>
                  <a:cubicBezTo>
                    <a:pt x="117" y="102"/>
                    <a:pt x="118" y="101"/>
                    <a:pt x="118" y="100"/>
                  </a:cubicBezTo>
                  <a:cubicBezTo>
                    <a:pt x="118" y="96"/>
                    <a:pt x="120" y="94"/>
                    <a:pt x="124" y="95"/>
                  </a:cubicBezTo>
                  <a:cubicBezTo>
                    <a:pt x="125" y="94"/>
                    <a:pt x="124" y="93"/>
                    <a:pt x="124" y="92"/>
                  </a:cubicBezTo>
                  <a:cubicBezTo>
                    <a:pt x="123" y="92"/>
                    <a:pt x="122" y="90"/>
                    <a:pt x="121" y="88"/>
                  </a:cubicBezTo>
                  <a:cubicBezTo>
                    <a:pt x="119" y="85"/>
                    <a:pt x="118" y="83"/>
                    <a:pt x="115" y="83"/>
                  </a:cubicBezTo>
                  <a:cubicBezTo>
                    <a:pt x="114" y="83"/>
                    <a:pt x="113" y="84"/>
                    <a:pt x="113" y="84"/>
                  </a:cubicBezTo>
                  <a:cubicBezTo>
                    <a:pt x="113" y="84"/>
                    <a:pt x="114" y="84"/>
                    <a:pt x="114" y="84"/>
                  </a:cubicBezTo>
                  <a:cubicBezTo>
                    <a:pt x="117" y="84"/>
                    <a:pt x="119" y="86"/>
                    <a:pt x="120" y="88"/>
                  </a:cubicBezTo>
                  <a:cubicBezTo>
                    <a:pt x="121" y="89"/>
                    <a:pt x="121" y="91"/>
                    <a:pt x="120" y="92"/>
                  </a:cubicBezTo>
                  <a:cubicBezTo>
                    <a:pt x="120" y="94"/>
                    <a:pt x="118" y="94"/>
                    <a:pt x="118" y="94"/>
                  </a:cubicBezTo>
                  <a:cubicBezTo>
                    <a:pt x="117" y="94"/>
                    <a:pt x="116" y="94"/>
                    <a:pt x="115" y="93"/>
                  </a:cubicBezTo>
                  <a:cubicBezTo>
                    <a:pt x="114" y="92"/>
                    <a:pt x="113" y="92"/>
                    <a:pt x="112" y="92"/>
                  </a:cubicBezTo>
                  <a:cubicBezTo>
                    <a:pt x="111" y="92"/>
                    <a:pt x="111" y="92"/>
                    <a:pt x="111" y="92"/>
                  </a:cubicBezTo>
                  <a:cubicBezTo>
                    <a:pt x="108" y="92"/>
                    <a:pt x="107" y="89"/>
                    <a:pt x="106" y="88"/>
                  </a:cubicBezTo>
                  <a:cubicBezTo>
                    <a:pt x="106" y="86"/>
                    <a:pt x="106" y="86"/>
                    <a:pt x="104" y="86"/>
                  </a:cubicBezTo>
                  <a:cubicBezTo>
                    <a:pt x="100" y="85"/>
                    <a:pt x="99" y="82"/>
                    <a:pt x="98" y="79"/>
                  </a:cubicBezTo>
                  <a:cubicBezTo>
                    <a:pt x="97" y="77"/>
                    <a:pt x="96" y="76"/>
                    <a:pt x="94" y="76"/>
                  </a:cubicBezTo>
                  <a:cubicBezTo>
                    <a:pt x="90" y="76"/>
                    <a:pt x="88" y="73"/>
                    <a:pt x="88" y="72"/>
                  </a:cubicBezTo>
                  <a:cubicBezTo>
                    <a:pt x="87" y="70"/>
                    <a:pt x="88" y="66"/>
                    <a:pt x="91" y="64"/>
                  </a:cubicBezTo>
                  <a:cubicBezTo>
                    <a:pt x="91" y="63"/>
                    <a:pt x="89" y="62"/>
                    <a:pt x="89" y="62"/>
                  </a:cubicBezTo>
                  <a:cubicBezTo>
                    <a:pt x="87" y="60"/>
                    <a:pt x="84" y="58"/>
                    <a:pt x="84" y="55"/>
                  </a:cubicBezTo>
                  <a:cubicBezTo>
                    <a:pt x="84" y="55"/>
                    <a:pt x="83" y="55"/>
                    <a:pt x="83" y="54"/>
                  </a:cubicBezTo>
                  <a:cubicBezTo>
                    <a:pt x="81" y="54"/>
                    <a:pt x="78" y="53"/>
                    <a:pt x="78" y="50"/>
                  </a:cubicBezTo>
                  <a:cubicBezTo>
                    <a:pt x="78" y="50"/>
                    <a:pt x="78" y="50"/>
                    <a:pt x="78" y="50"/>
                  </a:cubicBezTo>
                  <a:cubicBezTo>
                    <a:pt x="78" y="50"/>
                    <a:pt x="78" y="50"/>
                    <a:pt x="78" y="49"/>
                  </a:cubicBezTo>
                  <a:cubicBezTo>
                    <a:pt x="77" y="49"/>
                    <a:pt x="75" y="48"/>
                    <a:pt x="73" y="46"/>
                  </a:cubicBezTo>
                  <a:cubicBezTo>
                    <a:pt x="72" y="45"/>
                    <a:pt x="72" y="45"/>
                    <a:pt x="71" y="45"/>
                  </a:cubicBezTo>
                  <a:cubicBezTo>
                    <a:pt x="70" y="45"/>
                    <a:pt x="70" y="45"/>
                    <a:pt x="70" y="45"/>
                  </a:cubicBezTo>
                  <a:cubicBezTo>
                    <a:pt x="69" y="45"/>
                    <a:pt x="67" y="44"/>
                    <a:pt x="66" y="43"/>
                  </a:cubicBezTo>
                  <a:cubicBezTo>
                    <a:pt x="64" y="40"/>
                    <a:pt x="61" y="39"/>
                    <a:pt x="60" y="39"/>
                  </a:cubicBezTo>
                  <a:cubicBezTo>
                    <a:pt x="56" y="41"/>
                    <a:pt x="50" y="35"/>
                    <a:pt x="48" y="29"/>
                  </a:cubicBezTo>
                  <a:cubicBezTo>
                    <a:pt x="47" y="27"/>
                    <a:pt x="43" y="24"/>
                    <a:pt x="40" y="22"/>
                  </a:cubicBezTo>
                  <a:cubicBezTo>
                    <a:pt x="35" y="19"/>
                    <a:pt x="30" y="15"/>
                    <a:pt x="29" y="12"/>
                  </a:cubicBezTo>
                  <a:cubicBezTo>
                    <a:pt x="27" y="9"/>
                    <a:pt x="25" y="5"/>
                    <a:pt x="16" y="5"/>
                  </a:cubicBezTo>
                  <a:cubicBezTo>
                    <a:pt x="15" y="5"/>
                    <a:pt x="15" y="5"/>
                    <a:pt x="14" y="5"/>
                  </a:cubicBezTo>
                  <a:cubicBezTo>
                    <a:pt x="14" y="5"/>
                    <a:pt x="14" y="5"/>
                    <a:pt x="14" y="5"/>
                  </a:cubicBezTo>
                  <a:cubicBezTo>
                    <a:pt x="9" y="5"/>
                    <a:pt x="5" y="3"/>
                    <a:pt x="3" y="1"/>
                  </a:cubicBezTo>
                  <a:cubicBezTo>
                    <a:pt x="2" y="1"/>
                    <a:pt x="2" y="0"/>
                    <a:pt x="1" y="0"/>
                  </a:cubicBezTo>
                  <a:cubicBezTo>
                    <a:pt x="0" y="4"/>
                    <a:pt x="10" y="15"/>
                    <a:pt x="16" y="19"/>
                  </a:cubicBezTo>
                  <a:cubicBezTo>
                    <a:pt x="19" y="21"/>
                    <a:pt x="21" y="24"/>
                    <a:pt x="23" y="27"/>
                  </a:cubicBezTo>
                  <a:cubicBezTo>
                    <a:pt x="25" y="31"/>
                    <a:pt x="27" y="34"/>
                    <a:pt x="30" y="35"/>
                  </a:cubicBezTo>
                  <a:cubicBezTo>
                    <a:pt x="35" y="35"/>
                    <a:pt x="37" y="42"/>
                    <a:pt x="39" y="49"/>
                  </a:cubicBezTo>
                  <a:cubicBezTo>
                    <a:pt x="40" y="51"/>
                    <a:pt x="42" y="57"/>
                    <a:pt x="43" y="57"/>
                  </a:cubicBezTo>
                  <a:cubicBezTo>
                    <a:pt x="49" y="59"/>
                    <a:pt x="60" y="76"/>
                    <a:pt x="62" y="85"/>
                  </a:cubicBezTo>
                  <a:cubicBezTo>
                    <a:pt x="63" y="89"/>
                    <a:pt x="67" y="93"/>
                    <a:pt x="70" y="96"/>
                  </a:cubicBezTo>
                  <a:cubicBezTo>
                    <a:pt x="73" y="98"/>
                    <a:pt x="76" y="101"/>
                    <a:pt x="78" y="104"/>
                  </a:cubicBezTo>
                  <a:cubicBezTo>
                    <a:pt x="80" y="107"/>
                    <a:pt x="87" y="112"/>
                    <a:pt x="92" y="116"/>
                  </a:cubicBezTo>
                  <a:cubicBezTo>
                    <a:pt x="95" y="118"/>
                    <a:pt x="97" y="120"/>
                    <a:pt x="98" y="121"/>
                  </a:cubicBezTo>
                  <a:cubicBezTo>
                    <a:pt x="99" y="122"/>
                    <a:pt x="99" y="123"/>
                    <a:pt x="100" y="124"/>
                  </a:cubicBezTo>
                  <a:cubicBezTo>
                    <a:pt x="100" y="125"/>
                    <a:pt x="101" y="125"/>
                    <a:pt x="101" y="126"/>
                  </a:cubicBezTo>
                  <a:cubicBezTo>
                    <a:pt x="102" y="125"/>
                    <a:pt x="103" y="125"/>
                    <a:pt x="105" y="125"/>
                  </a:cubicBezTo>
                  <a:cubicBezTo>
                    <a:pt x="107" y="125"/>
                    <a:pt x="109" y="125"/>
                    <a:pt x="111" y="126"/>
                  </a:cubicBezTo>
                  <a:cubicBezTo>
                    <a:pt x="112" y="126"/>
                    <a:pt x="113" y="126"/>
                    <a:pt x="114" y="126"/>
                  </a:cubicBezTo>
                  <a:cubicBezTo>
                    <a:pt x="115" y="125"/>
                    <a:pt x="116" y="117"/>
                    <a:pt x="116" y="112"/>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dirty="0">
                <a:latin typeface="Lato Light"/>
                <a:cs typeface="Lato Light"/>
              </a:endParaRPr>
            </a:p>
          </p:txBody>
        </p:sp>
        <p:sp>
          <p:nvSpPr>
            <p:cNvPr id="875" name="Freeform 1153"/>
            <p:cNvSpPr>
              <a:spLocks/>
            </p:cNvSpPr>
            <p:nvPr/>
          </p:nvSpPr>
          <p:spPr bwMode="auto">
            <a:xfrm>
              <a:off x="4509" y="2413"/>
              <a:ext cx="27" cy="8"/>
            </a:xfrm>
            <a:custGeom>
              <a:avLst/>
              <a:gdLst>
                <a:gd name="T0" fmla="*/ 3 w 29"/>
                <a:gd name="T1" fmla="*/ 2 h 8"/>
                <a:gd name="T2" fmla="*/ 2 w 29"/>
                <a:gd name="T3" fmla="*/ 1 h 8"/>
                <a:gd name="T4" fmla="*/ 0 w 29"/>
                <a:gd name="T5" fmla="*/ 3 h 8"/>
                <a:gd name="T6" fmla="*/ 0 w 29"/>
                <a:gd name="T7" fmla="*/ 5 h 8"/>
                <a:gd name="T8" fmla="*/ 9 w 29"/>
                <a:gd name="T9" fmla="*/ 8 h 8"/>
                <a:gd name="T10" fmla="*/ 9 w 29"/>
                <a:gd name="T11" fmla="*/ 8 h 8"/>
                <a:gd name="T12" fmla="*/ 14 w 29"/>
                <a:gd name="T13" fmla="*/ 7 h 8"/>
                <a:gd name="T14" fmla="*/ 25 w 29"/>
                <a:gd name="T15" fmla="*/ 4 h 8"/>
                <a:gd name="T16" fmla="*/ 29 w 29"/>
                <a:gd name="T17" fmla="*/ 3 h 8"/>
                <a:gd name="T18" fmla="*/ 18 w 29"/>
                <a:gd name="T19" fmla="*/ 0 h 8"/>
                <a:gd name="T20" fmla="*/ 16 w 29"/>
                <a:gd name="T21" fmla="*/ 0 h 8"/>
                <a:gd name="T22" fmla="*/ 9 w 29"/>
                <a:gd name="T23" fmla="*/ 3 h 8"/>
                <a:gd name="T24" fmla="*/ 3 w 29"/>
                <a:gd name="T25"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9" h="8">
                  <a:moveTo>
                    <a:pt x="3" y="2"/>
                  </a:moveTo>
                  <a:cubicBezTo>
                    <a:pt x="3" y="1"/>
                    <a:pt x="2" y="1"/>
                    <a:pt x="2" y="1"/>
                  </a:cubicBezTo>
                  <a:cubicBezTo>
                    <a:pt x="2" y="1"/>
                    <a:pt x="1" y="2"/>
                    <a:pt x="0" y="3"/>
                  </a:cubicBezTo>
                  <a:cubicBezTo>
                    <a:pt x="0" y="3"/>
                    <a:pt x="0" y="4"/>
                    <a:pt x="0" y="5"/>
                  </a:cubicBezTo>
                  <a:cubicBezTo>
                    <a:pt x="1" y="5"/>
                    <a:pt x="4" y="8"/>
                    <a:pt x="9" y="8"/>
                  </a:cubicBezTo>
                  <a:cubicBezTo>
                    <a:pt x="9" y="8"/>
                    <a:pt x="9" y="8"/>
                    <a:pt x="9" y="8"/>
                  </a:cubicBezTo>
                  <a:cubicBezTo>
                    <a:pt x="11" y="8"/>
                    <a:pt x="12" y="8"/>
                    <a:pt x="14" y="7"/>
                  </a:cubicBezTo>
                  <a:cubicBezTo>
                    <a:pt x="19" y="5"/>
                    <a:pt x="22" y="5"/>
                    <a:pt x="25" y="4"/>
                  </a:cubicBezTo>
                  <a:cubicBezTo>
                    <a:pt x="28" y="4"/>
                    <a:pt x="29" y="4"/>
                    <a:pt x="29" y="3"/>
                  </a:cubicBezTo>
                  <a:cubicBezTo>
                    <a:pt x="29" y="2"/>
                    <a:pt x="22" y="0"/>
                    <a:pt x="18" y="0"/>
                  </a:cubicBezTo>
                  <a:cubicBezTo>
                    <a:pt x="17" y="0"/>
                    <a:pt x="16" y="0"/>
                    <a:pt x="16" y="0"/>
                  </a:cubicBezTo>
                  <a:cubicBezTo>
                    <a:pt x="15" y="2"/>
                    <a:pt x="12" y="3"/>
                    <a:pt x="9" y="3"/>
                  </a:cubicBezTo>
                  <a:cubicBezTo>
                    <a:pt x="7" y="3"/>
                    <a:pt x="5" y="3"/>
                    <a:pt x="3" y="2"/>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dirty="0">
                <a:latin typeface="Lato Light"/>
                <a:cs typeface="Lato Light"/>
              </a:endParaRPr>
            </a:p>
          </p:txBody>
        </p:sp>
        <p:sp>
          <p:nvSpPr>
            <p:cNvPr id="876" name="Freeform 1154"/>
            <p:cNvSpPr>
              <a:spLocks/>
            </p:cNvSpPr>
            <p:nvPr/>
          </p:nvSpPr>
          <p:spPr bwMode="auto">
            <a:xfrm>
              <a:off x="4631" y="2304"/>
              <a:ext cx="13" cy="22"/>
            </a:xfrm>
            <a:custGeom>
              <a:avLst/>
              <a:gdLst>
                <a:gd name="T0" fmla="*/ 13 w 14"/>
                <a:gd name="T1" fmla="*/ 8 h 23"/>
                <a:gd name="T2" fmla="*/ 13 w 14"/>
                <a:gd name="T3" fmla="*/ 8 h 23"/>
                <a:gd name="T4" fmla="*/ 12 w 14"/>
                <a:gd name="T5" fmla="*/ 8 h 23"/>
                <a:gd name="T6" fmla="*/ 11 w 14"/>
                <a:gd name="T7" fmla="*/ 8 h 23"/>
                <a:gd name="T8" fmla="*/ 7 w 14"/>
                <a:gd name="T9" fmla="*/ 7 h 23"/>
                <a:gd name="T10" fmla="*/ 6 w 14"/>
                <a:gd name="T11" fmla="*/ 5 h 23"/>
                <a:gd name="T12" fmla="*/ 4 w 14"/>
                <a:gd name="T13" fmla="*/ 0 h 23"/>
                <a:gd name="T14" fmla="*/ 2 w 14"/>
                <a:gd name="T15" fmla="*/ 2 h 23"/>
                <a:gd name="T16" fmla="*/ 2 w 14"/>
                <a:gd name="T17" fmla="*/ 17 h 23"/>
                <a:gd name="T18" fmla="*/ 6 w 14"/>
                <a:gd name="T19" fmla="*/ 23 h 23"/>
                <a:gd name="T20" fmla="*/ 5 w 14"/>
                <a:gd name="T21" fmla="*/ 22 h 23"/>
                <a:gd name="T22" fmla="*/ 6 w 14"/>
                <a:gd name="T23" fmla="*/ 16 h 23"/>
                <a:gd name="T24" fmla="*/ 11 w 14"/>
                <a:gd name="T25" fmla="*/ 14 h 23"/>
                <a:gd name="T26" fmla="*/ 14 w 14"/>
                <a:gd name="T27" fmla="*/ 14 h 23"/>
                <a:gd name="T28" fmla="*/ 13 w 14"/>
                <a:gd name="T29" fmla="*/ 12 h 23"/>
                <a:gd name="T30" fmla="*/ 13 w 14"/>
                <a:gd name="T31"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 h="23">
                  <a:moveTo>
                    <a:pt x="13" y="8"/>
                  </a:moveTo>
                  <a:cubicBezTo>
                    <a:pt x="13" y="8"/>
                    <a:pt x="13" y="8"/>
                    <a:pt x="13" y="8"/>
                  </a:cubicBezTo>
                  <a:cubicBezTo>
                    <a:pt x="13" y="8"/>
                    <a:pt x="12" y="8"/>
                    <a:pt x="12" y="8"/>
                  </a:cubicBezTo>
                  <a:cubicBezTo>
                    <a:pt x="12" y="8"/>
                    <a:pt x="11" y="8"/>
                    <a:pt x="11" y="8"/>
                  </a:cubicBezTo>
                  <a:cubicBezTo>
                    <a:pt x="10" y="8"/>
                    <a:pt x="9" y="8"/>
                    <a:pt x="7" y="7"/>
                  </a:cubicBezTo>
                  <a:cubicBezTo>
                    <a:pt x="7" y="7"/>
                    <a:pt x="6" y="6"/>
                    <a:pt x="6" y="5"/>
                  </a:cubicBezTo>
                  <a:cubicBezTo>
                    <a:pt x="6" y="3"/>
                    <a:pt x="5" y="0"/>
                    <a:pt x="4" y="0"/>
                  </a:cubicBezTo>
                  <a:cubicBezTo>
                    <a:pt x="4" y="0"/>
                    <a:pt x="3" y="0"/>
                    <a:pt x="2" y="2"/>
                  </a:cubicBezTo>
                  <a:cubicBezTo>
                    <a:pt x="0" y="5"/>
                    <a:pt x="0" y="12"/>
                    <a:pt x="2" y="17"/>
                  </a:cubicBezTo>
                  <a:cubicBezTo>
                    <a:pt x="3" y="20"/>
                    <a:pt x="5" y="22"/>
                    <a:pt x="6" y="23"/>
                  </a:cubicBezTo>
                  <a:cubicBezTo>
                    <a:pt x="6" y="22"/>
                    <a:pt x="5" y="22"/>
                    <a:pt x="5" y="22"/>
                  </a:cubicBezTo>
                  <a:cubicBezTo>
                    <a:pt x="5" y="20"/>
                    <a:pt x="5" y="17"/>
                    <a:pt x="6" y="16"/>
                  </a:cubicBezTo>
                  <a:cubicBezTo>
                    <a:pt x="7" y="15"/>
                    <a:pt x="9" y="14"/>
                    <a:pt x="11" y="14"/>
                  </a:cubicBezTo>
                  <a:cubicBezTo>
                    <a:pt x="13" y="14"/>
                    <a:pt x="14" y="14"/>
                    <a:pt x="14" y="14"/>
                  </a:cubicBezTo>
                  <a:cubicBezTo>
                    <a:pt x="14" y="14"/>
                    <a:pt x="13" y="13"/>
                    <a:pt x="13" y="12"/>
                  </a:cubicBezTo>
                  <a:cubicBezTo>
                    <a:pt x="13" y="11"/>
                    <a:pt x="13" y="9"/>
                    <a:pt x="13" y="8"/>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dirty="0">
                <a:latin typeface="Lato Light"/>
                <a:cs typeface="Lato Light"/>
              </a:endParaRPr>
            </a:p>
          </p:txBody>
        </p:sp>
        <p:sp>
          <p:nvSpPr>
            <p:cNvPr id="877" name="Freeform 1155"/>
            <p:cNvSpPr>
              <a:spLocks/>
            </p:cNvSpPr>
            <p:nvPr/>
          </p:nvSpPr>
          <p:spPr bwMode="auto">
            <a:xfrm>
              <a:off x="4536" y="2329"/>
              <a:ext cx="47" cy="55"/>
            </a:xfrm>
            <a:custGeom>
              <a:avLst/>
              <a:gdLst>
                <a:gd name="T0" fmla="*/ 10 w 49"/>
                <a:gd name="T1" fmla="*/ 3 h 57"/>
                <a:gd name="T2" fmla="*/ 8 w 49"/>
                <a:gd name="T3" fmla="*/ 9 h 57"/>
                <a:gd name="T4" fmla="*/ 2 w 49"/>
                <a:gd name="T5" fmla="*/ 24 h 57"/>
                <a:gd name="T6" fmla="*/ 0 w 49"/>
                <a:gd name="T7" fmla="*/ 30 h 57"/>
                <a:gd name="T8" fmla="*/ 8 w 49"/>
                <a:gd name="T9" fmla="*/ 32 h 57"/>
                <a:gd name="T10" fmla="*/ 12 w 49"/>
                <a:gd name="T11" fmla="*/ 34 h 57"/>
                <a:gd name="T12" fmla="*/ 13 w 49"/>
                <a:gd name="T13" fmla="*/ 46 h 57"/>
                <a:gd name="T14" fmla="*/ 12 w 49"/>
                <a:gd name="T15" fmla="*/ 57 h 57"/>
                <a:gd name="T16" fmla="*/ 17 w 49"/>
                <a:gd name="T17" fmla="*/ 51 h 57"/>
                <a:gd name="T18" fmla="*/ 17 w 49"/>
                <a:gd name="T19" fmla="*/ 49 h 57"/>
                <a:gd name="T20" fmla="*/ 15 w 49"/>
                <a:gd name="T21" fmla="*/ 27 h 57"/>
                <a:gd name="T22" fmla="*/ 19 w 49"/>
                <a:gd name="T23" fmla="*/ 24 h 57"/>
                <a:gd name="T24" fmla="*/ 26 w 49"/>
                <a:gd name="T25" fmla="*/ 27 h 57"/>
                <a:gd name="T26" fmla="*/ 26 w 49"/>
                <a:gd name="T27" fmla="*/ 33 h 57"/>
                <a:gd name="T28" fmla="*/ 27 w 49"/>
                <a:gd name="T29" fmla="*/ 36 h 57"/>
                <a:gd name="T30" fmla="*/ 31 w 49"/>
                <a:gd name="T31" fmla="*/ 43 h 57"/>
                <a:gd name="T32" fmla="*/ 32 w 49"/>
                <a:gd name="T33" fmla="*/ 45 h 57"/>
                <a:gd name="T34" fmla="*/ 32 w 49"/>
                <a:gd name="T35" fmla="*/ 45 h 57"/>
                <a:gd name="T36" fmla="*/ 36 w 49"/>
                <a:gd name="T37" fmla="*/ 44 h 57"/>
                <a:gd name="T38" fmla="*/ 39 w 49"/>
                <a:gd name="T39" fmla="*/ 43 h 57"/>
                <a:gd name="T40" fmla="*/ 41 w 49"/>
                <a:gd name="T41" fmla="*/ 41 h 57"/>
                <a:gd name="T42" fmla="*/ 39 w 49"/>
                <a:gd name="T43" fmla="*/ 37 h 57"/>
                <a:gd name="T44" fmla="*/ 38 w 49"/>
                <a:gd name="T45" fmla="*/ 29 h 57"/>
                <a:gd name="T46" fmla="*/ 37 w 49"/>
                <a:gd name="T47" fmla="*/ 25 h 57"/>
                <a:gd name="T48" fmla="*/ 30 w 49"/>
                <a:gd name="T49" fmla="*/ 15 h 57"/>
                <a:gd name="T50" fmla="*/ 34 w 49"/>
                <a:gd name="T51" fmla="*/ 12 h 57"/>
                <a:gd name="T52" fmla="*/ 49 w 49"/>
                <a:gd name="T53" fmla="*/ 2 h 57"/>
                <a:gd name="T54" fmla="*/ 47 w 49"/>
                <a:gd name="T55" fmla="*/ 2 h 57"/>
                <a:gd name="T56" fmla="*/ 30 w 49"/>
                <a:gd name="T57" fmla="*/ 8 h 57"/>
                <a:gd name="T58" fmla="*/ 25 w 49"/>
                <a:gd name="T59" fmla="*/ 12 h 57"/>
                <a:gd name="T60" fmla="*/ 16 w 49"/>
                <a:gd name="T61" fmla="*/ 7 h 57"/>
                <a:gd name="T62" fmla="*/ 12 w 49"/>
                <a:gd name="T63" fmla="*/ 0 h 57"/>
                <a:gd name="T64" fmla="*/ 10 w 49"/>
                <a:gd name="T65" fmla="*/ 3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9" h="57">
                  <a:moveTo>
                    <a:pt x="10" y="3"/>
                  </a:moveTo>
                  <a:cubicBezTo>
                    <a:pt x="10" y="3"/>
                    <a:pt x="9" y="6"/>
                    <a:pt x="8" y="9"/>
                  </a:cubicBezTo>
                  <a:cubicBezTo>
                    <a:pt x="7" y="13"/>
                    <a:pt x="5" y="18"/>
                    <a:pt x="2" y="24"/>
                  </a:cubicBezTo>
                  <a:cubicBezTo>
                    <a:pt x="0" y="26"/>
                    <a:pt x="0" y="28"/>
                    <a:pt x="0" y="30"/>
                  </a:cubicBezTo>
                  <a:cubicBezTo>
                    <a:pt x="1" y="31"/>
                    <a:pt x="4" y="32"/>
                    <a:pt x="8" y="32"/>
                  </a:cubicBezTo>
                  <a:cubicBezTo>
                    <a:pt x="9" y="32"/>
                    <a:pt x="11" y="33"/>
                    <a:pt x="12" y="34"/>
                  </a:cubicBezTo>
                  <a:cubicBezTo>
                    <a:pt x="14" y="37"/>
                    <a:pt x="13" y="43"/>
                    <a:pt x="13" y="46"/>
                  </a:cubicBezTo>
                  <a:cubicBezTo>
                    <a:pt x="11" y="53"/>
                    <a:pt x="11" y="56"/>
                    <a:pt x="12" y="57"/>
                  </a:cubicBezTo>
                  <a:cubicBezTo>
                    <a:pt x="14" y="56"/>
                    <a:pt x="17" y="53"/>
                    <a:pt x="17" y="51"/>
                  </a:cubicBezTo>
                  <a:cubicBezTo>
                    <a:pt x="17" y="50"/>
                    <a:pt x="17" y="50"/>
                    <a:pt x="17" y="49"/>
                  </a:cubicBezTo>
                  <a:cubicBezTo>
                    <a:pt x="12" y="46"/>
                    <a:pt x="13" y="30"/>
                    <a:pt x="15" y="27"/>
                  </a:cubicBezTo>
                  <a:cubicBezTo>
                    <a:pt x="15" y="25"/>
                    <a:pt x="17" y="24"/>
                    <a:pt x="19" y="24"/>
                  </a:cubicBezTo>
                  <a:cubicBezTo>
                    <a:pt x="22" y="24"/>
                    <a:pt x="24" y="25"/>
                    <a:pt x="26" y="27"/>
                  </a:cubicBezTo>
                  <a:cubicBezTo>
                    <a:pt x="27" y="29"/>
                    <a:pt x="27" y="31"/>
                    <a:pt x="26" y="33"/>
                  </a:cubicBezTo>
                  <a:cubicBezTo>
                    <a:pt x="25" y="34"/>
                    <a:pt x="25" y="34"/>
                    <a:pt x="27" y="36"/>
                  </a:cubicBezTo>
                  <a:cubicBezTo>
                    <a:pt x="29" y="37"/>
                    <a:pt x="31" y="39"/>
                    <a:pt x="31" y="43"/>
                  </a:cubicBezTo>
                  <a:cubicBezTo>
                    <a:pt x="31" y="45"/>
                    <a:pt x="32" y="45"/>
                    <a:pt x="32" y="45"/>
                  </a:cubicBezTo>
                  <a:cubicBezTo>
                    <a:pt x="32" y="45"/>
                    <a:pt x="32" y="45"/>
                    <a:pt x="32" y="45"/>
                  </a:cubicBezTo>
                  <a:cubicBezTo>
                    <a:pt x="33" y="45"/>
                    <a:pt x="35" y="44"/>
                    <a:pt x="36" y="44"/>
                  </a:cubicBezTo>
                  <a:cubicBezTo>
                    <a:pt x="37" y="43"/>
                    <a:pt x="38" y="43"/>
                    <a:pt x="39" y="43"/>
                  </a:cubicBezTo>
                  <a:cubicBezTo>
                    <a:pt x="41" y="42"/>
                    <a:pt x="41" y="42"/>
                    <a:pt x="41" y="41"/>
                  </a:cubicBezTo>
                  <a:cubicBezTo>
                    <a:pt x="41" y="41"/>
                    <a:pt x="42" y="40"/>
                    <a:pt x="39" y="37"/>
                  </a:cubicBezTo>
                  <a:cubicBezTo>
                    <a:pt x="37" y="35"/>
                    <a:pt x="37" y="31"/>
                    <a:pt x="38" y="29"/>
                  </a:cubicBezTo>
                  <a:cubicBezTo>
                    <a:pt x="38" y="26"/>
                    <a:pt x="38" y="26"/>
                    <a:pt x="37" y="25"/>
                  </a:cubicBezTo>
                  <a:cubicBezTo>
                    <a:pt x="33" y="22"/>
                    <a:pt x="30" y="18"/>
                    <a:pt x="30" y="15"/>
                  </a:cubicBezTo>
                  <a:cubicBezTo>
                    <a:pt x="30" y="14"/>
                    <a:pt x="31" y="12"/>
                    <a:pt x="34" y="12"/>
                  </a:cubicBezTo>
                  <a:cubicBezTo>
                    <a:pt x="38" y="11"/>
                    <a:pt x="48" y="5"/>
                    <a:pt x="49" y="2"/>
                  </a:cubicBezTo>
                  <a:cubicBezTo>
                    <a:pt x="49" y="2"/>
                    <a:pt x="48" y="2"/>
                    <a:pt x="47" y="2"/>
                  </a:cubicBezTo>
                  <a:cubicBezTo>
                    <a:pt x="41" y="2"/>
                    <a:pt x="31" y="6"/>
                    <a:pt x="30" y="8"/>
                  </a:cubicBezTo>
                  <a:cubicBezTo>
                    <a:pt x="30" y="11"/>
                    <a:pt x="28" y="12"/>
                    <a:pt x="25" y="12"/>
                  </a:cubicBezTo>
                  <a:cubicBezTo>
                    <a:pt x="22" y="12"/>
                    <a:pt x="18" y="10"/>
                    <a:pt x="16" y="7"/>
                  </a:cubicBezTo>
                  <a:cubicBezTo>
                    <a:pt x="14" y="5"/>
                    <a:pt x="13" y="3"/>
                    <a:pt x="12" y="0"/>
                  </a:cubicBezTo>
                  <a:cubicBezTo>
                    <a:pt x="12" y="1"/>
                    <a:pt x="11" y="2"/>
                    <a:pt x="10" y="3"/>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dirty="0">
                <a:latin typeface="Lato Light"/>
                <a:cs typeface="Lato Light"/>
              </a:endParaRPr>
            </a:p>
          </p:txBody>
        </p:sp>
        <p:sp>
          <p:nvSpPr>
            <p:cNvPr id="878" name="Freeform 1156"/>
            <p:cNvSpPr>
              <a:spLocks/>
            </p:cNvSpPr>
            <p:nvPr/>
          </p:nvSpPr>
          <p:spPr bwMode="auto">
            <a:xfrm>
              <a:off x="4550" y="2308"/>
              <a:ext cx="51" cy="15"/>
            </a:xfrm>
            <a:custGeom>
              <a:avLst/>
              <a:gdLst>
                <a:gd name="T0" fmla="*/ 26 w 54"/>
                <a:gd name="T1" fmla="*/ 7 h 15"/>
                <a:gd name="T2" fmla="*/ 39 w 54"/>
                <a:gd name="T3" fmla="*/ 9 h 15"/>
                <a:gd name="T4" fmla="*/ 54 w 54"/>
                <a:gd name="T5" fmla="*/ 0 h 15"/>
                <a:gd name="T6" fmla="*/ 49 w 54"/>
                <a:gd name="T7" fmla="*/ 4 h 15"/>
                <a:gd name="T8" fmla="*/ 46 w 54"/>
                <a:gd name="T9" fmla="*/ 5 h 15"/>
                <a:gd name="T10" fmla="*/ 39 w 54"/>
                <a:gd name="T11" fmla="*/ 7 h 15"/>
                <a:gd name="T12" fmla="*/ 16 w 54"/>
                <a:gd name="T13" fmla="*/ 2 h 15"/>
                <a:gd name="T14" fmla="*/ 14 w 54"/>
                <a:gd name="T15" fmla="*/ 2 h 15"/>
                <a:gd name="T16" fmla="*/ 10 w 54"/>
                <a:gd name="T17" fmla="*/ 4 h 15"/>
                <a:gd name="T18" fmla="*/ 4 w 54"/>
                <a:gd name="T19" fmla="*/ 8 h 15"/>
                <a:gd name="T20" fmla="*/ 0 w 54"/>
                <a:gd name="T21" fmla="*/ 15 h 15"/>
                <a:gd name="T22" fmla="*/ 26 w 54"/>
                <a:gd name="T23" fmla="*/ 7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 h="15">
                  <a:moveTo>
                    <a:pt x="26" y="7"/>
                  </a:moveTo>
                  <a:cubicBezTo>
                    <a:pt x="31" y="7"/>
                    <a:pt x="36" y="8"/>
                    <a:pt x="39" y="9"/>
                  </a:cubicBezTo>
                  <a:cubicBezTo>
                    <a:pt x="44" y="11"/>
                    <a:pt x="51" y="6"/>
                    <a:pt x="54" y="0"/>
                  </a:cubicBezTo>
                  <a:cubicBezTo>
                    <a:pt x="52" y="1"/>
                    <a:pt x="50" y="3"/>
                    <a:pt x="49" y="4"/>
                  </a:cubicBezTo>
                  <a:cubicBezTo>
                    <a:pt x="46" y="5"/>
                    <a:pt x="46" y="5"/>
                    <a:pt x="46" y="5"/>
                  </a:cubicBezTo>
                  <a:cubicBezTo>
                    <a:pt x="45" y="6"/>
                    <a:pt x="42" y="7"/>
                    <a:pt x="39" y="7"/>
                  </a:cubicBezTo>
                  <a:cubicBezTo>
                    <a:pt x="30" y="7"/>
                    <a:pt x="20" y="4"/>
                    <a:pt x="16" y="2"/>
                  </a:cubicBezTo>
                  <a:cubicBezTo>
                    <a:pt x="16" y="2"/>
                    <a:pt x="15" y="2"/>
                    <a:pt x="14" y="2"/>
                  </a:cubicBezTo>
                  <a:cubicBezTo>
                    <a:pt x="13" y="2"/>
                    <a:pt x="12" y="3"/>
                    <a:pt x="10" y="4"/>
                  </a:cubicBezTo>
                  <a:cubicBezTo>
                    <a:pt x="9" y="6"/>
                    <a:pt x="7" y="8"/>
                    <a:pt x="4" y="8"/>
                  </a:cubicBezTo>
                  <a:cubicBezTo>
                    <a:pt x="2" y="9"/>
                    <a:pt x="1" y="12"/>
                    <a:pt x="0" y="15"/>
                  </a:cubicBezTo>
                  <a:cubicBezTo>
                    <a:pt x="5" y="9"/>
                    <a:pt x="18" y="7"/>
                    <a:pt x="26" y="7"/>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dirty="0">
                <a:latin typeface="Lato Light"/>
                <a:cs typeface="Lato Light"/>
              </a:endParaRPr>
            </a:p>
          </p:txBody>
        </p:sp>
        <p:sp>
          <p:nvSpPr>
            <p:cNvPr id="879" name="Freeform 1157"/>
            <p:cNvSpPr>
              <a:spLocks/>
            </p:cNvSpPr>
            <p:nvPr/>
          </p:nvSpPr>
          <p:spPr bwMode="auto">
            <a:xfrm>
              <a:off x="4429" y="2278"/>
              <a:ext cx="106" cy="87"/>
            </a:xfrm>
            <a:custGeom>
              <a:avLst/>
              <a:gdLst>
                <a:gd name="T0" fmla="*/ 1 w 111"/>
                <a:gd name="T1" fmla="*/ 38 h 91"/>
                <a:gd name="T2" fmla="*/ 7 w 111"/>
                <a:gd name="T3" fmla="*/ 55 h 91"/>
                <a:gd name="T4" fmla="*/ 17 w 111"/>
                <a:gd name="T5" fmla="*/ 67 h 91"/>
                <a:gd name="T6" fmla="*/ 25 w 111"/>
                <a:gd name="T7" fmla="*/ 80 h 91"/>
                <a:gd name="T8" fmla="*/ 36 w 111"/>
                <a:gd name="T9" fmla="*/ 85 h 91"/>
                <a:gd name="T10" fmla="*/ 43 w 111"/>
                <a:gd name="T11" fmla="*/ 84 h 91"/>
                <a:gd name="T12" fmla="*/ 66 w 111"/>
                <a:gd name="T13" fmla="*/ 91 h 91"/>
                <a:gd name="T14" fmla="*/ 67 w 111"/>
                <a:gd name="T15" fmla="*/ 91 h 91"/>
                <a:gd name="T16" fmla="*/ 80 w 111"/>
                <a:gd name="T17" fmla="*/ 87 h 91"/>
                <a:gd name="T18" fmla="*/ 88 w 111"/>
                <a:gd name="T19" fmla="*/ 62 h 91"/>
                <a:gd name="T20" fmla="*/ 106 w 111"/>
                <a:gd name="T21" fmla="*/ 37 h 91"/>
                <a:gd name="T22" fmla="*/ 104 w 111"/>
                <a:gd name="T23" fmla="*/ 29 h 91"/>
                <a:gd name="T24" fmla="*/ 100 w 111"/>
                <a:gd name="T25" fmla="*/ 20 h 91"/>
                <a:gd name="T26" fmla="*/ 97 w 111"/>
                <a:gd name="T27" fmla="*/ 7 h 91"/>
                <a:gd name="T28" fmla="*/ 96 w 111"/>
                <a:gd name="T29" fmla="*/ 0 h 91"/>
                <a:gd name="T30" fmla="*/ 95 w 111"/>
                <a:gd name="T31" fmla="*/ 0 h 91"/>
                <a:gd name="T32" fmla="*/ 93 w 111"/>
                <a:gd name="T33" fmla="*/ 0 h 91"/>
                <a:gd name="T34" fmla="*/ 80 w 111"/>
                <a:gd name="T35" fmla="*/ 2 h 91"/>
                <a:gd name="T36" fmla="*/ 76 w 111"/>
                <a:gd name="T37" fmla="*/ 13 h 91"/>
                <a:gd name="T38" fmla="*/ 73 w 111"/>
                <a:gd name="T39" fmla="*/ 14 h 91"/>
                <a:gd name="T40" fmla="*/ 69 w 111"/>
                <a:gd name="T41" fmla="*/ 25 h 91"/>
                <a:gd name="T42" fmla="*/ 64 w 111"/>
                <a:gd name="T43" fmla="*/ 32 h 91"/>
                <a:gd name="T44" fmla="*/ 58 w 111"/>
                <a:gd name="T45" fmla="*/ 34 h 91"/>
                <a:gd name="T46" fmla="*/ 47 w 111"/>
                <a:gd name="T47" fmla="*/ 32 h 91"/>
                <a:gd name="T48" fmla="*/ 36 w 111"/>
                <a:gd name="T49" fmla="*/ 37 h 91"/>
                <a:gd name="T50" fmla="*/ 28 w 111"/>
                <a:gd name="T51" fmla="*/ 37 h 91"/>
                <a:gd name="T52" fmla="*/ 22 w 111"/>
                <a:gd name="T53" fmla="*/ 38 h 91"/>
                <a:gd name="T54" fmla="*/ 14 w 111"/>
                <a:gd name="T55" fmla="*/ 36 h 91"/>
                <a:gd name="T56" fmla="*/ 11 w 111"/>
                <a:gd name="T57" fmla="*/ 34 h 91"/>
                <a:gd name="T58" fmla="*/ 10 w 111"/>
                <a:gd name="T59" fmla="*/ 33 h 91"/>
                <a:gd name="T60" fmla="*/ 10 w 111"/>
                <a:gd name="T61" fmla="*/ 33 h 91"/>
                <a:gd name="T62" fmla="*/ 9 w 111"/>
                <a:gd name="T63" fmla="*/ 32 h 91"/>
                <a:gd name="T64" fmla="*/ 8 w 111"/>
                <a:gd name="T65" fmla="*/ 31 h 91"/>
                <a:gd name="T66" fmla="*/ 8 w 111"/>
                <a:gd name="T67" fmla="*/ 30 h 91"/>
                <a:gd name="T68" fmla="*/ 7 w 111"/>
                <a:gd name="T69" fmla="*/ 28 h 91"/>
                <a:gd name="T70" fmla="*/ 7 w 111"/>
                <a:gd name="T71" fmla="*/ 27 h 91"/>
                <a:gd name="T72" fmla="*/ 1 w 111"/>
                <a:gd name="T73" fmla="*/ 34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11" h="91">
                  <a:moveTo>
                    <a:pt x="1" y="34"/>
                  </a:moveTo>
                  <a:cubicBezTo>
                    <a:pt x="0" y="36"/>
                    <a:pt x="0" y="38"/>
                    <a:pt x="1" y="38"/>
                  </a:cubicBezTo>
                  <a:cubicBezTo>
                    <a:pt x="4" y="42"/>
                    <a:pt x="5" y="46"/>
                    <a:pt x="6" y="50"/>
                  </a:cubicBezTo>
                  <a:cubicBezTo>
                    <a:pt x="6" y="52"/>
                    <a:pt x="6" y="53"/>
                    <a:pt x="7" y="55"/>
                  </a:cubicBezTo>
                  <a:cubicBezTo>
                    <a:pt x="8" y="55"/>
                    <a:pt x="9" y="56"/>
                    <a:pt x="10" y="57"/>
                  </a:cubicBezTo>
                  <a:cubicBezTo>
                    <a:pt x="13" y="59"/>
                    <a:pt x="17" y="61"/>
                    <a:pt x="17" y="67"/>
                  </a:cubicBezTo>
                  <a:cubicBezTo>
                    <a:pt x="17" y="73"/>
                    <a:pt x="22" y="80"/>
                    <a:pt x="24" y="80"/>
                  </a:cubicBezTo>
                  <a:cubicBezTo>
                    <a:pt x="24" y="80"/>
                    <a:pt x="24" y="80"/>
                    <a:pt x="25" y="80"/>
                  </a:cubicBezTo>
                  <a:cubicBezTo>
                    <a:pt x="26" y="79"/>
                    <a:pt x="27" y="79"/>
                    <a:pt x="29" y="79"/>
                  </a:cubicBezTo>
                  <a:cubicBezTo>
                    <a:pt x="33" y="79"/>
                    <a:pt x="36" y="83"/>
                    <a:pt x="36" y="85"/>
                  </a:cubicBezTo>
                  <a:cubicBezTo>
                    <a:pt x="37" y="85"/>
                    <a:pt x="37" y="85"/>
                    <a:pt x="37" y="85"/>
                  </a:cubicBezTo>
                  <a:cubicBezTo>
                    <a:pt x="38" y="85"/>
                    <a:pt x="41" y="84"/>
                    <a:pt x="43" y="84"/>
                  </a:cubicBezTo>
                  <a:cubicBezTo>
                    <a:pt x="46" y="83"/>
                    <a:pt x="48" y="82"/>
                    <a:pt x="50" y="83"/>
                  </a:cubicBezTo>
                  <a:cubicBezTo>
                    <a:pt x="58" y="84"/>
                    <a:pt x="65" y="86"/>
                    <a:pt x="66" y="91"/>
                  </a:cubicBezTo>
                  <a:cubicBezTo>
                    <a:pt x="66" y="91"/>
                    <a:pt x="66" y="91"/>
                    <a:pt x="66" y="91"/>
                  </a:cubicBezTo>
                  <a:cubicBezTo>
                    <a:pt x="66" y="91"/>
                    <a:pt x="66" y="91"/>
                    <a:pt x="67" y="91"/>
                  </a:cubicBezTo>
                  <a:cubicBezTo>
                    <a:pt x="69" y="91"/>
                    <a:pt x="73" y="89"/>
                    <a:pt x="77" y="88"/>
                  </a:cubicBezTo>
                  <a:cubicBezTo>
                    <a:pt x="78" y="87"/>
                    <a:pt x="79" y="87"/>
                    <a:pt x="80" y="87"/>
                  </a:cubicBezTo>
                  <a:cubicBezTo>
                    <a:pt x="82" y="86"/>
                    <a:pt x="82" y="80"/>
                    <a:pt x="83" y="76"/>
                  </a:cubicBezTo>
                  <a:cubicBezTo>
                    <a:pt x="84" y="70"/>
                    <a:pt x="84" y="64"/>
                    <a:pt x="88" y="62"/>
                  </a:cubicBezTo>
                  <a:cubicBezTo>
                    <a:pt x="94" y="58"/>
                    <a:pt x="94" y="52"/>
                    <a:pt x="94" y="46"/>
                  </a:cubicBezTo>
                  <a:cubicBezTo>
                    <a:pt x="93" y="40"/>
                    <a:pt x="101" y="38"/>
                    <a:pt x="106" y="37"/>
                  </a:cubicBezTo>
                  <a:cubicBezTo>
                    <a:pt x="108" y="36"/>
                    <a:pt x="111" y="36"/>
                    <a:pt x="111" y="35"/>
                  </a:cubicBezTo>
                  <a:cubicBezTo>
                    <a:pt x="111" y="34"/>
                    <a:pt x="109" y="31"/>
                    <a:pt x="104" y="29"/>
                  </a:cubicBezTo>
                  <a:cubicBezTo>
                    <a:pt x="101" y="28"/>
                    <a:pt x="101" y="25"/>
                    <a:pt x="101" y="23"/>
                  </a:cubicBezTo>
                  <a:cubicBezTo>
                    <a:pt x="101" y="21"/>
                    <a:pt x="101" y="21"/>
                    <a:pt x="100" y="20"/>
                  </a:cubicBezTo>
                  <a:cubicBezTo>
                    <a:pt x="99" y="19"/>
                    <a:pt x="93" y="13"/>
                    <a:pt x="94" y="9"/>
                  </a:cubicBezTo>
                  <a:cubicBezTo>
                    <a:pt x="94" y="8"/>
                    <a:pt x="95" y="7"/>
                    <a:pt x="97" y="7"/>
                  </a:cubicBezTo>
                  <a:cubicBezTo>
                    <a:pt x="97" y="6"/>
                    <a:pt x="97" y="6"/>
                    <a:pt x="97" y="6"/>
                  </a:cubicBezTo>
                  <a:cubicBezTo>
                    <a:pt x="96" y="4"/>
                    <a:pt x="95" y="2"/>
                    <a:pt x="96" y="0"/>
                  </a:cubicBezTo>
                  <a:cubicBezTo>
                    <a:pt x="96" y="0"/>
                    <a:pt x="96" y="0"/>
                    <a:pt x="95" y="0"/>
                  </a:cubicBezTo>
                  <a:cubicBezTo>
                    <a:pt x="95" y="0"/>
                    <a:pt x="95" y="0"/>
                    <a:pt x="95" y="0"/>
                  </a:cubicBezTo>
                  <a:cubicBezTo>
                    <a:pt x="95" y="0"/>
                    <a:pt x="95" y="0"/>
                    <a:pt x="95" y="0"/>
                  </a:cubicBezTo>
                  <a:cubicBezTo>
                    <a:pt x="94" y="0"/>
                    <a:pt x="93" y="0"/>
                    <a:pt x="93" y="0"/>
                  </a:cubicBezTo>
                  <a:cubicBezTo>
                    <a:pt x="92" y="0"/>
                    <a:pt x="91" y="0"/>
                    <a:pt x="90" y="0"/>
                  </a:cubicBezTo>
                  <a:cubicBezTo>
                    <a:pt x="88" y="0"/>
                    <a:pt x="82" y="0"/>
                    <a:pt x="80" y="2"/>
                  </a:cubicBezTo>
                  <a:cubicBezTo>
                    <a:pt x="80" y="3"/>
                    <a:pt x="79" y="3"/>
                    <a:pt x="79" y="5"/>
                  </a:cubicBezTo>
                  <a:cubicBezTo>
                    <a:pt x="80" y="10"/>
                    <a:pt x="78" y="12"/>
                    <a:pt x="76" y="13"/>
                  </a:cubicBezTo>
                  <a:cubicBezTo>
                    <a:pt x="75" y="13"/>
                    <a:pt x="75" y="13"/>
                    <a:pt x="74" y="14"/>
                  </a:cubicBezTo>
                  <a:cubicBezTo>
                    <a:pt x="74" y="14"/>
                    <a:pt x="73" y="14"/>
                    <a:pt x="73" y="14"/>
                  </a:cubicBezTo>
                  <a:cubicBezTo>
                    <a:pt x="73" y="18"/>
                    <a:pt x="72" y="19"/>
                    <a:pt x="71" y="21"/>
                  </a:cubicBezTo>
                  <a:cubicBezTo>
                    <a:pt x="70" y="22"/>
                    <a:pt x="69" y="23"/>
                    <a:pt x="69" y="25"/>
                  </a:cubicBezTo>
                  <a:cubicBezTo>
                    <a:pt x="70" y="27"/>
                    <a:pt x="69" y="29"/>
                    <a:pt x="69" y="30"/>
                  </a:cubicBezTo>
                  <a:cubicBezTo>
                    <a:pt x="68" y="31"/>
                    <a:pt x="66" y="32"/>
                    <a:pt x="64" y="32"/>
                  </a:cubicBezTo>
                  <a:cubicBezTo>
                    <a:pt x="63" y="32"/>
                    <a:pt x="61" y="33"/>
                    <a:pt x="60" y="33"/>
                  </a:cubicBezTo>
                  <a:cubicBezTo>
                    <a:pt x="59" y="34"/>
                    <a:pt x="59" y="34"/>
                    <a:pt x="58" y="34"/>
                  </a:cubicBezTo>
                  <a:cubicBezTo>
                    <a:pt x="54" y="36"/>
                    <a:pt x="52" y="35"/>
                    <a:pt x="50" y="34"/>
                  </a:cubicBezTo>
                  <a:cubicBezTo>
                    <a:pt x="50" y="33"/>
                    <a:pt x="49" y="32"/>
                    <a:pt x="47" y="32"/>
                  </a:cubicBezTo>
                  <a:cubicBezTo>
                    <a:pt x="43" y="32"/>
                    <a:pt x="42" y="33"/>
                    <a:pt x="40" y="35"/>
                  </a:cubicBezTo>
                  <a:cubicBezTo>
                    <a:pt x="39" y="35"/>
                    <a:pt x="38" y="36"/>
                    <a:pt x="36" y="37"/>
                  </a:cubicBezTo>
                  <a:cubicBezTo>
                    <a:pt x="35" y="37"/>
                    <a:pt x="33" y="37"/>
                    <a:pt x="31" y="37"/>
                  </a:cubicBezTo>
                  <a:cubicBezTo>
                    <a:pt x="30" y="37"/>
                    <a:pt x="29" y="37"/>
                    <a:pt x="28" y="37"/>
                  </a:cubicBezTo>
                  <a:cubicBezTo>
                    <a:pt x="27" y="37"/>
                    <a:pt x="27" y="37"/>
                    <a:pt x="26" y="37"/>
                  </a:cubicBezTo>
                  <a:cubicBezTo>
                    <a:pt x="23" y="37"/>
                    <a:pt x="22" y="38"/>
                    <a:pt x="22" y="38"/>
                  </a:cubicBezTo>
                  <a:cubicBezTo>
                    <a:pt x="21" y="38"/>
                    <a:pt x="20" y="39"/>
                    <a:pt x="20" y="39"/>
                  </a:cubicBezTo>
                  <a:cubicBezTo>
                    <a:pt x="18" y="39"/>
                    <a:pt x="16" y="37"/>
                    <a:pt x="14" y="36"/>
                  </a:cubicBezTo>
                  <a:cubicBezTo>
                    <a:pt x="13" y="35"/>
                    <a:pt x="12" y="34"/>
                    <a:pt x="11" y="34"/>
                  </a:cubicBezTo>
                  <a:cubicBezTo>
                    <a:pt x="11" y="34"/>
                    <a:pt x="11" y="34"/>
                    <a:pt x="11" y="34"/>
                  </a:cubicBezTo>
                  <a:cubicBezTo>
                    <a:pt x="11" y="34"/>
                    <a:pt x="11" y="34"/>
                    <a:pt x="11" y="33"/>
                  </a:cubicBezTo>
                  <a:cubicBezTo>
                    <a:pt x="10" y="33"/>
                    <a:pt x="10" y="33"/>
                    <a:pt x="10" y="33"/>
                  </a:cubicBezTo>
                  <a:cubicBezTo>
                    <a:pt x="10" y="33"/>
                    <a:pt x="10" y="33"/>
                    <a:pt x="10" y="33"/>
                  </a:cubicBezTo>
                  <a:cubicBezTo>
                    <a:pt x="10" y="33"/>
                    <a:pt x="10" y="33"/>
                    <a:pt x="10" y="33"/>
                  </a:cubicBezTo>
                  <a:cubicBezTo>
                    <a:pt x="9" y="33"/>
                    <a:pt x="9" y="33"/>
                    <a:pt x="9" y="33"/>
                  </a:cubicBezTo>
                  <a:cubicBezTo>
                    <a:pt x="9" y="32"/>
                    <a:pt x="9" y="32"/>
                    <a:pt x="9" y="32"/>
                  </a:cubicBezTo>
                  <a:cubicBezTo>
                    <a:pt x="9" y="32"/>
                    <a:pt x="9" y="32"/>
                    <a:pt x="9" y="32"/>
                  </a:cubicBezTo>
                  <a:cubicBezTo>
                    <a:pt x="8" y="32"/>
                    <a:pt x="8" y="31"/>
                    <a:pt x="8" y="31"/>
                  </a:cubicBezTo>
                  <a:cubicBezTo>
                    <a:pt x="8" y="31"/>
                    <a:pt x="8" y="31"/>
                    <a:pt x="8" y="31"/>
                  </a:cubicBezTo>
                  <a:cubicBezTo>
                    <a:pt x="8" y="30"/>
                    <a:pt x="8" y="30"/>
                    <a:pt x="8" y="30"/>
                  </a:cubicBezTo>
                  <a:cubicBezTo>
                    <a:pt x="8" y="30"/>
                    <a:pt x="7" y="30"/>
                    <a:pt x="7" y="29"/>
                  </a:cubicBezTo>
                  <a:cubicBezTo>
                    <a:pt x="7" y="29"/>
                    <a:pt x="7" y="29"/>
                    <a:pt x="7" y="28"/>
                  </a:cubicBezTo>
                  <a:cubicBezTo>
                    <a:pt x="7" y="28"/>
                    <a:pt x="7" y="28"/>
                    <a:pt x="7" y="28"/>
                  </a:cubicBezTo>
                  <a:cubicBezTo>
                    <a:pt x="7" y="27"/>
                    <a:pt x="7" y="27"/>
                    <a:pt x="7" y="27"/>
                  </a:cubicBezTo>
                  <a:cubicBezTo>
                    <a:pt x="7" y="27"/>
                    <a:pt x="6" y="26"/>
                    <a:pt x="6" y="26"/>
                  </a:cubicBezTo>
                  <a:cubicBezTo>
                    <a:pt x="5" y="27"/>
                    <a:pt x="2" y="30"/>
                    <a:pt x="1" y="34"/>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dirty="0">
                <a:latin typeface="Lato Light"/>
                <a:cs typeface="Lato Light"/>
              </a:endParaRPr>
            </a:p>
          </p:txBody>
        </p:sp>
        <p:sp>
          <p:nvSpPr>
            <p:cNvPr id="880" name="Freeform 1158"/>
            <p:cNvSpPr>
              <a:spLocks/>
            </p:cNvSpPr>
            <p:nvPr/>
          </p:nvSpPr>
          <p:spPr bwMode="auto">
            <a:xfrm>
              <a:off x="4396" y="2389"/>
              <a:ext cx="104" cy="26"/>
            </a:xfrm>
            <a:custGeom>
              <a:avLst/>
              <a:gdLst>
                <a:gd name="T0" fmla="*/ 94 w 109"/>
                <a:gd name="T1" fmla="*/ 27 h 28"/>
                <a:gd name="T2" fmla="*/ 95 w 109"/>
                <a:gd name="T3" fmla="*/ 27 h 28"/>
                <a:gd name="T4" fmla="*/ 98 w 109"/>
                <a:gd name="T5" fmla="*/ 25 h 28"/>
                <a:gd name="T6" fmla="*/ 102 w 109"/>
                <a:gd name="T7" fmla="*/ 27 h 28"/>
                <a:gd name="T8" fmla="*/ 106 w 109"/>
                <a:gd name="T9" fmla="*/ 28 h 28"/>
                <a:gd name="T10" fmla="*/ 109 w 109"/>
                <a:gd name="T11" fmla="*/ 27 h 28"/>
                <a:gd name="T12" fmla="*/ 106 w 109"/>
                <a:gd name="T13" fmla="*/ 26 h 28"/>
                <a:gd name="T14" fmla="*/ 97 w 109"/>
                <a:gd name="T15" fmla="*/ 22 h 28"/>
                <a:gd name="T16" fmla="*/ 93 w 109"/>
                <a:gd name="T17" fmla="*/ 22 h 28"/>
                <a:gd name="T18" fmla="*/ 90 w 109"/>
                <a:gd name="T19" fmla="*/ 22 h 28"/>
                <a:gd name="T20" fmla="*/ 87 w 109"/>
                <a:gd name="T21" fmla="*/ 22 h 28"/>
                <a:gd name="T22" fmla="*/ 78 w 109"/>
                <a:gd name="T23" fmla="*/ 20 h 28"/>
                <a:gd name="T24" fmla="*/ 75 w 109"/>
                <a:gd name="T25" fmla="*/ 17 h 28"/>
                <a:gd name="T26" fmla="*/ 84 w 109"/>
                <a:gd name="T27" fmla="*/ 12 h 28"/>
                <a:gd name="T28" fmla="*/ 86 w 109"/>
                <a:gd name="T29" fmla="*/ 11 h 28"/>
                <a:gd name="T30" fmla="*/ 78 w 109"/>
                <a:gd name="T31" fmla="*/ 12 h 28"/>
                <a:gd name="T32" fmla="*/ 73 w 109"/>
                <a:gd name="T33" fmla="*/ 13 h 28"/>
                <a:gd name="T34" fmla="*/ 59 w 109"/>
                <a:gd name="T35" fmla="*/ 10 h 28"/>
                <a:gd name="T36" fmla="*/ 56 w 109"/>
                <a:gd name="T37" fmla="*/ 9 h 28"/>
                <a:gd name="T38" fmla="*/ 51 w 109"/>
                <a:gd name="T39" fmla="*/ 12 h 28"/>
                <a:gd name="T40" fmla="*/ 29 w 109"/>
                <a:gd name="T41" fmla="*/ 4 h 28"/>
                <a:gd name="T42" fmla="*/ 12 w 109"/>
                <a:gd name="T43" fmla="*/ 0 h 28"/>
                <a:gd name="T44" fmla="*/ 5 w 109"/>
                <a:gd name="T45" fmla="*/ 2 h 28"/>
                <a:gd name="T46" fmla="*/ 0 w 109"/>
                <a:gd name="T47" fmla="*/ 7 h 28"/>
                <a:gd name="T48" fmla="*/ 0 w 109"/>
                <a:gd name="T49" fmla="*/ 7 h 28"/>
                <a:gd name="T50" fmla="*/ 1 w 109"/>
                <a:gd name="T51" fmla="*/ 8 h 28"/>
                <a:gd name="T52" fmla="*/ 3 w 109"/>
                <a:gd name="T53" fmla="*/ 8 h 28"/>
                <a:gd name="T54" fmla="*/ 6 w 109"/>
                <a:gd name="T55" fmla="*/ 8 h 28"/>
                <a:gd name="T56" fmla="*/ 11 w 109"/>
                <a:gd name="T57" fmla="*/ 11 h 28"/>
                <a:gd name="T58" fmla="*/ 13 w 109"/>
                <a:gd name="T59" fmla="*/ 14 h 28"/>
                <a:gd name="T60" fmla="*/ 17 w 109"/>
                <a:gd name="T61" fmla="*/ 15 h 28"/>
                <a:gd name="T62" fmla="*/ 29 w 109"/>
                <a:gd name="T63" fmla="*/ 17 h 28"/>
                <a:gd name="T64" fmla="*/ 31 w 109"/>
                <a:gd name="T65" fmla="*/ 17 h 28"/>
                <a:gd name="T66" fmla="*/ 36 w 109"/>
                <a:gd name="T67" fmla="*/ 14 h 28"/>
                <a:gd name="T68" fmla="*/ 55 w 109"/>
                <a:gd name="T69" fmla="*/ 21 h 28"/>
                <a:gd name="T70" fmla="*/ 81 w 109"/>
                <a:gd name="T71" fmla="*/ 26 h 28"/>
                <a:gd name="T72" fmla="*/ 90 w 109"/>
                <a:gd name="T73" fmla="*/ 27 h 28"/>
                <a:gd name="T74" fmla="*/ 94 w 109"/>
                <a:gd name="T75" fmla="*/ 27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9" h="28">
                  <a:moveTo>
                    <a:pt x="94" y="27"/>
                  </a:moveTo>
                  <a:cubicBezTo>
                    <a:pt x="95" y="27"/>
                    <a:pt x="95" y="27"/>
                    <a:pt x="95" y="27"/>
                  </a:cubicBezTo>
                  <a:cubicBezTo>
                    <a:pt x="96" y="26"/>
                    <a:pt x="97" y="25"/>
                    <a:pt x="98" y="25"/>
                  </a:cubicBezTo>
                  <a:cubicBezTo>
                    <a:pt x="99" y="25"/>
                    <a:pt x="101" y="26"/>
                    <a:pt x="102" y="27"/>
                  </a:cubicBezTo>
                  <a:cubicBezTo>
                    <a:pt x="103" y="27"/>
                    <a:pt x="104" y="28"/>
                    <a:pt x="106" y="28"/>
                  </a:cubicBezTo>
                  <a:cubicBezTo>
                    <a:pt x="107" y="28"/>
                    <a:pt x="108" y="28"/>
                    <a:pt x="109" y="27"/>
                  </a:cubicBezTo>
                  <a:cubicBezTo>
                    <a:pt x="108" y="27"/>
                    <a:pt x="106" y="27"/>
                    <a:pt x="106" y="26"/>
                  </a:cubicBezTo>
                  <a:cubicBezTo>
                    <a:pt x="101" y="26"/>
                    <a:pt x="97" y="25"/>
                    <a:pt x="97" y="22"/>
                  </a:cubicBezTo>
                  <a:cubicBezTo>
                    <a:pt x="97" y="22"/>
                    <a:pt x="96" y="22"/>
                    <a:pt x="93" y="22"/>
                  </a:cubicBezTo>
                  <a:cubicBezTo>
                    <a:pt x="92" y="22"/>
                    <a:pt x="91" y="22"/>
                    <a:pt x="90" y="22"/>
                  </a:cubicBezTo>
                  <a:cubicBezTo>
                    <a:pt x="89" y="22"/>
                    <a:pt x="88" y="22"/>
                    <a:pt x="87" y="22"/>
                  </a:cubicBezTo>
                  <a:cubicBezTo>
                    <a:pt x="84" y="22"/>
                    <a:pt x="81" y="22"/>
                    <a:pt x="78" y="20"/>
                  </a:cubicBezTo>
                  <a:cubicBezTo>
                    <a:pt x="76" y="20"/>
                    <a:pt x="75" y="18"/>
                    <a:pt x="75" y="17"/>
                  </a:cubicBezTo>
                  <a:cubicBezTo>
                    <a:pt x="75" y="14"/>
                    <a:pt x="79" y="13"/>
                    <a:pt x="84" y="12"/>
                  </a:cubicBezTo>
                  <a:cubicBezTo>
                    <a:pt x="85" y="11"/>
                    <a:pt x="85" y="11"/>
                    <a:pt x="86" y="11"/>
                  </a:cubicBezTo>
                  <a:cubicBezTo>
                    <a:pt x="84" y="11"/>
                    <a:pt x="81" y="12"/>
                    <a:pt x="78" y="12"/>
                  </a:cubicBezTo>
                  <a:cubicBezTo>
                    <a:pt x="76" y="13"/>
                    <a:pt x="74" y="13"/>
                    <a:pt x="73" y="13"/>
                  </a:cubicBezTo>
                  <a:cubicBezTo>
                    <a:pt x="68" y="13"/>
                    <a:pt x="63" y="11"/>
                    <a:pt x="59" y="10"/>
                  </a:cubicBezTo>
                  <a:cubicBezTo>
                    <a:pt x="58" y="10"/>
                    <a:pt x="57" y="9"/>
                    <a:pt x="56" y="9"/>
                  </a:cubicBezTo>
                  <a:cubicBezTo>
                    <a:pt x="55" y="10"/>
                    <a:pt x="54" y="12"/>
                    <a:pt x="51" y="12"/>
                  </a:cubicBezTo>
                  <a:cubicBezTo>
                    <a:pt x="45" y="12"/>
                    <a:pt x="32" y="7"/>
                    <a:pt x="29" y="4"/>
                  </a:cubicBezTo>
                  <a:cubicBezTo>
                    <a:pt x="26" y="2"/>
                    <a:pt x="19" y="0"/>
                    <a:pt x="12" y="0"/>
                  </a:cubicBezTo>
                  <a:cubicBezTo>
                    <a:pt x="8" y="0"/>
                    <a:pt x="6" y="1"/>
                    <a:pt x="5" y="2"/>
                  </a:cubicBezTo>
                  <a:cubicBezTo>
                    <a:pt x="3" y="6"/>
                    <a:pt x="1" y="6"/>
                    <a:pt x="0" y="7"/>
                  </a:cubicBezTo>
                  <a:cubicBezTo>
                    <a:pt x="0" y="7"/>
                    <a:pt x="0" y="7"/>
                    <a:pt x="0" y="7"/>
                  </a:cubicBezTo>
                  <a:cubicBezTo>
                    <a:pt x="0" y="8"/>
                    <a:pt x="0" y="8"/>
                    <a:pt x="1" y="8"/>
                  </a:cubicBezTo>
                  <a:cubicBezTo>
                    <a:pt x="2" y="8"/>
                    <a:pt x="3" y="8"/>
                    <a:pt x="3" y="8"/>
                  </a:cubicBezTo>
                  <a:cubicBezTo>
                    <a:pt x="4" y="8"/>
                    <a:pt x="5" y="8"/>
                    <a:pt x="6" y="8"/>
                  </a:cubicBezTo>
                  <a:cubicBezTo>
                    <a:pt x="9" y="8"/>
                    <a:pt x="10" y="10"/>
                    <a:pt x="11" y="11"/>
                  </a:cubicBezTo>
                  <a:cubicBezTo>
                    <a:pt x="11" y="13"/>
                    <a:pt x="12" y="14"/>
                    <a:pt x="13" y="14"/>
                  </a:cubicBezTo>
                  <a:cubicBezTo>
                    <a:pt x="14" y="14"/>
                    <a:pt x="15" y="14"/>
                    <a:pt x="17" y="15"/>
                  </a:cubicBezTo>
                  <a:cubicBezTo>
                    <a:pt x="21" y="16"/>
                    <a:pt x="26" y="17"/>
                    <a:pt x="29" y="17"/>
                  </a:cubicBezTo>
                  <a:cubicBezTo>
                    <a:pt x="30" y="17"/>
                    <a:pt x="31" y="17"/>
                    <a:pt x="31" y="17"/>
                  </a:cubicBezTo>
                  <a:cubicBezTo>
                    <a:pt x="31" y="15"/>
                    <a:pt x="33" y="14"/>
                    <a:pt x="36" y="14"/>
                  </a:cubicBezTo>
                  <a:cubicBezTo>
                    <a:pt x="41" y="14"/>
                    <a:pt x="50" y="17"/>
                    <a:pt x="55" y="21"/>
                  </a:cubicBezTo>
                  <a:cubicBezTo>
                    <a:pt x="61" y="26"/>
                    <a:pt x="75" y="27"/>
                    <a:pt x="81" y="26"/>
                  </a:cubicBezTo>
                  <a:cubicBezTo>
                    <a:pt x="84" y="25"/>
                    <a:pt x="88" y="26"/>
                    <a:pt x="90" y="27"/>
                  </a:cubicBezTo>
                  <a:cubicBezTo>
                    <a:pt x="92" y="27"/>
                    <a:pt x="93" y="27"/>
                    <a:pt x="94" y="27"/>
                  </a:cubicBezTo>
                  <a:close/>
                </a:path>
              </a:pathLst>
            </a:custGeom>
            <a:grpFill/>
            <a:ln>
              <a:solidFill>
                <a:schemeClr val="bg1"/>
              </a:solid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dirty="0">
                <a:latin typeface="Lato Light"/>
                <a:cs typeface="Lato Light"/>
              </a:endParaRPr>
            </a:p>
          </p:txBody>
        </p:sp>
      </p:grpSp>
      <p:sp>
        <p:nvSpPr>
          <p:cNvPr id="44037" name="TextBox 880"/>
          <p:cNvSpPr txBox="1">
            <a:spLocks noChangeArrowheads="1"/>
          </p:cNvSpPr>
          <p:nvPr/>
        </p:nvSpPr>
        <p:spPr bwMode="auto">
          <a:xfrm>
            <a:off x="2192636" y="1504157"/>
            <a:ext cx="1682750" cy="12926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3600">
                <a:solidFill>
                  <a:schemeClr val="tx1"/>
                </a:solidFill>
                <a:latin typeface="Lato Light" panose="020F0302020204030203" pitchFamily="34" charset="0"/>
                <a:ea typeface="MS PGothic" panose="020B0600070205080204" pitchFamily="34" charset="-128"/>
              </a:defRPr>
            </a:lvl1pPr>
            <a:lvl2pPr marL="742950" indent="-285750">
              <a:defRPr sz="3600">
                <a:solidFill>
                  <a:schemeClr val="tx1"/>
                </a:solidFill>
                <a:latin typeface="Lato Light" panose="020F0302020204030203" pitchFamily="34" charset="0"/>
                <a:ea typeface="MS PGothic" panose="020B0600070205080204" pitchFamily="34" charset="-128"/>
              </a:defRPr>
            </a:lvl2pPr>
            <a:lvl3pPr marL="1143000" indent="-228600">
              <a:defRPr sz="3600">
                <a:solidFill>
                  <a:schemeClr val="tx1"/>
                </a:solidFill>
                <a:latin typeface="Lato Light" panose="020F0302020204030203" pitchFamily="34" charset="0"/>
                <a:ea typeface="MS PGothic" panose="020B0600070205080204" pitchFamily="34" charset="-128"/>
              </a:defRPr>
            </a:lvl3pPr>
            <a:lvl4pPr marL="1600200" indent="-228600">
              <a:defRPr sz="3600">
                <a:solidFill>
                  <a:schemeClr val="tx1"/>
                </a:solidFill>
                <a:latin typeface="Lato Light" panose="020F0302020204030203" pitchFamily="34" charset="0"/>
                <a:ea typeface="MS PGothic" panose="020B0600070205080204" pitchFamily="34" charset="-128"/>
              </a:defRPr>
            </a:lvl4pPr>
            <a:lvl5pPr marL="2057400" indent="-228600">
              <a:defRPr sz="3600">
                <a:solidFill>
                  <a:schemeClr val="tx1"/>
                </a:solidFill>
                <a:latin typeface="Lato Light" panose="020F0302020204030203" pitchFamily="34" charset="0"/>
                <a:ea typeface="MS PGothic" panose="020B0600070205080204" pitchFamily="34" charset="-128"/>
              </a:defRPr>
            </a:lvl5pPr>
            <a:lvl6pPr marL="25146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6pPr>
            <a:lvl7pPr marL="29718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7pPr>
            <a:lvl8pPr marL="34290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8pPr>
            <a:lvl9pPr marL="38862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9pPr>
          </a:lstStyle>
          <a:p>
            <a:r>
              <a:rPr lang="en-US" altLang="es-MX" sz="1600" b="1" dirty="0">
                <a:latin typeface="+mj-lt"/>
              </a:rPr>
              <a:t>North</a:t>
            </a:r>
          </a:p>
          <a:p>
            <a:r>
              <a:rPr lang="en-US" altLang="es-MX" sz="1600" b="1" dirty="0">
                <a:latin typeface="+mj-lt"/>
              </a:rPr>
              <a:t>America</a:t>
            </a:r>
          </a:p>
          <a:p>
            <a:r>
              <a:rPr lang="en-US" altLang="es-MX" sz="1600" dirty="0">
                <a:latin typeface="+mj-lt"/>
              </a:rPr>
              <a:t>—</a:t>
            </a:r>
          </a:p>
          <a:p>
            <a:r>
              <a:rPr lang="en-US" altLang="es-MX" sz="1000" dirty="0">
                <a:latin typeface="+mj-lt"/>
              </a:rPr>
              <a:t>Lorem Ipsum Dolor Sit Amet, Consectetur Adipiscing Elit. Aliquam </a:t>
            </a:r>
            <a:r>
              <a:rPr lang="en-US" altLang="es-MX" sz="1000" dirty="0" err="1">
                <a:latin typeface="+mj-lt"/>
              </a:rPr>
              <a:t>Tincidunt</a:t>
            </a:r>
            <a:r>
              <a:rPr lang="en-US" altLang="es-MX" sz="1000" dirty="0">
                <a:latin typeface="+mj-lt"/>
              </a:rPr>
              <a:t> Ante</a:t>
            </a:r>
          </a:p>
        </p:txBody>
      </p:sp>
      <p:sp>
        <p:nvSpPr>
          <p:cNvPr id="44038" name="TextBox 881"/>
          <p:cNvSpPr txBox="1">
            <a:spLocks noChangeArrowheads="1"/>
          </p:cNvSpPr>
          <p:nvPr/>
        </p:nvSpPr>
        <p:spPr bwMode="auto">
          <a:xfrm>
            <a:off x="2192636" y="4201319"/>
            <a:ext cx="1682750" cy="12926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3600">
                <a:solidFill>
                  <a:schemeClr val="tx1"/>
                </a:solidFill>
                <a:latin typeface="Lato Light" panose="020F0302020204030203" pitchFamily="34" charset="0"/>
                <a:ea typeface="MS PGothic" panose="020B0600070205080204" pitchFamily="34" charset="-128"/>
              </a:defRPr>
            </a:lvl1pPr>
            <a:lvl2pPr marL="742950" indent="-285750">
              <a:defRPr sz="3600">
                <a:solidFill>
                  <a:schemeClr val="tx1"/>
                </a:solidFill>
                <a:latin typeface="Lato Light" panose="020F0302020204030203" pitchFamily="34" charset="0"/>
                <a:ea typeface="MS PGothic" panose="020B0600070205080204" pitchFamily="34" charset="-128"/>
              </a:defRPr>
            </a:lvl2pPr>
            <a:lvl3pPr marL="1143000" indent="-228600">
              <a:defRPr sz="3600">
                <a:solidFill>
                  <a:schemeClr val="tx1"/>
                </a:solidFill>
                <a:latin typeface="Lato Light" panose="020F0302020204030203" pitchFamily="34" charset="0"/>
                <a:ea typeface="MS PGothic" panose="020B0600070205080204" pitchFamily="34" charset="-128"/>
              </a:defRPr>
            </a:lvl3pPr>
            <a:lvl4pPr marL="1600200" indent="-228600">
              <a:defRPr sz="3600">
                <a:solidFill>
                  <a:schemeClr val="tx1"/>
                </a:solidFill>
                <a:latin typeface="Lato Light" panose="020F0302020204030203" pitchFamily="34" charset="0"/>
                <a:ea typeface="MS PGothic" panose="020B0600070205080204" pitchFamily="34" charset="-128"/>
              </a:defRPr>
            </a:lvl4pPr>
            <a:lvl5pPr marL="2057400" indent="-228600">
              <a:defRPr sz="3600">
                <a:solidFill>
                  <a:schemeClr val="tx1"/>
                </a:solidFill>
                <a:latin typeface="Lato Light" panose="020F0302020204030203" pitchFamily="34" charset="0"/>
                <a:ea typeface="MS PGothic" panose="020B0600070205080204" pitchFamily="34" charset="-128"/>
              </a:defRPr>
            </a:lvl5pPr>
            <a:lvl6pPr marL="25146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6pPr>
            <a:lvl7pPr marL="29718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7pPr>
            <a:lvl8pPr marL="34290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8pPr>
            <a:lvl9pPr marL="38862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9pPr>
          </a:lstStyle>
          <a:p>
            <a:r>
              <a:rPr lang="en-US" altLang="es-MX" sz="1600" b="1" dirty="0">
                <a:latin typeface="+mj-lt"/>
              </a:rPr>
              <a:t>South </a:t>
            </a:r>
          </a:p>
          <a:p>
            <a:r>
              <a:rPr lang="en-US" altLang="es-MX" sz="1600" b="1" dirty="0">
                <a:latin typeface="+mj-lt"/>
              </a:rPr>
              <a:t>America</a:t>
            </a:r>
          </a:p>
          <a:p>
            <a:r>
              <a:rPr lang="en-US" altLang="es-MX" sz="1600" dirty="0">
                <a:latin typeface="+mj-lt"/>
              </a:rPr>
              <a:t>—</a:t>
            </a:r>
          </a:p>
          <a:p>
            <a:r>
              <a:rPr lang="en-US" altLang="es-MX" sz="1000" dirty="0">
                <a:latin typeface="+mj-lt"/>
              </a:rPr>
              <a:t>Lorem Ipsum Dolor Sit Amet, Consectetur Adipiscing Elit. Aliquam </a:t>
            </a:r>
            <a:r>
              <a:rPr lang="en-US" altLang="es-MX" sz="1000" dirty="0" err="1">
                <a:latin typeface="+mj-lt"/>
              </a:rPr>
              <a:t>Tincidunt</a:t>
            </a:r>
            <a:r>
              <a:rPr lang="en-US" altLang="es-MX" sz="1000" dirty="0">
                <a:latin typeface="+mj-lt"/>
              </a:rPr>
              <a:t> Ante</a:t>
            </a:r>
          </a:p>
        </p:txBody>
      </p:sp>
      <p:sp>
        <p:nvSpPr>
          <p:cNvPr id="44039" name="TextBox 882"/>
          <p:cNvSpPr txBox="1">
            <a:spLocks noChangeArrowheads="1"/>
          </p:cNvSpPr>
          <p:nvPr/>
        </p:nvSpPr>
        <p:spPr bwMode="auto">
          <a:xfrm>
            <a:off x="6228584" y="1563688"/>
            <a:ext cx="1682750" cy="12926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3600">
                <a:solidFill>
                  <a:schemeClr val="tx1"/>
                </a:solidFill>
                <a:latin typeface="Lato Light" panose="020F0302020204030203" pitchFamily="34" charset="0"/>
                <a:ea typeface="MS PGothic" panose="020B0600070205080204" pitchFamily="34" charset="-128"/>
              </a:defRPr>
            </a:lvl1pPr>
            <a:lvl2pPr marL="742950" indent="-285750">
              <a:defRPr sz="3600">
                <a:solidFill>
                  <a:schemeClr val="tx1"/>
                </a:solidFill>
                <a:latin typeface="Lato Light" panose="020F0302020204030203" pitchFamily="34" charset="0"/>
                <a:ea typeface="MS PGothic" panose="020B0600070205080204" pitchFamily="34" charset="-128"/>
              </a:defRPr>
            </a:lvl2pPr>
            <a:lvl3pPr marL="1143000" indent="-228600">
              <a:defRPr sz="3600">
                <a:solidFill>
                  <a:schemeClr val="tx1"/>
                </a:solidFill>
                <a:latin typeface="Lato Light" panose="020F0302020204030203" pitchFamily="34" charset="0"/>
                <a:ea typeface="MS PGothic" panose="020B0600070205080204" pitchFamily="34" charset="-128"/>
              </a:defRPr>
            </a:lvl3pPr>
            <a:lvl4pPr marL="1600200" indent="-228600">
              <a:defRPr sz="3600">
                <a:solidFill>
                  <a:schemeClr val="tx1"/>
                </a:solidFill>
                <a:latin typeface="Lato Light" panose="020F0302020204030203" pitchFamily="34" charset="0"/>
                <a:ea typeface="MS PGothic" panose="020B0600070205080204" pitchFamily="34" charset="-128"/>
              </a:defRPr>
            </a:lvl4pPr>
            <a:lvl5pPr marL="2057400" indent="-228600">
              <a:defRPr sz="3600">
                <a:solidFill>
                  <a:schemeClr val="tx1"/>
                </a:solidFill>
                <a:latin typeface="Lato Light" panose="020F0302020204030203" pitchFamily="34" charset="0"/>
                <a:ea typeface="MS PGothic" panose="020B0600070205080204" pitchFamily="34" charset="-128"/>
              </a:defRPr>
            </a:lvl5pPr>
            <a:lvl6pPr marL="25146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6pPr>
            <a:lvl7pPr marL="29718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7pPr>
            <a:lvl8pPr marL="34290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8pPr>
            <a:lvl9pPr marL="38862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9pPr>
          </a:lstStyle>
          <a:p>
            <a:r>
              <a:rPr lang="en-US" altLang="es-MX" sz="1600" b="1" dirty="0">
                <a:latin typeface="+mj-lt"/>
              </a:rPr>
              <a:t>Europe</a:t>
            </a:r>
          </a:p>
          <a:p>
            <a:endParaRPr lang="en-US" altLang="es-MX" sz="1600" b="1" dirty="0">
              <a:latin typeface="+mj-lt"/>
            </a:endParaRPr>
          </a:p>
          <a:p>
            <a:r>
              <a:rPr lang="en-US" altLang="es-MX" sz="1600" dirty="0">
                <a:latin typeface="+mj-lt"/>
              </a:rPr>
              <a:t>—</a:t>
            </a:r>
          </a:p>
          <a:p>
            <a:r>
              <a:rPr lang="en-US" altLang="es-MX" sz="1000" dirty="0">
                <a:latin typeface="+mj-lt"/>
              </a:rPr>
              <a:t>Lorem Ipsum Dolor Sit Amet, Consectetur Adipiscing Elit. Aliquam </a:t>
            </a:r>
            <a:r>
              <a:rPr lang="en-US" altLang="es-MX" sz="1000" dirty="0" err="1">
                <a:latin typeface="+mj-lt"/>
              </a:rPr>
              <a:t>Tincidunt</a:t>
            </a:r>
            <a:r>
              <a:rPr lang="en-US" altLang="es-MX" sz="1000" dirty="0">
                <a:latin typeface="+mj-lt"/>
              </a:rPr>
              <a:t> Ante</a:t>
            </a:r>
          </a:p>
        </p:txBody>
      </p:sp>
      <p:sp>
        <p:nvSpPr>
          <p:cNvPr id="44040" name="TextBox 883"/>
          <p:cNvSpPr txBox="1">
            <a:spLocks noChangeArrowheads="1"/>
          </p:cNvSpPr>
          <p:nvPr/>
        </p:nvSpPr>
        <p:spPr bwMode="auto">
          <a:xfrm>
            <a:off x="10060781" y="2864647"/>
            <a:ext cx="1682750"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3600">
                <a:solidFill>
                  <a:schemeClr val="tx1"/>
                </a:solidFill>
                <a:latin typeface="Lato Light" panose="020F0302020204030203" pitchFamily="34" charset="0"/>
                <a:ea typeface="MS PGothic" panose="020B0600070205080204" pitchFamily="34" charset="-128"/>
              </a:defRPr>
            </a:lvl1pPr>
            <a:lvl2pPr marL="742950" indent="-285750">
              <a:defRPr sz="3600">
                <a:solidFill>
                  <a:schemeClr val="tx1"/>
                </a:solidFill>
                <a:latin typeface="Lato Light" panose="020F0302020204030203" pitchFamily="34" charset="0"/>
                <a:ea typeface="MS PGothic" panose="020B0600070205080204" pitchFamily="34" charset="-128"/>
              </a:defRPr>
            </a:lvl2pPr>
            <a:lvl3pPr marL="1143000" indent="-228600">
              <a:defRPr sz="3600">
                <a:solidFill>
                  <a:schemeClr val="tx1"/>
                </a:solidFill>
                <a:latin typeface="Lato Light" panose="020F0302020204030203" pitchFamily="34" charset="0"/>
                <a:ea typeface="MS PGothic" panose="020B0600070205080204" pitchFamily="34" charset="-128"/>
              </a:defRPr>
            </a:lvl3pPr>
            <a:lvl4pPr marL="1600200" indent="-228600">
              <a:defRPr sz="3600">
                <a:solidFill>
                  <a:schemeClr val="tx1"/>
                </a:solidFill>
                <a:latin typeface="Lato Light" panose="020F0302020204030203" pitchFamily="34" charset="0"/>
                <a:ea typeface="MS PGothic" panose="020B0600070205080204" pitchFamily="34" charset="-128"/>
              </a:defRPr>
            </a:lvl4pPr>
            <a:lvl5pPr marL="2057400" indent="-228600">
              <a:defRPr sz="3600">
                <a:solidFill>
                  <a:schemeClr val="tx1"/>
                </a:solidFill>
                <a:latin typeface="Lato Light" panose="020F0302020204030203" pitchFamily="34" charset="0"/>
                <a:ea typeface="MS PGothic" panose="020B0600070205080204" pitchFamily="34" charset="-128"/>
              </a:defRPr>
            </a:lvl5pPr>
            <a:lvl6pPr marL="25146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6pPr>
            <a:lvl7pPr marL="29718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7pPr>
            <a:lvl8pPr marL="34290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8pPr>
            <a:lvl9pPr marL="38862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9pPr>
          </a:lstStyle>
          <a:p>
            <a:r>
              <a:rPr lang="en-US" altLang="es-MX" sz="1600" b="1" dirty="0"/>
              <a:t>Africa</a:t>
            </a:r>
          </a:p>
          <a:p>
            <a:r>
              <a:rPr lang="en-US" altLang="es-MX" sz="1600" dirty="0"/>
              <a:t>—</a:t>
            </a:r>
          </a:p>
          <a:p>
            <a:r>
              <a:rPr lang="en-US" altLang="es-MX" sz="1000" dirty="0"/>
              <a:t>Lorem Ipsum Dolor Sit Amet, Consectetur Adipiscing Elit. Aliquam </a:t>
            </a:r>
            <a:r>
              <a:rPr lang="en-US" altLang="es-MX" sz="1000" dirty="0" err="1"/>
              <a:t>Tincidunt</a:t>
            </a:r>
            <a:r>
              <a:rPr lang="en-US" altLang="es-MX" sz="1000" dirty="0"/>
              <a:t> Ante</a:t>
            </a:r>
          </a:p>
        </p:txBody>
      </p:sp>
      <p:grpSp>
        <p:nvGrpSpPr>
          <p:cNvPr id="888" name="Group 709"/>
          <p:cNvGrpSpPr>
            <a:grpSpLocks/>
          </p:cNvGrpSpPr>
          <p:nvPr/>
        </p:nvGrpSpPr>
        <p:grpSpPr bwMode="auto">
          <a:xfrm>
            <a:off x="2213813" y="3084727"/>
            <a:ext cx="235557" cy="507689"/>
            <a:chOff x="6084168" y="3828473"/>
            <a:chExt cx="172244" cy="371476"/>
          </a:xfrm>
          <a:solidFill>
            <a:srgbClr val="C00000"/>
          </a:solidFill>
        </p:grpSpPr>
        <p:sp>
          <p:nvSpPr>
            <p:cNvPr id="889" name="Oval 888"/>
            <p:cNvSpPr>
              <a:spLocks noChangeArrowheads="1"/>
            </p:cNvSpPr>
            <p:nvPr/>
          </p:nvSpPr>
          <p:spPr bwMode="auto">
            <a:xfrm>
              <a:off x="6142320" y="3828650"/>
              <a:ext cx="54627" cy="56441"/>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en-US" sz="900" dirty="0">
                <a:latin typeface="Lato Light"/>
                <a:cs typeface="Lato Light"/>
              </a:endParaRPr>
            </a:p>
          </p:txBody>
        </p:sp>
        <p:sp>
          <p:nvSpPr>
            <p:cNvPr id="890" name="Freeform 7"/>
            <p:cNvSpPr>
              <a:spLocks/>
            </p:cNvSpPr>
            <p:nvPr/>
          </p:nvSpPr>
          <p:spPr bwMode="auto">
            <a:xfrm>
              <a:off x="6084168" y="3895673"/>
              <a:ext cx="172694" cy="305133"/>
            </a:xfrm>
            <a:custGeom>
              <a:avLst/>
              <a:gdLst>
                <a:gd name="T0" fmla="*/ 91 w 92"/>
                <a:gd name="T1" fmla="*/ 60 h 162"/>
                <a:gd name="T2" fmla="*/ 75 w 92"/>
                <a:gd name="T3" fmla="*/ 10 h 162"/>
                <a:gd name="T4" fmla="*/ 64 w 92"/>
                <a:gd name="T5" fmla="*/ 0 h 162"/>
                <a:gd name="T6" fmla="*/ 28 w 92"/>
                <a:gd name="T7" fmla="*/ 0 h 162"/>
                <a:gd name="T8" fmla="*/ 19 w 92"/>
                <a:gd name="T9" fmla="*/ 5 h 162"/>
                <a:gd name="T10" fmla="*/ 18 w 92"/>
                <a:gd name="T11" fmla="*/ 7 h 162"/>
                <a:gd name="T12" fmla="*/ 18 w 92"/>
                <a:gd name="T13" fmla="*/ 7 h 162"/>
                <a:gd name="T14" fmla="*/ 17 w 92"/>
                <a:gd name="T15" fmla="*/ 8 h 162"/>
                <a:gd name="T16" fmla="*/ 1 w 92"/>
                <a:gd name="T17" fmla="*/ 60 h 162"/>
                <a:gd name="T18" fmla="*/ 5 w 92"/>
                <a:gd name="T19" fmla="*/ 68 h 162"/>
                <a:gd name="T20" fmla="*/ 14 w 92"/>
                <a:gd name="T21" fmla="*/ 64 h 162"/>
                <a:gd name="T22" fmla="*/ 26 w 92"/>
                <a:gd name="T23" fmla="*/ 23 h 162"/>
                <a:gd name="T24" fmla="*/ 28 w 92"/>
                <a:gd name="T25" fmla="*/ 23 h 162"/>
                <a:gd name="T26" fmla="*/ 29 w 92"/>
                <a:gd name="T27" fmla="*/ 23 h 162"/>
                <a:gd name="T28" fmla="*/ 9 w 92"/>
                <a:gd name="T29" fmla="*/ 96 h 162"/>
                <a:gd name="T30" fmla="*/ 29 w 92"/>
                <a:gd name="T31" fmla="*/ 96 h 162"/>
                <a:gd name="T32" fmla="*/ 29 w 92"/>
                <a:gd name="T33" fmla="*/ 154 h 162"/>
                <a:gd name="T34" fmla="*/ 37 w 92"/>
                <a:gd name="T35" fmla="*/ 162 h 162"/>
                <a:gd name="T36" fmla="*/ 44 w 92"/>
                <a:gd name="T37" fmla="*/ 154 h 162"/>
                <a:gd name="T38" fmla="*/ 44 w 92"/>
                <a:gd name="T39" fmla="*/ 96 h 162"/>
                <a:gd name="T40" fmla="*/ 49 w 92"/>
                <a:gd name="T41" fmla="*/ 96 h 162"/>
                <a:gd name="T42" fmla="*/ 49 w 92"/>
                <a:gd name="T43" fmla="*/ 154 h 162"/>
                <a:gd name="T44" fmla="*/ 56 w 92"/>
                <a:gd name="T45" fmla="*/ 162 h 162"/>
                <a:gd name="T46" fmla="*/ 64 w 92"/>
                <a:gd name="T47" fmla="*/ 154 h 162"/>
                <a:gd name="T48" fmla="*/ 64 w 92"/>
                <a:gd name="T49" fmla="*/ 96 h 162"/>
                <a:gd name="T50" fmla="*/ 83 w 92"/>
                <a:gd name="T51" fmla="*/ 96 h 162"/>
                <a:gd name="T52" fmla="*/ 63 w 92"/>
                <a:gd name="T53" fmla="*/ 23 h 162"/>
                <a:gd name="T54" fmla="*/ 64 w 92"/>
                <a:gd name="T55" fmla="*/ 23 h 162"/>
                <a:gd name="T56" fmla="*/ 65 w 92"/>
                <a:gd name="T57" fmla="*/ 23 h 162"/>
                <a:gd name="T58" fmla="*/ 79 w 92"/>
                <a:gd name="T59" fmla="*/ 64 h 162"/>
                <a:gd name="T60" fmla="*/ 87 w 92"/>
                <a:gd name="T61" fmla="*/ 68 h 162"/>
                <a:gd name="T62" fmla="*/ 91 w 92"/>
                <a:gd name="T63" fmla="*/ 6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2" h="162">
                  <a:moveTo>
                    <a:pt x="91" y="60"/>
                  </a:moveTo>
                  <a:cubicBezTo>
                    <a:pt x="75" y="10"/>
                    <a:pt x="75" y="10"/>
                    <a:pt x="75" y="10"/>
                  </a:cubicBezTo>
                  <a:cubicBezTo>
                    <a:pt x="74" y="4"/>
                    <a:pt x="70" y="0"/>
                    <a:pt x="64" y="0"/>
                  </a:cubicBezTo>
                  <a:cubicBezTo>
                    <a:pt x="28" y="0"/>
                    <a:pt x="28" y="0"/>
                    <a:pt x="28" y="0"/>
                  </a:cubicBezTo>
                  <a:cubicBezTo>
                    <a:pt x="24" y="0"/>
                    <a:pt x="21" y="2"/>
                    <a:pt x="19" y="5"/>
                  </a:cubicBezTo>
                  <a:cubicBezTo>
                    <a:pt x="18" y="5"/>
                    <a:pt x="18" y="6"/>
                    <a:pt x="18" y="7"/>
                  </a:cubicBezTo>
                  <a:cubicBezTo>
                    <a:pt x="18" y="7"/>
                    <a:pt x="18" y="7"/>
                    <a:pt x="18" y="7"/>
                  </a:cubicBezTo>
                  <a:cubicBezTo>
                    <a:pt x="18" y="7"/>
                    <a:pt x="17" y="8"/>
                    <a:pt x="17" y="8"/>
                  </a:cubicBezTo>
                  <a:cubicBezTo>
                    <a:pt x="1" y="60"/>
                    <a:pt x="1" y="60"/>
                    <a:pt x="1" y="60"/>
                  </a:cubicBezTo>
                  <a:cubicBezTo>
                    <a:pt x="0" y="63"/>
                    <a:pt x="2" y="67"/>
                    <a:pt x="5" y="68"/>
                  </a:cubicBezTo>
                  <a:cubicBezTo>
                    <a:pt x="9" y="69"/>
                    <a:pt x="13" y="67"/>
                    <a:pt x="14" y="64"/>
                  </a:cubicBezTo>
                  <a:cubicBezTo>
                    <a:pt x="26" y="23"/>
                    <a:pt x="26" y="23"/>
                    <a:pt x="26" y="23"/>
                  </a:cubicBezTo>
                  <a:cubicBezTo>
                    <a:pt x="27" y="23"/>
                    <a:pt x="27" y="23"/>
                    <a:pt x="28" y="23"/>
                  </a:cubicBezTo>
                  <a:cubicBezTo>
                    <a:pt x="29" y="23"/>
                    <a:pt x="29" y="23"/>
                    <a:pt x="29" y="23"/>
                  </a:cubicBezTo>
                  <a:cubicBezTo>
                    <a:pt x="9" y="96"/>
                    <a:pt x="9" y="96"/>
                    <a:pt x="9" y="96"/>
                  </a:cubicBezTo>
                  <a:cubicBezTo>
                    <a:pt x="29" y="96"/>
                    <a:pt x="29" y="96"/>
                    <a:pt x="29" y="96"/>
                  </a:cubicBezTo>
                  <a:cubicBezTo>
                    <a:pt x="29" y="154"/>
                    <a:pt x="29" y="154"/>
                    <a:pt x="29" y="154"/>
                  </a:cubicBezTo>
                  <a:cubicBezTo>
                    <a:pt x="29" y="159"/>
                    <a:pt x="33" y="162"/>
                    <a:pt x="37" y="162"/>
                  </a:cubicBezTo>
                  <a:cubicBezTo>
                    <a:pt x="41" y="162"/>
                    <a:pt x="44" y="159"/>
                    <a:pt x="44" y="154"/>
                  </a:cubicBezTo>
                  <a:cubicBezTo>
                    <a:pt x="44" y="96"/>
                    <a:pt x="44" y="96"/>
                    <a:pt x="44" y="96"/>
                  </a:cubicBezTo>
                  <a:cubicBezTo>
                    <a:pt x="49" y="96"/>
                    <a:pt x="49" y="96"/>
                    <a:pt x="49" y="96"/>
                  </a:cubicBezTo>
                  <a:cubicBezTo>
                    <a:pt x="49" y="154"/>
                    <a:pt x="49" y="154"/>
                    <a:pt x="49" y="154"/>
                  </a:cubicBezTo>
                  <a:cubicBezTo>
                    <a:pt x="49" y="159"/>
                    <a:pt x="52" y="162"/>
                    <a:pt x="56" y="162"/>
                  </a:cubicBezTo>
                  <a:cubicBezTo>
                    <a:pt x="60" y="162"/>
                    <a:pt x="64" y="159"/>
                    <a:pt x="64" y="154"/>
                  </a:cubicBezTo>
                  <a:cubicBezTo>
                    <a:pt x="64" y="96"/>
                    <a:pt x="64" y="96"/>
                    <a:pt x="64" y="96"/>
                  </a:cubicBezTo>
                  <a:cubicBezTo>
                    <a:pt x="83" y="96"/>
                    <a:pt x="83" y="96"/>
                    <a:pt x="83" y="96"/>
                  </a:cubicBezTo>
                  <a:cubicBezTo>
                    <a:pt x="63" y="23"/>
                    <a:pt x="63" y="23"/>
                    <a:pt x="63" y="23"/>
                  </a:cubicBezTo>
                  <a:cubicBezTo>
                    <a:pt x="64" y="23"/>
                    <a:pt x="64" y="23"/>
                    <a:pt x="64" y="23"/>
                  </a:cubicBezTo>
                  <a:cubicBezTo>
                    <a:pt x="65" y="23"/>
                    <a:pt x="65" y="23"/>
                    <a:pt x="65" y="23"/>
                  </a:cubicBezTo>
                  <a:cubicBezTo>
                    <a:pt x="79" y="64"/>
                    <a:pt x="79" y="64"/>
                    <a:pt x="79" y="64"/>
                  </a:cubicBezTo>
                  <a:cubicBezTo>
                    <a:pt x="80" y="67"/>
                    <a:pt x="84" y="69"/>
                    <a:pt x="87" y="68"/>
                  </a:cubicBezTo>
                  <a:cubicBezTo>
                    <a:pt x="91" y="67"/>
                    <a:pt x="92" y="63"/>
                    <a:pt x="91" y="6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en-US" sz="900" dirty="0">
                <a:latin typeface="Lato Light"/>
                <a:cs typeface="Lato Light"/>
              </a:endParaRPr>
            </a:p>
          </p:txBody>
        </p:sp>
      </p:grpSp>
      <p:grpSp>
        <p:nvGrpSpPr>
          <p:cNvPr id="891" name="Group 710"/>
          <p:cNvGrpSpPr>
            <a:grpSpLocks/>
          </p:cNvGrpSpPr>
          <p:nvPr/>
        </p:nvGrpSpPr>
        <p:grpSpPr bwMode="auto">
          <a:xfrm>
            <a:off x="3134526" y="3078490"/>
            <a:ext cx="199733" cy="507689"/>
            <a:chOff x="7364799" y="3816899"/>
            <a:chExt cx="150666" cy="383216"/>
          </a:xfrm>
          <a:solidFill>
            <a:srgbClr val="FFAB00"/>
          </a:solidFill>
        </p:grpSpPr>
        <p:sp>
          <p:nvSpPr>
            <p:cNvPr id="892" name="Freeform 12"/>
            <p:cNvSpPr>
              <a:spLocks/>
            </p:cNvSpPr>
            <p:nvPr/>
          </p:nvSpPr>
          <p:spPr bwMode="auto">
            <a:xfrm>
              <a:off x="7364799" y="3882406"/>
              <a:ext cx="150666" cy="317709"/>
            </a:xfrm>
            <a:custGeom>
              <a:avLst/>
              <a:gdLst>
                <a:gd name="T0" fmla="*/ 113965 w 78"/>
                <a:gd name="T1" fmla="*/ 0 h 164"/>
                <a:gd name="T2" fmla="*/ 38632 w 78"/>
                <a:gd name="T3" fmla="*/ 0 h 164"/>
                <a:gd name="T4" fmla="*/ 0 w 78"/>
                <a:gd name="T5" fmla="*/ 30996 h 164"/>
                <a:gd name="T6" fmla="*/ 0 w 78"/>
                <a:gd name="T7" fmla="*/ 30996 h 164"/>
                <a:gd name="T8" fmla="*/ 0 w 78"/>
                <a:gd name="T9" fmla="*/ 36808 h 164"/>
                <a:gd name="T10" fmla="*/ 0 w 78"/>
                <a:gd name="T11" fmla="*/ 143357 h 164"/>
                <a:gd name="T12" fmla="*/ 13521 w 78"/>
                <a:gd name="T13" fmla="*/ 154980 h 164"/>
                <a:gd name="T14" fmla="*/ 25111 w 78"/>
                <a:gd name="T15" fmla="*/ 143357 h 164"/>
                <a:gd name="T16" fmla="*/ 25111 w 78"/>
                <a:gd name="T17" fmla="*/ 50369 h 164"/>
                <a:gd name="T18" fmla="*/ 36701 w 78"/>
                <a:gd name="T19" fmla="*/ 50369 h 164"/>
                <a:gd name="T20" fmla="*/ 36701 w 78"/>
                <a:gd name="T21" fmla="*/ 139482 h 164"/>
                <a:gd name="T22" fmla="*/ 36701 w 78"/>
                <a:gd name="T23" fmla="*/ 141419 h 164"/>
                <a:gd name="T24" fmla="*/ 36701 w 78"/>
                <a:gd name="T25" fmla="*/ 298337 h 164"/>
                <a:gd name="T26" fmla="*/ 54085 w 78"/>
                <a:gd name="T27" fmla="*/ 317709 h 164"/>
                <a:gd name="T28" fmla="*/ 71470 w 78"/>
                <a:gd name="T29" fmla="*/ 298337 h 164"/>
                <a:gd name="T30" fmla="*/ 71470 w 78"/>
                <a:gd name="T31" fmla="*/ 160792 h 164"/>
                <a:gd name="T32" fmla="*/ 79196 w 78"/>
                <a:gd name="T33" fmla="*/ 160792 h 164"/>
                <a:gd name="T34" fmla="*/ 79196 w 78"/>
                <a:gd name="T35" fmla="*/ 298337 h 164"/>
                <a:gd name="T36" fmla="*/ 96581 w 78"/>
                <a:gd name="T37" fmla="*/ 317709 h 164"/>
                <a:gd name="T38" fmla="*/ 113965 w 78"/>
                <a:gd name="T39" fmla="*/ 298337 h 164"/>
                <a:gd name="T40" fmla="*/ 113965 w 78"/>
                <a:gd name="T41" fmla="*/ 139482 h 164"/>
                <a:gd name="T42" fmla="*/ 113965 w 78"/>
                <a:gd name="T43" fmla="*/ 137545 h 164"/>
                <a:gd name="T44" fmla="*/ 113965 w 78"/>
                <a:gd name="T45" fmla="*/ 50369 h 164"/>
                <a:gd name="T46" fmla="*/ 123623 w 78"/>
                <a:gd name="T47" fmla="*/ 50369 h 164"/>
                <a:gd name="T48" fmla="*/ 123623 w 78"/>
                <a:gd name="T49" fmla="*/ 143357 h 164"/>
                <a:gd name="T50" fmla="*/ 137145 w 78"/>
                <a:gd name="T51" fmla="*/ 154980 h 164"/>
                <a:gd name="T52" fmla="*/ 150666 w 78"/>
                <a:gd name="T53" fmla="*/ 143357 h 164"/>
                <a:gd name="T54" fmla="*/ 150666 w 78"/>
                <a:gd name="T55" fmla="*/ 36808 h 164"/>
                <a:gd name="T56" fmla="*/ 150666 w 78"/>
                <a:gd name="T57" fmla="*/ 30996 h 164"/>
                <a:gd name="T58" fmla="*/ 150666 w 78"/>
                <a:gd name="T59" fmla="*/ 29059 h 164"/>
                <a:gd name="T60" fmla="*/ 113965 w 78"/>
                <a:gd name="T61" fmla="*/ 0 h 164"/>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78" h="164">
                  <a:moveTo>
                    <a:pt x="59" y="0"/>
                  </a:moveTo>
                  <a:cubicBezTo>
                    <a:pt x="20" y="0"/>
                    <a:pt x="20" y="0"/>
                    <a:pt x="20" y="0"/>
                  </a:cubicBezTo>
                  <a:cubicBezTo>
                    <a:pt x="6" y="0"/>
                    <a:pt x="0" y="12"/>
                    <a:pt x="0" y="16"/>
                  </a:cubicBezTo>
                  <a:cubicBezTo>
                    <a:pt x="0" y="16"/>
                    <a:pt x="0" y="16"/>
                    <a:pt x="0" y="16"/>
                  </a:cubicBezTo>
                  <a:cubicBezTo>
                    <a:pt x="0" y="19"/>
                    <a:pt x="0" y="19"/>
                    <a:pt x="0" y="19"/>
                  </a:cubicBezTo>
                  <a:cubicBezTo>
                    <a:pt x="0" y="74"/>
                    <a:pt x="0" y="74"/>
                    <a:pt x="0" y="74"/>
                  </a:cubicBezTo>
                  <a:cubicBezTo>
                    <a:pt x="0" y="77"/>
                    <a:pt x="3" y="80"/>
                    <a:pt x="7" y="80"/>
                  </a:cubicBezTo>
                  <a:cubicBezTo>
                    <a:pt x="10" y="80"/>
                    <a:pt x="13" y="77"/>
                    <a:pt x="13" y="74"/>
                  </a:cubicBezTo>
                  <a:cubicBezTo>
                    <a:pt x="13" y="26"/>
                    <a:pt x="13" y="26"/>
                    <a:pt x="13" y="26"/>
                  </a:cubicBezTo>
                  <a:cubicBezTo>
                    <a:pt x="19" y="26"/>
                    <a:pt x="19" y="26"/>
                    <a:pt x="19" y="26"/>
                  </a:cubicBezTo>
                  <a:cubicBezTo>
                    <a:pt x="19" y="72"/>
                    <a:pt x="19" y="72"/>
                    <a:pt x="19" y="72"/>
                  </a:cubicBezTo>
                  <a:cubicBezTo>
                    <a:pt x="19" y="72"/>
                    <a:pt x="19" y="73"/>
                    <a:pt x="19" y="73"/>
                  </a:cubicBezTo>
                  <a:cubicBezTo>
                    <a:pt x="19" y="154"/>
                    <a:pt x="19" y="154"/>
                    <a:pt x="19" y="154"/>
                  </a:cubicBezTo>
                  <a:cubicBezTo>
                    <a:pt x="19" y="159"/>
                    <a:pt x="23" y="164"/>
                    <a:pt x="28" y="164"/>
                  </a:cubicBezTo>
                  <a:cubicBezTo>
                    <a:pt x="33" y="164"/>
                    <a:pt x="37" y="159"/>
                    <a:pt x="37" y="154"/>
                  </a:cubicBezTo>
                  <a:cubicBezTo>
                    <a:pt x="37" y="83"/>
                    <a:pt x="37" y="83"/>
                    <a:pt x="37" y="83"/>
                  </a:cubicBezTo>
                  <a:cubicBezTo>
                    <a:pt x="41" y="83"/>
                    <a:pt x="41" y="83"/>
                    <a:pt x="41" y="83"/>
                  </a:cubicBezTo>
                  <a:cubicBezTo>
                    <a:pt x="41" y="154"/>
                    <a:pt x="41" y="154"/>
                    <a:pt x="41" y="154"/>
                  </a:cubicBezTo>
                  <a:cubicBezTo>
                    <a:pt x="41" y="159"/>
                    <a:pt x="45" y="164"/>
                    <a:pt x="50" y="164"/>
                  </a:cubicBezTo>
                  <a:cubicBezTo>
                    <a:pt x="55" y="164"/>
                    <a:pt x="59" y="159"/>
                    <a:pt x="59" y="154"/>
                  </a:cubicBezTo>
                  <a:cubicBezTo>
                    <a:pt x="59" y="72"/>
                    <a:pt x="59" y="72"/>
                    <a:pt x="59" y="72"/>
                  </a:cubicBezTo>
                  <a:cubicBezTo>
                    <a:pt x="59" y="71"/>
                    <a:pt x="59" y="71"/>
                    <a:pt x="59" y="71"/>
                  </a:cubicBezTo>
                  <a:cubicBezTo>
                    <a:pt x="59" y="26"/>
                    <a:pt x="59" y="26"/>
                    <a:pt x="59" y="26"/>
                  </a:cubicBezTo>
                  <a:cubicBezTo>
                    <a:pt x="64" y="26"/>
                    <a:pt x="64" y="26"/>
                    <a:pt x="64" y="26"/>
                  </a:cubicBezTo>
                  <a:cubicBezTo>
                    <a:pt x="64" y="74"/>
                    <a:pt x="64" y="74"/>
                    <a:pt x="64" y="74"/>
                  </a:cubicBezTo>
                  <a:cubicBezTo>
                    <a:pt x="64" y="77"/>
                    <a:pt x="67" y="80"/>
                    <a:pt x="71" y="80"/>
                  </a:cubicBezTo>
                  <a:cubicBezTo>
                    <a:pt x="75" y="80"/>
                    <a:pt x="78" y="77"/>
                    <a:pt x="78" y="74"/>
                  </a:cubicBezTo>
                  <a:cubicBezTo>
                    <a:pt x="78" y="19"/>
                    <a:pt x="78" y="19"/>
                    <a:pt x="78" y="19"/>
                  </a:cubicBezTo>
                  <a:cubicBezTo>
                    <a:pt x="78" y="16"/>
                    <a:pt x="78" y="16"/>
                    <a:pt x="78" y="16"/>
                  </a:cubicBezTo>
                  <a:cubicBezTo>
                    <a:pt x="78" y="15"/>
                    <a:pt x="78" y="15"/>
                    <a:pt x="78" y="15"/>
                  </a:cubicBezTo>
                  <a:cubicBezTo>
                    <a:pt x="78" y="10"/>
                    <a:pt x="72" y="0"/>
                    <a:pt x="59"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en-US" sz="900" dirty="0">
                <a:latin typeface="Lato Light"/>
                <a:cs typeface="Lato Light"/>
              </a:endParaRPr>
            </a:p>
          </p:txBody>
        </p:sp>
        <p:sp>
          <p:nvSpPr>
            <p:cNvPr id="893" name="Oval 13"/>
            <p:cNvSpPr>
              <a:spLocks noChangeArrowheads="1"/>
            </p:cNvSpPr>
            <p:nvPr/>
          </p:nvSpPr>
          <p:spPr bwMode="auto">
            <a:xfrm>
              <a:off x="7410654" y="3816899"/>
              <a:ext cx="59775" cy="59775"/>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en-US" sz="900" dirty="0">
                <a:latin typeface="Lato Light"/>
                <a:cs typeface="Lato Light"/>
              </a:endParaRPr>
            </a:p>
          </p:txBody>
        </p:sp>
      </p:grpSp>
      <p:sp>
        <p:nvSpPr>
          <p:cNvPr id="44043" name="TextBox 893"/>
          <p:cNvSpPr txBox="1">
            <a:spLocks noChangeArrowheads="1"/>
          </p:cNvSpPr>
          <p:nvPr/>
        </p:nvSpPr>
        <p:spPr bwMode="auto">
          <a:xfrm>
            <a:off x="2476798" y="3119438"/>
            <a:ext cx="703263" cy="4370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3600">
                <a:solidFill>
                  <a:schemeClr val="tx1"/>
                </a:solidFill>
                <a:latin typeface="Lato Light" panose="020F0302020204030203" pitchFamily="34" charset="0"/>
                <a:ea typeface="MS PGothic" panose="020B0600070205080204" pitchFamily="34" charset="-128"/>
              </a:defRPr>
            </a:lvl1pPr>
            <a:lvl2pPr marL="742950" indent="-285750">
              <a:defRPr sz="3600">
                <a:solidFill>
                  <a:schemeClr val="tx1"/>
                </a:solidFill>
                <a:latin typeface="Lato Light" panose="020F0302020204030203" pitchFamily="34" charset="0"/>
                <a:ea typeface="MS PGothic" panose="020B0600070205080204" pitchFamily="34" charset="-128"/>
              </a:defRPr>
            </a:lvl2pPr>
            <a:lvl3pPr marL="1143000" indent="-228600">
              <a:defRPr sz="3600">
                <a:solidFill>
                  <a:schemeClr val="tx1"/>
                </a:solidFill>
                <a:latin typeface="Lato Light" panose="020F0302020204030203" pitchFamily="34" charset="0"/>
                <a:ea typeface="MS PGothic" panose="020B0600070205080204" pitchFamily="34" charset="-128"/>
              </a:defRPr>
            </a:lvl3pPr>
            <a:lvl4pPr marL="1600200" indent="-228600">
              <a:defRPr sz="3600">
                <a:solidFill>
                  <a:schemeClr val="tx1"/>
                </a:solidFill>
                <a:latin typeface="Lato Light" panose="020F0302020204030203" pitchFamily="34" charset="0"/>
                <a:ea typeface="MS PGothic" panose="020B0600070205080204" pitchFamily="34" charset="-128"/>
              </a:defRPr>
            </a:lvl4pPr>
            <a:lvl5pPr marL="2057400" indent="-228600">
              <a:defRPr sz="3600">
                <a:solidFill>
                  <a:schemeClr val="tx1"/>
                </a:solidFill>
                <a:latin typeface="Lato Light" panose="020F0302020204030203" pitchFamily="34" charset="0"/>
                <a:ea typeface="MS PGothic" panose="020B0600070205080204" pitchFamily="34" charset="-128"/>
              </a:defRPr>
            </a:lvl5pPr>
            <a:lvl6pPr marL="25146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6pPr>
            <a:lvl7pPr marL="29718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7pPr>
            <a:lvl8pPr marL="34290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8pPr>
            <a:lvl9pPr marL="38862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9pPr>
          </a:lstStyle>
          <a:p>
            <a:pPr>
              <a:lnSpc>
                <a:spcPct val="80000"/>
              </a:lnSpc>
            </a:pPr>
            <a:r>
              <a:rPr lang="en-US" altLang="es-MX" sz="2000"/>
              <a:t>80%</a:t>
            </a:r>
          </a:p>
          <a:p>
            <a:pPr>
              <a:lnSpc>
                <a:spcPct val="80000"/>
              </a:lnSpc>
            </a:pPr>
            <a:r>
              <a:rPr lang="en-US" altLang="es-MX" sz="800"/>
              <a:t>FEMALE</a:t>
            </a:r>
          </a:p>
        </p:txBody>
      </p:sp>
      <p:sp>
        <p:nvSpPr>
          <p:cNvPr id="44044" name="TextBox 894"/>
          <p:cNvSpPr txBox="1">
            <a:spLocks noChangeArrowheads="1"/>
          </p:cNvSpPr>
          <p:nvPr/>
        </p:nvSpPr>
        <p:spPr bwMode="auto">
          <a:xfrm>
            <a:off x="3361036" y="3118644"/>
            <a:ext cx="717550" cy="4370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3600">
                <a:solidFill>
                  <a:schemeClr val="tx1"/>
                </a:solidFill>
                <a:latin typeface="Lato Light" panose="020F0302020204030203" pitchFamily="34" charset="0"/>
                <a:ea typeface="MS PGothic" panose="020B0600070205080204" pitchFamily="34" charset="-128"/>
              </a:defRPr>
            </a:lvl1pPr>
            <a:lvl2pPr marL="742950" indent="-285750">
              <a:defRPr sz="3600">
                <a:solidFill>
                  <a:schemeClr val="tx1"/>
                </a:solidFill>
                <a:latin typeface="Lato Light" panose="020F0302020204030203" pitchFamily="34" charset="0"/>
                <a:ea typeface="MS PGothic" panose="020B0600070205080204" pitchFamily="34" charset="-128"/>
              </a:defRPr>
            </a:lvl2pPr>
            <a:lvl3pPr marL="1143000" indent="-228600">
              <a:defRPr sz="3600">
                <a:solidFill>
                  <a:schemeClr val="tx1"/>
                </a:solidFill>
                <a:latin typeface="Lato Light" panose="020F0302020204030203" pitchFamily="34" charset="0"/>
                <a:ea typeface="MS PGothic" panose="020B0600070205080204" pitchFamily="34" charset="-128"/>
              </a:defRPr>
            </a:lvl3pPr>
            <a:lvl4pPr marL="1600200" indent="-228600">
              <a:defRPr sz="3600">
                <a:solidFill>
                  <a:schemeClr val="tx1"/>
                </a:solidFill>
                <a:latin typeface="Lato Light" panose="020F0302020204030203" pitchFamily="34" charset="0"/>
                <a:ea typeface="MS PGothic" panose="020B0600070205080204" pitchFamily="34" charset="-128"/>
              </a:defRPr>
            </a:lvl4pPr>
            <a:lvl5pPr marL="2057400" indent="-228600">
              <a:defRPr sz="3600">
                <a:solidFill>
                  <a:schemeClr val="tx1"/>
                </a:solidFill>
                <a:latin typeface="Lato Light" panose="020F0302020204030203" pitchFamily="34" charset="0"/>
                <a:ea typeface="MS PGothic" panose="020B0600070205080204" pitchFamily="34" charset="-128"/>
              </a:defRPr>
            </a:lvl5pPr>
            <a:lvl6pPr marL="25146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6pPr>
            <a:lvl7pPr marL="29718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7pPr>
            <a:lvl8pPr marL="34290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8pPr>
            <a:lvl9pPr marL="38862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9pPr>
          </a:lstStyle>
          <a:p>
            <a:pPr>
              <a:lnSpc>
                <a:spcPct val="80000"/>
              </a:lnSpc>
            </a:pPr>
            <a:r>
              <a:rPr lang="en-US" altLang="es-MX" sz="2000"/>
              <a:t>20%</a:t>
            </a:r>
          </a:p>
          <a:p>
            <a:pPr>
              <a:lnSpc>
                <a:spcPct val="80000"/>
              </a:lnSpc>
            </a:pPr>
            <a:r>
              <a:rPr lang="en-US" altLang="es-MX" sz="800"/>
              <a:t>MALE</a:t>
            </a:r>
          </a:p>
        </p:txBody>
      </p:sp>
      <p:grpSp>
        <p:nvGrpSpPr>
          <p:cNvPr id="896" name="Group 709"/>
          <p:cNvGrpSpPr>
            <a:grpSpLocks/>
          </p:cNvGrpSpPr>
          <p:nvPr/>
        </p:nvGrpSpPr>
        <p:grpSpPr bwMode="auto">
          <a:xfrm>
            <a:off x="2213813" y="5465355"/>
            <a:ext cx="235557" cy="507689"/>
            <a:chOff x="6084168" y="3828473"/>
            <a:chExt cx="172244" cy="371476"/>
          </a:xfrm>
          <a:solidFill>
            <a:srgbClr val="C00000"/>
          </a:solidFill>
        </p:grpSpPr>
        <p:sp>
          <p:nvSpPr>
            <p:cNvPr id="897" name="Oval 896"/>
            <p:cNvSpPr>
              <a:spLocks noChangeArrowheads="1"/>
            </p:cNvSpPr>
            <p:nvPr/>
          </p:nvSpPr>
          <p:spPr bwMode="auto">
            <a:xfrm>
              <a:off x="6142320" y="3828650"/>
              <a:ext cx="54627" cy="56441"/>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en-US" sz="900" dirty="0">
                <a:latin typeface="Lato Light"/>
                <a:cs typeface="Lato Light"/>
              </a:endParaRPr>
            </a:p>
          </p:txBody>
        </p:sp>
        <p:sp>
          <p:nvSpPr>
            <p:cNvPr id="898" name="Freeform 7"/>
            <p:cNvSpPr>
              <a:spLocks/>
            </p:cNvSpPr>
            <p:nvPr/>
          </p:nvSpPr>
          <p:spPr bwMode="auto">
            <a:xfrm>
              <a:off x="6084168" y="3895673"/>
              <a:ext cx="172694" cy="305133"/>
            </a:xfrm>
            <a:custGeom>
              <a:avLst/>
              <a:gdLst>
                <a:gd name="T0" fmla="*/ 91 w 92"/>
                <a:gd name="T1" fmla="*/ 60 h 162"/>
                <a:gd name="T2" fmla="*/ 75 w 92"/>
                <a:gd name="T3" fmla="*/ 10 h 162"/>
                <a:gd name="T4" fmla="*/ 64 w 92"/>
                <a:gd name="T5" fmla="*/ 0 h 162"/>
                <a:gd name="T6" fmla="*/ 28 w 92"/>
                <a:gd name="T7" fmla="*/ 0 h 162"/>
                <a:gd name="T8" fmla="*/ 19 w 92"/>
                <a:gd name="T9" fmla="*/ 5 h 162"/>
                <a:gd name="T10" fmla="*/ 18 w 92"/>
                <a:gd name="T11" fmla="*/ 7 h 162"/>
                <a:gd name="T12" fmla="*/ 18 w 92"/>
                <a:gd name="T13" fmla="*/ 7 h 162"/>
                <a:gd name="T14" fmla="*/ 17 w 92"/>
                <a:gd name="T15" fmla="*/ 8 h 162"/>
                <a:gd name="T16" fmla="*/ 1 w 92"/>
                <a:gd name="T17" fmla="*/ 60 h 162"/>
                <a:gd name="T18" fmla="*/ 5 w 92"/>
                <a:gd name="T19" fmla="*/ 68 h 162"/>
                <a:gd name="T20" fmla="*/ 14 w 92"/>
                <a:gd name="T21" fmla="*/ 64 h 162"/>
                <a:gd name="T22" fmla="*/ 26 w 92"/>
                <a:gd name="T23" fmla="*/ 23 h 162"/>
                <a:gd name="T24" fmla="*/ 28 w 92"/>
                <a:gd name="T25" fmla="*/ 23 h 162"/>
                <a:gd name="T26" fmla="*/ 29 w 92"/>
                <a:gd name="T27" fmla="*/ 23 h 162"/>
                <a:gd name="T28" fmla="*/ 9 w 92"/>
                <a:gd name="T29" fmla="*/ 96 h 162"/>
                <a:gd name="T30" fmla="*/ 29 w 92"/>
                <a:gd name="T31" fmla="*/ 96 h 162"/>
                <a:gd name="T32" fmla="*/ 29 w 92"/>
                <a:gd name="T33" fmla="*/ 154 h 162"/>
                <a:gd name="T34" fmla="*/ 37 w 92"/>
                <a:gd name="T35" fmla="*/ 162 h 162"/>
                <a:gd name="T36" fmla="*/ 44 w 92"/>
                <a:gd name="T37" fmla="*/ 154 h 162"/>
                <a:gd name="T38" fmla="*/ 44 w 92"/>
                <a:gd name="T39" fmla="*/ 96 h 162"/>
                <a:gd name="T40" fmla="*/ 49 w 92"/>
                <a:gd name="T41" fmla="*/ 96 h 162"/>
                <a:gd name="T42" fmla="*/ 49 w 92"/>
                <a:gd name="T43" fmla="*/ 154 h 162"/>
                <a:gd name="T44" fmla="*/ 56 w 92"/>
                <a:gd name="T45" fmla="*/ 162 h 162"/>
                <a:gd name="T46" fmla="*/ 64 w 92"/>
                <a:gd name="T47" fmla="*/ 154 h 162"/>
                <a:gd name="T48" fmla="*/ 64 w 92"/>
                <a:gd name="T49" fmla="*/ 96 h 162"/>
                <a:gd name="T50" fmla="*/ 83 w 92"/>
                <a:gd name="T51" fmla="*/ 96 h 162"/>
                <a:gd name="T52" fmla="*/ 63 w 92"/>
                <a:gd name="T53" fmla="*/ 23 h 162"/>
                <a:gd name="T54" fmla="*/ 64 w 92"/>
                <a:gd name="T55" fmla="*/ 23 h 162"/>
                <a:gd name="T56" fmla="*/ 65 w 92"/>
                <a:gd name="T57" fmla="*/ 23 h 162"/>
                <a:gd name="T58" fmla="*/ 79 w 92"/>
                <a:gd name="T59" fmla="*/ 64 h 162"/>
                <a:gd name="T60" fmla="*/ 87 w 92"/>
                <a:gd name="T61" fmla="*/ 68 h 162"/>
                <a:gd name="T62" fmla="*/ 91 w 92"/>
                <a:gd name="T63" fmla="*/ 6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2" h="162">
                  <a:moveTo>
                    <a:pt x="91" y="60"/>
                  </a:moveTo>
                  <a:cubicBezTo>
                    <a:pt x="75" y="10"/>
                    <a:pt x="75" y="10"/>
                    <a:pt x="75" y="10"/>
                  </a:cubicBezTo>
                  <a:cubicBezTo>
                    <a:pt x="74" y="4"/>
                    <a:pt x="70" y="0"/>
                    <a:pt x="64" y="0"/>
                  </a:cubicBezTo>
                  <a:cubicBezTo>
                    <a:pt x="28" y="0"/>
                    <a:pt x="28" y="0"/>
                    <a:pt x="28" y="0"/>
                  </a:cubicBezTo>
                  <a:cubicBezTo>
                    <a:pt x="24" y="0"/>
                    <a:pt x="21" y="2"/>
                    <a:pt x="19" y="5"/>
                  </a:cubicBezTo>
                  <a:cubicBezTo>
                    <a:pt x="18" y="5"/>
                    <a:pt x="18" y="6"/>
                    <a:pt x="18" y="7"/>
                  </a:cubicBezTo>
                  <a:cubicBezTo>
                    <a:pt x="18" y="7"/>
                    <a:pt x="18" y="7"/>
                    <a:pt x="18" y="7"/>
                  </a:cubicBezTo>
                  <a:cubicBezTo>
                    <a:pt x="18" y="7"/>
                    <a:pt x="17" y="8"/>
                    <a:pt x="17" y="8"/>
                  </a:cubicBezTo>
                  <a:cubicBezTo>
                    <a:pt x="1" y="60"/>
                    <a:pt x="1" y="60"/>
                    <a:pt x="1" y="60"/>
                  </a:cubicBezTo>
                  <a:cubicBezTo>
                    <a:pt x="0" y="63"/>
                    <a:pt x="2" y="67"/>
                    <a:pt x="5" y="68"/>
                  </a:cubicBezTo>
                  <a:cubicBezTo>
                    <a:pt x="9" y="69"/>
                    <a:pt x="13" y="67"/>
                    <a:pt x="14" y="64"/>
                  </a:cubicBezTo>
                  <a:cubicBezTo>
                    <a:pt x="26" y="23"/>
                    <a:pt x="26" y="23"/>
                    <a:pt x="26" y="23"/>
                  </a:cubicBezTo>
                  <a:cubicBezTo>
                    <a:pt x="27" y="23"/>
                    <a:pt x="27" y="23"/>
                    <a:pt x="28" y="23"/>
                  </a:cubicBezTo>
                  <a:cubicBezTo>
                    <a:pt x="29" y="23"/>
                    <a:pt x="29" y="23"/>
                    <a:pt x="29" y="23"/>
                  </a:cubicBezTo>
                  <a:cubicBezTo>
                    <a:pt x="9" y="96"/>
                    <a:pt x="9" y="96"/>
                    <a:pt x="9" y="96"/>
                  </a:cubicBezTo>
                  <a:cubicBezTo>
                    <a:pt x="29" y="96"/>
                    <a:pt x="29" y="96"/>
                    <a:pt x="29" y="96"/>
                  </a:cubicBezTo>
                  <a:cubicBezTo>
                    <a:pt x="29" y="154"/>
                    <a:pt x="29" y="154"/>
                    <a:pt x="29" y="154"/>
                  </a:cubicBezTo>
                  <a:cubicBezTo>
                    <a:pt x="29" y="159"/>
                    <a:pt x="33" y="162"/>
                    <a:pt x="37" y="162"/>
                  </a:cubicBezTo>
                  <a:cubicBezTo>
                    <a:pt x="41" y="162"/>
                    <a:pt x="44" y="159"/>
                    <a:pt x="44" y="154"/>
                  </a:cubicBezTo>
                  <a:cubicBezTo>
                    <a:pt x="44" y="96"/>
                    <a:pt x="44" y="96"/>
                    <a:pt x="44" y="96"/>
                  </a:cubicBezTo>
                  <a:cubicBezTo>
                    <a:pt x="49" y="96"/>
                    <a:pt x="49" y="96"/>
                    <a:pt x="49" y="96"/>
                  </a:cubicBezTo>
                  <a:cubicBezTo>
                    <a:pt x="49" y="154"/>
                    <a:pt x="49" y="154"/>
                    <a:pt x="49" y="154"/>
                  </a:cubicBezTo>
                  <a:cubicBezTo>
                    <a:pt x="49" y="159"/>
                    <a:pt x="52" y="162"/>
                    <a:pt x="56" y="162"/>
                  </a:cubicBezTo>
                  <a:cubicBezTo>
                    <a:pt x="60" y="162"/>
                    <a:pt x="64" y="159"/>
                    <a:pt x="64" y="154"/>
                  </a:cubicBezTo>
                  <a:cubicBezTo>
                    <a:pt x="64" y="96"/>
                    <a:pt x="64" y="96"/>
                    <a:pt x="64" y="96"/>
                  </a:cubicBezTo>
                  <a:cubicBezTo>
                    <a:pt x="83" y="96"/>
                    <a:pt x="83" y="96"/>
                    <a:pt x="83" y="96"/>
                  </a:cubicBezTo>
                  <a:cubicBezTo>
                    <a:pt x="63" y="23"/>
                    <a:pt x="63" y="23"/>
                    <a:pt x="63" y="23"/>
                  </a:cubicBezTo>
                  <a:cubicBezTo>
                    <a:pt x="64" y="23"/>
                    <a:pt x="64" y="23"/>
                    <a:pt x="64" y="23"/>
                  </a:cubicBezTo>
                  <a:cubicBezTo>
                    <a:pt x="65" y="23"/>
                    <a:pt x="65" y="23"/>
                    <a:pt x="65" y="23"/>
                  </a:cubicBezTo>
                  <a:cubicBezTo>
                    <a:pt x="79" y="64"/>
                    <a:pt x="79" y="64"/>
                    <a:pt x="79" y="64"/>
                  </a:cubicBezTo>
                  <a:cubicBezTo>
                    <a:pt x="80" y="67"/>
                    <a:pt x="84" y="69"/>
                    <a:pt x="87" y="68"/>
                  </a:cubicBezTo>
                  <a:cubicBezTo>
                    <a:pt x="91" y="67"/>
                    <a:pt x="92" y="63"/>
                    <a:pt x="91" y="6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en-US" sz="900" dirty="0">
                <a:latin typeface="Lato Light"/>
                <a:cs typeface="Lato Light"/>
              </a:endParaRPr>
            </a:p>
          </p:txBody>
        </p:sp>
      </p:grpSp>
      <p:grpSp>
        <p:nvGrpSpPr>
          <p:cNvPr id="899" name="Group 710"/>
          <p:cNvGrpSpPr>
            <a:grpSpLocks/>
          </p:cNvGrpSpPr>
          <p:nvPr/>
        </p:nvGrpSpPr>
        <p:grpSpPr bwMode="auto">
          <a:xfrm>
            <a:off x="3134526" y="5459118"/>
            <a:ext cx="199733" cy="507689"/>
            <a:chOff x="7364799" y="3816899"/>
            <a:chExt cx="150666" cy="383216"/>
          </a:xfrm>
          <a:solidFill>
            <a:srgbClr val="FFAB00"/>
          </a:solidFill>
        </p:grpSpPr>
        <p:sp>
          <p:nvSpPr>
            <p:cNvPr id="900" name="Freeform 12"/>
            <p:cNvSpPr>
              <a:spLocks/>
            </p:cNvSpPr>
            <p:nvPr/>
          </p:nvSpPr>
          <p:spPr bwMode="auto">
            <a:xfrm>
              <a:off x="7364799" y="3882406"/>
              <a:ext cx="150666" cy="317709"/>
            </a:xfrm>
            <a:custGeom>
              <a:avLst/>
              <a:gdLst>
                <a:gd name="T0" fmla="*/ 113965 w 78"/>
                <a:gd name="T1" fmla="*/ 0 h 164"/>
                <a:gd name="T2" fmla="*/ 38632 w 78"/>
                <a:gd name="T3" fmla="*/ 0 h 164"/>
                <a:gd name="T4" fmla="*/ 0 w 78"/>
                <a:gd name="T5" fmla="*/ 30996 h 164"/>
                <a:gd name="T6" fmla="*/ 0 w 78"/>
                <a:gd name="T7" fmla="*/ 30996 h 164"/>
                <a:gd name="T8" fmla="*/ 0 w 78"/>
                <a:gd name="T9" fmla="*/ 36808 h 164"/>
                <a:gd name="T10" fmla="*/ 0 w 78"/>
                <a:gd name="T11" fmla="*/ 143357 h 164"/>
                <a:gd name="T12" fmla="*/ 13521 w 78"/>
                <a:gd name="T13" fmla="*/ 154980 h 164"/>
                <a:gd name="T14" fmla="*/ 25111 w 78"/>
                <a:gd name="T15" fmla="*/ 143357 h 164"/>
                <a:gd name="T16" fmla="*/ 25111 w 78"/>
                <a:gd name="T17" fmla="*/ 50369 h 164"/>
                <a:gd name="T18" fmla="*/ 36701 w 78"/>
                <a:gd name="T19" fmla="*/ 50369 h 164"/>
                <a:gd name="T20" fmla="*/ 36701 w 78"/>
                <a:gd name="T21" fmla="*/ 139482 h 164"/>
                <a:gd name="T22" fmla="*/ 36701 w 78"/>
                <a:gd name="T23" fmla="*/ 141419 h 164"/>
                <a:gd name="T24" fmla="*/ 36701 w 78"/>
                <a:gd name="T25" fmla="*/ 298337 h 164"/>
                <a:gd name="T26" fmla="*/ 54085 w 78"/>
                <a:gd name="T27" fmla="*/ 317709 h 164"/>
                <a:gd name="T28" fmla="*/ 71470 w 78"/>
                <a:gd name="T29" fmla="*/ 298337 h 164"/>
                <a:gd name="T30" fmla="*/ 71470 w 78"/>
                <a:gd name="T31" fmla="*/ 160792 h 164"/>
                <a:gd name="T32" fmla="*/ 79196 w 78"/>
                <a:gd name="T33" fmla="*/ 160792 h 164"/>
                <a:gd name="T34" fmla="*/ 79196 w 78"/>
                <a:gd name="T35" fmla="*/ 298337 h 164"/>
                <a:gd name="T36" fmla="*/ 96581 w 78"/>
                <a:gd name="T37" fmla="*/ 317709 h 164"/>
                <a:gd name="T38" fmla="*/ 113965 w 78"/>
                <a:gd name="T39" fmla="*/ 298337 h 164"/>
                <a:gd name="T40" fmla="*/ 113965 w 78"/>
                <a:gd name="T41" fmla="*/ 139482 h 164"/>
                <a:gd name="T42" fmla="*/ 113965 w 78"/>
                <a:gd name="T43" fmla="*/ 137545 h 164"/>
                <a:gd name="T44" fmla="*/ 113965 w 78"/>
                <a:gd name="T45" fmla="*/ 50369 h 164"/>
                <a:gd name="T46" fmla="*/ 123623 w 78"/>
                <a:gd name="T47" fmla="*/ 50369 h 164"/>
                <a:gd name="T48" fmla="*/ 123623 w 78"/>
                <a:gd name="T49" fmla="*/ 143357 h 164"/>
                <a:gd name="T50" fmla="*/ 137145 w 78"/>
                <a:gd name="T51" fmla="*/ 154980 h 164"/>
                <a:gd name="T52" fmla="*/ 150666 w 78"/>
                <a:gd name="T53" fmla="*/ 143357 h 164"/>
                <a:gd name="T54" fmla="*/ 150666 w 78"/>
                <a:gd name="T55" fmla="*/ 36808 h 164"/>
                <a:gd name="T56" fmla="*/ 150666 w 78"/>
                <a:gd name="T57" fmla="*/ 30996 h 164"/>
                <a:gd name="T58" fmla="*/ 150666 w 78"/>
                <a:gd name="T59" fmla="*/ 29059 h 164"/>
                <a:gd name="T60" fmla="*/ 113965 w 78"/>
                <a:gd name="T61" fmla="*/ 0 h 164"/>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78" h="164">
                  <a:moveTo>
                    <a:pt x="59" y="0"/>
                  </a:moveTo>
                  <a:cubicBezTo>
                    <a:pt x="20" y="0"/>
                    <a:pt x="20" y="0"/>
                    <a:pt x="20" y="0"/>
                  </a:cubicBezTo>
                  <a:cubicBezTo>
                    <a:pt x="6" y="0"/>
                    <a:pt x="0" y="12"/>
                    <a:pt x="0" y="16"/>
                  </a:cubicBezTo>
                  <a:cubicBezTo>
                    <a:pt x="0" y="16"/>
                    <a:pt x="0" y="16"/>
                    <a:pt x="0" y="16"/>
                  </a:cubicBezTo>
                  <a:cubicBezTo>
                    <a:pt x="0" y="19"/>
                    <a:pt x="0" y="19"/>
                    <a:pt x="0" y="19"/>
                  </a:cubicBezTo>
                  <a:cubicBezTo>
                    <a:pt x="0" y="74"/>
                    <a:pt x="0" y="74"/>
                    <a:pt x="0" y="74"/>
                  </a:cubicBezTo>
                  <a:cubicBezTo>
                    <a:pt x="0" y="77"/>
                    <a:pt x="3" y="80"/>
                    <a:pt x="7" y="80"/>
                  </a:cubicBezTo>
                  <a:cubicBezTo>
                    <a:pt x="10" y="80"/>
                    <a:pt x="13" y="77"/>
                    <a:pt x="13" y="74"/>
                  </a:cubicBezTo>
                  <a:cubicBezTo>
                    <a:pt x="13" y="26"/>
                    <a:pt x="13" y="26"/>
                    <a:pt x="13" y="26"/>
                  </a:cubicBezTo>
                  <a:cubicBezTo>
                    <a:pt x="19" y="26"/>
                    <a:pt x="19" y="26"/>
                    <a:pt x="19" y="26"/>
                  </a:cubicBezTo>
                  <a:cubicBezTo>
                    <a:pt x="19" y="72"/>
                    <a:pt x="19" y="72"/>
                    <a:pt x="19" y="72"/>
                  </a:cubicBezTo>
                  <a:cubicBezTo>
                    <a:pt x="19" y="72"/>
                    <a:pt x="19" y="73"/>
                    <a:pt x="19" y="73"/>
                  </a:cubicBezTo>
                  <a:cubicBezTo>
                    <a:pt x="19" y="154"/>
                    <a:pt x="19" y="154"/>
                    <a:pt x="19" y="154"/>
                  </a:cubicBezTo>
                  <a:cubicBezTo>
                    <a:pt x="19" y="159"/>
                    <a:pt x="23" y="164"/>
                    <a:pt x="28" y="164"/>
                  </a:cubicBezTo>
                  <a:cubicBezTo>
                    <a:pt x="33" y="164"/>
                    <a:pt x="37" y="159"/>
                    <a:pt x="37" y="154"/>
                  </a:cubicBezTo>
                  <a:cubicBezTo>
                    <a:pt x="37" y="83"/>
                    <a:pt x="37" y="83"/>
                    <a:pt x="37" y="83"/>
                  </a:cubicBezTo>
                  <a:cubicBezTo>
                    <a:pt x="41" y="83"/>
                    <a:pt x="41" y="83"/>
                    <a:pt x="41" y="83"/>
                  </a:cubicBezTo>
                  <a:cubicBezTo>
                    <a:pt x="41" y="154"/>
                    <a:pt x="41" y="154"/>
                    <a:pt x="41" y="154"/>
                  </a:cubicBezTo>
                  <a:cubicBezTo>
                    <a:pt x="41" y="159"/>
                    <a:pt x="45" y="164"/>
                    <a:pt x="50" y="164"/>
                  </a:cubicBezTo>
                  <a:cubicBezTo>
                    <a:pt x="55" y="164"/>
                    <a:pt x="59" y="159"/>
                    <a:pt x="59" y="154"/>
                  </a:cubicBezTo>
                  <a:cubicBezTo>
                    <a:pt x="59" y="72"/>
                    <a:pt x="59" y="72"/>
                    <a:pt x="59" y="72"/>
                  </a:cubicBezTo>
                  <a:cubicBezTo>
                    <a:pt x="59" y="71"/>
                    <a:pt x="59" y="71"/>
                    <a:pt x="59" y="71"/>
                  </a:cubicBezTo>
                  <a:cubicBezTo>
                    <a:pt x="59" y="26"/>
                    <a:pt x="59" y="26"/>
                    <a:pt x="59" y="26"/>
                  </a:cubicBezTo>
                  <a:cubicBezTo>
                    <a:pt x="64" y="26"/>
                    <a:pt x="64" y="26"/>
                    <a:pt x="64" y="26"/>
                  </a:cubicBezTo>
                  <a:cubicBezTo>
                    <a:pt x="64" y="74"/>
                    <a:pt x="64" y="74"/>
                    <a:pt x="64" y="74"/>
                  </a:cubicBezTo>
                  <a:cubicBezTo>
                    <a:pt x="64" y="77"/>
                    <a:pt x="67" y="80"/>
                    <a:pt x="71" y="80"/>
                  </a:cubicBezTo>
                  <a:cubicBezTo>
                    <a:pt x="75" y="80"/>
                    <a:pt x="78" y="77"/>
                    <a:pt x="78" y="74"/>
                  </a:cubicBezTo>
                  <a:cubicBezTo>
                    <a:pt x="78" y="19"/>
                    <a:pt x="78" y="19"/>
                    <a:pt x="78" y="19"/>
                  </a:cubicBezTo>
                  <a:cubicBezTo>
                    <a:pt x="78" y="16"/>
                    <a:pt x="78" y="16"/>
                    <a:pt x="78" y="16"/>
                  </a:cubicBezTo>
                  <a:cubicBezTo>
                    <a:pt x="78" y="15"/>
                    <a:pt x="78" y="15"/>
                    <a:pt x="78" y="15"/>
                  </a:cubicBezTo>
                  <a:cubicBezTo>
                    <a:pt x="78" y="10"/>
                    <a:pt x="72" y="0"/>
                    <a:pt x="59"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en-US" sz="900" dirty="0">
                <a:latin typeface="Lato Light"/>
                <a:cs typeface="Lato Light"/>
              </a:endParaRPr>
            </a:p>
          </p:txBody>
        </p:sp>
        <p:sp>
          <p:nvSpPr>
            <p:cNvPr id="901" name="Oval 13"/>
            <p:cNvSpPr>
              <a:spLocks noChangeArrowheads="1"/>
            </p:cNvSpPr>
            <p:nvPr/>
          </p:nvSpPr>
          <p:spPr bwMode="auto">
            <a:xfrm>
              <a:off x="7410654" y="3816899"/>
              <a:ext cx="59775" cy="59775"/>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en-US" sz="900" dirty="0">
                <a:latin typeface="Lato Light"/>
                <a:cs typeface="Lato Light"/>
              </a:endParaRPr>
            </a:p>
          </p:txBody>
        </p:sp>
      </p:grpSp>
      <p:sp>
        <p:nvSpPr>
          <p:cNvPr id="44047" name="TextBox 901"/>
          <p:cNvSpPr txBox="1">
            <a:spLocks noChangeArrowheads="1"/>
          </p:cNvSpPr>
          <p:nvPr/>
        </p:nvSpPr>
        <p:spPr bwMode="auto">
          <a:xfrm>
            <a:off x="2476798" y="5499894"/>
            <a:ext cx="703263" cy="4370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3600">
                <a:solidFill>
                  <a:schemeClr val="tx1"/>
                </a:solidFill>
                <a:latin typeface="Lato Light" panose="020F0302020204030203" pitchFamily="34" charset="0"/>
                <a:ea typeface="MS PGothic" panose="020B0600070205080204" pitchFamily="34" charset="-128"/>
              </a:defRPr>
            </a:lvl1pPr>
            <a:lvl2pPr marL="742950" indent="-285750">
              <a:defRPr sz="3600">
                <a:solidFill>
                  <a:schemeClr val="tx1"/>
                </a:solidFill>
                <a:latin typeface="Lato Light" panose="020F0302020204030203" pitchFamily="34" charset="0"/>
                <a:ea typeface="MS PGothic" panose="020B0600070205080204" pitchFamily="34" charset="-128"/>
              </a:defRPr>
            </a:lvl2pPr>
            <a:lvl3pPr marL="1143000" indent="-228600">
              <a:defRPr sz="3600">
                <a:solidFill>
                  <a:schemeClr val="tx1"/>
                </a:solidFill>
                <a:latin typeface="Lato Light" panose="020F0302020204030203" pitchFamily="34" charset="0"/>
                <a:ea typeface="MS PGothic" panose="020B0600070205080204" pitchFamily="34" charset="-128"/>
              </a:defRPr>
            </a:lvl3pPr>
            <a:lvl4pPr marL="1600200" indent="-228600">
              <a:defRPr sz="3600">
                <a:solidFill>
                  <a:schemeClr val="tx1"/>
                </a:solidFill>
                <a:latin typeface="Lato Light" panose="020F0302020204030203" pitchFamily="34" charset="0"/>
                <a:ea typeface="MS PGothic" panose="020B0600070205080204" pitchFamily="34" charset="-128"/>
              </a:defRPr>
            </a:lvl4pPr>
            <a:lvl5pPr marL="2057400" indent="-228600">
              <a:defRPr sz="3600">
                <a:solidFill>
                  <a:schemeClr val="tx1"/>
                </a:solidFill>
                <a:latin typeface="Lato Light" panose="020F0302020204030203" pitchFamily="34" charset="0"/>
                <a:ea typeface="MS PGothic" panose="020B0600070205080204" pitchFamily="34" charset="-128"/>
              </a:defRPr>
            </a:lvl5pPr>
            <a:lvl6pPr marL="25146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6pPr>
            <a:lvl7pPr marL="29718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7pPr>
            <a:lvl8pPr marL="34290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8pPr>
            <a:lvl9pPr marL="38862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9pPr>
          </a:lstStyle>
          <a:p>
            <a:pPr>
              <a:lnSpc>
                <a:spcPct val="80000"/>
              </a:lnSpc>
            </a:pPr>
            <a:r>
              <a:rPr lang="en-US" altLang="es-MX" sz="2000"/>
              <a:t>80%</a:t>
            </a:r>
          </a:p>
          <a:p>
            <a:pPr>
              <a:lnSpc>
                <a:spcPct val="80000"/>
              </a:lnSpc>
            </a:pPr>
            <a:r>
              <a:rPr lang="en-US" altLang="es-MX" sz="800"/>
              <a:t>FEMALE</a:t>
            </a:r>
          </a:p>
        </p:txBody>
      </p:sp>
      <p:sp>
        <p:nvSpPr>
          <p:cNvPr id="44048" name="TextBox 902"/>
          <p:cNvSpPr txBox="1">
            <a:spLocks noChangeArrowheads="1"/>
          </p:cNvSpPr>
          <p:nvPr/>
        </p:nvSpPr>
        <p:spPr bwMode="auto">
          <a:xfrm>
            <a:off x="3361036" y="5499100"/>
            <a:ext cx="717550" cy="4370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3600">
                <a:solidFill>
                  <a:schemeClr val="tx1"/>
                </a:solidFill>
                <a:latin typeface="Lato Light" panose="020F0302020204030203" pitchFamily="34" charset="0"/>
                <a:ea typeface="MS PGothic" panose="020B0600070205080204" pitchFamily="34" charset="-128"/>
              </a:defRPr>
            </a:lvl1pPr>
            <a:lvl2pPr marL="742950" indent="-285750">
              <a:defRPr sz="3600">
                <a:solidFill>
                  <a:schemeClr val="tx1"/>
                </a:solidFill>
                <a:latin typeface="Lato Light" panose="020F0302020204030203" pitchFamily="34" charset="0"/>
                <a:ea typeface="MS PGothic" panose="020B0600070205080204" pitchFamily="34" charset="-128"/>
              </a:defRPr>
            </a:lvl2pPr>
            <a:lvl3pPr marL="1143000" indent="-228600">
              <a:defRPr sz="3600">
                <a:solidFill>
                  <a:schemeClr val="tx1"/>
                </a:solidFill>
                <a:latin typeface="Lato Light" panose="020F0302020204030203" pitchFamily="34" charset="0"/>
                <a:ea typeface="MS PGothic" panose="020B0600070205080204" pitchFamily="34" charset="-128"/>
              </a:defRPr>
            </a:lvl3pPr>
            <a:lvl4pPr marL="1600200" indent="-228600">
              <a:defRPr sz="3600">
                <a:solidFill>
                  <a:schemeClr val="tx1"/>
                </a:solidFill>
                <a:latin typeface="Lato Light" panose="020F0302020204030203" pitchFamily="34" charset="0"/>
                <a:ea typeface="MS PGothic" panose="020B0600070205080204" pitchFamily="34" charset="-128"/>
              </a:defRPr>
            </a:lvl4pPr>
            <a:lvl5pPr marL="2057400" indent="-228600">
              <a:defRPr sz="3600">
                <a:solidFill>
                  <a:schemeClr val="tx1"/>
                </a:solidFill>
                <a:latin typeface="Lato Light" panose="020F0302020204030203" pitchFamily="34" charset="0"/>
                <a:ea typeface="MS PGothic" panose="020B0600070205080204" pitchFamily="34" charset="-128"/>
              </a:defRPr>
            </a:lvl5pPr>
            <a:lvl6pPr marL="25146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6pPr>
            <a:lvl7pPr marL="29718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7pPr>
            <a:lvl8pPr marL="34290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8pPr>
            <a:lvl9pPr marL="38862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9pPr>
          </a:lstStyle>
          <a:p>
            <a:pPr>
              <a:lnSpc>
                <a:spcPct val="80000"/>
              </a:lnSpc>
            </a:pPr>
            <a:r>
              <a:rPr lang="en-US" altLang="es-MX" sz="2000"/>
              <a:t>20%</a:t>
            </a:r>
          </a:p>
          <a:p>
            <a:pPr>
              <a:lnSpc>
                <a:spcPct val="80000"/>
              </a:lnSpc>
            </a:pPr>
            <a:r>
              <a:rPr lang="en-US" altLang="es-MX" sz="800"/>
              <a:t>MALE</a:t>
            </a:r>
          </a:p>
        </p:txBody>
      </p:sp>
      <p:grpSp>
        <p:nvGrpSpPr>
          <p:cNvPr id="904" name="Group 709"/>
          <p:cNvGrpSpPr>
            <a:grpSpLocks/>
          </p:cNvGrpSpPr>
          <p:nvPr/>
        </p:nvGrpSpPr>
        <p:grpSpPr bwMode="auto">
          <a:xfrm>
            <a:off x="6271341" y="3084727"/>
            <a:ext cx="235557" cy="507689"/>
            <a:chOff x="6084168" y="3828473"/>
            <a:chExt cx="172244" cy="371476"/>
          </a:xfrm>
          <a:solidFill>
            <a:srgbClr val="C00000"/>
          </a:solidFill>
        </p:grpSpPr>
        <p:sp>
          <p:nvSpPr>
            <p:cNvPr id="905" name="Oval 904"/>
            <p:cNvSpPr>
              <a:spLocks noChangeArrowheads="1"/>
            </p:cNvSpPr>
            <p:nvPr/>
          </p:nvSpPr>
          <p:spPr bwMode="auto">
            <a:xfrm>
              <a:off x="6142320" y="3828650"/>
              <a:ext cx="54627" cy="56441"/>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en-US" sz="900" dirty="0">
                <a:latin typeface="Lato Light"/>
                <a:cs typeface="Lato Light"/>
              </a:endParaRPr>
            </a:p>
          </p:txBody>
        </p:sp>
        <p:sp>
          <p:nvSpPr>
            <p:cNvPr id="906" name="Freeform 7"/>
            <p:cNvSpPr>
              <a:spLocks/>
            </p:cNvSpPr>
            <p:nvPr/>
          </p:nvSpPr>
          <p:spPr bwMode="auto">
            <a:xfrm>
              <a:off x="6084168" y="3895673"/>
              <a:ext cx="172694" cy="305133"/>
            </a:xfrm>
            <a:custGeom>
              <a:avLst/>
              <a:gdLst>
                <a:gd name="T0" fmla="*/ 91 w 92"/>
                <a:gd name="T1" fmla="*/ 60 h 162"/>
                <a:gd name="T2" fmla="*/ 75 w 92"/>
                <a:gd name="T3" fmla="*/ 10 h 162"/>
                <a:gd name="T4" fmla="*/ 64 w 92"/>
                <a:gd name="T5" fmla="*/ 0 h 162"/>
                <a:gd name="T6" fmla="*/ 28 w 92"/>
                <a:gd name="T7" fmla="*/ 0 h 162"/>
                <a:gd name="T8" fmla="*/ 19 w 92"/>
                <a:gd name="T9" fmla="*/ 5 h 162"/>
                <a:gd name="T10" fmla="*/ 18 w 92"/>
                <a:gd name="T11" fmla="*/ 7 h 162"/>
                <a:gd name="T12" fmla="*/ 18 w 92"/>
                <a:gd name="T13" fmla="*/ 7 h 162"/>
                <a:gd name="T14" fmla="*/ 17 w 92"/>
                <a:gd name="T15" fmla="*/ 8 h 162"/>
                <a:gd name="T16" fmla="*/ 1 w 92"/>
                <a:gd name="T17" fmla="*/ 60 h 162"/>
                <a:gd name="T18" fmla="*/ 5 w 92"/>
                <a:gd name="T19" fmla="*/ 68 h 162"/>
                <a:gd name="T20" fmla="*/ 14 w 92"/>
                <a:gd name="T21" fmla="*/ 64 h 162"/>
                <a:gd name="T22" fmla="*/ 26 w 92"/>
                <a:gd name="T23" fmla="*/ 23 h 162"/>
                <a:gd name="T24" fmla="*/ 28 w 92"/>
                <a:gd name="T25" fmla="*/ 23 h 162"/>
                <a:gd name="T26" fmla="*/ 29 w 92"/>
                <a:gd name="T27" fmla="*/ 23 h 162"/>
                <a:gd name="T28" fmla="*/ 9 w 92"/>
                <a:gd name="T29" fmla="*/ 96 h 162"/>
                <a:gd name="T30" fmla="*/ 29 w 92"/>
                <a:gd name="T31" fmla="*/ 96 h 162"/>
                <a:gd name="T32" fmla="*/ 29 w 92"/>
                <a:gd name="T33" fmla="*/ 154 h 162"/>
                <a:gd name="T34" fmla="*/ 37 w 92"/>
                <a:gd name="T35" fmla="*/ 162 h 162"/>
                <a:gd name="T36" fmla="*/ 44 w 92"/>
                <a:gd name="T37" fmla="*/ 154 h 162"/>
                <a:gd name="T38" fmla="*/ 44 w 92"/>
                <a:gd name="T39" fmla="*/ 96 h 162"/>
                <a:gd name="T40" fmla="*/ 49 w 92"/>
                <a:gd name="T41" fmla="*/ 96 h 162"/>
                <a:gd name="T42" fmla="*/ 49 w 92"/>
                <a:gd name="T43" fmla="*/ 154 h 162"/>
                <a:gd name="T44" fmla="*/ 56 w 92"/>
                <a:gd name="T45" fmla="*/ 162 h 162"/>
                <a:gd name="T46" fmla="*/ 64 w 92"/>
                <a:gd name="T47" fmla="*/ 154 h 162"/>
                <a:gd name="T48" fmla="*/ 64 w 92"/>
                <a:gd name="T49" fmla="*/ 96 h 162"/>
                <a:gd name="T50" fmla="*/ 83 w 92"/>
                <a:gd name="T51" fmla="*/ 96 h 162"/>
                <a:gd name="T52" fmla="*/ 63 w 92"/>
                <a:gd name="T53" fmla="*/ 23 h 162"/>
                <a:gd name="T54" fmla="*/ 64 w 92"/>
                <a:gd name="T55" fmla="*/ 23 h 162"/>
                <a:gd name="T56" fmla="*/ 65 w 92"/>
                <a:gd name="T57" fmla="*/ 23 h 162"/>
                <a:gd name="T58" fmla="*/ 79 w 92"/>
                <a:gd name="T59" fmla="*/ 64 h 162"/>
                <a:gd name="T60" fmla="*/ 87 w 92"/>
                <a:gd name="T61" fmla="*/ 68 h 162"/>
                <a:gd name="T62" fmla="*/ 91 w 92"/>
                <a:gd name="T63" fmla="*/ 6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2" h="162">
                  <a:moveTo>
                    <a:pt x="91" y="60"/>
                  </a:moveTo>
                  <a:cubicBezTo>
                    <a:pt x="75" y="10"/>
                    <a:pt x="75" y="10"/>
                    <a:pt x="75" y="10"/>
                  </a:cubicBezTo>
                  <a:cubicBezTo>
                    <a:pt x="74" y="4"/>
                    <a:pt x="70" y="0"/>
                    <a:pt x="64" y="0"/>
                  </a:cubicBezTo>
                  <a:cubicBezTo>
                    <a:pt x="28" y="0"/>
                    <a:pt x="28" y="0"/>
                    <a:pt x="28" y="0"/>
                  </a:cubicBezTo>
                  <a:cubicBezTo>
                    <a:pt x="24" y="0"/>
                    <a:pt x="21" y="2"/>
                    <a:pt x="19" y="5"/>
                  </a:cubicBezTo>
                  <a:cubicBezTo>
                    <a:pt x="18" y="5"/>
                    <a:pt x="18" y="6"/>
                    <a:pt x="18" y="7"/>
                  </a:cubicBezTo>
                  <a:cubicBezTo>
                    <a:pt x="18" y="7"/>
                    <a:pt x="18" y="7"/>
                    <a:pt x="18" y="7"/>
                  </a:cubicBezTo>
                  <a:cubicBezTo>
                    <a:pt x="18" y="7"/>
                    <a:pt x="17" y="8"/>
                    <a:pt x="17" y="8"/>
                  </a:cubicBezTo>
                  <a:cubicBezTo>
                    <a:pt x="1" y="60"/>
                    <a:pt x="1" y="60"/>
                    <a:pt x="1" y="60"/>
                  </a:cubicBezTo>
                  <a:cubicBezTo>
                    <a:pt x="0" y="63"/>
                    <a:pt x="2" y="67"/>
                    <a:pt x="5" y="68"/>
                  </a:cubicBezTo>
                  <a:cubicBezTo>
                    <a:pt x="9" y="69"/>
                    <a:pt x="13" y="67"/>
                    <a:pt x="14" y="64"/>
                  </a:cubicBezTo>
                  <a:cubicBezTo>
                    <a:pt x="26" y="23"/>
                    <a:pt x="26" y="23"/>
                    <a:pt x="26" y="23"/>
                  </a:cubicBezTo>
                  <a:cubicBezTo>
                    <a:pt x="27" y="23"/>
                    <a:pt x="27" y="23"/>
                    <a:pt x="28" y="23"/>
                  </a:cubicBezTo>
                  <a:cubicBezTo>
                    <a:pt x="29" y="23"/>
                    <a:pt x="29" y="23"/>
                    <a:pt x="29" y="23"/>
                  </a:cubicBezTo>
                  <a:cubicBezTo>
                    <a:pt x="9" y="96"/>
                    <a:pt x="9" y="96"/>
                    <a:pt x="9" y="96"/>
                  </a:cubicBezTo>
                  <a:cubicBezTo>
                    <a:pt x="29" y="96"/>
                    <a:pt x="29" y="96"/>
                    <a:pt x="29" y="96"/>
                  </a:cubicBezTo>
                  <a:cubicBezTo>
                    <a:pt x="29" y="154"/>
                    <a:pt x="29" y="154"/>
                    <a:pt x="29" y="154"/>
                  </a:cubicBezTo>
                  <a:cubicBezTo>
                    <a:pt x="29" y="159"/>
                    <a:pt x="33" y="162"/>
                    <a:pt x="37" y="162"/>
                  </a:cubicBezTo>
                  <a:cubicBezTo>
                    <a:pt x="41" y="162"/>
                    <a:pt x="44" y="159"/>
                    <a:pt x="44" y="154"/>
                  </a:cubicBezTo>
                  <a:cubicBezTo>
                    <a:pt x="44" y="96"/>
                    <a:pt x="44" y="96"/>
                    <a:pt x="44" y="96"/>
                  </a:cubicBezTo>
                  <a:cubicBezTo>
                    <a:pt x="49" y="96"/>
                    <a:pt x="49" y="96"/>
                    <a:pt x="49" y="96"/>
                  </a:cubicBezTo>
                  <a:cubicBezTo>
                    <a:pt x="49" y="154"/>
                    <a:pt x="49" y="154"/>
                    <a:pt x="49" y="154"/>
                  </a:cubicBezTo>
                  <a:cubicBezTo>
                    <a:pt x="49" y="159"/>
                    <a:pt x="52" y="162"/>
                    <a:pt x="56" y="162"/>
                  </a:cubicBezTo>
                  <a:cubicBezTo>
                    <a:pt x="60" y="162"/>
                    <a:pt x="64" y="159"/>
                    <a:pt x="64" y="154"/>
                  </a:cubicBezTo>
                  <a:cubicBezTo>
                    <a:pt x="64" y="96"/>
                    <a:pt x="64" y="96"/>
                    <a:pt x="64" y="96"/>
                  </a:cubicBezTo>
                  <a:cubicBezTo>
                    <a:pt x="83" y="96"/>
                    <a:pt x="83" y="96"/>
                    <a:pt x="83" y="96"/>
                  </a:cubicBezTo>
                  <a:cubicBezTo>
                    <a:pt x="63" y="23"/>
                    <a:pt x="63" y="23"/>
                    <a:pt x="63" y="23"/>
                  </a:cubicBezTo>
                  <a:cubicBezTo>
                    <a:pt x="64" y="23"/>
                    <a:pt x="64" y="23"/>
                    <a:pt x="64" y="23"/>
                  </a:cubicBezTo>
                  <a:cubicBezTo>
                    <a:pt x="65" y="23"/>
                    <a:pt x="65" y="23"/>
                    <a:pt x="65" y="23"/>
                  </a:cubicBezTo>
                  <a:cubicBezTo>
                    <a:pt x="79" y="64"/>
                    <a:pt x="79" y="64"/>
                    <a:pt x="79" y="64"/>
                  </a:cubicBezTo>
                  <a:cubicBezTo>
                    <a:pt x="80" y="67"/>
                    <a:pt x="84" y="69"/>
                    <a:pt x="87" y="68"/>
                  </a:cubicBezTo>
                  <a:cubicBezTo>
                    <a:pt x="91" y="67"/>
                    <a:pt x="92" y="63"/>
                    <a:pt x="91" y="6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en-US" sz="900" dirty="0">
                <a:latin typeface="Lato Light"/>
                <a:cs typeface="Lato Light"/>
              </a:endParaRPr>
            </a:p>
          </p:txBody>
        </p:sp>
      </p:grpSp>
      <p:grpSp>
        <p:nvGrpSpPr>
          <p:cNvPr id="907" name="Group 710"/>
          <p:cNvGrpSpPr>
            <a:grpSpLocks/>
          </p:cNvGrpSpPr>
          <p:nvPr/>
        </p:nvGrpSpPr>
        <p:grpSpPr bwMode="auto">
          <a:xfrm>
            <a:off x="7192053" y="3078490"/>
            <a:ext cx="199733" cy="507689"/>
            <a:chOff x="7364799" y="3816899"/>
            <a:chExt cx="150666" cy="383216"/>
          </a:xfrm>
          <a:solidFill>
            <a:srgbClr val="FFAB00"/>
          </a:solidFill>
        </p:grpSpPr>
        <p:sp>
          <p:nvSpPr>
            <p:cNvPr id="908" name="Freeform 12"/>
            <p:cNvSpPr>
              <a:spLocks/>
            </p:cNvSpPr>
            <p:nvPr/>
          </p:nvSpPr>
          <p:spPr bwMode="auto">
            <a:xfrm>
              <a:off x="7364799" y="3882406"/>
              <a:ext cx="150666" cy="317709"/>
            </a:xfrm>
            <a:custGeom>
              <a:avLst/>
              <a:gdLst>
                <a:gd name="T0" fmla="*/ 113965 w 78"/>
                <a:gd name="T1" fmla="*/ 0 h 164"/>
                <a:gd name="T2" fmla="*/ 38632 w 78"/>
                <a:gd name="T3" fmla="*/ 0 h 164"/>
                <a:gd name="T4" fmla="*/ 0 w 78"/>
                <a:gd name="T5" fmla="*/ 30996 h 164"/>
                <a:gd name="T6" fmla="*/ 0 w 78"/>
                <a:gd name="T7" fmla="*/ 30996 h 164"/>
                <a:gd name="T8" fmla="*/ 0 w 78"/>
                <a:gd name="T9" fmla="*/ 36808 h 164"/>
                <a:gd name="T10" fmla="*/ 0 w 78"/>
                <a:gd name="T11" fmla="*/ 143357 h 164"/>
                <a:gd name="T12" fmla="*/ 13521 w 78"/>
                <a:gd name="T13" fmla="*/ 154980 h 164"/>
                <a:gd name="T14" fmla="*/ 25111 w 78"/>
                <a:gd name="T15" fmla="*/ 143357 h 164"/>
                <a:gd name="T16" fmla="*/ 25111 w 78"/>
                <a:gd name="T17" fmla="*/ 50369 h 164"/>
                <a:gd name="T18" fmla="*/ 36701 w 78"/>
                <a:gd name="T19" fmla="*/ 50369 h 164"/>
                <a:gd name="T20" fmla="*/ 36701 w 78"/>
                <a:gd name="T21" fmla="*/ 139482 h 164"/>
                <a:gd name="T22" fmla="*/ 36701 w 78"/>
                <a:gd name="T23" fmla="*/ 141419 h 164"/>
                <a:gd name="T24" fmla="*/ 36701 w 78"/>
                <a:gd name="T25" fmla="*/ 298337 h 164"/>
                <a:gd name="T26" fmla="*/ 54085 w 78"/>
                <a:gd name="T27" fmla="*/ 317709 h 164"/>
                <a:gd name="T28" fmla="*/ 71470 w 78"/>
                <a:gd name="T29" fmla="*/ 298337 h 164"/>
                <a:gd name="T30" fmla="*/ 71470 w 78"/>
                <a:gd name="T31" fmla="*/ 160792 h 164"/>
                <a:gd name="T32" fmla="*/ 79196 w 78"/>
                <a:gd name="T33" fmla="*/ 160792 h 164"/>
                <a:gd name="T34" fmla="*/ 79196 w 78"/>
                <a:gd name="T35" fmla="*/ 298337 h 164"/>
                <a:gd name="T36" fmla="*/ 96581 w 78"/>
                <a:gd name="T37" fmla="*/ 317709 h 164"/>
                <a:gd name="T38" fmla="*/ 113965 w 78"/>
                <a:gd name="T39" fmla="*/ 298337 h 164"/>
                <a:gd name="T40" fmla="*/ 113965 w 78"/>
                <a:gd name="T41" fmla="*/ 139482 h 164"/>
                <a:gd name="T42" fmla="*/ 113965 w 78"/>
                <a:gd name="T43" fmla="*/ 137545 h 164"/>
                <a:gd name="T44" fmla="*/ 113965 w 78"/>
                <a:gd name="T45" fmla="*/ 50369 h 164"/>
                <a:gd name="T46" fmla="*/ 123623 w 78"/>
                <a:gd name="T47" fmla="*/ 50369 h 164"/>
                <a:gd name="T48" fmla="*/ 123623 w 78"/>
                <a:gd name="T49" fmla="*/ 143357 h 164"/>
                <a:gd name="T50" fmla="*/ 137145 w 78"/>
                <a:gd name="T51" fmla="*/ 154980 h 164"/>
                <a:gd name="T52" fmla="*/ 150666 w 78"/>
                <a:gd name="T53" fmla="*/ 143357 h 164"/>
                <a:gd name="T54" fmla="*/ 150666 w 78"/>
                <a:gd name="T55" fmla="*/ 36808 h 164"/>
                <a:gd name="T56" fmla="*/ 150666 w 78"/>
                <a:gd name="T57" fmla="*/ 30996 h 164"/>
                <a:gd name="T58" fmla="*/ 150666 w 78"/>
                <a:gd name="T59" fmla="*/ 29059 h 164"/>
                <a:gd name="T60" fmla="*/ 113965 w 78"/>
                <a:gd name="T61" fmla="*/ 0 h 164"/>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78" h="164">
                  <a:moveTo>
                    <a:pt x="59" y="0"/>
                  </a:moveTo>
                  <a:cubicBezTo>
                    <a:pt x="20" y="0"/>
                    <a:pt x="20" y="0"/>
                    <a:pt x="20" y="0"/>
                  </a:cubicBezTo>
                  <a:cubicBezTo>
                    <a:pt x="6" y="0"/>
                    <a:pt x="0" y="12"/>
                    <a:pt x="0" y="16"/>
                  </a:cubicBezTo>
                  <a:cubicBezTo>
                    <a:pt x="0" y="16"/>
                    <a:pt x="0" y="16"/>
                    <a:pt x="0" y="16"/>
                  </a:cubicBezTo>
                  <a:cubicBezTo>
                    <a:pt x="0" y="19"/>
                    <a:pt x="0" y="19"/>
                    <a:pt x="0" y="19"/>
                  </a:cubicBezTo>
                  <a:cubicBezTo>
                    <a:pt x="0" y="74"/>
                    <a:pt x="0" y="74"/>
                    <a:pt x="0" y="74"/>
                  </a:cubicBezTo>
                  <a:cubicBezTo>
                    <a:pt x="0" y="77"/>
                    <a:pt x="3" y="80"/>
                    <a:pt x="7" y="80"/>
                  </a:cubicBezTo>
                  <a:cubicBezTo>
                    <a:pt x="10" y="80"/>
                    <a:pt x="13" y="77"/>
                    <a:pt x="13" y="74"/>
                  </a:cubicBezTo>
                  <a:cubicBezTo>
                    <a:pt x="13" y="26"/>
                    <a:pt x="13" y="26"/>
                    <a:pt x="13" y="26"/>
                  </a:cubicBezTo>
                  <a:cubicBezTo>
                    <a:pt x="19" y="26"/>
                    <a:pt x="19" y="26"/>
                    <a:pt x="19" y="26"/>
                  </a:cubicBezTo>
                  <a:cubicBezTo>
                    <a:pt x="19" y="72"/>
                    <a:pt x="19" y="72"/>
                    <a:pt x="19" y="72"/>
                  </a:cubicBezTo>
                  <a:cubicBezTo>
                    <a:pt x="19" y="72"/>
                    <a:pt x="19" y="73"/>
                    <a:pt x="19" y="73"/>
                  </a:cubicBezTo>
                  <a:cubicBezTo>
                    <a:pt x="19" y="154"/>
                    <a:pt x="19" y="154"/>
                    <a:pt x="19" y="154"/>
                  </a:cubicBezTo>
                  <a:cubicBezTo>
                    <a:pt x="19" y="159"/>
                    <a:pt x="23" y="164"/>
                    <a:pt x="28" y="164"/>
                  </a:cubicBezTo>
                  <a:cubicBezTo>
                    <a:pt x="33" y="164"/>
                    <a:pt x="37" y="159"/>
                    <a:pt x="37" y="154"/>
                  </a:cubicBezTo>
                  <a:cubicBezTo>
                    <a:pt x="37" y="83"/>
                    <a:pt x="37" y="83"/>
                    <a:pt x="37" y="83"/>
                  </a:cubicBezTo>
                  <a:cubicBezTo>
                    <a:pt x="41" y="83"/>
                    <a:pt x="41" y="83"/>
                    <a:pt x="41" y="83"/>
                  </a:cubicBezTo>
                  <a:cubicBezTo>
                    <a:pt x="41" y="154"/>
                    <a:pt x="41" y="154"/>
                    <a:pt x="41" y="154"/>
                  </a:cubicBezTo>
                  <a:cubicBezTo>
                    <a:pt x="41" y="159"/>
                    <a:pt x="45" y="164"/>
                    <a:pt x="50" y="164"/>
                  </a:cubicBezTo>
                  <a:cubicBezTo>
                    <a:pt x="55" y="164"/>
                    <a:pt x="59" y="159"/>
                    <a:pt x="59" y="154"/>
                  </a:cubicBezTo>
                  <a:cubicBezTo>
                    <a:pt x="59" y="72"/>
                    <a:pt x="59" y="72"/>
                    <a:pt x="59" y="72"/>
                  </a:cubicBezTo>
                  <a:cubicBezTo>
                    <a:pt x="59" y="71"/>
                    <a:pt x="59" y="71"/>
                    <a:pt x="59" y="71"/>
                  </a:cubicBezTo>
                  <a:cubicBezTo>
                    <a:pt x="59" y="26"/>
                    <a:pt x="59" y="26"/>
                    <a:pt x="59" y="26"/>
                  </a:cubicBezTo>
                  <a:cubicBezTo>
                    <a:pt x="64" y="26"/>
                    <a:pt x="64" y="26"/>
                    <a:pt x="64" y="26"/>
                  </a:cubicBezTo>
                  <a:cubicBezTo>
                    <a:pt x="64" y="74"/>
                    <a:pt x="64" y="74"/>
                    <a:pt x="64" y="74"/>
                  </a:cubicBezTo>
                  <a:cubicBezTo>
                    <a:pt x="64" y="77"/>
                    <a:pt x="67" y="80"/>
                    <a:pt x="71" y="80"/>
                  </a:cubicBezTo>
                  <a:cubicBezTo>
                    <a:pt x="75" y="80"/>
                    <a:pt x="78" y="77"/>
                    <a:pt x="78" y="74"/>
                  </a:cubicBezTo>
                  <a:cubicBezTo>
                    <a:pt x="78" y="19"/>
                    <a:pt x="78" y="19"/>
                    <a:pt x="78" y="19"/>
                  </a:cubicBezTo>
                  <a:cubicBezTo>
                    <a:pt x="78" y="16"/>
                    <a:pt x="78" y="16"/>
                    <a:pt x="78" y="16"/>
                  </a:cubicBezTo>
                  <a:cubicBezTo>
                    <a:pt x="78" y="15"/>
                    <a:pt x="78" y="15"/>
                    <a:pt x="78" y="15"/>
                  </a:cubicBezTo>
                  <a:cubicBezTo>
                    <a:pt x="78" y="10"/>
                    <a:pt x="72" y="0"/>
                    <a:pt x="59"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en-US" sz="900" dirty="0">
                <a:latin typeface="Lato Light"/>
                <a:cs typeface="Lato Light"/>
              </a:endParaRPr>
            </a:p>
          </p:txBody>
        </p:sp>
        <p:sp>
          <p:nvSpPr>
            <p:cNvPr id="909" name="Oval 13"/>
            <p:cNvSpPr>
              <a:spLocks noChangeArrowheads="1"/>
            </p:cNvSpPr>
            <p:nvPr/>
          </p:nvSpPr>
          <p:spPr bwMode="auto">
            <a:xfrm>
              <a:off x="7410654" y="3816899"/>
              <a:ext cx="59775" cy="59775"/>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en-US" sz="900" dirty="0">
                <a:latin typeface="Lato Light"/>
                <a:cs typeface="Lato Light"/>
              </a:endParaRPr>
            </a:p>
          </p:txBody>
        </p:sp>
      </p:grpSp>
      <p:sp>
        <p:nvSpPr>
          <p:cNvPr id="44051" name="TextBox 909"/>
          <p:cNvSpPr txBox="1">
            <a:spLocks noChangeArrowheads="1"/>
          </p:cNvSpPr>
          <p:nvPr/>
        </p:nvSpPr>
        <p:spPr bwMode="auto">
          <a:xfrm>
            <a:off x="6534177" y="3119438"/>
            <a:ext cx="703263" cy="4370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3600">
                <a:solidFill>
                  <a:schemeClr val="tx1"/>
                </a:solidFill>
                <a:latin typeface="Lato Light" panose="020F0302020204030203" pitchFamily="34" charset="0"/>
                <a:ea typeface="MS PGothic" panose="020B0600070205080204" pitchFamily="34" charset="-128"/>
              </a:defRPr>
            </a:lvl1pPr>
            <a:lvl2pPr marL="742950" indent="-285750">
              <a:defRPr sz="3600">
                <a:solidFill>
                  <a:schemeClr val="tx1"/>
                </a:solidFill>
                <a:latin typeface="Lato Light" panose="020F0302020204030203" pitchFamily="34" charset="0"/>
                <a:ea typeface="MS PGothic" panose="020B0600070205080204" pitchFamily="34" charset="-128"/>
              </a:defRPr>
            </a:lvl2pPr>
            <a:lvl3pPr marL="1143000" indent="-228600">
              <a:defRPr sz="3600">
                <a:solidFill>
                  <a:schemeClr val="tx1"/>
                </a:solidFill>
                <a:latin typeface="Lato Light" panose="020F0302020204030203" pitchFamily="34" charset="0"/>
                <a:ea typeface="MS PGothic" panose="020B0600070205080204" pitchFamily="34" charset="-128"/>
              </a:defRPr>
            </a:lvl3pPr>
            <a:lvl4pPr marL="1600200" indent="-228600">
              <a:defRPr sz="3600">
                <a:solidFill>
                  <a:schemeClr val="tx1"/>
                </a:solidFill>
                <a:latin typeface="Lato Light" panose="020F0302020204030203" pitchFamily="34" charset="0"/>
                <a:ea typeface="MS PGothic" panose="020B0600070205080204" pitchFamily="34" charset="-128"/>
              </a:defRPr>
            </a:lvl4pPr>
            <a:lvl5pPr marL="2057400" indent="-228600">
              <a:defRPr sz="3600">
                <a:solidFill>
                  <a:schemeClr val="tx1"/>
                </a:solidFill>
                <a:latin typeface="Lato Light" panose="020F0302020204030203" pitchFamily="34" charset="0"/>
                <a:ea typeface="MS PGothic" panose="020B0600070205080204" pitchFamily="34" charset="-128"/>
              </a:defRPr>
            </a:lvl5pPr>
            <a:lvl6pPr marL="25146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6pPr>
            <a:lvl7pPr marL="29718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7pPr>
            <a:lvl8pPr marL="34290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8pPr>
            <a:lvl9pPr marL="38862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9pPr>
          </a:lstStyle>
          <a:p>
            <a:pPr>
              <a:lnSpc>
                <a:spcPct val="80000"/>
              </a:lnSpc>
            </a:pPr>
            <a:r>
              <a:rPr lang="en-US" altLang="es-MX" sz="2000"/>
              <a:t>80%</a:t>
            </a:r>
          </a:p>
          <a:p>
            <a:pPr>
              <a:lnSpc>
                <a:spcPct val="80000"/>
              </a:lnSpc>
            </a:pPr>
            <a:r>
              <a:rPr lang="en-US" altLang="es-MX" sz="800"/>
              <a:t>FEMALE</a:t>
            </a:r>
          </a:p>
        </p:txBody>
      </p:sp>
      <p:sp>
        <p:nvSpPr>
          <p:cNvPr id="44052" name="TextBox 910"/>
          <p:cNvSpPr txBox="1">
            <a:spLocks noChangeArrowheads="1"/>
          </p:cNvSpPr>
          <p:nvPr/>
        </p:nvSpPr>
        <p:spPr bwMode="auto">
          <a:xfrm>
            <a:off x="7418415" y="3118644"/>
            <a:ext cx="717550" cy="4370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3600">
                <a:solidFill>
                  <a:schemeClr val="tx1"/>
                </a:solidFill>
                <a:latin typeface="Lato Light" panose="020F0302020204030203" pitchFamily="34" charset="0"/>
                <a:ea typeface="MS PGothic" panose="020B0600070205080204" pitchFamily="34" charset="-128"/>
              </a:defRPr>
            </a:lvl1pPr>
            <a:lvl2pPr marL="742950" indent="-285750">
              <a:defRPr sz="3600">
                <a:solidFill>
                  <a:schemeClr val="tx1"/>
                </a:solidFill>
                <a:latin typeface="Lato Light" panose="020F0302020204030203" pitchFamily="34" charset="0"/>
                <a:ea typeface="MS PGothic" panose="020B0600070205080204" pitchFamily="34" charset="-128"/>
              </a:defRPr>
            </a:lvl2pPr>
            <a:lvl3pPr marL="1143000" indent="-228600">
              <a:defRPr sz="3600">
                <a:solidFill>
                  <a:schemeClr val="tx1"/>
                </a:solidFill>
                <a:latin typeface="Lato Light" panose="020F0302020204030203" pitchFamily="34" charset="0"/>
                <a:ea typeface="MS PGothic" panose="020B0600070205080204" pitchFamily="34" charset="-128"/>
              </a:defRPr>
            </a:lvl3pPr>
            <a:lvl4pPr marL="1600200" indent="-228600">
              <a:defRPr sz="3600">
                <a:solidFill>
                  <a:schemeClr val="tx1"/>
                </a:solidFill>
                <a:latin typeface="Lato Light" panose="020F0302020204030203" pitchFamily="34" charset="0"/>
                <a:ea typeface="MS PGothic" panose="020B0600070205080204" pitchFamily="34" charset="-128"/>
              </a:defRPr>
            </a:lvl4pPr>
            <a:lvl5pPr marL="2057400" indent="-228600">
              <a:defRPr sz="3600">
                <a:solidFill>
                  <a:schemeClr val="tx1"/>
                </a:solidFill>
                <a:latin typeface="Lato Light" panose="020F0302020204030203" pitchFamily="34" charset="0"/>
                <a:ea typeface="MS PGothic" panose="020B0600070205080204" pitchFamily="34" charset="-128"/>
              </a:defRPr>
            </a:lvl5pPr>
            <a:lvl6pPr marL="25146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6pPr>
            <a:lvl7pPr marL="29718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7pPr>
            <a:lvl8pPr marL="34290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8pPr>
            <a:lvl9pPr marL="38862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9pPr>
          </a:lstStyle>
          <a:p>
            <a:pPr>
              <a:lnSpc>
                <a:spcPct val="80000"/>
              </a:lnSpc>
            </a:pPr>
            <a:r>
              <a:rPr lang="en-US" altLang="es-MX" sz="2000"/>
              <a:t>20%</a:t>
            </a:r>
          </a:p>
          <a:p>
            <a:pPr>
              <a:lnSpc>
                <a:spcPct val="80000"/>
              </a:lnSpc>
            </a:pPr>
            <a:r>
              <a:rPr lang="en-US" altLang="es-MX" sz="800"/>
              <a:t>MALE</a:t>
            </a:r>
          </a:p>
        </p:txBody>
      </p:sp>
      <p:grpSp>
        <p:nvGrpSpPr>
          <p:cNvPr id="912" name="Group 709"/>
          <p:cNvGrpSpPr>
            <a:grpSpLocks/>
          </p:cNvGrpSpPr>
          <p:nvPr/>
        </p:nvGrpSpPr>
        <p:grpSpPr bwMode="auto">
          <a:xfrm>
            <a:off x="10103538" y="4142177"/>
            <a:ext cx="235557" cy="507689"/>
            <a:chOff x="6084168" y="3828473"/>
            <a:chExt cx="172244" cy="371476"/>
          </a:xfrm>
          <a:solidFill>
            <a:srgbClr val="C00000"/>
          </a:solidFill>
        </p:grpSpPr>
        <p:sp>
          <p:nvSpPr>
            <p:cNvPr id="913" name="Oval 912"/>
            <p:cNvSpPr>
              <a:spLocks noChangeArrowheads="1"/>
            </p:cNvSpPr>
            <p:nvPr/>
          </p:nvSpPr>
          <p:spPr bwMode="auto">
            <a:xfrm>
              <a:off x="6142320" y="3828650"/>
              <a:ext cx="54627" cy="56441"/>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en-US" sz="900" dirty="0">
                <a:latin typeface="Lato Light"/>
                <a:cs typeface="Lato Light"/>
              </a:endParaRPr>
            </a:p>
          </p:txBody>
        </p:sp>
        <p:sp>
          <p:nvSpPr>
            <p:cNvPr id="914" name="Freeform 7"/>
            <p:cNvSpPr>
              <a:spLocks/>
            </p:cNvSpPr>
            <p:nvPr/>
          </p:nvSpPr>
          <p:spPr bwMode="auto">
            <a:xfrm>
              <a:off x="6084168" y="3895673"/>
              <a:ext cx="172694" cy="305133"/>
            </a:xfrm>
            <a:custGeom>
              <a:avLst/>
              <a:gdLst>
                <a:gd name="T0" fmla="*/ 91 w 92"/>
                <a:gd name="T1" fmla="*/ 60 h 162"/>
                <a:gd name="T2" fmla="*/ 75 w 92"/>
                <a:gd name="T3" fmla="*/ 10 h 162"/>
                <a:gd name="T4" fmla="*/ 64 w 92"/>
                <a:gd name="T5" fmla="*/ 0 h 162"/>
                <a:gd name="T6" fmla="*/ 28 w 92"/>
                <a:gd name="T7" fmla="*/ 0 h 162"/>
                <a:gd name="T8" fmla="*/ 19 w 92"/>
                <a:gd name="T9" fmla="*/ 5 h 162"/>
                <a:gd name="T10" fmla="*/ 18 w 92"/>
                <a:gd name="T11" fmla="*/ 7 h 162"/>
                <a:gd name="T12" fmla="*/ 18 w 92"/>
                <a:gd name="T13" fmla="*/ 7 h 162"/>
                <a:gd name="T14" fmla="*/ 17 w 92"/>
                <a:gd name="T15" fmla="*/ 8 h 162"/>
                <a:gd name="T16" fmla="*/ 1 w 92"/>
                <a:gd name="T17" fmla="*/ 60 h 162"/>
                <a:gd name="T18" fmla="*/ 5 w 92"/>
                <a:gd name="T19" fmla="*/ 68 h 162"/>
                <a:gd name="T20" fmla="*/ 14 w 92"/>
                <a:gd name="T21" fmla="*/ 64 h 162"/>
                <a:gd name="T22" fmla="*/ 26 w 92"/>
                <a:gd name="T23" fmla="*/ 23 h 162"/>
                <a:gd name="T24" fmla="*/ 28 w 92"/>
                <a:gd name="T25" fmla="*/ 23 h 162"/>
                <a:gd name="T26" fmla="*/ 29 w 92"/>
                <a:gd name="T27" fmla="*/ 23 h 162"/>
                <a:gd name="T28" fmla="*/ 9 w 92"/>
                <a:gd name="T29" fmla="*/ 96 h 162"/>
                <a:gd name="T30" fmla="*/ 29 w 92"/>
                <a:gd name="T31" fmla="*/ 96 h 162"/>
                <a:gd name="T32" fmla="*/ 29 w 92"/>
                <a:gd name="T33" fmla="*/ 154 h 162"/>
                <a:gd name="T34" fmla="*/ 37 w 92"/>
                <a:gd name="T35" fmla="*/ 162 h 162"/>
                <a:gd name="T36" fmla="*/ 44 w 92"/>
                <a:gd name="T37" fmla="*/ 154 h 162"/>
                <a:gd name="T38" fmla="*/ 44 w 92"/>
                <a:gd name="T39" fmla="*/ 96 h 162"/>
                <a:gd name="T40" fmla="*/ 49 w 92"/>
                <a:gd name="T41" fmla="*/ 96 h 162"/>
                <a:gd name="T42" fmla="*/ 49 w 92"/>
                <a:gd name="T43" fmla="*/ 154 h 162"/>
                <a:gd name="T44" fmla="*/ 56 w 92"/>
                <a:gd name="T45" fmla="*/ 162 h 162"/>
                <a:gd name="T46" fmla="*/ 64 w 92"/>
                <a:gd name="T47" fmla="*/ 154 h 162"/>
                <a:gd name="T48" fmla="*/ 64 w 92"/>
                <a:gd name="T49" fmla="*/ 96 h 162"/>
                <a:gd name="T50" fmla="*/ 83 w 92"/>
                <a:gd name="T51" fmla="*/ 96 h 162"/>
                <a:gd name="T52" fmla="*/ 63 w 92"/>
                <a:gd name="T53" fmla="*/ 23 h 162"/>
                <a:gd name="T54" fmla="*/ 64 w 92"/>
                <a:gd name="T55" fmla="*/ 23 h 162"/>
                <a:gd name="T56" fmla="*/ 65 w 92"/>
                <a:gd name="T57" fmla="*/ 23 h 162"/>
                <a:gd name="T58" fmla="*/ 79 w 92"/>
                <a:gd name="T59" fmla="*/ 64 h 162"/>
                <a:gd name="T60" fmla="*/ 87 w 92"/>
                <a:gd name="T61" fmla="*/ 68 h 162"/>
                <a:gd name="T62" fmla="*/ 91 w 92"/>
                <a:gd name="T63" fmla="*/ 6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2" h="162">
                  <a:moveTo>
                    <a:pt x="91" y="60"/>
                  </a:moveTo>
                  <a:cubicBezTo>
                    <a:pt x="75" y="10"/>
                    <a:pt x="75" y="10"/>
                    <a:pt x="75" y="10"/>
                  </a:cubicBezTo>
                  <a:cubicBezTo>
                    <a:pt x="74" y="4"/>
                    <a:pt x="70" y="0"/>
                    <a:pt x="64" y="0"/>
                  </a:cubicBezTo>
                  <a:cubicBezTo>
                    <a:pt x="28" y="0"/>
                    <a:pt x="28" y="0"/>
                    <a:pt x="28" y="0"/>
                  </a:cubicBezTo>
                  <a:cubicBezTo>
                    <a:pt x="24" y="0"/>
                    <a:pt x="21" y="2"/>
                    <a:pt x="19" y="5"/>
                  </a:cubicBezTo>
                  <a:cubicBezTo>
                    <a:pt x="18" y="5"/>
                    <a:pt x="18" y="6"/>
                    <a:pt x="18" y="7"/>
                  </a:cubicBezTo>
                  <a:cubicBezTo>
                    <a:pt x="18" y="7"/>
                    <a:pt x="18" y="7"/>
                    <a:pt x="18" y="7"/>
                  </a:cubicBezTo>
                  <a:cubicBezTo>
                    <a:pt x="18" y="7"/>
                    <a:pt x="17" y="8"/>
                    <a:pt x="17" y="8"/>
                  </a:cubicBezTo>
                  <a:cubicBezTo>
                    <a:pt x="1" y="60"/>
                    <a:pt x="1" y="60"/>
                    <a:pt x="1" y="60"/>
                  </a:cubicBezTo>
                  <a:cubicBezTo>
                    <a:pt x="0" y="63"/>
                    <a:pt x="2" y="67"/>
                    <a:pt x="5" y="68"/>
                  </a:cubicBezTo>
                  <a:cubicBezTo>
                    <a:pt x="9" y="69"/>
                    <a:pt x="13" y="67"/>
                    <a:pt x="14" y="64"/>
                  </a:cubicBezTo>
                  <a:cubicBezTo>
                    <a:pt x="26" y="23"/>
                    <a:pt x="26" y="23"/>
                    <a:pt x="26" y="23"/>
                  </a:cubicBezTo>
                  <a:cubicBezTo>
                    <a:pt x="27" y="23"/>
                    <a:pt x="27" y="23"/>
                    <a:pt x="28" y="23"/>
                  </a:cubicBezTo>
                  <a:cubicBezTo>
                    <a:pt x="29" y="23"/>
                    <a:pt x="29" y="23"/>
                    <a:pt x="29" y="23"/>
                  </a:cubicBezTo>
                  <a:cubicBezTo>
                    <a:pt x="9" y="96"/>
                    <a:pt x="9" y="96"/>
                    <a:pt x="9" y="96"/>
                  </a:cubicBezTo>
                  <a:cubicBezTo>
                    <a:pt x="29" y="96"/>
                    <a:pt x="29" y="96"/>
                    <a:pt x="29" y="96"/>
                  </a:cubicBezTo>
                  <a:cubicBezTo>
                    <a:pt x="29" y="154"/>
                    <a:pt x="29" y="154"/>
                    <a:pt x="29" y="154"/>
                  </a:cubicBezTo>
                  <a:cubicBezTo>
                    <a:pt x="29" y="159"/>
                    <a:pt x="33" y="162"/>
                    <a:pt x="37" y="162"/>
                  </a:cubicBezTo>
                  <a:cubicBezTo>
                    <a:pt x="41" y="162"/>
                    <a:pt x="44" y="159"/>
                    <a:pt x="44" y="154"/>
                  </a:cubicBezTo>
                  <a:cubicBezTo>
                    <a:pt x="44" y="96"/>
                    <a:pt x="44" y="96"/>
                    <a:pt x="44" y="96"/>
                  </a:cubicBezTo>
                  <a:cubicBezTo>
                    <a:pt x="49" y="96"/>
                    <a:pt x="49" y="96"/>
                    <a:pt x="49" y="96"/>
                  </a:cubicBezTo>
                  <a:cubicBezTo>
                    <a:pt x="49" y="154"/>
                    <a:pt x="49" y="154"/>
                    <a:pt x="49" y="154"/>
                  </a:cubicBezTo>
                  <a:cubicBezTo>
                    <a:pt x="49" y="159"/>
                    <a:pt x="52" y="162"/>
                    <a:pt x="56" y="162"/>
                  </a:cubicBezTo>
                  <a:cubicBezTo>
                    <a:pt x="60" y="162"/>
                    <a:pt x="64" y="159"/>
                    <a:pt x="64" y="154"/>
                  </a:cubicBezTo>
                  <a:cubicBezTo>
                    <a:pt x="64" y="96"/>
                    <a:pt x="64" y="96"/>
                    <a:pt x="64" y="96"/>
                  </a:cubicBezTo>
                  <a:cubicBezTo>
                    <a:pt x="83" y="96"/>
                    <a:pt x="83" y="96"/>
                    <a:pt x="83" y="96"/>
                  </a:cubicBezTo>
                  <a:cubicBezTo>
                    <a:pt x="63" y="23"/>
                    <a:pt x="63" y="23"/>
                    <a:pt x="63" y="23"/>
                  </a:cubicBezTo>
                  <a:cubicBezTo>
                    <a:pt x="64" y="23"/>
                    <a:pt x="64" y="23"/>
                    <a:pt x="64" y="23"/>
                  </a:cubicBezTo>
                  <a:cubicBezTo>
                    <a:pt x="65" y="23"/>
                    <a:pt x="65" y="23"/>
                    <a:pt x="65" y="23"/>
                  </a:cubicBezTo>
                  <a:cubicBezTo>
                    <a:pt x="79" y="64"/>
                    <a:pt x="79" y="64"/>
                    <a:pt x="79" y="64"/>
                  </a:cubicBezTo>
                  <a:cubicBezTo>
                    <a:pt x="80" y="67"/>
                    <a:pt x="84" y="69"/>
                    <a:pt x="87" y="68"/>
                  </a:cubicBezTo>
                  <a:cubicBezTo>
                    <a:pt x="91" y="67"/>
                    <a:pt x="92" y="63"/>
                    <a:pt x="91" y="6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en-US" sz="900" dirty="0">
                <a:latin typeface="Lato Light"/>
                <a:cs typeface="Lato Light"/>
              </a:endParaRPr>
            </a:p>
          </p:txBody>
        </p:sp>
      </p:grpSp>
      <p:grpSp>
        <p:nvGrpSpPr>
          <p:cNvPr id="915" name="Group 710"/>
          <p:cNvGrpSpPr>
            <a:grpSpLocks/>
          </p:cNvGrpSpPr>
          <p:nvPr/>
        </p:nvGrpSpPr>
        <p:grpSpPr bwMode="auto">
          <a:xfrm>
            <a:off x="11024250" y="4135940"/>
            <a:ext cx="199733" cy="507689"/>
            <a:chOff x="7364799" y="3816899"/>
            <a:chExt cx="150666" cy="383216"/>
          </a:xfrm>
          <a:solidFill>
            <a:srgbClr val="FFAB00"/>
          </a:solidFill>
        </p:grpSpPr>
        <p:sp>
          <p:nvSpPr>
            <p:cNvPr id="916" name="Freeform 12"/>
            <p:cNvSpPr>
              <a:spLocks/>
            </p:cNvSpPr>
            <p:nvPr/>
          </p:nvSpPr>
          <p:spPr bwMode="auto">
            <a:xfrm>
              <a:off x="7364799" y="3882406"/>
              <a:ext cx="150666" cy="317709"/>
            </a:xfrm>
            <a:custGeom>
              <a:avLst/>
              <a:gdLst>
                <a:gd name="T0" fmla="*/ 113965 w 78"/>
                <a:gd name="T1" fmla="*/ 0 h 164"/>
                <a:gd name="T2" fmla="*/ 38632 w 78"/>
                <a:gd name="T3" fmla="*/ 0 h 164"/>
                <a:gd name="T4" fmla="*/ 0 w 78"/>
                <a:gd name="T5" fmla="*/ 30996 h 164"/>
                <a:gd name="T6" fmla="*/ 0 w 78"/>
                <a:gd name="T7" fmla="*/ 30996 h 164"/>
                <a:gd name="T8" fmla="*/ 0 w 78"/>
                <a:gd name="T9" fmla="*/ 36808 h 164"/>
                <a:gd name="T10" fmla="*/ 0 w 78"/>
                <a:gd name="T11" fmla="*/ 143357 h 164"/>
                <a:gd name="T12" fmla="*/ 13521 w 78"/>
                <a:gd name="T13" fmla="*/ 154980 h 164"/>
                <a:gd name="T14" fmla="*/ 25111 w 78"/>
                <a:gd name="T15" fmla="*/ 143357 h 164"/>
                <a:gd name="T16" fmla="*/ 25111 w 78"/>
                <a:gd name="T17" fmla="*/ 50369 h 164"/>
                <a:gd name="T18" fmla="*/ 36701 w 78"/>
                <a:gd name="T19" fmla="*/ 50369 h 164"/>
                <a:gd name="T20" fmla="*/ 36701 w 78"/>
                <a:gd name="T21" fmla="*/ 139482 h 164"/>
                <a:gd name="T22" fmla="*/ 36701 w 78"/>
                <a:gd name="T23" fmla="*/ 141419 h 164"/>
                <a:gd name="T24" fmla="*/ 36701 w 78"/>
                <a:gd name="T25" fmla="*/ 298337 h 164"/>
                <a:gd name="T26" fmla="*/ 54085 w 78"/>
                <a:gd name="T27" fmla="*/ 317709 h 164"/>
                <a:gd name="T28" fmla="*/ 71470 w 78"/>
                <a:gd name="T29" fmla="*/ 298337 h 164"/>
                <a:gd name="T30" fmla="*/ 71470 w 78"/>
                <a:gd name="T31" fmla="*/ 160792 h 164"/>
                <a:gd name="T32" fmla="*/ 79196 w 78"/>
                <a:gd name="T33" fmla="*/ 160792 h 164"/>
                <a:gd name="T34" fmla="*/ 79196 w 78"/>
                <a:gd name="T35" fmla="*/ 298337 h 164"/>
                <a:gd name="T36" fmla="*/ 96581 w 78"/>
                <a:gd name="T37" fmla="*/ 317709 h 164"/>
                <a:gd name="T38" fmla="*/ 113965 w 78"/>
                <a:gd name="T39" fmla="*/ 298337 h 164"/>
                <a:gd name="T40" fmla="*/ 113965 w 78"/>
                <a:gd name="T41" fmla="*/ 139482 h 164"/>
                <a:gd name="T42" fmla="*/ 113965 w 78"/>
                <a:gd name="T43" fmla="*/ 137545 h 164"/>
                <a:gd name="T44" fmla="*/ 113965 w 78"/>
                <a:gd name="T45" fmla="*/ 50369 h 164"/>
                <a:gd name="T46" fmla="*/ 123623 w 78"/>
                <a:gd name="T47" fmla="*/ 50369 h 164"/>
                <a:gd name="T48" fmla="*/ 123623 w 78"/>
                <a:gd name="T49" fmla="*/ 143357 h 164"/>
                <a:gd name="T50" fmla="*/ 137145 w 78"/>
                <a:gd name="T51" fmla="*/ 154980 h 164"/>
                <a:gd name="T52" fmla="*/ 150666 w 78"/>
                <a:gd name="T53" fmla="*/ 143357 h 164"/>
                <a:gd name="T54" fmla="*/ 150666 w 78"/>
                <a:gd name="T55" fmla="*/ 36808 h 164"/>
                <a:gd name="T56" fmla="*/ 150666 w 78"/>
                <a:gd name="T57" fmla="*/ 30996 h 164"/>
                <a:gd name="T58" fmla="*/ 150666 w 78"/>
                <a:gd name="T59" fmla="*/ 29059 h 164"/>
                <a:gd name="T60" fmla="*/ 113965 w 78"/>
                <a:gd name="T61" fmla="*/ 0 h 164"/>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78" h="164">
                  <a:moveTo>
                    <a:pt x="59" y="0"/>
                  </a:moveTo>
                  <a:cubicBezTo>
                    <a:pt x="20" y="0"/>
                    <a:pt x="20" y="0"/>
                    <a:pt x="20" y="0"/>
                  </a:cubicBezTo>
                  <a:cubicBezTo>
                    <a:pt x="6" y="0"/>
                    <a:pt x="0" y="12"/>
                    <a:pt x="0" y="16"/>
                  </a:cubicBezTo>
                  <a:cubicBezTo>
                    <a:pt x="0" y="16"/>
                    <a:pt x="0" y="16"/>
                    <a:pt x="0" y="16"/>
                  </a:cubicBezTo>
                  <a:cubicBezTo>
                    <a:pt x="0" y="19"/>
                    <a:pt x="0" y="19"/>
                    <a:pt x="0" y="19"/>
                  </a:cubicBezTo>
                  <a:cubicBezTo>
                    <a:pt x="0" y="74"/>
                    <a:pt x="0" y="74"/>
                    <a:pt x="0" y="74"/>
                  </a:cubicBezTo>
                  <a:cubicBezTo>
                    <a:pt x="0" y="77"/>
                    <a:pt x="3" y="80"/>
                    <a:pt x="7" y="80"/>
                  </a:cubicBezTo>
                  <a:cubicBezTo>
                    <a:pt x="10" y="80"/>
                    <a:pt x="13" y="77"/>
                    <a:pt x="13" y="74"/>
                  </a:cubicBezTo>
                  <a:cubicBezTo>
                    <a:pt x="13" y="26"/>
                    <a:pt x="13" y="26"/>
                    <a:pt x="13" y="26"/>
                  </a:cubicBezTo>
                  <a:cubicBezTo>
                    <a:pt x="19" y="26"/>
                    <a:pt x="19" y="26"/>
                    <a:pt x="19" y="26"/>
                  </a:cubicBezTo>
                  <a:cubicBezTo>
                    <a:pt x="19" y="72"/>
                    <a:pt x="19" y="72"/>
                    <a:pt x="19" y="72"/>
                  </a:cubicBezTo>
                  <a:cubicBezTo>
                    <a:pt x="19" y="72"/>
                    <a:pt x="19" y="73"/>
                    <a:pt x="19" y="73"/>
                  </a:cubicBezTo>
                  <a:cubicBezTo>
                    <a:pt x="19" y="154"/>
                    <a:pt x="19" y="154"/>
                    <a:pt x="19" y="154"/>
                  </a:cubicBezTo>
                  <a:cubicBezTo>
                    <a:pt x="19" y="159"/>
                    <a:pt x="23" y="164"/>
                    <a:pt x="28" y="164"/>
                  </a:cubicBezTo>
                  <a:cubicBezTo>
                    <a:pt x="33" y="164"/>
                    <a:pt x="37" y="159"/>
                    <a:pt x="37" y="154"/>
                  </a:cubicBezTo>
                  <a:cubicBezTo>
                    <a:pt x="37" y="83"/>
                    <a:pt x="37" y="83"/>
                    <a:pt x="37" y="83"/>
                  </a:cubicBezTo>
                  <a:cubicBezTo>
                    <a:pt x="41" y="83"/>
                    <a:pt x="41" y="83"/>
                    <a:pt x="41" y="83"/>
                  </a:cubicBezTo>
                  <a:cubicBezTo>
                    <a:pt x="41" y="154"/>
                    <a:pt x="41" y="154"/>
                    <a:pt x="41" y="154"/>
                  </a:cubicBezTo>
                  <a:cubicBezTo>
                    <a:pt x="41" y="159"/>
                    <a:pt x="45" y="164"/>
                    <a:pt x="50" y="164"/>
                  </a:cubicBezTo>
                  <a:cubicBezTo>
                    <a:pt x="55" y="164"/>
                    <a:pt x="59" y="159"/>
                    <a:pt x="59" y="154"/>
                  </a:cubicBezTo>
                  <a:cubicBezTo>
                    <a:pt x="59" y="72"/>
                    <a:pt x="59" y="72"/>
                    <a:pt x="59" y="72"/>
                  </a:cubicBezTo>
                  <a:cubicBezTo>
                    <a:pt x="59" y="71"/>
                    <a:pt x="59" y="71"/>
                    <a:pt x="59" y="71"/>
                  </a:cubicBezTo>
                  <a:cubicBezTo>
                    <a:pt x="59" y="26"/>
                    <a:pt x="59" y="26"/>
                    <a:pt x="59" y="26"/>
                  </a:cubicBezTo>
                  <a:cubicBezTo>
                    <a:pt x="64" y="26"/>
                    <a:pt x="64" y="26"/>
                    <a:pt x="64" y="26"/>
                  </a:cubicBezTo>
                  <a:cubicBezTo>
                    <a:pt x="64" y="74"/>
                    <a:pt x="64" y="74"/>
                    <a:pt x="64" y="74"/>
                  </a:cubicBezTo>
                  <a:cubicBezTo>
                    <a:pt x="64" y="77"/>
                    <a:pt x="67" y="80"/>
                    <a:pt x="71" y="80"/>
                  </a:cubicBezTo>
                  <a:cubicBezTo>
                    <a:pt x="75" y="80"/>
                    <a:pt x="78" y="77"/>
                    <a:pt x="78" y="74"/>
                  </a:cubicBezTo>
                  <a:cubicBezTo>
                    <a:pt x="78" y="19"/>
                    <a:pt x="78" y="19"/>
                    <a:pt x="78" y="19"/>
                  </a:cubicBezTo>
                  <a:cubicBezTo>
                    <a:pt x="78" y="16"/>
                    <a:pt x="78" y="16"/>
                    <a:pt x="78" y="16"/>
                  </a:cubicBezTo>
                  <a:cubicBezTo>
                    <a:pt x="78" y="15"/>
                    <a:pt x="78" y="15"/>
                    <a:pt x="78" y="15"/>
                  </a:cubicBezTo>
                  <a:cubicBezTo>
                    <a:pt x="78" y="10"/>
                    <a:pt x="72" y="0"/>
                    <a:pt x="59"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en-US" sz="900" dirty="0">
                <a:latin typeface="Lato Light"/>
                <a:cs typeface="Lato Light"/>
              </a:endParaRPr>
            </a:p>
          </p:txBody>
        </p:sp>
        <p:sp>
          <p:nvSpPr>
            <p:cNvPr id="917" name="Oval 13"/>
            <p:cNvSpPr>
              <a:spLocks noChangeArrowheads="1"/>
            </p:cNvSpPr>
            <p:nvPr/>
          </p:nvSpPr>
          <p:spPr bwMode="auto">
            <a:xfrm>
              <a:off x="7410654" y="3816899"/>
              <a:ext cx="59775" cy="59775"/>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en-US" sz="900" dirty="0">
                <a:latin typeface="Lato Light"/>
                <a:cs typeface="Lato Light"/>
              </a:endParaRPr>
            </a:p>
          </p:txBody>
        </p:sp>
      </p:grpSp>
      <p:sp>
        <p:nvSpPr>
          <p:cNvPr id="44055" name="TextBox 917"/>
          <p:cNvSpPr txBox="1">
            <a:spLocks noChangeArrowheads="1"/>
          </p:cNvSpPr>
          <p:nvPr/>
        </p:nvSpPr>
        <p:spPr bwMode="auto">
          <a:xfrm>
            <a:off x="10366374" y="4176716"/>
            <a:ext cx="703263" cy="4370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3600">
                <a:solidFill>
                  <a:schemeClr val="tx1"/>
                </a:solidFill>
                <a:latin typeface="Lato Light" panose="020F0302020204030203" pitchFamily="34" charset="0"/>
                <a:ea typeface="MS PGothic" panose="020B0600070205080204" pitchFamily="34" charset="-128"/>
              </a:defRPr>
            </a:lvl1pPr>
            <a:lvl2pPr marL="742950" indent="-285750">
              <a:defRPr sz="3600">
                <a:solidFill>
                  <a:schemeClr val="tx1"/>
                </a:solidFill>
                <a:latin typeface="Lato Light" panose="020F0302020204030203" pitchFamily="34" charset="0"/>
                <a:ea typeface="MS PGothic" panose="020B0600070205080204" pitchFamily="34" charset="-128"/>
              </a:defRPr>
            </a:lvl2pPr>
            <a:lvl3pPr marL="1143000" indent="-228600">
              <a:defRPr sz="3600">
                <a:solidFill>
                  <a:schemeClr val="tx1"/>
                </a:solidFill>
                <a:latin typeface="Lato Light" panose="020F0302020204030203" pitchFamily="34" charset="0"/>
                <a:ea typeface="MS PGothic" panose="020B0600070205080204" pitchFamily="34" charset="-128"/>
              </a:defRPr>
            </a:lvl3pPr>
            <a:lvl4pPr marL="1600200" indent="-228600">
              <a:defRPr sz="3600">
                <a:solidFill>
                  <a:schemeClr val="tx1"/>
                </a:solidFill>
                <a:latin typeface="Lato Light" panose="020F0302020204030203" pitchFamily="34" charset="0"/>
                <a:ea typeface="MS PGothic" panose="020B0600070205080204" pitchFamily="34" charset="-128"/>
              </a:defRPr>
            </a:lvl4pPr>
            <a:lvl5pPr marL="2057400" indent="-228600">
              <a:defRPr sz="3600">
                <a:solidFill>
                  <a:schemeClr val="tx1"/>
                </a:solidFill>
                <a:latin typeface="Lato Light" panose="020F0302020204030203" pitchFamily="34" charset="0"/>
                <a:ea typeface="MS PGothic" panose="020B0600070205080204" pitchFamily="34" charset="-128"/>
              </a:defRPr>
            </a:lvl5pPr>
            <a:lvl6pPr marL="25146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6pPr>
            <a:lvl7pPr marL="29718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7pPr>
            <a:lvl8pPr marL="34290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8pPr>
            <a:lvl9pPr marL="38862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9pPr>
          </a:lstStyle>
          <a:p>
            <a:pPr>
              <a:lnSpc>
                <a:spcPct val="80000"/>
              </a:lnSpc>
            </a:pPr>
            <a:r>
              <a:rPr lang="en-US" altLang="es-MX" sz="2000"/>
              <a:t>80%</a:t>
            </a:r>
          </a:p>
          <a:p>
            <a:pPr>
              <a:lnSpc>
                <a:spcPct val="80000"/>
              </a:lnSpc>
            </a:pPr>
            <a:r>
              <a:rPr lang="en-US" altLang="es-MX" sz="800"/>
              <a:t>FEMALE</a:t>
            </a:r>
          </a:p>
        </p:txBody>
      </p:sp>
      <p:sp>
        <p:nvSpPr>
          <p:cNvPr id="44056" name="TextBox 918"/>
          <p:cNvSpPr txBox="1">
            <a:spLocks noChangeArrowheads="1"/>
          </p:cNvSpPr>
          <p:nvPr/>
        </p:nvSpPr>
        <p:spPr bwMode="auto">
          <a:xfrm>
            <a:off x="11250612" y="4175922"/>
            <a:ext cx="717550" cy="4370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3600">
                <a:solidFill>
                  <a:schemeClr val="tx1"/>
                </a:solidFill>
                <a:latin typeface="Lato Light" panose="020F0302020204030203" pitchFamily="34" charset="0"/>
                <a:ea typeface="MS PGothic" panose="020B0600070205080204" pitchFamily="34" charset="-128"/>
              </a:defRPr>
            </a:lvl1pPr>
            <a:lvl2pPr marL="742950" indent="-285750">
              <a:defRPr sz="3600">
                <a:solidFill>
                  <a:schemeClr val="tx1"/>
                </a:solidFill>
                <a:latin typeface="Lato Light" panose="020F0302020204030203" pitchFamily="34" charset="0"/>
                <a:ea typeface="MS PGothic" panose="020B0600070205080204" pitchFamily="34" charset="-128"/>
              </a:defRPr>
            </a:lvl2pPr>
            <a:lvl3pPr marL="1143000" indent="-228600">
              <a:defRPr sz="3600">
                <a:solidFill>
                  <a:schemeClr val="tx1"/>
                </a:solidFill>
                <a:latin typeface="Lato Light" panose="020F0302020204030203" pitchFamily="34" charset="0"/>
                <a:ea typeface="MS PGothic" panose="020B0600070205080204" pitchFamily="34" charset="-128"/>
              </a:defRPr>
            </a:lvl3pPr>
            <a:lvl4pPr marL="1600200" indent="-228600">
              <a:defRPr sz="3600">
                <a:solidFill>
                  <a:schemeClr val="tx1"/>
                </a:solidFill>
                <a:latin typeface="Lato Light" panose="020F0302020204030203" pitchFamily="34" charset="0"/>
                <a:ea typeface="MS PGothic" panose="020B0600070205080204" pitchFamily="34" charset="-128"/>
              </a:defRPr>
            </a:lvl4pPr>
            <a:lvl5pPr marL="2057400" indent="-228600">
              <a:defRPr sz="3600">
                <a:solidFill>
                  <a:schemeClr val="tx1"/>
                </a:solidFill>
                <a:latin typeface="Lato Light" panose="020F0302020204030203" pitchFamily="34" charset="0"/>
                <a:ea typeface="MS PGothic" panose="020B0600070205080204" pitchFamily="34" charset="-128"/>
              </a:defRPr>
            </a:lvl5pPr>
            <a:lvl6pPr marL="25146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6pPr>
            <a:lvl7pPr marL="29718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7pPr>
            <a:lvl8pPr marL="34290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8pPr>
            <a:lvl9pPr marL="38862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9pPr>
          </a:lstStyle>
          <a:p>
            <a:pPr>
              <a:lnSpc>
                <a:spcPct val="80000"/>
              </a:lnSpc>
            </a:pPr>
            <a:r>
              <a:rPr lang="en-US" altLang="es-MX" sz="2000"/>
              <a:t>20%</a:t>
            </a:r>
          </a:p>
          <a:p>
            <a:pPr>
              <a:lnSpc>
                <a:spcPct val="80000"/>
              </a:lnSpc>
            </a:pPr>
            <a:r>
              <a:rPr lang="en-US" altLang="es-MX" sz="800"/>
              <a:t>MALE</a:t>
            </a:r>
          </a:p>
        </p:txBody>
      </p:sp>
      <p:grpSp>
        <p:nvGrpSpPr>
          <p:cNvPr id="2" name="Group 1">
            <a:extLst>
              <a:ext uri="{FF2B5EF4-FFF2-40B4-BE49-F238E27FC236}">
                <a16:creationId xmlns:a16="http://schemas.microsoft.com/office/drawing/2014/main" id="{258605F4-86FD-4D26-BDBE-70B13D0654FF}"/>
              </a:ext>
            </a:extLst>
          </p:cNvPr>
          <p:cNvGrpSpPr/>
          <p:nvPr/>
        </p:nvGrpSpPr>
        <p:grpSpPr>
          <a:xfrm>
            <a:off x="570153" y="4330016"/>
            <a:ext cx="1023337" cy="1704521"/>
            <a:chOff x="178035" y="2693145"/>
            <a:chExt cx="1023337" cy="1704521"/>
          </a:xfrm>
          <a:solidFill>
            <a:srgbClr val="D9D9D9"/>
          </a:solidFill>
        </p:grpSpPr>
        <p:sp>
          <p:nvSpPr>
            <p:cNvPr id="881" name="Freeform 1431">
              <a:extLst>
                <a:ext uri="{FF2B5EF4-FFF2-40B4-BE49-F238E27FC236}">
                  <a16:creationId xmlns:a16="http://schemas.microsoft.com/office/drawing/2014/main" id="{BBC8C9E2-2BBC-425B-850E-34237CC32F68}"/>
                </a:ext>
              </a:extLst>
            </p:cNvPr>
            <p:cNvSpPr>
              <a:spLocks/>
            </p:cNvSpPr>
            <p:nvPr/>
          </p:nvSpPr>
          <p:spPr bwMode="auto">
            <a:xfrm>
              <a:off x="342081" y="2854067"/>
              <a:ext cx="859291" cy="904599"/>
            </a:xfrm>
            <a:custGeom>
              <a:avLst/>
              <a:gdLst>
                <a:gd name="T0" fmla="*/ 518 w 550"/>
                <a:gd name="T1" fmla="*/ 147 h 579"/>
                <a:gd name="T2" fmla="*/ 469 w 550"/>
                <a:gd name="T3" fmla="*/ 117 h 579"/>
                <a:gd name="T4" fmla="*/ 448 w 550"/>
                <a:gd name="T5" fmla="*/ 114 h 579"/>
                <a:gd name="T6" fmla="*/ 424 w 550"/>
                <a:gd name="T7" fmla="*/ 112 h 579"/>
                <a:gd name="T8" fmla="*/ 413 w 550"/>
                <a:gd name="T9" fmla="*/ 123 h 579"/>
                <a:gd name="T10" fmla="*/ 402 w 550"/>
                <a:gd name="T11" fmla="*/ 101 h 579"/>
                <a:gd name="T12" fmla="*/ 387 w 550"/>
                <a:gd name="T13" fmla="*/ 91 h 579"/>
                <a:gd name="T14" fmla="*/ 363 w 550"/>
                <a:gd name="T15" fmla="*/ 88 h 579"/>
                <a:gd name="T16" fmla="*/ 343 w 550"/>
                <a:gd name="T17" fmla="*/ 122 h 579"/>
                <a:gd name="T18" fmla="*/ 335 w 550"/>
                <a:gd name="T19" fmla="*/ 104 h 579"/>
                <a:gd name="T20" fmla="*/ 347 w 550"/>
                <a:gd name="T21" fmla="*/ 99 h 579"/>
                <a:gd name="T22" fmla="*/ 341 w 550"/>
                <a:gd name="T23" fmla="*/ 82 h 579"/>
                <a:gd name="T24" fmla="*/ 320 w 550"/>
                <a:gd name="T25" fmla="*/ 88 h 579"/>
                <a:gd name="T26" fmla="*/ 311 w 550"/>
                <a:gd name="T27" fmla="*/ 95 h 579"/>
                <a:gd name="T28" fmla="*/ 336 w 550"/>
                <a:gd name="T29" fmla="*/ 58 h 579"/>
                <a:gd name="T30" fmla="*/ 320 w 550"/>
                <a:gd name="T31" fmla="*/ 24 h 579"/>
                <a:gd name="T32" fmla="*/ 306 w 550"/>
                <a:gd name="T33" fmla="*/ 26 h 579"/>
                <a:gd name="T34" fmla="*/ 287 w 550"/>
                <a:gd name="T35" fmla="*/ 48 h 579"/>
                <a:gd name="T36" fmla="*/ 269 w 550"/>
                <a:gd name="T37" fmla="*/ 37 h 579"/>
                <a:gd name="T38" fmla="*/ 249 w 550"/>
                <a:gd name="T39" fmla="*/ 50 h 579"/>
                <a:gd name="T40" fmla="*/ 222 w 550"/>
                <a:gd name="T41" fmla="*/ 55 h 579"/>
                <a:gd name="T42" fmla="*/ 196 w 550"/>
                <a:gd name="T43" fmla="*/ 45 h 579"/>
                <a:gd name="T44" fmla="*/ 199 w 550"/>
                <a:gd name="T45" fmla="*/ 16 h 579"/>
                <a:gd name="T46" fmla="*/ 187 w 550"/>
                <a:gd name="T47" fmla="*/ 4 h 579"/>
                <a:gd name="T48" fmla="*/ 136 w 550"/>
                <a:gd name="T49" fmla="*/ 18 h 579"/>
                <a:gd name="T50" fmla="*/ 144 w 550"/>
                <a:gd name="T51" fmla="*/ 42 h 579"/>
                <a:gd name="T52" fmla="*/ 112 w 550"/>
                <a:gd name="T53" fmla="*/ 67 h 579"/>
                <a:gd name="T54" fmla="*/ 80 w 550"/>
                <a:gd name="T55" fmla="*/ 51 h 579"/>
                <a:gd name="T56" fmla="*/ 54 w 550"/>
                <a:gd name="T57" fmla="*/ 72 h 579"/>
                <a:gd name="T58" fmla="*/ 51 w 550"/>
                <a:gd name="T59" fmla="*/ 139 h 579"/>
                <a:gd name="T60" fmla="*/ 13 w 550"/>
                <a:gd name="T61" fmla="*/ 152 h 579"/>
                <a:gd name="T62" fmla="*/ 2 w 550"/>
                <a:gd name="T63" fmla="*/ 182 h 579"/>
                <a:gd name="T64" fmla="*/ 30 w 550"/>
                <a:gd name="T65" fmla="*/ 221 h 579"/>
                <a:gd name="T66" fmla="*/ 57 w 550"/>
                <a:gd name="T67" fmla="*/ 235 h 579"/>
                <a:gd name="T68" fmla="*/ 96 w 550"/>
                <a:gd name="T69" fmla="*/ 224 h 579"/>
                <a:gd name="T70" fmla="*/ 121 w 550"/>
                <a:gd name="T71" fmla="*/ 240 h 579"/>
                <a:gd name="T72" fmla="*/ 163 w 550"/>
                <a:gd name="T73" fmla="*/ 264 h 579"/>
                <a:gd name="T74" fmla="*/ 198 w 550"/>
                <a:gd name="T75" fmla="*/ 303 h 579"/>
                <a:gd name="T76" fmla="*/ 231 w 550"/>
                <a:gd name="T77" fmla="*/ 369 h 579"/>
                <a:gd name="T78" fmla="*/ 261 w 550"/>
                <a:gd name="T79" fmla="*/ 398 h 579"/>
                <a:gd name="T80" fmla="*/ 287 w 550"/>
                <a:gd name="T81" fmla="*/ 441 h 579"/>
                <a:gd name="T82" fmla="*/ 298 w 550"/>
                <a:gd name="T83" fmla="*/ 473 h 579"/>
                <a:gd name="T84" fmla="*/ 273 w 550"/>
                <a:gd name="T85" fmla="*/ 493 h 579"/>
                <a:gd name="T86" fmla="*/ 250 w 550"/>
                <a:gd name="T87" fmla="*/ 520 h 579"/>
                <a:gd name="T88" fmla="*/ 281 w 550"/>
                <a:gd name="T89" fmla="*/ 535 h 579"/>
                <a:gd name="T90" fmla="*/ 309 w 550"/>
                <a:gd name="T91" fmla="*/ 570 h 579"/>
                <a:gd name="T92" fmla="*/ 324 w 550"/>
                <a:gd name="T93" fmla="*/ 547 h 579"/>
                <a:gd name="T94" fmla="*/ 336 w 550"/>
                <a:gd name="T95" fmla="*/ 528 h 579"/>
                <a:gd name="T96" fmla="*/ 346 w 550"/>
                <a:gd name="T97" fmla="*/ 524 h 579"/>
                <a:gd name="T98" fmla="*/ 327 w 550"/>
                <a:gd name="T99" fmla="*/ 547 h 579"/>
                <a:gd name="T100" fmla="*/ 367 w 550"/>
                <a:gd name="T101" fmla="*/ 492 h 579"/>
                <a:gd name="T102" fmla="*/ 368 w 550"/>
                <a:gd name="T103" fmla="*/ 469 h 579"/>
                <a:gd name="T104" fmla="*/ 371 w 550"/>
                <a:gd name="T105" fmla="*/ 445 h 579"/>
                <a:gd name="T106" fmla="*/ 410 w 550"/>
                <a:gd name="T107" fmla="*/ 421 h 579"/>
                <a:gd name="T108" fmla="*/ 426 w 550"/>
                <a:gd name="T109" fmla="*/ 406 h 579"/>
                <a:gd name="T110" fmla="*/ 438 w 550"/>
                <a:gd name="T111" fmla="*/ 402 h 579"/>
                <a:gd name="T112" fmla="*/ 464 w 550"/>
                <a:gd name="T113" fmla="*/ 398 h 579"/>
                <a:gd name="T114" fmla="*/ 477 w 550"/>
                <a:gd name="T115" fmla="*/ 370 h 579"/>
                <a:gd name="T116" fmla="*/ 494 w 550"/>
                <a:gd name="T117" fmla="*/ 319 h 579"/>
                <a:gd name="T118" fmla="*/ 494 w 550"/>
                <a:gd name="T119" fmla="*/ 270 h 579"/>
                <a:gd name="T120" fmla="*/ 497 w 550"/>
                <a:gd name="T121" fmla="*/ 256 h 579"/>
                <a:gd name="T122" fmla="*/ 513 w 550"/>
                <a:gd name="T123" fmla="*/ 243 h 579"/>
                <a:gd name="T124" fmla="*/ 548 w 550"/>
                <a:gd name="T125" fmla="*/ 195 h 5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50" h="579">
                  <a:moveTo>
                    <a:pt x="550" y="184"/>
                  </a:moveTo>
                  <a:lnTo>
                    <a:pt x="550" y="176"/>
                  </a:lnTo>
                  <a:lnTo>
                    <a:pt x="548" y="176"/>
                  </a:lnTo>
                  <a:lnTo>
                    <a:pt x="548" y="171"/>
                  </a:lnTo>
                  <a:lnTo>
                    <a:pt x="543" y="162"/>
                  </a:lnTo>
                  <a:lnTo>
                    <a:pt x="543" y="157"/>
                  </a:lnTo>
                  <a:lnTo>
                    <a:pt x="542" y="154"/>
                  </a:lnTo>
                  <a:lnTo>
                    <a:pt x="532" y="149"/>
                  </a:lnTo>
                  <a:lnTo>
                    <a:pt x="527" y="149"/>
                  </a:lnTo>
                  <a:lnTo>
                    <a:pt x="524" y="150"/>
                  </a:lnTo>
                  <a:lnTo>
                    <a:pt x="521" y="147"/>
                  </a:lnTo>
                  <a:lnTo>
                    <a:pt x="518" y="147"/>
                  </a:lnTo>
                  <a:lnTo>
                    <a:pt x="515" y="142"/>
                  </a:lnTo>
                  <a:lnTo>
                    <a:pt x="512" y="141"/>
                  </a:lnTo>
                  <a:lnTo>
                    <a:pt x="508" y="141"/>
                  </a:lnTo>
                  <a:lnTo>
                    <a:pt x="502" y="134"/>
                  </a:lnTo>
                  <a:lnTo>
                    <a:pt x="497" y="126"/>
                  </a:lnTo>
                  <a:lnTo>
                    <a:pt x="494" y="126"/>
                  </a:lnTo>
                  <a:lnTo>
                    <a:pt x="491" y="123"/>
                  </a:lnTo>
                  <a:lnTo>
                    <a:pt x="488" y="123"/>
                  </a:lnTo>
                  <a:lnTo>
                    <a:pt x="480" y="117"/>
                  </a:lnTo>
                  <a:lnTo>
                    <a:pt x="475" y="117"/>
                  </a:lnTo>
                  <a:lnTo>
                    <a:pt x="472" y="115"/>
                  </a:lnTo>
                  <a:lnTo>
                    <a:pt x="469" y="117"/>
                  </a:lnTo>
                  <a:lnTo>
                    <a:pt x="465" y="117"/>
                  </a:lnTo>
                  <a:lnTo>
                    <a:pt x="462" y="115"/>
                  </a:lnTo>
                  <a:lnTo>
                    <a:pt x="459" y="117"/>
                  </a:lnTo>
                  <a:lnTo>
                    <a:pt x="459" y="118"/>
                  </a:lnTo>
                  <a:lnTo>
                    <a:pt x="457" y="117"/>
                  </a:lnTo>
                  <a:lnTo>
                    <a:pt x="453" y="114"/>
                  </a:lnTo>
                  <a:lnTo>
                    <a:pt x="453" y="115"/>
                  </a:lnTo>
                  <a:lnTo>
                    <a:pt x="451" y="114"/>
                  </a:lnTo>
                  <a:lnTo>
                    <a:pt x="449" y="115"/>
                  </a:lnTo>
                  <a:lnTo>
                    <a:pt x="449" y="117"/>
                  </a:lnTo>
                  <a:lnTo>
                    <a:pt x="448" y="115"/>
                  </a:lnTo>
                  <a:lnTo>
                    <a:pt x="448" y="114"/>
                  </a:lnTo>
                  <a:lnTo>
                    <a:pt x="446" y="114"/>
                  </a:lnTo>
                  <a:lnTo>
                    <a:pt x="446" y="115"/>
                  </a:lnTo>
                  <a:lnTo>
                    <a:pt x="446" y="115"/>
                  </a:lnTo>
                  <a:lnTo>
                    <a:pt x="441" y="114"/>
                  </a:lnTo>
                  <a:lnTo>
                    <a:pt x="440" y="114"/>
                  </a:lnTo>
                  <a:lnTo>
                    <a:pt x="437" y="114"/>
                  </a:lnTo>
                  <a:lnTo>
                    <a:pt x="429" y="109"/>
                  </a:lnTo>
                  <a:lnTo>
                    <a:pt x="426" y="110"/>
                  </a:lnTo>
                  <a:lnTo>
                    <a:pt x="426" y="110"/>
                  </a:lnTo>
                  <a:lnTo>
                    <a:pt x="426" y="112"/>
                  </a:lnTo>
                  <a:lnTo>
                    <a:pt x="426" y="114"/>
                  </a:lnTo>
                  <a:lnTo>
                    <a:pt x="424" y="112"/>
                  </a:lnTo>
                  <a:lnTo>
                    <a:pt x="424" y="112"/>
                  </a:lnTo>
                  <a:lnTo>
                    <a:pt x="422" y="114"/>
                  </a:lnTo>
                  <a:lnTo>
                    <a:pt x="421" y="115"/>
                  </a:lnTo>
                  <a:lnTo>
                    <a:pt x="419" y="117"/>
                  </a:lnTo>
                  <a:lnTo>
                    <a:pt x="419" y="120"/>
                  </a:lnTo>
                  <a:lnTo>
                    <a:pt x="418" y="117"/>
                  </a:lnTo>
                  <a:lnTo>
                    <a:pt x="416" y="115"/>
                  </a:lnTo>
                  <a:lnTo>
                    <a:pt x="414" y="115"/>
                  </a:lnTo>
                  <a:lnTo>
                    <a:pt x="416" y="118"/>
                  </a:lnTo>
                  <a:lnTo>
                    <a:pt x="413" y="123"/>
                  </a:lnTo>
                  <a:lnTo>
                    <a:pt x="413" y="126"/>
                  </a:lnTo>
                  <a:lnTo>
                    <a:pt x="413" y="123"/>
                  </a:lnTo>
                  <a:lnTo>
                    <a:pt x="413" y="120"/>
                  </a:lnTo>
                  <a:lnTo>
                    <a:pt x="413" y="117"/>
                  </a:lnTo>
                  <a:lnTo>
                    <a:pt x="414" y="112"/>
                  </a:lnTo>
                  <a:lnTo>
                    <a:pt x="416" y="110"/>
                  </a:lnTo>
                  <a:lnTo>
                    <a:pt x="414" y="110"/>
                  </a:lnTo>
                  <a:lnTo>
                    <a:pt x="413" y="109"/>
                  </a:lnTo>
                  <a:lnTo>
                    <a:pt x="414" y="106"/>
                  </a:lnTo>
                  <a:lnTo>
                    <a:pt x="411" y="103"/>
                  </a:lnTo>
                  <a:lnTo>
                    <a:pt x="410" y="99"/>
                  </a:lnTo>
                  <a:lnTo>
                    <a:pt x="406" y="99"/>
                  </a:lnTo>
                  <a:lnTo>
                    <a:pt x="403" y="98"/>
                  </a:lnTo>
                  <a:lnTo>
                    <a:pt x="402" y="101"/>
                  </a:lnTo>
                  <a:lnTo>
                    <a:pt x="400" y="101"/>
                  </a:lnTo>
                  <a:lnTo>
                    <a:pt x="398" y="99"/>
                  </a:lnTo>
                  <a:lnTo>
                    <a:pt x="398" y="99"/>
                  </a:lnTo>
                  <a:lnTo>
                    <a:pt x="397" y="96"/>
                  </a:lnTo>
                  <a:lnTo>
                    <a:pt x="395" y="95"/>
                  </a:lnTo>
                  <a:lnTo>
                    <a:pt x="394" y="96"/>
                  </a:lnTo>
                  <a:lnTo>
                    <a:pt x="392" y="95"/>
                  </a:lnTo>
                  <a:lnTo>
                    <a:pt x="390" y="93"/>
                  </a:lnTo>
                  <a:lnTo>
                    <a:pt x="389" y="95"/>
                  </a:lnTo>
                  <a:lnTo>
                    <a:pt x="389" y="93"/>
                  </a:lnTo>
                  <a:lnTo>
                    <a:pt x="387" y="93"/>
                  </a:lnTo>
                  <a:lnTo>
                    <a:pt x="387" y="91"/>
                  </a:lnTo>
                  <a:lnTo>
                    <a:pt x="384" y="91"/>
                  </a:lnTo>
                  <a:lnTo>
                    <a:pt x="383" y="90"/>
                  </a:lnTo>
                  <a:lnTo>
                    <a:pt x="378" y="88"/>
                  </a:lnTo>
                  <a:lnTo>
                    <a:pt x="376" y="88"/>
                  </a:lnTo>
                  <a:lnTo>
                    <a:pt x="376" y="90"/>
                  </a:lnTo>
                  <a:lnTo>
                    <a:pt x="373" y="87"/>
                  </a:lnTo>
                  <a:lnTo>
                    <a:pt x="371" y="88"/>
                  </a:lnTo>
                  <a:lnTo>
                    <a:pt x="371" y="90"/>
                  </a:lnTo>
                  <a:lnTo>
                    <a:pt x="370" y="90"/>
                  </a:lnTo>
                  <a:lnTo>
                    <a:pt x="370" y="88"/>
                  </a:lnTo>
                  <a:lnTo>
                    <a:pt x="365" y="87"/>
                  </a:lnTo>
                  <a:lnTo>
                    <a:pt x="363" y="88"/>
                  </a:lnTo>
                  <a:lnTo>
                    <a:pt x="362" y="91"/>
                  </a:lnTo>
                  <a:lnTo>
                    <a:pt x="362" y="93"/>
                  </a:lnTo>
                  <a:lnTo>
                    <a:pt x="359" y="96"/>
                  </a:lnTo>
                  <a:lnTo>
                    <a:pt x="355" y="98"/>
                  </a:lnTo>
                  <a:lnTo>
                    <a:pt x="349" y="101"/>
                  </a:lnTo>
                  <a:lnTo>
                    <a:pt x="347" y="104"/>
                  </a:lnTo>
                  <a:lnTo>
                    <a:pt x="346" y="109"/>
                  </a:lnTo>
                  <a:lnTo>
                    <a:pt x="346" y="112"/>
                  </a:lnTo>
                  <a:lnTo>
                    <a:pt x="344" y="114"/>
                  </a:lnTo>
                  <a:lnTo>
                    <a:pt x="341" y="117"/>
                  </a:lnTo>
                  <a:lnTo>
                    <a:pt x="341" y="118"/>
                  </a:lnTo>
                  <a:lnTo>
                    <a:pt x="343" y="122"/>
                  </a:lnTo>
                  <a:lnTo>
                    <a:pt x="341" y="126"/>
                  </a:lnTo>
                  <a:lnTo>
                    <a:pt x="341" y="123"/>
                  </a:lnTo>
                  <a:lnTo>
                    <a:pt x="339" y="120"/>
                  </a:lnTo>
                  <a:lnTo>
                    <a:pt x="339" y="118"/>
                  </a:lnTo>
                  <a:lnTo>
                    <a:pt x="341" y="115"/>
                  </a:lnTo>
                  <a:lnTo>
                    <a:pt x="343" y="114"/>
                  </a:lnTo>
                  <a:lnTo>
                    <a:pt x="343" y="110"/>
                  </a:lnTo>
                  <a:lnTo>
                    <a:pt x="344" y="106"/>
                  </a:lnTo>
                  <a:lnTo>
                    <a:pt x="344" y="104"/>
                  </a:lnTo>
                  <a:lnTo>
                    <a:pt x="343" y="104"/>
                  </a:lnTo>
                  <a:lnTo>
                    <a:pt x="338" y="106"/>
                  </a:lnTo>
                  <a:lnTo>
                    <a:pt x="335" y="104"/>
                  </a:lnTo>
                  <a:lnTo>
                    <a:pt x="332" y="106"/>
                  </a:lnTo>
                  <a:lnTo>
                    <a:pt x="330" y="106"/>
                  </a:lnTo>
                  <a:lnTo>
                    <a:pt x="328" y="104"/>
                  </a:lnTo>
                  <a:lnTo>
                    <a:pt x="330" y="104"/>
                  </a:lnTo>
                  <a:lnTo>
                    <a:pt x="332" y="103"/>
                  </a:lnTo>
                  <a:lnTo>
                    <a:pt x="335" y="103"/>
                  </a:lnTo>
                  <a:lnTo>
                    <a:pt x="339" y="103"/>
                  </a:lnTo>
                  <a:lnTo>
                    <a:pt x="341" y="103"/>
                  </a:lnTo>
                  <a:lnTo>
                    <a:pt x="343" y="99"/>
                  </a:lnTo>
                  <a:lnTo>
                    <a:pt x="344" y="99"/>
                  </a:lnTo>
                  <a:lnTo>
                    <a:pt x="346" y="101"/>
                  </a:lnTo>
                  <a:lnTo>
                    <a:pt x="347" y="99"/>
                  </a:lnTo>
                  <a:lnTo>
                    <a:pt x="349" y="99"/>
                  </a:lnTo>
                  <a:lnTo>
                    <a:pt x="354" y="98"/>
                  </a:lnTo>
                  <a:lnTo>
                    <a:pt x="354" y="95"/>
                  </a:lnTo>
                  <a:lnTo>
                    <a:pt x="357" y="90"/>
                  </a:lnTo>
                  <a:lnTo>
                    <a:pt x="357" y="87"/>
                  </a:lnTo>
                  <a:lnTo>
                    <a:pt x="359" y="85"/>
                  </a:lnTo>
                  <a:lnTo>
                    <a:pt x="359" y="82"/>
                  </a:lnTo>
                  <a:lnTo>
                    <a:pt x="355" y="82"/>
                  </a:lnTo>
                  <a:lnTo>
                    <a:pt x="352" y="79"/>
                  </a:lnTo>
                  <a:lnTo>
                    <a:pt x="349" y="79"/>
                  </a:lnTo>
                  <a:lnTo>
                    <a:pt x="346" y="82"/>
                  </a:lnTo>
                  <a:lnTo>
                    <a:pt x="341" y="82"/>
                  </a:lnTo>
                  <a:lnTo>
                    <a:pt x="336" y="80"/>
                  </a:lnTo>
                  <a:lnTo>
                    <a:pt x="332" y="79"/>
                  </a:lnTo>
                  <a:lnTo>
                    <a:pt x="328" y="83"/>
                  </a:lnTo>
                  <a:lnTo>
                    <a:pt x="328" y="85"/>
                  </a:lnTo>
                  <a:lnTo>
                    <a:pt x="328" y="85"/>
                  </a:lnTo>
                  <a:lnTo>
                    <a:pt x="330" y="87"/>
                  </a:lnTo>
                  <a:lnTo>
                    <a:pt x="328" y="87"/>
                  </a:lnTo>
                  <a:lnTo>
                    <a:pt x="327" y="88"/>
                  </a:lnTo>
                  <a:lnTo>
                    <a:pt x="327" y="90"/>
                  </a:lnTo>
                  <a:lnTo>
                    <a:pt x="325" y="88"/>
                  </a:lnTo>
                  <a:lnTo>
                    <a:pt x="324" y="88"/>
                  </a:lnTo>
                  <a:lnTo>
                    <a:pt x="320" y="88"/>
                  </a:lnTo>
                  <a:lnTo>
                    <a:pt x="317" y="93"/>
                  </a:lnTo>
                  <a:lnTo>
                    <a:pt x="314" y="98"/>
                  </a:lnTo>
                  <a:lnTo>
                    <a:pt x="317" y="95"/>
                  </a:lnTo>
                  <a:lnTo>
                    <a:pt x="317" y="91"/>
                  </a:lnTo>
                  <a:lnTo>
                    <a:pt x="317" y="90"/>
                  </a:lnTo>
                  <a:lnTo>
                    <a:pt x="317" y="87"/>
                  </a:lnTo>
                  <a:lnTo>
                    <a:pt x="316" y="87"/>
                  </a:lnTo>
                  <a:lnTo>
                    <a:pt x="314" y="90"/>
                  </a:lnTo>
                  <a:lnTo>
                    <a:pt x="312" y="93"/>
                  </a:lnTo>
                  <a:lnTo>
                    <a:pt x="311" y="96"/>
                  </a:lnTo>
                  <a:lnTo>
                    <a:pt x="308" y="98"/>
                  </a:lnTo>
                  <a:lnTo>
                    <a:pt x="311" y="95"/>
                  </a:lnTo>
                  <a:lnTo>
                    <a:pt x="311" y="90"/>
                  </a:lnTo>
                  <a:lnTo>
                    <a:pt x="316" y="85"/>
                  </a:lnTo>
                  <a:lnTo>
                    <a:pt x="317" y="80"/>
                  </a:lnTo>
                  <a:lnTo>
                    <a:pt x="319" y="77"/>
                  </a:lnTo>
                  <a:lnTo>
                    <a:pt x="322" y="75"/>
                  </a:lnTo>
                  <a:lnTo>
                    <a:pt x="325" y="74"/>
                  </a:lnTo>
                  <a:lnTo>
                    <a:pt x="327" y="72"/>
                  </a:lnTo>
                  <a:lnTo>
                    <a:pt x="328" y="69"/>
                  </a:lnTo>
                  <a:lnTo>
                    <a:pt x="336" y="63"/>
                  </a:lnTo>
                  <a:lnTo>
                    <a:pt x="336" y="61"/>
                  </a:lnTo>
                  <a:lnTo>
                    <a:pt x="338" y="59"/>
                  </a:lnTo>
                  <a:lnTo>
                    <a:pt x="336" y="58"/>
                  </a:lnTo>
                  <a:lnTo>
                    <a:pt x="336" y="56"/>
                  </a:lnTo>
                  <a:lnTo>
                    <a:pt x="338" y="55"/>
                  </a:lnTo>
                  <a:lnTo>
                    <a:pt x="338" y="53"/>
                  </a:lnTo>
                  <a:lnTo>
                    <a:pt x="335" y="50"/>
                  </a:lnTo>
                  <a:lnTo>
                    <a:pt x="332" y="51"/>
                  </a:lnTo>
                  <a:lnTo>
                    <a:pt x="332" y="51"/>
                  </a:lnTo>
                  <a:lnTo>
                    <a:pt x="330" y="50"/>
                  </a:lnTo>
                  <a:lnTo>
                    <a:pt x="328" y="44"/>
                  </a:lnTo>
                  <a:lnTo>
                    <a:pt x="325" y="37"/>
                  </a:lnTo>
                  <a:lnTo>
                    <a:pt x="322" y="32"/>
                  </a:lnTo>
                  <a:lnTo>
                    <a:pt x="320" y="28"/>
                  </a:lnTo>
                  <a:lnTo>
                    <a:pt x="320" y="24"/>
                  </a:lnTo>
                  <a:lnTo>
                    <a:pt x="319" y="21"/>
                  </a:lnTo>
                  <a:lnTo>
                    <a:pt x="319" y="20"/>
                  </a:lnTo>
                  <a:lnTo>
                    <a:pt x="317" y="18"/>
                  </a:lnTo>
                  <a:lnTo>
                    <a:pt x="316" y="13"/>
                  </a:lnTo>
                  <a:lnTo>
                    <a:pt x="316" y="15"/>
                  </a:lnTo>
                  <a:lnTo>
                    <a:pt x="316" y="16"/>
                  </a:lnTo>
                  <a:lnTo>
                    <a:pt x="314" y="18"/>
                  </a:lnTo>
                  <a:lnTo>
                    <a:pt x="311" y="21"/>
                  </a:lnTo>
                  <a:lnTo>
                    <a:pt x="311" y="20"/>
                  </a:lnTo>
                  <a:lnTo>
                    <a:pt x="311" y="21"/>
                  </a:lnTo>
                  <a:lnTo>
                    <a:pt x="309" y="23"/>
                  </a:lnTo>
                  <a:lnTo>
                    <a:pt x="306" y="26"/>
                  </a:lnTo>
                  <a:lnTo>
                    <a:pt x="303" y="31"/>
                  </a:lnTo>
                  <a:lnTo>
                    <a:pt x="303" y="34"/>
                  </a:lnTo>
                  <a:lnTo>
                    <a:pt x="300" y="40"/>
                  </a:lnTo>
                  <a:lnTo>
                    <a:pt x="298" y="44"/>
                  </a:lnTo>
                  <a:lnTo>
                    <a:pt x="296" y="47"/>
                  </a:lnTo>
                  <a:lnTo>
                    <a:pt x="293" y="47"/>
                  </a:lnTo>
                  <a:lnTo>
                    <a:pt x="292" y="48"/>
                  </a:lnTo>
                  <a:lnTo>
                    <a:pt x="292" y="50"/>
                  </a:lnTo>
                  <a:lnTo>
                    <a:pt x="288" y="51"/>
                  </a:lnTo>
                  <a:lnTo>
                    <a:pt x="287" y="51"/>
                  </a:lnTo>
                  <a:lnTo>
                    <a:pt x="287" y="48"/>
                  </a:lnTo>
                  <a:lnTo>
                    <a:pt x="287" y="48"/>
                  </a:lnTo>
                  <a:lnTo>
                    <a:pt x="285" y="47"/>
                  </a:lnTo>
                  <a:lnTo>
                    <a:pt x="284" y="47"/>
                  </a:lnTo>
                  <a:lnTo>
                    <a:pt x="282" y="47"/>
                  </a:lnTo>
                  <a:lnTo>
                    <a:pt x="281" y="48"/>
                  </a:lnTo>
                  <a:lnTo>
                    <a:pt x="279" y="48"/>
                  </a:lnTo>
                  <a:lnTo>
                    <a:pt x="277" y="47"/>
                  </a:lnTo>
                  <a:lnTo>
                    <a:pt x="277" y="45"/>
                  </a:lnTo>
                  <a:lnTo>
                    <a:pt x="276" y="44"/>
                  </a:lnTo>
                  <a:lnTo>
                    <a:pt x="274" y="42"/>
                  </a:lnTo>
                  <a:lnTo>
                    <a:pt x="274" y="40"/>
                  </a:lnTo>
                  <a:lnTo>
                    <a:pt x="273" y="40"/>
                  </a:lnTo>
                  <a:lnTo>
                    <a:pt x="269" y="37"/>
                  </a:lnTo>
                  <a:lnTo>
                    <a:pt x="266" y="37"/>
                  </a:lnTo>
                  <a:lnTo>
                    <a:pt x="263" y="39"/>
                  </a:lnTo>
                  <a:lnTo>
                    <a:pt x="258" y="39"/>
                  </a:lnTo>
                  <a:lnTo>
                    <a:pt x="255" y="39"/>
                  </a:lnTo>
                  <a:lnTo>
                    <a:pt x="252" y="40"/>
                  </a:lnTo>
                  <a:lnTo>
                    <a:pt x="252" y="42"/>
                  </a:lnTo>
                  <a:lnTo>
                    <a:pt x="253" y="45"/>
                  </a:lnTo>
                  <a:lnTo>
                    <a:pt x="255" y="47"/>
                  </a:lnTo>
                  <a:lnTo>
                    <a:pt x="257" y="50"/>
                  </a:lnTo>
                  <a:lnTo>
                    <a:pt x="255" y="50"/>
                  </a:lnTo>
                  <a:lnTo>
                    <a:pt x="253" y="50"/>
                  </a:lnTo>
                  <a:lnTo>
                    <a:pt x="249" y="50"/>
                  </a:lnTo>
                  <a:lnTo>
                    <a:pt x="249" y="48"/>
                  </a:lnTo>
                  <a:lnTo>
                    <a:pt x="247" y="48"/>
                  </a:lnTo>
                  <a:lnTo>
                    <a:pt x="247" y="48"/>
                  </a:lnTo>
                  <a:lnTo>
                    <a:pt x="247" y="48"/>
                  </a:lnTo>
                  <a:lnTo>
                    <a:pt x="242" y="48"/>
                  </a:lnTo>
                  <a:lnTo>
                    <a:pt x="241" y="50"/>
                  </a:lnTo>
                  <a:lnTo>
                    <a:pt x="239" y="48"/>
                  </a:lnTo>
                  <a:lnTo>
                    <a:pt x="234" y="48"/>
                  </a:lnTo>
                  <a:lnTo>
                    <a:pt x="233" y="50"/>
                  </a:lnTo>
                  <a:lnTo>
                    <a:pt x="230" y="55"/>
                  </a:lnTo>
                  <a:lnTo>
                    <a:pt x="225" y="53"/>
                  </a:lnTo>
                  <a:lnTo>
                    <a:pt x="222" y="55"/>
                  </a:lnTo>
                  <a:lnTo>
                    <a:pt x="222" y="56"/>
                  </a:lnTo>
                  <a:lnTo>
                    <a:pt x="220" y="58"/>
                  </a:lnTo>
                  <a:lnTo>
                    <a:pt x="217" y="59"/>
                  </a:lnTo>
                  <a:lnTo>
                    <a:pt x="215" y="58"/>
                  </a:lnTo>
                  <a:lnTo>
                    <a:pt x="214" y="58"/>
                  </a:lnTo>
                  <a:lnTo>
                    <a:pt x="212" y="61"/>
                  </a:lnTo>
                  <a:lnTo>
                    <a:pt x="210" y="59"/>
                  </a:lnTo>
                  <a:lnTo>
                    <a:pt x="204" y="55"/>
                  </a:lnTo>
                  <a:lnTo>
                    <a:pt x="202" y="53"/>
                  </a:lnTo>
                  <a:lnTo>
                    <a:pt x="202" y="50"/>
                  </a:lnTo>
                  <a:lnTo>
                    <a:pt x="199" y="47"/>
                  </a:lnTo>
                  <a:lnTo>
                    <a:pt x="196" y="45"/>
                  </a:lnTo>
                  <a:lnTo>
                    <a:pt x="196" y="42"/>
                  </a:lnTo>
                  <a:lnTo>
                    <a:pt x="196" y="40"/>
                  </a:lnTo>
                  <a:lnTo>
                    <a:pt x="196" y="39"/>
                  </a:lnTo>
                  <a:lnTo>
                    <a:pt x="196" y="36"/>
                  </a:lnTo>
                  <a:lnTo>
                    <a:pt x="198" y="34"/>
                  </a:lnTo>
                  <a:lnTo>
                    <a:pt x="198" y="31"/>
                  </a:lnTo>
                  <a:lnTo>
                    <a:pt x="199" y="26"/>
                  </a:lnTo>
                  <a:lnTo>
                    <a:pt x="201" y="23"/>
                  </a:lnTo>
                  <a:lnTo>
                    <a:pt x="204" y="20"/>
                  </a:lnTo>
                  <a:lnTo>
                    <a:pt x="204" y="18"/>
                  </a:lnTo>
                  <a:lnTo>
                    <a:pt x="201" y="18"/>
                  </a:lnTo>
                  <a:lnTo>
                    <a:pt x="199" y="16"/>
                  </a:lnTo>
                  <a:lnTo>
                    <a:pt x="199" y="13"/>
                  </a:lnTo>
                  <a:lnTo>
                    <a:pt x="196" y="13"/>
                  </a:lnTo>
                  <a:lnTo>
                    <a:pt x="193" y="13"/>
                  </a:lnTo>
                  <a:lnTo>
                    <a:pt x="194" y="12"/>
                  </a:lnTo>
                  <a:lnTo>
                    <a:pt x="196" y="8"/>
                  </a:lnTo>
                  <a:lnTo>
                    <a:pt x="196" y="5"/>
                  </a:lnTo>
                  <a:lnTo>
                    <a:pt x="194" y="2"/>
                  </a:lnTo>
                  <a:lnTo>
                    <a:pt x="191" y="2"/>
                  </a:lnTo>
                  <a:lnTo>
                    <a:pt x="190" y="2"/>
                  </a:lnTo>
                  <a:lnTo>
                    <a:pt x="188" y="0"/>
                  </a:lnTo>
                  <a:lnTo>
                    <a:pt x="187" y="0"/>
                  </a:lnTo>
                  <a:lnTo>
                    <a:pt x="187" y="4"/>
                  </a:lnTo>
                  <a:lnTo>
                    <a:pt x="185" y="7"/>
                  </a:lnTo>
                  <a:lnTo>
                    <a:pt x="179" y="12"/>
                  </a:lnTo>
                  <a:lnTo>
                    <a:pt x="174" y="13"/>
                  </a:lnTo>
                  <a:lnTo>
                    <a:pt x="167" y="15"/>
                  </a:lnTo>
                  <a:lnTo>
                    <a:pt x="166" y="15"/>
                  </a:lnTo>
                  <a:lnTo>
                    <a:pt x="161" y="15"/>
                  </a:lnTo>
                  <a:lnTo>
                    <a:pt x="156" y="18"/>
                  </a:lnTo>
                  <a:lnTo>
                    <a:pt x="151" y="20"/>
                  </a:lnTo>
                  <a:lnTo>
                    <a:pt x="151" y="20"/>
                  </a:lnTo>
                  <a:lnTo>
                    <a:pt x="145" y="20"/>
                  </a:lnTo>
                  <a:lnTo>
                    <a:pt x="140" y="20"/>
                  </a:lnTo>
                  <a:lnTo>
                    <a:pt x="136" y="18"/>
                  </a:lnTo>
                  <a:lnTo>
                    <a:pt x="131" y="16"/>
                  </a:lnTo>
                  <a:lnTo>
                    <a:pt x="128" y="16"/>
                  </a:lnTo>
                  <a:lnTo>
                    <a:pt x="129" y="20"/>
                  </a:lnTo>
                  <a:lnTo>
                    <a:pt x="132" y="21"/>
                  </a:lnTo>
                  <a:lnTo>
                    <a:pt x="134" y="23"/>
                  </a:lnTo>
                  <a:lnTo>
                    <a:pt x="136" y="26"/>
                  </a:lnTo>
                  <a:lnTo>
                    <a:pt x="132" y="32"/>
                  </a:lnTo>
                  <a:lnTo>
                    <a:pt x="132" y="34"/>
                  </a:lnTo>
                  <a:lnTo>
                    <a:pt x="134" y="36"/>
                  </a:lnTo>
                  <a:lnTo>
                    <a:pt x="132" y="40"/>
                  </a:lnTo>
                  <a:lnTo>
                    <a:pt x="139" y="42"/>
                  </a:lnTo>
                  <a:lnTo>
                    <a:pt x="144" y="42"/>
                  </a:lnTo>
                  <a:lnTo>
                    <a:pt x="148" y="42"/>
                  </a:lnTo>
                  <a:lnTo>
                    <a:pt x="148" y="45"/>
                  </a:lnTo>
                  <a:lnTo>
                    <a:pt x="145" y="47"/>
                  </a:lnTo>
                  <a:lnTo>
                    <a:pt x="139" y="48"/>
                  </a:lnTo>
                  <a:lnTo>
                    <a:pt x="137" y="48"/>
                  </a:lnTo>
                  <a:lnTo>
                    <a:pt x="136" y="50"/>
                  </a:lnTo>
                  <a:lnTo>
                    <a:pt x="134" y="55"/>
                  </a:lnTo>
                  <a:lnTo>
                    <a:pt x="128" y="58"/>
                  </a:lnTo>
                  <a:lnTo>
                    <a:pt x="124" y="61"/>
                  </a:lnTo>
                  <a:lnTo>
                    <a:pt x="120" y="64"/>
                  </a:lnTo>
                  <a:lnTo>
                    <a:pt x="116" y="67"/>
                  </a:lnTo>
                  <a:lnTo>
                    <a:pt x="112" y="67"/>
                  </a:lnTo>
                  <a:lnTo>
                    <a:pt x="108" y="67"/>
                  </a:lnTo>
                  <a:lnTo>
                    <a:pt x="102" y="63"/>
                  </a:lnTo>
                  <a:lnTo>
                    <a:pt x="97" y="59"/>
                  </a:lnTo>
                  <a:lnTo>
                    <a:pt x="93" y="59"/>
                  </a:lnTo>
                  <a:lnTo>
                    <a:pt x="93" y="56"/>
                  </a:lnTo>
                  <a:lnTo>
                    <a:pt x="93" y="53"/>
                  </a:lnTo>
                  <a:lnTo>
                    <a:pt x="91" y="50"/>
                  </a:lnTo>
                  <a:lnTo>
                    <a:pt x="89" y="48"/>
                  </a:lnTo>
                  <a:lnTo>
                    <a:pt x="86" y="48"/>
                  </a:lnTo>
                  <a:lnTo>
                    <a:pt x="83" y="51"/>
                  </a:lnTo>
                  <a:lnTo>
                    <a:pt x="81" y="51"/>
                  </a:lnTo>
                  <a:lnTo>
                    <a:pt x="80" y="51"/>
                  </a:lnTo>
                  <a:lnTo>
                    <a:pt x="77" y="51"/>
                  </a:lnTo>
                  <a:lnTo>
                    <a:pt x="75" y="53"/>
                  </a:lnTo>
                  <a:lnTo>
                    <a:pt x="59" y="53"/>
                  </a:lnTo>
                  <a:lnTo>
                    <a:pt x="59" y="58"/>
                  </a:lnTo>
                  <a:lnTo>
                    <a:pt x="59" y="61"/>
                  </a:lnTo>
                  <a:lnTo>
                    <a:pt x="65" y="63"/>
                  </a:lnTo>
                  <a:lnTo>
                    <a:pt x="67" y="66"/>
                  </a:lnTo>
                  <a:lnTo>
                    <a:pt x="65" y="67"/>
                  </a:lnTo>
                  <a:lnTo>
                    <a:pt x="67" y="69"/>
                  </a:lnTo>
                  <a:lnTo>
                    <a:pt x="67" y="72"/>
                  </a:lnTo>
                  <a:lnTo>
                    <a:pt x="64" y="69"/>
                  </a:lnTo>
                  <a:lnTo>
                    <a:pt x="54" y="72"/>
                  </a:lnTo>
                  <a:lnTo>
                    <a:pt x="54" y="80"/>
                  </a:lnTo>
                  <a:lnTo>
                    <a:pt x="56" y="83"/>
                  </a:lnTo>
                  <a:lnTo>
                    <a:pt x="62" y="88"/>
                  </a:lnTo>
                  <a:lnTo>
                    <a:pt x="65" y="93"/>
                  </a:lnTo>
                  <a:lnTo>
                    <a:pt x="65" y="98"/>
                  </a:lnTo>
                  <a:lnTo>
                    <a:pt x="65" y="101"/>
                  </a:lnTo>
                  <a:lnTo>
                    <a:pt x="57" y="130"/>
                  </a:lnTo>
                  <a:lnTo>
                    <a:pt x="54" y="138"/>
                  </a:lnTo>
                  <a:lnTo>
                    <a:pt x="54" y="139"/>
                  </a:lnTo>
                  <a:lnTo>
                    <a:pt x="54" y="141"/>
                  </a:lnTo>
                  <a:lnTo>
                    <a:pt x="51" y="141"/>
                  </a:lnTo>
                  <a:lnTo>
                    <a:pt x="51" y="139"/>
                  </a:lnTo>
                  <a:lnTo>
                    <a:pt x="48" y="138"/>
                  </a:lnTo>
                  <a:lnTo>
                    <a:pt x="46" y="138"/>
                  </a:lnTo>
                  <a:lnTo>
                    <a:pt x="45" y="138"/>
                  </a:lnTo>
                  <a:lnTo>
                    <a:pt x="43" y="138"/>
                  </a:lnTo>
                  <a:lnTo>
                    <a:pt x="42" y="139"/>
                  </a:lnTo>
                  <a:lnTo>
                    <a:pt x="32" y="142"/>
                  </a:lnTo>
                  <a:lnTo>
                    <a:pt x="26" y="144"/>
                  </a:lnTo>
                  <a:lnTo>
                    <a:pt x="24" y="146"/>
                  </a:lnTo>
                  <a:lnTo>
                    <a:pt x="22" y="146"/>
                  </a:lnTo>
                  <a:lnTo>
                    <a:pt x="19" y="149"/>
                  </a:lnTo>
                  <a:lnTo>
                    <a:pt x="16" y="150"/>
                  </a:lnTo>
                  <a:lnTo>
                    <a:pt x="13" y="152"/>
                  </a:lnTo>
                  <a:lnTo>
                    <a:pt x="13" y="157"/>
                  </a:lnTo>
                  <a:lnTo>
                    <a:pt x="11" y="158"/>
                  </a:lnTo>
                  <a:lnTo>
                    <a:pt x="13" y="160"/>
                  </a:lnTo>
                  <a:lnTo>
                    <a:pt x="8" y="165"/>
                  </a:lnTo>
                  <a:lnTo>
                    <a:pt x="10" y="169"/>
                  </a:lnTo>
                  <a:lnTo>
                    <a:pt x="11" y="171"/>
                  </a:lnTo>
                  <a:lnTo>
                    <a:pt x="10" y="174"/>
                  </a:lnTo>
                  <a:lnTo>
                    <a:pt x="6" y="173"/>
                  </a:lnTo>
                  <a:lnTo>
                    <a:pt x="3" y="176"/>
                  </a:lnTo>
                  <a:lnTo>
                    <a:pt x="3" y="179"/>
                  </a:lnTo>
                  <a:lnTo>
                    <a:pt x="2" y="181"/>
                  </a:lnTo>
                  <a:lnTo>
                    <a:pt x="2" y="182"/>
                  </a:lnTo>
                  <a:lnTo>
                    <a:pt x="2" y="185"/>
                  </a:lnTo>
                  <a:lnTo>
                    <a:pt x="0" y="189"/>
                  </a:lnTo>
                  <a:lnTo>
                    <a:pt x="2" y="190"/>
                  </a:lnTo>
                  <a:lnTo>
                    <a:pt x="2" y="192"/>
                  </a:lnTo>
                  <a:lnTo>
                    <a:pt x="5" y="197"/>
                  </a:lnTo>
                  <a:lnTo>
                    <a:pt x="11" y="208"/>
                  </a:lnTo>
                  <a:lnTo>
                    <a:pt x="8" y="213"/>
                  </a:lnTo>
                  <a:lnTo>
                    <a:pt x="16" y="211"/>
                  </a:lnTo>
                  <a:lnTo>
                    <a:pt x="21" y="213"/>
                  </a:lnTo>
                  <a:lnTo>
                    <a:pt x="24" y="216"/>
                  </a:lnTo>
                  <a:lnTo>
                    <a:pt x="26" y="221"/>
                  </a:lnTo>
                  <a:lnTo>
                    <a:pt x="30" y="221"/>
                  </a:lnTo>
                  <a:lnTo>
                    <a:pt x="38" y="221"/>
                  </a:lnTo>
                  <a:lnTo>
                    <a:pt x="45" y="216"/>
                  </a:lnTo>
                  <a:lnTo>
                    <a:pt x="49" y="213"/>
                  </a:lnTo>
                  <a:lnTo>
                    <a:pt x="51" y="214"/>
                  </a:lnTo>
                  <a:lnTo>
                    <a:pt x="49" y="217"/>
                  </a:lnTo>
                  <a:lnTo>
                    <a:pt x="49" y="219"/>
                  </a:lnTo>
                  <a:lnTo>
                    <a:pt x="48" y="224"/>
                  </a:lnTo>
                  <a:lnTo>
                    <a:pt x="49" y="232"/>
                  </a:lnTo>
                  <a:lnTo>
                    <a:pt x="49" y="235"/>
                  </a:lnTo>
                  <a:lnTo>
                    <a:pt x="51" y="236"/>
                  </a:lnTo>
                  <a:lnTo>
                    <a:pt x="54" y="236"/>
                  </a:lnTo>
                  <a:lnTo>
                    <a:pt x="57" y="235"/>
                  </a:lnTo>
                  <a:lnTo>
                    <a:pt x="59" y="235"/>
                  </a:lnTo>
                  <a:lnTo>
                    <a:pt x="61" y="235"/>
                  </a:lnTo>
                  <a:lnTo>
                    <a:pt x="62" y="235"/>
                  </a:lnTo>
                  <a:lnTo>
                    <a:pt x="64" y="236"/>
                  </a:lnTo>
                  <a:lnTo>
                    <a:pt x="72" y="236"/>
                  </a:lnTo>
                  <a:lnTo>
                    <a:pt x="77" y="236"/>
                  </a:lnTo>
                  <a:lnTo>
                    <a:pt x="80" y="233"/>
                  </a:lnTo>
                  <a:lnTo>
                    <a:pt x="83" y="233"/>
                  </a:lnTo>
                  <a:lnTo>
                    <a:pt x="86" y="232"/>
                  </a:lnTo>
                  <a:lnTo>
                    <a:pt x="89" y="232"/>
                  </a:lnTo>
                  <a:lnTo>
                    <a:pt x="93" y="230"/>
                  </a:lnTo>
                  <a:lnTo>
                    <a:pt x="96" y="224"/>
                  </a:lnTo>
                  <a:lnTo>
                    <a:pt x="102" y="219"/>
                  </a:lnTo>
                  <a:lnTo>
                    <a:pt x="107" y="219"/>
                  </a:lnTo>
                  <a:lnTo>
                    <a:pt x="112" y="217"/>
                  </a:lnTo>
                  <a:lnTo>
                    <a:pt x="115" y="217"/>
                  </a:lnTo>
                  <a:lnTo>
                    <a:pt x="116" y="219"/>
                  </a:lnTo>
                  <a:lnTo>
                    <a:pt x="120" y="217"/>
                  </a:lnTo>
                  <a:lnTo>
                    <a:pt x="121" y="217"/>
                  </a:lnTo>
                  <a:lnTo>
                    <a:pt x="121" y="221"/>
                  </a:lnTo>
                  <a:lnTo>
                    <a:pt x="123" y="227"/>
                  </a:lnTo>
                  <a:lnTo>
                    <a:pt x="121" y="230"/>
                  </a:lnTo>
                  <a:lnTo>
                    <a:pt x="123" y="236"/>
                  </a:lnTo>
                  <a:lnTo>
                    <a:pt x="121" y="240"/>
                  </a:lnTo>
                  <a:lnTo>
                    <a:pt x="124" y="244"/>
                  </a:lnTo>
                  <a:lnTo>
                    <a:pt x="128" y="246"/>
                  </a:lnTo>
                  <a:lnTo>
                    <a:pt x="128" y="251"/>
                  </a:lnTo>
                  <a:lnTo>
                    <a:pt x="131" y="252"/>
                  </a:lnTo>
                  <a:lnTo>
                    <a:pt x="136" y="256"/>
                  </a:lnTo>
                  <a:lnTo>
                    <a:pt x="139" y="257"/>
                  </a:lnTo>
                  <a:lnTo>
                    <a:pt x="140" y="257"/>
                  </a:lnTo>
                  <a:lnTo>
                    <a:pt x="147" y="256"/>
                  </a:lnTo>
                  <a:lnTo>
                    <a:pt x="151" y="260"/>
                  </a:lnTo>
                  <a:lnTo>
                    <a:pt x="155" y="259"/>
                  </a:lnTo>
                  <a:lnTo>
                    <a:pt x="159" y="265"/>
                  </a:lnTo>
                  <a:lnTo>
                    <a:pt x="163" y="264"/>
                  </a:lnTo>
                  <a:lnTo>
                    <a:pt x="167" y="267"/>
                  </a:lnTo>
                  <a:lnTo>
                    <a:pt x="172" y="268"/>
                  </a:lnTo>
                  <a:lnTo>
                    <a:pt x="172" y="272"/>
                  </a:lnTo>
                  <a:lnTo>
                    <a:pt x="175" y="273"/>
                  </a:lnTo>
                  <a:lnTo>
                    <a:pt x="179" y="275"/>
                  </a:lnTo>
                  <a:lnTo>
                    <a:pt x="187" y="273"/>
                  </a:lnTo>
                  <a:lnTo>
                    <a:pt x="193" y="276"/>
                  </a:lnTo>
                  <a:lnTo>
                    <a:pt x="194" y="280"/>
                  </a:lnTo>
                  <a:lnTo>
                    <a:pt x="193" y="286"/>
                  </a:lnTo>
                  <a:lnTo>
                    <a:pt x="194" y="291"/>
                  </a:lnTo>
                  <a:lnTo>
                    <a:pt x="193" y="294"/>
                  </a:lnTo>
                  <a:lnTo>
                    <a:pt x="198" y="303"/>
                  </a:lnTo>
                  <a:lnTo>
                    <a:pt x="198" y="310"/>
                  </a:lnTo>
                  <a:lnTo>
                    <a:pt x="223" y="310"/>
                  </a:lnTo>
                  <a:lnTo>
                    <a:pt x="223" y="319"/>
                  </a:lnTo>
                  <a:lnTo>
                    <a:pt x="223" y="324"/>
                  </a:lnTo>
                  <a:lnTo>
                    <a:pt x="231" y="326"/>
                  </a:lnTo>
                  <a:lnTo>
                    <a:pt x="238" y="340"/>
                  </a:lnTo>
                  <a:lnTo>
                    <a:pt x="238" y="347"/>
                  </a:lnTo>
                  <a:lnTo>
                    <a:pt x="231" y="361"/>
                  </a:lnTo>
                  <a:lnTo>
                    <a:pt x="231" y="362"/>
                  </a:lnTo>
                  <a:lnTo>
                    <a:pt x="230" y="364"/>
                  </a:lnTo>
                  <a:lnTo>
                    <a:pt x="231" y="366"/>
                  </a:lnTo>
                  <a:lnTo>
                    <a:pt x="231" y="369"/>
                  </a:lnTo>
                  <a:lnTo>
                    <a:pt x="234" y="372"/>
                  </a:lnTo>
                  <a:lnTo>
                    <a:pt x="234" y="377"/>
                  </a:lnTo>
                  <a:lnTo>
                    <a:pt x="238" y="380"/>
                  </a:lnTo>
                  <a:lnTo>
                    <a:pt x="236" y="390"/>
                  </a:lnTo>
                  <a:lnTo>
                    <a:pt x="236" y="393"/>
                  </a:lnTo>
                  <a:lnTo>
                    <a:pt x="236" y="396"/>
                  </a:lnTo>
                  <a:lnTo>
                    <a:pt x="236" y="399"/>
                  </a:lnTo>
                  <a:lnTo>
                    <a:pt x="242" y="398"/>
                  </a:lnTo>
                  <a:lnTo>
                    <a:pt x="244" y="399"/>
                  </a:lnTo>
                  <a:lnTo>
                    <a:pt x="250" y="399"/>
                  </a:lnTo>
                  <a:lnTo>
                    <a:pt x="255" y="401"/>
                  </a:lnTo>
                  <a:lnTo>
                    <a:pt x="261" y="398"/>
                  </a:lnTo>
                  <a:lnTo>
                    <a:pt x="265" y="401"/>
                  </a:lnTo>
                  <a:lnTo>
                    <a:pt x="266" y="401"/>
                  </a:lnTo>
                  <a:lnTo>
                    <a:pt x="268" y="404"/>
                  </a:lnTo>
                  <a:lnTo>
                    <a:pt x="271" y="420"/>
                  </a:lnTo>
                  <a:lnTo>
                    <a:pt x="274" y="425"/>
                  </a:lnTo>
                  <a:lnTo>
                    <a:pt x="276" y="425"/>
                  </a:lnTo>
                  <a:lnTo>
                    <a:pt x="282" y="423"/>
                  </a:lnTo>
                  <a:lnTo>
                    <a:pt x="285" y="423"/>
                  </a:lnTo>
                  <a:lnTo>
                    <a:pt x="287" y="426"/>
                  </a:lnTo>
                  <a:lnTo>
                    <a:pt x="288" y="426"/>
                  </a:lnTo>
                  <a:lnTo>
                    <a:pt x="288" y="428"/>
                  </a:lnTo>
                  <a:lnTo>
                    <a:pt x="287" y="441"/>
                  </a:lnTo>
                  <a:lnTo>
                    <a:pt x="287" y="442"/>
                  </a:lnTo>
                  <a:lnTo>
                    <a:pt x="287" y="444"/>
                  </a:lnTo>
                  <a:lnTo>
                    <a:pt x="287" y="445"/>
                  </a:lnTo>
                  <a:lnTo>
                    <a:pt x="287" y="447"/>
                  </a:lnTo>
                  <a:lnTo>
                    <a:pt x="285" y="449"/>
                  </a:lnTo>
                  <a:lnTo>
                    <a:pt x="288" y="447"/>
                  </a:lnTo>
                  <a:lnTo>
                    <a:pt x="295" y="447"/>
                  </a:lnTo>
                  <a:lnTo>
                    <a:pt x="295" y="450"/>
                  </a:lnTo>
                  <a:lnTo>
                    <a:pt x="298" y="457"/>
                  </a:lnTo>
                  <a:lnTo>
                    <a:pt x="298" y="461"/>
                  </a:lnTo>
                  <a:lnTo>
                    <a:pt x="298" y="466"/>
                  </a:lnTo>
                  <a:lnTo>
                    <a:pt x="298" y="473"/>
                  </a:lnTo>
                  <a:lnTo>
                    <a:pt x="298" y="474"/>
                  </a:lnTo>
                  <a:lnTo>
                    <a:pt x="295" y="474"/>
                  </a:lnTo>
                  <a:lnTo>
                    <a:pt x="292" y="476"/>
                  </a:lnTo>
                  <a:lnTo>
                    <a:pt x="292" y="477"/>
                  </a:lnTo>
                  <a:lnTo>
                    <a:pt x="288" y="479"/>
                  </a:lnTo>
                  <a:lnTo>
                    <a:pt x="288" y="477"/>
                  </a:lnTo>
                  <a:lnTo>
                    <a:pt x="282" y="482"/>
                  </a:lnTo>
                  <a:lnTo>
                    <a:pt x="281" y="484"/>
                  </a:lnTo>
                  <a:lnTo>
                    <a:pt x="279" y="484"/>
                  </a:lnTo>
                  <a:lnTo>
                    <a:pt x="274" y="488"/>
                  </a:lnTo>
                  <a:lnTo>
                    <a:pt x="273" y="488"/>
                  </a:lnTo>
                  <a:lnTo>
                    <a:pt x="273" y="493"/>
                  </a:lnTo>
                  <a:lnTo>
                    <a:pt x="269" y="493"/>
                  </a:lnTo>
                  <a:lnTo>
                    <a:pt x="268" y="493"/>
                  </a:lnTo>
                  <a:lnTo>
                    <a:pt x="265" y="498"/>
                  </a:lnTo>
                  <a:lnTo>
                    <a:pt x="263" y="501"/>
                  </a:lnTo>
                  <a:lnTo>
                    <a:pt x="263" y="503"/>
                  </a:lnTo>
                  <a:lnTo>
                    <a:pt x="261" y="504"/>
                  </a:lnTo>
                  <a:lnTo>
                    <a:pt x="260" y="506"/>
                  </a:lnTo>
                  <a:lnTo>
                    <a:pt x="257" y="511"/>
                  </a:lnTo>
                  <a:lnTo>
                    <a:pt x="255" y="514"/>
                  </a:lnTo>
                  <a:lnTo>
                    <a:pt x="253" y="517"/>
                  </a:lnTo>
                  <a:lnTo>
                    <a:pt x="253" y="519"/>
                  </a:lnTo>
                  <a:lnTo>
                    <a:pt x="250" y="520"/>
                  </a:lnTo>
                  <a:lnTo>
                    <a:pt x="250" y="522"/>
                  </a:lnTo>
                  <a:lnTo>
                    <a:pt x="252" y="522"/>
                  </a:lnTo>
                  <a:lnTo>
                    <a:pt x="253" y="522"/>
                  </a:lnTo>
                  <a:lnTo>
                    <a:pt x="260" y="520"/>
                  </a:lnTo>
                  <a:lnTo>
                    <a:pt x="263" y="522"/>
                  </a:lnTo>
                  <a:lnTo>
                    <a:pt x="266" y="527"/>
                  </a:lnTo>
                  <a:lnTo>
                    <a:pt x="269" y="528"/>
                  </a:lnTo>
                  <a:lnTo>
                    <a:pt x="271" y="532"/>
                  </a:lnTo>
                  <a:lnTo>
                    <a:pt x="274" y="538"/>
                  </a:lnTo>
                  <a:lnTo>
                    <a:pt x="276" y="538"/>
                  </a:lnTo>
                  <a:lnTo>
                    <a:pt x="279" y="535"/>
                  </a:lnTo>
                  <a:lnTo>
                    <a:pt x="281" y="535"/>
                  </a:lnTo>
                  <a:lnTo>
                    <a:pt x="284" y="539"/>
                  </a:lnTo>
                  <a:lnTo>
                    <a:pt x="287" y="541"/>
                  </a:lnTo>
                  <a:lnTo>
                    <a:pt x="290" y="543"/>
                  </a:lnTo>
                  <a:lnTo>
                    <a:pt x="293" y="546"/>
                  </a:lnTo>
                  <a:lnTo>
                    <a:pt x="295" y="549"/>
                  </a:lnTo>
                  <a:lnTo>
                    <a:pt x="296" y="549"/>
                  </a:lnTo>
                  <a:lnTo>
                    <a:pt x="303" y="551"/>
                  </a:lnTo>
                  <a:lnTo>
                    <a:pt x="306" y="555"/>
                  </a:lnTo>
                  <a:lnTo>
                    <a:pt x="309" y="560"/>
                  </a:lnTo>
                  <a:lnTo>
                    <a:pt x="312" y="562"/>
                  </a:lnTo>
                  <a:lnTo>
                    <a:pt x="311" y="567"/>
                  </a:lnTo>
                  <a:lnTo>
                    <a:pt x="309" y="570"/>
                  </a:lnTo>
                  <a:lnTo>
                    <a:pt x="311" y="575"/>
                  </a:lnTo>
                  <a:lnTo>
                    <a:pt x="311" y="575"/>
                  </a:lnTo>
                  <a:lnTo>
                    <a:pt x="311" y="576"/>
                  </a:lnTo>
                  <a:lnTo>
                    <a:pt x="312" y="578"/>
                  </a:lnTo>
                  <a:lnTo>
                    <a:pt x="314" y="579"/>
                  </a:lnTo>
                  <a:lnTo>
                    <a:pt x="319" y="575"/>
                  </a:lnTo>
                  <a:lnTo>
                    <a:pt x="320" y="570"/>
                  </a:lnTo>
                  <a:lnTo>
                    <a:pt x="324" y="560"/>
                  </a:lnTo>
                  <a:lnTo>
                    <a:pt x="325" y="554"/>
                  </a:lnTo>
                  <a:lnTo>
                    <a:pt x="327" y="552"/>
                  </a:lnTo>
                  <a:lnTo>
                    <a:pt x="325" y="551"/>
                  </a:lnTo>
                  <a:lnTo>
                    <a:pt x="324" y="547"/>
                  </a:lnTo>
                  <a:lnTo>
                    <a:pt x="324" y="544"/>
                  </a:lnTo>
                  <a:lnTo>
                    <a:pt x="325" y="544"/>
                  </a:lnTo>
                  <a:lnTo>
                    <a:pt x="327" y="541"/>
                  </a:lnTo>
                  <a:lnTo>
                    <a:pt x="328" y="539"/>
                  </a:lnTo>
                  <a:lnTo>
                    <a:pt x="328" y="538"/>
                  </a:lnTo>
                  <a:lnTo>
                    <a:pt x="330" y="538"/>
                  </a:lnTo>
                  <a:lnTo>
                    <a:pt x="332" y="538"/>
                  </a:lnTo>
                  <a:lnTo>
                    <a:pt x="335" y="536"/>
                  </a:lnTo>
                  <a:lnTo>
                    <a:pt x="335" y="533"/>
                  </a:lnTo>
                  <a:lnTo>
                    <a:pt x="335" y="532"/>
                  </a:lnTo>
                  <a:lnTo>
                    <a:pt x="335" y="528"/>
                  </a:lnTo>
                  <a:lnTo>
                    <a:pt x="336" y="528"/>
                  </a:lnTo>
                  <a:lnTo>
                    <a:pt x="338" y="528"/>
                  </a:lnTo>
                  <a:lnTo>
                    <a:pt x="339" y="525"/>
                  </a:lnTo>
                  <a:lnTo>
                    <a:pt x="338" y="524"/>
                  </a:lnTo>
                  <a:lnTo>
                    <a:pt x="336" y="522"/>
                  </a:lnTo>
                  <a:lnTo>
                    <a:pt x="336" y="517"/>
                  </a:lnTo>
                  <a:lnTo>
                    <a:pt x="336" y="516"/>
                  </a:lnTo>
                  <a:lnTo>
                    <a:pt x="336" y="516"/>
                  </a:lnTo>
                  <a:lnTo>
                    <a:pt x="338" y="519"/>
                  </a:lnTo>
                  <a:lnTo>
                    <a:pt x="343" y="524"/>
                  </a:lnTo>
                  <a:lnTo>
                    <a:pt x="343" y="524"/>
                  </a:lnTo>
                  <a:lnTo>
                    <a:pt x="344" y="522"/>
                  </a:lnTo>
                  <a:lnTo>
                    <a:pt x="346" y="524"/>
                  </a:lnTo>
                  <a:lnTo>
                    <a:pt x="346" y="525"/>
                  </a:lnTo>
                  <a:lnTo>
                    <a:pt x="344" y="527"/>
                  </a:lnTo>
                  <a:lnTo>
                    <a:pt x="344" y="532"/>
                  </a:lnTo>
                  <a:lnTo>
                    <a:pt x="339" y="536"/>
                  </a:lnTo>
                  <a:lnTo>
                    <a:pt x="338" y="536"/>
                  </a:lnTo>
                  <a:lnTo>
                    <a:pt x="336" y="539"/>
                  </a:lnTo>
                  <a:lnTo>
                    <a:pt x="336" y="543"/>
                  </a:lnTo>
                  <a:lnTo>
                    <a:pt x="335" y="541"/>
                  </a:lnTo>
                  <a:lnTo>
                    <a:pt x="332" y="543"/>
                  </a:lnTo>
                  <a:lnTo>
                    <a:pt x="330" y="546"/>
                  </a:lnTo>
                  <a:lnTo>
                    <a:pt x="330" y="547"/>
                  </a:lnTo>
                  <a:lnTo>
                    <a:pt x="327" y="547"/>
                  </a:lnTo>
                  <a:lnTo>
                    <a:pt x="327" y="547"/>
                  </a:lnTo>
                  <a:lnTo>
                    <a:pt x="327" y="549"/>
                  </a:lnTo>
                  <a:lnTo>
                    <a:pt x="328" y="551"/>
                  </a:lnTo>
                  <a:lnTo>
                    <a:pt x="338" y="544"/>
                  </a:lnTo>
                  <a:lnTo>
                    <a:pt x="343" y="538"/>
                  </a:lnTo>
                  <a:lnTo>
                    <a:pt x="349" y="527"/>
                  </a:lnTo>
                  <a:lnTo>
                    <a:pt x="352" y="522"/>
                  </a:lnTo>
                  <a:lnTo>
                    <a:pt x="354" y="514"/>
                  </a:lnTo>
                  <a:lnTo>
                    <a:pt x="360" y="503"/>
                  </a:lnTo>
                  <a:lnTo>
                    <a:pt x="367" y="495"/>
                  </a:lnTo>
                  <a:lnTo>
                    <a:pt x="368" y="492"/>
                  </a:lnTo>
                  <a:lnTo>
                    <a:pt x="367" y="492"/>
                  </a:lnTo>
                  <a:lnTo>
                    <a:pt x="368" y="490"/>
                  </a:lnTo>
                  <a:lnTo>
                    <a:pt x="368" y="488"/>
                  </a:lnTo>
                  <a:lnTo>
                    <a:pt x="370" y="485"/>
                  </a:lnTo>
                  <a:lnTo>
                    <a:pt x="371" y="485"/>
                  </a:lnTo>
                  <a:lnTo>
                    <a:pt x="371" y="482"/>
                  </a:lnTo>
                  <a:lnTo>
                    <a:pt x="371" y="480"/>
                  </a:lnTo>
                  <a:lnTo>
                    <a:pt x="371" y="480"/>
                  </a:lnTo>
                  <a:lnTo>
                    <a:pt x="370" y="479"/>
                  </a:lnTo>
                  <a:lnTo>
                    <a:pt x="370" y="476"/>
                  </a:lnTo>
                  <a:lnTo>
                    <a:pt x="368" y="473"/>
                  </a:lnTo>
                  <a:lnTo>
                    <a:pt x="368" y="471"/>
                  </a:lnTo>
                  <a:lnTo>
                    <a:pt x="368" y="469"/>
                  </a:lnTo>
                  <a:lnTo>
                    <a:pt x="368" y="466"/>
                  </a:lnTo>
                  <a:lnTo>
                    <a:pt x="367" y="463"/>
                  </a:lnTo>
                  <a:lnTo>
                    <a:pt x="365" y="458"/>
                  </a:lnTo>
                  <a:lnTo>
                    <a:pt x="367" y="458"/>
                  </a:lnTo>
                  <a:lnTo>
                    <a:pt x="370" y="457"/>
                  </a:lnTo>
                  <a:lnTo>
                    <a:pt x="368" y="455"/>
                  </a:lnTo>
                  <a:lnTo>
                    <a:pt x="367" y="453"/>
                  </a:lnTo>
                  <a:lnTo>
                    <a:pt x="370" y="453"/>
                  </a:lnTo>
                  <a:lnTo>
                    <a:pt x="371" y="450"/>
                  </a:lnTo>
                  <a:lnTo>
                    <a:pt x="367" y="449"/>
                  </a:lnTo>
                  <a:lnTo>
                    <a:pt x="370" y="447"/>
                  </a:lnTo>
                  <a:lnTo>
                    <a:pt x="371" y="445"/>
                  </a:lnTo>
                  <a:lnTo>
                    <a:pt x="373" y="445"/>
                  </a:lnTo>
                  <a:lnTo>
                    <a:pt x="378" y="442"/>
                  </a:lnTo>
                  <a:lnTo>
                    <a:pt x="381" y="441"/>
                  </a:lnTo>
                  <a:lnTo>
                    <a:pt x="381" y="439"/>
                  </a:lnTo>
                  <a:lnTo>
                    <a:pt x="384" y="436"/>
                  </a:lnTo>
                  <a:lnTo>
                    <a:pt x="389" y="433"/>
                  </a:lnTo>
                  <a:lnTo>
                    <a:pt x="394" y="426"/>
                  </a:lnTo>
                  <a:lnTo>
                    <a:pt x="398" y="426"/>
                  </a:lnTo>
                  <a:lnTo>
                    <a:pt x="402" y="423"/>
                  </a:lnTo>
                  <a:lnTo>
                    <a:pt x="405" y="420"/>
                  </a:lnTo>
                  <a:lnTo>
                    <a:pt x="408" y="420"/>
                  </a:lnTo>
                  <a:lnTo>
                    <a:pt x="410" y="421"/>
                  </a:lnTo>
                  <a:lnTo>
                    <a:pt x="411" y="423"/>
                  </a:lnTo>
                  <a:lnTo>
                    <a:pt x="411" y="420"/>
                  </a:lnTo>
                  <a:lnTo>
                    <a:pt x="414" y="417"/>
                  </a:lnTo>
                  <a:lnTo>
                    <a:pt x="419" y="413"/>
                  </a:lnTo>
                  <a:lnTo>
                    <a:pt x="422" y="412"/>
                  </a:lnTo>
                  <a:lnTo>
                    <a:pt x="422" y="412"/>
                  </a:lnTo>
                  <a:lnTo>
                    <a:pt x="421" y="410"/>
                  </a:lnTo>
                  <a:lnTo>
                    <a:pt x="419" y="410"/>
                  </a:lnTo>
                  <a:lnTo>
                    <a:pt x="418" y="409"/>
                  </a:lnTo>
                  <a:lnTo>
                    <a:pt x="421" y="407"/>
                  </a:lnTo>
                  <a:lnTo>
                    <a:pt x="424" y="406"/>
                  </a:lnTo>
                  <a:lnTo>
                    <a:pt x="426" y="406"/>
                  </a:lnTo>
                  <a:lnTo>
                    <a:pt x="429" y="406"/>
                  </a:lnTo>
                  <a:lnTo>
                    <a:pt x="430" y="404"/>
                  </a:lnTo>
                  <a:lnTo>
                    <a:pt x="432" y="404"/>
                  </a:lnTo>
                  <a:lnTo>
                    <a:pt x="432" y="406"/>
                  </a:lnTo>
                  <a:lnTo>
                    <a:pt x="429" y="407"/>
                  </a:lnTo>
                  <a:lnTo>
                    <a:pt x="426" y="409"/>
                  </a:lnTo>
                  <a:lnTo>
                    <a:pt x="424" y="409"/>
                  </a:lnTo>
                  <a:lnTo>
                    <a:pt x="426" y="410"/>
                  </a:lnTo>
                  <a:lnTo>
                    <a:pt x="432" y="409"/>
                  </a:lnTo>
                  <a:lnTo>
                    <a:pt x="438" y="406"/>
                  </a:lnTo>
                  <a:lnTo>
                    <a:pt x="437" y="404"/>
                  </a:lnTo>
                  <a:lnTo>
                    <a:pt x="438" y="402"/>
                  </a:lnTo>
                  <a:lnTo>
                    <a:pt x="440" y="404"/>
                  </a:lnTo>
                  <a:lnTo>
                    <a:pt x="440" y="406"/>
                  </a:lnTo>
                  <a:lnTo>
                    <a:pt x="440" y="407"/>
                  </a:lnTo>
                  <a:lnTo>
                    <a:pt x="445" y="407"/>
                  </a:lnTo>
                  <a:lnTo>
                    <a:pt x="446" y="407"/>
                  </a:lnTo>
                  <a:lnTo>
                    <a:pt x="451" y="407"/>
                  </a:lnTo>
                  <a:lnTo>
                    <a:pt x="456" y="407"/>
                  </a:lnTo>
                  <a:lnTo>
                    <a:pt x="457" y="406"/>
                  </a:lnTo>
                  <a:lnTo>
                    <a:pt x="457" y="404"/>
                  </a:lnTo>
                  <a:lnTo>
                    <a:pt x="457" y="402"/>
                  </a:lnTo>
                  <a:lnTo>
                    <a:pt x="457" y="401"/>
                  </a:lnTo>
                  <a:lnTo>
                    <a:pt x="464" y="398"/>
                  </a:lnTo>
                  <a:lnTo>
                    <a:pt x="470" y="396"/>
                  </a:lnTo>
                  <a:lnTo>
                    <a:pt x="472" y="394"/>
                  </a:lnTo>
                  <a:lnTo>
                    <a:pt x="473" y="391"/>
                  </a:lnTo>
                  <a:lnTo>
                    <a:pt x="472" y="391"/>
                  </a:lnTo>
                  <a:lnTo>
                    <a:pt x="470" y="385"/>
                  </a:lnTo>
                  <a:lnTo>
                    <a:pt x="472" y="382"/>
                  </a:lnTo>
                  <a:lnTo>
                    <a:pt x="473" y="380"/>
                  </a:lnTo>
                  <a:lnTo>
                    <a:pt x="473" y="377"/>
                  </a:lnTo>
                  <a:lnTo>
                    <a:pt x="475" y="375"/>
                  </a:lnTo>
                  <a:lnTo>
                    <a:pt x="478" y="374"/>
                  </a:lnTo>
                  <a:lnTo>
                    <a:pt x="478" y="370"/>
                  </a:lnTo>
                  <a:lnTo>
                    <a:pt x="477" y="370"/>
                  </a:lnTo>
                  <a:lnTo>
                    <a:pt x="481" y="364"/>
                  </a:lnTo>
                  <a:lnTo>
                    <a:pt x="486" y="358"/>
                  </a:lnTo>
                  <a:lnTo>
                    <a:pt x="486" y="354"/>
                  </a:lnTo>
                  <a:lnTo>
                    <a:pt x="486" y="347"/>
                  </a:lnTo>
                  <a:lnTo>
                    <a:pt x="484" y="345"/>
                  </a:lnTo>
                  <a:lnTo>
                    <a:pt x="486" y="339"/>
                  </a:lnTo>
                  <a:lnTo>
                    <a:pt x="488" y="337"/>
                  </a:lnTo>
                  <a:lnTo>
                    <a:pt x="488" y="335"/>
                  </a:lnTo>
                  <a:lnTo>
                    <a:pt x="492" y="332"/>
                  </a:lnTo>
                  <a:lnTo>
                    <a:pt x="492" y="331"/>
                  </a:lnTo>
                  <a:lnTo>
                    <a:pt x="491" y="326"/>
                  </a:lnTo>
                  <a:lnTo>
                    <a:pt x="494" y="319"/>
                  </a:lnTo>
                  <a:lnTo>
                    <a:pt x="494" y="315"/>
                  </a:lnTo>
                  <a:lnTo>
                    <a:pt x="494" y="310"/>
                  </a:lnTo>
                  <a:lnTo>
                    <a:pt x="494" y="308"/>
                  </a:lnTo>
                  <a:lnTo>
                    <a:pt x="496" y="303"/>
                  </a:lnTo>
                  <a:lnTo>
                    <a:pt x="494" y="284"/>
                  </a:lnTo>
                  <a:lnTo>
                    <a:pt x="494" y="281"/>
                  </a:lnTo>
                  <a:lnTo>
                    <a:pt x="494" y="278"/>
                  </a:lnTo>
                  <a:lnTo>
                    <a:pt x="494" y="275"/>
                  </a:lnTo>
                  <a:lnTo>
                    <a:pt x="494" y="276"/>
                  </a:lnTo>
                  <a:lnTo>
                    <a:pt x="491" y="275"/>
                  </a:lnTo>
                  <a:lnTo>
                    <a:pt x="491" y="273"/>
                  </a:lnTo>
                  <a:lnTo>
                    <a:pt x="494" y="270"/>
                  </a:lnTo>
                  <a:lnTo>
                    <a:pt x="492" y="267"/>
                  </a:lnTo>
                  <a:lnTo>
                    <a:pt x="494" y="265"/>
                  </a:lnTo>
                  <a:lnTo>
                    <a:pt x="496" y="265"/>
                  </a:lnTo>
                  <a:lnTo>
                    <a:pt x="496" y="260"/>
                  </a:lnTo>
                  <a:lnTo>
                    <a:pt x="494" y="257"/>
                  </a:lnTo>
                  <a:lnTo>
                    <a:pt x="489" y="256"/>
                  </a:lnTo>
                  <a:lnTo>
                    <a:pt x="491" y="256"/>
                  </a:lnTo>
                  <a:lnTo>
                    <a:pt x="491" y="254"/>
                  </a:lnTo>
                  <a:lnTo>
                    <a:pt x="492" y="256"/>
                  </a:lnTo>
                  <a:lnTo>
                    <a:pt x="494" y="257"/>
                  </a:lnTo>
                  <a:lnTo>
                    <a:pt x="496" y="259"/>
                  </a:lnTo>
                  <a:lnTo>
                    <a:pt x="497" y="256"/>
                  </a:lnTo>
                  <a:lnTo>
                    <a:pt x="499" y="256"/>
                  </a:lnTo>
                  <a:lnTo>
                    <a:pt x="500" y="257"/>
                  </a:lnTo>
                  <a:lnTo>
                    <a:pt x="502" y="257"/>
                  </a:lnTo>
                  <a:lnTo>
                    <a:pt x="500" y="260"/>
                  </a:lnTo>
                  <a:lnTo>
                    <a:pt x="497" y="262"/>
                  </a:lnTo>
                  <a:lnTo>
                    <a:pt x="497" y="264"/>
                  </a:lnTo>
                  <a:lnTo>
                    <a:pt x="499" y="264"/>
                  </a:lnTo>
                  <a:lnTo>
                    <a:pt x="502" y="260"/>
                  </a:lnTo>
                  <a:lnTo>
                    <a:pt x="505" y="259"/>
                  </a:lnTo>
                  <a:lnTo>
                    <a:pt x="510" y="251"/>
                  </a:lnTo>
                  <a:lnTo>
                    <a:pt x="512" y="246"/>
                  </a:lnTo>
                  <a:lnTo>
                    <a:pt x="513" y="243"/>
                  </a:lnTo>
                  <a:lnTo>
                    <a:pt x="515" y="241"/>
                  </a:lnTo>
                  <a:lnTo>
                    <a:pt x="516" y="236"/>
                  </a:lnTo>
                  <a:lnTo>
                    <a:pt x="518" y="232"/>
                  </a:lnTo>
                  <a:lnTo>
                    <a:pt x="526" y="227"/>
                  </a:lnTo>
                  <a:lnTo>
                    <a:pt x="527" y="225"/>
                  </a:lnTo>
                  <a:lnTo>
                    <a:pt x="529" y="224"/>
                  </a:lnTo>
                  <a:lnTo>
                    <a:pt x="531" y="221"/>
                  </a:lnTo>
                  <a:lnTo>
                    <a:pt x="537" y="216"/>
                  </a:lnTo>
                  <a:lnTo>
                    <a:pt x="542" y="208"/>
                  </a:lnTo>
                  <a:lnTo>
                    <a:pt x="543" y="206"/>
                  </a:lnTo>
                  <a:lnTo>
                    <a:pt x="547" y="198"/>
                  </a:lnTo>
                  <a:lnTo>
                    <a:pt x="548" y="195"/>
                  </a:lnTo>
                  <a:lnTo>
                    <a:pt x="550" y="193"/>
                  </a:lnTo>
                  <a:lnTo>
                    <a:pt x="550" y="190"/>
                  </a:lnTo>
                  <a:lnTo>
                    <a:pt x="548" y="187"/>
                  </a:lnTo>
                  <a:lnTo>
                    <a:pt x="548" y="185"/>
                  </a:lnTo>
                  <a:lnTo>
                    <a:pt x="550" y="184"/>
                  </a:ln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82" name="Freeform 1439">
              <a:extLst>
                <a:ext uri="{FF2B5EF4-FFF2-40B4-BE49-F238E27FC236}">
                  <a16:creationId xmlns:a16="http://schemas.microsoft.com/office/drawing/2014/main" id="{4A546A0D-9A67-4E40-98FC-C051EAADF764}"/>
                </a:ext>
              </a:extLst>
            </p:cNvPr>
            <p:cNvSpPr>
              <a:spLocks/>
            </p:cNvSpPr>
            <p:nvPr/>
          </p:nvSpPr>
          <p:spPr bwMode="auto">
            <a:xfrm>
              <a:off x="359267" y="2697832"/>
              <a:ext cx="292159" cy="260912"/>
            </a:xfrm>
            <a:custGeom>
              <a:avLst/>
              <a:gdLst>
                <a:gd name="T0" fmla="*/ 13 w 187"/>
                <a:gd name="T1" fmla="*/ 16 h 167"/>
                <a:gd name="T2" fmla="*/ 2 w 187"/>
                <a:gd name="T3" fmla="*/ 29 h 167"/>
                <a:gd name="T4" fmla="*/ 0 w 187"/>
                <a:gd name="T5" fmla="*/ 43 h 167"/>
                <a:gd name="T6" fmla="*/ 10 w 187"/>
                <a:gd name="T7" fmla="*/ 54 h 167"/>
                <a:gd name="T8" fmla="*/ 11 w 187"/>
                <a:gd name="T9" fmla="*/ 65 h 167"/>
                <a:gd name="T10" fmla="*/ 18 w 187"/>
                <a:gd name="T11" fmla="*/ 73 h 167"/>
                <a:gd name="T12" fmla="*/ 26 w 187"/>
                <a:gd name="T13" fmla="*/ 75 h 167"/>
                <a:gd name="T14" fmla="*/ 37 w 187"/>
                <a:gd name="T15" fmla="*/ 73 h 167"/>
                <a:gd name="T16" fmla="*/ 59 w 187"/>
                <a:gd name="T17" fmla="*/ 86 h 167"/>
                <a:gd name="T18" fmla="*/ 66 w 187"/>
                <a:gd name="T19" fmla="*/ 88 h 167"/>
                <a:gd name="T20" fmla="*/ 75 w 187"/>
                <a:gd name="T21" fmla="*/ 86 h 167"/>
                <a:gd name="T22" fmla="*/ 80 w 187"/>
                <a:gd name="T23" fmla="*/ 94 h 167"/>
                <a:gd name="T24" fmla="*/ 75 w 187"/>
                <a:gd name="T25" fmla="*/ 102 h 167"/>
                <a:gd name="T26" fmla="*/ 75 w 187"/>
                <a:gd name="T27" fmla="*/ 116 h 167"/>
                <a:gd name="T28" fmla="*/ 75 w 187"/>
                <a:gd name="T29" fmla="*/ 137 h 167"/>
                <a:gd name="T30" fmla="*/ 78 w 187"/>
                <a:gd name="T31" fmla="*/ 139 h 167"/>
                <a:gd name="T32" fmla="*/ 82 w 187"/>
                <a:gd name="T33" fmla="*/ 147 h 167"/>
                <a:gd name="T34" fmla="*/ 86 w 187"/>
                <a:gd name="T35" fmla="*/ 159 h 167"/>
                <a:gd name="T36" fmla="*/ 105 w 187"/>
                <a:gd name="T37" fmla="*/ 167 h 167"/>
                <a:gd name="T38" fmla="*/ 123 w 187"/>
                <a:gd name="T39" fmla="*/ 155 h 167"/>
                <a:gd name="T40" fmla="*/ 134 w 187"/>
                <a:gd name="T41" fmla="*/ 147 h 167"/>
                <a:gd name="T42" fmla="*/ 128 w 187"/>
                <a:gd name="T43" fmla="*/ 142 h 167"/>
                <a:gd name="T44" fmla="*/ 121 w 187"/>
                <a:gd name="T45" fmla="*/ 132 h 167"/>
                <a:gd name="T46" fmla="*/ 118 w 187"/>
                <a:gd name="T47" fmla="*/ 120 h 167"/>
                <a:gd name="T48" fmla="*/ 129 w 187"/>
                <a:gd name="T49" fmla="*/ 120 h 167"/>
                <a:gd name="T50" fmla="*/ 145 w 187"/>
                <a:gd name="T51" fmla="*/ 118 h 167"/>
                <a:gd name="T52" fmla="*/ 163 w 187"/>
                <a:gd name="T53" fmla="*/ 113 h 167"/>
                <a:gd name="T54" fmla="*/ 176 w 187"/>
                <a:gd name="T55" fmla="*/ 100 h 167"/>
                <a:gd name="T56" fmla="*/ 166 w 187"/>
                <a:gd name="T57" fmla="*/ 88 h 167"/>
                <a:gd name="T58" fmla="*/ 172 w 187"/>
                <a:gd name="T59" fmla="*/ 80 h 167"/>
                <a:gd name="T60" fmla="*/ 182 w 187"/>
                <a:gd name="T61" fmla="*/ 73 h 167"/>
                <a:gd name="T62" fmla="*/ 174 w 187"/>
                <a:gd name="T63" fmla="*/ 67 h 167"/>
                <a:gd name="T64" fmla="*/ 187 w 187"/>
                <a:gd name="T65" fmla="*/ 56 h 167"/>
                <a:gd name="T66" fmla="*/ 179 w 187"/>
                <a:gd name="T67" fmla="*/ 51 h 167"/>
                <a:gd name="T68" fmla="*/ 171 w 187"/>
                <a:gd name="T69" fmla="*/ 53 h 167"/>
                <a:gd name="T70" fmla="*/ 164 w 187"/>
                <a:gd name="T71" fmla="*/ 53 h 167"/>
                <a:gd name="T72" fmla="*/ 172 w 187"/>
                <a:gd name="T73" fmla="*/ 46 h 167"/>
                <a:gd name="T74" fmla="*/ 169 w 187"/>
                <a:gd name="T75" fmla="*/ 40 h 167"/>
                <a:gd name="T76" fmla="*/ 158 w 187"/>
                <a:gd name="T77" fmla="*/ 35 h 167"/>
                <a:gd name="T78" fmla="*/ 150 w 187"/>
                <a:gd name="T79" fmla="*/ 32 h 167"/>
                <a:gd name="T80" fmla="*/ 145 w 187"/>
                <a:gd name="T81" fmla="*/ 29 h 167"/>
                <a:gd name="T82" fmla="*/ 153 w 187"/>
                <a:gd name="T83" fmla="*/ 24 h 167"/>
                <a:gd name="T84" fmla="*/ 148 w 187"/>
                <a:gd name="T85" fmla="*/ 21 h 167"/>
                <a:gd name="T86" fmla="*/ 133 w 187"/>
                <a:gd name="T87" fmla="*/ 22 h 167"/>
                <a:gd name="T88" fmla="*/ 120 w 187"/>
                <a:gd name="T89" fmla="*/ 29 h 167"/>
                <a:gd name="T90" fmla="*/ 110 w 187"/>
                <a:gd name="T91" fmla="*/ 30 h 167"/>
                <a:gd name="T92" fmla="*/ 94 w 187"/>
                <a:gd name="T93" fmla="*/ 24 h 167"/>
                <a:gd name="T94" fmla="*/ 70 w 187"/>
                <a:gd name="T95" fmla="*/ 22 h 167"/>
                <a:gd name="T96" fmla="*/ 69 w 187"/>
                <a:gd name="T97" fmla="*/ 14 h 167"/>
                <a:gd name="T98" fmla="*/ 54 w 187"/>
                <a:gd name="T99" fmla="*/ 11 h 167"/>
                <a:gd name="T100" fmla="*/ 50 w 187"/>
                <a:gd name="T101" fmla="*/ 0 h 167"/>
                <a:gd name="T102" fmla="*/ 42 w 187"/>
                <a:gd name="T103" fmla="*/ 10 h 167"/>
                <a:gd name="T104" fmla="*/ 50 w 187"/>
                <a:gd name="T105" fmla="*/ 11 h 167"/>
                <a:gd name="T106" fmla="*/ 43 w 187"/>
                <a:gd name="T107" fmla="*/ 11 h 167"/>
                <a:gd name="T108" fmla="*/ 34 w 187"/>
                <a:gd name="T109" fmla="*/ 16 h 167"/>
                <a:gd name="T110" fmla="*/ 26 w 187"/>
                <a:gd name="T111" fmla="*/ 27 h 167"/>
                <a:gd name="T112" fmla="*/ 26 w 187"/>
                <a:gd name="T113" fmla="*/ 43 h 167"/>
                <a:gd name="T114" fmla="*/ 16 w 187"/>
                <a:gd name="T115" fmla="*/ 38 h 167"/>
                <a:gd name="T116" fmla="*/ 24 w 187"/>
                <a:gd name="T117" fmla="*/ 27 h 167"/>
                <a:gd name="T118" fmla="*/ 23 w 187"/>
                <a:gd name="T119" fmla="*/ 16 h 167"/>
                <a:gd name="T120" fmla="*/ 23 w 187"/>
                <a:gd name="T121" fmla="*/ 10 h 167"/>
                <a:gd name="T122" fmla="*/ 26 w 187"/>
                <a:gd name="T123" fmla="*/ 5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87" h="167">
                  <a:moveTo>
                    <a:pt x="26" y="5"/>
                  </a:moveTo>
                  <a:lnTo>
                    <a:pt x="19" y="8"/>
                  </a:lnTo>
                  <a:lnTo>
                    <a:pt x="15" y="14"/>
                  </a:lnTo>
                  <a:lnTo>
                    <a:pt x="13" y="16"/>
                  </a:lnTo>
                  <a:lnTo>
                    <a:pt x="11" y="18"/>
                  </a:lnTo>
                  <a:lnTo>
                    <a:pt x="10" y="21"/>
                  </a:lnTo>
                  <a:lnTo>
                    <a:pt x="7" y="22"/>
                  </a:lnTo>
                  <a:lnTo>
                    <a:pt x="2" y="29"/>
                  </a:lnTo>
                  <a:lnTo>
                    <a:pt x="2" y="32"/>
                  </a:lnTo>
                  <a:lnTo>
                    <a:pt x="2" y="33"/>
                  </a:lnTo>
                  <a:lnTo>
                    <a:pt x="2" y="38"/>
                  </a:lnTo>
                  <a:lnTo>
                    <a:pt x="0" y="43"/>
                  </a:lnTo>
                  <a:lnTo>
                    <a:pt x="0" y="45"/>
                  </a:lnTo>
                  <a:lnTo>
                    <a:pt x="2" y="45"/>
                  </a:lnTo>
                  <a:lnTo>
                    <a:pt x="3" y="45"/>
                  </a:lnTo>
                  <a:lnTo>
                    <a:pt x="10" y="54"/>
                  </a:lnTo>
                  <a:lnTo>
                    <a:pt x="11" y="59"/>
                  </a:lnTo>
                  <a:lnTo>
                    <a:pt x="13" y="61"/>
                  </a:lnTo>
                  <a:lnTo>
                    <a:pt x="11" y="64"/>
                  </a:lnTo>
                  <a:lnTo>
                    <a:pt x="11" y="65"/>
                  </a:lnTo>
                  <a:lnTo>
                    <a:pt x="10" y="67"/>
                  </a:lnTo>
                  <a:lnTo>
                    <a:pt x="11" y="70"/>
                  </a:lnTo>
                  <a:lnTo>
                    <a:pt x="15" y="72"/>
                  </a:lnTo>
                  <a:lnTo>
                    <a:pt x="18" y="73"/>
                  </a:lnTo>
                  <a:lnTo>
                    <a:pt x="21" y="75"/>
                  </a:lnTo>
                  <a:lnTo>
                    <a:pt x="23" y="75"/>
                  </a:lnTo>
                  <a:lnTo>
                    <a:pt x="26" y="75"/>
                  </a:lnTo>
                  <a:lnTo>
                    <a:pt x="26" y="75"/>
                  </a:lnTo>
                  <a:lnTo>
                    <a:pt x="29" y="75"/>
                  </a:lnTo>
                  <a:lnTo>
                    <a:pt x="32" y="75"/>
                  </a:lnTo>
                  <a:lnTo>
                    <a:pt x="34" y="75"/>
                  </a:lnTo>
                  <a:lnTo>
                    <a:pt x="37" y="73"/>
                  </a:lnTo>
                  <a:lnTo>
                    <a:pt x="42" y="75"/>
                  </a:lnTo>
                  <a:lnTo>
                    <a:pt x="45" y="77"/>
                  </a:lnTo>
                  <a:lnTo>
                    <a:pt x="54" y="86"/>
                  </a:lnTo>
                  <a:lnTo>
                    <a:pt x="59" y="86"/>
                  </a:lnTo>
                  <a:lnTo>
                    <a:pt x="61" y="86"/>
                  </a:lnTo>
                  <a:lnTo>
                    <a:pt x="61" y="86"/>
                  </a:lnTo>
                  <a:lnTo>
                    <a:pt x="64" y="88"/>
                  </a:lnTo>
                  <a:lnTo>
                    <a:pt x="66" y="88"/>
                  </a:lnTo>
                  <a:lnTo>
                    <a:pt x="69" y="86"/>
                  </a:lnTo>
                  <a:lnTo>
                    <a:pt x="72" y="86"/>
                  </a:lnTo>
                  <a:lnTo>
                    <a:pt x="75" y="86"/>
                  </a:lnTo>
                  <a:lnTo>
                    <a:pt x="75" y="86"/>
                  </a:lnTo>
                  <a:lnTo>
                    <a:pt x="78" y="86"/>
                  </a:lnTo>
                  <a:lnTo>
                    <a:pt x="80" y="88"/>
                  </a:lnTo>
                  <a:lnTo>
                    <a:pt x="82" y="92"/>
                  </a:lnTo>
                  <a:lnTo>
                    <a:pt x="80" y="94"/>
                  </a:lnTo>
                  <a:lnTo>
                    <a:pt x="80" y="97"/>
                  </a:lnTo>
                  <a:lnTo>
                    <a:pt x="80" y="99"/>
                  </a:lnTo>
                  <a:lnTo>
                    <a:pt x="77" y="100"/>
                  </a:lnTo>
                  <a:lnTo>
                    <a:pt x="75" y="102"/>
                  </a:lnTo>
                  <a:lnTo>
                    <a:pt x="75" y="107"/>
                  </a:lnTo>
                  <a:lnTo>
                    <a:pt x="75" y="108"/>
                  </a:lnTo>
                  <a:lnTo>
                    <a:pt x="75" y="112"/>
                  </a:lnTo>
                  <a:lnTo>
                    <a:pt x="75" y="116"/>
                  </a:lnTo>
                  <a:lnTo>
                    <a:pt x="77" y="120"/>
                  </a:lnTo>
                  <a:lnTo>
                    <a:pt x="77" y="121"/>
                  </a:lnTo>
                  <a:lnTo>
                    <a:pt x="80" y="128"/>
                  </a:lnTo>
                  <a:lnTo>
                    <a:pt x="75" y="137"/>
                  </a:lnTo>
                  <a:lnTo>
                    <a:pt x="75" y="139"/>
                  </a:lnTo>
                  <a:lnTo>
                    <a:pt x="77" y="139"/>
                  </a:lnTo>
                  <a:lnTo>
                    <a:pt x="78" y="139"/>
                  </a:lnTo>
                  <a:lnTo>
                    <a:pt x="78" y="139"/>
                  </a:lnTo>
                  <a:lnTo>
                    <a:pt x="80" y="140"/>
                  </a:lnTo>
                  <a:lnTo>
                    <a:pt x="80" y="142"/>
                  </a:lnTo>
                  <a:lnTo>
                    <a:pt x="82" y="145"/>
                  </a:lnTo>
                  <a:lnTo>
                    <a:pt x="82" y="147"/>
                  </a:lnTo>
                  <a:lnTo>
                    <a:pt x="83" y="150"/>
                  </a:lnTo>
                  <a:lnTo>
                    <a:pt x="86" y="156"/>
                  </a:lnTo>
                  <a:lnTo>
                    <a:pt x="86" y="159"/>
                  </a:lnTo>
                  <a:lnTo>
                    <a:pt x="86" y="159"/>
                  </a:lnTo>
                  <a:lnTo>
                    <a:pt x="91" y="163"/>
                  </a:lnTo>
                  <a:lnTo>
                    <a:pt x="97" y="167"/>
                  </a:lnTo>
                  <a:lnTo>
                    <a:pt x="101" y="167"/>
                  </a:lnTo>
                  <a:lnTo>
                    <a:pt x="105" y="167"/>
                  </a:lnTo>
                  <a:lnTo>
                    <a:pt x="109" y="164"/>
                  </a:lnTo>
                  <a:lnTo>
                    <a:pt x="113" y="161"/>
                  </a:lnTo>
                  <a:lnTo>
                    <a:pt x="117" y="158"/>
                  </a:lnTo>
                  <a:lnTo>
                    <a:pt x="123" y="155"/>
                  </a:lnTo>
                  <a:lnTo>
                    <a:pt x="125" y="150"/>
                  </a:lnTo>
                  <a:lnTo>
                    <a:pt x="126" y="148"/>
                  </a:lnTo>
                  <a:lnTo>
                    <a:pt x="128" y="148"/>
                  </a:lnTo>
                  <a:lnTo>
                    <a:pt x="134" y="147"/>
                  </a:lnTo>
                  <a:lnTo>
                    <a:pt x="137" y="145"/>
                  </a:lnTo>
                  <a:lnTo>
                    <a:pt x="137" y="142"/>
                  </a:lnTo>
                  <a:lnTo>
                    <a:pt x="133" y="142"/>
                  </a:lnTo>
                  <a:lnTo>
                    <a:pt x="128" y="142"/>
                  </a:lnTo>
                  <a:lnTo>
                    <a:pt x="121" y="140"/>
                  </a:lnTo>
                  <a:lnTo>
                    <a:pt x="123" y="136"/>
                  </a:lnTo>
                  <a:lnTo>
                    <a:pt x="121" y="134"/>
                  </a:lnTo>
                  <a:lnTo>
                    <a:pt x="121" y="132"/>
                  </a:lnTo>
                  <a:lnTo>
                    <a:pt x="125" y="126"/>
                  </a:lnTo>
                  <a:lnTo>
                    <a:pt x="123" y="123"/>
                  </a:lnTo>
                  <a:lnTo>
                    <a:pt x="121" y="121"/>
                  </a:lnTo>
                  <a:lnTo>
                    <a:pt x="118" y="120"/>
                  </a:lnTo>
                  <a:lnTo>
                    <a:pt x="117" y="116"/>
                  </a:lnTo>
                  <a:lnTo>
                    <a:pt x="120" y="116"/>
                  </a:lnTo>
                  <a:lnTo>
                    <a:pt x="125" y="118"/>
                  </a:lnTo>
                  <a:lnTo>
                    <a:pt x="129" y="120"/>
                  </a:lnTo>
                  <a:lnTo>
                    <a:pt x="134" y="120"/>
                  </a:lnTo>
                  <a:lnTo>
                    <a:pt x="140" y="120"/>
                  </a:lnTo>
                  <a:lnTo>
                    <a:pt x="140" y="120"/>
                  </a:lnTo>
                  <a:lnTo>
                    <a:pt x="145" y="118"/>
                  </a:lnTo>
                  <a:lnTo>
                    <a:pt x="150" y="115"/>
                  </a:lnTo>
                  <a:lnTo>
                    <a:pt x="155" y="115"/>
                  </a:lnTo>
                  <a:lnTo>
                    <a:pt x="156" y="115"/>
                  </a:lnTo>
                  <a:lnTo>
                    <a:pt x="163" y="113"/>
                  </a:lnTo>
                  <a:lnTo>
                    <a:pt x="168" y="112"/>
                  </a:lnTo>
                  <a:lnTo>
                    <a:pt x="174" y="107"/>
                  </a:lnTo>
                  <a:lnTo>
                    <a:pt x="176" y="104"/>
                  </a:lnTo>
                  <a:lnTo>
                    <a:pt x="176" y="100"/>
                  </a:lnTo>
                  <a:lnTo>
                    <a:pt x="176" y="100"/>
                  </a:lnTo>
                  <a:lnTo>
                    <a:pt x="171" y="96"/>
                  </a:lnTo>
                  <a:lnTo>
                    <a:pt x="166" y="91"/>
                  </a:lnTo>
                  <a:lnTo>
                    <a:pt x="166" y="88"/>
                  </a:lnTo>
                  <a:lnTo>
                    <a:pt x="168" y="84"/>
                  </a:lnTo>
                  <a:lnTo>
                    <a:pt x="169" y="81"/>
                  </a:lnTo>
                  <a:lnTo>
                    <a:pt x="171" y="78"/>
                  </a:lnTo>
                  <a:lnTo>
                    <a:pt x="172" y="80"/>
                  </a:lnTo>
                  <a:lnTo>
                    <a:pt x="176" y="78"/>
                  </a:lnTo>
                  <a:lnTo>
                    <a:pt x="177" y="80"/>
                  </a:lnTo>
                  <a:lnTo>
                    <a:pt x="182" y="78"/>
                  </a:lnTo>
                  <a:lnTo>
                    <a:pt x="182" y="73"/>
                  </a:lnTo>
                  <a:lnTo>
                    <a:pt x="180" y="72"/>
                  </a:lnTo>
                  <a:lnTo>
                    <a:pt x="176" y="72"/>
                  </a:lnTo>
                  <a:lnTo>
                    <a:pt x="176" y="69"/>
                  </a:lnTo>
                  <a:lnTo>
                    <a:pt x="174" y="67"/>
                  </a:lnTo>
                  <a:lnTo>
                    <a:pt x="177" y="62"/>
                  </a:lnTo>
                  <a:lnTo>
                    <a:pt x="180" y="62"/>
                  </a:lnTo>
                  <a:lnTo>
                    <a:pt x="182" y="61"/>
                  </a:lnTo>
                  <a:lnTo>
                    <a:pt x="187" y="56"/>
                  </a:lnTo>
                  <a:lnTo>
                    <a:pt x="187" y="54"/>
                  </a:lnTo>
                  <a:lnTo>
                    <a:pt x="187" y="54"/>
                  </a:lnTo>
                  <a:lnTo>
                    <a:pt x="180" y="51"/>
                  </a:lnTo>
                  <a:lnTo>
                    <a:pt x="179" y="51"/>
                  </a:lnTo>
                  <a:lnTo>
                    <a:pt x="177" y="53"/>
                  </a:lnTo>
                  <a:lnTo>
                    <a:pt x="174" y="51"/>
                  </a:lnTo>
                  <a:lnTo>
                    <a:pt x="172" y="51"/>
                  </a:lnTo>
                  <a:lnTo>
                    <a:pt x="171" y="53"/>
                  </a:lnTo>
                  <a:lnTo>
                    <a:pt x="166" y="53"/>
                  </a:lnTo>
                  <a:lnTo>
                    <a:pt x="163" y="53"/>
                  </a:lnTo>
                  <a:lnTo>
                    <a:pt x="161" y="53"/>
                  </a:lnTo>
                  <a:lnTo>
                    <a:pt x="164" y="53"/>
                  </a:lnTo>
                  <a:lnTo>
                    <a:pt x="166" y="53"/>
                  </a:lnTo>
                  <a:lnTo>
                    <a:pt x="168" y="51"/>
                  </a:lnTo>
                  <a:lnTo>
                    <a:pt x="169" y="49"/>
                  </a:lnTo>
                  <a:lnTo>
                    <a:pt x="172" y="46"/>
                  </a:lnTo>
                  <a:lnTo>
                    <a:pt x="172" y="45"/>
                  </a:lnTo>
                  <a:lnTo>
                    <a:pt x="171" y="43"/>
                  </a:lnTo>
                  <a:lnTo>
                    <a:pt x="171" y="43"/>
                  </a:lnTo>
                  <a:lnTo>
                    <a:pt x="169" y="40"/>
                  </a:lnTo>
                  <a:lnTo>
                    <a:pt x="166" y="38"/>
                  </a:lnTo>
                  <a:lnTo>
                    <a:pt x="161" y="37"/>
                  </a:lnTo>
                  <a:lnTo>
                    <a:pt x="160" y="37"/>
                  </a:lnTo>
                  <a:lnTo>
                    <a:pt x="158" y="35"/>
                  </a:lnTo>
                  <a:lnTo>
                    <a:pt x="155" y="35"/>
                  </a:lnTo>
                  <a:lnTo>
                    <a:pt x="155" y="33"/>
                  </a:lnTo>
                  <a:lnTo>
                    <a:pt x="152" y="32"/>
                  </a:lnTo>
                  <a:lnTo>
                    <a:pt x="150" y="32"/>
                  </a:lnTo>
                  <a:lnTo>
                    <a:pt x="150" y="35"/>
                  </a:lnTo>
                  <a:lnTo>
                    <a:pt x="148" y="32"/>
                  </a:lnTo>
                  <a:lnTo>
                    <a:pt x="147" y="29"/>
                  </a:lnTo>
                  <a:lnTo>
                    <a:pt x="145" y="29"/>
                  </a:lnTo>
                  <a:lnTo>
                    <a:pt x="144" y="27"/>
                  </a:lnTo>
                  <a:lnTo>
                    <a:pt x="145" y="25"/>
                  </a:lnTo>
                  <a:lnTo>
                    <a:pt x="152" y="25"/>
                  </a:lnTo>
                  <a:lnTo>
                    <a:pt x="153" y="24"/>
                  </a:lnTo>
                  <a:lnTo>
                    <a:pt x="158" y="24"/>
                  </a:lnTo>
                  <a:lnTo>
                    <a:pt x="158" y="21"/>
                  </a:lnTo>
                  <a:lnTo>
                    <a:pt x="155" y="22"/>
                  </a:lnTo>
                  <a:lnTo>
                    <a:pt x="148" y="21"/>
                  </a:lnTo>
                  <a:lnTo>
                    <a:pt x="144" y="21"/>
                  </a:lnTo>
                  <a:lnTo>
                    <a:pt x="140" y="21"/>
                  </a:lnTo>
                  <a:lnTo>
                    <a:pt x="134" y="24"/>
                  </a:lnTo>
                  <a:lnTo>
                    <a:pt x="133" y="22"/>
                  </a:lnTo>
                  <a:lnTo>
                    <a:pt x="129" y="22"/>
                  </a:lnTo>
                  <a:lnTo>
                    <a:pt x="125" y="27"/>
                  </a:lnTo>
                  <a:lnTo>
                    <a:pt x="121" y="27"/>
                  </a:lnTo>
                  <a:lnTo>
                    <a:pt x="120" y="29"/>
                  </a:lnTo>
                  <a:lnTo>
                    <a:pt x="118" y="30"/>
                  </a:lnTo>
                  <a:lnTo>
                    <a:pt x="113" y="30"/>
                  </a:lnTo>
                  <a:lnTo>
                    <a:pt x="112" y="32"/>
                  </a:lnTo>
                  <a:lnTo>
                    <a:pt x="110" y="30"/>
                  </a:lnTo>
                  <a:lnTo>
                    <a:pt x="104" y="27"/>
                  </a:lnTo>
                  <a:lnTo>
                    <a:pt x="102" y="24"/>
                  </a:lnTo>
                  <a:lnTo>
                    <a:pt x="101" y="24"/>
                  </a:lnTo>
                  <a:lnTo>
                    <a:pt x="94" y="24"/>
                  </a:lnTo>
                  <a:lnTo>
                    <a:pt x="82" y="27"/>
                  </a:lnTo>
                  <a:lnTo>
                    <a:pt x="75" y="27"/>
                  </a:lnTo>
                  <a:lnTo>
                    <a:pt x="72" y="25"/>
                  </a:lnTo>
                  <a:lnTo>
                    <a:pt x="70" y="22"/>
                  </a:lnTo>
                  <a:lnTo>
                    <a:pt x="70" y="21"/>
                  </a:lnTo>
                  <a:lnTo>
                    <a:pt x="72" y="21"/>
                  </a:lnTo>
                  <a:lnTo>
                    <a:pt x="72" y="18"/>
                  </a:lnTo>
                  <a:lnTo>
                    <a:pt x="69" y="14"/>
                  </a:lnTo>
                  <a:lnTo>
                    <a:pt x="67" y="13"/>
                  </a:lnTo>
                  <a:lnTo>
                    <a:pt x="59" y="14"/>
                  </a:lnTo>
                  <a:lnTo>
                    <a:pt x="58" y="13"/>
                  </a:lnTo>
                  <a:lnTo>
                    <a:pt x="54" y="11"/>
                  </a:lnTo>
                  <a:lnTo>
                    <a:pt x="53" y="13"/>
                  </a:lnTo>
                  <a:lnTo>
                    <a:pt x="51" y="8"/>
                  </a:lnTo>
                  <a:lnTo>
                    <a:pt x="51" y="5"/>
                  </a:lnTo>
                  <a:lnTo>
                    <a:pt x="50" y="0"/>
                  </a:lnTo>
                  <a:lnTo>
                    <a:pt x="48" y="0"/>
                  </a:lnTo>
                  <a:lnTo>
                    <a:pt x="45" y="2"/>
                  </a:lnTo>
                  <a:lnTo>
                    <a:pt x="40" y="6"/>
                  </a:lnTo>
                  <a:lnTo>
                    <a:pt x="42" y="10"/>
                  </a:lnTo>
                  <a:lnTo>
                    <a:pt x="43" y="10"/>
                  </a:lnTo>
                  <a:lnTo>
                    <a:pt x="45" y="10"/>
                  </a:lnTo>
                  <a:lnTo>
                    <a:pt x="48" y="10"/>
                  </a:lnTo>
                  <a:lnTo>
                    <a:pt x="50" y="11"/>
                  </a:lnTo>
                  <a:lnTo>
                    <a:pt x="50" y="13"/>
                  </a:lnTo>
                  <a:lnTo>
                    <a:pt x="46" y="14"/>
                  </a:lnTo>
                  <a:lnTo>
                    <a:pt x="45" y="13"/>
                  </a:lnTo>
                  <a:lnTo>
                    <a:pt x="43" y="11"/>
                  </a:lnTo>
                  <a:lnTo>
                    <a:pt x="42" y="13"/>
                  </a:lnTo>
                  <a:lnTo>
                    <a:pt x="42" y="14"/>
                  </a:lnTo>
                  <a:lnTo>
                    <a:pt x="38" y="16"/>
                  </a:lnTo>
                  <a:lnTo>
                    <a:pt x="34" y="16"/>
                  </a:lnTo>
                  <a:lnTo>
                    <a:pt x="27" y="19"/>
                  </a:lnTo>
                  <a:lnTo>
                    <a:pt x="24" y="21"/>
                  </a:lnTo>
                  <a:lnTo>
                    <a:pt x="24" y="24"/>
                  </a:lnTo>
                  <a:lnTo>
                    <a:pt x="26" y="27"/>
                  </a:lnTo>
                  <a:lnTo>
                    <a:pt x="26" y="32"/>
                  </a:lnTo>
                  <a:lnTo>
                    <a:pt x="27" y="37"/>
                  </a:lnTo>
                  <a:lnTo>
                    <a:pt x="29" y="40"/>
                  </a:lnTo>
                  <a:lnTo>
                    <a:pt x="26" y="43"/>
                  </a:lnTo>
                  <a:lnTo>
                    <a:pt x="21" y="46"/>
                  </a:lnTo>
                  <a:lnTo>
                    <a:pt x="19" y="46"/>
                  </a:lnTo>
                  <a:lnTo>
                    <a:pt x="19" y="41"/>
                  </a:lnTo>
                  <a:lnTo>
                    <a:pt x="16" y="38"/>
                  </a:lnTo>
                  <a:lnTo>
                    <a:pt x="15" y="37"/>
                  </a:lnTo>
                  <a:lnTo>
                    <a:pt x="18" y="33"/>
                  </a:lnTo>
                  <a:lnTo>
                    <a:pt x="18" y="32"/>
                  </a:lnTo>
                  <a:lnTo>
                    <a:pt x="24" y="27"/>
                  </a:lnTo>
                  <a:lnTo>
                    <a:pt x="24" y="22"/>
                  </a:lnTo>
                  <a:lnTo>
                    <a:pt x="21" y="19"/>
                  </a:lnTo>
                  <a:lnTo>
                    <a:pt x="23" y="18"/>
                  </a:lnTo>
                  <a:lnTo>
                    <a:pt x="23" y="16"/>
                  </a:lnTo>
                  <a:lnTo>
                    <a:pt x="19" y="14"/>
                  </a:lnTo>
                  <a:lnTo>
                    <a:pt x="18" y="13"/>
                  </a:lnTo>
                  <a:lnTo>
                    <a:pt x="19" y="11"/>
                  </a:lnTo>
                  <a:lnTo>
                    <a:pt x="23" y="10"/>
                  </a:lnTo>
                  <a:lnTo>
                    <a:pt x="26" y="8"/>
                  </a:lnTo>
                  <a:lnTo>
                    <a:pt x="29" y="5"/>
                  </a:lnTo>
                  <a:lnTo>
                    <a:pt x="27" y="5"/>
                  </a:lnTo>
                  <a:lnTo>
                    <a:pt x="26" y="5"/>
                  </a:ln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83" name="Freeform 1441">
              <a:extLst>
                <a:ext uri="{FF2B5EF4-FFF2-40B4-BE49-F238E27FC236}">
                  <a16:creationId xmlns:a16="http://schemas.microsoft.com/office/drawing/2014/main" id="{91636AA0-4ABD-4493-BBD6-FAF17B782DC1}"/>
                </a:ext>
              </a:extLst>
            </p:cNvPr>
            <p:cNvSpPr>
              <a:spLocks/>
            </p:cNvSpPr>
            <p:nvPr/>
          </p:nvSpPr>
          <p:spPr bwMode="auto">
            <a:xfrm>
              <a:off x="229592" y="2693145"/>
              <a:ext cx="264037" cy="376526"/>
            </a:xfrm>
            <a:custGeom>
              <a:avLst/>
              <a:gdLst>
                <a:gd name="T0" fmla="*/ 21 w 169"/>
                <a:gd name="T1" fmla="*/ 174 h 241"/>
                <a:gd name="T2" fmla="*/ 37 w 169"/>
                <a:gd name="T3" fmla="*/ 182 h 241"/>
                <a:gd name="T4" fmla="*/ 45 w 169"/>
                <a:gd name="T5" fmla="*/ 177 h 241"/>
                <a:gd name="T6" fmla="*/ 51 w 169"/>
                <a:gd name="T7" fmla="*/ 180 h 241"/>
                <a:gd name="T8" fmla="*/ 66 w 169"/>
                <a:gd name="T9" fmla="*/ 190 h 241"/>
                <a:gd name="T10" fmla="*/ 80 w 169"/>
                <a:gd name="T11" fmla="*/ 204 h 241"/>
                <a:gd name="T12" fmla="*/ 83 w 169"/>
                <a:gd name="T13" fmla="*/ 213 h 241"/>
                <a:gd name="T14" fmla="*/ 94 w 169"/>
                <a:gd name="T15" fmla="*/ 215 h 241"/>
                <a:gd name="T16" fmla="*/ 114 w 169"/>
                <a:gd name="T17" fmla="*/ 213 h 241"/>
                <a:gd name="T18" fmla="*/ 123 w 169"/>
                <a:gd name="T19" fmla="*/ 218 h 241"/>
                <a:gd name="T20" fmla="*/ 120 w 169"/>
                <a:gd name="T21" fmla="*/ 236 h 241"/>
                <a:gd name="T22" fmla="*/ 137 w 169"/>
                <a:gd name="T23" fmla="*/ 204 h 241"/>
                <a:gd name="T24" fmla="*/ 126 w 169"/>
                <a:gd name="T25" fmla="*/ 183 h 241"/>
                <a:gd name="T26" fmla="*/ 137 w 169"/>
                <a:gd name="T27" fmla="*/ 170 h 241"/>
                <a:gd name="T28" fmla="*/ 131 w 169"/>
                <a:gd name="T29" fmla="*/ 156 h 241"/>
                <a:gd name="T30" fmla="*/ 155 w 169"/>
                <a:gd name="T31" fmla="*/ 154 h 241"/>
                <a:gd name="T32" fmla="*/ 165 w 169"/>
                <a:gd name="T33" fmla="*/ 159 h 241"/>
                <a:gd name="T34" fmla="*/ 166 w 169"/>
                <a:gd name="T35" fmla="*/ 153 h 241"/>
                <a:gd name="T36" fmla="*/ 161 w 169"/>
                <a:gd name="T37" fmla="*/ 142 h 241"/>
                <a:gd name="T38" fmla="*/ 163 w 169"/>
                <a:gd name="T39" fmla="*/ 131 h 241"/>
                <a:gd name="T40" fmla="*/ 158 w 169"/>
                <a:gd name="T41" fmla="*/ 115 h 241"/>
                <a:gd name="T42" fmla="*/ 163 w 169"/>
                <a:gd name="T43" fmla="*/ 102 h 241"/>
                <a:gd name="T44" fmla="*/ 161 w 169"/>
                <a:gd name="T45" fmla="*/ 89 h 241"/>
                <a:gd name="T46" fmla="*/ 149 w 169"/>
                <a:gd name="T47" fmla="*/ 91 h 241"/>
                <a:gd name="T48" fmla="*/ 137 w 169"/>
                <a:gd name="T49" fmla="*/ 89 h 241"/>
                <a:gd name="T50" fmla="*/ 115 w 169"/>
                <a:gd name="T51" fmla="*/ 78 h 241"/>
                <a:gd name="T52" fmla="*/ 101 w 169"/>
                <a:gd name="T53" fmla="*/ 76 h 241"/>
                <a:gd name="T54" fmla="*/ 94 w 169"/>
                <a:gd name="T55" fmla="*/ 67 h 241"/>
                <a:gd name="T56" fmla="*/ 85 w 169"/>
                <a:gd name="T57" fmla="*/ 48 h 241"/>
                <a:gd name="T58" fmla="*/ 85 w 169"/>
                <a:gd name="T59" fmla="*/ 35 h 241"/>
                <a:gd name="T60" fmla="*/ 96 w 169"/>
                <a:gd name="T61" fmla="*/ 19 h 241"/>
                <a:gd name="T62" fmla="*/ 112 w 169"/>
                <a:gd name="T63" fmla="*/ 8 h 241"/>
                <a:gd name="T64" fmla="*/ 107 w 169"/>
                <a:gd name="T65" fmla="*/ 0 h 241"/>
                <a:gd name="T66" fmla="*/ 101 w 169"/>
                <a:gd name="T67" fmla="*/ 3 h 241"/>
                <a:gd name="T68" fmla="*/ 96 w 169"/>
                <a:gd name="T69" fmla="*/ 8 h 241"/>
                <a:gd name="T70" fmla="*/ 77 w 169"/>
                <a:gd name="T71" fmla="*/ 16 h 241"/>
                <a:gd name="T72" fmla="*/ 71 w 169"/>
                <a:gd name="T73" fmla="*/ 24 h 241"/>
                <a:gd name="T74" fmla="*/ 69 w 169"/>
                <a:gd name="T75" fmla="*/ 21 h 241"/>
                <a:gd name="T76" fmla="*/ 55 w 169"/>
                <a:gd name="T77" fmla="*/ 24 h 241"/>
                <a:gd name="T78" fmla="*/ 50 w 169"/>
                <a:gd name="T79" fmla="*/ 38 h 241"/>
                <a:gd name="T80" fmla="*/ 42 w 169"/>
                <a:gd name="T81" fmla="*/ 44 h 241"/>
                <a:gd name="T82" fmla="*/ 31 w 169"/>
                <a:gd name="T83" fmla="*/ 54 h 241"/>
                <a:gd name="T84" fmla="*/ 31 w 169"/>
                <a:gd name="T85" fmla="*/ 65 h 241"/>
                <a:gd name="T86" fmla="*/ 26 w 169"/>
                <a:gd name="T87" fmla="*/ 57 h 241"/>
                <a:gd name="T88" fmla="*/ 23 w 169"/>
                <a:gd name="T89" fmla="*/ 65 h 241"/>
                <a:gd name="T90" fmla="*/ 18 w 169"/>
                <a:gd name="T91" fmla="*/ 75 h 241"/>
                <a:gd name="T92" fmla="*/ 23 w 169"/>
                <a:gd name="T93" fmla="*/ 84 h 241"/>
                <a:gd name="T94" fmla="*/ 24 w 169"/>
                <a:gd name="T95" fmla="*/ 94 h 241"/>
                <a:gd name="T96" fmla="*/ 24 w 169"/>
                <a:gd name="T97" fmla="*/ 103 h 241"/>
                <a:gd name="T98" fmla="*/ 23 w 169"/>
                <a:gd name="T99" fmla="*/ 123 h 241"/>
                <a:gd name="T100" fmla="*/ 27 w 169"/>
                <a:gd name="T101" fmla="*/ 126 h 241"/>
                <a:gd name="T102" fmla="*/ 15 w 169"/>
                <a:gd name="T103" fmla="*/ 143 h 241"/>
                <a:gd name="T104" fmla="*/ 0 w 169"/>
                <a:gd name="T105" fmla="*/ 159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69" h="241">
                  <a:moveTo>
                    <a:pt x="8" y="164"/>
                  </a:moveTo>
                  <a:lnTo>
                    <a:pt x="15" y="169"/>
                  </a:lnTo>
                  <a:lnTo>
                    <a:pt x="18" y="169"/>
                  </a:lnTo>
                  <a:lnTo>
                    <a:pt x="21" y="172"/>
                  </a:lnTo>
                  <a:lnTo>
                    <a:pt x="21" y="174"/>
                  </a:lnTo>
                  <a:lnTo>
                    <a:pt x="21" y="177"/>
                  </a:lnTo>
                  <a:lnTo>
                    <a:pt x="26" y="177"/>
                  </a:lnTo>
                  <a:lnTo>
                    <a:pt x="31" y="178"/>
                  </a:lnTo>
                  <a:lnTo>
                    <a:pt x="32" y="180"/>
                  </a:lnTo>
                  <a:lnTo>
                    <a:pt x="37" y="182"/>
                  </a:lnTo>
                  <a:lnTo>
                    <a:pt x="39" y="180"/>
                  </a:lnTo>
                  <a:lnTo>
                    <a:pt x="39" y="177"/>
                  </a:lnTo>
                  <a:lnTo>
                    <a:pt x="40" y="175"/>
                  </a:lnTo>
                  <a:lnTo>
                    <a:pt x="42" y="175"/>
                  </a:lnTo>
                  <a:lnTo>
                    <a:pt x="45" y="177"/>
                  </a:lnTo>
                  <a:lnTo>
                    <a:pt x="48" y="178"/>
                  </a:lnTo>
                  <a:lnTo>
                    <a:pt x="48" y="180"/>
                  </a:lnTo>
                  <a:lnTo>
                    <a:pt x="50" y="180"/>
                  </a:lnTo>
                  <a:lnTo>
                    <a:pt x="50" y="182"/>
                  </a:lnTo>
                  <a:lnTo>
                    <a:pt x="51" y="180"/>
                  </a:lnTo>
                  <a:lnTo>
                    <a:pt x="53" y="182"/>
                  </a:lnTo>
                  <a:lnTo>
                    <a:pt x="58" y="183"/>
                  </a:lnTo>
                  <a:lnTo>
                    <a:pt x="61" y="185"/>
                  </a:lnTo>
                  <a:lnTo>
                    <a:pt x="63" y="186"/>
                  </a:lnTo>
                  <a:lnTo>
                    <a:pt x="66" y="190"/>
                  </a:lnTo>
                  <a:lnTo>
                    <a:pt x="66" y="193"/>
                  </a:lnTo>
                  <a:lnTo>
                    <a:pt x="67" y="198"/>
                  </a:lnTo>
                  <a:lnTo>
                    <a:pt x="71" y="198"/>
                  </a:lnTo>
                  <a:lnTo>
                    <a:pt x="77" y="199"/>
                  </a:lnTo>
                  <a:lnTo>
                    <a:pt x="80" y="204"/>
                  </a:lnTo>
                  <a:lnTo>
                    <a:pt x="80" y="207"/>
                  </a:lnTo>
                  <a:lnTo>
                    <a:pt x="80" y="207"/>
                  </a:lnTo>
                  <a:lnTo>
                    <a:pt x="83" y="207"/>
                  </a:lnTo>
                  <a:lnTo>
                    <a:pt x="83" y="212"/>
                  </a:lnTo>
                  <a:lnTo>
                    <a:pt x="83" y="213"/>
                  </a:lnTo>
                  <a:lnTo>
                    <a:pt x="83" y="215"/>
                  </a:lnTo>
                  <a:lnTo>
                    <a:pt x="86" y="217"/>
                  </a:lnTo>
                  <a:lnTo>
                    <a:pt x="90" y="215"/>
                  </a:lnTo>
                  <a:lnTo>
                    <a:pt x="91" y="217"/>
                  </a:lnTo>
                  <a:lnTo>
                    <a:pt x="94" y="215"/>
                  </a:lnTo>
                  <a:lnTo>
                    <a:pt x="96" y="215"/>
                  </a:lnTo>
                  <a:lnTo>
                    <a:pt x="101" y="212"/>
                  </a:lnTo>
                  <a:lnTo>
                    <a:pt x="106" y="213"/>
                  </a:lnTo>
                  <a:lnTo>
                    <a:pt x="109" y="215"/>
                  </a:lnTo>
                  <a:lnTo>
                    <a:pt x="114" y="213"/>
                  </a:lnTo>
                  <a:lnTo>
                    <a:pt x="115" y="213"/>
                  </a:lnTo>
                  <a:lnTo>
                    <a:pt x="117" y="215"/>
                  </a:lnTo>
                  <a:lnTo>
                    <a:pt x="118" y="213"/>
                  </a:lnTo>
                  <a:lnTo>
                    <a:pt x="121" y="215"/>
                  </a:lnTo>
                  <a:lnTo>
                    <a:pt x="123" y="218"/>
                  </a:lnTo>
                  <a:lnTo>
                    <a:pt x="126" y="217"/>
                  </a:lnTo>
                  <a:lnTo>
                    <a:pt x="126" y="218"/>
                  </a:lnTo>
                  <a:lnTo>
                    <a:pt x="117" y="234"/>
                  </a:lnTo>
                  <a:lnTo>
                    <a:pt x="117" y="236"/>
                  </a:lnTo>
                  <a:lnTo>
                    <a:pt x="120" y="236"/>
                  </a:lnTo>
                  <a:lnTo>
                    <a:pt x="125" y="236"/>
                  </a:lnTo>
                  <a:lnTo>
                    <a:pt x="126" y="237"/>
                  </a:lnTo>
                  <a:lnTo>
                    <a:pt x="126" y="241"/>
                  </a:lnTo>
                  <a:lnTo>
                    <a:pt x="129" y="233"/>
                  </a:lnTo>
                  <a:lnTo>
                    <a:pt x="137" y="204"/>
                  </a:lnTo>
                  <a:lnTo>
                    <a:pt x="137" y="201"/>
                  </a:lnTo>
                  <a:lnTo>
                    <a:pt x="137" y="196"/>
                  </a:lnTo>
                  <a:lnTo>
                    <a:pt x="134" y="191"/>
                  </a:lnTo>
                  <a:lnTo>
                    <a:pt x="128" y="186"/>
                  </a:lnTo>
                  <a:lnTo>
                    <a:pt x="126" y="183"/>
                  </a:lnTo>
                  <a:lnTo>
                    <a:pt x="126" y="175"/>
                  </a:lnTo>
                  <a:lnTo>
                    <a:pt x="136" y="172"/>
                  </a:lnTo>
                  <a:lnTo>
                    <a:pt x="139" y="175"/>
                  </a:lnTo>
                  <a:lnTo>
                    <a:pt x="139" y="172"/>
                  </a:lnTo>
                  <a:lnTo>
                    <a:pt x="137" y="170"/>
                  </a:lnTo>
                  <a:lnTo>
                    <a:pt x="139" y="169"/>
                  </a:lnTo>
                  <a:lnTo>
                    <a:pt x="137" y="166"/>
                  </a:lnTo>
                  <a:lnTo>
                    <a:pt x="131" y="164"/>
                  </a:lnTo>
                  <a:lnTo>
                    <a:pt x="131" y="161"/>
                  </a:lnTo>
                  <a:lnTo>
                    <a:pt x="131" y="156"/>
                  </a:lnTo>
                  <a:lnTo>
                    <a:pt x="147" y="156"/>
                  </a:lnTo>
                  <a:lnTo>
                    <a:pt x="149" y="154"/>
                  </a:lnTo>
                  <a:lnTo>
                    <a:pt x="152" y="154"/>
                  </a:lnTo>
                  <a:lnTo>
                    <a:pt x="153" y="154"/>
                  </a:lnTo>
                  <a:lnTo>
                    <a:pt x="155" y="154"/>
                  </a:lnTo>
                  <a:lnTo>
                    <a:pt x="158" y="151"/>
                  </a:lnTo>
                  <a:lnTo>
                    <a:pt x="161" y="151"/>
                  </a:lnTo>
                  <a:lnTo>
                    <a:pt x="163" y="153"/>
                  </a:lnTo>
                  <a:lnTo>
                    <a:pt x="165" y="156"/>
                  </a:lnTo>
                  <a:lnTo>
                    <a:pt x="165" y="159"/>
                  </a:lnTo>
                  <a:lnTo>
                    <a:pt x="165" y="162"/>
                  </a:lnTo>
                  <a:lnTo>
                    <a:pt x="169" y="162"/>
                  </a:lnTo>
                  <a:lnTo>
                    <a:pt x="169" y="162"/>
                  </a:lnTo>
                  <a:lnTo>
                    <a:pt x="169" y="159"/>
                  </a:lnTo>
                  <a:lnTo>
                    <a:pt x="166" y="153"/>
                  </a:lnTo>
                  <a:lnTo>
                    <a:pt x="165" y="150"/>
                  </a:lnTo>
                  <a:lnTo>
                    <a:pt x="165" y="148"/>
                  </a:lnTo>
                  <a:lnTo>
                    <a:pt x="163" y="145"/>
                  </a:lnTo>
                  <a:lnTo>
                    <a:pt x="163" y="143"/>
                  </a:lnTo>
                  <a:lnTo>
                    <a:pt x="161" y="142"/>
                  </a:lnTo>
                  <a:lnTo>
                    <a:pt x="161" y="142"/>
                  </a:lnTo>
                  <a:lnTo>
                    <a:pt x="160" y="142"/>
                  </a:lnTo>
                  <a:lnTo>
                    <a:pt x="158" y="142"/>
                  </a:lnTo>
                  <a:lnTo>
                    <a:pt x="158" y="140"/>
                  </a:lnTo>
                  <a:lnTo>
                    <a:pt x="163" y="131"/>
                  </a:lnTo>
                  <a:lnTo>
                    <a:pt x="160" y="124"/>
                  </a:lnTo>
                  <a:lnTo>
                    <a:pt x="160" y="123"/>
                  </a:lnTo>
                  <a:lnTo>
                    <a:pt x="158" y="119"/>
                  </a:lnTo>
                  <a:lnTo>
                    <a:pt x="158" y="115"/>
                  </a:lnTo>
                  <a:lnTo>
                    <a:pt x="158" y="115"/>
                  </a:lnTo>
                  <a:lnTo>
                    <a:pt x="158" y="111"/>
                  </a:lnTo>
                  <a:lnTo>
                    <a:pt x="158" y="110"/>
                  </a:lnTo>
                  <a:lnTo>
                    <a:pt x="158" y="105"/>
                  </a:lnTo>
                  <a:lnTo>
                    <a:pt x="160" y="103"/>
                  </a:lnTo>
                  <a:lnTo>
                    <a:pt x="163" y="102"/>
                  </a:lnTo>
                  <a:lnTo>
                    <a:pt x="163" y="100"/>
                  </a:lnTo>
                  <a:lnTo>
                    <a:pt x="163" y="97"/>
                  </a:lnTo>
                  <a:lnTo>
                    <a:pt x="165" y="95"/>
                  </a:lnTo>
                  <a:lnTo>
                    <a:pt x="163" y="91"/>
                  </a:lnTo>
                  <a:lnTo>
                    <a:pt x="161" y="89"/>
                  </a:lnTo>
                  <a:lnTo>
                    <a:pt x="158" y="89"/>
                  </a:lnTo>
                  <a:lnTo>
                    <a:pt x="158" y="89"/>
                  </a:lnTo>
                  <a:lnTo>
                    <a:pt x="155" y="89"/>
                  </a:lnTo>
                  <a:lnTo>
                    <a:pt x="152" y="89"/>
                  </a:lnTo>
                  <a:lnTo>
                    <a:pt x="149" y="91"/>
                  </a:lnTo>
                  <a:lnTo>
                    <a:pt x="147" y="91"/>
                  </a:lnTo>
                  <a:lnTo>
                    <a:pt x="144" y="89"/>
                  </a:lnTo>
                  <a:lnTo>
                    <a:pt x="144" y="89"/>
                  </a:lnTo>
                  <a:lnTo>
                    <a:pt x="142" y="89"/>
                  </a:lnTo>
                  <a:lnTo>
                    <a:pt x="137" y="89"/>
                  </a:lnTo>
                  <a:lnTo>
                    <a:pt x="128" y="80"/>
                  </a:lnTo>
                  <a:lnTo>
                    <a:pt x="125" y="78"/>
                  </a:lnTo>
                  <a:lnTo>
                    <a:pt x="120" y="76"/>
                  </a:lnTo>
                  <a:lnTo>
                    <a:pt x="117" y="78"/>
                  </a:lnTo>
                  <a:lnTo>
                    <a:pt x="115" y="78"/>
                  </a:lnTo>
                  <a:lnTo>
                    <a:pt x="112" y="78"/>
                  </a:lnTo>
                  <a:lnTo>
                    <a:pt x="109" y="78"/>
                  </a:lnTo>
                  <a:lnTo>
                    <a:pt x="106" y="78"/>
                  </a:lnTo>
                  <a:lnTo>
                    <a:pt x="104" y="78"/>
                  </a:lnTo>
                  <a:lnTo>
                    <a:pt x="101" y="76"/>
                  </a:lnTo>
                  <a:lnTo>
                    <a:pt x="98" y="75"/>
                  </a:lnTo>
                  <a:lnTo>
                    <a:pt x="94" y="73"/>
                  </a:lnTo>
                  <a:lnTo>
                    <a:pt x="93" y="70"/>
                  </a:lnTo>
                  <a:lnTo>
                    <a:pt x="94" y="68"/>
                  </a:lnTo>
                  <a:lnTo>
                    <a:pt x="94" y="67"/>
                  </a:lnTo>
                  <a:lnTo>
                    <a:pt x="96" y="64"/>
                  </a:lnTo>
                  <a:lnTo>
                    <a:pt x="94" y="62"/>
                  </a:lnTo>
                  <a:lnTo>
                    <a:pt x="93" y="57"/>
                  </a:lnTo>
                  <a:lnTo>
                    <a:pt x="86" y="48"/>
                  </a:lnTo>
                  <a:lnTo>
                    <a:pt x="85" y="48"/>
                  </a:lnTo>
                  <a:lnTo>
                    <a:pt x="83" y="48"/>
                  </a:lnTo>
                  <a:lnTo>
                    <a:pt x="83" y="46"/>
                  </a:lnTo>
                  <a:lnTo>
                    <a:pt x="85" y="41"/>
                  </a:lnTo>
                  <a:lnTo>
                    <a:pt x="85" y="36"/>
                  </a:lnTo>
                  <a:lnTo>
                    <a:pt x="85" y="35"/>
                  </a:lnTo>
                  <a:lnTo>
                    <a:pt x="85" y="32"/>
                  </a:lnTo>
                  <a:lnTo>
                    <a:pt x="90" y="25"/>
                  </a:lnTo>
                  <a:lnTo>
                    <a:pt x="93" y="24"/>
                  </a:lnTo>
                  <a:lnTo>
                    <a:pt x="94" y="21"/>
                  </a:lnTo>
                  <a:lnTo>
                    <a:pt x="96" y="19"/>
                  </a:lnTo>
                  <a:lnTo>
                    <a:pt x="98" y="17"/>
                  </a:lnTo>
                  <a:lnTo>
                    <a:pt x="102" y="11"/>
                  </a:lnTo>
                  <a:lnTo>
                    <a:pt x="109" y="8"/>
                  </a:lnTo>
                  <a:lnTo>
                    <a:pt x="110" y="8"/>
                  </a:lnTo>
                  <a:lnTo>
                    <a:pt x="112" y="8"/>
                  </a:lnTo>
                  <a:lnTo>
                    <a:pt x="112" y="8"/>
                  </a:lnTo>
                  <a:lnTo>
                    <a:pt x="114" y="6"/>
                  </a:lnTo>
                  <a:lnTo>
                    <a:pt x="115" y="5"/>
                  </a:lnTo>
                  <a:lnTo>
                    <a:pt x="112" y="3"/>
                  </a:lnTo>
                  <a:lnTo>
                    <a:pt x="107" y="0"/>
                  </a:lnTo>
                  <a:lnTo>
                    <a:pt x="106" y="0"/>
                  </a:lnTo>
                  <a:lnTo>
                    <a:pt x="106" y="1"/>
                  </a:lnTo>
                  <a:lnTo>
                    <a:pt x="104" y="3"/>
                  </a:lnTo>
                  <a:lnTo>
                    <a:pt x="102" y="3"/>
                  </a:lnTo>
                  <a:lnTo>
                    <a:pt x="101" y="3"/>
                  </a:lnTo>
                  <a:lnTo>
                    <a:pt x="99" y="3"/>
                  </a:lnTo>
                  <a:lnTo>
                    <a:pt x="98" y="5"/>
                  </a:lnTo>
                  <a:lnTo>
                    <a:pt x="96" y="5"/>
                  </a:lnTo>
                  <a:lnTo>
                    <a:pt x="98" y="6"/>
                  </a:lnTo>
                  <a:lnTo>
                    <a:pt x="96" y="8"/>
                  </a:lnTo>
                  <a:lnTo>
                    <a:pt x="93" y="9"/>
                  </a:lnTo>
                  <a:lnTo>
                    <a:pt x="88" y="13"/>
                  </a:lnTo>
                  <a:lnTo>
                    <a:pt x="85" y="16"/>
                  </a:lnTo>
                  <a:lnTo>
                    <a:pt x="80" y="16"/>
                  </a:lnTo>
                  <a:lnTo>
                    <a:pt x="77" y="16"/>
                  </a:lnTo>
                  <a:lnTo>
                    <a:pt x="72" y="16"/>
                  </a:lnTo>
                  <a:lnTo>
                    <a:pt x="69" y="17"/>
                  </a:lnTo>
                  <a:lnTo>
                    <a:pt x="69" y="19"/>
                  </a:lnTo>
                  <a:lnTo>
                    <a:pt x="71" y="21"/>
                  </a:lnTo>
                  <a:lnTo>
                    <a:pt x="71" y="24"/>
                  </a:lnTo>
                  <a:lnTo>
                    <a:pt x="67" y="25"/>
                  </a:lnTo>
                  <a:lnTo>
                    <a:pt x="67" y="25"/>
                  </a:lnTo>
                  <a:lnTo>
                    <a:pt x="67" y="22"/>
                  </a:lnTo>
                  <a:lnTo>
                    <a:pt x="67" y="22"/>
                  </a:lnTo>
                  <a:lnTo>
                    <a:pt x="69" y="21"/>
                  </a:lnTo>
                  <a:lnTo>
                    <a:pt x="66" y="21"/>
                  </a:lnTo>
                  <a:lnTo>
                    <a:pt x="63" y="19"/>
                  </a:lnTo>
                  <a:lnTo>
                    <a:pt x="61" y="19"/>
                  </a:lnTo>
                  <a:lnTo>
                    <a:pt x="56" y="22"/>
                  </a:lnTo>
                  <a:lnTo>
                    <a:pt x="55" y="24"/>
                  </a:lnTo>
                  <a:lnTo>
                    <a:pt x="51" y="28"/>
                  </a:lnTo>
                  <a:lnTo>
                    <a:pt x="48" y="35"/>
                  </a:lnTo>
                  <a:lnTo>
                    <a:pt x="47" y="36"/>
                  </a:lnTo>
                  <a:lnTo>
                    <a:pt x="48" y="36"/>
                  </a:lnTo>
                  <a:lnTo>
                    <a:pt x="50" y="38"/>
                  </a:lnTo>
                  <a:lnTo>
                    <a:pt x="50" y="40"/>
                  </a:lnTo>
                  <a:lnTo>
                    <a:pt x="50" y="43"/>
                  </a:lnTo>
                  <a:lnTo>
                    <a:pt x="47" y="43"/>
                  </a:lnTo>
                  <a:lnTo>
                    <a:pt x="45" y="43"/>
                  </a:lnTo>
                  <a:lnTo>
                    <a:pt x="42" y="44"/>
                  </a:lnTo>
                  <a:lnTo>
                    <a:pt x="39" y="48"/>
                  </a:lnTo>
                  <a:lnTo>
                    <a:pt x="37" y="49"/>
                  </a:lnTo>
                  <a:lnTo>
                    <a:pt x="34" y="52"/>
                  </a:lnTo>
                  <a:lnTo>
                    <a:pt x="32" y="54"/>
                  </a:lnTo>
                  <a:lnTo>
                    <a:pt x="31" y="54"/>
                  </a:lnTo>
                  <a:lnTo>
                    <a:pt x="31" y="56"/>
                  </a:lnTo>
                  <a:lnTo>
                    <a:pt x="34" y="59"/>
                  </a:lnTo>
                  <a:lnTo>
                    <a:pt x="34" y="62"/>
                  </a:lnTo>
                  <a:lnTo>
                    <a:pt x="32" y="65"/>
                  </a:lnTo>
                  <a:lnTo>
                    <a:pt x="31" y="65"/>
                  </a:lnTo>
                  <a:lnTo>
                    <a:pt x="29" y="64"/>
                  </a:lnTo>
                  <a:lnTo>
                    <a:pt x="29" y="62"/>
                  </a:lnTo>
                  <a:lnTo>
                    <a:pt x="29" y="60"/>
                  </a:lnTo>
                  <a:lnTo>
                    <a:pt x="27" y="59"/>
                  </a:lnTo>
                  <a:lnTo>
                    <a:pt x="26" y="57"/>
                  </a:lnTo>
                  <a:lnTo>
                    <a:pt x="23" y="54"/>
                  </a:lnTo>
                  <a:lnTo>
                    <a:pt x="23" y="57"/>
                  </a:lnTo>
                  <a:lnTo>
                    <a:pt x="23" y="59"/>
                  </a:lnTo>
                  <a:lnTo>
                    <a:pt x="24" y="62"/>
                  </a:lnTo>
                  <a:lnTo>
                    <a:pt x="23" y="65"/>
                  </a:lnTo>
                  <a:lnTo>
                    <a:pt x="21" y="68"/>
                  </a:lnTo>
                  <a:lnTo>
                    <a:pt x="20" y="70"/>
                  </a:lnTo>
                  <a:lnTo>
                    <a:pt x="18" y="70"/>
                  </a:lnTo>
                  <a:lnTo>
                    <a:pt x="16" y="75"/>
                  </a:lnTo>
                  <a:lnTo>
                    <a:pt x="18" y="75"/>
                  </a:lnTo>
                  <a:lnTo>
                    <a:pt x="18" y="78"/>
                  </a:lnTo>
                  <a:lnTo>
                    <a:pt x="18" y="81"/>
                  </a:lnTo>
                  <a:lnTo>
                    <a:pt x="21" y="84"/>
                  </a:lnTo>
                  <a:lnTo>
                    <a:pt x="23" y="84"/>
                  </a:lnTo>
                  <a:lnTo>
                    <a:pt x="23" y="84"/>
                  </a:lnTo>
                  <a:lnTo>
                    <a:pt x="24" y="86"/>
                  </a:lnTo>
                  <a:lnTo>
                    <a:pt x="24" y="89"/>
                  </a:lnTo>
                  <a:lnTo>
                    <a:pt x="23" y="91"/>
                  </a:lnTo>
                  <a:lnTo>
                    <a:pt x="23" y="92"/>
                  </a:lnTo>
                  <a:lnTo>
                    <a:pt x="24" y="94"/>
                  </a:lnTo>
                  <a:lnTo>
                    <a:pt x="24" y="97"/>
                  </a:lnTo>
                  <a:lnTo>
                    <a:pt x="23" y="99"/>
                  </a:lnTo>
                  <a:lnTo>
                    <a:pt x="21" y="100"/>
                  </a:lnTo>
                  <a:lnTo>
                    <a:pt x="23" y="102"/>
                  </a:lnTo>
                  <a:lnTo>
                    <a:pt x="24" y="103"/>
                  </a:lnTo>
                  <a:lnTo>
                    <a:pt x="23" y="108"/>
                  </a:lnTo>
                  <a:lnTo>
                    <a:pt x="23" y="115"/>
                  </a:lnTo>
                  <a:lnTo>
                    <a:pt x="21" y="118"/>
                  </a:lnTo>
                  <a:lnTo>
                    <a:pt x="21" y="119"/>
                  </a:lnTo>
                  <a:lnTo>
                    <a:pt x="23" y="123"/>
                  </a:lnTo>
                  <a:lnTo>
                    <a:pt x="26" y="121"/>
                  </a:lnTo>
                  <a:lnTo>
                    <a:pt x="24" y="123"/>
                  </a:lnTo>
                  <a:lnTo>
                    <a:pt x="26" y="124"/>
                  </a:lnTo>
                  <a:lnTo>
                    <a:pt x="27" y="124"/>
                  </a:lnTo>
                  <a:lnTo>
                    <a:pt x="27" y="126"/>
                  </a:lnTo>
                  <a:lnTo>
                    <a:pt x="26" y="127"/>
                  </a:lnTo>
                  <a:lnTo>
                    <a:pt x="26" y="131"/>
                  </a:lnTo>
                  <a:lnTo>
                    <a:pt x="20" y="135"/>
                  </a:lnTo>
                  <a:lnTo>
                    <a:pt x="18" y="139"/>
                  </a:lnTo>
                  <a:lnTo>
                    <a:pt x="15" y="143"/>
                  </a:lnTo>
                  <a:lnTo>
                    <a:pt x="10" y="143"/>
                  </a:lnTo>
                  <a:lnTo>
                    <a:pt x="5" y="147"/>
                  </a:lnTo>
                  <a:lnTo>
                    <a:pt x="2" y="153"/>
                  </a:lnTo>
                  <a:lnTo>
                    <a:pt x="0" y="158"/>
                  </a:lnTo>
                  <a:lnTo>
                    <a:pt x="0" y="159"/>
                  </a:lnTo>
                  <a:lnTo>
                    <a:pt x="5" y="161"/>
                  </a:lnTo>
                  <a:lnTo>
                    <a:pt x="8" y="164"/>
                  </a:ln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84" name="Freeform 1444">
              <a:extLst>
                <a:ext uri="{FF2B5EF4-FFF2-40B4-BE49-F238E27FC236}">
                  <a16:creationId xmlns:a16="http://schemas.microsoft.com/office/drawing/2014/main" id="{5D60F349-AC1D-4A92-8570-9579AE448B0D}"/>
                </a:ext>
              </a:extLst>
            </p:cNvPr>
            <p:cNvSpPr>
              <a:spLocks/>
            </p:cNvSpPr>
            <p:nvPr/>
          </p:nvSpPr>
          <p:spPr bwMode="auto">
            <a:xfrm>
              <a:off x="178035" y="2974368"/>
              <a:ext cx="284347" cy="418709"/>
            </a:xfrm>
            <a:custGeom>
              <a:avLst/>
              <a:gdLst>
                <a:gd name="T0" fmla="*/ 174 w 182"/>
                <a:gd name="T1" fmla="*/ 262 h 268"/>
                <a:gd name="T2" fmla="*/ 175 w 182"/>
                <a:gd name="T3" fmla="*/ 254 h 268"/>
                <a:gd name="T4" fmla="*/ 175 w 182"/>
                <a:gd name="T5" fmla="*/ 246 h 268"/>
                <a:gd name="T6" fmla="*/ 177 w 182"/>
                <a:gd name="T7" fmla="*/ 228 h 268"/>
                <a:gd name="T8" fmla="*/ 177 w 182"/>
                <a:gd name="T9" fmla="*/ 217 h 268"/>
                <a:gd name="T10" fmla="*/ 177 w 182"/>
                <a:gd name="T11" fmla="*/ 198 h 268"/>
                <a:gd name="T12" fmla="*/ 182 w 182"/>
                <a:gd name="T13" fmla="*/ 177 h 268"/>
                <a:gd name="T14" fmla="*/ 164 w 182"/>
                <a:gd name="T15" fmla="*/ 158 h 268"/>
                <a:gd name="T16" fmla="*/ 154 w 182"/>
                <a:gd name="T17" fmla="*/ 158 h 268"/>
                <a:gd name="T18" fmla="*/ 154 w 182"/>
                <a:gd name="T19" fmla="*/ 140 h 268"/>
                <a:gd name="T20" fmla="*/ 143 w 182"/>
                <a:gd name="T21" fmla="*/ 144 h 268"/>
                <a:gd name="T22" fmla="*/ 126 w 182"/>
                <a:gd name="T23" fmla="*/ 136 h 268"/>
                <a:gd name="T24" fmla="*/ 110 w 182"/>
                <a:gd name="T25" fmla="*/ 120 h 268"/>
                <a:gd name="T26" fmla="*/ 107 w 182"/>
                <a:gd name="T27" fmla="*/ 108 h 268"/>
                <a:gd name="T28" fmla="*/ 108 w 182"/>
                <a:gd name="T29" fmla="*/ 99 h 268"/>
                <a:gd name="T30" fmla="*/ 115 w 182"/>
                <a:gd name="T31" fmla="*/ 92 h 268"/>
                <a:gd name="T32" fmla="*/ 118 w 182"/>
                <a:gd name="T33" fmla="*/ 80 h 268"/>
                <a:gd name="T34" fmla="*/ 127 w 182"/>
                <a:gd name="T35" fmla="*/ 69 h 268"/>
                <a:gd name="T36" fmla="*/ 147 w 182"/>
                <a:gd name="T37" fmla="*/ 62 h 268"/>
                <a:gd name="T38" fmla="*/ 153 w 182"/>
                <a:gd name="T39" fmla="*/ 61 h 268"/>
                <a:gd name="T40" fmla="*/ 159 w 182"/>
                <a:gd name="T41" fmla="*/ 62 h 268"/>
                <a:gd name="T42" fmla="*/ 150 w 182"/>
                <a:gd name="T43" fmla="*/ 56 h 268"/>
                <a:gd name="T44" fmla="*/ 156 w 182"/>
                <a:gd name="T45" fmla="*/ 38 h 268"/>
                <a:gd name="T46" fmla="*/ 148 w 182"/>
                <a:gd name="T47" fmla="*/ 33 h 268"/>
                <a:gd name="T48" fmla="*/ 134 w 182"/>
                <a:gd name="T49" fmla="*/ 32 h 268"/>
                <a:gd name="T50" fmla="*/ 123 w 182"/>
                <a:gd name="T51" fmla="*/ 35 h 268"/>
                <a:gd name="T52" fmla="*/ 116 w 182"/>
                <a:gd name="T53" fmla="*/ 32 h 268"/>
                <a:gd name="T54" fmla="*/ 113 w 182"/>
                <a:gd name="T55" fmla="*/ 24 h 268"/>
                <a:gd name="T56" fmla="*/ 99 w 182"/>
                <a:gd name="T57" fmla="*/ 13 h 268"/>
                <a:gd name="T58" fmla="*/ 91 w 182"/>
                <a:gd name="T59" fmla="*/ 3 h 268"/>
                <a:gd name="T60" fmla="*/ 83 w 182"/>
                <a:gd name="T61" fmla="*/ 2 h 268"/>
                <a:gd name="T62" fmla="*/ 88 w 182"/>
                <a:gd name="T63" fmla="*/ 13 h 268"/>
                <a:gd name="T64" fmla="*/ 80 w 182"/>
                <a:gd name="T65" fmla="*/ 27 h 268"/>
                <a:gd name="T66" fmla="*/ 48 w 182"/>
                <a:gd name="T67" fmla="*/ 46 h 268"/>
                <a:gd name="T68" fmla="*/ 29 w 182"/>
                <a:gd name="T69" fmla="*/ 65 h 268"/>
                <a:gd name="T70" fmla="*/ 16 w 182"/>
                <a:gd name="T71" fmla="*/ 64 h 268"/>
                <a:gd name="T72" fmla="*/ 19 w 182"/>
                <a:gd name="T73" fmla="*/ 56 h 268"/>
                <a:gd name="T74" fmla="*/ 10 w 182"/>
                <a:gd name="T75" fmla="*/ 54 h 268"/>
                <a:gd name="T76" fmla="*/ 0 w 182"/>
                <a:gd name="T77" fmla="*/ 69 h 268"/>
                <a:gd name="T78" fmla="*/ 0 w 182"/>
                <a:gd name="T79" fmla="*/ 75 h 268"/>
                <a:gd name="T80" fmla="*/ 5 w 182"/>
                <a:gd name="T81" fmla="*/ 85 h 268"/>
                <a:gd name="T82" fmla="*/ 3 w 182"/>
                <a:gd name="T83" fmla="*/ 91 h 268"/>
                <a:gd name="T84" fmla="*/ 19 w 182"/>
                <a:gd name="T85" fmla="*/ 100 h 268"/>
                <a:gd name="T86" fmla="*/ 25 w 182"/>
                <a:gd name="T87" fmla="*/ 112 h 268"/>
                <a:gd name="T88" fmla="*/ 37 w 182"/>
                <a:gd name="T89" fmla="*/ 124 h 268"/>
                <a:gd name="T90" fmla="*/ 43 w 182"/>
                <a:gd name="T91" fmla="*/ 137 h 268"/>
                <a:gd name="T92" fmla="*/ 48 w 182"/>
                <a:gd name="T93" fmla="*/ 150 h 268"/>
                <a:gd name="T94" fmla="*/ 54 w 182"/>
                <a:gd name="T95" fmla="*/ 163 h 268"/>
                <a:gd name="T96" fmla="*/ 62 w 182"/>
                <a:gd name="T97" fmla="*/ 175 h 268"/>
                <a:gd name="T98" fmla="*/ 72 w 182"/>
                <a:gd name="T99" fmla="*/ 188 h 268"/>
                <a:gd name="T100" fmla="*/ 76 w 182"/>
                <a:gd name="T101" fmla="*/ 201 h 268"/>
                <a:gd name="T102" fmla="*/ 75 w 182"/>
                <a:gd name="T103" fmla="*/ 206 h 268"/>
                <a:gd name="T104" fmla="*/ 78 w 182"/>
                <a:gd name="T105" fmla="*/ 209 h 268"/>
                <a:gd name="T106" fmla="*/ 89 w 182"/>
                <a:gd name="T107" fmla="*/ 220 h 268"/>
                <a:gd name="T108" fmla="*/ 96 w 182"/>
                <a:gd name="T109" fmla="*/ 225 h 268"/>
                <a:gd name="T110" fmla="*/ 104 w 182"/>
                <a:gd name="T111" fmla="*/ 228 h 268"/>
                <a:gd name="T112" fmla="*/ 113 w 182"/>
                <a:gd name="T113" fmla="*/ 236 h 268"/>
                <a:gd name="T114" fmla="*/ 124 w 182"/>
                <a:gd name="T115" fmla="*/ 241 h 268"/>
                <a:gd name="T116" fmla="*/ 134 w 182"/>
                <a:gd name="T117" fmla="*/ 244 h 268"/>
                <a:gd name="T118" fmla="*/ 145 w 182"/>
                <a:gd name="T119" fmla="*/ 252 h 268"/>
                <a:gd name="T120" fmla="*/ 148 w 182"/>
                <a:gd name="T121" fmla="*/ 258 h 268"/>
                <a:gd name="T122" fmla="*/ 161 w 182"/>
                <a:gd name="T123" fmla="*/ 268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82" h="268">
                  <a:moveTo>
                    <a:pt x="169" y="265"/>
                  </a:moveTo>
                  <a:lnTo>
                    <a:pt x="170" y="265"/>
                  </a:lnTo>
                  <a:lnTo>
                    <a:pt x="172" y="263"/>
                  </a:lnTo>
                  <a:lnTo>
                    <a:pt x="174" y="262"/>
                  </a:lnTo>
                  <a:lnTo>
                    <a:pt x="172" y="258"/>
                  </a:lnTo>
                  <a:lnTo>
                    <a:pt x="172" y="257"/>
                  </a:lnTo>
                  <a:lnTo>
                    <a:pt x="174" y="254"/>
                  </a:lnTo>
                  <a:lnTo>
                    <a:pt x="175" y="254"/>
                  </a:lnTo>
                  <a:lnTo>
                    <a:pt x="175" y="252"/>
                  </a:lnTo>
                  <a:lnTo>
                    <a:pt x="174" y="252"/>
                  </a:lnTo>
                  <a:lnTo>
                    <a:pt x="172" y="250"/>
                  </a:lnTo>
                  <a:lnTo>
                    <a:pt x="175" y="246"/>
                  </a:lnTo>
                  <a:lnTo>
                    <a:pt x="177" y="244"/>
                  </a:lnTo>
                  <a:lnTo>
                    <a:pt x="180" y="241"/>
                  </a:lnTo>
                  <a:lnTo>
                    <a:pt x="180" y="238"/>
                  </a:lnTo>
                  <a:lnTo>
                    <a:pt x="177" y="228"/>
                  </a:lnTo>
                  <a:lnTo>
                    <a:pt x="178" y="225"/>
                  </a:lnTo>
                  <a:lnTo>
                    <a:pt x="178" y="222"/>
                  </a:lnTo>
                  <a:lnTo>
                    <a:pt x="177" y="220"/>
                  </a:lnTo>
                  <a:lnTo>
                    <a:pt x="177" y="217"/>
                  </a:lnTo>
                  <a:lnTo>
                    <a:pt x="178" y="215"/>
                  </a:lnTo>
                  <a:lnTo>
                    <a:pt x="178" y="211"/>
                  </a:lnTo>
                  <a:lnTo>
                    <a:pt x="178" y="201"/>
                  </a:lnTo>
                  <a:lnTo>
                    <a:pt x="177" y="198"/>
                  </a:lnTo>
                  <a:lnTo>
                    <a:pt x="178" y="193"/>
                  </a:lnTo>
                  <a:lnTo>
                    <a:pt x="178" y="183"/>
                  </a:lnTo>
                  <a:lnTo>
                    <a:pt x="182" y="179"/>
                  </a:lnTo>
                  <a:lnTo>
                    <a:pt x="182" y="177"/>
                  </a:lnTo>
                  <a:lnTo>
                    <a:pt x="169" y="159"/>
                  </a:lnTo>
                  <a:lnTo>
                    <a:pt x="167" y="158"/>
                  </a:lnTo>
                  <a:lnTo>
                    <a:pt x="166" y="158"/>
                  </a:lnTo>
                  <a:lnTo>
                    <a:pt x="164" y="158"/>
                  </a:lnTo>
                  <a:lnTo>
                    <a:pt x="162" y="158"/>
                  </a:lnTo>
                  <a:lnTo>
                    <a:pt x="159" y="159"/>
                  </a:lnTo>
                  <a:lnTo>
                    <a:pt x="156" y="159"/>
                  </a:lnTo>
                  <a:lnTo>
                    <a:pt x="154" y="158"/>
                  </a:lnTo>
                  <a:lnTo>
                    <a:pt x="154" y="155"/>
                  </a:lnTo>
                  <a:lnTo>
                    <a:pt x="153" y="147"/>
                  </a:lnTo>
                  <a:lnTo>
                    <a:pt x="154" y="142"/>
                  </a:lnTo>
                  <a:lnTo>
                    <a:pt x="154" y="140"/>
                  </a:lnTo>
                  <a:lnTo>
                    <a:pt x="156" y="137"/>
                  </a:lnTo>
                  <a:lnTo>
                    <a:pt x="154" y="136"/>
                  </a:lnTo>
                  <a:lnTo>
                    <a:pt x="150" y="139"/>
                  </a:lnTo>
                  <a:lnTo>
                    <a:pt x="143" y="144"/>
                  </a:lnTo>
                  <a:lnTo>
                    <a:pt x="135" y="144"/>
                  </a:lnTo>
                  <a:lnTo>
                    <a:pt x="131" y="144"/>
                  </a:lnTo>
                  <a:lnTo>
                    <a:pt x="129" y="139"/>
                  </a:lnTo>
                  <a:lnTo>
                    <a:pt x="126" y="136"/>
                  </a:lnTo>
                  <a:lnTo>
                    <a:pt x="121" y="134"/>
                  </a:lnTo>
                  <a:lnTo>
                    <a:pt x="113" y="136"/>
                  </a:lnTo>
                  <a:lnTo>
                    <a:pt x="116" y="131"/>
                  </a:lnTo>
                  <a:lnTo>
                    <a:pt x="110" y="120"/>
                  </a:lnTo>
                  <a:lnTo>
                    <a:pt x="107" y="115"/>
                  </a:lnTo>
                  <a:lnTo>
                    <a:pt x="107" y="113"/>
                  </a:lnTo>
                  <a:lnTo>
                    <a:pt x="105" y="112"/>
                  </a:lnTo>
                  <a:lnTo>
                    <a:pt x="107" y="108"/>
                  </a:lnTo>
                  <a:lnTo>
                    <a:pt x="107" y="105"/>
                  </a:lnTo>
                  <a:lnTo>
                    <a:pt x="107" y="104"/>
                  </a:lnTo>
                  <a:lnTo>
                    <a:pt x="108" y="102"/>
                  </a:lnTo>
                  <a:lnTo>
                    <a:pt x="108" y="99"/>
                  </a:lnTo>
                  <a:lnTo>
                    <a:pt x="111" y="96"/>
                  </a:lnTo>
                  <a:lnTo>
                    <a:pt x="115" y="97"/>
                  </a:lnTo>
                  <a:lnTo>
                    <a:pt x="116" y="94"/>
                  </a:lnTo>
                  <a:lnTo>
                    <a:pt x="115" y="92"/>
                  </a:lnTo>
                  <a:lnTo>
                    <a:pt x="113" y="88"/>
                  </a:lnTo>
                  <a:lnTo>
                    <a:pt x="118" y="83"/>
                  </a:lnTo>
                  <a:lnTo>
                    <a:pt x="116" y="81"/>
                  </a:lnTo>
                  <a:lnTo>
                    <a:pt x="118" y="80"/>
                  </a:lnTo>
                  <a:lnTo>
                    <a:pt x="118" y="75"/>
                  </a:lnTo>
                  <a:lnTo>
                    <a:pt x="121" y="73"/>
                  </a:lnTo>
                  <a:lnTo>
                    <a:pt x="124" y="72"/>
                  </a:lnTo>
                  <a:lnTo>
                    <a:pt x="127" y="69"/>
                  </a:lnTo>
                  <a:lnTo>
                    <a:pt x="129" y="69"/>
                  </a:lnTo>
                  <a:lnTo>
                    <a:pt x="131" y="67"/>
                  </a:lnTo>
                  <a:lnTo>
                    <a:pt x="137" y="65"/>
                  </a:lnTo>
                  <a:lnTo>
                    <a:pt x="147" y="62"/>
                  </a:lnTo>
                  <a:lnTo>
                    <a:pt x="148" y="61"/>
                  </a:lnTo>
                  <a:lnTo>
                    <a:pt x="150" y="61"/>
                  </a:lnTo>
                  <a:lnTo>
                    <a:pt x="151" y="61"/>
                  </a:lnTo>
                  <a:lnTo>
                    <a:pt x="153" y="61"/>
                  </a:lnTo>
                  <a:lnTo>
                    <a:pt x="156" y="62"/>
                  </a:lnTo>
                  <a:lnTo>
                    <a:pt x="156" y="64"/>
                  </a:lnTo>
                  <a:lnTo>
                    <a:pt x="159" y="64"/>
                  </a:lnTo>
                  <a:lnTo>
                    <a:pt x="159" y="62"/>
                  </a:lnTo>
                  <a:lnTo>
                    <a:pt x="159" y="57"/>
                  </a:lnTo>
                  <a:lnTo>
                    <a:pt x="158" y="56"/>
                  </a:lnTo>
                  <a:lnTo>
                    <a:pt x="153" y="56"/>
                  </a:lnTo>
                  <a:lnTo>
                    <a:pt x="150" y="56"/>
                  </a:lnTo>
                  <a:lnTo>
                    <a:pt x="150" y="54"/>
                  </a:lnTo>
                  <a:lnTo>
                    <a:pt x="159" y="38"/>
                  </a:lnTo>
                  <a:lnTo>
                    <a:pt x="159" y="37"/>
                  </a:lnTo>
                  <a:lnTo>
                    <a:pt x="156" y="38"/>
                  </a:lnTo>
                  <a:lnTo>
                    <a:pt x="154" y="35"/>
                  </a:lnTo>
                  <a:lnTo>
                    <a:pt x="151" y="33"/>
                  </a:lnTo>
                  <a:lnTo>
                    <a:pt x="150" y="35"/>
                  </a:lnTo>
                  <a:lnTo>
                    <a:pt x="148" y="33"/>
                  </a:lnTo>
                  <a:lnTo>
                    <a:pt x="147" y="33"/>
                  </a:lnTo>
                  <a:lnTo>
                    <a:pt x="142" y="35"/>
                  </a:lnTo>
                  <a:lnTo>
                    <a:pt x="139" y="33"/>
                  </a:lnTo>
                  <a:lnTo>
                    <a:pt x="134" y="32"/>
                  </a:lnTo>
                  <a:lnTo>
                    <a:pt x="129" y="35"/>
                  </a:lnTo>
                  <a:lnTo>
                    <a:pt x="127" y="35"/>
                  </a:lnTo>
                  <a:lnTo>
                    <a:pt x="124" y="37"/>
                  </a:lnTo>
                  <a:lnTo>
                    <a:pt x="123" y="35"/>
                  </a:lnTo>
                  <a:lnTo>
                    <a:pt x="119" y="37"/>
                  </a:lnTo>
                  <a:lnTo>
                    <a:pt x="116" y="35"/>
                  </a:lnTo>
                  <a:lnTo>
                    <a:pt x="116" y="33"/>
                  </a:lnTo>
                  <a:lnTo>
                    <a:pt x="116" y="32"/>
                  </a:lnTo>
                  <a:lnTo>
                    <a:pt x="116" y="27"/>
                  </a:lnTo>
                  <a:lnTo>
                    <a:pt x="113" y="27"/>
                  </a:lnTo>
                  <a:lnTo>
                    <a:pt x="113" y="27"/>
                  </a:lnTo>
                  <a:lnTo>
                    <a:pt x="113" y="24"/>
                  </a:lnTo>
                  <a:lnTo>
                    <a:pt x="110" y="19"/>
                  </a:lnTo>
                  <a:lnTo>
                    <a:pt x="104" y="18"/>
                  </a:lnTo>
                  <a:lnTo>
                    <a:pt x="100" y="18"/>
                  </a:lnTo>
                  <a:lnTo>
                    <a:pt x="99" y="13"/>
                  </a:lnTo>
                  <a:lnTo>
                    <a:pt x="99" y="10"/>
                  </a:lnTo>
                  <a:lnTo>
                    <a:pt x="96" y="6"/>
                  </a:lnTo>
                  <a:lnTo>
                    <a:pt x="94" y="5"/>
                  </a:lnTo>
                  <a:lnTo>
                    <a:pt x="91" y="3"/>
                  </a:lnTo>
                  <a:lnTo>
                    <a:pt x="86" y="2"/>
                  </a:lnTo>
                  <a:lnTo>
                    <a:pt x="84" y="0"/>
                  </a:lnTo>
                  <a:lnTo>
                    <a:pt x="83" y="2"/>
                  </a:lnTo>
                  <a:lnTo>
                    <a:pt x="83" y="2"/>
                  </a:lnTo>
                  <a:lnTo>
                    <a:pt x="84" y="3"/>
                  </a:lnTo>
                  <a:lnTo>
                    <a:pt x="84" y="5"/>
                  </a:lnTo>
                  <a:lnTo>
                    <a:pt x="88" y="10"/>
                  </a:lnTo>
                  <a:lnTo>
                    <a:pt x="88" y="13"/>
                  </a:lnTo>
                  <a:lnTo>
                    <a:pt x="86" y="16"/>
                  </a:lnTo>
                  <a:lnTo>
                    <a:pt x="86" y="18"/>
                  </a:lnTo>
                  <a:lnTo>
                    <a:pt x="83" y="18"/>
                  </a:lnTo>
                  <a:lnTo>
                    <a:pt x="80" y="27"/>
                  </a:lnTo>
                  <a:lnTo>
                    <a:pt x="70" y="35"/>
                  </a:lnTo>
                  <a:lnTo>
                    <a:pt x="64" y="40"/>
                  </a:lnTo>
                  <a:lnTo>
                    <a:pt x="49" y="45"/>
                  </a:lnTo>
                  <a:lnTo>
                    <a:pt x="48" y="46"/>
                  </a:lnTo>
                  <a:lnTo>
                    <a:pt x="37" y="69"/>
                  </a:lnTo>
                  <a:lnTo>
                    <a:pt x="33" y="72"/>
                  </a:lnTo>
                  <a:lnTo>
                    <a:pt x="32" y="72"/>
                  </a:lnTo>
                  <a:lnTo>
                    <a:pt x="29" y="65"/>
                  </a:lnTo>
                  <a:lnTo>
                    <a:pt x="25" y="65"/>
                  </a:lnTo>
                  <a:lnTo>
                    <a:pt x="21" y="64"/>
                  </a:lnTo>
                  <a:lnTo>
                    <a:pt x="19" y="62"/>
                  </a:lnTo>
                  <a:lnTo>
                    <a:pt x="16" y="64"/>
                  </a:lnTo>
                  <a:lnTo>
                    <a:pt x="14" y="64"/>
                  </a:lnTo>
                  <a:lnTo>
                    <a:pt x="13" y="61"/>
                  </a:lnTo>
                  <a:lnTo>
                    <a:pt x="16" y="57"/>
                  </a:lnTo>
                  <a:lnTo>
                    <a:pt x="19" y="56"/>
                  </a:lnTo>
                  <a:lnTo>
                    <a:pt x="17" y="53"/>
                  </a:lnTo>
                  <a:lnTo>
                    <a:pt x="16" y="51"/>
                  </a:lnTo>
                  <a:lnTo>
                    <a:pt x="16" y="51"/>
                  </a:lnTo>
                  <a:lnTo>
                    <a:pt x="10" y="54"/>
                  </a:lnTo>
                  <a:lnTo>
                    <a:pt x="6" y="57"/>
                  </a:lnTo>
                  <a:lnTo>
                    <a:pt x="2" y="62"/>
                  </a:lnTo>
                  <a:lnTo>
                    <a:pt x="0" y="65"/>
                  </a:lnTo>
                  <a:lnTo>
                    <a:pt x="0" y="69"/>
                  </a:lnTo>
                  <a:lnTo>
                    <a:pt x="0" y="70"/>
                  </a:lnTo>
                  <a:lnTo>
                    <a:pt x="2" y="72"/>
                  </a:lnTo>
                  <a:lnTo>
                    <a:pt x="3" y="73"/>
                  </a:lnTo>
                  <a:lnTo>
                    <a:pt x="0" y="75"/>
                  </a:lnTo>
                  <a:lnTo>
                    <a:pt x="0" y="77"/>
                  </a:lnTo>
                  <a:lnTo>
                    <a:pt x="3" y="78"/>
                  </a:lnTo>
                  <a:lnTo>
                    <a:pt x="6" y="83"/>
                  </a:lnTo>
                  <a:lnTo>
                    <a:pt x="5" y="85"/>
                  </a:lnTo>
                  <a:lnTo>
                    <a:pt x="3" y="86"/>
                  </a:lnTo>
                  <a:lnTo>
                    <a:pt x="2" y="86"/>
                  </a:lnTo>
                  <a:lnTo>
                    <a:pt x="0" y="88"/>
                  </a:lnTo>
                  <a:lnTo>
                    <a:pt x="3" y="91"/>
                  </a:lnTo>
                  <a:lnTo>
                    <a:pt x="5" y="92"/>
                  </a:lnTo>
                  <a:lnTo>
                    <a:pt x="10" y="96"/>
                  </a:lnTo>
                  <a:lnTo>
                    <a:pt x="13" y="96"/>
                  </a:lnTo>
                  <a:lnTo>
                    <a:pt x="19" y="100"/>
                  </a:lnTo>
                  <a:lnTo>
                    <a:pt x="22" y="100"/>
                  </a:lnTo>
                  <a:lnTo>
                    <a:pt x="22" y="102"/>
                  </a:lnTo>
                  <a:lnTo>
                    <a:pt x="25" y="107"/>
                  </a:lnTo>
                  <a:lnTo>
                    <a:pt x="25" y="112"/>
                  </a:lnTo>
                  <a:lnTo>
                    <a:pt x="27" y="113"/>
                  </a:lnTo>
                  <a:lnTo>
                    <a:pt x="33" y="116"/>
                  </a:lnTo>
                  <a:lnTo>
                    <a:pt x="37" y="121"/>
                  </a:lnTo>
                  <a:lnTo>
                    <a:pt x="37" y="124"/>
                  </a:lnTo>
                  <a:lnTo>
                    <a:pt x="38" y="128"/>
                  </a:lnTo>
                  <a:lnTo>
                    <a:pt x="38" y="132"/>
                  </a:lnTo>
                  <a:lnTo>
                    <a:pt x="41" y="136"/>
                  </a:lnTo>
                  <a:lnTo>
                    <a:pt x="43" y="137"/>
                  </a:lnTo>
                  <a:lnTo>
                    <a:pt x="46" y="142"/>
                  </a:lnTo>
                  <a:lnTo>
                    <a:pt x="46" y="145"/>
                  </a:lnTo>
                  <a:lnTo>
                    <a:pt x="45" y="145"/>
                  </a:lnTo>
                  <a:lnTo>
                    <a:pt x="48" y="150"/>
                  </a:lnTo>
                  <a:lnTo>
                    <a:pt x="53" y="156"/>
                  </a:lnTo>
                  <a:lnTo>
                    <a:pt x="54" y="159"/>
                  </a:lnTo>
                  <a:lnTo>
                    <a:pt x="53" y="161"/>
                  </a:lnTo>
                  <a:lnTo>
                    <a:pt x="54" y="163"/>
                  </a:lnTo>
                  <a:lnTo>
                    <a:pt x="56" y="164"/>
                  </a:lnTo>
                  <a:lnTo>
                    <a:pt x="60" y="169"/>
                  </a:lnTo>
                  <a:lnTo>
                    <a:pt x="60" y="171"/>
                  </a:lnTo>
                  <a:lnTo>
                    <a:pt x="62" y="175"/>
                  </a:lnTo>
                  <a:lnTo>
                    <a:pt x="64" y="177"/>
                  </a:lnTo>
                  <a:lnTo>
                    <a:pt x="67" y="177"/>
                  </a:lnTo>
                  <a:lnTo>
                    <a:pt x="67" y="182"/>
                  </a:lnTo>
                  <a:lnTo>
                    <a:pt x="72" y="188"/>
                  </a:lnTo>
                  <a:lnTo>
                    <a:pt x="73" y="191"/>
                  </a:lnTo>
                  <a:lnTo>
                    <a:pt x="76" y="198"/>
                  </a:lnTo>
                  <a:lnTo>
                    <a:pt x="78" y="199"/>
                  </a:lnTo>
                  <a:lnTo>
                    <a:pt x="76" y="201"/>
                  </a:lnTo>
                  <a:lnTo>
                    <a:pt x="75" y="199"/>
                  </a:lnTo>
                  <a:lnTo>
                    <a:pt x="75" y="201"/>
                  </a:lnTo>
                  <a:lnTo>
                    <a:pt x="75" y="204"/>
                  </a:lnTo>
                  <a:lnTo>
                    <a:pt x="75" y="206"/>
                  </a:lnTo>
                  <a:lnTo>
                    <a:pt x="76" y="206"/>
                  </a:lnTo>
                  <a:lnTo>
                    <a:pt x="78" y="206"/>
                  </a:lnTo>
                  <a:lnTo>
                    <a:pt x="80" y="209"/>
                  </a:lnTo>
                  <a:lnTo>
                    <a:pt x="78" y="209"/>
                  </a:lnTo>
                  <a:lnTo>
                    <a:pt x="83" y="214"/>
                  </a:lnTo>
                  <a:lnTo>
                    <a:pt x="88" y="215"/>
                  </a:lnTo>
                  <a:lnTo>
                    <a:pt x="88" y="217"/>
                  </a:lnTo>
                  <a:lnTo>
                    <a:pt x="89" y="220"/>
                  </a:lnTo>
                  <a:lnTo>
                    <a:pt x="92" y="220"/>
                  </a:lnTo>
                  <a:lnTo>
                    <a:pt x="94" y="222"/>
                  </a:lnTo>
                  <a:lnTo>
                    <a:pt x="94" y="223"/>
                  </a:lnTo>
                  <a:lnTo>
                    <a:pt x="96" y="225"/>
                  </a:lnTo>
                  <a:lnTo>
                    <a:pt x="100" y="225"/>
                  </a:lnTo>
                  <a:lnTo>
                    <a:pt x="102" y="223"/>
                  </a:lnTo>
                  <a:lnTo>
                    <a:pt x="100" y="225"/>
                  </a:lnTo>
                  <a:lnTo>
                    <a:pt x="104" y="228"/>
                  </a:lnTo>
                  <a:lnTo>
                    <a:pt x="108" y="231"/>
                  </a:lnTo>
                  <a:lnTo>
                    <a:pt x="110" y="233"/>
                  </a:lnTo>
                  <a:lnTo>
                    <a:pt x="110" y="234"/>
                  </a:lnTo>
                  <a:lnTo>
                    <a:pt x="113" y="236"/>
                  </a:lnTo>
                  <a:lnTo>
                    <a:pt x="116" y="238"/>
                  </a:lnTo>
                  <a:lnTo>
                    <a:pt x="118" y="236"/>
                  </a:lnTo>
                  <a:lnTo>
                    <a:pt x="119" y="238"/>
                  </a:lnTo>
                  <a:lnTo>
                    <a:pt x="124" y="241"/>
                  </a:lnTo>
                  <a:lnTo>
                    <a:pt x="129" y="242"/>
                  </a:lnTo>
                  <a:lnTo>
                    <a:pt x="131" y="242"/>
                  </a:lnTo>
                  <a:lnTo>
                    <a:pt x="132" y="242"/>
                  </a:lnTo>
                  <a:lnTo>
                    <a:pt x="134" y="244"/>
                  </a:lnTo>
                  <a:lnTo>
                    <a:pt x="137" y="247"/>
                  </a:lnTo>
                  <a:lnTo>
                    <a:pt x="139" y="249"/>
                  </a:lnTo>
                  <a:lnTo>
                    <a:pt x="142" y="252"/>
                  </a:lnTo>
                  <a:lnTo>
                    <a:pt x="145" y="252"/>
                  </a:lnTo>
                  <a:lnTo>
                    <a:pt x="145" y="254"/>
                  </a:lnTo>
                  <a:lnTo>
                    <a:pt x="145" y="255"/>
                  </a:lnTo>
                  <a:lnTo>
                    <a:pt x="145" y="258"/>
                  </a:lnTo>
                  <a:lnTo>
                    <a:pt x="148" y="258"/>
                  </a:lnTo>
                  <a:lnTo>
                    <a:pt x="151" y="260"/>
                  </a:lnTo>
                  <a:lnTo>
                    <a:pt x="154" y="263"/>
                  </a:lnTo>
                  <a:lnTo>
                    <a:pt x="159" y="266"/>
                  </a:lnTo>
                  <a:lnTo>
                    <a:pt x="161" y="268"/>
                  </a:lnTo>
                  <a:lnTo>
                    <a:pt x="162" y="268"/>
                  </a:lnTo>
                  <a:lnTo>
                    <a:pt x="166" y="266"/>
                  </a:lnTo>
                  <a:lnTo>
                    <a:pt x="169" y="265"/>
                  </a:ln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85" name="Freeform 1445">
              <a:extLst>
                <a:ext uri="{FF2B5EF4-FFF2-40B4-BE49-F238E27FC236}">
                  <a16:creationId xmlns:a16="http://schemas.microsoft.com/office/drawing/2014/main" id="{43EA92B1-0218-42D4-9CF5-180350811EA3}"/>
                </a:ext>
              </a:extLst>
            </p:cNvPr>
            <p:cNvSpPr>
              <a:spLocks/>
            </p:cNvSpPr>
            <p:nvPr/>
          </p:nvSpPr>
          <p:spPr bwMode="auto">
            <a:xfrm>
              <a:off x="442071" y="3193096"/>
              <a:ext cx="271848" cy="304658"/>
            </a:xfrm>
            <a:custGeom>
              <a:avLst/>
              <a:gdLst>
                <a:gd name="T0" fmla="*/ 9 w 174"/>
                <a:gd name="T1" fmla="*/ 43 h 195"/>
                <a:gd name="T2" fmla="*/ 9 w 174"/>
                <a:gd name="T3" fmla="*/ 61 h 195"/>
                <a:gd name="T4" fmla="*/ 8 w 174"/>
                <a:gd name="T5" fmla="*/ 77 h 195"/>
                <a:gd name="T6" fmla="*/ 9 w 174"/>
                <a:gd name="T7" fmla="*/ 85 h 195"/>
                <a:gd name="T8" fmla="*/ 11 w 174"/>
                <a:gd name="T9" fmla="*/ 101 h 195"/>
                <a:gd name="T10" fmla="*/ 3 w 174"/>
                <a:gd name="T11" fmla="*/ 110 h 195"/>
                <a:gd name="T12" fmla="*/ 6 w 174"/>
                <a:gd name="T13" fmla="*/ 114 h 195"/>
                <a:gd name="T14" fmla="*/ 11 w 174"/>
                <a:gd name="T15" fmla="*/ 120 h 195"/>
                <a:gd name="T16" fmla="*/ 11 w 174"/>
                <a:gd name="T17" fmla="*/ 128 h 195"/>
                <a:gd name="T18" fmla="*/ 16 w 174"/>
                <a:gd name="T19" fmla="*/ 136 h 195"/>
                <a:gd name="T20" fmla="*/ 21 w 174"/>
                <a:gd name="T21" fmla="*/ 149 h 195"/>
                <a:gd name="T22" fmla="*/ 21 w 174"/>
                <a:gd name="T23" fmla="*/ 161 h 195"/>
                <a:gd name="T24" fmla="*/ 41 w 174"/>
                <a:gd name="T25" fmla="*/ 195 h 195"/>
                <a:gd name="T26" fmla="*/ 44 w 174"/>
                <a:gd name="T27" fmla="*/ 193 h 195"/>
                <a:gd name="T28" fmla="*/ 54 w 174"/>
                <a:gd name="T29" fmla="*/ 181 h 195"/>
                <a:gd name="T30" fmla="*/ 65 w 174"/>
                <a:gd name="T31" fmla="*/ 182 h 195"/>
                <a:gd name="T32" fmla="*/ 76 w 174"/>
                <a:gd name="T33" fmla="*/ 181 h 195"/>
                <a:gd name="T34" fmla="*/ 81 w 174"/>
                <a:gd name="T35" fmla="*/ 190 h 195"/>
                <a:gd name="T36" fmla="*/ 83 w 174"/>
                <a:gd name="T37" fmla="*/ 189 h 195"/>
                <a:gd name="T38" fmla="*/ 87 w 174"/>
                <a:gd name="T39" fmla="*/ 179 h 195"/>
                <a:gd name="T40" fmla="*/ 105 w 174"/>
                <a:gd name="T41" fmla="*/ 182 h 195"/>
                <a:gd name="T42" fmla="*/ 110 w 174"/>
                <a:gd name="T43" fmla="*/ 166 h 195"/>
                <a:gd name="T44" fmla="*/ 113 w 174"/>
                <a:gd name="T45" fmla="*/ 153 h 195"/>
                <a:gd name="T46" fmla="*/ 118 w 174"/>
                <a:gd name="T47" fmla="*/ 144 h 195"/>
                <a:gd name="T48" fmla="*/ 162 w 174"/>
                <a:gd name="T49" fmla="*/ 145 h 195"/>
                <a:gd name="T50" fmla="*/ 167 w 174"/>
                <a:gd name="T51" fmla="*/ 145 h 195"/>
                <a:gd name="T52" fmla="*/ 174 w 174"/>
                <a:gd name="T53" fmla="*/ 123 h 195"/>
                <a:gd name="T54" fmla="*/ 159 w 174"/>
                <a:gd name="T55" fmla="*/ 102 h 195"/>
                <a:gd name="T56" fmla="*/ 134 w 174"/>
                <a:gd name="T57" fmla="*/ 86 h 195"/>
                <a:gd name="T58" fmla="*/ 129 w 174"/>
                <a:gd name="T59" fmla="*/ 69 h 195"/>
                <a:gd name="T60" fmla="*/ 123 w 174"/>
                <a:gd name="T61" fmla="*/ 56 h 195"/>
                <a:gd name="T62" fmla="*/ 108 w 174"/>
                <a:gd name="T63" fmla="*/ 55 h 195"/>
                <a:gd name="T64" fmla="*/ 99 w 174"/>
                <a:gd name="T65" fmla="*/ 47 h 195"/>
                <a:gd name="T66" fmla="*/ 87 w 174"/>
                <a:gd name="T67" fmla="*/ 43 h 195"/>
                <a:gd name="T68" fmla="*/ 75 w 174"/>
                <a:gd name="T69" fmla="*/ 40 h 195"/>
                <a:gd name="T70" fmla="*/ 64 w 174"/>
                <a:gd name="T71" fmla="*/ 34 h 195"/>
                <a:gd name="T72" fmla="*/ 57 w 174"/>
                <a:gd name="T73" fmla="*/ 23 h 195"/>
                <a:gd name="T74" fmla="*/ 59 w 174"/>
                <a:gd name="T75" fmla="*/ 10 h 195"/>
                <a:gd name="T76" fmla="*/ 56 w 174"/>
                <a:gd name="T77" fmla="*/ 0 h 195"/>
                <a:gd name="T78" fmla="*/ 48 w 174"/>
                <a:gd name="T79" fmla="*/ 0 h 195"/>
                <a:gd name="T80" fmla="*/ 32 w 174"/>
                <a:gd name="T81" fmla="*/ 7 h 195"/>
                <a:gd name="T82" fmla="*/ 22 w 174"/>
                <a:gd name="T83" fmla="*/ 15 h 195"/>
                <a:gd name="T84" fmla="*/ 13 w 174"/>
                <a:gd name="T85" fmla="*/ 19 h 195"/>
                <a:gd name="T86" fmla="*/ 13 w 174"/>
                <a:gd name="T87" fmla="*/ 37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74" h="195">
                  <a:moveTo>
                    <a:pt x="13" y="37"/>
                  </a:moveTo>
                  <a:lnTo>
                    <a:pt x="13" y="39"/>
                  </a:lnTo>
                  <a:lnTo>
                    <a:pt x="9" y="43"/>
                  </a:lnTo>
                  <a:lnTo>
                    <a:pt x="9" y="53"/>
                  </a:lnTo>
                  <a:lnTo>
                    <a:pt x="8" y="58"/>
                  </a:lnTo>
                  <a:lnTo>
                    <a:pt x="9" y="61"/>
                  </a:lnTo>
                  <a:lnTo>
                    <a:pt x="9" y="71"/>
                  </a:lnTo>
                  <a:lnTo>
                    <a:pt x="9" y="75"/>
                  </a:lnTo>
                  <a:lnTo>
                    <a:pt x="8" y="77"/>
                  </a:lnTo>
                  <a:lnTo>
                    <a:pt x="8" y="80"/>
                  </a:lnTo>
                  <a:lnTo>
                    <a:pt x="9" y="82"/>
                  </a:lnTo>
                  <a:lnTo>
                    <a:pt x="9" y="85"/>
                  </a:lnTo>
                  <a:lnTo>
                    <a:pt x="8" y="88"/>
                  </a:lnTo>
                  <a:lnTo>
                    <a:pt x="11" y="98"/>
                  </a:lnTo>
                  <a:lnTo>
                    <a:pt x="11" y="101"/>
                  </a:lnTo>
                  <a:lnTo>
                    <a:pt x="8" y="104"/>
                  </a:lnTo>
                  <a:lnTo>
                    <a:pt x="6" y="106"/>
                  </a:lnTo>
                  <a:lnTo>
                    <a:pt x="3" y="110"/>
                  </a:lnTo>
                  <a:lnTo>
                    <a:pt x="5" y="112"/>
                  </a:lnTo>
                  <a:lnTo>
                    <a:pt x="6" y="112"/>
                  </a:lnTo>
                  <a:lnTo>
                    <a:pt x="6" y="114"/>
                  </a:lnTo>
                  <a:lnTo>
                    <a:pt x="8" y="115"/>
                  </a:lnTo>
                  <a:lnTo>
                    <a:pt x="8" y="118"/>
                  </a:lnTo>
                  <a:lnTo>
                    <a:pt x="11" y="120"/>
                  </a:lnTo>
                  <a:lnTo>
                    <a:pt x="13" y="122"/>
                  </a:lnTo>
                  <a:lnTo>
                    <a:pt x="13" y="125"/>
                  </a:lnTo>
                  <a:lnTo>
                    <a:pt x="11" y="128"/>
                  </a:lnTo>
                  <a:lnTo>
                    <a:pt x="13" y="130"/>
                  </a:lnTo>
                  <a:lnTo>
                    <a:pt x="13" y="134"/>
                  </a:lnTo>
                  <a:lnTo>
                    <a:pt x="16" y="136"/>
                  </a:lnTo>
                  <a:lnTo>
                    <a:pt x="22" y="142"/>
                  </a:lnTo>
                  <a:lnTo>
                    <a:pt x="22" y="144"/>
                  </a:lnTo>
                  <a:lnTo>
                    <a:pt x="21" y="149"/>
                  </a:lnTo>
                  <a:lnTo>
                    <a:pt x="22" y="150"/>
                  </a:lnTo>
                  <a:lnTo>
                    <a:pt x="17" y="158"/>
                  </a:lnTo>
                  <a:lnTo>
                    <a:pt x="21" y="161"/>
                  </a:lnTo>
                  <a:lnTo>
                    <a:pt x="27" y="168"/>
                  </a:lnTo>
                  <a:lnTo>
                    <a:pt x="36" y="195"/>
                  </a:lnTo>
                  <a:lnTo>
                    <a:pt x="41" y="195"/>
                  </a:lnTo>
                  <a:lnTo>
                    <a:pt x="43" y="193"/>
                  </a:lnTo>
                  <a:lnTo>
                    <a:pt x="44" y="193"/>
                  </a:lnTo>
                  <a:lnTo>
                    <a:pt x="44" y="193"/>
                  </a:lnTo>
                  <a:lnTo>
                    <a:pt x="46" y="192"/>
                  </a:lnTo>
                  <a:lnTo>
                    <a:pt x="49" y="185"/>
                  </a:lnTo>
                  <a:lnTo>
                    <a:pt x="54" y="181"/>
                  </a:lnTo>
                  <a:lnTo>
                    <a:pt x="57" y="179"/>
                  </a:lnTo>
                  <a:lnTo>
                    <a:pt x="60" y="182"/>
                  </a:lnTo>
                  <a:lnTo>
                    <a:pt x="65" y="182"/>
                  </a:lnTo>
                  <a:lnTo>
                    <a:pt x="68" y="181"/>
                  </a:lnTo>
                  <a:lnTo>
                    <a:pt x="70" y="182"/>
                  </a:lnTo>
                  <a:lnTo>
                    <a:pt x="76" y="181"/>
                  </a:lnTo>
                  <a:lnTo>
                    <a:pt x="78" y="182"/>
                  </a:lnTo>
                  <a:lnTo>
                    <a:pt x="80" y="185"/>
                  </a:lnTo>
                  <a:lnTo>
                    <a:pt x="81" y="190"/>
                  </a:lnTo>
                  <a:lnTo>
                    <a:pt x="83" y="192"/>
                  </a:lnTo>
                  <a:lnTo>
                    <a:pt x="83" y="190"/>
                  </a:lnTo>
                  <a:lnTo>
                    <a:pt x="83" y="189"/>
                  </a:lnTo>
                  <a:lnTo>
                    <a:pt x="84" y="185"/>
                  </a:lnTo>
                  <a:lnTo>
                    <a:pt x="84" y="184"/>
                  </a:lnTo>
                  <a:lnTo>
                    <a:pt x="87" y="179"/>
                  </a:lnTo>
                  <a:lnTo>
                    <a:pt x="95" y="179"/>
                  </a:lnTo>
                  <a:lnTo>
                    <a:pt x="102" y="181"/>
                  </a:lnTo>
                  <a:lnTo>
                    <a:pt x="105" y="182"/>
                  </a:lnTo>
                  <a:lnTo>
                    <a:pt x="107" y="177"/>
                  </a:lnTo>
                  <a:lnTo>
                    <a:pt x="110" y="169"/>
                  </a:lnTo>
                  <a:lnTo>
                    <a:pt x="110" y="166"/>
                  </a:lnTo>
                  <a:lnTo>
                    <a:pt x="110" y="163"/>
                  </a:lnTo>
                  <a:lnTo>
                    <a:pt x="108" y="160"/>
                  </a:lnTo>
                  <a:lnTo>
                    <a:pt x="113" y="153"/>
                  </a:lnTo>
                  <a:lnTo>
                    <a:pt x="115" y="149"/>
                  </a:lnTo>
                  <a:lnTo>
                    <a:pt x="115" y="145"/>
                  </a:lnTo>
                  <a:lnTo>
                    <a:pt x="118" y="144"/>
                  </a:lnTo>
                  <a:lnTo>
                    <a:pt x="137" y="139"/>
                  </a:lnTo>
                  <a:lnTo>
                    <a:pt x="153" y="139"/>
                  </a:lnTo>
                  <a:lnTo>
                    <a:pt x="162" y="145"/>
                  </a:lnTo>
                  <a:lnTo>
                    <a:pt x="164" y="145"/>
                  </a:lnTo>
                  <a:lnTo>
                    <a:pt x="166" y="147"/>
                  </a:lnTo>
                  <a:lnTo>
                    <a:pt x="167" y="145"/>
                  </a:lnTo>
                  <a:lnTo>
                    <a:pt x="167" y="144"/>
                  </a:lnTo>
                  <a:lnTo>
                    <a:pt x="174" y="130"/>
                  </a:lnTo>
                  <a:lnTo>
                    <a:pt x="174" y="123"/>
                  </a:lnTo>
                  <a:lnTo>
                    <a:pt x="167" y="109"/>
                  </a:lnTo>
                  <a:lnTo>
                    <a:pt x="159" y="107"/>
                  </a:lnTo>
                  <a:lnTo>
                    <a:pt x="159" y="102"/>
                  </a:lnTo>
                  <a:lnTo>
                    <a:pt x="159" y="93"/>
                  </a:lnTo>
                  <a:lnTo>
                    <a:pt x="134" y="93"/>
                  </a:lnTo>
                  <a:lnTo>
                    <a:pt x="134" y="86"/>
                  </a:lnTo>
                  <a:lnTo>
                    <a:pt x="129" y="77"/>
                  </a:lnTo>
                  <a:lnTo>
                    <a:pt x="130" y="74"/>
                  </a:lnTo>
                  <a:lnTo>
                    <a:pt x="129" y="69"/>
                  </a:lnTo>
                  <a:lnTo>
                    <a:pt x="130" y="63"/>
                  </a:lnTo>
                  <a:lnTo>
                    <a:pt x="129" y="59"/>
                  </a:lnTo>
                  <a:lnTo>
                    <a:pt x="123" y="56"/>
                  </a:lnTo>
                  <a:lnTo>
                    <a:pt x="115" y="58"/>
                  </a:lnTo>
                  <a:lnTo>
                    <a:pt x="111" y="56"/>
                  </a:lnTo>
                  <a:lnTo>
                    <a:pt x="108" y="55"/>
                  </a:lnTo>
                  <a:lnTo>
                    <a:pt x="108" y="51"/>
                  </a:lnTo>
                  <a:lnTo>
                    <a:pt x="103" y="50"/>
                  </a:lnTo>
                  <a:lnTo>
                    <a:pt x="99" y="47"/>
                  </a:lnTo>
                  <a:lnTo>
                    <a:pt x="95" y="48"/>
                  </a:lnTo>
                  <a:lnTo>
                    <a:pt x="91" y="42"/>
                  </a:lnTo>
                  <a:lnTo>
                    <a:pt x="87" y="43"/>
                  </a:lnTo>
                  <a:lnTo>
                    <a:pt x="83" y="39"/>
                  </a:lnTo>
                  <a:lnTo>
                    <a:pt x="76" y="40"/>
                  </a:lnTo>
                  <a:lnTo>
                    <a:pt x="75" y="40"/>
                  </a:lnTo>
                  <a:lnTo>
                    <a:pt x="72" y="39"/>
                  </a:lnTo>
                  <a:lnTo>
                    <a:pt x="67" y="35"/>
                  </a:lnTo>
                  <a:lnTo>
                    <a:pt x="64" y="34"/>
                  </a:lnTo>
                  <a:lnTo>
                    <a:pt x="64" y="29"/>
                  </a:lnTo>
                  <a:lnTo>
                    <a:pt x="60" y="27"/>
                  </a:lnTo>
                  <a:lnTo>
                    <a:pt x="57" y="23"/>
                  </a:lnTo>
                  <a:lnTo>
                    <a:pt x="59" y="19"/>
                  </a:lnTo>
                  <a:lnTo>
                    <a:pt x="57" y="13"/>
                  </a:lnTo>
                  <a:lnTo>
                    <a:pt x="59" y="10"/>
                  </a:lnTo>
                  <a:lnTo>
                    <a:pt x="57" y="4"/>
                  </a:lnTo>
                  <a:lnTo>
                    <a:pt x="57" y="0"/>
                  </a:lnTo>
                  <a:lnTo>
                    <a:pt x="56" y="0"/>
                  </a:lnTo>
                  <a:lnTo>
                    <a:pt x="52" y="2"/>
                  </a:lnTo>
                  <a:lnTo>
                    <a:pt x="51" y="0"/>
                  </a:lnTo>
                  <a:lnTo>
                    <a:pt x="48" y="0"/>
                  </a:lnTo>
                  <a:lnTo>
                    <a:pt x="43" y="2"/>
                  </a:lnTo>
                  <a:lnTo>
                    <a:pt x="38" y="2"/>
                  </a:lnTo>
                  <a:lnTo>
                    <a:pt x="32" y="7"/>
                  </a:lnTo>
                  <a:lnTo>
                    <a:pt x="29" y="13"/>
                  </a:lnTo>
                  <a:lnTo>
                    <a:pt x="25" y="15"/>
                  </a:lnTo>
                  <a:lnTo>
                    <a:pt x="22" y="15"/>
                  </a:lnTo>
                  <a:lnTo>
                    <a:pt x="19" y="16"/>
                  </a:lnTo>
                  <a:lnTo>
                    <a:pt x="16" y="16"/>
                  </a:lnTo>
                  <a:lnTo>
                    <a:pt x="13" y="19"/>
                  </a:lnTo>
                  <a:lnTo>
                    <a:pt x="8" y="19"/>
                  </a:lnTo>
                  <a:lnTo>
                    <a:pt x="0" y="19"/>
                  </a:lnTo>
                  <a:lnTo>
                    <a:pt x="13" y="37"/>
                  </a:ln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94" name="Freeform 1446">
              <a:extLst>
                <a:ext uri="{FF2B5EF4-FFF2-40B4-BE49-F238E27FC236}">
                  <a16:creationId xmlns:a16="http://schemas.microsoft.com/office/drawing/2014/main" id="{252CCA26-D1B7-4329-A251-3E8295D1022E}"/>
                </a:ext>
              </a:extLst>
            </p:cNvPr>
            <p:cNvSpPr>
              <a:spLocks/>
            </p:cNvSpPr>
            <p:nvPr/>
          </p:nvSpPr>
          <p:spPr bwMode="auto">
            <a:xfrm>
              <a:off x="606118" y="3410263"/>
              <a:ext cx="185919" cy="196856"/>
            </a:xfrm>
            <a:custGeom>
              <a:avLst/>
              <a:gdLst>
                <a:gd name="T0" fmla="*/ 48 w 119"/>
                <a:gd name="T1" fmla="*/ 0 h 126"/>
                <a:gd name="T2" fmla="*/ 13 w 119"/>
                <a:gd name="T3" fmla="*/ 5 h 126"/>
                <a:gd name="T4" fmla="*/ 10 w 119"/>
                <a:gd name="T5" fmla="*/ 10 h 126"/>
                <a:gd name="T6" fmla="*/ 3 w 119"/>
                <a:gd name="T7" fmla="*/ 21 h 126"/>
                <a:gd name="T8" fmla="*/ 5 w 119"/>
                <a:gd name="T9" fmla="*/ 27 h 126"/>
                <a:gd name="T10" fmla="*/ 2 w 119"/>
                <a:gd name="T11" fmla="*/ 38 h 126"/>
                <a:gd name="T12" fmla="*/ 0 w 119"/>
                <a:gd name="T13" fmla="*/ 43 h 126"/>
                <a:gd name="T14" fmla="*/ 6 w 119"/>
                <a:gd name="T15" fmla="*/ 48 h 126"/>
                <a:gd name="T16" fmla="*/ 18 w 119"/>
                <a:gd name="T17" fmla="*/ 62 h 126"/>
                <a:gd name="T18" fmla="*/ 25 w 119"/>
                <a:gd name="T19" fmla="*/ 67 h 126"/>
                <a:gd name="T20" fmla="*/ 35 w 119"/>
                <a:gd name="T21" fmla="*/ 72 h 126"/>
                <a:gd name="T22" fmla="*/ 43 w 119"/>
                <a:gd name="T23" fmla="*/ 75 h 126"/>
                <a:gd name="T24" fmla="*/ 56 w 119"/>
                <a:gd name="T25" fmla="*/ 85 h 126"/>
                <a:gd name="T26" fmla="*/ 69 w 119"/>
                <a:gd name="T27" fmla="*/ 89 h 126"/>
                <a:gd name="T28" fmla="*/ 73 w 119"/>
                <a:gd name="T29" fmla="*/ 96 h 126"/>
                <a:gd name="T30" fmla="*/ 70 w 119"/>
                <a:gd name="T31" fmla="*/ 102 h 126"/>
                <a:gd name="T32" fmla="*/ 67 w 119"/>
                <a:gd name="T33" fmla="*/ 105 h 126"/>
                <a:gd name="T34" fmla="*/ 65 w 119"/>
                <a:gd name="T35" fmla="*/ 115 h 126"/>
                <a:gd name="T36" fmla="*/ 61 w 119"/>
                <a:gd name="T37" fmla="*/ 123 h 126"/>
                <a:gd name="T38" fmla="*/ 73 w 119"/>
                <a:gd name="T39" fmla="*/ 121 h 126"/>
                <a:gd name="T40" fmla="*/ 88 w 119"/>
                <a:gd name="T41" fmla="*/ 126 h 126"/>
                <a:gd name="T42" fmla="*/ 92 w 119"/>
                <a:gd name="T43" fmla="*/ 124 h 126"/>
                <a:gd name="T44" fmla="*/ 97 w 119"/>
                <a:gd name="T45" fmla="*/ 123 h 126"/>
                <a:gd name="T46" fmla="*/ 100 w 119"/>
                <a:gd name="T47" fmla="*/ 123 h 126"/>
                <a:gd name="T48" fmla="*/ 105 w 119"/>
                <a:gd name="T49" fmla="*/ 117 h 126"/>
                <a:gd name="T50" fmla="*/ 112 w 119"/>
                <a:gd name="T51" fmla="*/ 109 h 126"/>
                <a:gd name="T52" fmla="*/ 116 w 119"/>
                <a:gd name="T53" fmla="*/ 104 h 126"/>
                <a:gd name="T54" fmla="*/ 116 w 119"/>
                <a:gd name="T55" fmla="*/ 97 h 126"/>
                <a:gd name="T56" fmla="*/ 116 w 119"/>
                <a:gd name="T57" fmla="*/ 93 h 126"/>
                <a:gd name="T58" fmla="*/ 118 w 119"/>
                <a:gd name="T59" fmla="*/ 89 h 126"/>
                <a:gd name="T60" fmla="*/ 118 w 119"/>
                <a:gd name="T61" fmla="*/ 86 h 126"/>
                <a:gd name="T62" fmla="*/ 119 w 119"/>
                <a:gd name="T63" fmla="*/ 72 h 126"/>
                <a:gd name="T64" fmla="*/ 118 w 119"/>
                <a:gd name="T65" fmla="*/ 70 h 126"/>
                <a:gd name="T66" fmla="*/ 113 w 119"/>
                <a:gd name="T67" fmla="*/ 67 h 126"/>
                <a:gd name="T68" fmla="*/ 105 w 119"/>
                <a:gd name="T69" fmla="*/ 69 h 126"/>
                <a:gd name="T70" fmla="*/ 99 w 119"/>
                <a:gd name="T71" fmla="*/ 48 h 126"/>
                <a:gd name="T72" fmla="*/ 96 w 119"/>
                <a:gd name="T73" fmla="*/ 45 h 126"/>
                <a:gd name="T74" fmla="*/ 86 w 119"/>
                <a:gd name="T75" fmla="*/ 45 h 126"/>
                <a:gd name="T76" fmla="*/ 75 w 119"/>
                <a:gd name="T77" fmla="*/ 43 h 126"/>
                <a:gd name="T78" fmla="*/ 67 w 119"/>
                <a:gd name="T79" fmla="*/ 43 h 126"/>
                <a:gd name="T80" fmla="*/ 67 w 119"/>
                <a:gd name="T81" fmla="*/ 37 h 126"/>
                <a:gd name="T82" fmla="*/ 69 w 119"/>
                <a:gd name="T83" fmla="*/ 24 h 126"/>
                <a:gd name="T84" fmla="*/ 65 w 119"/>
                <a:gd name="T85" fmla="*/ 16 h 126"/>
                <a:gd name="T86" fmla="*/ 62 w 119"/>
                <a:gd name="T87" fmla="*/ 10 h 126"/>
                <a:gd name="T88" fmla="*/ 57 w 119"/>
                <a:gd name="T89" fmla="*/ 6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19" h="126">
                  <a:moveTo>
                    <a:pt x="57" y="6"/>
                  </a:moveTo>
                  <a:lnTo>
                    <a:pt x="48" y="0"/>
                  </a:lnTo>
                  <a:lnTo>
                    <a:pt x="32" y="0"/>
                  </a:lnTo>
                  <a:lnTo>
                    <a:pt x="13" y="5"/>
                  </a:lnTo>
                  <a:lnTo>
                    <a:pt x="10" y="6"/>
                  </a:lnTo>
                  <a:lnTo>
                    <a:pt x="10" y="10"/>
                  </a:lnTo>
                  <a:lnTo>
                    <a:pt x="8" y="14"/>
                  </a:lnTo>
                  <a:lnTo>
                    <a:pt x="3" y="21"/>
                  </a:lnTo>
                  <a:lnTo>
                    <a:pt x="5" y="24"/>
                  </a:lnTo>
                  <a:lnTo>
                    <a:pt x="5" y="27"/>
                  </a:lnTo>
                  <a:lnTo>
                    <a:pt x="5" y="30"/>
                  </a:lnTo>
                  <a:lnTo>
                    <a:pt x="2" y="38"/>
                  </a:lnTo>
                  <a:lnTo>
                    <a:pt x="0" y="43"/>
                  </a:lnTo>
                  <a:lnTo>
                    <a:pt x="0" y="43"/>
                  </a:lnTo>
                  <a:lnTo>
                    <a:pt x="3" y="48"/>
                  </a:lnTo>
                  <a:lnTo>
                    <a:pt x="6" y="48"/>
                  </a:lnTo>
                  <a:lnTo>
                    <a:pt x="10" y="54"/>
                  </a:lnTo>
                  <a:lnTo>
                    <a:pt x="18" y="62"/>
                  </a:lnTo>
                  <a:lnTo>
                    <a:pt x="22" y="64"/>
                  </a:lnTo>
                  <a:lnTo>
                    <a:pt x="25" y="67"/>
                  </a:lnTo>
                  <a:lnTo>
                    <a:pt x="27" y="70"/>
                  </a:lnTo>
                  <a:lnTo>
                    <a:pt x="35" y="72"/>
                  </a:lnTo>
                  <a:lnTo>
                    <a:pt x="41" y="75"/>
                  </a:lnTo>
                  <a:lnTo>
                    <a:pt x="43" y="75"/>
                  </a:lnTo>
                  <a:lnTo>
                    <a:pt x="49" y="81"/>
                  </a:lnTo>
                  <a:lnTo>
                    <a:pt x="56" y="85"/>
                  </a:lnTo>
                  <a:lnTo>
                    <a:pt x="65" y="85"/>
                  </a:lnTo>
                  <a:lnTo>
                    <a:pt x="69" y="89"/>
                  </a:lnTo>
                  <a:lnTo>
                    <a:pt x="72" y="93"/>
                  </a:lnTo>
                  <a:lnTo>
                    <a:pt x="73" y="96"/>
                  </a:lnTo>
                  <a:lnTo>
                    <a:pt x="73" y="99"/>
                  </a:lnTo>
                  <a:lnTo>
                    <a:pt x="70" y="102"/>
                  </a:lnTo>
                  <a:lnTo>
                    <a:pt x="69" y="104"/>
                  </a:lnTo>
                  <a:lnTo>
                    <a:pt x="67" y="105"/>
                  </a:lnTo>
                  <a:lnTo>
                    <a:pt x="67" y="109"/>
                  </a:lnTo>
                  <a:lnTo>
                    <a:pt x="65" y="115"/>
                  </a:lnTo>
                  <a:lnTo>
                    <a:pt x="61" y="120"/>
                  </a:lnTo>
                  <a:lnTo>
                    <a:pt x="61" y="123"/>
                  </a:lnTo>
                  <a:lnTo>
                    <a:pt x="64" y="121"/>
                  </a:lnTo>
                  <a:lnTo>
                    <a:pt x="73" y="121"/>
                  </a:lnTo>
                  <a:lnTo>
                    <a:pt x="81" y="123"/>
                  </a:lnTo>
                  <a:lnTo>
                    <a:pt x="88" y="126"/>
                  </a:lnTo>
                  <a:lnTo>
                    <a:pt x="91" y="124"/>
                  </a:lnTo>
                  <a:lnTo>
                    <a:pt x="92" y="124"/>
                  </a:lnTo>
                  <a:lnTo>
                    <a:pt x="94" y="126"/>
                  </a:lnTo>
                  <a:lnTo>
                    <a:pt x="97" y="123"/>
                  </a:lnTo>
                  <a:lnTo>
                    <a:pt x="97" y="123"/>
                  </a:lnTo>
                  <a:lnTo>
                    <a:pt x="100" y="123"/>
                  </a:lnTo>
                  <a:lnTo>
                    <a:pt x="104" y="120"/>
                  </a:lnTo>
                  <a:lnTo>
                    <a:pt x="105" y="117"/>
                  </a:lnTo>
                  <a:lnTo>
                    <a:pt x="112" y="112"/>
                  </a:lnTo>
                  <a:lnTo>
                    <a:pt x="112" y="109"/>
                  </a:lnTo>
                  <a:lnTo>
                    <a:pt x="113" y="105"/>
                  </a:lnTo>
                  <a:lnTo>
                    <a:pt x="116" y="104"/>
                  </a:lnTo>
                  <a:lnTo>
                    <a:pt x="116" y="99"/>
                  </a:lnTo>
                  <a:lnTo>
                    <a:pt x="116" y="97"/>
                  </a:lnTo>
                  <a:lnTo>
                    <a:pt x="116" y="93"/>
                  </a:lnTo>
                  <a:lnTo>
                    <a:pt x="116" y="93"/>
                  </a:lnTo>
                  <a:lnTo>
                    <a:pt x="118" y="91"/>
                  </a:lnTo>
                  <a:lnTo>
                    <a:pt x="118" y="89"/>
                  </a:lnTo>
                  <a:lnTo>
                    <a:pt x="118" y="88"/>
                  </a:lnTo>
                  <a:lnTo>
                    <a:pt x="118" y="86"/>
                  </a:lnTo>
                  <a:lnTo>
                    <a:pt x="118" y="85"/>
                  </a:lnTo>
                  <a:lnTo>
                    <a:pt x="119" y="72"/>
                  </a:lnTo>
                  <a:lnTo>
                    <a:pt x="119" y="70"/>
                  </a:lnTo>
                  <a:lnTo>
                    <a:pt x="118" y="70"/>
                  </a:lnTo>
                  <a:lnTo>
                    <a:pt x="116" y="67"/>
                  </a:lnTo>
                  <a:lnTo>
                    <a:pt x="113" y="67"/>
                  </a:lnTo>
                  <a:lnTo>
                    <a:pt x="107" y="69"/>
                  </a:lnTo>
                  <a:lnTo>
                    <a:pt x="105" y="69"/>
                  </a:lnTo>
                  <a:lnTo>
                    <a:pt x="102" y="64"/>
                  </a:lnTo>
                  <a:lnTo>
                    <a:pt x="99" y="48"/>
                  </a:lnTo>
                  <a:lnTo>
                    <a:pt x="97" y="45"/>
                  </a:lnTo>
                  <a:lnTo>
                    <a:pt x="96" y="45"/>
                  </a:lnTo>
                  <a:lnTo>
                    <a:pt x="92" y="42"/>
                  </a:lnTo>
                  <a:lnTo>
                    <a:pt x="86" y="45"/>
                  </a:lnTo>
                  <a:lnTo>
                    <a:pt x="81" y="43"/>
                  </a:lnTo>
                  <a:lnTo>
                    <a:pt x="75" y="43"/>
                  </a:lnTo>
                  <a:lnTo>
                    <a:pt x="73" y="42"/>
                  </a:lnTo>
                  <a:lnTo>
                    <a:pt x="67" y="43"/>
                  </a:lnTo>
                  <a:lnTo>
                    <a:pt x="67" y="40"/>
                  </a:lnTo>
                  <a:lnTo>
                    <a:pt x="67" y="37"/>
                  </a:lnTo>
                  <a:lnTo>
                    <a:pt x="67" y="34"/>
                  </a:lnTo>
                  <a:lnTo>
                    <a:pt x="69" y="24"/>
                  </a:lnTo>
                  <a:lnTo>
                    <a:pt x="65" y="21"/>
                  </a:lnTo>
                  <a:lnTo>
                    <a:pt x="65" y="16"/>
                  </a:lnTo>
                  <a:lnTo>
                    <a:pt x="62" y="13"/>
                  </a:lnTo>
                  <a:lnTo>
                    <a:pt x="62" y="10"/>
                  </a:lnTo>
                  <a:lnTo>
                    <a:pt x="59" y="6"/>
                  </a:lnTo>
                  <a:lnTo>
                    <a:pt x="57" y="6"/>
                  </a:ln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95" name="Freeform 1448">
              <a:extLst>
                <a:ext uri="{FF2B5EF4-FFF2-40B4-BE49-F238E27FC236}">
                  <a16:creationId xmlns:a16="http://schemas.microsoft.com/office/drawing/2014/main" id="{26768A81-5724-46D9-8B78-5901A89D7082}"/>
                </a:ext>
              </a:extLst>
            </p:cNvPr>
            <p:cNvSpPr>
              <a:spLocks/>
            </p:cNvSpPr>
            <p:nvPr/>
          </p:nvSpPr>
          <p:spPr bwMode="auto">
            <a:xfrm>
              <a:off x="456133" y="3472757"/>
              <a:ext cx="351528" cy="824920"/>
            </a:xfrm>
            <a:custGeom>
              <a:avLst/>
              <a:gdLst>
                <a:gd name="T0" fmla="*/ 172 w 225"/>
                <a:gd name="T1" fmla="*/ 153 h 528"/>
                <a:gd name="T2" fmla="*/ 177 w 225"/>
                <a:gd name="T3" fmla="*/ 126 h 528"/>
                <a:gd name="T4" fmla="*/ 188 w 225"/>
                <a:gd name="T5" fmla="*/ 108 h 528"/>
                <a:gd name="T6" fmla="*/ 201 w 225"/>
                <a:gd name="T7" fmla="*/ 92 h 528"/>
                <a:gd name="T8" fmla="*/ 222 w 225"/>
                <a:gd name="T9" fmla="*/ 78 h 528"/>
                <a:gd name="T10" fmla="*/ 215 w 225"/>
                <a:gd name="T11" fmla="*/ 51 h 528"/>
                <a:gd name="T12" fmla="*/ 208 w 225"/>
                <a:gd name="T13" fmla="*/ 72 h 528"/>
                <a:gd name="T14" fmla="*/ 187 w 225"/>
                <a:gd name="T15" fmla="*/ 84 h 528"/>
                <a:gd name="T16" fmla="*/ 163 w 225"/>
                <a:gd name="T17" fmla="*/ 69 h 528"/>
                <a:gd name="T18" fmla="*/ 161 w 225"/>
                <a:gd name="T19" fmla="*/ 45 h 528"/>
                <a:gd name="T20" fmla="*/ 118 w 225"/>
                <a:gd name="T21" fmla="*/ 24 h 528"/>
                <a:gd name="T22" fmla="*/ 86 w 225"/>
                <a:gd name="T23" fmla="*/ 0 h 528"/>
                <a:gd name="T24" fmla="*/ 71 w 225"/>
                <a:gd name="T25" fmla="*/ 6 h 528"/>
                <a:gd name="T26" fmla="*/ 45 w 225"/>
                <a:gd name="T27" fmla="*/ 2 h 528"/>
                <a:gd name="T28" fmla="*/ 18 w 225"/>
                <a:gd name="T29" fmla="*/ 49 h 528"/>
                <a:gd name="T30" fmla="*/ 20 w 225"/>
                <a:gd name="T31" fmla="*/ 73 h 528"/>
                <a:gd name="T32" fmla="*/ 8 w 225"/>
                <a:gd name="T33" fmla="*/ 100 h 528"/>
                <a:gd name="T34" fmla="*/ 0 w 225"/>
                <a:gd name="T35" fmla="*/ 145 h 528"/>
                <a:gd name="T36" fmla="*/ 15 w 225"/>
                <a:gd name="T37" fmla="*/ 182 h 528"/>
                <a:gd name="T38" fmla="*/ 12 w 225"/>
                <a:gd name="T39" fmla="*/ 223 h 528"/>
                <a:gd name="T40" fmla="*/ 12 w 225"/>
                <a:gd name="T41" fmla="*/ 276 h 528"/>
                <a:gd name="T42" fmla="*/ 7 w 225"/>
                <a:gd name="T43" fmla="*/ 328 h 528"/>
                <a:gd name="T44" fmla="*/ 13 w 225"/>
                <a:gd name="T45" fmla="*/ 359 h 528"/>
                <a:gd name="T46" fmla="*/ 21 w 225"/>
                <a:gd name="T47" fmla="*/ 381 h 528"/>
                <a:gd name="T48" fmla="*/ 26 w 225"/>
                <a:gd name="T49" fmla="*/ 397 h 528"/>
                <a:gd name="T50" fmla="*/ 26 w 225"/>
                <a:gd name="T51" fmla="*/ 432 h 528"/>
                <a:gd name="T52" fmla="*/ 15 w 225"/>
                <a:gd name="T53" fmla="*/ 485 h 528"/>
                <a:gd name="T54" fmla="*/ 35 w 225"/>
                <a:gd name="T55" fmla="*/ 507 h 528"/>
                <a:gd name="T56" fmla="*/ 80 w 225"/>
                <a:gd name="T57" fmla="*/ 523 h 528"/>
                <a:gd name="T58" fmla="*/ 83 w 225"/>
                <a:gd name="T59" fmla="*/ 518 h 528"/>
                <a:gd name="T60" fmla="*/ 77 w 225"/>
                <a:gd name="T61" fmla="*/ 502 h 528"/>
                <a:gd name="T62" fmla="*/ 78 w 225"/>
                <a:gd name="T63" fmla="*/ 478 h 528"/>
                <a:gd name="T64" fmla="*/ 90 w 225"/>
                <a:gd name="T65" fmla="*/ 469 h 528"/>
                <a:gd name="T66" fmla="*/ 98 w 225"/>
                <a:gd name="T67" fmla="*/ 456 h 528"/>
                <a:gd name="T68" fmla="*/ 106 w 225"/>
                <a:gd name="T69" fmla="*/ 440 h 528"/>
                <a:gd name="T70" fmla="*/ 106 w 225"/>
                <a:gd name="T71" fmla="*/ 426 h 528"/>
                <a:gd name="T72" fmla="*/ 83 w 225"/>
                <a:gd name="T73" fmla="*/ 416 h 528"/>
                <a:gd name="T74" fmla="*/ 80 w 225"/>
                <a:gd name="T75" fmla="*/ 394 h 528"/>
                <a:gd name="T76" fmla="*/ 102 w 225"/>
                <a:gd name="T77" fmla="*/ 384 h 528"/>
                <a:gd name="T78" fmla="*/ 104 w 225"/>
                <a:gd name="T79" fmla="*/ 373 h 528"/>
                <a:gd name="T80" fmla="*/ 101 w 225"/>
                <a:gd name="T81" fmla="*/ 354 h 528"/>
                <a:gd name="T82" fmla="*/ 102 w 225"/>
                <a:gd name="T83" fmla="*/ 341 h 528"/>
                <a:gd name="T84" fmla="*/ 120 w 225"/>
                <a:gd name="T85" fmla="*/ 343 h 528"/>
                <a:gd name="T86" fmla="*/ 112 w 225"/>
                <a:gd name="T87" fmla="*/ 330 h 528"/>
                <a:gd name="T88" fmla="*/ 107 w 225"/>
                <a:gd name="T89" fmla="*/ 333 h 528"/>
                <a:gd name="T90" fmla="*/ 94 w 225"/>
                <a:gd name="T91" fmla="*/ 314 h 528"/>
                <a:gd name="T92" fmla="*/ 112 w 225"/>
                <a:gd name="T93" fmla="*/ 313 h 528"/>
                <a:gd name="T94" fmla="*/ 133 w 225"/>
                <a:gd name="T95" fmla="*/ 301 h 528"/>
                <a:gd name="T96" fmla="*/ 133 w 225"/>
                <a:gd name="T97" fmla="*/ 285 h 528"/>
                <a:gd name="T98" fmla="*/ 129 w 225"/>
                <a:gd name="T99" fmla="*/ 271 h 528"/>
                <a:gd name="T100" fmla="*/ 147 w 225"/>
                <a:gd name="T101" fmla="*/ 273 h 528"/>
                <a:gd name="T102" fmla="*/ 192 w 225"/>
                <a:gd name="T103" fmla="*/ 260 h 528"/>
                <a:gd name="T104" fmla="*/ 200 w 225"/>
                <a:gd name="T105" fmla="*/ 239 h 528"/>
                <a:gd name="T106" fmla="*/ 188 w 225"/>
                <a:gd name="T107" fmla="*/ 223 h 528"/>
                <a:gd name="T108" fmla="*/ 169 w 225"/>
                <a:gd name="T109" fmla="*/ 195 h 528"/>
                <a:gd name="T110" fmla="*/ 169 w 225"/>
                <a:gd name="T111" fmla="*/ 177 h 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25" h="528">
                  <a:moveTo>
                    <a:pt x="169" y="175"/>
                  </a:moveTo>
                  <a:lnTo>
                    <a:pt x="172" y="174"/>
                  </a:lnTo>
                  <a:lnTo>
                    <a:pt x="172" y="172"/>
                  </a:lnTo>
                  <a:lnTo>
                    <a:pt x="171" y="167"/>
                  </a:lnTo>
                  <a:lnTo>
                    <a:pt x="171" y="161"/>
                  </a:lnTo>
                  <a:lnTo>
                    <a:pt x="172" y="159"/>
                  </a:lnTo>
                  <a:lnTo>
                    <a:pt x="171" y="156"/>
                  </a:lnTo>
                  <a:lnTo>
                    <a:pt x="172" y="153"/>
                  </a:lnTo>
                  <a:lnTo>
                    <a:pt x="172" y="150"/>
                  </a:lnTo>
                  <a:lnTo>
                    <a:pt x="172" y="148"/>
                  </a:lnTo>
                  <a:lnTo>
                    <a:pt x="174" y="142"/>
                  </a:lnTo>
                  <a:lnTo>
                    <a:pt x="172" y="139"/>
                  </a:lnTo>
                  <a:lnTo>
                    <a:pt x="174" y="137"/>
                  </a:lnTo>
                  <a:lnTo>
                    <a:pt x="172" y="132"/>
                  </a:lnTo>
                  <a:lnTo>
                    <a:pt x="176" y="129"/>
                  </a:lnTo>
                  <a:lnTo>
                    <a:pt x="177" y="126"/>
                  </a:lnTo>
                  <a:lnTo>
                    <a:pt x="177" y="126"/>
                  </a:lnTo>
                  <a:lnTo>
                    <a:pt x="177" y="124"/>
                  </a:lnTo>
                  <a:lnTo>
                    <a:pt x="180" y="123"/>
                  </a:lnTo>
                  <a:lnTo>
                    <a:pt x="180" y="121"/>
                  </a:lnTo>
                  <a:lnTo>
                    <a:pt x="182" y="118"/>
                  </a:lnTo>
                  <a:lnTo>
                    <a:pt x="184" y="115"/>
                  </a:lnTo>
                  <a:lnTo>
                    <a:pt x="187" y="110"/>
                  </a:lnTo>
                  <a:lnTo>
                    <a:pt x="188" y="108"/>
                  </a:lnTo>
                  <a:lnTo>
                    <a:pt x="190" y="107"/>
                  </a:lnTo>
                  <a:lnTo>
                    <a:pt x="190" y="105"/>
                  </a:lnTo>
                  <a:lnTo>
                    <a:pt x="192" y="102"/>
                  </a:lnTo>
                  <a:lnTo>
                    <a:pt x="195" y="97"/>
                  </a:lnTo>
                  <a:lnTo>
                    <a:pt x="196" y="97"/>
                  </a:lnTo>
                  <a:lnTo>
                    <a:pt x="200" y="97"/>
                  </a:lnTo>
                  <a:lnTo>
                    <a:pt x="200" y="92"/>
                  </a:lnTo>
                  <a:lnTo>
                    <a:pt x="201" y="92"/>
                  </a:lnTo>
                  <a:lnTo>
                    <a:pt x="206" y="88"/>
                  </a:lnTo>
                  <a:lnTo>
                    <a:pt x="208" y="88"/>
                  </a:lnTo>
                  <a:lnTo>
                    <a:pt x="209" y="86"/>
                  </a:lnTo>
                  <a:lnTo>
                    <a:pt x="215" y="81"/>
                  </a:lnTo>
                  <a:lnTo>
                    <a:pt x="215" y="83"/>
                  </a:lnTo>
                  <a:lnTo>
                    <a:pt x="219" y="81"/>
                  </a:lnTo>
                  <a:lnTo>
                    <a:pt x="219" y="80"/>
                  </a:lnTo>
                  <a:lnTo>
                    <a:pt x="222" y="78"/>
                  </a:lnTo>
                  <a:lnTo>
                    <a:pt x="225" y="78"/>
                  </a:lnTo>
                  <a:lnTo>
                    <a:pt x="225" y="77"/>
                  </a:lnTo>
                  <a:lnTo>
                    <a:pt x="225" y="70"/>
                  </a:lnTo>
                  <a:lnTo>
                    <a:pt x="225" y="65"/>
                  </a:lnTo>
                  <a:lnTo>
                    <a:pt x="225" y="61"/>
                  </a:lnTo>
                  <a:lnTo>
                    <a:pt x="222" y="54"/>
                  </a:lnTo>
                  <a:lnTo>
                    <a:pt x="222" y="51"/>
                  </a:lnTo>
                  <a:lnTo>
                    <a:pt x="215" y="51"/>
                  </a:lnTo>
                  <a:lnTo>
                    <a:pt x="212" y="53"/>
                  </a:lnTo>
                  <a:lnTo>
                    <a:pt x="212" y="53"/>
                  </a:lnTo>
                  <a:lnTo>
                    <a:pt x="212" y="57"/>
                  </a:lnTo>
                  <a:lnTo>
                    <a:pt x="212" y="59"/>
                  </a:lnTo>
                  <a:lnTo>
                    <a:pt x="212" y="64"/>
                  </a:lnTo>
                  <a:lnTo>
                    <a:pt x="209" y="65"/>
                  </a:lnTo>
                  <a:lnTo>
                    <a:pt x="208" y="69"/>
                  </a:lnTo>
                  <a:lnTo>
                    <a:pt x="208" y="72"/>
                  </a:lnTo>
                  <a:lnTo>
                    <a:pt x="201" y="77"/>
                  </a:lnTo>
                  <a:lnTo>
                    <a:pt x="200" y="80"/>
                  </a:lnTo>
                  <a:lnTo>
                    <a:pt x="196" y="83"/>
                  </a:lnTo>
                  <a:lnTo>
                    <a:pt x="193" y="83"/>
                  </a:lnTo>
                  <a:lnTo>
                    <a:pt x="193" y="83"/>
                  </a:lnTo>
                  <a:lnTo>
                    <a:pt x="190" y="86"/>
                  </a:lnTo>
                  <a:lnTo>
                    <a:pt x="188" y="84"/>
                  </a:lnTo>
                  <a:lnTo>
                    <a:pt x="187" y="84"/>
                  </a:lnTo>
                  <a:lnTo>
                    <a:pt x="184" y="86"/>
                  </a:lnTo>
                  <a:lnTo>
                    <a:pt x="177" y="83"/>
                  </a:lnTo>
                  <a:lnTo>
                    <a:pt x="169" y="81"/>
                  </a:lnTo>
                  <a:lnTo>
                    <a:pt x="160" y="81"/>
                  </a:lnTo>
                  <a:lnTo>
                    <a:pt x="157" y="83"/>
                  </a:lnTo>
                  <a:lnTo>
                    <a:pt x="157" y="80"/>
                  </a:lnTo>
                  <a:lnTo>
                    <a:pt x="161" y="75"/>
                  </a:lnTo>
                  <a:lnTo>
                    <a:pt x="163" y="69"/>
                  </a:lnTo>
                  <a:lnTo>
                    <a:pt x="163" y="65"/>
                  </a:lnTo>
                  <a:lnTo>
                    <a:pt x="165" y="64"/>
                  </a:lnTo>
                  <a:lnTo>
                    <a:pt x="166" y="62"/>
                  </a:lnTo>
                  <a:lnTo>
                    <a:pt x="169" y="59"/>
                  </a:lnTo>
                  <a:lnTo>
                    <a:pt x="169" y="56"/>
                  </a:lnTo>
                  <a:lnTo>
                    <a:pt x="168" y="53"/>
                  </a:lnTo>
                  <a:lnTo>
                    <a:pt x="165" y="49"/>
                  </a:lnTo>
                  <a:lnTo>
                    <a:pt x="161" y="45"/>
                  </a:lnTo>
                  <a:lnTo>
                    <a:pt x="152" y="45"/>
                  </a:lnTo>
                  <a:lnTo>
                    <a:pt x="145" y="41"/>
                  </a:lnTo>
                  <a:lnTo>
                    <a:pt x="139" y="35"/>
                  </a:lnTo>
                  <a:lnTo>
                    <a:pt x="137" y="35"/>
                  </a:lnTo>
                  <a:lnTo>
                    <a:pt x="131" y="32"/>
                  </a:lnTo>
                  <a:lnTo>
                    <a:pt x="123" y="30"/>
                  </a:lnTo>
                  <a:lnTo>
                    <a:pt x="121" y="27"/>
                  </a:lnTo>
                  <a:lnTo>
                    <a:pt x="118" y="24"/>
                  </a:lnTo>
                  <a:lnTo>
                    <a:pt x="114" y="22"/>
                  </a:lnTo>
                  <a:lnTo>
                    <a:pt x="106" y="14"/>
                  </a:lnTo>
                  <a:lnTo>
                    <a:pt x="102" y="8"/>
                  </a:lnTo>
                  <a:lnTo>
                    <a:pt x="99" y="8"/>
                  </a:lnTo>
                  <a:lnTo>
                    <a:pt x="96" y="3"/>
                  </a:lnTo>
                  <a:lnTo>
                    <a:pt x="96" y="3"/>
                  </a:lnTo>
                  <a:lnTo>
                    <a:pt x="93" y="2"/>
                  </a:lnTo>
                  <a:lnTo>
                    <a:pt x="86" y="0"/>
                  </a:lnTo>
                  <a:lnTo>
                    <a:pt x="78" y="0"/>
                  </a:lnTo>
                  <a:lnTo>
                    <a:pt x="75" y="5"/>
                  </a:lnTo>
                  <a:lnTo>
                    <a:pt x="75" y="6"/>
                  </a:lnTo>
                  <a:lnTo>
                    <a:pt x="74" y="10"/>
                  </a:lnTo>
                  <a:lnTo>
                    <a:pt x="74" y="11"/>
                  </a:lnTo>
                  <a:lnTo>
                    <a:pt x="74" y="13"/>
                  </a:lnTo>
                  <a:lnTo>
                    <a:pt x="72" y="11"/>
                  </a:lnTo>
                  <a:lnTo>
                    <a:pt x="71" y="6"/>
                  </a:lnTo>
                  <a:lnTo>
                    <a:pt x="69" y="3"/>
                  </a:lnTo>
                  <a:lnTo>
                    <a:pt x="67" y="2"/>
                  </a:lnTo>
                  <a:lnTo>
                    <a:pt x="61" y="3"/>
                  </a:lnTo>
                  <a:lnTo>
                    <a:pt x="59" y="2"/>
                  </a:lnTo>
                  <a:lnTo>
                    <a:pt x="56" y="3"/>
                  </a:lnTo>
                  <a:lnTo>
                    <a:pt x="51" y="3"/>
                  </a:lnTo>
                  <a:lnTo>
                    <a:pt x="48" y="0"/>
                  </a:lnTo>
                  <a:lnTo>
                    <a:pt x="45" y="2"/>
                  </a:lnTo>
                  <a:lnTo>
                    <a:pt x="40" y="6"/>
                  </a:lnTo>
                  <a:lnTo>
                    <a:pt x="37" y="13"/>
                  </a:lnTo>
                  <a:lnTo>
                    <a:pt x="35" y="14"/>
                  </a:lnTo>
                  <a:lnTo>
                    <a:pt x="37" y="17"/>
                  </a:lnTo>
                  <a:lnTo>
                    <a:pt x="34" y="33"/>
                  </a:lnTo>
                  <a:lnTo>
                    <a:pt x="16" y="43"/>
                  </a:lnTo>
                  <a:lnTo>
                    <a:pt x="16" y="46"/>
                  </a:lnTo>
                  <a:lnTo>
                    <a:pt x="18" y="49"/>
                  </a:lnTo>
                  <a:lnTo>
                    <a:pt x="20" y="51"/>
                  </a:lnTo>
                  <a:lnTo>
                    <a:pt x="18" y="54"/>
                  </a:lnTo>
                  <a:lnTo>
                    <a:pt x="18" y="59"/>
                  </a:lnTo>
                  <a:lnTo>
                    <a:pt x="21" y="64"/>
                  </a:lnTo>
                  <a:lnTo>
                    <a:pt x="21" y="67"/>
                  </a:lnTo>
                  <a:lnTo>
                    <a:pt x="20" y="69"/>
                  </a:lnTo>
                  <a:lnTo>
                    <a:pt x="18" y="72"/>
                  </a:lnTo>
                  <a:lnTo>
                    <a:pt x="20" y="73"/>
                  </a:lnTo>
                  <a:lnTo>
                    <a:pt x="21" y="75"/>
                  </a:lnTo>
                  <a:lnTo>
                    <a:pt x="21" y="78"/>
                  </a:lnTo>
                  <a:lnTo>
                    <a:pt x="23" y="80"/>
                  </a:lnTo>
                  <a:lnTo>
                    <a:pt x="21" y="83"/>
                  </a:lnTo>
                  <a:lnTo>
                    <a:pt x="18" y="84"/>
                  </a:lnTo>
                  <a:lnTo>
                    <a:pt x="15" y="88"/>
                  </a:lnTo>
                  <a:lnTo>
                    <a:pt x="10" y="97"/>
                  </a:lnTo>
                  <a:lnTo>
                    <a:pt x="8" y="100"/>
                  </a:lnTo>
                  <a:lnTo>
                    <a:pt x="7" y="112"/>
                  </a:lnTo>
                  <a:lnTo>
                    <a:pt x="5" y="113"/>
                  </a:lnTo>
                  <a:lnTo>
                    <a:pt x="5" y="123"/>
                  </a:lnTo>
                  <a:lnTo>
                    <a:pt x="8" y="126"/>
                  </a:lnTo>
                  <a:lnTo>
                    <a:pt x="7" y="132"/>
                  </a:lnTo>
                  <a:lnTo>
                    <a:pt x="5" y="136"/>
                  </a:lnTo>
                  <a:lnTo>
                    <a:pt x="5" y="143"/>
                  </a:lnTo>
                  <a:lnTo>
                    <a:pt x="0" y="145"/>
                  </a:lnTo>
                  <a:lnTo>
                    <a:pt x="0" y="150"/>
                  </a:lnTo>
                  <a:lnTo>
                    <a:pt x="2" y="156"/>
                  </a:lnTo>
                  <a:lnTo>
                    <a:pt x="5" y="161"/>
                  </a:lnTo>
                  <a:lnTo>
                    <a:pt x="5" y="163"/>
                  </a:lnTo>
                  <a:lnTo>
                    <a:pt x="8" y="167"/>
                  </a:lnTo>
                  <a:lnTo>
                    <a:pt x="10" y="172"/>
                  </a:lnTo>
                  <a:lnTo>
                    <a:pt x="12" y="180"/>
                  </a:lnTo>
                  <a:lnTo>
                    <a:pt x="15" y="182"/>
                  </a:lnTo>
                  <a:lnTo>
                    <a:pt x="15" y="193"/>
                  </a:lnTo>
                  <a:lnTo>
                    <a:pt x="15" y="199"/>
                  </a:lnTo>
                  <a:lnTo>
                    <a:pt x="12" y="201"/>
                  </a:lnTo>
                  <a:lnTo>
                    <a:pt x="10" y="207"/>
                  </a:lnTo>
                  <a:lnTo>
                    <a:pt x="10" y="212"/>
                  </a:lnTo>
                  <a:lnTo>
                    <a:pt x="7" y="217"/>
                  </a:lnTo>
                  <a:lnTo>
                    <a:pt x="8" y="218"/>
                  </a:lnTo>
                  <a:lnTo>
                    <a:pt x="12" y="223"/>
                  </a:lnTo>
                  <a:lnTo>
                    <a:pt x="13" y="228"/>
                  </a:lnTo>
                  <a:lnTo>
                    <a:pt x="10" y="231"/>
                  </a:lnTo>
                  <a:lnTo>
                    <a:pt x="7" y="238"/>
                  </a:lnTo>
                  <a:lnTo>
                    <a:pt x="7" y="247"/>
                  </a:lnTo>
                  <a:lnTo>
                    <a:pt x="7" y="252"/>
                  </a:lnTo>
                  <a:lnTo>
                    <a:pt x="5" y="257"/>
                  </a:lnTo>
                  <a:lnTo>
                    <a:pt x="13" y="273"/>
                  </a:lnTo>
                  <a:lnTo>
                    <a:pt x="12" y="276"/>
                  </a:lnTo>
                  <a:lnTo>
                    <a:pt x="8" y="277"/>
                  </a:lnTo>
                  <a:lnTo>
                    <a:pt x="7" y="285"/>
                  </a:lnTo>
                  <a:lnTo>
                    <a:pt x="2" y="292"/>
                  </a:lnTo>
                  <a:lnTo>
                    <a:pt x="2" y="297"/>
                  </a:lnTo>
                  <a:lnTo>
                    <a:pt x="5" y="301"/>
                  </a:lnTo>
                  <a:lnTo>
                    <a:pt x="5" y="313"/>
                  </a:lnTo>
                  <a:lnTo>
                    <a:pt x="5" y="321"/>
                  </a:lnTo>
                  <a:lnTo>
                    <a:pt x="7" y="328"/>
                  </a:lnTo>
                  <a:lnTo>
                    <a:pt x="8" y="328"/>
                  </a:lnTo>
                  <a:lnTo>
                    <a:pt x="10" y="332"/>
                  </a:lnTo>
                  <a:lnTo>
                    <a:pt x="10" y="335"/>
                  </a:lnTo>
                  <a:lnTo>
                    <a:pt x="7" y="338"/>
                  </a:lnTo>
                  <a:lnTo>
                    <a:pt x="7" y="348"/>
                  </a:lnTo>
                  <a:lnTo>
                    <a:pt x="8" y="352"/>
                  </a:lnTo>
                  <a:lnTo>
                    <a:pt x="13" y="354"/>
                  </a:lnTo>
                  <a:lnTo>
                    <a:pt x="13" y="359"/>
                  </a:lnTo>
                  <a:lnTo>
                    <a:pt x="13" y="364"/>
                  </a:lnTo>
                  <a:lnTo>
                    <a:pt x="15" y="368"/>
                  </a:lnTo>
                  <a:lnTo>
                    <a:pt x="16" y="375"/>
                  </a:lnTo>
                  <a:lnTo>
                    <a:pt x="20" y="375"/>
                  </a:lnTo>
                  <a:lnTo>
                    <a:pt x="21" y="375"/>
                  </a:lnTo>
                  <a:lnTo>
                    <a:pt x="23" y="375"/>
                  </a:lnTo>
                  <a:lnTo>
                    <a:pt x="23" y="378"/>
                  </a:lnTo>
                  <a:lnTo>
                    <a:pt x="21" y="381"/>
                  </a:lnTo>
                  <a:lnTo>
                    <a:pt x="15" y="381"/>
                  </a:lnTo>
                  <a:lnTo>
                    <a:pt x="13" y="384"/>
                  </a:lnTo>
                  <a:lnTo>
                    <a:pt x="15" y="386"/>
                  </a:lnTo>
                  <a:lnTo>
                    <a:pt x="16" y="384"/>
                  </a:lnTo>
                  <a:lnTo>
                    <a:pt x="18" y="384"/>
                  </a:lnTo>
                  <a:lnTo>
                    <a:pt x="23" y="387"/>
                  </a:lnTo>
                  <a:lnTo>
                    <a:pt x="26" y="394"/>
                  </a:lnTo>
                  <a:lnTo>
                    <a:pt x="26" y="397"/>
                  </a:lnTo>
                  <a:lnTo>
                    <a:pt x="23" y="400"/>
                  </a:lnTo>
                  <a:lnTo>
                    <a:pt x="23" y="402"/>
                  </a:lnTo>
                  <a:lnTo>
                    <a:pt x="24" y="407"/>
                  </a:lnTo>
                  <a:lnTo>
                    <a:pt x="26" y="415"/>
                  </a:lnTo>
                  <a:lnTo>
                    <a:pt x="27" y="419"/>
                  </a:lnTo>
                  <a:lnTo>
                    <a:pt x="24" y="423"/>
                  </a:lnTo>
                  <a:lnTo>
                    <a:pt x="24" y="426"/>
                  </a:lnTo>
                  <a:lnTo>
                    <a:pt x="26" y="432"/>
                  </a:lnTo>
                  <a:lnTo>
                    <a:pt x="24" y="435"/>
                  </a:lnTo>
                  <a:lnTo>
                    <a:pt x="23" y="442"/>
                  </a:lnTo>
                  <a:lnTo>
                    <a:pt x="24" y="448"/>
                  </a:lnTo>
                  <a:lnTo>
                    <a:pt x="26" y="454"/>
                  </a:lnTo>
                  <a:lnTo>
                    <a:pt x="24" y="462"/>
                  </a:lnTo>
                  <a:lnTo>
                    <a:pt x="20" y="467"/>
                  </a:lnTo>
                  <a:lnTo>
                    <a:pt x="16" y="472"/>
                  </a:lnTo>
                  <a:lnTo>
                    <a:pt x="15" y="485"/>
                  </a:lnTo>
                  <a:lnTo>
                    <a:pt x="16" y="488"/>
                  </a:lnTo>
                  <a:lnTo>
                    <a:pt x="23" y="501"/>
                  </a:lnTo>
                  <a:lnTo>
                    <a:pt x="24" y="501"/>
                  </a:lnTo>
                  <a:lnTo>
                    <a:pt x="27" y="498"/>
                  </a:lnTo>
                  <a:lnTo>
                    <a:pt x="32" y="496"/>
                  </a:lnTo>
                  <a:lnTo>
                    <a:pt x="35" y="496"/>
                  </a:lnTo>
                  <a:lnTo>
                    <a:pt x="35" y="499"/>
                  </a:lnTo>
                  <a:lnTo>
                    <a:pt x="35" y="507"/>
                  </a:lnTo>
                  <a:lnTo>
                    <a:pt x="39" y="510"/>
                  </a:lnTo>
                  <a:lnTo>
                    <a:pt x="40" y="515"/>
                  </a:lnTo>
                  <a:lnTo>
                    <a:pt x="42" y="521"/>
                  </a:lnTo>
                  <a:lnTo>
                    <a:pt x="50" y="521"/>
                  </a:lnTo>
                  <a:lnTo>
                    <a:pt x="51" y="523"/>
                  </a:lnTo>
                  <a:lnTo>
                    <a:pt x="61" y="521"/>
                  </a:lnTo>
                  <a:lnTo>
                    <a:pt x="80" y="521"/>
                  </a:lnTo>
                  <a:lnTo>
                    <a:pt x="80" y="523"/>
                  </a:lnTo>
                  <a:lnTo>
                    <a:pt x="83" y="523"/>
                  </a:lnTo>
                  <a:lnTo>
                    <a:pt x="88" y="526"/>
                  </a:lnTo>
                  <a:lnTo>
                    <a:pt x="91" y="528"/>
                  </a:lnTo>
                  <a:lnTo>
                    <a:pt x="91" y="528"/>
                  </a:lnTo>
                  <a:lnTo>
                    <a:pt x="91" y="526"/>
                  </a:lnTo>
                  <a:lnTo>
                    <a:pt x="90" y="523"/>
                  </a:lnTo>
                  <a:lnTo>
                    <a:pt x="85" y="520"/>
                  </a:lnTo>
                  <a:lnTo>
                    <a:pt x="83" y="518"/>
                  </a:lnTo>
                  <a:lnTo>
                    <a:pt x="82" y="515"/>
                  </a:lnTo>
                  <a:lnTo>
                    <a:pt x="80" y="515"/>
                  </a:lnTo>
                  <a:lnTo>
                    <a:pt x="78" y="515"/>
                  </a:lnTo>
                  <a:lnTo>
                    <a:pt x="80" y="513"/>
                  </a:lnTo>
                  <a:lnTo>
                    <a:pt x="80" y="512"/>
                  </a:lnTo>
                  <a:lnTo>
                    <a:pt x="80" y="510"/>
                  </a:lnTo>
                  <a:lnTo>
                    <a:pt x="80" y="509"/>
                  </a:lnTo>
                  <a:lnTo>
                    <a:pt x="77" y="502"/>
                  </a:lnTo>
                  <a:lnTo>
                    <a:pt x="75" y="498"/>
                  </a:lnTo>
                  <a:lnTo>
                    <a:pt x="74" y="494"/>
                  </a:lnTo>
                  <a:lnTo>
                    <a:pt x="75" y="490"/>
                  </a:lnTo>
                  <a:lnTo>
                    <a:pt x="80" y="486"/>
                  </a:lnTo>
                  <a:lnTo>
                    <a:pt x="80" y="485"/>
                  </a:lnTo>
                  <a:lnTo>
                    <a:pt x="80" y="483"/>
                  </a:lnTo>
                  <a:lnTo>
                    <a:pt x="80" y="480"/>
                  </a:lnTo>
                  <a:lnTo>
                    <a:pt x="78" y="478"/>
                  </a:lnTo>
                  <a:lnTo>
                    <a:pt x="80" y="480"/>
                  </a:lnTo>
                  <a:lnTo>
                    <a:pt x="82" y="482"/>
                  </a:lnTo>
                  <a:lnTo>
                    <a:pt x="83" y="483"/>
                  </a:lnTo>
                  <a:lnTo>
                    <a:pt x="86" y="480"/>
                  </a:lnTo>
                  <a:lnTo>
                    <a:pt x="88" y="478"/>
                  </a:lnTo>
                  <a:lnTo>
                    <a:pt x="90" y="475"/>
                  </a:lnTo>
                  <a:lnTo>
                    <a:pt x="91" y="472"/>
                  </a:lnTo>
                  <a:lnTo>
                    <a:pt x="90" y="469"/>
                  </a:lnTo>
                  <a:lnTo>
                    <a:pt x="88" y="467"/>
                  </a:lnTo>
                  <a:lnTo>
                    <a:pt x="86" y="469"/>
                  </a:lnTo>
                  <a:lnTo>
                    <a:pt x="86" y="467"/>
                  </a:lnTo>
                  <a:lnTo>
                    <a:pt x="90" y="466"/>
                  </a:lnTo>
                  <a:lnTo>
                    <a:pt x="90" y="462"/>
                  </a:lnTo>
                  <a:lnTo>
                    <a:pt x="91" y="459"/>
                  </a:lnTo>
                  <a:lnTo>
                    <a:pt x="94" y="456"/>
                  </a:lnTo>
                  <a:lnTo>
                    <a:pt x="98" y="456"/>
                  </a:lnTo>
                  <a:lnTo>
                    <a:pt x="98" y="453"/>
                  </a:lnTo>
                  <a:lnTo>
                    <a:pt x="99" y="450"/>
                  </a:lnTo>
                  <a:lnTo>
                    <a:pt x="101" y="448"/>
                  </a:lnTo>
                  <a:lnTo>
                    <a:pt x="102" y="447"/>
                  </a:lnTo>
                  <a:lnTo>
                    <a:pt x="104" y="445"/>
                  </a:lnTo>
                  <a:lnTo>
                    <a:pt x="107" y="443"/>
                  </a:lnTo>
                  <a:lnTo>
                    <a:pt x="106" y="442"/>
                  </a:lnTo>
                  <a:lnTo>
                    <a:pt x="106" y="440"/>
                  </a:lnTo>
                  <a:lnTo>
                    <a:pt x="107" y="439"/>
                  </a:lnTo>
                  <a:lnTo>
                    <a:pt x="106" y="437"/>
                  </a:lnTo>
                  <a:lnTo>
                    <a:pt x="104" y="437"/>
                  </a:lnTo>
                  <a:lnTo>
                    <a:pt x="106" y="434"/>
                  </a:lnTo>
                  <a:lnTo>
                    <a:pt x="106" y="432"/>
                  </a:lnTo>
                  <a:lnTo>
                    <a:pt x="104" y="429"/>
                  </a:lnTo>
                  <a:lnTo>
                    <a:pt x="104" y="427"/>
                  </a:lnTo>
                  <a:lnTo>
                    <a:pt x="106" y="426"/>
                  </a:lnTo>
                  <a:lnTo>
                    <a:pt x="104" y="424"/>
                  </a:lnTo>
                  <a:lnTo>
                    <a:pt x="102" y="424"/>
                  </a:lnTo>
                  <a:lnTo>
                    <a:pt x="101" y="424"/>
                  </a:lnTo>
                  <a:lnTo>
                    <a:pt x="99" y="424"/>
                  </a:lnTo>
                  <a:lnTo>
                    <a:pt x="94" y="424"/>
                  </a:lnTo>
                  <a:lnTo>
                    <a:pt x="88" y="419"/>
                  </a:lnTo>
                  <a:lnTo>
                    <a:pt x="85" y="416"/>
                  </a:lnTo>
                  <a:lnTo>
                    <a:pt x="83" y="416"/>
                  </a:lnTo>
                  <a:lnTo>
                    <a:pt x="80" y="413"/>
                  </a:lnTo>
                  <a:lnTo>
                    <a:pt x="77" y="408"/>
                  </a:lnTo>
                  <a:lnTo>
                    <a:pt x="77" y="405"/>
                  </a:lnTo>
                  <a:lnTo>
                    <a:pt x="75" y="403"/>
                  </a:lnTo>
                  <a:lnTo>
                    <a:pt x="75" y="402"/>
                  </a:lnTo>
                  <a:lnTo>
                    <a:pt x="78" y="399"/>
                  </a:lnTo>
                  <a:lnTo>
                    <a:pt x="80" y="397"/>
                  </a:lnTo>
                  <a:lnTo>
                    <a:pt x="80" y="394"/>
                  </a:lnTo>
                  <a:lnTo>
                    <a:pt x="83" y="392"/>
                  </a:lnTo>
                  <a:lnTo>
                    <a:pt x="85" y="391"/>
                  </a:lnTo>
                  <a:lnTo>
                    <a:pt x="88" y="389"/>
                  </a:lnTo>
                  <a:lnTo>
                    <a:pt x="91" y="387"/>
                  </a:lnTo>
                  <a:lnTo>
                    <a:pt x="94" y="386"/>
                  </a:lnTo>
                  <a:lnTo>
                    <a:pt x="98" y="386"/>
                  </a:lnTo>
                  <a:lnTo>
                    <a:pt x="102" y="386"/>
                  </a:lnTo>
                  <a:lnTo>
                    <a:pt x="102" y="384"/>
                  </a:lnTo>
                  <a:lnTo>
                    <a:pt x="101" y="383"/>
                  </a:lnTo>
                  <a:lnTo>
                    <a:pt x="98" y="383"/>
                  </a:lnTo>
                  <a:lnTo>
                    <a:pt x="98" y="381"/>
                  </a:lnTo>
                  <a:lnTo>
                    <a:pt x="99" y="380"/>
                  </a:lnTo>
                  <a:lnTo>
                    <a:pt x="102" y="376"/>
                  </a:lnTo>
                  <a:lnTo>
                    <a:pt x="102" y="376"/>
                  </a:lnTo>
                  <a:lnTo>
                    <a:pt x="102" y="373"/>
                  </a:lnTo>
                  <a:lnTo>
                    <a:pt x="104" y="373"/>
                  </a:lnTo>
                  <a:lnTo>
                    <a:pt x="99" y="368"/>
                  </a:lnTo>
                  <a:lnTo>
                    <a:pt x="101" y="367"/>
                  </a:lnTo>
                  <a:lnTo>
                    <a:pt x="101" y="365"/>
                  </a:lnTo>
                  <a:lnTo>
                    <a:pt x="99" y="364"/>
                  </a:lnTo>
                  <a:lnTo>
                    <a:pt x="99" y="360"/>
                  </a:lnTo>
                  <a:lnTo>
                    <a:pt x="101" y="357"/>
                  </a:lnTo>
                  <a:lnTo>
                    <a:pt x="102" y="356"/>
                  </a:lnTo>
                  <a:lnTo>
                    <a:pt x="101" y="354"/>
                  </a:lnTo>
                  <a:lnTo>
                    <a:pt x="102" y="352"/>
                  </a:lnTo>
                  <a:lnTo>
                    <a:pt x="107" y="351"/>
                  </a:lnTo>
                  <a:lnTo>
                    <a:pt x="110" y="348"/>
                  </a:lnTo>
                  <a:lnTo>
                    <a:pt x="110" y="346"/>
                  </a:lnTo>
                  <a:lnTo>
                    <a:pt x="106" y="344"/>
                  </a:lnTo>
                  <a:lnTo>
                    <a:pt x="102" y="344"/>
                  </a:lnTo>
                  <a:lnTo>
                    <a:pt x="101" y="343"/>
                  </a:lnTo>
                  <a:lnTo>
                    <a:pt x="102" y="341"/>
                  </a:lnTo>
                  <a:lnTo>
                    <a:pt x="104" y="340"/>
                  </a:lnTo>
                  <a:lnTo>
                    <a:pt x="109" y="338"/>
                  </a:lnTo>
                  <a:lnTo>
                    <a:pt x="112" y="340"/>
                  </a:lnTo>
                  <a:lnTo>
                    <a:pt x="112" y="341"/>
                  </a:lnTo>
                  <a:lnTo>
                    <a:pt x="112" y="343"/>
                  </a:lnTo>
                  <a:lnTo>
                    <a:pt x="112" y="346"/>
                  </a:lnTo>
                  <a:lnTo>
                    <a:pt x="115" y="346"/>
                  </a:lnTo>
                  <a:lnTo>
                    <a:pt x="120" y="343"/>
                  </a:lnTo>
                  <a:lnTo>
                    <a:pt x="120" y="340"/>
                  </a:lnTo>
                  <a:lnTo>
                    <a:pt x="120" y="336"/>
                  </a:lnTo>
                  <a:lnTo>
                    <a:pt x="117" y="335"/>
                  </a:lnTo>
                  <a:lnTo>
                    <a:pt x="118" y="335"/>
                  </a:lnTo>
                  <a:lnTo>
                    <a:pt x="120" y="332"/>
                  </a:lnTo>
                  <a:lnTo>
                    <a:pt x="117" y="328"/>
                  </a:lnTo>
                  <a:lnTo>
                    <a:pt x="115" y="328"/>
                  </a:lnTo>
                  <a:lnTo>
                    <a:pt x="112" y="330"/>
                  </a:lnTo>
                  <a:lnTo>
                    <a:pt x="110" y="330"/>
                  </a:lnTo>
                  <a:lnTo>
                    <a:pt x="109" y="332"/>
                  </a:lnTo>
                  <a:lnTo>
                    <a:pt x="110" y="332"/>
                  </a:lnTo>
                  <a:lnTo>
                    <a:pt x="112" y="333"/>
                  </a:lnTo>
                  <a:lnTo>
                    <a:pt x="112" y="335"/>
                  </a:lnTo>
                  <a:lnTo>
                    <a:pt x="107" y="336"/>
                  </a:lnTo>
                  <a:lnTo>
                    <a:pt x="106" y="335"/>
                  </a:lnTo>
                  <a:lnTo>
                    <a:pt x="107" y="333"/>
                  </a:lnTo>
                  <a:lnTo>
                    <a:pt x="109" y="333"/>
                  </a:lnTo>
                  <a:lnTo>
                    <a:pt x="107" y="332"/>
                  </a:lnTo>
                  <a:lnTo>
                    <a:pt x="102" y="332"/>
                  </a:lnTo>
                  <a:lnTo>
                    <a:pt x="99" y="330"/>
                  </a:lnTo>
                  <a:lnTo>
                    <a:pt x="98" y="328"/>
                  </a:lnTo>
                  <a:lnTo>
                    <a:pt x="98" y="321"/>
                  </a:lnTo>
                  <a:lnTo>
                    <a:pt x="98" y="316"/>
                  </a:lnTo>
                  <a:lnTo>
                    <a:pt x="94" y="314"/>
                  </a:lnTo>
                  <a:lnTo>
                    <a:pt x="94" y="308"/>
                  </a:lnTo>
                  <a:lnTo>
                    <a:pt x="98" y="306"/>
                  </a:lnTo>
                  <a:lnTo>
                    <a:pt x="99" y="306"/>
                  </a:lnTo>
                  <a:lnTo>
                    <a:pt x="98" y="308"/>
                  </a:lnTo>
                  <a:lnTo>
                    <a:pt x="99" y="308"/>
                  </a:lnTo>
                  <a:lnTo>
                    <a:pt x="102" y="308"/>
                  </a:lnTo>
                  <a:lnTo>
                    <a:pt x="107" y="309"/>
                  </a:lnTo>
                  <a:lnTo>
                    <a:pt x="112" y="313"/>
                  </a:lnTo>
                  <a:lnTo>
                    <a:pt x="117" y="314"/>
                  </a:lnTo>
                  <a:lnTo>
                    <a:pt x="125" y="314"/>
                  </a:lnTo>
                  <a:lnTo>
                    <a:pt x="129" y="311"/>
                  </a:lnTo>
                  <a:lnTo>
                    <a:pt x="129" y="309"/>
                  </a:lnTo>
                  <a:lnTo>
                    <a:pt x="133" y="308"/>
                  </a:lnTo>
                  <a:lnTo>
                    <a:pt x="133" y="305"/>
                  </a:lnTo>
                  <a:lnTo>
                    <a:pt x="133" y="303"/>
                  </a:lnTo>
                  <a:lnTo>
                    <a:pt x="133" y="301"/>
                  </a:lnTo>
                  <a:lnTo>
                    <a:pt x="134" y="300"/>
                  </a:lnTo>
                  <a:lnTo>
                    <a:pt x="131" y="298"/>
                  </a:lnTo>
                  <a:lnTo>
                    <a:pt x="129" y="295"/>
                  </a:lnTo>
                  <a:lnTo>
                    <a:pt x="129" y="293"/>
                  </a:lnTo>
                  <a:lnTo>
                    <a:pt x="131" y="290"/>
                  </a:lnTo>
                  <a:lnTo>
                    <a:pt x="129" y="290"/>
                  </a:lnTo>
                  <a:lnTo>
                    <a:pt x="133" y="287"/>
                  </a:lnTo>
                  <a:lnTo>
                    <a:pt x="133" y="285"/>
                  </a:lnTo>
                  <a:lnTo>
                    <a:pt x="133" y="285"/>
                  </a:lnTo>
                  <a:lnTo>
                    <a:pt x="134" y="284"/>
                  </a:lnTo>
                  <a:lnTo>
                    <a:pt x="133" y="282"/>
                  </a:lnTo>
                  <a:lnTo>
                    <a:pt x="131" y="281"/>
                  </a:lnTo>
                  <a:lnTo>
                    <a:pt x="131" y="281"/>
                  </a:lnTo>
                  <a:lnTo>
                    <a:pt x="129" y="277"/>
                  </a:lnTo>
                  <a:lnTo>
                    <a:pt x="129" y="273"/>
                  </a:lnTo>
                  <a:lnTo>
                    <a:pt x="129" y="271"/>
                  </a:lnTo>
                  <a:lnTo>
                    <a:pt x="129" y="269"/>
                  </a:lnTo>
                  <a:lnTo>
                    <a:pt x="129" y="268"/>
                  </a:lnTo>
                  <a:lnTo>
                    <a:pt x="131" y="269"/>
                  </a:lnTo>
                  <a:lnTo>
                    <a:pt x="133" y="269"/>
                  </a:lnTo>
                  <a:lnTo>
                    <a:pt x="137" y="271"/>
                  </a:lnTo>
                  <a:lnTo>
                    <a:pt x="141" y="273"/>
                  </a:lnTo>
                  <a:lnTo>
                    <a:pt x="144" y="273"/>
                  </a:lnTo>
                  <a:lnTo>
                    <a:pt x="147" y="273"/>
                  </a:lnTo>
                  <a:lnTo>
                    <a:pt x="152" y="273"/>
                  </a:lnTo>
                  <a:lnTo>
                    <a:pt x="158" y="273"/>
                  </a:lnTo>
                  <a:lnTo>
                    <a:pt x="168" y="269"/>
                  </a:lnTo>
                  <a:lnTo>
                    <a:pt x="176" y="266"/>
                  </a:lnTo>
                  <a:lnTo>
                    <a:pt x="177" y="265"/>
                  </a:lnTo>
                  <a:lnTo>
                    <a:pt x="177" y="266"/>
                  </a:lnTo>
                  <a:lnTo>
                    <a:pt x="184" y="265"/>
                  </a:lnTo>
                  <a:lnTo>
                    <a:pt x="192" y="260"/>
                  </a:lnTo>
                  <a:lnTo>
                    <a:pt x="193" y="257"/>
                  </a:lnTo>
                  <a:lnTo>
                    <a:pt x="192" y="254"/>
                  </a:lnTo>
                  <a:lnTo>
                    <a:pt x="193" y="249"/>
                  </a:lnTo>
                  <a:lnTo>
                    <a:pt x="195" y="249"/>
                  </a:lnTo>
                  <a:lnTo>
                    <a:pt x="195" y="250"/>
                  </a:lnTo>
                  <a:lnTo>
                    <a:pt x="196" y="249"/>
                  </a:lnTo>
                  <a:lnTo>
                    <a:pt x="196" y="244"/>
                  </a:lnTo>
                  <a:lnTo>
                    <a:pt x="200" y="239"/>
                  </a:lnTo>
                  <a:lnTo>
                    <a:pt x="200" y="236"/>
                  </a:lnTo>
                  <a:lnTo>
                    <a:pt x="200" y="231"/>
                  </a:lnTo>
                  <a:lnTo>
                    <a:pt x="200" y="228"/>
                  </a:lnTo>
                  <a:lnTo>
                    <a:pt x="198" y="228"/>
                  </a:lnTo>
                  <a:lnTo>
                    <a:pt x="196" y="230"/>
                  </a:lnTo>
                  <a:lnTo>
                    <a:pt x="193" y="230"/>
                  </a:lnTo>
                  <a:lnTo>
                    <a:pt x="190" y="228"/>
                  </a:lnTo>
                  <a:lnTo>
                    <a:pt x="188" y="223"/>
                  </a:lnTo>
                  <a:lnTo>
                    <a:pt x="188" y="222"/>
                  </a:lnTo>
                  <a:lnTo>
                    <a:pt x="192" y="215"/>
                  </a:lnTo>
                  <a:lnTo>
                    <a:pt x="192" y="212"/>
                  </a:lnTo>
                  <a:lnTo>
                    <a:pt x="190" y="210"/>
                  </a:lnTo>
                  <a:lnTo>
                    <a:pt x="184" y="204"/>
                  </a:lnTo>
                  <a:lnTo>
                    <a:pt x="177" y="202"/>
                  </a:lnTo>
                  <a:lnTo>
                    <a:pt x="171" y="198"/>
                  </a:lnTo>
                  <a:lnTo>
                    <a:pt x="169" y="195"/>
                  </a:lnTo>
                  <a:lnTo>
                    <a:pt x="171" y="195"/>
                  </a:lnTo>
                  <a:lnTo>
                    <a:pt x="171" y="191"/>
                  </a:lnTo>
                  <a:lnTo>
                    <a:pt x="169" y="190"/>
                  </a:lnTo>
                  <a:lnTo>
                    <a:pt x="169" y="188"/>
                  </a:lnTo>
                  <a:lnTo>
                    <a:pt x="168" y="183"/>
                  </a:lnTo>
                  <a:lnTo>
                    <a:pt x="169" y="177"/>
                  </a:lnTo>
                  <a:lnTo>
                    <a:pt x="169" y="177"/>
                  </a:lnTo>
                  <a:lnTo>
                    <a:pt x="169" y="177"/>
                  </a:lnTo>
                  <a:lnTo>
                    <a:pt x="169" y="175"/>
                  </a:ln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02" name="Freeform 1449">
              <a:extLst>
                <a:ext uri="{FF2B5EF4-FFF2-40B4-BE49-F238E27FC236}">
                  <a16:creationId xmlns:a16="http://schemas.microsoft.com/office/drawing/2014/main" id="{F3343274-8F2D-499A-B1A2-A5B348A7654F}"/>
                </a:ext>
              </a:extLst>
            </p:cNvPr>
            <p:cNvSpPr>
              <a:spLocks/>
            </p:cNvSpPr>
            <p:nvPr/>
          </p:nvSpPr>
          <p:spPr bwMode="auto">
            <a:xfrm>
              <a:off x="598306" y="4330485"/>
              <a:ext cx="79680" cy="54682"/>
            </a:xfrm>
            <a:custGeom>
              <a:avLst/>
              <a:gdLst>
                <a:gd name="T0" fmla="*/ 50 w 51"/>
                <a:gd name="T1" fmla="*/ 23 h 35"/>
                <a:gd name="T2" fmla="*/ 43 w 51"/>
                <a:gd name="T3" fmla="*/ 23 h 35"/>
                <a:gd name="T4" fmla="*/ 40 w 51"/>
                <a:gd name="T5" fmla="*/ 23 h 35"/>
                <a:gd name="T6" fmla="*/ 37 w 51"/>
                <a:gd name="T7" fmla="*/ 20 h 35"/>
                <a:gd name="T8" fmla="*/ 34 w 51"/>
                <a:gd name="T9" fmla="*/ 20 h 35"/>
                <a:gd name="T10" fmla="*/ 32 w 51"/>
                <a:gd name="T11" fmla="*/ 19 h 35"/>
                <a:gd name="T12" fmla="*/ 21 w 51"/>
                <a:gd name="T13" fmla="*/ 14 h 35"/>
                <a:gd name="T14" fmla="*/ 18 w 51"/>
                <a:gd name="T15" fmla="*/ 14 h 35"/>
                <a:gd name="T16" fmla="*/ 18 w 51"/>
                <a:gd name="T17" fmla="*/ 11 h 35"/>
                <a:gd name="T18" fmla="*/ 15 w 51"/>
                <a:gd name="T19" fmla="*/ 8 h 35"/>
                <a:gd name="T20" fmla="*/ 11 w 51"/>
                <a:gd name="T21" fmla="*/ 8 h 35"/>
                <a:gd name="T22" fmla="*/ 8 w 51"/>
                <a:gd name="T23" fmla="*/ 3 h 35"/>
                <a:gd name="T24" fmla="*/ 8 w 51"/>
                <a:gd name="T25" fmla="*/ 0 h 35"/>
                <a:gd name="T26" fmla="*/ 3 w 51"/>
                <a:gd name="T27" fmla="*/ 0 h 35"/>
                <a:gd name="T28" fmla="*/ 0 w 51"/>
                <a:gd name="T29" fmla="*/ 0 h 35"/>
                <a:gd name="T30" fmla="*/ 8 w 51"/>
                <a:gd name="T31" fmla="*/ 25 h 35"/>
                <a:gd name="T32" fmla="*/ 8 w 51"/>
                <a:gd name="T33" fmla="*/ 25 h 35"/>
                <a:gd name="T34" fmla="*/ 13 w 51"/>
                <a:gd name="T35" fmla="*/ 25 h 35"/>
                <a:gd name="T36" fmla="*/ 18 w 51"/>
                <a:gd name="T37" fmla="*/ 25 h 35"/>
                <a:gd name="T38" fmla="*/ 21 w 51"/>
                <a:gd name="T39" fmla="*/ 23 h 35"/>
                <a:gd name="T40" fmla="*/ 21 w 51"/>
                <a:gd name="T41" fmla="*/ 25 h 35"/>
                <a:gd name="T42" fmla="*/ 18 w 51"/>
                <a:gd name="T43" fmla="*/ 25 h 35"/>
                <a:gd name="T44" fmla="*/ 15 w 51"/>
                <a:gd name="T45" fmla="*/ 27 h 35"/>
                <a:gd name="T46" fmla="*/ 8 w 51"/>
                <a:gd name="T47" fmla="*/ 27 h 35"/>
                <a:gd name="T48" fmla="*/ 10 w 51"/>
                <a:gd name="T49" fmla="*/ 31 h 35"/>
                <a:gd name="T50" fmla="*/ 11 w 51"/>
                <a:gd name="T51" fmla="*/ 31 h 35"/>
                <a:gd name="T52" fmla="*/ 16 w 51"/>
                <a:gd name="T53" fmla="*/ 30 h 35"/>
                <a:gd name="T54" fmla="*/ 21 w 51"/>
                <a:gd name="T55" fmla="*/ 31 h 35"/>
                <a:gd name="T56" fmla="*/ 26 w 51"/>
                <a:gd name="T57" fmla="*/ 30 h 35"/>
                <a:gd name="T58" fmla="*/ 30 w 51"/>
                <a:gd name="T59" fmla="*/ 31 h 35"/>
                <a:gd name="T60" fmla="*/ 34 w 51"/>
                <a:gd name="T61" fmla="*/ 33 h 35"/>
                <a:gd name="T62" fmla="*/ 37 w 51"/>
                <a:gd name="T63" fmla="*/ 35 h 35"/>
                <a:gd name="T64" fmla="*/ 40 w 51"/>
                <a:gd name="T65" fmla="*/ 33 h 35"/>
                <a:gd name="T66" fmla="*/ 43 w 51"/>
                <a:gd name="T67" fmla="*/ 30 h 35"/>
                <a:gd name="T68" fmla="*/ 43 w 51"/>
                <a:gd name="T69" fmla="*/ 28 h 35"/>
                <a:gd name="T70" fmla="*/ 46 w 51"/>
                <a:gd name="T71" fmla="*/ 27 h 35"/>
                <a:gd name="T72" fmla="*/ 48 w 51"/>
                <a:gd name="T73" fmla="*/ 28 h 35"/>
                <a:gd name="T74" fmla="*/ 51 w 51"/>
                <a:gd name="T75" fmla="*/ 27 h 35"/>
                <a:gd name="T76" fmla="*/ 51 w 51"/>
                <a:gd name="T77" fmla="*/ 23 h 35"/>
                <a:gd name="T78" fmla="*/ 50 w 51"/>
                <a:gd name="T79" fmla="*/ 23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1" h="35">
                  <a:moveTo>
                    <a:pt x="50" y="23"/>
                  </a:moveTo>
                  <a:lnTo>
                    <a:pt x="43" y="23"/>
                  </a:lnTo>
                  <a:lnTo>
                    <a:pt x="40" y="23"/>
                  </a:lnTo>
                  <a:lnTo>
                    <a:pt x="37" y="20"/>
                  </a:lnTo>
                  <a:lnTo>
                    <a:pt x="34" y="20"/>
                  </a:lnTo>
                  <a:lnTo>
                    <a:pt x="32" y="19"/>
                  </a:lnTo>
                  <a:lnTo>
                    <a:pt x="21" y="14"/>
                  </a:lnTo>
                  <a:lnTo>
                    <a:pt x="18" y="14"/>
                  </a:lnTo>
                  <a:lnTo>
                    <a:pt x="18" y="11"/>
                  </a:lnTo>
                  <a:lnTo>
                    <a:pt x="15" y="8"/>
                  </a:lnTo>
                  <a:lnTo>
                    <a:pt x="11" y="8"/>
                  </a:lnTo>
                  <a:lnTo>
                    <a:pt x="8" y="3"/>
                  </a:lnTo>
                  <a:lnTo>
                    <a:pt x="8" y="0"/>
                  </a:lnTo>
                  <a:lnTo>
                    <a:pt x="3" y="0"/>
                  </a:lnTo>
                  <a:lnTo>
                    <a:pt x="0" y="0"/>
                  </a:lnTo>
                  <a:lnTo>
                    <a:pt x="8" y="25"/>
                  </a:lnTo>
                  <a:lnTo>
                    <a:pt x="8" y="25"/>
                  </a:lnTo>
                  <a:lnTo>
                    <a:pt x="13" y="25"/>
                  </a:lnTo>
                  <a:lnTo>
                    <a:pt x="18" y="25"/>
                  </a:lnTo>
                  <a:lnTo>
                    <a:pt x="21" y="23"/>
                  </a:lnTo>
                  <a:lnTo>
                    <a:pt x="21" y="25"/>
                  </a:lnTo>
                  <a:lnTo>
                    <a:pt x="18" y="25"/>
                  </a:lnTo>
                  <a:lnTo>
                    <a:pt x="15" y="27"/>
                  </a:lnTo>
                  <a:lnTo>
                    <a:pt x="8" y="27"/>
                  </a:lnTo>
                  <a:lnTo>
                    <a:pt x="10" y="31"/>
                  </a:lnTo>
                  <a:lnTo>
                    <a:pt x="11" y="31"/>
                  </a:lnTo>
                  <a:lnTo>
                    <a:pt x="16" y="30"/>
                  </a:lnTo>
                  <a:lnTo>
                    <a:pt x="21" y="31"/>
                  </a:lnTo>
                  <a:lnTo>
                    <a:pt x="26" y="30"/>
                  </a:lnTo>
                  <a:lnTo>
                    <a:pt x="30" y="31"/>
                  </a:lnTo>
                  <a:lnTo>
                    <a:pt x="34" y="33"/>
                  </a:lnTo>
                  <a:lnTo>
                    <a:pt x="37" y="35"/>
                  </a:lnTo>
                  <a:lnTo>
                    <a:pt x="40" y="33"/>
                  </a:lnTo>
                  <a:lnTo>
                    <a:pt x="43" y="30"/>
                  </a:lnTo>
                  <a:lnTo>
                    <a:pt x="43" y="28"/>
                  </a:lnTo>
                  <a:lnTo>
                    <a:pt x="46" y="27"/>
                  </a:lnTo>
                  <a:lnTo>
                    <a:pt x="48" y="28"/>
                  </a:lnTo>
                  <a:lnTo>
                    <a:pt x="51" y="27"/>
                  </a:lnTo>
                  <a:lnTo>
                    <a:pt x="51" y="23"/>
                  </a:lnTo>
                  <a:lnTo>
                    <a:pt x="50" y="23"/>
                  </a:ln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03" name="Freeform 1491">
              <a:extLst>
                <a:ext uri="{FF2B5EF4-FFF2-40B4-BE49-F238E27FC236}">
                  <a16:creationId xmlns:a16="http://schemas.microsoft.com/office/drawing/2014/main" id="{B1F8D847-7D57-4451-9CFA-F11D8EEA46DD}"/>
                </a:ext>
              </a:extLst>
            </p:cNvPr>
            <p:cNvSpPr>
              <a:spLocks/>
            </p:cNvSpPr>
            <p:nvPr/>
          </p:nvSpPr>
          <p:spPr bwMode="auto">
            <a:xfrm>
              <a:off x="546749" y="4360170"/>
              <a:ext cx="67181" cy="37496"/>
            </a:xfrm>
            <a:custGeom>
              <a:avLst/>
              <a:gdLst>
                <a:gd name="T0" fmla="*/ 36 w 43"/>
                <a:gd name="T1" fmla="*/ 6 h 24"/>
                <a:gd name="T2" fmla="*/ 25 w 43"/>
                <a:gd name="T3" fmla="*/ 1 h 24"/>
                <a:gd name="T4" fmla="*/ 22 w 43"/>
                <a:gd name="T5" fmla="*/ 1 h 24"/>
                <a:gd name="T6" fmla="*/ 20 w 43"/>
                <a:gd name="T7" fmla="*/ 4 h 24"/>
                <a:gd name="T8" fmla="*/ 16 w 43"/>
                <a:gd name="T9" fmla="*/ 1 h 24"/>
                <a:gd name="T10" fmla="*/ 13 w 43"/>
                <a:gd name="T11" fmla="*/ 1 h 24"/>
                <a:gd name="T12" fmla="*/ 19 w 43"/>
                <a:gd name="T13" fmla="*/ 4 h 24"/>
                <a:gd name="T14" fmla="*/ 17 w 43"/>
                <a:gd name="T15" fmla="*/ 6 h 24"/>
                <a:gd name="T16" fmla="*/ 17 w 43"/>
                <a:gd name="T17" fmla="*/ 8 h 24"/>
                <a:gd name="T18" fmla="*/ 16 w 43"/>
                <a:gd name="T19" fmla="*/ 6 h 24"/>
                <a:gd name="T20" fmla="*/ 11 w 43"/>
                <a:gd name="T21" fmla="*/ 4 h 24"/>
                <a:gd name="T22" fmla="*/ 9 w 43"/>
                <a:gd name="T23" fmla="*/ 8 h 24"/>
                <a:gd name="T24" fmla="*/ 5 w 43"/>
                <a:gd name="T25" fmla="*/ 8 h 24"/>
                <a:gd name="T26" fmla="*/ 5 w 43"/>
                <a:gd name="T27" fmla="*/ 11 h 24"/>
                <a:gd name="T28" fmla="*/ 0 w 43"/>
                <a:gd name="T29" fmla="*/ 11 h 24"/>
                <a:gd name="T30" fmla="*/ 3 w 43"/>
                <a:gd name="T31" fmla="*/ 12 h 24"/>
                <a:gd name="T32" fmla="*/ 6 w 43"/>
                <a:gd name="T33" fmla="*/ 11 h 24"/>
                <a:gd name="T34" fmla="*/ 9 w 43"/>
                <a:gd name="T35" fmla="*/ 11 h 24"/>
                <a:gd name="T36" fmla="*/ 13 w 43"/>
                <a:gd name="T37" fmla="*/ 12 h 24"/>
                <a:gd name="T38" fmla="*/ 14 w 43"/>
                <a:gd name="T39" fmla="*/ 16 h 24"/>
                <a:gd name="T40" fmla="*/ 14 w 43"/>
                <a:gd name="T41" fmla="*/ 17 h 24"/>
                <a:gd name="T42" fmla="*/ 14 w 43"/>
                <a:gd name="T43" fmla="*/ 22 h 24"/>
                <a:gd name="T44" fmla="*/ 17 w 43"/>
                <a:gd name="T45" fmla="*/ 22 h 24"/>
                <a:gd name="T46" fmla="*/ 22 w 43"/>
                <a:gd name="T47" fmla="*/ 24 h 24"/>
                <a:gd name="T48" fmla="*/ 20 w 43"/>
                <a:gd name="T49" fmla="*/ 22 h 24"/>
                <a:gd name="T50" fmla="*/ 17 w 43"/>
                <a:gd name="T51" fmla="*/ 19 h 24"/>
                <a:gd name="T52" fmla="*/ 20 w 43"/>
                <a:gd name="T53" fmla="*/ 20 h 24"/>
                <a:gd name="T54" fmla="*/ 22 w 43"/>
                <a:gd name="T55" fmla="*/ 17 h 24"/>
                <a:gd name="T56" fmla="*/ 19 w 43"/>
                <a:gd name="T57" fmla="*/ 16 h 24"/>
                <a:gd name="T58" fmla="*/ 27 w 43"/>
                <a:gd name="T59" fmla="*/ 12 h 24"/>
                <a:gd name="T60" fmla="*/ 40 w 43"/>
                <a:gd name="T61" fmla="*/ 14 h 24"/>
                <a:gd name="T62" fmla="*/ 43 w 43"/>
                <a:gd name="T63" fmla="*/ 12 h 24"/>
                <a:gd name="T64" fmla="*/ 40 w 43"/>
                <a:gd name="T65" fmla="*/ 8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3" h="24">
                  <a:moveTo>
                    <a:pt x="40" y="8"/>
                  </a:moveTo>
                  <a:lnTo>
                    <a:pt x="36" y="6"/>
                  </a:lnTo>
                  <a:lnTo>
                    <a:pt x="32" y="4"/>
                  </a:lnTo>
                  <a:lnTo>
                    <a:pt x="25" y="1"/>
                  </a:lnTo>
                  <a:lnTo>
                    <a:pt x="22" y="1"/>
                  </a:lnTo>
                  <a:lnTo>
                    <a:pt x="22" y="1"/>
                  </a:lnTo>
                  <a:lnTo>
                    <a:pt x="22" y="3"/>
                  </a:lnTo>
                  <a:lnTo>
                    <a:pt x="20" y="4"/>
                  </a:lnTo>
                  <a:lnTo>
                    <a:pt x="20" y="3"/>
                  </a:lnTo>
                  <a:lnTo>
                    <a:pt x="16" y="1"/>
                  </a:lnTo>
                  <a:lnTo>
                    <a:pt x="13" y="0"/>
                  </a:lnTo>
                  <a:lnTo>
                    <a:pt x="13" y="1"/>
                  </a:lnTo>
                  <a:lnTo>
                    <a:pt x="13" y="3"/>
                  </a:lnTo>
                  <a:lnTo>
                    <a:pt x="19" y="4"/>
                  </a:lnTo>
                  <a:lnTo>
                    <a:pt x="19" y="6"/>
                  </a:lnTo>
                  <a:lnTo>
                    <a:pt x="17" y="6"/>
                  </a:lnTo>
                  <a:lnTo>
                    <a:pt x="17" y="6"/>
                  </a:lnTo>
                  <a:lnTo>
                    <a:pt x="17" y="8"/>
                  </a:lnTo>
                  <a:lnTo>
                    <a:pt x="16" y="8"/>
                  </a:lnTo>
                  <a:lnTo>
                    <a:pt x="16" y="6"/>
                  </a:lnTo>
                  <a:lnTo>
                    <a:pt x="13" y="4"/>
                  </a:lnTo>
                  <a:lnTo>
                    <a:pt x="11" y="4"/>
                  </a:lnTo>
                  <a:lnTo>
                    <a:pt x="11" y="8"/>
                  </a:lnTo>
                  <a:lnTo>
                    <a:pt x="9" y="8"/>
                  </a:lnTo>
                  <a:lnTo>
                    <a:pt x="5" y="8"/>
                  </a:lnTo>
                  <a:lnTo>
                    <a:pt x="5" y="8"/>
                  </a:lnTo>
                  <a:lnTo>
                    <a:pt x="5" y="9"/>
                  </a:lnTo>
                  <a:lnTo>
                    <a:pt x="5" y="11"/>
                  </a:lnTo>
                  <a:lnTo>
                    <a:pt x="3" y="9"/>
                  </a:lnTo>
                  <a:lnTo>
                    <a:pt x="0" y="11"/>
                  </a:lnTo>
                  <a:lnTo>
                    <a:pt x="0" y="12"/>
                  </a:lnTo>
                  <a:lnTo>
                    <a:pt x="3" y="12"/>
                  </a:lnTo>
                  <a:lnTo>
                    <a:pt x="6" y="12"/>
                  </a:lnTo>
                  <a:lnTo>
                    <a:pt x="6" y="11"/>
                  </a:lnTo>
                  <a:lnTo>
                    <a:pt x="8" y="11"/>
                  </a:lnTo>
                  <a:lnTo>
                    <a:pt x="9" y="11"/>
                  </a:lnTo>
                  <a:lnTo>
                    <a:pt x="13" y="12"/>
                  </a:lnTo>
                  <a:lnTo>
                    <a:pt x="13" y="12"/>
                  </a:lnTo>
                  <a:lnTo>
                    <a:pt x="14" y="14"/>
                  </a:lnTo>
                  <a:lnTo>
                    <a:pt x="14" y="16"/>
                  </a:lnTo>
                  <a:lnTo>
                    <a:pt x="16" y="16"/>
                  </a:lnTo>
                  <a:lnTo>
                    <a:pt x="14" y="17"/>
                  </a:lnTo>
                  <a:lnTo>
                    <a:pt x="13" y="19"/>
                  </a:lnTo>
                  <a:lnTo>
                    <a:pt x="14" y="22"/>
                  </a:lnTo>
                  <a:lnTo>
                    <a:pt x="16" y="22"/>
                  </a:lnTo>
                  <a:lnTo>
                    <a:pt x="17" y="22"/>
                  </a:lnTo>
                  <a:lnTo>
                    <a:pt x="20" y="24"/>
                  </a:lnTo>
                  <a:lnTo>
                    <a:pt x="22" y="24"/>
                  </a:lnTo>
                  <a:lnTo>
                    <a:pt x="22" y="24"/>
                  </a:lnTo>
                  <a:lnTo>
                    <a:pt x="20" y="22"/>
                  </a:lnTo>
                  <a:lnTo>
                    <a:pt x="17" y="20"/>
                  </a:lnTo>
                  <a:lnTo>
                    <a:pt x="17" y="19"/>
                  </a:lnTo>
                  <a:lnTo>
                    <a:pt x="17" y="19"/>
                  </a:lnTo>
                  <a:lnTo>
                    <a:pt x="20" y="20"/>
                  </a:lnTo>
                  <a:lnTo>
                    <a:pt x="22" y="19"/>
                  </a:lnTo>
                  <a:lnTo>
                    <a:pt x="22" y="17"/>
                  </a:lnTo>
                  <a:lnTo>
                    <a:pt x="20" y="17"/>
                  </a:lnTo>
                  <a:lnTo>
                    <a:pt x="19" y="16"/>
                  </a:lnTo>
                  <a:lnTo>
                    <a:pt x="24" y="14"/>
                  </a:lnTo>
                  <a:lnTo>
                    <a:pt x="27" y="12"/>
                  </a:lnTo>
                  <a:lnTo>
                    <a:pt x="38" y="16"/>
                  </a:lnTo>
                  <a:lnTo>
                    <a:pt x="40" y="14"/>
                  </a:lnTo>
                  <a:lnTo>
                    <a:pt x="40" y="12"/>
                  </a:lnTo>
                  <a:lnTo>
                    <a:pt x="43" y="12"/>
                  </a:lnTo>
                  <a:lnTo>
                    <a:pt x="41" y="8"/>
                  </a:lnTo>
                  <a:lnTo>
                    <a:pt x="40" y="8"/>
                  </a:ln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10" name="Freeform 1498">
              <a:extLst>
                <a:ext uri="{FF2B5EF4-FFF2-40B4-BE49-F238E27FC236}">
                  <a16:creationId xmlns:a16="http://schemas.microsoft.com/office/drawing/2014/main" id="{F70DE7F1-F65C-404F-A3F3-3070A6042802}"/>
                </a:ext>
              </a:extLst>
            </p:cNvPr>
            <p:cNvSpPr>
              <a:spLocks/>
            </p:cNvSpPr>
            <p:nvPr/>
          </p:nvSpPr>
          <p:spPr bwMode="auto">
            <a:xfrm>
              <a:off x="417074" y="3988331"/>
              <a:ext cx="21873" cy="46870"/>
            </a:xfrm>
            <a:custGeom>
              <a:avLst/>
              <a:gdLst>
                <a:gd name="T0" fmla="*/ 1 w 14"/>
                <a:gd name="T1" fmla="*/ 8 h 30"/>
                <a:gd name="T2" fmla="*/ 0 w 14"/>
                <a:gd name="T3" fmla="*/ 11 h 30"/>
                <a:gd name="T4" fmla="*/ 1 w 14"/>
                <a:gd name="T5" fmla="*/ 13 h 30"/>
                <a:gd name="T6" fmla="*/ 1 w 14"/>
                <a:gd name="T7" fmla="*/ 13 h 30"/>
                <a:gd name="T8" fmla="*/ 3 w 14"/>
                <a:gd name="T9" fmla="*/ 16 h 30"/>
                <a:gd name="T10" fmla="*/ 3 w 14"/>
                <a:gd name="T11" fmla="*/ 26 h 30"/>
                <a:gd name="T12" fmla="*/ 1 w 14"/>
                <a:gd name="T13" fmla="*/ 29 h 30"/>
                <a:gd name="T14" fmla="*/ 5 w 14"/>
                <a:gd name="T15" fmla="*/ 30 h 30"/>
                <a:gd name="T16" fmla="*/ 9 w 14"/>
                <a:gd name="T17" fmla="*/ 29 h 30"/>
                <a:gd name="T18" fmla="*/ 9 w 14"/>
                <a:gd name="T19" fmla="*/ 29 h 30"/>
                <a:gd name="T20" fmla="*/ 9 w 14"/>
                <a:gd name="T21" fmla="*/ 26 h 30"/>
                <a:gd name="T22" fmla="*/ 11 w 14"/>
                <a:gd name="T23" fmla="*/ 22 h 30"/>
                <a:gd name="T24" fmla="*/ 14 w 14"/>
                <a:gd name="T25" fmla="*/ 24 h 30"/>
                <a:gd name="T26" fmla="*/ 14 w 14"/>
                <a:gd name="T27" fmla="*/ 24 h 30"/>
                <a:gd name="T28" fmla="*/ 11 w 14"/>
                <a:gd name="T29" fmla="*/ 21 h 30"/>
                <a:gd name="T30" fmla="*/ 13 w 14"/>
                <a:gd name="T31" fmla="*/ 19 h 30"/>
                <a:gd name="T32" fmla="*/ 9 w 14"/>
                <a:gd name="T33" fmla="*/ 16 h 30"/>
                <a:gd name="T34" fmla="*/ 9 w 14"/>
                <a:gd name="T35" fmla="*/ 14 h 30"/>
                <a:gd name="T36" fmla="*/ 11 w 14"/>
                <a:gd name="T37" fmla="*/ 14 h 30"/>
                <a:gd name="T38" fmla="*/ 14 w 14"/>
                <a:gd name="T39" fmla="*/ 16 h 30"/>
                <a:gd name="T40" fmla="*/ 14 w 14"/>
                <a:gd name="T41" fmla="*/ 16 h 30"/>
                <a:gd name="T42" fmla="*/ 13 w 14"/>
                <a:gd name="T43" fmla="*/ 14 h 30"/>
                <a:gd name="T44" fmla="*/ 9 w 14"/>
                <a:gd name="T45" fmla="*/ 11 h 30"/>
                <a:gd name="T46" fmla="*/ 13 w 14"/>
                <a:gd name="T47" fmla="*/ 13 h 30"/>
                <a:gd name="T48" fmla="*/ 13 w 14"/>
                <a:gd name="T49" fmla="*/ 10 h 30"/>
                <a:gd name="T50" fmla="*/ 11 w 14"/>
                <a:gd name="T51" fmla="*/ 10 h 30"/>
                <a:gd name="T52" fmla="*/ 13 w 14"/>
                <a:gd name="T53" fmla="*/ 5 h 30"/>
                <a:gd name="T54" fmla="*/ 9 w 14"/>
                <a:gd name="T55" fmla="*/ 2 h 30"/>
                <a:gd name="T56" fmla="*/ 6 w 14"/>
                <a:gd name="T57" fmla="*/ 0 h 30"/>
                <a:gd name="T58" fmla="*/ 3 w 14"/>
                <a:gd name="T59" fmla="*/ 0 h 30"/>
                <a:gd name="T60" fmla="*/ 1 w 14"/>
                <a:gd name="T61" fmla="*/ 2 h 30"/>
                <a:gd name="T62" fmla="*/ 1 w 14"/>
                <a:gd name="T63" fmla="*/ 3 h 30"/>
                <a:gd name="T64" fmla="*/ 3 w 14"/>
                <a:gd name="T65" fmla="*/ 5 h 30"/>
                <a:gd name="T66" fmla="*/ 3 w 14"/>
                <a:gd name="T67" fmla="*/ 8 h 30"/>
                <a:gd name="T68" fmla="*/ 1 w 14"/>
                <a:gd name="T69" fmla="*/ 8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 h="30">
                  <a:moveTo>
                    <a:pt x="1" y="8"/>
                  </a:moveTo>
                  <a:lnTo>
                    <a:pt x="0" y="11"/>
                  </a:lnTo>
                  <a:lnTo>
                    <a:pt x="1" y="13"/>
                  </a:lnTo>
                  <a:lnTo>
                    <a:pt x="1" y="13"/>
                  </a:lnTo>
                  <a:lnTo>
                    <a:pt x="3" y="16"/>
                  </a:lnTo>
                  <a:lnTo>
                    <a:pt x="3" y="26"/>
                  </a:lnTo>
                  <a:lnTo>
                    <a:pt x="1" y="29"/>
                  </a:lnTo>
                  <a:lnTo>
                    <a:pt x="5" y="30"/>
                  </a:lnTo>
                  <a:lnTo>
                    <a:pt x="9" y="29"/>
                  </a:lnTo>
                  <a:lnTo>
                    <a:pt x="9" y="29"/>
                  </a:lnTo>
                  <a:lnTo>
                    <a:pt x="9" y="26"/>
                  </a:lnTo>
                  <a:lnTo>
                    <a:pt x="11" y="22"/>
                  </a:lnTo>
                  <a:lnTo>
                    <a:pt x="14" y="24"/>
                  </a:lnTo>
                  <a:lnTo>
                    <a:pt x="14" y="24"/>
                  </a:lnTo>
                  <a:lnTo>
                    <a:pt x="11" y="21"/>
                  </a:lnTo>
                  <a:lnTo>
                    <a:pt x="13" y="19"/>
                  </a:lnTo>
                  <a:lnTo>
                    <a:pt x="9" y="16"/>
                  </a:lnTo>
                  <a:lnTo>
                    <a:pt x="9" y="14"/>
                  </a:lnTo>
                  <a:lnTo>
                    <a:pt x="11" y="14"/>
                  </a:lnTo>
                  <a:lnTo>
                    <a:pt x="14" y="16"/>
                  </a:lnTo>
                  <a:lnTo>
                    <a:pt x="14" y="16"/>
                  </a:lnTo>
                  <a:lnTo>
                    <a:pt x="13" y="14"/>
                  </a:lnTo>
                  <a:lnTo>
                    <a:pt x="9" y="11"/>
                  </a:lnTo>
                  <a:lnTo>
                    <a:pt x="13" y="13"/>
                  </a:lnTo>
                  <a:lnTo>
                    <a:pt x="13" y="10"/>
                  </a:lnTo>
                  <a:lnTo>
                    <a:pt x="11" y="10"/>
                  </a:lnTo>
                  <a:lnTo>
                    <a:pt x="13" y="5"/>
                  </a:lnTo>
                  <a:lnTo>
                    <a:pt x="9" y="2"/>
                  </a:lnTo>
                  <a:lnTo>
                    <a:pt x="6" y="0"/>
                  </a:lnTo>
                  <a:lnTo>
                    <a:pt x="3" y="0"/>
                  </a:lnTo>
                  <a:lnTo>
                    <a:pt x="1" y="2"/>
                  </a:lnTo>
                  <a:lnTo>
                    <a:pt x="1" y="3"/>
                  </a:lnTo>
                  <a:lnTo>
                    <a:pt x="3" y="5"/>
                  </a:lnTo>
                  <a:lnTo>
                    <a:pt x="3" y="8"/>
                  </a:lnTo>
                  <a:lnTo>
                    <a:pt x="1" y="8"/>
                  </a:ln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11" name="Freeform 1506">
              <a:extLst>
                <a:ext uri="{FF2B5EF4-FFF2-40B4-BE49-F238E27FC236}">
                  <a16:creationId xmlns:a16="http://schemas.microsoft.com/office/drawing/2014/main" id="{D8C2598A-AE30-478A-9A68-97D28EB8F401}"/>
                </a:ext>
              </a:extLst>
            </p:cNvPr>
            <p:cNvSpPr>
              <a:spLocks/>
            </p:cNvSpPr>
            <p:nvPr/>
          </p:nvSpPr>
          <p:spPr bwMode="auto">
            <a:xfrm>
              <a:off x="409262" y="3371204"/>
              <a:ext cx="184357" cy="984279"/>
            </a:xfrm>
            <a:custGeom>
              <a:avLst/>
              <a:gdLst>
                <a:gd name="T0" fmla="*/ 65 w 118"/>
                <a:gd name="T1" fmla="*/ 564 h 630"/>
                <a:gd name="T2" fmla="*/ 54 w 118"/>
                <a:gd name="T3" fmla="*/ 527 h 630"/>
                <a:gd name="T4" fmla="*/ 54 w 118"/>
                <a:gd name="T5" fmla="*/ 472 h 630"/>
                <a:gd name="T6" fmla="*/ 45 w 118"/>
                <a:gd name="T7" fmla="*/ 446 h 630"/>
                <a:gd name="T8" fmla="*/ 43 w 118"/>
                <a:gd name="T9" fmla="*/ 419 h 630"/>
                <a:gd name="T10" fmla="*/ 35 w 118"/>
                <a:gd name="T11" fmla="*/ 366 h 630"/>
                <a:gd name="T12" fmla="*/ 37 w 118"/>
                <a:gd name="T13" fmla="*/ 303 h 630"/>
                <a:gd name="T14" fmla="*/ 45 w 118"/>
                <a:gd name="T15" fmla="*/ 258 h 630"/>
                <a:gd name="T16" fmla="*/ 35 w 118"/>
                <a:gd name="T17" fmla="*/ 208 h 630"/>
                <a:gd name="T18" fmla="*/ 48 w 118"/>
                <a:gd name="T19" fmla="*/ 149 h 630"/>
                <a:gd name="T20" fmla="*/ 48 w 118"/>
                <a:gd name="T21" fmla="*/ 124 h 630"/>
                <a:gd name="T22" fmla="*/ 62 w 118"/>
                <a:gd name="T23" fmla="*/ 81 h 630"/>
                <a:gd name="T24" fmla="*/ 34 w 118"/>
                <a:gd name="T25" fmla="*/ 20 h 630"/>
                <a:gd name="T26" fmla="*/ 24 w 118"/>
                <a:gd name="T27" fmla="*/ 3 h 630"/>
                <a:gd name="T28" fmla="*/ 14 w 118"/>
                <a:gd name="T29" fmla="*/ 22 h 630"/>
                <a:gd name="T30" fmla="*/ 19 w 118"/>
                <a:gd name="T31" fmla="*/ 70 h 630"/>
                <a:gd name="T32" fmla="*/ 18 w 118"/>
                <a:gd name="T33" fmla="*/ 94 h 630"/>
                <a:gd name="T34" fmla="*/ 18 w 118"/>
                <a:gd name="T35" fmla="*/ 148 h 630"/>
                <a:gd name="T36" fmla="*/ 13 w 118"/>
                <a:gd name="T37" fmla="*/ 178 h 630"/>
                <a:gd name="T38" fmla="*/ 13 w 118"/>
                <a:gd name="T39" fmla="*/ 205 h 630"/>
                <a:gd name="T40" fmla="*/ 18 w 118"/>
                <a:gd name="T41" fmla="*/ 242 h 630"/>
                <a:gd name="T42" fmla="*/ 16 w 118"/>
                <a:gd name="T43" fmla="*/ 266 h 630"/>
                <a:gd name="T44" fmla="*/ 10 w 118"/>
                <a:gd name="T45" fmla="*/ 290 h 630"/>
                <a:gd name="T46" fmla="*/ 6 w 118"/>
                <a:gd name="T47" fmla="*/ 314 h 630"/>
                <a:gd name="T48" fmla="*/ 5 w 118"/>
                <a:gd name="T49" fmla="*/ 331 h 630"/>
                <a:gd name="T50" fmla="*/ 8 w 118"/>
                <a:gd name="T51" fmla="*/ 362 h 630"/>
                <a:gd name="T52" fmla="*/ 6 w 118"/>
                <a:gd name="T53" fmla="*/ 382 h 630"/>
                <a:gd name="T54" fmla="*/ 27 w 118"/>
                <a:gd name="T55" fmla="*/ 393 h 630"/>
                <a:gd name="T56" fmla="*/ 32 w 118"/>
                <a:gd name="T57" fmla="*/ 408 h 630"/>
                <a:gd name="T58" fmla="*/ 27 w 118"/>
                <a:gd name="T59" fmla="*/ 411 h 630"/>
                <a:gd name="T60" fmla="*/ 27 w 118"/>
                <a:gd name="T61" fmla="*/ 433 h 630"/>
                <a:gd name="T62" fmla="*/ 34 w 118"/>
                <a:gd name="T63" fmla="*/ 452 h 630"/>
                <a:gd name="T64" fmla="*/ 26 w 118"/>
                <a:gd name="T65" fmla="*/ 475 h 630"/>
                <a:gd name="T66" fmla="*/ 24 w 118"/>
                <a:gd name="T67" fmla="*/ 475 h 630"/>
                <a:gd name="T68" fmla="*/ 16 w 118"/>
                <a:gd name="T69" fmla="*/ 470 h 630"/>
                <a:gd name="T70" fmla="*/ 5 w 118"/>
                <a:gd name="T71" fmla="*/ 481 h 630"/>
                <a:gd name="T72" fmla="*/ 6 w 118"/>
                <a:gd name="T73" fmla="*/ 484 h 630"/>
                <a:gd name="T74" fmla="*/ 26 w 118"/>
                <a:gd name="T75" fmla="*/ 492 h 630"/>
                <a:gd name="T76" fmla="*/ 22 w 118"/>
                <a:gd name="T77" fmla="*/ 500 h 630"/>
                <a:gd name="T78" fmla="*/ 35 w 118"/>
                <a:gd name="T79" fmla="*/ 508 h 630"/>
                <a:gd name="T80" fmla="*/ 27 w 118"/>
                <a:gd name="T81" fmla="*/ 518 h 630"/>
                <a:gd name="T82" fmla="*/ 30 w 118"/>
                <a:gd name="T83" fmla="*/ 534 h 630"/>
                <a:gd name="T84" fmla="*/ 37 w 118"/>
                <a:gd name="T85" fmla="*/ 539 h 630"/>
                <a:gd name="T86" fmla="*/ 32 w 118"/>
                <a:gd name="T87" fmla="*/ 553 h 630"/>
                <a:gd name="T88" fmla="*/ 45 w 118"/>
                <a:gd name="T89" fmla="*/ 566 h 630"/>
                <a:gd name="T90" fmla="*/ 50 w 118"/>
                <a:gd name="T91" fmla="*/ 575 h 630"/>
                <a:gd name="T92" fmla="*/ 51 w 118"/>
                <a:gd name="T93" fmla="*/ 590 h 630"/>
                <a:gd name="T94" fmla="*/ 61 w 118"/>
                <a:gd name="T95" fmla="*/ 586 h 630"/>
                <a:gd name="T96" fmla="*/ 62 w 118"/>
                <a:gd name="T97" fmla="*/ 580 h 630"/>
                <a:gd name="T98" fmla="*/ 67 w 118"/>
                <a:gd name="T99" fmla="*/ 596 h 630"/>
                <a:gd name="T100" fmla="*/ 61 w 118"/>
                <a:gd name="T101" fmla="*/ 593 h 630"/>
                <a:gd name="T102" fmla="*/ 54 w 118"/>
                <a:gd name="T103" fmla="*/ 606 h 630"/>
                <a:gd name="T104" fmla="*/ 64 w 118"/>
                <a:gd name="T105" fmla="*/ 614 h 630"/>
                <a:gd name="T106" fmla="*/ 65 w 118"/>
                <a:gd name="T107" fmla="*/ 601 h 630"/>
                <a:gd name="T108" fmla="*/ 83 w 118"/>
                <a:gd name="T109" fmla="*/ 601 h 630"/>
                <a:gd name="T110" fmla="*/ 67 w 118"/>
                <a:gd name="T111" fmla="*/ 609 h 630"/>
                <a:gd name="T112" fmla="*/ 75 w 118"/>
                <a:gd name="T113" fmla="*/ 622 h 630"/>
                <a:gd name="T114" fmla="*/ 86 w 118"/>
                <a:gd name="T115" fmla="*/ 604 h 630"/>
                <a:gd name="T116" fmla="*/ 85 w 118"/>
                <a:gd name="T117" fmla="*/ 618 h 630"/>
                <a:gd name="T118" fmla="*/ 78 w 118"/>
                <a:gd name="T119" fmla="*/ 618 h 630"/>
                <a:gd name="T120" fmla="*/ 94 w 118"/>
                <a:gd name="T121" fmla="*/ 620 h 630"/>
                <a:gd name="T122" fmla="*/ 107 w 118"/>
                <a:gd name="T123" fmla="*/ 598 h 6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8" h="630">
                  <a:moveTo>
                    <a:pt x="110" y="588"/>
                  </a:moveTo>
                  <a:lnTo>
                    <a:pt x="110" y="586"/>
                  </a:lnTo>
                  <a:lnTo>
                    <a:pt x="91" y="586"/>
                  </a:lnTo>
                  <a:lnTo>
                    <a:pt x="81" y="588"/>
                  </a:lnTo>
                  <a:lnTo>
                    <a:pt x="80" y="586"/>
                  </a:lnTo>
                  <a:lnTo>
                    <a:pt x="72" y="586"/>
                  </a:lnTo>
                  <a:lnTo>
                    <a:pt x="70" y="580"/>
                  </a:lnTo>
                  <a:lnTo>
                    <a:pt x="69" y="575"/>
                  </a:lnTo>
                  <a:lnTo>
                    <a:pt x="65" y="572"/>
                  </a:lnTo>
                  <a:lnTo>
                    <a:pt x="65" y="564"/>
                  </a:lnTo>
                  <a:lnTo>
                    <a:pt x="65" y="561"/>
                  </a:lnTo>
                  <a:lnTo>
                    <a:pt x="62" y="561"/>
                  </a:lnTo>
                  <a:lnTo>
                    <a:pt x="57" y="563"/>
                  </a:lnTo>
                  <a:lnTo>
                    <a:pt x="54" y="566"/>
                  </a:lnTo>
                  <a:lnTo>
                    <a:pt x="53" y="566"/>
                  </a:lnTo>
                  <a:lnTo>
                    <a:pt x="46" y="553"/>
                  </a:lnTo>
                  <a:lnTo>
                    <a:pt x="45" y="550"/>
                  </a:lnTo>
                  <a:lnTo>
                    <a:pt x="46" y="537"/>
                  </a:lnTo>
                  <a:lnTo>
                    <a:pt x="50" y="532"/>
                  </a:lnTo>
                  <a:lnTo>
                    <a:pt x="54" y="527"/>
                  </a:lnTo>
                  <a:lnTo>
                    <a:pt x="56" y="519"/>
                  </a:lnTo>
                  <a:lnTo>
                    <a:pt x="54" y="513"/>
                  </a:lnTo>
                  <a:lnTo>
                    <a:pt x="53" y="507"/>
                  </a:lnTo>
                  <a:lnTo>
                    <a:pt x="54" y="500"/>
                  </a:lnTo>
                  <a:lnTo>
                    <a:pt x="56" y="497"/>
                  </a:lnTo>
                  <a:lnTo>
                    <a:pt x="54" y="491"/>
                  </a:lnTo>
                  <a:lnTo>
                    <a:pt x="54" y="488"/>
                  </a:lnTo>
                  <a:lnTo>
                    <a:pt x="57" y="484"/>
                  </a:lnTo>
                  <a:lnTo>
                    <a:pt x="56" y="480"/>
                  </a:lnTo>
                  <a:lnTo>
                    <a:pt x="54" y="472"/>
                  </a:lnTo>
                  <a:lnTo>
                    <a:pt x="53" y="467"/>
                  </a:lnTo>
                  <a:lnTo>
                    <a:pt x="53" y="465"/>
                  </a:lnTo>
                  <a:lnTo>
                    <a:pt x="56" y="462"/>
                  </a:lnTo>
                  <a:lnTo>
                    <a:pt x="56" y="459"/>
                  </a:lnTo>
                  <a:lnTo>
                    <a:pt x="53" y="452"/>
                  </a:lnTo>
                  <a:lnTo>
                    <a:pt x="48" y="449"/>
                  </a:lnTo>
                  <a:lnTo>
                    <a:pt x="46" y="449"/>
                  </a:lnTo>
                  <a:lnTo>
                    <a:pt x="45" y="451"/>
                  </a:lnTo>
                  <a:lnTo>
                    <a:pt x="43" y="449"/>
                  </a:lnTo>
                  <a:lnTo>
                    <a:pt x="45" y="446"/>
                  </a:lnTo>
                  <a:lnTo>
                    <a:pt x="51" y="446"/>
                  </a:lnTo>
                  <a:lnTo>
                    <a:pt x="53" y="443"/>
                  </a:lnTo>
                  <a:lnTo>
                    <a:pt x="53" y="440"/>
                  </a:lnTo>
                  <a:lnTo>
                    <a:pt x="51" y="440"/>
                  </a:lnTo>
                  <a:lnTo>
                    <a:pt x="50" y="440"/>
                  </a:lnTo>
                  <a:lnTo>
                    <a:pt x="46" y="440"/>
                  </a:lnTo>
                  <a:lnTo>
                    <a:pt x="45" y="433"/>
                  </a:lnTo>
                  <a:lnTo>
                    <a:pt x="43" y="429"/>
                  </a:lnTo>
                  <a:lnTo>
                    <a:pt x="43" y="424"/>
                  </a:lnTo>
                  <a:lnTo>
                    <a:pt x="43" y="419"/>
                  </a:lnTo>
                  <a:lnTo>
                    <a:pt x="38" y="417"/>
                  </a:lnTo>
                  <a:lnTo>
                    <a:pt x="37" y="413"/>
                  </a:lnTo>
                  <a:lnTo>
                    <a:pt x="37" y="403"/>
                  </a:lnTo>
                  <a:lnTo>
                    <a:pt x="40" y="400"/>
                  </a:lnTo>
                  <a:lnTo>
                    <a:pt x="40" y="397"/>
                  </a:lnTo>
                  <a:lnTo>
                    <a:pt x="38" y="393"/>
                  </a:lnTo>
                  <a:lnTo>
                    <a:pt x="37" y="393"/>
                  </a:lnTo>
                  <a:lnTo>
                    <a:pt x="35" y="386"/>
                  </a:lnTo>
                  <a:lnTo>
                    <a:pt x="35" y="378"/>
                  </a:lnTo>
                  <a:lnTo>
                    <a:pt x="35" y="366"/>
                  </a:lnTo>
                  <a:lnTo>
                    <a:pt x="32" y="362"/>
                  </a:lnTo>
                  <a:lnTo>
                    <a:pt x="32" y="357"/>
                  </a:lnTo>
                  <a:lnTo>
                    <a:pt x="37" y="350"/>
                  </a:lnTo>
                  <a:lnTo>
                    <a:pt x="38" y="342"/>
                  </a:lnTo>
                  <a:lnTo>
                    <a:pt x="42" y="341"/>
                  </a:lnTo>
                  <a:lnTo>
                    <a:pt x="43" y="338"/>
                  </a:lnTo>
                  <a:lnTo>
                    <a:pt x="35" y="322"/>
                  </a:lnTo>
                  <a:lnTo>
                    <a:pt x="37" y="317"/>
                  </a:lnTo>
                  <a:lnTo>
                    <a:pt x="37" y="312"/>
                  </a:lnTo>
                  <a:lnTo>
                    <a:pt x="37" y="303"/>
                  </a:lnTo>
                  <a:lnTo>
                    <a:pt x="40" y="296"/>
                  </a:lnTo>
                  <a:lnTo>
                    <a:pt x="43" y="293"/>
                  </a:lnTo>
                  <a:lnTo>
                    <a:pt x="42" y="288"/>
                  </a:lnTo>
                  <a:lnTo>
                    <a:pt x="38" y="283"/>
                  </a:lnTo>
                  <a:lnTo>
                    <a:pt x="37" y="282"/>
                  </a:lnTo>
                  <a:lnTo>
                    <a:pt x="40" y="277"/>
                  </a:lnTo>
                  <a:lnTo>
                    <a:pt x="40" y="272"/>
                  </a:lnTo>
                  <a:lnTo>
                    <a:pt x="42" y="266"/>
                  </a:lnTo>
                  <a:lnTo>
                    <a:pt x="45" y="264"/>
                  </a:lnTo>
                  <a:lnTo>
                    <a:pt x="45" y="258"/>
                  </a:lnTo>
                  <a:lnTo>
                    <a:pt x="45" y="247"/>
                  </a:lnTo>
                  <a:lnTo>
                    <a:pt x="42" y="245"/>
                  </a:lnTo>
                  <a:lnTo>
                    <a:pt x="40" y="237"/>
                  </a:lnTo>
                  <a:lnTo>
                    <a:pt x="38" y="232"/>
                  </a:lnTo>
                  <a:lnTo>
                    <a:pt x="35" y="228"/>
                  </a:lnTo>
                  <a:lnTo>
                    <a:pt x="35" y="226"/>
                  </a:lnTo>
                  <a:lnTo>
                    <a:pt x="32" y="221"/>
                  </a:lnTo>
                  <a:lnTo>
                    <a:pt x="30" y="215"/>
                  </a:lnTo>
                  <a:lnTo>
                    <a:pt x="30" y="210"/>
                  </a:lnTo>
                  <a:lnTo>
                    <a:pt x="35" y="208"/>
                  </a:lnTo>
                  <a:lnTo>
                    <a:pt x="35" y="201"/>
                  </a:lnTo>
                  <a:lnTo>
                    <a:pt x="37" y="197"/>
                  </a:lnTo>
                  <a:lnTo>
                    <a:pt x="38" y="191"/>
                  </a:lnTo>
                  <a:lnTo>
                    <a:pt x="35" y="188"/>
                  </a:lnTo>
                  <a:lnTo>
                    <a:pt x="35" y="178"/>
                  </a:lnTo>
                  <a:lnTo>
                    <a:pt x="37" y="177"/>
                  </a:lnTo>
                  <a:lnTo>
                    <a:pt x="38" y="165"/>
                  </a:lnTo>
                  <a:lnTo>
                    <a:pt x="40" y="162"/>
                  </a:lnTo>
                  <a:lnTo>
                    <a:pt x="45" y="153"/>
                  </a:lnTo>
                  <a:lnTo>
                    <a:pt x="48" y="149"/>
                  </a:lnTo>
                  <a:lnTo>
                    <a:pt x="51" y="148"/>
                  </a:lnTo>
                  <a:lnTo>
                    <a:pt x="53" y="145"/>
                  </a:lnTo>
                  <a:lnTo>
                    <a:pt x="51" y="143"/>
                  </a:lnTo>
                  <a:lnTo>
                    <a:pt x="51" y="140"/>
                  </a:lnTo>
                  <a:lnTo>
                    <a:pt x="50" y="138"/>
                  </a:lnTo>
                  <a:lnTo>
                    <a:pt x="48" y="137"/>
                  </a:lnTo>
                  <a:lnTo>
                    <a:pt x="50" y="134"/>
                  </a:lnTo>
                  <a:lnTo>
                    <a:pt x="51" y="132"/>
                  </a:lnTo>
                  <a:lnTo>
                    <a:pt x="51" y="129"/>
                  </a:lnTo>
                  <a:lnTo>
                    <a:pt x="48" y="124"/>
                  </a:lnTo>
                  <a:lnTo>
                    <a:pt x="48" y="119"/>
                  </a:lnTo>
                  <a:lnTo>
                    <a:pt x="50" y="116"/>
                  </a:lnTo>
                  <a:lnTo>
                    <a:pt x="48" y="114"/>
                  </a:lnTo>
                  <a:lnTo>
                    <a:pt x="46" y="111"/>
                  </a:lnTo>
                  <a:lnTo>
                    <a:pt x="46" y="108"/>
                  </a:lnTo>
                  <a:lnTo>
                    <a:pt x="64" y="98"/>
                  </a:lnTo>
                  <a:lnTo>
                    <a:pt x="67" y="82"/>
                  </a:lnTo>
                  <a:lnTo>
                    <a:pt x="65" y="79"/>
                  </a:lnTo>
                  <a:lnTo>
                    <a:pt x="64" y="79"/>
                  </a:lnTo>
                  <a:lnTo>
                    <a:pt x="62" y="81"/>
                  </a:lnTo>
                  <a:lnTo>
                    <a:pt x="57" y="81"/>
                  </a:lnTo>
                  <a:lnTo>
                    <a:pt x="48" y="54"/>
                  </a:lnTo>
                  <a:lnTo>
                    <a:pt x="42" y="47"/>
                  </a:lnTo>
                  <a:lnTo>
                    <a:pt x="38" y="44"/>
                  </a:lnTo>
                  <a:lnTo>
                    <a:pt x="43" y="36"/>
                  </a:lnTo>
                  <a:lnTo>
                    <a:pt x="42" y="35"/>
                  </a:lnTo>
                  <a:lnTo>
                    <a:pt x="43" y="30"/>
                  </a:lnTo>
                  <a:lnTo>
                    <a:pt x="43" y="28"/>
                  </a:lnTo>
                  <a:lnTo>
                    <a:pt x="37" y="22"/>
                  </a:lnTo>
                  <a:lnTo>
                    <a:pt x="34" y="20"/>
                  </a:lnTo>
                  <a:lnTo>
                    <a:pt x="34" y="16"/>
                  </a:lnTo>
                  <a:lnTo>
                    <a:pt x="32" y="14"/>
                  </a:lnTo>
                  <a:lnTo>
                    <a:pt x="34" y="11"/>
                  </a:lnTo>
                  <a:lnTo>
                    <a:pt x="34" y="8"/>
                  </a:lnTo>
                  <a:lnTo>
                    <a:pt x="32" y="6"/>
                  </a:lnTo>
                  <a:lnTo>
                    <a:pt x="29" y="4"/>
                  </a:lnTo>
                  <a:lnTo>
                    <a:pt x="29" y="1"/>
                  </a:lnTo>
                  <a:lnTo>
                    <a:pt x="27" y="0"/>
                  </a:lnTo>
                  <a:lnTo>
                    <a:pt x="26" y="0"/>
                  </a:lnTo>
                  <a:lnTo>
                    <a:pt x="24" y="3"/>
                  </a:lnTo>
                  <a:lnTo>
                    <a:pt x="24" y="4"/>
                  </a:lnTo>
                  <a:lnTo>
                    <a:pt x="26" y="8"/>
                  </a:lnTo>
                  <a:lnTo>
                    <a:pt x="24" y="9"/>
                  </a:lnTo>
                  <a:lnTo>
                    <a:pt x="22" y="11"/>
                  </a:lnTo>
                  <a:lnTo>
                    <a:pt x="21" y="11"/>
                  </a:lnTo>
                  <a:lnTo>
                    <a:pt x="18" y="12"/>
                  </a:lnTo>
                  <a:lnTo>
                    <a:pt x="14" y="14"/>
                  </a:lnTo>
                  <a:lnTo>
                    <a:pt x="14" y="16"/>
                  </a:lnTo>
                  <a:lnTo>
                    <a:pt x="14" y="19"/>
                  </a:lnTo>
                  <a:lnTo>
                    <a:pt x="14" y="22"/>
                  </a:lnTo>
                  <a:lnTo>
                    <a:pt x="16" y="27"/>
                  </a:lnTo>
                  <a:lnTo>
                    <a:pt x="18" y="36"/>
                  </a:lnTo>
                  <a:lnTo>
                    <a:pt x="18" y="41"/>
                  </a:lnTo>
                  <a:lnTo>
                    <a:pt x="18" y="44"/>
                  </a:lnTo>
                  <a:lnTo>
                    <a:pt x="16" y="46"/>
                  </a:lnTo>
                  <a:lnTo>
                    <a:pt x="16" y="51"/>
                  </a:lnTo>
                  <a:lnTo>
                    <a:pt x="18" y="55"/>
                  </a:lnTo>
                  <a:lnTo>
                    <a:pt x="21" y="60"/>
                  </a:lnTo>
                  <a:lnTo>
                    <a:pt x="21" y="68"/>
                  </a:lnTo>
                  <a:lnTo>
                    <a:pt x="19" y="70"/>
                  </a:lnTo>
                  <a:lnTo>
                    <a:pt x="19" y="71"/>
                  </a:lnTo>
                  <a:lnTo>
                    <a:pt x="19" y="81"/>
                  </a:lnTo>
                  <a:lnTo>
                    <a:pt x="19" y="84"/>
                  </a:lnTo>
                  <a:lnTo>
                    <a:pt x="18" y="84"/>
                  </a:lnTo>
                  <a:lnTo>
                    <a:pt x="14" y="86"/>
                  </a:lnTo>
                  <a:lnTo>
                    <a:pt x="16" y="92"/>
                  </a:lnTo>
                  <a:lnTo>
                    <a:pt x="16" y="92"/>
                  </a:lnTo>
                  <a:lnTo>
                    <a:pt x="18" y="92"/>
                  </a:lnTo>
                  <a:lnTo>
                    <a:pt x="19" y="92"/>
                  </a:lnTo>
                  <a:lnTo>
                    <a:pt x="18" y="94"/>
                  </a:lnTo>
                  <a:lnTo>
                    <a:pt x="18" y="110"/>
                  </a:lnTo>
                  <a:lnTo>
                    <a:pt x="19" y="114"/>
                  </a:lnTo>
                  <a:lnTo>
                    <a:pt x="21" y="119"/>
                  </a:lnTo>
                  <a:lnTo>
                    <a:pt x="19" y="122"/>
                  </a:lnTo>
                  <a:lnTo>
                    <a:pt x="18" y="126"/>
                  </a:lnTo>
                  <a:lnTo>
                    <a:pt x="18" y="130"/>
                  </a:lnTo>
                  <a:lnTo>
                    <a:pt x="19" y="135"/>
                  </a:lnTo>
                  <a:lnTo>
                    <a:pt x="19" y="137"/>
                  </a:lnTo>
                  <a:lnTo>
                    <a:pt x="19" y="145"/>
                  </a:lnTo>
                  <a:lnTo>
                    <a:pt x="18" y="148"/>
                  </a:lnTo>
                  <a:lnTo>
                    <a:pt x="18" y="151"/>
                  </a:lnTo>
                  <a:lnTo>
                    <a:pt x="18" y="153"/>
                  </a:lnTo>
                  <a:lnTo>
                    <a:pt x="18" y="154"/>
                  </a:lnTo>
                  <a:lnTo>
                    <a:pt x="16" y="159"/>
                  </a:lnTo>
                  <a:lnTo>
                    <a:pt x="16" y="162"/>
                  </a:lnTo>
                  <a:lnTo>
                    <a:pt x="14" y="164"/>
                  </a:lnTo>
                  <a:lnTo>
                    <a:pt x="14" y="169"/>
                  </a:lnTo>
                  <a:lnTo>
                    <a:pt x="14" y="170"/>
                  </a:lnTo>
                  <a:lnTo>
                    <a:pt x="13" y="177"/>
                  </a:lnTo>
                  <a:lnTo>
                    <a:pt x="13" y="178"/>
                  </a:lnTo>
                  <a:lnTo>
                    <a:pt x="14" y="181"/>
                  </a:lnTo>
                  <a:lnTo>
                    <a:pt x="16" y="186"/>
                  </a:lnTo>
                  <a:lnTo>
                    <a:pt x="18" y="189"/>
                  </a:lnTo>
                  <a:lnTo>
                    <a:pt x="14" y="191"/>
                  </a:lnTo>
                  <a:lnTo>
                    <a:pt x="14" y="193"/>
                  </a:lnTo>
                  <a:lnTo>
                    <a:pt x="16" y="196"/>
                  </a:lnTo>
                  <a:lnTo>
                    <a:pt x="13" y="199"/>
                  </a:lnTo>
                  <a:lnTo>
                    <a:pt x="11" y="199"/>
                  </a:lnTo>
                  <a:lnTo>
                    <a:pt x="11" y="202"/>
                  </a:lnTo>
                  <a:lnTo>
                    <a:pt x="13" y="205"/>
                  </a:lnTo>
                  <a:lnTo>
                    <a:pt x="13" y="208"/>
                  </a:lnTo>
                  <a:lnTo>
                    <a:pt x="16" y="216"/>
                  </a:lnTo>
                  <a:lnTo>
                    <a:pt x="16" y="221"/>
                  </a:lnTo>
                  <a:lnTo>
                    <a:pt x="14" y="223"/>
                  </a:lnTo>
                  <a:lnTo>
                    <a:pt x="14" y="226"/>
                  </a:lnTo>
                  <a:lnTo>
                    <a:pt x="18" y="231"/>
                  </a:lnTo>
                  <a:lnTo>
                    <a:pt x="18" y="236"/>
                  </a:lnTo>
                  <a:lnTo>
                    <a:pt x="18" y="239"/>
                  </a:lnTo>
                  <a:lnTo>
                    <a:pt x="18" y="240"/>
                  </a:lnTo>
                  <a:lnTo>
                    <a:pt x="18" y="242"/>
                  </a:lnTo>
                  <a:lnTo>
                    <a:pt x="18" y="245"/>
                  </a:lnTo>
                  <a:lnTo>
                    <a:pt x="16" y="247"/>
                  </a:lnTo>
                  <a:lnTo>
                    <a:pt x="18" y="248"/>
                  </a:lnTo>
                  <a:lnTo>
                    <a:pt x="21" y="253"/>
                  </a:lnTo>
                  <a:lnTo>
                    <a:pt x="21" y="255"/>
                  </a:lnTo>
                  <a:lnTo>
                    <a:pt x="19" y="258"/>
                  </a:lnTo>
                  <a:lnTo>
                    <a:pt x="18" y="260"/>
                  </a:lnTo>
                  <a:lnTo>
                    <a:pt x="16" y="263"/>
                  </a:lnTo>
                  <a:lnTo>
                    <a:pt x="16" y="264"/>
                  </a:lnTo>
                  <a:lnTo>
                    <a:pt x="16" y="266"/>
                  </a:lnTo>
                  <a:lnTo>
                    <a:pt x="16" y="269"/>
                  </a:lnTo>
                  <a:lnTo>
                    <a:pt x="14" y="271"/>
                  </a:lnTo>
                  <a:lnTo>
                    <a:pt x="14" y="272"/>
                  </a:lnTo>
                  <a:lnTo>
                    <a:pt x="13" y="277"/>
                  </a:lnTo>
                  <a:lnTo>
                    <a:pt x="13" y="279"/>
                  </a:lnTo>
                  <a:lnTo>
                    <a:pt x="13" y="282"/>
                  </a:lnTo>
                  <a:lnTo>
                    <a:pt x="11" y="283"/>
                  </a:lnTo>
                  <a:lnTo>
                    <a:pt x="11" y="287"/>
                  </a:lnTo>
                  <a:lnTo>
                    <a:pt x="10" y="288"/>
                  </a:lnTo>
                  <a:lnTo>
                    <a:pt x="10" y="290"/>
                  </a:lnTo>
                  <a:lnTo>
                    <a:pt x="11" y="291"/>
                  </a:lnTo>
                  <a:lnTo>
                    <a:pt x="10" y="295"/>
                  </a:lnTo>
                  <a:lnTo>
                    <a:pt x="10" y="298"/>
                  </a:lnTo>
                  <a:lnTo>
                    <a:pt x="10" y="299"/>
                  </a:lnTo>
                  <a:lnTo>
                    <a:pt x="6" y="301"/>
                  </a:lnTo>
                  <a:lnTo>
                    <a:pt x="6" y="304"/>
                  </a:lnTo>
                  <a:lnTo>
                    <a:pt x="6" y="306"/>
                  </a:lnTo>
                  <a:lnTo>
                    <a:pt x="6" y="307"/>
                  </a:lnTo>
                  <a:lnTo>
                    <a:pt x="6" y="311"/>
                  </a:lnTo>
                  <a:lnTo>
                    <a:pt x="6" y="314"/>
                  </a:lnTo>
                  <a:lnTo>
                    <a:pt x="5" y="315"/>
                  </a:lnTo>
                  <a:lnTo>
                    <a:pt x="3" y="315"/>
                  </a:lnTo>
                  <a:lnTo>
                    <a:pt x="2" y="314"/>
                  </a:lnTo>
                  <a:lnTo>
                    <a:pt x="0" y="315"/>
                  </a:lnTo>
                  <a:lnTo>
                    <a:pt x="0" y="317"/>
                  </a:lnTo>
                  <a:lnTo>
                    <a:pt x="0" y="320"/>
                  </a:lnTo>
                  <a:lnTo>
                    <a:pt x="0" y="323"/>
                  </a:lnTo>
                  <a:lnTo>
                    <a:pt x="2" y="327"/>
                  </a:lnTo>
                  <a:lnTo>
                    <a:pt x="5" y="330"/>
                  </a:lnTo>
                  <a:lnTo>
                    <a:pt x="5" y="331"/>
                  </a:lnTo>
                  <a:lnTo>
                    <a:pt x="5" y="336"/>
                  </a:lnTo>
                  <a:lnTo>
                    <a:pt x="10" y="342"/>
                  </a:lnTo>
                  <a:lnTo>
                    <a:pt x="10" y="346"/>
                  </a:lnTo>
                  <a:lnTo>
                    <a:pt x="11" y="347"/>
                  </a:lnTo>
                  <a:lnTo>
                    <a:pt x="11" y="352"/>
                  </a:lnTo>
                  <a:lnTo>
                    <a:pt x="11" y="358"/>
                  </a:lnTo>
                  <a:lnTo>
                    <a:pt x="10" y="358"/>
                  </a:lnTo>
                  <a:lnTo>
                    <a:pt x="10" y="360"/>
                  </a:lnTo>
                  <a:lnTo>
                    <a:pt x="10" y="363"/>
                  </a:lnTo>
                  <a:lnTo>
                    <a:pt x="8" y="362"/>
                  </a:lnTo>
                  <a:lnTo>
                    <a:pt x="6" y="362"/>
                  </a:lnTo>
                  <a:lnTo>
                    <a:pt x="6" y="365"/>
                  </a:lnTo>
                  <a:lnTo>
                    <a:pt x="6" y="368"/>
                  </a:lnTo>
                  <a:lnTo>
                    <a:pt x="8" y="368"/>
                  </a:lnTo>
                  <a:lnTo>
                    <a:pt x="6" y="374"/>
                  </a:lnTo>
                  <a:lnTo>
                    <a:pt x="8" y="378"/>
                  </a:lnTo>
                  <a:lnTo>
                    <a:pt x="6" y="379"/>
                  </a:lnTo>
                  <a:lnTo>
                    <a:pt x="8" y="381"/>
                  </a:lnTo>
                  <a:lnTo>
                    <a:pt x="6" y="382"/>
                  </a:lnTo>
                  <a:lnTo>
                    <a:pt x="6" y="382"/>
                  </a:lnTo>
                  <a:lnTo>
                    <a:pt x="8" y="384"/>
                  </a:lnTo>
                  <a:lnTo>
                    <a:pt x="11" y="390"/>
                  </a:lnTo>
                  <a:lnTo>
                    <a:pt x="13" y="392"/>
                  </a:lnTo>
                  <a:lnTo>
                    <a:pt x="14" y="395"/>
                  </a:lnTo>
                  <a:lnTo>
                    <a:pt x="18" y="397"/>
                  </a:lnTo>
                  <a:lnTo>
                    <a:pt x="22" y="395"/>
                  </a:lnTo>
                  <a:lnTo>
                    <a:pt x="22" y="392"/>
                  </a:lnTo>
                  <a:lnTo>
                    <a:pt x="22" y="390"/>
                  </a:lnTo>
                  <a:lnTo>
                    <a:pt x="26" y="390"/>
                  </a:lnTo>
                  <a:lnTo>
                    <a:pt x="27" y="393"/>
                  </a:lnTo>
                  <a:lnTo>
                    <a:pt x="29" y="392"/>
                  </a:lnTo>
                  <a:lnTo>
                    <a:pt x="30" y="392"/>
                  </a:lnTo>
                  <a:lnTo>
                    <a:pt x="29" y="393"/>
                  </a:lnTo>
                  <a:lnTo>
                    <a:pt x="26" y="397"/>
                  </a:lnTo>
                  <a:lnTo>
                    <a:pt x="26" y="398"/>
                  </a:lnTo>
                  <a:lnTo>
                    <a:pt x="29" y="400"/>
                  </a:lnTo>
                  <a:lnTo>
                    <a:pt x="30" y="398"/>
                  </a:lnTo>
                  <a:lnTo>
                    <a:pt x="30" y="401"/>
                  </a:lnTo>
                  <a:lnTo>
                    <a:pt x="30" y="406"/>
                  </a:lnTo>
                  <a:lnTo>
                    <a:pt x="32" y="408"/>
                  </a:lnTo>
                  <a:lnTo>
                    <a:pt x="30" y="408"/>
                  </a:lnTo>
                  <a:lnTo>
                    <a:pt x="30" y="406"/>
                  </a:lnTo>
                  <a:lnTo>
                    <a:pt x="29" y="405"/>
                  </a:lnTo>
                  <a:lnTo>
                    <a:pt x="27" y="403"/>
                  </a:lnTo>
                  <a:lnTo>
                    <a:pt x="26" y="405"/>
                  </a:lnTo>
                  <a:lnTo>
                    <a:pt x="27" y="406"/>
                  </a:lnTo>
                  <a:lnTo>
                    <a:pt x="29" y="408"/>
                  </a:lnTo>
                  <a:lnTo>
                    <a:pt x="30" y="409"/>
                  </a:lnTo>
                  <a:lnTo>
                    <a:pt x="27" y="411"/>
                  </a:lnTo>
                  <a:lnTo>
                    <a:pt x="27" y="411"/>
                  </a:lnTo>
                  <a:lnTo>
                    <a:pt x="27" y="414"/>
                  </a:lnTo>
                  <a:lnTo>
                    <a:pt x="29" y="417"/>
                  </a:lnTo>
                  <a:lnTo>
                    <a:pt x="27" y="419"/>
                  </a:lnTo>
                  <a:lnTo>
                    <a:pt x="27" y="422"/>
                  </a:lnTo>
                  <a:lnTo>
                    <a:pt x="27" y="422"/>
                  </a:lnTo>
                  <a:lnTo>
                    <a:pt x="26" y="425"/>
                  </a:lnTo>
                  <a:lnTo>
                    <a:pt x="26" y="427"/>
                  </a:lnTo>
                  <a:lnTo>
                    <a:pt x="29" y="429"/>
                  </a:lnTo>
                  <a:lnTo>
                    <a:pt x="29" y="430"/>
                  </a:lnTo>
                  <a:lnTo>
                    <a:pt x="27" y="433"/>
                  </a:lnTo>
                  <a:lnTo>
                    <a:pt x="26" y="437"/>
                  </a:lnTo>
                  <a:lnTo>
                    <a:pt x="26" y="438"/>
                  </a:lnTo>
                  <a:lnTo>
                    <a:pt x="27" y="440"/>
                  </a:lnTo>
                  <a:lnTo>
                    <a:pt x="30" y="440"/>
                  </a:lnTo>
                  <a:lnTo>
                    <a:pt x="32" y="441"/>
                  </a:lnTo>
                  <a:lnTo>
                    <a:pt x="32" y="443"/>
                  </a:lnTo>
                  <a:lnTo>
                    <a:pt x="34" y="443"/>
                  </a:lnTo>
                  <a:lnTo>
                    <a:pt x="35" y="446"/>
                  </a:lnTo>
                  <a:lnTo>
                    <a:pt x="35" y="449"/>
                  </a:lnTo>
                  <a:lnTo>
                    <a:pt x="34" y="452"/>
                  </a:lnTo>
                  <a:lnTo>
                    <a:pt x="29" y="456"/>
                  </a:lnTo>
                  <a:lnTo>
                    <a:pt x="27" y="456"/>
                  </a:lnTo>
                  <a:lnTo>
                    <a:pt x="27" y="457"/>
                  </a:lnTo>
                  <a:lnTo>
                    <a:pt x="29" y="460"/>
                  </a:lnTo>
                  <a:lnTo>
                    <a:pt x="27" y="462"/>
                  </a:lnTo>
                  <a:lnTo>
                    <a:pt x="27" y="464"/>
                  </a:lnTo>
                  <a:lnTo>
                    <a:pt x="29" y="465"/>
                  </a:lnTo>
                  <a:lnTo>
                    <a:pt x="27" y="467"/>
                  </a:lnTo>
                  <a:lnTo>
                    <a:pt x="26" y="472"/>
                  </a:lnTo>
                  <a:lnTo>
                    <a:pt x="26" y="475"/>
                  </a:lnTo>
                  <a:lnTo>
                    <a:pt x="27" y="475"/>
                  </a:lnTo>
                  <a:lnTo>
                    <a:pt x="26" y="476"/>
                  </a:lnTo>
                  <a:lnTo>
                    <a:pt x="26" y="483"/>
                  </a:lnTo>
                  <a:lnTo>
                    <a:pt x="24" y="483"/>
                  </a:lnTo>
                  <a:lnTo>
                    <a:pt x="24" y="486"/>
                  </a:lnTo>
                  <a:lnTo>
                    <a:pt x="22" y="484"/>
                  </a:lnTo>
                  <a:lnTo>
                    <a:pt x="24" y="483"/>
                  </a:lnTo>
                  <a:lnTo>
                    <a:pt x="24" y="478"/>
                  </a:lnTo>
                  <a:lnTo>
                    <a:pt x="24" y="476"/>
                  </a:lnTo>
                  <a:lnTo>
                    <a:pt x="24" y="475"/>
                  </a:lnTo>
                  <a:lnTo>
                    <a:pt x="22" y="475"/>
                  </a:lnTo>
                  <a:lnTo>
                    <a:pt x="19" y="475"/>
                  </a:lnTo>
                  <a:lnTo>
                    <a:pt x="16" y="478"/>
                  </a:lnTo>
                  <a:lnTo>
                    <a:pt x="16" y="476"/>
                  </a:lnTo>
                  <a:lnTo>
                    <a:pt x="16" y="476"/>
                  </a:lnTo>
                  <a:lnTo>
                    <a:pt x="18" y="475"/>
                  </a:lnTo>
                  <a:lnTo>
                    <a:pt x="19" y="473"/>
                  </a:lnTo>
                  <a:lnTo>
                    <a:pt x="19" y="470"/>
                  </a:lnTo>
                  <a:lnTo>
                    <a:pt x="19" y="470"/>
                  </a:lnTo>
                  <a:lnTo>
                    <a:pt x="16" y="470"/>
                  </a:lnTo>
                  <a:lnTo>
                    <a:pt x="11" y="470"/>
                  </a:lnTo>
                  <a:lnTo>
                    <a:pt x="10" y="470"/>
                  </a:lnTo>
                  <a:lnTo>
                    <a:pt x="6" y="470"/>
                  </a:lnTo>
                  <a:lnTo>
                    <a:pt x="6" y="472"/>
                  </a:lnTo>
                  <a:lnTo>
                    <a:pt x="8" y="475"/>
                  </a:lnTo>
                  <a:lnTo>
                    <a:pt x="10" y="475"/>
                  </a:lnTo>
                  <a:lnTo>
                    <a:pt x="10" y="478"/>
                  </a:lnTo>
                  <a:lnTo>
                    <a:pt x="8" y="478"/>
                  </a:lnTo>
                  <a:lnTo>
                    <a:pt x="8" y="480"/>
                  </a:lnTo>
                  <a:lnTo>
                    <a:pt x="5" y="481"/>
                  </a:lnTo>
                  <a:lnTo>
                    <a:pt x="5" y="484"/>
                  </a:lnTo>
                  <a:lnTo>
                    <a:pt x="2" y="486"/>
                  </a:lnTo>
                  <a:lnTo>
                    <a:pt x="0" y="488"/>
                  </a:lnTo>
                  <a:lnTo>
                    <a:pt x="5" y="492"/>
                  </a:lnTo>
                  <a:lnTo>
                    <a:pt x="6" y="492"/>
                  </a:lnTo>
                  <a:lnTo>
                    <a:pt x="8" y="491"/>
                  </a:lnTo>
                  <a:lnTo>
                    <a:pt x="8" y="489"/>
                  </a:lnTo>
                  <a:lnTo>
                    <a:pt x="5" y="489"/>
                  </a:lnTo>
                  <a:lnTo>
                    <a:pt x="5" y="488"/>
                  </a:lnTo>
                  <a:lnTo>
                    <a:pt x="6" y="484"/>
                  </a:lnTo>
                  <a:lnTo>
                    <a:pt x="10" y="484"/>
                  </a:lnTo>
                  <a:lnTo>
                    <a:pt x="11" y="484"/>
                  </a:lnTo>
                  <a:lnTo>
                    <a:pt x="11" y="488"/>
                  </a:lnTo>
                  <a:lnTo>
                    <a:pt x="14" y="489"/>
                  </a:lnTo>
                  <a:lnTo>
                    <a:pt x="18" y="489"/>
                  </a:lnTo>
                  <a:lnTo>
                    <a:pt x="18" y="488"/>
                  </a:lnTo>
                  <a:lnTo>
                    <a:pt x="19" y="488"/>
                  </a:lnTo>
                  <a:lnTo>
                    <a:pt x="21" y="489"/>
                  </a:lnTo>
                  <a:lnTo>
                    <a:pt x="24" y="491"/>
                  </a:lnTo>
                  <a:lnTo>
                    <a:pt x="26" y="492"/>
                  </a:lnTo>
                  <a:lnTo>
                    <a:pt x="24" y="494"/>
                  </a:lnTo>
                  <a:lnTo>
                    <a:pt x="24" y="494"/>
                  </a:lnTo>
                  <a:lnTo>
                    <a:pt x="26" y="496"/>
                  </a:lnTo>
                  <a:lnTo>
                    <a:pt x="24" y="497"/>
                  </a:lnTo>
                  <a:lnTo>
                    <a:pt x="22" y="499"/>
                  </a:lnTo>
                  <a:lnTo>
                    <a:pt x="24" y="500"/>
                  </a:lnTo>
                  <a:lnTo>
                    <a:pt x="26" y="502"/>
                  </a:lnTo>
                  <a:lnTo>
                    <a:pt x="26" y="504"/>
                  </a:lnTo>
                  <a:lnTo>
                    <a:pt x="22" y="502"/>
                  </a:lnTo>
                  <a:lnTo>
                    <a:pt x="22" y="500"/>
                  </a:lnTo>
                  <a:lnTo>
                    <a:pt x="21" y="502"/>
                  </a:lnTo>
                  <a:lnTo>
                    <a:pt x="21" y="504"/>
                  </a:lnTo>
                  <a:lnTo>
                    <a:pt x="22" y="505"/>
                  </a:lnTo>
                  <a:lnTo>
                    <a:pt x="24" y="507"/>
                  </a:lnTo>
                  <a:lnTo>
                    <a:pt x="27" y="508"/>
                  </a:lnTo>
                  <a:lnTo>
                    <a:pt x="30" y="507"/>
                  </a:lnTo>
                  <a:lnTo>
                    <a:pt x="32" y="507"/>
                  </a:lnTo>
                  <a:lnTo>
                    <a:pt x="34" y="507"/>
                  </a:lnTo>
                  <a:lnTo>
                    <a:pt x="37" y="507"/>
                  </a:lnTo>
                  <a:lnTo>
                    <a:pt x="35" y="508"/>
                  </a:lnTo>
                  <a:lnTo>
                    <a:pt x="35" y="510"/>
                  </a:lnTo>
                  <a:lnTo>
                    <a:pt x="35" y="510"/>
                  </a:lnTo>
                  <a:lnTo>
                    <a:pt x="32" y="510"/>
                  </a:lnTo>
                  <a:lnTo>
                    <a:pt x="32" y="512"/>
                  </a:lnTo>
                  <a:lnTo>
                    <a:pt x="29" y="510"/>
                  </a:lnTo>
                  <a:lnTo>
                    <a:pt x="26" y="510"/>
                  </a:lnTo>
                  <a:lnTo>
                    <a:pt x="24" y="513"/>
                  </a:lnTo>
                  <a:lnTo>
                    <a:pt x="24" y="515"/>
                  </a:lnTo>
                  <a:lnTo>
                    <a:pt x="27" y="516"/>
                  </a:lnTo>
                  <a:lnTo>
                    <a:pt x="27" y="518"/>
                  </a:lnTo>
                  <a:lnTo>
                    <a:pt x="30" y="518"/>
                  </a:lnTo>
                  <a:lnTo>
                    <a:pt x="32" y="518"/>
                  </a:lnTo>
                  <a:lnTo>
                    <a:pt x="32" y="519"/>
                  </a:lnTo>
                  <a:lnTo>
                    <a:pt x="30" y="521"/>
                  </a:lnTo>
                  <a:lnTo>
                    <a:pt x="30" y="523"/>
                  </a:lnTo>
                  <a:lnTo>
                    <a:pt x="30" y="524"/>
                  </a:lnTo>
                  <a:lnTo>
                    <a:pt x="30" y="526"/>
                  </a:lnTo>
                  <a:lnTo>
                    <a:pt x="29" y="526"/>
                  </a:lnTo>
                  <a:lnTo>
                    <a:pt x="27" y="527"/>
                  </a:lnTo>
                  <a:lnTo>
                    <a:pt x="30" y="534"/>
                  </a:lnTo>
                  <a:lnTo>
                    <a:pt x="30" y="535"/>
                  </a:lnTo>
                  <a:lnTo>
                    <a:pt x="30" y="539"/>
                  </a:lnTo>
                  <a:lnTo>
                    <a:pt x="32" y="542"/>
                  </a:lnTo>
                  <a:lnTo>
                    <a:pt x="35" y="543"/>
                  </a:lnTo>
                  <a:lnTo>
                    <a:pt x="35" y="539"/>
                  </a:lnTo>
                  <a:lnTo>
                    <a:pt x="37" y="532"/>
                  </a:lnTo>
                  <a:lnTo>
                    <a:pt x="38" y="532"/>
                  </a:lnTo>
                  <a:lnTo>
                    <a:pt x="38" y="532"/>
                  </a:lnTo>
                  <a:lnTo>
                    <a:pt x="38" y="532"/>
                  </a:lnTo>
                  <a:lnTo>
                    <a:pt x="37" y="539"/>
                  </a:lnTo>
                  <a:lnTo>
                    <a:pt x="37" y="540"/>
                  </a:lnTo>
                  <a:lnTo>
                    <a:pt x="38" y="542"/>
                  </a:lnTo>
                  <a:lnTo>
                    <a:pt x="40" y="542"/>
                  </a:lnTo>
                  <a:lnTo>
                    <a:pt x="40" y="542"/>
                  </a:lnTo>
                  <a:lnTo>
                    <a:pt x="37" y="543"/>
                  </a:lnTo>
                  <a:lnTo>
                    <a:pt x="34" y="545"/>
                  </a:lnTo>
                  <a:lnTo>
                    <a:pt x="34" y="547"/>
                  </a:lnTo>
                  <a:lnTo>
                    <a:pt x="34" y="550"/>
                  </a:lnTo>
                  <a:lnTo>
                    <a:pt x="34" y="551"/>
                  </a:lnTo>
                  <a:lnTo>
                    <a:pt x="32" y="553"/>
                  </a:lnTo>
                  <a:lnTo>
                    <a:pt x="30" y="555"/>
                  </a:lnTo>
                  <a:lnTo>
                    <a:pt x="32" y="556"/>
                  </a:lnTo>
                  <a:lnTo>
                    <a:pt x="35" y="559"/>
                  </a:lnTo>
                  <a:lnTo>
                    <a:pt x="40" y="561"/>
                  </a:lnTo>
                  <a:lnTo>
                    <a:pt x="43" y="563"/>
                  </a:lnTo>
                  <a:lnTo>
                    <a:pt x="42" y="564"/>
                  </a:lnTo>
                  <a:lnTo>
                    <a:pt x="42" y="564"/>
                  </a:lnTo>
                  <a:lnTo>
                    <a:pt x="42" y="566"/>
                  </a:lnTo>
                  <a:lnTo>
                    <a:pt x="43" y="567"/>
                  </a:lnTo>
                  <a:lnTo>
                    <a:pt x="45" y="566"/>
                  </a:lnTo>
                  <a:lnTo>
                    <a:pt x="45" y="567"/>
                  </a:lnTo>
                  <a:lnTo>
                    <a:pt x="45" y="569"/>
                  </a:lnTo>
                  <a:lnTo>
                    <a:pt x="42" y="571"/>
                  </a:lnTo>
                  <a:lnTo>
                    <a:pt x="40" y="572"/>
                  </a:lnTo>
                  <a:lnTo>
                    <a:pt x="42" y="574"/>
                  </a:lnTo>
                  <a:lnTo>
                    <a:pt x="43" y="574"/>
                  </a:lnTo>
                  <a:lnTo>
                    <a:pt x="43" y="575"/>
                  </a:lnTo>
                  <a:lnTo>
                    <a:pt x="46" y="577"/>
                  </a:lnTo>
                  <a:lnTo>
                    <a:pt x="48" y="577"/>
                  </a:lnTo>
                  <a:lnTo>
                    <a:pt x="50" y="575"/>
                  </a:lnTo>
                  <a:lnTo>
                    <a:pt x="48" y="578"/>
                  </a:lnTo>
                  <a:lnTo>
                    <a:pt x="50" y="582"/>
                  </a:lnTo>
                  <a:lnTo>
                    <a:pt x="48" y="582"/>
                  </a:lnTo>
                  <a:lnTo>
                    <a:pt x="46" y="580"/>
                  </a:lnTo>
                  <a:lnTo>
                    <a:pt x="46" y="580"/>
                  </a:lnTo>
                  <a:lnTo>
                    <a:pt x="45" y="582"/>
                  </a:lnTo>
                  <a:lnTo>
                    <a:pt x="48" y="585"/>
                  </a:lnTo>
                  <a:lnTo>
                    <a:pt x="48" y="585"/>
                  </a:lnTo>
                  <a:lnTo>
                    <a:pt x="50" y="588"/>
                  </a:lnTo>
                  <a:lnTo>
                    <a:pt x="51" y="590"/>
                  </a:lnTo>
                  <a:lnTo>
                    <a:pt x="53" y="593"/>
                  </a:lnTo>
                  <a:lnTo>
                    <a:pt x="54" y="591"/>
                  </a:lnTo>
                  <a:lnTo>
                    <a:pt x="54" y="588"/>
                  </a:lnTo>
                  <a:lnTo>
                    <a:pt x="54" y="586"/>
                  </a:lnTo>
                  <a:lnTo>
                    <a:pt x="53" y="585"/>
                  </a:lnTo>
                  <a:lnTo>
                    <a:pt x="56" y="586"/>
                  </a:lnTo>
                  <a:lnTo>
                    <a:pt x="56" y="588"/>
                  </a:lnTo>
                  <a:lnTo>
                    <a:pt x="57" y="590"/>
                  </a:lnTo>
                  <a:lnTo>
                    <a:pt x="59" y="588"/>
                  </a:lnTo>
                  <a:lnTo>
                    <a:pt x="61" y="586"/>
                  </a:lnTo>
                  <a:lnTo>
                    <a:pt x="61" y="583"/>
                  </a:lnTo>
                  <a:lnTo>
                    <a:pt x="59" y="583"/>
                  </a:lnTo>
                  <a:lnTo>
                    <a:pt x="56" y="583"/>
                  </a:lnTo>
                  <a:lnTo>
                    <a:pt x="56" y="582"/>
                  </a:lnTo>
                  <a:lnTo>
                    <a:pt x="57" y="582"/>
                  </a:lnTo>
                  <a:lnTo>
                    <a:pt x="62" y="583"/>
                  </a:lnTo>
                  <a:lnTo>
                    <a:pt x="62" y="585"/>
                  </a:lnTo>
                  <a:lnTo>
                    <a:pt x="65" y="585"/>
                  </a:lnTo>
                  <a:lnTo>
                    <a:pt x="65" y="582"/>
                  </a:lnTo>
                  <a:lnTo>
                    <a:pt x="62" y="580"/>
                  </a:lnTo>
                  <a:lnTo>
                    <a:pt x="57" y="580"/>
                  </a:lnTo>
                  <a:lnTo>
                    <a:pt x="57" y="578"/>
                  </a:lnTo>
                  <a:lnTo>
                    <a:pt x="59" y="578"/>
                  </a:lnTo>
                  <a:lnTo>
                    <a:pt x="62" y="580"/>
                  </a:lnTo>
                  <a:lnTo>
                    <a:pt x="67" y="583"/>
                  </a:lnTo>
                  <a:lnTo>
                    <a:pt x="69" y="586"/>
                  </a:lnTo>
                  <a:lnTo>
                    <a:pt x="65" y="588"/>
                  </a:lnTo>
                  <a:lnTo>
                    <a:pt x="65" y="590"/>
                  </a:lnTo>
                  <a:lnTo>
                    <a:pt x="67" y="594"/>
                  </a:lnTo>
                  <a:lnTo>
                    <a:pt x="67" y="596"/>
                  </a:lnTo>
                  <a:lnTo>
                    <a:pt x="65" y="598"/>
                  </a:lnTo>
                  <a:lnTo>
                    <a:pt x="67" y="594"/>
                  </a:lnTo>
                  <a:lnTo>
                    <a:pt x="64" y="590"/>
                  </a:lnTo>
                  <a:lnTo>
                    <a:pt x="62" y="588"/>
                  </a:lnTo>
                  <a:lnTo>
                    <a:pt x="62" y="590"/>
                  </a:lnTo>
                  <a:lnTo>
                    <a:pt x="61" y="591"/>
                  </a:lnTo>
                  <a:lnTo>
                    <a:pt x="62" y="593"/>
                  </a:lnTo>
                  <a:lnTo>
                    <a:pt x="62" y="596"/>
                  </a:lnTo>
                  <a:lnTo>
                    <a:pt x="61" y="594"/>
                  </a:lnTo>
                  <a:lnTo>
                    <a:pt x="61" y="593"/>
                  </a:lnTo>
                  <a:lnTo>
                    <a:pt x="59" y="593"/>
                  </a:lnTo>
                  <a:lnTo>
                    <a:pt x="56" y="594"/>
                  </a:lnTo>
                  <a:lnTo>
                    <a:pt x="53" y="594"/>
                  </a:lnTo>
                  <a:lnTo>
                    <a:pt x="51" y="594"/>
                  </a:lnTo>
                  <a:lnTo>
                    <a:pt x="53" y="596"/>
                  </a:lnTo>
                  <a:lnTo>
                    <a:pt x="53" y="599"/>
                  </a:lnTo>
                  <a:lnTo>
                    <a:pt x="54" y="602"/>
                  </a:lnTo>
                  <a:lnTo>
                    <a:pt x="54" y="604"/>
                  </a:lnTo>
                  <a:lnTo>
                    <a:pt x="54" y="606"/>
                  </a:lnTo>
                  <a:lnTo>
                    <a:pt x="54" y="606"/>
                  </a:lnTo>
                  <a:lnTo>
                    <a:pt x="56" y="607"/>
                  </a:lnTo>
                  <a:lnTo>
                    <a:pt x="57" y="604"/>
                  </a:lnTo>
                  <a:lnTo>
                    <a:pt x="59" y="606"/>
                  </a:lnTo>
                  <a:lnTo>
                    <a:pt x="61" y="606"/>
                  </a:lnTo>
                  <a:lnTo>
                    <a:pt x="61" y="607"/>
                  </a:lnTo>
                  <a:lnTo>
                    <a:pt x="59" y="607"/>
                  </a:lnTo>
                  <a:lnTo>
                    <a:pt x="57" y="609"/>
                  </a:lnTo>
                  <a:lnTo>
                    <a:pt x="57" y="610"/>
                  </a:lnTo>
                  <a:lnTo>
                    <a:pt x="61" y="610"/>
                  </a:lnTo>
                  <a:lnTo>
                    <a:pt x="64" y="614"/>
                  </a:lnTo>
                  <a:lnTo>
                    <a:pt x="65" y="612"/>
                  </a:lnTo>
                  <a:lnTo>
                    <a:pt x="67" y="610"/>
                  </a:lnTo>
                  <a:lnTo>
                    <a:pt x="65" y="609"/>
                  </a:lnTo>
                  <a:lnTo>
                    <a:pt x="67" y="606"/>
                  </a:lnTo>
                  <a:lnTo>
                    <a:pt x="65" y="604"/>
                  </a:lnTo>
                  <a:lnTo>
                    <a:pt x="65" y="604"/>
                  </a:lnTo>
                  <a:lnTo>
                    <a:pt x="62" y="604"/>
                  </a:lnTo>
                  <a:lnTo>
                    <a:pt x="64" y="604"/>
                  </a:lnTo>
                  <a:lnTo>
                    <a:pt x="65" y="602"/>
                  </a:lnTo>
                  <a:lnTo>
                    <a:pt x="65" y="601"/>
                  </a:lnTo>
                  <a:lnTo>
                    <a:pt x="65" y="599"/>
                  </a:lnTo>
                  <a:lnTo>
                    <a:pt x="69" y="601"/>
                  </a:lnTo>
                  <a:lnTo>
                    <a:pt x="70" y="601"/>
                  </a:lnTo>
                  <a:lnTo>
                    <a:pt x="72" y="601"/>
                  </a:lnTo>
                  <a:lnTo>
                    <a:pt x="72" y="602"/>
                  </a:lnTo>
                  <a:lnTo>
                    <a:pt x="73" y="601"/>
                  </a:lnTo>
                  <a:lnTo>
                    <a:pt x="77" y="601"/>
                  </a:lnTo>
                  <a:lnTo>
                    <a:pt x="78" y="601"/>
                  </a:lnTo>
                  <a:lnTo>
                    <a:pt x="81" y="601"/>
                  </a:lnTo>
                  <a:lnTo>
                    <a:pt x="83" y="601"/>
                  </a:lnTo>
                  <a:lnTo>
                    <a:pt x="85" y="602"/>
                  </a:lnTo>
                  <a:lnTo>
                    <a:pt x="83" y="602"/>
                  </a:lnTo>
                  <a:lnTo>
                    <a:pt x="81" y="604"/>
                  </a:lnTo>
                  <a:lnTo>
                    <a:pt x="80" y="604"/>
                  </a:lnTo>
                  <a:lnTo>
                    <a:pt x="78" y="602"/>
                  </a:lnTo>
                  <a:lnTo>
                    <a:pt x="77" y="602"/>
                  </a:lnTo>
                  <a:lnTo>
                    <a:pt x="72" y="607"/>
                  </a:lnTo>
                  <a:lnTo>
                    <a:pt x="70" y="607"/>
                  </a:lnTo>
                  <a:lnTo>
                    <a:pt x="69" y="607"/>
                  </a:lnTo>
                  <a:lnTo>
                    <a:pt x="67" y="609"/>
                  </a:lnTo>
                  <a:lnTo>
                    <a:pt x="69" y="610"/>
                  </a:lnTo>
                  <a:lnTo>
                    <a:pt x="67" y="612"/>
                  </a:lnTo>
                  <a:lnTo>
                    <a:pt x="67" y="614"/>
                  </a:lnTo>
                  <a:lnTo>
                    <a:pt x="67" y="614"/>
                  </a:lnTo>
                  <a:lnTo>
                    <a:pt x="67" y="615"/>
                  </a:lnTo>
                  <a:lnTo>
                    <a:pt x="67" y="617"/>
                  </a:lnTo>
                  <a:lnTo>
                    <a:pt x="67" y="617"/>
                  </a:lnTo>
                  <a:lnTo>
                    <a:pt x="70" y="618"/>
                  </a:lnTo>
                  <a:lnTo>
                    <a:pt x="73" y="622"/>
                  </a:lnTo>
                  <a:lnTo>
                    <a:pt x="75" y="622"/>
                  </a:lnTo>
                  <a:lnTo>
                    <a:pt x="75" y="620"/>
                  </a:lnTo>
                  <a:lnTo>
                    <a:pt x="75" y="618"/>
                  </a:lnTo>
                  <a:lnTo>
                    <a:pt x="77" y="617"/>
                  </a:lnTo>
                  <a:lnTo>
                    <a:pt x="78" y="615"/>
                  </a:lnTo>
                  <a:lnTo>
                    <a:pt x="78" y="615"/>
                  </a:lnTo>
                  <a:lnTo>
                    <a:pt x="77" y="612"/>
                  </a:lnTo>
                  <a:lnTo>
                    <a:pt x="80" y="612"/>
                  </a:lnTo>
                  <a:lnTo>
                    <a:pt x="81" y="609"/>
                  </a:lnTo>
                  <a:lnTo>
                    <a:pt x="85" y="606"/>
                  </a:lnTo>
                  <a:lnTo>
                    <a:pt x="86" y="604"/>
                  </a:lnTo>
                  <a:lnTo>
                    <a:pt x="86" y="606"/>
                  </a:lnTo>
                  <a:lnTo>
                    <a:pt x="88" y="607"/>
                  </a:lnTo>
                  <a:lnTo>
                    <a:pt x="89" y="607"/>
                  </a:lnTo>
                  <a:lnTo>
                    <a:pt x="91" y="607"/>
                  </a:lnTo>
                  <a:lnTo>
                    <a:pt x="88" y="607"/>
                  </a:lnTo>
                  <a:lnTo>
                    <a:pt x="88" y="610"/>
                  </a:lnTo>
                  <a:lnTo>
                    <a:pt x="86" y="612"/>
                  </a:lnTo>
                  <a:lnTo>
                    <a:pt x="85" y="614"/>
                  </a:lnTo>
                  <a:lnTo>
                    <a:pt x="85" y="617"/>
                  </a:lnTo>
                  <a:lnTo>
                    <a:pt x="85" y="618"/>
                  </a:lnTo>
                  <a:lnTo>
                    <a:pt x="83" y="620"/>
                  </a:lnTo>
                  <a:lnTo>
                    <a:pt x="81" y="622"/>
                  </a:lnTo>
                  <a:lnTo>
                    <a:pt x="81" y="620"/>
                  </a:lnTo>
                  <a:lnTo>
                    <a:pt x="83" y="620"/>
                  </a:lnTo>
                  <a:lnTo>
                    <a:pt x="83" y="617"/>
                  </a:lnTo>
                  <a:lnTo>
                    <a:pt x="81" y="615"/>
                  </a:lnTo>
                  <a:lnTo>
                    <a:pt x="80" y="617"/>
                  </a:lnTo>
                  <a:lnTo>
                    <a:pt x="80" y="618"/>
                  </a:lnTo>
                  <a:lnTo>
                    <a:pt x="80" y="618"/>
                  </a:lnTo>
                  <a:lnTo>
                    <a:pt x="78" y="618"/>
                  </a:lnTo>
                  <a:lnTo>
                    <a:pt x="77" y="620"/>
                  </a:lnTo>
                  <a:lnTo>
                    <a:pt x="78" y="622"/>
                  </a:lnTo>
                  <a:lnTo>
                    <a:pt x="83" y="626"/>
                  </a:lnTo>
                  <a:lnTo>
                    <a:pt x="86" y="626"/>
                  </a:lnTo>
                  <a:lnTo>
                    <a:pt x="89" y="628"/>
                  </a:lnTo>
                  <a:lnTo>
                    <a:pt x="91" y="628"/>
                  </a:lnTo>
                  <a:lnTo>
                    <a:pt x="93" y="630"/>
                  </a:lnTo>
                  <a:lnTo>
                    <a:pt x="94" y="628"/>
                  </a:lnTo>
                  <a:lnTo>
                    <a:pt x="96" y="625"/>
                  </a:lnTo>
                  <a:lnTo>
                    <a:pt x="94" y="620"/>
                  </a:lnTo>
                  <a:lnTo>
                    <a:pt x="94" y="618"/>
                  </a:lnTo>
                  <a:lnTo>
                    <a:pt x="94" y="617"/>
                  </a:lnTo>
                  <a:lnTo>
                    <a:pt x="94" y="614"/>
                  </a:lnTo>
                  <a:lnTo>
                    <a:pt x="96" y="609"/>
                  </a:lnTo>
                  <a:lnTo>
                    <a:pt x="94" y="606"/>
                  </a:lnTo>
                  <a:lnTo>
                    <a:pt x="94" y="604"/>
                  </a:lnTo>
                  <a:lnTo>
                    <a:pt x="97" y="602"/>
                  </a:lnTo>
                  <a:lnTo>
                    <a:pt x="102" y="598"/>
                  </a:lnTo>
                  <a:lnTo>
                    <a:pt x="104" y="598"/>
                  </a:lnTo>
                  <a:lnTo>
                    <a:pt x="107" y="598"/>
                  </a:lnTo>
                  <a:lnTo>
                    <a:pt x="107" y="596"/>
                  </a:lnTo>
                  <a:lnTo>
                    <a:pt x="107" y="593"/>
                  </a:lnTo>
                  <a:lnTo>
                    <a:pt x="108" y="591"/>
                  </a:lnTo>
                  <a:lnTo>
                    <a:pt x="112" y="590"/>
                  </a:lnTo>
                  <a:lnTo>
                    <a:pt x="115" y="593"/>
                  </a:lnTo>
                  <a:lnTo>
                    <a:pt x="116" y="591"/>
                  </a:lnTo>
                  <a:lnTo>
                    <a:pt x="118" y="591"/>
                  </a:lnTo>
                  <a:lnTo>
                    <a:pt x="113" y="588"/>
                  </a:lnTo>
                  <a:lnTo>
                    <a:pt x="110" y="588"/>
                  </a:ln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3" name="Title 2">
            <a:extLst>
              <a:ext uri="{FF2B5EF4-FFF2-40B4-BE49-F238E27FC236}">
                <a16:creationId xmlns:a16="http://schemas.microsoft.com/office/drawing/2014/main" id="{11D0A209-D08B-4F0F-8B45-35606167978E}"/>
              </a:ext>
            </a:extLst>
          </p:cNvPr>
          <p:cNvSpPr>
            <a:spLocks noGrp="1"/>
          </p:cNvSpPr>
          <p:nvPr>
            <p:ph type="title"/>
          </p:nvPr>
        </p:nvSpPr>
        <p:spPr/>
        <p:txBody>
          <a:bodyPr/>
          <a:lstStyle/>
          <a:p>
            <a:r>
              <a:rPr lang="en-US" dirty="0"/>
              <a:t>Your title Goes Here</a:t>
            </a:r>
          </a:p>
        </p:txBody>
      </p:sp>
      <p:sp>
        <p:nvSpPr>
          <p:cNvPr id="918" name="TextBox 881">
            <a:extLst>
              <a:ext uri="{FF2B5EF4-FFF2-40B4-BE49-F238E27FC236}">
                <a16:creationId xmlns:a16="http://schemas.microsoft.com/office/drawing/2014/main" id="{54ABFF42-03FC-4869-BD74-932B1DD193F9}"/>
              </a:ext>
            </a:extLst>
          </p:cNvPr>
          <p:cNvSpPr txBox="1">
            <a:spLocks noChangeArrowheads="1"/>
          </p:cNvSpPr>
          <p:nvPr/>
        </p:nvSpPr>
        <p:spPr bwMode="auto">
          <a:xfrm>
            <a:off x="6228584" y="4201319"/>
            <a:ext cx="1682750" cy="10464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3600">
                <a:solidFill>
                  <a:schemeClr val="tx1"/>
                </a:solidFill>
                <a:latin typeface="Lato Light" panose="020F0302020204030203" pitchFamily="34" charset="0"/>
                <a:ea typeface="MS PGothic" panose="020B0600070205080204" pitchFamily="34" charset="-128"/>
              </a:defRPr>
            </a:lvl1pPr>
            <a:lvl2pPr marL="742950" indent="-285750">
              <a:defRPr sz="3600">
                <a:solidFill>
                  <a:schemeClr val="tx1"/>
                </a:solidFill>
                <a:latin typeface="Lato Light" panose="020F0302020204030203" pitchFamily="34" charset="0"/>
                <a:ea typeface="MS PGothic" panose="020B0600070205080204" pitchFamily="34" charset="-128"/>
              </a:defRPr>
            </a:lvl2pPr>
            <a:lvl3pPr marL="1143000" indent="-228600">
              <a:defRPr sz="3600">
                <a:solidFill>
                  <a:schemeClr val="tx1"/>
                </a:solidFill>
                <a:latin typeface="Lato Light" panose="020F0302020204030203" pitchFamily="34" charset="0"/>
                <a:ea typeface="MS PGothic" panose="020B0600070205080204" pitchFamily="34" charset="-128"/>
              </a:defRPr>
            </a:lvl3pPr>
            <a:lvl4pPr marL="1600200" indent="-228600">
              <a:defRPr sz="3600">
                <a:solidFill>
                  <a:schemeClr val="tx1"/>
                </a:solidFill>
                <a:latin typeface="Lato Light" panose="020F0302020204030203" pitchFamily="34" charset="0"/>
                <a:ea typeface="MS PGothic" panose="020B0600070205080204" pitchFamily="34" charset="-128"/>
              </a:defRPr>
            </a:lvl4pPr>
            <a:lvl5pPr marL="2057400" indent="-228600">
              <a:defRPr sz="3600">
                <a:solidFill>
                  <a:schemeClr val="tx1"/>
                </a:solidFill>
                <a:latin typeface="Lato Light" panose="020F0302020204030203" pitchFamily="34" charset="0"/>
                <a:ea typeface="MS PGothic" panose="020B0600070205080204" pitchFamily="34" charset="-128"/>
              </a:defRPr>
            </a:lvl5pPr>
            <a:lvl6pPr marL="25146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6pPr>
            <a:lvl7pPr marL="29718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7pPr>
            <a:lvl8pPr marL="34290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8pPr>
            <a:lvl9pPr marL="38862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9pPr>
          </a:lstStyle>
          <a:p>
            <a:r>
              <a:rPr lang="en-US" altLang="es-MX" sz="1600" b="1" dirty="0">
                <a:latin typeface="+mj-lt"/>
              </a:rPr>
              <a:t>Asia</a:t>
            </a:r>
          </a:p>
          <a:p>
            <a:r>
              <a:rPr lang="en-US" altLang="es-MX" sz="1600" dirty="0">
                <a:latin typeface="+mj-lt"/>
              </a:rPr>
              <a:t>—</a:t>
            </a:r>
          </a:p>
          <a:p>
            <a:r>
              <a:rPr lang="en-US" altLang="es-MX" sz="1000" dirty="0">
                <a:latin typeface="+mj-lt"/>
              </a:rPr>
              <a:t>Lorem Ipsum Dolor Sit Amet, Consectetur Adipiscing Elit. Aliquam </a:t>
            </a:r>
            <a:r>
              <a:rPr lang="en-US" altLang="es-MX" sz="1000" dirty="0" err="1">
                <a:latin typeface="+mj-lt"/>
              </a:rPr>
              <a:t>Tincidunt</a:t>
            </a:r>
            <a:r>
              <a:rPr lang="en-US" altLang="es-MX" sz="1000" dirty="0">
                <a:latin typeface="+mj-lt"/>
              </a:rPr>
              <a:t> Ante</a:t>
            </a:r>
          </a:p>
        </p:txBody>
      </p:sp>
      <p:grpSp>
        <p:nvGrpSpPr>
          <p:cNvPr id="919" name="Group 709">
            <a:extLst>
              <a:ext uri="{FF2B5EF4-FFF2-40B4-BE49-F238E27FC236}">
                <a16:creationId xmlns:a16="http://schemas.microsoft.com/office/drawing/2014/main" id="{5749CC51-3795-4CBF-A1D7-BFF282A019C7}"/>
              </a:ext>
            </a:extLst>
          </p:cNvPr>
          <p:cNvGrpSpPr>
            <a:grpSpLocks/>
          </p:cNvGrpSpPr>
          <p:nvPr/>
        </p:nvGrpSpPr>
        <p:grpSpPr bwMode="auto">
          <a:xfrm>
            <a:off x="6249761" y="5465355"/>
            <a:ext cx="235557" cy="507689"/>
            <a:chOff x="6084168" y="3828473"/>
            <a:chExt cx="172244" cy="371476"/>
          </a:xfrm>
          <a:solidFill>
            <a:srgbClr val="C00000"/>
          </a:solidFill>
        </p:grpSpPr>
        <p:sp>
          <p:nvSpPr>
            <p:cNvPr id="920" name="Oval 919">
              <a:extLst>
                <a:ext uri="{FF2B5EF4-FFF2-40B4-BE49-F238E27FC236}">
                  <a16:creationId xmlns:a16="http://schemas.microsoft.com/office/drawing/2014/main" id="{E8F5B545-20D1-4418-A963-593D0AD37A43}"/>
                </a:ext>
              </a:extLst>
            </p:cNvPr>
            <p:cNvSpPr>
              <a:spLocks noChangeArrowheads="1"/>
            </p:cNvSpPr>
            <p:nvPr/>
          </p:nvSpPr>
          <p:spPr bwMode="auto">
            <a:xfrm>
              <a:off x="6142320" y="3828650"/>
              <a:ext cx="54627" cy="56441"/>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en-US" sz="900" dirty="0">
                <a:latin typeface="Lato Light"/>
                <a:cs typeface="Lato Light"/>
              </a:endParaRPr>
            </a:p>
          </p:txBody>
        </p:sp>
        <p:sp>
          <p:nvSpPr>
            <p:cNvPr id="921" name="Freeform 7">
              <a:extLst>
                <a:ext uri="{FF2B5EF4-FFF2-40B4-BE49-F238E27FC236}">
                  <a16:creationId xmlns:a16="http://schemas.microsoft.com/office/drawing/2014/main" id="{FD9DC1CD-62B0-4687-A491-CFC84115FCAC}"/>
                </a:ext>
              </a:extLst>
            </p:cNvPr>
            <p:cNvSpPr>
              <a:spLocks/>
            </p:cNvSpPr>
            <p:nvPr/>
          </p:nvSpPr>
          <p:spPr bwMode="auto">
            <a:xfrm>
              <a:off x="6084168" y="3895673"/>
              <a:ext cx="172694" cy="305133"/>
            </a:xfrm>
            <a:custGeom>
              <a:avLst/>
              <a:gdLst>
                <a:gd name="T0" fmla="*/ 91 w 92"/>
                <a:gd name="T1" fmla="*/ 60 h 162"/>
                <a:gd name="T2" fmla="*/ 75 w 92"/>
                <a:gd name="T3" fmla="*/ 10 h 162"/>
                <a:gd name="T4" fmla="*/ 64 w 92"/>
                <a:gd name="T5" fmla="*/ 0 h 162"/>
                <a:gd name="T6" fmla="*/ 28 w 92"/>
                <a:gd name="T7" fmla="*/ 0 h 162"/>
                <a:gd name="T8" fmla="*/ 19 w 92"/>
                <a:gd name="T9" fmla="*/ 5 h 162"/>
                <a:gd name="T10" fmla="*/ 18 w 92"/>
                <a:gd name="T11" fmla="*/ 7 h 162"/>
                <a:gd name="T12" fmla="*/ 18 w 92"/>
                <a:gd name="T13" fmla="*/ 7 h 162"/>
                <a:gd name="T14" fmla="*/ 17 w 92"/>
                <a:gd name="T15" fmla="*/ 8 h 162"/>
                <a:gd name="T16" fmla="*/ 1 w 92"/>
                <a:gd name="T17" fmla="*/ 60 h 162"/>
                <a:gd name="T18" fmla="*/ 5 w 92"/>
                <a:gd name="T19" fmla="*/ 68 h 162"/>
                <a:gd name="T20" fmla="*/ 14 w 92"/>
                <a:gd name="T21" fmla="*/ 64 h 162"/>
                <a:gd name="T22" fmla="*/ 26 w 92"/>
                <a:gd name="T23" fmla="*/ 23 h 162"/>
                <a:gd name="T24" fmla="*/ 28 w 92"/>
                <a:gd name="T25" fmla="*/ 23 h 162"/>
                <a:gd name="T26" fmla="*/ 29 w 92"/>
                <a:gd name="T27" fmla="*/ 23 h 162"/>
                <a:gd name="T28" fmla="*/ 9 w 92"/>
                <a:gd name="T29" fmla="*/ 96 h 162"/>
                <a:gd name="T30" fmla="*/ 29 w 92"/>
                <a:gd name="T31" fmla="*/ 96 h 162"/>
                <a:gd name="T32" fmla="*/ 29 w 92"/>
                <a:gd name="T33" fmla="*/ 154 h 162"/>
                <a:gd name="T34" fmla="*/ 37 w 92"/>
                <a:gd name="T35" fmla="*/ 162 h 162"/>
                <a:gd name="T36" fmla="*/ 44 w 92"/>
                <a:gd name="T37" fmla="*/ 154 h 162"/>
                <a:gd name="T38" fmla="*/ 44 w 92"/>
                <a:gd name="T39" fmla="*/ 96 h 162"/>
                <a:gd name="T40" fmla="*/ 49 w 92"/>
                <a:gd name="T41" fmla="*/ 96 h 162"/>
                <a:gd name="T42" fmla="*/ 49 w 92"/>
                <a:gd name="T43" fmla="*/ 154 h 162"/>
                <a:gd name="T44" fmla="*/ 56 w 92"/>
                <a:gd name="T45" fmla="*/ 162 h 162"/>
                <a:gd name="T46" fmla="*/ 64 w 92"/>
                <a:gd name="T47" fmla="*/ 154 h 162"/>
                <a:gd name="T48" fmla="*/ 64 w 92"/>
                <a:gd name="T49" fmla="*/ 96 h 162"/>
                <a:gd name="T50" fmla="*/ 83 w 92"/>
                <a:gd name="T51" fmla="*/ 96 h 162"/>
                <a:gd name="T52" fmla="*/ 63 w 92"/>
                <a:gd name="T53" fmla="*/ 23 h 162"/>
                <a:gd name="T54" fmla="*/ 64 w 92"/>
                <a:gd name="T55" fmla="*/ 23 h 162"/>
                <a:gd name="T56" fmla="*/ 65 w 92"/>
                <a:gd name="T57" fmla="*/ 23 h 162"/>
                <a:gd name="T58" fmla="*/ 79 w 92"/>
                <a:gd name="T59" fmla="*/ 64 h 162"/>
                <a:gd name="T60" fmla="*/ 87 w 92"/>
                <a:gd name="T61" fmla="*/ 68 h 162"/>
                <a:gd name="T62" fmla="*/ 91 w 92"/>
                <a:gd name="T63" fmla="*/ 6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2" h="162">
                  <a:moveTo>
                    <a:pt x="91" y="60"/>
                  </a:moveTo>
                  <a:cubicBezTo>
                    <a:pt x="75" y="10"/>
                    <a:pt x="75" y="10"/>
                    <a:pt x="75" y="10"/>
                  </a:cubicBezTo>
                  <a:cubicBezTo>
                    <a:pt x="74" y="4"/>
                    <a:pt x="70" y="0"/>
                    <a:pt x="64" y="0"/>
                  </a:cubicBezTo>
                  <a:cubicBezTo>
                    <a:pt x="28" y="0"/>
                    <a:pt x="28" y="0"/>
                    <a:pt x="28" y="0"/>
                  </a:cubicBezTo>
                  <a:cubicBezTo>
                    <a:pt x="24" y="0"/>
                    <a:pt x="21" y="2"/>
                    <a:pt x="19" y="5"/>
                  </a:cubicBezTo>
                  <a:cubicBezTo>
                    <a:pt x="18" y="5"/>
                    <a:pt x="18" y="6"/>
                    <a:pt x="18" y="7"/>
                  </a:cubicBezTo>
                  <a:cubicBezTo>
                    <a:pt x="18" y="7"/>
                    <a:pt x="18" y="7"/>
                    <a:pt x="18" y="7"/>
                  </a:cubicBezTo>
                  <a:cubicBezTo>
                    <a:pt x="18" y="7"/>
                    <a:pt x="17" y="8"/>
                    <a:pt x="17" y="8"/>
                  </a:cubicBezTo>
                  <a:cubicBezTo>
                    <a:pt x="1" y="60"/>
                    <a:pt x="1" y="60"/>
                    <a:pt x="1" y="60"/>
                  </a:cubicBezTo>
                  <a:cubicBezTo>
                    <a:pt x="0" y="63"/>
                    <a:pt x="2" y="67"/>
                    <a:pt x="5" y="68"/>
                  </a:cubicBezTo>
                  <a:cubicBezTo>
                    <a:pt x="9" y="69"/>
                    <a:pt x="13" y="67"/>
                    <a:pt x="14" y="64"/>
                  </a:cubicBezTo>
                  <a:cubicBezTo>
                    <a:pt x="26" y="23"/>
                    <a:pt x="26" y="23"/>
                    <a:pt x="26" y="23"/>
                  </a:cubicBezTo>
                  <a:cubicBezTo>
                    <a:pt x="27" y="23"/>
                    <a:pt x="27" y="23"/>
                    <a:pt x="28" y="23"/>
                  </a:cubicBezTo>
                  <a:cubicBezTo>
                    <a:pt x="29" y="23"/>
                    <a:pt x="29" y="23"/>
                    <a:pt x="29" y="23"/>
                  </a:cubicBezTo>
                  <a:cubicBezTo>
                    <a:pt x="9" y="96"/>
                    <a:pt x="9" y="96"/>
                    <a:pt x="9" y="96"/>
                  </a:cubicBezTo>
                  <a:cubicBezTo>
                    <a:pt x="29" y="96"/>
                    <a:pt x="29" y="96"/>
                    <a:pt x="29" y="96"/>
                  </a:cubicBezTo>
                  <a:cubicBezTo>
                    <a:pt x="29" y="154"/>
                    <a:pt x="29" y="154"/>
                    <a:pt x="29" y="154"/>
                  </a:cubicBezTo>
                  <a:cubicBezTo>
                    <a:pt x="29" y="159"/>
                    <a:pt x="33" y="162"/>
                    <a:pt x="37" y="162"/>
                  </a:cubicBezTo>
                  <a:cubicBezTo>
                    <a:pt x="41" y="162"/>
                    <a:pt x="44" y="159"/>
                    <a:pt x="44" y="154"/>
                  </a:cubicBezTo>
                  <a:cubicBezTo>
                    <a:pt x="44" y="96"/>
                    <a:pt x="44" y="96"/>
                    <a:pt x="44" y="96"/>
                  </a:cubicBezTo>
                  <a:cubicBezTo>
                    <a:pt x="49" y="96"/>
                    <a:pt x="49" y="96"/>
                    <a:pt x="49" y="96"/>
                  </a:cubicBezTo>
                  <a:cubicBezTo>
                    <a:pt x="49" y="154"/>
                    <a:pt x="49" y="154"/>
                    <a:pt x="49" y="154"/>
                  </a:cubicBezTo>
                  <a:cubicBezTo>
                    <a:pt x="49" y="159"/>
                    <a:pt x="52" y="162"/>
                    <a:pt x="56" y="162"/>
                  </a:cubicBezTo>
                  <a:cubicBezTo>
                    <a:pt x="60" y="162"/>
                    <a:pt x="64" y="159"/>
                    <a:pt x="64" y="154"/>
                  </a:cubicBezTo>
                  <a:cubicBezTo>
                    <a:pt x="64" y="96"/>
                    <a:pt x="64" y="96"/>
                    <a:pt x="64" y="96"/>
                  </a:cubicBezTo>
                  <a:cubicBezTo>
                    <a:pt x="83" y="96"/>
                    <a:pt x="83" y="96"/>
                    <a:pt x="83" y="96"/>
                  </a:cubicBezTo>
                  <a:cubicBezTo>
                    <a:pt x="63" y="23"/>
                    <a:pt x="63" y="23"/>
                    <a:pt x="63" y="23"/>
                  </a:cubicBezTo>
                  <a:cubicBezTo>
                    <a:pt x="64" y="23"/>
                    <a:pt x="64" y="23"/>
                    <a:pt x="64" y="23"/>
                  </a:cubicBezTo>
                  <a:cubicBezTo>
                    <a:pt x="65" y="23"/>
                    <a:pt x="65" y="23"/>
                    <a:pt x="65" y="23"/>
                  </a:cubicBezTo>
                  <a:cubicBezTo>
                    <a:pt x="79" y="64"/>
                    <a:pt x="79" y="64"/>
                    <a:pt x="79" y="64"/>
                  </a:cubicBezTo>
                  <a:cubicBezTo>
                    <a:pt x="80" y="67"/>
                    <a:pt x="84" y="69"/>
                    <a:pt x="87" y="68"/>
                  </a:cubicBezTo>
                  <a:cubicBezTo>
                    <a:pt x="91" y="67"/>
                    <a:pt x="92" y="63"/>
                    <a:pt x="91" y="6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en-US" sz="900" dirty="0">
                <a:latin typeface="Lato Light"/>
                <a:cs typeface="Lato Light"/>
              </a:endParaRPr>
            </a:p>
          </p:txBody>
        </p:sp>
      </p:grpSp>
      <p:grpSp>
        <p:nvGrpSpPr>
          <p:cNvPr id="926" name="Group 710">
            <a:extLst>
              <a:ext uri="{FF2B5EF4-FFF2-40B4-BE49-F238E27FC236}">
                <a16:creationId xmlns:a16="http://schemas.microsoft.com/office/drawing/2014/main" id="{16B79075-F348-40D5-AEC5-12E38DDAF962}"/>
              </a:ext>
            </a:extLst>
          </p:cNvPr>
          <p:cNvGrpSpPr>
            <a:grpSpLocks/>
          </p:cNvGrpSpPr>
          <p:nvPr/>
        </p:nvGrpSpPr>
        <p:grpSpPr bwMode="auto">
          <a:xfrm>
            <a:off x="7170474" y="5459118"/>
            <a:ext cx="199733" cy="507689"/>
            <a:chOff x="7364799" y="3816899"/>
            <a:chExt cx="150666" cy="383216"/>
          </a:xfrm>
          <a:solidFill>
            <a:srgbClr val="FFAB00"/>
          </a:solidFill>
        </p:grpSpPr>
        <p:sp>
          <p:nvSpPr>
            <p:cNvPr id="927" name="Freeform 12">
              <a:extLst>
                <a:ext uri="{FF2B5EF4-FFF2-40B4-BE49-F238E27FC236}">
                  <a16:creationId xmlns:a16="http://schemas.microsoft.com/office/drawing/2014/main" id="{AA1E7CDD-8CD1-4CD8-B1F1-2E01B53E1541}"/>
                </a:ext>
              </a:extLst>
            </p:cNvPr>
            <p:cNvSpPr>
              <a:spLocks/>
            </p:cNvSpPr>
            <p:nvPr/>
          </p:nvSpPr>
          <p:spPr bwMode="auto">
            <a:xfrm>
              <a:off x="7364799" y="3882406"/>
              <a:ext cx="150666" cy="317709"/>
            </a:xfrm>
            <a:custGeom>
              <a:avLst/>
              <a:gdLst>
                <a:gd name="T0" fmla="*/ 113965 w 78"/>
                <a:gd name="T1" fmla="*/ 0 h 164"/>
                <a:gd name="T2" fmla="*/ 38632 w 78"/>
                <a:gd name="T3" fmla="*/ 0 h 164"/>
                <a:gd name="T4" fmla="*/ 0 w 78"/>
                <a:gd name="T5" fmla="*/ 30996 h 164"/>
                <a:gd name="T6" fmla="*/ 0 w 78"/>
                <a:gd name="T7" fmla="*/ 30996 h 164"/>
                <a:gd name="T8" fmla="*/ 0 w 78"/>
                <a:gd name="T9" fmla="*/ 36808 h 164"/>
                <a:gd name="T10" fmla="*/ 0 w 78"/>
                <a:gd name="T11" fmla="*/ 143357 h 164"/>
                <a:gd name="T12" fmla="*/ 13521 w 78"/>
                <a:gd name="T13" fmla="*/ 154980 h 164"/>
                <a:gd name="T14" fmla="*/ 25111 w 78"/>
                <a:gd name="T15" fmla="*/ 143357 h 164"/>
                <a:gd name="T16" fmla="*/ 25111 w 78"/>
                <a:gd name="T17" fmla="*/ 50369 h 164"/>
                <a:gd name="T18" fmla="*/ 36701 w 78"/>
                <a:gd name="T19" fmla="*/ 50369 h 164"/>
                <a:gd name="T20" fmla="*/ 36701 w 78"/>
                <a:gd name="T21" fmla="*/ 139482 h 164"/>
                <a:gd name="T22" fmla="*/ 36701 w 78"/>
                <a:gd name="T23" fmla="*/ 141419 h 164"/>
                <a:gd name="T24" fmla="*/ 36701 w 78"/>
                <a:gd name="T25" fmla="*/ 298337 h 164"/>
                <a:gd name="T26" fmla="*/ 54085 w 78"/>
                <a:gd name="T27" fmla="*/ 317709 h 164"/>
                <a:gd name="T28" fmla="*/ 71470 w 78"/>
                <a:gd name="T29" fmla="*/ 298337 h 164"/>
                <a:gd name="T30" fmla="*/ 71470 w 78"/>
                <a:gd name="T31" fmla="*/ 160792 h 164"/>
                <a:gd name="T32" fmla="*/ 79196 w 78"/>
                <a:gd name="T33" fmla="*/ 160792 h 164"/>
                <a:gd name="T34" fmla="*/ 79196 w 78"/>
                <a:gd name="T35" fmla="*/ 298337 h 164"/>
                <a:gd name="T36" fmla="*/ 96581 w 78"/>
                <a:gd name="T37" fmla="*/ 317709 h 164"/>
                <a:gd name="T38" fmla="*/ 113965 w 78"/>
                <a:gd name="T39" fmla="*/ 298337 h 164"/>
                <a:gd name="T40" fmla="*/ 113965 w 78"/>
                <a:gd name="T41" fmla="*/ 139482 h 164"/>
                <a:gd name="T42" fmla="*/ 113965 w 78"/>
                <a:gd name="T43" fmla="*/ 137545 h 164"/>
                <a:gd name="T44" fmla="*/ 113965 w 78"/>
                <a:gd name="T45" fmla="*/ 50369 h 164"/>
                <a:gd name="T46" fmla="*/ 123623 w 78"/>
                <a:gd name="T47" fmla="*/ 50369 h 164"/>
                <a:gd name="T48" fmla="*/ 123623 w 78"/>
                <a:gd name="T49" fmla="*/ 143357 h 164"/>
                <a:gd name="T50" fmla="*/ 137145 w 78"/>
                <a:gd name="T51" fmla="*/ 154980 h 164"/>
                <a:gd name="T52" fmla="*/ 150666 w 78"/>
                <a:gd name="T53" fmla="*/ 143357 h 164"/>
                <a:gd name="T54" fmla="*/ 150666 w 78"/>
                <a:gd name="T55" fmla="*/ 36808 h 164"/>
                <a:gd name="T56" fmla="*/ 150666 w 78"/>
                <a:gd name="T57" fmla="*/ 30996 h 164"/>
                <a:gd name="T58" fmla="*/ 150666 w 78"/>
                <a:gd name="T59" fmla="*/ 29059 h 164"/>
                <a:gd name="T60" fmla="*/ 113965 w 78"/>
                <a:gd name="T61" fmla="*/ 0 h 164"/>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78" h="164">
                  <a:moveTo>
                    <a:pt x="59" y="0"/>
                  </a:moveTo>
                  <a:cubicBezTo>
                    <a:pt x="20" y="0"/>
                    <a:pt x="20" y="0"/>
                    <a:pt x="20" y="0"/>
                  </a:cubicBezTo>
                  <a:cubicBezTo>
                    <a:pt x="6" y="0"/>
                    <a:pt x="0" y="12"/>
                    <a:pt x="0" y="16"/>
                  </a:cubicBezTo>
                  <a:cubicBezTo>
                    <a:pt x="0" y="16"/>
                    <a:pt x="0" y="16"/>
                    <a:pt x="0" y="16"/>
                  </a:cubicBezTo>
                  <a:cubicBezTo>
                    <a:pt x="0" y="19"/>
                    <a:pt x="0" y="19"/>
                    <a:pt x="0" y="19"/>
                  </a:cubicBezTo>
                  <a:cubicBezTo>
                    <a:pt x="0" y="74"/>
                    <a:pt x="0" y="74"/>
                    <a:pt x="0" y="74"/>
                  </a:cubicBezTo>
                  <a:cubicBezTo>
                    <a:pt x="0" y="77"/>
                    <a:pt x="3" y="80"/>
                    <a:pt x="7" y="80"/>
                  </a:cubicBezTo>
                  <a:cubicBezTo>
                    <a:pt x="10" y="80"/>
                    <a:pt x="13" y="77"/>
                    <a:pt x="13" y="74"/>
                  </a:cubicBezTo>
                  <a:cubicBezTo>
                    <a:pt x="13" y="26"/>
                    <a:pt x="13" y="26"/>
                    <a:pt x="13" y="26"/>
                  </a:cubicBezTo>
                  <a:cubicBezTo>
                    <a:pt x="19" y="26"/>
                    <a:pt x="19" y="26"/>
                    <a:pt x="19" y="26"/>
                  </a:cubicBezTo>
                  <a:cubicBezTo>
                    <a:pt x="19" y="72"/>
                    <a:pt x="19" y="72"/>
                    <a:pt x="19" y="72"/>
                  </a:cubicBezTo>
                  <a:cubicBezTo>
                    <a:pt x="19" y="72"/>
                    <a:pt x="19" y="73"/>
                    <a:pt x="19" y="73"/>
                  </a:cubicBezTo>
                  <a:cubicBezTo>
                    <a:pt x="19" y="154"/>
                    <a:pt x="19" y="154"/>
                    <a:pt x="19" y="154"/>
                  </a:cubicBezTo>
                  <a:cubicBezTo>
                    <a:pt x="19" y="159"/>
                    <a:pt x="23" y="164"/>
                    <a:pt x="28" y="164"/>
                  </a:cubicBezTo>
                  <a:cubicBezTo>
                    <a:pt x="33" y="164"/>
                    <a:pt x="37" y="159"/>
                    <a:pt x="37" y="154"/>
                  </a:cubicBezTo>
                  <a:cubicBezTo>
                    <a:pt x="37" y="83"/>
                    <a:pt x="37" y="83"/>
                    <a:pt x="37" y="83"/>
                  </a:cubicBezTo>
                  <a:cubicBezTo>
                    <a:pt x="41" y="83"/>
                    <a:pt x="41" y="83"/>
                    <a:pt x="41" y="83"/>
                  </a:cubicBezTo>
                  <a:cubicBezTo>
                    <a:pt x="41" y="154"/>
                    <a:pt x="41" y="154"/>
                    <a:pt x="41" y="154"/>
                  </a:cubicBezTo>
                  <a:cubicBezTo>
                    <a:pt x="41" y="159"/>
                    <a:pt x="45" y="164"/>
                    <a:pt x="50" y="164"/>
                  </a:cubicBezTo>
                  <a:cubicBezTo>
                    <a:pt x="55" y="164"/>
                    <a:pt x="59" y="159"/>
                    <a:pt x="59" y="154"/>
                  </a:cubicBezTo>
                  <a:cubicBezTo>
                    <a:pt x="59" y="72"/>
                    <a:pt x="59" y="72"/>
                    <a:pt x="59" y="72"/>
                  </a:cubicBezTo>
                  <a:cubicBezTo>
                    <a:pt x="59" y="71"/>
                    <a:pt x="59" y="71"/>
                    <a:pt x="59" y="71"/>
                  </a:cubicBezTo>
                  <a:cubicBezTo>
                    <a:pt x="59" y="26"/>
                    <a:pt x="59" y="26"/>
                    <a:pt x="59" y="26"/>
                  </a:cubicBezTo>
                  <a:cubicBezTo>
                    <a:pt x="64" y="26"/>
                    <a:pt x="64" y="26"/>
                    <a:pt x="64" y="26"/>
                  </a:cubicBezTo>
                  <a:cubicBezTo>
                    <a:pt x="64" y="74"/>
                    <a:pt x="64" y="74"/>
                    <a:pt x="64" y="74"/>
                  </a:cubicBezTo>
                  <a:cubicBezTo>
                    <a:pt x="64" y="77"/>
                    <a:pt x="67" y="80"/>
                    <a:pt x="71" y="80"/>
                  </a:cubicBezTo>
                  <a:cubicBezTo>
                    <a:pt x="75" y="80"/>
                    <a:pt x="78" y="77"/>
                    <a:pt x="78" y="74"/>
                  </a:cubicBezTo>
                  <a:cubicBezTo>
                    <a:pt x="78" y="19"/>
                    <a:pt x="78" y="19"/>
                    <a:pt x="78" y="19"/>
                  </a:cubicBezTo>
                  <a:cubicBezTo>
                    <a:pt x="78" y="16"/>
                    <a:pt x="78" y="16"/>
                    <a:pt x="78" y="16"/>
                  </a:cubicBezTo>
                  <a:cubicBezTo>
                    <a:pt x="78" y="15"/>
                    <a:pt x="78" y="15"/>
                    <a:pt x="78" y="15"/>
                  </a:cubicBezTo>
                  <a:cubicBezTo>
                    <a:pt x="78" y="10"/>
                    <a:pt x="72" y="0"/>
                    <a:pt x="59"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en-US" sz="900" dirty="0">
                <a:latin typeface="Lato Light"/>
                <a:cs typeface="Lato Light"/>
              </a:endParaRPr>
            </a:p>
          </p:txBody>
        </p:sp>
        <p:sp>
          <p:nvSpPr>
            <p:cNvPr id="928" name="Oval 13">
              <a:extLst>
                <a:ext uri="{FF2B5EF4-FFF2-40B4-BE49-F238E27FC236}">
                  <a16:creationId xmlns:a16="http://schemas.microsoft.com/office/drawing/2014/main" id="{D1B38B89-ECF2-4772-957F-6C507DE9507D}"/>
                </a:ext>
              </a:extLst>
            </p:cNvPr>
            <p:cNvSpPr>
              <a:spLocks noChangeArrowheads="1"/>
            </p:cNvSpPr>
            <p:nvPr/>
          </p:nvSpPr>
          <p:spPr bwMode="auto">
            <a:xfrm>
              <a:off x="7410654" y="3816899"/>
              <a:ext cx="59775" cy="59775"/>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en-US" sz="900" dirty="0">
                <a:latin typeface="Lato Light"/>
                <a:cs typeface="Lato Light"/>
              </a:endParaRPr>
            </a:p>
          </p:txBody>
        </p:sp>
      </p:grpSp>
      <p:sp>
        <p:nvSpPr>
          <p:cNvPr id="929" name="TextBox 901">
            <a:extLst>
              <a:ext uri="{FF2B5EF4-FFF2-40B4-BE49-F238E27FC236}">
                <a16:creationId xmlns:a16="http://schemas.microsoft.com/office/drawing/2014/main" id="{02F1BFD4-6E95-4623-8E8B-98D871394181}"/>
              </a:ext>
            </a:extLst>
          </p:cNvPr>
          <p:cNvSpPr txBox="1">
            <a:spLocks noChangeArrowheads="1"/>
          </p:cNvSpPr>
          <p:nvPr/>
        </p:nvSpPr>
        <p:spPr bwMode="auto">
          <a:xfrm>
            <a:off x="6512746" y="5499894"/>
            <a:ext cx="703263" cy="4370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3600">
                <a:solidFill>
                  <a:schemeClr val="tx1"/>
                </a:solidFill>
                <a:latin typeface="Lato Light" panose="020F0302020204030203" pitchFamily="34" charset="0"/>
                <a:ea typeface="MS PGothic" panose="020B0600070205080204" pitchFamily="34" charset="-128"/>
              </a:defRPr>
            </a:lvl1pPr>
            <a:lvl2pPr marL="742950" indent="-285750">
              <a:defRPr sz="3600">
                <a:solidFill>
                  <a:schemeClr val="tx1"/>
                </a:solidFill>
                <a:latin typeface="Lato Light" panose="020F0302020204030203" pitchFamily="34" charset="0"/>
                <a:ea typeface="MS PGothic" panose="020B0600070205080204" pitchFamily="34" charset="-128"/>
              </a:defRPr>
            </a:lvl2pPr>
            <a:lvl3pPr marL="1143000" indent="-228600">
              <a:defRPr sz="3600">
                <a:solidFill>
                  <a:schemeClr val="tx1"/>
                </a:solidFill>
                <a:latin typeface="Lato Light" panose="020F0302020204030203" pitchFamily="34" charset="0"/>
                <a:ea typeface="MS PGothic" panose="020B0600070205080204" pitchFamily="34" charset="-128"/>
              </a:defRPr>
            </a:lvl3pPr>
            <a:lvl4pPr marL="1600200" indent="-228600">
              <a:defRPr sz="3600">
                <a:solidFill>
                  <a:schemeClr val="tx1"/>
                </a:solidFill>
                <a:latin typeface="Lato Light" panose="020F0302020204030203" pitchFamily="34" charset="0"/>
                <a:ea typeface="MS PGothic" panose="020B0600070205080204" pitchFamily="34" charset="-128"/>
              </a:defRPr>
            </a:lvl4pPr>
            <a:lvl5pPr marL="2057400" indent="-228600">
              <a:defRPr sz="3600">
                <a:solidFill>
                  <a:schemeClr val="tx1"/>
                </a:solidFill>
                <a:latin typeface="Lato Light" panose="020F0302020204030203" pitchFamily="34" charset="0"/>
                <a:ea typeface="MS PGothic" panose="020B0600070205080204" pitchFamily="34" charset="-128"/>
              </a:defRPr>
            </a:lvl5pPr>
            <a:lvl6pPr marL="25146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6pPr>
            <a:lvl7pPr marL="29718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7pPr>
            <a:lvl8pPr marL="34290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8pPr>
            <a:lvl9pPr marL="38862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9pPr>
          </a:lstStyle>
          <a:p>
            <a:pPr>
              <a:lnSpc>
                <a:spcPct val="80000"/>
              </a:lnSpc>
            </a:pPr>
            <a:r>
              <a:rPr lang="en-US" altLang="es-MX" sz="2000"/>
              <a:t>80%</a:t>
            </a:r>
          </a:p>
          <a:p>
            <a:pPr>
              <a:lnSpc>
                <a:spcPct val="80000"/>
              </a:lnSpc>
            </a:pPr>
            <a:r>
              <a:rPr lang="en-US" altLang="es-MX" sz="800"/>
              <a:t>FEMALE</a:t>
            </a:r>
          </a:p>
        </p:txBody>
      </p:sp>
      <p:sp>
        <p:nvSpPr>
          <p:cNvPr id="930" name="TextBox 902">
            <a:extLst>
              <a:ext uri="{FF2B5EF4-FFF2-40B4-BE49-F238E27FC236}">
                <a16:creationId xmlns:a16="http://schemas.microsoft.com/office/drawing/2014/main" id="{C201DF28-6D3A-4CF3-8D4E-1F0824F41842}"/>
              </a:ext>
            </a:extLst>
          </p:cNvPr>
          <p:cNvSpPr txBox="1">
            <a:spLocks noChangeArrowheads="1"/>
          </p:cNvSpPr>
          <p:nvPr/>
        </p:nvSpPr>
        <p:spPr bwMode="auto">
          <a:xfrm>
            <a:off x="7396984" y="5499100"/>
            <a:ext cx="717550" cy="4370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3600">
                <a:solidFill>
                  <a:schemeClr val="tx1"/>
                </a:solidFill>
                <a:latin typeface="Lato Light" panose="020F0302020204030203" pitchFamily="34" charset="0"/>
                <a:ea typeface="MS PGothic" panose="020B0600070205080204" pitchFamily="34" charset="-128"/>
              </a:defRPr>
            </a:lvl1pPr>
            <a:lvl2pPr marL="742950" indent="-285750">
              <a:defRPr sz="3600">
                <a:solidFill>
                  <a:schemeClr val="tx1"/>
                </a:solidFill>
                <a:latin typeface="Lato Light" panose="020F0302020204030203" pitchFamily="34" charset="0"/>
                <a:ea typeface="MS PGothic" panose="020B0600070205080204" pitchFamily="34" charset="-128"/>
              </a:defRPr>
            </a:lvl2pPr>
            <a:lvl3pPr marL="1143000" indent="-228600">
              <a:defRPr sz="3600">
                <a:solidFill>
                  <a:schemeClr val="tx1"/>
                </a:solidFill>
                <a:latin typeface="Lato Light" panose="020F0302020204030203" pitchFamily="34" charset="0"/>
                <a:ea typeface="MS PGothic" panose="020B0600070205080204" pitchFamily="34" charset="-128"/>
              </a:defRPr>
            </a:lvl3pPr>
            <a:lvl4pPr marL="1600200" indent="-228600">
              <a:defRPr sz="3600">
                <a:solidFill>
                  <a:schemeClr val="tx1"/>
                </a:solidFill>
                <a:latin typeface="Lato Light" panose="020F0302020204030203" pitchFamily="34" charset="0"/>
                <a:ea typeface="MS PGothic" panose="020B0600070205080204" pitchFamily="34" charset="-128"/>
              </a:defRPr>
            </a:lvl4pPr>
            <a:lvl5pPr marL="2057400" indent="-228600">
              <a:defRPr sz="3600">
                <a:solidFill>
                  <a:schemeClr val="tx1"/>
                </a:solidFill>
                <a:latin typeface="Lato Light" panose="020F0302020204030203" pitchFamily="34" charset="0"/>
                <a:ea typeface="MS PGothic" panose="020B0600070205080204" pitchFamily="34" charset="-128"/>
              </a:defRPr>
            </a:lvl5pPr>
            <a:lvl6pPr marL="25146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6pPr>
            <a:lvl7pPr marL="29718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7pPr>
            <a:lvl8pPr marL="34290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8pPr>
            <a:lvl9pPr marL="38862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9pPr>
          </a:lstStyle>
          <a:p>
            <a:pPr>
              <a:lnSpc>
                <a:spcPct val="80000"/>
              </a:lnSpc>
            </a:pPr>
            <a:r>
              <a:rPr lang="en-US" altLang="es-MX" sz="2000"/>
              <a:t>20%</a:t>
            </a:r>
          </a:p>
          <a:p>
            <a:pPr>
              <a:lnSpc>
                <a:spcPct val="80000"/>
              </a:lnSpc>
            </a:pPr>
            <a:r>
              <a:rPr lang="en-US" altLang="es-MX" sz="800"/>
              <a:t>MALE</a:t>
            </a:r>
          </a:p>
        </p:txBody>
      </p:sp>
    </p:spTree>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70" name="Straight Connector 169"/>
          <p:cNvCxnSpPr/>
          <p:nvPr/>
        </p:nvCxnSpPr>
        <p:spPr>
          <a:xfrm>
            <a:off x="6202363" y="1539082"/>
            <a:ext cx="0" cy="4717256"/>
          </a:xfrm>
          <a:prstGeom prst="line">
            <a:avLst/>
          </a:prstGeom>
          <a:ln>
            <a:solidFill>
              <a:schemeClr val="bg1">
                <a:lumMod val="85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85" name="Straight Connector 184"/>
          <p:cNvCxnSpPr/>
          <p:nvPr/>
        </p:nvCxnSpPr>
        <p:spPr>
          <a:xfrm>
            <a:off x="1619250" y="4972050"/>
            <a:ext cx="3096419" cy="0"/>
          </a:xfrm>
          <a:prstGeom prst="line">
            <a:avLst/>
          </a:prstGeom>
          <a:ln>
            <a:solidFill>
              <a:schemeClr val="bg1">
                <a:lumMod val="85000"/>
              </a:schemeClr>
            </a:solidFill>
            <a:prstDash val="dash"/>
          </a:ln>
        </p:spPr>
        <p:style>
          <a:lnRef idx="1">
            <a:schemeClr val="accent1"/>
          </a:lnRef>
          <a:fillRef idx="0">
            <a:schemeClr val="accent1"/>
          </a:fillRef>
          <a:effectRef idx="0">
            <a:schemeClr val="accent1"/>
          </a:effectRef>
          <a:fontRef idx="minor">
            <a:schemeClr val="tx1"/>
          </a:fontRef>
        </p:style>
      </p:cxnSp>
      <p:sp>
        <p:nvSpPr>
          <p:cNvPr id="73731" name="TextBox 185"/>
          <p:cNvSpPr txBox="1">
            <a:spLocks noChangeArrowheads="1"/>
          </p:cNvSpPr>
          <p:nvPr/>
        </p:nvSpPr>
        <p:spPr bwMode="auto">
          <a:xfrm>
            <a:off x="6514307" y="1629569"/>
            <a:ext cx="1986277" cy="4000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2" tIns="45711" rIns="91422" bIns="45711">
            <a:spAutoFit/>
          </a:bodyPr>
          <a:lstStyle>
            <a:lvl1pPr>
              <a:defRPr sz="3600">
                <a:solidFill>
                  <a:schemeClr val="tx1"/>
                </a:solidFill>
                <a:latin typeface="Lato Light" panose="020F0302020204030203" pitchFamily="34" charset="0"/>
                <a:ea typeface="MS PGothic" panose="020B0600070205080204" pitchFamily="34" charset="-128"/>
              </a:defRPr>
            </a:lvl1pPr>
            <a:lvl2pPr marL="742950" indent="-285750">
              <a:defRPr sz="3600">
                <a:solidFill>
                  <a:schemeClr val="tx1"/>
                </a:solidFill>
                <a:latin typeface="Lato Light" panose="020F0302020204030203" pitchFamily="34" charset="0"/>
                <a:ea typeface="MS PGothic" panose="020B0600070205080204" pitchFamily="34" charset="-128"/>
              </a:defRPr>
            </a:lvl2pPr>
            <a:lvl3pPr marL="1143000" indent="-228600">
              <a:defRPr sz="3600">
                <a:solidFill>
                  <a:schemeClr val="tx1"/>
                </a:solidFill>
                <a:latin typeface="Lato Light" panose="020F0302020204030203" pitchFamily="34" charset="0"/>
                <a:ea typeface="MS PGothic" panose="020B0600070205080204" pitchFamily="34" charset="-128"/>
              </a:defRPr>
            </a:lvl3pPr>
            <a:lvl4pPr marL="1600200" indent="-228600">
              <a:defRPr sz="3600">
                <a:solidFill>
                  <a:schemeClr val="tx1"/>
                </a:solidFill>
                <a:latin typeface="Lato Light" panose="020F0302020204030203" pitchFamily="34" charset="0"/>
                <a:ea typeface="MS PGothic" panose="020B0600070205080204" pitchFamily="34" charset="-128"/>
              </a:defRPr>
            </a:lvl4pPr>
            <a:lvl5pPr marL="2057400" indent="-228600">
              <a:defRPr sz="3600">
                <a:solidFill>
                  <a:schemeClr val="tx1"/>
                </a:solidFill>
                <a:latin typeface="Lato Light" panose="020F0302020204030203" pitchFamily="34" charset="0"/>
                <a:ea typeface="MS PGothic" panose="020B0600070205080204" pitchFamily="34" charset="-128"/>
              </a:defRPr>
            </a:lvl5pPr>
            <a:lvl6pPr marL="25146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6pPr>
            <a:lvl7pPr marL="29718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7pPr>
            <a:lvl8pPr marL="34290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8pPr>
            <a:lvl9pPr marL="38862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9pPr>
          </a:lstStyle>
          <a:p>
            <a:r>
              <a:rPr lang="id-ID" altLang="es-MX" sz="2000" b="1" dirty="0">
                <a:latin typeface="+mj-lt"/>
              </a:rPr>
              <a:t>Global Population</a:t>
            </a:r>
          </a:p>
        </p:txBody>
      </p:sp>
      <p:grpSp>
        <p:nvGrpSpPr>
          <p:cNvPr id="73732" name="Group 186"/>
          <p:cNvGrpSpPr>
            <a:grpSpLocks/>
          </p:cNvGrpSpPr>
          <p:nvPr/>
        </p:nvGrpSpPr>
        <p:grpSpPr bwMode="auto">
          <a:xfrm>
            <a:off x="6563519" y="1915317"/>
            <a:ext cx="4816475" cy="923312"/>
            <a:chOff x="12440424" y="4933683"/>
            <a:chExt cx="9761278" cy="1846986"/>
          </a:xfrm>
        </p:grpSpPr>
        <p:sp>
          <p:nvSpPr>
            <p:cNvPr id="73755" name="TextBox 187"/>
            <p:cNvSpPr txBox="1">
              <a:spLocks noChangeArrowheads="1"/>
            </p:cNvSpPr>
            <p:nvPr/>
          </p:nvSpPr>
          <p:spPr bwMode="auto">
            <a:xfrm>
              <a:off x="15537964" y="5136793"/>
              <a:ext cx="6663738" cy="15866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22" tIns="45711" rIns="91422" bIns="45711">
              <a:spAutoFit/>
            </a:bodyPr>
            <a:lstStyle>
              <a:lvl1pPr>
                <a:defRPr sz="3600">
                  <a:solidFill>
                    <a:schemeClr val="tx1"/>
                  </a:solidFill>
                  <a:latin typeface="Lato Light" panose="020F0302020204030203" pitchFamily="34" charset="0"/>
                  <a:ea typeface="MS PGothic" panose="020B0600070205080204" pitchFamily="34" charset="-128"/>
                </a:defRPr>
              </a:lvl1pPr>
              <a:lvl2pPr marL="742950" indent="-285750">
                <a:defRPr sz="3600">
                  <a:solidFill>
                    <a:schemeClr val="tx1"/>
                  </a:solidFill>
                  <a:latin typeface="Lato Light" panose="020F0302020204030203" pitchFamily="34" charset="0"/>
                  <a:ea typeface="MS PGothic" panose="020B0600070205080204" pitchFamily="34" charset="-128"/>
                </a:defRPr>
              </a:lvl2pPr>
              <a:lvl3pPr marL="1143000" indent="-228600">
                <a:defRPr sz="3600">
                  <a:solidFill>
                    <a:schemeClr val="tx1"/>
                  </a:solidFill>
                  <a:latin typeface="Lato Light" panose="020F0302020204030203" pitchFamily="34" charset="0"/>
                  <a:ea typeface="MS PGothic" panose="020B0600070205080204" pitchFamily="34" charset="-128"/>
                </a:defRPr>
              </a:lvl3pPr>
              <a:lvl4pPr marL="1600200" indent="-228600">
                <a:defRPr sz="3600">
                  <a:solidFill>
                    <a:schemeClr val="tx1"/>
                  </a:solidFill>
                  <a:latin typeface="Lato Light" panose="020F0302020204030203" pitchFamily="34" charset="0"/>
                  <a:ea typeface="MS PGothic" panose="020B0600070205080204" pitchFamily="34" charset="-128"/>
                </a:defRPr>
              </a:lvl4pPr>
              <a:lvl5pPr marL="2057400" indent="-228600">
                <a:defRPr sz="3600">
                  <a:solidFill>
                    <a:schemeClr val="tx1"/>
                  </a:solidFill>
                  <a:latin typeface="Lato Light" panose="020F0302020204030203" pitchFamily="34" charset="0"/>
                  <a:ea typeface="MS PGothic" panose="020B0600070205080204" pitchFamily="34" charset="-128"/>
                </a:defRPr>
              </a:lvl5pPr>
              <a:lvl6pPr marL="25146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6pPr>
              <a:lvl7pPr marL="29718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7pPr>
              <a:lvl8pPr marL="34290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8pPr>
              <a:lvl9pPr marL="38862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9pPr>
            </a:lstStyle>
            <a:p>
              <a:pPr>
                <a:lnSpc>
                  <a:spcPct val="130000"/>
                </a:lnSpc>
              </a:pPr>
              <a:r>
                <a:rPr lang="pt-BR" altLang="es-MX" sz="1200" dirty="0" err="1">
                  <a:latin typeface="+mj-lt"/>
                </a:rPr>
                <a:t>Lorem</a:t>
              </a:r>
              <a:r>
                <a:rPr lang="pt-BR" altLang="es-MX" sz="1200" dirty="0">
                  <a:latin typeface="+mj-lt"/>
                </a:rPr>
                <a:t> ipsum </a:t>
              </a:r>
              <a:r>
                <a:rPr lang="pt-BR" altLang="es-MX" sz="1200" dirty="0" err="1">
                  <a:latin typeface="+mj-lt"/>
                </a:rPr>
                <a:t>dolor</a:t>
              </a:r>
              <a:r>
                <a:rPr lang="pt-BR" altLang="es-MX" sz="1200" dirty="0">
                  <a:latin typeface="+mj-lt"/>
                </a:rPr>
                <a:t> </a:t>
              </a:r>
              <a:r>
                <a:rPr lang="pt-BR" altLang="es-MX" sz="1200" dirty="0" err="1">
                  <a:latin typeface="+mj-lt"/>
                </a:rPr>
                <a:t>sit</a:t>
              </a:r>
              <a:r>
                <a:rPr lang="pt-BR" altLang="es-MX" sz="1200" dirty="0">
                  <a:latin typeface="+mj-lt"/>
                </a:rPr>
                <a:t> </a:t>
              </a:r>
              <a:r>
                <a:rPr lang="pt-BR" altLang="es-MX" sz="1200" dirty="0" err="1">
                  <a:latin typeface="+mj-lt"/>
                </a:rPr>
                <a:t>amet</a:t>
              </a:r>
              <a:r>
                <a:rPr lang="pt-BR" altLang="es-MX" sz="1200" dirty="0">
                  <a:latin typeface="+mj-lt"/>
                </a:rPr>
                <a:t>, consectetur </a:t>
              </a:r>
              <a:r>
                <a:rPr lang="pt-BR" altLang="es-MX" sz="1200" dirty="0" err="1">
                  <a:latin typeface="+mj-lt"/>
                </a:rPr>
                <a:t>adipiscing</a:t>
              </a:r>
              <a:r>
                <a:rPr lang="pt-BR" altLang="es-MX" sz="1200" dirty="0">
                  <a:latin typeface="+mj-lt"/>
                </a:rPr>
                <a:t> </a:t>
              </a:r>
              <a:r>
                <a:rPr lang="pt-BR" altLang="es-MX" sz="1200" dirty="0" err="1">
                  <a:latin typeface="+mj-lt"/>
                </a:rPr>
                <a:t>elit</a:t>
              </a:r>
              <a:r>
                <a:rPr lang="pt-BR" altLang="es-MX" sz="1200" dirty="0">
                  <a:latin typeface="+mj-lt"/>
                </a:rPr>
                <a:t>. </a:t>
              </a:r>
              <a:r>
                <a:rPr lang="pt-BR" altLang="es-MX" sz="1200" dirty="0" err="1">
                  <a:latin typeface="+mj-lt"/>
                </a:rPr>
                <a:t>Aliquam</a:t>
              </a:r>
              <a:r>
                <a:rPr lang="pt-BR" altLang="es-MX" sz="1200" dirty="0">
                  <a:latin typeface="+mj-lt"/>
                </a:rPr>
                <a:t> </a:t>
              </a:r>
              <a:r>
                <a:rPr lang="pt-BR" altLang="es-MX" sz="1200" dirty="0" err="1">
                  <a:latin typeface="+mj-lt"/>
                </a:rPr>
                <a:t>tincidunt</a:t>
              </a:r>
              <a:r>
                <a:rPr lang="pt-BR" altLang="es-MX" sz="1200" dirty="0">
                  <a:latin typeface="+mj-lt"/>
                </a:rPr>
                <a:t> ante </a:t>
              </a:r>
              <a:r>
                <a:rPr lang="pt-BR" altLang="es-MX" sz="1200" dirty="0" err="1">
                  <a:latin typeface="+mj-lt"/>
                </a:rPr>
                <a:t>nec</a:t>
              </a:r>
              <a:r>
                <a:rPr lang="pt-BR" altLang="es-MX" sz="1200" dirty="0">
                  <a:latin typeface="+mj-lt"/>
                </a:rPr>
                <a:t> sem </a:t>
              </a:r>
              <a:r>
                <a:rPr lang="pt-BR" altLang="es-MX" sz="1200" dirty="0" err="1">
                  <a:latin typeface="+mj-lt"/>
                </a:rPr>
                <a:t>congue</a:t>
              </a:r>
              <a:r>
                <a:rPr lang="pt-BR" altLang="es-MX" sz="1200" dirty="0">
                  <a:latin typeface="+mj-lt"/>
                </a:rPr>
                <a:t> </a:t>
              </a:r>
              <a:r>
                <a:rPr lang="pt-BR" altLang="es-MX" sz="1200" dirty="0" err="1">
                  <a:latin typeface="+mj-lt"/>
                </a:rPr>
                <a:t>convallis</a:t>
              </a:r>
              <a:r>
                <a:rPr lang="pt-BR" altLang="es-MX" sz="1200" dirty="0">
                  <a:latin typeface="+mj-lt"/>
                </a:rPr>
                <a:t>. </a:t>
              </a:r>
              <a:endParaRPr lang="en-US" altLang="es-MX" sz="1200" dirty="0">
                <a:latin typeface="+mj-lt"/>
              </a:endParaRPr>
            </a:p>
          </p:txBody>
        </p:sp>
        <p:sp>
          <p:nvSpPr>
            <p:cNvPr id="73756" name="TextBox 188"/>
            <p:cNvSpPr txBox="1">
              <a:spLocks noChangeArrowheads="1"/>
            </p:cNvSpPr>
            <p:nvPr/>
          </p:nvSpPr>
          <p:spPr bwMode="auto">
            <a:xfrm>
              <a:off x="12440424" y="4933683"/>
              <a:ext cx="2787974" cy="18469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2" tIns="45711" rIns="91422" bIns="45711">
              <a:spAutoFit/>
            </a:bodyPr>
            <a:lstStyle>
              <a:lvl1pPr>
                <a:defRPr sz="3600">
                  <a:solidFill>
                    <a:schemeClr val="tx1"/>
                  </a:solidFill>
                  <a:latin typeface="Lato Light" panose="020F0302020204030203" pitchFamily="34" charset="0"/>
                  <a:ea typeface="MS PGothic" panose="020B0600070205080204" pitchFamily="34" charset="-128"/>
                </a:defRPr>
              </a:lvl1pPr>
              <a:lvl2pPr marL="742950" indent="-285750">
                <a:defRPr sz="3600">
                  <a:solidFill>
                    <a:schemeClr val="tx1"/>
                  </a:solidFill>
                  <a:latin typeface="Lato Light" panose="020F0302020204030203" pitchFamily="34" charset="0"/>
                  <a:ea typeface="MS PGothic" panose="020B0600070205080204" pitchFamily="34" charset="-128"/>
                </a:defRPr>
              </a:lvl2pPr>
              <a:lvl3pPr marL="1143000" indent="-228600">
                <a:defRPr sz="3600">
                  <a:solidFill>
                    <a:schemeClr val="tx1"/>
                  </a:solidFill>
                  <a:latin typeface="Lato Light" panose="020F0302020204030203" pitchFamily="34" charset="0"/>
                  <a:ea typeface="MS PGothic" panose="020B0600070205080204" pitchFamily="34" charset="-128"/>
                </a:defRPr>
              </a:lvl3pPr>
              <a:lvl4pPr marL="1600200" indent="-228600">
                <a:defRPr sz="3600">
                  <a:solidFill>
                    <a:schemeClr val="tx1"/>
                  </a:solidFill>
                  <a:latin typeface="Lato Light" panose="020F0302020204030203" pitchFamily="34" charset="0"/>
                  <a:ea typeface="MS PGothic" panose="020B0600070205080204" pitchFamily="34" charset="-128"/>
                </a:defRPr>
              </a:lvl4pPr>
              <a:lvl5pPr marL="2057400" indent="-228600">
                <a:defRPr sz="3600">
                  <a:solidFill>
                    <a:schemeClr val="tx1"/>
                  </a:solidFill>
                  <a:latin typeface="Lato Light" panose="020F0302020204030203" pitchFamily="34" charset="0"/>
                  <a:ea typeface="MS PGothic" panose="020B0600070205080204" pitchFamily="34" charset="-128"/>
                </a:defRPr>
              </a:lvl5pPr>
              <a:lvl6pPr marL="25146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6pPr>
              <a:lvl7pPr marL="29718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7pPr>
              <a:lvl8pPr marL="34290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8pPr>
              <a:lvl9pPr marL="38862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9pPr>
            </a:lstStyle>
            <a:p>
              <a:r>
                <a:rPr lang="id-ID" altLang="es-MX" sz="5400">
                  <a:latin typeface="+mj-lt"/>
                </a:rPr>
                <a:t>47%</a:t>
              </a:r>
            </a:p>
          </p:txBody>
        </p:sp>
      </p:grpSp>
      <p:grpSp>
        <p:nvGrpSpPr>
          <p:cNvPr id="190" name="Group 189"/>
          <p:cNvGrpSpPr/>
          <p:nvPr/>
        </p:nvGrpSpPr>
        <p:grpSpPr>
          <a:xfrm>
            <a:off x="7807122" y="3279263"/>
            <a:ext cx="2351422" cy="150443"/>
            <a:chOff x="5279680" y="3506146"/>
            <a:chExt cx="2352034" cy="150443"/>
          </a:xfrm>
          <a:solidFill>
            <a:srgbClr val="C00000"/>
          </a:solidFill>
        </p:grpSpPr>
        <p:sp>
          <p:nvSpPr>
            <p:cNvPr id="191" name="Parallelogram 58"/>
            <p:cNvSpPr/>
            <p:nvPr/>
          </p:nvSpPr>
          <p:spPr>
            <a:xfrm>
              <a:off x="7159104" y="3506147"/>
              <a:ext cx="472610" cy="150439"/>
            </a:xfrm>
            <a:prstGeom prst="rect">
              <a:avLst/>
            </a:prstGeom>
            <a:grpFill/>
            <a:ln w="635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4217">
                <a:defRPr/>
              </a:pPr>
              <a:endParaRPr lang="en-US" sz="1200" dirty="0">
                <a:solidFill>
                  <a:schemeClr val="tx1"/>
                </a:solidFill>
                <a:latin typeface="+mj-lt"/>
                <a:cs typeface="Lato Light"/>
              </a:endParaRPr>
            </a:p>
          </p:txBody>
        </p:sp>
        <p:sp>
          <p:nvSpPr>
            <p:cNvPr id="192" name="Parallelogram 59"/>
            <p:cNvSpPr/>
            <p:nvPr/>
          </p:nvSpPr>
          <p:spPr>
            <a:xfrm>
              <a:off x="6689248" y="3506147"/>
              <a:ext cx="472610" cy="150439"/>
            </a:xfrm>
            <a:prstGeom prst="rect">
              <a:avLst/>
            </a:prstGeom>
            <a:grpFill/>
            <a:ln w="635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4217">
                <a:defRPr/>
              </a:pPr>
              <a:endParaRPr lang="en-US" sz="1200" dirty="0">
                <a:solidFill>
                  <a:schemeClr val="tx1"/>
                </a:solidFill>
                <a:latin typeface="+mj-lt"/>
                <a:cs typeface="Lato Light"/>
              </a:endParaRPr>
            </a:p>
          </p:txBody>
        </p:sp>
        <p:sp>
          <p:nvSpPr>
            <p:cNvPr id="193" name="Parallelogram 60"/>
            <p:cNvSpPr/>
            <p:nvPr/>
          </p:nvSpPr>
          <p:spPr>
            <a:xfrm>
              <a:off x="6219392" y="3506147"/>
              <a:ext cx="472610" cy="150439"/>
            </a:xfrm>
            <a:prstGeom prst="rect">
              <a:avLst/>
            </a:prstGeom>
            <a:grpFill/>
            <a:ln w="635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4217">
                <a:defRPr/>
              </a:pPr>
              <a:endParaRPr lang="en-US" sz="1200" dirty="0">
                <a:solidFill>
                  <a:schemeClr val="tx1"/>
                </a:solidFill>
                <a:latin typeface="+mj-lt"/>
                <a:cs typeface="Lato Light"/>
              </a:endParaRPr>
            </a:p>
          </p:txBody>
        </p:sp>
        <p:sp>
          <p:nvSpPr>
            <p:cNvPr id="194" name="Parallelogram 61"/>
            <p:cNvSpPr/>
            <p:nvPr/>
          </p:nvSpPr>
          <p:spPr>
            <a:xfrm>
              <a:off x="5749536" y="3506148"/>
              <a:ext cx="472610" cy="150441"/>
            </a:xfrm>
            <a:prstGeom prst="rect">
              <a:avLst/>
            </a:prstGeom>
            <a:grpFill/>
            <a:ln w="635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4217">
                <a:defRPr/>
              </a:pPr>
              <a:endParaRPr lang="en-US" sz="1200" dirty="0">
                <a:solidFill>
                  <a:schemeClr val="tx1"/>
                </a:solidFill>
                <a:latin typeface="+mj-lt"/>
                <a:cs typeface="Lato Light"/>
              </a:endParaRPr>
            </a:p>
          </p:txBody>
        </p:sp>
        <p:sp>
          <p:nvSpPr>
            <p:cNvPr id="195" name="Parallelogram 62"/>
            <p:cNvSpPr/>
            <p:nvPr/>
          </p:nvSpPr>
          <p:spPr>
            <a:xfrm>
              <a:off x="5279680" y="3506146"/>
              <a:ext cx="472610" cy="150440"/>
            </a:xfrm>
            <a:prstGeom prst="rect">
              <a:avLst/>
            </a:prstGeom>
            <a:grpFill/>
            <a:ln w="635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4217">
                <a:defRPr/>
              </a:pPr>
              <a:endParaRPr lang="en-US" sz="1200" dirty="0">
                <a:solidFill>
                  <a:schemeClr val="tx1"/>
                </a:solidFill>
                <a:latin typeface="+mj-lt"/>
                <a:cs typeface="Lato Light"/>
              </a:endParaRPr>
            </a:p>
          </p:txBody>
        </p:sp>
      </p:grpSp>
      <p:grpSp>
        <p:nvGrpSpPr>
          <p:cNvPr id="196" name="Group 195"/>
          <p:cNvGrpSpPr/>
          <p:nvPr/>
        </p:nvGrpSpPr>
        <p:grpSpPr>
          <a:xfrm>
            <a:off x="7807122" y="3675347"/>
            <a:ext cx="2351422" cy="150443"/>
            <a:chOff x="5279680" y="3902230"/>
            <a:chExt cx="2352034" cy="150443"/>
          </a:xfrm>
          <a:solidFill>
            <a:srgbClr val="405645"/>
          </a:solidFill>
        </p:grpSpPr>
        <p:sp>
          <p:nvSpPr>
            <p:cNvPr id="197" name="Parallelogram 64"/>
            <p:cNvSpPr/>
            <p:nvPr/>
          </p:nvSpPr>
          <p:spPr>
            <a:xfrm>
              <a:off x="7159104" y="3902231"/>
              <a:ext cx="472610" cy="150439"/>
            </a:xfrm>
            <a:prstGeom prst="rect">
              <a:avLst/>
            </a:prstGeom>
            <a:grpFill/>
            <a:ln w="6350">
              <a:solidFill>
                <a:srgbClr val="405645"/>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4217">
                <a:defRPr/>
              </a:pPr>
              <a:endParaRPr lang="en-US" sz="1200" dirty="0">
                <a:solidFill>
                  <a:schemeClr val="tx1"/>
                </a:solidFill>
                <a:latin typeface="+mj-lt"/>
                <a:cs typeface="Lato Light"/>
              </a:endParaRPr>
            </a:p>
          </p:txBody>
        </p:sp>
        <p:sp>
          <p:nvSpPr>
            <p:cNvPr id="198" name="Parallelogram 65"/>
            <p:cNvSpPr/>
            <p:nvPr/>
          </p:nvSpPr>
          <p:spPr>
            <a:xfrm>
              <a:off x="6689248" y="3902231"/>
              <a:ext cx="472610" cy="150439"/>
            </a:xfrm>
            <a:prstGeom prst="rect">
              <a:avLst/>
            </a:prstGeom>
            <a:grpFill/>
            <a:ln w="6350">
              <a:solidFill>
                <a:srgbClr val="405645"/>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4217">
                <a:defRPr/>
              </a:pPr>
              <a:endParaRPr lang="en-US" sz="1200" dirty="0">
                <a:solidFill>
                  <a:schemeClr val="tx1"/>
                </a:solidFill>
                <a:latin typeface="+mj-lt"/>
                <a:cs typeface="Lato Light"/>
              </a:endParaRPr>
            </a:p>
          </p:txBody>
        </p:sp>
        <p:sp>
          <p:nvSpPr>
            <p:cNvPr id="199" name="Parallelogram 66"/>
            <p:cNvSpPr/>
            <p:nvPr/>
          </p:nvSpPr>
          <p:spPr>
            <a:xfrm>
              <a:off x="6219392" y="3902231"/>
              <a:ext cx="472610" cy="150439"/>
            </a:xfrm>
            <a:prstGeom prst="rect">
              <a:avLst/>
            </a:prstGeom>
            <a:grpFill/>
            <a:ln w="6350">
              <a:solidFill>
                <a:srgbClr val="405645"/>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4217">
                <a:defRPr/>
              </a:pPr>
              <a:endParaRPr lang="en-US" sz="1200" dirty="0">
                <a:solidFill>
                  <a:schemeClr val="tx1"/>
                </a:solidFill>
                <a:latin typeface="+mj-lt"/>
                <a:cs typeface="Lato Light"/>
              </a:endParaRPr>
            </a:p>
          </p:txBody>
        </p:sp>
        <p:sp>
          <p:nvSpPr>
            <p:cNvPr id="200" name="Parallelogram 67"/>
            <p:cNvSpPr/>
            <p:nvPr/>
          </p:nvSpPr>
          <p:spPr>
            <a:xfrm>
              <a:off x="5749536" y="3902232"/>
              <a:ext cx="472610" cy="150441"/>
            </a:xfrm>
            <a:prstGeom prst="rect">
              <a:avLst/>
            </a:prstGeom>
            <a:grpFill/>
            <a:ln w="6350">
              <a:solidFill>
                <a:srgbClr val="405645"/>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4217">
                <a:defRPr/>
              </a:pPr>
              <a:endParaRPr lang="en-US" sz="1200" dirty="0">
                <a:solidFill>
                  <a:schemeClr val="tx1"/>
                </a:solidFill>
                <a:latin typeface="+mj-lt"/>
                <a:cs typeface="Lato Light"/>
              </a:endParaRPr>
            </a:p>
          </p:txBody>
        </p:sp>
        <p:sp>
          <p:nvSpPr>
            <p:cNvPr id="201" name="Parallelogram 68"/>
            <p:cNvSpPr/>
            <p:nvPr/>
          </p:nvSpPr>
          <p:spPr>
            <a:xfrm>
              <a:off x="5279680" y="3902230"/>
              <a:ext cx="472610" cy="150440"/>
            </a:xfrm>
            <a:prstGeom prst="rect">
              <a:avLst/>
            </a:prstGeom>
            <a:grpFill/>
            <a:ln w="6350">
              <a:solidFill>
                <a:srgbClr val="405645"/>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4217">
                <a:defRPr/>
              </a:pPr>
              <a:endParaRPr lang="en-US" sz="1200" dirty="0">
                <a:solidFill>
                  <a:schemeClr val="tx1"/>
                </a:solidFill>
                <a:latin typeface="+mj-lt"/>
                <a:cs typeface="Lato Light"/>
              </a:endParaRPr>
            </a:p>
          </p:txBody>
        </p:sp>
      </p:grpSp>
      <p:grpSp>
        <p:nvGrpSpPr>
          <p:cNvPr id="202" name="Group 201"/>
          <p:cNvGrpSpPr/>
          <p:nvPr/>
        </p:nvGrpSpPr>
        <p:grpSpPr>
          <a:xfrm>
            <a:off x="7807122" y="4094914"/>
            <a:ext cx="2351422" cy="150443"/>
            <a:chOff x="5279680" y="4321797"/>
            <a:chExt cx="2352034" cy="150443"/>
          </a:xfrm>
          <a:solidFill>
            <a:schemeClr val="accent3"/>
          </a:solidFill>
        </p:grpSpPr>
        <p:sp>
          <p:nvSpPr>
            <p:cNvPr id="203" name="Parallelogram 70"/>
            <p:cNvSpPr/>
            <p:nvPr/>
          </p:nvSpPr>
          <p:spPr>
            <a:xfrm>
              <a:off x="7159104" y="4321798"/>
              <a:ext cx="472610" cy="150439"/>
            </a:xfrm>
            <a:prstGeom prst="rect">
              <a:avLst/>
            </a:prstGeom>
            <a:solidFill>
              <a:schemeClr val="bg1">
                <a:lumMod val="8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4217">
                <a:defRPr/>
              </a:pPr>
              <a:endParaRPr lang="en-US" sz="1200" dirty="0">
                <a:solidFill>
                  <a:schemeClr val="tx1"/>
                </a:solidFill>
                <a:latin typeface="+mj-lt"/>
                <a:cs typeface="Lato Light"/>
              </a:endParaRPr>
            </a:p>
          </p:txBody>
        </p:sp>
        <p:sp>
          <p:nvSpPr>
            <p:cNvPr id="204" name="Parallelogram 71"/>
            <p:cNvSpPr/>
            <p:nvPr/>
          </p:nvSpPr>
          <p:spPr>
            <a:xfrm>
              <a:off x="6689248" y="4321798"/>
              <a:ext cx="472610" cy="150439"/>
            </a:xfrm>
            <a:prstGeom prst="rect">
              <a:avLst/>
            </a:prstGeom>
            <a:solidFill>
              <a:schemeClr val="bg1">
                <a:lumMod val="8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4217">
                <a:defRPr/>
              </a:pPr>
              <a:endParaRPr lang="en-US" sz="1200" dirty="0">
                <a:solidFill>
                  <a:schemeClr val="tx1"/>
                </a:solidFill>
                <a:latin typeface="+mj-lt"/>
                <a:cs typeface="Lato Light"/>
              </a:endParaRPr>
            </a:p>
          </p:txBody>
        </p:sp>
        <p:sp>
          <p:nvSpPr>
            <p:cNvPr id="205" name="Parallelogram 72"/>
            <p:cNvSpPr/>
            <p:nvPr/>
          </p:nvSpPr>
          <p:spPr>
            <a:xfrm>
              <a:off x="6219392" y="4321798"/>
              <a:ext cx="472610" cy="150439"/>
            </a:xfrm>
            <a:prstGeom prst="rect">
              <a:avLst/>
            </a:prstGeom>
            <a:solidFill>
              <a:schemeClr val="bg1">
                <a:lumMod val="8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4217">
                <a:defRPr/>
              </a:pPr>
              <a:endParaRPr lang="en-US" sz="1200" dirty="0">
                <a:solidFill>
                  <a:schemeClr val="tx1"/>
                </a:solidFill>
                <a:latin typeface="+mj-lt"/>
                <a:cs typeface="Lato Light"/>
              </a:endParaRPr>
            </a:p>
          </p:txBody>
        </p:sp>
        <p:sp>
          <p:nvSpPr>
            <p:cNvPr id="206" name="Parallelogram 73"/>
            <p:cNvSpPr/>
            <p:nvPr/>
          </p:nvSpPr>
          <p:spPr>
            <a:xfrm>
              <a:off x="5749536" y="4321799"/>
              <a:ext cx="472610" cy="150441"/>
            </a:xfrm>
            <a:prstGeom prst="rect">
              <a:avLst/>
            </a:prstGeom>
            <a:solidFill>
              <a:srgbClr val="FFAB00"/>
            </a:solidFill>
            <a:ln w="635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4217">
                <a:defRPr/>
              </a:pPr>
              <a:endParaRPr lang="en-US" sz="1200" dirty="0">
                <a:solidFill>
                  <a:schemeClr val="tx1"/>
                </a:solidFill>
                <a:latin typeface="+mj-lt"/>
                <a:cs typeface="Lato Light"/>
              </a:endParaRPr>
            </a:p>
          </p:txBody>
        </p:sp>
        <p:sp>
          <p:nvSpPr>
            <p:cNvPr id="207" name="Parallelogram 74"/>
            <p:cNvSpPr/>
            <p:nvPr/>
          </p:nvSpPr>
          <p:spPr>
            <a:xfrm>
              <a:off x="5279680" y="4321797"/>
              <a:ext cx="472610" cy="150440"/>
            </a:xfrm>
            <a:prstGeom prst="rect">
              <a:avLst/>
            </a:prstGeom>
            <a:solidFill>
              <a:srgbClr val="FFAB00"/>
            </a:solidFill>
            <a:ln w="635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4217">
                <a:defRPr/>
              </a:pPr>
              <a:endParaRPr lang="en-US" sz="1200" dirty="0">
                <a:solidFill>
                  <a:schemeClr val="tx1"/>
                </a:solidFill>
                <a:latin typeface="+mj-lt"/>
                <a:cs typeface="Lato Light"/>
              </a:endParaRPr>
            </a:p>
          </p:txBody>
        </p:sp>
      </p:grpSp>
      <p:grpSp>
        <p:nvGrpSpPr>
          <p:cNvPr id="208" name="Group 207"/>
          <p:cNvGrpSpPr/>
          <p:nvPr/>
        </p:nvGrpSpPr>
        <p:grpSpPr>
          <a:xfrm>
            <a:off x="7807122" y="4500523"/>
            <a:ext cx="2351422" cy="150443"/>
            <a:chOff x="5279680" y="4727406"/>
            <a:chExt cx="2352034" cy="150443"/>
          </a:xfrm>
          <a:solidFill>
            <a:schemeClr val="accent4"/>
          </a:solidFill>
        </p:grpSpPr>
        <p:sp>
          <p:nvSpPr>
            <p:cNvPr id="209" name="Parallelogram 76"/>
            <p:cNvSpPr/>
            <p:nvPr/>
          </p:nvSpPr>
          <p:spPr>
            <a:xfrm>
              <a:off x="7159104" y="4727407"/>
              <a:ext cx="472610" cy="150439"/>
            </a:xfrm>
            <a:prstGeom prst="rect">
              <a:avLst/>
            </a:prstGeom>
            <a:solidFill>
              <a:schemeClr val="bg1">
                <a:lumMod val="8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4217">
                <a:defRPr/>
              </a:pPr>
              <a:endParaRPr lang="en-US" sz="1200" dirty="0">
                <a:solidFill>
                  <a:schemeClr val="tx1"/>
                </a:solidFill>
                <a:latin typeface="+mj-lt"/>
                <a:cs typeface="Lato Light"/>
              </a:endParaRPr>
            </a:p>
          </p:txBody>
        </p:sp>
        <p:sp>
          <p:nvSpPr>
            <p:cNvPr id="210" name="Parallelogram 77"/>
            <p:cNvSpPr/>
            <p:nvPr/>
          </p:nvSpPr>
          <p:spPr>
            <a:xfrm>
              <a:off x="6689248" y="4727407"/>
              <a:ext cx="472610" cy="150439"/>
            </a:xfrm>
            <a:prstGeom prst="rect">
              <a:avLst/>
            </a:prstGeom>
            <a:solidFill>
              <a:srgbClr val="C78322"/>
            </a:solidFill>
            <a:ln w="6350">
              <a:solidFill>
                <a:srgbClr val="C78322"/>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4217">
                <a:defRPr/>
              </a:pPr>
              <a:endParaRPr lang="en-US" sz="1200" dirty="0">
                <a:solidFill>
                  <a:schemeClr val="tx1"/>
                </a:solidFill>
                <a:latin typeface="+mj-lt"/>
                <a:cs typeface="Lato Light"/>
              </a:endParaRPr>
            </a:p>
          </p:txBody>
        </p:sp>
        <p:sp>
          <p:nvSpPr>
            <p:cNvPr id="211" name="Parallelogram 78"/>
            <p:cNvSpPr/>
            <p:nvPr/>
          </p:nvSpPr>
          <p:spPr>
            <a:xfrm>
              <a:off x="6219392" y="4727407"/>
              <a:ext cx="472610" cy="150439"/>
            </a:xfrm>
            <a:prstGeom prst="rect">
              <a:avLst/>
            </a:prstGeom>
            <a:solidFill>
              <a:srgbClr val="C78322"/>
            </a:solidFill>
            <a:ln w="6350">
              <a:solidFill>
                <a:srgbClr val="C78322"/>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4217">
                <a:defRPr/>
              </a:pPr>
              <a:endParaRPr lang="en-US" sz="1200" dirty="0">
                <a:solidFill>
                  <a:schemeClr val="tx1"/>
                </a:solidFill>
                <a:latin typeface="+mj-lt"/>
                <a:cs typeface="Lato Light"/>
              </a:endParaRPr>
            </a:p>
          </p:txBody>
        </p:sp>
        <p:sp>
          <p:nvSpPr>
            <p:cNvPr id="212" name="Parallelogram 79"/>
            <p:cNvSpPr/>
            <p:nvPr/>
          </p:nvSpPr>
          <p:spPr>
            <a:xfrm>
              <a:off x="5749536" y="4727408"/>
              <a:ext cx="472610" cy="150441"/>
            </a:xfrm>
            <a:prstGeom prst="rect">
              <a:avLst/>
            </a:prstGeom>
            <a:solidFill>
              <a:srgbClr val="C78322"/>
            </a:solidFill>
            <a:ln w="6350">
              <a:solidFill>
                <a:srgbClr val="C78322"/>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4217">
                <a:defRPr/>
              </a:pPr>
              <a:endParaRPr lang="en-US" sz="1200" dirty="0">
                <a:solidFill>
                  <a:schemeClr val="tx1"/>
                </a:solidFill>
                <a:latin typeface="+mj-lt"/>
                <a:cs typeface="Lato Light"/>
              </a:endParaRPr>
            </a:p>
          </p:txBody>
        </p:sp>
        <p:sp>
          <p:nvSpPr>
            <p:cNvPr id="213" name="Parallelogram 80"/>
            <p:cNvSpPr/>
            <p:nvPr/>
          </p:nvSpPr>
          <p:spPr>
            <a:xfrm>
              <a:off x="5279680" y="4727406"/>
              <a:ext cx="472610" cy="150440"/>
            </a:xfrm>
            <a:prstGeom prst="rect">
              <a:avLst/>
            </a:prstGeom>
            <a:solidFill>
              <a:srgbClr val="C78322"/>
            </a:solidFill>
            <a:ln w="6350">
              <a:solidFill>
                <a:srgbClr val="C78322"/>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4217">
                <a:defRPr/>
              </a:pPr>
              <a:endParaRPr lang="en-US" sz="1200" dirty="0">
                <a:solidFill>
                  <a:schemeClr val="tx1"/>
                </a:solidFill>
                <a:latin typeface="+mj-lt"/>
                <a:cs typeface="Lato Light"/>
              </a:endParaRPr>
            </a:p>
          </p:txBody>
        </p:sp>
      </p:grpSp>
      <p:grpSp>
        <p:nvGrpSpPr>
          <p:cNvPr id="214" name="Group 213"/>
          <p:cNvGrpSpPr/>
          <p:nvPr/>
        </p:nvGrpSpPr>
        <p:grpSpPr>
          <a:xfrm>
            <a:off x="7807122" y="4920085"/>
            <a:ext cx="2351422" cy="150443"/>
            <a:chOff x="5279680" y="5146968"/>
            <a:chExt cx="2352034" cy="150443"/>
          </a:xfrm>
          <a:solidFill>
            <a:srgbClr val="7030A0"/>
          </a:solidFill>
        </p:grpSpPr>
        <p:sp>
          <p:nvSpPr>
            <p:cNvPr id="215" name="Parallelogram 82"/>
            <p:cNvSpPr/>
            <p:nvPr/>
          </p:nvSpPr>
          <p:spPr>
            <a:xfrm>
              <a:off x="7159104" y="5146969"/>
              <a:ext cx="472610" cy="150439"/>
            </a:xfrm>
            <a:prstGeom prst="rect">
              <a:avLst/>
            </a:prstGeom>
            <a:grpFill/>
            <a:ln w="6350">
              <a:solidFill>
                <a:srgbClr val="7030A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4217">
                <a:defRPr/>
              </a:pPr>
              <a:endParaRPr lang="en-US" sz="1200" dirty="0">
                <a:solidFill>
                  <a:schemeClr val="tx1"/>
                </a:solidFill>
                <a:latin typeface="+mj-lt"/>
                <a:cs typeface="Lato Light"/>
              </a:endParaRPr>
            </a:p>
          </p:txBody>
        </p:sp>
        <p:sp>
          <p:nvSpPr>
            <p:cNvPr id="216" name="Parallelogram 83"/>
            <p:cNvSpPr/>
            <p:nvPr/>
          </p:nvSpPr>
          <p:spPr>
            <a:xfrm>
              <a:off x="6689248" y="5146969"/>
              <a:ext cx="472610" cy="150439"/>
            </a:xfrm>
            <a:prstGeom prst="rect">
              <a:avLst/>
            </a:prstGeom>
            <a:grpFill/>
            <a:ln w="6350">
              <a:solidFill>
                <a:srgbClr val="7030A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4217">
                <a:defRPr/>
              </a:pPr>
              <a:endParaRPr lang="en-US" sz="1200" dirty="0">
                <a:solidFill>
                  <a:schemeClr val="tx1"/>
                </a:solidFill>
                <a:latin typeface="+mj-lt"/>
                <a:cs typeface="Lato Light"/>
              </a:endParaRPr>
            </a:p>
          </p:txBody>
        </p:sp>
        <p:sp>
          <p:nvSpPr>
            <p:cNvPr id="217" name="Parallelogram 84"/>
            <p:cNvSpPr/>
            <p:nvPr/>
          </p:nvSpPr>
          <p:spPr>
            <a:xfrm>
              <a:off x="6219392" y="5146969"/>
              <a:ext cx="472610" cy="150439"/>
            </a:xfrm>
            <a:prstGeom prst="rect">
              <a:avLst/>
            </a:prstGeom>
            <a:grpFill/>
            <a:ln w="6350">
              <a:solidFill>
                <a:srgbClr val="7030A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4217">
                <a:defRPr/>
              </a:pPr>
              <a:endParaRPr lang="en-US" sz="1200" dirty="0">
                <a:solidFill>
                  <a:schemeClr val="tx1"/>
                </a:solidFill>
                <a:latin typeface="+mj-lt"/>
                <a:cs typeface="Lato Light"/>
              </a:endParaRPr>
            </a:p>
          </p:txBody>
        </p:sp>
        <p:sp>
          <p:nvSpPr>
            <p:cNvPr id="218" name="Parallelogram 85"/>
            <p:cNvSpPr/>
            <p:nvPr/>
          </p:nvSpPr>
          <p:spPr>
            <a:xfrm>
              <a:off x="5749536" y="5146970"/>
              <a:ext cx="472610" cy="150441"/>
            </a:xfrm>
            <a:prstGeom prst="rect">
              <a:avLst/>
            </a:prstGeom>
            <a:grpFill/>
            <a:ln w="6350">
              <a:solidFill>
                <a:srgbClr val="7030A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4217">
                <a:defRPr/>
              </a:pPr>
              <a:endParaRPr lang="en-US" sz="1200" dirty="0">
                <a:solidFill>
                  <a:schemeClr val="tx1"/>
                </a:solidFill>
                <a:latin typeface="+mj-lt"/>
                <a:cs typeface="Lato Light"/>
              </a:endParaRPr>
            </a:p>
          </p:txBody>
        </p:sp>
        <p:sp>
          <p:nvSpPr>
            <p:cNvPr id="219" name="Parallelogram 86"/>
            <p:cNvSpPr/>
            <p:nvPr/>
          </p:nvSpPr>
          <p:spPr>
            <a:xfrm>
              <a:off x="5279680" y="5146968"/>
              <a:ext cx="472610" cy="150440"/>
            </a:xfrm>
            <a:prstGeom prst="rect">
              <a:avLst/>
            </a:prstGeom>
            <a:grpFill/>
            <a:ln w="6350">
              <a:solidFill>
                <a:srgbClr val="7030A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4217">
                <a:defRPr/>
              </a:pPr>
              <a:endParaRPr lang="en-US" sz="1200" dirty="0">
                <a:solidFill>
                  <a:schemeClr val="tx1"/>
                </a:solidFill>
                <a:latin typeface="+mj-lt"/>
                <a:cs typeface="Lato Light"/>
              </a:endParaRPr>
            </a:p>
          </p:txBody>
        </p:sp>
      </p:grpSp>
      <p:sp>
        <p:nvSpPr>
          <p:cNvPr id="73738" name="TextBox 219"/>
          <p:cNvSpPr txBox="1">
            <a:spLocks noChangeArrowheads="1"/>
          </p:cNvSpPr>
          <p:nvPr/>
        </p:nvSpPr>
        <p:spPr bwMode="auto">
          <a:xfrm>
            <a:off x="6457950" y="3233738"/>
            <a:ext cx="1406525" cy="2615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22" tIns="45711" rIns="91422" bIns="45711">
            <a:spAutoFit/>
          </a:bodyPr>
          <a:lstStyle>
            <a:lvl1pPr>
              <a:defRPr sz="3600">
                <a:solidFill>
                  <a:schemeClr val="tx1"/>
                </a:solidFill>
                <a:latin typeface="Lato Light" panose="020F0302020204030203" pitchFamily="34" charset="0"/>
                <a:ea typeface="MS PGothic" panose="020B0600070205080204" pitchFamily="34" charset="-128"/>
              </a:defRPr>
            </a:lvl1pPr>
            <a:lvl2pPr marL="742950" indent="-285750">
              <a:defRPr sz="3600">
                <a:solidFill>
                  <a:schemeClr val="tx1"/>
                </a:solidFill>
                <a:latin typeface="Lato Light" panose="020F0302020204030203" pitchFamily="34" charset="0"/>
                <a:ea typeface="MS PGothic" panose="020B0600070205080204" pitchFamily="34" charset="-128"/>
              </a:defRPr>
            </a:lvl2pPr>
            <a:lvl3pPr marL="1143000" indent="-228600">
              <a:defRPr sz="3600">
                <a:solidFill>
                  <a:schemeClr val="tx1"/>
                </a:solidFill>
                <a:latin typeface="Lato Light" panose="020F0302020204030203" pitchFamily="34" charset="0"/>
                <a:ea typeface="MS PGothic" panose="020B0600070205080204" pitchFamily="34" charset="-128"/>
              </a:defRPr>
            </a:lvl3pPr>
            <a:lvl4pPr marL="1600200" indent="-228600">
              <a:defRPr sz="3600">
                <a:solidFill>
                  <a:schemeClr val="tx1"/>
                </a:solidFill>
                <a:latin typeface="Lato Light" panose="020F0302020204030203" pitchFamily="34" charset="0"/>
                <a:ea typeface="MS PGothic" panose="020B0600070205080204" pitchFamily="34" charset="-128"/>
              </a:defRPr>
            </a:lvl4pPr>
            <a:lvl5pPr marL="2057400" indent="-228600">
              <a:defRPr sz="3600">
                <a:solidFill>
                  <a:schemeClr val="tx1"/>
                </a:solidFill>
                <a:latin typeface="Lato Light" panose="020F0302020204030203" pitchFamily="34" charset="0"/>
                <a:ea typeface="MS PGothic" panose="020B0600070205080204" pitchFamily="34" charset="-128"/>
              </a:defRPr>
            </a:lvl5pPr>
            <a:lvl6pPr marL="25146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6pPr>
            <a:lvl7pPr marL="29718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7pPr>
            <a:lvl8pPr marL="34290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8pPr>
            <a:lvl9pPr marL="38862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9pPr>
          </a:lstStyle>
          <a:p>
            <a:r>
              <a:rPr lang="en-US" altLang="es-MX" sz="1100" dirty="0">
                <a:latin typeface="+mj-lt"/>
              </a:rPr>
              <a:t>Option 1</a:t>
            </a:r>
          </a:p>
        </p:txBody>
      </p:sp>
      <p:sp>
        <p:nvSpPr>
          <p:cNvPr id="73739" name="TextBox 220"/>
          <p:cNvSpPr txBox="1">
            <a:spLocks noChangeArrowheads="1"/>
          </p:cNvSpPr>
          <p:nvPr/>
        </p:nvSpPr>
        <p:spPr bwMode="auto">
          <a:xfrm>
            <a:off x="6457950" y="3612357"/>
            <a:ext cx="1406525" cy="2615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22" tIns="45711" rIns="91422" bIns="45711">
            <a:spAutoFit/>
          </a:bodyPr>
          <a:lstStyle>
            <a:lvl1pPr>
              <a:defRPr sz="3600">
                <a:solidFill>
                  <a:schemeClr val="tx1"/>
                </a:solidFill>
                <a:latin typeface="Lato Light" panose="020F0302020204030203" pitchFamily="34" charset="0"/>
                <a:ea typeface="MS PGothic" panose="020B0600070205080204" pitchFamily="34" charset="-128"/>
              </a:defRPr>
            </a:lvl1pPr>
            <a:lvl2pPr marL="742950" indent="-285750">
              <a:defRPr sz="3600">
                <a:solidFill>
                  <a:schemeClr val="tx1"/>
                </a:solidFill>
                <a:latin typeface="Lato Light" panose="020F0302020204030203" pitchFamily="34" charset="0"/>
                <a:ea typeface="MS PGothic" panose="020B0600070205080204" pitchFamily="34" charset="-128"/>
              </a:defRPr>
            </a:lvl2pPr>
            <a:lvl3pPr marL="1143000" indent="-228600">
              <a:defRPr sz="3600">
                <a:solidFill>
                  <a:schemeClr val="tx1"/>
                </a:solidFill>
                <a:latin typeface="Lato Light" panose="020F0302020204030203" pitchFamily="34" charset="0"/>
                <a:ea typeface="MS PGothic" panose="020B0600070205080204" pitchFamily="34" charset="-128"/>
              </a:defRPr>
            </a:lvl3pPr>
            <a:lvl4pPr marL="1600200" indent="-228600">
              <a:defRPr sz="3600">
                <a:solidFill>
                  <a:schemeClr val="tx1"/>
                </a:solidFill>
                <a:latin typeface="Lato Light" panose="020F0302020204030203" pitchFamily="34" charset="0"/>
                <a:ea typeface="MS PGothic" panose="020B0600070205080204" pitchFamily="34" charset="-128"/>
              </a:defRPr>
            </a:lvl4pPr>
            <a:lvl5pPr marL="2057400" indent="-228600">
              <a:defRPr sz="3600">
                <a:solidFill>
                  <a:schemeClr val="tx1"/>
                </a:solidFill>
                <a:latin typeface="Lato Light" panose="020F0302020204030203" pitchFamily="34" charset="0"/>
                <a:ea typeface="MS PGothic" panose="020B0600070205080204" pitchFamily="34" charset="-128"/>
              </a:defRPr>
            </a:lvl5pPr>
            <a:lvl6pPr marL="25146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6pPr>
            <a:lvl7pPr marL="29718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7pPr>
            <a:lvl8pPr marL="34290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8pPr>
            <a:lvl9pPr marL="38862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9pPr>
          </a:lstStyle>
          <a:p>
            <a:r>
              <a:rPr lang="en-US" altLang="es-MX" sz="1100" dirty="0">
                <a:latin typeface="+mj-lt"/>
              </a:rPr>
              <a:t>Option 2</a:t>
            </a:r>
          </a:p>
        </p:txBody>
      </p:sp>
      <p:sp>
        <p:nvSpPr>
          <p:cNvPr id="73740" name="TextBox 221"/>
          <p:cNvSpPr txBox="1">
            <a:spLocks noChangeArrowheads="1"/>
          </p:cNvSpPr>
          <p:nvPr/>
        </p:nvSpPr>
        <p:spPr bwMode="auto">
          <a:xfrm>
            <a:off x="6457950" y="4053682"/>
            <a:ext cx="1406525" cy="2615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22" tIns="45711" rIns="91422" bIns="45711">
            <a:spAutoFit/>
          </a:bodyPr>
          <a:lstStyle>
            <a:lvl1pPr>
              <a:defRPr sz="3600">
                <a:solidFill>
                  <a:schemeClr val="tx1"/>
                </a:solidFill>
                <a:latin typeface="Lato Light" panose="020F0302020204030203" pitchFamily="34" charset="0"/>
                <a:ea typeface="MS PGothic" panose="020B0600070205080204" pitchFamily="34" charset="-128"/>
              </a:defRPr>
            </a:lvl1pPr>
            <a:lvl2pPr marL="742950" indent="-285750">
              <a:defRPr sz="3600">
                <a:solidFill>
                  <a:schemeClr val="tx1"/>
                </a:solidFill>
                <a:latin typeface="Lato Light" panose="020F0302020204030203" pitchFamily="34" charset="0"/>
                <a:ea typeface="MS PGothic" panose="020B0600070205080204" pitchFamily="34" charset="-128"/>
              </a:defRPr>
            </a:lvl2pPr>
            <a:lvl3pPr marL="1143000" indent="-228600">
              <a:defRPr sz="3600">
                <a:solidFill>
                  <a:schemeClr val="tx1"/>
                </a:solidFill>
                <a:latin typeface="Lato Light" panose="020F0302020204030203" pitchFamily="34" charset="0"/>
                <a:ea typeface="MS PGothic" panose="020B0600070205080204" pitchFamily="34" charset="-128"/>
              </a:defRPr>
            </a:lvl3pPr>
            <a:lvl4pPr marL="1600200" indent="-228600">
              <a:defRPr sz="3600">
                <a:solidFill>
                  <a:schemeClr val="tx1"/>
                </a:solidFill>
                <a:latin typeface="Lato Light" panose="020F0302020204030203" pitchFamily="34" charset="0"/>
                <a:ea typeface="MS PGothic" panose="020B0600070205080204" pitchFamily="34" charset="-128"/>
              </a:defRPr>
            </a:lvl4pPr>
            <a:lvl5pPr marL="2057400" indent="-228600">
              <a:defRPr sz="3600">
                <a:solidFill>
                  <a:schemeClr val="tx1"/>
                </a:solidFill>
                <a:latin typeface="Lato Light" panose="020F0302020204030203" pitchFamily="34" charset="0"/>
                <a:ea typeface="MS PGothic" panose="020B0600070205080204" pitchFamily="34" charset="-128"/>
              </a:defRPr>
            </a:lvl5pPr>
            <a:lvl6pPr marL="25146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6pPr>
            <a:lvl7pPr marL="29718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7pPr>
            <a:lvl8pPr marL="34290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8pPr>
            <a:lvl9pPr marL="38862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9pPr>
          </a:lstStyle>
          <a:p>
            <a:r>
              <a:rPr lang="en-US" altLang="es-MX" sz="1100" dirty="0">
                <a:latin typeface="+mj-lt"/>
              </a:rPr>
              <a:t>Option 3</a:t>
            </a:r>
          </a:p>
        </p:txBody>
      </p:sp>
      <p:sp>
        <p:nvSpPr>
          <p:cNvPr id="73741" name="TextBox 222"/>
          <p:cNvSpPr txBox="1">
            <a:spLocks noChangeArrowheads="1"/>
          </p:cNvSpPr>
          <p:nvPr/>
        </p:nvSpPr>
        <p:spPr bwMode="auto">
          <a:xfrm>
            <a:off x="6469063" y="4454525"/>
            <a:ext cx="1406525" cy="2615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22" tIns="45711" rIns="91422" bIns="45711">
            <a:spAutoFit/>
          </a:bodyPr>
          <a:lstStyle>
            <a:lvl1pPr>
              <a:defRPr sz="3600">
                <a:solidFill>
                  <a:schemeClr val="tx1"/>
                </a:solidFill>
                <a:latin typeface="Lato Light" panose="020F0302020204030203" pitchFamily="34" charset="0"/>
                <a:ea typeface="MS PGothic" panose="020B0600070205080204" pitchFamily="34" charset="-128"/>
              </a:defRPr>
            </a:lvl1pPr>
            <a:lvl2pPr marL="742950" indent="-285750">
              <a:defRPr sz="3600">
                <a:solidFill>
                  <a:schemeClr val="tx1"/>
                </a:solidFill>
                <a:latin typeface="Lato Light" panose="020F0302020204030203" pitchFamily="34" charset="0"/>
                <a:ea typeface="MS PGothic" panose="020B0600070205080204" pitchFamily="34" charset="-128"/>
              </a:defRPr>
            </a:lvl2pPr>
            <a:lvl3pPr marL="1143000" indent="-228600">
              <a:defRPr sz="3600">
                <a:solidFill>
                  <a:schemeClr val="tx1"/>
                </a:solidFill>
                <a:latin typeface="Lato Light" panose="020F0302020204030203" pitchFamily="34" charset="0"/>
                <a:ea typeface="MS PGothic" panose="020B0600070205080204" pitchFamily="34" charset="-128"/>
              </a:defRPr>
            </a:lvl3pPr>
            <a:lvl4pPr marL="1600200" indent="-228600">
              <a:defRPr sz="3600">
                <a:solidFill>
                  <a:schemeClr val="tx1"/>
                </a:solidFill>
                <a:latin typeface="Lato Light" panose="020F0302020204030203" pitchFamily="34" charset="0"/>
                <a:ea typeface="MS PGothic" panose="020B0600070205080204" pitchFamily="34" charset="-128"/>
              </a:defRPr>
            </a:lvl4pPr>
            <a:lvl5pPr marL="2057400" indent="-228600">
              <a:defRPr sz="3600">
                <a:solidFill>
                  <a:schemeClr val="tx1"/>
                </a:solidFill>
                <a:latin typeface="Lato Light" panose="020F0302020204030203" pitchFamily="34" charset="0"/>
                <a:ea typeface="MS PGothic" panose="020B0600070205080204" pitchFamily="34" charset="-128"/>
              </a:defRPr>
            </a:lvl5pPr>
            <a:lvl6pPr marL="25146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6pPr>
            <a:lvl7pPr marL="29718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7pPr>
            <a:lvl8pPr marL="34290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8pPr>
            <a:lvl9pPr marL="38862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9pPr>
          </a:lstStyle>
          <a:p>
            <a:r>
              <a:rPr lang="en-US" altLang="es-MX" sz="1100" dirty="0">
                <a:latin typeface="+mj-lt"/>
              </a:rPr>
              <a:t>Option 4</a:t>
            </a:r>
          </a:p>
        </p:txBody>
      </p:sp>
      <p:sp>
        <p:nvSpPr>
          <p:cNvPr id="73742" name="TextBox 223"/>
          <p:cNvSpPr txBox="1">
            <a:spLocks noChangeArrowheads="1"/>
          </p:cNvSpPr>
          <p:nvPr/>
        </p:nvSpPr>
        <p:spPr bwMode="auto">
          <a:xfrm>
            <a:off x="6457950" y="4889500"/>
            <a:ext cx="1406525" cy="2615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22" tIns="45711" rIns="91422" bIns="45711">
            <a:spAutoFit/>
          </a:bodyPr>
          <a:lstStyle>
            <a:lvl1pPr>
              <a:defRPr sz="3600">
                <a:solidFill>
                  <a:schemeClr val="tx1"/>
                </a:solidFill>
                <a:latin typeface="Lato Light" panose="020F0302020204030203" pitchFamily="34" charset="0"/>
                <a:ea typeface="MS PGothic" panose="020B0600070205080204" pitchFamily="34" charset="-128"/>
              </a:defRPr>
            </a:lvl1pPr>
            <a:lvl2pPr marL="742950" indent="-285750">
              <a:defRPr sz="3600">
                <a:solidFill>
                  <a:schemeClr val="tx1"/>
                </a:solidFill>
                <a:latin typeface="Lato Light" panose="020F0302020204030203" pitchFamily="34" charset="0"/>
                <a:ea typeface="MS PGothic" panose="020B0600070205080204" pitchFamily="34" charset="-128"/>
              </a:defRPr>
            </a:lvl2pPr>
            <a:lvl3pPr marL="1143000" indent="-228600">
              <a:defRPr sz="3600">
                <a:solidFill>
                  <a:schemeClr val="tx1"/>
                </a:solidFill>
                <a:latin typeface="Lato Light" panose="020F0302020204030203" pitchFamily="34" charset="0"/>
                <a:ea typeface="MS PGothic" panose="020B0600070205080204" pitchFamily="34" charset="-128"/>
              </a:defRPr>
            </a:lvl3pPr>
            <a:lvl4pPr marL="1600200" indent="-228600">
              <a:defRPr sz="3600">
                <a:solidFill>
                  <a:schemeClr val="tx1"/>
                </a:solidFill>
                <a:latin typeface="Lato Light" panose="020F0302020204030203" pitchFamily="34" charset="0"/>
                <a:ea typeface="MS PGothic" panose="020B0600070205080204" pitchFamily="34" charset="-128"/>
              </a:defRPr>
            </a:lvl4pPr>
            <a:lvl5pPr marL="2057400" indent="-228600">
              <a:defRPr sz="3600">
                <a:solidFill>
                  <a:schemeClr val="tx1"/>
                </a:solidFill>
                <a:latin typeface="Lato Light" panose="020F0302020204030203" pitchFamily="34" charset="0"/>
                <a:ea typeface="MS PGothic" panose="020B0600070205080204" pitchFamily="34" charset="-128"/>
              </a:defRPr>
            </a:lvl5pPr>
            <a:lvl6pPr marL="25146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6pPr>
            <a:lvl7pPr marL="29718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7pPr>
            <a:lvl8pPr marL="34290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8pPr>
            <a:lvl9pPr marL="38862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9pPr>
          </a:lstStyle>
          <a:p>
            <a:r>
              <a:rPr lang="en-US" altLang="es-MX" sz="1100" dirty="0">
                <a:latin typeface="+mj-lt"/>
              </a:rPr>
              <a:t>Option 5</a:t>
            </a:r>
          </a:p>
        </p:txBody>
      </p:sp>
      <p:grpSp>
        <p:nvGrpSpPr>
          <p:cNvPr id="225" name="Group 224"/>
          <p:cNvGrpSpPr/>
          <p:nvPr/>
        </p:nvGrpSpPr>
        <p:grpSpPr>
          <a:xfrm>
            <a:off x="882037" y="1288546"/>
            <a:ext cx="4693946" cy="5100692"/>
            <a:chOff x="360363" y="1196975"/>
            <a:chExt cx="7053262" cy="7664450"/>
          </a:xfrm>
          <a:solidFill>
            <a:schemeClr val="bg1">
              <a:lumMod val="75000"/>
            </a:schemeClr>
          </a:solidFill>
        </p:grpSpPr>
        <p:sp>
          <p:nvSpPr>
            <p:cNvPr id="226" name="Freeform 1"/>
            <p:cNvSpPr>
              <a:spLocks noChangeArrowheads="1"/>
            </p:cNvSpPr>
            <p:nvPr/>
          </p:nvSpPr>
          <p:spPr bwMode="auto">
            <a:xfrm>
              <a:off x="1274763" y="6921500"/>
              <a:ext cx="15875" cy="15875"/>
            </a:xfrm>
            <a:custGeom>
              <a:avLst/>
              <a:gdLst>
                <a:gd name="T0" fmla="*/ 20 w 42"/>
                <a:gd name="T1" fmla="*/ 0 h 43"/>
                <a:gd name="T2" fmla="*/ 20 w 42"/>
                <a:gd name="T3" fmla="*/ 0 h 43"/>
                <a:gd name="T4" fmla="*/ 0 w 42"/>
                <a:gd name="T5" fmla="*/ 0 h 43"/>
                <a:gd name="T6" fmla="*/ 0 w 42"/>
                <a:gd name="T7" fmla="*/ 21 h 43"/>
                <a:gd name="T8" fmla="*/ 0 w 42"/>
                <a:gd name="T9" fmla="*/ 21 h 43"/>
                <a:gd name="T10" fmla="*/ 20 w 42"/>
                <a:gd name="T11" fmla="*/ 42 h 43"/>
                <a:gd name="T12" fmla="*/ 20 w 42"/>
                <a:gd name="T13" fmla="*/ 21 h 43"/>
                <a:gd name="T14" fmla="*/ 20 w 42"/>
                <a:gd name="T15" fmla="*/ 0 h 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 h="43">
                  <a:moveTo>
                    <a:pt x="20" y="0"/>
                  </a:moveTo>
                  <a:lnTo>
                    <a:pt x="20" y="0"/>
                  </a:lnTo>
                  <a:cubicBezTo>
                    <a:pt x="20" y="0"/>
                    <a:pt x="20" y="0"/>
                    <a:pt x="0" y="0"/>
                  </a:cubicBezTo>
                  <a:cubicBezTo>
                    <a:pt x="0" y="0"/>
                    <a:pt x="0" y="0"/>
                    <a:pt x="0" y="21"/>
                  </a:cubicBezTo>
                  <a:lnTo>
                    <a:pt x="0" y="21"/>
                  </a:lnTo>
                  <a:lnTo>
                    <a:pt x="20" y="42"/>
                  </a:lnTo>
                  <a:lnTo>
                    <a:pt x="20" y="21"/>
                  </a:lnTo>
                  <a:cubicBezTo>
                    <a:pt x="41" y="21"/>
                    <a:pt x="20" y="0"/>
                    <a:pt x="20" y="0"/>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227" name="Freeform 2"/>
            <p:cNvSpPr>
              <a:spLocks noChangeArrowheads="1"/>
            </p:cNvSpPr>
            <p:nvPr/>
          </p:nvSpPr>
          <p:spPr bwMode="auto">
            <a:xfrm>
              <a:off x="1274763" y="6899275"/>
              <a:ext cx="7937" cy="15875"/>
            </a:xfrm>
            <a:custGeom>
              <a:avLst/>
              <a:gdLst>
                <a:gd name="T0" fmla="*/ 20 w 21"/>
                <a:gd name="T1" fmla="*/ 21 h 42"/>
                <a:gd name="T2" fmla="*/ 20 w 21"/>
                <a:gd name="T3" fmla="*/ 21 h 42"/>
                <a:gd name="T4" fmla="*/ 0 w 21"/>
                <a:gd name="T5" fmla="*/ 21 h 42"/>
                <a:gd name="T6" fmla="*/ 0 w 21"/>
                <a:gd name="T7" fmla="*/ 0 h 42"/>
                <a:gd name="T8" fmla="*/ 20 w 21"/>
                <a:gd name="T9" fmla="*/ 0 h 42"/>
                <a:gd name="T10" fmla="*/ 20 w 21"/>
                <a:gd name="T11" fmla="*/ 0 h 42"/>
                <a:gd name="T12" fmla="*/ 20 w 21"/>
                <a:gd name="T13" fmla="*/ 21 h 42"/>
              </a:gdLst>
              <a:ahLst/>
              <a:cxnLst>
                <a:cxn ang="0">
                  <a:pos x="T0" y="T1"/>
                </a:cxn>
                <a:cxn ang="0">
                  <a:pos x="T2" y="T3"/>
                </a:cxn>
                <a:cxn ang="0">
                  <a:pos x="T4" y="T5"/>
                </a:cxn>
                <a:cxn ang="0">
                  <a:pos x="T6" y="T7"/>
                </a:cxn>
                <a:cxn ang="0">
                  <a:pos x="T8" y="T9"/>
                </a:cxn>
                <a:cxn ang="0">
                  <a:pos x="T10" y="T11"/>
                </a:cxn>
                <a:cxn ang="0">
                  <a:pos x="T12" y="T13"/>
                </a:cxn>
              </a:cxnLst>
              <a:rect l="0" t="0" r="r" b="b"/>
              <a:pathLst>
                <a:path w="21" h="42">
                  <a:moveTo>
                    <a:pt x="20" y="21"/>
                  </a:moveTo>
                  <a:lnTo>
                    <a:pt x="20" y="21"/>
                  </a:lnTo>
                  <a:cubicBezTo>
                    <a:pt x="20" y="41"/>
                    <a:pt x="20" y="21"/>
                    <a:pt x="0" y="21"/>
                  </a:cubicBezTo>
                  <a:cubicBezTo>
                    <a:pt x="0" y="21"/>
                    <a:pt x="0" y="21"/>
                    <a:pt x="0" y="0"/>
                  </a:cubicBezTo>
                  <a:cubicBezTo>
                    <a:pt x="0" y="0"/>
                    <a:pt x="0" y="0"/>
                    <a:pt x="20" y="0"/>
                  </a:cubicBezTo>
                  <a:lnTo>
                    <a:pt x="20" y="0"/>
                  </a:lnTo>
                  <a:lnTo>
                    <a:pt x="20" y="21"/>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228" name="Freeform 3"/>
            <p:cNvSpPr>
              <a:spLocks noChangeArrowheads="1"/>
            </p:cNvSpPr>
            <p:nvPr/>
          </p:nvSpPr>
          <p:spPr bwMode="auto">
            <a:xfrm>
              <a:off x="1260475" y="6796088"/>
              <a:ext cx="7938" cy="15875"/>
            </a:xfrm>
            <a:custGeom>
              <a:avLst/>
              <a:gdLst>
                <a:gd name="T0" fmla="*/ 20 w 21"/>
                <a:gd name="T1" fmla="*/ 20 h 42"/>
                <a:gd name="T2" fmla="*/ 20 w 21"/>
                <a:gd name="T3" fmla="*/ 20 h 42"/>
                <a:gd name="T4" fmla="*/ 20 w 21"/>
                <a:gd name="T5" fmla="*/ 0 h 42"/>
                <a:gd name="T6" fmla="*/ 0 w 21"/>
                <a:gd name="T7" fmla="*/ 20 h 42"/>
                <a:gd name="T8" fmla="*/ 0 w 21"/>
                <a:gd name="T9" fmla="*/ 20 h 42"/>
                <a:gd name="T10" fmla="*/ 20 w 21"/>
                <a:gd name="T11" fmla="*/ 41 h 42"/>
                <a:gd name="T12" fmla="*/ 20 w 21"/>
                <a:gd name="T13" fmla="*/ 41 h 42"/>
                <a:gd name="T14" fmla="*/ 20 w 21"/>
                <a:gd name="T15" fmla="*/ 20 h 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42">
                  <a:moveTo>
                    <a:pt x="20" y="20"/>
                  </a:moveTo>
                  <a:lnTo>
                    <a:pt x="20" y="20"/>
                  </a:lnTo>
                  <a:cubicBezTo>
                    <a:pt x="20" y="20"/>
                    <a:pt x="20" y="20"/>
                    <a:pt x="20" y="0"/>
                  </a:cubicBezTo>
                  <a:cubicBezTo>
                    <a:pt x="20" y="0"/>
                    <a:pt x="20" y="20"/>
                    <a:pt x="0" y="20"/>
                  </a:cubicBezTo>
                  <a:lnTo>
                    <a:pt x="0" y="20"/>
                  </a:lnTo>
                  <a:cubicBezTo>
                    <a:pt x="0" y="41"/>
                    <a:pt x="20" y="41"/>
                    <a:pt x="20" y="41"/>
                  </a:cubicBezTo>
                  <a:lnTo>
                    <a:pt x="20" y="41"/>
                  </a:lnTo>
                  <a:lnTo>
                    <a:pt x="20" y="20"/>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229" name="Freeform 4"/>
            <p:cNvSpPr>
              <a:spLocks noChangeArrowheads="1"/>
            </p:cNvSpPr>
            <p:nvPr/>
          </p:nvSpPr>
          <p:spPr bwMode="auto">
            <a:xfrm>
              <a:off x="1252538" y="6737350"/>
              <a:ext cx="15875" cy="15875"/>
            </a:xfrm>
            <a:custGeom>
              <a:avLst/>
              <a:gdLst>
                <a:gd name="T0" fmla="*/ 0 w 42"/>
                <a:gd name="T1" fmla="*/ 0 h 42"/>
                <a:gd name="T2" fmla="*/ 0 w 42"/>
                <a:gd name="T3" fmla="*/ 0 h 42"/>
                <a:gd name="T4" fmla="*/ 0 w 42"/>
                <a:gd name="T5" fmla="*/ 21 h 42"/>
                <a:gd name="T6" fmla="*/ 0 w 42"/>
                <a:gd name="T7" fmla="*/ 21 h 42"/>
                <a:gd name="T8" fmla="*/ 21 w 42"/>
                <a:gd name="T9" fmla="*/ 41 h 42"/>
                <a:gd name="T10" fmla="*/ 21 w 42"/>
                <a:gd name="T11" fmla="*/ 21 h 42"/>
                <a:gd name="T12" fmla="*/ 21 w 42"/>
                <a:gd name="T13" fmla="*/ 0 h 42"/>
                <a:gd name="T14" fmla="*/ 21 w 42"/>
                <a:gd name="T15" fmla="*/ 0 h 42"/>
                <a:gd name="T16" fmla="*/ 0 w 42"/>
                <a:gd name="T17"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2" h="42">
                  <a:moveTo>
                    <a:pt x="0" y="0"/>
                  </a:moveTo>
                  <a:lnTo>
                    <a:pt x="0" y="0"/>
                  </a:lnTo>
                  <a:cubicBezTo>
                    <a:pt x="0" y="0"/>
                    <a:pt x="0" y="0"/>
                    <a:pt x="0" y="21"/>
                  </a:cubicBezTo>
                  <a:lnTo>
                    <a:pt x="0" y="21"/>
                  </a:lnTo>
                  <a:lnTo>
                    <a:pt x="21" y="41"/>
                  </a:lnTo>
                  <a:lnTo>
                    <a:pt x="21" y="21"/>
                  </a:lnTo>
                  <a:cubicBezTo>
                    <a:pt x="41" y="21"/>
                    <a:pt x="21" y="21"/>
                    <a:pt x="21" y="0"/>
                  </a:cubicBezTo>
                  <a:lnTo>
                    <a:pt x="21" y="0"/>
                  </a:lnTo>
                  <a:cubicBezTo>
                    <a:pt x="21" y="0"/>
                    <a:pt x="21" y="0"/>
                    <a:pt x="0" y="0"/>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230" name="Freeform 5"/>
            <p:cNvSpPr>
              <a:spLocks noChangeArrowheads="1"/>
            </p:cNvSpPr>
            <p:nvPr/>
          </p:nvSpPr>
          <p:spPr bwMode="auto">
            <a:xfrm>
              <a:off x="1252538" y="6773863"/>
              <a:ext cx="15875" cy="7937"/>
            </a:xfrm>
            <a:custGeom>
              <a:avLst/>
              <a:gdLst>
                <a:gd name="T0" fmla="*/ 21 w 42"/>
                <a:gd name="T1" fmla="*/ 21 h 22"/>
                <a:gd name="T2" fmla="*/ 21 w 42"/>
                <a:gd name="T3" fmla="*/ 21 h 22"/>
                <a:gd name="T4" fmla="*/ 41 w 42"/>
                <a:gd name="T5" fmla="*/ 0 h 22"/>
                <a:gd name="T6" fmla="*/ 21 w 42"/>
                <a:gd name="T7" fmla="*/ 0 h 22"/>
                <a:gd name="T8" fmla="*/ 0 w 42"/>
                <a:gd name="T9" fmla="*/ 0 h 22"/>
                <a:gd name="T10" fmla="*/ 0 w 42"/>
                <a:gd name="T11" fmla="*/ 21 h 22"/>
                <a:gd name="T12" fmla="*/ 21 w 42"/>
                <a:gd name="T13" fmla="*/ 21 h 22"/>
              </a:gdLst>
              <a:ahLst/>
              <a:cxnLst>
                <a:cxn ang="0">
                  <a:pos x="T0" y="T1"/>
                </a:cxn>
                <a:cxn ang="0">
                  <a:pos x="T2" y="T3"/>
                </a:cxn>
                <a:cxn ang="0">
                  <a:pos x="T4" y="T5"/>
                </a:cxn>
                <a:cxn ang="0">
                  <a:pos x="T6" y="T7"/>
                </a:cxn>
                <a:cxn ang="0">
                  <a:pos x="T8" y="T9"/>
                </a:cxn>
                <a:cxn ang="0">
                  <a:pos x="T10" y="T11"/>
                </a:cxn>
                <a:cxn ang="0">
                  <a:pos x="T12" y="T13"/>
                </a:cxn>
              </a:cxnLst>
              <a:rect l="0" t="0" r="r" b="b"/>
              <a:pathLst>
                <a:path w="42" h="22">
                  <a:moveTo>
                    <a:pt x="21" y="21"/>
                  </a:moveTo>
                  <a:lnTo>
                    <a:pt x="21" y="21"/>
                  </a:lnTo>
                  <a:lnTo>
                    <a:pt x="41" y="0"/>
                  </a:lnTo>
                  <a:lnTo>
                    <a:pt x="21" y="0"/>
                  </a:lnTo>
                  <a:lnTo>
                    <a:pt x="0" y="0"/>
                  </a:lnTo>
                  <a:lnTo>
                    <a:pt x="0" y="21"/>
                  </a:lnTo>
                  <a:lnTo>
                    <a:pt x="21" y="21"/>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231" name="Freeform 6"/>
            <p:cNvSpPr>
              <a:spLocks noChangeArrowheads="1"/>
            </p:cNvSpPr>
            <p:nvPr/>
          </p:nvSpPr>
          <p:spPr bwMode="auto">
            <a:xfrm>
              <a:off x="1274763" y="6508750"/>
              <a:ext cx="649287" cy="509588"/>
            </a:xfrm>
            <a:custGeom>
              <a:avLst/>
              <a:gdLst>
                <a:gd name="T0" fmla="*/ 1762 w 1804"/>
                <a:gd name="T1" fmla="*/ 451 h 1414"/>
                <a:gd name="T2" fmla="*/ 1782 w 1804"/>
                <a:gd name="T3" fmla="*/ 553 h 1414"/>
                <a:gd name="T4" fmla="*/ 1659 w 1804"/>
                <a:gd name="T5" fmla="*/ 635 h 1414"/>
                <a:gd name="T6" fmla="*/ 1639 w 1804"/>
                <a:gd name="T7" fmla="*/ 717 h 1414"/>
                <a:gd name="T8" fmla="*/ 1639 w 1804"/>
                <a:gd name="T9" fmla="*/ 779 h 1414"/>
                <a:gd name="T10" fmla="*/ 1598 w 1804"/>
                <a:gd name="T11" fmla="*/ 799 h 1414"/>
                <a:gd name="T12" fmla="*/ 1557 w 1804"/>
                <a:gd name="T13" fmla="*/ 819 h 1414"/>
                <a:gd name="T14" fmla="*/ 1516 w 1804"/>
                <a:gd name="T15" fmla="*/ 840 h 1414"/>
                <a:gd name="T16" fmla="*/ 1434 w 1804"/>
                <a:gd name="T17" fmla="*/ 881 h 1414"/>
                <a:gd name="T18" fmla="*/ 1290 w 1804"/>
                <a:gd name="T19" fmla="*/ 922 h 1414"/>
                <a:gd name="T20" fmla="*/ 1188 w 1804"/>
                <a:gd name="T21" fmla="*/ 983 h 1414"/>
                <a:gd name="T22" fmla="*/ 1126 w 1804"/>
                <a:gd name="T23" fmla="*/ 1025 h 1414"/>
                <a:gd name="T24" fmla="*/ 1024 w 1804"/>
                <a:gd name="T25" fmla="*/ 1107 h 1414"/>
                <a:gd name="T26" fmla="*/ 942 w 1804"/>
                <a:gd name="T27" fmla="*/ 1127 h 1414"/>
                <a:gd name="T28" fmla="*/ 860 w 1804"/>
                <a:gd name="T29" fmla="*/ 1147 h 1414"/>
                <a:gd name="T30" fmla="*/ 778 w 1804"/>
                <a:gd name="T31" fmla="*/ 1209 h 1414"/>
                <a:gd name="T32" fmla="*/ 717 w 1804"/>
                <a:gd name="T33" fmla="*/ 1229 h 1414"/>
                <a:gd name="T34" fmla="*/ 614 w 1804"/>
                <a:gd name="T35" fmla="*/ 1250 h 1414"/>
                <a:gd name="T36" fmla="*/ 532 w 1804"/>
                <a:gd name="T37" fmla="*/ 1271 h 1414"/>
                <a:gd name="T38" fmla="*/ 492 w 1804"/>
                <a:gd name="T39" fmla="*/ 1291 h 1414"/>
                <a:gd name="T40" fmla="*/ 430 w 1804"/>
                <a:gd name="T41" fmla="*/ 1353 h 1414"/>
                <a:gd name="T42" fmla="*/ 368 w 1804"/>
                <a:gd name="T43" fmla="*/ 1353 h 1414"/>
                <a:gd name="T44" fmla="*/ 307 w 1804"/>
                <a:gd name="T45" fmla="*/ 1353 h 1414"/>
                <a:gd name="T46" fmla="*/ 266 w 1804"/>
                <a:gd name="T47" fmla="*/ 1413 h 1414"/>
                <a:gd name="T48" fmla="*/ 225 w 1804"/>
                <a:gd name="T49" fmla="*/ 1393 h 1414"/>
                <a:gd name="T50" fmla="*/ 184 w 1804"/>
                <a:gd name="T51" fmla="*/ 1373 h 1414"/>
                <a:gd name="T52" fmla="*/ 143 w 1804"/>
                <a:gd name="T53" fmla="*/ 1373 h 1414"/>
                <a:gd name="T54" fmla="*/ 122 w 1804"/>
                <a:gd name="T55" fmla="*/ 1311 h 1414"/>
                <a:gd name="T56" fmla="*/ 102 w 1804"/>
                <a:gd name="T57" fmla="*/ 1250 h 1414"/>
                <a:gd name="T58" fmla="*/ 122 w 1804"/>
                <a:gd name="T59" fmla="*/ 1189 h 1414"/>
                <a:gd name="T60" fmla="*/ 102 w 1804"/>
                <a:gd name="T61" fmla="*/ 1127 h 1414"/>
                <a:gd name="T62" fmla="*/ 82 w 1804"/>
                <a:gd name="T63" fmla="*/ 1065 h 1414"/>
                <a:gd name="T64" fmla="*/ 41 w 1804"/>
                <a:gd name="T65" fmla="*/ 1004 h 1414"/>
                <a:gd name="T66" fmla="*/ 41 w 1804"/>
                <a:gd name="T67" fmla="*/ 922 h 1414"/>
                <a:gd name="T68" fmla="*/ 20 w 1804"/>
                <a:gd name="T69" fmla="*/ 861 h 1414"/>
                <a:gd name="T70" fmla="*/ 20 w 1804"/>
                <a:gd name="T71" fmla="*/ 840 h 1414"/>
                <a:gd name="T72" fmla="*/ 20 w 1804"/>
                <a:gd name="T73" fmla="*/ 799 h 1414"/>
                <a:gd name="T74" fmla="*/ 20 w 1804"/>
                <a:gd name="T75" fmla="*/ 737 h 1414"/>
                <a:gd name="T76" fmla="*/ 20 w 1804"/>
                <a:gd name="T77" fmla="*/ 635 h 1414"/>
                <a:gd name="T78" fmla="*/ 20 w 1804"/>
                <a:gd name="T79" fmla="*/ 615 h 1414"/>
                <a:gd name="T80" fmla="*/ 61 w 1804"/>
                <a:gd name="T81" fmla="*/ 574 h 1414"/>
                <a:gd name="T82" fmla="*/ 122 w 1804"/>
                <a:gd name="T83" fmla="*/ 574 h 1414"/>
                <a:gd name="T84" fmla="*/ 102 w 1804"/>
                <a:gd name="T85" fmla="*/ 512 h 1414"/>
                <a:gd name="T86" fmla="*/ 82 w 1804"/>
                <a:gd name="T87" fmla="*/ 471 h 1414"/>
                <a:gd name="T88" fmla="*/ 82 w 1804"/>
                <a:gd name="T89" fmla="*/ 410 h 1414"/>
                <a:gd name="T90" fmla="*/ 122 w 1804"/>
                <a:gd name="T91" fmla="*/ 369 h 1414"/>
                <a:gd name="T92" fmla="*/ 164 w 1804"/>
                <a:gd name="T93" fmla="*/ 348 h 1414"/>
                <a:gd name="T94" fmla="*/ 184 w 1804"/>
                <a:gd name="T95" fmla="*/ 389 h 1414"/>
                <a:gd name="T96" fmla="*/ 225 w 1804"/>
                <a:gd name="T97" fmla="*/ 410 h 1414"/>
                <a:gd name="T98" fmla="*/ 307 w 1804"/>
                <a:gd name="T99" fmla="*/ 410 h 1414"/>
                <a:gd name="T100" fmla="*/ 389 w 1804"/>
                <a:gd name="T101" fmla="*/ 430 h 1414"/>
                <a:gd name="T102" fmla="*/ 614 w 1804"/>
                <a:gd name="T103" fmla="*/ 512 h 1414"/>
                <a:gd name="T104" fmla="*/ 717 w 1804"/>
                <a:gd name="T105" fmla="*/ 635 h 1414"/>
                <a:gd name="T106" fmla="*/ 1086 w 1804"/>
                <a:gd name="T107" fmla="*/ 20 h 1414"/>
                <a:gd name="T108" fmla="*/ 1721 w 1804"/>
                <a:gd name="T109" fmla="*/ 369 h 1414"/>
                <a:gd name="T110" fmla="*/ 1741 w 1804"/>
                <a:gd name="T111" fmla="*/ 430 h 14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804" h="1414">
                  <a:moveTo>
                    <a:pt x="1762" y="451"/>
                  </a:moveTo>
                  <a:lnTo>
                    <a:pt x="1762" y="451"/>
                  </a:lnTo>
                  <a:cubicBezTo>
                    <a:pt x="1803" y="553"/>
                    <a:pt x="1803" y="553"/>
                    <a:pt x="1803" y="553"/>
                  </a:cubicBezTo>
                  <a:cubicBezTo>
                    <a:pt x="1803" y="553"/>
                    <a:pt x="1803" y="553"/>
                    <a:pt x="1782" y="553"/>
                  </a:cubicBezTo>
                  <a:cubicBezTo>
                    <a:pt x="1782" y="553"/>
                    <a:pt x="1741" y="574"/>
                    <a:pt x="1721" y="574"/>
                  </a:cubicBezTo>
                  <a:cubicBezTo>
                    <a:pt x="1721" y="594"/>
                    <a:pt x="1680" y="615"/>
                    <a:pt x="1659" y="635"/>
                  </a:cubicBezTo>
                  <a:cubicBezTo>
                    <a:pt x="1659" y="635"/>
                    <a:pt x="1639" y="656"/>
                    <a:pt x="1639" y="676"/>
                  </a:cubicBezTo>
                  <a:cubicBezTo>
                    <a:pt x="1639" y="676"/>
                    <a:pt x="1639" y="697"/>
                    <a:pt x="1639" y="717"/>
                  </a:cubicBezTo>
                  <a:lnTo>
                    <a:pt x="1659" y="737"/>
                  </a:lnTo>
                  <a:cubicBezTo>
                    <a:pt x="1639" y="758"/>
                    <a:pt x="1639" y="758"/>
                    <a:pt x="1639" y="779"/>
                  </a:cubicBezTo>
                  <a:cubicBezTo>
                    <a:pt x="1639" y="779"/>
                    <a:pt x="1618" y="779"/>
                    <a:pt x="1598" y="779"/>
                  </a:cubicBezTo>
                  <a:lnTo>
                    <a:pt x="1598" y="799"/>
                  </a:lnTo>
                  <a:cubicBezTo>
                    <a:pt x="1578" y="799"/>
                    <a:pt x="1578" y="819"/>
                    <a:pt x="1578" y="819"/>
                  </a:cubicBezTo>
                  <a:cubicBezTo>
                    <a:pt x="1557" y="819"/>
                    <a:pt x="1557" y="819"/>
                    <a:pt x="1557" y="819"/>
                  </a:cubicBezTo>
                  <a:cubicBezTo>
                    <a:pt x="1536" y="819"/>
                    <a:pt x="1536" y="840"/>
                    <a:pt x="1536" y="840"/>
                  </a:cubicBezTo>
                  <a:lnTo>
                    <a:pt x="1516" y="840"/>
                  </a:lnTo>
                  <a:lnTo>
                    <a:pt x="1496" y="861"/>
                  </a:lnTo>
                  <a:cubicBezTo>
                    <a:pt x="1475" y="861"/>
                    <a:pt x="1434" y="881"/>
                    <a:pt x="1434" y="881"/>
                  </a:cubicBezTo>
                  <a:cubicBezTo>
                    <a:pt x="1414" y="881"/>
                    <a:pt x="1372" y="901"/>
                    <a:pt x="1352" y="901"/>
                  </a:cubicBezTo>
                  <a:cubicBezTo>
                    <a:pt x="1332" y="922"/>
                    <a:pt x="1311" y="922"/>
                    <a:pt x="1290" y="922"/>
                  </a:cubicBezTo>
                  <a:cubicBezTo>
                    <a:pt x="1270" y="922"/>
                    <a:pt x="1250" y="943"/>
                    <a:pt x="1229" y="943"/>
                  </a:cubicBezTo>
                  <a:cubicBezTo>
                    <a:pt x="1229" y="963"/>
                    <a:pt x="1188" y="963"/>
                    <a:pt x="1188" y="983"/>
                  </a:cubicBezTo>
                  <a:cubicBezTo>
                    <a:pt x="1188" y="983"/>
                    <a:pt x="1168" y="983"/>
                    <a:pt x="1168" y="1004"/>
                  </a:cubicBezTo>
                  <a:cubicBezTo>
                    <a:pt x="1147" y="1004"/>
                    <a:pt x="1126" y="1025"/>
                    <a:pt x="1126" y="1025"/>
                  </a:cubicBezTo>
                  <a:cubicBezTo>
                    <a:pt x="1106" y="1025"/>
                    <a:pt x="1086" y="1065"/>
                    <a:pt x="1086" y="1065"/>
                  </a:cubicBezTo>
                  <a:cubicBezTo>
                    <a:pt x="1065" y="1086"/>
                    <a:pt x="1044" y="1107"/>
                    <a:pt x="1024" y="1107"/>
                  </a:cubicBezTo>
                  <a:cubicBezTo>
                    <a:pt x="1024" y="1127"/>
                    <a:pt x="1004" y="1127"/>
                    <a:pt x="983" y="1127"/>
                  </a:cubicBezTo>
                  <a:cubicBezTo>
                    <a:pt x="962" y="1127"/>
                    <a:pt x="942" y="1127"/>
                    <a:pt x="942" y="1127"/>
                  </a:cubicBezTo>
                  <a:cubicBezTo>
                    <a:pt x="942" y="1127"/>
                    <a:pt x="922" y="1127"/>
                    <a:pt x="901" y="1127"/>
                  </a:cubicBezTo>
                  <a:cubicBezTo>
                    <a:pt x="901" y="1127"/>
                    <a:pt x="880" y="1147"/>
                    <a:pt x="860" y="1147"/>
                  </a:cubicBezTo>
                  <a:cubicBezTo>
                    <a:pt x="860" y="1147"/>
                    <a:pt x="840" y="1168"/>
                    <a:pt x="820" y="1168"/>
                  </a:cubicBezTo>
                  <a:cubicBezTo>
                    <a:pt x="820" y="1168"/>
                    <a:pt x="799" y="1189"/>
                    <a:pt x="778" y="1209"/>
                  </a:cubicBezTo>
                  <a:lnTo>
                    <a:pt x="758" y="1209"/>
                  </a:lnTo>
                  <a:cubicBezTo>
                    <a:pt x="737" y="1229"/>
                    <a:pt x="717" y="1229"/>
                    <a:pt x="717" y="1229"/>
                  </a:cubicBezTo>
                  <a:cubicBezTo>
                    <a:pt x="696" y="1229"/>
                    <a:pt x="676" y="1229"/>
                    <a:pt x="656" y="1250"/>
                  </a:cubicBezTo>
                  <a:cubicBezTo>
                    <a:pt x="635" y="1250"/>
                    <a:pt x="614" y="1250"/>
                    <a:pt x="614" y="1250"/>
                  </a:cubicBezTo>
                  <a:cubicBezTo>
                    <a:pt x="594" y="1250"/>
                    <a:pt x="574" y="1250"/>
                    <a:pt x="553" y="1250"/>
                  </a:cubicBezTo>
                  <a:cubicBezTo>
                    <a:pt x="553" y="1250"/>
                    <a:pt x="532" y="1250"/>
                    <a:pt x="532" y="1271"/>
                  </a:cubicBezTo>
                  <a:cubicBezTo>
                    <a:pt x="512" y="1271"/>
                    <a:pt x="512" y="1271"/>
                    <a:pt x="512" y="1271"/>
                  </a:cubicBezTo>
                  <a:cubicBezTo>
                    <a:pt x="512" y="1291"/>
                    <a:pt x="492" y="1291"/>
                    <a:pt x="492" y="1291"/>
                  </a:cubicBezTo>
                  <a:cubicBezTo>
                    <a:pt x="471" y="1311"/>
                    <a:pt x="471" y="1311"/>
                    <a:pt x="450" y="1311"/>
                  </a:cubicBezTo>
                  <a:cubicBezTo>
                    <a:pt x="450" y="1332"/>
                    <a:pt x="450" y="1353"/>
                    <a:pt x="430" y="1353"/>
                  </a:cubicBezTo>
                  <a:lnTo>
                    <a:pt x="410" y="1373"/>
                  </a:lnTo>
                  <a:cubicBezTo>
                    <a:pt x="389" y="1373"/>
                    <a:pt x="368" y="1353"/>
                    <a:pt x="368" y="1353"/>
                  </a:cubicBezTo>
                  <a:lnTo>
                    <a:pt x="348" y="1353"/>
                  </a:lnTo>
                  <a:cubicBezTo>
                    <a:pt x="328" y="1353"/>
                    <a:pt x="328" y="1353"/>
                    <a:pt x="307" y="1353"/>
                  </a:cubicBezTo>
                  <a:cubicBezTo>
                    <a:pt x="307" y="1373"/>
                    <a:pt x="307" y="1373"/>
                    <a:pt x="286" y="1393"/>
                  </a:cubicBezTo>
                  <a:cubicBezTo>
                    <a:pt x="286" y="1393"/>
                    <a:pt x="266" y="1393"/>
                    <a:pt x="266" y="1413"/>
                  </a:cubicBezTo>
                  <a:lnTo>
                    <a:pt x="246" y="1413"/>
                  </a:lnTo>
                  <a:cubicBezTo>
                    <a:pt x="246" y="1413"/>
                    <a:pt x="246" y="1393"/>
                    <a:pt x="225" y="1393"/>
                  </a:cubicBezTo>
                  <a:cubicBezTo>
                    <a:pt x="225" y="1393"/>
                    <a:pt x="225" y="1373"/>
                    <a:pt x="204" y="1373"/>
                  </a:cubicBezTo>
                  <a:cubicBezTo>
                    <a:pt x="204" y="1373"/>
                    <a:pt x="204" y="1373"/>
                    <a:pt x="184" y="1373"/>
                  </a:cubicBezTo>
                  <a:cubicBezTo>
                    <a:pt x="184" y="1373"/>
                    <a:pt x="164" y="1373"/>
                    <a:pt x="143" y="1373"/>
                  </a:cubicBezTo>
                  <a:lnTo>
                    <a:pt x="143" y="1373"/>
                  </a:lnTo>
                  <a:cubicBezTo>
                    <a:pt x="122" y="1353"/>
                    <a:pt x="122" y="1353"/>
                    <a:pt x="122" y="1332"/>
                  </a:cubicBezTo>
                  <a:cubicBezTo>
                    <a:pt x="122" y="1332"/>
                    <a:pt x="122" y="1332"/>
                    <a:pt x="122" y="1311"/>
                  </a:cubicBezTo>
                  <a:lnTo>
                    <a:pt x="102" y="1291"/>
                  </a:lnTo>
                  <a:cubicBezTo>
                    <a:pt x="102" y="1271"/>
                    <a:pt x="102" y="1250"/>
                    <a:pt x="102" y="1250"/>
                  </a:cubicBezTo>
                  <a:cubicBezTo>
                    <a:pt x="102" y="1229"/>
                    <a:pt x="102" y="1229"/>
                    <a:pt x="102" y="1229"/>
                  </a:cubicBezTo>
                  <a:cubicBezTo>
                    <a:pt x="102" y="1209"/>
                    <a:pt x="122" y="1189"/>
                    <a:pt x="122" y="1189"/>
                  </a:cubicBezTo>
                  <a:cubicBezTo>
                    <a:pt x="122" y="1168"/>
                    <a:pt x="122" y="1168"/>
                    <a:pt x="102" y="1147"/>
                  </a:cubicBezTo>
                  <a:lnTo>
                    <a:pt x="102" y="1127"/>
                  </a:lnTo>
                  <a:lnTo>
                    <a:pt x="82" y="1107"/>
                  </a:lnTo>
                  <a:cubicBezTo>
                    <a:pt x="82" y="1086"/>
                    <a:pt x="82" y="1086"/>
                    <a:pt x="82" y="1065"/>
                  </a:cubicBezTo>
                  <a:lnTo>
                    <a:pt x="61" y="1045"/>
                  </a:lnTo>
                  <a:cubicBezTo>
                    <a:pt x="61" y="1025"/>
                    <a:pt x="41" y="1004"/>
                    <a:pt x="41" y="1004"/>
                  </a:cubicBezTo>
                  <a:cubicBezTo>
                    <a:pt x="41" y="983"/>
                    <a:pt x="41" y="963"/>
                    <a:pt x="41" y="963"/>
                  </a:cubicBezTo>
                  <a:cubicBezTo>
                    <a:pt x="41" y="943"/>
                    <a:pt x="41" y="943"/>
                    <a:pt x="41" y="922"/>
                  </a:cubicBezTo>
                  <a:cubicBezTo>
                    <a:pt x="41" y="922"/>
                    <a:pt x="41" y="901"/>
                    <a:pt x="41" y="881"/>
                  </a:cubicBezTo>
                  <a:cubicBezTo>
                    <a:pt x="41" y="881"/>
                    <a:pt x="20" y="881"/>
                    <a:pt x="20" y="861"/>
                  </a:cubicBezTo>
                  <a:lnTo>
                    <a:pt x="0" y="840"/>
                  </a:lnTo>
                  <a:lnTo>
                    <a:pt x="20" y="840"/>
                  </a:lnTo>
                  <a:lnTo>
                    <a:pt x="20" y="840"/>
                  </a:lnTo>
                  <a:cubicBezTo>
                    <a:pt x="41" y="819"/>
                    <a:pt x="20" y="799"/>
                    <a:pt x="20" y="799"/>
                  </a:cubicBezTo>
                  <a:lnTo>
                    <a:pt x="20" y="779"/>
                  </a:lnTo>
                  <a:cubicBezTo>
                    <a:pt x="20" y="758"/>
                    <a:pt x="20" y="737"/>
                    <a:pt x="20" y="737"/>
                  </a:cubicBezTo>
                  <a:cubicBezTo>
                    <a:pt x="20" y="717"/>
                    <a:pt x="20" y="697"/>
                    <a:pt x="20" y="697"/>
                  </a:cubicBezTo>
                  <a:cubicBezTo>
                    <a:pt x="20" y="676"/>
                    <a:pt x="20" y="656"/>
                    <a:pt x="20" y="635"/>
                  </a:cubicBezTo>
                  <a:lnTo>
                    <a:pt x="20" y="635"/>
                  </a:lnTo>
                  <a:lnTo>
                    <a:pt x="20" y="615"/>
                  </a:lnTo>
                  <a:cubicBezTo>
                    <a:pt x="41" y="615"/>
                    <a:pt x="41" y="594"/>
                    <a:pt x="41" y="574"/>
                  </a:cubicBezTo>
                  <a:cubicBezTo>
                    <a:pt x="41" y="574"/>
                    <a:pt x="41" y="574"/>
                    <a:pt x="61" y="574"/>
                  </a:cubicBezTo>
                  <a:lnTo>
                    <a:pt x="82" y="574"/>
                  </a:lnTo>
                  <a:cubicBezTo>
                    <a:pt x="102" y="574"/>
                    <a:pt x="122" y="574"/>
                    <a:pt x="122" y="574"/>
                  </a:cubicBezTo>
                  <a:lnTo>
                    <a:pt x="122" y="553"/>
                  </a:lnTo>
                  <a:cubicBezTo>
                    <a:pt x="122" y="533"/>
                    <a:pt x="122" y="512"/>
                    <a:pt x="102" y="512"/>
                  </a:cubicBezTo>
                  <a:lnTo>
                    <a:pt x="82" y="512"/>
                  </a:lnTo>
                  <a:cubicBezTo>
                    <a:pt x="82" y="492"/>
                    <a:pt x="82" y="492"/>
                    <a:pt x="82" y="471"/>
                  </a:cubicBezTo>
                  <a:cubicBezTo>
                    <a:pt x="61" y="471"/>
                    <a:pt x="82" y="451"/>
                    <a:pt x="82" y="451"/>
                  </a:cubicBezTo>
                  <a:cubicBezTo>
                    <a:pt x="82" y="430"/>
                    <a:pt x="82" y="410"/>
                    <a:pt x="82" y="410"/>
                  </a:cubicBezTo>
                  <a:cubicBezTo>
                    <a:pt x="82" y="410"/>
                    <a:pt x="102" y="410"/>
                    <a:pt x="102" y="389"/>
                  </a:cubicBezTo>
                  <a:cubicBezTo>
                    <a:pt x="102" y="389"/>
                    <a:pt x="122" y="389"/>
                    <a:pt x="122" y="369"/>
                  </a:cubicBezTo>
                  <a:cubicBezTo>
                    <a:pt x="122" y="369"/>
                    <a:pt x="122" y="348"/>
                    <a:pt x="143" y="348"/>
                  </a:cubicBezTo>
                  <a:lnTo>
                    <a:pt x="164" y="348"/>
                  </a:lnTo>
                  <a:cubicBezTo>
                    <a:pt x="164" y="348"/>
                    <a:pt x="164" y="348"/>
                    <a:pt x="184" y="348"/>
                  </a:cubicBezTo>
                  <a:cubicBezTo>
                    <a:pt x="184" y="369"/>
                    <a:pt x="184" y="369"/>
                    <a:pt x="184" y="389"/>
                  </a:cubicBezTo>
                  <a:lnTo>
                    <a:pt x="204" y="389"/>
                  </a:lnTo>
                  <a:cubicBezTo>
                    <a:pt x="204" y="389"/>
                    <a:pt x="204" y="410"/>
                    <a:pt x="225" y="410"/>
                  </a:cubicBezTo>
                  <a:lnTo>
                    <a:pt x="246" y="410"/>
                  </a:lnTo>
                  <a:cubicBezTo>
                    <a:pt x="266" y="410"/>
                    <a:pt x="307" y="410"/>
                    <a:pt x="307" y="410"/>
                  </a:cubicBezTo>
                  <a:cubicBezTo>
                    <a:pt x="328" y="410"/>
                    <a:pt x="348" y="410"/>
                    <a:pt x="368" y="410"/>
                  </a:cubicBezTo>
                  <a:cubicBezTo>
                    <a:pt x="368" y="430"/>
                    <a:pt x="389" y="430"/>
                    <a:pt x="389" y="430"/>
                  </a:cubicBezTo>
                  <a:cubicBezTo>
                    <a:pt x="410" y="430"/>
                    <a:pt x="450" y="451"/>
                    <a:pt x="492" y="451"/>
                  </a:cubicBezTo>
                  <a:cubicBezTo>
                    <a:pt x="512" y="471"/>
                    <a:pt x="594" y="492"/>
                    <a:pt x="614" y="512"/>
                  </a:cubicBezTo>
                  <a:cubicBezTo>
                    <a:pt x="635" y="533"/>
                    <a:pt x="676" y="553"/>
                    <a:pt x="696" y="574"/>
                  </a:cubicBezTo>
                  <a:cubicBezTo>
                    <a:pt x="717" y="574"/>
                    <a:pt x="717" y="615"/>
                    <a:pt x="717" y="635"/>
                  </a:cubicBezTo>
                  <a:cubicBezTo>
                    <a:pt x="717" y="656"/>
                    <a:pt x="758" y="697"/>
                    <a:pt x="758" y="697"/>
                  </a:cubicBezTo>
                  <a:cubicBezTo>
                    <a:pt x="1086" y="20"/>
                    <a:pt x="1086" y="20"/>
                    <a:pt x="1086" y="20"/>
                  </a:cubicBezTo>
                  <a:cubicBezTo>
                    <a:pt x="1598" y="0"/>
                    <a:pt x="1598" y="0"/>
                    <a:pt x="1598" y="0"/>
                  </a:cubicBezTo>
                  <a:cubicBezTo>
                    <a:pt x="1721" y="369"/>
                    <a:pt x="1721" y="369"/>
                    <a:pt x="1721" y="369"/>
                  </a:cubicBezTo>
                  <a:lnTo>
                    <a:pt x="1721" y="389"/>
                  </a:lnTo>
                  <a:cubicBezTo>
                    <a:pt x="1721" y="410"/>
                    <a:pt x="1741" y="430"/>
                    <a:pt x="1741" y="430"/>
                  </a:cubicBezTo>
                  <a:lnTo>
                    <a:pt x="1762" y="451"/>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232" name="Freeform 7"/>
            <p:cNvSpPr>
              <a:spLocks noChangeArrowheads="1"/>
            </p:cNvSpPr>
            <p:nvPr/>
          </p:nvSpPr>
          <p:spPr bwMode="auto">
            <a:xfrm>
              <a:off x="781050" y="5527675"/>
              <a:ext cx="30163" cy="44450"/>
            </a:xfrm>
            <a:custGeom>
              <a:avLst/>
              <a:gdLst>
                <a:gd name="T0" fmla="*/ 82 w 83"/>
                <a:gd name="T1" fmla="*/ 61 h 123"/>
                <a:gd name="T2" fmla="*/ 82 w 83"/>
                <a:gd name="T3" fmla="*/ 61 h 123"/>
                <a:gd name="T4" fmla="*/ 82 w 83"/>
                <a:gd name="T5" fmla="*/ 102 h 123"/>
                <a:gd name="T6" fmla="*/ 82 w 83"/>
                <a:gd name="T7" fmla="*/ 122 h 123"/>
                <a:gd name="T8" fmla="*/ 61 w 83"/>
                <a:gd name="T9" fmla="*/ 122 h 123"/>
                <a:gd name="T10" fmla="*/ 40 w 83"/>
                <a:gd name="T11" fmla="*/ 122 h 123"/>
                <a:gd name="T12" fmla="*/ 40 w 83"/>
                <a:gd name="T13" fmla="*/ 122 h 123"/>
                <a:gd name="T14" fmla="*/ 20 w 83"/>
                <a:gd name="T15" fmla="*/ 102 h 123"/>
                <a:gd name="T16" fmla="*/ 0 w 83"/>
                <a:gd name="T17" fmla="*/ 82 h 123"/>
                <a:gd name="T18" fmla="*/ 20 w 83"/>
                <a:gd name="T19" fmla="*/ 82 h 123"/>
                <a:gd name="T20" fmla="*/ 61 w 83"/>
                <a:gd name="T21" fmla="*/ 20 h 123"/>
                <a:gd name="T22" fmla="*/ 61 w 83"/>
                <a:gd name="T23" fmla="*/ 0 h 123"/>
                <a:gd name="T24" fmla="*/ 82 w 83"/>
                <a:gd name="T25" fmla="*/ 0 h 123"/>
                <a:gd name="T26" fmla="*/ 82 w 83"/>
                <a:gd name="T27" fmla="*/ 20 h 123"/>
                <a:gd name="T28" fmla="*/ 82 w 83"/>
                <a:gd name="T29" fmla="*/ 40 h 123"/>
                <a:gd name="T30" fmla="*/ 82 w 83"/>
                <a:gd name="T31" fmla="*/ 61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3" h="123">
                  <a:moveTo>
                    <a:pt x="82" y="61"/>
                  </a:moveTo>
                  <a:lnTo>
                    <a:pt x="82" y="61"/>
                  </a:lnTo>
                  <a:cubicBezTo>
                    <a:pt x="82" y="82"/>
                    <a:pt x="82" y="102"/>
                    <a:pt x="82" y="102"/>
                  </a:cubicBezTo>
                  <a:lnTo>
                    <a:pt x="82" y="122"/>
                  </a:lnTo>
                  <a:cubicBezTo>
                    <a:pt x="61" y="122"/>
                    <a:pt x="61" y="122"/>
                    <a:pt x="61" y="122"/>
                  </a:cubicBezTo>
                  <a:lnTo>
                    <a:pt x="40" y="122"/>
                  </a:lnTo>
                  <a:lnTo>
                    <a:pt x="40" y="122"/>
                  </a:lnTo>
                  <a:lnTo>
                    <a:pt x="20" y="102"/>
                  </a:lnTo>
                  <a:cubicBezTo>
                    <a:pt x="20" y="102"/>
                    <a:pt x="20" y="102"/>
                    <a:pt x="0" y="82"/>
                  </a:cubicBezTo>
                  <a:cubicBezTo>
                    <a:pt x="20" y="82"/>
                    <a:pt x="20" y="82"/>
                    <a:pt x="20" y="82"/>
                  </a:cubicBezTo>
                  <a:cubicBezTo>
                    <a:pt x="20" y="82"/>
                    <a:pt x="40" y="40"/>
                    <a:pt x="61" y="20"/>
                  </a:cubicBezTo>
                  <a:lnTo>
                    <a:pt x="61" y="0"/>
                  </a:lnTo>
                  <a:lnTo>
                    <a:pt x="82" y="0"/>
                  </a:lnTo>
                  <a:cubicBezTo>
                    <a:pt x="82" y="20"/>
                    <a:pt x="82" y="20"/>
                    <a:pt x="82" y="20"/>
                  </a:cubicBezTo>
                  <a:cubicBezTo>
                    <a:pt x="82" y="40"/>
                    <a:pt x="82" y="40"/>
                    <a:pt x="82" y="40"/>
                  </a:cubicBezTo>
                  <a:cubicBezTo>
                    <a:pt x="82" y="61"/>
                    <a:pt x="82" y="61"/>
                    <a:pt x="82" y="61"/>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233" name="Freeform 8"/>
            <p:cNvSpPr>
              <a:spLocks noChangeArrowheads="1"/>
            </p:cNvSpPr>
            <p:nvPr/>
          </p:nvSpPr>
          <p:spPr bwMode="auto">
            <a:xfrm>
              <a:off x="831850" y="5505450"/>
              <a:ext cx="38100" cy="80963"/>
            </a:xfrm>
            <a:custGeom>
              <a:avLst/>
              <a:gdLst>
                <a:gd name="T0" fmla="*/ 82 w 104"/>
                <a:gd name="T1" fmla="*/ 205 h 227"/>
                <a:gd name="T2" fmla="*/ 82 w 104"/>
                <a:gd name="T3" fmla="*/ 205 h 227"/>
                <a:gd name="T4" fmla="*/ 82 w 104"/>
                <a:gd name="T5" fmla="*/ 205 h 227"/>
                <a:gd name="T6" fmla="*/ 61 w 104"/>
                <a:gd name="T7" fmla="*/ 205 h 227"/>
                <a:gd name="T8" fmla="*/ 41 w 104"/>
                <a:gd name="T9" fmla="*/ 205 h 227"/>
                <a:gd name="T10" fmla="*/ 21 w 104"/>
                <a:gd name="T11" fmla="*/ 226 h 227"/>
                <a:gd name="T12" fmla="*/ 21 w 104"/>
                <a:gd name="T13" fmla="*/ 205 h 227"/>
                <a:gd name="T14" fmla="*/ 0 w 104"/>
                <a:gd name="T15" fmla="*/ 205 h 227"/>
                <a:gd name="T16" fmla="*/ 0 w 104"/>
                <a:gd name="T17" fmla="*/ 184 h 227"/>
                <a:gd name="T18" fmla="*/ 0 w 104"/>
                <a:gd name="T19" fmla="*/ 164 h 227"/>
                <a:gd name="T20" fmla="*/ 0 w 104"/>
                <a:gd name="T21" fmla="*/ 144 h 227"/>
                <a:gd name="T22" fmla="*/ 21 w 104"/>
                <a:gd name="T23" fmla="*/ 144 h 227"/>
                <a:gd name="T24" fmla="*/ 21 w 104"/>
                <a:gd name="T25" fmla="*/ 123 h 227"/>
                <a:gd name="T26" fmla="*/ 41 w 104"/>
                <a:gd name="T27" fmla="*/ 82 h 227"/>
                <a:gd name="T28" fmla="*/ 41 w 104"/>
                <a:gd name="T29" fmla="*/ 82 h 227"/>
                <a:gd name="T30" fmla="*/ 41 w 104"/>
                <a:gd name="T31" fmla="*/ 42 h 227"/>
                <a:gd name="T32" fmla="*/ 61 w 104"/>
                <a:gd name="T33" fmla="*/ 21 h 227"/>
                <a:gd name="T34" fmla="*/ 61 w 104"/>
                <a:gd name="T35" fmla="*/ 0 h 227"/>
                <a:gd name="T36" fmla="*/ 82 w 104"/>
                <a:gd name="T37" fmla="*/ 0 h 227"/>
                <a:gd name="T38" fmla="*/ 103 w 104"/>
                <a:gd name="T39" fmla="*/ 0 h 227"/>
                <a:gd name="T40" fmla="*/ 82 w 104"/>
                <a:gd name="T41" fmla="*/ 21 h 227"/>
                <a:gd name="T42" fmla="*/ 103 w 104"/>
                <a:gd name="T43" fmla="*/ 62 h 227"/>
                <a:gd name="T44" fmla="*/ 103 w 104"/>
                <a:gd name="T45" fmla="*/ 123 h 227"/>
                <a:gd name="T46" fmla="*/ 82 w 104"/>
                <a:gd name="T47" fmla="*/ 164 h 227"/>
                <a:gd name="T48" fmla="*/ 82 w 104"/>
                <a:gd name="T49" fmla="*/ 205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4" h="227">
                  <a:moveTo>
                    <a:pt x="82" y="205"/>
                  </a:moveTo>
                  <a:lnTo>
                    <a:pt x="82" y="205"/>
                  </a:lnTo>
                  <a:lnTo>
                    <a:pt x="82" y="205"/>
                  </a:lnTo>
                  <a:cubicBezTo>
                    <a:pt x="61" y="205"/>
                    <a:pt x="61" y="205"/>
                    <a:pt x="61" y="205"/>
                  </a:cubicBezTo>
                  <a:lnTo>
                    <a:pt x="41" y="205"/>
                  </a:lnTo>
                  <a:cubicBezTo>
                    <a:pt x="41" y="226"/>
                    <a:pt x="21" y="226"/>
                    <a:pt x="21" y="226"/>
                  </a:cubicBezTo>
                  <a:lnTo>
                    <a:pt x="21" y="205"/>
                  </a:lnTo>
                  <a:cubicBezTo>
                    <a:pt x="21" y="205"/>
                    <a:pt x="21" y="205"/>
                    <a:pt x="0" y="205"/>
                  </a:cubicBezTo>
                  <a:lnTo>
                    <a:pt x="0" y="184"/>
                  </a:lnTo>
                  <a:cubicBezTo>
                    <a:pt x="0" y="184"/>
                    <a:pt x="0" y="184"/>
                    <a:pt x="0" y="164"/>
                  </a:cubicBezTo>
                  <a:cubicBezTo>
                    <a:pt x="0" y="164"/>
                    <a:pt x="0" y="164"/>
                    <a:pt x="0" y="144"/>
                  </a:cubicBezTo>
                  <a:lnTo>
                    <a:pt x="21" y="144"/>
                  </a:lnTo>
                  <a:cubicBezTo>
                    <a:pt x="21" y="123"/>
                    <a:pt x="21" y="123"/>
                    <a:pt x="21" y="123"/>
                  </a:cubicBezTo>
                  <a:cubicBezTo>
                    <a:pt x="21" y="102"/>
                    <a:pt x="21" y="102"/>
                    <a:pt x="41" y="82"/>
                  </a:cubicBezTo>
                  <a:lnTo>
                    <a:pt x="41" y="82"/>
                  </a:lnTo>
                  <a:cubicBezTo>
                    <a:pt x="41" y="62"/>
                    <a:pt x="41" y="62"/>
                    <a:pt x="41" y="42"/>
                  </a:cubicBezTo>
                  <a:cubicBezTo>
                    <a:pt x="41" y="42"/>
                    <a:pt x="41" y="21"/>
                    <a:pt x="61" y="21"/>
                  </a:cubicBezTo>
                  <a:lnTo>
                    <a:pt x="61" y="0"/>
                  </a:lnTo>
                  <a:lnTo>
                    <a:pt x="82" y="0"/>
                  </a:lnTo>
                  <a:cubicBezTo>
                    <a:pt x="82" y="0"/>
                    <a:pt x="82" y="0"/>
                    <a:pt x="103" y="0"/>
                  </a:cubicBezTo>
                  <a:cubicBezTo>
                    <a:pt x="103" y="0"/>
                    <a:pt x="82" y="0"/>
                    <a:pt x="82" y="21"/>
                  </a:cubicBezTo>
                  <a:lnTo>
                    <a:pt x="103" y="62"/>
                  </a:lnTo>
                  <a:cubicBezTo>
                    <a:pt x="103" y="82"/>
                    <a:pt x="103" y="102"/>
                    <a:pt x="103" y="123"/>
                  </a:cubicBezTo>
                  <a:cubicBezTo>
                    <a:pt x="103" y="123"/>
                    <a:pt x="82" y="144"/>
                    <a:pt x="82" y="164"/>
                  </a:cubicBezTo>
                  <a:cubicBezTo>
                    <a:pt x="82" y="164"/>
                    <a:pt x="82" y="184"/>
                    <a:pt x="82" y="205"/>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234" name="Freeform 9"/>
            <p:cNvSpPr>
              <a:spLocks noChangeArrowheads="1"/>
            </p:cNvSpPr>
            <p:nvPr/>
          </p:nvSpPr>
          <p:spPr bwMode="auto">
            <a:xfrm>
              <a:off x="795338" y="5416550"/>
              <a:ext cx="74612" cy="303213"/>
            </a:xfrm>
            <a:custGeom>
              <a:avLst/>
              <a:gdLst>
                <a:gd name="T0" fmla="*/ 206 w 207"/>
                <a:gd name="T1" fmla="*/ 62 h 841"/>
                <a:gd name="T2" fmla="*/ 206 w 207"/>
                <a:gd name="T3" fmla="*/ 164 h 841"/>
                <a:gd name="T4" fmla="*/ 206 w 207"/>
                <a:gd name="T5" fmla="*/ 246 h 841"/>
                <a:gd name="T6" fmla="*/ 164 w 207"/>
                <a:gd name="T7" fmla="*/ 246 h 841"/>
                <a:gd name="T8" fmla="*/ 144 w 207"/>
                <a:gd name="T9" fmla="*/ 288 h 841"/>
                <a:gd name="T10" fmla="*/ 144 w 207"/>
                <a:gd name="T11" fmla="*/ 328 h 841"/>
                <a:gd name="T12" fmla="*/ 124 w 207"/>
                <a:gd name="T13" fmla="*/ 390 h 841"/>
                <a:gd name="T14" fmla="*/ 103 w 207"/>
                <a:gd name="T15" fmla="*/ 410 h 841"/>
                <a:gd name="T16" fmla="*/ 103 w 207"/>
                <a:gd name="T17" fmla="*/ 451 h 841"/>
                <a:gd name="T18" fmla="*/ 124 w 207"/>
                <a:gd name="T19" fmla="*/ 472 h 841"/>
                <a:gd name="T20" fmla="*/ 164 w 207"/>
                <a:gd name="T21" fmla="*/ 451 h 841"/>
                <a:gd name="T22" fmla="*/ 185 w 207"/>
                <a:gd name="T23" fmla="*/ 472 h 841"/>
                <a:gd name="T24" fmla="*/ 185 w 207"/>
                <a:gd name="T25" fmla="*/ 533 h 841"/>
                <a:gd name="T26" fmla="*/ 164 w 207"/>
                <a:gd name="T27" fmla="*/ 574 h 841"/>
                <a:gd name="T28" fmla="*/ 144 w 207"/>
                <a:gd name="T29" fmla="*/ 615 h 841"/>
                <a:gd name="T30" fmla="*/ 124 w 207"/>
                <a:gd name="T31" fmla="*/ 636 h 841"/>
                <a:gd name="T32" fmla="*/ 124 w 207"/>
                <a:gd name="T33" fmla="*/ 676 h 841"/>
                <a:gd name="T34" fmla="*/ 124 w 207"/>
                <a:gd name="T35" fmla="*/ 718 h 841"/>
                <a:gd name="T36" fmla="*/ 124 w 207"/>
                <a:gd name="T37" fmla="*/ 779 h 841"/>
                <a:gd name="T38" fmla="*/ 103 w 207"/>
                <a:gd name="T39" fmla="*/ 820 h 841"/>
                <a:gd name="T40" fmla="*/ 82 w 207"/>
                <a:gd name="T41" fmla="*/ 840 h 841"/>
                <a:gd name="T42" fmla="*/ 62 w 207"/>
                <a:gd name="T43" fmla="*/ 840 h 841"/>
                <a:gd name="T44" fmla="*/ 62 w 207"/>
                <a:gd name="T45" fmla="*/ 779 h 841"/>
                <a:gd name="T46" fmla="*/ 42 w 207"/>
                <a:gd name="T47" fmla="*/ 718 h 841"/>
                <a:gd name="T48" fmla="*/ 62 w 207"/>
                <a:gd name="T49" fmla="*/ 656 h 841"/>
                <a:gd name="T50" fmla="*/ 42 w 207"/>
                <a:gd name="T51" fmla="*/ 615 h 841"/>
                <a:gd name="T52" fmla="*/ 42 w 207"/>
                <a:gd name="T53" fmla="*/ 574 h 841"/>
                <a:gd name="T54" fmla="*/ 21 w 207"/>
                <a:gd name="T55" fmla="*/ 512 h 841"/>
                <a:gd name="T56" fmla="*/ 0 w 207"/>
                <a:gd name="T57" fmla="*/ 451 h 841"/>
                <a:gd name="T58" fmla="*/ 21 w 207"/>
                <a:gd name="T59" fmla="*/ 430 h 841"/>
                <a:gd name="T60" fmla="*/ 42 w 207"/>
                <a:gd name="T61" fmla="*/ 410 h 841"/>
                <a:gd name="T62" fmla="*/ 42 w 207"/>
                <a:gd name="T63" fmla="*/ 348 h 841"/>
                <a:gd name="T64" fmla="*/ 42 w 207"/>
                <a:gd name="T65" fmla="*/ 308 h 841"/>
                <a:gd name="T66" fmla="*/ 42 w 207"/>
                <a:gd name="T67" fmla="*/ 267 h 841"/>
                <a:gd name="T68" fmla="*/ 82 w 207"/>
                <a:gd name="T69" fmla="*/ 144 h 841"/>
                <a:gd name="T70" fmla="*/ 103 w 207"/>
                <a:gd name="T71" fmla="*/ 0 h 841"/>
                <a:gd name="T72" fmla="*/ 144 w 207"/>
                <a:gd name="T73" fmla="*/ 42 h 841"/>
                <a:gd name="T74" fmla="*/ 185 w 207"/>
                <a:gd name="T75" fmla="*/ 21 h 841"/>
                <a:gd name="T76" fmla="*/ 206 w 207"/>
                <a:gd name="T77" fmla="*/ 62 h 8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07" h="841">
                  <a:moveTo>
                    <a:pt x="206" y="62"/>
                  </a:moveTo>
                  <a:lnTo>
                    <a:pt x="206" y="62"/>
                  </a:lnTo>
                  <a:lnTo>
                    <a:pt x="206" y="103"/>
                  </a:lnTo>
                  <a:cubicBezTo>
                    <a:pt x="206" y="124"/>
                    <a:pt x="206" y="144"/>
                    <a:pt x="206" y="164"/>
                  </a:cubicBezTo>
                  <a:cubicBezTo>
                    <a:pt x="206" y="164"/>
                    <a:pt x="206" y="206"/>
                    <a:pt x="206" y="226"/>
                  </a:cubicBezTo>
                  <a:cubicBezTo>
                    <a:pt x="206" y="226"/>
                    <a:pt x="206" y="226"/>
                    <a:pt x="206" y="246"/>
                  </a:cubicBezTo>
                  <a:cubicBezTo>
                    <a:pt x="185" y="246"/>
                    <a:pt x="185" y="246"/>
                    <a:pt x="185" y="246"/>
                  </a:cubicBezTo>
                  <a:lnTo>
                    <a:pt x="164" y="246"/>
                  </a:lnTo>
                  <a:lnTo>
                    <a:pt x="164" y="267"/>
                  </a:lnTo>
                  <a:cubicBezTo>
                    <a:pt x="144" y="267"/>
                    <a:pt x="144" y="288"/>
                    <a:pt x="144" y="288"/>
                  </a:cubicBezTo>
                  <a:cubicBezTo>
                    <a:pt x="144" y="308"/>
                    <a:pt x="144" y="308"/>
                    <a:pt x="144" y="328"/>
                  </a:cubicBezTo>
                  <a:lnTo>
                    <a:pt x="144" y="328"/>
                  </a:lnTo>
                  <a:cubicBezTo>
                    <a:pt x="124" y="348"/>
                    <a:pt x="124" y="348"/>
                    <a:pt x="124" y="369"/>
                  </a:cubicBezTo>
                  <a:cubicBezTo>
                    <a:pt x="124" y="369"/>
                    <a:pt x="124" y="369"/>
                    <a:pt x="124" y="390"/>
                  </a:cubicBezTo>
                  <a:lnTo>
                    <a:pt x="103" y="390"/>
                  </a:lnTo>
                  <a:cubicBezTo>
                    <a:pt x="103" y="410"/>
                    <a:pt x="103" y="410"/>
                    <a:pt x="103" y="410"/>
                  </a:cubicBezTo>
                  <a:cubicBezTo>
                    <a:pt x="103" y="430"/>
                    <a:pt x="103" y="430"/>
                    <a:pt x="103" y="430"/>
                  </a:cubicBezTo>
                  <a:lnTo>
                    <a:pt x="103" y="451"/>
                  </a:lnTo>
                  <a:cubicBezTo>
                    <a:pt x="124" y="451"/>
                    <a:pt x="124" y="451"/>
                    <a:pt x="124" y="451"/>
                  </a:cubicBezTo>
                  <a:lnTo>
                    <a:pt x="124" y="472"/>
                  </a:lnTo>
                  <a:cubicBezTo>
                    <a:pt x="124" y="472"/>
                    <a:pt x="144" y="472"/>
                    <a:pt x="144" y="451"/>
                  </a:cubicBezTo>
                  <a:lnTo>
                    <a:pt x="164" y="451"/>
                  </a:lnTo>
                  <a:cubicBezTo>
                    <a:pt x="164" y="451"/>
                    <a:pt x="164" y="451"/>
                    <a:pt x="185" y="451"/>
                  </a:cubicBezTo>
                  <a:lnTo>
                    <a:pt x="185" y="472"/>
                  </a:lnTo>
                  <a:cubicBezTo>
                    <a:pt x="185" y="492"/>
                    <a:pt x="185" y="492"/>
                    <a:pt x="185" y="512"/>
                  </a:cubicBezTo>
                  <a:lnTo>
                    <a:pt x="185" y="533"/>
                  </a:lnTo>
                  <a:lnTo>
                    <a:pt x="164" y="554"/>
                  </a:lnTo>
                  <a:lnTo>
                    <a:pt x="164" y="574"/>
                  </a:lnTo>
                  <a:lnTo>
                    <a:pt x="144" y="574"/>
                  </a:lnTo>
                  <a:cubicBezTo>
                    <a:pt x="144" y="594"/>
                    <a:pt x="144" y="594"/>
                    <a:pt x="144" y="615"/>
                  </a:cubicBezTo>
                  <a:cubicBezTo>
                    <a:pt x="144" y="615"/>
                    <a:pt x="144" y="615"/>
                    <a:pt x="124" y="636"/>
                  </a:cubicBezTo>
                  <a:lnTo>
                    <a:pt x="124" y="636"/>
                  </a:lnTo>
                  <a:lnTo>
                    <a:pt x="124" y="656"/>
                  </a:lnTo>
                  <a:cubicBezTo>
                    <a:pt x="103" y="656"/>
                    <a:pt x="124" y="676"/>
                    <a:pt x="124" y="676"/>
                  </a:cubicBezTo>
                  <a:lnTo>
                    <a:pt x="124" y="697"/>
                  </a:lnTo>
                  <a:lnTo>
                    <a:pt x="124" y="718"/>
                  </a:lnTo>
                  <a:cubicBezTo>
                    <a:pt x="124" y="738"/>
                    <a:pt x="124" y="738"/>
                    <a:pt x="124" y="758"/>
                  </a:cubicBezTo>
                  <a:lnTo>
                    <a:pt x="124" y="779"/>
                  </a:lnTo>
                  <a:lnTo>
                    <a:pt x="124" y="800"/>
                  </a:lnTo>
                  <a:cubicBezTo>
                    <a:pt x="103" y="820"/>
                    <a:pt x="103" y="820"/>
                    <a:pt x="103" y="820"/>
                  </a:cubicBezTo>
                  <a:cubicBezTo>
                    <a:pt x="82" y="820"/>
                    <a:pt x="82" y="840"/>
                    <a:pt x="82" y="840"/>
                  </a:cubicBezTo>
                  <a:lnTo>
                    <a:pt x="82" y="840"/>
                  </a:lnTo>
                  <a:lnTo>
                    <a:pt x="82" y="840"/>
                  </a:lnTo>
                  <a:lnTo>
                    <a:pt x="62" y="840"/>
                  </a:lnTo>
                  <a:cubicBezTo>
                    <a:pt x="62" y="820"/>
                    <a:pt x="62" y="820"/>
                    <a:pt x="62" y="820"/>
                  </a:cubicBezTo>
                  <a:cubicBezTo>
                    <a:pt x="62" y="800"/>
                    <a:pt x="62" y="779"/>
                    <a:pt x="62" y="779"/>
                  </a:cubicBezTo>
                  <a:cubicBezTo>
                    <a:pt x="62" y="758"/>
                    <a:pt x="62" y="758"/>
                    <a:pt x="62" y="738"/>
                  </a:cubicBezTo>
                  <a:lnTo>
                    <a:pt x="42" y="718"/>
                  </a:lnTo>
                  <a:lnTo>
                    <a:pt x="42" y="697"/>
                  </a:lnTo>
                  <a:cubicBezTo>
                    <a:pt x="42" y="676"/>
                    <a:pt x="62" y="676"/>
                    <a:pt x="62" y="656"/>
                  </a:cubicBezTo>
                  <a:lnTo>
                    <a:pt x="62" y="636"/>
                  </a:lnTo>
                  <a:cubicBezTo>
                    <a:pt x="62" y="636"/>
                    <a:pt x="62" y="615"/>
                    <a:pt x="42" y="615"/>
                  </a:cubicBezTo>
                  <a:lnTo>
                    <a:pt x="42" y="594"/>
                  </a:lnTo>
                  <a:lnTo>
                    <a:pt x="42" y="574"/>
                  </a:lnTo>
                  <a:cubicBezTo>
                    <a:pt x="42" y="574"/>
                    <a:pt x="21" y="554"/>
                    <a:pt x="21" y="533"/>
                  </a:cubicBezTo>
                  <a:lnTo>
                    <a:pt x="21" y="512"/>
                  </a:lnTo>
                  <a:cubicBezTo>
                    <a:pt x="21" y="512"/>
                    <a:pt x="21" y="492"/>
                    <a:pt x="21" y="472"/>
                  </a:cubicBezTo>
                  <a:cubicBezTo>
                    <a:pt x="0" y="472"/>
                    <a:pt x="0" y="451"/>
                    <a:pt x="0" y="451"/>
                  </a:cubicBezTo>
                  <a:cubicBezTo>
                    <a:pt x="0" y="451"/>
                    <a:pt x="0" y="451"/>
                    <a:pt x="0" y="430"/>
                  </a:cubicBezTo>
                  <a:lnTo>
                    <a:pt x="21" y="430"/>
                  </a:lnTo>
                  <a:cubicBezTo>
                    <a:pt x="21" y="430"/>
                    <a:pt x="21" y="430"/>
                    <a:pt x="42" y="430"/>
                  </a:cubicBezTo>
                  <a:lnTo>
                    <a:pt x="42" y="410"/>
                  </a:lnTo>
                  <a:cubicBezTo>
                    <a:pt x="42" y="410"/>
                    <a:pt x="42" y="390"/>
                    <a:pt x="42" y="369"/>
                  </a:cubicBezTo>
                  <a:cubicBezTo>
                    <a:pt x="42" y="369"/>
                    <a:pt x="42" y="369"/>
                    <a:pt x="42" y="348"/>
                  </a:cubicBezTo>
                  <a:cubicBezTo>
                    <a:pt x="42" y="348"/>
                    <a:pt x="42" y="348"/>
                    <a:pt x="42" y="328"/>
                  </a:cubicBezTo>
                  <a:cubicBezTo>
                    <a:pt x="42" y="328"/>
                    <a:pt x="42" y="328"/>
                    <a:pt x="42" y="308"/>
                  </a:cubicBezTo>
                  <a:lnTo>
                    <a:pt x="21" y="308"/>
                  </a:lnTo>
                  <a:cubicBezTo>
                    <a:pt x="42" y="288"/>
                    <a:pt x="42" y="288"/>
                    <a:pt x="42" y="267"/>
                  </a:cubicBezTo>
                  <a:cubicBezTo>
                    <a:pt x="42" y="246"/>
                    <a:pt x="42" y="226"/>
                    <a:pt x="62" y="206"/>
                  </a:cubicBezTo>
                  <a:cubicBezTo>
                    <a:pt x="62" y="185"/>
                    <a:pt x="62" y="144"/>
                    <a:pt x="82" y="144"/>
                  </a:cubicBezTo>
                  <a:cubicBezTo>
                    <a:pt x="82" y="124"/>
                    <a:pt x="82" y="82"/>
                    <a:pt x="82" y="82"/>
                  </a:cubicBezTo>
                  <a:cubicBezTo>
                    <a:pt x="103" y="62"/>
                    <a:pt x="103" y="21"/>
                    <a:pt x="103" y="0"/>
                  </a:cubicBezTo>
                  <a:cubicBezTo>
                    <a:pt x="103" y="21"/>
                    <a:pt x="124" y="21"/>
                    <a:pt x="124" y="21"/>
                  </a:cubicBezTo>
                  <a:cubicBezTo>
                    <a:pt x="124" y="21"/>
                    <a:pt x="124" y="42"/>
                    <a:pt x="144" y="42"/>
                  </a:cubicBezTo>
                  <a:lnTo>
                    <a:pt x="164" y="42"/>
                  </a:lnTo>
                  <a:cubicBezTo>
                    <a:pt x="185" y="42"/>
                    <a:pt x="185" y="42"/>
                    <a:pt x="185" y="21"/>
                  </a:cubicBezTo>
                  <a:cubicBezTo>
                    <a:pt x="185" y="21"/>
                    <a:pt x="185" y="21"/>
                    <a:pt x="206" y="21"/>
                  </a:cubicBezTo>
                  <a:cubicBezTo>
                    <a:pt x="206" y="42"/>
                    <a:pt x="206" y="42"/>
                    <a:pt x="206" y="62"/>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235" name="Freeform 10"/>
            <p:cNvSpPr>
              <a:spLocks noChangeArrowheads="1"/>
            </p:cNvSpPr>
            <p:nvPr/>
          </p:nvSpPr>
          <p:spPr bwMode="auto">
            <a:xfrm>
              <a:off x="1393825" y="4878388"/>
              <a:ext cx="119063" cy="80962"/>
            </a:xfrm>
            <a:custGeom>
              <a:avLst/>
              <a:gdLst>
                <a:gd name="T0" fmla="*/ 20 w 329"/>
                <a:gd name="T1" fmla="*/ 61 h 226"/>
                <a:gd name="T2" fmla="*/ 20 w 329"/>
                <a:gd name="T3" fmla="*/ 61 h 226"/>
                <a:gd name="T4" fmla="*/ 20 w 329"/>
                <a:gd name="T5" fmla="*/ 40 h 226"/>
                <a:gd name="T6" fmla="*/ 0 w 329"/>
                <a:gd name="T7" fmla="*/ 40 h 226"/>
                <a:gd name="T8" fmla="*/ 20 w 329"/>
                <a:gd name="T9" fmla="*/ 40 h 226"/>
                <a:gd name="T10" fmla="*/ 40 w 329"/>
                <a:gd name="T11" fmla="*/ 0 h 226"/>
                <a:gd name="T12" fmla="*/ 61 w 329"/>
                <a:gd name="T13" fmla="*/ 20 h 226"/>
                <a:gd name="T14" fmla="*/ 102 w 329"/>
                <a:gd name="T15" fmla="*/ 0 h 226"/>
                <a:gd name="T16" fmla="*/ 143 w 329"/>
                <a:gd name="T17" fmla="*/ 20 h 226"/>
                <a:gd name="T18" fmla="*/ 164 w 329"/>
                <a:gd name="T19" fmla="*/ 40 h 226"/>
                <a:gd name="T20" fmla="*/ 184 w 329"/>
                <a:gd name="T21" fmla="*/ 61 h 226"/>
                <a:gd name="T22" fmla="*/ 204 w 329"/>
                <a:gd name="T23" fmla="*/ 102 h 226"/>
                <a:gd name="T24" fmla="*/ 225 w 329"/>
                <a:gd name="T25" fmla="*/ 102 h 226"/>
                <a:gd name="T26" fmla="*/ 266 w 329"/>
                <a:gd name="T27" fmla="*/ 102 h 226"/>
                <a:gd name="T28" fmla="*/ 307 w 329"/>
                <a:gd name="T29" fmla="*/ 122 h 226"/>
                <a:gd name="T30" fmla="*/ 328 w 329"/>
                <a:gd name="T31" fmla="*/ 143 h 226"/>
                <a:gd name="T32" fmla="*/ 307 w 329"/>
                <a:gd name="T33" fmla="*/ 164 h 226"/>
                <a:gd name="T34" fmla="*/ 286 w 329"/>
                <a:gd name="T35" fmla="*/ 184 h 226"/>
                <a:gd name="T36" fmla="*/ 286 w 329"/>
                <a:gd name="T37" fmla="*/ 184 h 226"/>
                <a:gd name="T38" fmla="*/ 286 w 329"/>
                <a:gd name="T39" fmla="*/ 204 h 226"/>
                <a:gd name="T40" fmla="*/ 266 w 329"/>
                <a:gd name="T41" fmla="*/ 225 h 226"/>
                <a:gd name="T42" fmla="*/ 246 w 329"/>
                <a:gd name="T43" fmla="*/ 225 h 226"/>
                <a:gd name="T44" fmla="*/ 225 w 329"/>
                <a:gd name="T45" fmla="*/ 204 h 226"/>
                <a:gd name="T46" fmla="*/ 204 w 329"/>
                <a:gd name="T47" fmla="*/ 164 h 226"/>
                <a:gd name="T48" fmla="*/ 164 w 329"/>
                <a:gd name="T49" fmla="*/ 164 h 226"/>
                <a:gd name="T50" fmla="*/ 122 w 329"/>
                <a:gd name="T51" fmla="*/ 143 h 226"/>
                <a:gd name="T52" fmla="*/ 102 w 329"/>
                <a:gd name="T53" fmla="*/ 122 h 226"/>
                <a:gd name="T54" fmla="*/ 61 w 329"/>
                <a:gd name="T55" fmla="*/ 122 h 226"/>
                <a:gd name="T56" fmla="*/ 20 w 329"/>
                <a:gd name="T57" fmla="*/ 82 h 226"/>
                <a:gd name="T58" fmla="*/ 20 w 329"/>
                <a:gd name="T59" fmla="*/ 61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29" h="226">
                  <a:moveTo>
                    <a:pt x="20" y="61"/>
                  </a:moveTo>
                  <a:lnTo>
                    <a:pt x="20" y="61"/>
                  </a:lnTo>
                  <a:cubicBezTo>
                    <a:pt x="20" y="61"/>
                    <a:pt x="20" y="61"/>
                    <a:pt x="20" y="40"/>
                  </a:cubicBezTo>
                  <a:lnTo>
                    <a:pt x="0" y="40"/>
                  </a:lnTo>
                  <a:lnTo>
                    <a:pt x="20" y="40"/>
                  </a:lnTo>
                  <a:cubicBezTo>
                    <a:pt x="20" y="20"/>
                    <a:pt x="40" y="0"/>
                    <a:pt x="40" y="0"/>
                  </a:cubicBezTo>
                  <a:lnTo>
                    <a:pt x="61" y="20"/>
                  </a:lnTo>
                  <a:cubicBezTo>
                    <a:pt x="82" y="20"/>
                    <a:pt x="82" y="0"/>
                    <a:pt x="102" y="0"/>
                  </a:cubicBezTo>
                  <a:cubicBezTo>
                    <a:pt x="102" y="0"/>
                    <a:pt x="122" y="20"/>
                    <a:pt x="143" y="20"/>
                  </a:cubicBezTo>
                  <a:cubicBezTo>
                    <a:pt x="143" y="20"/>
                    <a:pt x="143" y="40"/>
                    <a:pt x="164" y="40"/>
                  </a:cubicBezTo>
                  <a:cubicBezTo>
                    <a:pt x="164" y="61"/>
                    <a:pt x="164" y="61"/>
                    <a:pt x="184" y="61"/>
                  </a:cubicBezTo>
                  <a:cubicBezTo>
                    <a:pt x="184" y="82"/>
                    <a:pt x="204" y="82"/>
                    <a:pt x="204" y="102"/>
                  </a:cubicBezTo>
                  <a:lnTo>
                    <a:pt x="225" y="102"/>
                  </a:lnTo>
                  <a:cubicBezTo>
                    <a:pt x="246" y="102"/>
                    <a:pt x="266" y="102"/>
                    <a:pt x="266" y="102"/>
                  </a:cubicBezTo>
                  <a:cubicBezTo>
                    <a:pt x="286" y="102"/>
                    <a:pt x="307" y="102"/>
                    <a:pt x="307" y="122"/>
                  </a:cubicBezTo>
                  <a:cubicBezTo>
                    <a:pt x="307" y="122"/>
                    <a:pt x="328" y="122"/>
                    <a:pt x="328" y="143"/>
                  </a:cubicBezTo>
                  <a:cubicBezTo>
                    <a:pt x="328" y="143"/>
                    <a:pt x="328" y="164"/>
                    <a:pt x="307" y="164"/>
                  </a:cubicBezTo>
                  <a:cubicBezTo>
                    <a:pt x="307" y="184"/>
                    <a:pt x="286" y="164"/>
                    <a:pt x="286" y="184"/>
                  </a:cubicBezTo>
                  <a:lnTo>
                    <a:pt x="286" y="184"/>
                  </a:lnTo>
                  <a:lnTo>
                    <a:pt x="286" y="204"/>
                  </a:lnTo>
                  <a:cubicBezTo>
                    <a:pt x="266" y="204"/>
                    <a:pt x="266" y="204"/>
                    <a:pt x="266" y="225"/>
                  </a:cubicBezTo>
                  <a:lnTo>
                    <a:pt x="246" y="225"/>
                  </a:lnTo>
                  <a:cubicBezTo>
                    <a:pt x="225" y="225"/>
                    <a:pt x="225" y="204"/>
                    <a:pt x="225" y="204"/>
                  </a:cubicBezTo>
                  <a:cubicBezTo>
                    <a:pt x="225" y="184"/>
                    <a:pt x="204" y="164"/>
                    <a:pt x="204" y="164"/>
                  </a:cubicBezTo>
                  <a:cubicBezTo>
                    <a:pt x="184" y="164"/>
                    <a:pt x="164" y="164"/>
                    <a:pt x="164" y="164"/>
                  </a:cubicBezTo>
                  <a:cubicBezTo>
                    <a:pt x="143" y="164"/>
                    <a:pt x="122" y="164"/>
                    <a:pt x="122" y="143"/>
                  </a:cubicBezTo>
                  <a:cubicBezTo>
                    <a:pt x="122" y="143"/>
                    <a:pt x="102" y="143"/>
                    <a:pt x="102" y="122"/>
                  </a:cubicBezTo>
                  <a:cubicBezTo>
                    <a:pt x="82" y="122"/>
                    <a:pt x="82" y="122"/>
                    <a:pt x="61" y="122"/>
                  </a:cubicBezTo>
                  <a:cubicBezTo>
                    <a:pt x="61" y="122"/>
                    <a:pt x="40" y="102"/>
                    <a:pt x="20" y="82"/>
                  </a:cubicBezTo>
                  <a:lnTo>
                    <a:pt x="20" y="61"/>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236" name="Freeform 11"/>
            <p:cNvSpPr>
              <a:spLocks noChangeArrowheads="1"/>
            </p:cNvSpPr>
            <p:nvPr/>
          </p:nvSpPr>
          <p:spPr bwMode="auto">
            <a:xfrm>
              <a:off x="1444625" y="4738688"/>
              <a:ext cx="258763" cy="266700"/>
            </a:xfrm>
            <a:custGeom>
              <a:avLst/>
              <a:gdLst>
                <a:gd name="T0" fmla="*/ 697 w 718"/>
                <a:gd name="T1" fmla="*/ 328 h 739"/>
                <a:gd name="T2" fmla="*/ 676 w 718"/>
                <a:gd name="T3" fmla="*/ 348 h 739"/>
                <a:gd name="T4" fmla="*/ 635 w 718"/>
                <a:gd name="T5" fmla="*/ 328 h 739"/>
                <a:gd name="T6" fmla="*/ 594 w 718"/>
                <a:gd name="T7" fmla="*/ 348 h 739"/>
                <a:gd name="T8" fmla="*/ 573 w 718"/>
                <a:gd name="T9" fmla="*/ 430 h 739"/>
                <a:gd name="T10" fmla="*/ 533 w 718"/>
                <a:gd name="T11" fmla="*/ 492 h 739"/>
                <a:gd name="T12" fmla="*/ 553 w 718"/>
                <a:gd name="T13" fmla="*/ 533 h 739"/>
                <a:gd name="T14" fmla="*/ 553 w 718"/>
                <a:gd name="T15" fmla="*/ 594 h 739"/>
                <a:gd name="T16" fmla="*/ 533 w 718"/>
                <a:gd name="T17" fmla="*/ 594 h 739"/>
                <a:gd name="T18" fmla="*/ 491 w 718"/>
                <a:gd name="T19" fmla="*/ 574 h 739"/>
                <a:gd name="T20" fmla="*/ 491 w 718"/>
                <a:gd name="T21" fmla="*/ 636 h 739"/>
                <a:gd name="T22" fmla="*/ 512 w 718"/>
                <a:gd name="T23" fmla="*/ 738 h 739"/>
                <a:gd name="T24" fmla="*/ 471 w 718"/>
                <a:gd name="T25" fmla="*/ 738 h 739"/>
                <a:gd name="T26" fmla="*/ 389 w 718"/>
                <a:gd name="T27" fmla="*/ 697 h 739"/>
                <a:gd name="T28" fmla="*/ 369 w 718"/>
                <a:gd name="T29" fmla="*/ 636 h 739"/>
                <a:gd name="T30" fmla="*/ 369 w 718"/>
                <a:gd name="T31" fmla="*/ 554 h 739"/>
                <a:gd name="T32" fmla="*/ 369 w 718"/>
                <a:gd name="T33" fmla="*/ 472 h 739"/>
                <a:gd name="T34" fmla="*/ 307 w 718"/>
                <a:gd name="T35" fmla="*/ 492 h 739"/>
                <a:gd name="T36" fmla="*/ 266 w 718"/>
                <a:gd name="T37" fmla="*/ 554 h 739"/>
                <a:gd name="T38" fmla="*/ 246 w 718"/>
                <a:gd name="T39" fmla="*/ 533 h 739"/>
                <a:gd name="T40" fmla="*/ 185 w 718"/>
                <a:gd name="T41" fmla="*/ 451 h 739"/>
                <a:gd name="T42" fmla="*/ 61 w 718"/>
                <a:gd name="T43" fmla="*/ 410 h 739"/>
                <a:gd name="T44" fmla="*/ 0 w 718"/>
                <a:gd name="T45" fmla="*/ 348 h 739"/>
                <a:gd name="T46" fmla="*/ 41 w 718"/>
                <a:gd name="T47" fmla="*/ 287 h 739"/>
                <a:gd name="T48" fmla="*/ 41 w 718"/>
                <a:gd name="T49" fmla="*/ 226 h 739"/>
                <a:gd name="T50" fmla="*/ 61 w 718"/>
                <a:gd name="T51" fmla="*/ 184 h 739"/>
                <a:gd name="T52" fmla="*/ 82 w 718"/>
                <a:gd name="T53" fmla="*/ 144 h 739"/>
                <a:gd name="T54" fmla="*/ 143 w 718"/>
                <a:gd name="T55" fmla="*/ 144 h 739"/>
                <a:gd name="T56" fmla="*/ 143 w 718"/>
                <a:gd name="T57" fmla="*/ 62 h 739"/>
                <a:gd name="T58" fmla="*/ 185 w 718"/>
                <a:gd name="T59" fmla="*/ 21 h 739"/>
                <a:gd name="T60" fmla="*/ 185 w 718"/>
                <a:gd name="T61" fmla="*/ 0 h 739"/>
                <a:gd name="T62" fmla="*/ 246 w 718"/>
                <a:gd name="T63" fmla="*/ 42 h 739"/>
                <a:gd name="T64" fmla="*/ 287 w 718"/>
                <a:gd name="T65" fmla="*/ 103 h 739"/>
                <a:gd name="T66" fmla="*/ 349 w 718"/>
                <a:gd name="T67" fmla="*/ 103 h 739"/>
                <a:gd name="T68" fmla="*/ 389 w 718"/>
                <a:gd name="T69" fmla="*/ 42 h 739"/>
                <a:gd name="T70" fmla="*/ 451 w 718"/>
                <a:gd name="T71" fmla="*/ 21 h 739"/>
                <a:gd name="T72" fmla="*/ 471 w 718"/>
                <a:gd name="T73" fmla="*/ 21 h 739"/>
                <a:gd name="T74" fmla="*/ 512 w 718"/>
                <a:gd name="T75" fmla="*/ 124 h 739"/>
                <a:gd name="T76" fmla="*/ 533 w 718"/>
                <a:gd name="T77" fmla="*/ 205 h 739"/>
                <a:gd name="T78" fmla="*/ 594 w 718"/>
                <a:gd name="T79" fmla="*/ 246 h 739"/>
                <a:gd name="T80" fmla="*/ 676 w 718"/>
                <a:gd name="T81" fmla="*/ 246 h 739"/>
                <a:gd name="T82" fmla="*/ 697 w 718"/>
                <a:gd name="T83" fmla="*/ 328 h 7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18" h="739">
                  <a:moveTo>
                    <a:pt x="697" y="328"/>
                  </a:moveTo>
                  <a:lnTo>
                    <a:pt x="697" y="328"/>
                  </a:lnTo>
                  <a:cubicBezTo>
                    <a:pt x="697" y="328"/>
                    <a:pt x="717" y="348"/>
                    <a:pt x="697" y="348"/>
                  </a:cubicBezTo>
                  <a:cubicBezTo>
                    <a:pt x="697" y="348"/>
                    <a:pt x="697" y="348"/>
                    <a:pt x="676" y="348"/>
                  </a:cubicBezTo>
                  <a:cubicBezTo>
                    <a:pt x="676" y="348"/>
                    <a:pt x="676" y="328"/>
                    <a:pt x="655" y="328"/>
                  </a:cubicBezTo>
                  <a:cubicBezTo>
                    <a:pt x="655" y="328"/>
                    <a:pt x="655" y="328"/>
                    <a:pt x="635" y="328"/>
                  </a:cubicBezTo>
                  <a:lnTo>
                    <a:pt x="615" y="328"/>
                  </a:lnTo>
                  <a:cubicBezTo>
                    <a:pt x="594" y="328"/>
                    <a:pt x="594" y="348"/>
                    <a:pt x="594" y="348"/>
                  </a:cubicBezTo>
                  <a:cubicBezTo>
                    <a:pt x="594" y="369"/>
                    <a:pt x="573" y="390"/>
                    <a:pt x="573" y="390"/>
                  </a:cubicBezTo>
                  <a:cubicBezTo>
                    <a:pt x="573" y="410"/>
                    <a:pt x="573" y="410"/>
                    <a:pt x="573" y="430"/>
                  </a:cubicBezTo>
                  <a:cubicBezTo>
                    <a:pt x="553" y="430"/>
                    <a:pt x="553" y="451"/>
                    <a:pt x="533" y="472"/>
                  </a:cubicBezTo>
                  <a:lnTo>
                    <a:pt x="533" y="492"/>
                  </a:lnTo>
                  <a:cubicBezTo>
                    <a:pt x="533" y="512"/>
                    <a:pt x="533" y="512"/>
                    <a:pt x="533" y="512"/>
                  </a:cubicBezTo>
                  <a:cubicBezTo>
                    <a:pt x="553" y="512"/>
                    <a:pt x="553" y="512"/>
                    <a:pt x="553" y="533"/>
                  </a:cubicBezTo>
                  <a:cubicBezTo>
                    <a:pt x="573" y="533"/>
                    <a:pt x="553" y="554"/>
                    <a:pt x="553" y="554"/>
                  </a:cubicBezTo>
                  <a:cubicBezTo>
                    <a:pt x="553" y="574"/>
                    <a:pt x="553" y="594"/>
                    <a:pt x="553" y="594"/>
                  </a:cubicBezTo>
                  <a:cubicBezTo>
                    <a:pt x="533" y="594"/>
                    <a:pt x="533" y="615"/>
                    <a:pt x="533" y="615"/>
                  </a:cubicBezTo>
                  <a:lnTo>
                    <a:pt x="533" y="594"/>
                  </a:lnTo>
                  <a:lnTo>
                    <a:pt x="533" y="574"/>
                  </a:lnTo>
                  <a:cubicBezTo>
                    <a:pt x="512" y="574"/>
                    <a:pt x="512" y="574"/>
                    <a:pt x="491" y="574"/>
                  </a:cubicBezTo>
                  <a:cubicBezTo>
                    <a:pt x="491" y="594"/>
                    <a:pt x="491" y="594"/>
                    <a:pt x="491" y="615"/>
                  </a:cubicBezTo>
                  <a:lnTo>
                    <a:pt x="491" y="636"/>
                  </a:lnTo>
                  <a:cubicBezTo>
                    <a:pt x="491" y="656"/>
                    <a:pt x="512" y="676"/>
                    <a:pt x="512" y="697"/>
                  </a:cubicBezTo>
                  <a:cubicBezTo>
                    <a:pt x="512" y="697"/>
                    <a:pt x="512" y="718"/>
                    <a:pt x="512" y="738"/>
                  </a:cubicBezTo>
                  <a:lnTo>
                    <a:pt x="491" y="738"/>
                  </a:lnTo>
                  <a:lnTo>
                    <a:pt x="471" y="738"/>
                  </a:lnTo>
                  <a:cubicBezTo>
                    <a:pt x="451" y="738"/>
                    <a:pt x="430" y="738"/>
                    <a:pt x="430" y="738"/>
                  </a:cubicBezTo>
                  <a:cubicBezTo>
                    <a:pt x="409" y="718"/>
                    <a:pt x="389" y="697"/>
                    <a:pt x="389" y="697"/>
                  </a:cubicBezTo>
                  <a:cubicBezTo>
                    <a:pt x="369" y="676"/>
                    <a:pt x="369" y="676"/>
                    <a:pt x="369" y="656"/>
                  </a:cubicBezTo>
                  <a:cubicBezTo>
                    <a:pt x="369" y="656"/>
                    <a:pt x="349" y="636"/>
                    <a:pt x="369" y="636"/>
                  </a:cubicBezTo>
                  <a:cubicBezTo>
                    <a:pt x="369" y="615"/>
                    <a:pt x="369" y="615"/>
                    <a:pt x="369" y="594"/>
                  </a:cubicBezTo>
                  <a:cubicBezTo>
                    <a:pt x="389" y="594"/>
                    <a:pt x="389" y="574"/>
                    <a:pt x="369" y="554"/>
                  </a:cubicBezTo>
                  <a:cubicBezTo>
                    <a:pt x="369" y="554"/>
                    <a:pt x="369" y="533"/>
                    <a:pt x="369" y="512"/>
                  </a:cubicBezTo>
                  <a:cubicBezTo>
                    <a:pt x="369" y="512"/>
                    <a:pt x="369" y="492"/>
                    <a:pt x="369" y="472"/>
                  </a:cubicBezTo>
                  <a:lnTo>
                    <a:pt x="349" y="472"/>
                  </a:lnTo>
                  <a:cubicBezTo>
                    <a:pt x="328" y="472"/>
                    <a:pt x="328" y="492"/>
                    <a:pt x="307" y="492"/>
                  </a:cubicBezTo>
                  <a:lnTo>
                    <a:pt x="287" y="512"/>
                  </a:lnTo>
                  <a:cubicBezTo>
                    <a:pt x="287" y="533"/>
                    <a:pt x="287" y="554"/>
                    <a:pt x="266" y="554"/>
                  </a:cubicBezTo>
                  <a:cubicBezTo>
                    <a:pt x="266" y="554"/>
                    <a:pt x="266" y="554"/>
                    <a:pt x="266" y="574"/>
                  </a:cubicBezTo>
                  <a:cubicBezTo>
                    <a:pt x="266" y="554"/>
                    <a:pt x="266" y="533"/>
                    <a:pt x="246" y="533"/>
                  </a:cubicBezTo>
                  <a:cubicBezTo>
                    <a:pt x="246" y="512"/>
                    <a:pt x="246" y="492"/>
                    <a:pt x="225" y="472"/>
                  </a:cubicBezTo>
                  <a:lnTo>
                    <a:pt x="185" y="451"/>
                  </a:lnTo>
                  <a:cubicBezTo>
                    <a:pt x="164" y="430"/>
                    <a:pt x="123" y="430"/>
                    <a:pt x="103" y="430"/>
                  </a:cubicBezTo>
                  <a:cubicBezTo>
                    <a:pt x="82" y="410"/>
                    <a:pt x="61" y="410"/>
                    <a:pt x="61" y="410"/>
                  </a:cubicBezTo>
                  <a:cubicBezTo>
                    <a:pt x="41" y="410"/>
                    <a:pt x="21" y="390"/>
                    <a:pt x="0" y="390"/>
                  </a:cubicBezTo>
                  <a:cubicBezTo>
                    <a:pt x="0" y="369"/>
                    <a:pt x="0" y="369"/>
                    <a:pt x="0" y="348"/>
                  </a:cubicBezTo>
                  <a:cubicBezTo>
                    <a:pt x="0" y="348"/>
                    <a:pt x="21" y="348"/>
                    <a:pt x="41" y="328"/>
                  </a:cubicBezTo>
                  <a:cubicBezTo>
                    <a:pt x="41" y="328"/>
                    <a:pt x="41" y="308"/>
                    <a:pt x="41" y="287"/>
                  </a:cubicBezTo>
                  <a:lnTo>
                    <a:pt x="61" y="266"/>
                  </a:lnTo>
                  <a:cubicBezTo>
                    <a:pt x="41" y="246"/>
                    <a:pt x="41" y="246"/>
                    <a:pt x="41" y="226"/>
                  </a:cubicBezTo>
                  <a:cubicBezTo>
                    <a:pt x="21" y="226"/>
                    <a:pt x="21" y="205"/>
                    <a:pt x="41" y="205"/>
                  </a:cubicBezTo>
                  <a:cubicBezTo>
                    <a:pt x="41" y="184"/>
                    <a:pt x="61" y="184"/>
                    <a:pt x="61" y="184"/>
                  </a:cubicBezTo>
                  <a:cubicBezTo>
                    <a:pt x="61" y="164"/>
                    <a:pt x="61" y="164"/>
                    <a:pt x="61" y="144"/>
                  </a:cubicBezTo>
                  <a:lnTo>
                    <a:pt x="82" y="144"/>
                  </a:lnTo>
                  <a:lnTo>
                    <a:pt x="103" y="144"/>
                  </a:lnTo>
                  <a:cubicBezTo>
                    <a:pt x="123" y="144"/>
                    <a:pt x="123" y="144"/>
                    <a:pt x="143" y="144"/>
                  </a:cubicBezTo>
                  <a:cubicBezTo>
                    <a:pt x="143" y="124"/>
                    <a:pt x="164" y="124"/>
                    <a:pt x="164" y="124"/>
                  </a:cubicBezTo>
                  <a:cubicBezTo>
                    <a:pt x="164" y="103"/>
                    <a:pt x="143" y="82"/>
                    <a:pt x="143" y="62"/>
                  </a:cubicBezTo>
                  <a:lnTo>
                    <a:pt x="143" y="42"/>
                  </a:lnTo>
                  <a:cubicBezTo>
                    <a:pt x="143" y="21"/>
                    <a:pt x="164" y="21"/>
                    <a:pt x="185" y="21"/>
                  </a:cubicBezTo>
                  <a:lnTo>
                    <a:pt x="185" y="0"/>
                  </a:lnTo>
                  <a:lnTo>
                    <a:pt x="185" y="0"/>
                  </a:lnTo>
                  <a:cubicBezTo>
                    <a:pt x="185" y="21"/>
                    <a:pt x="205" y="21"/>
                    <a:pt x="205" y="21"/>
                  </a:cubicBezTo>
                  <a:cubicBezTo>
                    <a:pt x="225" y="42"/>
                    <a:pt x="225" y="42"/>
                    <a:pt x="246" y="42"/>
                  </a:cubicBezTo>
                  <a:cubicBezTo>
                    <a:pt x="246" y="62"/>
                    <a:pt x="246" y="82"/>
                    <a:pt x="266" y="103"/>
                  </a:cubicBezTo>
                  <a:lnTo>
                    <a:pt x="287" y="103"/>
                  </a:lnTo>
                  <a:cubicBezTo>
                    <a:pt x="287" y="103"/>
                    <a:pt x="307" y="103"/>
                    <a:pt x="328" y="103"/>
                  </a:cubicBezTo>
                  <a:lnTo>
                    <a:pt x="349" y="103"/>
                  </a:lnTo>
                  <a:cubicBezTo>
                    <a:pt x="349" y="82"/>
                    <a:pt x="369" y="82"/>
                    <a:pt x="369" y="82"/>
                  </a:cubicBezTo>
                  <a:cubicBezTo>
                    <a:pt x="389" y="62"/>
                    <a:pt x="389" y="62"/>
                    <a:pt x="389" y="42"/>
                  </a:cubicBezTo>
                  <a:cubicBezTo>
                    <a:pt x="409" y="42"/>
                    <a:pt x="409" y="42"/>
                    <a:pt x="430" y="42"/>
                  </a:cubicBezTo>
                  <a:cubicBezTo>
                    <a:pt x="430" y="21"/>
                    <a:pt x="451" y="21"/>
                    <a:pt x="451" y="21"/>
                  </a:cubicBezTo>
                  <a:lnTo>
                    <a:pt x="471" y="21"/>
                  </a:lnTo>
                  <a:lnTo>
                    <a:pt x="471" y="21"/>
                  </a:lnTo>
                  <a:cubicBezTo>
                    <a:pt x="471" y="42"/>
                    <a:pt x="512" y="62"/>
                    <a:pt x="512" y="82"/>
                  </a:cubicBezTo>
                  <a:lnTo>
                    <a:pt x="512" y="124"/>
                  </a:lnTo>
                  <a:cubicBezTo>
                    <a:pt x="512" y="144"/>
                    <a:pt x="512" y="164"/>
                    <a:pt x="512" y="164"/>
                  </a:cubicBezTo>
                  <a:cubicBezTo>
                    <a:pt x="512" y="184"/>
                    <a:pt x="533" y="184"/>
                    <a:pt x="533" y="205"/>
                  </a:cubicBezTo>
                  <a:cubicBezTo>
                    <a:pt x="553" y="205"/>
                    <a:pt x="573" y="205"/>
                    <a:pt x="573" y="226"/>
                  </a:cubicBezTo>
                  <a:lnTo>
                    <a:pt x="594" y="246"/>
                  </a:lnTo>
                  <a:cubicBezTo>
                    <a:pt x="615" y="246"/>
                    <a:pt x="615" y="246"/>
                    <a:pt x="635" y="246"/>
                  </a:cubicBezTo>
                  <a:cubicBezTo>
                    <a:pt x="635" y="246"/>
                    <a:pt x="655" y="246"/>
                    <a:pt x="676" y="246"/>
                  </a:cubicBezTo>
                  <a:lnTo>
                    <a:pt x="676" y="287"/>
                  </a:lnTo>
                  <a:cubicBezTo>
                    <a:pt x="697" y="308"/>
                    <a:pt x="697" y="308"/>
                    <a:pt x="697" y="328"/>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237" name="Freeform 12"/>
            <p:cNvSpPr>
              <a:spLocks noChangeArrowheads="1"/>
            </p:cNvSpPr>
            <p:nvPr/>
          </p:nvSpPr>
          <p:spPr bwMode="auto">
            <a:xfrm>
              <a:off x="1731963" y="5954713"/>
              <a:ext cx="22225" cy="52387"/>
            </a:xfrm>
            <a:custGeom>
              <a:avLst/>
              <a:gdLst>
                <a:gd name="T0" fmla="*/ 41 w 63"/>
                <a:gd name="T1" fmla="*/ 144 h 145"/>
                <a:gd name="T2" fmla="*/ 41 w 63"/>
                <a:gd name="T3" fmla="*/ 144 h 145"/>
                <a:gd name="T4" fmla="*/ 41 w 63"/>
                <a:gd name="T5" fmla="*/ 103 h 145"/>
                <a:gd name="T6" fmla="*/ 20 w 63"/>
                <a:gd name="T7" fmla="*/ 82 h 145"/>
                <a:gd name="T8" fmla="*/ 0 w 63"/>
                <a:gd name="T9" fmla="*/ 62 h 145"/>
                <a:gd name="T10" fmla="*/ 0 w 63"/>
                <a:gd name="T11" fmla="*/ 41 h 145"/>
                <a:gd name="T12" fmla="*/ 20 w 63"/>
                <a:gd name="T13" fmla="*/ 21 h 145"/>
                <a:gd name="T14" fmla="*/ 20 w 63"/>
                <a:gd name="T15" fmla="*/ 0 h 145"/>
                <a:gd name="T16" fmla="*/ 41 w 63"/>
                <a:gd name="T17" fmla="*/ 0 h 145"/>
                <a:gd name="T18" fmla="*/ 62 w 63"/>
                <a:gd name="T19" fmla="*/ 21 h 145"/>
                <a:gd name="T20" fmla="*/ 62 w 63"/>
                <a:gd name="T21" fmla="*/ 41 h 145"/>
                <a:gd name="T22" fmla="*/ 62 w 63"/>
                <a:gd name="T23" fmla="*/ 41 h 145"/>
                <a:gd name="T24" fmla="*/ 62 w 63"/>
                <a:gd name="T25" fmla="*/ 62 h 145"/>
                <a:gd name="T26" fmla="*/ 62 w 63"/>
                <a:gd name="T27" fmla="*/ 82 h 145"/>
                <a:gd name="T28" fmla="*/ 62 w 63"/>
                <a:gd name="T29" fmla="*/ 103 h 145"/>
                <a:gd name="T30" fmla="*/ 62 w 63"/>
                <a:gd name="T31" fmla="*/ 123 h 145"/>
                <a:gd name="T32" fmla="*/ 41 w 63"/>
                <a:gd name="T33" fmla="*/ 144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3" h="145">
                  <a:moveTo>
                    <a:pt x="41" y="144"/>
                  </a:moveTo>
                  <a:lnTo>
                    <a:pt x="41" y="144"/>
                  </a:lnTo>
                  <a:cubicBezTo>
                    <a:pt x="41" y="123"/>
                    <a:pt x="41" y="123"/>
                    <a:pt x="41" y="103"/>
                  </a:cubicBezTo>
                  <a:cubicBezTo>
                    <a:pt x="20" y="103"/>
                    <a:pt x="20" y="103"/>
                    <a:pt x="20" y="82"/>
                  </a:cubicBezTo>
                  <a:cubicBezTo>
                    <a:pt x="0" y="82"/>
                    <a:pt x="0" y="62"/>
                    <a:pt x="0" y="62"/>
                  </a:cubicBezTo>
                  <a:lnTo>
                    <a:pt x="0" y="41"/>
                  </a:lnTo>
                  <a:cubicBezTo>
                    <a:pt x="0" y="21"/>
                    <a:pt x="0" y="21"/>
                    <a:pt x="20" y="21"/>
                  </a:cubicBezTo>
                  <a:lnTo>
                    <a:pt x="20" y="0"/>
                  </a:lnTo>
                  <a:lnTo>
                    <a:pt x="41" y="0"/>
                  </a:lnTo>
                  <a:lnTo>
                    <a:pt x="62" y="21"/>
                  </a:lnTo>
                  <a:cubicBezTo>
                    <a:pt x="62" y="21"/>
                    <a:pt x="62" y="21"/>
                    <a:pt x="62" y="41"/>
                  </a:cubicBezTo>
                  <a:lnTo>
                    <a:pt x="62" y="41"/>
                  </a:lnTo>
                  <a:cubicBezTo>
                    <a:pt x="62" y="62"/>
                    <a:pt x="62" y="62"/>
                    <a:pt x="62" y="62"/>
                  </a:cubicBezTo>
                  <a:lnTo>
                    <a:pt x="62" y="82"/>
                  </a:lnTo>
                  <a:cubicBezTo>
                    <a:pt x="62" y="103"/>
                    <a:pt x="62" y="103"/>
                    <a:pt x="62" y="103"/>
                  </a:cubicBezTo>
                  <a:lnTo>
                    <a:pt x="62" y="123"/>
                  </a:lnTo>
                  <a:lnTo>
                    <a:pt x="41" y="144"/>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238" name="Freeform 13"/>
            <p:cNvSpPr>
              <a:spLocks noChangeArrowheads="1"/>
            </p:cNvSpPr>
            <p:nvPr/>
          </p:nvSpPr>
          <p:spPr bwMode="auto">
            <a:xfrm>
              <a:off x="1135063" y="4591050"/>
              <a:ext cx="376237" cy="200025"/>
            </a:xfrm>
            <a:custGeom>
              <a:avLst/>
              <a:gdLst>
                <a:gd name="T0" fmla="*/ 1046 w 1047"/>
                <a:gd name="T1" fmla="*/ 410 h 555"/>
                <a:gd name="T2" fmla="*/ 1004 w 1047"/>
                <a:gd name="T3" fmla="*/ 452 h 555"/>
                <a:gd name="T4" fmla="*/ 1025 w 1047"/>
                <a:gd name="T5" fmla="*/ 534 h 555"/>
                <a:gd name="T6" fmla="*/ 964 w 1047"/>
                <a:gd name="T7" fmla="*/ 554 h 555"/>
                <a:gd name="T8" fmla="*/ 902 w 1047"/>
                <a:gd name="T9" fmla="*/ 513 h 555"/>
                <a:gd name="T10" fmla="*/ 840 w 1047"/>
                <a:gd name="T11" fmla="*/ 472 h 555"/>
                <a:gd name="T12" fmla="*/ 758 w 1047"/>
                <a:gd name="T13" fmla="*/ 492 h 555"/>
                <a:gd name="T14" fmla="*/ 697 w 1047"/>
                <a:gd name="T15" fmla="*/ 513 h 555"/>
                <a:gd name="T16" fmla="*/ 615 w 1047"/>
                <a:gd name="T17" fmla="*/ 534 h 555"/>
                <a:gd name="T18" fmla="*/ 512 w 1047"/>
                <a:gd name="T19" fmla="*/ 554 h 555"/>
                <a:gd name="T20" fmla="*/ 492 w 1047"/>
                <a:gd name="T21" fmla="*/ 513 h 555"/>
                <a:gd name="T22" fmla="*/ 431 w 1047"/>
                <a:gd name="T23" fmla="*/ 472 h 555"/>
                <a:gd name="T24" fmla="*/ 390 w 1047"/>
                <a:gd name="T25" fmla="*/ 410 h 555"/>
                <a:gd name="T26" fmla="*/ 308 w 1047"/>
                <a:gd name="T27" fmla="*/ 452 h 555"/>
                <a:gd name="T28" fmla="*/ 205 w 1047"/>
                <a:gd name="T29" fmla="*/ 452 h 555"/>
                <a:gd name="T30" fmla="*/ 226 w 1047"/>
                <a:gd name="T31" fmla="*/ 370 h 555"/>
                <a:gd name="T32" fmla="*/ 185 w 1047"/>
                <a:gd name="T33" fmla="*/ 226 h 555"/>
                <a:gd name="T34" fmla="*/ 82 w 1047"/>
                <a:gd name="T35" fmla="*/ 124 h 555"/>
                <a:gd name="T36" fmla="*/ 0 w 1047"/>
                <a:gd name="T37" fmla="*/ 62 h 555"/>
                <a:gd name="T38" fmla="*/ 21 w 1047"/>
                <a:gd name="T39" fmla="*/ 21 h 555"/>
                <a:gd name="T40" fmla="*/ 82 w 1047"/>
                <a:gd name="T41" fmla="*/ 0 h 555"/>
                <a:gd name="T42" fmla="*/ 144 w 1047"/>
                <a:gd name="T43" fmla="*/ 21 h 555"/>
                <a:gd name="T44" fmla="*/ 226 w 1047"/>
                <a:gd name="T45" fmla="*/ 62 h 555"/>
                <a:gd name="T46" fmla="*/ 369 w 1047"/>
                <a:gd name="T47" fmla="*/ 82 h 555"/>
                <a:gd name="T48" fmla="*/ 451 w 1047"/>
                <a:gd name="T49" fmla="*/ 103 h 555"/>
                <a:gd name="T50" fmla="*/ 533 w 1047"/>
                <a:gd name="T51" fmla="*/ 164 h 555"/>
                <a:gd name="T52" fmla="*/ 594 w 1047"/>
                <a:gd name="T53" fmla="*/ 226 h 555"/>
                <a:gd name="T54" fmla="*/ 656 w 1047"/>
                <a:gd name="T55" fmla="*/ 206 h 555"/>
                <a:gd name="T56" fmla="*/ 697 w 1047"/>
                <a:gd name="T57" fmla="*/ 185 h 555"/>
                <a:gd name="T58" fmla="*/ 779 w 1047"/>
                <a:gd name="T59" fmla="*/ 185 h 555"/>
                <a:gd name="T60" fmla="*/ 840 w 1047"/>
                <a:gd name="T61" fmla="*/ 246 h 555"/>
                <a:gd name="T62" fmla="*/ 902 w 1047"/>
                <a:gd name="T63" fmla="*/ 328 h 555"/>
                <a:gd name="T64" fmla="*/ 1025 w 1047"/>
                <a:gd name="T65" fmla="*/ 390 h 5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47" h="555">
                  <a:moveTo>
                    <a:pt x="1046" y="410"/>
                  </a:moveTo>
                  <a:lnTo>
                    <a:pt x="1046" y="410"/>
                  </a:lnTo>
                  <a:lnTo>
                    <a:pt x="1046" y="431"/>
                  </a:lnTo>
                  <a:cubicBezTo>
                    <a:pt x="1025" y="431"/>
                    <a:pt x="1004" y="431"/>
                    <a:pt x="1004" y="452"/>
                  </a:cubicBezTo>
                  <a:lnTo>
                    <a:pt x="1004" y="472"/>
                  </a:lnTo>
                  <a:cubicBezTo>
                    <a:pt x="1004" y="492"/>
                    <a:pt x="1025" y="513"/>
                    <a:pt x="1025" y="534"/>
                  </a:cubicBezTo>
                  <a:cubicBezTo>
                    <a:pt x="1025" y="534"/>
                    <a:pt x="1004" y="534"/>
                    <a:pt x="1004" y="554"/>
                  </a:cubicBezTo>
                  <a:cubicBezTo>
                    <a:pt x="984" y="554"/>
                    <a:pt x="984" y="554"/>
                    <a:pt x="964" y="554"/>
                  </a:cubicBezTo>
                  <a:cubicBezTo>
                    <a:pt x="964" y="554"/>
                    <a:pt x="922" y="554"/>
                    <a:pt x="922" y="534"/>
                  </a:cubicBezTo>
                  <a:cubicBezTo>
                    <a:pt x="922" y="534"/>
                    <a:pt x="902" y="534"/>
                    <a:pt x="902" y="513"/>
                  </a:cubicBezTo>
                  <a:cubicBezTo>
                    <a:pt x="882" y="513"/>
                    <a:pt x="861" y="513"/>
                    <a:pt x="861" y="513"/>
                  </a:cubicBezTo>
                  <a:cubicBezTo>
                    <a:pt x="861" y="513"/>
                    <a:pt x="861" y="492"/>
                    <a:pt x="840" y="472"/>
                  </a:cubicBezTo>
                  <a:cubicBezTo>
                    <a:pt x="840" y="472"/>
                    <a:pt x="800" y="472"/>
                    <a:pt x="779" y="472"/>
                  </a:cubicBezTo>
                  <a:lnTo>
                    <a:pt x="758" y="492"/>
                  </a:lnTo>
                  <a:cubicBezTo>
                    <a:pt x="738" y="492"/>
                    <a:pt x="738" y="513"/>
                    <a:pt x="738" y="513"/>
                  </a:cubicBezTo>
                  <a:cubicBezTo>
                    <a:pt x="738" y="513"/>
                    <a:pt x="718" y="513"/>
                    <a:pt x="697" y="513"/>
                  </a:cubicBezTo>
                  <a:cubicBezTo>
                    <a:pt x="697" y="513"/>
                    <a:pt x="676" y="534"/>
                    <a:pt x="656" y="534"/>
                  </a:cubicBezTo>
                  <a:lnTo>
                    <a:pt x="615" y="534"/>
                  </a:lnTo>
                  <a:cubicBezTo>
                    <a:pt x="594" y="534"/>
                    <a:pt x="574" y="554"/>
                    <a:pt x="554" y="554"/>
                  </a:cubicBezTo>
                  <a:cubicBezTo>
                    <a:pt x="554" y="554"/>
                    <a:pt x="533" y="554"/>
                    <a:pt x="512" y="554"/>
                  </a:cubicBezTo>
                  <a:lnTo>
                    <a:pt x="512" y="554"/>
                  </a:lnTo>
                  <a:cubicBezTo>
                    <a:pt x="492" y="534"/>
                    <a:pt x="492" y="513"/>
                    <a:pt x="492" y="513"/>
                  </a:cubicBezTo>
                  <a:cubicBezTo>
                    <a:pt x="472" y="513"/>
                    <a:pt x="451" y="513"/>
                    <a:pt x="451" y="492"/>
                  </a:cubicBezTo>
                  <a:lnTo>
                    <a:pt x="431" y="472"/>
                  </a:lnTo>
                  <a:cubicBezTo>
                    <a:pt x="431" y="452"/>
                    <a:pt x="431" y="431"/>
                    <a:pt x="410" y="431"/>
                  </a:cubicBezTo>
                  <a:lnTo>
                    <a:pt x="390" y="410"/>
                  </a:lnTo>
                  <a:cubicBezTo>
                    <a:pt x="369" y="410"/>
                    <a:pt x="349" y="431"/>
                    <a:pt x="349" y="431"/>
                  </a:cubicBezTo>
                  <a:cubicBezTo>
                    <a:pt x="328" y="431"/>
                    <a:pt x="308" y="452"/>
                    <a:pt x="308" y="452"/>
                  </a:cubicBezTo>
                  <a:cubicBezTo>
                    <a:pt x="287" y="472"/>
                    <a:pt x="246" y="452"/>
                    <a:pt x="246" y="452"/>
                  </a:cubicBezTo>
                  <a:cubicBezTo>
                    <a:pt x="226" y="452"/>
                    <a:pt x="205" y="452"/>
                    <a:pt x="205" y="452"/>
                  </a:cubicBezTo>
                  <a:cubicBezTo>
                    <a:pt x="205" y="452"/>
                    <a:pt x="205" y="431"/>
                    <a:pt x="226" y="431"/>
                  </a:cubicBezTo>
                  <a:cubicBezTo>
                    <a:pt x="226" y="410"/>
                    <a:pt x="226" y="390"/>
                    <a:pt x="226" y="370"/>
                  </a:cubicBezTo>
                  <a:cubicBezTo>
                    <a:pt x="226" y="349"/>
                    <a:pt x="205" y="328"/>
                    <a:pt x="205" y="308"/>
                  </a:cubicBezTo>
                  <a:cubicBezTo>
                    <a:pt x="205" y="288"/>
                    <a:pt x="205" y="246"/>
                    <a:pt x="185" y="226"/>
                  </a:cubicBezTo>
                  <a:cubicBezTo>
                    <a:pt x="185" y="206"/>
                    <a:pt x="164" y="185"/>
                    <a:pt x="144" y="164"/>
                  </a:cubicBezTo>
                  <a:cubicBezTo>
                    <a:pt x="144" y="144"/>
                    <a:pt x="103" y="144"/>
                    <a:pt x="82" y="124"/>
                  </a:cubicBezTo>
                  <a:cubicBezTo>
                    <a:pt x="62" y="124"/>
                    <a:pt x="21" y="82"/>
                    <a:pt x="0" y="82"/>
                  </a:cubicBezTo>
                  <a:lnTo>
                    <a:pt x="0" y="62"/>
                  </a:lnTo>
                  <a:cubicBezTo>
                    <a:pt x="0" y="62"/>
                    <a:pt x="0" y="62"/>
                    <a:pt x="21" y="42"/>
                  </a:cubicBezTo>
                  <a:lnTo>
                    <a:pt x="21" y="21"/>
                  </a:lnTo>
                  <a:cubicBezTo>
                    <a:pt x="41" y="21"/>
                    <a:pt x="41" y="0"/>
                    <a:pt x="41" y="0"/>
                  </a:cubicBezTo>
                  <a:cubicBezTo>
                    <a:pt x="62" y="0"/>
                    <a:pt x="62" y="0"/>
                    <a:pt x="82" y="0"/>
                  </a:cubicBezTo>
                  <a:lnTo>
                    <a:pt x="103" y="0"/>
                  </a:lnTo>
                  <a:cubicBezTo>
                    <a:pt x="123" y="0"/>
                    <a:pt x="123" y="21"/>
                    <a:pt x="144" y="21"/>
                  </a:cubicBezTo>
                  <a:cubicBezTo>
                    <a:pt x="144" y="42"/>
                    <a:pt x="185" y="42"/>
                    <a:pt x="185" y="42"/>
                  </a:cubicBezTo>
                  <a:cubicBezTo>
                    <a:pt x="205" y="62"/>
                    <a:pt x="205" y="62"/>
                    <a:pt x="226" y="62"/>
                  </a:cubicBezTo>
                  <a:cubicBezTo>
                    <a:pt x="246" y="62"/>
                    <a:pt x="267" y="82"/>
                    <a:pt x="287" y="82"/>
                  </a:cubicBezTo>
                  <a:cubicBezTo>
                    <a:pt x="308" y="82"/>
                    <a:pt x="349" y="82"/>
                    <a:pt x="369" y="82"/>
                  </a:cubicBezTo>
                  <a:lnTo>
                    <a:pt x="390" y="82"/>
                  </a:lnTo>
                  <a:cubicBezTo>
                    <a:pt x="410" y="82"/>
                    <a:pt x="431" y="82"/>
                    <a:pt x="451" y="103"/>
                  </a:cubicBezTo>
                  <a:cubicBezTo>
                    <a:pt x="451" y="103"/>
                    <a:pt x="472" y="124"/>
                    <a:pt x="492" y="124"/>
                  </a:cubicBezTo>
                  <a:cubicBezTo>
                    <a:pt x="492" y="124"/>
                    <a:pt x="512" y="144"/>
                    <a:pt x="533" y="164"/>
                  </a:cubicBezTo>
                  <a:cubicBezTo>
                    <a:pt x="533" y="164"/>
                    <a:pt x="533" y="185"/>
                    <a:pt x="554" y="185"/>
                  </a:cubicBezTo>
                  <a:cubicBezTo>
                    <a:pt x="554" y="206"/>
                    <a:pt x="594" y="226"/>
                    <a:pt x="594" y="226"/>
                  </a:cubicBezTo>
                  <a:cubicBezTo>
                    <a:pt x="615" y="226"/>
                    <a:pt x="615" y="226"/>
                    <a:pt x="615" y="226"/>
                  </a:cubicBezTo>
                  <a:cubicBezTo>
                    <a:pt x="636" y="206"/>
                    <a:pt x="656" y="206"/>
                    <a:pt x="656" y="206"/>
                  </a:cubicBezTo>
                  <a:cubicBezTo>
                    <a:pt x="656" y="206"/>
                    <a:pt x="656" y="185"/>
                    <a:pt x="676" y="185"/>
                  </a:cubicBezTo>
                  <a:lnTo>
                    <a:pt x="697" y="185"/>
                  </a:lnTo>
                  <a:cubicBezTo>
                    <a:pt x="718" y="185"/>
                    <a:pt x="738" y="185"/>
                    <a:pt x="738" y="185"/>
                  </a:cubicBezTo>
                  <a:cubicBezTo>
                    <a:pt x="758" y="185"/>
                    <a:pt x="758" y="185"/>
                    <a:pt x="779" y="185"/>
                  </a:cubicBezTo>
                  <a:cubicBezTo>
                    <a:pt x="779" y="185"/>
                    <a:pt x="800" y="206"/>
                    <a:pt x="820" y="226"/>
                  </a:cubicBezTo>
                  <a:lnTo>
                    <a:pt x="840" y="246"/>
                  </a:lnTo>
                  <a:cubicBezTo>
                    <a:pt x="861" y="267"/>
                    <a:pt x="861" y="288"/>
                    <a:pt x="882" y="288"/>
                  </a:cubicBezTo>
                  <a:cubicBezTo>
                    <a:pt x="882" y="308"/>
                    <a:pt x="902" y="328"/>
                    <a:pt x="902" y="328"/>
                  </a:cubicBezTo>
                  <a:cubicBezTo>
                    <a:pt x="922" y="349"/>
                    <a:pt x="943" y="370"/>
                    <a:pt x="964" y="370"/>
                  </a:cubicBezTo>
                  <a:cubicBezTo>
                    <a:pt x="964" y="390"/>
                    <a:pt x="1004" y="390"/>
                    <a:pt x="1025" y="390"/>
                  </a:cubicBezTo>
                  <a:cubicBezTo>
                    <a:pt x="1025" y="390"/>
                    <a:pt x="1025" y="410"/>
                    <a:pt x="1046" y="410"/>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239" name="Freeform 14"/>
            <p:cNvSpPr>
              <a:spLocks noChangeArrowheads="1"/>
            </p:cNvSpPr>
            <p:nvPr/>
          </p:nvSpPr>
          <p:spPr bwMode="auto">
            <a:xfrm>
              <a:off x="831850" y="5297488"/>
              <a:ext cx="103188" cy="133350"/>
            </a:xfrm>
            <a:custGeom>
              <a:avLst/>
              <a:gdLst>
                <a:gd name="T0" fmla="*/ 103 w 288"/>
                <a:gd name="T1" fmla="*/ 349 h 371"/>
                <a:gd name="T2" fmla="*/ 103 w 288"/>
                <a:gd name="T3" fmla="*/ 349 h 371"/>
                <a:gd name="T4" fmla="*/ 82 w 288"/>
                <a:gd name="T5" fmla="*/ 349 h 371"/>
                <a:gd name="T6" fmla="*/ 61 w 288"/>
                <a:gd name="T7" fmla="*/ 370 h 371"/>
                <a:gd name="T8" fmla="*/ 41 w 288"/>
                <a:gd name="T9" fmla="*/ 370 h 371"/>
                <a:gd name="T10" fmla="*/ 21 w 288"/>
                <a:gd name="T11" fmla="*/ 349 h 371"/>
                <a:gd name="T12" fmla="*/ 0 w 288"/>
                <a:gd name="T13" fmla="*/ 328 h 371"/>
                <a:gd name="T14" fmla="*/ 0 w 288"/>
                <a:gd name="T15" fmla="*/ 328 h 371"/>
                <a:gd name="T16" fmla="*/ 21 w 288"/>
                <a:gd name="T17" fmla="*/ 288 h 371"/>
                <a:gd name="T18" fmla="*/ 41 w 288"/>
                <a:gd name="T19" fmla="*/ 206 h 371"/>
                <a:gd name="T20" fmla="*/ 82 w 288"/>
                <a:gd name="T21" fmla="*/ 124 h 371"/>
                <a:gd name="T22" fmla="*/ 143 w 288"/>
                <a:gd name="T23" fmla="*/ 62 h 371"/>
                <a:gd name="T24" fmla="*/ 143 w 288"/>
                <a:gd name="T25" fmla="*/ 0 h 371"/>
                <a:gd name="T26" fmla="*/ 164 w 288"/>
                <a:gd name="T27" fmla="*/ 0 h 371"/>
                <a:gd name="T28" fmla="*/ 185 w 288"/>
                <a:gd name="T29" fmla="*/ 21 h 371"/>
                <a:gd name="T30" fmla="*/ 185 w 288"/>
                <a:gd name="T31" fmla="*/ 42 h 371"/>
                <a:gd name="T32" fmla="*/ 225 w 288"/>
                <a:gd name="T33" fmla="*/ 42 h 371"/>
                <a:gd name="T34" fmla="*/ 246 w 288"/>
                <a:gd name="T35" fmla="*/ 62 h 371"/>
                <a:gd name="T36" fmla="*/ 267 w 288"/>
                <a:gd name="T37" fmla="*/ 82 h 371"/>
                <a:gd name="T38" fmla="*/ 287 w 288"/>
                <a:gd name="T39" fmla="*/ 103 h 371"/>
                <a:gd name="T40" fmla="*/ 287 w 288"/>
                <a:gd name="T41" fmla="*/ 144 h 371"/>
                <a:gd name="T42" fmla="*/ 267 w 288"/>
                <a:gd name="T43" fmla="*/ 144 h 371"/>
                <a:gd name="T44" fmla="*/ 246 w 288"/>
                <a:gd name="T45" fmla="*/ 164 h 371"/>
                <a:gd name="T46" fmla="*/ 225 w 288"/>
                <a:gd name="T47" fmla="*/ 185 h 371"/>
                <a:gd name="T48" fmla="*/ 205 w 288"/>
                <a:gd name="T49" fmla="*/ 226 h 371"/>
                <a:gd name="T50" fmla="*/ 185 w 288"/>
                <a:gd name="T51" fmla="*/ 246 h 371"/>
                <a:gd name="T52" fmla="*/ 164 w 288"/>
                <a:gd name="T53" fmla="*/ 267 h 371"/>
                <a:gd name="T54" fmla="*/ 143 w 288"/>
                <a:gd name="T55" fmla="*/ 308 h 371"/>
                <a:gd name="T56" fmla="*/ 123 w 288"/>
                <a:gd name="T57" fmla="*/ 328 h 371"/>
                <a:gd name="T58" fmla="*/ 103 w 288"/>
                <a:gd name="T59" fmla="*/ 349 h 3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88" h="371">
                  <a:moveTo>
                    <a:pt x="103" y="349"/>
                  </a:moveTo>
                  <a:lnTo>
                    <a:pt x="103" y="349"/>
                  </a:lnTo>
                  <a:cubicBezTo>
                    <a:pt x="82" y="349"/>
                    <a:pt x="82" y="349"/>
                    <a:pt x="82" y="349"/>
                  </a:cubicBezTo>
                  <a:cubicBezTo>
                    <a:pt x="82" y="370"/>
                    <a:pt x="82" y="370"/>
                    <a:pt x="61" y="370"/>
                  </a:cubicBezTo>
                  <a:lnTo>
                    <a:pt x="41" y="370"/>
                  </a:lnTo>
                  <a:cubicBezTo>
                    <a:pt x="21" y="370"/>
                    <a:pt x="21" y="349"/>
                    <a:pt x="21" y="349"/>
                  </a:cubicBezTo>
                  <a:cubicBezTo>
                    <a:pt x="21" y="349"/>
                    <a:pt x="0" y="349"/>
                    <a:pt x="0" y="328"/>
                  </a:cubicBezTo>
                  <a:lnTo>
                    <a:pt x="0" y="328"/>
                  </a:lnTo>
                  <a:cubicBezTo>
                    <a:pt x="0" y="328"/>
                    <a:pt x="0" y="288"/>
                    <a:pt x="21" y="288"/>
                  </a:cubicBezTo>
                  <a:cubicBezTo>
                    <a:pt x="21" y="246"/>
                    <a:pt x="41" y="226"/>
                    <a:pt x="41" y="206"/>
                  </a:cubicBezTo>
                  <a:cubicBezTo>
                    <a:pt x="61" y="185"/>
                    <a:pt x="61" y="144"/>
                    <a:pt x="82" y="124"/>
                  </a:cubicBezTo>
                  <a:cubicBezTo>
                    <a:pt x="82" y="103"/>
                    <a:pt x="123" y="82"/>
                    <a:pt x="143" y="62"/>
                  </a:cubicBezTo>
                  <a:cubicBezTo>
                    <a:pt x="143" y="42"/>
                    <a:pt x="143" y="21"/>
                    <a:pt x="143" y="0"/>
                  </a:cubicBezTo>
                  <a:lnTo>
                    <a:pt x="164" y="0"/>
                  </a:lnTo>
                  <a:cubicBezTo>
                    <a:pt x="164" y="0"/>
                    <a:pt x="164" y="21"/>
                    <a:pt x="185" y="21"/>
                  </a:cubicBezTo>
                  <a:lnTo>
                    <a:pt x="185" y="42"/>
                  </a:lnTo>
                  <a:cubicBezTo>
                    <a:pt x="205" y="42"/>
                    <a:pt x="205" y="42"/>
                    <a:pt x="225" y="42"/>
                  </a:cubicBezTo>
                  <a:cubicBezTo>
                    <a:pt x="225" y="42"/>
                    <a:pt x="246" y="42"/>
                    <a:pt x="246" y="62"/>
                  </a:cubicBezTo>
                  <a:cubicBezTo>
                    <a:pt x="246" y="62"/>
                    <a:pt x="267" y="62"/>
                    <a:pt x="267" y="82"/>
                  </a:cubicBezTo>
                  <a:lnTo>
                    <a:pt x="287" y="103"/>
                  </a:lnTo>
                  <a:cubicBezTo>
                    <a:pt x="287" y="124"/>
                    <a:pt x="287" y="124"/>
                    <a:pt x="287" y="144"/>
                  </a:cubicBezTo>
                  <a:lnTo>
                    <a:pt x="267" y="144"/>
                  </a:lnTo>
                  <a:cubicBezTo>
                    <a:pt x="246" y="144"/>
                    <a:pt x="246" y="164"/>
                    <a:pt x="246" y="164"/>
                  </a:cubicBezTo>
                  <a:cubicBezTo>
                    <a:pt x="225" y="164"/>
                    <a:pt x="225" y="185"/>
                    <a:pt x="225" y="185"/>
                  </a:cubicBezTo>
                  <a:cubicBezTo>
                    <a:pt x="225" y="206"/>
                    <a:pt x="205" y="206"/>
                    <a:pt x="205" y="226"/>
                  </a:cubicBezTo>
                  <a:cubicBezTo>
                    <a:pt x="185" y="226"/>
                    <a:pt x="185" y="226"/>
                    <a:pt x="185" y="246"/>
                  </a:cubicBezTo>
                  <a:cubicBezTo>
                    <a:pt x="164" y="246"/>
                    <a:pt x="164" y="267"/>
                    <a:pt x="164" y="267"/>
                  </a:cubicBezTo>
                  <a:cubicBezTo>
                    <a:pt x="164" y="288"/>
                    <a:pt x="143" y="308"/>
                    <a:pt x="143" y="308"/>
                  </a:cubicBezTo>
                  <a:lnTo>
                    <a:pt x="123" y="328"/>
                  </a:lnTo>
                  <a:cubicBezTo>
                    <a:pt x="123" y="349"/>
                    <a:pt x="103" y="349"/>
                    <a:pt x="103" y="349"/>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240" name="Freeform 15"/>
            <p:cNvSpPr>
              <a:spLocks noChangeArrowheads="1"/>
            </p:cNvSpPr>
            <p:nvPr/>
          </p:nvSpPr>
          <p:spPr bwMode="auto">
            <a:xfrm>
              <a:off x="1223963" y="6692900"/>
              <a:ext cx="30162" cy="22225"/>
            </a:xfrm>
            <a:custGeom>
              <a:avLst/>
              <a:gdLst>
                <a:gd name="T0" fmla="*/ 62 w 83"/>
                <a:gd name="T1" fmla="*/ 62 h 63"/>
                <a:gd name="T2" fmla="*/ 62 w 83"/>
                <a:gd name="T3" fmla="*/ 62 h 63"/>
                <a:gd name="T4" fmla="*/ 62 w 83"/>
                <a:gd name="T5" fmla="*/ 41 h 63"/>
                <a:gd name="T6" fmla="*/ 41 w 83"/>
                <a:gd name="T7" fmla="*/ 41 h 63"/>
                <a:gd name="T8" fmla="*/ 21 w 83"/>
                <a:gd name="T9" fmla="*/ 41 h 63"/>
                <a:gd name="T10" fmla="*/ 0 w 83"/>
                <a:gd name="T11" fmla="*/ 21 h 63"/>
                <a:gd name="T12" fmla="*/ 21 w 83"/>
                <a:gd name="T13" fmla="*/ 0 h 63"/>
                <a:gd name="T14" fmla="*/ 21 w 83"/>
                <a:gd name="T15" fmla="*/ 0 h 63"/>
                <a:gd name="T16" fmla="*/ 41 w 83"/>
                <a:gd name="T17" fmla="*/ 0 h 63"/>
                <a:gd name="T18" fmla="*/ 62 w 83"/>
                <a:gd name="T19" fmla="*/ 0 h 63"/>
                <a:gd name="T20" fmla="*/ 82 w 83"/>
                <a:gd name="T21" fmla="*/ 21 h 63"/>
                <a:gd name="T22" fmla="*/ 82 w 83"/>
                <a:gd name="T23" fmla="*/ 41 h 63"/>
                <a:gd name="T24" fmla="*/ 82 w 83"/>
                <a:gd name="T25" fmla="*/ 62 h 63"/>
                <a:gd name="T26" fmla="*/ 62 w 83"/>
                <a:gd name="T27" fmla="*/ 6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3" h="63">
                  <a:moveTo>
                    <a:pt x="62" y="62"/>
                  </a:moveTo>
                  <a:lnTo>
                    <a:pt x="62" y="62"/>
                  </a:lnTo>
                  <a:cubicBezTo>
                    <a:pt x="62" y="41"/>
                    <a:pt x="62" y="41"/>
                    <a:pt x="62" y="41"/>
                  </a:cubicBezTo>
                  <a:cubicBezTo>
                    <a:pt x="41" y="41"/>
                    <a:pt x="41" y="41"/>
                    <a:pt x="41" y="41"/>
                  </a:cubicBezTo>
                  <a:cubicBezTo>
                    <a:pt x="41" y="21"/>
                    <a:pt x="21" y="41"/>
                    <a:pt x="21" y="41"/>
                  </a:cubicBezTo>
                  <a:cubicBezTo>
                    <a:pt x="21" y="21"/>
                    <a:pt x="0" y="21"/>
                    <a:pt x="0" y="21"/>
                  </a:cubicBezTo>
                  <a:lnTo>
                    <a:pt x="21" y="0"/>
                  </a:lnTo>
                  <a:lnTo>
                    <a:pt x="21" y="0"/>
                  </a:lnTo>
                  <a:cubicBezTo>
                    <a:pt x="41" y="0"/>
                    <a:pt x="41" y="0"/>
                    <a:pt x="41" y="0"/>
                  </a:cubicBezTo>
                  <a:cubicBezTo>
                    <a:pt x="62" y="0"/>
                    <a:pt x="62" y="0"/>
                    <a:pt x="62" y="0"/>
                  </a:cubicBezTo>
                  <a:cubicBezTo>
                    <a:pt x="62" y="0"/>
                    <a:pt x="62" y="0"/>
                    <a:pt x="82" y="21"/>
                  </a:cubicBezTo>
                  <a:cubicBezTo>
                    <a:pt x="82" y="21"/>
                    <a:pt x="82" y="21"/>
                    <a:pt x="82" y="41"/>
                  </a:cubicBezTo>
                  <a:cubicBezTo>
                    <a:pt x="82" y="41"/>
                    <a:pt x="82" y="41"/>
                    <a:pt x="82" y="62"/>
                  </a:cubicBezTo>
                  <a:lnTo>
                    <a:pt x="62" y="62"/>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241" name="Freeform 16"/>
            <p:cNvSpPr>
              <a:spLocks noChangeArrowheads="1"/>
            </p:cNvSpPr>
            <p:nvPr/>
          </p:nvSpPr>
          <p:spPr bwMode="auto">
            <a:xfrm>
              <a:off x="1223963" y="6715125"/>
              <a:ext cx="15875" cy="15875"/>
            </a:xfrm>
            <a:custGeom>
              <a:avLst/>
              <a:gdLst>
                <a:gd name="T0" fmla="*/ 41 w 42"/>
                <a:gd name="T1" fmla="*/ 20 h 42"/>
                <a:gd name="T2" fmla="*/ 41 w 42"/>
                <a:gd name="T3" fmla="*/ 20 h 42"/>
                <a:gd name="T4" fmla="*/ 21 w 42"/>
                <a:gd name="T5" fmla="*/ 20 h 42"/>
                <a:gd name="T6" fmla="*/ 0 w 42"/>
                <a:gd name="T7" fmla="*/ 20 h 42"/>
                <a:gd name="T8" fmla="*/ 0 w 42"/>
                <a:gd name="T9" fmla="*/ 20 h 42"/>
                <a:gd name="T10" fmla="*/ 21 w 42"/>
                <a:gd name="T11" fmla="*/ 41 h 42"/>
                <a:gd name="T12" fmla="*/ 41 w 42"/>
                <a:gd name="T13" fmla="*/ 20 h 42"/>
              </a:gdLst>
              <a:ahLst/>
              <a:cxnLst>
                <a:cxn ang="0">
                  <a:pos x="T0" y="T1"/>
                </a:cxn>
                <a:cxn ang="0">
                  <a:pos x="T2" y="T3"/>
                </a:cxn>
                <a:cxn ang="0">
                  <a:pos x="T4" y="T5"/>
                </a:cxn>
                <a:cxn ang="0">
                  <a:pos x="T6" y="T7"/>
                </a:cxn>
                <a:cxn ang="0">
                  <a:pos x="T8" y="T9"/>
                </a:cxn>
                <a:cxn ang="0">
                  <a:pos x="T10" y="T11"/>
                </a:cxn>
                <a:cxn ang="0">
                  <a:pos x="T12" y="T13"/>
                </a:cxn>
              </a:cxnLst>
              <a:rect l="0" t="0" r="r" b="b"/>
              <a:pathLst>
                <a:path w="42" h="42">
                  <a:moveTo>
                    <a:pt x="41" y="20"/>
                  </a:moveTo>
                  <a:lnTo>
                    <a:pt x="41" y="20"/>
                  </a:lnTo>
                  <a:cubicBezTo>
                    <a:pt x="41" y="20"/>
                    <a:pt x="21" y="0"/>
                    <a:pt x="21" y="20"/>
                  </a:cubicBezTo>
                  <a:lnTo>
                    <a:pt x="0" y="20"/>
                  </a:lnTo>
                  <a:lnTo>
                    <a:pt x="0" y="20"/>
                  </a:lnTo>
                  <a:cubicBezTo>
                    <a:pt x="0" y="41"/>
                    <a:pt x="21" y="41"/>
                    <a:pt x="21" y="41"/>
                  </a:cubicBezTo>
                  <a:cubicBezTo>
                    <a:pt x="21" y="41"/>
                    <a:pt x="21" y="41"/>
                    <a:pt x="41" y="20"/>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242" name="Freeform 17"/>
            <p:cNvSpPr>
              <a:spLocks noChangeArrowheads="1"/>
            </p:cNvSpPr>
            <p:nvPr/>
          </p:nvSpPr>
          <p:spPr bwMode="auto">
            <a:xfrm>
              <a:off x="1223963" y="6670675"/>
              <a:ext cx="15875" cy="15875"/>
            </a:xfrm>
            <a:custGeom>
              <a:avLst/>
              <a:gdLst>
                <a:gd name="T0" fmla="*/ 41 w 42"/>
                <a:gd name="T1" fmla="*/ 20 h 42"/>
                <a:gd name="T2" fmla="*/ 41 w 42"/>
                <a:gd name="T3" fmla="*/ 20 h 42"/>
                <a:gd name="T4" fmla="*/ 41 w 42"/>
                <a:gd name="T5" fmla="*/ 0 h 42"/>
                <a:gd name="T6" fmla="*/ 21 w 42"/>
                <a:gd name="T7" fmla="*/ 20 h 42"/>
                <a:gd name="T8" fmla="*/ 21 w 42"/>
                <a:gd name="T9" fmla="*/ 20 h 42"/>
                <a:gd name="T10" fmla="*/ 21 w 42"/>
                <a:gd name="T11" fmla="*/ 41 h 42"/>
                <a:gd name="T12" fmla="*/ 21 w 42"/>
                <a:gd name="T13" fmla="*/ 41 h 42"/>
                <a:gd name="T14" fmla="*/ 41 w 42"/>
                <a:gd name="T15" fmla="*/ 20 h 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 h="42">
                  <a:moveTo>
                    <a:pt x="41" y="20"/>
                  </a:moveTo>
                  <a:lnTo>
                    <a:pt x="41" y="20"/>
                  </a:lnTo>
                  <a:lnTo>
                    <a:pt x="41" y="0"/>
                  </a:lnTo>
                  <a:cubicBezTo>
                    <a:pt x="21" y="0"/>
                    <a:pt x="21" y="0"/>
                    <a:pt x="21" y="20"/>
                  </a:cubicBezTo>
                  <a:lnTo>
                    <a:pt x="21" y="20"/>
                  </a:lnTo>
                  <a:cubicBezTo>
                    <a:pt x="21" y="20"/>
                    <a:pt x="0" y="41"/>
                    <a:pt x="21" y="41"/>
                  </a:cubicBezTo>
                  <a:lnTo>
                    <a:pt x="21" y="41"/>
                  </a:lnTo>
                  <a:cubicBezTo>
                    <a:pt x="21" y="41"/>
                    <a:pt x="41" y="41"/>
                    <a:pt x="41" y="20"/>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243" name="Freeform 18"/>
            <p:cNvSpPr>
              <a:spLocks noChangeArrowheads="1"/>
            </p:cNvSpPr>
            <p:nvPr/>
          </p:nvSpPr>
          <p:spPr bwMode="auto">
            <a:xfrm>
              <a:off x="1179513" y="6573838"/>
              <a:ext cx="15875" cy="15875"/>
            </a:xfrm>
            <a:custGeom>
              <a:avLst/>
              <a:gdLst>
                <a:gd name="T0" fmla="*/ 21 w 42"/>
                <a:gd name="T1" fmla="*/ 41 h 42"/>
                <a:gd name="T2" fmla="*/ 21 w 42"/>
                <a:gd name="T3" fmla="*/ 41 h 42"/>
                <a:gd name="T4" fmla="*/ 41 w 42"/>
                <a:gd name="T5" fmla="*/ 21 h 42"/>
                <a:gd name="T6" fmla="*/ 21 w 42"/>
                <a:gd name="T7" fmla="*/ 0 h 42"/>
                <a:gd name="T8" fmla="*/ 0 w 42"/>
                <a:gd name="T9" fmla="*/ 21 h 42"/>
                <a:gd name="T10" fmla="*/ 0 w 42"/>
                <a:gd name="T11" fmla="*/ 41 h 42"/>
                <a:gd name="T12" fmla="*/ 21 w 42"/>
                <a:gd name="T13" fmla="*/ 41 h 42"/>
              </a:gdLst>
              <a:ahLst/>
              <a:cxnLst>
                <a:cxn ang="0">
                  <a:pos x="T0" y="T1"/>
                </a:cxn>
                <a:cxn ang="0">
                  <a:pos x="T2" y="T3"/>
                </a:cxn>
                <a:cxn ang="0">
                  <a:pos x="T4" y="T5"/>
                </a:cxn>
                <a:cxn ang="0">
                  <a:pos x="T6" y="T7"/>
                </a:cxn>
                <a:cxn ang="0">
                  <a:pos x="T8" y="T9"/>
                </a:cxn>
                <a:cxn ang="0">
                  <a:pos x="T10" y="T11"/>
                </a:cxn>
                <a:cxn ang="0">
                  <a:pos x="T12" y="T13"/>
                </a:cxn>
              </a:cxnLst>
              <a:rect l="0" t="0" r="r" b="b"/>
              <a:pathLst>
                <a:path w="42" h="42">
                  <a:moveTo>
                    <a:pt x="21" y="41"/>
                  </a:moveTo>
                  <a:lnTo>
                    <a:pt x="21" y="41"/>
                  </a:lnTo>
                  <a:lnTo>
                    <a:pt x="41" y="21"/>
                  </a:lnTo>
                  <a:cubicBezTo>
                    <a:pt x="21" y="21"/>
                    <a:pt x="21" y="0"/>
                    <a:pt x="21" y="0"/>
                  </a:cubicBezTo>
                  <a:cubicBezTo>
                    <a:pt x="0" y="0"/>
                    <a:pt x="0" y="21"/>
                    <a:pt x="0" y="21"/>
                  </a:cubicBezTo>
                  <a:cubicBezTo>
                    <a:pt x="0" y="21"/>
                    <a:pt x="0" y="21"/>
                    <a:pt x="0" y="41"/>
                  </a:cubicBezTo>
                  <a:cubicBezTo>
                    <a:pt x="21" y="41"/>
                    <a:pt x="21" y="41"/>
                    <a:pt x="21" y="41"/>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244" name="Freeform 19"/>
            <p:cNvSpPr>
              <a:spLocks noChangeArrowheads="1"/>
            </p:cNvSpPr>
            <p:nvPr/>
          </p:nvSpPr>
          <p:spPr bwMode="auto">
            <a:xfrm>
              <a:off x="1179513" y="6596063"/>
              <a:ext cx="7937" cy="15875"/>
            </a:xfrm>
            <a:custGeom>
              <a:avLst/>
              <a:gdLst>
                <a:gd name="T0" fmla="*/ 21 w 22"/>
                <a:gd name="T1" fmla="*/ 0 h 42"/>
                <a:gd name="T2" fmla="*/ 21 w 22"/>
                <a:gd name="T3" fmla="*/ 0 h 42"/>
                <a:gd name="T4" fmla="*/ 0 w 22"/>
                <a:gd name="T5" fmla="*/ 0 h 42"/>
                <a:gd name="T6" fmla="*/ 0 w 22"/>
                <a:gd name="T7" fmla="*/ 20 h 42"/>
                <a:gd name="T8" fmla="*/ 21 w 22"/>
                <a:gd name="T9" fmla="*/ 41 h 42"/>
                <a:gd name="T10" fmla="*/ 21 w 22"/>
                <a:gd name="T11" fmla="*/ 20 h 42"/>
                <a:gd name="T12" fmla="*/ 21 w 22"/>
                <a:gd name="T13" fmla="*/ 0 h 42"/>
              </a:gdLst>
              <a:ahLst/>
              <a:cxnLst>
                <a:cxn ang="0">
                  <a:pos x="T0" y="T1"/>
                </a:cxn>
                <a:cxn ang="0">
                  <a:pos x="T2" y="T3"/>
                </a:cxn>
                <a:cxn ang="0">
                  <a:pos x="T4" y="T5"/>
                </a:cxn>
                <a:cxn ang="0">
                  <a:pos x="T6" y="T7"/>
                </a:cxn>
                <a:cxn ang="0">
                  <a:pos x="T8" y="T9"/>
                </a:cxn>
                <a:cxn ang="0">
                  <a:pos x="T10" y="T11"/>
                </a:cxn>
                <a:cxn ang="0">
                  <a:pos x="T12" y="T13"/>
                </a:cxn>
              </a:cxnLst>
              <a:rect l="0" t="0" r="r" b="b"/>
              <a:pathLst>
                <a:path w="22" h="42">
                  <a:moveTo>
                    <a:pt x="21" y="0"/>
                  </a:moveTo>
                  <a:lnTo>
                    <a:pt x="21" y="0"/>
                  </a:lnTo>
                  <a:cubicBezTo>
                    <a:pt x="21" y="0"/>
                    <a:pt x="21" y="0"/>
                    <a:pt x="0" y="0"/>
                  </a:cubicBezTo>
                  <a:cubicBezTo>
                    <a:pt x="0" y="20"/>
                    <a:pt x="0" y="20"/>
                    <a:pt x="0" y="20"/>
                  </a:cubicBezTo>
                  <a:lnTo>
                    <a:pt x="21" y="41"/>
                  </a:lnTo>
                  <a:cubicBezTo>
                    <a:pt x="21" y="20"/>
                    <a:pt x="21" y="20"/>
                    <a:pt x="21" y="20"/>
                  </a:cubicBezTo>
                  <a:lnTo>
                    <a:pt x="21" y="0"/>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245" name="Freeform 20"/>
            <p:cNvSpPr>
              <a:spLocks noChangeArrowheads="1"/>
            </p:cNvSpPr>
            <p:nvPr/>
          </p:nvSpPr>
          <p:spPr bwMode="auto">
            <a:xfrm>
              <a:off x="1163638" y="6515100"/>
              <a:ext cx="7937" cy="7938"/>
            </a:xfrm>
            <a:custGeom>
              <a:avLst/>
              <a:gdLst>
                <a:gd name="T0" fmla="*/ 21 w 22"/>
                <a:gd name="T1" fmla="*/ 21 h 22"/>
                <a:gd name="T2" fmla="*/ 21 w 22"/>
                <a:gd name="T3" fmla="*/ 21 h 22"/>
                <a:gd name="T4" fmla="*/ 0 w 22"/>
                <a:gd name="T5" fmla="*/ 21 h 22"/>
                <a:gd name="T6" fmla="*/ 0 w 22"/>
                <a:gd name="T7" fmla="*/ 21 h 22"/>
                <a:gd name="T8" fmla="*/ 0 w 22"/>
                <a:gd name="T9" fmla="*/ 0 h 22"/>
                <a:gd name="T10" fmla="*/ 21 w 22"/>
                <a:gd name="T11" fmla="*/ 0 h 22"/>
                <a:gd name="T12" fmla="*/ 21 w 22"/>
                <a:gd name="T13" fmla="*/ 21 h 22"/>
              </a:gdLst>
              <a:ahLst/>
              <a:cxnLst>
                <a:cxn ang="0">
                  <a:pos x="T0" y="T1"/>
                </a:cxn>
                <a:cxn ang="0">
                  <a:pos x="T2" y="T3"/>
                </a:cxn>
                <a:cxn ang="0">
                  <a:pos x="T4" y="T5"/>
                </a:cxn>
                <a:cxn ang="0">
                  <a:pos x="T6" y="T7"/>
                </a:cxn>
                <a:cxn ang="0">
                  <a:pos x="T8" y="T9"/>
                </a:cxn>
                <a:cxn ang="0">
                  <a:pos x="T10" y="T11"/>
                </a:cxn>
                <a:cxn ang="0">
                  <a:pos x="T12" y="T13"/>
                </a:cxn>
              </a:cxnLst>
              <a:rect l="0" t="0" r="r" b="b"/>
              <a:pathLst>
                <a:path w="22" h="22">
                  <a:moveTo>
                    <a:pt x="21" y="21"/>
                  </a:moveTo>
                  <a:lnTo>
                    <a:pt x="21" y="21"/>
                  </a:lnTo>
                  <a:cubicBezTo>
                    <a:pt x="21" y="21"/>
                    <a:pt x="21" y="21"/>
                    <a:pt x="0" y="21"/>
                  </a:cubicBezTo>
                  <a:lnTo>
                    <a:pt x="0" y="21"/>
                  </a:lnTo>
                  <a:lnTo>
                    <a:pt x="0" y="0"/>
                  </a:lnTo>
                  <a:lnTo>
                    <a:pt x="21" y="0"/>
                  </a:lnTo>
                  <a:lnTo>
                    <a:pt x="21" y="21"/>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246" name="Freeform 21"/>
            <p:cNvSpPr>
              <a:spLocks noChangeArrowheads="1"/>
            </p:cNvSpPr>
            <p:nvPr/>
          </p:nvSpPr>
          <p:spPr bwMode="auto">
            <a:xfrm>
              <a:off x="1179513" y="6545263"/>
              <a:ext cx="7937" cy="7937"/>
            </a:xfrm>
            <a:custGeom>
              <a:avLst/>
              <a:gdLst>
                <a:gd name="T0" fmla="*/ 0 w 22"/>
                <a:gd name="T1" fmla="*/ 0 h 22"/>
                <a:gd name="T2" fmla="*/ 0 w 22"/>
                <a:gd name="T3" fmla="*/ 0 h 22"/>
                <a:gd name="T4" fmla="*/ 0 w 22"/>
                <a:gd name="T5" fmla="*/ 21 h 22"/>
                <a:gd name="T6" fmla="*/ 0 w 22"/>
                <a:gd name="T7" fmla="*/ 21 h 22"/>
                <a:gd name="T8" fmla="*/ 0 w 22"/>
                <a:gd name="T9" fmla="*/ 21 h 22"/>
                <a:gd name="T10" fmla="*/ 21 w 22"/>
                <a:gd name="T11" fmla="*/ 21 h 22"/>
                <a:gd name="T12" fmla="*/ 21 w 22"/>
                <a:gd name="T13" fmla="*/ 21 h 22"/>
                <a:gd name="T14" fmla="*/ 0 w 22"/>
                <a:gd name="T15" fmla="*/ 0 h 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 h="22">
                  <a:moveTo>
                    <a:pt x="0" y="0"/>
                  </a:moveTo>
                  <a:lnTo>
                    <a:pt x="0" y="0"/>
                  </a:lnTo>
                  <a:cubicBezTo>
                    <a:pt x="0" y="0"/>
                    <a:pt x="0" y="0"/>
                    <a:pt x="0" y="21"/>
                  </a:cubicBezTo>
                  <a:lnTo>
                    <a:pt x="0" y="21"/>
                  </a:lnTo>
                  <a:lnTo>
                    <a:pt x="0" y="21"/>
                  </a:lnTo>
                  <a:cubicBezTo>
                    <a:pt x="21" y="21"/>
                    <a:pt x="21" y="21"/>
                    <a:pt x="21" y="21"/>
                  </a:cubicBezTo>
                  <a:lnTo>
                    <a:pt x="21" y="21"/>
                  </a:lnTo>
                  <a:cubicBezTo>
                    <a:pt x="21" y="0"/>
                    <a:pt x="21" y="0"/>
                    <a:pt x="0" y="0"/>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247" name="Freeform 22"/>
            <p:cNvSpPr>
              <a:spLocks noChangeArrowheads="1"/>
            </p:cNvSpPr>
            <p:nvPr/>
          </p:nvSpPr>
          <p:spPr bwMode="auto">
            <a:xfrm>
              <a:off x="1185863" y="6567488"/>
              <a:ext cx="7937" cy="7937"/>
            </a:xfrm>
            <a:custGeom>
              <a:avLst/>
              <a:gdLst>
                <a:gd name="T0" fmla="*/ 20 w 21"/>
                <a:gd name="T1" fmla="*/ 0 h 21"/>
                <a:gd name="T2" fmla="*/ 20 w 21"/>
                <a:gd name="T3" fmla="*/ 0 h 21"/>
                <a:gd name="T4" fmla="*/ 0 w 21"/>
                <a:gd name="T5" fmla="*/ 0 h 21"/>
                <a:gd name="T6" fmla="*/ 0 w 21"/>
                <a:gd name="T7" fmla="*/ 0 h 21"/>
                <a:gd name="T8" fmla="*/ 20 w 21"/>
                <a:gd name="T9" fmla="*/ 20 h 21"/>
                <a:gd name="T10" fmla="*/ 20 w 21"/>
                <a:gd name="T11" fmla="*/ 0 h 21"/>
              </a:gdLst>
              <a:ahLst/>
              <a:cxnLst>
                <a:cxn ang="0">
                  <a:pos x="T0" y="T1"/>
                </a:cxn>
                <a:cxn ang="0">
                  <a:pos x="T2" y="T3"/>
                </a:cxn>
                <a:cxn ang="0">
                  <a:pos x="T4" y="T5"/>
                </a:cxn>
                <a:cxn ang="0">
                  <a:pos x="T6" y="T7"/>
                </a:cxn>
                <a:cxn ang="0">
                  <a:pos x="T8" y="T9"/>
                </a:cxn>
                <a:cxn ang="0">
                  <a:pos x="T10" y="T11"/>
                </a:cxn>
              </a:cxnLst>
              <a:rect l="0" t="0" r="r" b="b"/>
              <a:pathLst>
                <a:path w="21" h="21">
                  <a:moveTo>
                    <a:pt x="20" y="0"/>
                  </a:moveTo>
                  <a:lnTo>
                    <a:pt x="20" y="0"/>
                  </a:lnTo>
                  <a:cubicBezTo>
                    <a:pt x="20" y="0"/>
                    <a:pt x="20" y="0"/>
                    <a:pt x="0" y="0"/>
                  </a:cubicBezTo>
                  <a:lnTo>
                    <a:pt x="0" y="0"/>
                  </a:lnTo>
                  <a:cubicBezTo>
                    <a:pt x="20" y="20"/>
                    <a:pt x="20" y="20"/>
                    <a:pt x="20" y="20"/>
                  </a:cubicBezTo>
                  <a:cubicBezTo>
                    <a:pt x="20" y="20"/>
                    <a:pt x="20" y="20"/>
                    <a:pt x="20" y="0"/>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248" name="Freeform 23"/>
            <p:cNvSpPr>
              <a:spLocks noChangeArrowheads="1"/>
            </p:cNvSpPr>
            <p:nvPr/>
          </p:nvSpPr>
          <p:spPr bwMode="auto">
            <a:xfrm>
              <a:off x="1673225" y="5865813"/>
              <a:ext cx="15875" cy="7937"/>
            </a:xfrm>
            <a:custGeom>
              <a:avLst/>
              <a:gdLst>
                <a:gd name="T0" fmla="*/ 41 w 42"/>
                <a:gd name="T1" fmla="*/ 21 h 22"/>
                <a:gd name="T2" fmla="*/ 41 w 42"/>
                <a:gd name="T3" fmla="*/ 21 h 22"/>
                <a:gd name="T4" fmla="*/ 20 w 42"/>
                <a:gd name="T5" fmla="*/ 21 h 22"/>
                <a:gd name="T6" fmla="*/ 0 w 42"/>
                <a:gd name="T7" fmla="*/ 21 h 22"/>
                <a:gd name="T8" fmla="*/ 0 w 42"/>
                <a:gd name="T9" fmla="*/ 21 h 22"/>
                <a:gd name="T10" fmla="*/ 0 w 42"/>
                <a:gd name="T11" fmla="*/ 0 h 22"/>
                <a:gd name="T12" fmla="*/ 20 w 42"/>
                <a:gd name="T13" fmla="*/ 0 h 22"/>
                <a:gd name="T14" fmla="*/ 41 w 42"/>
                <a:gd name="T15" fmla="*/ 0 h 22"/>
                <a:gd name="T16" fmla="*/ 41 w 42"/>
                <a:gd name="T17" fmla="*/ 2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2" h="22">
                  <a:moveTo>
                    <a:pt x="41" y="21"/>
                  </a:moveTo>
                  <a:lnTo>
                    <a:pt x="41" y="21"/>
                  </a:lnTo>
                  <a:lnTo>
                    <a:pt x="20" y="21"/>
                  </a:lnTo>
                  <a:lnTo>
                    <a:pt x="0" y="21"/>
                  </a:lnTo>
                  <a:lnTo>
                    <a:pt x="0" y="21"/>
                  </a:lnTo>
                  <a:lnTo>
                    <a:pt x="0" y="0"/>
                  </a:lnTo>
                  <a:lnTo>
                    <a:pt x="20" y="0"/>
                  </a:lnTo>
                  <a:cubicBezTo>
                    <a:pt x="20" y="0"/>
                    <a:pt x="20" y="0"/>
                    <a:pt x="41" y="0"/>
                  </a:cubicBezTo>
                  <a:cubicBezTo>
                    <a:pt x="41" y="21"/>
                    <a:pt x="41" y="21"/>
                    <a:pt x="41" y="21"/>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249" name="Freeform 24"/>
            <p:cNvSpPr>
              <a:spLocks noChangeArrowheads="1"/>
            </p:cNvSpPr>
            <p:nvPr/>
          </p:nvSpPr>
          <p:spPr bwMode="auto">
            <a:xfrm>
              <a:off x="1703388" y="5873750"/>
              <a:ext cx="7937" cy="7938"/>
            </a:xfrm>
            <a:custGeom>
              <a:avLst/>
              <a:gdLst>
                <a:gd name="T0" fmla="*/ 0 w 21"/>
                <a:gd name="T1" fmla="*/ 0 h 21"/>
                <a:gd name="T2" fmla="*/ 0 w 21"/>
                <a:gd name="T3" fmla="*/ 0 h 21"/>
                <a:gd name="T4" fmla="*/ 0 w 21"/>
                <a:gd name="T5" fmla="*/ 0 h 21"/>
                <a:gd name="T6" fmla="*/ 0 w 21"/>
                <a:gd name="T7" fmla="*/ 0 h 21"/>
                <a:gd name="T8" fmla="*/ 0 w 21"/>
                <a:gd name="T9" fmla="*/ 20 h 21"/>
                <a:gd name="T10" fmla="*/ 20 w 21"/>
                <a:gd name="T11" fmla="*/ 20 h 21"/>
                <a:gd name="T12" fmla="*/ 20 w 21"/>
                <a:gd name="T13" fmla="*/ 20 h 21"/>
                <a:gd name="T14" fmla="*/ 20 w 21"/>
                <a:gd name="T15" fmla="*/ 0 h 21"/>
                <a:gd name="T16" fmla="*/ 0 w 21"/>
                <a:gd name="T17"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21">
                  <a:moveTo>
                    <a:pt x="0" y="0"/>
                  </a:moveTo>
                  <a:lnTo>
                    <a:pt x="0" y="0"/>
                  </a:lnTo>
                  <a:lnTo>
                    <a:pt x="0" y="0"/>
                  </a:lnTo>
                  <a:lnTo>
                    <a:pt x="0" y="0"/>
                  </a:lnTo>
                  <a:cubicBezTo>
                    <a:pt x="0" y="20"/>
                    <a:pt x="0" y="20"/>
                    <a:pt x="0" y="20"/>
                  </a:cubicBezTo>
                  <a:lnTo>
                    <a:pt x="20" y="20"/>
                  </a:lnTo>
                  <a:lnTo>
                    <a:pt x="20" y="20"/>
                  </a:lnTo>
                  <a:cubicBezTo>
                    <a:pt x="20" y="0"/>
                    <a:pt x="20" y="0"/>
                    <a:pt x="20" y="0"/>
                  </a:cubicBezTo>
                  <a:cubicBezTo>
                    <a:pt x="20" y="0"/>
                    <a:pt x="20" y="0"/>
                    <a:pt x="0" y="0"/>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250" name="Freeform 25"/>
            <p:cNvSpPr>
              <a:spLocks noChangeArrowheads="1"/>
            </p:cNvSpPr>
            <p:nvPr/>
          </p:nvSpPr>
          <p:spPr bwMode="auto">
            <a:xfrm>
              <a:off x="1695450" y="5859463"/>
              <a:ext cx="14288" cy="7937"/>
            </a:xfrm>
            <a:custGeom>
              <a:avLst/>
              <a:gdLst>
                <a:gd name="T0" fmla="*/ 20 w 41"/>
                <a:gd name="T1" fmla="*/ 0 h 21"/>
                <a:gd name="T2" fmla="*/ 20 w 41"/>
                <a:gd name="T3" fmla="*/ 0 h 21"/>
                <a:gd name="T4" fmla="*/ 20 w 41"/>
                <a:gd name="T5" fmla="*/ 0 h 21"/>
                <a:gd name="T6" fmla="*/ 0 w 41"/>
                <a:gd name="T7" fmla="*/ 20 h 21"/>
                <a:gd name="T8" fmla="*/ 20 w 41"/>
                <a:gd name="T9" fmla="*/ 20 h 21"/>
                <a:gd name="T10" fmla="*/ 20 w 41"/>
                <a:gd name="T11" fmla="*/ 20 h 21"/>
                <a:gd name="T12" fmla="*/ 40 w 41"/>
                <a:gd name="T13" fmla="*/ 20 h 21"/>
                <a:gd name="T14" fmla="*/ 20 w 41"/>
                <a:gd name="T15" fmla="*/ 0 h 2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1" h="21">
                  <a:moveTo>
                    <a:pt x="20" y="0"/>
                  </a:moveTo>
                  <a:lnTo>
                    <a:pt x="20" y="0"/>
                  </a:lnTo>
                  <a:lnTo>
                    <a:pt x="20" y="0"/>
                  </a:lnTo>
                  <a:lnTo>
                    <a:pt x="0" y="20"/>
                  </a:lnTo>
                  <a:lnTo>
                    <a:pt x="20" y="20"/>
                  </a:lnTo>
                  <a:lnTo>
                    <a:pt x="20" y="20"/>
                  </a:lnTo>
                  <a:cubicBezTo>
                    <a:pt x="40" y="20"/>
                    <a:pt x="40" y="20"/>
                    <a:pt x="40" y="20"/>
                  </a:cubicBezTo>
                  <a:cubicBezTo>
                    <a:pt x="20" y="0"/>
                    <a:pt x="20" y="0"/>
                    <a:pt x="20" y="0"/>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251" name="Freeform 26"/>
            <p:cNvSpPr>
              <a:spLocks noChangeArrowheads="1"/>
            </p:cNvSpPr>
            <p:nvPr/>
          </p:nvSpPr>
          <p:spPr bwMode="auto">
            <a:xfrm>
              <a:off x="1695450" y="5843588"/>
              <a:ext cx="7938" cy="7937"/>
            </a:xfrm>
            <a:custGeom>
              <a:avLst/>
              <a:gdLst>
                <a:gd name="T0" fmla="*/ 20 w 21"/>
                <a:gd name="T1" fmla="*/ 20 h 21"/>
                <a:gd name="T2" fmla="*/ 20 w 21"/>
                <a:gd name="T3" fmla="*/ 20 h 21"/>
                <a:gd name="T4" fmla="*/ 0 w 21"/>
                <a:gd name="T5" fmla="*/ 0 h 21"/>
                <a:gd name="T6" fmla="*/ 0 w 21"/>
                <a:gd name="T7" fmla="*/ 0 h 21"/>
                <a:gd name="T8" fmla="*/ 20 w 21"/>
                <a:gd name="T9" fmla="*/ 0 h 21"/>
                <a:gd name="T10" fmla="*/ 20 w 21"/>
                <a:gd name="T11" fmla="*/ 0 h 21"/>
                <a:gd name="T12" fmla="*/ 20 w 21"/>
                <a:gd name="T13" fmla="*/ 20 h 21"/>
              </a:gdLst>
              <a:ahLst/>
              <a:cxnLst>
                <a:cxn ang="0">
                  <a:pos x="T0" y="T1"/>
                </a:cxn>
                <a:cxn ang="0">
                  <a:pos x="T2" y="T3"/>
                </a:cxn>
                <a:cxn ang="0">
                  <a:pos x="T4" y="T5"/>
                </a:cxn>
                <a:cxn ang="0">
                  <a:pos x="T6" y="T7"/>
                </a:cxn>
                <a:cxn ang="0">
                  <a:pos x="T8" y="T9"/>
                </a:cxn>
                <a:cxn ang="0">
                  <a:pos x="T10" y="T11"/>
                </a:cxn>
                <a:cxn ang="0">
                  <a:pos x="T12" y="T13"/>
                </a:cxn>
              </a:cxnLst>
              <a:rect l="0" t="0" r="r" b="b"/>
              <a:pathLst>
                <a:path w="21" h="21">
                  <a:moveTo>
                    <a:pt x="20" y="20"/>
                  </a:moveTo>
                  <a:lnTo>
                    <a:pt x="20" y="20"/>
                  </a:lnTo>
                  <a:cubicBezTo>
                    <a:pt x="0" y="20"/>
                    <a:pt x="0" y="20"/>
                    <a:pt x="0" y="0"/>
                  </a:cubicBezTo>
                  <a:lnTo>
                    <a:pt x="0" y="0"/>
                  </a:lnTo>
                  <a:cubicBezTo>
                    <a:pt x="0" y="0"/>
                    <a:pt x="0" y="0"/>
                    <a:pt x="20" y="0"/>
                  </a:cubicBezTo>
                  <a:lnTo>
                    <a:pt x="20" y="0"/>
                  </a:lnTo>
                  <a:cubicBezTo>
                    <a:pt x="20" y="20"/>
                    <a:pt x="20" y="20"/>
                    <a:pt x="20" y="20"/>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252" name="Freeform 27"/>
            <p:cNvSpPr>
              <a:spLocks noChangeArrowheads="1"/>
            </p:cNvSpPr>
            <p:nvPr/>
          </p:nvSpPr>
          <p:spPr bwMode="auto">
            <a:xfrm>
              <a:off x="1687513" y="5829300"/>
              <a:ext cx="7937" cy="7938"/>
            </a:xfrm>
            <a:custGeom>
              <a:avLst/>
              <a:gdLst>
                <a:gd name="T0" fmla="*/ 0 w 22"/>
                <a:gd name="T1" fmla="*/ 20 h 21"/>
                <a:gd name="T2" fmla="*/ 0 w 22"/>
                <a:gd name="T3" fmla="*/ 20 h 21"/>
                <a:gd name="T4" fmla="*/ 0 w 22"/>
                <a:gd name="T5" fmla="*/ 20 h 21"/>
                <a:gd name="T6" fmla="*/ 0 w 22"/>
                <a:gd name="T7" fmla="*/ 0 h 21"/>
                <a:gd name="T8" fmla="*/ 0 w 22"/>
                <a:gd name="T9" fmla="*/ 0 h 21"/>
                <a:gd name="T10" fmla="*/ 21 w 22"/>
                <a:gd name="T11" fmla="*/ 0 h 21"/>
                <a:gd name="T12" fmla="*/ 21 w 22"/>
                <a:gd name="T13" fmla="*/ 20 h 21"/>
                <a:gd name="T14" fmla="*/ 0 w 22"/>
                <a:gd name="T15" fmla="*/ 20 h 2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 h="21">
                  <a:moveTo>
                    <a:pt x="0" y="20"/>
                  </a:moveTo>
                  <a:lnTo>
                    <a:pt x="0" y="20"/>
                  </a:lnTo>
                  <a:lnTo>
                    <a:pt x="0" y="20"/>
                  </a:lnTo>
                  <a:cubicBezTo>
                    <a:pt x="0" y="20"/>
                    <a:pt x="0" y="20"/>
                    <a:pt x="0" y="0"/>
                  </a:cubicBezTo>
                  <a:lnTo>
                    <a:pt x="0" y="0"/>
                  </a:lnTo>
                  <a:lnTo>
                    <a:pt x="21" y="0"/>
                  </a:lnTo>
                  <a:lnTo>
                    <a:pt x="21" y="20"/>
                  </a:lnTo>
                  <a:cubicBezTo>
                    <a:pt x="21" y="20"/>
                    <a:pt x="21" y="20"/>
                    <a:pt x="0" y="20"/>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253" name="Freeform 28"/>
            <p:cNvSpPr>
              <a:spLocks noChangeArrowheads="1"/>
            </p:cNvSpPr>
            <p:nvPr/>
          </p:nvSpPr>
          <p:spPr bwMode="auto">
            <a:xfrm>
              <a:off x="803275" y="5475288"/>
              <a:ext cx="1270000" cy="1284287"/>
            </a:xfrm>
            <a:custGeom>
              <a:avLst/>
              <a:gdLst>
                <a:gd name="T0" fmla="*/ 3258 w 3526"/>
                <a:gd name="T1" fmla="*/ 2685 h 3567"/>
                <a:gd name="T2" fmla="*/ 2029 w 3526"/>
                <a:gd name="T3" fmla="*/ 3504 h 3567"/>
                <a:gd name="T4" fmla="*/ 1701 w 3526"/>
                <a:gd name="T5" fmla="*/ 3299 h 3567"/>
                <a:gd name="T6" fmla="*/ 1537 w 3526"/>
                <a:gd name="T7" fmla="*/ 3279 h 3567"/>
                <a:gd name="T8" fmla="*/ 1476 w 3526"/>
                <a:gd name="T9" fmla="*/ 3217 h 3567"/>
                <a:gd name="T10" fmla="*/ 1394 w 3526"/>
                <a:gd name="T11" fmla="*/ 3279 h 3567"/>
                <a:gd name="T12" fmla="*/ 1414 w 3526"/>
                <a:gd name="T13" fmla="*/ 3381 h 3567"/>
                <a:gd name="T14" fmla="*/ 1373 w 3526"/>
                <a:gd name="T15" fmla="*/ 3443 h 3567"/>
                <a:gd name="T16" fmla="*/ 1312 w 3526"/>
                <a:gd name="T17" fmla="*/ 3463 h 3567"/>
                <a:gd name="T18" fmla="*/ 1250 w 3526"/>
                <a:gd name="T19" fmla="*/ 3279 h 3567"/>
                <a:gd name="T20" fmla="*/ 1168 w 3526"/>
                <a:gd name="T21" fmla="*/ 3115 h 3567"/>
                <a:gd name="T22" fmla="*/ 1086 w 3526"/>
                <a:gd name="T23" fmla="*/ 2930 h 3567"/>
                <a:gd name="T24" fmla="*/ 984 w 3526"/>
                <a:gd name="T25" fmla="*/ 2685 h 3567"/>
                <a:gd name="T26" fmla="*/ 861 w 3526"/>
                <a:gd name="T27" fmla="*/ 2582 h 3567"/>
                <a:gd name="T28" fmla="*/ 799 w 3526"/>
                <a:gd name="T29" fmla="*/ 2479 h 3567"/>
                <a:gd name="T30" fmla="*/ 738 w 3526"/>
                <a:gd name="T31" fmla="*/ 2315 h 3567"/>
                <a:gd name="T32" fmla="*/ 676 w 3526"/>
                <a:gd name="T33" fmla="*/ 2131 h 3567"/>
                <a:gd name="T34" fmla="*/ 656 w 3526"/>
                <a:gd name="T35" fmla="*/ 1967 h 3567"/>
                <a:gd name="T36" fmla="*/ 553 w 3526"/>
                <a:gd name="T37" fmla="*/ 1824 h 3567"/>
                <a:gd name="T38" fmla="*/ 471 w 3526"/>
                <a:gd name="T39" fmla="*/ 1763 h 3567"/>
                <a:gd name="T40" fmla="*/ 410 w 3526"/>
                <a:gd name="T41" fmla="*/ 1599 h 3567"/>
                <a:gd name="T42" fmla="*/ 287 w 3526"/>
                <a:gd name="T43" fmla="*/ 1353 h 3567"/>
                <a:gd name="T44" fmla="*/ 205 w 3526"/>
                <a:gd name="T45" fmla="*/ 1189 h 3567"/>
                <a:gd name="T46" fmla="*/ 123 w 3526"/>
                <a:gd name="T47" fmla="*/ 984 h 3567"/>
                <a:gd name="T48" fmla="*/ 41 w 3526"/>
                <a:gd name="T49" fmla="*/ 963 h 3567"/>
                <a:gd name="T50" fmla="*/ 21 w 3526"/>
                <a:gd name="T51" fmla="*/ 922 h 3567"/>
                <a:gd name="T52" fmla="*/ 21 w 3526"/>
                <a:gd name="T53" fmla="*/ 758 h 3567"/>
                <a:gd name="T54" fmla="*/ 164 w 3526"/>
                <a:gd name="T55" fmla="*/ 718 h 3567"/>
                <a:gd name="T56" fmla="*/ 267 w 3526"/>
                <a:gd name="T57" fmla="*/ 594 h 3567"/>
                <a:gd name="T58" fmla="*/ 410 w 3526"/>
                <a:gd name="T59" fmla="*/ 554 h 3567"/>
                <a:gd name="T60" fmla="*/ 513 w 3526"/>
                <a:gd name="T61" fmla="*/ 492 h 3567"/>
                <a:gd name="T62" fmla="*/ 635 w 3526"/>
                <a:gd name="T63" fmla="*/ 124 h 3567"/>
                <a:gd name="T64" fmla="*/ 779 w 3526"/>
                <a:gd name="T65" fmla="*/ 0 h 3567"/>
                <a:gd name="T66" fmla="*/ 943 w 3526"/>
                <a:gd name="T67" fmla="*/ 124 h 3567"/>
                <a:gd name="T68" fmla="*/ 1107 w 3526"/>
                <a:gd name="T69" fmla="*/ 266 h 3567"/>
                <a:gd name="T70" fmla="*/ 1332 w 3526"/>
                <a:gd name="T71" fmla="*/ 451 h 3567"/>
                <a:gd name="T72" fmla="*/ 1680 w 3526"/>
                <a:gd name="T73" fmla="*/ 697 h 3567"/>
                <a:gd name="T74" fmla="*/ 2008 w 3526"/>
                <a:gd name="T75" fmla="*/ 697 h 3567"/>
                <a:gd name="T76" fmla="*/ 2111 w 3526"/>
                <a:gd name="T77" fmla="*/ 779 h 3567"/>
                <a:gd name="T78" fmla="*/ 2172 w 3526"/>
                <a:gd name="T79" fmla="*/ 881 h 3567"/>
                <a:gd name="T80" fmla="*/ 2274 w 3526"/>
                <a:gd name="T81" fmla="*/ 840 h 3567"/>
                <a:gd name="T82" fmla="*/ 2316 w 3526"/>
                <a:gd name="T83" fmla="*/ 984 h 3567"/>
                <a:gd name="T84" fmla="*/ 2377 w 3526"/>
                <a:gd name="T85" fmla="*/ 1086 h 3567"/>
                <a:gd name="T86" fmla="*/ 2438 w 3526"/>
                <a:gd name="T87" fmla="*/ 1148 h 3567"/>
                <a:gd name="T88" fmla="*/ 2520 w 3526"/>
                <a:gd name="T89" fmla="*/ 1230 h 3567"/>
                <a:gd name="T90" fmla="*/ 2562 w 3526"/>
                <a:gd name="T91" fmla="*/ 1373 h 3567"/>
                <a:gd name="T92" fmla="*/ 2562 w 3526"/>
                <a:gd name="T93" fmla="*/ 1496 h 3567"/>
                <a:gd name="T94" fmla="*/ 2602 w 3526"/>
                <a:gd name="T95" fmla="*/ 1537 h 3567"/>
                <a:gd name="T96" fmla="*/ 2664 w 3526"/>
                <a:gd name="T97" fmla="*/ 1681 h 3567"/>
                <a:gd name="T98" fmla="*/ 2766 w 3526"/>
                <a:gd name="T99" fmla="*/ 1763 h 3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526" h="3567">
                  <a:moveTo>
                    <a:pt x="3443" y="2091"/>
                  </a:moveTo>
                  <a:lnTo>
                    <a:pt x="3443" y="2091"/>
                  </a:lnTo>
                  <a:cubicBezTo>
                    <a:pt x="3525" y="2254"/>
                    <a:pt x="3525" y="2254"/>
                    <a:pt x="3525" y="2254"/>
                  </a:cubicBezTo>
                  <a:cubicBezTo>
                    <a:pt x="3258" y="2685"/>
                    <a:pt x="3258" y="2685"/>
                    <a:pt x="3258" y="2685"/>
                  </a:cubicBezTo>
                  <a:cubicBezTo>
                    <a:pt x="2910" y="2869"/>
                    <a:pt x="2910" y="2869"/>
                    <a:pt x="2910" y="2869"/>
                  </a:cubicBezTo>
                  <a:cubicBezTo>
                    <a:pt x="2398" y="2889"/>
                    <a:pt x="2398" y="2889"/>
                    <a:pt x="2398" y="2889"/>
                  </a:cubicBezTo>
                  <a:cubicBezTo>
                    <a:pt x="2070" y="3566"/>
                    <a:pt x="2070" y="3566"/>
                    <a:pt x="2070" y="3566"/>
                  </a:cubicBezTo>
                  <a:cubicBezTo>
                    <a:pt x="2070" y="3566"/>
                    <a:pt x="2029" y="3525"/>
                    <a:pt x="2029" y="3504"/>
                  </a:cubicBezTo>
                  <a:cubicBezTo>
                    <a:pt x="2029" y="3484"/>
                    <a:pt x="2029" y="3443"/>
                    <a:pt x="2008" y="3443"/>
                  </a:cubicBezTo>
                  <a:cubicBezTo>
                    <a:pt x="1988" y="3422"/>
                    <a:pt x="1947" y="3402"/>
                    <a:pt x="1926" y="3381"/>
                  </a:cubicBezTo>
                  <a:cubicBezTo>
                    <a:pt x="1906" y="3361"/>
                    <a:pt x="1824" y="3340"/>
                    <a:pt x="1804" y="3320"/>
                  </a:cubicBezTo>
                  <a:cubicBezTo>
                    <a:pt x="1762" y="3320"/>
                    <a:pt x="1722" y="3299"/>
                    <a:pt x="1701" y="3299"/>
                  </a:cubicBezTo>
                  <a:cubicBezTo>
                    <a:pt x="1701" y="3299"/>
                    <a:pt x="1680" y="3299"/>
                    <a:pt x="1680" y="3279"/>
                  </a:cubicBezTo>
                  <a:cubicBezTo>
                    <a:pt x="1660" y="3279"/>
                    <a:pt x="1640" y="3279"/>
                    <a:pt x="1619" y="3279"/>
                  </a:cubicBezTo>
                  <a:cubicBezTo>
                    <a:pt x="1619" y="3279"/>
                    <a:pt x="1578" y="3279"/>
                    <a:pt x="1558" y="3279"/>
                  </a:cubicBezTo>
                  <a:lnTo>
                    <a:pt x="1537" y="3279"/>
                  </a:lnTo>
                  <a:cubicBezTo>
                    <a:pt x="1516" y="3279"/>
                    <a:pt x="1516" y="3258"/>
                    <a:pt x="1516" y="3258"/>
                  </a:cubicBezTo>
                  <a:lnTo>
                    <a:pt x="1496" y="3258"/>
                  </a:lnTo>
                  <a:cubicBezTo>
                    <a:pt x="1496" y="3238"/>
                    <a:pt x="1496" y="3238"/>
                    <a:pt x="1496" y="3217"/>
                  </a:cubicBezTo>
                  <a:cubicBezTo>
                    <a:pt x="1476" y="3217"/>
                    <a:pt x="1476" y="3217"/>
                    <a:pt x="1476" y="3217"/>
                  </a:cubicBezTo>
                  <a:lnTo>
                    <a:pt x="1455" y="3217"/>
                  </a:lnTo>
                  <a:cubicBezTo>
                    <a:pt x="1434" y="3217"/>
                    <a:pt x="1434" y="3238"/>
                    <a:pt x="1434" y="3238"/>
                  </a:cubicBezTo>
                  <a:cubicBezTo>
                    <a:pt x="1434" y="3258"/>
                    <a:pt x="1414" y="3258"/>
                    <a:pt x="1414" y="3258"/>
                  </a:cubicBezTo>
                  <a:cubicBezTo>
                    <a:pt x="1414" y="3279"/>
                    <a:pt x="1394" y="3279"/>
                    <a:pt x="1394" y="3279"/>
                  </a:cubicBezTo>
                  <a:cubicBezTo>
                    <a:pt x="1394" y="3279"/>
                    <a:pt x="1394" y="3299"/>
                    <a:pt x="1394" y="3320"/>
                  </a:cubicBezTo>
                  <a:cubicBezTo>
                    <a:pt x="1394" y="3320"/>
                    <a:pt x="1373" y="3340"/>
                    <a:pt x="1394" y="3340"/>
                  </a:cubicBezTo>
                  <a:cubicBezTo>
                    <a:pt x="1394" y="3361"/>
                    <a:pt x="1394" y="3361"/>
                    <a:pt x="1394" y="3381"/>
                  </a:cubicBezTo>
                  <a:lnTo>
                    <a:pt x="1414" y="3381"/>
                  </a:lnTo>
                  <a:cubicBezTo>
                    <a:pt x="1434" y="3381"/>
                    <a:pt x="1434" y="3402"/>
                    <a:pt x="1434" y="3422"/>
                  </a:cubicBezTo>
                  <a:lnTo>
                    <a:pt x="1434" y="3443"/>
                  </a:lnTo>
                  <a:cubicBezTo>
                    <a:pt x="1434" y="3443"/>
                    <a:pt x="1414" y="3443"/>
                    <a:pt x="1394" y="3443"/>
                  </a:cubicBezTo>
                  <a:lnTo>
                    <a:pt x="1373" y="3443"/>
                  </a:lnTo>
                  <a:cubicBezTo>
                    <a:pt x="1353" y="3443"/>
                    <a:pt x="1353" y="3443"/>
                    <a:pt x="1353" y="3443"/>
                  </a:cubicBezTo>
                  <a:cubicBezTo>
                    <a:pt x="1353" y="3463"/>
                    <a:pt x="1353" y="3484"/>
                    <a:pt x="1332" y="3484"/>
                  </a:cubicBezTo>
                  <a:lnTo>
                    <a:pt x="1332" y="3504"/>
                  </a:lnTo>
                  <a:cubicBezTo>
                    <a:pt x="1332" y="3484"/>
                    <a:pt x="1312" y="3484"/>
                    <a:pt x="1312" y="3463"/>
                  </a:cubicBezTo>
                  <a:cubicBezTo>
                    <a:pt x="1312" y="3443"/>
                    <a:pt x="1312" y="3422"/>
                    <a:pt x="1312" y="3402"/>
                  </a:cubicBezTo>
                  <a:cubicBezTo>
                    <a:pt x="1312" y="3381"/>
                    <a:pt x="1312" y="3361"/>
                    <a:pt x="1291" y="3361"/>
                  </a:cubicBezTo>
                  <a:cubicBezTo>
                    <a:pt x="1291" y="3340"/>
                    <a:pt x="1250" y="3320"/>
                    <a:pt x="1250" y="3320"/>
                  </a:cubicBezTo>
                  <a:cubicBezTo>
                    <a:pt x="1250" y="3299"/>
                    <a:pt x="1250" y="3299"/>
                    <a:pt x="1250" y="3279"/>
                  </a:cubicBezTo>
                  <a:lnTo>
                    <a:pt x="1230" y="3258"/>
                  </a:lnTo>
                  <a:cubicBezTo>
                    <a:pt x="1230" y="3238"/>
                    <a:pt x="1209" y="3197"/>
                    <a:pt x="1209" y="3197"/>
                  </a:cubicBezTo>
                  <a:cubicBezTo>
                    <a:pt x="1209" y="3176"/>
                    <a:pt x="1189" y="3156"/>
                    <a:pt x="1168" y="3156"/>
                  </a:cubicBezTo>
                  <a:cubicBezTo>
                    <a:pt x="1168" y="3156"/>
                    <a:pt x="1168" y="3135"/>
                    <a:pt x="1168" y="3115"/>
                  </a:cubicBezTo>
                  <a:cubicBezTo>
                    <a:pt x="1168" y="3115"/>
                    <a:pt x="1148" y="3094"/>
                    <a:pt x="1148" y="3074"/>
                  </a:cubicBezTo>
                  <a:cubicBezTo>
                    <a:pt x="1127" y="3074"/>
                    <a:pt x="1127" y="3053"/>
                    <a:pt x="1127" y="3053"/>
                  </a:cubicBezTo>
                  <a:cubicBezTo>
                    <a:pt x="1127" y="3033"/>
                    <a:pt x="1107" y="3012"/>
                    <a:pt x="1107" y="2992"/>
                  </a:cubicBezTo>
                  <a:cubicBezTo>
                    <a:pt x="1107" y="2971"/>
                    <a:pt x="1086" y="2951"/>
                    <a:pt x="1086" y="2930"/>
                  </a:cubicBezTo>
                  <a:cubicBezTo>
                    <a:pt x="1086" y="2930"/>
                    <a:pt x="1066" y="2910"/>
                    <a:pt x="1066" y="2889"/>
                  </a:cubicBezTo>
                  <a:cubicBezTo>
                    <a:pt x="1066" y="2869"/>
                    <a:pt x="1066" y="2807"/>
                    <a:pt x="1045" y="2787"/>
                  </a:cubicBezTo>
                  <a:cubicBezTo>
                    <a:pt x="1045" y="2767"/>
                    <a:pt x="1025" y="2746"/>
                    <a:pt x="1025" y="2725"/>
                  </a:cubicBezTo>
                  <a:cubicBezTo>
                    <a:pt x="1004" y="2725"/>
                    <a:pt x="1004" y="2705"/>
                    <a:pt x="984" y="2685"/>
                  </a:cubicBezTo>
                  <a:cubicBezTo>
                    <a:pt x="984" y="2685"/>
                    <a:pt x="963" y="2664"/>
                    <a:pt x="943" y="2664"/>
                  </a:cubicBezTo>
                  <a:cubicBezTo>
                    <a:pt x="943" y="2664"/>
                    <a:pt x="922" y="2643"/>
                    <a:pt x="922" y="2623"/>
                  </a:cubicBezTo>
                  <a:cubicBezTo>
                    <a:pt x="902" y="2623"/>
                    <a:pt x="902" y="2603"/>
                    <a:pt x="881" y="2603"/>
                  </a:cubicBezTo>
                  <a:cubicBezTo>
                    <a:pt x="881" y="2582"/>
                    <a:pt x="881" y="2582"/>
                    <a:pt x="861" y="2582"/>
                  </a:cubicBezTo>
                  <a:lnTo>
                    <a:pt x="840" y="2582"/>
                  </a:lnTo>
                  <a:cubicBezTo>
                    <a:pt x="840" y="2582"/>
                    <a:pt x="820" y="2561"/>
                    <a:pt x="820" y="2541"/>
                  </a:cubicBezTo>
                  <a:cubicBezTo>
                    <a:pt x="799" y="2541"/>
                    <a:pt x="799" y="2541"/>
                    <a:pt x="799" y="2521"/>
                  </a:cubicBezTo>
                  <a:cubicBezTo>
                    <a:pt x="799" y="2521"/>
                    <a:pt x="799" y="2500"/>
                    <a:pt x="799" y="2479"/>
                  </a:cubicBezTo>
                  <a:cubicBezTo>
                    <a:pt x="779" y="2479"/>
                    <a:pt x="779" y="2459"/>
                    <a:pt x="779" y="2459"/>
                  </a:cubicBezTo>
                  <a:cubicBezTo>
                    <a:pt x="758" y="2439"/>
                    <a:pt x="758" y="2418"/>
                    <a:pt x="738" y="2397"/>
                  </a:cubicBezTo>
                  <a:cubicBezTo>
                    <a:pt x="738" y="2377"/>
                    <a:pt x="738" y="2357"/>
                    <a:pt x="738" y="2336"/>
                  </a:cubicBezTo>
                  <a:lnTo>
                    <a:pt x="738" y="2315"/>
                  </a:lnTo>
                  <a:cubicBezTo>
                    <a:pt x="717" y="2295"/>
                    <a:pt x="717" y="2275"/>
                    <a:pt x="717" y="2275"/>
                  </a:cubicBezTo>
                  <a:cubicBezTo>
                    <a:pt x="717" y="2254"/>
                    <a:pt x="717" y="2233"/>
                    <a:pt x="717" y="2233"/>
                  </a:cubicBezTo>
                  <a:cubicBezTo>
                    <a:pt x="717" y="2213"/>
                    <a:pt x="717" y="2193"/>
                    <a:pt x="697" y="2193"/>
                  </a:cubicBezTo>
                  <a:cubicBezTo>
                    <a:pt x="697" y="2173"/>
                    <a:pt x="676" y="2152"/>
                    <a:pt x="676" y="2131"/>
                  </a:cubicBezTo>
                  <a:lnTo>
                    <a:pt x="676" y="2091"/>
                  </a:lnTo>
                  <a:cubicBezTo>
                    <a:pt x="676" y="2070"/>
                    <a:pt x="676" y="2049"/>
                    <a:pt x="676" y="2049"/>
                  </a:cubicBezTo>
                  <a:cubicBezTo>
                    <a:pt x="676" y="2029"/>
                    <a:pt x="676" y="2029"/>
                    <a:pt x="676" y="2009"/>
                  </a:cubicBezTo>
                  <a:cubicBezTo>
                    <a:pt x="656" y="2009"/>
                    <a:pt x="656" y="1967"/>
                    <a:pt x="656" y="1967"/>
                  </a:cubicBezTo>
                  <a:cubicBezTo>
                    <a:pt x="656" y="1967"/>
                    <a:pt x="635" y="1947"/>
                    <a:pt x="615" y="1947"/>
                  </a:cubicBezTo>
                  <a:cubicBezTo>
                    <a:pt x="615" y="1947"/>
                    <a:pt x="615" y="1927"/>
                    <a:pt x="595" y="1906"/>
                  </a:cubicBezTo>
                  <a:cubicBezTo>
                    <a:pt x="595" y="1885"/>
                    <a:pt x="595" y="1865"/>
                    <a:pt x="595" y="1865"/>
                  </a:cubicBezTo>
                  <a:cubicBezTo>
                    <a:pt x="595" y="1845"/>
                    <a:pt x="574" y="1845"/>
                    <a:pt x="553" y="1824"/>
                  </a:cubicBezTo>
                  <a:lnTo>
                    <a:pt x="533" y="1824"/>
                  </a:lnTo>
                  <a:cubicBezTo>
                    <a:pt x="513" y="1824"/>
                    <a:pt x="513" y="1824"/>
                    <a:pt x="513" y="1824"/>
                  </a:cubicBezTo>
                  <a:cubicBezTo>
                    <a:pt x="492" y="1803"/>
                    <a:pt x="513" y="1803"/>
                    <a:pt x="492" y="1783"/>
                  </a:cubicBezTo>
                  <a:cubicBezTo>
                    <a:pt x="492" y="1783"/>
                    <a:pt x="471" y="1783"/>
                    <a:pt x="471" y="1763"/>
                  </a:cubicBezTo>
                  <a:cubicBezTo>
                    <a:pt x="451" y="1763"/>
                    <a:pt x="451" y="1742"/>
                    <a:pt x="451" y="1742"/>
                  </a:cubicBezTo>
                  <a:cubicBezTo>
                    <a:pt x="451" y="1721"/>
                    <a:pt x="451" y="1701"/>
                    <a:pt x="431" y="1681"/>
                  </a:cubicBezTo>
                  <a:cubicBezTo>
                    <a:pt x="431" y="1681"/>
                    <a:pt x="410" y="1660"/>
                    <a:pt x="410" y="1639"/>
                  </a:cubicBezTo>
                  <a:lnTo>
                    <a:pt x="410" y="1599"/>
                  </a:lnTo>
                  <a:cubicBezTo>
                    <a:pt x="410" y="1578"/>
                    <a:pt x="410" y="1578"/>
                    <a:pt x="410" y="1557"/>
                  </a:cubicBezTo>
                  <a:cubicBezTo>
                    <a:pt x="389" y="1537"/>
                    <a:pt x="369" y="1517"/>
                    <a:pt x="369" y="1496"/>
                  </a:cubicBezTo>
                  <a:cubicBezTo>
                    <a:pt x="349" y="1476"/>
                    <a:pt x="328" y="1455"/>
                    <a:pt x="328" y="1435"/>
                  </a:cubicBezTo>
                  <a:cubicBezTo>
                    <a:pt x="307" y="1414"/>
                    <a:pt x="307" y="1373"/>
                    <a:pt x="287" y="1353"/>
                  </a:cubicBezTo>
                  <a:cubicBezTo>
                    <a:pt x="287" y="1332"/>
                    <a:pt x="267" y="1312"/>
                    <a:pt x="267" y="1291"/>
                  </a:cubicBezTo>
                  <a:cubicBezTo>
                    <a:pt x="246" y="1291"/>
                    <a:pt x="246" y="1250"/>
                    <a:pt x="246" y="1230"/>
                  </a:cubicBezTo>
                  <a:lnTo>
                    <a:pt x="225" y="1209"/>
                  </a:lnTo>
                  <a:cubicBezTo>
                    <a:pt x="205" y="1209"/>
                    <a:pt x="205" y="1189"/>
                    <a:pt x="205" y="1189"/>
                  </a:cubicBezTo>
                  <a:cubicBezTo>
                    <a:pt x="185" y="1168"/>
                    <a:pt x="185" y="1148"/>
                    <a:pt x="164" y="1127"/>
                  </a:cubicBezTo>
                  <a:cubicBezTo>
                    <a:pt x="164" y="1107"/>
                    <a:pt x="143" y="1086"/>
                    <a:pt x="143" y="1086"/>
                  </a:cubicBezTo>
                  <a:cubicBezTo>
                    <a:pt x="143" y="1066"/>
                    <a:pt x="123" y="1045"/>
                    <a:pt x="123" y="1045"/>
                  </a:cubicBezTo>
                  <a:cubicBezTo>
                    <a:pt x="123" y="1025"/>
                    <a:pt x="123" y="1004"/>
                    <a:pt x="123" y="984"/>
                  </a:cubicBezTo>
                  <a:lnTo>
                    <a:pt x="123" y="963"/>
                  </a:lnTo>
                  <a:cubicBezTo>
                    <a:pt x="103" y="963"/>
                    <a:pt x="103" y="963"/>
                    <a:pt x="82" y="963"/>
                  </a:cubicBezTo>
                  <a:lnTo>
                    <a:pt x="61" y="963"/>
                  </a:lnTo>
                  <a:lnTo>
                    <a:pt x="41" y="963"/>
                  </a:lnTo>
                  <a:cubicBezTo>
                    <a:pt x="41" y="963"/>
                    <a:pt x="41" y="963"/>
                    <a:pt x="21" y="963"/>
                  </a:cubicBezTo>
                  <a:cubicBezTo>
                    <a:pt x="21" y="984"/>
                    <a:pt x="21" y="984"/>
                    <a:pt x="21" y="984"/>
                  </a:cubicBezTo>
                  <a:cubicBezTo>
                    <a:pt x="0" y="984"/>
                    <a:pt x="0" y="963"/>
                    <a:pt x="0" y="943"/>
                  </a:cubicBezTo>
                  <a:lnTo>
                    <a:pt x="21" y="922"/>
                  </a:lnTo>
                  <a:cubicBezTo>
                    <a:pt x="21" y="922"/>
                    <a:pt x="21" y="902"/>
                    <a:pt x="21" y="881"/>
                  </a:cubicBezTo>
                  <a:cubicBezTo>
                    <a:pt x="41" y="881"/>
                    <a:pt x="41" y="861"/>
                    <a:pt x="41" y="840"/>
                  </a:cubicBezTo>
                  <a:cubicBezTo>
                    <a:pt x="41" y="840"/>
                    <a:pt x="41" y="820"/>
                    <a:pt x="41" y="800"/>
                  </a:cubicBezTo>
                  <a:cubicBezTo>
                    <a:pt x="41" y="800"/>
                    <a:pt x="21" y="779"/>
                    <a:pt x="21" y="758"/>
                  </a:cubicBezTo>
                  <a:cubicBezTo>
                    <a:pt x="41" y="758"/>
                    <a:pt x="41" y="738"/>
                    <a:pt x="61" y="738"/>
                  </a:cubicBezTo>
                  <a:cubicBezTo>
                    <a:pt x="61" y="718"/>
                    <a:pt x="61" y="718"/>
                    <a:pt x="61" y="697"/>
                  </a:cubicBezTo>
                  <a:cubicBezTo>
                    <a:pt x="82" y="718"/>
                    <a:pt x="82" y="718"/>
                    <a:pt x="82" y="718"/>
                  </a:cubicBezTo>
                  <a:cubicBezTo>
                    <a:pt x="164" y="718"/>
                    <a:pt x="164" y="718"/>
                    <a:pt x="164" y="718"/>
                  </a:cubicBezTo>
                  <a:cubicBezTo>
                    <a:pt x="205" y="676"/>
                    <a:pt x="205" y="676"/>
                    <a:pt x="205" y="676"/>
                  </a:cubicBezTo>
                  <a:cubicBezTo>
                    <a:pt x="225" y="656"/>
                    <a:pt x="225" y="656"/>
                    <a:pt x="225" y="656"/>
                  </a:cubicBezTo>
                  <a:cubicBezTo>
                    <a:pt x="246" y="615"/>
                    <a:pt x="246" y="615"/>
                    <a:pt x="246" y="615"/>
                  </a:cubicBezTo>
                  <a:cubicBezTo>
                    <a:pt x="267" y="594"/>
                    <a:pt x="267" y="594"/>
                    <a:pt x="267" y="594"/>
                  </a:cubicBezTo>
                  <a:cubicBezTo>
                    <a:pt x="307" y="574"/>
                    <a:pt x="307" y="574"/>
                    <a:pt x="307" y="574"/>
                  </a:cubicBezTo>
                  <a:cubicBezTo>
                    <a:pt x="349" y="554"/>
                    <a:pt x="349" y="554"/>
                    <a:pt x="349" y="554"/>
                  </a:cubicBezTo>
                  <a:cubicBezTo>
                    <a:pt x="389" y="554"/>
                    <a:pt x="389" y="554"/>
                    <a:pt x="389" y="554"/>
                  </a:cubicBezTo>
                  <a:cubicBezTo>
                    <a:pt x="410" y="554"/>
                    <a:pt x="410" y="554"/>
                    <a:pt x="410" y="554"/>
                  </a:cubicBezTo>
                  <a:cubicBezTo>
                    <a:pt x="431" y="533"/>
                    <a:pt x="431" y="533"/>
                    <a:pt x="431" y="533"/>
                  </a:cubicBezTo>
                  <a:cubicBezTo>
                    <a:pt x="451" y="512"/>
                    <a:pt x="451" y="512"/>
                    <a:pt x="451" y="512"/>
                  </a:cubicBezTo>
                  <a:cubicBezTo>
                    <a:pt x="492" y="512"/>
                    <a:pt x="492" y="512"/>
                    <a:pt x="492" y="512"/>
                  </a:cubicBezTo>
                  <a:cubicBezTo>
                    <a:pt x="513" y="492"/>
                    <a:pt x="513" y="492"/>
                    <a:pt x="513" y="492"/>
                  </a:cubicBezTo>
                  <a:cubicBezTo>
                    <a:pt x="513" y="451"/>
                    <a:pt x="513" y="451"/>
                    <a:pt x="513" y="451"/>
                  </a:cubicBezTo>
                  <a:cubicBezTo>
                    <a:pt x="389" y="205"/>
                    <a:pt x="389" y="205"/>
                    <a:pt x="389" y="205"/>
                  </a:cubicBezTo>
                  <a:cubicBezTo>
                    <a:pt x="389" y="205"/>
                    <a:pt x="451" y="184"/>
                    <a:pt x="471" y="164"/>
                  </a:cubicBezTo>
                  <a:cubicBezTo>
                    <a:pt x="513" y="144"/>
                    <a:pt x="595" y="124"/>
                    <a:pt x="635" y="124"/>
                  </a:cubicBezTo>
                  <a:cubicBezTo>
                    <a:pt x="635" y="103"/>
                    <a:pt x="676" y="103"/>
                    <a:pt x="697" y="82"/>
                  </a:cubicBezTo>
                  <a:cubicBezTo>
                    <a:pt x="717" y="82"/>
                    <a:pt x="738" y="82"/>
                    <a:pt x="758" y="62"/>
                  </a:cubicBezTo>
                  <a:cubicBezTo>
                    <a:pt x="758" y="62"/>
                    <a:pt x="758" y="21"/>
                    <a:pt x="779" y="21"/>
                  </a:cubicBezTo>
                  <a:cubicBezTo>
                    <a:pt x="779" y="0"/>
                    <a:pt x="779" y="0"/>
                    <a:pt x="779" y="0"/>
                  </a:cubicBezTo>
                  <a:cubicBezTo>
                    <a:pt x="779" y="0"/>
                    <a:pt x="799" y="42"/>
                    <a:pt x="820" y="62"/>
                  </a:cubicBezTo>
                  <a:lnTo>
                    <a:pt x="840" y="82"/>
                  </a:lnTo>
                  <a:cubicBezTo>
                    <a:pt x="861" y="103"/>
                    <a:pt x="881" y="103"/>
                    <a:pt x="881" y="103"/>
                  </a:cubicBezTo>
                  <a:cubicBezTo>
                    <a:pt x="902" y="103"/>
                    <a:pt x="922" y="103"/>
                    <a:pt x="943" y="124"/>
                  </a:cubicBezTo>
                  <a:cubicBezTo>
                    <a:pt x="943" y="124"/>
                    <a:pt x="963" y="124"/>
                    <a:pt x="984" y="144"/>
                  </a:cubicBezTo>
                  <a:cubicBezTo>
                    <a:pt x="984" y="144"/>
                    <a:pt x="1004" y="184"/>
                    <a:pt x="1025" y="184"/>
                  </a:cubicBezTo>
                  <a:cubicBezTo>
                    <a:pt x="1025" y="205"/>
                    <a:pt x="1045" y="226"/>
                    <a:pt x="1066" y="226"/>
                  </a:cubicBezTo>
                  <a:cubicBezTo>
                    <a:pt x="1066" y="246"/>
                    <a:pt x="1086" y="266"/>
                    <a:pt x="1107" y="266"/>
                  </a:cubicBezTo>
                  <a:cubicBezTo>
                    <a:pt x="1107" y="266"/>
                    <a:pt x="1148" y="287"/>
                    <a:pt x="1168" y="287"/>
                  </a:cubicBezTo>
                  <a:cubicBezTo>
                    <a:pt x="1168" y="308"/>
                    <a:pt x="1209" y="328"/>
                    <a:pt x="1209" y="328"/>
                  </a:cubicBezTo>
                  <a:cubicBezTo>
                    <a:pt x="1230" y="328"/>
                    <a:pt x="1250" y="348"/>
                    <a:pt x="1250" y="369"/>
                  </a:cubicBezTo>
                  <a:cubicBezTo>
                    <a:pt x="1271" y="390"/>
                    <a:pt x="1312" y="430"/>
                    <a:pt x="1332" y="451"/>
                  </a:cubicBezTo>
                  <a:cubicBezTo>
                    <a:pt x="1373" y="472"/>
                    <a:pt x="1414" y="512"/>
                    <a:pt x="1434" y="533"/>
                  </a:cubicBezTo>
                  <a:cubicBezTo>
                    <a:pt x="1476" y="554"/>
                    <a:pt x="1516" y="615"/>
                    <a:pt x="1558" y="636"/>
                  </a:cubicBezTo>
                  <a:cubicBezTo>
                    <a:pt x="1558" y="656"/>
                    <a:pt x="1598" y="676"/>
                    <a:pt x="1619" y="676"/>
                  </a:cubicBezTo>
                  <a:cubicBezTo>
                    <a:pt x="1619" y="697"/>
                    <a:pt x="1660" y="697"/>
                    <a:pt x="1680" y="697"/>
                  </a:cubicBezTo>
                  <a:cubicBezTo>
                    <a:pt x="1701" y="697"/>
                    <a:pt x="1762" y="718"/>
                    <a:pt x="1783" y="718"/>
                  </a:cubicBezTo>
                  <a:cubicBezTo>
                    <a:pt x="1824" y="718"/>
                    <a:pt x="1886" y="718"/>
                    <a:pt x="1906" y="718"/>
                  </a:cubicBezTo>
                  <a:cubicBezTo>
                    <a:pt x="1926" y="718"/>
                    <a:pt x="1968" y="718"/>
                    <a:pt x="1988" y="718"/>
                  </a:cubicBezTo>
                  <a:cubicBezTo>
                    <a:pt x="1988" y="697"/>
                    <a:pt x="1988" y="697"/>
                    <a:pt x="2008" y="697"/>
                  </a:cubicBezTo>
                  <a:cubicBezTo>
                    <a:pt x="2008" y="697"/>
                    <a:pt x="2029" y="697"/>
                    <a:pt x="2029" y="718"/>
                  </a:cubicBezTo>
                  <a:lnTo>
                    <a:pt x="2049" y="738"/>
                  </a:lnTo>
                  <a:cubicBezTo>
                    <a:pt x="2049" y="758"/>
                    <a:pt x="2070" y="758"/>
                    <a:pt x="2070" y="758"/>
                  </a:cubicBezTo>
                  <a:cubicBezTo>
                    <a:pt x="2090" y="758"/>
                    <a:pt x="2111" y="758"/>
                    <a:pt x="2111" y="779"/>
                  </a:cubicBezTo>
                  <a:cubicBezTo>
                    <a:pt x="2111" y="779"/>
                    <a:pt x="2111" y="800"/>
                    <a:pt x="2111" y="820"/>
                  </a:cubicBezTo>
                  <a:cubicBezTo>
                    <a:pt x="2111" y="820"/>
                    <a:pt x="2111" y="840"/>
                    <a:pt x="2111" y="861"/>
                  </a:cubicBezTo>
                  <a:cubicBezTo>
                    <a:pt x="2111" y="861"/>
                    <a:pt x="2132" y="861"/>
                    <a:pt x="2152" y="861"/>
                  </a:cubicBezTo>
                  <a:lnTo>
                    <a:pt x="2172" y="881"/>
                  </a:lnTo>
                  <a:cubicBezTo>
                    <a:pt x="2192" y="861"/>
                    <a:pt x="2192" y="861"/>
                    <a:pt x="2213" y="861"/>
                  </a:cubicBezTo>
                  <a:cubicBezTo>
                    <a:pt x="2213" y="861"/>
                    <a:pt x="2234" y="861"/>
                    <a:pt x="2254" y="840"/>
                  </a:cubicBezTo>
                  <a:lnTo>
                    <a:pt x="2274" y="840"/>
                  </a:lnTo>
                  <a:lnTo>
                    <a:pt x="2274" y="840"/>
                  </a:lnTo>
                  <a:cubicBezTo>
                    <a:pt x="2274" y="861"/>
                    <a:pt x="2274" y="881"/>
                    <a:pt x="2274" y="881"/>
                  </a:cubicBezTo>
                  <a:cubicBezTo>
                    <a:pt x="2274" y="902"/>
                    <a:pt x="2274" y="922"/>
                    <a:pt x="2274" y="922"/>
                  </a:cubicBezTo>
                  <a:cubicBezTo>
                    <a:pt x="2274" y="922"/>
                    <a:pt x="2295" y="943"/>
                    <a:pt x="2295" y="963"/>
                  </a:cubicBezTo>
                  <a:cubicBezTo>
                    <a:pt x="2295" y="963"/>
                    <a:pt x="2295" y="984"/>
                    <a:pt x="2316" y="984"/>
                  </a:cubicBezTo>
                  <a:cubicBezTo>
                    <a:pt x="2316" y="1004"/>
                    <a:pt x="2295" y="1025"/>
                    <a:pt x="2295" y="1025"/>
                  </a:cubicBezTo>
                  <a:cubicBezTo>
                    <a:pt x="2316" y="1045"/>
                    <a:pt x="2316" y="1045"/>
                    <a:pt x="2316" y="1045"/>
                  </a:cubicBezTo>
                  <a:lnTo>
                    <a:pt x="2336" y="1066"/>
                  </a:lnTo>
                  <a:cubicBezTo>
                    <a:pt x="2356" y="1066"/>
                    <a:pt x="2377" y="1086"/>
                    <a:pt x="2377" y="1086"/>
                  </a:cubicBezTo>
                  <a:cubicBezTo>
                    <a:pt x="2377" y="1086"/>
                    <a:pt x="2377" y="1127"/>
                    <a:pt x="2398" y="1127"/>
                  </a:cubicBezTo>
                  <a:cubicBezTo>
                    <a:pt x="2398" y="1127"/>
                    <a:pt x="2398" y="1148"/>
                    <a:pt x="2418" y="1148"/>
                  </a:cubicBezTo>
                  <a:lnTo>
                    <a:pt x="2438" y="1148"/>
                  </a:lnTo>
                  <a:lnTo>
                    <a:pt x="2438" y="1148"/>
                  </a:lnTo>
                  <a:cubicBezTo>
                    <a:pt x="2459" y="1148"/>
                    <a:pt x="2459" y="1148"/>
                    <a:pt x="2480" y="1148"/>
                  </a:cubicBezTo>
                  <a:cubicBezTo>
                    <a:pt x="2480" y="1168"/>
                    <a:pt x="2480" y="1168"/>
                    <a:pt x="2500" y="1189"/>
                  </a:cubicBezTo>
                  <a:cubicBezTo>
                    <a:pt x="2500" y="1189"/>
                    <a:pt x="2500" y="1189"/>
                    <a:pt x="2520" y="1189"/>
                  </a:cubicBezTo>
                  <a:cubicBezTo>
                    <a:pt x="2520" y="1209"/>
                    <a:pt x="2520" y="1230"/>
                    <a:pt x="2520" y="1230"/>
                  </a:cubicBezTo>
                  <a:cubicBezTo>
                    <a:pt x="2520" y="1250"/>
                    <a:pt x="2520" y="1271"/>
                    <a:pt x="2520" y="1271"/>
                  </a:cubicBezTo>
                  <a:cubicBezTo>
                    <a:pt x="2520" y="1291"/>
                    <a:pt x="2520" y="1312"/>
                    <a:pt x="2520" y="1312"/>
                  </a:cubicBezTo>
                  <a:cubicBezTo>
                    <a:pt x="2520" y="1332"/>
                    <a:pt x="2541" y="1332"/>
                    <a:pt x="2541" y="1353"/>
                  </a:cubicBezTo>
                  <a:lnTo>
                    <a:pt x="2562" y="1373"/>
                  </a:lnTo>
                  <a:cubicBezTo>
                    <a:pt x="2562" y="1394"/>
                    <a:pt x="2562" y="1394"/>
                    <a:pt x="2562" y="1414"/>
                  </a:cubicBezTo>
                  <a:lnTo>
                    <a:pt x="2562" y="1435"/>
                  </a:lnTo>
                  <a:cubicBezTo>
                    <a:pt x="2562" y="1435"/>
                    <a:pt x="2562" y="1455"/>
                    <a:pt x="2562" y="1476"/>
                  </a:cubicBezTo>
                  <a:lnTo>
                    <a:pt x="2562" y="1496"/>
                  </a:lnTo>
                  <a:cubicBezTo>
                    <a:pt x="2562" y="1517"/>
                    <a:pt x="2562" y="1517"/>
                    <a:pt x="2562" y="1517"/>
                  </a:cubicBezTo>
                  <a:lnTo>
                    <a:pt x="2582" y="1537"/>
                  </a:lnTo>
                  <a:lnTo>
                    <a:pt x="2602" y="1517"/>
                  </a:lnTo>
                  <a:lnTo>
                    <a:pt x="2602" y="1537"/>
                  </a:lnTo>
                  <a:cubicBezTo>
                    <a:pt x="2602" y="1537"/>
                    <a:pt x="2602" y="1557"/>
                    <a:pt x="2602" y="1578"/>
                  </a:cubicBezTo>
                  <a:cubicBezTo>
                    <a:pt x="2623" y="1578"/>
                    <a:pt x="2623" y="1599"/>
                    <a:pt x="2623" y="1599"/>
                  </a:cubicBezTo>
                  <a:cubicBezTo>
                    <a:pt x="2623" y="1599"/>
                    <a:pt x="2644" y="1619"/>
                    <a:pt x="2644" y="1639"/>
                  </a:cubicBezTo>
                  <a:cubicBezTo>
                    <a:pt x="2644" y="1639"/>
                    <a:pt x="2644" y="1660"/>
                    <a:pt x="2664" y="1681"/>
                  </a:cubicBezTo>
                  <a:cubicBezTo>
                    <a:pt x="2664" y="1681"/>
                    <a:pt x="2664" y="1681"/>
                    <a:pt x="2684" y="1681"/>
                  </a:cubicBezTo>
                  <a:cubicBezTo>
                    <a:pt x="2787" y="1701"/>
                    <a:pt x="2787" y="1701"/>
                    <a:pt x="2787" y="1701"/>
                  </a:cubicBezTo>
                  <a:lnTo>
                    <a:pt x="2766" y="1721"/>
                  </a:lnTo>
                  <a:cubicBezTo>
                    <a:pt x="2766" y="1721"/>
                    <a:pt x="2766" y="1742"/>
                    <a:pt x="2766" y="1763"/>
                  </a:cubicBezTo>
                  <a:lnTo>
                    <a:pt x="2766" y="1763"/>
                  </a:lnTo>
                  <a:cubicBezTo>
                    <a:pt x="2910" y="2009"/>
                    <a:pt x="2910" y="2009"/>
                    <a:pt x="2910" y="2009"/>
                  </a:cubicBezTo>
                  <a:lnTo>
                    <a:pt x="3443" y="2091"/>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254" name="Freeform 29"/>
            <p:cNvSpPr>
              <a:spLocks noChangeArrowheads="1"/>
            </p:cNvSpPr>
            <p:nvPr/>
          </p:nvSpPr>
          <p:spPr bwMode="auto">
            <a:xfrm>
              <a:off x="839788" y="5859463"/>
              <a:ext cx="7937" cy="7937"/>
            </a:xfrm>
            <a:custGeom>
              <a:avLst/>
              <a:gdLst>
                <a:gd name="T0" fmla="*/ 0 w 21"/>
                <a:gd name="T1" fmla="*/ 20 h 21"/>
                <a:gd name="T2" fmla="*/ 0 w 21"/>
                <a:gd name="T3" fmla="*/ 20 h 21"/>
                <a:gd name="T4" fmla="*/ 20 w 21"/>
                <a:gd name="T5" fmla="*/ 0 h 21"/>
                <a:gd name="T6" fmla="*/ 0 w 21"/>
                <a:gd name="T7" fmla="*/ 0 h 21"/>
                <a:gd name="T8" fmla="*/ 0 w 21"/>
                <a:gd name="T9" fmla="*/ 0 h 21"/>
                <a:gd name="T10" fmla="*/ 0 w 21"/>
                <a:gd name="T11" fmla="*/ 0 h 21"/>
                <a:gd name="T12" fmla="*/ 0 w 21"/>
                <a:gd name="T13" fmla="*/ 20 h 21"/>
              </a:gdLst>
              <a:ahLst/>
              <a:cxnLst>
                <a:cxn ang="0">
                  <a:pos x="T0" y="T1"/>
                </a:cxn>
                <a:cxn ang="0">
                  <a:pos x="T2" y="T3"/>
                </a:cxn>
                <a:cxn ang="0">
                  <a:pos x="T4" y="T5"/>
                </a:cxn>
                <a:cxn ang="0">
                  <a:pos x="T6" y="T7"/>
                </a:cxn>
                <a:cxn ang="0">
                  <a:pos x="T8" y="T9"/>
                </a:cxn>
                <a:cxn ang="0">
                  <a:pos x="T10" y="T11"/>
                </a:cxn>
                <a:cxn ang="0">
                  <a:pos x="T12" y="T13"/>
                </a:cxn>
              </a:cxnLst>
              <a:rect l="0" t="0" r="r" b="b"/>
              <a:pathLst>
                <a:path w="21" h="21">
                  <a:moveTo>
                    <a:pt x="0" y="20"/>
                  </a:moveTo>
                  <a:lnTo>
                    <a:pt x="0" y="20"/>
                  </a:lnTo>
                  <a:lnTo>
                    <a:pt x="20" y="0"/>
                  </a:lnTo>
                  <a:cubicBezTo>
                    <a:pt x="20" y="0"/>
                    <a:pt x="20" y="0"/>
                    <a:pt x="0" y="0"/>
                  </a:cubicBezTo>
                  <a:lnTo>
                    <a:pt x="0" y="0"/>
                  </a:lnTo>
                  <a:lnTo>
                    <a:pt x="0" y="0"/>
                  </a:lnTo>
                  <a:cubicBezTo>
                    <a:pt x="0" y="0"/>
                    <a:pt x="0" y="0"/>
                    <a:pt x="0" y="20"/>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255" name="Freeform 30"/>
            <p:cNvSpPr>
              <a:spLocks noChangeArrowheads="1"/>
            </p:cNvSpPr>
            <p:nvPr/>
          </p:nvSpPr>
          <p:spPr bwMode="auto">
            <a:xfrm>
              <a:off x="825500" y="5851525"/>
              <a:ext cx="7938" cy="7938"/>
            </a:xfrm>
            <a:custGeom>
              <a:avLst/>
              <a:gdLst>
                <a:gd name="T0" fmla="*/ 21 w 22"/>
                <a:gd name="T1" fmla="*/ 0 h 22"/>
                <a:gd name="T2" fmla="*/ 21 w 22"/>
                <a:gd name="T3" fmla="*/ 0 h 22"/>
                <a:gd name="T4" fmla="*/ 0 w 22"/>
                <a:gd name="T5" fmla="*/ 0 h 22"/>
                <a:gd name="T6" fmla="*/ 0 w 22"/>
                <a:gd name="T7" fmla="*/ 21 h 22"/>
                <a:gd name="T8" fmla="*/ 21 w 22"/>
                <a:gd name="T9" fmla="*/ 21 h 22"/>
                <a:gd name="T10" fmla="*/ 21 w 22"/>
                <a:gd name="T11" fmla="*/ 0 h 22"/>
              </a:gdLst>
              <a:ahLst/>
              <a:cxnLst>
                <a:cxn ang="0">
                  <a:pos x="T0" y="T1"/>
                </a:cxn>
                <a:cxn ang="0">
                  <a:pos x="T2" y="T3"/>
                </a:cxn>
                <a:cxn ang="0">
                  <a:pos x="T4" y="T5"/>
                </a:cxn>
                <a:cxn ang="0">
                  <a:pos x="T6" y="T7"/>
                </a:cxn>
                <a:cxn ang="0">
                  <a:pos x="T8" y="T9"/>
                </a:cxn>
                <a:cxn ang="0">
                  <a:pos x="T10" y="T11"/>
                </a:cxn>
              </a:cxnLst>
              <a:rect l="0" t="0" r="r" b="b"/>
              <a:pathLst>
                <a:path w="22" h="22">
                  <a:moveTo>
                    <a:pt x="21" y="0"/>
                  </a:moveTo>
                  <a:lnTo>
                    <a:pt x="21" y="0"/>
                  </a:lnTo>
                  <a:lnTo>
                    <a:pt x="0" y="0"/>
                  </a:lnTo>
                  <a:cubicBezTo>
                    <a:pt x="0" y="0"/>
                    <a:pt x="0" y="0"/>
                    <a:pt x="0" y="21"/>
                  </a:cubicBezTo>
                  <a:cubicBezTo>
                    <a:pt x="0" y="21"/>
                    <a:pt x="0" y="21"/>
                    <a:pt x="21" y="21"/>
                  </a:cubicBezTo>
                  <a:cubicBezTo>
                    <a:pt x="21" y="21"/>
                    <a:pt x="21" y="21"/>
                    <a:pt x="21" y="0"/>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256" name="Freeform 31"/>
            <p:cNvSpPr>
              <a:spLocks noChangeArrowheads="1"/>
            </p:cNvSpPr>
            <p:nvPr/>
          </p:nvSpPr>
          <p:spPr bwMode="auto">
            <a:xfrm>
              <a:off x="809625" y="5829300"/>
              <a:ext cx="14288" cy="7938"/>
            </a:xfrm>
            <a:custGeom>
              <a:avLst/>
              <a:gdLst>
                <a:gd name="T0" fmla="*/ 40 w 41"/>
                <a:gd name="T1" fmla="*/ 0 h 21"/>
                <a:gd name="T2" fmla="*/ 40 w 41"/>
                <a:gd name="T3" fmla="*/ 0 h 21"/>
                <a:gd name="T4" fmla="*/ 20 w 41"/>
                <a:gd name="T5" fmla="*/ 20 h 21"/>
                <a:gd name="T6" fmla="*/ 0 w 41"/>
                <a:gd name="T7" fmla="*/ 20 h 21"/>
                <a:gd name="T8" fmla="*/ 0 w 41"/>
                <a:gd name="T9" fmla="*/ 0 h 21"/>
                <a:gd name="T10" fmla="*/ 20 w 41"/>
                <a:gd name="T11" fmla="*/ 0 h 21"/>
                <a:gd name="T12" fmla="*/ 20 w 41"/>
                <a:gd name="T13" fmla="*/ 0 h 21"/>
                <a:gd name="T14" fmla="*/ 40 w 41"/>
                <a:gd name="T15" fmla="*/ 0 h 2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1" h="21">
                  <a:moveTo>
                    <a:pt x="40" y="0"/>
                  </a:moveTo>
                  <a:lnTo>
                    <a:pt x="40" y="0"/>
                  </a:lnTo>
                  <a:cubicBezTo>
                    <a:pt x="20" y="20"/>
                    <a:pt x="20" y="20"/>
                    <a:pt x="20" y="20"/>
                  </a:cubicBezTo>
                  <a:cubicBezTo>
                    <a:pt x="20" y="20"/>
                    <a:pt x="20" y="20"/>
                    <a:pt x="0" y="20"/>
                  </a:cubicBezTo>
                  <a:cubicBezTo>
                    <a:pt x="0" y="20"/>
                    <a:pt x="0" y="20"/>
                    <a:pt x="0" y="0"/>
                  </a:cubicBezTo>
                  <a:lnTo>
                    <a:pt x="20" y="0"/>
                  </a:lnTo>
                  <a:lnTo>
                    <a:pt x="20" y="0"/>
                  </a:lnTo>
                  <a:lnTo>
                    <a:pt x="40" y="0"/>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257" name="Freeform 32"/>
            <p:cNvSpPr>
              <a:spLocks noChangeArrowheads="1"/>
            </p:cNvSpPr>
            <p:nvPr/>
          </p:nvSpPr>
          <p:spPr bwMode="auto">
            <a:xfrm>
              <a:off x="825500" y="5829300"/>
              <a:ext cx="15875" cy="7938"/>
            </a:xfrm>
            <a:custGeom>
              <a:avLst/>
              <a:gdLst>
                <a:gd name="T0" fmla="*/ 21 w 43"/>
                <a:gd name="T1" fmla="*/ 20 h 21"/>
                <a:gd name="T2" fmla="*/ 21 w 43"/>
                <a:gd name="T3" fmla="*/ 20 h 21"/>
                <a:gd name="T4" fmla="*/ 42 w 43"/>
                <a:gd name="T5" fmla="*/ 0 h 21"/>
                <a:gd name="T6" fmla="*/ 21 w 43"/>
                <a:gd name="T7" fmla="*/ 0 h 21"/>
                <a:gd name="T8" fmla="*/ 0 w 43"/>
                <a:gd name="T9" fmla="*/ 0 h 21"/>
                <a:gd name="T10" fmla="*/ 21 w 43"/>
                <a:gd name="T11" fmla="*/ 20 h 21"/>
              </a:gdLst>
              <a:ahLst/>
              <a:cxnLst>
                <a:cxn ang="0">
                  <a:pos x="T0" y="T1"/>
                </a:cxn>
                <a:cxn ang="0">
                  <a:pos x="T2" y="T3"/>
                </a:cxn>
                <a:cxn ang="0">
                  <a:pos x="T4" y="T5"/>
                </a:cxn>
                <a:cxn ang="0">
                  <a:pos x="T6" y="T7"/>
                </a:cxn>
                <a:cxn ang="0">
                  <a:pos x="T8" y="T9"/>
                </a:cxn>
                <a:cxn ang="0">
                  <a:pos x="T10" y="T11"/>
                </a:cxn>
              </a:cxnLst>
              <a:rect l="0" t="0" r="r" b="b"/>
              <a:pathLst>
                <a:path w="43" h="21">
                  <a:moveTo>
                    <a:pt x="21" y="20"/>
                  </a:moveTo>
                  <a:lnTo>
                    <a:pt x="21" y="20"/>
                  </a:lnTo>
                  <a:cubicBezTo>
                    <a:pt x="21" y="0"/>
                    <a:pt x="42" y="0"/>
                    <a:pt x="42" y="0"/>
                  </a:cubicBezTo>
                  <a:lnTo>
                    <a:pt x="21" y="0"/>
                  </a:lnTo>
                  <a:cubicBezTo>
                    <a:pt x="21" y="0"/>
                    <a:pt x="21" y="0"/>
                    <a:pt x="0" y="0"/>
                  </a:cubicBezTo>
                  <a:cubicBezTo>
                    <a:pt x="0" y="20"/>
                    <a:pt x="21" y="20"/>
                    <a:pt x="21" y="20"/>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258" name="Freeform 33"/>
            <p:cNvSpPr>
              <a:spLocks noChangeArrowheads="1"/>
            </p:cNvSpPr>
            <p:nvPr/>
          </p:nvSpPr>
          <p:spPr bwMode="auto">
            <a:xfrm>
              <a:off x="669925" y="5556250"/>
              <a:ext cx="147638" cy="295275"/>
            </a:xfrm>
            <a:custGeom>
              <a:avLst/>
              <a:gdLst>
                <a:gd name="T0" fmla="*/ 348 w 411"/>
                <a:gd name="T1" fmla="*/ 40 h 820"/>
                <a:gd name="T2" fmla="*/ 348 w 411"/>
                <a:gd name="T3" fmla="*/ 40 h 820"/>
                <a:gd name="T4" fmla="*/ 348 w 411"/>
                <a:gd name="T5" fmla="*/ 61 h 820"/>
                <a:gd name="T6" fmla="*/ 369 w 411"/>
                <a:gd name="T7" fmla="*/ 82 h 820"/>
                <a:gd name="T8" fmla="*/ 369 w 411"/>
                <a:gd name="T9" fmla="*/ 122 h 820"/>
                <a:gd name="T10" fmla="*/ 369 w 411"/>
                <a:gd name="T11" fmla="*/ 143 h 820"/>
                <a:gd name="T12" fmla="*/ 390 w 411"/>
                <a:gd name="T13" fmla="*/ 184 h 820"/>
                <a:gd name="T14" fmla="*/ 390 w 411"/>
                <a:gd name="T15" fmla="*/ 204 h 820"/>
                <a:gd name="T16" fmla="*/ 390 w 411"/>
                <a:gd name="T17" fmla="*/ 225 h 820"/>
                <a:gd name="T18" fmla="*/ 410 w 411"/>
                <a:gd name="T19" fmla="*/ 246 h 820"/>
                <a:gd name="T20" fmla="*/ 410 w 411"/>
                <a:gd name="T21" fmla="*/ 266 h 820"/>
                <a:gd name="T22" fmla="*/ 390 w 411"/>
                <a:gd name="T23" fmla="*/ 307 h 820"/>
                <a:gd name="T24" fmla="*/ 390 w 411"/>
                <a:gd name="T25" fmla="*/ 328 h 820"/>
                <a:gd name="T26" fmla="*/ 410 w 411"/>
                <a:gd name="T27" fmla="*/ 348 h 820"/>
                <a:gd name="T28" fmla="*/ 410 w 411"/>
                <a:gd name="T29" fmla="*/ 389 h 820"/>
                <a:gd name="T30" fmla="*/ 410 w 411"/>
                <a:gd name="T31" fmla="*/ 430 h 820"/>
                <a:gd name="T32" fmla="*/ 410 w 411"/>
                <a:gd name="T33" fmla="*/ 450 h 820"/>
                <a:gd name="T34" fmla="*/ 410 w 411"/>
                <a:gd name="T35" fmla="*/ 450 h 820"/>
                <a:gd name="T36" fmla="*/ 390 w 411"/>
                <a:gd name="T37" fmla="*/ 471 h 820"/>
                <a:gd name="T38" fmla="*/ 390 w 411"/>
                <a:gd name="T39" fmla="*/ 492 h 820"/>
                <a:gd name="T40" fmla="*/ 369 w 411"/>
                <a:gd name="T41" fmla="*/ 532 h 820"/>
                <a:gd name="T42" fmla="*/ 390 w 411"/>
                <a:gd name="T43" fmla="*/ 594 h 820"/>
                <a:gd name="T44" fmla="*/ 369 w 411"/>
                <a:gd name="T45" fmla="*/ 635 h 820"/>
                <a:gd name="T46" fmla="*/ 348 w 411"/>
                <a:gd name="T47" fmla="*/ 676 h 820"/>
                <a:gd name="T48" fmla="*/ 328 w 411"/>
                <a:gd name="T49" fmla="*/ 696 h 820"/>
                <a:gd name="T50" fmla="*/ 328 w 411"/>
                <a:gd name="T51" fmla="*/ 717 h 820"/>
                <a:gd name="T52" fmla="*/ 348 w 411"/>
                <a:gd name="T53" fmla="*/ 737 h 820"/>
                <a:gd name="T54" fmla="*/ 328 w 411"/>
                <a:gd name="T55" fmla="*/ 758 h 820"/>
                <a:gd name="T56" fmla="*/ 328 w 411"/>
                <a:gd name="T57" fmla="*/ 799 h 820"/>
                <a:gd name="T58" fmla="*/ 328 w 411"/>
                <a:gd name="T59" fmla="*/ 819 h 820"/>
                <a:gd name="T60" fmla="*/ 308 w 411"/>
                <a:gd name="T61" fmla="*/ 819 h 820"/>
                <a:gd name="T62" fmla="*/ 267 w 411"/>
                <a:gd name="T63" fmla="*/ 778 h 820"/>
                <a:gd name="T64" fmla="*/ 246 w 411"/>
                <a:gd name="T65" fmla="*/ 737 h 820"/>
                <a:gd name="T66" fmla="*/ 226 w 411"/>
                <a:gd name="T67" fmla="*/ 696 h 820"/>
                <a:gd name="T68" fmla="*/ 185 w 411"/>
                <a:gd name="T69" fmla="*/ 676 h 820"/>
                <a:gd name="T70" fmla="*/ 144 w 411"/>
                <a:gd name="T71" fmla="*/ 635 h 820"/>
                <a:gd name="T72" fmla="*/ 124 w 411"/>
                <a:gd name="T73" fmla="*/ 594 h 820"/>
                <a:gd name="T74" fmla="*/ 124 w 411"/>
                <a:gd name="T75" fmla="*/ 532 h 820"/>
                <a:gd name="T76" fmla="*/ 103 w 411"/>
                <a:gd name="T77" fmla="*/ 492 h 820"/>
                <a:gd name="T78" fmla="*/ 82 w 411"/>
                <a:gd name="T79" fmla="*/ 450 h 820"/>
                <a:gd name="T80" fmla="*/ 42 w 411"/>
                <a:gd name="T81" fmla="*/ 389 h 820"/>
                <a:gd name="T82" fmla="*/ 42 w 411"/>
                <a:gd name="T83" fmla="*/ 348 h 820"/>
                <a:gd name="T84" fmla="*/ 42 w 411"/>
                <a:gd name="T85" fmla="*/ 328 h 820"/>
                <a:gd name="T86" fmla="*/ 42 w 411"/>
                <a:gd name="T87" fmla="*/ 307 h 820"/>
                <a:gd name="T88" fmla="*/ 21 w 411"/>
                <a:gd name="T89" fmla="*/ 225 h 820"/>
                <a:gd name="T90" fmla="*/ 0 w 411"/>
                <a:gd name="T91" fmla="*/ 164 h 820"/>
                <a:gd name="T92" fmla="*/ 21 w 411"/>
                <a:gd name="T93" fmla="*/ 102 h 820"/>
                <a:gd name="T94" fmla="*/ 42 w 411"/>
                <a:gd name="T95" fmla="*/ 40 h 820"/>
                <a:gd name="T96" fmla="*/ 62 w 411"/>
                <a:gd name="T97" fmla="*/ 40 h 820"/>
                <a:gd name="T98" fmla="*/ 82 w 411"/>
                <a:gd name="T99" fmla="*/ 40 h 820"/>
                <a:gd name="T100" fmla="*/ 124 w 411"/>
                <a:gd name="T101" fmla="*/ 61 h 820"/>
                <a:gd name="T102" fmla="*/ 144 w 411"/>
                <a:gd name="T103" fmla="*/ 61 h 820"/>
                <a:gd name="T104" fmla="*/ 185 w 411"/>
                <a:gd name="T105" fmla="*/ 61 h 820"/>
                <a:gd name="T106" fmla="*/ 226 w 411"/>
                <a:gd name="T107" fmla="*/ 40 h 820"/>
                <a:gd name="T108" fmla="*/ 267 w 411"/>
                <a:gd name="T109" fmla="*/ 20 h 820"/>
                <a:gd name="T110" fmla="*/ 308 w 411"/>
                <a:gd name="T111" fmla="*/ 0 h 820"/>
                <a:gd name="T112" fmla="*/ 328 w 411"/>
                <a:gd name="T113" fmla="*/ 20 h 820"/>
                <a:gd name="T114" fmla="*/ 348 w 411"/>
                <a:gd name="T115" fmla="*/ 40 h 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11" h="820">
                  <a:moveTo>
                    <a:pt x="348" y="40"/>
                  </a:moveTo>
                  <a:lnTo>
                    <a:pt x="348" y="40"/>
                  </a:lnTo>
                  <a:cubicBezTo>
                    <a:pt x="348" y="61"/>
                    <a:pt x="348" y="61"/>
                    <a:pt x="348" y="61"/>
                  </a:cubicBezTo>
                  <a:cubicBezTo>
                    <a:pt x="348" y="61"/>
                    <a:pt x="348" y="82"/>
                    <a:pt x="369" y="82"/>
                  </a:cubicBezTo>
                  <a:cubicBezTo>
                    <a:pt x="369" y="102"/>
                    <a:pt x="369" y="122"/>
                    <a:pt x="369" y="122"/>
                  </a:cubicBezTo>
                  <a:lnTo>
                    <a:pt x="369" y="143"/>
                  </a:lnTo>
                  <a:cubicBezTo>
                    <a:pt x="369" y="164"/>
                    <a:pt x="390" y="184"/>
                    <a:pt x="390" y="184"/>
                  </a:cubicBezTo>
                  <a:lnTo>
                    <a:pt x="390" y="204"/>
                  </a:lnTo>
                  <a:lnTo>
                    <a:pt x="390" y="225"/>
                  </a:lnTo>
                  <a:cubicBezTo>
                    <a:pt x="410" y="225"/>
                    <a:pt x="410" y="246"/>
                    <a:pt x="410" y="246"/>
                  </a:cubicBezTo>
                  <a:lnTo>
                    <a:pt x="410" y="266"/>
                  </a:lnTo>
                  <a:cubicBezTo>
                    <a:pt x="410" y="286"/>
                    <a:pt x="390" y="286"/>
                    <a:pt x="390" y="307"/>
                  </a:cubicBezTo>
                  <a:lnTo>
                    <a:pt x="390" y="328"/>
                  </a:lnTo>
                  <a:lnTo>
                    <a:pt x="410" y="348"/>
                  </a:lnTo>
                  <a:cubicBezTo>
                    <a:pt x="410" y="368"/>
                    <a:pt x="410" y="368"/>
                    <a:pt x="410" y="389"/>
                  </a:cubicBezTo>
                  <a:cubicBezTo>
                    <a:pt x="410" y="389"/>
                    <a:pt x="410" y="410"/>
                    <a:pt x="410" y="430"/>
                  </a:cubicBezTo>
                  <a:cubicBezTo>
                    <a:pt x="410" y="430"/>
                    <a:pt x="410" y="430"/>
                    <a:pt x="410" y="450"/>
                  </a:cubicBezTo>
                  <a:lnTo>
                    <a:pt x="410" y="450"/>
                  </a:lnTo>
                  <a:cubicBezTo>
                    <a:pt x="410" y="450"/>
                    <a:pt x="410" y="450"/>
                    <a:pt x="390" y="471"/>
                  </a:cubicBezTo>
                  <a:lnTo>
                    <a:pt x="390" y="492"/>
                  </a:lnTo>
                  <a:cubicBezTo>
                    <a:pt x="390" y="492"/>
                    <a:pt x="390" y="512"/>
                    <a:pt x="369" y="532"/>
                  </a:cubicBezTo>
                  <a:cubicBezTo>
                    <a:pt x="369" y="532"/>
                    <a:pt x="390" y="574"/>
                    <a:pt x="390" y="594"/>
                  </a:cubicBezTo>
                  <a:cubicBezTo>
                    <a:pt x="369" y="594"/>
                    <a:pt x="369" y="635"/>
                    <a:pt x="369" y="635"/>
                  </a:cubicBezTo>
                  <a:cubicBezTo>
                    <a:pt x="369" y="655"/>
                    <a:pt x="348" y="655"/>
                    <a:pt x="348" y="676"/>
                  </a:cubicBezTo>
                  <a:cubicBezTo>
                    <a:pt x="348" y="676"/>
                    <a:pt x="328" y="676"/>
                    <a:pt x="328" y="696"/>
                  </a:cubicBezTo>
                  <a:lnTo>
                    <a:pt x="328" y="717"/>
                  </a:lnTo>
                  <a:lnTo>
                    <a:pt x="348" y="737"/>
                  </a:lnTo>
                  <a:cubicBezTo>
                    <a:pt x="328" y="758"/>
                    <a:pt x="328" y="758"/>
                    <a:pt x="328" y="758"/>
                  </a:cubicBezTo>
                  <a:cubicBezTo>
                    <a:pt x="328" y="778"/>
                    <a:pt x="328" y="778"/>
                    <a:pt x="328" y="799"/>
                  </a:cubicBezTo>
                  <a:lnTo>
                    <a:pt x="328" y="819"/>
                  </a:lnTo>
                  <a:lnTo>
                    <a:pt x="308" y="819"/>
                  </a:lnTo>
                  <a:cubicBezTo>
                    <a:pt x="287" y="799"/>
                    <a:pt x="287" y="778"/>
                    <a:pt x="267" y="778"/>
                  </a:cubicBezTo>
                  <a:cubicBezTo>
                    <a:pt x="267" y="758"/>
                    <a:pt x="246" y="737"/>
                    <a:pt x="246" y="737"/>
                  </a:cubicBezTo>
                  <a:cubicBezTo>
                    <a:pt x="246" y="717"/>
                    <a:pt x="226" y="717"/>
                    <a:pt x="226" y="696"/>
                  </a:cubicBezTo>
                  <a:cubicBezTo>
                    <a:pt x="206" y="696"/>
                    <a:pt x="206" y="676"/>
                    <a:pt x="185" y="676"/>
                  </a:cubicBezTo>
                  <a:cubicBezTo>
                    <a:pt x="185" y="655"/>
                    <a:pt x="164" y="635"/>
                    <a:pt x="144" y="635"/>
                  </a:cubicBezTo>
                  <a:cubicBezTo>
                    <a:pt x="144" y="614"/>
                    <a:pt x="144" y="594"/>
                    <a:pt x="124" y="594"/>
                  </a:cubicBezTo>
                  <a:cubicBezTo>
                    <a:pt x="124" y="574"/>
                    <a:pt x="124" y="553"/>
                    <a:pt x="124" y="532"/>
                  </a:cubicBezTo>
                  <a:cubicBezTo>
                    <a:pt x="124" y="532"/>
                    <a:pt x="103" y="512"/>
                    <a:pt x="103" y="492"/>
                  </a:cubicBezTo>
                  <a:lnTo>
                    <a:pt x="82" y="450"/>
                  </a:lnTo>
                  <a:cubicBezTo>
                    <a:pt x="62" y="430"/>
                    <a:pt x="62" y="389"/>
                    <a:pt x="42" y="389"/>
                  </a:cubicBezTo>
                  <a:cubicBezTo>
                    <a:pt x="42" y="368"/>
                    <a:pt x="42" y="348"/>
                    <a:pt x="42" y="348"/>
                  </a:cubicBezTo>
                  <a:lnTo>
                    <a:pt x="42" y="328"/>
                  </a:lnTo>
                  <a:lnTo>
                    <a:pt x="42" y="307"/>
                  </a:lnTo>
                  <a:cubicBezTo>
                    <a:pt x="42" y="286"/>
                    <a:pt x="21" y="246"/>
                    <a:pt x="21" y="225"/>
                  </a:cubicBezTo>
                  <a:cubicBezTo>
                    <a:pt x="21" y="204"/>
                    <a:pt x="0" y="184"/>
                    <a:pt x="0" y="164"/>
                  </a:cubicBezTo>
                  <a:cubicBezTo>
                    <a:pt x="0" y="143"/>
                    <a:pt x="21" y="122"/>
                    <a:pt x="21" y="102"/>
                  </a:cubicBezTo>
                  <a:cubicBezTo>
                    <a:pt x="21" y="82"/>
                    <a:pt x="21" y="61"/>
                    <a:pt x="42" y="40"/>
                  </a:cubicBezTo>
                  <a:lnTo>
                    <a:pt x="62" y="40"/>
                  </a:lnTo>
                  <a:lnTo>
                    <a:pt x="82" y="40"/>
                  </a:lnTo>
                  <a:cubicBezTo>
                    <a:pt x="82" y="40"/>
                    <a:pt x="103" y="40"/>
                    <a:pt x="124" y="61"/>
                  </a:cubicBezTo>
                  <a:lnTo>
                    <a:pt x="144" y="61"/>
                  </a:lnTo>
                  <a:cubicBezTo>
                    <a:pt x="164" y="61"/>
                    <a:pt x="185" y="61"/>
                    <a:pt x="185" y="61"/>
                  </a:cubicBezTo>
                  <a:cubicBezTo>
                    <a:pt x="185" y="61"/>
                    <a:pt x="206" y="40"/>
                    <a:pt x="226" y="40"/>
                  </a:cubicBezTo>
                  <a:cubicBezTo>
                    <a:pt x="226" y="20"/>
                    <a:pt x="267" y="20"/>
                    <a:pt x="267" y="20"/>
                  </a:cubicBezTo>
                  <a:cubicBezTo>
                    <a:pt x="287" y="20"/>
                    <a:pt x="308" y="20"/>
                    <a:pt x="308" y="0"/>
                  </a:cubicBezTo>
                  <a:cubicBezTo>
                    <a:pt x="328" y="20"/>
                    <a:pt x="328" y="20"/>
                    <a:pt x="328" y="20"/>
                  </a:cubicBezTo>
                  <a:lnTo>
                    <a:pt x="348" y="40"/>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259" name="Freeform 34"/>
            <p:cNvSpPr>
              <a:spLocks noChangeArrowheads="1"/>
            </p:cNvSpPr>
            <p:nvPr/>
          </p:nvSpPr>
          <p:spPr bwMode="auto">
            <a:xfrm>
              <a:off x="1319213" y="4760913"/>
              <a:ext cx="222250" cy="192087"/>
            </a:xfrm>
            <a:custGeom>
              <a:avLst/>
              <a:gdLst>
                <a:gd name="T0" fmla="*/ 595 w 616"/>
                <a:gd name="T1" fmla="*/ 471 h 533"/>
                <a:gd name="T2" fmla="*/ 595 w 616"/>
                <a:gd name="T3" fmla="*/ 471 h 533"/>
                <a:gd name="T4" fmla="*/ 615 w 616"/>
                <a:gd name="T5" fmla="*/ 512 h 533"/>
                <a:gd name="T6" fmla="*/ 595 w 616"/>
                <a:gd name="T7" fmla="*/ 512 h 533"/>
                <a:gd name="T8" fmla="*/ 534 w 616"/>
                <a:gd name="T9" fmla="*/ 532 h 533"/>
                <a:gd name="T10" fmla="*/ 513 w 616"/>
                <a:gd name="T11" fmla="*/ 532 h 533"/>
                <a:gd name="T12" fmla="*/ 492 w 616"/>
                <a:gd name="T13" fmla="*/ 512 h 533"/>
                <a:gd name="T14" fmla="*/ 492 w 616"/>
                <a:gd name="T15" fmla="*/ 512 h 533"/>
                <a:gd name="T16" fmla="*/ 513 w 616"/>
                <a:gd name="T17" fmla="*/ 492 h 533"/>
                <a:gd name="T18" fmla="*/ 534 w 616"/>
                <a:gd name="T19" fmla="*/ 471 h 533"/>
                <a:gd name="T20" fmla="*/ 513 w 616"/>
                <a:gd name="T21" fmla="*/ 450 h 533"/>
                <a:gd name="T22" fmla="*/ 472 w 616"/>
                <a:gd name="T23" fmla="*/ 430 h 533"/>
                <a:gd name="T24" fmla="*/ 431 w 616"/>
                <a:gd name="T25" fmla="*/ 430 h 533"/>
                <a:gd name="T26" fmla="*/ 410 w 616"/>
                <a:gd name="T27" fmla="*/ 430 h 533"/>
                <a:gd name="T28" fmla="*/ 390 w 616"/>
                <a:gd name="T29" fmla="*/ 389 h 533"/>
                <a:gd name="T30" fmla="*/ 370 w 616"/>
                <a:gd name="T31" fmla="*/ 368 h 533"/>
                <a:gd name="T32" fmla="*/ 349 w 616"/>
                <a:gd name="T33" fmla="*/ 348 h 533"/>
                <a:gd name="T34" fmla="*/ 308 w 616"/>
                <a:gd name="T35" fmla="*/ 328 h 533"/>
                <a:gd name="T36" fmla="*/ 267 w 616"/>
                <a:gd name="T37" fmla="*/ 348 h 533"/>
                <a:gd name="T38" fmla="*/ 246 w 616"/>
                <a:gd name="T39" fmla="*/ 328 h 533"/>
                <a:gd name="T40" fmla="*/ 226 w 616"/>
                <a:gd name="T41" fmla="*/ 368 h 533"/>
                <a:gd name="T42" fmla="*/ 206 w 616"/>
                <a:gd name="T43" fmla="*/ 368 h 533"/>
                <a:gd name="T44" fmla="*/ 206 w 616"/>
                <a:gd name="T45" fmla="*/ 368 h 533"/>
                <a:gd name="T46" fmla="*/ 124 w 616"/>
                <a:gd name="T47" fmla="*/ 328 h 533"/>
                <a:gd name="T48" fmla="*/ 82 w 616"/>
                <a:gd name="T49" fmla="*/ 328 h 533"/>
                <a:gd name="T50" fmla="*/ 42 w 616"/>
                <a:gd name="T51" fmla="*/ 307 h 533"/>
                <a:gd name="T52" fmla="*/ 21 w 616"/>
                <a:gd name="T53" fmla="*/ 286 h 533"/>
                <a:gd name="T54" fmla="*/ 0 w 616"/>
                <a:gd name="T55" fmla="*/ 246 h 533"/>
                <a:gd name="T56" fmla="*/ 0 w 616"/>
                <a:gd name="T57" fmla="*/ 204 h 533"/>
                <a:gd name="T58" fmla="*/ 21 w 616"/>
                <a:gd name="T59" fmla="*/ 164 h 533"/>
                <a:gd name="T60" fmla="*/ 0 w 616"/>
                <a:gd name="T61" fmla="*/ 102 h 533"/>
                <a:gd name="T62" fmla="*/ 0 w 616"/>
                <a:gd name="T63" fmla="*/ 82 h 533"/>
                <a:gd name="T64" fmla="*/ 42 w 616"/>
                <a:gd name="T65" fmla="*/ 82 h 533"/>
                <a:gd name="T66" fmla="*/ 103 w 616"/>
                <a:gd name="T67" fmla="*/ 62 h 533"/>
                <a:gd name="T68" fmla="*/ 144 w 616"/>
                <a:gd name="T69" fmla="*/ 62 h 533"/>
                <a:gd name="T70" fmla="*/ 185 w 616"/>
                <a:gd name="T71" fmla="*/ 41 h 533"/>
                <a:gd name="T72" fmla="*/ 226 w 616"/>
                <a:gd name="T73" fmla="*/ 41 h 533"/>
                <a:gd name="T74" fmla="*/ 246 w 616"/>
                <a:gd name="T75" fmla="*/ 20 h 533"/>
                <a:gd name="T76" fmla="*/ 267 w 616"/>
                <a:gd name="T77" fmla="*/ 0 h 533"/>
                <a:gd name="T78" fmla="*/ 328 w 616"/>
                <a:gd name="T79" fmla="*/ 0 h 533"/>
                <a:gd name="T80" fmla="*/ 349 w 616"/>
                <a:gd name="T81" fmla="*/ 41 h 533"/>
                <a:gd name="T82" fmla="*/ 390 w 616"/>
                <a:gd name="T83" fmla="*/ 41 h 533"/>
                <a:gd name="T84" fmla="*/ 410 w 616"/>
                <a:gd name="T85" fmla="*/ 62 h 533"/>
                <a:gd name="T86" fmla="*/ 431 w 616"/>
                <a:gd name="T87" fmla="*/ 82 h 533"/>
                <a:gd name="T88" fmla="*/ 410 w 616"/>
                <a:gd name="T89" fmla="*/ 82 h 533"/>
                <a:gd name="T90" fmla="*/ 410 w 616"/>
                <a:gd name="T91" fmla="*/ 122 h 533"/>
                <a:gd name="T92" fmla="*/ 390 w 616"/>
                <a:gd name="T93" fmla="*/ 143 h 533"/>
                <a:gd name="T94" fmla="*/ 390 w 616"/>
                <a:gd name="T95" fmla="*/ 164 h 533"/>
                <a:gd name="T96" fmla="*/ 410 w 616"/>
                <a:gd name="T97" fmla="*/ 204 h 533"/>
                <a:gd name="T98" fmla="*/ 390 w 616"/>
                <a:gd name="T99" fmla="*/ 225 h 533"/>
                <a:gd name="T100" fmla="*/ 390 w 616"/>
                <a:gd name="T101" fmla="*/ 266 h 533"/>
                <a:gd name="T102" fmla="*/ 349 w 616"/>
                <a:gd name="T103" fmla="*/ 286 h 533"/>
                <a:gd name="T104" fmla="*/ 349 w 616"/>
                <a:gd name="T105" fmla="*/ 328 h 533"/>
                <a:gd name="T106" fmla="*/ 410 w 616"/>
                <a:gd name="T107" fmla="*/ 348 h 533"/>
                <a:gd name="T108" fmla="*/ 452 w 616"/>
                <a:gd name="T109" fmla="*/ 368 h 533"/>
                <a:gd name="T110" fmla="*/ 534 w 616"/>
                <a:gd name="T111" fmla="*/ 389 h 533"/>
                <a:gd name="T112" fmla="*/ 574 w 616"/>
                <a:gd name="T113" fmla="*/ 410 h 533"/>
                <a:gd name="T114" fmla="*/ 595 w 616"/>
                <a:gd name="T115" fmla="*/ 471 h 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16" h="533">
                  <a:moveTo>
                    <a:pt x="595" y="471"/>
                  </a:moveTo>
                  <a:lnTo>
                    <a:pt x="595" y="471"/>
                  </a:lnTo>
                  <a:cubicBezTo>
                    <a:pt x="615" y="471"/>
                    <a:pt x="615" y="492"/>
                    <a:pt x="615" y="512"/>
                  </a:cubicBezTo>
                  <a:cubicBezTo>
                    <a:pt x="595" y="512"/>
                    <a:pt x="595" y="512"/>
                    <a:pt x="595" y="512"/>
                  </a:cubicBezTo>
                  <a:cubicBezTo>
                    <a:pt x="574" y="532"/>
                    <a:pt x="554" y="532"/>
                    <a:pt x="534" y="532"/>
                  </a:cubicBezTo>
                  <a:lnTo>
                    <a:pt x="513" y="532"/>
                  </a:lnTo>
                  <a:lnTo>
                    <a:pt x="492" y="512"/>
                  </a:lnTo>
                  <a:lnTo>
                    <a:pt x="492" y="512"/>
                  </a:lnTo>
                  <a:cubicBezTo>
                    <a:pt x="492" y="492"/>
                    <a:pt x="513" y="512"/>
                    <a:pt x="513" y="492"/>
                  </a:cubicBezTo>
                  <a:cubicBezTo>
                    <a:pt x="534" y="492"/>
                    <a:pt x="534" y="471"/>
                    <a:pt x="534" y="471"/>
                  </a:cubicBezTo>
                  <a:cubicBezTo>
                    <a:pt x="534" y="450"/>
                    <a:pt x="513" y="450"/>
                    <a:pt x="513" y="450"/>
                  </a:cubicBezTo>
                  <a:cubicBezTo>
                    <a:pt x="513" y="430"/>
                    <a:pt x="492" y="430"/>
                    <a:pt x="472" y="430"/>
                  </a:cubicBezTo>
                  <a:cubicBezTo>
                    <a:pt x="472" y="430"/>
                    <a:pt x="452" y="430"/>
                    <a:pt x="431" y="430"/>
                  </a:cubicBezTo>
                  <a:lnTo>
                    <a:pt x="410" y="430"/>
                  </a:lnTo>
                  <a:cubicBezTo>
                    <a:pt x="410" y="410"/>
                    <a:pt x="390" y="410"/>
                    <a:pt x="390" y="389"/>
                  </a:cubicBezTo>
                  <a:cubicBezTo>
                    <a:pt x="370" y="389"/>
                    <a:pt x="370" y="389"/>
                    <a:pt x="370" y="368"/>
                  </a:cubicBezTo>
                  <a:cubicBezTo>
                    <a:pt x="349" y="368"/>
                    <a:pt x="349" y="348"/>
                    <a:pt x="349" y="348"/>
                  </a:cubicBezTo>
                  <a:cubicBezTo>
                    <a:pt x="328" y="348"/>
                    <a:pt x="308" y="328"/>
                    <a:pt x="308" y="328"/>
                  </a:cubicBezTo>
                  <a:cubicBezTo>
                    <a:pt x="288" y="328"/>
                    <a:pt x="288" y="348"/>
                    <a:pt x="267" y="348"/>
                  </a:cubicBezTo>
                  <a:lnTo>
                    <a:pt x="246" y="328"/>
                  </a:lnTo>
                  <a:cubicBezTo>
                    <a:pt x="246" y="328"/>
                    <a:pt x="226" y="348"/>
                    <a:pt x="226" y="368"/>
                  </a:cubicBezTo>
                  <a:lnTo>
                    <a:pt x="206" y="368"/>
                  </a:lnTo>
                  <a:lnTo>
                    <a:pt x="206" y="368"/>
                  </a:lnTo>
                  <a:cubicBezTo>
                    <a:pt x="185" y="348"/>
                    <a:pt x="144" y="328"/>
                    <a:pt x="124" y="328"/>
                  </a:cubicBezTo>
                  <a:cubicBezTo>
                    <a:pt x="103" y="328"/>
                    <a:pt x="82" y="328"/>
                    <a:pt x="82" y="328"/>
                  </a:cubicBezTo>
                  <a:cubicBezTo>
                    <a:pt x="62" y="328"/>
                    <a:pt x="42" y="328"/>
                    <a:pt x="42" y="307"/>
                  </a:cubicBezTo>
                  <a:cubicBezTo>
                    <a:pt x="21" y="307"/>
                    <a:pt x="21" y="286"/>
                    <a:pt x="21" y="286"/>
                  </a:cubicBezTo>
                  <a:cubicBezTo>
                    <a:pt x="21" y="266"/>
                    <a:pt x="0" y="266"/>
                    <a:pt x="0" y="246"/>
                  </a:cubicBezTo>
                  <a:cubicBezTo>
                    <a:pt x="0" y="246"/>
                    <a:pt x="0" y="225"/>
                    <a:pt x="0" y="204"/>
                  </a:cubicBezTo>
                  <a:cubicBezTo>
                    <a:pt x="0" y="204"/>
                    <a:pt x="21" y="184"/>
                    <a:pt x="21" y="164"/>
                  </a:cubicBezTo>
                  <a:cubicBezTo>
                    <a:pt x="21" y="164"/>
                    <a:pt x="21" y="122"/>
                    <a:pt x="0" y="102"/>
                  </a:cubicBezTo>
                  <a:cubicBezTo>
                    <a:pt x="0" y="102"/>
                    <a:pt x="0" y="102"/>
                    <a:pt x="0" y="82"/>
                  </a:cubicBezTo>
                  <a:cubicBezTo>
                    <a:pt x="21" y="82"/>
                    <a:pt x="42" y="82"/>
                    <a:pt x="42" y="82"/>
                  </a:cubicBezTo>
                  <a:cubicBezTo>
                    <a:pt x="62" y="82"/>
                    <a:pt x="82" y="62"/>
                    <a:pt x="103" y="62"/>
                  </a:cubicBezTo>
                  <a:lnTo>
                    <a:pt x="144" y="62"/>
                  </a:lnTo>
                  <a:cubicBezTo>
                    <a:pt x="164" y="62"/>
                    <a:pt x="185" y="41"/>
                    <a:pt x="185" y="41"/>
                  </a:cubicBezTo>
                  <a:cubicBezTo>
                    <a:pt x="206" y="41"/>
                    <a:pt x="226" y="41"/>
                    <a:pt x="226" y="41"/>
                  </a:cubicBezTo>
                  <a:cubicBezTo>
                    <a:pt x="226" y="41"/>
                    <a:pt x="226" y="20"/>
                    <a:pt x="246" y="20"/>
                  </a:cubicBezTo>
                  <a:lnTo>
                    <a:pt x="267" y="0"/>
                  </a:lnTo>
                  <a:cubicBezTo>
                    <a:pt x="288" y="0"/>
                    <a:pt x="328" y="0"/>
                    <a:pt x="328" y="0"/>
                  </a:cubicBezTo>
                  <a:cubicBezTo>
                    <a:pt x="349" y="20"/>
                    <a:pt x="349" y="41"/>
                    <a:pt x="349" y="41"/>
                  </a:cubicBezTo>
                  <a:cubicBezTo>
                    <a:pt x="349" y="41"/>
                    <a:pt x="370" y="41"/>
                    <a:pt x="390" y="41"/>
                  </a:cubicBezTo>
                  <a:cubicBezTo>
                    <a:pt x="390" y="62"/>
                    <a:pt x="410" y="62"/>
                    <a:pt x="410" y="62"/>
                  </a:cubicBezTo>
                  <a:cubicBezTo>
                    <a:pt x="410" y="62"/>
                    <a:pt x="410" y="82"/>
                    <a:pt x="431" y="82"/>
                  </a:cubicBezTo>
                  <a:lnTo>
                    <a:pt x="410" y="82"/>
                  </a:lnTo>
                  <a:cubicBezTo>
                    <a:pt x="410" y="102"/>
                    <a:pt x="410" y="102"/>
                    <a:pt x="410" y="122"/>
                  </a:cubicBezTo>
                  <a:cubicBezTo>
                    <a:pt x="410" y="122"/>
                    <a:pt x="390" y="122"/>
                    <a:pt x="390" y="143"/>
                  </a:cubicBezTo>
                  <a:cubicBezTo>
                    <a:pt x="370" y="143"/>
                    <a:pt x="370" y="164"/>
                    <a:pt x="390" y="164"/>
                  </a:cubicBezTo>
                  <a:cubicBezTo>
                    <a:pt x="390" y="184"/>
                    <a:pt x="390" y="184"/>
                    <a:pt x="410" y="204"/>
                  </a:cubicBezTo>
                  <a:lnTo>
                    <a:pt x="390" y="225"/>
                  </a:lnTo>
                  <a:cubicBezTo>
                    <a:pt x="390" y="246"/>
                    <a:pt x="390" y="266"/>
                    <a:pt x="390" y="266"/>
                  </a:cubicBezTo>
                  <a:cubicBezTo>
                    <a:pt x="370" y="286"/>
                    <a:pt x="349" y="286"/>
                    <a:pt x="349" y="286"/>
                  </a:cubicBezTo>
                  <a:cubicBezTo>
                    <a:pt x="349" y="307"/>
                    <a:pt x="349" y="307"/>
                    <a:pt x="349" y="328"/>
                  </a:cubicBezTo>
                  <a:cubicBezTo>
                    <a:pt x="370" y="328"/>
                    <a:pt x="390" y="348"/>
                    <a:pt x="410" y="348"/>
                  </a:cubicBezTo>
                  <a:cubicBezTo>
                    <a:pt x="410" y="348"/>
                    <a:pt x="431" y="348"/>
                    <a:pt x="452" y="368"/>
                  </a:cubicBezTo>
                  <a:cubicBezTo>
                    <a:pt x="472" y="368"/>
                    <a:pt x="513" y="368"/>
                    <a:pt x="534" y="389"/>
                  </a:cubicBezTo>
                  <a:lnTo>
                    <a:pt x="574" y="410"/>
                  </a:lnTo>
                  <a:cubicBezTo>
                    <a:pt x="595" y="430"/>
                    <a:pt x="595" y="450"/>
                    <a:pt x="595" y="471"/>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260" name="Freeform 35"/>
            <p:cNvSpPr>
              <a:spLocks noChangeArrowheads="1"/>
            </p:cNvSpPr>
            <p:nvPr/>
          </p:nvSpPr>
          <p:spPr bwMode="auto">
            <a:xfrm>
              <a:off x="2249488" y="6397625"/>
              <a:ext cx="22225" cy="38100"/>
            </a:xfrm>
            <a:custGeom>
              <a:avLst/>
              <a:gdLst>
                <a:gd name="T0" fmla="*/ 40 w 62"/>
                <a:gd name="T1" fmla="*/ 42 h 104"/>
                <a:gd name="T2" fmla="*/ 40 w 62"/>
                <a:gd name="T3" fmla="*/ 42 h 104"/>
                <a:gd name="T4" fmla="*/ 61 w 62"/>
                <a:gd name="T5" fmla="*/ 21 h 104"/>
                <a:gd name="T6" fmla="*/ 40 w 62"/>
                <a:gd name="T7" fmla="*/ 0 h 104"/>
                <a:gd name="T8" fmla="*/ 20 w 62"/>
                <a:gd name="T9" fmla="*/ 21 h 104"/>
                <a:gd name="T10" fmla="*/ 20 w 62"/>
                <a:gd name="T11" fmla="*/ 42 h 104"/>
                <a:gd name="T12" fmla="*/ 0 w 62"/>
                <a:gd name="T13" fmla="*/ 42 h 104"/>
                <a:gd name="T14" fmla="*/ 0 w 62"/>
                <a:gd name="T15" fmla="*/ 62 h 104"/>
                <a:gd name="T16" fmla="*/ 0 w 62"/>
                <a:gd name="T17" fmla="*/ 82 h 104"/>
                <a:gd name="T18" fmla="*/ 40 w 62"/>
                <a:gd name="T19" fmla="*/ 82 h 104"/>
                <a:gd name="T20" fmla="*/ 40 w 62"/>
                <a:gd name="T21" fmla="*/ 62 h 104"/>
                <a:gd name="T22" fmla="*/ 40 w 62"/>
                <a:gd name="T23" fmla="*/ 42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2" h="104">
                  <a:moveTo>
                    <a:pt x="40" y="42"/>
                  </a:moveTo>
                  <a:lnTo>
                    <a:pt x="40" y="42"/>
                  </a:lnTo>
                  <a:lnTo>
                    <a:pt x="61" y="21"/>
                  </a:lnTo>
                  <a:lnTo>
                    <a:pt x="40" y="0"/>
                  </a:lnTo>
                  <a:cubicBezTo>
                    <a:pt x="40" y="0"/>
                    <a:pt x="40" y="21"/>
                    <a:pt x="20" y="21"/>
                  </a:cubicBezTo>
                  <a:cubicBezTo>
                    <a:pt x="20" y="21"/>
                    <a:pt x="20" y="21"/>
                    <a:pt x="20" y="42"/>
                  </a:cubicBezTo>
                  <a:lnTo>
                    <a:pt x="0" y="42"/>
                  </a:lnTo>
                  <a:cubicBezTo>
                    <a:pt x="0" y="62"/>
                    <a:pt x="0" y="62"/>
                    <a:pt x="0" y="62"/>
                  </a:cubicBezTo>
                  <a:cubicBezTo>
                    <a:pt x="0" y="82"/>
                    <a:pt x="0" y="82"/>
                    <a:pt x="0" y="82"/>
                  </a:cubicBezTo>
                  <a:cubicBezTo>
                    <a:pt x="20" y="103"/>
                    <a:pt x="20" y="82"/>
                    <a:pt x="40" y="82"/>
                  </a:cubicBezTo>
                  <a:lnTo>
                    <a:pt x="40" y="62"/>
                  </a:lnTo>
                  <a:cubicBezTo>
                    <a:pt x="40" y="62"/>
                    <a:pt x="40" y="62"/>
                    <a:pt x="40" y="42"/>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261" name="Freeform 36"/>
            <p:cNvSpPr>
              <a:spLocks noChangeArrowheads="1"/>
            </p:cNvSpPr>
            <p:nvPr/>
          </p:nvSpPr>
          <p:spPr bwMode="auto">
            <a:xfrm>
              <a:off x="1851025" y="6051550"/>
              <a:ext cx="457200" cy="657225"/>
            </a:xfrm>
            <a:custGeom>
              <a:avLst/>
              <a:gdLst>
                <a:gd name="T0" fmla="*/ 1271 w 1272"/>
                <a:gd name="T1" fmla="*/ 553 h 1824"/>
                <a:gd name="T2" fmla="*/ 1271 w 1272"/>
                <a:gd name="T3" fmla="*/ 614 h 1824"/>
                <a:gd name="T4" fmla="*/ 1229 w 1272"/>
                <a:gd name="T5" fmla="*/ 696 h 1824"/>
                <a:gd name="T6" fmla="*/ 1189 w 1272"/>
                <a:gd name="T7" fmla="*/ 778 h 1824"/>
                <a:gd name="T8" fmla="*/ 1127 w 1272"/>
                <a:gd name="T9" fmla="*/ 840 h 1824"/>
                <a:gd name="T10" fmla="*/ 1107 w 1272"/>
                <a:gd name="T11" fmla="*/ 922 h 1824"/>
                <a:gd name="T12" fmla="*/ 1065 w 1272"/>
                <a:gd name="T13" fmla="*/ 983 h 1824"/>
                <a:gd name="T14" fmla="*/ 1045 w 1272"/>
                <a:gd name="T15" fmla="*/ 983 h 1824"/>
                <a:gd name="T16" fmla="*/ 1045 w 1272"/>
                <a:gd name="T17" fmla="*/ 942 h 1824"/>
                <a:gd name="T18" fmla="*/ 1025 w 1272"/>
                <a:gd name="T19" fmla="*/ 962 h 1824"/>
                <a:gd name="T20" fmla="*/ 983 w 1272"/>
                <a:gd name="T21" fmla="*/ 1044 h 1824"/>
                <a:gd name="T22" fmla="*/ 943 w 1272"/>
                <a:gd name="T23" fmla="*/ 1188 h 1824"/>
                <a:gd name="T24" fmla="*/ 943 w 1272"/>
                <a:gd name="T25" fmla="*/ 1290 h 1824"/>
                <a:gd name="T26" fmla="*/ 901 w 1272"/>
                <a:gd name="T27" fmla="*/ 1331 h 1824"/>
                <a:gd name="T28" fmla="*/ 799 w 1272"/>
                <a:gd name="T29" fmla="*/ 1393 h 1824"/>
                <a:gd name="T30" fmla="*/ 758 w 1272"/>
                <a:gd name="T31" fmla="*/ 1475 h 1824"/>
                <a:gd name="T32" fmla="*/ 717 w 1272"/>
                <a:gd name="T33" fmla="*/ 1557 h 1824"/>
                <a:gd name="T34" fmla="*/ 676 w 1272"/>
                <a:gd name="T35" fmla="*/ 1557 h 1824"/>
                <a:gd name="T36" fmla="*/ 635 w 1272"/>
                <a:gd name="T37" fmla="*/ 1557 h 1824"/>
                <a:gd name="T38" fmla="*/ 533 w 1272"/>
                <a:gd name="T39" fmla="*/ 1598 h 1824"/>
                <a:gd name="T40" fmla="*/ 533 w 1272"/>
                <a:gd name="T41" fmla="*/ 1659 h 1824"/>
                <a:gd name="T42" fmla="*/ 512 w 1272"/>
                <a:gd name="T43" fmla="*/ 1721 h 1824"/>
                <a:gd name="T44" fmla="*/ 451 w 1272"/>
                <a:gd name="T45" fmla="*/ 1762 h 1824"/>
                <a:gd name="T46" fmla="*/ 389 w 1272"/>
                <a:gd name="T47" fmla="*/ 1762 h 1824"/>
                <a:gd name="T48" fmla="*/ 328 w 1272"/>
                <a:gd name="T49" fmla="*/ 1762 h 1824"/>
                <a:gd name="T50" fmla="*/ 246 w 1272"/>
                <a:gd name="T51" fmla="*/ 1803 h 1824"/>
                <a:gd name="T52" fmla="*/ 164 w 1272"/>
                <a:gd name="T53" fmla="*/ 1721 h 1824"/>
                <a:gd name="T54" fmla="*/ 143 w 1272"/>
                <a:gd name="T55" fmla="*/ 1700 h 1824"/>
                <a:gd name="T56" fmla="*/ 123 w 1272"/>
                <a:gd name="T57" fmla="*/ 1639 h 1824"/>
                <a:gd name="T58" fmla="*/ 348 w 1272"/>
                <a:gd name="T59" fmla="*/ 1086 h 1824"/>
                <a:gd name="T60" fmla="*/ 533 w 1272"/>
                <a:gd name="T61" fmla="*/ 492 h 1824"/>
                <a:gd name="T62" fmla="*/ 574 w 1272"/>
                <a:gd name="T63" fmla="*/ 286 h 1824"/>
                <a:gd name="T64" fmla="*/ 615 w 1272"/>
                <a:gd name="T65" fmla="*/ 225 h 1824"/>
                <a:gd name="T66" fmla="*/ 594 w 1272"/>
                <a:gd name="T67" fmla="*/ 164 h 1824"/>
                <a:gd name="T68" fmla="*/ 594 w 1272"/>
                <a:gd name="T69" fmla="*/ 82 h 1824"/>
                <a:gd name="T70" fmla="*/ 656 w 1272"/>
                <a:gd name="T71" fmla="*/ 40 h 1824"/>
                <a:gd name="T72" fmla="*/ 676 w 1272"/>
                <a:gd name="T73" fmla="*/ 0 h 1824"/>
                <a:gd name="T74" fmla="*/ 717 w 1272"/>
                <a:gd name="T75" fmla="*/ 82 h 1824"/>
                <a:gd name="T76" fmla="*/ 758 w 1272"/>
                <a:gd name="T77" fmla="*/ 143 h 1824"/>
                <a:gd name="T78" fmla="*/ 819 w 1272"/>
                <a:gd name="T79" fmla="*/ 204 h 1824"/>
                <a:gd name="T80" fmla="*/ 901 w 1272"/>
                <a:gd name="T81" fmla="*/ 246 h 1824"/>
                <a:gd name="T82" fmla="*/ 983 w 1272"/>
                <a:gd name="T83" fmla="*/ 286 h 1824"/>
                <a:gd name="T84" fmla="*/ 1045 w 1272"/>
                <a:gd name="T85" fmla="*/ 286 h 1824"/>
                <a:gd name="T86" fmla="*/ 1086 w 1272"/>
                <a:gd name="T87" fmla="*/ 307 h 1824"/>
                <a:gd name="T88" fmla="*/ 1127 w 1272"/>
                <a:gd name="T89" fmla="*/ 389 h 1824"/>
                <a:gd name="T90" fmla="*/ 1189 w 1272"/>
                <a:gd name="T91" fmla="*/ 450 h 1824"/>
                <a:gd name="T92" fmla="*/ 1229 w 1272"/>
                <a:gd name="T93" fmla="*/ 512 h 1824"/>
                <a:gd name="T94" fmla="*/ 1250 w 1272"/>
                <a:gd name="T95" fmla="*/ 553 h 1824"/>
                <a:gd name="T96" fmla="*/ 1271 w 1272"/>
                <a:gd name="T97" fmla="*/ 553 h 18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272" h="1824">
                  <a:moveTo>
                    <a:pt x="1271" y="553"/>
                  </a:moveTo>
                  <a:lnTo>
                    <a:pt x="1271" y="553"/>
                  </a:lnTo>
                  <a:cubicBezTo>
                    <a:pt x="1271" y="553"/>
                    <a:pt x="1271" y="553"/>
                    <a:pt x="1271" y="574"/>
                  </a:cubicBezTo>
                  <a:cubicBezTo>
                    <a:pt x="1271" y="574"/>
                    <a:pt x="1271" y="594"/>
                    <a:pt x="1271" y="614"/>
                  </a:cubicBezTo>
                  <a:cubicBezTo>
                    <a:pt x="1271" y="614"/>
                    <a:pt x="1250" y="634"/>
                    <a:pt x="1250" y="655"/>
                  </a:cubicBezTo>
                  <a:cubicBezTo>
                    <a:pt x="1250" y="676"/>
                    <a:pt x="1229" y="696"/>
                    <a:pt x="1229" y="696"/>
                  </a:cubicBezTo>
                  <a:cubicBezTo>
                    <a:pt x="1209" y="716"/>
                    <a:pt x="1209" y="737"/>
                    <a:pt x="1209" y="737"/>
                  </a:cubicBezTo>
                  <a:cubicBezTo>
                    <a:pt x="1209" y="758"/>
                    <a:pt x="1189" y="778"/>
                    <a:pt x="1189" y="778"/>
                  </a:cubicBezTo>
                  <a:cubicBezTo>
                    <a:pt x="1189" y="798"/>
                    <a:pt x="1168" y="798"/>
                    <a:pt x="1168" y="798"/>
                  </a:cubicBezTo>
                  <a:cubicBezTo>
                    <a:pt x="1147" y="819"/>
                    <a:pt x="1127" y="840"/>
                    <a:pt x="1127" y="840"/>
                  </a:cubicBezTo>
                  <a:cubicBezTo>
                    <a:pt x="1127" y="860"/>
                    <a:pt x="1107" y="860"/>
                    <a:pt x="1107" y="880"/>
                  </a:cubicBezTo>
                  <a:cubicBezTo>
                    <a:pt x="1107" y="880"/>
                    <a:pt x="1127" y="901"/>
                    <a:pt x="1107" y="922"/>
                  </a:cubicBezTo>
                  <a:cubicBezTo>
                    <a:pt x="1107" y="942"/>
                    <a:pt x="1086" y="942"/>
                    <a:pt x="1086" y="962"/>
                  </a:cubicBezTo>
                  <a:cubicBezTo>
                    <a:pt x="1086" y="962"/>
                    <a:pt x="1086" y="983"/>
                    <a:pt x="1065" y="983"/>
                  </a:cubicBezTo>
                  <a:cubicBezTo>
                    <a:pt x="1065" y="1004"/>
                    <a:pt x="1065" y="1004"/>
                    <a:pt x="1045" y="1004"/>
                  </a:cubicBezTo>
                  <a:lnTo>
                    <a:pt x="1045" y="983"/>
                  </a:lnTo>
                  <a:cubicBezTo>
                    <a:pt x="1045" y="983"/>
                    <a:pt x="1045" y="983"/>
                    <a:pt x="1045" y="962"/>
                  </a:cubicBezTo>
                  <a:cubicBezTo>
                    <a:pt x="1045" y="962"/>
                    <a:pt x="1045" y="962"/>
                    <a:pt x="1045" y="942"/>
                  </a:cubicBezTo>
                  <a:lnTo>
                    <a:pt x="1045" y="942"/>
                  </a:lnTo>
                  <a:cubicBezTo>
                    <a:pt x="1025" y="942"/>
                    <a:pt x="1025" y="962"/>
                    <a:pt x="1025" y="962"/>
                  </a:cubicBezTo>
                  <a:lnTo>
                    <a:pt x="1004" y="983"/>
                  </a:lnTo>
                  <a:cubicBezTo>
                    <a:pt x="1004" y="1004"/>
                    <a:pt x="983" y="1024"/>
                    <a:pt x="983" y="1044"/>
                  </a:cubicBezTo>
                  <a:cubicBezTo>
                    <a:pt x="983" y="1065"/>
                    <a:pt x="963" y="1086"/>
                    <a:pt x="943" y="1106"/>
                  </a:cubicBezTo>
                  <a:cubicBezTo>
                    <a:pt x="943" y="1126"/>
                    <a:pt x="943" y="1168"/>
                    <a:pt x="943" y="1188"/>
                  </a:cubicBezTo>
                  <a:cubicBezTo>
                    <a:pt x="943" y="1208"/>
                    <a:pt x="943" y="1229"/>
                    <a:pt x="943" y="1250"/>
                  </a:cubicBezTo>
                  <a:cubicBezTo>
                    <a:pt x="963" y="1270"/>
                    <a:pt x="943" y="1290"/>
                    <a:pt x="943" y="1290"/>
                  </a:cubicBezTo>
                  <a:cubicBezTo>
                    <a:pt x="943" y="1311"/>
                    <a:pt x="943" y="1311"/>
                    <a:pt x="943" y="1311"/>
                  </a:cubicBezTo>
                  <a:cubicBezTo>
                    <a:pt x="922" y="1331"/>
                    <a:pt x="901" y="1331"/>
                    <a:pt x="901" y="1331"/>
                  </a:cubicBezTo>
                  <a:cubicBezTo>
                    <a:pt x="881" y="1331"/>
                    <a:pt x="861" y="1352"/>
                    <a:pt x="840" y="1352"/>
                  </a:cubicBezTo>
                  <a:cubicBezTo>
                    <a:pt x="840" y="1372"/>
                    <a:pt x="799" y="1393"/>
                    <a:pt x="799" y="1393"/>
                  </a:cubicBezTo>
                  <a:cubicBezTo>
                    <a:pt x="779" y="1393"/>
                    <a:pt x="758" y="1413"/>
                    <a:pt x="758" y="1434"/>
                  </a:cubicBezTo>
                  <a:cubicBezTo>
                    <a:pt x="758" y="1434"/>
                    <a:pt x="758" y="1454"/>
                    <a:pt x="758" y="1475"/>
                  </a:cubicBezTo>
                  <a:cubicBezTo>
                    <a:pt x="758" y="1475"/>
                    <a:pt x="758" y="1495"/>
                    <a:pt x="758" y="1516"/>
                  </a:cubicBezTo>
                  <a:cubicBezTo>
                    <a:pt x="758" y="1516"/>
                    <a:pt x="738" y="1536"/>
                    <a:pt x="717" y="1557"/>
                  </a:cubicBezTo>
                  <a:cubicBezTo>
                    <a:pt x="717" y="1557"/>
                    <a:pt x="717" y="1577"/>
                    <a:pt x="697" y="1577"/>
                  </a:cubicBezTo>
                  <a:cubicBezTo>
                    <a:pt x="697" y="1577"/>
                    <a:pt x="697" y="1557"/>
                    <a:pt x="676" y="1557"/>
                  </a:cubicBezTo>
                  <a:lnTo>
                    <a:pt x="676" y="1557"/>
                  </a:lnTo>
                  <a:cubicBezTo>
                    <a:pt x="656" y="1536"/>
                    <a:pt x="656" y="1557"/>
                    <a:pt x="635" y="1557"/>
                  </a:cubicBezTo>
                  <a:lnTo>
                    <a:pt x="594" y="1557"/>
                  </a:lnTo>
                  <a:cubicBezTo>
                    <a:pt x="574" y="1577"/>
                    <a:pt x="553" y="1577"/>
                    <a:pt x="533" y="1598"/>
                  </a:cubicBezTo>
                  <a:cubicBezTo>
                    <a:pt x="533" y="1598"/>
                    <a:pt x="512" y="1618"/>
                    <a:pt x="512" y="1639"/>
                  </a:cubicBezTo>
                  <a:lnTo>
                    <a:pt x="533" y="1659"/>
                  </a:lnTo>
                  <a:cubicBezTo>
                    <a:pt x="533" y="1680"/>
                    <a:pt x="533" y="1700"/>
                    <a:pt x="533" y="1700"/>
                  </a:cubicBezTo>
                  <a:cubicBezTo>
                    <a:pt x="512" y="1700"/>
                    <a:pt x="512" y="1721"/>
                    <a:pt x="512" y="1721"/>
                  </a:cubicBezTo>
                  <a:cubicBezTo>
                    <a:pt x="492" y="1721"/>
                    <a:pt x="471" y="1721"/>
                    <a:pt x="471" y="1721"/>
                  </a:cubicBezTo>
                  <a:cubicBezTo>
                    <a:pt x="471" y="1721"/>
                    <a:pt x="451" y="1741"/>
                    <a:pt x="451" y="1762"/>
                  </a:cubicBezTo>
                  <a:lnTo>
                    <a:pt x="430" y="1762"/>
                  </a:lnTo>
                  <a:cubicBezTo>
                    <a:pt x="430" y="1762"/>
                    <a:pt x="410" y="1762"/>
                    <a:pt x="389" y="1762"/>
                  </a:cubicBezTo>
                  <a:lnTo>
                    <a:pt x="368" y="1762"/>
                  </a:lnTo>
                  <a:cubicBezTo>
                    <a:pt x="368" y="1762"/>
                    <a:pt x="348" y="1762"/>
                    <a:pt x="328" y="1762"/>
                  </a:cubicBezTo>
                  <a:cubicBezTo>
                    <a:pt x="328" y="1762"/>
                    <a:pt x="307" y="1782"/>
                    <a:pt x="287" y="1782"/>
                  </a:cubicBezTo>
                  <a:cubicBezTo>
                    <a:pt x="266" y="1782"/>
                    <a:pt x="246" y="1803"/>
                    <a:pt x="246" y="1803"/>
                  </a:cubicBezTo>
                  <a:cubicBezTo>
                    <a:pt x="225" y="1803"/>
                    <a:pt x="225" y="1803"/>
                    <a:pt x="205" y="1823"/>
                  </a:cubicBezTo>
                  <a:cubicBezTo>
                    <a:pt x="164" y="1721"/>
                    <a:pt x="164" y="1721"/>
                    <a:pt x="164" y="1721"/>
                  </a:cubicBezTo>
                  <a:lnTo>
                    <a:pt x="164" y="1721"/>
                  </a:lnTo>
                  <a:lnTo>
                    <a:pt x="143" y="1700"/>
                  </a:lnTo>
                  <a:cubicBezTo>
                    <a:pt x="143" y="1700"/>
                    <a:pt x="123" y="1680"/>
                    <a:pt x="123" y="1659"/>
                  </a:cubicBezTo>
                  <a:lnTo>
                    <a:pt x="123" y="1639"/>
                  </a:lnTo>
                  <a:cubicBezTo>
                    <a:pt x="0" y="1270"/>
                    <a:pt x="0" y="1270"/>
                    <a:pt x="0" y="1270"/>
                  </a:cubicBezTo>
                  <a:cubicBezTo>
                    <a:pt x="348" y="1086"/>
                    <a:pt x="348" y="1086"/>
                    <a:pt x="348" y="1086"/>
                  </a:cubicBezTo>
                  <a:cubicBezTo>
                    <a:pt x="615" y="655"/>
                    <a:pt x="615" y="655"/>
                    <a:pt x="615" y="655"/>
                  </a:cubicBezTo>
                  <a:cubicBezTo>
                    <a:pt x="533" y="492"/>
                    <a:pt x="533" y="492"/>
                    <a:pt x="533" y="492"/>
                  </a:cubicBezTo>
                  <a:cubicBezTo>
                    <a:pt x="553" y="286"/>
                    <a:pt x="553" y="286"/>
                    <a:pt x="553" y="286"/>
                  </a:cubicBezTo>
                  <a:lnTo>
                    <a:pt x="574" y="286"/>
                  </a:lnTo>
                  <a:cubicBezTo>
                    <a:pt x="594" y="286"/>
                    <a:pt x="594" y="266"/>
                    <a:pt x="615" y="266"/>
                  </a:cubicBezTo>
                  <a:cubicBezTo>
                    <a:pt x="615" y="246"/>
                    <a:pt x="615" y="225"/>
                    <a:pt x="615" y="225"/>
                  </a:cubicBezTo>
                  <a:cubicBezTo>
                    <a:pt x="615" y="204"/>
                    <a:pt x="594" y="204"/>
                    <a:pt x="594" y="184"/>
                  </a:cubicBezTo>
                  <a:lnTo>
                    <a:pt x="594" y="164"/>
                  </a:lnTo>
                  <a:cubicBezTo>
                    <a:pt x="574" y="143"/>
                    <a:pt x="574" y="122"/>
                    <a:pt x="574" y="122"/>
                  </a:cubicBezTo>
                  <a:cubicBezTo>
                    <a:pt x="594" y="122"/>
                    <a:pt x="594" y="102"/>
                    <a:pt x="594" y="82"/>
                  </a:cubicBezTo>
                  <a:lnTo>
                    <a:pt x="615" y="61"/>
                  </a:lnTo>
                  <a:cubicBezTo>
                    <a:pt x="635" y="61"/>
                    <a:pt x="656" y="40"/>
                    <a:pt x="656" y="40"/>
                  </a:cubicBezTo>
                  <a:cubicBezTo>
                    <a:pt x="656" y="40"/>
                    <a:pt x="656" y="20"/>
                    <a:pt x="676" y="20"/>
                  </a:cubicBezTo>
                  <a:cubicBezTo>
                    <a:pt x="676" y="20"/>
                    <a:pt x="676" y="20"/>
                    <a:pt x="676" y="0"/>
                  </a:cubicBezTo>
                  <a:cubicBezTo>
                    <a:pt x="676" y="20"/>
                    <a:pt x="697" y="20"/>
                    <a:pt x="697" y="40"/>
                  </a:cubicBezTo>
                  <a:cubicBezTo>
                    <a:pt x="697" y="40"/>
                    <a:pt x="697" y="61"/>
                    <a:pt x="717" y="82"/>
                  </a:cubicBezTo>
                  <a:cubicBezTo>
                    <a:pt x="717" y="82"/>
                    <a:pt x="717" y="102"/>
                    <a:pt x="738" y="102"/>
                  </a:cubicBezTo>
                  <a:cubicBezTo>
                    <a:pt x="738" y="122"/>
                    <a:pt x="758" y="122"/>
                    <a:pt x="758" y="143"/>
                  </a:cubicBezTo>
                  <a:cubicBezTo>
                    <a:pt x="758" y="143"/>
                    <a:pt x="779" y="164"/>
                    <a:pt x="799" y="164"/>
                  </a:cubicBezTo>
                  <a:cubicBezTo>
                    <a:pt x="799" y="184"/>
                    <a:pt x="799" y="204"/>
                    <a:pt x="819" y="204"/>
                  </a:cubicBezTo>
                  <a:cubicBezTo>
                    <a:pt x="819" y="225"/>
                    <a:pt x="840" y="225"/>
                    <a:pt x="840" y="225"/>
                  </a:cubicBezTo>
                  <a:cubicBezTo>
                    <a:pt x="861" y="246"/>
                    <a:pt x="881" y="246"/>
                    <a:pt x="901" y="246"/>
                  </a:cubicBezTo>
                  <a:cubicBezTo>
                    <a:pt x="901" y="246"/>
                    <a:pt x="922" y="266"/>
                    <a:pt x="943" y="266"/>
                  </a:cubicBezTo>
                  <a:cubicBezTo>
                    <a:pt x="943" y="266"/>
                    <a:pt x="963" y="286"/>
                    <a:pt x="983" y="286"/>
                  </a:cubicBezTo>
                  <a:lnTo>
                    <a:pt x="1004" y="286"/>
                  </a:lnTo>
                  <a:cubicBezTo>
                    <a:pt x="1004" y="307"/>
                    <a:pt x="1025" y="286"/>
                    <a:pt x="1045" y="286"/>
                  </a:cubicBezTo>
                  <a:cubicBezTo>
                    <a:pt x="1045" y="286"/>
                    <a:pt x="1045" y="286"/>
                    <a:pt x="1065" y="286"/>
                  </a:cubicBezTo>
                  <a:lnTo>
                    <a:pt x="1086" y="307"/>
                  </a:lnTo>
                  <a:cubicBezTo>
                    <a:pt x="1086" y="307"/>
                    <a:pt x="1107" y="328"/>
                    <a:pt x="1107" y="348"/>
                  </a:cubicBezTo>
                  <a:lnTo>
                    <a:pt x="1127" y="389"/>
                  </a:lnTo>
                  <a:cubicBezTo>
                    <a:pt x="1147" y="410"/>
                    <a:pt x="1147" y="410"/>
                    <a:pt x="1147" y="430"/>
                  </a:cubicBezTo>
                  <a:cubicBezTo>
                    <a:pt x="1168" y="430"/>
                    <a:pt x="1168" y="430"/>
                    <a:pt x="1189" y="450"/>
                  </a:cubicBezTo>
                  <a:lnTo>
                    <a:pt x="1209" y="471"/>
                  </a:lnTo>
                  <a:cubicBezTo>
                    <a:pt x="1209" y="492"/>
                    <a:pt x="1229" y="512"/>
                    <a:pt x="1229" y="512"/>
                  </a:cubicBezTo>
                  <a:cubicBezTo>
                    <a:pt x="1229" y="532"/>
                    <a:pt x="1229" y="532"/>
                    <a:pt x="1229" y="553"/>
                  </a:cubicBezTo>
                  <a:lnTo>
                    <a:pt x="1250" y="553"/>
                  </a:lnTo>
                  <a:lnTo>
                    <a:pt x="1271" y="532"/>
                  </a:lnTo>
                  <a:cubicBezTo>
                    <a:pt x="1271" y="532"/>
                    <a:pt x="1271" y="532"/>
                    <a:pt x="1271" y="553"/>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262" name="Freeform 37"/>
            <p:cNvSpPr>
              <a:spLocks noChangeArrowheads="1"/>
            </p:cNvSpPr>
            <p:nvPr/>
          </p:nvSpPr>
          <p:spPr bwMode="auto">
            <a:xfrm>
              <a:off x="2071688" y="5946775"/>
              <a:ext cx="30162" cy="52388"/>
            </a:xfrm>
            <a:custGeom>
              <a:avLst/>
              <a:gdLst>
                <a:gd name="T0" fmla="*/ 82 w 83"/>
                <a:gd name="T1" fmla="*/ 41 h 144"/>
                <a:gd name="T2" fmla="*/ 82 w 83"/>
                <a:gd name="T3" fmla="*/ 41 h 144"/>
                <a:gd name="T4" fmla="*/ 61 w 83"/>
                <a:gd name="T5" fmla="*/ 82 h 144"/>
                <a:gd name="T6" fmla="*/ 61 w 83"/>
                <a:gd name="T7" fmla="*/ 123 h 144"/>
                <a:gd name="T8" fmla="*/ 41 w 83"/>
                <a:gd name="T9" fmla="*/ 143 h 144"/>
                <a:gd name="T10" fmla="*/ 0 w 83"/>
                <a:gd name="T11" fmla="*/ 41 h 144"/>
                <a:gd name="T12" fmla="*/ 0 w 83"/>
                <a:gd name="T13" fmla="*/ 41 h 144"/>
                <a:gd name="T14" fmla="*/ 20 w 83"/>
                <a:gd name="T15" fmla="*/ 20 h 144"/>
                <a:gd name="T16" fmla="*/ 41 w 83"/>
                <a:gd name="T17" fmla="*/ 0 h 144"/>
                <a:gd name="T18" fmla="*/ 61 w 83"/>
                <a:gd name="T19" fmla="*/ 20 h 144"/>
                <a:gd name="T20" fmla="*/ 82 w 83"/>
                <a:gd name="T21" fmla="*/ 41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3" h="144">
                  <a:moveTo>
                    <a:pt x="82" y="41"/>
                  </a:moveTo>
                  <a:lnTo>
                    <a:pt x="82" y="41"/>
                  </a:lnTo>
                  <a:cubicBezTo>
                    <a:pt x="82" y="41"/>
                    <a:pt x="82" y="82"/>
                    <a:pt x="61" y="82"/>
                  </a:cubicBezTo>
                  <a:cubicBezTo>
                    <a:pt x="61" y="82"/>
                    <a:pt x="61" y="102"/>
                    <a:pt x="61" y="123"/>
                  </a:cubicBezTo>
                  <a:cubicBezTo>
                    <a:pt x="61" y="123"/>
                    <a:pt x="41" y="123"/>
                    <a:pt x="41" y="143"/>
                  </a:cubicBezTo>
                  <a:cubicBezTo>
                    <a:pt x="0" y="41"/>
                    <a:pt x="0" y="41"/>
                    <a:pt x="0" y="41"/>
                  </a:cubicBezTo>
                  <a:lnTo>
                    <a:pt x="0" y="41"/>
                  </a:lnTo>
                  <a:cubicBezTo>
                    <a:pt x="20" y="41"/>
                    <a:pt x="20" y="20"/>
                    <a:pt x="20" y="20"/>
                  </a:cubicBezTo>
                  <a:cubicBezTo>
                    <a:pt x="41" y="20"/>
                    <a:pt x="41" y="0"/>
                    <a:pt x="41" y="0"/>
                  </a:cubicBezTo>
                  <a:cubicBezTo>
                    <a:pt x="41" y="0"/>
                    <a:pt x="61" y="0"/>
                    <a:pt x="61" y="20"/>
                  </a:cubicBezTo>
                  <a:lnTo>
                    <a:pt x="82" y="41"/>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263" name="Freeform 38"/>
            <p:cNvSpPr>
              <a:spLocks noChangeArrowheads="1"/>
            </p:cNvSpPr>
            <p:nvPr/>
          </p:nvSpPr>
          <p:spPr bwMode="auto">
            <a:xfrm>
              <a:off x="2005013" y="5976938"/>
              <a:ext cx="15875" cy="7937"/>
            </a:xfrm>
            <a:custGeom>
              <a:avLst/>
              <a:gdLst>
                <a:gd name="T0" fmla="*/ 41 w 42"/>
                <a:gd name="T1" fmla="*/ 20 h 21"/>
                <a:gd name="T2" fmla="*/ 41 w 42"/>
                <a:gd name="T3" fmla="*/ 20 h 21"/>
                <a:gd name="T4" fmla="*/ 41 w 42"/>
                <a:gd name="T5" fmla="*/ 20 h 21"/>
                <a:gd name="T6" fmla="*/ 21 w 42"/>
                <a:gd name="T7" fmla="*/ 20 h 21"/>
                <a:gd name="T8" fmla="*/ 0 w 42"/>
                <a:gd name="T9" fmla="*/ 0 h 21"/>
                <a:gd name="T10" fmla="*/ 21 w 42"/>
                <a:gd name="T11" fmla="*/ 0 h 21"/>
                <a:gd name="T12" fmla="*/ 21 w 42"/>
                <a:gd name="T13" fmla="*/ 0 h 21"/>
                <a:gd name="T14" fmla="*/ 41 w 42"/>
                <a:gd name="T15" fmla="*/ 20 h 2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 h="21">
                  <a:moveTo>
                    <a:pt x="41" y="20"/>
                  </a:moveTo>
                  <a:lnTo>
                    <a:pt x="41" y="20"/>
                  </a:lnTo>
                  <a:lnTo>
                    <a:pt x="41" y="20"/>
                  </a:lnTo>
                  <a:cubicBezTo>
                    <a:pt x="21" y="20"/>
                    <a:pt x="21" y="20"/>
                    <a:pt x="21" y="20"/>
                  </a:cubicBezTo>
                  <a:cubicBezTo>
                    <a:pt x="21" y="20"/>
                    <a:pt x="0" y="20"/>
                    <a:pt x="0" y="0"/>
                  </a:cubicBezTo>
                  <a:cubicBezTo>
                    <a:pt x="21" y="0"/>
                    <a:pt x="21" y="0"/>
                    <a:pt x="21" y="0"/>
                  </a:cubicBezTo>
                  <a:lnTo>
                    <a:pt x="21" y="0"/>
                  </a:lnTo>
                  <a:cubicBezTo>
                    <a:pt x="41" y="0"/>
                    <a:pt x="41" y="0"/>
                    <a:pt x="41" y="20"/>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264" name="Freeform 39"/>
            <p:cNvSpPr>
              <a:spLocks noChangeArrowheads="1"/>
            </p:cNvSpPr>
            <p:nvPr/>
          </p:nvSpPr>
          <p:spPr bwMode="auto">
            <a:xfrm>
              <a:off x="2027238" y="5999163"/>
              <a:ext cx="15875" cy="15875"/>
            </a:xfrm>
            <a:custGeom>
              <a:avLst/>
              <a:gdLst>
                <a:gd name="T0" fmla="*/ 20 w 42"/>
                <a:gd name="T1" fmla="*/ 41 h 42"/>
                <a:gd name="T2" fmla="*/ 20 w 42"/>
                <a:gd name="T3" fmla="*/ 41 h 42"/>
                <a:gd name="T4" fmla="*/ 41 w 42"/>
                <a:gd name="T5" fmla="*/ 21 h 42"/>
                <a:gd name="T6" fmla="*/ 20 w 42"/>
                <a:gd name="T7" fmla="*/ 21 h 42"/>
                <a:gd name="T8" fmla="*/ 20 w 42"/>
                <a:gd name="T9" fmla="*/ 0 h 42"/>
                <a:gd name="T10" fmla="*/ 0 w 42"/>
                <a:gd name="T11" fmla="*/ 21 h 42"/>
                <a:gd name="T12" fmla="*/ 20 w 42"/>
                <a:gd name="T13" fmla="*/ 41 h 42"/>
              </a:gdLst>
              <a:ahLst/>
              <a:cxnLst>
                <a:cxn ang="0">
                  <a:pos x="T0" y="T1"/>
                </a:cxn>
                <a:cxn ang="0">
                  <a:pos x="T2" y="T3"/>
                </a:cxn>
                <a:cxn ang="0">
                  <a:pos x="T4" y="T5"/>
                </a:cxn>
                <a:cxn ang="0">
                  <a:pos x="T6" y="T7"/>
                </a:cxn>
                <a:cxn ang="0">
                  <a:pos x="T8" y="T9"/>
                </a:cxn>
                <a:cxn ang="0">
                  <a:pos x="T10" y="T11"/>
                </a:cxn>
                <a:cxn ang="0">
                  <a:pos x="T12" y="T13"/>
                </a:cxn>
              </a:cxnLst>
              <a:rect l="0" t="0" r="r" b="b"/>
              <a:pathLst>
                <a:path w="42" h="42">
                  <a:moveTo>
                    <a:pt x="20" y="41"/>
                  </a:moveTo>
                  <a:lnTo>
                    <a:pt x="20" y="41"/>
                  </a:lnTo>
                  <a:lnTo>
                    <a:pt x="41" y="21"/>
                  </a:lnTo>
                  <a:lnTo>
                    <a:pt x="20" y="21"/>
                  </a:lnTo>
                  <a:lnTo>
                    <a:pt x="20" y="0"/>
                  </a:lnTo>
                  <a:cubicBezTo>
                    <a:pt x="20" y="21"/>
                    <a:pt x="0" y="21"/>
                    <a:pt x="0" y="21"/>
                  </a:cubicBezTo>
                  <a:cubicBezTo>
                    <a:pt x="0" y="21"/>
                    <a:pt x="0" y="21"/>
                    <a:pt x="20" y="41"/>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265" name="Freeform 40"/>
            <p:cNvSpPr>
              <a:spLocks noChangeArrowheads="1"/>
            </p:cNvSpPr>
            <p:nvPr/>
          </p:nvSpPr>
          <p:spPr bwMode="auto">
            <a:xfrm>
              <a:off x="1931988" y="6110288"/>
              <a:ext cx="15875" cy="7937"/>
            </a:xfrm>
            <a:custGeom>
              <a:avLst/>
              <a:gdLst>
                <a:gd name="T0" fmla="*/ 41 w 42"/>
                <a:gd name="T1" fmla="*/ 20 h 21"/>
                <a:gd name="T2" fmla="*/ 41 w 42"/>
                <a:gd name="T3" fmla="*/ 20 h 21"/>
                <a:gd name="T4" fmla="*/ 41 w 42"/>
                <a:gd name="T5" fmla="*/ 20 h 21"/>
                <a:gd name="T6" fmla="*/ 21 w 42"/>
                <a:gd name="T7" fmla="*/ 20 h 21"/>
                <a:gd name="T8" fmla="*/ 0 w 42"/>
                <a:gd name="T9" fmla="*/ 20 h 21"/>
                <a:gd name="T10" fmla="*/ 0 w 42"/>
                <a:gd name="T11" fmla="*/ 0 h 21"/>
                <a:gd name="T12" fmla="*/ 21 w 42"/>
                <a:gd name="T13" fmla="*/ 0 h 21"/>
                <a:gd name="T14" fmla="*/ 41 w 42"/>
                <a:gd name="T15" fmla="*/ 0 h 21"/>
                <a:gd name="T16" fmla="*/ 41 w 42"/>
                <a:gd name="T17" fmla="*/ 0 h 21"/>
                <a:gd name="T18" fmla="*/ 41 w 42"/>
                <a:gd name="T19" fmla="*/ 2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 h="21">
                  <a:moveTo>
                    <a:pt x="41" y="20"/>
                  </a:moveTo>
                  <a:lnTo>
                    <a:pt x="41" y="20"/>
                  </a:lnTo>
                  <a:lnTo>
                    <a:pt x="41" y="20"/>
                  </a:lnTo>
                  <a:cubicBezTo>
                    <a:pt x="21" y="20"/>
                    <a:pt x="21" y="20"/>
                    <a:pt x="21" y="20"/>
                  </a:cubicBezTo>
                  <a:lnTo>
                    <a:pt x="0" y="20"/>
                  </a:lnTo>
                  <a:lnTo>
                    <a:pt x="0" y="0"/>
                  </a:lnTo>
                  <a:lnTo>
                    <a:pt x="21" y="0"/>
                  </a:lnTo>
                  <a:cubicBezTo>
                    <a:pt x="21" y="0"/>
                    <a:pt x="21" y="0"/>
                    <a:pt x="41" y="0"/>
                  </a:cubicBezTo>
                  <a:lnTo>
                    <a:pt x="41" y="0"/>
                  </a:lnTo>
                  <a:lnTo>
                    <a:pt x="41" y="20"/>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266" name="Freeform 41"/>
            <p:cNvSpPr>
              <a:spLocks noChangeArrowheads="1"/>
            </p:cNvSpPr>
            <p:nvPr/>
          </p:nvSpPr>
          <p:spPr bwMode="auto">
            <a:xfrm>
              <a:off x="1954213" y="6102350"/>
              <a:ext cx="7937" cy="15875"/>
            </a:xfrm>
            <a:custGeom>
              <a:avLst/>
              <a:gdLst>
                <a:gd name="T0" fmla="*/ 20 w 21"/>
                <a:gd name="T1" fmla="*/ 0 h 42"/>
                <a:gd name="T2" fmla="*/ 20 w 21"/>
                <a:gd name="T3" fmla="*/ 0 h 42"/>
                <a:gd name="T4" fmla="*/ 20 w 21"/>
                <a:gd name="T5" fmla="*/ 0 h 42"/>
                <a:gd name="T6" fmla="*/ 20 w 21"/>
                <a:gd name="T7" fmla="*/ 0 h 42"/>
                <a:gd name="T8" fmla="*/ 20 w 21"/>
                <a:gd name="T9" fmla="*/ 21 h 42"/>
                <a:gd name="T10" fmla="*/ 0 w 21"/>
                <a:gd name="T11" fmla="*/ 21 h 42"/>
                <a:gd name="T12" fmla="*/ 0 w 21"/>
                <a:gd name="T13" fmla="*/ 41 h 42"/>
                <a:gd name="T14" fmla="*/ 20 w 21"/>
                <a:gd name="T15" fmla="*/ 41 h 42"/>
                <a:gd name="T16" fmla="*/ 20 w 21"/>
                <a:gd name="T17" fmla="*/ 41 h 42"/>
                <a:gd name="T18" fmla="*/ 20 w 21"/>
                <a:gd name="T19" fmla="*/ 21 h 42"/>
                <a:gd name="T20" fmla="*/ 20 w 21"/>
                <a:gd name="T21"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 h="42">
                  <a:moveTo>
                    <a:pt x="20" y="0"/>
                  </a:moveTo>
                  <a:lnTo>
                    <a:pt x="20" y="0"/>
                  </a:lnTo>
                  <a:lnTo>
                    <a:pt x="20" y="0"/>
                  </a:lnTo>
                  <a:lnTo>
                    <a:pt x="20" y="0"/>
                  </a:lnTo>
                  <a:cubicBezTo>
                    <a:pt x="20" y="21"/>
                    <a:pt x="20" y="21"/>
                    <a:pt x="20" y="21"/>
                  </a:cubicBezTo>
                  <a:cubicBezTo>
                    <a:pt x="0" y="21"/>
                    <a:pt x="0" y="21"/>
                    <a:pt x="0" y="21"/>
                  </a:cubicBezTo>
                  <a:lnTo>
                    <a:pt x="0" y="41"/>
                  </a:lnTo>
                  <a:lnTo>
                    <a:pt x="20" y="41"/>
                  </a:lnTo>
                  <a:lnTo>
                    <a:pt x="20" y="41"/>
                  </a:lnTo>
                  <a:lnTo>
                    <a:pt x="20" y="21"/>
                  </a:lnTo>
                  <a:cubicBezTo>
                    <a:pt x="20" y="21"/>
                    <a:pt x="20" y="21"/>
                    <a:pt x="20" y="0"/>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267" name="Freeform 42"/>
            <p:cNvSpPr>
              <a:spLocks noChangeArrowheads="1"/>
            </p:cNvSpPr>
            <p:nvPr/>
          </p:nvSpPr>
          <p:spPr bwMode="auto">
            <a:xfrm>
              <a:off x="1968500" y="6065838"/>
              <a:ext cx="14288" cy="15875"/>
            </a:xfrm>
            <a:custGeom>
              <a:avLst/>
              <a:gdLst>
                <a:gd name="T0" fmla="*/ 20 w 41"/>
                <a:gd name="T1" fmla="*/ 21 h 43"/>
                <a:gd name="T2" fmla="*/ 20 w 41"/>
                <a:gd name="T3" fmla="*/ 21 h 43"/>
                <a:gd name="T4" fmla="*/ 20 w 41"/>
                <a:gd name="T5" fmla="*/ 42 h 43"/>
                <a:gd name="T6" fmla="*/ 0 w 41"/>
                <a:gd name="T7" fmla="*/ 21 h 43"/>
                <a:gd name="T8" fmla="*/ 20 w 41"/>
                <a:gd name="T9" fmla="*/ 0 h 43"/>
                <a:gd name="T10" fmla="*/ 20 w 41"/>
                <a:gd name="T11" fmla="*/ 0 h 43"/>
                <a:gd name="T12" fmla="*/ 20 w 41"/>
                <a:gd name="T13" fmla="*/ 21 h 43"/>
              </a:gdLst>
              <a:ahLst/>
              <a:cxnLst>
                <a:cxn ang="0">
                  <a:pos x="T0" y="T1"/>
                </a:cxn>
                <a:cxn ang="0">
                  <a:pos x="T2" y="T3"/>
                </a:cxn>
                <a:cxn ang="0">
                  <a:pos x="T4" y="T5"/>
                </a:cxn>
                <a:cxn ang="0">
                  <a:pos x="T6" y="T7"/>
                </a:cxn>
                <a:cxn ang="0">
                  <a:pos x="T8" y="T9"/>
                </a:cxn>
                <a:cxn ang="0">
                  <a:pos x="T10" y="T11"/>
                </a:cxn>
                <a:cxn ang="0">
                  <a:pos x="T12" y="T13"/>
                </a:cxn>
              </a:cxnLst>
              <a:rect l="0" t="0" r="r" b="b"/>
              <a:pathLst>
                <a:path w="41" h="43">
                  <a:moveTo>
                    <a:pt x="20" y="21"/>
                  </a:moveTo>
                  <a:lnTo>
                    <a:pt x="20" y="21"/>
                  </a:lnTo>
                  <a:cubicBezTo>
                    <a:pt x="20" y="42"/>
                    <a:pt x="20" y="42"/>
                    <a:pt x="20" y="42"/>
                  </a:cubicBezTo>
                  <a:cubicBezTo>
                    <a:pt x="0" y="42"/>
                    <a:pt x="0" y="21"/>
                    <a:pt x="0" y="21"/>
                  </a:cubicBezTo>
                  <a:cubicBezTo>
                    <a:pt x="0" y="21"/>
                    <a:pt x="0" y="0"/>
                    <a:pt x="20" y="0"/>
                  </a:cubicBezTo>
                  <a:lnTo>
                    <a:pt x="20" y="0"/>
                  </a:lnTo>
                  <a:cubicBezTo>
                    <a:pt x="40" y="21"/>
                    <a:pt x="20" y="21"/>
                    <a:pt x="20" y="21"/>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268" name="Freeform 43"/>
            <p:cNvSpPr>
              <a:spLocks noChangeArrowheads="1"/>
            </p:cNvSpPr>
            <p:nvPr/>
          </p:nvSpPr>
          <p:spPr bwMode="auto">
            <a:xfrm>
              <a:off x="1851025" y="6088063"/>
              <a:ext cx="7938" cy="7937"/>
            </a:xfrm>
            <a:custGeom>
              <a:avLst/>
              <a:gdLst>
                <a:gd name="T0" fmla="*/ 20 w 21"/>
                <a:gd name="T1" fmla="*/ 20 h 21"/>
                <a:gd name="T2" fmla="*/ 20 w 21"/>
                <a:gd name="T3" fmla="*/ 20 h 21"/>
                <a:gd name="T4" fmla="*/ 20 w 21"/>
                <a:gd name="T5" fmla="*/ 20 h 21"/>
                <a:gd name="T6" fmla="*/ 0 w 21"/>
                <a:gd name="T7" fmla="*/ 20 h 21"/>
                <a:gd name="T8" fmla="*/ 0 w 21"/>
                <a:gd name="T9" fmla="*/ 0 h 21"/>
                <a:gd name="T10" fmla="*/ 20 w 21"/>
                <a:gd name="T11" fmla="*/ 0 h 21"/>
                <a:gd name="T12" fmla="*/ 20 w 21"/>
                <a:gd name="T13" fmla="*/ 0 h 21"/>
                <a:gd name="T14" fmla="*/ 20 w 21"/>
                <a:gd name="T15" fmla="*/ 20 h 2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21">
                  <a:moveTo>
                    <a:pt x="20" y="20"/>
                  </a:moveTo>
                  <a:lnTo>
                    <a:pt x="20" y="20"/>
                  </a:lnTo>
                  <a:lnTo>
                    <a:pt x="20" y="20"/>
                  </a:lnTo>
                  <a:cubicBezTo>
                    <a:pt x="0" y="20"/>
                    <a:pt x="0" y="20"/>
                    <a:pt x="0" y="20"/>
                  </a:cubicBezTo>
                  <a:lnTo>
                    <a:pt x="0" y="0"/>
                  </a:lnTo>
                  <a:cubicBezTo>
                    <a:pt x="0" y="0"/>
                    <a:pt x="0" y="0"/>
                    <a:pt x="20" y="0"/>
                  </a:cubicBezTo>
                  <a:lnTo>
                    <a:pt x="20" y="0"/>
                  </a:lnTo>
                  <a:lnTo>
                    <a:pt x="20" y="20"/>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269" name="Freeform 44"/>
            <p:cNvSpPr>
              <a:spLocks noChangeArrowheads="1"/>
            </p:cNvSpPr>
            <p:nvPr/>
          </p:nvSpPr>
          <p:spPr bwMode="auto">
            <a:xfrm>
              <a:off x="1820863" y="6094413"/>
              <a:ext cx="15875" cy="7937"/>
            </a:xfrm>
            <a:custGeom>
              <a:avLst/>
              <a:gdLst>
                <a:gd name="T0" fmla="*/ 41 w 42"/>
                <a:gd name="T1" fmla="*/ 21 h 22"/>
                <a:gd name="T2" fmla="*/ 41 w 42"/>
                <a:gd name="T3" fmla="*/ 21 h 22"/>
                <a:gd name="T4" fmla="*/ 20 w 42"/>
                <a:gd name="T5" fmla="*/ 21 h 22"/>
                <a:gd name="T6" fmla="*/ 20 w 42"/>
                <a:gd name="T7" fmla="*/ 21 h 22"/>
                <a:gd name="T8" fmla="*/ 20 w 42"/>
                <a:gd name="T9" fmla="*/ 0 h 22"/>
                <a:gd name="T10" fmla="*/ 20 w 42"/>
                <a:gd name="T11" fmla="*/ 0 h 22"/>
                <a:gd name="T12" fmla="*/ 41 w 42"/>
                <a:gd name="T13" fmla="*/ 0 h 22"/>
                <a:gd name="T14" fmla="*/ 41 w 42"/>
                <a:gd name="T15" fmla="*/ 21 h 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 h="22">
                  <a:moveTo>
                    <a:pt x="41" y="21"/>
                  </a:moveTo>
                  <a:lnTo>
                    <a:pt x="41" y="21"/>
                  </a:lnTo>
                  <a:lnTo>
                    <a:pt x="20" y="21"/>
                  </a:lnTo>
                  <a:lnTo>
                    <a:pt x="20" y="21"/>
                  </a:lnTo>
                  <a:cubicBezTo>
                    <a:pt x="0" y="21"/>
                    <a:pt x="0" y="0"/>
                    <a:pt x="20" y="0"/>
                  </a:cubicBezTo>
                  <a:lnTo>
                    <a:pt x="20" y="0"/>
                  </a:lnTo>
                  <a:lnTo>
                    <a:pt x="41" y="0"/>
                  </a:lnTo>
                  <a:lnTo>
                    <a:pt x="41" y="21"/>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270" name="Freeform 45"/>
            <p:cNvSpPr>
              <a:spLocks noChangeArrowheads="1"/>
            </p:cNvSpPr>
            <p:nvPr/>
          </p:nvSpPr>
          <p:spPr bwMode="auto">
            <a:xfrm>
              <a:off x="1931988" y="5991225"/>
              <a:ext cx="7937" cy="7938"/>
            </a:xfrm>
            <a:custGeom>
              <a:avLst/>
              <a:gdLst>
                <a:gd name="T0" fmla="*/ 21 w 22"/>
                <a:gd name="T1" fmla="*/ 20 h 21"/>
                <a:gd name="T2" fmla="*/ 21 w 22"/>
                <a:gd name="T3" fmla="*/ 20 h 21"/>
                <a:gd name="T4" fmla="*/ 21 w 22"/>
                <a:gd name="T5" fmla="*/ 20 h 21"/>
                <a:gd name="T6" fmla="*/ 0 w 22"/>
                <a:gd name="T7" fmla="*/ 20 h 21"/>
                <a:gd name="T8" fmla="*/ 0 w 22"/>
                <a:gd name="T9" fmla="*/ 0 h 21"/>
                <a:gd name="T10" fmla="*/ 21 w 22"/>
                <a:gd name="T11" fmla="*/ 0 h 21"/>
                <a:gd name="T12" fmla="*/ 21 w 22"/>
                <a:gd name="T13" fmla="*/ 0 h 21"/>
                <a:gd name="T14" fmla="*/ 21 w 22"/>
                <a:gd name="T15" fmla="*/ 20 h 2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 h="21">
                  <a:moveTo>
                    <a:pt x="21" y="20"/>
                  </a:moveTo>
                  <a:lnTo>
                    <a:pt x="21" y="20"/>
                  </a:lnTo>
                  <a:lnTo>
                    <a:pt x="21" y="20"/>
                  </a:lnTo>
                  <a:lnTo>
                    <a:pt x="0" y="20"/>
                  </a:lnTo>
                  <a:cubicBezTo>
                    <a:pt x="0" y="0"/>
                    <a:pt x="0" y="0"/>
                    <a:pt x="0" y="0"/>
                  </a:cubicBezTo>
                  <a:lnTo>
                    <a:pt x="21" y="0"/>
                  </a:lnTo>
                  <a:lnTo>
                    <a:pt x="21" y="0"/>
                  </a:lnTo>
                  <a:cubicBezTo>
                    <a:pt x="21" y="0"/>
                    <a:pt x="21" y="0"/>
                    <a:pt x="21" y="20"/>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271" name="Freeform 46"/>
            <p:cNvSpPr>
              <a:spLocks noChangeArrowheads="1"/>
            </p:cNvSpPr>
            <p:nvPr/>
          </p:nvSpPr>
          <p:spPr bwMode="auto">
            <a:xfrm>
              <a:off x="1851025" y="5991225"/>
              <a:ext cx="15875" cy="15875"/>
            </a:xfrm>
            <a:custGeom>
              <a:avLst/>
              <a:gdLst>
                <a:gd name="T0" fmla="*/ 20 w 42"/>
                <a:gd name="T1" fmla="*/ 20 h 42"/>
                <a:gd name="T2" fmla="*/ 20 w 42"/>
                <a:gd name="T3" fmla="*/ 20 h 42"/>
                <a:gd name="T4" fmla="*/ 20 w 42"/>
                <a:gd name="T5" fmla="*/ 20 h 42"/>
                <a:gd name="T6" fmla="*/ 0 w 42"/>
                <a:gd name="T7" fmla="*/ 20 h 42"/>
                <a:gd name="T8" fmla="*/ 20 w 42"/>
                <a:gd name="T9" fmla="*/ 0 h 42"/>
                <a:gd name="T10" fmla="*/ 41 w 42"/>
                <a:gd name="T11" fmla="*/ 0 h 42"/>
                <a:gd name="T12" fmla="*/ 41 w 42"/>
                <a:gd name="T13" fmla="*/ 20 h 42"/>
                <a:gd name="T14" fmla="*/ 20 w 42"/>
                <a:gd name="T15" fmla="*/ 20 h 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 h="42">
                  <a:moveTo>
                    <a:pt x="20" y="20"/>
                  </a:moveTo>
                  <a:lnTo>
                    <a:pt x="20" y="20"/>
                  </a:lnTo>
                  <a:cubicBezTo>
                    <a:pt x="20" y="41"/>
                    <a:pt x="20" y="41"/>
                    <a:pt x="20" y="20"/>
                  </a:cubicBezTo>
                  <a:lnTo>
                    <a:pt x="0" y="20"/>
                  </a:lnTo>
                  <a:cubicBezTo>
                    <a:pt x="0" y="0"/>
                    <a:pt x="20" y="0"/>
                    <a:pt x="20" y="0"/>
                  </a:cubicBezTo>
                  <a:lnTo>
                    <a:pt x="41" y="0"/>
                  </a:lnTo>
                  <a:lnTo>
                    <a:pt x="41" y="20"/>
                  </a:lnTo>
                  <a:cubicBezTo>
                    <a:pt x="41" y="20"/>
                    <a:pt x="41" y="20"/>
                    <a:pt x="20" y="20"/>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272" name="Freeform 47"/>
            <p:cNvSpPr>
              <a:spLocks noChangeArrowheads="1"/>
            </p:cNvSpPr>
            <p:nvPr/>
          </p:nvSpPr>
          <p:spPr bwMode="auto">
            <a:xfrm>
              <a:off x="1798638" y="5962650"/>
              <a:ext cx="295275" cy="266700"/>
            </a:xfrm>
            <a:custGeom>
              <a:avLst/>
              <a:gdLst>
                <a:gd name="T0" fmla="*/ 820 w 821"/>
                <a:gd name="T1" fmla="*/ 184 h 739"/>
                <a:gd name="T2" fmla="*/ 820 w 821"/>
                <a:gd name="T3" fmla="*/ 184 h 739"/>
                <a:gd name="T4" fmla="*/ 820 w 821"/>
                <a:gd name="T5" fmla="*/ 246 h 739"/>
                <a:gd name="T6" fmla="*/ 820 w 821"/>
                <a:gd name="T7" fmla="*/ 246 h 739"/>
                <a:gd name="T8" fmla="*/ 820 w 821"/>
                <a:gd name="T9" fmla="*/ 266 h 739"/>
                <a:gd name="T10" fmla="*/ 800 w 821"/>
                <a:gd name="T11" fmla="*/ 286 h 739"/>
                <a:gd name="T12" fmla="*/ 759 w 821"/>
                <a:gd name="T13" fmla="*/ 307 h 739"/>
                <a:gd name="T14" fmla="*/ 738 w 821"/>
                <a:gd name="T15" fmla="*/ 328 h 739"/>
                <a:gd name="T16" fmla="*/ 718 w 821"/>
                <a:gd name="T17" fmla="*/ 368 h 739"/>
                <a:gd name="T18" fmla="*/ 738 w 821"/>
                <a:gd name="T19" fmla="*/ 410 h 739"/>
                <a:gd name="T20" fmla="*/ 738 w 821"/>
                <a:gd name="T21" fmla="*/ 430 h 739"/>
                <a:gd name="T22" fmla="*/ 759 w 821"/>
                <a:gd name="T23" fmla="*/ 471 h 739"/>
                <a:gd name="T24" fmla="*/ 759 w 821"/>
                <a:gd name="T25" fmla="*/ 512 h 739"/>
                <a:gd name="T26" fmla="*/ 718 w 821"/>
                <a:gd name="T27" fmla="*/ 532 h 739"/>
                <a:gd name="T28" fmla="*/ 697 w 821"/>
                <a:gd name="T29" fmla="*/ 532 h 739"/>
                <a:gd name="T30" fmla="*/ 677 w 821"/>
                <a:gd name="T31" fmla="*/ 738 h 739"/>
                <a:gd name="T32" fmla="*/ 144 w 821"/>
                <a:gd name="T33" fmla="*/ 656 h 739"/>
                <a:gd name="T34" fmla="*/ 0 w 821"/>
                <a:gd name="T35" fmla="*/ 410 h 739"/>
                <a:gd name="T36" fmla="*/ 0 w 821"/>
                <a:gd name="T37" fmla="*/ 410 h 739"/>
                <a:gd name="T38" fmla="*/ 42 w 821"/>
                <a:gd name="T39" fmla="*/ 410 h 739"/>
                <a:gd name="T40" fmla="*/ 62 w 821"/>
                <a:gd name="T41" fmla="*/ 430 h 739"/>
                <a:gd name="T42" fmla="*/ 82 w 821"/>
                <a:gd name="T43" fmla="*/ 430 h 739"/>
                <a:gd name="T44" fmla="*/ 82 w 821"/>
                <a:gd name="T45" fmla="*/ 471 h 739"/>
                <a:gd name="T46" fmla="*/ 103 w 821"/>
                <a:gd name="T47" fmla="*/ 471 h 739"/>
                <a:gd name="T48" fmla="*/ 144 w 821"/>
                <a:gd name="T49" fmla="*/ 471 h 739"/>
                <a:gd name="T50" fmla="*/ 164 w 821"/>
                <a:gd name="T51" fmla="*/ 450 h 739"/>
                <a:gd name="T52" fmla="*/ 185 w 821"/>
                <a:gd name="T53" fmla="*/ 450 h 739"/>
                <a:gd name="T54" fmla="*/ 205 w 821"/>
                <a:gd name="T55" fmla="*/ 450 h 739"/>
                <a:gd name="T56" fmla="*/ 246 w 821"/>
                <a:gd name="T57" fmla="*/ 450 h 739"/>
                <a:gd name="T58" fmla="*/ 287 w 821"/>
                <a:gd name="T59" fmla="*/ 450 h 739"/>
                <a:gd name="T60" fmla="*/ 328 w 821"/>
                <a:gd name="T61" fmla="*/ 450 h 739"/>
                <a:gd name="T62" fmla="*/ 410 w 821"/>
                <a:gd name="T63" fmla="*/ 450 h 739"/>
                <a:gd name="T64" fmla="*/ 472 w 821"/>
                <a:gd name="T65" fmla="*/ 450 h 739"/>
                <a:gd name="T66" fmla="*/ 492 w 821"/>
                <a:gd name="T67" fmla="*/ 430 h 739"/>
                <a:gd name="T68" fmla="*/ 512 w 821"/>
                <a:gd name="T69" fmla="*/ 389 h 739"/>
                <a:gd name="T70" fmla="*/ 533 w 821"/>
                <a:gd name="T71" fmla="*/ 348 h 739"/>
                <a:gd name="T72" fmla="*/ 533 w 821"/>
                <a:gd name="T73" fmla="*/ 328 h 739"/>
                <a:gd name="T74" fmla="*/ 554 w 821"/>
                <a:gd name="T75" fmla="*/ 307 h 739"/>
                <a:gd name="T76" fmla="*/ 574 w 821"/>
                <a:gd name="T77" fmla="*/ 266 h 739"/>
                <a:gd name="T78" fmla="*/ 595 w 821"/>
                <a:gd name="T79" fmla="*/ 246 h 739"/>
                <a:gd name="T80" fmla="*/ 615 w 821"/>
                <a:gd name="T81" fmla="*/ 204 h 739"/>
                <a:gd name="T82" fmla="*/ 656 w 821"/>
                <a:gd name="T83" fmla="*/ 164 h 739"/>
                <a:gd name="T84" fmla="*/ 677 w 821"/>
                <a:gd name="T85" fmla="*/ 143 h 739"/>
                <a:gd name="T86" fmla="*/ 697 w 821"/>
                <a:gd name="T87" fmla="*/ 123 h 739"/>
                <a:gd name="T88" fmla="*/ 718 w 821"/>
                <a:gd name="T89" fmla="*/ 102 h 739"/>
                <a:gd name="T90" fmla="*/ 738 w 821"/>
                <a:gd name="T91" fmla="*/ 61 h 739"/>
                <a:gd name="T92" fmla="*/ 759 w 821"/>
                <a:gd name="T93" fmla="*/ 41 h 739"/>
                <a:gd name="T94" fmla="*/ 759 w 821"/>
                <a:gd name="T95" fmla="*/ 0 h 739"/>
                <a:gd name="T96" fmla="*/ 800 w 821"/>
                <a:gd name="T97" fmla="*/ 102 h 739"/>
                <a:gd name="T98" fmla="*/ 800 w 821"/>
                <a:gd name="T99" fmla="*/ 102 h 739"/>
                <a:gd name="T100" fmla="*/ 820 w 821"/>
                <a:gd name="T101" fmla="*/ 143 h 739"/>
                <a:gd name="T102" fmla="*/ 820 w 821"/>
                <a:gd name="T103" fmla="*/ 184 h 7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21" h="739">
                  <a:moveTo>
                    <a:pt x="820" y="184"/>
                  </a:moveTo>
                  <a:lnTo>
                    <a:pt x="820" y="184"/>
                  </a:lnTo>
                  <a:cubicBezTo>
                    <a:pt x="820" y="204"/>
                    <a:pt x="820" y="225"/>
                    <a:pt x="820" y="246"/>
                  </a:cubicBezTo>
                  <a:lnTo>
                    <a:pt x="820" y="246"/>
                  </a:lnTo>
                  <a:cubicBezTo>
                    <a:pt x="820" y="266"/>
                    <a:pt x="820" y="266"/>
                    <a:pt x="820" y="266"/>
                  </a:cubicBezTo>
                  <a:cubicBezTo>
                    <a:pt x="800" y="266"/>
                    <a:pt x="800" y="286"/>
                    <a:pt x="800" y="286"/>
                  </a:cubicBezTo>
                  <a:cubicBezTo>
                    <a:pt x="800" y="286"/>
                    <a:pt x="779" y="307"/>
                    <a:pt x="759" y="307"/>
                  </a:cubicBezTo>
                  <a:lnTo>
                    <a:pt x="738" y="328"/>
                  </a:lnTo>
                  <a:cubicBezTo>
                    <a:pt x="738" y="348"/>
                    <a:pt x="738" y="368"/>
                    <a:pt x="718" y="368"/>
                  </a:cubicBezTo>
                  <a:cubicBezTo>
                    <a:pt x="718" y="368"/>
                    <a:pt x="718" y="389"/>
                    <a:pt x="738" y="410"/>
                  </a:cubicBezTo>
                  <a:lnTo>
                    <a:pt x="738" y="430"/>
                  </a:lnTo>
                  <a:cubicBezTo>
                    <a:pt x="738" y="450"/>
                    <a:pt x="759" y="450"/>
                    <a:pt x="759" y="471"/>
                  </a:cubicBezTo>
                  <a:cubicBezTo>
                    <a:pt x="759" y="471"/>
                    <a:pt x="759" y="492"/>
                    <a:pt x="759" y="512"/>
                  </a:cubicBezTo>
                  <a:cubicBezTo>
                    <a:pt x="738" y="512"/>
                    <a:pt x="738" y="532"/>
                    <a:pt x="718" y="532"/>
                  </a:cubicBezTo>
                  <a:lnTo>
                    <a:pt x="697" y="532"/>
                  </a:lnTo>
                  <a:cubicBezTo>
                    <a:pt x="677" y="738"/>
                    <a:pt x="677" y="738"/>
                    <a:pt x="677" y="738"/>
                  </a:cubicBezTo>
                  <a:cubicBezTo>
                    <a:pt x="144" y="656"/>
                    <a:pt x="144" y="656"/>
                    <a:pt x="144" y="656"/>
                  </a:cubicBezTo>
                  <a:cubicBezTo>
                    <a:pt x="0" y="410"/>
                    <a:pt x="0" y="410"/>
                    <a:pt x="0" y="410"/>
                  </a:cubicBezTo>
                  <a:lnTo>
                    <a:pt x="0" y="410"/>
                  </a:lnTo>
                  <a:cubicBezTo>
                    <a:pt x="21" y="410"/>
                    <a:pt x="21" y="410"/>
                    <a:pt x="42" y="410"/>
                  </a:cubicBezTo>
                  <a:cubicBezTo>
                    <a:pt x="42" y="430"/>
                    <a:pt x="62" y="430"/>
                    <a:pt x="62" y="430"/>
                  </a:cubicBezTo>
                  <a:lnTo>
                    <a:pt x="82" y="430"/>
                  </a:lnTo>
                  <a:cubicBezTo>
                    <a:pt x="82" y="450"/>
                    <a:pt x="82" y="471"/>
                    <a:pt x="82" y="471"/>
                  </a:cubicBezTo>
                  <a:lnTo>
                    <a:pt x="103" y="471"/>
                  </a:lnTo>
                  <a:cubicBezTo>
                    <a:pt x="124" y="471"/>
                    <a:pt x="124" y="471"/>
                    <a:pt x="144" y="471"/>
                  </a:cubicBezTo>
                  <a:cubicBezTo>
                    <a:pt x="144" y="471"/>
                    <a:pt x="164" y="471"/>
                    <a:pt x="164" y="450"/>
                  </a:cubicBezTo>
                  <a:lnTo>
                    <a:pt x="185" y="450"/>
                  </a:lnTo>
                  <a:cubicBezTo>
                    <a:pt x="185" y="430"/>
                    <a:pt x="205" y="450"/>
                    <a:pt x="205" y="450"/>
                  </a:cubicBezTo>
                  <a:cubicBezTo>
                    <a:pt x="226" y="450"/>
                    <a:pt x="246" y="430"/>
                    <a:pt x="246" y="450"/>
                  </a:cubicBezTo>
                  <a:cubicBezTo>
                    <a:pt x="267" y="450"/>
                    <a:pt x="287" y="450"/>
                    <a:pt x="287" y="450"/>
                  </a:cubicBezTo>
                  <a:cubicBezTo>
                    <a:pt x="308" y="450"/>
                    <a:pt x="328" y="450"/>
                    <a:pt x="328" y="450"/>
                  </a:cubicBezTo>
                  <a:cubicBezTo>
                    <a:pt x="349" y="450"/>
                    <a:pt x="390" y="471"/>
                    <a:pt x="410" y="450"/>
                  </a:cubicBezTo>
                  <a:cubicBezTo>
                    <a:pt x="431" y="450"/>
                    <a:pt x="451" y="450"/>
                    <a:pt x="472" y="450"/>
                  </a:cubicBezTo>
                  <a:lnTo>
                    <a:pt x="492" y="430"/>
                  </a:lnTo>
                  <a:cubicBezTo>
                    <a:pt x="492" y="410"/>
                    <a:pt x="492" y="389"/>
                    <a:pt x="512" y="389"/>
                  </a:cubicBezTo>
                  <a:cubicBezTo>
                    <a:pt x="512" y="368"/>
                    <a:pt x="512" y="368"/>
                    <a:pt x="533" y="348"/>
                  </a:cubicBezTo>
                  <a:lnTo>
                    <a:pt x="533" y="328"/>
                  </a:lnTo>
                  <a:cubicBezTo>
                    <a:pt x="533" y="307"/>
                    <a:pt x="533" y="307"/>
                    <a:pt x="554" y="307"/>
                  </a:cubicBezTo>
                  <a:cubicBezTo>
                    <a:pt x="554" y="286"/>
                    <a:pt x="554" y="286"/>
                    <a:pt x="574" y="266"/>
                  </a:cubicBezTo>
                  <a:cubicBezTo>
                    <a:pt x="574" y="266"/>
                    <a:pt x="574" y="246"/>
                    <a:pt x="595" y="246"/>
                  </a:cubicBezTo>
                  <a:cubicBezTo>
                    <a:pt x="595" y="225"/>
                    <a:pt x="615" y="204"/>
                    <a:pt x="615" y="204"/>
                  </a:cubicBezTo>
                  <a:cubicBezTo>
                    <a:pt x="615" y="184"/>
                    <a:pt x="636" y="184"/>
                    <a:pt x="656" y="164"/>
                  </a:cubicBezTo>
                  <a:cubicBezTo>
                    <a:pt x="656" y="164"/>
                    <a:pt x="677" y="164"/>
                    <a:pt x="677" y="143"/>
                  </a:cubicBezTo>
                  <a:lnTo>
                    <a:pt x="697" y="123"/>
                  </a:lnTo>
                  <a:cubicBezTo>
                    <a:pt x="718" y="123"/>
                    <a:pt x="718" y="102"/>
                    <a:pt x="718" y="102"/>
                  </a:cubicBezTo>
                  <a:cubicBezTo>
                    <a:pt x="738" y="82"/>
                    <a:pt x="738" y="82"/>
                    <a:pt x="738" y="61"/>
                  </a:cubicBezTo>
                  <a:lnTo>
                    <a:pt x="759" y="41"/>
                  </a:lnTo>
                  <a:cubicBezTo>
                    <a:pt x="759" y="20"/>
                    <a:pt x="759" y="20"/>
                    <a:pt x="759" y="0"/>
                  </a:cubicBezTo>
                  <a:cubicBezTo>
                    <a:pt x="800" y="102"/>
                    <a:pt x="800" y="102"/>
                    <a:pt x="800" y="102"/>
                  </a:cubicBezTo>
                  <a:lnTo>
                    <a:pt x="800" y="102"/>
                  </a:lnTo>
                  <a:cubicBezTo>
                    <a:pt x="800" y="102"/>
                    <a:pt x="820" y="123"/>
                    <a:pt x="820" y="143"/>
                  </a:cubicBezTo>
                  <a:cubicBezTo>
                    <a:pt x="820" y="143"/>
                    <a:pt x="820" y="164"/>
                    <a:pt x="820" y="184"/>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273" name="Freeform 48"/>
            <p:cNvSpPr>
              <a:spLocks noChangeArrowheads="1"/>
            </p:cNvSpPr>
            <p:nvPr/>
          </p:nvSpPr>
          <p:spPr bwMode="auto">
            <a:xfrm>
              <a:off x="1060450" y="5076825"/>
              <a:ext cx="554038" cy="657225"/>
            </a:xfrm>
            <a:custGeom>
              <a:avLst/>
              <a:gdLst>
                <a:gd name="T0" fmla="*/ 62 w 1538"/>
                <a:gd name="T1" fmla="*/ 1106 h 1825"/>
                <a:gd name="T2" fmla="*/ 21 w 1538"/>
                <a:gd name="T3" fmla="*/ 963 h 1825"/>
                <a:gd name="T4" fmla="*/ 369 w 1538"/>
                <a:gd name="T5" fmla="*/ 614 h 1825"/>
                <a:gd name="T6" fmla="*/ 390 w 1538"/>
                <a:gd name="T7" fmla="*/ 307 h 1825"/>
                <a:gd name="T8" fmla="*/ 410 w 1538"/>
                <a:gd name="T9" fmla="*/ 184 h 1825"/>
                <a:gd name="T10" fmla="*/ 513 w 1538"/>
                <a:gd name="T11" fmla="*/ 164 h 1825"/>
                <a:gd name="T12" fmla="*/ 595 w 1538"/>
                <a:gd name="T13" fmla="*/ 61 h 1825"/>
                <a:gd name="T14" fmla="*/ 656 w 1538"/>
                <a:gd name="T15" fmla="*/ 20 h 1825"/>
                <a:gd name="T16" fmla="*/ 799 w 1538"/>
                <a:gd name="T17" fmla="*/ 20 h 1825"/>
                <a:gd name="T18" fmla="*/ 861 w 1538"/>
                <a:gd name="T19" fmla="*/ 61 h 1825"/>
                <a:gd name="T20" fmla="*/ 923 w 1538"/>
                <a:gd name="T21" fmla="*/ 41 h 1825"/>
                <a:gd name="T22" fmla="*/ 943 w 1538"/>
                <a:gd name="T23" fmla="*/ 82 h 1825"/>
                <a:gd name="T24" fmla="*/ 963 w 1538"/>
                <a:gd name="T25" fmla="*/ 205 h 1825"/>
                <a:gd name="T26" fmla="*/ 1045 w 1538"/>
                <a:gd name="T27" fmla="*/ 287 h 1825"/>
                <a:gd name="T28" fmla="*/ 1127 w 1538"/>
                <a:gd name="T29" fmla="*/ 348 h 1825"/>
                <a:gd name="T30" fmla="*/ 1189 w 1538"/>
                <a:gd name="T31" fmla="*/ 369 h 1825"/>
                <a:gd name="T32" fmla="*/ 1127 w 1538"/>
                <a:gd name="T33" fmla="*/ 410 h 1825"/>
                <a:gd name="T34" fmla="*/ 1127 w 1538"/>
                <a:gd name="T35" fmla="*/ 512 h 1825"/>
                <a:gd name="T36" fmla="*/ 1087 w 1538"/>
                <a:gd name="T37" fmla="*/ 594 h 1825"/>
                <a:gd name="T38" fmla="*/ 1087 w 1538"/>
                <a:gd name="T39" fmla="*/ 676 h 1825"/>
                <a:gd name="T40" fmla="*/ 1087 w 1538"/>
                <a:gd name="T41" fmla="*/ 799 h 1825"/>
                <a:gd name="T42" fmla="*/ 1148 w 1538"/>
                <a:gd name="T43" fmla="*/ 902 h 1825"/>
                <a:gd name="T44" fmla="*/ 1209 w 1538"/>
                <a:gd name="T45" fmla="*/ 984 h 1825"/>
                <a:gd name="T46" fmla="*/ 1271 w 1538"/>
                <a:gd name="T47" fmla="*/ 1045 h 1825"/>
                <a:gd name="T48" fmla="*/ 1353 w 1538"/>
                <a:gd name="T49" fmla="*/ 1106 h 1825"/>
                <a:gd name="T50" fmla="*/ 1394 w 1538"/>
                <a:gd name="T51" fmla="*/ 1188 h 1825"/>
                <a:gd name="T52" fmla="*/ 1435 w 1538"/>
                <a:gd name="T53" fmla="*/ 1270 h 1825"/>
                <a:gd name="T54" fmla="*/ 1415 w 1538"/>
                <a:gd name="T55" fmla="*/ 1393 h 1825"/>
                <a:gd name="T56" fmla="*/ 1455 w 1538"/>
                <a:gd name="T57" fmla="*/ 1475 h 1825"/>
                <a:gd name="T58" fmla="*/ 1496 w 1538"/>
                <a:gd name="T59" fmla="*/ 1516 h 1825"/>
                <a:gd name="T60" fmla="*/ 1517 w 1538"/>
                <a:gd name="T61" fmla="*/ 1557 h 1825"/>
                <a:gd name="T62" fmla="*/ 1537 w 1538"/>
                <a:gd name="T63" fmla="*/ 1639 h 1825"/>
                <a:gd name="T64" fmla="*/ 1517 w 1538"/>
                <a:gd name="T65" fmla="*/ 1618 h 1825"/>
                <a:gd name="T66" fmla="*/ 1475 w 1538"/>
                <a:gd name="T67" fmla="*/ 1598 h 1825"/>
                <a:gd name="T68" fmla="*/ 1435 w 1538"/>
                <a:gd name="T69" fmla="*/ 1618 h 1825"/>
                <a:gd name="T70" fmla="*/ 1353 w 1538"/>
                <a:gd name="T71" fmla="*/ 1618 h 1825"/>
                <a:gd name="T72" fmla="*/ 1312 w 1538"/>
                <a:gd name="T73" fmla="*/ 1700 h 1825"/>
                <a:gd name="T74" fmla="*/ 1271 w 1538"/>
                <a:gd name="T75" fmla="*/ 1762 h 1825"/>
                <a:gd name="T76" fmla="*/ 1271 w 1538"/>
                <a:gd name="T77" fmla="*/ 1824 h 1825"/>
                <a:gd name="T78" fmla="*/ 963 w 1538"/>
                <a:gd name="T79" fmla="*/ 1803 h 1825"/>
                <a:gd name="T80" fmla="*/ 717 w 1538"/>
                <a:gd name="T81" fmla="*/ 1639 h 1825"/>
                <a:gd name="T82" fmla="*/ 492 w 1538"/>
                <a:gd name="T83" fmla="*/ 1434 h 1825"/>
                <a:gd name="T84" fmla="*/ 349 w 1538"/>
                <a:gd name="T85" fmla="*/ 1332 h 1825"/>
                <a:gd name="T86" fmla="*/ 226 w 1538"/>
                <a:gd name="T87" fmla="*/ 1230 h 1825"/>
                <a:gd name="T88" fmla="*/ 103 w 1538"/>
                <a:gd name="T89" fmla="*/ 1168 h 18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538" h="1825">
                  <a:moveTo>
                    <a:pt x="62" y="1106"/>
                  </a:moveTo>
                  <a:lnTo>
                    <a:pt x="62" y="1106"/>
                  </a:lnTo>
                  <a:lnTo>
                    <a:pt x="62" y="1106"/>
                  </a:lnTo>
                  <a:cubicBezTo>
                    <a:pt x="62" y="1086"/>
                    <a:pt x="41" y="1045"/>
                    <a:pt x="41" y="1045"/>
                  </a:cubicBezTo>
                  <a:cubicBezTo>
                    <a:pt x="41" y="1024"/>
                    <a:pt x="41" y="1004"/>
                    <a:pt x="41" y="1004"/>
                  </a:cubicBezTo>
                  <a:cubicBezTo>
                    <a:pt x="21" y="984"/>
                    <a:pt x="21" y="963"/>
                    <a:pt x="21" y="963"/>
                  </a:cubicBezTo>
                  <a:cubicBezTo>
                    <a:pt x="21" y="942"/>
                    <a:pt x="0" y="922"/>
                    <a:pt x="0" y="922"/>
                  </a:cubicBezTo>
                  <a:cubicBezTo>
                    <a:pt x="328" y="676"/>
                    <a:pt x="328" y="676"/>
                    <a:pt x="328" y="676"/>
                  </a:cubicBezTo>
                  <a:lnTo>
                    <a:pt x="369" y="614"/>
                  </a:lnTo>
                  <a:cubicBezTo>
                    <a:pt x="369" y="594"/>
                    <a:pt x="369" y="533"/>
                    <a:pt x="390" y="512"/>
                  </a:cubicBezTo>
                  <a:cubicBezTo>
                    <a:pt x="390" y="492"/>
                    <a:pt x="390" y="430"/>
                    <a:pt x="390" y="410"/>
                  </a:cubicBezTo>
                  <a:cubicBezTo>
                    <a:pt x="390" y="369"/>
                    <a:pt x="390" y="328"/>
                    <a:pt x="390" y="307"/>
                  </a:cubicBezTo>
                  <a:cubicBezTo>
                    <a:pt x="390" y="287"/>
                    <a:pt x="369" y="266"/>
                    <a:pt x="369" y="246"/>
                  </a:cubicBezTo>
                  <a:cubicBezTo>
                    <a:pt x="369" y="246"/>
                    <a:pt x="390" y="225"/>
                    <a:pt x="390" y="205"/>
                  </a:cubicBezTo>
                  <a:lnTo>
                    <a:pt x="410" y="184"/>
                  </a:lnTo>
                  <a:cubicBezTo>
                    <a:pt x="431" y="184"/>
                    <a:pt x="431" y="184"/>
                    <a:pt x="431" y="164"/>
                  </a:cubicBezTo>
                  <a:cubicBezTo>
                    <a:pt x="451" y="164"/>
                    <a:pt x="472" y="164"/>
                    <a:pt x="472" y="164"/>
                  </a:cubicBezTo>
                  <a:cubicBezTo>
                    <a:pt x="492" y="164"/>
                    <a:pt x="513" y="164"/>
                    <a:pt x="513" y="164"/>
                  </a:cubicBezTo>
                  <a:cubicBezTo>
                    <a:pt x="533" y="143"/>
                    <a:pt x="533" y="143"/>
                    <a:pt x="554" y="143"/>
                  </a:cubicBezTo>
                  <a:cubicBezTo>
                    <a:pt x="554" y="123"/>
                    <a:pt x="574" y="123"/>
                    <a:pt x="574" y="102"/>
                  </a:cubicBezTo>
                  <a:cubicBezTo>
                    <a:pt x="595" y="102"/>
                    <a:pt x="595" y="82"/>
                    <a:pt x="595" y="61"/>
                  </a:cubicBezTo>
                  <a:cubicBezTo>
                    <a:pt x="615" y="61"/>
                    <a:pt x="636" y="41"/>
                    <a:pt x="636" y="41"/>
                  </a:cubicBezTo>
                  <a:lnTo>
                    <a:pt x="636" y="41"/>
                  </a:lnTo>
                  <a:cubicBezTo>
                    <a:pt x="636" y="41"/>
                    <a:pt x="636" y="20"/>
                    <a:pt x="656" y="20"/>
                  </a:cubicBezTo>
                  <a:cubicBezTo>
                    <a:pt x="656" y="0"/>
                    <a:pt x="677" y="0"/>
                    <a:pt x="697" y="0"/>
                  </a:cubicBezTo>
                  <a:cubicBezTo>
                    <a:pt x="697" y="0"/>
                    <a:pt x="738" y="0"/>
                    <a:pt x="738" y="20"/>
                  </a:cubicBezTo>
                  <a:cubicBezTo>
                    <a:pt x="759" y="20"/>
                    <a:pt x="779" y="20"/>
                    <a:pt x="799" y="20"/>
                  </a:cubicBezTo>
                  <a:cubicBezTo>
                    <a:pt x="799" y="20"/>
                    <a:pt x="820" y="20"/>
                    <a:pt x="841" y="20"/>
                  </a:cubicBezTo>
                  <a:cubicBezTo>
                    <a:pt x="841" y="20"/>
                    <a:pt x="841" y="20"/>
                    <a:pt x="861" y="20"/>
                  </a:cubicBezTo>
                  <a:cubicBezTo>
                    <a:pt x="861" y="41"/>
                    <a:pt x="841" y="41"/>
                    <a:pt x="861" y="61"/>
                  </a:cubicBezTo>
                  <a:lnTo>
                    <a:pt x="861" y="61"/>
                  </a:lnTo>
                  <a:cubicBezTo>
                    <a:pt x="881" y="82"/>
                    <a:pt x="902" y="82"/>
                    <a:pt x="902" y="61"/>
                  </a:cubicBezTo>
                  <a:cubicBezTo>
                    <a:pt x="923" y="61"/>
                    <a:pt x="923" y="41"/>
                    <a:pt x="923" y="41"/>
                  </a:cubicBezTo>
                  <a:cubicBezTo>
                    <a:pt x="923" y="41"/>
                    <a:pt x="923" y="41"/>
                    <a:pt x="923" y="20"/>
                  </a:cubicBezTo>
                  <a:lnTo>
                    <a:pt x="943" y="41"/>
                  </a:lnTo>
                  <a:cubicBezTo>
                    <a:pt x="943" y="41"/>
                    <a:pt x="943" y="61"/>
                    <a:pt x="943" y="82"/>
                  </a:cubicBezTo>
                  <a:cubicBezTo>
                    <a:pt x="943" y="82"/>
                    <a:pt x="943" y="102"/>
                    <a:pt x="943" y="123"/>
                  </a:cubicBezTo>
                  <a:cubicBezTo>
                    <a:pt x="943" y="123"/>
                    <a:pt x="943" y="143"/>
                    <a:pt x="943" y="164"/>
                  </a:cubicBezTo>
                  <a:cubicBezTo>
                    <a:pt x="963" y="164"/>
                    <a:pt x="963" y="184"/>
                    <a:pt x="963" y="205"/>
                  </a:cubicBezTo>
                  <a:cubicBezTo>
                    <a:pt x="963" y="225"/>
                    <a:pt x="963" y="246"/>
                    <a:pt x="963" y="246"/>
                  </a:cubicBezTo>
                  <a:cubicBezTo>
                    <a:pt x="984" y="266"/>
                    <a:pt x="1005" y="266"/>
                    <a:pt x="1005" y="266"/>
                  </a:cubicBezTo>
                  <a:cubicBezTo>
                    <a:pt x="1005" y="266"/>
                    <a:pt x="1025" y="266"/>
                    <a:pt x="1045" y="287"/>
                  </a:cubicBezTo>
                  <a:cubicBezTo>
                    <a:pt x="1045" y="287"/>
                    <a:pt x="1045" y="307"/>
                    <a:pt x="1066" y="328"/>
                  </a:cubicBezTo>
                  <a:cubicBezTo>
                    <a:pt x="1066" y="328"/>
                    <a:pt x="1066" y="348"/>
                    <a:pt x="1087" y="348"/>
                  </a:cubicBezTo>
                  <a:cubicBezTo>
                    <a:pt x="1087" y="348"/>
                    <a:pt x="1107" y="369"/>
                    <a:pt x="1127" y="348"/>
                  </a:cubicBezTo>
                  <a:lnTo>
                    <a:pt x="1127" y="348"/>
                  </a:lnTo>
                  <a:cubicBezTo>
                    <a:pt x="1148" y="348"/>
                    <a:pt x="1148" y="348"/>
                    <a:pt x="1169" y="348"/>
                  </a:cubicBezTo>
                  <a:lnTo>
                    <a:pt x="1189" y="369"/>
                  </a:lnTo>
                  <a:cubicBezTo>
                    <a:pt x="1189" y="369"/>
                    <a:pt x="1189" y="389"/>
                    <a:pt x="1169" y="389"/>
                  </a:cubicBezTo>
                  <a:lnTo>
                    <a:pt x="1148" y="389"/>
                  </a:lnTo>
                  <a:cubicBezTo>
                    <a:pt x="1148" y="389"/>
                    <a:pt x="1148" y="410"/>
                    <a:pt x="1127" y="410"/>
                  </a:cubicBezTo>
                  <a:cubicBezTo>
                    <a:pt x="1127" y="430"/>
                    <a:pt x="1148" y="451"/>
                    <a:pt x="1148" y="451"/>
                  </a:cubicBezTo>
                  <a:cubicBezTo>
                    <a:pt x="1148" y="471"/>
                    <a:pt x="1127" y="471"/>
                    <a:pt x="1127" y="492"/>
                  </a:cubicBezTo>
                  <a:lnTo>
                    <a:pt x="1127" y="512"/>
                  </a:lnTo>
                  <a:lnTo>
                    <a:pt x="1127" y="533"/>
                  </a:lnTo>
                  <a:cubicBezTo>
                    <a:pt x="1107" y="553"/>
                    <a:pt x="1107" y="574"/>
                    <a:pt x="1107" y="574"/>
                  </a:cubicBezTo>
                  <a:lnTo>
                    <a:pt x="1087" y="594"/>
                  </a:lnTo>
                  <a:lnTo>
                    <a:pt x="1087" y="614"/>
                  </a:lnTo>
                  <a:lnTo>
                    <a:pt x="1087" y="635"/>
                  </a:lnTo>
                  <a:cubicBezTo>
                    <a:pt x="1087" y="656"/>
                    <a:pt x="1087" y="676"/>
                    <a:pt x="1087" y="676"/>
                  </a:cubicBezTo>
                  <a:cubicBezTo>
                    <a:pt x="1087" y="696"/>
                    <a:pt x="1087" y="717"/>
                    <a:pt x="1066" y="717"/>
                  </a:cubicBezTo>
                  <a:cubicBezTo>
                    <a:pt x="1066" y="738"/>
                    <a:pt x="1066" y="738"/>
                    <a:pt x="1066" y="758"/>
                  </a:cubicBezTo>
                  <a:cubicBezTo>
                    <a:pt x="1066" y="758"/>
                    <a:pt x="1066" y="778"/>
                    <a:pt x="1087" y="799"/>
                  </a:cubicBezTo>
                  <a:cubicBezTo>
                    <a:pt x="1087" y="799"/>
                    <a:pt x="1087" y="820"/>
                    <a:pt x="1107" y="820"/>
                  </a:cubicBezTo>
                  <a:cubicBezTo>
                    <a:pt x="1107" y="840"/>
                    <a:pt x="1127" y="840"/>
                    <a:pt x="1127" y="860"/>
                  </a:cubicBezTo>
                  <a:cubicBezTo>
                    <a:pt x="1127" y="860"/>
                    <a:pt x="1148" y="881"/>
                    <a:pt x="1148" y="902"/>
                  </a:cubicBezTo>
                  <a:cubicBezTo>
                    <a:pt x="1148" y="902"/>
                    <a:pt x="1148" y="922"/>
                    <a:pt x="1169" y="942"/>
                  </a:cubicBezTo>
                  <a:cubicBezTo>
                    <a:pt x="1169" y="942"/>
                    <a:pt x="1169" y="963"/>
                    <a:pt x="1169" y="984"/>
                  </a:cubicBezTo>
                  <a:cubicBezTo>
                    <a:pt x="1169" y="984"/>
                    <a:pt x="1189" y="984"/>
                    <a:pt x="1209" y="984"/>
                  </a:cubicBezTo>
                  <a:lnTo>
                    <a:pt x="1230" y="984"/>
                  </a:lnTo>
                  <a:lnTo>
                    <a:pt x="1251" y="1004"/>
                  </a:lnTo>
                  <a:cubicBezTo>
                    <a:pt x="1251" y="1004"/>
                    <a:pt x="1271" y="1024"/>
                    <a:pt x="1271" y="1045"/>
                  </a:cubicBezTo>
                  <a:cubicBezTo>
                    <a:pt x="1271" y="1045"/>
                    <a:pt x="1291" y="1066"/>
                    <a:pt x="1312" y="1066"/>
                  </a:cubicBezTo>
                  <a:cubicBezTo>
                    <a:pt x="1312" y="1086"/>
                    <a:pt x="1332" y="1086"/>
                    <a:pt x="1332" y="1086"/>
                  </a:cubicBezTo>
                  <a:lnTo>
                    <a:pt x="1353" y="1106"/>
                  </a:lnTo>
                  <a:cubicBezTo>
                    <a:pt x="1353" y="1106"/>
                    <a:pt x="1373" y="1106"/>
                    <a:pt x="1373" y="1127"/>
                  </a:cubicBezTo>
                  <a:cubicBezTo>
                    <a:pt x="1373" y="1127"/>
                    <a:pt x="1373" y="1148"/>
                    <a:pt x="1373" y="1168"/>
                  </a:cubicBezTo>
                  <a:lnTo>
                    <a:pt x="1394" y="1188"/>
                  </a:lnTo>
                  <a:lnTo>
                    <a:pt x="1415" y="1209"/>
                  </a:lnTo>
                  <a:cubicBezTo>
                    <a:pt x="1415" y="1209"/>
                    <a:pt x="1415" y="1230"/>
                    <a:pt x="1435" y="1230"/>
                  </a:cubicBezTo>
                  <a:cubicBezTo>
                    <a:pt x="1435" y="1250"/>
                    <a:pt x="1435" y="1270"/>
                    <a:pt x="1435" y="1270"/>
                  </a:cubicBezTo>
                  <a:cubicBezTo>
                    <a:pt x="1435" y="1290"/>
                    <a:pt x="1415" y="1290"/>
                    <a:pt x="1415" y="1311"/>
                  </a:cubicBezTo>
                  <a:cubicBezTo>
                    <a:pt x="1415" y="1311"/>
                    <a:pt x="1415" y="1332"/>
                    <a:pt x="1415" y="1352"/>
                  </a:cubicBezTo>
                  <a:lnTo>
                    <a:pt x="1415" y="1393"/>
                  </a:lnTo>
                  <a:cubicBezTo>
                    <a:pt x="1415" y="1414"/>
                    <a:pt x="1435" y="1414"/>
                    <a:pt x="1435" y="1414"/>
                  </a:cubicBezTo>
                  <a:cubicBezTo>
                    <a:pt x="1435" y="1434"/>
                    <a:pt x="1435" y="1434"/>
                    <a:pt x="1455" y="1454"/>
                  </a:cubicBezTo>
                  <a:cubicBezTo>
                    <a:pt x="1455" y="1454"/>
                    <a:pt x="1455" y="1454"/>
                    <a:pt x="1455" y="1475"/>
                  </a:cubicBezTo>
                  <a:cubicBezTo>
                    <a:pt x="1455" y="1475"/>
                    <a:pt x="1455" y="1475"/>
                    <a:pt x="1475" y="1496"/>
                  </a:cubicBezTo>
                  <a:lnTo>
                    <a:pt x="1475" y="1496"/>
                  </a:lnTo>
                  <a:cubicBezTo>
                    <a:pt x="1496" y="1516"/>
                    <a:pt x="1496" y="1516"/>
                    <a:pt x="1496" y="1516"/>
                  </a:cubicBezTo>
                  <a:cubicBezTo>
                    <a:pt x="1496" y="1536"/>
                    <a:pt x="1496" y="1536"/>
                    <a:pt x="1496" y="1536"/>
                  </a:cubicBezTo>
                  <a:lnTo>
                    <a:pt x="1496" y="1557"/>
                  </a:lnTo>
                  <a:lnTo>
                    <a:pt x="1517" y="1557"/>
                  </a:lnTo>
                  <a:cubicBezTo>
                    <a:pt x="1517" y="1578"/>
                    <a:pt x="1517" y="1598"/>
                    <a:pt x="1517" y="1598"/>
                  </a:cubicBezTo>
                  <a:lnTo>
                    <a:pt x="1537" y="1618"/>
                  </a:lnTo>
                  <a:lnTo>
                    <a:pt x="1537" y="1639"/>
                  </a:lnTo>
                  <a:lnTo>
                    <a:pt x="1537" y="1660"/>
                  </a:lnTo>
                  <a:cubicBezTo>
                    <a:pt x="1517" y="1660"/>
                    <a:pt x="1517" y="1639"/>
                    <a:pt x="1517" y="1639"/>
                  </a:cubicBezTo>
                  <a:lnTo>
                    <a:pt x="1517" y="1618"/>
                  </a:lnTo>
                  <a:cubicBezTo>
                    <a:pt x="1517" y="1618"/>
                    <a:pt x="1496" y="1618"/>
                    <a:pt x="1496" y="1598"/>
                  </a:cubicBezTo>
                  <a:lnTo>
                    <a:pt x="1475" y="1598"/>
                  </a:lnTo>
                  <a:lnTo>
                    <a:pt x="1475" y="1598"/>
                  </a:lnTo>
                  <a:cubicBezTo>
                    <a:pt x="1455" y="1598"/>
                    <a:pt x="1455" y="1598"/>
                    <a:pt x="1455" y="1598"/>
                  </a:cubicBezTo>
                  <a:lnTo>
                    <a:pt x="1435" y="1598"/>
                  </a:lnTo>
                  <a:cubicBezTo>
                    <a:pt x="1435" y="1618"/>
                    <a:pt x="1435" y="1618"/>
                    <a:pt x="1435" y="1618"/>
                  </a:cubicBezTo>
                  <a:cubicBezTo>
                    <a:pt x="1435" y="1598"/>
                    <a:pt x="1415" y="1598"/>
                    <a:pt x="1415" y="1598"/>
                  </a:cubicBezTo>
                  <a:lnTo>
                    <a:pt x="1394" y="1598"/>
                  </a:lnTo>
                  <a:cubicBezTo>
                    <a:pt x="1373" y="1598"/>
                    <a:pt x="1373" y="1618"/>
                    <a:pt x="1353" y="1618"/>
                  </a:cubicBezTo>
                  <a:lnTo>
                    <a:pt x="1353" y="1639"/>
                  </a:lnTo>
                  <a:cubicBezTo>
                    <a:pt x="1332" y="1660"/>
                    <a:pt x="1332" y="1660"/>
                    <a:pt x="1312" y="1680"/>
                  </a:cubicBezTo>
                  <a:lnTo>
                    <a:pt x="1312" y="1700"/>
                  </a:lnTo>
                  <a:lnTo>
                    <a:pt x="1312" y="1721"/>
                  </a:lnTo>
                  <a:lnTo>
                    <a:pt x="1291" y="1742"/>
                  </a:lnTo>
                  <a:lnTo>
                    <a:pt x="1271" y="1762"/>
                  </a:lnTo>
                  <a:cubicBezTo>
                    <a:pt x="1271" y="1762"/>
                    <a:pt x="1271" y="1782"/>
                    <a:pt x="1291" y="1803"/>
                  </a:cubicBezTo>
                  <a:lnTo>
                    <a:pt x="1291" y="1803"/>
                  </a:lnTo>
                  <a:cubicBezTo>
                    <a:pt x="1271" y="1803"/>
                    <a:pt x="1271" y="1803"/>
                    <a:pt x="1271" y="1824"/>
                  </a:cubicBezTo>
                  <a:cubicBezTo>
                    <a:pt x="1251" y="1824"/>
                    <a:pt x="1209" y="1824"/>
                    <a:pt x="1189" y="1824"/>
                  </a:cubicBezTo>
                  <a:cubicBezTo>
                    <a:pt x="1169" y="1824"/>
                    <a:pt x="1107" y="1824"/>
                    <a:pt x="1066" y="1824"/>
                  </a:cubicBezTo>
                  <a:cubicBezTo>
                    <a:pt x="1045" y="1824"/>
                    <a:pt x="984" y="1803"/>
                    <a:pt x="963" y="1803"/>
                  </a:cubicBezTo>
                  <a:cubicBezTo>
                    <a:pt x="943" y="1803"/>
                    <a:pt x="902" y="1803"/>
                    <a:pt x="902" y="1782"/>
                  </a:cubicBezTo>
                  <a:cubicBezTo>
                    <a:pt x="881" y="1782"/>
                    <a:pt x="841" y="1762"/>
                    <a:pt x="841" y="1742"/>
                  </a:cubicBezTo>
                  <a:cubicBezTo>
                    <a:pt x="799" y="1721"/>
                    <a:pt x="759" y="1660"/>
                    <a:pt x="717" y="1639"/>
                  </a:cubicBezTo>
                  <a:cubicBezTo>
                    <a:pt x="697" y="1618"/>
                    <a:pt x="656" y="1578"/>
                    <a:pt x="615" y="1557"/>
                  </a:cubicBezTo>
                  <a:cubicBezTo>
                    <a:pt x="595" y="1536"/>
                    <a:pt x="554" y="1496"/>
                    <a:pt x="533" y="1475"/>
                  </a:cubicBezTo>
                  <a:cubicBezTo>
                    <a:pt x="533" y="1454"/>
                    <a:pt x="513" y="1434"/>
                    <a:pt x="492" y="1434"/>
                  </a:cubicBezTo>
                  <a:cubicBezTo>
                    <a:pt x="492" y="1434"/>
                    <a:pt x="451" y="1414"/>
                    <a:pt x="451" y="1393"/>
                  </a:cubicBezTo>
                  <a:cubicBezTo>
                    <a:pt x="431" y="1393"/>
                    <a:pt x="390" y="1372"/>
                    <a:pt x="390" y="1372"/>
                  </a:cubicBezTo>
                  <a:cubicBezTo>
                    <a:pt x="369" y="1372"/>
                    <a:pt x="349" y="1352"/>
                    <a:pt x="349" y="1332"/>
                  </a:cubicBezTo>
                  <a:cubicBezTo>
                    <a:pt x="328" y="1332"/>
                    <a:pt x="308" y="1311"/>
                    <a:pt x="308" y="1290"/>
                  </a:cubicBezTo>
                  <a:cubicBezTo>
                    <a:pt x="287" y="1290"/>
                    <a:pt x="267" y="1250"/>
                    <a:pt x="267" y="1250"/>
                  </a:cubicBezTo>
                  <a:cubicBezTo>
                    <a:pt x="246" y="1230"/>
                    <a:pt x="226" y="1230"/>
                    <a:pt x="226" y="1230"/>
                  </a:cubicBezTo>
                  <a:cubicBezTo>
                    <a:pt x="205" y="1209"/>
                    <a:pt x="185" y="1209"/>
                    <a:pt x="164" y="1209"/>
                  </a:cubicBezTo>
                  <a:cubicBezTo>
                    <a:pt x="164" y="1209"/>
                    <a:pt x="144" y="1209"/>
                    <a:pt x="123" y="1188"/>
                  </a:cubicBezTo>
                  <a:lnTo>
                    <a:pt x="103" y="1168"/>
                  </a:lnTo>
                  <a:cubicBezTo>
                    <a:pt x="82" y="1148"/>
                    <a:pt x="62" y="1106"/>
                    <a:pt x="62" y="1106"/>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274" name="Freeform 49"/>
            <p:cNvSpPr>
              <a:spLocks noChangeArrowheads="1"/>
            </p:cNvSpPr>
            <p:nvPr/>
          </p:nvSpPr>
          <p:spPr bwMode="auto">
            <a:xfrm>
              <a:off x="2019300" y="5895975"/>
              <a:ext cx="58738" cy="38100"/>
            </a:xfrm>
            <a:custGeom>
              <a:avLst/>
              <a:gdLst>
                <a:gd name="T0" fmla="*/ 144 w 165"/>
                <a:gd name="T1" fmla="*/ 41 h 104"/>
                <a:gd name="T2" fmla="*/ 144 w 165"/>
                <a:gd name="T3" fmla="*/ 41 h 104"/>
                <a:gd name="T4" fmla="*/ 144 w 165"/>
                <a:gd name="T5" fmla="*/ 21 h 104"/>
                <a:gd name="T6" fmla="*/ 164 w 165"/>
                <a:gd name="T7" fmla="*/ 21 h 104"/>
                <a:gd name="T8" fmla="*/ 164 w 165"/>
                <a:gd name="T9" fmla="*/ 0 h 104"/>
                <a:gd name="T10" fmla="*/ 164 w 165"/>
                <a:gd name="T11" fmla="*/ 0 h 104"/>
                <a:gd name="T12" fmla="*/ 144 w 165"/>
                <a:gd name="T13" fmla="*/ 0 h 104"/>
                <a:gd name="T14" fmla="*/ 144 w 165"/>
                <a:gd name="T15" fmla="*/ 0 h 104"/>
                <a:gd name="T16" fmla="*/ 123 w 165"/>
                <a:gd name="T17" fmla="*/ 21 h 104"/>
                <a:gd name="T18" fmla="*/ 103 w 165"/>
                <a:gd name="T19" fmla="*/ 21 h 104"/>
                <a:gd name="T20" fmla="*/ 82 w 165"/>
                <a:gd name="T21" fmla="*/ 21 h 104"/>
                <a:gd name="T22" fmla="*/ 82 w 165"/>
                <a:gd name="T23" fmla="*/ 41 h 104"/>
                <a:gd name="T24" fmla="*/ 62 w 165"/>
                <a:gd name="T25" fmla="*/ 41 h 104"/>
                <a:gd name="T26" fmla="*/ 41 w 165"/>
                <a:gd name="T27" fmla="*/ 62 h 104"/>
                <a:gd name="T28" fmla="*/ 41 w 165"/>
                <a:gd name="T29" fmla="*/ 62 h 104"/>
                <a:gd name="T30" fmla="*/ 21 w 165"/>
                <a:gd name="T31" fmla="*/ 62 h 104"/>
                <a:gd name="T32" fmla="*/ 0 w 165"/>
                <a:gd name="T33" fmla="*/ 82 h 104"/>
                <a:gd name="T34" fmla="*/ 21 w 165"/>
                <a:gd name="T35" fmla="*/ 82 h 104"/>
                <a:gd name="T36" fmla="*/ 21 w 165"/>
                <a:gd name="T37" fmla="*/ 103 h 104"/>
                <a:gd name="T38" fmla="*/ 41 w 165"/>
                <a:gd name="T39" fmla="*/ 82 h 104"/>
                <a:gd name="T40" fmla="*/ 62 w 165"/>
                <a:gd name="T41" fmla="*/ 82 h 104"/>
                <a:gd name="T42" fmla="*/ 62 w 165"/>
                <a:gd name="T43" fmla="*/ 62 h 104"/>
                <a:gd name="T44" fmla="*/ 82 w 165"/>
                <a:gd name="T45" fmla="*/ 62 h 104"/>
                <a:gd name="T46" fmla="*/ 103 w 165"/>
                <a:gd name="T47" fmla="*/ 62 h 104"/>
                <a:gd name="T48" fmla="*/ 123 w 165"/>
                <a:gd name="T49" fmla="*/ 62 h 104"/>
                <a:gd name="T50" fmla="*/ 144 w 165"/>
                <a:gd name="T51" fmla="*/ 41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5" h="104">
                  <a:moveTo>
                    <a:pt x="144" y="41"/>
                  </a:moveTo>
                  <a:lnTo>
                    <a:pt x="144" y="41"/>
                  </a:lnTo>
                  <a:cubicBezTo>
                    <a:pt x="144" y="41"/>
                    <a:pt x="144" y="41"/>
                    <a:pt x="144" y="21"/>
                  </a:cubicBezTo>
                  <a:lnTo>
                    <a:pt x="164" y="21"/>
                  </a:lnTo>
                  <a:cubicBezTo>
                    <a:pt x="164" y="21"/>
                    <a:pt x="164" y="21"/>
                    <a:pt x="164" y="0"/>
                  </a:cubicBezTo>
                  <a:lnTo>
                    <a:pt x="164" y="0"/>
                  </a:lnTo>
                  <a:cubicBezTo>
                    <a:pt x="164" y="0"/>
                    <a:pt x="164" y="0"/>
                    <a:pt x="144" y="0"/>
                  </a:cubicBezTo>
                  <a:lnTo>
                    <a:pt x="144" y="0"/>
                  </a:lnTo>
                  <a:lnTo>
                    <a:pt x="123" y="21"/>
                  </a:lnTo>
                  <a:lnTo>
                    <a:pt x="103" y="21"/>
                  </a:lnTo>
                  <a:lnTo>
                    <a:pt x="82" y="21"/>
                  </a:lnTo>
                  <a:cubicBezTo>
                    <a:pt x="82" y="21"/>
                    <a:pt x="82" y="21"/>
                    <a:pt x="82" y="41"/>
                  </a:cubicBezTo>
                  <a:cubicBezTo>
                    <a:pt x="62" y="41"/>
                    <a:pt x="62" y="41"/>
                    <a:pt x="62" y="41"/>
                  </a:cubicBezTo>
                  <a:cubicBezTo>
                    <a:pt x="62" y="41"/>
                    <a:pt x="62" y="62"/>
                    <a:pt x="41" y="62"/>
                  </a:cubicBezTo>
                  <a:lnTo>
                    <a:pt x="41" y="62"/>
                  </a:lnTo>
                  <a:cubicBezTo>
                    <a:pt x="21" y="62"/>
                    <a:pt x="21" y="62"/>
                    <a:pt x="21" y="62"/>
                  </a:cubicBezTo>
                  <a:cubicBezTo>
                    <a:pt x="21" y="62"/>
                    <a:pt x="0" y="62"/>
                    <a:pt x="0" y="82"/>
                  </a:cubicBezTo>
                  <a:cubicBezTo>
                    <a:pt x="0" y="82"/>
                    <a:pt x="0" y="82"/>
                    <a:pt x="21" y="82"/>
                  </a:cubicBezTo>
                  <a:lnTo>
                    <a:pt x="21" y="103"/>
                  </a:lnTo>
                  <a:lnTo>
                    <a:pt x="41" y="82"/>
                  </a:lnTo>
                  <a:cubicBezTo>
                    <a:pt x="41" y="82"/>
                    <a:pt x="41" y="82"/>
                    <a:pt x="62" y="82"/>
                  </a:cubicBezTo>
                  <a:lnTo>
                    <a:pt x="62" y="62"/>
                  </a:lnTo>
                  <a:cubicBezTo>
                    <a:pt x="82" y="62"/>
                    <a:pt x="82" y="62"/>
                    <a:pt x="82" y="62"/>
                  </a:cubicBezTo>
                  <a:cubicBezTo>
                    <a:pt x="103" y="62"/>
                    <a:pt x="103" y="62"/>
                    <a:pt x="103" y="62"/>
                  </a:cubicBezTo>
                  <a:cubicBezTo>
                    <a:pt x="123" y="62"/>
                    <a:pt x="123" y="62"/>
                    <a:pt x="123" y="62"/>
                  </a:cubicBezTo>
                  <a:cubicBezTo>
                    <a:pt x="123" y="62"/>
                    <a:pt x="144" y="62"/>
                    <a:pt x="144" y="41"/>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275" name="Freeform 50"/>
            <p:cNvSpPr>
              <a:spLocks noChangeArrowheads="1"/>
            </p:cNvSpPr>
            <p:nvPr/>
          </p:nvSpPr>
          <p:spPr bwMode="auto">
            <a:xfrm>
              <a:off x="1968500" y="5962650"/>
              <a:ext cx="7938" cy="7938"/>
            </a:xfrm>
            <a:custGeom>
              <a:avLst/>
              <a:gdLst>
                <a:gd name="T0" fmla="*/ 20 w 21"/>
                <a:gd name="T1" fmla="*/ 20 h 21"/>
                <a:gd name="T2" fmla="*/ 20 w 21"/>
                <a:gd name="T3" fmla="*/ 20 h 21"/>
                <a:gd name="T4" fmla="*/ 20 w 21"/>
                <a:gd name="T5" fmla="*/ 20 h 21"/>
                <a:gd name="T6" fmla="*/ 0 w 21"/>
                <a:gd name="T7" fmla="*/ 20 h 21"/>
                <a:gd name="T8" fmla="*/ 0 w 21"/>
                <a:gd name="T9" fmla="*/ 0 h 21"/>
                <a:gd name="T10" fmla="*/ 20 w 21"/>
                <a:gd name="T11" fmla="*/ 0 h 21"/>
                <a:gd name="T12" fmla="*/ 20 w 21"/>
                <a:gd name="T13" fmla="*/ 0 h 21"/>
                <a:gd name="T14" fmla="*/ 20 w 21"/>
                <a:gd name="T15" fmla="*/ 20 h 2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21">
                  <a:moveTo>
                    <a:pt x="20" y="20"/>
                  </a:moveTo>
                  <a:lnTo>
                    <a:pt x="20" y="20"/>
                  </a:lnTo>
                  <a:lnTo>
                    <a:pt x="20" y="20"/>
                  </a:lnTo>
                  <a:lnTo>
                    <a:pt x="0" y="20"/>
                  </a:lnTo>
                  <a:lnTo>
                    <a:pt x="0" y="0"/>
                  </a:lnTo>
                  <a:lnTo>
                    <a:pt x="20" y="0"/>
                  </a:lnTo>
                  <a:lnTo>
                    <a:pt x="20" y="0"/>
                  </a:lnTo>
                  <a:cubicBezTo>
                    <a:pt x="20" y="0"/>
                    <a:pt x="20" y="0"/>
                    <a:pt x="20" y="20"/>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276" name="Freeform 51"/>
            <p:cNvSpPr>
              <a:spLocks noChangeArrowheads="1"/>
            </p:cNvSpPr>
            <p:nvPr/>
          </p:nvSpPr>
          <p:spPr bwMode="auto">
            <a:xfrm>
              <a:off x="1976438" y="5946775"/>
              <a:ext cx="15875" cy="7938"/>
            </a:xfrm>
            <a:custGeom>
              <a:avLst/>
              <a:gdLst>
                <a:gd name="T0" fmla="*/ 20 w 42"/>
                <a:gd name="T1" fmla="*/ 20 h 21"/>
                <a:gd name="T2" fmla="*/ 20 w 42"/>
                <a:gd name="T3" fmla="*/ 20 h 21"/>
                <a:gd name="T4" fmla="*/ 0 w 42"/>
                <a:gd name="T5" fmla="*/ 20 h 21"/>
                <a:gd name="T6" fmla="*/ 0 w 42"/>
                <a:gd name="T7" fmla="*/ 0 h 21"/>
                <a:gd name="T8" fmla="*/ 20 w 42"/>
                <a:gd name="T9" fmla="*/ 0 h 21"/>
                <a:gd name="T10" fmla="*/ 20 w 42"/>
                <a:gd name="T11" fmla="*/ 0 h 21"/>
                <a:gd name="T12" fmla="*/ 41 w 42"/>
                <a:gd name="T13" fmla="*/ 0 h 21"/>
                <a:gd name="T14" fmla="*/ 41 w 42"/>
                <a:gd name="T15" fmla="*/ 20 h 21"/>
                <a:gd name="T16" fmla="*/ 20 w 42"/>
                <a:gd name="T17" fmla="*/ 2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2" h="21">
                  <a:moveTo>
                    <a:pt x="20" y="20"/>
                  </a:moveTo>
                  <a:lnTo>
                    <a:pt x="20" y="20"/>
                  </a:lnTo>
                  <a:cubicBezTo>
                    <a:pt x="20" y="20"/>
                    <a:pt x="20" y="20"/>
                    <a:pt x="0" y="20"/>
                  </a:cubicBezTo>
                  <a:lnTo>
                    <a:pt x="0" y="0"/>
                  </a:lnTo>
                  <a:lnTo>
                    <a:pt x="20" y="0"/>
                  </a:lnTo>
                  <a:lnTo>
                    <a:pt x="20" y="0"/>
                  </a:lnTo>
                  <a:lnTo>
                    <a:pt x="41" y="0"/>
                  </a:lnTo>
                  <a:lnTo>
                    <a:pt x="41" y="20"/>
                  </a:lnTo>
                  <a:cubicBezTo>
                    <a:pt x="20" y="20"/>
                    <a:pt x="20" y="20"/>
                    <a:pt x="20" y="20"/>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277" name="Freeform 52"/>
            <p:cNvSpPr>
              <a:spLocks noChangeArrowheads="1"/>
            </p:cNvSpPr>
            <p:nvPr/>
          </p:nvSpPr>
          <p:spPr bwMode="auto">
            <a:xfrm>
              <a:off x="2085975" y="5903913"/>
              <a:ext cx="7938" cy="7937"/>
            </a:xfrm>
            <a:custGeom>
              <a:avLst/>
              <a:gdLst>
                <a:gd name="T0" fmla="*/ 20 w 21"/>
                <a:gd name="T1" fmla="*/ 0 h 21"/>
                <a:gd name="T2" fmla="*/ 20 w 21"/>
                <a:gd name="T3" fmla="*/ 0 h 21"/>
                <a:gd name="T4" fmla="*/ 0 w 21"/>
                <a:gd name="T5" fmla="*/ 20 h 21"/>
                <a:gd name="T6" fmla="*/ 0 w 21"/>
                <a:gd name="T7" fmla="*/ 0 h 21"/>
                <a:gd name="T8" fmla="*/ 0 w 21"/>
                <a:gd name="T9" fmla="*/ 0 h 21"/>
                <a:gd name="T10" fmla="*/ 20 w 21"/>
                <a:gd name="T11" fmla="*/ 0 h 21"/>
              </a:gdLst>
              <a:ahLst/>
              <a:cxnLst>
                <a:cxn ang="0">
                  <a:pos x="T0" y="T1"/>
                </a:cxn>
                <a:cxn ang="0">
                  <a:pos x="T2" y="T3"/>
                </a:cxn>
                <a:cxn ang="0">
                  <a:pos x="T4" y="T5"/>
                </a:cxn>
                <a:cxn ang="0">
                  <a:pos x="T6" y="T7"/>
                </a:cxn>
                <a:cxn ang="0">
                  <a:pos x="T8" y="T9"/>
                </a:cxn>
                <a:cxn ang="0">
                  <a:pos x="T10" y="T11"/>
                </a:cxn>
              </a:cxnLst>
              <a:rect l="0" t="0" r="r" b="b"/>
              <a:pathLst>
                <a:path w="21" h="21">
                  <a:moveTo>
                    <a:pt x="20" y="0"/>
                  </a:moveTo>
                  <a:lnTo>
                    <a:pt x="20" y="0"/>
                  </a:lnTo>
                  <a:cubicBezTo>
                    <a:pt x="20" y="20"/>
                    <a:pt x="0" y="20"/>
                    <a:pt x="0" y="20"/>
                  </a:cubicBezTo>
                  <a:cubicBezTo>
                    <a:pt x="0" y="0"/>
                    <a:pt x="0" y="0"/>
                    <a:pt x="0" y="0"/>
                  </a:cubicBezTo>
                  <a:lnTo>
                    <a:pt x="0" y="0"/>
                  </a:lnTo>
                  <a:lnTo>
                    <a:pt x="20" y="0"/>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278" name="Freeform 53"/>
            <p:cNvSpPr>
              <a:spLocks noChangeArrowheads="1"/>
            </p:cNvSpPr>
            <p:nvPr/>
          </p:nvSpPr>
          <p:spPr bwMode="auto">
            <a:xfrm>
              <a:off x="1371600" y="4900613"/>
              <a:ext cx="1128713" cy="1150937"/>
            </a:xfrm>
            <a:custGeom>
              <a:avLst/>
              <a:gdLst>
                <a:gd name="T0" fmla="*/ 471 w 3136"/>
                <a:gd name="T1" fmla="*/ 103 h 3197"/>
                <a:gd name="T2" fmla="*/ 574 w 3136"/>
                <a:gd name="T3" fmla="*/ 103 h 3197"/>
                <a:gd name="T4" fmla="*/ 676 w 3136"/>
                <a:gd name="T5" fmla="*/ 287 h 3197"/>
                <a:gd name="T6" fmla="*/ 799 w 3136"/>
                <a:gd name="T7" fmla="*/ 450 h 3197"/>
                <a:gd name="T8" fmla="*/ 1127 w 3136"/>
                <a:gd name="T9" fmla="*/ 675 h 3197"/>
                <a:gd name="T10" fmla="*/ 1475 w 3136"/>
                <a:gd name="T11" fmla="*/ 614 h 3197"/>
                <a:gd name="T12" fmla="*/ 1516 w 3136"/>
                <a:gd name="T13" fmla="*/ 634 h 3197"/>
                <a:gd name="T14" fmla="*/ 1537 w 3136"/>
                <a:gd name="T15" fmla="*/ 532 h 3197"/>
                <a:gd name="T16" fmla="*/ 1639 w 3136"/>
                <a:gd name="T17" fmla="*/ 388 h 3197"/>
                <a:gd name="T18" fmla="*/ 1885 w 3136"/>
                <a:gd name="T19" fmla="*/ 307 h 3197"/>
                <a:gd name="T20" fmla="*/ 2029 w 3136"/>
                <a:gd name="T21" fmla="*/ 388 h 3197"/>
                <a:gd name="T22" fmla="*/ 2213 w 3136"/>
                <a:gd name="T23" fmla="*/ 450 h 3197"/>
                <a:gd name="T24" fmla="*/ 2418 w 3136"/>
                <a:gd name="T25" fmla="*/ 552 h 3197"/>
                <a:gd name="T26" fmla="*/ 2582 w 3136"/>
                <a:gd name="T27" fmla="*/ 655 h 3197"/>
                <a:gd name="T28" fmla="*/ 2664 w 3136"/>
                <a:gd name="T29" fmla="*/ 860 h 3197"/>
                <a:gd name="T30" fmla="*/ 2664 w 3136"/>
                <a:gd name="T31" fmla="*/ 1085 h 3197"/>
                <a:gd name="T32" fmla="*/ 2603 w 3136"/>
                <a:gd name="T33" fmla="*/ 1290 h 3197"/>
                <a:gd name="T34" fmla="*/ 2603 w 3136"/>
                <a:gd name="T35" fmla="*/ 1433 h 3197"/>
                <a:gd name="T36" fmla="*/ 2685 w 3136"/>
                <a:gd name="T37" fmla="*/ 1761 h 3197"/>
                <a:gd name="T38" fmla="*/ 2828 w 3136"/>
                <a:gd name="T39" fmla="*/ 1945 h 3197"/>
                <a:gd name="T40" fmla="*/ 2725 w 3136"/>
                <a:gd name="T41" fmla="*/ 2151 h 3197"/>
                <a:gd name="T42" fmla="*/ 2828 w 3136"/>
                <a:gd name="T43" fmla="*/ 2335 h 3197"/>
                <a:gd name="T44" fmla="*/ 3012 w 3136"/>
                <a:gd name="T45" fmla="*/ 2478 h 3197"/>
                <a:gd name="T46" fmla="*/ 3033 w 3136"/>
                <a:gd name="T47" fmla="*/ 2704 h 3197"/>
                <a:gd name="T48" fmla="*/ 3135 w 3136"/>
                <a:gd name="T49" fmla="*/ 2786 h 3197"/>
                <a:gd name="T50" fmla="*/ 2991 w 3136"/>
                <a:gd name="T51" fmla="*/ 2868 h 3197"/>
                <a:gd name="T52" fmla="*/ 2889 w 3136"/>
                <a:gd name="T53" fmla="*/ 2991 h 3197"/>
                <a:gd name="T54" fmla="*/ 2869 w 3136"/>
                <a:gd name="T55" fmla="*/ 3154 h 3197"/>
                <a:gd name="T56" fmla="*/ 2725 w 3136"/>
                <a:gd name="T57" fmla="*/ 3134 h 3197"/>
                <a:gd name="T58" fmla="*/ 2603 w 3136"/>
                <a:gd name="T59" fmla="*/ 3114 h 3197"/>
                <a:gd name="T60" fmla="*/ 2479 w 3136"/>
                <a:gd name="T61" fmla="*/ 3093 h 3197"/>
                <a:gd name="T62" fmla="*/ 2336 w 3136"/>
                <a:gd name="T63" fmla="*/ 3052 h 3197"/>
                <a:gd name="T64" fmla="*/ 2193 w 3136"/>
                <a:gd name="T65" fmla="*/ 3011 h 3197"/>
                <a:gd name="T66" fmla="*/ 2111 w 3136"/>
                <a:gd name="T67" fmla="*/ 2847 h 3197"/>
                <a:gd name="T68" fmla="*/ 2008 w 3136"/>
                <a:gd name="T69" fmla="*/ 2724 h 3197"/>
                <a:gd name="T70" fmla="*/ 1947 w 3136"/>
                <a:gd name="T71" fmla="*/ 2745 h 3197"/>
                <a:gd name="T72" fmla="*/ 1844 w 3136"/>
                <a:gd name="T73" fmla="*/ 2786 h 3197"/>
                <a:gd name="T74" fmla="*/ 1762 w 3136"/>
                <a:gd name="T75" fmla="*/ 2847 h 3197"/>
                <a:gd name="T76" fmla="*/ 1639 w 3136"/>
                <a:gd name="T77" fmla="*/ 2827 h 3197"/>
                <a:gd name="T78" fmla="*/ 1496 w 3136"/>
                <a:gd name="T79" fmla="*/ 2765 h 3197"/>
                <a:gd name="T80" fmla="*/ 1352 w 3136"/>
                <a:gd name="T81" fmla="*/ 2704 h 3197"/>
                <a:gd name="T82" fmla="*/ 1291 w 3136"/>
                <a:gd name="T83" fmla="*/ 2601 h 3197"/>
                <a:gd name="T84" fmla="*/ 1148 w 3136"/>
                <a:gd name="T85" fmla="*/ 2499 h 3197"/>
                <a:gd name="T86" fmla="*/ 1066 w 3136"/>
                <a:gd name="T87" fmla="*/ 2335 h 3197"/>
                <a:gd name="T88" fmla="*/ 984 w 3136"/>
                <a:gd name="T89" fmla="*/ 2191 h 3197"/>
                <a:gd name="T90" fmla="*/ 902 w 3136"/>
                <a:gd name="T91" fmla="*/ 2109 h 3197"/>
                <a:gd name="T92" fmla="*/ 738 w 3136"/>
                <a:gd name="T93" fmla="*/ 2109 h 3197"/>
                <a:gd name="T94" fmla="*/ 676 w 3136"/>
                <a:gd name="T95" fmla="*/ 2130 h 3197"/>
                <a:gd name="T96" fmla="*/ 635 w 3136"/>
                <a:gd name="T97" fmla="*/ 2007 h 3197"/>
                <a:gd name="T98" fmla="*/ 554 w 3136"/>
                <a:gd name="T99" fmla="*/ 1884 h 3197"/>
                <a:gd name="T100" fmla="*/ 533 w 3136"/>
                <a:gd name="T101" fmla="*/ 1679 h 3197"/>
                <a:gd name="T102" fmla="*/ 410 w 3136"/>
                <a:gd name="T103" fmla="*/ 1536 h 3197"/>
                <a:gd name="T104" fmla="*/ 287 w 3136"/>
                <a:gd name="T105" fmla="*/ 1393 h 3197"/>
                <a:gd name="T106" fmla="*/ 226 w 3136"/>
                <a:gd name="T107" fmla="*/ 1167 h 3197"/>
                <a:gd name="T108" fmla="*/ 266 w 3136"/>
                <a:gd name="T109" fmla="*/ 1003 h 3197"/>
                <a:gd name="T110" fmla="*/ 328 w 3136"/>
                <a:gd name="T111" fmla="*/ 860 h 3197"/>
                <a:gd name="T112" fmla="*/ 184 w 3136"/>
                <a:gd name="T113" fmla="*/ 778 h 3197"/>
                <a:gd name="T114" fmla="*/ 82 w 3136"/>
                <a:gd name="T115" fmla="*/ 573 h 3197"/>
                <a:gd name="T116" fmla="*/ 20 w 3136"/>
                <a:gd name="T117" fmla="*/ 429 h 3197"/>
                <a:gd name="T118" fmla="*/ 20 w 3136"/>
                <a:gd name="T119" fmla="*/ 205 h 3197"/>
                <a:gd name="T120" fmla="*/ 41 w 3136"/>
                <a:gd name="T121" fmla="*/ 21 h 3197"/>
                <a:gd name="T122" fmla="*/ 184 w 3136"/>
                <a:gd name="T123" fmla="*/ 82 h 3197"/>
                <a:gd name="T124" fmla="*/ 348 w 3136"/>
                <a:gd name="T125" fmla="*/ 143 h 3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136" h="3197">
                  <a:moveTo>
                    <a:pt x="348" y="123"/>
                  </a:moveTo>
                  <a:lnTo>
                    <a:pt x="348" y="123"/>
                  </a:lnTo>
                  <a:lnTo>
                    <a:pt x="369" y="143"/>
                  </a:lnTo>
                  <a:lnTo>
                    <a:pt x="390" y="143"/>
                  </a:lnTo>
                  <a:cubicBezTo>
                    <a:pt x="410" y="143"/>
                    <a:pt x="430" y="143"/>
                    <a:pt x="451" y="123"/>
                  </a:cubicBezTo>
                  <a:lnTo>
                    <a:pt x="471" y="103"/>
                  </a:lnTo>
                  <a:cubicBezTo>
                    <a:pt x="492" y="103"/>
                    <a:pt x="492" y="82"/>
                    <a:pt x="492" y="61"/>
                  </a:cubicBezTo>
                  <a:lnTo>
                    <a:pt x="512" y="41"/>
                  </a:lnTo>
                  <a:cubicBezTo>
                    <a:pt x="533" y="41"/>
                    <a:pt x="533" y="21"/>
                    <a:pt x="554" y="21"/>
                  </a:cubicBezTo>
                  <a:lnTo>
                    <a:pt x="574" y="21"/>
                  </a:lnTo>
                  <a:cubicBezTo>
                    <a:pt x="574" y="41"/>
                    <a:pt x="574" y="61"/>
                    <a:pt x="574" y="61"/>
                  </a:cubicBezTo>
                  <a:cubicBezTo>
                    <a:pt x="574" y="82"/>
                    <a:pt x="574" y="103"/>
                    <a:pt x="574" y="103"/>
                  </a:cubicBezTo>
                  <a:cubicBezTo>
                    <a:pt x="594" y="123"/>
                    <a:pt x="594" y="143"/>
                    <a:pt x="574" y="143"/>
                  </a:cubicBezTo>
                  <a:cubicBezTo>
                    <a:pt x="574" y="164"/>
                    <a:pt x="574" y="164"/>
                    <a:pt x="574" y="185"/>
                  </a:cubicBezTo>
                  <a:cubicBezTo>
                    <a:pt x="554" y="185"/>
                    <a:pt x="574" y="205"/>
                    <a:pt x="574" y="205"/>
                  </a:cubicBezTo>
                  <a:cubicBezTo>
                    <a:pt x="574" y="225"/>
                    <a:pt x="574" y="225"/>
                    <a:pt x="594" y="246"/>
                  </a:cubicBezTo>
                  <a:cubicBezTo>
                    <a:pt x="594" y="246"/>
                    <a:pt x="614" y="267"/>
                    <a:pt x="635" y="287"/>
                  </a:cubicBezTo>
                  <a:cubicBezTo>
                    <a:pt x="635" y="287"/>
                    <a:pt x="656" y="287"/>
                    <a:pt x="676" y="287"/>
                  </a:cubicBezTo>
                  <a:lnTo>
                    <a:pt x="696" y="287"/>
                  </a:lnTo>
                  <a:lnTo>
                    <a:pt x="717" y="287"/>
                  </a:lnTo>
                  <a:lnTo>
                    <a:pt x="717" y="287"/>
                  </a:lnTo>
                  <a:lnTo>
                    <a:pt x="717" y="328"/>
                  </a:lnTo>
                  <a:cubicBezTo>
                    <a:pt x="717" y="349"/>
                    <a:pt x="717" y="388"/>
                    <a:pt x="738" y="409"/>
                  </a:cubicBezTo>
                  <a:cubicBezTo>
                    <a:pt x="738" y="409"/>
                    <a:pt x="778" y="450"/>
                    <a:pt x="799" y="450"/>
                  </a:cubicBezTo>
                  <a:cubicBezTo>
                    <a:pt x="799" y="450"/>
                    <a:pt x="820" y="450"/>
                    <a:pt x="840" y="470"/>
                  </a:cubicBezTo>
                  <a:cubicBezTo>
                    <a:pt x="860" y="470"/>
                    <a:pt x="881" y="491"/>
                    <a:pt x="881" y="491"/>
                  </a:cubicBezTo>
                  <a:cubicBezTo>
                    <a:pt x="902" y="511"/>
                    <a:pt x="942" y="552"/>
                    <a:pt x="963" y="552"/>
                  </a:cubicBezTo>
                  <a:cubicBezTo>
                    <a:pt x="963" y="573"/>
                    <a:pt x="1004" y="593"/>
                    <a:pt x="1024" y="614"/>
                  </a:cubicBezTo>
                  <a:cubicBezTo>
                    <a:pt x="1045" y="614"/>
                    <a:pt x="1066" y="634"/>
                    <a:pt x="1066" y="655"/>
                  </a:cubicBezTo>
                  <a:cubicBezTo>
                    <a:pt x="1086" y="655"/>
                    <a:pt x="1106" y="675"/>
                    <a:pt x="1127" y="675"/>
                  </a:cubicBezTo>
                  <a:cubicBezTo>
                    <a:pt x="1127" y="675"/>
                    <a:pt x="1148" y="675"/>
                    <a:pt x="1168" y="675"/>
                  </a:cubicBezTo>
                  <a:cubicBezTo>
                    <a:pt x="1168" y="675"/>
                    <a:pt x="1188" y="655"/>
                    <a:pt x="1209" y="655"/>
                  </a:cubicBezTo>
                  <a:cubicBezTo>
                    <a:pt x="1230" y="655"/>
                    <a:pt x="1250" y="634"/>
                    <a:pt x="1270" y="634"/>
                  </a:cubicBezTo>
                  <a:cubicBezTo>
                    <a:pt x="1291" y="634"/>
                    <a:pt x="1312" y="614"/>
                    <a:pt x="1332" y="614"/>
                  </a:cubicBezTo>
                  <a:cubicBezTo>
                    <a:pt x="1352" y="614"/>
                    <a:pt x="1393" y="614"/>
                    <a:pt x="1434" y="614"/>
                  </a:cubicBezTo>
                  <a:cubicBezTo>
                    <a:pt x="1434" y="614"/>
                    <a:pt x="1475" y="593"/>
                    <a:pt x="1475" y="614"/>
                  </a:cubicBezTo>
                  <a:lnTo>
                    <a:pt x="1475" y="614"/>
                  </a:lnTo>
                  <a:cubicBezTo>
                    <a:pt x="1475" y="634"/>
                    <a:pt x="1455" y="634"/>
                    <a:pt x="1455" y="634"/>
                  </a:cubicBezTo>
                  <a:lnTo>
                    <a:pt x="1434" y="634"/>
                  </a:lnTo>
                  <a:cubicBezTo>
                    <a:pt x="1434" y="634"/>
                    <a:pt x="1434" y="655"/>
                    <a:pt x="1455" y="655"/>
                  </a:cubicBezTo>
                  <a:lnTo>
                    <a:pt x="1475" y="655"/>
                  </a:lnTo>
                  <a:cubicBezTo>
                    <a:pt x="1496" y="655"/>
                    <a:pt x="1496" y="655"/>
                    <a:pt x="1516" y="634"/>
                  </a:cubicBezTo>
                  <a:lnTo>
                    <a:pt x="1516" y="614"/>
                  </a:lnTo>
                  <a:cubicBezTo>
                    <a:pt x="1516" y="614"/>
                    <a:pt x="1496" y="593"/>
                    <a:pt x="1496" y="573"/>
                  </a:cubicBezTo>
                  <a:lnTo>
                    <a:pt x="1496" y="552"/>
                  </a:lnTo>
                  <a:lnTo>
                    <a:pt x="1496" y="532"/>
                  </a:lnTo>
                  <a:lnTo>
                    <a:pt x="1516" y="532"/>
                  </a:lnTo>
                  <a:cubicBezTo>
                    <a:pt x="1516" y="532"/>
                    <a:pt x="1516" y="532"/>
                    <a:pt x="1537" y="532"/>
                  </a:cubicBezTo>
                  <a:lnTo>
                    <a:pt x="1557" y="532"/>
                  </a:lnTo>
                  <a:lnTo>
                    <a:pt x="1578" y="511"/>
                  </a:lnTo>
                  <a:cubicBezTo>
                    <a:pt x="1578" y="491"/>
                    <a:pt x="1598" y="491"/>
                    <a:pt x="1598" y="491"/>
                  </a:cubicBezTo>
                  <a:cubicBezTo>
                    <a:pt x="1598" y="470"/>
                    <a:pt x="1619" y="450"/>
                    <a:pt x="1619" y="450"/>
                  </a:cubicBezTo>
                  <a:lnTo>
                    <a:pt x="1619" y="429"/>
                  </a:lnTo>
                  <a:cubicBezTo>
                    <a:pt x="1639" y="409"/>
                    <a:pt x="1639" y="388"/>
                    <a:pt x="1639" y="388"/>
                  </a:cubicBezTo>
                  <a:cubicBezTo>
                    <a:pt x="1660" y="388"/>
                    <a:pt x="1680" y="368"/>
                    <a:pt x="1680" y="368"/>
                  </a:cubicBezTo>
                  <a:cubicBezTo>
                    <a:pt x="1700" y="368"/>
                    <a:pt x="1721" y="349"/>
                    <a:pt x="1721" y="349"/>
                  </a:cubicBezTo>
                  <a:cubicBezTo>
                    <a:pt x="1742" y="349"/>
                    <a:pt x="1762" y="349"/>
                    <a:pt x="1783" y="349"/>
                  </a:cubicBezTo>
                  <a:lnTo>
                    <a:pt x="1824" y="349"/>
                  </a:lnTo>
                  <a:cubicBezTo>
                    <a:pt x="1824" y="349"/>
                    <a:pt x="1844" y="349"/>
                    <a:pt x="1844" y="328"/>
                  </a:cubicBezTo>
                  <a:cubicBezTo>
                    <a:pt x="1865" y="328"/>
                    <a:pt x="1865" y="307"/>
                    <a:pt x="1885" y="307"/>
                  </a:cubicBezTo>
                  <a:lnTo>
                    <a:pt x="1906" y="307"/>
                  </a:lnTo>
                  <a:cubicBezTo>
                    <a:pt x="1906" y="307"/>
                    <a:pt x="1926" y="328"/>
                    <a:pt x="1947" y="328"/>
                  </a:cubicBezTo>
                  <a:cubicBezTo>
                    <a:pt x="1947" y="328"/>
                    <a:pt x="1947" y="307"/>
                    <a:pt x="1967" y="307"/>
                  </a:cubicBezTo>
                  <a:lnTo>
                    <a:pt x="1988" y="328"/>
                  </a:lnTo>
                  <a:cubicBezTo>
                    <a:pt x="2008" y="349"/>
                    <a:pt x="2008" y="349"/>
                    <a:pt x="2008" y="368"/>
                  </a:cubicBezTo>
                  <a:lnTo>
                    <a:pt x="2029" y="388"/>
                  </a:lnTo>
                  <a:cubicBezTo>
                    <a:pt x="2049" y="388"/>
                    <a:pt x="2070" y="388"/>
                    <a:pt x="2070" y="388"/>
                  </a:cubicBezTo>
                  <a:cubicBezTo>
                    <a:pt x="2090" y="409"/>
                    <a:pt x="2111" y="429"/>
                    <a:pt x="2111" y="429"/>
                  </a:cubicBezTo>
                  <a:cubicBezTo>
                    <a:pt x="2111" y="450"/>
                    <a:pt x="2111" y="470"/>
                    <a:pt x="2131" y="470"/>
                  </a:cubicBezTo>
                  <a:lnTo>
                    <a:pt x="2151" y="470"/>
                  </a:lnTo>
                  <a:lnTo>
                    <a:pt x="2172" y="450"/>
                  </a:lnTo>
                  <a:cubicBezTo>
                    <a:pt x="2193" y="450"/>
                    <a:pt x="2213" y="450"/>
                    <a:pt x="2213" y="450"/>
                  </a:cubicBezTo>
                  <a:cubicBezTo>
                    <a:pt x="2233" y="450"/>
                    <a:pt x="2233" y="450"/>
                    <a:pt x="2254" y="450"/>
                  </a:cubicBezTo>
                  <a:lnTo>
                    <a:pt x="2275" y="470"/>
                  </a:lnTo>
                  <a:cubicBezTo>
                    <a:pt x="2295" y="470"/>
                    <a:pt x="2315" y="470"/>
                    <a:pt x="2315" y="491"/>
                  </a:cubicBezTo>
                  <a:cubicBezTo>
                    <a:pt x="2315" y="491"/>
                    <a:pt x="2336" y="511"/>
                    <a:pt x="2336" y="532"/>
                  </a:cubicBezTo>
                  <a:lnTo>
                    <a:pt x="2357" y="573"/>
                  </a:lnTo>
                  <a:cubicBezTo>
                    <a:pt x="2377" y="573"/>
                    <a:pt x="2397" y="552"/>
                    <a:pt x="2418" y="552"/>
                  </a:cubicBezTo>
                  <a:cubicBezTo>
                    <a:pt x="2418" y="552"/>
                    <a:pt x="2439" y="573"/>
                    <a:pt x="2459" y="573"/>
                  </a:cubicBezTo>
                  <a:cubicBezTo>
                    <a:pt x="2459" y="593"/>
                    <a:pt x="2479" y="614"/>
                    <a:pt x="2479" y="614"/>
                  </a:cubicBezTo>
                  <a:lnTo>
                    <a:pt x="2479" y="634"/>
                  </a:lnTo>
                  <a:cubicBezTo>
                    <a:pt x="2500" y="655"/>
                    <a:pt x="2521" y="655"/>
                    <a:pt x="2541" y="655"/>
                  </a:cubicBezTo>
                  <a:lnTo>
                    <a:pt x="2561" y="655"/>
                  </a:lnTo>
                  <a:cubicBezTo>
                    <a:pt x="2582" y="655"/>
                    <a:pt x="2582" y="655"/>
                    <a:pt x="2582" y="655"/>
                  </a:cubicBezTo>
                  <a:cubicBezTo>
                    <a:pt x="2603" y="675"/>
                    <a:pt x="2603" y="675"/>
                    <a:pt x="2603" y="696"/>
                  </a:cubicBezTo>
                  <a:cubicBezTo>
                    <a:pt x="2603" y="696"/>
                    <a:pt x="2603" y="716"/>
                    <a:pt x="2603" y="737"/>
                  </a:cubicBezTo>
                  <a:cubicBezTo>
                    <a:pt x="2623" y="737"/>
                    <a:pt x="2623" y="757"/>
                    <a:pt x="2623" y="757"/>
                  </a:cubicBezTo>
                  <a:cubicBezTo>
                    <a:pt x="2643" y="778"/>
                    <a:pt x="2643" y="798"/>
                    <a:pt x="2643" y="798"/>
                  </a:cubicBezTo>
                  <a:cubicBezTo>
                    <a:pt x="2664" y="819"/>
                    <a:pt x="2664" y="839"/>
                    <a:pt x="2664" y="860"/>
                  </a:cubicBezTo>
                  <a:lnTo>
                    <a:pt x="2664" y="860"/>
                  </a:lnTo>
                  <a:lnTo>
                    <a:pt x="2643" y="901"/>
                  </a:lnTo>
                  <a:cubicBezTo>
                    <a:pt x="2643" y="921"/>
                    <a:pt x="2664" y="942"/>
                    <a:pt x="2664" y="962"/>
                  </a:cubicBezTo>
                  <a:cubicBezTo>
                    <a:pt x="2664" y="962"/>
                    <a:pt x="2664" y="983"/>
                    <a:pt x="2664" y="1003"/>
                  </a:cubicBezTo>
                  <a:cubicBezTo>
                    <a:pt x="2685" y="1003"/>
                    <a:pt x="2685" y="1024"/>
                    <a:pt x="2685" y="1044"/>
                  </a:cubicBezTo>
                  <a:cubicBezTo>
                    <a:pt x="2685" y="1044"/>
                    <a:pt x="2685" y="1065"/>
                    <a:pt x="2685" y="1085"/>
                  </a:cubicBezTo>
                  <a:lnTo>
                    <a:pt x="2664" y="1085"/>
                  </a:lnTo>
                  <a:cubicBezTo>
                    <a:pt x="2664" y="1105"/>
                    <a:pt x="2643" y="1105"/>
                    <a:pt x="2643" y="1105"/>
                  </a:cubicBezTo>
                  <a:cubicBezTo>
                    <a:pt x="2623" y="1105"/>
                    <a:pt x="2623" y="1105"/>
                    <a:pt x="2623" y="1126"/>
                  </a:cubicBezTo>
                  <a:lnTo>
                    <a:pt x="2623" y="1147"/>
                  </a:lnTo>
                  <a:cubicBezTo>
                    <a:pt x="2623" y="1167"/>
                    <a:pt x="2603" y="1167"/>
                    <a:pt x="2603" y="1167"/>
                  </a:cubicBezTo>
                  <a:cubicBezTo>
                    <a:pt x="2582" y="1187"/>
                    <a:pt x="2582" y="1208"/>
                    <a:pt x="2582" y="1229"/>
                  </a:cubicBezTo>
                  <a:cubicBezTo>
                    <a:pt x="2582" y="1229"/>
                    <a:pt x="2603" y="1269"/>
                    <a:pt x="2603" y="1290"/>
                  </a:cubicBezTo>
                  <a:cubicBezTo>
                    <a:pt x="2603" y="1290"/>
                    <a:pt x="2623" y="1290"/>
                    <a:pt x="2623" y="1311"/>
                  </a:cubicBezTo>
                  <a:lnTo>
                    <a:pt x="2643" y="1311"/>
                  </a:lnTo>
                  <a:cubicBezTo>
                    <a:pt x="2643" y="1331"/>
                    <a:pt x="2643" y="1351"/>
                    <a:pt x="2643" y="1351"/>
                  </a:cubicBezTo>
                  <a:lnTo>
                    <a:pt x="2623" y="1372"/>
                  </a:lnTo>
                  <a:cubicBezTo>
                    <a:pt x="2623" y="1393"/>
                    <a:pt x="2603" y="1393"/>
                    <a:pt x="2603" y="1393"/>
                  </a:cubicBezTo>
                  <a:cubicBezTo>
                    <a:pt x="2603" y="1413"/>
                    <a:pt x="2603" y="1433"/>
                    <a:pt x="2603" y="1433"/>
                  </a:cubicBezTo>
                  <a:cubicBezTo>
                    <a:pt x="2603" y="1433"/>
                    <a:pt x="2603" y="1454"/>
                    <a:pt x="2603" y="1475"/>
                  </a:cubicBezTo>
                  <a:cubicBezTo>
                    <a:pt x="2623" y="1495"/>
                    <a:pt x="2623" y="1515"/>
                    <a:pt x="2623" y="1515"/>
                  </a:cubicBezTo>
                  <a:cubicBezTo>
                    <a:pt x="2643" y="1536"/>
                    <a:pt x="2643" y="1557"/>
                    <a:pt x="2643" y="1577"/>
                  </a:cubicBezTo>
                  <a:cubicBezTo>
                    <a:pt x="2643" y="1597"/>
                    <a:pt x="2643" y="1639"/>
                    <a:pt x="2643" y="1639"/>
                  </a:cubicBezTo>
                  <a:cubicBezTo>
                    <a:pt x="2643" y="1659"/>
                    <a:pt x="2664" y="1700"/>
                    <a:pt x="2664" y="1700"/>
                  </a:cubicBezTo>
                  <a:cubicBezTo>
                    <a:pt x="2664" y="1721"/>
                    <a:pt x="2685" y="1741"/>
                    <a:pt x="2685" y="1761"/>
                  </a:cubicBezTo>
                  <a:cubicBezTo>
                    <a:pt x="2685" y="1761"/>
                    <a:pt x="2705" y="1761"/>
                    <a:pt x="2725" y="1761"/>
                  </a:cubicBezTo>
                  <a:cubicBezTo>
                    <a:pt x="2725" y="1761"/>
                    <a:pt x="2767" y="1761"/>
                    <a:pt x="2787" y="1781"/>
                  </a:cubicBezTo>
                  <a:cubicBezTo>
                    <a:pt x="2807" y="1781"/>
                    <a:pt x="2828" y="1802"/>
                    <a:pt x="2828" y="1802"/>
                  </a:cubicBezTo>
                  <a:lnTo>
                    <a:pt x="2849" y="1843"/>
                  </a:lnTo>
                  <a:cubicBezTo>
                    <a:pt x="2849" y="1863"/>
                    <a:pt x="2849" y="1884"/>
                    <a:pt x="2849" y="1905"/>
                  </a:cubicBezTo>
                  <a:cubicBezTo>
                    <a:pt x="2849" y="1925"/>
                    <a:pt x="2828" y="1945"/>
                    <a:pt x="2828" y="1945"/>
                  </a:cubicBezTo>
                  <a:cubicBezTo>
                    <a:pt x="2828" y="1966"/>
                    <a:pt x="2807" y="2007"/>
                    <a:pt x="2787" y="2007"/>
                  </a:cubicBezTo>
                  <a:cubicBezTo>
                    <a:pt x="2787" y="2027"/>
                    <a:pt x="2746" y="2048"/>
                    <a:pt x="2725" y="2069"/>
                  </a:cubicBezTo>
                  <a:cubicBezTo>
                    <a:pt x="2725" y="2069"/>
                    <a:pt x="2725" y="2089"/>
                    <a:pt x="2705" y="2089"/>
                  </a:cubicBezTo>
                  <a:cubicBezTo>
                    <a:pt x="2705" y="2109"/>
                    <a:pt x="2705" y="2109"/>
                    <a:pt x="2705" y="2109"/>
                  </a:cubicBezTo>
                  <a:cubicBezTo>
                    <a:pt x="2705" y="2130"/>
                    <a:pt x="2705" y="2130"/>
                    <a:pt x="2725" y="2151"/>
                  </a:cubicBezTo>
                  <a:lnTo>
                    <a:pt x="2725" y="2151"/>
                  </a:lnTo>
                  <a:lnTo>
                    <a:pt x="2725" y="2171"/>
                  </a:lnTo>
                  <a:cubicBezTo>
                    <a:pt x="2746" y="2191"/>
                    <a:pt x="2746" y="2191"/>
                    <a:pt x="2767" y="2212"/>
                  </a:cubicBezTo>
                  <a:cubicBezTo>
                    <a:pt x="2767" y="2212"/>
                    <a:pt x="2787" y="2233"/>
                    <a:pt x="2807" y="2253"/>
                  </a:cubicBezTo>
                  <a:cubicBezTo>
                    <a:pt x="2807" y="2253"/>
                    <a:pt x="2807" y="2253"/>
                    <a:pt x="2828" y="2273"/>
                  </a:cubicBezTo>
                  <a:lnTo>
                    <a:pt x="2828" y="2294"/>
                  </a:lnTo>
                  <a:cubicBezTo>
                    <a:pt x="2828" y="2294"/>
                    <a:pt x="2828" y="2315"/>
                    <a:pt x="2828" y="2335"/>
                  </a:cubicBezTo>
                  <a:cubicBezTo>
                    <a:pt x="2828" y="2335"/>
                    <a:pt x="2849" y="2355"/>
                    <a:pt x="2849" y="2376"/>
                  </a:cubicBezTo>
                  <a:cubicBezTo>
                    <a:pt x="2849" y="2376"/>
                    <a:pt x="2849" y="2376"/>
                    <a:pt x="2869" y="2376"/>
                  </a:cubicBezTo>
                  <a:cubicBezTo>
                    <a:pt x="2869" y="2397"/>
                    <a:pt x="2889" y="2417"/>
                    <a:pt x="2909" y="2417"/>
                  </a:cubicBezTo>
                  <a:cubicBezTo>
                    <a:pt x="2909" y="2437"/>
                    <a:pt x="2930" y="2458"/>
                    <a:pt x="2930" y="2458"/>
                  </a:cubicBezTo>
                  <a:cubicBezTo>
                    <a:pt x="2951" y="2458"/>
                    <a:pt x="2951" y="2478"/>
                    <a:pt x="2951" y="2478"/>
                  </a:cubicBezTo>
                  <a:cubicBezTo>
                    <a:pt x="2971" y="2478"/>
                    <a:pt x="2991" y="2478"/>
                    <a:pt x="3012" y="2478"/>
                  </a:cubicBezTo>
                  <a:lnTo>
                    <a:pt x="3033" y="2478"/>
                  </a:lnTo>
                  <a:cubicBezTo>
                    <a:pt x="3033" y="2499"/>
                    <a:pt x="3033" y="2519"/>
                    <a:pt x="3033" y="2519"/>
                  </a:cubicBezTo>
                  <a:cubicBezTo>
                    <a:pt x="3033" y="2540"/>
                    <a:pt x="3033" y="2560"/>
                    <a:pt x="3033" y="2581"/>
                  </a:cubicBezTo>
                  <a:cubicBezTo>
                    <a:pt x="3033" y="2601"/>
                    <a:pt x="3033" y="2622"/>
                    <a:pt x="3033" y="2622"/>
                  </a:cubicBezTo>
                  <a:cubicBezTo>
                    <a:pt x="3033" y="2642"/>
                    <a:pt x="3033" y="2663"/>
                    <a:pt x="3033" y="2663"/>
                  </a:cubicBezTo>
                  <a:cubicBezTo>
                    <a:pt x="3033" y="2663"/>
                    <a:pt x="3033" y="2683"/>
                    <a:pt x="3033" y="2704"/>
                  </a:cubicBezTo>
                  <a:lnTo>
                    <a:pt x="3053" y="2704"/>
                  </a:lnTo>
                  <a:lnTo>
                    <a:pt x="3073" y="2704"/>
                  </a:lnTo>
                  <a:cubicBezTo>
                    <a:pt x="3094" y="2704"/>
                    <a:pt x="3115" y="2704"/>
                    <a:pt x="3115" y="2704"/>
                  </a:cubicBezTo>
                  <a:cubicBezTo>
                    <a:pt x="3115" y="2704"/>
                    <a:pt x="3115" y="2724"/>
                    <a:pt x="3115" y="2745"/>
                  </a:cubicBezTo>
                  <a:cubicBezTo>
                    <a:pt x="3135" y="2745"/>
                    <a:pt x="3135" y="2765"/>
                    <a:pt x="3135" y="2765"/>
                  </a:cubicBezTo>
                  <a:lnTo>
                    <a:pt x="3135" y="2786"/>
                  </a:lnTo>
                  <a:cubicBezTo>
                    <a:pt x="3135" y="2806"/>
                    <a:pt x="3135" y="2806"/>
                    <a:pt x="3135" y="2806"/>
                  </a:cubicBezTo>
                  <a:cubicBezTo>
                    <a:pt x="3135" y="2827"/>
                    <a:pt x="3115" y="2827"/>
                    <a:pt x="3094" y="2827"/>
                  </a:cubicBezTo>
                  <a:lnTo>
                    <a:pt x="3073" y="2847"/>
                  </a:lnTo>
                  <a:cubicBezTo>
                    <a:pt x="3073" y="2847"/>
                    <a:pt x="3053" y="2847"/>
                    <a:pt x="3033" y="2847"/>
                  </a:cubicBezTo>
                  <a:lnTo>
                    <a:pt x="3012" y="2847"/>
                  </a:lnTo>
                  <a:cubicBezTo>
                    <a:pt x="2991" y="2868"/>
                    <a:pt x="2991" y="2868"/>
                    <a:pt x="2991" y="2868"/>
                  </a:cubicBezTo>
                  <a:lnTo>
                    <a:pt x="2971" y="2888"/>
                  </a:lnTo>
                  <a:lnTo>
                    <a:pt x="2951" y="2888"/>
                  </a:lnTo>
                  <a:cubicBezTo>
                    <a:pt x="2930" y="2888"/>
                    <a:pt x="2930" y="2888"/>
                    <a:pt x="2930" y="2888"/>
                  </a:cubicBezTo>
                  <a:cubicBezTo>
                    <a:pt x="2909" y="2909"/>
                    <a:pt x="2909" y="2909"/>
                    <a:pt x="2909" y="2929"/>
                  </a:cubicBezTo>
                  <a:lnTo>
                    <a:pt x="2909" y="2950"/>
                  </a:lnTo>
                  <a:cubicBezTo>
                    <a:pt x="2909" y="2970"/>
                    <a:pt x="2889" y="2991"/>
                    <a:pt x="2889" y="2991"/>
                  </a:cubicBezTo>
                  <a:cubicBezTo>
                    <a:pt x="2889" y="3011"/>
                    <a:pt x="2889" y="3032"/>
                    <a:pt x="2889" y="3032"/>
                  </a:cubicBezTo>
                  <a:cubicBezTo>
                    <a:pt x="2889" y="3052"/>
                    <a:pt x="2889" y="3073"/>
                    <a:pt x="2889" y="3073"/>
                  </a:cubicBezTo>
                  <a:cubicBezTo>
                    <a:pt x="2889" y="3093"/>
                    <a:pt x="2889" y="3114"/>
                    <a:pt x="2889" y="3134"/>
                  </a:cubicBezTo>
                  <a:cubicBezTo>
                    <a:pt x="2889" y="3134"/>
                    <a:pt x="2889" y="3134"/>
                    <a:pt x="2889" y="3154"/>
                  </a:cubicBezTo>
                  <a:cubicBezTo>
                    <a:pt x="2869" y="3154"/>
                    <a:pt x="2869" y="3154"/>
                    <a:pt x="2869" y="3154"/>
                  </a:cubicBezTo>
                  <a:lnTo>
                    <a:pt x="2869" y="3154"/>
                  </a:lnTo>
                  <a:cubicBezTo>
                    <a:pt x="2849" y="3175"/>
                    <a:pt x="2849" y="3175"/>
                    <a:pt x="2849" y="3175"/>
                  </a:cubicBezTo>
                  <a:cubicBezTo>
                    <a:pt x="2849" y="3196"/>
                    <a:pt x="2828" y="3196"/>
                    <a:pt x="2807" y="3196"/>
                  </a:cubicBezTo>
                  <a:cubicBezTo>
                    <a:pt x="2807" y="3175"/>
                    <a:pt x="2807" y="3175"/>
                    <a:pt x="2787" y="3154"/>
                  </a:cubicBezTo>
                  <a:cubicBezTo>
                    <a:pt x="2787" y="3154"/>
                    <a:pt x="2767" y="3154"/>
                    <a:pt x="2767" y="3134"/>
                  </a:cubicBezTo>
                  <a:cubicBezTo>
                    <a:pt x="2767" y="3134"/>
                    <a:pt x="2746" y="3134"/>
                    <a:pt x="2725" y="3134"/>
                  </a:cubicBezTo>
                  <a:lnTo>
                    <a:pt x="2725" y="3134"/>
                  </a:lnTo>
                  <a:cubicBezTo>
                    <a:pt x="2705" y="3134"/>
                    <a:pt x="2705" y="3114"/>
                    <a:pt x="2705" y="3114"/>
                  </a:cubicBezTo>
                  <a:lnTo>
                    <a:pt x="2685" y="3114"/>
                  </a:lnTo>
                  <a:lnTo>
                    <a:pt x="2664" y="3114"/>
                  </a:lnTo>
                  <a:lnTo>
                    <a:pt x="2643" y="3114"/>
                  </a:lnTo>
                  <a:lnTo>
                    <a:pt x="2623" y="3114"/>
                  </a:lnTo>
                  <a:cubicBezTo>
                    <a:pt x="2623" y="3114"/>
                    <a:pt x="2623" y="3114"/>
                    <a:pt x="2603" y="3114"/>
                  </a:cubicBezTo>
                  <a:lnTo>
                    <a:pt x="2603" y="3093"/>
                  </a:lnTo>
                  <a:cubicBezTo>
                    <a:pt x="2582" y="3093"/>
                    <a:pt x="2582" y="3093"/>
                    <a:pt x="2561" y="3093"/>
                  </a:cubicBezTo>
                  <a:lnTo>
                    <a:pt x="2561" y="3114"/>
                  </a:lnTo>
                  <a:cubicBezTo>
                    <a:pt x="2541" y="3114"/>
                    <a:pt x="2541" y="3093"/>
                    <a:pt x="2541" y="3093"/>
                  </a:cubicBezTo>
                  <a:cubicBezTo>
                    <a:pt x="2521" y="3093"/>
                    <a:pt x="2521" y="3093"/>
                    <a:pt x="2500" y="3093"/>
                  </a:cubicBezTo>
                  <a:lnTo>
                    <a:pt x="2479" y="3093"/>
                  </a:lnTo>
                  <a:cubicBezTo>
                    <a:pt x="2459" y="3093"/>
                    <a:pt x="2459" y="3093"/>
                    <a:pt x="2459" y="3093"/>
                  </a:cubicBezTo>
                  <a:lnTo>
                    <a:pt x="2439" y="3093"/>
                  </a:lnTo>
                  <a:lnTo>
                    <a:pt x="2418" y="3093"/>
                  </a:lnTo>
                  <a:cubicBezTo>
                    <a:pt x="2397" y="3073"/>
                    <a:pt x="2397" y="3073"/>
                    <a:pt x="2397" y="3073"/>
                  </a:cubicBezTo>
                  <a:cubicBezTo>
                    <a:pt x="2397" y="3052"/>
                    <a:pt x="2377" y="3052"/>
                    <a:pt x="2377" y="3052"/>
                  </a:cubicBezTo>
                  <a:cubicBezTo>
                    <a:pt x="2357" y="3052"/>
                    <a:pt x="2336" y="3052"/>
                    <a:pt x="2336" y="3052"/>
                  </a:cubicBezTo>
                  <a:lnTo>
                    <a:pt x="2315" y="3052"/>
                  </a:lnTo>
                  <a:cubicBezTo>
                    <a:pt x="2295" y="3052"/>
                    <a:pt x="2295" y="3073"/>
                    <a:pt x="2275" y="3073"/>
                  </a:cubicBezTo>
                  <a:lnTo>
                    <a:pt x="2275" y="3052"/>
                  </a:lnTo>
                  <a:cubicBezTo>
                    <a:pt x="2254" y="3052"/>
                    <a:pt x="2254" y="3052"/>
                    <a:pt x="2233" y="3052"/>
                  </a:cubicBezTo>
                  <a:cubicBezTo>
                    <a:pt x="2233" y="3032"/>
                    <a:pt x="2213" y="3032"/>
                    <a:pt x="2213" y="3032"/>
                  </a:cubicBezTo>
                  <a:lnTo>
                    <a:pt x="2193" y="3011"/>
                  </a:lnTo>
                  <a:cubicBezTo>
                    <a:pt x="2193" y="2991"/>
                    <a:pt x="2172" y="3011"/>
                    <a:pt x="2172" y="2991"/>
                  </a:cubicBezTo>
                  <a:lnTo>
                    <a:pt x="2151" y="2991"/>
                  </a:lnTo>
                  <a:cubicBezTo>
                    <a:pt x="2131" y="2991"/>
                    <a:pt x="2131" y="2970"/>
                    <a:pt x="2131" y="2970"/>
                  </a:cubicBezTo>
                  <a:cubicBezTo>
                    <a:pt x="2131" y="2950"/>
                    <a:pt x="2111" y="2950"/>
                    <a:pt x="2111" y="2929"/>
                  </a:cubicBezTo>
                  <a:lnTo>
                    <a:pt x="2111" y="2888"/>
                  </a:lnTo>
                  <a:cubicBezTo>
                    <a:pt x="2111" y="2868"/>
                    <a:pt x="2111" y="2868"/>
                    <a:pt x="2111" y="2847"/>
                  </a:cubicBezTo>
                  <a:cubicBezTo>
                    <a:pt x="2111" y="2847"/>
                    <a:pt x="2090" y="2827"/>
                    <a:pt x="2090" y="2806"/>
                  </a:cubicBezTo>
                  <a:cubicBezTo>
                    <a:pt x="2090" y="2806"/>
                    <a:pt x="2090" y="2786"/>
                    <a:pt x="2090" y="2765"/>
                  </a:cubicBezTo>
                  <a:cubicBezTo>
                    <a:pt x="2090" y="2765"/>
                    <a:pt x="2070" y="2765"/>
                    <a:pt x="2070" y="2745"/>
                  </a:cubicBezTo>
                  <a:lnTo>
                    <a:pt x="2070" y="2745"/>
                  </a:lnTo>
                  <a:cubicBezTo>
                    <a:pt x="2070" y="2724"/>
                    <a:pt x="2049" y="2724"/>
                    <a:pt x="2049" y="2724"/>
                  </a:cubicBezTo>
                  <a:cubicBezTo>
                    <a:pt x="2049" y="2724"/>
                    <a:pt x="2029" y="2724"/>
                    <a:pt x="2008" y="2724"/>
                  </a:cubicBezTo>
                  <a:lnTo>
                    <a:pt x="1988" y="2724"/>
                  </a:lnTo>
                  <a:lnTo>
                    <a:pt x="1967" y="2724"/>
                  </a:lnTo>
                  <a:lnTo>
                    <a:pt x="1947" y="2724"/>
                  </a:lnTo>
                  <a:cubicBezTo>
                    <a:pt x="1947" y="2704"/>
                    <a:pt x="1926" y="2704"/>
                    <a:pt x="1926" y="2724"/>
                  </a:cubicBezTo>
                  <a:lnTo>
                    <a:pt x="1926" y="2724"/>
                  </a:lnTo>
                  <a:cubicBezTo>
                    <a:pt x="1947" y="2724"/>
                    <a:pt x="1947" y="2724"/>
                    <a:pt x="1947" y="2745"/>
                  </a:cubicBezTo>
                  <a:lnTo>
                    <a:pt x="1947" y="2745"/>
                  </a:lnTo>
                  <a:lnTo>
                    <a:pt x="1926" y="2745"/>
                  </a:lnTo>
                  <a:lnTo>
                    <a:pt x="1906" y="2765"/>
                  </a:lnTo>
                  <a:lnTo>
                    <a:pt x="1885" y="2765"/>
                  </a:lnTo>
                  <a:lnTo>
                    <a:pt x="1865" y="2765"/>
                  </a:lnTo>
                  <a:cubicBezTo>
                    <a:pt x="1865" y="2786"/>
                    <a:pt x="1865" y="2786"/>
                    <a:pt x="1844" y="2786"/>
                  </a:cubicBezTo>
                  <a:cubicBezTo>
                    <a:pt x="1844" y="2806"/>
                    <a:pt x="1844" y="2806"/>
                    <a:pt x="1844" y="2806"/>
                  </a:cubicBezTo>
                  <a:cubicBezTo>
                    <a:pt x="1824" y="2806"/>
                    <a:pt x="1824" y="2806"/>
                    <a:pt x="1824" y="2806"/>
                  </a:cubicBezTo>
                  <a:cubicBezTo>
                    <a:pt x="1803" y="2806"/>
                    <a:pt x="1803" y="2806"/>
                    <a:pt x="1803" y="2827"/>
                  </a:cubicBezTo>
                  <a:lnTo>
                    <a:pt x="1783" y="2827"/>
                  </a:lnTo>
                  <a:lnTo>
                    <a:pt x="1783" y="2827"/>
                  </a:lnTo>
                  <a:cubicBezTo>
                    <a:pt x="1762" y="2827"/>
                    <a:pt x="1762" y="2847"/>
                    <a:pt x="1762" y="2847"/>
                  </a:cubicBezTo>
                  <a:cubicBezTo>
                    <a:pt x="1762" y="2847"/>
                    <a:pt x="1742" y="2847"/>
                    <a:pt x="1742" y="2868"/>
                  </a:cubicBezTo>
                  <a:lnTo>
                    <a:pt x="1721" y="2868"/>
                  </a:lnTo>
                  <a:cubicBezTo>
                    <a:pt x="1721" y="2888"/>
                    <a:pt x="1721" y="2888"/>
                    <a:pt x="1700" y="2888"/>
                  </a:cubicBezTo>
                  <a:lnTo>
                    <a:pt x="1680" y="2868"/>
                  </a:lnTo>
                  <a:cubicBezTo>
                    <a:pt x="1680" y="2847"/>
                    <a:pt x="1660" y="2847"/>
                    <a:pt x="1660" y="2827"/>
                  </a:cubicBezTo>
                  <a:lnTo>
                    <a:pt x="1639" y="2827"/>
                  </a:lnTo>
                  <a:cubicBezTo>
                    <a:pt x="1639" y="2827"/>
                    <a:pt x="1619" y="2827"/>
                    <a:pt x="1598" y="2827"/>
                  </a:cubicBezTo>
                  <a:lnTo>
                    <a:pt x="1578" y="2827"/>
                  </a:lnTo>
                  <a:cubicBezTo>
                    <a:pt x="1557" y="2827"/>
                    <a:pt x="1557" y="2827"/>
                    <a:pt x="1537" y="2827"/>
                  </a:cubicBezTo>
                  <a:cubicBezTo>
                    <a:pt x="1537" y="2806"/>
                    <a:pt x="1516" y="2806"/>
                    <a:pt x="1516" y="2786"/>
                  </a:cubicBezTo>
                  <a:lnTo>
                    <a:pt x="1516" y="2786"/>
                  </a:lnTo>
                  <a:cubicBezTo>
                    <a:pt x="1516" y="2765"/>
                    <a:pt x="1496" y="2765"/>
                    <a:pt x="1496" y="2765"/>
                  </a:cubicBezTo>
                  <a:cubicBezTo>
                    <a:pt x="1475" y="2765"/>
                    <a:pt x="1475" y="2765"/>
                    <a:pt x="1455" y="2765"/>
                  </a:cubicBezTo>
                  <a:cubicBezTo>
                    <a:pt x="1455" y="2765"/>
                    <a:pt x="1455" y="2765"/>
                    <a:pt x="1434" y="2765"/>
                  </a:cubicBezTo>
                  <a:cubicBezTo>
                    <a:pt x="1434" y="2765"/>
                    <a:pt x="1434" y="2765"/>
                    <a:pt x="1414" y="2765"/>
                  </a:cubicBezTo>
                  <a:cubicBezTo>
                    <a:pt x="1414" y="2745"/>
                    <a:pt x="1414" y="2745"/>
                    <a:pt x="1414" y="2745"/>
                  </a:cubicBezTo>
                  <a:cubicBezTo>
                    <a:pt x="1393" y="2724"/>
                    <a:pt x="1393" y="2724"/>
                    <a:pt x="1373" y="2724"/>
                  </a:cubicBezTo>
                  <a:lnTo>
                    <a:pt x="1352" y="2704"/>
                  </a:lnTo>
                  <a:lnTo>
                    <a:pt x="1352" y="2704"/>
                  </a:lnTo>
                  <a:cubicBezTo>
                    <a:pt x="1352" y="2683"/>
                    <a:pt x="1352" y="2683"/>
                    <a:pt x="1352" y="2683"/>
                  </a:cubicBezTo>
                  <a:cubicBezTo>
                    <a:pt x="1352" y="2683"/>
                    <a:pt x="1352" y="2683"/>
                    <a:pt x="1352" y="2663"/>
                  </a:cubicBezTo>
                  <a:cubicBezTo>
                    <a:pt x="1373" y="2663"/>
                    <a:pt x="1373" y="2663"/>
                    <a:pt x="1373" y="2663"/>
                  </a:cubicBezTo>
                  <a:cubicBezTo>
                    <a:pt x="1352" y="2642"/>
                    <a:pt x="1332" y="2642"/>
                    <a:pt x="1332" y="2622"/>
                  </a:cubicBezTo>
                  <a:cubicBezTo>
                    <a:pt x="1312" y="2622"/>
                    <a:pt x="1312" y="2622"/>
                    <a:pt x="1291" y="2601"/>
                  </a:cubicBezTo>
                  <a:cubicBezTo>
                    <a:pt x="1291" y="2601"/>
                    <a:pt x="1270" y="2601"/>
                    <a:pt x="1270" y="2581"/>
                  </a:cubicBezTo>
                  <a:lnTo>
                    <a:pt x="1230" y="2581"/>
                  </a:lnTo>
                  <a:cubicBezTo>
                    <a:pt x="1209" y="2581"/>
                    <a:pt x="1209" y="2581"/>
                    <a:pt x="1188" y="2581"/>
                  </a:cubicBezTo>
                  <a:cubicBezTo>
                    <a:pt x="1188" y="2581"/>
                    <a:pt x="1168" y="2581"/>
                    <a:pt x="1168" y="2560"/>
                  </a:cubicBezTo>
                  <a:cubicBezTo>
                    <a:pt x="1168" y="2560"/>
                    <a:pt x="1148" y="2560"/>
                    <a:pt x="1148" y="2540"/>
                  </a:cubicBezTo>
                  <a:cubicBezTo>
                    <a:pt x="1148" y="2540"/>
                    <a:pt x="1148" y="2519"/>
                    <a:pt x="1148" y="2499"/>
                  </a:cubicBezTo>
                  <a:cubicBezTo>
                    <a:pt x="1127" y="2499"/>
                    <a:pt x="1148" y="2478"/>
                    <a:pt x="1148" y="2478"/>
                  </a:cubicBezTo>
                  <a:cubicBezTo>
                    <a:pt x="1148" y="2458"/>
                    <a:pt x="1127" y="2458"/>
                    <a:pt x="1106" y="2437"/>
                  </a:cubicBezTo>
                  <a:cubicBezTo>
                    <a:pt x="1106" y="2437"/>
                    <a:pt x="1106" y="2437"/>
                    <a:pt x="1106" y="2417"/>
                  </a:cubicBezTo>
                  <a:lnTo>
                    <a:pt x="1086" y="2397"/>
                  </a:lnTo>
                  <a:cubicBezTo>
                    <a:pt x="1086" y="2376"/>
                    <a:pt x="1066" y="2376"/>
                    <a:pt x="1066" y="2355"/>
                  </a:cubicBezTo>
                  <a:lnTo>
                    <a:pt x="1066" y="2335"/>
                  </a:lnTo>
                  <a:cubicBezTo>
                    <a:pt x="1066" y="2335"/>
                    <a:pt x="1086" y="2315"/>
                    <a:pt x="1066" y="2315"/>
                  </a:cubicBezTo>
                  <a:cubicBezTo>
                    <a:pt x="1066" y="2315"/>
                    <a:pt x="1066" y="2294"/>
                    <a:pt x="1045" y="2294"/>
                  </a:cubicBezTo>
                  <a:lnTo>
                    <a:pt x="1024" y="2294"/>
                  </a:lnTo>
                  <a:cubicBezTo>
                    <a:pt x="1024" y="2273"/>
                    <a:pt x="1024" y="2253"/>
                    <a:pt x="1024" y="2253"/>
                  </a:cubicBezTo>
                  <a:cubicBezTo>
                    <a:pt x="1024" y="2233"/>
                    <a:pt x="1024" y="2233"/>
                    <a:pt x="1024" y="2212"/>
                  </a:cubicBezTo>
                  <a:cubicBezTo>
                    <a:pt x="1004" y="2212"/>
                    <a:pt x="1004" y="2191"/>
                    <a:pt x="984" y="2191"/>
                  </a:cubicBezTo>
                  <a:cubicBezTo>
                    <a:pt x="984" y="2171"/>
                    <a:pt x="963" y="2171"/>
                    <a:pt x="963" y="2171"/>
                  </a:cubicBezTo>
                  <a:lnTo>
                    <a:pt x="963" y="2151"/>
                  </a:lnTo>
                  <a:cubicBezTo>
                    <a:pt x="963" y="2130"/>
                    <a:pt x="942" y="2130"/>
                    <a:pt x="942" y="2130"/>
                  </a:cubicBezTo>
                  <a:lnTo>
                    <a:pt x="942" y="2109"/>
                  </a:lnTo>
                  <a:lnTo>
                    <a:pt x="922" y="2109"/>
                  </a:lnTo>
                  <a:lnTo>
                    <a:pt x="902" y="2109"/>
                  </a:lnTo>
                  <a:lnTo>
                    <a:pt x="881" y="2109"/>
                  </a:lnTo>
                  <a:cubicBezTo>
                    <a:pt x="860" y="2109"/>
                    <a:pt x="840" y="2109"/>
                    <a:pt x="840" y="2109"/>
                  </a:cubicBezTo>
                  <a:lnTo>
                    <a:pt x="820" y="2109"/>
                  </a:lnTo>
                  <a:cubicBezTo>
                    <a:pt x="820" y="2109"/>
                    <a:pt x="799" y="2089"/>
                    <a:pt x="778" y="2089"/>
                  </a:cubicBezTo>
                  <a:cubicBezTo>
                    <a:pt x="778" y="2089"/>
                    <a:pt x="778" y="2089"/>
                    <a:pt x="758" y="2089"/>
                  </a:cubicBezTo>
                  <a:cubicBezTo>
                    <a:pt x="758" y="2089"/>
                    <a:pt x="738" y="2089"/>
                    <a:pt x="738" y="2109"/>
                  </a:cubicBezTo>
                  <a:lnTo>
                    <a:pt x="717" y="2109"/>
                  </a:lnTo>
                  <a:cubicBezTo>
                    <a:pt x="717" y="2109"/>
                    <a:pt x="696" y="2109"/>
                    <a:pt x="696" y="2130"/>
                  </a:cubicBezTo>
                  <a:cubicBezTo>
                    <a:pt x="696" y="2130"/>
                    <a:pt x="696" y="2130"/>
                    <a:pt x="696" y="2151"/>
                  </a:cubicBezTo>
                  <a:lnTo>
                    <a:pt x="676" y="2151"/>
                  </a:lnTo>
                  <a:lnTo>
                    <a:pt x="676" y="2151"/>
                  </a:lnTo>
                  <a:lnTo>
                    <a:pt x="676" y="2130"/>
                  </a:lnTo>
                  <a:lnTo>
                    <a:pt x="676" y="2109"/>
                  </a:lnTo>
                  <a:lnTo>
                    <a:pt x="656" y="2089"/>
                  </a:lnTo>
                  <a:cubicBezTo>
                    <a:pt x="656" y="2089"/>
                    <a:pt x="656" y="2069"/>
                    <a:pt x="656" y="2048"/>
                  </a:cubicBezTo>
                  <a:lnTo>
                    <a:pt x="635" y="2048"/>
                  </a:lnTo>
                  <a:lnTo>
                    <a:pt x="635" y="2027"/>
                  </a:lnTo>
                  <a:cubicBezTo>
                    <a:pt x="635" y="2027"/>
                    <a:pt x="635" y="2027"/>
                    <a:pt x="635" y="2007"/>
                  </a:cubicBezTo>
                  <a:cubicBezTo>
                    <a:pt x="635" y="2007"/>
                    <a:pt x="635" y="2007"/>
                    <a:pt x="614" y="1987"/>
                  </a:cubicBezTo>
                  <a:lnTo>
                    <a:pt x="614" y="1987"/>
                  </a:lnTo>
                  <a:cubicBezTo>
                    <a:pt x="594" y="1966"/>
                    <a:pt x="594" y="1966"/>
                    <a:pt x="594" y="1966"/>
                  </a:cubicBezTo>
                  <a:cubicBezTo>
                    <a:pt x="594" y="1945"/>
                    <a:pt x="594" y="1945"/>
                    <a:pt x="594" y="1945"/>
                  </a:cubicBezTo>
                  <a:cubicBezTo>
                    <a:pt x="574" y="1925"/>
                    <a:pt x="574" y="1925"/>
                    <a:pt x="574" y="1905"/>
                  </a:cubicBezTo>
                  <a:cubicBezTo>
                    <a:pt x="574" y="1905"/>
                    <a:pt x="554" y="1905"/>
                    <a:pt x="554" y="1884"/>
                  </a:cubicBezTo>
                  <a:lnTo>
                    <a:pt x="554" y="1843"/>
                  </a:lnTo>
                  <a:cubicBezTo>
                    <a:pt x="554" y="1823"/>
                    <a:pt x="554" y="1802"/>
                    <a:pt x="554" y="1802"/>
                  </a:cubicBezTo>
                  <a:cubicBezTo>
                    <a:pt x="554" y="1781"/>
                    <a:pt x="574" y="1781"/>
                    <a:pt x="574" y="1761"/>
                  </a:cubicBezTo>
                  <a:cubicBezTo>
                    <a:pt x="574" y="1761"/>
                    <a:pt x="574" y="1741"/>
                    <a:pt x="574" y="1721"/>
                  </a:cubicBezTo>
                  <a:cubicBezTo>
                    <a:pt x="554" y="1721"/>
                    <a:pt x="554" y="1700"/>
                    <a:pt x="554" y="1700"/>
                  </a:cubicBezTo>
                  <a:lnTo>
                    <a:pt x="533" y="1679"/>
                  </a:lnTo>
                  <a:lnTo>
                    <a:pt x="512" y="1659"/>
                  </a:lnTo>
                  <a:cubicBezTo>
                    <a:pt x="512" y="1639"/>
                    <a:pt x="512" y="1618"/>
                    <a:pt x="512" y="1618"/>
                  </a:cubicBezTo>
                  <a:cubicBezTo>
                    <a:pt x="512" y="1597"/>
                    <a:pt x="492" y="1597"/>
                    <a:pt x="492" y="1597"/>
                  </a:cubicBezTo>
                  <a:lnTo>
                    <a:pt x="471" y="1577"/>
                  </a:lnTo>
                  <a:cubicBezTo>
                    <a:pt x="471" y="1577"/>
                    <a:pt x="451" y="1577"/>
                    <a:pt x="451" y="1557"/>
                  </a:cubicBezTo>
                  <a:cubicBezTo>
                    <a:pt x="430" y="1557"/>
                    <a:pt x="410" y="1536"/>
                    <a:pt x="410" y="1536"/>
                  </a:cubicBezTo>
                  <a:cubicBezTo>
                    <a:pt x="410" y="1515"/>
                    <a:pt x="390" y="1495"/>
                    <a:pt x="390" y="1495"/>
                  </a:cubicBezTo>
                  <a:lnTo>
                    <a:pt x="369" y="1475"/>
                  </a:lnTo>
                  <a:lnTo>
                    <a:pt x="348" y="1475"/>
                  </a:lnTo>
                  <a:cubicBezTo>
                    <a:pt x="328" y="1475"/>
                    <a:pt x="308" y="1475"/>
                    <a:pt x="308" y="1475"/>
                  </a:cubicBezTo>
                  <a:cubicBezTo>
                    <a:pt x="308" y="1454"/>
                    <a:pt x="308" y="1433"/>
                    <a:pt x="308" y="1433"/>
                  </a:cubicBezTo>
                  <a:cubicBezTo>
                    <a:pt x="287" y="1413"/>
                    <a:pt x="287" y="1393"/>
                    <a:pt x="287" y="1393"/>
                  </a:cubicBezTo>
                  <a:cubicBezTo>
                    <a:pt x="287" y="1372"/>
                    <a:pt x="266" y="1351"/>
                    <a:pt x="266" y="1351"/>
                  </a:cubicBezTo>
                  <a:cubicBezTo>
                    <a:pt x="266" y="1331"/>
                    <a:pt x="246" y="1331"/>
                    <a:pt x="246" y="1311"/>
                  </a:cubicBezTo>
                  <a:cubicBezTo>
                    <a:pt x="226" y="1311"/>
                    <a:pt x="226" y="1290"/>
                    <a:pt x="226" y="1290"/>
                  </a:cubicBezTo>
                  <a:cubicBezTo>
                    <a:pt x="205" y="1269"/>
                    <a:pt x="205" y="1249"/>
                    <a:pt x="205" y="1249"/>
                  </a:cubicBezTo>
                  <a:cubicBezTo>
                    <a:pt x="205" y="1229"/>
                    <a:pt x="205" y="1229"/>
                    <a:pt x="205" y="1208"/>
                  </a:cubicBezTo>
                  <a:cubicBezTo>
                    <a:pt x="226" y="1208"/>
                    <a:pt x="226" y="1187"/>
                    <a:pt x="226" y="1167"/>
                  </a:cubicBezTo>
                  <a:cubicBezTo>
                    <a:pt x="226" y="1167"/>
                    <a:pt x="226" y="1147"/>
                    <a:pt x="226" y="1126"/>
                  </a:cubicBezTo>
                  <a:lnTo>
                    <a:pt x="226" y="1105"/>
                  </a:lnTo>
                  <a:lnTo>
                    <a:pt x="226" y="1085"/>
                  </a:lnTo>
                  <a:lnTo>
                    <a:pt x="246" y="1065"/>
                  </a:lnTo>
                  <a:cubicBezTo>
                    <a:pt x="246" y="1065"/>
                    <a:pt x="246" y="1044"/>
                    <a:pt x="266" y="1024"/>
                  </a:cubicBezTo>
                  <a:lnTo>
                    <a:pt x="266" y="1003"/>
                  </a:lnTo>
                  <a:lnTo>
                    <a:pt x="266" y="983"/>
                  </a:lnTo>
                  <a:cubicBezTo>
                    <a:pt x="266" y="962"/>
                    <a:pt x="287" y="962"/>
                    <a:pt x="287" y="942"/>
                  </a:cubicBezTo>
                  <a:cubicBezTo>
                    <a:pt x="287" y="942"/>
                    <a:pt x="266" y="921"/>
                    <a:pt x="266" y="901"/>
                  </a:cubicBezTo>
                  <a:cubicBezTo>
                    <a:pt x="287" y="901"/>
                    <a:pt x="287" y="880"/>
                    <a:pt x="287" y="880"/>
                  </a:cubicBezTo>
                  <a:lnTo>
                    <a:pt x="308" y="880"/>
                  </a:lnTo>
                  <a:cubicBezTo>
                    <a:pt x="328" y="880"/>
                    <a:pt x="328" y="860"/>
                    <a:pt x="328" y="860"/>
                  </a:cubicBezTo>
                  <a:lnTo>
                    <a:pt x="308" y="839"/>
                  </a:lnTo>
                  <a:cubicBezTo>
                    <a:pt x="287" y="839"/>
                    <a:pt x="287" y="839"/>
                    <a:pt x="266" y="839"/>
                  </a:cubicBezTo>
                  <a:lnTo>
                    <a:pt x="266" y="839"/>
                  </a:lnTo>
                  <a:cubicBezTo>
                    <a:pt x="246" y="860"/>
                    <a:pt x="226" y="839"/>
                    <a:pt x="226" y="839"/>
                  </a:cubicBezTo>
                  <a:cubicBezTo>
                    <a:pt x="205" y="839"/>
                    <a:pt x="205" y="819"/>
                    <a:pt x="205" y="819"/>
                  </a:cubicBezTo>
                  <a:cubicBezTo>
                    <a:pt x="184" y="798"/>
                    <a:pt x="184" y="778"/>
                    <a:pt x="184" y="778"/>
                  </a:cubicBezTo>
                  <a:cubicBezTo>
                    <a:pt x="164" y="757"/>
                    <a:pt x="144" y="757"/>
                    <a:pt x="144" y="757"/>
                  </a:cubicBezTo>
                  <a:cubicBezTo>
                    <a:pt x="144" y="757"/>
                    <a:pt x="123" y="757"/>
                    <a:pt x="102" y="737"/>
                  </a:cubicBezTo>
                  <a:cubicBezTo>
                    <a:pt x="102" y="737"/>
                    <a:pt x="102" y="716"/>
                    <a:pt x="102" y="696"/>
                  </a:cubicBezTo>
                  <a:cubicBezTo>
                    <a:pt x="102" y="675"/>
                    <a:pt x="102" y="655"/>
                    <a:pt x="82" y="655"/>
                  </a:cubicBezTo>
                  <a:cubicBezTo>
                    <a:pt x="82" y="634"/>
                    <a:pt x="82" y="614"/>
                    <a:pt x="82" y="614"/>
                  </a:cubicBezTo>
                  <a:cubicBezTo>
                    <a:pt x="82" y="593"/>
                    <a:pt x="82" y="573"/>
                    <a:pt x="82" y="573"/>
                  </a:cubicBezTo>
                  <a:cubicBezTo>
                    <a:pt x="82" y="552"/>
                    <a:pt x="82" y="532"/>
                    <a:pt x="82" y="532"/>
                  </a:cubicBezTo>
                  <a:lnTo>
                    <a:pt x="62" y="511"/>
                  </a:lnTo>
                  <a:lnTo>
                    <a:pt x="62" y="491"/>
                  </a:lnTo>
                  <a:lnTo>
                    <a:pt x="62" y="470"/>
                  </a:lnTo>
                  <a:cubicBezTo>
                    <a:pt x="62" y="450"/>
                    <a:pt x="41" y="450"/>
                    <a:pt x="41" y="450"/>
                  </a:cubicBezTo>
                  <a:cubicBezTo>
                    <a:pt x="41" y="429"/>
                    <a:pt x="20" y="429"/>
                    <a:pt x="20" y="429"/>
                  </a:cubicBezTo>
                  <a:cubicBezTo>
                    <a:pt x="20" y="409"/>
                    <a:pt x="0" y="409"/>
                    <a:pt x="0" y="388"/>
                  </a:cubicBezTo>
                  <a:cubicBezTo>
                    <a:pt x="0" y="388"/>
                    <a:pt x="0" y="388"/>
                    <a:pt x="0" y="368"/>
                  </a:cubicBezTo>
                  <a:cubicBezTo>
                    <a:pt x="20" y="368"/>
                    <a:pt x="41" y="349"/>
                    <a:pt x="41" y="349"/>
                  </a:cubicBezTo>
                  <a:cubicBezTo>
                    <a:pt x="41" y="349"/>
                    <a:pt x="41" y="328"/>
                    <a:pt x="41" y="307"/>
                  </a:cubicBezTo>
                  <a:cubicBezTo>
                    <a:pt x="41" y="287"/>
                    <a:pt x="20" y="267"/>
                    <a:pt x="20" y="246"/>
                  </a:cubicBezTo>
                  <a:cubicBezTo>
                    <a:pt x="20" y="246"/>
                    <a:pt x="20" y="225"/>
                    <a:pt x="20" y="205"/>
                  </a:cubicBezTo>
                  <a:cubicBezTo>
                    <a:pt x="0" y="205"/>
                    <a:pt x="20" y="185"/>
                    <a:pt x="20" y="164"/>
                  </a:cubicBezTo>
                  <a:cubicBezTo>
                    <a:pt x="20" y="164"/>
                    <a:pt x="0" y="143"/>
                    <a:pt x="0" y="123"/>
                  </a:cubicBezTo>
                  <a:cubicBezTo>
                    <a:pt x="0" y="103"/>
                    <a:pt x="0" y="82"/>
                    <a:pt x="0" y="82"/>
                  </a:cubicBezTo>
                  <a:lnTo>
                    <a:pt x="0" y="61"/>
                  </a:lnTo>
                  <a:cubicBezTo>
                    <a:pt x="0" y="41"/>
                    <a:pt x="20" y="41"/>
                    <a:pt x="20" y="41"/>
                  </a:cubicBezTo>
                  <a:cubicBezTo>
                    <a:pt x="20" y="21"/>
                    <a:pt x="41" y="21"/>
                    <a:pt x="41" y="21"/>
                  </a:cubicBezTo>
                  <a:cubicBezTo>
                    <a:pt x="62" y="21"/>
                    <a:pt x="62" y="21"/>
                    <a:pt x="62" y="0"/>
                  </a:cubicBezTo>
                  <a:cubicBezTo>
                    <a:pt x="82" y="0"/>
                    <a:pt x="82" y="0"/>
                    <a:pt x="82" y="0"/>
                  </a:cubicBezTo>
                  <a:lnTo>
                    <a:pt x="82" y="21"/>
                  </a:lnTo>
                  <a:cubicBezTo>
                    <a:pt x="102" y="41"/>
                    <a:pt x="123" y="61"/>
                    <a:pt x="123" y="61"/>
                  </a:cubicBezTo>
                  <a:cubicBezTo>
                    <a:pt x="144" y="61"/>
                    <a:pt x="144" y="61"/>
                    <a:pt x="164" y="61"/>
                  </a:cubicBezTo>
                  <a:cubicBezTo>
                    <a:pt x="164" y="82"/>
                    <a:pt x="184" y="82"/>
                    <a:pt x="184" y="82"/>
                  </a:cubicBezTo>
                  <a:cubicBezTo>
                    <a:pt x="184" y="103"/>
                    <a:pt x="205" y="103"/>
                    <a:pt x="226" y="103"/>
                  </a:cubicBezTo>
                  <a:cubicBezTo>
                    <a:pt x="226" y="103"/>
                    <a:pt x="246" y="103"/>
                    <a:pt x="266" y="103"/>
                  </a:cubicBezTo>
                  <a:cubicBezTo>
                    <a:pt x="266" y="103"/>
                    <a:pt x="287" y="123"/>
                    <a:pt x="287" y="143"/>
                  </a:cubicBezTo>
                  <a:cubicBezTo>
                    <a:pt x="287" y="143"/>
                    <a:pt x="287" y="164"/>
                    <a:pt x="308" y="164"/>
                  </a:cubicBezTo>
                  <a:lnTo>
                    <a:pt x="328" y="164"/>
                  </a:lnTo>
                  <a:cubicBezTo>
                    <a:pt x="328" y="143"/>
                    <a:pt x="328" y="143"/>
                    <a:pt x="348" y="143"/>
                  </a:cubicBezTo>
                  <a:lnTo>
                    <a:pt x="348" y="123"/>
                  </a:lnTo>
                </a:path>
              </a:pathLst>
            </a:custGeom>
            <a:solidFill>
              <a:srgbClr val="C78322"/>
            </a:solid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279" name="Freeform 54"/>
            <p:cNvSpPr>
              <a:spLocks noChangeArrowheads="1"/>
            </p:cNvSpPr>
            <p:nvPr/>
          </p:nvSpPr>
          <p:spPr bwMode="auto">
            <a:xfrm>
              <a:off x="825500" y="5408613"/>
              <a:ext cx="258763" cy="325437"/>
            </a:xfrm>
            <a:custGeom>
              <a:avLst/>
              <a:gdLst>
                <a:gd name="T0" fmla="*/ 718 w 719"/>
                <a:gd name="T1" fmla="*/ 184 h 903"/>
                <a:gd name="T2" fmla="*/ 718 w 719"/>
                <a:gd name="T3" fmla="*/ 205 h 903"/>
                <a:gd name="T4" fmla="*/ 636 w 719"/>
                <a:gd name="T5" fmla="*/ 266 h 903"/>
                <a:gd name="T6" fmla="*/ 410 w 719"/>
                <a:gd name="T7" fmla="*/ 348 h 903"/>
                <a:gd name="T8" fmla="*/ 452 w 719"/>
                <a:gd name="T9" fmla="*/ 635 h 903"/>
                <a:gd name="T10" fmla="*/ 431 w 719"/>
                <a:gd name="T11" fmla="*/ 696 h 903"/>
                <a:gd name="T12" fmla="*/ 370 w 719"/>
                <a:gd name="T13" fmla="*/ 717 h 903"/>
                <a:gd name="T14" fmla="*/ 328 w 719"/>
                <a:gd name="T15" fmla="*/ 738 h 903"/>
                <a:gd name="T16" fmla="*/ 246 w 719"/>
                <a:gd name="T17" fmla="*/ 758 h 903"/>
                <a:gd name="T18" fmla="*/ 185 w 719"/>
                <a:gd name="T19" fmla="*/ 799 h 903"/>
                <a:gd name="T20" fmla="*/ 144 w 719"/>
                <a:gd name="T21" fmla="*/ 860 h 903"/>
                <a:gd name="T22" fmla="*/ 21 w 719"/>
                <a:gd name="T23" fmla="*/ 902 h 903"/>
                <a:gd name="T24" fmla="*/ 0 w 719"/>
                <a:gd name="T25" fmla="*/ 881 h 903"/>
                <a:gd name="T26" fmla="*/ 0 w 719"/>
                <a:gd name="T27" fmla="*/ 860 h 903"/>
                <a:gd name="T28" fmla="*/ 42 w 719"/>
                <a:gd name="T29" fmla="*/ 820 h 903"/>
                <a:gd name="T30" fmla="*/ 42 w 719"/>
                <a:gd name="T31" fmla="*/ 778 h 903"/>
                <a:gd name="T32" fmla="*/ 42 w 719"/>
                <a:gd name="T33" fmla="*/ 717 h 903"/>
                <a:gd name="T34" fmla="*/ 42 w 719"/>
                <a:gd name="T35" fmla="*/ 676 h 903"/>
                <a:gd name="T36" fmla="*/ 42 w 719"/>
                <a:gd name="T37" fmla="*/ 656 h 903"/>
                <a:gd name="T38" fmla="*/ 62 w 719"/>
                <a:gd name="T39" fmla="*/ 594 h 903"/>
                <a:gd name="T40" fmla="*/ 82 w 719"/>
                <a:gd name="T41" fmla="*/ 574 h 903"/>
                <a:gd name="T42" fmla="*/ 103 w 719"/>
                <a:gd name="T43" fmla="*/ 532 h 903"/>
                <a:gd name="T44" fmla="*/ 103 w 719"/>
                <a:gd name="T45" fmla="*/ 471 h 903"/>
                <a:gd name="T46" fmla="*/ 103 w 719"/>
                <a:gd name="T47" fmla="*/ 430 h 903"/>
                <a:gd name="T48" fmla="*/ 124 w 719"/>
                <a:gd name="T49" fmla="*/ 328 h 903"/>
                <a:gd name="T50" fmla="*/ 124 w 719"/>
                <a:gd name="T51" fmla="*/ 266 h 903"/>
                <a:gd name="T52" fmla="*/ 124 w 719"/>
                <a:gd name="T53" fmla="*/ 184 h 903"/>
                <a:gd name="T54" fmla="*/ 124 w 719"/>
                <a:gd name="T55" fmla="*/ 123 h 903"/>
                <a:gd name="T56" fmla="*/ 185 w 719"/>
                <a:gd name="T57" fmla="*/ 123 h 903"/>
                <a:gd name="T58" fmla="*/ 246 w 719"/>
                <a:gd name="T59" fmla="*/ 164 h 903"/>
                <a:gd name="T60" fmla="*/ 328 w 719"/>
                <a:gd name="T61" fmla="*/ 226 h 903"/>
                <a:gd name="T62" fmla="*/ 656 w 719"/>
                <a:gd name="T63" fmla="*/ 0 h 903"/>
                <a:gd name="T64" fmla="*/ 697 w 719"/>
                <a:gd name="T65" fmla="*/ 82 h 903"/>
                <a:gd name="T66" fmla="*/ 718 w 719"/>
                <a:gd name="T67" fmla="*/ 184 h 9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19" h="903">
                  <a:moveTo>
                    <a:pt x="718" y="184"/>
                  </a:moveTo>
                  <a:lnTo>
                    <a:pt x="718" y="184"/>
                  </a:lnTo>
                  <a:lnTo>
                    <a:pt x="718" y="184"/>
                  </a:lnTo>
                  <a:cubicBezTo>
                    <a:pt x="718" y="184"/>
                    <a:pt x="718" y="184"/>
                    <a:pt x="718" y="205"/>
                  </a:cubicBezTo>
                  <a:cubicBezTo>
                    <a:pt x="697" y="205"/>
                    <a:pt x="697" y="246"/>
                    <a:pt x="697" y="246"/>
                  </a:cubicBezTo>
                  <a:cubicBezTo>
                    <a:pt x="677" y="266"/>
                    <a:pt x="656" y="266"/>
                    <a:pt x="636" y="266"/>
                  </a:cubicBezTo>
                  <a:cubicBezTo>
                    <a:pt x="615" y="287"/>
                    <a:pt x="574" y="287"/>
                    <a:pt x="574" y="308"/>
                  </a:cubicBezTo>
                  <a:cubicBezTo>
                    <a:pt x="534" y="308"/>
                    <a:pt x="452" y="328"/>
                    <a:pt x="410" y="348"/>
                  </a:cubicBezTo>
                  <a:cubicBezTo>
                    <a:pt x="390" y="368"/>
                    <a:pt x="328" y="389"/>
                    <a:pt x="328" y="389"/>
                  </a:cubicBezTo>
                  <a:cubicBezTo>
                    <a:pt x="452" y="635"/>
                    <a:pt x="452" y="635"/>
                    <a:pt x="452" y="635"/>
                  </a:cubicBezTo>
                  <a:cubicBezTo>
                    <a:pt x="452" y="676"/>
                    <a:pt x="452" y="676"/>
                    <a:pt x="452" y="676"/>
                  </a:cubicBezTo>
                  <a:cubicBezTo>
                    <a:pt x="431" y="696"/>
                    <a:pt x="431" y="696"/>
                    <a:pt x="431" y="696"/>
                  </a:cubicBezTo>
                  <a:cubicBezTo>
                    <a:pt x="390" y="696"/>
                    <a:pt x="390" y="696"/>
                    <a:pt x="390" y="696"/>
                  </a:cubicBezTo>
                  <a:cubicBezTo>
                    <a:pt x="370" y="717"/>
                    <a:pt x="370" y="717"/>
                    <a:pt x="370" y="717"/>
                  </a:cubicBezTo>
                  <a:cubicBezTo>
                    <a:pt x="349" y="738"/>
                    <a:pt x="349" y="738"/>
                    <a:pt x="349" y="738"/>
                  </a:cubicBezTo>
                  <a:cubicBezTo>
                    <a:pt x="328" y="738"/>
                    <a:pt x="328" y="738"/>
                    <a:pt x="328" y="738"/>
                  </a:cubicBezTo>
                  <a:cubicBezTo>
                    <a:pt x="288" y="738"/>
                    <a:pt x="288" y="738"/>
                    <a:pt x="288" y="738"/>
                  </a:cubicBezTo>
                  <a:cubicBezTo>
                    <a:pt x="246" y="758"/>
                    <a:pt x="246" y="758"/>
                    <a:pt x="246" y="758"/>
                  </a:cubicBezTo>
                  <a:cubicBezTo>
                    <a:pt x="206" y="778"/>
                    <a:pt x="206" y="778"/>
                    <a:pt x="206" y="778"/>
                  </a:cubicBezTo>
                  <a:cubicBezTo>
                    <a:pt x="185" y="799"/>
                    <a:pt x="185" y="799"/>
                    <a:pt x="185" y="799"/>
                  </a:cubicBezTo>
                  <a:cubicBezTo>
                    <a:pt x="164" y="840"/>
                    <a:pt x="164" y="840"/>
                    <a:pt x="164" y="840"/>
                  </a:cubicBezTo>
                  <a:cubicBezTo>
                    <a:pt x="144" y="860"/>
                    <a:pt x="144" y="860"/>
                    <a:pt x="144" y="860"/>
                  </a:cubicBezTo>
                  <a:cubicBezTo>
                    <a:pt x="103" y="902"/>
                    <a:pt x="103" y="902"/>
                    <a:pt x="103" y="902"/>
                  </a:cubicBezTo>
                  <a:cubicBezTo>
                    <a:pt x="21" y="902"/>
                    <a:pt x="21" y="902"/>
                    <a:pt x="21" y="902"/>
                  </a:cubicBezTo>
                  <a:cubicBezTo>
                    <a:pt x="0" y="881"/>
                    <a:pt x="0" y="881"/>
                    <a:pt x="0" y="881"/>
                  </a:cubicBezTo>
                  <a:lnTo>
                    <a:pt x="0" y="881"/>
                  </a:lnTo>
                  <a:cubicBezTo>
                    <a:pt x="0" y="881"/>
                    <a:pt x="0" y="881"/>
                    <a:pt x="0" y="860"/>
                  </a:cubicBezTo>
                  <a:lnTo>
                    <a:pt x="0" y="860"/>
                  </a:lnTo>
                  <a:cubicBezTo>
                    <a:pt x="0" y="860"/>
                    <a:pt x="0" y="840"/>
                    <a:pt x="21" y="840"/>
                  </a:cubicBezTo>
                  <a:cubicBezTo>
                    <a:pt x="21" y="840"/>
                    <a:pt x="21" y="840"/>
                    <a:pt x="42" y="820"/>
                  </a:cubicBezTo>
                  <a:lnTo>
                    <a:pt x="42" y="799"/>
                  </a:lnTo>
                  <a:lnTo>
                    <a:pt x="42" y="778"/>
                  </a:lnTo>
                  <a:cubicBezTo>
                    <a:pt x="42" y="758"/>
                    <a:pt x="42" y="758"/>
                    <a:pt x="42" y="738"/>
                  </a:cubicBezTo>
                  <a:lnTo>
                    <a:pt x="42" y="717"/>
                  </a:lnTo>
                  <a:lnTo>
                    <a:pt x="42" y="696"/>
                  </a:lnTo>
                  <a:cubicBezTo>
                    <a:pt x="42" y="696"/>
                    <a:pt x="21" y="676"/>
                    <a:pt x="42" y="676"/>
                  </a:cubicBezTo>
                  <a:lnTo>
                    <a:pt x="42" y="656"/>
                  </a:lnTo>
                  <a:lnTo>
                    <a:pt x="42" y="656"/>
                  </a:lnTo>
                  <a:cubicBezTo>
                    <a:pt x="62" y="635"/>
                    <a:pt x="62" y="635"/>
                    <a:pt x="62" y="635"/>
                  </a:cubicBezTo>
                  <a:cubicBezTo>
                    <a:pt x="62" y="614"/>
                    <a:pt x="62" y="614"/>
                    <a:pt x="62" y="594"/>
                  </a:cubicBezTo>
                  <a:lnTo>
                    <a:pt x="82" y="594"/>
                  </a:lnTo>
                  <a:lnTo>
                    <a:pt x="82" y="574"/>
                  </a:lnTo>
                  <a:lnTo>
                    <a:pt x="103" y="553"/>
                  </a:lnTo>
                  <a:lnTo>
                    <a:pt x="103" y="532"/>
                  </a:lnTo>
                  <a:cubicBezTo>
                    <a:pt x="103" y="512"/>
                    <a:pt x="103" y="512"/>
                    <a:pt x="103" y="492"/>
                  </a:cubicBezTo>
                  <a:lnTo>
                    <a:pt x="103" y="471"/>
                  </a:lnTo>
                  <a:lnTo>
                    <a:pt x="103" y="471"/>
                  </a:lnTo>
                  <a:cubicBezTo>
                    <a:pt x="103" y="450"/>
                    <a:pt x="103" y="430"/>
                    <a:pt x="103" y="430"/>
                  </a:cubicBezTo>
                  <a:cubicBezTo>
                    <a:pt x="103" y="410"/>
                    <a:pt x="124" y="389"/>
                    <a:pt x="124" y="389"/>
                  </a:cubicBezTo>
                  <a:cubicBezTo>
                    <a:pt x="124" y="368"/>
                    <a:pt x="124" y="348"/>
                    <a:pt x="124" y="328"/>
                  </a:cubicBezTo>
                  <a:lnTo>
                    <a:pt x="103" y="287"/>
                  </a:lnTo>
                  <a:cubicBezTo>
                    <a:pt x="103" y="266"/>
                    <a:pt x="124" y="266"/>
                    <a:pt x="124" y="266"/>
                  </a:cubicBezTo>
                  <a:cubicBezTo>
                    <a:pt x="124" y="246"/>
                    <a:pt x="124" y="246"/>
                    <a:pt x="124" y="246"/>
                  </a:cubicBezTo>
                  <a:cubicBezTo>
                    <a:pt x="124" y="226"/>
                    <a:pt x="124" y="184"/>
                    <a:pt x="124" y="184"/>
                  </a:cubicBezTo>
                  <a:cubicBezTo>
                    <a:pt x="124" y="164"/>
                    <a:pt x="124" y="144"/>
                    <a:pt x="124" y="123"/>
                  </a:cubicBezTo>
                  <a:lnTo>
                    <a:pt x="124" y="123"/>
                  </a:lnTo>
                  <a:lnTo>
                    <a:pt x="144" y="123"/>
                  </a:lnTo>
                  <a:cubicBezTo>
                    <a:pt x="144" y="123"/>
                    <a:pt x="164" y="123"/>
                    <a:pt x="185" y="123"/>
                  </a:cubicBezTo>
                  <a:cubicBezTo>
                    <a:pt x="185" y="123"/>
                    <a:pt x="206" y="123"/>
                    <a:pt x="206" y="144"/>
                  </a:cubicBezTo>
                  <a:cubicBezTo>
                    <a:pt x="226" y="144"/>
                    <a:pt x="226" y="164"/>
                    <a:pt x="246" y="164"/>
                  </a:cubicBezTo>
                  <a:cubicBezTo>
                    <a:pt x="246" y="184"/>
                    <a:pt x="267" y="205"/>
                    <a:pt x="288" y="205"/>
                  </a:cubicBezTo>
                  <a:cubicBezTo>
                    <a:pt x="288" y="226"/>
                    <a:pt x="308" y="226"/>
                    <a:pt x="328" y="226"/>
                  </a:cubicBezTo>
                  <a:lnTo>
                    <a:pt x="370" y="205"/>
                  </a:lnTo>
                  <a:cubicBezTo>
                    <a:pt x="656" y="0"/>
                    <a:pt x="656" y="0"/>
                    <a:pt x="656" y="0"/>
                  </a:cubicBezTo>
                  <a:cubicBezTo>
                    <a:pt x="656" y="0"/>
                    <a:pt x="677" y="20"/>
                    <a:pt x="677" y="41"/>
                  </a:cubicBezTo>
                  <a:cubicBezTo>
                    <a:pt x="677" y="41"/>
                    <a:pt x="677" y="62"/>
                    <a:pt x="697" y="82"/>
                  </a:cubicBezTo>
                  <a:cubicBezTo>
                    <a:pt x="697" y="82"/>
                    <a:pt x="697" y="102"/>
                    <a:pt x="697" y="123"/>
                  </a:cubicBezTo>
                  <a:cubicBezTo>
                    <a:pt x="697" y="123"/>
                    <a:pt x="718" y="164"/>
                    <a:pt x="718" y="184"/>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280" name="Freeform 55"/>
            <p:cNvSpPr>
              <a:spLocks noChangeArrowheads="1"/>
            </p:cNvSpPr>
            <p:nvPr/>
          </p:nvSpPr>
          <p:spPr bwMode="auto">
            <a:xfrm>
              <a:off x="869950" y="5091113"/>
              <a:ext cx="420688" cy="398462"/>
            </a:xfrm>
            <a:custGeom>
              <a:avLst/>
              <a:gdLst>
                <a:gd name="T0" fmla="*/ 1127 w 1169"/>
                <a:gd name="T1" fmla="*/ 0 h 1108"/>
                <a:gd name="T2" fmla="*/ 1127 w 1169"/>
                <a:gd name="T3" fmla="*/ 20 h 1108"/>
                <a:gd name="T4" fmla="*/ 1086 w 1169"/>
                <a:gd name="T5" fmla="*/ 102 h 1108"/>
                <a:gd name="T6" fmla="*/ 1004 w 1169"/>
                <a:gd name="T7" fmla="*/ 123 h 1108"/>
                <a:gd name="T8" fmla="*/ 942 w 1169"/>
                <a:gd name="T9" fmla="*/ 143 h 1108"/>
                <a:gd name="T10" fmla="*/ 901 w 1169"/>
                <a:gd name="T11" fmla="*/ 205 h 1108"/>
                <a:gd name="T12" fmla="*/ 922 w 1169"/>
                <a:gd name="T13" fmla="*/ 369 h 1108"/>
                <a:gd name="T14" fmla="*/ 901 w 1169"/>
                <a:gd name="T15" fmla="*/ 573 h 1108"/>
                <a:gd name="T16" fmla="*/ 532 w 1169"/>
                <a:gd name="T17" fmla="*/ 881 h 1108"/>
                <a:gd name="T18" fmla="*/ 204 w 1169"/>
                <a:gd name="T19" fmla="*/ 1107 h 1108"/>
                <a:gd name="T20" fmla="*/ 122 w 1169"/>
                <a:gd name="T21" fmla="*/ 1045 h 1108"/>
                <a:gd name="T22" fmla="*/ 61 w 1169"/>
                <a:gd name="T23" fmla="*/ 1004 h 1108"/>
                <a:gd name="T24" fmla="*/ 0 w 1169"/>
                <a:gd name="T25" fmla="*/ 1004 h 1108"/>
                <a:gd name="T26" fmla="*/ 0 w 1169"/>
                <a:gd name="T27" fmla="*/ 922 h 1108"/>
                <a:gd name="T28" fmla="*/ 40 w 1169"/>
                <a:gd name="T29" fmla="*/ 881 h 1108"/>
                <a:gd name="T30" fmla="*/ 82 w 1169"/>
                <a:gd name="T31" fmla="*/ 819 h 1108"/>
                <a:gd name="T32" fmla="*/ 122 w 1169"/>
                <a:gd name="T33" fmla="*/ 758 h 1108"/>
                <a:gd name="T34" fmla="*/ 164 w 1169"/>
                <a:gd name="T35" fmla="*/ 717 h 1108"/>
                <a:gd name="T36" fmla="*/ 184 w 1169"/>
                <a:gd name="T37" fmla="*/ 676 h 1108"/>
                <a:gd name="T38" fmla="*/ 143 w 1169"/>
                <a:gd name="T39" fmla="*/ 635 h 1108"/>
                <a:gd name="T40" fmla="*/ 82 w 1169"/>
                <a:gd name="T41" fmla="*/ 615 h 1108"/>
                <a:gd name="T42" fmla="*/ 61 w 1169"/>
                <a:gd name="T43" fmla="*/ 573 h 1108"/>
                <a:gd name="T44" fmla="*/ 40 w 1169"/>
                <a:gd name="T45" fmla="*/ 573 h 1108"/>
                <a:gd name="T46" fmla="*/ 20 w 1169"/>
                <a:gd name="T47" fmla="*/ 348 h 1108"/>
                <a:gd name="T48" fmla="*/ 40 w 1169"/>
                <a:gd name="T49" fmla="*/ 287 h 1108"/>
                <a:gd name="T50" fmla="*/ 82 w 1169"/>
                <a:gd name="T51" fmla="*/ 266 h 1108"/>
                <a:gd name="T52" fmla="*/ 122 w 1169"/>
                <a:gd name="T53" fmla="*/ 307 h 1108"/>
                <a:gd name="T54" fmla="*/ 164 w 1169"/>
                <a:gd name="T55" fmla="*/ 287 h 1108"/>
                <a:gd name="T56" fmla="*/ 204 w 1169"/>
                <a:gd name="T57" fmla="*/ 205 h 1108"/>
                <a:gd name="T58" fmla="*/ 204 w 1169"/>
                <a:gd name="T59" fmla="*/ 123 h 1108"/>
                <a:gd name="T60" fmla="*/ 246 w 1169"/>
                <a:gd name="T61" fmla="*/ 123 h 1108"/>
                <a:gd name="T62" fmla="*/ 328 w 1169"/>
                <a:gd name="T63" fmla="*/ 164 h 1108"/>
                <a:gd name="T64" fmla="*/ 430 w 1169"/>
                <a:gd name="T65" fmla="*/ 123 h 1108"/>
                <a:gd name="T66" fmla="*/ 491 w 1169"/>
                <a:gd name="T67" fmla="*/ 102 h 1108"/>
                <a:gd name="T68" fmla="*/ 614 w 1169"/>
                <a:gd name="T69" fmla="*/ 123 h 1108"/>
                <a:gd name="T70" fmla="*/ 758 w 1169"/>
                <a:gd name="T71" fmla="*/ 82 h 1108"/>
                <a:gd name="T72" fmla="*/ 881 w 1169"/>
                <a:gd name="T73" fmla="*/ 41 h 1108"/>
                <a:gd name="T74" fmla="*/ 1024 w 1169"/>
                <a:gd name="T75" fmla="*/ 20 h 1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169" h="1108">
                  <a:moveTo>
                    <a:pt x="1127" y="0"/>
                  </a:moveTo>
                  <a:lnTo>
                    <a:pt x="1127" y="0"/>
                  </a:lnTo>
                  <a:cubicBezTo>
                    <a:pt x="1127" y="0"/>
                    <a:pt x="1147" y="0"/>
                    <a:pt x="1168" y="0"/>
                  </a:cubicBezTo>
                  <a:cubicBezTo>
                    <a:pt x="1168" y="0"/>
                    <a:pt x="1147" y="20"/>
                    <a:pt x="1127" y="20"/>
                  </a:cubicBezTo>
                  <a:cubicBezTo>
                    <a:pt x="1127" y="41"/>
                    <a:pt x="1127" y="61"/>
                    <a:pt x="1106" y="61"/>
                  </a:cubicBezTo>
                  <a:cubicBezTo>
                    <a:pt x="1106" y="82"/>
                    <a:pt x="1086" y="82"/>
                    <a:pt x="1086" y="102"/>
                  </a:cubicBezTo>
                  <a:cubicBezTo>
                    <a:pt x="1065" y="102"/>
                    <a:pt x="1065" y="102"/>
                    <a:pt x="1045" y="123"/>
                  </a:cubicBezTo>
                  <a:cubicBezTo>
                    <a:pt x="1045" y="123"/>
                    <a:pt x="1024" y="123"/>
                    <a:pt x="1004" y="123"/>
                  </a:cubicBezTo>
                  <a:cubicBezTo>
                    <a:pt x="1004" y="123"/>
                    <a:pt x="983" y="123"/>
                    <a:pt x="963" y="123"/>
                  </a:cubicBezTo>
                  <a:cubicBezTo>
                    <a:pt x="963" y="143"/>
                    <a:pt x="963" y="143"/>
                    <a:pt x="942" y="143"/>
                  </a:cubicBezTo>
                  <a:lnTo>
                    <a:pt x="922" y="164"/>
                  </a:lnTo>
                  <a:cubicBezTo>
                    <a:pt x="922" y="184"/>
                    <a:pt x="901" y="205"/>
                    <a:pt x="901" y="205"/>
                  </a:cubicBezTo>
                  <a:cubicBezTo>
                    <a:pt x="901" y="225"/>
                    <a:pt x="922" y="246"/>
                    <a:pt x="922" y="266"/>
                  </a:cubicBezTo>
                  <a:cubicBezTo>
                    <a:pt x="922" y="287"/>
                    <a:pt x="922" y="328"/>
                    <a:pt x="922" y="369"/>
                  </a:cubicBezTo>
                  <a:cubicBezTo>
                    <a:pt x="922" y="389"/>
                    <a:pt x="922" y="451"/>
                    <a:pt x="922" y="471"/>
                  </a:cubicBezTo>
                  <a:cubicBezTo>
                    <a:pt x="901" y="492"/>
                    <a:pt x="901" y="553"/>
                    <a:pt x="901" y="573"/>
                  </a:cubicBezTo>
                  <a:lnTo>
                    <a:pt x="860" y="635"/>
                  </a:lnTo>
                  <a:cubicBezTo>
                    <a:pt x="532" y="881"/>
                    <a:pt x="532" y="881"/>
                    <a:pt x="532" y="881"/>
                  </a:cubicBezTo>
                  <a:cubicBezTo>
                    <a:pt x="246" y="1086"/>
                    <a:pt x="246" y="1086"/>
                    <a:pt x="246" y="1086"/>
                  </a:cubicBezTo>
                  <a:lnTo>
                    <a:pt x="204" y="1107"/>
                  </a:lnTo>
                  <a:cubicBezTo>
                    <a:pt x="184" y="1107"/>
                    <a:pt x="164" y="1107"/>
                    <a:pt x="164" y="1086"/>
                  </a:cubicBezTo>
                  <a:cubicBezTo>
                    <a:pt x="143" y="1086"/>
                    <a:pt x="122" y="1065"/>
                    <a:pt x="122" y="1045"/>
                  </a:cubicBezTo>
                  <a:cubicBezTo>
                    <a:pt x="102" y="1045"/>
                    <a:pt x="102" y="1025"/>
                    <a:pt x="82" y="1025"/>
                  </a:cubicBezTo>
                  <a:cubicBezTo>
                    <a:pt x="82" y="1004"/>
                    <a:pt x="61" y="1004"/>
                    <a:pt x="61" y="1004"/>
                  </a:cubicBezTo>
                  <a:cubicBezTo>
                    <a:pt x="40" y="1004"/>
                    <a:pt x="20" y="1004"/>
                    <a:pt x="20" y="1004"/>
                  </a:cubicBezTo>
                  <a:lnTo>
                    <a:pt x="0" y="1004"/>
                  </a:lnTo>
                  <a:lnTo>
                    <a:pt x="0" y="963"/>
                  </a:lnTo>
                  <a:cubicBezTo>
                    <a:pt x="0" y="943"/>
                    <a:pt x="0" y="943"/>
                    <a:pt x="0" y="922"/>
                  </a:cubicBezTo>
                  <a:cubicBezTo>
                    <a:pt x="0" y="922"/>
                    <a:pt x="20" y="922"/>
                    <a:pt x="20" y="901"/>
                  </a:cubicBezTo>
                  <a:lnTo>
                    <a:pt x="40" y="881"/>
                  </a:lnTo>
                  <a:cubicBezTo>
                    <a:pt x="40" y="881"/>
                    <a:pt x="61" y="861"/>
                    <a:pt x="61" y="840"/>
                  </a:cubicBezTo>
                  <a:cubicBezTo>
                    <a:pt x="61" y="840"/>
                    <a:pt x="61" y="819"/>
                    <a:pt x="82" y="819"/>
                  </a:cubicBezTo>
                  <a:cubicBezTo>
                    <a:pt x="82" y="799"/>
                    <a:pt x="82" y="799"/>
                    <a:pt x="102" y="799"/>
                  </a:cubicBezTo>
                  <a:cubicBezTo>
                    <a:pt x="102" y="779"/>
                    <a:pt x="122" y="779"/>
                    <a:pt x="122" y="758"/>
                  </a:cubicBezTo>
                  <a:cubicBezTo>
                    <a:pt x="122" y="758"/>
                    <a:pt x="122" y="737"/>
                    <a:pt x="143" y="737"/>
                  </a:cubicBezTo>
                  <a:cubicBezTo>
                    <a:pt x="143" y="737"/>
                    <a:pt x="143" y="717"/>
                    <a:pt x="164" y="717"/>
                  </a:cubicBezTo>
                  <a:lnTo>
                    <a:pt x="184" y="717"/>
                  </a:lnTo>
                  <a:cubicBezTo>
                    <a:pt x="184" y="697"/>
                    <a:pt x="184" y="697"/>
                    <a:pt x="184" y="676"/>
                  </a:cubicBezTo>
                  <a:lnTo>
                    <a:pt x="164" y="655"/>
                  </a:lnTo>
                  <a:cubicBezTo>
                    <a:pt x="164" y="635"/>
                    <a:pt x="143" y="635"/>
                    <a:pt x="143" y="635"/>
                  </a:cubicBezTo>
                  <a:cubicBezTo>
                    <a:pt x="143" y="615"/>
                    <a:pt x="122" y="615"/>
                    <a:pt x="122" y="615"/>
                  </a:cubicBezTo>
                  <a:cubicBezTo>
                    <a:pt x="102" y="615"/>
                    <a:pt x="102" y="615"/>
                    <a:pt x="82" y="615"/>
                  </a:cubicBezTo>
                  <a:lnTo>
                    <a:pt x="82" y="594"/>
                  </a:lnTo>
                  <a:cubicBezTo>
                    <a:pt x="61" y="594"/>
                    <a:pt x="61" y="573"/>
                    <a:pt x="61" y="573"/>
                  </a:cubicBezTo>
                  <a:lnTo>
                    <a:pt x="40" y="573"/>
                  </a:lnTo>
                  <a:lnTo>
                    <a:pt x="40" y="573"/>
                  </a:lnTo>
                  <a:cubicBezTo>
                    <a:pt x="40" y="533"/>
                    <a:pt x="61" y="492"/>
                    <a:pt x="40" y="451"/>
                  </a:cubicBezTo>
                  <a:cubicBezTo>
                    <a:pt x="40" y="430"/>
                    <a:pt x="20" y="369"/>
                    <a:pt x="20" y="348"/>
                  </a:cubicBezTo>
                  <a:cubicBezTo>
                    <a:pt x="20" y="328"/>
                    <a:pt x="20" y="307"/>
                    <a:pt x="20" y="307"/>
                  </a:cubicBezTo>
                  <a:lnTo>
                    <a:pt x="40" y="287"/>
                  </a:lnTo>
                  <a:cubicBezTo>
                    <a:pt x="40" y="266"/>
                    <a:pt x="40" y="266"/>
                    <a:pt x="40" y="246"/>
                  </a:cubicBezTo>
                  <a:cubicBezTo>
                    <a:pt x="61" y="266"/>
                    <a:pt x="61" y="266"/>
                    <a:pt x="82" y="266"/>
                  </a:cubicBezTo>
                  <a:cubicBezTo>
                    <a:pt x="82" y="266"/>
                    <a:pt x="82" y="287"/>
                    <a:pt x="82" y="307"/>
                  </a:cubicBezTo>
                  <a:cubicBezTo>
                    <a:pt x="102" y="307"/>
                    <a:pt x="122" y="307"/>
                    <a:pt x="122" y="307"/>
                  </a:cubicBezTo>
                  <a:cubicBezTo>
                    <a:pt x="143" y="307"/>
                    <a:pt x="143" y="287"/>
                    <a:pt x="143" y="287"/>
                  </a:cubicBezTo>
                  <a:cubicBezTo>
                    <a:pt x="143" y="266"/>
                    <a:pt x="164" y="287"/>
                    <a:pt x="164" y="287"/>
                  </a:cubicBezTo>
                  <a:cubicBezTo>
                    <a:pt x="184" y="287"/>
                    <a:pt x="184" y="266"/>
                    <a:pt x="204" y="266"/>
                  </a:cubicBezTo>
                  <a:cubicBezTo>
                    <a:pt x="204" y="246"/>
                    <a:pt x="204" y="225"/>
                    <a:pt x="204" y="205"/>
                  </a:cubicBezTo>
                  <a:lnTo>
                    <a:pt x="184" y="184"/>
                  </a:lnTo>
                  <a:cubicBezTo>
                    <a:pt x="184" y="164"/>
                    <a:pt x="184" y="123"/>
                    <a:pt x="204" y="123"/>
                  </a:cubicBezTo>
                  <a:cubicBezTo>
                    <a:pt x="204" y="102"/>
                    <a:pt x="225" y="102"/>
                    <a:pt x="225" y="102"/>
                  </a:cubicBezTo>
                  <a:cubicBezTo>
                    <a:pt x="246" y="102"/>
                    <a:pt x="246" y="102"/>
                    <a:pt x="246" y="123"/>
                  </a:cubicBezTo>
                  <a:cubicBezTo>
                    <a:pt x="266" y="123"/>
                    <a:pt x="266" y="143"/>
                    <a:pt x="286" y="164"/>
                  </a:cubicBezTo>
                  <a:cubicBezTo>
                    <a:pt x="286" y="164"/>
                    <a:pt x="307" y="164"/>
                    <a:pt x="328" y="164"/>
                  </a:cubicBezTo>
                  <a:cubicBezTo>
                    <a:pt x="328" y="164"/>
                    <a:pt x="348" y="143"/>
                    <a:pt x="368" y="143"/>
                  </a:cubicBezTo>
                  <a:cubicBezTo>
                    <a:pt x="389" y="143"/>
                    <a:pt x="410" y="123"/>
                    <a:pt x="430" y="123"/>
                  </a:cubicBezTo>
                  <a:cubicBezTo>
                    <a:pt x="430" y="102"/>
                    <a:pt x="450" y="102"/>
                    <a:pt x="450" y="102"/>
                  </a:cubicBezTo>
                  <a:cubicBezTo>
                    <a:pt x="471" y="82"/>
                    <a:pt x="491" y="102"/>
                    <a:pt x="491" y="102"/>
                  </a:cubicBezTo>
                  <a:cubicBezTo>
                    <a:pt x="512" y="102"/>
                    <a:pt x="553" y="123"/>
                    <a:pt x="553" y="123"/>
                  </a:cubicBezTo>
                  <a:cubicBezTo>
                    <a:pt x="573" y="123"/>
                    <a:pt x="594" y="123"/>
                    <a:pt x="614" y="123"/>
                  </a:cubicBezTo>
                  <a:cubicBezTo>
                    <a:pt x="614" y="123"/>
                    <a:pt x="655" y="123"/>
                    <a:pt x="676" y="123"/>
                  </a:cubicBezTo>
                  <a:cubicBezTo>
                    <a:pt x="696" y="123"/>
                    <a:pt x="737" y="102"/>
                    <a:pt x="758" y="82"/>
                  </a:cubicBezTo>
                  <a:cubicBezTo>
                    <a:pt x="758" y="82"/>
                    <a:pt x="799" y="61"/>
                    <a:pt x="819" y="61"/>
                  </a:cubicBezTo>
                  <a:cubicBezTo>
                    <a:pt x="819" y="41"/>
                    <a:pt x="860" y="41"/>
                    <a:pt x="881" y="41"/>
                  </a:cubicBezTo>
                  <a:cubicBezTo>
                    <a:pt x="901" y="20"/>
                    <a:pt x="963" y="41"/>
                    <a:pt x="983" y="41"/>
                  </a:cubicBezTo>
                  <a:cubicBezTo>
                    <a:pt x="983" y="20"/>
                    <a:pt x="1024" y="20"/>
                    <a:pt x="1024" y="20"/>
                  </a:cubicBezTo>
                  <a:cubicBezTo>
                    <a:pt x="1045" y="0"/>
                    <a:pt x="1106" y="0"/>
                    <a:pt x="1127" y="0"/>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281" name="Freeform 56"/>
            <p:cNvSpPr>
              <a:spLocks noChangeArrowheads="1"/>
            </p:cNvSpPr>
            <p:nvPr/>
          </p:nvSpPr>
          <p:spPr bwMode="auto">
            <a:xfrm>
              <a:off x="1600200" y="5689600"/>
              <a:ext cx="7938" cy="15875"/>
            </a:xfrm>
            <a:custGeom>
              <a:avLst/>
              <a:gdLst>
                <a:gd name="T0" fmla="*/ 21 w 22"/>
                <a:gd name="T1" fmla="*/ 42 h 43"/>
                <a:gd name="T2" fmla="*/ 21 w 22"/>
                <a:gd name="T3" fmla="*/ 42 h 43"/>
                <a:gd name="T4" fmla="*/ 21 w 22"/>
                <a:gd name="T5" fmla="*/ 21 h 43"/>
                <a:gd name="T6" fmla="*/ 0 w 22"/>
                <a:gd name="T7" fmla="*/ 21 h 43"/>
                <a:gd name="T8" fmla="*/ 21 w 22"/>
                <a:gd name="T9" fmla="*/ 21 h 43"/>
                <a:gd name="T10" fmla="*/ 21 w 22"/>
                <a:gd name="T11" fmla="*/ 21 h 43"/>
                <a:gd name="T12" fmla="*/ 21 w 22"/>
                <a:gd name="T13" fmla="*/ 21 h 43"/>
                <a:gd name="T14" fmla="*/ 21 w 22"/>
                <a:gd name="T15" fmla="*/ 42 h 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 h="43">
                  <a:moveTo>
                    <a:pt x="21" y="42"/>
                  </a:moveTo>
                  <a:lnTo>
                    <a:pt x="21" y="42"/>
                  </a:lnTo>
                  <a:cubicBezTo>
                    <a:pt x="21" y="42"/>
                    <a:pt x="21" y="42"/>
                    <a:pt x="21" y="21"/>
                  </a:cubicBezTo>
                  <a:cubicBezTo>
                    <a:pt x="0" y="21"/>
                    <a:pt x="0" y="21"/>
                    <a:pt x="0" y="21"/>
                  </a:cubicBezTo>
                  <a:cubicBezTo>
                    <a:pt x="0" y="21"/>
                    <a:pt x="0" y="21"/>
                    <a:pt x="21" y="21"/>
                  </a:cubicBezTo>
                  <a:cubicBezTo>
                    <a:pt x="21" y="0"/>
                    <a:pt x="21" y="0"/>
                    <a:pt x="21" y="21"/>
                  </a:cubicBezTo>
                  <a:lnTo>
                    <a:pt x="21" y="21"/>
                  </a:lnTo>
                  <a:cubicBezTo>
                    <a:pt x="21" y="21"/>
                    <a:pt x="21" y="21"/>
                    <a:pt x="21" y="42"/>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282" name="Freeform 57"/>
            <p:cNvSpPr>
              <a:spLocks noChangeArrowheads="1"/>
            </p:cNvSpPr>
            <p:nvPr/>
          </p:nvSpPr>
          <p:spPr bwMode="auto">
            <a:xfrm>
              <a:off x="1519238" y="5653088"/>
              <a:ext cx="103187" cy="139700"/>
            </a:xfrm>
            <a:custGeom>
              <a:avLst/>
              <a:gdLst>
                <a:gd name="T0" fmla="*/ 20 w 287"/>
                <a:gd name="T1" fmla="*/ 205 h 390"/>
                <a:gd name="T2" fmla="*/ 20 w 287"/>
                <a:gd name="T3" fmla="*/ 205 h 390"/>
                <a:gd name="T4" fmla="*/ 20 w 287"/>
                <a:gd name="T5" fmla="*/ 205 h 390"/>
                <a:gd name="T6" fmla="*/ 0 w 287"/>
                <a:gd name="T7" fmla="*/ 164 h 390"/>
                <a:gd name="T8" fmla="*/ 20 w 287"/>
                <a:gd name="T9" fmla="*/ 144 h 390"/>
                <a:gd name="T10" fmla="*/ 41 w 287"/>
                <a:gd name="T11" fmla="*/ 123 h 390"/>
                <a:gd name="T12" fmla="*/ 41 w 287"/>
                <a:gd name="T13" fmla="*/ 102 h 390"/>
                <a:gd name="T14" fmla="*/ 41 w 287"/>
                <a:gd name="T15" fmla="*/ 82 h 390"/>
                <a:gd name="T16" fmla="*/ 82 w 287"/>
                <a:gd name="T17" fmla="*/ 41 h 390"/>
                <a:gd name="T18" fmla="*/ 82 w 287"/>
                <a:gd name="T19" fmla="*/ 20 h 390"/>
                <a:gd name="T20" fmla="*/ 123 w 287"/>
                <a:gd name="T21" fmla="*/ 0 h 390"/>
                <a:gd name="T22" fmla="*/ 144 w 287"/>
                <a:gd name="T23" fmla="*/ 0 h 390"/>
                <a:gd name="T24" fmla="*/ 164 w 287"/>
                <a:gd name="T25" fmla="*/ 20 h 390"/>
                <a:gd name="T26" fmla="*/ 184 w 287"/>
                <a:gd name="T27" fmla="*/ 20 h 390"/>
                <a:gd name="T28" fmla="*/ 204 w 287"/>
                <a:gd name="T29" fmla="*/ 41 h 390"/>
                <a:gd name="T30" fmla="*/ 225 w 287"/>
                <a:gd name="T31" fmla="*/ 62 h 390"/>
                <a:gd name="T32" fmla="*/ 225 w 287"/>
                <a:gd name="T33" fmla="*/ 82 h 390"/>
                <a:gd name="T34" fmla="*/ 204 w 287"/>
                <a:gd name="T35" fmla="*/ 102 h 390"/>
                <a:gd name="T36" fmla="*/ 204 w 287"/>
                <a:gd name="T37" fmla="*/ 102 h 390"/>
                <a:gd name="T38" fmla="*/ 184 w 287"/>
                <a:gd name="T39" fmla="*/ 123 h 390"/>
                <a:gd name="T40" fmla="*/ 164 w 287"/>
                <a:gd name="T41" fmla="*/ 123 h 390"/>
                <a:gd name="T42" fmla="*/ 144 w 287"/>
                <a:gd name="T43" fmla="*/ 144 h 390"/>
                <a:gd name="T44" fmla="*/ 164 w 287"/>
                <a:gd name="T45" fmla="*/ 164 h 390"/>
                <a:gd name="T46" fmla="*/ 164 w 287"/>
                <a:gd name="T47" fmla="*/ 205 h 390"/>
                <a:gd name="T48" fmla="*/ 184 w 287"/>
                <a:gd name="T49" fmla="*/ 226 h 390"/>
                <a:gd name="T50" fmla="*/ 204 w 287"/>
                <a:gd name="T51" fmla="*/ 226 h 390"/>
                <a:gd name="T52" fmla="*/ 225 w 287"/>
                <a:gd name="T53" fmla="*/ 246 h 390"/>
                <a:gd name="T54" fmla="*/ 246 w 287"/>
                <a:gd name="T55" fmla="*/ 287 h 390"/>
                <a:gd name="T56" fmla="*/ 246 w 287"/>
                <a:gd name="T57" fmla="*/ 308 h 390"/>
                <a:gd name="T58" fmla="*/ 266 w 287"/>
                <a:gd name="T59" fmla="*/ 328 h 390"/>
                <a:gd name="T60" fmla="*/ 286 w 287"/>
                <a:gd name="T61" fmla="*/ 348 h 390"/>
                <a:gd name="T62" fmla="*/ 266 w 287"/>
                <a:gd name="T63" fmla="*/ 348 h 390"/>
                <a:gd name="T64" fmla="*/ 225 w 287"/>
                <a:gd name="T65" fmla="*/ 369 h 390"/>
                <a:gd name="T66" fmla="*/ 184 w 287"/>
                <a:gd name="T67" fmla="*/ 389 h 390"/>
                <a:gd name="T68" fmla="*/ 164 w 287"/>
                <a:gd name="T69" fmla="*/ 369 h 390"/>
                <a:gd name="T70" fmla="*/ 123 w 287"/>
                <a:gd name="T71" fmla="*/ 369 h 390"/>
                <a:gd name="T72" fmla="*/ 123 w 287"/>
                <a:gd name="T73" fmla="*/ 328 h 390"/>
                <a:gd name="T74" fmla="*/ 123 w 287"/>
                <a:gd name="T75" fmla="*/ 287 h 390"/>
                <a:gd name="T76" fmla="*/ 82 w 287"/>
                <a:gd name="T77" fmla="*/ 266 h 390"/>
                <a:gd name="T78" fmla="*/ 61 w 287"/>
                <a:gd name="T79" fmla="*/ 246 h 390"/>
                <a:gd name="T80" fmla="*/ 41 w 287"/>
                <a:gd name="T81" fmla="*/ 226 h 390"/>
                <a:gd name="T82" fmla="*/ 20 w 287"/>
                <a:gd name="T83" fmla="*/ 205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87" h="390">
                  <a:moveTo>
                    <a:pt x="20" y="205"/>
                  </a:moveTo>
                  <a:lnTo>
                    <a:pt x="20" y="205"/>
                  </a:lnTo>
                  <a:lnTo>
                    <a:pt x="20" y="205"/>
                  </a:lnTo>
                  <a:cubicBezTo>
                    <a:pt x="0" y="184"/>
                    <a:pt x="0" y="164"/>
                    <a:pt x="0" y="164"/>
                  </a:cubicBezTo>
                  <a:lnTo>
                    <a:pt x="20" y="144"/>
                  </a:lnTo>
                  <a:lnTo>
                    <a:pt x="41" y="123"/>
                  </a:lnTo>
                  <a:lnTo>
                    <a:pt x="41" y="102"/>
                  </a:lnTo>
                  <a:lnTo>
                    <a:pt x="41" y="82"/>
                  </a:lnTo>
                  <a:cubicBezTo>
                    <a:pt x="61" y="62"/>
                    <a:pt x="61" y="62"/>
                    <a:pt x="82" y="41"/>
                  </a:cubicBezTo>
                  <a:lnTo>
                    <a:pt x="82" y="20"/>
                  </a:lnTo>
                  <a:cubicBezTo>
                    <a:pt x="102" y="20"/>
                    <a:pt x="102" y="0"/>
                    <a:pt x="123" y="0"/>
                  </a:cubicBezTo>
                  <a:lnTo>
                    <a:pt x="144" y="0"/>
                  </a:lnTo>
                  <a:cubicBezTo>
                    <a:pt x="144" y="0"/>
                    <a:pt x="164" y="0"/>
                    <a:pt x="164" y="20"/>
                  </a:cubicBezTo>
                  <a:lnTo>
                    <a:pt x="184" y="20"/>
                  </a:lnTo>
                  <a:cubicBezTo>
                    <a:pt x="184" y="41"/>
                    <a:pt x="204" y="41"/>
                    <a:pt x="204" y="41"/>
                  </a:cubicBezTo>
                  <a:lnTo>
                    <a:pt x="225" y="62"/>
                  </a:lnTo>
                  <a:lnTo>
                    <a:pt x="225" y="82"/>
                  </a:lnTo>
                  <a:lnTo>
                    <a:pt x="204" y="102"/>
                  </a:lnTo>
                  <a:lnTo>
                    <a:pt x="204" y="102"/>
                  </a:lnTo>
                  <a:lnTo>
                    <a:pt x="184" y="123"/>
                  </a:lnTo>
                  <a:lnTo>
                    <a:pt x="164" y="123"/>
                  </a:lnTo>
                  <a:lnTo>
                    <a:pt x="144" y="144"/>
                  </a:lnTo>
                  <a:lnTo>
                    <a:pt x="164" y="164"/>
                  </a:lnTo>
                  <a:cubicBezTo>
                    <a:pt x="164" y="184"/>
                    <a:pt x="164" y="184"/>
                    <a:pt x="164" y="205"/>
                  </a:cubicBezTo>
                  <a:cubicBezTo>
                    <a:pt x="184" y="205"/>
                    <a:pt x="184" y="226"/>
                    <a:pt x="184" y="226"/>
                  </a:cubicBezTo>
                  <a:lnTo>
                    <a:pt x="204" y="226"/>
                  </a:lnTo>
                  <a:cubicBezTo>
                    <a:pt x="225" y="246"/>
                    <a:pt x="225" y="246"/>
                    <a:pt x="225" y="246"/>
                  </a:cubicBezTo>
                  <a:cubicBezTo>
                    <a:pt x="225" y="266"/>
                    <a:pt x="246" y="266"/>
                    <a:pt x="246" y="287"/>
                  </a:cubicBezTo>
                  <a:lnTo>
                    <a:pt x="246" y="308"/>
                  </a:lnTo>
                  <a:cubicBezTo>
                    <a:pt x="266" y="308"/>
                    <a:pt x="266" y="328"/>
                    <a:pt x="266" y="328"/>
                  </a:cubicBezTo>
                  <a:cubicBezTo>
                    <a:pt x="286" y="328"/>
                    <a:pt x="286" y="348"/>
                    <a:pt x="286" y="348"/>
                  </a:cubicBezTo>
                  <a:lnTo>
                    <a:pt x="266" y="348"/>
                  </a:lnTo>
                  <a:cubicBezTo>
                    <a:pt x="246" y="369"/>
                    <a:pt x="225" y="369"/>
                    <a:pt x="225" y="369"/>
                  </a:cubicBezTo>
                  <a:cubicBezTo>
                    <a:pt x="204" y="369"/>
                    <a:pt x="204" y="369"/>
                    <a:pt x="184" y="389"/>
                  </a:cubicBezTo>
                  <a:lnTo>
                    <a:pt x="164" y="369"/>
                  </a:lnTo>
                  <a:cubicBezTo>
                    <a:pt x="144" y="369"/>
                    <a:pt x="123" y="369"/>
                    <a:pt x="123" y="369"/>
                  </a:cubicBezTo>
                  <a:cubicBezTo>
                    <a:pt x="123" y="348"/>
                    <a:pt x="123" y="328"/>
                    <a:pt x="123" y="328"/>
                  </a:cubicBezTo>
                  <a:cubicBezTo>
                    <a:pt x="123" y="308"/>
                    <a:pt x="123" y="287"/>
                    <a:pt x="123" y="287"/>
                  </a:cubicBezTo>
                  <a:cubicBezTo>
                    <a:pt x="123" y="266"/>
                    <a:pt x="102" y="266"/>
                    <a:pt x="82" y="266"/>
                  </a:cubicBezTo>
                  <a:cubicBezTo>
                    <a:pt x="82" y="266"/>
                    <a:pt x="61" y="266"/>
                    <a:pt x="61" y="246"/>
                  </a:cubicBezTo>
                  <a:lnTo>
                    <a:pt x="41" y="226"/>
                  </a:lnTo>
                  <a:cubicBezTo>
                    <a:pt x="41" y="205"/>
                    <a:pt x="20" y="205"/>
                    <a:pt x="20" y="205"/>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283" name="Freeform 58"/>
            <p:cNvSpPr>
              <a:spLocks noChangeArrowheads="1"/>
            </p:cNvSpPr>
            <p:nvPr/>
          </p:nvSpPr>
          <p:spPr bwMode="auto">
            <a:xfrm>
              <a:off x="685800" y="5216525"/>
              <a:ext cx="139700" cy="96838"/>
            </a:xfrm>
            <a:custGeom>
              <a:avLst/>
              <a:gdLst>
                <a:gd name="T0" fmla="*/ 204 w 389"/>
                <a:gd name="T1" fmla="*/ 225 h 268"/>
                <a:gd name="T2" fmla="*/ 204 w 389"/>
                <a:gd name="T3" fmla="*/ 225 h 268"/>
                <a:gd name="T4" fmla="*/ 184 w 389"/>
                <a:gd name="T5" fmla="*/ 205 h 268"/>
                <a:gd name="T6" fmla="*/ 164 w 389"/>
                <a:gd name="T7" fmla="*/ 205 h 268"/>
                <a:gd name="T8" fmla="*/ 164 w 389"/>
                <a:gd name="T9" fmla="*/ 246 h 268"/>
                <a:gd name="T10" fmla="*/ 143 w 389"/>
                <a:gd name="T11" fmla="*/ 267 h 268"/>
                <a:gd name="T12" fmla="*/ 102 w 389"/>
                <a:gd name="T13" fmla="*/ 246 h 268"/>
                <a:gd name="T14" fmla="*/ 61 w 389"/>
                <a:gd name="T15" fmla="*/ 246 h 268"/>
                <a:gd name="T16" fmla="*/ 40 w 389"/>
                <a:gd name="T17" fmla="*/ 225 h 268"/>
                <a:gd name="T18" fmla="*/ 0 w 389"/>
                <a:gd name="T19" fmla="*/ 205 h 268"/>
                <a:gd name="T20" fmla="*/ 0 w 389"/>
                <a:gd name="T21" fmla="*/ 185 h 268"/>
                <a:gd name="T22" fmla="*/ 20 w 389"/>
                <a:gd name="T23" fmla="*/ 144 h 268"/>
                <a:gd name="T24" fmla="*/ 61 w 389"/>
                <a:gd name="T25" fmla="*/ 144 h 268"/>
                <a:gd name="T26" fmla="*/ 102 w 389"/>
                <a:gd name="T27" fmla="*/ 123 h 268"/>
                <a:gd name="T28" fmla="*/ 102 w 389"/>
                <a:gd name="T29" fmla="*/ 103 h 268"/>
                <a:gd name="T30" fmla="*/ 143 w 389"/>
                <a:gd name="T31" fmla="*/ 82 h 268"/>
                <a:gd name="T32" fmla="*/ 204 w 389"/>
                <a:gd name="T33" fmla="*/ 103 h 268"/>
                <a:gd name="T34" fmla="*/ 245 w 389"/>
                <a:gd name="T35" fmla="*/ 82 h 268"/>
                <a:gd name="T36" fmla="*/ 266 w 389"/>
                <a:gd name="T37" fmla="*/ 82 h 268"/>
                <a:gd name="T38" fmla="*/ 306 w 389"/>
                <a:gd name="T39" fmla="*/ 62 h 268"/>
                <a:gd name="T40" fmla="*/ 327 w 389"/>
                <a:gd name="T41" fmla="*/ 41 h 268"/>
                <a:gd name="T42" fmla="*/ 348 w 389"/>
                <a:gd name="T43" fmla="*/ 21 h 268"/>
                <a:gd name="T44" fmla="*/ 368 w 389"/>
                <a:gd name="T45" fmla="*/ 0 h 268"/>
                <a:gd name="T46" fmla="*/ 388 w 389"/>
                <a:gd name="T47" fmla="*/ 21 h 268"/>
                <a:gd name="T48" fmla="*/ 368 w 389"/>
                <a:gd name="T49" fmla="*/ 41 h 268"/>
                <a:gd name="T50" fmla="*/ 348 w 389"/>
                <a:gd name="T51" fmla="*/ 62 h 268"/>
                <a:gd name="T52" fmla="*/ 348 w 389"/>
                <a:gd name="T53" fmla="*/ 82 h 268"/>
                <a:gd name="T54" fmla="*/ 306 w 389"/>
                <a:gd name="T55" fmla="*/ 103 h 268"/>
                <a:gd name="T56" fmla="*/ 286 w 389"/>
                <a:gd name="T57" fmla="*/ 103 h 268"/>
                <a:gd name="T58" fmla="*/ 286 w 389"/>
                <a:gd name="T59" fmla="*/ 123 h 268"/>
                <a:gd name="T60" fmla="*/ 286 w 389"/>
                <a:gd name="T61" fmla="*/ 164 h 268"/>
                <a:gd name="T62" fmla="*/ 286 w 389"/>
                <a:gd name="T63" fmla="*/ 185 h 268"/>
                <a:gd name="T64" fmla="*/ 266 w 389"/>
                <a:gd name="T65" fmla="*/ 185 h 268"/>
                <a:gd name="T66" fmla="*/ 245 w 389"/>
                <a:gd name="T67" fmla="*/ 185 h 268"/>
                <a:gd name="T68" fmla="*/ 245 w 389"/>
                <a:gd name="T69" fmla="*/ 185 h 268"/>
                <a:gd name="T70" fmla="*/ 225 w 389"/>
                <a:gd name="T71" fmla="*/ 205 h 268"/>
                <a:gd name="T72" fmla="*/ 204 w 389"/>
                <a:gd name="T73" fmla="*/ 225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89" h="268">
                  <a:moveTo>
                    <a:pt x="204" y="225"/>
                  </a:moveTo>
                  <a:lnTo>
                    <a:pt x="204" y="225"/>
                  </a:lnTo>
                  <a:cubicBezTo>
                    <a:pt x="204" y="205"/>
                    <a:pt x="184" y="205"/>
                    <a:pt x="184" y="205"/>
                  </a:cubicBezTo>
                  <a:lnTo>
                    <a:pt x="164" y="205"/>
                  </a:lnTo>
                  <a:cubicBezTo>
                    <a:pt x="164" y="225"/>
                    <a:pt x="164" y="246"/>
                    <a:pt x="164" y="246"/>
                  </a:cubicBezTo>
                  <a:lnTo>
                    <a:pt x="143" y="267"/>
                  </a:lnTo>
                  <a:cubicBezTo>
                    <a:pt x="122" y="267"/>
                    <a:pt x="102" y="267"/>
                    <a:pt x="102" y="246"/>
                  </a:cubicBezTo>
                  <a:cubicBezTo>
                    <a:pt x="82" y="246"/>
                    <a:pt x="82" y="246"/>
                    <a:pt x="61" y="246"/>
                  </a:cubicBezTo>
                  <a:cubicBezTo>
                    <a:pt x="61" y="225"/>
                    <a:pt x="40" y="225"/>
                    <a:pt x="40" y="225"/>
                  </a:cubicBezTo>
                  <a:cubicBezTo>
                    <a:pt x="20" y="225"/>
                    <a:pt x="20" y="205"/>
                    <a:pt x="0" y="205"/>
                  </a:cubicBezTo>
                  <a:lnTo>
                    <a:pt x="0" y="185"/>
                  </a:lnTo>
                  <a:cubicBezTo>
                    <a:pt x="0" y="164"/>
                    <a:pt x="0" y="144"/>
                    <a:pt x="20" y="144"/>
                  </a:cubicBezTo>
                  <a:cubicBezTo>
                    <a:pt x="20" y="123"/>
                    <a:pt x="40" y="144"/>
                    <a:pt x="61" y="144"/>
                  </a:cubicBezTo>
                  <a:cubicBezTo>
                    <a:pt x="61" y="123"/>
                    <a:pt x="82" y="144"/>
                    <a:pt x="102" y="123"/>
                  </a:cubicBezTo>
                  <a:lnTo>
                    <a:pt x="102" y="103"/>
                  </a:lnTo>
                  <a:cubicBezTo>
                    <a:pt x="122" y="103"/>
                    <a:pt x="143" y="82"/>
                    <a:pt x="143" y="82"/>
                  </a:cubicBezTo>
                  <a:cubicBezTo>
                    <a:pt x="164" y="82"/>
                    <a:pt x="184" y="103"/>
                    <a:pt x="204" y="103"/>
                  </a:cubicBezTo>
                  <a:cubicBezTo>
                    <a:pt x="204" y="103"/>
                    <a:pt x="225" y="82"/>
                    <a:pt x="245" y="82"/>
                  </a:cubicBezTo>
                  <a:lnTo>
                    <a:pt x="266" y="82"/>
                  </a:lnTo>
                  <a:cubicBezTo>
                    <a:pt x="286" y="62"/>
                    <a:pt x="306" y="62"/>
                    <a:pt x="306" y="62"/>
                  </a:cubicBezTo>
                  <a:lnTo>
                    <a:pt x="327" y="41"/>
                  </a:lnTo>
                  <a:cubicBezTo>
                    <a:pt x="348" y="41"/>
                    <a:pt x="348" y="21"/>
                    <a:pt x="348" y="21"/>
                  </a:cubicBezTo>
                  <a:cubicBezTo>
                    <a:pt x="368" y="21"/>
                    <a:pt x="368" y="0"/>
                    <a:pt x="368" y="0"/>
                  </a:cubicBezTo>
                  <a:cubicBezTo>
                    <a:pt x="368" y="0"/>
                    <a:pt x="388" y="0"/>
                    <a:pt x="388" y="21"/>
                  </a:cubicBezTo>
                  <a:lnTo>
                    <a:pt x="368" y="41"/>
                  </a:lnTo>
                  <a:cubicBezTo>
                    <a:pt x="368" y="41"/>
                    <a:pt x="368" y="62"/>
                    <a:pt x="348" y="62"/>
                  </a:cubicBezTo>
                  <a:lnTo>
                    <a:pt x="348" y="82"/>
                  </a:lnTo>
                  <a:cubicBezTo>
                    <a:pt x="327" y="82"/>
                    <a:pt x="327" y="82"/>
                    <a:pt x="306" y="103"/>
                  </a:cubicBezTo>
                  <a:cubicBezTo>
                    <a:pt x="306" y="103"/>
                    <a:pt x="306" y="103"/>
                    <a:pt x="286" y="103"/>
                  </a:cubicBezTo>
                  <a:lnTo>
                    <a:pt x="286" y="123"/>
                  </a:lnTo>
                  <a:cubicBezTo>
                    <a:pt x="286" y="144"/>
                    <a:pt x="286" y="144"/>
                    <a:pt x="286" y="164"/>
                  </a:cubicBezTo>
                  <a:cubicBezTo>
                    <a:pt x="286" y="164"/>
                    <a:pt x="306" y="185"/>
                    <a:pt x="286" y="185"/>
                  </a:cubicBezTo>
                  <a:cubicBezTo>
                    <a:pt x="286" y="185"/>
                    <a:pt x="286" y="185"/>
                    <a:pt x="266" y="185"/>
                  </a:cubicBezTo>
                  <a:lnTo>
                    <a:pt x="245" y="185"/>
                  </a:lnTo>
                  <a:lnTo>
                    <a:pt x="245" y="185"/>
                  </a:lnTo>
                  <a:cubicBezTo>
                    <a:pt x="225" y="205"/>
                    <a:pt x="225" y="205"/>
                    <a:pt x="225" y="205"/>
                  </a:cubicBezTo>
                  <a:lnTo>
                    <a:pt x="204" y="225"/>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284" name="Freeform 59"/>
            <p:cNvSpPr>
              <a:spLocks noChangeArrowheads="1"/>
            </p:cNvSpPr>
            <p:nvPr/>
          </p:nvSpPr>
          <p:spPr bwMode="auto">
            <a:xfrm>
              <a:off x="360363" y="4700588"/>
              <a:ext cx="1041400" cy="501650"/>
            </a:xfrm>
            <a:custGeom>
              <a:avLst/>
              <a:gdLst>
                <a:gd name="T0" fmla="*/ 2664 w 2891"/>
                <a:gd name="T1" fmla="*/ 368 h 1393"/>
                <a:gd name="T2" fmla="*/ 2788 w 2891"/>
                <a:gd name="T3" fmla="*/ 492 h 1393"/>
                <a:gd name="T4" fmla="*/ 2870 w 2891"/>
                <a:gd name="T5" fmla="*/ 553 h 1393"/>
                <a:gd name="T6" fmla="*/ 2808 w 2891"/>
                <a:gd name="T7" fmla="*/ 676 h 1393"/>
                <a:gd name="T8" fmla="*/ 2849 w 2891"/>
                <a:gd name="T9" fmla="*/ 902 h 1393"/>
                <a:gd name="T10" fmla="*/ 2870 w 2891"/>
                <a:gd name="T11" fmla="*/ 1023 h 1393"/>
                <a:gd name="T12" fmla="*/ 2808 w 2891"/>
                <a:gd name="T13" fmla="*/ 1105 h 1393"/>
                <a:gd name="T14" fmla="*/ 2685 w 2891"/>
                <a:gd name="T15" fmla="*/ 1064 h 1393"/>
                <a:gd name="T16" fmla="*/ 2542 w 2891"/>
                <a:gd name="T17" fmla="*/ 1085 h 1393"/>
                <a:gd name="T18" fmla="*/ 2173 w 2891"/>
                <a:gd name="T19" fmla="*/ 1167 h 1393"/>
                <a:gd name="T20" fmla="*/ 1865 w 2891"/>
                <a:gd name="T21" fmla="*/ 1187 h 1393"/>
                <a:gd name="T22" fmla="*/ 1661 w 2891"/>
                <a:gd name="T23" fmla="*/ 1208 h 1393"/>
                <a:gd name="T24" fmla="*/ 1619 w 2891"/>
                <a:gd name="T25" fmla="*/ 1351 h 1393"/>
                <a:gd name="T26" fmla="*/ 1497 w 2891"/>
                <a:gd name="T27" fmla="*/ 1351 h 1393"/>
                <a:gd name="T28" fmla="*/ 1476 w 2891"/>
                <a:gd name="T29" fmla="*/ 1249 h 1393"/>
                <a:gd name="T30" fmla="*/ 1455 w 2891"/>
                <a:gd name="T31" fmla="*/ 1187 h 1393"/>
                <a:gd name="T32" fmla="*/ 1353 w 2891"/>
                <a:gd name="T33" fmla="*/ 1228 h 1393"/>
                <a:gd name="T34" fmla="*/ 1230 w 2891"/>
                <a:gd name="T35" fmla="*/ 1228 h 1393"/>
                <a:gd name="T36" fmla="*/ 1087 w 2891"/>
                <a:gd name="T37" fmla="*/ 1310 h 1393"/>
                <a:gd name="T38" fmla="*/ 861 w 2891"/>
                <a:gd name="T39" fmla="*/ 1208 h 1393"/>
                <a:gd name="T40" fmla="*/ 636 w 2891"/>
                <a:gd name="T41" fmla="*/ 1208 h 1393"/>
                <a:gd name="T42" fmla="*/ 575 w 2891"/>
                <a:gd name="T43" fmla="*/ 1249 h 1393"/>
                <a:gd name="T44" fmla="*/ 431 w 2891"/>
                <a:gd name="T45" fmla="*/ 1228 h 1393"/>
                <a:gd name="T46" fmla="*/ 329 w 2891"/>
                <a:gd name="T47" fmla="*/ 1187 h 1393"/>
                <a:gd name="T48" fmla="*/ 247 w 2891"/>
                <a:gd name="T49" fmla="*/ 1187 h 1393"/>
                <a:gd name="T50" fmla="*/ 247 w 2891"/>
                <a:gd name="T51" fmla="*/ 1146 h 1393"/>
                <a:gd name="T52" fmla="*/ 185 w 2891"/>
                <a:gd name="T53" fmla="*/ 1105 h 1393"/>
                <a:gd name="T54" fmla="*/ 165 w 2891"/>
                <a:gd name="T55" fmla="*/ 1044 h 1393"/>
                <a:gd name="T56" fmla="*/ 124 w 2891"/>
                <a:gd name="T57" fmla="*/ 881 h 1393"/>
                <a:gd name="T58" fmla="*/ 21 w 2891"/>
                <a:gd name="T59" fmla="*/ 820 h 1393"/>
                <a:gd name="T60" fmla="*/ 83 w 2891"/>
                <a:gd name="T61" fmla="*/ 820 h 1393"/>
                <a:gd name="T62" fmla="*/ 83 w 2891"/>
                <a:gd name="T63" fmla="*/ 738 h 1393"/>
                <a:gd name="T64" fmla="*/ 103 w 2891"/>
                <a:gd name="T65" fmla="*/ 553 h 1393"/>
                <a:gd name="T66" fmla="*/ 0 w 2891"/>
                <a:gd name="T67" fmla="*/ 512 h 1393"/>
                <a:gd name="T68" fmla="*/ 144 w 2891"/>
                <a:gd name="T69" fmla="*/ 348 h 1393"/>
                <a:gd name="T70" fmla="*/ 247 w 2891"/>
                <a:gd name="T71" fmla="*/ 348 h 1393"/>
                <a:gd name="T72" fmla="*/ 411 w 2891"/>
                <a:gd name="T73" fmla="*/ 368 h 1393"/>
                <a:gd name="T74" fmla="*/ 472 w 2891"/>
                <a:gd name="T75" fmla="*/ 348 h 1393"/>
                <a:gd name="T76" fmla="*/ 533 w 2891"/>
                <a:gd name="T77" fmla="*/ 307 h 1393"/>
                <a:gd name="T78" fmla="*/ 513 w 2891"/>
                <a:gd name="T79" fmla="*/ 246 h 1393"/>
                <a:gd name="T80" fmla="*/ 636 w 2891"/>
                <a:gd name="T81" fmla="*/ 205 h 1393"/>
                <a:gd name="T82" fmla="*/ 800 w 2891"/>
                <a:gd name="T83" fmla="*/ 205 h 1393"/>
                <a:gd name="T84" fmla="*/ 964 w 2891"/>
                <a:gd name="T85" fmla="*/ 102 h 1393"/>
                <a:gd name="T86" fmla="*/ 1230 w 2891"/>
                <a:gd name="T87" fmla="*/ 41 h 1393"/>
                <a:gd name="T88" fmla="*/ 1435 w 2891"/>
                <a:gd name="T89" fmla="*/ 20 h 1393"/>
                <a:gd name="T90" fmla="*/ 1517 w 2891"/>
                <a:gd name="T91" fmla="*/ 102 h 1393"/>
                <a:gd name="T92" fmla="*/ 1619 w 2891"/>
                <a:gd name="T93" fmla="*/ 205 h 1393"/>
                <a:gd name="T94" fmla="*/ 1845 w 2891"/>
                <a:gd name="T95" fmla="*/ 246 h 1393"/>
                <a:gd name="T96" fmla="*/ 2091 w 2891"/>
                <a:gd name="T97" fmla="*/ 246 h 1393"/>
                <a:gd name="T98" fmla="*/ 2337 w 2891"/>
                <a:gd name="T99" fmla="*/ 164 h 1393"/>
                <a:gd name="T100" fmla="*/ 2542 w 2891"/>
                <a:gd name="T101" fmla="*/ 102 h 1393"/>
                <a:gd name="T102" fmla="*/ 2664 w 2891"/>
                <a:gd name="T103" fmla="*/ 246 h 13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91" h="1393">
                  <a:moveTo>
                    <a:pt x="2664" y="246"/>
                  </a:moveTo>
                  <a:lnTo>
                    <a:pt x="2664" y="246"/>
                  </a:lnTo>
                  <a:cubicBezTo>
                    <a:pt x="2664" y="266"/>
                    <a:pt x="2664" y="266"/>
                    <a:pt x="2664" y="266"/>
                  </a:cubicBezTo>
                  <a:cubicBezTo>
                    <a:pt x="2685" y="286"/>
                    <a:pt x="2685" y="328"/>
                    <a:pt x="2685" y="328"/>
                  </a:cubicBezTo>
                  <a:cubicBezTo>
                    <a:pt x="2685" y="348"/>
                    <a:pt x="2664" y="368"/>
                    <a:pt x="2664" y="368"/>
                  </a:cubicBezTo>
                  <a:cubicBezTo>
                    <a:pt x="2664" y="389"/>
                    <a:pt x="2664" y="410"/>
                    <a:pt x="2664" y="410"/>
                  </a:cubicBezTo>
                  <a:cubicBezTo>
                    <a:pt x="2664" y="430"/>
                    <a:pt x="2685" y="430"/>
                    <a:pt x="2685" y="450"/>
                  </a:cubicBezTo>
                  <a:cubicBezTo>
                    <a:pt x="2685" y="450"/>
                    <a:pt x="2685" y="471"/>
                    <a:pt x="2706" y="471"/>
                  </a:cubicBezTo>
                  <a:cubicBezTo>
                    <a:pt x="2706" y="492"/>
                    <a:pt x="2726" y="492"/>
                    <a:pt x="2746" y="492"/>
                  </a:cubicBezTo>
                  <a:cubicBezTo>
                    <a:pt x="2746" y="492"/>
                    <a:pt x="2767" y="492"/>
                    <a:pt x="2788" y="492"/>
                  </a:cubicBezTo>
                  <a:cubicBezTo>
                    <a:pt x="2808" y="492"/>
                    <a:pt x="2849" y="512"/>
                    <a:pt x="2870" y="532"/>
                  </a:cubicBezTo>
                  <a:lnTo>
                    <a:pt x="2870" y="532"/>
                  </a:lnTo>
                  <a:lnTo>
                    <a:pt x="2890" y="532"/>
                  </a:lnTo>
                  <a:cubicBezTo>
                    <a:pt x="2890" y="553"/>
                    <a:pt x="2890" y="553"/>
                    <a:pt x="2890" y="553"/>
                  </a:cubicBezTo>
                  <a:cubicBezTo>
                    <a:pt x="2890" y="553"/>
                    <a:pt x="2890" y="553"/>
                    <a:pt x="2870" y="553"/>
                  </a:cubicBezTo>
                  <a:cubicBezTo>
                    <a:pt x="2870" y="574"/>
                    <a:pt x="2870" y="574"/>
                    <a:pt x="2849" y="574"/>
                  </a:cubicBezTo>
                  <a:cubicBezTo>
                    <a:pt x="2849" y="574"/>
                    <a:pt x="2828" y="574"/>
                    <a:pt x="2828" y="594"/>
                  </a:cubicBezTo>
                  <a:cubicBezTo>
                    <a:pt x="2828" y="594"/>
                    <a:pt x="2808" y="594"/>
                    <a:pt x="2808" y="614"/>
                  </a:cubicBezTo>
                  <a:lnTo>
                    <a:pt x="2808" y="635"/>
                  </a:lnTo>
                  <a:cubicBezTo>
                    <a:pt x="2808" y="635"/>
                    <a:pt x="2808" y="656"/>
                    <a:pt x="2808" y="676"/>
                  </a:cubicBezTo>
                  <a:cubicBezTo>
                    <a:pt x="2808" y="696"/>
                    <a:pt x="2828" y="717"/>
                    <a:pt x="2828" y="717"/>
                  </a:cubicBezTo>
                  <a:cubicBezTo>
                    <a:pt x="2828" y="738"/>
                    <a:pt x="2808" y="758"/>
                    <a:pt x="2828" y="758"/>
                  </a:cubicBezTo>
                  <a:cubicBezTo>
                    <a:pt x="2828" y="778"/>
                    <a:pt x="2828" y="799"/>
                    <a:pt x="2828" y="799"/>
                  </a:cubicBezTo>
                  <a:cubicBezTo>
                    <a:pt x="2828" y="820"/>
                    <a:pt x="2849" y="840"/>
                    <a:pt x="2849" y="860"/>
                  </a:cubicBezTo>
                  <a:cubicBezTo>
                    <a:pt x="2849" y="881"/>
                    <a:pt x="2849" y="902"/>
                    <a:pt x="2849" y="902"/>
                  </a:cubicBezTo>
                  <a:cubicBezTo>
                    <a:pt x="2849" y="902"/>
                    <a:pt x="2828" y="921"/>
                    <a:pt x="2808" y="921"/>
                  </a:cubicBezTo>
                  <a:cubicBezTo>
                    <a:pt x="2808" y="941"/>
                    <a:pt x="2808" y="941"/>
                    <a:pt x="2808" y="941"/>
                  </a:cubicBezTo>
                  <a:cubicBezTo>
                    <a:pt x="2808" y="962"/>
                    <a:pt x="2828" y="962"/>
                    <a:pt x="2828" y="982"/>
                  </a:cubicBezTo>
                  <a:cubicBezTo>
                    <a:pt x="2828" y="982"/>
                    <a:pt x="2849" y="982"/>
                    <a:pt x="2849" y="1003"/>
                  </a:cubicBezTo>
                  <a:cubicBezTo>
                    <a:pt x="2849" y="1003"/>
                    <a:pt x="2870" y="1003"/>
                    <a:pt x="2870" y="1023"/>
                  </a:cubicBezTo>
                  <a:lnTo>
                    <a:pt x="2870" y="1044"/>
                  </a:lnTo>
                  <a:lnTo>
                    <a:pt x="2870" y="1064"/>
                  </a:lnTo>
                  <a:cubicBezTo>
                    <a:pt x="2870" y="1085"/>
                    <a:pt x="2870" y="1085"/>
                    <a:pt x="2870" y="1085"/>
                  </a:cubicBezTo>
                  <a:cubicBezTo>
                    <a:pt x="2870" y="1085"/>
                    <a:pt x="2870" y="1105"/>
                    <a:pt x="2849" y="1105"/>
                  </a:cubicBezTo>
                  <a:cubicBezTo>
                    <a:pt x="2849" y="1126"/>
                    <a:pt x="2828" y="1126"/>
                    <a:pt x="2808" y="1105"/>
                  </a:cubicBezTo>
                  <a:lnTo>
                    <a:pt x="2808" y="1105"/>
                  </a:lnTo>
                  <a:cubicBezTo>
                    <a:pt x="2788" y="1085"/>
                    <a:pt x="2808" y="1085"/>
                    <a:pt x="2808" y="1064"/>
                  </a:cubicBezTo>
                  <a:cubicBezTo>
                    <a:pt x="2788" y="1064"/>
                    <a:pt x="2788" y="1064"/>
                    <a:pt x="2788" y="1064"/>
                  </a:cubicBezTo>
                  <a:cubicBezTo>
                    <a:pt x="2767" y="1064"/>
                    <a:pt x="2746" y="1064"/>
                    <a:pt x="2746" y="1064"/>
                  </a:cubicBezTo>
                  <a:cubicBezTo>
                    <a:pt x="2726" y="1064"/>
                    <a:pt x="2706" y="1064"/>
                    <a:pt x="2685" y="1064"/>
                  </a:cubicBezTo>
                  <a:cubicBezTo>
                    <a:pt x="2685" y="1044"/>
                    <a:pt x="2644" y="1044"/>
                    <a:pt x="2644" y="1044"/>
                  </a:cubicBezTo>
                  <a:cubicBezTo>
                    <a:pt x="2624" y="1044"/>
                    <a:pt x="2603" y="1044"/>
                    <a:pt x="2603" y="1064"/>
                  </a:cubicBezTo>
                  <a:cubicBezTo>
                    <a:pt x="2583" y="1064"/>
                    <a:pt x="2583" y="1085"/>
                    <a:pt x="2583" y="1085"/>
                  </a:cubicBezTo>
                  <a:lnTo>
                    <a:pt x="2583" y="1085"/>
                  </a:lnTo>
                  <a:cubicBezTo>
                    <a:pt x="2562" y="1085"/>
                    <a:pt x="2542" y="1085"/>
                    <a:pt x="2542" y="1085"/>
                  </a:cubicBezTo>
                  <a:cubicBezTo>
                    <a:pt x="2521" y="1085"/>
                    <a:pt x="2460" y="1085"/>
                    <a:pt x="2439" y="1105"/>
                  </a:cubicBezTo>
                  <a:cubicBezTo>
                    <a:pt x="2439" y="1105"/>
                    <a:pt x="2398" y="1105"/>
                    <a:pt x="2398" y="1126"/>
                  </a:cubicBezTo>
                  <a:cubicBezTo>
                    <a:pt x="2378" y="1126"/>
                    <a:pt x="2316" y="1105"/>
                    <a:pt x="2296" y="1126"/>
                  </a:cubicBezTo>
                  <a:cubicBezTo>
                    <a:pt x="2275" y="1126"/>
                    <a:pt x="2234" y="1126"/>
                    <a:pt x="2234" y="1146"/>
                  </a:cubicBezTo>
                  <a:cubicBezTo>
                    <a:pt x="2214" y="1146"/>
                    <a:pt x="2173" y="1167"/>
                    <a:pt x="2173" y="1167"/>
                  </a:cubicBezTo>
                  <a:cubicBezTo>
                    <a:pt x="2152" y="1187"/>
                    <a:pt x="2111" y="1208"/>
                    <a:pt x="2091" y="1208"/>
                  </a:cubicBezTo>
                  <a:cubicBezTo>
                    <a:pt x="2070" y="1208"/>
                    <a:pt x="2029" y="1208"/>
                    <a:pt x="2029" y="1208"/>
                  </a:cubicBezTo>
                  <a:cubicBezTo>
                    <a:pt x="2009" y="1208"/>
                    <a:pt x="1988" y="1208"/>
                    <a:pt x="1968" y="1208"/>
                  </a:cubicBezTo>
                  <a:cubicBezTo>
                    <a:pt x="1968" y="1208"/>
                    <a:pt x="1927" y="1187"/>
                    <a:pt x="1906" y="1187"/>
                  </a:cubicBezTo>
                  <a:cubicBezTo>
                    <a:pt x="1906" y="1187"/>
                    <a:pt x="1886" y="1167"/>
                    <a:pt x="1865" y="1187"/>
                  </a:cubicBezTo>
                  <a:cubicBezTo>
                    <a:pt x="1865" y="1187"/>
                    <a:pt x="1845" y="1187"/>
                    <a:pt x="1845" y="1208"/>
                  </a:cubicBezTo>
                  <a:cubicBezTo>
                    <a:pt x="1825" y="1208"/>
                    <a:pt x="1804" y="1228"/>
                    <a:pt x="1783" y="1228"/>
                  </a:cubicBezTo>
                  <a:cubicBezTo>
                    <a:pt x="1763" y="1228"/>
                    <a:pt x="1743" y="1249"/>
                    <a:pt x="1743" y="1249"/>
                  </a:cubicBezTo>
                  <a:cubicBezTo>
                    <a:pt x="1722" y="1249"/>
                    <a:pt x="1701" y="1249"/>
                    <a:pt x="1701" y="1249"/>
                  </a:cubicBezTo>
                  <a:cubicBezTo>
                    <a:pt x="1681" y="1228"/>
                    <a:pt x="1681" y="1208"/>
                    <a:pt x="1661" y="1208"/>
                  </a:cubicBezTo>
                  <a:cubicBezTo>
                    <a:pt x="1661" y="1187"/>
                    <a:pt x="1661" y="1187"/>
                    <a:pt x="1640" y="1187"/>
                  </a:cubicBezTo>
                  <a:cubicBezTo>
                    <a:pt x="1640" y="1187"/>
                    <a:pt x="1619" y="1187"/>
                    <a:pt x="1619" y="1208"/>
                  </a:cubicBezTo>
                  <a:cubicBezTo>
                    <a:pt x="1599" y="1208"/>
                    <a:pt x="1599" y="1249"/>
                    <a:pt x="1599" y="1269"/>
                  </a:cubicBezTo>
                  <a:lnTo>
                    <a:pt x="1619" y="1290"/>
                  </a:lnTo>
                  <a:cubicBezTo>
                    <a:pt x="1619" y="1310"/>
                    <a:pt x="1619" y="1331"/>
                    <a:pt x="1619" y="1351"/>
                  </a:cubicBezTo>
                  <a:cubicBezTo>
                    <a:pt x="1599" y="1351"/>
                    <a:pt x="1599" y="1372"/>
                    <a:pt x="1579" y="1372"/>
                  </a:cubicBezTo>
                  <a:cubicBezTo>
                    <a:pt x="1579" y="1372"/>
                    <a:pt x="1558" y="1351"/>
                    <a:pt x="1558" y="1372"/>
                  </a:cubicBezTo>
                  <a:cubicBezTo>
                    <a:pt x="1558" y="1372"/>
                    <a:pt x="1558" y="1392"/>
                    <a:pt x="1537" y="1392"/>
                  </a:cubicBezTo>
                  <a:cubicBezTo>
                    <a:pt x="1537" y="1392"/>
                    <a:pt x="1517" y="1392"/>
                    <a:pt x="1497" y="1392"/>
                  </a:cubicBezTo>
                  <a:cubicBezTo>
                    <a:pt x="1497" y="1372"/>
                    <a:pt x="1497" y="1351"/>
                    <a:pt x="1497" y="1351"/>
                  </a:cubicBezTo>
                  <a:cubicBezTo>
                    <a:pt x="1476" y="1351"/>
                    <a:pt x="1476" y="1351"/>
                    <a:pt x="1455" y="1331"/>
                  </a:cubicBezTo>
                  <a:cubicBezTo>
                    <a:pt x="1455" y="1331"/>
                    <a:pt x="1455" y="1331"/>
                    <a:pt x="1476" y="1331"/>
                  </a:cubicBezTo>
                  <a:cubicBezTo>
                    <a:pt x="1476" y="1331"/>
                    <a:pt x="1476" y="1310"/>
                    <a:pt x="1476" y="1290"/>
                  </a:cubicBezTo>
                  <a:cubicBezTo>
                    <a:pt x="1455" y="1290"/>
                    <a:pt x="1455" y="1290"/>
                    <a:pt x="1455" y="1269"/>
                  </a:cubicBezTo>
                  <a:cubicBezTo>
                    <a:pt x="1455" y="1269"/>
                    <a:pt x="1455" y="1269"/>
                    <a:pt x="1476" y="1249"/>
                  </a:cubicBezTo>
                  <a:cubicBezTo>
                    <a:pt x="1476" y="1249"/>
                    <a:pt x="1476" y="1249"/>
                    <a:pt x="1497" y="1249"/>
                  </a:cubicBezTo>
                  <a:cubicBezTo>
                    <a:pt x="1497" y="1228"/>
                    <a:pt x="1497" y="1228"/>
                    <a:pt x="1497" y="1228"/>
                  </a:cubicBezTo>
                  <a:cubicBezTo>
                    <a:pt x="1517" y="1208"/>
                    <a:pt x="1497" y="1187"/>
                    <a:pt x="1497" y="1187"/>
                  </a:cubicBezTo>
                  <a:cubicBezTo>
                    <a:pt x="1497" y="1187"/>
                    <a:pt x="1497" y="1187"/>
                    <a:pt x="1476" y="1187"/>
                  </a:cubicBezTo>
                  <a:lnTo>
                    <a:pt x="1455" y="1187"/>
                  </a:lnTo>
                  <a:cubicBezTo>
                    <a:pt x="1455" y="1208"/>
                    <a:pt x="1455" y="1228"/>
                    <a:pt x="1455" y="1228"/>
                  </a:cubicBezTo>
                  <a:lnTo>
                    <a:pt x="1455" y="1249"/>
                  </a:lnTo>
                  <a:cubicBezTo>
                    <a:pt x="1435" y="1249"/>
                    <a:pt x="1435" y="1249"/>
                    <a:pt x="1415" y="1249"/>
                  </a:cubicBezTo>
                  <a:lnTo>
                    <a:pt x="1394" y="1249"/>
                  </a:lnTo>
                  <a:cubicBezTo>
                    <a:pt x="1373" y="1228"/>
                    <a:pt x="1373" y="1228"/>
                    <a:pt x="1353" y="1228"/>
                  </a:cubicBezTo>
                  <a:cubicBezTo>
                    <a:pt x="1353" y="1208"/>
                    <a:pt x="1353" y="1208"/>
                    <a:pt x="1353" y="1208"/>
                  </a:cubicBezTo>
                  <a:cubicBezTo>
                    <a:pt x="1353" y="1187"/>
                    <a:pt x="1333" y="1187"/>
                    <a:pt x="1312" y="1187"/>
                  </a:cubicBezTo>
                  <a:lnTo>
                    <a:pt x="1291" y="1208"/>
                  </a:lnTo>
                  <a:cubicBezTo>
                    <a:pt x="1291" y="1208"/>
                    <a:pt x="1271" y="1208"/>
                    <a:pt x="1271" y="1228"/>
                  </a:cubicBezTo>
                  <a:cubicBezTo>
                    <a:pt x="1251" y="1228"/>
                    <a:pt x="1230" y="1228"/>
                    <a:pt x="1230" y="1228"/>
                  </a:cubicBezTo>
                  <a:lnTo>
                    <a:pt x="1230" y="1249"/>
                  </a:lnTo>
                  <a:cubicBezTo>
                    <a:pt x="1209" y="1269"/>
                    <a:pt x="1209" y="1290"/>
                    <a:pt x="1189" y="1290"/>
                  </a:cubicBezTo>
                  <a:lnTo>
                    <a:pt x="1169" y="1290"/>
                  </a:lnTo>
                  <a:cubicBezTo>
                    <a:pt x="1169" y="1290"/>
                    <a:pt x="1148" y="1310"/>
                    <a:pt x="1128" y="1310"/>
                  </a:cubicBezTo>
                  <a:lnTo>
                    <a:pt x="1087" y="1310"/>
                  </a:lnTo>
                  <a:cubicBezTo>
                    <a:pt x="1067" y="1310"/>
                    <a:pt x="1046" y="1331"/>
                    <a:pt x="1025" y="1331"/>
                  </a:cubicBezTo>
                  <a:cubicBezTo>
                    <a:pt x="1005" y="1331"/>
                    <a:pt x="985" y="1331"/>
                    <a:pt x="964" y="1310"/>
                  </a:cubicBezTo>
                  <a:lnTo>
                    <a:pt x="943" y="1290"/>
                  </a:lnTo>
                  <a:cubicBezTo>
                    <a:pt x="923" y="1269"/>
                    <a:pt x="903" y="1249"/>
                    <a:pt x="903" y="1249"/>
                  </a:cubicBezTo>
                  <a:cubicBezTo>
                    <a:pt x="903" y="1249"/>
                    <a:pt x="882" y="1228"/>
                    <a:pt x="861" y="1208"/>
                  </a:cubicBezTo>
                  <a:cubicBezTo>
                    <a:pt x="861" y="1208"/>
                    <a:pt x="821" y="1208"/>
                    <a:pt x="800" y="1208"/>
                  </a:cubicBezTo>
                  <a:cubicBezTo>
                    <a:pt x="800" y="1208"/>
                    <a:pt x="779" y="1187"/>
                    <a:pt x="759" y="1187"/>
                  </a:cubicBezTo>
                  <a:cubicBezTo>
                    <a:pt x="739" y="1187"/>
                    <a:pt x="718" y="1167"/>
                    <a:pt x="697" y="1167"/>
                  </a:cubicBezTo>
                  <a:cubicBezTo>
                    <a:pt x="677" y="1167"/>
                    <a:pt x="657" y="1167"/>
                    <a:pt x="657" y="1187"/>
                  </a:cubicBezTo>
                  <a:lnTo>
                    <a:pt x="636" y="1208"/>
                  </a:lnTo>
                  <a:lnTo>
                    <a:pt x="636" y="1249"/>
                  </a:lnTo>
                  <a:cubicBezTo>
                    <a:pt x="636" y="1269"/>
                    <a:pt x="636" y="1290"/>
                    <a:pt x="615" y="1290"/>
                  </a:cubicBezTo>
                  <a:lnTo>
                    <a:pt x="595" y="1290"/>
                  </a:lnTo>
                  <a:lnTo>
                    <a:pt x="595" y="1269"/>
                  </a:lnTo>
                  <a:lnTo>
                    <a:pt x="575" y="1249"/>
                  </a:lnTo>
                  <a:cubicBezTo>
                    <a:pt x="575" y="1249"/>
                    <a:pt x="554" y="1290"/>
                    <a:pt x="533" y="1290"/>
                  </a:cubicBezTo>
                  <a:cubicBezTo>
                    <a:pt x="533" y="1290"/>
                    <a:pt x="513" y="1290"/>
                    <a:pt x="493" y="1290"/>
                  </a:cubicBezTo>
                  <a:cubicBezTo>
                    <a:pt x="493" y="1290"/>
                    <a:pt x="472" y="1290"/>
                    <a:pt x="451" y="1290"/>
                  </a:cubicBezTo>
                  <a:lnTo>
                    <a:pt x="431" y="1269"/>
                  </a:lnTo>
                  <a:cubicBezTo>
                    <a:pt x="431" y="1249"/>
                    <a:pt x="451" y="1249"/>
                    <a:pt x="431" y="1228"/>
                  </a:cubicBezTo>
                  <a:cubicBezTo>
                    <a:pt x="431" y="1228"/>
                    <a:pt x="431" y="1208"/>
                    <a:pt x="411" y="1187"/>
                  </a:cubicBezTo>
                  <a:cubicBezTo>
                    <a:pt x="411" y="1187"/>
                    <a:pt x="390" y="1167"/>
                    <a:pt x="390" y="1187"/>
                  </a:cubicBezTo>
                  <a:cubicBezTo>
                    <a:pt x="370" y="1187"/>
                    <a:pt x="390" y="1208"/>
                    <a:pt x="370" y="1208"/>
                  </a:cubicBezTo>
                  <a:lnTo>
                    <a:pt x="349" y="1208"/>
                  </a:lnTo>
                  <a:lnTo>
                    <a:pt x="329" y="1187"/>
                  </a:lnTo>
                  <a:cubicBezTo>
                    <a:pt x="329" y="1187"/>
                    <a:pt x="329" y="1167"/>
                    <a:pt x="308" y="1167"/>
                  </a:cubicBezTo>
                  <a:lnTo>
                    <a:pt x="288" y="1187"/>
                  </a:lnTo>
                  <a:lnTo>
                    <a:pt x="267" y="1187"/>
                  </a:lnTo>
                  <a:cubicBezTo>
                    <a:pt x="247" y="1208"/>
                    <a:pt x="247" y="1208"/>
                    <a:pt x="247" y="1187"/>
                  </a:cubicBezTo>
                  <a:cubicBezTo>
                    <a:pt x="226" y="1187"/>
                    <a:pt x="247" y="1187"/>
                    <a:pt x="247" y="1187"/>
                  </a:cubicBezTo>
                  <a:cubicBezTo>
                    <a:pt x="247" y="1167"/>
                    <a:pt x="226" y="1187"/>
                    <a:pt x="206" y="1187"/>
                  </a:cubicBezTo>
                  <a:lnTo>
                    <a:pt x="185" y="1187"/>
                  </a:lnTo>
                  <a:cubicBezTo>
                    <a:pt x="165" y="1187"/>
                    <a:pt x="185" y="1167"/>
                    <a:pt x="185" y="1167"/>
                  </a:cubicBezTo>
                  <a:cubicBezTo>
                    <a:pt x="185" y="1146"/>
                    <a:pt x="206" y="1146"/>
                    <a:pt x="226" y="1146"/>
                  </a:cubicBezTo>
                  <a:lnTo>
                    <a:pt x="247" y="1146"/>
                  </a:lnTo>
                  <a:cubicBezTo>
                    <a:pt x="267" y="1146"/>
                    <a:pt x="267" y="1126"/>
                    <a:pt x="267" y="1126"/>
                  </a:cubicBezTo>
                  <a:cubicBezTo>
                    <a:pt x="267" y="1126"/>
                    <a:pt x="288" y="1105"/>
                    <a:pt x="267" y="1105"/>
                  </a:cubicBezTo>
                  <a:cubicBezTo>
                    <a:pt x="267" y="1085"/>
                    <a:pt x="267" y="1105"/>
                    <a:pt x="247" y="1105"/>
                  </a:cubicBezTo>
                  <a:lnTo>
                    <a:pt x="226" y="1105"/>
                  </a:lnTo>
                  <a:cubicBezTo>
                    <a:pt x="206" y="1105"/>
                    <a:pt x="206" y="1105"/>
                    <a:pt x="185" y="1105"/>
                  </a:cubicBezTo>
                  <a:lnTo>
                    <a:pt x="165" y="1105"/>
                  </a:lnTo>
                  <a:cubicBezTo>
                    <a:pt x="165" y="1105"/>
                    <a:pt x="165" y="1085"/>
                    <a:pt x="185" y="1085"/>
                  </a:cubicBezTo>
                  <a:lnTo>
                    <a:pt x="206" y="1085"/>
                  </a:lnTo>
                  <a:cubicBezTo>
                    <a:pt x="206" y="1064"/>
                    <a:pt x="226" y="1064"/>
                    <a:pt x="206" y="1064"/>
                  </a:cubicBezTo>
                  <a:cubicBezTo>
                    <a:pt x="206" y="1044"/>
                    <a:pt x="185" y="1044"/>
                    <a:pt x="165" y="1044"/>
                  </a:cubicBezTo>
                  <a:cubicBezTo>
                    <a:pt x="165" y="1044"/>
                    <a:pt x="144" y="1044"/>
                    <a:pt x="124" y="1023"/>
                  </a:cubicBezTo>
                  <a:lnTo>
                    <a:pt x="124" y="982"/>
                  </a:lnTo>
                  <a:cubicBezTo>
                    <a:pt x="124" y="962"/>
                    <a:pt x="124" y="962"/>
                    <a:pt x="124" y="962"/>
                  </a:cubicBezTo>
                  <a:cubicBezTo>
                    <a:pt x="144" y="941"/>
                    <a:pt x="124" y="941"/>
                    <a:pt x="124" y="921"/>
                  </a:cubicBezTo>
                  <a:cubicBezTo>
                    <a:pt x="124" y="921"/>
                    <a:pt x="124" y="902"/>
                    <a:pt x="124" y="881"/>
                  </a:cubicBezTo>
                  <a:cubicBezTo>
                    <a:pt x="103" y="881"/>
                    <a:pt x="83" y="881"/>
                    <a:pt x="62" y="881"/>
                  </a:cubicBezTo>
                  <a:cubicBezTo>
                    <a:pt x="42" y="881"/>
                    <a:pt x="21" y="881"/>
                    <a:pt x="21" y="881"/>
                  </a:cubicBezTo>
                  <a:lnTo>
                    <a:pt x="0" y="860"/>
                  </a:lnTo>
                  <a:cubicBezTo>
                    <a:pt x="0" y="860"/>
                    <a:pt x="0" y="840"/>
                    <a:pt x="0" y="820"/>
                  </a:cubicBezTo>
                  <a:lnTo>
                    <a:pt x="21" y="820"/>
                  </a:lnTo>
                  <a:cubicBezTo>
                    <a:pt x="21" y="820"/>
                    <a:pt x="0" y="799"/>
                    <a:pt x="21" y="778"/>
                  </a:cubicBezTo>
                  <a:lnTo>
                    <a:pt x="21" y="758"/>
                  </a:lnTo>
                  <a:cubicBezTo>
                    <a:pt x="42" y="758"/>
                    <a:pt x="42" y="778"/>
                    <a:pt x="42" y="778"/>
                  </a:cubicBezTo>
                  <a:cubicBezTo>
                    <a:pt x="42" y="778"/>
                    <a:pt x="42" y="799"/>
                    <a:pt x="42" y="820"/>
                  </a:cubicBezTo>
                  <a:cubicBezTo>
                    <a:pt x="62" y="820"/>
                    <a:pt x="62" y="820"/>
                    <a:pt x="83" y="820"/>
                  </a:cubicBezTo>
                  <a:lnTo>
                    <a:pt x="83" y="799"/>
                  </a:lnTo>
                  <a:cubicBezTo>
                    <a:pt x="103" y="799"/>
                    <a:pt x="103" y="799"/>
                    <a:pt x="103" y="799"/>
                  </a:cubicBezTo>
                  <a:cubicBezTo>
                    <a:pt x="124" y="799"/>
                    <a:pt x="124" y="778"/>
                    <a:pt x="124" y="778"/>
                  </a:cubicBezTo>
                  <a:cubicBezTo>
                    <a:pt x="124" y="778"/>
                    <a:pt x="103" y="778"/>
                    <a:pt x="83" y="778"/>
                  </a:cubicBezTo>
                  <a:cubicBezTo>
                    <a:pt x="83" y="758"/>
                    <a:pt x="83" y="758"/>
                    <a:pt x="83" y="738"/>
                  </a:cubicBezTo>
                  <a:lnTo>
                    <a:pt x="83" y="717"/>
                  </a:lnTo>
                  <a:lnTo>
                    <a:pt x="83" y="676"/>
                  </a:lnTo>
                  <a:cubicBezTo>
                    <a:pt x="83" y="656"/>
                    <a:pt x="83" y="635"/>
                    <a:pt x="83" y="635"/>
                  </a:cubicBezTo>
                  <a:cubicBezTo>
                    <a:pt x="83" y="635"/>
                    <a:pt x="83" y="614"/>
                    <a:pt x="83" y="594"/>
                  </a:cubicBezTo>
                  <a:cubicBezTo>
                    <a:pt x="83" y="594"/>
                    <a:pt x="103" y="574"/>
                    <a:pt x="103" y="553"/>
                  </a:cubicBezTo>
                  <a:cubicBezTo>
                    <a:pt x="103" y="553"/>
                    <a:pt x="103" y="553"/>
                    <a:pt x="103" y="532"/>
                  </a:cubicBezTo>
                  <a:cubicBezTo>
                    <a:pt x="83" y="532"/>
                    <a:pt x="83" y="532"/>
                    <a:pt x="83" y="532"/>
                  </a:cubicBezTo>
                  <a:cubicBezTo>
                    <a:pt x="62" y="532"/>
                    <a:pt x="62" y="553"/>
                    <a:pt x="42" y="553"/>
                  </a:cubicBezTo>
                  <a:cubicBezTo>
                    <a:pt x="42" y="553"/>
                    <a:pt x="21" y="553"/>
                    <a:pt x="21" y="532"/>
                  </a:cubicBezTo>
                  <a:cubicBezTo>
                    <a:pt x="0" y="532"/>
                    <a:pt x="0" y="512"/>
                    <a:pt x="0" y="512"/>
                  </a:cubicBezTo>
                  <a:cubicBezTo>
                    <a:pt x="0" y="512"/>
                    <a:pt x="21" y="492"/>
                    <a:pt x="21" y="471"/>
                  </a:cubicBezTo>
                  <a:cubicBezTo>
                    <a:pt x="21" y="471"/>
                    <a:pt x="21" y="450"/>
                    <a:pt x="21" y="430"/>
                  </a:cubicBezTo>
                  <a:cubicBezTo>
                    <a:pt x="42" y="430"/>
                    <a:pt x="42" y="410"/>
                    <a:pt x="62" y="410"/>
                  </a:cubicBezTo>
                  <a:cubicBezTo>
                    <a:pt x="62" y="410"/>
                    <a:pt x="83" y="389"/>
                    <a:pt x="103" y="389"/>
                  </a:cubicBezTo>
                  <a:cubicBezTo>
                    <a:pt x="103" y="389"/>
                    <a:pt x="124" y="368"/>
                    <a:pt x="144" y="348"/>
                  </a:cubicBezTo>
                  <a:cubicBezTo>
                    <a:pt x="144" y="348"/>
                    <a:pt x="165" y="348"/>
                    <a:pt x="185" y="348"/>
                  </a:cubicBezTo>
                  <a:lnTo>
                    <a:pt x="226" y="368"/>
                  </a:lnTo>
                  <a:lnTo>
                    <a:pt x="247" y="368"/>
                  </a:lnTo>
                  <a:cubicBezTo>
                    <a:pt x="267" y="368"/>
                    <a:pt x="267" y="368"/>
                    <a:pt x="267" y="368"/>
                  </a:cubicBezTo>
                  <a:cubicBezTo>
                    <a:pt x="267" y="348"/>
                    <a:pt x="247" y="348"/>
                    <a:pt x="247" y="348"/>
                  </a:cubicBezTo>
                  <a:lnTo>
                    <a:pt x="267" y="348"/>
                  </a:lnTo>
                  <a:cubicBezTo>
                    <a:pt x="288" y="348"/>
                    <a:pt x="308" y="348"/>
                    <a:pt x="308" y="348"/>
                  </a:cubicBezTo>
                  <a:lnTo>
                    <a:pt x="329" y="368"/>
                  </a:lnTo>
                  <a:cubicBezTo>
                    <a:pt x="349" y="368"/>
                    <a:pt x="370" y="368"/>
                    <a:pt x="370" y="368"/>
                  </a:cubicBezTo>
                  <a:cubicBezTo>
                    <a:pt x="390" y="368"/>
                    <a:pt x="411" y="368"/>
                    <a:pt x="411" y="368"/>
                  </a:cubicBezTo>
                  <a:cubicBezTo>
                    <a:pt x="411" y="368"/>
                    <a:pt x="431" y="368"/>
                    <a:pt x="451" y="368"/>
                  </a:cubicBezTo>
                  <a:cubicBezTo>
                    <a:pt x="451" y="368"/>
                    <a:pt x="472" y="389"/>
                    <a:pt x="472" y="368"/>
                  </a:cubicBezTo>
                  <a:lnTo>
                    <a:pt x="493" y="368"/>
                  </a:lnTo>
                  <a:lnTo>
                    <a:pt x="493" y="348"/>
                  </a:lnTo>
                  <a:lnTo>
                    <a:pt x="472" y="348"/>
                  </a:lnTo>
                  <a:cubicBezTo>
                    <a:pt x="451" y="348"/>
                    <a:pt x="451" y="348"/>
                    <a:pt x="451" y="348"/>
                  </a:cubicBezTo>
                  <a:cubicBezTo>
                    <a:pt x="451" y="328"/>
                    <a:pt x="431" y="328"/>
                    <a:pt x="451" y="328"/>
                  </a:cubicBezTo>
                  <a:cubicBezTo>
                    <a:pt x="451" y="307"/>
                    <a:pt x="451" y="307"/>
                    <a:pt x="451" y="307"/>
                  </a:cubicBezTo>
                  <a:cubicBezTo>
                    <a:pt x="451" y="307"/>
                    <a:pt x="472" y="307"/>
                    <a:pt x="493" y="307"/>
                  </a:cubicBezTo>
                  <a:cubicBezTo>
                    <a:pt x="493" y="307"/>
                    <a:pt x="513" y="307"/>
                    <a:pt x="533" y="307"/>
                  </a:cubicBezTo>
                  <a:cubicBezTo>
                    <a:pt x="533" y="307"/>
                    <a:pt x="575" y="307"/>
                    <a:pt x="575" y="286"/>
                  </a:cubicBezTo>
                  <a:lnTo>
                    <a:pt x="575" y="266"/>
                  </a:lnTo>
                  <a:lnTo>
                    <a:pt x="554" y="266"/>
                  </a:lnTo>
                  <a:lnTo>
                    <a:pt x="533" y="266"/>
                  </a:lnTo>
                  <a:cubicBezTo>
                    <a:pt x="533" y="266"/>
                    <a:pt x="513" y="266"/>
                    <a:pt x="513" y="246"/>
                  </a:cubicBezTo>
                  <a:cubicBezTo>
                    <a:pt x="493" y="246"/>
                    <a:pt x="493" y="226"/>
                    <a:pt x="513" y="205"/>
                  </a:cubicBezTo>
                  <a:cubicBezTo>
                    <a:pt x="513" y="205"/>
                    <a:pt x="513" y="205"/>
                    <a:pt x="513" y="184"/>
                  </a:cubicBezTo>
                  <a:cubicBezTo>
                    <a:pt x="533" y="184"/>
                    <a:pt x="554" y="205"/>
                    <a:pt x="554" y="205"/>
                  </a:cubicBezTo>
                  <a:cubicBezTo>
                    <a:pt x="575" y="205"/>
                    <a:pt x="595" y="205"/>
                    <a:pt x="595" y="205"/>
                  </a:cubicBezTo>
                  <a:cubicBezTo>
                    <a:pt x="615" y="205"/>
                    <a:pt x="636" y="205"/>
                    <a:pt x="636" y="205"/>
                  </a:cubicBezTo>
                  <a:lnTo>
                    <a:pt x="657" y="184"/>
                  </a:lnTo>
                  <a:cubicBezTo>
                    <a:pt x="677" y="184"/>
                    <a:pt x="677" y="184"/>
                    <a:pt x="697" y="184"/>
                  </a:cubicBezTo>
                  <a:lnTo>
                    <a:pt x="718" y="205"/>
                  </a:lnTo>
                  <a:cubicBezTo>
                    <a:pt x="739" y="205"/>
                    <a:pt x="759" y="226"/>
                    <a:pt x="759" y="226"/>
                  </a:cubicBezTo>
                  <a:cubicBezTo>
                    <a:pt x="779" y="226"/>
                    <a:pt x="779" y="205"/>
                    <a:pt x="800" y="205"/>
                  </a:cubicBezTo>
                  <a:lnTo>
                    <a:pt x="821" y="184"/>
                  </a:lnTo>
                  <a:cubicBezTo>
                    <a:pt x="821" y="164"/>
                    <a:pt x="841" y="164"/>
                    <a:pt x="841" y="144"/>
                  </a:cubicBezTo>
                  <a:cubicBezTo>
                    <a:pt x="841" y="144"/>
                    <a:pt x="841" y="123"/>
                    <a:pt x="861" y="123"/>
                  </a:cubicBezTo>
                  <a:cubicBezTo>
                    <a:pt x="861" y="102"/>
                    <a:pt x="882" y="102"/>
                    <a:pt x="882" y="102"/>
                  </a:cubicBezTo>
                  <a:cubicBezTo>
                    <a:pt x="903" y="102"/>
                    <a:pt x="943" y="102"/>
                    <a:pt x="964" y="102"/>
                  </a:cubicBezTo>
                  <a:cubicBezTo>
                    <a:pt x="964" y="82"/>
                    <a:pt x="1005" y="82"/>
                    <a:pt x="1005" y="82"/>
                  </a:cubicBezTo>
                  <a:cubicBezTo>
                    <a:pt x="1025" y="62"/>
                    <a:pt x="1067" y="41"/>
                    <a:pt x="1087" y="41"/>
                  </a:cubicBezTo>
                  <a:cubicBezTo>
                    <a:pt x="1087" y="41"/>
                    <a:pt x="1128" y="41"/>
                    <a:pt x="1148" y="20"/>
                  </a:cubicBezTo>
                  <a:cubicBezTo>
                    <a:pt x="1148" y="20"/>
                    <a:pt x="1169" y="20"/>
                    <a:pt x="1189" y="20"/>
                  </a:cubicBezTo>
                  <a:cubicBezTo>
                    <a:pt x="1209" y="41"/>
                    <a:pt x="1230" y="41"/>
                    <a:pt x="1230" y="41"/>
                  </a:cubicBezTo>
                  <a:cubicBezTo>
                    <a:pt x="1251" y="41"/>
                    <a:pt x="1291" y="41"/>
                    <a:pt x="1312" y="41"/>
                  </a:cubicBezTo>
                  <a:cubicBezTo>
                    <a:pt x="1333" y="41"/>
                    <a:pt x="1353" y="41"/>
                    <a:pt x="1353" y="41"/>
                  </a:cubicBezTo>
                  <a:cubicBezTo>
                    <a:pt x="1353" y="41"/>
                    <a:pt x="1353" y="20"/>
                    <a:pt x="1373" y="20"/>
                  </a:cubicBezTo>
                  <a:cubicBezTo>
                    <a:pt x="1373" y="0"/>
                    <a:pt x="1373" y="0"/>
                    <a:pt x="1394" y="0"/>
                  </a:cubicBezTo>
                  <a:cubicBezTo>
                    <a:pt x="1394" y="0"/>
                    <a:pt x="1415" y="20"/>
                    <a:pt x="1435" y="20"/>
                  </a:cubicBezTo>
                  <a:cubicBezTo>
                    <a:pt x="1435" y="20"/>
                    <a:pt x="1435" y="20"/>
                    <a:pt x="1455" y="41"/>
                  </a:cubicBezTo>
                  <a:lnTo>
                    <a:pt x="1435" y="62"/>
                  </a:lnTo>
                  <a:lnTo>
                    <a:pt x="1455" y="82"/>
                  </a:lnTo>
                  <a:cubicBezTo>
                    <a:pt x="1455" y="102"/>
                    <a:pt x="1476" y="102"/>
                    <a:pt x="1497" y="102"/>
                  </a:cubicBezTo>
                  <a:lnTo>
                    <a:pt x="1517" y="102"/>
                  </a:lnTo>
                  <a:cubicBezTo>
                    <a:pt x="1537" y="102"/>
                    <a:pt x="1537" y="102"/>
                    <a:pt x="1537" y="102"/>
                  </a:cubicBezTo>
                  <a:cubicBezTo>
                    <a:pt x="1558" y="102"/>
                    <a:pt x="1558" y="102"/>
                    <a:pt x="1558" y="123"/>
                  </a:cubicBezTo>
                  <a:cubicBezTo>
                    <a:pt x="1558" y="123"/>
                    <a:pt x="1558" y="144"/>
                    <a:pt x="1558" y="164"/>
                  </a:cubicBezTo>
                  <a:lnTo>
                    <a:pt x="1579" y="184"/>
                  </a:lnTo>
                  <a:cubicBezTo>
                    <a:pt x="1599" y="184"/>
                    <a:pt x="1619" y="205"/>
                    <a:pt x="1619" y="205"/>
                  </a:cubicBezTo>
                  <a:cubicBezTo>
                    <a:pt x="1640" y="205"/>
                    <a:pt x="1640" y="205"/>
                    <a:pt x="1661" y="205"/>
                  </a:cubicBezTo>
                  <a:lnTo>
                    <a:pt x="1701" y="226"/>
                  </a:lnTo>
                  <a:cubicBezTo>
                    <a:pt x="1722" y="226"/>
                    <a:pt x="1722" y="246"/>
                    <a:pt x="1743" y="246"/>
                  </a:cubicBezTo>
                  <a:cubicBezTo>
                    <a:pt x="1743" y="266"/>
                    <a:pt x="1783" y="246"/>
                    <a:pt x="1804" y="246"/>
                  </a:cubicBezTo>
                  <a:cubicBezTo>
                    <a:pt x="1825" y="246"/>
                    <a:pt x="1845" y="246"/>
                    <a:pt x="1845" y="246"/>
                  </a:cubicBezTo>
                  <a:cubicBezTo>
                    <a:pt x="1865" y="266"/>
                    <a:pt x="1865" y="266"/>
                    <a:pt x="1865" y="286"/>
                  </a:cubicBezTo>
                  <a:cubicBezTo>
                    <a:pt x="1886" y="286"/>
                    <a:pt x="1906" y="266"/>
                    <a:pt x="1927" y="266"/>
                  </a:cubicBezTo>
                  <a:cubicBezTo>
                    <a:pt x="1947" y="266"/>
                    <a:pt x="1968" y="246"/>
                    <a:pt x="1968" y="246"/>
                  </a:cubicBezTo>
                  <a:cubicBezTo>
                    <a:pt x="1988" y="246"/>
                    <a:pt x="2029" y="246"/>
                    <a:pt x="2050" y="246"/>
                  </a:cubicBezTo>
                  <a:cubicBezTo>
                    <a:pt x="2050" y="226"/>
                    <a:pt x="2070" y="226"/>
                    <a:pt x="2091" y="246"/>
                  </a:cubicBezTo>
                  <a:cubicBezTo>
                    <a:pt x="2111" y="246"/>
                    <a:pt x="2132" y="246"/>
                    <a:pt x="2132" y="246"/>
                  </a:cubicBezTo>
                  <a:cubicBezTo>
                    <a:pt x="2152" y="246"/>
                    <a:pt x="2173" y="246"/>
                    <a:pt x="2193" y="226"/>
                  </a:cubicBezTo>
                  <a:cubicBezTo>
                    <a:pt x="2193" y="226"/>
                    <a:pt x="2214" y="226"/>
                    <a:pt x="2234" y="226"/>
                  </a:cubicBezTo>
                  <a:cubicBezTo>
                    <a:pt x="2234" y="205"/>
                    <a:pt x="2275" y="205"/>
                    <a:pt x="2275" y="184"/>
                  </a:cubicBezTo>
                  <a:cubicBezTo>
                    <a:pt x="2296" y="184"/>
                    <a:pt x="2337" y="184"/>
                    <a:pt x="2337" y="164"/>
                  </a:cubicBezTo>
                  <a:cubicBezTo>
                    <a:pt x="2337" y="164"/>
                    <a:pt x="2357" y="164"/>
                    <a:pt x="2357" y="144"/>
                  </a:cubicBezTo>
                  <a:cubicBezTo>
                    <a:pt x="2357" y="144"/>
                    <a:pt x="2378" y="144"/>
                    <a:pt x="2398" y="144"/>
                  </a:cubicBezTo>
                  <a:cubicBezTo>
                    <a:pt x="2398" y="144"/>
                    <a:pt x="2439" y="164"/>
                    <a:pt x="2460" y="144"/>
                  </a:cubicBezTo>
                  <a:cubicBezTo>
                    <a:pt x="2460" y="144"/>
                    <a:pt x="2480" y="123"/>
                    <a:pt x="2501" y="123"/>
                  </a:cubicBezTo>
                  <a:cubicBezTo>
                    <a:pt x="2501" y="123"/>
                    <a:pt x="2521" y="102"/>
                    <a:pt x="2542" y="102"/>
                  </a:cubicBezTo>
                  <a:lnTo>
                    <a:pt x="2562" y="123"/>
                  </a:lnTo>
                  <a:cubicBezTo>
                    <a:pt x="2583" y="123"/>
                    <a:pt x="2583" y="144"/>
                    <a:pt x="2583" y="164"/>
                  </a:cubicBezTo>
                  <a:lnTo>
                    <a:pt x="2603" y="184"/>
                  </a:lnTo>
                  <a:cubicBezTo>
                    <a:pt x="2603" y="205"/>
                    <a:pt x="2624" y="205"/>
                    <a:pt x="2644" y="205"/>
                  </a:cubicBezTo>
                  <a:cubicBezTo>
                    <a:pt x="2644" y="205"/>
                    <a:pt x="2644" y="226"/>
                    <a:pt x="2664" y="246"/>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285" name="Freeform 60"/>
            <p:cNvSpPr>
              <a:spLocks noChangeArrowheads="1"/>
            </p:cNvSpPr>
            <p:nvPr/>
          </p:nvSpPr>
          <p:spPr bwMode="auto">
            <a:xfrm>
              <a:off x="1754188" y="5962650"/>
              <a:ext cx="66675" cy="125413"/>
            </a:xfrm>
            <a:custGeom>
              <a:avLst/>
              <a:gdLst>
                <a:gd name="T0" fmla="*/ 184 w 185"/>
                <a:gd name="T1" fmla="*/ 184 h 349"/>
                <a:gd name="T2" fmla="*/ 184 w 185"/>
                <a:gd name="T3" fmla="*/ 184 h 349"/>
                <a:gd name="T4" fmla="*/ 164 w 185"/>
                <a:gd name="T5" fmla="*/ 225 h 349"/>
                <a:gd name="T6" fmla="*/ 164 w 185"/>
                <a:gd name="T7" fmla="*/ 266 h 349"/>
                <a:gd name="T8" fmla="*/ 143 w 185"/>
                <a:gd name="T9" fmla="*/ 307 h 349"/>
                <a:gd name="T10" fmla="*/ 143 w 185"/>
                <a:gd name="T11" fmla="*/ 328 h 349"/>
                <a:gd name="T12" fmla="*/ 143 w 185"/>
                <a:gd name="T13" fmla="*/ 348 h 349"/>
                <a:gd name="T14" fmla="*/ 40 w 185"/>
                <a:gd name="T15" fmla="*/ 328 h 349"/>
                <a:gd name="T16" fmla="*/ 40 w 185"/>
                <a:gd name="T17" fmla="*/ 328 h 349"/>
                <a:gd name="T18" fmla="*/ 40 w 185"/>
                <a:gd name="T19" fmla="*/ 307 h 349"/>
                <a:gd name="T20" fmla="*/ 20 w 185"/>
                <a:gd name="T21" fmla="*/ 266 h 349"/>
                <a:gd name="T22" fmla="*/ 20 w 185"/>
                <a:gd name="T23" fmla="*/ 225 h 349"/>
                <a:gd name="T24" fmla="*/ 0 w 185"/>
                <a:gd name="T25" fmla="*/ 204 h 349"/>
                <a:gd name="T26" fmla="*/ 20 w 185"/>
                <a:gd name="T27" fmla="*/ 164 h 349"/>
                <a:gd name="T28" fmla="*/ 20 w 185"/>
                <a:gd name="T29" fmla="*/ 123 h 349"/>
                <a:gd name="T30" fmla="*/ 20 w 185"/>
                <a:gd name="T31" fmla="*/ 102 h 349"/>
                <a:gd name="T32" fmla="*/ 40 w 185"/>
                <a:gd name="T33" fmla="*/ 82 h 349"/>
                <a:gd name="T34" fmla="*/ 40 w 185"/>
                <a:gd name="T35" fmla="*/ 61 h 349"/>
                <a:gd name="T36" fmla="*/ 61 w 185"/>
                <a:gd name="T37" fmla="*/ 41 h 349"/>
                <a:gd name="T38" fmla="*/ 82 w 185"/>
                <a:gd name="T39" fmla="*/ 20 h 349"/>
                <a:gd name="T40" fmla="*/ 82 w 185"/>
                <a:gd name="T41" fmla="*/ 0 h 349"/>
                <a:gd name="T42" fmla="*/ 102 w 185"/>
                <a:gd name="T43" fmla="*/ 0 h 349"/>
                <a:gd name="T44" fmla="*/ 122 w 185"/>
                <a:gd name="T45" fmla="*/ 41 h 349"/>
                <a:gd name="T46" fmla="*/ 143 w 185"/>
                <a:gd name="T47" fmla="*/ 61 h 349"/>
                <a:gd name="T48" fmla="*/ 143 w 185"/>
                <a:gd name="T49" fmla="*/ 123 h 349"/>
                <a:gd name="T50" fmla="*/ 164 w 185"/>
                <a:gd name="T51" fmla="*/ 164 h 349"/>
                <a:gd name="T52" fmla="*/ 184 w 185"/>
                <a:gd name="T53" fmla="*/ 184 h 3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5" h="349">
                  <a:moveTo>
                    <a:pt x="184" y="184"/>
                  </a:moveTo>
                  <a:lnTo>
                    <a:pt x="184" y="184"/>
                  </a:lnTo>
                  <a:cubicBezTo>
                    <a:pt x="184" y="204"/>
                    <a:pt x="184" y="225"/>
                    <a:pt x="164" y="225"/>
                  </a:cubicBezTo>
                  <a:cubicBezTo>
                    <a:pt x="164" y="246"/>
                    <a:pt x="164" y="266"/>
                    <a:pt x="164" y="266"/>
                  </a:cubicBezTo>
                  <a:cubicBezTo>
                    <a:pt x="164" y="286"/>
                    <a:pt x="143" y="307"/>
                    <a:pt x="143" y="307"/>
                  </a:cubicBezTo>
                  <a:lnTo>
                    <a:pt x="143" y="328"/>
                  </a:lnTo>
                  <a:cubicBezTo>
                    <a:pt x="143" y="348"/>
                    <a:pt x="143" y="348"/>
                    <a:pt x="143" y="348"/>
                  </a:cubicBezTo>
                  <a:cubicBezTo>
                    <a:pt x="40" y="328"/>
                    <a:pt x="40" y="328"/>
                    <a:pt x="40" y="328"/>
                  </a:cubicBezTo>
                  <a:lnTo>
                    <a:pt x="40" y="328"/>
                  </a:lnTo>
                  <a:lnTo>
                    <a:pt x="40" y="307"/>
                  </a:lnTo>
                  <a:cubicBezTo>
                    <a:pt x="40" y="286"/>
                    <a:pt x="20" y="266"/>
                    <a:pt x="20" y="266"/>
                  </a:cubicBezTo>
                  <a:cubicBezTo>
                    <a:pt x="20" y="266"/>
                    <a:pt x="20" y="246"/>
                    <a:pt x="20" y="225"/>
                  </a:cubicBezTo>
                  <a:cubicBezTo>
                    <a:pt x="20" y="225"/>
                    <a:pt x="20" y="204"/>
                    <a:pt x="0" y="204"/>
                  </a:cubicBezTo>
                  <a:cubicBezTo>
                    <a:pt x="0" y="184"/>
                    <a:pt x="0" y="164"/>
                    <a:pt x="20" y="164"/>
                  </a:cubicBezTo>
                  <a:cubicBezTo>
                    <a:pt x="20" y="143"/>
                    <a:pt x="20" y="143"/>
                    <a:pt x="20" y="123"/>
                  </a:cubicBezTo>
                  <a:lnTo>
                    <a:pt x="20" y="102"/>
                  </a:lnTo>
                  <a:lnTo>
                    <a:pt x="40" y="82"/>
                  </a:lnTo>
                  <a:lnTo>
                    <a:pt x="40" y="61"/>
                  </a:lnTo>
                  <a:cubicBezTo>
                    <a:pt x="40" y="41"/>
                    <a:pt x="61" y="41"/>
                    <a:pt x="61" y="41"/>
                  </a:cubicBezTo>
                  <a:cubicBezTo>
                    <a:pt x="61" y="20"/>
                    <a:pt x="61" y="20"/>
                    <a:pt x="82" y="20"/>
                  </a:cubicBezTo>
                  <a:lnTo>
                    <a:pt x="82" y="0"/>
                  </a:lnTo>
                  <a:lnTo>
                    <a:pt x="102" y="0"/>
                  </a:lnTo>
                  <a:cubicBezTo>
                    <a:pt x="102" y="20"/>
                    <a:pt x="122" y="20"/>
                    <a:pt x="122" y="41"/>
                  </a:cubicBezTo>
                  <a:cubicBezTo>
                    <a:pt x="143" y="41"/>
                    <a:pt x="143" y="61"/>
                    <a:pt x="143" y="61"/>
                  </a:cubicBezTo>
                  <a:cubicBezTo>
                    <a:pt x="164" y="82"/>
                    <a:pt x="143" y="123"/>
                    <a:pt x="143" y="123"/>
                  </a:cubicBezTo>
                  <a:cubicBezTo>
                    <a:pt x="143" y="143"/>
                    <a:pt x="164" y="164"/>
                    <a:pt x="164" y="164"/>
                  </a:cubicBezTo>
                  <a:lnTo>
                    <a:pt x="184" y="184"/>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286" name="Freeform 61"/>
            <p:cNvSpPr>
              <a:spLocks noChangeArrowheads="1"/>
            </p:cNvSpPr>
            <p:nvPr/>
          </p:nvSpPr>
          <p:spPr bwMode="auto">
            <a:xfrm>
              <a:off x="1798638" y="4649788"/>
              <a:ext cx="827087" cy="604837"/>
            </a:xfrm>
            <a:custGeom>
              <a:avLst/>
              <a:gdLst>
                <a:gd name="T0" fmla="*/ 636 w 2296"/>
                <a:gd name="T1" fmla="*/ 328 h 1681"/>
                <a:gd name="T2" fmla="*/ 697 w 2296"/>
                <a:gd name="T3" fmla="*/ 267 h 1681"/>
                <a:gd name="T4" fmla="*/ 738 w 2296"/>
                <a:gd name="T5" fmla="*/ 164 h 1681"/>
                <a:gd name="T6" fmla="*/ 861 w 2296"/>
                <a:gd name="T7" fmla="*/ 124 h 1681"/>
                <a:gd name="T8" fmla="*/ 902 w 2296"/>
                <a:gd name="T9" fmla="*/ 124 h 1681"/>
                <a:gd name="T10" fmla="*/ 902 w 2296"/>
                <a:gd name="T11" fmla="*/ 42 h 1681"/>
                <a:gd name="T12" fmla="*/ 984 w 2296"/>
                <a:gd name="T13" fmla="*/ 0 h 1681"/>
                <a:gd name="T14" fmla="*/ 1087 w 2296"/>
                <a:gd name="T15" fmla="*/ 103 h 1681"/>
                <a:gd name="T16" fmla="*/ 1230 w 2296"/>
                <a:gd name="T17" fmla="*/ 185 h 1681"/>
                <a:gd name="T18" fmla="*/ 1333 w 2296"/>
                <a:gd name="T19" fmla="*/ 308 h 1681"/>
                <a:gd name="T20" fmla="*/ 1435 w 2296"/>
                <a:gd name="T21" fmla="*/ 349 h 1681"/>
                <a:gd name="T22" fmla="*/ 1517 w 2296"/>
                <a:gd name="T23" fmla="*/ 492 h 1681"/>
                <a:gd name="T24" fmla="*/ 1579 w 2296"/>
                <a:gd name="T25" fmla="*/ 594 h 1681"/>
                <a:gd name="T26" fmla="*/ 2070 w 2296"/>
                <a:gd name="T27" fmla="*/ 964 h 1681"/>
                <a:gd name="T28" fmla="*/ 2295 w 2296"/>
                <a:gd name="T29" fmla="*/ 1046 h 1681"/>
                <a:gd name="T30" fmla="*/ 2152 w 2296"/>
                <a:gd name="T31" fmla="*/ 1147 h 1681"/>
                <a:gd name="T32" fmla="*/ 2029 w 2296"/>
                <a:gd name="T33" fmla="*/ 1208 h 1681"/>
                <a:gd name="T34" fmla="*/ 1988 w 2296"/>
                <a:gd name="T35" fmla="*/ 1331 h 1681"/>
                <a:gd name="T36" fmla="*/ 1947 w 2296"/>
                <a:gd name="T37" fmla="*/ 1454 h 1681"/>
                <a:gd name="T38" fmla="*/ 1803 w 2296"/>
                <a:gd name="T39" fmla="*/ 1516 h 1681"/>
                <a:gd name="T40" fmla="*/ 1742 w 2296"/>
                <a:gd name="T41" fmla="*/ 1618 h 1681"/>
                <a:gd name="T42" fmla="*/ 1661 w 2296"/>
                <a:gd name="T43" fmla="*/ 1680 h 1681"/>
                <a:gd name="T44" fmla="*/ 1599 w 2296"/>
                <a:gd name="T45" fmla="*/ 1618 h 1681"/>
                <a:gd name="T46" fmla="*/ 1497 w 2296"/>
                <a:gd name="T47" fmla="*/ 1598 h 1681"/>
                <a:gd name="T48" fmla="*/ 1435 w 2296"/>
                <a:gd name="T49" fmla="*/ 1454 h 1681"/>
                <a:gd name="T50" fmla="*/ 1373 w 2296"/>
                <a:gd name="T51" fmla="*/ 1352 h 1681"/>
                <a:gd name="T52" fmla="*/ 1271 w 2296"/>
                <a:gd name="T53" fmla="*/ 1270 h 1681"/>
                <a:gd name="T54" fmla="*/ 1127 w 2296"/>
                <a:gd name="T55" fmla="*/ 1188 h 1681"/>
                <a:gd name="T56" fmla="*/ 984 w 2296"/>
                <a:gd name="T57" fmla="*/ 1147 h 1681"/>
                <a:gd name="T58" fmla="*/ 882 w 2296"/>
                <a:gd name="T59" fmla="*/ 1085 h 1681"/>
                <a:gd name="T60" fmla="*/ 779 w 2296"/>
                <a:gd name="T61" fmla="*/ 1004 h 1681"/>
                <a:gd name="T62" fmla="*/ 656 w 2296"/>
                <a:gd name="T63" fmla="*/ 1025 h 1681"/>
                <a:gd name="T64" fmla="*/ 492 w 2296"/>
                <a:gd name="T65" fmla="*/ 1065 h 1681"/>
                <a:gd name="T66" fmla="*/ 410 w 2296"/>
                <a:gd name="T67" fmla="*/ 1188 h 1681"/>
                <a:gd name="T68" fmla="*/ 328 w 2296"/>
                <a:gd name="T69" fmla="*/ 1229 h 1681"/>
                <a:gd name="T70" fmla="*/ 287 w 2296"/>
                <a:gd name="T71" fmla="*/ 1126 h 1681"/>
                <a:gd name="T72" fmla="*/ 267 w 2296"/>
                <a:gd name="T73" fmla="*/ 943 h 1681"/>
                <a:gd name="T74" fmla="*/ 226 w 2296"/>
                <a:gd name="T75" fmla="*/ 820 h 1681"/>
                <a:gd name="T76" fmla="*/ 164 w 2296"/>
                <a:gd name="T77" fmla="*/ 779 h 1681"/>
                <a:gd name="T78" fmla="*/ 164 w 2296"/>
                <a:gd name="T79" fmla="*/ 718 h 1681"/>
                <a:gd name="T80" fmla="*/ 226 w 2296"/>
                <a:gd name="T81" fmla="*/ 697 h 1681"/>
                <a:gd name="T82" fmla="*/ 205 w 2296"/>
                <a:gd name="T83" fmla="*/ 636 h 1681"/>
                <a:gd name="T84" fmla="*/ 164 w 2296"/>
                <a:gd name="T85" fmla="*/ 636 h 1681"/>
                <a:gd name="T86" fmla="*/ 103 w 2296"/>
                <a:gd name="T87" fmla="*/ 554 h 1681"/>
                <a:gd name="T88" fmla="*/ 124 w 2296"/>
                <a:gd name="T89" fmla="*/ 390 h 1681"/>
                <a:gd name="T90" fmla="*/ 226 w 2296"/>
                <a:gd name="T91" fmla="*/ 390 h 1681"/>
                <a:gd name="T92" fmla="*/ 246 w 2296"/>
                <a:gd name="T93" fmla="*/ 308 h 1681"/>
                <a:gd name="T94" fmla="*/ 124 w 2296"/>
                <a:gd name="T95" fmla="*/ 308 h 1681"/>
                <a:gd name="T96" fmla="*/ 21 w 2296"/>
                <a:gd name="T97" fmla="*/ 308 h 1681"/>
                <a:gd name="T98" fmla="*/ 82 w 2296"/>
                <a:gd name="T99" fmla="*/ 164 h 1681"/>
                <a:gd name="T100" fmla="*/ 246 w 2296"/>
                <a:gd name="T101" fmla="*/ 103 h 1681"/>
                <a:gd name="T102" fmla="*/ 451 w 2296"/>
                <a:gd name="T103" fmla="*/ 308 h 16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296" h="1681">
                  <a:moveTo>
                    <a:pt x="554" y="328"/>
                  </a:moveTo>
                  <a:lnTo>
                    <a:pt x="554" y="328"/>
                  </a:lnTo>
                  <a:cubicBezTo>
                    <a:pt x="574" y="328"/>
                    <a:pt x="574" y="328"/>
                    <a:pt x="595" y="328"/>
                  </a:cubicBezTo>
                  <a:cubicBezTo>
                    <a:pt x="595" y="328"/>
                    <a:pt x="615" y="328"/>
                    <a:pt x="636" y="328"/>
                  </a:cubicBezTo>
                  <a:cubicBezTo>
                    <a:pt x="636" y="328"/>
                    <a:pt x="656" y="328"/>
                    <a:pt x="677" y="328"/>
                  </a:cubicBezTo>
                  <a:lnTo>
                    <a:pt x="697" y="328"/>
                  </a:lnTo>
                  <a:cubicBezTo>
                    <a:pt x="718" y="308"/>
                    <a:pt x="718" y="288"/>
                    <a:pt x="718" y="288"/>
                  </a:cubicBezTo>
                  <a:cubicBezTo>
                    <a:pt x="718" y="288"/>
                    <a:pt x="697" y="288"/>
                    <a:pt x="697" y="267"/>
                  </a:cubicBezTo>
                  <a:lnTo>
                    <a:pt x="677" y="246"/>
                  </a:lnTo>
                  <a:cubicBezTo>
                    <a:pt x="677" y="246"/>
                    <a:pt x="697" y="226"/>
                    <a:pt x="697" y="206"/>
                  </a:cubicBezTo>
                  <a:cubicBezTo>
                    <a:pt x="697" y="206"/>
                    <a:pt x="718" y="185"/>
                    <a:pt x="718" y="164"/>
                  </a:cubicBezTo>
                  <a:cubicBezTo>
                    <a:pt x="738" y="164"/>
                    <a:pt x="738" y="164"/>
                    <a:pt x="738" y="164"/>
                  </a:cubicBezTo>
                  <a:cubicBezTo>
                    <a:pt x="738" y="144"/>
                    <a:pt x="759" y="144"/>
                    <a:pt x="759" y="144"/>
                  </a:cubicBezTo>
                  <a:cubicBezTo>
                    <a:pt x="779" y="144"/>
                    <a:pt x="800" y="144"/>
                    <a:pt x="820" y="144"/>
                  </a:cubicBezTo>
                  <a:lnTo>
                    <a:pt x="841" y="144"/>
                  </a:lnTo>
                  <a:cubicBezTo>
                    <a:pt x="841" y="144"/>
                    <a:pt x="841" y="124"/>
                    <a:pt x="861" y="124"/>
                  </a:cubicBezTo>
                  <a:cubicBezTo>
                    <a:pt x="861" y="124"/>
                    <a:pt x="841" y="103"/>
                    <a:pt x="861" y="103"/>
                  </a:cubicBezTo>
                  <a:cubicBezTo>
                    <a:pt x="861" y="103"/>
                    <a:pt x="861" y="103"/>
                    <a:pt x="882" y="103"/>
                  </a:cubicBezTo>
                  <a:cubicBezTo>
                    <a:pt x="882" y="103"/>
                    <a:pt x="882" y="103"/>
                    <a:pt x="902" y="103"/>
                  </a:cubicBezTo>
                  <a:lnTo>
                    <a:pt x="902" y="124"/>
                  </a:lnTo>
                  <a:cubicBezTo>
                    <a:pt x="923" y="124"/>
                    <a:pt x="923" y="124"/>
                    <a:pt x="923" y="124"/>
                  </a:cubicBezTo>
                  <a:lnTo>
                    <a:pt x="943" y="103"/>
                  </a:lnTo>
                  <a:lnTo>
                    <a:pt x="923" y="82"/>
                  </a:lnTo>
                  <a:cubicBezTo>
                    <a:pt x="923" y="62"/>
                    <a:pt x="902" y="62"/>
                    <a:pt x="902" y="42"/>
                  </a:cubicBezTo>
                  <a:lnTo>
                    <a:pt x="902" y="42"/>
                  </a:lnTo>
                  <a:cubicBezTo>
                    <a:pt x="902" y="21"/>
                    <a:pt x="902" y="21"/>
                    <a:pt x="923" y="21"/>
                  </a:cubicBezTo>
                  <a:cubicBezTo>
                    <a:pt x="923" y="0"/>
                    <a:pt x="943" y="0"/>
                    <a:pt x="943" y="0"/>
                  </a:cubicBezTo>
                  <a:cubicBezTo>
                    <a:pt x="963" y="0"/>
                    <a:pt x="963" y="0"/>
                    <a:pt x="984" y="0"/>
                  </a:cubicBezTo>
                  <a:cubicBezTo>
                    <a:pt x="984" y="0"/>
                    <a:pt x="1005" y="21"/>
                    <a:pt x="1005" y="42"/>
                  </a:cubicBezTo>
                  <a:lnTo>
                    <a:pt x="1025" y="82"/>
                  </a:lnTo>
                  <a:lnTo>
                    <a:pt x="1045" y="103"/>
                  </a:lnTo>
                  <a:cubicBezTo>
                    <a:pt x="1066" y="124"/>
                    <a:pt x="1087" y="103"/>
                    <a:pt x="1087" y="103"/>
                  </a:cubicBezTo>
                  <a:cubicBezTo>
                    <a:pt x="1107" y="103"/>
                    <a:pt x="1107" y="103"/>
                    <a:pt x="1107" y="103"/>
                  </a:cubicBezTo>
                  <a:cubicBezTo>
                    <a:pt x="1127" y="103"/>
                    <a:pt x="1148" y="103"/>
                    <a:pt x="1169" y="103"/>
                  </a:cubicBezTo>
                  <a:cubicBezTo>
                    <a:pt x="1169" y="124"/>
                    <a:pt x="1209" y="124"/>
                    <a:pt x="1209" y="144"/>
                  </a:cubicBezTo>
                  <a:cubicBezTo>
                    <a:pt x="1230" y="144"/>
                    <a:pt x="1230" y="164"/>
                    <a:pt x="1230" y="185"/>
                  </a:cubicBezTo>
                  <a:cubicBezTo>
                    <a:pt x="1251" y="185"/>
                    <a:pt x="1251" y="206"/>
                    <a:pt x="1271" y="226"/>
                  </a:cubicBezTo>
                  <a:cubicBezTo>
                    <a:pt x="1271" y="226"/>
                    <a:pt x="1291" y="226"/>
                    <a:pt x="1312" y="246"/>
                  </a:cubicBezTo>
                  <a:cubicBezTo>
                    <a:pt x="1312" y="246"/>
                    <a:pt x="1312" y="267"/>
                    <a:pt x="1333" y="267"/>
                  </a:cubicBezTo>
                  <a:cubicBezTo>
                    <a:pt x="1333" y="267"/>
                    <a:pt x="1333" y="288"/>
                    <a:pt x="1333" y="308"/>
                  </a:cubicBezTo>
                  <a:cubicBezTo>
                    <a:pt x="1353" y="308"/>
                    <a:pt x="1373" y="308"/>
                    <a:pt x="1373" y="308"/>
                  </a:cubicBezTo>
                  <a:cubicBezTo>
                    <a:pt x="1394" y="308"/>
                    <a:pt x="1394" y="308"/>
                    <a:pt x="1415" y="328"/>
                  </a:cubicBezTo>
                  <a:cubicBezTo>
                    <a:pt x="1415" y="328"/>
                    <a:pt x="1415" y="328"/>
                    <a:pt x="1435" y="328"/>
                  </a:cubicBezTo>
                  <a:cubicBezTo>
                    <a:pt x="1435" y="349"/>
                    <a:pt x="1435" y="349"/>
                    <a:pt x="1435" y="349"/>
                  </a:cubicBezTo>
                  <a:cubicBezTo>
                    <a:pt x="1455" y="349"/>
                    <a:pt x="1476" y="349"/>
                    <a:pt x="1476" y="370"/>
                  </a:cubicBezTo>
                  <a:lnTo>
                    <a:pt x="1497" y="390"/>
                  </a:lnTo>
                  <a:cubicBezTo>
                    <a:pt x="1497" y="410"/>
                    <a:pt x="1497" y="430"/>
                    <a:pt x="1497" y="451"/>
                  </a:cubicBezTo>
                  <a:cubicBezTo>
                    <a:pt x="1517" y="451"/>
                    <a:pt x="1517" y="472"/>
                    <a:pt x="1517" y="492"/>
                  </a:cubicBezTo>
                  <a:lnTo>
                    <a:pt x="1537" y="492"/>
                  </a:lnTo>
                  <a:cubicBezTo>
                    <a:pt x="1558" y="492"/>
                    <a:pt x="1558" y="512"/>
                    <a:pt x="1558" y="512"/>
                  </a:cubicBezTo>
                  <a:cubicBezTo>
                    <a:pt x="1579" y="512"/>
                    <a:pt x="1579" y="533"/>
                    <a:pt x="1579" y="554"/>
                  </a:cubicBezTo>
                  <a:lnTo>
                    <a:pt x="1579" y="594"/>
                  </a:lnTo>
                  <a:cubicBezTo>
                    <a:pt x="1661" y="697"/>
                    <a:pt x="1947" y="800"/>
                    <a:pt x="2029" y="902"/>
                  </a:cubicBezTo>
                  <a:lnTo>
                    <a:pt x="2049" y="922"/>
                  </a:lnTo>
                  <a:cubicBezTo>
                    <a:pt x="2049" y="922"/>
                    <a:pt x="2049" y="943"/>
                    <a:pt x="2049" y="964"/>
                  </a:cubicBezTo>
                  <a:cubicBezTo>
                    <a:pt x="2070" y="964"/>
                    <a:pt x="2070" y="964"/>
                    <a:pt x="2070" y="964"/>
                  </a:cubicBezTo>
                  <a:cubicBezTo>
                    <a:pt x="2091" y="964"/>
                    <a:pt x="2111" y="964"/>
                    <a:pt x="2111" y="964"/>
                  </a:cubicBezTo>
                  <a:lnTo>
                    <a:pt x="2131" y="943"/>
                  </a:lnTo>
                  <a:lnTo>
                    <a:pt x="2173" y="943"/>
                  </a:lnTo>
                  <a:cubicBezTo>
                    <a:pt x="2295" y="1046"/>
                    <a:pt x="2295" y="1046"/>
                    <a:pt x="2295" y="1046"/>
                  </a:cubicBezTo>
                  <a:cubicBezTo>
                    <a:pt x="2255" y="1147"/>
                    <a:pt x="2255" y="1147"/>
                    <a:pt x="2255" y="1147"/>
                  </a:cubicBezTo>
                  <a:lnTo>
                    <a:pt x="2234" y="1147"/>
                  </a:lnTo>
                  <a:lnTo>
                    <a:pt x="2193" y="1147"/>
                  </a:lnTo>
                  <a:cubicBezTo>
                    <a:pt x="2173" y="1147"/>
                    <a:pt x="2173" y="1147"/>
                    <a:pt x="2152" y="1147"/>
                  </a:cubicBezTo>
                  <a:lnTo>
                    <a:pt x="2131" y="1167"/>
                  </a:lnTo>
                  <a:cubicBezTo>
                    <a:pt x="2131" y="1188"/>
                    <a:pt x="2111" y="1188"/>
                    <a:pt x="2111" y="1208"/>
                  </a:cubicBezTo>
                  <a:cubicBezTo>
                    <a:pt x="2091" y="1208"/>
                    <a:pt x="2091" y="1208"/>
                    <a:pt x="2070" y="1208"/>
                  </a:cubicBezTo>
                  <a:cubicBezTo>
                    <a:pt x="2070" y="1229"/>
                    <a:pt x="2049" y="1208"/>
                    <a:pt x="2029" y="1208"/>
                  </a:cubicBezTo>
                  <a:cubicBezTo>
                    <a:pt x="2029" y="1229"/>
                    <a:pt x="2009" y="1229"/>
                    <a:pt x="2009" y="1229"/>
                  </a:cubicBezTo>
                  <a:cubicBezTo>
                    <a:pt x="2009" y="1229"/>
                    <a:pt x="2009" y="1249"/>
                    <a:pt x="2009" y="1270"/>
                  </a:cubicBezTo>
                  <a:cubicBezTo>
                    <a:pt x="2009" y="1270"/>
                    <a:pt x="1988" y="1290"/>
                    <a:pt x="1988" y="1311"/>
                  </a:cubicBezTo>
                  <a:lnTo>
                    <a:pt x="1988" y="1331"/>
                  </a:lnTo>
                  <a:cubicBezTo>
                    <a:pt x="1988" y="1352"/>
                    <a:pt x="1988" y="1372"/>
                    <a:pt x="1988" y="1372"/>
                  </a:cubicBezTo>
                  <a:cubicBezTo>
                    <a:pt x="1967" y="1393"/>
                    <a:pt x="1967" y="1393"/>
                    <a:pt x="1967" y="1413"/>
                  </a:cubicBezTo>
                  <a:cubicBezTo>
                    <a:pt x="1967" y="1413"/>
                    <a:pt x="1967" y="1413"/>
                    <a:pt x="1967" y="1434"/>
                  </a:cubicBezTo>
                  <a:cubicBezTo>
                    <a:pt x="1967" y="1434"/>
                    <a:pt x="1947" y="1434"/>
                    <a:pt x="1947" y="1454"/>
                  </a:cubicBezTo>
                  <a:cubicBezTo>
                    <a:pt x="1947" y="1454"/>
                    <a:pt x="1927" y="1475"/>
                    <a:pt x="1906" y="1475"/>
                  </a:cubicBezTo>
                  <a:cubicBezTo>
                    <a:pt x="1906" y="1475"/>
                    <a:pt x="1885" y="1475"/>
                    <a:pt x="1865" y="1475"/>
                  </a:cubicBezTo>
                  <a:lnTo>
                    <a:pt x="1845" y="1495"/>
                  </a:lnTo>
                  <a:cubicBezTo>
                    <a:pt x="1824" y="1495"/>
                    <a:pt x="1803" y="1516"/>
                    <a:pt x="1803" y="1516"/>
                  </a:cubicBezTo>
                  <a:cubicBezTo>
                    <a:pt x="1783" y="1516"/>
                    <a:pt x="1783" y="1516"/>
                    <a:pt x="1783" y="1516"/>
                  </a:cubicBezTo>
                  <a:cubicBezTo>
                    <a:pt x="1763" y="1516"/>
                    <a:pt x="1763" y="1536"/>
                    <a:pt x="1763" y="1557"/>
                  </a:cubicBezTo>
                  <a:cubicBezTo>
                    <a:pt x="1742" y="1557"/>
                    <a:pt x="1763" y="1577"/>
                    <a:pt x="1763" y="1577"/>
                  </a:cubicBezTo>
                  <a:cubicBezTo>
                    <a:pt x="1742" y="1598"/>
                    <a:pt x="1742" y="1618"/>
                    <a:pt x="1742" y="1618"/>
                  </a:cubicBezTo>
                  <a:cubicBezTo>
                    <a:pt x="1742" y="1618"/>
                    <a:pt x="1742" y="1639"/>
                    <a:pt x="1721" y="1639"/>
                  </a:cubicBezTo>
                  <a:lnTo>
                    <a:pt x="1701" y="1659"/>
                  </a:lnTo>
                  <a:lnTo>
                    <a:pt x="1681" y="1659"/>
                  </a:lnTo>
                  <a:cubicBezTo>
                    <a:pt x="1681" y="1659"/>
                    <a:pt x="1681" y="1680"/>
                    <a:pt x="1661" y="1680"/>
                  </a:cubicBezTo>
                  <a:lnTo>
                    <a:pt x="1640" y="1680"/>
                  </a:lnTo>
                  <a:cubicBezTo>
                    <a:pt x="1640" y="1680"/>
                    <a:pt x="1619" y="1680"/>
                    <a:pt x="1619" y="1659"/>
                  </a:cubicBezTo>
                  <a:lnTo>
                    <a:pt x="1619" y="1639"/>
                  </a:lnTo>
                  <a:lnTo>
                    <a:pt x="1599" y="1618"/>
                  </a:lnTo>
                  <a:lnTo>
                    <a:pt x="1579" y="1618"/>
                  </a:lnTo>
                  <a:lnTo>
                    <a:pt x="1558" y="1618"/>
                  </a:lnTo>
                  <a:cubicBezTo>
                    <a:pt x="1537" y="1618"/>
                    <a:pt x="1537" y="1598"/>
                    <a:pt x="1517" y="1598"/>
                  </a:cubicBezTo>
                  <a:lnTo>
                    <a:pt x="1497" y="1598"/>
                  </a:lnTo>
                  <a:cubicBezTo>
                    <a:pt x="1497" y="1577"/>
                    <a:pt x="1497" y="1557"/>
                    <a:pt x="1476" y="1557"/>
                  </a:cubicBezTo>
                  <a:lnTo>
                    <a:pt x="1476" y="1557"/>
                  </a:lnTo>
                  <a:cubicBezTo>
                    <a:pt x="1476" y="1536"/>
                    <a:pt x="1476" y="1516"/>
                    <a:pt x="1455" y="1495"/>
                  </a:cubicBezTo>
                  <a:cubicBezTo>
                    <a:pt x="1455" y="1495"/>
                    <a:pt x="1455" y="1475"/>
                    <a:pt x="1435" y="1454"/>
                  </a:cubicBezTo>
                  <a:cubicBezTo>
                    <a:pt x="1435" y="1454"/>
                    <a:pt x="1435" y="1434"/>
                    <a:pt x="1415" y="1434"/>
                  </a:cubicBezTo>
                  <a:cubicBezTo>
                    <a:pt x="1415" y="1413"/>
                    <a:pt x="1415" y="1393"/>
                    <a:pt x="1415" y="1393"/>
                  </a:cubicBezTo>
                  <a:cubicBezTo>
                    <a:pt x="1415" y="1372"/>
                    <a:pt x="1415" y="1372"/>
                    <a:pt x="1394" y="1352"/>
                  </a:cubicBezTo>
                  <a:cubicBezTo>
                    <a:pt x="1394" y="1352"/>
                    <a:pt x="1394" y="1352"/>
                    <a:pt x="1373" y="1352"/>
                  </a:cubicBezTo>
                  <a:lnTo>
                    <a:pt x="1353" y="1352"/>
                  </a:lnTo>
                  <a:cubicBezTo>
                    <a:pt x="1333" y="1352"/>
                    <a:pt x="1312" y="1352"/>
                    <a:pt x="1291" y="1331"/>
                  </a:cubicBezTo>
                  <a:lnTo>
                    <a:pt x="1291" y="1311"/>
                  </a:lnTo>
                  <a:cubicBezTo>
                    <a:pt x="1291" y="1311"/>
                    <a:pt x="1271" y="1290"/>
                    <a:pt x="1271" y="1270"/>
                  </a:cubicBezTo>
                  <a:cubicBezTo>
                    <a:pt x="1251" y="1270"/>
                    <a:pt x="1230" y="1249"/>
                    <a:pt x="1230" y="1249"/>
                  </a:cubicBezTo>
                  <a:cubicBezTo>
                    <a:pt x="1209" y="1249"/>
                    <a:pt x="1189" y="1270"/>
                    <a:pt x="1169" y="1270"/>
                  </a:cubicBezTo>
                  <a:lnTo>
                    <a:pt x="1148" y="1229"/>
                  </a:lnTo>
                  <a:cubicBezTo>
                    <a:pt x="1148" y="1208"/>
                    <a:pt x="1127" y="1188"/>
                    <a:pt x="1127" y="1188"/>
                  </a:cubicBezTo>
                  <a:cubicBezTo>
                    <a:pt x="1127" y="1167"/>
                    <a:pt x="1107" y="1167"/>
                    <a:pt x="1087" y="1167"/>
                  </a:cubicBezTo>
                  <a:lnTo>
                    <a:pt x="1066" y="1147"/>
                  </a:lnTo>
                  <a:cubicBezTo>
                    <a:pt x="1045" y="1147"/>
                    <a:pt x="1045" y="1147"/>
                    <a:pt x="1025" y="1147"/>
                  </a:cubicBezTo>
                  <a:cubicBezTo>
                    <a:pt x="1025" y="1147"/>
                    <a:pt x="1005" y="1147"/>
                    <a:pt x="984" y="1147"/>
                  </a:cubicBezTo>
                  <a:lnTo>
                    <a:pt x="963" y="1167"/>
                  </a:lnTo>
                  <a:lnTo>
                    <a:pt x="943" y="1167"/>
                  </a:lnTo>
                  <a:cubicBezTo>
                    <a:pt x="923" y="1167"/>
                    <a:pt x="923" y="1147"/>
                    <a:pt x="923" y="1126"/>
                  </a:cubicBezTo>
                  <a:cubicBezTo>
                    <a:pt x="923" y="1126"/>
                    <a:pt x="902" y="1106"/>
                    <a:pt x="882" y="1085"/>
                  </a:cubicBezTo>
                  <a:cubicBezTo>
                    <a:pt x="882" y="1085"/>
                    <a:pt x="861" y="1085"/>
                    <a:pt x="841" y="1085"/>
                  </a:cubicBezTo>
                  <a:lnTo>
                    <a:pt x="820" y="1065"/>
                  </a:lnTo>
                  <a:cubicBezTo>
                    <a:pt x="820" y="1046"/>
                    <a:pt x="820" y="1046"/>
                    <a:pt x="800" y="1025"/>
                  </a:cubicBezTo>
                  <a:lnTo>
                    <a:pt x="779" y="1004"/>
                  </a:lnTo>
                  <a:cubicBezTo>
                    <a:pt x="759" y="1004"/>
                    <a:pt x="759" y="1025"/>
                    <a:pt x="759" y="1025"/>
                  </a:cubicBezTo>
                  <a:cubicBezTo>
                    <a:pt x="738" y="1025"/>
                    <a:pt x="718" y="1004"/>
                    <a:pt x="718" y="1004"/>
                  </a:cubicBezTo>
                  <a:lnTo>
                    <a:pt x="697" y="1004"/>
                  </a:lnTo>
                  <a:cubicBezTo>
                    <a:pt x="677" y="1004"/>
                    <a:pt x="677" y="1025"/>
                    <a:pt x="656" y="1025"/>
                  </a:cubicBezTo>
                  <a:cubicBezTo>
                    <a:pt x="656" y="1046"/>
                    <a:pt x="636" y="1046"/>
                    <a:pt x="636" y="1046"/>
                  </a:cubicBezTo>
                  <a:lnTo>
                    <a:pt x="595" y="1046"/>
                  </a:lnTo>
                  <a:cubicBezTo>
                    <a:pt x="574" y="1046"/>
                    <a:pt x="554" y="1046"/>
                    <a:pt x="533" y="1046"/>
                  </a:cubicBezTo>
                  <a:cubicBezTo>
                    <a:pt x="533" y="1046"/>
                    <a:pt x="512" y="1065"/>
                    <a:pt x="492" y="1065"/>
                  </a:cubicBezTo>
                  <a:cubicBezTo>
                    <a:pt x="492" y="1065"/>
                    <a:pt x="472" y="1085"/>
                    <a:pt x="451" y="1085"/>
                  </a:cubicBezTo>
                  <a:cubicBezTo>
                    <a:pt x="451" y="1085"/>
                    <a:pt x="451" y="1106"/>
                    <a:pt x="431" y="1126"/>
                  </a:cubicBezTo>
                  <a:lnTo>
                    <a:pt x="431" y="1147"/>
                  </a:lnTo>
                  <a:cubicBezTo>
                    <a:pt x="431" y="1147"/>
                    <a:pt x="410" y="1167"/>
                    <a:pt x="410" y="1188"/>
                  </a:cubicBezTo>
                  <a:cubicBezTo>
                    <a:pt x="410" y="1188"/>
                    <a:pt x="390" y="1188"/>
                    <a:pt x="390" y="1208"/>
                  </a:cubicBezTo>
                  <a:lnTo>
                    <a:pt x="369" y="1229"/>
                  </a:lnTo>
                  <a:lnTo>
                    <a:pt x="349" y="1229"/>
                  </a:lnTo>
                  <a:cubicBezTo>
                    <a:pt x="328" y="1229"/>
                    <a:pt x="328" y="1229"/>
                    <a:pt x="328" y="1229"/>
                  </a:cubicBezTo>
                  <a:lnTo>
                    <a:pt x="308" y="1229"/>
                  </a:lnTo>
                  <a:lnTo>
                    <a:pt x="308" y="1229"/>
                  </a:lnTo>
                  <a:cubicBezTo>
                    <a:pt x="308" y="1208"/>
                    <a:pt x="287" y="1188"/>
                    <a:pt x="287" y="1167"/>
                  </a:cubicBezTo>
                  <a:cubicBezTo>
                    <a:pt x="287" y="1167"/>
                    <a:pt x="287" y="1147"/>
                    <a:pt x="287" y="1126"/>
                  </a:cubicBezTo>
                  <a:cubicBezTo>
                    <a:pt x="267" y="1126"/>
                    <a:pt x="287" y="1106"/>
                    <a:pt x="287" y="1085"/>
                  </a:cubicBezTo>
                  <a:cubicBezTo>
                    <a:pt x="287" y="1065"/>
                    <a:pt x="287" y="1046"/>
                    <a:pt x="287" y="1046"/>
                  </a:cubicBezTo>
                  <a:cubicBezTo>
                    <a:pt x="287" y="1025"/>
                    <a:pt x="267" y="1004"/>
                    <a:pt x="267" y="984"/>
                  </a:cubicBezTo>
                  <a:lnTo>
                    <a:pt x="267" y="943"/>
                  </a:lnTo>
                  <a:cubicBezTo>
                    <a:pt x="267" y="922"/>
                    <a:pt x="287" y="922"/>
                    <a:pt x="287" y="902"/>
                  </a:cubicBezTo>
                  <a:cubicBezTo>
                    <a:pt x="287" y="902"/>
                    <a:pt x="287" y="861"/>
                    <a:pt x="287" y="840"/>
                  </a:cubicBezTo>
                  <a:cubicBezTo>
                    <a:pt x="267" y="840"/>
                    <a:pt x="267" y="840"/>
                    <a:pt x="267" y="840"/>
                  </a:cubicBezTo>
                  <a:cubicBezTo>
                    <a:pt x="246" y="840"/>
                    <a:pt x="226" y="820"/>
                    <a:pt x="226" y="820"/>
                  </a:cubicBezTo>
                  <a:cubicBezTo>
                    <a:pt x="226" y="820"/>
                    <a:pt x="226" y="800"/>
                    <a:pt x="205" y="800"/>
                  </a:cubicBezTo>
                  <a:lnTo>
                    <a:pt x="205" y="779"/>
                  </a:lnTo>
                  <a:lnTo>
                    <a:pt x="185" y="779"/>
                  </a:lnTo>
                  <a:cubicBezTo>
                    <a:pt x="185" y="779"/>
                    <a:pt x="185" y="779"/>
                    <a:pt x="164" y="779"/>
                  </a:cubicBezTo>
                  <a:lnTo>
                    <a:pt x="164" y="779"/>
                  </a:lnTo>
                  <a:cubicBezTo>
                    <a:pt x="144" y="758"/>
                    <a:pt x="144" y="758"/>
                    <a:pt x="144" y="758"/>
                  </a:cubicBezTo>
                  <a:cubicBezTo>
                    <a:pt x="144" y="738"/>
                    <a:pt x="144" y="738"/>
                    <a:pt x="144" y="738"/>
                  </a:cubicBezTo>
                  <a:cubicBezTo>
                    <a:pt x="144" y="718"/>
                    <a:pt x="164" y="718"/>
                    <a:pt x="164" y="718"/>
                  </a:cubicBezTo>
                  <a:cubicBezTo>
                    <a:pt x="164" y="718"/>
                    <a:pt x="164" y="697"/>
                    <a:pt x="185" y="697"/>
                  </a:cubicBezTo>
                  <a:lnTo>
                    <a:pt x="185" y="718"/>
                  </a:lnTo>
                  <a:cubicBezTo>
                    <a:pt x="205" y="718"/>
                    <a:pt x="226" y="718"/>
                    <a:pt x="226" y="718"/>
                  </a:cubicBezTo>
                  <a:cubicBezTo>
                    <a:pt x="226" y="718"/>
                    <a:pt x="226" y="718"/>
                    <a:pt x="226" y="697"/>
                  </a:cubicBezTo>
                  <a:cubicBezTo>
                    <a:pt x="246" y="697"/>
                    <a:pt x="226" y="697"/>
                    <a:pt x="226" y="697"/>
                  </a:cubicBezTo>
                  <a:cubicBezTo>
                    <a:pt x="226" y="676"/>
                    <a:pt x="226" y="676"/>
                    <a:pt x="205" y="676"/>
                  </a:cubicBezTo>
                  <a:lnTo>
                    <a:pt x="205" y="676"/>
                  </a:lnTo>
                  <a:cubicBezTo>
                    <a:pt x="205" y="656"/>
                    <a:pt x="205" y="656"/>
                    <a:pt x="205" y="636"/>
                  </a:cubicBezTo>
                  <a:lnTo>
                    <a:pt x="226" y="636"/>
                  </a:lnTo>
                  <a:lnTo>
                    <a:pt x="226" y="615"/>
                  </a:lnTo>
                  <a:lnTo>
                    <a:pt x="185" y="615"/>
                  </a:lnTo>
                  <a:lnTo>
                    <a:pt x="164" y="636"/>
                  </a:lnTo>
                  <a:cubicBezTo>
                    <a:pt x="144" y="636"/>
                    <a:pt x="144" y="636"/>
                    <a:pt x="124" y="636"/>
                  </a:cubicBezTo>
                  <a:cubicBezTo>
                    <a:pt x="124" y="636"/>
                    <a:pt x="103" y="636"/>
                    <a:pt x="103" y="615"/>
                  </a:cubicBezTo>
                  <a:lnTo>
                    <a:pt x="103" y="594"/>
                  </a:lnTo>
                  <a:cubicBezTo>
                    <a:pt x="103" y="574"/>
                    <a:pt x="103" y="554"/>
                    <a:pt x="103" y="554"/>
                  </a:cubicBezTo>
                  <a:cubicBezTo>
                    <a:pt x="103" y="533"/>
                    <a:pt x="103" y="512"/>
                    <a:pt x="103" y="512"/>
                  </a:cubicBezTo>
                  <a:cubicBezTo>
                    <a:pt x="103" y="492"/>
                    <a:pt x="124" y="492"/>
                    <a:pt x="124" y="472"/>
                  </a:cubicBezTo>
                  <a:cubicBezTo>
                    <a:pt x="124" y="451"/>
                    <a:pt x="124" y="430"/>
                    <a:pt x="124" y="430"/>
                  </a:cubicBezTo>
                  <a:cubicBezTo>
                    <a:pt x="124" y="410"/>
                    <a:pt x="124" y="390"/>
                    <a:pt x="124" y="390"/>
                  </a:cubicBezTo>
                  <a:cubicBezTo>
                    <a:pt x="144" y="390"/>
                    <a:pt x="144" y="370"/>
                    <a:pt x="164" y="370"/>
                  </a:cubicBezTo>
                  <a:lnTo>
                    <a:pt x="164" y="410"/>
                  </a:lnTo>
                  <a:lnTo>
                    <a:pt x="185" y="410"/>
                  </a:lnTo>
                  <a:cubicBezTo>
                    <a:pt x="205" y="410"/>
                    <a:pt x="205" y="390"/>
                    <a:pt x="226" y="390"/>
                  </a:cubicBezTo>
                  <a:lnTo>
                    <a:pt x="246" y="390"/>
                  </a:lnTo>
                  <a:lnTo>
                    <a:pt x="267" y="390"/>
                  </a:lnTo>
                  <a:cubicBezTo>
                    <a:pt x="267" y="370"/>
                    <a:pt x="267" y="349"/>
                    <a:pt x="267" y="328"/>
                  </a:cubicBezTo>
                  <a:cubicBezTo>
                    <a:pt x="246" y="328"/>
                    <a:pt x="246" y="308"/>
                    <a:pt x="246" y="308"/>
                  </a:cubicBezTo>
                  <a:cubicBezTo>
                    <a:pt x="226" y="308"/>
                    <a:pt x="226" y="288"/>
                    <a:pt x="205" y="288"/>
                  </a:cubicBezTo>
                  <a:lnTo>
                    <a:pt x="185" y="288"/>
                  </a:lnTo>
                  <a:cubicBezTo>
                    <a:pt x="164" y="288"/>
                    <a:pt x="164" y="288"/>
                    <a:pt x="144" y="288"/>
                  </a:cubicBezTo>
                  <a:lnTo>
                    <a:pt x="124" y="308"/>
                  </a:lnTo>
                  <a:cubicBezTo>
                    <a:pt x="124" y="328"/>
                    <a:pt x="103" y="349"/>
                    <a:pt x="103" y="349"/>
                  </a:cubicBezTo>
                  <a:cubicBezTo>
                    <a:pt x="103" y="370"/>
                    <a:pt x="82" y="370"/>
                    <a:pt x="82" y="370"/>
                  </a:cubicBezTo>
                  <a:cubicBezTo>
                    <a:pt x="62" y="370"/>
                    <a:pt x="62" y="349"/>
                    <a:pt x="62" y="328"/>
                  </a:cubicBezTo>
                  <a:cubicBezTo>
                    <a:pt x="42" y="328"/>
                    <a:pt x="21" y="308"/>
                    <a:pt x="21" y="308"/>
                  </a:cubicBezTo>
                  <a:cubicBezTo>
                    <a:pt x="21" y="288"/>
                    <a:pt x="21" y="288"/>
                    <a:pt x="0" y="267"/>
                  </a:cubicBezTo>
                  <a:cubicBezTo>
                    <a:pt x="21" y="267"/>
                    <a:pt x="21" y="246"/>
                    <a:pt x="21" y="246"/>
                  </a:cubicBezTo>
                  <a:cubicBezTo>
                    <a:pt x="21" y="226"/>
                    <a:pt x="42" y="206"/>
                    <a:pt x="42" y="206"/>
                  </a:cubicBezTo>
                  <a:cubicBezTo>
                    <a:pt x="42" y="185"/>
                    <a:pt x="62" y="185"/>
                    <a:pt x="82" y="164"/>
                  </a:cubicBezTo>
                  <a:cubicBezTo>
                    <a:pt x="82" y="164"/>
                    <a:pt x="103" y="164"/>
                    <a:pt x="124" y="144"/>
                  </a:cubicBezTo>
                  <a:cubicBezTo>
                    <a:pt x="124" y="144"/>
                    <a:pt x="144" y="144"/>
                    <a:pt x="164" y="144"/>
                  </a:cubicBezTo>
                  <a:cubicBezTo>
                    <a:pt x="164" y="144"/>
                    <a:pt x="185" y="124"/>
                    <a:pt x="205" y="124"/>
                  </a:cubicBezTo>
                  <a:cubicBezTo>
                    <a:pt x="205" y="124"/>
                    <a:pt x="226" y="103"/>
                    <a:pt x="246" y="103"/>
                  </a:cubicBezTo>
                  <a:cubicBezTo>
                    <a:pt x="267" y="103"/>
                    <a:pt x="308" y="103"/>
                    <a:pt x="308" y="103"/>
                  </a:cubicBezTo>
                  <a:cubicBezTo>
                    <a:pt x="328" y="124"/>
                    <a:pt x="328" y="144"/>
                    <a:pt x="349" y="164"/>
                  </a:cubicBezTo>
                  <a:cubicBezTo>
                    <a:pt x="349" y="164"/>
                    <a:pt x="390" y="206"/>
                    <a:pt x="390" y="226"/>
                  </a:cubicBezTo>
                  <a:cubicBezTo>
                    <a:pt x="410" y="246"/>
                    <a:pt x="431" y="288"/>
                    <a:pt x="451" y="308"/>
                  </a:cubicBezTo>
                  <a:cubicBezTo>
                    <a:pt x="451" y="308"/>
                    <a:pt x="472" y="328"/>
                    <a:pt x="492" y="328"/>
                  </a:cubicBezTo>
                  <a:lnTo>
                    <a:pt x="512" y="328"/>
                  </a:lnTo>
                  <a:cubicBezTo>
                    <a:pt x="533" y="328"/>
                    <a:pt x="533" y="328"/>
                    <a:pt x="554" y="328"/>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287" name="Freeform 62"/>
            <p:cNvSpPr>
              <a:spLocks noChangeArrowheads="1"/>
            </p:cNvSpPr>
            <p:nvPr/>
          </p:nvSpPr>
          <p:spPr bwMode="auto">
            <a:xfrm>
              <a:off x="2751138" y="4583113"/>
              <a:ext cx="568325" cy="317500"/>
            </a:xfrm>
            <a:custGeom>
              <a:avLst/>
              <a:gdLst>
                <a:gd name="T0" fmla="*/ 1557 w 1579"/>
                <a:gd name="T1" fmla="*/ 184 h 882"/>
                <a:gd name="T2" fmla="*/ 1578 w 1579"/>
                <a:gd name="T3" fmla="*/ 226 h 882"/>
                <a:gd name="T4" fmla="*/ 1536 w 1579"/>
                <a:gd name="T5" fmla="*/ 266 h 882"/>
                <a:gd name="T6" fmla="*/ 1475 w 1579"/>
                <a:gd name="T7" fmla="*/ 328 h 882"/>
                <a:gd name="T8" fmla="*/ 1352 w 1579"/>
                <a:gd name="T9" fmla="*/ 348 h 882"/>
                <a:gd name="T10" fmla="*/ 1332 w 1579"/>
                <a:gd name="T11" fmla="*/ 430 h 882"/>
                <a:gd name="T12" fmla="*/ 1291 w 1579"/>
                <a:gd name="T13" fmla="*/ 492 h 882"/>
                <a:gd name="T14" fmla="*/ 1209 w 1579"/>
                <a:gd name="T15" fmla="*/ 472 h 882"/>
                <a:gd name="T16" fmla="*/ 1127 w 1579"/>
                <a:gd name="T17" fmla="*/ 492 h 882"/>
                <a:gd name="T18" fmla="*/ 1086 w 1579"/>
                <a:gd name="T19" fmla="*/ 533 h 882"/>
                <a:gd name="T20" fmla="*/ 1086 w 1579"/>
                <a:gd name="T21" fmla="*/ 614 h 882"/>
                <a:gd name="T22" fmla="*/ 1004 w 1579"/>
                <a:gd name="T23" fmla="*/ 656 h 882"/>
                <a:gd name="T24" fmla="*/ 963 w 1579"/>
                <a:gd name="T25" fmla="*/ 656 h 882"/>
                <a:gd name="T26" fmla="*/ 922 w 1579"/>
                <a:gd name="T27" fmla="*/ 594 h 882"/>
                <a:gd name="T28" fmla="*/ 840 w 1579"/>
                <a:gd name="T29" fmla="*/ 614 h 882"/>
                <a:gd name="T30" fmla="*/ 820 w 1579"/>
                <a:gd name="T31" fmla="*/ 676 h 882"/>
                <a:gd name="T32" fmla="*/ 717 w 1579"/>
                <a:gd name="T33" fmla="*/ 717 h 882"/>
                <a:gd name="T34" fmla="*/ 676 w 1579"/>
                <a:gd name="T35" fmla="*/ 778 h 882"/>
                <a:gd name="T36" fmla="*/ 676 w 1579"/>
                <a:gd name="T37" fmla="*/ 840 h 882"/>
                <a:gd name="T38" fmla="*/ 594 w 1579"/>
                <a:gd name="T39" fmla="*/ 860 h 882"/>
                <a:gd name="T40" fmla="*/ 512 w 1579"/>
                <a:gd name="T41" fmla="*/ 881 h 882"/>
                <a:gd name="T42" fmla="*/ 389 w 1579"/>
                <a:gd name="T43" fmla="*/ 881 h 882"/>
                <a:gd name="T44" fmla="*/ 328 w 1579"/>
                <a:gd name="T45" fmla="*/ 820 h 882"/>
                <a:gd name="T46" fmla="*/ 225 w 1579"/>
                <a:gd name="T47" fmla="*/ 840 h 882"/>
                <a:gd name="T48" fmla="*/ 102 w 1579"/>
                <a:gd name="T49" fmla="*/ 840 h 882"/>
                <a:gd name="T50" fmla="*/ 0 w 1579"/>
                <a:gd name="T51" fmla="*/ 840 h 882"/>
                <a:gd name="T52" fmla="*/ 20 w 1579"/>
                <a:gd name="T53" fmla="*/ 758 h 882"/>
                <a:gd name="T54" fmla="*/ 123 w 1579"/>
                <a:gd name="T55" fmla="*/ 738 h 882"/>
                <a:gd name="T56" fmla="*/ 205 w 1579"/>
                <a:gd name="T57" fmla="*/ 758 h 882"/>
                <a:gd name="T58" fmla="*/ 266 w 1579"/>
                <a:gd name="T59" fmla="*/ 758 h 882"/>
                <a:gd name="T60" fmla="*/ 246 w 1579"/>
                <a:gd name="T61" fmla="*/ 696 h 882"/>
                <a:gd name="T62" fmla="*/ 287 w 1579"/>
                <a:gd name="T63" fmla="*/ 656 h 882"/>
                <a:gd name="T64" fmla="*/ 369 w 1579"/>
                <a:gd name="T65" fmla="*/ 696 h 882"/>
                <a:gd name="T66" fmla="*/ 471 w 1579"/>
                <a:gd name="T67" fmla="*/ 635 h 882"/>
                <a:gd name="T68" fmla="*/ 492 w 1579"/>
                <a:gd name="T69" fmla="*/ 594 h 882"/>
                <a:gd name="T70" fmla="*/ 512 w 1579"/>
                <a:gd name="T71" fmla="*/ 512 h 882"/>
                <a:gd name="T72" fmla="*/ 389 w 1579"/>
                <a:gd name="T73" fmla="*/ 492 h 882"/>
                <a:gd name="T74" fmla="*/ 328 w 1579"/>
                <a:gd name="T75" fmla="*/ 430 h 882"/>
                <a:gd name="T76" fmla="*/ 246 w 1579"/>
                <a:gd name="T77" fmla="*/ 492 h 882"/>
                <a:gd name="T78" fmla="*/ 164 w 1579"/>
                <a:gd name="T79" fmla="*/ 430 h 882"/>
                <a:gd name="T80" fmla="*/ 143 w 1579"/>
                <a:gd name="T81" fmla="*/ 348 h 882"/>
                <a:gd name="T82" fmla="*/ 246 w 1579"/>
                <a:gd name="T83" fmla="*/ 266 h 882"/>
                <a:gd name="T84" fmla="*/ 205 w 1579"/>
                <a:gd name="T85" fmla="*/ 226 h 882"/>
                <a:gd name="T86" fmla="*/ 164 w 1579"/>
                <a:gd name="T87" fmla="*/ 226 h 882"/>
                <a:gd name="T88" fmla="*/ 225 w 1579"/>
                <a:gd name="T89" fmla="*/ 144 h 882"/>
                <a:gd name="T90" fmla="*/ 410 w 1579"/>
                <a:gd name="T91" fmla="*/ 123 h 882"/>
                <a:gd name="T92" fmla="*/ 533 w 1579"/>
                <a:gd name="T93" fmla="*/ 164 h 882"/>
                <a:gd name="T94" fmla="*/ 574 w 1579"/>
                <a:gd name="T95" fmla="*/ 20 h 882"/>
                <a:gd name="T96" fmla="*/ 696 w 1579"/>
                <a:gd name="T97" fmla="*/ 41 h 882"/>
                <a:gd name="T98" fmla="*/ 860 w 1579"/>
                <a:gd name="T99" fmla="*/ 102 h 882"/>
                <a:gd name="T100" fmla="*/ 1024 w 1579"/>
                <a:gd name="T101" fmla="*/ 62 h 882"/>
                <a:gd name="T102" fmla="*/ 1188 w 1579"/>
                <a:gd name="T103" fmla="*/ 62 h 882"/>
                <a:gd name="T104" fmla="*/ 1372 w 1579"/>
                <a:gd name="T105" fmla="*/ 102 h 882"/>
                <a:gd name="T106" fmla="*/ 1475 w 1579"/>
                <a:gd name="T107" fmla="*/ 144 h 882"/>
                <a:gd name="T108" fmla="*/ 1230 w 1579"/>
                <a:gd name="T109" fmla="*/ 164 h 882"/>
                <a:gd name="T110" fmla="*/ 1209 w 1579"/>
                <a:gd name="T111" fmla="*/ 123 h 882"/>
                <a:gd name="T112" fmla="*/ 1106 w 1579"/>
                <a:gd name="T113" fmla="*/ 144 h 882"/>
                <a:gd name="T114" fmla="*/ 984 w 1579"/>
                <a:gd name="T115" fmla="*/ 184 h 882"/>
                <a:gd name="T116" fmla="*/ 1045 w 1579"/>
                <a:gd name="T117" fmla="*/ 226 h 882"/>
                <a:gd name="T118" fmla="*/ 1168 w 1579"/>
                <a:gd name="T119" fmla="*/ 226 h 8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579" h="882">
                  <a:moveTo>
                    <a:pt x="1557" y="164"/>
                  </a:moveTo>
                  <a:lnTo>
                    <a:pt x="1557" y="164"/>
                  </a:lnTo>
                  <a:lnTo>
                    <a:pt x="1557" y="184"/>
                  </a:lnTo>
                  <a:lnTo>
                    <a:pt x="1557" y="205"/>
                  </a:lnTo>
                  <a:lnTo>
                    <a:pt x="1578" y="205"/>
                  </a:lnTo>
                  <a:cubicBezTo>
                    <a:pt x="1578" y="226"/>
                    <a:pt x="1578" y="226"/>
                    <a:pt x="1578" y="226"/>
                  </a:cubicBezTo>
                  <a:cubicBezTo>
                    <a:pt x="1578" y="246"/>
                    <a:pt x="1578" y="246"/>
                    <a:pt x="1578" y="246"/>
                  </a:cubicBezTo>
                  <a:lnTo>
                    <a:pt x="1557" y="246"/>
                  </a:lnTo>
                  <a:cubicBezTo>
                    <a:pt x="1557" y="246"/>
                    <a:pt x="1536" y="246"/>
                    <a:pt x="1536" y="266"/>
                  </a:cubicBezTo>
                  <a:cubicBezTo>
                    <a:pt x="1536" y="266"/>
                    <a:pt x="1536" y="266"/>
                    <a:pt x="1536" y="287"/>
                  </a:cubicBezTo>
                  <a:lnTo>
                    <a:pt x="1516" y="308"/>
                  </a:lnTo>
                  <a:cubicBezTo>
                    <a:pt x="1496" y="308"/>
                    <a:pt x="1475" y="328"/>
                    <a:pt x="1475" y="328"/>
                  </a:cubicBezTo>
                  <a:cubicBezTo>
                    <a:pt x="1454" y="328"/>
                    <a:pt x="1454" y="328"/>
                    <a:pt x="1434" y="328"/>
                  </a:cubicBezTo>
                  <a:cubicBezTo>
                    <a:pt x="1414" y="328"/>
                    <a:pt x="1393" y="328"/>
                    <a:pt x="1393" y="328"/>
                  </a:cubicBezTo>
                  <a:cubicBezTo>
                    <a:pt x="1372" y="348"/>
                    <a:pt x="1372" y="348"/>
                    <a:pt x="1352" y="348"/>
                  </a:cubicBezTo>
                  <a:lnTo>
                    <a:pt x="1332" y="369"/>
                  </a:lnTo>
                  <a:cubicBezTo>
                    <a:pt x="1311" y="390"/>
                    <a:pt x="1332" y="390"/>
                    <a:pt x="1332" y="390"/>
                  </a:cubicBezTo>
                  <a:cubicBezTo>
                    <a:pt x="1332" y="410"/>
                    <a:pt x="1332" y="430"/>
                    <a:pt x="1332" y="430"/>
                  </a:cubicBezTo>
                  <a:cubicBezTo>
                    <a:pt x="1332" y="451"/>
                    <a:pt x="1332" y="451"/>
                    <a:pt x="1332" y="472"/>
                  </a:cubicBezTo>
                  <a:cubicBezTo>
                    <a:pt x="1332" y="472"/>
                    <a:pt x="1332" y="492"/>
                    <a:pt x="1311" y="492"/>
                  </a:cubicBezTo>
                  <a:lnTo>
                    <a:pt x="1291" y="492"/>
                  </a:lnTo>
                  <a:lnTo>
                    <a:pt x="1270" y="472"/>
                  </a:lnTo>
                  <a:lnTo>
                    <a:pt x="1250" y="472"/>
                  </a:lnTo>
                  <a:cubicBezTo>
                    <a:pt x="1230" y="472"/>
                    <a:pt x="1230" y="472"/>
                    <a:pt x="1209" y="472"/>
                  </a:cubicBezTo>
                  <a:lnTo>
                    <a:pt x="1188" y="472"/>
                  </a:lnTo>
                  <a:cubicBezTo>
                    <a:pt x="1168" y="472"/>
                    <a:pt x="1148" y="472"/>
                    <a:pt x="1148" y="472"/>
                  </a:cubicBezTo>
                  <a:lnTo>
                    <a:pt x="1127" y="492"/>
                  </a:lnTo>
                  <a:cubicBezTo>
                    <a:pt x="1127" y="492"/>
                    <a:pt x="1106" y="472"/>
                    <a:pt x="1086" y="492"/>
                  </a:cubicBezTo>
                  <a:lnTo>
                    <a:pt x="1086" y="492"/>
                  </a:lnTo>
                  <a:cubicBezTo>
                    <a:pt x="1086" y="512"/>
                    <a:pt x="1086" y="512"/>
                    <a:pt x="1086" y="533"/>
                  </a:cubicBezTo>
                  <a:cubicBezTo>
                    <a:pt x="1086" y="533"/>
                    <a:pt x="1086" y="533"/>
                    <a:pt x="1086" y="554"/>
                  </a:cubicBezTo>
                  <a:lnTo>
                    <a:pt x="1086" y="574"/>
                  </a:lnTo>
                  <a:cubicBezTo>
                    <a:pt x="1086" y="594"/>
                    <a:pt x="1086" y="614"/>
                    <a:pt x="1086" y="614"/>
                  </a:cubicBezTo>
                  <a:cubicBezTo>
                    <a:pt x="1086" y="635"/>
                    <a:pt x="1066" y="635"/>
                    <a:pt x="1066" y="635"/>
                  </a:cubicBezTo>
                  <a:cubicBezTo>
                    <a:pt x="1045" y="635"/>
                    <a:pt x="1045" y="635"/>
                    <a:pt x="1024" y="635"/>
                  </a:cubicBezTo>
                  <a:lnTo>
                    <a:pt x="1004" y="656"/>
                  </a:lnTo>
                  <a:lnTo>
                    <a:pt x="1004" y="676"/>
                  </a:lnTo>
                  <a:cubicBezTo>
                    <a:pt x="984" y="676"/>
                    <a:pt x="963" y="676"/>
                    <a:pt x="963" y="676"/>
                  </a:cubicBezTo>
                  <a:cubicBezTo>
                    <a:pt x="963" y="656"/>
                    <a:pt x="963" y="656"/>
                    <a:pt x="963" y="656"/>
                  </a:cubicBezTo>
                  <a:cubicBezTo>
                    <a:pt x="963" y="635"/>
                    <a:pt x="963" y="635"/>
                    <a:pt x="963" y="614"/>
                  </a:cubicBezTo>
                  <a:cubicBezTo>
                    <a:pt x="963" y="614"/>
                    <a:pt x="963" y="614"/>
                    <a:pt x="942" y="594"/>
                  </a:cubicBezTo>
                  <a:lnTo>
                    <a:pt x="922" y="594"/>
                  </a:lnTo>
                  <a:cubicBezTo>
                    <a:pt x="922" y="594"/>
                    <a:pt x="922" y="614"/>
                    <a:pt x="902" y="614"/>
                  </a:cubicBezTo>
                  <a:cubicBezTo>
                    <a:pt x="902" y="614"/>
                    <a:pt x="881" y="614"/>
                    <a:pt x="860" y="614"/>
                  </a:cubicBezTo>
                  <a:cubicBezTo>
                    <a:pt x="860" y="614"/>
                    <a:pt x="860" y="614"/>
                    <a:pt x="840" y="614"/>
                  </a:cubicBezTo>
                  <a:lnTo>
                    <a:pt x="840" y="614"/>
                  </a:lnTo>
                  <a:lnTo>
                    <a:pt x="840" y="635"/>
                  </a:lnTo>
                  <a:cubicBezTo>
                    <a:pt x="840" y="656"/>
                    <a:pt x="840" y="656"/>
                    <a:pt x="820" y="676"/>
                  </a:cubicBezTo>
                  <a:cubicBezTo>
                    <a:pt x="820" y="676"/>
                    <a:pt x="778" y="676"/>
                    <a:pt x="778" y="696"/>
                  </a:cubicBezTo>
                  <a:cubicBezTo>
                    <a:pt x="758" y="696"/>
                    <a:pt x="758" y="676"/>
                    <a:pt x="738" y="696"/>
                  </a:cubicBezTo>
                  <a:cubicBezTo>
                    <a:pt x="738" y="696"/>
                    <a:pt x="738" y="696"/>
                    <a:pt x="717" y="717"/>
                  </a:cubicBezTo>
                  <a:lnTo>
                    <a:pt x="696" y="717"/>
                  </a:lnTo>
                  <a:cubicBezTo>
                    <a:pt x="696" y="738"/>
                    <a:pt x="676" y="738"/>
                    <a:pt x="676" y="738"/>
                  </a:cubicBezTo>
                  <a:cubicBezTo>
                    <a:pt x="676" y="758"/>
                    <a:pt x="676" y="758"/>
                    <a:pt x="676" y="778"/>
                  </a:cubicBezTo>
                  <a:cubicBezTo>
                    <a:pt x="676" y="778"/>
                    <a:pt x="696" y="778"/>
                    <a:pt x="696" y="799"/>
                  </a:cubicBezTo>
                  <a:lnTo>
                    <a:pt x="696" y="820"/>
                  </a:lnTo>
                  <a:lnTo>
                    <a:pt x="676" y="840"/>
                  </a:lnTo>
                  <a:lnTo>
                    <a:pt x="676" y="840"/>
                  </a:lnTo>
                  <a:cubicBezTo>
                    <a:pt x="656" y="840"/>
                    <a:pt x="635" y="860"/>
                    <a:pt x="635" y="860"/>
                  </a:cubicBezTo>
                  <a:cubicBezTo>
                    <a:pt x="635" y="860"/>
                    <a:pt x="614" y="860"/>
                    <a:pt x="594" y="860"/>
                  </a:cubicBezTo>
                  <a:cubicBezTo>
                    <a:pt x="594" y="860"/>
                    <a:pt x="574" y="860"/>
                    <a:pt x="553" y="860"/>
                  </a:cubicBezTo>
                  <a:cubicBezTo>
                    <a:pt x="553" y="860"/>
                    <a:pt x="553" y="860"/>
                    <a:pt x="533" y="881"/>
                  </a:cubicBezTo>
                  <a:lnTo>
                    <a:pt x="512" y="881"/>
                  </a:lnTo>
                  <a:cubicBezTo>
                    <a:pt x="492" y="881"/>
                    <a:pt x="471" y="860"/>
                    <a:pt x="451" y="881"/>
                  </a:cubicBezTo>
                  <a:lnTo>
                    <a:pt x="430" y="881"/>
                  </a:lnTo>
                  <a:cubicBezTo>
                    <a:pt x="410" y="881"/>
                    <a:pt x="389" y="881"/>
                    <a:pt x="389" y="881"/>
                  </a:cubicBezTo>
                  <a:lnTo>
                    <a:pt x="389" y="860"/>
                  </a:lnTo>
                  <a:cubicBezTo>
                    <a:pt x="369" y="860"/>
                    <a:pt x="369" y="840"/>
                    <a:pt x="369" y="840"/>
                  </a:cubicBezTo>
                  <a:cubicBezTo>
                    <a:pt x="369" y="840"/>
                    <a:pt x="348" y="820"/>
                    <a:pt x="328" y="820"/>
                  </a:cubicBezTo>
                  <a:lnTo>
                    <a:pt x="307" y="820"/>
                  </a:lnTo>
                  <a:cubicBezTo>
                    <a:pt x="287" y="820"/>
                    <a:pt x="266" y="820"/>
                    <a:pt x="266" y="820"/>
                  </a:cubicBezTo>
                  <a:cubicBezTo>
                    <a:pt x="246" y="820"/>
                    <a:pt x="225" y="840"/>
                    <a:pt x="225" y="840"/>
                  </a:cubicBezTo>
                  <a:lnTo>
                    <a:pt x="184" y="840"/>
                  </a:lnTo>
                  <a:cubicBezTo>
                    <a:pt x="164" y="840"/>
                    <a:pt x="164" y="840"/>
                    <a:pt x="143" y="840"/>
                  </a:cubicBezTo>
                  <a:cubicBezTo>
                    <a:pt x="143" y="840"/>
                    <a:pt x="123" y="840"/>
                    <a:pt x="102" y="840"/>
                  </a:cubicBezTo>
                  <a:lnTo>
                    <a:pt x="82" y="840"/>
                  </a:lnTo>
                  <a:lnTo>
                    <a:pt x="61" y="840"/>
                  </a:lnTo>
                  <a:cubicBezTo>
                    <a:pt x="41" y="840"/>
                    <a:pt x="20" y="840"/>
                    <a:pt x="0" y="840"/>
                  </a:cubicBezTo>
                  <a:cubicBezTo>
                    <a:pt x="0" y="820"/>
                    <a:pt x="0" y="820"/>
                    <a:pt x="0" y="799"/>
                  </a:cubicBezTo>
                  <a:cubicBezTo>
                    <a:pt x="0" y="799"/>
                    <a:pt x="0" y="799"/>
                    <a:pt x="0" y="778"/>
                  </a:cubicBezTo>
                  <a:cubicBezTo>
                    <a:pt x="20" y="778"/>
                    <a:pt x="20" y="758"/>
                    <a:pt x="20" y="758"/>
                  </a:cubicBezTo>
                  <a:lnTo>
                    <a:pt x="41" y="738"/>
                  </a:lnTo>
                  <a:cubicBezTo>
                    <a:pt x="41" y="738"/>
                    <a:pt x="61" y="738"/>
                    <a:pt x="82" y="717"/>
                  </a:cubicBezTo>
                  <a:cubicBezTo>
                    <a:pt x="82" y="717"/>
                    <a:pt x="102" y="738"/>
                    <a:pt x="123" y="738"/>
                  </a:cubicBezTo>
                  <a:lnTo>
                    <a:pt x="143" y="738"/>
                  </a:lnTo>
                  <a:cubicBezTo>
                    <a:pt x="164" y="738"/>
                    <a:pt x="164" y="758"/>
                    <a:pt x="164" y="758"/>
                  </a:cubicBezTo>
                  <a:cubicBezTo>
                    <a:pt x="184" y="758"/>
                    <a:pt x="205" y="758"/>
                    <a:pt x="205" y="758"/>
                  </a:cubicBezTo>
                  <a:lnTo>
                    <a:pt x="205" y="738"/>
                  </a:lnTo>
                  <a:cubicBezTo>
                    <a:pt x="225" y="738"/>
                    <a:pt x="246" y="738"/>
                    <a:pt x="246" y="758"/>
                  </a:cubicBezTo>
                  <a:lnTo>
                    <a:pt x="266" y="758"/>
                  </a:lnTo>
                  <a:lnTo>
                    <a:pt x="287" y="738"/>
                  </a:lnTo>
                  <a:lnTo>
                    <a:pt x="266" y="717"/>
                  </a:lnTo>
                  <a:lnTo>
                    <a:pt x="246" y="696"/>
                  </a:lnTo>
                  <a:cubicBezTo>
                    <a:pt x="246" y="696"/>
                    <a:pt x="246" y="696"/>
                    <a:pt x="246" y="676"/>
                  </a:cubicBezTo>
                  <a:lnTo>
                    <a:pt x="266" y="676"/>
                  </a:lnTo>
                  <a:cubicBezTo>
                    <a:pt x="266" y="676"/>
                    <a:pt x="266" y="656"/>
                    <a:pt x="287" y="656"/>
                  </a:cubicBezTo>
                  <a:cubicBezTo>
                    <a:pt x="287" y="656"/>
                    <a:pt x="307" y="656"/>
                    <a:pt x="307" y="676"/>
                  </a:cubicBezTo>
                  <a:cubicBezTo>
                    <a:pt x="328" y="676"/>
                    <a:pt x="328" y="676"/>
                    <a:pt x="328" y="676"/>
                  </a:cubicBezTo>
                  <a:cubicBezTo>
                    <a:pt x="348" y="696"/>
                    <a:pt x="369" y="696"/>
                    <a:pt x="369" y="696"/>
                  </a:cubicBezTo>
                  <a:cubicBezTo>
                    <a:pt x="369" y="696"/>
                    <a:pt x="389" y="696"/>
                    <a:pt x="410" y="676"/>
                  </a:cubicBezTo>
                  <a:cubicBezTo>
                    <a:pt x="410" y="676"/>
                    <a:pt x="410" y="656"/>
                    <a:pt x="430" y="656"/>
                  </a:cubicBezTo>
                  <a:cubicBezTo>
                    <a:pt x="430" y="635"/>
                    <a:pt x="451" y="635"/>
                    <a:pt x="471" y="635"/>
                  </a:cubicBezTo>
                  <a:cubicBezTo>
                    <a:pt x="471" y="635"/>
                    <a:pt x="471" y="635"/>
                    <a:pt x="492" y="635"/>
                  </a:cubicBezTo>
                  <a:lnTo>
                    <a:pt x="492" y="614"/>
                  </a:lnTo>
                  <a:lnTo>
                    <a:pt x="492" y="594"/>
                  </a:lnTo>
                  <a:cubicBezTo>
                    <a:pt x="492" y="574"/>
                    <a:pt x="533" y="574"/>
                    <a:pt x="533" y="574"/>
                  </a:cubicBezTo>
                  <a:lnTo>
                    <a:pt x="533" y="554"/>
                  </a:lnTo>
                  <a:cubicBezTo>
                    <a:pt x="533" y="533"/>
                    <a:pt x="512" y="512"/>
                    <a:pt x="512" y="512"/>
                  </a:cubicBezTo>
                  <a:lnTo>
                    <a:pt x="492" y="512"/>
                  </a:lnTo>
                  <a:cubicBezTo>
                    <a:pt x="471" y="512"/>
                    <a:pt x="451" y="512"/>
                    <a:pt x="430" y="492"/>
                  </a:cubicBezTo>
                  <a:cubicBezTo>
                    <a:pt x="430" y="492"/>
                    <a:pt x="410" y="492"/>
                    <a:pt x="389" y="492"/>
                  </a:cubicBezTo>
                  <a:cubicBezTo>
                    <a:pt x="389" y="472"/>
                    <a:pt x="369" y="472"/>
                    <a:pt x="369" y="451"/>
                  </a:cubicBezTo>
                  <a:lnTo>
                    <a:pt x="348" y="430"/>
                  </a:lnTo>
                  <a:cubicBezTo>
                    <a:pt x="328" y="430"/>
                    <a:pt x="328" y="430"/>
                    <a:pt x="328" y="430"/>
                  </a:cubicBezTo>
                  <a:cubicBezTo>
                    <a:pt x="307" y="430"/>
                    <a:pt x="307" y="451"/>
                    <a:pt x="287" y="451"/>
                  </a:cubicBezTo>
                  <a:lnTo>
                    <a:pt x="287" y="472"/>
                  </a:lnTo>
                  <a:cubicBezTo>
                    <a:pt x="266" y="492"/>
                    <a:pt x="266" y="492"/>
                    <a:pt x="246" y="492"/>
                  </a:cubicBezTo>
                  <a:cubicBezTo>
                    <a:pt x="246" y="492"/>
                    <a:pt x="225" y="492"/>
                    <a:pt x="205" y="492"/>
                  </a:cubicBezTo>
                  <a:cubicBezTo>
                    <a:pt x="205" y="472"/>
                    <a:pt x="205" y="472"/>
                    <a:pt x="205" y="451"/>
                  </a:cubicBezTo>
                  <a:cubicBezTo>
                    <a:pt x="184" y="451"/>
                    <a:pt x="184" y="430"/>
                    <a:pt x="164" y="430"/>
                  </a:cubicBezTo>
                  <a:cubicBezTo>
                    <a:pt x="164" y="430"/>
                    <a:pt x="123" y="430"/>
                    <a:pt x="123" y="410"/>
                  </a:cubicBezTo>
                  <a:cubicBezTo>
                    <a:pt x="123" y="410"/>
                    <a:pt x="102" y="390"/>
                    <a:pt x="102" y="369"/>
                  </a:cubicBezTo>
                  <a:lnTo>
                    <a:pt x="143" y="348"/>
                  </a:lnTo>
                  <a:cubicBezTo>
                    <a:pt x="143" y="328"/>
                    <a:pt x="164" y="308"/>
                    <a:pt x="184" y="308"/>
                  </a:cubicBezTo>
                  <a:cubicBezTo>
                    <a:pt x="184" y="287"/>
                    <a:pt x="205" y="287"/>
                    <a:pt x="205" y="287"/>
                  </a:cubicBezTo>
                  <a:cubicBezTo>
                    <a:pt x="225" y="266"/>
                    <a:pt x="246" y="266"/>
                    <a:pt x="246" y="266"/>
                  </a:cubicBezTo>
                  <a:lnTo>
                    <a:pt x="225" y="246"/>
                  </a:lnTo>
                  <a:lnTo>
                    <a:pt x="225" y="226"/>
                  </a:lnTo>
                  <a:lnTo>
                    <a:pt x="205" y="226"/>
                  </a:lnTo>
                  <a:lnTo>
                    <a:pt x="184" y="226"/>
                  </a:lnTo>
                  <a:lnTo>
                    <a:pt x="164" y="226"/>
                  </a:lnTo>
                  <a:lnTo>
                    <a:pt x="164" y="226"/>
                  </a:lnTo>
                  <a:lnTo>
                    <a:pt x="164" y="226"/>
                  </a:lnTo>
                  <a:cubicBezTo>
                    <a:pt x="164" y="205"/>
                    <a:pt x="164" y="205"/>
                    <a:pt x="164" y="205"/>
                  </a:cubicBezTo>
                  <a:cubicBezTo>
                    <a:pt x="184" y="184"/>
                    <a:pt x="205" y="164"/>
                    <a:pt x="225" y="144"/>
                  </a:cubicBezTo>
                  <a:cubicBezTo>
                    <a:pt x="246" y="144"/>
                    <a:pt x="266" y="123"/>
                    <a:pt x="287" y="123"/>
                  </a:cubicBezTo>
                  <a:cubicBezTo>
                    <a:pt x="307" y="102"/>
                    <a:pt x="348" y="123"/>
                    <a:pt x="369" y="123"/>
                  </a:cubicBezTo>
                  <a:cubicBezTo>
                    <a:pt x="389" y="123"/>
                    <a:pt x="410" y="123"/>
                    <a:pt x="410" y="123"/>
                  </a:cubicBezTo>
                  <a:cubicBezTo>
                    <a:pt x="430" y="123"/>
                    <a:pt x="451" y="144"/>
                    <a:pt x="471" y="144"/>
                  </a:cubicBezTo>
                  <a:cubicBezTo>
                    <a:pt x="471" y="164"/>
                    <a:pt x="492" y="184"/>
                    <a:pt x="492" y="184"/>
                  </a:cubicBezTo>
                  <a:cubicBezTo>
                    <a:pt x="512" y="184"/>
                    <a:pt x="533" y="164"/>
                    <a:pt x="533" y="164"/>
                  </a:cubicBezTo>
                  <a:cubicBezTo>
                    <a:pt x="553" y="144"/>
                    <a:pt x="553" y="123"/>
                    <a:pt x="553" y="102"/>
                  </a:cubicBezTo>
                  <a:cubicBezTo>
                    <a:pt x="553" y="102"/>
                    <a:pt x="553" y="82"/>
                    <a:pt x="553" y="62"/>
                  </a:cubicBezTo>
                  <a:lnTo>
                    <a:pt x="574" y="20"/>
                  </a:lnTo>
                  <a:cubicBezTo>
                    <a:pt x="594" y="0"/>
                    <a:pt x="614" y="20"/>
                    <a:pt x="635" y="20"/>
                  </a:cubicBezTo>
                  <a:cubicBezTo>
                    <a:pt x="635" y="20"/>
                    <a:pt x="676" y="0"/>
                    <a:pt x="696" y="20"/>
                  </a:cubicBezTo>
                  <a:lnTo>
                    <a:pt x="696" y="41"/>
                  </a:lnTo>
                  <a:cubicBezTo>
                    <a:pt x="717" y="41"/>
                    <a:pt x="738" y="62"/>
                    <a:pt x="738" y="62"/>
                  </a:cubicBezTo>
                  <a:cubicBezTo>
                    <a:pt x="758" y="62"/>
                    <a:pt x="778" y="82"/>
                    <a:pt x="799" y="82"/>
                  </a:cubicBezTo>
                  <a:cubicBezTo>
                    <a:pt x="820" y="82"/>
                    <a:pt x="840" y="102"/>
                    <a:pt x="860" y="102"/>
                  </a:cubicBezTo>
                  <a:cubicBezTo>
                    <a:pt x="881" y="102"/>
                    <a:pt x="902" y="82"/>
                    <a:pt x="922" y="62"/>
                  </a:cubicBezTo>
                  <a:cubicBezTo>
                    <a:pt x="922" y="62"/>
                    <a:pt x="963" y="82"/>
                    <a:pt x="984" y="62"/>
                  </a:cubicBezTo>
                  <a:cubicBezTo>
                    <a:pt x="984" y="62"/>
                    <a:pt x="1004" y="62"/>
                    <a:pt x="1024" y="62"/>
                  </a:cubicBezTo>
                  <a:cubicBezTo>
                    <a:pt x="1024" y="41"/>
                    <a:pt x="1066" y="41"/>
                    <a:pt x="1066" y="41"/>
                  </a:cubicBezTo>
                  <a:cubicBezTo>
                    <a:pt x="1086" y="41"/>
                    <a:pt x="1106" y="41"/>
                    <a:pt x="1127" y="41"/>
                  </a:cubicBezTo>
                  <a:cubicBezTo>
                    <a:pt x="1148" y="41"/>
                    <a:pt x="1168" y="41"/>
                    <a:pt x="1188" y="62"/>
                  </a:cubicBezTo>
                  <a:lnTo>
                    <a:pt x="1209" y="82"/>
                  </a:lnTo>
                  <a:cubicBezTo>
                    <a:pt x="1230" y="82"/>
                    <a:pt x="1270" y="82"/>
                    <a:pt x="1291" y="82"/>
                  </a:cubicBezTo>
                  <a:cubicBezTo>
                    <a:pt x="1311" y="82"/>
                    <a:pt x="1352" y="102"/>
                    <a:pt x="1372" y="102"/>
                  </a:cubicBezTo>
                  <a:cubicBezTo>
                    <a:pt x="1393" y="102"/>
                    <a:pt x="1414" y="82"/>
                    <a:pt x="1434" y="82"/>
                  </a:cubicBezTo>
                  <a:cubicBezTo>
                    <a:pt x="1434" y="102"/>
                    <a:pt x="1434" y="102"/>
                    <a:pt x="1434" y="123"/>
                  </a:cubicBezTo>
                  <a:cubicBezTo>
                    <a:pt x="1454" y="123"/>
                    <a:pt x="1454" y="144"/>
                    <a:pt x="1475" y="144"/>
                  </a:cubicBezTo>
                  <a:cubicBezTo>
                    <a:pt x="1475" y="144"/>
                    <a:pt x="1496" y="144"/>
                    <a:pt x="1516" y="144"/>
                  </a:cubicBezTo>
                  <a:lnTo>
                    <a:pt x="1557" y="164"/>
                  </a:lnTo>
                  <a:close/>
                  <a:moveTo>
                    <a:pt x="1230" y="164"/>
                  </a:moveTo>
                  <a:lnTo>
                    <a:pt x="1230" y="164"/>
                  </a:lnTo>
                  <a:cubicBezTo>
                    <a:pt x="1230" y="164"/>
                    <a:pt x="1250" y="144"/>
                    <a:pt x="1250" y="123"/>
                  </a:cubicBezTo>
                  <a:cubicBezTo>
                    <a:pt x="1230" y="123"/>
                    <a:pt x="1209" y="123"/>
                    <a:pt x="1209" y="123"/>
                  </a:cubicBezTo>
                  <a:cubicBezTo>
                    <a:pt x="1188" y="102"/>
                    <a:pt x="1168" y="123"/>
                    <a:pt x="1168" y="123"/>
                  </a:cubicBezTo>
                  <a:lnTo>
                    <a:pt x="1148" y="144"/>
                  </a:lnTo>
                  <a:cubicBezTo>
                    <a:pt x="1127" y="144"/>
                    <a:pt x="1106" y="144"/>
                    <a:pt x="1106" y="144"/>
                  </a:cubicBezTo>
                  <a:cubicBezTo>
                    <a:pt x="1086" y="144"/>
                    <a:pt x="1066" y="144"/>
                    <a:pt x="1066" y="144"/>
                  </a:cubicBezTo>
                  <a:cubicBezTo>
                    <a:pt x="1045" y="144"/>
                    <a:pt x="1024" y="164"/>
                    <a:pt x="1024" y="164"/>
                  </a:cubicBezTo>
                  <a:cubicBezTo>
                    <a:pt x="1004" y="164"/>
                    <a:pt x="984" y="164"/>
                    <a:pt x="984" y="184"/>
                  </a:cubicBezTo>
                  <a:cubicBezTo>
                    <a:pt x="984" y="184"/>
                    <a:pt x="984" y="184"/>
                    <a:pt x="984" y="205"/>
                  </a:cubicBezTo>
                  <a:cubicBezTo>
                    <a:pt x="984" y="205"/>
                    <a:pt x="1004" y="205"/>
                    <a:pt x="1004" y="226"/>
                  </a:cubicBezTo>
                  <a:cubicBezTo>
                    <a:pt x="1024" y="226"/>
                    <a:pt x="1045" y="226"/>
                    <a:pt x="1045" y="226"/>
                  </a:cubicBezTo>
                  <a:cubicBezTo>
                    <a:pt x="1066" y="226"/>
                    <a:pt x="1066" y="226"/>
                    <a:pt x="1086" y="226"/>
                  </a:cubicBezTo>
                  <a:cubicBezTo>
                    <a:pt x="1086" y="226"/>
                    <a:pt x="1106" y="226"/>
                    <a:pt x="1127" y="226"/>
                  </a:cubicBezTo>
                  <a:cubicBezTo>
                    <a:pt x="1127" y="226"/>
                    <a:pt x="1148" y="226"/>
                    <a:pt x="1168" y="226"/>
                  </a:cubicBezTo>
                  <a:lnTo>
                    <a:pt x="1209" y="205"/>
                  </a:lnTo>
                  <a:cubicBezTo>
                    <a:pt x="1230" y="184"/>
                    <a:pt x="1230" y="164"/>
                    <a:pt x="1230" y="164"/>
                  </a:cubicBezTo>
                  <a:close/>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288" name="Freeform 63"/>
            <p:cNvSpPr>
              <a:spLocks noChangeArrowheads="1"/>
            </p:cNvSpPr>
            <p:nvPr/>
          </p:nvSpPr>
          <p:spPr bwMode="auto">
            <a:xfrm>
              <a:off x="2646363" y="4767263"/>
              <a:ext cx="442912" cy="354012"/>
            </a:xfrm>
            <a:custGeom>
              <a:avLst/>
              <a:gdLst>
                <a:gd name="T0" fmla="*/ 1168 w 1230"/>
                <a:gd name="T1" fmla="*/ 819 h 984"/>
                <a:gd name="T2" fmla="*/ 1147 w 1230"/>
                <a:gd name="T3" fmla="*/ 798 h 984"/>
                <a:gd name="T4" fmla="*/ 1065 w 1230"/>
                <a:gd name="T5" fmla="*/ 839 h 984"/>
                <a:gd name="T6" fmla="*/ 1004 w 1230"/>
                <a:gd name="T7" fmla="*/ 798 h 984"/>
                <a:gd name="T8" fmla="*/ 922 w 1230"/>
                <a:gd name="T9" fmla="*/ 798 h 984"/>
                <a:gd name="T10" fmla="*/ 861 w 1230"/>
                <a:gd name="T11" fmla="*/ 901 h 984"/>
                <a:gd name="T12" fmla="*/ 738 w 1230"/>
                <a:gd name="T13" fmla="*/ 962 h 984"/>
                <a:gd name="T14" fmla="*/ 676 w 1230"/>
                <a:gd name="T15" fmla="*/ 921 h 984"/>
                <a:gd name="T16" fmla="*/ 656 w 1230"/>
                <a:gd name="T17" fmla="*/ 819 h 984"/>
                <a:gd name="T18" fmla="*/ 676 w 1230"/>
                <a:gd name="T19" fmla="*/ 737 h 984"/>
                <a:gd name="T20" fmla="*/ 635 w 1230"/>
                <a:gd name="T21" fmla="*/ 656 h 984"/>
                <a:gd name="T22" fmla="*/ 574 w 1230"/>
                <a:gd name="T23" fmla="*/ 574 h 984"/>
                <a:gd name="T24" fmla="*/ 471 w 1230"/>
                <a:gd name="T25" fmla="*/ 636 h 984"/>
                <a:gd name="T26" fmla="*/ 471 w 1230"/>
                <a:gd name="T27" fmla="*/ 757 h 984"/>
                <a:gd name="T28" fmla="*/ 410 w 1230"/>
                <a:gd name="T29" fmla="*/ 778 h 984"/>
                <a:gd name="T30" fmla="*/ 389 w 1230"/>
                <a:gd name="T31" fmla="*/ 860 h 984"/>
                <a:gd name="T32" fmla="*/ 328 w 1230"/>
                <a:gd name="T33" fmla="*/ 901 h 984"/>
                <a:gd name="T34" fmla="*/ 246 w 1230"/>
                <a:gd name="T35" fmla="*/ 880 h 984"/>
                <a:gd name="T36" fmla="*/ 164 w 1230"/>
                <a:gd name="T37" fmla="*/ 921 h 984"/>
                <a:gd name="T38" fmla="*/ 143 w 1230"/>
                <a:gd name="T39" fmla="*/ 839 h 984"/>
                <a:gd name="T40" fmla="*/ 184 w 1230"/>
                <a:gd name="T41" fmla="*/ 676 h 984"/>
                <a:gd name="T42" fmla="*/ 143 w 1230"/>
                <a:gd name="T43" fmla="*/ 574 h 984"/>
                <a:gd name="T44" fmla="*/ 123 w 1230"/>
                <a:gd name="T45" fmla="*/ 472 h 984"/>
                <a:gd name="T46" fmla="*/ 0 w 1230"/>
                <a:gd name="T47" fmla="*/ 410 h 984"/>
                <a:gd name="T48" fmla="*/ 62 w 1230"/>
                <a:gd name="T49" fmla="*/ 328 h 984"/>
                <a:gd name="T50" fmla="*/ 225 w 1230"/>
                <a:gd name="T51" fmla="*/ 328 h 984"/>
                <a:gd name="T52" fmla="*/ 205 w 1230"/>
                <a:gd name="T53" fmla="*/ 226 h 984"/>
                <a:gd name="T54" fmla="*/ 246 w 1230"/>
                <a:gd name="T55" fmla="*/ 184 h 984"/>
                <a:gd name="T56" fmla="*/ 287 w 1230"/>
                <a:gd name="T57" fmla="*/ 123 h 984"/>
                <a:gd name="T58" fmla="*/ 328 w 1230"/>
                <a:gd name="T59" fmla="*/ 82 h 984"/>
                <a:gd name="T60" fmla="*/ 410 w 1230"/>
                <a:gd name="T61" fmla="*/ 42 h 984"/>
                <a:gd name="T62" fmla="*/ 451 w 1230"/>
                <a:gd name="T63" fmla="*/ 21 h 984"/>
                <a:gd name="T64" fmla="*/ 492 w 1230"/>
                <a:gd name="T65" fmla="*/ 82 h 984"/>
                <a:gd name="T66" fmla="*/ 471 w 1230"/>
                <a:gd name="T67" fmla="*/ 164 h 984"/>
                <a:gd name="T68" fmla="*/ 533 w 1230"/>
                <a:gd name="T69" fmla="*/ 184 h 984"/>
                <a:gd name="T70" fmla="*/ 553 w 1230"/>
                <a:gd name="T71" fmla="*/ 246 h 984"/>
                <a:gd name="T72" fmla="*/ 492 w 1230"/>
                <a:gd name="T73" fmla="*/ 246 h 984"/>
                <a:gd name="T74" fmla="*/ 410 w 1230"/>
                <a:gd name="T75" fmla="*/ 226 h 984"/>
                <a:gd name="T76" fmla="*/ 307 w 1230"/>
                <a:gd name="T77" fmla="*/ 246 h 984"/>
                <a:gd name="T78" fmla="*/ 287 w 1230"/>
                <a:gd name="T79" fmla="*/ 328 h 984"/>
                <a:gd name="T80" fmla="*/ 389 w 1230"/>
                <a:gd name="T81" fmla="*/ 328 h 984"/>
                <a:gd name="T82" fmla="*/ 512 w 1230"/>
                <a:gd name="T83" fmla="*/ 328 h 984"/>
                <a:gd name="T84" fmla="*/ 615 w 1230"/>
                <a:gd name="T85" fmla="*/ 308 h 984"/>
                <a:gd name="T86" fmla="*/ 676 w 1230"/>
                <a:gd name="T87" fmla="*/ 369 h 984"/>
                <a:gd name="T88" fmla="*/ 799 w 1230"/>
                <a:gd name="T89" fmla="*/ 369 h 984"/>
                <a:gd name="T90" fmla="*/ 881 w 1230"/>
                <a:gd name="T91" fmla="*/ 348 h 984"/>
                <a:gd name="T92" fmla="*/ 963 w 1230"/>
                <a:gd name="T93" fmla="*/ 348 h 984"/>
                <a:gd name="T94" fmla="*/ 1025 w 1230"/>
                <a:gd name="T95" fmla="*/ 430 h 984"/>
                <a:gd name="T96" fmla="*/ 1025 w 1230"/>
                <a:gd name="T97" fmla="*/ 533 h 984"/>
                <a:gd name="T98" fmla="*/ 1107 w 1230"/>
                <a:gd name="T99" fmla="*/ 512 h 984"/>
                <a:gd name="T100" fmla="*/ 1168 w 1230"/>
                <a:gd name="T101" fmla="*/ 574 h 984"/>
                <a:gd name="T102" fmla="*/ 1189 w 1230"/>
                <a:gd name="T103" fmla="*/ 676 h 984"/>
                <a:gd name="T104" fmla="*/ 1209 w 1230"/>
                <a:gd name="T105" fmla="*/ 819 h 9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30" h="984">
                  <a:moveTo>
                    <a:pt x="1189" y="819"/>
                  </a:moveTo>
                  <a:lnTo>
                    <a:pt x="1189" y="819"/>
                  </a:lnTo>
                  <a:cubicBezTo>
                    <a:pt x="1189" y="819"/>
                    <a:pt x="1189" y="819"/>
                    <a:pt x="1168" y="819"/>
                  </a:cubicBezTo>
                  <a:lnTo>
                    <a:pt x="1168" y="819"/>
                  </a:lnTo>
                  <a:lnTo>
                    <a:pt x="1168" y="798"/>
                  </a:lnTo>
                  <a:cubicBezTo>
                    <a:pt x="1147" y="798"/>
                    <a:pt x="1147" y="798"/>
                    <a:pt x="1147" y="798"/>
                  </a:cubicBezTo>
                  <a:lnTo>
                    <a:pt x="1127" y="798"/>
                  </a:lnTo>
                  <a:cubicBezTo>
                    <a:pt x="1107" y="798"/>
                    <a:pt x="1107" y="819"/>
                    <a:pt x="1107" y="819"/>
                  </a:cubicBezTo>
                  <a:cubicBezTo>
                    <a:pt x="1086" y="819"/>
                    <a:pt x="1086" y="839"/>
                    <a:pt x="1065" y="839"/>
                  </a:cubicBezTo>
                  <a:cubicBezTo>
                    <a:pt x="1065" y="839"/>
                    <a:pt x="1045" y="839"/>
                    <a:pt x="1025" y="839"/>
                  </a:cubicBezTo>
                  <a:cubicBezTo>
                    <a:pt x="1025" y="819"/>
                    <a:pt x="1004" y="819"/>
                    <a:pt x="1004" y="819"/>
                  </a:cubicBezTo>
                  <a:cubicBezTo>
                    <a:pt x="1004" y="798"/>
                    <a:pt x="1004" y="798"/>
                    <a:pt x="1004" y="798"/>
                  </a:cubicBezTo>
                  <a:cubicBezTo>
                    <a:pt x="1004" y="778"/>
                    <a:pt x="1004" y="778"/>
                    <a:pt x="1004" y="778"/>
                  </a:cubicBezTo>
                  <a:lnTo>
                    <a:pt x="983" y="778"/>
                  </a:lnTo>
                  <a:cubicBezTo>
                    <a:pt x="963" y="778"/>
                    <a:pt x="943" y="778"/>
                    <a:pt x="922" y="798"/>
                  </a:cubicBezTo>
                  <a:cubicBezTo>
                    <a:pt x="922" y="798"/>
                    <a:pt x="922" y="819"/>
                    <a:pt x="901" y="819"/>
                  </a:cubicBezTo>
                  <a:cubicBezTo>
                    <a:pt x="901" y="839"/>
                    <a:pt x="901" y="860"/>
                    <a:pt x="881" y="860"/>
                  </a:cubicBezTo>
                  <a:cubicBezTo>
                    <a:pt x="881" y="880"/>
                    <a:pt x="861" y="901"/>
                    <a:pt x="861" y="901"/>
                  </a:cubicBezTo>
                  <a:cubicBezTo>
                    <a:pt x="840" y="921"/>
                    <a:pt x="840" y="921"/>
                    <a:pt x="820" y="942"/>
                  </a:cubicBezTo>
                  <a:cubicBezTo>
                    <a:pt x="820" y="942"/>
                    <a:pt x="799" y="942"/>
                    <a:pt x="779" y="942"/>
                  </a:cubicBezTo>
                  <a:cubicBezTo>
                    <a:pt x="779" y="962"/>
                    <a:pt x="758" y="962"/>
                    <a:pt x="738" y="962"/>
                  </a:cubicBezTo>
                  <a:cubicBezTo>
                    <a:pt x="738" y="962"/>
                    <a:pt x="717" y="983"/>
                    <a:pt x="697" y="983"/>
                  </a:cubicBezTo>
                  <a:cubicBezTo>
                    <a:pt x="697" y="962"/>
                    <a:pt x="676" y="962"/>
                    <a:pt x="676" y="962"/>
                  </a:cubicBezTo>
                  <a:cubicBezTo>
                    <a:pt x="676" y="942"/>
                    <a:pt x="676" y="921"/>
                    <a:pt x="676" y="921"/>
                  </a:cubicBezTo>
                  <a:lnTo>
                    <a:pt x="676" y="880"/>
                  </a:lnTo>
                  <a:lnTo>
                    <a:pt x="676" y="860"/>
                  </a:lnTo>
                  <a:cubicBezTo>
                    <a:pt x="676" y="839"/>
                    <a:pt x="656" y="819"/>
                    <a:pt x="656" y="819"/>
                  </a:cubicBezTo>
                  <a:lnTo>
                    <a:pt x="676" y="798"/>
                  </a:lnTo>
                  <a:cubicBezTo>
                    <a:pt x="676" y="778"/>
                    <a:pt x="676" y="778"/>
                    <a:pt x="676" y="757"/>
                  </a:cubicBezTo>
                  <a:lnTo>
                    <a:pt x="676" y="737"/>
                  </a:lnTo>
                  <a:cubicBezTo>
                    <a:pt x="676" y="718"/>
                    <a:pt x="656" y="718"/>
                    <a:pt x="656" y="697"/>
                  </a:cubicBezTo>
                  <a:lnTo>
                    <a:pt x="635" y="697"/>
                  </a:lnTo>
                  <a:cubicBezTo>
                    <a:pt x="615" y="676"/>
                    <a:pt x="635" y="656"/>
                    <a:pt x="635" y="656"/>
                  </a:cubicBezTo>
                  <a:cubicBezTo>
                    <a:pt x="635" y="636"/>
                    <a:pt x="615" y="636"/>
                    <a:pt x="615" y="636"/>
                  </a:cubicBezTo>
                  <a:cubicBezTo>
                    <a:pt x="594" y="615"/>
                    <a:pt x="615" y="594"/>
                    <a:pt x="615" y="594"/>
                  </a:cubicBezTo>
                  <a:cubicBezTo>
                    <a:pt x="594" y="594"/>
                    <a:pt x="574" y="574"/>
                    <a:pt x="574" y="574"/>
                  </a:cubicBezTo>
                  <a:cubicBezTo>
                    <a:pt x="553" y="574"/>
                    <a:pt x="533" y="574"/>
                    <a:pt x="512" y="594"/>
                  </a:cubicBezTo>
                  <a:cubicBezTo>
                    <a:pt x="512" y="594"/>
                    <a:pt x="512" y="615"/>
                    <a:pt x="492" y="615"/>
                  </a:cubicBezTo>
                  <a:cubicBezTo>
                    <a:pt x="492" y="636"/>
                    <a:pt x="471" y="636"/>
                    <a:pt x="471" y="636"/>
                  </a:cubicBezTo>
                  <a:lnTo>
                    <a:pt x="471" y="676"/>
                  </a:lnTo>
                  <a:cubicBezTo>
                    <a:pt x="471" y="697"/>
                    <a:pt x="492" y="718"/>
                    <a:pt x="492" y="737"/>
                  </a:cubicBezTo>
                  <a:lnTo>
                    <a:pt x="471" y="757"/>
                  </a:lnTo>
                  <a:cubicBezTo>
                    <a:pt x="471" y="778"/>
                    <a:pt x="471" y="778"/>
                    <a:pt x="451" y="778"/>
                  </a:cubicBezTo>
                  <a:cubicBezTo>
                    <a:pt x="451" y="798"/>
                    <a:pt x="430" y="798"/>
                    <a:pt x="430" y="778"/>
                  </a:cubicBezTo>
                  <a:lnTo>
                    <a:pt x="410" y="778"/>
                  </a:lnTo>
                  <a:lnTo>
                    <a:pt x="389" y="778"/>
                  </a:lnTo>
                  <a:cubicBezTo>
                    <a:pt x="389" y="798"/>
                    <a:pt x="389" y="819"/>
                    <a:pt x="389" y="819"/>
                  </a:cubicBezTo>
                  <a:cubicBezTo>
                    <a:pt x="389" y="839"/>
                    <a:pt x="389" y="860"/>
                    <a:pt x="389" y="860"/>
                  </a:cubicBezTo>
                  <a:cubicBezTo>
                    <a:pt x="389" y="880"/>
                    <a:pt x="389" y="880"/>
                    <a:pt x="389" y="901"/>
                  </a:cubicBezTo>
                  <a:lnTo>
                    <a:pt x="369" y="901"/>
                  </a:lnTo>
                  <a:cubicBezTo>
                    <a:pt x="348" y="901"/>
                    <a:pt x="348" y="901"/>
                    <a:pt x="328" y="901"/>
                  </a:cubicBezTo>
                  <a:lnTo>
                    <a:pt x="328" y="880"/>
                  </a:lnTo>
                  <a:cubicBezTo>
                    <a:pt x="307" y="860"/>
                    <a:pt x="287" y="860"/>
                    <a:pt x="287" y="860"/>
                  </a:cubicBezTo>
                  <a:cubicBezTo>
                    <a:pt x="266" y="860"/>
                    <a:pt x="246" y="880"/>
                    <a:pt x="246" y="880"/>
                  </a:cubicBezTo>
                  <a:cubicBezTo>
                    <a:pt x="246" y="901"/>
                    <a:pt x="225" y="901"/>
                    <a:pt x="225" y="901"/>
                  </a:cubicBezTo>
                  <a:cubicBezTo>
                    <a:pt x="225" y="921"/>
                    <a:pt x="205" y="921"/>
                    <a:pt x="184" y="921"/>
                  </a:cubicBezTo>
                  <a:lnTo>
                    <a:pt x="164" y="921"/>
                  </a:lnTo>
                  <a:cubicBezTo>
                    <a:pt x="164" y="921"/>
                    <a:pt x="164" y="901"/>
                    <a:pt x="143" y="901"/>
                  </a:cubicBezTo>
                  <a:cubicBezTo>
                    <a:pt x="143" y="901"/>
                    <a:pt x="123" y="901"/>
                    <a:pt x="123" y="880"/>
                  </a:cubicBezTo>
                  <a:cubicBezTo>
                    <a:pt x="123" y="880"/>
                    <a:pt x="123" y="839"/>
                    <a:pt x="143" y="839"/>
                  </a:cubicBezTo>
                  <a:cubicBezTo>
                    <a:pt x="143" y="819"/>
                    <a:pt x="143" y="778"/>
                    <a:pt x="143" y="778"/>
                  </a:cubicBezTo>
                  <a:cubicBezTo>
                    <a:pt x="164" y="757"/>
                    <a:pt x="184" y="737"/>
                    <a:pt x="184" y="737"/>
                  </a:cubicBezTo>
                  <a:cubicBezTo>
                    <a:pt x="184" y="718"/>
                    <a:pt x="184" y="697"/>
                    <a:pt x="184" y="676"/>
                  </a:cubicBezTo>
                  <a:cubicBezTo>
                    <a:pt x="205" y="676"/>
                    <a:pt x="205" y="656"/>
                    <a:pt x="184" y="636"/>
                  </a:cubicBezTo>
                  <a:cubicBezTo>
                    <a:pt x="184" y="636"/>
                    <a:pt x="184" y="615"/>
                    <a:pt x="164" y="615"/>
                  </a:cubicBezTo>
                  <a:cubicBezTo>
                    <a:pt x="164" y="594"/>
                    <a:pt x="143" y="574"/>
                    <a:pt x="143" y="574"/>
                  </a:cubicBezTo>
                  <a:cubicBezTo>
                    <a:pt x="143" y="554"/>
                    <a:pt x="143" y="533"/>
                    <a:pt x="143" y="533"/>
                  </a:cubicBezTo>
                  <a:cubicBezTo>
                    <a:pt x="143" y="533"/>
                    <a:pt x="164" y="512"/>
                    <a:pt x="143" y="492"/>
                  </a:cubicBezTo>
                  <a:cubicBezTo>
                    <a:pt x="143" y="492"/>
                    <a:pt x="143" y="472"/>
                    <a:pt x="123" y="472"/>
                  </a:cubicBezTo>
                  <a:cubicBezTo>
                    <a:pt x="123" y="451"/>
                    <a:pt x="82" y="451"/>
                    <a:pt x="82" y="451"/>
                  </a:cubicBezTo>
                  <a:cubicBezTo>
                    <a:pt x="62" y="451"/>
                    <a:pt x="41" y="430"/>
                    <a:pt x="20" y="430"/>
                  </a:cubicBezTo>
                  <a:lnTo>
                    <a:pt x="0" y="410"/>
                  </a:lnTo>
                  <a:cubicBezTo>
                    <a:pt x="0" y="390"/>
                    <a:pt x="0" y="369"/>
                    <a:pt x="0" y="348"/>
                  </a:cubicBezTo>
                  <a:lnTo>
                    <a:pt x="20" y="328"/>
                  </a:lnTo>
                  <a:cubicBezTo>
                    <a:pt x="41" y="308"/>
                    <a:pt x="62" y="328"/>
                    <a:pt x="62" y="328"/>
                  </a:cubicBezTo>
                  <a:cubicBezTo>
                    <a:pt x="82" y="328"/>
                    <a:pt x="102" y="308"/>
                    <a:pt x="123" y="328"/>
                  </a:cubicBezTo>
                  <a:cubicBezTo>
                    <a:pt x="143" y="328"/>
                    <a:pt x="164" y="328"/>
                    <a:pt x="184" y="328"/>
                  </a:cubicBezTo>
                  <a:lnTo>
                    <a:pt x="225" y="328"/>
                  </a:lnTo>
                  <a:cubicBezTo>
                    <a:pt x="225" y="308"/>
                    <a:pt x="225" y="287"/>
                    <a:pt x="225" y="287"/>
                  </a:cubicBezTo>
                  <a:cubicBezTo>
                    <a:pt x="225" y="287"/>
                    <a:pt x="225" y="266"/>
                    <a:pt x="225" y="246"/>
                  </a:cubicBezTo>
                  <a:cubicBezTo>
                    <a:pt x="225" y="246"/>
                    <a:pt x="205" y="246"/>
                    <a:pt x="205" y="226"/>
                  </a:cubicBezTo>
                  <a:lnTo>
                    <a:pt x="205" y="205"/>
                  </a:lnTo>
                  <a:cubicBezTo>
                    <a:pt x="205" y="205"/>
                    <a:pt x="205" y="205"/>
                    <a:pt x="225" y="184"/>
                  </a:cubicBezTo>
                  <a:lnTo>
                    <a:pt x="246" y="184"/>
                  </a:lnTo>
                  <a:lnTo>
                    <a:pt x="266" y="184"/>
                  </a:lnTo>
                  <a:cubicBezTo>
                    <a:pt x="287" y="184"/>
                    <a:pt x="287" y="164"/>
                    <a:pt x="287" y="164"/>
                  </a:cubicBezTo>
                  <a:cubicBezTo>
                    <a:pt x="287" y="144"/>
                    <a:pt x="287" y="123"/>
                    <a:pt x="287" y="123"/>
                  </a:cubicBezTo>
                  <a:cubicBezTo>
                    <a:pt x="287" y="102"/>
                    <a:pt x="287" y="82"/>
                    <a:pt x="287" y="82"/>
                  </a:cubicBezTo>
                  <a:lnTo>
                    <a:pt x="307" y="82"/>
                  </a:lnTo>
                  <a:cubicBezTo>
                    <a:pt x="328" y="62"/>
                    <a:pt x="328" y="82"/>
                    <a:pt x="328" y="82"/>
                  </a:cubicBezTo>
                  <a:cubicBezTo>
                    <a:pt x="348" y="62"/>
                    <a:pt x="348" y="62"/>
                    <a:pt x="348" y="62"/>
                  </a:cubicBezTo>
                  <a:lnTo>
                    <a:pt x="369" y="42"/>
                  </a:lnTo>
                  <a:cubicBezTo>
                    <a:pt x="369" y="42"/>
                    <a:pt x="389" y="42"/>
                    <a:pt x="410" y="42"/>
                  </a:cubicBezTo>
                  <a:lnTo>
                    <a:pt x="430" y="42"/>
                  </a:lnTo>
                  <a:lnTo>
                    <a:pt x="430" y="21"/>
                  </a:lnTo>
                  <a:cubicBezTo>
                    <a:pt x="430" y="0"/>
                    <a:pt x="451" y="21"/>
                    <a:pt x="451" y="21"/>
                  </a:cubicBezTo>
                  <a:lnTo>
                    <a:pt x="471" y="21"/>
                  </a:lnTo>
                  <a:cubicBezTo>
                    <a:pt x="492" y="21"/>
                    <a:pt x="492" y="42"/>
                    <a:pt x="492" y="62"/>
                  </a:cubicBezTo>
                  <a:lnTo>
                    <a:pt x="492" y="82"/>
                  </a:lnTo>
                  <a:cubicBezTo>
                    <a:pt x="492" y="102"/>
                    <a:pt x="471" y="102"/>
                    <a:pt x="471" y="123"/>
                  </a:cubicBezTo>
                  <a:cubicBezTo>
                    <a:pt x="471" y="123"/>
                    <a:pt x="471" y="123"/>
                    <a:pt x="471" y="144"/>
                  </a:cubicBezTo>
                  <a:lnTo>
                    <a:pt x="471" y="164"/>
                  </a:lnTo>
                  <a:cubicBezTo>
                    <a:pt x="492" y="164"/>
                    <a:pt x="512" y="164"/>
                    <a:pt x="512" y="184"/>
                  </a:cubicBezTo>
                  <a:cubicBezTo>
                    <a:pt x="512" y="184"/>
                    <a:pt x="512" y="184"/>
                    <a:pt x="533" y="164"/>
                  </a:cubicBezTo>
                  <a:cubicBezTo>
                    <a:pt x="533" y="184"/>
                    <a:pt x="533" y="184"/>
                    <a:pt x="533" y="184"/>
                  </a:cubicBezTo>
                  <a:lnTo>
                    <a:pt x="553" y="205"/>
                  </a:lnTo>
                  <a:lnTo>
                    <a:pt x="574" y="226"/>
                  </a:lnTo>
                  <a:lnTo>
                    <a:pt x="553" y="246"/>
                  </a:lnTo>
                  <a:lnTo>
                    <a:pt x="533" y="246"/>
                  </a:lnTo>
                  <a:cubicBezTo>
                    <a:pt x="533" y="226"/>
                    <a:pt x="512" y="226"/>
                    <a:pt x="492" y="226"/>
                  </a:cubicBezTo>
                  <a:lnTo>
                    <a:pt x="492" y="246"/>
                  </a:lnTo>
                  <a:cubicBezTo>
                    <a:pt x="492" y="246"/>
                    <a:pt x="471" y="246"/>
                    <a:pt x="451" y="246"/>
                  </a:cubicBezTo>
                  <a:cubicBezTo>
                    <a:pt x="451" y="246"/>
                    <a:pt x="451" y="226"/>
                    <a:pt x="430" y="226"/>
                  </a:cubicBezTo>
                  <a:lnTo>
                    <a:pt x="410" y="226"/>
                  </a:lnTo>
                  <a:cubicBezTo>
                    <a:pt x="389" y="226"/>
                    <a:pt x="369" y="205"/>
                    <a:pt x="369" y="205"/>
                  </a:cubicBezTo>
                  <a:cubicBezTo>
                    <a:pt x="348" y="226"/>
                    <a:pt x="328" y="226"/>
                    <a:pt x="328" y="226"/>
                  </a:cubicBezTo>
                  <a:lnTo>
                    <a:pt x="307" y="246"/>
                  </a:lnTo>
                  <a:cubicBezTo>
                    <a:pt x="307" y="246"/>
                    <a:pt x="307" y="266"/>
                    <a:pt x="287" y="266"/>
                  </a:cubicBezTo>
                  <a:cubicBezTo>
                    <a:pt x="287" y="287"/>
                    <a:pt x="287" y="287"/>
                    <a:pt x="287" y="287"/>
                  </a:cubicBezTo>
                  <a:cubicBezTo>
                    <a:pt x="287" y="308"/>
                    <a:pt x="287" y="308"/>
                    <a:pt x="287" y="328"/>
                  </a:cubicBezTo>
                  <a:cubicBezTo>
                    <a:pt x="307" y="328"/>
                    <a:pt x="328" y="328"/>
                    <a:pt x="348" y="328"/>
                  </a:cubicBezTo>
                  <a:lnTo>
                    <a:pt x="369" y="328"/>
                  </a:lnTo>
                  <a:lnTo>
                    <a:pt x="389" y="328"/>
                  </a:lnTo>
                  <a:cubicBezTo>
                    <a:pt x="410" y="328"/>
                    <a:pt x="430" y="328"/>
                    <a:pt x="430" y="328"/>
                  </a:cubicBezTo>
                  <a:cubicBezTo>
                    <a:pt x="451" y="328"/>
                    <a:pt x="451" y="328"/>
                    <a:pt x="471" y="328"/>
                  </a:cubicBezTo>
                  <a:lnTo>
                    <a:pt x="512" y="328"/>
                  </a:lnTo>
                  <a:cubicBezTo>
                    <a:pt x="512" y="328"/>
                    <a:pt x="533" y="308"/>
                    <a:pt x="553" y="308"/>
                  </a:cubicBezTo>
                  <a:cubicBezTo>
                    <a:pt x="553" y="308"/>
                    <a:pt x="574" y="308"/>
                    <a:pt x="594" y="308"/>
                  </a:cubicBezTo>
                  <a:lnTo>
                    <a:pt x="615" y="308"/>
                  </a:lnTo>
                  <a:cubicBezTo>
                    <a:pt x="635" y="308"/>
                    <a:pt x="656" y="328"/>
                    <a:pt x="656" y="328"/>
                  </a:cubicBezTo>
                  <a:cubicBezTo>
                    <a:pt x="656" y="328"/>
                    <a:pt x="656" y="348"/>
                    <a:pt x="676" y="348"/>
                  </a:cubicBezTo>
                  <a:lnTo>
                    <a:pt x="676" y="369"/>
                  </a:lnTo>
                  <a:cubicBezTo>
                    <a:pt x="676" y="369"/>
                    <a:pt x="697" y="369"/>
                    <a:pt x="717" y="369"/>
                  </a:cubicBezTo>
                  <a:lnTo>
                    <a:pt x="738" y="369"/>
                  </a:lnTo>
                  <a:cubicBezTo>
                    <a:pt x="758" y="348"/>
                    <a:pt x="779" y="369"/>
                    <a:pt x="799" y="369"/>
                  </a:cubicBezTo>
                  <a:lnTo>
                    <a:pt x="820" y="369"/>
                  </a:lnTo>
                  <a:cubicBezTo>
                    <a:pt x="840" y="348"/>
                    <a:pt x="840" y="348"/>
                    <a:pt x="840" y="348"/>
                  </a:cubicBezTo>
                  <a:cubicBezTo>
                    <a:pt x="861" y="348"/>
                    <a:pt x="881" y="348"/>
                    <a:pt x="881" y="348"/>
                  </a:cubicBezTo>
                  <a:cubicBezTo>
                    <a:pt x="901" y="348"/>
                    <a:pt x="922" y="348"/>
                    <a:pt x="922" y="348"/>
                  </a:cubicBezTo>
                  <a:cubicBezTo>
                    <a:pt x="922" y="348"/>
                    <a:pt x="943" y="328"/>
                    <a:pt x="963" y="328"/>
                  </a:cubicBezTo>
                  <a:cubicBezTo>
                    <a:pt x="963" y="348"/>
                    <a:pt x="963" y="348"/>
                    <a:pt x="963" y="348"/>
                  </a:cubicBezTo>
                  <a:cubicBezTo>
                    <a:pt x="963" y="369"/>
                    <a:pt x="963" y="369"/>
                    <a:pt x="963" y="390"/>
                  </a:cubicBezTo>
                  <a:cubicBezTo>
                    <a:pt x="963" y="390"/>
                    <a:pt x="983" y="390"/>
                    <a:pt x="983" y="410"/>
                  </a:cubicBezTo>
                  <a:cubicBezTo>
                    <a:pt x="983" y="410"/>
                    <a:pt x="1004" y="430"/>
                    <a:pt x="1025" y="430"/>
                  </a:cubicBezTo>
                  <a:lnTo>
                    <a:pt x="1025" y="451"/>
                  </a:lnTo>
                  <a:cubicBezTo>
                    <a:pt x="1025" y="472"/>
                    <a:pt x="1004" y="492"/>
                    <a:pt x="1004" y="492"/>
                  </a:cubicBezTo>
                  <a:cubicBezTo>
                    <a:pt x="1004" y="512"/>
                    <a:pt x="1004" y="512"/>
                    <a:pt x="1025" y="533"/>
                  </a:cubicBezTo>
                  <a:lnTo>
                    <a:pt x="1045" y="533"/>
                  </a:lnTo>
                  <a:cubicBezTo>
                    <a:pt x="1045" y="533"/>
                    <a:pt x="1045" y="533"/>
                    <a:pt x="1045" y="512"/>
                  </a:cubicBezTo>
                  <a:cubicBezTo>
                    <a:pt x="1065" y="512"/>
                    <a:pt x="1086" y="512"/>
                    <a:pt x="1107" y="512"/>
                  </a:cubicBezTo>
                  <a:cubicBezTo>
                    <a:pt x="1107" y="533"/>
                    <a:pt x="1107" y="533"/>
                    <a:pt x="1127" y="533"/>
                  </a:cubicBezTo>
                  <a:lnTo>
                    <a:pt x="1147" y="533"/>
                  </a:lnTo>
                  <a:cubicBezTo>
                    <a:pt x="1168" y="533"/>
                    <a:pt x="1168" y="554"/>
                    <a:pt x="1168" y="574"/>
                  </a:cubicBezTo>
                  <a:lnTo>
                    <a:pt x="1168" y="594"/>
                  </a:lnTo>
                  <a:cubicBezTo>
                    <a:pt x="1168" y="594"/>
                    <a:pt x="1189" y="615"/>
                    <a:pt x="1189" y="636"/>
                  </a:cubicBezTo>
                  <a:lnTo>
                    <a:pt x="1189" y="676"/>
                  </a:lnTo>
                  <a:cubicBezTo>
                    <a:pt x="1189" y="697"/>
                    <a:pt x="1209" y="718"/>
                    <a:pt x="1209" y="737"/>
                  </a:cubicBezTo>
                  <a:cubicBezTo>
                    <a:pt x="1229" y="757"/>
                    <a:pt x="1229" y="778"/>
                    <a:pt x="1229" y="798"/>
                  </a:cubicBezTo>
                  <a:lnTo>
                    <a:pt x="1209" y="819"/>
                  </a:lnTo>
                  <a:lnTo>
                    <a:pt x="1189" y="819"/>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289" name="Freeform 64"/>
            <p:cNvSpPr>
              <a:spLocks noChangeArrowheads="1"/>
            </p:cNvSpPr>
            <p:nvPr/>
          </p:nvSpPr>
          <p:spPr bwMode="auto">
            <a:xfrm>
              <a:off x="2130425" y="4443413"/>
              <a:ext cx="30163" cy="58737"/>
            </a:xfrm>
            <a:custGeom>
              <a:avLst/>
              <a:gdLst>
                <a:gd name="T0" fmla="*/ 82 w 83"/>
                <a:gd name="T1" fmla="*/ 41 h 165"/>
                <a:gd name="T2" fmla="*/ 82 w 83"/>
                <a:gd name="T3" fmla="*/ 41 h 165"/>
                <a:gd name="T4" fmla="*/ 82 w 83"/>
                <a:gd name="T5" fmla="*/ 61 h 165"/>
                <a:gd name="T6" fmla="*/ 61 w 83"/>
                <a:gd name="T7" fmla="*/ 102 h 165"/>
                <a:gd name="T8" fmla="*/ 40 w 83"/>
                <a:gd name="T9" fmla="*/ 123 h 165"/>
                <a:gd name="T10" fmla="*/ 40 w 83"/>
                <a:gd name="T11" fmla="*/ 143 h 165"/>
                <a:gd name="T12" fmla="*/ 20 w 83"/>
                <a:gd name="T13" fmla="*/ 164 h 165"/>
                <a:gd name="T14" fmla="*/ 20 w 83"/>
                <a:gd name="T15" fmla="*/ 143 h 165"/>
                <a:gd name="T16" fmla="*/ 0 w 83"/>
                <a:gd name="T17" fmla="*/ 123 h 165"/>
                <a:gd name="T18" fmla="*/ 0 w 83"/>
                <a:gd name="T19" fmla="*/ 82 h 165"/>
                <a:gd name="T20" fmla="*/ 20 w 83"/>
                <a:gd name="T21" fmla="*/ 61 h 165"/>
                <a:gd name="T22" fmla="*/ 20 w 83"/>
                <a:gd name="T23" fmla="*/ 20 h 165"/>
                <a:gd name="T24" fmla="*/ 40 w 83"/>
                <a:gd name="T25" fmla="*/ 20 h 165"/>
                <a:gd name="T26" fmla="*/ 82 w 83"/>
                <a:gd name="T27" fmla="*/ 20 h 165"/>
                <a:gd name="T28" fmla="*/ 82 w 83"/>
                <a:gd name="T29" fmla="*/ 41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3" h="165">
                  <a:moveTo>
                    <a:pt x="82" y="41"/>
                  </a:moveTo>
                  <a:lnTo>
                    <a:pt x="82" y="41"/>
                  </a:lnTo>
                  <a:lnTo>
                    <a:pt x="82" y="61"/>
                  </a:lnTo>
                  <a:cubicBezTo>
                    <a:pt x="61" y="61"/>
                    <a:pt x="61" y="82"/>
                    <a:pt x="61" y="102"/>
                  </a:cubicBezTo>
                  <a:cubicBezTo>
                    <a:pt x="61" y="102"/>
                    <a:pt x="61" y="123"/>
                    <a:pt x="40" y="123"/>
                  </a:cubicBezTo>
                  <a:lnTo>
                    <a:pt x="40" y="143"/>
                  </a:lnTo>
                  <a:cubicBezTo>
                    <a:pt x="40" y="143"/>
                    <a:pt x="40" y="164"/>
                    <a:pt x="20" y="164"/>
                  </a:cubicBezTo>
                  <a:lnTo>
                    <a:pt x="20" y="143"/>
                  </a:lnTo>
                  <a:cubicBezTo>
                    <a:pt x="20" y="123"/>
                    <a:pt x="0" y="123"/>
                    <a:pt x="0" y="123"/>
                  </a:cubicBezTo>
                  <a:cubicBezTo>
                    <a:pt x="0" y="102"/>
                    <a:pt x="0" y="102"/>
                    <a:pt x="0" y="82"/>
                  </a:cubicBezTo>
                  <a:lnTo>
                    <a:pt x="20" y="61"/>
                  </a:lnTo>
                  <a:cubicBezTo>
                    <a:pt x="20" y="41"/>
                    <a:pt x="0" y="20"/>
                    <a:pt x="20" y="20"/>
                  </a:cubicBezTo>
                  <a:cubicBezTo>
                    <a:pt x="20" y="20"/>
                    <a:pt x="20" y="20"/>
                    <a:pt x="40" y="20"/>
                  </a:cubicBezTo>
                  <a:cubicBezTo>
                    <a:pt x="40" y="20"/>
                    <a:pt x="61" y="0"/>
                    <a:pt x="82" y="20"/>
                  </a:cubicBezTo>
                  <a:cubicBezTo>
                    <a:pt x="82" y="20"/>
                    <a:pt x="82" y="20"/>
                    <a:pt x="82" y="41"/>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290" name="Freeform 65"/>
            <p:cNvSpPr>
              <a:spLocks noChangeArrowheads="1"/>
            </p:cNvSpPr>
            <p:nvPr/>
          </p:nvSpPr>
          <p:spPr bwMode="auto">
            <a:xfrm>
              <a:off x="1976438" y="4413250"/>
              <a:ext cx="966787" cy="671513"/>
            </a:xfrm>
            <a:custGeom>
              <a:avLst/>
              <a:gdLst>
                <a:gd name="T0" fmla="*/ 2336 w 2686"/>
                <a:gd name="T1" fmla="*/ 1147 h 1864"/>
                <a:gd name="T2" fmla="*/ 2357 w 2686"/>
                <a:gd name="T3" fmla="*/ 1045 h 1864"/>
                <a:gd name="T4" fmla="*/ 2295 w 2686"/>
                <a:gd name="T5" fmla="*/ 1025 h 1864"/>
                <a:gd name="T6" fmla="*/ 2193 w 2686"/>
                <a:gd name="T7" fmla="*/ 1065 h 1864"/>
                <a:gd name="T8" fmla="*/ 2152 w 2686"/>
                <a:gd name="T9" fmla="*/ 1147 h 1864"/>
                <a:gd name="T10" fmla="*/ 2070 w 2686"/>
                <a:gd name="T11" fmla="*/ 1188 h 1864"/>
                <a:gd name="T12" fmla="*/ 2090 w 2686"/>
                <a:gd name="T13" fmla="*/ 1311 h 1864"/>
                <a:gd name="T14" fmla="*/ 1885 w 2686"/>
                <a:gd name="T15" fmla="*/ 1311 h 1864"/>
                <a:gd name="T16" fmla="*/ 1947 w 2686"/>
                <a:gd name="T17" fmla="*/ 1434 h 1864"/>
                <a:gd name="T18" fmla="*/ 2008 w 2686"/>
                <a:gd name="T19" fmla="*/ 1557 h 1864"/>
                <a:gd name="T20" fmla="*/ 2049 w 2686"/>
                <a:gd name="T21" fmla="*/ 1720 h 1864"/>
                <a:gd name="T22" fmla="*/ 1988 w 2686"/>
                <a:gd name="T23" fmla="*/ 1863 h 1864"/>
                <a:gd name="T24" fmla="*/ 1865 w 2686"/>
                <a:gd name="T25" fmla="*/ 1843 h 1864"/>
                <a:gd name="T26" fmla="*/ 1803 w 2686"/>
                <a:gd name="T27" fmla="*/ 1701 h 1864"/>
                <a:gd name="T28" fmla="*/ 1578 w 2686"/>
                <a:gd name="T29" fmla="*/ 1619 h 1864"/>
                <a:gd name="T30" fmla="*/ 1087 w 2686"/>
                <a:gd name="T31" fmla="*/ 1249 h 1864"/>
                <a:gd name="T32" fmla="*/ 1025 w 2686"/>
                <a:gd name="T33" fmla="*/ 1147 h 1864"/>
                <a:gd name="T34" fmla="*/ 943 w 2686"/>
                <a:gd name="T35" fmla="*/ 1004 h 1864"/>
                <a:gd name="T36" fmla="*/ 841 w 2686"/>
                <a:gd name="T37" fmla="*/ 963 h 1864"/>
                <a:gd name="T38" fmla="*/ 738 w 2686"/>
                <a:gd name="T39" fmla="*/ 840 h 1864"/>
                <a:gd name="T40" fmla="*/ 595 w 2686"/>
                <a:gd name="T41" fmla="*/ 758 h 1864"/>
                <a:gd name="T42" fmla="*/ 492 w 2686"/>
                <a:gd name="T43" fmla="*/ 655 h 1864"/>
                <a:gd name="T44" fmla="*/ 410 w 2686"/>
                <a:gd name="T45" fmla="*/ 697 h 1864"/>
                <a:gd name="T46" fmla="*/ 410 w 2686"/>
                <a:gd name="T47" fmla="*/ 779 h 1864"/>
                <a:gd name="T48" fmla="*/ 369 w 2686"/>
                <a:gd name="T49" fmla="*/ 779 h 1864"/>
                <a:gd name="T50" fmla="*/ 246 w 2686"/>
                <a:gd name="T51" fmla="*/ 819 h 1864"/>
                <a:gd name="T52" fmla="*/ 205 w 2686"/>
                <a:gd name="T53" fmla="*/ 922 h 1864"/>
                <a:gd name="T54" fmla="*/ 144 w 2686"/>
                <a:gd name="T55" fmla="*/ 983 h 1864"/>
                <a:gd name="T56" fmla="*/ 0 w 2686"/>
                <a:gd name="T57" fmla="*/ 184 h 1864"/>
                <a:gd name="T58" fmla="*/ 349 w 2686"/>
                <a:gd name="T59" fmla="*/ 143 h 1864"/>
                <a:gd name="T60" fmla="*/ 451 w 2686"/>
                <a:gd name="T61" fmla="*/ 369 h 1864"/>
                <a:gd name="T62" fmla="*/ 697 w 2686"/>
                <a:gd name="T63" fmla="*/ 287 h 1864"/>
                <a:gd name="T64" fmla="*/ 799 w 2686"/>
                <a:gd name="T65" fmla="*/ 348 h 1864"/>
                <a:gd name="T66" fmla="*/ 943 w 2686"/>
                <a:gd name="T67" fmla="*/ 471 h 1864"/>
                <a:gd name="T68" fmla="*/ 1229 w 2686"/>
                <a:gd name="T69" fmla="*/ 430 h 1864"/>
                <a:gd name="T70" fmla="*/ 1393 w 2686"/>
                <a:gd name="T71" fmla="*/ 430 h 1864"/>
                <a:gd name="T72" fmla="*/ 1537 w 2686"/>
                <a:gd name="T73" fmla="*/ 615 h 1864"/>
                <a:gd name="T74" fmla="*/ 1701 w 2686"/>
                <a:gd name="T75" fmla="*/ 840 h 1864"/>
                <a:gd name="T76" fmla="*/ 1763 w 2686"/>
                <a:gd name="T77" fmla="*/ 943 h 1864"/>
                <a:gd name="T78" fmla="*/ 2049 w 2686"/>
                <a:gd name="T79" fmla="*/ 943 h 1864"/>
                <a:gd name="T80" fmla="*/ 2193 w 2686"/>
                <a:gd name="T81" fmla="*/ 819 h 1864"/>
                <a:gd name="T82" fmla="*/ 2316 w 2686"/>
                <a:gd name="T83" fmla="*/ 697 h 1864"/>
                <a:gd name="T84" fmla="*/ 2377 w 2686"/>
                <a:gd name="T85" fmla="*/ 717 h 1864"/>
                <a:gd name="T86" fmla="*/ 2295 w 2686"/>
                <a:gd name="T87" fmla="*/ 819 h 1864"/>
                <a:gd name="T88" fmla="*/ 2357 w 2686"/>
                <a:gd name="T89" fmla="*/ 922 h 1864"/>
                <a:gd name="T90" fmla="*/ 2439 w 2686"/>
                <a:gd name="T91" fmla="*/ 922 h 1864"/>
                <a:gd name="T92" fmla="*/ 2541 w 2686"/>
                <a:gd name="T93" fmla="*/ 963 h 1864"/>
                <a:gd name="T94" fmla="*/ 2685 w 2686"/>
                <a:gd name="T95" fmla="*/ 1025 h 1864"/>
                <a:gd name="T96" fmla="*/ 2644 w 2686"/>
                <a:gd name="T97" fmla="*/ 1106 h 1864"/>
                <a:gd name="T98" fmla="*/ 2521 w 2686"/>
                <a:gd name="T99" fmla="*/ 1167 h 1864"/>
                <a:gd name="T100" fmla="*/ 2418 w 2686"/>
                <a:gd name="T101" fmla="*/ 1147 h 18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686" h="1864">
                  <a:moveTo>
                    <a:pt x="2398" y="1147"/>
                  </a:moveTo>
                  <a:lnTo>
                    <a:pt x="2398" y="1147"/>
                  </a:lnTo>
                  <a:cubicBezTo>
                    <a:pt x="2377" y="1167"/>
                    <a:pt x="2377" y="1167"/>
                    <a:pt x="2377" y="1167"/>
                  </a:cubicBezTo>
                  <a:cubicBezTo>
                    <a:pt x="2377" y="1147"/>
                    <a:pt x="2357" y="1147"/>
                    <a:pt x="2336" y="1147"/>
                  </a:cubicBezTo>
                  <a:lnTo>
                    <a:pt x="2336" y="1127"/>
                  </a:lnTo>
                  <a:cubicBezTo>
                    <a:pt x="2336" y="1106"/>
                    <a:pt x="2336" y="1106"/>
                    <a:pt x="2336" y="1106"/>
                  </a:cubicBezTo>
                  <a:cubicBezTo>
                    <a:pt x="2336" y="1085"/>
                    <a:pt x="2357" y="1085"/>
                    <a:pt x="2357" y="1065"/>
                  </a:cubicBezTo>
                  <a:lnTo>
                    <a:pt x="2357" y="1045"/>
                  </a:lnTo>
                  <a:cubicBezTo>
                    <a:pt x="2357" y="1025"/>
                    <a:pt x="2357" y="1004"/>
                    <a:pt x="2336" y="1004"/>
                  </a:cubicBezTo>
                  <a:lnTo>
                    <a:pt x="2316" y="1004"/>
                  </a:lnTo>
                  <a:cubicBezTo>
                    <a:pt x="2316" y="1004"/>
                    <a:pt x="2295" y="983"/>
                    <a:pt x="2295" y="1004"/>
                  </a:cubicBezTo>
                  <a:lnTo>
                    <a:pt x="2295" y="1025"/>
                  </a:lnTo>
                  <a:lnTo>
                    <a:pt x="2275" y="1025"/>
                  </a:lnTo>
                  <a:cubicBezTo>
                    <a:pt x="2254" y="1025"/>
                    <a:pt x="2234" y="1025"/>
                    <a:pt x="2234" y="1025"/>
                  </a:cubicBezTo>
                  <a:lnTo>
                    <a:pt x="2213" y="1045"/>
                  </a:lnTo>
                  <a:cubicBezTo>
                    <a:pt x="2213" y="1045"/>
                    <a:pt x="2213" y="1045"/>
                    <a:pt x="2193" y="1065"/>
                  </a:cubicBezTo>
                  <a:cubicBezTo>
                    <a:pt x="2193" y="1065"/>
                    <a:pt x="2193" y="1045"/>
                    <a:pt x="2172" y="1065"/>
                  </a:cubicBezTo>
                  <a:lnTo>
                    <a:pt x="2152" y="1065"/>
                  </a:lnTo>
                  <a:cubicBezTo>
                    <a:pt x="2152" y="1065"/>
                    <a:pt x="2152" y="1085"/>
                    <a:pt x="2152" y="1106"/>
                  </a:cubicBezTo>
                  <a:cubicBezTo>
                    <a:pt x="2152" y="1106"/>
                    <a:pt x="2152" y="1127"/>
                    <a:pt x="2152" y="1147"/>
                  </a:cubicBezTo>
                  <a:cubicBezTo>
                    <a:pt x="2152" y="1147"/>
                    <a:pt x="2152" y="1167"/>
                    <a:pt x="2131" y="1167"/>
                  </a:cubicBezTo>
                  <a:lnTo>
                    <a:pt x="2111" y="1167"/>
                  </a:lnTo>
                  <a:lnTo>
                    <a:pt x="2090" y="1167"/>
                  </a:lnTo>
                  <a:cubicBezTo>
                    <a:pt x="2070" y="1188"/>
                    <a:pt x="2070" y="1188"/>
                    <a:pt x="2070" y="1188"/>
                  </a:cubicBezTo>
                  <a:lnTo>
                    <a:pt x="2070" y="1209"/>
                  </a:lnTo>
                  <a:cubicBezTo>
                    <a:pt x="2070" y="1229"/>
                    <a:pt x="2090" y="1229"/>
                    <a:pt x="2090" y="1229"/>
                  </a:cubicBezTo>
                  <a:cubicBezTo>
                    <a:pt x="2090" y="1249"/>
                    <a:pt x="2090" y="1270"/>
                    <a:pt x="2090" y="1270"/>
                  </a:cubicBezTo>
                  <a:cubicBezTo>
                    <a:pt x="2090" y="1270"/>
                    <a:pt x="2090" y="1291"/>
                    <a:pt x="2090" y="1311"/>
                  </a:cubicBezTo>
                  <a:lnTo>
                    <a:pt x="2049" y="1311"/>
                  </a:lnTo>
                  <a:cubicBezTo>
                    <a:pt x="2029" y="1311"/>
                    <a:pt x="2008" y="1311"/>
                    <a:pt x="1988" y="1311"/>
                  </a:cubicBezTo>
                  <a:cubicBezTo>
                    <a:pt x="1967" y="1291"/>
                    <a:pt x="1947" y="1311"/>
                    <a:pt x="1927" y="1311"/>
                  </a:cubicBezTo>
                  <a:cubicBezTo>
                    <a:pt x="1927" y="1311"/>
                    <a:pt x="1906" y="1291"/>
                    <a:pt x="1885" y="1311"/>
                  </a:cubicBezTo>
                  <a:lnTo>
                    <a:pt x="1865" y="1331"/>
                  </a:lnTo>
                  <a:cubicBezTo>
                    <a:pt x="1865" y="1352"/>
                    <a:pt x="1865" y="1373"/>
                    <a:pt x="1865" y="1393"/>
                  </a:cubicBezTo>
                  <a:lnTo>
                    <a:pt x="1885" y="1413"/>
                  </a:lnTo>
                  <a:cubicBezTo>
                    <a:pt x="1906" y="1413"/>
                    <a:pt x="1927" y="1434"/>
                    <a:pt x="1947" y="1434"/>
                  </a:cubicBezTo>
                  <a:cubicBezTo>
                    <a:pt x="1947" y="1434"/>
                    <a:pt x="1988" y="1434"/>
                    <a:pt x="1988" y="1455"/>
                  </a:cubicBezTo>
                  <a:cubicBezTo>
                    <a:pt x="2008" y="1455"/>
                    <a:pt x="2008" y="1475"/>
                    <a:pt x="2008" y="1475"/>
                  </a:cubicBezTo>
                  <a:cubicBezTo>
                    <a:pt x="2029" y="1495"/>
                    <a:pt x="2008" y="1516"/>
                    <a:pt x="2008" y="1516"/>
                  </a:cubicBezTo>
                  <a:cubicBezTo>
                    <a:pt x="2008" y="1516"/>
                    <a:pt x="2008" y="1537"/>
                    <a:pt x="2008" y="1557"/>
                  </a:cubicBezTo>
                  <a:cubicBezTo>
                    <a:pt x="2008" y="1557"/>
                    <a:pt x="2029" y="1577"/>
                    <a:pt x="2029" y="1598"/>
                  </a:cubicBezTo>
                  <a:cubicBezTo>
                    <a:pt x="2049" y="1598"/>
                    <a:pt x="2049" y="1619"/>
                    <a:pt x="2049" y="1619"/>
                  </a:cubicBezTo>
                  <a:cubicBezTo>
                    <a:pt x="2070" y="1639"/>
                    <a:pt x="2070" y="1659"/>
                    <a:pt x="2049" y="1659"/>
                  </a:cubicBezTo>
                  <a:cubicBezTo>
                    <a:pt x="2049" y="1680"/>
                    <a:pt x="2049" y="1701"/>
                    <a:pt x="2049" y="1720"/>
                  </a:cubicBezTo>
                  <a:cubicBezTo>
                    <a:pt x="2049" y="1720"/>
                    <a:pt x="2029" y="1740"/>
                    <a:pt x="2008" y="1761"/>
                  </a:cubicBezTo>
                  <a:cubicBezTo>
                    <a:pt x="2008" y="1761"/>
                    <a:pt x="2008" y="1802"/>
                    <a:pt x="2008" y="1822"/>
                  </a:cubicBezTo>
                  <a:cubicBezTo>
                    <a:pt x="1988" y="1822"/>
                    <a:pt x="1988" y="1863"/>
                    <a:pt x="1988" y="1863"/>
                  </a:cubicBezTo>
                  <a:lnTo>
                    <a:pt x="1988" y="1863"/>
                  </a:lnTo>
                  <a:lnTo>
                    <a:pt x="1967" y="1843"/>
                  </a:lnTo>
                  <a:cubicBezTo>
                    <a:pt x="1967" y="1843"/>
                    <a:pt x="1947" y="1863"/>
                    <a:pt x="1927" y="1863"/>
                  </a:cubicBezTo>
                  <a:cubicBezTo>
                    <a:pt x="1927" y="1863"/>
                    <a:pt x="1906" y="1863"/>
                    <a:pt x="1885" y="1863"/>
                  </a:cubicBezTo>
                  <a:lnTo>
                    <a:pt x="1865" y="1843"/>
                  </a:lnTo>
                  <a:cubicBezTo>
                    <a:pt x="1845" y="1843"/>
                    <a:pt x="1845" y="1843"/>
                    <a:pt x="1824" y="1843"/>
                  </a:cubicBezTo>
                  <a:lnTo>
                    <a:pt x="1783" y="1822"/>
                  </a:lnTo>
                  <a:lnTo>
                    <a:pt x="1763" y="1802"/>
                  </a:lnTo>
                  <a:cubicBezTo>
                    <a:pt x="1803" y="1701"/>
                    <a:pt x="1803" y="1701"/>
                    <a:pt x="1803" y="1701"/>
                  </a:cubicBezTo>
                  <a:cubicBezTo>
                    <a:pt x="1681" y="1598"/>
                    <a:pt x="1681" y="1598"/>
                    <a:pt x="1681" y="1598"/>
                  </a:cubicBezTo>
                  <a:lnTo>
                    <a:pt x="1639" y="1598"/>
                  </a:lnTo>
                  <a:lnTo>
                    <a:pt x="1619" y="1619"/>
                  </a:lnTo>
                  <a:cubicBezTo>
                    <a:pt x="1619" y="1619"/>
                    <a:pt x="1599" y="1619"/>
                    <a:pt x="1578" y="1619"/>
                  </a:cubicBezTo>
                  <a:cubicBezTo>
                    <a:pt x="1578" y="1619"/>
                    <a:pt x="1578" y="1619"/>
                    <a:pt x="1557" y="1619"/>
                  </a:cubicBezTo>
                  <a:cubicBezTo>
                    <a:pt x="1557" y="1598"/>
                    <a:pt x="1557" y="1577"/>
                    <a:pt x="1557" y="1577"/>
                  </a:cubicBezTo>
                  <a:lnTo>
                    <a:pt x="1537" y="1557"/>
                  </a:lnTo>
                  <a:cubicBezTo>
                    <a:pt x="1455" y="1455"/>
                    <a:pt x="1169" y="1352"/>
                    <a:pt x="1087" y="1249"/>
                  </a:cubicBezTo>
                  <a:lnTo>
                    <a:pt x="1087" y="1209"/>
                  </a:lnTo>
                  <a:cubicBezTo>
                    <a:pt x="1087" y="1188"/>
                    <a:pt x="1087" y="1167"/>
                    <a:pt x="1066" y="1167"/>
                  </a:cubicBezTo>
                  <a:cubicBezTo>
                    <a:pt x="1066" y="1167"/>
                    <a:pt x="1066" y="1147"/>
                    <a:pt x="1045" y="1147"/>
                  </a:cubicBezTo>
                  <a:lnTo>
                    <a:pt x="1025" y="1147"/>
                  </a:lnTo>
                  <a:cubicBezTo>
                    <a:pt x="1025" y="1127"/>
                    <a:pt x="1025" y="1106"/>
                    <a:pt x="1005" y="1106"/>
                  </a:cubicBezTo>
                  <a:cubicBezTo>
                    <a:pt x="1005" y="1085"/>
                    <a:pt x="1005" y="1065"/>
                    <a:pt x="1005" y="1045"/>
                  </a:cubicBezTo>
                  <a:lnTo>
                    <a:pt x="984" y="1025"/>
                  </a:lnTo>
                  <a:cubicBezTo>
                    <a:pt x="984" y="1004"/>
                    <a:pt x="963" y="1004"/>
                    <a:pt x="943" y="1004"/>
                  </a:cubicBezTo>
                  <a:cubicBezTo>
                    <a:pt x="943" y="1004"/>
                    <a:pt x="943" y="1004"/>
                    <a:pt x="943" y="983"/>
                  </a:cubicBezTo>
                  <a:cubicBezTo>
                    <a:pt x="923" y="983"/>
                    <a:pt x="923" y="983"/>
                    <a:pt x="923" y="983"/>
                  </a:cubicBezTo>
                  <a:cubicBezTo>
                    <a:pt x="902" y="963"/>
                    <a:pt x="902" y="963"/>
                    <a:pt x="881" y="963"/>
                  </a:cubicBezTo>
                  <a:cubicBezTo>
                    <a:pt x="881" y="963"/>
                    <a:pt x="861" y="963"/>
                    <a:pt x="841" y="963"/>
                  </a:cubicBezTo>
                  <a:cubicBezTo>
                    <a:pt x="841" y="943"/>
                    <a:pt x="841" y="922"/>
                    <a:pt x="841" y="922"/>
                  </a:cubicBezTo>
                  <a:cubicBezTo>
                    <a:pt x="820" y="922"/>
                    <a:pt x="820" y="901"/>
                    <a:pt x="820" y="901"/>
                  </a:cubicBezTo>
                  <a:cubicBezTo>
                    <a:pt x="799" y="881"/>
                    <a:pt x="779" y="881"/>
                    <a:pt x="779" y="881"/>
                  </a:cubicBezTo>
                  <a:cubicBezTo>
                    <a:pt x="759" y="861"/>
                    <a:pt x="759" y="840"/>
                    <a:pt x="738" y="840"/>
                  </a:cubicBezTo>
                  <a:cubicBezTo>
                    <a:pt x="738" y="819"/>
                    <a:pt x="738" y="799"/>
                    <a:pt x="717" y="799"/>
                  </a:cubicBezTo>
                  <a:cubicBezTo>
                    <a:pt x="717" y="779"/>
                    <a:pt x="677" y="779"/>
                    <a:pt x="677" y="758"/>
                  </a:cubicBezTo>
                  <a:cubicBezTo>
                    <a:pt x="656" y="758"/>
                    <a:pt x="635" y="758"/>
                    <a:pt x="615" y="758"/>
                  </a:cubicBezTo>
                  <a:cubicBezTo>
                    <a:pt x="615" y="758"/>
                    <a:pt x="615" y="758"/>
                    <a:pt x="595" y="758"/>
                  </a:cubicBezTo>
                  <a:cubicBezTo>
                    <a:pt x="595" y="758"/>
                    <a:pt x="574" y="779"/>
                    <a:pt x="553" y="758"/>
                  </a:cubicBezTo>
                  <a:lnTo>
                    <a:pt x="533" y="737"/>
                  </a:lnTo>
                  <a:lnTo>
                    <a:pt x="513" y="697"/>
                  </a:lnTo>
                  <a:cubicBezTo>
                    <a:pt x="513" y="676"/>
                    <a:pt x="492" y="655"/>
                    <a:pt x="492" y="655"/>
                  </a:cubicBezTo>
                  <a:cubicBezTo>
                    <a:pt x="471" y="655"/>
                    <a:pt x="471" y="655"/>
                    <a:pt x="451" y="655"/>
                  </a:cubicBezTo>
                  <a:cubicBezTo>
                    <a:pt x="451" y="655"/>
                    <a:pt x="431" y="655"/>
                    <a:pt x="431" y="676"/>
                  </a:cubicBezTo>
                  <a:cubicBezTo>
                    <a:pt x="410" y="676"/>
                    <a:pt x="410" y="676"/>
                    <a:pt x="410" y="697"/>
                  </a:cubicBezTo>
                  <a:lnTo>
                    <a:pt x="410" y="697"/>
                  </a:lnTo>
                  <a:cubicBezTo>
                    <a:pt x="410" y="717"/>
                    <a:pt x="431" y="717"/>
                    <a:pt x="431" y="737"/>
                  </a:cubicBezTo>
                  <a:lnTo>
                    <a:pt x="451" y="758"/>
                  </a:lnTo>
                  <a:lnTo>
                    <a:pt x="431" y="779"/>
                  </a:lnTo>
                  <a:cubicBezTo>
                    <a:pt x="431" y="779"/>
                    <a:pt x="431" y="779"/>
                    <a:pt x="410" y="779"/>
                  </a:cubicBezTo>
                  <a:lnTo>
                    <a:pt x="410" y="758"/>
                  </a:lnTo>
                  <a:cubicBezTo>
                    <a:pt x="390" y="758"/>
                    <a:pt x="390" y="758"/>
                    <a:pt x="390" y="758"/>
                  </a:cubicBezTo>
                  <a:cubicBezTo>
                    <a:pt x="369" y="758"/>
                    <a:pt x="369" y="758"/>
                    <a:pt x="369" y="758"/>
                  </a:cubicBezTo>
                  <a:cubicBezTo>
                    <a:pt x="349" y="758"/>
                    <a:pt x="369" y="779"/>
                    <a:pt x="369" y="779"/>
                  </a:cubicBezTo>
                  <a:cubicBezTo>
                    <a:pt x="349" y="779"/>
                    <a:pt x="349" y="799"/>
                    <a:pt x="349" y="799"/>
                  </a:cubicBezTo>
                  <a:lnTo>
                    <a:pt x="328" y="799"/>
                  </a:lnTo>
                  <a:cubicBezTo>
                    <a:pt x="308" y="799"/>
                    <a:pt x="287" y="799"/>
                    <a:pt x="267" y="799"/>
                  </a:cubicBezTo>
                  <a:cubicBezTo>
                    <a:pt x="267" y="799"/>
                    <a:pt x="246" y="799"/>
                    <a:pt x="246" y="819"/>
                  </a:cubicBezTo>
                  <a:cubicBezTo>
                    <a:pt x="246" y="819"/>
                    <a:pt x="246" y="819"/>
                    <a:pt x="226" y="819"/>
                  </a:cubicBezTo>
                  <a:cubicBezTo>
                    <a:pt x="226" y="840"/>
                    <a:pt x="205" y="861"/>
                    <a:pt x="205" y="861"/>
                  </a:cubicBezTo>
                  <a:cubicBezTo>
                    <a:pt x="205" y="881"/>
                    <a:pt x="185" y="901"/>
                    <a:pt x="185" y="901"/>
                  </a:cubicBezTo>
                  <a:lnTo>
                    <a:pt x="205" y="922"/>
                  </a:lnTo>
                  <a:cubicBezTo>
                    <a:pt x="205" y="943"/>
                    <a:pt x="226" y="943"/>
                    <a:pt x="226" y="943"/>
                  </a:cubicBezTo>
                  <a:cubicBezTo>
                    <a:pt x="226" y="943"/>
                    <a:pt x="226" y="963"/>
                    <a:pt x="205" y="983"/>
                  </a:cubicBezTo>
                  <a:lnTo>
                    <a:pt x="185" y="983"/>
                  </a:lnTo>
                  <a:cubicBezTo>
                    <a:pt x="164" y="983"/>
                    <a:pt x="144" y="983"/>
                    <a:pt x="144" y="983"/>
                  </a:cubicBezTo>
                  <a:cubicBezTo>
                    <a:pt x="123" y="983"/>
                    <a:pt x="103" y="983"/>
                    <a:pt x="103" y="983"/>
                  </a:cubicBezTo>
                  <a:cubicBezTo>
                    <a:pt x="82" y="983"/>
                    <a:pt x="82" y="983"/>
                    <a:pt x="62" y="983"/>
                  </a:cubicBezTo>
                  <a:cubicBezTo>
                    <a:pt x="20" y="635"/>
                    <a:pt x="20" y="635"/>
                    <a:pt x="20" y="635"/>
                  </a:cubicBezTo>
                  <a:cubicBezTo>
                    <a:pt x="0" y="184"/>
                    <a:pt x="0" y="184"/>
                    <a:pt x="0" y="184"/>
                  </a:cubicBezTo>
                  <a:cubicBezTo>
                    <a:pt x="410" y="0"/>
                    <a:pt x="410" y="0"/>
                    <a:pt x="410" y="0"/>
                  </a:cubicBezTo>
                  <a:lnTo>
                    <a:pt x="410" y="20"/>
                  </a:lnTo>
                  <a:cubicBezTo>
                    <a:pt x="410" y="20"/>
                    <a:pt x="390" y="41"/>
                    <a:pt x="369" y="61"/>
                  </a:cubicBezTo>
                  <a:cubicBezTo>
                    <a:pt x="369" y="82"/>
                    <a:pt x="349" y="123"/>
                    <a:pt x="349" y="143"/>
                  </a:cubicBezTo>
                  <a:cubicBezTo>
                    <a:pt x="349" y="164"/>
                    <a:pt x="349" y="184"/>
                    <a:pt x="349" y="205"/>
                  </a:cubicBezTo>
                  <a:cubicBezTo>
                    <a:pt x="349" y="225"/>
                    <a:pt x="349" y="287"/>
                    <a:pt x="369" y="307"/>
                  </a:cubicBezTo>
                  <a:lnTo>
                    <a:pt x="390" y="328"/>
                  </a:lnTo>
                  <a:cubicBezTo>
                    <a:pt x="410" y="348"/>
                    <a:pt x="451" y="348"/>
                    <a:pt x="451" y="369"/>
                  </a:cubicBezTo>
                  <a:cubicBezTo>
                    <a:pt x="471" y="369"/>
                    <a:pt x="513" y="369"/>
                    <a:pt x="533" y="369"/>
                  </a:cubicBezTo>
                  <a:cubicBezTo>
                    <a:pt x="553" y="369"/>
                    <a:pt x="595" y="369"/>
                    <a:pt x="615" y="369"/>
                  </a:cubicBezTo>
                  <a:cubicBezTo>
                    <a:pt x="635" y="348"/>
                    <a:pt x="656" y="328"/>
                    <a:pt x="656" y="307"/>
                  </a:cubicBezTo>
                  <a:cubicBezTo>
                    <a:pt x="656" y="307"/>
                    <a:pt x="677" y="307"/>
                    <a:pt x="697" y="287"/>
                  </a:cubicBezTo>
                  <a:cubicBezTo>
                    <a:pt x="697" y="287"/>
                    <a:pt x="697" y="287"/>
                    <a:pt x="717" y="266"/>
                  </a:cubicBezTo>
                  <a:lnTo>
                    <a:pt x="717" y="266"/>
                  </a:lnTo>
                  <a:cubicBezTo>
                    <a:pt x="717" y="266"/>
                    <a:pt x="779" y="287"/>
                    <a:pt x="779" y="307"/>
                  </a:cubicBezTo>
                  <a:cubicBezTo>
                    <a:pt x="799" y="307"/>
                    <a:pt x="799" y="348"/>
                    <a:pt x="799" y="348"/>
                  </a:cubicBezTo>
                  <a:cubicBezTo>
                    <a:pt x="820" y="369"/>
                    <a:pt x="841" y="389"/>
                    <a:pt x="841" y="389"/>
                  </a:cubicBezTo>
                  <a:cubicBezTo>
                    <a:pt x="861" y="409"/>
                    <a:pt x="861" y="430"/>
                    <a:pt x="861" y="430"/>
                  </a:cubicBezTo>
                  <a:cubicBezTo>
                    <a:pt x="881" y="451"/>
                    <a:pt x="881" y="451"/>
                    <a:pt x="902" y="471"/>
                  </a:cubicBezTo>
                  <a:lnTo>
                    <a:pt x="943" y="471"/>
                  </a:lnTo>
                  <a:cubicBezTo>
                    <a:pt x="963" y="471"/>
                    <a:pt x="1005" y="451"/>
                    <a:pt x="1005" y="451"/>
                  </a:cubicBezTo>
                  <a:cubicBezTo>
                    <a:pt x="1025" y="451"/>
                    <a:pt x="1066" y="451"/>
                    <a:pt x="1087" y="451"/>
                  </a:cubicBezTo>
                  <a:cubicBezTo>
                    <a:pt x="1107" y="430"/>
                    <a:pt x="1148" y="430"/>
                    <a:pt x="1148" y="430"/>
                  </a:cubicBezTo>
                  <a:cubicBezTo>
                    <a:pt x="1169" y="430"/>
                    <a:pt x="1209" y="430"/>
                    <a:pt x="1229" y="430"/>
                  </a:cubicBezTo>
                  <a:cubicBezTo>
                    <a:pt x="1250" y="430"/>
                    <a:pt x="1271" y="451"/>
                    <a:pt x="1271" y="451"/>
                  </a:cubicBezTo>
                  <a:cubicBezTo>
                    <a:pt x="1291" y="451"/>
                    <a:pt x="1311" y="451"/>
                    <a:pt x="1332" y="451"/>
                  </a:cubicBezTo>
                  <a:lnTo>
                    <a:pt x="1353" y="430"/>
                  </a:lnTo>
                  <a:cubicBezTo>
                    <a:pt x="1373" y="430"/>
                    <a:pt x="1393" y="430"/>
                    <a:pt x="1393" y="430"/>
                  </a:cubicBezTo>
                  <a:cubicBezTo>
                    <a:pt x="1414" y="451"/>
                    <a:pt x="1435" y="471"/>
                    <a:pt x="1435" y="491"/>
                  </a:cubicBezTo>
                  <a:cubicBezTo>
                    <a:pt x="1455" y="491"/>
                    <a:pt x="1475" y="512"/>
                    <a:pt x="1475" y="533"/>
                  </a:cubicBezTo>
                  <a:cubicBezTo>
                    <a:pt x="1496" y="533"/>
                    <a:pt x="1496" y="573"/>
                    <a:pt x="1517" y="573"/>
                  </a:cubicBezTo>
                  <a:cubicBezTo>
                    <a:pt x="1517" y="573"/>
                    <a:pt x="1517" y="594"/>
                    <a:pt x="1537" y="615"/>
                  </a:cubicBezTo>
                  <a:cubicBezTo>
                    <a:pt x="1537" y="615"/>
                    <a:pt x="1578" y="635"/>
                    <a:pt x="1578" y="655"/>
                  </a:cubicBezTo>
                  <a:cubicBezTo>
                    <a:pt x="1599" y="676"/>
                    <a:pt x="1599" y="717"/>
                    <a:pt x="1619" y="737"/>
                  </a:cubicBezTo>
                  <a:cubicBezTo>
                    <a:pt x="1619" y="758"/>
                    <a:pt x="1681" y="737"/>
                    <a:pt x="1701" y="758"/>
                  </a:cubicBezTo>
                  <a:cubicBezTo>
                    <a:pt x="1701" y="779"/>
                    <a:pt x="1701" y="819"/>
                    <a:pt x="1701" y="840"/>
                  </a:cubicBezTo>
                  <a:cubicBezTo>
                    <a:pt x="1701" y="840"/>
                    <a:pt x="1681" y="861"/>
                    <a:pt x="1681" y="881"/>
                  </a:cubicBezTo>
                  <a:cubicBezTo>
                    <a:pt x="1681" y="881"/>
                    <a:pt x="1681" y="901"/>
                    <a:pt x="1681" y="922"/>
                  </a:cubicBezTo>
                  <a:lnTo>
                    <a:pt x="1701" y="943"/>
                  </a:lnTo>
                  <a:cubicBezTo>
                    <a:pt x="1721" y="963"/>
                    <a:pt x="1742" y="963"/>
                    <a:pt x="1763" y="943"/>
                  </a:cubicBezTo>
                  <a:cubicBezTo>
                    <a:pt x="1783" y="943"/>
                    <a:pt x="1824" y="943"/>
                    <a:pt x="1845" y="943"/>
                  </a:cubicBezTo>
                  <a:cubicBezTo>
                    <a:pt x="1885" y="922"/>
                    <a:pt x="1927" y="922"/>
                    <a:pt x="1947" y="922"/>
                  </a:cubicBezTo>
                  <a:cubicBezTo>
                    <a:pt x="1967" y="922"/>
                    <a:pt x="1988" y="922"/>
                    <a:pt x="2008" y="943"/>
                  </a:cubicBezTo>
                  <a:lnTo>
                    <a:pt x="2049" y="943"/>
                  </a:lnTo>
                  <a:cubicBezTo>
                    <a:pt x="2070" y="922"/>
                    <a:pt x="2070" y="901"/>
                    <a:pt x="2070" y="901"/>
                  </a:cubicBezTo>
                  <a:cubicBezTo>
                    <a:pt x="2070" y="881"/>
                    <a:pt x="2111" y="881"/>
                    <a:pt x="2111" y="881"/>
                  </a:cubicBezTo>
                  <a:cubicBezTo>
                    <a:pt x="2131" y="861"/>
                    <a:pt x="2152" y="861"/>
                    <a:pt x="2152" y="840"/>
                  </a:cubicBezTo>
                  <a:cubicBezTo>
                    <a:pt x="2172" y="840"/>
                    <a:pt x="2193" y="819"/>
                    <a:pt x="2193" y="819"/>
                  </a:cubicBezTo>
                  <a:cubicBezTo>
                    <a:pt x="2213" y="799"/>
                    <a:pt x="2234" y="779"/>
                    <a:pt x="2234" y="779"/>
                  </a:cubicBezTo>
                  <a:cubicBezTo>
                    <a:pt x="2254" y="758"/>
                    <a:pt x="2275" y="737"/>
                    <a:pt x="2275" y="717"/>
                  </a:cubicBezTo>
                  <a:cubicBezTo>
                    <a:pt x="2295" y="717"/>
                    <a:pt x="2295" y="697"/>
                    <a:pt x="2316" y="697"/>
                  </a:cubicBezTo>
                  <a:lnTo>
                    <a:pt x="2316" y="697"/>
                  </a:lnTo>
                  <a:lnTo>
                    <a:pt x="2336" y="697"/>
                  </a:lnTo>
                  <a:lnTo>
                    <a:pt x="2357" y="697"/>
                  </a:lnTo>
                  <a:lnTo>
                    <a:pt x="2377" y="697"/>
                  </a:lnTo>
                  <a:lnTo>
                    <a:pt x="2377" y="717"/>
                  </a:lnTo>
                  <a:lnTo>
                    <a:pt x="2398" y="737"/>
                  </a:lnTo>
                  <a:cubicBezTo>
                    <a:pt x="2398" y="737"/>
                    <a:pt x="2377" y="737"/>
                    <a:pt x="2357" y="758"/>
                  </a:cubicBezTo>
                  <a:cubicBezTo>
                    <a:pt x="2357" y="758"/>
                    <a:pt x="2336" y="758"/>
                    <a:pt x="2336" y="779"/>
                  </a:cubicBezTo>
                  <a:cubicBezTo>
                    <a:pt x="2316" y="779"/>
                    <a:pt x="2295" y="799"/>
                    <a:pt x="2295" y="819"/>
                  </a:cubicBezTo>
                  <a:lnTo>
                    <a:pt x="2254" y="840"/>
                  </a:lnTo>
                  <a:cubicBezTo>
                    <a:pt x="2254" y="861"/>
                    <a:pt x="2275" y="881"/>
                    <a:pt x="2275" y="881"/>
                  </a:cubicBezTo>
                  <a:cubicBezTo>
                    <a:pt x="2275" y="901"/>
                    <a:pt x="2316" y="901"/>
                    <a:pt x="2316" y="901"/>
                  </a:cubicBezTo>
                  <a:cubicBezTo>
                    <a:pt x="2336" y="901"/>
                    <a:pt x="2336" y="922"/>
                    <a:pt x="2357" y="922"/>
                  </a:cubicBezTo>
                  <a:cubicBezTo>
                    <a:pt x="2357" y="943"/>
                    <a:pt x="2357" y="943"/>
                    <a:pt x="2357" y="963"/>
                  </a:cubicBezTo>
                  <a:cubicBezTo>
                    <a:pt x="2377" y="963"/>
                    <a:pt x="2398" y="963"/>
                    <a:pt x="2398" y="963"/>
                  </a:cubicBezTo>
                  <a:cubicBezTo>
                    <a:pt x="2418" y="963"/>
                    <a:pt x="2418" y="963"/>
                    <a:pt x="2439" y="943"/>
                  </a:cubicBezTo>
                  <a:lnTo>
                    <a:pt x="2439" y="922"/>
                  </a:lnTo>
                  <a:cubicBezTo>
                    <a:pt x="2459" y="922"/>
                    <a:pt x="2459" y="901"/>
                    <a:pt x="2480" y="901"/>
                  </a:cubicBezTo>
                  <a:cubicBezTo>
                    <a:pt x="2480" y="901"/>
                    <a:pt x="2480" y="901"/>
                    <a:pt x="2500" y="901"/>
                  </a:cubicBezTo>
                  <a:lnTo>
                    <a:pt x="2521" y="922"/>
                  </a:lnTo>
                  <a:cubicBezTo>
                    <a:pt x="2521" y="943"/>
                    <a:pt x="2541" y="943"/>
                    <a:pt x="2541" y="963"/>
                  </a:cubicBezTo>
                  <a:cubicBezTo>
                    <a:pt x="2562" y="963"/>
                    <a:pt x="2582" y="963"/>
                    <a:pt x="2582" y="963"/>
                  </a:cubicBezTo>
                  <a:cubicBezTo>
                    <a:pt x="2603" y="983"/>
                    <a:pt x="2623" y="983"/>
                    <a:pt x="2644" y="983"/>
                  </a:cubicBezTo>
                  <a:lnTo>
                    <a:pt x="2664" y="983"/>
                  </a:lnTo>
                  <a:cubicBezTo>
                    <a:pt x="2664" y="983"/>
                    <a:pt x="2685" y="1004"/>
                    <a:pt x="2685" y="1025"/>
                  </a:cubicBezTo>
                  <a:lnTo>
                    <a:pt x="2685" y="1045"/>
                  </a:lnTo>
                  <a:cubicBezTo>
                    <a:pt x="2685" y="1045"/>
                    <a:pt x="2644" y="1045"/>
                    <a:pt x="2644" y="1065"/>
                  </a:cubicBezTo>
                  <a:lnTo>
                    <a:pt x="2644" y="1085"/>
                  </a:lnTo>
                  <a:lnTo>
                    <a:pt x="2644" y="1106"/>
                  </a:lnTo>
                  <a:cubicBezTo>
                    <a:pt x="2623" y="1106"/>
                    <a:pt x="2623" y="1106"/>
                    <a:pt x="2623" y="1106"/>
                  </a:cubicBezTo>
                  <a:cubicBezTo>
                    <a:pt x="2603" y="1106"/>
                    <a:pt x="2582" y="1106"/>
                    <a:pt x="2582" y="1127"/>
                  </a:cubicBezTo>
                  <a:cubicBezTo>
                    <a:pt x="2562" y="1127"/>
                    <a:pt x="2562" y="1147"/>
                    <a:pt x="2562" y="1147"/>
                  </a:cubicBezTo>
                  <a:cubicBezTo>
                    <a:pt x="2541" y="1167"/>
                    <a:pt x="2521" y="1167"/>
                    <a:pt x="2521" y="1167"/>
                  </a:cubicBezTo>
                  <a:cubicBezTo>
                    <a:pt x="2521" y="1167"/>
                    <a:pt x="2500" y="1167"/>
                    <a:pt x="2480" y="1147"/>
                  </a:cubicBezTo>
                  <a:cubicBezTo>
                    <a:pt x="2480" y="1147"/>
                    <a:pt x="2480" y="1147"/>
                    <a:pt x="2459" y="1147"/>
                  </a:cubicBezTo>
                  <a:cubicBezTo>
                    <a:pt x="2459" y="1127"/>
                    <a:pt x="2439" y="1127"/>
                    <a:pt x="2439" y="1127"/>
                  </a:cubicBezTo>
                  <a:cubicBezTo>
                    <a:pt x="2418" y="1127"/>
                    <a:pt x="2418" y="1147"/>
                    <a:pt x="2418" y="1147"/>
                  </a:cubicBezTo>
                  <a:lnTo>
                    <a:pt x="2398" y="1147"/>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291" name="Freeform 66"/>
            <p:cNvSpPr>
              <a:spLocks noChangeArrowheads="1"/>
            </p:cNvSpPr>
            <p:nvPr/>
          </p:nvSpPr>
          <p:spPr bwMode="auto">
            <a:xfrm>
              <a:off x="1481138" y="3579813"/>
              <a:ext cx="2073275" cy="1187450"/>
            </a:xfrm>
            <a:custGeom>
              <a:avLst/>
              <a:gdLst>
                <a:gd name="T0" fmla="*/ 3483 w 5758"/>
                <a:gd name="T1" fmla="*/ 3197 h 3300"/>
                <a:gd name="T2" fmla="*/ 3053 w 5758"/>
                <a:gd name="T3" fmla="*/ 3238 h 3300"/>
                <a:gd name="T4" fmla="*/ 2847 w 5758"/>
                <a:gd name="T5" fmla="*/ 2849 h 3300"/>
                <a:gd name="T6" fmla="*/ 2459 w 5758"/>
                <a:gd name="T7" fmla="*/ 2767 h 3300"/>
                <a:gd name="T8" fmla="*/ 2089 w 5758"/>
                <a:gd name="T9" fmla="*/ 2582 h 3300"/>
                <a:gd name="T10" fmla="*/ 2110 w 5758"/>
                <a:gd name="T11" fmla="*/ 2193 h 3300"/>
                <a:gd name="T12" fmla="*/ 2089 w 5758"/>
                <a:gd name="T13" fmla="*/ 2070 h 3300"/>
                <a:gd name="T14" fmla="*/ 2049 w 5758"/>
                <a:gd name="T15" fmla="*/ 2172 h 3300"/>
                <a:gd name="T16" fmla="*/ 1823 w 5758"/>
                <a:gd name="T17" fmla="*/ 2275 h 3300"/>
                <a:gd name="T18" fmla="*/ 1331 w 5758"/>
                <a:gd name="T19" fmla="*/ 3279 h 3300"/>
                <a:gd name="T20" fmla="*/ 962 w 5758"/>
                <a:gd name="T21" fmla="*/ 3135 h 3300"/>
                <a:gd name="T22" fmla="*/ 901 w 5758"/>
                <a:gd name="T23" fmla="*/ 3013 h 3300"/>
                <a:gd name="T24" fmla="*/ 634 w 5758"/>
                <a:gd name="T25" fmla="*/ 2685 h 3300"/>
                <a:gd name="T26" fmla="*/ 737 w 5758"/>
                <a:gd name="T27" fmla="*/ 2603 h 3300"/>
                <a:gd name="T28" fmla="*/ 778 w 5758"/>
                <a:gd name="T29" fmla="*/ 2418 h 3300"/>
                <a:gd name="T30" fmla="*/ 1106 w 5758"/>
                <a:gd name="T31" fmla="*/ 2439 h 3300"/>
                <a:gd name="T32" fmla="*/ 922 w 5758"/>
                <a:gd name="T33" fmla="*/ 2295 h 3300"/>
                <a:gd name="T34" fmla="*/ 840 w 5758"/>
                <a:gd name="T35" fmla="*/ 2070 h 3300"/>
                <a:gd name="T36" fmla="*/ 532 w 5758"/>
                <a:gd name="T37" fmla="*/ 2090 h 3300"/>
                <a:gd name="T38" fmla="*/ 327 w 5758"/>
                <a:gd name="T39" fmla="*/ 1988 h 3300"/>
                <a:gd name="T40" fmla="*/ 82 w 5758"/>
                <a:gd name="T41" fmla="*/ 1783 h 3300"/>
                <a:gd name="T42" fmla="*/ 40 w 5758"/>
                <a:gd name="T43" fmla="*/ 1455 h 3300"/>
                <a:gd name="T44" fmla="*/ 163 w 5758"/>
                <a:gd name="T45" fmla="*/ 1291 h 3300"/>
                <a:gd name="T46" fmla="*/ 286 w 5758"/>
                <a:gd name="T47" fmla="*/ 1210 h 3300"/>
                <a:gd name="T48" fmla="*/ 552 w 5758"/>
                <a:gd name="T49" fmla="*/ 1004 h 3300"/>
                <a:gd name="T50" fmla="*/ 798 w 5758"/>
                <a:gd name="T51" fmla="*/ 964 h 3300"/>
                <a:gd name="T52" fmla="*/ 1065 w 5758"/>
                <a:gd name="T53" fmla="*/ 1148 h 3300"/>
                <a:gd name="T54" fmla="*/ 1147 w 5758"/>
                <a:gd name="T55" fmla="*/ 1107 h 3300"/>
                <a:gd name="T56" fmla="*/ 1352 w 5758"/>
                <a:gd name="T57" fmla="*/ 1128 h 3300"/>
                <a:gd name="T58" fmla="*/ 1557 w 5758"/>
                <a:gd name="T59" fmla="*/ 1086 h 3300"/>
                <a:gd name="T60" fmla="*/ 1803 w 5758"/>
                <a:gd name="T61" fmla="*/ 1189 h 3300"/>
                <a:gd name="T62" fmla="*/ 1967 w 5758"/>
                <a:gd name="T63" fmla="*/ 1168 h 3300"/>
                <a:gd name="T64" fmla="*/ 1885 w 5758"/>
                <a:gd name="T65" fmla="*/ 922 h 3300"/>
                <a:gd name="T66" fmla="*/ 1925 w 5758"/>
                <a:gd name="T67" fmla="*/ 718 h 3300"/>
                <a:gd name="T68" fmla="*/ 2007 w 5758"/>
                <a:gd name="T69" fmla="*/ 595 h 3300"/>
                <a:gd name="T70" fmla="*/ 1905 w 5758"/>
                <a:gd name="T71" fmla="*/ 513 h 3300"/>
                <a:gd name="T72" fmla="*/ 2110 w 5758"/>
                <a:gd name="T73" fmla="*/ 431 h 3300"/>
                <a:gd name="T74" fmla="*/ 2417 w 5758"/>
                <a:gd name="T75" fmla="*/ 308 h 3300"/>
                <a:gd name="T76" fmla="*/ 2807 w 5758"/>
                <a:gd name="T77" fmla="*/ 164 h 3300"/>
                <a:gd name="T78" fmla="*/ 2971 w 5758"/>
                <a:gd name="T79" fmla="*/ 21 h 3300"/>
                <a:gd name="T80" fmla="*/ 3175 w 5758"/>
                <a:gd name="T81" fmla="*/ 41 h 3300"/>
                <a:gd name="T82" fmla="*/ 3278 w 5758"/>
                <a:gd name="T83" fmla="*/ 267 h 3300"/>
                <a:gd name="T84" fmla="*/ 3524 w 5758"/>
                <a:gd name="T85" fmla="*/ 308 h 3300"/>
                <a:gd name="T86" fmla="*/ 3606 w 5758"/>
                <a:gd name="T87" fmla="*/ 431 h 3300"/>
                <a:gd name="T88" fmla="*/ 3811 w 5758"/>
                <a:gd name="T89" fmla="*/ 349 h 3300"/>
                <a:gd name="T90" fmla="*/ 4036 w 5758"/>
                <a:gd name="T91" fmla="*/ 205 h 3300"/>
                <a:gd name="T92" fmla="*/ 4241 w 5758"/>
                <a:gd name="T93" fmla="*/ 451 h 3300"/>
                <a:gd name="T94" fmla="*/ 4712 w 5758"/>
                <a:gd name="T95" fmla="*/ 1004 h 3300"/>
                <a:gd name="T96" fmla="*/ 5020 w 5758"/>
                <a:gd name="T97" fmla="*/ 1004 h 3300"/>
                <a:gd name="T98" fmla="*/ 5430 w 5758"/>
                <a:gd name="T99" fmla="*/ 1189 h 3300"/>
                <a:gd name="T100" fmla="*/ 5737 w 5758"/>
                <a:gd name="T101" fmla="*/ 1312 h 3300"/>
                <a:gd name="T102" fmla="*/ 5614 w 5758"/>
                <a:gd name="T103" fmla="*/ 1537 h 3300"/>
                <a:gd name="T104" fmla="*/ 5470 w 5758"/>
                <a:gd name="T105" fmla="*/ 1865 h 3300"/>
                <a:gd name="T106" fmla="*/ 5266 w 5758"/>
                <a:gd name="T107" fmla="*/ 2090 h 3300"/>
                <a:gd name="T108" fmla="*/ 5184 w 5758"/>
                <a:gd name="T109" fmla="*/ 2254 h 3300"/>
                <a:gd name="T110" fmla="*/ 4978 w 5758"/>
                <a:gd name="T111" fmla="*/ 2336 h 3300"/>
                <a:gd name="T112" fmla="*/ 5102 w 5758"/>
                <a:gd name="T113" fmla="*/ 2725 h 3300"/>
                <a:gd name="T114" fmla="*/ 5081 w 5758"/>
                <a:gd name="T115" fmla="*/ 2910 h 3300"/>
                <a:gd name="T116" fmla="*/ 4815 w 5758"/>
                <a:gd name="T117" fmla="*/ 2869 h 3300"/>
                <a:gd name="T118" fmla="*/ 4384 w 5758"/>
                <a:gd name="T119" fmla="*/ 2889 h 3300"/>
                <a:gd name="T120" fmla="*/ 4077 w 5758"/>
                <a:gd name="T121" fmla="*/ 2889 h 3300"/>
                <a:gd name="T122" fmla="*/ 3688 w 5758"/>
                <a:gd name="T123" fmla="*/ 2992 h 3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758" h="3300">
                  <a:moveTo>
                    <a:pt x="3688" y="3013"/>
                  </a:moveTo>
                  <a:lnTo>
                    <a:pt x="3688" y="3013"/>
                  </a:lnTo>
                  <a:lnTo>
                    <a:pt x="3688" y="3013"/>
                  </a:lnTo>
                  <a:cubicBezTo>
                    <a:pt x="3667" y="3013"/>
                    <a:pt x="3667" y="3033"/>
                    <a:pt x="3647" y="3033"/>
                  </a:cubicBezTo>
                  <a:cubicBezTo>
                    <a:pt x="3647" y="3053"/>
                    <a:pt x="3626" y="3074"/>
                    <a:pt x="3606" y="3095"/>
                  </a:cubicBezTo>
                  <a:cubicBezTo>
                    <a:pt x="3606" y="3095"/>
                    <a:pt x="3585" y="3115"/>
                    <a:pt x="3565" y="3135"/>
                  </a:cubicBezTo>
                  <a:cubicBezTo>
                    <a:pt x="3565" y="3135"/>
                    <a:pt x="3544" y="3156"/>
                    <a:pt x="3524" y="3156"/>
                  </a:cubicBezTo>
                  <a:cubicBezTo>
                    <a:pt x="3524" y="3177"/>
                    <a:pt x="3503" y="3177"/>
                    <a:pt x="3483" y="3197"/>
                  </a:cubicBezTo>
                  <a:cubicBezTo>
                    <a:pt x="3483" y="3197"/>
                    <a:pt x="3442" y="3197"/>
                    <a:pt x="3442" y="3217"/>
                  </a:cubicBezTo>
                  <a:cubicBezTo>
                    <a:pt x="3442" y="3217"/>
                    <a:pt x="3442" y="3238"/>
                    <a:pt x="3421" y="3259"/>
                  </a:cubicBezTo>
                  <a:lnTo>
                    <a:pt x="3380" y="3259"/>
                  </a:lnTo>
                  <a:cubicBezTo>
                    <a:pt x="3360" y="3238"/>
                    <a:pt x="3339" y="3238"/>
                    <a:pt x="3319" y="3238"/>
                  </a:cubicBezTo>
                  <a:cubicBezTo>
                    <a:pt x="3299" y="3238"/>
                    <a:pt x="3257" y="3238"/>
                    <a:pt x="3217" y="3259"/>
                  </a:cubicBezTo>
                  <a:cubicBezTo>
                    <a:pt x="3196" y="3259"/>
                    <a:pt x="3155" y="3259"/>
                    <a:pt x="3135" y="3259"/>
                  </a:cubicBezTo>
                  <a:cubicBezTo>
                    <a:pt x="3114" y="3279"/>
                    <a:pt x="3093" y="3279"/>
                    <a:pt x="3073" y="3259"/>
                  </a:cubicBezTo>
                  <a:lnTo>
                    <a:pt x="3053" y="3238"/>
                  </a:lnTo>
                  <a:cubicBezTo>
                    <a:pt x="3053" y="3217"/>
                    <a:pt x="3053" y="3197"/>
                    <a:pt x="3053" y="3197"/>
                  </a:cubicBezTo>
                  <a:cubicBezTo>
                    <a:pt x="3053" y="3177"/>
                    <a:pt x="3073" y="3156"/>
                    <a:pt x="3073" y="3156"/>
                  </a:cubicBezTo>
                  <a:cubicBezTo>
                    <a:pt x="3073" y="3135"/>
                    <a:pt x="3073" y="3095"/>
                    <a:pt x="3073" y="3074"/>
                  </a:cubicBezTo>
                  <a:cubicBezTo>
                    <a:pt x="3053" y="3053"/>
                    <a:pt x="2991" y="3074"/>
                    <a:pt x="2991" y="3053"/>
                  </a:cubicBezTo>
                  <a:cubicBezTo>
                    <a:pt x="2971" y="3033"/>
                    <a:pt x="2971" y="2992"/>
                    <a:pt x="2950" y="2971"/>
                  </a:cubicBezTo>
                  <a:cubicBezTo>
                    <a:pt x="2950" y="2951"/>
                    <a:pt x="2909" y="2931"/>
                    <a:pt x="2909" y="2931"/>
                  </a:cubicBezTo>
                  <a:cubicBezTo>
                    <a:pt x="2889" y="2910"/>
                    <a:pt x="2889" y="2889"/>
                    <a:pt x="2889" y="2889"/>
                  </a:cubicBezTo>
                  <a:cubicBezTo>
                    <a:pt x="2868" y="2889"/>
                    <a:pt x="2868" y="2849"/>
                    <a:pt x="2847" y="2849"/>
                  </a:cubicBezTo>
                  <a:cubicBezTo>
                    <a:pt x="2847" y="2828"/>
                    <a:pt x="2827" y="2807"/>
                    <a:pt x="2807" y="2807"/>
                  </a:cubicBezTo>
                  <a:cubicBezTo>
                    <a:pt x="2807" y="2787"/>
                    <a:pt x="2786" y="2767"/>
                    <a:pt x="2765" y="2746"/>
                  </a:cubicBezTo>
                  <a:cubicBezTo>
                    <a:pt x="2765" y="2746"/>
                    <a:pt x="2745" y="2746"/>
                    <a:pt x="2725" y="2746"/>
                  </a:cubicBezTo>
                  <a:lnTo>
                    <a:pt x="2704" y="2767"/>
                  </a:lnTo>
                  <a:cubicBezTo>
                    <a:pt x="2683" y="2767"/>
                    <a:pt x="2663" y="2767"/>
                    <a:pt x="2643" y="2767"/>
                  </a:cubicBezTo>
                  <a:cubicBezTo>
                    <a:pt x="2643" y="2767"/>
                    <a:pt x="2622" y="2746"/>
                    <a:pt x="2601" y="2746"/>
                  </a:cubicBezTo>
                  <a:cubicBezTo>
                    <a:pt x="2581" y="2746"/>
                    <a:pt x="2541" y="2746"/>
                    <a:pt x="2520" y="2746"/>
                  </a:cubicBezTo>
                  <a:cubicBezTo>
                    <a:pt x="2520" y="2746"/>
                    <a:pt x="2479" y="2746"/>
                    <a:pt x="2459" y="2767"/>
                  </a:cubicBezTo>
                  <a:cubicBezTo>
                    <a:pt x="2438" y="2767"/>
                    <a:pt x="2397" y="2767"/>
                    <a:pt x="2377" y="2767"/>
                  </a:cubicBezTo>
                  <a:cubicBezTo>
                    <a:pt x="2377" y="2767"/>
                    <a:pt x="2335" y="2787"/>
                    <a:pt x="2315" y="2787"/>
                  </a:cubicBezTo>
                  <a:lnTo>
                    <a:pt x="2274" y="2787"/>
                  </a:lnTo>
                  <a:cubicBezTo>
                    <a:pt x="2253" y="2767"/>
                    <a:pt x="2253" y="2767"/>
                    <a:pt x="2233" y="2746"/>
                  </a:cubicBezTo>
                  <a:cubicBezTo>
                    <a:pt x="2233" y="2746"/>
                    <a:pt x="2233" y="2725"/>
                    <a:pt x="2213" y="2705"/>
                  </a:cubicBezTo>
                  <a:cubicBezTo>
                    <a:pt x="2213" y="2705"/>
                    <a:pt x="2192" y="2685"/>
                    <a:pt x="2171" y="2664"/>
                  </a:cubicBezTo>
                  <a:cubicBezTo>
                    <a:pt x="2171" y="2664"/>
                    <a:pt x="2171" y="2623"/>
                    <a:pt x="2151" y="2623"/>
                  </a:cubicBezTo>
                  <a:cubicBezTo>
                    <a:pt x="2151" y="2603"/>
                    <a:pt x="2089" y="2582"/>
                    <a:pt x="2089" y="2582"/>
                  </a:cubicBezTo>
                  <a:cubicBezTo>
                    <a:pt x="2089" y="2562"/>
                    <a:pt x="2089" y="2562"/>
                    <a:pt x="2089" y="2562"/>
                  </a:cubicBezTo>
                  <a:cubicBezTo>
                    <a:pt x="2110" y="2562"/>
                    <a:pt x="2110" y="2541"/>
                    <a:pt x="2110" y="2521"/>
                  </a:cubicBezTo>
                  <a:lnTo>
                    <a:pt x="2110" y="2480"/>
                  </a:lnTo>
                  <a:cubicBezTo>
                    <a:pt x="2110" y="2459"/>
                    <a:pt x="2110" y="2418"/>
                    <a:pt x="2089" y="2398"/>
                  </a:cubicBezTo>
                  <a:cubicBezTo>
                    <a:pt x="2089" y="2377"/>
                    <a:pt x="2089" y="2357"/>
                    <a:pt x="2089" y="2336"/>
                  </a:cubicBezTo>
                  <a:cubicBezTo>
                    <a:pt x="2110" y="2316"/>
                    <a:pt x="2110" y="2295"/>
                    <a:pt x="2110" y="2275"/>
                  </a:cubicBezTo>
                  <a:cubicBezTo>
                    <a:pt x="2110" y="2254"/>
                    <a:pt x="2110" y="2234"/>
                    <a:pt x="2110" y="2234"/>
                  </a:cubicBezTo>
                  <a:cubicBezTo>
                    <a:pt x="2110" y="2213"/>
                    <a:pt x="2089" y="2193"/>
                    <a:pt x="2110" y="2193"/>
                  </a:cubicBezTo>
                  <a:cubicBezTo>
                    <a:pt x="2110" y="2172"/>
                    <a:pt x="2131" y="2193"/>
                    <a:pt x="2151" y="2193"/>
                  </a:cubicBezTo>
                  <a:cubicBezTo>
                    <a:pt x="2151" y="2172"/>
                    <a:pt x="2131" y="2152"/>
                    <a:pt x="2151" y="2152"/>
                  </a:cubicBezTo>
                  <a:lnTo>
                    <a:pt x="2151" y="2152"/>
                  </a:lnTo>
                  <a:cubicBezTo>
                    <a:pt x="2151" y="2152"/>
                    <a:pt x="2171" y="2152"/>
                    <a:pt x="2192" y="2152"/>
                  </a:cubicBezTo>
                  <a:cubicBezTo>
                    <a:pt x="2192" y="2131"/>
                    <a:pt x="2192" y="2111"/>
                    <a:pt x="2192" y="2111"/>
                  </a:cubicBezTo>
                  <a:lnTo>
                    <a:pt x="2171" y="2090"/>
                  </a:lnTo>
                  <a:cubicBezTo>
                    <a:pt x="2151" y="2090"/>
                    <a:pt x="2131" y="2090"/>
                    <a:pt x="2131" y="2090"/>
                  </a:cubicBezTo>
                  <a:cubicBezTo>
                    <a:pt x="2110" y="2090"/>
                    <a:pt x="2089" y="2070"/>
                    <a:pt x="2089" y="2070"/>
                  </a:cubicBezTo>
                  <a:cubicBezTo>
                    <a:pt x="2069" y="2070"/>
                    <a:pt x="2049" y="2070"/>
                    <a:pt x="2049" y="2070"/>
                  </a:cubicBezTo>
                  <a:cubicBezTo>
                    <a:pt x="2028" y="2070"/>
                    <a:pt x="2007" y="2070"/>
                    <a:pt x="1987" y="2070"/>
                  </a:cubicBezTo>
                  <a:lnTo>
                    <a:pt x="1967" y="2090"/>
                  </a:lnTo>
                  <a:lnTo>
                    <a:pt x="1967" y="2111"/>
                  </a:lnTo>
                  <a:cubicBezTo>
                    <a:pt x="1967" y="2131"/>
                    <a:pt x="1987" y="2131"/>
                    <a:pt x="2007" y="2131"/>
                  </a:cubicBezTo>
                  <a:lnTo>
                    <a:pt x="2028" y="2131"/>
                  </a:lnTo>
                  <a:lnTo>
                    <a:pt x="2049" y="2152"/>
                  </a:lnTo>
                  <a:lnTo>
                    <a:pt x="2049" y="2172"/>
                  </a:lnTo>
                  <a:lnTo>
                    <a:pt x="2028" y="2172"/>
                  </a:lnTo>
                  <a:cubicBezTo>
                    <a:pt x="2028" y="2193"/>
                    <a:pt x="2007" y="2193"/>
                    <a:pt x="2007" y="2193"/>
                  </a:cubicBezTo>
                  <a:cubicBezTo>
                    <a:pt x="1987" y="2193"/>
                    <a:pt x="1987" y="2193"/>
                    <a:pt x="1967" y="2193"/>
                  </a:cubicBezTo>
                  <a:lnTo>
                    <a:pt x="1946" y="2172"/>
                  </a:lnTo>
                  <a:cubicBezTo>
                    <a:pt x="1925" y="2193"/>
                    <a:pt x="1925" y="2193"/>
                    <a:pt x="1905" y="2213"/>
                  </a:cubicBezTo>
                  <a:lnTo>
                    <a:pt x="1885" y="2213"/>
                  </a:lnTo>
                  <a:cubicBezTo>
                    <a:pt x="1864" y="2234"/>
                    <a:pt x="1843" y="2213"/>
                    <a:pt x="1823" y="2234"/>
                  </a:cubicBezTo>
                  <a:lnTo>
                    <a:pt x="1823" y="2275"/>
                  </a:lnTo>
                  <a:cubicBezTo>
                    <a:pt x="1803" y="2295"/>
                    <a:pt x="1782" y="2275"/>
                    <a:pt x="1782" y="2295"/>
                  </a:cubicBezTo>
                  <a:cubicBezTo>
                    <a:pt x="1782" y="2295"/>
                    <a:pt x="1782" y="2295"/>
                    <a:pt x="1782" y="2316"/>
                  </a:cubicBezTo>
                  <a:cubicBezTo>
                    <a:pt x="1372" y="2500"/>
                    <a:pt x="1372" y="2500"/>
                    <a:pt x="1372" y="2500"/>
                  </a:cubicBezTo>
                  <a:cubicBezTo>
                    <a:pt x="1392" y="2951"/>
                    <a:pt x="1392" y="2951"/>
                    <a:pt x="1392" y="2951"/>
                  </a:cubicBezTo>
                  <a:cubicBezTo>
                    <a:pt x="1434" y="3299"/>
                    <a:pt x="1434" y="3299"/>
                    <a:pt x="1434" y="3299"/>
                  </a:cubicBezTo>
                  <a:cubicBezTo>
                    <a:pt x="1413" y="3299"/>
                    <a:pt x="1413" y="3299"/>
                    <a:pt x="1392" y="3299"/>
                  </a:cubicBezTo>
                  <a:lnTo>
                    <a:pt x="1372" y="3299"/>
                  </a:lnTo>
                  <a:cubicBezTo>
                    <a:pt x="1352" y="3299"/>
                    <a:pt x="1331" y="3279"/>
                    <a:pt x="1331" y="3279"/>
                  </a:cubicBezTo>
                  <a:cubicBezTo>
                    <a:pt x="1311" y="3259"/>
                    <a:pt x="1290" y="3217"/>
                    <a:pt x="1270" y="3197"/>
                  </a:cubicBezTo>
                  <a:cubicBezTo>
                    <a:pt x="1270" y="3177"/>
                    <a:pt x="1229" y="3135"/>
                    <a:pt x="1229" y="3135"/>
                  </a:cubicBezTo>
                  <a:cubicBezTo>
                    <a:pt x="1208" y="3115"/>
                    <a:pt x="1208" y="3095"/>
                    <a:pt x="1188" y="3074"/>
                  </a:cubicBezTo>
                  <a:cubicBezTo>
                    <a:pt x="1188" y="3074"/>
                    <a:pt x="1147" y="3074"/>
                    <a:pt x="1126" y="3074"/>
                  </a:cubicBezTo>
                  <a:cubicBezTo>
                    <a:pt x="1106" y="3074"/>
                    <a:pt x="1085" y="3095"/>
                    <a:pt x="1085" y="3095"/>
                  </a:cubicBezTo>
                  <a:cubicBezTo>
                    <a:pt x="1065" y="3095"/>
                    <a:pt x="1044" y="3115"/>
                    <a:pt x="1044" y="3115"/>
                  </a:cubicBezTo>
                  <a:cubicBezTo>
                    <a:pt x="1024" y="3115"/>
                    <a:pt x="1004" y="3115"/>
                    <a:pt x="1004" y="3115"/>
                  </a:cubicBezTo>
                  <a:cubicBezTo>
                    <a:pt x="983" y="3135"/>
                    <a:pt x="962" y="3135"/>
                    <a:pt x="962" y="3135"/>
                  </a:cubicBezTo>
                  <a:cubicBezTo>
                    <a:pt x="942" y="3156"/>
                    <a:pt x="922" y="3156"/>
                    <a:pt x="922" y="3177"/>
                  </a:cubicBezTo>
                  <a:cubicBezTo>
                    <a:pt x="922" y="3177"/>
                    <a:pt x="901" y="3197"/>
                    <a:pt x="901" y="3217"/>
                  </a:cubicBezTo>
                  <a:cubicBezTo>
                    <a:pt x="901" y="3217"/>
                    <a:pt x="901" y="3238"/>
                    <a:pt x="880" y="3238"/>
                  </a:cubicBezTo>
                  <a:cubicBezTo>
                    <a:pt x="880" y="3238"/>
                    <a:pt x="880" y="3217"/>
                    <a:pt x="880" y="3197"/>
                  </a:cubicBezTo>
                  <a:cubicBezTo>
                    <a:pt x="880" y="3197"/>
                    <a:pt x="880" y="3156"/>
                    <a:pt x="880" y="3135"/>
                  </a:cubicBezTo>
                  <a:cubicBezTo>
                    <a:pt x="880" y="3135"/>
                    <a:pt x="880" y="3115"/>
                    <a:pt x="880" y="3095"/>
                  </a:cubicBezTo>
                  <a:lnTo>
                    <a:pt x="901" y="3053"/>
                  </a:lnTo>
                  <a:cubicBezTo>
                    <a:pt x="901" y="3033"/>
                    <a:pt x="901" y="3013"/>
                    <a:pt x="901" y="3013"/>
                  </a:cubicBezTo>
                  <a:cubicBezTo>
                    <a:pt x="901" y="2992"/>
                    <a:pt x="880" y="2992"/>
                    <a:pt x="860" y="2992"/>
                  </a:cubicBezTo>
                  <a:lnTo>
                    <a:pt x="840" y="2992"/>
                  </a:lnTo>
                  <a:cubicBezTo>
                    <a:pt x="819" y="2971"/>
                    <a:pt x="798" y="2971"/>
                    <a:pt x="798" y="2971"/>
                  </a:cubicBezTo>
                  <a:cubicBezTo>
                    <a:pt x="778" y="2971"/>
                    <a:pt x="778" y="2951"/>
                    <a:pt x="758" y="2931"/>
                  </a:cubicBezTo>
                  <a:cubicBezTo>
                    <a:pt x="758" y="2931"/>
                    <a:pt x="737" y="2910"/>
                    <a:pt x="716" y="2910"/>
                  </a:cubicBezTo>
                  <a:cubicBezTo>
                    <a:pt x="696" y="2889"/>
                    <a:pt x="676" y="2849"/>
                    <a:pt x="676" y="2828"/>
                  </a:cubicBezTo>
                  <a:cubicBezTo>
                    <a:pt x="676" y="2807"/>
                    <a:pt x="655" y="2767"/>
                    <a:pt x="655" y="2746"/>
                  </a:cubicBezTo>
                  <a:cubicBezTo>
                    <a:pt x="655" y="2725"/>
                    <a:pt x="655" y="2685"/>
                    <a:pt x="634" y="2685"/>
                  </a:cubicBezTo>
                  <a:cubicBezTo>
                    <a:pt x="634" y="2664"/>
                    <a:pt x="614" y="2664"/>
                    <a:pt x="614" y="2664"/>
                  </a:cubicBezTo>
                  <a:cubicBezTo>
                    <a:pt x="594" y="2664"/>
                    <a:pt x="573" y="2664"/>
                    <a:pt x="573" y="2644"/>
                  </a:cubicBezTo>
                  <a:cubicBezTo>
                    <a:pt x="573" y="2644"/>
                    <a:pt x="552" y="2623"/>
                    <a:pt x="573" y="2603"/>
                  </a:cubicBezTo>
                  <a:lnTo>
                    <a:pt x="594" y="2582"/>
                  </a:lnTo>
                  <a:cubicBezTo>
                    <a:pt x="594" y="2582"/>
                    <a:pt x="614" y="2582"/>
                    <a:pt x="634" y="2603"/>
                  </a:cubicBezTo>
                  <a:cubicBezTo>
                    <a:pt x="634" y="2603"/>
                    <a:pt x="634" y="2623"/>
                    <a:pt x="655" y="2623"/>
                  </a:cubicBezTo>
                  <a:cubicBezTo>
                    <a:pt x="655" y="2623"/>
                    <a:pt x="676" y="2623"/>
                    <a:pt x="696" y="2623"/>
                  </a:cubicBezTo>
                  <a:cubicBezTo>
                    <a:pt x="696" y="2623"/>
                    <a:pt x="737" y="2623"/>
                    <a:pt x="737" y="2603"/>
                  </a:cubicBezTo>
                  <a:lnTo>
                    <a:pt x="737" y="2582"/>
                  </a:lnTo>
                  <a:cubicBezTo>
                    <a:pt x="737" y="2562"/>
                    <a:pt x="716" y="2562"/>
                    <a:pt x="716" y="2562"/>
                  </a:cubicBezTo>
                  <a:cubicBezTo>
                    <a:pt x="696" y="2562"/>
                    <a:pt x="696" y="2562"/>
                    <a:pt x="696" y="2562"/>
                  </a:cubicBezTo>
                  <a:cubicBezTo>
                    <a:pt x="676" y="2562"/>
                    <a:pt x="655" y="2562"/>
                    <a:pt x="655" y="2541"/>
                  </a:cubicBezTo>
                  <a:lnTo>
                    <a:pt x="634" y="2521"/>
                  </a:lnTo>
                  <a:cubicBezTo>
                    <a:pt x="634" y="2521"/>
                    <a:pt x="634" y="2500"/>
                    <a:pt x="655" y="2500"/>
                  </a:cubicBezTo>
                  <a:cubicBezTo>
                    <a:pt x="655" y="2480"/>
                    <a:pt x="696" y="2439"/>
                    <a:pt x="716" y="2439"/>
                  </a:cubicBezTo>
                  <a:cubicBezTo>
                    <a:pt x="737" y="2439"/>
                    <a:pt x="758" y="2418"/>
                    <a:pt x="778" y="2418"/>
                  </a:cubicBezTo>
                  <a:cubicBezTo>
                    <a:pt x="798" y="2418"/>
                    <a:pt x="840" y="2418"/>
                    <a:pt x="840" y="2439"/>
                  </a:cubicBezTo>
                  <a:cubicBezTo>
                    <a:pt x="860" y="2439"/>
                    <a:pt x="880" y="2439"/>
                    <a:pt x="880" y="2439"/>
                  </a:cubicBezTo>
                  <a:cubicBezTo>
                    <a:pt x="901" y="2439"/>
                    <a:pt x="942" y="2439"/>
                    <a:pt x="962" y="2439"/>
                  </a:cubicBezTo>
                  <a:cubicBezTo>
                    <a:pt x="962" y="2439"/>
                    <a:pt x="983" y="2439"/>
                    <a:pt x="1004" y="2439"/>
                  </a:cubicBezTo>
                  <a:lnTo>
                    <a:pt x="1024" y="2439"/>
                  </a:lnTo>
                  <a:cubicBezTo>
                    <a:pt x="1044" y="2439"/>
                    <a:pt x="1065" y="2439"/>
                    <a:pt x="1065" y="2459"/>
                  </a:cubicBezTo>
                  <a:lnTo>
                    <a:pt x="1085" y="2459"/>
                  </a:lnTo>
                  <a:cubicBezTo>
                    <a:pt x="1106" y="2459"/>
                    <a:pt x="1106" y="2439"/>
                    <a:pt x="1106" y="2439"/>
                  </a:cubicBezTo>
                  <a:cubicBezTo>
                    <a:pt x="1106" y="2418"/>
                    <a:pt x="1106" y="2418"/>
                    <a:pt x="1085" y="2398"/>
                  </a:cubicBezTo>
                  <a:cubicBezTo>
                    <a:pt x="1085" y="2398"/>
                    <a:pt x="1085" y="2377"/>
                    <a:pt x="1065" y="2377"/>
                  </a:cubicBezTo>
                  <a:lnTo>
                    <a:pt x="1044" y="2398"/>
                  </a:lnTo>
                  <a:cubicBezTo>
                    <a:pt x="1024" y="2398"/>
                    <a:pt x="1024" y="2398"/>
                    <a:pt x="1004" y="2398"/>
                  </a:cubicBezTo>
                  <a:cubicBezTo>
                    <a:pt x="1004" y="2377"/>
                    <a:pt x="983" y="2377"/>
                    <a:pt x="962" y="2377"/>
                  </a:cubicBezTo>
                  <a:cubicBezTo>
                    <a:pt x="962" y="2377"/>
                    <a:pt x="942" y="2357"/>
                    <a:pt x="922" y="2357"/>
                  </a:cubicBezTo>
                  <a:cubicBezTo>
                    <a:pt x="922" y="2357"/>
                    <a:pt x="922" y="2336"/>
                    <a:pt x="922" y="2316"/>
                  </a:cubicBezTo>
                  <a:lnTo>
                    <a:pt x="922" y="2295"/>
                  </a:lnTo>
                  <a:cubicBezTo>
                    <a:pt x="922" y="2295"/>
                    <a:pt x="942" y="2295"/>
                    <a:pt x="962" y="2275"/>
                  </a:cubicBezTo>
                  <a:cubicBezTo>
                    <a:pt x="962" y="2275"/>
                    <a:pt x="962" y="2254"/>
                    <a:pt x="962" y="2234"/>
                  </a:cubicBezTo>
                  <a:cubicBezTo>
                    <a:pt x="962" y="2213"/>
                    <a:pt x="942" y="2193"/>
                    <a:pt x="942" y="2172"/>
                  </a:cubicBezTo>
                  <a:cubicBezTo>
                    <a:pt x="942" y="2152"/>
                    <a:pt x="942" y="2131"/>
                    <a:pt x="942" y="2111"/>
                  </a:cubicBezTo>
                  <a:cubicBezTo>
                    <a:pt x="942" y="2111"/>
                    <a:pt x="942" y="2070"/>
                    <a:pt x="922" y="2070"/>
                  </a:cubicBezTo>
                  <a:lnTo>
                    <a:pt x="922" y="2049"/>
                  </a:lnTo>
                  <a:cubicBezTo>
                    <a:pt x="901" y="2049"/>
                    <a:pt x="880" y="2049"/>
                    <a:pt x="860" y="2049"/>
                  </a:cubicBezTo>
                  <a:cubicBezTo>
                    <a:pt x="860" y="2049"/>
                    <a:pt x="840" y="2049"/>
                    <a:pt x="840" y="2070"/>
                  </a:cubicBezTo>
                  <a:cubicBezTo>
                    <a:pt x="819" y="2070"/>
                    <a:pt x="798" y="2070"/>
                    <a:pt x="778" y="2070"/>
                  </a:cubicBezTo>
                  <a:lnTo>
                    <a:pt x="758" y="2070"/>
                  </a:lnTo>
                  <a:cubicBezTo>
                    <a:pt x="758" y="2049"/>
                    <a:pt x="737" y="2049"/>
                    <a:pt x="716" y="2049"/>
                  </a:cubicBezTo>
                  <a:lnTo>
                    <a:pt x="696" y="2049"/>
                  </a:lnTo>
                  <a:cubicBezTo>
                    <a:pt x="676" y="2049"/>
                    <a:pt x="676" y="2049"/>
                    <a:pt x="655" y="2049"/>
                  </a:cubicBezTo>
                  <a:lnTo>
                    <a:pt x="634" y="2049"/>
                  </a:lnTo>
                  <a:cubicBezTo>
                    <a:pt x="614" y="2049"/>
                    <a:pt x="594" y="2049"/>
                    <a:pt x="594" y="2070"/>
                  </a:cubicBezTo>
                  <a:cubicBezTo>
                    <a:pt x="573" y="2070"/>
                    <a:pt x="552" y="2070"/>
                    <a:pt x="532" y="2090"/>
                  </a:cubicBezTo>
                  <a:cubicBezTo>
                    <a:pt x="532" y="2090"/>
                    <a:pt x="512" y="2111"/>
                    <a:pt x="512" y="2131"/>
                  </a:cubicBezTo>
                  <a:cubicBezTo>
                    <a:pt x="491" y="2131"/>
                    <a:pt x="470" y="2152"/>
                    <a:pt x="470" y="2172"/>
                  </a:cubicBezTo>
                  <a:cubicBezTo>
                    <a:pt x="470" y="2172"/>
                    <a:pt x="450" y="2172"/>
                    <a:pt x="430" y="2172"/>
                  </a:cubicBezTo>
                  <a:cubicBezTo>
                    <a:pt x="430" y="2172"/>
                    <a:pt x="409" y="2172"/>
                    <a:pt x="388" y="2152"/>
                  </a:cubicBezTo>
                  <a:lnTo>
                    <a:pt x="388" y="2152"/>
                  </a:lnTo>
                  <a:cubicBezTo>
                    <a:pt x="388" y="2131"/>
                    <a:pt x="368" y="2111"/>
                    <a:pt x="368" y="2111"/>
                  </a:cubicBezTo>
                  <a:cubicBezTo>
                    <a:pt x="368" y="2090"/>
                    <a:pt x="368" y="2049"/>
                    <a:pt x="348" y="2029"/>
                  </a:cubicBezTo>
                  <a:cubicBezTo>
                    <a:pt x="348" y="2029"/>
                    <a:pt x="327" y="2008"/>
                    <a:pt x="327" y="1988"/>
                  </a:cubicBezTo>
                  <a:cubicBezTo>
                    <a:pt x="306" y="1968"/>
                    <a:pt x="286" y="1947"/>
                    <a:pt x="286" y="1926"/>
                  </a:cubicBezTo>
                  <a:cubicBezTo>
                    <a:pt x="266" y="1926"/>
                    <a:pt x="266" y="1886"/>
                    <a:pt x="246" y="1886"/>
                  </a:cubicBezTo>
                  <a:cubicBezTo>
                    <a:pt x="246" y="1865"/>
                    <a:pt x="225" y="1844"/>
                    <a:pt x="225" y="1844"/>
                  </a:cubicBezTo>
                  <a:lnTo>
                    <a:pt x="184" y="1844"/>
                  </a:lnTo>
                  <a:cubicBezTo>
                    <a:pt x="163" y="1844"/>
                    <a:pt x="163" y="1844"/>
                    <a:pt x="143" y="1824"/>
                  </a:cubicBezTo>
                  <a:cubicBezTo>
                    <a:pt x="143" y="1824"/>
                    <a:pt x="122" y="1844"/>
                    <a:pt x="102" y="1824"/>
                  </a:cubicBezTo>
                  <a:lnTo>
                    <a:pt x="82" y="1824"/>
                  </a:lnTo>
                  <a:cubicBezTo>
                    <a:pt x="61" y="1804"/>
                    <a:pt x="82" y="1783"/>
                    <a:pt x="82" y="1783"/>
                  </a:cubicBezTo>
                  <a:cubicBezTo>
                    <a:pt x="82" y="1762"/>
                    <a:pt x="82" y="1742"/>
                    <a:pt x="61" y="1742"/>
                  </a:cubicBezTo>
                  <a:lnTo>
                    <a:pt x="40" y="1722"/>
                  </a:lnTo>
                  <a:cubicBezTo>
                    <a:pt x="40" y="1722"/>
                    <a:pt x="20" y="1701"/>
                    <a:pt x="0" y="1701"/>
                  </a:cubicBezTo>
                  <a:cubicBezTo>
                    <a:pt x="0" y="1701"/>
                    <a:pt x="0" y="1680"/>
                    <a:pt x="0" y="1660"/>
                  </a:cubicBezTo>
                  <a:cubicBezTo>
                    <a:pt x="0" y="1660"/>
                    <a:pt x="0" y="1640"/>
                    <a:pt x="0" y="1619"/>
                  </a:cubicBezTo>
                  <a:cubicBezTo>
                    <a:pt x="0" y="1598"/>
                    <a:pt x="20" y="1578"/>
                    <a:pt x="20" y="1578"/>
                  </a:cubicBezTo>
                  <a:cubicBezTo>
                    <a:pt x="20" y="1558"/>
                    <a:pt x="20" y="1516"/>
                    <a:pt x="20" y="1496"/>
                  </a:cubicBezTo>
                  <a:cubicBezTo>
                    <a:pt x="20" y="1476"/>
                    <a:pt x="40" y="1476"/>
                    <a:pt x="40" y="1455"/>
                  </a:cubicBezTo>
                  <a:lnTo>
                    <a:pt x="40" y="1434"/>
                  </a:lnTo>
                  <a:cubicBezTo>
                    <a:pt x="40" y="1414"/>
                    <a:pt x="40" y="1394"/>
                    <a:pt x="61" y="1394"/>
                  </a:cubicBezTo>
                  <a:cubicBezTo>
                    <a:pt x="61" y="1373"/>
                    <a:pt x="82" y="1373"/>
                    <a:pt x="82" y="1373"/>
                  </a:cubicBezTo>
                  <a:cubicBezTo>
                    <a:pt x="102" y="1352"/>
                    <a:pt x="102" y="1332"/>
                    <a:pt x="102" y="1312"/>
                  </a:cubicBezTo>
                  <a:cubicBezTo>
                    <a:pt x="102" y="1291"/>
                    <a:pt x="102" y="1271"/>
                    <a:pt x="102" y="1271"/>
                  </a:cubicBezTo>
                  <a:cubicBezTo>
                    <a:pt x="102" y="1250"/>
                    <a:pt x="122" y="1250"/>
                    <a:pt x="122" y="1250"/>
                  </a:cubicBezTo>
                  <a:cubicBezTo>
                    <a:pt x="122" y="1250"/>
                    <a:pt x="143" y="1250"/>
                    <a:pt x="163" y="1250"/>
                  </a:cubicBezTo>
                  <a:cubicBezTo>
                    <a:pt x="163" y="1271"/>
                    <a:pt x="163" y="1291"/>
                    <a:pt x="163" y="1291"/>
                  </a:cubicBezTo>
                  <a:lnTo>
                    <a:pt x="184" y="1332"/>
                  </a:lnTo>
                  <a:lnTo>
                    <a:pt x="204" y="1352"/>
                  </a:lnTo>
                  <a:cubicBezTo>
                    <a:pt x="225" y="1352"/>
                    <a:pt x="225" y="1373"/>
                    <a:pt x="246" y="1373"/>
                  </a:cubicBezTo>
                  <a:cubicBezTo>
                    <a:pt x="246" y="1394"/>
                    <a:pt x="286" y="1394"/>
                    <a:pt x="286" y="1373"/>
                  </a:cubicBezTo>
                  <a:lnTo>
                    <a:pt x="306" y="1352"/>
                  </a:lnTo>
                  <a:cubicBezTo>
                    <a:pt x="306" y="1332"/>
                    <a:pt x="306" y="1312"/>
                    <a:pt x="306" y="1312"/>
                  </a:cubicBezTo>
                  <a:cubicBezTo>
                    <a:pt x="286" y="1291"/>
                    <a:pt x="286" y="1271"/>
                    <a:pt x="286" y="1250"/>
                  </a:cubicBezTo>
                  <a:cubicBezTo>
                    <a:pt x="286" y="1250"/>
                    <a:pt x="266" y="1230"/>
                    <a:pt x="286" y="1210"/>
                  </a:cubicBezTo>
                  <a:lnTo>
                    <a:pt x="327" y="1210"/>
                  </a:lnTo>
                  <a:cubicBezTo>
                    <a:pt x="348" y="1210"/>
                    <a:pt x="348" y="1189"/>
                    <a:pt x="368" y="1168"/>
                  </a:cubicBezTo>
                  <a:lnTo>
                    <a:pt x="388" y="1148"/>
                  </a:lnTo>
                  <a:cubicBezTo>
                    <a:pt x="409" y="1148"/>
                    <a:pt x="409" y="1107"/>
                    <a:pt x="409" y="1107"/>
                  </a:cubicBezTo>
                  <a:lnTo>
                    <a:pt x="430" y="1086"/>
                  </a:lnTo>
                  <a:cubicBezTo>
                    <a:pt x="450" y="1086"/>
                    <a:pt x="470" y="1066"/>
                    <a:pt x="491" y="1066"/>
                  </a:cubicBezTo>
                  <a:cubicBezTo>
                    <a:pt x="491" y="1066"/>
                    <a:pt x="512" y="1046"/>
                    <a:pt x="532" y="1046"/>
                  </a:cubicBezTo>
                  <a:cubicBezTo>
                    <a:pt x="532" y="1046"/>
                    <a:pt x="552" y="1025"/>
                    <a:pt x="552" y="1004"/>
                  </a:cubicBezTo>
                  <a:cubicBezTo>
                    <a:pt x="552" y="1004"/>
                    <a:pt x="573" y="984"/>
                    <a:pt x="573" y="964"/>
                  </a:cubicBezTo>
                  <a:cubicBezTo>
                    <a:pt x="594" y="964"/>
                    <a:pt x="614" y="964"/>
                    <a:pt x="634" y="964"/>
                  </a:cubicBezTo>
                  <a:cubicBezTo>
                    <a:pt x="634" y="984"/>
                    <a:pt x="655" y="1004"/>
                    <a:pt x="655" y="1004"/>
                  </a:cubicBezTo>
                  <a:lnTo>
                    <a:pt x="676" y="1004"/>
                  </a:lnTo>
                  <a:cubicBezTo>
                    <a:pt x="676" y="1004"/>
                    <a:pt x="696" y="1004"/>
                    <a:pt x="716" y="1004"/>
                  </a:cubicBezTo>
                  <a:lnTo>
                    <a:pt x="737" y="984"/>
                  </a:lnTo>
                  <a:cubicBezTo>
                    <a:pt x="737" y="964"/>
                    <a:pt x="758" y="964"/>
                    <a:pt x="778" y="964"/>
                  </a:cubicBezTo>
                  <a:lnTo>
                    <a:pt x="798" y="964"/>
                  </a:lnTo>
                  <a:lnTo>
                    <a:pt x="819" y="984"/>
                  </a:lnTo>
                  <a:cubicBezTo>
                    <a:pt x="819" y="984"/>
                    <a:pt x="840" y="984"/>
                    <a:pt x="860" y="984"/>
                  </a:cubicBezTo>
                  <a:cubicBezTo>
                    <a:pt x="860" y="984"/>
                    <a:pt x="880" y="984"/>
                    <a:pt x="901" y="984"/>
                  </a:cubicBezTo>
                  <a:cubicBezTo>
                    <a:pt x="901" y="1004"/>
                    <a:pt x="922" y="1025"/>
                    <a:pt x="922" y="1025"/>
                  </a:cubicBezTo>
                  <a:cubicBezTo>
                    <a:pt x="942" y="1025"/>
                    <a:pt x="942" y="1066"/>
                    <a:pt x="962" y="1066"/>
                  </a:cubicBezTo>
                  <a:cubicBezTo>
                    <a:pt x="962" y="1066"/>
                    <a:pt x="983" y="1066"/>
                    <a:pt x="1004" y="1086"/>
                  </a:cubicBezTo>
                  <a:lnTo>
                    <a:pt x="1024" y="1107"/>
                  </a:lnTo>
                  <a:cubicBezTo>
                    <a:pt x="1024" y="1128"/>
                    <a:pt x="1065" y="1128"/>
                    <a:pt x="1065" y="1148"/>
                  </a:cubicBezTo>
                  <a:cubicBezTo>
                    <a:pt x="1085" y="1148"/>
                    <a:pt x="1085" y="1168"/>
                    <a:pt x="1085" y="1168"/>
                  </a:cubicBezTo>
                  <a:cubicBezTo>
                    <a:pt x="1085" y="1189"/>
                    <a:pt x="1085" y="1210"/>
                    <a:pt x="1085" y="1210"/>
                  </a:cubicBezTo>
                  <a:cubicBezTo>
                    <a:pt x="1085" y="1230"/>
                    <a:pt x="1106" y="1230"/>
                    <a:pt x="1106" y="1230"/>
                  </a:cubicBezTo>
                  <a:lnTo>
                    <a:pt x="1126" y="1210"/>
                  </a:lnTo>
                  <a:lnTo>
                    <a:pt x="1126" y="1189"/>
                  </a:lnTo>
                  <a:lnTo>
                    <a:pt x="1126" y="1148"/>
                  </a:lnTo>
                  <a:lnTo>
                    <a:pt x="1126" y="1128"/>
                  </a:lnTo>
                  <a:lnTo>
                    <a:pt x="1147" y="1107"/>
                  </a:lnTo>
                  <a:lnTo>
                    <a:pt x="1167" y="1128"/>
                  </a:lnTo>
                  <a:cubicBezTo>
                    <a:pt x="1188" y="1148"/>
                    <a:pt x="1167" y="1148"/>
                    <a:pt x="1188" y="1168"/>
                  </a:cubicBezTo>
                  <a:lnTo>
                    <a:pt x="1208" y="1189"/>
                  </a:lnTo>
                  <a:cubicBezTo>
                    <a:pt x="1208" y="1210"/>
                    <a:pt x="1229" y="1210"/>
                    <a:pt x="1249" y="1210"/>
                  </a:cubicBezTo>
                  <a:cubicBezTo>
                    <a:pt x="1249" y="1210"/>
                    <a:pt x="1270" y="1210"/>
                    <a:pt x="1290" y="1210"/>
                  </a:cubicBezTo>
                  <a:cubicBezTo>
                    <a:pt x="1290" y="1210"/>
                    <a:pt x="1311" y="1210"/>
                    <a:pt x="1331" y="1189"/>
                  </a:cubicBezTo>
                  <a:cubicBezTo>
                    <a:pt x="1331" y="1189"/>
                    <a:pt x="1331" y="1168"/>
                    <a:pt x="1331" y="1148"/>
                  </a:cubicBezTo>
                  <a:cubicBezTo>
                    <a:pt x="1331" y="1148"/>
                    <a:pt x="1331" y="1128"/>
                    <a:pt x="1352" y="1128"/>
                  </a:cubicBezTo>
                  <a:cubicBezTo>
                    <a:pt x="1352" y="1128"/>
                    <a:pt x="1352" y="1107"/>
                    <a:pt x="1372" y="1107"/>
                  </a:cubicBezTo>
                  <a:cubicBezTo>
                    <a:pt x="1372" y="1107"/>
                    <a:pt x="1392" y="1107"/>
                    <a:pt x="1413" y="1086"/>
                  </a:cubicBezTo>
                  <a:cubicBezTo>
                    <a:pt x="1434" y="1086"/>
                    <a:pt x="1454" y="1086"/>
                    <a:pt x="1454" y="1086"/>
                  </a:cubicBezTo>
                  <a:cubicBezTo>
                    <a:pt x="1475" y="1107"/>
                    <a:pt x="1475" y="1107"/>
                    <a:pt x="1475" y="1107"/>
                  </a:cubicBezTo>
                  <a:cubicBezTo>
                    <a:pt x="1475" y="1107"/>
                    <a:pt x="1495" y="1128"/>
                    <a:pt x="1495" y="1148"/>
                  </a:cubicBezTo>
                  <a:cubicBezTo>
                    <a:pt x="1495" y="1148"/>
                    <a:pt x="1516" y="1148"/>
                    <a:pt x="1536" y="1148"/>
                  </a:cubicBezTo>
                  <a:lnTo>
                    <a:pt x="1557" y="1128"/>
                  </a:lnTo>
                  <a:cubicBezTo>
                    <a:pt x="1557" y="1107"/>
                    <a:pt x="1557" y="1086"/>
                    <a:pt x="1557" y="1086"/>
                  </a:cubicBezTo>
                  <a:cubicBezTo>
                    <a:pt x="1557" y="1086"/>
                    <a:pt x="1577" y="1086"/>
                    <a:pt x="1598" y="1086"/>
                  </a:cubicBezTo>
                  <a:cubicBezTo>
                    <a:pt x="1598" y="1086"/>
                    <a:pt x="1618" y="1086"/>
                    <a:pt x="1639" y="1086"/>
                  </a:cubicBezTo>
                  <a:cubicBezTo>
                    <a:pt x="1639" y="1086"/>
                    <a:pt x="1659" y="1107"/>
                    <a:pt x="1659" y="1128"/>
                  </a:cubicBezTo>
                  <a:cubicBezTo>
                    <a:pt x="1680" y="1128"/>
                    <a:pt x="1680" y="1148"/>
                    <a:pt x="1700" y="1148"/>
                  </a:cubicBezTo>
                  <a:cubicBezTo>
                    <a:pt x="1700" y="1168"/>
                    <a:pt x="1721" y="1168"/>
                    <a:pt x="1741" y="1168"/>
                  </a:cubicBezTo>
                  <a:cubicBezTo>
                    <a:pt x="1741" y="1168"/>
                    <a:pt x="1762" y="1168"/>
                    <a:pt x="1782" y="1168"/>
                  </a:cubicBezTo>
                  <a:cubicBezTo>
                    <a:pt x="1782" y="1168"/>
                    <a:pt x="1782" y="1168"/>
                    <a:pt x="1803" y="1168"/>
                  </a:cubicBezTo>
                  <a:lnTo>
                    <a:pt x="1803" y="1189"/>
                  </a:lnTo>
                  <a:cubicBezTo>
                    <a:pt x="1823" y="1189"/>
                    <a:pt x="1823" y="1210"/>
                    <a:pt x="1843" y="1210"/>
                  </a:cubicBezTo>
                  <a:lnTo>
                    <a:pt x="1843" y="1189"/>
                  </a:lnTo>
                  <a:cubicBezTo>
                    <a:pt x="1843" y="1168"/>
                    <a:pt x="1843" y="1148"/>
                    <a:pt x="1843" y="1148"/>
                  </a:cubicBezTo>
                  <a:cubicBezTo>
                    <a:pt x="1843" y="1148"/>
                    <a:pt x="1843" y="1128"/>
                    <a:pt x="1864" y="1128"/>
                  </a:cubicBezTo>
                  <a:cubicBezTo>
                    <a:pt x="1864" y="1128"/>
                    <a:pt x="1864" y="1128"/>
                    <a:pt x="1885" y="1128"/>
                  </a:cubicBezTo>
                  <a:cubicBezTo>
                    <a:pt x="1885" y="1128"/>
                    <a:pt x="1885" y="1148"/>
                    <a:pt x="1905" y="1148"/>
                  </a:cubicBezTo>
                  <a:lnTo>
                    <a:pt x="1925" y="1168"/>
                  </a:lnTo>
                  <a:lnTo>
                    <a:pt x="1967" y="1168"/>
                  </a:lnTo>
                  <a:cubicBezTo>
                    <a:pt x="1987" y="1168"/>
                    <a:pt x="2007" y="1148"/>
                    <a:pt x="2028" y="1148"/>
                  </a:cubicBezTo>
                  <a:cubicBezTo>
                    <a:pt x="2028" y="1128"/>
                    <a:pt x="2049" y="1107"/>
                    <a:pt x="2049" y="1107"/>
                  </a:cubicBezTo>
                  <a:cubicBezTo>
                    <a:pt x="2049" y="1086"/>
                    <a:pt x="2049" y="1046"/>
                    <a:pt x="2049" y="1046"/>
                  </a:cubicBezTo>
                  <a:cubicBezTo>
                    <a:pt x="2049" y="1025"/>
                    <a:pt x="2049" y="1004"/>
                    <a:pt x="2049" y="984"/>
                  </a:cubicBezTo>
                  <a:cubicBezTo>
                    <a:pt x="2028" y="984"/>
                    <a:pt x="2007" y="1004"/>
                    <a:pt x="1987" y="984"/>
                  </a:cubicBezTo>
                  <a:lnTo>
                    <a:pt x="1967" y="984"/>
                  </a:lnTo>
                  <a:cubicBezTo>
                    <a:pt x="1967" y="964"/>
                    <a:pt x="1967" y="964"/>
                    <a:pt x="1967" y="943"/>
                  </a:cubicBezTo>
                  <a:cubicBezTo>
                    <a:pt x="1946" y="943"/>
                    <a:pt x="1905" y="922"/>
                    <a:pt x="1885" y="922"/>
                  </a:cubicBezTo>
                  <a:cubicBezTo>
                    <a:pt x="1885" y="902"/>
                    <a:pt x="1864" y="922"/>
                    <a:pt x="1864" y="902"/>
                  </a:cubicBezTo>
                  <a:lnTo>
                    <a:pt x="1843" y="902"/>
                  </a:lnTo>
                  <a:cubicBezTo>
                    <a:pt x="1843" y="882"/>
                    <a:pt x="1843" y="861"/>
                    <a:pt x="1843" y="861"/>
                  </a:cubicBezTo>
                  <a:cubicBezTo>
                    <a:pt x="1843" y="861"/>
                    <a:pt x="1864" y="861"/>
                    <a:pt x="1885" y="840"/>
                  </a:cubicBezTo>
                  <a:cubicBezTo>
                    <a:pt x="1885" y="840"/>
                    <a:pt x="1905" y="840"/>
                    <a:pt x="1925" y="840"/>
                  </a:cubicBezTo>
                  <a:cubicBezTo>
                    <a:pt x="1925" y="840"/>
                    <a:pt x="1946" y="820"/>
                    <a:pt x="1946" y="800"/>
                  </a:cubicBezTo>
                  <a:cubicBezTo>
                    <a:pt x="1946" y="800"/>
                    <a:pt x="1946" y="779"/>
                    <a:pt x="1946" y="758"/>
                  </a:cubicBezTo>
                  <a:cubicBezTo>
                    <a:pt x="1946" y="758"/>
                    <a:pt x="1925" y="738"/>
                    <a:pt x="1925" y="718"/>
                  </a:cubicBezTo>
                  <a:lnTo>
                    <a:pt x="1925" y="697"/>
                  </a:lnTo>
                  <a:cubicBezTo>
                    <a:pt x="1946" y="676"/>
                    <a:pt x="1946" y="656"/>
                    <a:pt x="1967" y="656"/>
                  </a:cubicBezTo>
                  <a:cubicBezTo>
                    <a:pt x="1967" y="656"/>
                    <a:pt x="2007" y="656"/>
                    <a:pt x="2028" y="656"/>
                  </a:cubicBezTo>
                  <a:lnTo>
                    <a:pt x="2049" y="656"/>
                  </a:lnTo>
                  <a:cubicBezTo>
                    <a:pt x="2069" y="656"/>
                    <a:pt x="2069" y="636"/>
                    <a:pt x="2069" y="615"/>
                  </a:cubicBezTo>
                  <a:lnTo>
                    <a:pt x="2069" y="595"/>
                  </a:lnTo>
                  <a:cubicBezTo>
                    <a:pt x="2049" y="595"/>
                    <a:pt x="2049" y="595"/>
                    <a:pt x="2049" y="574"/>
                  </a:cubicBezTo>
                  <a:cubicBezTo>
                    <a:pt x="2028" y="574"/>
                    <a:pt x="2007" y="595"/>
                    <a:pt x="2007" y="595"/>
                  </a:cubicBezTo>
                  <a:cubicBezTo>
                    <a:pt x="1987" y="595"/>
                    <a:pt x="1967" y="595"/>
                    <a:pt x="1967" y="574"/>
                  </a:cubicBezTo>
                  <a:lnTo>
                    <a:pt x="1946" y="554"/>
                  </a:lnTo>
                  <a:cubicBezTo>
                    <a:pt x="1967" y="554"/>
                    <a:pt x="1987" y="533"/>
                    <a:pt x="1987" y="533"/>
                  </a:cubicBezTo>
                  <a:lnTo>
                    <a:pt x="1987" y="533"/>
                  </a:lnTo>
                  <a:cubicBezTo>
                    <a:pt x="2007" y="533"/>
                    <a:pt x="1987" y="513"/>
                    <a:pt x="1987" y="513"/>
                  </a:cubicBezTo>
                  <a:lnTo>
                    <a:pt x="1967" y="513"/>
                  </a:lnTo>
                  <a:cubicBezTo>
                    <a:pt x="1946" y="513"/>
                    <a:pt x="1946" y="513"/>
                    <a:pt x="1925" y="513"/>
                  </a:cubicBezTo>
                  <a:lnTo>
                    <a:pt x="1905" y="513"/>
                  </a:lnTo>
                  <a:cubicBezTo>
                    <a:pt x="1885" y="513"/>
                    <a:pt x="1905" y="492"/>
                    <a:pt x="1905" y="472"/>
                  </a:cubicBezTo>
                  <a:lnTo>
                    <a:pt x="1925" y="472"/>
                  </a:lnTo>
                  <a:cubicBezTo>
                    <a:pt x="1925" y="451"/>
                    <a:pt x="1946" y="431"/>
                    <a:pt x="1946" y="431"/>
                  </a:cubicBezTo>
                  <a:cubicBezTo>
                    <a:pt x="1946" y="410"/>
                    <a:pt x="1946" y="390"/>
                    <a:pt x="1946" y="390"/>
                  </a:cubicBezTo>
                  <a:cubicBezTo>
                    <a:pt x="1946" y="390"/>
                    <a:pt x="1987" y="390"/>
                    <a:pt x="1987" y="369"/>
                  </a:cubicBezTo>
                  <a:cubicBezTo>
                    <a:pt x="2007" y="369"/>
                    <a:pt x="2028" y="369"/>
                    <a:pt x="2049" y="390"/>
                  </a:cubicBezTo>
                  <a:cubicBezTo>
                    <a:pt x="2049" y="390"/>
                    <a:pt x="2089" y="390"/>
                    <a:pt x="2089" y="410"/>
                  </a:cubicBezTo>
                  <a:lnTo>
                    <a:pt x="2110" y="431"/>
                  </a:lnTo>
                  <a:lnTo>
                    <a:pt x="2131" y="451"/>
                  </a:lnTo>
                  <a:cubicBezTo>
                    <a:pt x="2151" y="431"/>
                    <a:pt x="2151" y="410"/>
                    <a:pt x="2151" y="410"/>
                  </a:cubicBezTo>
                  <a:cubicBezTo>
                    <a:pt x="2171" y="410"/>
                    <a:pt x="2171" y="390"/>
                    <a:pt x="2171" y="369"/>
                  </a:cubicBezTo>
                  <a:cubicBezTo>
                    <a:pt x="2192" y="369"/>
                    <a:pt x="2213" y="369"/>
                    <a:pt x="2233" y="369"/>
                  </a:cubicBezTo>
                  <a:cubicBezTo>
                    <a:pt x="2233" y="349"/>
                    <a:pt x="2274" y="349"/>
                    <a:pt x="2274" y="349"/>
                  </a:cubicBezTo>
                  <a:cubicBezTo>
                    <a:pt x="2295" y="349"/>
                    <a:pt x="2315" y="328"/>
                    <a:pt x="2335" y="328"/>
                  </a:cubicBezTo>
                  <a:cubicBezTo>
                    <a:pt x="2356" y="328"/>
                    <a:pt x="2377" y="328"/>
                    <a:pt x="2377" y="328"/>
                  </a:cubicBezTo>
                  <a:cubicBezTo>
                    <a:pt x="2397" y="308"/>
                    <a:pt x="2417" y="308"/>
                    <a:pt x="2417" y="308"/>
                  </a:cubicBezTo>
                  <a:cubicBezTo>
                    <a:pt x="2438" y="308"/>
                    <a:pt x="2459" y="328"/>
                    <a:pt x="2459" y="308"/>
                  </a:cubicBezTo>
                  <a:cubicBezTo>
                    <a:pt x="2479" y="308"/>
                    <a:pt x="2479" y="287"/>
                    <a:pt x="2479" y="287"/>
                  </a:cubicBezTo>
                  <a:cubicBezTo>
                    <a:pt x="2479" y="267"/>
                    <a:pt x="2499" y="246"/>
                    <a:pt x="2499" y="246"/>
                  </a:cubicBezTo>
                  <a:cubicBezTo>
                    <a:pt x="2499" y="246"/>
                    <a:pt x="2520" y="226"/>
                    <a:pt x="2541" y="226"/>
                  </a:cubicBezTo>
                  <a:lnTo>
                    <a:pt x="2581" y="246"/>
                  </a:lnTo>
                  <a:cubicBezTo>
                    <a:pt x="2601" y="246"/>
                    <a:pt x="2643" y="226"/>
                    <a:pt x="2643" y="226"/>
                  </a:cubicBezTo>
                  <a:cubicBezTo>
                    <a:pt x="2663" y="226"/>
                    <a:pt x="2725" y="205"/>
                    <a:pt x="2745" y="185"/>
                  </a:cubicBezTo>
                  <a:cubicBezTo>
                    <a:pt x="2765" y="185"/>
                    <a:pt x="2786" y="185"/>
                    <a:pt x="2807" y="164"/>
                  </a:cubicBezTo>
                  <a:cubicBezTo>
                    <a:pt x="2827" y="164"/>
                    <a:pt x="2847" y="164"/>
                    <a:pt x="2868" y="144"/>
                  </a:cubicBezTo>
                  <a:lnTo>
                    <a:pt x="2868" y="123"/>
                  </a:lnTo>
                  <a:cubicBezTo>
                    <a:pt x="2868" y="123"/>
                    <a:pt x="2868" y="103"/>
                    <a:pt x="2889" y="82"/>
                  </a:cubicBezTo>
                  <a:cubicBezTo>
                    <a:pt x="2889" y="82"/>
                    <a:pt x="2929" y="82"/>
                    <a:pt x="2929" y="62"/>
                  </a:cubicBezTo>
                  <a:cubicBezTo>
                    <a:pt x="2950" y="62"/>
                    <a:pt x="2950" y="62"/>
                    <a:pt x="2950" y="41"/>
                  </a:cubicBezTo>
                  <a:cubicBezTo>
                    <a:pt x="2950" y="41"/>
                    <a:pt x="2950" y="41"/>
                    <a:pt x="2950" y="21"/>
                  </a:cubicBezTo>
                  <a:lnTo>
                    <a:pt x="2950" y="21"/>
                  </a:lnTo>
                  <a:cubicBezTo>
                    <a:pt x="2950" y="0"/>
                    <a:pt x="2971" y="21"/>
                    <a:pt x="2971" y="21"/>
                  </a:cubicBezTo>
                  <a:cubicBezTo>
                    <a:pt x="2971" y="21"/>
                    <a:pt x="2991" y="21"/>
                    <a:pt x="2991" y="41"/>
                  </a:cubicBezTo>
                  <a:lnTo>
                    <a:pt x="3011" y="41"/>
                  </a:lnTo>
                  <a:cubicBezTo>
                    <a:pt x="3032" y="41"/>
                    <a:pt x="3032" y="21"/>
                    <a:pt x="3053" y="21"/>
                  </a:cubicBezTo>
                  <a:cubicBezTo>
                    <a:pt x="3053" y="21"/>
                    <a:pt x="3073" y="41"/>
                    <a:pt x="3073" y="62"/>
                  </a:cubicBezTo>
                  <a:cubicBezTo>
                    <a:pt x="3093" y="62"/>
                    <a:pt x="3093" y="62"/>
                    <a:pt x="3114" y="62"/>
                  </a:cubicBezTo>
                  <a:lnTo>
                    <a:pt x="3135" y="62"/>
                  </a:lnTo>
                  <a:lnTo>
                    <a:pt x="3155" y="41"/>
                  </a:lnTo>
                  <a:lnTo>
                    <a:pt x="3175" y="41"/>
                  </a:lnTo>
                  <a:cubicBezTo>
                    <a:pt x="3196" y="41"/>
                    <a:pt x="3217" y="62"/>
                    <a:pt x="3217" y="62"/>
                  </a:cubicBezTo>
                  <a:cubicBezTo>
                    <a:pt x="3217" y="82"/>
                    <a:pt x="3217" y="103"/>
                    <a:pt x="3217" y="103"/>
                  </a:cubicBezTo>
                  <a:cubicBezTo>
                    <a:pt x="3217" y="123"/>
                    <a:pt x="3217" y="144"/>
                    <a:pt x="3217" y="144"/>
                  </a:cubicBezTo>
                  <a:cubicBezTo>
                    <a:pt x="3217" y="164"/>
                    <a:pt x="3237" y="164"/>
                    <a:pt x="3257" y="185"/>
                  </a:cubicBezTo>
                  <a:lnTo>
                    <a:pt x="3278" y="185"/>
                  </a:lnTo>
                  <a:lnTo>
                    <a:pt x="3299" y="205"/>
                  </a:lnTo>
                  <a:lnTo>
                    <a:pt x="3278" y="226"/>
                  </a:lnTo>
                  <a:cubicBezTo>
                    <a:pt x="3278" y="246"/>
                    <a:pt x="3278" y="267"/>
                    <a:pt x="3278" y="267"/>
                  </a:cubicBezTo>
                  <a:cubicBezTo>
                    <a:pt x="3278" y="287"/>
                    <a:pt x="3278" y="287"/>
                    <a:pt x="3299" y="308"/>
                  </a:cubicBezTo>
                  <a:cubicBezTo>
                    <a:pt x="3299" y="308"/>
                    <a:pt x="3319" y="308"/>
                    <a:pt x="3339" y="308"/>
                  </a:cubicBezTo>
                  <a:cubicBezTo>
                    <a:pt x="3339" y="287"/>
                    <a:pt x="3360" y="287"/>
                    <a:pt x="3360" y="287"/>
                  </a:cubicBezTo>
                  <a:cubicBezTo>
                    <a:pt x="3380" y="287"/>
                    <a:pt x="3421" y="267"/>
                    <a:pt x="3421" y="287"/>
                  </a:cubicBezTo>
                  <a:cubicBezTo>
                    <a:pt x="3442" y="287"/>
                    <a:pt x="3442" y="287"/>
                    <a:pt x="3462" y="308"/>
                  </a:cubicBezTo>
                  <a:cubicBezTo>
                    <a:pt x="3462" y="308"/>
                    <a:pt x="3483" y="308"/>
                    <a:pt x="3483" y="328"/>
                  </a:cubicBezTo>
                  <a:lnTo>
                    <a:pt x="3503" y="328"/>
                  </a:lnTo>
                  <a:cubicBezTo>
                    <a:pt x="3503" y="308"/>
                    <a:pt x="3524" y="308"/>
                    <a:pt x="3524" y="308"/>
                  </a:cubicBezTo>
                  <a:cubicBezTo>
                    <a:pt x="3524" y="308"/>
                    <a:pt x="3544" y="328"/>
                    <a:pt x="3565" y="328"/>
                  </a:cubicBezTo>
                  <a:lnTo>
                    <a:pt x="3585" y="328"/>
                  </a:lnTo>
                  <a:cubicBezTo>
                    <a:pt x="3606" y="328"/>
                    <a:pt x="3606" y="308"/>
                    <a:pt x="3626" y="308"/>
                  </a:cubicBezTo>
                  <a:lnTo>
                    <a:pt x="3647" y="308"/>
                  </a:lnTo>
                  <a:cubicBezTo>
                    <a:pt x="3647" y="328"/>
                    <a:pt x="3647" y="349"/>
                    <a:pt x="3647" y="349"/>
                  </a:cubicBezTo>
                  <a:lnTo>
                    <a:pt x="3626" y="369"/>
                  </a:lnTo>
                  <a:cubicBezTo>
                    <a:pt x="3606" y="369"/>
                    <a:pt x="3606" y="390"/>
                    <a:pt x="3606" y="390"/>
                  </a:cubicBezTo>
                  <a:cubicBezTo>
                    <a:pt x="3606" y="410"/>
                    <a:pt x="3606" y="410"/>
                    <a:pt x="3606" y="431"/>
                  </a:cubicBezTo>
                  <a:lnTo>
                    <a:pt x="3626" y="431"/>
                  </a:lnTo>
                  <a:cubicBezTo>
                    <a:pt x="3647" y="431"/>
                    <a:pt x="3647" y="410"/>
                    <a:pt x="3667" y="410"/>
                  </a:cubicBezTo>
                  <a:cubicBezTo>
                    <a:pt x="3667" y="410"/>
                    <a:pt x="3688" y="410"/>
                    <a:pt x="3708" y="410"/>
                  </a:cubicBezTo>
                  <a:lnTo>
                    <a:pt x="3729" y="431"/>
                  </a:lnTo>
                  <a:cubicBezTo>
                    <a:pt x="3749" y="431"/>
                    <a:pt x="3770" y="451"/>
                    <a:pt x="3770" y="451"/>
                  </a:cubicBezTo>
                  <a:cubicBezTo>
                    <a:pt x="3790" y="451"/>
                    <a:pt x="3790" y="431"/>
                    <a:pt x="3790" y="410"/>
                  </a:cubicBezTo>
                  <a:lnTo>
                    <a:pt x="3790" y="390"/>
                  </a:lnTo>
                  <a:cubicBezTo>
                    <a:pt x="3790" y="369"/>
                    <a:pt x="3790" y="369"/>
                    <a:pt x="3811" y="349"/>
                  </a:cubicBezTo>
                  <a:cubicBezTo>
                    <a:pt x="3811" y="349"/>
                    <a:pt x="3811" y="349"/>
                    <a:pt x="3831" y="349"/>
                  </a:cubicBezTo>
                  <a:cubicBezTo>
                    <a:pt x="3831" y="328"/>
                    <a:pt x="3852" y="328"/>
                    <a:pt x="3852" y="328"/>
                  </a:cubicBezTo>
                  <a:cubicBezTo>
                    <a:pt x="3872" y="328"/>
                    <a:pt x="3872" y="308"/>
                    <a:pt x="3893" y="308"/>
                  </a:cubicBezTo>
                  <a:lnTo>
                    <a:pt x="3893" y="287"/>
                  </a:lnTo>
                  <a:cubicBezTo>
                    <a:pt x="3893" y="287"/>
                    <a:pt x="3913" y="267"/>
                    <a:pt x="3934" y="267"/>
                  </a:cubicBezTo>
                  <a:cubicBezTo>
                    <a:pt x="3934" y="267"/>
                    <a:pt x="3954" y="246"/>
                    <a:pt x="3975" y="246"/>
                  </a:cubicBezTo>
                  <a:cubicBezTo>
                    <a:pt x="3975" y="246"/>
                    <a:pt x="3995" y="226"/>
                    <a:pt x="3995" y="205"/>
                  </a:cubicBezTo>
                  <a:cubicBezTo>
                    <a:pt x="4016" y="205"/>
                    <a:pt x="4036" y="205"/>
                    <a:pt x="4036" y="205"/>
                  </a:cubicBezTo>
                  <a:lnTo>
                    <a:pt x="4057" y="226"/>
                  </a:lnTo>
                  <a:cubicBezTo>
                    <a:pt x="4057" y="226"/>
                    <a:pt x="4057" y="246"/>
                    <a:pt x="4057" y="267"/>
                  </a:cubicBezTo>
                  <a:lnTo>
                    <a:pt x="4036" y="287"/>
                  </a:lnTo>
                  <a:cubicBezTo>
                    <a:pt x="4036" y="308"/>
                    <a:pt x="4057" y="328"/>
                    <a:pt x="4057" y="328"/>
                  </a:cubicBezTo>
                  <a:cubicBezTo>
                    <a:pt x="4057" y="349"/>
                    <a:pt x="4077" y="369"/>
                    <a:pt x="4077" y="369"/>
                  </a:cubicBezTo>
                  <a:cubicBezTo>
                    <a:pt x="4098" y="369"/>
                    <a:pt x="4118" y="369"/>
                    <a:pt x="4118" y="390"/>
                  </a:cubicBezTo>
                  <a:cubicBezTo>
                    <a:pt x="4138" y="390"/>
                    <a:pt x="4159" y="410"/>
                    <a:pt x="4180" y="431"/>
                  </a:cubicBezTo>
                  <a:cubicBezTo>
                    <a:pt x="4180" y="431"/>
                    <a:pt x="4220" y="431"/>
                    <a:pt x="4241" y="451"/>
                  </a:cubicBezTo>
                  <a:cubicBezTo>
                    <a:pt x="4262" y="472"/>
                    <a:pt x="4282" y="513"/>
                    <a:pt x="4302" y="533"/>
                  </a:cubicBezTo>
                  <a:cubicBezTo>
                    <a:pt x="4323" y="554"/>
                    <a:pt x="4364" y="615"/>
                    <a:pt x="4384" y="636"/>
                  </a:cubicBezTo>
                  <a:cubicBezTo>
                    <a:pt x="4426" y="676"/>
                    <a:pt x="4487" y="738"/>
                    <a:pt x="4508" y="779"/>
                  </a:cubicBezTo>
                  <a:cubicBezTo>
                    <a:pt x="4528" y="800"/>
                    <a:pt x="4569" y="861"/>
                    <a:pt x="4590" y="882"/>
                  </a:cubicBezTo>
                  <a:cubicBezTo>
                    <a:pt x="4590" y="902"/>
                    <a:pt x="4610" y="922"/>
                    <a:pt x="4610" y="943"/>
                  </a:cubicBezTo>
                  <a:cubicBezTo>
                    <a:pt x="4630" y="943"/>
                    <a:pt x="4651" y="984"/>
                    <a:pt x="4651" y="984"/>
                  </a:cubicBezTo>
                  <a:cubicBezTo>
                    <a:pt x="4672" y="984"/>
                    <a:pt x="4672" y="1004"/>
                    <a:pt x="4692" y="1004"/>
                  </a:cubicBezTo>
                  <a:lnTo>
                    <a:pt x="4712" y="1004"/>
                  </a:lnTo>
                  <a:cubicBezTo>
                    <a:pt x="4733" y="1004"/>
                    <a:pt x="4733" y="984"/>
                    <a:pt x="4733" y="964"/>
                  </a:cubicBezTo>
                  <a:cubicBezTo>
                    <a:pt x="4733" y="964"/>
                    <a:pt x="4733" y="922"/>
                    <a:pt x="4733" y="902"/>
                  </a:cubicBezTo>
                  <a:lnTo>
                    <a:pt x="4754" y="902"/>
                  </a:lnTo>
                  <a:cubicBezTo>
                    <a:pt x="4774" y="902"/>
                    <a:pt x="4774" y="922"/>
                    <a:pt x="4794" y="922"/>
                  </a:cubicBezTo>
                  <a:cubicBezTo>
                    <a:pt x="4794" y="922"/>
                    <a:pt x="4835" y="943"/>
                    <a:pt x="4835" y="964"/>
                  </a:cubicBezTo>
                  <a:cubicBezTo>
                    <a:pt x="4856" y="964"/>
                    <a:pt x="4856" y="1004"/>
                    <a:pt x="4876" y="1004"/>
                  </a:cubicBezTo>
                  <a:cubicBezTo>
                    <a:pt x="4876" y="1025"/>
                    <a:pt x="4917" y="1025"/>
                    <a:pt x="4938" y="1025"/>
                  </a:cubicBezTo>
                  <a:cubicBezTo>
                    <a:pt x="4958" y="1025"/>
                    <a:pt x="4999" y="1025"/>
                    <a:pt x="5020" y="1004"/>
                  </a:cubicBezTo>
                  <a:cubicBezTo>
                    <a:pt x="5040" y="1004"/>
                    <a:pt x="5060" y="1004"/>
                    <a:pt x="5081" y="984"/>
                  </a:cubicBezTo>
                  <a:cubicBezTo>
                    <a:pt x="5081" y="984"/>
                    <a:pt x="5081" y="964"/>
                    <a:pt x="5102" y="964"/>
                  </a:cubicBezTo>
                  <a:cubicBezTo>
                    <a:pt x="5102" y="943"/>
                    <a:pt x="5142" y="964"/>
                    <a:pt x="5163" y="964"/>
                  </a:cubicBezTo>
                  <a:lnTo>
                    <a:pt x="5204" y="984"/>
                  </a:lnTo>
                  <a:cubicBezTo>
                    <a:pt x="5224" y="984"/>
                    <a:pt x="5245" y="1004"/>
                    <a:pt x="5266" y="1025"/>
                  </a:cubicBezTo>
                  <a:cubicBezTo>
                    <a:pt x="5266" y="1046"/>
                    <a:pt x="5306" y="1086"/>
                    <a:pt x="5306" y="1107"/>
                  </a:cubicBezTo>
                  <a:cubicBezTo>
                    <a:pt x="5327" y="1107"/>
                    <a:pt x="5348" y="1128"/>
                    <a:pt x="5368" y="1148"/>
                  </a:cubicBezTo>
                  <a:cubicBezTo>
                    <a:pt x="5388" y="1148"/>
                    <a:pt x="5409" y="1168"/>
                    <a:pt x="5430" y="1189"/>
                  </a:cubicBezTo>
                  <a:cubicBezTo>
                    <a:pt x="5450" y="1189"/>
                    <a:pt x="5450" y="1230"/>
                    <a:pt x="5470" y="1250"/>
                  </a:cubicBezTo>
                  <a:cubicBezTo>
                    <a:pt x="5491" y="1250"/>
                    <a:pt x="5532" y="1271"/>
                    <a:pt x="5552" y="1271"/>
                  </a:cubicBezTo>
                  <a:cubicBezTo>
                    <a:pt x="5552" y="1291"/>
                    <a:pt x="5593" y="1291"/>
                    <a:pt x="5593" y="1271"/>
                  </a:cubicBezTo>
                  <a:cubicBezTo>
                    <a:pt x="5614" y="1271"/>
                    <a:pt x="5614" y="1271"/>
                    <a:pt x="5634" y="1250"/>
                  </a:cubicBezTo>
                  <a:lnTo>
                    <a:pt x="5655" y="1230"/>
                  </a:lnTo>
                  <a:cubicBezTo>
                    <a:pt x="5675" y="1230"/>
                    <a:pt x="5696" y="1250"/>
                    <a:pt x="5696" y="1250"/>
                  </a:cubicBezTo>
                  <a:cubicBezTo>
                    <a:pt x="5696" y="1271"/>
                    <a:pt x="5716" y="1271"/>
                    <a:pt x="5716" y="1291"/>
                  </a:cubicBezTo>
                  <a:cubicBezTo>
                    <a:pt x="5716" y="1291"/>
                    <a:pt x="5716" y="1312"/>
                    <a:pt x="5737" y="1312"/>
                  </a:cubicBezTo>
                  <a:cubicBezTo>
                    <a:pt x="5737" y="1332"/>
                    <a:pt x="5757" y="1332"/>
                    <a:pt x="5757" y="1332"/>
                  </a:cubicBezTo>
                  <a:cubicBezTo>
                    <a:pt x="5757" y="1352"/>
                    <a:pt x="5757" y="1352"/>
                    <a:pt x="5737" y="1373"/>
                  </a:cubicBezTo>
                  <a:lnTo>
                    <a:pt x="5737" y="1394"/>
                  </a:lnTo>
                  <a:cubicBezTo>
                    <a:pt x="5737" y="1414"/>
                    <a:pt x="5737" y="1434"/>
                    <a:pt x="5737" y="1455"/>
                  </a:cubicBezTo>
                  <a:lnTo>
                    <a:pt x="5716" y="1476"/>
                  </a:lnTo>
                  <a:cubicBezTo>
                    <a:pt x="5696" y="1496"/>
                    <a:pt x="5675" y="1496"/>
                    <a:pt x="5655" y="1516"/>
                  </a:cubicBezTo>
                  <a:cubicBezTo>
                    <a:pt x="5655" y="1516"/>
                    <a:pt x="5634" y="1516"/>
                    <a:pt x="5614" y="1516"/>
                  </a:cubicBezTo>
                  <a:lnTo>
                    <a:pt x="5614" y="1537"/>
                  </a:lnTo>
                  <a:cubicBezTo>
                    <a:pt x="5593" y="1558"/>
                    <a:pt x="5593" y="1578"/>
                    <a:pt x="5593" y="1578"/>
                  </a:cubicBezTo>
                  <a:cubicBezTo>
                    <a:pt x="5593" y="1598"/>
                    <a:pt x="5614" y="1619"/>
                    <a:pt x="5614" y="1640"/>
                  </a:cubicBezTo>
                  <a:cubicBezTo>
                    <a:pt x="5614" y="1660"/>
                    <a:pt x="5634" y="1701"/>
                    <a:pt x="5634" y="1722"/>
                  </a:cubicBezTo>
                  <a:cubicBezTo>
                    <a:pt x="5655" y="1722"/>
                    <a:pt x="5655" y="1762"/>
                    <a:pt x="5655" y="1762"/>
                  </a:cubicBezTo>
                  <a:cubicBezTo>
                    <a:pt x="5655" y="1783"/>
                    <a:pt x="5655" y="1804"/>
                    <a:pt x="5655" y="1824"/>
                  </a:cubicBezTo>
                  <a:cubicBezTo>
                    <a:pt x="5634" y="1824"/>
                    <a:pt x="5634" y="1844"/>
                    <a:pt x="5614" y="1844"/>
                  </a:cubicBezTo>
                  <a:cubicBezTo>
                    <a:pt x="5593" y="1844"/>
                    <a:pt x="5573" y="1865"/>
                    <a:pt x="5552" y="1865"/>
                  </a:cubicBezTo>
                  <a:cubicBezTo>
                    <a:pt x="5532" y="1865"/>
                    <a:pt x="5491" y="1865"/>
                    <a:pt x="5470" y="1865"/>
                  </a:cubicBezTo>
                  <a:lnTo>
                    <a:pt x="5430" y="1865"/>
                  </a:lnTo>
                  <a:cubicBezTo>
                    <a:pt x="5409" y="1844"/>
                    <a:pt x="5368" y="1844"/>
                    <a:pt x="5368" y="1824"/>
                  </a:cubicBezTo>
                  <a:cubicBezTo>
                    <a:pt x="5348" y="1824"/>
                    <a:pt x="5327" y="1824"/>
                    <a:pt x="5306" y="1824"/>
                  </a:cubicBezTo>
                  <a:cubicBezTo>
                    <a:pt x="5306" y="1824"/>
                    <a:pt x="5306" y="1844"/>
                    <a:pt x="5286" y="1844"/>
                  </a:cubicBezTo>
                  <a:lnTo>
                    <a:pt x="5286" y="1865"/>
                  </a:lnTo>
                  <a:cubicBezTo>
                    <a:pt x="5286" y="1906"/>
                    <a:pt x="5286" y="1947"/>
                    <a:pt x="5286" y="1968"/>
                  </a:cubicBezTo>
                  <a:cubicBezTo>
                    <a:pt x="5286" y="1988"/>
                    <a:pt x="5266" y="2008"/>
                    <a:pt x="5266" y="2029"/>
                  </a:cubicBezTo>
                  <a:cubicBezTo>
                    <a:pt x="5266" y="2049"/>
                    <a:pt x="5266" y="2070"/>
                    <a:pt x="5266" y="2090"/>
                  </a:cubicBezTo>
                  <a:cubicBezTo>
                    <a:pt x="5286" y="2111"/>
                    <a:pt x="5286" y="2131"/>
                    <a:pt x="5286" y="2152"/>
                  </a:cubicBezTo>
                  <a:cubicBezTo>
                    <a:pt x="5286" y="2152"/>
                    <a:pt x="5306" y="2193"/>
                    <a:pt x="5327" y="2193"/>
                  </a:cubicBezTo>
                  <a:lnTo>
                    <a:pt x="5348" y="2213"/>
                  </a:lnTo>
                  <a:cubicBezTo>
                    <a:pt x="5368" y="2234"/>
                    <a:pt x="5368" y="2234"/>
                    <a:pt x="5348" y="2254"/>
                  </a:cubicBezTo>
                  <a:cubicBezTo>
                    <a:pt x="5348" y="2254"/>
                    <a:pt x="5348" y="2275"/>
                    <a:pt x="5327" y="2275"/>
                  </a:cubicBezTo>
                  <a:cubicBezTo>
                    <a:pt x="5327" y="2295"/>
                    <a:pt x="5306" y="2275"/>
                    <a:pt x="5286" y="2275"/>
                  </a:cubicBezTo>
                  <a:lnTo>
                    <a:pt x="5245" y="2275"/>
                  </a:lnTo>
                  <a:cubicBezTo>
                    <a:pt x="5224" y="2275"/>
                    <a:pt x="5204" y="2254"/>
                    <a:pt x="5184" y="2254"/>
                  </a:cubicBezTo>
                  <a:cubicBezTo>
                    <a:pt x="5163" y="2254"/>
                    <a:pt x="5142" y="2275"/>
                    <a:pt x="5142" y="2275"/>
                  </a:cubicBezTo>
                  <a:cubicBezTo>
                    <a:pt x="5122" y="2275"/>
                    <a:pt x="5102" y="2275"/>
                    <a:pt x="5081" y="2275"/>
                  </a:cubicBezTo>
                  <a:cubicBezTo>
                    <a:pt x="5060" y="2275"/>
                    <a:pt x="5040" y="2254"/>
                    <a:pt x="5020" y="2254"/>
                  </a:cubicBezTo>
                  <a:cubicBezTo>
                    <a:pt x="5020" y="2234"/>
                    <a:pt x="4978" y="2234"/>
                    <a:pt x="4978" y="2254"/>
                  </a:cubicBezTo>
                  <a:cubicBezTo>
                    <a:pt x="4958" y="2254"/>
                    <a:pt x="4938" y="2254"/>
                    <a:pt x="4938" y="2275"/>
                  </a:cubicBezTo>
                  <a:lnTo>
                    <a:pt x="4917" y="2295"/>
                  </a:lnTo>
                  <a:cubicBezTo>
                    <a:pt x="4917" y="2316"/>
                    <a:pt x="4917" y="2316"/>
                    <a:pt x="4917" y="2336"/>
                  </a:cubicBezTo>
                  <a:cubicBezTo>
                    <a:pt x="4938" y="2336"/>
                    <a:pt x="4958" y="2316"/>
                    <a:pt x="4978" y="2336"/>
                  </a:cubicBezTo>
                  <a:cubicBezTo>
                    <a:pt x="4978" y="2336"/>
                    <a:pt x="4999" y="2357"/>
                    <a:pt x="4999" y="2377"/>
                  </a:cubicBezTo>
                  <a:cubicBezTo>
                    <a:pt x="5020" y="2377"/>
                    <a:pt x="5020" y="2398"/>
                    <a:pt x="5020" y="2418"/>
                  </a:cubicBezTo>
                  <a:cubicBezTo>
                    <a:pt x="5020" y="2439"/>
                    <a:pt x="5020" y="2459"/>
                    <a:pt x="5020" y="2480"/>
                  </a:cubicBezTo>
                  <a:cubicBezTo>
                    <a:pt x="5020" y="2500"/>
                    <a:pt x="5040" y="2541"/>
                    <a:pt x="5060" y="2562"/>
                  </a:cubicBezTo>
                  <a:lnTo>
                    <a:pt x="5081" y="2582"/>
                  </a:lnTo>
                  <a:cubicBezTo>
                    <a:pt x="5081" y="2603"/>
                    <a:pt x="5060" y="2603"/>
                    <a:pt x="5060" y="2623"/>
                  </a:cubicBezTo>
                  <a:cubicBezTo>
                    <a:pt x="5060" y="2623"/>
                    <a:pt x="5081" y="2644"/>
                    <a:pt x="5081" y="2664"/>
                  </a:cubicBezTo>
                  <a:cubicBezTo>
                    <a:pt x="5081" y="2685"/>
                    <a:pt x="5102" y="2705"/>
                    <a:pt x="5102" y="2725"/>
                  </a:cubicBezTo>
                  <a:lnTo>
                    <a:pt x="5142" y="2746"/>
                  </a:lnTo>
                  <a:cubicBezTo>
                    <a:pt x="5142" y="2767"/>
                    <a:pt x="5142" y="2787"/>
                    <a:pt x="5142" y="2787"/>
                  </a:cubicBezTo>
                  <a:cubicBezTo>
                    <a:pt x="5142" y="2807"/>
                    <a:pt x="5122" y="2787"/>
                    <a:pt x="5102" y="2807"/>
                  </a:cubicBezTo>
                  <a:cubicBezTo>
                    <a:pt x="5102" y="2807"/>
                    <a:pt x="5081" y="2807"/>
                    <a:pt x="5081" y="2828"/>
                  </a:cubicBezTo>
                  <a:lnTo>
                    <a:pt x="5081" y="2849"/>
                  </a:lnTo>
                  <a:lnTo>
                    <a:pt x="5081" y="2869"/>
                  </a:lnTo>
                  <a:lnTo>
                    <a:pt x="5081" y="2889"/>
                  </a:lnTo>
                  <a:lnTo>
                    <a:pt x="5081" y="2910"/>
                  </a:lnTo>
                  <a:lnTo>
                    <a:pt x="5081" y="2931"/>
                  </a:lnTo>
                  <a:lnTo>
                    <a:pt x="5081" y="2951"/>
                  </a:lnTo>
                  <a:lnTo>
                    <a:pt x="5040" y="2931"/>
                  </a:lnTo>
                  <a:cubicBezTo>
                    <a:pt x="5020" y="2931"/>
                    <a:pt x="4999" y="2931"/>
                    <a:pt x="4999" y="2931"/>
                  </a:cubicBezTo>
                  <a:cubicBezTo>
                    <a:pt x="4978" y="2931"/>
                    <a:pt x="4978" y="2910"/>
                    <a:pt x="4958" y="2910"/>
                  </a:cubicBezTo>
                  <a:cubicBezTo>
                    <a:pt x="4958" y="2889"/>
                    <a:pt x="4958" y="2889"/>
                    <a:pt x="4958" y="2869"/>
                  </a:cubicBezTo>
                  <a:cubicBezTo>
                    <a:pt x="4938" y="2869"/>
                    <a:pt x="4917" y="2889"/>
                    <a:pt x="4896" y="2889"/>
                  </a:cubicBezTo>
                  <a:cubicBezTo>
                    <a:pt x="4876" y="2889"/>
                    <a:pt x="4835" y="2869"/>
                    <a:pt x="4815" y="2869"/>
                  </a:cubicBezTo>
                  <a:cubicBezTo>
                    <a:pt x="4794" y="2869"/>
                    <a:pt x="4754" y="2869"/>
                    <a:pt x="4733" y="2869"/>
                  </a:cubicBezTo>
                  <a:lnTo>
                    <a:pt x="4712" y="2849"/>
                  </a:lnTo>
                  <a:cubicBezTo>
                    <a:pt x="4692" y="2828"/>
                    <a:pt x="4672" y="2828"/>
                    <a:pt x="4651" y="2828"/>
                  </a:cubicBezTo>
                  <a:cubicBezTo>
                    <a:pt x="4630" y="2828"/>
                    <a:pt x="4610" y="2828"/>
                    <a:pt x="4590" y="2828"/>
                  </a:cubicBezTo>
                  <a:cubicBezTo>
                    <a:pt x="4590" y="2828"/>
                    <a:pt x="4548" y="2828"/>
                    <a:pt x="4548" y="2849"/>
                  </a:cubicBezTo>
                  <a:cubicBezTo>
                    <a:pt x="4528" y="2849"/>
                    <a:pt x="4508" y="2849"/>
                    <a:pt x="4508" y="2849"/>
                  </a:cubicBezTo>
                  <a:cubicBezTo>
                    <a:pt x="4487" y="2869"/>
                    <a:pt x="4446" y="2849"/>
                    <a:pt x="4446" y="2849"/>
                  </a:cubicBezTo>
                  <a:cubicBezTo>
                    <a:pt x="4426" y="2869"/>
                    <a:pt x="4405" y="2889"/>
                    <a:pt x="4384" y="2889"/>
                  </a:cubicBezTo>
                  <a:cubicBezTo>
                    <a:pt x="4364" y="2889"/>
                    <a:pt x="4344" y="2869"/>
                    <a:pt x="4323" y="2869"/>
                  </a:cubicBezTo>
                  <a:cubicBezTo>
                    <a:pt x="4302" y="2869"/>
                    <a:pt x="4282" y="2849"/>
                    <a:pt x="4262" y="2849"/>
                  </a:cubicBezTo>
                  <a:cubicBezTo>
                    <a:pt x="4262" y="2849"/>
                    <a:pt x="4241" y="2828"/>
                    <a:pt x="4220" y="2828"/>
                  </a:cubicBezTo>
                  <a:lnTo>
                    <a:pt x="4220" y="2807"/>
                  </a:lnTo>
                  <a:cubicBezTo>
                    <a:pt x="4200" y="2787"/>
                    <a:pt x="4159" y="2807"/>
                    <a:pt x="4159" y="2807"/>
                  </a:cubicBezTo>
                  <a:cubicBezTo>
                    <a:pt x="4138" y="2807"/>
                    <a:pt x="4118" y="2787"/>
                    <a:pt x="4098" y="2807"/>
                  </a:cubicBezTo>
                  <a:lnTo>
                    <a:pt x="4077" y="2849"/>
                  </a:lnTo>
                  <a:cubicBezTo>
                    <a:pt x="4077" y="2869"/>
                    <a:pt x="4077" y="2889"/>
                    <a:pt x="4077" y="2889"/>
                  </a:cubicBezTo>
                  <a:cubicBezTo>
                    <a:pt x="4077" y="2910"/>
                    <a:pt x="4077" y="2931"/>
                    <a:pt x="4057" y="2951"/>
                  </a:cubicBezTo>
                  <a:cubicBezTo>
                    <a:pt x="4057" y="2951"/>
                    <a:pt x="4036" y="2971"/>
                    <a:pt x="4016" y="2971"/>
                  </a:cubicBezTo>
                  <a:cubicBezTo>
                    <a:pt x="4016" y="2971"/>
                    <a:pt x="3995" y="2951"/>
                    <a:pt x="3995" y="2931"/>
                  </a:cubicBezTo>
                  <a:cubicBezTo>
                    <a:pt x="3975" y="2931"/>
                    <a:pt x="3954" y="2910"/>
                    <a:pt x="3934" y="2910"/>
                  </a:cubicBezTo>
                  <a:cubicBezTo>
                    <a:pt x="3934" y="2910"/>
                    <a:pt x="3913" y="2910"/>
                    <a:pt x="3893" y="2910"/>
                  </a:cubicBezTo>
                  <a:cubicBezTo>
                    <a:pt x="3872" y="2910"/>
                    <a:pt x="3831" y="2889"/>
                    <a:pt x="3811" y="2910"/>
                  </a:cubicBezTo>
                  <a:cubicBezTo>
                    <a:pt x="3790" y="2910"/>
                    <a:pt x="3770" y="2931"/>
                    <a:pt x="3749" y="2931"/>
                  </a:cubicBezTo>
                  <a:cubicBezTo>
                    <a:pt x="3729" y="2951"/>
                    <a:pt x="3708" y="2971"/>
                    <a:pt x="3688" y="2992"/>
                  </a:cubicBezTo>
                  <a:cubicBezTo>
                    <a:pt x="3688" y="2992"/>
                    <a:pt x="3688" y="2992"/>
                    <a:pt x="3688" y="3013"/>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292" name="Freeform 67"/>
            <p:cNvSpPr>
              <a:spLocks noChangeArrowheads="1"/>
            </p:cNvSpPr>
            <p:nvPr/>
          </p:nvSpPr>
          <p:spPr bwMode="auto">
            <a:xfrm>
              <a:off x="5294313" y="6353175"/>
              <a:ext cx="147637" cy="169863"/>
            </a:xfrm>
            <a:custGeom>
              <a:avLst/>
              <a:gdLst>
                <a:gd name="T0" fmla="*/ 287 w 411"/>
                <a:gd name="T1" fmla="*/ 389 h 472"/>
                <a:gd name="T2" fmla="*/ 287 w 411"/>
                <a:gd name="T3" fmla="*/ 389 h 472"/>
                <a:gd name="T4" fmla="*/ 287 w 411"/>
                <a:gd name="T5" fmla="*/ 368 h 472"/>
                <a:gd name="T6" fmla="*/ 308 w 411"/>
                <a:gd name="T7" fmla="*/ 348 h 472"/>
                <a:gd name="T8" fmla="*/ 308 w 411"/>
                <a:gd name="T9" fmla="*/ 348 h 472"/>
                <a:gd name="T10" fmla="*/ 328 w 411"/>
                <a:gd name="T11" fmla="*/ 328 h 472"/>
                <a:gd name="T12" fmla="*/ 348 w 411"/>
                <a:gd name="T13" fmla="*/ 307 h 472"/>
                <a:gd name="T14" fmla="*/ 348 w 411"/>
                <a:gd name="T15" fmla="*/ 286 h 472"/>
                <a:gd name="T16" fmla="*/ 328 w 411"/>
                <a:gd name="T17" fmla="*/ 286 h 472"/>
                <a:gd name="T18" fmla="*/ 328 w 411"/>
                <a:gd name="T19" fmla="*/ 266 h 472"/>
                <a:gd name="T20" fmla="*/ 348 w 411"/>
                <a:gd name="T21" fmla="*/ 225 h 472"/>
                <a:gd name="T22" fmla="*/ 369 w 411"/>
                <a:gd name="T23" fmla="*/ 184 h 472"/>
                <a:gd name="T24" fmla="*/ 369 w 411"/>
                <a:gd name="T25" fmla="*/ 164 h 472"/>
                <a:gd name="T26" fmla="*/ 390 w 411"/>
                <a:gd name="T27" fmla="*/ 122 h 472"/>
                <a:gd name="T28" fmla="*/ 410 w 411"/>
                <a:gd name="T29" fmla="*/ 143 h 472"/>
                <a:gd name="T30" fmla="*/ 410 w 411"/>
                <a:gd name="T31" fmla="*/ 122 h 472"/>
                <a:gd name="T32" fmla="*/ 410 w 411"/>
                <a:gd name="T33" fmla="*/ 82 h 472"/>
                <a:gd name="T34" fmla="*/ 390 w 411"/>
                <a:gd name="T35" fmla="*/ 61 h 472"/>
                <a:gd name="T36" fmla="*/ 369 w 411"/>
                <a:gd name="T37" fmla="*/ 20 h 472"/>
                <a:gd name="T38" fmla="*/ 348 w 411"/>
                <a:gd name="T39" fmla="*/ 0 h 472"/>
                <a:gd name="T40" fmla="*/ 328 w 411"/>
                <a:gd name="T41" fmla="*/ 0 h 472"/>
                <a:gd name="T42" fmla="*/ 308 w 411"/>
                <a:gd name="T43" fmla="*/ 20 h 472"/>
                <a:gd name="T44" fmla="*/ 287 w 411"/>
                <a:gd name="T45" fmla="*/ 40 h 472"/>
                <a:gd name="T46" fmla="*/ 266 w 411"/>
                <a:gd name="T47" fmla="*/ 40 h 472"/>
                <a:gd name="T48" fmla="*/ 205 w 411"/>
                <a:gd name="T49" fmla="*/ 40 h 472"/>
                <a:gd name="T50" fmla="*/ 164 w 411"/>
                <a:gd name="T51" fmla="*/ 40 h 472"/>
                <a:gd name="T52" fmla="*/ 123 w 411"/>
                <a:gd name="T53" fmla="*/ 40 h 472"/>
                <a:gd name="T54" fmla="*/ 103 w 411"/>
                <a:gd name="T55" fmla="*/ 61 h 472"/>
                <a:gd name="T56" fmla="*/ 82 w 411"/>
                <a:gd name="T57" fmla="*/ 82 h 472"/>
                <a:gd name="T58" fmla="*/ 82 w 411"/>
                <a:gd name="T59" fmla="*/ 82 h 472"/>
                <a:gd name="T60" fmla="*/ 103 w 411"/>
                <a:gd name="T61" fmla="*/ 102 h 472"/>
                <a:gd name="T62" fmla="*/ 82 w 411"/>
                <a:gd name="T63" fmla="*/ 122 h 472"/>
                <a:gd name="T64" fmla="*/ 62 w 411"/>
                <a:gd name="T65" fmla="*/ 143 h 472"/>
                <a:gd name="T66" fmla="*/ 41 w 411"/>
                <a:gd name="T67" fmla="*/ 164 h 472"/>
                <a:gd name="T68" fmla="*/ 21 w 411"/>
                <a:gd name="T69" fmla="*/ 164 h 472"/>
                <a:gd name="T70" fmla="*/ 0 w 411"/>
                <a:gd name="T71" fmla="*/ 204 h 472"/>
                <a:gd name="T72" fmla="*/ 0 w 411"/>
                <a:gd name="T73" fmla="*/ 246 h 472"/>
                <a:gd name="T74" fmla="*/ 0 w 411"/>
                <a:gd name="T75" fmla="*/ 307 h 472"/>
                <a:gd name="T76" fmla="*/ 0 w 411"/>
                <a:gd name="T77" fmla="*/ 348 h 472"/>
                <a:gd name="T78" fmla="*/ 0 w 411"/>
                <a:gd name="T79" fmla="*/ 368 h 472"/>
                <a:gd name="T80" fmla="*/ 41 w 411"/>
                <a:gd name="T81" fmla="*/ 389 h 472"/>
                <a:gd name="T82" fmla="*/ 62 w 411"/>
                <a:gd name="T83" fmla="*/ 389 h 472"/>
                <a:gd name="T84" fmla="*/ 82 w 411"/>
                <a:gd name="T85" fmla="*/ 389 h 472"/>
                <a:gd name="T86" fmla="*/ 103 w 411"/>
                <a:gd name="T87" fmla="*/ 410 h 472"/>
                <a:gd name="T88" fmla="*/ 123 w 411"/>
                <a:gd name="T89" fmla="*/ 430 h 472"/>
                <a:gd name="T90" fmla="*/ 144 w 411"/>
                <a:gd name="T91" fmla="*/ 430 h 472"/>
                <a:gd name="T92" fmla="*/ 164 w 411"/>
                <a:gd name="T93" fmla="*/ 450 h 472"/>
                <a:gd name="T94" fmla="*/ 185 w 411"/>
                <a:gd name="T95" fmla="*/ 471 h 472"/>
                <a:gd name="T96" fmla="*/ 205 w 411"/>
                <a:gd name="T97" fmla="*/ 471 h 472"/>
                <a:gd name="T98" fmla="*/ 246 w 411"/>
                <a:gd name="T99" fmla="*/ 450 h 472"/>
                <a:gd name="T100" fmla="*/ 246 w 411"/>
                <a:gd name="T101" fmla="*/ 430 h 472"/>
                <a:gd name="T102" fmla="*/ 246 w 411"/>
                <a:gd name="T103" fmla="*/ 410 h 472"/>
                <a:gd name="T104" fmla="*/ 246 w 411"/>
                <a:gd name="T105" fmla="*/ 389 h 472"/>
                <a:gd name="T106" fmla="*/ 246 w 411"/>
                <a:gd name="T107" fmla="*/ 389 h 472"/>
                <a:gd name="T108" fmla="*/ 266 w 411"/>
                <a:gd name="T109" fmla="*/ 410 h 472"/>
                <a:gd name="T110" fmla="*/ 287 w 411"/>
                <a:gd name="T111" fmla="*/ 389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11" h="472">
                  <a:moveTo>
                    <a:pt x="287" y="389"/>
                  </a:moveTo>
                  <a:lnTo>
                    <a:pt x="287" y="389"/>
                  </a:lnTo>
                  <a:lnTo>
                    <a:pt x="287" y="368"/>
                  </a:lnTo>
                  <a:cubicBezTo>
                    <a:pt x="308" y="368"/>
                    <a:pt x="287" y="368"/>
                    <a:pt x="308" y="348"/>
                  </a:cubicBezTo>
                  <a:lnTo>
                    <a:pt x="308" y="348"/>
                  </a:lnTo>
                  <a:cubicBezTo>
                    <a:pt x="328" y="348"/>
                    <a:pt x="328" y="328"/>
                    <a:pt x="328" y="328"/>
                  </a:cubicBezTo>
                  <a:cubicBezTo>
                    <a:pt x="328" y="328"/>
                    <a:pt x="348" y="328"/>
                    <a:pt x="348" y="307"/>
                  </a:cubicBezTo>
                  <a:lnTo>
                    <a:pt x="348" y="286"/>
                  </a:lnTo>
                  <a:cubicBezTo>
                    <a:pt x="328" y="286"/>
                    <a:pt x="328" y="286"/>
                    <a:pt x="328" y="286"/>
                  </a:cubicBezTo>
                  <a:cubicBezTo>
                    <a:pt x="308" y="286"/>
                    <a:pt x="328" y="266"/>
                    <a:pt x="328" y="266"/>
                  </a:cubicBezTo>
                  <a:cubicBezTo>
                    <a:pt x="328" y="246"/>
                    <a:pt x="348" y="246"/>
                    <a:pt x="348" y="225"/>
                  </a:cubicBezTo>
                  <a:cubicBezTo>
                    <a:pt x="348" y="225"/>
                    <a:pt x="369" y="204"/>
                    <a:pt x="369" y="184"/>
                  </a:cubicBezTo>
                  <a:lnTo>
                    <a:pt x="369" y="164"/>
                  </a:lnTo>
                  <a:cubicBezTo>
                    <a:pt x="369" y="143"/>
                    <a:pt x="390" y="122"/>
                    <a:pt x="390" y="122"/>
                  </a:cubicBezTo>
                  <a:cubicBezTo>
                    <a:pt x="390" y="122"/>
                    <a:pt x="390" y="143"/>
                    <a:pt x="410" y="143"/>
                  </a:cubicBezTo>
                  <a:lnTo>
                    <a:pt x="410" y="122"/>
                  </a:lnTo>
                  <a:cubicBezTo>
                    <a:pt x="410" y="122"/>
                    <a:pt x="410" y="102"/>
                    <a:pt x="410" y="82"/>
                  </a:cubicBezTo>
                  <a:lnTo>
                    <a:pt x="390" y="61"/>
                  </a:lnTo>
                  <a:cubicBezTo>
                    <a:pt x="369" y="40"/>
                    <a:pt x="369" y="40"/>
                    <a:pt x="369" y="20"/>
                  </a:cubicBezTo>
                  <a:cubicBezTo>
                    <a:pt x="348" y="20"/>
                    <a:pt x="348" y="20"/>
                    <a:pt x="348" y="0"/>
                  </a:cubicBezTo>
                  <a:cubicBezTo>
                    <a:pt x="328" y="0"/>
                    <a:pt x="328" y="0"/>
                    <a:pt x="328" y="0"/>
                  </a:cubicBezTo>
                  <a:cubicBezTo>
                    <a:pt x="328" y="20"/>
                    <a:pt x="308" y="20"/>
                    <a:pt x="308" y="20"/>
                  </a:cubicBezTo>
                  <a:cubicBezTo>
                    <a:pt x="308" y="40"/>
                    <a:pt x="308" y="40"/>
                    <a:pt x="287" y="40"/>
                  </a:cubicBezTo>
                  <a:lnTo>
                    <a:pt x="266" y="40"/>
                  </a:lnTo>
                  <a:cubicBezTo>
                    <a:pt x="246" y="40"/>
                    <a:pt x="226" y="40"/>
                    <a:pt x="205" y="40"/>
                  </a:cubicBezTo>
                  <a:lnTo>
                    <a:pt x="164" y="40"/>
                  </a:lnTo>
                  <a:cubicBezTo>
                    <a:pt x="144" y="40"/>
                    <a:pt x="144" y="40"/>
                    <a:pt x="123" y="40"/>
                  </a:cubicBezTo>
                  <a:lnTo>
                    <a:pt x="103" y="61"/>
                  </a:lnTo>
                  <a:cubicBezTo>
                    <a:pt x="103" y="61"/>
                    <a:pt x="82" y="61"/>
                    <a:pt x="82" y="82"/>
                  </a:cubicBezTo>
                  <a:lnTo>
                    <a:pt x="82" y="82"/>
                  </a:lnTo>
                  <a:cubicBezTo>
                    <a:pt x="82" y="102"/>
                    <a:pt x="82" y="102"/>
                    <a:pt x="103" y="102"/>
                  </a:cubicBezTo>
                  <a:lnTo>
                    <a:pt x="82" y="122"/>
                  </a:lnTo>
                  <a:cubicBezTo>
                    <a:pt x="82" y="143"/>
                    <a:pt x="62" y="143"/>
                    <a:pt x="62" y="143"/>
                  </a:cubicBezTo>
                  <a:cubicBezTo>
                    <a:pt x="41" y="143"/>
                    <a:pt x="41" y="143"/>
                    <a:pt x="41" y="164"/>
                  </a:cubicBezTo>
                  <a:cubicBezTo>
                    <a:pt x="21" y="164"/>
                    <a:pt x="21" y="164"/>
                    <a:pt x="21" y="164"/>
                  </a:cubicBezTo>
                  <a:cubicBezTo>
                    <a:pt x="0" y="184"/>
                    <a:pt x="0" y="204"/>
                    <a:pt x="0" y="204"/>
                  </a:cubicBezTo>
                  <a:cubicBezTo>
                    <a:pt x="0" y="225"/>
                    <a:pt x="0" y="246"/>
                    <a:pt x="0" y="246"/>
                  </a:cubicBezTo>
                  <a:cubicBezTo>
                    <a:pt x="0" y="266"/>
                    <a:pt x="0" y="286"/>
                    <a:pt x="0" y="307"/>
                  </a:cubicBezTo>
                  <a:cubicBezTo>
                    <a:pt x="0" y="307"/>
                    <a:pt x="0" y="328"/>
                    <a:pt x="0" y="348"/>
                  </a:cubicBezTo>
                  <a:lnTo>
                    <a:pt x="0" y="368"/>
                  </a:lnTo>
                  <a:cubicBezTo>
                    <a:pt x="21" y="368"/>
                    <a:pt x="21" y="389"/>
                    <a:pt x="41" y="389"/>
                  </a:cubicBezTo>
                  <a:lnTo>
                    <a:pt x="62" y="389"/>
                  </a:lnTo>
                  <a:lnTo>
                    <a:pt x="82" y="389"/>
                  </a:lnTo>
                  <a:cubicBezTo>
                    <a:pt x="82" y="410"/>
                    <a:pt x="103" y="410"/>
                    <a:pt x="103" y="410"/>
                  </a:cubicBezTo>
                  <a:cubicBezTo>
                    <a:pt x="103" y="430"/>
                    <a:pt x="123" y="410"/>
                    <a:pt x="123" y="430"/>
                  </a:cubicBezTo>
                  <a:cubicBezTo>
                    <a:pt x="144" y="430"/>
                    <a:pt x="144" y="430"/>
                    <a:pt x="144" y="430"/>
                  </a:cubicBezTo>
                  <a:cubicBezTo>
                    <a:pt x="144" y="430"/>
                    <a:pt x="144" y="450"/>
                    <a:pt x="164" y="450"/>
                  </a:cubicBezTo>
                  <a:cubicBezTo>
                    <a:pt x="164" y="450"/>
                    <a:pt x="164" y="450"/>
                    <a:pt x="185" y="471"/>
                  </a:cubicBezTo>
                  <a:lnTo>
                    <a:pt x="205" y="471"/>
                  </a:lnTo>
                  <a:cubicBezTo>
                    <a:pt x="226" y="450"/>
                    <a:pt x="226" y="450"/>
                    <a:pt x="246" y="450"/>
                  </a:cubicBezTo>
                  <a:lnTo>
                    <a:pt x="246" y="430"/>
                  </a:lnTo>
                  <a:lnTo>
                    <a:pt x="246" y="410"/>
                  </a:lnTo>
                  <a:cubicBezTo>
                    <a:pt x="246" y="410"/>
                    <a:pt x="226" y="410"/>
                    <a:pt x="246" y="389"/>
                  </a:cubicBezTo>
                  <a:lnTo>
                    <a:pt x="246" y="389"/>
                  </a:lnTo>
                  <a:cubicBezTo>
                    <a:pt x="266" y="389"/>
                    <a:pt x="266" y="410"/>
                    <a:pt x="266" y="410"/>
                  </a:cubicBezTo>
                  <a:cubicBezTo>
                    <a:pt x="287" y="410"/>
                    <a:pt x="287" y="389"/>
                    <a:pt x="287" y="389"/>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293" name="Freeform 68"/>
            <p:cNvSpPr>
              <a:spLocks noChangeArrowheads="1"/>
            </p:cNvSpPr>
            <p:nvPr/>
          </p:nvSpPr>
          <p:spPr bwMode="auto">
            <a:xfrm>
              <a:off x="2994025" y="3549650"/>
              <a:ext cx="3090863" cy="2795588"/>
            </a:xfrm>
            <a:custGeom>
              <a:avLst/>
              <a:gdLst>
                <a:gd name="T0" fmla="*/ 287 w 8586"/>
                <a:gd name="T1" fmla="*/ 3545 h 7766"/>
                <a:gd name="T2" fmla="*/ 656 w 8586"/>
                <a:gd name="T3" fmla="*/ 3238 h 7766"/>
                <a:gd name="T4" fmla="*/ 902 w 8586"/>
                <a:gd name="T5" fmla="*/ 2889 h 7766"/>
                <a:gd name="T6" fmla="*/ 1127 w 8586"/>
                <a:gd name="T7" fmla="*/ 2357 h 7766"/>
                <a:gd name="T8" fmla="*/ 1414 w 8586"/>
                <a:gd name="T9" fmla="*/ 1598 h 7766"/>
                <a:gd name="T10" fmla="*/ 2111 w 8586"/>
                <a:gd name="T11" fmla="*/ 1701 h 7766"/>
                <a:gd name="T12" fmla="*/ 2888 w 8586"/>
                <a:gd name="T13" fmla="*/ 2377 h 7766"/>
                <a:gd name="T14" fmla="*/ 4056 w 8586"/>
                <a:gd name="T15" fmla="*/ 2828 h 7766"/>
                <a:gd name="T16" fmla="*/ 5306 w 8586"/>
                <a:gd name="T17" fmla="*/ 2767 h 7766"/>
                <a:gd name="T18" fmla="*/ 5613 w 8586"/>
                <a:gd name="T19" fmla="*/ 2193 h 7766"/>
                <a:gd name="T20" fmla="*/ 6064 w 8586"/>
                <a:gd name="T21" fmla="*/ 1762 h 7766"/>
                <a:gd name="T22" fmla="*/ 6269 w 8586"/>
                <a:gd name="T23" fmla="*/ 1455 h 7766"/>
                <a:gd name="T24" fmla="*/ 5777 w 8586"/>
                <a:gd name="T25" fmla="*/ 1496 h 7766"/>
                <a:gd name="T26" fmla="*/ 5859 w 8586"/>
                <a:gd name="T27" fmla="*/ 1025 h 7766"/>
                <a:gd name="T28" fmla="*/ 5859 w 8586"/>
                <a:gd name="T29" fmla="*/ 205 h 7766"/>
                <a:gd name="T30" fmla="*/ 6638 w 8586"/>
                <a:gd name="T31" fmla="*/ 103 h 7766"/>
                <a:gd name="T32" fmla="*/ 7130 w 8586"/>
                <a:gd name="T33" fmla="*/ 636 h 7766"/>
                <a:gd name="T34" fmla="*/ 7908 w 8586"/>
                <a:gd name="T35" fmla="*/ 1148 h 7766"/>
                <a:gd name="T36" fmla="*/ 8482 w 8586"/>
                <a:gd name="T37" fmla="*/ 1332 h 7766"/>
                <a:gd name="T38" fmla="*/ 8339 w 8586"/>
                <a:gd name="T39" fmla="*/ 1968 h 7766"/>
                <a:gd name="T40" fmla="*/ 8339 w 8586"/>
                <a:gd name="T41" fmla="*/ 2480 h 7766"/>
                <a:gd name="T42" fmla="*/ 7950 w 8586"/>
                <a:gd name="T43" fmla="*/ 2787 h 7766"/>
                <a:gd name="T44" fmla="*/ 7622 w 8586"/>
                <a:gd name="T45" fmla="*/ 3217 h 7766"/>
                <a:gd name="T46" fmla="*/ 7396 w 8586"/>
                <a:gd name="T47" fmla="*/ 3402 h 7766"/>
                <a:gd name="T48" fmla="*/ 7171 w 8586"/>
                <a:gd name="T49" fmla="*/ 3033 h 7766"/>
                <a:gd name="T50" fmla="*/ 6802 w 8586"/>
                <a:gd name="T51" fmla="*/ 3463 h 7766"/>
                <a:gd name="T52" fmla="*/ 7232 w 8586"/>
                <a:gd name="T53" fmla="*/ 3873 h 7766"/>
                <a:gd name="T54" fmla="*/ 7622 w 8586"/>
                <a:gd name="T55" fmla="*/ 3750 h 7766"/>
                <a:gd name="T56" fmla="*/ 7519 w 8586"/>
                <a:gd name="T57" fmla="*/ 3975 h 7766"/>
                <a:gd name="T58" fmla="*/ 7376 w 8586"/>
                <a:gd name="T59" fmla="*/ 4364 h 7766"/>
                <a:gd name="T60" fmla="*/ 7765 w 8586"/>
                <a:gd name="T61" fmla="*/ 4855 h 7766"/>
                <a:gd name="T62" fmla="*/ 7929 w 8586"/>
                <a:gd name="T63" fmla="*/ 5081 h 7766"/>
                <a:gd name="T64" fmla="*/ 7601 w 8586"/>
                <a:gd name="T65" fmla="*/ 5040 h 7766"/>
                <a:gd name="T66" fmla="*/ 8032 w 8586"/>
                <a:gd name="T67" fmla="*/ 5286 h 7766"/>
                <a:gd name="T68" fmla="*/ 7888 w 8586"/>
                <a:gd name="T69" fmla="*/ 5450 h 7766"/>
                <a:gd name="T70" fmla="*/ 8093 w 8586"/>
                <a:gd name="T71" fmla="*/ 5655 h 7766"/>
                <a:gd name="T72" fmla="*/ 8052 w 8586"/>
                <a:gd name="T73" fmla="*/ 5941 h 7766"/>
                <a:gd name="T74" fmla="*/ 7970 w 8586"/>
                <a:gd name="T75" fmla="*/ 6269 h 7766"/>
                <a:gd name="T76" fmla="*/ 7970 w 8586"/>
                <a:gd name="T77" fmla="*/ 6454 h 7766"/>
                <a:gd name="T78" fmla="*/ 7868 w 8586"/>
                <a:gd name="T79" fmla="*/ 6679 h 7766"/>
                <a:gd name="T80" fmla="*/ 7765 w 8586"/>
                <a:gd name="T81" fmla="*/ 6843 h 7766"/>
                <a:gd name="T82" fmla="*/ 7519 w 8586"/>
                <a:gd name="T83" fmla="*/ 7171 h 7766"/>
                <a:gd name="T84" fmla="*/ 7274 w 8586"/>
                <a:gd name="T85" fmla="*/ 7192 h 7766"/>
                <a:gd name="T86" fmla="*/ 7068 w 8586"/>
                <a:gd name="T87" fmla="*/ 7335 h 7766"/>
                <a:gd name="T88" fmla="*/ 6884 w 8586"/>
                <a:gd name="T89" fmla="*/ 7458 h 7766"/>
                <a:gd name="T90" fmla="*/ 6618 w 8586"/>
                <a:gd name="T91" fmla="*/ 7622 h 7766"/>
                <a:gd name="T92" fmla="*/ 6515 w 8586"/>
                <a:gd name="T93" fmla="*/ 7622 h 7766"/>
                <a:gd name="T94" fmla="*/ 6290 w 8586"/>
                <a:gd name="T95" fmla="*/ 7438 h 7766"/>
                <a:gd name="T96" fmla="*/ 5819 w 8586"/>
                <a:gd name="T97" fmla="*/ 7192 h 7766"/>
                <a:gd name="T98" fmla="*/ 5265 w 8586"/>
                <a:gd name="T99" fmla="*/ 7294 h 7766"/>
                <a:gd name="T100" fmla="*/ 5142 w 8586"/>
                <a:gd name="T101" fmla="*/ 7622 h 7766"/>
                <a:gd name="T102" fmla="*/ 4712 w 8586"/>
                <a:gd name="T103" fmla="*/ 7274 h 7766"/>
                <a:gd name="T104" fmla="*/ 4364 w 8586"/>
                <a:gd name="T105" fmla="*/ 7007 h 7766"/>
                <a:gd name="T106" fmla="*/ 4364 w 8586"/>
                <a:gd name="T107" fmla="*/ 6249 h 7766"/>
                <a:gd name="T108" fmla="*/ 3954 w 8586"/>
                <a:gd name="T109" fmla="*/ 5880 h 7766"/>
                <a:gd name="T110" fmla="*/ 3257 w 8586"/>
                <a:gd name="T111" fmla="*/ 6126 h 7766"/>
                <a:gd name="T112" fmla="*/ 2766 w 8586"/>
                <a:gd name="T113" fmla="*/ 6167 h 7766"/>
                <a:gd name="T114" fmla="*/ 1988 w 8586"/>
                <a:gd name="T115" fmla="*/ 5941 h 7766"/>
                <a:gd name="T116" fmla="*/ 1434 w 8586"/>
                <a:gd name="T117" fmla="*/ 5737 h 7766"/>
                <a:gd name="T118" fmla="*/ 963 w 8586"/>
                <a:gd name="T119" fmla="*/ 5286 h 7766"/>
                <a:gd name="T120" fmla="*/ 1066 w 8586"/>
                <a:gd name="T121" fmla="*/ 4876 h 7766"/>
                <a:gd name="T122" fmla="*/ 410 w 8586"/>
                <a:gd name="T123" fmla="*/ 4466 h 7766"/>
                <a:gd name="T124" fmla="*/ 184 w 8586"/>
                <a:gd name="T125" fmla="*/ 3914 h 77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586" h="7766">
                  <a:moveTo>
                    <a:pt x="0" y="3709"/>
                  </a:moveTo>
                  <a:lnTo>
                    <a:pt x="0" y="3709"/>
                  </a:lnTo>
                  <a:lnTo>
                    <a:pt x="0" y="3709"/>
                  </a:lnTo>
                  <a:lnTo>
                    <a:pt x="20" y="3689"/>
                  </a:lnTo>
                  <a:lnTo>
                    <a:pt x="20" y="3668"/>
                  </a:lnTo>
                  <a:cubicBezTo>
                    <a:pt x="20" y="3647"/>
                    <a:pt x="0" y="3647"/>
                    <a:pt x="0" y="3647"/>
                  </a:cubicBezTo>
                  <a:cubicBezTo>
                    <a:pt x="0" y="3627"/>
                    <a:pt x="0" y="3627"/>
                    <a:pt x="0" y="3607"/>
                  </a:cubicBezTo>
                  <a:cubicBezTo>
                    <a:pt x="0" y="3607"/>
                    <a:pt x="20" y="3607"/>
                    <a:pt x="20" y="3586"/>
                  </a:cubicBezTo>
                  <a:lnTo>
                    <a:pt x="41" y="3586"/>
                  </a:lnTo>
                  <a:cubicBezTo>
                    <a:pt x="62" y="3565"/>
                    <a:pt x="62" y="3565"/>
                    <a:pt x="62" y="3565"/>
                  </a:cubicBezTo>
                  <a:cubicBezTo>
                    <a:pt x="82" y="3545"/>
                    <a:pt x="82" y="3565"/>
                    <a:pt x="102" y="3565"/>
                  </a:cubicBezTo>
                  <a:cubicBezTo>
                    <a:pt x="102" y="3545"/>
                    <a:pt x="144" y="3545"/>
                    <a:pt x="144" y="3545"/>
                  </a:cubicBezTo>
                  <a:cubicBezTo>
                    <a:pt x="164" y="3525"/>
                    <a:pt x="164" y="3525"/>
                    <a:pt x="164" y="3504"/>
                  </a:cubicBezTo>
                  <a:lnTo>
                    <a:pt x="164" y="3483"/>
                  </a:lnTo>
                  <a:lnTo>
                    <a:pt x="164" y="3483"/>
                  </a:lnTo>
                  <a:cubicBezTo>
                    <a:pt x="184" y="3483"/>
                    <a:pt x="184" y="3483"/>
                    <a:pt x="184" y="3483"/>
                  </a:cubicBezTo>
                  <a:cubicBezTo>
                    <a:pt x="205" y="3483"/>
                    <a:pt x="226" y="3483"/>
                    <a:pt x="226" y="3483"/>
                  </a:cubicBezTo>
                  <a:cubicBezTo>
                    <a:pt x="246" y="3483"/>
                    <a:pt x="246" y="3463"/>
                    <a:pt x="246" y="3463"/>
                  </a:cubicBezTo>
                  <a:lnTo>
                    <a:pt x="266" y="3463"/>
                  </a:lnTo>
                  <a:cubicBezTo>
                    <a:pt x="287" y="3483"/>
                    <a:pt x="287" y="3483"/>
                    <a:pt x="287" y="3483"/>
                  </a:cubicBezTo>
                  <a:cubicBezTo>
                    <a:pt x="287" y="3504"/>
                    <a:pt x="287" y="3504"/>
                    <a:pt x="287" y="3525"/>
                  </a:cubicBezTo>
                  <a:cubicBezTo>
                    <a:pt x="287" y="3525"/>
                    <a:pt x="287" y="3525"/>
                    <a:pt x="287" y="3545"/>
                  </a:cubicBezTo>
                  <a:cubicBezTo>
                    <a:pt x="287" y="3545"/>
                    <a:pt x="308" y="3545"/>
                    <a:pt x="328" y="3545"/>
                  </a:cubicBezTo>
                  <a:lnTo>
                    <a:pt x="328" y="3525"/>
                  </a:lnTo>
                  <a:lnTo>
                    <a:pt x="348" y="3504"/>
                  </a:lnTo>
                  <a:cubicBezTo>
                    <a:pt x="369" y="3504"/>
                    <a:pt x="369" y="3504"/>
                    <a:pt x="390" y="3504"/>
                  </a:cubicBezTo>
                  <a:cubicBezTo>
                    <a:pt x="390" y="3504"/>
                    <a:pt x="410" y="3504"/>
                    <a:pt x="410" y="3483"/>
                  </a:cubicBezTo>
                  <a:cubicBezTo>
                    <a:pt x="410" y="3483"/>
                    <a:pt x="410" y="3463"/>
                    <a:pt x="410" y="3443"/>
                  </a:cubicBezTo>
                  <a:lnTo>
                    <a:pt x="410" y="3423"/>
                  </a:lnTo>
                  <a:cubicBezTo>
                    <a:pt x="410" y="3402"/>
                    <a:pt x="410" y="3402"/>
                    <a:pt x="410" y="3402"/>
                  </a:cubicBezTo>
                  <a:cubicBezTo>
                    <a:pt x="410" y="3381"/>
                    <a:pt x="410" y="3381"/>
                    <a:pt x="410" y="3361"/>
                  </a:cubicBezTo>
                  <a:lnTo>
                    <a:pt x="410" y="3361"/>
                  </a:lnTo>
                  <a:cubicBezTo>
                    <a:pt x="430" y="3341"/>
                    <a:pt x="451" y="3361"/>
                    <a:pt x="451" y="3361"/>
                  </a:cubicBezTo>
                  <a:lnTo>
                    <a:pt x="472" y="3341"/>
                  </a:lnTo>
                  <a:cubicBezTo>
                    <a:pt x="472" y="3341"/>
                    <a:pt x="492" y="3341"/>
                    <a:pt x="512" y="3341"/>
                  </a:cubicBezTo>
                  <a:lnTo>
                    <a:pt x="533" y="3341"/>
                  </a:lnTo>
                  <a:cubicBezTo>
                    <a:pt x="554" y="3341"/>
                    <a:pt x="554" y="3341"/>
                    <a:pt x="574" y="3341"/>
                  </a:cubicBezTo>
                  <a:lnTo>
                    <a:pt x="594" y="3341"/>
                  </a:lnTo>
                  <a:lnTo>
                    <a:pt x="615" y="3361"/>
                  </a:lnTo>
                  <a:lnTo>
                    <a:pt x="635" y="3361"/>
                  </a:lnTo>
                  <a:cubicBezTo>
                    <a:pt x="656" y="3361"/>
                    <a:pt x="656" y="3341"/>
                    <a:pt x="656" y="3341"/>
                  </a:cubicBezTo>
                  <a:cubicBezTo>
                    <a:pt x="656" y="3320"/>
                    <a:pt x="656" y="3320"/>
                    <a:pt x="656" y="3299"/>
                  </a:cubicBezTo>
                  <a:cubicBezTo>
                    <a:pt x="656" y="3299"/>
                    <a:pt x="656" y="3279"/>
                    <a:pt x="656" y="3259"/>
                  </a:cubicBezTo>
                  <a:cubicBezTo>
                    <a:pt x="656" y="3259"/>
                    <a:pt x="635" y="3259"/>
                    <a:pt x="656" y="3238"/>
                  </a:cubicBezTo>
                  <a:lnTo>
                    <a:pt x="676" y="3217"/>
                  </a:lnTo>
                  <a:cubicBezTo>
                    <a:pt x="696" y="3217"/>
                    <a:pt x="696" y="3217"/>
                    <a:pt x="717" y="3197"/>
                  </a:cubicBezTo>
                  <a:cubicBezTo>
                    <a:pt x="717" y="3197"/>
                    <a:pt x="738" y="3197"/>
                    <a:pt x="758" y="3197"/>
                  </a:cubicBezTo>
                  <a:cubicBezTo>
                    <a:pt x="778" y="3197"/>
                    <a:pt x="778" y="3197"/>
                    <a:pt x="799" y="3197"/>
                  </a:cubicBezTo>
                  <a:cubicBezTo>
                    <a:pt x="799" y="3197"/>
                    <a:pt x="820" y="3177"/>
                    <a:pt x="840" y="3177"/>
                  </a:cubicBezTo>
                  <a:lnTo>
                    <a:pt x="860" y="3156"/>
                  </a:lnTo>
                  <a:cubicBezTo>
                    <a:pt x="860" y="3135"/>
                    <a:pt x="860" y="3135"/>
                    <a:pt x="860" y="3135"/>
                  </a:cubicBezTo>
                  <a:cubicBezTo>
                    <a:pt x="860" y="3115"/>
                    <a:pt x="881" y="3115"/>
                    <a:pt x="881" y="3115"/>
                  </a:cubicBezTo>
                  <a:lnTo>
                    <a:pt x="902" y="3115"/>
                  </a:lnTo>
                  <a:cubicBezTo>
                    <a:pt x="902" y="3115"/>
                    <a:pt x="902" y="3115"/>
                    <a:pt x="902" y="3095"/>
                  </a:cubicBezTo>
                  <a:cubicBezTo>
                    <a:pt x="902" y="3095"/>
                    <a:pt x="902" y="3095"/>
                    <a:pt x="902" y="3074"/>
                  </a:cubicBezTo>
                  <a:lnTo>
                    <a:pt x="881" y="3074"/>
                  </a:lnTo>
                  <a:lnTo>
                    <a:pt x="881" y="3053"/>
                  </a:lnTo>
                  <a:lnTo>
                    <a:pt x="881" y="3033"/>
                  </a:lnTo>
                  <a:lnTo>
                    <a:pt x="881" y="3033"/>
                  </a:lnTo>
                  <a:lnTo>
                    <a:pt x="881" y="3013"/>
                  </a:lnTo>
                  <a:lnTo>
                    <a:pt x="881" y="2992"/>
                  </a:lnTo>
                  <a:lnTo>
                    <a:pt x="881" y="2971"/>
                  </a:lnTo>
                  <a:lnTo>
                    <a:pt x="881" y="2951"/>
                  </a:lnTo>
                  <a:lnTo>
                    <a:pt x="881" y="2931"/>
                  </a:lnTo>
                  <a:lnTo>
                    <a:pt x="881" y="2910"/>
                  </a:lnTo>
                  <a:cubicBezTo>
                    <a:pt x="881" y="2889"/>
                    <a:pt x="902" y="2889"/>
                    <a:pt x="902" y="2889"/>
                  </a:cubicBezTo>
                  <a:cubicBezTo>
                    <a:pt x="922" y="2869"/>
                    <a:pt x="942" y="2889"/>
                    <a:pt x="942" y="2869"/>
                  </a:cubicBezTo>
                  <a:cubicBezTo>
                    <a:pt x="942" y="2869"/>
                    <a:pt x="942" y="2849"/>
                    <a:pt x="942" y="2828"/>
                  </a:cubicBezTo>
                  <a:lnTo>
                    <a:pt x="902" y="2807"/>
                  </a:lnTo>
                  <a:cubicBezTo>
                    <a:pt x="902" y="2787"/>
                    <a:pt x="881" y="2767"/>
                    <a:pt x="881" y="2746"/>
                  </a:cubicBezTo>
                  <a:cubicBezTo>
                    <a:pt x="881" y="2726"/>
                    <a:pt x="860" y="2705"/>
                    <a:pt x="860" y="2705"/>
                  </a:cubicBezTo>
                  <a:cubicBezTo>
                    <a:pt x="860" y="2685"/>
                    <a:pt x="881" y="2685"/>
                    <a:pt x="881" y="2664"/>
                  </a:cubicBezTo>
                  <a:lnTo>
                    <a:pt x="860" y="2644"/>
                  </a:lnTo>
                  <a:cubicBezTo>
                    <a:pt x="840" y="2623"/>
                    <a:pt x="820" y="2582"/>
                    <a:pt x="820" y="2562"/>
                  </a:cubicBezTo>
                  <a:cubicBezTo>
                    <a:pt x="820" y="2541"/>
                    <a:pt x="820" y="2521"/>
                    <a:pt x="820" y="2500"/>
                  </a:cubicBezTo>
                  <a:cubicBezTo>
                    <a:pt x="820" y="2480"/>
                    <a:pt x="820" y="2459"/>
                    <a:pt x="799" y="2459"/>
                  </a:cubicBezTo>
                  <a:cubicBezTo>
                    <a:pt x="799" y="2439"/>
                    <a:pt x="778" y="2418"/>
                    <a:pt x="778" y="2418"/>
                  </a:cubicBezTo>
                  <a:cubicBezTo>
                    <a:pt x="758" y="2398"/>
                    <a:pt x="738" y="2418"/>
                    <a:pt x="717" y="2418"/>
                  </a:cubicBezTo>
                  <a:cubicBezTo>
                    <a:pt x="717" y="2398"/>
                    <a:pt x="717" y="2398"/>
                    <a:pt x="717" y="2377"/>
                  </a:cubicBezTo>
                  <a:lnTo>
                    <a:pt x="738" y="2357"/>
                  </a:lnTo>
                  <a:cubicBezTo>
                    <a:pt x="738" y="2336"/>
                    <a:pt x="758" y="2336"/>
                    <a:pt x="778" y="2336"/>
                  </a:cubicBezTo>
                  <a:cubicBezTo>
                    <a:pt x="778" y="2316"/>
                    <a:pt x="820" y="2316"/>
                    <a:pt x="820" y="2336"/>
                  </a:cubicBezTo>
                  <a:cubicBezTo>
                    <a:pt x="840" y="2336"/>
                    <a:pt x="860" y="2357"/>
                    <a:pt x="881" y="2357"/>
                  </a:cubicBezTo>
                  <a:cubicBezTo>
                    <a:pt x="902" y="2357"/>
                    <a:pt x="922" y="2357"/>
                    <a:pt x="942" y="2357"/>
                  </a:cubicBezTo>
                  <a:cubicBezTo>
                    <a:pt x="942" y="2357"/>
                    <a:pt x="963" y="2336"/>
                    <a:pt x="984" y="2336"/>
                  </a:cubicBezTo>
                  <a:cubicBezTo>
                    <a:pt x="1004" y="2336"/>
                    <a:pt x="1024" y="2357"/>
                    <a:pt x="1045" y="2357"/>
                  </a:cubicBezTo>
                  <a:lnTo>
                    <a:pt x="1086" y="2357"/>
                  </a:lnTo>
                  <a:cubicBezTo>
                    <a:pt x="1106" y="2357"/>
                    <a:pt x="1127" y="2377"/>
                    <a:pt x="1127" y="2357"/>
                  </a:cubicBezTo>
                  <a:cubicBezTo>
                    <a:pt x="1148" y="2357"/>
                    <a:pt x="1148" y="2336"/>
                    <a:pt x="1148" y="2336"/>
                  </a:cubicBezTo>
                  <a:cubicBezTo>
                    <a:pt x="1168" y="2316"/>
                    <a:pt x="1168" y="2316"/>
                    <a:pt x="1148" y="2295"/>
                  </a:cubicBezTo>
                  <a:lnTo>
                    <a:pt x="1127" y="2275"/>
                  </a:lnTo>
                  <a:cubicBezTo>
                    <a:pt x="1106" y="2275"/>
                    <a:pt x="1086" y="2234"/>
                    <a:pt x="1086" y="2234"/>
                  </a:cubicBezTo>
                  <a:cubicBezTo>
                    <a:pt x="1086" y="2213"/>
                    <a:pt x="1086" y="2193"/>
                    <a:pt x="1066" y="2172"/>
                  </a:cubicBezTo>
                  <a:cubicBezTo>
                    <a:pt x="1066" y="2152"/>
                    <a:pt x="1066" y="2131"/>
                    <a:pt x="1066" y="2111"/>
                  </a:cubicBezTo>
                  <a:cubicBezTo>
                    <a:pt x="1066" y="2090"/>
                    <a:pt x="1086" y="2070"/>
                    <a:pt x="1086" y="2050"/>
                  </a:cubicBezTo>
                  <a:cubicBezTo>
                    <a:pt x="1086" y="2029"/>
                    <a:pt x="1086" y="1988"/>
                    <a:pt x="1086" y="1947"/>
                  </a:cubicBezTo>
                  <a:lnTo>
                    <a:pt x="1086" y="1926"/>
                  </a:lnTo>
                  <a:cubicBezTo>
                    <a:pt x="1106" y="1926"/>
                    <a:pt x="1106" y="1906"/>
                    <a:pt x="1106" y="1906"/>
                  </a:cubicBezTo>
                  <a:cubicBezTo>
                    <a:pt x="1127" y="1906"/>
                    <a:pt x="1148" y="1906"/>
                    <a:pt x="1168" y="1906"/>
                  </a:cubicBezTo>
                  <a:cubicBezTo>
                    <a:pt x="1168" y="1926"/>
                    <a:pt x="1209" y="1926"/>
                    <a:pt x="1230" y="1947"/>
                  </a:cubicBezTo>
                  <a:lnTo>
                    <a:pt x="1270" y="1947"/>
                  </a:lnTo>
                  <a:cubicBezTo>
                    <a:pt x="1291" y="1947"/>
                    <a:pt x="1332" y="1947"/>
                    <a:pt x="1352" y="1947"/>
                  </a:cubicBezTo>
                  <a:cubicBezTo>
                    <a:pt x="1373" y="1947"/>
                    <a:pt x="1393" y="1926"/>
                    <a:pt x="1414" y="1926"/>
                  </a:cubicBezTo>
                  <a:cubicBezTo>
                    <a:pt x="1434" y="1926"/>
                    <a:pt x="1434" y="1906"/>
                    <a:pt x="1455" y="1906"/>
                  </a:cubicBezTo>
                  <a:cubicBezTo>
                    <a:pt x="1455" y="1886"/>
                    <a:pt x="1455" y="1865"/>
                    <a:pt x="1455" y="1844"/>
                  </a:cubicBezTo>
                  <a:cubicBezTo>
                    <a:pt x="1455" y="1844"/>
                    <a:pt x="1455" y="1804"/>
                    <a:pt x="1434" y="1804"/>
                  </a:cubicBezTo>
                  <a:cubicBezTo>
                    <a:pt x="1434" y="1783"/>
                    <a:pt x="1414" y="1742"/>
                    <a:pt x="1414" y="1722"/>
                  </a:cubicBezTo>
                  <a:cubicBezTo>
                    <a:pt x="1414" y="1701"/>
                    <a:pt x="1393" y="1680"/>
                    <a:pt x="1393" y="1660"/>
                  </a:cubicBezTo>
                  <a:cubicBezTo>
                    <a:pt x="1393" y="1660"/>
                    <a:pt x="1393" y="1640"/>
                    <a:pt x="1414" y="1619"/>
                  </a:cubicBezTo>
                  <a:lnTo>
                    <a:pt x="1414" y="1598"/>
                  </a:lnTo>
                  <a:cubicBezTo>
                    <a:pt x="1434" y="1598"/>
                    <a:pt x="1455" y="1598"/>
                    <a:pt x="1455" y="1598"/>
                  </a:cubicBezTo>
                  <a:cubicBezTo>
                    <a:pt x="1475" y="1578"/>
                    <a:pt x="1496" y="1578"/>
                    <a:pt x="1516" y="1558"/>
                  </a:cubicBezTo>
                  <a:lnTo>
                    <a:pt x="1537" y="1537"/>
                  </a:lnTo>
                  <a:cubicBezTo>
                    <a:pt x="1537" y="1516"/>
                    <a:pt x="1537" y="1496"/>
                    <a:pt x="1537" y="1476"/>
                  </a:cubicBezTo>
                  <a:lnTo>
                    <a:pt x="1537" y="1455"/>
                  </a:lnTo>
                  <a:cubicBezTo>
                    <a:pt x="1557" y="1434"/>
                    <a:pt x="1557" y="1434"/>
                    <a:pt x="1557" y="1414"/>
                  </a:cubicBezTo>
                  <a:cubicBezTo>
                    <a:pt x="1578" y="1414"/>
                    <a:pt x="1578" y="1414"/>
                    <a:pt x="1598" y="1414"/>
                  </a:cubicBezTo>
                  <a:cubicBezTo>
                    <a:pt x="1598" y="1414"/>
                    <a:pt x="1619" y="1414"/>
                    <a:pt x="1639" y="1414"/>
                  </a:cubicBezTo>
                  <a:lnTo>
                    <a:pt x="1680" y="1414"/>
                  </a:lnTo>
                  <a:cubicBezTo>
                    <a:pt x="1701" y="1414"/>
                    <a:pt x="1701" y="1414"/>
                    <a:pt x="1701" y="1414"/>
                  </a:cubicBezTo>
                  <a:cubicBezTo>
                    <a:pt x="1701" y="1434"/>
                    <a:pt x="1701" y="1455"/>
                    <a:pt x="1701" y="1455"/>
                  </a:cubicBezTo>
                  <a:cubicBezTo>
                    <a:pt x="1701" y="1476"/>
                    <a:pt x="1721" y="1476"/>
                    <a:pt x="1721" y="1496"/>
                  </a:cubicBezTo>
                  <a:cubicBezTo>
                    <a:pt x="1721" y="1496"/>
                    <a:pt x="1701" y="1516"/>
                    <a:pt x="1701" y="1537"/>
                  </a:cubicBezTo>
                  <a:cubicBezTo>
                    <a:pt x="1721" y="1537"/>
                    <a:pt x="1742" y="1578"/>
                    <a:pt x="1742" y="1578"/>
                  </a:cubicBezTo>
                  <a:cubicBezTo>
                    <a:pt x="1762" y="1598"/>
                    <a:pt x="1783" y="1598"/>
                    <a:pt x="1803" y="1598"/>
                  </a:cubicBezTo>
                  <a:cubicBezTo>
                    <a:pt x="1824" y="1598"/>
                    <a:pt x="1844" y="1619"/>
                    <a:pt x="1844" y="1619"/>
                  </a:cubicBezTo>
                  <a:cubicBezTo>
                    <a:pt x="1865" y="1619"/>
                    <a:pt x="1885" y="1640"/>
                    <a:pt x="1885" y="1660"/>
                  </a:cubicBezTo>
                  <a:cubicBezTo>
                    <a:pt x="1906" y="1660"/>
                    <a:pt x="1926" y="1660"/>
                    <a:pt x="1926" y="1680"/>
                  </a:cubicBezTo>
                  <a:cubicBezTo>
                    <a:pt x="1947" y="1680"/>
                    <a:pt x="1967" y="1680"/>
                    <a:pt x="1988" y="1680"/>
                  </a:cubicBezTo>
                  <a:cubicBezTo>
                    <a:pt x="1988" y="1680"/>
                    <a:pt x="2029" y="1660"/>
                    <a:pt x="2049" y="1680"/>
                  </a:cubicBezTo>
                  <a:lnTo>
                    <a:pt x="2070" y="1680"/>
                  </a:lnTo>
                  <a:cubicBezTo>
                    <a:pt x="2090" y="1701"/>
                    <a:pt x="2090" y="1701"/>
                    <a:pt x="2111" y="1701"/>
                  </a:cubicBezTo>
                  <a:cubicBezTo>
                    <a:pt x="2131" y="1701"/>
                    <a:pt x="2151" y="1701"/>
                    <a:pt x="2172" y="1701"/>
                  </a:cubicBezTo>
                  <a:cubicBezTo>
                    <a:pt x="2172" y="1722"/>
                    <a:pt x="2172" y="1742"/>
                    <a:pt x="2172" y="1762"/>
                  </a:cubicBezTo>
                  <a:cubicBezTo>
                    <a:pt x="2172" y="1762"/>
                    <a:pt x="2172" y="1783"/>
                    <a:pt x="2151" y="1804"/>
                  </a:cubicBezTo>
                  <a:cubicBezTo>
                    <a:pt x="2151" y="1804"/>
                    <a:pt x="2151" y="1824"/>
                    <a:pt x="2151" y="1844"/>
                  </a:cubicBezTo>
                  <a:cubicBezTo>
                    <a:pt x="2172" y="1865"/>
                    <a:pt x="2193" y="1886"/>
                    <a:pt x="2213" y="1886"/>
                  </a:cubicBezTo>
                  <a:cubicBezTo>
                    <a:pt x="2213" y="1886"/>
                    <a:pt x="2233" y="1906"/>
                    <a:pt x="2254" y="1906"/>
                  </a:cubicBezTo>
                  <a:cubicBezTo>
                    <a:pt x="2275" y="1926"/>
                    <a:pt x="2295" y="1947"/>
                    <a:pt x="2315" y="1968"/>
                  </a:cubicBezTo>
                  <a:cubicBezTo>
                    <a:pt x="2315" y="1988"/>
                    <a:pt x="2295" y="2008"/>
                    <a:pt x="2295" y="2029"/>
                  </a:cubicBezTo>
                  <a:cubicBezTo>
                    <a:pt x="2295" y="2050"/>
                    <a:pt x="2315" y="2090"/>
                    <a:pt x="2295" y="2111"/>
                  </a:cubicBezTo>
                  <a:cubicBezTo>
                    <a:pt x="2295" y="2111"/>
                    <a:pt x="2295" y="2131"/>
                    <a:pt x="2295" y="2152"/>
                  </a:cubicBezTo>
                  <a:cubicBezTo>
                    <a:pt x="2295" y="2172"/>
                    <a:pt x="2295" y="2193"/>
                    <a:pt x="2295" y="2193"/>
                  </a:cubicBezTo>
                  <a:cubicBezTo>
                    <a:pt x="2295" y="2193"/>
                    <a:pt x="2295" y="2213"/>
                    <a:pt x="2315" y="2234"/>
                  </a:cubicBezTo>
                  <a:cubicBezTo>
                    <a:pt x="2315" y="2234"/>
                    <a:pt x="2357" y="2254"/>
                    <a:pt x="2377" y="2275"/>
                  </a:cubicBezTo>
                  <a:cubicBezTo>
                    <a:pt x="2397" y="2275"/>
                    <a:pt x="2439" y="2275"/>
                    <a:pt x="2459" y="2275"/>
                  </a:cubicBezTo>
                  <a:cubicBezTo>
                    <a:pt x="2499" y="2275"/>
                    <a:pt x="2540" y="2275"/>
                    <a:pt x="2581" y="2275"/>
                  </a:cubicBezTo>
                  <a:cubicBezTo>
                    <a:pt x="2602" y="2275"/>
                    <a:pt x="2663" y="2254"/>
                    <a:pt x="2684" y="2254"/>
                  </a:cubicBezTo>
                  <a:cubicBezTo>
                    <a:pt x="2704" y="2254"/>
                    <a:pt x="2724" y="2275"/>
                    <a:pt x="2724" y="2275"/>
                  </a:cubicBezTo>
                  <a:cubicBezTo>
                    <a:pt x="2766" y="2295"/>
                    <a:pt x="2786" y="2336"/>
                    <a:pt x="2806" y="2336"/>
                  </a:cubicBezTo>
                  <a:cubicBezTo>
                    <a:pt x="2827" y="2336"/>
                    <a:pt x="2868" y="2336"/>
                    <a:pt x="2888" y="2336"/>
                  </a:cubicBezTo>
                  <a:lnTo>
                    <a:pt x="2908" y="2357"/>
                  </a:lnTo>
                  <a:cubicBezTo>
                    <a:pt x="2908" y="2377"/>
                    <a:pt x="2908" y="2377"/>
                    <a:pt x="2908" y="2377"/>
                  </a:cubicBezTo>
                  <a:lnTo>
                    <a:pt x="2888" y="2377"/>
                  </a:lnTo>
                  <a:cubicBezTo>
                    <a:pt x="2888" y="2398"/>
                    <a:pt x="2908" y="2418"/>
                    <a:pt x="2908" y="2418"/>
                  </a:cubicBezTo>
                  <a:cubicBezTo>
                    <a:pt x="2929" y="2418"/>
                    <a:pt x="2950" y="2418"/>
                    <a:pt x="2970" y="2418"/>
                  </a:cubicBezTo>
                  <a:cubicBezTo>
                    <a:pt x="2970" y="2439"/>
                    <a:pt x="3011" y="2418"/>
                    <a:pt x="3011" y="2418"/>
                  </a:cubicBezTo>
                  <a:cubicBezTo>
                    <a:pt x="3011" y="2439"/>
                    <a:pt x="3032" y="2439"/>
                    <a:pt x="3032" y="2439"/>
                  </a:cubicBezTo>
                  <a:lnTo>
                    <a:pt x="3052" y="2459"/>
                  </a:lnTo>
                  <a:cubicBezTo>
                    <a:pt x="3052" y="2480"/>
                    <a:pt x="3093" y="2500"/>
                    <a:pt x="3093" y="2500"/>
                  </a:cubicBezTo>
                  <a:cubicBezTo>
                    <a:pt x="3093" y="2521"/>
                    <a:pt x="3114" y="2562"/>
                    <a:pt x="3114" y="2582"/>
                  </a:cubicBezTo>
                  <a:cubicBezTo>
                    <a:pt x="3134" y="2603"/>
                    <a:pt x="3134" y="2623"/>
                    <a:pt x="3154" y="2644"/>
                  </a:cubicBezTo>
                  <a:cubicBezTo>
                    <a:pt x="3154" y="2664"/>
                    <a:pt x="3175" y="2685"/>
                    <a:pt x="3196" y="2685"/>
                  </a:cubicBezTo>
                  <a:cubicBezTo>
                    <a:pt x="3196" y="2705"/>
                    <a:pt x="3196" y="2726"/>
                    <a:pt x="3196" y="2746"/>
                  </a:cubicBezTo>
                  <a:cubicBezTo>
                    <a:pt x="3216" y="2767"/>
                    <a:pt x="3257" y="2767"/>
                    <a:pt x="3278" y="2787"/>
                  </a:cubicBezTo>
                  <a:cubicBezTo>
                    <a:pt x="3278" y="2787"/>
                    <a:pt x="3318" y="2807"/>
                    <a:pt x="3318" y="2828"/>
                  </a:cubicBezTo>
                  <a:cubicBezTo>
                    <a:pt x="3339" y="2828"/>
                    <a:pt x="3360" y="2828"/>
                    <a:pt x="3360" y="2828"/>
                  </a:cubicBezTo>
                  <a:cubicBezTo>
                    <a:pt x="3380" y="2828"/>
                    <a:pt x="3400" y="2828"/>
                    <a:pt x="3400" y="2828"/>
                  </a:cubicBezTo>
                  <a:cubicBezTo>
                    <a:pt x="3421" y="2828"/>
                    <a:pt x="3442" y="2828"/>
                    <a:pt x="3462" y="2828"/>
                  </a:cubicBezTo>
                  <a:cubicBezTo>
                    <a:pt x="3482" y="2828"/>
                    <a:pt x="3544" y="2828"/>
                    <a:pt x="3564" y="2828"/>
                  </a:cubicBezTo>
                  <a:cubicBezTo>
                    <a:pt x="3585" y="2828"/>
                    <a:pt x="3646" y="2849"/>
                    <a:pt x="3667" y="2849"/>
                  </a:cubicBezTo>
                  <a:cubicBezTo>
                    <a:pt x="3687" y="2869"/>
                    <a:pt x="3728" y="2849"/>
                    <a:pt x="3728" y="2849"/>
                  </a:cubicBezTo>
                  <a:cubicBezTo>
                    <a:pt x="3749" y="2849"/>
                    <a:pt x="3790" y="2828"/>
                    <a:pt x="3810" y="2828"/>
                  </a:cubicBezTo>
                  <a:cubicBezTo>
                    <a:pt x="3831" y="2828"/>
                    <a:pt x="3851" y="2807"/>
                    <a:pt x="3872" y="2807"/>
                  </a:cubicBezTo>
                  <a:cubicBezTo>
                    <a:pt x="3913" y="2807"/>
                    <a:pt x="3954" y="2807"/>
                    <a:pt x="3974" y="2807"/>
                  </a:cubicBezTo>
                  <a:cubicBezTo>
                    <a:pt x="3995" y="2807"/>
                    <a:pt x="4036" y="2828"/>
                    <a:pt x="4056" y="2828"/>
                  </a:cubicBezTo>
                  <a:cubicBezTo>
                    <a:pt x="4077" y="2828"/>
                    <a:pt x="4118" y="2828"/>
                    <a:pt x="4118" y="2849"/>
                  </a:cubicBezTo>
                  <a:cubicBezTo>
                    <a:pt x="4138" y="2849"/>
                    <a:pt x="4179" y="2889"/>
                    <a:pt x="4200" y="2889"/>
                  </a:cubicBezTo>
                  <a:cubicBezTo>
                    <a:pt x="4220" y="2889"/>
                    <a:pt x="4261" y="2910"/>
                    <a:pt x="4282" y="2910"/>
                  </a:cubicBezTo>
                  <a:cubicBezTo>
                    <a:pt x="4282" y="2910"/>
                    <a:pt x="4302" y="2931"/>
                    <a:pt x="4323" y="2931"/>
                  </a:cubicBezTo>
                  <a:cubicBezTo>
                    <a:pt x="4323" y="2931"/>
                    <a:pt x="4364" y="2951"/>
                    <a:pt x="4384" y="2951"/>
                  </a:cubicBezTo>
                  <a:cubicBezTo>
                    <a:pt x="4405" y="2951"/>
                    <a:pt x="4445" y="2971"/>
                    <a:pt x="4466" y="2971"/>
                  </a:cubicBezTo>
                  <a:lnTo>
                    <a:pt x="4507" y="2951"/>
                  </a:lnTo>
                  <a:cubicBezTo>
                    <a:pt x="4527" y="2951"/>
                    <a:pt x="4548" y="2951"/>
                    <a:pt x="4569" y="2951"/>
                  </a:cubicBezTo>
                  <a:cubicBezTo>
                    <a:pt x="4569" y="2951"/>
                    <a:pt x="4589" y="2971"/>
                    <a:pt x="4609" y="2971"/>
                  </a:cubicBezTo>
                  <a:cubicBezTo>
                    <a:pt x="4609" y="2992"/>
                    <a:pt x="4651" y="3013"/>
                    <a:pt x="4671" y="2992"/>
                  </a:cubicBezTo>
                  <a:cubicBezTo>
                    <a:pt x="4671" y="2992"/>
                    <a:pt x="4691" y="2992"/>
                    <a:pt x="4691" y="2971"/>
                  </a:cubicBezTo>
                  <a:cubicBezTo>
                    <a:pt x="4691" y="2971"/>
                    <a:pt x="4712" y="2951"/>
                    <a:pt x="4733" y="2951"/>
                  </a:cubicBezTo>
                  <a:cubicBezTo>
                    <a:pt x="4733" y="2931"/>
                    <a:pt x="4773" y="2910"/>
                    <a:pt x="4794" y="2889"/>
                  </a:cubicBezTo>
                  <a:cubicBezTo>
                    <a:pt x="4815" y="2889"/>
                    <a:pt x="4855" y="2869"/>
                    <a:pt x="4855" y="2849"/>
                  </a:cubicBezTo>
                  <a:cubicBezTo>
                    <a:pt x="4876" y="2849"/>
                    <a:pt x="4917" y="2828"/>
                    <a:pt x="4937" y="2828"/>
                  </a:cubicBezTo>
                  <a:cubicBezTo>
                    <a:pt x="4958" y="2828"/>
                    <a:pt x="4979" y="2828"/>
                    <a:pt x="4979" y="2807"/>
                  </a:cubicBezTo>
                  <a:cubicBezTo>
                    <a:pt x="4999" y="2807"/>
                    <a:pt x="5019" y="2807"/>
                    <a:pt x="5040" y="2807"/>
                  </a:cubicBezTo>
                  <a:cubicBezTo>
                    <a:pt x="5040" y="2787"/>
                    <a:pt x="5081" y="2787"/>
                    <a:pt x="5081" y="2787"/>
                  </a:cubicBezTo>
                  <a:cubicBezTo>
                    <a:pt x="5101" y="2787"/>
                    <a:pt x="5122" y="2787"/>
                    <a:pt x="5142" y="2787"/>
                  </a:cubicBezTo>
                  <a:cubicBezTo>
                    <a:pt x="5142" y="2787"/>
                    <a:pt x="5183" y="2807"/>
                    <a:pt x="5203" y="2807"/>
                  </a:cubicBezTo>
                  <a:lnTo>
                    <a:pt x="5245" y="2807"/>
                  </a:lnTo>
                  <a:cubicBezTo>
                    <a:pt x="5265" y="2787"/>
                    <a:pt x="5285" y="2787"/>
                    <a:pt x="5306" y="2767"/>
                  </a:cubicBezTo>
                  <a:cubicBezTo>
                    <a:pt x="5306" y="2767"/>
                    <a:pt x="5327" y="2746"/>
                    <a:pt x="5347" y="2726"/>
                  </a:cubicBezTo>
                  <a:cubicBezTo>
                    <a:pt x="5347" y="2726"/>
                    <a:pt x="5367" y="2705"/>
                    <a:pt x="5388" y="2705"/>
                  </a:cubicBezTo>
                  <a:cubicBezTo>
                    <a:pt x="5388" y="2705"/>
                    <a:pt x="5409" y="2705"/>
                    <a:pt x="5429" y="2685"/>
                  </a:cubicBezTo>
                  <a:cubicBezTo>
                    <a:pt x="5429" y="2685"/>
                    <a:pt x="5429" y="2685"/>
                    <a:pt x="5429" y="2664"/>
                  </a:cubicBezTo>
                  <a:cubicBezTo>
                    <a:pt x="5429" y="2664"/>
                    <a:pt x="5429" y="2623"/>
                    <a:pt x="5429" y="2603"/>
                  </a:cubicBezTo>
                  <a:cubicBezTo>
                    <a:pt x="5429" y="2603"/>
                    <a:pt x="5449" y="2562"/>
                    <a:pt x="5470" y="2562"/>
                  </a:cubicBezTo>
                  <a:cubicBezTo>
                    <a:pt x="5470" y="2562"/>
                    <a:pt x="5470" y="2541"/>
                    <a:pt x="5491" y="2541"/>
                  </a:cubicBezTo>
                  <a:cubicBezTo>
                    <a:pt x="5491" y="2541"/>
                    <a:pt x="5511" y="2521"/>
                    <a:pt x="5531" y="2521"/>
                  </a:cubicBezTo>
                  <a:cubicBezTo>
                    <a:pt x="5531" y="2500"/>
                    <a:pt x="5552" y="2480"/>
                    <a:pt x="5552" y="2480"/>
                  </a:cubicBezTo>
                  <a:cubicBezTo>
                    <a:pt x="5552" y="2459"/>
                    <a:pt x="5552" y="2439"/>
                    <a:pt x="5531" y="2439"/>
                  </a:cubicBezTo>
                  <a:cubicBezTo>
                    <a:pt x="5531" y="2418"/>
                    <a:pt x="5511" y="2398"/>
                    <a:pt x="5511" y="2377"/>
                  </a:cubicBezTo>
                  <a:cubicBezTo>
                    <a:pt x="5511" y="2377"/>
                    <a:pt x="5470" y="2377"/>
                    <a:pt x="5470" y="2357"/>
                  </a:cubicBezTo>
                  <a:lnTo>
                    <a:pt x="5449" y="2336"/>
                  </a:lnTo>
                  <a:cubicBezTo>
                    <a:pt x="5449" y="2316"/>
                    <a:pt x="5429" y="2295"/>
                    <a:pt x="5429" y="2275"/>
                  </a:cubicBezTo>
                  <a:cubicBezTo>
                    <a:pt x="5429" y="2254"/>
                    <a:pt x="5449" y="2213"/>
                    <a:pt x="5449" y="2193"/>
                  </a:cubicBezTo>
                  <a:cubicBezTo>
                    <a:pt x="5449" y="2172"/>
                    <a:pt x="5429" y="2152"/>
                    <a:pt x="5429" y="2131"/>
                  </a:cubicBezTo>
                  <a:cubicBezTo>
                    <a:pt x="5449" y="2131"/>
                    <a:pt x="5449" y="2111"/>
                    <a:pt x="5470" y="2111"/>
                  </a:cubicBezTo>
                  <a:lnTo>
                    <a:pt x="5491" y="2111"/>
                  </a:lnTo>
                  <a:cubicBezTo>
                    <a:pt x="5511" y="2111"/>
                    <a:pt x="5531" y="2111"/>
                    <a:pt x="5531" y="2111"/>
                  </a:cubicBezTo>
                  <a:cubicBezTo>
                    <a:pt x="5552" y="2111"/>
                    <a:pt x="5531" y="2131"/>
                    <a:pt x="5531" y="2131"/>
                  </a:cubicBezTo>
                  <a:cubicBezTo>
                    <a:pt x="5552" y="2152"/>
                    <a:pt x="5552" y="2172"/>
                    <a:pt x="5552" y="2172"/>
                  </a:cubicBezTo>
                  <a:cubicBezTo>
                    <a:pt x="5573" y="2193"/>
                    <a:pt x="5593" y="2193"/>
                    <a:pt x="5613" y="2193"/>
                  </a:cubicBezTo>
                  <a:cubicBezTo>
                    <a:pt x="5613" y="2193"/>
                    <a:pt x="5634" y="2193"/>
                    <a:pt x="5655" y="2193"/>
                  </a:cubicBezTo>
                  <a:cubicBezTo>
                    <a:pt x="5655" y="2193"/>
                    <a:pt x="5655" y="2193"/>
                    <a:pt x="5675" y="2213"/>
                  </a:cubicBezTo>
                  <a:cubicBezTo>
                    <a:pt x="5675" y="2213"/>
                    <a:pt x="5695" y="2213"/>
                    <a:pt x="5695" y="2193"/>
                  </a:cubicBezTo>
                  <a:lnTo>
                    <a:pt x="5716" y="2193"/>
                  </a:lnTo>
                  <a:cubicBezTo>
                    <a:pt x="5737" y="2172"/>
                    <a:pt x="5737" y="2172"/>
                    <a:pt x="5757" y="2152"/>
                  </a:cubicBezTo>
                  <a:lnTo>
                    <a:pt x="5757" y="2131"/>
                  </a:lnTo>
                  <a:cubicBezTo>
                    <a:pt x="5777" y="2131"/>
                    <a:pt x="5777" y="2111"/>
                    <a:pt x="5777" y="2111"/>
                  </a:cubicBezTo>
                  <a:lnTo>
                    <a:pt x="5798" y="2090"/>
                  </a:lnTo>
                  <a:lnTo>
                    <a:pt x="5798" y="2070"/>
                  </a:lnTo>
                  <a:cubicBezTo>
                    <a:pt x="5798" y="2050"/>
                    <a:pt x="5819" y="2029"/>
                    <a:pt x="5819" y="2029"/>
                  </a:cubicBezTo>
                  <a:cubicBezTo>
                    <a:pt x="5839" y="2029"/>
                    <a:pt x="5859" y="2029"/>
                    <a:pt x="5859" y="2029"/>
                  </a:cubicBezTo>
                  <a:cubicBezTo>
                    <a:pt x="5880" y="2029"/>
                    <a:pt x="5880" y="2008"/>
                    <a:pt x="5900" y="2008"/>
                  </a:cubicBezTo>
                  <a:lnTo>
                    <a:pt x="5921" y="2008"/>
                  </a:lnTo>
                  <a:cubicBezTo>
                    <a:pt x="5941" y="1988"/>
                    <a:pt x="5941" y="1968"/>
                    <a:pt x="5941" y="1968"/>
                  </a:cubicBezTo>
                  <a:cubicBezTo>
                    <a:pt x="5941" y="1968"/>
                    <a:pt x="5962" y="1968"/>
                    <a:pt x="5962" y="1947"/>
                  </a:cubicBezTo>
                  <a:lnTo>
                    <a:pt x="5982" y="1947"/>
                  </a:lnTo>
                  <a:cubicBezTo>
                    <a:pt x="6003" y="1926"/>
                    <a:pt x="5982" y="1906"/>
                    <a:pt x="5982" y="1906"/>
                  </a:cubicBezTo>
                  <a:cubicBezTo>
                    <a:pt x="5982" y="1906"/>
                    <a:pt x="5982" y="1886"/>
                    <a:pt x="5982" y="1865"/>
                  </a:cubicBezTo>
                  <a:cubicBezTo>
                    <a:pt x="5982" y="1865"/>
                    <a:pt x="5982" y="1844"/>
                    <a:pt x="5982" y="1824"/>
                  </a:cubicBezTo>
                  <a:cubicBezTo>
                    <a:pt x="5982" y="1804"/>
                    <a:pt x="6003" y="1783"/>
                    <a:pt x="6003" y="1762"/>
                  </a:cubicBezTo>
                  <a:cubicBezTo>
                    <a:pt x="6023" y="1762"/>
                    <a:pt x="6044" y="1762"/>
                    <a:pt x="6044" y="1762"/>
                  </a:cubicBezTo>
                  <a:lnTo>
                    <a:pt x="6064" y="1762"/>
                  </a:lnTo>
                  <a:cubicBezTo>
                    <a:pt x="6085" y="1762"/>
                    <a:pt x="6085" y="1762"/>
                    <a:pt x="6085" y="1742"/>
                  </a:cubicBezTo>
                  <a:lnTo>
                    <a:pt x="6085" y="1722"/>
                  </a:lnTo>
                  <a:cubicBezTo>
                    <a:pt x="6085" y="1722"/>
                    <a:pt x="6085" y="1701"/>
                    <a:pt x="6105" y="1680"/>
                  </a:cubicBezTo>
                  <a:cubicBezTo>
                    <a:pt x="6105" y="1680"/>
                    <a:pt x="6105" y="1680"/>
                    <a:pt x="6126" y="1701"/>
                  </a:cubicBezTo>
                  <a:lnTo>
                    <a:pt x="6126" y="1701"/>
                  </a:lnTo>
                  <a:cubicBezTo>
                    <a:pt x="6146" y="1722"/>
                    <a:pt x="6167" y="1722"/>
                    <a:pt x="6167" y="1722"/>
                  </a:cubicBezTo>
                  <a:lnTo>
                    <a:pt x="6187" y="1701"/>
                  </a:lnTo>
                  <a:cubicBezTo>
                    <a:pt x="6187" y="1701"/>
                    <a:pt x="6187" y="1680"/>
                    <a:pt x="6187" y="1660"/>
                  </a:cubicBezTo>
                  <a:lnTo>
                    <a:pt x="6208" y="1660"/>
                  </a:lnTo>
                  <a:lnTo>
                    <a:pt x="6228" y="1640"/>
                  </a:lnTo>
                  <a:lnTo>
                    <a:pt x="6249" y="1640"/>
                  </a:lnTo>
                  <a:lnTo>
                    <a:pt x="6269" y="1640"/>
                  </a:lnTo>
                  <a:cubicBezTo>
                    <a:pt x="6290" y="1640"/>
                    <a:pt x="6290" y="1640"/>
                    <a:pt x="6310" y="1640"/>
                  </a:cubicBezTo>
                  <a:cubicBezTo>
                    <a:pt x="6310" y="1660"/>
                    <a:pt x="6331" y="1660"/>
                    <a:pt x="6331" y="1660"/>
                  </a:cubicBezTo>
                  <a:cubicBezTo>
                    <a:pt x="6331" y="1660"/>
                    <a:pt x="6351" y="1680"/>
                    <a:pt x="6372" y="1680"/>
                  </a:cubicBezTo>
                  <a:cubicBezTo>
                    <a:pt x="6372" y="1680"/>
                    <a:pt x="6413" y="1680"/>
                    <a:pt x="6413" y="1660"/>
                  </a:cubicBezTo>
                  <a:cubicBezTo>
                    <a:pt x="6433" y="1660"/>
                    <a:pt x="6413" y="1640"/>
                    <a:pt x="6413" y="1619"/>
                  </a:cubicBezTo>
                  <a:cubicBezTo>
                    <a:pt x="6413" y="1619"/>
                    <a:pt x="6413" y="1598"/>
                    <a:pt x="6392" y="1578"/>
                  </a:cubicBezTo>
                  <a:lnTo>
                    <a:pt x="6372" y="1558"/>
                  </a:lnTo>
                  <a:cubicBezTo>
                    <a:pt x="6372" y="1558"/>
                    <a:pt x="6351" y="1537"/>
                    <a:pt x="6351" y="1516"/>
                  </a:cubicBezTo>
                  <a:cubicBezTo>
                    <a:pt x="6331" y="1516"/>
                    <a:pt x="6310" y="1496"/>
                    <a:pt x="6290" y="1496"/>
                  </a:cubicBezTo>
                  <a:cubicBezTo>
                    <a:pt x="6290" y="1476"/>
                    <a:pt x="6290" y="1455"/>
                    <a:pt x="6269" y="1455"/>
                  </a:cubicBezTo>
                  <a:cubicBezTo>
                    <a:pt x="6269" y="1455"/>
                    <a:pt x="6249" y="1434"/>
                    <a:pt x="6228" y="1434"/>
                  </a:cubicBezTo>
                  <a:cubicBezTo>
                    <a:pt x="6228" y="1434"/>
                    <a:pt x="6208" y="1414"/>
                    <a:pt x="6187" y="1414"/>
                  </a:cubicBezTo>
                  <a:lnTo>
                    <a:pt x="6167" y="1414"/>
                  </a:lnTo>
                  <a:cubicBezTo>
                    <a:pt x="6167" y="1394"/>
                    <a:pt x="6167" y="1394"/>
                    <a:pt x="6146" y="1373"/>
                  </a:cubicBezTo>
                  <a:cubicBezTo>
                    <a:pt x="6146" y="1373"/>
                    <a:pt x="6126" y="1353"/>
                    <a:pt x="6105" y="1353"/>
                  </a:cubicBezTo>
                  <a:lnTo>
                    <a:pt x="6085" y="1353"/>
                  </a:lnTo>
                  <a:cubicBezTo>
                    <a:pt x="6064" y="1353"/>
                    <a:pt x="6044" y="1353"/>
                    <a:pt x="6044" y="1353"/>
                  </a:cubicBezTo>
                  <a:lnTo>
                    <a:pt x="6023" y="1373"/>
                  </a:lnTo>
                  <a:cubicBezTo>
                    <a:pt x="6003" y="1394"/>
                    <a:pt x="6003" y="1394"/>
                    <a:pt x="6003" y="1414"/>
                  </a:cubicBezTo>
                  <a:lnTo>
                    <a:pt x="6003" y="1434"/>
                  </a:lnTo>
                  <a:cubicBezTo>
                    <a:pt x="6003" y="1434"/>
                    <a:pt x="6003" y="1455"/>
                    <a:pt x="5982" y="1455"/>
                  </a:cubicBezTo>
                  <a:cubicBezTo>
                    <a:pt x="5982" y="1455"/>
                    <a:pt x="5982" y="1455"/>
                    <a:pt x="5962" y="1455"/>
                  </a:cubicBezTo>
                  <a:cubicBezTo>
                    <a:pt x="5962" y="1455"/>
                    <a:pt x="5962" y="1434"/>
                    <a:pt x="5941" y="1414"/>
                  </a:cubicBezTo>
                  <a:lnTo>
                    <a:pt x="5921" y="1414"/>
                  </a:lnTo>
                  <a:lnTo>
                    <a:pt x="5900" y="1414"/>
                  </a:lnTo>
                  <a:lnTo>
                    <a:pt x="5880" y="1434"/>
                  </a:lnTo>
                  <a:lnTo>
                    <a:pt x="5859" y="1434"/>
                  </a:lnTo>
                  <a:cubicBezTo>
                    <a:pt x="5839" y="1434"/>
                    <a:pt x="5839" y="1434"/>
                    <a:pt x="5839" y="1434"/>
                  </a:cubicBezTo>
                  <a:cubicBezTo>
                    <a:pt x="5819" y="1434"/>
                    <a:pt x="5819" y="1455"/>
                    <a:pt x="5819" y="1455"/>
                  </a:cubicBezTo>
                  <a:lnTo>
                    <a:pt x="5819" y="1476"/>
                  </a:lnTo>
                  <a:lnTo>
                    <a:pt x="5798" y="1496"/>
                  </a:lnTo>
                  <a:cubicBezTo>
                    <a:pt x="5777" y="1496"/>
                    <a:pt x="5777" y="1496"/>
                    <a:pt x="5777" y="1496"/>
                  </a:cubicBezTo>
                  <a:cubicBezTo>
                    <a:pt x="5757" y="1496"/>
                    <a:pt x="5757" y="1476"/>
                    <a:pt x="5737" y="1455"/>
                  </a:cubicBezTo>
                  <a:lnTo>
                    <a:pt x="5737" y="1455"/>
                  </a:lnTo>
                  <a:cubicBezTo>
                    <a:pt x="5716" y="1455"/>
                    <a:pt x="5716" y="1455"/>
                    <a:pt x="5695" y="1434"/>
                  </a:cubicBezTo>
                  <a:lnTo>
                    <a:pt x="5695" y="1414"/>
                  </a:lnTo>
                  <a:cubicBezTo>
                    <a:pt x="5695" y="1394"/>
                    <a:pt x="5695" y="1353"/>
                    <a:pt x="5695" y="1353"/>
                  </a:cubicBezTo>
                  <a:cubicBezTo>
                    <a:pt x="5695" y="1332"/>
                    <a:pt x="5675" y="1312"/>
                    <a:pt x="5675" y="1312"/>
                  </a:cubicBezTo>
                  <a:cubicBezTo>
                    <a:pt x="5675" y="1292"/>
                    <a:pt x="5675" y="1271"/>
                    <a:pt x="5695" y="1250"/>
                  </a:cubicBezTo>
                  <a:cubicBezTo>
                    <a:pt x="5695" y="1250"/>
                    <a:pt x="5695" y="1250"/>
                    <a:pt x="5716" y="1250"/>
                  </a:cubicBezTo>
                  <a:cubicBezTo>
                    <a:pt x="5716" y="1230"/>
                    <a:pt x="5716" y="1250"/>
                    <a:pt x="5716" y="1250"/>
                  </a:cubicBezTo>
                  <a:cubicBezTo>
                    <a:pt x="5737" y="1230"/>
                    <a:pt x="5737" y="1230"/>
                    <a:pt x="5716" y="1210"/>
                  </a:cubicBezTo>
                  <a:lnTo>
                    <a:pt x="5716" y="1210"/>
                  </a:lnTo>
                  <a:cubicBezTo>
                    <a:pt x="5695" y="1189"/>
                    <a:pt x="5695" y="1210"/>
                    <a:pt x="5675" y="1189"/>
                  </a:cubicBezTo>
                  <a:lnTo>
                    <a:pt x="5675" y="1168"/>
                  </a:lnTo>
                  <a:cubicBezTo>
                    <a:pt x="5675" y="1168"/>
                    <a:pt x="5695" y="1148"/>
                    <a:pt x="5695" y="1128"/>
                  </a:cubicBezTo>
                  <a:lnTo>
                    <a:pt x="5695" y="1086"/>
                  </a:lnTo>
                  <a:cubicBezTo>
                    <a:pt x="5695" y="1066"/>
                    <a:pt x="5695" y="1066"/>
                    <a:pt x="5695" y="1046"/>
                  </a:cubicBezTo>
                  <a:lnTo>
                    <a:pt x="5695" y="1004"/>
                  </a:lnTo>
                  <a:cubicBezTo>
                    <a:pt x="5695" y="1004"/>
                    <a:pt x="5695" y="984"/>
                    <a:pt x="5716" y="984"/>
                  </a:cubicBezTo>
                  <a:cubicBezTo>
                    <a:pt x="5716" y="984"/>
                    <a:pt x="5737" y="1004"/>
                    <a:pt x="5757" y="1004"/>
                  </a:cubicBezTo>
                  <a:cubicBezTo>
                    <a:pt x="5757" y="1004"/>
                    <a:pt x="5777" y="1025"/>
                    <a:pt x="5798" y="1025"/>
                  </a:cubicBezTo>
                  <a:cubicBezTo>
                    <a:pt x="5798" y="1025"/>
                    <a:pt x="5819" y="1025"/>
                    <a:pt x="5839" y="1025"/>
                  </a:cubicBezTo>
                  <a:lnTo>
                    <a:pt x="5859" y="1025"/>
                  </a:lnTo>
                  <a:lnTo>
                    <a:pt x="5880" y="1025"/>
                  </a:lnTo>
                  <a:cubicBezTo>
                    <a:pt x="5900" y="1046"/>
                    <a:pt x="5900" y="1046"/>
                    <a:pt x="5900" y="1025"/>
                  </a:cubicBezTo>
                  <a:cubicBezTo>
                    <a:pt x="5921" y="1025"/>
                    <a:pt x="5921" y="1004"/>
                    <a:pt x="5921" y="1004"/>
                  </a:cubicBezTo>
                  <a:cubicBezTo>
                    <a:pt x="5921" y="984"/>
                    <a:pt x="5921" y="964"/>
                    <a:pt x="5921" y="964"/>
                  </a:cubicBezTo>
                  <a:cubicBezTo>
                    <a:pt x="5921" y="943"/>
                    <a:pt x="5941" y="922"/>
                    <a:pt x="5941" y="922"/>
                  </a:cubicBezTo>
                  <a:lnTo>
                    <a:pt x="5962" y="902"/>
                  </a:lnTo>
                  <a:cubicBezTo>
                    <a:pt x="5962" y="902"/>
                    <a:pt x="6003" y="902"/>
                    <a:pt x="6003" y="882"/>
                  </a:cubicBezTo>
                  <a:cubicBezTo>
                    <a:pt x="6023" y="882"/>
                    <a:pt x="6023" y="861"/>
                    <a:pt x="6023" y="840"/>
                  </a:cubicBezTo>
                  <a:cubicBezTo>
                    <a:pt x="6023" y="840"/>
                    <a:pt x="6003" y="820"/>
                    <a:pt x="5982" y="820"/>
                  </a:cubicBezTo>
                  <a:cubicBezTo>
                    <a:pt x="5982" y="800"/>
                    <a:pt x="5962" y="779"/>
                    <a:pt x="5962" y="779"/>
                  </a:cubicBezTo>
                  <a:cubicBezTo>
                    <a:pt x="5962" y="758"/>
                    <a:pt x="5962" y="718"/>
                    <a:pt x="5962" y="718"/>
                  </a:cubicBezTo>
                  <a:cubicBezTo>
                    <a:pt x="5962" y="677"/>
                    <a:pt x="5962" y="615"/>
                    <a:pt x="5962" y="595"/>
                  </a:cubicBezTo>
                  <a:cubicBezTo>
                    <a:pt x="5962" y="574"/>
                    <a:pt x="5962" y="513"/>
                    <a:pt x="5982" y="492"/>
                  </a:cubicBezTo>
                  <a:cubicBezTo>
                    <a:pt x="5982" y="472"/>
                    <a:pt x="5982" y="431"/>
                    <a:pt x="6003" y="410"/>
                  </a:cubicBezTo>
                  <a:cubicBezTo>
                    <a:pt x="6003" y="410"/>
                    <a:pt x="6003" y="369"/>
                    <a:pt x="6003" y="349"/>
                  </a:cubicBezTo>
                  <a:cubicBezTo>
                    <a:pt x="6003" y="328"/>
                    <a:pt x="5962" y="328"/>
                    <a:pt x="5962" y="328"/>
                  </a:cubicBezTo>
                  <a:cubicBezTo>
                    <a:pt x="5962" y="308"/>
                    <a:pt x="5962" y="287"/>
                    <a:pt x="5962" y="267"/>
                  </a:cubicBezTo>
                  <a:lnTo>
                    <a:pt x="5962" y="246"/>
                  </a:lnTo>
                  <a:lnTo>
                    <a:pt x="5921" y="226"/>
                  </a:lnTo>
                  <a:cubicBezTo>
                    <a:pt x="5900" y="226"/>
                    <a:pt x="5900" y="246"/>
                    <a:pt x="5900" y="246"/>
                  </a:cubicBezTo>
                  <a:cubicBezTo>
                    <a:pt x="5900" y="246"/>
                    <a:pt x="5880" y="246"/>
                    <a:pt x="5859" y="246"/>
                  </a:cubicBezTo>
                  <a:cubicBezTo>
                    <a:pt x="5859" y="226"/>
                    <a:pt x="5859" y="205"/>
                    <a:pt x="5859" y="205"/>
                  </a:cubicBezTo>
                  <a:cubicBezTo>
                    <a:pt x="5859" y="185"/>
                    <a:pt x="5880" y="185"/>
                    <a:pt x="5880" y="164"/>
                  </a:cubicBezTo>
                  <a:cubicBezTo>
                    <a:pt x="5880" y="164"/>
                    <a:pt x="5880" y="144"/>
                    <a:pt x="5900" y="144"/>
                  </a:cubicBezTo>
                  <a:cubicBezTo>
                    <a:pt x="5900" y="123"/>
                    <a:pt x="5900" y="103"/>
                    <a:pt x="5900" y="82"/>
                  </a:cubicBezTo>
                  <a:cubicBezTo>
                    <a:pt x="5921" y="82"/>
                    <a:pt x="5941" y="82"/>
                    <a:pt x="5941" y="82"/>
                  </a:cubicBezTo>
                  <a:cubicBezTo>
                    <a:pt x="5962" y="62"/>
                    <a:pt x="5982" y="62"/>
                    <a:pt x="6003" y="62"/>
                  </a:cubicBezTo>
                  <a:cubicBezTo>
                    <a:pt x="6003" y="62"/>
                    <a:pt x="6023" y="62"/>
                    <a:pt x="6023" y="41"/>
                  </a:cubicBezTo>
                  <a:cubicBezTo>
                    <a:pt x="6023" y="41"/>
                    <a:pt x="6044" y="41"/>
                    <a:pt x="6044" y="21"/>
                  </a:cubicBezTo>
                  <a:cubicBezTo>
                    <a:pt x="6064" y="21"/>
                    <a:pt x="6085" y="21"/>
                    <a:pt x="6105" y="21"/>
                  </a:cubicBezTo>
                  <a:lnTo>
                    <a:pt x="6126" y="21"/>
                  </a:lnTo>
                  <a:cubicBezTo>
                    <a:pt x="6146" y="0"/>
                    <a:pt x="6167" y="0"/>
                    <a:pt x="6187" y="0"/>
                  </a:cubicBezTo>
                  <a:cubicBezTo>
                    <a:pt x="6208" y="0"/>
                    <a:pt x="6249" y="21"/>
                    <a:pt x="6269" y="21"/>
                  </a:cubicBezTo>
                  <a:cubicBezTo>
                    <a:pt x="6290" y="21"/>
                    <a:pt x="6331" y="21"/>
                    <a:pt x="6351" y="41"/>
                  </a:cubicBezTo>
                  <a:cubicBezTo>
                    <a:pt x="6351" y="41"/>
                    <a:pt x="6372" y="62"/>
                    <a:pt x="6392" y="62"/>
                  </a:cubicBezTo>
                  <a:lnTo>
                    <a:pt x="6413" y="82"/>
                  </a:lnTo>
                  <a:cubicBezTo>
                    <a:pt x="6433" y="82"/>
                    <a:pt x="6454" y="82"/>
                    <a:pt x="6474" y="82"/>
                  </a:cubicBezTo>
                  <a:lnTo>
                    <a:pt x="6495" y="62"/>
                  </a:lnTo>
                  <a:lnTo>
                    <a:pt x="6515" y="62"/>
                  </a:lnTo>
                  <a:cubicBezTo>
                    <a:pt x="6536" y="62"/>
                    <a:pt x="6556" y="62"/>
                    <a:pt x="6556" y="82"/>
                  </a:cubicBezTo>
                  <a:cubicBezTo>
                    <a:pt x="6556" y="82"/>
                    <a:pt x="6577" y="82"/>
                    <a:pt x="6577" y="103"/>
                  </a:cubicBezTo>
                  <a:cubicBezTo>
                    <a:pt x="6577" y="103"/>
                    <a:pt x="6597" y="103"/>
                    <a:pt x="6597" y="123"/>
                  </a:cubicBezTo>
                  <a:cubicBezTo>
                    <a:pt x="6618" y="123"/>
                    <a:pt x="6618" y="123"/>
                    <a:pt x="6638" y="123"/>
                  </a:cubicBezTo>
                  <a:cubicBezTo>
                    <a:pt x="6638" y="103"/>
                    <a:pt x="6638" y="103"/>
                    <a:pt x="6638" y="103"/>
                  </a:cubicBezTo>
                  <a:cubicBezTo>
                    <a:pt x="6658" y="103"/>
                    <a:pt x="6658" y="82"/>
                    <a:pt x="6679" y="82"/>
                  </a:cubicBezTo>
                  <a:lnTo>
                    <a:pt x="6700" y="103"/>
                  </a:lnTo>
                  <a:cubicBezTo>
                    <a:pt x="6700" y="123"/>
                    <a:pt x="6679" y="144"/>
                    <a:pt x="6679" y="144"/>
                  </a:cubicBezTo>
                  <a:lnTo>
                    <a:pt x="6700" y="164"/>
                  </a:lnTo>
                  <a:cubicBezTo>
                    <a:pt x="6720" y="164"/>
                    <a:pt x="6740" y="185"/>
                    <a:pt x="6740" y="185"/>
                  </a:cubicBezTo>
                  <a:lnTo>
                    <a:pt x="6761" y="205"/>
                  </a:lnTo>
                  <a:cubicBezTo>
                    <a:pt x="6782" y="205"/>
                    <a:pt x="6782" y="226"/>
                    <a:pt x="6782" y="246"/>
                  </a:cubicBezTo>
                  <a:lnTo>
                    <a:pt x="6802" y="267"/>
                  </a:lnTo>
                  <a:cubicBezTo>
                    <a:pt x="6802" y="267"/>
                    <a:pt x="6822" y="287"/>
                    <a:pt x="6843" y="287"/>
                  </a:cubicBezTo>
                  <a:cubicBezTo>
                    <a:pt x="6843" y="308"/>
                    <a:pt x="6864" y="308"/>
                    <a:pt x="6884" y="308"/>
                  </a:cubicBezTo>
                  <a:cubicBezTo>
                    <a:pt x="6884" y="328"/>
                    <a:pt x="6884" y="349"/>
                    <a:pt x="6884" y="369"/>
                  </a:cubicBezTo>
                  <a:cubicBezTo>
                    <a:pt x="6884" y="369"/>
                    <a:pt x="6884" y="390"/>
                    <a:pt x="6884" y="410"/>
                  </a:cubicBezTo>
                  <a:cubicBezTo>
                    <a:pt x="6884" y="410"/>
                    <a:pt x="6904" y="410"/>
                    <a:pt x="6925" y="431"/>
                  </a:cubicBezTo>
                  <a:cubicBezTo>
                    <a:pt x="6925" y="431"/>
                    <a:pt x="6946" y="451"/>
                    <a:pt x="6946" y="472"/>
                  </a:cubicBezTo>
                  <a:cubicBezTo>
                    <a:pt x="6966" y="472"/>
                    <a:pt x="6966" y="492"/>
                    <a:pt x="6966" y="492"/>
                  </a:cubicBezTo>
                  <a:cubicBezTo>
                    <a:pt x="6966" y="513"/>
                    <a:pt x="6966" y="513"/>
                    <a:pt x="6986" y="533"/>
                  </a:cubicBezTo>
                  <a:lnTo>
                    <a:pt x="7007" y="533"/>
                  </a:lnTo>
                  <a:cubicBezTo>
                    <a:pt x="7028" y="533"/>
                    <a:pt x="7028" y="533"/>
                    <a:pt x="7048" y="533"/>
                  </a:cubicBezTo>
                  <a:lnTo>
                    <a:pt x="7048" y="554"/>
                  </a:lnTo>
                  <a:cubicBezTo>
                    <a:pt x="7068" y="574"/>
                    <a:pt x="7068" y="595"/>
                    <a:pt x="7068" y="595"/>
                  </a:cubicBezTo>
                  <a:cubicBezTo>
                    <a:pt x="7089" y="595"/>
                    <a:pt x="7089" y="595"/>
                    <a:pt x="7110" y="615"/>
                  </a:cubicBezTo>
                  <a:lnTo>
                    <a:pt x="7130" y="636"/>
                  </a:lnTo>
                  <a:cubicBezTo>
                    <a:pt x="7130" y="656"/>
                    <a:pt x="7171" y="677"/>
                    <a:pt x="7171" y="697"/>
                  </a:cubicBezTo>
                  <a:cubicBezTo>
                    <a:pt x="7192" y="697"/>
                    <a:pt x="7192" y="718"/>
                    <a:pt x="7192" y="718"/>
                  </a:cubicBezTo>
                  <a:cubicBezTo>
                    <a:pt x="7212" y="738"/>
                    <a:pt x="7212" y="758"/>
                    <a:pt x="7212" y="779"/>
                  </a:cubicBezTo>
                  <a:cubicBezTo>
                    <a:pt x="7212" y="779"/>
                    <a:pt x="7232" y="800"/>
                    <a:pt x="7232" y="820"/>
                  </a:cubicBezTo>
                  <a:cubicBezTo>
                    <a:pt x="7253" y="820"/>
                    <a:pt x="7274" y="840"/>
                    <a:pt x="7294" y="840"/>
                  </a:cubicBezTo>
                  <a:cubicBezTo>
                    <a:pt x="7294" y="861"/>
                    <a:pt x="7314" y="861"/>
                    <a:pt x="7335" y="861"/>
                  </a:cubicBezTo>
                  <a:cubicBezTo>
                    <a:pt x="7356" y="861"/>
                    <a:pt x="7376" y="861"/>
                    <a:pt x="7396" y="840"/>
                  </a:cubicBezTo>
                  <a:lnTo>
                    <a:pt x="7416" y="840"/>
                  </a:lnTo>
                  <a:cubicBezTo>
                    <a:pt x="7437" y="861"/>
                    <a:pt x="7458" y="882"/>
                    <a:pt x="7458" y="902"/>
                  </a:cubicBezTo>
                  <a:cubicBezTo>
                    <a:pt x="7478" y="902"/>
                    <a:pt x="7519" y="902"/>
                    <a:pt x="7519" y="902"/>
                  </a:cubicBezTo>
                  <a:cubicBezTo>
                    <a:pt x="7540" y="902"/>
                    <a:pt x="7540" y="902"/>
                    <a:pt x="7560" y="902"/>
                  </a:cubicBezTo>
                  <a:lnTo>
                    <a:pt x="7580" y="922"/>
                  </a:lnTo>
                  <a:cubicBezTo>
                    <a:pt x="7580" y="922"/>
                    <a:pt x="7601" y="922"/>
                    <a:pt x="7622" y="943"/>
                  </a:cubicBezTo>
                  <a:lnTo>
                    <a:pt x="7642" y="964"/>
                  </a:lnTo>
                  <a:cubicBezTo>
                    <a:pt x="7662" y="964"/>
                    <a:pt x="7683" y="984"/>
                    <a:pt x="7683" y="984"/>
                  </a:cubicBezTo>
                  <a:cubicBezTo>
                    <a:pt x="7704" y="984"/>
                    <a:pt x="7765" y="984"/>
                    <a:pt x="7786" y="984"/>
                  </a:cubicBezTo>
                  <a:cubicBezTo>
                    <a:pt x="7786" y="984"/>
                    <a:pt x="7786" y="1004"/>
                    <a:pt x="7806" y="1004"/>
                  </a:cubicBezTo>
                  <a:lnTo>
                    <a:pt x="7806" y="1025"/>
                  </a:lnTo>
                  <a:cubicBezTo>
                    <a:pt x="7826" y="1046"/>
                    <a:pt x="7826" y="1066"/>
                    <a:pt x="7826" y="1066"/>
                  </a:cubicBezTo>
                  <a:cubicBezTo>
                    <a:pt x="7847" y="1066"/>
                    <a:pt x="7847" y="1066"/>
                    <a:pt x="7868" y="1086"/>
                  </a:cubicBezTo>
                  <a:lnTo>
                    <a:pt x="7888" y="1086"/>
                  </a:lnTo>
                  <a:cubicBezTo>
                    <a:pt x="7888" y="1107"/>
                    <a:pt x="7908" y="1128"/>
                    <a:pt x="7908" y="1148"/>
                  </a:cubicBezTo>
                  <a:lnTo>
                    <a:pt x="7908" y="1168"/>
                  </a:lnTo>
                  <a:cubicBezTo>
                    <a:pt x="7908" y="1189"/>
                    <a:pt x="7908" y="1210"/>
                    <a:pt x="7929" y="1210"/>
                  </a:cubicBezTo>
                  <a:cubicBezTo>
                    <a:pt x="7929" y="1210"/>
                    <a:pt x="7950" y="1230"/>
                    <a:pt x="7970" y="1230"/>
                  </a:cubicBezTo>
                  <a:cubicBezTo>
                    <a:pt x="7990" y="1230"/>
                    <a:pt x="8011" y="1230"/>
                    <a:pt x="8032" y="1230"/>
                  </a:cubicBezTo>
                  <a:cubicBezTo>
                    <a:pt x="8032" y="1230"/>
                    <a:pt x="8052" y="1210"/>
                    <a:pt x="8072" y="1210"/>
                  </a:cubicBezTo>
                  <a:cubicBezTo>
                    <a:pt x="8093" y="1210"/>
                    <a:pt x="8114" y="1230"/>
                    <a:pt x="8134" y="1230"/>
                  </a:cubicBezTo>
                  <a:cubicBezTo>
                    <a:pt x="8154" y="1230"/>
                    <a:pt x="8175" y="1230"/>
                    <a:pt x="8195" y="1210"/>
                  </a:cubicBezTo>
                  <a:cubicBezTo>
                    <a:pt x="8216" y="1210"/>
                    <a:pt x="8216" y="1189"/>
                    <a:pt x="8216" y="1168"/>
                  </a:cubicBezTo>
                  <a:cubicBezTo>
                    <a:pt x="8216" y="1168"/>
                    <a:pt x="8236" y="1148"/>
                    <a:pt x="8257" y="1148"/>
                  </a:cubicBezTo>
                  <a:lnTo>
                    <a:pt x="8277" y="1148"/>
                  </a:lnTo>
                  <a:cubicBezTo>
                    <a:pt x="8298" y="1128"/>
                    <a:pt x="8298" y="1128"/>
                    <a:pt x="8318" y="1107"/>
                  </a:cubicBezTo>
                  <a:cubicBezTo>
                    <a:pt x="8318" y="1107"/>
                    <a:pt x="8339" y="1086"/>
                    <a:pt x="8359" y="1086"/>
                  </a:cubicBezTo>
                  <a:cubicBezTo>
                    <a:pt x="8359" y="1066"/>
                    <a:pt x="8400" y="1086"/>
                    <a:pt x="8400" y="1066"/>
                  </a:cubicBezTo>
                  <a:cubicBezTo>
                    <a:pt x="8421" y="1066"/>
                    <a:pt x="8421" y="1046"/>
                    <a:pt x="8441" y="1046"/>
                  </a:cubicBezTo>
                  <a:lnTo>
                    <a:pt x="8462" y="1086"/>
                  </a:lnTo>
                  <a:cubicBezTo>
                    <a:pt x="8462" y="1107"/>
                    <a:pt x="8441" y="1128"/>
                    <a:pt x="8441" y="1128"/>
                  </a:cubicBezTo>
                  <a:cubicBezTo>
                    <a:pt x="8441" y="1148"/>
                    <a:pt x="8462" y="1148"/>
                    <a:pt x="8462" y="1148"/>
                  </a:cubicBezTo>
                  <a:cubicBezTo>
                    <a:pt x="8462" y="1168"/>
                    <a:pt x="8482" y="1168"/>
                    <a:pt x="8482" y="1168"/>
                  </a:cubicBezTo>
                  <a:cubicBezTo>
                    <a:pt x="8503" y="1189"/>
                    <a:pt x="8503" y="1210"/>
                    <a:pt x="8503" y="1210"/>
                  </a:cubicBezTo>
                  <a:cubicBezTo>
                    <a:pt x="8503" y="1230"/>
                    <a:pt x="8523" y="1250"/>
                    <a:pt x="8503" y="1271"/>
                  </a:cubicBezTo>
                  <a:cubicBezTo>
                    <a:pt x="8503" y="1271"/>
                    <a:pt x="8503" y="1292"/>
                    <a:pt x="8482" y="1292"/>
                  </a:cubicBezTo>
                  <a:cubicBezTo>
                    <a:pt x="8482" y="1292"/>
                    <a:pt x="8482" y="1312"/>
                    <a:pt x="8482" y="1332"/>
                  </a:cubicBezTo>
                  <a:lnTo>
                    <a:pt x="8482" y="1353"/>
                  </a:lnTo>
                  <a:cubicBezTo>
                    <a:pt x="8482" y="1373"/>
                    <a:pt x="8503" y="1373"/>
                    <a:pt x="8523" y="1373"/>
                  </a:cubicBezTo>
                  <a:cubicBezTo>
                    <a:pt x="8523" y="1373"/>
                    <a:pt x="8523" y="1414"/>
                    <a:pt x="8544" y="1414"/>
                  </a:cubicBezTo>
                  <a:cubicBezTo>
                    <a:pt x="8544" y="1434"/>
                    <a:pt x="8523" y="1455"/>
                    <a:pt x="8544" y="1476"/>
                  </a:cubicBezTo>
                  <a:lnTo>
                    <a:pt x="8544" y="1496"/>
                  </a:lnTo>
                  <a:cubicBezTo>
                    <a:pt x="8564" y="1516"/>
                    <a:pt x="8564" y="1558"/>
                    <a:pt x="8564" y="1578"/>
                  </a:cubicBezTo>
                  <a:cubicBezTo>
                    <a:pt x="8564" y="1578"/>
                    <a:pt x="8564" y="1619"/>
                    <a:pt x="8564" y="1640"/>
                  </a:cubicBezTo>
                  <a:cubicBezTo>
                    <a:pt x="8564" y="1660"/>
                    <a:pt x="8564" y="1701"/>
                    <a:pt x="8564" y="1722"/>
                  </a:cubicBezTo>
                  <a:cubicBezTo>
                    <a:pt x="8564" y="1742"/>
                    <a:pt x="8544" y="1783"/>
                    <a:pt x="8564" y="1783"/>
                  </a:cubicBezTo>
                  <a:cubicBezTo>
                    <a:pt x="8564" y="1804"/>
                    <a:pt x="8585" y="1804"/>
                    <a:pt x="8585" y="1824"/>
                  </a:cubicBezTo>
                  <a:cubicBezTo>
                    <a:pt x="8585" y="1824"/>
                    <a:pt x="8585" y="1844"/>
                    <a:pt x="8564" y="1844"/>
                  </a:cubicBezTo>
                  <a:cubicBezTo>
                    <a:pt x="8564" y="1865"/>
                    <a:pt x="8544" y="1844"/>
                    <a:pt x="8544" y="1844"/>
                  </a:cubicBezTo>
                  <a:cubicBezTo>
                    <a:pt x="8544" y="1844"/>
                    <a:pt x="8544" y="1865"/>
                    <a:pt x="8523" y="1865"/>
                  </a:cubicBezTo>
                  <a:lnTo>
                    <a:pt x="8482" y="1844"/>
                  </a:lnTo>
                  <a:cubicBezTo>
                    <a:pt x="8462" y="1824"/>
                    <a:pt x="8441" y="1824"/>
                    <a:pt x="8441" y="1824"/>
                  </a:cubicBezTo>
                  <a:cubicBezTo>
                    <a:pt x="8421" y="1824"/>
                    <a:pt x="8421" y="1804"/>
                    <a:pt x="8400" y="1804"/>
                  </a:cubicBezTo>
                  <a:lnTo>
                    <a:pt x="8380" y="1804"/>
                  </a:lnTo>
                  <a:cubicBezTo>
                    <a:pt x="8359" y="1804"/>
                    <a:pt x="8339" y="1804"/>
                    <a:pt x="8339" y="1824"/>
                  </a:cubicBezTo>
                  <a:lnTo>
                    <a:pt x="8339" y="1844"/>
                  </a:lnTo>
                  <a:cubicBezTo>
                    <a:pt x="8339" y="1865"/>
                    <a:pt x="8339" y="1886"/>
                    <a:pt x="8339" y="1886"/>
                  </a:cubicBezTo>
                  <a:cubicBezTo>
                    <a:pt x="8339" y="1906"/>
                    <a:pt x="8318" y="1926"/>
                    <a:pt x="8318" y="1947"/>
                  </a:cubicBezTo>
                  <a:cubicBezTo>
                    <a:pt x="8318" y="1947"/>
                    <a:pt x="8339" y="1947"/>
                    <a:pt x="8339" y="1968"/>
                  </a:cubicBezTo>
                  <a:lnTo>
                    <a:pt x="8359" y="1988"/>
                  </a:lnTo>
                  <a:cubicBezTo>
                    <a:pt x="8359" y="1988"/>
                    <a:pt x="8380" y="1988"/>
                    <a:pt x="8380" y="2008"/>
                  </a:cubicBezTo>
                  <a:lnTo>
                    <a:pt x="8400" y="2029"/>
                  </a:lnTo>
                  <a:cubicBezTo>
                    <a:pt x="8400" y="2050"/>
                    <a:pt x="8400" y="2070"/>
                    <a:pt x="8400" y="2070"/>
                  </a:cubicBezTo>
                  <a:cubicBezTo>
                    <a:pt x="8421" y="2090"/>
                    <a:pt x="8421" y="2131"/>
                    <a:pt x="8441" y="2131"/>
                  </a:cubicBezTo>
                  <a:cubicBezTo>
                    <a:pt x="8441" y="2152"/>
                    <a:pt x="8441" y="2172"/>
                    <a:pt x="8441" y="2193"/>
                  </a:cubicBezTo>
                  <a:lnTo>
                    <a:pt x="8462" y="2213"/>
                  </a:lnTo>
                  <a:cubicBezTo>
                    <a:pt x="8482" y="2234"/>
                    <a:pt x="8482" y="2254"/>
                    <a:pt x="8482" y="2254"/>
                  </a:cubicBezTo>
                  <a:cubicBezTo>
                    <a:pt x="8482" y="2275"/>
                    <a:pt x="8482" y="2295"/>
                    <a:pt x="8482" y="2316"/>
                  </a:cubicBezTo>
                  <a:cubicBezTo>
                    <a:pt x="8482" y="2336"/>
                    <a:pt x="8482" y="2357"/>
                    <a:pt x="8482" y="2357"/>
                  </a:cubicBezTo>
                  <a:cubicBezTo>
                    <a:pt x="8482" y="2377"/>
                    <a:pt x="8462" y="2398"/>
                    <a:pt x="8462" y="2398"/>
                  </a:cubicBezTo>
                  <a:cubicBezTo>
                    <a:pt x="8462" y="2398"/>
                    <a:pt x="8462" y="2418"/>
                    <a:pt x="8441" y="2439"/>
                  </a:cubicBezTo>
                  <a:cubicBezTo>
                    <a:pt x="8441" y="2418"/>
                    <a:pt x="8441" y="2418"/>
                    <a:pt x="8441" y="2418"/>
                  </a:cubicBezTo>
                  <a:cubicBezTo>
                    <a:pt x="8441" y="2418"/>
                    <a:pt x="8421" y="2418"/>
                    <a:pt x="8400" y="2418"/>
                  </a:cubicBezTo>
                  <a:cubicBezTo>
                    <a:pt x="8400" y="2418"/>
                    <a:pt x="8400" y="2418"/>
                    <a:pt x="8380" y="2418"/>
                  </a:cubicBezTo>
                  <a:lnTo>
                    <a:pt x="8380" y="2398"/>
                  </a:lnTo>
                  <a:lnTo>
                    <a:pt x="8359" y="2377"/>
                  </a:lnTo>
                  <a:cubicBezTo>
                    <a:pt x="8339" y="2377"/>
                    <a:pt x="8339" y="2377"/>
                    <a:pt x="8318" y="2377"/>
                  </a:cubicBezTo>
                  <a:cubicBezTo>
                    <a:pt x="8318" y="2398"/>
                    <a:pt x="8318" y="2398"/>
                    <a:pt x="8318" y="2398"/>
                  </a:cubicBezTo>
                  <a:cubicBezTo>
                    <a:pt x="8318" y="2418"/>
                    <a:pt x="8318" y="2418"/>
                    <a:pt x="8318" y="2418"/>
                  </a:cubicBezTo>
                  <a:cubicBezTo>
                    <a:pt x="8339" y="2439"/>
                    <a:pt x="8339" y="2439"/>
                    <a:pt x="8339" y="2459"/>
                  </a:cubicBezTo>
                  <a:lnTo>
                    <a:pt x="8339" y="2480"/>
                  </a:lnTo>
                  <a:lnTo>
                    <a:pt x="8318" y="2500"/>
                  </a:lnTo>
                  <a:cubicBezTo>
                    <a:pt x="8298" y="2500"/>
                    <a:pt x="8298" y="2500"/>
                    <a:pt x="8277" y="2521"/>
                  </a:cubicBezTo>
                  <a:lnTo>
                    <a:pt x="8277" y="2541"/>
                  </a:lnTo>
                  <a:cubicBezTo>
                    <a:pt x="8277" y="2562"/>
                    <a:pt x="8277" y="2562"/>
                    <a:pt x="8277" y="2582"/>
                  </a:cubicBezTo>
                  <a:cubicBezTo>
                    <a:pt x="8277" y="2582"/>
                    <a:pt x="8257" y="2582"/>
                    <a:pt x="8257" y="2603"/>
                  </a:cubicBezTo>
                  <a:cubicBezTo>
                    <a:pt x="8236" y="2603"/>
                    <a:pt x="8236" y="2623"/>
                    <a:pt x="8216" y="2623"/>
                  </a:cubicBezTo>
                  <a:lnTo>
                    <a:pt x="8195" y="2623"/>
                  </a:lnTo>
                  <a:cubicBezTo>
                    <a:pt x="8175" y="2623"/>
                    <a:pt x="8154" y="2603"/>
                    <a:pt x="8154" y="2623"/>
                  </a:cubicBezTo>
                  <a:lnTo>
                    <a:pt x="8134" y="2623"/>
                  </a:lnTo>
                  <a:cubicBezTo>
                    <a:pt x="8134" y="2644"/>
                    <a:pt x="8134" y="2644"/>
                    <a:pt x="8134" y="2644"/>
                  </a:cubicBezTo>
                  <a:cubicBezTo>
                    <a:pt x="8154" y="2664"/>
                    <a:pt x="8154" y="2664"/>
                    <a:pt x="8154" y="2664"/>
                  </a:cubicBezTo>
                  <a:cubicBezTo>
                    <a:pt x="8154" y="2685"/>
                    <a:pt x="8175" y="2685"/>
                    <a:pt x="8175" y="2685"/>
                  </a:cubicBezTo>
                  <a:lnTo>
                    <a:pt x="8195" y="2705"/>
                  </a:lnTo>
                  <a:cubicBezTo>
                    <a:pt x="8195" y="2705"/>
                    <a:pt x="8195" y="2726"/>
                    <a:pt x="8195" y="2746"/>
                  </a:cubicBezTo>
                  <a:cubicBezTo>
                    <a:pt x="8175" y="2746"/>
                    <a:pt x="8175" y="2746"/>
                    <a:pt x="8154" y="2746"/>
                  </a:cubicBezTo>
                  <a:cubicBezTo>
                    <a:pt x="8154" y="2767"/>
                    <a:pt x="8134" y="2767"/>
                    <a:pt x="8114" y="2767"/>
                  </a:cubicBezTo>
                  <a:cubicBezTo>
                    <a:pt x="8093" y="2767"/>
                    <a:pt x="8072" y="2767"/>
                    <a:pt x="8052" y="2767"/>
                  </a:cubicBezTo>
                  <a:lnTo>
                    <a:pt x="8032" y="2767"/>
                  </a:lnTo>
                  <a:cubicBezTo>
                    <a:pt x="8011" y="2767"/>
                    <a:pt x="8011" y="2746"/>
                    <a:pt x="7990" y="2746"/>
                  </a:cubicBezTo>
                  <a:cubicBezTo>
                    <a:pt x="7990" y="2746"/>
                    <a:pt x="7970" y="2746"/>
                    <a:pt x="7950" y="2746"/>
                  </a:cubicBezTo>
                  <a:lnTo>
                    <a:pt x="7950" y="2767"/>
                  </a:lnTo>
                  <a:lnTo>
                    <a:pt x="7950" y="2787"/>
                  </a:lnTo>
                  <a:cubicBezTo>
                    <a:pt x="7950" y="2807"/>
                    <a:pt x="7929" y="2807"/>
                    <a:pt x="7929" y="2828"/>
                  </a:cubicBezTo>
                  <a:lnTo>
                    <a:pt x="7929" y="2828"/>
                  </a:lnTo>
                  <a:cubicBezTo>
                    <a:pt x="7908" y="2828"/>
                    <a:pt x="7908" y="2849"/>
                    <a:pt x="7908" y="2849"/>
                  </a:cubicBezTo>
                  <a:cubicBezTo>
                    <a:pt x="7908" y="2849"/>
                    <a:pt x="7908" y="2869"/>
                    <a:pt x="7908" y="2889"/>
                  </a:cubicBezTo>
                  <a:cubicBezTo>
                    <a:pt x="7908" y="2889"/>
                    <a:pt x="7908" y="2910"/>
                    <a:pt x="7888" y="2931"/>
                  </a:cubicBezTo>
                  <a:cubicBezTo>
                    <a:pt x="7888" y="2931"/>
                    <a:pt x="7888" y="2931"/>
                    <a:pt x="7868" y="2951"/>
                  </a:cubicBezTo>
                  <a:lnTo>
                    <a:pt x="7847" y="2951"/>
                  </a:lnTo>
                  <a:cubicBezTo>
                    <a:pt x="7847" y="2951"/>
                    <a:pt x="7847" y="2971"/>
                    <a:pt x="7847" y="2992"/>
                  </a:cubicBezTo>
                  <a:cubicBezTo>
                    <a:pt x="7826" y="2992"/>
                    <a:pt x="7826" y="2992"/>
                    <a:pt x="7806" y="2992"/>
                  </a:cubicBezTo>
                  <a:cubicBezTo>
                    <a:pt x="7806" y="3013"/>
                    <a:pt x="7806" y="3013"/>
                    <a:pt x="7786" y="3033"/>
                  </a:cubicBezTo>
                  <a:cubicBezTo>
                    <a:pt x="7786" y="3053"/>
                    <a:pt x="7786" y="3074"/>
                    <a:pt x="7765" y="3095"/>
                  </a:cubicBezTo>
                  <a:lnTo>
                    <a:pt x="7744" y="3095"/>
                  </a:lnTo>
                  <a:cubicBezTo>
                    <a:pt x="7744" y="3115"/>
                    <a:pt x="7744" y="3135"/>
                    <a:pt x="7744" y="3135"/>
                  </a:cubicBezTo>
                  <a:lnTo>
                    <a:pt x="7724" y="3156"/>
                  </a:lnTo>
                  <a:lnTo>
                    <a:pt x="7724" y="3177"/>
                  </a:lnTo>
                  <a:lnTo>
                    <a:pt x="7724" y="3177"/>
                  </a:lnTo>
                  <a:lnTo>
                    <a:pt x="7724" y="3197"/>
                  </a:lnTo>
                  <a:cubicBezTo>
                    <a:pt x="7724" y="3197"/>
                    <a:pt x="7724" y="3197"/>
                    <a:pt x="7704" y="3197"/>
                  </a:cubicBezTo>
                  <a:cubicBezTo>
                    <a:pt x="7704" y="3197"/>
                    <a:pt x="7704" y="3197"/>
                    <a:pt x="7704" y="3217"/>
                  </a:cubicBezTo>
                  <a:cubicBezTo>
                    <a:pt x="7683" y="3217"/>
                    <a:pt x="7683" y="3217"/>
                    <a:pt x="7662" y="3217"/>
                  </a:cubicBezTo>
                  <a:lnTo>
                    <a:pt x="7662" y="3197"/>
                  </a:lnTo>
                  <a:cubicBezTo>
                    <a:pt x="7642" y="3217"/>
                    <a:pt x="7642" y="3217"/>
                    <a:pt x="7622" y="3217"/>
                  </a:cubicBezTo>
                  <a:cubicBezTo>
                    <a:pt x="7622" y="3238"/>
                    <a:pt x="7601" y="3217"/>
                    <a:pt x="7601" y="3217"/>
                  </a:cubicBezTo>
                  <a:cubicBezTo>
                    <a:pt x="7601" y="3238"/>
                    <a:pt x="7601" y="3238"/>
                    <a:pt x="7601" y="3238"/>
                  </a:cubicBezTo>
                  <a:cubicBezTo>
                    <a:pt x="7601" y="3259"/>
                    <a:pt x="7580" y="3259"/>
                    <a:pt x="7580" y="3259"/>
                  </a:cubicBezTo>
                  <a:cubicBezTo>
                    <a:pt x="7560" y="3259"/>
                    <a:pt x="7560" y="3279"/>
                    <a:pt x="7540" y="3279"/>
                  </a:cubicBezTo>
                  <a:cubicBezTo>
                    <a:pt x="7540" y="3299"/>
                    <a:pt x="7560" y="3299"/>
                    <a:pt x="7560" y="3320"/>
                  </a:cubicBezTo>
                  <a:cubicBezTo>
                    <a:pt x="7560" y="3320"/>
                    <a:pt x="7560" y="3320"/>
                    <a:pt x="7540" y="3341"/>
                  </a:cubicBezTo>
                  <a:cubicBezTo>
                    <a:pt x="7540" y="3341"/>
                    <a:pt x="7540" y="3341"/>
                    <a:pt x="7519" y="3341"/>
                  </a:cubicBezTo>
                  <a:lnTo>
                    <a:pt x="7519" y="3341"/>
                  </a:lnTo>
                  <a:cubicBezTo>
                    <a:pt x="7498" y="3341"/>
                    <a:pt x="7478" y="3361"/>
                    <a:pt x="7478" y="3361"/>
                  </a:cubicBezTo>
                  <a:cubicBezTo>
                    <a:pt x="7458" y="3381"/>
                    <a:pt x="7458" y="3381"/>
                    <a:pt x="7458" y="3381"/>
                  </a:cubicBezTo>
                  <a:cubicBezTo>
                    <a:pt x="7437" y="3402"/>
                    <a:pt x="7437" y="3423"/>
                    <a:pt x="7437" y="3423"/>
                  </a:cubicBezTo>
                  <a:cubicBezTo>
                    <a:pt x="7416" y="3443"/>
                    <a:pt x="7416" y="3463"/>
                    <a:pt x="7416" y="3463"/>
                  </a:cubicBezTo>
                  <a:lnTo>
                    <a:pt x="7396" y="3483"/>
                  </a:lnTo>
                  <a:lnTo>
                    <a:pt x="7376" y="3504"/>
                  </a:lnTo>
                  <a:cubicBezTo>
                    <a:pt x="7356" y="3504"/>
                    <a:pt x="7356" y="3504"/>
                    <a:pt x="7335" y="3504"/>
                  </a:cubicBezTo>
                  <a:cubicBezTo>
                    <a:pt x="7335" y="3483"/>
                    <a:pt x="7314" y="3483"/>
                    <a:pt x="7314" y="3483"/>
                  </a:cubicBezTo>
                  <a:cubicBezTo>
                    <a:pt x="7314" y="3463"/>
                    <a:pt x="7294" y="3463"/>
                    <a:pt x="7314" y="3443"/>
                  </a:cubicBezTo>
                  <a:lnTo>
                    <a:pt x="7314" y="3423"/>
                  </a:lnTo>
                  <a:cubicBezTo>
                    <a:pt x="7335" y="3423"/>
                    <a:pt x="7335" y="3423"/>
                    <a:pt x="7356" y="3423"/>
                  </a:cubicBezTo>
                  <a:lnTo>
                    <a:pt x="7376" y="3423"/>
                  </a:lnTo>
                  <a:lnTo>
                    <a:pt x="7396" y="3423"/>
                  </a:lnTo>
                  <a:lnTo>
                    <a:pt x="7396" y="3402"/>
                  </a:lnTo>
                  <a:cubicBezTo>
                    <a:pt x="7396" y="3381"/>
                    <a:pt x="7376" y="3381"/>
                    <a:pt x="7376" y="3361"/>
                  </a:cubicBezTo>
                  <a:cubicBezTo>
                    <a:pt x="7376" y="3361"/>
                    <a:pt x="7376" y="3361"/>
                    <a:pt x="7356" y="3361"/>
                  </a:cubicBezTo>
                  <a:cubicBezTo>
                    <a:pt x="7356" y="3341"/>
                    <a:pt x="7356" y="3341"/>
                    <a:pt x="7356" y="3320"/>
                  </a:cubicBezTo>
                  <a:lnTo>
                    <a:pt x="7356" y="3299"/>
                  </a:lnTo>
                  <a:lnTo>
                    <a:pt x="7356" y="3279"/>
                  </a:lnTo>
                  <a:lnTo>
                    <a:pt x="7335" y="3259"/>
                  </a:lnTo>
                  <a:lnTo>
                    <a:pt x="7335" y="3238"/>
                  </a:lnTo>
                  <a:cubicBezTo>
                    <a:pt x="7335" y="3217"/>
                    <a:pt x="7356" y="3217"/>
                    <a:pt x="7356" y="3217"/>
                  </a:cubicBezTo>
                  <a:cubicBezTo>
                    <a:pt x="7356" y="3197"/>
                    <a:pt x="7356" y="3156"/>
                    <a:pt x="7356" y="3135"/>
                  </a:cubicBezTo>
                  <a:cubicBezTo>
                    <a:pt x="7376" y="3135"/>
                    <a:pt x="7376" y="3115"/>
                    <a:pt x="7376" y="3095"/>
                  </a:cubicBezTo>
                  <a:cubicBezTo>
                    <a:pt x="7376" y="3095"/>
                    <a:pt x="7396" y="3074"/>
                    <a:pt x="7396" y="3053"/>
                  </a:cubicBezTo>
                  <a:cubicBezTo>
                    <a:pt x="7396" y="3053"/>
                    <a:pt x="7376" y="3053"/>
                    <a:pt x="7376" y="3033"/>
                  </a:cubicBezTo>
                  <a:cubicBezTo>
                    <a:pt x="7356" y="3033"/>
                    <a:pt x="7335" y="3033"/>
                    <a:pt x="7335" y="3013"/>
                  </a:cubicBezTo>
                  <a:cubicBezTo>
                    <a:pt x="7335" y="3013"/>
                    <a:pt x="7314" y="3013"/>
                    <a:pt x="7294" y="3013"/>
                  </a:cubicBezTo>
                  <a:lnTo>
                    <a:pt x="7294" y="2992"/>
                  </a:lnTo>
                  <a:cubicBezTo>
                    <a:pt x="7274" y="2971"/>
                    <a:pt x="7274" y="2971"/>
                    <a:pt x="7274" y="2951"/>
                  </a:cubicBezTo>
                  <a:lnTo>
                    <a:pt x="7253" y="2951"/>
                  </a:lnTo>
                  <a:cubicBezTo>
                    <a:pt x="7253" y="2971"/>
                    <a:pt x="7253" y="2971"/>
                    <a:pt x="7253" y="2971"/>
                  </a:cubicBezTo>
                  <a:cubicBezTo>
                    <a:pt x="7232" y="2992"/>
                    <a:pt x="7232" y="2992"/>
                    <a:pt x="7232" y="2992"/>
                  </a:cubicBezTo>
                  <a:cubicBezTo>
                    <a:pt x="7212" y="2992"/>
                    <a:pt x="7212" y="2971"/>
                    <a:pt x="7192" y="2971"/>
                  </a:cubicBezTo>
                  <a:cubicBezTo>
                    <a:pt x="7192" y="2992"/>
                    <a:pt x="7171" y="2992"/>
                    <a:pt x="7171" y="2992"/>
                  </a:cubicBezTo>
                  <a:cubicBezTo>
                    <a:pt x="7171" y="3013"/>
                    <a:pt x="7171" y="3013"/>
                    <a:pt x="7171" y="3033"/>
                  </a:cubicBezTo>
                  <a:cubicBezTo>
                    <a:pt x="7150" y="3033"/>
                    <a:pt x="7171" y="3053"/>
                    <a:pt x="7150" y="3074"/>
                  </a:cubicBezTo>
                  <a:lnTo>
                    <a:pt x="7150" y="3095"/>
                  </a:lnTo>
                  <a:lnTo>
                    <a:pt x="7150" y="3135"/>
                  </a:lnTo>
                  <a:cubicBezTo>
                    <a:pt x="7150" y="3156"/>
                    <a:pt x="7130" y="3156"/>
                    <a:pt x="7130" y="3177"/>
                  </a:cubicBezTo>
                  <a:cubicBezTo>
                    <a:pt x="7110" y="3177"/>
                    <a:pt x="7089" y="3197"/>
                    <a:pt x="7089" y="3217"/>
                  </a:cubicBezTo>
                  <a:cubicBezTo>
                    <a:pt x="7068" y="3217"/>
                    <a:pt x="7068" y="3238"/>
                    <a:pt x="7048" y="3238"/>
                  </a:cubicBezTo>
                  <a:cubicBezTo>
                    <a:pt x="7048" y="3259"/>
                    <a:pt x="7028" y="3259"/>
                    <a:pt x="7028" y="3259"/>
                  </a:cubicBezTo>
                  <a:cubicBezTo>
                    <a:pt x="7007" y="3259"/>
                    <a:pt x="7007" y="3279"/>
                    <a:pt x="7007" y="3299"/>
                  </a:cubicBezTo>
                  <a:cubicBezTo>
                    <a:pt x="7007" y="3299"/>
                    <a:pt x="7028" y="3320"/>
                    <a:pt x="7028" y="3341"/>
                  </a:cubicBezTo>
                  <a:cubicBezTo>
                    <a:pt x="7028" y="3361"/>
                    <a:pt x="7028" y="3381"/>
                    <a:pt x="7007" y="3402"/>
                  </a:cubicBezTo>
                  <a:cubicBezTo>
                    <a:pt x="7007" y="3402"/>
                    <a:pt x="7007" y="3402"/>
                    <a:pt x="7007" y="3423"/>
                  </a:cubicBezTo>
                  <a:lnTo>
                    <a:pt x="6986" y="3423"/>
                  </a:lnTo>
                  <a:lnTo>
                    <a:pt x="6966" y="3443"/>
                  </a:lnTo>
                  <a:cubicBezTo>
                    <a:pt x="6946" y="3443"/>
                    <a:pt x="6946" y="3423"/>
                    <a:pt x="6946" y="3423"/>
                  </a:cubicBezTo>
                  <a:cubicBezTo>
                    <a:pt x="6925" y="3423"/>
                    <a:pt x="6925" y="3423"/>
                    <a:pt x="6904" y="3423"/>
                  </a:cubicBezTo>
                  <a:cubicBezTo>
                    <a:pt x="6904" y="3443"/>
                    <a:pt x="6904" y="3443"/>
                    <a:pt x="6904" y="3463"/>
                  </a:cubicBezTo>
                  <a:cubicBezTo>
                    <a:pt x="6884" y="3463"/>
                    <a:pt x="6884" y="3463"/>
                    <a:pt x="6884" y="3463"/>
                  </a:cubicBezTo>
                  <a:cubicBezTo>
                    <a:pt x="6884" y="3463"/>
                    <a:pt x="6884" y="3443"/>
                    <a:pt x="6864" y="3443"/>
                  </a:cubicBezTo>
                  <a:lnTo>
                    <a:pt x="6864" y="3423"/>
                  </a:lnTo>
                  <a:cubicBezTo>
                    <a:pt x="6843" y="3423"/>
                    <a:pt x="6843" y="3423"/>
                    <a:pt x="6822" y="3423"/>
                  </a:cubicBezTo>
                  <a:lnTo>
                    <a:pt x="6822" y="3443"/>
                  </a:lnTo>
                  <a:cubicBezTo>
                    <a:pt x="6822" y="3443"/>
                    <a:pt x="6802" y="3443"/>
                    <a:pt x="6802" y="3463"/>
                  </a:cubicBezTo>
                  <a:lnTo>
                    <a:pt x="6822" y="3483"/>
                  </a:lnTo>
                  <a:cubicBezTo>
                    <a:pt x="6822" y="3483"/>
                    <a:pt x="6822" y="3504"/>
                    <a:pt x="6822" y="3525"/>
                  </a:cubicBezTo>
                  <a:cubicBezTo>
                    <a:pt x="6822" y="3525"/>
                    <a:pt x="6822" y="3545"/>
                    <a:pt x="6822" y="3565"/>
                  </a:cubicBezTo>
                  <a:cubicBezTo>
                    <a:pt x="6822" y="3565"/>
                    <a:pt x="6843" y="3586"/>
                    <a:pt x="6864" y="3586"/>
                  </a:cubicBezTo>
                  <a:cubicBezTo>
                    <a:pt x="6864" y="3607"/>
                    <a:pt x="6864" y="3607"/>
                    <a:pt x="6864" y="3607"/>
                  </a:cubicBezTo>
                  <a:cubicBezTo>
                    <a:pt x="6884" y="3627"/>
                    <a:pt x="6884" y="3627"/>
                    <a:pt x="6884" y="3627"/>
                  </a:cubicBezTo>
                  <a:cubicBezTo>
                    <a:pt x="6884" y="3647"/>
                    <a:pt x="6904" y="3647"/>
                    <a:pt x="6904" y="3647"/>
                  </a:cubicBezTo>
                  <a:lnTo>
                    <a:pt x="6925" y="3647"/>
                  </a:lnTo>
                  <a:cubicBezTo>
                    <a:pt x="6925" y="3668"/>
                    <a:pt x="6946" y="3668"/>
                    <a:pt x="6946" y="3689"/>
                  </a:cubicBezTo>
                  <a:cubicBezTo>
                    <a:pt x="6966" y="3689"/>
                    <a:pt x="6966" y="3689"/>
                    <a:pt x="6986" y="3689"/>
                  </a:cubicBezTo>
                  <a:lnTo>
                    <a:pt x="7007" y="3689"/>
                  </a:lnTo>
                  <a:lnTo>
                    <a:pt x="7028" y="3668"/>
                  </a:lnTo>
                  <a:cubicBezTo>
                    <a:pt x="7048" y="3668"/>
                    <a:pt x="7048" y="3689"/>
                    <a:pt x="7068" y="3689"/>
                  </a:cubicBezTo>
                  <a:cubicBezTo>
                    <a:pt x="7068" y="3689"/>
                    <a:pt x="7089" y="3709"/>
                    <a:pt x="7110" y="3709"/>
                  </a:cubicBezTo>
                  <a:cubicBezTo>
                    <a:pt x="7110" y="3729"/>
                    <a:pt x="7130" y="3750"/>
                    <a:pt x="7130" y="3750"/>
                  </a:cubicBezTo>
                  <a:lnTo>
                    <a:pt x="7130" y="3771"/>
                  </a:lnTo>
                  <a:cubicBezTo>
                    <a:pt x="7130" y="3791"/>
                    <a:pt x="7110" y="3811"/>
                    <a:pt x="7130" y="3811"/>
                  </a:cubicBezTo>
                  <a:lnTo>
                    <a:pt x="7130" y="3832"/>
                  </a:lnTo>
                  <a:lnTo>
                    <a:pt x="7150" y="3853"/>
                  </a:lnTo>
                  <a:lnTo>
                    <a:pt x="7171" y="3873"/>
                  </a:lnTo>
                  <a:lnTo>
                    <a:pt x="7192" y="3873"/>
                  </a:lnTo>
                  <a:cubicBezTo>
                    <a:pt x="7212" y="3873"/>
                    <a:pt x="7212" y="3873"/>
                    <a:pt x="7232" y="3873"/>
                  </a:cubicBezTo>
                  <a:lnTo>
                    <a:pt x="7253" y="3853"/>
                  </a:lnTo>
                  <a:cubicBezTo>
                    <a:pt x="7274" y="3853"/>
                    <a:pt x="7274" y="3832"/>
                    <a:pt x="7274" y="3832"/>
                  </a:cubicBezTo>
                  <a:cubicBezTo>
                    <a:pt x="7274" y="3811"/>
                    <a:pt x="7274" y="3811"/>
                    <a:pt x="7274" y="3791"/>
                  </a:cubicBezTo>
                  <a:cubicBezTo>
                    <a:pt x="7274" y="3791"/>
                    <a:pt x="7274" y="3791"/>
                    <a:pt x="7294" y="3791"/>
                  </a:cubicBezTo>
                  <a:cubicBezTo>
                    <a:pt x="7294" y="3771"/>
                    <a:pt x="7294" y="3771"/>
                    <a:pt x="7294" y="3750"/>
                  </a:cubicBezTo>
                  <a:cubicBezTo>
                    <a:pt x="7294" y="3750"/>
                    <a:pt x="7294" y="3750"/>
                    <a:pt x="7314" y="3729"/>
                  </a:cubicBezTo>
                  <a:cubicBezTo>
                    <a:pt x="7314" y="3729"/>
                    <a:pt x="7314" y="3729"/>
                    <a:pt x="7335" y="3729"/>
                  </a:cubicBezTo>
                  <a:cubicBezTo>
                    <a:pt x="7335" y="3729"/>
                    <a:pt x="7335" y="3729"/>
                    <a:pt x="7356" y="3729"/>
                  </a:cubicBezTo>
                  <a:lnTo>
                    <a:pt x="7356" y="3709"/>
                  </a:lnTo>
                  <a:cubicBezTo>
                    <a:pt x="7376" y="3709"/>
                    <a:pt x="7396" y="3709"/>
                    <a:pt x="7396" y="3709"/>
                  </a:cubicBezTo>
                  <a:lnTo>
                    <a:pt x="7416" y="3729"/>
                  </a:lnTo>
                  <a:cubicBezTo>
                    <a:pt x="7416" y="3729"/>
                    <a:pt x="7416" y="3750"/>
                    <a:pt x="7437" y="3750"/>
                  </a:cubicBezTo>
                  <a:cubicBezTo>
                    <a:pt x="7437" y="3771"/>
                    <a:pt x="7458" y="3750"/>
                    <a:pt x="7478" y="3750"/>
                  </a:cubicBezTo>
                  <a:lnTo>
                    <a:pt x="7478" y="3750"/>
                  </a:lnTo>
                  <a:lnTo>
                    <a:pt x="7498" y="3750"/>
                  </a:lnTo>
                  <a:cubicBezTo>
                    <a:pt x="7498" y="3771"/>
                    <a:pt x="7498" y="3771"/>
                    <a:pt x="7498" y="3771"/>
                  </a:cubicBezTo>
                  <a:cubicBezTo>
                    <a:pt x="7498" y="3791"/>
                    <a:pt x="7519" y="3791"/>
                    <a:pt x="7519" y="3791"/>
                  </a:cubicBezTo>
                  <a:cubicBezTo>
                    <a:pt x="7540" y="3791"/>
                    <a:pt x="7560" y="3791"/>
                    <a:pt x="7560" y="3791"/>
                  </a:cubicBezTo>
                  <a:lnTo>
                    <a:pt x="7580" y="3771"/>
                  </a:lnTo>
                  <a:lnTo>
                    <a:pt x="7580" y="3750"/>
                  </a:lnTo>
                  <a:lnTo>
                    <a:pt x="7601" y="3750"/>
                  </a:lnTo>
                  <a:lnTo>
                    <a:pt x="7622" y="3750"/>
                  </a:lnTo>
                  <a:cubicBezTo>
                    <a:pt x="7642" y="3750"/>
                    <a:pt x="7642" y="3771"/>
                    <a:pt x="7642" y="3791"/>
                  </a:cubicBezTo>
                  <a:lnTo>
                    <a:pt x="7662" y="3771"/>
                  </a:lnTo>
                  <a:cubicBezTo>
                    <a:pt x="7662" y="3771"/>
                    <a:pt x="7662" y="3771"/>
                    <a:pt x="7683" y="3771"/>
                  </a:cubicBezTo>
                  <a:cubicBezTo>
                    <a:pt x="7683" y="3750"/>
                    <a:pt x="7704" y="3771"/>
                    <a:pt x="7704" y="3771"/>
                  </a:cubicBezTo>
                  <a:lnTo>
                    <a:pt x="7704" y="3791"/>
                  </a:lnTo>
                  <a:lnTo>
                    <a:pt x="7683" y="3811"/>
                  </a:lnTo>
                  <a:cubicBezTo>
                    <a:pt x="7683" y="3811"/>
                    <a:pt x="7704" y="3811"/>
                    <a:pt x="7704" y="3832"/>
                  </a:cubicBezTo>
                  <a:lnTo>
                    <a:pt x="7704" y="3832"/>
                  </a:lnTo>
                  <a:cubicBezTo>
                    <a:pt x="7704" y="3853"/>
                    <a:pt x="7704" y="3853"/>
                    <a:pt x="7704" y="3873"/>
                  </a:cubicBezTo>
                  <a:lnTo>
                    <a:pt x="7704" y="3893"/>
                  </a:lnTo>
                  <a:cubicBezTo>
                    <a:pt x="7683" y="3893"/>
                    <a:pt x="7683" y="3914"/>
                    <a:pt x="7683" y="3914"/>
                  </a:cubicBezTo>
                  <a:cubicBezTo>
                    <a:pt x="7662" y="3914"/>
                    <a:pt x="7662" y="3914"/>
                    <a:pt x="7662" y="3914"/>
                  </a:cubicBezTo>
                  <a:lnTo>
                    <a:pt x="7642" y="3914"/>
                  </a:lnTo>
                  <a:cubicBezTo>
                    <a:pt x="7642" y="3893"/>
                    <a:pt x="7642" y="3893"/>
                    <a:pt x="7642" y="3893"/>
                  </a:cubicBezTo>
                  <a:lnTo>
                    <a:pt x="7622" y="3873"/>
                  </a:lnTo>
                  <a:lnTo>
                    <a:pt x="7622" y="3893"/>
                  </a:lnTo>
                  <a:cubicBezTo>
                    <a:pt x="7622" y="3893"/>
                    <a:pt x="7622" y="3893"/>
                    <a:pt x="7601" y="3914"/>
                  </a:cubicBezTo>
                  <a:cubicBezTo>
                    <a:pt x="7601" y="3914"/>
                    <a:pt x="7601" y="3914"/>
                    <a:pt x="7580" y="3914"/>
                  </a:cubicBezTo>
                  <a:lnTo>
                    <a:pt x="7580" y="3935"/>
                  </a:lnTo>
                  <a:lnTo>
                    <a:pt x="7560" y="3935"/>
                  </a:lnTo>
                  <a:lnTo>
                    <a:pt x="7560" y="3955"/>
                  </a:lnTo>
                  <a:cubicBezTo>
                    <a:pt x="7540" y="3955"/>
                    <a:pt x="7540" y="3975"/>
                    <a:pt x="7519" y="3975"/>
                  </a:cubicBezTo>
                  <a:cubicBezTo>
                    <a:pt x="7519" y="3975"/>
                    <a:pt x="7519" y="3975"/>
                    <a:pt x="7498" y="3975"/>
                  </a:cubicBezTo>
                  <a:lnTo>
                    <a:pt x="7478" y="3975"/>
                  </a:lnTo>
                  <a:cubicBezTo>
                    <a:pt x="7478" y="3975"/>
                    <a:pt x="7478" y="3975"/>
                    <a:pt x="7478" y="3996"/>
                  </a:cubicBezTo>
                  <a:lnTo>
                    <a:pt x="7498" y="3996"/>
                  </a:lnTo>
                  <a:lnTo>
                    <a:pt x="7498" y="4017"/>
                  </a:lnTo>
                  <a:cubicBezTo>
                    <a:pt x="7498" y="4017"/>
                    <a:pt x="7478" y="4017"/>
                    <a:pt x="7478" y="4037"/>
                  </a:cubicBezTo>
                  <a:lnTo>
                    <a:pt x="7478" y="4057"/>
                  </a:lnTo>
                  <a:cubicBezTo>
                    <a:pt x="7458" y="4057"/>
                    <a:pt x="7458" y="4057"/>
                    <a:pt x="7458" y="4057"/>
                  </a:cubicBezTo>
                  <a:cubicBezTo>
                    <a:pt x="7437" y="4057"/>
                    <a:pt x="7416" y="4057"/>
                    <a:pt x="7416" y="4057"/>
                  </a:cubicBezTo>
                  <a:cubicBezTo>
                    <a:pt x="7416" y="4057"/>
                    <a:pt x="7416" y="4057"/>
                    <a:pt x="7396" y="4057"/>
                  </a:cubicBezTo>
                  <a:cubicBezTo>
                    <a:pt x="7396" y="4078"/>
                    <a:pt x="7396" y="4078"/>
                    <a:pt x="7396" y="4078"/>
                  </a:cubicBezTo>
                  <a:cubicBezTo>
                    <a:pt x="7376" y="4078"/>
                    <a:pt x="7376" y="4078"/>
                    <a:pt x="7376" y="4078"/>
                  </a:cubicBezTo>
                  <a:cubicBezTo>
                    <a:pt x="7376" y="4099"/>
                    <a:pt x="7396" y="4099"/>
                    <a:pt x="7396" y="4099"/>
                  </a:cubicBezTo>
                  <a:lnTo>
                    <a:pt x="7416" y="4118"/>
                  </a:lnTo>
                  <a:cubicBezTo>
                    <a:pt x="7416" y="4118"/>
                    <a:pt x="7437" y="4118"/>
                    <a:pt x="7437" y="4138"/>
                  </a:cubicBezTo>
                  <a:cubicBezTo>
                    <a:pt x="7437" y="4138"/>
                    <a:pt x="7416" y="4138"/>
                    <a:pt x="7416" y="4159"/>
                  </a:cubicBezTo>
                  <a:lnTo>
                    <a:pt x="7396" y="4179"/>
                  </a:lnTo>
                  <a:cubicBezTo>
                    <a:pt x="7396" y="4179"/>
                    <a:pt x="7396" y="4200"/>
                    <a:pt x="7396" y="4220"/>
                  </a:cubicBezTo>
                  <a:cubicBezTo>
                    <a:pt x="7376" y="4220"/>
                    <a:pt x="7376" y="4241"/>
                    <a:pt x="7376" y="4261"/>
                  </a:cubicBezTo>
                  <a:cubicBezTo>
                    <a:pt x="7376" y="4261"/>
                    <a:pt x="7376" y="4282"/>
                    <a:pt x="7376" y="4302"/>
                  </a:cubicBezTo>
                  <a:cubicBezTo>
                    <a:pt x="7376" y="4302"/>
                    <a:pt x="7376" y="4323"/>
                    <a:pt x="7376" y="4343"/>
                  </a:cubicBezTo>
                  <a:lnTo>
                    <a:pt x="7376" y="4364"/>
                  </a:lnTo>
                  <a:cubicBezTo>
                    <a:pt x="7356" y="4364"/>
                    <a:pt x="7356" y="4384"/>
                    <a:pt x="7376" y="4384"/>
                  </a:cubicBezTo>
                  <a:lnTo>
                    <a:pt x="7376" y="4405"/>
                  </a:lnTo>
                  <a:cubicBezTo>
                    <a:pt x="7396" y="4405"/>
                    <a:pt x="7396" y="4405"/>
                    <a:pt x="7396" y="4405"/>
                  </a:cubicBezTo>
                  <a:cubicBezTo>
                    <a:pt x="7416" y="4405"/>
                    <a:pt x="7416" y="4405"/>
                    <a:pt x="7437" y="4405"/>
                  </a:cubicBezTo>
                  <a:cubicBezTo>
                    <a:pt x="7437" y="4405"/>
                    <a:pt x="7437" y="4425"/>
                    <a:pt x="7458" y="4446"/>
                  </a:cubicBezTo>
                  <a:cubicBezTo>
                    <a:pt x="7458" y="4446"/>
                    <a:pt x="7458" y="4466"/>
                    <a:pt x="7478" y="4466"/>
                  </a:cubicBezTo>
                  <a:lnTo>
                    <a:pt x="7498" y="4487"/>
                  </a:lnTo>
                  <a:cubicBezTo>
                    <a:pt x="7519" y="4487"/>
                    <a:pt x="7540" y="4507"/>
                    <a:pt x="7540" y="4528"/>
                  </a:cubicBezTo>
                  <a:cubicBezTo>
                    <a:pt x="7540" y="4528"/>
                    <a:pt x="7560" y="4528"/>
                    <a:pt x="7560" y="4548"/>
                  </a:cubicBezTo>
                  <a:lnTo>
                    <a:pt x="7560" y="4569"/>
                  </a:lnTo>
                  <a:cubicBezTo>
                    <a:pt x="7580" y="4569"/>
                    <a:pt x="7580" y="4589"/>
                    <a:pt x="7601" y="4589"/>
                  </a:cubicBezTo>
                  <a:lnTo>
                    <a:pt x="7622" y="4610"/>
                  </a:lnTo>
                  <a:cubicBezTo>
                    <a:pt x="7622" y="4610"/>
                    <a:pt x="7642" y="4630"/>
                    <a:pt x="7642" y="4651"/>
                  </a:cubicBezTo>
                  <a:lnTo>
                    <a:pt x="7662" y="4671"/>
                  </a:lnTo>
                  <a:cubicBezTo>
                    <a:pt x="7662" y="4671"/>
                    <a:pt x="7662" y="4692"/>
                    <a:pt x="7683" y="4712"/>
                  </a:cubicBezTo>
                  <a:cubicBezTo>
                    <a:pt x="7683" y="4712"/>
                    <a:pt x="7683" y="4712"/>
                    <a:pt x="7704" y="4733"/>
                  </a:cubicBezTo>
                  <a:cubicBezTo>
                    <a:pt x="7704" y="4733"/>
                    <a:pt x="7704" y="4753"/>
                    <a:pt x="7724" y="4774"/>
                  </a:cubicBezTo>
                  <a:lnTo>
                    <a:pt x="7744" y="4774"/>
                  </a:lnTo>
                  <a:cubicBezTo>
                    <a:pt x="7744" y="4794"/>
                    <a:pt x="7744" y="4794"/>
                    <a:pt x="7765" y="4815"/>
                  </a:cubicBezTo>
                  <a:cubicBezTo>
                    <a:pt x="7765" y="4815"/>
                    <a:pt x="7765" y="4815"/>
                    <a:pt x="7765" y="4835"/>
                  </a:cubicBezTo>
                  <a:lnTo>
                    <a:pt x="7765" y="4835"/>
                  </a:lnTo>
                  <a:cubicBezTo>
                    <a:pt x="7765" y="4855"/>
                    <a:pt x="7765" y="4855"/>
                    <a:pt x="7765" y="4855"/>
                  </a:cubicBezTo>
                  <a:lnTo>
                    <a:pt x="7765" y="4876"/>
                  </a:lnTo>
                  <a:lnTo>
                    <a:pt x="7786" y="4876"/>
                  </a:lnTo>
                  <a:lnTo>
                    <a:pt x="7806" y="4876"/>
                  </a:lnTo>
                  <a:lnTo>
                    <a:pt x="7806" y="4876"/>
                  </a:lnTo>
                  <a:cubicBezTo>
                    <a:pt x="7826" y="4855"/>
                    <a:pt x="7826" y="4855"/>
                    <a:pt x="7826" y="4876"/>
                  </a:cubicBezTo>
                  <a:cubicBezTo>
                    <a:pt x="7826" y="4876"/>
                    <a:pt x="7826" y="4876"/>
                    <a:pt x="7847" y="4876"/>
                  </a:cubicBezTo>
                  <a:lnTo>
                    <a:pt x="7826" y="4897"/>
                  </a:lnTo>
                  <a:cubicBezTo>
                    <a:pt x="7826" y="4917"/>
                    <a:pt x="7847" y="4917"/>
                    <a:pt x="7847" y="4917"/>
                  </a:cubicBezTo>
                  <a:lnTo>
                    <a:pt x="7868" y="4937"/>
                  </a:lnTo>
                  <a:lnTo>
                    <a:pt x="7888" y="4958"/>
                  </a:lnTo>
                  <a:cubicBezTo>
                    <a:pt x="7888" y="4979"/>
                    <a:pt x="7888" y="4979"/>
                    <a:pt x="7888" y="4979"/>
                  </a:cubicBezTo>
                  <a:cubicBezTo>
                    <a:pt x="7888" y="4999"/>
                    <a:pt x="7908" y="4999"/>
                    <a:pt x="7908" y="4999"/>
                  </a:cubicBezTo>
                  <a:lnTo>
                    <a:pt x="7929" y="4999"/>
                  </a:lnTo>
                  <a:lnTo>
                    <a:pt x="7950" y="5019"/>
                  </a:lnTo>
                  <a:lnTo>
                    <a:pt x="7970" y="5040"/>
                  </a:lnTo>
                  <a:cubicBezTo>
                    <a:pt x="7970" y="5061"/>
                    <a:pt x="7990" y="5061"/>
                    <a:pt x="7990" y="5061"/>
                  </a:cubicBezTo>
                  <a:cubicBezTo>
                    <a:pt x="7990" y="5081"/>
                    <a:pt x="7990" y="5081"/>
                    <a:pt x="7990" y="5101"/>
                  </a:cubicBezTo>
                  <a:cubicBezTo>
                    <a:pt x="7990" y="5101"/>
                    <a:pt x="7990" y="5101"/>
                    <a:pt x="7970" y="5101"/>
                  </a:cubicBezTo>
                  <a:lnTo>
                    <a:pt x="7970" y="5101"/>
                  </a:lnTo>
                  <a:cubicBezTo>
                    <a:pt x="7950" y="5101"/>
                    <a:pt x="7950" y="5101"/>
                    <a:pt x="7950" y="5101"/>
                  </a:cubicBezTo>
                  <a:lnTo>
                    <a:pt x="7950" y="5081"/>
                  </a:lnTo>
                  <a:cubicBezTo>
                    <a:pt x="7929" y="5081"/>
                    <a:pt x="7929" y="5081"/>
                    <a:pt x="7929" y="5081"/>
                  </a:cubicBezTo>
                  <a:lnTo>
                    <a:pt x="7908" y="5081"/>
                  </a:lnTo>
                  <a:lnTo>
                    <a:pt x="7908" y="5101"/>
                  </a:lnTo>
                  <a:lnTo>
                    <a:pt x="7908" y="5122"/>
                  </a:lnTo>
                  <a:lnTo>
                    <a:pt x="7888" y="5122"/>
                  </a:lnTo>
                  <a:cubicBezTo>
                    <a:pt x="7888" y="5101"/>
                    <a:pt x="7888" y="5101"/>
                    <a:pt x="7888" y="5101"/>
                  </a:cubicBezTo>
                  <a:cubicBezTo>
                    <a:pt x="7888" y="5081"/>
                    <a:pt x="7888" y="5081"/>
                    <a:pt x="7868" y="5081"/>
                  </a:cubicBezTo>
                  <a:lnTo>
                    <a:pt x="7847" y="5061"/>
                  </a:lnTo>
                  <a:lnTo>
                    <a:pt x="7826" y="5061"/>
                  </a:lnTo>
                  <a:lnTo>
                    <a:pt x="7806" y="5040"/>
                  </a:lnTo>
                  <a:lnTo>
                    <a:pt x="7786" y="5040"/>
                  </a:lnTo>
                  <a:lnTo>
                    <a:pt x="7765" y="5040"/>
                  </a:lnTo>
                  <a:cubicBezTo>
                    <a:pt x="7765" y="5019"/>
                    <a:pt x="7765" y="5019"/>
                    <a:pt x="7744" y="5019"/>
                  </a:cubicBezTo>
                  <a:lnTo>
                    <a:pt x="7744" y="5019"/>
                  </a:lnTo>
                  <a:cubicBezTo>
                    <a:pt x="7724" y="5019"/>
                    <a:pt x="7724" y="5019"/>
                    <a:pt x="7704" y="5040"/>
                  </a:cubicBezTo>
                  <a:lnTo>
                    <a:pt x="7704" y="5040"/>
                  </a:lnTo>
                  <a:cubicBezTo>
                    <a:pt x="7683" y="5040"/>
                    <a:pt x="7683" y="5040"/>
                    <a:pt x="7662" y="5040"/>
                  </a:cubicBezTo>
                  <a:lnTo>
                    <a:pt x="7642" y="5019"/>
                  </a:lnTo>
                  <a:lnTo>
                    <a:pt x="7622" y="5019"/>
                  </a:lnTo>
                  <a:lnTo>
                    <a:pt x="7601" y="5019"/>
                  </a:lnTo>
                  <a:cubicBezTo>
                    <a:pt x="7601" y="5019"/>
                    <a:pt x="7601" y="5019"/>
                    <a:pt x="7580" y="5019"/>
                  </a:cubicBezTo>
                  <a:cubicBezTo>
                    <a:pt x="7580" y="5019"/>
                    <a:pt x="7580" y="5019"/>
                    <a:pt x="7580" y="5040"/>
                  </a:cubicBezTo>
                  <a:lnTo>
                    <a:pt x="7601" y="5040"/>
                  </a:lnTo>
                  <a:cubicBezTo>
                    <a:pt x="7622" y="5040"/>
                    <a:pt x="7622" y="5040"/>
                    <a:pt x="7622" y="5040"/>
                  </a:cubicBezTo>
                  <a:cubicBezTo>
                    <a:pt x="7642" y="5040"/>
                    <a:pt x="7642" y="5040"/>
                    <a:pt x="7662" y="5061"/>
                  </a:cubicBezTo>
                  <a:cubicBezTo>
                    <a:pt x="7662" y="5061"/>
                    <a:pt x="7662" y="5061"/>
                    <a:pt x="7662" y="5081"/>
                  </a:cubicBezTo>
                  <a:cubicBezTo>
                    <a:pt x="7683" y="5081"/>
                    <a:pt x="7704" y="5081"/>
                    <a:pt x="7704" y="5081"/>
                  </a:cubicBezTo>
                  <a:cubicBezTo>
                    <a:pt x="7704" y="5081"/>
                    <a:pt x="7724" y="5081"/>
                    <a:pt x="7744" y="5061"/>
                  </a:cubicBezTo>
                  <a:lnTo>
                    <a:pt x="7765" y="5061"/>
                  </a:lnTo>
                  <a:lnTo>
                    <a:pt x="7786" y="5081"/>
                  </a:lnTo>
                  <a:lnTo>
                    <a:pt x="7806" y="5101"/>
                  </a:lnTo>
                  <a:cubicBezTo>
                    <a:pt x="7806" y="5101"/>
                    <a:pt x="7806" y="5101"/>
                    <a:pt x="7806" y="5122"/>
                  </a:cubicBezTo>
                  <a:cubicBezTo>
                    <a:pt x="7826" y="5122"/>
                    <a:pt x="7826" y="5122"/>
                    <a:pt x="7826" y="5122"/>
                  </a:cubicBezTo>
                  <a:lnTo>
                    <a:pt x="7847" y="5122"/>
                  </a:lnTo>
                  <a:cubicBezTo>
                    <a:pt x="7847" y="5122"/>
                    <a:pt x="7847" y="5122"/>
                    <a:pt x="7868" y="5122"/>
                  </a:cubicBezTo>
                  <a:lnTo>
                    <a:pt x="7868" y="5122"/>
                  </a:lnTo>
                  <a:lnTo>
                    <a:pt x="7888" y="5143"/>
                  </a:lnTo>
                  <a:lnTo>
                    <a:pt x="7908" y="5163"/>
                  </a:lnTo>
                  <a:cubicBezTo>
                    <a:pt x="7929" y="5163"/>
                    <a:pt x="7929" y="5163"/>
                    <a:pt x="7950" y="5183"/>
                  </a:cubicBezTo>
                  <a:lnTo>
                    <a:pt x="7970" y="5183"/>
                  </a:lnTo>
                  <a:cubicBezTo>
                    <a:pt x="7970" y="5204"/>
                    <a:pt x="7990" y="5204"/>
                    <a:pt x="7990" y="5204"/>
                  </a:cubicBezTo>
                  <a:lnTo>
                    <a:pt x="8011" y="5225"/>
                  </a:lnTo>
                  <a:cubicBezTo>
                    <a:pt x="8011" y="5245"/>
                    <a:pt x="8011" y="5245"/>
                    <a:pt x="8011" y="5245"/>
                  </a:cubicBezTo>
                  <a:cubicBezTo>
                    <a:pt x="8011" y="5245"/>
                    <a:pt x="8032" y="5245"/>
                    <a:pt x="8032" y="5265"/>
                  </a:cubicBezTo>
                  <a:lnTo>
                    <a:pt x="8032" y="5286"/>
                  </a:lnTo>
                  <a:lnTo>
                    <a:pt x="8011" y="5286"/>
                  </a:lnTo>
                  <a:lnTo>
                    <a:pt x="7990" y="5286"/>
                  </a:lnTo>
                  <a:lnTo>
                    <a:pt x="7970" y="5286"/>
                  </a:lnTo>
                  <a:cubicBezTo>
                    <a:pt x="7970" y="5286"/>
                    <a:pt x="7970" y="5286"/>
                    <a:pt x="7970" y="5307"/>
                  </a:cubicBezTo>
                  <a:lnTo>
                    <a:pt x="7950" y="5307"/>
                  </a:lnTo>
                  <a:cubicBezTo>
                    <a:pt x="7950" y="5327"/>
                    <a:pt x="7950" y="5327"/>
                    <a:pt x="7950" y="5327"/>
                  </a:cubicBezTo>
                  <a:cubicBezTo>
                    <a:pt x="7950" y="5347"/>
                    <a:pt x="7929" y="5347"/>
                    <a:pt x="7929" y="5347"/>
                  </a:cubicBezTo>
                  <a:cubicBezTo>
                    <a:pt x="7929" y="5368"/>
                    <a:pt x="7908" y="5368"/>
                    <a:pt x="7908" y="5389"/>
                  </a:cubicBezTo>
                  <a:lnTo>
                    <a:pt x="7908" y="5409"/>
                  </a:lnTo>
                  <a:cubicBezTo>
                    <a:pt x="7908" y="5409"/>
                    <a:pt x="7888" y="5429"/>
                    <a:pt x="7888" y="5409"/>
                  </a:cubicBezTo>
                  <a:cubicBezTo>
                    <a:pt x="7888" y="5409"/>
                    <a:pt x="7868" y="5409"/>
                    <a:pt x="7868" y="5389"/>
                  </a:cubicBezTo>
                  <a:lnTo>
                    <a:pt x="7847" y="5389"/>
                  </a:lnTo>
                  <a:lnTo>
                    <a:pt x="7826" y="5389"/>
                  </a:lnTo>
                  <a:cubicBezTo>
                    <a:pt x="7826" y="5409"/>
                    <a:pt x="7806" y="5409"/>
                    <a:pt x="7806" y="5409"/>
                  </a:cubicBezTo>
                  <a:cubicBezTo>
                    <a:pt x="7806" y="5409"/>
                    <a:pt x="7786" y="5409"/>
                    <a:pt x="7786" y="5429"/>
                  </a:cubicBezTo>
                  <a:lnTo>
                    <a:pt x="7786" y="5429"/>
                  </a:lnTo>
                  <a:lnTo>
                    <a:pt x="7786" y="5450"/>
                  </a:lnTo>
                  <a:cubicBezTo>
                    <a:pt x="7806" y="5450"/>
                    <a:pt x="7826" y="5429"/>
                    <a:pt x="7826" y="5429"/>
                  </a:cubicBezTo>
                  <a:lnTo>
                    <a:pt x="7847" y="5429"/>
                  </a:lnTo>
                  <a:cubicBezTo>
                    <a:pt x="7847" y="5429"/>
                    <a:pt x="7847" y="5450"/>
                    <a:pt x="7868" y="5450"/>
                  </a:cubicBezTo>
                  <a:lnTo>
                    <a:pt x="7868" y="5450"/>
                  </a:lnTo>
                  <a:cubicBezTo>
                    <a:pt x="7888" y="5450"/>
                    <a:pt x="7888" y="5450"/>
                    <a:pt x="7888" y="5450"/>
                  </a:cubicBezTo>
                  <a:cubicBezTo>
                    <a:pt x="7908" y="5450"/>
                    <a:pt x="7908" y="5450"/>
                    <a:pt x="7908" y="5429"/>
                  </a:cubicBezTo>
                  <a:lnTo>
                    <a:pt x="7929" y="5429"/>
                  </a:lnTo>
                  <a:cubicBezTo>
                    <a:pt x="7950" y="5409"/>
                    <a:pt x="7970" y="5429"/>
                    <a:pt x="7970" y="5429"/>
                  </a:cubicBezTo>
                  <a:lnTo>
                    <a:pt x="7990" y="5429"/>
                  </a:lnTo>
                  <a:cubicBezTo>
                    <a:pt x="7990" y="5450"/>
                    <a:pt x="8011" y="5450"/>
                    <a:pt x="8011" y="5450"/>
                  </a:cubicBezTo>
                  <a:cubicBezTo>
                    <a:pt x="8032" y="5471"/>
                    <a:pt x="8032" y="5471"/>
                    <a:pt x="8052" y="5491"/>
                  </a:cubicBezTo>
                  <a:lnTo>
                    <a:pt x="8052" y="5491"/>
                  </a:lnTo>
                  <a:cubicBezTo>
                    <a:pt x="8072" y="5491"/>
                    <a:pt x="8072" y="5491"/>
                    <a:pt x="8093" y="5511"/>
                  </a:cubicBezTo>
                  <a:cubicBezTo>
                    <a:pt x="8093" y="5511"/>
                    <a:pt x="8093" y="5511"/>
                    <a:pt x="8114" y="5511"/>
                  </a:cubicBezTo>
                  <a:lnTo>
                    <a:pt x="8114" y="5531"/>
                  </a:lnTo>
                  <a:cubicBezTo>
                    <a:pt x="8114" y="5531"/>
                    <a:pt x="8093" y="5531"/>
                    <a:pt x="8093" y="5552"/>
                  </a:cubicBezTo>
                  <a:lnTo>
                    <a:pt x="8114" y="5552"/>
                  </a:lnTo>
                  <a:lnTo>
                    <a:pt x="8114" y="5573"/>
                  </a:lnTo>
                  <a:lnTo>
                    <a:pt x="8134" y="5593"/>
                  </a:lnTo>
                  <a:lnTo>
                    <a:pt x="8134" y="5613"/>
                  </a:lnTo>
                  <a:cubicBezTo>
                    <a:pt x="8134" y="5634"/>
                    <a:pt x="8134" y="5634"/>
                    <a:pt x="8134" y="5655"/>
                  </a:cubicBezTo>
                  <a:lnTo>
                    <a:pt x="8134" y="5675"/>
                  </a:lnTo>
                  <a:cubicBezTo>
                    <a:pt x="8114" y="5675"/>
                    <a:pt x="8114" y="5655"/>
                    <a:pt x="8114" y="5655"/>
                  </a:cubicBezTo>
                  <a:lnTo>
                    <a:pt x="8114" y="5634"/>
                  </a:lnTo>
                  <a:lnTo>
                    <a:pt x="8114" y="5634"/>
                  </a:lnTo>
                  <a:lnTo>
                    <a:pt x="8093" y="5634"/>
                  </a:lnTo>
                  <a:cubicBezTo>
                    <a:pt x="8093" y="5634"/>
                    <a:pt x="8093" y="5634"/>
                    <a:pt x="8093" y="5655"/>
                  </a:cubicBezTo>
                  <a:lnTo>
                    <a:pt x="8072" y="5655"/>
                  </a:lnTo>
                  <a:cubicBezTo>
                    <a:pt x="8072" y="5675"/>
                    <a:pt x="8072" y="5675"/>
                    <a:pt x="8072" y="5675"/>
                  </a:cubicBezTo>
                  <a:cubicBezTo>
                    <a:pt x="8072" y="5695"/>
                    <a:pt x="8072" y="5695"/>
                    <a:pt x="8072" y="5695"/>
                  </a:cubicBezTo>
                  <a:lnTo>
                    <a:pt x="8093" y="5716"/>
                  </a:lnTo>
                  <a:lnTo>
                    <a:pt x="8114" y="5737"/>
                  </a:lnTo>
                  <a:cubicBezTo>
                    <a:pt x="8114" y="5757"/>
                    <a:pt x="8114" y="5777"/>
                    <a:pt x="8114" y="5798"/>
                  </a:cubicBezTo>
                  <a:cubicBezTo>
                    <a:pt x="8114" y="5819"/>
                    <a:pt x="8114" y="5819"/>
                    <a:pt x="8114" y="5839"/>
                  </a:cubicBezTo>
                  <a:cubicBezTo>
                    <a:pt x="8114" y="5839"/>
                    <a:pt x="8134" y="5839"/>
                    <a:pt x="8134" y="5859"/>
                  </a:cubicBezTo>
                  <a:cubicBezTo>
                    <a:pt x="8134" y="5859"/>
                    <a:pt x="8154" y="5859"/>
                    <a:pt x="8154" y="5880"/>
                  </a:cubicBezTo>
                  <a:cubicBezTo>
                    <a:pt x="8134" y="5880"/>
                    <a:pt x="8134" y="5880"/>
                    <a:pt x="8134" y="5880"/>
                  </a:cubicBezTo>
                  <a:lnTo>
                    <a:pt x="8114" y="5880"/>
                  </a:lnTo>
                  <a:cubicBezTo>
                    <a:pt x="8114" y="5901"/>
                    <a:pt x="8114" y="5901"/>
                    <a:pt x="8114" y="5901"/>
                  </a:cubicBezTo>
                  <a:cubicBezTo>
                    <a:pt x="8093" y="5901"/>
                    <a:pt x="8093" y="5921"/>
                    <a:pt x="8093" y="5921"/>
                  </a:cubicBezTo>
                  <a:lnTo>
                    <a:pt x="8093" y="5901"/>
                  </a:lnTo>
                  <a:cubicBezTo>
                    <a:pt x="8072" y="5901"/>
                    <a:pt x="8093" y="5880"/>
                    <a:pt x="8093" y="5880"/>
                  </a:cubicBezTo>
                  <a:cubicBezTo>
                    <a:pt x="8093" y="5880"/>
                    <a:pt x="8093" y="5880"/>
                    <a:pt x="8072" y="5859"/>
                  </a:cubicBezTo>
                  <a:lnTo>
                    <a:pt x="8072" y="5859"/>
                  </a:lnTo>
                  <a:cubicBezTo>
                    <a:pt x="8072" y="5859"/>
                    <a:pt x="8072" y="5859"/>
                    <a:pt x="8052" y="5859"/>
                  </a:cubicBezTo>
                  <a:cubicBezTo>
                    <a:pt x="8052" y="5880"/>
                    <a:pt x="8052" y="5880"/>
                    <a:pt x="8052" y="5880"/>
                  </a:cubicBezTo>
                  <a:cubicBezTo>
                    <a:pt x="8072" y="5901"/>
                    <a:pt x="8072" y="5901"/>
                    <a:pt x="8072" y="5901"/>
                  </a:cubicBezTo>
                  <a:cubicBezTo>
                    <a:pt x="8072" y="5921"/>
                    <a:pt x="8072" y="5921"/>
                    <a:pt x="8072" y="5921"/>
                  </a:cubicBezTo>
                  <a:cubicBezTo>
                    <a:pt x="8052" y="5941"/>
                    <a:pt x="8052" y="5941"/>
                    <a:pt x="8052" y="5941"/>
                  </a:cubicBezTo>
                  <a:cubicBezTo>
                    <a:pt x="8052" y="5962"/>
                    <a:pt x="8032" y="5962"/>
                    <a:pt x="8032" y="5962"/>
                  </a:cubicBezTo>
                  <a:lnTo>
                    <a:pt x="8032" y="5983"/>
                  </a:lnTo>
                  <a:cubicBezTo>
                    <a:pt x="8032" y="5983"/>
                    <a:pt x="8032" y="5983"/>
                    <a:pt x="8032" y="6003"/>
                  </a:cubicBezTo>
                  <a:cubicBezTo>
                    <a:pt x="8032" y="6003"/>
                    <a:pt x="8032" y="6003"/>
                    <a:pt x="8032" y="6023"/>
                  </a:cubicBezTo>
                  <a:cubicBezTo>
                    <a:pt x="8032" y="6023"/>
                    <a:pt x="8032" y="6023"/>
                    <a:pt x="8032" y="6044"/>
                  </a:cubicBezTo>
                  <a:cubicBezTo>
                    <a:pt x="8032" y="6044"/>
                    <a:pt x="8011" y="6044"/>
                    <a:pt x="8011" y="6065"/>
                  </a:cubicBezTo>
                  <a:cubicBezTo>
                    <a:pt x="8011" y="6065"/>
                    <a:pt x="8011" y="6065"/>
                    <a:pt x="8032" y="6085"/>
                  </a:cubicBezTo>
                  <a:lnTo>
                    <a:pt x="8032" y="6085"/>
                  </a:lnTo>
                  <a:cubicBezTo>
                    <a:pt x="8052" y="6085"/>
                    <a:pt x="8052" y="6105"/>
                    <a:pt x="8052" y="6105"/>
                  </a:cubicBezTo>
                  <a:cubicBezTo>
                    <a:pt x="8032" y="6126"/>
                    <a:pt x="8032" y="6126"/>
                    <a:pt x="8032" y="6147"/>
                  </a:cubicBezTo>
                  <a:cubicBezTo>
                    <a:pt x="8032" y="6147"/>
                    <a:pt x="8032" y="6147"/>
                    <a:pt x="8011" y="6147"/>
                  </a:cubicBezTo>
                  <a:cubicBezTo>
                    <a:pt x="8011" y="6147"/>
                    <a:pt x="8011" y="6147"/>
                    <a:pt x="7990" y="6147"/>
                  </a:cubicBezTo>
                  <a:lnTo>
                    <a:pt x="7990" y="6126"/>
                  </a:lnTo>
                  <a:cubicBezTo>
                    <a:pt x="7990" y="6126"/>
                    <a:pt x="7990" y="6126"/>
                    <a:pt x="7970" y="6126"/>
                  </a:cubicBezTo>
                  <a:lnTo>
                    <a:pt x="7970" y="6147"/>
                  </a:lnTo>
                  <a:lnTo>
                    <a:pt x="7990" y="6167"/>
                  </a:lnTo>
                  <a:cubicBezTo>
                    <a:pt x="7990" y="6167"/>
                    <a:pt x="7970" y="6167"/>
                    <a:pt x="7970" y="6187"/>
                  </a:cubicBezTo>
                  <a:lnTo>
                    <a:pt x="7970" y="6208"/>
                  </a:lnTo>
                  <a:lnTo>
                    <a:pt x="7990" y="6228"/>
                  </a:lnTo>
                  <a:lnTo>
                    <a:pt x="7990" y="6249"/>
                  </a:lnTo>
                  <a:cubicBezTo>
                    <a:pt x="7990" y="6249"/>
                    <a:pt x="7990" y="6269"/>
                    <a:pt x="7970" y="6269"/>
                  </a:cubicBezTo>
                  <a:lnTo>
                    <a:pt x="7970" y="6269"/>
                  </a:lnTo>
                  <a:cubicBezTo>
                    <a:pt x="7950" y="6269"/>
                    <a:pt x="7950" y="6269"/>
                    <a:pt x="7950" y="6249"/>
                  </a:cubicBezTo>
                  <a:lnTo>
                    <a:pt x="7950" y="6249"/>
                  </a:lnTo>
                  <a:lnTo>
                    <a:pt x="7950" y="6228"/>
                  </a:lnTo>
                  <a:cubicBezTo>
                    <a:pt x="7929" y="6228"/>
                    <a:pt x="7929" y="6228"/>
                    <a:pt x="7929" y="6228"/>
                  </a:cubicBezTo>
                  <a:cubicBezTo>
                    <a:pt x="7929" y="6228"/>
                    <a:pt x="7908" y="6228"/>
                    <a:pt x="7908" y="6249"/>
                  </a:cubicBezTo>
                  <a:lnTo>
                    <a:pt x="7908" y="6249"/>
                  </a:lnTo>
                  <a:lnTo>
                    <a:pt x="7908" y="6269"/>
                  </a:lnTo>
                  <a:cubicBezTo>
                    <a:pt x="7908" y="6269"/>
                    <a:pt x="7929" y="6269"/>
                    <a:pt x="7929" y="6290"/>
                  </a:cubicBezTo>
                  <a:lnTo>
                    <a:pt x="7929" y="6310"/>
                  </a:lnTo>
                  <a:lnTo>
                    <a:pt x="7950" y="6331"/>
                  </a:lnTo>
                  <a:lnTo>
                    <a:pt x="7970" y="6331"/>
                  </a:lnTo>
                  <a:lnTo>
                    <a:pt x="7970" y="6351"/>
                  </a:lnTo>
                  <a:lnTo>
                    <a:pt x="7970" y="6351"/>
                  </a:lnTo>
                  <a:cubicBezTo>
                    <a:pt x="7970" y="6372"/>
                    <a:pt x="7970" y="6372"/>
                    <a:pt x="7950" y="6351"/>
                  </a:cubicBezTo>
                  <a:lnTo>
                    <a:pt x="7950" y="6351"/>
                  </a:lnTo>
                  <a:cubicBezTo>
                    <a:pt x="7950" y="6351"/>
                    <a:pt x="7950" y="6351"/>
                    <a:pt x="7929" y="6351"/>
                  </a:cubicBezTo>
                  <a:lnTo>
                    <a:pt x="7929" y="6372"/>
                  </a:lnTo>
                  <a:cubicBezTo>
                    <a:pt x="7929" y="6372"/>
                    <a:pt x="7929" y="6392"/>
                    <a:pt x="7908" y="6392"/>
                  </a:cubicBezTo>
                  <a:lnTo>
                    <a:pt x="7908" y="6413"/>
                  </a:lnTo>
                  <a:lnTo>
                    <a:pt x="7929" y="6413"/>
                  </a:lnTo>
                  <a:lnTo>
                    <a:pt x="7950" y="6433"/>
                  </a:lnTo>
                  <a:lnTo>
                    <a:pt x="7970" y="6454"/>
                  </a:lnTo>
                  <a:cubicBezTo>
                    <a:pt x="7950" y="6454"/>
                    <a:pt x="7950" y="6474"/>
                    <a:pt x="7950" y="6474"/>
                  </a:cubicBezTo>
                  <a:lnTo>
                    <a:pt x="7929" y="6474"/>
                  </a:lnTo>
                  <a:lnTo>
                    <a:pt x="7929" y="6495"/>
                  </a:lnTo>
                  <a:cubicBezTo>
                    <a:pt x="7929" y="6495"/>
                    <a:pt x="7950" y="6495"/>
                    <a:pt x="7950" y="6515"/>
                  </a:cubicBezTo>
                  <a:lnTo>
                    <a:pt x="7970" y="6515"/>
                  </a:lnTo>
                  <a:cubicBezTo>
                    <a:pt x="7970" y="6515"/>
                    <a:pt x="7970" y="6536"/>
                    <a:pt x="7950" y="6536"/>
                  </a:cubicBezTo>
                  <a:lnTo>
                    <a:pt x="7950" y="6536"/>
                  </a:lnTo>
                  <a:cubicBezTo>
                    <a:pt x="7929" y="6536"/>
                    <a:pt x="7950" y="6536"/>
                    <a:pt x="7929" y="6515"/>
                  </a:cubicBezTo>
                  <a:lnTo>
                    <a:pt x="7908" y="6515"/>
                  </a:lnTo>
                  <a:cubicBezTo>
                    <a:pt x="7908" y="6536"/>
                    <a:pt x="7908" y="6536"/>
                    <a:pt x="7908" y="6536"/>
                  </a:cubicBezTo>
                  <a:cubicBezTo>
                    <a:pt x="7908" y="6556"/>
                    <a:pt x="7908" y="6556"/>
                    <a:pt x="7908" y="6577"/>
                  </a:cubicBezTo>
                  <a:lnTo>
                    <a:pt x="7929" y="6577"/>
                  </a:lnTo>
                  <a:cubicBezTo>
                    <a:pt x="7929" y="6577"/>
                    <a:pt x="7929" y="6577"/>
                    <a:pt x="7929" y="6597"/>
                  </a:cubicBezTo>
                  <a:cubicBezTo>
                    <a:pt x="7908" y="6597"/>
                    <a:pt x="7908" y="6597"/>
                    <a:pt x="7908" y="6597"/>
                  </a:cubicBezTo>
                  <a:lnTo>
                    <a:pt x="7888" y="6597"/>
                  </a:lnTo>
                  <a:lnTo>
                    <a:pt x="7868" y="6597"/>
                  </a:lnTo>
                  <a:lnTo>
                    <a:pt x="7868" y="6618"/>
                  </a:lnTo>
                  <a:cubicBezTo>
                    <a:pt x="7868" y="6618"/>
                    <a:pt x="7888" y="6618"/>
                    <a:pt x="7888" y="6638"/>
                  </a:cubicBezTo>
                  <a:lnTo>
                    <a:pt x="7888" y="6638"/>
                  </a:lnTo>
                  <a:lnTo>
                    <a:pt x="7888" y="6659"/>
                  </a:lnTo>
                  <a:lnTo>
                    <a:pt x="7888" y="6679"/>
                  </a:lnTo>
                  <a:lnTo>
                    <a:pt x="7868" y="6679"/>
                  </a:lnTo>
                  <a:cubicBezTo>
                    <a:pt x="7868" y="6700"/>
                    <a:pt x="7847" y="6679"/>
                    <a:pt x="7847" y="6679"/>
                  </a:cubicBezTo>
                  <a:lnTo>
                    <a:pt x="7847" y="6700"/>
                  </a:lnTo>
                  <a:cubicBezTo>
                    <a:pt x="7847" y="6700"/>
                    <a:pt x="7847" y="6700"/>
                    <a:pt x="7868" y="6720"/>
                  </a:cubicBezTo>
                  <a:lnTo>
                    <a:pt x="7868" y="6720"/>
                  </a:lnTo>
                  <a:cubicBezTo>
                    <a:pt x="7868" y="6741"/>
                    <a:pt x="7868" y="6741"/>
                    <a:pt x="7847" y="6741"/>
                  </a:cubicBezTo>
                  <a:cubicBezTo>
                    <a:pt x="7847" y="6761"/>
                    <a:pt x="7847" y="6761"/>
                    <a:pt x="7847" y="6761"/>
                  </a:cubicBezTo>
                  <a:cubicBezTo>
                    <a:pt x="7826" y="6782"/>
                    <a:pt x="7826" y="6761"/>
                    <a:pt x="7826" y="6761"/>
                  </a:cubicBezTo>
                  <a:cubicBezTo>
                    <a:pt x="7826" y="6761"/>
                    <a:pt x="7826" y="6741"/>
                    <a:pt x="7806" y="6741"/>
                  </a:cubicBezTo>
                  <a:lnTo>
                    <a:pt x="7806" y="6741"/>
                  </a:lnTo>
                  <a:cubicBezTo>
                    <a:pt x="7806" y="6720"/>
                    <a:pt x="7806" y="6720"/>
                    <a:pt x="7806" y="6720"/>
                  </a:cubicBezTo>
                  <a:cubicBezTo>
                    <a:pt x="7806" y="6720"/>
                    <a:pt x="7806" y="6741"/>
                    <a:pt x="7786" y="6741"/>
                  </a:cubicBezTo>
                  <a:cubicBezTo>
                    <a:pt x="7786" y="6741"/>
                    <a:pt x="7786" y="6741"/>
                    <a:pt x="7765" y="6741"/>
                  </a:cubicBezTo>
                  <a:lnTo>
                    <a:pt x="7765" y="6761"/>
                  </a:lnTo>
                  <a:cubicBezTo>
                    <a:pt x="7765" y="6761"/>
                    <a:pt x="7744" y="6761"/>
                    <a:pt x="7744" y="6782"/>
                  </a:cubicBezTo>
                  <a:lnTo>
                    <a:pt x="7724" y="6782"/>
                  </a:lnTo>
                  <a:lnTo>
                    <a:pt x="7724" y="6802"/>
                  </a:lnTo>
                  <a:lnTo>
                    <a:pt x="7724" y="6802"/>
                  </a:lnTo>
                  <a:cubicBezTo>
                    <a:pt x="7724" y="6802"/>
                    <a:pt x="7744" y="6802"/>
                    <a:pt x="7765" y="6802"/>
                  </a:cubicBezTo>
                  <a:lnTo>
                    <a:pt x="7765" y="6802"/>
                  </a:lnTo>
                  <a:cubicBezTo>
                    <a:pt x="7786" y="6802"/>
                    <a:pt x="7786" y="6823"/>
                    <a:pt x="7786" y="6823"/>
                  </a:cubicBezTo>
                  <a:cubicBezTo>
                    <a:pt x="7786" y="6823"/>
                    <a:pt x="7786" y="6823"/>
                    <a:pt x="7786" y="6843"/>
                  </a:cubicBezTo>
                  <a:lnTo>
                    <a:pt x="7765" y="6843"/>
                  </a:lnTo>
                  <a:cubicBezTo>
                    <a:pt x="7765" y="6843"/>
                    <a:pt x="7765" y="6864"/>
                    <a:pt x="7744" y="6864"/>
                  </a:cubicBezTo>
                  <a:cubicBezTo>
                    <a:pt x="7744" y="6884"/>
                    <a:pt x="7744" y="6884"/>
                    <a:pt x="7744" y="6884"/>
                  </a:cubicBezTo>
                  <a:cubicBezTo>
                    <a:pt x="7724" y="6884"/>
                    <a:pt x="7724" y="6904"/>
                    <a:pt x="7724" y="6904"/>
                  </a:cubicBezTo>
                  <a:lnTo>
                    <a:pt x="7704" y="6904"/>
                  </a:lnTo>
                  <a:cubicBezTo>
                    <a:pt x="7704" y="6925"/>
                    <a:pt x="7704" y="6925"/>
                    <a:pt x="7683" y="6946"/>
                  </a:cubicBezTo>
                  <a:lnTo>
                    <a:pt x="7683" y="6966"/>
                  </a:lnTo>
                  <a:cubicBezTo>
                    <a:pt x="7683" y="6966"/>
                    <a:pt x="7662" y="6966"/>
                    <a:pt x="7662" y="6986"/>
                  </a:cubicBezTo>
                  <a:lnTo>
                    <a:pt x="7642" y="6986"/>
                  </a:lnTo>
                  <a:lnTo>
                    <a:pt x="7622" y="6986"/>
                  </a:lnTo>
                  <a:lnTo>
                    <a:pt x="7622" y="6986"/>
                  </a:lnTo>
                  <a:cubicBezTo>
                    <a:pt x="7622" y="7007"/>
                    <a:pt x="7622" y="7007"/>
                    <a:pt x="7622" y="7007"/>
                  </a:cubicBezTo>
                  <a:cubicBezTo>
                    <a:pt x="7622" y="7028"/>
                    <a:pt x="7601" y="7028"/>
                    <a:pt x="7601" y="7048"/>
                  </a:cubicBezTo>
                  <a:lnTo>
                    <a:pt x="7601" y="7048"/>
                  </a:lnTo>
                  <a:cubicBezTo>
                    <a:pt x="7580" y="7048"/>
                    <a:pt x="7580" y="7068"/>
                    <a:pt x="7580" y="7068"/>
                  </a:cubicBezTo>
                  <a:cubicBezTo>
                    <a:pt x="7580" y="7089"/>
                    <a:pt x="7580" y="7089"/>
                    <a:pt x="7580" y="7110"/>
                  </a:cubicBezTo>
                  <a:lnTo>
                    <a:pt x="7580" y="7130"/>
                  </a:lnTo>
                  <a:lnTo>
                    <a:pt x="7560" y="7150"/>
                  </a:lnTo>
                  <a:lnTo>
                    <a:pt x="7560" y="7130"/>
                  </a:lnTo>
                  <a:lnTo>
                    <a:pt x="7540" y="7130"/>
                  </a:lnTo>
                  <a:lnTo>
                    <a:pt x="7540" y="7130"/>
                  </a:lnTo>
                  <a:lnTo>
                    <a:pt x="7540" y="7150"/>
                  </a:lnTo>
                  <a:lnTo>
                    <a:pt x="7519" y="7171"/>
                  </a:lnTo>
                  <a:cubicBezTo>
                    <a:pt x="7519" y="7171"/>
                    <a:pt x="7519" y="7171"/>
                    <a:pt x="7498" y="7171"/>
                  </a:cubicBezTo>
                  <a:lnTo>
                    <a:pt x="7478" y="7171"/>
                  </a:lnTo>
                  <a:cubicBezTo>
                    <a:pt x="7458" y="7171"/>
                    <a:pt x="7458" y="7171"/>
                    <a:pt x="7458" y="7171"/>
                  </a:cubicBezTo>
                  <a:lnTo>
                    <a:pt x="7458" y="7150"/>
                  </a:lnTo>
                  <a:cubicBezTo>
                    <a:pt x="7437" y="7150"/>
                    <a:pt x="7437" y="7150"/>
                    <a:pt x="7437" y="7171"/>
                  </a:cubicBezTo>
                  <a:lnTo>
                    <a:pt x="7437" y="7171"/>
                  </a:lnTo>
                  <a:lnTo>
                    <a:pt x="7416" y="7192"/>
                  </a:lnTo>
                  <a:cubicBezTo>
                    <a:pt x="7416" y="7192"/>
                    <a:pt x="7416" y="7192"/>
                    <a:pt x="7396" y="7192"/>
                  </a:cubicBezTo>
                  <a:lnTo>
                    <a:pt x="7396" y="7192"/>
                  </a:lnTo>
                  <a:lnTo>
                    <a:pt x="7396" y="7171"/>
                  </a:lnTo>
                  <a:lnTo>
                    <a:pt x="7376" y="7171"/>
                  </a:lnTo>
                  <a:lnTo>
                    <a:pt x="7356" y="7171"/>
                  </a:lnTo>
                  <a:cubicBezTo>
                    <a:pt x="7356" y="7192"/>
                    <a:pt x="7335" y="7192"/>
                    <a:pt x="7335" y="7192"/>
                  </a:cubicBezTo>
                  <a:lnTo>
                    <a:pt x="7335" y="7212"/>
                  </a:lnTo>
                  <a:lnTo>
                    <a:pt x="7314" y="7212"/>
                  </a:lnTo>
                  <a:lnTo>
                    <a:pt x="7314" y="7212"/>
                  </a:lnTo>
                  <a:cubicBezTo>
                    <a:pt x="7294" y="7212"/>
                    <a:pt x="7314" y="7192"/>
                    <a:pt x="7294" y="7192"/>
                  </a:cubicBezTo>
                  <a:cubicBezTo>
                    <a:pt x="7294" y="7192"/>
                    <a:pt x="7294" y="7192"/>
                    <a:pt x="7294" y="7171"/>
                  </a:cubicBezTo>
                  <a:lnTo>
                    <a:pt x="7294" y="7171"/>
                  </a:lnTo>
                  <a:cubicBezTo>
                    <a:pt x="7274" y="7171"/>
                    <a:pt x="7274" y="7171"/>
                    <a:pt x="7274" y="7171"/>
                  </a:cubicBezTo>
                  <a:lnTo>
                    <a:pt x="7253" y="7192"/>
                  </a:lnTo>
                  <a:cubicBezTo>
                    <a:pt x="7274" y="7192"/>
                    <a:pt x="7274" y="7192"/>
                    <a:pt x="7274" y="7192"/>
                  </a:cubicBezTo>
                  <a:lnTo>
                    <a:pt x="7294" y="7212"/>
                  </a:lnTo>
                  <a:lnTo>
                    <a:pt x="7294" y="7232"/>
                  </a:lnTo>
                  <a:lnTo>
                    <a:pt x="7274" y="7232"/>
                  </a:lnTo>
                  <a:cubicBezTo>
                    <a:pt x="7274" y="7253"/>
                    <a:pt x="7274" y="7253"/>
                    <a:pt x="7274" y="7253"/>
                  </a:cubicBezTo>
                  <a:lnTo>
                    <a:pt x="7253" y="7232"/>
                  </a:lnTo>
                  <a:cubicBezTo>
                    <a:pt x="7253" y="7232"/>
                    <a:pt x="7253" y="7212"/>
                    <a:pt x="7232" y="7212"/>
                  </a:cubicBezTo>
                  <a:cubicBezTo>
                    <a:pt x="7232" y="7212"/>
                    <a:pt x="7232" y="7212"/>
                    <a:pt x="7212" y="7212"/>
                  </a:cubicBezTo>
                  <a:cubicBezTo>
                    <a:pt x="7212" y="7212"/>
                    <a:pt x="7212" y="7212"/>
                    <a:pt x="7192" y="7212"/>
                  </a:cubicBezTo>
                  <a:lnTo>
                    <a:pt x="7192" y="7212"/>
                  </a:lnTo>
                  <a:cubicBezTo>
                    <a:pt x="7192" y="7232"/>
                    <a:pt x="7171" y="7232"/>
                    <a:pt x="7171" y="7232"/>
                  </a:cubicBezTo>
                  <a:cubicBezTo>
                    <a:pt x="7150" y="7212"/>
                    <a:pt x="7150" y="7212"/>
                    <a:pt x="7150" y="7192"/>
                  </a:cubicBezTo>
                  <a:cubicBezTo>
                    <a:pt x="7150" y="7192"/>
                    <a:pt x="7130" y="7192"/>
                    <a:pt x="7130" y="7171"/>
                  </a:cubicBezTo>
                  <a:cubicBezTo>
                    <a:pt x="7130" y="7171"/>
                    <a:pt x="7130" y="7171"/>
                    <a:pt x="7110" y="7171"/>
                  </a:cubicBezTo>
                  <a:lnTo>
                    <a:pt x="7110" y="7150"/>
                  </a:lnTo>
                  <a:lnTo>
                    <a:pt x="7089" y="7150"/>
                  </a:lnTo>
                  <a:lnTo>
                    <a:pt x="7089" y="7171"/>
                  </a:lnTo>
                  <a:cubicBezTo>
                    <a:pt x="7089" y="7192"/>
                    <a:pt x="7089" y="7192"/>
                    <a:pt x="7089" y="7212"/>
                  </a:cubicBezTo>
                  <a:cubicBezTo>
                    <a:pt x="7110" y="7212"/>
                    <a:pt x="7110" y="7232"/>
                    <a:pt x="7110" y="7232"/>
                  </a:cubicBezTo>
                  <a:cubicBezTo>
                    <a:pt x="7110" y="7253"/>
                    <a:pt x="7130" y="7253"/>
                    <a:pt x="7130" y="7274"/>
                  </a:cubicBezTo>
                  <a:cubicBezTo>
                    <a:pt x="7110" y="7274"/>
                    <a:pt x="7110" y="7314"/>
                    <a:pt x="7110" y="7314"/>
                  </a:cubicBezTo>
                  <a:cubicBezTo>
                    <a:pt x="7089" y="7314"/>
                    <a:pt x="7089" y="7314"/>
                    <a:pt x="7089" y="7314"/>
                  </a:cubicBezTo>
                  <a:cubicBezTo>
                    <a:pt x="7068" y="7314"/>
                    <a:pt x="7089" y="7335"/>
                    <a:pt x="7068" y="7335"/>
                  </a:cubicBezTo>
                  <a:lnTo>
                    <a:pt x="7068" y="7335"/>
                  </a:lnTo>
                  <a:lnTo>
                    <a:pt x="7068" y="7314"/>
                  </a:lnTo>
                  <a:cubicBezTo>
                    <a:pt x="7048" y="7314"/>
                    <a:pt x="7048" y="7314"/>
                    <a:pt x="7048" y="7314"/>
                  </a:cubicBezTo>
                  <a:lnTo>
                    <a:pt x="7028" y="7314"/>
                  </a:lnTo>
                  <a:lnTo>
                    <a:pt x="7028" y="7335"/>
                  </a:lnTo>
                  <a:lnTo>
                    <a:pt x="7028" y="7356"/>
                  </a:lnTo>
                  <a:lnTo>
                    <a:pt x="7028" y="7376"/>
                  </a:lnTo>
                  <a:lnTo>
                    <a:pt x="7007" y="7396"/>
                  </a:lnTo>
                  <a:lnTo>
                    <a:pt x="6986" y="7396"/>
                  </a:lnTo>
                  <a:cubicBezTo>
                    <a:pt x="6966" y="7396"/>
                    <a:pt x="6966" y="7396"/>
                    <a:pt x="6966" y="7396"/>
                  </a:cubicBezTo>
                  <a:cubicBezTo>
                    <a:pt x="6966" y="7376"/>
                    <a:pt x="6966" y="7376"/>
                    <a:pt x="6966" y="7376"/>
                  </a:cubicBezTo>
                  <a:cubicBezTo>
                    <a:pt x="6966" y="7356"/>
                    <a:pt x="6946" y="7356"/>
                    <a:pt x="6946" y="7356"/>
                  </a:cubicBezTo>
                  <a:cubicBezTo>
                    <a:pt x="6946" y="7356"/>
                    <a:pt x="6946" y="7335"/>
                    <a:pt x="6925" y="7356"/>
                  </a:cubicBezTo>
                  <a:lnTo>
                    <a:pt x="6925" y="7356"/>
                  </a:lnTo>
                  <a:lnTo>
                    <a:pt x="6946" y="7376"/>
                  </a:lnTo>
                  <a:lnTo>
                    <a:pt x="6946" y="7396"/>
                  </a:lnTo>
                  <a:cubicBezTo>
                    <a:pt x="6946" y="7396"/>
                    <a:pt x="6946" y="7417"/>
                    <a:pt x="6925" y="7417"/>
                  </a:cubicBezTo>
                  <a:lnTo>
                    <a:pt x="6925" y="7417"/>
                  </a:lnTo>
                  <a:lnTo>
                    <a:pt x="6904" y="7417"/>
                  </a:lnTo>
                  <a:lnTo>
                    <a:pt x="6884" y="7417"/>
                  </a:lnTo>
                  <a:lnTo>
                    <a:pt x="6884" y="7438"/>
                  </a:lnTo>
                  <a:lnTo>
                    <a:pt x="6884" y="7458"/>
                  </a:lnTo>
                  <a:lnTo>
                    <a:pt x="6884" y="7458"/>
                  </a:lnTo>
                  <a:lnTo>
                    <a:pt x="6864" y="7458"/>
                  </a:lnTo>
                  <a:lnTo>
                    <a:pt x="6864" y="7438"/>
                  </a:lnTo>
                  <a:lnTo>
                    <a:pt x="6864" y="7417"/>
                  </a:lnTo>
                  <a:lnTo>
                    <a:pt x="6843" y="7396"/>
                  </a:lnTo>
                  <a:lnTo>
                    <a:pt x="6843" y="7417"/>
                  </a:lnTo>
                  <a:lnTo>
                    <a:pt x="6843" y="7438"/>
                  </a:lnTo>
                  <a:lnTo>
                    <a:pt x="6843" y="7458"/>
                  </a:lnTo>
                  <a:cubicBezTo>
                    <a:pt x="6843" y="7458"/>
                    <a:pt x="6822" y="7458"/>
                    <a:pt x="6822" y="7478"/>
                  </a:cubicBezTo>
                  <a:lnTo>
                    <a:pt x="6802" y="7478"/>
                  </a:lnTo>
                  <a:lnTo>
                    <a:pt x="6782" y="7478"/>
                  </a:lnTo>
                  <a:cubicBezTo>
                    <a:pt x="6761" y="7478"/>
                    <a:pt x="6761" y="7478"/>
                    <a:pt x="6761" y="7478"/>
                  </a:cubicBezTo>
                  <a:cubicBezTo>
                    <a:pt x="6740" y="7478"/>
                    <a:pt x="6740" y="7478"/>
                    <a:pt x="6720" y="7478"/>
                  </a:cubicBezTo>
                  <a:lnTo>
                    <a:pt x="6700" y="7499"/>
                  </a:lnTo>
                  <a:lnTo>
                    <a:pt x="6679" y="7520"/>
                  </a:lnTo>
                  <a:cubicBezTo>
                    <a:pt x="6679" y="7520"/>
                    <a:pt x="6658" y="7520"/>
                    <a:pt x="6638" y="7540"/>
                  </a:cubicBezTo>
                  <a:lnTo>
                    <a:pt x="6638" y="7540"/>
                  </a:lnTo>
                  <a:cubicBezTo>
                    <a:pt x="6618" y="7540"/>
                    <a:pt x="6618" y="7560"/>
                    <a:pt x="6618" y="7560"/>
                  </a:cubicBezTo>
                  <a:cubicBezTo>
                    <a:pt x="6618" y="7580"/>
                    <a:pt x="6618" y="7580"/>
                    <a:pt x="6597" y="7580"/>
                  </a:cubicBezTo>
                  <a:lnTo>
                    <a:pt x="6597" y="7601"/>
                  </a:lnTo>
                  <a:lnTo>
                    <a:pt x="6597" y="7601"/>
                  </a:lnTo>
                  <a:cubicBezTo>
                    <a:pt x="6597" y="7622"/>
                    <a:pt x="6597" y="7622"/>
                    <a:pt x="6618" y="7622"/>
                  </a:cubicBezTo>
                  <a:cubicBezTo>
                    <a:pt x="6618" y="7622"/>
                    <a:pt x="6618" y="7622"/>
                    <a:pt x="6638" y="7642"/>
                  </a:cubicBezTo>
                  <a:cubicBezTo>
                    <a:pt x="6638" y="7642"/>
                    <a:pt x="6638" y="7642"/>
                    <a:pt x="6658" y="7642"/>
                  </a:cubicBezTo>
                  <a:lnTo>
                    <a:pt x="6658" y="7662"/>
                  </a:lnTo>
                  <a:lnTo>
                    <a:pt x="6638" y="7662"/>
                  </a:lnTo>
                  <a:lnTo>
                    <a:pt x="6658" y="7683"/>
                  </a:lnTo>
                  <a:cubicBezTo>
                    <a:pt x="6658" y="7683"/>
                    <a:pt x="6658" y="7683"/>
                    <a:pt x="6658" y="7704"/>
                  </a:cubicBezTo>
                  <a:lnTo>
                    <a:pt x="6679" y="7704"/>
                  </a:lnTo>
                  <a:lnTo>
                    <a:pt x="6658" y="7724"/>
                  </a:lnTo>
                  <a:lnTo>
                    <a:pt x="6658" y="7744"/>
                  </a:lnTo>
                  <a:lnTo>
                    <a:pt x="6658" y="7765"/>
                  </a:lnTo>
                  <a:lnTo>
                    <a:pt x="6638" y="7765"/>
                  </a:lnTo>
                  <a:cubicBezTo>
                    <a:pt x="6618" y="7765"/>
                    <a:pt x="6618" y="7765"/>
                    <a:pt x="6618" y="7765"/>
                  </a:cubicBezTo>
                  <a:cubicBezTo>
                    <a:pt x="6597" y="7765"/>
                    <a:pt x="6597" y="7765"/>
                    <a:pt x="6597" y="7765"/>
                  </a:cubicBezTo>
                  <a:cubicBezTo>
                    <a:pt x="6577" y="7765"/>
                    <a:pt x="6577" y="7765"/>
                    <a:pt x="6556" y="7765"/>
                  </a:cubicBezTo>
                  <a:lnTo>
                    <a:pt x="6556" y="7744"/>
                  </a:lnTo>
                  <a:cubicBezTo>
                    <a:pt x="6577" y="7744"/>
                    <a:pt x="6577" y="7744"/>
                    <a:pt x="6577" y="7744"/>
                  </a:cubicBezTo>
                  <a:lnTo>
                    <a:pt x="6577" y="7724"/>
                  </a:lnTo>
                  <a:cubicBezTo>
                    <a:pt x="6577" y="7724"/>
                    <a:pt x="6577" y="7724"/>
                    <a:pt x="6577" y="7704"/>
                  </a:cubicBezTo>
                  <a:lnTo>
                    <a:pt x="6556" y="7704"/>
                  </a:lnTo>
                  <a:lnTo>
                    <a:pt x="6536" y="7683"/>
                  </a:lnTo>
                  <a:lnTo>
                    <a:pt x="6536" y="7642"/>
                  </a:lnTo>
                  <a:lnTo>
                    <a:pt x="6515" y="7622"/>
                  </a:lnTo>
                  <a:cubicBezTo>
                    <a:pt x="6515" y="7601"/>
                    <a:pt x="6515" y="7601"/>
                    <a:pt x="6495" y="7580"/>
                  </a:cubicBezTo>
                  <a:cubicBezTo>
                    <a:pt x="6495" y="7580"/>
                    <a:pt x="6515" y="7560"/>
                    <a:pt x="6515" y="7540"/>
                  </a:cubicBezTo>
                  <a:lnTo>
                    <a:pt x="6515" y="7520"/>
                  </a:lnTo>
                  <a:lnTo>
                    <a:pt x="6515" y="7499"/>
                  </a:lnTo>
                  <a:lnTo>
                    <a:pt x="6515" y="7499"/>
                  </a:lnTo>
                  <a:cubicBezTo>
                    <a:pt x="6515" y="7478"/>
                    <a:pt x="6495" y="7499"/>
                    <a:pt x="6495" y="7499"/>
                  </a:cubicBezTo>
                  <a:lnTo>
                    <a:pt x="6474" y="7478"/>
                  </a:lnTo>
                  <a:lnTo>
                    <a:pt x="6474" y="7458"/>
                  </a:lnTo>
                  <a:lnTo>
                    <a:pt x="6474" y="7438"/>
                  </a:lnTo>
                  <a:lnTo>
                    <a:pt x="6454" y="7438"/>
                  </a:lnTo>
                  <a:cubicBezTo>
                    <a:pt x="6454" y="7458"/>
                    <a:pt x="6454" y="7458"/>
                    <a:pt x="6454" y="7458"/>
                  </a:cubicBezTo>
                  <a:cubicBezTo>
                    <a:pt x="6454" y="7478"/>
                    <a:pt x="6454" y="7478"/>
                    <a:pt x="6454" y="7478"/>
                  </a:cubicBezTo>
                  <a:lnTo>
                    <a:pt x="6454" y="7499"/>
                  </a:lnTo>
                  <a:cubicBezTo>
                    <a:pt x="6433" y="7499"/>
                    <a:pt x="6433" y="7520"/>
                    <a:pt x="6433" y="7520"/>
                  </a:cubicBezTo>
                  <a:cubicBezTo>
                    <a:pt x="6413" y="7520"/>
                    <a:pt x="6413" y="7520"/>
                    <a:pt x="6413" y="7520"/>
                  </a:cubicBezTo>
                  <a:cubicBezTo>
                    <a:pt x="6392" y="7520"/>
                    <a:pt x="6392" y="7499"/>
                    <a:pt x="6392" y="7499"/>
                  </a:cubicBezTo>
                  <a:lnTo>
                    <a:pt x="6372" y="7478"/>
                  </a:lnTo>
                  <a:lnTo>
                    <a:pt x="6351" y="7478"/>
                  </a:lnTo>
                  <a:lnTo>
                    <a:pt x="6331" y="7478"/>
                  </a:lnTo>
                  <a:cubicBezTo>
                    <a:pt x="6331" y="7478"/>
                    <a:pt x="6310" y="7478"/>
                    <a:pt x="6310" y="7458"/>
                  </a:cubicBezTo>
                  <a:cubicBezTo>
                    <a:pt x="6310" y="7458"/>
                    <a:pt x="6310" y="7458"/>
                    <a:pt x="6310" y="7438"/>
                  </a:cubicBezTo>
                  <a:lnTo>
                    <a:pt x="6290" y="7438"/>
                  </a:lnTo>
                  <a:lnTo>
                    <a:pt x="6290" y="7438"/>
                  </a:lnTo>
                  <a:lnTo>
                    <a:pt x="6290" y="7458"/>
                  </a:lnTo>
                  <a:lnTo>
                    <a:pt x="6290" y="7478"/>
                  </a:lnTo>
                  <a:lnTo>
                    <a:pt x="6269" y="7478"/>
                  </a:lnTo>
                  <a:cubicBezTo>
                    <a:pt x="6249" y="7478"/>
                    <a:pt x="6249" y="7478"/>
                    <a:pt x="6228" y="7499"/>
                  </a:cubicBezTo>
                  <a:lnTo>
                    <a:pt x="6228" y="7499"/>
                  </a:lnTo>
                  <a:lnTo>
                    <a:pt x="6228" y="7499"/>
                  </a:lnTo>
                  <a:cubicBezTo>
                    <a:pt x="6208" y="7499"/>
                    <a:pt x="6208" y="7499"/>
                    <a:pt x="6187" y="7499"/>
                  </a:cubicBezTo>
                  <a:cubicBezTo>
                    <a:pt x="6187" y="7478"/>
                    <a:pt x="6167" y="7499"/>
                    <a:pt x="6146" y="7478"/>
                  </a:cubicBezTo>
                  <a:lnTo>
                    <a:pt x="6105" y="7478"/>
                  </a:lnTo>
                  <a:lnTo>
                    <a:pt x="6085" y="7478"/>
                  </a:lnTo>
                  <a:cubicBezTo>
                    <a:pt x="6085" y="7458"/>
                    <a:pt x="6064" y="7458"/>
                    <a:pt x="6044" y="7438"/>
                  </a:cubicBezTo>
                  <a:lnTo>
                    <a:pt x="6023" y="7417"/>
                  </a:lnTo>
                  <a:cubicBezTo>
                    <a:pt x="6023" y="7417"/>
                    <a:pt x="6003" y="7417"/>
                    <a:pt x="5982" y="7396"/>
                  </a:cubicBezTo>
                  <a:lnTo>
                    <a:pt x="5962" y="7396"/>
                  </a:lnTo>
                  <a:cubicBezTo>
                    <a:pt x="5941" y="7376"/>
                    <a:pt x="5941" y="7356"/>
                    <a:pt x="5941" y="7356"/>
                  </a:cubicBezTo>
                  <a:cubicBezTo>
                    <a:pt x="5921" y="7335"/>
                    <a:pt x="5921" y="7314"/>
                    <a:pt x="5941" y="7314"/>
                  </a:cubicBezTo>
                  <a:cubicBezTo>
                    <a:pt x="5941" y="7294"/>
                    <a:pt x="5941" y="7294"/>
                    <a:pt x="5941" y="7274"/>
                  </a:cubicBezTo>
                  <a:cubicBezTo>
                    <a:pt x="5962" y="7274"/>
                    <a:pt x="5962" y="7253"/>
                    <a:pt x="5962" y="7253"/>
                  </a:cubicBezTo>
                  <a:cubicBezTo>
                    <a:pt x="5962" y="7253"/>
                    <a:pt x="5941" y="7232"/>
                    <a:pt x="5941" y="7212"/>
                  </a:cubicBezTo>
                  <a:cubicBezTo>
                    <a:pt x="5921" y="7212"/>
                    <a:pt x="5880" y="7212"/>
                    <a:pt x="5880" y="7212"/>
                  </a:cubicBezTo>
                  <a:cubicBezTo>
                    <a:pt x="5859" y="7212"/>
                    <a:pt x="5839" y="7212"/>
                    <a:pt x="5819" y="7192"/>
                  </a:cubicBezTo>
                  <a:lnTo>
                    <a:pt x="5798" y="7192"/>
                  </a:lnTo>
                  <a:cubicBezTo>
                    <a:pt x="5798" y="7192"/>
                    <a:pt x="5757" y="7192"/>
                    <a:pt x="5757" y="7171"/>
                  </a:cubicBezTo>
                  <a:cubicBezTo>
                    <a:pt x="5737" y="7171"/>
                    <a:pt x="5716" y="7150"/>
                    <a:pt x="5695" y="7130"/>
                  </a:cubicBezTo>
                  <a:cubicBezTo>
                    <a:pt x="5695" y="7130"/>
                    <a:pt x="5675" y="7110"/>
                    <a:pt x="5655" y="7110"/>
                  </a:cubicBezTo>
                  <a:cubicBezTo>
                    <a:pt x="5655" y="7110"/>
                    <a:pt x="5634" y="7130"/>
                    <a:pt x="5613" y="7130"/>
                  </a:cubicBezTo>
                  <a:cubicBezTo>
                    <a:pt x="5613" y="7150"/>
                    <a:pt x="5613" y="7171"/>
                    <a:pt x="5613" y="7171"/>
                  </a:cubicBezTo>
                  <a:lnTo>
                    <a:pt x="5613" y="7192"/>
                  </a:lnTo>
                  <a:cubicBezTo>
                    <a:pt x="5613" y="7212"/>
                    <a:pt x="5613" y="7212"/>
                    <a:pt x="5593" y="7212"/>
                  </a:cubicBezTo>
                  <a:cubicBezTo>
                    <a:pt x="5593" y="7232"/>
                    <a:pt x="5573" y="7232"/>
                    <a:pt x="5552" y="7232"/>
                  </a:cubicBezTo>
                  <a:lnTo>
                    <a:pt x="5531" y="7253"/>
                  </a:lnTo>
                  <a:lnTo>
                    <a:pt x="5511" y="7253"/>
                  </a:lnTo>
                  <a:cubicBezTo>
                    <a:pt x="5491" y="7232"/>
                    <a:pt x="5491" y="7232"/>
                    <a:pt x="5491" y="7232"/>
                  </a:cubicBezTo>
                  <a:cubicBezTo>
                    <a:pt x="5470" y="7232"/>
                    <a:pt x="5470" y="7232"/>
                    <a:pt x="5449" y="7253"/>
                  </a:cubicBezTo>
                  <a:cubicBezTo>
                    <a:pt x="5449" y="7253"/>
                    <a:pt x="5449" y="7253"/>
                    <a:pt x="5429" y="7253"/>
                  </a:cubicBezTo>
                  <a:lnTo>
                    <a:pt x="5409" y="7274"/>
                  </a:lnTo>
                  <a:cubicBezTo>
                    <a:pt x="5409" y="7274"/>
                    <a:pt x="5388" y="7253"/>
                    <a:pt x="5367" y="7253"/>
                  </a:cubicBezTo>
                  <a:lnTo>
                    <a:pt x="5347" y="7253"/>
                  </a:lnTo>
                  <a:cubicBezTo>
                    <a:pt x="5347" y="7253"/>
                    <a:pt x="5347" y="7274"/>
                    <a:pt x="5327" y="7274"/>
                  </a:cubicBezTo>
                  <a:cubicBezTo>
                    <a:pt x="5327" y="7294"/>
                    <a:pt x="5347" y="7294"/>
                    <a:pt x="5327" y="7294"/>
                  </a:cubicBezTo>
                  <a:lnTo>
                    <a:pt x="5327" y="7314"/>
                  </a:lnTo>
                  <a:cubicBezTo>
                    <a:pt x="5306" y="7314"/>
                    <a:pt x="5285" y="7335"/>
                    <a:pt x="5285" y="7314"/>
                  </a:cubicBezTo>
                  <a:cubicBezTo>
                    <a:pt x="5265" y="7314"/>
                    <a:pt x="5265" y="7294"/>
                    <a:pt x="5265" y="7294"/>
                  </a:cubicBezTo>
                  <a:lnTo>
                    <a:pt x="5245" y="7274"/>
                  </a:lnTo>
                  <a:lnTo>
                    <a:pt x="5224" y="7274"/>
                  </a:lnTo>
                  <a:lnTo>
                    <a:pt x="5203" y="7274"/>
                  </a:lnTo>
                  <a:cubicBezTo>
                    <a:pt x="5203" y="7294"/>
                    <a:pt x="5203" y="7314"/>
                    <a:pt x="5203" y="7314"/>
                  </a:cubicBezTo>
                  <a:cubicBezTo>
                    <a:pt x="5203" y="7314"/>
                    <a:pt x="5203" y="7335"/>
                    <a:pt x="5183" y="7335"/>
                  </a:cubicBezTo>
                  <a:lnTo>
                    <a:pt x="5183" y="7335"/>
                  </a:lnTo>
                  <a:cubicBezTo>
                    <a:pt x="5183" y="7356"/>
                    <a:pt x="5183" y="7356"/>
                    <a:pt x="5183" y="7356"/>
                  </a:cubicBezTo>
                  <a:cubicBezTo>
                    <a:pt x="5163" y="7356"/>
                    <a:pt x="5163" y="7356"/>
                    <a:pt x="5142" y="7356"/>
                  </a:cubicBezTo>
                  <a:lnTo>
                    <a:pt x="5122" y="7335"/>
                  </a:lnTo>
                  <a:lnTo>
                    <a:pt x="5101" y="7314"/>
                  </a:lnTo>
                  <a:cubicBezTo>
                    <a:pt x="5101" y="7314"/>
                    <a:pt x="5081" y="7314"/>
                    <a:pt x="5081" y="7335"/>
                  </a:cubicBezTo>
                  <a:lnTo>
                    <a:pt x="5081" y="7356"/>
                  </a:lnTo>
                  <a:cubicBezTo>
                    <a:pt x="5081" y="7376"/>
                    <a:pt x="5081" y="7396"/>
                    <a:pt x="5081" y="7396"/>
                  </a:cubicBezTo>
                  <a:cubicBezTo>
                    <a:pt x="5081" y="7396"/>
                    <a:pt x="5081" y="7417"/>
                    <a:pt x="5081" y="7438"/>
                  </a:cubicBezTo>
                  <a:cubicBezTo>
                    <a:pt x="5081" y="7438"/>
                    <a:pt x="5101" y="7438"/>
                    <a:pt x="5101" y="7458"/>
                  </a:cubicBezTo>
                  <a:cubicBezTo>
                    <a:pt x="5122" y="7458"/>
                    <a:pt x="5122" y="7478"/>
                    <a:pt x="5122" y="7478"/>
                  </a:cubicBezTo>
                  <a:cubicBezTo>
                    <a:pt x="5122" y="7478"/>
                    <a:pt x="5122" y="7499"/>
                    <a:pt x="5142" y="7499"/>
                  </a:cubicBezTo>
                  <a:lnTo>
                    <a:pt x="5142" y="7520"/>
                  </a:lnTo>
                  <a:lnTo>
                    <a:pt x="5122" y="7540"/>
                  </a:lnTo>
                  <a:cubicBezTo>
                    <a:pt x="5122" y="7560"/>
                    <a:pt x="5122" y="7560"/>
                    <a:pt x="5122" y="7580"/>
                  </a:cubicBezTo>
                  <a:lnTo>
                    <a:pt x="5142" y="7601"/>
                  </a:lnTo>
                  <a:lnTo>
                    <a:pt x="5142" y="7622"/>
                  </a:lnTo>
                  <a:cubicBezTo>
                    <a:pt x="5142" y="7622"/>
                    <a:pt x="5122" y="7622"/>
                    <a:pt x="5101" y="7622"/>
                  </a:cubicBezTo>
                  <a:lnTo>
                    <a:pt x="5081" y="7622"/>
                  </a:lnTo>
                  <a:cubicBezTo>
                    <a:pt x="5061" y="7601"/>
                    <a:pt x="5061" y="7580"/>
                    <a:pt x="5040" y="7560"/>
                  </a:cubicBezTo>
                  <a:lnTo>
                    <a:pt x="5040" y="7560"/>
                  </a:lnTo>
                  <a:cubicBezTo>
                    <a:pt x="5019" y="7560"/>
                    <a:pt x="5019" y="7560"/>
                    <a:pt x="5019" y="7540"/>
                  </a:cubicBezTo>
                  <a:lnTo>
                    <a:pt x="5019" y="7520"/>
                  </a:lnTo>
                  <a:lnTo>
                    <a:pt x="5019" y="7499"/>
                  </a:lnTo>
                  <a:cubicBezTo>
                    <a:pt x="4999" y="7499"/>
                    <a:pt x="4999" y="7499"/>
                    <a:pt x="4979" y="7499"/>
                  </a:cubicBezTo>
                  <a:lnTo>
                    <a:pt x="4958" y="7520"/>
                  </a:lnTo>
                  <a:lnTo>
                    <a:pt x="4958" y="7540"/>
                  </a:lnTo>
                  <a:cubicBezTo>
                    <a:pt x="4937" y="7540"/>
                    <a:pt x="4937" y="7540"/>
                    <a:pt x="4917" y="7540"/>
                  </a:cubicBezTo>
                  <a:cubicBezTo>
                    <a:pt x="4917" y="7540"/>
                    <a:pt x="4897" y="7540"/>
                    <a:pt x="4876" y="7540"/>
                  </a:cubicBezTo>
                  <a:cubicBezTo>
                    <a:pt x="4876" y="7540"/>
                    <a:pt x="4876" y="7540"/>
                    <a:pt x="4855" y="7540"/>
                  </a:cubicBezTo>
                  <a:cubicBezTo>
                    <a:pt x="4855" y="7520"/>
                    <a:pt x="4835" y="7520"/>
                    <a:pt x="4835" y="7499"/>
                  </a:cubicBezTo>
                  <a:lnTo>
                    <a:pt x="4835" y="7478"/>
                  </a:lnTo>
                  <a:lnTo>
                    <a:pt x="4815" y="7458"/>
                  </a:lnTo>
                  <a:cubicBezTo>
                    <a:pt x="4815" y="7438"/>
                    <a:pt x="4794" y="7438"/>
                    <a:pt x="4794" y="7417"/>
                  </a:cubicBezTo>
                  <a:cubicBezTo>
                    <a:pt x="4773" y="7417"/>
                    <a:pt x="4753" y="7438"/>
                    <a:pt x="4753" y="7417"/>
                  </a:cubicBezTo>
                  <a:cubicBezTo>
                    <a:pt x="4733" y="7417"/>
                    <a:pt x="4733" y="7396"/>
                    <a:pt x="4733" y="7396"/>
                  </a:cubicBezTo>
                  <a:cubicBezTo>
                    <a:pt x="4733" y="7376"/>
                    <a:pt x="4712" y="7356"/>
                    <a:pt x="4712" y="7335"/>
                  </a:cubicBezTo>
                  <a:lnTo>
                    <a:pt x="4733" y="7314"/>
                  </a:lnTo>
                  <a:cubicBezTo>
                    <a:pt x="4733" y="7294"/>
                    <a:pt x="4712" y="7274"/>
                    <a:pt x="4712" y="7274"/>
                  </a:cubicBezTo>
                  <a:cubicBezTo>
                    <a:pt x="4712" y="7253"/>
                    <a:pt x="4712" y="7253"/>
                    <a:pt x="4712" y="7253"/>
                  </a:cubicBezTo>
                  <a:cubicBezTo>
                    <a:pt x="4733" y="7232"/>
                    <a:pt x="4733" y="7232"/>
                    <a:pt x="4733" y="7212"/>
                  </a:cubicBezTo>
                  <a:lnTo>
                    <a:pt x="4712" y="7212"/>
                  </a:lnTo>
                  <a:cubicBezTo>
                    <a:pt x="4691" y="7192"/>
                    <a:pt x="4671" y="7192"/>
                    <a:pt x="4671" y="7192"/>
                  </a:cubicBezTo>
                  <a:cubicBezTo>
                    <a:pt x="4651" y="7192"/>
                    <a:pt x="4609" y="7192"/>
                    <a:pt x="4609" y="7171"/>
                  </a:cubicBezTo>
                  <a:lnTo>
                    <a:pt x="4589" y="7150"/>
                  </a:lnTo>
                  <a:lnTo>
                    <a:pt x="4609" y="7130"/>
                  </a:lnTo>
                  <a:cubicBezTo>
                    <a:pt x="4609" y="7110"/>
                    <a:pt x="4609" y="7089"/>
                    <a:pt x="4589" y="7089"/>
                  </a:cubicBezTo>
                  <a:lnTo>
                    <a:pt x="4589" y="7068"/>
                  </a:lnTo>
                  <a:cubicBezTo>
                    <a:pt x="4589" y="7048"/>
                    <a:pt x="4569" y="7048"/>
                    <a:pt x="4569" y="7048"/>
                  </a:cubicBezTo>
                  <a:cubicBezTo>
                    <a:pt x="4548" y="7048"/>
                    <a:pt x="4548" y="7028"/>
                    <a:pt x="4548" y="7028"/>
                  </a:cubicBezTo>
                  <a:cubicBezTo>
                    <a:pt x="4548" y="7007"/>
                    <a:pt x="4548" y="6986"/>
                    <a:pt x="4548" y="6986"/>
                  </a:cubicBezTo>
                  <a:cubicBezTo>
                    <a:pt x="4569" y="6986"/>
                    <a:pt x="4569" y="6986"/>
                    <a:pt x="4589" y="6986"/>
                  </a:cubicBezTo>
                  <a:lnTo>
                    <a:pt x="4609" y="6986"/>
                  </a:lnTo>
                  <a:cubicBezTo>
                    <a:pt x="4609" y="6966"/>
                    <a:pt x="4609" y="6966"/>
                    <a:pt x="4609" y="6946"/>
                  </a:cubicBezTo>
                  <a:lnTo>
                    <a:pt x="4589" y="6946"/>
                  </a:lnTo>
                  <a:cubicBezTo>
                    <a:pt x="4569" y="6966"/>
                    <a:pt x="4569" y="6966"/>
                    <a:pt x="4548" y="6966"/>
                  </a:cubicBezTo>
                  <a:lnTo>
                    <a:pt x="4527" y="6986"/>
                  </a:lnTo>
                  <a:cubicBezTo>
                    <a:pt x="4507" y="6986"/>
                    <a:pt x="4487" y="6986"/>
                    <a:pt x="4466" y="6986"/>
                  </a:cubicBezTo>
                  <a:lnTo>
                    <a:pt x="4445" y="6986"/>
                  </a:lnTo>
                  <a:cubicBezTo>
                    <a:pt x="4425" y="7007"/>
                    <a:pt x="4405" y="7007"/>
                    <a:pt x="4405" y="7007"/>
                  </a:cubicBezTo>
                  <a:cubicBezTo>
                    <a:pt x="4384" y="7007"/>
                    <a:pt x="4364" y="7007"/>
                    <a:pt x="4364" y="7007"/>
                  </a:cubicBezTo>
                  <a:cubicBezTo>
                    <a:pt x="4364" y="6986"/>
                    <a:pt x="4364" y="6966"/>
                    <a:pt x="4364" y="6966"/>
                  </a:cubicBezTo>
                  <a:cubicBezTo>
                    <a:pt x="4384" y="6966"/>
                    <a:pt x="4384" y="6946"/>
                    <a:pt x="4384" y="6946"/>
                  </a:cubicBezTo>
                  <a:cubicBezTo>
                    <a:pt x="4384" y="6925"/>
                    <a:pt x="4364" y="6904"/>
                    <a:pt x="4364" y="6904"/>
                  </a:cubicBezTo>
                  <a:cubicBezTo>
                    <a:pt x="4364" y="6884"/>
                    <a:pt x="4343" y="6864"/>
                    <a:pt x="4343" y="6864"/>
                  </a:cubicBezTo>
                  <a:cubicBezTo>
                    <a:pt x="4343" y="6864"/>
                    <a:pt x="4343" y="6843"/>
                    <a:pt x="4343" y="6823"/>
                  </a:cubicBezTo>
                  <a:lnTo>
                    <a:pt x="4364" y="6802"/>
                  </a:lnTo>
                  <a:cubicBezTo>
                    <a:pt x="4364" y="6782"/>
                    <a:pt x="4343" y="6761"/>
                    <a:pt x="4343" y="6761"/>
                  </a:cubicBezTo>
                  <a:cubicBezTo>
                    <a:pt x="4343" y="6741"/>
                    <a:pt x="4343" y="6720"/>
                    <a:pt x="4364" y="6720"/>
                  </a:cubicBezTo>
                  <a:lnTo>
                    <a:pt x="4384" y="6720"/>
                  </a:lnTo>
                  <a:cubicBezTo>
                    <a:pt x="4405" y="6720"/>
                    <a:pt x="4405" y="6720"/>
                    <a:pt x="4405" y="6720"/>
                  </a:cubicBezTo>
                  <a:cubicBezTo>
                    <a:pt x="4425" y="6700"/>
                    <a:pt x="4425" y="6679"/>
                    <a:pt x="4425" y="6679"/>
                  </a:cubicBezTo>
                  <a:cubicBezTo>
                    <a:pt x="4425" y="6659"/>
                    <a:pt x="4445" y="6638"/>
                    <a:pt x="4445" y="6638"/>
                  </a:cubicBezTo>
                  <a:cubicBezTo>
                    <a:pt x="4445" y="6618"/>
                    <a:pt x="4466" y="6618"/>
                    <a:pt x="4466" y="6597"/>
                  </a:cubicBezTo>
                  <a:cubicBezTo>
                    <a:pt x="4466" y="6577"/>
                    <a:pt x="4466" y="6556"/>
                    <a:pt x="4466" y="6556"/>
                  </a:cubicBezTo>
                  <a:cubicBezTo>
                    <a:pt x="4466" y="6536"/>
                    <a:pt x="4466" y="6515"/>
                    <a:pt x="4466" y="6515"/>
                  </a:cubicBezTo>
                  <a:cubicBezTo>
                    <a:pt x="4466" y="6495"/>
                    <a:pt x="4466" y="6474"/>
                    <a:pt x="4466" y="6454"/>
                  </a:cubicBezTo>
                  <a:cubicBezTo>
                    <a:pt x="4466" y="6454"/>
                    <a:pt x="4466" y="6413"/>
                    <a:pt x="4445" y="6392"/>
                  </a:cubicBezTo>
                  <a:cubicBezTo>
                    <a:pt x="4445" y="6392"/>
                    <a:pt x="4445" y="6372"/>
                    <a:pt x="4445" y="6351"/>
                  </a:cubicBezTo>
                  <a:cubicBezTo>
                    <a:pt x="4445" y="6351"/>
                    <a:pt x="4425" y="6331"/>
                    <a:pt x="4425" y="6310"/>
                  </a:cubicBezTo>
                  <a:cubicBezTo>
                    <a:pt x="4405" y="6290"/>
                    <a:pt x="4425" y="6269"/>
                    <a:pt x="4425" y="6269"/>
                  </a:cubicBezTo>
                  <a:cubicBezTo>
                    <a:pt x="4405" y="6249"/>
                    <a:pt x="4405" y="6249"/>
                    <a:pt x="4384" y="6249"/>
                  </a:cubicBezTo>
                  <a:lnTo>
                    <a:pt x="4364" y="6249"/>
                  </a:lnTo>
                  <a:cubicBezTo>
                    <a:pt x="4343" y="6228"/>
                    <a:pt x="4343" y="6208"/>
                    <a:pt x="4343" y="6208"/>
                  </a:cubicBezTo>
                  <a:cubicBezTo>
                    <a:pt x="4343" y="6187"/>
                    <a:pt x="4323" y="6187"/>
                    <a:pt x="4323" y="6167"/>
                  </a:cubicBezTo>
                  <a:cubicBezTo>
                    <a:pt x="4323" y="6147"/>
                    <a:pt x="4323" y="6126"/>
                    <a:pt x="4323" y="6105"/>
                  </a:cubicBezTo>
                  <a:cubicBezTo>
                    <a:pt x="4302" y="6105"/>
                    <a:pt x="4302" y="6065"/>
                    <a:pt x="4282" y="6065"/>
                  </a:cubicBezTo>
                  <a:cubicBezTo>
                    <a:pt x="4282" y="6044"/>
                    <a:pt x="4261" y="6044"/>
                    <a:pt x="4241" y="6023"/>
                  </a:cubicBezTo>
                  <a:lnTo>
                    <a:pt x="4220" y="6023"/>
                  </a:lnTo>
                  <a:cubicBezTo>
                    <a:pt x="4200" y="6023"/>
                    <a:pt x="4200" y="6023"/>
                    <a:pt x="4179" y="6023"/>
                  </a:cubicBezTo>
                  <a:cubicBezTo>
                    <a:pt x="4179" y="6044"/>
                    <a:pt x="4179" y="6065"/>
                    <a:pt x="4179" y="6065"/>
                  </a:cubicBezTo>
                  <a:lnTo>
                    <a:pt x="4179" y="6085"/>
                  </a:lnTo>
                  <a:cubicBezTo>
                    <a:pt x="4159" y="6085"/>
                    <a:pt x="4138" y="6085"/>
                    <a:pt x="4138" y="6085"/>
                  </a:cubicBezTo>
                  <a:cubicBezTo>
                    <a:pt x="4118" y="6085"/>
                    <a:pt x="4118" y="6065"/>
                    <a:pt x="4097" y="6044"/>
                  </a:cubicBezTo>
                  <a:lnTo>
                    <a:pt x="4077" y="6023"/>
                  </a:lnTo>
                  <a:lnTo>
                    <a:pt x="4056" y="6044"/>
                  </a:lnTo>
                  <a:cubicBezTo>
                    <a:pt x="4036" y="6044"/>
                    <a:pt x="4036" y="6044"/>
                    <a:pt x="4015" y="6023"/>
                  </a:cubicBezTo>
                  <a:lnTo>
                    <a:pt x="4015" y="6003"/>
                  </a:lnTo>
                  <a:cubicBezTo>
                    <a:pt x="4036" y="6003"/>
                    <a:pt x="4036" y="6003"/>
                    <a:pt x="4036" y="5983"/>
                  </a:cubicBezTo>
                  <a:cubicBezTo>
                    <a:pt x="4056" y="5983"/>
                    <a:pt x="4056" y="5983"/>
                    <a:pt x="4056" y="5962"/>
                  </a:cubicBezTo>
                  <a:lnTo>
                    <a:pt x="4056" y="5941"/>
                  </a:lnTo>
                  <a:cubicBezTo>
                    <a:pt x="4036" y="5941"/>
                    <a:pt x="4015" y="5941"/>
                    <a:pt x="3995" y="5921"/>
                  </a:cubicBezTo>
                  <a:cubicBezTo>
                    <a:pt x="3995" y="5921"/>
                    <a:pt x="3974" y="5941"/>
                    <a:pt x="3974" y="5921"/>
                  </a:cubicBezTo>
                  <a:lnTo>
                    <a:pt x="3974" y="5901"/>
                  </a:lnTo>
                  <a:cubicBezTo>
                    <a:pt x="3974" y="5901"/>
                    <a:pt x="3974" y="5880"/>
                    <a:pt x="3954" y="5880"/>
                  </a:cubicBezTo>
                  <a:cubicBezTo>
                    <a:pt x="3954" y="5859"/>
                    <a:pt x="3933" y="5859"/>
                    <a:pt x="3933" y="5859"/>
                  </a:cubicBezTo>
                  <a:cubicBezTo>
                    <a:pt x="3913" y="5859"/>
                    <a:pt x="3892" y="5859"/>
                    <a:pt x="3892" y="5859"/>
                  </a:cubicBezTo>
                  <a:cubicBezTo>
                    <a:pt x="3872" y="5859"/>
                    <a:pt x="3872" y="5880"/>
                    <a:pt x="3851" y="5901"/>
                  </a:cubicBezTo>
                  <a:lnTo>
                    <a:pt x="3810" y="5901"/>
                  </a:lnTo>
                  <a:cubicBezTo>
                    <a:pt x="3790" y="5901"/>
                    <a:pt x="3749" y="5901"/>
                    <a:pt x="3749" y="5901"/>
                  </a:cubicBezTo>
                  <a:cubicBezTo>
                    <a:pt x="3728" y="5901"/>
                    <a:pt x="3749" y="5859"/>
                    <a:pt x="3728" y="5859"/>
                  </a:cubicBezTo>
                  <a:lnTo>
                    <a:pt x="3708" y="5859"/>
                  </a:lnTo>
                  <a:cubicBezTo>
                    <a:pt x="3708" y="5859"/>
                    <a:pt x="3687" y="5880"/>
                    <a:pt x="3667" y="5901"/>
                  </a:cubicBezTo>
                  <a:lnTo>
                    <a:pt x="3626" y="5921"/>
                  </a:lnTo>
                  <a:cubicBezTo>
                    <a:pt x="3606" y="5941"/>
                    <a:pt x="3606" y="5962"/>
                    <a:pt x="3585" y="5962"/>
                  </a:cubicBezTo>
                  <a:cubicBezTo>
                    <a:pt x="3585" y="5962"/>
                    <a:pt x="3564" y="5962"/>
                    <a:pt x="3544" y="5983"/>
                  </a:cubicBezTo>
                  <a:cubicBezTo>
                    <a:pt x="3544" y="5983"/>
                    <a:pt x="3524" y="5983"/>
                    <a:pt x="3524" y="6003"/>
                  </a:cubicBezTo>
                  <a:lnTo>
                    <a:pt x="3524" y="6023"/>
                  </a:lnTo>
                  <a:cubicBezTo>
                    <a:pt x="3503" y="6044"/>
                    <a:pt x="3482" y="6044"/>
                    <a:pt x="3482" y="6044"/>
                  </a:cubicBezTo>
                  <a:cubicBezTo>
                    <a:pt x="3482" y="6044"/>
                    <a:pt x="3482" y="6065"/>
                    <a:pt x="3482" y="6085"/>
                  </a:cubicBezTo>
                  <a:cubicBezTo>
                    <a:pt x="3462" y="6085"/>
                    <a:pt x="3442" y="6105"/>
                    <a:pt x="3442" y="6105"/>
                  </a:cubicBezTo>
                  <a:cubicBezTo>
                    <a:pt x="3421" y="6105"/>
                    <a:pt x="3421" y="6147"/>
                    <a:pt x="3400" y="6147"/>
                  </a:cubicBezTo>
                  <a:cubicBezTo>
                    <a:pt x="3400" y="6167"/>
                    <a:pt x="3360" y="6167"/>
                    <a:pt x="3360" y="6167"/>
                  </a:cubicBezTo>
                  <a:lnTo>
                    <a:pt x="3339" y="6167"/>
                  </a:lnTo>
                  <a:cubicBezTo>
                    <a:pt x="3339" y="6187"/>
                    <a:pt x="3318" y="6187"/>
                    <a:pt x="3318" y="6187"/>
                  </a:cubicBezTo>
                  <a:cubicBezTo>
                    <a:pt x="3318" y="6167"/>
                    <a:pt x="3298" y="6147"/>
                    <a:pt x="3298" y="6147"/>
                  </a:cubicBezTo>
                  <a:cubicBezTo>
                    <a:pt x="3298" y="6147"/>
                    <a:pt x="3278" y="6147"/>
                    <a:pt x="3257" y="6126"/>
                  </a:cubicBezTo>
                  <a:cubicBezTo>
                    <a:pt x="3257" y="6126"/>
                    <a:pt x="3236" y="6126"/>
                    <a:pt x="3216" y="6126"/>
                  </a:cubicBezTo>
                  <a:cubicBezTo>
                    <a:pt x="3216" y="6126"/>
                    <a:pt x="3175" y="6147"/>
                    <a:pt x="3154" y="6147"/>
                  </a:cubicBezTo>
                  <a:lnTo>
                    <a:pt x="3134" y="6147"/>
                  </a:lnTo>
                  <a:lnTo>
                    <a:pt x="3134" y="6167"/>
                  </a:lnTo>
                  <a:lnTo>
                    <a:pt x="3114" y="6167"/>
                  </a:lnTo>
                  <a:cubicBezTo>
                    <a:pt x="3093" y="6167"/>
                    <a:pt x="3093" y="6167"/>
                    <a:pt x="3093" y="6167"/>
                  </a:cubicBezTo>
                  <a:lnTo>
                    <a:pt x="3072" y="6167"/>
                  </a:lnTo>
                  <a:cubicBezTo>
                    <a:pt x="3052" y="6167"/>
                    <a:pt x="3052" y="6167"/>
                    <a:pt x="3052" y="6167"/>
                  </a:cubicBezTo>
                  <a:cubicBezTo>
                    <a:pt x="3032" y="6147"/>
                    <a:pt x="3032" y="6126"/>
                    <a:pt x="3032" y="6126"/>
                  </a:cubicBezTo>
                  <a:cubicBezTo>
                    <a:pt x="3011" y="6126"/>
                    <a:pt x="3011" y="6126"/>
                    <a:pt x="3011" y="6126"/>
                  </a:cubicBezTo>
                  <a:cubicBezTo>
                    <a:pt x="2990" y="6105"/>
                    <a:pt x="2970" y="6105"/>
                    <a:pt x="2950" y="6126"/>
                  </a:cubicBezTo>
                  <a:cubicBezTo>
                    <a:pt x="2950" y="6126"/>
                    <a:pt x="2929" y="6126"/>
                    <a:pt x="2908" y="6147"/>
                  </a:cubicBezTo>
                  <a:cubicBezTo>
                    <a:pt x="2908" y="6147"/>
                    <a:pt x="2888" y="6147"/>
                    <a:pt x="2888" y="6167"/>
                  </a:cubicBezTo>
                  <a:cubicBezTo>
                    <a:pt x="2888" y="6167"/>
                    <a:pt x="2888" y="6208"/>
                    <a:pt x="2868" y="6208"/>
                  </a:cubicBezTo>
                  <a:cubicBezTo>
                    <a:pt x="2868" y="6228"/>
                    <a:pt x="2868" y="6228"/>
                    <a:pt x="2848" y="6249"/>
                  </a:cubicBezTo>
                  <a:cubicBezTo>
                    <a:pt x="2848" y="6249"/>
                    <a:pt x="2848" y="6269"/>
                    <a:pt x="2848" y="6290"/>
                  </a:cubicBezTo>
                  <a:cubicBezTo>
                    <a:pt x="2848" y="6290"/>
                    <a:pt x="2848" y="6290"/>
                    <a:pt x="2827" y="6290"/>
                  </a:cubicBezTo>
                  <a:lnTo>
                    <a:pt x="2806" y="6290"/>
                  </a:lnTo>
                  <a:cubicBezTo>
                    <a:pt x="2806" y="6269"/>
                    <a:pt x="2806" y="6249"/>
                    <a:pt x="2806" y="6249"/>
                  </a:cubicBezTo>
                  <a:cubicBezTo>
                    <a:pt x="2806" y="6249"/>
                    <a:pt x="2786" y="6228"/>
                    <a:pt x="2806" y="6208"/>
                  </a:cubicBezTo>
                  <a:cubicBezTo>
                    <a:pt x="2806" y="6208"/>
                    <a:pt x="2827" y="6187"/>
                    <a:pt x="2806" y="6187"/>
                  </a:cubicBezTo>
                  <a:cubicBezTo>
                    <a:pt x="2806" y="6167"/>
                    <a:pt x="2786" y="6167"/>
                    <a:pt x="2766" y="6167"/>
                  </a:cubicBezTo>
                  <a:cubicBezTo>
                    <a:pt x="2745" y="6167"/>
                    <a:pt x="2724" y="6167"/>
                    <a:pt x="2704" y="6167"/>
                  </a:cubicBezTo>
                  <a:lnTo>
                    <a:pt x="2684" y="6167"/>
                  </a:lnTo>
                  <a:cubicBezTo>
                    <a:pt x="2663" y="6187"/>
                    <a:pt x="2642" y="6187"/>
                    <a:pt x="2642" y="6187"/>
                  </a:cubicBezTo>
                  <a:lnTo>
                    <a:pt x="2622" y="6187"/>
                  </a:lnTo>
                  <a:cubicBezTo>
                    <a:pt x="2622" y="6187"/>
                    <a:pt x="2602" y="6208"/>
                    <a:pt x="2581" y="6208"/>
                  </a:cubicBezTo>
                  <a:lnTo>
                    <a:pt x="2540" y="6208"/>
                  </a:lnTo>
                  <a:cubicBezTo>
                    <a:pt x="2520" y="6208"/>
                    <a:pt x="2499" y="6208"/>
                    <a:pt x="2499" y="6208"/>
                  </a:cubicBezTo>
                  <a:cubicBezTo>
                    <a:pt x="2479" y="6208"/>
                    <a:pt x="2459" y="6187"/>
                    <a:pt x="2439" y="6187"/>
                  </a:cubicBezTo>
                  <a:cubicBezTo>
                    <a:pt x="2418" y="6187"/>
                    <a:pt x="2397" y="6187"/>
                    <a:pt x="2377" y="6187"/>
                  </a:cubicBezTo>
                  <a:cubicBezTo>
                    <a:pt x="2357" y="6187"/>
                    <a:pt x="2315" y="6187"/>
                    <a:pt x="2275" y="6187"/>
                  </a:cubicBezTo>
                  <a:cubicBezTo>
                    <a:pt x="2254" y="6187"/>
                    <a:pt x="2213" y="6187"/>
                    <a:pt x="2193" y="6187"/>
                  </a:cubicBezTo>
                  <a:cubicBezTo>
                    <a:pt x="2193" y="6167"/>
                    <a:pt x="2193" y="6147"/>
                    <a:pt x="2172" y="6147"/>
                  </a:cubicBezTo>
                  <a:cubicBezTo>
                    <a:pt x="2172" y="6126"/>
                    <a:pt x="2172" y="6105"/>
                    <a:pt x="2172" y="6105"/>
                  </a:cubicBezTo>
                  <a:cubicBezTo>
                    <a:pt x="2172" y="6105"/>
                    <a:pt x="2172" y="6085"/>
                    <a:pt x="2172" y="6065"/>
                  </a:cubicBezTo>
                  <a:cubicBezTo>
                    <a:pt x="2172" y="6065"/>
                    <a:pt x="2151" y="6044"/>
                    <a:pt x="2131" y="6044"/>
                  </a:cubicBezTo>
                  <a:lnTo>
                    <a:pt x="2111" y="6023"/>
                  </a:lnTo>
                  <a:lnTo>
                    <a:pt x="2090" y="6023"/>
                  </a:lnTo>
                  <a:cubicBezTo>
                    <a:pt x="2070" y="6023"/>
                    <a:pt x="2070" y="6044"/>
                    <a:pt x="2070" y="6044"/>
                  </a:cubicBezTo>
                  <a:cubicBezTo>
                    <a:pt x="2070" y="6044"/>
                    <a:pt x="2049" y="6044"/>
                    <a:pt x="2029" y="6023"/>
                  </a:cubicBezTo>
                  <a:lnTo>
                    <a:pt x="2008" y="6023"/>
                  </a:lnTo>
                  <a:cubicBezTo>
                    <a:pt x="2008" y="6003"/>
                    <a:pt x="1988" y="5983"/>
                    <a:pt x="1988" y="5983"/>
                  </a:cubicBezTo>
                  <a:cubicBezTo>
                    <a:pt x="1988" y="5983"/>
                    <a:pt x="1988" y="5962"/>
                    <a:pt x="1988" y="5941"/>
                  </a:cubicBezTo>
                  <a:lnTo>
                    <a:pt x="1967" y="5921"/>
                  </a:lnTo>
                  <a:cubicBezTo>
                    <a:pt x="1947" y="5921"/>
                    <a:pt x="1947" y="5901"/>
                    <a:pt x="1947" y="5901"/>
                  </a:cubicBezTo>
                  <a:cubicBezTo>
                    <a:pt x="1926" y="5901"/>
                    <a:pt x="1926" y="5921"/>
                    <a:pt x="1926" y="5921"/>
                  </a:cubicBezTo>
                  <a:lnTo>
                    <a:pt x="1926" y="5941"/>
                  </a:lnTo>
                  <a:lnTo>
                    <a:pt x="1906" y="5962"/>
                  </a:lnTo>
                  <a:lnTo>
                    <a:pt x="1885" y="5941"/>
                  </a:lnTo>
                  <a:lnTo>
                    <a:pt x="1865" y="5921"/>
                  </a:lnTo>
                  <a:lnTo>
                    <a:pt x="1885" y="5901"/>
                  </a:lnTo>
                  <a:cubicBezTo>
                    <a:pt x="1885" y="5880"/>
                    <a:pt x="1865" y="5880"/>
                    <a:pt x="1844" y="5880"/>
                  </a:cubicBezTo>
                  <a:cubicBezTo>
                    <a:pt x="1844" y="5859"/>
                    <a:pt x="1824" y="5859"/>
                    <a:pt x="1824" y="5859"/>
                  </a:cubicBezTo>
                  <a:cubicBezTo>
                    <a:pt x="1824" y="5839"/>
                    <a:pt x="1783" y="5839"/>
                    <a:pt x="1783" y="5819"/>
                  </a:cubicBezTo>
                  <a:cubicBezTo>
                    <a:pt x="1783" y="5819"/>
                    <a:pt x="1762" y="5798"/>
                    <a:pt x="1742" y="5798"/>
                  </a:cubicBezTo>
                  <a:lnTo>
                    <a:pt x="1721" y="5798"/>
                  </a:lnTo>
                  <a:cubicBezTo>
                    <a:pt x="1701" y="5777"/>
                    <a:pt x="1680" y="5777"/>
                    <a:pt x="1680" y="5777"/>
                  </a:cubicBezTo>
                  <a:cubicBezTo>
                    <a:pt x="1660" y="5777"/>
                    <a:pt x="1639" y="5757"/>
                    <a:pt x="1639" y="5757"/>
                  </a:cubicBezTo>
                  <a:cubicBezTo>
                    <a:pt x="1639" y="5757"/>
                    <a:pt x="1619" y="5757"/>
                    <a:pt x="1598" y="5737"/>
                  </a:cubicBezTo>
                  <a:lnTo>
                    <a:pt x="1578" y="5716"/>
                  </a:lnTo>
                  <a:lnTo>
                    <a:pt x="1557" y="5695"/>
                  </a:lnTo>
                  <a:cubicBezTo>
                    <a:pt x="1537" y="5695"/>
                    <a:pt x="1516" y="5716"/>
                    <a:pt x="1516" y="5716"/>
                  </a:cubicBezTo>
                  <a:cubicBezTo>
                    <a:pt x="1516" y="5716"/>
                    <a:pt x="1516" y="5737"/>
                    <a:pt x="1496" y="5757"/>
                  </a:cubicBezTo>
                  <a:cubicBezTo>
                    <a:pt x="1496" y="5757"/>
                    <a:pt x="1475" y="5757"/>
                    <a:pt x="1455" y="5757"/>
                  </a:cubicBezTo>
                  <a:lnTo>
                    <a:pt x="1434" y="5737"/>
                  </a:lnTo>
                  <a:lnTo>
                    <a:pt x="1434" y="5737"/>
                  </a:lnTo>
                  <a:cubicBezTo>
                    <a:pt x="1414" y="5737"/>
                    <a:pt x="1414" y="5716"/>
                    <a:pt x="1414" y="5716"/>
                  </a:cubicBezTo>
                  <a:lnTo>
                    <a:pt x="1393" y="5695"/>
                  </a:lnTo>
                  <a:cubicBezTo>
                    <a:pt x="1373" y="5695"/>
                    <a:pt x="1373" y="5675"/>
                    <a:pt x="1373" y="5675"/>
                  </a:cubicBezTo>
                  <a:cubicBezTo>
                    <a:pt x="1352" y="5675"/>
                    <a:pt x="1352" y="5675"/>
                    <a:pt x="1352" y="5655"/>
                  </a:cubicBezTo>
                  <a:cubicBezTo>
                    <a:pt x="1332" y="5655"/>
                    <a:pt x="1312" y="5655"/>
                    <a:pt x="1312" y="5655"/>
                  </a:cubicBezTo>
                  <a:cubicBezTo>
                    <a:pt x="1312" y="5655"/>
                    <a:pt x="1312" y="5634"/>
                    <a:pt x="1291" y="5634"/>
                  </a:cubicBezTo>
                  <a:cubicBezTo>
                    <a:pt x="1291" y="5634"/>
                    <a:pt x="1291" y="5613"/>
                    <a:pt x="1291" y="5593"/>
                  </a:cubicBezTo>
                  <a:cubicBezTo>
                    <a:pt x="1291" y="5593"/>
                    <a:pt x="1270" y="5573"/>
                    <a:pt x="1250" y="5573"/>
                  </a:cubicBezTo>
                  <a:lnTo>
                    <a:pt x="1230" y="5573"/>
                  </a:lnTo>
                  <a:cubicBezTo>
                    <a:pt x="1209" y="5573"/>
                    <a:pt x="1209" y="5552"/>
                    <a:pt x="1188" y="5552"/>
                  </a:cubicBezTo>
                  <a:cubicBezTo>
                    <a:pt x="1188" y="5552"/>
                    <a:pt x="1168" y="5552"/>
                    <a:pt x="1168" y="5531"/>
                  </a:cubicBezTo>
                  <a:cubicBezTo>
                    <a:pt x="1168" y="5531"/>
                    <a:pt x="1168" y="5511"/>
                    <a:pt x="1148" y="5511"/>
                  </a:cubicBezTo>
                  <a:lnTo>
                    <a:pt x="1127" y="5511"/>
                  </a:lnTo>
                  <a:cubicBezTo>
                    <a:pt x="1106" y="5511"/>
                    <a:pt x="1086" y="5511"/>
                    <a:pt x="1086" y="5511"/>
                  </a:cubicBezTo>
                  <a:cubicBezTo>
                    <a:pt x="1066" y="5491"/>
                    <a:pt x="1066" y="5491"/>
                    <a:pt x="1066" y="5471"/>
                  </a:cubicBezTo>
                  <a:lnTo>
                    <a:pt x="1045" y="5429"/>
                  </a:lnTo>
                  <a:cubicBezTo>
                    <a:pt x="1045" y="5409"/>
                    <a:pt x="1045" y="5389"/>
                    <a:pt x="1045" y="5389"/>
                  </a:cubicBezTo>
                  <a:cubicBezTo>
                    <a:pt x="1045" y="5368"/>
                    <a:pt x="1045" y="5347"/>
                    <a:pt x="1045" y="5347"/>
                  </a:cubicBezTo>
                  <a:cubicBezTo>
                    <a:pt x="1045" y="5347"/>
                    <a:pt x="1024" y="5327"/>
                    <a:pt x="1004" y="5327"/>
                  </a:cubicBezTo>
                  <a:cubicBezTo>
                    <a:pt x="1004" y="5307"/>
                    <a:pt x="984" y="5307"/>
                    <a:pt x="963" y="5307"/>
                  </a:cubicBezTo>
                  <a:lnTo>
                    <a:pt x="963" y="5286"/>
                  </a:lnTo>
                  <a:cubicBezTo>
                    <a:pt x="963" y="5265"/>
                    <a:pt x="963" y="5245"/>
                    <a:pt x="963" y="5245"/>
                  </a:cubicBezTo>
                  <a:cubicBezTo>
                    <a:pt x="963" y="5245"/>
                    <a:pt x="963" y="5225"/>
                    <a:pt x="984" y="5225"/>
                  </a:cubicBezTo>
                  <a:lnTo>
                    <a:pt x="1004" y="5225"/>
                  </a:lnTo>
                  <a:cubicBezTo>
                    <a:pt x="1004" y="5245"/>
                    <a:pt x="1024" y="5265"/>
                    <a:pt x="1024" y="5265"/>
                  </a:cubicBezTo>
                  <a:lnTo>
                    <a:pt x="1045" y="5286"/>
                  </a:lnTo>
                  <a:cubicBezTo>
                    <a:pt x="1066" y="5286"/>
                    <a:pt x="1086" y="5286"/>
                    <a:pt x="1086" y="5286"/>
                  </a:cubicBezTo>
                  <a:cubicBezTo>
                    <a:pt x="1086" y="5286"/>
                    <a:pt x="1106" y="5265"/>
                    <a:pt x="1106" y="5245"/>
                  </a:cubicBezTo>
                  <a:cubicBezTo>
                    <a:pt x="1106" y="5245"/>
                    <a:pt x="1106" y="5225"/>
                    <a:pt x="1106" y="5204"/>
                  </a:cubicBezTo>
                  <a:cubicBezTo>
                    <a:pt x="1106" y="5204"/>
                    <a:pt x="1106" y="5183"/>
                    <a:pt x="1086" y="5183"/>
                  </a:cubicBezTo>
                  <a:cubicBezTo>
                    <a:pt x="1086" y="5163"/>
                    <a:pt x="1066" y="5163"/>
                    <a:pt x="1066" y="5163"/>
                  </a:cubicBezTo>
                  <a:cubicBezTo>
                    <a:pt x="1066" y="5163"/>
                    <a:pt x="1066" y="5143"/>
                    <a:pt x="1066" y="5122"/>
                  </a:cubicBezTo>
                  <a:lnTo>
                    <a:pt x="1066" y="5101"/>
                  </a:lnTo>
                  <a:cubicBezTo>
                    <a:pt x="1045" y="5081"/>
                    <a:pt x="1024" y="5081"/>
                    <a:pt x="1004" y="5081"/>
                  </a:cubicBezTo>
                  <a:cubicBezTo>
                    <a:pt x="1004" y="5061"/>
                    <a:pt x="1004" y="5061"/>
                    <a:pt x="1004" y="5040"/>
                  </a:cubicBezTo>
                  <a:lnTo>
                    <a:pt x="1004" y="5019"/>
                  </a:lnTo>
                  <a:cubicBezTo>
                    <a:pt x="1024" y="4999"/>
                    <a:pt x="1024" y="4979"/>
                    <a:pt x="1024" y="4979"/>
                  </a:cubicBezTo>
                  <a:cubicBezTo>
                    <a:pt x="1004" y="4958"/>
                    <a:pt x="984" y="4958"/>
                    <a:pt x="963" y="4958"/>
                  </a:cubicBezTo>
                  <a:cubicBezTo>
                    <a:pt x="963" y="4937"/>
                    <a:pt x="963" y="4917"/>
                    <a:pt x="963" y="4917"/>
                  </a:cubicBezTo>
                  <a:cubicBezTo>
                    <a:pt x="963" y="4917"/>
                    <a:pt x="963" y="4897"/>
                    <a:pt x="984" y="4897"/>
                  </a:cubicBezTo>
                  <a:cubicBezTo>
                    <a:pt x="984" y="4897"/>
                    <a:pt x="1004" y="4897"/>
                    <a:pt x="1024" y="4897"/>
                  </a:cubicBezTo>
                  <a:cubicBezTo>
                    <a:pt x="1024" y="4897"/>
                    <a:pt x="1045" y="4917"/>
                    <a:pt x="1066" y="4917"/>
                  </a:cubicBezTo>
                  <a:cubicBezTo>
                    <a:pt x="1066" y="4897"/>
                    <a:pt x="1066" y="4897"/>
                    <a:pt x="1066" y="4876"/>
                  </a:cubicBezTo>
                  <a:cubicBezTo>
                    <a:pt x="1066" y="4876"/>
                    <a:pt x="1066" y="4876"/>
                    <a:pt x="1066" y="4855"/>
                  </a:cubicBezTo>
                  <a:cubicBezTo>
                    <a:pt x="1045" y="4855"/>
                    <a:pt x="1024" y="4835"/>
                    <a:pt x="1024" y="4835"/>
                  </a:cubicBezTo>
                  <a:cubicBezTo>
                    <a:pt x="1004" y="4835"/>
                    <a:pt x="984" y="4815"/>
                    <a:pt x="963" y="4815"/>
                  </a:cubicBezTo>
                  <a:cubicBezTo>
                    <a:pt x="942" y="4794"/>
                    <a:pt x="922" y="4753"/>
                    <a:pt x="902" y="4733"/>
                  </a:cubicBezTo>
                  <a:lnTo>
                    <a:pt x="902" y="4712"/>
                  </a:lnTo>
                  <a:cubicBezTo>
                    <a:pt x="902" y="4692"/>
                    <a:pt x="881" y="4671"/>
                    <a:pt x="881" y="4671"/>
                  </a:cubicBezTo>
                  <a:lnTo>
                    <a:pt x="881" y="4651"/>
                  </a:lnTo>
                  <a:cubicBezTo>
                    <a:pt x="881" y="4651"/>
                    <a:pt x="860" y="4630"/>
                    <a:pt x="840" y="4610"/>
                  </a:cubicBezTo>
                  <a:lnTo>
                    <a:pt x="820" y="4610"/>
                  </a:lnTo>
                  <a:cubicBezTo>
                    <a:pt x="799" y="4610"/>
                    <a:pt x="778" y="4610"/>
                    <a:pt x="778" y="4610"/>
                  </a:cubicBezTo>
                  <a:cubicBezTo>
                    <a:pt x="758" y="4589"/>
                    <a:pt x="738" y="4589"/>
                    <a:pt x="717" y="4610"/>
                  </a:cubicBezTo>
                  <a:lnTo>
                    <a:pt x="696" y="4630"/>
                  </a:lnTo>
                  <a:cubicBezTo>
                    <a:pt x="676" y="4630"/>
                    <a:pt x="656" y="4630"/>
                    <a:pt x="635" y="4630"/>
                  </a:cubicBezTo>
                  <a:cubicBezTo>
                    <a:pt x="635" y="4610"/>
                    <a:pt x="615" y="4610"/>
                    <a:pt x="615" y="4610"/>
                  </a:cubicBezTo>
                  <a:cubicBezTo>
                    <a:pt x="615" y="4589"/>
                    <a:pt x="615" y="4569"/>
                    <a:pt x="615" y="4569"/>
                  </a:cubicBezTo>
                  <a:lnTo>
                    <a:pt x="594" y="4548"/>
                  </a:lnTo>
                  <a:cubicBezTo>
                    <a:pt x="574" y="4528"/>
                    <a:pt x="554" y="4528"/>
                    <a:pt x="554" y="4528"/>
                  </a:cubicBezTo>
                  <a:cubicBezTo>
                    <a:pt x="533" y="4528"/>
                    <a:pt x="512" y="4528"/>
                    <a:pt x="492" y="4528"/>
                  </a:cubicBezTo>
                  <a:lnTo>
                    <a:pt x="472" y="4528"/>
                  </a:lnTo>
                  <a:cubicBezTo>
                    <a:pt x="451" y="4528"/>
                    <a:pt x="451" y="4507"/>
                    <a:pt x="451" y="4507"/>
                  </a:cubicBezTo>
                  <a:cubicBezTo>
                    <a:pt x="451" y="4507"/>
                    <a:pt x="430" y="4507"/>
                    <a:pt x="410" y="4487"/>
                  </a:cubicBezTo>
                  <a:lnTo>
                    <a:pt x="410" y="4466"/>
                  </a:lnTo>
                  <a:lnTo>
                    <a:pt x="430" y="4446"/>
                  </a:lnTo>
                  <a:cubicBezTo>
                    <a:pt x="430" y="4425"/>
                    <a:pt x="451" y="4425"/>
                    <a:pt x="430" y="4425"/>
                  </a:cubicBezTo>
                  <a:cubicBezTo>
                    <a:pt x="430" y="4405"/>
                    <a:pt x="430" y="4384"/>
                    <a:pt x="430" y="4364"/>
                  </a:cubicBezTo>
                  <a:cubicBezTo>
                    <a:pt x="410" y="4343"/>
                    <a:pt x="410" y="4343"/>
                    <a:pt x="390" y="4323"/>
                  </a:cubicBezTo>
                  <a:cubicBezTo>
                    <a:pt x="390" y="4323"/>
                    <a:pt x="369" y="4302"/>
                    <a:pt x="369" y="4282"/>
                  </a:cubicBezTo>
                  <a:cubicBezTo>
                    <a:pt x="348" y="4282"/>
                    <a:pt x="348" y="4261"/>
                    <a:pt x="328" y="4261"/>
                  </a:cubicBezTo>
                  <a:cubicBezTo>
                    <a:pt x="308" y="4261"/>
                    <a:pt x="287" y="4261"/>
                    <a:pt x="266" y="4261"/>
                  </a:cubicBezTo>
                  <a:cubicBezTo>
                    <a:pt x="246" y="4261"/>
                    <a:pt x="226" y="4261"/>
                    <a:pt x="205" y="4261"/>
                  </a:cubicBezTo>
                  <a:lnTo>
                    <a:pt x="205" y="4261"/>
                  </a:lnTo>
                  <a:cubicBezTo>
                    <a:pt x="184" y="4261"/>
                    <a:pt x="184" y="4261"/>
                    <a:pt x="164" y="4261"/>
                  </a:cubicBezTo>
                  <a:cubicBezTo>
                    <a:pt x="164" y="4241"/>
                    <a:pt x="164" y="4220"/>
                    <a:pt x="164" y="4220"/>
                  </a:cubicBezTo>
                  <a:lnTo>
                    <a:pt x="184" y="4200"/>
                  </a:lnTo>
                  <a:cubicBezTo>
                    <a:pt x="205" y="4200"/>
                    <a:pt x="205" y="4200"/>
                    <a:pt x="205" y="4200"/>
                  </a:cubicBezTo>
                  <a:cubicBezTo>
                    <a:pt x="226" y="4200"/>
                    <a:pt x="226" y="4200"/>
                    <a:pt x="226" y="4200"/>
                  </a:cubicBezTo>
                  <a:lnTo>
                    <a:pt x="246" y="4200"/>
                  </a:lnTo>
                  <a:lnTo>
                    <a:pt x="266" y="4179"/>
                  </a:lnTo>
                  <a:cubicBezTo>
                    <a:pt x="266" y="4159"/>
                    <a:pt x="266" y="4138"/>
                    <a:pt x="246" y="4118"/>
                  </a:cubicBezTo>
                  <a:cubicBezTo>
                    <a:pt x="246" y="4099"/>
                    <a:pt x="226" y="4078"/>
                    <a:pt x="226" y="4057"/>
                  </a:cubicBezTo>
                  <a:lnTo>
                    <a:pt x="226" y="4017"/>
                  </a:lnTo>
                  <a:cubicBezTo>
                    <a:pt x="226" y="3996"/>
                    <a:pt x="205" y="3975"/>
                    <a:pt x="205" y="3975"/>
                  </a:cubicBezTo>
                  <a:lnTo>
                    <a:pt x="205" y="3955"/>
                  </a:lnTo>
                  <a:cubicBezTo>
                    <a:pt x="205" y="3935"/>
                    <a:pt x="205" y="3914"/>
                    <a:pt x="184" y="3914"/>
                  </a:cubicBezTo>
                  <a:lnTo>
                    <a:pt x="164" y="3914"/>
                  </a:lnTo>
                  <a:cubicBezTo>
                    <a:pt x="144" y="3914"/>
                    <a:pt x="144" y="3914"/>
                    <a:pt x="144" y="3893"/>
                  </a:cubicBezTo>
                  <a:cubicBezTo>
                    <a:pt x="123" y="3893"/>
                    <a:pt x="102" y="3893"/>
                    <a:pt x="82" y="3893"/>
                  </a:cubicBezTo>
                  <a:cubicBezTo>
                    <a:pt x="82" y="3914"/>
                    <a:pt x="82" y="3914"/>
                    <a:pt x="82" y="3914"/>
                  </a:cubicBezTo>
                  <a:lnTo>
                    <a:pt x="62" y="3914"/>
                  </a:lnTo>
                  <a:cubicBezTo>
                    <a:pt x="41" y="3893"/>
                    <a:pt x="41" y="3893"/>
                    <a:pt x="41" y="3873"/>
                  </a:cubicBezTo>
                  <a:cubicBezTo>
                    <a:pt x="41" y="3873"/>
                    <a:pt x="62" y="3853"/>
                    <a:pt x="62" y="3832"/>
                  </a:cubicBezTo>
                  <a:lnTo>
                    <a:pt x="62" y="3811"/>
                  </a:lnTo>
                  <a:cubicBezTo>
                    <a:pt x="41" y="3811"/>
                    <a:pt x="20" y="3791"/>
                    <a:pt x="20" y="3791"/>
                  </a:cubicBezTo>
                  <a:cubicBezTo>
                    <a:pt x="20" y="3771"/>
                    <a:pt x="0" y="3771"/>
                    <a:pt x="0" y="3771"/>
                  </a:cubicBezTo>
                  <a:cubicBezTo>
                    <a:pt x="0" y="3750"/>
                    <a:pt x="0" y="3750"/>
                    <a:pt x="0" y="3729"/>
                  </a:cubicBezTo>
                  <a:cubicBezTo>
                    <a:pt x="0" y="3729"/>
                    <a:pt x="0" y="3729"/>
                    <a:pt x="0" y="3709"/>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294" name="Freeform 69"/>
            <p:cNvSpPr>
              <a:spLocks noChangeArrowheads="1"/>
            </p:cNvSpPr>
            <p:nvPr/>
          </p:nvSpPr>
          <p:spPr bwMode="auto">
            <a:xfrm>
              <a:off x="5921375" y="5903913"/>
              <a:ext cx="96838" cy="287337"/>
            </a:xfrm>
            <a:custGeom>
              <a:avLst/>
              <a:gdLst>
                <a:gd name="T0" fmla="*/ 205 w 267"/>
                <a:gd name="T1" fmla="*/ 799 h 800"/>
                <a:gd name="T2" fmla="*/ 205 w 267"/>
                <a:gd name="T3" fmla="*/ 799 h 800"/>
                <a:gd name="T4" fmla="*/ 205 w 267"/>
                <a:gd name="T5" fmla="*/ 738 h 800"/>
                <a:gd name="T6" fmla="*/ 205 w 267"/>
                <a:gd name="T7" fmla="*/ 676 h 800"/>
                <a:gd name="T8" fmla="*/ 225 w 267"/>
                <a:gd name="T9" fmla="*/ 614 h 800"/>
                <a:gd name="T10" fmla="*/ 225 w 267"/>
                <a:gd name="T11" fmla="*/ 574 h 800"/>
                <a:gd name="T12" fmla="*/ 246 w 267"/>
                <a:gd name="T13" fmla="*/ 512 h 800"/>
                <a:gd name="T14" fmla="*/ 246 w 267"/>
                <a:gd name="T15" fmla="*/ 471 h 800"/>
                <a:gd name="T16" fmla="*/ 246 w 267"/>
                <a:gd name="T17" fmla="*/ 410 h 800"/>
                <a:gd name="T18" fmla="*/ 246 w 267"/>
                <a:gd name="T19" fmla="*/ 328 h 800"/>
                <a:gd name="T20" fmla="*/ 246 w 267"/>
                <a:gd name="T21" fmla="*/ 246 h 800"/>
                <a:gd name="T22" fmla="*/ 246 w 267"/>
                <a:gd name="T23" fmla="*/ 184 h 800"/>
                <a:gd name="T24" fmla="*/ 246 w 267"/>
                <a:gd name="T25" fmla="*/ 143 h 800"/>
                <a:gd name="T26" fmla="*/ 246 w 267"/>
                <a:gd name="T27" fmla="*/ 102 h 800"/>
                <a:gd name="T28" fmla="*/ 246 w 267"/>
                <a:gd name="T29" fmla="*/ 82 h 800"/>
                <a:gd name="T30" fmla="*/ 205 w 267"/>
                <a:gd name="T31" fmla="*/ 61 h 800"/>
                <a:gd name="T32" fmla="*/ 184 w 267"/>
                <a:gd name="T33" fmla="*/ 20 h 800"/>
                <a:gd name="T34" fmla="*/ 164 w 267"/>
                <a:gd name="T35" fmla="*/ 20 h 800"/>
                <a:gd name="T36" fmla="*/ 143 w 267"/>
                <a:gd name="T37" fmla="*/ 20 h 800"/>
                <a:gd name="T38" fmla="*/ 123 w 267"/>
                <a:gd name="T39" fmla="*/ 41 h 800"/>
                <a:gd name="T40" fmla="*/ 102 w 267"/>
                <a:gd name="T41" fmla="*/ 61 h 800"/>
                <a:gd name="T42" fmla="*/ 61 w 267"/>
                <a:gd name="T43" fmla="*/ 102 h 800"/>
                <a:gd name="T44" fmla="*/ 41 w 267"/>
                <a:gd name="T45" fmla="*/ 143 h 800"/>
                <a:gd name="T46" fmla="*/ 41 w 267"/>
                <a:gd name="T47" fmla="*/ 205 h 800"/>
                <a:gd name="T48" fmla="*/ 20 w 267"/>
                <a:gd name="T49" fmla="*/ 266 h 800"/>
                <a:gd name="T50" fmla="*/ 20 w 267"/>
                <a:gd name="T51" fmla="*/ 328 h 800"/>
                <a:gd name="T52" fmla="*/ 20 w 267"/>
                <a:gd name="T53" fmla="*/ 410 h 800"/>
                <a:gd name="T54" fmla="*/ 20 w 267"/>
                <a:gd name="T55" fmla="*/ 492 h 800"/>
                <a:gd name="T56" fmla="*/ 20 w 267"/>
                <a:gd name="T57" fmla="*/ 532 h 800"/>
                <a:gd name="T58" fmla="*/ 41 w 267"/>
                <a:gd name="T59" fmla="*/ 614 h 800"/>
                <a:gd name="T60" fmla="*/ 82 w 267"/>
                <a:gd name="T61" fmla="*/ 656 h 800"/>
                <a:gd name="T62" fmla="*/ 143 w 267"/>
                <a:gd name="T63" fmla="*/ 676 h 800"/>
                <a:gd name="T64" fmla="*/ 164 w 267"/>
                <a:gd name="T65" fmla="*/ 717 h 800"/>
                <a:gd name="T66" fmla="*/ 164 w 267"/>
                <a:gd name="T67" fmla="*/ 758 h 800"/>
                <a:gd name="T68" fmla="*/ 164 w 267"/>
                <a:gd name="T69" fmla="*/ 778 h 800"/>
                <a:gd name="T70" fmla="*/ 184 w 267"/>
                <a:gd name="T71" fmla="*/ 799 h 800"/>
                <a:gd name="T72" fmla="*/ 205 w 267"/>
                <a:gd name="T73" fmla="*/ 799 h 8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67" h="800">
                  <a:moveTo>
                    <a:pt x="205" y="799"/>
                  </a:moveTo>
                  <a:lnTo>
                    <a:pt x="205" y="799"/>
                  </a:lnTo>
                  <a:cubicBezTo>
                    <a:pt x="225" y="799"/>
                    <a:pt x="205" y="758"/>
                    <a:pt x="205" y="738"/>
                  </a:cubicBezTo>
                  <a:cubicBezTo>
                    <a:pt x="205" y="717"/>
                    <a:pt x="205" y="696"/>
                    <a:pt x="205" y="676"/>
                  </a:cubicBezTo>
                  <a:cubicBezTo>
                    <a:pt x="205" y="656"/>
                    <a:pt x="225" y="635"/>
                    <a:pt x="225" y="614"/>
                  </a:cubicBezTo>
                  <a:cubicBezTo>
                    <a:pt x="225" y="594"/>
                    <a:pt x="225" y="574"/>
                    <a:pt x="225" y="574"/>
                  </a:cubicBezTo>
                  <a:cubicBezTo>
                    <a:pt x="225" y="553"/>
                    <a:pt x="246" y="532"/>
                    <a:pt x="246" y="512"/>
                  </a:cubicBezTo>
                  <a:lnTo>
                    <a:pt x="246" y="471"/>
                  </a:lnTo>
                  <a:cubicBezTo>
                    <a:pt x="246" y="450"/>
                    <a:pt x="246" y="430"/>
                    <a:pt x="246" y="410"/>
                  </a:cubicBezTo>
                  <a:cubicBezTo>
                    <a:pt x="246" y="389"/>
                    <a:pt x="246" y="348"/>
                    <a:pt x="246" y="328"/>
                  </a:cubicBezTo>
                  <a:cubicBezTo>
                    <a:pt x="246" y="307"/>
                    <a:pt x="246" y="266"/>
                    <a:pt x="246" y="246"/>
                  </a:cubicBezTo>
                  <a:cubicBezTo>
                    <a:pt x="246" y="225"/>
                    <a:pt x="246" y="205"/>
                    <a:pt x="246" y="184"/>
                  </a:cubicBezTo>
                  <a:cubicBezTo>
                    <a:pt x="246" y="164"/>
                    <a:pt x="246" y="143"/>
                    <a:pt x="246" y="143"/>
                  </a:cubicBezTo>
                  <a:cubicBezTo>
                    <a:pt x="246" y="143"/>
                    <a:pt x="246" y="123"/>
                    <a:pt x="246" y="102"/>
                  </a:cubicBezTo>
                  <a:cubicBezTo>
                    <a:pt x="246" y="102"/>
                    <a:pt x="266" y="82"/>
                    <a:pt x="246" y="82"/>
                  </a:cubicBezTo>
                  <a:cubicBezTo>
                    <a:pt x="246" y="82"/>
                    <a:pt x="225" y="61"/>
                    <a:pt x="205" y="61"/>
                  </a:cubicBezTo>
                  <a:cubicBezTo>
                    <a:pt x="205" y="41"/>
                    <a:pt x="205" y="41"/>
                    <a:pt x="184" y="20"/>
                  </a:cubicBezTo>
                  <a:lnTo>
                    <a:pt x="164" y="20"/>
                  </a:lnTo>
                  <a:cubicBezTo>
                    <a:pt x="164" y="0"/>
                    <a:pt x="143" y="20"/>
                    <a:pt x="143" y="20"/>
                  </a:cubicBezTo>
                  <a:cubicBezTo>
                    <a:pt x="143" y="20"/>
                    <a:pt x="123" y="20"/>
                    <a:pt x="123" y="41"/>
                  </a:cubicBezTo>
                  <a:lnTo>
                    <a:pt x="102" y="61"/>
                  </a:lnTo>
                  <a:cubicBezTo>
                    <a:pt x="82" y="82"/>
                    <a:pt x="82" y="102"/>
                    <a:pt x="61" y="102"/>
                  </a:cubicBezTo>
                  <a:cubicBezTo>
                    <a:pt x="61" y="123"/>
                    <a:pt x="61" y="143"/>
                    <a:pt x="41" y="143"/>
                  </a:cubicBezTo>
                  <a:cubicBezTo>
                    <a:pt x="41" y="164"/>
                    <a:pt x="41" y="205"/>
                    <a:pt x="41" y="205"/>
                  </a:cubicBezTo>
                  <a:cubicBezTo>
                    <a:pt x="20" y="225"/>
                    <a:pt x="20" y="246"/>
                    <a:pt x="20" y="266"/>
                  </a:cubicBezTo>
                  <a:cubicBezTo>
                    <a:pt x="20" y="287"/>
                    <a:pt x="20" y="307"/>
                    <a:pt x="20" y="328"/>
                  </a:cubicBezTo>
                  <a:cubicBezTo>
                    <a:pt x="20" y="348"/>
                    <a:pt x="20" y="389"/>
                    <a:pt x="20" y="410"/>
                  </a:cubicBezTo>
                  <a:cubicBezTo>
                    <a:pt x="0" y="430"/>
                    <a:pt x="0" y="471"/>
                    <a:pt x="20" y="492"/>
                  </a:cubicBezTo>
                  <a:lnTo>
                    <a:pt x="20" y="532"/>
                  </a:lnTo>
                  <a:cubicBezTo>
                    <a:pt x="20" y="553"/>
                    <a:pt x="41" y="614"/>
                    <a:pt x="41" y="614"/>
                  </a:cubicBezTo>
                  <a:cubicBezTo>
                    <a:pt x="61" y="635"/>
                    <a:pt x="82" y="656"/>
                    <a:pt x="82" y="656"/>
                  </a:cubicBezTo>
                  <a:cubicBezTo>
                    <a:pt x="102" y="676"/>
                    <a:pt x="123" y="676"/>
                    <a:pt x="143" y="676"/>
                  </a:cubicBezTo>
                  <a:cubicBezTo>
                    <a:pt x="143" y="696"/>
                    <a:pt x="164" y="696"/>
                    <a:pt x="164" y="717"/>
                  </a:cubicBezTo>
                  <a:cubicBezTo>
                    <a:pt x="164" y="717"/>
                    <a:pt x="164" y="738"/>
                    <a:pt x="164" y="758"/>
                  </a:cubicBezTo>
                  <a:lnTo>
                    <a:pt x="164" y="778"/>
                  </a:lnTo>
                  <a:cubicBezTo>
                    <a:pt x="164" y="799"/>
                    <a:pt x="184" y="799"/>
                    <a:pt x="184" y="799"/>
                  </a:cubicBezTo>
                  <a:lnTo>
                    <a:pt x="205" y="799"/>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295" name="Freeform 70"/>
            <p:cNvSpPr>
              <a:spLocks noChangeArrowheads="1"/>
            </p:cNvSpPr>
            <p:nvPr/>
          </p:nvSpPr>
          <p:spPr bwMode="auto">
            <a:xfrm>
              <a:off x="6121400" y="5984875"/>
              <a:ext cx="15875" cy="15875"/>
            </a:xfrm>
            <a:custGeom>
              <a:avLst/>
              <a:gdLst>
                <a:gd name="T0" fmla="*/ 41 w 42"/>
                <a:gd name="T1" fmla="*/ 21 h 42"/>
                <a:gd name="T2" fmla="*/ 41 w 42"/>
                <a:gd name="T3" fmla="*/ 21 h 42"/>
                <a:gd name="T4" fmla="*/ 21 w 42"/>
                <a:gd name="T5" fmla="*/ 0 h 42"/>
                <a:gd name="T6" fmla="*/ 0 w 42"/>
                <a:gd name="T7" fmla="*/ 0 h 42"/>
                <a:gd name="T8" fmla="*/ 0 w 42"/>
                <a:gd name="T9" fmla="*/ 21 h 42"/>
                <a:gd name="T10" fmla="*/ 21 w 42"/>
                <a:gd name="T11" fmla="*/ 21 h 42"/>
                <a:gd name="T12" fmla="*/ 41 w 42"/>
                <a:gd name="T13" fmla="*/ 41 h 42"/>
                <a:gd name="T14" fmla="*/ 41 w 42"/>
                <a:gd name="T15" fmla="*/ 21 h 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 h="42">
                  <a:moveTo>
                    <a:pt x="41" y="21"/>
                  </a:moveTo>
                  <a:lnTo>
                    <a:pt x="41" y="21"/>
                  </a:lnTo>
                  <a:lnTo>
                    <a:pt x="21" y="0"/>
                  </a:lnTo>
                  <a:lnTo>
                    <a:pt x="0" y="0"/>
                  </a:lnTo>
                  <a:lnTo>
                    <a:pt x="0" y="21"/>
                  </a:lnTo>
                  <a:cubicBezTo>
                    <a:pt x="21" y="21"/>
                    <a:pt x="21" y="21"/>
                    <a:pt x="21" y="21"/>
                  </a:cubicBezTo>
                  <a:lnTo>
                    <a:pt x="41" y="41"/>
                  </a:lnTo>
                  <a:cubicBezTo>
                    <a:pt x="41" y="41"/>
                    <a:pt x="41" y="41"/>
                    <a:pt x="41" y="21"/>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296" name="Freeform 71"/>
            <p:cNvSpPr>
              <a:spLocks noChangeArrowheads="1"/>
            </p:cNvSpPr>
            <p:nvPr/>
          </p:nvSpPr>
          <p:spPr bwMode="auto">
            <a:xfrm>
              <a:off x="6143625" y="5969000"/>
              <a:ext cx="22225" cy="22225"/>
            </a:xfrm>
            <a:custGeom>
              <a:avLst/>
              <a:gdLst>
                <a:gd name="T0" fmla="*/ 20 w 62"/>
                <a:gd name="T1" fmla="*/ 62 h 63"/>
                <a:gd name="T2" fmla="*/ 20 w 62"/>
                <a:gd name="T3" fmla="*/ 62 h 63"/>
                <a:gd name="T4" fmla="*/ 41 w 62"/>
                <a:gd name="T5" fmla="*/ 41 h 63"/>
                <a:gd name="T6" fmla="*/ 41 w 62"/>
                <a:gd name="T7" fmla="*/ 21 h 63"/>
                <a:gd name="T8" fmla="*/ 41 w 62"/>
                <a:gd name="T9" fmla="*/ 0 h 63"/>
                <a:gd name="T10" fmla="*/ 41 w 62"/>
                <a:gd name="T11" fmla="*/ 0 h 63"/>
                <a:gd name="T12" fmla="*/ 20 w 62"/>
                <a:gd name="T13" fmla="*/ 0 h 63"/>
                <a:gd name="T14" fmla="*/ 20 w 62"/>
                <a:gd name="T15" fmla="*/ 0 h 63"/>
                <a:gd name="T16" fmla="*/ 20 w 62"/>
                <a:gd name="T17" fmla="*/ 21 h 63"/>
                <a:gd name="T18" fmla="*/ 20 w 62"/>
                <a:gd name="T19" fmla="*/ 21 h 63"/>
                <a:gd name="T20" fmla="*/ 41 w 62"/>
                <a:gd name="T21" fmla="*/ 21 h 63"/>
                <a:gd name="T22" fmla="*/ 20 w 62"/>
                <a:gd name="T23" fmla="*/ 41 h 63"/>
                <a:gd name="T24" fmla="*/ 20 w 62"/>
                <a:gd name="T25" fmla="*/ 6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2" h="63">
                  <a:moveTo>
                    <a:pt x="20" y="62"/>
                  </a:moveTo>
                  <a:lnTo>
                    <a:pt x="20" y="62"/>
                  </a:lnTo>
                  <a:lnTo>
                    <a:pt x="41" y="41"/>
                  </a:lnTo>
                  <a:lnTo>
                    <a:pt x="41" y="21"/>
                  </a:lnTo>
                  <a:cubicBezTo>
                    <a:pt x="61" y="21"/>
                    <a:pt x="61" y="0"/>
                    <a:pt x="41" y="0"/>
                  </a:cubicBezTo>
                  <a:lnTo>
                    <a:pt x="41" y="0"/>
                  </a:lnTo>
                  <a:lnTo>
                    <a:pt x="20" y="0"/>
                  </a:lnTo>
                  <a:lnTo>
                    <a:pt x="20" y="0"/>
                  </a:lnTo>
                  <a:cubicBezTo>
                    <a:pt x="20" y="0"/>
                    <a:pt x="0" y="21"/>
                    <a:pt x="20" y="21"/>
                  </a:cubicBezTo>
                  <a:lnTo>
                    <a:pt x="20" y="21"/>
                  </a:lnTo>
                  <a:cubicBezTo>
                    <a:pt x="41" y="21"/>
                    <a:pt x="41" y="21"/>
                    <a:pt x="41" y="21"/>
                  </a:cubicBezTo>
                  <a:cubicBezTo>
                    <a:pt x="20" y="41"/>
                    <a:pt x="20" y="41"/>
                    <a:pt x="20" y="41"/>
                  </a:cubicBezTo>
                  <a:lnTo>
                    <a:pt x="20" y="62"/>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297" name="Freeform 72"/>
            <p:cNvSpPr>
              <a:spLocks noChangeArrowheads="1"/>
            </p:cNvSpPr>
            <p:nvPr/>
          </p:nvSpPr>
          <p:spPr bwMode="auto">
            <a:xfrm>
              <a:off x="6076950" y="5962650"/>
              <a:ext cx="15875" cy="15875"/>
            </a:xfrm>
            <a:custGeom>
              <a:avLst/>
              <a:gdLst>
                <a:gd name="T0" fmla="*/ 21 w 42"/>
                <a:gd name="T1" fmla="*/ 41 h 42"/>
                <a:gd name="T2" fmla="*/ 21 w 42"/>
                <a:gd name="T3" fmla="*/ 41 h 42"/>
                <a:gd name="T4" fmla="*/ 0 w 42"/>
                <a:gd name="T5" fmla="*/ 41 h 42"/>
                <a:gd name="T6" fmla="*/ 0 w 42"/>
                <a:gd name="T7" fmla="*/ 20 h 42"/>
                <a:gd name="T8" fmla="*/ 21 w 42"/>
                <a:gd name="T9" fmla="*/ 20 h 42"/>
                <a:gd name="T10" fmla="*/ 41 w 42"/>
                <a:gd name="T11" fmla="*/ 20 h 42"/>
                <a:gd name="T12" fmla="*/ 41 w 42"/>
                <a:gd name="T13" fmla="*/ 41 h 42"/>
                <a:gd name="T14" fmla="*/ 21 w 42"/>
                <a:gd name="T15" fmla="*/ 41 h 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 h="42">
                  <a:moveTo>
                    <a:pt x="21" y="41"/>
                  </a:moveTo>
                  <a:lnTo>
                    <a:pt x="21" y="41"/>
                  </a:lnTo>
                  <a:lnTo>
                    <a:pt x="0" y="41"/>
                  </a:lnTo>
                  <a:cubicBezTo>
                    <a:pt x="0" y="20"/>
                    <a:pt x="0" y="20"/>
                    <a:pt x="0" y="20"/>
                  </a:cubicBezTo>
                  <a:cubicBezTo>
                    <a:pt x="0" y="0"/>
                    <a:pt x="21" y="20"/>
                    <a:pt x="21" y="20"/>
                  </a:cubicBezTo>
                  <a:cubicBezTo>
                    <a:pt x="21" y="20"/>
                    <a:pt x="21" y="20"/>
                    <a:pt x="41" y="20"/>
                  </a:cubicBezTo>
                  <a:lnTo>
                    <a:pt x="41" y="41"/>
                  </a:lnTo>
                  <a:lnTo>
                    <a:pt x="21" y="41"/>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298" name="Freeform 73"/>
            <p:cNvSpPr>
              <a:spLocks noChangeArrowheads="1"/>
            </p:cNvSpPr>
            <p:nvPr/>
          </p:nvSpPr>
          <p:spPr bwMode="auto">
            <a:xfrm>
              <a:off x="6202363" y="5932488"/>
              <a:ext cx="22225" cy="15875"/>
            </a:xfrm>
            <a:custGeom>
              <a:avLst/>
              <a:gdLst>
                <a:gd name="T0" fmla="*/ 20 w 62"/>
                <a:gd name="T1" fmla="*/ 41 h 42"/>
                <a:gd name="T2" fmla="*/ 20 w 62"/>
                <a:gd name="T3" fmla="*/ 41 h 42"/>
                <a:gd name="T4" fmla="*/ 0 w 62"/>
                <a:gd name="T5" fmla="*/ 20 h 42"/>
                <a:gd name="T6" fmla="*/ 0 w 62"/>
                <a:gd name="T7" fmla="*/ 0 h 42"/>
                <a:gd name="T8" fmla="*/ 20 w 62"/>
                <a:gd name="T9" fmla="*/ 0 h 42"/>
                <a:gd name="T10" fmla="*/ 40 w 62"/>
                <a:gd name="T11" fmla="*/ 0 h 42"/>
                <a:gd name="T12" fmla="*/ 40 w 62"/>
                <a:gd name="T13" fmla="*/ 20 h 42"/>
                <a:gd name="T14" fmla="*/ 20 w 62"/>
                <a:gd name="T15" fmla="*/ 41 h 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2" h="42">
                  <a:moveTo>
                    <a:pt x="20" y="41"/>
                  </a:moveTo>
                  <a:lnTo>
                    <a:pt x="20" y="41"/>
                  </a:lnTo>
                  <a:cubicBezTo>
                    <a:pt x="20" y="41"/>
                    <a:pt x="20" y="20"/>
                    <a:pt x="0" y="20"/>
                  </a:cubicBezTo>
                  <a:lnTo>
                    <a:pt x="0" y="0"/>
                  </a:lnTo>
                  <a:cubicBezTo>
                    <a:pt x="20" y="0"/>
                    <a:pt x="20" y="0"/>
                    <a:pt x="20" y="0"/>
                  </a:cubicBezTo>
                  <a:lnTo>
                    <a:pt x="40" y="0"/>
                  </a:lnTo>
                  <a:cubicBezTo>
                    <a:pt x="40" y="20"/>
                    <a:pt x="61" y="20"/>
                    <a:pt x="40" y="20"/>
                  </a:cubicBezTo>
                  <a:cubicBezTo>
                    <a:pt x="40" y="41"/>
                    <a:pt x="40" y="41"/>
                    <a:pt x="20" y="41"/>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299" name="Freeform 74"/>
            <p:cNvSpPr>
              <a:spLocks noChangeArrowheads="1"/>
            </p:cNvSpPr>
            <p:nvPr/>
          </p:nvSpPr>
          <p:spPr bwMode="auto">
            <a:xfrm>
              <a:off x="6313488" y="5762625"/>
              <a:ext cx="44450" cy="66675"/>
            </a:xfrm>
            <a:custGeom>
              <a:avLst/>
              <a:gdLst>
                <a:gd name="T0" fmla="*/ 103 w 124"/>
                <a:gd name="T1" fmla="*/ 102 h 185"/>
                <a:gd name="T2" fmla="*/ 103 w 124"/>
                <a:gd name="T3" fmla="*/ 102 h 185"/>
                <a:gd name="T4" fmla="*/ 103 w 124"/>
                <a:gd name="T5" fmla="*/ 81 h 185"/>
                <a:gd name="T6" fmla="*/ 103 w 124"/>
                <a:gd name="T7" fmla="*/ 61 h 185"/>
                <a:gd name="T8" fmla="*/ 123 w 124"/>
                <a:gd name="T9" fmla="*/ 40 h 185"/>
                <a:gd name="T10" fmla="*/ 123 w 124"/>
                <a:gd name="T11" fmla="*/ 20 h 185"/>
                <a:gd name="T12" fmla="*/ 123 w 124"/>
                <a:gd name="T13" fmla="*/ 0 h 185"/>
                <a:gd name="T14" fmla="*/ 103 w 124"/>
                <a:gd name="T15" fmla="*/ 0 h 185"/>
                <a:gd name="T16" fmla="*/ 103 w 124"/>
                <a:gd name="T17" fmla="*/ 0 h 185"/>
                <a:gd name="T18" fmla="*/ 82 w 124"/>
                <a:gd name="T19" fmla="*/ 40 h 185"/>
                <a:gd name="T20" fmla="*/ 61 w 124"/>
                <a:gd name="T21" fmla="*/ 40 h 185"/>
                <a:gd name="T22" fmla="*/ 41 w 124"/>
                <a:gd name="T23" fmla="*/ 40 h 185"/>
                <a:gd name="T24" fmla="*/ 41 w 124"/>
                <a:gd name="T25" fmla="*/ 40 h 185"/>
                <a:gd name="T26" fmla="*/ 41 w 124"/>
                <a:gd name="T27" fmla="*/ 61 h 185"/>
                <a:gd name="T28" fmla="*/ 41 w 124"/>
                <a:gd name="T29" fmla="*/ 81 h 185"/>
                <a:gd name="T30" fmla="*/ 21 w 124"/>
                <a:gd name="T31" fmla="*/ 81 h 185"/>
                <a:gd name="T32" fmla="*/ 0 w 124"/>
                <a:gd name="T33" fmla="*/ 102 h 185"/>
                <a:gd name="T34" fmla="*/ 0 w 124"/>
                <a:gd name="T35" fmla="*/ 122 h 185"/>
                <a:gd name="T36" fmla="*/ 21 w 124"/>
                <a:gd name="T37" fmla="*/ 143 h 185"/>
                <a:gd name="T38" fmla="*/ 21 w 124"/>
                <a:gd name="T39" fmla="*/ 163 h 185"/>
                <a:gd name="T40" fmla="*/ 61 w 124"/>
                <a:gd name="T41" fmla="*/ 184 h 185"/>
                <a:gd name="T42" fmla="*/ 61 w 124"/>
                <a:gd name="T43" fmla="*/ 163 h 185"/>
                <a:gd name="T44" fmla="*/ 61 w 124"/>
                <a:gd name="T45" fmla="*/ 143 h 185"/>
                <a:gd name="T46" fmla="*/ 82 w 124"/>
                <a:gd name="T47" fmla="*/ 122 h 185"/>
                <a:gd name="T48" fmla="*/ 103 w 124"/>
                <a:gd name="T49" fmla="*/ 102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4" h="185">
                  <a:moveTo>
                    <a:pt x="103" y="102"/>
                  </a:moveTo>
                  <a:lnTo>
                    <a:pt x="103" y="102"/>
                  </a:lnTo>
                  <a:lnTo>
                    <a:pt x="103" y="81"/>
                  </a:lnTo>
                  <a:lnTo>
                    <a:pt x="103" y="61"/>
                  </a:lnTo>
                  <a:cubicBezTo>
                    <a:pt x="103" y="40"/>
                    <a:pt x="123" y="40"/>
                    <a:pt x="123" y="40"/>
                  </a:cubicBezTo>
                  <a:lnTo>
                    <a:pt x="123" y="20"/>
                  </a:lnTo>
                  <a:lnTo>
                    <a:pt x="123" y="0"/>
                  </a:lnTo>
                  <a:lnTo>
                    <a:pt x="103" y="0"/>
                  </a:lnTo>
                  <a:lnTo>
                    <a:pt x="103" y="0"/>
                  </a:lnTo>
                  <a:cubicBezTo>
                    <a:pt x="82" y="20"/>
                    <a:pt x="103" y="20"/>
                    <a:pt x="82" y="40"/>
                  </a:cubicBezTo>
                  <a:cubicBezTo>
                    <a:pt x="82" y="40"/>
                    <a:pt x="82" y="40"/>
                    <a:pt x="61" y="40"/>
                  </a:cubicBezTo>
                  <a:cubicBezTo>
                    <a:pt x="61" y="40"/>
                    <a:pt x="61" y="40"/>
                    <a:pt x="41" y="40"/>
                  </a:cubicBezTo>
                  <a:lnTo>
                    <a:pt x="41" y="40"/>
                  </a:lnTo>
                  <a:lnTo>
                    <a:pt x="41" y="61"/>
                  </a:lnTo>
                  <a:lnTo>
                    <a:pt x="41" y="81"/>
                  </a:lnTo>
                  <a:lnTo>
                    <a:pt x="21" y="81"/>
                  </a:lnTo>
                  <a:cubicBezTo>
                    <a:pt x="21" y="102"/>
                    <a:pt x="0" y="102"/>
                    <a:pt x="0" y="102"/>
                  </a:cubicBezTo>
                  <a:cubicBezTo>
                    <a:pt x="0" y="122"/>
                    <a:pt x="0" y="122"/>
                    <a:pt x="0" y="122"/>
                  </a:cubicBezTo>
                  <a:cubicBezTo>
                    <a:pt x="0" y="143"/>
                    <a:pt x="21" y="143"/>
                    <a:pt x="21" y="143"/>
                  </a:cubicBezTo>
                  <a:lnTo>
                    <a:pt x="21" y="163"/>
                  </a:lnTo>
                  <a:cubicBezTo>
                    <a:pt x="41" y="163"/>
                    <a:pt x="41" y="184"/>
                    <a:pt x="61" y="184"/>
                  </a:cubicBezTo>
                  <a:cubicBezTo>
                    <a:pt x="61" y="163"/>
                    <a:pt x="61" y="163"/>
                    <a:pt x="61" y="163"/>
                  </a:cubicBezTo>
                  <a:lnTo>
                    <a:pt x="61" y="143"/>
                  </a:lnTo>
                  <a:cubicBezTo>
                    <a:pt x="82" y="122"/>
                    <a:pt x="82" y="122"/>
                    <a:pt x="82" y="122"/>
                  </a:cubicBezTo>
                  <a:cubicBezTo>
                    <a:pt x="82" y="102"/>
                    <a:pt x="82" y="102"/>
                    <a:pt x="103" y="102"/>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300" name="Freeform 75"/>
            <p:cNvSpPr>
              <a:spLocks noChangeArrowheads="1"/>
            </p:cNvSpPr>
            <p:nvPr/>
          </p:nvSpPr>
          <p:spPr bwMode="auto">
            <a:xfrm>
              <a:off x="6386513" y="5726113"/>
              <a:ext cx="7937" cy="15875"/>
            </a:xfrm>
            <a:custGeom>
              <a:avLst/>
              <a:gdLst>
                <a:gd name="T0" fmla="*/ 20 w 21"/>
                <a:gd name="T1" fmla="*/ 0 h 42"/>
                <a:gd name="T2" fmla="*/ 20 w 21"/>
                <a:gd name="T3" fmla="*/ 0 h 42"/>
                <a:gd name="T4" fmla="*/ 0 w 21"/>
                <a:gd name="T5" fmla="*/ 0 h 42"/>
                <a:gd name="T6" fmla="*/ 0 w 21"/>
                <a:gd name="T7" fmla="*/ 21 h 42"/>
                <a:gd name="T8" fmla="*/ 0 w 21"/>
                <a:gd name="T9" fmla="*/ 41 h 42"/>
                <a:gd name="T10" fmla="*/ 20 w 21"/>
                <a:gd name="T11" fmla="*/ 21 h 42"/>
                <a:gd name="T12" fmla="*/ 20 w 21"/>
                <a:gd name="T13" fmla="*/ 0 h 42"/>
              </a:gdLst>
              <a:ahLst/>
              <a:cxnLst>
                <a:cxn ang="0">
                  <a:pos x="T0" y="T1"/>
                </a:cxn>
                <a:cxn ang="0">
                  <a:pos x="T2" y="T3"/>
                </a:cxn>
                <a:cxn ang="0">
                  <a:pos x="T4" y="T5"/>
                </a:cxn>
                <a:cxn ang="0">
                  <a:pos x="T6" y="T7"/>
                </a:cxn>
                <a:cxn ang="0">
                  <a:pos x="T8" y="T9"/>
                </a:cxn>
                <a:cxn ang="0">
                  <a:pos x="T10" y="T11"/>
                </a:cxn>
                <a:cxn ang="0">
                  <a:pos x="T12" y="T13"/>
                </a:cxn>
              </a:cxnLst>
              <a:rect l="0" t="0" r="r" b="b"/>
              <a:pathLst>
                <a:path w="21" h="42">
                  <a:moveTo>
                    <a:pt x="20" y="0"/>
                  </a:moveTo>
                  <a:lnTo>
                    <a:pt x="20" y="0"/>
                  </a:lnTo>
                  <a:lnTo>
                    <a:pt x="0" y="0"/>
                  </a:lnTo>
                  <a:lnTo>
                    <a:pt x="0" y="21"/>
                  </a:lnTo>
                  <a:lnTo>
                    <a:pt x="0" y="41"/>
                  </a:lnTo>
                  <a:cubicBezTo>
                    <a:pt x="20" y="41"/>
                    <a:pt x="20" y="41"/>
                    <a:pt x="20" y="21"/>
                  </a:cubicBezTo>
                  <a:lnTo>
                    <a:pt x="20" y="0"/>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301" name="Freeform 76"/>
            <p:cNvSpPr>
              <a:spLocks noChangeArrowheads="1"/>
            </p:cNvSpPr>
            <p:nvPr/>
          </p:nvSpPr>
          <p:spPr bwMode="auto">
            <a:xfrm>
              <a:off x="6350000" y="5711825"/>
              <a:ext cx="22225" cy="15875"/>
            </a:xfrm>
            <a:custGeom>
              <a:avLst/>
              <a:gdLst>
                <a:gd name="T0" fmla="*/ 40 w 62"/>
                <a:gd name="T1" fmla="*/ 20 h 42"/>
                <a:gd name="T2" fmla="*/ 40 w 62"/>
                <a:gd name="T3" fmla="*/ 20 h 42"/>
                <a:gd name="T4" fmla="*/ 40 w 62"/>
                <a:gd name="T5" fmla="*/ 0 h 42"/>
                <a:gd name="T6" fmla="*/ 40 w 62"/>
                <a:gd name="T7" fmla="*/ 0 h 42"/>
                <a:gd name="T8" fmla="*/ 20 w 62"/>
                <a:gd name="T9" fmla="*/ 20 h 42"/>
                <a:gd name="T10" fmla="*/ 0 w 62"/>
                <a:gd name="T11" fmla="*/ 20 h 42"/>
                <a:gd name="T12" fmla="*/ 0 w 62"/>
                <a:gd name="T13" fmla="*/ 41 h 42"/>
                <a:gd name="T14" fmla="*/ 40 w 62"/>
                <a:gd name="T15" fmla="*/ 41 h 42"/>
                <a:gd name="T16" fmla="*/ 40 w 62"/>
                <a:gd name="T17" fmla="*/ 2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2" h="42">
                  <a:moveTo>
                    <a:pt x="40" y="20"/>
                  </a:moveTo>
                  <a:lnTo>
                    <a:pt x="40" y="20"/>
                  </a:lnTo>
                  <a:cubicBezTo>
                    <a:pt x="40" y="20"/>
                    <a:pt x="61" y="20"/>
                    <a:pt x="40" y="0"/>
                  </a:cubicBezTo>
                  <a:lnTo>
                    <a:pt x="40" y="0"/>
                  </a:lnTo>
                  <a:cubicBezTo>
                    <a:pt x="20" y="0"/>
                    <a:pt x="20" y="20"/>
                    <a:pt x="20" y="20"/>
                  </a:cubicBezTo>
                  <a:cubicBezTo>
                    <a:pt x="20" y="20"/>
                    <a:pt x="0" y="0"/>
                    <a:pt x="0" y="20"/>
                  </a:cubicBezTo>
                  <a:cubicBezTo>
                    <a:pt x="0" y="20"/>
                    <a:pt x="0" y="20"/>
                    <a:pt x="0" y="41"/>
                  </a:cubicBezTo>
                  <a:cubicBezTo>
                    <a:pt x="0" y="41"/>
                    <a:pt x="20" y="41"/>
                    <a:pt x="40" y="41"/>
                  </a:cubicBezTo>
                  <a:cubicBezTo>
                    <a:pt x="40" y="41"/>
                    <a:pt x="40" y="41"/>
                    <a:pt x="40" y="20"/>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302" name="Freeform 77"/>
            <p:cNvSpPr>
              <a:spLocks noChangeArrowheads="1"/>
            </p:cNvSpPr>
            <p:nvPr/>
          </p:nvSpPr>
          <p:spPr bwMode="auto">
            <a:xfrm>
              <a:off x="6327775" y="5740400"/>
              <a:ext cx="7938" cy="7938"/>
            </a:xfrm>
            <a:custGeom>
              <a:avLst/>
              <a:gdLst>
                <a:gd name="T0" fmla="*/ 0 w 21"/>
                <a:gd name="T1" fmla="*/ 0 h 21"/>
                <a:gd name="T2" fmla="*/ 0 w 21"/>
                <a:gd name="T3" fmla="*/ 0 h 21"/>
                <a:gd name="T4" fmla="*/ 0 w 21"/>
                <a:gd name="T5" fmla="*/ 0 h 21"/>
                <a:gd name="T6" fmla="*/ 0 w 21"/>
                <a:gd name="T7" fmla="*/ 20 h 21"/>
                <a:gd name="T8" fmla="*/ 20 w 21"/>
                <a:gd name="T9" fmla="*/ 20 h 21"/>
                <a:gd name="T10" fmla="*/ 20 w 21"/>
                <a:gd name="T11" fmla="*/ 0 h 21"/>
                <a:gd name="T12" fmla="*/ 0 w 21"/>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21" h="21">
                  <a:moveTo>
                    <a:pt x="0" y="0"/>
                  </a:moveTo>
                  <a:lnTo>
                    <a:pt x="0" y="0"/>
                  </a:lnTo>
                  <a:lnTo>
                    <a:pt x="0" y="0"/>
                  </a:lnTo>
                  <a:cubicBezTo>
                    <a:pt x="0" y="20"/>
                    <a:pt x="0" y="20"/>
                    <a:pt x="0" y="20"/>
                  </a:cubicBezTo>
                  <a:cubicBezTo>
                    <a:pt x="20" y="20"/>
                    <a:pt x="20" y="20"/>
                    <a:pt x="20" y="20"/>
                  </a:cubicBezTo>
                  <a:lnTo>
                    <a:pt x="20" y="0"/>
                  </a:lnTo>
                  <a:lnTo>
                    <a:pt x="0" y="0"/>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303" name="Freeform 78"/>
            <p:cNvSpPr>
              <a:spLocks noChangeArrowheads="1"/>
            </p:cNvSpPr>
            <p:nvPr/>
          </p:nvSpPr>
          <p:spPr bwMode="auto">
            <a:xfrm>
              <a:off x="6357938" y="5667375"/>
              <a:ext cx="15875" cy="22225"/>
            </a:xfrm>
            <a:custGeom>
              <a:avLst/>
              <a:gdLst>
                <a:gd name="T0" fmla="*/ 41 w 42"/>
                <a:gd name="T1" fmla="*/ 61 h 62"/>
                <a:gd name="T2" fmla="*/ 41 w 42"/>
                <a:gd name="T3" fmla="*/ 61 h 62"/>
                <a:gd name="T4" fmla="*/ 20 w 42"/>
                <a:gd name="T5" fmla="*/ 41 h 62"/>
                <a:gd name="T6" fmla="*/ 0 w 42"/>
                <a:gd name="T7" fmla="*/ 21 h 62"/>
                <a:gd name="T8" fmla="*/ 20 w 42"/>
                <a:gd name="T9" fmla="*/ 0 h 62"/>
                <a:gd name="T10" fmla="*/ 41 w 42"/>
                <a:gd name="T11" fmla="*/ 21 h 62"/>
                <a:gd name="T12" fmla="*/ 41 w 42"/>
                <a:gd name="T13" fmla="*/ 41 h 62"/>
                <a:gd name="T14" fmla="*/ 41 w 42"/>
                <a:gd name="T15" fmla="*/ 61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 h="62">
                  <a:moveTo>
                    <a:pt x="41" y="61"/>
                  </a:moveTo>
                  <a:lnTo>
                    <a:pt x="41" y="61"/>
                  </a:lnTo>
                  <a:cubicBezTo>
                    <a:pt x="20" y="61"/>
                    <a:pt x="20" y="61"/>
                    <a:pt x="20" y="41"/>
                  </a:cubicBezTo>
                  <a:lnTo>
                    <a:pt x="0" y="21"/>
                  </a:lnTo>
                  <a:cubicBezTo>
                    <a:pt x="20" y="21"/>
                    <a:pt x="20" y="0"/>
                    <a:pt x="20" y="0"/>
                  </a:cubicBezTo>
                  <a:cubicBezTo>
                    <a:pt x="20" y="0"/>
                    <a:pt x="41" y="0"/>
                    <a:pt x="41" y="21"/>
                  </a:cubicBezTo>
                  <a:cubicBezTo>
                    <a:pt x="41" y="21"/>
                    <a:pt x="41" y="21"/>
                    <a:pt x="41" y="41"/>
                  </a:cubicBezTo>
                  <a:lnTo>
                    <a:pt x="41" y="61"/>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304" name="Freeform 79"/>
            <p:cNvSpPr>
              <a:spLocks noChangeArrowheads="1"/>
            </p:cNvSpPr>
            <p:nvPr/>
          </p:nvSpPr>
          <p:spPr bwMode="auto">
            <a:xfrm>
              <a:off x="6372225" y="5622925"/>
              <a:ext cx="30163" cy="36513"/>
            </a:xfrm>
            <a:custGeom>
              <a:avLst/>
              <a:gdLst>
                <a:gd name="T0" fmla="*/ 41 w 83"/>
                <a:gd name="T1" fmla="*/ 102 h 103"/>
                <a:gd name="T2" fmla="*/ 41 w 83"/>
                <a:gd name="T3" fmla="*/ 102 h 103"/>
                <a:gd name="T4" fmla="*/ 21 w 83"/>
                <a:gd name="T5" fmla="*/ 62 h 103"/>
                <a:gd name="T6" fmla="*/ 0 w 83"/>
                <a:gd name="T7" fmla="*/ 62 h 103"/>
                <a:gd name="T8" fmla="*/ 0 w 83"/>
                <a:gd name="T9" fmla="*/ 41 h 103"/>
                <a:gd name="T10" fmla="*/ 21 w 83"/>
                <a:gd name="T11" fmla="*/ 20 h 103"/>
                <a:gd name="T12" fmla="*/ 41 w 83"/>
                <a:gd name="T13" fmla="*/ 0 h 103"/>
                <a:gd name="T14" fmla="*/ 61 w 83"/>
                <a:gd name="T15" fmla="*/ 0 h 103"/>
                <a:gd name="T16" fmla="*/ 82 w 83"/>
                <a:gd name="T17" fmla="*/ 0 h 103"/>
                <a:gd name="T18" fmla="*/ 82 w 83"/>
                <a:gd name="T19" fmla="*/ 0 h 103"/>
                <a:gd name="T20" fmla="*/ 82 w 83"/>
                <a:gd name="T21" fmla="*/ 41 h 103"/>
                <a:gd name="T22" fmla="*/ 61 w 83"/>
                <a:gd name="T23" fmla="*/ 41 h 103"/>
                <a:gd name="T24" fmla="*/ 61 w 83"/>
                <a:gd name="T25" fmla="*/ 62 h 103"/>
                <a:gd name="T26" fmla="*/ 61 w 83"/>
                <a:gd name="T27" fmla="*/ 82 h 103"/>
                <a:gd name="T28" fmla="*/ 41 w 83"/>
                <a:gd name="T29" fmla="*/ 102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3" h="103">
                  <a:moveTo>
                    <a:pt x="41" y="102"/>
                  </a:moveTo>
                  <a:lnTo>
                    <a:pt x="41" y="102"/>
                  </a:lnTo>
                  <a:cubicBezTo>
                    <a:pt x="41" y="102"/>
                    <a:pt x="41" y="82"/>
                    <a:pt x="21" y="62"/>
                  </a:cubicBezTo>
                  <a:cubicBezTo>
                    <a:pt x="21" y="62"/>
                    <a:pt x="21" y="62"/>
                    <a:pt x="0" y="62"/>
                  </a:cubicBezTo>
                  <a:lnTo>
                    <a:pt x="0" y="41"/>
                  </a:lnTo>
                  <a:lnTo>
                    <a:pt x="21" y="20"/>
                  </a:lnTo>
                  <a:lnTo>
                    <a:pt x="41" y="0"/>
                  </a:lnTo>
                  <a:lnTo>
                    <a:pt x="61" y="0"/>
                  </a:lnTo>
                  <a:lnTo>
                    <a:pt x="82" y="0"/>
                  </a:lnTo>
                  <a:lnTo>
                    <a:pt x="82" y="0"/>
                  </a:lnTo>
                  <a:cubicBezTo>
                    <a:pt x="82" y="20"/>
                    <a:pt x="82" y="20"/>
                    <a:pt x="82" y="41"/>
                  </a:cubicBezTo>
                  <a:lnTo>
                    <a:pt x="61" y="41"/>
                  </a:lnTo>
                  <a:lnTo>
                    <a:pt x="61" y="62"/>
                  </a:lnTo>
                  <a:lnTo>
                    <a:pt x="61" y="82"/>
                  </a:lnTo>
                  <a:cubicBezTo>
                    <a:pt x="61" y="82"/>
                    <a:pt x="61" y="102"/>
                    <a:pt x="41" y="102"/>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305" name="Freeform 80"/>
            <p:cNvSpPr>
              <a:spLocks noChangeArrowheads="1"/>
            </p:cNvSpPr>
            <p:nvPr/>
          </p:nvSpPr>
          <p:spPr bwMode="auto">
            <a:xfrm>
              <a:off x="6394450" y="5461000"/>
              <a:ext cx="15875" cy="14288"/>
            </a:xfrm>
            <a:custGeom>
              <a:avLst/>
              <a:gdLst>
                <a:gd name="T0" fmla="*/ 42 w 43"/>
                <a:gd name="T1" fmla="*/ 40 h 41"/>
                <a:gd name="T2" fmla="*/ 42 w 43"/>
                <a:gd name="T3" fmla="*/ 40 h 41"/>
                <a:gd name="T4" fmla="*/ 42 w 43"/>
                <a:gd name="T5" fmla="*/ 20 h 41"/>
                <a:gd name="T6" fmla="*/ 42 w 43"/>
                <a:gd name="T7" fmla="*/ 0 h 41"/>
                <a:gd name="T8" fmla="*/ 21 w 43"/>
                <a:gd name="T9" fmla="*/ 0 h 41"/>
                <a:gd name="T10" fmla="*/ 21 w 43"/>
                <a:gd name="T11" fmla="*/ 0 h 41"/>
                <a:gd name="T12" fmla="*/ 0 w 43"/>
                <a:gd name="T13" fmla="*/ 0 h 41"/>
                <a:gd name="T14" fmla="*/ 0 w 43"/>
                <a:gd name="T15" fmla="*/ 20 h 41"/>
                <a:gd name="T16" fmla="*/ 0 w 43"/>
                <a:gd name="T17" fmla="*/ 20 h 41"/>
                <a:gd name="T18" fmla="*/ 21 w 43"/>
                <a:gd name="T19" fmla="*/ 40 h 41"/>
                <a:gd name="T20" fmla="*/ 42 w 43"/>
                <a:gd name="T21" fmla="*/ 4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3" h="41">
                  <a:moveTo>
                    <a:pt x="42" y="40"/>
                  </a:moveTo>
                  <a:lnTo>
                    <a:pt x="42" y="40"/>
                  </a:lnTo>
                  <a:lnTo>
                    <a:pt x="42" y="20"/>
                  </a:lnTo>
                  <a:lnTo>
                    <a:pt x="42" y="0"/>
                  </a:lnTo>
                  <a:lnTo>
                    <a:pt x="21" y="0"/>
                  </a:lnTo>
                  <a:lnTo>
                    <a:pt x="21" y="0"/>
                  </a:lnTo>
                  <a:cubicBezTo>
                    <a:pt x="0" y="0"/>
                    <a:pt x="0" y="0"/>
                    <a:pt x="0" y="0"/>
                  </a:cubicBezTo>
                  <a:lnTo>
                    <a:pt x="0" y="20"/>
                  </a:lnTo>
                  <a:lnTo>
                    <a:pt x="0" y="20"/>
                  </a:lnTo>
                  <a:cubicBezTo>
                    <a:pt x="21" y="20"/>
                    <a:pt x="21" y="40"/>
                    <a:pt x="21" y="40"/>
                  </a:cubicBezTo>
                  <a:cubicBezTo>
                    <a:pt x="21" y="40"/>
                    <a:pt x="21" y="40"/>
                    <a:pt x="42" y="40"/>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306" name="Freeform 81"/>
            <p:cNvSpPr>
              <a:spLocks noChangeArrowheads="1"/>
            </p:cNvSpPr>
            <p:nvPr/>
          </p:nvSpPr>
          <p:spPr bwMode="auto">
            <a:xfrm>
              <a:off x="6416675" y="5424488"/>
              <a:ext cx="15875" cy="38100"/>
            </a:xfrm>
            <a:custGeom>
              <a:avLst/>
              <a:gdLst>
                <a:gd name="T0" fmla="*/ 20 w 42"/>
                <a:gd name="T1" fmla="*/ 103 h 104"/>
                <a:gd name="T2" fmla="*/ 20 w 42"/>
                <a:gd name="T3" fmla="*/ 103 h 104"/>
                <a:gd name="T4" fmla="*/ 0 w 42"/>
                <a:gd name="T5" fmla="*/ 61 h 104"/>
                <a:gd name="T6" fmla="*/ 20 w 42"/>
                <a:gd name="T7" fmla="*/ 41 h 104"/>
                <a:gd name="T8" fmla="*/ 20 w 42"/>
                <a:gd name="T9" fmla="*/ 0 h 104"/>
                <a:gd name="T10" fmla="*/ 20 w 42"/>
                <a:gd name="T11" fmla="*/ 0 h 104"/>
                <a:gd name="T12" fmla="*/ 41 w 42"/>
                <a:gd name="T13" fmla="*/ 21 h 104"/>
                <a:gd name="T14" fmla="*/ 41 w 42"/>
                <a:gd name="T15" fmla="*/ 41 h 104"/>
                <a:gd name="T16" fmla="*/ 41 w 42"/>
                <a:gd name="T17" fmla="*/ 61 h 104"/>
                <a:gd name="T18" fmla="*/ 41 w 42"/>
                <a:gd name="T19" fmla="*/ 82 h 104"/>
                <a:gd name="T20" fmla="*/ 20 w 42"/>
                <a:gd name="T21" fmla="*/ 10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2" h="104">
                  <a:moveTo>
                    <a:pt x="20" y="103"/>
                  </a:moveTo>
                  <a:lnTo>
                    <a:pt x="20" y="103"/>
                  </a:lnTo>
                  <a:cubicBezTo>
                    <a:pt x="0" y="103"/>
                    <a:pt x="0" y="82"/>
                    <a:pt x="0" y="61"/>
                  </a:cubicBezTo>
                  <a:lnTo>
                    <a:pt x="20" y="41"/>
                  </a:lnTo>
                  <a:cubicBezTo>
                    <a:pt x="20" y="41"/>
                    <a:pt x="20" y="21"/>
                    <a:pt x="20" y="0"/>
                  </a:cubicBezTo>
                  <a:lnTo>
                    <a:pt x="20" y="0"/>
                  </a:lnTo>
                  <a:cubicBezTo>
                    <a:pt x="41" y="0"/>
                    <a:pt x="41" y="0"/>
                    <a:pt x="41" y="21"/>
                  </a:cubicBezTo>
                  <a:cubicBezTo>
                    <a:pt x="41" y="21"/>
                    <a:pt x="41" y="21"/>
                    <a:pt x="41" y="41"/>
                  </a:cubicBezTo>
                  <a:lnTo>
                    <a:pt x="41" y="61"/>
                  </a:lnTo>
                  <a:lnTo>
                    <a:pt x="41" y="82"/>
                  </a:lnTo>
                  <a:lnTo>
                    <a:pt x="20" y="103"/>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307" name="Freeform 82"/>
            <p:cNvSpPr>
              <a:spLocks noChangeArrowheads="1"/>
            </p:cNvSpPr>
            <p:nvPr/>
          </p:nvSpPr>
          <p:spPr bwMode="auto">
            <a:xfrm>
              <a:off x="6372225" y="5424488"/>
              <a:ext cx="7938" cy="22225"/>
            </a:xfrm>
            <a:custGeom>
              <a:avLst/>
              <a:gdLst>
                <a:gd name="T0" fmla="*/ 21 w 22"/>
                <a:gd name="T1" fmla="*/ 61 h 62"/>
                <a:gd name="T2" fmla="*/ 21 w 22"/>
                <a:gd name="T3" fmla="*/ 61 h 62"/>
                <a:gd name="T4" fmla="*/ 0 w 22"/>
                <a:gd name="T5" fmla="*/ 41 h 62"/>
                <a:gd name="T6" fmla="*/ 21 w 22"/>
                <a:gd name="T7" fmla="*/ 21 h 62"/>
                <a:gd name="T8" fmla="*/ 21 w 22"/>
                <a:gd name="T9" fmla="*/ 21 h 62"/>
                <a:gd name="T10" fmla="*/ 21 w 22"/>
                <a:gd name="T11" fmla="*/ 41 h 62"/>
                <a:gd name="T12" fmla="*/ 21 w 22"/>
                <a:gd name="T13" fmla="*/ 61 h 62"/>
              </a:gdLst>
              <a:ahLst/>
              <a:cxnLst>
                <a:cxn ang="0">
                  <a:pos x="T0" y="T1"/>
                </a:cxn>
                <a:cxn ang="0">
                  <a:pos x="T2" y="T3"/>
                </a:cxn>
                <a:cxn ang="0">
                  <a:pos x="T4" y="T5"/>
                </a:cxn>
                <a:cxn ang="0">
                  <a:pos x="T6" y="T7"/>
                </a:cxn>
                <a:cxn ang="0">
                  <a:pos x="T8" y="T9"/>
                </a:cxn>
                <a:cxn ang="0">
                  <a:pos x="T10" y="T11"/>
                </a:cxn>
                <a:cxn ang="0">
                  <a:pos x="T12" y="T13"/>
                </a:cxn>
              </a:cxnLst>
              <a:rect l="0" t="0" r="r" b="b"/>
              <a:pathLst>
                <a:path w="22" h="62">
                  <a:moveTo>
                    <a:pt x="21" y="61"/>
                  </a:moveTo>
                  <a:lnTo>
                    <a:pt x="21" y="61"/>
                  </a:lnTo>
                  <a:lnTo>
                    <a:pt x="0" y="41"/>
                  </a:lnTo>
                  <a:cubicBezTo>
                    <a:pt x="0" y="21"/>
                    <a:pt x="0" y="21"/>
                    <a:pt x="21" y="21"/>
                  </a:cubicBezTo>
                  <a:cubicBezTo>
                    <a:pt x="21" y="0"/>
                    <a:pt x="21" y="21"/>
                    <a:pt x="21" y="21"/>
                  </a:cubicBezTo>
                  <a:lnTo>
                    <a:pt x="21" y="41"/>
                  </a:lnTo>
                  <a:lnTo>
                    <a:pt x="21" y="61"/>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308" name="Freeform 83"/>
            <p:cNvSpPr>
              <a:spLocks noChangeArrowheads="1"/>
            </p:cNvSpPr>
            <p:nvPr/>
          </p:nvSpPr>
          <p:spPr bwMode="auto">
            <a:xfrm>
              <a:off x="6372225" y="5453063"/>
              <a:ext cx="15875" cy="7937"/>
            </a:xfrm>
            <a:custGeom>
              <a:avLst/>
              <a:gdLst>
                <a:gd name="T0" fmla="*/ 21 w 42"/>
                <a:gd name="T1" fmla="*/ 0 h 22"/>
                <a:gd name="T2" fmla="*/ 21 w 42"/>
                <a:gd name="T3" fmla="*/ 0 h 22"/>
                <a:gd name="T4" fmla="*/ 0 w 42"/>
                <a:gd name="T5" fmla="*/ 0 h 22"/>
                <a:gd name="T6" fmla="*/ 21 w 42"/>
                <a:gd name="T7" fmla="*/ 21 h 22"/>
                <a:gd name="T8" fmla="*/ 21 w 42"/>
                <a:gd name="T9" fmla="*/ 21 h 22"/>
                <a:gd name="T10" fmla="*/ 41 w 42"/>
                <a:gd name="T11" fmla="*/ 21 h 22"/>
                <a:gd name="T12" fmla="*/ 41 w 42"/>
                <a:gd name="T13" fmla="*/ 0 h 22"/>
                <a:gd name="T14" fmla="*/ 21 w 42"/>
                <a:gd name="T15" fmla="*/ 0 h 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 h="22">
                  <a:moveTo>
                    <a:pt x="21" y="0"/>
                  </a:moveTo>
                  <a:lnTo>
                    <a:pt x="21" y="0"/>
                  </a:lnTo>
                  <a:lnTo>
                    <a:pt x="0" y="0"/>
                  </a:lnTo>
                  <a:cubicBezTo>
                    <a:pt x="0" y="21"/>
                    <a:pt x="21" y="21"/>
                    <a:pt x="21" y="21"/>
                  </a:cubicBezTo>
                  <a:lnTo>
                    <a:pt x="21" y="21"/>
                  </a:lnTo>
                  <a:cubicBezTo>
                    <a:pt x="41" y="21"/>
                    <a:pt x="41" y="21"/>
                    <a:pt x="41" y="21"/>
                  </a:cubicBezTo>
                  <a:cubicBezTo>
                    <a:pt x="41" y="0"/>
                    <a:pt x="41" y="0"/>
                    <a:pt x="41" y="0"/>
                  </a:cubicBezTo>
                  <a:lnTo>
                    <a:pt x="21" y="0"/>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309" name="Freeform 84"/>
            <p:cNvSpPr>
              <a:spLocks noChangeArrowheads="1"/>
            </p:cNvSpPr>
            <p:nvPr/>
          </p:nvSpPr>
          <p:spPr bwMode="auto">
            <a:xfrm>
              <a:off x="6224588" y="5106988"/>
              <a:ext cx="7937" cy="30162"/>
            </a:xfrm>
            <a:custGeom>
              <a:avLst/>
              <a:gdLst>
                <a:gd name="T0" fmla="*/ 0 w 22"/>
                <a:gd name="T1" fmla="*/ 61 h 83"/>
                <a:gd name="T2" fmla="*/ 0 w 22"/>
                <a:gd name="T3" fmla="*/ 61 h 83"/>
                <a:gd name="T4" fmla="*/ 21 w 22"/>
                <a:gd name="T5" fmla="*/ 61 h 83"/>
                <a:gd name="T6" fmla="*/ 21 w 22"/>
                <a:gd name="T7" fmla="*/ 41 h 83"/>
                <a:gd name="T8" fmla="*/ 21 w 22"/>
                <a:gd name="T9" fmla="*/ 20 h 83"/>
                <a:gd name="T10" fmla="*/ 21 w 22"/>
                <a:gd name="T11" fmla="*/ 0 h 83"/>
                <a:gd name="T12" fmla="*/ 0 w 22"/>
                <a:gd name="T13" fmla="*/ 20 h 83"/>
                <a:gd name="T14" fmla="*/ 0 w 22"/>
                <a:gd name="T15" fmla="*/ 41 h 83"/>
                <a:gd name="T16" fmla="*/ 0 w 22"/>
                <a:gd name="T17" fmla="*/ 61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83">
                  <a:moveTo>
                    <a:pt x="0" y="61"/>
                  </a:moveTo>
                  <a:lnTo>
                    <a:pt x="0" y="61"/>
                  </a:lnTo>
                  <a:cubicBezTo>
                    <a:pt x="21" y="61"/>
                    <a:pt x="21" y="61"/>
                    <a:pt x="21" y="61"/>
                  </a:cubicBezTo>
                  <a:cubicBezTo>
                    <a:pt x="21" y="41"/>
                    <a:pt x="21" y="41"/>
                    <a:pt x="21" y="41"/>
                  </a:cubicBezTo>
                  <a:lnTo>
                    <a:pt x="21" y="20"/>
                  </a:lnTo>
                  <a:lnTo>
                    <a:pt x="21" y="0"/>
                  </a:lnTo>
                  <a:cubicBezTo>
                    <a:pt x="0" y="20"/>
                    <a:pt x="0" y="20"/>
                    <a:pt x="0" y="20"/>
                  </a:cubicBezTo>
                  <a:lnTo>
                    <a:pt x="0" y="41"/>
                  </a:lnTo>
                  <a:cubicBezTo>
                    <a:pt x="0" y="41"/>
                    <a:pt x="0" y="82"/>
                    <a:pt x="0" y="61"/>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310" name="Freeform 85"/>
            <p:cNvSpPr>
              <a:spLocks noChangeArrowheads="1"/>
            </p:cNvSpPr>
            <p:nvPr/>
          </p:nvSpPr>
          <p:spPr bwMode="auto">
            <a:xfrm>
              <a:off x="6216650" y="5135563"/>
              <a:ext cx="15875" cy="22225"/>
            </a:xfrm>
            <a:custGeom>
              <a:avLst/>
              <a:gdLst>
                <a:gd name="T0" fmla="*/ 21 w 43"/>
                <a:gd name="T1" fmla="*/ 0 h 62"/>
                <a:gd name="T2" fmla="*/ 21 w 43"/>
                <a:gd name="T3" fmla="*/ 0 h 62"/>
                <a:gd name="T4" fmla="*/ 21 w 43"/>
                <a:gd name="T5" fmla="*/ 0 h 62"/>
                <a:gd name="T6" fmla="*/ 0 w 43"/>
                <a:gd name="T7" fmla="*/ 20 h 62"/>
                <a:gd name="T8" fmla="*/ 21 w 43"/>
                <a:gd name="T9" fmla="*/ 41 h 62"/>
                <a:gd name="T10" fmla="*/ 21 w 43"/>
                <a:gd name="T11" fmla="*/ 61 h 62"/>
                <a:gd name="T12" fmla="*/ 42 w 43"/>
                <a:gd name="T13" fmla="*/ 41 h 62"/>
                <a:gd name="T14" fmla="*/ 42 w 43"/>
                <a:gd name="T15" fmla="*/ 20 h 62"/>
                <a:gd name="T16" fmla="*/ 21 w 43"/>
                <a:gd name="T17"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3" h="62">
                  <a:moveTo>
                    <a:pt x="21" y="0"/>
                  </a:moveTo>
                  <a:lnTo>
                    <a:pt x="21" y="0"/>
                  </a:lnTo>
                  <a:lnTo>
                    <a:pt x="21" y="0"/>
                  </a:lnTo>
                  <a:cubicBezTo>
                    <a:pt x="0" y="20"/>
                    <a:pt x="0" y="20"/>
                    <a:pt x="0" y="20"/>
                  </a:cubicBezTo>
                  <a:lnTo>
                    <a:pt x="21" y="41"/>
                  </a:lnTo>
                  <a:lnTo>
                    <a:pt x="21" y="61"/>
                  </a:lnTo>
                  <a:cubicBezTo>
                    <a:pt x="21" y="61"/>
                    <a:pt x="42" y="61"/>
                    <a:pt x="42" y="41"/>
                  </a:cubicBezTo>
                  <a:lnTo>
                    <a:pt x="42" y="20"/>
                  </a:lnTo>
                  <a:cubicBezTo>
                    <a:pt x="42" y="20"/>
                    <a:pt x="42" y="0"/>
                    <a:pt x="21" y="0"/>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311" name="Freeform 86"/>
            <p:cNvSpPr>
              <a:spLocks noChangeArrowheads="1"/>
            </p:cNvSpPr>
            <p:nvPr/>
          </p:nvSpPr>
          <p:spPr bwMode="auto">
            <a:xfrm>
              <a:off x="6400800" y="4951413"/>
              <a:ext cx="7938" cy="15875"/>
            </a:xfrm>
            <a:custGeom>
              <a:avLst/>
              <a:gdLst>
                <a:gd name="T0" fmla="*/ 0 w 22"/>
                <a:gd name="T1" fmla="*/ 42 h 43"/>
                <a:gd name="T2" fmla="*/ 0 w 22"/>
                <a:gd name="T3" fmla="*/ 42 h 43"/>
                <a:gd name="T4" fmla="*/ 0 w 22"/>
                <a:gd name="T5" fmla="*/ 42 h 43"/>
                <a:gd name="T6" fmla="*/ 0 w 22"/>
                <a:gd name="T7" fmla="*/ 21 h 43"/>
                <a:gd name="T8" fmla="*/ 0 w 22"/>
                <a:gd name="T9" fmla="*/ 0 h 43"/>
                <a:gd name="T10" fmla="*/ 21 w 22"/>
                <a:gd name="T11" fmla="*/ 0 h 43"/>
                <a:gd name="T12" fmla="*/ 21 w 22"/>
                <a:gd name="T13" fmla="*/ 21 h 43"/>
                <a:gd name="T14" fmla="*/ 21 w 22"/>
                <a:gd name="T15" fmla="*/ 42 h 43"/>
                <a:gd name="T16" fmla="*/ 0 w 22"/>
                <a:gd name="T17" fmla="*/ 42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43">
                  <a:moveTo>
                    <a:pt x="0" y="42"/>
                  </a:moveTo>
                  <a:lnTo>
                    <a:pt x="0" y="42"/>
                  </a:lnTo>
                  <a:lnTo>
                    <a:pt x="0" y="42"/>
                  </a:lnTo>
                  <a:lnTo>
                    <a:pt x="0" y="21"/>
                  </a:lnTo>
                  <a:lnTo>
                    <a:pt x="0" y="0"/>
                  </a:lnTo>
                  <a:lnTo>
                    <a:pt x="21" y="0"/>
                  </a:lnTo>
                  <a:lnTo>
                    <a:pt x="21" y="21"/>
                  </a:lnTo>
                  <a:lnTo>
                    <a:pt x="21" y="42"/>
                  </a:lnTo>
                  <a:cubicBezTo>
                    <a:pt x="21" y="42"/>
                    <a:pt x="21" y="42"/>
                    <a:pt x="0" y="42"/>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312" name="Freeform 87"/>
            <p:cNvSpPr>
              <a:spLocks noChangeArrowheads="1"/>
            </p:cNvSpPr>
            <p:nvPr/>
          </p:nvSpPr>
          <p:spPr bwMode="auto">
            <a:xfrm>
              <a:off x="6394450" y="4973638"/>
              <a:ext cx="15875" cy="15875"/>
            </a:xfrm>
            <a:custGeom>
              <a:avLst/>
              <a:gdLst>
                <a:gd name="T0" fmla="*/ 21 w 43"/>
                <a:gd name="T1" fmla="*/ 0 h 42"/>
                <a:gd name="T2" fmla="*/ 21 w 43"/>
                <a:gd name="T3" fmla="*/ 0 h 42"/>
                <a:gd name="T4" fmla="*/ 21 w 43"/>
                <a:gd name="T5" fmla="*/ 0 h 42"/>
                <a:gd name="T6" fmla="*/ 0 w 43"/>
                <a:gd name="T7" fmla="*/ 20 h 42"/>
                <a:gd name="T8" fmla="*/ 21 w 43"/>
                <a:gd name="T9" fmla="*/ 41 h 42"/>
                <a:gd name="T10" fmla="*/ 42 w 43"/>
                <a:gd name="T11" fmla="*/ 20 h 42"/>
                <a:gd name="T12" fmla="*/ 21 w 43"/>
                <a:gd name="T13" fmla="*/ 0 h 42"/>
              </a:gdLst>
              <a:ahLst/>
              <a:cxnLst>
                <a:cxn ang="0">
                  <a:pos x="T0" y="T1"/>
                </a:cxn>
                <a:cxn ang="0">
                  <a:pos x="T2" y="T3"/>
                </a:cxn>
                <a:cxn ang="0">
                  <a:pos x="T4" y="T5"/>
                </a:cxn>
                <a:cxn ang="0">
                  <a:pos x="T6" y="T7"/>
                </a:cxn>
                <a:cxn ang="0">
                  <a:pos x="T8" y="T9"/>
                </a:cxn>
                <a:cxn ang="0">
                  <a:pos x="T10" y="T11"/>
                </a:cxn>
                <a:cxn ang="0">
                  <a:pos x="T12" y="T13"/>
                </a:cxn>
              </a:cxnLst>
              <a:rect l="0" t="0" r="r" b="b"/>
              <a:pathLst>
                <a:path w="43" h="42">
                  <a:moveTo>
                    <a:pt x="21" y="0"/>
                  </a:moveTo>
                  <a:lnTo>
                    <a:pt x="21" y="0"/>
                  </a:lnTo>
                  <a:lnTo>
                    <a:pt x="21" y="0"/>
                  </a:lnTo>
                  <a:cubicBezTo>
                    <a:pt x="0" y="0"/>
                    <a:pt x="0" y="20"/>
                    <a:pt x="0" y="20"/>
                  </a:cubicBezTo>
                  <a:lnTo>
                    <a:pt x="21" y="41"/>
                  </a:lnTo>
                  <a:cubicBezTo>
                    <a:pt x="21" y="41"/>
                    <a:pt x="21" y="20"/>
                    <a:pt x="42" y="20"/>
                  </a:cubicBezTo>
                  <a:lnTo>
                    <a:pt x="21" y="0"/>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313" name="Freeform 88"/>
            <p:cNvSpPr>
              <a:spLocks noChangeArrowheads="1"/>
            </p:cNvSpPr>
            <p:nvPr/>
          </p:nvSpPr>
          <p:spPr bwMode="auto">
            <a:xfrm>
              <a:off x="6386513" y="4967288"/>
              <a:ext cx="7937" cy="7937"/>
            </a:xfrm>
            <a:custGeom>
              <a:avLst/>
              <a:gdLst>
                <a:gd name="T0" fmla="*/ 0 w 21"/>
                <a:gd name="T1" fmla="*/ 20 h 21"/>
                <a:gd name="T2" fmla="*/ 0 w 21"/>
                <a:gd name="T3" fmla="*/ 20 h 21"/>
                <a:gd name="T4" fmla="*/ 0 w 21"/>
                <a:gd name="T5" fmla="*/ 0 h 21"/>
                <a:gd name="T6" fmla="*/ 0 w 21"/>
                <a:gd name="T7" fmla="*/ 0 h 21"/>
                <a:gd name="T8" fmla="*/ 20 w 21"/>
                <a:gd name="T9" fmla="*/ 0 h 21"/>
                <a:gd name="T10" fmla="*/ 20 w 21"/>
                <a:gd name="T11" fmla="*/ 20 h 21"/>
                <a:gd name="T12" fmla="*/ 0 w 21"/>
                <a:gd name="T13" fmla="*/ 20 h 21"/>
              </a:gdLst>
              <a:ahLst/>
              <a:cxnLst>
                <a:cxn ang="0">
                  <a:pos x="T0" y="T1"/>
                </a:cxn>
                <a:cxn ang="0">
                  <a:pos x="T2" y="T3"/>
                </a:cxn>
                <a:cxn ang="0">
                  <a:pos x="T4" y="T5"/>
                </a:cxn>
                <a:cxn ang="0">
                  <a:pos x="T6" y="T7"/>
                </a:cxn>
                <a:cxn ang="0">
                  <a:pos x="T8" y="T9"/>
                </a:cxn>
                <a:cxn ang="0">
                  <a:pos x="T10" y="T11"/>
                </a:cxn>
                <a:cxn ang="0">
                  <a:pos x="T12" y="T13"/>
                </a:cxn>
              </a:cxnLst>
              <a:rect l="0" t="0" r="r" b="b"/>
              <a:pathLst>
                <a:path w="21" h="21">
                  <a:moveTo>
                    <a:pt x="0" y="20"/>
                  </a:moveTo>
                  <a:lnTo>
                    <a:pt x="0" y="20"/>
                  </a:lnTo>
                  <a:lnTo>
                    <a:pt x="0" y="0"/>
                  </a:lnTo>
                  <a:lnTo>
                    <a:pt x="0" y="0"/>
                  </a:lnTo>
                  <a:lnTo>
                    <a:pt x="20" y="0"/>
                  </a:lnTo>
                  <a:lnTo>
                    <a:pt x="20" y="20"/>
                  </a:lnTo>
                  <a:lnTo>
                    <a:pt x="0" y="20"/>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314" name="Freeform 89"/>
            <p:cNvSpPr>
              <a:spLocks noChangeArrowheads="1"/>
            </p:cNvSpPr>
            <p:nvPr/>
          </p:nvSpPr>
          <p:spPr bwMode="auto">
            <a:xfrm>
              <a:off x="6253163" y="5246688"/>
              <a:ext cx="15875" cy="15875"/>
            </a:xfrm>
            <a:custGeom>
              <a:avLst/>
              <a:gdLst>
                <a:gd name="T0" fmla="*/ 0 w 42"/>
                <a:gd name="T1" fmla="*/ 41 h 42"/>
                <a:gd name="T2" fmla="*/ 0 w 42"/>
                <a:gd name="T3" fmla="*/ 41 h 42"/>
                <a:gd name="T4" fmla="*/ 0 w 42"/>
                <a:gd name="T5" fmla="*/ 21 h 42"/>
                <a:gd name="T6" fmla="*/ 0 w 42"/>
                <a:gd name="T7" fmla="*/ 0 h 42"/>
                <a:gd name="T8" fmla="*/ 21 w 42"/>
                <a:gd name="T9" fmla="*/ 0 h 42"/>
                <a:gd name="T10" fmla="*/ 21 w 42"/>
                <a:gd name="T11" fmla="*/ 0 h 42"/>
                <a:gd name="T12" fmla="*/ 41 w 42"/>
                <a:gd name="T13" fmla="*/ 21 h 42"/>
                <a:gd name="T14" fmla="*/ 21 w 42"/>
                <a:gd name="T15" fmla="*/ 41 h 42"/>
                <a:gd name="T16" fmla="*/ 0 w 42"/>
                <a:gd name="T17" fmla="*/ 4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2" h="42">
                  <a:moveTo>
                    <a:pt x="0" y="41"/>
                  </a:moveTo>
                  <a:lnTo>
                    <a:pt x="0" y="41"/>
                  </a:lnTo>
                  <a:lnTo>
                    <a:pt x="0" y="21"/>
                  </a:lnTo>
                  <a:lnTo>
                    <a:pt x="0" y="0"/>
                  </a:lnTo>
                  <a:lnTo>
                    <a:pt x="21" y="0"/>
                  </a:lnTo>
                  <a:lnTo>
                    <a:pt x="21" y="0"/>
                  </a:lnTo>
                  <a:cubicBezTo>
                    <a:pt x="41" y="21"/>
                    <a:pt x="41" y="21"/>
                    <a:pt x="41" y="21"/>
                  </a:cubicBezTo>
                  <a:lnTo>
                    <a:pt x="21" y="41"/>
                  </a:lnTo>
                  <a:cubicBezTo>
                    <a:pt x="21" y="41"/>
                    <a:pt x="21" y="41"/>
                    <a:pt x="0" y="41"/>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315" name="Freeform 90"/>
            <p:cNvSpPr>
              <a:spLocks noChangeArrowheads="1"/>
            </p:cNvSpPr>
            <p:nvPr/>
          </p:nvSpPr>
          <p:spPr bwMode="auto">
            <a:xfrm>
              <a:off x="6238875" y="5276850"/>
              <a:ext cx="15875" cy="15875"/>
            </a:xfrm>
            <a:custGeom>
              <a:avLst/>
              <a:gdLst>
                <a:gd name="T0" fmla="*/ 20 w 42"/>
                <a:gd name="T1" fmla="*/ 0 h 42"/>
                <a:gd name="T2" fmla="*/ 20 w 42"/>
                <a:gd name="T3" fmla="*/ 0 h 42"/>
                <a:gd name="T4" fmla="*/ 0 w 42"/>
                <a:gd name="T5" fmla="*/ 0 h 42"/>
                <a:gd name="T6" fmla="*/ 0 w 42"/>
                <a:gd name="T7" fmla="*/ 21 h 42"/>
                <a:gd name="T8" fmla="*/ 0 w 42"/>
                <a:gd name="T9" fmla="*/ 41 h 42"/>
                <a:gd name="T10" fmla="*/ 20 w 42"/>
                <a:gd name="T11" fmla="*/ 41 h 42"/>
                <a:gd name="T12" fmla="*/ 41 w 42"/>
                <a:gd name="T13" fmla="*/ 21 h 42"/>
                <a:gd name="T14" fmla="*/ 20 w 42"/>
                <a:gd name="T15" fmla="*/ 0 h 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 h="42">
                  <a:moveTo>
                    <a:pt x="20" y="0"/>
                  </a:moveTo>
                  <a:lnTo>
                    <a:pt x="20" y="0"/>
                  </a:lnTo>
                  <a:cubicBezTo>
                    <a:pt x="20" y="0"/>
                    <a:pt x="20" y="0"/>
                    <a:pt x="0" y="0"/>
                  </a:cubicBezTo>
                  <a:lnTo>
                    <a:pt x="0" y="21"/>
                  </a:lnTo>
                  <a:lnTo>
                    <a:pt x="0" y="41"/>
                  </a:lnTo>
                  <a:lnTo>
                    <a:pt x="20" y="41"/>
                  </a:lnTo>
                  <a:lnTo>
                    <a:pt x="41" y="21"/>
                  </a:lnTo>
                  <a:cubicBezTo>
                    <a:pt x="41" y="21"/>
                    <a:pt x="41" y="0"/>
                    <a:pt x="20" y="0"/>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316" name="Freeform 91"/>
            <p:cNvSpPr>
              <a:spLocks noChangeArrowheads="1"/>
            </p:cNvSpPr>
            <p:nvPr/>
          </p:nvSpPr>
          <p:spPr bwMode="auto">
            <a:xfrm>
              <a:off x="6283325" y="5364163"/>
              <a:ext cx="15875" cy="7937"/>
            </a:xfrm>
            <a:custGeom>
              <a:avLst/>
              <a:gdLst>
                <a:gd name="T0" fmla="*/ 41 w 42"/>
                <a:gd name="T1" fmla="*/ 0 h 22"/>
                <a:gd name="T2" fmla="*/ 41 w 42"/>
                <a:gd name="T3" fmla="*/ 0 h 22"/>
                <a:gd name="T4" fmla="*/ 0 w 42"/>
                <a:gd name="T5" fmla="*/ 0 h 22"/>
                <a:gd name="T6" fmla="*/ 0 w 42"/>
                <a:gd name="T7" fmla="*/ 21 h 22"/>
                <a:gd name="T8" fmla="*/ 21 w 42"/>
                <a:gd name="T9" fmla="*/ 21 h 22"/>
                <a:gd name="T10" fmla="*/ 41 w 42"/>
                <a:gd name="T11" fmla="*/ 21 h 22"/>
                <a:gd name="T12" fmla="*/ 41 w 42"/>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42" h="22">
                  <a:moveTo>
                    <a:pt x="41" y="0"/>
                  </a:moveTo>
                  <a:lnTo>
                    <a:pt x="41" y="0"/>
                  </a:lnTo>
                  <a:cubicBezTo>
                    <a:pt x="41" y="0"/>
                    <a:pt x="21" y="0"/>
                    <a:pt x="0" y="0"/>
                  </a:cubicBezTo>
                  <a:cubicBezTo>
                    <a:pt x="0" y="0"/>
                    <a:pt x="0" y="0"/>
                    <a:pt x="0" y="21"/>
                  </a:cubicBezTo>
                  <a:lnTo>
                    <a:pt x="21" y="21"/>
                  </a:lnTo>
                  <a:lnTo>
                    <a:pt x="41" y="21"/>
                  </a:lnTo>
                  <a:lnTo>
                    <a:pt x="41" y="0"/>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317" name="Freeform 92"/>
            <p:cNvSpPr>
              <a:spLocks noChangeArrowheads="1"/>
            </p:cNvSpPr>
            <p:nvPr/>
          </p:nvSpPr>
          <p:spPr bwMode="auto">
            <a:xfrm>
              <a:off x="6327775" y="5291138"/>
              <a:ext cx="7938" cy="22225"/>
            </a:xfrm>
            <a:custGeom>
              <a:avLst/>
              <a:gdLst>
                <a:gd name="T0" fmla="*/ 20 w 21"/>
                <a:gd name="T1" fmla="*/ 62 h 63"/>
                <a:gd name="T2" fmla="*/ 20 w 21"/>
                <a:gd name="T3" fmla="*/ 62 h 63"/>
                <a:gd name="T4" fmla="*/ 20 w 21"/>
                <a:gd name="T5" fmla="*/ 41 h 63"/>
                <a:gd name="T6" fmla="*/ 20 w 21"/>
                <a:gd name="T7" fmla="*/ 20 h 63"/>
                <a:gd name="T8" fmla="*/ 0 w 21"/>
                <a:gd name="T9" fmla="*/ 0 h 63"/>
                <a:gd name="T10" fmla="*/ 0 w 21"/>
                <a:gd name="T11" fmla="*/ 0 h 63"/>
                <a:gd name="T12" fmla="*/ 0 w 21"/>
                <a:gd name="T13" fmla="*/ 20 h 63"/>
                <a:gd name="T14" fmla="*/ 0 w 21"/>
                <a:gd name="T15" fmla="*/ 62 h 63"/>
                <a:gd name="T16" fmla="*/ 20 w 21"/>
                <a:gd name="T17" fmla="*/ 6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63">
                  <a:moveTo>
                    <a:pt x="20" y="62"/>
                  </a:moveTo>
                  <a:lnTo>
                    <a:pt x="20" y="62"/>
                  </a:lnTo>
                  <a:lnTo>
                    <a:pt x="20" y="41"/>
                  </a:lnTo>
                  <a:lnTo>
                    <a:pt x="20" y="20"/>
                  </a:lnTo>
                  <a:cubicBezTo>
                    <a:pt x="20" y="20"/>
                    <a:pt x="20" y="0"/>
                    <a:pt x="0" y="0"/>
                  </a:cubicBezTo>
                  <a:lnTo>
                    <a:pt x="0" y="0"/>
                  </a:lnTo>
                  <a:lnTo>
                    <a:pt x="0" y="20"/>
                  </a:lnTo>
                  <a:cubicBezTo>
                    <a:pt x="0" y="41"/>
                    <a:pt x="0" y="41"/>
                    <a:pt x="0" y="62"/>
                  </a:cubicBezTo>
                  <a:cubicBezTo>
                    <a:pt x="0" y="62"/>
                    <a:pt x="0" y="62"/>
                    <a:pt x="20" y="62"/>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318" name="Freeform 93"/>
            <p:cNvSpPr>
              <a:spLocks noChangeArrowheads="1"/>
            </p:cNvSpPr>
            <p:nvPr/>
          </p:nvSpPr>
          <p:spPr bwMode="auto">
            <a:xfrm>
              <a:off x="6261100" y="5224463"/>
              <a:ext cx="7938" cy="7937"/>
            </a:xfrm>
            <a:custGeom>
              <a:avLst/>
              <a:gdLst>
                <a:gd name="T0" fmla="*/ 0 w 21"/>
                <a:gd name="T1" fmla="*/ 20 h 21"/>
                <a:gd name="T2" fmla="*/ 0 w 21"/>
                <a:gd name="T3" fmla="*/ 20 h 21"/>
                <a:gd name="T4" fmla="*/ 0 w 21"/>
                <a:gd name="T5" fmla="*/ 0 h 21"/>
                <a:gd name="T6" fmla="*/ 0 w 21"/>
                <a:gd name="T7" fmla="*/ 0 h 21"/>
                <a:gd name="T8" fmla="*/ 20 w 21"/>
                <a:gd name="T9" fmla="*/ 0 h 21"/>
                <a:gd name="T10" fmla="*/ 20 w 21"/>
                <a:gd name="T11" fmla="*/ 0 h 21"/>
                <a:gd name="T12" fmla="*/ 20 w 21"/>
                <a:gd name="T13" fmla="*/ 20 h 21"/>
                <a:gd name="T14" fmla="*/ 0 w 21"/>
                <a:gd name="T15" fmla="*/ 20 h 2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21">
                  <a:moveTo>
                    <a:pt x="0" y="20"/>
                  </a:moveTo>
                  <a:lnTo>
                    <a:pt x="0" y="20"/>
                  </a:lnTo>
                  <a:cubicBezTo>
                    <a:pt x="0" y="20"/>
                    <a:pt x="0" y="20"/>
                    <a:pt x="0" y="0"/>
                  </a:cubicBezTo>
                  <a:lnTo>
                    <a:pt x="0" y="0"/>
                  </a:lnTo>
                  <a:cubicBezTo>
                    <a:pt x="0" y="0"/>
                    <a:pt x="0" y="0"/>
                    <a:pt x="20" y="0"/>
                  </a:cubicBezTo>
                  <a:lnTo>
                    <a:pt x="20" y="0"/>
                  </a:lnTo>
                  <a:cubicBezTo>
                    <a:pt x="20" y="20"/>
                    <a:pt x="20" y="20"/>
                    <a:pt x="20" y="20"/>
                  </a:cubicBezTo>
                  <a:cubicBezTo>
                    <a:pt x="20" y="20"/>
                    <a:pt x="20" y="20"/>
                    <a:pt x="0" y="20"/>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319" name="Freeform 94"/>
            <p:cNvSpPr>
              <a:spLocks noChangeArrowheads="1"/>
            </p:cNvSpPr>
            <p:nvPr/>
          </p:nvSpPr>
          <p:spPr bwMode="auto">
            <a:xfrm>
              <a:off x="6246813" y="5224463"/>
              <a:ext cx="7937" cy="7937"/>
            </a:xfrm>
            <a:custGeom>
              <a:avLst/>
              <a:gdLst>
                <a:gd name="T0" fmla="*/ 21 w 22"/>
                <a:gd name="T1" fmla="*/ 20 h 21"/>
                <a:gd name="T2" fmla="*/ 21 w 22"/>
                <a:gd name="T3" fmla="*/ 20 h 21"/>
                <a:gd name="T4" fmla="*/ 0 w 22"/>
                <a:gd name="T5" fmla="*/ 20 h 21"/>
                <a:gd name="T6" fmla="*/ 0 w 22"/>
                <a:gd name="T7" fmla="*/ 0 h 21"/>
                <a:gd name="T8" fmla="*/ 21 w 22"/>
                <a:gd name="T9" fmla="*/ 0 h 21"/>
                <a:gd name="T10" fmla="*/ 21 w 22"/>
                <a:gd name="T11" fmla="*/ 0 h 21"/>
                <a:gd name="T12" fmla="*/ 21 w 22"/>
                <a:gd name="T13" fmla="*/ 20 h 21"/>
              </a:gdLst>
              <a:ahLst/>
              <a:cxnLst>
                <a:cxn ang="0">
                  <a:pos x="T0" y="T1"/>
                </a:cxn>
                <a:cxn ang="0">
                  <a:pos x="T2" y="T3"/>
                </a:cxn>
                <a:cxn ang="0">
                  <a:pos x="T4" y="T5"/>
                </a:cxn>
                <a:cxn ang="0">
                  <a:pos x="T6" y="T7"/>
                </a:cxn>
                <a:cxn ang="0">
                  <a:pos x="T8" y="T9"/>
                </a:cxn>
                <a:cxn ang="0">
                  <a:pos x="T10" y="T11"/>
                </a:cxn>
                <a:cxn ang="0">
                  <a:pos x="T12" y="T13"/>
                </a:cxn>
              </a:cxnLst>
              <a:rect l="0" t="0" r="r" b="b"/>
              <a:pathLst>
                <a:path w="22" h="21">
                  <a:moveTo>
                    <a:pt x="21" y="20"/>
                  </a:moveTo>
                  <a:lnTo>
                    <a:pt x="21" y="20"/>
                  </a:lnTo>
                  <a:lnTo>
                    <a:pt x="0" y="20"/>
                  </a:lnTo>
                  <a:lnTo>
                    <a:pt x="0" y="0"/>
                  </a:lnTo>
                  <a:lnTo>
                    <a:pt x="21" y="0"/>
                  </a:lnTo>
                  <a:lnTo>
                    <a:pt x="21" y="0"/>
                  </a:lnTo>
                  <a:lnTo>
                    <a:pt x="21" y="20"/>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320" name="Freeform 95"/>
            <p:cNvSpPr>
              <a:spLocks noChangeArrowheads="1"/>
            </p:cNvSpPr>
            <p:nvPr/>
          </p:nvSpPr>
          <p:spPr bwMode="auto">
            <a:xfrm>
              <a:off x="6297613" y="5151438"/>
              <a:ext cx="7937" cy="7937"/>
            </a:xfrm>
            <a:custGeom>
              <a:avLst/>
              <a:gdLst>
                <a:gd name="T0" fmla="*/ 20 w 21"/>
                <a:gd name="T1" fmla="*/ 0 h 21"/>
                <a:gd name="T2" fmla="*/ 20 w 21"/>
                <a:gd name="T3" fmla="*/ 0 h 21"/>
                <a:gd name="T4" fmla="*/ 0 w 21"/>
                <a:gd name="T5" fmla="*/ 0 h 21"/>
                <a:gd name="T6" fmla="*/ 0 w 21"/>
                <a:gd name="T7" fmla="*/ 20 h 21"/>
                <a:gd name="T8" fmla="*/ 20 w 21"/>
                <a:gd name="T9" fmla="*/ 20 h 21"/>
                <a:gd name="T10" fmla="*/ 20 w 21"/>
                <a:gd name="T11" fmla="*/ 20 h 21"/>
                <a:gd name="T12" fmla="*/ 20 w 21"/>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21" h="21">
                  <a:moveTo>
                    <a:pt x="20" y="0"/>
                  </a:moveTo>
                  <a:lnTo>
                    <a:pt x="20" y="0"/>
                  </a:lnTo>
                  <a:lnTo>
                    <a:pt x="0" y="0"/>
                  </a:lnTo>
                  <a:lnTo>
                    <a:pt x="0" y="20"/>
                  </a:lnTo>
                  <a:lnTo>
                    <a:pt x="20" y="20"/>
                  </a:lnTo>
                  <a:lnTo>
                    <a:pt x="20" y="20"/>
                  </a:lnTo>
                  <a:lnTo>
                    <a:pt x="20" y="0"/>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321" name="Freeform 96"/>
            <p:cNvSpPr>
              <a:spLocks noChangeArrowheads="1"/>
            </p:cNvSpPr>
            <p:nvPr/>
          </p:nvSpPr>
          <p:spPr bwMode="auto">
            <a:xfrm>
              <a:off x="6615113" y="4767263"/>
              <a:ext cx="30162" cy="52387"/>
            </a:xfrm>
            <a:custGeom>
              <a:avLst/>
              <a:gdLst>
                <a:gd name="T0" fmla="*/ 61 w 83"/>
                <a:gd name="T1" fmla="*/ 102 h 145"/>
                <a:gd name="T2" fmla="*/ 61 w 83"/>
                <a:gd name="T3" fmla="*/ 102 h 145"/>
                <a:gd name="T4" fmla="*/ 82 w 83"/>
                <a:gd name="T5" fmla="*/ 62 h 145"/>
                <a:gd name="T6" fmla="*/ 61 w 83"/>
                <a:gd name="T7" fmla="*/ 42 h 145"/>
                <a:gd name="T8" fmla="*/ 61 w 83"/>
                <a:gd name="T9" fmla="*/ 42 h 145"/>
                <a:gd name="T10" fmla="*/ 41 w 83"/>
                <a:gd name="T11" fmla="*/ 21 h 145"/>
                <a:gd name="T12" fmla="*/ 41 w 83"/>
                <a:gd name="T13" fmla="*/ 0 h 145"/>
                <a:gd name="T14" fmla="*/ 21 w 83"/>
                <a:gd name="T15" fmla="*/ 0 h 145"/>
                <a:gd name="T16" fmla="*/ 21 w 83"/>
                <a:gd name="T17" fmla="*/ 21 h 145"/>
                <a:gd name="T18" fmla="*/ 0 w 83"/>
                <a:gd name="T19" fmla="*/ 42 h 145"/>
                <a:gd name="T20" fmla="*/ 0 w 83"/>
                <a:gd name="T21" fmla="*/ 62 h 145"/>
                <a:gd name="T22" fmla="*/ 0 w 83"/>
                <a:gd name="T23" fmla="*/ 62 h 145"/>
                <a:gd name="T24" fmla="*/ 0 w 83"/>
                <a:gd name="T25" fmla="*/ 82 h 145"/>
                <a:gd name="T26" fmla="*/ 21 w 83"/>
                <a:gd name="T27" fmla="*/ 82 h 145"/>
                <a:gd name="T28" fmla="*/ 21 w 83"/>
                <a:gd name="T29" fmla="*/ 102 h 145"/>
                <a:gd name="T30" fmla="*/ 41 w 83"/>
                <a:gd name="T31" fmla="*/ 123 h 145"/>
                <a:gd name="T32" fmla="*/ 41 w 83"/>
                <a:gd name="T33" fmla="*/ 144 h 145"/>
                <a:gd name="T34" fmla="*/ 61 w 83"/>
                <a:gd name="T35" fmla="*/ 123 h 145"/>
                <a:gd name="T36" fmla="*/ 61 w 83"/>
                <a:gd name="T37" fmla="*/ 102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3" h="145">
                  <a:moveTo>
                    <a:pt x="61" y="102"/>
                  </a:moveTo>
                  <a:lnTo>
                    <a:pt x="61" y="102"/>
                  </a:lnTo>
                  <a:cubicBezTo>
                    <a:pt x="61" y="82"/>
                    <a:pt x="82" y="82"/>
                    <a:pt x="82" y="62"/>
                  </a:cubicBezTo>
                  <a:cubicBezTo>
                    <a:pt x="82" y="62"/>
                    <a:pt x="61" y="62"/>
                    <a:pt x="61" y="42"/>
                  </a:cubicBezTo>
                  <a:lnTo>
                    <a:pt x="61" y="42"/>
                  </a:lnTo>
                  <a:cubicBezTo>
                    <a:pt x="61" y="42"/>
                    <a:pt x="61" y="21"/>
                    <a:pt x="41" y="21"/>
                  </a:cubicBezTo>
                  <a:lnTo>
                    <a:pt x="41" y="0"/>
                  </a:lnTo>
                  <a:lnTo>
                    <a:pt x="21" y="0"/>
                  </a:lnTo>
                  <a:lnTo>
                    <a:pt x="21" y="21"/>
                  </a:lnTo>
                  <a:cubicBezTo>
                    <a:pt x="21" y="21"/>
                    <a:pt x="21" y="42"/>
                    <a:pt x="0" y="42"/>
                  </a:cubicBezTo>
                  <a:cubicBezTo>
                    <a:pt x="0" y="42"/>
                    <a:pt x="0" y="42"/>
                    <a:pt x="0" y="62"/>
                  </a:cubicBezTo>
                  <a:lnTo>
                    <a:pt x="0" y="62"/>
                  </a:lnTo>
                  <a:cubicBezTo>
                    <a:pt x="0" y="82"/>
                    <a:pt x="0" y="82"/>
                    <a:pt x="0" y="82"/>
                  </a:cubicBezTo>
                  <a:cubicBezTo>
                    <a:pt x="21" y="82"/>
                    <a:pt x="21" y="82"/>
                    <a:pt x="21" y="82"/>
                  </a:cubicBezTo>
                  <a:cubicBezTo>
                    <a:pt x="21" y="102"/>
                    <a:pt x="21" y="102"/>
                    <a:pt x="21" y="102"/>
                  </a:cubicBezTo>
                  <a:cubicBezTo>
                    <a:pt x="21" y="102"/>
                    <a:pt x="21" y="123"/>
                    <a:pt x="41" y="123"/>
                  </a:cubicBezTo>
                  <a:lnTo>
                    <a:pt x="41" y="144"/>
                  </a:lnTo>
                  <a:cubicBezTo>
                    <a:pt x="61" y="123"/>
                    <a:pt x="61" y="123"/>
                    <a:pt x="61" y="123"/>
                  </a:cubicBezTo>
                  <a:cubicBezTo>
                    <a:pt x="61" y="102"/>
                    <a:pt x="61" y="102"/>
                    <a:pt x="61" y="102"/>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322" name="Freeform 97"/>
            <p:cNvSpPr>
              <a:spLocks noChangeArrowheads="1"/>
            </p:cNvSpPr>
            <p:nvPr/>
          </p:nvSpPr>
          <p:spPr bwMode="auto">
            <a:xfrm>
              <a:off x="6645275" y="4738688"/>
              <a:ext cx="7938" cy="15875"/>
            </a:xfrm>
            <a:custGeom>
              <a:avLst/>
              <a:gdLst>
                <a:gd name="T0" fmla="*/ 21 w 22"/>
                <a:gd name="T1" fmla="*/ 42 h 43"/>
                <a:gd name="T2" fmla="*/ 21 w 22"/>
                <a:gd name="T3" fmla="*/ 42 h 43"/>
                <a:gd name="T4" fmla="*/ 0 w 22"/>
                <a:gd name="T5" fmla="*/ 21 h 43"/>
                <a:gd name="T6" fmla="*/ 0 w 22"/>
                <a:gd name="T7" fmla="*/ 0 h 43"/>
                <a:gd name="T8" fmla="*/ 21 w 22"/>
                <a:gd name="T9" fmla="*/ 0 h 43"/>
                <a:gd name="T10" fmla="*/ 21 w 22"/>
                <a:gd name="T11" fmla="*/ 21 h 43"/>
                <a:gd name="T12" fmla="*/ 21 w 22"/>
                <a:gd name="T13" fmla="*/ 42 h 43"/>
              </a:gdLst>
              <a:ahLst/>
              <a:cxnLst>
                <a:cxn ang="0">
                  <a:pos x="T0" y="T1"/>
                </a:cxn>
                <a:cxn ang="0">
                  <a:pos x="T2" y="T3"/>
                </a:cxn>
                <a:cxn ang="0">
                  <a:pos x="T4" y="T5"/>
                </a:cxn>
                <a:cxn ang="0">
                  <a:pos x="T6" y="T7"/>
                </a:cxn>
                <a:cxn ang="0">
                  <a:pos x="T8" y="T9"/>
                </a:cxn>
                <a:cxn ang="0">
                  <a:pos x="T10" y="T11"/>
                </a:cxn>
                <a:cxn ang="0">
                  <a:pos x="T12" y="T13"/>
                </a:cxn>
              </a:cxnLst>
              <a:rect l="0" t="0" r="r" b="b"/>
              <a:pathLst>
                <a:path w="22" h="43">
                  <a:moveTo>
                    <a:pt x="21" y="42"/>
                  </a:moveTo>
                  <a:lnTo>
                    <a:pt x="21" y="42"/>
                  </a:lnTo>
                  <a:cubicBezTo>
                    <a:pt x="21" y="42"/>
                    <a:pt x="0" y="42"/>
                    <a:pt x="0" y="21"/>
                  </a:cubicBezTo>
                  <a:cubicBezTo>
                    <a:pt x="0" y="21"/>
                    <a:pt x="0" y="21"/>
                    <a:pt x="0" y="0"/>
                  </a:cubicBezTo>
                  <a:cubicBezTo>
                    <a:pt x="0" y="0"/>
                    <a:pt x="0" y="0"/>
                    <a:pt x="21" y="0"/>
                  </a:cubicBezTo>
                  <a:lnTo>
                    <a:pt x="21" y="21"/>
                  </a:lnTo>
                  <a:lnTo>
                    <a:pt x="21" y="42"/>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323" name="Freeform 98"/>
            <p:cNvSpPr>
              <a:spLocks noChangeArrowheads="1"/>
            </p:cNvSpPr>
            <p:nvPr/>
          </p:nvSpPr>
          <p:spPr bwMode="auto">
            <a:xfrm>
              <a:off x="6629400" y="4672013"/>
              <a:ext cx="7938" cy="15875"/>
            </a:xfrm>
            <a:custGeom>
              <a:avLst/>
              <a:gdLst>
                <a:gd name="T0" fmla="*/ 20 w 21"/>
                <a:gd name="T1" fmla="*/ 41 h 42"/>
                <a:gd name="T2" fmla="*/ 20 w 21"/>
                <a:gd name="T3" fmla="*/ 41 h 42"/>
                <a:gd name="T4" fmla="*/ 20 w 21"/>
                <a:gd name="T5" fmla="*/ 20 h 42"/>
                <a:gd name="T6" fmla="*/ 20 w 21"/>
                <a:gd name="T7" fmla="*/ 0 h 42"/>
                <a:gd name="T8" fmla="*/ 0 w 21"/>
                <a:gd name="T9" fmla="*/ 0 h 42"/>
                <a:gd name="T10" fmla="*/ 0 w 21"/>
                <a:gd name="T11" fmla="*/ 20 h 42"/>
                <a:gd name="T12" fmla="*/ 0 w 21"/>
                <a:gd name="T13" fmla="*/ 41 h 42"/>
                <a:gd name="T14" fmla="*/ 20 w 21"/>
                <a:gd name="T15" fmla="*/ 41 h 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42">
                  <a:moveTo>
                    <a:pt x="20" y="41"/>
                  </a:moveTo>
                  <a:lnTo>
                    <a:pt x="20" y="41"/>
                  </a:lnTo>
                  <a:lnTo>
                    <a:pt x="20" y="20"/>
                  </a:lnTo>
                  <a:lnTo>
                    <a:pt x="20" y="0"/>
                  </a:lnTo>
                  <a:lnTo>
                    <a:pt x="0" y="0"/>
                  </a:lnTo>
                  <a:cubicBezTo>
                    <a:pt x="0" y="20"/>
                    <a:pt x="0" y="20"/>
                    <a:pt x="0" y="20"/>
                  </a:cubicBezTo>
                  <a:lnTo>
                    <a:pt x="0" y="41"/>
                  </a:lnTo>
                  <a:cubicBezTo>
                    <a:pt x="20" y="41"/>
                    <a:pt x="20" y="41"/>
                    <a:pt x="20" y="41"/>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324" name="Freeform 99"/>
            <p:cNvSpPr>
              <a:spLocks noChangeArrowheads="1"/>
            </p:cNvSpPr>
            <p:nvPr/>
          </p:nvSpPr>
          <p:spPr bwMode="auto">
            <a:xfrm>
              <a:off x="6784975" y="5048250"/>
              <a:ext cx="15875" cy="22225"/>
            </a:xfrm>
            <a:custGeom>
              <a:avLst/>
              <a:gdLst>
                <a:gd name="T0" fmla="*/ 41 w 42"/>
                <a:gd name="T1" fmla="*/ 41 h 62"/>
                <a:gd name="T2" fmla="*/ 41 w 42"/>
                <a:gd name="T3" fmla="*/ 41 h 62"/>
                <a:gd name="T4" fmla="*/ 21 w 42"/>
                <a:gd name="T5" fmla="*/ 41 h 62"/>
                <a:gd name="T6" fmla="*/ 21 w 42"/>
                <a:gd name="T7" fmla="*/ 0 h 62"/>
                <a:gd name="T8" fmla="*/ 41 w 42"/>
                <a:gd name="T9" fmla="*/ 0 h 62"/>
                <a:gd name="T10" fmla="*/ 41 w 42"/>
                <a:gd name="T11" fmla="*/ 20 h 62"/>
                <a:gd name="T12" fmla="*/ 41 w 42"/>
                <a:gd name="T13" fmla="*/ 41 h 62"/>
              </a:gdLst>
              <a:ahLst/>
              <a:cxnLst>
                <a:cxn ang="0">
                  <a:pos x="T0" y="T1"/>
                </a:cxn>
                <a:cxn ang="0">
                  <a:pos x="T2" y="T3"/>
                </a:cxn>
                <a:cxn ang="0">
                  <a:pos x="T4" y="T5"/>
                </a:cxn>
                <a:cxn ang="0">
                  <a:pos x="T6" y="T7"/>
                </a:cxn>
                <a:cxn ang="0">
                  <a:pos x="T8" y="T9"/>
                </a:cxn>
                <a:cxn ang="0">
                  <a:pos x="T10" y="T11"/>
                </a:cxn>
                <a:cxn ang="0">
                  <a:pos x="T12" y="T13"/>
                </a:cxn>
              </a:cxnLst>
              <a:rect l="0" t="0" r="r" b="b"/>
              <a:pathLst>
                <a:path w="42" h="62">
                  <a:moveTo>
                    <a:pt x="41" y="41"/>
                  </a:moveTo>
                  <a:lnTo>
                    <a:pt x="41" y="41"/>
                  </a:lnTo>
                  <a:cubicBezTo>
                    <a:pt x="41" y="61"/>
                    <a:pt x="21" y="41"/>
                    <a:pt x="21" y="41"/>
                  </a:cubicBezTo>
                  <a:cubicBezTo>
                    <a:pt x="21" y="20"/>
                    <a:pt x="0" y="0"/>
                    <a:pt x="21" y="0"/>
                  </a:cubicBezTo>
                  <a:lnTo>
                    <a:pt x="41" y="0"/>
                  </a:lnTo>
                  <a:lnTo>
                    <a:pt x="41" y="20"/>
                  </a:lnTo>
                  <a:lnTo>
                    <a:pt x="41" y="41"/>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325" name="Freeform 100"/>
            <p:cNvSpPr>
              <a:spLocks noChangeArrowheads="1"/>
            </p:cNvSpPr>
            <p:nvPr/>
          </p:nvSpPr>
          <p:spPr bwMode="auto">
            <a:xfrm>
              <a:off x="6792913" y="5084763"/>
              <a:ext cx="15875" cy="15875"/>
            </a:xfrm>
            <a:custGeom>
              <a:avLst/>
              <a:gdLst>
                <a:gd name="T0" fmla="*/ 20 w 42"/>
                <a:gd name="T1" fmla="*/ 0 h 42"/>
                <a:gd name="T2" fmla="*/ 20 w 42"/>
                <a:gd name="T3" fmla="*/ 0 h 42"/>
                <a:gd name="T4" fmla="*/ 0 w 42"/>
                <a:gd name="T5" fmla="*/ 0 h 42"/>
                <a:gd name="T6" fmla="*/ 0 w 42"/>
                <a:gd name="T7" fmla="*/ 21 h 42"/>
                <a:gd name="T8" fmla="*/ 20 w 42"/>
                <a:gd name="T9" fmla="*/ 41 h 42"/>
                <a:gd name="T10" fmla="*/ 41 w 42"/>
                <a:gd name="T11" fmla="*/ 21 h 42"/>
                <a:gd name="T12" fmla="*/ 20 w 42"/>
                <a:gd name="T13" fmla="*/ 0 h 42"/>
              </a:gdLst>
              <a:ahLst/>
              <a:cxnLst>
                <a:cxn ang="0">
                  <a:pos x="T0" y="T1"/>
                </a:cxn>
                <a:cxn ang="0">
                  <a:pos x="T2" y="T3"/>
                </a:cxn>
                <a:cxn ang="0">
                  <a:pos x="T4" y="T5"/>
                </a:cxn>
                <a:cxn ang="0">
                  <a:pos x="T6" y="T7"/>
                </a:cxn>
                <a:cxn ang="0">
                  <a:pos x="T8" y="T9"/>
                </a:cxn>
                <a:cxn ang="0">
                  <a:pos x="T10" y="T11"/>
                </a:cxn>
                <a:cxn ang="0">
                  <a:pos x="T12" y="T13"/>
                </a:cxn>
              </a:cxnLst>
              <a:rect l="0" t="0" r="r" b="b"/>
              <a:pathLst>
                <a:path w="42" h="42">
                  <a:moveTo>
                    <a:pt x="20" y="0"/>
                  </a:moveTo>
                  <a:lnTo>
                    <a:pt x="20" y="0"/>
                  </a:lnTo>
                  <a:lnTo>
                    <a:pt x="0" y="0"/>
                  </a:lnTo>
                  <a:lnTo>
                    <a:pt x="0" y="21"/>
                  </a:lnTo>
                  <a:lnTo>
                    <a:pt x="20" y="41"/>
                  </a:lnTo>
                  <a:lnTo>
                    <a:pt x="41" y="21"/>
                  </a:lnTo>
                  <a:cubicBezTo>
                    <a:pt x="20" y="0"/>
                    <a:pt x="20" y="0"/>
                    <a:pt x="20" y="0"/>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326" name="Freeform 101"/>
            <p:cNvSpPr>
              <a:spLocks noChangeArrowheads="1"/>
            </p:cNvSpPr>
            <p:nvPr/>
          </p:nvSpPr>
          <p:spPr bwMode="auto">
            <a:xfrm>
              <a:off x="6815138" y="5099050"/>
              <a:ext cx="7937" cy="15875"/>
            </a:xfrm>
            <a:custGeom>
              <a:avLst/>
              <a:gdLst>
                <a:gd name="T0" fmla="*/ 0 w 22"/>
                <a:gd name="T1" fmla="*/ 0 h 42"/>
                <a:gd name="T2" fmla="*/ 0 w 22"/>
                <a:gd name="T3" fmla="*/ 0 h 42"/>
                <a:gd name="T4" fmla="*/ 0 w 22"/>
                <a:gd name="T5" fmla="*/ 21 h 42"/>
                <a:gd name="T6" fmla="*/ 21 w 22"/>
                <a:gd name="T7" fmla="*/ 41 h 42"/>
                <a:gd name="T8" fmla="*/ 21 w 22"/>
                <a:gd name="T9" fmla="*/ 21 h 42"/>
                <a:gd name="T10" fmla="*/ 21 w 22"/>
                <a:gd name="T11" fmla="*/ 21 h 42"/>
                <a:gd name="T12" fmla="*/ 0 w 22"/>
                <a:gd name="T13" fmla="*/ 0 h 42"/>
              </a:gdLst>
              <a:ahLst/>
              <a:cxnLst>
                <a:cxn ang="0">
                  <a:pos x="T0" y="T1"/>
                </a:cxn>
                <a:cxn ang="0">
                  <a:pos x="T2" y="T3"/>
                </a:cxn>
                <a:cxn ang="0">
                  <a:pos x="T4" y="T5"/>
                </a:cxn>
                <a:cxn ang="0">
                  <a:pos x="T6" y="T7"/>
                </a:cxn>
                <a:cxn ang="0">
                  <a:pos x="T8" y="T9"/>
                </a:cxn>
                <a:cxn ang="0">
                  <a:pos x="T10" y="T11"/>
                </a:cxn>
                <a:cxn ang="0">
                  <a:pos x="T12" y="T13"/>
                </a:cxn>
              </a:cxnLst>
              <a:rect l="0" t="0" r="r" b="b"/>
              <a:pathLst>
                <a:path w="22" h="42">
                  <a:moveTo>
                    <a:pt x="0" y="0"/>
                  </a:moveTo>
                  <a:lnTo>
                    <a:pt x="0" y="0"/>
                  </a:lnTo>
                  <a:lnTo>
                    <a:pt x="0" y="21"/>
                  </a:lnTo>
                  <a:lnTo>
                    <a:pt x="21" y="41"/>
                  </a:lnTo>
                  <a:cubicBezTo>
                    <a:pt x="21" y="41"/>
                    <a:pt x="21" y="41"/>
                    <a:pt x="21" y="21"/>
                  </a:cubicBezTo>
                  <a:lnTo>
                    <a:pt x="21" y="21"/>
                  </a:lnTo>
                  <a:cubicBezTo>
                    <a:pt x="21" y="0"/>
                    <a:pt x="0" y="0"/>
                    <a:pt x="0" y="0"/>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327" name="Freeform 102"/>
            <p:cNvSpPr>
              <a:spLocks noChangeArrowheads="1"/>
            </p:cNvSpPr>
            <p:nvPr/>
          </p:nvSpPr>
          <p:spPr bwMode="auto">
            <a:xfrm>
              <a:off x="6505575" y="4125913"/>
              <a:ext cx="317500" cy="361950"/>
            </a:xfrm>
            <a:custGeom>
              <a:avLst/>
              <a:gdLst>
                <a:gd name="T0" fmla="*/ 328 w 882"/>
                <a:gd name="T1" fmla="*/ 902 h 1006"/>
                <a:gd name="T2" fmla="*/ 286 w 882"/>
                <a:gd name="T3" fmla="*/ 964 h 1006"/>
                <a:gd name="T4" fmla="*/ 246 w 882"/>
                <a:gd name="T5" fmla="*/ 1005 h 1006"/>
                <a:gd name="T6" fmla="*/ 184 w 882"/>
                <a:gd name="T7" fmla="*/ 943 h 1006"/>
                <a:gd name="T8" fmla="*/ 204 w 882"/>
                <a:gd name="T9" fmla="*/ 902 h 1006"/>
                <a:gd name="T10" fmla="*/ 225 w 882"/>
                <a:gd name="T11" fmla="*/ 882 h 1006"/>
                <a:gd name="T12" fmla="*/ 164 w 882"/>
                <a:gd name="T13" fmla="*/ 820 h 1006"/>
                <a:gd name="T14" fmla="*/ 102 w 882"/>
                <a:gd name="T15" fmla="*/ 759 h 1006"/>
                <a:gd name="T16" fmla="*/ 82 w 882"/>
                <a:gd name="T17" fmla="*/ 718 h 1006"/>
                <a:gd name="T18" fmla="*/ 143 w 882"/>
                <a:gd name="T19" fmla="*/ 656 h 1006"/>
                <a:gd name="T20" fmla="*/ 102 w 882"/>
                <a:gd name="T21" fmla="*/ 574 h 1006"/>
                <a:gd name="T22" fmla="*/ 122 w 882"/>
                <a:gd name="T23" fmla="*/ 533 h 1006"/>
                <a:gd name="T24" fmla="*/ 184 w 882"/>
                <a:gd name="T25" fmla="*/ 574 h 1006"/>
                <a:gd name="T26" fmla="*/ 246 w 882"/>
                <a:gd name="T27" fmla="*/ 533 h 1006"/>
                <a:gd name="T28" fmla="*/ 204 w 882"/>
                <a:gd name="T29" fmla="*/ 472 h 1006"/>
                <a:gd name="T30" fmla="*/ 164 w 882"/>
                <a:gd name="T31" fmla="*/ 308 h 1006"/>
                <a:gd name="T32" fmla="*/ 102 w 882"/>
                <a:gd name="T33" fmla="*/ 185 h 1006"/>
                <a:gd name="T34" fmla="*/ 20 w 882"/>
                <a:gd name="T35" fmla="*/ 82 h 1006"/>
                <a:gd name="T36" fmla="*/ 0 w 882"/>
                <a:gd name="T37" fmla="*/ 21 h 1006"/>
                <a:gd name="T38" fmla="*/ 82 w 882"/>
                <a:gd name="T39" fmla="*/ 21 h 1006"/>
                <a:gd name="T40" fmla="*/ 143 w 882"/>
                <a:gd name="T41" fmla="*/ 62 h 1006"/>
                <a:gd name="T42" fmla="*/ 225 w 882"/>
                <a:gd name="T43" fmla="*/ 124 h 1006"/>
                <a:gd name="T44" fmla="*/ 328 w 882"/>
                <a:gd name="T45" fmla="*/ 206 h 1006"/>
                <a:gd name="T46" fmla="*/ 410 w 882"/>
                <a:gd name="T47" fmla="*/ 246 h 1006"/>
                <a:gd name="T48" fmla="*/ 492 w 882"/>
                <a:gd name="T49" fmla="*/ 288 h 1006"/>
                <a:gd name="T50" fmla="*/ 532 w 882"/>
                <a:gd name="T51" fmla="*/ 288 h 1006"/>
                <a:gd name="T52" fmla="*/ 574 w 882"/>
                <a:gd name="T53" fmla="*/ 267 h 1006"/>
                <a:gd name="T54" fmla="*/ 594 w 882"/>
                <a:gd name="T55" fmla="*/ 328 h 1006"/>
                <a:gd name="T56" fmla="*/ 656 w 882"/>
                <a:gd name="T57" fmla="*/ 328 h 1006"/>
                <a:gd name="T58" fmla="*/ 696 w 882"/>
                <a:gd name="T59" fmla="*/ 267 h 1006"/>
                <a:gd name="T60" fmla="*/ 717 w 882"/>
                <a:gd name="T61" fmla="*/ 267 h 1006"/>
                <a:gd name="T62" fmla="*/ 737 w 882"/>
                <a:gd name="T63" fmla="*/ 349 h 1006"/>
                <a:gd name="T64" fmla="*/ 778 w 882"/>
                <a:gd name="T65" fmla="*/ 431 h 1006"/>
                <a:gd name="T66" fmla="*/ 819 w 882"/>
                <a:gd name="T67" fmla="*/ 472 h 1006"/>
                <a:gd name="T68" fmla="*/ 860 w 882"/>
                <a:gd name="T69" fmla="*/ 452 h 1006"/>
                <a:gd name="T70" fmla="*/ 860 w 882"/>
                <a:gd name="T71" fmla="*/ 513 h 1006"/>
                <a:gd name="T72" fmla="*/ 819 w 882"/>
                <a:gd name="T73" fmla="*/ 554 h 1006"/>
                <a:gd name="T74" fmla="*/ 778 w 882"/>
                <a:gd name="T75" fmla="*/ 574 h 1006"/>
                <a:gd name="T76" fmla="*/ 717 w 882"/>
                <a:gd name="T77" fmla="*/ 574 h 1006"/>
                <a:gd name="T78" fmla="*/ 656 w 882"/>
                <a:gd name="T79" fmla="*/ 615 h 1006"/>
                <a:gd name="T80" fmla="*/ 656 w 882"/>
                <a:gd name="T81" fmla="*/ 656 h 1006"/>
                <a:gd name="T82" fmla="*/ 656 w 882"/>
                <a:gd name="T83" fmla="*/ 738 h 1006"/>
                <a:gd name="T84" fmla="*/ 696 w 882"/>
                <a:gd name="T85" fmla="*/ 820 h 1006"/>
                <a:gd name="T86" fmla="*/ 635 w 882"/>
                <a:gd name="T87" fmla="*/ 841 h 1006"/>
                <a:gd name="T88" fmla="*/ 553 w 882"/>
                <a:gd name="T89" fmla="*/ 800 h 1006"/>
                <a:gd name="T90" fmla="*/ 471 w 882"/>
                <a:gd name="T91" fmla="*/ 738 h 1006"/>
                <a:gd name="T92" fmla="*/ 368 w 882"/>
                <a:gd name="T93" fmla="*/ 718 h 1006"/>
                <a:gd name="T94" fmla="*/ 307 w 882"/>
                <a:gd name="T95" fmla="*/ 759 h 1006"/>
                <a:gd name="T96" fmla="*/ 225 w 882"/>
                <a:gd name="T97" fmla="*/ 738 h 1006"/>
                <a:gd name="T98" fmla="*/ 204 w 882"/>
                <a:gd name="T99" fmla="*/ 800 h 1006"/>
                <a:gd name="T100" fmla="*/ 307 w 882"/>
                <a:gd name="T101" fmla="*/ 820 h 1006"/>
                <a:gd name="T102" fmla="*/ 368 w 882"/>
                <a:gd name="T103" fmla="*/ 882 h 10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82" h="1006">
                  <a:moveTo>
                    <a:pt x="368" y="902"/>
                  </a:moveTo>
                  <a:lnTo>
                    <a:pt x="368" y="902"/>
                  </a:lnTo>
                  <a:cubicBezTo>
                    <a:pt x="348" y="902"/>
                    <a:pt x="348" y="902"/>
                    <a:pt x="328" y="902"/>
                  </a:cubicBezTo>
                  <a:lnTo>
                    <a:pt x="307" y="923"/>
                  </a:lnTo>
                  <a:lnTo>
                    <a:pt x="286" y="943"/>
                  </a:lnTo>
                  <a:lnTo>
                    <a:pt x="286" y="964"/>
                  </a:lnTo>
                  <a:cubicBezTo>
                    <a:pt x="286" y="984"/>
                    <a:pt x="286" y="984"/>
                    <a:pt x="286" y="984"/>
                  </a:cubicBezTo>
                  <a:cubicBezTo>
                    <a:pt x="266" y="984"/>
                    <a:pt x="266" y="1005"/>
                    <a:pt x="266" y="1005"/>
                  </a:cubicBezTo>
                  <a:lnTo>
                    <a:pt x="246" y="1005"/>
                  </a:lnTo>
                  <a:cubicBezTo>
                    <a:pt x="246" y="1005"/>
                    <a:pt x="246" y="984"/>
                    <a:pt x="246" y="964"/>
                  </a:cubicBezTo>
                  <a:cubicBezTo>
                    <a:pt x="225" y="964"/>
                    <a:pt x="225" y="964"/>
                    <a:pt x="204" y="964"/>
                  </a:cubicBezTo>
                  <a:cubicBezTo>
                    <a:pt x="204" y="943"/>
                    <a:pt x="184" y="943"/>
                    <a:pt x="184" y="943"/>
                  </a:cubicBezTo>
                  <a:lnTo>
                    <a:pt x="184" y="923"/>
                  </a:lnTo>
                  <a:lnTo>
                    <a:pt x="184" y="902"/>
                  </a:lnTo>
                  <a:lnTo>
                    <a:pt x="204" y="902"/>
                  </a:lnTo>
                  <a:lnTo>
                    <a:pt x="225" y="902"/>
                  </a:lnTo>
                  <a:lnTo>
                    <a:pt x="246" y="902"/>
                  </a:lnTo>
                  <a:cubicBezTo>
                    <a:pt x="246" y="902"/>
                    <a:pt x="246" y="882"/>
                    <a:pt x="225" y="882"/>
                  </a:cubicBezTo>
                  <a:cubicBezTo>
                    <a:pt x="225" y="882"/>
                    <a:pt x="225" y="861"/>
                    <a:pt x="204" y="861"/>
                  </a:cubicBezTo>
                  <a:lnTo>
                    <a:pt x="184" y="841"/>
                  </a:lnTo>
                  <a:cubicBezTo>
                    <a:pt x="184" y="820"/>
                    <a:pt x="164" y="820"/>
                    <a:pt x="164" y="820"/>
                  </a:cubicBezTo>
                  <a:cubicBezTo>
                    <a:pt x="143" y="820"/>
                    <a:pt x="143" y="820"/>
                    <a:pt x="122" y="820"/>
                  </a:cubicBezTo>
                  <a:cubicBezTo>
                    <a:pt x="122" y="800"/>
                    <a:pt x="122" y="800"/>
                    <a:pt x="122" y="779"/>
                  </a:cubicBezTo>
                  <a:lnTo>
                    <a:pt x="102" y="759"/>
                  </a:lnTo>
                  <a:cubicBezTo>
                    <a:pt x="102" y="759"/>
                    <a:pt x="82" y="759"/>
                    <a:pt x="82" y="738"/>
                  </a:cubicBezTo>
                  <a:cubicBezTo>
                    <a:pt x="82" y="738"/>
                    <a:pt x="82" y="738"/>
                    <a:pt x="82" y="718"/>
                  </a:cubicBezTo>
                  <a:lnTo>
                    <a:pt x="82" y="718"/>
                  </a:lnTo>
                  <a:cubicBezTo>
                    <a:pt x="102" y="718"/>
                    <a:pt x="102" y="718"/>
                    <a:pt x="102" y="718"/>
                  </a:cubicBezTo>
                  <a:cubicBezTo>
                    <a:pt x="122" y="718"/>
                    <a:pt x="122" y="697"/>
                    <a:pt x="122" y="677"/>
                  </a:cubicBezTo>
                  <a:cubicBezTo>
                    <a:pt x="122" y="677"/>
                    <a:pt x="143" y="677"/>
                    <a:pt x="143" y="656"/>
                  </a:cubicBezTo>
                  <a:lnTo>
                    <a:pt x="143" y="636"/>
                  </a:lnTo>
                  <a:cubicBezTo>
                    <a:pt x="143" y="615"/>
                    <a:pt x="122" y="615"/>
                    <a:pt x="122" y="595"/>
                  </a:cubicBezTo>
                  <a:cubicBezTo>
                    <a:pt x="122" y="595"/>
                    <a:pt x="102" y="595"/>
                    <a:pt x="102" y="574"/>
                  </a:cubicBezTo>
                  <a:cubicBezTo>
                    <a:pt x="102" y="574"/>
                    <a:pt x="102" y="574"/>
                    <a:pt x="102" y="554"/>
                  </a:cubicBezTo>
                  <a:lnTo>
                    <a:pt x="102" y="533"/>
                  </a:lnTo>
                  <a:lnTo>
                    <a:pt x="122" y="533"/>
                  </a:lnTo>
                  <a:cubicBezTo>
                    <a:pt x="122" y="533"/>
                    <a:pt x="143" y="533"/>
                    <a:pt x="143" y="554"/>
                  </a:cubicBezTo>
                  <a:cubicBezTo>
                    <a:pt x="143" y="554"/>
                    <a:pt x="164" y="554"/>
                    <a:pt x="164" y="574"/>
                  </a:cubicBezTo>
                  <a:lnTo>
                    <a:pt x="184" y="574"/>
                  </a:lnTo>
                  <a:cubicBezTo>
                    <a:pt x="184" y="574"/>
                    <a:pt x="184" y="554"/>
                    <a:pt x="204" y="554"/>
                  </a:cubicBezTo>
                  <a:lnTo>
                    <a:pt x="225" y="554"/>
                  </a:lnTo>
                  <a:cubicBezTo>
                    <a:pt x="225" y="554"/>
                    <a:pt x="246" y="554"/>
                    <a:pt x="246" y="533"/>
                  </a:cubicBezTo>
                  <a:lnTo>
                    <a:pt x="225" y="513"/>
                  </a:lnTo>
                  <a:cubicBezTo>
                    <a:pt x="225" y="513"/>
                    <a:pt x="204" y="513"/>
                    <a:pt x="204" y="492"/>
                  </a:cubicBezTo>
                  <a:lnTo>
                    <a:pt x="204" y="472"/>
                  </a:lnTo>
                  <a:cubicBezTo>
                    <a:pt x="184" y="452"/>
                    <a:pt x="204" y="410"/>
                    <a:pt x="204" y="410"/>
                  </a:cubicBezTo>
                  <a:cubicBezTo>
                    <a:pt x="204" y="390"/>
                    <a:pt x="184" y="370"/>
                    <a:pt x="184" y="370"/>
                  </a:cubicBezTo>
                  <a:cubicBezTo>
                    <a:pt x="184" y="349"/>
                    <a:pt x="164" y="328"/>
                    <a:pt x="164" y="308"/>
                  </a:cubicBezTo>
                  <a:lnTo>
                    <a:pt x="143" y="267"/>
                  </a:lnTo>
                  <a:cubicBezTo>
                    <a:pt x="143" y="246"/>
                    <a:pt x="143" y="226"/>
                    <a:pt x="122" y="226"/>
                  </a:cubicBezTo>
                  <a:cubicBezTo>
                    <a:pt x="122" y="206"/>
                    <a:pt x="102" y="185"/>
                    <a:pt x="102" y="185"/>
                  </a:cubicBezTo>
                  <a:cubicBezTo>
                    <a:pt x="102" y="164"/>
                    <a:pt x="82" y="144"/>
                    <a:pt x="82" y="144"/>
                  </a:cubicBezTo>
                  <a:cubicBezTo>
                    <a:pt x="61" y="124"/>
                    <a:pt x="61" y="103"/>
                    <a:pt x="40" y="103"/>
                  </a:cubicBezTo>
                  <a:cubicBezTo>
                    <a:pt x="40" y="82"/>
                    <a:pt x="20" y="82"/>
                    <a:pt x="20" y="82"/>
                  </a:cubicBezTo>
                  <a:cubicBezTo>
                    <a:pt x="20" y="82"/>
                    <a:pt x="0" y="82"/>
                    <a:pt x="0" y="62"/>
                  </a:cubicBezTo>
                  <a:lnTo>
                    <a:pt x="0" y="42"/>
                  </a:lnTo>
                  <a:lnTo>
                    <a:pt x="0" y="21"/>
                  </a:lnTo>
                  <a:cubicBezTo>
                    <a:pt x="20" y="21"/>
                    <a:pt x="20" y="0"/>
                    <a:pt x="20" y="0"/>
                  </a:cubicBezTo>
                  <a:cubicBezTo>
                    <a:pt x="40" y="0"/>
                    <a:pt x="61" y="0"/>
                    <a:pt x="61" y="0"/>
                  </a:cubicBezTo>
                  <a:cubicBezTo>
                    <a:pt x="82" y="0"/>
                    <a:pt x="82" y="21"/>
                    <a:pt x="82" y="21"/>
                  </a:cubicBezTo>
                  <a:lnTo>
                    <a:pt x="102" y="42"/>
                  </a:lnTo>
                  <a:cubicBezTo>
                    <a:pt x="102" y="62"/>
                    <a:pt x="102" y="62"/>
                    <a:pt x="102" y="62"/>
                  </a:cubicBezTo>
                  <a:cubicBezTo>
                    <a:pt x="122" y="62"/>
                    <a:pt x="122" y="62"/>
                    <a:pt x="143" y="62"/>
                  </a:cubicBezTo>
                  <a:cubicBezTo>
                    <a:pt x="143" y="82"/>
                    <a:pt x="164" y="82"/>
                    <a:pt x="184" y="82"/>
                  </a:cubicBezTo>
                  <a:cubicBezTo>
                    <a:pt x="184" y="82"/>
                    <a:pt x="204" y="82"/>
                    <a:pt x="204" y="103"/>
                  </a:cubicBezTo>
                  <a:cubicBezTo>
                    <a:pt x="225" y="103"/>
                    <a:pt x="225" y="103"/>
                    <a:pt x="225" y="124"/>
                  </a:cubicBezTo>
                  <a:cubicBezTo>
                    <a:pt x="246" y="124"/>
                    <a:pt x="266" y="144"/>
                    <a:pt x="266" y="144"/>
                  </a:cubicBezTo>
                  <a:cubicBezTo>
                    <a:pt x="286" y="164"/>
                    <a:pt x="307" y="185"/>
                    <a:pt x="307" y="185"/>
                  </a:cubicBezTo>
                  <a:cubicBezTo>
                    <a:pt x="307" y="185"/>
                    <a:pt x="307" y="206"/>
                    <a:pt x="328" y="206"/>
                  </a:cubicBezTo>
                  <a:lnTo>
                    <a:pt x="348" y="226"/>
                  </a:lnTo>
                  <a:cubicBezTo>
                    <a:pt x="348" y="226"/>
                    <a:pt x="368" y="226"/>
                    <a:pt x="389" y="226"/>
                  </a:cubicBezTo>
                  <a:cubicBezTo>
                    <a:pt x="389" y="246"/>
                    <a:pt x="410" y="246"/>
                    <a:pt x="410" y="246"/>
                  </a:cubicBezTo>
                  <a:lnTo>
                    <a:pt x="430" y="267"/>
                  </a:lnTo>
                  <a:cubicBezTo>
                    <a:pt x="450" y="267"/>
                    <a:pt x="450" y="267"/>
                    <a:pt x="471" y="267"/>
                  </a:cubicBezTo>
                  <a:cubicBezTo>
                    <a:pt x="471" y="267"/>
                    <a:pt x="492" y="267"/>
                    <a:pt x="492" y="288"/>
                  </a:cubicBezTo>
                  <a:lnTo>
                    <a:pt x="512" y="288"/>
                  </a:lnTo>
                  <a:lnTo>
                    <a:pt x="512" y="288"/>
                  </a:lnTo>
                  <a:cubicBezTo>
                    <a:pt x="512" y="308"/>
                    <a:pt x="532" y="308"/>
                    <a:pt x="532" y="288"/>
                  </a:cubicBezTo>
                  <a:lnTo>
                    <a:pt x="532" y="288"/>
                  </a:lnTo>
                  <a:lnTo>
                    <a:pt x="553" y="267"/>
                  </a:lnTo>
                  <a:cubicBezTo>
                    <a:pt x="553" y="267"/>
                    <a:pt x="553" y="267"/>
                    <a:pt x="574" y="267"/>
                  </a:cubicBezTo>
                  <a:lnTo>
                    <a:pt x="574" y="288"/>
                  </a:lnTo>
                  <a:cubicBezTo>
                    <a:pt x="594" y="288"/>
                    <a:pt x="594" y="288"/>
                    <a:pt x="594" y="308"/>
                  </a:cubicBezTo>
                  <a:lnTo>
                    <a:pt x="594" y="328"/>
                  </a:lnTo>
                  <a:cubicBezTo>
                    <a:pt x="614" y="328"/>
                    <a:pt x="614" y="349"/>
                    <a:pt x="614" y="349"/>
                  </a:cubicBezTo>
                  <a:cubicBezTo>
                    <a:pt x="635" y="349"/>
                    <a:pt x="635" y="328"/>
                    <a:pt x="635" y="328"/>
                  </a:cubicBezTo>
                  <a:lnTo>
                    <a:pt x="656" y="328"/>
                  </a:lnTo>
                  <a:cubicBezTo>
                    <a:pt x="656" y="308"/>
                    <a:pt x="676" y="308"/>
                    <a:pt x="676" y="308"/>
                  </a:cubicBezTo>
                  <a:cubicBezTo>
                    <a:pt x="696" y="288"/>
                    <a:pt x="696" y="288"/>
                    <a:pt x="696" y="288"/>
                  </a:cubicBezTo>
                  <a:cubicBezTo>
                    <a:pt x="696" y="267"/>
                    <a:pt x="696" y="267"/>
                    <a:pt x="696" y="267"/>
                  </a:cubicBezTo>
                  <a:cubicBezTo>
                    <a:pt x="696" y="246"/>
                    <a:pt x="696" y="246"/>
                    <a:pt x="696" y="246"/>
                  </a:cubicBezTo>
                  <a:lnTo>
                    <a:pt x="696" y="246"/>
                  </a:lnTo>
                  <a:cubicBezTo>
                    <a:pt x="717" y="246"/>
                    <a:pt x="717" y="246"/>
                    <a:pt x="717" y="267"/>
                  </a:cubicBezTo>
                  <a:cubicBezTo>
                    <a:pt x="717" y="267"/>
                    <a:pt x="717" y="267"/>
                    <a:pt x="717" y="288"/>
                  </a:cubicBezTo>
                  <a:lnTo>
                    <a:pt x="737" y="308"/>
                  </a:lnTo>
                  <a:cubicBezTo>
                    <a:pt x="737" y="328"/>
                    <a:pt x="737" y="349"/>
                    <a:pt x="737" y="349"/>
                  </a:cubicBezTo>
                  <a:cubicBezTo>
                    <a:pt x="737" y="370"/>
                    <a:pt x="737" y="370"/>
                    <a:pt x="737" y="370"/>
                  </a:cubicBezTo>
                  <a:cubicBezTo>
                    <a:pt x="758" y="390"/>
                    <a:pt x="758" y="390"/>
                    <a:pt x="758" y="390"/>
                  </a:cubicBezTo>
                  <a:cubicBezTo>
                    <a:pt x="758" y="410"/>
                    <a:pt x="778" y="431"/>
                    <a:pt x="778" y="431"/>
                  </a:cubicBezTo>
                  <a:lnTo>
                    <a:pt x="799" y="452"/>
                  </a:lnTo>
                  <a:lnTo>
                    <a:pt x="799" y="472"/>
                  </a:lnTo>
                  <a:cubicBezTo>
                    <a:pt x="819" y="472"/>
                    <a:pt x="819" y="472"/>
                    <a:pt x="819" y="472"/>
                  </a:cubicBezTo>
                  <a:cubicBezTo>
                    <a:pt x="819" y="472"/>
                    <a:pt x="819" y="472"/>
                    <a:pt x="840" y="452"/>
                  </a:cubicBezTo>
                  <a:lnTo>
                    <a:pt x="840" y="452"/>
                  </a:lnTo>
                  <a:lnTo>
                    <a:pt x="860" y="452"/>
                  </a:lnTo>
                  <a:cubicBezTo>
                    <a:pt x="860" y="472"/>
                    <a:pt x="881" y="472"/>
                    <a:pt x="881" y="492"/>
                  </a:cubicBezTo>
                  <a:cubicBezTo>
                    <a:pt x="881" y="492"/>
                    <a:pt x="881" y="492"/>
                    <a:pt x="860" y="513"/>
                  </a:cubicBezTo>
                  <a:lnTo>
                    <a:pt x="860" y="513"/>
                  </a:lnTo>
                  <a:lnTo>
                    <a:pt x="840" y="513"/>
                  </a:lnTo>
                  <a:cubicBezTo>
                    <a:pt x="840" y="513"/>
                    <a:pt x="819" y="513"/>
                    <a:pt x="819" y="533"/>
                  </a:cubicBezTo>
                  <a:cubicBezTo>
                    <a:pt x="819" y="533"/>
                    <a:pt x="819" y="533"/>
                    <a:pt x="819" y="554"/>
                  </a:cubicBezTo>
                  <a:lnTo>
                    <a:pt x="819" y="554"/>
                  </a:lnTo>
                  <a:lnTo>
                    <a:pt x="799" y="554"/>
                  </a:lnTo>
                  <a:cubicBezTo>
                    <a:pt x="799" y="554"/>
                    <a:pt x="778" y="554"/>
                    <a:pt x="778" y="574"/>
                  </a:cubicBezTo>
                  <a:lnTo>
                    <a:pt x="778" y="574"/>
                  </a:lnTo>
                  <a:cubicBezTo>
                    <a:pt x="778" y="595"/>
                    <a:pt x="758" y="595"/>
                    <a:pt x="758" y="595"/>
                  </a:cubicBezTo>
                  <a:cubicBezTo>
                    <a:pt x="737" y="595"/>
                    <a:pt x="737" y="574"/>
                    <a:pt x="717" y="574"/>
                  </a:cubicBezTo>
                  <a:cubicBezTo>
                    <a:pt x="717" y="574"/>
                    <a:pt x="717" y="574"/>
                    <a:pt x="696" y="595"/>
                  </a:cubicBezTo>
                  <a:lnTo>
                    <a:pt x="676" y="595"/>
                  </a:lnTo>
                  <a:cubicBezTo>
                    <a:pt x="676" y="615"/>
                    <a:pt x="656" y="615"/>
                    <a:pt x="656" y="615"/>
                  </a:cubicBezTo>
                  <a:cubicBezTo>
                    <a:pt x="656" y="615"/>
                    <a:pt x="635" y="595"/>
                    <a:pt x="635" y="615"/>
                  </a:cubicBezTo>
                  <a:lnTo>
                    <a:pt x="635" y="615"/>
                  </a:lnTo>
                  <a:cubicBezTo>
                    <a:pt x="635" y="636"/>
                    <a:pt x="635" y="636"/>
                    <a:pt x="656" y="656"/>
                  </a:cubicBezTo>
                  <a:cubicBezTo>
                    <a:pt x="656" y="656"/>
                    <a:pt x="656" y="677"/>
                    <a:pt x="656" y="697"/>
                  </a:cubicBezTo>
                  <a:lnTo>
                    <a:pt x="656" y="718"/>
                  </a:lnTo>
                  <a:cubicBezTo>
                    <a:pt x="656" y="738"/>
                    <a:pt x="656" y="738"/>
                    <a:pt x="656" y="738"/>
                  </a:cubicBezTo>
                  <a:cubicBezTo>
                    <a:pt x="656" y="759"/>
                    <a:pt x="656" y="779"/>
                    <a:pt x="656" y="779"/>
                  </a:cubicBezTo>
                  <a:cubicBezTo>
                    <a:pt x="656" y="800"/>
                    <a:pt x="676" y="800"/>
                    <a:pt x="676" y="800"/>
                  </a:cubicBezTo>
                  <a:cubicBezTo>
                    <a:pt x="696" y="800"/>
                    <a:pt x="696" y="820"/>
                    <a:pt x="696" y="820"/>
                  </a:cubicBezTo>
                  <a:cubicBezTo>
                    <a:pt x="696" y="841"/>
                    <a:pt x="696" y="841"/>
                    <a:pt x="696" y="861"/>
                  </a:cubicBezTo>
                  <a:lnTo>
                    <a:pt x="676" y="861"/>
                  </a:lnTo>
                  <a:cubicBezTo>
                    <a:pt x="656" y="861"/>
                    <a:pt x="656" y="861"/>
                    <a:pt x="635" y="841"/>
                  </a:cubicBezTo>
                  <a:lnTo>
                    <a:pt x="614" y="820"/>
                  </a:lnTo>
                  <a:cubicBezTo>
                    <a:pt x="594" y="820"/>
                    <a:pt x="594" y="820"/>
                    <a:pt x="574" y="820"/>
                  </a:cubicBezTo>
                  <a:lnTo>
                    <a:pt x="553" y="800"/>
                  </a:lnTo>
                  <a:lnTo>
                    <a:pt x="532" y="779"/>
                  </a:lnTo>
                  <a:cubicBezTo>
                    <a:pt x="512" y="779"/>
                    <a:pt x="512" y="759"/>
                    <a:pt x="492" y="759"/>
                  </a:cubicBezTo>
                  <a:lnTo>
                    <a:pt x="471" y="738"/>
                  </a:lnTo>
                  <a:cubicBezTo>
                    <a:pt x="450" y="738"/>
                    <a:pt x="430" y="738"/>
                    <a:pt x="430" y="738"/>
                  </a:cubicBezTo>
                  <a:lnTo>
                    <a:pt x="410" y="718"/>
                  </a:lnTo>
                  <a:cubicBezTo>
                    <a:pt x="389" y="718"/>
                    <a:pt x="389" y="718"/>
                    <a:pt x="368" y="718"/>
                  </a:cubicBezTo>
                  <a:lnTo>
                    <a:pt x="348" y="718"/>
                  </a:lnTo>
                  <a:lnTo>
                    <a:pt x="328" y="738"/>
                  </a:lnTo>
                  <a:lnTo>
                    <a:pt x="307" y="759"/>
                  </a:lnTo>
                  <a:cubicBezTo>
                    <a:pt x="286" y="759"/>
                    <a:pt x="266" y="759"/>
                    <a:pt x="266" y="759"/>
                  </a:cubicBezTo>
                  <a:cubicBezTo>
                    <a:pt x="246" y="759"/>
                    <a:pt x="246" y="738"/>
                    <a:pt x="246" y="738"/>
                  </a:cubicBezTo>
                  <a:cubicBezTo>
                    <a:pt x="225" y="738"/>
                    <a:pt x="225" y="738"/>
                    <a:pt x="225" y="738"/>
                  </a:cubicBezTo>
                  <a:cubicBezTo>
                    <a:pt x="204" y="738"/>
                    <a:pt x="204" y="738"/>
                    <a:pt x="204" y="759"/>
                  </a:cubicBezTo>
                  <a:lnTo>
                    <a:pt x="204" y="779"/>
                  </a:lnTo>
                  <a:lnTo>
                    <a:pt x="204" y="800"/>
                  </a:lnTo>
                  <a:cubicBezTo>
                    <a:pt x="225" y="800"/>
                    <a:pt x="225" y="800"/>
                    <a:pt x="246" y="800"/>
                  </a:cubicBezTo>
                  <a:cubicBezTo>
                    <a:pt x="246" y="820"/>
                    <a:pt x="266" y="820"/>
                    <a:pt x="266" y="820"/>
                  </a:cubicBezTo>
                  <a:cubicBezTo>
                    <a:pt x="286" y="820"/>
                    <a:pt x="307" y="820"/>
                    <a:pt x="307" y="820"/>
                  </a:cubicBezTo>
                  <a:cubicBezTo>
                    <a:pt x="307" y="841"/>
                    <a:pt x="328" y="841"/>
                    <a:pt x="348" y="841"/>
                  </a:cubicBezTo>
                  <a:cubicBezTo>
                    <a:pt x="348" y="861"/>
                    <a:pt x="368" y="861"/>
                    <a:pt x="368" y="861"/>
                  </a:cubicBezTo>
                  <a:cubicBezTo>
                    <a:pt x="368" y="882"/>
                    <a:pt x="368" y="882"/>
                    <a:pt x="368" y="882"/>
                  </a:cubicBezTo>
                  <a:lnTo>
                    <a:pt x="368" y="902"/>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328" name="Freeform 103"/>
            <p:cNvSpPr>
              <a:spLocks noChangeArrowheads="1"/>
            </p:cNvSpPr>
            <p:nvPr/>
          </p:nvSpPr>
          <p:spPr bwMode="auto">
            <a:xfrm>
              <a:off x="6467475" y="4133850"/>
              <a:ext cx="22225" cy="22225"/>
            </a:xfrm>
            <a:custGeom>
              <a:avLst/>
              <a:gdLst>
                <a:gd name="T0" fmla="*/ 40 w 61"/>
                <a:gd name="T1" fmla="*/ 61 h 62"/>
                <a:gd name="T2" fmla="*/ 40 w 61"/>
                <a:gd name="T3" fmla="*/ 61 h 62"/>
                <a:gd name="T4" fmla="*/ 20 w 61"/>
                <a:gd name="T5" fmla="*/ 41 h 62"/>
                <a:gd name="T6" fmla="*/ 20 w 61"/>
                <a:gd name="T7" fmla="*/ 21 h 62"/>
                <a:gd name="T8" fmla="*/ 0 w 61"/>
                <a:gd name="T9" fmla="*/ 0 h 62"/>
                <a:gd name="T10" fmla="*/ 20 w 61"/>
                <a:gd name="T11" fmla="*/ 0 h 62"/>
                <a:gd name="T12" fmla="*/ 40 w 61"/>
                <a:gd name="T13" fmla="*/ 0 h 62"/>
                <a:gd name="T14" fmla="*/ 60 w 61"/>
                <a:gd name="T15" fmla="*/ 21 h 62"/>
                <a:gd name="T16" fmla="*/ 60 w 61"/>
                <a:gd name="T17" fmla="*/ 41 h 62"/>
                <a:gd name="T18" fmla="*/ 40 w 61"/>
                <a:gd name="T19" fmla="*/ 61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1" h="62">
                  <a:moveTo>
                    <a:pt x="40" y="61"/>
                  </a:moveTo>
                  <a:lnTo>
                    <a:pt x="40" y="61"/>
                  </a:lnTo>
                  <a:cubicBezTo>
                    <a:pt x="40" y="61"/>
                    <a:pt x="40" y="41"/>
                    <a:pt x="20" y="41"/>
                  </a:cubicBezTo>
                  <a:lnTo>
                    <a:pt x="20" y="21"/>
                  </a:lnTo>
                  <a:cubicBezTo>
                    <a:pt x="20" y="21"/>
                    <a:pt x="0" y="21"/>
                    <a:pt x="0" y="0"/>
                  </a:cubicBezTo>
                  <a:lnTo>
                    <a:pt x="20" y="0"/>
                  </a:lnTo>
                  <a:lnTo>
                    <a:pt x="40" y="0"/>
                  </a:lnTo>
                  <a:cubicBezTo>
                    <a:pt x="40" y="0"/>
                    <a:pt x="40" y="21"/>
                    <a:pt x="60" y="21"/>
                  </a:cubicBezTo>
                  <a:lnTo>
                    <a:pt x="60" y="41"/>
                  </a:lnTo>
                  <a:cubicBezTo>
                    <a:pt x="60" y="41"/>
                    <a:pt x="60" y="61"/>
                    <a:pt x="40" y="61"/>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329" name="Freeform 104"/>
            <p:cNvSpPr>
              <a:spLocks noChangeArrowheads="1"/>
            </p:cNvSpPr>
            <p:nvPr/>
          </p:nvSpPr>
          <p:spPr bwMode="auto">
            <a:xfrm>
              <a:off x="6497638" y="4162425"/>
              <a:ext cx="15875" cy="7938"/>
            </a:xfrm>
            <a:custGeom>
              <a:avLst/>
              <a:gdLst>
                <a:gd name="T0" fmla="*/ 21 w 42"/>
                <a:gd name="T1" fmla="*/ 0 h 22"/>
                <a:gd name="T2" fmla="*/ 21 w 42"/>
                <a:gd name="T3" fmla="*/ 0 h 22"/>
                <a:gd name="T4" fmla="*/ 0 w 42"/>
                <a:gd name="T5" fmla="*/ 0 h 22"/>
                <a:gd name="T6" fmla="*/ 41 w 42"/>
                <a:gd name="T7" fmla="*/ 21 h 22"/>
                <a:gd name="T8" fmla="*/ 41 w 42"/>
                <a:gd name="T9" fmla="*/ 21 h 22"/>
                <a:gd name="T10" fmla="*/ 41 w 42"/>
                <a:gd name="T11" fmla="*/ 0 h 22"/>
                <a:gd name="T12" fmla="*/ 21 w 42"/>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42" h="22">
                  <a:moveTo>
                    <a:pt x="21" y="0"/>
                  </a:moveTo>
                  <a:lnTo>
                    <a:pt x="21" y="0"/>
                  </a:lnTo>
                  <a:cubicBezTo>
                    <a:pt x="0" y="0"/>
                    <a:pt x="0" y="0"/>
                    <a:pt x="0" y="0"/>
                  </a:cubicBezTo>
                  <a:cubicBezTo>
                    <a:pt x="21" y="21"/>
                    <a:pt x="21" y="21"/>
                    <a:pt x="41" y="21"/>
                  </a:cubicBezTo>
                  <a:lnTo>
                    <a:pt x="41" y="21"/>
                  </a:lnTo>
                  <a:lnTo>
                    <a:pt x="41" y="0"/>
                  </a:lnTo>
                  <a:cubicBezTo>
                    <a:pt x="41" y="0"/>
                    <a:pt x="41" y="0"/>
                    <a:pt x="21" y="0"/>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330" name="Freeform 105"/>
            <p:cNvSpPr>
              <a:spLocks noChangeArrowheads="1"/>
            </p:cNvSpPr>
            <p:nvPr/>
          </p:nvSpPr>
          <p:spPr bwMode="auto">
            <a:xfrm>
              <a:off x="6269038" y="4465638"/>
              <a:ext cx="576262" cy="950912"/>
            </a:xfrm>
            <a:custGeom>
              <a:avLst/>
              <a:gdLst>
                <a:gd name="T0" fmla="*/ 451 w 1599"/>
                <a:gd name="T1" fmla="*/ 2540 h 2643"/>
                <a:gd name="T2" fmla="*/ 410 w 1599"/>
                <a:gd name="T3" fmla="*/ 2602 h 2643"/>
                <a:gd name="T4" fmla="*/ 348 w 1599"/>
                <a:gd name="T5" fmla="*/ 2540 h 2643"/>
                <a:gd name="T6" fmla="*/ 328 w 1599"/>
                <a:gd name="T7" fmla="*/ 2458 h 2643"/>
                <a:gd name="T8" fmla="*/ 328 w 1599"/>
                <a:gd name="T9" fmla="*/ 2602 h 2643"/>
                <a:gd name="T10" fmla="*/ 246 w 1599"/>
                <a:gd name="T11" fmla="*/ 2581 h 2643"/>
                <a:gd name="T12" fmla="*/ 226 w 1599"/>
                <a:gd name="T13" fmla="*/ 2417 h 2643"/>
                <a:gd name="T14" fmla="*/ 328 w 1599"/>
                <a:gd name="T15" fmla="*/ 2335 h 2643"/>
                <a:gd name="T16" fmla="*/ 287 w 1599"/>
                <a:gd name="T17" fmla="*/ 2274 h 2643"/>
                <a:gd name="T18" fmla="*/ 184 w 1599"/>
                <a:gd name="T19" fmla="*/ 2192 h 2643"/>
                <a:gd name="T20" fmla="*/ 164 w 1599"/>
                <a:gd name="T21" fmla="*/ 2192 h 2643"/>
                <a:gd name="T22" fmla="*/ 144 w 1599"/>
                <a:gd name="T23" fmla="*/ 2233 h 2643"/>
                <a:gd name="T24" fmla="*/ 62 w 1599"/>
                <a:gd name="T25" fmla="*/ 2212 h 2643"/>
                <a:gd name="T26" fmla="*/ 41 w 1599"/>
                <a:gd name="T27" fmla="*/ 2130 h 2643"/>
                <a:gd name="T28" fmla="*/ 82 w 1599"/>
                <a:gd name="T29" fmla="*/ 2028 h 2643"/>
                <a:gd name="T30" fmla="*/ 102 w 1599"/>
                <a:gd name="T31" fmla="*/ 1864 h 2643"/>
                <a:gd name="T32" fmla="*/ 226 w 1599"/>
                <a:gd name="T33" fmla="*/ 1782 h 2643"/>
                <a:gd name="T34" fmla="*/ 328 w 1599"/>
                <a:gd name="T35" fmla="*/ 1577 h 2643"/>
                <a:gd name="T36" fmla="*/ 492 w 1599"/>
                <a:gd name="T37" fmla="*/ 1516 h 2643"/>
                <a:gd name="T38" fmla="*/ 656 w 1599"/>
                <a:gd name="T39" fmla="*/ 1496 h 2643"/>
                <a:gd name="T40" fmla="*/ 820 w 1599"/>
                <a:gd name="T41" fmla="*/ 1476 h 2643"/>
                <a:gd name="T42" fmla="*/ 840 w 1599"/>
                <a:gd name="T43" fmla="*/ 1250 h 2643"/>
                <a:gd name="T44" fmla="*/ 799 w 1599"/>
                <a:gd name="T45" fmla="*/ 1066 h 2643"/>
                <a:gd name="T46" fmla="*/ 860 w 1599"/>
                <a:gd name="T47" fmla="*/ 1086 h 2643"/>
                <a:gd name="T48" fmla="*/ 902 w 1599"/>
                <a:gd name="T49" fmla="*/ 1188 h 2643"/>
                <a:gd name="T50" fmla="*/ 1086 w 1599"/>
                <a:gd name="T51" fmla="*/ 1024 h 2643"/>
                <a:gd name="T52" fmla="*/ 1127 w 1599"/>
                <a:gd name="T53" fmla="*/ 861 h 2643"/>
                <a:gd name="T54" fmla="*/ 1086 w 1599"/>
                <a:gd name="T55" fmla="*/ 574 h 2643"/>
                <a:gd name="T56" fmla="*/ 1066 w 1599"/>
                <a:gd name="T57" fmla="*/ 390 h 2643"/>
                <a:gd name="T58" fmla="*/ 1024 w 1599"/>
                <a:gd name="T59" fmla="*/ 369 h 2643"/>
                <a:gd name="T60" fmla="*/ 963 w 1599"/>
                <a:gd name="T61" fmla="*/ 164 h 2643"/>
                <a:gd name="T62" fmla="*/ 1045 w 1599"/>
                <a:gd name="T63" fmla="*/ 144 h 2643"/>
                <a:gd name="T64" fmla="*/ 1127 w 1599"/>
                <a:gd name="T65" fmla="*/ 144 h 2643"/>
                <a:gd name="T66" fmla="*/ 1024 w 1599"/>
                <a:gd name="T67" fmla="*/ 41 h 2643"/>
                <a:gd name="T68" fmla="*/ 1106 w 1599"/>
                <a:gd name="T69" fmla="*/ 21 h 2643"/>
                <a:gd name="T70" fmla="*/ 1352 w 1599"/>
                <a:gd name="T71" fmla="*/ 369 h 2643"/>
                <a:gd name="T72" fmla="*/ 1434 w 1599"/>
                <a:gd name="T73" fmla="*/ 533 h 2643"/>
                <a:gd name="T74" fmla="*/ 1434 w 1599"/>
                <a:gd name="T75" fmla="*/ 697 h 2643"/>
                <a:gd name="T76" fmla="*/ 1475 w 1599"/>
                <a:gd name="T77" fmla="*/ 1004 h 2643"/>
                <a:gd name="T78" fmla="*/ 1598 w 1599"/>
                <a:gd name="T79" fmla="*/ 1373 h 2643"/>
                <a:gd name="T80" fmla="*/ 1557 w 1599"/>
                <a:gd name="T81" fmla="*/ 1537 h 2643"/>
                <a:gd name="T82" fmla="*/ 1455 w 1599"/>
                <a:gd name="T83" fmla="*/ 1476 h 2643"/>
                <a:gd name="T84" fmla="*/ 1393 w 1599"/>
                <a:gd name="T85" fmla="*/ 1679 h 2643"/>
                <a:gd name="T86" fmla="*/ 1312 w 1599"/>
                <a:gd name="T87" fmla="*/ 1558 h 2643"/>
                <a:gd name="T88" fmla="*/ 1250 w 1599"/>
                <a:gd name="T89" fmla="*/ 1700 h 2643"/>
                <a:gd name="T90" fmla="*/ 1066 w 1599"/>
                <a:gd name="T91" fmla="*/ 1679 h 2643"/>
                <a:gd name="T92" fmla="*/ 1045 w 1599"/>
                <a:gd name="T93" fmla="*/ 1597 h 2643"/>
                <a:gd name="T94" fmla="*/ 1066 w 1599"/>
                <a:gd name="T95" fmla="*/ 1761 h 2643"/>
                <a:gd name="T96" fmla="*/ 984 w 1599"/>
                <a:gd name="T97" fmla="*/ 1987 h 2643"/>
                <a:gd name="T98" fmla="*/ 840 w 1599"/>
                <a:gd name="T99" fmla="*/ 1884 h 2643"/>
                <a:gd name="T100" fmla="*/ 840 w 1599"/>
                <a:gd name="T101" fmla="*/ 1700 h 2643"/>
                <a:gd name="T102" fmla="*/ 533 w 1599"/>
                <a:gd name="T103" fmla="*/ 1802 h 2643"/>
                <a:gd name="T104" fmla="*/ 287 w 1599"/>
                <a:gd name="T105" fmla="*/ 1905 h 2643"/>
                <a:gd name="T106" fmla="*/ 348 w 1599"/>
                <a:gd name="T107" fmla="*/ 2007 h 2643"/>
                <a:gd name="T108" fmla="*/ 430 w 1599"/>
                <a:gd name="T109" fmla="*/ 2130 h 26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599" h="2643">
                  <a:moveTo>
                    <a:pt x="430" y="2376"/>
                  </a:moveTo>
                  <a:lnTo>
                    <a:pt x="430" y="2376"/>
                  </a:lnTo>
                  <a:cubicBezTo>
                    <a:pt x="430" y="2376"/>
                    <a:pt x="410" y="2417"/>
                    <a:pt x="430" y="2417"/>
                  </a:cubicBezTo>
                  <a:cubicBezTo>
                    <a:pt x="430" y="2438"/>
                    <a:pt x="430" y="2458"/>
                    <a:pt x="430" y="2458"/>
                  </a:cubicBezTo>
                  <a:cubicBezTo>
                    <a:pt x="451" y="2478"/>
                    <a:pt x="451" y="2499"/>
                    <a:pt x="451" y="2499"/>
                  </a:cubicBezTo>
                  <a:cubicBezTo>
                    <a:pt x="451" y="2520"/>
                    <a:pt x="451" y="2540"/>
                    <a:pt x="451" y="2540"/>
                  </a:cubicBezTo>
                  <a:cubicBezTo>
                    <a:pt x="451" y="2540"/>
                    <a:pt x="430" y="2560"/>
                    <a:pt x="430" y="2540"/>
                  </a:cubicBezTo>
                  <a:cubicBezTo>
                    <a:pt x="430" y="2540"/>
                    <a:pt x="430" y="2540"/>
                    <a:pt x="410" y="2540"/>
                  </a:cubicBezTo>
                  <a:cubicBezTo>
                    <a:pt x="410" y="2520"/>
                    <a:pt x="410" y="2540"/>
                    <a:pt x="410" y="2540"/>
                  </a:cubicBezTo>
                  <a:cubicBezTo>
                    <a:pt x="390" y="2540"/>
                    <a:pt x="390" y="2540"/>
                    <a:pt x="390" y="2560"/>
                  </a:cubicBezTo>
                  <a:lnTo>
                    <a:pt x="410" y="2560"/>
                  </a:lnTo>
                  <a:cubicBezTo>
                    <a:pt x="410" y="2581"/>
                    <a:pt x="410" y="2581"/>
                    <a:pt x="410" y="2602"/>
                  </a:cubicBezTo>
                  <a:cubicBezTo>
                    <a:pt x="410" y="2602"/>
                    <a:pt x="390" y="2602"/>
                    <a:pt x="390" y="2622"/>
                  </a:cubicBezTo>
                  <a:cubicBezTo>
                    <a:pt x="390" y="2622"/>
                    <a:pt x="390" y="2622"/>
                    <a:pt x="369" y="2642"/>
                  </a:cubicBezTo>
                  <a:cubicBezTo>
                    <a:pt x="369" y="2642"/>
                    <a:pt x="369" y="2642"/>
                    <a:pt x="369" y="2622"/>
                  </a:cubicBezTo>
                  <a:cubicBezTo>
                    <a:pt x="348" y="2622"/>
                    <a:pt x="348" y="2602"/>
                    <a:pt x="348" y="2602"/>
                  </a:cubicBezTo>
                  <a:cubicBezTo>
                    <a:pt x="348" y="2602"/>
                    <a:pt x="369" y="2581"/>
                    <a:pt x="348" y="2560"/>
                  </a:cubicBezTo>
                  <a:cubicBezTo>
                    <a:pt x="348" y="2560"/>
                    <a:pt x="348" y="2560"/>
                    <a:pt x="348" y="2540"/>
                  </a:cubicBezTo>
                  <a:cubicBezTo>
                    <a:pt x="348" y="2540"/>
                    <a:pt x="328" y="2540"/>
                    <a:pt x="328" y="2520"/>
                  </a:cubicBezTo>
                  <a:lnTo>
                    <a:pt x="328" y="2499"/>
                  </a:lnTo>
                  <a:lnTo>
                    <a:pt x="348" y="2478"/>
                  </a:lnTo>
                  <a:lnTo>
                    <a:pt x="348" y="2458"/>
                  </a:lnTo>
                  <a:lnTo>
                    <a:pt x="348" y="2438"/>
                  </a:lnTo>
                  <a:cubicBezTo>
                    <a:pt x="328" y="2438"/>
                    <a:pt x="328" y="2458"/>
                    <a:pt x="328" y="2458"/>
                  </a:cubicBezTo>
                  <a:lnTo>
                    <a:pt x="308" y="2458"/>
                  </a:lnTo>
                  <a:cubicBezTo>
                    <a:pt x="287" y="2458"/>
                    <a:pt x="287" y="2478"/>
                    <a:pt x="287" y="2499"/>
                  </a:cubicBezTo>
                  <a:lnTo>
                    <a:pt x="308" y="2520"/>
                  </a:lnTo>
                  <a:lnTo>
                    <a:pt x="328" y="2540"/>
                  </a:lnTo>
                  <a:cubicBezTo>
                    <a:pt x="328" y="2560"/>
                    <a:pt x="328" y="2560"/>
                    <a:pt x="328" y="2581"/>
                  </a:cubicBezTo>
                  <a:cubicBezTo>
                    <a:pt x="328" y="2581"/>
                    <a:pt x="328" y="2581"/>
                    <a:pt x="328" y="2602"/>
                  </a:cubicBezTo>
                  <a:cubicBezTo>
                    <a:pt x="328" y="2602"/>
                    <a:pt x="328" y="2622"/>
                    <a:pt x="308" y="2622"/>
                  </a:cubicBezTo>
                  <a:lnTo>
                    <a:pt x="308" y="2602"/>
                  </a:lnTo>
                  <a:cubicBezTo>
                    <a:pt x="287" y="2602"/>
                    <a:pt x="287" y="2581"/>
                    <a:pt x="287" y="2581"/>
                  </a:cubicBezTo>
                  <a:lnTo>
                    <a:pt x="266" y="2581"/>
                  </a:lnTo>
                  <a:cubicBezTo>
                    <a:pt x="266" y="2581"/>
                    <a:pt x="266" y="2581"/>
                    <a:pt x="246" y="2581"/>
                  </a:cubicBezTo>
                  <a:lnTo>
                    <a:pt x="246" y="2581"/>
                  </a:lnTo>
                  <a:cubicBezTo>
                    <a:pt x="246" y="2560"/>
                    <a:pt x="226" y="2560"/>
                    <a:pt x="226" y="2540"/>
                  </a:cubicBezTo>
                  <a:cubicBezTo>
                    <a:pt x="226" y="2540"/>
                    <a:pt x="246" y="2540"/>
                    <a:pt x="246" y="2520"/>
                  </a:cubicBezTo>
                  <a:lnTo>
                    <a:pt x="246" y="2499"/>
                  </a:lnTo>
                  <a:lnTo>
                    <a:pt x="226" y="2478"/>
                  </a:lnTo>
                  <a:cubicBezTo>
                    <a:pt x="226" y="2478"/>
                    <a:pt x="226" y="2458"/>
                    <a:pt x="226" y="2438"/>
                  </a:cubicBezTo>
                  <a:cubicBezTo>
                    <a:pt x="205" y="2438"/>
                    <a:pt x="226" y="2417"/>
                    <a:pt x="226" y="2417"/>
                  </a:cubicBezTo>
                  <a:cubicBezTo>
                    <a:pt x="205" y="2396"/>
                    <a:pt x="205" y="2396"/>
                    <a:pt x="205" y="2396"/>
                  </a:cubicBezTo>
                  <a:cubicBezTo>
                    <a:pt x="205" y="2396"/>
                    <a:pt x="205" y="2376"/>
                    <a:pt x="226" y="2376"/>
                  </a:cubicBezTo>
                  <a:lnTo>
                    <a:pt x="226" y="2356"/>
                  </a:lnTo>
                  <a:cubicBezTo>
                    <a:pt x="246" y="2356"/>
                    <a:pt x="266" y="2356"/>
                    <a:pt x="266" y="2356"/>
                  </a:cubicBezTo>
                  <a:cubicBezTo>
                    <a:pt x="287" y="2356"/>
                    <a:pt x="287" y="2335"/>
                    <a:pt x="308" y="2335"/>
                  </a:cubicBezTo>
                  <a:lnTo>
                    <a:pt x="328" y="2335"/>
                  </a:lnTo>
                  <a:lnTo>
                    <a:pt x="348" y="2335"/>
                  </a:lnTo>
                  <a:cubicBezTo>
                    <a:pt x="369" y="2335"/>
                    <a:pt x="369" y="2314"/>
                    <a:pt x="369" y="2314"/>
                  </a:cubicBezTo>
                  <a:cubicBezTo>
                    <a:pt x="348" y="2294"/>
                    <a:pt x="348" y="2294"/>
                    <a:pt x="348" y="2294"/>
                  </a:cubicBezTo>
                  <a:lnTo>
                    <a:pt x="328" y="2274"/>
                  </a:lnTo>
                  <a:lnTo>
                    <a:pt x="308" y="2274"/>
                  </a:lnTo>
                  <a:lnTo>
                    <a:pt x="287" y="2274"/>
                  </a:lnTo>
                  <a:cubicBezTo>
                    <a:pt x="266" y="2274"/>
                    <a:pt x="266" y="2294"/>
                    <a:pt x="266" y="2294"/>
                  </a:cubicBezTo>
                  <a:lnTo>
                    <a:pt x="246" y="2294"/>
                  </a:lnTo>
                  <a:lnTo>
                    <a:pt x="226" y="2274"/>
                  </a:lnTo>
                  <a:lnTo>
                    <a:pt x="205" y="2253"/>
                  </a:lnTo>
                  <a:lnTo>
                    <a:pt x="205" y="2212"/>
                  </a:lnTo>
                  <a:lnTo>
                    <a:pt x="184" y="2192"/>
                  </a:lnTo>
                  <a:cubicBezTo>
                    <a:pt x="184" y="2171"/>
                    <a:pt x="164" y="2171"/>
                    <a:pt x="164" y="2151"/>
                  </a:cubicBezTo>
                  <a:cubicBezTo>
                    <a:pt x="164" y="2151"/>
                    <a:pt x="164" y="2130"/>
                    <a:pt x="144" y="2130"/>
                  </a:cubicBezTo>
                  <a:lnTo>
                    <a:pt x="144" y="2130"/>
                  </a:lnTo>
                  <a:cubicBezTo>
                    <a:pt x="144" y="2151"/>
                    <a:pt x="144" y="2171"/>
                    <a:pt x="144" y="2171"/>
                  </a:cubicBezTo>
                  <a:lnTo>
                    <a:pt x="144" y="2192"/>
                  </a:lnTo>
                  <a:lnTo>
                    <a:pt x="164" y="2192"/>
                  </a:lnTo>
                  <a:cubicBezTo>
                    <a:pt x="164" y="2212"/>
                    <a:pt x="164" y="2212"/>
                    <a:pt x="164" y="2212"/>
                  </a:cubicBezTo>
                  <a:cubicBezTo>
                    <a:pt x="184" y="2212"/>
                    <a:pt x="184" y="2212"/>
                    <a:pt x="184" y="2212"/>
                  </a:cubicBezTo>
                  <a:cubicBezTo>
                    <a:pt x="184" y="2233"/>
                    <a:pt x="184" y="2233"/>
                    <a:pt x="184" y="2253"/>
                  </a:cubicBezTo>
                  <a:lnTo>
                    <a:pt x="164" y="2253"/>
                  </a:lnTo>
                  <a:cubicBezTo>
                    <a:pt x="164" y="2274"/>
                    <a:pt x="164" y="2274"/>
                    <a:pt x="144" y="2274"/>
                  </a:cubicBezTo>
                  <a:cubicBezTo>
                    <a:pt x="144" y="2253"/>
                    <a:pt x="144" y="2233"/>
                    <a:pt x="144" y="2233"/>
                  </a:cubicBezTo>
                  <a:lnTo>
                    <a:pt x="144" y="2253"/>
                  </a:lnTo>
                  <a:cubicBezTo>
                    <a:pt x="144" y="2274"/>
                    <a:pt x="123" y="2274"/>
                    <a:pt x="123" y="2274"/>
                  </a:cubicBezTo>
                  <a:cubicBezTo>
                    <a:pt x="123" y="2274"/>
                    <a:pt x="123" y="2274"/>
                    <a:pt x="102" y="2274"/>
                  </a:cubicBezTo>
                  <a:lnTo>
                    <a:pt x="82" y="2274"/>
                  </a:lnTo>
                  <a:cubicBezTo>
                    <a:pt x="82" y="2253"/>
                    <a:pt x="82" y="2233"/>
                    <a:pt x="82" y="2233"/>
                  </a:cubicBezTo>
                  <a:cubicBezTo>
                    <a:pt x="62" y="2212"/>
                    <a:pt x="62" y="2212"/>
                    <a:pt x="62" y="2212"/>
                  </a:cubicBezTo>
                  <a:cubicBezTo>
                    <a:pt x="41" y="2212"/>
                    <a:pt x="41" y="2192"/>
                    <a:pt x="41" y="2192"/>
                  </a:cubicBezTo>
                  <a:cubicBezTo>
                    <a:pt x="41" y="2192"/>
                    <a:pt x="41" y="2171"/>
                    <a:pt x="62" y="2171"/>
                  </a:cubicBezTo>
                  <a:cubicBezTo>
                    <a:pt x="62" y="2171"/>
                    <a:pt x="62" y="2192"/>
                    <a:pt x="82" y="2192"/>
                  </a:cubicBezTo>
                  <a:lnTo>
                    <a:pt x="82" y="2171"/>
                  </a:lnTo>
                  <a:cubicBezTo>
                    <a:pt x="82" y="2151"/>
                    <a:pt x="62" y="2151"/>
                    <a:pt x="62" y="2130"/>
                  </a:cubicBezTo>
                  <a:cubicBezTo>
                    <a:pt x="62" y="2130"/>
                    <a:pt x="62" y="2130"/>
                    <a:pt x="41" y="2130"/>
                  </a:cubicBezTo>
                  <a:cubicBezTo>
                    <a:pt x="41" y="2110"/>
                    <a:pt x="20" y="2110"/>
                    <a:pt x="20" y="2110"/>
                  </a:cubicBezTo>
                  <a:lnTo>
                    <a:pt x="20" y="2089"/>
                  </a:lnTo>
                  <a:cubicBezTo>
                    <a:pt x="0" y="2069"/>
                    <a:pt x="0" y="2069"/>
                    <a:pt x="20" y="2048"/>
                  </a:cubicBezTo>
                  <a:lnTo>
                    <a:pt x="20" y="2028"/>
                  </a:lnTo>
                  <a:cubicBezTo>
                    <a:pt x="41" y="2028"/>
                    <a:pt x="41" y="2028"/>
                    <a:pt x="62" y="2028"/>
                  </a:cubicBezTo>
                  <a:cubicBezTo>
                    <a:pt x="62" y="2028"/>
                    <a:pt x="62" y="2028"/>
                    <a:pt x="82" y="2028"/>
                  </a:cubicBezTo>
                  <a:cubicBezTo>
                    <a:pt x="82" y="2007"/>
                    <a:pt x="82" y="1987"/>
                    <a:pt x="102" y="1966"/>
                  </a:cubicBezTo>
                  <a:cubicBezTo>
                    <a:pt x="102" y="1966"/>
                    <a:pt x="123" y="1966"/>
                    <a:pt x="123" y="1946"/>
                  </a:cubicBezTo>
                  <a:cubicBezTo>
                    <a:pt x="123" y="1946"/>
                    <a:pt x="123" y="1946"/>
                    <a:pt x="144" y="1925"/>
                  </a:cubicBezTo>
                  <a:cubicBezTo>
                    <a:pt x="144" y="1925"/>
                    <a:pt x="144" y="1925"/>
                    <a:pt x="144" y="1905"/>
                  </a:cubicBezTo>
                  <a:cubicBezTo>
                    <a:pt x="123" y="1905"/>
                    <a:pt x="123" y="1905"/>
                    <a:pt x="123" y="1884"/>
                  </a:cubicBezTo>
                  <a:cubicBezTo>
                    <a:pt x="123" y="1884"/>
                    <a:pt x="102" y="1884"/>
                    <a:pt x="102" y="1864"/>
                  </a:cubicBezTo>
                  <a:lnTo>
                    <a:pt x="123" y="1843"/>
                  </a:lnTo>
                  <a:lnTo>
                    <a:pt x="123" y="1823"/>
                  </a:lnTo>
                  <a:cubicBezTo>
                    <a:pt x="123" y="1823"/>
                    <a:pt x="144" y="1823"/>
                    <a:pt x="164" y="1823"/>
                  </a:cubicBezTo>
                  <a:lnTo>
                    <a:pt x="184" y="1823"/>
                  </a:lnTo>
                  <a:cubicBezTo>
                    <a:pt x="205" y="1823"/>
                    <a:pt x="205" y="1823"/>
                    <a:pt x="205" y="1823"/>
                  </a:cubicBezTo>
                  <a:cubicBezTo>
                    <a:pt x="205" y="1802"/>
                    <a:pt x="205" y="1782"/>
                    <a:pt x="226" y="1782"/>
                  </a:cubicBezTo>
                  <a:cubicBezTo>
                    <a:pt x="226" y="1761"/>
                    <a:pt x="246" y="1761"/>
                    <a:pt x="246" y="1741"/>
                  </a:cubicBezTo>
                  <a:cubicBezTo>
                    <a:pt x="246" y="1741"/>
                    <a:pt x="266" y="1720"/>
                    <a:pt x="287" y="1720"/>
                  </a:cubicBezTo>
                  <a:cubicBezTo>
                    <a:pt x="287" y="1700"/>
                    <a:pt x="287" y="1659"/>
                    <a:pt x="287" y="1638"/>
                  </a:cubicBezTo>
                  <a:cubicBezTo>
                    <a:pt x="287" y="1638"/>
                    <a:pt x="308" y="1638"/>
                    <a:pt x="328" y="1638"/>
                  </a:cubicBezTo>
                  <a:cubicBezTo>
                    <a:pt x="328" y="1618"/>
                    <a:pt x="328" y="1618"/>
                    <a:pt x="328" y="1618"/>
                  </a:cubicBezTo>
                  <a:cubicBezTo>
                    <a:pt x="328" y="1597"/>
                    <a:pt x="328" y="1597"/>
                    <a:pt x="328" y="1577"/>
                  </a:cubicBezTo>
                  <a:lnTo>
                    <a:pt x="348" y="1577"/>
                  </a:lnTo>
                  <a:cubicBezTo>
                    <a:pt x="348" y="1577"/>
                    <a:pt x="348" y="1558"/>
                    <a:pt x="369" y="1558"/>
                  </a:cubicBezTo>
                  <a:lnTo>
                    <a:pt x="390" y="1537"/>
                  </a:lnTo>
                  <a:cubicBezTo>
                    <a:pt x="410" y="1516"/>
                    <a:pt x="410" y="1516"/>
                    <a:pt x="430" y="1516"/>
                  </a:cubicBezTo>
                  <a:lnTo>
                    <a:pt x="451" y="1537"/>
                  </a:lnTo>
                  <a:cubicBezTo>
                    <a:pt x="451" y="1537"/>
                    <a:pt x="472" y="1516"/>
                    <a:pt x="492" y="1516"/>
                  </a:cubicBezTo>
                  <a:lnTo>
                    <a:pt x="512" y="1516"/>
                  </a:lnTo>
                  <a:cubicBezTo>
                    <a:pt x="512" y="1516"/>
                    <a:pt x="533" y="1516"/>
                    <a:pt x="554" y="1516"/>
                  </a:cubicBezTo>
                  <a:lnTo>
                    <a:pt x="574" y="1516"/>
                  </a:lnTo>
                  <a:cubicBezTo>
                    <a:pt x="574" y="1516"/>
                    <a:pt x="594" y="1516"/>
                    <a:pt x="594" y="1496"/>
                  </a:cubicBezTo>
                  <a:cubicBezTo>
                    <a:pt x="594" y="1496"/>
                    <a:pt x="614" y="1496"/>
                    <a:pt x="635" y="1496"/>
                  </a:cubicBezTo>
                  <a:cubicBezTo>
                    <a:pt x="635" y="1476"/>
                    <a:pt x="656" y="1496"/>
                    <a:pt x="656" y="1496"/>
                  </a:cubicBezTo>
                  <a:cubicBezTo>
                    <a:pt x="676" y="1496"/>
                    <a:pt x="676" y="1496"/>
                    <a:pt x="696" y="1496"/>
                  </a:cubicBezTo>
                  <a:cubicBezTo>
                    <a:pt x="696" y="1476"/>
                    <a:pt x="717" y="1496"/>
                    <a:pt x="717" y="1496"/>
                  </a:cubicBezTo>
                  <a:cubicBezTo>
                    <a:pt x="717" y="1496"/>
                    <a:pt x="738" y="1516"/>
                    <a:pt x="758" y="1516"/>
                  </a:cubicBezTo>
                  <a:lnTo>
                    <a:pt x="778" y="1516"/>
                  </a:lnTo>
                  <a:cubicBezTo>
                    <a:pt x="799" y="1496"/>
                    <a:pt x="799" y="1496"/>
                    <a:pt x="799" y="1496"/>
                  </a:cubicBezTo>
                  <a:cubicBezTo>
                    <a:pt x="799" y="1476"/>
                    <a:pt x="820" y="1476"/>
                    <a:pt x="820" y="1476"/>
                  </a:cubicBezTo>
                  <a:lnTo>
                    <a:pt x="820" y="1455"/>
                  </a:lnTo>
                  <a:cubicBezTo>
                    <a:pt x="820" y="1434"/>
                    <a:pt x="820" y="1414"/>
                    <a:pt x="799" y="1414"/>
                  </a:cubicBezTo>
                  <a:cubicBezTo>
                    <a:pt x="799" y="1394"/>
                    <a:pt x="799" y="1373"/>
                    <a:pt x="799" y="1373"/>
                  </a:cubicBezTo>
                  <a:cubicBezTo>
                    <a:pt x="820" y="1352"/>
                    <a:pt x="820" y="1352"/>
                    <a:pt x="820" y="1332"/>
                  </a:cubicBezTo>
                  <a:lnTo>
                    <a:pt x="840" y="1312"/>
                  </a:lnTo>
                  <a:cubicBezTo>
                    <a:pt x="840" y="1291"/>
                    <a:pt x="840" y="1270"/>
                    <a:pt x="840" y="1250"/>
                  </a:cubicBezTo>
                  <a:lnTo>
                    <a:pt x="840" y="1230"/>
                  </a:lnTo>
                  <a:cubicBezTo>
                    <a:pt x="840" y="1230"/>
                    <a:pt x="860" y="1209"/>
                    <a:pt x="860" y="1188"/>
                  </a:cubicBezTo>
                  <a:cubicBezTo>
                    <a:pt x="840" y="1188"/>
                    <a:pt x="840" y="1188"/>
                    <a:pt x="840" y="1188"/>
                  </a:cubicBezTo>
                  <a:cubicBezTo>
                    <a:pt x="820" y="1168"/>
                    <a:pt x="840" y="1148"/>
                    <a:pt x="820" y="1148"/>
                  </a:cubicBezTo>
                  <a:cubicBezTo>
                    <a:pt x="820" y="1127"/>
                    <a:pt x="799" y="1127"/>
                    <a:pt x="799" y="1106"/>
                  </a:cubicBezTo>
                  <a:cubicBezTo>
                    <a:pt x="799" y="1106"/>
                    <a:pt x="799" y="1086"/>
                    <a:pt x="799" y="1066"/>
                  </a:cubicBezTo>
                  <a:lnTo>
                    <a:pt x="820" y="1045"/>
                  </a:lnTo>
                  <a:cubicBezTo>
                    <a:pt x="840" y="1045"/>
                    <a:pt x="840" y="1024"/>
                    <a:pt x="860" y="1024"/>
                  </a:cubicBezTo>
                  <a:cubicBezTo>
                    <a:pt x="860" y="1024"/>
                    <a:pt x="881" y="1024"/>
                    <a:pt x="881" y="1045"/>
                  </a:cubicBezTo>
                  <a:lnTo>
                    <a:pt x="881" y="1045"/>
                  </a:lnTo>
                  <a:cubicBezTo>
                    <a:pt x="881" y="1066"/>
                    <a:pt x="881" y="1066"/>
                    <a:pt x="881" y="1086"/>
                  </a:cubicBezTo>
                  <a:cubicBezTo>
                    <a:pt x="881" y="1086"/>
                    <a:pt x="881" y="1086"/>
                    <a:pt x="860" y="1086"/>
                  </a:cubicBezTo>
                  <a:lnTo>
                    <a:pt x="860" y="1106"/>
                  </a:lnTo>
                  <a:cubicBezTo>
                    <a:pt x="860" y="1106"/>
                    <a:pt x="860" y="1127"/>
                    <a:pt x="881" y="1127"/>
                  </a:cubicBezTo>
                  <a:lnTo>
                    <a:pt x="881" y="1127"/>
                  </a:lnTo>
                  <a:cubicBezTo>
                    <a:pt x="902" y="1148"/>
                    <a:pt x="902" y="1148"/>
                    <a:pt x="902" y="1148"/>
                  </a:cubicBezTo>
                  <a:lnTo>
                    <a:pt x="902" y="1168"/>
                  </a:lnTo>
                  <a:lnTo>
                    <a:pt x="902" y="1188"/>
                  </a:lnTo>
                  <a:cubicBezTo>
                    <a:pt x="902" y="1188"/>
                    <a:pt x="922" y="1188"/>
                    <a:pt x="942" y="1188"/>
                  </a:cubicBezTo>
                  <a:cubicBezTo>
                    <a:pt x="942" y="1168"/>
                    <a:pt x="963" y="1168"/>
                    <a:pt x="963" y="1148"/>
                  </a:cubicBezTo>
                  <a:cubicBezTo>
                    <a:pt x="984" y="1148"/>
                    <a:pt x="1004" y="1127"/>
                    <a:pt x="1004" y="1127"/>
                  </a:cubicBezTo>
                  <a:cubicBezTo>
                    <a:pt x="1024" y="1106"/>
                    <a:pt x="1024" y="1106"/>
                    <a:pt x="1045" y="1086"/>
                  </a:cubicBezTo>
                  <a:lnTo>
                    <a:pt x="1066" y="1066"/>
                  </a:lnTo>
                  <a:cubicBezTo>
                    <a:pt x="1066" y="1066"/>
                    <a:pt x="1086" y="1045"/>
                    <a:pt x="1086" y="1024"/>
                  </a:cubicBezTo>
                  <a:cubicBezTo>
                    <a:pt x="1086" y="1024"/>
                    <a:pt x="1086" y="1004"/>
                    <a:pt x="1086" y="984"/>
                  </a:cubicBezTo>
                  <a:lnTo>
                    <a:pt x="1086" y="963"/>
                  </a:lnTo>
                  <a:cubicBezTo>
                    <a:pt x="1086" y="963"/>
                    <a:pt x="1106" y="963"/>
                    <a:pt x="1127" y="942"/>
                  </a:cubicBezTo>
                  <a:lnTo>
                    <a:pt x="1127" y="922"/>
                  </a:lnTo>
                  <a:cubicBezTo>
                    <a:pt x="1127" y="902"/>
                    <a:pt x="1127" y="902"/>
                    <a:pt x="1127" y="902"/>
                  </a:cubicBezTo>
                  <a:cubicBezTo>
                    <a:pt x="1127" y="882"/>
                    <a:pt x="1127" y="861"/>
                    <a:pt x="1127" y="861"/>
                  </a:cubicBezTo>
                  <a:cubicBezTo>
                    <a:pt x="1127" y="840"/>
                    <a:pt x="1127" y="820"/>
                    <a:pt x="1127" y="820"/>
                  </a:cubicBezTo>
                  <a:cubicBezTo>
                    <a:pt x="1127" y="800"/>
                    <a:pt x="1127" y="779"/>
                    <a:pt x="1106" y="758"/>
                  </a:cubicBezTo>
                  <a:lnTo>
                    <a:pt x="1106" y="738"/>
                  </a:lnTo>
                  <a:cubicBezTo>
                    <a:pt x="1106" y="718"/>
                    <a:pt x="1106" y="697"/>
                    <a:pt x="1106" y="676"/>
                  </a:cubicBezTo>
                  <a:cubicBezTo>
                    <a:pt x="1106" y="656"/>
                    <a:pt x="1106" y="636"/>
                    <a:pt x="1106" y="615"/>
                  </a:cubicBezTo>
                  <a:cubicBezTo>
                    <a:pt x="1106" y="615"/>
                    <a:pt x="1086" y="594"/>
                    <a:pt x="1086" y="574"/>
                  </a:cubicBezTo>
                  <a:cubicBezTo>
                    <a:pt x="1086" y="574"/>
                    <a:pt x="1086" y="554"/>
                    <a:pt x="1086" y="533"/>
                  </a:cubicBezTo>
                  <a:lnTo>
                    <a:pt x="1086" y="512"/>
                  </a:lnTo>
                  <a:cubicBezTo>
                    <a:pt x="1086" y="492"/>
                    <a:pt x="1066" y="492"/>
                    <a:pt x="1066" y="472"/>
                  </a:cubicBezTo>
                  <a:lnTo>
                    <a:pt x="1066" y="451"/>
                  </a:lnTo>
                  <a:cubicBezTo>
                    <a:pt x="1086" y="430"/>
                    <a:pt x="1086" y="430"/>
                    <a:pt x="1086" y="410"/>
                  </a:cubicBezTo>
                  <a:lnTo>
                    <a:pt x="1066" y="390"/>
                  </a:lnTo>
                  <a:cubicBezTo>
                    <a:pt x="1066" y="390"/>
                    <a:pt x="1066" y="390"/>
                    <a:pt x="1045" y="390"/>
                  </a:cubicBezTo>
                  <a:cubicBezTo>
                    <a:pt x="1045" y="410"/>
                    <a:pt x="1045" y="430"/>
                    <a:pt x="1045" y="430"/>
                  </a:cubicBezTo>
                  <a:lnTo>
                    <a:pt x="1045" y="430"/>
                  </a:lnTo>
                  <a:cubicBezTo>
                    <a:pt x="1024" y="430"/>
                    <a:pt x="1024" y="430"/>
                    <a:pt x="1024" y="410"/>
                  </a:cubicBezTo>
                  <a:cubicBezTo>
                    <a:pt x="1004" y="410"/>
                    <a:pt x="1024" y="390"/>
                    <a:pt x="1024" y="390"/>
                  </a:cubicBezTo>
                  <a:cubicBezTo>
                    <a:pt x="1045" y="369"/>
                    <a:pt x="1024" y="369"/>
                    <a:pt x="1024" y="369"/>
                  </a:cubicBezTo>
                  <a:cubicBezTo>
                    <a:pt x="1024" y="348"/>
                    <a:pt x="984" y="348"/>
                    <a:pt x="984" y="328"/>
                  </a:cubicBezTo>
                  <a:cubicBezTo>
                    <a:pt x="984" y="328"/>
                    <a:pt x="984" y="308"/>
                    <a:pt x="984" y="287"/>
                  </a:cubicBezTo>
                  <a:lnTo>
                    <a:pt x="984" y="266"/>
                  </a:lnTo>
                  <a:cubicBezTo>
                    <a:pt x="984" y="246"/>
                    <a:pt x="984" y="246"/>
                    <a:pt x="984" y="246"/>
                  </a:cubicBezTo>
                  <a:cubicBezTo>
                    <a:pt x="984" y="226"/>
                    <a:pt x="984" y="205"/>
                    <a:pt x="984" y="205"/>
                  </a:cubicBezTo>
                  <a:cubicBezTo>
                    <a:pt x="984" y="185"/>
                    <a:pt x="963" y="164"/>
                    <a:pt x="963" y="164"/>
                  </a:cubicBezTo>
                  <a:cubicBezTo>
                    <a:pt x="963" y="144"/>
                    <a:pt x="984" y="144"/>
                    <a:pt x="984" y="123"/>
                  </a:cubicBezTo>
                  <a:lnTo>
                    <a:pt x="963" y="103"/>
                  </a:lnTo>
                  <a:lnTo>
                    <a:pt x="984" y="82"/>
                  </a:lnTo>
                  <a:cubicBezTo>
                    <a:pt x="1004" y="82"/>
                    <a:pt x="1004" y="82"/>
                    <a:pt x="1004" y="103"/>
                  </a:cubicBezTo>
                  <a:cubicBezTo>
                    <a:pt x="1024" y="103"/>
                    <a:pt x="1045" y="103"/>
                    <a:pt x="1045" y="123"/>
                  </a:cubicBezTo>
                  <a:cubicBezTo>
                    <a:pt x="1045" y="123"/>
                    <a:pt x="1024" y="144"/>
                    <a:pt x="1045" y="144"/>
                  </a:cubicBezTo>
                  <a:lnTo>
                    <a:pt x="1066" y="164"/>
                  </a:lnTo>
                  <a:cubicBezTo>
                    <a:pt x="1066" y="164"/>
                    <a:pt x="1045" y="185"/>
                    <a:pt x="1066" y="185"/>
                  </a:cubicBezTo>
                  <a:lnTo>
                    <a:pt x="1086" y="185"/>
                  </a:lnTo>
                  <a:lnTo>
                    <a:pt x="1086" y="164"/>
                  </a:lnTo>
                  <a:cubicBezTo>
                    <a:pt x="1086" y="144"/>
                    <a:pt x="1106" y="164"/>
                    <a:pt x="1127" y="164"/>
                  </a:cubicBezTo>
                  <a:lnTo>
                    <a:pt x="1127" y="144"/>
                  </a:lnTo>
                  <a:cubicBezTo>
                    <a:pt x="1106" y="123"/>
                    <a:pt x="1086" y="123"/>
                    <a:pt x="1086" y="103"/>
                  </a:cubicBezTo>
                  <a:cubicBezTo>
                    <a:pt x="1086" y="103"/>
                    <a:pt x="1086" y="82"/>
                    <a:pt x="1086" y="62"/>
                  </a:cubicBezTo>
                  <a:lnTo>
                    <a:pt x="1066" y="62"/>
                  </a:lnTo>
                  <a:cubicBezTo>
                    <a:pt x="1066" y="82"/>
                    <a:pt x="1066" y="103"/>
                    <a:pt x="1045" y="103"/>
                  </a:cubicBezTo>
                  <a:cubicBezTo>
                    <a:pt x="1045" y="103"/>
                    <a:pt x="1024" y="82"/>
                    <a:pt x="1024" y="62"/>
                  </a:cubicBezTo>
                  <a:cubicBezTo>
                    <a:pt x="1024" y="62"/>
                    <a:pt x="1045" y="41"/>
                    <a:pt x="1024" y="41"/>
                  </a:cubicBezTo>
                  <a:lnTo>
                    <a:pt x="1024" y="21"/>
                  </a:lnTo>
                  <a:lnTo>
                    <a:pt x="1024" y="0"/>
                  </a:lnTo>
                  <a:lnTo>
                    <a:pt x="1045" y="0"/>
                  </a:lnTo>
                  <a:lnTo>
                    <a:pt x="1045" y="21"/>
                  </a:lnTo>
                  <a:lnTo>
                    <a:pt x="1066" y="21"/>
                  </a:lnTo>
                  <a:cubicBezTo>
                    <a:pt x="1086" y="21"/>
                    <a:pt x="1086" y="21"/>
                    <a:pt x="1106" y="21"/>
                  </a:cubicBezTo>
                  <a:lnTo>
                    <a:pt x="1127" y="21"/>
                  </a:lnTo>
                  <a:cubicBezTo>
                    <a:pt x="1127" y="41"/>
                    <a:pt x="1127" y="62"/>
                    <a:pt x="1127" y="82"/>
                  </a:cubicBezTo>
                  <a:cubicBezTo>
                    <a:pt x="1127" y="103"/>
                    <a:pt x="1168" y="144"/>
                    <a:pt x="1168" y="164"/>
                  </a:cubicBezTo>
                  <a:cubicBezTo>
                    <a:pt x="1188" y="164"/>
                    <a:pt x="1209" y="205"/>
                    <a:pt x="1230" y="226"/>
                  </a:cubicBezTo>
                  <a:cubicBezTo>
                    <a:pt x="1250" y="246"/>
                    <a:pt x="1270" y="287"/>
                    <a:pt x="1291" y="308"/>
                  </a:cubicBezTo>
                  <a:cubicBezTo>
                    <a:pt x="1312" y="328"/>
                    <a:pt x="1332" y="348"/>
                    <a:pt x="1352" y="369"/>
                  </a:cubicBezTo>
                  <a:cubicBezTo>
                    <a:pt x="1352" y="369"/>
                    <a:pt x="1352" y="390"/>
                    <a:pt x="1352" y="410"/>
                  </a:cubicBezTo>
                  <a:cubicBezTo>
                    <a:pt x="1373" y="430"/>
                    <a:pt x="1373" y="451"/>
                    <a:pt x="1373" y="451"/>
                  </a:cubicBezTo>
                  <a:lnTo>
                    <a:pt x="1393" y="451"/>
                  </a:lnTo>
                  <a:lnTo>
                    <a:pt x="1414" y="472"/>
                  </a:lnTo>
                  <a:cubicBezTo>
                    <a:pt x="1414" y="472"/>
                    <a:pt x="1414" y="472"/>
                    <a:pt x="1434" y="492"/>
                  </a:cubicBezTo>
                  <a:cubicBezTo>
                    <a:pt x="1434" y="492"/>
                    <a:pt x="1434" y="512"/>
                    <a:pt x="1434" y="533"/>
                  </a:cubicBezTo>
                  <a:lnTo>
                    <a:pt x="1434" y="554"/>
                  </a:lnTo>
                  <a:cubicBezTo>
                    <a:pt x="1434" y="574"/>
                    <a:pt x="1434" y="574"/>
                    <a:pt x="1414" y="594"/>
                  </a:cubicBezTo>
                  <a:cubicBezTo>
                    <a:pt x="1414" y="594"/>
                    <a:pt x="1393" y="594"/>
                    <a:pt x="1414" y="615"/>
                  </a:cubicBezTo>
                  <a:cubicBezTo>
                    <a:pt x="1414" y="615"/>
                    <a:pt x="1414" y="615"/>
                    <a:pt x="1434" y="615"/>
                  </a:cubicBezTo>
                  <a:cubicBezTo>
                    <a:pt x="1434" y="636"/>
                    <a:pt x="1414" y="656"/>
                    <a:pt x="1414" y="656"/>
                  </a:cubicBezTo>
                  <a:cubicBezTo>
                    <a:pt x="1414" y="676"/>
                    <a:pt x="1434" y="697"/>
                    <a:pt x="1434" y="697"/>
                  </a:cubicBezTo>
                  <a:cubicBezTo>
                    <a:pt x="1434" y="718"/>
                    <a:pt x="1434" y="738"/>
                    <a:pt x="1434" y="758"/>
                  </a:cubicBezTo>
                  <a:cubicBezTo>
                    <a:pt x="1414" y="758"/>
                    <a:pt x="1393" y="758"/>
                    <a:pt x="1393" y="758"/>
                  </a:cubicBezTo>
                  <a:cubicBezTo>
                    <a:pt x="1393" y="779"/>
                    <a:pt x="1393" y="800"/>
                    <a:pt x="1414" y="820"/>
                  </a:cubicBezTo>
                  <a:cubicBezTo>
                    <a:pt x="1414" y="840"/>
                    <a:pt x="1414" y="861"/>
                    <a:pt x="1414" y="882"/>
                  </a:cubicBezTo>
                  <a:cubicBezTo>
                    <a:pt x="1434" y="882"/>
                    <a:pt x="1434" y="922"/>
                    <a:pt x="1455" y="922"/>
                  </a:cubicBezTo>
                  <a:cubicBezTo>
                    <a:pt x="1455" y="942"/>
                    <a:pt x="1455" y="984"/>
                    <a:pt x="1475" y="1004"/>
                  </a:cubicBezTo>
                  <a:cubicBezTo>
                    <a:pt x="1475" y="1024"/>
                    <a:pt x="1496" y="1024"/>
                    <a:pt x="1496" y="1045"/>
                  </a:cubicBezTo>
                  <a:cubicBezTo>
                    <a:pt x="1496" y="1066"/>
                    <a:pt x="1516" y="1086"/>
                    <a:pt x="1516" y="1086"/>
                  </a:cubicBezTo>
                  <a:cubicBezTo>
                    <a:pt x="1516" y="1106"/>
                    <a:pt x="1496" y="1127"/>
                    <a:pt x="1496" y="1148"/>
                  </a:cubicBezTo>
                  <a:cubicBezTo>
                    <a:pt x="1496" y="1168"/>
                    <a:pt x="1496" y="1209"/>
                    <a:pt x="1516" y="1209"/>
                  </a:cubicBezTo>
                  <a:cubicBezTo>
                    <a:pt x="1516" y="1250"/>
                    <a:pt x="1537" y="1291"/>
                    <a:pt x="1537" y="1312"/>
                  </a:cubicBezTo>
                  <a:cubicBezTo>
                    <a:pt x="1557" y="1332"/>
                    <a:pt x="1598" y="1352"/>
                    <a:pt x="1598" y="1373"/>
                  </a:cubicBezTo>
                  <a:cubicBezTo>
                    <a:pt x="1598" y="1394"/>
                    <a:pt x="1578" y="1414"/>
                    <a:pt x="1578" y="1414"/>
                  </a:cubicBezTo>
                  <a:cubicBezTo>
                    <a:pt x="1557" y="1414"/>
                    <a:pt x="1557" y="1434"/>
                    <a:pt x="1557" y="1455"/>
                  </a:cubicBezTo>
                  <a:cubicBezTo>
                    <a:pt x="1537" y="1455"/>
                    <a:pt x="1537" y="1476"/>
                    <a:pt x="1557" y="1496"/>
                  </a:cubicBezTo>
                  <a:lnTo>
                    <a:pt x="1578" y="1496"/>
                  </a:lnTo>
                  <a:cubicBezTo>
                    <a:pt x="1578" y="1516"/>
                    <a:pt x="1578" y="1516"/>
                    <a:pt x="1578" y="1537"/>
                  </a:cubicBezTo>
                  <a:cubicBezTo>
                    <a:pt x="1557" y="1537"/>
                    <a:pt x="1557" y="1537"/>
                    <a:pt x="1557" y="1537"/>
                  </a:cubicBezTo>
                  <a:cubicBezTo>
                    <a:pt x="1537" y="1537"/>
                    <a:pt x="1537" y="1558"/>
                    <a:pt x="1537" y="1577"/>
                  </a:cubicBezTo>
                  <a:lnTo>
                    <a:pt x="1516" y="1577"/>
                  </a:lnTo>
                  <a:cubicBezTo>
                    <a:pt x="1496" y="1577"/>
                    <a:pt x="1496" y="1558"/>
                    <a:pt x="1496" y="1537"/>
                  </a:cubicBezTo>
                  <a:lnTo>
                    <a:pt x="1496" y="1516"/>
                  </a:lnTo>
                  <a:cubicBezTo>
                    <a:pt x="1496" y="1516"/>
                    <a:pt x="1496" y="1496"/>
                    <a:pt x="1475" y="1476"/>
                  </a:cubicBezTo>
                  <a:lnTo>
                    <a:pt x="1455" y="1476"/>
                  </a:lnTo>
                  <a:cubicBezTo>
                    <a:pt x="1455" y="1496"/>
                    <a:pt x="1434" y="1496"/>
                    <a:pt x="1434" y="1516"/>
                  </a:cubicBezTo>
                  <a:lnTo>
                    <a:pt x="1414" y="1516"/>
                  </a:lnTo>
                  <a:lnTo>
                    <a:pt x="1393" y="1537"/>
                  </a:lnTo>
                  <a:cubicBezTo>
                    <a:pt x="1393" y="1558"/>
                    <a:pt x="1393" y="1577"/>
                    <a:pt x="1393" y="1577"/>
                  </a:cubicBezTo>
                  <a:cubicBezTo>
                    <a:pt x="1393" y="1597"/>
                    <a:pt x="1393" y="1618"/>
                    <a:pt x="1393" y="1618"/>
                  </a:cubicBezTo>
                  <a:cubicBezTo>
                    <a:pt x="1393" y="1638"/>
                    <a:pt x="1393" y="1659"/>
                    <a:pt x="1393" y="1679"/>
                  </a:cubicBezTo>
                  <a:cubicBezTo>
                    <a:pt x="1393" y="1679"/>
                    <a:pt x="1373" y="1679"/>
                    <a:pt x="1352" y="1679"/>
                  </a:cubicBezTo>
                  <a:cubicBezTo>
                    <a:pt x="1352" y="1679"/>
                    <a:pt x="1352" y="1659"/>
                    <a:pt x="1352" y="1638"/>
                  </a:cubicBezTo>
                  <a:cubicBezTo>
                    <a:pt x="1352" y="1638"/>
                    <a:pt x="1352" y="1618"/>
                    <a:pt x="1352" y="1597"/>
                  </a:cubicBezTo>
                  <a:lnTo>
                    <a:pt x="1352" y="1577"/>
                  </a:lnTo>
                  <a:cubicBezTo>
                    <a:pt x="1352" y="1577"/>
                    <a:pt x="1352" y="1558"/>
                    <a:pt x="1332" y="1558"/>
                  </a:cubicBezTo>
                  <a:cubicBezTo>
                    <a:pt x="1332" y="1558"/>
                    <a:pt x="1332" y="1558"/>
                    <a:pt x="1312" y="1558"/>
                  </a:cubicBezTo>
                  <a:lnTo>
                    <a:pt x="1312" y="1577"/>
                  </a:lnTo>
                  <a:cubicBezTo>
                    <a:pt x="1291" y="1577"/>
                    <a:pt x="1312" y="1597"/>
                    <a:pt x="1312" y="1618"/>
                  </a:cubicBezTo>
                  <a:cubicBezTo>
                    <a:pt x="1312" y="1618"/>
                    <a:pt x="1291" y="1618"/>
                    <a:pt x="1291" y="1638"/>
                  </a:cubicBezTo>
                  <a:lnTo>
                    <a:pt x="1291" y="1659"/>
                  </a:lnTo>
                  <a:cubicBezTo>
                    <a:pt x="1291" y="1679"/>
                    <a:pt x="1291" y="1679"/>
                    <a:pt x="1291" y="1700"/>
                  </a:cubicBezTo>
                  <a:cubicBezTo>
                    <a:pt x="1291" y="1700"/>
                    <a:pt x="1270" y="1700"/>
                    <a:pt x="1250" y="1700"/>
                  </a:cubicBezTo>
                  <a:cubicBezTo>
                    <a:pt x="1250" y="1700"/>
                    <a:pt x="1230" y="1700"/>
                    <a:pt x="1209" y="1700"/>
                  </a:cubicBezTo>
                  <a:cubicBezTo>
                    <a:pt x="1209" y="1700"/>
                    <a:pt x="1168" y="1700"/>
                    <a:pt x="1148" y="1700"/>
                  </a:cubicBezTo>
                  <a:lnTo>
                    <a:pt x="1127" y="1679"/>
                  </a:lnTo>
                  <a:lnTo>
                    <a:pt x="1106" y="1659"/>
                  </a:lnTo>
                  <a:cubicBezTo>
                    <a:pt x="1106" y="1638"/>
                    <a:pt x="1086" y="1638"/>
                    <a:pt x="1066" y="1638"/>
                  </a:cubicBezTo>
                  <a:cubicBezTo>
                    <a:pt x="1066" y="1659"/>
                    <a:pt x="1066" y="1659"/>
                    <a:pt x="1066" y="1679"/>
                  </a:cubicBezTo>
                  <a:lnTo>
                    <a:pt x="1066" y="1679"/>
                  </a:lnTo>
                  <a:cubicBezTo>
                    <a:pt x="1066" y="1700"/>
                    <a:pt x="1066" y="1700"/>
                    <a:pt x="1066" y="1700"/>
                  </a:cubicBezTo>
                  <a:cubicBezTo>
                    <a:pt x="1045" y="1700"/>
                    <a:pt x="1045" y="1700"/>
                    <a:pt x="1045" y="1679"/>
                  </a:cubicBezTo>
                  <a:cubicBezTo>
                    <a:pt x="1024" y="1679"/>
                    <a:pt x="1024" y="1659"/>
                    <a:pt x="1045" y="1659"/>
                  </a:cubicBezTo>
                  <a:cubicBezTo>
                    <a:pt x="1045" y="1638"/>
                    <a:pt x="1045" y="1618"/>
                    <a:pt x="1045" y="1618"/>
                  </a:cubicBezTo>
                  <a:lnTo>
                    <a:pt x="1045" y="1597"/>
                  </a:lnTo>
                  <a:cubicBezTo>
                    <a:pt x="1024" y="1597"/>
                    <a:pt x="1024" y="1597"/>
                    <a:pt x="1024" y="1618"/>
                  </a:cubicBezTo>
                  <a:cubicBezTo>
                    <a:pt x="1004" y="1618"/>
                    <a:pt x="1004" y="1638"/>
                    <a:pt x="1004" y="1638"/>
                  </a:cubicBezTo>
                  <a:cubicBezTo>
                    <a:pt x="1004" y="1659"/>
                    <a:pt x="1004" y="1679"/>
                    <a:pt x="1004" y="1700"/>
                  </a:cubicBezTo>
                  <a:lnTo>
                    <a:pt x="1024" y="1720"/>
                  </a:lnTo>
                  <a:cubicBezTo>
                    <a:pt x="1045" y="1741"/>
                    <a:pt x="1066" y="1741"/>
                    <a:pt x="1066" y="1741"/>
                  </a:cubicBezTo>
                  <a:lnTo>
                    <a:pt x="1066" y="1761"/>
                  </a:lnTo>
                  <a:cubicBezTo>
                    <a:pt x="1066" y="1782"/>
                    <a:pt x="1045" y="1782"/>
                    <a:pt x="1045" y="1782"/>
                  </a:cubicBezTo>
                  <a:cubicBezTo>
                    <a:pt x="1045" y="1782"/>
                    <a:pt x="1024" y="1802"/>
                    <a:pt x="1024" y="1823"/>
                  </a:cubicBezTo>
                  <a:lnTo>
                    <a:pt x="1024" y="1864"/>
                  </a:lnTo>
                  <a:cubicBezTo>
                    <a:pt x="1024" y="1884"/>
                    <a:pt x="1024" y="1905"/>
                    <a:pt x="1024" y="1905"/>
                  </a:cubicBezTo>
                  <a:cubicBezTo>
                    <a:pt x="1024" y="1925"/>
                    <a:pt x="1024" y="1966"/>
                    <a:pt x="1024" y="1987"/>
                  </a:cubicBezTo>
                  <a:cubicBezTo>
                    <a:pt x="1004" y="1987"/>
                    <a:pt x="1004" y="1987"/>
                    <a:pt x="984" y="1987"/>
                  </a:cubicBezTo>
                  <a:lnTo>
                    <a:pt x="963" y="1987"/>
                  </a:lnTo>
                  <a:cubicBezTo>
                    <a:pt x="942" y="1966"/>
                    <a:pt x="942" y="1987"/>
                    <a:pt x="942" y="1987"/>
                  </a:cubicBezTo>
                  <a:cubicBezTo>
                    <a:pt x="942" y="1987"/>
                    <a:pt x="922" y="1987"/>
                    <a:pt x="902" y="1987"/>
                  </a:cubicBezTo>
                  <a:cubicBezTo>
                    <a:pt x="902" y="1966"/>
                    <a:pt x="902" y="1925"/>
                    <a:pt x="902" y="1925"/>
                  </a:cubicBezTo>
                  <a:cubicBezTo>
                    <a:pt x="881" y="1905"/>
                    <a:pt x="860" y="1925"/>
                    <a:pt x="860" y="1905"/>
                  </a:cubicBezTo>
                  <a:cubicBezTo>
                    <a:pt x="860" y="1905"/>
                    <a:pt x="860" y="1884"/>
                    <a:pt x="840" y="1884"/>
                  </a:cubicBezTo>
                  <a:cubicBezTo>
                    <a:pt x="840" y="1864"/>
                    <a:pt x="820" y="1864"/>
                    <a:pt x="820" y="1843"/>
                  </a:cubicBezTo>
                  <a:lnTo>
                    <a:pt x="820" y="1823"/>
                  </a:lnTo>
                  <a:lnTo>
                    <a:pt x="799" y="1802"/>
                  </a:lnTo>
                  <a:lnTo>
                    <a:pt x="799" y="1782"/>
                  </a:lnTo>
                  <a:cubicBezTo>
                    <a:pt x="799" y="1761"/>
                    <a:pt x="820" y="1761"/>
                    <a:pt x="820" y="1761"/>
                  </a:cubicBezTo>
                  <a:cubicBezTo>
                    <a:pt x="840" y="1741"/>
                    <a:pt x="840" y="1700"/>
                    <a:pt x="840" y="1700"/>
                  </a:cubicBezTo>
                  <a:cubicBezTo>
                    <a:pt x="840" y="1679"/>
                    <a:pt x="820" y="1679"/>
                    <a:pt x="820" y="1679"/>
                  </a:cubicBezTo>
                  <a:cubicBezTo>
                    <a:pt x="799" y="1679"/>
                    <a:pt x="778" y="1720"/>
                    <a:pt x="758" y="1720"/>
                  </a:cubicBezTo>
                  <a:cubicBezTo>
                    <a:pt x="738" y="1720"/>
                    <a:pt x="696" y="1700"/>
                    <a:pt x="676" y="1700"/>
                  </a:cubicBezTo>
                  <a:lnTo>
                    <a:pt x="635" y="1720"/>
                  </a:lnTo>
                  <a:cubicBezTo>
                    <a:pt x="614" y="1720"/>
                    <a:pt x="594" y="1761"/>
                    <a:pt x="574" y="1761"/>
                  </a:cubicBezTo>
                  <a:cubicBezTo>
                    <a:pt x="574" y="1782"/>
                    <a:pt x="554" y="1802"/>
                    <a:pt x="533" y="1802"/>
                  </a:cubicBezTo>
                  <a:cubicBezTo>
                    <a:pt x="512" y="1802"/>
                    <a:pt x="492" y="1823"/>
                    <a:pt x="472" y="1823"/>
                  </a:cubicBezTo>
                  <a:cubicBezTo>
                    <a:pt x="451" y="1843"/>
                    <a:pt x="430" y="1843"/>
                    <a:pt x="410" y="1843"/>
                  </a:cubicBezTo>
                  <a:cubicBezTo>
                    <a:pt x="410" y="1843"/>
                    <a:pt x="390" y="1843"/>
                    <a:pt x="369" y="1843"/>
                  </a:cubicBezTo>
                  <a:cubicBezTo>
                    <a:pt x="369" y="1864"/>
                    <a:pt x="369" y="1905"/>
                    <a:pt x="369" y="1905"/>
                  </a:cubicBezTo>
                  <a:lnTo>
                    <a:pt x="348" y="1925"/>
                  </a:lnTo>
                  <a:cubicBezTo>
                    <a:pt x="328" y="1925"/>
                    <a:pt x="308" y="1905"/>
                    <a:pt x="287" y="1905"/>
                  </a:cubicBezTo>
                  <a:cubicBezTo>
                    <a:pt x="287" y="1905"/>
                    <a:pt x="266" y="1905"/>
                    <a:pt x="246" y="1925"/>
                  </a:cubicBezTo>
                  <a:lnTo>
                    <a:pt x="226" y="1946"/>
                  </a:lnTo>
                  <a:cubicBezTo>
                    <a:pt x="226" y="1966"/>
                    <a:pt x="226" y="1987"/>
                    <a:pt x="246" y="1987"/>
                  </a:cubicBezTo>
                  <a:cubicBezTo>
                    <a:pt x="246" y="1987"/>
                    <a:pt x="266" y="2007"/>
                    <a:pt x="287" y="2007"/>
                  </a:cubicBezTo>
                  <a:cubicBezTo>
                    <a:pt x="287" y="2007"/>
                    <a:pt x="308" y="1987"/>
                    <a:pt x="328" y="1987"/>
                  </a:cubicBezTo>
                  <a:cubicBezTo>
                    <a:pt x="328" y="1987"/>
                    <a:pt x="328" y="2007"/>
                    <a:pt x="348" y="2007"/>
                  </a:cubicBezTo>
                  <a:lnTo>
                    <a:pt x="348" y="2028"/>
                  </a:lnTo>
                  <a:lnTo>
                    <a:pt x="328" y="2048"/>
                  </a:lnTo>
                  <a:cubicBezTo>
                    <a:pt x="328" y="2069"/>
                    <a:pt x="348" y="2069"/>
                    <a:pt x="348" y="2089"/>
                  </a:cubicBezTo>
                  <a:cubicBezTo>
                    <a:pt x="369" y="2089"/>
                    <a:pt x="369" y="2089"/>
                    <a:pt x="369" y="2089"/>
                  </a:cubicBezTo>
                  <a:cubicBezTo>
                    <a:pt x="390" y="2089"/>
                    <a:pt x="369" y="2110"/>
                    <a:pt x="390" y="2110"/>
                  </a:cubicBezTo>
                  <a:cubicBezTo>
                    <a:pt x="390" y="2130"/>
                    <a:pt x="410" y="2110"/>
                    <a:pt x="430" y="2130"/>
                  </a:cubicBezTo>
                  <a:cubicBezTo>
                    <a:pt x="430" y="2130"/>
                    <a:pt x="451" y="2171"/>
                    <a:pt x="451" y="2192"/>
                  </a:cubicBezTo>
                  <a:cubicBezTo>
                    <a:pt x="451" y="2192"/>
                    <a:pt x="410" y="2212"/>
                    <a:pt x="410" y="2233"/>
                  </a:cubicBezTo>
                  <a:lnTo>
                    <a:pt x="430" y="2253"/>
                  </a:lnTo>
                  <a:cubicBezTo>
                    <a:pt x="430" y="2274"/>
                    <a:pt x="410" y="2294"/>
                    <a:pt x="410" y="2314"/>
                  </a:cubicBezTo>
                  <a:cubicBezTo>
                    <a:pt x="410" y="2314"/>
                    <a:pt x="410" y="2356"/>
                    <a:pt x="430" y="2376"/>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331" name="Freeform 106"/>
            <p:cNvSpPr>
              <a:spLocks noChangeArrowheads="1"/>
            </p:cNvSpPr>
            <p:nvPr/>
          </p:nvSpPr>
          <p:spPr bwMode="auto">
            <a:xfrm>
              <a:off x="6423025" y="5106988"/>
              <a:ext cx="141288" cy="147637"/>
            </a:xfrm>
            <a:custGeom>
              <a:avLst/>
              <a:gdLst>
                <a:gd name="T0" fmla="*/ 164 w 391"/>
                <a:gd name="T1" fmla="*/ 389 h 411"/>
                <a:gd name="T2" fmla="*/ 164 w 391"/>
                <a:gd name="T3" fmla="*/ 389 h 411"/>
                <a:gd name="T4" fmla="*/ 164 w 391"/>
                <a:gd name="T5" fmla="*/ 348 h 411"/>
                <a:gd name="T6" fmla="*/ 184 w 391"/>
                <a:gd name="T7" fmla="*/ 307 h 411"/>
                <a:gd name="T8" fmla="*/ 184 w 391"/>
                <a:gd name="T9" fmla="*/ 266 h 411"/>
                <a:gd name="T10" fmla="*/ 205 w 391"/>
                <a:gd name="T11" fmla="*/ 246 h 411"/>
                <a:gd name="T12" fmla="*/ 246 w 391"/>
                <a:gd name="T13" fmla="*/ 225 h 411"/>
                <a:gd name="T14" fmla="*/ 266 w 391"/>
                <a:gd name="T15" fmla="*/ 225 h 411"/>
                <a:gd name="T16" fmla="*/ 287 w 391"/>
                <a:gd name="T17" fmla="*/ 266 h 411"/>
                <a:gd name="T18" fmla="*/ 308 w 391"/>
                <a:gd name="T19" fmla="*/ 287 h 411"/>
                <a:gd name="T20" fmla="*/ 348 w 391"/>
                <a:gd name="T21" fmla="*/ 266 h 411"/>
                <a:gd name="T22" fmla="*/ 328 w 391"/>
                <a:gd name="T23" fmla="*/ 225 h 411"/>
                <a:gd name="T24" fmla="*/ 348 w 391"/>
                <a:gd name="T25" fmla="*/ 184 h 411"/>
                <a:gd name="T26" fmla="*/ 369 w 391"/>
                <a:gd name="T27" fmla="*/ 164 h 411"/>
                <a:gd name="T28" fmla="*/ 369 w 391"/>
                <a:gd name="T29" fmla="*/ 123 h 411"/>
                <a:gd name="T30" fmla="*/ 328 w 391"/>
                <a:gd name="T31" fmla="*/ 102 h 411"/>
                <a:gd name="T32" fmla="*/ 328 w 391"/>
                <a:gd name="T33" fmla="*/ 61 h 411"/>
                <a:gd name="T34" fmla="*/ 266 w 391"/>
                <a:gd name="T35" fmla="*/ 41 h 411"/>
                <a:gd name="T36" fmla="*/ 266 w 391"/>
                <a:gd name="T37" fmla="*/ 20 h 411"/>
                <a:gd name="T38" fmla="*/ 205 w 391"/>
                <a:gd name="T39" fmla="*/ 20 h 411"/>
                <a:gd name="T40" fmla="*/ 164 w 391"/>
                <a:gd name="T41" fmla="*/ 41 h 411"/>
                <a:gd name="T42" fmla="*/ 124 w 391"/>
                <a:gd name="T43" fmla="*/ 82 h 411"/>
                <a:gd name="T44" fmla="*/ 103 w 391"/>
                <a:gd name="T45" fmla="*/ 82 h 411"/>
                <a:gd name="T46" fmla="*/ 62 w 391"/>
                <a:gd name="T47" fmla="*/ 102 h 411"/>
                <a:gd name="T48" fmla="*/ 42 w 391"/>
                <a:gd name="T49" fmla="*/ 143 h 411"/>
                <a:gd name="T50" fmla="*/ 42 w 391"/>
                <a:gd name="T51" fmla="*/ 184 h 411"/>
                <a:gd name="T52" fmla="*/ 21 w 391"/>
                <a:gd name="T53" fmla="*/ 205 h 411"/>
                <a:gd name="T54" fmla="*/ 0 w 391"/>
                <a:gd name="T55" fmla="*/ 225 h 411"/>
                <a:gd name="T56" fmla="*/ 0 w 391"/>
                <a:gd name="T57" fmla="*/ 266 h 411"/>
                <a:gd name="T58" fmla="*/ 21 w 391"/>
                <a:gd name="T59" fmla="*/ 266 h 411"/>
                <a:gd name="T60" fmla="*/ 42 w 391"/>
                <a:gd name="T61" fmla="*/ 266 h 411"/>
                <a:gd name="T62" fmla="*/ 42 w 391"/>
                <a:gd name="T63" fmla="*/ 287 h 411"/>
                <a:gd name="T64" fmla="*/ 42 w 391"/>
                <a:gd name="T65" fmla="*/ 307 h 411"/>
                <a:gd name="T66" fmla="*/ 21 w 391"/>
                <a:gd name="T67" fmla="*/ 307 h 411"/>
                <a:gd name="T68" fmla="*/ 21 w 391"/>
                <a:gd name="T69" fmla="*/ 328 h 411"/>
                <a:gd name="T70" fmla="*/ 42 w 391"/>
                <a:gd name="T71" fmla="*/ 348 h 411"/>
                <a:gd name="T72" fmla="*/ 62 w 391"/>
                <a:gd name="T73" fmla="*/ 348 h 411"/>
                <a:gd name="T74" fmla="*/ 62 w 391"/>
                <a:gd name="T75" fmla="*/ 369 h 411"/>
                <a:gd name="T76" fmla="*/ 103 w 391"/>
                <a:gd name="T77" fmla="*/ 369 h 411"/>
                <a:gd name="T78" fmla="*/ 82 w 391"/>
                <a:gd name="T79" fmla="*/ 410 h 411"/>
                <a:gd name="T80" fmla="*/ 103 w 391"/>
                <a:gd name="T81" fmla="*/ 410 h 411"/>
                <a:gd name="T82" fmla="*/ 144 w 391"/>
                <a:gd name="T83" fmla="*/ 410 h 411"/>
                <a:gd name="T84" fmla="*/ 164 w 391"/>
                <a:gd name="T85" fmla="*/ 389 h 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91" h="411">
                  <a:moveTo>
                    <a:pt x="164" y="389"/>
                  </a:moveTo>
                  <a:lnTo>
                    <a:pt x="164" y="389"/>
                  </a:lnTo>
                  <a:cubicBezTo>
                    <a:pt x="164" y="389"/>
                    <a:pt x="164" y="369"/>
                    <a:pt x="164" y="348"/>
                  </a:cubicBezTo>
                  <a:cubicBezTo>
                    <a:pt x="164" y="348"/>
                    <a:pt x="184" y="328"/>
                    <a:pt x="184" y="307"/>
                  </a:cubicBezTo>
                  <a:cubicBezTo>
                    <a:pt x="184" y="307"/>
                    <a:pt x="184" y="287"/>
                    <a:pt x="184" y="266"/>
                  </a:cubicBezTo>
                  <a:lnTo>
                    <a:pt x="205" y="246"/>
                  </a:lnTo>
                  <a:cubicBezTo>
                    <a:pt x="205" y="225"/>
                    <a:pt x="226" y="225"/>
                    <a:pt x="246" y="225"/>
                  </a:cubicBezTo>
                  <a:lnTo>
                    <a:pt x="266" y="225"/>
                  </a:lnTo>
                  <a:cubicBezTo>
                    <a:pt x="287" y="246"/>
                    <a:pt x="287" y="266"/>
                    <a:pt x="287" y="266"/>
                  </a:cubicBezTo>
                  <a:lnTo>
                    <a:pt x="308" y="287"/>
                  </a:lnTo>
                  <a:cubicBezTo>
                    <a:pt x="328" y="287"/>
                    <a:pt x="348" y="287"/>
                    <a:pt x="348" y="266"/>
                  </a:cubicBezTo>
                  <a:cubicBezTo>
                    <a:pt x="348" y="266"/>
                    <a:pt x="328" y="246"/>
                    <a:pt x="328" y="225"/>
                  </a:cubicBezTo>
                  <a:cubicBezTo>
                    <a:pt x="328" y="225"/>
                    <a:pt x="328" y="205"/>
                    <a:pt x="348" y="184"/>
                  </a:cubicBezTo>
                  <a:lnTo>
                    <a:pt x="369" y="164"/>
                  </a:lnTo>
                  <a:cubicBezTo>
                    <a:pt x="390" y="164"/>
                    <a:pt x="369" y="143"/>
                    <a:pt x="369" y="123"/>
                  </a:cubicBezTo>
                  <a:cubicBezTo>
                    <a:pt x="369" y="123"/>
                    <a:pt x="348" y="102"/>
                    <a:pt x="328" y="102"/>
                  </a:cubicBezTo>
                  <a:cubicBezTo>
                    <a:pt x="328" y="82"/>
                    <a:pt x="328" y="61"/>
                    <a:pt x="328" y="61"/>
                  </a:cubicBezTo>
                  <a:cubicBezTo>
                    <a:pt x="308" y="61"/>
                    <a:pt x="287" y="41"/>
                    <a:pt x="266" y="41"/>
                  </a:cubicBezTo>
                  <a:lnTo>
                    <a:pt x="266" y="20"/>
                  </a:lnTo>
                  <a:cubicBezTo>
                    <a:pt x="246" y="0"/>
                    <a:pt x="226" y="0"/>
                    <a:pt x="205" y="20"/>
                  </a:cubicBezTo>
                  <a:cubicBezTo>
                    <a:pt x="184" y="20"/>
                    <a:pt x="184" y="41"/>
                    <a:pt x="164" y="41"/>
                  </a:cubicBezTo>
                  <a:cubicBezTo>
                    <a:pt x="164" y="41"/>
                    <a:pt x="144" y="61"/>
                    <a:pt x="124" y="82"/>
                  </a:cubicBezTo>
                  <a:lnTo>
                    <a:pt x="103" y="82"/>
                  </a:lnTo>
                  <a:cubicBezTo>
                    <a:pt x="82" y="82"/>
                    <a:pt x="62" y="102"/>
                    <a:pt x="62" y="102"/>
                  </a:cubicBezTo>
                  <a:cubicBezTo>
                    <a:pt x="42" y="102"/>
                    <a:pt x="42" y="123"/>
                    <a:pt x="42" y="143"/>
                  </a:cubicBezTo>
                  <a:lnTo>
                    <a:pt x="42" y="184"/>
                  </a:lnTo>
                  <a:cubicBezTo>
                    <a:pt x="42" y="205"/>
                    <a:pt x="21" y="205"/>
                    <a:pt x="21" y="205"/>
                  </a:cubicBezTo>
                  <a:lnTo>
                    <a:pt x="0" y="225"/>
                  </a:lnTo>
                  <a:cubicBezTo>
                    <a:pt x="0" y="246"/>
                    <a:pt x="0" y="246"/>
                    <a:pt x="0" y="266"/>
                  </a:cubicBezTo>
                  <a:lnTo>
                    <a:pt x="21" y="266"/>
                  </a:lnTo>
                  <a:lnTo>
                    <a:pt x="42" y="266"/>
                  </a:lnTo>
                  <a:cubicBezTo>
                    <a:pt x="42" y="266"/>
                    <a:pt x="62" y="287"/>
                    <a:pt x="42" y="287"/>
                  </a:cubicBezTo>
                  <a:cubicBezTo>
                    <a:pt x="42" y="287"/>
                    <a:pt x="42" y="287"/>
                    <a:pt x="42" y="307"/>
                  </a:cubicBezTo>
                  <a:lnTo>
                    <a:pt x="21" y="307"/>
                  </a:lnTo>
                  <a:cubicBezTo>
                    <a:pt x="21" y="307"/>
                    <a:pt x="21" y="307"/>
                    <a:pt x="21" y="328"/>
                  </a:cubicBezTo>
                  <a:cubicBezTo>
                    <a:pt x="21" y="328"/>
                    <a:pt x="42" y="328"/>
                    <a:pt x="42" y="348"/>
                  </a:cubicBezTo>
                  <a:cubicBezTo>
                    <a:pt x="42" y="348"/>
                    <a:pt x="42" y="328"/>
                    <a:pt x="62" y="348"/>
                  </a:cubicBezTo>
                  <a:lnTo>
                    <a:pt x="62" y="369"/>
                  </a:lnTo>
                  <a:cubicBezTo>
                    <a:pt x="82" y="369"/>
                    <a:pt x="103" y="369"/>
                    <a:pt x="103" y="369"/>
                  </a:cubicBezTo>
                  <a:cubicBezTo>
                    <a:pt x="103" y="389"/>
                    <a:pt x="82" y="389"/>
                    <a:pt x="82" y="410"/>
                  </a:cubicBezTo>
                  <a:lnTo>
                    <a:pt x="103" y="410"/>
                  </a:lnTo>
                  <a:cubicBezTo>
                    <a:pt x="124" y="410"/>
                    <a:pt x="144" y="410"/>
                    <a:pt x="144" y="410"/>
                  </a:cubicBezTo>
                  <a:cubicBezTo>
                    <a:pt x="144" y="410"/>
                    <a:pt x="164" y="410"/>
                    <a:pt x="164" y="389"/>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332" name="Freeform 107"/>
            <p:cNvSpPr>
              <a:spLocks noChangeArrowheads="1"/>
            </p:cNvSpPr>
            <p:nvPr/>
          </p:nvSpPr>
          <p:spPr bwMode="auto">
            <a:xfrm>
              <a:off x="5773738" y="4405313"/>
              <a:ext cx="280987" cy="465137"/>
            </a:xfrm>
            <a:custGeom>
              <a:avLst/>
              <a:gdLst>
                <a:gd name="T0" fmla="*/ 738 w 780"/>
                <a:gd name="T1" fmla="*/ 62 h 1292"/>
                <a:gd name="T2" fmla="*/ 758 w 780"/>
                <a:gd name="T3" fmla="*/ 103 h 1292"/>
                <a:gd name="T4" fmla="*/ 779 w 780"/>
                <a:gd name="T5" fmla="*/ 123 h 1292"/>
                <a:gd name="T6" fmla="*/ 738 w 780"/>
                <a:gd name="T7" fmla="*/ 164 h 1292"/>
                <a:gd name="T8" fmla="*/ 697 w 780"/>
                <a:gd name="T9" fmla="*/ 246 h 1292"/>
                <a:gd name="T10" fmla="*/ 738 w 780"/>
                <a:gd name="T11" fmla="*/ 390 h 1292"/>
                <a:gd name="T12" fmla="*/ 758 w 780"/>
                <a:gd name="T13" fmla="*/ 492 h 1292"/>
                <a:gd name="T14" fmla="*/ 676 w 780"/>
                <a:gd name="T15" fmla="*/ 615 h 1292"/>
                <a:gd name="T16" fmla="*/ 635 w 780"/>
                <a:gd name="T17" fmla="*/ 697 h 1292"/>
                <a:gd name="T18" fmla="*/ 594 w 780"/>
                <a:gd name="T19" fmla="*/ 718 h 1292"/>
                <a:gd name="T20" fmla="*/ 553 w 780"/>
                <a:gd name="T21" fmla="*/ 758 h 1292"/>
                <a:gd name="T22" fmla="*/ 492 w 780"/>
                <a:gd name="T23" fmla="*/ 758 h 1292"/>
                <a:gd name="T24" fmla="*/ 533 w 780"/>
                <a:gd name="T25" fmla="*/ 800 h 1292"/>
                <a:gd name="T26" fmla="*/ 574 w 780"/>
                <a:gd name="T27" fmla="*/ 882 h 1292"/>
                <a:gd name="T28" fmla="*/ 533 w 780"/>
                <a:gd name="T29" fmla="*/ 902 h 1292"/>
                <a:gd name="T30" fmla="*/ 574 w 780"/>
                <a:gd name="T31" fmla="*/ 902 h 1292"/>
                <a:gd name="T32" fmla="*/ 635 w 780"/>
                <a:gd name="T33" fmla="*/ 922 h 1292"/>
                <a:gd name="T34" fmla="*/ 738 w 780"/>
                <a:gd name="T35" fmla="*/ 1004 h 1292"/>
                <a:gd name="T36" fmla="*/ 758 w 780"/>
                <a:gd name="T37" fmla="*/ 1086 h 1292"/>
                <a:gd name="T38" fmla="*/ 717 w 780"/>
                <a:gd name="T39" fmla="*/ 1127 h 1292"/>
                <a:gd name="T40" fmla="*/ 635 w 780"/>
                <a:gd name="T41" fmla="*/ 1127 h 1292"/>
                <a:gd name="T42" fmla="*/ 574 w 780"/>
                <a:gd name="T43" fmla="*/ 1168 h 1292"/>
                <a:gd name="T44" fmla="*/ 533 w 780"/>
                <a:gd name="T45" fmla="*/ 1250 h 1292"/>
                <a:gd name="T46" fmla="*/ 471 w 780"/>
                <a:gd name="T47" fmla="*/ 1270 h 1292"/>
                <a:gd name="T48" fmla="*/ 390 w 780"/>
                <a:gd name="T49" fmla="*/ 1250 h 1292"/>
                <a:gd name="T50" fmla="*/ 369 w 780"/>
                <a:gd name="T51" fmla="*/ 1291 h 1292"/>
                <a:gd name="T52" fmla="*/ 308 w 780"/>
                <a:gd name="T53" fmla="*/ 1270 h 1292"/>
                <a:gd name="T54" fmla="*/ 287 w 780"/>
                <a:gd name="T55" fmla="*/ 1230 h 1292"/>
                <a:gd name="T56" fmla="*/ 226 w 780"/>
                <a:gd name="T57" fmla="*/ 1250 h 1292"/>
                <a:gd name="T58" fmla="*/ 246 w 780"/>
                <a:gd name="T59" fmla="*/ 1168 h 1292"/>
                <a:gd name="T60" fmla="*/ 226 w 780"/>
                <a:gd name="T61" fmla="*/ 1106 h 1292"/>
                <a:gd name="T62" fmla="*/ 246 w 780"/>
                <a:gd name="T63" fmla="*/ 1046 h 1292"/>
                <a:gd name="T64" fmla="*/ 226 w 780"/>
                <a:gd name="T65" fmla="*/ 984 h 1292"/>
                <a:gd name="T66" fmla="*/ 205 w 780"/>
                <a:gd name="T67" fmla="*/ 902 h 1292"/>
                <a:gd name="T68" fmla="*/ 164 w 780"/>
                <a:gd name="T69" fmla="*/ 882 h 1292"/>
                <a:gd name="T70" fmla="*/ 144 w 780"/>
                <a:gd name="T71" fmla="*/ 820 h 1292"/>
                <a:gd name="T72" fmla="*/ 102 w 780"/>
                <a:gd name="T73" fmla="*/ 840 h 1292"/>
                <a:gd name="T74" fmla="*/ 62 w 780"/>
                <a:gd name="T75" fmla="*/ 820 h 1292"/>
                <a:gd name="T76" fmla="*/ 0 w 780"/>
                <a:gd name="T77" fmla="*/ 800 h 1292"/>
                <a:gd name="T78" fmla="*/ 20 w 780"/>
                <a:gd name="T79" fmla="*/ 718 h 1292"/>
                <a:gd name="T80" fmla="*/ 82 w 780"/>
                <a:gd name="T81" fmla="*/ 615 h 1292"/>
                <a:gd name="T82" fmla="*/ 144 w 780"/>
                <a:gd name="T83" fmla="*/ 574 h 1292"/>
                <a:gd name="T84" fmla="*/ 184 w 780"/>
                <a:gd name="T85" fmla="*/ 472 h 1292"/>
                <a:gd name="T86" fmla="*/ 226 w 780"/>
                <a:gd name="T87" fmla="*/ 410 h 1292"/>
                <a:gd name="T88" fmla="*/ 266 w 780"/>
                <a:gd name="T89" fmla="*/ 369 h 1292"/>
                <a:gd name="T90" fmla="*/ 390 w 780"/>
                <a:gd name="T91" fmla="*/ 390 h 1292"/>
                <a:gd name="T92" fmla="*/ 471 w 780"/>
                <a:gd name="T93" fmla="*/ 328 h 1292"/>
                <a:gd name="T94" fmla="*/ 410 w 780"/>
                <a:gd name="T95" fmla="*/ 267 h 1292"/>
                <a:gd name="T96" fmla="*/ 471 w 780"/>
                <a:gd name="T97" fmla="*/ 246 h 1292"/>
                <a:gd name="T98" fmla="*/ 553 w 780"/>
                <a:gd name="T99" fmla="*/ 205 h 1292"/>
                <a:gd name="T100" fmla="*/ 594 w 780"/>
                <a:gd name="T101" fmla="*/ 123 h 1292"/>
                <a:gd name="T102" fmla="*/ 594 w 780"/>
                <a:gd name="T103" fmla="*/ 41 h 1292"/>
                <a:gd name="T104" fmla="*/ 635 w 780"/>
                <a:gd name="T105" fmla="*/ 0 h 1292"/>
                <a:gd name="T106" fmla="*/ 676 w 780"/>
                <a:gd name="T107" fmla="*/ 41 h 1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80" h="1292">
                  <a:moveTo>
                    <a:pt x="717" y="62"/>
                  </a:moveTo>
                  <a:lnTo>
                    <a:pt x="717" y="62"/>
                  </a:lnTo>
                  <a:cubicBezTo>
                    <a:pt x="738" y="62"/>
                    <a:pt x="738" y="62"/>
                    <a:pt x="738" y="62"/>
                  </a:cubicBezTo>
                  <a:cubicBezTo>
                    <a:pt x="738" y="82"/>
                    <a:pt x="717" y="82"/>
                    <a:pt x="717" y="103"/>
                  </a:cubicBezTo>
                  <a:cubicBezTo>
                    <a:pt x="738" y="103"/>
                    <a:pt x="738" y="103"/>
                    <a:pt x="738" y="103"/>
                  </a:cubicBezTo>
                  <a:lnTo>
                    <a:pt x="758" y="103"/>
                  </a:lnTo>
                  <a:lnTo>
                    <a:pt x="758" y="103"/>
                  </a:lnTo>
                  <a:lnTo>
                    <a:pt x="779" y="103"/>
                  </a:lnTo>
                  <a:lnTo>
                    <a:pt x="779" y="123"/>
                  </a:lnTo>
                  <a:lnTo>
                    <a:pt x="779" y="144"/>
                  </a:lnTo>
                  <a:lnTo>
                    <a:pt x="758" y="164"/>
                  </a:lnTo>
                  <a:lnTo>
                    <a:pt x="738" y="164"/>
                  </a:lnTo>
                  <a:cubicBezTo>
                    <a:pt x="738" y="185"/>
                    <a:pt x="717" y="185"/>
                    <a:pt x="717" y="185"/>
                  </a:cubicBezTo>
                  <a:cubicBezTo>
                    <a:pt x="717" y="185"/>
                    <a:pt x="697" y="185"/>
                    <a:pt x="697" y="205"/>
                  </a:cubicBezTo>
                  <a:cubicBezTo>
                    <a:pt x="697" y="205"/>
                    <a:pt x="697" y="226"/>
                    <a:pt x="697" y="246"/>
                  </a:cubicBezTo>
                  <a:cubicBezTo>
                    <a:pt x="697" y="246"/>
                    <a:pt x="697" y="267"/>
                    <a:pt x="697" y="287"/>
                  </a:cubicBezTo>
                  <a:cubicBezTo>
                    <a:pt x="697" y="308"/>
                    <a:pt x="717" y="328"/>
                    <a:pt x="717" y="349"/>
                  </a:cubicBezTo>
                  <a:cubicBezTo>
                    <a:pt x="717" y="349"/>
                    <a:pt x="738" y="369"/>
                    <a:pt x="738" y="390"/>
                  </a:cubicBezTo>
                  <a:cubicBezTo>
                    <a:pt x="738" y="390"/>
                    <a:pt x="758" y="410"/>
                    <a:pt x="758" y="430"/>
                  </a:cubicBezTo>
                  <a:lnTo>
                    <a:pt x="758" y="451"/>
                  </a:lnTo>
                  <a:cubicBezTo>
                    <a:pt x="758" y="472"/>
                    <a:pt x="758" y="492"/>
                    <a:pt x="758" y="492"/>
                  </a:cubicBezTo>
                  <a:cubicBezTo>
                    <a:pt x="738" y="512"/>
                    <a:pt x="717" y="533"/>
                    <a:pt x="717" y="533"/>
                  </a:cubicBezTo>
                  <a:cubicBezTo>
                    <a:pt x="717" y="554"/>
                    <a:pt x="697" y="574"/>
                    <a:pt x="697" y="594"/>
                  </a:cubicBezTo>
                  <a:lnTo>
                    <a:pt x="676" y="615"/>
                  </a:lnTo>
                  <a:cubicBezTo>
                    <a:pt x="676" y="636"/>
                    <a:pt x="676" y="656"/>
                    <a:pt x="676" y="676"/>
                  </a:cubicBezTo>
                  <a:lnTo>
                    <a:pt x="656" y="676"/>
                  </a:lnTo>
                  <a:cubicBezTo>
                    <a:pt x="656" y="697"/>
                    <a:pt x="635" y="697"/>
                    <a:pt x="635" y="697"/>
                  </a:cubicBezTo>
                  <a:cubicBezTo>
                    <a:pt x="635" y="697"/>
                    <a:pt x="635" y="697"/>
                    <a:pt x="615" y="697"/>
                  </a:cubicBezTo>
                  <a:lnTo>
                    <a:pt x="615" y="718"/>
                  </a:lnTo>
                  <a:lnTo>
                    <a:pt x="594" y="718"/>
                  </a:lnTo>
                  <a:lnTo>
                    <a:pt x="574" y="738"/>
                  </a:lnTo>
                  <a:cubicBezTo>
                    <a:pt x="574" y="738"/>
                    <a:pt x="574" y="738"/>
                    <a:pt x="574" y="758"/>
                  </a:cubicBezTo>
                  <a:cubicBezTo>
                    <a:pt x="574" y="758"/>
                    <a:pt x="574" y="758"/>
                    <a:pt x="553" y="758"/>
                  </a:cubicBezTo>
                  <a:lnTo>
                    <a:pt x="533" y="758"/>
                  </a:lnTo>
                  <a:cubicBezTo>
                    <a:pt x="512" y="758"/>
                    <a:pt x="512" y="738"/>
                    <a:pt x="512" y="738"/>
                  </a:cubicBezTo>
                  <a:cubicBezTo>
                    <a:pt x="492" y="758"/>
                    <a:pt x="492" y="758"/>
                    <a:pt x="492" y="758"/>
                  </a:cubicBezTo>
                  <a:cubicBezTo>
                    <a:pt x="492" y="758"/>
                    <a:pt x="512" y="758"/>
                    <a:pt x="512" y="779"/>
                  </a:cubicBezTo>
                  <a:lnTo>
                    <a:pt x="533" y="779"/>
                  </a:lnTo>
                  <a:lnTo>
                    <a:pt x="533" y="800"/>
                  </a:lnTo>
                  <a:cubicBezTo>
                    <a:pt x="553" y="800"/>
                    <a:pt x="553" y="820"/>
                    <a:pt x="574" y="820"/>
                  </a:cubicBezTo>
                  <a:cubicBezTo>
                    <a:pt x="574" y="820"/>
                    <a:pt x="574" y="840"/>
                    <a:pt x="574" y="861"/>
                  </a:cubicBezTo>
                  <a:cubicBezTo>
                    <a:pt x="574" y="861"/>
                    <a:pt x="574" y="861"/>
                    <a:pt x="574" y="882"/>
                  </a:cubicBezTo>
                  <a:cubicBezTo>
                    <a:pt x="574" y="882"/>
                    <a:pt x="574" y="902"/>
                    <a:pt x="553" y="902"/>
                  </a:cubicBezTo>
                  <a:lnTo>
                    <a:pt x="553" y="902"/>
                  </a:lnTo>
                  <a:cubicBezTo>
                    <a:pt x="533" y="902"/>
                    <a:pt x="533" y="902"/>
                    <a:pt x="533" y="902"/>
                  </a:cubicBezTo>
                  <a:lnTo>
                    <a:pt x="533" y="922"/>
                  </a:lnTo>
                  <a:cubicBezTo>
                    <a:pt x="533" y="922"/>
                    <a:pt x="533" y="922"/>
                    <a:pt x="553" y="922"/>
                  </a:cubicBezTo>
                  <a:cubicBezTo>
                    <a:pt x="553" y="922"/>
                    <a:pt x="553" y="922"/>
                    <a:pt x="574" y="902"/>
                  </a:cubicBezTo>
                  <a:cubicBezTo>
                    <a:pt x="574" y="902"/>
                    <a:pt x="574" y="902"/>
                    <a:pt x="594" y="902"/>
                  </a:cubicBezTo>
                  <a:lnTo>
                    <a:pt x="615" y="922"/>
                  </a:lnTo>
                  <a:lnTo>
                    <a:pt x="635" y="922"/>
                  </a:lnTo>
                  <a:cubicBezTo>
                    <a:pt x="635" y="943"/>
                    <a:pt x="656" y="943"/>
                    <a:pt x="676" y="943"/>
                  </a:cubicBezTo>
                  <a:cubicBezTo>
                    <a:pt x="676" y="964"/>
                    <a:pt x="697" y="964"/>
                    <a:pt x="697" y="964"/>
                  </a:cubicBezTo>
                  <a:cubicBezTo>
                    <a:pt x="717" y="984"/>
                    <a:pt x="738" y="1004"/>
                    <a:pt x="738" y="1004"/>
                  </a:cubicBezTo>
                  <a:cubicBezTo>
                    <a:pt x="758" y="1025"/>
                    <a:pt x="758" y="1046"/>
                    <a:pt x="779" y="1066"/>
                  </a:cubicBezTo>
                  <a:lnTo>
                    <a:pt x="779" y="1066"/>
                  </a:lnTo>
                  <a:cubicBezTo>
                    <a:pt x="758" y="1086"/>
                    <a:pt x="758" y="1086"/>
                    <a:pt x="758" y="1086"/>
                  </a:cubicBezTo>
                  <a:lnTo>
                    <a:pt x="758" y="1106"/>
                  </a:lnTo>
                  <a:lnTo>
                    <a:pt x="738" y="1106"/>
                  </a:lnTo>
                  <a:cubicBezTo>
                    <a:pt x="738" y="1127"/>
                    <a:pt x="717" y="1127"/>
                    <a:pt x="717" y="1127"/>
                  </a:cubicBezTo>
                  <a:cubicBezTo>
                    <a:pt x="717" y="1127"/>
                    <a:pt x="717" y="1127"/>
                    <a:pt x="697" y="1127"/>
                  </a:cubicBezTo>
                  <a:cubicBezTo>
                    <a:pt x="697" y="1148"/>
                    <a:pt x="676" y="1127"/>
                    <a:pt x="676" y="1127"/>
                  </a:cubicBezTo>
                  <a:cubicBezTo>
                    <a:pt x="676" y="1127"/>
                    <a:pt x="656" y="1127"/>
                    <a:pt x="635" y="1127"/>
                  </a:cubicBezTo>
                  <a:lnTo>
                    <a:pt x="615" y="1148"/>
                  </a:lnTo>
                  <a:lnTo>
                    <a:pt x="594" y="1148"/>
                  </a:lnTo>
                  <a:lnTo>
                    <a:pt x="574" y="1168"/>
                  </a:lnTo>
                  <a:lnTo>
                    <a:pt x="574" y="1188"/>
                  </a:lnTo>
                  <a:cubicBezTo>
                    <a:pt x="574" y="1209"/>
                    <a:pt x="553" y="1209"/>
                    <a:pt x="553" y="1230"/>
                  </a:cubicBezTo>
                  <a:cubicBezTo>
                    <a:pt x="533" y="1230"/>
                    <a:pt x="533" y="1250"/>
                    <a:pt x="533" y="1250"/>
                  </a:cubicBezTo>
                  <a:cubicBezTo>
                    <a:pt x="533" y="1250"/>
                    <a:pt x="533" y="1250"/>
                    <a:pt x="512" y="1250"/>
                  </a:cubicBezTo>
                  <a:lnTo>
                    <a:pt x="512" y="1250"/>
                  </a:lnTo>
                  <a:cubicBezTo>
                    <a:pt x="492" y="1250"/>
                    <a:pt x="492" y="1270"/>
                    <a:pt x="471" y="1270"/>
                  </a:cubicBezTo>
                  <a:cubicBezTo>
                    <a:pt x="471" y="1270"/>
                    <a:pt x="430" y="1270"/>
                    <a:pt x="430" y="1250"/>
                  </a:cubicBezTo>
                  <a:cubicBezTo>
                    <a:pt x="410" y="1250"/>
                    <a:pt x="430" y="1250"/>
                    <a:pt x="410" y="1250"/>
                  </a:cubicBezTo>
                  <a:cubicBezTo>
                    <a:pt x="410" y="1230"/>
                    <a:pt x="410" y="1250"/>
                    <a:pt x="390" y="1250"/>
                  </a:cubicBezTo>
                  <a:lnTo>
                    <a:pt x="390" y="1250"/>
                  </a:lnTo>
                  <a:cubicBezTo>
                    <a:pt x="390" y="1270"/>
                    <a:pt x="390" y="1270"/>
                    <a:pt x="390" y="1270"/>
                  </a:cubicBezTo>
                  <a:cubicBezTo>
                    <a:pt x="390" y="1291"/>
                    <a:pt x="369" y="1291"/>
                    <a:pt x="369" y="1291"/>
                  </a:cubicBezTo>
                  <a:lnTo>
                    <a:pt x="348" y="1270"/>
                  </a:lnTo>
                  <a:lnTo>
                    <a:pt x="348" y="1250"/>
                  </a:lnTo>
                  <a:cubicBezTo>
                    <a:pt x="328" y="1250"/>
                    <a:pt x="328" y="1270"/>
                    <a:pt x="308" y="1270"/>
                  </a:cubicBezTo>
                  <a:lnTo>
                    <a:pt x="287" y="1270"/>
                  </a:lnTo>
                  <a:cubicBezTo>
                    <a:pt x="287" y="1250"/>
                    <a:pt x="287" y="1250"/>
                    <a:pt x="287" y="1250"/>
                  </a:cubicBezTo>
                  <a:lnTo>
                    <a:pt x="287" y="1230"/>
                  </a:lnTo>
                  <a:lnTo>
                    <a:pt x="266" y="1230"/>
                  </a:lnTo>
                  <a:cubicBezTo>
                    <a:pt x="266" y="1230"/>
                    <a:pt x="266" y="1250"/>
                    <a:pt x="246" y="1250"/>
                  </a:cubicBezTo>
                  <a:cubicBezTo>
                    <a:pt x="246" y="1250"/>
                    <a:pt x="246" y="1250"/>
                    <a:pt x="226" y="1250"/>
                  </a:cubicBezTo>
                  <a:cubicBezTo>
                    <a:pt x="226" y="1250"/>
                    <a:pt x="205" y="1230"/>
                    <a:pt x="226" y="1230"/>
                  </a:cubicBezTo>
                  <a:cubicBezTo>
                    <a:pt x="226" y="1209"/>
                    <a:pt x="226" y="1209"/>
                    <a:pt x="246" y="1188"/>
                  </a:cubicBezTo>
                  <a:cubicBezTo>
                    <a:pt x="246" y="1188"/>
                    <a:pt x="246" y="1188"/>
                    <a:pt x="246" y="1168"/>
                  </a:cubicBezTo>
                  <a:cubicBezTo>
                    <a:pt x="246" y="1168"/>
                    <a:pt x="246" y="1168"/>
                    <a:pt x="246" y="1148"/>
                  </a:cubicBezTo>
                  <a:lnTo>
                    <a:pt x="226" y="1127"/>
                  </a:lnTo>
                  <a:lnTo>
                    <a:pt x="226" y="1106"/>
                  </a:lnTo>
                  <a:lnTo>
                    <a:pt x="246" y="1086"/>
                  </a:lnTo>
                  <a:cubicBezTo>
                    <a:pt x="246" y="1086"/>
                    <a:pt x="246" y="1066"/>
                    <a:pt x="266" y="1066"/>
                  </a:cubicBezTo>
                  <a:cubicBezTo>
                    <a:pt x="266" y="1066"/>
                    <a:pt x="266" y="1046"/>
                    <a:pt x="246" y="1046"/>
                  </a:cubicBezTo>
                  <a:cubicBezTo>
                    <a:pt x="246" y="1025"/>
                    <a:pt x="226" y="1046"/>
                    <a:pt x="226" y="1025"/>
                  </a:cubicBezTo>
                  <a:lnTo>
                    <a:pt x="226" y="1004"/>
                  </a:lnTo>
                  <a:lnTo>
                    <a:pt x="226" y="984"/>
                  </a:lnTo>
                  <a:cubicBezTo>
                    <a:pt x="226" y="964"/>
                    <a:pt x="246" y="943"/>
                    <a:pt x="226" y="943"/>
                  </a:cubicBezTo>
                  <a:cubicBezTo>
                    <a:pt x="226" y="922"/>
                    <a:pt x="226" y="922"/>
                    <a:pt x="226" y="922"/>
                  </a:cubicBezTo>
                  <a:cubicBezTo>
                    <a:pt x="226" y="902"/>
                    <a:pt x="226" y="902"/>
                    <a:pt x="205" y="902"/>
                  </a:cubicBezTo>
                  <a:cubicBezTo>
                    <a:pt x="205" y="902"/>
                    <a:pt x="226" y="861"/>
                    <a:pt x="205" y="861"/>
                  </a:cubicBezTo>
                  <a:cubicBezTo>
                    <a:pt x="205" y="861"/>
                    <a:pt x="205" y="861"/>
                    <a:pt x="184" y="861"/>
                  </a:cubicBezTo>
                  <a:cubicBezTo>
                    <a:pt x="184" y="861"/>
                    <a:pt x="184" y="882"/>
                    <a:pt x="164" y="882"/>
                  </a:cubicBezTo>
                  <a:lnTo>
                    <a:pt x="164" y="882"/>
                  </a:lnTo>
                  <a:cubicBezTo>
                    <a:pt x="144" y="882"/>
                    <a:pt x="164" y="861"/>
                    <a:pt x="144" y="840"/>
                  </a:cubicBezTo>
                  <a:lnTo>
                    <a:pt x="144" y="820"/>
                  </a:lnTo>
                  <a:lnTo>
                    <a:pt x="123" y="820"/>
                  </a:lnTo>
                  <a:cubicBezTo>
                    <a:pt x="123" y="800"/>
                    <a:pt x="102" y="820"/>
                    <a:pt x="102" y="820"/>
                  </a:cubicBezTo>
                  <a:lnTo>
                    <a:pt x="102" y="840"/>
                  </a:lnTo>
                  <a:lnTo>
                    <a:pt x="102" y="861"/>
                  </a:lnTo>
                  <a:lnTo>
                    <a:pt x="82" y="861"/>
                  </a:lnTo>
                  <a:cubicBezTo>
                    <a:pt x="82" y="840"/>
                    <a:pt x="82" y="820"/>
                    <a:pt x="62" y="820"/>
                  </a:cubicBezTo>
                  <a:lnTo>
                    <a:pt x="62" y="820"/>
                  </a:lnTo>
                  <a:cubicBezTo>
                    <a:pt x="41" y="820"/>
                    <a:pt x="41" y="800"/>
                    <a:pt x="20" y="800"/>
                  </a:cubicBezTo>
                  <a:cubicBezTo>
                    <a:pt x="20" y="800"/>
                    <a:pt x="20" y="800"/>
                    <a:pt x="0" y="800"/>
                  </a:cubicBezTo>
                  <a:lnTo>
                    <a:pt x="0" y="779"/>
                  </a:lnTo>
                  <a:lnTo>
                    <a:pt x="20" y="758"/>
                  </a:lnTo>
                  <a:cubicBezTo>
                    <a:pt x="20" y="758"/>
                    <a:pt x="20" y="738"/>
                    <a:pt x="20" y="718"/>
                  </a:cubicBezTo>
                  <a:lnTo>
                    <a:pt x="41" y="718"/>
                  </a:lnTo>
                  <a:cubicBezTo>
                    <a:pt x="62" y="697"/>
                    <a:pt x="62" y="676"/>
                    <a:pt x="62" y="656"/>
                  </a:cubicBezTo>
                  <a:cubicBezTo>
                    <a:pt x="82" y="636"/>
                    <a:pt x="82" y="636"/>
                    <a:pt x="82" y="615"/>
                  </a:cubicBezTo>
                  <a:cubicBezTo>
                    <a:pt x="102" y="615"/>
                    <a:pt x="102" y="615"/>
                    <a:pt x="123" y="615"/>
                  </a:cubicBezTo>
                  <a:cubicBezTo>
                    <a:pt x="123" y="594"/>
                    <a:pt x="123" y="574"/>
                    <a:pt x="123" y="574"/>
                  </a:cubicBezTo>
                  <a:lnTo>
                    <a:pt x="144" y="574"/>
                  </a:lnTo>
                  <a:cubicBezTo>
                    <a:pt x="164" y="554"/>
                    <a:pt x="164" y="554"/>
                    <a:pt x="164" y="554"/>
                  </a:cubicBezTo>
                  <a:cubicBezTo>
                    <a:pt x="184" y="533"/>
                    <a:pt x="184" y="512"/>
                    <a:pt x="184" y="512"/>
                  </a:cubicBezTo>
                  <a:cubicBezTo>
                    <a:pt x="184" y="492"/>
                    <a:pt x="184" y="472"/>
                    <a:pt x="184" y="472"/>
                  </a:cubicBezTo>
                  <a:cubicBezTo>
                    <a:pt x="184" y="472"/>
                    <a:pt x="184" y="451"/>
                    <a:pt x="205" y="451"/>
                  </a:cubicBezTo>
                  <a:lnTo>
                    <a:pt x="205" y="451"/>
                  </a:lnTo>
                  <a:cubicBezTo>
                    <a:pt x="205" y="430"/>
                    <a:pt x="226" y="430"/>
                    <a:pt x="226" y="410"/>
                  </a:cubicBezTo>
                  <a:lnTo>
                    <a:pt x="226" y="390"/>
                  </a:lnTo>
                  <a:lnTo>
                    <a:pt x="226" y="369"/>
                  </a:lnTo>
                  <a:cubicBezTo>
                    <a:pt x="246" y="369"/>
                    <a:pt x="266" y="369"/>
                    <a:pt x="266" y="369"/>
                  </a:cubicBezTo>
                  <a:cubicBezTo>
                    <a:pt x="287" y="369"/>
                    <a:pt x="287" y="390"/>
                    <a:pt x="308" y="390"/>
                  </a:cubicBezTo>
                  <a:lnTo>
                    <a:pt x="328" y="390"/>
                  </a:lnTo>
                  <a:cubicBezTo>
                    <a:pt x="348" y="390"/>
                    <a:pt x="369" y="390"/>
                    <a:pt x="390" y="390"/>
                  </a:cubicBezTo>
                  <a:cubicBezTo>
                    <a:pt x="410" y="390"/>
                    <a:pt x="430" y="390"/>
                    <a:pt x="430" y="369"/>
                  </a:cubicBezTo>
                  <a:cubicBezTo>
                    <a:pt x="451" y="369"/>
                    <a:pt x="451" y="369"/>
                    <a:pt x="471" y="369"/>
                  </a:cubicBezTo>
                  <a:cubicBezTo>
                    <a:pt x="471" y="349"/>
                    <a:pt x="471" y="328"/>
                    <a:pt x="471" y="328"/>
                  </a:cubicBezTo>
                  <a:lnTo>
                    <a:pt x="451" y="308"/>
                  </a:lnTo>
                  <a:cubicBezTo>
                    <a:pt x="451" y="308"/>
                    <a:pt x="430" y="308"/>
                    <a:pt x="430" y="287"/>
                  </a:cubicBezTo>
                  <a:cubicBezTo>
                    <a:pt x="430" y="287"/>
                    <a:pt x="430" y="287"/>
                    <a:pt x="410" y="267"/>
                  </a:cubicBezTo>
                  <a:cubicBezTo>
                    <a:pt x="410" y="267"/>
                    <a:pt x="410" y="267"/>
                    <a:pt x="410" y="246"/>
                  </a:cubicBezTo>
                  <a:lnTo>
                    <a:pt x="430" y="246"/>
                  </a:lnTo>
                  <a:cubicBezTo>
                    <a:pt x="430" y="226"/>
                    <a:pt x="451" y="246"/>
                    <a:pt x="471" y="246"/>
                  </a:cubicBezTo>
                  <a:lnTo>
                    <a:pt x="492" y="246"/>
                  </a:lnTo>
                  <a:cubicBezTo>
                    <a:pt x="512" y="246"/>
                    <a:pt x="512" y="226"/>
                    <a:pt x="533" y="226"/>
                  </a:cubicBezTo>
                  <a:cubicBezTo>
                    <a:pt x="533" y="205"/>
                    <a:pt x="553" y="205"/>
                    <a:pt x="553" y="205"/>
                  </a:cubicBezTo>
                  <a:cubicBezTo>
                    <a:pt x="553" y="185"/>
                    <a:pt x="553" y="185"/>
                    <a:pt x="553" y="164"/>
                  </a:cubicBezTo>
                  <a:lnTo>
                    <a:pt x="553" y="144"/>
                  </a:lnTo>
                  <a:cubicBezTo>
                    <a:pt x="574" y="123"/>
                    <a:pt x="574" y="123"/>
                    <a:pt x="594" y="123"/>
                  </a:cubicBezTo>
                  <a:lnTo>
                    <a:pt x="615" y="103"/>
                  </a:lnTo>
                  <a:lnTo>
                    <a:pt x="615" y="82"/>
                  </a:lnTo>
                  <a:cubicBezTo>
                    <a:pt x="615" y="62"/>
                    <a:pt x="615" y="62"/>
                    <a:pt x="594" y="41"/>
                  </a:cubicBezTo>
                  <a:cubicBezTo>
                    <a:pt x="594" y="41"/>
                    <a:pt x="594" y="41"/>
                    <a:pt x="594" y="21"/>
                  </a:cubicBezTo>
                  <a:cubicBezTo>
                    <a:pt x="594" y="21"/>
                    <a:pt x="594" y="21"/>
                    <a:pt x="594" y="0"/>
                  </a:cubicBezTo>
                  <a:cubicBezTo>
                    <a:pt x="615" y="0"/>
                    <a:pt x="615" y="0"/>
                    <a:pt x="635" y="0"/>
                  </a:cubicBezTo>
                  <a:lnTo>
                    <a:pt x="656" y="21"/>
                  </a:lnTo>
                  <a:lnTo>
                    <a:pt x="656" y="41"/>
                  </a:lnTo>
                  <a:cubicBezTo>
                    <a:pt x="676" y="41"/>
                    <a:pt x="676" y="41"/>
                    <a:pt x="676" y="41"/>
                  </a:cubicBezTo>
                  <a:cubicBezTo>
                    <a:pt x="697" y="41"/>
                    <a:pt x="717" y="41"/>
                    <a:pt x="717" y="41"/>
                  </a:cubicBezTo>
                  <a:cubicBezTo>
                    <a:pt x="717" y="41"/>
                    <a:pt x="717" y="41"/>
                    <a:pt x="717" y="62"/>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333" name="Freeform 108"/>
            <p:cNvSpPr>
              <a:spLocks noChangeArrowheads="1"/>
            </p:cNvSpPr>
            <p:nvPr/>
          </p:nvSpPr>
          <p:spPr bwMode="auto">
            <a:xfrm>
              <a:off x="6076950" y="5210175"/>
              <a:ext cx="38100" cy="36513"/>
            </a:xfrm>
            <a:custGeom>
              <a:avLst/>
              <a:gdLst>
                <a:gd name="T0" fmla="*/ 103 w 104"/>
                <a:gd name="T1" fmla="*/ 61 h 103"/>
                <a:gd name="T2" fmla="*/ 103 w 104"/>
                <a:gd name="T3" fmla="*/ 61 h 103"/>
                <a:gd name="T4" fmla="*/ 103 w 104"/>
                <a:gd name="T5" fmla="*/ 41 h 103"/>
                <a:gd name="T6" fmla="*/ 103 w 104"/>
                <a:gd name="T7" fmla="*/ 20 h 103"/>
                <a:gd name="T8" fmla="*/ 82 w 104"/>
                <a:gd name="T9" fmla="*/ 20 h 103"/>
                <a:gd name="T10" fmla="*/ 62 w 104"/>
                <a:gd name="T11" fmla="*/ 20 h 103"/>
                <a:gd name="T12" fmla="*/ 41 w 104"/>
                <a:gd name="T13" fmla="*/ 0 h 103"/>
                <a:gd name="T14" fmla="*/ 21 w 104"/>
                <a:gd name="T15" fmla="*/ 0 h 103"/>
                <a:gd name="T16" fmla="*/ 21 w 104"/>
                <a:gd name="T17" fmla="*/ 20 h 103"/>
                <a:gd name="T18" fmla="*/ 0 w 104"/>
                <a:gd name="T19" fmla="*/ 41 h 103"/>
                <a:gd name="T20" fmla="*/ 0 w 104"/>
                <a:gd name="T21" fmla="*/ 61 h 103"/>
                <a:gd name="T22" fmla="*/ 0 w 104"/>
                <a:gd name="T23" fmla="*/ 82 h 103"/>
                <a:gd name="T24" fmla="*/ 21 w 104"/>
                <a:gd name="T25" fmla="*/ 102 h 103"/>
                <a:gd name="T26" fmla="*/ 41 w 104"/>
                <a:gd name="T27" fmla="*/ 82 h 103"/>
                <a:gd name="T28" fmla="*/ 62 w 104"/>
                <a:gd name="T29" fmla="*/ 82 h 103"/>
                <a:gd name="T30" fmla="*/ 82 w 104"/>
                <a:gd name="T31" fmla="*/ 82 h 103"/>
                <a:gd name="T32" fmla="*/ 103 w 104"/>
                <a:gd name="T33" fmla="*/ 61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4" h="103">
                  <a:moveTo>
                    <a:pt x="103" y="61"/>
                  </a:moveTo>
                  <a:lnTo>
                    <a:pt x="103" y="61"/>
                  </a:lnTo>
                  <a:cubicBezTo>
                    <a:pt x="103" y="61"/>
                    <a:pt x="103" y="61"/>
                    <a:pt x="103" y="41"/>
                  </a:cubicBezTo>
                  <a:lnTo>
                    <a:pt x="103" y="20"/>
                  </a:lnTo>
                  <a:lnTo>
                    <a:pt x="82" y="20"/>
                  </a:lnTo>
                  <a:cubicBezTo>
                    <a:pt x="82" y="20"/>
                    <a:pt x="82" y="20"/>
                    <a:pt x="62" y="20"/>
                  </a:cubicBezTo>
                  <a:cubicBezTo>
                    <a:pt x="62" y="20"/>
                    <a:pt x="62" y="0"/>
                    <a:pt x="41" y="0"/>
                  </a:cubicBezTo>
                  <a:lnTo>
                    <a:pt x="21" y="0"/>
                  </a:lnTo>
                  <a:cubicBezTo>
                    <a:pt x="21" y="20"/>
                    <a:pt x="21" y="20"/>
                    <a:pt x="21" y="20"/>
                  </a:cubicBezTo>
                  <a:cubicBezTo>
                    <a:pt x="21" y="41"/>
                    <a:pt x="0" y="41"/>
                    <a:pt x="0" y="41"/>
                  </a:cubicBezTo>
                  <a:lnTo>
                    <a:pt x="0" y="61"/>
                  </a:lnTo>
                  <a:lnTo>
                    <a:pt x="0" y="82"/>
                  </a:lnTo>
                  <a:cubicBezTo>
                    <a:pt x="0" y="102"/>
                    <a:pt x="21" y="102"/>
                    <a:pt x="21" y="102"/>
                  </a:cubicBezTo>
                  <a:lnTo>
                    <a:pt x="41" y="82"/>
                  </a:lnTo>
                  <a:lnTo>
                    <a:pt x="62" y="82"/>
                  </a:lnTo>
                  <a:lnTo>
                    <a:pt x="82" y="82"/>
                  </a:lnTo>
                  <a:lnTo>
                    <a:pt x="103" y="61"/>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334" name="Freeform 109"/>
            <p:cNvSpPr>
              <a:spLocks noChangeArrowheads="1"/>
            </p:cNvSpPr>
            <p:nvPr/>
          </p:nvSpPr>
          <p:spPr bwMode="auto">
            <a:xfrm>
              <a:off x="6135688" y="5099050"/>
              <a:ext cx="7937" cy="15875"/>
            </a:xfrm>
            <a:custGeom>
              <a:avLst/>
              <a:gdLst>
                <a:gd name="T0" fmla="*/ 21 w 22"/>
                <a:gd name="T1" fmla="*/ 41 h 42"/>
                <a:gd name="T2" fmla="*/ 21 w 22"/>
                <a:gd name="T3" fmla="*/ 41 h 42"/>
                <a:gd name="T4" fmla="*/ 0 w 22"/>
                <a:gd name="T5" fmla="*/ 41 h 42"/>
                <a:gd name="T6" fmla="*/ 0 w 22"/>
                <a:gd name="T7" fmla="*/ 21 h 42"/>
                <a:gd name="T8" fmla="*/ 0 w 22"/>
                <a:gd name="T9" fmla="*/ 0 h 42"/>
                <a:gd name="T10" fmla="*/ 21 w 22"/>
                <a:gd name="T11" fmla="*/ 21 h 42"/>
                <a:gd name="T12" fmla="*/ 21 w 22"/>
                <a:gd name="T13" fmla="*/ 21 h 42"/>
                <a:gd name="T14" fmla="*/ 21 w 22"/>
                <a:gd name="T15" fmla="*/ 41 h 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 h="42">
                  <a:moveTo>
                    <a:pt x="21" y="41"/>
                  </a:moveTo>
                  <a:lnTo>
                    <a:pt x="21" y="41"/>
                  </a:lnTo>
                  <a:cubicBezTo>
                    <a:pt x="0" y="41"/>
                    <a:pt x="0" y="41"/>
                    <a:pt x="0" y="41"/>
                  </a:cubicBezTo>
                  <a:lnTo>
                    <a:pt x="0" y="21"/>
                  </a:lnTo>
                  <a:lnTo>
                    <a:pt x="0" y="0"/>
                  </a:lnTo>
                  <a:cubicBezTo>
                    <a:pt x="0" y="0"/>
                    <a:pt x="0" y="0"/>
                    <a:pt x="21" y="21"/>
                  </a:cubicBezTo>
                  <a:lnTo>
                    <a:pt x="21" y="21"/>
                  </a:lnTo>
                  <a:lnTo>
                    <a:pt x="21" y="41"/>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335" name="Freeform 110"/>
            <p:cNvSpPr>
              <a:spLocks noChangeArrowheads="1"/>
            </p:cNvSpPr>
            <p:nvPr/>
          </p:nvSpPr>
          <p:spPr bwMode="auto">
            <a:xfrm>
              <a:off x="6113463" y="5151438"/>
              <a:ext cx="7937" cy="7937"/>
            </a:xfrm>
            <a:custGeom>
              <a:avLst/>
              <a:gdLst>
                <a:gd name="T0" fmla="*/ 0 w 21"/>
                <a:gd name="T1" fmla="*/ 20 h 21"/>
                <a:gd name="T2" fmla="*/ 0 w 21"/>
                <a:gd name="T3" fmla="*/ 20 h 21"/>
                <a:gd name="T4" fmla="*/ 20 w 21"/>
                <a:gd name="T5" fmla="*/ 0 h 21"/>
                <a:gd name="T6" fmla="*/ 0 w 21"/>
                <a:gd name="T7" fmla="*/ 0 h 21"/>
                <a:gd name="T8" fmla="*/ 0 w 21"/>
                <a:gd name="T9" fmla="*/ 0 h 21"/>
                <a:gd name="T10" fmla="*/ 0 w 21"/>
                <a:gd name="T11" fmla="*/ 20 h 21"/>
              </a:gdLst>
              <a:ahLst/>
              <a:cxnLst>
                <a:cxn ang="0">
                  <a:pos x="T0" y="T1"/>
                </a:cxn>
                <a:cxn ang="0">
                  <a:pos x="T2" y="T3"/>
                </a:cxn>
                <a:cxn ang="0">
                  <a:pos x="T4" y="T5"/>
                </a:cxn>
                <a:cxn ang="0">
                  <a:pos x="T6" y="T7"/>
                </a:cxn>
                <a:cxn ang="0">
                  <a:pos x="T8" y="T9"/>
                </a:cxn>
                <a:cxn ang="0">
                  <a:pos x="T10" y="T11"/>
                </a:cxn>
              </a:cxnLst>
              <a:rect l="0" t="0" r="r" b="b"/>
              <a:pathLst>
                <a:path w="21" h="21">
                  <a:moveTo>
                    <a:pt x="0" y="20"/>
                  </a:moveTo>
                  <a:lnTo>
                    <a:pt x="0" y="20"/>
                  </a:lnTo>
                  <a:lnTo>
                    <a:pt x="20" y="0"/>
                  </a:lnTo>
                  <a:lnTo>
                    <a:pt x="0" y="0"/>
                  </a:lnTo>
                  <a:lnTo>
                    <a:pt x="0" y="0"/>
                  </a:lnTo>
                  <a:lnTo>
                    <a:pt x="0" y="20"/>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336" name="Freeform 111"/>
            <p:cNvSpPr>
              <a:spLocks noChangeArrowheads="1"/>
            </p:cNvSpPr>
            <p:nvPr/>
          </p:nvSpPr>
          <p:spPr bwMode="auto">
            <a:xfrm>
              <a:off x="6135688" y="5121275"/>
              <a:ext cx="7937" cy="15875"/>
            </a:xfrm>
            <a:custGeom>
              <a:avLst/>
              <a:gdLst>
                <a:gd name="T0" fmla="*/ 21 w 22"/>
                <a:gd name="T1" fmla="*/ 41 h 42"/>
                <a:gd name="T2" fmla="*/ 21 w 22"/>
                <a:gd name="T3" fmla="*/ 41 h 42"/>
                <a:gd name="T4" fmla="*/ 0 w 22"/>
                <a:gd name="T5" fmla="*/ 20 h 42"/>
                <a:gd name="T6" fmla="*/ 0 w 22"/>
                <a:gd name="T7" fmla="*/ 0 h 42"/>
                <a:gd name="T8" fmla="*/ 21 w 22"/>
                <a:gd name="T9" fmla="*/ 20 h 42"/>
                <a:gd name="T10" fmla="*/ 21 w 22"/>
                <a:gd name="T11" fmla="*/ 20 h 42"/>
                <a:gd name="T12" fmla="*/ 21 w 22"/>
                <a:gd name="T13" fmla="*/ 41 h 42"/>
              </a:gdLst>
              <a:ahLst/>
              <a:cxnLst>
                <a:cxn ang="0">
                  <a:pos x="T0" y="T1"/>
                </a:cxn>
                <a:cxn ang="0">
                  <a:pos x="T2" y="T3"/>
                </a:cxn>
                <a:cxn ang="0">
                  <a:pos x="T4" y="T5"/>
                </a:cxn>
                <a:cxn ang="0">
                  <a:pos x="T6" y="T7"/>
                </a:cxn>
                <a:cxn ang="0">
                  <a:pos x="T8" y="T9"/>
                </a:cxn>
                <a:cxn ang="0">
                  <a:pos x="T10" y="T11"/>
                </a:cxn>
                <a:cxn ang="0">
                  <a:pos x="T12" y="T13"/>
                </a:cxn>
              </a:cxnLst>
              <a:rect l="0" t="0" r="r" b="b"/>
              <a:pathLst>
                <a:path w="22" h="42">
                  <a:moveTo>
                    <a:pt x="21" y="41"/>
                  </a:moveTo>
                  <a:lnTo>
                    <a:pt x="21" y="41"/>
                  </a:lnTo>
                  <a:cubicBezTo>
                    <a:pt x="0" y="41"/>
                    <a:pt x="0" y="20"/>
                    <a:pt x="0" y="20"/>
                  </a:cubicBezTo>
                  <a:cubicBezTo>
                    <a:pt x="0" y="20"/>
                    <a:pt x="0" y="20"/>
                    <a:pt x="0" y="0"/>
                  </a:cubicBezTo>
                  <a:cubicBezTo>
                    <a:pt x="0" y="0"/>
                    <a:pt x="21" y="0"/>
                    <a:pt x="21" y="20"/>
                  </a:cubicBezTo>
                  <a:lnTo>
                    <a:pt x="21" y="20"/>
                  </a:lnTo>
                  <a:lnTo>
                    <a:pt x="21" y="41"/>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337" name="Freeform 112"/>
            <p:cNvSpPr>
              <a:spLocks noChangeArrowheads="1"/>
            </p:cNvSpPr>
            <p:nvPr/>
          </p:nvSpPr>
          <p:spPr bwMode="auto">
            <a:xfrm>
              <a:off x="6121400" y="5157788"/>
              <a:ext cx="7938" cy="15875"/>
            </a:xfrm>
            <a:custGeom>
              <a:avLst/>
              <a:gdLst>
                <a:gd name="T0" fmla="*/ 21 w 22"/>
                <a:gd name="T1" fmla="*/ 0 h 42"/>
                <a:gd name="T2" fmla="*/ 21 w 22"/>
                <a:gd name="T3" fmla="*/ 0 h 42"/>
                <a:gd name="T4" fmla="*/ 0 w 22"/>
                <a:gd name="T5" fmla="*/ 21 h 42"/>
                <a:gd name="T6" fmla="*/ 0 w 22"/>
                <a:gd name="T7" fmla="*/ 21 h 42"/>
                <a:gd name="T8" fmla="*/ 21 w 22"/>
                <a:gd name="T9" fmla="*/ 21 h 42"/>
                <a:gd name="T10" fmla="*/ 21 w 22"/>
                <a:gd name="T11" fmla="*/ 0 h 42"/>
              </a:gdLst>
              <a:ahLst/>
              <a:cxnLst>
                <a:cxn ang="0">
                  <a:pos x="T0" y="T1"/>
                </a:cxn>
                <a:cxn ang="0">
                  <a:pos x="T2" y="T3"/>
                </a:cxn>
                <a:cxn ang="0">
                  <a:pos x="T4" y="T5"/>
                </a:cxn>
                <a:cxn ang="0">
                  <a:pos x="T6" y="T7"/>
                </a:cxn>
                <a:cxn ang="0">
                  <a:pos x="T8" y="T9"/>
                </a:cxn>
                <a:cxn ang="0">
                  <a:pos x="T10" y="T11"/>
                </a:cxn>
              </a:cxnLst>
              <a:rect l="0" t="0" r="r" b="b"/>
              <a:pathLst>
                <a:path w="22" h="42">
                  <a:moveTo>
                    <a:pt x="21" y="0"/>
                  </a:moveTo>
                  <a:lnTo>
                    <a:pt x="21" y="0"/>
                  </a:lnTo>
                  <a:cubicBezTo>
                    <a:pt x="21" y="0"/>
                    <a:pt x="0" y="0"/>
                    <a:pt x="0" y="21"/>
                  </a:cubicBezTo>
                  <a:lnTo>
                    <a:pt x="0" y="21"/>
                  </a:lnTo>
                  <a:cubicBezTo>
                    <a:pt x="0" y="41"/>
                    <a:pt x="21" y="21"/>
                    <a:pt x="21" y="21"/>
                  </a:cubicBezTo>
                  <a:cubicBezTo>
                    <a:pt x="21" y="21"/>
                    <a:pt x="21" y="21"/>
                    <a:pt x="21" y="0"/>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338" name="Freeform 113"/>
            <p:cNvSpPr>
              <a:spLocks noChangeArrowheads="1"/>
            </p:cNvSpPr>
            <p:nvPr/>
          </p:nvSpPr>
          <p:spPr bwMode="auto">
            <a:xfrm>
              <a:off x="5995988" y="5172075"/>
              <a:ext cx="7937" cy="7938"/>
            </a:xfrm>
            <a:custGeom>
              <a:avLst/>
              <a:gdLst>
                <a:gd name="T0" fmla="*/ 0 w 21"/>
                <a:gd name="T1" fmla="*/ 21 h 22"/>
                <a:gd name="T2" fmla="*/ 0 w 21"/>
                <a:gd name="T3" fmla="*/ 21 h 22"/>
                <a:gd name="T4" fmla="*/ 0 w 21"/>
                <a:gd name="T5" fmla="*/ 21 h 22"/>
                <a:gd name="T6" fmla="*/ 0 w 21"/>
                <a:gd name="T7" fmla="*/ 0 h 22"/>
                <a:gd name="T8" fmla="*/ 0 w 21"/>
                <a:gd name="T9" fmla="*/ 0 h 22"/>
                <a:gd name="T10" fmla="*/ 20 w 21"/>
                <a:gd name="T11" fmla="*/ 0 h 22"/>
                <a:gd name="T12" fmla="*/ 20 w 21"/>
                <a:gd name="T13" fmla="*/ 21 h 22"/>
                <a:gd name="T14" fmla="*/ 0 w 21"/>
                <a:gd name="T15" fmla="*/ 21 h 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22">
                  <a:moveTo>
                    <a:pt x="0" y="21"/>
                  </a:moveTo>
                  <a:lnTo>
                    <a:pt x="0" y="21"/>
                  </a:lnTo>
                  <a:lnTo>
                    <a:pt x="0" y="21"/>
                  </a:lnTo>
                  <a:lnTo>
                    <a:pt x="0" y="0"/>
                  </a:lnTo>
                  <a:lnTo>
                    <a:pt x="0" y="0"/>
                  </a:lnTo>
                  <a:cubicBezTo>
                    <a:pt x="20" y="0"/>
                    <a:pt x="20" y="0"/>
                    <a:pt x="20" y="0"/>
                  </a:cubicBezTo>
                  <a:lnTo>
                    <a:pt x="20" y="21"/>
                  </a:lnTo>
                  <a:lnTo>
                    <a:pt x="0" y="21"/>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339" name="Freeform 114"/>
            <p:cNvSpPr>
              <a:spLocks noChangeArrowheads="1"/>
            </p:cNvSpPr>
            <p:nvPr/>
          </p:nvSpPr>
          <p:spPr bwMode="auto">
            <a:xfrm>
              <a:off x="6040438" y="5135563"/>
              <a:ext cx="15875" cy="15875"/>
            </a:xfrm>
            <a:custGeom>
              <a:avLst/>
              <a:gdLst>
                <a:gd name="T0" fmla="*/ 20 w 42"/>
                <a:gd name="T1" fmla="*/ 41 h 42"/>
                <a:gd name="T2" fmla="*/ 20 w 42"/>
                <a:gd name="T3" fmla="*/ 41 h 42"/>
                <a:gd name="T4" fmla="*/ 0 w 42"/>
                <a:gd name="T5" fmla="*/ 20 h 42"/>
                <a:gd name="T6" fmla="*/ 20 w 42"/>
                <a:gd name="T7" fmla="*/ 0 h 42"/>
                <a:gd name="T8" fmla="*/ 20 w 42"/>
                <a:gd name="T9" fmla="*/ 0 h 42"/>
                <a:gd name="T10" fmla="*/ 20 w 42"/>
                <a:gd name="T11" fmla="*/ 0 h 42"/>
                <a:gd name="T12" fmla="*/ 41 w 42"/>
                <a:gd name="T13" fmla="*/ 20 h 42"/>
                <a:gd name="T14" fmla="*/ 20 w 42"/>
                <a:gd name="T15" fmla="*/ 41 h 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 h="42">
                  <a:moveTo>
                    <a:pt x="20" y="41"/>
                  </a:moveTo>
                  <a:lnTo>
                    <a:pt x="20" y="41"/>
                  </a:lnTo>
                  <a:lnTo>
                    <a:pt x="0" y="20"/>
                  </a:lnTo>
                  <a:cubicBezTo>
                    <a:pt x="0" y="20"/>
                    <a:pt x="0" y="0"/>
                    <a:pt x="20" y="0"/>
                  </a:cubicBezTo>
                  <a:lnTo>
                    <a:pt x="20" y="0"/>
                  </a:lnTo>
                  <a:lnTo>
                    <a:pt x="20" y="0"/>
                  </a:lnTo>
                  <a:cubicBezTo>
                    <a:pt x="41" y="20"/>
                    <a:pt x="41" y="20"/>
                    <a:pt x="41" y="20"/>
                  </a:cubicBezTo>
                  <a:lnTo>
                    <a:pt x="20" y="41"/>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340" name="Freeform 115"/>
            <p:cNvSpPr>
              <a:spLocks noChangeArrowheads="1"/>
            </p:cNvSpPr>
            <p:nvPr/>
          </p:nvSpPr>
          <p:spPr bwMode="auto">
            <a:xfrm>
              <a:off x="6046788" y="5151438"/>
              <a:ext cx="7937" cy="7937"/>
            </a:xfrm>
            <a:custGeom>
              <a:avLst/>
              <a:gdLst>
                <a:gd name="T0" fmla="*/ 0 w 22"/>
                <a:gd name="T1" fmla="*/ 0 h 21"/>
                <a:gd name="T2" fmla="*/ 0 w 22"/>
                <a:gd name="T3" fmla="*/ 0 h 21"/>
                <a:gd name="T4" fmla="*/ 0 w 22"/>
                <a:gd name="T5" fmla="*/ 20 h 21"/>
                <a:gd name="T6" fmla="*/ 0 w 22"/>
                <a:gd name="T7" fmla="*/ 20 h 21"/>
                <a:gd name="T8" fmla="*/ 0 w 22"/>
                <a:gd name="T9" fmla="*/ 20 h 21"/>
                <a:gd name="T10" fmla="*/ 21 w 22"/>
                <a:gd name="T11" fmla="*/ 20 h 21"/>
                <a:gd name="T12" fmla="*/ 0 w 22"/>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22" h="21">
                  <a:moveTo>
                    <a:pt x="0" y="0"/>
                  </a:moveTo>
                  <a:lnTo>
                    <a:pt x="0" y="0"/>
                  </a:lnTo>
                  <a:lnTo>
                    <a:pt x="0" y="20"/>
                  </a:lnTo>
                  <a:lnTo>
                    <a:pt x="0" y="20"/>
                  </a:lnTo>
                  <a:lnTo>
                    <a:pt x="0" y="20"/>
                  </a:lnTo>
                  <a:cubicBezTo>
                    <a:pt x="21" y="20"/>
                    <a:pt x="21" y="20"/>
                    <a:pt x="21" y="20"/>
                  </a:cubicBezTo>
                  <a:cubicBezTo>
                    <a:pt x="21" y="0"/>
                    <a:pt x="0" y="0"/>
                    <a:pt x="0" y="0"/>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341" name="Freeform 116"/>
            <p:cNvSpPr>
              <a:spLocks noChangeArrowheads="1"/>
            </p:cNvSpPr>
            <p:nvPr/>
          </p:nvSpPr>
          <p:spPr bwMode="auto">
            <a:xfrm>
              <a:off x="6018213" y="5129213"/>
              <a:ext cx="7937" cy="15875"/>
            </a:xfrm>
            <a:custGeom>
              <a:avLst/>
              <a:gdLst>
                <a:gd name="T0" fmla="*/ 21 w 22"/>
                <a:gd name="T1" fmla="*/ 41 h 42"/>
                <a:gd name="T2" fmla="*/ 21 w 22"/>
                <a:gd name="T3" fmla="*/ 41 h 42"/>
                <a:gd name="T4" fmla="*/ 0 w 22"/>
                <a:gd name="T5" fmla="*/ 21 h 42"/>
                <a:gd name="T6" fmla="*/ 0 w 22"/>
                <a:gd name="T7" fmla="*/ 21 h 42"/>
                <a:gd name="T8" fmla="*/ 21 w 22"/>
                <a:gd name="T9" fmla="*/ 0 h 42"/>
                <a:gd name="T10" fmla="*/ 21 w 22"/>
                <a:gd name="T11" fmla="*/ 21 h 42"/>
                <a:gd name="T12" fmla="*/ 21 w 22"/>
                <a:gd name="T13" fmla="*/ 41 h 42"/>
              </a:gdLst>
              <a:ahLst/>
              <a:cxnLst>
                <a:cxn ang="0">
                  <a:pos x="T0" y="T1"/>
                </a:cxn>
                <a:cxn ang="0">
                  <a:pos x="T2" y="T3"/>
                </a:cxn>
                <a:cxn ang="0">
                  <a:pos x="T4" y="T5"/>
                </a:cxn>
                <a:cxn ang="0">
                  <a:pos x="T6" y="T7"/>
                </a:cxn>
                <a:cxn ang="0">
                  <a:pos x="T8" y="T9"/>
                </a:cxn>
                <a:cxn ang="0">
                  <a:pos x="T10" y="T11"/>
                </a:cxn>
                <a:cxn ang="0">
                  <a:pos x="T12" y="T13"/>
                </a:cxn>
              </a:cxnLst>
              <a:rect l="0" t="0" r="r" b="b"/>
              <a:pathLst>
                <a:path w="22" h="42">
                  <a:moveTo>
                    <a:pt x="21" y="41"/>
                  </a:moveTo>
                  <a:lnTo>
                    <a:pt x="21" y="41"/>
                  </a:lnTo>
                  <a:lnTo>
                    <a:pt x="0" y="21"/>
                  </a:lnTo>
                  <a:lnTo>
                    <a:pt x="0" y="21"/>
                  </a:lnTo>
                  <a:cubicBezTo>
                    <a:pt x="0" y="0"/>
                    <a:pt x="21" y="0"/>
                    <a:pt x="21" y="0"/>
                  </a:cubicBezTo>
                  <a:lnTo>
                    <a:pt x="21" y="21"/>
                  </a:lnTo>
                  <a:cubicBezTo>
                    <a:pt x="21" y="21"/>
                    <a:pt x="21" y="21"/>
                    <a:pt x="21" y="41"/>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342" name="Freeform 117"/>
            <p:cNvSpPr>
              <a:spLocks noChangeArrowheads="1"/>
            </p:cNvSpPr>
            <p:nvPr/>
          </p:nvSpPr>
          <p:spPr bwMode="auto">
            <a:xfrm>
              <a:off x="5988050" y="4967288"/>
              <a:ext cx="7938" cy="7937"/>
            </a:xfrm>
            <a:custGeom>
              <a:avLst/>
              <a:gdLst>
                <a:gd name="T0" fmla="*/ 21 w 22"/>
                <a:gd name="T1" fmla="*/ 20 h 21"/>
                <a:gd name="T2" fmla="*/ 21 w 22"/>
                <a:gd name="T3" fmla="*/ 20 h 21"/>
                <a:gd name="T4" fmla="*/ 21 w 22"/>
                <a:gd name="T5" fmla="*/ 0 h 21"/>
                <a:gd name="T6" fmla="*/ 21 w 22"/>
                <a:gd name="T7" fmla="*/ 0 h 21"/>
                <a:gd name="T8" fmla="*/ 21 w 22"/>
                <a:gd name="T9" fmla="*/ 0 h 21"/>
                <a:gd name="T10" fmla="*/ 0 w 22"/>
                <a:gd name="T11" fmla="*/ 20 h 21"/>
                <a:gd name="T12" fmla="*/ 21 w 22"/>
                <a:gd name="T13" fmla="*/ 20 h 21"/>
              </a:gdLst>
              <a:ahLst/>
              <a:cxnLst>
                <a:cxn ang="0">
                  <a:pos x="T0" y="T1"/>
                </a:cxn>
                <a:cxn ang="0">
                  <a:pos x="T2" y="T3"/>
                </a:cxn>
                <a:cxn ang="0">
                  <a:pos x="T4" y="T5"/>
                </a:cxn>
                <a:cxn ang="0">
                  <a:pos x="T6" y="T7"/>
                </a:cxn>
                <a:cxn ang="0">
                  <a:pos x="T8" y="T9"/>
                </a:cxn>
                <a:cxn ang="0">
                  <a:pos x="T10" y="T11"/>
                </a:cxn>
                <a:cxn ang="0">
                  <a:pos x="T12" y="T13"/>
                </a:cxn>
              </a:cxnLst>
              <a:rect l="0" t="0" r="r" b="b"/>
              <a:pathLst>
                <a:path w="22" h="21">
                  <a:moveTo>
                    <a:pt x="21" y="20"/>
                  </a:moveTo>
                  <a:lnTo>
                    <a:pt x="21" y="20"/>
                  </a:lnTo>
                  <a:lnTo>
                    <a:pt x="21" y="0"/>
                  </a:lnTo>
                  <a:lnTo>
                    <a:pt x="21" y="0"/>
                  </a:lnTo>
                  <a:lnTo>
                    <a:pt x="21" y="0"/>
                  </a:lnTo>
                  <a:cubicBezTo>
                    <a:pt x="0" y="0"/>
                    <a:pt x="0" y="0"/>
                    <a:pt x="0" y="20"/>
                  </a:cubicBezTo>
                  <a:lnTo>
                    <a:pt x="21" y="20"/>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343" name="Freeform 118"/>
            <p:cNvSpPr>
              <a:spLocks noChangeArrowheads="1"/>
            </p:cNvSpPr>
            <p:nvPr/>
          </p:nvSpPr>
          <p:spPr bwMode="auto">
            <a:xfrm>
              <a:off x="5965825" y="4789488"/>
              <a:ext cx="236538" cy="361950"/>
            </a:xfrm>
            <a:custGeom>
              <a:avLst/>
              <a:gdLst>
                <a:gd name="T0" fmla="*/ 656 w 657"/>
                <a:gd name="T1" fmla="*/ 695 h 1004"/>
                <a:gd name="T2" fmla="*/ 656 w 657"/>
                <a:gd name="T3" fmla="*/ 798 h 1004"/>
                <a:gd name="T4" fmla="*/ 635 w 657"/>
                <a:gd name="T5" fmla="*/ 798 h 1004"/>
                <a:gd name="T6" fmla="*/ 594 w 657"/>
                <a:gd name="T7" fmla="*/ 798 h 1004"/>
                <a:gd name="T8" fmla="*/ 553 w 657"/>
                <a:gd name="T9" fmla="*/ 777 h 1004"/>
                <a:gd name="T10" fmla="*/ 553 w 657"/>
                <a:gd name="T11" fmla="*/ 818 h 1004"/>
                <a:gd name="T12" fmla="*/ 553 w 657"/>
                <a:gd name="T13" fmla="*/ 859 h 1004"/>
                <a:gd name="T14" fmla="*/ 512 w 657"/>
                <a:gd name="T15" fmla="*/ 839 h 1004"/>
                <a:gd name="T16" fmla="*/ 492 w 657"/>
                <a:gd name="T17" fmla="*/ 818 h 1004"/>
                <a:gd name="T18" fmla="*/ 451 w 657"/>
                <a:gd name="T19" fmla="*/ 818 h 1004"/>
                <a:gd name="T20" fmla="*/ 430 w 657"/>
                <a:gd name="T21" fmla="*/ 839 h 1004"/>
                <a:gd name="T22" fmla="*/ 430 w 657"/>
                <a:gd name="T23" fmla="*/ 859 h 1004"/>
                <a:gd name="T24" fmla="*/ 430 w 657"/>
                <a:gd name="T25" fmla="*/ 900 h 1004"/>
                <a:gd name="T26" fmla="*/ 410 w 657"/>
                <a:gd name="T27" fmla="*/ 880 h 1004"/>
                <a:gd name="T28" fmla="*/ 430 w 657"/>
                <a:gd name="T29" fmla="*/ 900 h 1004"/>
                <a:gd name="T30" fmla="*/ 389 w 657"/>
                <a:gd name="T31" fmla="*/ 941 h 1004"/>
                <a:gd name="T32" fmla="*/ 369 w 657"/>
                <a:gd name="T33" fmla="*/ 900 h 1004"/>
                <a:gd name="T34" fmla="*/ 348 w 657"/>
                <a:gd name="T35" fmla="*/ 900 h 1004"/>
                <a:gd name="T36" fmla="*/ 348 w 657"/>
                <a:gd name="T37" fmla="*/ 941 h 1004"/>
                <a:gd name="T38" fmla="*/ 307 w 657"/>
                <a:gd name="T39" fmla="*/ 962 h 1004"/>
                <a:gd name="T40" fmla="*/ 287 w 657"/>
                <a:gd name="T41" fmla="*/ 1003 h 1004"/>
                <a:gd name="T42" fmla="*/ 266 w 657"/>
                <a:gd name="T43" fmla="*/ 962 h 1004"/>
                <a:gd name="T44" fmla="*/ 246 w 657"/>
                <a:gd name="T45" fmla="*/ 921 h 1004"/>
                <a:gd name="T46" fmla="*/ 266 w 657"/>
                <a:gd name="T47" fmla="*/ 900 h 1004"/>
                <a:gd name="T48" fmla="*/ 246 w 657"/>
                <a:gd name="T49" fmla="*/ 859 h 1004"/>
                <a:gd name="T50" fmla="*/ 205 w 657"/>
                <a:gd name="T51" fmla="*/ 839 h 1004"/>
                <a:gd name="T52" fmla="*/ 184 w 657"/>
                <a:gd name="T53" fmla="*/ 777 h 1004"/>
                <a:gd name="T54" fmla="*/ 184 w 657"/>
                <a:gd name="T55" fmla="*/ 757 h 1004"/>
                <a:gd name="T56" fmla="*/ 205 w 657"/>
                <a:gd name="T57" fmla="*/ 695 h 1004"/>
                <a:gd name="T58" fmla="*/ 205 w 657"/>
                <a:gd name="T59" fmla="*/ 656 h 1004"/>
                <a:gd name="T60" fmla="*/ 246 w 657"/>
                <a:gd name="T61" fmla="*/ 656 h 1004"/>
                <a:gd name="T62" fmla="*/ 225 w 657"/>
                <a:gd name="T63" fmla="*/ 635 h 1004"/>
                <a:gd name="T64" fmla="*/ 164 w 657"/>
                <a:gd name="T65" fmla="*/ 614 h 1004"/>
                <a:gd name="T66" fmla="*/ 143 w 657"/>
                <a:gd name="T67" fmla="*/ 532 h 1004"/>
                <a:gd name="T68" fmla="*/ 102 w 657"/>
                <a:gd name="T69" fmla="*/ 450 h 1004"/>
                <a:gd name="T70" fmla="*/ 41 w 657"/>
                <a:gd name="T71" fmla="*/ 430 h 1004"/>
                <a:gd name="T72" fmla="*/ 41 w 657"/>
                <a:gd name="T73" fmla="*/ 389 h 1004"/>
                <a:gd name="T74" fmla="*/ 123 w 657"/>
                <a:gd name="T75" fmla="*/ 410 h 1004"/>
                <a:gd name="T76" fmla="*/ 143 w 657"/>
                <a:gd name="T77" fmla="*/ 368 h 1004"/>
                <a:gd name="T78" fmla="*/ 102 w 657"/>
                <a:gd name="T79" fmla="*/ 348 h 1004"/>
                <a:gd name="T80" fmla="*/ 82 w 657"/>
                <a:gd name="T81" fmla="*/ 307 h 1004"/>
                <a:gd name="T82" fmla="*/ 0 w 657"/>
                <a:gd name="T83" fmla="*/ 225 h 1004"/>
                <a:gd name="T84" fmla="*/ 20 w 657"/>
                <a:gd name="T85" fmla="*/ 225 h 1004"/>
                <a:gd name="T86" fmla="*/ 0 w 657"/>
                <a:gd name="T87" fmla="*/ 184 h 1004"/>
                <a:gd name="T88" fmla="*/ 41 w 657"/>
                <a:gd name="T89" fmla="*/ 122 h 1004"/>
                <a:gd name="T90" fmla="*/ 61 w 657"/>
                <a:gd name="T91" fmla="*/ 82 h 1004"/>
                <a:gd name="T92" fmla="*/ 102 w 657"/>
                <a:gd name="T93" fmla="*/ 61 h 1004"/>
                <a:gd name="T94" fmla="*/ 164 w 657"/>
                <a:gd name="T95" fmla="*/ 61 h 1004"/>
                <a:gd name="T96" fmla="*/ 205 w 657"/>
                <a:gd name="T97" fmla="*/ 40 h 1004"/>
                <a:gd name="T98" fmla="*/ 225 w 657"/>
                <a:gd name="T99" fmla="*/ 20 h 1004"/>
                <a:gd name="T100" fmla="*/ 246 w 657"/>
                <a:gd name="T101" fmla="*/ 0 h 1004"/>
                <a:gd name="T102" fmla="*/ 307 w 657"/>
                <a:gd name="T103" fmla="*/ 61 h 1004"/>
                <a:gd name="T104" fmla="*/ 369 w 657"/>
                <a:gd name="T105" fmla="*/ 143 h 1004"/>
                <a:gd name="T106" fmla="*/ 451 w 657"/>
                <a:gd name="T107" fmla="*/ 184 h 1004"/>
                <a:gd name="T108" fmla="*/ 492 w 657"/>
                <a:gd name="T109" fmla="*/ 246 h 1004"/>
                <a:gd name="T110" fmla="*/ 533 w 657"/>
                <a:gd name="T111" fmla="*/ 286 h 1004"/>
                <a:gd name="T112" fmla="*/ 553 w 657"/>
                <a:gd name="T113" fmla="*/ 348 h 1004"/>
                <a:gd name="T114" fmla="*/ 533 w 657"/>
                <a:gd name="T115" fmla="*/ 430 h 1004"/>
                <a:gd name="T116" fmla="*/ 574 w 657"/>
                <a:gd name="T117" fmla="*/ 471 h 1004"/>
                <a:gd name="T118" fmla="*/ 574 w 657"/>
                <a:gd name="T119" fmla="*/ 532 h 1004"/>
                <a:gd name="T120" fmla="*/ 594 w 657"/>
                <a:gd name="T121" fmla="*/ 553 h 1004"/>
                <a:gd name="T122" fmla="*/ 635 w 657"/>
                <a:gd name="T123" fmla="*/ 635 h 10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57" h="1004">
                  <a:moveTo>
                    <a:pt x="656" y="695"/>
                  </a:moveTo>
                  <a:lnTo>
                    <a:pt x="656" y="695"/>
                  </a:lnTo>
                  <a:cubicBezTo>
                    <a:pt x="656" y="695"/>
                    <a:pt x="656" y="736"/>
                    <a:pt x="656" y="757"/>
                  </a:cubicBezTo>
                  <a:cubicBezTo>
                    <a:pt x="656" y="777"/>
                    <a:pt x="656" y="777"/>
                    <a:pt x="656" y="798"/>
                  </a:cubicBezTo>
                  <a:cubicBezTo>
                    <a:pt x="656" y="798"/>
                    <a:pt x="656" y="798"/>
                    <a:pt x="635" y="798"/>
                  </a:cubicBezTo>
                  <a:cubicBezTo>
                    <a:pt x="635" y="818"/>
                    <a:pt x="635" y="818"/>
                    <a:pt x="635" y="798"/>
                  </a:cubicBezTo>
                  <a:cubicBezTo>
                    <a:pt x="615" y="798"/>
                    <a:pt x="615" y="798"/>
                    <a:pt x="615" y="798"/>
                  </a:cubicBezTo>
                  <a:lnTo>
                    <a:pt x="594" y="798"/>
                  </a:lnTo>
                  <a:cubicBezTo>
                    <a:pt x="594" y="798"/>
                    <a:pt x="594" y="777"/>
                    <a:pt x="574" y="777"/>
                  </a:cubicBezTo>
                  <a:cubicBezTo>
                    <a:pt x="574" y="777"/>
                    <a:pt x="574" y="777"/>
                    <a:pt x="553" y="777"/>
                  </a:cubicBezTo>
                  <a:lnTo>
                    <a:pt x="553" y="798"/>
                  </a:lnTo>
                  <a:lnTo>
                    <a:pt x="553" y="818"/>
                  </a:lnTo>
                  <a:cubicBezTo>
                    <a:pt x="553" y="818"/>
                    <a:pt x="574" y="839"/>
                    <a:pt x="553" y="839"/>
                  </a:cubicBezTo>
                  <a:cubicBezTo>
                    <a:pt x="553" y="859"/>
                    <a:pt x="553" y="859"/>
                    <a:pt x="553" y="859"/>
                  </a:cubicBezTo>
                  <a:cubicBezTo>
                    <a:pt x="533" y="859"/>
                    <a:pt x="533" y="859"/>
                    <a:pt x="533" y="859"/>
                  </a:cubicBezTo>
                  <a:cubicBezTo>
                    <a:pt x="512" y="859"/>
                    <a:pt x="512" y="859"/>
                    <a:pt x="512" y="839"/>
                  </a:cubicBezTo>
                  <a:lnTo>
                    <a:pt x="492" y="839"/>
                  </a:lnTo>
                  <a:lnTo>
                    <a:pt x="492" y="818"/>
                  </a:lnTo>
                  <a:cubicBezTo>
                    <a:pt x="471" y="818"/>
                    <a:pt x="471" y="818"/>
                    <a:pt x="451" y="818"/>
                  </a:cubicBezTo>
                  <a:lnTo>
                    <a:pt x="451" y="818"/>
                  </a:lnTo>
                  <a:lnTo>
                    <a:pt x="430" y="839"/>
                  </a:lnTo>
                  <a:lnTo>
                    <a:pt x="430" y="839"/>
                  </a:lnTo>
                  <a:cubicBezTo>
                    <a:pt x="410" y="839"/>
                    <a:pt x="410" y="859"/>
                    <a:pt x="410" y="859"/>
                  </a:cubicBezTo>
                  <a:cubicBezTo>
                    <a:pt x="430" y="859"/>
                    <a:pt x="430" y="859"/>
                    <a:pt x="430" y="859"/>
                  </a:cubicBezTo>
                  <a:cubicBezTo>
                    <a:pt x="430" y="859"/>
                    <a:pt x="430" y="880"/>
                    <a:pt x="451" y="880"/>
                  </a:cubicBezTo>
                  <a:cubicBezTo>
                    <a:pt x="451" y="880"/>
                    <a:pt x="430" y="880"/>
                    <a:pt x="430" y="900"/>
                  </a:cubicBezTo>
                  <a:lnTo>
                    <a:pt x="430" y="880"/>
                  </a:lnTo>
                  <a:cubicBezTo>
                    <a:pt x="410" y="880"/>
                    <a:pt x="410" y="880"/>
                    <a:pt x="410" y="880"/>
                  </a:cubicBezTo>
                  <a:lnTo>
                    <a:pt x="410" y="900"/>
                  </a:lnTo>
                  <a:lnTo>
                    <a:pt x="430" y="900"/>
                  </a:lnTo>
                  <a:cubicBezTo>
                    <a:pt x="430" y="921"/>
                    <a:pt x="410" y="941"/>
                    <a:pt x="410" y="941"/>
                  </a:cubicBezTo>
                  <a:lnTo>
                    <a:pt x="389" y="941"/>
                  </a:lnTo>
                  <a:cubicBezTo>
                    <a:pt x="389" y="941"/>
                    <a:pt x="369" y="941"/>
                    <a:pt x="369" y="921"/>
                  </a:cubicBezTo>
                  <a:cubicBezTo>
                    <a:pt x="369" y="921"/>
                    <a:pt x="369" y="921"/>
                    <a:pt x="369" y="900"/>
                  </a:cubicBezTo>
                  <a:cubicBezTo>
                    <a:pt x="389" y="900"/>
                    <a:pt x="389" y="900"/>
                    <a:pt x="369" y="900"/>
                  </a:cubicBezTo>
                  <a:lnTo>
                    <a:pt x="348" y="900"/>
                  </a:lnTo>
                  <a:cubicBezTo>
                    <a:pt x="348" y="900"/>
                    <a:pt x="348" y="900"/>
                    <a:pt x="348" y="921"/>
                  </a:cubicBezTo>
                  <a:cubicBezTo>
                    <a:pt x="348" y="921"/>
                    <a:pt x="348" y="921"/>
                    <a:pt x="348" y="941"/>
                  </a:cubicBezTo>
                  <a:lnTo>
                    <a:pt x="328" y="941"/>
                  </a:lnTo>
                  <a:cubicBezTo>
                    <a:pt x="328" y="941"/>
                    <a:pt x="328" y="962"/>
                    <a:pt x="307" y="962"/>
                  </a:cubicBezTo>
                  <a:lnTo>
                    <a:pt x="307" y="982"/>
                  </a:lnTo>
                  <a:lnTo>
                    <a:pt x="287" y="1003"/>
                  </a:lnTo>
                  <a:lnTo>
                    <a:pt x="266" y="982"/>
                  </a:lnTo>
                  <a:lnTo>
                    <a:pt x="266" y="962"/>
                  </a:lnTo>
                  <a:cubicBezTo>
                    <a:pt x="246" y="941"/>
                    <a:pt x="246" y="941"/>
                    <a:pt x="246" y="941"/>
                  </a:cubicBezTo>
                  <a:lnTo>
                    <a:pt x="246" y="921"/>
                  </a:lnTo>
                  <a:lnTo>
                    <a:pt x="266" y="921"/>
                  </a:lnTo>
                  <a:cubicBezTo>
                    <a:pt x="266" y="921"/>
                    <a:pt x="266" y="921"/>
                    <a:pt x="266" y="900"/>
                  </a:cubicBezTo>
                  <a:cubicBezTo>
                    <a:pt x="266" y="900"/>
                    <a:pt x="266" y="900"/>
                    <a:pt x="246" y="900"/>
                  </a:cubicBezTo>
                  <a:cubicBezTo>
                    <a:pt x="246" y="900"/>
                    <a:pt x="246" y="880"/>
                    <a:pt x="246" y="859"/>
                  </a:cubicBezTo>
                  <a:cubicBezTo>
                    <a:pt x="225" y="859"/>
                    <a:pt x="225" y="859"/>
                    <a:pt x="225" y="839"/>
                  </a:cubicBezTo>
                  <a:cubicBezTo>
                    <a:pt x="205" y="839"/>
                    <a:pt x="205" y="839"/>
                    <a:pt x="205" y="839"/>
                  </a:cubicBezTo>
                  <a:cubicBezTo>
                    <a:pt x="184" y="839"/>
                    <a:pt x="184" y="818"/>
                    <a:pt x="184" y="818"/>
                  </a:cubicBezTo>
                  <a:cubicBezTo>
                    <a:pt x="184" y="798"/>
                    <a:pt x="184" y="798"/>
                    <a:pt x="184" y="777"/>
                  </a:cubicBezTo>
                  <a:lnTo>
                    <a:pt x="184" y="777"/>
                  </a:lnTo>
                  <a:cubicBezTo>
                    <a:pt x="184" y="757"/>
                    <a:pt x="184" y="757"/>
                    <a:pt x="184" y="757"/>
                  </a:cubicBezTo>
                  <a:cubicBezTo>
                    <a:pt x="184" y="736"/>
                    <a:pt x="205" y="736"/>
                    <a:pt x="205" y="736"/>
                  </a:cubicBezTo>
                  <a:cubicBezTo>
                    <a:pt x="205" y="716"/>
                    <a:pt x="205" y="716"/>
                    <a:pt x="205" y="695"/>
                  </a:cubicBezTo>
                  <a:cubicBezTo>
                    <a:pt x="205" y="695"/>
                    <a:pt x="184" y="695"/>
                    <a:pt x="184" y="675"/>
                  </a:cubicBezTo>
                  <a:cubicBezTo>
                    <a:pt x="184" y="675"/>
                    <a:pt x="184" y="656"/>
                    <a:pt x="205" y="656"/>
                  </a:cubicBezTo>
                  <a:lnTo>
                    <a:pt x="225" y="656"/>
                  </a:lnTo>
                  <a:lnTo>
                    <a:pt x="246" y="656"/>
                  </a:lnTo>
                  <a:cubicBezTo>
                    <a:pt x="246" y="656"/>
                    <a:pt x="246" y="656"/>
                    <a:pt x="246" y="635"/>
                  </a:cubicBezTo>
                  <a:lnTo>
                    <a:pt x="225" y="635"/>
                  </a:lnTo>
                  <a:cubicBezTo>
                    <a:pt x="225" y="635"/>
                    <a:pt x="205" y="635"/>
                    <a:pt x="184" y="635"/>
                  </a:cubicBezTo>
                  <a:cubicBezTo>
                    <a:pt x="184" y="635"/>
                    <a:pt x="184" y="614"/>
                    <a:pt x="164" y="614"/>
                  </a:cubicBezTo>
                  <a:cubicBezTo>
                    <a:pt x="164" y="594"/>
                    <a:pt x="143" y="594"/>
                    <a:pt x="143" y="574"/>
                  </a:cubicBezTo>
                  <a:cubicBezTo>
                    <a:pt x="143" y="574"/>
                    <a:pt x="143" y="553"/>
                    <a:pt x="143" y="532"/>
                  </a:cubicBezTo>
                  <a:cubicBezTo>
                    <a:pt x="123" y="532"/>
                    <a:pt x="123" y="512"/>
                    <a:pt x="123" y="492"/>
                  </a:cubicBezTo>
                  <a:cubicBezTo>
                    <a:pt x="123" y="492"/>
                    <a:pt x="102" y="471"/>
                    <a:pt x="102" y="450"/>
                  </a:cubicBezTo>
                  <a:cubicBezTo>
                    <a:pt x="82" y="450"/>
                    <a:pt x="61" y="450"/>
                    <a:pt x="61" y="450"/>
                  </a:cubicBezTo>
                  <a:lnTo>
                    <a:pt x="41" y="430"/>
                  </a:lnTo>
                  <a:lnTo>
                    <a:pt x="41" y="410"/>
                  </a:lnTo>
                  <a:cubicBezTo>
                    <a:pt x="41" y="389"/>
                    <a:pt x="41" y="389"/>
                    <a:pt x="41" y="389"/>
                  </a:cubicBezTo>
                  <a:cubicBezTo>
                    <a:pt x="61" y="389"/>
                    <a:pt x="82" y="389"/>
                    <a:pt x="82" y="389"/>
                  </a:cubicBezTo>
                  <a:cubicBezTo>
                    <a:pt x="102" y="389"/>
                    <a:pt x="102" y="410"/>
                    <a:pt x="123" y="410"/>
                  </a:cubicBezTo>
                  <a:cubicBezTo>
                    <a:pt x="123" y="410"/>
                    <a:pt x="143" y="410"/>
                    <a:pt x="143" y="389"/>
                  </a:cubicBezTo>
                  <a:lnTo>
                    <a:pt x="143" y="368"/>
                  </a:lnTo>
                  <a:cubicBezTo>
                    <a:pt x="143" y="368"/>
                    <a:pt x="123" y="368"/>
                    <a:pt x="102" y="368"/>
                  </a:cubicBezTo>
                  <a:cubicBezTo>
                    <a:pt x="102" y="348"/>
                    <a:pt x="102" y="348"/>
                    <a:pt x="102" y="348"/>
                  </a:cubicBezTo>
                  <a:cubicBezTo>
                    <a:pt x="102" y="328"/>
                    <a:pt x="82" y="328"/>
                    <a:pt x="82" y="328"/>
                  </a:cubicBezTo>
                  <a:lnTo>
                    <a:pt x="82" y="307"/>
                  </a:lnTo>
                  <a:cubicBezTo>
                    <a:pt x="61" y="286"/>
                    <a:pt x="41" y="286"/>
                    <a:pt x="20" y="266"/>
                  </a:cubicBezTo>
                  <a:cubicBezTo>
                    <a:pt x="20" y="266"/>
                    <a:pt x="0" y="246"/>
                    <a:pt x="0" y="225"/>
                  </a:cubicBezTo>
                  <a:lnTo>
                    <a:pt x="0" y="204"/>
                  </a:lnTo>
                  <a:lnTo>
                    <a:pt x="20" y="225"/>
                  </a:lnTo>
                  <a:lnTo>
                    <a:pt x="20" y="204"/>
                  </a:lnTo>
                  <a:cubicBezTo>
                    <a:pt x="20" y="204"/>
                    <a:pt x="0" y="204"/>
                    <a:pt x="0" y="184"/>
                  </a:cubicBezTo>
                  <a:cubicBezTo>
                    <a:pt x="0" y="184"/>
                    <a:pt x="0" y="164"/>
                    <a:pt x="20" y="164"/>
                  </a:cubicBezTo>
                  <a:cubicBezTo>
                    <a:pt x="20" y="143"/>
                    <a:pt x="41" y="143"/>
                    <a:pt x="41" y="122"/>
                  </a:cubicBezTo>
                  <a:lnTo>
                    <a:pt x="41" y="102"/>
                  </a:lnTo>
                  <a:lnTo>
                    <a:pt x="61" y="82"/>
                  </a:lnTo>
                  <a:lnTo>
                    <a:pt x="82" y="82"/>
                  </a:lnTo>
                  <a:lnTo>
                    <a:pt x="102" y="61"/>
                  </a:lnTo>
                  <a:cubicBezTo>
                    <a:pt x="123" y="61"/>
                    <a:pt x="143" y="61"/>
                    <a:pt x="143" y="61"/>
                  </a:cubicBezTo>
                  <a:cubicBezTo>
                    <a:pt x="143" y="61"/>
                    <a:pt x="164" y="82"/>
                    <a:pt x="164" y="61"/>
                  </a:cubicBezTo>
                  <a:cubicBezTo>
                    <a:pt x="184" y="61"/>
                    <a:pt x="184" y="61"/>
                    <a:pt x="184" y="61"/>
                  </a:cubicBezTo>
                  <a:cubicBezTo>
                    <a:pt x="184" y="61"/>
                    <a:pt x="205" y="61"/>
                    <a:pt x="205" y="40"/>
                  </a:cubicBezTo>
                  <a:lnTo>
                    <a:pt x="225" y="40"/>
                  </a:lnTo>
                  <a:lnTo>
                    <a:pt x="225" y="20"/>
                  </a:lnTo>
                  <a:cubicBezTo>
                    <a:pt x="225" y="20"/>
                    <a:pt x="225" y="20"/>
                    <a:pt x="246" y="0"/>
                  </a:cubicBezTo>
                  <a:lnTo>
                    <a:pt x="246" y="0"/>
                  </a:lnTo>
                  <a:cubicBezTo>
                    <a:pt x="266" y="20"/>
                    <a:pt x="266" y="20"/>
                    <a:pt x="287" y="40"/>
                  </a:cubicBezTo>
                  <a:lnTo>
                    <a:pt x="307" y="61"/>
                  </a:lnTo>
                  <a:cubicBezTo>
                    <a:pt x="307" y="82"/>
                    <a:pt x="328" y="102"/>
                    <a:pt x="328" y="102"/>
                  </a:cubicBezTo>
                  <a:cubicBezTo>
                    <a:pt x="328" y="102"/>
                    <a:pt x="348" y="122"/>
                    <a:pt x="369" y="143"/>
                  </a:cubicBezTo>
                  <a:lnTo>
                    <a:pt x="410" y="164"/>
                  </a:lnTo>
                  <a:cubicBezTo>
                    <a:pt x="430" y="164"/>
                    <a:pt x="430" y="184"/>
                    <a:pt x="451" y="184"/>
                  </a:cubicBezTo>
                  <a:cubicBezTo>
                    <a:pt x="451" y="204"/>
                    <a:pt x="451" y="225"/>
                    <a:pt x="471" y="225"/>
                  </a:cubicBezTo>
                  <a:cubicBezTo>
                    <a:pt x="471" y="246"/>
                    <a:pt x="471" y="246"/>
                    <a:pt x="492" y="246"/>
                  </a:cubicBezTo>
                  <a:cubicBezTo>
                    <a:pt x="492" y="246"/>
                    <a:pt x="492" y="246"/>
                    <a:pt x="512" y="246"/>
                  </a:cubicBezTo>
                  <a:cubicBezTo>
                    <a:pt x="512" y="266"/>
                    <a:pt x="533" y="266"/>
                    <a:pt x="533" y="286"/>
                  </a:cubicBezTo>
                  <a:cubicBezTo>
                    <a:pt x="533" y="286"/>
                    <a:pt x="533" y="307"/>
                    <a:pt x="553" y="307"/>
                  </a:cubicBezTo>
                  <a:cubicBezTo>
                    <a:pt x="553" y="328"/>
                    <a:pt x="553" y="328"/>
                    <a:pt x="553" y="348"/>
                  </a:cubicBezTo>
                  <a:lnTo>
                    <a:pt x="533" y="368"/>
                  </a:lnTo>
                  <a:cubicBezTo>
                    <a:pt x="533" y="389"/>
                    <a:pt x="533" y="410"/>
                    <a:pt x="533" y="430"/>
                  </a:cubicBezTo>
                  <a:lnTo>
                    <a:pt x="553" y="450"/>
                  </a:lnTo>
                  <a:cubicBezTo>
                    <a:pt x="553" y="450"/>
                    <a:pt x="574" y="450"/>
                    <a:pt x="574" y="471"/>
                  </a:cubicBezTo>
                  <a:lnTo>
                    <a:pt x="574" y="492"/>
                  </a:lnTo>
                  <a:cubicBezTo>
                    <a:pt x="574" y="492"/>
                    <a:pt x="574" y="512"/>
                    <a:pt x="574" y="532"/>
                  </a:cubicBezTo>
                  <a:cubicBezTo>
                    <a:pt x="574" y="532"/>
                    <a:pt x="574" y="532"/>
                    <a:pt x="574" y="553"/>
                  </a:cubicBezTo>
                  <a:lnTo>
                    <a:pt x="594" y="553"/>
                  </a:lnTo>
                  <a:lnTo>
                    <a:pt x="594" y="574"/>
                  </a:lnTo>
                  <a:cubicBezTo>
                    <a:pt x="615" y="574"/>
                    <a:pt x="635" y="614"/>
                    <a:pt x="635" y="635"/>
                  </a:cubicBezTo>
                  <a:cubicBezTo>
                    <a:pt x="635" y="635"/>
                    <a:pt x="656" y="675"/>
                    <a:pt x="656" y="695"/>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344" name="Freeform 119"/>
            <p:cNvSpPr>
              <a:spLocks noChangeArrowheads="1"/>
            </p:cNvSpPr>
            <p:nvPr/>
          </p:nvSpPr>
          <p:spPr bwMode="auto">
            <a:xfrm>
              <a:off x="3606800" y="3786188"/>
              <a:ext cx="1703388" cy="849312"/>
            </a:xfrm>
            <a:custGeom>
              <a:avLst/>
              <a:gdLst>
                <a:gd name="T0" fmla="*/ 41 w 4733"/>
                <a:gd name="T1" fmla="*/ 676 h 2358"/>
                <a:gd name="T2" fmla="*/ 225 w 4733"/>
                <a:gd name="T3" fmla="*/ 615 h 2358"/>
                <a:gd name="T4" fmla="*/ 266 w 4733"/>
                <a:gd name="T5" fmla="*/ 554 h 2358"/>
                <a:gd name="T6" fmla="*/ 389 w 4733"/>
                <a:gd name="T7" fmla="*/ 410 h 2358"/>
                <a:gd name="T8" fmla="*/ 553 w 4733"/>
                <a:gd name="T9" fmla="*/ 348 h 2358"/>
                <a:gd name="T10" fmla="*/ 717 w 4733"/>
                <a:gd name="T11" fmla="*/ 390 h 2358"/>
                <a:gd name="T12" fmla="*/ 921 w 4733"/>
                <a:gd name="T13" fmla="*/ 512 h 2358"/>
                <a:gd name="T14" fmla="*/ 1167 w 4733"/>
                <a:gd name="T15" fmla="*/ 492 h 2358"/>
                <a:gd name="T16" fmla="*/ 1351 w 4733"/>
                <a:gd name="T17" fmla="*/ 492 h 2358"/>
                <a:gd name="T18" fmla="*/ 1351 w 4733"/>
                <a:gd name="T19" fmla="*/ 348 h 2358"/>
                <a:gd name="T20" fmla="*/ 1249 w 4733"/>
                <a:gd name="T21" fmla="*/ 205 h 2358"/>
                <a:gd name="T22" fmla="*/ 1289 w 4733"/>
                <a:gd name="T23" fmla="*/ 82 h 2358"/>
                <a:gd name="T24" fmla="*/ 1433 w 4733"/>
                <a:gd name="T25" fmla="*/ 41 h 2358"/>
                <a:gd name="T26" fmla="*/ 1720 w 4733"/>
                <a:gd name="T27" fmla="*/ 102 h 2358"/>
                <a:gd name="T28" fmla="*/ 1884 w 4733"/>
                <a:gd name="T29" fmla="*/ 226 h 2358"/>
                <a:gd name="T30" fmla="*/ 2130 w 4733"/>
                <a:gd name="T31" fmla="*/ 369 h 2358"/>
                <a:gd name="T32" fmla="*/ 2355 w 4733"/>
                <a:gd name="T33" fmla="*/ 308 h 2358"/>
                <a:gd name="T34" fmla="*/ 2622 w 4733"/>
                <a:gd name="T35" fmla="*/ 348 h 2358"/>
                <a:gd name="T36" fmla="*/ 2786 w 4733"/>
                <a:gd name="T37" fmla="*/ 410 h 2358"/>
                <a:gd name="T38" fmla="*/ 2970 w 4733"/>
                <a:gd name="T39" fmla="*/ 512 h 2358"/>
                <a:gd name="T40" fmla="*/ 3257 w 4733"/>
                <a:gd name="T41" fmla="*/ 512 h 2358"/>
                <a:gd name="T42" fmla="*/ 3441 w 4733"/>
                <a:gd name="T43" fmla="*/ 410 h 2358"/>
                <a:gd name="T44" fmla="*/ 3544 w 4733"/>
                <a:gd name="T45" fmla="*/ 328 h 2358"/>
                <a:gd name="T46" fmla="*/ 3728 w 4733"/>
                <a:gd name="T47" fmla="*/ 246 h 2358"/>
                <a:gd name="T48" fmla="*/ 3872 w 4733"/>
                <a:gd name="T49" fmla="*/ 287 h 2358"/>
                <a:gd name="T50" fmla="*/ 4015 w 4733"/>
                <a:gd name="T51" fmla="*/ 328 h 2358"/>
                <a:gd name="T52" fmla="*/ 3974 w 4733"/>
                <a:gd name="T53" fmla="*/ 512 h 2358"/>
                <a:gd name="T54" fmla="*/ 4015 w 4733"/>
                <a:gd name="T55" fmla="*/ 594 h 2358"/>
                <a:gd name="T56" fmla="*/ 3994 w 4733"/>
                <a:gd name="T57" fmla="*/ 778 h 2358"/>
                <a:gd name="T58" fmla="*/ 4118 w 4733"/>
                <a:gd name="T59" fmla="*/ 820 h 2358"/>
                <a:gd name="T60" fmla="*/ 4199 w 4733"/>
                <a:gd name="T61" fmla="*/ 758 h 2358"/>
                <a:gd name="T62" fmla="*/ 4302 w 4733"/>
                <a:gd name="T63" fmla="*/ 778 h 2358"/>
                <a:gd name="T64" fmla="*/ 4404 w 4733"/>
                <a:gd name="T65" fmla="*/ 697 h 2358"/>
                <a:gd name="T66" fmla="*/ 4568 w 4733"/>
                <a:gd name="T67" fmla="*/ 799 h 2358"/>
                <a:gd name="T68" fmla="*/ 4712 w 4733"/>
                <a:gd name="T69" fmla="*/ 963 h 2358"/>
                <a:gd name="T70" fmla="*/ 4568 w 4733"/>
                <a:gd name="T71" fmla="*/ 984 h 2358"/>
                <a:gd name="T72" fmla="*/ 4486 w 4733"/>
                <a:gd name="T73" fmla="*/ 1045 h 2358"/>
                <a:gd name="T74" fmla="*/ 4384 w 4733"/>
                <a:gd name="T75" fmla="*/ 1066 h 2358"/>
                <a:gd name="T76" fmla="*/ 4281 w 4733"/>
                <a:gd name="T77" fmla="*/ 1168 h 2358"/>
                <a:gd name="T78" fmla="*/ 4240 w 4733"/>
                <a:gd name="T79" fmla="*/ 1312 h 2358"/>
                <a:gd name="T80" fmla="*/ 4097 w 4733"/>
                <a:gd name="T81" fmla="*/ 1414 h 2358"/>
                <a:gd name="T82" fmla="*/ 4015 w 4733"/>
                <a:gd name="T83" fmla="*/ 1537 h 2358"/>
                <a:gd name="T84" fmla="*/ 3851 w 4733"/>
                <a:gd name="T85" fmla="*/ 1516 h 2358"/>
                <a:gd name="T86" fmla="*/ 3728 w 4733"/>
                <a:gd name="T87" fmla="*/ 1475 h 2358"/>
                <a:gd name="T88" fmla="*/ 3810 w 4733"/>
                <a:gd name="T89" fmla="*/ 1721 h 2358"/>
                <a:gd name="T90" fmla="*/ 3769 w 4733"/>
                <a:gd name="T91" fmla="*/ 1906 h 2358"/>
                <a:gd name="T92" fmla="*/ 3646 w 4733"/>
                <a:gd name="T93" fmla="*/ 2070 h 2358"/>
                <a:gd name="T94" fmla="*/ 3380 w 4733"/>
                <a:gd name="T95" fmla="*/ 2131 h 2358"/>
                <a:gd name="T96" fmla="*/ 3093 w 4733"/>
                <a:gd name="T97" fmla="*/ 2233 h 2358"/>
                <a:gd name="T98" fmla="*/ 2868 w 4733"/>
                <a:gd name="T99" fmla="*/ 2295 h 2358"/>
                <a:gd name="T100" fmla="*/ 2581 w 4733"/>
                <a:gd name="T101" fmla="*/ 2254 h 2358"/>
                <a:gd name="T102" fmla="*/ 2171 w 4733"/>
                <a:gd name="T103" fmla="*/ 2151 h 2358"/>
                <a:gd name="T104" fmla="*/ 1761 w 4733"/>
                <a:gd name="T105" fmla="*/ 2172 h 2358"/>
                <a:gd name="T106" fmla="*/ 1495 w 4733"/>
                <a:gd name="T107" fmla="*/ 2090 h 2358"/>
                <a:gd name="T108" fmla="*/ 1351 w 4733"/>
                <a:gd name="T109" fmla="*/ 1803 h 2358"/>
                <a:gd name="T110" fmla="*/ 1187 w 4733"/>
                <a:gd name="T111" fmla="*/ 1721 h 2358"/>
                <a:gd name="T112" fmla="*/ 1023 w 4733"/>
                <a:gd name="T113" fmla="*/ 1619 h 2358"/>
                <a:gd name="T114" fmla="*/ 614 w 4733"/>
                <a:gd name="T115" fmla="*/ 1578 h 2358"/>
                <a:gd name="T116" fmla="*/ 614 w 4733"/>
                <a:gd name="T117" fmla="*/ 1312 h 2358"/>
                <a:gd name="T118" fmla="*/ 471 w 4733"/>
                <a:gd name="T119" fmla="*/ 1106 h 2358"/>
                <a:gd name="T120" fmla="*/ 287 w 4733"/>
                <a:gd name="T121" fmla="*/ 1024 h 2358"/>
                <a:gd name="T122" fmla="*/ 41 w 4733"/>
                <a:gd name="T123" fmla="*/ 922 h 2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733" h="2358">
                  <a:moveTo>
                    <a:pt x="0" y="758"/>
                  </a:moveTo>
                  <a:lnTo>
                    <a:pt x="0" y="758"/>
                  </a:lnTo>
                  <a:cubicBezTo>
                    <a:pt x="0" y="738"/>
                    <a:pt x="0" y="738"/>
                    <a:pt x="0" y="738"/>
                  </a:cubicBezTo>
                  <a:cubicBezTo>
                    <a:pt x="0" y="717"/>
                    <a:pt x="20" y="697"/>
                    <a:pt x="20" y="697"/>
                  </a:cubicBezTo>
                  <a:cubicBezTo>
                    <a:pt x="20" y="697"/>
                    <a:pt x="41" y="697"/>
                    <a:pt x="41" y="676"/>
                  </a:cubicBezTo>
                  <a:cubicBezTo>
                    <a:pt x="61" y="676"/>
                    <a:pt x="82" y="697"/>
                    <a:pt x="102" y="697"/>
                  </a:cubicBezTo>
                  <a:lnTo>
                    <a:pt x="123" y="676"/>
                  </a:lnTo>
                  <a:lnTo>
                    <a:pt x="143" y="656"/>
                  </a:lnTo>
                  <a:cubicBezTo>
                    <a:pt x="143" y="636"/>
                    <a:pt x="164" y="636"/>
                    <a:pt x="184" y="636"/>
                  </a:cubicBezTo>
                  <a:cubicBezTo>
                    <a:pt x="184" y="636"/>
                    <a:pt x="205" y="636"/>
                    <a:pt x="225" y="615"/>
                  </a:cubicBezTo>
                  <a:lnTo>
                    <a:pt x="225" y="594"/>
                  </a:lnTo>
                  <a:cubicBezTo>
                    <a:pt x="225" y="574"/>
                    <a:pt x="205" y="554"/>
                    <a:pt x="205" y="533"/>
                  </a:cubicBezTo>
                  <a:lnTo>
                    <a:pt x="205" y="512"/>
                  </a:lnTo>
                  <a:cubicBezTo>
                    <a:pt x="225" y="512"/>
                    <a:pt x="246" y="512"/>
                    <a:pt x="246" y="512"/>
                  </a:cubicBezTo>
                  <a:cubicBezTo>
                    <a:pt x="266" y="512"/>
                    <a:pt x="266" y="554"/>
                    <a:pt x="266" y="554"/>
                  </a:cubicBezTo>
                  <a:cubicBezTo>
                    <a:pt x="287" y="554"/>
                    <a:pt x="287" y="554"/>
                    <a:pt x="307" y="533"/>
                  </a:cubicBezTo>
                  <a:cubicBezTo>
                    <a:pt x="307" y="533"/>
                    <a:pt x="307" y="492"/>
                    <a:pt x="307" y="472"/>
                  </a:cubicBezTo>
                  <a:lnTo>
                    <a:pt x="307" y="451"/>
                  </a:lnTo>
                  <a:cubicBezTo>
                    <a:pt x="328" y="430"/>
                    <a:pt x="348" y="430"/>
                    <a:pt x="348" y="430"/>
                  </a:cubicBezTo>
                  <a:cubicBezTo>
                    <a:pt x="369" y="430"/>
                    <a:pt x="389" y="430"/>
                    <a:pt x="389" y="410"/>
                  </a:cubicBezTo>
                  <a:cubicBezTo>
                    <a:pt x="410" y="410"/>
                    <a:pt x="410" y="390"/>
                    <a:pt x="410" y="390"/>
                  </a:cubicBezTo>
                  <a:cubicBezTo>
                    <a:pt x="430" y="390"/>
                    <a:pt x="450" y="369"/>
                    <a:pt x="471" y="369"/>
                  </a:cubicBezTo>
                  <a:cubicBezTo>
                    <a:pt x="471" y="369"/>
                    <a:pt x="492" y="369"/>
                    <a:pt x="512" y="369"/>
                  </a:cubicBezTo>
                  <a:lnTo>
                    <a:pt x="553" y="369"/>
                  </a:lnTo>
                  <a:lnTo>
                    <a:pt x="553" y="348"/>
                  </a:lnTo>
                  <a:lnTo>
                    <a:pt x="574" y="328"/>
                  </a:lnTo>
                  <a:cubicBezTo>
                    <a:pt x="594" y="348"/>
                    <a:pt x="594" y="348"/>
                    <a:pt x="614" y="348"/>
                  </a:cubicBezTo>
                  <a:cubicBezTo>
                    <a:pt x="614" y="369"/>
                    <a:pt x="614" y="369"/>
                    <a:pt x="635" y="390"/>
                  </a:cubicBezTo>
                  <a:lnTo>
                    <a:pt x="656" y="390"/>
                  </a:lnTo>
                  <a:cubicBezTo>
                    <a:pt x="676" y="390"/>
                    <a:pt x="696" y="390"/>
                    <a:pt x="717" y="390"/>
                  </a:cubicBezTo>
                  <a:cubicBezTo>
                    <a:pt x="717" y="390"/>
                    <a:pt x="738" y="369"/>
                    <a:pt x="758" y="369"/>
                  </a:cubicBezTo>
                  <a:cubicBezTo>
                    <a:pt x="758" y="369"/>
                    <a:pt x="798" y="369"/>
                    <a:pt x="798" y="390"/>
                  </a:cubicBezTo>
                  <a:cubicBezTo>
                    <a:pt x="819" y="390"/>
                    <a:pt x="819" y="430"/>
                    <a:pt x="839" y="430"/>
                  </a:cubicBezTo>
                  <a:cubicBezTo>
                    <a:pt x="839" y="451"/>
                    <a:pt x="859" y="451"/>
                    <a:pt x="859" y="472"/>
                  </a:cubicBezTo>
                  <a:cubicBezTo>
                    <a:pt x="880" y="472"/>
                    <a:pt x="901" y="512"/>
                    <a:pt x="921" y="512"/>
                  </a:cubicBezTo>
                  <a:lnTo>
                    <a:pt x="962" y="533"/>
                  </a:lnTo>
                  <a:cubicBezTo>
                    <a:pt x="983" y="533"/>
                    <a:pt x="1023" y="533"/>
                    <a:pt x="1044" y="533"/>
                  </a:cubicBezTo>
                  <a:cubicBezTo>
                    <a:pt x="1044" y="533"/>
                    <a:pt x="1065" y="533"/>
                    <a:pt x="1085" y="533"/>
                  </a:cubicBezTo>
                  <a:cubicBezTo>
                    <a:pt x="1085" y="533"/>
                    <a:pt x="1105" y="512"/>
                    <a:pt x="1105" y="492"/>
                  </a:cubicBezTo>
                  <a:cubicBezTo>
                    <a:pt x="1105" y="492"/>
                    <a:pt x="1147" y="492"/>
                    <a:pt x="1167" y="492"/>
                  </a:cubicBezTo>
                  <a:cubicBezTo>
                    <a:pt x="1167" y="492"/>
                    <a:pt x="1187" y="512"/>
                    <a:pt x="1207" y="512"/>
                  </a:cubicBezTo>
                  <a:cubicBezTo>
                    <a:pt x="1207" y="512"/>
                    <a:pt x="1228" y="533"/>
                    <a:pt x="1249" y="533"/>
                  </a:cubicBezTo>
                  <a:cubicBezTo>
                    <a:pt x="1249" y="533"/>
                    <a:pt x="1269" y="533"/>
                    <a:pt x="1289" y="533"/>
                  </a:cubicBezTo>
                  <a:cubicBezTo>
                    <a:pt x="1289" y="533"/>
                    <a:pt x="1310" y="512"/>
                    <a:pt x="1331" y="512"/>
                  </a:cubicBezTo>
                  <a:cubicBezTo>
                    <a:pt x="1331" y="492"/>
                    <a:pt x="1351" y="492"/>
                    <a:pt x="1351" y="492"/>
                  </a:cubicBezTo>
                  <a:cubicBezTo>
                    <a:pt x="1351" y="472"/>
                    <a:pt x="1371" y="472"/>
                    <a:pt x="1371" y="451"/>
                  </a:cubicBezTo>
                  <a:lnTo>
                    <a:pt x="1371" y="430"/>
                  </a:lnTo>
                  <a:cubicBezTo>
                    <a:pt x="1371" y="410"/>
                    <a:pt x="1371" y="410"/>
                    <a:pt x="1371" y="410"/>
                  </a:cubicBezTo>
                  <a:cubicBezTo>
                    <a:pt x="1371" y="390"/>
                    <a:pt x="1371" y="369"/>
                    <a:pt x="1371" y="369"/>
                  </a:cubicBezTo>
                  <a:cubicBezTo>
                    <a:pt x="1351" y="369"/>
                    <a:pt x="1351" y="348"/>
                    <a:pt x="1351" y="348"/>
                  </a:cubicBezTo>
                  <a:lnTo>
                    <a:pt x="1331" y="328"/>
                  </a:lnTo>
                  <a:cubicBezTo>
                    <a:pt x="1331" y="328"/>
                    <a:pt x="1310" y="308"/>
                    <a:pt x="1310" y="287"/>
                  </a:cubicBezTo>
                  <a:lnTo>
                    <a:pt x="1289" y="266"/>
                  </a:lnTo>
                  <a:cubicBezTo>
                    <a:pt x="1289" y="246"/>
                    <a:pt x="1289" y="226"/>
                    <a:pt x="1269" y="226"/>
                  </a:cubicBezTo>
                  <a:cubicBezTo>
                    <a:pt x="1269" y="205"/>
                    <a:pt x="1269" y="205"/>
                    <a:pt x="1249" y="205"/>
                  </a:cubicBezTo>
                  <a:lnTo>
                    <a:pt x="1269" y="184"/>
                  </a:lnTo>
                  <a:lnTo>
                    <a:pt x="1269" y="164"/>
                  </a:lnTo>
                  <a:lnTo>
                    <a:pt x="1269" y="144"/>
                  </a:lnTo>
                  <a:cubicBezTo>
                    <a:pt x="1289" y="144"/>
                    <a:pt x="1289" y="123"/>
                    <a:pt x="1289" y="123"/>
                  </a:cubicBezTo>
                  <a:cubicBezTo>
                    <a:pt x="1289" y="102"/>
                    <a:pt x="1289" y="82"/>
                    <a:pt x="1289" y="82"/>
                  </a:cubicBezTo>
                  <a:cubicBezTo>
                    <a:pt x="1289" y="82"/>
                    <a:pt x="1310" y="62"/>
                    <a:pt x="1331" y="62"/>
                  </a:cubicBezTo>
                  <a:cubicBezTo>
                    <a:pt x="1331" y="41"/>
                    <a:pt x="1331" y="41"/>
                    <a:pt x="1351" y="21"/>
                  </a:cubicBezTo>
                  <a:cubicBezTo>
                    <a:pt x="1351" y="21"/>
                    <a:pt x="1331" y="0"/>
                    <a:pt x="1351" y="0"/>
                  </a:cubicBezTo>
                  <a:cubicBezTo>
                    <a:pt x="1351" y="0"/>
                    <a:pt x="1371" y="21"/>
                    <a:pt x="1392" y="21"/>
                  </a:cubicBezTo>
                  <a:lnTo>
                    <a:pt x="1433" y="41"/>
                  </a:lnTo>
                  <a:cubicBezTo>
                    <a:pt x="1453" y="41"/>
                    <a:pt x="1474" y="62"/>
                    <a:pt x="1474" y="82"/>
                  </a:cubicBezTo>
                  <a:cubicBezTo>
                    <a:pt x="1495" y="82"/>
                    <a:pt x="1515" y="62"/>
                    <a:pt x="1535" y="62"/>
                  </a:cubicBezTo>
                  <a:cubicBezTo>
                    <a:pt x="1556" y="62"/>
                    <a:pt x="1597" y="62"/>
                    <a:pt x="1597" y="62"/>
                  </a:cubicBezTo>
                  <a:cubicBezTo>
                    <a:pt x="1617" y="62"/>
                    <a:pt x="1638" y="82"/>
                    <a:pt x="1638" y="82"/>
                  </a:cubicBezTo>
                  <a:cubicBezTo>
                    <a:pt x="1659" y="82"/>
                    <a:pt x="1699" y="102"/>
                    <a:pt x="1720" y="102"/>
                  </a:cubicBezTo>
                  <a:cubicBezTo>
                    <a:pt x="1720" y="102"/>
                    <a:pt x="1761" y="102"/>
                    <a:pt x="1781" y="102"/>
                  </a:cubicBezTo>
                  <a:cubicBezTo>
                    <a:pt x="1781" y="102"/>
                    <a:pt x="1802" y="102"/>
                    <a:pt x="1823" y="123"/>
                  </a:cubicBezTo>
                  <a:lnTo>
                    <a:pt x="1843" y="144"/>
                  </a:lnTo>
                  <a:cubicBezTo>
                    <a:pt x="1843" y="164"/>
                    <a:pt x="1843" y="184"/>
                    <a:pt x="1843" y="205"/>
                  </a:cubicBezTo>
                  <a:cubicBezTo>
                    <a:pt x="1843" y="205"/>
                    <a:pt x="1863" y="226"/>
                    <a:pt x="1884" y="226"/>
                  </a:cubicBezTo>
                  <a:cubicBezTo>
                    <a:pt x="1884" y="246"/>
                    <a:pt x="1905" y="266"/>
                    <a:pt x="1905" y="287"/>
                  </a:cubicBezTo>
                  <a:cubicBezTo>
                    <a:pt x="1925" y="308"/>
                    <a:pt x="1945" y="328"/>
                    <a:pt x="1966" y="348"/>
                  </a:cubicBezTo>
                  <a:lnTo>
                    <a:pt x="2007" y="348"/>
                  </a:lnTo>
                  <a:cubicBezTo>
                    <a:pt x="2027" y="348"/>
                    <a:pt x="2048" y="348"/>
                    <a:pt x="2068" y="348"/>
                  </a:cubicBezTo>
                  <a:cubicBezTo>
                    <a:pt x="2089" y="348"/>
                    <a:pt x="2109" y="369"/>
                    <a:pt x="2130" y="369"/>
                  </a:cubicBezTo>
                  <a:cubicBezTo>
                    <a:pt x="2150" y="390"/>
                    <a:pt x="2171" y="390"/>
                    <a:pt x="2171" y="390"/>
                  </a:cubicBezTo>
                  <a:cubicBezTo>
                    <a:pt x="2191" y="390"/>
                    <a:pt x="2212" y="390"/>
                    <a:pt x="2232" y="390"/>
                  </a:cubicBezTo>
                  <a:cubicBezTo>
                    <a:pt x="2253" y="390"/>
                    <a:pt x="2253" y="348"/>
                    <a:pt x="2253" y="348"/>
                  </a:cubicBezTo>
                  <a:cubicBezTo>
                    <a:pt x="2273" y="348"/>
                    <a:pt x="2273" y="328"/>
                    <a:pt x="2294" y="328"/>
                  </a:cubicBezTo>
                  <a:cubicBezTo>
                    <a:pt x="2314" y="328"/>
                    <a:pt x="2335" y="308"/>
                    <a:pt x="2355" y="308"/>
                  </a:cubicBezTo>
                  <a:cubicBezTo>
                    <a:pt x="2376" y="308"/>
                    <a:pt x="2376" y="308"/>
                    <a:pt x="2396" y="308"/>
                  </a:cubicBezTo>
                  <a:cubicBezTo>
                    <a:pt x="2417" y="308"/>
                    <a:pt x="2437" y="308"/>
                    <a:pt x="2458" y="308"/>
                  </a:cubicBezTo>
                  <a:cubicBezTo>
                    <a:pt x="2478" y="308"/>
                    <a:pt x="2499" y="308"/>
                    <a:pt x="2499" y="308"/>
                  </a:cubicBezTo>
                  <a:cubicBezTo>
                    <a:pt x="2519" y="308"/>
                    <a:pt x="2540" y="328"/>
                    <a:pt x="2540" y="328"/>
                  </a:cubicBezTo>
                  <a:cubicBezTo>
                    <a:pt x="2560" y="348"/>
                    <a:pt x="2601" y="328"/>
                    <a:pt x="2622" y="348"/>
                  </a:cubicBezTo>
                  <a:cubicBezTo>
                    <a:pt x="2622" y="348"/>
                    <a:pt x="2642" y="348"/>
                    <a:pt x="2663" y="348"/>
                  </a:cubicBezTo>
                  <a:lnTo>
                    <a:pt x="2683" y="369"/>
                  </a:lnTo>
                  <a:cubicBezTo>
                    <a:pt x="2683" y="390"/>
                    <a:pt x="2704" y="390"/>
                    <a:pt x="2704" y="390"/>
                  </a:cubicBezTo>
                  <a:cubicBezTo>
                    <a:pt x="2724" y="390"/>
                    <a:pt x="2744" y="390"/>
                    <a:pt x="2744" y="390"/>
                  </a:cubicBezTo>
                  <a:cubicBezTo>
                    <a:pt x="2744" y="410"/>
                    <a:pt x="2765" y="410"/>
                    <a:pt x="2786" y="410"/>
                  </a:cubicBezTo>
                  <a:cubicBezTo>
                    <a:pt x="2786" y="430"/>
                    <a:pt x="2786" y="451"/>
                    <a:pt x="2806" y="451"/>
                  </a:cubicBezTo>
                  <a:cubicBezTo>
                    <a:pt x="2806" y="472"/>
                    <a:pt x="2826" y="472"/>
                    <a:pt x="2847" y="472"/>
                  </a:cubicBezTo>
                  <a:lnTo>
                    <a:pt x="2868" y="492"/>
                  </a:lnTo>
                  <a:cubicBezTo>
                    <a:pt x="2888" y="512"/>
                    <a:pt x="2929" y="512"/>
                    <a:pt x="2929" y="512"/>
                  </a:cubicBezTo>
                  <a:cubicBezTo>
                    <a:pt x="2950" y="512"/>
                    <a:pt x="2970" y="512"/>
                    <a:pt x="2970" y="512"/>
                  </a:cubicBezTo>
                  <a:cubicBezTo>
                    <a:pt x="2990" y="512"/>
                    <a:pt x="3011" y="512"/>
                    <a:pt x="3011" y="512"/>
                  </a:cubicBezTo>
                  <a:cubicBezTo>
                    <a:pt x="3032" y="512"/>
                    <a:pt x="3052" y="512"/>
                    <a:pt x="3052" y="533"/>
                  </a:cubicBezTo>
                  <a:cubicBezTo>
                    <a:pt x="3072" y="533"/>
                    <a:pt x="3114" y="533"/>
                    <a:pt x="3134" y="533"/>
                  </a:cubicBezTo>
                  <a:cubicBezTo>
                    <a:pt x="3154" y="533"/>
                    <a:pt x="3175" y="533"/>
                    <a:pt x="3196" y="533"/>
                  </a:cubicBezTo>
                  <a:cubicBezTo>
                    <a:pt x="3216" y="533"/>
                    <a:pt x="3236" y="512"/>
                    <a:pt x="3257" y="512"/>
                  </a:cubicBezTo>
                  <a:lnTo>
                    <a:pt x="3278" y="492"/>
                  </a:lnTo>
                  <a:cubicBezTo>
                    <a:pt x="3278" y="472"/>
                    <a:pt x="3298" y="472"/>
                    <a:pt x="3318" y="451"/>
                  </a:cubicBezTo>
                  <a:cubicBezTo>
                    <a:pt x="3318" y="451"/>
                    <a:pt x="3339" y="451"/>
                    <a:pt x="3360" y="451"/>
                  </a:cubicBezTo>
                  <a:cubicBezTo>
                    <a:pt x="3360" y="451"/>
                    <a:pt x="3380" y="451"/>
                    <a:pt x="3400" y="451"/>
                  </a:cubicBezTo>
                  <a:cubicBezTo>
                    <a:pt x="3400" y="430"/>
                    <a:pt x="3421" y="430"/>
                    <a:pt x="3441" y="410"/>
                  </a:cubicBezTo>
                  <a:lnTo>
                    <a:pt x="3441" y="390"/>
                  </a:lnTo>
                  <a:cubicBezTo>
                    <a:pt x="3462" y="390"/>
                    <a:pt x="3482" y="410"/>
                    <a:pt x="3502" y="410"/>
                  </a:cubicBezTo>
                  <a:cubicBezTo>
                    <a:pt x="3502" y="410"/>
                    <a:pt x="3523" y="410"/>
                    <a:pt x="3544" y="410"/>
                  </a:cubicBezTo>
                  <a:cubicBezTo>
                    <a:pt x="3544" y="390"/>
                    <a:pt x="3544" y="369"/>
                    <a:pt x="3544" y="369"/>
                  </a:cubicBezTo>
                  <a:cubicBezTo>
                    <a:pt x="3544" y="348"/>
                    <a:pt x="3544" y="328"/>
                    <a:pt x="3544" y="328"/>
                  </a:cubicBezTo>
                  <a:cubicBezTo>
                    <a:pt x="3544" y="308"/>
                    <a:pt x="3544" y="308"/>
                    <a:pt x="3564" y="287"/>
                  </a:cubicBezTo>
                  <a:cubicBezTo>
                    <a:pt x="3564" y="287"/>
                    <a:pt x="3584" y="266"/>
                    <a:pt x="3605" y="266"/>
                  </a:cubicBezTo>
                  <a:cubicBezTo>
                    <a:pt x="3605" y="246"/>
                    <a:pt x="3646" y="246"/>
                    <a:pt x="3666" y="226"/>
                  </a:cubicBezTo>
                  <a:lnTo>
                    <a:pt x="3687" y="226"/>
                  </a:lnTo>
                  <a:cubicBezTo>
                    <a:pt x="3708" y="226"/>
                    <a:pt x="3728" y="226"/>
                    <a:pt x="3728" y="246"/>
                  </a:cubicBezTo>
                  <a:lnTo>
                    <a:pt x="3728" y="266"/>
                  </a:lnTo>
                  <a:cubicBezTo>
                    <a:pt x="3748" y="266"/>
                    <a:pt x="3769" y="287"/>
                    <a:pt x="3769" y="287"/>
                  </a:cubicBezTo>
                  <a:cubicBezTo>
                    <a:pt x="3790" y="308"/>
                    <a:pt x="3810" y="308"/>
                    <a:pt x="3810" y="308"/>
                  </a:cubicBezTo>
                  <a:cubicBezTo>
                    <a:pt x="3830" y="308"/>
                    <a:pt x="3851" y="328"/>
                    <a:pt x="3851" y="308"/>
                  </a:cubicBezTo>
                  <a:cubicBezTo>
                    <a:pt x="3851" y="308"/>
                    <a:pt x="3872" y="308"/>
                    <a:pt x="3872" y="287"/>
                  </a:cubicBezTo>
                  <a:cubicBezTo>
                    <a:pt x="3892" y="287"/>
                    <a:pt x="3912" y="266"/>
                    <a:pt x="3912" y="266"/>
                  </a:cubicBezTo>
                  <a:cubicBezTo>
                    <a:pt x="3912" y="266"/>
                    <a:pt x="3933" y="266"/>
                    <a:pt x="3954" y="266"/>
                  </a:cubicBezTo>
                  <a:cubicBezTo>
                    <a:pt x="3954" y="266"/>
                    <a:pt x="3974" y="287"/>
                    <a:pt x="3974" y="308"/>
                  </a:cubicBezTo>
                  <a:cubicBezTo>
                    <a:pt x="3994" y="308"/>
                    <a:pt x="3994" y="328"/>
                    <a:pt x="4015" y="328"/>
                  </a:cubicBezTo>
                  <a:lnTo>
                    <a:pt x="4015" y="328"/>
                  </a:lnTo>
                  <a:cubicBezTo>
                    <a:pt x="3994" y="328"/>
                    <a:pt x="3994" y="348"/>
                    <a:pt x="3994" y="348"/>
                  </a:cubicBezTo>
                  <a:lnTo>
                    <a:pt x="3994" y="390"/>
                  </a:lnTo>
                  <a:cubicBezTo>
                    <a:pt x="3994" y="410"/>
                    <a:pt x="3994" y="410"/>
                    <a:pt x="3994" y="430"/>
                  </a:cubicBezTo>
                  <a:lnTo>
                    <a:pt x="3994" y="472"/>
                  </a:lnTo>
                  <a:cubicBezTo>
                    <a:pt x="3994" y="492"/>
                    <a:pt x="3974" y="512"/>
                    <a:pt x="3974" y="512"/>
                  </a:cubicBezTo>
                  <a:lnTo>
                    <a:pt x="3974" y="533"/>
                  </a:lnTo>
                  <a:cubicBezTo>
                    <a:pt x="3994" y="554"/>
                    <a:pt x="3994" y="533"/>
                    <a:pt x="4015" y="554"/>
                  </a:cubicBezTo>
                  <a:lnTo>
                    <a:pt x="4015" y="554"/>
                  </a:lnTo>
                  <a:cubicBezTo>
                    <a:pt x="4036" y="574"/>
                    <a:pt x="4036" y="574"/>
                    <a:pt x="4015" y="594"/>
                  </a:cubicBezTo>
                  <a:cubicBezTo>
                    <a:pt x="4015" y="594"/>
                    <a:pt x="4015" y="574"/>
                    <a:pt x="4015" y="594"/>
                  </a:cubicBezTo>
                  <a:cubicBezTo>
                    <a:pt x="3994" y="594"/>
                    <a:pt x="3994" y="594"/>
                    <a:pt x="3994" y="594"/>
                  </a:cubicBezTo>
                  <a:cubicBezTo>
                    <a:pt x="3974" y="615"/>
                    <a:pt x="3974" y="636"/>
                    <a:pt x="3974" y="656"/>
                  </a:cubicBezTo>
                  <a:cubicBezTo>
                    <a:pt x="3974" y="656"/>
                    <a:pt x="3994" y="676"/>
                    <a:pt x="3994" y="697"/>
                  </a:cubicBezTo>
                  <a:cubicBezTo>
                    <a:pt x="3994" y="697"/>
                    <a:pt x="3994" y="738"/>
                    <a:pt x="3994" y="758"/>
                  </a:cubicBezTo>
                  <a:lnTo>
                    <a:pt x="3994" y="778"/>
                  </a:lnTo>
                  <a:cubicBezTo>
                    <a:pt x="4015" y="799"/>
                    <a:pt x="4015" y="799"/>
                    <a:pt x="4036" y="799"/>
                  </a:cubicBezTo>
                  <a:lnTo>
                    <a:pt x="4036" y="799"/>
                  </a:lnTo>
                  <a:cubicBezTo>
                    <a:pt x="4056" y="820"/>
                    <a:pt x="4056" y="840"/>
                    <a:pt x="4076" y="840"/>
                  </a:cubicBezTo>
                  <a:cubicBezTo>
                    <a:pt x="4076" y="840"/>
                    <a:pt x="4076" y="840"/>
                    <a:pt x="4097" y="840"/>
                  </a:cubicBezTo>
                  <a:lnTo>
                    <a:pt x="4118" y="820"/>
                  </a:lnTo>
                  <a:lnTo>
                    <a:pt x="4118" y="799"/>
                  </a:lnTo>
                  <a:cubicBezTo>
                    <a:pt x="4118" y="799"/>
                    <a:pt x="4118" y="778"/>
                    <a:pt x="4138" y="778"/>
                  </a:cubicBezTo>
                  <a:cubicBezTo>
                    <a:pt x="4138" y="778"/>
                    <a:pt x="4138" y="778"/>
                    <a:pt x="4158" y="778"/>
                  </a:cubicBezTo>
                  <a:lnTo>
                    <a:pt x="4179" y="778"/>
                  </a:lnTo>
                  <a:lnTo>
                    <a:pt x="4199" y="758"/>
                  </a:lnTo>
                  <a:lnTo>
                    <a:pt x="4220" y="758"/>
                  </a:lnTo>
                  <a:lnTo>
                    <a:pt x="4240" y="758"/>
                  </a:lnTo>
                  <a:cubicBezTo>
                    <a:pt x="4261" y="778"/>
                    <a:pt x="4261" y="799"/>
                    <a:pt x="4261" y="799"/>
                  </a:cubicBezTo>
                  <a:cubicBezTo>
                    <a:pt x="4281" y="799"/>
                    <a:pt x="4281" y="799"/>
                    <a:pt x="4281" y="799"/>
                  </a:cubicBezTo>
                  <a:cubicBezTo>
                    <a:pt x="4302" y="799"/>
                    <a:pt x="4302" y="778"/>
                    <a:pt x="4302" y="778"/>
                  </a:cubicBezTo>
                  <a:lnTo>
                    <a:pt x="4302" y="758"/>
                  </a:lnTo>
                  <a:cubicBezTo>
                    <a:pt x="4302" y="738"/>
                    <a:pt x="4302" y="738"/>
                    <a:pt x="4322" y="717"/>
                  </a:cubicBezTo>
                  <a:lnTo>
                    <a:pt x="4343" y="697"/>
                  </a:lnTo>
                  <a:cubicBezTo>
                    <a:pt x="4343" y="697"/>
                    <a:pt x="4363" y="697"/>
                    <a:pt x="4384" y="697"/>
                  </a:cubicBezTo>
                  <a:lnTo>
                    <a:pt x="4404" y="697"/>
                  </a:lnTo>
                  <a:cubicBezTo>
                    <a:pt x="4425" y="697"/>
                    <a:pt x="4445" y="717"/>
                    <a:pt x="4445" y="717"/>
                  </a:cubicBezTo>
                  <a:cubicBezTo>
                    <a:pt x="4466" y="738"/>
                    <a:pt x="4466" y="738"/>
                    <a:pt x="4466" y="758"/>
                  </a:cubicBezTo>
                  <a:lnTo>
                    <a:pt x="4486" y="758"/>
                  </a:lnTo>
                  <a:cubicBezTo>
                    <a:pt x="4507" y="758"/>
                    <a:pt x="4527" y="778"/>
                    <a:pt x="4527" y="778"/>
                  </a:cubicBezTo>
                  <a:cubicBezTo>
                    <a:pt x="4548" y="778"/>
                    <a:pt x="4568" y="799"/>
                    <a:pt x="4568" y="799"/>
                  </a:cubicBezTo>
                  <a:cubicBezTo>
                    <a:pt x="4589" y="799"/>
                    <a:pt x="4589" y="820"/>
                    <a:pt x="4589" y="840"/>
                  </a:cubicBezTo>
                  <a:cubicBezTo>
                    <a:pt x="4609" y="840"/>
                    <a:pt x="4630" y="860"/>
                    <a:pt x="4650" y="860"/>
                  </a:cubicBezTo>
                  <a:cubicBezTo>
                    <a:pt x="4650" y="881"/>
                    <a:pt x="4671" y="902"/>
                    <a:pt x="4671" y="902"/>
                  </a:cubicBezTo>
                  <a:lnTo>
                    <a:pt x="4691" y="922"/>
                  </a:lnTo>
                  <a:cubicBezTo>
                    <a:pt x="4712" y="942"/>
                    <a:pt x="4712" y="963"/>
                    <a:pt x="4712" y="963"/>
                  </a:cubicBezTo>
                  <a:cubicBezTo>
                    <a:pt x="4712" y="984"/>
                    <a:pt x="4732" y="1004"/>
                    <a:pt x="4712" y="1004"/>
                  </a:cubicBezTo>
                  <a:cubicBezTo>
                    <a:pt x="4712" y="1024"/>
                    <a:pt x="4671" y="1024"/>
                    <a:pt x="4671" y="1024"/>
                  </a:cubicBezTo>
                  <a:cubicBezTo>
                    <a:pt x="4650" y="1024"/>
                    <a:pt x="4630" y="1004"/>
                    <a:pt x="4630" y="1004"/>
                  </a:cubicBezTo>
                  <a:cubicBezTo>
                    <a:pt x="4630" y="1004"/>
                    <a:pt x="4609" y="1004"/>
                    <a:pt x="4609" y="984"/>
                  </a:cubicBezTo>
                  <a:cubicBezTo>
                    <a:pt x="4589" y="984"/>
                    <a:pt x="4589" y="984"/>
                    <a:pt x="4568" y="984"/>
                  </a:cubicBezTo>
                  <a:lnTo>
                    <a:pt x="4548" y="984"/>
                  </a:lnTo>
                  <a:lnTo>
                    <a:pt x="4527" y="984"/>
                  </a:lnTo>
                  <a:lnTo>
                    <a:pt x="4507" y="1004"/>
                  </a:lnTo>
                  <a:lnTo>
                    <a:pt x="4486" y="1004"/>
                  </a:lnTo>
                  <a:cubicBezTo>
                    <a:pt x="4486" y="1024"/>
                    <a:pt x="4486" y="1045"/>
                    <a:pt x="4486" y="1045"/>
                  </a:cubicBezTo>
                  <a:lnTo>
                    <a:pt x="4466" y="1066"/>
                  </a:lnTo>
                  <a:cubicBezTo>
                    <a:pt x="4466" y="1066"/>
                    <a:pt x="4445" y="1066"/>
                    <a:pt x="4425" y="1045"/>
                  </a:cubicBezTo>
                  <a:lnTo>
                    <a:pt x="4425" y="1045"/>
                  </a:lnTo>
                  <a:cubicBezTo>
                    <a:pt x="4404" y="1024"/>
                    <a:pt x="4404" y="1024"/>
                    <a:pt x="4404" y="1024"/>
                  </a:cubicBezTo>
                  <a:cubicBezTo>
                    <a:pt x="4384" y="1045"/>
                    <a:pt x="4384" y="1066"/>
                    <a:pt x="4384" y="1066"/>
                  </a:cubicBezTo>
                  <a:lnTo>
                    <a:pt x="4384" y="1086"/>
                  </a:lnTo>
                  <a:cubicBezTo>
                    <a:pt x="4384" y="1106"/>
                    <a:pt x="4384" y="1106"/>
                    <a:pt x="4363" y="1106"/>
                  </a:cubicBezTo>
                  <a:lnTo>
                    <a:pt x="4343" y="1106"/>
                  </a:lnTo>
                  <a:cubicBezTo>
                    <a:pt x="4343" y="1106"/>
                    <a:pt x="4322" y="1106"/>
                    <a:pt x="4302" y="1106"/>
                  </a:cubicBezTo>
                  <a:cubicBezTo>
                    <a:pt x="4302" y="1127"/>
                    <a:pt x="4281" y="1148"/>
                    <a:pt x="4281" y="1168"/>
                  </a:cubicBezTo>
                  <a:cubicBezTo>
                    <a:pt x="4281" y="1188"/>
                    <a:pt x="4281" y="1209"/>
                    <a:pt x="4281" y="1209"/>
                  </a:cubicBezTo>
                  <a:cubicBezTo>
                    <a:pt x="4281" y="1230"/>
                    <a:pt x="4281" y="1250"/>
                    <a:pt x="4281" y="1250"/>
                  </a:cubicBezTo>
                  <a:cubicBezTo>
                    <a:pt x="4281" y="1250"/>
                    <a:pt x="4302" y="1270"/>
                    <a:pt x="4281" y="1291"/>
                  </a:cubicBezTo>
                  <a:lnTo>
                    <a:pt x="4261" y="1291"/>
                  </a:lnTo>
                  <a:cubicBezTo>
                    <a:pt x="4261" y="1312"/>
                    <a:pt x="4240" y="1312"/>
                    <a:pt x="4240" y="1312"/>
                  </a:cubicBezTo>
                  <a:cubicBezTo>
                    <a:pt x="4240" y="1312"/>
                    <a:pt x="4240" y="1332"/>
                    <a:pt x="4220" y="1352"/>
                  </a:cubicBezTo>
                  <a:lnTo>
                    <a:pt x="4199" y="1352"/>
                  </a:lnTo>
                  <a:cubicBezTo>
                    <a:pt x="4179" y="1352"/>
                    <a:pt x="4179" y="1373"/>
                    <a:pt x="4158" y="1373"/>
                  </a:cubicBezTo>
                  <a:cubicBezTo>
                    <a:pt x="4158" y="1373"/>
                    <a:pt x="4138" y="1373"/>
                    <a:pt x="4118" y="1373"/>
                  </a:cubicBezTo>
                  <a:cubicBezTo>
                    <a:pt x="4118" y="1373"/>
                    <a:pt x="4097" y="1394"/>
                    <a:pt x="4097" y="1414"/>
                  </a:cubicBezTo>
                  <a:lnTo>
                    <a:pt x="4097" y="1434"/>
                  </a:lnTo>
                  <a:lnTo>
                    <a:pt x="4076" y="1455"/>
                  </a:lnTo>
                  <a:cubicBezTo>
                    <a:pt x="4076" y="1455"/>
                    <a:pt x="4076" y="1475"/>
                    <a:pt x="4056" y="1475"/>
                  </a:cubicBezTo>
                  <a:lnTo>
                    <a:pt x="4056" y="1496"/>
                  </a:lnTo>
                  <a:cubicBezTo>
                    <a:pt x="4036" y="1516"/>
                    <a:pt x="4036" y="1516"/>
                    <a:pt x="4015" y="1537"/>
                  </a:cubicBezTo>
                  <a:lnTo>
                    <a:pt x="3994" y="1537"/>
                  </a:lnTo>
                  <a:cubicBezTo>
                    <a:pt x="3994" y="1557"/>
                    <a:pt x="3974" y="1557"/>
                    <a:pt x="3974" y="1557"/>
                  </a:cubicBezTo>
                  <a:cubicBezTo>
                    <a:pt x="3954" y="1537"/>
                    <a:pt x="3954" y="1537"/>
                    <a:pt x="3954" y="1537"/>
                  </a:cubicBezTo>
                  <a:cubicBezTo>
                    <a:pt x="3933" y="1537"/>
                    <a:pt x="3912" y="1537"/>
                    <a:pt x="3912" y="1537"/>
                  </a:cubicBezTo>
                  <a:cubicBezTo>
                    <a:pt x="3892" y="1537"/>
                    <a:pt x="3872" y="1537"/>
                    <a:pt x="3851" y="1516"/>
                  </a:cubicBezTo>
                  <a:cubicBezTo>
                    <a:pt x="3851" y="1516"/>
                    <a:pt x="3851" y="1496"/>
                    <a:pt x="3830" y="1475"/>
                  </a:cubicBezTo>
                  <a:cubicBezTo>
                    <a:pt x="3830" y="1475"/>
                    <a:pt x="3851" y="1455"/>
                    <a:pt x="3830" y="1455"/>
                  </a:cubicBezTo>
                  <a:cubicBezTo>
                    <a:pt x="3830" y="1455"/>
                    <a:pt x="3810" y="1455"/>
                    <a:pt x="3790" y="1455"/>
                  </a:cubicBezTo>
                  <a:lnTo>
                    <a:pt x="3769" y="1455"/>
                  </a:lnTo>
                  <a:cubicBezTo>
                    <a:pt x="3748" y="1455"/>
                    <a:pt x="3748" y="1475"/>
                    <a:pt x="3728" y="1475"/>
                  </a:cubicBezTo>
                  <a:cubicBezTo>
                    <a:pt x="3728" y="1496"/>
                    <a:pt x="3748" y="1516"/>
                    <a:pt x="3748" y="1537"/>
                  </a:cubicBezTo>
                  <a:cubicBezTo>
                    <a:pt x="3748" y="1557"/>
                    <a:pt x="3728" y="1598"/>
                    <a:pt x="3728" y="1619"/>
                  </a:cubicBezTo>
                  <a:cubicBezTo>
                    <a:pt x="3728" y="1639"/>
                    <a:pt x="3748" y="1660"/>
                    <a:pt x="3748" y="1680"/>
                  </a:cubicBezTo>
                  <a:lnTo>
                    <a:pt x="3769" y="1701"/>
                  </a:lnTo>
                  <a:cubicBezTo>
                    <a:pt x="3769" y="1721"/>
                    <a:pt x="3810" y="1721"/>
                    <a:pt x="3810" y="1721"/>
                  </a:cubicBezTo>
                  <a:cubicBezTo>
                    <a:pt x="3810" y="1742"/>
                    <a:pt x="3830" y="1762"/>
                    <a:pt x="3830" y="1783"/>
                  </a:cubicBezTo>
                  <a:cubicBezTo>
                    <a:pt x="3851" y="1783"/>
                    <a:pt x="3851" y="1803"/>
                    <a:pt x="3851" y="1824"/>
                  </a:cubicBezTo>
                  <a:cubicBezTo>
                    <a:pt x="3851" y="1824"/>
                    <a:pt x="3830" y="1844"/>
                    <a:pt x="3830" y="1865"/>
                  </a:cubicBezTo>
                  <a:cubicBezTo>
                    <a:pt x="3810" y="1865"/>
                    <a:pt x="3790" y="1885"/>
                    <a:pt x="3790" y="1885"/>
                  </a:cubicBezTo>
                  <a:cubicBezTo>
                    <a:pt x="3769" y="1885"/>
                    <a:pt x="3769" y="1906"/>
                    <a:pt x="3769" y="1906"/>
                  </a:cubicBezTo>
                  <a:cubicBezTo>
                    <a:pt x="3748" y="1906"/>
                    <a:pt x="3728" y="1947"/>
                    <a:pt x="3728" y="1947"/>
                  </a:cubicBezTo>
                  <a:cubicBezTo>
                    <a:pt x="3728" y="1967"/>
                    <a:pt x="3728" y="2008"/>
                    <a:pt x="3728" y="2008"/>
                  </a:cubicBezTo>
                  <a:cubicBezTo>
                    <a:pt x="3728" y="2029"/>
                    <a:pt x="3728" y="2029"/>
                    <a:pt x="3728" y="2029"/>
                  </a:cubicBezTo>
                  <a:cubicBezTo>
                    <a:pt x="3708" y="2049"/>
                    <a:pt x="3687" y="2049"/>
                    <a:pt x="3687" y="2049"/>
                  </a:cubicBezTo>
                  <a:cubicBezTo>
                    <a:pt x="3666" y="2049"/>
                    <a:pt x="3646" y="2070"/>
                    <a:pt x="3646" y="2070"/>
                  </a:cubicBezTo>
                  <a:cubicBezTo>
                    <a:pt x="3626" y="2090"/>
                    <a:pt x="3605" y="2111"/>
                    <a:pt x="3605" y="2111"/>
                  </a:cubicBezTo>
                  <a:cubicBezTo>
                    <a:pt x="3584" y="2131"/>
                    <a:pt x="3564" y="2131"/>
                    <a:pt x="3544" y="2151"/>
                  </a:cubicBezTo>
                  <a:lnTo>
                    <a:pt x="3502" y="2151"/>
                  </a:lnTo>
                  <a:cubicBezTo>
                    <a:pt x="3482" y="2151"/>
                    <a:pt x="3441" y="2131"/>
                    <a:pt x="3441" y="2131"/>
                  </a:cubicBezTo>
                  <a:cubicBezTo>
                    <a:pt x="3421" y="2131"/>
                    <a:pt x="3400" y="2131"/>
                    <a:pt x="3380" y="2131"/>
                  </a:cubicBezTo>
                  <a:cubicBezTo>
                    <a:pt x="3380" y="2131"/>
                    <a:pt x="3339" y="2131"/>
                    <a:pt x="3339" y="2151"/>
                  </a:cubicBezTo>
                  <a:cubicBezTo>
                    <a:pt x="3318" y="2151"/>
                    <a:pt x="3298" y="2151"/>
                    <a:pt x="3278" y="2151"/>
                  </a:cubicBezTo>
                  <a:cubicBezTo>
                    <a:pt x="3278" y="2172"/>
                    <a:pt x="3257" y="2172"/>
                    <a:pt x="3236" y="2172"/>
                  </a:cubicBezTo>
                  <a:cubicBezTo>
                    <a:pt x="3216" y="2172"/>
                    <a:pt x="3175" y="2193"/>
                    <a:pt x="3154" y="2193"/>
                  </a:cubicBezTo>
                  <a:cubicBezTo>
                    <a:pt x="3154" y="2213"/>
                    <a:pt x="3114" y="2233"/>
                    <a:pt x="3093" y="2233"/>
                  </a:cubicBezTo>
                  <a:cubicBezTo>
                    <a:pt x="3072" y="2254"/>
                    <a:pt x="3032" y="2275"/>
                    <a:pt x="3032" y="2295"/>
                  </a:cubicBezTo>
                  <a:cubicBezTo>
                    <a:pt x="3011" y="2295"/>
                    <a:pt x="2990" y="2315"/>
                    <a:pt x="2990" y="2315"/>
                  </a:cubicBezTo>
                  <a:cubicBezTo>
                    <a:pt x="2990" y="2336"/>
                    <a:pt x="2970" y="2336"/>
                    <a:pt x="2970" y="2336"/>
                  </a:cubicBezTo>
                  <a:cubicBezTo>
                    <a:pt x="2950" y="2357"/>
                    <a:pt x="2908" y="2336"/>
                    <a:pt x="2908" y="2315"/>
                  </a:cubicBezTo>
                  <a:cubicBezTo>
                    <a:pt x="2888" y="2315"/>
                    <a:pt x="2868" y="2295"/>
                    <a:pt x="2868" y="2295"/>
                  </a:cubicBezTo>
                  <a:cubicBezTo>
                    <a:pt x="2847" y="2295"/>
                    <a:pt x="2826" y="2295"/>
                    <a:pt x="2806" y="2295"/>
                  </a:cubicBezTo>
                  <a:lnTo>
                    <a:pt x="2765" y="2315"/>
                  </a:lnTo>
                  <a:cubicBezTo>
                    <a:pt x="2744" y="2315"/>
                    <a:pt x="2704" y="2295"/>
                    <a:pt x="2683" y="2295"/>
                  </a:cubicBezTo>
                  <a:cubicBezTo>
                    <a:pt x="2663" y="2295"/>
                    <a:pt x="2622" y="2275"/>
                    <a:pt x="2622" y="2275"/>
                  </a:cubicBezTo>
                  <a:cubicBezTo>
                    <a:pt x="2601" y="2275"/>
                    <a:pt x="2581" y="2254"/>
                    <a:pt x="2581" y="2254"/>
                  </a:cubicBezTo>
                  <a:cubicBezTo>
                    <a:pt x="2560" y="2254"/>
                    <a:pt x="2519" y="2233"/>
                    <a:pt x="2499" y="2233"/>
                  </a:cubicBezTo>
                  <a:cubicBezTo>
                    <a:pt x="2478" y="2233"/>
                    <a:pt x="2437" y="2193"/>
                    <a:pt x="2417" y="2193"/>
                  </a:cubicBezTo>
                  <a:cubicBezTo>
                    <a:pt x="2417" y="2172"/>
                    <a:pt x="2376" y="2172"/>
                    <a:pt x="2355" y="2172"/>
                  </a:cubicBezTo>
                  <a:cubicBezTo>
                    <a:pt x="2335" y="2172"/>
                    <a:pt x="2294" y="2151"/>
                    <a:pt x="2273" y="2151"/>
                  </a:cubicBezTo>
                  <a:cubicBezTo>
                    <a:pt x="2253" y="2151"/>
                    <a:pt x="2212" y="2151"/>
                    <a:pt x="2171" y="2151"/>
                  </a:cubicBezTo>
                  <a:cubicBezTo>
                    <a:pt x="2150" y="2151"/>
                    <a:pt x="2130" y="2172"/>
                    <a:pt x="2109" y="2172"/>
                  </a:cubicBezTo>
                  <a:cubicBezTo>
                    <a:pt x="2089" y="2172"/>
                    <a:pt x="2048" y="2193"/>
                    <a:pt x="2027" y="2193"/>
                  </a:cubicBezTo>
                  <a:cubicBezTo>
                    <a:pt x="2027" y="2193"/>
                    <a:pt x="1986" y="2213"/>
                    <a:pt x="1966" y="2193"/>
                  </a:cubicBezTo>
                  <a:cubicBezTo>
                    <a:pt x="1945" y="2193"/>
                    <a:pt x="1884" y="2172"/>
                    <a:pt x="1863" y="2172"/>
                  </a:cubicBezTo>
                  <a:cubicBezTo>
                    <a:pt x="1843" y="2172"/>
                    <a:pt x="1781" y="2172"/>
                    <a:pt x="1761" y="2172"/>
                  </a:cubicBezTo>
                  <a:cubicBezTo>
                    <a:pt x="1741" y="2172"/>
                    <a:pt x="1720" y="2172"/>
                    <a:pt x="1699" y="2172"/>
                  </a:cubicBezTo>
                  <a:cubicBezTo>
                    <a:pt x="1699" y="2172"/>
                    <a:pt x="1679" y="2172"/>
                    <a:pt x="1659" y="2172"/>
                  </a:cubicBezTo>
                  <a:cubicBezTo>
                    <a:pt x="1659" y="2172"/>
                    <a:pt x="1638" y="2172"/>
                    <a:pt x="1617" y="2172"/>
                  </a:cubicBezTo>
                  <a:cubicBezTo>
                    <a:pt x="1617" y="2151"/>
                    <a:pt x="1577" y="2131"/>
                    <a:pt x="1577" y="2131"/>
                  </a:cubicBezTo>
                  <a:cubicBezTo>
                    <a:pt x="1556" y="2111"/>
                    <a:pt x="1515" y="2111"/>
                    <a:pt x="1495" y="2090"/>
                  </a:cubicBezTo>
                  <a:cubicBezTo>
                    <a:pt x="1495" y="2070"/>
                    <a:pt x="1495" y="2049"/>
                    <a:pt x="1495" y="2029"/>
                  </a:cubicBezTo>
                  <a:cubicBezTo>
                    <a:pt x="1474" y="2029"/>
                    <a:pt x="1453" y="2008"/>
                    <a:pt x="1453" y="1988"/>
                  </a:cubicBezTo>
                  <a:cubicBezTo>
                    <a:pt x="1433" y="1967"/>
                    <a:pt x="1433" y="1947"/>
                    <a:pt x="1413" y="1926"/>
                  </a:cubicBezTo>
                  <a:cubicBezTo>
                    <a:pt x="1413" y="1906"/>
                    <a:pt x="1392" y="1865"/>
                    <a:pt x="1392" y="1844"/>
                  </a:cubicBezTo>
                  <a:cubicBezTo>
                    <a:pt x="1392" y="1844"/>
                    <a:pt x="1351" y="1824"/>
                    <a:pt x="1351" y="1803"/>
                  </a:cubicBezTo>
                  <a:lnTo>
                    <a:pt x="1331" y="1783"/>
                  </a:lnTo>
                  <a:cubicBezTo>
                    <a:pt x="1331" y="1783"/>
                    <a:pt x="1310" y="1783"/>
                    <a:pt x="1310" y="1762"/>
                  </a:cubicBezTo>
                  <a:cubicBezTo>
                    <a:pt x="1310" y="1762"/>
                    <a:pt x="1269" y="1783"/>
                    <a:pt x="1269" y="1762"/>
                  </a:cubicBezTo>
                  <a:cubicBezTo>
                    <a:pt x="1249" y="1762"/>
                    <a:pt x="1228" y="1762"/>
                    <a:pt x="1207" y="1762"/>
                  </a:cubicBezTo>
                  <a:cubicBezTo>
                    <a:pt x="1207" y="1762"/>
                    <a:pt x="1187" y="1742"/>
                    <a:pt x="1187" y="1721"/>
                  </a:cubicBezTo>
                  <a:lnTo>
                    <a:pt x="1207" y="1721"/>
                  </a:lnTo>
                  <a:cubicBezTo>
                    <a:pt x="1207" y="1721"/>
                    <a:pt x="1207" y="1721"/>
                    <a:pt x="1207" y="1701"/>
                  </a:cubicBezTo>
                  <a:lnTo>
                    <a:pt x="1187" y="1680"/>
                  </a:lnTo>
                  <a:cubicBezTo>
                    <a:pt x="1167" y="1680"/>
                    <a:pt x="1126" y="1680"/>
                    <a:pt x="1105" y="1680"/>
                  </a:cubicBezTo>
                  <a:cubicBezTo>
                    <a:pt x="1085" y="1680"/>
                    <a:pt x="1065" y="1639"/>
                    <a:pt x="1023" y="1619"/>
                  </a:cubicBezTo>
                  <a:cubicBezTo>
                    <a:pt x="1023" y="1619"/>
                    <a:pt x="1003" y="1598"/>
                    <a:pt x="983" y="1598"/>
                  </a:cubicBezTo>
                  <a:cubicBezTo>
                    <a:pt x="962" y="1598"/>
                    <a:pt x="901" y="1619"/>
                    <a:pt x="880" y="1619"/>
                  </a:cubicBezTo>
                  <a:cubicBezTo>
                    <a:pt x="839" y="1619"/>
                    <a:pt x="798" y="1619"/>
                    <a:pt x="758" y="1619"/>
                  </a:cubicBezTo>
                  <a:cubicBezTo>
                    <a:pt x="738" y="1619"/>
                    <a:pt x="696" y="1619"/>
                    <a:pt x="676" y="1619"/>
                  </a:cubicBezTo>
                  <a:cubicBezTo>
                    <a:pt x="656" y="1598"/>
                    <a:pt x="614" y="1578"/>
                    <a:pt x="614" y="1578"/>
                  </a:cubicBezTo>
                  <a:cubicBezTo>
                    <a:pt x="594" y="1557"/>
                    <a:pt x="594" y="1537"/>
                    <a:pt x="594" y="1537"/>
                  </a:cubicBezTo>
                  <a:cubicBezTo>
                    <a:pt x="594" y="1537"/>
                    <a:pt x="594" y="1516"/>
                    <a:pt x="594" y="1496"/>
                  </a:cubicBezTo>
                  <a:cubicBezTo>
                    <a:pt x="594" y="1475"/>
                    <a:pt x="594" y="1455"/>
                    <a:pt x="594" y="1455"/>
                  </a:cubicBezTo>
                  <a:cubicBezTo>
                    <a:pt x="614" y="1434"/>
                    <a:pt x="594" y="1394"/>
                    <a:pt x="594" y="1373"/>
                  </a:cubicBezTo>
                  <a:cubicBezTo>
                    <a:pt x="594" y="1352"/>
                    <a:pt x="614" y="1332"/>
                    <a:pt x="614" y="1312"/>
                  </a:cubicBezTo>
                  <a:cubicBezTo>
                    <a:pt x="594" y="1291"/>
                    <a:pt x="574" y="1270"/>
                    <a:pt x="553" y="1250"/>
                  </a:cubicBezTo>
                  <a:cubicBezTo>
                    <a:pt x="532" y="1250"/>
                    <a:pt x="512" y="1230"/>
                    <a:pt x="512" y="1230"/>
                  </a:cubicBezTo>
                  <a:cubicBezTo>
                    <a:pt x="492" y="1230"/>
                    <a:pt x="471" y="1209"/>
                    <a:pt x="450" y="1188"/>
                  </a:cubicBezTo>
                  <a:cubicBezTo>
                    <a:pt x="450" y="1168"/>
                    <a:pt x="450" y="1148"/>
                    <a:pt x="450" y="1148"/>
                  </a:cubicBezTo>
                  <a:cubicBezTo>
                    <a:pt x="471" y="1127"/>
                    <a:pt x="471" y="1106"/>
                    <a:pt x="471" y="1106"/>
                  </a:cubicBezTo>
                  <a:cubicBezTo>
                    <a:pt x="471" y="1086"/>
                    <a:pt x="471" y="1066"/>
                    <a:pt x="471" y="1045"/>
                  </a:cubicBezTo>
                  <a:cubicBezTo>
                    <a:pt x="450" y="1045"/>
                    <a:pt x="430" y="1045"/>
                    <a:pt x="410" y="1045"/>
                  </a:cubicBezTo>
                  <a:cubicBezTo>
                    <a:pt x="389" y="1045"/>
                    <a:pt x="389" y="1045"/>
                    <a:pt x="369" y="1024"/>
                  </a:cubicBezTo>
                  <a:lnTo>
                    <a:pt x="348" y="1024"/>
                  </a:lnTo>
                  <a:cubicBezTo>
                    <a:pt x="328" y="1004"/>
                    <a:pt x="287" y="1024"/>
                    <a:pt x="287" y="1024"/>
                  </a:cubicBezTo>
                  <a:cubicBezTo>
                    <a:pt x="266" y="1024"/>
                    <a:pt x="246" y="1024"/>
                    <a:pt x="225" y="1024"/>
                  </a:cubicBezTo>
                  <a:cubicBezTo>
                    <a:pt x="225" y="1004"/>
                    <a:pt x="205" y="1004"/>
                    <a:pt x="184" y="1004"/>
                  </a:cubicBezTo>
                  <a:cubicBezTo>
                    <a:pt x="184" y="984"/>
                    <a:pt x="164" y="963"/>
                    <a:pt x="143" y="963"/>
                  </a:cubicBezTo>
                  <a:cubicBezTo>
                    <a:pt x="143" y="963"/>
                    <a:pt x="123" y="942"/>
                    <a:pt x="102" y="942"/>
                  </a:cubicBezTo>
                  <a:cubicBezTo>
                    <a:pt x="82" y="942"/>
                    <a:pt x="61" y="942"/>
                    <a:pt x="41" y="922"/>
                  </a:cubicBezTo>
                  <a:cubicBezTo>
                    <a:pt x="41" y="922"/>
                    <a:pt x="20" y="881"/>
                    <a:pt x="0" y="881"/>
                  </a:cubicBezTo>
                  <a:cubicBezTo>
                    <a:pt x="0" y="860"/>
                    <a:pt x="20" y="840"/>
                    <a:pt x="20" y="840"/>
                  </a:cubicBezTo>
                  <a:cubicBezTo>
                    <a:pt x="20" y="820"/>
                    <a:pt x="0" y="820"/>
                    <a:pt x="0" y="799"/>
                  </a:cubicBezTo>
                  <a:cubicBezTo>
                    <a:pt x="0" y="799"/>
                    <a:pt x="0" y="778"/>
                    <a:pt x="0" y="758"/>
                  </a:cubicBezTo>
                </a:path>
              </a:pathLst>
            </a:custGeom>
            <a:solidFill>
              <a:srgbClr val="405645"/>
            </a:solid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345" name="Freeform 120"/>
            <p:cNvSpPr>
              <a:spLocks noChangeArrowheads="1"/>
            </p:cNvSpPr>
            <p:nvPr/>
          </p:nvSpPr>
          <p:spPr bwMode="auto">
            <a:xfrm>
              <a:off x="6777038" y="4176713"/>
              <a:ext cx="44450" cy="80962"/>
            </a:xfrm>
            <a:custGeom>
              <a:avLst/>
              <a:gdLst>
                <a:gd name="T0" fmla="*/ 61 w 124"/>
                <a:gd name="T1" fmla="*/ 164 h 227"/>
                <a:gd name="T2" fmla="*/ 61 w 124"/>
                <a:gd name="T3" fmla="*/ 164 h 227"/>
                <a:gd name="T4" fmla="*/ 61 w 124"/>
                <a:gd name="T5" fmla="*/ 123 h 227"/>
                <a:gd name="T6" fmla="*/ 102 w 124"/>
                <a:gd name="T7" fmla="*/ 82 h 227"/>
                <a:gd name="T8" fmla="*/ 123 w 124"/>
                <a:gd name="T9" fmla="*/ 62 h 227"/>
                <a:gd name="T10" fmla="*/ 123 w 124"/>
                <a:gd name="T11" fmla="*/ 20 h 227"/>
                <a:gd name="T12" fmla="*/ 82 w 124"/>
                <a:gd name="T13" fmla="*/ 20 h 227"/>
                <a:gd name="T14" fmla="*/ 61 w 124"/>
                <a:gd name="T15" fmla="*/ 20 h 227"/>
                <a:gd name="T16" fmla="*/ 61 w 124"/>
                <a:gd name="T17" fmla="*/ 62 h 227"/>
                <a:gd name="T18" fmla="*/ 41 w 124"/>
                <a:gd name="T19" fmla="*/ 62 h 227"/>
                <a:gd name="T20" fmla="*/ 20 w 124"/>
                <a:gd name="T21" fmla="*/ 102 h 227"/>
                <a:gd name="T22" fmla="*/ 20 w 124"/>
                <a:gd name="T23" fmla="*/ 144 h 227"/>
                <a:gd name="T24" fmla="*/ 20 w 124"/>
                <a:gd name="T25" fmla="*/ 205 h 227"/>
                <a:gd name="T26" fmla="*/ 41 w 124"/>
                <a:gd name="T27" fmla="*/ 226 h 227"/>
                <a:gd name="T28" fmla="*/ 61 w 124"/>
                <a:gd name="T29" fmla="*/ 205 h 227"/>
                <a:gd name="T30" fmla="*/ 61 w 124"/>
                <a:gd name="T31" fmla="*/ 184 h 227"/>
                <a:gd name="T32" fmla="*/ 61 w 124"/>
                <a:gd name="T33" fmla="*/ 164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4" h="227">
                  <a:moveTo>
                    <a:pt x="61" y="164"/>
                  </a:moveTo>
                  <a:lnTo>
                    <a:pt x="61" y="164"/>
                  </a:lnTo>
                  <a:lnTo>
                    <a:pt x="61" y="123"/>
                  </a:lnTo>
                  <a:cubicBezTo>
                    <a:pt x="82" y="102"/>
                    <a:pt x="82" y="82"/>
                    <a:pt x="102" y="82"/>
                  </a:cubicBezTo>
                  <a:cubicBezTo>
                    <a:pt x="102" y="62"/>
                    <a:pt x="102" y="62"/>
                    <a:pt x="123" y="62"/>
                  </a:cubicBezTo>
                  <a:cubicBezTo>
                    <a:pt x="123" y="41"/>
                    <a:pt x="123" y="41"/>
                    <a:pt x="123" y="20"/>
                  </a:cubicBezTo>
                  <a:cubicBezTo>
                    <a:pt x="102" y="20"/>
                    <a:pt x="102" y="20"/>
                    <a:pt x="82" y="20"/>
                  </a:cubicBezTo>
                  <a:cubicBezTo>
                    <a:pt x="82" y="0"/>
                    <a:pt x="61" y="20"/>
                    <a:pt x="61" y="20"/>
                  </a:cubicBezTo>
                  <a:cubicBezTo>
                    <a:pt x="41" y="41"/>
                    <a:pt x="61" y="41"/>
                    <a:pt x="61" y="62"/>
                  </a:cubicBezTo>
                  <a:lnTo>
                    <a:pt x="41" y="62"/>
                  </a:lnTo>
                  <a:cubicBezTo>
                    <a:pt x="41" y="82"/>
                    <a:pt x="20" y="102"/>
                    <a:pt x="20" y="102"/>
                  </a:cubicBezTo>
                  <a:cubicBezTo>
                    <a:pt x="0" y="123"/>
                    <a:pt x="20" y="144"/>
                    <a:pt x="20" y="144"/>
                  </a:cubicBezTo>
                  <a:cubicBezTo>
                    <a:pt x="20" y="164"/>
                    <a:pt x="20" y="184"/>
                    <a:pt x="20" y="205"/>
                  </a:cubicBezTo>
                  <a:lnTo>
                    <a:pt x="41" y="226"/>
                  </a:lnTo>
                  <a:cubicBezTo>
                    <a:pt x="61" y="226"/>
                    <a:pt x="61" y="226"/>
                    <a:pt x="61" y="205"/>
                  </a:cubicBezTo>
                  <a:lnTo>
                    <a:pt x="61" y="184"/>
                  </a:lnTo>
                  <a:lnTo>
                    <a:pt x="61" y="164"/>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346" name="Freeform 121"/>
            <p:cNvSpPr>
              <a:spLocks noChangeArrowheads="1"/>
            </p:cNvSpPr>
            <p:nvPr/>
          </p:nvSpPr>
          <p:spPr bwMode="auto">
            <a:xfrm>
              <a:off x="6829425" y="4081463"/>
              <a:ext cx="80963" cy="103187"/>
            </a:xfrm>
            <a:custGeom>
              <a:avLst/>
              <a:gdLst>
                <a:gd name="T0" fmla="*/ 41 w 227"/>
                <a:gd name="T1" fmla="*/ 286 h 287"/>
                <a:gd name="T2" fmla="*/ 41 w 227"/>
                <a:gd name="T3" fmla="*/ 286 h 287"/>
                <a:gd name="T4" fmla="*/ 41 w 227"/>
                <a:gd name="T5" fmla="*/ 266 h 287"/>
                <a:gd name="T6" fmla="*/ 62 w 227"/>
                <a:gd name="T7" fmla="*/ 266 h 287"/>
                <a:gd name="T8" fmla="*/ 82 w 227"/>
                <a:gd name="T9" fmla="*/ 225 h 287"/>
                <a:gd name="T10" fmla="*/ 82 w 227"/>
                <a:gd name="T11" fmla="*/ 184 h 287"/>
                <a:gd name="T12" fmla="*/ 82 w 227"/>
                <a:gd name="T13" fmla="*/ 164 h 287"/>
                <a:gd name="T14" fmla="*/ 82 w 227"/>
                <a:gd name="T15" fmla="*/ 122 h 287"/>
                <a:gd name="T16" fmla="*/ 103 w 227"/>
                <a:gd name="T17" fmla="*/ 143 h 287"/>
                <a:gd name="T18" fmla="*/ 123 w 227"/>
                <a:gd name="T19" fmla="*/ 122 h 287"/>
                <a:gd name="T20" fmla="*/ 144 w 227"/>
                <a:gd name="T21" fmla="*/ 102 h 287"/>
                <a:gd name="T22" fmla="*/ 164 w 227"/>
                <a:gd name="T23" fmla="*/ 82 h 287"/>
                <a:gd name="T24" fmla="*/ 205 w 227"/>
                <a:gd name="T25" fmla="*/ 61 h 287"/>
                <a:gd name="T26" fmla="*/ 226 w 227"/>
                <a:gd name="T27" fmla="*/ 61 h 287"/>
                <a:gd name="T28" fmla="*/ 205 w 227"/>
                <a:gd name="T29" fmla="*/ 20 h 287"/>
                <a:gd name="T30" fmla="*/ 205 w 227"/>
                <a:gd name="T31" fmla="*/ 0 h 287"/>
                <a:gd name="T32" fmla="*/ 164 w 227"/>
                <a:gd name="T33" fmla="*/ 0 h 287"/>
                <a:gd name="T34" fmla="*/ 164 w 227"/>
                <a:gd name="T35" fmla="*/ 20 h 287"/>
                <a:gd name="T36" fmla="*/ 144 w 227"/>
                <a:gd name="T37" fmla="*/ 40 h 287"/>
                <a:gd name="T38" fmla="*/ 144 w 227"/>
                <a:gd name="T39" fmla="*/ 61 h 287"/>
                <a:gd name="T40" fmla="*/ 103 w 227"/>
                <a:gd name="T41" fmla="*/ 61 h 287"/>
                <a:gd name="T42" fmla="*/ 62 w 227"/>
                <a:gd name="T43" fmla="*/ 61 h 287"/>
                <a:gd name="T44" fmla="*/ 62 w 227"/>
                <a:gd name="T45" fmla="*/ 82 h 287"/>
                <a:gd name="T46" fmla="*/ 41 w 227"/>
                <a:gd name="T47" fmla="*/ 102 h 287"/>
                <a:gd name="T48" fmla="*/ 41 w 227"/>
                <a:gd name="T49" fmla="*/ 102 h 287"/>
                <a:gd name="T50" fmla="*/ 41 w 227"/>
                <a:gd name="T51" fmla="*/ 122 h 287"/>
                <a:gd name="T52" fmla="*/ 41 w 227"/>
                <a:gd name="T53" fmla="*/ 143 h 287"/>
                <a:gd name="T54" fmla="*/ 41 w 227"/>
                <a:gd name="T55" fmla="*/ 184 h 287"/>
                <a:gd name="T56" fmla="*/ 21 w 227"/>
                <a:gd name="T57" fmla="*/ 184 h 287"/>
                <a:gd name="T58" fmla="*/ 41 w 227"/>
                <a:gd name="T59" fmla="*/ 204 h 287"/>
                <a:gd name="T60" fmla="*/ 21 w 227"/>
                <a:gd name="T61" fmla="*/ 246 h 287"/>
                <a:gd name="T62" fmla="*/ 0 w 227"/>
                <a:gd name="T63" fmla="*/ 266 h 287"/>
                <a:gd name="T64" fmla="*/ 21 w 227"/>
                <a:gd name="T65" fmla="*/ 286 h 287"/>
                <a:gd name="T66" fmla="*/ 41 w 227"/>
                <a:gd name="T67" fmla="*/ 286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27" h="287">
                  <a:moveTo>
                    <a:pt x="41" y="286"/>
                  </a:moveTo>
                  <a:lnTo>
                    <a:pt x="41" y="286"/>
                  </a:lnTo>
                  <a:lnTo>
                    <a:pt x="41" y="266"/>
                  </a:lnTo>
                  <a:lnTo>
                    <a:pt x="62" y="266"/>
                  </a:lnTo>
                  <a:cubicBezTo>
                    <a:pt x="82" y="246"/>
                    <a:pt x="82" y="225"/>
                    <a:pt x="82" y="225"/>
                  </a:cubicBezTo>
                  <a:cubicBezTo>
                    <a:pt x="82" y="225"/>
                    <a:pt x="82" y="204"/>
                    <a:pt x="82" y="184"/>
                  </a:cubicBezTo>
                  <a:lnTo>
                    <a:pt x="82" y="164"/>
                  </a:lnTo>
                  <a:cubicBezTo>
                    <a:pt x="82" y="143"/>
                    <a:pt x="82" y="143"/>
                    <a:pt x="82" y="122"/>
                  </a:cubicBezTo>
                  <a:lnTo>
                    <a:pt x="103" y="143"/>
                  </a:lnTo>
                  <a:cubicBezTo>
                    <a:pt x="123" y="143"/>
                    <a:pt x="123" y="143"/>
                    <a:pt x="123" y="122"/>
                  </a:cubicBezTo>
                  <a:cubicBezTo>
                    <a:pt x="144" y="122"/>
                    <a:pt x="144" y="122"/>
                    <a:pt x="144" y="102"/>
                  </a:cubicBezTo>
                  <a:lnTo>
                    <a:pt x="164" y="82"/>
                  </a:lnTo>
                  <a:cubicBezTo>
                    <a:pt x="185" y="82"/>
                    <a:pt x="185" y="61"/>
                    <a:pt x="205" y="61"/>
                  </a:cubicBezTo>
                  <a:cubicBezTo>
                    <a:pt x="205" y="61"/>
                    <a:pt x="205" y="61"/>
                    <a:pt x="226" y="61"/>
                  </a:cubicBezTo>
                  <a:cubicBezTo>
                    <a:pt x="226" y="40"/>
                    <a:pt x="226" y="20"/>
                    <a:pt x="205" y="20"/>
                  </a:cubicBezTo>
                  <a:lnTo>
                    <a:pt x="205" y="0"/>
                  </a:lnTo>
                  <a:cubicBezTo>
                    <a:pt x="185" y="0"/>
                    <a:pt x="185" y="0"/>
                    <a:pt x="164" y="0"/>
                  </a:cubicBezTo>
                  <a:lnTo>
                    <a:pt x="164" y="20"/>
                  </a:lnTo>
                  <a:cubicBezTo>
                    <a:pt x="144" y="20"/>
                    <a:pt x="164" y="40"/>
                    <a:pt x="144" y="40"/>
                  </a:cubicBezTo>
                  <a:cubicBezTo>
                    <a:pt x="144" y="61"/>
                    <a:pt x="144" y="61"/>
                    <a:pt x="144" y="61"/>
                  </a:cubicBezTo>
                  <a:cubicBezTo>
                    <a:pt x="123" y="61"/>
                    <a:pt x="103" y="61"/>
                    <a:pt x="103" y="61"/>
                  </a:cubicBezTo>
                  <a:cubicBezTo>
                    <a:pt x="82" y="61"/>
                    <a:pt x="82" y="61"/>
                    <a:pt x="62" y="61"/>
                  </a:cubicBezTo>
                  <a:lnTo>
                    <a:pt x="62" y="82"/>
                  </a:lnTo>
                  <a:cubicBezTo>
                    <a:pt x="62" y="82"/>
                    <a:pt x="62" y="102"/>
                    <a:pt x="41" y="102"/>
                  </a:cubicBezTo>
                  <a:lnTo>
                    <a:pt x="41" y="102"/>
                  </a:lnTo>
                  <a:lnTo>
                    <a:pt x="41" y="122"/>
                  </a:lnTo>
                  <a:lnTo>
                    <a:pt x="41" y="143"/>
                  </a:lnTo>
                  <a:cubicBezTo>
                    <a:pt x="41" y="143"/>
                    <a:pt x="41" y="164"/>
                    <a:pt x="41" y="184"/>
                  </a:cubicBezTo>
                  <a:lnTo>
                    <a:pt x="21" y="184"/>
                  </a:lnTo>
                  <a:cubicBezTo>
                    <a:pt x="21" y="204"/>
                    <a:pt x="41" y="204"/>
                    <a:pt x="41" y="204"/>
                  </a:cubicBezTo>
                  <a:cubicBezTo>
                    <a:pt x="41" y="225"/>
                    <a:pt x="21" y="225"/>
                    <a:pt x="21" y="246"/>
                  </a:cubicBezTo>
                  <a:lnTo>
                    <a:pt x="0" y="266"/>
                  </a:lnTo>
                  <a:cubicBezTo>
                    <a:pt x="21" y="266"/>
                    <a:pt x="21" y="286"/>
                    <a:pt x="21" y="286"/>
                  </a:cubicBezTo>
                  <a:lnTo>
                    <a:pt x="41" y="286"/>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347" name="Freeform 122"/>
            <p:cNvSpPr>
              <a:spLocks noChangeArrowheads="1"/>
            </p:cNvSpPr>
            <p:nvPr/>
          </p:nvSpPr>
          <p:spPr bwMode="auto">
            <a:xfrm>
              <a:off x="6918325" y="4008438"/>
              <a:ext cx="38100" cy="74612"/>
            </a:xfrm>
            <a:custGeom>
              <a:avLst/>
              <a:gdLst>
                <a:gd name="T0" fmla="*/ 82 w 104"/>
                <a:gd name="T1" fmla="*/ 102 h 206"/>
                <a:gd name="T2" fmla="*/ 82 w 104"/>
                <a:gd name="T3" fmla="*/ 102 h 206"/>
                <a:gd name="T4" fmla="*/ 82 w 104"/>
                <a:gd name="T5" fmla="*/ 82 h 206"/>
                <a:gd name="T6" fmla="*/ 82 w 104"/>
                <a:gd name="T7" fmla="*/ 61 h 206"/>
                <a:gd name="T8" fmla="*/ 103 w 104"/>
                <a:gd name="T9" fmla="*/ 41 h 206"/>
                <a:gd name="T10" fmla="*/ 103 w 104"/>
                <a:gd name="T11" fmla="*/ 0 h 206"/>
                <a:gd name="T12" fmla="*/ 82 w 104"/>
                <a:gd name="T13" fmla="*/ 0 h 206"/>
                <a:gd name="T14" fmla="*/ 62 w 104"/>
                <a:gd name="T15" fmla="*/ 21 h 206"/>
                <a:gd name="T16" fmla="*/ 41 w 104"/>
                <a:gd name="T17" fmla="*/ 41 h 206"/>
                <a:gd name="T18" fmla="*/ 21 w 104"/>
                <a:gd name="T19" fmla="*/ 61 h 206"/>
                <a:gd name="T20" fmla="*/ 21 w 104"/>
                <a:gd name="T21" fmla="*/ 102 h 206"/>
                <a:gd name="T22" fmla="*/ 21 w 104"/>
                <a:gd name="T23" fmla="*/ 123 h 206"/>
                <a:gd name="T24" fmla="*/ 0 w 104"/>
                <a:gd name="T25" fmla="*/ 143 h 206"/>
                <a:gd name="T26" fmla="*/ 0 w 104"/>
                <a:gd name="T27" fmla="*/ 163 h 206"/>
                <a:gd name="T28" fmla="*/ 0 w 104"/>
                <a:gd name="T29" fmla="*/ 205 h 206"/>
                <a:gd name="T30" fmla="*/ 21 w 104"/>
                <a:gd name="T31" fmla="*/ 205 h 206"/>
                <a:gd name="T32" fmla="*/ 41 w 104"/>
                <a:gd name="T33" fmla="*/ 184 h 206"/>
                <a:gd name="T34" fmla="*/ 41 w 104"/>
                <a:gd name="T35" fmla="*/ 143 h 206"/>
                <a:gd name="T36" fmla="*/ 41 w 104"/>
                <a:gd name="T37" fmla="*/ 143 h 206"/>
                <a:gd name="T38" fmla="*/ 62 w 104"/>
                <a:gd name="T39" fmla="*/ 123 h 206"/>
                <a:gd name="T40" fmla="*/ 82 w 104"/>
                <a:gd name="T41" fmla="*/ 102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4" h="206">
                  <a:moveTo>
                    <a:pt x="82" y="102"/>
                  </a:moveTo>
                  <a:lnTo>
                    <a:pt x="82" y="102"/>
                  </a:lnTo>
                  <a:cubicBezTo>
                    <a:pt x="82" y="82"/>
                    <a:pt x="82" y="82"/>
                    <a:pt x="82" y="82"/>
                  </a:cubicBezTo>
                  <a:cubicBezTo>
                    <a:pt x="82" y="61"/>
                    <a:pt x="82" y="61"/>
                    <a:pt x="82" y="61"/>
                  </a:cubicBezTo>
                  <a:cubicBezTo>
                    <a:pt x="82" y="41"/>
                    <a:pt x="103" y="41"/>
                    <a:pt x="103" y="41"/>
                  </a:cubicBezTo>
                  <a:cubicBezTo>
                    <a:pt x="103" y="21"/>
                    <a:pt x="103" y="21"/>
                    <a:pt x="103" y="0"/>
                  </a:cubicBezTo>
                  <a:lnTo>
                    <a:pt x="82" y="0"/>
                  </a:lnTo>
                  <a:cubicBezTo>
                    <a:pt x="82" y="0"/>
                    <a:pt x="62" y="0"/>
                    <a:pt x="62" y="21"/>
                  </a:cubicBezTo>
                  <a:cubicBezTo>
                    <a:pt x="62" y="21"/>
                    <a:pt x="41" y="21"/>
                    <a:pt x="41" y="41"/>
                  </a:cubicBezTo>
                  <a:cubicBezTo>
                    <a:pt x="41" y="41"/>
                    <a:pt x="41" y="61"/>
                    <a:pt x="21" y="61"/>
                  </a:cubicBezTo>
                  <a:cubicBezTo>
                    <a:pt x="21" y="61"/>
                    <a:pt x="41" y="82"/>
                    <a:pt x="21" y="102"/>
                  </a:cubicBezTo>
                  <a:lnTo>
                    <a:pt x="21" y="123"/>
                  </a:lnTo>
                  <a:lnTo>
                    <a:pt x="0" y="143"/>
                  </a:lnTo>
                  <a:lnTo>
                    <a:pt x="0" y="163"/>
                  </a:lnTo>
                  <a:cubicBezTo>
                    <a:pt x="0" y="184"/>
                    <a:pt x="0" y="184"/>
                    <a:pt x="0" y="205"/>
                  </a:cubicBezTo>
                  <a:cubicBezTo>
                    <a:pt x="21" y="205"/>
                    <a:pt x="21" y="205"/>
                    <a:pt x="21" y="205"/>
                  </a:cubicBezTo>
                  <a:cubicBezTo>
                    <a:pt x="41" y="205"/>
                    <a:pt x="41" y="184"/>
                    <a:pt x="41" y="184"/>
                  </a:cubicBezTo>
                  <a:cubicBezTo>
                    <a:pt x="41" y="163"/>
                    <a:pt x="41" y="163"/>
                    <a:pt x="41" y="143"/>
                  </a:cubicBezTo>
                  <a:lnTo>
                    <a:pt x="41" y="143"/>
                  </a:lnTo>
                  <a:cubicBezTo>
                    <a:pt x="62" y="123"/>
                    <a:pt x="62" y="123"/>
                    <a:pt x="62" y="123"/>
                  </a:cubicBezTo>
                  <a:cubicBezTo>
                    <a:pt x="82" y="123"/>
                    <a:pt x="82" y="102"/>
                    <a:pt x="82" y="102"/>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348" name="Freeform 123"/>
            <p:cNvSpPr>
              <a:spLocks noChangeArrowheads="1"/>
            </p:cNvSpPr>
            <p:nvPr/>
          </p:nvSpPr>
          <p:spPr bwMode="auto">
            <a:xfrm>
              <a:off x="6977063" y="3919538"/>
              <a:ext cx="22225" cy="38100"/>
            </a:xfrm>
            <a:custGeom>
              <a:avLst/>
              <a:gdLst>
                <a:gd name="T0" fmla="*/ 41 w 63"/>
                <a:gd name="T1" fmla="*/ 103 h 104"/>
                <a:gd name="T2" fmla="*/ 41 w 63"/>
                <a:gd name="T3" fmla="*/ 103 h 104"/>
                <a:gd name="T4" fmla="*/ 41 w 63"/>
                <a:gd name="T5" fmla="*/ 61 h 104"/>
                <a:gd name="T6" fmla="*/ 62 w 63"/>
                <a:gd name="T7" fmla="*/ 21 h 104"/>
                <a:gd name="T8" fmla="*/ 62 w 63"/>
                <a:gd name="T9" fmla="*/ 0 h 104"/>
                <a:gd name="T10" fmla="*/ 41 w 63"/>
                <a:gd name="T11" fmla="*/ 21 h 104"/>
                <a:gd name="T12" fmla="*/ 21 w 63"/>
                <a:gd name="T13" fmla="*/ 41 h 104"/>
                <a:gd name="T14" fmla="*/ 21 w 63"/>
                <a:gd name="T15" fmla="*/ 41 h 104"/>
                <a:gd name="T16" fmla="*/ 0 w 63"/>
                <a:gd name="T17" fmla="*/ 82 h 104"/>
                <a:gd name="T18" fmla="*/ 21 w 63"/>
                <a:gd name="T19" fmla="*/ 103 h 104"/>
                <a:gd name="T20" fmla="*/ 41 w 63"/>
                <a:gd name="T21" fmla="*/ 10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 h="104">
                  <a:moveTo>
                    <a:pt x="41" y="103"/>
                  </a:moveTo>
                  <a:lnTo>
                    <a:pt x="41" y="103"/>
                  </a:lnTo>
                  <a:cubicBezTo>
                    <a:pt x="41" y="103"/>
                    <a:pt x="41" y="82"/>
                    <a:pt x="41" y="61"/>
                  </a:cubicBezTo>
                  <a:cubicBezTo>
                    <a:pt x="41" y="61"/>
                    <a:pt x="62" y="41"/>
                    <a:pt x="62" y="21"/>
                  </a:cubicBezTo>
                  <a:lnTo>
                    <a:pt x="62" y="0"/>
                  </a:lnTo>
                  <a:cubicBezTo>
                    <a:pt x="41" y="0"/>
                    <a:pt x="41" y="21"/>
                    <a:pt x="41" y="21"/>
                  </a:cubicBezTo>
                  <a:lnTo>
                    <a:pt x="21" y="41"/>
                  </a:lnTo>
                  <a:lnTo>
                    <a:pt x="21" y="41"/>
                  </a:lnTo>
                  <a:cubicBezTo>
                    <a:pt x="21" y="61"/>
                    <a:pt x="0" y="61"/>
                    <a:pt x="0" y="82"/>
                  </a:cubicBezTo>
                  <a:cubicBezTo>
                    <a:pt x="0" y="82"/>
                    <a:pt x="0" y="103"/>
                    <a:pt x="21" y="103"/>
                  </a:cubicBezTo>
                  <a:lnTo>
                    <a:pt x="41" y="103"/>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349" name="Freeform 124"/>
            <p:cNvSpPr>
              <a:spLocks noChangeArrowheads="1"/>
            </p:cNvSpPr>
            <p:nvPr/>
          </p:nvSpPr>
          <p:spPr bwMode="auto">
            <a:xfrm>
              <a:off x="6991350" y="3860800"/>
              <a:ext cx="15875" cy="30163"/>
            </a:xfrm>
            <a:custGeom>
              <a:avLst/>
              <a:gdLst>
                <a:gd name="T0" fmla="*/ 41 w 42"/>
                <a:gd name="T1" fmla="*/ 82 h 83"/>
                <a:gd name="T2" fmla="*/ 41 w 42"/>
                <a:gd name="T3" fmla="*/ 82 h 83"/>
                <a:gd name="T4" fmla="*/ 21 w 42"/>
                <a:gd name="T5" fmla="*/ 61 h 83"/>
                <a:gd name="T6" fmla="*/ 21 w 42"/>
                <a:gd name="T7" fmla="*/ 21 h 83"/>
                <a:gd name="T8" fmla="*/ 21 w 42"/>
                <a:gd name="T9" fmla="*/ 0 h 83"/>
                <a:gd name="T10" fmla="*/ 41 w 42"/>
                <a:gd name="T11" fmla="*/ 21 h 83"/>
                <a:gd name="T12" fmla="*/ 41 w 42"/>
                <a:gd name="T13" fmla="*/ 41 h 83"/>
                <a:gd name="T14" fmla="*/ 41 w 42"/>
                <a:gd name="T15" fmla="*/ 82 h 8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 h="83">
                  <a:moveTo>
                    <a:pt x="41" y="82"/>
                  </a:moveTo>
                  <a:lnTo>
                    <a:pt x="41" y="82"/>
                  </a:lnTo>
                  <a:cubicBezTo>
                    <a:pt x="21" y="82"/>
                    <a:pt x="21" y="61"/>
                    <a:pt x="21" y="61"/>
                  </a:cubicBezTo>
                  <a:cubicBezTo>
                    <a:pt x="21" y="41"/>
                    <a:pt x="0" y="21"/>
                    <a:pt x="21" y="21"/>
                  </a:cubicBezTo>
                  <a:lnTo>
                    <a:pt x="21" y="0"/>
                  </a:lnTo>
                  <a:cubicBezTo>
                    <a:pt x="21" y="0"/>
                    <a:pt x="21" y="21"/>
                    <a:pt x="41" y="21"/>
                  </a:cubicBezTo>
                  <a:cubicBezTo>
                    <a:pt x="41" y="41"/>
                    <a:pt x="41" y="41"/>
                    <a:pt x="41" y="41"/>
                  </a:cubicBezTo>
                  <a:cubicBezTo>
                    <a:pt x="41" y="61"/>
                    <a:pt x="41" y="61"/>
                    <a:pt x="41" y="82"/>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350" name="Freeform 125"/>
            <p:cNvSpPr>
              <a:spLocks noChangeArrowheads="1"/>
            </p:cNvSpPr>
            <p:nvPr/>
          </p:nvSpPr>
          <p:spPr bwMode="auto">
            <a:xfrm>
              <a:off x="6991350" y="3741738"/>
              <a:ext cx="15875" cy="30162"/>
            </a:xfrm>
            <a:custGeom>
              <a:avLst/>
              <a:gdLst>
                <a:gd name="T0" fmla="*/ 21 w 42"/>
                <a:gd name="T1" fmla="*/ 82 h 83"/>
                <a:gd name="T2" fmla="*/ 21 w 42"/>
                <a:gd name="T3" fmla="*/ 82 h 83"/>
                <a:gd name="T4" fmla="*/ 41 w 42"/>
                <a:gd name="T5" fmla="*/ 41 h 83"/>
                <a:gd name="T6" fmla="*/ 41 w 42"/>
                <a:gd name="T7" fmla="*/ 21 h 83"/>
                <a:gd name="T8" fmla="*/ 21 w 42"/>
                <a:gd name="T9" fmla="*/ 0 h 83"/>
                <a:gd name="T10" fmla="*/ 21 w 42"/>
                <a:gd name="T11" fmla="*/ 21 h 83"/>
                <a:gd name="T12" fmla="*/ 21 w 42"/>
                <a:gd name="T13" fmla="*/ 62 h 83"/>
                <a:gd name="T14" fmla="*/ 21 w 42"/>
                <a:gd name="T15" fmla="*/ 82 h 8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 h="83">
                  <a:moveTo>
                    <a:pt x="21" y="82"/>
                  </a:moveTo>
                  <a:lnTo>
                    <a:pt x="21" y="82"/>
                  </a:lnTo>
                  <a:cubicBezTo>
                    <a:pt x="21" y="82"/>
                    <a:pt x="41" y="62"/>
                    <a:pt x="41" y="41"/>
                  </a:cubicBezTo>
                  <a:lnTo>
                    <a:pt x="41" y="21"/>
                  </a:lnTo>
                  <a:cubicBezTo>
                    <a:pt x="41" y="0"/>
                    <a:pt x="21" y="0"/>
                    <a:pt x="21" y="0"/>
                  </a:cubicBezTo>
                  <a:lnTo>
                    <a:pt x="21" y="21"/>
                  </a:lnTo>
                  <a:cubicBezTo>
                    <a:pt x="0" y="21"/>
                    <a:pt x="0" y="41"/>
                    <a:pt x="21" y="62"/>
                  </a:cubicBezTo>
                  <a:lnTo>
                    <a:pt x="21" y="82"/>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351" name="Freeform 126"/>
            <p:cNvSpPr>
              <a:spLocks noChangeArrowheads="1"/>
            </p:cNvSpPr>
            <p:nvPr/>
          </p:nvSpPr>
          <p:spPr bwMode="auto">
            <a:xfrm>
              <a:off x="6999288" y="3719513"/>
              <a:ext cx="7937" cy="7937"/>
            </a:xfrm>
            <a:custGeom>
              <a:avLst/>
              <a:gdLst>
                <a:gd name="T0" fmla="*/ 0 w 21"/>
                <a:gd name="T1" fmla="*/ 0 h 21"/>
                <a:gd name="T2" fmla="*/ 0 w 21"/>
                <a:gd name="T3" fmla="*/ 0 h 21"/>
                <a:gd name="T4" fmla="*/ 0 w 21"/>
                <a:gd name="T5" fmla="*/ 0 h 21"/>
                <a:gd name="T6" fmla="*/ 0 w 21"/>
                <a:gd name="T7" fmla="*/ 20 h 21"/>
                <a:gd name="T8" fmla="*/ 0 w 21"/>
                <a:gd name="T9" fmla="*/ 20 h 21"/>
                <a:gd name="T10" fmla="*/ 20 w 21"/>
                <a:gd name="T11" fmla="*/ 20 h 21"/>
                <a:gd name="T12" fmla="*/ 20 w 21"/>
                <a:gd name="T13" fmla="*/ 0 h 21"/>
                <a:gd name="T14" fmla="*/ 0 w 21"/>
                <a:gd name="T15" fmla="*/ 0 h 2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21">
                  <a:moveTo>
                    <a:pt x="0" y="0"/>
                  </a:moveTo>
                  <a:lnTo>
                    <a:pt x="0" y="0"/>
                  </a:lnTo>
                  <a:lnTo>
                    <a:pt x="0" y="0"/>
                  </a:lnTo>
                  <a:cubicBezTo>
                    <a:pt x="0" y="20"/>
                    <a:pt x="0" y="20"/>
                    <a:pt x="0" y="20"/>
                  </a:cubicBezTo>
                  <a:lnTo>
                    <a:pt x="0" y="20"/>
                  </a:lnTo>
                  <a:lnTo>
                    <a:pt x="20" y="20"/>
                  </a:lnTo>
                  <a:lnTo>
                    <a:pt x="20" y="0"/>
                  </a:lnTo>
                  <a:lnTo>
                    <a:pt x="0" y="0"/>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352" name="Freeform 127"/>
            <p:cNvSpPr>
              <a:spLocks noChangeArrowheads="1"/>
            </p:cNvSpPr>
            <p:nvPr/>
          </p:nvSpPr>
          <p:spPr bwMode="auto">
            <a:xfrm>
              <a:off x="6985000" y="3683000"/>
              <a:ext cx="15875" cy="22225"/>
            </a:xfrm>
            <a:custGeom>
              <a:avLst/>
              <a:gdLst>
                <a:gd name="T0" fmla="*/ 41 w 42"/>
                <a:gd name="T1" fmla="*/ 41 h 63"/>
                <a:gd name="T2" fmla="*/ 41 w 42"/>
                <a:gd name="T3" fmla="*/ 41 h 63"/>
                <a:gd name="T4" fmla="*/ 20 w 42"/>
                <a:gd name="T5" fmla="*/ 41 h 63"/>
                <a:gd name="T6" fmla="*/ 20 w 42"/>
                <a:gd name="T7" fmla="*/ 21 h 63"/>
                <a:gd name="T8" fmla="*/ 41 w 42"/>
                <a:gd name="T9" fmla="*/ 0 h 63"/>
                <a:gd name="T10" fmla="*/ 41 w 42"/>
                <a:gd name="T11" fmla="*/ 21 h 63"/>
                <a:gd name="T12" fmla="*/ 41 w 42"/>
                <a:gd name="T13" fmla="*/ 41 h 63"/>
              </a:gdLst>
              <a:ahLst/>
              <a:cxnLst>
                <a:cxn ang="0">
                  <a:pos x="T0" y="T1"/>
                </a:cxn>
                <a:cxn ang="0">
                  <a:pos x="T2" y="T3"/>
                </a:cxn>
                <a:cxn ang="0">
                  <a:pos x="T4" y="T5"/>
                </a:cxn>
                <a:cxn ang="0">
                  <a:pos x="T6" y="T7"/>
                </a:cxn>
                <a:cxn ang="0">
                  <a:pos x="T8" y="T9"/>
                </a:cxn>
                <a:cxn ang="0">
                  <a:pos x="T10" y="T11"/>
                </a:cxn>
                <a:cxn ang="0">
                  <a:pos x="T12" y="T13"/>
                </a:cxn>
              </a:cxnLst>
              <a:rect l="0" t="0" r="r" b="b"/>
              <a:pathLst>
                <a:path w="42" h="63">
                  <a:moveTo>
                    <a:pt x="41" y="41"/>
                  </a:moveTo>
                  <a:lnTo>
                    <a:pt x="41" y="41"/>
                  </a:lnTo>
                  <a:cubicBezTo>
                    <a:pt x="41" y="62"/>
                    <a:pt x="20" y="41"/>
                    <a:pt x="20" y="41"/>
                  </a:cubicBezTo>
                  <a:cubicBezTo>
                    <a:pt x="20" y="41"/>
                    <a:pt x="0" y="21"/>
                    <a:pt x="20" y="21"/>
                  </a:cubicBezTo>
                  <a:cubicBezTo>
                    <a:pt x="20" y="21"/>
                    <a:pt x="20" y="0"/>
                    <a:pt x="41" y="0"/>
                  </a:cubicBezTo>
                  <a:lnTo>
                    <a:pt x="41" y="21"/>
                  </a:lnTo>
                  <a:lnTo>
                    <a:pt x="41" y="41"/>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353" name="Freeform 128"/>
            <p:cNvSpPr>
              <a:spLocks noChangeArrowheads="1"/>
            </p:cNvSpPr>
            <p:nvPr/>
          </p:nvSpPr>
          <p:spPr bwMode="auto">
            <a:xfrm>
              <a:off x="6991350" y="3897313"/>
              <a:ext cx="15875" cy="14287"/>
            </a:xfrm>
            <a:custGeom>
              <a:avLst/>
              <a:gdLst>
                <a:gd name="T0" fmla="*/ 21 w 42"/>
                <a:gd name="T1" fmla="*/ 0 h 41"/>
                <a:gd name="T2" fmla="*/ 21 w 42"/>
                <a:gd name="T3" fmla="*/ 0 h 41"/>
                <a:gd name="T4" fmla="*/ 0 w 42"/>
                <a:gd name="T5" fmla="*/ 20 h 41"/>
                <a:gd name="T6" fmla="*/ 21 w 42"/>
                <a:gd name="T7" fmla="*/ 40 h 41"/>
                <a:gd name="T8" fmla="*/ 21 w 42"/>
                <a:gd name="T9" fmla="*/ 20 h 41"/>
                <a:gd name="T10" fmla="*/ 21 w 42"/>
                <a:gd name="T11" fmla="*/ 0 h 41"/>
              </a:gdLst>
              <a:ahLst/>
              <a:cxnLst>
                <a:cxn ang="0">
                  <a:pos x="T0" y="T1"/>
                </a:cxn>
                <a:cxn ang="0">
                  <a:pos x="T2" y="T3"/>
                </a:cxn>
                <a:cxn ang="0">
                  <a:pos x="T4" y="T5"/>
                </a:cxn>
                <a:cxn ang="0">
                  <a:pos x="T6" y="T7"/>
                </a:cxn>
                <a:cxn ang="0">
                  <a:pos x="T8" y="T9"/>
                </a:cxn>
                <a:cxn ang="0">
                  <a:pos x="T10" y="T11"/>
                </a:cxn>
              </a:cxnLst>
              <a:rect l="0" t="0" r="r" b="b"/>
              <a:pathLst>
                <a:path w="42" h="41">
                  <a:moveTo>
                    <a:pt x="21" y="0"/>
                  </a:moveTo>
                  <a:lnTo>
                    <a:pt x="21" y="0"/>
                  </a:lnTo>
                  <a:lnTo>
                    <a:pt x="0" y="20"/>
                  </a:lnTo>
                  <a:cubicBezTo>
                    <a:pt x="0" y="20"/>
                    <a:pt x="0" y="40"/>
                    <a:pt x="21" y="40"/>
                  </a:cubicBezTo>
                  <a:cubicBezTo>
                    <a:pt x="21" y="40"/>
                    <a:pt x="21" y="40"/>
                    <a:pt x="21" y="20"/>
                  </a:cubicBezTo>
                  <a:cubicBezTo>
                    <a:pt x="21" y="20"/>
                    <a:pt x="41" y="20"/>
                    <a:pt x="21" y="0"/>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354" name="Freeform 129"/>
            <p:cNvSpPr>
              <a:spLocks noChangeArrowheads="1"/>
            </p:cNvSpPr>
            <p:nvPr/>
          </p:nvSpPr>
          <p:spPr bwMode="auto">
            <a:xfrm>
              <a:off x="6977063" y="3571875"/>
              <a:ext cx="30162" cy="74613"/>
            </a:xfrm>
            <a:custGeom>
              <a:avLst/>
              <a:gdLst>
                <a:gd name="T0" fmla="*/ 62 w 83"/>
                <a:gd name="T1" fmla="*/ 184 h 206"/>
                <a:gd name="T2" fmla="*/ 62 w 83"/>
                <a:gd name="T3" fmla="*/ 184 h 206"/>
                <a:gd name="T4" fmla="*/ 62 w 83"/>
                <a:gd name="T5" fmla="*/ 164 h 206"/>
                <a:gd name="T6" fmla="*/ 82 w 83"/>
                <a:gd name="T7" fmla="*/ 123 h 206"/>
                <a:gd name="T8" fmla="*/ 82 w 83"/>
                <a:gd name="T9" fmla="*/ 82 h 206"/>
                <a:gd name="T10" fmla="*/ 62 w 83"/>
                <a:gd name="T11" fmla="*/ 41 h 206"/>
                <a:gd name="T12" fmla="*/ 62 w 83"/>
                <a:gd name="T13" fmla="*/ 20 h 206"/>
                <a:gd name="T14" fmla="*/ 41 w 83"/>
                <a:gd name="T15" fmla="*/ 0 h 206"/>
                <a:gd name="T16" fmla="*/ 21 w 83"/>
                <a:gd name="T17" fmla="*/ 20 h 206"/>
                <a:gd name="T18" fmla="*/ 41 w 83"/>
                <a:gd name="T19" fmla="*/ 61 h 206"/>
                <a:gd name="T20" fmla="*/ 41 w 83"/>
                <a:gd name="T21" fmla="*/ 82 h 206"/>
                <a:gd name="T22" fmla="*/ 21 w 83"/>
                <a:gd name="T23" fmla="*/ 102 h 206"/>
                <a:gd name="T24" fmla="*/ 0 w 83"/>
                <a:gd name="T25" fmla="*/ 123 h 206"/>
                <a:gd name="T26" fmla="*/ 0 w 83"/>
                <a:gd name="T27" fmla="*/ 143 h 206"/>
                <a:gd name="T28" fmla="*/ 21 w 83"/>
                <a:gd name="T29" fmla="*/ 184 h 206"/>
                <a:gd name="T30" fmla="*/ 41 w 83"/>
                <a:gd name="T31" fmla="*/ 205 h 206"/>
                <a:gd name="T32" fmla="*/ 41 w 83"/>
                <a:gd name="T33" fmla="*/ 205 h 206"/>
                <a:gd name="T34" fmla="*/ 62 w 83"/>
                <a:gd name="T35" fmla="*/ 184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3" h="206">
                  <a:moveTo>
                    <a:pt x="62" y="184"/>
                  </a:moveTo>
                  <a:lnTo>
                    <a:pt x="62" y="184"/>
                  </a:lnTo>
                  <a:cubicBezTo>
                    <a:pt x="82" y="184"/>
                    <a:pt x="62" y="164"/>
                    <a:pt x="62" y="164"/>
                  </a:cubicBezTo>
                  <a:cubicBezTo>
                    <a:pt x="62" y="143"/>
                    <a:pt x="82" y="143"/>
                    <a:pt x="82" y="123"/>
                  </a:cubicBezTo>
                  <a:cubicBezTo>
                    <a:pt x="82" y="123"/>
                    <a:pt x="82" y="102"/>
                    <a:pt x="82" y="82"/>
                  </a:cubicBezTo>
                  <a:cubicBezTo>
                    <a:pt x="82" y="82"/>
                    <a:pt x="82" y="41"/>
                    <a:pt x="62" y="41"/>
                  </a:cubicBezTo>
                  <a:cubicBezTo>
                    <a:pt x="62" y="20"/>
                    <a:pt x="62" y="20"/>
                    <a:pt x="62" y="20"/>
                  </a:cubicBezTo>
                  <a:cubicBezTo>
                    <a:pt x="62" y="0"/>
                    <a:pt x="41" y="0"/>
                    <a:pt x="41" y="0"/>
                  </a:cubicBezTo>
                  <a:cubicBezTo>
                    <a:pt x="41" y="0"/>
                    <a:pt x="41" y="20"/>
                    <a:pt x="21" y="20"/>
                  </a:cubicBezTo>
                  <a:cubicBezTo>
                    <a:pt x="21" y="20"/>
                    <a:pt x="41" y="41"/>
                    <a:pt x="41" y="61"/>
                  </a:cubicBezTo>
                  <a:lnTo>
                    <a:pt x="41" y="82"/>
                  </a:lnTo>
                  <a:cubicBezTo>
                    <a:pt x="21" y="82"/>
                    <a:pt x="21" y="102"/>
                    <a:pt x="21" y="102"/>
                  </a:cubicBezTo>
                  <a:cubicBezTo>
                    <a:pt x="0" y="102"/>
                    <a:pt x="0" y="123"/>
                    <a:pt x="0" y="123"/>
                  </a:cubicBezTo>
                  <a:lnTo>
                    <a:pt x="0" y="143"/>
                  </a:lnTo>
                  <a:cubicBezTo>
                    <a:pt x="0" y="164"/>
                    <a:pt x="21" y="164"/>
                    <a:pt x="21" y="184"/>
                  </a:cubicBezTo>
                  <a:cubicBezTo>
                    <a:pt x="21" y="184"/>
                    <a:pt x="21" y="205"/>
                    <a:pt x="41" y="205"/>
                  </a:cubicBezTo>
                  <a:lnTo>
                    <a:pt x="41" y="205"/>
                  </a:lnTo>
                  <a:cubicBezTo>
                    <a:pt x="62" y="205"/>
                    <a:pt x="62" y="205"/>
                    <a:pt x="62" y="184"/>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355" name="Freeform 130"/>
            <p:cNvSpPr>
              <a:spLocks noChangeArrowheads="1"/>
            </p:cNvSpPr>
            <p:nvPr/>
          </p:nvSpPr>
          <p:spPr bwMode="auto">
            <a:xfrm>
              <a:off x="6954838" y="3565525"/>
              <a:ext cx="7937" cy="7938"/>
            </a:xfrm>
            <a:custGeom>
              <a:avLst/>
              <a:gdLst>
                <a:gd name="T0" fmla="*/ 20 w 21"/>
                <a:gd name="T1" fmla="*/ 21 h 22"/>
                <a:gd name="T2" fmla="*/ 20 w 21"/>
                <a:gd name="T3" fmla="*/ 21 h 22"/>
                <a:gd name="T4" fmla="*/ 0 w 21"/>
                <a:gd name="T5" fmla="*/ 21 h 22"/>
                <a:gd name="T6" fmla="*/ 0 w 21"/>
                <a:gd name="T7" fmla="*/ 21 h 22"/>
                <a:gd name="T8" fmla="*/ 0 w 21"/>
                <a:gd name="T9" fmla="*/ 0 h 22"/>
                <a:gd name="T10" fmla="*/ 0 w 21"/>
                <a:gd name="T11" fmla="*/ 0 h 22"/>
                <a:gd name="T12" fmla="*/ 20 w 21"/>
                <a:gd name="T13" fmla="*/ 0 h 22"/>
                <a:gd name="T14" fmla="*/ 20 w 21"/>
                <a:gd name="T15" fmla="*/ 21 h 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22">
                  <a:moveTo>
                    <a:pt x="20" y="21"/>
                  </a:moveTo>
                  <a:lnTo>
                    <a:pt x="20" y="21"/>
                  </a:lnTo>
                  <a:lnTo>
                    <a:pt x="0" y="21"/>
                  </a:lnTo>
                  <a:lnTo>
                    <a:pt x="0" y="21"/>
                  </a:lnTo>
                  <a:cubicBezTo>
                    <a:pt x="0" y="0"/>
                    <a:pt x="0" y="0"/>
                    <a:pt x="0" y="0"/>
                  </a:cubicBezTo>
                  <a:lnTo>
                    <a:pt x="0" y="0"/>
                  </a:lnTo>
                  <a:cubicBezTo>
                    <a:pt x="20" y="0"/>
                    <a:pt x="20" y="0"/>
                    <a:pt x="20" y="0"/>
                  </a:cubicBezTo>
                  <a:lnTo>
                    <a:pt x="20" y="21"/>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356" name="Freeform 131"/>
            <p:cNvSpPr>
              <a:spLocks noChangeArrowheads="1"/>
            </p:cNvSpPr>
            <p:nvPr/>
          </p:nvSpPr>
          <p:spPr bwMode="auto">
            <a:xfrm>
              <a:off x="6999288" y="3557588"/>
              <a:ext cx="15875" cy="15875"/>
            </a:xfrm>
            <a:custGeom>
              <a:avLst/>
              <a:gdLst>
                <a:gd name="T0" fmla="*/ 20 w 42"/>
                <a:gd name="T1" fmla="*/ 41 h 42"/>
                <a:gd name="T2" fmla="*/ 20 w 42"/>
                <a:gd name="T3" fmla="*/ 41 h 42"/>
                <a:gd name="T4" fmla="*/ 20 w 42"/>
                <a:gd name="T5" fmla="*/ 41 h 42"/>
                <a:gd name="T6" fmla="*/ 0 w 42"/>
                <a:gd name="T7" fmla="*/ 20 h 42"/>
                <a:gd name="T8" fmla="*/ 20 w 42"/>
                <a:gd name="T9" fmla="*/ 0 h 42"/>
                <a:gd name="T10" fmla="*/ 20 w 42"/>
                <a:gd name="T11" fmla="*/ 0 h 42"/>
                <a:gd name="T12" fmla="*/ 41 w 42"/>
                <a:gd name="T13" fmla="*/ 20 h 42"/>
                <a:gd name="T14" fmla="*/ 41 w 42"/>
                <a:gd name="T15" fmla="*/ 41 h 42"/>
                <a:gd name="T16" fmla="*/ 20 w 42"/>
                <a:gd name="T17" fmla="*/ 4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2" h="42">
                  <a:moveTo>
                    <a:pt x="20" y="41"/>
                  </a:moveTo>
                  <a:lnTo>
                    <a:pt x="20" y="41"/>
                  </a:lnTo>
                  <a:lnTo>
                    <a:pt x="20" y="41"/>
                  </a:lnTo>
                  <a:lnTo>
                    <a:pt x="0" y="20"/>
                  </a:lnTo>
                  <a:lnTo>
                    <a:pt x="20" y="0"/>
                  </a:lnTo>
                  <a:lnTo>
                    <a:pt x="20" y="0"/>
                  </a:lnTo>
                  <a:cubicBezTo>
                    <a:pt x="41" y="0"/>
                    <a:pt x="41" y="20"/>
                    <a:pt x="41" y="20"/>
                  </a:cubicBezTo>
                  <a:lnTo>
                    <a:pt x="41" y="41"/>
                  </a:lnTo>
                  <a:cubicBezTo>
                    <a:pt x="41" y="41"/>
                    <a:pt x="41" y="41"/>
                    <a:pt x="20" y="41"/>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357" name="Freeform 132"/>
            <p:cNvSpPr>
              <a:spLocks noChangeArrowheads="1"/>
            </p:cNvSpPr>
            <p:nvPr/>
          </p:nvSpPr>
          <p:spPr bwMode="auto">
            <a:xfrm>
              <a:off x="6121400" y="3351213"/>
              <a:ext cx="465138" cy="738187"/>
            </a:xfrm>
            <a:custGeom>
              <a:avLst/>
              <a:gdLst>
                <a:gd name="T0" fmla="*/ 1291 w 1292"/>
                <a:gd name="T1" fmla="*/ 1987 h 2050"/>
                <a:gd name="T2" fmla="*/ 1250 w 1292"/>
                <a:gd name="T3" fmla="*/ 1885 h 2050"/>
                <a:gd name="T4" fmla="*/ 1188 w 1292"/>
                <a:gd name="T5" fmla="*/ 1824 h 2050"/>
                <a:gd name="T6" fmla="*/ 1066 w 1292"/>
                <a:gd name="T7" fmla="*/ 1721 h 2050"/>
                <a:gd name="T8" fmla="*/ 964 w 1292"/>
                <a:gd name="T9" fmla="*/ 1599 h 2050"/>
                <a:gd name="T10" fmla="*/ 861 w 1292"/>
                <a:gd name="T11" fmla="*/ 1311 h 2050"/>
                <a:gd name="T12" fmla="*/ 882 w 1292"/>
                <a:gd name="T13" fmla="*/ 1209 h 2050"/>
                <a:gd name="T14" fmla="*/ 964 w 1292"/>
                <a:gd name="T15" fmla="*/ 1209 h 2050"/>
                <a:gd name="T16" fmla="*/ 1024 w 1292"/>
                <a:gd name="T17" fmla="*/ 1271 h 2050"/>
                <a:gd name="T18" fmla="*/ 1086 w 1292"/>
                <a:gd name="T19" fmla="*/ 1332 h 2050"/>
                <a:gd name="T20" fmla="*/ 1086 w 1292"/>
                <a:gd name="T21" fmla="*/ 1291 h 2050"/>
                <a:gd name="T22" fmla="*/ 1004 w 1292"/>
                <a:gd name="T23" fmla="*/ 1209 h 2050"/>
                <a:gd name="T24" fmla="*/ 922 w 1292"/>
                <a:gd name="T25" fmla="*/ 1127 h 2050"/>
                <a:gd name="T26" fmla="*/ 738 w 1292"/>
                <a:gd name="T27" fmla="*/ 902 h 2050"/>
                <a:gd name="T28" fmla="*/ 615 w 1292"/>
                <a:gd name="T29" fmla="*/ 758 h 2050"/>
                <a:gd name="T30" fmla="*/ 512 w 1292"/>
                <a:gd name="T31" fmla="*/ 656 h 2050"/>
                <a:gd name="T32" fmla="*/ 410 w 1292"/>
                <a:gd name="T33" fmla="*/ 574 h 2050"/>
                <a:gd name="T34" fmla="*/ 430 w 1292"/>
                <a:gd name="T35" fmla="*/ 533 h 2050"/>
                <a:gd name="T36" fmla="*/ 369 w 1292"/>
                <a:gd name="T37" fmla="*/ 472 h 2050"/>
                <a:gd name="T38" fmla="*/ 410 w 1292"/>
                <a:gd name="T39" fmla="*/ 451 h 2050"/>
                <a:gd name="T40" fmla="*/ 328 w 1292"/>
                <a:gd name="T41" fmla="*/ 369 h 2050"/>
                <a:gd name="T42" fmla="*/ 246 w 1292"/>
                <a:gd name="T43" fmla="*/ 287 h 2050"/>
                <a:gd name="T44" fmla="*/ 226 w 1292"/>
                <a:gd name="T45" fmla="*/ 184 h 2050"/>
                <a:gd name="T46" fmla="*/ 123 w 1292"/>
                <a:gd name="T47" fmla="*/ 82 h 2050"/>
                <a:gd name="T48" fmla="*/ 41 w 1292"/>
                <a:gd name="T49" fmla="*/ 0 h 2050"/>
                <a:gd name="T50" fmla="*/ 21 w 1292"/>
                <a:gd name="T51" fmla="*/ 62 h 2050"/>
                <a:gd name="T52" fmla="*/ 103 w 1292"/>
                <a:gd name="T53" fmla="*/ 123 h 2050"/>
                <a:gd name="T54" fmla="*/ 144 w 1292"/>
                <a:gd name="T55" fmla="*/ 205 h 2050"/>
                <a:gd name="T56" fmla="*/ 123 w 1292"/>
                <a:gd name="T57" fmla="*/ 266 h 2050"/>
                <a:gd name="T58" fmla="*/ 62 w 1292"/>
                <a:gd name="T59" fmla="*/ 246 h 2050"/>
                <a:gd name="T60" fmla="*/ 123 w 1292"/>
                <a:gd name="T61" fmla="*/ 348 h 2050"/>
                <a:gd name="T62" fmla="*/ 144 w 1292"/>
                <a:gd name="T63" fmla="*/ 430 h 2050"/>
                <a:gd name="T64" fmla="*/ 185 w 1292"/>
                <a:gd name="T65" fmla="*/ 533 h 2050"/>
                <a:gd name="T66" fmla="*/ 246 w 1292"/>
                <a:gd name="T67" fmla="*/ 615 h 2050"/>
                <a:gd name="T68" fmla="*/ 308 w 1292"/>
                <a:gd name="T69" fmla="*/ 697 h 2050"/>
                <a:gd name="T70" fmla="*/ 430 w 1292"/>
                <a:gd name="T71" fmla="*/ 820 h 2050"/>
                <a:gd name="T72" fmla="*/ 512 w 1292"/>
                <a:gd name="T73" fmla="*/ 963 h 2050"/>
                <a:gd name="T74" fmla="*/ 594 w 1292"/>
                <a:gd name="T75" fmla="*/ 1086 h 2050"/>
                <a:gd name="T76" fmla="*/ 656 w 1292"/>
                <a:gd name="T77" fmla="*/ 1230 h 2050"/>
                <a:gd name="T78" fmla="*/ 697 w 1292"/>
                <a:gd name="T79" fmla="*/ 1373 h 2050"/>
                <a:gd name="T80" fmla="*/ 820 w 1292"/>
                <a:gd name="T81" fmla="*/ 1517 h 2050"/>
                <a:gd name="T82" fmla="*/ 861 w 1292"/>
                <a:gd name="T83" fmla="*/ 1681 h 2050"/>
                <a:gd name="T84" fmla="*/ 943 w 1292"/>
                <a:gd name="T85" fmla="*/ 1803 h 2050"/>
                <a:gd name="T86" fmla="*/ 1004 w 1292"/>
                <a:gd name="T87" fmla="*/ 1947 h 2050"/>
                <a:gd name="T88" fmla="*/ 1086 w 1292"/>
                <a:gd name="T89" fmla="*/ 2049 h 2050"/>
                <a:gd name="T90" fmla="*/ 1086 w 1292"/>
                <a:gd name="T91" fmla="*/ 1967 h 2050"/>
                <a:gd name="T92" fmla="*/ 1066 w 1292"/>
                <a:gd name="T93" fmla="*/ 1885 h 2050"/>
                <a:gd name="T94" fmla="*/ 1168 w 1292"/>
                <a:gd name="T95" fmla="*/ 1885 h 2050"/>
                <a:gd name="T96" fmla="*/ 1230 w 1292"/>
                <a:gd name="T97" fmla="*/ 1947 h 2050"/>
                <a:gd name="T98" fmla="*/ 1270 w 1292"/>
                <a:gd name="T99" fmla="*/ 2029 h 20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92" h="2050">
                  <a:moveTo>
                    <a:pt x="1291" y="2029"/>
                  </a:moveTo>
                  <a:lnTo>
                    <a:pt x="1291" y="2029"/>
                  </a:lnTo>
                  <a:cubicBezTo>
                    <a:pt x="1291" y="2008"/>
                    <a:pt x="1291" y="2008"/>
                    <a:pt x="1291" y="1987"/>
                  </a:cubicBezTo>
                  <a:lnTo>
                    <a:pt x="1270" y="1967"/>
                  </a:lnTo>
                  <a:cubicBezTo>
                    <a:pt x="1270" y="1947"/>
                    <a:pt x="1270" y="1926"/>
                    <a:pt x="1270" y="1926"/>
                  </a:cubicBezTo>
                  <a:cubicBezTo>
                    <a:pt x="1270" y="1906"/>
                    <a:pt x="1250" y="1906"/>
                    <a:pt x="1250" y="1885"/>
                  </a:cubicBezTo>
                  <a:lnTo>
                    <a:pt x="1230" y="1865"/>
                  </a:lnTo>
                  <a:lnTo>
                    <a:pt x="1209" y="1845"/>
                  </a:lnTo>
                  <a:cubicBezTo>
                    <a:pt x="1209" y="1824"/>
                    <a:pt x="1188" y="1824"/>
                    <a:pt x="1188" y="1824"/>
                  </a:cubicBezTo>
                  <a:cubicBezTo>
                    <a:pt x="1188" y="1803"/>
                    <a:pt x="1168" y="1803"/>
                    <a:pt x="1148" y="1803"/>
                  </a:cubicBezTo>
                  <a:cubicBezTo>
                    <a:pt x="1127" y="1783"/>
                    <a:pt x="1106" y="1783"/>
                    <a:pt x="1106" y="1763"/>
                  </a:cubicBezTo>
                  <a:cubicBezTo>
                    <a:pt x="1086" y="1763"/>
                    <a:pt x="1086" y="1742"/>
                    <a:pt x="1066" y="1721"/>
                  </a:cubicBezTo>
                  <a:lnTo>
                    <a:pt x="1045" y="1701"/>
                  </a:lnTo>
                  <a:cubicBezTo>
                    <a:pt x="1024" y="1701"/>
                    <a:pt x="1004" y="1681"/>
                    <a:pt x="1004" y="1660"/>
                  </a:cubicBezTo>
                  <a:cubicBezTo>
                    <a:pt x="984" y="1660"/>
                    <a:pt x="964" y="1619"/>
                    <a:pt x="964" y="1599"/>
                  </a:cubicBezTo>
                  <a:cubicBezTo>
                    <a:pt x="943" y="1578"/>
                    <a:pt x="922" y="1537"/>
                    <a:pt x="922" y="1517"/>
                  </a:cubicBezTo>
                  <a:cubicBezTo>
                    <a:pt x="902" y="1496"/>
                    <a:pt x="882" y="1414"/>
                    <a:pt x="882" y="1373"/>
                  </a:cubicBezTo>
                  <a:cubicBezTo>
                    <a:pt x="882" y="1353"/>
                    <a:pt x="861" y="1332"/>
                    <a:pt x="861" y="1311"/>
                  </a:cubicBezTo>
                  <a:cubicBezTo>
                    <a:pt x="840" y="1291"/>
                    <a:pt x="840" y="1271"/>
                    <a:pt x="840" y="1271"/>
                  </a:cubicBezTo>
                  <a:cubicBezTo>
                    <a:pt x="840" y="1250"/>
                    <a:pt x="840" y="1230"/>
                    <a:pt x="840" y="1209"/>
                  </a:cubicBezTo>
                  <a:lnTo>
                    <a:pt x="882" y="1209"/>
                  </a:lnTo>
                  <a:lnTo>
                    <a:pt x="902" y="1209"/>
                  </a:lnTo>
                  <a:cubicBezTo>
                    <a:pt x="922" y="1209"/>
                    <a:pt x="943" y="1209"/>
                    <a:pt x="943" y="1209"/>
                  </a:cubicBezTo>
                  <a:lnTo>
                    <a:pt x="964" y="1209"/>
                  </a:lnTo>
                  <a:cubicBezTo>
                    <a:pt x="964" y="1209"/>
                    <a:pt x="964" y="1209"/>
                    <a:pt x="984" y="1230"/>
                  </a:cubicBezTo>
                  <a:cubicBezTo>
                    <a:pt x="984" y="1230"/>
                    <a:pt x="984" y="1230"/>
                    <a:pt x="1004" y="1230"/>
                  </a:cubicBezTo>
                  <a:cubicBezTo>
                    <a:pt x="1004" y="1250"/>
                    <a:pt x="1004" y="1250"/>
                    <a:pt x="1024" y="1271"/>
                  </a:cubicBezTo>
                  <a:lnTo>
                    <a:pt x="1045" y="1271"/>
                  </a:lnTo>
                  <a:cubicBezTo>
                    <a:pt x="1045" y="1291"/>
                    <a:pt x="1066" y="1291"/>
                    <a:pt x="1066" y="1311"/>
                  </a:cubicBezTo>
                  <a:cubicBezTo>
                    <a:pt x="1066" y="1311"/>
                    <a:pt x="1086" y="1311"/>
                    <a:pt x="1086" y="1332"/>
                  </a:cubicBezTo>
                  <a:cubicBezTo>
                    <a:pt x="1086" y="1332"/>
                    <a:pt x="1086" y="1332"/>
                    <a:pt x="1106" y="1332"/>
                  </a:cubicBezTo>
                  <a:lnTo>
                    <a:pt x="1106" y="1332"/>
                  </a:lnTo>
                  <a:cubicBezTo>
                    <a:pt x="1106" y="1311"/>
                    <a:pt x="1106" y="1291"/>
                    <a:pt x="1086" y="1291"/>
                  </a:cubicBezTo>
                  <a:cubicBezTo>
                    <a:pt x="1086" y="1271"/>
                    <a:pt x="1066" y="1250"/>
                    <a:pt x="1066" y="1250"/>
                  </a:cubicBezTo>
                  <a:cubicBezTo>
                    <a:pt x="1066" y="1250"/>
                    <a:pt x="1045" y="1230"/>
                    <a:pt x="1024" y="1230"/>
                  </a:cubicBezTo>
                  <a:cubicBezTo>
                    <a:pt x="1024" y="1230"/>
                    <a:pt x="1024" y="1230"/>
                    <a:pt x="1004" y="1209"/>
                  </a:cubicBezTo>
                  <a:cubicBezTo>
                    <a:pt x="1004" y="1209"/>
                    <a:pt x="1004" y="1209"/>
                    <a:pt x="1004" y="1189"/>
                  </a:cubicBezTo>
                  <a:cubicBezTo>
                    <a:pt x="984" y="1189"/>
                    <a:pt x="984" y="1168"/>
                    <a:pt x="984" y="1168"/>
                  </a:cubicBezTo>
                  <a:cubicBezTo>
                    <a:pt x="964" y="1148"/>
                    <a:pt x="943" y="1127"/>
                    <a:pt x="922" y="1127"/>
                  </a:cubicBezTo>
                  <a:cubicBezTo>
                    <a:pt x="902" y="1107"/>
                    <a:pt x="882" y="1066"/>
                    <a:pt x="861" y="1045"/>
                  </a:cubicBezTo>
                  <a:cubicBezTo>
                    <a:pt x="861" y="1025"/>
                    <a:pt x="820" y="984"/>
                    <a:pt x="800" y="963"/>
                  </a:cubicBezTo>
                  <a:cubicBezTo>
                    <a:pt x="779" y="943"/>
                    <a:pt x="738" y="922"/>
                    <a:pt x="738" y="902"/>
                  </a:cubicBezTo>
                  <a:cubicBezTo>
                    <a:pt x="718" y="881"/>
                    <a:pt x="697" y="861"/>
                    <a:pt x="697" y="840"/>
                  </a:cubicBezTo>
                  <a:cubicBezTo>
                    <a:pt x="676" y="840"/>
                    <a:pt x="676" y="820"/>
                    <a:pt x="656" y="799"/>
                  </a:cubicBezTo>
                  <a:cubicBezTo>
                    <a:pt x="656" y="799"/>
                    <a:pt x="636" y="779"/>
                    <a:pt x="615" y="758"/>
                  </a:cubicBezTo>
                  <a:lnTo>
                    <a:pt x="594" y="738"/>
                  </a:lnTo>
                  <a:cubicBezTo>
                    <a:pt x="574" y="717"/>
                    <a:pt x="554" y="697"/>
                    <a:pt x="554" y="697"/>
                  </a:cubicBezTo>
                  <a:cubicBezTo>
                    <a:pt x="533" y="676"/>
                    <a:pt x="512" y="656"/>
                    <a:pt x="512" y="656"/>
                  </a:cubicBezTo>
                  <a:cubicBezTo>
                    <a:pt x="492" y="635"/>
                    <a:pt x="472" y="615"/>
                    <a:pt x="472" y="615"/>
                  </a:cubicBezTo>
                  <a:lnTo>
                    <a:pt x="451" y="594"/>
                  </a:lnTo>
                  <a:cubicBezTo>
                    <a:pt x="430" y="594"/>
                    <a:pt x="430" y="594"/>
                    <a:pt x="410" y="574"/>
                  </a:cubicBezTo>
                  <a:cubicBezTo>
                    <a:pt x="410" y="574"/>
                    <a:pt x="410" y="574"/>
                    <a:pt x="410" y="553"/>
                  </a:cubicBezTo>
                  <a:lnTo>
                    <a:pt x="430" y="553"/>
                  </a:lnTo>
                  <a:lnTo>
                    <a:pt x="430" y="533"/>
                  </a:lnTo>
                  <a:cubicBezTo>
                    <a:pt x="430" y="512"/>
                    <a:pt x="410" y="512"/>
                    <a:pt x="410" y="512"/>
                  </a:cubicBezTo>
                  <a:cubicBezTo>
                    <a:pt x="410" y="492"/>
                    <a:pt x="390" y="492"/>
                    <a:pt x="390" y="492"/>
                  </a:cubicBezTo>
                  <a:lnTo>
                    <a:pt x="369" y="472"/>
                  </a:lnTo>
                  <a:cubicBezTo>
                    <a:pt x="369" y="472"/>
                    <a:pt x="369" y="451"/>
                    <a:pt x="390" y="451"/>
                  </a:cubicBezTo>
                  <a:cubicBezTo>
                    <a:pt x="390" y="451"/>
                    <a:pt x="390" y="472"/>
                    <a:pt x="410" y="472"/>
                  </a:cubicBezTo>
                  <a:cubicBezTo>
                    <a:pt x="410" y="451"/>
                    <a:pt x="410" y="451"/>
                    <a:pt x="410" y="451"/>
                  </a:cubicBezTo>
                  <a:cubicBezTo>
                    <a:pt x="410" y="430"/>
                    <a:pt x="390" y="430"/>
                    <a:pt x="390" y="410"/>
                  </a:cubicBezTo>
                  <a:cubicBezTo>
                    <a:pt x="390" y="410"/>
                    <a:pt x="369" y="390"/>
                    <a:pt x="348" y="390"/>
                  </a:cubicBezTo>
                  <a:lnTo>
                    <a:pt x="328" y="369"/>
                  </a:lnTo>
                  <a:cubicBezTo>
                    <a:pt x="308" y="369"/>
                    <a:pt x="308" y="348"/>
                    <a:pt x="308" y="348"/>
                  </a:cubicBezTo>
                  <a:cubicBezTo>
                    <a:pt x="308" y="328"/>
                    <a:pt x="287" y="328"/>
                    <a:pt x="266" y="328"/>
                  </a:cubicBezTo>
                  <a:cubicBezTo>
                    <a:pt x="266" y="308"/>
                    <a:pt x="246" y="308"/>
                    <a:pt x="246" y="287"/>
                  </a:cubicBezTo>
                  <a:cubicBezTo>
                    <a:pt x="246" y="287"/>
                    <a:pt x="246" y="287"/>
                    <a:pt x="246" y="266"/>
                  </a:cubicBezTo>
                  <a:lnTo>
                    <a:pt x="246" y="246"/>
                  </a:lnTo>
                  <a:cubicBezTo>
                    <a:pt x="226" y="226"/>
                    <a:pt x="226" y="205"/>
                    <a:pt x="226" y="184"/>
                  </a:cubicBezTo>
                  <a:cubicBezTo>
                    <a:pt x="205" y="184"/>
                    <a:pt x="205" y="164"/>
                    <a:pt x="185" y="164"/>
                  </a:cubicBezTo>
                  <a:cubicBezTo>
                    <a:pt x="185" y="144"/>
                    <a:pt x="164" y="144"/>
                    <a:pt x="164" y="123"/>
                  </a:cubicBezTo>
                  <a:cubicBezTo>
                    <a:pt x="164" y="123"/>
                    <a:pt x="144" y="102"/>
                    <a:pt x="123" y="82"/>
                  </a:cubicBezTo>
                  <a:cubicBezTo>
                    <a:pt x="123" y="82"/>
                    <a:pt x="103" y="62"/>
                    <a:pt x="82" y="41"/>
                  </a:cubicBezTo>
                  <a:lnTo>
                    <a:pt x="62" y="20"/>
                  </a:lnTo>
                  <a:lnTo>
                    <a:pt x="41" y="0"/>
                  </a:lnTo>
                  <a:lnTo>
                    <a:pt x="21" y="0"/>
                  </a:lnTo>
                  <a:cubicBezTo>
                    <a:pt x="21" y="20"/>
                    <a:pt x="21" y="20"/>
                    <a:pt x="21" y="20"/>
                  </a:cubicBezTo>
                  <a:cubicBezTo>
                    <a:pt x="0" y="41"/>
                    <a:pt x="0" y="62"/>
                    <a:pt x="21" y="62"/>
                  </a:cubicBezTo>
                  <a:cubicBezTo>
                    <a:pt x="21" y="62"/>
                    <a:pt x="21" y="82"/>
                    <a:pt x="41" y="82"/>
                  </a:cubicBezTo>
                  <a:lnTo>
                    <a:pt x="62" y="102"/>
                  </a:lnTo>
                  <a:cubicBezTo>
                    <a:pt x="82" y="102"/>
                    <a:pt x="82" y="123"/>
                    <a:pt x="103" y="123"/>
                  </a:cubicBezTo>
                  <a:cubicBezTo>
                    <a:pt x="103" y="144"/>
                    <a:pt x="103" y="144"/>
                    <a:pt x="123" y="164"/>
                  </a:cubicBezTo>
                  <a:lnTo>
                    <a:pt x="123" y="184"/>
                  </a:lnTo>
                  <a:lnTo>
                    <a:pt x="144" y="205"/>
                  </a:lnTo>
                  <a:cubicBezTo>
                    <a:pt x="144" y="226"/>
                    <a:pt x="144" y="226"/>
                    <a:pt x="144" y="246"/>
                  </a:cubicBezTo>
                  <a:cubicBezTo>
                    <a:pt x="144" y="246"/>
                    <a:pt x="144" y="246"/>
                    <a:pt x="123" y="246"/>
                  </a:cubicBezTo>
                  <a:cubicBezTo>
                    <a:pt x="123" y="246"/>
                    <a:pt x="123" y="246"/>
                    <a:pt x="123" y="266"/>
                  </a:cubicBezTo>
                  <a:lnTo>
                    <a:pt x="103" y="266"/>
                  </a:lnTo>
                  <a:lnTo>
                    <a:pt x="82" y="246"/>
                  </a:lnTo>
                  <a:cubicBezTo>
                    <a:pt x="82" y="246"/>
                    <a:pt x="82" y="246"/>
                    <a:pt x="62" y="246"/>
                  </a:cubicBezTo>
                  <a:lnTo>
                    <a:pt x="62" y="266"/>
                  </a:lnTo>
                  <a:cubicBezTo>
                    <a:pt x="62" y="287"/>
                    <a:pt x="82" y="308"/>
                    <a:pt x="82" y="308"/>
                  </a:cubicBezTo>
                  <a:cubicBezTo>
                    <a:pt x="103" y="328"/>
                    <a:pt x="123" y="328"/>
                    <a:pt x="123" y="348"/>
                  </a:cubicBezTo>
                  <a:cubicBezTo>
                    <a:pt x="123" y="348"/>
                    <a:pt x="123" y="369"/>
                    <a:pt x="123" y="390"/>
                  </a:cubicBezTo>
                  <a:cubicBezTo>
                    <a:pt x="123" y="390"/>
                    <a:pt x="123" y="410"/>
                    <a:pt x="144" y="410"/>
                  </a:cubicBezTo>
                  <a:lnTo>
                    <a:pt x="144" y="430"/>
                  </a:lnTo>
                  <a:cubicBezTo>
                    <a:pt x="164" y="430"/>
                    <a:pt x="164" y="451"/>
                    <a:pt x="164" y="472"/>
                  </a:cubicBezTo>
                  <a:lnTo>
                    <a:pt x="164" y="492"/>
                  </a:lnTo>
                  <a:cubicBezTo>
                    <a:pt x="185" y="512"/>
                    <a:pt x="185" y="512"/>
                    <a:pt x="185" y="533"/>
                  </a:cubicBezTo>
                  <a:cubicBezTo>
                    <a:pt x="205" y="533"/>
                    <a:pt x="226" y="553"/>
                    <a:pt x="226" y="574"/>
                  </a:cubicBezTo>
                  <a:cubicBezTo>
                    <a:pt x="226" y="574"/>
                    <a:pt x="226" y="594"/>
                    <a:pt x="246" y="615"/>
                  </a:cubicBezTo>
                  <a:lnTo>
                    <a:pt x="246" y="615"/>
                  </a:lnTo>
                  <a:cubicBezTo>
                    <a:pt x="266" y="635"/>
                    <a:pt x="287" y="635"/>
                    <a:pt x="287" y="635"/>
                  </a:cubicBezTo>
                  <a:cubicBezTo>
                    <a:pt x="287" y="656"/>
                    <a:pt x="287" y="676"/>
                    <a:pt x="308" y="676"/>
                  </a:cubicBezTo>
                  <a:lnTo>
                    <a:pt x="308" y="697"/>
                  </a:lnTo>
                  <a:cubicBezTo>
                    <a:pt x="328" y="697"/>
                    <a:pt x="348" y="717"/>
                    <a:pt x="348" y="717"/>
                  </a:cubicBezTo>
                  <a:cubicBezTo>
                    <a:pt x="369" y="738"/>
                    <a:pt x="390" y="758"/>
                    <a:pt x="410" y="779"/>
                  </a:cubicBezTo>
                  <a:cubicBezTo>
                    <a:pt x="410" y="799"/>
                    <a:pt x="430" y="799"/>
                    <a:pt x="430" y="820"/>
                  </a:cubicBezTo>
                  <a:cubicBezTo>
                    <a:pt x="430" y="820"/>
                    <a:pt x="430" y="840"/>
                    <a:pt x="430" y="861"/>
                  </a:cubicBezTo>
                  <a:cubicBezTo>
                    <a:pt x="451" y="881"/>
                    <a:pt x="472" y="922"/>
                    <a:pt x="472" y="922"/>
                  </a:cubicBezTo>
                  <a:cubicBezTo>
                    <a:pt x="492" y="943"/>
                    <a:pt x="512" y="963"/>
                    <a:pt x="512" y="963"/>
                  </a:cubicBezTo>
                  <a:cubicBezTo>
                    <a:pt x="533" y="984"/>
                    <a:pt x="554" y="1004"/>
                    <a:pt x="554" y="1004"/>
                  </a:cubicBezTo>
                  <a:cubicBezTo>
                    <a:pt x="554" y="1025"/>
                    <a:pt x="574" y="1045"/>
                    <a:pt x="574" y="1066"/>
                  </a:cubicBezTo>
                  <a:lnTo>
                    <a:pt x="594" y="1086"/>
                  </a:lnTo>
                  <a:cubicBezTo>
                    <a:pt x="594" y="1107"/>
                    <a:pt x="636" y="1148"/>
                    <a:pt x="636" y="1148"/>
                  </a:cubicBezTo>
                  <a:cubicBezTo>
                    <a:pt x="636" y="1148"/>
                    <a:pt x="656" y="1168"/>
                    <a:pt x="656" y="1189"/>
                  </a:cubicBezTo>
                  <a:cubicBezTo>
                    <a:pt x="656" y="1189"/>
                    <a:pt x="656" y="1209"/>
                    <a:pt x="656" y="1230"/>
                  </a:cubicBezTo>
                  <a:cubicBezTo>
                    <a:pt x="676" y="1250"/>
                    <a:pt x="656" y="1271"/>
                    <a:pt x="656" y="1291"/>
                  </a:cubicBezTo>
                  <a:cubicBezTo>
                    <a:pt x="676" y="1291"/>
                    <a:pt x="656" y="1311"/>
                    <a:pt x="676" y="1332"/>
                  </a:cubicBezTo>
                  <a:cubicBezTo>
                    <a:pt x="676" y="1332"/>
                    <a:pt x="697" y="1353"/>
                    <a:pt x="697" y="1373"/>
                  </a:cubicBezTo>
                  <a:lnTo>
                    <a:pt x="718" y="1393"/>
                  </a:lnTo>
                  <a:cubicBezTo>
                    <a:pt x="718" y="1414"/>
                    <a:pt x="738" y="1435"/>
                    <a:pt x="758" y="1455"/>
                  </a:cubicBezTo>
                  <a:cubicBezTo>
                    <a:pt x="758" y="1475"/>
                    <a:pt x="800" y="1496"/>
                    <a:pt x="820" y="1517"/>
                  </a:cubicBezTo>
                  <a:cubicBezTo>
                    <a:pt x="820" y="1537"/>
                    <a:pt x="840" y="1557"/>
                    <a:pt x="840" y="1578"/>
                  </a:cubicBezTo>
                  <a:cubicBezTo>
                    <a:pt x="861" y="1599"/>
                    <a:pt x="861" y="1639"/>
                    <a:pt x="861" y="1639"/>
                  </a:cubicBezTo>
                  <a:cubicBezTo>
                    <a:pt x="861" y="1660"/>
                    <a:pt x="861" y="1681"/>
                    <a:pt x="861" y="1681"/>
                  </a:cubicBezTo>
                  <a:cubicBezTo>
                    <a:pt x="861" y="1701"/>
                    <a:pt x="882" y="1701"/>
                    <a:pt x="902" y="1721"/>
                  </a:cubicBezTo>
                  <a:cubicBezTo>
                    <a:pt x="902" y="1721"/>
                    <a:pt x="902" y="1742"/>
                    <a:pt x="922" y="1763"/>
                  </a:cubicBezTo>
                  <a:cubicBezTo>
                    <a:pt x="922" y="1763"/>
                    <a:pt x="943" y="1783"/>
                    <a:pt x="943" y="1803"/>
                  </a:cubicBezTo>
                  <a:cubicBezTo>
                    <a:pt x="943" y="1803"/>
                    <a:pt x="943" y="1824"/>
                    <a:pt x="964" y="1845"/>
                  </a:cubicBezTo>
                  <a:lnTo>
                    <a:pt x="964" y="1885"/>
                  </a:lnTo>
                  <a:cubicBezTo>
                    <a:pt x="964" y="1906"/>
                    <a:pt x="984" y="1926"/>
                    <a:pt x="1004" y="1947"/>
                  </a:cubicBezTo>
                  <a:cubicBezTo>
                    <a:pt x="1004" y="1947"/>
                    <a:pt x="1004" y="1987"/>
                    <a:pt x="1024" y="1987"/>
                  </a:cubicBezTo>
                  <a:cubicBezTo>
                    <a:pt x="1024" y="2008"/>
                    <a:pt x="1045" y="2029"/>
                    <a:pt x="1066" y="2049"/>
                  </a:cubicBezTo>
                  <a:cubicBezTo>
                    <a:pt x="1066" y="2049"/>
                    <a:pt x="1066" y="2049"/>
                    <a:pt x="1086" y="2049"/>
                  </a:cubicBezTo>
                  <a:lnTo>
                    <a:pt x="1086" y="2049"/>
                  </a:lnTo>
                  <a:cubicBezTo>
                    <a:pt x="1086" y="2029"/>
                    <a:pt x="1086" y="2029"/>
                    <a:pt x="1086" y="2008"/>
                  </a:cubicBezTo>
                  <a:lnTo>
                    <a:pt x="1086" y="1967"/>
                  </a:lnTo>
                  <a:cubicBezTo>
                    <a:pt x="1066" y="1967"/>
                    <a:pt x="1066" y="1947"/>
                    <a:pt x="1066" y="1947"/>
                  </a:cubicBezTo>
                  <a:cubicBezTo>
                    <a:pt x="1066" y="1926"/>
                    <a:pt x="1045" y="1926"/>
                    <a:pt x="1045" y="1906"/>
                  </a:cubicBezTo>
                  <a:lnTo>
                    <a:pt x="1066" y="1885"/>
                  </a:lnTo>
                  <a:lnTo>
                    <a:pt x="1086" y="1885"/>
                  </a:lnTo>
                  <a:cubicBezTo>
                    <a:pt x="1086" y="1885"/>
                    <a:pt x="1106" y="1885"/>
                    <a:pt x="1127" y="1885"/>
                  </a:cubicBezTo>
                  <a:cubicBezTo>
                    <a:pt x="1127" y="1885"/>
                    <a:pt x="1148" y="1885"/>
                    <a:pt x="1168" y="1885"/>
                  </a:cubicBezTo>
                  <a:lnTo>
                    <a:pt x="1188" y="1885"/>
                  </a:lnTo>
                  <a:cubicBezTo>
                    <a:pt x="1188" y="1906"/>
                    <a:pt x="1209" y="1906"/>
                    <a:pt x="1209" y="1926"/>
                  </a:cubicBezTo>
                  <a:cubicBezTo>
                    <a:pt x="1230" y="1926"/>
                    <a:pt x="1230" y="1947"/>
                    <a:pt x="1230" y="1947"/>
                  </a:cubicBezTo>
                  <a:cubicBezTo>
                    <a:pt x="1230" y="1967"/>
                    <a:pt x="1230" y="1987"/>
                    <a:pt x="1230" y="1987"/>
                  </a:cubicBezTo>
                  <a:lnTo>
                    <a:pt x="1250" y="2008"/>
                  </a:lnTo>
                  <a:lnTo>
                    <a:pt x="1270" y="2029"/>
                  </a:lnTo>
                  <a:lnTo>
                    <a:pt x="1291" y="2029"/>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358" name="Freeform 133"/>
            <p:cNvSpPr>
              <a:spLocks noChangeArrowheads="1"/>
            </p:cNvSpPr>
            <p:nvPr/>
          </p:nvSpPr>
          <p:spPr bwMode="auto">
            <a:xfrm>
              <a:off x="7294563" y="3114675"/>
              <a:ext cx="58737" cy="38100"/>
            </a:xfrm>
            <a:custGeom>
              <a:avLst/>
              <a:gdLst>
                <a:gd name="T0" fmla="*/ 143 w 165"/>
                <a:gd name="T1" fmla="*/ 103 h 104"/>
                <a:gd name="T2" fmla="*/ 143 w 165"/>
                <a:gd name="T3" fmla="*/ 103 h 104"/>
                <a:gd name="T4" fmla="*/ 103 w 165"/>
                <a:gd name="T5" fmla="*/ 82 h 104"/>
                <a:gd name="T6" fmla="*/ 82 w 165"/>
                <a:gd name="T7" fmla="*/ 62 h 104"/>
                <a:gd name="T8" fmla="*/ 61 w 165"/>
                <a:gd name="T9" fmla="*/ 62 h 104"/>
                <a:gd name="T10" fmla="*/ 21 w 165"/>
                <a:gd name="T11" fmla="*/ 42 h 104"/>
                <a:gd name="T12" fmla="*/ 21 w 165"/>
                <a:gd name="T13" fmla="*/ 42 h 104"/>
                <a:gd name="T14" fmla="*/ 0 w 165"/>
                <a:gd name="T15" fmla="*/ 21 h 104"/>
                <a:gd name="T16" fmla="*/ 0 w 165"/>
                <a:gd name="T17" fmla="*/ 21 h 104"/>
                <a:gd name="T18" fmla="*/ 21 w 165"/>
                <a:gd name="T19" fmla="*/ 0 h 104"/>
                <a:gd name="T20" fmla="*/ 41 w 165"/>
                <a:gd name="T21" fmla="*/ 21 h 104"/>
                <a:gd name="T22" fmla="*/ 61 w 165"/>
                <a:gd name="T23" fmla="*/ 42 h 104"/>
                <a:gd name="T24" fmla="*/ 82 w 165"/>
                <a:gd name="T25" fmla="*/ 42 h 104"/>
                <a:gd name="T26" fmla="*/ 103 w 165"/>
                <a:gd name="T27" fmla="*/ 42 h 104"/>
                <a:gd name="T28" fmla="*/ 123 w 165"/>
                <a:gd name="T29" fmla="*/ 62 h 104"/>
                <a:gd name="T30" fmla="*/ 143 w 165"/>
                <a:gd name="T31" fmla="*/ 62 h 104"/>
                <a:gd name="T32" fmla="*/ 164 w 165"/>
                <a:gd name="T33" fmla="*/ 82 h 104"/>
                <a:gd name="T34" fmla="*/ 143 w 165"/>
                <a:gd name="T35" fmla="*/ 10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65" h="104">
                  <a:moveTo>
                    <a:pt x="143" y="103"/>
                  </a:moveTo>
                  <a:lnTo>
                    <a:pt x="143" y="103"/>
                  </a:lnTo>
                  <a:cubicBezTo>
                    <a:pt x="123" y="103"/>
                    <a:pt x="103" y="82"/>
                    <a:pt x="103" y="82"/>
                  </a:cubicBezTo>
                  <a:lnTo>
                    <a:pt x="82" y="62"/>
                  </a:lnTo>
                  <a:lnTo>
                    <a:pt x="61" y="62"/>
                  </a:lnTo>
                  <a:cubicBezTo>
                    <a:pt x="41" y="62"/>
                    <a:pt x="41" y="42"/>
                    <a:pt x="21" y="42"/>
                  </a:cubicBezTo>
                  <a:lnTo>
                    <a:pt x="21" y="42"/>
                  </a:lnTo>
                  <a:lnTo>
                    <a:pt x="0" y="21"/>
                  </a:lnTo>
                  <a:lnTo>
                    <a:pt x="0" y="21"/>
                  </a:lnTo>
                  <a:cubicBezTo>
                    <a:pt x="0" y="0"/>
                    <a:pt x="21" y="0"/>
                    <a:pt x="21" y="0"/>
                  </a:cubicBezTo>
                  <a:lnTo>
                    <a:pt x="41" y="21"/>
                  </a:lnTo>
                  <a:cubicBezTo>
                    <a:pt x="41" y="21"/>
                    <a:pt x="61" y="21"/>
                    <a:pt x="61" y="42"/>
                  </a:cubicBezTo>
                  <a:cubicBezTo>
                    <a:pt x="61" y="42"/>
                    <a:pt x="82" y="21"/>
                    <a:pt x="82" y="42"/>
                  </a:cubicBezTo>
                  <a:cubicBezTo>
                    <a:pt x="103" y="42"/>
                    <a:pt x="103" y="42"/>
                    <a:pt x="103" y="42"/>
                  </a:cubicBezTo>
                  <a:lnTo>
                    <a:pt x="123" y="62"/>
                  </a:lnTo>
                  <a:lnTo>
                    <a:pt x="143" y="62"/>
                  </a:lnTo>
                  <a:cubicBezTo>
                    <a:pt x="143" y="82"/>
                    <a:pt x="164" y="82"/>
                    <a:pt x="164" y="82"/>
                  </a:cubicBezTo>
                  <a:cubicBezTo>
                    <a:pt x="143" y="82"/>
                    <a:pt x="143" y="103"/>
                    <a:pt x="143" y="103"/>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359" name="Freeform 134"/>
            <p:cNvSpPr>
              <a:spLocks noChangeArrowheads="1"/>
            </p:cNvSpPr>
            <p:nvPr/>
          </p:nvSpPr>
          <p:spPr bwMode="auto">
            <a:xfrm>
              <a:off x="7183438" y="3092450"/>
              <a:ext cx="80962" cy="44450"/>
            </a:xfrm>
            <a:custGeom>
              <a:avLst/>
              <a:gdLst>
                <a:gd name="T0" fmla="*/ 226 w 227"/>
                <a:gd name="T1" fmla="*/ 123 h 124"/>
                <a:gd name="T2" fmla="*/ 226 w 227"/>
                <a:gd name="T3" fmla="*/ 123 h 124"/>
                <a:gd name="T4" fmla="*/ 226 w 227"/>
                <a:gd name="T5" fmla="*/ 103 h 124"/>
                <a:gd name="T6" fmla="*/ 205 w 227"/>
                <a:gd name="T7" fmla="*/ 82 h 124"/>
                <a:gd name="T8" fmla="*/ 164 w 227"/>
                <a:gd name="T9" fmla="*/ 82 h 124"/>
                <a:gd name="T10" fmla="*/ 144 w 227"/>
                <a:gd name="T11" fmla="*/ 61 h 124"/>
                <a:gd name="T12" fmla="*/ 123 w 227"/>
                <a:gd name="T13" fmla="*/ 41 h 124"/>
                <a:gd name="T14" fmla="*/ 123 w 227"/>
                <a:gd name="T15" fmla="*/ 21 h 124"/>
                <a:gd name="T16" fmla="*/ 82 w 227"/>
                <a:gd name="T17" fmla="*/ 0 h 124"/>
                <a:gd name="T18" fmla="*/ 41 w 227"/>
                <a:gd name="T19" fmla="*/ 0 h 124"/>
                <a:gd name="T20" fmla="*/ 20 w 227"/>
                <a:gd name="T21" fmla="*/ 0 h 124"/>
                <a:gd name="T22" fmla="*/ 0 w 227"/>
                <a:gd name="T23" fmla="*/ 21 h 124"/>
                <a:gd name="T24" fmla="*/ 20 w 227"/>
                <a:gd name="T25" fmla="*/ 41 h 124"/>
                <a:gd name="T26" fmla="*/ 41 w 227"/>
                <a:gd name="T27" fmla="*/ 61 h 124"/>
                <a:gd name="T28" fmla="*/ 62 w 227"/>
                <a:gd name="T29" fmla="*/ 61 h 124"/>
                <a:gd name="T30" fmla="*/ 82 w 227"/>
                <a:gd name="T31" fmla="*/ 61 h 124"/>
                <a:gd name="T32" fmla="*/ 82 w 227"/>
                <a:gd name="T33" fmla="*/ 82 h 124"/>
                <a:gd name="T34" fmla="*/ 102 w 227"/>
                <a:gd name="T35" fmla="*/ 103 h 124"/>
                <a:gd name="T36" fmla="*/ 123 w 227"/>
                <a:gd name="T37" fmla="*/ 103 h 124"/>
                <a:gd name="T38" fmla="*/ 144 w 227"/>
                <a:gd name="T39" fmla="*/ 123 h 124"/>
                <a:gd name="T40" fmla="*/ 164 w 227"/>
                <a:gd name="T41" fmla="*/ 123 h 124"/>
                <a:gd name="T42" fmla="*/ 184 w 227"/>
                <a:gd name="T43" fmla="*/ 123 h 124"/>
                <a:gd name="T44" fmla="*/ 226 w 227"/>
                <a:gd name="T45" fmla="*/ 123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27" h="124">
                  <a:moveTo>
                    <a:pt x="226" y="123"/>
                  </a:moveTo>
                  <a:lnTo>
                    <a:pt x="226" y="123"/>
                  </a:lnTo>
                  <a:lnTo>
                    <a:pt x="226" y="103"/>
                  </a:lnTo>
                  <a:lnTo>
                    <a:pt x="205" y="82"/>
                  </a:lnTo>
                  <a:cubicBezTo>
                    <a:pt x="205" y="82"/>
                    <a:pt x="184" y="82"/>
                    <a:pt x="164" y="82"/>
                  </a:cubicBezTo>
                  <a:cubicBezTo>
                    <a:pt x="164" y="61"/>
                    <a:pt x="144" y="61"/>
                    <a:pt x="144" y="61"/>
                  </a:cubicBezTo>
                  <a:cubicBezTo>
                    <a:pt x="144" y="41"/>
                    <a:pt x="144" y="41"/>
                    <a:pt x="123" y="41"/>
                  </a:cubicBezTo>
                  <a:cubicBezTo>
                    <a:pt x="123" y="21"/>
                    <a:pt x="123" y="21"/>
                    <a:pt x="123" y="21"/>
                  </a:cubicBezTo>
                  <a:cubicBezTo>
                    <a:pt x="102" y="0"/>
                    <a:pt x="82" y="0"/>
                    <a:pt x="82" y="0"/>
                  </a:cubicBezTo>
                  <a:cubicBezTo>
                    <a:pt x="62" y="0"/>
                    <a:pt x="41" y="0"/>
                    <a:pt x="41" y="0"/>
                  </a:cubicBezTo>
                  <a:lnTo>
                    <a:pt x="20" y="0"/>
                  </a:lnTo>
                  <a:lnTo>
                    <a:pt x="0" y="21"/>
                  </a:lnTo>
                  <a:cubicBezTo>
                    <a:pt x="0" y="21"/>
                    <a:pt x="0" y="41"/>
                    <a:pt x="20" y="41"/>
                  </a:cubicBezTo>
                  <a:cubicBezTo>
                    <a:pt x="20" y="61"/>
                    <a:pt x="41" y="61"/>
                    <a:pt x="41" y="61"/>
                  </a:cubicBezTo>
                  <a:cubicBezTo>
                    <a:pt x="41" y="61"/>
                    <a:pt x="62" y="41"/>
                    <a:pt x="62" y="61"/>
                  </a:cubicBezTo>
                  <a:cubicBezTo>
                    <a:pt x="82" y="61"/>
                    <a:pt x="82" y="61"/>
                    <a:pt x="82" y="61"/>
                  </a:cubicBezTo>
                  <a:lnTo>
                    <a:pt x="82" y="82"/>
                  </a:lnTo>
                  <a:lnTo>
                    <a:pt x="102" y="103"/>
                  </a:lnTo>
                  <a:lnTo>
                    <a:pt x="123" y="103"/>
                  </a:lnTo>
                  <a:lnTo>
                    <a:pt x="144" y="123"/>
                  </a:lnTo>
                  <a:lnTo>
                    <a:pt x="164" y="123"/>
                  </a:lnTo>
                  <a:cubicBezTo>
                    <a:pt x="184" y="123"/>
                    <a:pt x="184" y="123"/>
                    <a:pt x="184" y="123"/>
                  </a:cubicBezTo>
                  <a:cubicBezTo>
                    <a:pt x="205" y="123"/>
                    <a:pt x="205" y="123"/>
                    <a:pt x="226" y="123"/>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360" name="Freeform 135"/>
            <p:cNvSpPr>
              <a:spLocks noChangeArrowheads="1"/>
            </p:cNvSpPr>
            <p:nvPr/>
          </p:nvSpPr>
          <p:spPr bwMode="auto">
            <a:xfrm>
              <a:off x="6829425" y="2776538"/>
              <a:ext cx="44450" cy="74612"/>
            </a:xfrm>
            <a:custGeom>
              <a:avLst/>
              <a:gdLst>
                <a:gd name="T0" fmla="*/ 82 w 124"/>
                <a:gd name="T1" fmla="*/ 205 h 206"/>
                <a:gd name="T2" fmla="*/ 82 w 124"/>
                <a:gd name="T3" fmla="*/ 205 h 206"/>
                <a:gd name="T4" fmla="*/ 62 w 124"/>
                <a:gd name="T5" fmla="*/ 184 h 206"/>
                <a:gd name="T6" fmla="*/ 62 w 124"/>
                <a:gd name="T7" fmla="*/ 143 h 206"/>
                <a:gd name="T8" fmla="*/ 41 w 124"/>
                <a:gd name="T9" fmla="*/ 123 h 206"/>
                <a:gd name="T10" fmla="*/ 41 w 124"/>
                <a:gd name="T11" fmla="*/ 102 h 206"/>
                <a:gd name="T12" fmla="*/ 21 w 124"/>
                <a:gd name="T13" fmla="*/ 61 h 206"/>
                <a:gd name="T14" fmla="*/ 21 w 124"/>
                <a:gd name="T15" fmla="*/ 61 h 206"/>
                <a:gd name="T16" fmla="*/ 21 w 124"/>
                <a:gd name="T17" fmla="*/ 41 h 206"/>
                <a:gd name="T18" fmla="*/ 21 w 124"/>
                <a:gd name="T19" fmla="*/ 41 h 206"/>
                <a:gd name="T20" fmla="*/ 41 w 124"/>
                <a:gd name="T21" fmla="*/ 21 h 206"/>
                <a:gd name="T22" fmla="*/ 41 w 124"/>
                <a:gd name="T23" fmla="*/ 0 h 206"/>
                <a:gd name="T24" fmla="*/ 82 w 124"/>
                <a:gd name="T25" fmla="*/ 0 h 206"/>
                <a:gd name="T26" fmla="*/ 82 w 124"/>
                <a:gd name="T27" fmla="*/ 0 h 206"/>
                <a:gd name="T28" fmla="*/ 103 w 124"/>
                <a:gd name="T29" fmla="*/ 21 h 206"/>
                <a:gd name="T30" fmla="*/ 123 w 124"/>
                <a:gd name="T31" fmla="*/ 41 h 206"/>
                <a:gd name="T32" fmla="*/ 123 w 124"/>
                <a:gd name="T33" fmla="*/ 61 h 206"/>
                <a:gd name="T34" fmla="*/ 103 w 124"/>
                <a:gd name="T35" fmla="*/ 82 h 206"/>
                <a:gd name="T36" fmla="*/ 82 w 124"/>
                <a:gd name="T37" fmla="*/ 102 h 206"/>
                <a:gd name="T38" fmla="*/ 82 w 124"/>
                <a:gd name="T39" fmla="*/ 123 h 206"/>
                <a:gd name="T40" fmla="*/ 82 w 124"/>
                <a:gd name="T41" fmla="*/ 143 h 206"/>
                <a:gd name="T42" fmla="*/ 82 w 124"/>
                <a:gd name="T43" fmla="*/ 184 h 206"/>
                <a:gd name="T44" fmla="*/ 82 w 124"/>
                <a:gd name="T45" fmla="*/ 205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24" h="206">
                  <a:moveTo>
                    <a:pt x="82" y="205"/>
                  </a:moveTo>
                  <a:lnTo>
                    <a:pt x="82" y="205"/>
                  </a:lnTo>
                  <a:cubicBezTo>
                    <a:pt x="62" y="205"/>
                    <a:pt x="62" y="184"/>
                    <a:pt x="62" y="184"/>
                  </a:cubicBezTo>
                  <a:cubicBezTo>
                    <a:pt x="62" y="164"/>
                    <a:pt x="62" y="143"/>
                    <a:pt x="62" y="143"/>
                  </a:cubicBezTo>
                  <a:cubicBezTo>
                    <a:pt x="41" y="143"/>
                    <a:pt x="41" y="123"/>
                    <a:pt x="41" y="123"/>
                  </a:cubicBezTo>
                  <a:lnTo>
                    <a:pt x="41" y="102"/>
                  </a:lnTo>
                  <a:cubicBezTo>
                    <a:pt x="41" y="82"/>
                    <a:pt x="41" y="82"/>
                    <a:pt x="21" y="61"/>
                  </a:cubicBezTo>
                  <a:lnTo>
                    <a:pt x="21" y="61"/>
                  </a:lnTo>
                  <a:cubicBezTo>
                    <a:pt x="0" y="61"/>
                    <a:pt x="0" y="41"/>
                    <a:pt x="21" y="41"/>
                  </a:cubicBezTo>
                  <a:lnTo>
                    <a:pt x="21" y="41"/>
                  </a:lnTo>
                  <a:cubicBezTo>
                    <a:pt x="21" y="21"/>
                    <a:pt x="41" y="21"/>
                    <a:pt x="41" y="21"/>
                  </a:cubicBezTo>
                  <a:cubicBezTo>
                    <a:pt x="41" y="0"/>
                    <a:pt x="41" y="0"/>
                    <a:pt x="41" y="0"/>
                  </a:cubicBezTo>
                  <a:cubicBezTo>
                    <a:pt x="62" y="0"/>
                    <a:pt x="62" y="0"/>
                    <a:pt x="82" y="0"/>
                  </a:cubicBezTo>
                  <a:lnTo>
                    <a:pt x="82" y="0"/>
                  </a:lnTo>
                  <a:cubicBezTo>
                    <a:pt x="82" y="0"/>
                    <a:pt x="103" y="0"/>
                    <a:pt x="103" y="21"/>
                  </a:cubicBezTo>
                  <a:cubicBezTo>
                    <a:pt x="103" y="21"/>
                    <a:pt x="123" y="21"/>
                    <a:pt x="123" y="41"/>
                  </a:cubicBezTo>
                  <a:lnTo>
                    <a:pt x="123" y="61"/>
                  </a:lnTo>
                  <a:cubicBezTo>
                    <a:pt x="123" y="61"/>
                    <a:pt x="103" y="61"/>
                    <a:pt x="103" y="82"/>
                  </a:cubicBezTo>
                  <a:cubicBezTo>
                    <a:pt x="103" y="82"/>
                    <a:pt x="82" y="82"/>
                    <a:pt x="82" y="102"/>
                  </a:cubicBezTo>
                  <a:cubicBezTo>
                    <a:pt x="82" y="102"/>
                    <a:pt x="82" y="102"/>
                    <a:pt x="82" y="123"/>
                  </a:cubicBezTo>
                  <a:lnTo>
                    <a:pt x="82" y="143"/>
                  </a:lnTo>
                  <a:cubicBezTo>
                    <a:pt x="82" y="143"/>
                    <a:pt x="82" y="164"/>
                    <a:pt x="82" y="184"/>
                  </a:cubicBezTo>
                  <a:lnTo>
                    <a:pt x="82" y="205"/>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361" name="Freeform 136"/>
            <p:cNvSpPr>
              <a:spLocks noChangeArrowheads="1"/>
            </p:cNvSpPr>
            <p:nvPr/>
          </p:nvSpPr>
          <p:spPr bwMode="auto">
            <a:xfrm>
              <a:off x="7361238" y="2060575"/>
              <a:ext cx="14287" cy="15875"/>
            </a:xfrm>
            <a:custGeom>
              <a:avLst/>
              <a:gdLst>
                <a:gd name="T0" fmla="*/ 20 w 41"/>
                <a:gd name="T1" fmla="*/ 21 h 42"/>
                <a:gd name="T2" fmla="*/ 20 w 41"/>
                <a:gd name="T3" fmla="*/ 21 h 42"/>
                <a:gd name="T4" fmla="*/ 40 w 41"/>
                <a:gd name="T5" fmla="*/ 21 h 42"/>
                <a:gd name="T6" fmla="*/ 40 w 41"/>
                <a:gd name="T7" fmla="*/ 0 h 42"/>
                <a:gd name="T8" fmla="*/ 20 w 41"/>
                <a:gd name="T9" fmla="*/ 0 h 42"/>
                <a:gd name="T10" fmla="*/ 0 w 41"/>
                <a:gd name="T11" fmla="*/ 0 h 42"/>
                <a:gd name="T12" fmla="*/ 0 w 41"/>
                <a:gd name="T13" fmla="*/ 21 h 42"/>
                <a:gd name="T14" fmla="*/ 0 w 41"/>
                <a:gd name="T15" fmla="*/ 21 h 42"/>
                <a:gd name="T16" fmla="*/ 20 w 41"/>
                <a:gd name="T17" fmla="*/ 2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 h="42">
                  <a:moveTo>
                    <a:pt x="20" y="21"/>
                  </a:moveTo>
                  <a:lnTo>
                    <a:pt x="20" y="21"/>
                  </a:lnTo>
                  <a:lnTo>
                    <a:pt x="40" y="21"/>
                  </a:lnTo>
                  <a:lnTo>
                    <a:pt x="40" y="0"/>
                  </a:lnTo>
                  <a:lnTo>
                    <a:pt x="20" y="0"/>
                  </a:lnTo>
                  <a:lnTo>
                    <a:pt x="0" y="0"/>
                  </a:lnTo>
                  <a:lnTo>
                    <a:pt x="0" y="21"/>
                  </a:lnTo>
                  <a:lnTo>
                    <a:pt x="0" y="21"/>
                  </a:lnTo>
                  <a:cubicBezTo>
                    <a:pt x="0" y="41"/>
                    <a:pt x="20" y="21"/>
                    <a:pt x="20" y="21"/>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362" name="Freeform 137"/>
            <p:cNvSpPr>
              <a:spLocks noChangeArrowheads="1"/>
            </p:cNvSpPr>
            <p:nvPr/>
          </p:nvSpPr>
          <p:spPr bwMode="auto">
            <a:xfrm>
              <a:off x="7367588" y="2089150"/>
              <a:ext cx="44450" cy="38100"/>
            </a:xfrm>
            <a:custGeom>
              <a:avLst/>
              <a:gdLst>
                <a:gd name="T0" fmla="*/ 82 w 124"/>
                <a:gd name="T1" fmla="*/ 41 h 104"/>
                <a:gd name="T2" fmla="*/ 82 w 124"/>
                <a:gd name="T3" fmla="*/ 41 h 104"/>
                <a:gd name="T4" fmla="*/ 82 w 124"/>
                <a:gd name="T5" fmla="*/ 41 h 104"/>
                <a:gd name="T6" fmla="*/ 102 w 124"/>
                <a:gd name="T7" fmla="*/ 41 h 104"/>
                <a:gd name="T8" fmla="*/ 123 w 124"/>
                <a:gd name="T9" fmla="*/ 21 h 104"/>
                <a:gd name="T10" fmla="*/ 102 w 124"/>
                <a:gd name="T11" fmla="*/ 0 h 104"/>
                <a:gd name="T12" fmla="*/ 82 w 124"/>
                <a:gd name="T13" fmla="*/ 0 h 104"/>
                <a:gd name="T14" fmla="*/ 62 w 124"/>
                <a:gd name="T15" fmla="*/ 0 h 104"/>
                <a:gd name="T16" fmla="*/ 41 w 124"/>
                <a:gd name="T17" fmla="*/ 0 h 104"/>
                <a:gd name="T18" fmla="*/ 0 w 124"/>
                <a:gd name="T19" fmla="*/ 0 h 104"/>
                <a:gd name="T20" fmla="*/ 0 w 124"/>
                <a:gd name="T21" fmla="*/ 21 h 104"/>
                <a:gd name="T22" fmla="*/ 0 w 124"/>
                <a:gd name="T23" fmla="*/ 41 h 104"/>
                <a:gd name="T24" fmla="*/ 0 w 124"/>
                <a:gd name="T25" fmla="*/ 62 h 104"/>
                <a:gd name="T26" fmla="*/ 0 w 124"/>
                <a:gd name="T27" fmla="*/ 82 h 104"/>
                <a:gd name="T28" fmla="*/ 20 w 124"/>
                <a:gd name="T29" fmla="*/ 103 h 104"/>
                <a:gd name="T30" fmla="*/ 41 w 124"/>
                <a:gd name="T31" fmla="*/ 103 h 104"/>
                <a:gd name="T32" fmla="*/ 62 w 124"/>
                <a:gd name="T33" fmla="*/ 82 h 104"/>
                <a:gd name="T34" fmla="*/ 62 w 124"/>
                <a:gd name="T35" fmla="*/ 62 h 104"/>
                <a:gd name="T36" fmla="*/ 82 w 124"/>
                <a:gd name="T37" fmla="*/ 41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4" h="104">
                  <a:moveTo>
                    <a:pt x="82" y="41"/>
                  </a:moveTo>
                  <a:lnTo>
                    <a:pt x="82" y="41"/>
                  </a:lnTo>
                  <a:lnTo>
                    <a:pt x="82" y="41"/>
                  </a:lnTo>
                  <a:lnTo>
                    <a:pt x="102" y="41"/>
                  </a:lnTo>
                  <a:cubicBezTo>
                    <a:pt x="123" y="41"/>
                    <a:pt x="123" y="21"/>
                    <a:pt x="123" y="21"/>
                  </a:cubicBezTo>
                  <a:cubicBezTo>
                    <a:pt x="123" y="21"/>
                    <a:pt x="123" y="0"/>
                    <a:pt x="102" y="0"/>
                  </a:cubicBezTo>
                  <a:lnTo>
                    <a:pt x="82" y="0"/>
                  </a:lnTo>
                  <a:lnTo>
                    <a:pt x="62" y="0"/>
                  </a:lnTo>
                  <a:cubicBezTo>
                    <a:pt x="41" y="0"/>
                    <a:pt x="41" y="0"/>
                    <a:pt x="41" y="0"/>
                  </a:cubicBezTo>
                  <a:cubicBezTo>
                    <a:pt x="20" y="21"/>
                    <a:pt x="20" y="0"/>
                    <a:pt x="0" y="0"/>
                  </a:cubicBezTo>
                  <a:cubicBezTo>
                    <a:pt x="0" y="21"/>
                    <a:pt x="0" y="21"/>
                    <a:pt x="0" y="21"/>
                  </a:cubicBezTo>
                  <a:lnTo>
                    <a:pt x="0" y="41"/>
                  </a:lnTo>
                  <a:lnTo>
                    <a:pt x="0" y="62"/>
                  </a:lnTo>
                  <a:lnTo>
                    <a:pt x="0" y="82"/>
                  </a:lnTo>
                  <a:lnTo>
                    <a:pt x="20" y="103"/>
                  </a:lnTo>
                  <a:lnTo>
                    <a:pt x="41" y="103"/>
                  </a:lnTo>
                  <a:lnTo>
                    <a:pt x="62" y="82"/>
                  </a:lnTo>
                  <a:lnTo>
                    <a:pt x="62" y="62"/>
                  </a:lnTo>
                  <a:cubicBezTo>
                    <a:pt x="62" y="62"/>
                    <a:pt x="82" y="62"/>
                    <a:pt x="82" y="41"/>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363" name="Freeform 138"/>
            <p:cNvSpPr>
              <a:spLocks noChangeArrowheads="1"/>
            </p:cNvSpPr>
            <p:nvPr/>
          </p:nvSpPr>
          <p:spPr bwMode="auto">
            <a:xfrm>
              <a:off x="6091238" y="1779588"/>
              <a:ext cx="74612" cy="36512"/>
            </a:xfrm>
            <a:custGeom>
              <a:avLst/>
              <a:gdLst>
                <a:gd name="T0" fmla="*/ 123 w 206"/>
                <a:gd name="T1" fmla="*/ 102 h 103"/>
                <a:gd name="T2" fmla="*/ 123 w 206"/>
                <a:gd name="T3" fmla="*/ 102 h 103"/>
                <a:gd name="T4" fmla="*/ 82 w 206"/>
                <a:gd name="T5" fmla="*/ 82 h 103"/>
                <a:gd name="T6" fmla="*/ 41 w 206"/>
                <a:gd name="T7" fmla="*/ 82 h 103"/>
                <a:gd name="T8" fmla="*/ 21 w 206"/>
                <a:gd name="T9" fmla="*/ 82 h 103"/>
                <a:gd name="T10" fmla="*/ 0 w 206"/>
                <a:gd name="T11" fmla="*/ 62 h 103"/>
                <a:gd name="T12" fmla="*/ 0 w 206"/>
                <a:gd name="T13" fmla="*/ 20 h 103"/>
                <a:gd name="T14" fmla="*/ 21 w 206"/>
                <a:gd name="T15" fmla="*/ 20 h 103"/>
                <a:gd name="T16" fmla="*/ 41 w 206"/>
                <a:gd name="T17" fmla="*/ 0 h 103"/>
                <a:gd name="T18" fmla="*/ 82 w 206"/>
                <a:gd name="T19" fmla="*/ 20 h 103"/>
                <a:gd name="T20" fmla="*/ 123 w 206"/>
                <a:gd name="T21" fmla="*/ 20 h 103"/>
                <a:gd name="T22" fmla="*/ 144 w 206"/>
                <a:gd name="T23" fmla="*/ 41 h 103"/>
                <a:gd name="T24" fmla="*/ 164 w 206"/>
                <a:gd name="T25" fmla="*/ 62 h 103"/>
                <a:gd name="T26" fmla="*/ 205 w 206"/>
                <a:gd name="T27" fmla="*/ 82 h 103"/>
                <a:gd name="T28" fmla="*/ 205 w 206"/>
                <a:gd name="T29" fmla="*/ 82 h 103"/>
                <a:gd name="T30" fmla="*/ 185 w 206"/>
                <a:gd name="T31" fmla="*/ 102 h 103"/>
                <a:gd name="T32" fmla="*/ 164 w 206"/>
                <a:gd name="T33" fmla="*/ 102 h 103"/>
                <a:gd name="T34" fmla="*/ 123 w 206"/>
                <a:gd name="T35" fmla="*/ 102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6" h="103">
                  <a:moveTo>
                    <a:pt x="123" y="102"/>
                  </a:moveTo>
                  <a:lnTo>
                    <a:pt x="123" y="102"/>
                  </a:lnTo>
                  <a:cubicBezTo>
                    <a:pt x="103" y="102"/>
                    <a:pt x="103" y="102"/>
                    <a:pt x="82" y="82"/>
                  </a:cubicBezTo>
                  <a:lnTo>
                    <a:pt x="41" y="82"/>
                  </a:lnTo>
                  <a:lnTo>
                    <a:pt x="21" y="82"/>
                  </a:lnTo>
                  <a:cubicBezTo>
                    <a:pt x="0" y="82"/>
                    <a:pt x="0" y="62"/>
                    <a:pt x="0" y="62"/>
                  </a:cubicBezTo>
                  <a:cubicBezTo>
                    <a:pt x="0" y="41"/>
                    <a:pt x="0" y="20"/>
                    <a:pt x="0" y="20"/>
                  </a:cubicBezTo>
                  <a:cubicBezTo>
                    <a:pt x="21" y="20"/>
                    <a:pt x="21" y="20"/>
                    <a:pt x="21" y="20"/>
                  </a:cubicBezTo>
                  <a:cubicBezTo>
                    <a:pt x="41" y="0"/>
                    <a:pt x="41" y="0"/>
                    <a:pt x="41" y="0"/>
                  </a:cubicBezTo>
                  <a:cubicBezTo>
                    <a:pt x="62" y="0"/>
                    <a:pt x="82" y="20"/>
                    <a:pt x="82" y="20"/>
                  </a:cubicBezTo>
                  <a:cubicBezTo>
                    <a:pt x="82" y="20"/>
                    <a:pt x="103" y="20"/>
                    <a:pt x="123" y="20"/>
                  </a:cubicBezTo>
                  <a:cubicBezTo>
                    <a:pt x="123" y="20"/>
                    <a:pt x="144" y="20"/>
                    <a:pt x="144" y="41"/>
                  </a:cubicBezTo>
                  <a:cubicBezTo>
                    <a:pt x="164" y="41"/>
                    <a:pt x="164" y="41"/>
                    <a:pt x="164" y="62"/>
                  </a:cubicBezTo>
                  <a:cubicBezTo>
                    <a:pt x="185" y="62"/>
                    <a:pt x="185" y="62"/>
                    <a:pt x="205" y="82"/>
                  </a:cubicBezTo>
                  <a:lnTo>
                    <a:pt x="205" y="82"/>
                  </a:lnTo>
                  <a:cubicBezTo>
                    <a:pt x="205" y="82"/>
                    <a:pt x="205" y="102"/>
                    <a:pt x="185" y="102"/>
                  </a:cubicBezTo>
                  <a:lnTo>
                    <a:pt x="164" y="102"/>
                  </a:lnTo>
                  <a:cubicBezTo>
                    <a:pt x="144" y="102"/>
                    <a:pt x="123" y="102"/>
                    <a:pt x="123" y="102"/>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364" name="Freeform 139"/>
            <p:cNvSpPr>
              <a:spLocks noChangeArrowheads="1"/>
            </p:cNvSpPr>
            <p:nvPr/>
          </p:nvSpPr>
          <p:spPr bwMode="auto">
            <a:xfrm>
              <a:off x="6364288" y="1536700"/>
              <a:ext cx="147637" cy="103188"/>
            </a:xfrm>
            <a:custGeom>
              <a:avLst/>
              <a:gdLst>
                <a:gd name="T0" fmla="*/ 226 w 411"/>
                <a:gd name="T1" fmla="*/ 204 h 287"/>
                <a:gd name="T2" fmla="*/ 226 w 411"/>
                <a:gd name="T3" fmla="*/ 204 h 287"/>
                <a:gd name="T4" fmla="*/ 267 w 411"/>
                <a:gd name="T5" fmla="*/ 204 h 287"/>
                <a:gd name="T6" fmla="*/ 288 w 411"/>
                <a:gd name="T7" fmla="*/ 204 h 287"/>
                <a:gd name="T8" fmla="*/ 328 w 411"/>
                <a:gd name="T9" fmla="*/ 164 h 287"/>
                <a:gd name="T10" fmla="*/ 369 w 411"/>
                <a:gd name="T11" fmla="*/ 143 h 287"/>
                <a:gd name="T12" fmla="*/ 390 w 411"/>
                <a:gd name="T13" fmla="*/ 122 h 287"/>
                <a:gd name="T14" fmla="*/ 410 w 411"/>
                <a:gd name="T15" fmla="*/ 102 h 287"/>
                <a:gd name="T16" fmla="*/ 410 w 411"/>
                <a:gd name="T17" fmla="*/ 82 h 287"/>
                <a:gd name="T18" fmla="*/ 369 w 411"/>
                <a:gd name="T19" fmla="*/ 61 h 287"/>
                <a:gd name="T20" fmla="*/ 308 w 411"/>
                <a:gd name="T21" fmla="*/ 41 h 287"/>
                <a:gd name="T22" fmla="*/ 288 w 411"/>
                <a:gd name="T23" fmla="*/ 20 h 287"/>
                <a:gd name="T24" fmla="*/ 226 w 411"/>
                <a:gd name="T25" fmla="*/ 0 h 287"/>
                <a:gd name="T26" fmla="*/ 185 w 411"/>
                <a:gd name="T27" fmla="*/ 0 h 287"/>
                <a:gd name="T28" fmla="*/ 164 w 411"/>
                <a:gd name="T29" fmla="*/ 20 h 287"/>
                <a:gd name="T30" fmla="*/ 124 w 411"/>
                <a:gd name="T31" fmla="*/ 20 h 287"/>
                <a:gd name="T32" fmla="*/ 82 w 411"/>
                <a:gd name="T33" fmla="*/ 20 h 287"/>
                <a:gd name="T34" fmla="*/ 62 w 411"/>
                <a:gd name="T35" fmla="*/ 41 h 287"/>
                <a:gd name="T36" fmla="*/ 62 w 411"/>
                <a:gd name="T37" fmla="*/ 61 h 287"/>
                <a:gd name="T38" fmla="*/ 42 w 411"/>
                <a:gd name="T39" fmla="*/ 102 h 287"/>
                <a:gd name="T40" fmla="*/ 21 w 411"/>
                <a:gd name="T41" fmla="*/ 122 h 287"/>
                <a:gd name="T42" fmla="*/ 21 w 411"/>
                <a:gd name="T43" fmla="*/ 143 h 287"/>
                <a:gd name="T44" fmla="*/ 21 w 411"/>
                <a:gd name="T45" fmla="*/ 164 h 287"/>
                <a:gd name="T46" fmla="*/ 42 w 411"/>
                <a:gd name="T47" fmla="*/ 204 h 287"/>
                <a:gd name="T48" fmla="*/ 82 w 411"/>
                <a:gd name="T49" fmla="*/ 246 h 287"/>
                <a:gd name="T50" fmla="*/ 103 w 411"/>
                <a:gd name="T51" fmla="*/ 266 h 287"/>
                <a:gd name="T52" fmla="*/ 124 w 411"/>
                <a:gd name="T53" fmla="*/ 266 h 287"/>
                <a:gd name="T54" fmla="*/ 144 w 411"/>
                <a:gd name="T55" fmla="*/ 246 h 287"/>
                <a:gd name="T56" fmla="*/ 164 w 411"/>
                <a:gd name="T57" fmla="*/ 225 h 287"/>
                <a:gd name="T58" fmla="*/ 206 w 411"/>
                <a:gd name="T59" fmla="*/ 225 h 287"/>
                <a:gd name="T60" fmla="*/ 226 w 411"/>
                <a:gd name="T61" fmla="*/ 204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11" h="287">
                  <a:moveTo>
                    <a:pt x="226" y="204"/>
                  </a:moveTo>
                  <a:lnTo>
                    <a:pt x="226" y="204"/>
                  </a:lnTo>
                  <a:cubicBezTo>
                    <a:pt x="246" y="204"/>
                    <a:pt x="267" y="204"/>
                    <a:pt x="267" y="204"/>
                  </a:cubicBezTo>
                  <a:lnTo>
                    <a:pt x="288" y="204"/>
                  </a:lnTo>
                  <a:cubicBezTo>
                    <a:pt x="308" y="184"/>
                    <a:pt x="328" y="164"/>
                    <a:pt x="328" y="164"/>
                  </a:cubicBezTo>
                  <a:cubicBezTo>
                    <a:pt x="348" y="164"/>
                    <a:pt x="369" y="143"/>
                    <a:pt x="369" y="143"/>
                  </a:cubicBezTo>
                  <a:cubicBezTo>
                    <a:pt x="390" y="143"/>
                    <a:pt x="390" y="122"/>
                    <a:pt x="390" y="122"/>
                  </a:cubicBezTo>
                  <a:cubicBezTo>
                    <a:pt x="390" y="122"/>
                    <a:pt x="410" y="122"/>
                    <a:pt x="410" y="102"/>
                  </a:cubicBezTo>
                  <a:lnTo>
                    <a:pt x="410" y="82"/>
                  </a:lnTo>
                  <a:cubicBezTo>
                    <a:pt x="410" y="61"/>
                    <a:pt x="369" y="61"/>
                    <a:pt x="369" y="61"/>
                  </a:cubicBezTo>
                  <a:cubicBezTo>
                    <a:pt x="348" y="61"/>
                    <a:pt x="328" y="41"/>
                    <a:pt x="308" y="41"/>
                  </a:cubicBezTo>
                  <a:lnTo>
                    <a:pt x="288" y="20"/>
                  </a:lnTo>
                  <a:cubicBezTo>
                    <a:pt x="267" y="20"/>
                    <a:pt x="246" y="20"/>
                    <a:pt x="226" y="0"/>
                  </a:cubicBezTo>
                  <a:lnTo>
                    <a:pt x="185" y="0"/>
                  </a:lnTo>
                  <a:cubicBezTo>
                    <a:pt x="164" y="20"/>
                    <a:pt x="164" y="20"/>
                    <a:pt x="164" y="20"/>
                  </a:cubicBezTo>
                  <a:cubicBezTo>
                    <a:pt x="144" y="20"/>
                    <a:pt x="124" y="20"/>
                    <a:pt x="124" y="20"/>
                  </a:cubicBezTo>
                  <a:cubicBezTo>
                    <a:pt x="124" y="20"/>
                    <a:pt x="103" y="20"/>
                    <a:pt x="82" y="20"/>
                  </a:cubicBezTo>
                  <a:cubicBezTo>
                    <a:pt x="82" y="20"/>
                    <a:pt x="82" y="41"/>
                    <a:pt x="62" y="41"/>
                  </a:cubicBezTo>
                  <a:lnTo>
                    <a:pt x="62" y="61"/>
                  </a:lnTo>
                  <a:cubicBezTo>
                    <a:pt x="42" y="61"/>
                    <a:pt x="42" y="82"/>
                    <a:pt x="42" y="102"/>
                  </a:cubicBezTo>
                  <a:lnTo>
                    <a:pt x="21" y="122"/>
                  </a:lnTo>
                  <a:lnTo>
                    <a:pt x="21" y="143"/>
                  </a:lnTo>
                  <a:cubicBezTo>
                    <a:pt x="0" y="143"/>
                    <a:pt x="0" y="164"/>
                    <a:pt x="21" y="164"/>
                  </a:cubicBezTo>
                  <a:cubicBezTo>
                    <a:pt x="21" y="184"/>
                    <a:pt x="21" y="204"/>
                    <a:pt x="42" y="204"/>
                  </a:cubicBezTo>
                  <a:cubicBezTo>
                    <a:pt x="42" y="225"/>
                    <a:pt x="82" y="225"/>
                    <a:pt x="82" y="246"/>
                  </a:cubicBezTo>
                  <a:cubicBezTo>
                    <a:pt x="103" y="246"/>
                    <a:pt x="82" y="266"/>
                    <a:pt x="103" y="266"/>
                  </a:cubicBezTo>
                  <a:cubicBezTo>
                    <a:pt x="103" y="286"/>
                    <a:pt x="103" y="266"/>
                    <a:pt x="124" y="266"/>
                  </a:cubicBezTo>
                  <a:lnTo>
                    <a:pt x="144" y="246"/>
                  </a:lnTo>
                  <a:lnTo>
                    <a:pt x="164" y="225"/>
                  </a:lnTo>
                  <a:cubicBezTo>
                    <a:pt x="185" y="225"/>
                    <a:pt x="206" y="225"/>
                    <a:pt x="206" y="225"/>
                  </a:cubicBezTo>
                  <a:lnTo>
                    <a:pt x="226" y="204"/>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365" name="Freeform 140"/>
            <p:cNvSpPr>
              <a:spLocks noChangeArrowheads="1"/>
            </p:cNvSpPr>
            <p:nvPr/>
          </p:nvSpPr>
          <p:spPr bwMode="auto">
            <a:xfrm>
              <a:off x="4808538" y="1876425"/>
              <a:ext cx="22225" cy="15875"/>
            </a:xfrm>
            <a:custGeom>
              <a:avLst/>
              <a:gdLst>
                <a:gd name="T0" fmla="*/ 61 w 62"/>
                <a:gd name="T1" fmla="*/ 0 h 42"/>
                <a:gd name="T2" fmla="*/ 61 w 62"/>
                <a:gd name="T3" fmla="*/ 0 h 42"/>
                <a:gd name="T4" fmla="*/ 21 w 62"/>
                <a:gd name="T5" fmla="*/ 0 h 42"/>
                <a:gd name="T6" fmla="*/ 21 w 62"/>
                <a:gd name="T7" fmla="*/ 0 h 42"/>
                <a:gd name="T8" fmla="*/ 0 w 62"/>
                <a:gd name="T9" fmla="*/ 0 h 42"/>
                <a:gd name="T10" fmla="*/ 0 w 62"/>
                <a:gd name="T11" fmla="*/ 20 h 42"/>
                <a:gd name="T12" fmla="*/ 0 w 62"/>
                <a:gd name="T13" fmla="*/ 20 h 42"/>
                <a:gd name="T14" fmla="*/ 21 w 62"/>
                <a:gd name="T15" fmla="*/ 20 h 42"/>
                <a:gd name="T16" fmla="*/ 21 w 62"/>
                <a:gd name="T17" fmla="*/ 41 h 42"/>
                <a:gd name="T18" fmla="*/ 41 w 62"/>
                <a:gd name="T19" fmla="*/ 20 h 42"/>
                <a:gd name="T20" fmla="*/ 61 w 62"/>
                <a:gd name="T21"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2" h="42">
                  <a:moveTo>
                    <a:pt x="61" y="0"/>
                  </a:moveTo>
                  <a:lnTo>
                    <a:pt x="61" y="0"/>
                  </a:lnTo>
                  <a:cubicBezTo>
                    <a:pt x="41" y="0"/>
                    <a:pt x="41" y="0"/>
                    <a:pt x="21" y="0"/>
                  </a:cubicBezTo>
                  <a:lnTo>
                    <a:pt x="21" y="0"/>
                  </a:lnTo>
                  <a:cubicBezTo>
                    <a:pt x="0" y="0"/>
                    <a:pt x="0" y="0"/>
                    <a:pt x="0" y="0"/>
                  </a:cubicBezTo>
                  <a:lnTo>
                    <a:pt x="0" y="20"/>
                  </a:lnTo>
                  <a:lnTo>
                    <a:pt x="0" y="20"/>
                  </a:lnTo>
                  <a:cubicBezTo>
                    <a:pt x="21" y="20"/>
                    <a:pt x="21" y="20"/>
                    <a:pt x="21" y="20"/>
                  </a:cubicBezTo>
                  <a:cubicBezTo>
                    <a:pt x="21" y="41"/>
                    <a:pt x="21" y="41"/>
                    <a:pt x="21" y="41"/>
                  </a:cubicBezTo>
                  <a:cubicBezTo>
                    <a:pt x="41" y="20"/>
                    <a:pt x="41" y="20"/>
                    <a:pt x="41" y="20"/>
                  </a:cubicBezTo>
                  <a:cubicBezTo>
                    <a:pt x="41" y="20"/>
                    <a:pt x="61" y="20"/>
                    <a:pt x="61" y="0"/>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366" name="Freeform 141"/>
            <p:cNvSpPr>
              <a:spLocks noChangeArrowheads="1"/>
            </p:cNvSpPr>
            <p:nvPr/>
          </p:nvSpPr>
          <p:spPr bwMode="auto">
            <a:xfrm>
              <a:off x="4764088" y="1639888"/>
              <a:ext cx="147637" cy="58737"/>
            </a:xfrm>
            <a:custGeom>
              <a:avLst/>
              <a:gdLst>
                <a:gd name="T0" fmla="*/ 410 w 411"/>
                <a:gd name="T1" fmla="*/ 144 h 165"/>
                <a:gd name="T2" fmla="*/ 410 w 411"/>
                <a:gd name="T3" fmla="*/ 144 h 165"/>
                <a:gd name="T4" fmla="*/ 389 w 411"/>
                <a:gd name="T5" fmla="*/ 124 h 165"/>
                <a:gd name="T6" fmla="*/ 348 w 411"/>
                <a:gd name="T7" fmla="*/ 103 h 165"/>
                <a:gd name="T8" fmla="*/ 328 w 411"/>
                <a:gd name="T9" fmla="*/ 82 h 165"/>
                <a:gd name="T10" fmla="*/ 307 w 411"/>
                <a:gd name="T11" fmla="*/ 62 h 165"/>
                <a:gd name="T12" fmla="*/ 246 w 411"/>
                <a:gd name="T13" fmla="*/ 42 h 165"/>
                <a:gd name="T14" fmla="*/ 164 w 411"/>
                <a:gd name="T15" fmla="*/ 21 h 165"/>
                <a:gd name="T16" fmla="*/ 102 w 411"/>
                <a:gd name="T17" fmla="*/ 0 h 165"/>
                <a:gd name="T18" fmla="*/ 41 w 411"/>
                <a:gd name="T19" fmla="*/ 0 h 165"/>
                <a:gd name="T20" fmla="*/ 0 w 411"/>
                <a:gd name="T21" fmla="*/ 21 h 165"/>
                <a:gd name="T22" fmla="*/ 0 w 411"/>
                <a:gd name="T23" fmla="*/ 62 h 165"/>
                <a:gd name="T24" fmla="*/ 0 w 411"/>
                <a:gd name="T25" fmla="*/ 124 h 165"/>
                <a:gd name="T26" fmla="*/ 41 w 411"/>
                <a:gd name="T27" fmla="*/ 144 h 165"/>
                <a:gd name="T28" fmla="*/ 102 w 411"/>
                <a:gd name="T29" fmla="*/ 144 h 165"/>
                <a:gd name="T30" fmla="*/ 205 w 411"/>
                <a:gd name="T31" fmla="*/ 144 h 165"/>
                <a:gd name="T32" fmla="*/ 266 w 411"/>
                <a:gd name="T33" fmla="*/ 164 h 165"/>
                <a:gd name="T34" fmla="*/ 328 w 411"/>
                <a:gd name="T35" fmla="*/ 164 h 165"/>
                <a:gd name="T36" fmla="*/ 389 w 411"/>
                <a:gd name="T37" fmla="*/ 144 h 165"/>
                <a:gd name="T38" fmla="*/ 410 w 411"/>
                <a:gd name="T39" fmla="*/ 144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11" h="165">
                  <a:moveTo>
                    <a:pt x="410" y="144"/>
                  </a:moveTo>
                  <a:lnTo>
                    <a:pt x="410" y="144"/>
                  </a:lnTo>
                  <a:lnTo>
                    <a:pt x="389" y="124"/>
                  </a:lnTo>
                  <a:cubicBezTo>
                    <a:pt x="368" y="124"/>
                    <a:pt x="368" y="103"/>
                    <a:pt x="348" y="103"/>
                  </a:cubicBezTo>
                  <a:lnTo>
                    <a:pt x="328" y="82"/>
                  </a:lnTo>
                  <a:cubicBezTo>
                    <a:pt x="307" y="82"/>
                    <a:pt x="307" y="62"/>
                    <a:pt x="307" y="62"/>
                  </a:cubicBezTo>
                  <a:cubicBezTo>
                    <a:pt x="286" y="42"/>
                    <a:pt x="266" y="42"/>
                    <a:pt x="246" y="42"/>
                  </a:cubicBezTo>
                  <a:cubicBezTo>
                    <a:pt x="225" y="42"/>
                    <a:pt x="184" y="42"/>
                    <a:pt x="164" y="21"/>
                  </a:cubicBezTo>
                  <a:cubicBezTo>
                    <a:pt x="144" y="21"/>
                    <a:pt x="102" y="0"/>
                    <a:pt x="102" y="0"/>
                  </a:cubicBezTo>
                  <a:cubicBezTo>
                    <a:pt x="82" y="0"/>
                    <a:pt x="62" y="0"/>
                    <a:pt x="41" y="0"/>
                  </a:cubicBezTo>
                  <a:cubicBezTo>
                    <a:pt x="41" y="0"/>
                    <a:pt x="20" y="21"/>
                    <a:pt x="0" y="21"/>
                  </a:cubicBezTo>
                  <a:cubicBezTo>
                    <a:pt x="0" y="42"/>
                    <a:pt x="0" y="62"/>
                    <a:pt x="0" y="62"/>
                  </a:cubicBezTo>
                  <a:cubicBezTo>
                    <a:pt x="0" y="82"/>
                    <a:pt x="0" y="103"/>
                    <a:pt x="0" y="124"/>
                  </a:cubicBezTo>
                  <a:cubicBezTo>
                    <a:pt x="20" y="124"/>
                    <a:pt x="41" y="144"/>
                    <a:pt x="41" y="144"/>
                  </a:cubicBezTo>
                  <a:cubicBezTo>
                    <a:pt x="62" y="144"/>
                    <a:pt x="82" y="144"/>
                    <a:pt x="102" y="144"/>
                  </a:cubicBezTo>
                  <a:cubicBezTo>
                    <a:pt x="123" y="144"/>
                    <a:pt x="184" y="144"/>
                    <a:pt x="205" y="144"/>
                  </a:cubicBezTo>
                  <a:cubicBezTo>
                    <a:pt x="225" y="144"/>
                    <a:pt x="246" y="164"/>
                    <a:pt x="266" y="164"/>
                  </a:cubicBezTo>
                  <a:cubicBezTo>
                    <a:pt x="266" y="164"/>
                    <a:pt x="307" y="164"/>
                    <a:pt x="328" y="164"/>
                  </a:cubicBezTo>
                  <a:cubicBezTo>
                    <a:pt x="328" y="164"/>
                    <a:pt x="368" y="164"/>
                    <a:pt x="389" y="144"/>
                  </a:cubicBezTo>
                  <a:lnTo>
                    <a:pt x="410" y="144"/>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367" name="Freeform 142"/>
            <p:cNvSpPr>
              <a:spLocks noChangeArrowheads="1"/>
            </p:cNvSpPr>
            <p:nvPr/>
          </p:nvSpPr>
          <p:spPr bwMode="auto">
            <a:xfrm>
              <a:off x="4705350" y="1609725"/>
              <a:ext cx="44450" cy="38100"/>
            </a:xfrm>
            <a:custGeom>
              <a:avLst/>
              <a:gdLst>
                <a:gd name="T0" fmla="*/ 102 w 124"/>
                <a:gd name="T1" fmla="*/ 82 h 104"/>
                <a:gd name="T2" fmla="*/ 102 w 124"/>
                <a:gd name="T3" fmla="*/ 82 h 104"/>
                <a:gd name="T4" fmla="*/ 82 w 124"/>
                <a:gd name="T5" fmla="*/ 103 h 104"/>
                <a:gd name="T6" fmla="*/ 41 w 124"/>
                <a:gd name="T7" fmla="*/ 82 h 104"/>
                <a:gd name="T8" fmla="*/ 41 w 124"/>
                <a:gd name="T9" fmla="*/ 62 h 104"/>
                <a:gd name="T10" fmla="*/ 0 w 124"/>
                <a:gd name="T11" fmla="*/ 42 h 104"/>
                <a:gd name="T12" fmla="*/ 0 w 124"/>
                <a:gd name="T13" fmla="*/ 21 h 104"/>
                <a:gd name="T14" fmla="*/ 20 w 124"/>
                <a:gd name="T15" fmla="*/ 21 h 104"/>
                <a:gd name="T16" fmla="*/ 41 w 124"/>
                <a:gd name="T17" fmla="*/ 0 h 104"/>
                <a:gd name="T18" fmla="*/ 62 w 124"/>
                <a:gd name="T19" fmla="*/ 0 h 104"/>
                <a:gd name="T20" fmla="*/ 62 w 124"/>
                <a:gd name="T21" fmla="*/ 42 h 104"/>
                <a:gd name="T22" fmla="*/ 102 w 124"/>
                <a:gd name="T23" fmla="*/ 62 h 104"/>
                <a:gd name="T24" fmla="*/ 123 w 124"/>
                <a:gd name="T25" fmla="*/ 62 h 104"/>
                <a:gd name="T26" fmla="*/ 102 w 124"/>
                <a:gd name="T27" fmla="*/ 82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4" h="104">
                  <a:moveTo>
                    <a:pt x="102" y="82"/>
                  </a:moveTo>
                  <a:lnTo>
                    <a:pt x="102" y="82"/>
                  </a:lnTo>
                  <a:cubicBezTo>
                    <a:pt x="102" y="103"/>
                    <a:pt x="82" y="103"/>
                    <a:pt x="82" y="103"/>
                  </a:cubicBezTo>
                  <a:cubicBezTo>
                    <a:pt x="82" y="103"/>
                    <a:pt x="62" y="103"/>
                    <a:pt x="41" y="82"/>
                  </a:cubicBezTo>
                  <a:lnTo>
                    <a:pt x="41" y="62"/>
                  </a:lnTo>
                  <a:cubicBezTo>
                    <a:pt x="20" y="62"/>
                    <a:pt x="0" y="62"/>
                    <a:pt x="0" y="42"/>
                  </a:cubicBezTo>
                  <a:lnTo>
                    <a:pt x="0" y="21"/>
                  </a:lnTo>
                  <a:cubicBezTo>
                    <a:pt x="0" y="21"/>
                    <a:pt x="0" y="21"/>
                    <a:pt x="20" y="21"/>
                  </a:cubicBezTo>
                  <a:cubicBezTo>
                    <a:pt x="20" y="21"/>
                    <a:pt x="20" y="0"/>
                    <a:pt x="41" y="0"/>
                  </a:cubicBezTo>
                  <a:cubicBezTo>
                    <a:pt x="41" y="0"/>
                    <a:pt x="41" y="0"/>
                    <a:pt x="62" y="0"/>
                  </a:cubicBezTo>
                  <a:cubicBezTo>
                    <a:pt x="62" y="0"/>
                    <a:pt x="62" y="21"/>
                    <a:pt x="62" y="42"/>
                  </a:cubicBezTo>
                  <a:cubicBezTo>
                    <a:pt x="82" y="42"/>
                    <a:pt x="102" y="62"/>
                    <a:pt x="102" y="62"/>
                  </a:cubicBezTo>
                  <a:lnTo>
                    <a:pt x="123" y="62"/>
                  </a:lnTo>
                  <a:cubicBezTo>
                    <a:pt x="123" y="82"/>
                    <a:pt x="102" y="82"/>
                    <a:pt x="102" y="82"/>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368" name="Freeform 143"/>
            <p:cNvSpPr>
              <a:spLocks noChangeArrowheads="1"/>
            </p:cNvSpPr>
            <p:nvPr/>
          </p:nvSpPr>
          <p:spPr bwMode="auto">
            <a:xfrm>
              <a:off x="4535488" y="1647825"/>
              <a:ext cx="44450" cy="38100"/>
            </a:xfrm>
            <a:custGeom>
              <a:avLst/>
              <a:gdLst>
                <a:gd name="T0" fmla="*/ 102 w 124"/>
                <a:gd name="T1" fmla="*/ 103 h 104"/>
                <a:gd name="T2" fmla="*/ 102 w 124"/>
                <a:gd name="T3" fmla="*/ 103 h 104"/>
                <a:gd name="T4" fmla="*/ 61 w 124"/>
                <a:gd name="T5" fmla="*/ 82 h 104"/>
                <a:gd name="T6" fmla="*/ 41 w 124"/>
                <a:gd name="T7" fmla="*/ 61 h 104"/>
                <a:gd name="T8" fmla="*/ 0 w 124"/>
                <a:gd name="T9" fmla="*/ 61 h 104"/>
                <a:gd name="T10" fmla="*/ 0 w 124"/>
                <a:gd name="T11" fmla="*/ 41 h 104"/>
                <a:gd name="T12" fmla="*/ 0 w 124"/>
                <a:gd name="T13" fmla="*/ 21 h 104"/>
                <a:gd name="T14" fmla="*/ 41 w 124"/>
                <a:gd name="T15" fmla="*/ 21 h 104"/>
                <a:gd name="T16" fmla="*/ 61 w 124"/>
                <a:gd name="T17" fmla="*/ 21 h 104"/>
                <a:gd name="T18" fmla="*/ 102 w 124"/>
                <a:gd name="T19" fmla="*/ 61 h 104"/>
                <a:gd name="T20" fmla="*/ 123 w 124"/>
                <a:gd name="T21" fmla="*/ 103 h 104"/>
                <a:gd name="T22" fmla="*/ 102 w 124"/>
                <a:gd name="T23" fmla="*/ 10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4" h="104">
                  <a:moveTo>
                    <a:pt x="102" y="103"/>
                  </a:moveTo>
                  <a:lnTo>
                    <a:pt x="102" y="103"/>
                  </a:lnTo>
                  <a:cubicBezTo>
                    <a:pt x="82" y="103"/>
                    <a:pt x="82" y="82"/>
                    <a:pt x="61" y="82"/>
                  </a:cubicBezTo>
                  <a:cubicBezTo>
                    <a:pt x="61" y="61"/>
                    <a:pt x="41" y="61"/>
                    <a:pt x="41" y="61"/>
                  </a:cubicBezTo>
                  <a:cubicBezTo>
                    <a:pt x="41" y="61"/>
                    <a:pt x="20" y="61"/>
                    <a:pt x="0" y="61"/>
                  </a:cubicBezTo>
                  <a:cubicBezTo>
                    <a:pt x="0" y="41"/>
                    <a:pt x="0" y="41"/>
                    <a:pt x="0" y="41"/>
                  </a:cubicBezTo>
                  <a:cubicBezTo>
                    <a:pt x="0" y="21"/>
                    <a:pt x="0" y="21"/>
                    <a:pt x="0" y="21"/>
                  </a:cubicBezTo>
                  <a:cubicBezTo>
                    <a:pt x="20" y="0"/>
                    <a:pt x="20" y="21"/>
                    <a:pt x="41" y="21"/>
                  </a:cubicBezTo>
                  <a:lnTo>
                    <a:pt x="61" y="21"/>
                  </a:lnTo>
                  <a:cubicBezTo>
                    <a:pt x="82" y="21"/>
                    <a:pt x="102" y="41"/>
                    <a:pt x="102" y="61"/>
                  </a:cubicBezTo>
                  <a:cubicBezTo>
                    <a:pt x="102" y="61"/>
                    <a:pt x="123" y="82"/>
                    <a:pt x="123" y="103"/>
                  </a:cubicBezTo>
                  <a:lnTo>
                    <a:pt x="102" y="103"/>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369" name="Freeform 144"/>
            <p:cNvSpPr>
              <a:spLocks noChangeArrowheads="1"/>
            </p:cNvSpPr>
            <p:nvPr/>
          </p:nvSpPr>
          <p:spPr bwMode="auto">
            <a:xfrm>
              <a:off x="4416425" y="1506538"/>
              <a:ext cx="44450" cy="52387"/>
            </a:xfrm>
            <a:custGeom>
              <a:avLst/>
              <a:gdLst>
                <a:gd name="T0" fmla="*/ 102 w 124"/>
                <a:gd name="T1" fmla="*/ 143 h 144"/>
                <a:gd name="T2" fmla="*/ 102 w 124"/>
                <a:gd name="T3" fmla="*/ 143 h 144"/>
                <a:gd name="T4" fmla="*/ 82 w 124"/>
                <a:gd name="T5" fmla="*/ 82 h 144"/>
                <a:gd name="T6" fmla="*/ 41 w 124"/>
                <a:gd name="T7" fmla="*/ 61 h 144"/>
                <a:gd name="T8" fmla="*/ 20 w 124"/>
                <a:gd name="T9" fmla="*/ 41 h 144"/>
                <a:gd name="T10" fmla="*/ 0 w 124"/>
                <a:gd name="T11" fmla="*/ 20 h 144"/>
                <a:gd name="T12" fmla="*/ 0 w 124"/>
                <a:gd name="T13" fmla="*/ 0 h 144"/>
                <a:gd name="T14" fmla="*/ 41 w 124"/>
                <a:gd name="T15" fmla="*/ 0 h 144"/>
                <a:gd name="T16" fmla="*/ 61 w 124"/>
                <a:gd name="T17" fmla="*/ 20 h 144"/>
                <a:gd name="T18" fmla="*/ 61 w 124"/>
                <a:gd name="T19" fmla="*/ 20 h 144"/>
                <a:gd name="T20" fmla="*/ 102 w 124"/>
                <a:gd name="T21" fmla="*/ 20 h 144"/>
                <a:gd name="T22" fmla="*/ 123 w 124"/>
                <a:gd name="T23" fmla="*/ 61 h 144"/>
                <a:gd name="T24" fmla="*/ 123 w 124"/>
                <a:gd name="T25" fmla="*/ 82 h 144"/>
                <a:gd name="T26" fmla="*/ 123 w 124"/>
                <a:gd name="T27" fmla="*/ 123 h 144"/>
                <a:gd name="T28" fmla="*/ 102 w 124"/>
                <a:gd name="T29" fmla="*/ 143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4" h="144">
                  <a:moveTo>
                    <a:pt x="102" y="143"/>
                  </a:moveTo>
                  <a:lnTo>
                    <a:pt x="102" y="143"/>
                  </a:lnTo>
                  <a:cubicBezTo>
                    <a:pt x="102" y="143"/>
                    <a:pt x="82" y="102"/>
                    <a:pt x="82" y="82"/>
                  </a:cubicBezTo>
                  <a:cubicBezTo>
                    <a:pt x="82" y="82"/>
                    <a:pt x="61" y="61"/>
                    <a:pt x="41" y="61"/>
                  </a:cubicBezTo>
                  <a:lnTo>
                    <a:pt x="20" y="41"/>
                  </a:lnTo>
                  <a:lnTo>
                    <a:pt x="0" y="20"/>
                  </a:lnTo>
                  <a:lnTo>
                    <a:pt x="0" y="0"/>
                  </a:lnTo>
                  <a:cubicBezTo>
                    <a:pt x="20" y="0"/>
                    <a:pt x="41" y="0"/>
                    <a:pt x="41" y="0"/>
                  </a:cubicBezTo>
                  <a:cubicBezTo>
                    <a:pt x="41" y="20"/>
                    <a:pt x="41" y="20"/>
                    <a:pt x="61" y="20"/>
                  </a:cubicBezTo>
                  <a:lnTo>
                    <a:pt x="61" y="20"/>
                  </a:lnTo>
                  <a:cubicBezTo>
                    <a:pt x="82" y="41"/>
                    <a:pt x="102" y="20"/>
                    <a:pt x="102" y="20"/>
                  </a:cubicBezTo>
                  <a:cubicBezTo>
                    <a:pt x="123" y="41"/>
                    <a:pt x="123" y="61"/>
                    <a:pt x="123" y="61"/>
                  </a:cubicBezTo>
                  <a:lnTo>
                    <a:pt x="123" y="82"/>
                  </a:lnTo>
                  <a:cubicBezTo>
                    <a:pt x="123" y="102"/>
                    <a:pt x="123" y="123"/>
                    <a:pt x="123" y="123"/>
                  </a:cubicBezTo>
                  <a:cubicBezTo>
                    <a:pt x="123" y="123"/>
                    <a:pt x="123" y="143"/>
                    <a:pt x="102" y="143"/>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370" name="Freeform 145"/>
            <p:cNvSpPr>
              <a:spLocks noChangeArrowheads="1"/>
            </p:cNvSpPr>
            <p:nvPr/>
          </p:nvSpPr>
          <p:spPr bwMode="auto">
            <a:xfrm>
              <a:off x="4476750" y="1441450"/>
              <a:ext cx="317500" cy="155575"/>
            </a:xfrm>
            <a:custGeom>
              <a:avLst/>
              <a:gdLst>
                <a:gd name="T0" fmla="*/ 82 w 882"/>
                <a:gd name="T1" fmla="*/ 328 h 432"/>
                <a:gd name="T2" fmla="*/ 41 w 882"/>
                <a:gd name="T3" fmla="*/ 226 h 432"/>
                <a:gd name="T4" fmla="*/ 41 w 882"/>
                <a:gd name="T5" fmla="*/ 185 h 432"/>
                <a:gd name="T6" fmla="*/ 0 w 882"/>
                <a:gd name="T7" fmla="*/ 164 h 432"/>
                <a:gd name="T8" fmla="*/ 20 w 882"/>
                <a:gd name="T9" fmla="*/ 123 h 432"/>
                <a:gd name="T10" fmla="*/ 41 w 882"/>
                <a:gd name="T11" fmla="*/ 103 h 432"/>
                <a:gd name="T12" fmla="*/ 61 w 882"/>
                <a:gd name="T13" fmla="*/ 62 h 432"/>
                <a:gd name="T14" fmla="*/ 123 w 882"/>
                <a:gd name="T15" fmla="*/ 62 h 432"/>
                <a:gd name="T16" fmla="*/ 184 w 882"/>
                <a:gd name="T17" fmla="*/ 82 h 432"/>
                <a:gd name="T18" fmla="*/ 225 w 882"/>
                <a:gd name="T19" fmla="*/ 123 h 432"/>
                <a:gd name="T20" fmla="*/ 307 w 882"/>
                <a:gd name="T21" fmla="*/ 144 h 432"/>
                <a:gd name="T22" fmla="*/ 369 w 882"/>
                <a:gd name="T23" fmla="*/ 185 h 432"/>
                <a:gd name="T24" fmla="*/ 389 w 882"/>
                <a:gd name="T25" fmla="*/ 144 h 432"/>
                <a:gd name="T26" fmla="*/ 327 w 882"/>
                <a:gd name="T27" fmla="*/ 103 h 432"/>
                <a:gd name="T28" fmla="*/ 307 w 882"/>
                <a:gd name="T29" fmla="*/ 62 h 432"/>
                <a:gd name="T30" fmla="*/ 348 w 882"/>
                <a:gd name="T31" fmla="*/ 82 h 432"/>
                <a:gd name="T32" fmla="*/ 369 w 882"/>
                <a:gd name="T33" fmla="*/ 62 h 432"/>
                <a:gd name="T34" fmla="*/ 327 w 882"/>
                <a:gd name="T35" fmla="*/ 41 h 432"/>
                <a:gd name="T36" fmla="*/ 348 w 882"/>
                <a:gd name="T37" fmla="*/ 21 h 432"/>
                <a:gd name="T38" fmla="*/ 409 w 882"/>
                <a:gd name="T39" fmla="*/ 41 h 432"/>
                <a:gd name="T40" fmla="*/ 553 w 882"/>
                <a:gd name="T41" fmla="*/ 103 h 432"/>
                <a:gd name="T42" fmla="*/ 737 w 882"/>
                <a:gd name="T43" fmla="*/ 62 h 432"/>
                <a:gd name="T44" fmla="*/ 819 w 882"/>
                <a:gd name="T45" fmla="*/ 103 h 432"/>
                <a:gd name="T46" fmla="*/ 881 w 882"/>
                <a:gd name="T47" fmla="*/ 103 h 432"/>
                <a:gd name="T48" fmla="*/ 840 w 882"/>
                <a:gd name="T49" fmla="*/ 144 h 432"/>
                <a:gd name="T50" fmla="*/ 861 w 882"/>
                <a:gd name="T51" fmla="*/ 205 h 432"/>
                <a:gd name="T52" fmla="*/ 779 w 882"/>
                <a:gd name="T53" fmla="*/ 246 h 432"/>
                <a:gd name="T54" fmla="*/ 635 w 882"/>
                <a:gd name="T55" fmla="*/ 185 h 432"/>
                <a:gd name="T56" fmla="*/ 594 w 882"/>
                <a:gd name="T57" fmla="*/ 144 h 432"/>
                <a:gd name="T58" fmla="*/ 615 w 882"/>
                <a:gd name="T59" fmla="*/ 246 h 432"/>
                <a:gd name="T60" fmla="*/ 717 w 882"/>
                <a:gd name="T61" fmla="*/ 287 h 432"/>
                <a:gd name="T62" fmla="*/ 799 w 882"/>
                <a:gd name="T63" fmla="*/ 287 h 432"/>
                <a:gd name="T64" fmla="*/ 737 w 882"/>
                <a:gd name="T65" fmla="*/ 328 h 432"/>
                <a:gd name="T66" fmla="*/ 676 w 882"/>
                <a:gd name="T67" fmla="*/ 328 h 432"/>
                <a:gd name="T68" fmla="*/ 655 w 882"/>
                <a:gd name="T69" fmla="*/ 308 h 432"/>
                <a:gd name="T70" fmla="*/ 594 w 882"/>
                <a:gd name="T71" fmla="*/ 328 h 432"/>
                <a:gd name="T72" fmla="*/ 512 w 882"/>
                <a:gd name="T73" fmla="*/ 369 h 432"/>
                <a:gd name="T74" fmla="*/ 471 w 882"/>
                <a:gd name="T75" fmla="*/ 389 h 432"/>
                <a:gd name="T76" fmla="*/ 451 w 882"/>
                <a:gd name="T77" fmla="*/ 349 h 432"/>
                <a:gd name="T78" fmla="*/ 451 w 882"/>
                <a:gd name="T79" fmla="*/ 389 h 432"/>
                <a:gd name="T80" fmla="*/ 430 w 882"/>
                <a:gd name="T81" fmla="*/ 431 h 432"/>
                <a:gd name="T82" fmla="*/ 307 w 882"/>
                <a:gd name="T83" fmla="*/ 431 h 432"/>
                <a:gd name="T84" fmla="*/ 184 w 882"/>
                <a:gd name="T85" fmla="*/ 369 h 432"/>
                <a:gd name="T86" fmla="*/ 102 w 882"/>
                <a:gd name="T87" fmla="*/ 349 h 4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882" h="432">
                  <a:moveTo>
                    <a:pt x="82" y="328"/>
                  </a:moveTo>
                  <a:lnTo>
                    <a:pt x="82" y="328"/>
                  </a:lnTo>
                  <a:cubicBezTo>
                    <a:pt x="82" y="308"/>
                    <a:pt x="82" y="287"/>
                    <a:pt x="61" y="267"/>
                  </a:cubicBezTo>
                  <a:cubicBezTo>
                    <a:pt x="61" y="267"/>
                    <a:pt x="61" y="226"/>
                    <a:pt x="41" y="226"/>
                  </a:cubicBezTo>
                  <a:lnTo>
                    <a:pt x="41" y="205"/>
                  </a:lnTo>
                  <a:lnTo>
                    <a:pt x="41" y="185"/>
                  </a:lnTo>
                  <a:cubicBezTo>
                    <a:pt x="41" y="164"/>
                    <a:pt x="20" y="164"/>
                    <a:pt x="20" y="164"/>
                  </a:cubicBezTo>
                  <a:lnTo>
                    <a:pt x="0" y="164"/>
                  </a:lnTo>
                  <a:cubicBezTo>
                    <a:pt x="0" y="144"/>
                    <a:pt x="0" y="144"/>
                    <a:pt x="0" y="123"/>
                  </a:cubicBezTo>
                  <a:lnTo>
                    <a:pt x="20" y="123"/>
                  </a:lnTo>
                  <a:lnTo>
                    <a:pt x="41" y="123"/>
                  </a:lnTo>
                  <a:lnTo>
                    <a:pt x="41" y="103"/>
                  </a:lnTo>
                  <a:lnTo>
                    <a:pt x="41" y="82"/>
                  </a:lnTo>
                  <a:cubicBezTo>
                    <a:pt x="41" y="62"/>
                    <a:pt x="61" y="62"/>
                    <a:pt x="61" y="62"/>
                  </a:cubicBezTo>
                  <a:cubicBezTo>
                    <a:pt x="82" y="62"/>
                    <a:pt x="82" y="62"/>
                    <a:pt x="102" y="62"/>
                  </a:cubicBezTo>
                  <a:lnTo>
                    <a:pt x="123" y="62"/>
                  </a:lnTo>
                  <a:cubicBezTo>
                    <a:pt x="123" y="82"/>
                    <a:pt x="143" y="62"/>
                    <a:pt x="164" y="82"/>
                  </a:cubicBezTo>
                  <a:cubicBezTo>
                    <a:pt x="164" y="82"/>
                    <a:pt x="164" y="82"/>
                    <a:pt x="184" y="82"/>
                  </a:cubicBezTo>
                  <a:cubicBezTo>
                    <a:pt x="184" y="82"/>
                    <a:pt x="205" y="82"/>
                    <a:pt x="205" y="103"/>
                  </a:cubicBezTo>
                  <a:lnTo>
                    <a:pt x="225" y="123"/>
                  </a:lnTo>
                  <a:cubicBezTo>
                    <a:pt x="246" y="123"/>
                    <a:pt x="246" y="123"/>
                    <a:pt x="246" y="144"/>
                  </a:cubicBezTo>
                  <a:cubicBezTo>
                    <a:pt x="266" y="144"/>
                    <a:pt x="287" y="144"/>
                    <a:pt x="307" y="144"/>
                  </a:cubicBezTo>
                  <a:lnTo>
                    <a:pt x="327" y="164"/>
                  </a:lnTo>
                  <a:cubicBezTo>
                    <a:pt x="348" y="164"/>
                    <a:pt x="348" y="185"/>
                    <a:pt x="369" y="185"/>
                  </a:cubicBezTo>
                  <a:cubicBezTo>
                    <a:pt x="369" y="185"/>
                    <a:pt x="369" y="185"/>
                    <a:pt x="389" y="185"/>
                  </a:cubicBezTo>
                  <a:cubicBezTo>
                    <a:pt x="389" y="185"/>
                    <a:pt x="389" y="164"/>
                    <a:pt x="389" y="144"/>
                  </a:cubicBezTo>
                  <a:lnTo>
                    <a:pt x="369" y="123"/>
                  </a:lnTo>
                  <a:cubicBezTo>
                    <a:pt x="348" y="123"/>
                    <a:pt x="327" y="103"/>
                    <a:pt x="327" y="103"/>
                  </a:cubicBezTo>
                  <a:cubicBezTo>
                    <a:pt x="327" y="103"/>
                    <a:pt x="307" y="103"/>
                    <a:pt x="307" y="82"/>
                  </a:cubicBezTo>
                  <a:lnTo>
                    <a:pt x="307" y="62"/>
                  </a:lnTo>
                  <a:lnTo>
                    <a:pt x="327" y="62"/>
                  </a:lnTo>
                  <a:cubicBezTo>
                    <a:pt x="348" y="62"/>
                    <a:pt x="348" y="62"/>
                    <a:pt x="348" y="82"/>
                  </a:cubicBezTo>
                  <a:lnTo>
                    <a:pt x="369" y="82"/>
                  </a:lnTo>
                  <a:cubicBezTo>
                    <a:pt x="369" y="62"/>
                    <a:pt x="369" y="62"/>
                    <a:pt x="369" y="62"/>
                  </a:cubicBezTo>
                  <a:cubicBezTo>
                    <a:pt x="369" y="41"/>
                    <a:pt x="348" y="41"/>
                    <a:pt x="348" y="41"/>
                  </a:cubicBezTo>
                  <a:lnTo>
                    <a:pt x="327" y="41"/>
                  </a:lnTo>
                  <a:cubicBezTo>
                    <a:pt x="327" y="21"/>
                    <a:pt x="327" y="21"/>
                    <a:pt x="327" y="21"/>
                  </a:cubicBezTo>
                  <a:cubicBezTo>
                    <a:pt x="327" y="0"/>
                    <a:pt x="348" y="21"/>
                    <a:pt x="348" y="21"/>
                  </a:cubicBezTo>
                  <a:cubicBezTo>
                    <a:pt x="369" y="21"/>
                    <a:pt x="389" y="21"/>
                    <a:pt x="389" y="21"/>
                  </a:cubicBezTo>
                  <a:cubicBezTo>
                    <a:pt x="409" y="21"/>
                    <a:pt x="409" y="41"/>
                    <a:pt x="409" y="41"/>
                  </a:cubicBezTo>
                  <a:cubicBezTo>
                    <a:pt x="430" y="41"/>
                    <a:pt x="451" y="62"/>
                    <a:pt x="451" y="62"/>
                  </a:cubicBezTo>
                  <a:cubicBezTo>
                    <a:pt x="471" y="82"/>
                    <a:pt x="512" y="82"/>
                    <a:pt x="553" y="103"/>
                  </a:cubicBezTo>
                  <a:cubicBezTo>
                    <a:pt x="573" y="103"/>
                    <a:pt x="615" y="82"/>
                    <a:pt x="655" y="82"/>
                  </a:cubicBezTo>
                  <a:cubicBezTo>
                    <a:pt x="676" y="82"/>
                    <a:pt x="717" y="62"/>
                    <a:pt x="737" y="62"/>
                  </a:cubicBezTo>
                  <a:cubicBezTo>
                    <a:pt x="758" y="62"/>
                    <a:pt x="779" y="82"/>
                    <a:pt x="779" y="82"/>
                  </a:cubicBezTo>
                  <a:cubicBezTo>
                    <a:pt x="799" y="103"/>
                    <a:pt x="819" y="103"/>
                    <a:pt x="819" y="103"/>
                  </a:cubicBezTo>
                  <a:cubicBezTo>
                    <a:pt x="840" y="103"/>
                    <a:pt x="861" y="103"/>
                    <a:pt x="861" y="103"/>
                  </a:cubicBezTo>
                  <a:cubicBezTo>
                    <a:pt x="881" y="103"/>
                    <a:pt x="881" y="103"/>
                    <a:pt x="881" y="103"/>
                  </a:cubicBezTo>
                  <a:cubicBezTo>
                    <a:pt x="881" y="123"/>
                    <a:pt x="881" y="123"/>
                    <a:pt x="881" y="123"/>
                  </a:cubicBezTo>
                  <a:cubicBezTo>
                    <a:pt x="861" y="144"/>
                    <a:pt x="861" y="144"/>
                    <a:pt x="840" y="144"/>
                  </a:cubicBezTo>
                  <a:lnTo>
                    <a:pt x="840" y="164"/>
                  </a:lnTo>
                  <a:cubicBezTo>
                    <a:pt x="840" y="185"/>
                    <a:pt x="861" y="185"/>
                    <a:pt x="861" y="205"/>
                  </a:cubicBezTo>
                  <a:cubicBezTo>
                    <a:pt x="861" y="205"/>
                    <a:pt x="861" y="226"/>
                    <a:pt x="840" y="246"/>
                  </a:cubicBezTo>
                  <a:cubicBezTo>
                    <a:pt x="840" y="246"/>
                    <a:pt x="799" y="246"/>
                    <a:pt x="779" y="246"/>
                  </a:cubicBezTo>
                  <a:cubicBezTo>
                    <a:pt x="758" y="246"/>
                    <a:pt x="697" y="226"/>
                    <a:pt x="676" y="226"/>
                  </a:cubicBezTo>
                  <a:cubicBezTo>
                    <a:pt x="676" y="226"/>
                    <a:pt x="635" y="205"/>
                    <a:pt x="635" y="185"/>
                  </a:cubicBezTo>
                  <a:cubicBezTo>
                    <a:pt x="615" y="185"/>
                    <a:pt x="615" y="164"/>
                    <a:pt x="615" y="144"/>
                  </a:cubicBezTo>
                  <a:lnTo>
                    <a:pt x="594" y="144"/>
                  </a:lnTo>
                  <a:lnTo>
                    <a:pt x="594" y="164"/>
                  </a:lnTo>
                  <a:cubicBezTo>
                    <a:pt x="594" y="185"/>
                    <a:pt x="615" y="226"/>
                    <a:pt x="615" y="246"/>
                  </a:cubicBezTo>
                  <a:cubicBezTo>
                    <a:pt x="635" y="246"/>
                    <a:pt x="655" y="267"/>
                    <a:pt x="676" y="267"/>
                  </a:cubicBezTo>
                  <a:lnTo>
                    <a:pt x="717" y="287"/>
                  </a:lnTo>
                  <a:cubicBezTo>
                    <a:pt x="737" y="287"/>
                    <a:pt x="758" y="287"/>
                    <a:pt x="758" y="287"/>
                  </a:cubicBezTo>
                  <a:cubicBezTo>
                    <a:pt x="779" y="287"/>
                    <a:pt x="799" y="267"/>
                    <a:pt x="799" y="287"/>
                  </a:cubicBezTo>
                  <a:lnTo>
                    <a:pt x="779" y="308"/>
                  </a:lnTo>
                  <a:cubicBezTo>
                    <a:pt x="779" y="308"/>
                    <a:pt x="758" y="328"/>
                    <a:pt x="737" y="328"/>
                  </a:cubicBezTo>
                  <a:lnTo>
                    <a:pt x="717" y="328"/>
                  </a:lnTo>
                  <a:cubicBezTo>
                    <a:pt x="697" y="328"/>
                    <a:pt x="676" y="328"/>
                    <a:pt x="676" y="328"/>
                  </a:cubicBezTo>
                  <a:lnTo>
                    <a:pt x="676" y="308"/>
                  </a:lnTo>
                  <a:lnTo>
                    <a:pt x="655" y="308"/>
                  </a:lnTo>
                  <a:cubicBezTo>
                    <a:pt x="655" y="308"/>
                    <a:pt x="635" y="308"/>
                    <a:pt x="615" y="308"/>
                  </a:cubicBezTo>
                  <a:lnTo>
                    <a:pt x="594" y="328"/>
                  </a:lnTo>
                  <a:cubicBezTo>
                    <a:pt x="573" y="328"/>
                    <a:pt x="553" y="349"/>
                    <a:pt x="533" y="369"/>
                  </a:cubicBezTo>
                  <a:lnTo>
                    <a:pt x="512" y="369"/>
                  </a:lnTo>
                  <a:cubicBezTo>
                    <a:pt x="512" y="389"/>
                    <a:pt x="491" y="410"/>
                    <a:pt x="491" y="410"/>
                  </a:cubicBezTo>
                  <a:lnTo>
                    <a:pt x="471" y="389"/>
                  </a:lnTo>
                  <a:cubicBezTo>
                    <a:pt x="471" y="369"/>
                    <a:pt x="471" y="369"/>
                    <a:pt x="471" y="349"/>
                  </a:cubicBezTo>
                  <a:lnTo>
                    <a:pt x="451" y="349"/>
                  </a:lnTo>
                  <a:lnTo>
                    <a:pt x="451" y="369"/>
                  </a:lnTo>
                  <a:lnTo>
                    <a:pt x="451" y="389"/>
                  </a:lnTo>
                  <a:cubicBezTo>
                    <a:pt x="451" y="389"/>
                    <a:pt x="451" y="410"/>
                    <a:pt x="451" y="431"/>
                  </a:cubicBezTo>
                  <a:cubicBezTo>
                    <a:pt x="430" y="431"/>
                    <a:pt x="430" y="431"/>
                    <a:pt x="430" y="431"/>
                  </a:cubicBezTo>
                  <a:cubicBezTo>
                    <a:pt x="409" y="431"/>
                    <a:pt x="389" y="431"/>
                    <a:pt x="369" y="431"/>
                  </a:cubicBezTo>
                  <a:cubicBezTo>
                    <a:pt x="348" y="431"/>
                    <a:pt x="327" y="431"/>
                    <a:pt x="307" y="431"/>
                  </a:cubicBezTo>
                  <a:cubicBezTo>
                    <a:pt x="287" y="431"/>
                    <a:pt x="287" y="410"/>
                    <a:pt x="266" y="389"/>
                  </a:cubicBezTo>
                  <a:cubicBezTo>
                    <a:pt x="246" y="389"/>
                    <a:pt x="205" y="369"/>
                    <a:pt x="184" y="369"/>
                  </a:cubicBezTo>
                  <a:cubicBezTo>
                    <a:pt x="184" y="349"/>
                    <a:pt x="143" y="349"/>
                    <a:pt x="123" y="349"/>
                  </a:cubicBezTo>
                  <a:lnTo>
                    <a:pt x="102" y="349"/>
                  </a:lnTo>
                  <a:cubicBezTo>
                    <a:pt x="102" y="328"/>
                    <a:pt x="102" y="328"/>
                    <a:pt x="82" y="328"/>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371" name="Freeform 146"/>
            <p:cNvSpPr>
              <a:spLocks noChangeArrowheads="1"/>
            </p:cNvSpPr>
            <p:nvPr/>
          </p:nvSpPr>
          <p:spPr bwMode="auto">
            <a:xfrm>
              <a:off x="4808538" y="1463675"/>
              <a:ext cx="206375" cy="66675"/>
            </a:xfrm>
            <a:custGeom>
              <a:avLst/>
              <a:gdLst>
                <a:gd name="T0" fmla="*/ 389 w 574"/>
                <a:gd name="T1" fmla="*/ 164 h 185"/>
                <a:gd name="T2" fmla="*/ 389 w 574"/>
                <a:gd name="T3" fmla="*/ 164 h 185"/>
                <a:gd name="T4" fmla="*/ 409 w 574"/>
                <a:gd name="T5" fmla="*/ 143 h 185"/>
                <a:gd name="T6" fmla="*/ 451 w 574"/>
                <a:gd name="T7" fmla="*/ 123 h 185"/>
                <a:gd name="T8" fmla="*/ 471 w 574"/>
                <a:gd name="T9" fmla="*/ 123 h 185"/>
                <a:gd name="T10" fmla="*/ 491 w 574"/>
                <a:gd name="T11" fmla="*/ 143 h 185"/>
                <a:gd name="T12" fmla="*/ 533 w 574"/>
                <a:gd name="T13" fmla="*/ 143 h 185"/>
                <a:gd name="T14" fmla="*/ 533 w 574"/>
                <a:gd name="T15" fmla="*/ 102 h 185"/>
                <a:gd name="T16" fmla="*/ 573 w 574"/>
                <a:gd name="T17" fmla="*/ 82 h 185"/>
                <a:gd name="T18" fmla="*/ 553 w 574"/>
                <a:gd name="T19" fmla="*/ 41 h 185"/>
                <a:gd name="T20" fmla="*/ 553 w 574"/>
                <a:gd name="T21" fmla="*/ 41 h 185"/>
                <a:gd name="T22" fmla="*/ 533 w 574"/>
                <a:gd name="T23" fmla="*/ 0 h 185"/>
                <a:gd name="T24" fmla="*/ 512 w 574"/>
                <a:gd name="T25" fmla="*/ 0 h 185"/>
                <a:gd name="T26" fmla="*/ 512 w 574"/>
                <a:gd name="T27" fmla="*/ 0 h 185"/>
                <a:gd name="T28" fmla="*/ 451 w 574"/>
                <a:gd name="T29" fmla="*/ 20 h 185"/>
                <a:gd name="T30" fmla="*/ 430 w 574"/>
                <a:gd name="T31" fmla="*/ 0 h 185"/>
                <a:gd name="T32" fmla="*/ 430 w 574"/>
                <a:gd name="T33" fmla="*/ 20 h 185"/>
                <a:gd name="T34" fmla="*/ 409 w 574"/>
                <a:gd name="T35" fmla="*/ 20 h 185"/>
                <a:gd name="T36" fmla="*/ 369 w 574"/>
                <a:gd name="T37" fmla="*/ 20 h 185"/>
                <a:gd name="T38" fmla="*/ 327 w 574"/>
                <a:gd name="T39" fmla="*/ 20 h 185"/>
                <a:gd name="T40" fmla="*/ 327 w 574"/>
                <a:gd name="T41" fmla="*/ 61 h 185"/>
                <a:gd name="T42" fmla="*/ 287 w 574"/>
                <a:gd name="T43" fmla="*/ 61 h 185"/>
                <a:gd name="T44" fmla="*/ 245 w 574"/>
                <a:gd name="T45" fmla="*/ 41 h 185"/>
                <a:gd name="T46" fmla="*/ 225 w 574"/>
                <a:gd name="T47" fmla="*/ 20 h 185"/>
                <a:gd name="T48" fmla="*/ 184 w 574"/>
                <a:gd name="T49" fmla="*/ 41 h 185"/>
                <a:gd name="T50" fmla="*/ 143 w 574"/>
                <a:gd name="T51" fmla="*/ 41 h 185"/>
                <a:gd name="T52" fmla="*/ 123 w 574"/>
                <a:gd name="T53" fmla="*/ 61 h 185"/>
                <a:gd name="T54" fmla="*/ 143 w 574"/>
                <a:gd name="T55" fmla="*/ 61 h 185"/>
                <a:gd name="T56" fmla="*/ 143 w 574"/>
                <a:gd name="T57" fmla="*/ 82 h 185"/>
                <a:gd name="T58" fmla="*/ 123 w 574"/>
                <a:gd name="T59" fmla="*/ 82 h 185"/>
                <a:gd name="T60" fmla="*/ 82 w 574"/>
                <a:gd name="T61" fmla="*/ 82 h 185"/>
                <a:gd name="T62" fmla="*/ 61 w 574"/>
                <a:gd name="T63" fmla="*/ 82 h 185"/>
                <a:gd name="T64" fmla="*/ 61 w 574"/>
                <a:gd name="T65" fmla="*/ 41 h 185"/>
                <a:gd name="T66" fmla="*/ 41 w 574"/>
                <a:gd name="T67" fmla="*/ 20 h 185"/>
                <a:gd name="T68" fmla="*/ 21 w 574"/>
                <a:gd name="T69" fmla="*/ 0 h 185"/>
                <a:gd name="T70" fmla="*/ 0 w 574"/>
                <a:gd name="T71" fmla="*/ 20 h 185"/>
                <a:gd name="T72" fmla="*/ 0 w 574"/>
                <a:gd name="T73" fmla="*/ 61 h 185"/>
                <a:gd name="T74" fmla="*/ 41 w 574"/>
                <a:gd name="T75" fmla="*/ 102 h 185"/>
                <a:gd name="T76" fmla="*/ 41 w 574"/>
                <a:gd name="T77" fmla="*/ 123 h 185"/>
                <a:gd name="T78" fmla="*/ 102 w 574"/>
                <a:gd name="T79" fmla="*/ 143 h 185"/>
                <a:gd name="T80" fmla="*/ 163 w 574"/>
                <a:gd name="T81" fmla="*/ 143 h 185"/>
                <a:gd name="T82" fmla="*/ 266 w 574"/>
                <a:gd name="T83" fmla="*/ 164 h 185"/>
                <a:gd name="T84" fmla="*/ 307 w 574"/>
                <a:gd name="T85" fmla="*/ 184 h 185"/>
                <a:gd name="T86" fmla="*/ 389 w 574"/>
                <a:gd name="T87" fmla="*/ 164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74" h="185">
                  <a:moveTo>
                    <a:pt x="389" y="164"/>
                  </a:moveTo>
                  <a:lnTo>
                    <a:pt x="389" y="164"/>
                  </a:lnTo>
                  <a:lnTo>
                    <a:pt x="409" y="143"/>
                  </a:lnTo>
                  <a:cubicBezTo>
                    <a:pt x="430" y="143"/>
                    <a:pt x="451" y="123"/>
                    <a:pt x="451" y="123"/>
                  </a:cubicBezTo>
                  <a:lnTo>
                    <a:pt x="471" y="123"/>
                  </a:lnTo>
                  <a:cubicBezTo>
                    <a:pt x="491" y="123"/>
                    <a:pt x="491" y="143"/>
                    <a:pt x="491" y="143"/>
                  </a:cubicBezTo>
                  <a:cubicBezTo>
                    <a:pt x="512" y="143"/>
                    <a:pt x="512" y="143"/>
                    <a:pt x="533" y="143"/>
                  </a:cubicBezTo>
                  <a:cubicBezTo>
                    <a:pt x="533" y="143"/>
                    <a:pt x="533" y="123"/>
                    <a:pt x="533" y="102"/>
                  </a:cubicBezTo>
                  <a:cubicBezTo>
                    <a:pt x="533" y="102"/>
                    <a:pt x="553" y="102"/>
                    <a:pt x="573" y="82"/>
                  </a:cubicBezTo>
                  <a:cubicBezTo>
                    <a:pt x="573" y="82"/>
                    <a:pt x="553" y="61"/>
                    <a:pt x="553" y="41"/>
                  </a:cubicBezTo>
                  <a:lnTo>
                    <a:pt x="553" y="41"/>
                  </a:lnTo>
                  <a:cubicBezTo>
                    <a:pt x="533" y="20"/>
                    <a:pt x="533" y="20"/>
                    <a:pt x="533" y="0"/>
                  </a:cubicBezTo>
                  <a:cubicBezTo>
                    <a:pt x="533" y="0"/>
                    <a:pt x="533" y="0"/>
                    <a:pt x="512" y="0"/>
                  </a:cubicBezTo>
                  <a:lnTo>
                    <a:pt x="512" y="0"/>
                  </a:lnTo>
                  <a:cubicBezTo>
                    <a:pt x="491" y="0"/>
                    <a:pt x="471" y="20"/>
                    <a:pt x="451" y="20"/>
                  </a:cubicBezTo>
                  <a:cubicBezTo>
                    <a:pt x="451" y="20"/>
                    <a:pt x="451" y="0"/>
                    <a:pt x="430" y="0"/>
                  </a:cubicBezTo>
                  <a:lnTo>
                    <a:pt x="430" y="20"/>
                  </a:lnTo>
                  <a:cubicBezTo>
                    <a:pt x="409" y="20"/>
                    <a:pt x="409" y="20"/>
                    <a:pt x="409" y="20"/>
                  </a:cubicBezTo>
                  <a:cubicBezTo>
                    <a:pt x="389" y="20"/>
                    <a:pt x="369" y="20"/>
                    <a:pt x="369" y="20"/>
                  </a:cubicBezTo>
                  <a:cubicBezTo>
                    <a:pt x="348" y="20"/>
                    <a:pt x="348" y="20"/>
                    <a:pt x="327" y="20"/>
                  </a:cubicBezTo>
                  <a:cubicBezTo>
                    <a:pt x="327" y="20"/>
                    <a:pt x="327" y="41"/>
                    <a:pt x="327" y="61"/>
                  </a:cubicBezTo>
                  <a:cubicBezTo>
                    <a:pt x="307" y="61"/>
                    <a:pt x="287" y="61"/>
                    <a:pt x="287" y="61"/>
                  </a:cubicBezTo>
                  <a:cubicBezTo>
                    <a:pt x="266" y="61"/>
                    <a:pt x="266" y="41"/>
                    <a:pt x="245" y="41"/>
                  </a:cubicBezTo>
                  <a:cubicBezTo>
                    <a:pt x="245" y="20"/>
                    <a:pt x="225" y="20"/>
                    <a:pt x="225" y="20"/>
                  </a:cubicBezTo>
                  <a:cubicBezTo>
                    <a:pt x="205" y="20"/>
                    <a:pt x="205" y="41"/>
                    <a:pt x="184" y="41"/>
                  </a:cubicBezTo>
                  <a:cubicBezTo>
                    <a:pt x="163" y="41"/>
                    <a:pt x="143" y="41"/>
                    <a:pt x="143" y="41"/>
                  </a:cubicBezTo>
                  <a:cubicBezTo>
                    <a:pt x="143" y="41"/>
                    <a:pt x="123" y="41"/>
                    <a:pt x="123" y="61"/>
                  </a:cubicBezTo>
                  <a:lnTo>
                    <a:pt x="143" y="61"/>
                  </a:lnTo>
                  <a:cubicBezTo>
                    <a:pt x="163" y="61"/>
                    <a:pt x="143" y="82"/>
                    <a:pt x="143" y="82"/>
                  </a:cubicBezTo>
                  <a:lnTo>
                    <a:pt x="123" y="82"/>
                  </a:lnTo>
                  <a:cubicBezTo>
                    <a:pt x="102" y="82"/>
                    <a:pt x="102" y="82"/>
                    <a:pt x="82" y="82"/>
                  </a:cubicBezTo>
                  <a:cubicBezTo>
                    <a:pt x="82" y="82"/>
                    <a:pt x="82" y="82"/>
                    <a:pt x="61" y="82"/>
                  </a:cubicBezTo>
                  <a:cubicBezTo>
                    <a:pt x="61" y="61"/>
                    <a:pt x="61" y="61"/>
                    <a:pt x="61" y="41"/>
                  </a:cubicBezTo>
                  <a:cubicBezTo>
                    <a:pt x="41" y="41"/>
                    <a:pt x="41" y="20"/>
                    <a:pt x="41" y="20"/>
                  </a:cubicBezTo>
                  <a:cubicBezTo>
                    <a:pt x="21" y="0"/>
                    <a:pt x="21" y="0"/>
                    <a:pt x="21" y="0"/>
                  </a:cubicBezTo>
                  <a:cubicBezTo>
                    <a:pt x="0" y="0"/>
                    <a:pt x="0" y="20"/>
                    <a:pt x="0" y="20"/>
                  </a:cubicBezTo>
                  <a:cubicBezTo>
                    <a:pt x="0" y="41"/>
                    <a:pt x="0" y="61"/>
                    <a:pt x="0" y="61"/>
                  </a:cubicBezTo>
                  <a:cubicBezTo>
                    <a:pt x="21" y="61"/>
                    <a:pt x="21" y="82"/>
                    <a:pt x="41" y="102"/>
                  </a:cubicBezTo>
                  <a:lnTo>
                    <a:pt x="41" y="123"/>
                  </a:lnTo>
                  <a:cubicBezTo>
                    <a:pt x="61" y="143"/>
                    <a:pt x="102" y="123"/>
                    <a:pt x="102" y="143"/>
                  </a:cubicBezTo>
                  <a:cubicBezTo>
                    <a:pt x="123" y="143"/>
                    <a:pt x="143" y="143"/>
                    <a:pt x="163" y="143"/>
                  </a:cubicBezTo>
                  <a:cubicBezTo>
                    <a:pt x="184" y="143"/>
                    <a:pt x="225" y="164"/>
                    <a:pt x="266" y="164"/>
                  </a:cubicBezTo>
                  <a:lnTo>
                    <a:pt x="307" y="184"/>
                  </a:lnTo>
                  <a:cubicBezTo>
                    <a:pt x="327" y="184"/>
                    <a:pt x="369" y="184"/>
                    <a:pt x="389" y="164"/>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372" name="Freeform 147"/>
            <p:cNvSpPr>
              <a:spLocks noChangeArrowheads="1"/>
            </p:cNvSpPr>
            <p:nvPr/>
          </p:nvSpPr>
          <p:spPr bwMode="auto">
            <a:xfrm>
              <a:off x="4151313" y="1735138"/>
              <a:ext cx="22225" cy="22225"/>
            </a:xfrm>
            <a:custGeom>
              <a:avLst/>
              <a:gdLst>
                <a:gd name="T0" fmla="*/ 41 w 63"/>
                <a:gd name="T1" fmla="*/ 41 h 62"/>
                <a:gd name="T2" fmla="*/ 41 w 63"/>
                <a:gd name="T3" fmla="*/ 41 h 62"/>
                <a:gd name="T4" fmla="*/ 20 w 63"/>
                <a:gd name="T5" fmla="*/ 61 h 62"/>
                <a:gd name="T6" fmla="*/ 20 w 63"/>
                <a:gd name="T7" fmla="*/ 61 h 62"/>
                <a:gd name="T8" fmla="*/ 0 w 63"/>
                <a:gd name="T9" fmla="*/ 21 h 62"/>
                <a:gd name="T10" fmla="*/ 20 w 63"/>
                <a:gd name="T11" fmla="*/ 21 h 62"/>
                <a:gd name="T12" fmla="*/ 20 w 63"/>
                <a:gd name="T13" fmla="*/ 0 h 62"/>
                <a:gd name="T14" fmla="*/ 20 w 63"/>
                <a:gd name="T15" fmla="*/ 0 h 62"/>
                <a:gd name="T16" fmla="*/ 41 w 63"/>
                <a:gd name="T17" fmla="*/ 0 h 62"/>
                <a:gd name="T18" fmla="*/ 62 w 63"/>
                <a:gd name="T19" fmla="*/ 0 h 62"/>
                <a:gd name="T20" fmla="*/ 41 w 63"/>
                <a:gd name="T21" fmla="*/ 21 h 62"/>
                <a:gd name="T22" fmla="*/ 41 w 63"/>
                <a:gd name="T23" fmla="*/ 41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3" h="62">
                  <a:moveTo>
                    <a:pt x="41" y="41"/>
                  </a:moveTo>
                  <a:lnTo>
                    <a:pt x="41" y="41"/>
                  </a:lnTo>
                  <a:cubicBezTo>
                    <a:pt x="41" y="41"/>
                    <a:pt x="41" y="41"/>
                    <a:pt x="20" y="61"/>
                  </a:cubicBezTo>
                  <a:lnTo>
                    <a:pt x="20" y="61"/>
                  </a:lnTo>
                  <a:cubicBezTo>
                    <a:pt x="20" y="41"/>
                    <a:pt x="0" y="41"/>
                    <a:pt x="0" y="21"/>
                  </a:cubicBezTo>
                  <a:lnTo>
                    <a:pt x="20" y="21"/>
                  </a:lnTo>
                  <a:cubicBezTo>
                    <a:pt x="20" y="0"/>
                    <a:pt x="20" y="0"/>
                    <a:pt x="20" y="0"/>
                  </a:cubicBezTo>
                  <a:lnTo>
                    <a:pt x="20" y="0"/>
                  </a:lnTo>
                  <a:cubicBezTo>
                    <a:pt x="41" y="0"/>
                    <a:pt x="41" y="0"/>
                    <a:pt x="41" y="0"/>
                  </a:cubicBezTo>
                  <a:lnTo>
                    <a:pt x="62" y="0"/>
                  </a:lnTo>
                  <a:cubicBezTo>
                    <a:pt x="62" y="0"/>
                    <a:pt x="62" y="21"/>
                    <a:pt x="41" y="21"/>
                  </a:cubicBezTo>
                  <a:cubicBezTo>
                    <a:pt x="41" y="21"/>
                    <a:pt x="41" y="21"/>
                    <a:pt x="41" y="41"/>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373" name="Freeform 148"/>
            <p:cNvSpPr>
              <a:spLocks noChangeArrowheads="1"/>
            </p:cNvSpPr>
            <p:nvPr/>
          </p:nvSpPr>
          <p:spPr bwMode="auto">
            <a:xfrm>
              <a:off x="3687763" y="1743075"/>
              <a:ext cx="52387" cy="44450"/>
            </a:xfrm>
            <a:custGeom>
              <a:avLst/>
              <a:gdLst>
                <a:gd name="T0" fmla="*/ 123 w 145"/>
                <a:gd name="T1" fmla="*/ 102 h 123"/>
                <a:gd name="T2" fmla="*/ 123 w 145"/>
                <a:gd name="T3" fmla="*/ 102 h 123"/>
                <a:gd name="T4" fmla="*/ 123 w 145"/>
                <a:gd name="T5" fmla="*/ 82 h 123"/>
                <a:gd name="T6" fmla="*/ 123 w 145"/>
                <a:gd name="T7" fmla="*/ 61 h 123"/>
                <a:gd name="T8" fmla="*/ 123 w 145"/>
                <a:gd name="T9" fmla="*/ 40 h 123"/>
                <a:gd name="T10" fmla="*/ 103 w 145"/>
                <a:gd name="T11" fmla="*/ 20 h 123"/>
                <a:gd name="T12" fmla="*/ 62 w 145"/>
                <a:gd name="T13" fmla="*/ 20 h 123"/>
                <a:gd name="T14" fmla="*/ 41 w 145"/>
                <a:gd name="T15" fmla="*/ 20 h 123"/>
                <a:gd name="T16" fmla="*/ 0 w 145"/>
                <a:gd name="T17" fmla="*/ 20 h 123"/>
                <a:gd name="T18" fmla="*/ 0 w 145"/>
                <a:gd name="T19" fmla="*/ 20 h 123"/>
                <a:gd name="T20" fmla="*/ 0 w 145"/>
                <a:gd name="T21" fmla="*/ 40 h 123"/>
                <a:gd name="T22" fmla="*/ 0 w 145"/>
                <a:gd name="T23" fmla="*/ 61 h 123"/>
                <a:gd name="T24" fmla="*/ 0 w 145"/>
                <a:gd name="T25" fmla="*/ 82 h 123"/>
                <a:gd name="T26" fmla="*/ 21 w 145"/>
                <a:gd name="T27" fmla="*/ 102 h 123"/>
                <a:gd name="T28" fmla="*/ 41 w 145"/>
                <a:gd name="T29" fmla="*/ 122 h 123"/>
                <a:gd name="T30" fmla="*/ 62 w 145"/>
                <a:gd name="T31" fmla="*/ 122 h 123"/>
                <a:gd name="T32" fmla="*/ 103 w 145"/>
                <a:gd name="T33" fmla="*/ 122 h 123"/>
                <a:gd name="T34" fmla="*/ 123 w 145"/>
                <a:gd name="T35" fmla="*/ 102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5" h="123">
                  <a:moveTo>
                    <a:pt x="123" y="102"/>
                  </a:moveTo>
                  <a:lnTo>
                    <a:pt x="123" y="102"/>
                  </a:lnTo>
                  <a:cubicBezTo>
                    <a:pt x="144" y="102"/>
                    <a:pt x="123" y="82"/>
                    <a:pt x="123" y="82"/>
                  </a:cubicBezTo>
                  <a:lnTo>
                    <a:pt x="123" y="61"/>
                  </a:lnTo>
                  <a:cubicBezTo>
                    <a:pt x="123" y="40"/>
                    <a:pt x="123" y="40"/>
                    <a:pt x="123" y="40"/>
                  </a:cubicBezTo>
                  <a:cubicBezTo>
                    <a:pt x="103" y="20"/>
                    <a:pt x="103" y="20"/>
                    <a:pt x="103" y="20"/>
                  </a:cubicBezTo>
                  <a:cubicBezTo>
                    <a:pt x="82" y="0"/>
                    <a:pt x="82" y="20"/>
                    <a:pt x="62" y="20"/>
                  </a:cubicBezTo>
                  <a:lnTo>
                    <a:pt x="41" y="20"/>
                  </a:lnTo>
                  <a:cubicBezTo>
                    <a:pt x="41" y="20"/>
                    <a:pt x="21" y="0"/>
                    <a:pt x="0" y="20"/>
                  </a:cubicBezTo>
                  <a:lnTo>
                    <a:pt x="0" y="20"/>
                  </a:lnTo>
                  <a:lnTo>
                    <a:pt x="0" y="40"/>
                  </a:lnTo>
                  <a:lnTo>
                    <a:pt x="0" y="61"/>
                  </a:lnTo>
                  <a:lnTo>
                    <a:pt x="0" y="82"/>
                  </a:lnTo>
                  <a:lnTo>
                    <a:pt x="21" y="102"/>
                  </a:lnTo>
                  <a:cubicBezTo>
                    <a:pt x="21" y="102"/>
                    <a:pt x="41" y="102"/>
                    <a:pt x="41" y="122"/>
                  </a:cubicBezTo>
                  <a:lnTo>
                    <a:pt x="62" y="122"/>
                  </a:lnTo>
                  <a:cubicBezTo>
                    <a:pt x="82" y="122"/>
                    <a:pt x="103" y="122"/>
                    <a:pt x="103" y="122"/>
                  </a:cubicBezTo>
                  <a:cubicBezTo>
                    <a:pt x="123" y="122"/>
                    <a:pt x="123" y="102"/>
                    <a:pt x="123" y="102"/>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374" name="Freeform 149"/>
            <p:cNvSpPr>
              <a:spLocks noChangeArrowheads="1"/>
            </p:cNvSpPr>
            <p:nvPr/>
          </p:nvSpPr>
          <p:spPr bwMode="auto">
            <a:xfrm>
              <a:off x="2514600" y="2052638"/>
              <a:ext cx="52388" cy="36512"/>
            </a:xfrm>
            <a:custGeom>
              <a:avLst/>
              <a:gdLst>
                <a:gd name="T0" fmla="*/ 143 w 144"/>
                <a:gd name="T1" fmla="*/ 61 h 103"/>
                <a:gd name="T2" fmla="*/ 143 w 144"/>
                <a:gd name="T3" fmla="*/ 61 h 103"/>
                <a:gd name="T4" fmla="*/ 143 w 144"/>
                <a:gd name="T5" fmla="*/ 20 h 103"/>
                <a:gd name="T6" fmla="*/ 103 w 144"/>
                <a:gd name="T7" fmla="*/ 0 h 103"/>
                <a:gd name="T8" fmla="*/ 61 w 144"/>
                <a:gd name="T9" fmla="*/ 0 h 103"/>
                <a:gd name="T10" fmla="*/ 41 w 144"/>
                <a:gd name="T11" fmla="*/ 20 h 103"/>
                <a:gd name="T12" fmla="*/ 21 w 144"/>
                <a:gd name="T13" fmla="*/ 41 h 103"/>
                <a:gd name="T14" fmla="*/ 21 w 144"/>
                <a:gd name="T15" fmla="*/ 61 h 103"/>
                <a:gd name="T16" fmla="*/ 21 w 144"/>
                <a:gd name="T17" fmla="*/ 82 h 103"/>
                <a:gd name="T18" fmla="*/ 41 w 144"/>
                <a:gd name="T19" fmla="*/ 102 h 103"/>
                <a:gd name="T20" fmla="*/ 61 w 144"/>
                <a:gd name="T21" fmla="*/ 102 h 103"/>
                <a:gd name="T22" fmla="*/ 82 w 144"/>
                <a:gd name="T23" fmla="*/ 82 h 103"/>
                <a:gd name="T24" fmla="*/ 103 w 144"/>
                <a:gd name="T25" fmla="*/ 82 h 103"/>
                <a:gd name="T26" fmla="*/ 123 w 144"/>
                <a:gd name="T27" fmla="*/ 61 h 103"/>
                <a:gd name="T28" fmla="*/ 143 w 144"/>
                <a:gd name="T29" fmla="*/ 61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4" h="103">
                  <a:moveTo>
                    <a:pt x="143" y="61"/>
                  </a:moveTo>
                  <a:lnTo>
                    <a:pt x="143" y="61"/>
                  </a:lnTo>
                  <a:cubicBezTo>
                    <a:pt x="143" y="41"/>
                    <a:pt x="143" y="20"/>
                    <a:pt x="143" y="20"/>
                  </a:cubicBezTo>
                  <a:cubicBezTo>
                    <a:pt x="123" y="20"/>
                    <a:pt x="123" y="0"/>
                    <a:pt x="103" y="0"/>
                  </a:cubicBezTo>
                  <a:cubicBezTo>
                    <a:pt x="103" y="0"/>
                    <a:pt x="82" y="0"/>
                    <a:pt x="61" y="0"/>
                  </a:cubicBezTo>
                  <a:cubicBezTo>
                    <a:pt x="61" y="20"/>
                    <a:pt x="61" y="20"/>
                    <a:pt x="41" y="20"/>
                  </a:cubicBezTo>
                  <a:cubicBezTo>
                    <a:pt x="41" y="20"/>
                    <a:pt x="41" y="41"/>
                    <a:pt x="21" y="41"/>
                  </a:cubicBezTo>
                  <a:lnTo>
                    <a:pt x="21" y="61"/>
                  </a:lnTo>
                  <a:cubicBezTo>
                    <a:pt x="0" y="61"/>
                    <a:pt x="21" y="82"/>
                    <a:pt x="21" y="82"/>
                  </a:cubicBezTo>
                  <a:cubicBezTo>
                    <a:pt x="21" y="82"/>
                    <a:pt x="21" y="102"/>
                    <a:pt x="41" y="102"/>
                  </a:cubicBezTo>
                  <a:lnTo>
                    <a:pt x="61" y="102"/>
                  </a:lnTo>
                  <a:lnTo>
                    <a:pt x="82" y="82"/>
                  </a:lnTo>
                  <a:lnTo>
                    <a:pt x="103" y="82"/>
                  </a:lnTo>
                  <a:cubicBezTo>
                    <a:pt x="123" y="82"/>
                    <a:pt x="123" y="61"/>
                    <a:pt x="123" y="61"/>
                  </a:cubicBezTo>
                  <a:cubicBezTo>
                    <a:pt x="143" y="61"/>
                    <a:pt x="143" y="61"/>
                    <a:pt x="143" y="61"/>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375" name="Freeform 150"/>
            <p:cNvSpPr>
              <a:spLocks noChangeArrowheads="1"/>
            </p:cNvSpPr>
            <p:nvPr/>
          </p:nvSpPr>
          <p:spPr bwMode="auto">
            <a:xfrm>
              <a:off x="2581275" y="2024063"/>
              <a:ext cx="30163" cy="30162"/>
            </a:xfrm>
            <a:custGeom>
              <a:avLst/>
              <a:gdLst>
                <a:gd name="T0" fmla="*/ 61 w 83"/>
                <a:gd name="T1" fmla="*/ 82 h 83"/>
                <a:gd name="T2" fmla="*/ 61 w 83"/>
                <a:gd name="T3" fmla="*/ 82 h 83"/>
                <a:gd name="T4" fmla="*/ 40 w 83"/>
                <a:gd name="T5" fmla="*/ 62 h 83"/>
                <a:gd name="T6" fmla="*/ 0 w 83"/>
                <a:gd name="T7" fmla="*/ 62 h 83"/>
                <a:gd name="T8" fmla="*/ 0 w 83"/>
                <a:gd name="T9" fmla="*/ 41 h 83"/>
                <a:gd name="T10" fmla="*/ 0 w 83"/>
                <a:gd name="T11" fmla="*/ 0 h 83"/>
                <a:gd name="T12" fmla="*/ 40 w 83"/>
                <a:gd name="T13" fmla="*/ 0 h 83"/>
                <a:gd name="T14" fmla="*/ 61 w 83"/>
                <a:gd name="T15" fmla="*/ 0 h 83"/>
                <a:gd name="T16" fmla="*/ 82 w 83"/>
                <a:gd name="T17" fmla="*/ 20 h 83"/>
                <a:gd name="T18" fmla="*/ 82 w 83"/>
                <a:gd name="T19" fmla="*/ 41 h 83"/>
                <a:gd name="T20" fmla="*/ 82 w 83"/>
                <a:gd name="T21" fmla="*/ 62 h 83"/>
                <a:gd name="T22" fmla="*/ 61 w 83"/>
                <a:gd name="T23" fmla="*/ 82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3" h="83">
                  <a:moveTo>
                    <a:pt x="61" y="82"/>
                  </a:moveTo>
                  <a:lnTo>
                    <a:pt x="61" y="82"/>
                  </a:lnTo>
                  <a:cubicBezTo>
                    <a:pt x="40" y="82"/>
                    <a:pt x="40" y="62"/>
                    <a:pt x="40" y="62"/>
                  </a:cubicBezTo>
                  <a:cubicBezTo>
                    <a:pt x="20" y="62"/>
                    <a:pt x="20" y="62"/>
                    <a:pt x="0" y="62"/>
                  </a:cubicBezTo>
                  <a:cubicBezTo>
                    <a:pt x="0" y="41"/>
                    <a:pt x="0" y="41"/>
                    <a:pt x="0" y="41"/>
                  </a:cubicBezTo>
                  <a:cubicBezTo>
                    <a:pt x="0" y="20"/>
                    <a:pt x="0" y="20"/>
                    <a:pt x="0" y="0"/>
                  </a:cubicBezTo>
                  <a:cubicBezTo>
                    <a:pt x="0" y="0"/>
                    <a:pt x="20" y="0"/>
                    <a:pt x="40" y="0"/>
                  </a:cubicBezTo>
                  <a:lnTo>
                    <a:pt x="61" y="0"/>
                  </a:lnTo>
                  <a:lnTo>
                    <a:pt x="82" y="20"/>
                  </a:lnTo>
                  <a:lnTo>
                    <a:pt x="82" y="41"/>
                  </a:lnTo>
                  <a:lnTo>
                    <a:pt x="82" y="62"/>
                  </a:lnTo>
                  <a:lnTo>
                    <a:pt x="61" y="82"/>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376" name="Freeform 151"/>
            <p:cNvSpPr>
              <a:spLocks noChangeArrowheads="1"/>
            </p:cNvSpPr>
            <p:nvPr/>
          </p:nvSpPr>
          <p:spPr bwMode="auto">
            <a:xfrm>
              <a:off x="2603500" y="1779588"/>
              <a:ext cx="22225" cy="30162"/>
            </a:xfrm>
            <a:custGeom>
              <a:avLst/>
              <a:gdLst>
                <a:gd name="T0" fmla="*/ 41 w 62"/>
                <a:gd name="T1" fmla="*/ 62 h 83"/>
                <a:gd name="T2" fmla="*/ 41 w 62"/>
                <a:gd name="T3" fmla="*/ 62 h 83"/>
                <a:gd name="T4" fmla="*/ 61 w 62"/>
                <a:gd name="T5" fmla="*/ 20 h 83"/>
                <a:gd name="T6" fmla="*/ 41 w 62"/>
                <a:gd name="T7" fmla="*/ 0 h 83"/>
                <a:gd name="T8" fmla="*/ 21 w 62"/>
                <a:gd name="T9" fmla="*/ 0 h 83"/>
                <a:gd name="T10" fmla="*/ 21 w 62"/>
                <a:gd name="T11" fmla="*/ 20 h 83"/>
                <a:gd name="T12" fmla="*/ 0 w 62"/>
                <a:gd name="T13" fmla="*/ 20 h 83"/>
                <a:gd name="T14" fmla="*/ 0 w 62"/>
                <a:gd name="T15" fmla="*/ 41 h 83"/>
                <a:gd name="T16" fmla="*/ 0 w 62"/>
                <a:gd name="T17" fmla="*/ 62 h 83"/>
                <a:gd name="T18" fmla="*/ 21 w 62"/>
                <a:gd name="T19" fmla="*/ 82 h 83"/>
                <a:gd name="T20" fmla="*/ 41 w 62"/>
                <a:gd name="T21" fmla="*/ 62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2" h="83">
                  <a:moveTo>
                    <a:pt x="41" y="62"/>
                  </a:moveTo>
                  <a:lnTo>
                    <a:pt x="41" y="62"/>
                  </a:lnTo>
                  <a:cubicBezTo>
                    <a:pt x="41" y="41"/>
                    <a:pt x="61" y="41"/>
                    <a:pt x="61" y="20"/>
                  </a:cubicBezTo>
                  <a:cubicBezTo>
                    <a:pt x="61" y="20"/>
                    <a:pt x="61" y="0"/>
                    <a:pt x="41" y="0"/>
                  </a:cubicBezTo>
                  <a:cubicBezTo>
                    <a:pt x="41" y="0"/>
                    <a:pt x="41" y="0"/>
                    <a:pt x="21" y="0"/>
                  </a:cubicBezTo>
                  <a:cubicBezTo>
                    <a:pt x="21" y="0"/>
                    <a:pt x="21" y="0"/>
                    <a:pt x="21" y="20"/>
                  </a:cubicBezTo>
                  <a:lnTo>
                    <a:pt x="0" y="20"/>
                  </a:lnTo>
                  <a:lnTo>
                    <a:pt x="0" y="41"/>
                  </a:lnTo>
                  <a:lnTo>
                    <a:pt x="0" y="62"/>
                  </a:lnTo>
                  <a:cubicBezTo>
                    <a:pt x="21" y="62"/>
                    <a:pt x="21" y="82"/>
                    <a:pt x="21" y="82"/>
                  </a:cubicBezTo>
                  <a:lnTo>
                    <a:pt x="41" y="62"/>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377" name="Freeform 152"/>
            <p:cNvSpPr>
              <a:spLocks noChangeArrowheads="1"/>
            </p:cNvSpPr>
            <p:nvPr/>
          </p:nvSpPr>
          <p:spPr bwMode="auto">
            <a:xfrm>
              <a:off x="3038475" y="1662113"/>
              <a:ext cx="30163" cy="22225"/>
            </a:xfrm>
            <a:custGeom>
              <a:avLst/>
              <a:gdLst>
                <a:gd name="T0" fmla="*/ 61 w 83"/>
                <a:gd name="T1" fmla="*/ 20 h 63"/>
                <a:gd name="T2" fmla="*/ 61 w 83"/>
                <a:gd name="T3" fmla="*/ 20 h 63"/>
                <a:gd name="T4" fmla="*/ 82 w 83"/>
                <a:gd name="T5" fmla="*/ 62 h 63"/>
                <a:gd name="T6" fmla="*/ 41 w 83"/>
                <a:gd name="T7" fmla="*/ 41 h 63"/>
                <a:gd name="T8" fmla="*/ 21 w 83"/>
                <a:gd name="T9" fmla="*/ 41 h 63"/>
                <a:gd name="T10" fmla="*/ 0 w 83"/>
                <a:gd name="T11" fmla="*/ 20 h 63"/>
                <a:gd name="T12" fmla="*/ 21 w 83"/>
                <a:gd name="T13" fmla="*/ 0 h 63"/>
                <a:gd name="T14" fmla="*/ 41 w 83"/>
                <a:gd name="T15" fmla="*/ 0 h 63"/>
                <a:gd name="T16" fmla="*/ 41 w 83"/>
                <a:gd name="T17" fmla="*/ 20 h 63"/>
                <a:gd name="T18" fmla="*/ 61 w 83"/>
                <a:gd name="T19" fmla="*/ 2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3" h="63">
                  <a:moveTo>
                    <a:pt x="61" y="20"/>
                  </a:moveTo>
                  <a:lnTo>
                    <a:pt x="61" y="20"/>
                  </a:lnTo>
                  <a:cubicBezTo>
                    <a:pt x="82" y="41"/>
                    <a:pt x="82" y="41"/>
                    <a:pt x="82" y="62"/>
                  </a:cubicBezTo>
                  <a:cubicBezTo>
                    <a:pt x="61" y="62"/>
                    <a:pt x="61" y="41"/>
                    <a:pt x="41" y="41"/>
                  </a:cubicBezTo>
                  <a:lnTo>
                    <a:pt x="21" y="41"/>
                  </a:lnTo>
                  <a:lnTo>
                    <a:pt x="0" y="20"/>
                  </a:lnTo>
                  <a:lnTo>
                    <a:pt x="21" y="0"/>
                  </a:lnTo>
                  <a:lnTo>
                    <a:pt x="41" y="0"/>
                  </a:lnTo>
                  <a:lnTo>
                    <a:pt x="41" y="20"/>
                  </a:lnTo>
                  <a:lnTo>
                    <a:pt x="61" y="20"/>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378" name="Freeform 153"/>
            <p:cNvSpPr>
              <a:spLocks noChangeArrowheads="1"/>
            </p:cNvSpPr>
            <p:nvPr/>
          </p:nvSpPr>
          <p:spPr bwMode="auto">
            <a:xfrm>
              <a:off x="3038475" y="1631950"/>
              <a:ext cx="15875" cy="7938"/>
            </a:xfrm>
            <a:custGeom>
              <a:avLst/>
              <a:gdLst>
                <a:gd name="T0" fmla="*/ 41 w 42"/>
                <a:gd name="T1" fmla="*/ 0 h 21"/>
                <a:gd name="T2" fmla="*/ 41 w 42"/>
                <a:gd name="T3" fmla="*/ 0 h 21"/>
                <a:gd name="T4" fmla="*/ 21 w 42"/>
                <a:gd name="T5" fmla="*/ 20 h 21"/>
                <a:gd name="T6" fmla="*/ 0 w 42"/>
                <a:gd name="T7" fmla="*/ 20 h 21"/>
                <a:gd name="T8" fmla="*/ 0 w 42"/>
                <a:gd name="T9" fmla="*/ 0 h 21"/>
                <a:gd name="T10" fmla="*/ 21 w 42"/>
                <a:gd name="T11" fmla="*/ 0 h 21"/>
                <a:gd name="T12" fmla="*/ 41 w 42"/>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42" h="21">
                  <a:moveTo>
                    <a:pt x="41" y="0"/>
                  </a:moveTo>
                  <a:lnTo>
                    <a:pt x="41" y="0"/>
                  </a:lnTo>
                  <a:cubicBezTo>
                    <a:pt x="41" y="20"/>
                    <a:pt x="41" y="20"/>
                    <a:pt x="21" y="20"/>
                  </a:cubicBezTo>
                  <a:cubicBezTo>
                    <a:pt x="21" y="20"/>
                    <a:pt x="21" y="20"/>
                    <a:pt x="0" y="20"/>
                  </a:cubicBezTo>
                  <a:lnTo>
                    <a:pt x="0" y="0"/>
                  </a:lnTo>
                  <a:cubicBezTo>
                    <a:pt x="21" y="0"/>
                    <a:pt x="21" y="0"/>
                    <a:pt x="21" y="0"/>
                  </a:cubicBezTo>
                  <a:lnTo>
                    <a:pt x="41" y="0"/>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379" name="Freeform 154"/>
            <p:cNvSpPr>
              <a:spLocks noChangeArrowheads="1"/>
            </p:cNvSpPr>
            <p:nvPr/>
          </p:nvSpPr>
          <p:spPr bwMode="auto">
            <a:xfrm>
              <a:off x="3016250" y="1625600"/>
              <a:ext cx="14288" cy="14288"/>
            </a:xfrm>
            <a:custGeom>
              <a:avLst/>
              <a:gdLst>
                <a:gd name="T0" fmla="*/ 40 w 41"/>
                <a:gd name="T1" fmla="*/ 40 h 41"/>
                <a:gd name="T2" fmla="*/ 40 w 41"/>
                <a:gd name="T3" fmla="*/ 40 h 41"/>
                <a:gd name="T4" fmla="*/ 20 w 41"/>
                <a:gd name="T5" fmla="*/ 20 h 41"/>
                <a:gd name="T6" fmla="*/ 0 w 41"/>
                <a:gd name="T7" fmla="*/ 0 h 41"/>
                <a:gd name="T8" fmla="*/ 20 w 41"/>
                <a:gd name="T9" fmla="*/ 0 h 41"/>
                <a:gd name="T10" fmla="*/ 40 w 41"/>
                <a:gd name="T11" fmla="*/ 0 h 41"/>
                <a:gd name="T12" fmla="*/ 40 w 41"/>
                <a:gd name="T13" fmla="*/ 20 h 41"/>
                <a:gd name="T14" fmla="*/ 40 w 41"/>
                <a:gd name="T15" fmla="*/ 40 h 4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1" h="41">
                  <a:moveTo>
                    <a:pt x="40" y="40"/>
                  </a:moveTo>
                  <a:lnTo>
                    <a:pt x="40" y="40"/>
                  </a:lnTo>
                  <a:lnTo>
                    <a:pt x="20" y="20"/>
                  </a:lnTo>
                  <a:cubicBezTo>
                    <a:pt x="20" y="20"/>
                    <a:pt x="0" y="20"/>
                    <a:pt x="0" y="0"/>
                  </a:cubicBezTo>
                  <a:lnTo>
                    <a:pt x="20" y="0"/>
                  </a:lnTo>
                  <a:lnTo>
                    <a:pt x="40" y="0"/>
                  </a:lnTo>
                  <a:lnTo>
                    <a:pt x="40" y="20"/>
                  </a:lnTo>
                  <a:lnTo>
                    <a:pt x="40" y="40"/>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380" name="Freeform 155"/>
            <p:cNvSpPr>
              <a:spLocks noChangeArrowheads="1"/>
            </p:cNvSpPr>
            <p:nvPr/>
          </p:nvSpPr>
          <p:spPr bwMode="auto">
            <a:xfrm>
              <a:off x="3000375" y="1589088"/>
              <a:ext cx="38100" cy="30162"/>
            </a:xfrm>
            <a:custGeom>
              <a:avLst/>
              <a:gdLst>
                <a:gd name="T0" fmla="*/ 62 w 104"/>
                <a:gd name="T1" fmla="*/ 82 h 83"/>
                <a:gd name="T2" fmla="*/ 62 w 104"/>
                <a:gd name="T3" fmla="*/ 82 h 83"/>
                <a:gd name="T4" fmla="*/ 62 w 104"/>
                <a:gd name="T5" fmla="*/ 61 h 83"/>
                <a:gd name="T6" fmla="*/ 82 w 104"/>
                <a:gd name="T7" fmla="*/ 41 h 83"/>
                <a:gd name="T8" fmla="*/ 103 w 104"/>
                <a:gd name="T9" fmla="*/ 21 h 83"/>
                <a:gd name="T10" fmla="*/ 103 w 104"/>
                <a:gd name="T11" fmla="*/ 0 h 83"/>
                <a:gd name="T12" fmla="*/ 62 w 104"/>
                <a:gd name="T13" fmla="*/ 0 h 83"/>
                <a:gd name="T14" fmla="*/ 42 w 104"/>
                <a:gd name="T15" fmla="*/ 0 h 83"/>
                <a:gd name="T16" fmla="*/ 21 w 104"/>
                <a:gd name="T17" fmla="*/ 21 h 83"/>
                <a:gd name="T18" fmla="*/ 0 w 104"/>
                <a:gd name="T19" fmla="*/ 41 h 83"/>
                <a:gd name="T20" fmla="*/ 0 w 104"/>
                <a:gd name="T21" fmla="*/ 61 h 83"/>
                <a:gd name="T22" fmla="*/ 21 w 104"/>
                <a:gd name="T23" fmla="*/ 61 h 83"/>
                <a:gd name="T24" fmla="*/ 42 w 104"/>
                <a:gd name="T25" fmla="*/ 61 h 83"/>
                <a:gd name="T26" fmla="*/ 42 w 104"/>
                <a:gd name="T27" fmla="*/ 82 h 83"/>
                <a:gd name="T28" fmla="*/ 62 w 104"/>
                <a:gd name="T29" fmla="*/ 82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83">
                  <a:moveTo>
                    <a:pt x="62" y="82"/>
                  </a:moveTo>
                  <a:lnTo>
                    <a:pt x="62" y="82"/>
                  </a:lnTo>
                  <a:lnTo>
                    <a:pt x="62" y="61"/>
                  </a:lnTo>
                  <a:lnTo>
                    <a:pt x="82" y="41"/>
                  </a:lnTo>
                  <a:cubicBezTo>
                    <a:pt x="82" y="41"/>
                    <a:pt x="103" y="41"/>
                    <a:pt x="103" y="21"/>
                  </a:cubicBezTo>
                  <a:cubicBezTo>
                    <a:pt x="103" y="21"/>
                    <a:pt x="103" y="21"/>
                    <a:pt x="103" y="0"/>
                  </a:cubicBezTo>
                  <a:cubicBezTo>
                    <a:pt x="103" y="0"/>
                    <a:pt x="82" y="0"/>
                    <a:pt x="62" y="0"/>
                  </a:cubicBezTo>
                  <a:lnTo>
                    <a:pt x="42" y="0"/>
                  </a:lnTo>
                  <a:cubicBezTo>
                    <a:pt x="42" y="21"/>
                    <a:pt x="21" y="21"/>
                    <a:pt x="21" y="21"/>
                  </a:cubicBezTo>
                  <a:lnTo>
                    <a:pt x="0" y="41"/>
                  </a:lnTo>
                  <a:lnTo>
                    <a:pt x="0" y="61"/>
                  </a:lnTo>
                  <a:lnTo>
                    <a:pt x="21" y="61"/>
                  </a:lnTo>
                  <a:lnTo>
                    <a:pt x="42" y="61"/>
                  </a:lnTo>
                  <a:lnTo>
                    <a:pt x="42" y="82"/>
                  </a:lnTo>
                  <a:lnTo>
                    <a:pt x="62" y="82"/>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381" name="Freeform 156"/>
            <p:cNvSpPr>
              <a:spLocks noChangeArrowheads="1"/>
            </p:cNvSpPr>
            <p:nvPr/>
          </p:nvSpPr>
          <p:spPr bwMode="auto">
            <a:xfrm>
              <a:off x="3000375" y="1631950"/>
              <a:ext cx="15875" cy="15875"/>
            </a:xfrm>
            <a:custGeom>
              <a:avLst/>
              <a:gdLst>
                <a:gd name="T0" fmla="*/ 42 w 43"/>
                <a:gd name="T1" fmla="*/ 20 h 42"/>
                <a:gd name="T2" fmla="*/ 42 w 43"/>
                <a:gd name="T3" fmla="*/ 20 h 42"/>
                <a:gd name="T4" fmla="*/ 0 w 43"/>
                <a:gd name="T5" fmla="*/ 41 h 42"/>
                <a:gd name="T6" fmla="*/ 0 w 43"/>
                <a:gd name="T7" fmla="*/ 20 h 42"/>
                <a:gd name="T8" fmla="*/ 0 w 43"/>
                <a:gd name="T9" fmla="*/ 0 h 42"/>
                <a:gd name="T10" fmla="*/ 21 w 43"/>
                <a:gd name="T11" fmla="*/ 0 h 42"/>
                <a:gd name="T12" fmla="*/ 21 w 43"/>
                <a:gd name="T13" fmla="*/ 20 h 42"/>
                <a:gd name="T14" fmla="*/ 42 w 43"/>
                <a:gd name="T15" fmla="*/ 20 h 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3" h="42">
                  <a:moveTo>
                    <a:pt x="42" y="20"/>
                  </a:moveTo>
                  <a:lnTo>
                    <a:pt x="42" y="20"/>
                  </a:lnTo>
                  <a:cubicBezTo>
                    <a:pt x="21" y="41"/>
                    <a:pt x="21" y="41"/>
                    <a:pt x="0" y="41"/>
                  </a:cubicBezTo>
                  <a:lnTo>
                    <a:pt x="0" y="20"/>
                  </a:lnTo>
                  <a:lnTo>
                    <a:pt x="0" y="0"/>
                  </a:lnTo>
                  <a:cubicBezTo>
                    <a:pt x="0" y="0"/>
                    <a:pt x="0" y="0"/>
                    <a:pt x="21" y="0"/>
                  </a:cubicBezTo>
                  <a:cubicBezTo>
                    <a:pt x="21" y="0"/>
                    <a:pt x="21" y="0"/>
                    <a:pt x="21" y="20"/>
                  </a:cubicBezTo>
                  <a:lnTo>
                    <a:pt x="42" y="20"/>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382" name="Freeform 157"/>
            <p:cNvSpPr>
              <a:spLocks noChangeArrowheads="1"/>
            </p:cNvSpPr>
            <p:nvPr/>
          </p:nvSpPr>
          <p:spPr bwMode="auto">
            <a:xfrm>
              <a:off x="3082925" y="1617663"/>
              <a:ext cx="7938" cy="22225"/>
            </a:xfrm>
            <a:custGeom>
              <a:avLst/>
              <a:gdLst>
                <a:gd name="T0" fmla="*/ 20 w 21"/>
                <a:gd name="T1" fmla="*/ 61 h 62"/>
                <a:gd name="T2" fmla="*/ 20 w 21"/>
                <a:gd name="T3" fmla="*/ 61 h 62"/>
                <a:gd name="T4" fmla="*/ 20 w 21"/>
                <a:gd name="T5" fmla="*/ 21 h 62"/>
                <a:gd name="T6" fmla="*/ 20 w 21"/>
                <a:gd name="T7" fmla="*/ 0 h 62"/>
                <a:gd name="T8" fmla="*/ 0 w 21"/>
                <a:gd name="T9" fmla="*/ 21 h 62"/>
                <a:gd name="T10" fmla="*/ 0 w 21"/>
                <a:gd name="T11" fmla="*/ 41 h 62"/>
                <a:gd name="T12" fmla="*/ 20 w 21"/>
                <a:gd name="T13" fmla="*/ 61 h 62"/>
              </a:gdLst>
              <a:ahLst/>
              <a:cxnLst>
                <a:cxn ang="0">
                  <a:pos x="T0" y="T1"/>
                </a:cxn>
                <a:cxn ang="0">
                  <a:pos x="T2" y="T3"/>
                </a:cxn>
                <a:cxn ang="0">
                  <a:pos x="T4" y="T5"/>
                </a:cxn>
                <a:cxn ang="0">
                  <a:pos x="T6" y="T7"/>
                </a:cxn>
                <a:cxn ang="0">
                  <a:pos x="T8" y="T9"/>
                </a:cxn>
                <a:cxn ang="0">
                  <a:pos x="T10" y="T11"/>
                </a:cxn>
                <a:cxn ang="0">
                  <a:pos x="T12" y="T13"/>
                </a:cxn>
              </a:cxnLst>
              <a:rect l="0" t="0" r="r" b="b"/>
              <a:pathLst>
                <a:path w="21" h="62">
                  <a:moveTo>
                    <a:pt x="20" y="61"/>
                  </a:moveTo>
                  <a:lnTo>
                    <a:pt x="20" y="61"/>
                  </a:lnTo>
                  <a:cubicBezTo>
                    <a:pt x="20" y="41"/>
                    <a:pt x="20" y="41"/>
                    <a:pt x="20" y="21"/>
                  </a:cubicBezTo>
                  <a:lnTo>
                    <a:pt x="20" y="0"/>
                  </a:lnTo>
                  <a:cubicBezTo>
                    <a:pt x="0" y="0"/>
                    <a:pt x="0" y="21"/>
                    <a:pt x="0" y="21"/>
                  </a:cubicBezTo>
                  <a:lnTo>
                    <a:pt x="0" y="41"/>
                  </a:lnTo>
                  <a:cubicBezTo>
                    <a:pt x="0" y="61"/>
                    <a:pt x="0" y="61"/>
                    <a:pt x="20" y="61"/>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383" name="Freeform 158"/>
            <p:cNvSpPr>
              <a:spLocks noChangeArrowheads="1"/>
            </p:cNvSpPr>
            <p:nvPr/>
          </p:nvSpPr>
          <p:spPr bwMode="auto">
            <a:xfrm>
              <a:off x="3074988" y="1654175"/>
              <a:ext cx="14287" cy="14288"/>
            </a:xfrm>
            <a:custGeom>
              <a:avLst/>
              <a:gdLst>
                <a:gd name="T0" fmla="*/ 40 w 41"/>
                <a:gd name="T1" fmla="*/ 0 h 41"/>
                <a:gd name="T2" fmla="*/ 40 w 41"/>
                <a:gd name="T3" fmla="*/ 0 h 41"/>
                <a:gd name="T4" fmla="*/ 20 w 41"/>
                <a:gd name="T5" fmla="*/ 20 h 41"/>
                <a:gd name="T6" fmla="*/ 20 w 41"/>
                <a:gd name="T7" fmla="*/ 40 h 41"/>
                <a:gd name="T8" fmla="*/ 20 w 41"/>
                <a:gd name="T9" fmla="*/ 40 h 41"/>
                <a:gd name="T10" fmla="*/ 40 w 41"/>
                <a:gd name="T11" fmla="*/ 20 h 41"/>
                <a:gd name="T12" fmla="*/ 40 w 41"/>
                <a:gd name="T13" fmla="*/ 20 h 41"/>
                <a:gd name="T14" fmla="*/ 40 w 41"/>
                <a:gd name="T15" fmla="*/ 0 h 4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1" h="41">
                  <a:moveTo>
                    <a:pt x="40" y="0"/>
                  </a:moveTo>
                  <a:lnTo>
                    <a:pt x="40" y="0"/>
                  </a:lnTo>
                  <a:cubicBezTo>
                    <a:pt x="20" y="0"/>
                    <a:pt x="20" y="0"/>
                    <a:pt x="20" y="20"/>
                  </a:cubicBezTo>
                  <a:cubicBezTo>
                    <a:pt x="0" y="20"/>
                    <a:pt x="20" y="20"/>
                    <a:pt x="20" y="40"/>
                  </a:cubicBezTo>
                  <a:lnTo>
                    <a:pt x="20" y="40"/>
                  </a:lnTo>
                  <a:cubicBezTo>
                    <a:pt x="40" y="40"/>
                    <a:pt x="40" y="40"/>
                    <a:pt x="40" y="20"/>
                  </a:cubicBezTo>
                  <a:lnTo>
                    <a:pt x="40" y="20"/>
                  </a:lnTo>
                  <a:cubicBezTo>
                    <a:pt x="40" y="0"/>
                    <a:pt x="40" y="0"/>
                    <a:pt x="40" y="0"/>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384" name="Freeform 159"/>
            <p:cNvSpPr>
              <a:spLocks noChangeArrowheads="1"/>
            </p:cNvSpPr>
            <p:nvPr/>
          </p:nvSpPr>
          <p:spPr bwMode="auto">
            <a:xfrm>
              <a:off x="2609850" y="1817688"/>
              <a:ext cx="14288" cy="15875"/>
            </a:xfrm>
            <a:custGeom>
              <a:avLst/>
              <a:gdLst>
                <a:gd name="T0" fmla="*/ 20 w 41"/>
                <a:gd name="T1" fmla="*/ 0 h 42"/>
                <a:gd name="T2" fmla="*/ 20 w 41"/>
                <a:gd name="T3" fmla="*/ 0 h 42"/>
                <a:gd name="T4" fmla="*/ 0 w 41"/>
                <a:gd name="T5" fmla="*/ 0 h 42"/>
                <a:gd name="T6" fmla="*/ 0 w 41"/>
                <a:gd name="T7" fmla="*/ 20 h 42"/>
                <a:gd name="T8" fmla="*/ 20 w 41"/>
                <a:gd name="T9" fmla="*/ 41 h 42"/>
                <a:gd name="T10" fmla="*/ 20 w 41"/>
                <a:gd name="T11" fmla="*/ 20 h 42"/>
                <a:gd name="T12" fmla="*/ 20 w 41"/>
                <a:gd name="T13" fmla="*/ 0 h 42"/>
              </a:gdLst>
              <a:ahLst/>
              <a:cxnLst>
                <a:cxn ang="0">
                  <a:pos x="T0" y="T1"/>
                </a:cxn>
                <a:cxn ang="0">
                  <a:pos x="T2" y="T3"/>
                </a:cxn>
                <a:cxn ang="0">
                  <a:pos x="T4" y="T5"/>
                </a:cxn>
                <a:cxn ang="0">
                  <a:pos x="T6" y="T7"/>
                </a:cxn>
                <a:cxn ang="0">
                  <a:pos x="T8" y="T9"/>
                </a:cxn>
                <a:cxn ang="0">
                  <a:pos x="T10" y="T11"/>
                </a:cxn>
                <a:cxn ang="0">
                  <a:pos x="T12" y="T13"/>
                </a:cxn>
              </a:cxnLst>
              <a:rect l="0" t="0" r="r" b="b"/>
              <a:pathLst>
                <a:path w="41" h="42">
                  <a:moveTo>
                    <a:pt x="20" y="0"/>
                  </a:moveTo>
                  <a:lnTo>
                    <a:pt x="20" y="0"/>
                  </a:lnTo>
                  <a:cubicBezTo>
                    <a:pt x="20" y="0"/>
                    <a:pt x="20" y="0"/>
                    <a:pt x="0" y="0"/>
                  </a:cubicBezTo>
                  <a:lnTo>
                    <a:pt x="0" y="20"/>
                  </a:lnTo>
                  <a:lnTo>
                    <a:pt x="20" y="41"/>
                  </a:lnTo>
                  <a:cubicBezTo>
                    <a:pt x="20" y="41"/>
                    <a:pt x="20" y="41"/>
                    <a:pt x="20" y="20"/>
                  </a:cubicBezTo>
                  <a:cubicBezTo>
                    <a:pt x="20" y="20"/>
                    <a:pt x="40" y="0"/>
                    <a:pt x="20" y="0"/>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385" name="Freeform 160"/>
            <p:cNvSpPr>
              <a:spLocks noChangeArrowheads="1"/>
            </p:cNvSpPr>
            <p:nvPr/>
          </p:nvSpPr>
          <p:spPr bwMode="auto">
            <a:xfrm>
              <a:off x="2654300" y="1882775"/>
              <a:ext cx="22225" cy="30163"/>
            </a:xfrm>
            <a:custGeom>
              <a:avLst/>
              <a:gdLst>
                <a:gd name="T0" fmla="*/ 42 w 63"/>
                <a:gd name="T1" fmla="*/ 62 h 83"/>
                <a:gd name="T2" fmla="*/ 42 w 63"/>
                <a:gd name="T3" fmla="*/ 62 h 83"/>
                <a:gd name="T4" fmla="*/ 42 w 63"/>
                <a:gd name="T5" fmla="*/ 21 h 83"/>
                <a:gd name="T6" fmla="*/ 21 w 63"/>
                <a:gd name="T7" fmla="*/ 21 h 83"/>
                <a:gd name="T8" fmla="*/ 21 w 63"/>
                <a:gd name="T9" fmla="*/ 62 h 83"/>
                <a:gd name="T10" fmla="*/ 42 w 63"/>
                <a:gd name="T11" fmla="*/ 82 h 83"/>
                <a:gd name="T12" fmla="*/ 62 w 63"/>
                <a:gd name="T13" fmla="*/ 82 h 83"/>
                <a:gd name="T14" fmla="*/ 42 w 63"/>
                <a:gd name="T15" fmla="*/ 62 h 8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3" h="83">
                  <a:moveTo>
                    <a:pt x="42" y="62"/>
                  </a:moveTo>
                  <a:lnTo>
                    <a:pt x="42" y="62"/>
                  </a:lnTo>
                  <a:cubicBezTo>
                    <a:pt x="42" y="42"/>
                    <a:pt x="62" y="21"/>
                    <a:pt x="42" y="21"/>
                  </a:cubicBezTo>
                  <a:cubicBezTo>
                    <a:pt x="42" y="0"/>
                    <a:pt x="21" y="21"/>
                    <a:pt x="21" y="21"/>
                  </a:cubicBezTo>
                  <a:cubicBezTo>
                    <a:pt x="0" y="42"/>
                    <a:pt x="21" y="42"/>
                    <a:pt x="21" y="62"/>
                  </a:cubicBezTo>
                  <a:cubicBezTo>
                    <a:pt x="21" y="62"/>
                    <a:pt x="21" y="82"/>
                    <a:pt x="42" y="82"/>
                  </a:cubicBezTo>
                  <a:lnTo>
                    <a:pt x="62" y="82"/>
                  </a:lnTo>
                  <a:cubicBezTo>
                    <a:pt x="62" y="62"/>
                    <a:pt x="42" y="62"/>
                    <a:pt x="42" y="62"/>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386" name="Freeform 161"/>
            <p:cNvSpPr>
              <a:spLocks noChangeArrowheads="1"/>
            </p:cNvSpPr>
            <p:nvPr/>
          </p:nvSpPr>
          <p:spPr bwMode="auto">
            <a:xfrm>
              <a:off x="2720975" y="1898650"/>
              <a:ext cx="15875" cy="22225"/>
            </a:xfrm>
            <a:custGeom>
              <a:avLst/>
              <a:gdLst>
                <a:gd name="T0" fmla="*/ 0 w 42"/>
                <a:gd name="T1" fmla="*/ 40 h 62"/>
                <a:gd name="T2" fmla="*/ 0 w 42"/>
                <a:gd name="T3" fmla="*/ 40 h 62"/>
                <a:gd name="T4" fmla="*/ 0 w 42"/>
                <a:gd name="T5" fmla="*/ 20 h 62"/>
                <a:gd name="T6" fmla="*/ 20 w 42"/>
                <a:gd name="T7" fmla="*/ 20 h 62"/>
                <a:gd name="T8" fmla="*/ 41 w 42"/>
                <a:gd name="T9" fmla="*/ 40 h 62"/>
                <a:gd name="T10" fmla="*/ 20 w 42"/>
                <a:gd name="T11" fmla="*/ 40 h 62"/>
                <a:gd name="T12" fmla="*/ 0 w 42"/>
                <a:gd name="T13" fmla="*/ 40 h 62"/>
              </a:gdLst>
              <a:ahLst/>
              <a:cxnLst>
                <a:cxn ang="0">
                  <a:pos x="T0" y="T1"/>
                </a:cxn>
                <a:cxn ang="0">
                  <a:pos x="T2" y="T3"/>
                </a:cxn>
                <a:cxn ang="0">
                  <a:pos x="T4" y="T5"/>
                </a:cxn>
                <a:cxn ang="0">
                  <a:pos x="T6" y="T7"/>
                </a:cxn>
                <a:cxn ang="0">
                  <a:pos x="T8" y="T9"/>
                </a:cxn>
                <a:cxn ang="0">
                  <a:pos x="T10" y="T11"/>
                </a:cxn>
                <a:cxn ang="0">
                  <a:pos x="T12" y="T13"/>
                </a:cxn>
              </a:cxnLst>
              <a:rect l="0" t="0" r="r" b="b"/>
              <a:pathLst>
                <a:path w="42" h="62">
                  <a:moveTo>
                    <a:pt x="0" y="40"/>
                  </a:moveTo>
                  <a:lnTo>
                    <a:pt x="0" y="40"/>
                  </a:lnTo>
                  <a:lnTo>
                    <a:pt x="0" y="20"/>
                  </a:lnTo>
                  <a:cubicBezTo>
                    <a:pt x="0" y="20"/>
                    <a:pt x="20" y="0"/>
                    <a:pt x="20" y="20"/>
                  </a:cubicBezTo>
                  <a:cubicBezTo>
                    <a:pt x="41" y="20"/>
                    <a:pt x="41" y="20"/>
                    <a:pt x="41" y="40"/>
                  </a:cubicBezTo>
                  <a:cubicBezTo>
                    <a:pt x="41" y="40"/>
                    <a:pt x="41" y="40"/>
                    <a:pt x="20" y="40"/>
                  </a:cubicBezTo>
                  <a:cubicBezTo>
                    <a:pt x="20" y="61"/>
                    <a:pt x="0" y="40"/>
                    <a:pt x="0" y="40"/>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387" name="Freeform 162"/>
            <p:cNvSpPr>
              <a:spLocks noChangeArrowheads="1"/>
            </p:cNvSpPr>
            <p:nvPr/>
          </p:nvSpPr>
          <p:spPr bwMode="auto">
            <a:xfrm>
              <a:off x="2757488" y="1882775"/>
              <a:ext cx="15875" cy="15875"/>
            </a:xfrm>
            <a:custGeom>
              <a:avLst/>
              <a:gdLst>
                <a:gd name="T0" fmla="*/ 0 w 42"/>
                <a:gd name="T1" fmla="*/ 21 h 43"/>
                <a:gd name="T2" fmla="*/ 0 w 42"/>
                <a:gd name="T3" fmla="*/ 21 h 43"/>
                <a:gd name="T4" fmla="*/ 21 w 42"/>
                <a:gd name="T5" fmla="*/ 42 h 43"/>
                <a:gd name="T6" fmla="*/ 21 w 42"/>
                <a:gd name="T7" fmla="*/ 42 h 43"/>
                <a:gd name="T8" fmla="*/ 41 w 42"/>
                <a:gd name="T9" fmla="*/ 42 h 43"/>
                <a:gd name="T10" fmla="*/ 41 w 42"/>
                <a:gd name="T11" fmla="*/ 21 h 43"/>
                <a:gd name="T12" fmla="*/ 21 w 42"/>
                <a:gd name="T13" fmla="*/ 0 h 43"/>
                <a:gd name="T14" fmla="*/ 0 w 42"/>
                <a:gd name="T15" fmla="*/ 21 h 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 h="43">
                  <a:moveTo>
                    <a:pt x="0" y="21"/>
                  </a:moveTo>
                  <a:lnTo>
                    <a:pt x="0" y="21"/>
                  </a:lnTo>
                  <a:cubicBezTo>
                    <a:pt x="0" y="21"/>
                    <a:pt x="0" y="42"/>
                    <a:pt x="21" y="42"/>
                  </a:cubicBezTo>
                  <a:lnTo>
                    <a:pt x="21" y="42"/>
                  </a:lnTo>
                  <a:cubicBezTo>
                    <a:pt x="41" y="42"/>
                    <a:pt x="41" y="42"/>
                    <a:pt x="41" y="42"/>
                  </a:cubicBezTo>
                  <a:lnTo>
                    <a:pt x="41" y="21"/>
                  </a:lnTo>
                  <a:cubicBezTo>
                    <a:pt x="41" y="21"/>
                    <a:pt x="41" y="0"/>
                    <a:pt x="21" y="0"/>
                  </a:cubicBezTo>
                  <a:cubicBezTo>
                    <a:pt x="21" y="0"/>
                    <a:pt x="21" y="21"/>
                    <a:pt x="0" y="21"/>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388" name="Freeform 163"/>
            <p:cNvSpPr>
              <a:spLocks noChangeArrowheads="1"/>
            </p:cNvSpPr>
            <p:nvPr/>
          </p:nvSpPr>
          <p:spPr bwMode="auto">
            <a:xfrm>
              <a:off x="2779713" y="1809750"/>
              <a:ext cx="15875" cy="14288"/>
            </a:xfrm>
            <a:custGeom>
              <a:avLst/>
              <a:gdLst>
                <a:gd name="T0" fmla="*/ 41 w 42"/>
                <a:gd name="T1" fmla="*/ 20 h 41"/>
                <a:gd name="T2" fmla="*/ 41 w 42"/>
                <a:gd name="T3" fmla="*/ 20 h 41"/>
                <a:gd name="T4" fmla="*/ 20 w 42"/>
                <a:gd name="T5" fmla="*/ 40 h 41"/>
                <a:gd name="T6" fmla="*/ 20 w 42"/>
                <a:gd name="T7" fmla="*/ 40 h 41"/>
                <a:gd name="T8" fmla="*/ 20 w 42"/>
                <a:gd name="T9" fmla="*/ 20 h 41"/>
                <a:gd name="T10" fmla="*/ 20 w 42"/>
                <a:gd name="T11" fmla="*/ 0 h 41"/>
                <a:gd name="T12" fmla="*/ 20 w 42"/>
                <a:gd name="T13" fmla="*/ 0 h 41"/>
                <a:gd name="T14" fmla="*/ 41 w 42"/>
                <a:gd name="T15" fmla="*/ 20 h 4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 h="41">
                  <a:moveTo>
                    <a:pt x="41" y="20"/>
                  </a:moveTo>
                  <a:lnTo>
                    <a:pt x="41" y="20"/>
                  </a:lnTo>
                  <a:cubicBezTo>
                    <a:pt x="41" y="20"/>
                    <a:pt x="41" y="40"/>
                    <a:pt x="20" y="40"/>
                  </a:cubicBezTo>
                  <a:lnTo>
                    <a:pt x="20" y="40"/>
                  </a:lnTo>
                  <a:cubicBezTo>
                    <a:pt x="20" y="20"/>
                    <a:pt x="0" y="20"/>
                    <a:pt x="20" y="20"/>
                  </a:cubicBezTo>
                  <a:lnTo>
                    <a:pt x="20" y="0"/>
                  </a:lnTo>
                  <a:lnTo>
                    <a:pt x="20" y="0"/>
                  </a:lnTo>
                  <a:cubicBezTo>
                    <a:pt x="41" y="0"/>
                    <a:pt x="41" y="20"/>
                    <a:pt x="41" y="20"/>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389" name="Freeform 164"/>
            <p:cNvSpPr>
              <a:spLocks noChangeArrowheads="1"/>
            </p:cNvSpPr>
            <p:nvPr/>
          </p:nvSpPr>
          <p:spPr bwMode="auto">
            <a:xfrm>
              <a:off x="3311525" y="1447800"/>
              <a:ext cx="30163" cy="22225"/>
            </a:xfrm>
            <a:custGeom>
              <a:avLst/>
              <a:gdLst>
                <a:gd name="T0" fmla="*/ 61 w 83"/>
                <a:gd name="T1" fmla="*/ 61 h 62"/>
                <a:gd name="T2" fmla="*/ 61 w 83"/>
                <a:gd name="T3" fmla="*/ 61 h 62"/>
                <a:gd name="T4" fmla="*/ 41 w 83"/>
                <a:gd name="T5" fmla="*/ 41 h 62"/>
                <a:gd name="T6" fmla="*/ 21 w 83"/>
                <a:gd name="T7" fmla="*/ 41 h 62"/>
                <a:gd name="T8" fmla="*/ 0 w 83"/>
                <a:gd name="T9" fmla="*/ 41 h 62"/>
                <a:gd name="T10" fmla="*/ 0 w 83"/>
                <a:gd name="T11" fmla="*/ 20 h 62"/>
                <a:gd name="T12" fmla="*/ 21 w 83"/>
                <a:gd name="T13" fmla="*/ 20 h 62"/>
                <a:gd name="T14" fmla="*/ 41 w 83"/>
                <a:gd name="T15" fmla="*/ 0 h 62"/>
                <a:gd name="T16" fmla="*/ 82 w 83"/>
                <a:gd name="T17" fmla="*/ 0 h 62"/>
                <a:gd name="T18" fmla="*/ 82 w 83"/>
                <a:gd name="T19" fmla="*/ 20 h 62"/>
                <a:gd name="T20" fmla="*/ 82 w 83"/>
                <a:gd name="T21" fmla="*/ 61 h 62"/>
                <a:gd name="T22" fmla="*/ 61 w 83"/>
                <a:gd name="T23" fmla="*/ 61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3" h="62">
                  <a:moveTo>
                    <a:pt x="61" y="61"/>
                  </a:moveTo>
                  <a:lnTo>
                    <a:pt x="61" y="61"/>
                  </a:lnTo>
                  <a:cubicBezTo>
                    <a:pt x="61" y="41"/>
                    <a:pt x="41" y="41"/>
                    <a:pt x="41" y="41"/>
                  </a:cubicBezTo>
                  <a:lnTo>
                    <a:pt x="21" y="41"/>
                  </a:lnTo>
                  <a:cubicBezTo>
                    <a:pt x="0" y="41"/>
                    <a:pt x="0" y="41"/>
                    <a:pt x="0" y="41"/>
                  </a:cubicBezTo>
                  <a:lnTo>
                    <a:pt x="0" y="20"/>
                  </a:lnTo>
                  <a:lnTo>
                    <a:pt x="21" y="20"/>
                  </a:lnTo>
                  <a:cubicBezTo>
                    <a:pt x="41" y="0"/>
                    <a:pt x="41" y="0"/>
                    <a:pt x="41" y="0"/>
                  </a:cubicBezTo>
                  <a:cubicBezTo>
                    <a:pt x="41" y="0"/>
                    <a:pt x="61" y="0"/>
                    <a:pt x="82" y="0"/>
                  </a:cubicBezTo>
                  <a:lnTo>
                    <a:pt x="82" y="20"/>
                  </a:lnTo>
                  <a:cubicBezTo>
                    <a:pt x="82" y="41"/>
                    <a:pt x="82" y="41"/>
                    <a:pt x="82" y="61"/>
                  </a:cubicBezTo>
                  <a:lnTo>
                    <a:pt x="61" y="61"/>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390" name="Freeform 165"/>
            <p:cNvSpPr>
              <a:spLocks noChangeArrowheads="1"/>
            </p:cNvSpPr>
            <p:nvPr/>
          </p:nvSpPr>
          <p:spPr bwMode="auto">
            <a:xfrm>
              <a:off x="3295650" y="1433513"/>
              <a:ext cx="22225" cy="15875"/>
            </a:xfrm>
            <a:custGeom>
              <a:avLst/>
              <a:gdLst>
                <a:gd name="T0" fmla="*/ 20 w 63"/>
                <a:gd name="T1" fmla="*/ 20 h 42"/>
                <a:gd name="T2" fmla="*/ 20 w 63"/>
                <a:gd name="T3" fmla="*/ 20 h 42"/>
                <a:gd name="T4" fmla="*/ 0 w 63"/>
                <a:gd name="T5" fmla="*/ 41 h 42"/>
                <a:gd name="T6" fmla="*/ 0 w 63"/>
                <a:gd name="T7" fmla="*/ 41 h 42"/>
                <a:gd name="T8" fmla="*/ 0 w 63"/>
                <a:gd name="T9" fmla="*/ 20 h 42"/>
                <a:gd name="T10" fmla="*/ 20 w 63"/>
                <a:gd name="T11" fmla="*/ 0 h 42"/>
                <a:gd name="T12" fmla="*/ 41 w 63"/>
                <a:gd name="T13" fmla="*/ 0 h 42"/>
                <a:gd name="T14" fmla="*/ 62 w 63"/>
                <a:gd name="T15" fmla="*/ 20 h 42"/>
                <a:gd name="T16" fmla="*/ 41 w 63"/>
                <a:gd name="T17" fmla="*/ 20 h 42"/>
                <a:gd name="T18" fmla="*/ 20 w 63"/>
                <a:gd name="T19" fmla="*/ 2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3" h="42">
                  <a:moveTo>
                    <a:pt x="20" y="20"/>
                  </a:moveTo>
                  <a:lnTo>
                    <a:pt x="20" y="20"/>
                  </a:lnTo>
                  <a:cubicBezTo>
                    <a:pt x="20" y="41"/>
                    <a:pt x="20" y="41"/>
                    <a:pt x="0" y="41"/>
                  </a:cubicBezTo>
                  <a:lnTo>
                    <a:pt x="0" y="41"/>
                  </a:lnTo>
                  <a:lnTo>
                    <a:pt x="0" y="20"/>
                  </a:lnTo>
                  <a:cubicBezTo>
                    <a:pt x="0" y="20"/>
                    <a:pt x="0" y="0"/>
                    <a:pt x="20" y="0"/>
                  </a:cubicBezTo>
                  <a:lnTo>
                    <a:pt x="41" y="0"/>
                  </a:lnTo>
                  <a:cubicBezTo>
                    <a:pt x="41" y="0"/>
                    <a:pt x="62" y="0"/>
                    <a:pt x="62" y="20"/>
                  </a:cubicBezTo>
                  <a:cubicBezTo>
                    <a:pt x="62" y="20"/>
                    <a:pt x="62" y="20"/>
                    <a:pt x="41" y="20"/>
                  </a:cubicBezTo>
                  <a:cubicBezTo>
                    <a:pt x="41" y="20"/>
                    <a:pt x="41" y="20"/>
                    <a:pt x="20" y="20"/>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391" name="Freeform 166"/>
            <p:cNvSpPr>
              <a:spLocks noChangeArrowheads="1"/>
            </p:cNvSpPr>
            <p:nvPr/>
          </p:nvSpPr>
          <p:spPr bwMode="auto">
            <a:xfrm>
              <a:off x="3082925" y="1366838"/>
              <a:ext cx="169863" cy="147637"/>
            </a:xfrm>
            <a:custGeom>
              <a:avLst/>
              <a:gdLst>
                <a:gd name="T0" fmla="*/ 471 w 472"/>
                <a:gd name="T1" fmla="*/ 226 h 411"/>
                <a:gd name="T2" fmla="*/ 471 w 472"/>
                <a:gd name="T3" fmla="*/ 226 h 411"/>
                <a:gd name="T4" fmla="*/ 450 w 472"/>
                <a:gd name="T5" fmla="*/ 205 h 411"/>
                <a:gd name="T6" fmla="*/ 450 w 472"/>
                <a:gd name="T7" fmla="*/ 164 h 411"/>
                <a:gd name="T8" fmla="*/ 450 w 472"/>
                <a:gd name="T9" fmla="*/ 123 h 411"/>
                <a:gd name="T10" fmla="*/ 410 w 472"/>
                <a:gd name="T11" fmla="*/ 123 h 411"/>
                <a:gd name="T12" fmla="*/ 389 w 472"/>
                <a:gd name="T13" fmla="*/ 103 h 411"/>
                <a:gd name="T14" fmla="*/ 389 w 472"/>
                <a:gd name="T15" fmla="*/ 82 h 411"/>
                <a:gd name="T16" fmla="*/ 348 w 472"/>
                <a:gd name="T17" fmla="*/ 82 h 411"/>
                <a:gd name="T18" fmla="*/ 348 w 472"/>
                <a:gd name="T19" fmla="*/ 103 h 411"/>
                <a:gd name="T20" fmla="*/ 348 w 472"/>
                <a:gd name="T21" fmla="*/ 123 h 411"/>
                <a:gd name="T22" fmla="*/ 348 w 472"/>
                <a:gd name="T23" fmla="*/ 144 h 411"/>
                <a:gd name="T24" fmla="*/ 308 w 472"/>
                <a:gd name="T25" fmla="*/ 103 h 411"/>
                <a:gd name="T26" fmla="*/ 287 w 472"/>
                <a:gd name="T27" fmla="*/ 62 h 411"/>
                <a:gd name="T28" fmla="*/ 266 w 472"/>
                <a:gd name="T29" fmla="*/ 41 h 411"/>
                <a:gd name="T30" fmla="*/ 246 w 472"/>
                <a:gd name="T31" fmla="*/ 21 h 411"/>
                <a:gd name="T32" fmla="*/ 205 w 472"/>
                <a:gd name="T33" fmla="*/ 21 h 411"/>
                <a:gd name="T34" fmla="*/ 184 w 472"/>
                <a:gd name="T35" fmla="*/ 41 h 411"/>
                <a:gd name="T36" fmla="*/ 164 w 472"/>
                <a:gd name="T37" fmla="*/ 62 h 411"/>
                <a:gd name="T38" fmla="*/ 164 w 472"/>
                <a:gd name="T39" fmla="*/ 103 h 411"/>
                <a:gd name="T40" fmla="*/ 164 w 472"/>
                <a:gd name="T41" fmla="*/ 123 h 411"/>
                <a:gd name="T42" fmla="*/ 164 w 472"/>
                <a:gd name="T43" fmla="*/ 144 h 411"/>
                <a:gd name="T44" fmla="*/ 144 w 472"/>
                <a:gd name="T45" fmla="*/ 144 h 411"/>
                <a:gd name="T46" fmla="*/ 144 w 472"/>
                <a:gd name="T47" fmla="*/ 103 h 411"/>
                <a:gd name="T48" fmla="*/ 123 w 472"/>
                <a:gd name="T49" fmla="*/ 82 h 411"/>
                <a:gd name="T50" fmla="*/ 123 w 472"/>
                <a:gd name="T51" fmla="*/ 41 h 411"/>
                <a:gd name="T52" fmla="*/ 123 w 472"/>
                <a:gd name="T53" fmla="*/ 21 h 411"/>
                <a:gd name="T54" fmla="*/ 102 w 472"/>
                <a:gd name="T55" fmla="*/ 0 h 411"/>
                <a:gd name="T56" fmla="*/ 82 w 472"/>
                <a:gd name="T57" fmla="*/ 0 h 411"/>
                <a:gd name="T58" fmla="*/ 82 w 472"/>
                <a:gd name="T59" fmla="*/ 21 h 411"/>
                <a:gd name="T60" fmla="*/ 62 w 472"/>
                <a:gd name="T61" fmla="*/ 41 h 411"/>
                <a:gd name="T62" fmla="*/ 41 w 472"/>
                <a:gd name="T63" fmla="*/ 21 h 411"/>
                <a:gd name="T64" fmla="*/ 20 w 472"/>
                <a:gd name="T65" fmla="*/ 0 h 411"/>
                <a:gd name="T66" fmla="*/ 20 w 472"/>
                <a:gd name="T67" fmla="*/ 0 h 411"/>
                <a:gd name="T68" fmla="*/ 0 w 472"/>
                <a:gd name="T69" fmla="*/ 41 h 411"/>
                <a:gd name="T70" fmla="*/ 0 w 472"/>
                <a:gd name="T71" fmla="*/ 82 h 411"/>
                <a:gd name="T72" fmla="*/ 20 w 472"/>
                <a:gd name="T73" fmla="*/ 103 h 411"/>
                <a:gd name="T74" fmla="*/ 0 w 472"/>
                <a:gd name="T75" fmla="*/ 144 h 411"/>
                <a:gd name="T76" fmla="*/ 0 w 472"/>
                <a:gd name="T77" fmla="*/ 205 h 411"/>
                <a:gd name="T78" fmla="*/ 0 w 472"/>
                <a:gd name="T79" fmla="*/ 246 h 411"/>
                <a:gd name="T80" fmla="*/ 0 w 472"/>
                <a:gd name="T81" fmla="*/ 287 h 411"/>
                <a:gd name="T82" fmla="*/ 0 w 472"/>
                <a:gd name="T83" fmla="*/ 328 h 411"/>
                <a:gd name="T84" fmla="*/ 0 w 472"/>
                <a:gd name="T85" fmla="*/ 369 h 411"/>
                <a:gd name="T86" fmla="*/ 20 w 472"/>
                <a:gd name="T87" fmla="*/ 410 h 411"/>
                <a:gd name="T88" fmla="*/ 41 w 472"/>
                <a:gd name="T89" fmla="*/ 410 h 411"/>
                <a:gd name="T90" fmla="*/ 62 w 472"/>
                <a:gd name="T91" fmla="*/ 390 h 411"/>
                <a:gd name="T92" fmla="*/ 82 w 472"/>
                <a:gd name="T93" fmla="*/ 369 h 411"/>
                <a:gd name="T94" fmla="*/ 102 w 472"/>
                <a:gd name="T95" fmla="*/ 349 h 411"/>
                <a:gd name="T96" fmla="*/ 144 w 472"/>
                <a:gd name="T97" fmla="*/ 328 h 411"/>
                <a:gd name="T98" fmla="*/ 164 w 472"/>
                <a:gd name="T99" fmla="*/ 308 h 411"/>
                <a:gd name="T100" fmla="*/ 205 w 472"/>
                <a:gd name="T101" fmla="*/ 308 h 411"/>
                <a:gd name="T102" fmla="*/ 246 w 472"/>
                <a:gd name="T103" fmla="*/ 287 h 411"/>
                <a:gd name="T104" fmla="*/ 266 w 472"/>
                <a:gd name="T105" fmla="*/ 308 h 411"/>
                <a:gd name="T106" fmla="*/ 308 w 472"/>
                <a:gd name="T107" fmla="*/ 287 h 411"/>
                <a:gd name="T108" fmla="*/ 348 w 472"/>
                <a:gd name="T109" fmla="*/ 267 h 411"/>
                <a:gd name="T110" fmla="*/ 410 w 472"/>
                <a:gd name="T111" fmla="*/ 267 h 411"/>
                <a:gd name="T112" fmla="*/ 430 w 472"/>
                <a:gd name="T113" fmla="*/ 267 h 411"/>
                <a:gd name="T114" fmla="*/ 450 w 472"/>
                <a:gd name="T115" fmla="*/ 267 h 411"/>
                <a:gd name="T116" fmla="*/ 471 w 472"/>
                <a:gd name="T117" fmla="*/ 246 h 411"/>
                <a:gd name="T118" fmla="*/ 471 w 472"/>
                <a:gd name="T119" fmla="*/ 226 h 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72" h="411">
                  <a:moveTo>
                    <a:pt x="471" y="226"/>
                  </a:moveTo>
                  <a:lnTo>
                    <a:pt x="471" y="226"/>
                  </a:lnTo>
                  <a:cubicBezTo>
                    <a:pt x="471" y="205"/>
                    <a:pt x="450" y="205"/>
                    <a:pt x="450" y="205"/>
                  </a:cubicBezTo>
                  <a:cubicBezTo>
                    <a:pt x="450" y="185"/>
                    <a:pt x="471" y="164"/>
                    <a:pt x="450" y="164"/>
                  </a:cubicBezTo>
                  <a:cubicBezTo>
                    <a:pt x="450" y="144"/>
                    <a:pt x="450" y="144"/>
                    <a:pt x="450" y="123"/>
                  </a:cubicBezTo>
                  <a:cubicBezTo>
                    <a:pt x="430" y="123"/>
                    <a:pt x="410" y="123"/>
                    <a:pt x="410" y="123"/>
                  </a:cubicBezTo>
                  <a:cubicBezTo>
                    <a:pt x="410" y="123"/>
                    <a:pt x="410" y="103"/>
                    <a:pt x="389" y="103"/>
                  </a:cubicBezTo>
                  <a:lnTo>
                    <a:pt x="389" y="82"/>
                  </a:lnTo>
                  <a:cubicBezTo>
                    <a:pt x="369" y="82"/>
                    <a:pt x="369" y="82"/>
                    <a:pt x="348" y="82"/>
                  </a:cubicBezTo>
                  <a:lnTo>
                    <a:pt x="348" y="103"/>
                  </a:lnTo>
                  <a:lnTo>
                    <a:pt x="348" y="123"/>
                  </a:lnTo>
                  <a:cubicBezTo>
                    <a:pt x="348" y="144"/>
                    <a:pt x="348" y="144"/>
                    <a:pt x="348" y="144"/>
                  </a:cubicBezTo>
                  <a:cubicBezTo>
                    <a:pt x="328" y="144"/>
                    <a:pt x="308" y="103"/>
                    <a:pt x="308" y="103"/>
                  </a:cubicBezTo>
                  <a:cubicBezTo>
                    <a:pt x="308" y="82"/>
                    <a:pt x="287" y="62"/>
                    <a:pt x="287" y="62"/>
                  </a:cubicBezTo>
                  <a:lnTo>
                    <a:pt x="266" y="41"/>
                  </a:lnTo>
                  <a:lnTo>
                    <a:pt x="246" y="21"/>
                  </a:lnTo>
                  <a:cubicBezTo>
                    <a:pt x="226" y="21"/>
                    <a:pt x="205" y="21"/>
                    <a:pt x="205" y="21"/>
                  </a:cubicBezTo>
                  <a:lnTo>
                    <a:pt x="184" y="41"/>
                  </a:lnTo>
                  <a:lnTo>
                    <a:pt x="164" y="62"/>
                  </a:lnTo>
                  <a:cubicBezTo>
                    <a:pt x="164" y="62"/>
                    <a:pt x="164" y="82"/>
                    <a:pt x="164" y="103"/>
                  </a:cubicBezTo>
                  <a:lnTo>
                    <a:pt x="164" y="123"/>
                  </a:lnTo>
                  <a:lnTo>
                    <a:pt x="164" y="144"/>
                  </a:lnTo>
                  <a:cubicBezTo>
                    <a:pt x="164" y="144"/>
                    <a:pt x="164" y="144"/>
                    <a:pt x="144" y="144"/>
                  </a:cubicBezTo>
                  <a:lnTo>
                    <a:pt x="144" y="103"/>
                  </a:lnTo>
                  <a:lnTo>
                    <a:pt x="123" y="82"/>
                  </a:lnTo>
                  <a:cubicBezTo>
                    <a:pt x="123" y="62"/>
                    <a:pt x="123" y="62"/>
                    <a:pt x="123" y="41"/>
                  </a:cubicBezTo>
                  <a:cubicBezTo>
                    <a:pt x="123" y="41"/>
                    <a:pt x="144" y="21"/>
                    <a:pt x="123" y="21"/>
                  </a:cubicBezTo>
                  <a:lnTo>
                    <a:pt x="102" y="0"/>
                  </a:lnTo>
                  <a:lnTo>
                    <a:pt x="82" y="0"/>
                  </a:lnTo>
                  <a:lnTo>
                    <a:pt x="82" y="21"/>
                  </a:lnTo>
                  <a:cubicBezTo>
                    <a:pt x="82" y="41"/>
                    <a:pt x="62" y="41"/>
                    <a:pt x="62" y="41"/>
                  </a:cubicBezTo>
                  <a:cubicBezTo>
                    <a:pt x="62" y="41"/>
                    <a:pt x="41" y="41"/>
                    <a:pt x="41" y="21"/>
                  </a:cubicBezTo>
                  <a:cubicBezTo>
                    <a:pt x="41" y="21"/>
                    <a:pt x="41" y="21"/>
                    <a:pt x="20" y="0"/>
                  </a:cubicBezTo>
                  <a:lnTo>
                    <a:pt x="20" y="0"/>
                  </a:lnTo>
                  <a:cubicBezTo>
                    <a:pt x="0" y="21"/>
                    <a:pt x="0" y="21"/>
                    <a:pt x="0" y="41"/>
                  </a:cubicBezTo>
                  <a:cubicBezTo>
                    <a:pt x="0" y="41"/>
                    <a:pt x="0" y="62"/>
                    <a:pt x="0" y="82"/>
                  </a:cubicBezTo>
                  <a:lnTo>
                    <a:pt x="20" y="103"/>
                  </a:lnTo>
                  <a:cubicBezTo>
                    <a:pt x="20" y="123"/>
                    <a:pt x="0" y="144"/>
                    <a:pt x="0" y="144"/>
                  </a:cubicBezTo>
                  <a:cubicBezTo>
                    <a:pt x="0" y="164"/>
                    <a:pt x="0" y="185"/>
                    <a:pt x="0" y="205"/>
                  </a:cubicBezTo>
                  <a:cubicBezTo>
                    <a:pt x="0" y="205"/>
                    <a:pt x="0" y="226"/>
                    <a:pt x="0" y="246"/>
                  </a:cubicBezTo>
                  <a:cubicBezTo>
                    <a:pt x="0" y="246"/>
                    <a:pt x="0" y="267"/>
                    <a:pt x="0" y="287"/>
                  </a:cubicBezTo>
                  <a:cubicBezTo>
                    <a:pt x="0" y="287"/>
                    <a:pt x="0" y="308"/>
                    <a:pt x="0" y="328"/>
                  </a:cubicBezTo>
                  <a:cubicBezTo>
                    <a:pt x="0" y="328"/>
                    <a:pt x="0" y="349"/>
                    <a:pt x="0" y="369"/>
                  </a:cubicBezTo>
                  <a:cubicBezTo>
                    <a:pt x="0" y="369"/>
                    <a:pt x="0" y="390"/>
                    <a:pt x="20" y="410"/>
                  </a:cubicBezTo>
                  <a:cubicBezTo>
                    <a:pt x="20" y="410"/>
                    <a:pt x="20" y="410"/>
                    <a:pt x="41" y="410"/>
                  </a:cubicBezTo>
                  <a:cubicBezTo>
                    <a:pt x="41" y="410"/>
                    <a:pt x="41" y="390"/>
                    <a:pt x="62" y="390"/>
                  </a:cubicBezTo>
                  <a:cubicBezTo>
                    <a:pt x="62" y="369"/>
                    <a:pt x="82" y="369"/>
                    <a:pt x="82" y="369"/>
                  </a:cubicBezTo>
                  <a:cubicBezTo>
                    <a:pt x="82" y="349"/>
                    <a:pt x="102" y="349"/>
                    <a:pt x="102" y="349"/>
                  </a:cubicBezTo>
                  <a:cubicBezTo>
                    <a:pt x="123" y="349"/>
                    <a:pt x="123" y="328"/>
                    <a:pt x="144" y="328"/>
                  </a:cubicBezTo>
                  <a:lnTo>
                    <a:pt x="164" y="308"/>
                  </a:lnTo>
                  <a:cubicBezTo>
                    <a:pt x="184" y="308"/>
                    <a:pt x="205" y="308"/>
                    <a:pt x="205" y="308"/>
                  </a:cubicBezTo>
                  <a:cubicBezTo>
                    <a:pt x="226" y="308"/>
                    <a:pt x="246" y="287"/>
                    <a:pt x="246" y="287"/>
                  </a:cubicBezTo>
                  <a:lnTo>
                    <a:pt x="266" y="308"/>
                  </a:lnTo>
                  <a:cubicBezTo>
                    <a:pt x="287" y="287"/>
                    <a:pt x="308" y="287"/>
                    <a:pt x="308" y="287"/>
                  </a:cubicBezTo>
                  <a:cubicBezTo>
                    <a:pt x="308" y="287"/>
                    <a:pt x="328" y="267"/>
                    <a:pt x="348" y="267"/>
                  </a:cubicBezTo>
                  <a:cubicBezTo>
                    <a:pt x="348" y="267"/>
                    <a:pt x="389" y="267"/>
                    <a:pt x="410" y="267"/>
                  </a:cubicBezTo>
                  <a:cubicBezTo>
                    <a:pt x="410" y="267"/>
                    <a:pt x="410" y="267"/>
                    <a:pt x="430" y="267"/>
                  </a:cubicBezTo>
                  <a:lnTo>
                    <a:pt x="450" y="267"/>
                  </a:lnTo>
                  <a:cubicBezTo>
                    <a:pt x="471" y="267"/>
                    <a:pt x="471" y="246"/>
                    <a:pt x="471" y="246"/>
                  </a:cubicBezTo>
                  <a:lnTo>
                    <a:pt x="471" y="226"/>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392" name="Freeform 167"/>
            <p:cNvSpPr>
              <a:spLocks noChangeArrowheads="1"/>
            </p:cNvSpPr>
            <p:nvPr/>
          </p:nvSpPr>
          <p:spPr bwMode="auto">
            <a:xfrm>
              <a:off x="2816225" y="1308100"/>
              <a:ext cx="236538" cy="139700"/>
            </a:xfrm>
            <a:custGeom>
              <a:avLst/>
              <a:gdLst>
                <a:gd name="T0" fmla="*/ 554 w 657"/>
                <a:gd name="T1" fmla="*/ 368 h 390"/>
                <a:gd name="T2" fmla="*/ 554 w 657"/>
                <a:gd name="T3" fmla="*/ 368 h 390"/>
                <a:gd name="T4" fmla="*/ 492 w 657"/>
                <a:gd name="T5" fmla="*/ 389 h 390"/>
                <a:gd name="T6" fmla="*/ 451 w 657"/>
                <a:gd name="T7" fmla="*/ 389 h 390"/>
                <a:gd name="T8" fmla="*/ 410 w 657"/>
                <a:gd name="T9" fmla="*/ 368 h 390"/>
                <a:gd name="T10" fmla="*/ 390 w 657"/>
                <a:gd name="T11" fmla="*/ 348 h 390"/>
                <a:gd name="T12" fmla="*/ 369 w 657"/>
                <a:gd name="T13" fmla="*/ 327 h 390"/>
                <a:gd name="T14" fmla="*/ 308 w 657"/>
                <a:gd name="T15" fmla="*/ 327 h 390"/>
                <a:gd name="T16" fmla="*/ 267 w 657"/>
                <a:gd name="T17" fmla="*/ 307 h 390"/>
                <a:gd name="T18" fmla="*/ 205 w 657"/>
                <a:gd name="T19" fmla="*/ 307 h 390"/>
                <a:gd name="T20" fmla="*/ 144 w 657"/>
                <a:gd name="T21" fmla="*/ 286 h 390"/>
                <a:gd name="T22" fmla="*/ 103 w 657"/>
                <a:gd name="T23" fmla="*/ 245 h 390"/>
                <a:gd name="T24" fmla="*/ 82 w 657"/>
                <a:gd name="T25" fmla="*/ 225 h 390"/>
                <a:gd name="T26" fmla="*/ 62 w 657"/>
                <a:gd name="T27" fmla="*/ 225 h 390"/>
                <a:gd name="T28" fmla="*/ 41 w 657"/>
                <a:gd name="T29" fmla="*/ 204 h 390"/>
                <a:gd name="T30" fmla="*/ 21 w 657"/>
                <a:gd name="T31" fmla="*/ 225 h 390"/>
                <a:gd name="T32" fmla="*/ 0 w 657"/>
                <a:gd name="T33" fmla="*/ 204 h 390"/>
                <a:gd name="T34" fmla="*/ 0 w 657"/>
                <a:gd name="T35" fmla="*/ 143 h 390"/>
                <a:gd name="T36" fmla="*/ 41 w 657"/>
                <a:gd name="T37" fmla="*/ 122 h 390"/>
                <a:gd name="T38" fmla="*/ 41 w 657"/>
                <a:gd name="T39" fmla="*/ 102 h 390"/>
                <a:gd name="T40" fmla="*/ 62 w 657"/>
                <a:gd name="T41" fmla="*/ 61 h 390"/>
                <a:gd name="T42" fmla="*/ 103 w 657"/>
                <a:gd name="T43" fmla="*/ 61 h 390"/>
                <a:gd name="T44" fmla="*/ 144 w 657"/>
                <a:gd name="T45" fmla="*/ 61 h 390"/>
                <a:gd name="T46" fmla="*/ 185 w 657"/>
                <a:gd name="T47" fmla="*/ 40 h 390"/>
                <a:gd name="T48" fmla="*/ 226 w 657"/>
                <a:gd name="T49" fmla="*/ 0 h 390"/>
                <a:gd name="T50" fmla="*/ 267 w 657"/>
                <a:gd name="T51" fmla="*/ 0 h 390"/>
                <a:gd name="T52" fmla="*/ 308 w 657"/>
                <a:gd name="T53" fmla="*/ 20 h 390"/>
                <a:gd name="T54" fmla="*/ 308 w 657"/>
                <a:gd name="T55" fmla="*/ 40 h 390"/>
                <a:gd name="T56" fmla="*/ 287 w 657"/>
                <a:gd name="T57" fmla="*/ 81 h 390"/>
                <a:gd name="T58" fmla="*/ 287 w 657"/>
                <a:gd name="T59" fmla="*/ 122 h 390"/>
                <a:gd name="T60" fmla="*/ 328 w 657"/>
                <a:gd name="T61" fmla="*/ 102 h 390"/>
                <a:gd name="T62" fmla="*/ 328 w 657"/>
                <a:gd name="T63" fmla="*/ 40 h 390"/>
                <a:gd name="T64" fmla="*/ 369 w 657"/>
                <a:gd name="T65" fmla="*/ 40 h 390"/>
                <a:gd name="T66" fmla="*/ 410 w 657"/>
                <a:gd name="T67" fmla="*/ 0 h 390"/>
                <a:gd name="T68" fmla="*/ 451 w 657"/>
                <a:gd name="T69" fmla="*/ 0 h 390"/>
                <a:gd name="T70" fmla="*/ 512 w 657"/>
                <a:gd name="T71" fmla="*/ 40 h 390"/>
                <a:gd name="T72" fmla="*/ 533 w 657"/>
                <a:gd name="T73" fmla="*/ 81 h 390"/>
                <a:gd name="T74" fmla="*/ 533 w 657"/>
                <a:gd name="T75" fmla="*/ 122 h 390"/>
                <a:gd name="T76" fmla="*/ 554 w 657"/>
                <a:gd name="T77" fmla="*/ 163 h 390"/>
                <a:gd name="T78" fmla="*/ 574 w 657"/>
                <a:gd name="T79" fmla="*/ 184 h 390"/>
                <a:gd name="T80" fmla="*/ 574 w 657"/>
                <a:gd name="T81" fmla="*/ 225 h 390"/>
                <a:gd name="T82" fmla="*/ 594 w 657"/>
                <a:gd name="T83" fmla="*/ 245 h 390"/>
                <a:gd name="T84" fmla="*/ 615 w 657"/>
                <a:gd name="T85" fmla="*/ 245 h 390"/>
                <a:gd name="T86" fmla="*/ 656 w 657"/>
                <a:gd name="T87" fmla="*/ 266 h 390"/>
                <a:gd name="T88" fmla="*/ 656 w 657"/>
                <a:gd name="T89" fmla="*/ 307 h 390"/>
                <a:gd name="T90" fmla="*/ 636 w 657"/>
                <a:gd name="T91" fmla="*/ 348 h 390"/>
                <a:gd name="T92" fmla="*/ 594 w 657"/>
                <a:gd name="T93" fmla="*/ 368 h 390"/>
                <a:gd name="T94" fmla="*/ 554 w 657"/>
                <a:gd name="T95" fmla="*/ 368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57" h="390">
                  <a:moveTo>
                    <a:pt x="554" y="368"/>
                  </a:moveTo>
                  <a:lnTo>
                    <a:pt x="554" y="368"/>
                  </a:lnTo>
                  <a:cubicBezTo>
                    <a:pt x="533" y="389"/>
                    <a:pt x="512" y="389"/>
                    <a:pt x="492" y="389"/>
                  </a:cubicBezTo>
                  <a:cubicBezTo>
                    <a:pt x="472" y="389"/>
                    <a:pt x="451" y="389"/>
                    <a:pt x="451" y="389"/>
                  </a:cubicBezTo>
                  <a:cubicBezTo>
                    <a:pt x="430" y="389"/>
                    <a:pt x="410" y="368"/>
                    <a:pt x="410" y="368"/>
                  </a:cubicBezTo>
                  <a:cubicBezTo>
                    <a:pt x="410" y="368"/>
                    <a:pt x="410" y="348"/>
                    <a:pt x="390" y="348"/>
                  </a:cubicBezTo>
                  <a:cubicBezTo>
                    <a:pt x="390" y="327"/>
                    <a:pt x="369" y="327"/>
                    <a:pt x="369" y="327"/>
                  </a:cubicBezTo>
                  <a:cubicBezTo>
                    <a:pt x="349" y="327"/>
                    <a:pt x="328" y="327"/>
                    <a:pt x="308" y="327"/>
                  </a:cubicBezTo>
                  <a:cubicBezTo>
                    <a:pt x="308" y="327"/>
                    <a:pt x="267" y="327"/>
                    <a:pt x="267" y="307"/>
                  </a:cubicBezTo>
                  <a:cubicBezTo>
                    <a:pt x="246" y="307"/>
                    <a:pt x="226" y="327"/>
                    <a:pt x="205" y="307"/>
                  </a:cubicBezTo>
                  <a:cubicBezTo>
                    <a:pt x="185" y="307"/>
                    <a:pt x="164" y="286"/>
                    <a:pt x="144" y="286"/>
                  </a:cubicBezTo>
                  <a:cubicBezTo>
                    <a:pt x="144" y="286"/>
                    <a:pt x="123" y="266"/>
                    <a:pt x="103" y="245"/>
                  </a:cubicBezTo>
                  <a:cubicBezTo>
                    <a:pt x="103" y="245"/>
                    <a:pt x="103" y="225"/>
                    <a:pt x="82" y="225"/>
                  </a:cubicBezTo>
                  <a:lnTo>
                    <a:pt x="62" y="225"/>
                  </a:lnTo>
                  <a:cubicBezTo>
                    <a:pt x="62" y="225"/>
                    <a:pt x="62" y="204"/>
                    <a:pt x="41" y="204"/>
                  </a:cubicBezTo>
                  <a:lnTo>
                    <a:pt x="21" y="225"/>
                  </a:lnTo>
                  <a:cubicBezTo>
                    <a:pt x="0" y="225"/>
                    <a:pt x="0" y="204"/>
                    <a:pt x="0" y="204"/>
                  </a:cubicBezTo>
                  <a:cubicBezTo>
                    <a:pt x="0" y="184"/>
                    <a:pt x="0" y="163"/>
                    <a:pt x="0" y="143"/>
                  </a:cubicBezTo>
                  <a:cubicBezTo>
                    <a:pt x="0" y="143"/>
                    <a:pt x="21" y="143"/>
                    <a:pt x="41" y="122"/>
                  </a:cubicBezTo>
                  <a:cubicBezTo>
                    <a:pt x="41" y="122"/>
                    <a:pt x="21" y="102"/>
                    <a:pt x="41" y="102"/>
                  </a:cubicBezTo>
                  <a:cubicBezTo>
                    <a:pt x="41" y="81"/>
                    <a:pt x="41" y="81"/>
                    <a:pt x="62" y="61"/>
                  </a:cubicBezTo>
                  <a:cubicBezTo>
                    <a:pt x="62" y="61"/>
                    <a:pt x="82" y="61"/>
                    <a:pt x="103" y="61"/>
                  </a:cubicBezTo>
                  <a:lnTo>
                    <a:pt x="144" y="61"/>
                  </a:lnTo>
                  <a:cubicBezTo>
                    <a:pt x="164" y="61"/>
                    <a:pt x="164" y="40"/>
                    <a:pt x="185" y="40"/>
                  </a:cubicBezTo>
                  <a:cubicBezTo>
                    <a:pt x="185" y="40"/>
                    <a:pt x="205" y="0"/>
                    <a:pt x="226" y="0"/>
                  </a:cubicBezTo>
                  <a:cubicBezTo>
                    <a:pt x="246" y="0"/>
                    <a:pt x="267" y="0"/>
                    <a:pt x="267" y="0"/>
                  </a:cubicBezTo>
                  <a:cubicBezTo>
                    <a:pt x="287" y="0"/>
                    <a:pt x="287" y="20"/>
                    <a:pt x="308" y="20"/>
                  </a:cubicBezTo>
                  <a:lnTo>
                    <a:pt x="308" y="40"/>
                  </a:lnTo>
                  <a:cubicBezTo>
                    <a:pt x="308" y="61"/>
                    <a:pt x="287" y="61"/>
                    <a:pt x="287" y="81"/>
                  </a:cubicBezTo>
                  <a:lnTo>
                    <a:pt x="287" y="122"/>
                  </a:lnTo>
                  <a:cubicBezTo>
                    <a:pt x="308" y="122"/>
                    <a:pt x="328" y="102"/>
                    <a:pt x="328" y="102"/>
                  </a:cubicBezTo>
                  <a:cubicBezTo>
                    <a:pt x="328" y="81"/>
                    <a:pt x="328" y="61"/>
                    <a:pt x="328" y="40"/>
                  </a:cubicBezTo>
                  <a:cubicBezTo>
                    <a:pt x="349" y="40"/>
                    <a:pt x="349" y="40"/>
                    <a:pt x="369" y="40"/>
                  </a:cubicBezTo>
                  <a:cubicBezTo>
                    <a:pt x="369" y="20"/>
                    <a:pt x="390" y="20"/>
                    <a:pt x="410" y="0"/>
                  </a:cubicBezTo>
                  <a:lnTo>
                    <a:pt x="451" y="0"/>
                  </a:lnTo>
                  <a:cubicBezTo>
                    <a:pt x="472" y="20"/>
                    <a:pt x="492" y="20"/>
                    <a:pt x="512" y="40"/>
                  </a:cubicBezTo>
                  <a:cubicBezTo>
                    <a:pt x="512" y="40"/>
                    <a:pt x="533" y="61"/>
                    <a:pt x="533" y="81"/>
                  </a:cubicBezTo>
                  <a:cubicBezTo>
                    <a:pt x="533" y="102"/>
                    <a:pt x="533" y="122"/>
                    <a:pt x="533" y="122"/>
                  </a:cubicBezTo>
                  <a:cubicBezTo>
                    <a:pt x="533" y="122"/>
                    <a:pt x="554" y="143"/>
                    <a:pt x="554" y="163"/>
                  </a:cubicBezTo>
                  <a:cubicBezTo>
                    <a:pt x="554" y="163"/>
                    <a:pt x="574" y="163"/>
                    <a:pt x="574" y="184"/>
                  </a:cubicBezTo>
                  <a:cubicBezTo>
                    <a:pt x="574" y="184"/>
                    <a:pt x="574" y="204"/>
                    <a:pt x="574" y="225"/>
                  </a:cubicBezTo>
                  <a:cubicBezTo>
                    <a:pt x="574" y="225"/>
                    <a:pt x="574" y="245"/>
                    <a:pt x="594" y="245"/>
                  </a:cubicBezTo>
                  <a:lnTo>
                    <a:pt x="615" y="245"/>
                  </a:lnTo>
                  <a:cubicBezTo>
                    <a:pt x="636" y="245"/>
                    <a:pt x="656" y="266"/>
                    <a:pt x="656" y="266"/>
                  </a:cubicBezTo>
                  <a:cubicBezTo>
                    <a:pt x="656" y="266"/>
                    <a:pt x="656" y="286"/>
                    <a:pt x="656" y="307"/>
                  </a:cubicBezTo>
                  <a:cubicBezTo>
                    <a:pt x="656" y="307"/>
                    <a:pt x="656" y="327"/>
                    <a:pt x="636" y="348"/>
                  </a:cubicBezTo>
                  <a:lnTo>
                    <a:pt x="594" y="368"/>
                  </a:lnTo>
                  <a:cubicBezTo>
                    <a:pt x="574" y="368"/>
                    <a:pt x="574" y="368"/>
                    <a:pt x="554" y="368"/>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393" name="Freeform 168"/>
            <p:cNvSpPr>
              <a:spLocks noChangeArrowheads="1"/>
            </p:cNvSpPr>
            <p:nvPr/>
          </p:nvSpPr>
          <p:spPr bwMode="auto">
            <a:xfrm>
              <a:off x="2720975" y="1336675"/>
              <a:ext cx="80963" cy="38100"/>
            </a:xfrm>
            <a:custGeom>
              <a:avLst/>
              <a:gdLst>
                <a:gd name="T0" fmla="*/ 143 w 226"/>
                <a:gd name="T1" fmla="*/ 103 h 104"/>
                <a:gd name="T2" fmla="*/ 143 w 226"/>
                <a:gd name="T3" fmla="*/ 103 h 104"/>
                <a:gd name="T4" fmla="*/ 123 w 226"/>
                <a:gd name="T5" fmla="*/ 82 h 104"/>
                <a:gd name="T6" fmla="*/ 102 w 226"/>
                <a:gd name="T7" fmla="*/ 62 h 104"/>
                <a:gd name="T8" fmla="*/ 61 w 226"/>
                <a:gd name="T9" fmla="*/ 62 h 104"/>
                <a:gd name="T10" fmla="*/ 20 w 226"/>
                <a:gd name="T11" fmla="*/ 62 h 104"/>
                <a:gd name="T12" fmla="*/ 0 w 226"/>
                <a:gd name="T13" fmla="*/ 21 h 104"/>
                <a:gd name="T14" fmla="*/ 41 w 226"/>
                <a:gd name="T15" fmla="*/ 0 h 104"/>
                <a:gd name="T16" fmla="*/ 82 w 226"/>
                <a:gd name="T17" fmla="*/ 0 h 104"/>
                <a:gd name="T18" fmla="*/ 123 w 226"/>
                <a:gd name="T19" fmla="*/ 21 h 104"/>
                <a:gd name="T20" fmla="*/ 184 w 226"/>
                <a:gd name="T21" fmla="*/ 21 h 104"/>
                <a:gd name="T22" fmla="*/ 205 w 226"/>
                <a:gd name="T23" fmla="*/ 21 h 104"/>
                <a:gd name="T24" fmla="*/ 225 w 226"/>
                <a:gd name="T25" fmla="*/ 21 h 104"/>
                <a:gd name="T26" fmla="*/ 225 w 226"/>
                <a:gd name="T27" fmla="*/ 62 h 104"/>
                <a:gd name="T28" fmla="*/ 184 w 226"/>
                <a:gd name="T29" fmla="*/ 82 h 104"/>
                <a:gd name="T30" fmla="*/ 143 w 226"/>
                <a:gd name="T31" fmla="*/ 10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26" h="104">
                  <a:moveTo>
                    <a:pt x="143" y="103"/>
                  </a:moveTo>
                  <a:lnTo>
                    <a:pt x="143" y="103"/>
                  </a:lnTo>
                  <a:cubicBezTo>
                    <a:pt x="143" y="103"/>
                    <a:pt x="123" y="103"/>
                    <a:pt x="123" y="82"/>
                  </a:cubicBezTo>
                  <a:cubicBezTo>
                    <a:pt x="102" y="82"/>
                    <a:pt x="102" y="62"/>
                    <a:pt x="102" y="62"/>
                  </a:cubicBezTo>
                  <a:cubicBezTo>
                    <a:pt x="82" y="62"/>
                    <a:pt x="82" y="62"/>
                    <a:pt x="61" y="62"/>
                  </a:cubicBezTo>
                  <a:lnTo>
                    <a:pt x="20" y="62"/>
                  </a:lnTo>
                  <a:cubicBezTo>
                    <a:pt x="0" y="41"/>
                    <a:pt x="0" y="21"/>
                    <a:pt x="0" y="21"/>
                  </a:cubicBezTo>
                  <a:cubicBezTo>
                    <a:pt x="0" y="0"/>
                    <a:pt x="41" y="0"/>
                    <a:pt x="41" y="0"/>
                  </a:cubicBezTo>
                  <a:cubicBezTo>
                    <a:pt x="61" y="0"/>
                    <a:pt x="82" y="0"/>
                    <a:pt x="82" y="0"/>
                  </a:cubicBezTo>
                  <a:cubicBezTo>
                    <a:pt x="102" y="21"/>
                    <a:pt x="123" y="21"/>
                    <a:pt x="123" y="21"/>
                  </a:cubicBezTo>
                  <a:cubicBezTo>
                    <a:pt x="143" y="21"/>
                    <a:pt x="164" y="21"/>
                    <a:pt x="184" y="21"/>
                  </a:cubicBezTo>
                  <a:lnTo>
                    <a:pt x="205" y="21"/>
                  </a:lnTo>
                  <a:lnTo>
                    <a:pt x="225" y="21"/>
                  </a:lnTo>
                  <a:cubicBezTo>
                    <a:pt x="225" y="41"/>
                    <a:pt x="225" y="62"/>
                    <a:pt x="225" y="62"/>
                  </a:cubicBezTo>
                  <a:cubicBezTo>
                    <a:pt x="205" y="82"/>
                    <a:pt x="184" y="82"/>
                    <a:pt x="184" y="82"/>
                  </a:cubicBezTo>
                  <a:cubicBezTo>
                    <a:pt x="164" y="82"/>
                    <a:pt x="164" y="103"/>
                    <a:pt x="143" y="103"/>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394" name="Freeform 169"/>
            <p:cNvSpPr>
              <a:spLocks noChangeArrowheads="1"/>
            </p:cNvSpPr>
            <p:nvPr/>
          </p:nvSpPr>
          <p:spPr bwMode="auto">
            <a:xfrm>
              <a:off x="2713038" y="1196975"/>
              <a:ext cx="200025" cy="139700"/>
            </a:xfrm>
            <a:custGeom>
              <a:avLst/>
              <a:gdLst>
                <a:gd name="T0" fmla="*/ 103 w 555"/>
                <a:gd name="T1" fmla="*/ 348 h 390"/>
                <a:gd name="T2" fmla="*/ 103 w 555"/>
                <a:gd name="T3" fmla="*/ 348 h 390"/>
                <a:gd name="T4" fmla="*/ 82 w 555"/>
                <a:gd name="T5" fmla="*/ 328 h 390"/>
                <a:gd name="T6" fmla="*/ 41 w 555"/>
                <a:gd name="T7" fmla="*/ 348 h 390"/>
                <a:gd name="T8" fmla="*/ 21 w 555"/>
                <a:gd name="T9" fmla="*/ 328 h 390"/>
                <a:gd name="T10" fmla="*/ 0 w 555"/>
                <a:gd name="T11" fmla="*/ 328 h 390"/>
                <a:gd name="T12" fmla="*/ 21 w 555"/>
                <a:gd name="T13" fmla="*/ 308 h 390"/>
                <a:gd name="T14" fmla="*/ 41 w 555"/>
                <a:gd name="T15" fmla="*/ 287 h 390"/>
                <a:gd name="T16" fmla="*/ 62 w 555"/>
                <a:gd name="T17" fmla="*/ 266 h 390"/>
                <a:gd name="T18" fmla="*/ 82 w 555"/>
                <a:gd name="T19" fmla="*/ 226 h 390"/>
                <a:gd name="T20" fmla="*/ 62 w 555"/>
                <a:gd name="T21" fmla="*/ 226 h 390"/>
                <a:gd name="T22" fmla="*/ 41 w 555"/>
                <a:gd name="T23" fmla="*/ 246 h 390"/>
                <a:gd name="T24" fmla="*/ 21 w 555"/>
                <a:gd name="T25" fmla="*/ 246 h 390"/>
                <a:gd name="T26" fmla="*/ 21 w 555"/>
                <a:gd name="T27" fmla="*/ 226 h 390"/>
                <a:gd name="T28" fmla="*/ 62 w 555"/>
                <a:gd name="T29" fmla="*/ 184 h 390"/>
                <a:gd name="T30" fmla="*/ 82 w 555"/>
                <a:gd name="T31" fmla="*/ 164 h 390"/>
                <a:gd name="T32" fmla="*/ 123 w 555"/>
                <a:gd name="T33" fmla="*/ 144 h 390"/>
                <a:gd name="T34" fmla="*/ 185 w 555"/>
                <a:gd name="T35" fmla="*/ 144 h 390"/>
                <a:gd name="T36" fmla="*/ 185 w 555"/>
                <a:gd name="T37" fmla="*/ 123 h 390"/>
                <a:gd name="T38" fmla="*/ 164 w 555"/>
                <a:gd name="T39" fmla="*/ 102 h 390"/>
                <a:gd name="T40" fmla="*/ 185 w 555"/>
                <a:gd name="T41" fmla="*/ 82 h 390"/>
                <a:gd name="T42" fmla="*/ 205 w 555"/>
                <a:gd name="T43" fmla="*/ 41 h 390"/>
                <a:gd name="T44" fmla="*/ 226 w 555"/>
                <a:gd name="T45" fmla="*/ 20 h 390"/>
                <a:gd name="T46" fmla="*/ 246 w 555"/>
                <a:gd name="T47" fmla="*/ 0 h 390"/>
                <a:gd name="T48" fmla="*/ 308 w 555"/>
                <a:gd name="T49" fmla="*/ 20 h 390"/>
                <a:gd name="T50" fmla="*/ 308 w 555"/>
                <a:gd name="T51" fmla="*/ 41 h 390"/>
                <a:gd name="T52" fmla="*/ 349 w 555"/>
                <a:gd name="T53" fmla="*/ 62 h 390"/>
                <a:gd name="T54" fmla="*/ 390 w 555"/>
                <a:gd name="T55" fmla="*/ 82 h 390"/>
                <a:gd name="T56" fmla="*/ 431 w 555"/>
                <a:gd name="T57" fmla="*/ 82 h 390"/>
                <a:gd name="T58" fmla="*/ 431 w 555"/>
                <a:gd name="T59" fmla="*/ 102 h 390"/>
                <a:gd name="T60" fmla="*/ 431 w 555"/>
                <a:gd name="T61" fmla="*/ 144 h 390"/>
                <a:gd name="T62" fmla="*/ 451 w 555"/>
                <a:gd name="T63" fmla="*/ 144 h 390"/>
                <a:gd name="T64" fmla="*/ 472 w 555"/>
                <a:gd name="T65" fmla="*/ 144 h 390"/>
                <a:gd name="T66" fmla="*/ 513 w 555"/>
                <a:gd name="T67" fmla="*/ 144 h 390"/>
                <a:gd name="T68" fmla="*/ 513 w 555"/>
                <a:gd name="T69" fmla="*/ 164 h 390"/>
                <a:gd name="T70" fmla="*/ 492 w 555"/>
                <a:gd name="T71" fmla="*/ 164 h 390"/>
                <a:gd name="T72" fmla="*/ 492 w 555"/>
                <a:gd name="T73" fmla="*/ 205 h 390"/>
                <a:gd name="T74" fmla="*/ 492 w 555"/>
                <a:gd name="T75" fmla="*/ 226 h 390"/>
                <a:gd name="T76" fmla="*/ 533 w 555"/>
                <a:gd name="T77" fmla="*/ 226 h 390"/>
                <a:gd name="T78" fmla="*/ 533 w 555"/>
                <a:gd name="T79" fmla="*/ 246 h 390"/>
                <a:gd name="T80" fmla="*/ 533 w 555"/>
                <a:gd name="T81" fmla="*/ 266 h 390"/>
                <a:gd name="T82" fmla="*/ 513 w 555"/>
                <a:gd name="T83" fmla="*/ 287 h 390"/>
                <a:gd name="T84" fmla="*/ 451 w 555"/>
                <a:gd name="T85" fmla="*/ 266 h 390"/>
                <a:gd name="T86" fmla="*/ 410 w 555"/>
                <a:gd name="T87" fmla="*/ 266 h 390"/>
                <a:gd name="T88" fmla="*/ 369 w 555"/>
                <a:gd name="T89" fmla="*/ 287 h 390"/>
                <a:gd name="T90" fmla="*/ 328 w 555"/>
                <a:gd name="T91" fmla="*/ 308 h 390"/>
                <a:gd name="T92" fmla="*/ 308 w 555"/>
                <a:gd name="T93" fmla="*/ 328 h 390"/>
                <a:gd name="T94" fmla="*/ 287 w 555"/>
                <a:gd name="T95" fmla="*/ 369 h 390"/>
                <a:gd name="T96" fmla="*/ 246 w 555"/>
                <a:gd name="T97" fmla="*/ 389 h 390"/>
                <a:gd name="T98" fmla="*/ 226 w 555"/>
                <a:gd name="T99" fmla="*/ 369 h 390"/>
                <a:gd name="T100" fmla="*/ 205 w 555"/>
                <a:gd name="T101" fmla="*/ 369 h 390"/>
                <a:gd name="T102" fmla="*/ 164 w 555"/>
                <a:gd name="T103" fmla="*/ 369 h 390"/>
                <a:gd name="T104" fmla="*/ 123 w 555"/>
                <a:gd name="T105" fmla="*/ 369 h 390"/>
                <a:gd name="T106" fmla="*/ 103 w 555"/>
                <a:gd name="T107" fmla="*/ 348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55" h="390">
                  <a:moveTo>
                    <a:pt x="103" y="348"/>
                  </a:moveTo>
                  <a:lnTo>
                    <a:pt x="103" y="348"/>
                  </a:lnTo>
                  <a:cubicBezTo>
                    <a:pt x="82" y="348"/>
                    <a:pt x="82" y="348"/>
                    <a:pt x="82" y="328"/>
                  </a:cubicBezTo>
                  <a:cubicBezTo>
                    <a:pt x="62" y="328"/>
                    <a:pt x="41" y="348"/>
                    <a:pt x="41" y="348"/>
                  </a:cubicBezTo>
                  <a:cubicBezTo>
                    <a:pt x="41" y="348"/>
                    <a:pt x="21" y="348"/>
                    <a:pt x="21" y="328"/>
                  </a:cubicBezTo>
                  <a:cubicBezTo>
                    <a:pt x="0" y="328"/>
                    <a:pt x="0" y="328"/>
                    <a:pt x="0" y="328"/>
                  </a:cubicBezTo>
                  <a:cubicBezTo>
                    <a:pt x="0" y="328"/>
                    <a:pt x="0" y="308"/>
                    <a:pt x="21" y="308"/>
                  </a:cubicBezTo>
                  <a:cubicBezTo>
                    <a:pt x="21" y="287"/>
                    <a:pt x="41" y="287"/>
                    <a:pt x="41" y="287"/>
                  </a:cubicBezTo>
                  <a:lnTo>
                    <a:pt x="62" y="266"/>
                  </a:lnTo>
                  <a:cubicBezTo>
                    <a:pt x="82" y="246"/>
                    <a:pt x="82" y="246"/>
                    <a:pt x="82" y="226"/>
                  </a:cubicBezTo>
                  <a:lnTo>
                    <a:pt x="62" y="226"/>
                  </a:lnTo>
                  <a:cubicBezTo>
                    <a:pt x="62" y="226"/>
                    <a:pt x="41" y="226"/>
                    <a:pt x="41" y="246"/>
                  </a:cubicBezTo>
                  <a:lnTo>
                    <a:pt x="21" y="246"/>
                  </a:lnTo>
                  <a:cubicBezTo>
                    <a:pt x="0" y="246"/>
                    <a:pt x="0" y="226"/>
                    <a:pt x="21" y="226"/>
                  </a:cubicBezTo>
                  <a:cubicBezTo>
                    <a:pt x="21" y="205"/>
                    <a:pt x="41" y="184"/>
                    <a:pt x="62" y="184"/>
                  </a:cubicBezTo>
                  <a:cubicBezTo>
                    <a:pt x="62" y="164"/>
                    <a:pt x="82" y="164"/>
                    <a:pt x="82" y="164"/>
                  </a:cubicBezTo>
                  <a:cubicBezTo>
                    <a:pt x="103" y="144"/>
                    <a:pt x="123" y="144"/>
                    <a:pt x="123" y="144"/>
                  </a:cubicBezTo>
                  <a:cubicBezTo>
                    <a:pt x="144" y="144"/>
                    <a:pt x="185" y="144"/>
                    <a:pt x="185" y="144"/>
                  </a:cubicBezTo>
                  <a:cubicBezTo>
                    <a:pt x="205" y="144"/>
                    <a:pt x="205" y="123"/>
                    <a:pt x="185" y="123"/>
                  </a:cubicBezTo>
                  <a:lnTo>
                    <a:pt x="164" y="102"/>
                  </a:lnTo>
                  <a:cubicBezTo>
                    <a:pt x="164" y="82"/>
                    <a:pt x="185" y="82"/>
                    <a:pt x="185" y="82"/>
                  </a:cubicBezTo>
                  <a:cubicBezTo>
                    <a:pt x="185" y="62"/>
                    <a:pt x="205" y="62"/>
                    <a:pt x="205" y="41"/>
                  </a:cubicBezTo>
                  <a:cubicBezTo>
                    <a:pt x="226" y="41"/>
                    <a:pt x="226" y="20"/>
                    <a:pt x="226" y="20"/>
                  </a:cubicBezTo>
                  <a:cubicBezTo>
                    <a:pt x="226" y="0"/>
                    <a:pt x="246" y="0"/>
                    <a:pt x="246" y="0"/>
                  </a:cubicBezTo>
                  <a:cubicBezTo>
                    <a:pt x="267" y="0"/>
                    <a:pt x="287" y="20"/>
                    <a:pt x="308" y="20"/>
                  </a:cubicBezTo>
                  <a:lnTo>
                    <a:pt x="308" y="41"/>
                  </a:lnTo>
                  <a:cubicBezTo>
                    <a:pt x="328" y="62"/>
                    <a:pt x="349" y="62"/>
                    <a:pt x="349" y="62"/>
                  </a:cubicBezTo>
                  <a:cubicBezTo>
                    <a:pt x="369" y="62"/>
                    <a:pt x="390" y="82"/>
                    <a:pt x="390" y="82"/>
                  </a:cubicBezTo>
                  <a:cubicBezTo>
                    <a:pt x="410" y="82"/>
                    <a:pt x="410" y="82"/>
                    <a:pt x="431" y="82"/>
                  </a:cubicBezTo>
                  <a:lnTo>
                    <a:pt x="431" y="102"/>
                  </a:lnTo>
                  <a:cubicBezTo>
                    <a:pt x="431" y="102"/>
                    <a:pt x="410" y="123"/>
                    <a:pt x="431" y="144"/>
                  </a:cubicBezTo>
                  <a:lnTo>
                    <a:pt x="451" y="144"/>
                  </a:lnTo>
                  <a:cubicBezTo>
                    <a:pt x="472" y="144"/>
                    <a:pt x="472" y="144"/>
                    <a:pt x="472" y="144"/>
                  </a:cubicBezTo>
                  <a:cubicBezTo>
                    <a:pt x="492" y="144"/>
                    <a:pt x="513" y="144"/>
                    <a:pt x="513" y="144"/>
                  </a:cubicBezTo>
                  <a:lnTo>
                    <a:pt x="513" y="164"/>
                  </a:lnTo>
                  <a:lnTo>
                    <a:pt x="492" y="164"/>
                  </a:lnTo>
                  <a:cubicBezTo>
                    <a:pt x="492" y="184"/>
                    <a:pt x="492" y="184"/>
                    <a:pt x="492" y="205"/>
                  </a:cubicBezTo>
                  <a:lnTo>
                    <a:pt x="492" y="226"/>
                  </a:lnTo>
                  <a:cubicBezTo>
                    <a:pt x="513" y="226"/>
                    <a:pt x="533" y="226"/>
                    <a:pt x="533" y="226"/>
                  </a:cubicBezTo>
                  <a:lnTo>
                    <a:pt x="533" y="246"/>
                  </a:lnTo>
                  <a:cubicBezTo>
                    <a:pt x="554" y="246"/>
                    <a:pt x="533" y="266"/>
                    <a:pt x="533" y="266"/>
                  </a:cubicBezTo>
                  <a:cubicBezTo>
                    <a:pt x="533" y="266"/>
                    <a:pt x="513" y="266"/>
                    <a:pt x="513" y="287"/>
                  </a:cubicBezTo>
                  <a:cubicBezTo>
                    <a:pt x="492" y="287"/>
                    <a:pt x="472" y="266"/>
                    <a:pt x="451" y="266"/>
                  </a:cubicBezTo>
                  <a:cubicBezTo>
                    <a:pt x="451" y="266"/>
                    <a:pt x="431" y="266"/>
                    <a:pt x="410" y="266"/>
                  </a:cubicBezTo>
                  <a:cubicBezTo>
                    <a:pt x="410" y="287"/>
                    <a:pt x="390" y="287"/>
                    <a:pt x="369" y="287"/>
                  </a:cubicBezTo>
                  <a:cubicBezTo>
                    <a:pt x="369" y="287"/>
                    <a:pt x="349" y="308"/>
                    <a:pt x="328" y="308"/>
                  </a:cubicBezTo>
                  <a:lnTo>
                    <a:pt x="308" y="328"/>
                  </a:lnTo>
                  <a:cubicBezTo>
                    <a:pt x="308" y="348"/>
                    <a:pt x="287" y="369"/>
                    <a:pt x="287" y="369"/>
                  </a:cubicBezTo>
                  <a:cubicBezTo>
                    <a:pt x="287" y="369"/>
                    <a:pt x="267" y="389"/>
                    <a:pt x="246" y="389"/>
                  </a:cubicBezTo>
                  <a:cubicBezTo>
                    <a:pt x="246" y="369"/>
                    <a:pt x="246" y="369"/>
                    <a:pt x="226" y="369"/>
                  </a:cubicBezTo>
                  <a:lnTo>
                    <a:pt x="205" y="369"/>
                  </a:lnTo>
                  <a:lnTo>
                    <a:pt x="164" y="369"/>
                  </a:lnTo>
                  <a:cubicBezTo>
                    <a:pt x="144" y="369"/>
                    <a:pt x="144" y="369"/>
                    <a:pt x="123" y="369"/>
                  </a:cubicBezTo>
                  <a:cubicBezTo>
                    <a:pt x="123" y="369"/>
                    <a:pt x="103" y="369"/>
                    <a:pt x="103" y="348"/>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395" name="Freeform 170"/>
            <p:cNvSpPr>
              <a:spLocks noChangeArrowheads="1"/>
            </p:cNvSpPr>
            <p:nvPr/>
          </p:nvSpPr>
          <p:spPr bwMode="auto">
            <a:xfrm>
              <a:off x="2646363" y="1227138"/>
              <a:ext cx="30162" cy="22225"/>
            </a:xfrm>
            <a:custGeom>
              <a:avLst/>
              <a:gdLst>
                <a:gd name="T0" fmla="*/ 62 w 83"/>
                <a:gd name="T1" fmla="*/ 62 h 63"/>
                <a:gd name="T2" fmla="*/ 62 w 83"/>
                <a:gd name="T3" fmla="*/ 62 h 63"/>
                <a:gd name="T4" fmla="*/ 20 w 83"/>
                <a:gd name="T5" fmla="*/ 62 h 63"/>
                <a:gd name="T6" fmla="*/ 0 w 83"/>
                <a:gd name="T7" fmla="*/ 62 h 63"/>
                <a:gd name="T8" fmla="*/ 0 w 83"/>
                <a:gd name="T9" fmla="*/ 41 h 63"/>
                <a:gd name="T10" fmla="*/ 20 w 83"/>
                <a:gd name="T11" fmla="*/ 20 h 63"/>
                <a:gd name="T12" fmla="*/ 41 w 83"/>
                <a:gd name="T13" fmla="*/ 20 h 63"/>
                <a:gd name="T14" fmla="*/ 41 w 83"/>
                <a:gd name="T15" fmla="*/ 20 h 63"/>
                <a:gd name="T16" fmla="*/ 62 w 83"/>
                <a:gd name="T17" fmla="*/ 0 h 63"/>
                <a:gd name="T18" fmla="*/ 82 w 83"/>
                <a:gd name="T19" fmla="*/ 20 h 63"/>
                <a:gd name="T20" fmla="*/ 82 w 83"/>
                <a:gd name="T21" fmla="*/ 41 h 63"/>
                <a:gd name="T22" fmla="*/ 82 w 83"/>
                <a:gd name="T23" fmla="*/ 62 h 63"/>
                <a:gd name="T24" fmla="*/ 62 w 83"/>
                <a:gd name="T25" fmla="*/ 6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3" h="63">
                  <a:moveTo>
                    <a:pt x="62" y="62"/>
                  </a:moveTo>
                  <a:lnTo>
                    <a:pt x="62" y="62"/>
                  </a:lnTo>
                  <a:cubicBezTo>
                    <a:pt x="41" y="62"/>
                    <a:pt x="41" y="62"/>
                    <a:pt x="20" y="62"/>
                  </a:cubicBezTo>
                  <a:lnTo>
                    <a:pt x="0" y="62"/>
                  </a:lnTo>
                  <a:lnTo>
                    <a:pt x="0" y="41"/>
                  </a:lnTo>
                  <a:cubicBezTo>
                    <a:pt x="0" y="41"/>
                    <a:pt x="0" y="20"/>
                    <a:pt x="20" y="20"/>
                  </a:cubicBezTo>
                  <a:cubicBezTo>
                    <a:pt x="20" y="20"/>
                    <a:pt x="20" y="20"/>
                    <a:pt x="41" y="20"/>
                  </a:cubicBezTo>
                  <a:lnTo>
                    <a:pt x="41" y="20"/>
                  </a:lnTo>
                  <a:cubicBezTo>
                    <a:pt x="62" y="0"/>
                    <a:pt x="62" y="0"/>
                    <a:pt x="62" y="0"/>
                  </a:cubicBezTo>
                  <a:cubicBezTo>
                    <a:pt x="82" y="0"/>
                    <a:pt x="82" y="20"/>
                    <a:pt x="82" y="20"/>
                  </a:cubicBezTo>
                  <a:lnTo>
                    <a:pt x="82" y="41"/>
                  </a:lnTo>
                  <a:lnTo>
                    <a:pt x="82" y="62"/>
                  </a:lnTo>
                  <a:cubicBezTo>
                    <a:pt x="62" y="62"/>
                    <a:pt x="62" y="62"/>
                    <a:pt x="62" y="62"/>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396" name="Freeform 171"/>
            <p:cNvSpPr>
              <a:spLocks noChangeArrowheads="1"/>
            </p:cNvSpPr>
            <p:nvPr/>
          </p:nvSpPr>
          <p:spPr bwMode="auto">
            <a:xfrm>
              <a:off x="2727325" y="1366838"/>
              <a:ext cx="22225" cy="15875"/>
            </a:xfrm>
            <a:custGeom>
              <a:avLst/>
              <a:gdLst>
                <a:gd name="T0" fmla="*/ 62 w 63"/>
                <a:gd name="T1" fmla="*/ 21 h 42"/>
                <a:gd name="T2" fmla="*/ 62 w 63"/>
                <a:gd name="T3" fmla="*/ 21 h 42"/>
                <a:gd name="T4" fmla="*/ 21 w 63"/>
                <a:gd name="T5" fmla="*/ 41 h 42"/>
                <a:gd name="T6" fmla="*/ 21 w 63"/>
                <a:gd name="T7" fmla="*/ 21 h 42"/>
                <a:gd name="T8" fmla="*/ 21 w 63"/>
                <a:gd name="T9" fmla="*/ 0 h 42"/>
                <a:gd name="T10" fmla="*/ 41 w 63"/>
                <a:gd name="T11" fmla="*/ 0 h 42"/>
                <a:gd name="T12" fmla="*/ 62 w 63"/>
                <a:gd name="T13" fmla="*/ 21 h 42"/>
              </a:gdLst>
              <a:ahLst/>
              <a:cxnLst>
                <a:cxn ang="0">
                  <a:pos x="T0" y="T1"/>
                </a:cxn>
                <a:cxn ang="0">
                  <a:pos x="T2" y="T3"/>
                </a:cxn>
                <a:cxn ang="0">
                  <a:pos x="T4" y="T5"/>
                </a:cxn>
                <a:cxn ang="0">
                  <a:pos x="T6" y="T7"/>
                </a:cxn>
                <a:cxn ang="0">
                  <a:pos x="T8" y="T9"/>
                </a:cxn>
                <a:cxn ang="0">
                  <a:pos x="T10" y="T11"/>
                </a:cxn>
                <a:cxn ang="0">
                  <a:pos x="T12" y="T13"/>
                </a:cxn>
              </a:cxnLst>
              <a:rect l="0" t="0" r="r" b="b"/>
              <a:pathLst>
                <a:path w="63" h="42">
                  <a:moveTo>
                    <a:pt x="62" y="21"/>
                  </a:moveTo>
                  <a:lnTo>
                    <a:pt x="62" y="21"/>
                  </a:lnTo>
                  <a:cubicBezTo>
                    <a:pt x="41" y="41"/>
                    <a:pt x="41" y="41"/>
                    <a:pt x="21" y="41"/>
                  </a:cubicBezTo>
                  <a:cubicBezTo>
                    <a:pt x="21" y="21"/>
                    <a:pt x="21" y="21"/>
                    <a:pt x="21" y="21"/>
                  </a:cubicBezTo>
                  <a:cubicBezTo>
                    <a:pt x="0" y="21"/>
                    <a:pt x="0" y="21"/>
                    <a:pt x="21" y="0"/>
                  </a:cubicBezTo>
                  <a:cubicBezTo>
                    <a:pt x="21" y="0"/>
                    <a:pt x="21" y="0"/>
                    <a:pt x="41" y="0"/>
                  </a:cubicBezTo>
                  <a:cubicBezTo>
                    <a:pt x="41" y="0"/>
                    <a:pt x="62" y="0"/>
                    <a:pt x="62" y="21"/>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397" name="Freeform 172"/>
            <p:cNvSpPr>
              <a:spLocks noChangeArrowheads="1"/>
            </p:cNvSpPr>
            <p:nvPr/>
          </p:nvSpPr>
          <p:spPr bwMode="auto">
            <a:xfrm>
              <a:off x="2771775" y="1397000"/>
              <a:ext cx="15875" cy="22225"/>
            </a:xfrm>
            <a:custGeom>
              <a:avLst/>
              <a:gdLst>
                <a:gd name="T0" fmla="*/ 21 w 42"/>
                <a:gd name="T1" fmla="*/ 0 h 63"/>
                <a:gd name="T2" fmla="*/ 21 w 42"/>
                <a:gd name="T3" fmla="*/ 0 h 63"/>
                <a:gd name="T4" fmla="*/ 0 w 42"/>
                <a:gd name="T5" fmla="*/ 21 h 63"/>
                <a:gd name="T6" fmla="*/ 0 w 42"/>
                <a:gd name="T7" fmla="*/ 62 h 63"/>
                <a:gd name="T8" fmla="*/ 41 w 42"/>
                <a:gd name="T9" fmla="*/ 62 h 63"/>
                <a:gd name="T10" fmla="*/ 41 w 42"/>
                <a:gd name="T11" fmla="*/ 41 h 63"/>
                <a:gd name="T12" fmla="*/ 41 w 42"/>
                <a:gd name="T13" fmla="*/ 0 h 63"/>
                <a:gd name="T14" fmla="*/ 21 w 42"/>
                <a:gd name="T15" fmla="*/ 0 h 6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 h="63">
                  <a:moveTo>
                    <a:pt x="21" y="0"/>
                  </a:moveTo>
                  <a:lnTo>
                    <a:pt x="21" y="0"/>
                  </a:lnTo>
                  <a:cubicBezTo>
                    <a:pt x="0" y="0"/>
                    <a:pt x="0" y="21"/>
                    <a:pt x="0" y="21"/>
                  </a:cubicBezTo>
                  <a:cubicBezTo>
                    <a:pt x="0" y="41"/>
                    <a:pt x="0" y="41"/>
                    <a:pt x="0" y="62"/>
                  </a:cubicBezTo>
                  <a:cubicBezTo>
                    <a:pt x="21" y="62"/>
                    <a:pt x="41" y="62"/>
                    <a:pt x="41" y="62"/>
                  </a:cubicBezTo>
                  <a:lnTo>
                    <a:pt x="41" y="41"/>
                  </a:lnTo>
                  <a:cubicBezTo>
                    <a:pt x="41" y="41"/>
                    <a:pt x="41" y="21"/>
                    <a:pt x="41" y="0"/>
                  </a:cubicBezTo>
                  <a:lnTo>
                    <a:pt x="21" y="0"/>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398" name="Freeform 173"/>
            <p:cNvSpPr>
              <a:spLocks noChangeArrowheads="1"/>
            </p:cNvSpPr>
            <p:nvPr/>
          </p:nvSpPr>
          <p:spPr bwMode="auto">
            <a:xfrm>
              <a:off x="2397125" y="2008188"/>
              <a:ext cx="30163" cy="38100"/>
            </a:xfrm>
            <a:custGeom>
              <a:avLst/>
              <a:gdLst>
                <a:gd name="T0" fmla="*/ 60 w 82"/>
                <a:gd name="T1" fmla="*/ 103 h 104"/>
                <a:gd name="T2" fmla="*/ 60 w 82"/>
                <a:gd name="T3" fmla="*/ 103 h 104"/>
                <a:gd name="T4" fmla="*/ 20 w 82"/>
                <a:gd name="T5" fmla="*/ 82 h 104"/>
                <a:gd name="T6" fmla="*/ 20 w 82"/>
                <a:gd name="T7" fmla="*/ 61 h 104"/>
                <a:gd name="T8" fmla="*/ 0 w 82"/>
                <a:gd name="T9" fmla="*/ 41 h 104"/>
                <a:gd name="T10" fmla="*/ 0 w 82"/>
                <a:gd name="T11" fmla="*/ 21 h 104"/>
                <a:gd name="T12" fmla="*/ 20 w 82"/>
                <a:gd name="T13" fmla="*/ 0 h 104"/>
                <a:gd name="T14" fmla="*/ 40 w 82"/>
                <a:gd name="T15" fmla="*/ 21 h 104"/>
                <a:gd name="T16" fmla="*/ 60 w 82"/>
                <a:gd name="T17" fmla="*/ 21 h 104"/>
                <a:gd name="T18" fmla="*/ 81 w 82"/>
                <a:gd name="T19" fmla="*/ 41 h 104"/>
                <a:gd name="T20" fmla="*/ 60 w 82"/>
                <a:gd name="T21" fmla="*/ 61 h 104"/>
                <a:gd name="T22" fmla="*/ 81 w 82"/>
                <a:gd name="T23" fmla="*/ 82 h 104"/>
                <a:gd name="T24" fmla="*/ 60 w 82"/>
                <a:gd name="T25" fmla="*/ 10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2" h="104">
                  <a:moveTo>
                    <a:pt x="60" y="103"/>
                  </a:moveTo>
                  <a:lnTo>
                    <a:pt x="60" y="103"/>
                  </a:lnTo>
                  <a:cubicBezTo>
                    <a:pt x="60" y="103"/>
                    <a:pt x="40" y="103"/>
                    <a:pt x="20" y="82"/>
                  </a:cubicBezTo>
                  <a:lnTo>
                    <a:pt x="20" y="61"/>
                  </a:lnTo>
                  <a:cubicBezTo>
                    <a:pt x="20" y="61"/>
                    <a:pt x="0" y="61"/>
                    <a:pt x="0" y="41"/>
                  </a:cubicBezTo>
                  <a:lnTo>
                    <a:pt x="0" y="21"/>
                  </a:lnTo>
                  <a:lnTo>
                    <a:pt x="20" y="0"/>
                  </a:lnTo>
                  <a:lnTo>
                    <a:pt x="40" y="21"/>
                  </a:lnTo>
                  <a:lnTo>
                    <a:pt x="60" y="21"/>
                  </a:lnTo>
                  <a:cubicBezTo>
                    <a:pt x="81" y="21"/>
                    <a:pt x="81" y="41"/>
                    <a:pt x="81" y="41"/>
                  </a:cubicBezTo>
                  <a:lnTo>
                    <a:pt x="60" y="61"/>
                  </a:lnTo>
                  <a:lnTo>
                    <a:pt x="81" y="82"/>
                  </a:lnTo>
                  <a:lnTo>
                    <a:pt x="60" y="103"/>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399" name="Freeform 174"/>
            <p:cNvSpPr>
              <a:spLocks noChangeArrowheads="1"/>
            </p:cNvSpPr>
            <p:nvPr/>
          </p:nvSpPr>
          <p:spPr bwMode="auto">
            <a:xfrm>
              <a:off x="2433638" y="1971675"/>
              <a:ext cx="22225" cy="22225"/>
            </a:xfrm>
            <a:custGeom>
              <a:avLst/>
              <a:gdLst>
                <a:gd name="T0" fmla="*/ 40 w 62"/>
                <a:gd name="T1" fmla="*/ 62 h 63"/>
                <a:gd name="T2" fmla="*/ 40 w 62"/>
                <a:gd name="T3" fmla="*/ 62 h 63"/>
                <a:gd name="T4" fmla="*/ 20 w 62"/>
                <a:gd name="T5" fmla="*/ 42 h 63"/>
                <a:gd name="T6" fmla="*/ 0 w 62"/>
                <a:gd name="T7" fmla="*/ 42 h 63"/>
                <a:gd name="T8" fmla="*/ 0 w 62"/>
                <a:gd name="T9" fmla="*/ 21 h 63"/>
                <a:gd name="T10" fmla="*/ 0 w 62"/>
                <a:gd name="T11" fmla="*/ 0 h 63"/>
                <a:gd name="T12" fmla="*/ 40 w 62"/>
                <a:gd name="T13" fmla="*/ 0 h 63"/>
                <a:gd name="T14" fmla="*/ 40 w 62"/>
                <a:gd name="T15" fmla="*/ 0 h 63"/>
                <a:gd name="T16" fmla="*/ 61 w 62"/>
                <a:gd name="T17" fmla="*/ 0 h 63"/>
                <a:gd name="T18" fmla="*/ 61 w 62"/>
                <a:gd name="T19" fmla="*/ 21 h 63"/>
                <a:gd name="T20" fmla="*/ 61 w 62"/>
                <a:gd name="T21" fmla="*/ 42 h 63"/>
                <a:gd name="T22" fmla="*/ 40 w 62"/>
                <a:gd name="T23" fmla="*/ 6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2" h="63">
                  <a:moveTo>
                    <a:pt x="40" y="62"/>
                  </a:moveTo>
                  <a:lnTo>
                    <a:pt x="40" y="62"/>
                  </a:lnTo>
                  <a:lnTo>
                    <a:pt x="20" y="42"/>
                  </a:lnTo>
                  <a:lnTo>
                    <a:pt x="0" y="42"/>
                  </a:lnTo>
                  <a:lnTo>
                    <a:pt x="0" y="21"/>
                  </a:lnTo>
                  <a:lnTo>
                    <a:pt x="0" y="0"/>
                  </a:lnTo>
                  <a:cubicBezTo>
                    <a:pt x="20" y="0"/>
                    <a:pt x="20" y="0"/>
                    <a:pt x="40" y="0"/>
                  </a:cubicBezTo>
                  <a:lnTo>
                    <a:pt x="40" y="0"/>
                  </a:lnTo>
                  <a:lnTo>
                    <a:pt x="61" y="0"/>
                  </a:lnTo>
                  <a:lnTo>
                    <a:pt x="61" y="21"/>
                  </a:lnTo>
                  <a:cubicBezTo>
                    <a:pt x="61" y="42"/>
                    <a:pt x="61" y="42"/>
                    <a:pt x="61" y="42"/>
                  </a:cubicBezTo>
                  <a:cubicBezTo>
                    <a:pt x="61" y="62"/>
                    <a:pt x="40" y="62"/>
                    <a:pt x="40" y="62"/>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400" name="Freeform 175"/>
            <p:cNvSpPr>
              <a:spLocks noChangeArrowheads="1"/>
            </p:cNvSpPr>
            <p:nvPr/>
          </p:nvSpPr>
          <p:spPr bwMode="auto">
            <a:xfrm>
              <a:off x="2233613" y="1987550"/>
              <a:ext cx="74612" cy="44450"/>
            </a:xfrm>
            <a:custGeom>
              <a:avLst/>
              <a:gdLst>
                <a:gd name="T0" fmla="*/ 144 w 207"/>
                <a:gd name="T1" fmla="*/ 102 h 123"/>
                <a:gd name="T2" fmla="*/ 144 w 207"/>
                <a:gd name="T3" fmla="*/ 102 h 123"/>
                <a:gd name="T4" fmla="*/ 103 w 207"/>
                <a:gd name="T5" fmla="*/ 102 h 123"/>
                <a:gd name="T6" fmla="*/ 82 w 207"/>
                <a:gd name="T7" fmla="*/ 122 h 123"/>
                <a:gd name="T8" fmla="*/ 62 w 207"/>
                <a:gd name="T9" fmla="*/ 122 h 123"/>
                <a:gd name="T10" fmla="*/ 42 w 207"/>
                <a:gd name="T11" fmla="*/ 122 h 123"/>
                <a:gd name="T12" fmla="*/ 21 w 207"/>
                <a:gd name="T13" fmla="*/ 122 h 123"/>
                <a:gd name="T14" fmla="*/ 21 w 207"/>
                <a:gd name="T15" fmla="*/ 82 h 123"/>
                <a:gd name="T16" fmla="*/ 42 w 207"/>
                <a:gd name="T17" fmla="*/ 61 h 123"/>
                <a:gd name="T18" fmla="*/ 42 w 207"/>
                <a:gd name="T19" fmla="*/ 20 h 123"/>
                <a:gd name="T20" fmla="*/ 62 w 207"/>
                <a:gd name="T21" fmla="*/ 0 h 123"/>
                <a:gd name="T22" fmla="*/ 103 w 207"/>
                <a:gd name="T23" fmla="*/ 0 h 123"/>
                <a:gd name="T24" fmla="*/ 124 w 207"/>
                <a:gd name="T25" fmla="*/ 20 h 123"/>
                <a:gd name="T26" fmla="*/ 144 w 207"/>
                <a:gd name="T27" fmla="*/ 20 h 123"/>
                <a:gd name="T28" fmla="*/ 185 w 207"/>
                <a:gd name="T29" fmla="*/ 20 h 123"/>
                <a:gd name="T30" fmla="*/ 206 w 207"/>
                <a:gd name="T31" fmla="*/ 40 h 123"/>
                <a:gd name="T32" fmla="*/ 206 w 207"/>
                <a:gd name="T33" fmla="*/ 82 h 123"/>
                <a:gd name="T34" fmla="*/ 164 w 207"/>
                <a:gd name="T35" fmla="*/ 102 h 123"/>
                <a:gd name="T36" fmla="*/ 144 w 207"/>
                <a:gd name="T37" fmla="*/ 102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7" h="123">
                  <a:moveTo>
                    <a:pt x="144" y="102"/>
                  </a:moveTo>
                  <a:lnTo>
                    <a:pt x="144" y="102"/>
                  </a:lnTo>
                  <a:cubicBezTo>
                    <a:pt x="124" y="122"/>
                    <a:pt x="103" y="102"/>
                    <a:pt x="103" y="102"/>
                  </a:cubicBezTo>
                  <a:cubicBezTo>
                    <a:pt x="103" y="122"/>
                    <a:pt x="82" y="122"/>
                    <a:pt x="82" y="122"/>
                  </a:cubicBezTo>
                  <a:lnTo>
                    <a:pt x="62" y="122"/>
                  </a:lnTo>
                  <a:cubicBezTo>
                    <a:pt x="62" y="122"/>
                    <a:pt x="62" y="122"/>
                    <a:pt x="42" y="122"/>
                  </a:cubicBezTo>
                  <a:lnTo>
                    <a:pt x="21" y="122"/>
                  </a:lnTo>
                  <a:cubicBezTo>
                    <a:pt x="0" y="122"/>
                    <a:pt x="0" y="102"/>
                    <a:pt x="21" y="82"/>
                  </a:cubicBezTo>
                  <a:cubicBezTo>
                    <a:pt x="21" y="82"/>
                    <a:pt x="21" y="82"/>
                    <a:pt x="42" y="61"/>
                  </a:cubicBezTo>
                  <a:cubicBezTo>
                    <a:pt x="42" y="61"/>
                    <a:pt x="42" y="40"/>
                    <a:pt x="42" y="20"/>
                  </a:cubicBezTo>
                  <a:lnTo>
                    <a:pt x="62" y="0"/>
                  </a:lnTo>
                  <a:lnTo>
                    <a:pt x="103" y="0"/>
                  </a:lnTo>
                  <a:cubicBezTo>
                    <a:pt x="124" y="0"/>
                    <a:pt x="124" y="20"/>
                    <a:pt x="124" y="20"/>
                  </a:cubicBezTo>
                  <a:lnTo>
                    <a:pt x="144" y="20"/>
                  </a:lnTo>
                  <a:cubicBezTo>
                    <a:pt x="144" y="20"/>
                    <a:pt x="164" y="20"/>
                    <a:pt x="185" y="20"/>
                  </a:cubicBezTo>
                  <a:cubicBezTo>
                    <a:pt x="185" y="40"/>
                    <a:pt x="206" y="40"/>
                    <a:pt x="206" y="40"/>
                  </a:cubicBezTo>
                  <a:cubicBezTo>
                    <a:pt x="206" y="61"/>
                    <a:pt x="206" y="82"/>
                    <a:pt x="206" y="82"/>
                  </a:cubicBezTo>
                  <a:cubicBezTo>
                    <a:pt x="206" y="102"/>
                    <a:pt x="185" y="102"/>
                    <a:pt x="164" y="102"/>
                  </a:cubicBezTo>
                  <a:lnTo>
                    <a:pt x="144" y="102"/>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401" name="Freeform 176"/>
            <p:cNvSpPr>
              <a:spLocks noChangeArrowheads="1"/>
            </p:cNvSpPr>
            <p:nvPr/>
          </p:nvSpPr>
          <p:spPr bwMode="auto">
            <a:xfrm>
              <a:off x="1865313" y="2281238"/>
              <a:ext cx="88900" cy="74612"/>
            </a:xfrm>
            <a:custGeom>
              <a:avLst/>
              <a:gdLst>
                <a:gd name="T0" fmla="*/ 225 w 247"/>
                <a:gd name="T1" fmla="*/ 184 h 206"/>
                <a:gd name="T2" fmla="*/ 225 w 247"/>
                <a:gd name="T3" fmla="*/ 184 h 206"/>
                <a:gd name="T4" fmla="*/ 225 w 247"/>
                <a:gd name="T5" fmla="*/ 144 h 206"/>
                <a:gd name="T6" fmla="*/ 225 w 247"/>
                <a:gd name="T7" fmla="*/ 123 h 206"/>
                <a:gd name="T8" fmla="*/ 184 w 247"/>
                <a:gd name="T9" fmla="*/ 102 h 206"/>
                <a:gd name="T10" fmla="*/ 143 w 247"/>
                <a:gd name="T11" fmla="*/ 82 h 206"/>
                <a:gd name="T12" fmla="*/ 102 w 247"/>
                <a:gd name="T13" fmla="*/ 41 h 206"/>
                <a:gd name="T14" fmla="*/ 82 w 247"/>
                <a:gd name="T15" fmla="*/ 21 h 206"/>
                <a:gd name="T16" fmla="*/ 41 w 247"/>
                <a:gd name="T17" fmla="*/ 0 h 206"/>
                <a:gd name="T18" fmla="*/ 20 w 247"/>
                <a:gd name="T19" fmla="*/ 21 h 206"/>
                <a:gd name="T20" fmla="*/ 20 w 247"/>
                <a:gd name="T21" fmla="*/ 62 h 206"/>
                <a:gd name="T22" fmla="*/ 0 w 247"/>
                <a:gd name="T23" fmla="*/ 62 h 206"/>
                <a:gd name="T24" fmla="*/ 0 w 247"/>
                <a:gd name="T25" fmla="*/ 82 h 206"/>
                <a:gd name="T26" fmla="*/ 41 w 247"/>
                <a:gd name="T27" fmla="*/ 102 h 206"/>
                <a:gd name="T28" fmla="*/ 41 w 247"/>
                <a:gd name="T29" fmla="*/ 123 h 206"/>
                <a:gd name="T30" fmla="*/ 61 w 247"/>
                <a:gd name="T31" fmla="*/ 144 h 206"/>
                <a:gd name="T32" fmla="*/ 102 w 247"/>
                <a:gd name="T33" fmla="*/ 144 h 206"/>
                <a:gd name="T34" fmla="*/ 123 w 247"/>
                <a:gd name="T35" fmla="*/ 164 h 206"/>
                <a:gd name="T36" fmla="*/ 123 w 247"/>
                <a:gd name="T37" fmla="*/ 184 h 206"/>
                <a:gd name="T38" fmla="*/ 143 w 247"/>
                <a:gd name="T39" fmla="*/ 205 h 206"/>
                <a:gd name="T40" fmla="*/ 164 w 247"/>
                <a:gd name="T41" fmla="*/ 205 h 206"/>
                <a:gd name="T42" fmla="*/ 205 w 247"/>
                <a:gd name="T43" fmla="*/ 205 h 206"/>
                <a:gd name="T44" fmla="*/ 225 w 247"/>
                <a:gd name="T45" fmla="*/ 184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47" h="206">
                  <a:moveTo>
                    <a:pt x="225" y="184"/>
                  </a:moveTo>
                  <a:lnTo>
                    <a:pt x="225" y="184"/>
                  </a:lnTo>
                  <a:cubicBezTo>
                    <a:pt x="246" y="164"/>
                    <a:pt x="225" y="164"/>
                    <a:pt x="225" y="144"/>
                  </a:cubicBezTo>
                  <a:lnTo>
                    <a:pt x="225" y="123"/>
                  </a:lnTo>
                  <a:cubicBezTo>
                    <a:pt x="205" y="102"/>
                    <a:pt x="205" y="102"/>
                    <a:pt x="184" y="102"/>
                  </a:cubicBezTo>
                  <a:cubicBezTo>
                    <a:pt x="184" y="102"/>
                    <a:pt x="164" y="82"/>
                    <a:pt x="143" y="82"/>
                  </a:cubicBezTo>
                  <a:cubicBezTo>
                    <a:pt x="143" y="82"/>
                    <a:pt x="123" y="62"/>
                    <a:pt x="102" y="41"/>
                  </a:cubicBezTo>
                  <a:lnTo>
                    <a:pt x="82" y="21"/>
                  </a:lnTo>
                  <a:cubicBezTo>
                    <a:pt x="61" y="0"/>
                    <a:pt x="41" y="0"/>
                    <a:pt x="41" y="0"/>
                  </a:cubicBezTo>
                  <a:cubicBezTo>
                    <a:pt x="41" y="21"/>
                    <a:pt x="20" y="21"/>
                    <a:pt x="20" y="21"/>
                  </a:cubicBezTo>
                  <a:cubicBezTo>
                    <a:pt x="20" y="41"/>
                    <a:pt x="20" y="62"/>
                    <a:pt x="20" y="62"/>
                  </a:cubicBezTo>
                  <a:cubicBezTo>
                    <a:pt x="20" y="62"/>
                    <a:pt x="20" y="62"/>
                    <a:pt x="0" y="62"/>
                  </a:cubicBezTo>
                  <a:lnTo>
                    <a:pt x="0" y="82"/>
                  </a:lnTo>
                  <a:cubicBezTo>
                    <a:pt x="20" y="102"/>
                    <a:pt x="20" y="102"/>
                    <a:pt x="41" y="102"/>
                  </a:cubicBezTo>
                  <a:lnTo>
                    <a:pt x="41" y="123"/>
                  </a:lnTo>
                  <a:cubicBezTo>
                    <a:pt x="41" y="144"/>
                    <a:pt x="61" y="144"/>
                    <a:pt x="61" y="144"/>
                  </a:cubicBezTo>
                  <a:cubicBezTo>
                    <a:pt x="61" y="144"/>
                    <a:pt x="82" y="144"/>
                    <a:pt x="102" y="144"/>
                  </a:cubicBezTo>
                  <a:cubicBezTo>
                    <a:pt x="102" y="144"/>
                    <a:pt x="123" y="144"/>
                    <a:pt x="123" y="164"/>
                  </a:cubicBezTo>
                  <a:cubicBezTo>
                    <a:pt x="123" y="164"/>
                    <a:pt x="123" y="164"/>
                    <a:pt x="123" y="184"/>
                  </a:cubicBezTo>
                  <a:cubicBezTo>
                    <a:pt x="143" y="184"/>
                    <a:pt x="143" y="205"/>
                    <a:pt x="143" y="205"/>
                  </a:cubicBezTo>
                  <a:lnTo>
                    <a:pt x="164" y="205"/>
                  </a:lnTo>
                  <a:cubicBezTo>
                    <a:pt x="184" y="205"/>
                    <a:pt x="184" y="205"/>
                    <a:pt x="205" y="205"/>
                  </a:cubicBezTo>
                  <a:cubicBezTo>
                    <a:pt x="205" y="205"/>
                    <a:pt x="205" y="184"/>
                    <a:pt x="225" y="184"/>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402" name="Freeform 177"/>
            <p:cNvSpPr>
              <a:spLocks noChangeArrowheads="1"/>
            </p:cNvSpPr>
            <p:nvPr/>
          </p:nvSpPr>
          <p:spPr bwMode="auto">
            <a:xfrm>
              <a:off x="1474788" y="2384425"/>
              <a:ext cx="88900" cy="58738"/>
            </a:xfrm>
            <a:custGeom>
              <a:avLst/>
              <a:gdLst>
                <a:gd name="T0" fmla="*/ 123 w 247"/>
                <a:gd name="T1" fmla="*/ 143 h 165"/>
                <a:gd name="T2" fmla="*/ 123 w 247"/>
                <a:gd name="T3" fmla="*/ 143 h 165"/>
                <a:gd name="T4" fmla="*/ 82 w 247"/>
                <a:gd name="T5" fmla="*/ 164 h 165"/>
                <a:gd name="T6" fmla="*/ 21 w 247"/>
                <a:gd name="T7" fmla="*/ 164 h 165"/>
                <a:gd name="T8" fmla="*/ 21 w 247"/>
                <a:gd name="T9" fmla="*/ 123 h 165"/>
                <a:gd name="T10" fmla="*/ 0 w 247"/>
                <a:gd name="T11" fmla="*/ 82 h 165"/>
                <a:gd name="T12" fmla="*/ 21 w 247"/>
                <a:gd name="T13" fmla="*/ 41 h 165"/>
                <a:gd name="T14" fmla="*/ 41 w 247"/>
                <a:gd name="T15" fmla="*/ 21 h 165"/>
                <a:gd name="T16" fmla="*/ 61 w 247"/>
                <a:gd name="T17" fmla="*/ 0 h 165"/>
                <a:gd name="T18" fmla="*/ 103 w 247"/>
                <a:gd name="T19" fmla="*/ 0 h 165"/>
                <a:gd name="T20" fmla="*/ 123 w 247"/>
                <a:gd name="T21" fmla="*/ 21 h 165"/>
                <a:gd name="T22" fmla="*/ 164 w 247"/>
                <a:gd name="T23" fmla="*/ 41 h 165"/>
                <a:gd name="T24" fmla="*/ 184 w 247"/>
                <a:gd name="T25" fmla="*/ 41 h 165"/>
                <a:gd name="T26" fmla="*/ 225 w 247"/>
                <a:gd name="T27" fmla="*/ 41 h 165"/>
                <a:gd name="T28" fmla="*/ 246 w 247"/>
                <a:gd name="T29" fmla="*/ 61 h 165"/>
                <a:gd name="T30" fmla="*/ 246 w 247"/>
                <a:gd name="T31" fmla="*/ 103 h 165"/>
                <a:gd name="T32" fmla="*/ 205 w 247"/>
                <a:gd name="T33" fmla="*/ 123 h 165"/>
                <a:gd name="T34" fmla="*/ 205 w 247"/>
                <a:gd name="T35" fmla="*/ 103 h 165"/>
                <a:gd name="T36" fmla="*/ 184 w 247"/>
                <a:gd name="T37" fmla="*/ 103 h 165"/>
                <a:gd name="T38" fmla="*/ 164 w 247"/>
                <a:gd name="T39" fmla="*/ 143 h 165"/>
                <a:gd name="T40" fmla="*/ 123 w 247"/>
                <a:gd name="T41" fmla="*/ 143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47" h="165">
                  <a:moveTo>
                    <a:pt x="123" y="143"/>
                  </a:moveTo>
                  <a:lnTo>
                    <a:pt x="123" y="143"/>
                  </a:lnTo>
                  <a:cubicBezTo>
                    <a:pt x="123" y="143"/>
                    <a:pt x="103" y="164"/>
                    <a:pt x="82" y="164"/>
                  </a:cubicBezTo>
                  <a:cubicBezTo>
                    <a:pt x="82" y="164"/>
                    <a:pt x="41" y="164"/>
                    <a:pt x="21" y="164"/>
                  </a:cubicBezTo>
                  <a:cubicBezTo>
                    <a:pt x="21" y="164"/>
                    <a:pt x="21" y="143"/>
                    <a:pt x="21" y="123"/>
                  </a:cubicBezTo>
                  <a:cubicBezTo>
                    <a:pt x="0" y="123"/>
                    <a:pt x="0" y="82"/>
                    <a:pt x="0" y="82"/>
                  </a:cubicBezTo>
                  <a:cubicBezTo>
                    <a:pt x="0" y="61"/>
                    <a:pt x="0" y="41"/>
                    <a:pt x="21" y="41"/>
                  </a:cubicBezTo>
                  <a:cubicBezTo>
                    <a:pt x="21" y="41"/>
                    <a:pt x="21" y="21"/>
                    <a:pt x="41" y="21"/>
                  </a:cubicBezTo>
                  <a:lnTo>
                    <a:pt x="61" y="0"/>
                  </a:lnTo>
                  <a:cubicBezTo>
                    <a:pt x="82" y="0"/>
                    <a:pt x="103" y="0"/>
                    <a:pt x="103" y="0"/>
                  </a:cubicBezTo>
                  <a:cubicBezTo>
                    <a:pt x="103" y="0"/>
                    <a:pt x="123" y="0"/>
                    <a:pt x="123" y="21"/>
                  </a:cubicBezTo>
                  <a:cubicBezTo>
                    <a:pt x="143" y="21"/>
                    <a:pt x="143" y="41"/>
                    <a:pt x="164" y="41"/>
                  </a:cubicBezTo>
                  <a:lnTo>
                    <a:pt x="184" y="41"/>
                  </a:lnTo>
                  <a:lnTo>
                    <a:pt x="225" y="41"/>
                  </a:lnTo>
                  <a:lnTo>
                    <a:pt x="246" y="61"/>
                  </a:lnTo>
                  <a:cubicBezTo>
                    <a:pt x="246" y="82"/>
                    <a:pt x="246" y="103"/>
                    <a:pt x="246" y="103"/>
                  </a:cubicBezTo>
                  <a:cubicBezTo>
                    <a:pt x="225" y="123"/>
                    <a:pt x="225" y="123"/>
                    <a:pt x="205" y="123"/>
                  </a:cubicBezTo>
                  <a:cubicBezTo>
                    <a:pt x="205" y="103"/>
                    <a:pt x="205" y="103"/>
                    <a:pt x="205" y="103"/>
                  </a:cubicBezTo>
                  <a:cubicBezTo>
                    <a:pt x="184" y="103"/>
                    <a:pt x="184" y="103"/>
                    <a:pt x="184" y="103"/>
                  </a:cubicBezTo>
                  <a:cubicBezTo>
                    <a:pt x="184" y="123"/>
                    <a:pt x="164" y="143"/>
                    <a:pt x="164" y="143"/>
                  </a:cubicBezTo>
                  <a:cubicBezTo>
                    <a:pt x="143" y="143"/>
                    <a:pt x="143" y="143"/>
                    <a:pt x="123" y="143"/>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403" name="Freeform 178"/>
            <p:cNvSpPr>
              <a:spLocks noChangeArrowheads="1"/>
            </p:cNvSpPr>
            <p:nvPr/>
          </p:nvSpPr>
          <p:spPr bwMode="auto">
            <a:xfrm>
              <a:off x="1252538" y="2620963"/>
              <a:ext cx="22225" cy="22225"/>
            </a:xfrm>
            <a:custGeom>
              <a:avLst/>
              <a:gdLst>
                <a:gd name="T0" fmla="*/ 41 w 63"/>
                <a:gd name="T1" fmla="*/ 62 h 63"/>
                <a:gd name="T2" fmla="*/ 41 w 63"/>
                <a:gd name="T3" fmla="*/ 62 h 63"/>
                <a:gd name="T4" fmla="*/ 21 w 63"/>
                <a:gd name="T5" fmla="*/ 42 h 63"/>
                <a:gd name="T6" fmla="*/ 0 w 63"/>
                <a:gd name="T7" fmla="*/ 21 h 63"/>
                <a:gd name="T8" fmla="*/ 21 w 63"/>
                <a:gd name="T9" fmla="*/ 0 h 63"/>
                <a:gd name="T10" fmla="*/ 41 w 63"/>
                <a:gd name="T11" fmla="*/ 0 h 63"/>
                <a:gd name="T12" fmla="*/ 41 w 63"/>
                <a:gd name="T13" fmla="*/ 21 h 63"/>
                <a:gd name="T14" fmla="*/ 41 w 63"/>
                <a:gd name="T15" fmla="*/ 42 h 63"/>
                <a:gd name="T16" fmla="*/ 41 w 63"/>
                <a:gd name="T17" fmla="*/ 6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 h="63">
                  <a:moveTo>
                    <a:pt x="41" y="62"/>
                  </a:moveTo>
                  <a:lnTo>
                    <a:pt x="41" y="62"/>
                  </a:lnTo>
                  <a:cubicBezTo>
                    <a:pt x="21" y="62"/>
                    <a:pt x="21" y="42"/>
                    <a:pt x="21" y="42"/>
                  </a:cubicBezTo>
                  <a:cubicBezTo>
                    <a:pt x="0" y="42"/>
                    <a:pt x="0" y="21"/>
                    <a:pt x="0" y="21"/>
                  </a:cubicBezTo>
                  <a:lnTo>
                    <a:pt x="21" y="0"/>
                  </a:lnTo>
                  <a:lnTo>
                    <a:pt x="41" y="0"/>
                  </a:lnTo>
                  <a:cubicBezTo>
                    <a:pt x="41" y="21"/>
                    <a:pt x="41" y="21"/>
                    <a:pt x="41" y="21"/>
                  </a:cubicBezTo>
                  <a:cubicBezTo>
                    <a:pt x="62" y="42"/>
                    <a:pt x="62" y="42"/>
                    <a:pt x="41" y="42"/>
                  </a:cubicBezTo>
                  <a:cubicBezTo>
                    <a:pt x="41" y="62"/>
                    <a:pt x="41" y="62"/>
                    <a:pt x="41" y="62"/>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404" name="Freeform 179"/>
            <p:cNvSpPr>
              <a:spLocks noChangeArrowheads="1"/>
            </p:cNvSpPr>
            <p:nvPr/>
          </p:nvSpPr>
          <p:spPr bwMode="auto">
            <a:xfrm>
              <a:off x="1606550" y="2208213"/>
              <a:ext cx="36513" cy="30162"/>
            </a:xfrm>
            <a:custGeom>
              <a:avLst/>
              <a:gdLst>
                <a:gd name="T0" fmla="*/ 61 w 103"/>
                <a:gd name="T1" fmla="*/ 82 h 83"/>
                <a:gd name="T2" fmla="*/ 61 w 103"/>
                <a:gd name="T3" fmla="*/ 82 h 83"/>
                <a:gd name="T4" fmla="*/ 61 w 103"/>
                <a:gd name="T5" fmla="*/ 62 h 83"/>
                <a:gd name="T6" fmla="*/ 20 w 103"/>
                <a:gd name="T7" fmla="*/ 41 h 83"/>
                <a:gd name="T8" fmla="*/ 0 w 103"/>
                <a:gd name="T9" fmla="*/ 41 h 83"/>
                <a:gd name="T10" fmla="*/ 0 w 103"/>
                <a:gd name="T11" fmla="*/ 21 h 83"/>
                <a:gd name="T12" fmla="*/ 20 w 103"/>
                <a:gd name="T13" fmla="*/ 0 h 83"/>
                <a:gd name="T14" fmla="*/ 61 w 103"/>
                <a:gd name="T15" fmla="*/ 0 h 83"/>
                <a:gd name="T16" fmla="*/ 61 w 103"/>
                <a:gd name="T17" fmla="*/ 0 h 83"/>
                <a:gd name="T18" fmla="*/ 61 w 103"/>
                <a:gd name="T19" fmla="*/ 21 h 83"/>
                <a:gd name="T20" fmla="*/ 82 w 103"/>
                <a:gd name="T21" fmla="*/ 21 h 83"/>
                <a:gd name="T22" fmla="*/ 102 w 103"/>
                <a:gd name="T23" fmla="*/ 21 h 83"/>
                <a:gd name="T24" fmla="*/ 102 w 103"/>
                <a:gd name="T25" fmla="*/ 41 h 83"/>
                <a:gd name="T26" fmla="*/ 102 w 103"/>
                <a:gd name="T27" fmla="*/ 62 h 83"/>
                <a:gd name="T28" fmla="*/ 82 w 103"/>
                <a:gd name="T29" fmla="*/ 82 h 83"/>
                <a:gd name="T30" fmla="*/ 61 w 103"/>
                <a:gd name="T31" fmla="*/ 82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3" h="83">
                  <a:moveTo>
                    <a:pt x="61" y="82"/>
                  </a:moveTo>
                  <a:lnTo>
                    <a:pt x="61" y="82"/>
                  </a:lnTo>
                  <a:lnTo>
                    <a:pt x="61" y="62"/>
                  </a:lnTo>
                  <a:cubicBezTo>
                    <a:pt x="40" y="41"/>
                    <a:pt x="40" y="41"/>
                    <a:pt x="20" y="41"/>
                  </a:cubicBezTo>
                  <a:cubicBezTo>
                    <a:pt x="20" y="41"/>
                    <a:pt x="20" y="41"/>
                    <a:pt x="0" y="41"/>
                  </a:cubicBezTo>
                  <a:lnTo>
                    <a:pt x="0" y="21"/>
                  </a:lnTo>
                  <a:cubicBezTo>
                    <a:pt x="0" y="0"/>
                    <a:pt x="20" y="0"/>
                    <a:pt x="20" y="0"/>
                  </a:cubicBezTo>
                  <a:cubicBezTo>
                    <a:pt x="40" y="0"/>
                    <a:pt x="61" y="0"/>
                    <a:pt x="61" y="0"/>
                  </a:cubicBezTo>
                  <a:lnTo>
                    <a:pt x="61" y="0"/>
                  </a:lnTo>
                  <a:cubicBezTo>
                    <a:pt x="61" y="21"/>
                    <a:pt x="61" y="21"/>
                    <a:pt x="61" y="21"/>
                  </a:cubicBezTo>
                  <a:lnTo>
                    <a:pt x="82" y="21"/>
                  </a:lnTo>
                  <a:lnTo>
                    <a:pt x="102" y="21"/>
                  </a:lnTo>
                  <a:lnTo>
                    <a:pt x="102" y="41"/>
                  </a:lnTo>
                  <a:lnTo>
                    <a:pt x="102" y="62"/>
                  </a:lnTo>
                  <a:cubicBezTo>
                    <a:pt x="102" y="62"/>
                    <a:pt x="102" y="82"/>
                    <a:pt x="82" y="82"/>
                  </a:cubicBezTo>
                  <a:cubicBezTo>
                    <a:pt x="82" y="82"/>
                    <a:pt x="82" y="82"/>
                    <a:pt x="61" y="82"/>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405" name="Freeform 180"/>
            <p:cNvSpPr>
              <a:spLocks noChangeArrowheads="1"/>
            </p:cNvSpPr>
            <p:nvPr/>
          </p:nvSpPr>
          <p:spPr bwMode="auto">
            <a:xfrm>
              <a:off x="1570038" y="2024063"/>
              <a:ext cx="244475" cy="250825"/>
            </a:xfrm>
            <a:custGeom>
              <a:avLst/>
              <a:gdLst>
                <a:gd name="T0" fmla="*/ 573 w 677"/>
                <a:gd name="T1" fmla="*/ 676 h 698"/>
                <a:gd name="T2" fmla="*/ 614 w 677"/>
                <a:gd name="T3" fmla="*/ 676 h 698"/>
                <a:gd name="T4" fmla="*/ 676 w 677"/>
                <a:gd name="T5" fmla="*/ 676 h 698"/>
                <a:gd name="T6" fmla="*/ 634 w 677"/>
                <a:gd name="T7" fmla="*/ 615 h 698"/>
                <a:gd name="T8" fmla="*/ 552 w 677"/>
                <a:gd name="T9" fmla="*/ 533 h 698"/>
                <a:gd name="T10" fmla="*/ 470 w 677"/>
                <a:gd name="T11" fmla="*/ 430 h 698"/>
                <a:gd name="T12" fmla="*/ 430 w 677"/>
                <a:gd name="T13" fmla="*/ 348 h 698"/>
                <a:gd name="T14" fmla="*/ 430 w 677"/>
                <a:gd name="T15" fmla="*/ 266 h 698"/>
                <a:gd name="T16" fmla="*/ 409 w 677"/>
                <a:gd name="T17" fmla="*/ 205 h 698"/>
                <a:gd name="T18" fmla="*/ 430 w 677"/>
                <a:gd name="T19" fmla="*/ 143 h 698"/>
                <a:gd name="T20" fmla="*/ 470 w 677"/>
                <a:gd name="T21" fmla="*/ 82 h 698"/>
                <a:gd name="T22" fmla="*/ 470 w 677"/>
                <a:gd name="T23" fmla="*/ 41 h 698"/>
                <a:gd name="T24" fmla="*/ 409 w 677"/>
                <a:gd name="T25" fmla="*/ 20 h 698"/>
                <a:gd name="T26" fmla="*/ 286 w 677"/>
                <a:gd name="T27" fmla="*/ 20 h 698"/>
                <a:gd name="T28" fmla="*/ 184 w 677"/>
                <a:gd name="T29" fmla="*/ 20 h 698"/>
                <a:gd name="T30" fmla="*/ 142 w 677"/>
                <a:gd name="T31" fmla="*/ 62 h 698"/>
                <a:gd name="T32" fmla="*/ 142 w 677"/>
                <a:gd name="T33" fmla="*/ 102 h 698"/>
                <a:gd name="T34" fmla="*/ 102 w 677"/>
                <a:gd name="T35" fmla="*/ 143 h 698"/>
                <a:gd name="T36" fmla="*/ 142 w 677"/>
                <a:gd name="T37" fmla="*/ 164 h 698"/>
                <a:gd name="T38" fmla="*/ 142 w 677"/>
                <a:gd name="T39" fmla="*/ 205 h 698"/>
                <a:gd name="T40" fmla="*/ 102 w 677"/>
                <a:gd name="T41" fmla="*/ 266 h 698"/>
                <a:gd name="T42" fmla="*/ 102 w 677"/>
                <a:gd name="T43" fmla="*/ 328 h 698"/>
                <a:gd name="T44" fmla="*/ 60 w 677"/>
                <a:gd name="T45" fmla="*/ 307 h 698"/>
                <a:gd name="T46" fmla="*/ 20 w 677"/>
                <a:gd name="T47" fmla="*/ 348 h 698"/>
                <a:gd name="T48" fmla="*/ 0 w 677"/>
                <a:gd name="T49" fmla="*/ 410 h 698"/>
                <a:gd name="T50" fmla="*/ 60 w 677"/>
                <a:gd name="T51" fmla="*/ 451 h 698"/>
                <a:gd name="T52" fmla="*/ 102 w 677"/>
                <a:gd name="T53" fmla="*/ 451 h 698"/>
                <a:gd name="T54" fmla="*/ 142 w 677"/>
                <a:gd name="T55" fmla="*/ 430 h 698"/>
                <a:gd name="T56" fmla="*/ 163 w 677"/>
                <a:gd name="T57" fmla="*/ 410 h 698"/>
                <a:gd name="T58" fmla="*/ 163 w 677"/>
                <a:gd name="T59" fmla="*/ 451 h 698"/>
                <a:gd name="T60" fmla="*/ 224 w 677"/>
                <a:gd name="T61" fmla="*/ 471 h 698"/>
                <a:gd name="T62" fmla="*/ 245 w 677"/>
                <a:gd name="T63" fmla="*/ 512 h 698"/>
                <a:gd name="T64" fmla="*/ 266 w 677"/>
                <a:gd name="T65" fmla="*/ 533 h 698"/>
                <a:gd name="T66" fmla="*/ 306 w 677"/>
                <a:gd name="T67" fmla="*/ 553 h 698"/>
                <a:gd name="T68" fmla="*/ 286 w 677"/>
                <a:gd name="T69" fmla="*/ 574 h 698"/>
                <a:gd name="T70" fmla="*/ 245 w 677"/>
                <a:gd name="T71" fmla="*/ 594 h 698"/>
                <a:gd name="T72" fmla="*/ 266 w 677"/>
                <a:gd name="T73" fmla="*/ 635 h 698"/>
                <a:gd name="T74" fmla="*/ 327 w 677"/>
                <a:gd name="T75" fmla="*/ 676 h 698"/>
                <a:gd name="T76" fmla="*/ 409 w 677"/>
                <a:gd name="T77" fmla="*/ 676 h 698"/>
                <a:gd name="T78" fmla="*/ 450 w 677"/>
                <a:gd name="T79" fmla="*/ 697 h 698"/>
                <a:gd name="T80" fmla="*/ 491 w 677"/>
                <a:gd name="T81" fmla="*/ 676 h 698"/>
                <a:gd name="T82" fmla="*/ 552 w 677"/>
                <a:gd name="T83" fmla="*/ 697 h 6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77" h="698">
                  <a:moveTo>
                    <a:pt x="573" y="676"/>
                  </a:moveTo>
                  <a:lnTo>
                    <a:pt x="573" y="676"/>
                  </a:lnTo>
                  <a:lnTo>
                    <a:pt x="573" y="676"/>
                  </a:lnTo>
                  <a:cubicBezTo>
                    <a:pt x="594" y="676"/>
                    <a:pt x="594" y="676"/>
                    <a:pt x="614" y="676"/>
                  </a:cubicBezTo>
                  <a:cubicBezTo>
                    <a:pt x="614" y="676"/>
                    <a:pt x="634" y="676"/>
                    <a:pt x="655" y="676"/>
                  </a:cubicBezTo>
                  <a:lnTo>
                    <a:pt x="676" y="676"/>
                  </a:lnTo>
                  <a:cubicBezTo>
                    <a:pt x="676" y="656"/>
                    <a:pt x="676" y="656"/>
                    <a:pt x="676" y="635"/>
                  </a:cubicBezTo>
                  <a:cubicBezTo>
                    <a:pt x="655" y="635"/>
                    <a:pt x="634" y="635"/>
                    <a:pt x="634" y="615"/>
                  </a:cubicBezTo>
                  <a:cubicBezTo>
                    <a:pt x="614" y="615"/>
                    <a:pt x="594" y="594"/>
                    <a:pt x="594" y="574"/>
                  </a:cubicBezTo>
                  <a:cubicBezTo>
                    <a:pt x="594" y="553"/>
                    <a:pt x="573" y="533"/>
                    <a:pt x="552" y="533"/>
                  </a:cubicBezTo>
                  <a:cubicBezTo>
                    <a:pt x="552" y="512"/>
                    <a:pt x="512" y="471"/>
                    <a:pt x="512" y="471"/>
                  </a:cubicBezTo>
                  <a:cubicBezTo>
                    <a:pt x="491" y="451"/>
                    <a:pt x="470" y="430"/>
                    <a:pt x="470" y="430"/>
                  </a:cubicBezTo>
                  <a:cubicBezTo>
                    <a:pt x="450" y="410"/>
                    <a:pt x="450" y="389"/>
                    <a:pt x="450" y="389"/>
                  </a:cubicBezTo>
                  <a:cubicBezTo>
                    <a:pt x="450" y="369"/>
                    <a:pt x="430" y="348"/>
                    <a:pt x="430" y="348"/>
                  </a:cubicBezTo>
                  <a:cubicBezTo>
                    <a:pt x="430" y="328"/>
                    <a:pt x="430" y="307"/>
                    <a:pt x="430" y="307"/>
                  </a:cubicBezTo>
                  <a:cubicBezTo>
                    <a:pt x="430" y="307"/>
                    <a:pt x="430" y="287"/>
                    <a:pt x="430" y="266"/>
                  </a:cubicBezTo>
                  <a:cubicBezTo>
                    <a:pt x="409" y="266"/>
                    <a:pt x="409" y="246"/>
                    <a:pt x="409" y="225"/>
                  </a:cubicBezTo>
                  <a:lnTo>
                    <a:pt x="409" y="205"/>
                  </a:lnTo>
                  <a:cubicBezTo>
                    <a:pt x="430" y="184"/>
                    <a:pt x="430" y="184"/>
                    <a:pt x="430" y="164"/>
                  </a:cubicBezTo>
                  <a:lnTo>
                    <a:pt x="430" y="143"/>
                  </a:lnTo>
                  <a:cubicBezTo>
                    <a:pt x="450" y="143"/>
                    <a:pt x="450" y="123"/>
                    <a:pt x="450" y="123"/>
                  </a:cubicBezTo>
                  <a:cubicBezTo>
                    <a:pt x="470" y="123"/>
                    <a:pt x="470" y="102"/>
                    <a:pt x="470" y="82"/>
                  </a:cubicBezTo>
                  <a:cubicBezTo>
                    <a:pt x="470" y="82"/>
                    <a:pt x="450" y="82"/>
                    <a:pt x="450" y="62"/>
                  </a:cubicBezTo>
                  <a:cubicBezTo>
                    <a:pt x="450" y="62"/>
                    <a:pt x="470" y="62"/>
                    <a:pt x="470" y="41"/>
                  </a:cubicBezTo>
                  <a:cubicBezTo>
                    <a:pt x="470" y="41"/>
                    <a:pt x="450" y="41"/>
                    <a:pt x="450" y="20"/>
                  </a:cubicBezTo>
                  <a:lnTo>
                    <a:pt x="409" y="20"/>
                  </a:lnTo>
                  <a:cubicBezTo>
                    <a:pt x="388" y="20"/>
                    <a:pt x="348" y="0"/>
                    <a:pt x="348" y="0"/>
                  </a:cubicBezTo>
                  <a:cubicBezTo>
                    <a:pt x="327" y="0"/>
                    <a:pt x="306" y="20"/>
                    <a:pt x="286" y="20"/>
                  </a:cubicBezTo>
                  <a:cubicBezTo>
                    <a:pt x="266" y="20"/>
                    <a:pt x="245" y="20"/>
                    <a:pt x="245" y="20"/>
                  </a:cubicBezTo>
                  <a:cubicBezTo>
                    <a:pt x="224" y="41"/>
                    <a:pt x="204" y="20"/>
                    <a:pt x="184" y="20"/>
                  </a:cubicBezTo>
                  <a:cubicBezTo>
                    <a:pt x="184" y="20"/>
                    <a:pt x="163" y="20"/>
                    <a:pt x="163" y="41"/>
                  </a:cubicBezTo>
                  <a:cubicBezTo>
                    <a:pt x="142" y="41"/>
                    <a:pt x="142" y="62"/>
                    <a:pt x="142" y="62"/>
                  </a:cubicBezTo>
                  <a:cubicBezTo>
                    <a:pt x="142" y="62"/>
                    <a:pt x="163" y="82"/>
                    <a:pt x="163" y="102"/>
                  </a:cubicBezTo>
                  <a:lnTo>
                    <a:pt x="142" y="102"/>
                  </a:lnTo>
                  <a:cubicBezTo>
                    <a:pt x="122" y="123"/>
                    <a:pt x="122" y="123"/>
                    <a:pt x="102" y="123"/>
                  </a:cubicBezTo>
                  <a:lnTo>
                    <a:pt x="102" y="143"/>
                  </a:lnTo>
                  <a:lnTo>
                    <a:pt x="102" y="143"/>
                  </a:lnTo>
                  <a:cubicBezTo>
                    <a:pt x="122" y="164"/>
                    <a:pt x="122" y="143"/>
                    <a:pt x="142" y="164"/>
                  </a:cubicBezTo>
                  <a:cubicBezTo>
                    <a:pt x="142" y="164"/>
                    <a:pt x="142" y="164"/>
                    <a:pt x="142" y="184"/>
                  </a:cubicBezTo>
                  <a:lnTo>
                    <a:pt x="142" y="205"/>
                  </a:lnTo>
                  <a:cubicBezTo>
                    <a:pt x="142" y="225"/>
                    <a:pt x="122" y="246"/>
                    <a:pt x="122" y="246"/>
                  </a:cubicBezTo>
                  <a:lnTo>
                    <a:pt x="102" y="266"/>
                  </a:lnTo>
                  <a:cubicBezTo>
                    <a:pt x="102" y="287"/>
                    <a:pt x="102" y="287"/>
                    <a:pt x="102" y="307"/>
                  </a:cubicBezTo>
                  <a:lnTo>
                    <a:pt x="102" y="328"/>
                  </a:lnTo>
                  <a:lnTo>
                    <a:pt x="81" y="328"/>
                  </a:lnTo>
                  <a:cubicBezTo>
                    <a:pt x="60" y="307"/>
                    <a:pt x="60" y="307"/>
                    <a:pt x="60" y="307"/>
                  </a:cubicBezTo>
                  <a:cubicBezTo>
                    <a:pt x="60" y="287"/>
                    <a:pt x="40" y="287"/>
                    <a:pt x="40" y="287"/>
                  </a:cubicBezTo>
                  <a:cubicBezTo>
                    <a:pt x="40" y="307"/>
                    <a:pt x="20" y="328"/>
                    <a:pt x="20" y="348"/>
                  </a:cubicBezTo>
                  <a:cubicBezTo>
                    <a:pt x="0" y="348"/>
                    <a:pt x="0" y="369"/>
                    <a:pt x="0" y="369"/>
                  </a:cubicBezTo>
                  <a:cubicBezTo>
                    <a:pt x="0" y="389"/>
                    <a:pt x="0" y="410"/>
                    <a:pt x="0" y="410"/>
                  </a:cubicBezTo>
                  <a:cubicBezTo>
                    <a:pt x="20" y="410"/>
                    <a:pt x="20" y="430"/>
                    <a:pt x="40" y="430"/>
                  </a:cubicBezTo>
                  <a:cubicBezTo>
                    <a:pt x="40" y="451"/>
                    <a:pt x="40" y="451"/>
                    <a:pt x="60" y="451"/>
                  </a:cubicBezTo>
                  <a:lnTo>
                    <a:pt x="81" y="471"/>
                  </a:lnTo>
                  <a:cubicBezTo>
                    <a:pt x="81" y="471"/>
                    <a:pt x="102" y="471"/>
                    <a:pt x="102" y="451"/>
                  </a:cubicBezTo>
                  <a:lnTo>
                    <a:pt x="102" y="430"/>
                  </a:lnTo>
                  <a:cubicBezTo>
                    <a:pt x="122" y="430"/>
                    <a:pt x="122" y="430"/>
                    <a:pt x="142" y="430"/>
                  </a:cubicBezTo>
                  <a:lnTo>
                    <a:pt x="142" y="410"/>
                  </a:lnTo>
                  <a:lnTo>
                    <a:pt x="163" y="410"/>
                  </a:lnTo>
                  <a:lnTo>
                    <a:pt x="163" y="430"/>
                  </a:lnTo>
                  <a:cubicBezTo>
                    <a:pt x="163" y="451"/>
                    <a:pt x="163" y="451"/>
                    <a:pt x="163" y="451"/>
                  </a:cubicBezTo>
                  <a:cubicBezTo>
                    <a:pt x="163" y="471"/>
                    <a:pt x="184" y="471"/>
                    <a:pt x="184" y="471"/>
                  </a:cubicBezTo>
                  <a:cubicBezTo>
                    <a:pt x="184" y="471"/>
                    <a:pt x="204" y="471"/>
                    <a:pt x="224" y="471"/>
                  </a:cubicBezTo>
                  <a:cubicBezTo>
                    <a:pt x="224" y="471"/>
                    <a:pt x="224" y="471"/>
                    <a:pt x="224" y="492"/>
                  </a:cubicBezTo>
                  <a:cubicBezTo>
                    <a:pt x="224" y="492"/>
                    <a:pt x="224" y="512"/>
                    <a:pt x="245" y="512"/>
                  </a:cubicBezTo>
                  <a:cubicBezTo>
                    <a:pt x="245" y="533"/>
                    <a:pt x="245" y="533"/>
                    <a:pt x="245" y="533"/>
                  </a:cubicBezTo>
                  <a:lnTo>
                    <a:pt x="266" y="533"/>
                  </a:lnTo>
                  <a:cubicBezTo>
                    <a:pt x="286" y="533"/>
                    <a:pt x="286" y="533"/>
                    <a:pt x="286" y="553"/>
                  </a:cubicBezTo>
                  <a:cubicBezTo>
                    <a:pt x="306" y="553"/>
                    <a:pt x="306" y="553"/>
                    <a:pt x="306" y="553"/>
                  </a:cubicBezTo>
                  <a:cubicBezTo>
                    <a:pt x="306" y="553"/>
                    <a:pt x="306" y="574"/>
                    <a:pt x="286" y="574"/>
                  </a:cubicBezTo>
                  <a:lnTo>
                    <a:pt x="286" y="574"/>
                  </a:lnTo>
                  <a:cubicBezTo>
                    <a:pt x="286" y="594"/>
                    <a:pt x="266" y="574"/>
                    <a:pt x="266" y="574"/>
                  </a:cubicBezTo>
                  <a:cubicBezTo>
                    <a:pt x="245" y="574"/>
                    <a:pt x="245" y="594"/>
                    <a:pt x="245" y="594"/>
                  </a:cubicBezTo>
                  <a:cubicBezTo>
                    <a:pt x="224" y="594"/>
                    <a:pt x="224" y="615"/>
                    <a:pt x="224" y="615"/>
                  </a:cubicBezTo>
                  <a:cubicBezTo>
                    <a:pt x="245" y="635"/>
                    <a:pt x="266" y="635"/>
                    <a:pt x="266" y="635"/>
                  </a:cubicBezTo>
                  <a:cubicBezTo>
                    <a:pt x="266" y="635"/>
                    <a:pt x="306" y="635"/>
                    <a:pt x="306" y="656"/>
                  </a:cubicBezTo>
                  <a:cubicBezTo>
                    <a:pt x="306" y="656"/>
                    <a:pt x="306" y="656"/>
                    <a:pt x="327" y="676"/>
                  </a:cubicBezTo>
                  <a:cubicBezTo>
                    <a:pt x="327" y="676"/>
                    <a:pt x="348" y="676"/>
                    <a:pt x="368" y="676"/>
                  </a:cubicBezTo>
                  <a:cubicBezTo>
                    <a:pt x="368" y="676"/>
                    <a:pt x="388" y="676"/>
                    <a:pt x="409" y="676"/>
                  </a:cubicBezTo>
                  <a:lnTo>
                    <a:pt x="430" y="676"/>
                  </a:lnTo>
                  <a:cubicBezTo>
                    <a:pt x="430" y="676"/>
                    <a:pt x="430" y="697"/>
                    <a:pt x="450" y="697"/>
                  </a:cubicBezTo>
                  <a:cubicBezTo>
                    <a:pt x="450" y="697"/>
                    <a:pt x="450" y="676"/>
                    <a:pt x="470" y="676"/>
                  </a:cubicBezTo>
                  <a:cubicBezTo>
                    <a:pt x="470" y="676"/>
                    <a:pt x="470" y="676"/>
                    <a:pt x="491" y="676"/>
                  </a:cubicBezTo>
                  <a:cubicBezTo>
                    <a:pt x="491" y="676"/>
                    <a:pt x="512" y="676"/>
                    <a:pt x="512" y="697"/>
                  </a:cubicBezTo>
                  <a:cubicBezTo>
                    <a:pt x="532" y="697"/>
                    <a:pt x="532" y="697"/>
                    <a:pt x="552" y="697"/>
                  </a:cubicBezTo>
                  <a:cubicBezTo>
                    <a:pt x="552" y="697"/>
                    <a:pt x="573" y="697"/>
                    <a:pt x="573" y="676"/>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406" name="Freeform 181"/>
            <p:cNvSpPr>
              <a:spLocks noChangeArrowheads="1"/>
            </p:cNvSpPr>
            <p:nvPr/>
          </p:nvSpPr>
          <p:spPr bwMode="auto">
            <a:xfrm>
              <a:off x="1643063" y="1676400"/>
              <a:ext cx="479425" cy="347663"/>
            </a:xfrm>
            <a:custGeom>
              <a:avLst/>
              <a:gdLst>
                <a:gd name="T0" fmla="*/ 348 w 1333"/>
                <a:gd name="T1" fmla="*/ 922 h 964"/>
                <a:gd name="T2" fmla="*/ 226 w 1333"/>
                <a:gd name="T3" fmla="*/ 943 h 964"/>
                <a:gd name="T4" fmla="*/ 123 w 1333"/>
                <a:gd name="T5" fmla="*/ 943 h 964"/>
                <a:gd name="T6" fmla="*/ 62 w 1333"/>
                <a:gd name="T7" fmla="*/ 922 h 964"/>
                <a:gd name="T8" fmla="*/ 144 w 1333"/>
                <a:gd name="T9" fmla="*/ 881 h 964"/>
                <a:gd name="T10" fmla="*/ 102 w 1333"/>
                <a:gd name="T11" fmla="*/ 840 h 964"/>
                <a:gd name="T12" fmla="*/ 41 w 1333"/>
                <a:gd name="T13" fmla="*/ 901 h 964"/>
                <a:gd name="T14" fmla="*/ 20 w 1333"/>
                <a:gd name="T15" fmla="*/ 840 h 964"/>
                <a:gd name="T16" fmla="*/ 123 w 1333"/>
                <a:gd name="T17" fmla="*/ 799 h 964"/>
                <a:gd name="T18" fmla="*/ 205 w 1333"/>
                <a:gd name="T19" fmla="*/ 779 h 964"/>
                <a:gd name="T20" fmla="*/ 102 w 1333"/>
                <a:gd name="T21" fmla="*/ 737 h 964"/>
                <a:gd name="T22" fmla="*/ 144 w 1333"/>
                <a:gd name="T23" fmla="*/ 717 h 964"/>
                <a:gd name="T24" fmla="*/ 144 w 1333"/>
                <a:gd name="T25" fmla="*/ 676 h 964"/>
                <a:gd name="T26" fmla="*/ 144 w 1333"/>
                <a:gd name="T27" fmla="*/ 635 h 964"/>
                <a:gd name="T28" fmla="*/ 226 w 1333"/>
                <a:gd name="T29" fmla="*/ 635 h 964"/>
                <a:gd name="T30" fmla="*/ 184 w 1333"/>
                <a:gd name="T31" fmla="*/ 594 h 964"/>
                <a:gd name="T32" fmla="*/ 164 w 1333"/>
                <a:gd name="T33" fmla="*/ 553 h 964"/>
                <a:gd name="T34" fmla="*/ 226 w 1333"/>
                <a:gd name="T35" fmla="*/ 512 h 964"/>
                <a:gd name="T36" fmla="*/ 287 w 1333"/>
                <a:gd name="T37" fmla="*/ 451 h 964"/>
                <a:gd name="T38" fmla="*/ 348 w 1333"/>
                <a:gd name="T39" fmla="*/ 430 h 964"/>
                <a:gd name="T40" fmla="*/ 451 w 1333"/>
                <a:gd name="T41" fmla="*/ 328 h 964"/>
                <a:gd name="T42" fmla="*/ 554 w 1333"/>
                <a:gd name="T43" fmla="*/ 246 h 964"/>
                <a:gd name="T44" fmla="*/ 594 w 1333"/>
                <a:gd name="T45" fmla="*/ 267 h 964"/>
                <a:gd name="T46" fmla="*/ 635 w 1333"/>
                <a:gd name="T47" fmla="*/ 185 h 964"/>
                <a:gd name="T48" fmla="*/ 738 w 1333"/>
                <a:gd name="T49" fmla="*/ 225 h 964"/>
                <a:gd name="T50" fmla="*/ 881 w 1333"/>
                <a:gd name="T51" fmla="*/ 164 h 964"/>
                <a:gd name="T52" fmla="*/ 1004 w 1333"/>
                <a:gd name="T53" fmla="*/ 164 h 964"/>
                <a:gd name="T54" fmla="*/ 1045 w 1333"/>
                <a:gd name="T55" fmla="*/ 82 h 964"/>
                <a:gd name="T56" fmla="*/ 1148 w 1333"/>
                <a:gd name="T57" fmla="*/ 21 h 964"/>
                <a:gd name="T58" fmla="*/ 1312 w 1333"/>
                <a:gd name="T59" fmla="*/ 41 h 964"/>
                <a:gd name="T60" fmla="*/ 1291 w 1333"/>
                <a:gd name="T61" fmla="*/ 164 h 964"/>
                <a:gd name="T62" fmla="*/ 1066 w 1333"/>
                <a:gd name="T63" fmla="*/ 287 h 964"/>
                <a:gd name="T64" fmla="*/ 922 w 1333"/>
                <a:gd name="T65" fmla="*/ 328 h 964"/>
                <a:gd name="T66" fmla="*/ 840 w 1333"/>
                <a:gd name="T67" fmla="*/ 389 h 964"/>
                <a:gd name="T68" fmla="*/ 738 w 1333"/>
                <a:gd name="T69" fmla="*/ 430 h 964"/>
                <a:gd name="T70" fmla="*/ 676 w 1333"/>
                <a:gd name="T71" fmla="*/ 512 h 964"/>
                <a:gd name="T72" fmla="*/ 574 w 1333"/>
                <a:gd name="T73" fmla="*/ 533 h 964"/>
                <a:gd name="T74" fmla="*/ 635 w 1333"/>
                <a:gd name="T75" fmla="*/ 553 h 964"/>
                <a:gd name="T76" fmla="*/ 574 w 1333"/>
                <a:gd name="T77" fmla="*/ 615 h 964"/>
                <a:gd name="T78" fmla="*/ 512 w 1333"/>
                <a:gd name="T79" fmla="*/ 635 h 964"/>
                <a:gd name="T80" fmla="*/ 472 w 1333"/>
                <a:gd name="T81" fmla="*/ 655 h 964"/>
                <a:gd name="T82" fmla="*/ 472 w 1333"/>
                <a:gd name="T83" fmla="*/ 697 h 964"/>
                <a:gd name="T84" fmla="*/ 430 w 1333"/>
                <a:gd name="T85" fmla="*/ 799 h 964"/>
                <a:gd name="T86" fmla="*/ 390 w 1333"/>
                <a:gd name="T87" fmla="*/ 779 h 964"/>
                <a:gd name="T88" fmla="*/ 369 w 1333"/>
                <a:gd name="T89" fmla="*/ 881 h 9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333" h="964">
                  <a:moveTo>
                    <a:pt x="328" y="901"/>
                  </a:moveTo>
                  <a:lnTo>
                    <a:pt x="328" y="901"/>
                  </a:lnTo>
                  <a:lnTo>
                    <a:pt x="348" y="922"/>
                  </a:lnTo>
                  <a:cubicBezTo>
                    <a:pt x="348" y="943"/>
                    <a:pt x="328" y="963"/>
                    <a:pt x="328" y="963"/>
                  </a:cubicBezTo>
                  <a:cubicBezTo>
                    <a:pt x="308" y="963"/>
                    <a:pt x="287" y="963"/>
                    <a:pt x="287" y="963"/>
                  </a:cubicBezTo>
                  <a:cubicBezTo>
                    <a:pt x="266" y="963"/>
                    <a:pt x="246" y="943"/>
                    <a:pt x="226" y="943"/>
                  </a:cubicBezTo>
                  <a:cubicBezTo>
                    <a:pt x="226" y="943"/>
                    <a:pt x="205" y="943"/>
                    <a:pt x="184" y="943"/>
                  </a:cubicBezTo>
                  <a:lnTo>
                    <a:pt x="164" y="943"/>
                  </a:lnTo>
                  <a:cubicBezTo>
                    <a:pt x="144" y="943"/>
                    <a:pt x="123" y="943"/>
                    <a:pt x="123" y="943"/>
                  </a:cubicBezTo>
                  <a:cubicBezTo>
                    <a:pt x="102" y="943"/>
                    <a:pt x="82" y="943"/>
                    <a:pt x="62" y="943"/>
                  </a:cubicBezTo>
                  <a:cubicBezTo>
                    <a:pt x="62" y="943"/>
                    <a:pt x="62" y="943"/>
                    <a:pt x="41" y="943"/>
                  </a:cubicBezTo>
                  <a:cubicBezTo>
                    <a:pt x="41" y="922"/>
                    <a:pt x="41" y="922"/>
                    <a:pt x="62" y="922"/>
                  </a:cubicBezTo>
                  <a:cubicBezTo>
                    <a:pt x="62" y="901"/>
                    <a:pt x="62" y="901"/>
                    <a:pt x="62" y="901"/>
                  </a:cubicBezTo>
                  <a:cubicBezTo>
                    <a:pt x="82" y="901"/>
                    <a:pt x="82" y="881"/>
                    <a:pt x="102" y="881"/>
                  </a:cubicBezTo>
                  <a:lnTo>
                    <a:pt x="144" y="881"/>
                  </a:lnTo>
                  <a:lnTo>
                    <a:pt x="144" y="861"/>
                  </a:lnTo>
                  <a:lnTo>
                    <a:pt x="123" y="840"/>
                  </a:lnTo>
                  <a:lnTo>
                    <a:pt x="102" y="840"/>
                  </a:lnTo>
                  <a:cubicBezTo>
                    <a:pt x="102" y="861"/>
                    <a:pt x="82" y="861"/>
                    <a:pt x="62" y="861"/>
                  </a:cubicBezTo>
                  <a:cubicBezTo>
                    <a:pt x="62" y="881"/>
                    <a:pt x="41" y="881"/>
                    <a:pt x="41" y="881"/>
                  </a:cubicBezTo>
                  <a:lnTo>
                    <a:pt x="41" y="901"/>
                  </a:lnTo>
                  <a:cubicBezTo>
                    <a:pt x="20" y="901"/>
                    <a:pt x="20" y="901"/>
                    <a:pt x="20" y="901"/>
                  </a:cubicBezTo>
                  <a:cubicBezTo>
                    <a:pt x="0" y="881"/>
                    <a:pt x="0" y="881"/>
                    <a:pt x="0" y="861"/>
                  </a:cubicBezTo>
                  <a:lnTo>
                    <a:pt x="20" y="840"/>
                  </a:lnTo>
                  <a:cubicBezTo>
                    <a:pt x="41" y="819"/>
                    <a:pt x="41" y="819"/>
                    <a:pt x="62" y="819"/>
                  </a:cubicBezTo>
                  <a:cubicBezTo>
                    <a:pt x="62" y="799"/>
                    <a:pt x="82" y="799"/>
                    <a:pt x="82" y="799"/>
                  </a:cubicBezTo>
                  <a:cubicBezTo>
                    <a:pt x="102" y="799"/>
                    <a:pt x="102" y="799"/>
                    <a:pt x="123" y="799"/>
                  </a:cubicBezTo>
                  <a:cubicBezTo>
                    <a:pt x="123" y="799"/>
                    <a:pt x="144" y="799"/>
                    <a:pt x="164" y="799"/>
                  </a:cubicBezTo>
                  <a:lnTo>
                    <a:pt x="184" y="799"/>
                  </a:lnTo>
                  <a:cubicBezTo>
                    <a:pt x="184" y="799"/>
                    <a:pt x="205" y="799"/>
                    <a:pt x="205" y="779"/>
                  </a:cubicBezTo>
                  <a:cubicBezTo>
                    <a:pt x="184" y="779"/>
                    <a:pt x="184" y="779"/>
                    <a:pt x="164" y="779"/>
                  </a:cubicBezTo>
                  <a:lnTo>
                    <a:pt x="144" y="758"/>
                  </a:lnTo>
                  <a:cubicBezTo>
                    <a:pt x="144" y="737"/>
                    <a:pt x="102" y="758"/>
                    <a:pt x="102" y="737"/>
                  </a:cubicBezTo>
                  <a:lnTo>
                    <a:pt x="102" y="717"/>
                  </a:lnTo>
                  <a:cubicBezTo>
                    <a:pt x="102" y="717"/>
                    <a:pt x="102" y="717"/>
                    <a:pt x="123" y="717"/>
                  </a:cubicBezTo>
                  <a:cubicBezTo>
                    <a:pt x="123" y="697"/>
                    <a:pt x="123" y="717"/>
                    <a:pt x="144" y="717"/>
                  </a:cubicBezTo>
                  <a:lnTo>
                    <a:pt x="164" y="717"/>
                  </a:lnTo>
                  <a:cubicBezTo>
                    <a:pt x="164" y="717"/>
                    <a:pt x="164" y="717"/>
                    <a:pt x="164" y="697"/>
                  </a:cubicBezTo>
                  <a:cubicBezTo>
                    <a:pt x="164" y="697"/>
                    <a:pt x="144" y="697"/>
                    <a:pt x="144" y="676"/>
                  </a:cubicBezTo>
                  <a:lnTo>
                    <a:pt x="123" y="676"/>
                  </a:lnTo>
                  <a:lnTo>
                    <a:pt x="123" y="655"/>
                  </a:lnTo>
                  <a:cubicBezTo>
                    <a:pt x="123" y="655"/>
                    <a:pt x="123" y="635"/>
                    <a:pt x="144" y="635"/>
                  </a:cubicBezTo>
                  <a:cubicBezTo>
                    <a:pt x="144" y="635"/>
                    <a:pt x="164" y="635"/>
                    <a:pt x="184" y="635"/>
                  </a:cubicBezTo>
                  <a:lnTo>
                    <a:pt x="205" y="635"/>
                  </a:lnTo>
                  <a:lnTo>
                    <a:pt x="226" y="635"/>
                  </a:lnTo>
                  <a:lnTo>
                    <a:pt x="226" y="615"/>
                  </a:lnTo>
                  <a:lnTo>
                    <a:pt x="205" y="615"/>
                  </a:lnTo>
                  <a:cubicBezTo>
                    <a:pt x="205" y="615"/>
                    <a:pt x="184" y="615"/>
                    <a:pt x="184" y="594"/>
                  </a:cubicBezTo>
                  <a:cubicBezTo>
                    <a:pt x="184" y="594"/>
                    <a:pt x="184" y="594"/>
                    <a:pt x="184" y="573"/>
                  </a:cubicBezTo>
                  <a:cubicBezTo>
                    <a:pt x="184" y="573"/>
                    <a:pt x="184" y="573"/>
                    <a:pt x="184" y="553"/>
                  </a:cubicBezTo>
                  <a:lnTo>
                    <a:pt x="164" y="553"/>
                  </a:lnTo>
                  <a:cubicBezTo>
                    <a:pt x="164" y="553"/>
                    <a:pt x="164" y="533"/>
                    <a:pt x="184" y="512"/>
                  </a:cubicBezTo>
                  <a:cubicBezTo>
                    <a:pt x="184" y="512"/>
                    <a:pt x="184" y="512"/>
                    <a:pt x="205" y="512"/>
                  </a:cubicBezTo>
                  <a:lnTo>
                    <a:pt x="226" y="512"/>
                  </a:lnTo>
                  <a:cubicBezTo>
                    <a:pt x="226" y="491"/>
                    <a:pt x="226" y="471"/>
                    <a:pt x="246" y="471"/>
                  </a:cubicBezTo>
                  <a:cubicBezTo>
                    <a:pt x="246" y="471"/>
                    <a:pt x="266" y="471"/>
                    <a:pt x="266" y="451"/>
                  </a:cubicBezTo>
                  <a:lnTo>
                    <a:pt x="287" y="451"/>
                  </a:lnTo>
                  <a:cubicBezTo>
                    <a:pt x="287" y="451"/>
                    <a:pt x="287" y="471"/>
                    <a:pt x="308" y="471"/>
                  </a:cubicBezTo>
                  <a:lnTo>
                    <a:pt x="328" y="471"/>
                  </a:lnTo>
                  <a:cubicBezTo>
                    <a:pt x="328" y="471"/>
                    <a:pt x="348" y="451"/>
                    <a:pt x="348" y="430"/>
                  </a:cubicBezTo>
                  <a:cubicBezTo>
                    <a:pt x="348" y="409"/>
                    <a:pt x="348" y="389"/>
                    <a:pt x="369" y="369"/>
                  </a:cubicBezTo>
                  <a:cubicBezTo>
                    <a:pt x="369" y="369"/>
                    <a:pt x="390" y="369"/>
                    <a:pt x="390" y="349"/>
                  </a:cubicBezTo>
                  <a:cubicBezTo>
                    <a:pt x="410" y="349"/>
                    <a:pt x="451" y="349"/>
                    <a:pt x="451" y="328"/>
                  </a:cubicBezTo>
                  <a:cubicBezTo>
                    <a:pt x="472" y="328"/>
                    <a:pt x="492" y="307"/>
                    <a:pt x="492" y="307"/>
                  </a:cubicBezTo>
                  <a:cubicBezTo>
                    <a:pt x="512" y="287"/>
                    <a:pt x="512" y="267"/>
                    <a:pt x="512" y="267"/>
                  </a:cubicBezTo>
                  <a:cubicBezTo>
                    <a:pt x="533" y="267"/>
                    <a:pt x="533" y="246"/>
                    <a:pt x="554" y="246"/>
                  </a:cubicBezTo>
                  <a:lnTo>
                    <a:pt x="554" y="225"/>
                  </a:lnTo>
                  <a:cubicBezTo>
                    <a:pt x="574" y="246"/>
                    <a:pt x="554" y="246"/>
                    <a:pt x="574" y="267"/>
                  </a:cubicBezTo>
                  <a:cubicBezTo>
                    <a:pt x="574" y="267"/>
                    <a:pt x="574" y="267"/>
                    <a:pt x="594" y="267"/>
                  </a:cubicBezTo>
                  <a:lnTo>
                    <a:pt x="594" y="267"/>
                  </a:lnTo>
                  <a:cubicBezTo>
                    <a:pt x="615" y="246"/>
                    <a:pt x="615" y="225"/>
                    <a:pt x="615" y="225"/>
                  </a:cubicBezTo>
                  <a:cubicBezTo>
                    <a:pt x="615" y="205"/>
                    <a:pt x="635" y="205"/>
                    <a:pt x="635" y="185"/>
                  </a:cubicBezTo>
                  <a:cubicBezTo>
                    <a:pt x="635" y="185"/>
                    <a:pt x="656" y="185"/>
                    <a:pt x="676" y="185"/>
                  </a:cubicBezTo>
                  <a:cubicBezTo>
                    <a:pt x="676" y="185"/>
                    <a:pt x="676" y="205"/>
                    <a:pt x="697" y="205"/>
                  </a:cubicBezTo>
                  <a:cubicBezTo>
                    <a:pt x="697" y="225"/>
                    <a:pt x="717" y="225"/>
                    <a:pt x="738" y="225"/>
                  </a:cubicBezTo>
                  <a:cubicBezTo>
                    <a:pt x="738" y="225"/>
                    <a:pt x="758" y="205"/>
                    <a:pt x="779" y="205"/>
                  </a:cubicBezTo>
                  <a:cubicBezTo>
                    <a:pt x="779" y="205"/>
                    <a:pt x="820" y="205"/>
                    <a:pt x="840" y="205"/>
                  </a:cubicBezTo>
                  <a:cubicBezTo>
                    <a:pt x="840" y="185"/>
                    <a:pt x="881" y="185"/>
                    <a:pt x="881" y="164"/>
                  </a:cubicBezTo>
                  <a:cubicBezTo>
                    <a:pt x="902" y="164"/>
                    <a:pt x="902" y="164"/>
                    <a:pt x="922" y="164"/>
                  </a:cubicBezTo>
                  <a:cubicBezTo>
                    <a:pt x="922" y="164"/>
                    <a:pt x="942" y="164"/>
                    <a:pt x="963" y="164"/>
                  </a:cubicBezTo>
                  <a:cubicBezTo>
                    <a:pt x="963" y="164"/>
                    <a:pt x="984" y="164"/>
                    <a:pt x="1004" y="164"/>
                  </a:cubicBezTo>
                  <a:cubicBezTo>
                    <a:pt x="1004" y="143"/>
                    <a:pt x="1025" y="143"/>
                    <a:pt x="1045" y="143"/>
                  </a:cubicBezTo>
                  <a:cubicBezTo>
                    <a:pt x="1045" y="143"/>
                    <a:pt x="1045" y="123"/>
                    <a:pt x="1066" y="123"/>
                  </a:cubicBezTo>
                  <a:cubicBezTo>
                    <a:pt x="1066" y="123"/>
                    <a:pt x="1045" y="103"/>
                    <a:pt x="1045" y="82"/>
                  </a:cubicBezTo>
                  <a:cubicBezTo>
                    <a:pt x="1045" y="82"/>
                    <a:pt x="1045" y="61"/>
                    <a:pt x="1066" y="61"/>
                  </a:cubicBezTo>
                  <a:cubicBezTo>
                    <a:pt x="1066" y="61"/>
                    <a:pt x="1086" y="41"/>
                    <a:pt x="1107" y="41"/>
                  </a:cubicBezTo>
                  <a:lnTo>
                    <a:pt x="1148" y="21"/>
                  </a:lnTo>
                  <a:cubicBezTo>
                    <a:pt x="1168" y="21"/>
                    <a:pt x="1189" y="21"/>
                    <a:pt x="1189" y="0"/>
                  </a:cubicBezTo>
                  <a:cubicBezTo>
                    <a:pt x="1209" y="0"/>
                    <a:pt x="1230" y="21"/>
                    <a:pt x="1250" y="21"/>
                  </a:cubicBezTo>
                  <a:cubicBezTo>
                    <a:pt x="1271" y="21"/>
                    <a:pt x="1291" y="41"/>
                    <a:pt x="1312" y="41"/>
                  </a:cubicBezTo>
                  <a:cubicBezTo>
                    <a:pt x="1312" y="41"/>
                    <a:pt x="1312" y="61"/>
                    <a:pt x="1332" y="82"/>
                  </a:cubicBezTo>
                  <a:lnTo>
                    <a:pt x="1332" y="103"/>
                  </a:lnTo>
                  <a:cubicBezTo>
                    <a:pt x="1312" y="123"/>
                    <a:pt x="1312" y="164"/>
                    <a:pt x="1291" y="164"/>
                  </a:cubicBezTo>
                  <a:cubicBezTo>
                    <a:pt x="1291" y="185"/>
                    <a:pt x="1250" y="205"/>
                    <a:pt x="1230" y="205"/>
                  </a:cubicBezTo>
                  <a:cubicBezTo>
                    <a:pt x="1209" y="225"/>
                    <a:pt x="1189" y="246"/>
                    <a:pt x="1168" y="246"/>
                  </a:cubicBezTo>
                  <a:cubicBezTo>
                    <a:pt x="1148" y="267"/>
                    <a:pt x="1086" y="287"/>
                    <a:pt x="1066" y="287"/>
                  </a:cubicBezTo>
                  <a:cubicBezTo>
                    <a:pt x="1045" y="287"/>
                    <a:pt x="1004" y="287"/>
                    <a:pt x="984" y="307"/>
                  </a:cubicBezTo>
                  <a:cubicBezTo>
                    <a:pt x="984" y="307"/>
                    <a:pt x="984" y="328"/>
                    <a:pt x="963" y="328"/>
                  </a:cubicBezTo>
                  <a:cubicBezTo>
                    <a:pt x="963" y="328"/>
                    <a:pt x="942" y="328"/>
                    <a:pt x="922" y="328"/>
                  </a:cubicBezTo>
                  <a:cubicBezTo>
                    <a:pt x="902" y="349"/>
                    <a:pt x="881" y="349"/>
                    <a:pt x="881" y="349"/>
                  </a:cubicBezTo>
                  <a:lnTo>
                    <a:pt x="861" y="369"/>
                  </a:lnTo>
                  <a:lnTo>
                    <a:pt x="840" y="389"/>
                  </a:lnTo>
                  <a:cubicBezTo>
                    <a:pt x="840" y="409"/>
                    <a:pt x="820" y="409"/>
                    <a:pt x="820" y="409"/>
                  </a:cubicBezTo>
                  <a:cubicBezTo>
                    <a:pt x="799" y="409"/>
                    <a:pt x="779" y="430"/>
                    <a:pt x="779" y="430"/>
                  </a:cubicBezTo>
                  <a:cubicBezTo>
                    <a:pt x="758" y="430"/>
                    <a:pt x="758" y="430"/>
                    <a:pt x="738" y="430"/>
                  </a:cubicBezTo>
                  <a:cubicBezTo>
                    <a:pt x="738" y="430"/>
                    <a:pt x="717" y="430"/>
                    <a:pt x="717" y="451"/>
                  </a:cubicBezTo>
                  <a:cubicBezTo>
                    <a:pt x="697" y="451"/>
                    <a:pt x="697" y="471"/>
                    <a:pt x="697" y="471"/>
                  </a:cubicBezTo>
                  <a:cubicBezTo>
                    <a:pt x="697" y="491"/>
                    <a:pt x="676" y="512"/>
                    <a:pt x="676" y="512"/>
                  </a:cubicBezTo>
                  <a:cubicBezTo>
                    <a:pt x="656" y="512"/>
                    <a:pt x="635" y="512"/>
                    <a:pt x="635" y="512"/>
                  </a:cubicBezTo>
                  <a:cubicBezTo>
                    <a:pt x="615" y="512"/>
                    <a:pt x="594" y="512"/>
                    <a:pt x="594" y="512"/>
                  </a:cubicBezTo>
                  <a:lnTo>
                    <a:pt x="574" y="533"/>
                  </a:lnTo>
                  <a:lnTo>
                    <a:pt x="594" y="553"/>
                  </a:lnTo>
                  <a:cubicBezTo>
                    <a:pt x="594" y="553"/>
                    <a:pt x="594" y="553"/>
                    <a:pt x="615" y="553"/>
                  </a:cubicBezTo>
                  <a:lnTo>
                    <a:pt x="635" y="553"/>
                  </a:lnTo>
                  <a:cubicBezTo>
                    <a:pt x="635" y="553"/>
                    <a:pt x="635" y="553"/>
                    <a:pt x="635" y="573"/>
                  </a:cubicBezTo>
                  <a:lnTo>
                    <a:pt x="615" y="594"/>
                  </a:lnTo>
                  <a:cubicBezTo>
                    <a:pt x="594" y="594"/>
                    <a:pt x="594" y="615"/>
                    <a:pt x="574" y="615"/>
                  </a:cubicBezTo>
                  <a:cubicBezTo>
                    <a:pt x="574" y="615"/>
                    <a:pt x="554" y="635"/>
                    <a:pt x="533" y="635"/>
                  </a:cubicBezTo>
                  <a:cubicBezTo>
                    <a:pt x="533" y="635"/>
                    <a:pt x="533" y="615"/>
                    <a:pt x="512" y="615"/>
                  </a:cubicBezTo>
                  <a:lnTo>
                    <a:pt x="512" y="635"/>
                  </a:lnTo>
                  <a:lnTo>
                    <a:pt x="512" y="655"/>
                  </a:lnTo>
                  <a:lnTo>
                    <a:pt x="492" y="655"/>
                  </a:lnTo>
                  <a:lnTo>
                    <a:pt x="472" y="655"/>
                  </a:lnTo>
                  <a:lnTo>
                    <a:pt x="451" y="655"/>
                  </a:lnTo>
                  <a:cubicBezTo>
                    <a:pt x="451" y="676"/>
                    <a:pt x="430" y="697"/>
                    <a:pt x="430" y="697"/>
                  </a:cubicBezTo>
                  <a:cubicBezTo>
                    <a:pt x="451" y="697"/>
                    <a:pt x="472" y="697"/>
                    <a:pt x="472" y="697"/>
                  </a:cubicBezTo>
                  <a:lnTo>
                    <a:pt x="472" y="717"/>
                  </a:lnTo>
                  <a:cubicBezTo>
                    <a:pt x="472" y="737"/>
                    <a:pt x="472" y="758"/>
                    <a:pt x="451" y="758"/>
                  </a:cubicBezTo>
                  <a:cubicBezTo>
                    <a:pt x="451" y="779"/>
                    <a:pt x="451" y="779"/>
                    <a:pt x="430" y="799"/>
                  </a:cubicBezTo>
                  <a:lnTo>
                    <a:pt x="430" y="819"/>
                  </a:lnTo>
                  <a:cubicBezTo>
                    <a:pt x="410" y="819"/>
                    <a:pt x="410" y="799"/>
                    <a:pt x="410" y="799"/>
                  </a:cubicBezTo>
                  <a:cubicBezTo>
                    <a:pt x="410" y="799"/>
                    <a:pt x="410" y="779"/>
                    <a:pt x="390" y="779"/>
                  </a:cubicBezTo>
                  <a:lnTo>
                    <a:pt x="390" y="799"/>
                  </a:lnTo>
                  <a:cubicBezTo>
                    <a:pt x="369" y="819"/>
                    <a:pt x="390" y="840"/>
                    <a:pt x="369" y="840"/>
                  </a:cubicBezTo>
                  <a:cubicBezTo>
                    <a:pt x="369" y="861"/>
                    <a:pt x="369" y="861"/>
                    <a:pt x="369" y="881"/>
                  </a:cubicBezTo>
                  <a:cubicBezTo>
                    <a:pt x="348" y="881"/>
                    <a:pt x="348" y="881"/>
                    <a:pt x="348" y="881"/>
                  </a:cubicBezTo>
                  <a:lnTo>
                    <a:pt x="328" y="901"/>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407" name="Freeform 182"/>
            <p:cNvSpPr>
              <a:spLocks noChangeArrowheads="1"/>
            </p:cNvSpPr>
            <p:nvPr/>
          </p:nvSpPr>
          <p:spPr bwMode="auto">
            <a:xfrm>
              <a:off x="2286000" y="1411288"/>
              <a:ext cx="22225" cy="15875"/>
            </a:xfrm>
            <a:custGeom>
              <a:avLst/>
              <a:gdLst>
                <a:gd name="T0" fmla="*/ 62 w 63"/>
                <a:gd name="T1" fmla="*/ 21 h 42"/>
                <a:gd name="T2" fmla="*/ 62 w 63"/>
                <a:gd name="T3" fmla="*/ 21 h 42"/>
                <a:gd name="T4" fmla="*/ 41 w 63"/>
                <a:gd name="T5" fmla="*/ 41 h 42"/>
                <a:gd name="T6" fmla="*/ 0 w 63"/>
                <a:gd name="T7" fmla="*/ 41 h 42"/>
                <a:gd name="T8" fmla="*/ 0 w 63"/>
                <a:gd name="T9" fmla="*/ 21 h 42"/>
                <a:gd name="T10" fmla="*/ 20 w 63"/>
                <a:gd name="T11" fmla="*/ 0 h 42"/>
                <a:gd name="T12" fmla="*/ 41 w 63"/>
                <a:gd name="T13" fmla="*/ 0 h 42"/>
                <a:gd name="T14" fmla="*/ 62 w 63"/>
                <a:gd name="T15" fmla="*/ 21 h 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3" h="42">
                  <a:moveTo>
                    <a:pt x="62" y="21"/>
                  </a:moveTo>
                  <a:lnTo>
                    <a:pt x="62" y="21"/>
                  </a:lnTo>
                  <a:cubicBezTo>
                    <a:pt x="62" y="41"/>
                    <a:pt x="41" y="41"/>
                    <a:pt x="41" y="41"/>
                  </a:cubicBezTo>
                  <a:cubicBezTo>
                    <a:pt x="20" y="41"/>
                    <a:pt x="0" y="41"/>
                    <a:pt x="0" y="41"/>
                  </a:cubicBezTo>
                  <a:lnTo>
                    <a:pt x="0" y="21"/>
                  </a:lnTo>
                  <a:cubicBezTo>
                    <a:pt x="0" y="21"/>
                    <a:pt x="0" y="0"/>
                    <a:pt x="20" y="0"/>
                  </a:cubicBezTo>
                  <a:lnTo>
                    <a:pt x="41" y="0"/>
                  </a:lnTo>
                  <a:cubicBezTo>
                    <a:pt x="62" y="0"/>
                    <a:pt x="62" y="21"/>
                    <a:pt x="62" y="21"/>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408" name="Freeform 183"/>
            <p:cNvSpPr>
              <a:spLocks noChangeArrowheads="1"/>
            </p:cNvSpPr>
            <p:nvPr/>
          </p:nvSpPr>
          <p:spPr bwMode="auto">
            <a:xfrm>
              <a:off x="2336800" y="1293813"/>
              <a:ext cx="30163" cy="22225"/>
            </a:xfrm>
            <a:custGeom>
              <a:avLst/>
              <a:gdLst>
                <a:gd name="T0" fmla="*/ 61 w 83"/>
                <a:gd name="T1" fmla="*/ 62 h 63"/>
                <a:gd name="T2" fmla="*/ 61 w 83"/>
                <a:gd name="T3" fmla="*/ 62 h 63"/>
                <a:gd name="T4" fmla="*/ 20 w 83"/>
                <a:gd name="T5" fmla="*/ 42 h 63"/>
                <a:gd name="T6" fmla="*/ 0 w 83"/>
                <a:gd name="T7" fmla="*/ 21 h 63"/>
                <a:gd name="T8" fmla="*/ 40 w 83"/>
                <a:gd name="T9" fmla="*/ 0 h 63"/>
                <a:gd name="T10" fmla="*/ 61 w 83"/>
                <a:gd name="T11" fmla="*/ 0 h 63"/>
                <a:gd name="T12" fmla="*/ 82 w 83"/>
                <a:gd name="T13" fmla="*/ 21 h 63"/>
                <a:gd name="T14" fmla="*/ 61 w 83"/>
                <a:gd name="T15" fmla="*/ 62 h 6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3" h="63">
                  <a:moveTo>
                    <a:pt x="61" y="62"/>
                  </a:moveTo>
                  <a:lnTo>
                    <a:pt x="61" y="62"/>
                  </a:lnTo>
                  <a:cubicBezTo>
                    <a:pt x="61" y="62"/>
                    <a:pt x="40" y="62"/>
                    <a:pt x="20" y="42"/>
                  </a:cubicBezTo>
                  <a:lnTo>
                    <a:pt x="0" y="21"/>
                  </a:lnTo>
                  <a:cubicBezTo>
                    <a:pt x="20" y="21"/>
                    <a:pt x="20" y="0"/>
                    <a:pt x="40" y="0"/>
                  </a:cubicBezTo>
                  <a:lnTo>
                    <a:pt x="61" y="0"/>
                  </a:lnTo>
                  <a:lnTo>
                    <a:pt x="82" y="21"/>
                  </a:lnTo>
                  <a:cubicBezTo>
                    <a:pt x="82" y="42"/>
                    <a:pt x="61" y="42"/>
                    <a:pt x="61" y="62"/>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409" name="Freeform 184"/>
            <p:cNvSpPr>
              <a:spLocks noChangeArrowheads="1"/>
            </p:cNvSpPr>
            <p:nvPr/>
          </p:nvSpPr>
          <p:spPr bwMode="auto">
            <a:xfrm>
              <a:off x="1319213" y="1308100"/>
              <a:ext cx="104775" cy="52388"/>
            </a:xfrm>
            <a:custGeom>
              <a:avLst/>
              <a:gdLst>
                <a:gd name="T0" fmla="*/ 164 w 289"/>
                <a:gd name="T1" fmla="*/ 102 h 144"/>
                <a:gd name="T2" fmla="*/ 164 w 289"/>
                <a:gd name="T3" fmla="*/ 102 h 144"/>
                <a:gd name="T4" fmla="*/ 164 w 289"/>
                <a:gd name="T5" fmla="*/ 102 h 144"/>
                <a:gd name="T6" fmla="*/ 185 w 289"/>
                <a:gd name="T7" fmla="*/ 81 h 144"/>
                <a:gd name="T8" fmla="*/ 226 w 289"/>
                <a:gd name="T9" fmla="*/ 81 h 144"/>
                <a:gd name="T10" fmla="*/ 267 w 289"/>
                <a:gd name="T11" fmla="*/ 102 h 144"/>
                <a:gd name="T12" fmla="*/ 288 w 289"/>
                <a:gd name="T13" fmla="*/ 102 h 144"/>
                <a:gd name="T14" fmla="*/ 267 w 289"/>
                <a:gd name="T15" fmla="*/ 61 h 144"/>
                <a:gd name="T16" fmla="*/ 246 w 289"/>
                <a:gd name="T17" fmla="*/ 61 h 144"/>
                <a:gd name="T18" fmla="*/ 226 w 289"/>
                <a:gd name="T19" fmla="*/ 40 h 144"/>
                <a:gd name="T20" fmla="*/ 226 w 289"/>
                <a:gd name="T21" fmla="*/ 20 h 144"/>
                <a:gd name="T22" fmla="*/ 206 w 289"/>
                <a:gd name="T23" fmla="*/ 0 h 144"/>
                <a:gd name="T24" fmla="*/ 185 w 289"/>
                <a:gd name="T25" fmla="*/ 20 h 144"/>
                <a:gd name="T26" fmla="*/ 144 w 289"/>
                <a:gd name="T27" fmla="*/ 61 h 144"/>
                <a:gd name="T28" fmla="*/ 124 w 289"/>
                <a:gd name="T29" fmla="*/ 81 h 144"/>
                <a:gd name="T30" fmla="*/ 62 w 289"/>
                <a:gd name="T31" fmla="*/ 81 h 144"/>
                <a:gd name="T32" fmla="*/ 21 w 289"/>
                <a:gd name="T33" fmla="*/ 61 h 144"/>
                <a:gd name="T34" fmla="*/ 0 w 289"/>
                <a:gd name="T35" fmla="*/ 81 h 144"/>
                <a:gd name="T36" fmla="*/ 0 w 289"/>
                <a:gd name="T37" fmla="*/ 102 h 144"/>
                <a:gd name="T38" fmla="*/ 42 w 289"/>
                <a:gd name="T39" fmla="*/ 122 h 144"/>
                <a:gd name="T40" fmla="*/ 62 w 289"/>
                <a:gd name="T41" fmla="*/ 122 h 144"/>
                <a:gd name="T42" fmla="*/ 62 w 289"/>
                <a:gd name="T43" fmla="*/ 143 h 144"/>
                <a:gd name="T44" fmla="*/ 82 w 289"/>
                <a:gd name="T45" fmla="*/ 143 h 144"/>
                <a:gd name="T46" fmla="*/ 124 w 289"/>
                <a:gd name="T47" fmla="*/ 143 h 144"/>
                <a:gd name="T48" fmla="*/ 124 w 289"/>
                <a:gd name="T49" fmla="*/ 122 h 144"/>
                <a:gd name="T50" fmla="*/ 164 w 289"/>
                <a:gd name="T51" fmla="*/ 102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89" h="144">
                  <a:moveTo>
                    <a:pt x="164" y="102"/>
                  </a:moveTo>
                  <a:lnTo>
                    <a:pt x="164" y="102"/>
                  </a:lnTo>
                  <a:lnTo>
                    <a:pt x="164" y="102"/>
                  </a:lnTo>
                  <a:cubicBezTo>
                    <a:pt x="185" y="81"/>
                    <a:pt x="185" y="81"/>
                    <a:pt x="185" y="81"/>
                  </a:cubicBezTo>
                  <a:cubicBezTo>
                    <a:pt x="206" y="81"/>
                    <a:pt x="226" y="81"/>
                    <a:pt x="226" y="81"/>
                  </a:cubicBezTo>
                  <a:cubicBezTo>
                    <a:pt x="226" y="81"/>
                    <a:pt x="246" y="102"/>
                    <a:pt x="267" y="102"/>
                  </a:cubicBezTo>
                  <a:lnTo>
                    <a:pt x="288" y="102"/>
                  </a:lnTo>
                  <a:cubicBezTo>
                    <a:pt x="288" y="102"/>
                    <a:pt x="288" y="81"/>
                    <a:pt x="267" y="61"/>
                  </a:cubicBezTo>
                  <a:cubicBezTo>
                    <a:pt x="267" y="61"/>
                    <a:pt x="267" y="61"/>
                    <a:pt x="246" y="61"/>
                  </a:cubicBezTo>
                  <a:cubicBezTo>
                    <a:pt x="246" y="40"/>
                    <a:pt x="246" y="40"/>
                    <a:pt x="226" y="40"/>
                  </a:cubicBezTo>
                  <a:lnTo>
                    <a:pt x="226" y="20"/>
                  </a:lnTo>
                  <a:lnTo>
                    <a:pt x="206" y="0"/>
                  </a:lnTo>
                  <a:cubicBezTo>
                    <a:pt x="185" y="0"/>
                    <a:pt x="185" y="20"/>
                    <a:pt x="185" y="20"/>
                  </a:cubicBezTo>
                  <a:cubicBezTo>
                    <a:pt x="185" y="40"/>
                    <a:pt x="164" y="61"/>
                    <a:pt x="144" y="61"/>
                  </a:cubicBezTo>
                  <a:lnTo>
                    <a:pt x="124" y="81"/>
                  </a:lnTo>
                  <a:cubicBezTo>
                    <a:pt x="103" y="81"/>
                    <a:pt x="62" y="81"/>
                    <a:pt x="62" y="81"/>
                  </a:cubicBezTo>
                  <a:cubicBezTo>
                    <a:pt x="42" y="81"/>
                    <a:pt x="21" y="61"/>
                    <a:pt x="21" y="61"/>
                  </a:cubicBezTo>
                  <a:cubicBezTo>
                    <a:pt x="0" y="61"/>
                    <a:pt x="0" y="81"/>
                    <a:pt x="0" y="81"/>
                  </a:cubicBezTo>
                  <a:lnTo>
                    <a:pt x="0" y="102"/>
                  </a:lnTo>
                  <a:cubicBezTo>
                    <a:pt x="0" y="122"/>
                    <a:pt x="21" y="122"/>
                    <a:pt x="42" y="122"/>
                  </a:cubicBezTo>
                  <a:cubicBezTo>
                    <a:pt x="42" y="122"/>
                    <a:pt x="62" y="102"/>
                    <a:pt x="62" y="122"/>
                  </a:cubicBezTo>
                  <a:cubicBezTo>
                    <a:pt x="62" y="122"/>
                    <a:pt x="62" y="122"/>
                    <a:pt x="62" y="143"/>
                  </a:cubicBezTo>
                  <a:lnTo>
                    <a:pt x="82" y="143"/>
                  </a:lnTo>
                  <a:cubicBezTo>
                    <a:pt x="103" y="143"/>
                    <a:pt x="124" y="143"/>
                    <a:pt x="124" y="143"/>
                  </a:cubicBezTo>
                  <a:cubicBezTo>
                    <a:pt x="144" y="143"/>
                    <a:pt x="124" y="122"/>
                    <a:pt x="124" y="122"/>
                  </a:cubicBezTo>
                  <a:cubicBezTo>
                    <a:pt x="144" y="122"/>
                    <a:pt x="164" y="122"/>
                    <a:pt x="164" y="102"/>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410" name="Freeform 185"/>
            <p:cNvSpPr>
              <a:spLocks noChangeArrowheads="1"/>
            </p:cNvSpPr>
            <p:nvPr/>
          </p:nvSpPr>
          <p:spPr bwMode="auto">
            <a:xfrm>
              <a:off x="1371600" y="1316038"/>
              <a:ext cx="141288" cy="80962"/>
            </a:xfrm>
            <a:custGeom>
              <a:avLst/>
              <a:gdLst>
                <a:gd name="T0" fmla="*/ 82 w 391"/>
                <a:gd name="T1" fmla="*/ 102 h 226"/>
                <a:gd name="T2" fmla="*/ 82 w 391"/>
                <a:gd name="T3" fmla="*/ 102 h 226"/>
                <a:gd name="T4" fmla="*/ 82 w 391"/>
                <a:gd name="T5" fmla="*/ 143 h 226"/>
                <a:gd name="T6" fmla="*/ 62 w 391"/>
                <a:gd name="T7" fmla="*/ 164 h 226"/>
                <a:gd name="T8" fmla="*/ 41 w 391"/>
                <a:gd name="T9" fmla="*/ 164 h 226"/>
                <a:gd name="T10" fmla="*/ 20 w 391"/>
                <a:gd name="T11" fmla="*/ 143 h 226"/>
                <a:gd name="T12" fmla="*/ 0 w 391"/>
                <a:gd name="T13" fmla="*/ 143 h 226"/>
                <a:gd name="T14" fmla="*/ 0 w 391"/>
                <a:gd name="T15" fmla="*/ 184 h 226"/>
                <a:gd name="T16" fmla="*/ 20 w 391"/>
                <a:gd name="T17" fmla="*/ 184 h 226"/>
                <a:gd name="T18" fmla="*/ 41 w 391"/>
                <a:gd name="T19" fmla="*/ 205 h 226"/>
                <a:gd name="T20" fmla="*/ 82 w 391"/>
                <a:gd name="T21" fmla="*/ 225 h 226"/>
                <a:gd name="T22" fmla="*/ 102 w 391"/>
                <a:gd name="T23" fmla="*/ 225 h 226"/>
                <a:gd name="T24" fmla="*/ 144 w 391"/>
                <a:gd name="T25" fmla="*/ 225 h 226"/>
                <a:gd name="T26" fmla="*/ 164 w 391"/>
                <a:gd name="T27" fmla="*/ 205 h 226"/>
                <a:gd name="T28" fmla="*/ 164 w 391"/>
                <a:gd name="T29" fmla="*/ 164 h 226"/>
                <a:gd name="T30" fmla="*/ 184 w 391"/>
                <a:gd name="T31" fmla="*/ 143 h 226"/>
                <a:gd name="T32" fmla="*/ 184 w 391"/>
                <a:gd name="T33" fmla="*/ 143 h 226"/>
                <a:gd name="T34" fmla="*/ 226 w 391"/>
                <a:gd name="T35" fmla="*/ 143 h 226"/>
                <a:gd name="T36" fmla="*/ 246 w 391"/>
                <a:gd name="T37" fmla="*/ 123 h 226"/>
                <a:gd name="T38" fmla="*/ 266 w 391"/>
                <a:gd name="T39" fmla="*/ 102 h 226"/>
                <a:gd name="T40" fmla="*/ 287 w 391"/>
                <a:gd name="T41" fmla="*/ 102 h 226"/>
                <a:gd name="T42" fmla="*/ 328 w 391"/>
                <a:gd name="T43" fmla="*/ 102 h 226"/>
                <a:gd name="T44" fmla="*/ 348 w 391"/>
                <a:gd name="T45" fmla="*/ 61 h 226"/>
                <a:gd name="T46" fmla="*/ 390 w 391"/>
                <a:gd name="T47" fmla="*/ 61 h 226"/>
                <a:gd name="T48" fmla="*/ 390 w 391"/>
                <a:gd name="T49" fmla="*/ 41 h 226"/>
                <a:gd name="T50" fmla="*/ 369 w 391"/>
                <a:gd name="T51" fmla="*/ 20 h 226"/>
                <a:gd name="T52" fmla="*/ 348 w 391"/>
                <a:gd name="T53" fmla="*/ 41 h 226"/>
                <a:gd name="T54" fmla="*/ 308 w 391"/>
                <a:gd name="T55" fmla="*/ 20 h 226"/>
                <a:gd name="T56" fmla="*/ 287 w 391"/>
                <a:gd name="T57" fmla="*/ 20 h 226"/>
                <a:gd name="T58" fmla="*/ 266 w 391"/>
                <a:gd name="T59" fmla="*/ 20 h 226"/>
                <a:gd name="T60" fmla="*/ 246 w 391"/>
                <a:gd name="T61" fmla="*/ 0 h 226"/>
                <a:gd name="T62" fmla="*/ 226 w 391"/>
                <a:gd name="T63" fmla="*/ 0 h 226"/>
                <a:gd name="T64" fmla="*/ 226 w 391"/>
                <a:gd name="T65" fmla="*/ 20 h 226"/>
                <a:gd name="T66" fmla="*/ 205 w 391"/>
                <a:gd name="T67" fmla="*/ 20 h 226"/>
                <a:gd name="T68" fmla="*/ 184 w 391"/>
                <a:gd name="T69" fmla="*/ 41 h 226"/>
                <a:gd name="T70" fmla="*/ 226 w 391"/>
                <a:gd name="T71" fmla="*/ 61 h 226"/>
                <a:gd name="T72" fmla="*/ 226 w 391"/>
                <a:gd name="T73" fmla="*/ 82 h 226"/>
                <a:gd name="T74" fmla="*/ 205 w 391"/>
                <a:gd name="T75" fmla="*/ 82 h 226"/>
                <a:gd name="T76" fmla="*/ 184 w 391"/>
                <a:gd name="T77" fmla="*/ 82 h 226"/>
                <a:gd name="T78" fmla="*/ 164 w 391"/>
                <a:gd name="T79" fmla="*/ 102 h 226"/>
                <a:gd name="T80" fmla="*/ 144 w 391"/>
                <a:gd name="T81" fmla="*/ 102 h 226"/>
                <a:gd name="T82" fmla="*/ 123 w 391"/>
                <a:gd name="T83" fmla="*/ 102 h 226"/>
                <a:gd name="T84" fmla="*/ 82 w 391"/>
                <a:gd name="T85" fmla="*/ 102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91" h="226">
                  <a:moveTo>
                    <a:pt x="82" y="102"/>
                  </a:moveTo>
                  <a:lnTo>
                    <a:pt x="82" y="102"/>
                  </a:lnTo>
                  <a:cubicBezTo>
                    <a:pt x="82" y="123"/>
                    <a:pt x="82" y="123"/>
                    <a:pt x="82" y="143"/>
                  </a:cubicBezTo>
                  <a:cubicBezTo>
                    <a:pt x="82" y="143"/>
                    <a:pt x="82" y="164"/>
                    <a:pt x="62" y="164"/>
                  </a:cubicBezTo>
                  <a:lnTo>
                    <a:pt x="41" y="164"/>
                  </a:lnTo>
                  <a:lnTo>
                    <a:pt x="20" y="143"/>
                  </a:lnTo>
                  <a:lnTo>
                    <a:pt x="0" y="143"/>
                  </a:lnTo>
                  <a:cubicBezTo>
                    <a:pt x="0" y="164"/>
                    <a:pt x="0" y="164"/>
                    <a:pt x="0" y="184"/>
                  </a:cubicBezTo>
                  <a:lnTo>
                    <a:pt x="20" y="184"/>
                  </a:lnTo>
                  <a:cubicBezTo>
                    <a:pt x="20" y="205"/>
                    <a:pt x="41" y="205"/>
                    <a:pt x="41" y="205"/>
                  </a:cubicBezTo>
                  <a:cubicBezTo>
                    <a:pt x="62" y="205"/>
                    <a:pt x="62" y="225"/>
                    <a:pt x="82" y="225"/>
                  </a:cubicBezTo>
                  <a:lnTo>
                    <a:pt x="102" y="225"/>
                  </a:lnTo>
                  <a:cubicBezTo>
                    <a:pt x="123" y="225"/>
                    <a:pt x="144" y="225"/>
                    <a:pt x="144" y="225"/>
                  </a:cubicBezTo>
                  <a:lnTo>
                    <a:pt x="164" y="205"/>
                  </a:lnTo>
                  <a:cubicBezTo>
                    <a:pt x="164" y="184"/>
                    <a:pt x="164" y="184"/>
                    <a:pt x="164" y="164"/>
                  </a:cubicBezTo>
                  <a:cubicBezTo>
                    <a:pt x="164" y="164"/>
                    <a:pt x="164" y="143"/>
                    <a:pt x="184" y="143"/>
                  </a:cubicBezTo>
                  <a:lnTo>
                    <a:pt x="184" y="143"/>
                  </a:lnTo>
                  <a:cubicBezTo>
                    <a:pt x="205" y="143"/>
                    <a:pt x="226" y="143"/>
                    <a:pt x="226" y="143"/>
                  </a:cubicBezTo>
                  <a:lnTo>
                    <a:pt x="246" y="123"/>
                  </a:lnTo>
                  <a:lnTo>
                    <a:pt x="266" y="102"/>
                  </a:lnTo>
                  <a:lnTo>
                    <a:pt x="287" y="102"/>
                  </a:lnTo>
                  <a:cubicBezTo>
                    <a:pt x="308" y="102"/>
                    <a:pt x="328" y="102"/>
                    <a:pt x="328" y="102"/>
                  </a:cubicBezTo>
                  <a:cubicBezTo>
                    <a:pt x="328" y="82"/>
                    <a:pt x="348" y="82"/>
                    <a:pt x="348" y="61"/>
                  </a:cubicBezTo>
                  <a:cubicBezTo>
                    <a:pt x="369" y="61"/>
                    <a:pt x="369" y="61"/>
                    <a:pt x="390" y="61"/>
                  </a:cubicBezTo>
                  <a:lnTo>
                    <a:pt x="390" y="41"/>
                  </a:lnTo>
                  <a:lnTo>
                    <a:pt x="369" y="20"/>
                  </a:lnTo>
                  <a:lnTo>
                    <a:pt x="348" y="41"/>
                  </a:lnTo>
                  <a:cubicBezTo>
                    <a:pt x="328" y="41"/>
                    <a:pt x="308" y="20"/>
                    <a:pt x="308" y="20"/>
                  </a:cubicBezTo>
                  <a:cubicBezTo>
                    <a:pt x="308" y="20"/>
                    <a:pt x="308" y="20"/>
                    <a:pt x="287" y="20"/>
                  </a:cubicBezTo>
                  <a:lnTo>
                    <a:pt x="266" y="20"/>
                  </a:lnTo>
                  <a:cubicBezTo>
                    <a:pt x="266" y="20"/>
                    <a:pt x="266" y="0"/>
                    <a:pt x="246" y="0"/>
                  </a:cubicBezTo>
                  <a:lnTo>
                    <a:pt x="226" y="0"/>
                  </a:lnTo>
                  <a:lnTo>
                    <a:pt x="226" y="20"/>
                  </a:lnTo>
                  <a:lnTo>
                    <a:pt x="205" y="20"/>
                  </a:lnTo>
                  <a:lnTo>
                    <a:pt x="184" y="41"/>
                  </a:lnTo>
                  <a:cubicBezTo>
                    <a:pt x="205" y="61"/>
                    <a:pt x="226" y="61"/>
                    <a:pt x="226" y="61"/>
                  </a:cubicBezTo>
                  <a:lnTo>
                    <a:pt x="226" y="82"/>
                  </a:lnTo>
                  <a:lnTo>
                    <a:pt x="205" y="82"/>
                  </a:lnTo>
                  <a:cubicBezTo>
                    <a:pt x="184" y="82"/>
                    <a:pt x="184" y="82"/>
                    <a:pt x="184" y="82"/>
                  </a:cubicBezTo>
                  <a:cubicBezTo>
                    <a:pt x="164" y="102"/>
                    <a:pt x="164" y="102"/>
                    <a:pt x="164" y="102"/>
                  </a:cubicBezTo>
                  <a:lnTo>
                    <a:pt x="144" y="102"/>
                  </a:lnTo>
                  <a:cubicBezTo>
                    <a:pt x="123" y="102"/>
                    <a:pt x="123" y="102"/>
                    <a:pt x="123" y="102"/>
                  </a:cubicBezTo>
                  <a:cubicBezTo>
                    <a:pt x="102" y="102"/>
                    <a:pt x="102" y="102"/>
                    <a:pt x="82" y="102"/>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411" name="Freeform 186"/>
            <p:cNvSpPr>
              <a:spLocks noChangeArrowheads="1"/>
            </p:cNvSpPr>
            <p:nvPr/>
          </p:nvSpPr>
          <p:spPr bwMode="auto">
            <a:xfrm>
              <a:off x="1466850" y="1285875"/>
              <a:ext cx="15875" cy="22225"/>
            </a:xfrm>
            <a:custGeom>
              <a:avLst/>
              <a:gdLst>
                <a:gd name="T0" fmla="*/ 42 w 43"/>
                <a:gd name="T1" fmla="*/ 62 h 63"/>
                <a:gd name="T2" fmla="*/ 42 w 43"/>
                <a:gd name="T3" fmla="*/ 62 h 63"/>
                <a:gd name="T4" fmla="*/ 42 w 43"/>
                <a:gd name="T5" fmla="*/ 41 h 63"/>
                <a:gd name="T6" fmla="*/ 42 w 43"/>
                <a:gd name="T7" fmla="*/ 0 h 63"/>
                <a:gd name="T8" fmla="*/ 21 w 43"/>
                <a:gd name="T9" fmla="*/ 0 h 63"/>
                <a:gd name="T10" fmla="*/ 0 w 43"/>
                <a:gd name="T11" fmla="*/ 0 h 63"/>
                <a:gd name="T12" fmla="*/ 0 w 43"/>
                <a:gd name="T13" fmla="*/ 20 h 63"/>
                <a:gd name="T14" fmla="*/ 0 w 43"/>
                <a:gd name="T15" fmla="*/ 41 h 63"/>
                <a:gd name="T16" fmla="*/ 21 w 43"/>
                <a:gd name="T17" fmla="*/ 41 h 63"/>
                <a:gd name="T18" fmla="*/ 42 w 43"/>
                <a:gd name="T19" fmla="*/ 6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 h="63">
                  <a:moveTo>
                    <a:pt x="42" y="62"/>
                  </a:moveTo>
                  <a:lnTo>
                    <a:pt x="42" y="62"/>
                  </a:lnTo>
                  <a:cubicBezTo>
                    <a:pt x="42" y="41"/>
                    <a:pt x="42" y="41"/>
                    <a:pt x="42" y="41"/>
                  </a:cubicBezTo>
                  <a:cubicBezTo>
                    <a:pt x="42" y="20"/>
                    <a:pt x="42" y="0"/>
                    <a:pt x="42" y="0"/>
                  </a:cubicBezTo>
                  <a:lnTo>
                    <a:pt x="21" y="0"/>
                  </a:lnTo>
                  <a:lnTo>
                    <a:pt x="0" y="0"/>
                  </a:lnTo>
                  <a:lnTo>
                    <a:pt x="0" y="20"/>
                  </a:lnTo>
                  <a:lnTo>
                    <a:pt x="0" y="41"/>
                  </a:lnTo>
                  <a:lnTo>
                    <a:pt x="21" y="41"/>
                  </a:lnTo>
                  <a:cubicBezTo>
                    <a:pt x="21" y="62"/>
                    <a:pt x="21" y="62"/>
                    <a:pt x="42" y="62"/>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412" name="Freeform 187"/>
            <p:cNvSpPr>
              <a:spLocks noChangeArrowheads="1"/>
            </p:cNvSpPr>
            <p:nvPr/>
          </p:nvSpPr>
          <p:spPr bwMode="auto">
            <a:xfrm>
              <a:off x="1444625" y="1381125"/>
              <a:ext cx="30163" cy="30163"/>
            </a:xfrm>
            <a:custGeom>
              <a:avLst/>
              <a:gdLst>
                <a:gd name="T0" fmla="*/ 61 w 83"/>
                <a:gd name="T1" fmla="*/ 41 h 83"/>
                <a:gd name="T2" fmla="*/ 61 w 83"/>
                <a:gd name="T3" fmla="*/ 41 h 83"/>
                <a:gd name="T4" fmla="*/ 82 w 83"/>
                <a:gd name="T5" fmla="*/ 41 h 83"/>
                <a:gd name="T6" fmla="*/ 61 w 83"/>
                <a:gd name="T7" fmla="*/ 21 h 83"/>
                <a:gd name="T8" fmla="*/ 41 w 83"/>
                <a:gd name="T9" fmla="*/ 0 h 83"/>
                <a:gd name="T10" fmla="*/ 41 w 83"/>
                <a:gd name="T11" fmla="*/ 21 h 83"/>
                <a:gd name="T12" fmla="*/ 21 w 83"/>
                <a:gd name="T13" fmla="*/ 21 h 83"/>
                <a:gd name="T14" fmla="*/ 0 w 83"/>
                <a:gd name="T15" fmla="*/ 41 h 83"/>
                <a:gd name="T16" fmla="*/ 0 w 83"/>
                <a:gd name="T17" fmla="*/ 62 h 83"/>
                <a:gd name="T18" fmla="*/ 21 w 83"/>
                <a:gd name="T19" fmla="*/ 82 h 83"/>
                <a:gd name="T20" fmla="*/ 41 w 83"/>
                <a:gd name="T21" fmla="*/ 82 h 83"/>
                <a:gd name="T22" fmla="*/ 41 w 83"/>
                <a:gd name="T23" fmla="*/ 62 h 83"/>
                <a:gd name="T24" fmla="*/ 61 w 83"/>
                <a:gd name="T25" fmla="*/ 41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3" h="83">
                  <a:moveTo>
                    <a:pt x="61" y="41"/>
                  </a:moveTo>
                  <a:lnTo>
                    <a:pt x="61" y="41"/>
                  </a:lnTo>
                  <a:lnTo>
                    <a:pt x="82" y="41"/>
                  </a:lnTo>
                  <a:cubicBezTo>
                    <a:pt x="82" y="21"/>
                    <a:pt x="61" y="21"/>
                    <a:pt x="61" y="21"/>
                  </a:cubicBezTo>
                  <a:cubicBezTo>
                    <a:pt x="61" y="0"/>
                    <a:pt x="41" y="0"/>
                    <a:pt x="41" y="0"/>
                  </a:cubicBezTo>
                  <a:cubicBezTo>
                    <a:pt x="41" y="21"/>
                    <a:pt x="41" y="21"/>
                    <a:pt x="41" y="21"/>
                  </a:cubicBezTo>
                  <a:cubicBezTo>
                    <a:pt x="41" y="41"/>
                    <a:pt x="21" y="21"/>
                    <a:pt x="21" y="21"/>
                  </a:cubicBezTo>
                  <a:cubicBezTo>
                    <a:pt x="21" y="41"/>
                    <a:pt x="0" y="41"/>
                    <a:pt x="0" y="41"/>
                  </a:cubicBezTo>
                  <a:lnTo>
                    <a:pt x="0" y="62"/>
                  </a:lnTo>
                  <a:cubicBezTo>
                    <a:pt x="0" y="82"/>
                    <a:pt x="21" y="82"/>
                    <a:pt x="21" y="82"/>
                  </a:cubicBezTo>
                  <a:lnTo>
                    <a:pt x="41" y="82"/>
                  </a:lnTo>
                  <a:cubicBezTo>
                    <a:pt x="41" y="62"/>
                    <a:pt x="41" y="62"/>
                    <a:pt x="41" y="62"/>
                  </a:cubicBezTo>
                  <a:lnTo>
                    <a:pt x="61" y="41"/>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413" name="Freeform 188"/>
            <p:cNvSpPr>
              <a:spLocks noChangeArrowheads="1"/>
            </p:cNvSpPr>
            <p:nvPr/>
          </p:nvSpPr>
          <p:spPr bwMode="auto">
            <a:xfrm>
              <a:off x="1474788" y="1389063"/>
              <a:ext cx="38100" cy="30162"/>
            </a:xfrm>
            <a:custGeom>
              <a:avLst/>
              <a:gdLst>
                <a:gd name="T0" fmla="*/ 103 w 104"/>
                <a:gd name="T1" fmla="*/ 41 h 83"/>
                <a:gd name="T2" fmla="*/ 103 w 104"/>
                <a:gd name="T3" fmla="*/ 41 h 83"/>
                <a:gd name="T4" fmla="*/ 82 w 104"/>
                <a:gd name="T5" fmla="*/ 20 h 83"/>
                <a:gd name="T6" fmla="*/ 41 w 104"/>
                <a:gd name="T7" fmla="*/ 0 h 83"/>
                <a:gd name="T8" fmla="*/ 21 w 104"/>
                <a:gd name="T9" fmla="*/ 0 h 83"/>
                <a:gd name="T10" fmla="*/ 21 w 104"/>
                <a:gd name="T11" fmla="*/ 41 h 83"/>
                <a:gd name="T12" fmla="*/ 0 w 104"/>
                <a:gd name="T13" fmla="*/ 41 h 83"/>
                <a:gd name="T14" fmla="*/ 0 w 104"/>
                <a:gd name="T15" fmla="*/ 61 h 83"/>
                <a:gd name="T16" fmla="*/ 0 w 104"/>
                <a:gd name="T17" fmla="*/ 82 h 83"/>
                <a:gd name="T18" fmla="*/ 41 w 104"/>
                <a:gd name="T19" fmla="*/ 82 h 83"/>
                <a:gd name="T20" fmla="*/ 82 w 104"/>
                <a:gd name="T21" fmla="*/ 82 h 83"/>
                <a:gd name="T22" fmla="*/ 103 w 104"/>
                <a:gd name="T23" fmla="*/ 61 h 83"/>
                <a:gd name="T24" fmla="*/ 103 w 104"/>
                <a:gd name="T25" fmla="*/ 41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4" h="83">
                  <a:moveTo>
                    <a:pt x="103" y="41"/>
                  </a:moveTo>
                  <a:lnTo>
                    <a:pt x="103" y="41"/>
                  </a:lnTo>
                  <a:cubicBezTo>
                    <a:pt x="103" y="20"/>
                    <a:pt x="82" y="20"/>
                    <a:pt x="82" y="20"/>
                  </a:cubicBezTo>
                  <a:cubicBezTo>
                    <a:pt x="61" y="0"/>
                    <a:pt x="61" y="0"/>
                    <a:pt x="41" y="0"/>
                  </a:cubicBezTo>
                  <a:cubicBezTo>
                    <a:pt x="41" y="0"/>
                    <a:pt x="41" y="0"/>
                    <a:pt x="21" y="0"/>
                  </a:cubicBezTo>
                  <a:cubicBezTo>
                    <a:pt x="21" y="0"/>
                    <a:pt x="21" y="20"/>
                    <a:pt x="21" y="41"/>
                  </a:cubicBezTo>
                  <a:lnTo>
                    <a:pt x="0" y="41"/>
                  </a:lnTo>
                  <a:lnTo>
                    <a:pt x="0" y="61"/>
                  </a:lnTo>
                  <a:lnTo>
                    <a:pt x="0" y="82"/>
                  </a:lnTo>
                  <a:cubicBezTo>
                    <a:pt x="21" y="82"/>
                    <a:pt x="21" y="82"/>
                    <a:pt x="41" y="82"/>
                  </a:cubicBezTo>
                  <a:cubicBezTo>
                    <a:pt x="41" y="82"/>
                    <a:pt x="61" y="82"/>
                    <a:pt x="82" y="82"/>
                  </a:cubicBezTo>
                  <a:cubicBezTo>
                    <a:pt x="82" y="82"/>
                    <a:pt x="103" y="82"/>
                    <a:pt x="103" y="61"/>
                  </a:cubicBezTo>
                  <a:lnTo>
                    <a:pt x="103" y="41"/>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414" name="Freeform 189"/>
            <p:cNvSpPr>
              <a:spLocks noChangeArrowheads="1"/>
            </p:cNvSpPr>
            <p:nvPr/>
          </p:nvSpPr>
          <p:spPr bwMode="auto">
            <a:xfrm>
              <a:off x="1525588" y="1360488"/>
              <a:ext cx="44450" cy="36512"/>
            </a:xfrm>
            <a:custGeom>
              <a:avLst/>
              <a:gdLst>
                <a:gd name="T0" fmla="*/ 82 w 125"/>
                <a:gd name="T1" fmla="*/ 82 h 103"/>
                <a:gd name="T2" fmla="*/ 82 w 125"/>
                <a:gd name="T3" fmla="*/ 82 h 103"/>
                <a:gd name="T4" fmla="*/ 124 w 125"/>
                <a:gd name="T5" fmla="*/ 82 h 103"/>
                <a:gd name="T6" fmla="*/ 124 w 125"/>
                <a:gd name="T7" fmla="*/ 41 h 103"/>
                <a:gd name="T8" fmla="*/ 103 w 125"/>
                <a:gd name="T9" fmla="*/ 41 h 103"/>
                <a:gd name="T10" fmla="*/ 82 w 125"/>
                <a:gd name="T11" fmla="*/ 20 h 103"/>
                <a:gd name="T12" fmla="*/ 62 w 125"/>
                <a:gd name="T13" fmla="*/ 20 h 103"/>
                <a:gd name="T14" fmla="*/ 62 w 125"/>
                <a:gd name="T15" fmla="*/ 20 h 103"/>
                <a:gd name="T16" fmla="*/ 41 w 125"/>
                <a:gd name="T17" fmla="*/ 41 h 103"/>
                <a:gd name="T18" fmla="*/ 21 w 125"/>
                <a:gd name="T19" fmla="*/ 20 h 103"/>
                <a:gd name="T20" fmla="*/ 0 w 125"/>
                <a:gd name="T21" fmla="*/ 61 h 103"/>
                <a:gd name="T22" fmla="*/ 0 w 125"/>
                <a:gd name="T23" fmla="*/ 61 h 103"/>
                <a:gd name="T24" fmla="*/ 21 w 125"/>
                <a:gd name="T25" fmla="*/ 102 h 103"/>
                <a:gd name="T26" fmla="*/ 21 w 125"/>
                <a:gd name="T27" fmla="*/ 102 h 103"/>
                <a:gd name="T28" fmla="*/ 41 w 125"/>
                <a:gd name="T29" fmla="*/ 102 h 103"/>
                <a:gd name="T30" fmla="*/ 82 w 125"/>
                <a:gd name="T31" fmla="*/ 102 h 103"/>
                <a:gd name="T32" fmla="*/ 82 w 125"/>
                <a:gd name="T33" fmla="*/ 82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5" h="103">
                  <a:moveTo>
                    <a:pt x="82" y="82"/>
                  </a:moveTo>
                  <a:lnTo>
                    <a:pt x="82" y="82"/>
                  </a:lnTo>
                  <a:cubicBezTo>
                    <a:pt x="103" y="82"/>
                    <a:pt x="124" y="102"/>
                    <a:pt x="124" y="82"/>
                  </a:cubicBezTo>
                  <a:cubicBezTo>
                    <a:pt x="124" y="82"/>
                    <a:pt x="124" y="61"/>
                    <a:pt x="124" y="41"/>
                  </a:cubicBezTo>
                  <a:lnTo>
                    <a:pt x="103" y="41"/>
                  </a:lnTo>
                  <a:cubicBezTo>
                    <a:pt x="103" y="20"/>
                    <a:pt x="103" y="20"/>
                    <a:pt x="82" y="20"/>
                  </a:cubicBezTo>
                  <a:cubicBezTo>
                    <a:pt x="82" y="0"/>
                    <a:pt x="82" y="0"/>
                    <a:pt x="62" y="20"/>
                  </a:cubicBezTo>
                  <a:lnTo>
                    <a:pt x="62" y="20"/>
                  </a:lnTo>
                  <a:lnTo>
                    <a:pt x="41" y="41"/>
                  </a:lnTo>
                  <a:lnTo>
                    <a:pt x="21" y="20"/>
                  </a:lnTo>
                  <a:cubicBezTo>
                    <a:pt x="0" y="20"/>
                    <a:pt x="21" y="41"/>
                    <a:pt x="0" y="61"/>
                  </a:cubicBezTo>
                  <a:lnTo>
                    <a:pt x="0" y="61"/>
                  </a:lnTo>
                  <a:cubicBezTo>
                    <a:pt x="0" y="61"/>
                    <a:pt x="0" y="82"/>
                    <a:pt x="21" y="102"/>
                  </a:cubicBezTo>
                  <a:lnTo>
                    <a:pt x="21" y="102"/>
                  </a:lnTo>
                  <a:cubicBezTo>
                    <a:pt x="41" y="102"/>
                    <a:pt x="41" y="102"/>
                    <a:pt x="41" y="102"/>
                  </a:cubicBezTo>
                  <a:cubicBezTo>
                    <a:pt x="41" y="102"/>
                    <a:pt x="62" y="102"/>
                    <a:pt x="82" y="102"/>
                  </a:cubicBezTo>
                  <a:lnTo>
                    <a:pt x="82" y="82"/>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415" name="Freeform 190"/>
            <p:cNvSpPr>
              <a:spLocks noChangeArrowheads="1"/>
            </p:cNvSpPr>
            <p:nvPr/>
          </p:nvSpPr>
          <p:spPr bwMode="auto">
            <a:xfrm>
              <a:off x="1651000" y="1374775"/>
              <a:ext cx="30163" cy="30163"/>
            </a:xfrm>
            <a:custGeom>
              <a:avLst/>
              <a:gdLst>
                <a:gd name="T0" fmla="*/ 62 w 83"/>
                <a:gd name="T1" fmla="*/ 61 h 83"/>
                <a:gd name="T2" fmla="*/ 62 w 83"/>
                <a:gd name="T3" fmla="*/ 61 h 83"/>
                <a:gd name="T4" fmla="*/ 82 w 83"/>
                <a:gd name="T5" fmla="*/ 61 h 83"/>
                <a:gd name="T6" fmla="*/ 82 w 83"/>
                <a:gd name="T7" fmla="*/ 41 h 83"/>
                <a:gd name="T8" fmla="*/ 62 w 83"/>
                <a:gd name="T9" fmla="*/ 20 h 83"/>
                <a:gd name="T10" fmla="*/ 42 w 83"/>
                <a:gd name="T11" fmla="*/ 0 h 83"/>
                <a:gd name="T12" fmla="*/ 42 w 83"/>
                <a:gd name="T13" fmla="*/ 20 h 83"/>
                <a:gd name="T14" fmla="*/ 21 w 83"/>
                <a:gd name="T15" fmla="*/ 20 h 83"/>
                <a:gd name="T16" fmla="*/ 0 w 83"/>
                <a:gd name="T17" fmla="*/ 20 h 83"/>
                <a:gd name="T18" fmla="*/ 0 w 83"/>
                <a:gd name="T19" fmla="*/ 41 h 83"/>
                <a:gd name="T20" fmla="*/ 21 w 83"/>
                <a:gd name="T21" fmla="*/ 41 h 83"/>
                <a:gd name="T22" fmla="*/ 21 w 83"/>
                <a:gd name="T23" fmla="*/ 61 h 83"/>
                <a:gd name="T24" fmla="*/ 21 w 83"/>
                <a:gd name="T25" fmla="*/ 82 h 83"/>
                <a:gd name="T26" fmla="*/ 42 w 83"/>
                <a:gd name="T27" fmla="*/ 82 h 83"/>
                <a:gd name="T28" fmla="*/ 62 w 83"/>
                <a:gd name="T29" fmla="*/ 61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3" h="83">
                  <a:moveTo>
                    <a:pt x="62" y="61"/>
                  </a:moveTo>
                  <a:lnTo>
                    <a:pt x="62" y="61"/>
                  </a:lnTo>
                  <a:lnTo>
                    <a:pt x="82" y="61"/>
                  </a:lnTo>
                  <a:lnTo>
                    <a:pt x="82" y="41"/>
                  </a:lnTo>
                  <a:lnTo>
                    <a:pt x="62" y="20"/>
                  </a:lnTo>
                  <a:cubicBezTo>
                    <a:pt x="62" y="0"/>
                    <a:pt x="42" y="0"/>
                    <a:pt x="42" y="0"/>
                  </a:cubicBezTo>
                  <a:lnTo>
                    <a:pt x="42" y="20"/>
                  </a:lnTo>
                  <a:cubicBezTo>
                    <a:pt x="21" y="20"/>
                    <a:pt x="21" y="0"/>
                    <a:pt x="21" y="20"/>
                  </a:cubicBezTo>
                  <a:lnTo>
                    <a:pt x="0" y="20"/>
                  </a:lnTo>
                  <a:lnTo>
                    <a:pt x="0" y="41"/>
                  </a:lnTo>
                  <a:lnTo>
                    <a:pt x="21" y="41"/>
                  </a:lnTo>
                  <a:lnTo>
                    <a:pt x="21" y="61"/>
                  </a:lnTo>
                  <a:cubicBezTo>
                    <a:pt x="0" y="61"/>
                    <a:pt x="21" y="82"/>
                    <a:pt x="21" y="82"/>
                  </a:cubicBezTo>
                  <a:cubicBezTo>
                    <a:pt x="21" y="82"/>
                    <a:pt x="21" y="82"/>
                    <a:pt x="42" y="82"/>
                  </a:cubicBezTo>
                  <a:cubicBezTo>
                    <a:pt x="42" y="82"/>
                    <a:pt x="62" y="82"/>
                    <a:pt x="62" y="61"/>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416" name="Freeform 191"/>
            <p:cNvSpPr>
              <a:spLocks noChangeArrowheads="1"/>
            </p:cNvSpPr>
            <p:nvPr/>
          </p:nvSpPr>
          <p:spPr bwMode="auto">
            <a:xfrm>
              <a:off x="1600200" y="1352550"/>
              <a:ext cx="15875" cy="15875"/>
            </a:xfrm>
            <a:custGeom>
              <a:avLst/>
              <a:gdLst>
                <a:gd name="T0" fmla="*/ 41 w 42"/>
                <a:gd name="T1" fmla="*/ 41 h 42"/>
                <a:gd name="T2" fmla="*/ 41 w 42"/>
                <a:gd name="T3" fmla="*/ 41 h 42"/>
                <a:gd name="T4" fmla="*/ 41 w 42"/>
                <a:gd name="T5" fmla="*/ 41 h 42"/>
                <a:gd name="T6" fmla="*/ 21 w 42"/>
                <a:gd name="T7" fmla="*/ 41 h 42"/>
                <a:gd name="T8" fmla="*/ 0 w 42"/>
                <a:gd name="T9" fmla="*/ 21 h 42"/>
                <a:gd name="T10" fmla="*/ 0 w 42"/>
                <a:gd name="T11" fmla="*/ 0 h 42"/>
                <a:gd name="T12" fmla="*/ 21 w 42"/>
                <a:gd name="T13" fmla="*/ 0 h 42"/>
                <a:gd name="T14" fmla="*/ 41 w 42"/>
                <a:gd name="T15" fmla="*/ 0 h 42"/>
                <a:gd name="T16" fmla="*/ 41 w 42"/>
                <a:gd name="T17" fmla="*/ 21 h 42"/>
                <a:gd name="T18" fmla="*/ 41 w 42"/>
                <a:gd name="T19" fmla="*/ 4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 h="42">
                  <a:moveTo>
                    <a:pt x="41" y="41"/>
                  </a:moveTo>
                  <a:lnTo>
                    <a:pt x="41" y="41"/>
                  </a:lnTo>
                  <a:lnTo>
                    <a:pt x="41" y="41"/>
                  </a:lnTo>
                  <a:cubicBezTo>
                    <a:pt x="21" y="41"/>
                    <a:pt x="21" y="41"/>
                    <a:pt x="21" y="41"/>
                  </a:cubicBezTo>
                  <a:cubicBezTo>
                    <a:pt x="21" y="21"/>
                    <a:pt x="0" y="21"/>
                    <a:pt x="0" y="21"/>
                  </a:cubicBezTo>
                  <a:cubicBezTo>
                    <a:pt x="0" y="21"/>
                    <a:pt x="0" y="21"/>
                    <a:pt x="0" y="0"/>
                  </a:cubicBezTo>
                  <a:lnTo>
                    <a:pt x="21" y="0"/>
                  </a:lnTo>
                  <a:lnTo>
                    <a:pt x="41" y="0"/>
                  </a:lnTo>
                  <a:lnTo>
                    <a:pt x="41" y="21"/>
                  </a:lnTo>
                  <a:cubicBezTo>
                    <a:pt x="41" y="21"/>
                    <a:pt x="41" y="21"/>
                    <a:pt x="41" y="41"/>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417" name="Freeform 192"/>
            <p:cNvSpPr>
              <a:spLocks noChangeArrowheads="1"/>
            </p:cNvSpPr>
            <p:nvPr/>
          </p:nvSpPr>
          <p:spPr bwMode="auto">
            <a:xfrm>
              <a:off x="1570038" y="1344613"/>
              <a:ext cx="22225" cy="22225"/>
            </a:xfrm>
            <a:custGeom>
              <a:avLst/>
              <a:gdLst>
                <a:gd name="T0" fmla="*/ 40 w 61"/>
                <a:gd name="T1" fmla="*/ 61 h 62"/>
                <a:gd name="T2" fmla="*/ 40 w 61"/>
                <a:gd name="T3" fmla="*/ 61 h 62"/>
                <a:gd name="T4" fmla="*/ 20 w 61"/>
                <a:gd name="T5" fmla="*/ 41 h 62"/>
                <a:gd name="T6" fmla="*/ 20 w 61"/>
                <a:gd name="T7" fmla="*/ 20 h 62"/>
                <a:gd name="T8" fmla="*/ 0 w 61"/>
                <a:gd name="T9" fmla="*/ 20 h 62"/>
                <a:gd name="T10" fmla="*/ 0 w 61"/>
                <a:gd name="T11" fmla="*/ 0 h 62"/>
                <a:gd name="T12" fmla="*/ 20 w 61"/>
                <a:gd name="T13" fmla="*/ 0 h 62"/>
                <a:gd name="T14" fmla="*/ 40 w 61"/>
                <a:gd name="T15" fmla="*/ 20 h 62"/>
                <a:gd name="T16" fmla="*/ 40 w 61"/>
                <a:gd name="T17" fmla="*/ 20 h 62"/>
                <a:gd name="T18" fmla="*/ 60 w 61"/>
                <a:gd name="T19" fmla="*/ 41 h 62"/>
                <a:gd name="T20" fmla="*/ 40 w 61"/>
                <a:gd name="T21" fmla="*/ 61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1" h="62">
                  <a:moveTo>
                    <a:pt x="40" y="61"/>
                  </a:moveTo>
                  <a:lnTo>
                    <a:pt x="40" y="61"/>
                  </a:lnTo>
                  <a:lnTo>
                    <a:pt x="20" y="41"/>
                  </a:lnTo>
                  <a:cubicBezTo>
                    <a:pt x="20" y="41"/>
                    <a:pt x="20" y="41"/>
                    <a:pt x="20" y="20"/>
                  </a:cubicBezTo>
                  <a:lnTo>
                    <a:pt x="0" y="20"/>
                  </a:lnTo>
                  <a:cubicBezTo>
                    <a:pt x="0" y="20"/>
                    <a:pt x="0" y="20"/>
                    <a:pt x="0" y="0"/>
                  </a:cubicBezTo>
                  <a:cubicBezTo>
                    <a:pt x="20" y="0"/>
                    <a:pt x="20" y="0"/>
                    <a:pt x="20" y="0"/>
                  </a:cubicBezTo>
                  <a:cubicBezTo>
                    <a:pt x="40" y="0"/>
                    <a:pt x="40" y="20"/>
                    <a:pt x="40" y="20"/>
                  </a:cubicBezTo>
                  <a:lnTo>
                    <a:pt x="40" y="20"/>
                  </a:lnTo>
                  <a:lnTo>
                    <a:pt x="60" y="41"/>
                  </a:lnTo>
                  <a:cubicBezTo>
                    <a:pt x="60" y="41"/>
                    <a:pt x="60" y="61"/>
                    <a:pt x="40" y="61"/>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418" name="Freeform 193"/>
            <p:cNvSpPr>
              <a:spLocks noChangeArrowheads="1"/>
            </p:cNvSpPr>
            <p:nvPr/>
          </p:nvSpPr>
          <p:spPr bwMode="auto">
            <a:xfrm>
              <a:off x="1584325" y="1374775"/>
              <a:ext cx="15875" cy="22225"/>
            </a:xfrm>
            <a:custGeom>
              <a:avLst/>
              <a:gdLst>
                <a:gd name="T0" fmla="*/ 20 w 42"/>
                <a:gd name="T1" fmla="*/ 0 h 62"/>
                <a:gd name="T2" fmla="*/ 20 w 42"/>
                <a:gd name="T3" fmla="*/ 0 h 62"/>
                <a:gd name="T4" fmla="*/ 20 w 42"/>
                <a:gd name="T5" fmla="*/ 20 h 62"/>
                <a:gd name="T6" fmla="*/ 20 w 42"/>
                <a:gd name="T7" fmla="*/ 20 h 62"/>
                <a:gd name="T8" fmla="*/ 0 w 42"/>
                <a:gd name="T9" fmla="*/ 41 h 62"/>
                <a:gd name="T10" fmla="*/ 0 w 42"/>
                <a:gd name="T11" fmla="*/ 41 h 62"/>
                <a:gd name="T12" fmla="*/ 20 w 42"/>
                <a:gd name="T13" fmla="*/ 61 h 62"/>
                <a:gd name="T14" fmla="*/ 20 w 42"/>
                <a:gd name="T15" fmla="*/ 41 h 62"/>
                <a:gd name="T16" fmla="*/ 41 w 42"/>
                <a:gd name="T17" fmla="*/ 20 h 62"/>
                <a:gd name="T18" fmla="*/ 41 w 42"/>
                <a:gd name="T19" fmla="*/ 0 h 62"/>
                <a:gd name="T20" fmla="*/ 20 w 42"/>
                <a:gd name="T21"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2" h="62">
                  <a:moveTo>
                    <a:pt x="20" y="0"/>
                  </a:moveTo>
                  <a:lnTo>
                    <a:pt x="20" y="0"/>
                  </a:lnTo>
                  <a:lnTo>
                    <a:pt x="20" y="20"/>
                  </a:lnTo>
                  <a:lnTo>
                    <a:pt x="20" y="20"/>
                  </a:lnTo>
                  <a:cubicBezTo>
                    <a:pt x="0" y="20"/>
                    <a:pt x="0" y="20"/>
                    <a:pt x="0" y="41"/>
                  </a:cubicBezTo>
                  <a:lnTo>
                    <a:pt x="0" y="41"/>
                  </a:lnTo>
                  <a:cubicBezTo>
                    <a:pt x="0" y="61"/>
                    <a:pt x="20" y="61"/>
                    <a:pt x="20" y="61"/>
                  </a:cubicBezTo>
                  <a:cubicBezTo>
                    <a:pt x="20" y="41"/>
                    <a:pt x="20" y="41"/>
                    <a:pt x="20" y="41"/>
                  </a:cubicBezTo>
                  <a:lnTo>
                    <a:pt x="41" y="20"/>
                  </a:lnTo>
                  <a:lnTo>
                    <a:pt x="41" y="0"/>
                  </a:lnTo>
                  <a:cubicBezTo>
                    <a:pt x="41" y="0"/>
                    <a:pt x="41" y="0"/>
                    <a:pt x="20" y="0"/>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419" name="Freeform 194"/>
            <p:cNvSpPr>
              <a:spLocks noChangeArrowheads="1"/>
            </p:cNvSpPr>
            <p:nvPr/>
          </p:nvSpPr>
          <p:spPr bwMode="auto">
            <a:xfrm>
              <a:off x="1555750" y="1336675"/>
              <a:ext cx="15875" cy="22225"/>
            </a:xfrm>
            <a:custGeom>
              <a:avLst/>
              <a:gdLst>
                <a:gd name="T0" fmla="*/ 21 w 43"/>
                <a:gd name="T1" fmla="*/ 41 h 63"/>
                <a:gd name="T2" fmla="*/ 21 w 43"/>
                <a:gd name="T3" fmla="*/ 41 h 63"/>
                <a:gd name="T4" fmla="*/ 21 w 43"/>
                <a:gd name="T5" fmla="*/ 21 h 63"/>
                <a:gd name="T6" fmla="*/ 21 w 43"/>
                <a:gd name="T7" fmla="*/ 0 h 63"/>
                <a:gd name="T8" fmla="*/ 0 w 43"/>
                <a:gd name="T9" fmla="*/ 0 h 63"/>
                <a:gd name="T10" fmla="*/ 0 w 43"/>
                <a:gd name="T11" fmla="*/ 21 h 63"/>
                <a:gd name="T12" fmla="*/ 21 w 43"/>
                <a:gd name="T13" fmla="*/ 41 h 63"/>
                <a:gd name="T14" fmla="*/ 21 w 43"/>
                <a:gd name="T15" fmla="*/ 62 h 63"/>
                <a:gd name="T16" fmla="*/ 42 w 43"/>
                <a:gd name="T17" fmla="*/ 62 h 63"/>
                <a:gd name="T18" fmla="*/ 42 w 43"/>
                <a:gd name="T19" fmla="*/ 41 h 63"/>
                <a:gd name="T20" fmla="*/ 21 w 43"/>
                <a:gd name="T21" fmla="*/ 4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3" h="63">
                  <a:moveTo>
                    <a:pt x="21" y="41"/>
                  </a:moveTo>
                  <a:lnTo>
                    <a:pt x="21" y="41"/>
                  </a:lnTo>
                  <a:lnTo>
                    <a:pt x="21" y="21"/>
                  </a:lnTo>
                  <a:lnTo>
                    <a:pt x="21" y="0"/>
                  </a:lnTo>
                  <a:lnTo>
                    <a:pt x="0" y="0"/>
                  </a:lnTo>
                  <a:cubicBezTo>
                    <a:pt x="0" y="21"/>
                    <a:pt x="0" y="21"/>
                    <a:pt x="0" y="21"/>
                  </a:cubicBezTo>
                  <a:cubicBezTo>
                    <a:pt x="0" y="41"/>
                    <a:pt x="21" y="41"/>
                    <a:pt x="21" y="41"/>
                  </a:cubicBezTo>
                  <a:lnTo>
                    <a:pt x="21" y="62"/>
                  </a:lnTo>
                  <a:cubicBezTo>
                    <a:pt x="21" y="62"/>
                    <a:pt x="21" y="62"/>
                    <a:pt x="42" y="62"/>
                  </a:cubicBezTo>
                  <a:cubicBezTo>
                    <a:pt x="42" y="62"/>
                    <a:pt x="42" y="62"/>
                    <a:pt x="42" y="41"/>
                  </a:cubicBezTo>
                  <a:lnTo>
                    <a:pt x="21" y="41"/>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420" name="Freeform 195"/>
            <p:cNvSpPr>
              <a:spLocks noChangeArrowheads="1"/>
            </p:cNvSpPr>
            <p:nvPr/>
          </p:nvSpPr>
          <p:spPr bwMode="auto">
            <a:xfrm>
              <a:off x="1643063" y="1360488"/>
              <a:ext cx="15875" cy="7937"/>
            </a:xfrm>
            <a:custGeom>
              <a:avLst/>
              <a:gdLst>
                <a:gd name="T0" fmla="*/ 41 w 42"/>
                <a:gd name="T1" fmla="*/ 20 h 21"/>
                <a:gd name="T2" fmla="*/ 41 w 42"/>
                <a:gd name="T3" fmla="*/ 20 h 21"/>
                <a:gd name="T4" fmla="*/ 20 w 42"/>
                <a:gd name="T5" fmla="*/ 20 h 21"/>
                <a:gd name="T6" fmla="*/ 20 w 42"/>
                <a:gd name="T7" fmla="*/ 20 h 21"/>
                <a:gd name="T8" fmla="*/ 20 w 42"/>
                <a:gd name="T9" fmla="*/ 0 h 21"/>
                <a:gd name="T10" fmla="*/ 41 w 42"/>
                <a:gd name="T11" fmla="*/ 0 h 21"/>
                <a:gd name="T12" fmla="*/ 41 w 42"/>
                <a:gd name="T13" fmla="*/ 0 h 21"/>
                <a:gd name="T14" fmla="*/ 41 w 42"/>
                <a:gd name="T15" fmla="*/ 20 h 2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 h="21">
                  <a:moveTo>
                    <a:pt x="41" y="20"/>
                  </a:moveTo>
                  <a:lnTo>
                    <a:pt x="41" y="20"/>
                  </a:lnTo>
                  <a:cubicBezTo>
                    <a:pt x="41" y="20"/>
                    <a:pt x="41" y="20"/>
                    <a:pt x="20" y="20"/>
                  </a:cubicBezTo>
                  <a:lnTo>
                    <a:pt x="20" y="20"/>
                  </a:lnTo>
                  <a:cubicBezTo>
                    <a:pt x="0" y="20"/>
                    <a:pt x="20" y="0"/>
                    <a:pt x="20" y="0"/>
                  </a:cubicBezTo>
                  <a:lnTo>
                    <a:pt x="41" y="0"/>
                  </a:lnTo>
                  <a:lnTo>
                    <a:pt x="41" y="0"/>
                  </a:lnTo>
                  <a:lnTo>
                    <a:pt x="41" y="20"/>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421" name="Freeform 196"/>
            <p:cNvSpPr>
              <a:spLocks noChangeArrowheads="1"/>
            </p:cNvSpPr>
            <p:nvPr/>
          </p:nvSpPr>
          <p:spPr bwMode="auto">
            <a:xfrm>
              <a:off x="1606550" y="1374775"/>
              <a:ext cx="36513" cy="22225"/>
            </a:xfrm>
            <a:custGeom>
              <a:avLst/>
              <a:gdLst>
                <a:gd name="T0" fmla="*/ 82 w 103"/>
                <a:gd name="T1" fmla="*/ 20 h 62"/>
                <a:gd name="T2" fmla="*/ 82 w 103"/>
                <a:gd name="T3" fmla="*/ 20 h 62"/>
                <a:gd name="T4" fmla="*/ 61 w 103"/>
                <a:gd name="T5" fmla="*/ 20 h 62"/>
                <a:gd name="T6" fmla="*/ 40 w 103"/>
                <a:gd name="T7" fmla="*/ 20 h 62"/>
                <a:gd name="T8" fmla="*/ 20 w 103"/>
                <a:gd name="T9" fmla="*/ 0 h 62"/>
                <a:gd name="T10" fmla="*/ 0 w 103"/>
                <a:gd name="T11" fmla="*/ 20 h 62"/>
                <a:gd name="T12" fmla="*/ 20 w 103"/>
                <a:gd name="T13" fmla="*/ 41 h 62"/>
                <a:gd name="T14" fmla="*/ 20 w 103"/>
                <a:gd name="T15" fmla="*/ 41 h 62"/>
                <a:gd name="T16" fmla="*/ 40 w 103"/>
                <a:gd name="T17" fmla="*/ 61 h 62"/>
                <a:gd name="T18" fmla="*/ 61 w 103"/>
                <a:gd name="T19" fmla="*/ 61 h 62"/>
                <a:gd name="T20" fmla="*/ 82 w 103"/>
                <a:gd name="T21" fmla="*/ 61 h 62"/>
                <a:gd name="T22" fmla="*/ 102 w 103"/>
                <a:gd name="T23" fmla="*/ 41 h 62"/>
                <a:gd name="T24" fmla="*/ 102 w 103"/>
                <a:gd name="T25" fmla="*/ 20 h 62"/>
                <a:gd name="T26" fmla="*/ 82 w 103"/>
                <a:gd name="T27" fmla="*/ 2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3" h="62">
                  <a:moveTo>
                    <a:pt x="82" y="20"/>
                  </a:moveTo>
                  <a:lnTo>
                    <a:pt x="82" y="20"/>
                  </a:lnTo>
                  <a:cubicBezTo>
                    <a:pt x="61" y="20"/>
                    <a:pt x="61" y="20"/>
                    <a:pt x="61" y="20"/>
                  </a:cubicBezTo>
                  <a:cubicBezTo>
                    <a:pt x="40" y="20"/>
                    <a:pt x="40" y="20"/>
                    <a:pt x="40" y="20"/>
                  </a:cubicBezTo>
                  <a:cubicBezTo>
                    <a:pt x="20" y="20"/>
                    <a:pt x="20" y="0"/>
                    <a:pt x="20" y="0"/>
                  </a:cubicBezTo>
                  <a:cubicBezTo>
                    <a:pt x="20" y="0"/>
                    <a:pt x="20" y="20"/>
                    <a:pt x="0" y="20"/>
                  </a:cubicBezTo>
                  <a:cubicBezTo>
                    <a:pt x="0" y="20"/>
                    <a:pt x="0" y="20"/>
                    <a:pt x="20" y="41"/>
                  </a:cubicBezTo>
                  <a:lnTo>
                    <a:pt x="20" y="41"/>
                  </a:lnTo>
                  <a:lnTo>
                    <a:pt x="40" y="61"/>
                  </a:lnTo>
                  <a:lnTo>
                    <a:pt x="61" y="61"/>
                  </a:lnTo>
                  <a:lnTo>
                    <a:pt x="82" y="61"/>
                  </a:lnTo>
                  <a:cubicBezTo>
                    <a:pt x="82" y="41"/>
                    <a:pt x="102" y="41"/>
                    <a:pt x="102" y="41"/>
                  </a:cubicBezTo>
                  <a:lnTo>
                    <a:pt x="102" y="20"/>
                  </a:lnTo>
                  <a:lnTo>
                    <a:pt x="82" y="20"/>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422" name="Freeform 197"/>
            <p:cNvSpPr>
              <a:spLocks noChangeArrowheads="1"/>
            </p:cNvSpPr>
            <p:nvPr/>
          </p:nvSpPr>
          <p:spPr bwMode="auto">
            <a:xfrm>
              <a:off x="1584325" y="1322388"/>
              <a:ext cx="44450" cy="15875"/>
            </a:xfrm>
            <a:custGeom>
              <a:avLst/>
              <a:gdLst>
                <a:gd name="T0" fmla="*/ 123 w 124"/>
                <a:gd name="T1" fmla="*/ 21 h 42"/>
                <a:gd name="T2" fmla="*/ 123 w 124"/>
                <a:gd name="T3" fmla="*/ 21 h 42"/>
                <a:gd name="T4" fmla="*/ 82 w 124"/>
                <a:gd name="T5" fmla="*/ 41 h 42"/>
                <a:gd name="T6" fmla="*/ 41 w 124"/>
                <a:gd name="T7" fmla="*/ 41 h 42"/>
                <a:gd name="T8" fmla="*/ 20 w 124"/>
                <a:gd name="T9" fmla="*/ 21 h 42"/>
                <a:gd name="T10" fmla="*/ 0 w 124"/>
                <a:gd name="T11" fmla="*/ 21 h 42"/>
                <a:gd name="T12" fmla="*/ 20 w 124"/>
                <a:gd name="T13" fmla="*/ 0 h 42"/>
                <a:gd name="T14" fmla="*/ 41 w 124"/>
                <a:gd name="T15" fmla="*/ 0 h 42"/>
                <a:gd name="T16" fmla="*/ 82 w 124"/>
                <a:gd name="T17" fmla="*/ 0 h 42"/>
                <a:gd name="T18" fmla="*/ 102 w 124"/>
                <a:gd name="T19" fmla="*/ 0 h 42"/>
                <a:gd name="T20" fmla="*/ 123 w 124"/>
                <a:gd name="T21" fmla="*/ 2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4" h="42">
                  <a:moveTo>
                    <a:pt x="123" y="21"/>
                  </a:moveTo>
                  <a:lnTo>
                    <a:pt x="123" y="21"/>
                  </a:lnTo>
                  <a:cubicBezTo>
                    <a:pt x="123" y="41"/>
                    <a:pt x="102" y="41"/>
                    <a:pt x="82" y="41"/>
                  </a:cubicBezTo>
                  <a:cubicBezTo>
                    <a:pt x="82" y="41"/>
                    <a:pt x="62" y="41"/>
                    <a:pt x="41" y="41"/>
                  </a:cubicBezTo>
                  <a:cubicBezTo>
                    <a:pt x="41" y="21"/>
                    <a:pt x="20" y="21"/>
                    <a:pt x="20" y="21"/>
                  </a:cubicBezTo>
                  <a:lnTo>
                    <a:pt x="0" y="21"/>
                  </a:lnTo>
                  <a:cubicBezTo>
                    <a:pt x="0" y="0"/>
                    <a:pt x="20" y="0"/>
                    <a:pt x="20" y="0"/>
                  </a:cubicBezTo>
                  <a:lnTo>
                    <a:pt x="41" y="0"/>
                  </a:lnTo>
                  <a:cubicBezTo>
                    <a:pt x="62" y="0"/>
                    <a:pt x="82" y="0"/>
                    <a:pt x="82" y="0"/>
                  </a:cubicBezTo>
                  <a:lnTo>
                    <a:pt x="102" y="0"/>
                  </a:lnTo>
                  <a:cubicBezTo>
                    <a:pt x="123" y="0"/>
                    <a:pt x="123" y="21"/>
                    <a:pt x="123" y="21"/>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423" name="Freeform 198"/>
            <p:cNvSpPr>
              <a:spLocks noChangeArrowheads="1"/>
            </p:cNvSpPr>
            <p:nvPr/>
          </p:nvSpPr>
          <p:spPr bwMode="auto">
            <a:xfrm>
              <a:off x="1584325" y="1293813"/>
              <a:ext cx="96838" cy="44450"/>
            </a:xfrm>
            <a:custGeom>
              <a:avLst/>
              <a:gdLst>
                <a:gd name="T0" fmla="*/ 266 w 267"/>
                <a:gd name="T1" fmla="*/ 123 h 124"/>
                <a:gd name="T2" fmla="*/ 266 w 267"/>
                <a:gd name="T3" fmla="*/ 123 h 124"/>
                <a:gd name="T4" fmla="*/ 246 w 267"/>
                <a:gd name="T5" fmla="*/ 123 h 124"/>
                <a:gd name="T6" fmla="*/ 205 w 267"/>
                <a:gd name="T7" fmla="*/ 103 h 124"/>
                <a:gd name="T8" fmla="*/ 184 w 267"/>
                <a:gd name="T9" fmla="*/ 82 h 124"/>
                <a:gd name="T10" fmla="*/ 164 w 267"/>
                <a:gd name="T11" fmla="*/ 82 h 124"/>
                <a:gd name="T12" fmla="*/ 123 w 267"/>
                <a:gd name="T13" fmla="*/ 62 h 124"/>
                <a:gd name="T14" fmla="*/ 102 w 267"/>
                <a:gd name="T15" fmla="*/ 42 h 124"/>
                <a:gd name="T16" fmla="*/ 62 w 267"/>
                <a:gd name="T17" fmla="*/ 42 h 124"/>
                <a:gd name="T18" fmla="*/ 41 w 267"/>
                <a:gd name="T19" fmla="*/ 42 h 124"/>
                <a:gd name="T20" fmla="*/ 20 w 267"/>
                <a:gd name="T21" fmla="*/ 42 h 124"/>
                <a:gd name="T22" fmla="*/ 0 w 267"/>
                <a:gd name="T23" fmla="*/ 21 h 124"/>
                <a:gd name="T24" fmla="*/ 0 w 267"/>
                <a:gd name="T25" fmla="*/ 0 h 124"/>
                <a:gd name="T26" fmla="*/ 20 w 267"/>
                <a:gd name="T27" fmla="*/ 0 h 124"/>
                <a:gd name="T28" fmla="*/ 41 w 267"/>
                <a:gd name="T29" fmla="*/ 0 h 124"/>
                <a:gd name="T30" fmla="*/ 62 w 267"/>
                <a:gd name="T31" fmla="*/ 0 h 124"/>
                <a:gd name="T32" fmla="*/ 102 w 267"/>
                <a:gd name="T33" fmla="*/ 21 h 124"/>
                <a:gd name="T34" fmla="*/ 123 w 267"/>
                <a:gd name="T35" fmla="*/ 21 h 124"/>
                <a:gd name="T36" fmla="*/ 144 w 267"/>
                <a:gd name="T37" fmla="*/ 42 h 124"/>
                <a:gd name="T38" fmla="*/ 164 w 267"/>
                <a:gd name="T39" fmla="*/ 42 h 124"/>
                <a:gd name="T40" fmla="*/ 184 w 267"/>
                <a:gd name="T41" fmla="*/ 62 h 124"/>
                <a:gd name="T42" fmla="*/ 205 w 267"/>
                <a:gd name="T43" fmla="*/ 82 h 124"/>
                <a:gd name="T44" fmla="*/ 246 w 267"/>
                <a:gd name="T45" fmla="*/ 62 h 124"/>
                <a:gd name="T46" fmla="*/ 266 w 267"/>
                <a:gd name="T47" fmla="*/ 82 h 124"/>
                <a:gd name="T48" fmla="*/ 266 w 267"/>
                <a:gd name="T49" fmla="*/ 103 h 124"/>
                <a:gd name="T50" fmla="*/ 266 w 267"/>
                <a:gd name="T51" fmla="*/ 123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67" h="124">
                  <a:moveTo>
                    <a:pt x="266" y="123"/>
                  </a:moveTo>
                  <a:lnTo>
                    <a:pt x="266" y="123"/>
                  </a:lnTo>
                  <a:lnTo>
                    <a:pt x="246" y="123"/>
                  </a:lnTo>
                  <a:cubicBezTo>
                    <a:pt x="226" y="103"/>
                    <a:pt x="205" y="103"/>
                    <a:pt x="205" y="103"/>
                  </a:cubicBezTo>
                  <a:lnTo>
                    <a:pt x="184" y="82"/>
                  </a:lnTo>
                  <a:lnTo>
                    <a:pt x="164" y="82"/>
                  </a:lnTo>
                  <a:cubicBezTo>
                    <a:pt x="144" y="82"/>
                    <a:pt x="144" y="62"/>
                    <a:pt x="123" y="62"/>
                  </a:cubicBezTo>
                  <a:cubicBezTo>
                    <a:pt x="123" y="62"/>
                    <a:pt x="102" y="62"/>
                    <a:pt x="102" y="42"/>
                  </a:cubicBezTo>
                  <a:cubicBezTo>
                    <a:pt x="82" y="42"/>
                    <a:pt x="82" y="42"/>
                    <a:pt x="62" y="42"/>
                  </a:cubicBezTo>
                  <a:lnTo>
                    <a:pt x="41" y="42"/>
                  </a:lnTo>
                  <a:cubicBezTo>
                    <a:pt x="20" y="42"/>
                    <a:pt x="20" y="42"/>
                    <a:pt x="20" y="42"/>
                  </a:cubicBezTo>
                  <a:cubicBezTo>
                    <a:pt x="0" y="21"/>
                    <a:pt x="0" y="21"/>
                    <a:pt x="0" y="21"/>
                  </a:cubicBezTo>
                  <a:lnTo>
                    <a:pt x="0" y="0"/>
                  </a:lnTo>
                  <a:lnTo>
                    <a:pt x="20" y="0"/>
                  </a:lnTo>
                  <a:lnTo>
                    <a:pt x="41" y="0"/>
                  </a:lnTo>
                  <a:lnTo>
                    <a:pt x="62" y="0"/>
                  </a:lnTo>
                  <a:cubicBezTo>
                    <a:pt x="82" y="21"/>
                    <a:pt x="82" y="21"/>
                    <a:pt x="102" y="21"/>
                  </a:cubicBezTo>
                  <a:lnTo>
                    <a:pt x="123" y="21"/>
                  </a:lnTo>
                  <a:cubicBezTo>
                    <a:pt x="144" y="21"/>
                    <a:pt x="144" y="42"/>
                    <a:pt x="144" y="42"/>
                  </a:cubicBezTo>
                  <a:cubicBezTo>
                    <a:pt x="164" y="42"/>
                    <a:pt x="164" y="42"/>
                    <a:pt x="164" y="42"/>
                  </a:cubicBezTo>
                  <a:cubicBezTo>
                    <a:pt x="184" y="62"/>
                    <a:pt x="184" y="62"/>
                    <a:pt x="184" y="62"/>
                  </a:cubicBezTo>
                  <a:cubicBezTo>
                    <a:pt x="205" y="82"/>
                    <a:pt x="205" y="82"/>
                    <a:pt x="205" y="82"/>
                  </a:cubicBezTo>
                  <a:cubicBezTo>
                    <a:pt x="226" y="82"/>
                    <a:pt x="226" y="62"/>
                    <a:pt x="246" y="62"/>
                  </a:cubicBezTo>
                  <a:cubicBezTo>
                    <a:pt x="246" y="82"/>
                    <a:pt x="266" y="82"/>
                    <a:pt x="266" y="82"/>
                  </a:cubicBezTo>
                  <a:cubicBezTo>
                    <a:pt x="266" y="82"/>
                    <a:pt x="266" y="82"/>
                    <a:pt x="266" y="103"/>
                  </a:cubicBezTo>
                  <a:cubicBezTo>
                    <a:pt x="266" y="103"/>
                    <a:pt x="266" y="103"/>
                    <a:pt x="266" y="123"/>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424" name="Freeform 199"/>
            <p:cNvSpPr>
              <a:spLocks noChangeArrowheads="1"/>
            </p:cNvSpPr>
            <p:nvPr/>
          </p:nvSpPr>
          <p:spPr bwMode="auto">
            <a:xfrm>
              <a:off x="1636713" y="1336675"/>
              <a:ext cx="30162" cy="15875"/>
            </a:xfrm>
            <a:custGeom>
              <a:avLst/>
              <a:gdLst>
                <a:gd name="T0" fmla="*/ 82 w 83"/>
                <a:gd name="T1" fmla="*/ 21 h 42"/>
                <a:gd name="T2" fmla="*/ 82 w 83"/>
                <a:gd name="T3" fmla="*/ 21 h 42"/>
                <a:gd name="T4" fmla="*/ 40 w 83"/>
                <a:gd name="T5" fmla="*/ 21 h 42"/>
                <a:gd name="T6" fmla="*/ 20 w 83"/>
                <a:gd name="T7" fmla="*/ 41 h 42"/>
                <a:gd name="T8" fmla="*/ 0 w 83"/>
                <a:gd name="T9" fmla="*/ 21 h 42"/>
                <a:gd name="T10" fmla="*/ 0 w 83"/>
                <a:gd name="T11" fmla="*/ 0 h 42"/>
                <a:gd name="T12" fmla="*/ 20 w 83"/>
                <a:gd name="T13" fmla="*/ 0 h 42"/>
                <a:gd name="T14" fmla="*/ 40 w 83"/>
                <a:gd name="T15" fmla="*/ 0 h 42"/>
                <a:gd name="T16" fmla="*/ 82 w 83"/>
                <a:gd name="T17" fmla="*/ 0 h 42"/>
                <a:gd name="T18" fmla="*/ 82 w 83"/>
                <a:gd name="T19" fmla="*/ 2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3" h="42">
                  <a:moveTo>
                    <a:pt x="82" y="21"/>
                  </a:moveTo>
                  <a:lnTo>
                    <a:pt x="82" y="21"/>
                  </a:lnTo>
                  <a:cubicBezTo>
                    <a:pt x="61" y="21"/>
                    <a:pt x="40" y="21"/>
                    <a:pt x="40" y="21"/>
                  </a:cubicBezTo>
                  <a:cubicBezTo>
                    <a:pt x="40" y="21"/>
                    <a:pt x="20" y="21"/>
                    <a:pt x="20" y="41"/>
                  </a:cubicBezTo>
                  <a:lnTo>
                    <a:pt x="0" y="21"/>
                  </a:lnTo>
                  <a:cubicBezTo>
                    <a:pt x="0" y="21"/>
                    <a:pt x="0" y="21"/>
                    <a:pt x="0" y="0"/>
                  </a:cubicBezTo>
                  <a:lnTo>
                    <a:pt x="20" y="0"/>
                  </a:lnTo>
                  <a:cubicBezTo>
                    <a:pt x="40" y="0"/>
                    <a:pt x="40" y="0"/>
                    <a:pt x="40" y="0"/>
                  </a:cubicBezTo>
                  <a:cubicBezTo>
                    <a:pt x="61" y="0"/>
                    <a:pt x="61" y="0"/>
                    <a:pt x="82" y="0"/>
                  </a:cubicBezTo>
                  <a:lnTo>
                    <a:pt x="82" y="21"/>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425" name="Freeform 200"/>
            <p:cNvSpPr>
              <a:spLocks noChangeArrowheads="1"/>
            </p:cNvSpPr>
            <p:nvPr/>
          </p:nvSpPr>
          <p:spPr bwMode="auto">
            <a:xfrm>
              <a:off x="1658938" y="1300163"/>
              <a:ext cx="30162" cy="15875"/>
            </a:xfrm>
            <a:custGeom>
              <a:avLst/>
              <a:gdLst>
                <a:gd name="T0" fmla="*/ 82 w 83"/>
                <a:gd name="T1" fmla="*/ 41 h 42"/>
                <a:gd name="T2" fmla="*/ 82 w 83"/>
                <a:gd name="T3" fmla="*/ 41 h 42"/>
                <a:gd name="T4" fmla="*/ 61 w 83"/>
                <a:gd name="T5" fmla="*/ 21 h 42"/>
                <a:gd name="T6" fmla="*/ 41 w 83"/>
                <a:gd name="T7" fmla="*/ 0 h 42"/>
                <a:gd name="T8" fmla="*/ 21 w 83"/>
                <a:gd name="T9" fmla="*/ 0 h 42"/>
                <a:gd name="T10" fmla="*/ 0 w 83"/>
                <a:gd name="T11" fmla="*/ 0 h 42"/>
                <a:gd name="T12" fmla="*/ 0 w 83"/>
                <a:gd name="T13" fmla="*/ 21 h 42"/>
                <a:gd name="T14" fmla="*/ 21 w 83"/>
                <a:gd name="T15" fmla="*/ 41 h 42"/>
                <a:gd name="T16" fmla="*/ 41 w 83"/>
                <a:gd name="T17" fmla="*/ 41 h 42"/>
                <a:gd name="T18" fmla="*/ 61 w 83"/>
                <a:gd name="T19" fmla="*/ 41 h 42"/>
                <a:gd name="T20" fmla="*/ 82 w 83"/>
                <a:gd name="T21" fmla="*/ 4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3" h="42">
                  <a:moveTo>
                    <a:pt x="82" y="41"/>
                  </a:moveTo>
                  <a:lnTo>
                    <a:pt x="82" y="41"/>
                  </a:lnTo>
                  <a:cubicBezTo>
                    <a:pt x="82" y="21"/>
                    <a:pt x="61" y="21"/>
                    <a:pt x="61" y="21"/>
                  </a:cubicBezTo>
                  <a:lnTo>
                    <a:pt x="41" y="0"/>
                  </a:lnTo>
                  <a:lnTo>
                    <a:pt x="21" y="0"/>
                  </a:lnTo>
                  <a:lnTo>
                    <a:pt x="0" y="0"/>
                  </a:lnTo>
                  <a:lnTo>
                    <a:pt x="0" y="21"/>
                  </a:lnTo>
                  <a:cubicBezTo>
                    <a:pt x="0" y="21"/>
                    <a:pt x="0" y="21"/>
                    <a:pt x="21" y="41"/>
                  </a:cubicBezTo>
                  <a:cubicBezTo>
                    <a:pt x="21" y="41"/>
                    <a:pt x="21" y="41"/>
                    <a:pt x="41" y="41"/>
                  </a:cubicBezTo>
                  <a:cubicBezTo>
                    <a:pt x="41" y="41"/>
                    <a:pt x="41" y="41"/>
                    <a:pt x="61" y="41"/>
                  </a:cubicBezTo>
                  <a:cubicBezTo>
                    <a:pt x="61" y="41"/>
                    <a:pt x="61" y="41"/>
                    <a:pt x="82" y="41"/>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426" name="Freeform 201"/>
            <p:cNvSpPr>
              <a:spLocks noChangeArrowheads="1"/>
            </p:cNvSpPr>
            <p:nvPr/>
          </p:nvSpPr>
          <p:spPr bwMode="auto">
            <a:xfrm>
              <a:off x="1620838" y="1271588"/>
              <a:ext cx="52387" cy="22225"/>
            </a:xfrm>
            <a:custGeom>
              <a:avLst/>
              <a:gdLst>
                <a:gd name="T0" fmla="*/ 144 w 145"/>
                <a:gd name="T1" fmla="*/ 41 h 62"/>
                <a:gd name="T2" fmla="*/ 144 w 145"/>
                <a:gd name="T3" fmla="*/ 41 h 62"/>
                <a:gd name="T4" fmla="*/ 124 w 145"/>
                <a:gd name="T5" fmla="*/ 41 h 62"/>
                <a:gd name="T6" fmla="*/ 103 w 145"/>
                <a:gd name="T7" fmla="*/ 61 h 62"/>
                <a:gd name="T8" fmla="*/ 82 w 145"/>
                <a:gd name="T9" fmla="*/ 61 h 62"/>
                <a:gd name="T10" fmla="*/ 42 w 145"/>
                <a:gd name="T11" fmla="*/ 61 h 62"/>
                <a:gd name="T12" fmla="*/ 21 w 145"/>
                <a:gd name="T13" fmla="*/ 61 h 62"/>
                <a:gd name="T14" fmla="*/ 0 w 145"/>
                <a:gd name="T15" fmla="*/ 61 h 62"/>
                <a:gd name="T16" fmla="*/ 0 w 145"/>
                <a:gd name="T17" fmla="*/ 41 h 62"/>
                <a:gd name="T18" fmla="*/ 0 w 145"/>
                <a:gd name="T19" fmla="*/ 21 h 62"/>
                <a:gd name="T20" fmla="*/ 21 w 145"/>
                <a:gd name="T21" fmla="*/ 41 h 62"/>
                <a:gd name="T22" fmla="*/ 62 w 145"/>
                <a:gd name="T23" fmla="*/ 21 h 62"/>
                <a:gd name="T24" fmla="*/ 62 w 145"/>
                <a:gd name="T25" fmla="*/ 0 h 62"/>
                <a:gd name="T26" fmla="*/ 82 w 145"/>
                <a:gd name="T27" fmla="*/ 0 h 62"/>
                <a:gd name="T28" fmla="*/ 103 w 145"/>
                <a:gd name="T29" fmla="*/ 0 h 62"/>
                <a:gd name="T30" fmla="*/ 124 w 145"/>
                <a:gd name="T31" fmla="*/ 21 h 62"/>
                <a:gd name="T32" fmla="*/ 124 w 145"/>
                <a:gd name="T33" fmla="*/ 21 h 62"/>
                <a:gd name="T34" fmla="*/ 144 w 145"/>
                <a:gd name="T35" fmla="*/ 41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5" h="62">
                  <a:moveTo>
                    <a:pt x="144" y="41"/>
                  </a:moveTo>
                  <a:lnTo>
                    <a:pt x="144" y="41"/>
                  </a:lnTo>
                  <a:lnTo>
                    <a:pt x="124" y="41"/>
                  </a:lnTo>
                  <a:lnTo>
                    <a:pt x="103" y="61"/>
                  </a:lnTo>
                  <a:lnTo>
                    <a:pt x="82" y="61"/>
                  </a:lnTo>
                  <a:cubicBezTo>
                    <a:pt x="82" y="61"/>
                    <a:pt x="62" y="61"/>
                    <a:pt x="42" y="61"/>
                  </a:cubicBezTo>
                  <a:cubicBezTo>
                    <a:pt x="42" y="61"/>
                    <a:pt x="42" y="61"/>
                    <a:pt x="21" y="61"/>
                  </a:cubicBezTo>
                  <a:cubicBezTo>
                    <a:pt x="21" y="61"/>
                    <a:pt x="21" y="61"/>
                    <a:pt x="0" y="61"/>
                  </a:cubicBezTo>
                  <a:lnTo>
                    <a:pt x="0" y="41"/>
                  </a:lnTo>
                  <a:cubicBezTo>
                    <a:pt x="0" y="41"/>
                    <a:pt x="0" y="41"/>
                    <a:pt x="0" y="21"/>
                  </a:cubicBezTo>
                  <a:cubicBezTo>
                    <a:pt x="21" y="21"/>
                    <a:pt x="21" y="41"/>
                    <a:pt x="21" y="41"/>
                  </a:cubicBezTo>
                  <a:cubicBezTo>
                    <a:pt x="42" y="41"/>
                    <a:pt x="42" y="21"/>
                    <a:pt x="62" y="21"/>
                  </a:cubicBezTo>
                  <a:cubicBezTo>
                    <a:pt x="62" y="21"/>
                    <a:pt x="62" y="21"/>
                    <a:pt x="62" y="0"/>
                  </a:cubicBezTo>
                  <a:lnTo>
                    <a:pt x="82" y="0"/>
                  </a:lnTo>
                  <a:lnTo>
                    <a:pt x="103" y="0"/>
                  </a:lnTo>
                  <a:cubicBezTo>
                    <a:pt x="103" y="0"/>
                    <a:pt x="103" y="0"/>
                    <a:pt x="124" y="21"/>
                  </a:cubicBezTo>
                  <a:lnTo>
                    <a:pt x="124" y="21"/>
                  </a:lnTo>
                  <a:cubicBezTo>
                    <a:pt x="144" y="21"/>
                    <a:pt x="144" y="41"/>
                    <a:pt x="144" y="41"/>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427" name="Freeform 202"/>
            <p:cNvSpPr>
              <a:spLocks noChangeArrowheads="1"/>
            </p:cNvSpPr>
            <p:nvPr/>
          </p:nvSpPr>
          <p:spPr bwMode="auto">
            <a:xfrm>
              <a:off x="1658938" y="1249363"/>
              <a:ext cx="44450" cy="30162"/>
            </a:xfrm>
            <a:custGeom>
              <a:avLst/>
              <a:gdLst>
                <a:gd name="T0" fmla="*/ 82 w 124"/>
                <a:gd name="T1" fmla="*/ 82 h 83"/>
                <a:gd name="T2" fmla="*/ 82 w 124"/>
                <a:gd name="T3" fmla="*/ 82 h 83"/>
                <a:gd name="T4" fmla="*/ 82 w 124"/>
                <a:gd name="T5" fmla="*/ 61 h 83"/>
                <a:gd name="T6" fmla="*/ 41 w 124"/>
                <a:gd name="T7" fmla="*/ 61 h 83"/>
                <a:gd name="T8" fmla="*/ 21 w 124"/>
                <a:gd name="T9" fmla="*/ 61 h 83"/>
                <a:gd name="T10" fmla="*/ 0 w 124"/>
                <a:gd name="T11" fmla="*/ 40 h 83"/>
                <a:gd name="T12" fmla="*/ 0 w 124"/>
                <a:gd name="T13" fmla="*/ 20 h 83"/>
                <a:gd name="T14" fmla="*/ 21 w 124"/>
                <a:gd name="T15" fmla="*/ 20 h 83"/>
                <a:gd name="T16" fmla="*/ 41 w 124"/>
                <a:gd name="T17" fmla="*/ 0 h 83"/>
                <a:gd name="T18" fmla="*/ 61 w 124"/>
                <a:gd name="T19" fmla="*/ 20 h 83"/>
                <a:gd name="T20" fmla="*/ 82 w 124"/>
                <a:gd name="T21" fmla="*/ 40 h 83"/>
                <a:gd name="T22" fmla="*/ 82 w 124"/>
                <a:gd name="T23" fmla="*/ 40 h 83"/>
                <a:gd name="T24" fmla="*/ 103 w 124"/>
                <a:gd name="T25" fmla="*/ 61 h 83"/>
                <a:gd name="T26" fmla="*/ 123 w 124"/>
                <a:gd name="T27" fmla="*/ 61 h 83"/>
                <a:gd name="T28" fmla="*/ 103 w 124"/>
                <a:gd name="T29" fmla="*/ 82 h 83"/>
                <a:gd name="T30" fmla="*/ 82 w 124"/>
                <a:gd name="T31" fmla="*/ 82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4" h="83">
                  <a:moveTo>
                    <a:pt x="82" y="82"/>
                  </a:moveTo>
                  <a:lnTo>
                    <a:pt x="82" y="82"/>
                  </a:lnTo>
                  <a:lnTo>
                    <a:pt x="82" y="61"/>
                  </a:lnTo>
                  <a:cubicBezTo>
                    <a:pt x="61" y="61"/>
                    <a:pt x="61" y="61"/>
                    <a:pt x="41" y="61"/>
                  </a:cubicBezTo>
                  <a:lnTo>
                    <a:pt x="21" y="61"/>
                  </a:lnTo>
                  <a:cubicBezTo>
                    <a:pt x="21" y="40"/>
                    <a:pt x="0" y="40"/>
                    <a:pt x="0" y="40"/>
                  </a:cubicBezTo>
                  <a:lnTo>
                    <a:pt x="0" y="20"/>
                  </a:lnTo>
                  <a:lnTo>
                    <a:pt x="21" y="20"/>
                  </a:lnTo>
                  <a:lnTo>
                    <a:pt x="41" y="0"/>
                  </a:lnTo>
                  <a:lnTo>
                    <a:pt x="61" y="20"/>
                  </a:lnTo>
                  <a:cubicBezTo>
                    <a:pt x="61" y="20"/>
                    <a:pt x="61" y="20"/>
                    <a:pt x="82" y="40"/>
                  </a:cubicBezTo>
                  <a:lnTo>
                    <a:pt x="82" y="40"/>
                  </a:lnTo>
                  <a:cubicBezTo>
                    <a:pt x="103" y="40"/>
                    <a:pt x="103" y="40"/>
                    <a:pt x="103" y="61"/>
                  </a:cubicBezTo>
                  <a:lnTo>
                    <a:pt x="123" y="61"/>
                  </a:lnTo>
                  <a:cubicBezTo>
                    <a:pt x="123" y="61"/>
                    <a:pt x="123" y="82"/>
                    <a:pt x="103" y="82"/>
                  </a:cubicBezTo>
                  <a:cubicBezTo>
                    <a:pt x="103" y="82"/>
                    <a:pt x="103" y="82"/>
                    <a:pt x="82" y="82"/>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428" name="Freeform 203"/>
            <p:cNvSpPr>
              <a:spLocks noChangeArrowheads="1"/>
            </p:cNvSpPr>
            <p:nvPr/>
          </p:nvSpPr>
          <p:spPr bwMode="auto">
            <a:xfrm>
              <a:off x="1673225" y="1285875"/>
              <a:ext cx="22225" cy="15875"/>
            </a:xfrm>
            <a:custGeom>
              <a:avLst/>
              <a:gdLst>
                <a:gd name="T0" fmla="*/ 62 w 63"/>
                <a:gd name="T1" fmla="*/ 0 h 42"/>
                <a:gd name="T2" fmla="*/ 62 w 63"/>
                <a:gd name="T3" fmla="*/ 0 h 42"/>
                <a:gd name="T4" fmla="*/ 41 w 63"/>
                <a:gd name="T5" fmla="*/ 0 h 42"/>
                <a:gd name="T6" fmla="*/ 20 w 63"/>
                <a:gd name="T7" fmla="*/ 0 h 42"/>
                <a:gd name="T8" fmla="*/ 0 w 63"/>
                <a:gd name="T9" fmla="*/ 20 h 42"/>
                <a:gd name="T10" fmla="*/ 20 w 63"/>
                <a:gd name="T11" fmla="*/ 41 h 42"/>
                <a:gd name="T12" fmla="*/ 41 w 63"/>
                <a:gd name="T13" fmla="*/ 41 h 42"/>
                <a:gd name="T14" fmla="*/ 62 w 63"/>
                <a:gd name="T15" fmla="*/ 20 h 42"/>
                <a:gd name="T16" fmla="*/ 62 w 63"/>
                <a:gd name="T17"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 h="42">
                  <a:moveTo>
                    <a:pt x="62" y="0"/>
                  </a:moveTo>
                  <a:lnTo>
                    <a:pt x="62" y="0"/>
                  </a:lnTo>
                  <a:lnTo>
                    <a:pt x="41" y="0"/>
                  </a:lnTo>
                  <a:lnTo>
                    <a:pt x="20" y="0"/>
                  </a:lnTo>
                  <a:cubicBezTo>
                    <a:pt x="20" y="0"/>
                    <a:pt x="0" y="0"/>
                    <a:pt x="0" y="20"/>
                  </a:cubicBezTo>
                  <a:cubicBezTo>
                    <a:pt x="0" y="20"/>
                    <a:pt x="20" y="20"/>
                    <a:pt x="20" y="41"/>
                  </a:cubicBezTo>
                  <a:lnTo>
                    <a:pt x="41" y="41"/>
                  </a:lnTo>
                  <a:cubicBezTo>
                    <a:pt x="62" y="20"/>
                    <a:pt x="62" y="20"/>
                    <a:pt x="62" y="20"/>
                  </a:cubicBezTo>
                  <a:lnTo>
                    <a:pt x="62" y="0"/>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429" name="Freeform 204"/>
            <p:cNvSpPr>
              <a:spLocks noChangeArrowheads="1"/>
            </p:cNvSpPr>
            <p:nvPr/>
          </p:nvSpPr>
          <p:spPr bwMode="auto">
            <a:xfrm>
              <a:off x="1695450" y="1300163"/>
              <a:ext cx="14288" cy="7937"/>
            </a:xfrm>
            <a:custGeom>
              <a:avLst/>
              <a:gdLst>
                <a:gd name="T0" fmla="*/ 40 w 41"/>
                <a:gd name="T1" fmla="*/ 0 h 22"/>
                <a:gd name="T2" fmla="*/ 40 w 41"/>
                <a:gd name="T3" fmla="*/ 0 h 22"/>
                <a:gd name="T4" fmla="*/ 20 w 41"/>
                <a:gd name="T5" fmla="*/ 0 h 22"/>
                <a:gd name="T6" fmla="*/ 20 w 41"/>
                <a:gd name="T7" fmla="*/ 21 h 22"/>
                <a:gd name="T8" fmla="*/ 20 w 41"/>
                <a:gd name="T9" fmla="*/ 21 h 22"/>
                <a:gd name="T10" fmla="*/ 40 w 41"/>
                <a:gd name="T11" fmla="*/ 0 h 22"/>
              </a:gdLst>
              <a:ahLst/>
              <a:cxnLst>
                <a:cxn ang="0">
                  <a:pos x="T0" y="T1"/>
                </a:cxn>
                <a:cxn ang="0">
                  <a:pos x="T2" y="T3"/>
                </a:cxn>
                <a:cxn ang="0">
                  <a:pos x="T4" y="T5"/>
                </a:cxn>
                <a:cxn ang="0">
                  <a:pos x="T6" y="T7"/>
                </a:cxn>
                <a:cxn ang="0">
                  <a:pos x="T8" y="T9"/>
                </a:cxn>
                <a:cxn ang="0">
                  <a:pos x="T10" y="T11"/>
                </a:cxn>
              </a:cxnLst>
              <a:rect l="0" t="0" r="r" b="b"/>
              <a:pathLst>
                <a:path w="41" h="22">
                  <a:moveTo>
                    <a:pt x="40" y="0"/>
                  </a:moveTo>
                  <a:lnTo>
                    <a:pt x="40" y="0"/>
                  </a:lnTo>
                  <a:lnTo>
                    <a:pt x="20" y="0"/>
                  </a:lnTo>
                  <a:cubicBezTo>
                    <a:pt x="20" y="0"/>
                    <a:pt x="0" y="0"/>
                    <a:pt x="20" y="21"/>
                  </a:cubicBezTo>
                  <a:lnTo>
                    <a:pt x="20" y="21"/>
                  </a:lnTo>
                  <a:cubicBezTo>
                    <a:pt x="40" y="21"/>
                    <a:pt x="40" y="0"/>
                    <a:pt x="40" y="0"/>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430" name="Freeform 205"/>
            <p:cNvSpPr>
              <a:spLocks noChangeArrowheads="1"/>
            </p:cNvSpPr>
            <p:nvPr/>
          </p:nvSpPr>
          <p:spPr bwMode="auto">
            <a:xfrm>
              <a:off x="1703388" y="1316038"/>
              <a:ext cx="15875" cy="7937"/>
            </a:xfrm>
            <a:custGeom>
              <a:avLst/>
              <a:gdLst>
                <a:gd name="T0" fmla="*/ 41 w 42"/>
                <a:gd name="T1" fmla="*/ 0 h 21"/>
                <a:gd name="T2" fmla="*/ 41 w 42"/>
                <a:gd name="T3" fmla="*/ 0 h 21"/>
                <a:gd name="T4" fmla="*/ 20 w 42"/>
                <a:gd name="T5" fmla="*/ 0 h 21"/>
                <a:gd name="T6" fmla="*/ 0 w 42"/>
                <a:gd name="T7" fmla="*/ 20 h 21"/>
                <a:gd name="T8" fmla="*/ 20 w 42"/>
                <a:gd name="T9" fmla="*/ 20 h 21"/>
                <a:gd name="T10" fmla="*/ 41 w 42"/>
                <a:gd name="T11" fmla="*/ 20 h 21"/>
                <a:gd name="T12" fmla="*/ 41 w 42"/>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42" h="21">
                  <a:moveTo>
                    <a:pt x="41" y="0"/>
                  </a:moveTo>
                  <a:lnTo>
                    <a:pt x="41" y="0"/>
                  </a:lnTo>
                  <a:lnTo>
                    <a:pt x="20" y="0"/>
                  </a:lnTo>
                  <a:lnTo>
                    <a:pt x="0" y="20"/>
                  </a:lnTo>
                  <a:lnTo>
                    <a:pt x="20" y="20"/>
                  </a:lnTo>
                  <a:lnTo>
                    <a:pt x="41" y="20"/>
                  </a:lnTo>
                  <a:lnTo>
                    <a:pt x="41" y="0"/>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431" name="Freeform 206"/>
            <p:cNvSpPr>
              <a:spLocks noChangeArrowheads="1"/>
            </p:cNvSpPr>
            <p:nvPr/>
          </p:nvSpPr>
          <p:spPr bwMode="auto">
            <a:xfrm>
              <a:off x="1717675" y="1330325"/>
              <a:ext cx="7938" cy="15875"/>
            </a:xfrm>
            <a:custGeom>
              <a:avLst/>
              <a:gdLst>
                <a:gd name="T0" fmla="*/ 21 w 22"/>
                <a:gd name="T1" fmla="*/ 0 h 42"/>
                <a:gd name="T2" fmla="*/ 21 w 22"/>
                <a:gd name="T3" fmla="*/ 0 h 42"/>
                <a:gd name="T4" fmla="*/ 0 w 22"/>
                <a:gd name="T5" fmla="*/ 20 h 42"/>
                <a:gd name="T6" fmla="*/ 0 w 22"/>
                <a:gd name="T7" fmla="*/ 41 h 42"/>
                <a:gd name="T8" fmla="*/ 0 w 22"/>
                <a:gd name="T9" fmla="*/ 41 h 42"/>
                <a:gd name="T10" fmla="*/ 21 w 22"/>
                <a:gd name="T11" fmla="*/ 20 h 42"/>
                <a:gd name="T12" fmla="*/ 21 w 22"/>
                <a:gd name="T13" fmla="*/ 0 h 42"/>
              </a:gdLst>
              <a:ahLst/>
              <a:cxnLst>
                <a:cxn ang="0">
                  <a:pos x="T0" y="T1"/>
                </a:cxn>
                <a:cxn ang="0">
                  <a:pos x="T2" y="T3"/>
                </a:cxn>
                <a:cxn ang="0">
                  <a:pos x="T4" y="T5"/>
                </a:cxn>
                <a:cxn ang="0">
                  <a:pos x="T6" y="T7"/>
                </a:cxn>
                <a:cxn ang="0">
                  <a:pos x="T8" y="T9"/>
                </a:cxn>
                <a:cxn ang="0">
                  <a:pos x="T10" y="T11"/>
                </a:cxn>
                <a:cxn ang="0">
                  <a:pos x="T12" y="T13"/>
                </a:cxn>
              </a:cxnLst>
              <a:rect l="0" t="0" r="r" b="b"/>
              <a:pathLst>
                <a:path w="22" h="42">
                  <a:moveTo>
                    <a:pt x="21" y="0"/>
                  </a:moveTo>
                  <a:lnTo>
                    <a:pt x="21" y="0"/>
                  </a:lnTo>
                  <a:cubicBezTo>
                    <a:pt x="21" y="0"/>
                    <a:pt x="0" y="0"/>
                    <a:pt x="0" y="20"/>
                  </a:cubicBezTo>
                  <a:cubicBezTo>
                    <a:pt x="0" y="20"/>
                    <a:pt x="0" y="20"/>
                    <a:pt x="0" y="41"/>
                  </a:cubicBezTo>
                  <a:lnTo>
                    <a:pt x="0" y="41"/>
                  </a:lnTo>
                  <a:cubicBezTo>
                    <a:pt x="21" y="41"/>
                    <a:pt x="21" y="20"/>
                    <a:pt x="21" y="20"/>
                  </a:cubicBezTo>
                  <a:lnTo>
                    <a:pt x="21" y="0"/>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432" name="Freeform 207"/>
            <p:cNvSpPr>
              <a:spLocks noChangeArrowheads="1"/>
            </p:cNvSpPr>
            <p:nvPr/>
          </p:nvSpPr>
          <p:spPr bwMode="auto">
            <a:xfrm>
              <a:off x="1703388" y="1285875"/>
              <a:ext cx="22225" cy="7938"/>
            </a:xfrm>
            <a:custGeom>
              <a:avLst/>
              <a:gdLst>
                <a:gd name="T0" fmla="*/ 62 w 63"/>
                <a:gd name="T1" fmla="*/ 20 h 21"/>
                <a:gd name="T2" fmla="*/ 62 w 63"/>
                <a:gd name="T3" fmla="*/ 20 h 21"/>
                <a:gd name="T4" fmla="*/ 41 w 63"/>
                <a:gd name="T5" fmla="*/ 0 h 21"/>
                <a:gd name="T6" fmla="*/ 20 w 63"/>
                <a:gd name="T7" fmla="*/ 0 h 21"/>
                <a:gd name="T8" fmla="*/ 0 w 63"/>
                <a:gd name="T9" fmla="*/ 0 h 21"/>
                <a:gd name="T10" fmla="*/ 20 w 63"/>
                <a:gd name="T11" fmla="*/ 20 h 21"/>
                <a:gd name="T12" fmla="*/ 41 w 63"/>
                <a:gd name="T13" fmla="*/ 20 h 21"/>
                <a:gd name="T14" fmla="*/ 41 w 63"/>
                <a:gd name="T15" fmla="*/ 20 h 21"/>
                <a:gd name="T16" fmla="*/ 62 w 63"/>
                <a:gd name="T17" fmla="*/ 2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 h="21">
                  <a:moveTo>
                    <a:pt x="62" y="20"/>
                  </a:moveTo>
                  <a:lnTo>
                    <a:pt x="62" y="20"/>
                  </a:lnTo>
                  <a:lnTo>
                    <a:pt x="41" y="0"/>
                  </a:lnTo>
                  <a:lnTo>
                    <a:pt x="20" y="0"/>
                  </a:lnTo>
                  <a:lnTo>
                    <a:pt x="0" y="0"/>
                  </a:lnTo>
                  <a:lnTo>
                    <a:pt x="20" y="20"/>
                  </a:lnTo>
                  <a:lnTo>
                    <a:pt x="41" y="20"/>
                  </a:lnTo>
                  <a:lnTo>
                    <a:pt x="41" y="20"/>
                  </a:lnTo>
                  <a:cubicBezTo>
                    <a:pt x="62" y="20"/>
                    <a:pt x="62" y="20"/>
                    <a:pt x="62" y="20"/>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433" name="Freeform 208"/>
            <p:cNvSpPr>
              <a:spLocks noChangeArrowheads="1"/>
            </p:cNvSpPr>
            <p:nvPr/>
          </p:nvSpPr>
          <p:spPr bwMode="auto">
            <a:xfrm>
              <a:off x="1687513" y="1227138"/>
              <a:ext cx="30162" cy="15875"/>
            </a:xfrm>
            <a:custGeom>
              <a:avLst/>
              <a:gdLst>
                <a:gd name="T0" fmla="*/ 61 w 83"/>
                <a:gd name="T1" fmla="*/ 41 h 42"/>
                <a:gd name="T2" fmla="*/ 61 w 83"/>
                <a:gd name="T3" fmla="*/ 41 h 42"/>
                <a:gd name="T4" fmla="*/ 82 w 83"/>
                <a:gd name="T5" fmla="*/ 41 h 42"/>
                <a:gd name="T6" fmla="*/ 82 w 83"/>
                <a:gd name="T7" fmla="*/ 0 h 42"/>
                <a:gd name="T8" fmla="*/ 61 w 83"/>
                <a:gd name="T9" fmla="*/ 0 h 42"/>
                <a:gd name="T10" fmla="*/ 41 w 83"/>
                <a:gd name="T11" fmla="*/ 0 h 42"/>
                <a:gd name="T12" fmla="*/ 21 w 83"/>
                <a:gd name="T13" fmla="*/ 20 h 42"/>
                <a:gd name="T14" fmla="*/ 0 w 83"/>
                <a:gd name="T15" fmla="*/ 20 h 42"/>
                <a:gd name="T16" fmla="*/ 21 w 83"/>
                <a:gd name="T17" fmla="*/ 41 h 42"/>
                <a:gd name="T18" fmla="*/ 61 w 83"/>
                <a:gd name="T19" fmla="*/ 4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3" h="42">
                  <a:moveTo>
                    <a:pt x="61" y="41"/>
                  </a:moveTo>
                  <a:lnTo>
                    <a:pt x="61" y="41"/>
                  </a:lnTo>
                  <a:lnTo>
                    <a:pt x="82" y="41"/>
                  </a:lnTo>
                  <a:cubicBezTo>
                    <a:pt x="82" y="20"/>
                    <a:pt x="82" y="20"/>
                    <a:pt x="82" y="0"/>
                  </a:cubicBezTo>
                  <a:lnTo>
                    <a:pt x="61" y="0"/>
                  </a:lnTo>
                  <a:cubicBezTo>
                    <a:pt x="61" y="0"/>
                    <a:pt x="61" y="0"/>
                    <a:pt x="41" y="0"/>
                  </a:cubicBezTo>
                  <a:cubicBezTo>
                    <a:pt x="41" y="20"/>
                    <a:pt x="21" y="0"/>
                    <a:pt x="21" y="20"/>
                  </a:cubicBezTo>
                  <a:lnTo>
                    <a:pt x="0" y="20"/>
                  </a:lnTo>
                  <a:cubicBezTo>
                    <a:pt x="0" y="41"/>
                    <a:pt x="21" y="41"/>
                    <a:pt x="21" y="41"/>
                  </a:cubicBezTo>
                  <a:cubicBezTo>
                    <a:pt x="21" y="41"/>
                    <a:pt x="41" y="41"/>
                    <a:pt x="61" y="41"/>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434" name="Freeform 209"/>
            <p:cNvSpPr>
              <a:spLocks noChangeArrowheads="1"/>
            </p:cNvSpPr>
            <p:nvPr/>
          </p:nvSpPr>
          <p:spPr bwMode="auto">
            <a:xfrm>
              <a:off x="1806575" y="1227138"/>
              <a:ext cx="44450" cy="22225"/>
            </a:xfrm>
            <a:custGeom>
              <a:avLst/>
              <a:gdLst>
                <a:gd name="T0" fmla="*/ 61 w 124"/>
                <a:gd name="T1" fmla="*/ 62 h 63"/>
                <a:gd name="T2" fmla="*/ 61 w 124"/>
                <a:gd name="T3" fmla="*/ 62 h 63"/>
                <a:gd name="T4" fmla="*/ 41 w 124"/>
                <a:gd name="T5" fmla="*/ 41 h 63"/>
                <a:gd name="T6" fmla="*/ 21 w 124"/>
                <a:gd name="T7" fmla="*/ 41 h 63"/>
                <a:gd name="T8" fmla="*/ 0 w 124"/>
                <a:gd name="T9" fmla="*/ 41 h 63"/>
                <a:gd name="T10" fmla="*/ 0 w 124"/>
                <a:gd name="T11" fmla="*/ 0 h 63"/>
                <a:gd name="T12" fmla="*/ 41 w 124"/>
                <a:gd name="T13" fmla="*/ 0 h 63"/>
                <a:gd name="T14" fmla="*/ 61 w 124"/>
                <a:gd name="T15" fmla="*/ 0 h 63"/>
                <a:gd name="T16" fmla="*/ 103 w 124"/>
                <a:gd name="T17" fmla="*/ 0 h 63"/>
                <a:gd name="T18" fmla="*/ 103 w 124"/>
                <a:gd name="T19" fmla="*/ 0 h 63"/>
                <a:gd name="T20" fmla="*/ 123 w 124"/>
                <a:gd name="T21" fmla="*/ 20 h 63"/>
                <a:gd name="T22" fmla="*/ 103 w 124"/>
                <a:gd name="T23" fmla="*/ 62 h 63"/>
                <a:gd name="T24" fmla="*/ 82 w 124"/>
                <a:gd name="T25" fmla="*/ 62 h 63"/>
                <a:gd name="T26" fmla="*/ 61 w 124"/>
                <a:gd name="T27" fmla="*/ 6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4" h="63">
                  <a:moveTo>
                    <a:pt x="61" y="62"/>
                  </a:moveTo>
                  <a:lnTo>
                    <a:pt x="61" y="62"/>
                  </a:lnTo>
                  <a:cubicBezTo>
                    <a:pt x="41" y="62"/>
                    <a:pt x="41" y="41"/>
                    <a:pt x="41" y="41"/>
                  </a:cubicBezTo>
                  <a:lnTo>
                    <a:pt x="21" y="41"/>
                  </a:lnTo>
                  <a:lnTo>
                    <a:pt x="0" y="41"/>
                  </a:lnTo>
                  <a:cubicBezTo>
                    <a:pt x="0" y="20"/>
                    <a:pt x="0" y="0"/>
                    <a:pt x="0" y="0"/>
                  </a:cubicBezTo>
                  <a:cubicBezTo>
                    <a:pt x="21" y="0"/>
                    <a:pt x="21" y="0"/>
                    <a:pt x="41" y="0"/>
                  </a:cubicBezTo>
                  <a:lnTo>
                    <a:pt x="61" y="0"/>
                  </a:lnTo>
                  <a:cubicBezTo>
                    <a:pt x="61" y="0"/>
                    <a:pt x="82" y="0"/>
                    <a:pt x="103" y="0"/>
                  </a:cubicBezTo>
                  <a:lnTo>
                    <a:pt x="103" y="0"/>
                  </a:lnTo>
                  <a:cubicBezTo>
                    <a:pt x="123" y="0"/>
                    <a:pt x="123" y="20"/>
                    <a:pt x="123" y="20"/>
                  </a:cubicBezTo>
                  <a:cubicBezTo>
                    <a:pt x="123" y="41"/>
                    <a:pt x="123" y="41"/>
                    <a:pt x="103" y="62"/>
                  </a:cubicBezTo>
                  <a:lnTo>
                    <a:pt x="82" y="62"/>
                  </a:lnTo>
                  <a:lnTo>
                    <a:pt x="61" y="62"/>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435" name="Freeform 210"/>
            <p:cNvSpPr>
              <a:spLocks noChangeArrowheads="1"/>
            </p:cNvSpPr>
            <p:nvPr/>
          </p:nvSpPr>
          <p:spPr bwMode="auto">
            <a:xfrm>
              <a:off x="1681163" y="1344613"/>
              <a:ext cx="44450" cy="52387"/>
            </a:xfrm>
            <a:custGeom>
              <a:avLst/>
              <a:gdLst>
                <a:gd name="T0" fmla="*/ 103 w 125"/>
                <a:gd name="T1" fmla="*/ 82 h 144"/>
                <a:gd name="T2" fmla="*/ 103 w 125"/>
                <a:gd name="T3" fmla="*/ 82 h 144"/>
                <a:gd name="T4" fmla="*/ 124 w 125"/>
                <a:gd name="T5" fmla="*/ 82 h 144"/>
                <a:gd name="T6" fmla="*/ 124 w 125"/>
                <a:gd name="T7" fmla="*/ 61 h 144"/>
                <a:gd name="T8" fmla="*/ 103 w 125"/>
                <a:gd name="T9" fmla="*/ 41 h 144"/>
                <a:gd name="T10" fmla="*/ 82 w 125"/>
                <a:gd name="T11" fmla="*/ 41 h 144"/>
                <a:gd name="T12" fmla="*/ 82 w 125"/>
                <a:gd name="T13" fmla="*/ 20 h 144"/>
                <a:gd name="T14" fmla="*/ 62 w 125"/>
                <a:gd name="T15" fmla="*/ 0 h 144"/>
                <a:gd name="T16" fmla="*/ 42 w 125"/>
                <a:gd name="T17" fmla="*/ 0 h 144"/>
                <a:gd name="T18" fmla="*/ 42 w 125"/>
                <a:gd name="T19" fmla="*/ 20 h 144"/>
                <a:gd name="T20" fmla="*/ 21 w 125"/>
                <a:gd name="T21" fmla="*/ 41 h 144"/>
                <a:gd name="T22" fmla="*/ 0 w 125"/>
                <a:gd name="T23" fmla="*/ 61 h 144"/>
                <a:gd name="T24" fmla="*/ 42 w 125"/>
                <a:gd name="T25" fmla="*/ 82 h 144"/>
                <a:gd name="T26" fmla="*/ 42 w 125"/>
                <a:gd name="T27" fmla="*/ 102 h 144"/>
                <a:gd name="T28" fmla="*/ 42 w 125"/>
                <a:gd name="T29" fmla="*/ 123 h 144"/>
                <a:gd name="T30" fmla="*/ 62 w 125"/>
                <a:gd name="T31" fmla="*/ 143 h 144"/>
                <a:gd name="T32" fmla="*/ 103 w 125"/>
                <a:gd name="T33" fmla="*/ 123 h 144"/>
                <a:gd name="T34" fmla="*/ 103 w 125"/>
                <a:gd name="T35" fmla="*/ 82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5" h="144">
                  <a:moveTo>
                    <a:pt x="103" y="82"/>
                  </a:moveTo>
                  <a:lnTo>
                    <a:pt x="103" y="82"/>
                  </a:lnTo>
                  <a:lnTo>
                    <a:pt x="124" y="82"/>
                  </a:lnTo>
                  <a:lnTo>
                    <a:pt x="124" y="61"/>
                  </a:lnTo>
                  <a:cubicBezTo>
                    <a:pt x="124" y="41"/>
                    <a:pt x="103" y="41"/>
                    <a:pt x="103" y="41"/>
                  </a:cubicBezTo>
                  <a:lnTo>
                    <a:pt x="82" y="41"/>
                  </a:lnTo>
                  <a:cubicBezTo>
                    <a:pt x="82" y="20"/>
                    <a:pt x="82" y="20"/>
                    <a:pt x="82" y="20"/>
                  </a:cubicBezTo>
                  <a:cubicBezTo>
                    <a:pt x="62" y="0"/>
                    <a:pt x="62" y="0"/>
                    <a:pt x="62" y="0"/>
                  </a:cubicBezTo>
                  <a:cubicBezTo>
                    <a:pt x="42" y="0"/>
                    <a:pt x="42" y="0"/>
                    <a:pt x="42" y="0"/>
                  </a:cubicBezTo>
                  <a:lnTo>
                    <a:pt x="42" y="20"/>
                  </a:lnTo>
                  <a:cubicBezTo>
                    <a:pt x="42" y="41"/>
                    <a:pt x="21" y="20"/>
                    <a:pt x="21" y="41"/>
                  </a:cubicBezTo>
                  <a:cubicBezTo>
                    <a:pt x="21" y="41"/>
                    <a:pt x="0" y="41"/>
                    <a:pt x="0" y="61"/>
                  </a:cubicBezTo>
                  <a:cubicBezTo>
                    <a:pt x="0" y="61"/>
                    <a:pt x="42" y="61"/>
                    <a:pt x="42" y="82"/>
                  </a:cubicBezTo>
                  <a:cubicBezTo>
                    <a:pt x="42" y="82"/>
                    <a:pt x="42" y="82"/>
                    <a:pt x="42" y="102"/>
                  </a:cubicBezTo>
                  <a:lnTo>
                    <a:pt x="42" y="123"/>
                  </a:lnTo>
                  <a:cubicBezTo>
                    <a:pt x="62" y="123"/>
                    <a:pt x="62" y="143"/>
                    <a:pt x="62" y="143"/>
                  </a:cubicBezTo>
                  <a:cubicBezTo>
                    <a:pt x="82" y="143"/>
                    <a:pt x="82" y="123"/>
                    <a:pt x="103" y="123"/>
                  </a:cubicBezTo>
                  <a:cubicBezTo>
                    <a:pt x="103" y="102"/>
                    <a:pt x="103" y="82"/>
                    <a:pt x="103" y="82"/>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436" name="Freeform 211"/>
            <p:cNvSpPr>
              <a:spLocks noChangeArrowheads="1"/>
            </p:cNvSpPr>
            <p:nvPr/>
          </p:nvSpPr>
          <p:spPr bwMode="auto">
            <a:xfrm>
              <a:off x="1731963" y="1389063"/>
              <a:ext cx="30162" cy="30162"/>
            </a:xfrm>
            <a:custGeom>
              <a:avLst/>
              <a:gdLst>
                <a:gd name="T0" fmla="*/ 62 w 83"/>
                <a:gd name="T1" fmla="*/ 61 h 83"/>
                <a:gd name="T2" fmla="*/ 62 w 83"/>
                <a:gd name="T3" fmla="*/ 61 h 83"/>
                <a:gd name="T4" fmla="*/ 82 w 83"/>
                <a:gd name="T5" fmla="*/ 41 h 83"/>
                <a:gd name="T6" fmla="*/ 82 w 83"/>
                <a:gd name="T7" fmla="*/ 0 h 83"/>
                <a:gd name="T8" fmla="*/ 62 w 83"/>
                <a:gd name="T9" fmla="*/ 0 h 83"/>
                <a:gd name="T10" fmla="*/ 20 w 83"/>
                <a:gd name="T11" fmla="*/ 0 h 83"/>
                <a:gd name="T12" fmla="*/ 0 w 83"/>
                <a:gd name="T13" fmla="*/ 20 h 83"/>
                <a:gd name="T14" fmla="*/ 0 w 83"/>
                <a:gd name="T15" fmla="*/ 61 h 83"/>
                <a:gd name="T16" fmla="*/ 20 w 83"/>
                <a:gd name="T17" fmla="*/ 82 h 83"/>
                <a:gd name="T18" fmla="*/ 62 w 83"/>
                <a:gd name="T19" fmla="*/ 82 h 83"/>
                <a:gd name="T20" fmla="*/ 62 w 83"/>
                <a:gd name="T21" fmla="*/ 61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3" h="83">
                  <a:moveTo>
                    <a:pt x="62" y="61"/>
                  </a:moveTo>
                  <a:lnTo>
                    <a:pt x="62" y="61"/>
                  </a:lnTo>
                  <a:lnTo>
                    <a:pt x="82" y="41"/>
                  </a:lnTo>
                  <a:cubicBezTo>
                    <a:pt x="82" y="41"/>
                    <a:pt x="82" y="20"/>
                    <a:pt x="82" y="0"/>
                  </a:cubicBezTo>
                  <a:lnTo>
                    <a:pt x="62" y="0"/>
                  </a:lnTo>
                  <a:cubicBezTo>
                    <a:pt x="41" y="0"/>
                    <a:pt x="20" y="0"/>
                    <a:pt x="20" y="0"/>
                  </a:cubicBezTo>
                  <a:cubicBezTo>
                    <a:pt x="20" y="0"/>
                    <a:pt x="20" y="20"/>
                    <a:pt x="0" y="20"/>
                  </a:cubicBezTo>
                  <a:cubicBezTo>
                    <a:pt x="0" y="41"/>
                    <a:pt x="0" y="41"/>
                    <a:pt x="0" y="61"/>
                  </a:cubicBezTo>
                  <a:cubicBezTo>
                    <a:pt x="20" y="61"/>
                    <a:pt x="20" y="82"/>
                    <a:pt x="20" y="82"/>
                  </a:cubicBezTo>
                  <a:cubicBezTo>
                    <a:pt x="41" y="82"/>
                    <a:pt x="41" y="82"/>
                    <a:pt x="62" y="82"/>
                  </a:cubicBezTo>
                  <a:lnTo>
                    <a:pt x="62" y="61"/>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437" name="Freeform 212"/>
            <p:cNvSpPr>
              <a:spLocks noChangeArrowheads="1"/>
            </p:cNvSpPr>
            <p:nvPr/>
          </p:nvSpPr>
          <p:spPr bwMode="auto">
            <a:xfrm>
              <a:off x="1739900" y="1308100"/>
              <a:ext cx="80963" cy="58738"/>
            </a:xfrm>
            <a:custGeom>
              <a:avLst/>
              <a:gdLst>
                <a:gd name="T0" fmla="*/ 103 w 227"/>
                <a:gd name="T1" fmla="*/ 143 h 164"/>
                <a:gd name="T2" fmla="*/ 103 w 227"/>
                <a:gd name="T3" fmla="*/ 143 h 164"/>
                <a:gd name="T4" fmla="*/ 82 w 227"/>
                <a:gd name="T5" fmla="*/ 143 h 164"/>
                <a:gd name="T6" fmla="*/ 62 w 227"/>
                <a:gd name="T7" fmla="*/ 143 h 164"/>
                <a:gd name="T8" fmla="*/ 21 w 227"/>
                <a:gd name="T9" fmla="*/ 122 h 164"/>
                <a:gd name="T10" fmla="*/ 0 w 227"/>
                <a:gd name="T11" fmla="*/ 81 h 164"/>
                <a:gd name="T12" fmla="*/ 0 w 227"/>
                <a:gd name="T13" fmla="*/ 40 h 164"/>
                <a:gd name="T14" fmla="*/ 21 w 227"/>
                <a:gd name="T15" fmla="*/ 20 h 164"/>
                <a:gd name="T16" fmla="*/ 62 w 227"/>
                <a:gd name="T17" fmla="*/ 20 h 164"/>
                <a:gd name="T18" fmla="*/ 103 w 227"/>
                <a:gd name="T19" fmla="*/ 20 h 164"/>
                <a:gd name="T20" fmla="*/ 144 w 227"/>
                <a:gd name="T21" fmla="*/ 0 h 164"/>
                <a:gd name="T22" fmla="*/ 164 w 227"/>
                <a:gd name="T23" fmla="*/ 0 h 164"/>
                <a:gd name="T24" fmla="*/ 185 w 227"/>
                <a:gd name="T25" fmla="*/ 20 h 164"/>
                <a:gd name="T26" fmla="*/ 206 w 227"/>
                <a:gd name="T27" fmla="*/ 40 h 164"/>
                <a:gd name="T28" fmla="*/ 226 w 227"/>
                <a:gd name="T29" fmla="*/ 81 h 164"/>
                <a:gd name="T30" fmla="*/ 206 w 227"/>
                <a:gd name="T31" fmla="*/ 143 h 164"/>
                <a:gd name="T32" fmla="*/ 164 w 227"/>
                <a:gd name="T33" fmla="*/ 163 h 164"/>
                <a:gd name="T34" fmla="*/ 124 w 227"/>
                <a:gd name="T35" fmla="*/ 163 h 164"/>
                <a:gd name="T36" fmla="*/ 103 w 227"/>
                <a:gd name="T37" fmla="*/ 143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27" h="164">
                  <a:moveTo>
                    <a:pt x="103" y="143"/>
                  </a:moveTo>
                  <a:lnTo>
                    <a:pt x="103" y="143"/>
                  </a:lnTo>
                  <a:lnTo>
                    <a:pt x="82" y="143"/>
                  </a:lnTo>
                  <a:lnTo>
                    <a:pt x="62" y="143"/>
                  </a:lnTo>
                  <a:cubicBezTo>
                    <a:pt x="42" y="143"/>
                    <a:pt x="21" y="122"/>
                    <a:pt x="21" y="122"/>
                  </a:cubicBezTo>
                  <a:cubicBezTo>
                    <a:pt x="21" y="122"/>
                    <a:pt x="0" y="102"/>
                    <a:pt x="0" y="81"/>
                  </a:cubicBezTo>
                  <a:cubicBezTo>
                    <a:pt x="0" y="81"/>
                    <a:pt x="0" y="61"/>
                    <a:pt x="0" y="40"/>
                  </a:cubicBezTo>
                  <a:cubicBezTo>
                    <a:pt x="21" y="40"/>
                    <a:pt x="21" y="20"/>
                    <a:pt x="21" y="20"/>
                  </a:cubicBezTo>
                  <a:cubicBezTo>
                    <a:pt x="42" y="20"/>
                    <a:pt x="62" y="20"/>
                    <a:pt x="62" y="20"/>
                  </a:cubicBezTo>
                  <a:cubicBezTo>
                    <a:pt x="82" y="20"/>
                    <a:pt x="103" y="40"/>
                    <a:pt x="103" y="20"/>
                  </a:cubicBezTo>
                  <a:cubicBezTo>
                    <a:pt x="124" y="20"/>
                    <a:pt x="124" y="20"/>
                    <a:pt x="144" y="0"/>
                  </a:cubicBezTo>
                  <a:cubicBezTo>
                    <a:pt x="144" y="0"/>
                    <a:pt x="144" y="0"/>
                    <a:pt x="164" y="0"/>
                  </a:cubicBezTo>
                  <a:cubicBezTo>
                    <a:pt x="164" y="0"/>
                    <a:pt x="185" y="0"/>
                    <a:pt x="185" y="20"/>
                  </a:cubicBezTo>
                  <a:cubicBezTo>
                    <a:pt x="206" y="20"/>
                    <a:pt x="206" y="40"/>
                    <a:pt x="206" y="40"/>
                  </a:cubicBezTo>
                  <a:cubicBezTo>
                    <a:pt x="226" y="61"/>
                    <a:pt x="226" y="81"/>
                    <a:pt x="226" y="81"/>
                  </a:cubicBezTo>
                  <a:cubicBezTo>
                    <a:pt x="226" y="102"/>
                    <a:pt x="206" y="122"/>
                    <a:pt x="206" y="143"/>
                  </a:cubicBezTo>
                  <a:cubicBezTo>
                    <a:pt x="206" y="143"/>
                    <a:pt x="185" y="163"/>
                    <a:pt x="164" y="163"/>
                  </a:cubicBezTo>
                  <a:cubicBezTo>
                    <a:pt x="164" y="163"/>
                    <a:pt x="144" y="163"/>
                    <a:pt x="124" y="163"/>
                  </a:cubicBezTo>
                  <a:lnTo>
                    <a:pt x="103" y="143"/>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438" name="Freeform 213"/>
            <p:cNvSpPr>
              <a:spLocks noChangeArrowheads="1"/>
            </p:cNvSpPr>
            <p:nvPr/>
          </p:nvSpPr>
          <p:spPr bwMode="auto">
            <a:xfrm>
              <a:off x="1747838" y="1271588"/>
              <a:ext cx="30162" cy="15875"/>
            </a:xfrm>
            <a:custGeom>
              <a:avLst/>
              <a:gdLst>
                <a:gd name="T0" fmla="*/ 61 w 83"/>
                <a:gd name="T1" fmla="*/ 41 h 42"/>
                <a:gd name="T2" fmla="*/ 61 w 83"/>
                <a:gd name="T3" fmla="*/ 41 h 42"/>
                <a:gd name="T4" fmla="*/ 21 w 83"/>
                <a:gd name="T5" fmla="*/ 41 h 42"/>
                <a:gd name="T6" fmla="*/ 0 w 83"/>
                <a:gd name="T7" fmla="*/ 41 h 42"/>
                <a:gd name="T8" fmla="*/ 0 w 83"/>
                <a:gd name="T9" fmla="*/ 0 h 42"/>
                <a:gd name="T10" fmla="*/ 41 w 83"/>
                <a:gd name="T11" fmla="*/ 0 h 42"/>
                <a:gd name="T12" fmla="*/ 61 w 83"/>
                <a:gd name="T13" fmla="*/ 0 h 42"/>
                <a:gd name="T14" fmla="*/ 82 w 83"/>
                <a:gd name="T15" fmla="*/ 21 h 42"/>
                <a:gd name="T16" fmla="*/ 61 w 83"/>
                <a:gd name="T17" fmla="*/ 4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3" h="42">
                  <a:moveTo>
                    <a:pt x="61" y="41"/>
                  </a:moveTo>
                  <a:lnTo>
                    <a:pt x="61" y="41"/>
                  </a:lnTo>
                  <a:cubicBezTo>
                    <a:pt x="41" y="41"/>
                    <a:pt x="41" y="41"/>
                    <a:pt x="21" y="41"/>
                  </a:cubicBezTo>
                  <a:lnTo>
                    <a:pt x="0" y="41"/>
                  </a:lnTo>
                  <a:cubicBezTo>
                    <a:pt x="0" y="21"/>
                    <a:pt x="0" y="21"/>
                    <a:pt x="0" y="0"/>
                  </a:cubicBezTo>
                  <a:cubicBezTo>
                    <a:pt x="21" y="0"/>
                    <a:pt x="41" y="0"/>
                    <a:pt x="41" y="0"/>
                  </a:cubicBezTo>
                  <a:lnTo>
                    <a:pt x="61" y="0"/>
                  </a:lnTo>
                  <a:lnTo>
                    <a:pt x="82" y="21"/>
                  </a:lnTo>
                  <a:cubicBezTo>
                    <a:pt x="82" y="41"/>
                    <a:pt x="61" y="41"/>
                    <a:pt x="61" y="41"/>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439" name="Freeform 214"/>
            <p:cNvSpPr>
              <a:spLocks noChangeArrowheads="1"/>
            </p:cNvSpPr>
            <p:nvPr/>
          </p:nvSpPr>
          <p:spPr bwMode="auto">
            <a:xfrm>
              <a:off x="1754188" y="1285875"/>
              <a:ext cx="44450" cy="22225"/>
            </a:xfrm>
            <a:custGeom>
              <a:avLst/>
              <a:gdLst>
                <a:gd name="T0" fmla="*/ 82 w 123"/>
                <a:gd name="T1" fmla="*/ 41 h 63"/>
                <a:gd name="T2" fmla="*/ 82 w 123"/>
                <a:gd name="T3" fmla="*/ 41 h 63"/>
                <a:gd name="T4" fmla="*/ 122 w 123"/>
                <a:gd name="T5" fmla="*/ 20 h 63"/>
                <a:gd name="T6" fmla="*/ 102 w 123"/>
                <a:gd name="T7" fmla="*/ 0 h 63"/>
                <a:gd name="T8" fmla="*/ 82 w 123"/>
                <a:gd name="T9" fmla="*/ 20 h 63"/>
                <a:gd name="T10" fmla="*/ 61 w 123"/>
                <a:gd name="T11" fmla="*/ 20 h 63"/>
                <a:gd name="T12" fmla="*/ 40 w 123"/>
                <a:gd name="T13" fmla="*/ 41 h 63"/>
                <a:gd name="T14" fmla="*/ 20 w 123"/>
                <a:gd name="T15" fmla="*/ 41 h 63"/>
                <a:gd name="T16" fmla="*/ 20 w 123"/>
                <a:gd name="T17" fmla="*/ 62 h 63"/>
                <a:gd name="T18" fmla="*/ 40 w 123"/>
                <a:gd name="T19" fmla="*/ 62 h 63"/>
                <a:gd name="T20" fmla="*/ 61 w 123"/>
                <a:gd name="T21" fmla="*/ 62 h 63"/>
                <a:gd name="T22" fmla="*/ 82 w 123"/>
                <a:gd name="T23" fmla="*/ 4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3" h="63">
                  <a:moveTo>
                    <a:pt x="82" y="41"/>
                  </a:moveTo>
                  <a:lnTo>
                    <a:pt x="82" y="41"/>
                  </a:lnTo>
                  <a:cubicBezTo>
                    <a:pt x="102" y="41"/>
                    <a:pt x="122" y="41"/>
                    <a:pt x="122" y="20"/>
                  </a:cubicBezTo>
                  <a:cubicBezTo>
                    <a:pt x="122" y="20"/>
                    <a:pt x="122" y="0"/>
                    <a:pt x="102" y="0"/>
                  </a:cubicBezTo>
                  <a:cubicBezTo>
                    <a:pt x="102" y="0"/>
                    <a:pt x="102" y="0"/>
                    <a:pt x="82" y="20"/>
                  </a:cubicBezTo>
                  <a:cubicBezTo>
                    <a:pt x="82" y="20"/>
                    <a:pt x="82" y="20"/>
                    <a:pt x="61" y="20"/>
                  </a:cubicBezTo>
                  <a:cubicBezTo>
                    <a:pt x="61" y="41"/>
                    <a:pt x="40" y="41"/>
                    <a:pt x="40" y="41"/>
                  </a:cubicBezTo>
                  <a:lnTo>
                    <a:pt x="20" y="41"/>
                  </a:lnTo>
                  <a:cubicBezTo>
                    <a:pt x="0" y="41"/>
                    <a:pt x="20" y="41"/>
                    <a:pt x="20" y="62"/>
                  </a:cubicBezTo>
                  <a:lnTo>
                    <a:pt x="40" y="62"/>
                  </a:lnTo>
                  <a:lnTo>
                    <a:pt x="61" y="62"/>
                  </a:lnTo>
                  <a:cubicBezTo>
                    <a:pt x="82" y="62"/>
                    <a:pt x="82" y="62"/>
                    <a:pt x="82" y="41"/>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440" name="Freeform 215"/>
            <p:cNvSpPr>
              <a:spLocks noChangeArrowheads="1"/>
            </p:cNvSpPr>
            <p:nvPr/>
          </p:nvSpPr>
          <p:spPr bwMode="auto">
            <a:xfrm>
              <a:off x="1843088" y="1285875"/>
              <a:ext cx="58737" cy="66675"/>
            </a:xfrm>
            <a:custGeom>
              <a:avLst/>
              <a:gdLst>
                <a:gd name="T0" fmla="*/ 81 w 164"/>
                <a:gd name="T1" fmla="*/ 143 h 185"/>
                <a:gd name="T2" fmla="*/ 81 w 164"/>
                <a:gd name="T3" fmla="*/ 143 h 185"/>
                <a:gd name="T4" fmla="*/ 61 w 164"/>
                <a:gd name="T5" fmla="*/ 164 h 185"/>
                <a:gd name="T6" fmla="*/ 20 w 164"/>
                <a:gd name="T7" fmla="*/ 184 h 185"/>
                <a:gd name="T8" fmla="*/ 0 w 164"/>
                <a:gd name="T9" fmla="*/ 164 h 185"/>
                <a:gd name="T10" fmla="*/ 0 w 164"/>
                <a:gd name="T11" fmla="*/ 123 h 185"/>
                <a:gd name="T12" fmla="*/ 20 w 164"/>
                <a:gd name="T13" fmla="*/ 82 h 185"/>
                <a:gd name="T14" fmla="*/ 40 w 164"/>
                <a:gd name="T15" fmla="*/ 62 h 185"/>
                <a:gd name="T16" fmla="*/ 81 w 164"/>
                <a:gd name="T17" fmla="*/ 62 h 185"/>
                <a:gd name="T18" fmla="*/ 81 w 164"/>
                <a:gd name="T19" fmla="*/ 41 h 185"/>
                <a:gd name="T20" fmla="*/ 81 w 164"/>
                <a:gd name="T21" fmla="*/ 20 h 185"/>
                <a:gd name="T22" fmla="*/ 102 w 164"/>
                <a:gd name="T23" fmla="*/ 0 h 185"/>
                <a:gd name="T24" fmla="*/ 122 w 164"/>
                <a:gd name="T25" fmla="*/ 0 h 185"/>
                <a:gd name="T26" fmla="*/ 163 w 164"/>
                <a:gd name="T27" fmla="*/ 41 h 185"/>
                <a:gd name="T28" fmla="*/ 163 w 164"/>
                <a:gd name="T29" fmla="*/ 82 h 185"/>
                <a:gd name="T30" fmla="*/ 163 w 164"/>
                <a:gd name="T31" fmla="*/ 123 h 185"/>
                <a:gd name="T32" fmla="*/ 122 w 164"/>
                <a:gd name="T33" fmla="*/ 143 h 185"/>
                <a:gd name="T34" fmla="*/ 81 w 164"/>
                <a:gd name="T35" fmla="*/ 143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64" h="185">
                  <a:moveTo>
                    <a:pt x="81" y="143"/>
                  </a:moveTo>
                  <a:lnTo>
                    <a:pt x="81" y="143"/>
                  </a:lnTo>
                  <a:cubicBezTo>
                    <a:pt x="81" y="143"/>
                    <a:pt x="81" y="164"/>
                    <a:pt x="61" y="164"/>
                  </a:cubicBezTo>
                  <a:cubicBezTo>
                    <a:pt x="61" y="164"/>
                    <a:pt x="40" y="184"/>
                    <a:pt x="20" y="184"/>
                  </a:cubicBezTo>
                  <a:lnTo>
                    <a:pt x="0" y="164"/>
                  </a:lnTo>
                  <a:cubicBezTo>
                    <a:pt x="0" y="164"/>
                    <a:pt x="0" y="143"/>
                    <a:pt x="0" y="123"/>
                  </a:cubicBezTo>
                  <a:cubicBezTo>
                    <a:pt x="0" y="123"/>
                    <a:pt x="0" y="102"/>
                    <a:pt x="20" y="82"/>
                  </a:cubicBezTo>
                  <a:lnTo>
                    <a:pt x="40" y="62"/>
                  </a:lnTo>
                  <a:cubicBezTo>
                    <a:pt x="61" y="62"/>
                    <a:pt x="61" y="62"/>
                    <a:pt x="81" y="62"/>
                  </a:cubicBezTo>
                  <a:lnTo>
                    <a:pt x="81" y="41"/>
                  </a:lnTo>
                  <a:cubicBezTo>
                    <a:pt x="102" y="41"/>
                    <a:pt x="81" y="20"/>
                    <a:pt x="81" y="20"/>
                  </a:cubicBezTo>
                  <a:lnTo>
                    <a:pt x="102" y="0"/>
                  </a:lnTo>
                  <a:lnTo>
                    <a:pt x="122" y="0"/>
                  </a:lnTo>
                  <a:cubicBezTo>
                    <a:pt x="143" y="20"/>
                    <a:pt x="143" y="41"/>
                    <a:pt x="163" y="41"/>
                  </a:cubicBezTo>
                  <a:cubicBezTo>
                    <a:pt x="163" y="62"/>
                    <a:pt x="163" y="82"/>
                    <a:pt x="163" y="82"/>
                  </a:cubicBezTo>
                  <a:cubicBezTo>
                    <a:pt x="163" y="102"/>
                    <a:pt x="163" y="123"/>
                    <a:pt x="163" y="123"/>
                  </a:cubicBezTo>
                  <a:cubicBezTo>
                    <a:pt x="143" y="123"/>
                    <a:pt x="122" y="143"/>
                    <a:pt x="122" y="143"/>
                  </a:cubicBezTo>
                  <a:cubicBezTo>
                    <a:pt x="122" y="143"/>
                    <a:pt x="102" y="143"/>
                    <a:pt x="81" y="143"/>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441" name="Freeform 216"/>
            <p:cNvSpPr>
              <a:spLocks noChangeArrowheads="1"/>
            </p:cNvSpPr>
            <p:nvPr/>
          </p:nvSpPr>
          <p:spPr bwMode="auto">
            <a:xfrm>
              <a:off x="558800" y="1500188"/>
              <a:ext cx="6800850" cy="3275012"/>
            </a:xfrm>
            <a:custGeom>
              <a:avLst/>
              <a:gdLst>
                <a:gd name="T0" fmla="*/ 1352 w 18893"/>
                <a:gd name="T1" fmla="*/ 8012 h 9099"/>
                <a:gd name="T2" fmla="*/ 1229 w 18893"/>
                <a:gd name="T3" fmla="*/ 7028 h 9099"/>
                <a:gd name="T4" fmla="*/ 267 w 18893"/>
                <a:gd name="T5" fmla="*/ 5819 h 9099"/>
                <a:gd name="T6" fmla="*/ 349 w 18893"/>
                <a:gd name="T7" fmla="*/ 4775 h 9099"/>
                <a:gd name="T8" fmla="*/ 431 w 18893"/>
                <a:gd name="T9" fmla="*/ 3217 h 9099"/>
                <a:gd name="T10" fmla="*/ 901 w 18893"/>
                <a:gd name="T11" fmla="*/ 2500 h 9099"/>
                <a:gd name="T12" fmla="*/ 881 w 18893"/>
                <a:gd name="T13" fmla="*/ 3094 h 9099"/>
                <a:gd name="T14" fmla="*/ 1250 w 18893"/>
                <a:gd name="T15" fmla="*/ 3627 h 9099"/>
                <a:gd name="T16" fmla="*/ 2110 w 18893"/>
                <a:gd name="T17" fmla="*/ 3217 h 9099"/>
                <a:gd name="T18" fmla="*/ 2500 w 18893"/>
                <a:gd name="T19" fmla="*/ 3074 h 9099"/>
                <a:gd name="T20" fmla="*/ 3278 w 18893"/>
                <a:gd name="T21" fmla="*/ 2787 h 9099"/>
                <a:gd name="T22" fmla="*/ 4385 w 18893"/>
                <a:gd name="T23" fmla="*/ 2459 h 9099"/>
                <a:gd name="T24" fmla="*/ 4467 w 18893"/>
                <a:gd name="T25" fmla="*/ 1988 h 9099"/>
                <a:gd name="T26" fmla="*/ 5307 w 18893"/>
                <a:gd name="T27" fmla="*/ 2869 h 9099"/>
                <a:gd name="T28" fmla="*/ 5348 w 18893"/>
                <a:gd name="T29" fmla="*/ 3074 h 9099"/>
                <a:gd name="T30" fmla="*/ 5881 w 18893"/>
                <a:gd name="T31" fmla="*/ 2602 h 9099"/>
                <a:gd name="T32" fmla="*/ 5348 w 18893"/>
                <a:gd name="T33" fmla="*/ 1680 h 9099"/>
                <a:gd name="T34" fmla="*/ 5676 w 18893"/>
                <a:gd name="T35" fmla="*/ 1578 h 9099"/>
                <a:gd name="T36" fmla="*/ 6311 w 18893"/>
                <a:gd name="T37" fmla="*/ 2070 h 9099"/>
                <a:gd name="T38" fmla="*/ 6229 w 18893"/>
                <a:gd name="T39" fmla="*/ 1025 h 9099"/>
                <a:gd name="T40" fmla="*/ 6824 w 18893"/>
                <a:gd name="T41" fmla="*/ 492 h 9099"/>
                <a:gd name="T42" fmla="*/ 7356 w 18893"/>
                <a:gd name="T43" fmla="*/ 103 h 9099"/>
                <a:gd name="T44" fmla="*/ 8299 w 18893"/>
                <a:gd name="T45" fmla="*/ 164 h 9099"/>
                <a:gd name="T46" fmla="*/ 8483 w 18893"/>
                <a:gd name="T47" fmla="*/ 901 h 9099"/>
                <a:gd name="T48" fmla="*/ 8832 w 18893"/>
                <a:gd name="T49" fmla="*/ 922 h 9099"/>
                <a:gd name="T50" fmla="*/ 9773 w 18893"/>
                <a:gd name="T51" fmla="*/ 983 h 9099"/>
                <a:gd name="T52" fmla="*/ 10716 w 18893"/>
                <a:gd name="T53" fmla="*/ 901 h 9099"/>
                <a:gd name="T54" fmla="*/ 11351 w 18893"/>
                <a:gd name="T55" fmla="*/ 1107 h 9099"/>
                <a:gd name="T56" fmla="*/ 11945 w 18893"/>
                <a:gd name="T57" fmla="*/ 717 h 9099"/>
                <a:gd name="T58" fmla="*/ 12621 w 18893"/>
                <a:gd name="T59" fmla="*/ 841 h 9099"/>
                <a:gd name="T60" fmla="*/ 14548 w 18893"/>
                <a:gd name="T61" fmla="*/ 1045 h 9099"/>
                <a:gd name="T62" fmla="*/ 15757 w 18893"/>
                <a:gd name="T63" fmla="*/ 861 h 9099"/>
                <a:gd name="T64" fmla="*/ 17334 w 18893"/>
                <a:gd name="T65" fmla="*/ 861 h 9099"/>
                <a:gd name="T66" fmla="*/ 18216 w 18893"/>
                <a:gd name="T67" fmla="*/ 1168 h 9099"/>
                <a:gd name="T68" fmla="*/ 18830 w 18893"/>
                <a:gd name="T69" fmla="*/ 1393 h 9099"/>
                <a:gd name="T70" fmla="*/ 18154 w 18893"/>
                <a:gd name="T71" fmla="*/ 1557 h 9099"/>
                <a:gd name="T72" fmla="*/ 17703 w 18893"/>
                <a:gd name="T73" fmla="*/ 1803 h 9099"/>
                <a:gd name="T74" fmla="*/ 18277 w 18893"/>
                <a:gd name="T75" fmla="*/ 2131 h 9099"/>
                <a:gd name="T76" fmla="*/ 18031 w 18893"/>
                <a:gd name="T77" fmla="*/ 3217 h 9099"/>
                <a:gd name="T78" fmla="*/ 17211 w 18893"/>
                <a:gd name="T79" fmla="*/ 3340 h 9099"/>
                <a:gd name="T80" fmla="*/ 17847 w 18893"/>
                <a:gd name="T81" fmla="*/ 4180 h 9099"/>
                <a:gd name="T82" fmla="*/ 17970 w 18893"/>
                <a:gd name="T83" fmla="*/ 5102 h 9099"/>
                <a:gd name="T84" fmla="*/ 16843 w 18893"/>
                <a:gd name="T85" fmla="*/ 4283 h 9099"/>
                <a:gd name="T86" fmla="*/ 16781 w 18893"/>
                <a:gd name="T87" fmla="*/ 2705 h 9099"/>
                <a:gd name="T88" fmla="*/ 16413 w 18893"/>
                <a:gd name="T89" fmla="*/ 3012 h 9099"/>
                <a:gd name="T90" fmla="*/ 16207 w 18893"/>
                <a:gd name="T91" fmla="*/ 3750 h 9099"/>
                <a:gd name="T92" fmla="*/ 15224 w 18893"/>
                <a:gd name="T93" fmla="*/ 3873 h 9099"/>
                <a:gd name="T94" fmla="*/ 14548 w 18893"/>
                <a:gd name="T95" fmla="*/ 5205 h 9099"/>
                <a:gd name="T96" fmla="*/ 15162 w 18893"/>
                <a:gd name="T97" fmla="*/ 5287 h 9099"/>
                <a:gd name="T98" fmla="*/ 15859 w 18893"/>
                <a:gd name="T99" fmla="*/ 7582 h 9099"/>
                <a:gd name="T100" fmla="*/ 15244 w 18893"/>
                <a:gd name="T101" fmla="*/ 8053 h 9099"/>
                <a:gd name="T102" fmla="*/ 14588 w 18893"/>
                <a:gd name="T103" fmla="*/ 6762 h 9099"/>
                <a:gd name="T104" fmla="*/ 12785 w 18893"/>
                <a:gd name="T105" fmla="*/ 5737 h 9099"/>
                <a:gd name="T106" fmla="*/ 11720 w 18893"/>
                <a:gd name="T107" fmla="*/ 6864 h 9099"/>
                <a:gd name="T108" fmla="*/ 9834 w 18893"/>
                <a:gd name="T109" fmla="*/ 6762 h 9099"/>
                <a:gd name="T110" fmla="*/ 8114 w 18893"/>
                <a:gd name="T111" fmla="*/ 7049 h 9099"/>
                <a:gd name="T112" fmla="*/ 6127 w 18893"/>
                <a:gd name="T113" fmla="*/ 6106 h 9099"/>
                <a:gd name="T114" fmla="*/ 4467 w 18893"/>
                <a:gd name="T115" fmla="*/ 6291 h 9099"/>
                <a:gd name="T116" fmla="*/ 3893 w 18893"/>
                <a:gd name="T117" fmla="*/ 6926 h 9099"/>
                <a:gd name="T118" fmla="*/ 2582 w 18893"/>
                <a:gd name="T119" fmla="*/ 7356 h 9099"/>
                <a:gd name="T120" fmla="*/ 2746 w 18893"/>
                <a:gd name="T121" fmla="*/ 9098 h 9099"/>
                <a:gd name="T122" fmla="*/ 10613 w 18893"/>
                <a:gd name="T123" fmla="*/ 6311 h 90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8893" h="9099">
                  <a:moveTo>
                    <a:pt x="2644" y="8995"/>
                  </a:moveTo>
                  <a:lnTo>
                    <a:pt x="2644" y="8995"/>
                  </a:lnTo>
                  <a:cubicBezTo>
                    <a:pt x="2623" y="8995"/>
                    <a:pt x="2623" y="8975"/>
                    <a:pt x="2623" y="8975"/>
                  </a:cubicBezTo>
                  <a:cubicBezTo>
                    <a:pt x="2602" y="8975"/>
                    <a:pt x="2562" y="8975"/>
                    <a:pt x="2562" y="8955"/>
                  </a:cubicBezTo>
                  <a:cubicBezTo>
                    <a:pt x="2541" y="8955"/>
                    <a:pt x="2520" y="8934"/>
                    <a:pt x="2500" y="8913"/>
                  </a:cubicBezTo>
                  <a:cubicBezTo>
                    <a:pt x="2500" y="8913"/>
                    <a:pt x="2480" y="8893"/>
                    <a:pt x="2480" y="8873"/>
                  </a:cubicBezTo>
                  <a:cubicBezTo>
                    <a:pt x="2459" y="8873"/>
                    <a:pt x="2459" y="8852"/>
                    <a:pt x="2438" y="8831"/>
                  </a:cubicBezTo>
                  <a:lnTo>
                    <a:pt x="2418" y="8811"/>
                  </a:lnTo>
                  <a:cubicBezTo>
                    <a:pt x="2398" y="8791"/>
                    <a:pt x="2377" y="8770"/>
                    <a:pt x="2377" y="8770"/>
                  </a:cubicBezTo>
                  <a:cubicBezTo>
                    <a:pt x="2356" y="8770"/>
                    <a:pt x="2356" y="8770"/>
                    <a:pt x="2336" y="8770"/>
                  </a:cubicBezTo>
                  <a:cubicBezTo>
                    <a:pt x="2336" y="8770"/>
                    <a:pt x="2316" y="8770"/>
                    <a:pt x="2295" y="8770"/>
                  </a:cubicBezTo>
                  <a:lnTo>
                    <a:pt x="2274" y="8770"/>
                  </a:lnTo>
                  <a:cubicBezTo>
                    <a:pt x="2254" y="8770"/>
                    <a:pt x="2254" y="8791"/>
                    <a:pt x="2254" y="8791"/>
                  </a:cubicBezTo>
                  <a:cubicBezTo>
                    <a:pt x="2254" y="8791"/>
                    <a:pt x="2234" y="8791"/>
                    <a:pt x="2213" y="8811"/>
                  </a:cubicBezTo>
                  <a:cubicBezTo>
                    <a:pt x="2213" y="8811"/>
                    <a:pt x="2213" y="8811"/>
                    <a:pt x="2192" y="8811"/>
                  </a:cubicBezTo>
                  <a:cubicBezTo>
                    <a:pt x="2192" y="8811"/>
                    <a:pt x="2152" y="8791"/>
                    <a:pt x="2152" y="8770"/>
                  </a:cubicBezTo>
                  <a:cubicBezTo>
                    <a:pt x="2131" y="8770"/>
                    <a:pt x="2131" y="8749"/>
                    <a:pt x="2131" y="8749"/>
                  </a:cubicBezTo>
                  <a:cubicBezTo>
                    <a:pt x="2110" y="8729"/>
                    <a:pt x="2090" y="8709"/>
                    <a:pt x="2090" y="8709"/>
                  </a:cubicBezTo>
                  <a:cubicBezTo>
                    <a:pt x="2070" y="8709"/>
                    <a:pt x="2049" y="8688"/>
                    <a:pt x="2049" y="8688"/>
                  </a:cubicBezTo>
                  <a:cubicBezTo>
                    <a:pt x="2029" y="8667"/>
                    <a:pt x="2008" y="8667"/>
                    <a:pt x="1988" y="8667"/>
                  </a:cubicBezTo>
                  <a:lnTo>
                    <a:pt x="1967" y="8667"/>
                  </a:lnTo>
                  <a:cubicBezTo>
                    <a:pt x="1947" y="8667"/>
                    <a:pt x="1906" y="8667"/>
                    <a:pt x="1885" y="8667"/>
                  </a:cubicBezTo>
                  <a:cubicBezTo>
                    <a:pt x="1865" y="8667"/>
                    <a:pt x="1844" y="8647"/>
                    <a:pt x="1824" y="8647"/>
                  </a:cubicBezTo>
                  <a:cubicBezTo>
                    <a:pt x="1803" y="8647"/>
                    <a:pt x="1803" y="8647"/>
                    <a:pt x="1783" y="8627"/>
                  </a:cubicBezTo>
                  <a:cubicBezTo>
                    <a:pt x="1783" y="8627"/>
                    <a:pt x="1742" y="8627"/>
                    <a:pt x="1742" y="8606"/>
                  </a:cubicBezTo>
                  <a:cubicBezTo>
                    <a:pt x="1721" y="8606"/>
                    <a:pt x="1721" y="8585"/>
                    <a:pt x="1701" y="8585"/>
                  </a:cubicBezTo>
                  <a:lnTo>
                    <a:pt x="1680" y="8585"/>
                  </a:lnTo>
                  <a:cubicBezTo>
                    <a:pt x="1660" y="8585"/>
                    <a:pt x="1660" y="8585"/>
                    <a:pt x="1639" y="8585"/>
                  </a:cubicBezTo>
                  <a:cubicBezTo>
                    <a:pt x="1639" y="8585"/>
                    <a:pt x="1639" y="8606"/>
                    <a:pt x="1619" y="8606"/>
                  </a:cubicBezTo>
                  <a:lnTo>
                    <a:pt x="1619" y="8627"/>
                  </a:lnTo>
                  <a:cubicBezTo>
                    <a:pt x="1598" y="8647"/>
                    <a:pt x="1598" y="8647"/>
                    <a:pt x="1598" y="8647"/>
                  </a:cubicBezTo>
                  <a:cubicBezTo>
                    <a:pt x="1557" y="8627"/>
                    <a:pt x="1496" y="8545"/>
                    <a:pt x="1475" y="8524"/>
                  </a:cubicBezTo>
                  <a:cubicBezTo>
                    <a:pt x="1455" y="8503"/>
                    <a:pt x="1434" y="8463"/>
                    <a:pt x="1414" y="8442"/>
                  </a:cubicBezTo>
                  <a:cubicBezTo>
                    <a:pt x="1414" y="8442"/>
                    <a:pt x="1393" y="8422"/>
                    <a:pt x="1373" y="8422"/>
                  </a:cubicBezTo>
                  <a:cubicBezTo>
                    <a:pt x="1373" y="8401"/>
                    <a:pt x="1352" y="8401"/>
                    <a:pt x="1352" y="8401"/>
                  </a:cubicBezTo>
                  <a:cubicBezTo>
                    <a:pt x="1352" y="8381"/>
                    <a:pt x="1311" y="8381"/>
                    <a:pt x="1311" y="8381"/>
                  </a:cubicBezTo>
                  <a:cubicBezTo>
                    <a:pt x="1291" y="8360"/>
                    <a:pt x="1291" y="8340"/>
                    <a:pt x="1271" y="8340"/>
                  </a:cubicBezTo>
                  <a:cubicBezTo>
                    <a:pt x="1271" y="8319"/>
                    <a:pt x="1250" y="8319"/>
                    <a:pt x="1229" y="8319"/>
                  </a:cubicBezTo>
                  <a:lnTo>
                    <a:pt x="1209" y="8319"/>
                  </a:lnTo>
                  <a:cubicBezTo>
                    <a:pt x="1189" y="8299"/>
                    <a:pt x="1189" y="8299"/>
                    <a:pt x="1168" y="8299"/>
                  </a:cubicBezTo>
                  <a:cubicBezTo>
                    <a:pt x="1168" y="8299"/>
                    <a:pt x="1168" y="8278"/>
                    <a:pt x="1168" y="8258"/>
                  </a:cubicBezTo>
                  <a:lnTo>
                    <a:pt x="1147" y="8237"/>
                  </a:lnTo>
                  <a:cubicBezTo>
                    <a:pt x="1147" y="8237"/>
                    <a:pt x="1127" y="8217"/>
                    <a:pt x="1127" y="8196"/>
                  </a:cubicBezTo>
                  <a:lnTo>
                    <a:pt x="1127" y="8176"/>
                  </a:lnTo>
                  <a:cubicBezTo>
                    <a:pt x="1127" y="8155"/>
                    <a:pt x="1127" y="8135"/>
                    <a:pt x="1127" y="8135"/>
                  </a:cubicBezTo>
                  <a:lnTo>
                    <a:pt x="1147" y="8155"/>
                  </a:lnTo>
                  <a:lnTo>
                    <a:pt x="1168" y="8155"/>
                  </a:lnTo>
                  <a:lnTo>
                    <a:pt x="1168" y="8176"/>
                  </a:lnTo>
                  <a:lnTo>
                    <a:pt x="1189" y="8176"/>
                  </a:lnTo>
                  <a:cubicBezTo>
                    <a:pt x="1189" y="8176"/>
                    <a:pt x="1189" y="8176"/>
                    <a:pt x="1189" y="8155"/>
                  </a:cubicBezTo>
                  <a:cubicBezTo>
                    <a:pt x="1209" y="8155"/>
                    <a:pt x="1209" y="8155"/>
                    <a:pt x="1229" y="8155"/>
                  </a:cubicBezTo>
                  <a:cubicBezTo>
                    <a:pt x="1229" y="8135"/>
                    <a:pt x="1229" y="8135"/>
                    <a:pt x="1229" y="8114"/>
                  </a:cubicBezTo>
                  <a:lnTo>
                    <a:pt x="1229" y="8094"/>
                  </a:lnTo>
                  <a:cubicBezTo>
                    <a:pt x="1250" y="8073"/>
                    <a:pt x="1250" y="8073"/>
                    <a:pt x="1250" y="8053"/>
                  </a:cubicBezTo>
                  <a:cubicBezTo>
                    <a:pt x="1271" y="8053"/>
                    <a:pt x="1291" y="8053"/>
                    <a:pt x="1291" y="8053"/>
                  </a:cubicBezTo>
                  <a:cubicBezTo>
                    <a:pt x="1311" y="8032"/>
                    <a:pt x="1311" y="8012"/>
                    <a:pt x="1332" y="8012"/>
                  </a:cubicBezTo>
                  <a:cubicBezTo>
                    <a:pt x="1332" y="8012"/>
                    <a:pt x="1332" y="8012"/>
                    <a:pt x="1352" y="8012"/>
                  </a:cubicBezTo>
                  <a:cubicBezTo>
                    <a:pt x="1352" y="7991"/>
                    <a:pt x="1352" y="7991"/>
                    <a:pt x="1352" y="7971"/>
                  </a:cubicBezTo>
                  <a:cubicBezTo>
                    <a:pt x="1373" y="7971"/>
                    <a:pt x="1393" y="7991"/>
                    <a:pt x="1393" y="7971"/>
                  </a:cubicBezTo>
                  <a:lnTo>
                    <a:pt x="1393" y="7950"/>
                  </a:lnTo>
                  <a:lnTo>
                    <a:pt x="1373" y="7930"/>
                  </a:lnTo>
                  <a:lnTo>
                    <a:pt x="1352" y="7930"/>
                  </a:lnTo>
                  <a:cubicBezTo>
                    <a:pt x="1332" y="7909"/>
                    <a:pt x="1311" y="7909"/>
                    <a:pt x="1311" y="7889"/>
                  </a:cubicBezTo>
                  <a:lnTo>
                    <a:pt x="1311" y="7868"/>
                  </a:lnTo>
                  <a:cubicBezTo>
                    <a:pt x="1311" y="7848"/>
                    <a:pt x="1332" y="7848"/>
                    <a:pt x="1332" y="7848"/>
                  </a:cubicBezTo>
                  <a:lnTo>
                    <a:pt x="1373" y="7848"/>
                  </a:lnTo>
                  <a:lnTo>
                    <a:pt x="1393" y="7848"/>
                  </a:lnTo>
                  <a:cubicBezTo>
                    <a:pt x="1414" y="7848"/>
                    <a:pt x="1414" y="7827"/>
                    <a:pt x="1414" y="7827"/>
                  </a:cubicBezTo>
                  <a:lnTo>
                    <a:pt x="1414" y="7807"/>
                  </a:lnTo>
                  <a:cubicBezTo>
                    <a:pt x="1414" y="7786"/>
                    <a:pt x="1434" y="7807"/>
                    <a:pt x="1434" y="7807"/>
                  </a:cubicBezTo>
                  <a:cubicBezTo>
                    <a:pt x="1455" y="7807"/>
                    <a:pt x="1475" y="7786"/>
                    <a:pt x="1475" y="7786"/>
                  </a:cubicBezTo>
                  <a:lnTo>
                    <a:pt x="1496" y="7786"/>
                  </a:lnTo>
                  <a:cubicBezTo>
                    <a:pt x="1516" y="7786"/>
                    <a:pt x="1516" y="7766"/>
                    <a:pt x="1516" y="7766"/>
                  </a:cubicBezTo>
                  <a:cubicBezTo>
                    <a:pt x="1516" y="7746"/>
                    <a:pt x="1516" y="7746"/>
                    <a:pt x="1516" y="7746"/>
                  </a:cubicBezTo>
                  <a:cubicBezTo>
                    <a:pt x="1496" y="7746"/>
                    <a:pt x="1496" y="7746"/>
                    <a:pt x="1496" y="7746"/>
                  </a:cubicBezTo>
                  <a:cubicBezTo>
                    <a:pt x="1475" y="7746"/>
                    <a:pt x="1455" y="7746"/>
                    <a:pt x="1455" y="7766"/>
                  </a:cubicBezTo>
                  <a:cubicBezTo>
                    <a:pt x="1434" y="7766"/>
                    <a:pt x="1434" y="7766"/>
                    <a:pt x="1434" y="7766"/>
                  </a:cubicBezTo>
                  <a:cubicBezTo>
                    <a:pt x="1414" y="7786"/>
                    <a:pt x="1393" y="7766"/>
                    <a:pt x="1373" y="7766"/>
                  </a:cubicBezTo>
                  <a:lnTo>
                    <a:pt x="1352" y="7766"/>
                  </a:lnTo>
                  <a:lnTo>
                    <a:pt x="1352" y="7746"/>
                  </a:lnTo>
                  <a:cubicBezTo>
                    <a:pt x="1352" y="7725"/>
                    <a:pt x="1352" y="7704"/>
                    <a:pt x="1352" y="7704"/>
                  </a:cubicBezTo>
                  <a:cubicBezTo>
                    <a:pt x="1352" y="7684"/>
                    <a:pt x="1373" y="7684"/>
                    <a:pt x="1373" y="7664"/>
                  </a:cubicBezTo>
                  <a:lnTo>
                    <a:pt x="1393" y="7643"/>
                  </a:lnTo>
                  <a:cubicBezTo>
                    <a:pt x="1414" y="7622"/>
                    <a:pt x="1434" y="7622"/>
                    <a:pt x="1434" y="7602"/>
                  </a:cubicBezTo>
                  <a:cubicBezTo>
                    <a:pt x="1455" y="7602"/>
                    <a:pt x="1475" y="7602"/>
                    <a:pt x="1475" y="7602"/>
                  </a:cubicBezTo>
                  <a:lnTo>
                    <a:pt x="1496" y="7582"/>
                  </a:lnTo>
                  <a:cubicBezTo>
                    <a:pt x="1516" y="7582"/>
                    <a:pt x="1537" y="7582"/>
                    <a:pt x="1557" y="7582"/>
                  </a:cubicBezTo>
                  <a:lnTo>
                    <a:pt x="1578" y="7582"/>
                  </a:lnTo>
                  <a:cubicBezTo>
                    <a:pt x="1598" y="7582"/>
                    <a:pt x="1598" y="7561"/>
                    <a:pt x="1619" y="7561"/>
                  </a:cubicBezTo>
                  <a:cubicBezTo>
                    <a:pt x="1619" y="7561"/>
                    <a:pt x="1619" y="7540"/>
                    <a:pt x="1619" y="7520"/>
                  </a:cubicBezTo>
                  <a:lnTo>
                    <a:pt x="1619" y="7500"/>
                  </a:lnTo>
                  <a:cubicBezTo>
                    <a:pt x="1598" y="7479"/>
                    <a:pt x="1598" y="7458"/>
                    <a:pt x="1598" y="7438"/>
                  </a:cubicBezTo>
                  <a:lnTo>
                    <a:pt x="1578" y="7418"/>
                  </a:lnTo>
                  <a:lnTo>
                    <a:pt x="1578" y="7376"/>
                  </a:lnTo>
                  <a:lnTo>
                    <a:pt x="1578" y="7356"/>
                  </a:lnTo>
                  <a:cubicBezTo>
                    <a:pt x="1598" y="7336"/>
                    <a:pt x="1598" y="7315"/>
                    <a:pt x="1598" y="7315"/>
                  </a:cubicBezTo>
                  <a:lnTo>
                    <a:pt x="1619" y="7315"/>
                  </a:lnTo>
                  <a:cubicBezTo>
                    <a:pt x="1639" y="7294"/>
                    <a:pt x="1639" y="7294"/>
                    <a:pt x="1639" y="7294"/>
                  </a:cubicBezTo>
                  <a:cubicBezTo>
                    <a:pt x="1639" y="7274"/>
                    <a:pt x="1639" y="7254"/>
                    <a:pt x="1639" y="7254"/>
                  </a:cubicBezTo>
                  <a:cubicBezTo>
                    <a:pt x="1619" y="7254"/>
                    <a:pt x="1619" y="7233"/>
                    <a:pt x="1619" y="7233"/>
                  </a:cubicBezTo>
                  <a:cubicBezTo>
                    <a:pt x="1598" y="7233"/>
                    <a:pt x="1578" y="7233"/>
                    <a:pt x="1578" y="7233"/>
                  </a:cubicBezTo>
                  <a:cubicBezTo>
                    <a:pt x="1557" y="7233"/>
                    <a:pt x="1557" y="7212"/>
                    <a:pt x="1557" y="7192"/>
                  </a:cubicBezTo>
                  <a:lnTo>
                    <a:pt x="1537" y="7192"/>
                  </a:lnTo>
                  <a:cubicBezTo>
                    <a:pt x="1516" y="7192"/>
                    <a:pt x="1496" y="7192"/>
                    <a:pt x="1475" y="7172"/>
                  </a:cubicBezTo>
                  <a:cubicBezTo>
                    <a:pt x="1475" y="7172"/>
                    <a:pt x="1475" y="7130"/>
                    <a:pt x="1455" y="7130"/>
                  </a:cubicBezTo>
                  <a:lnTo>
                    <a:pt x="1434" y="7130"/>
                  </a:lnTo>
                  <a:cubicBezTo>
                    <a:pt x="1414" y="7130"/>
                    <a:pt x="1393" y="7110"/>
                    <a:pt x="1393" y="7130"/>
                  </a:cubicBezTo>
                  <a:cubicBezTo>
                    <a:pt x="1373" y="7130"/>
                    <a:pt x="1373" y="7130"/>
                    <a:pt x="1373" y="7130"/>
                  </a:cubicBezTo>
                  <a:cubicBezTo>
                    <a:pt x="1373" y="7151"/>
                    <a:pt x="1352" y="7130"/>
                    <a:pt x="1332" y="7130"/>
                  </a:cubicBezTo>
                  <a:lnTo>
                    <a:pt x="1332" y="7110"/>
                  </a:lnTo>
                  <a:cubicBezTo>
                    <a:pt x="1311" y="7110"/>
                    <a:pt x="1311" y="7090"/>
                    <a:pt x="1311" y="7090"/>
                  </a:cubicBezTo>
                  <a:cubicBezTo>
                    <a:pt x="1291" y="7090"/>
                    <a:pt x="1291" y="7069"/>
                    <a:pt x="1291" y="7049"/>
                  </a:cubicBezTo>
                  <a:lnTo>
                    <a:pt x="1271" y="7028"/>
                  </a:lnTo>
                  <a:cubicBezTo>
                    <a:pt x="1250" y="7028"/>
                    <a:pt x="1250" y="7028"/>
                    <a:pt x="1229" y="7028"/>
                  </a:cubicBezTo>
                  <a:cubicBezTo>
                    <a:pt x="1229" y="7028"/>
                    <a:pt x="1209" y="7049"/>
                    <a:pt x="1189" y="7049"/>
                  </a:cubicBezTo>
                  <a:cubicBezTo>
                    <a:pt x="1189" y="7049"/>
                    <a:pt x="1147" y="7049"/>
                    <a:pt x="1147" y="7028"/>
                  </a:cubicBezTo>
                  <a:cubicBezTo>
                    <a:pt x="1127" y="7028"/>
                    <a:pt x="1107" y="7028"/>
                    <a:pt x="1107" y="7028"/>
                  </a:cubicBezTo>
                  <a:cubicBezTo>
                    <a:pt x="1086" y="7028"/>
                    <a:pt x="1065" y="7028"/>
                    <a:pt x="1065" y="7028"/>
                  </a:cubicBezTo>
                  <a:cubicBezTo>
                    <a:pt x="1045" y="7008"/>
                    <a:pt x="1045" y="7008"/>
                    <a:pt x="1025" y="7008"/>
                  </a:cubicBezTo>
                  <a:cubicBezTo>
                    <a:pt x="1025" y="7008"/>
                    <a:pt x="1004" y="6988"/>
                    <a:pt x="983" y="6988"/>
                  </a:cubicBezTo>
                  <a:cubicBezTo>
                    <a:pt x="983" y="6967"/>
                    <a:pt x="983" y="6926"/>
                    <a:pt x="983" y="6926"/>
                  </a:cubicBezTo>
                  <a:cubicBezTo>
                    <a:pt x="983" y="6906"/>
                    <a:pt x="983" y="6906"/>
                    <a:pt x="983" y="6906"/>
                  </a:cubicBezTo>
                  <a:cubicBezTo>
                    <a:pt x="983" y="6885"/>
                    <a:pt x="963" y="6864"/>
                    <a:pt x="943" y="6864"/>
                  </a:cubicBezTo>
                  <a:cubicBezTo>
                    <a:pt x="943" y="6864"/>
                    <a:pt x="901" y="6844"/>
                    <a:pt x="881" y="6844"/>
                  </a:cubicBezTo>
                  <a:cubicBezTo>
                    <a:pt x="861" y="6844"/>
                    <a:pt x="840" y="6824"/>
                    <a:pt x="840" y="6824"/>
                  </a:cubicBezTo>
                  <a:lnTo>
                    <a:pt x="840" y="6803"/>
                  </a:lnTo>
                  <a:cubicBezTo>
                    <a:pt x="819" y="6782"/>
                    <a:pt x="840" y="6762"/>
                    <a:pt x="840" y="6762"/>
                  </a:cubicBezTo>
                  <a:cubicBezTo>
                    <a:pt x="840" y="6742"/>
                    <a:pt x="840" y="6721"/>
                    <a:pt x="840" y="6721"/>
                  </a:cubicBezTo>
                  <a:cubicBezTo>
                    <a:pt x="840" y="6700"/>
                    <a:pt x="840" y="6700"/>
                    <a:pt x="840" y="6700"/>
                  </a:cubicBezTo>
                  <a:cubicBezTo>
                    <a:pt x="840" y="6680"/>
                    <a:pt x="819" y="6680"/>
                    <a:pt x="819" y="6680"/>
                  </a:cubicBezTo>
                  <a:cubicBezTo>
                    <a:pt x="819" y="6660"/>
                    <a:pt x="819" y="6660"/>
                    <a:pt x="819" y="6639"/>
                  </a:cubicBezTo>
                  <a:cubicBezTo>
                    <a:pt x="819" y="6639"/>
                    <a:pt x="799" y="6618"/>
                    <a:pt x="799" y="6598"/>
                  </a:cubicBezTo>
                  <a:cubicBezTo>
                    <a:pt x="779" y="6598"/>
                    <a:pt x="758" y="6598"/>
                    <a:pt x="758" y="6598"/>
                  </a:cubicBezTo>
                  <a:cubicBezTo>
                    <a:pt x="737" y="6598"/>
                    <a:pt x="717" y="6598"/>
                    <a:pt x="697" y="6598"/>
                  </a:cubicBezTo>
                  <a:lnTo>
                    <a:pt x="676" y="6618"/>
                  </a:lnTo>
                  <a:cubicBezTo>
                    <a:pt x="655" y="6618"/>
                    <a:pt x="655" y="6618"/>
                    <a:pt x="635" y="6598"/>
                  </a:cubicBezTo>
                  <a:lnTo>
                    <a:pt x="594" y="6598"/>
                  </a:lnTo>
                  <a:cubicBezTo>
                    <a:pt x="574" y="6598"/>
                    <a:pt x="574" y="6598"/>
                    <a:pt x="553" y="6598"/>
                  </a:cubicBezTo>
                  <a:cubicBezTo>
                    <a:pt x="553" y="6598"/>
                    <a:pt x="533" y="6618"/>
                    <a:pt x="513" y="6618"/>
                  </a:cubicBezTo>
                  <a:lnTo>
                    <a:pt x="492" y="6618"/>
                  </a:lnTo>
                  <a:cubicBezTo>
                    <a:pt x="492" y="6618"/>
                    <a:pt x="471" y="6639"/>
                    <a:pt x="471" y="6618"/>
                  </a:cubicBezTo>
                  <a:cubicBezTo>
                    <a:pt x="451" y="6618"/>
                    <a:pt x="451" y="6557"/>
                    <a:pt x="451" y="6536"/>
                  </a:cubicBezTo>
                  <a:lnTo>
                    <a:pt x="451" y="6516"/>
                  </a:lnTo>
                  <a:cubicBezTo>
                    <a:pt x="451" y="6496"/>
                    <a:pt x="451" y="6475"/>
                    <a:pt x="451" y="6475"/>
                  </a:cubicBezTo>
                  <a:lnTo>
                    <a:pt x="451" y="6454"/>
                  </a:lnTo>
                  <a:cubicBezTo>
                    <a:pt x="451" y="6434"/>
                    <a:pt x="451" y="6414"/>
                    <a:pt x="451" y="6393"/>
                  </a:cubicBezTo>
                  <a:cubicBezTo>
                    <a:pt x="471" y="6393"/>
                    <a:pt x="471" y="6393"/>
                    <a:pt x="492" y="6373"/>
                  </a:cubicBezTo>
                  <a:cubicBezTo>
                    <a:pt x="513" y="6373"/>
                    <a:pt x="533" y="6373"/>
                    <a:pt x="553" y="6373"/>
                  </a:cubicBezTo>
                  <a:cubicBezTo>
                    <a:pt x="553" y="6373"/>
                    <a:pt x="574" y="6373"/>
                    <a:pt x="594" y="6373"/>
                  </a:cubicBezTo>
                  <a:cubicBezTo>
                    <a:pt x="594" y="6373"/>
                    <a:pt x="635" y="6373"/>
                    <a:pt x="635" y="6352"/>
                  </a:cubicBezTo>
                  <a:lnTo>
                    <a:pt x="635" y="6311"/>
                  </a:lnTo>
                  <a:cubicBezTo>
                    <a:pt x="635" y="6291"/>
                    <a:pt x="635" y="6270"/>
                    <a:pt x="635" y="6270"/>
                  </a:cubicBezTo>
                  <a:cubicBezTo>
                    <a:pt x="635" y="6250"/>
                    <a:pt x="615" y="6250"/>
                    <a:pt x="615" y="6229"/>
                  </a:cubicBezTo>
                  <a:cubicBezTo>
                    <a:pt x="594" y="6229"/>
                    <a:pt x="574" y="6229"/>
                    <a:pt x="574" y="6229"/>
                  </a:cubicBezTo>
                  <a:cubicBezTo>
                    <a:pt x="553" y="6229"/>
                    <a:pt x="533" y="6229"/>
                    <a:pt x="533" y="6209"/>
                  </a:cubicBezTo>
                  <a:cubicBezTo>
                    <a:pt x="533" y="6209"/>
                    <a:pt x="513" y="6188"/>
                    <a:pt x="513" y="6168"/>
                  </a:cubicBezTo>
                  <a:cubicBezTo>
                    <a:pt x="513" y="6147"/>
                    <a:pt x="513" y="6127"/>
                    <a:pt x="513" y="6127"/>
                  </a:cubicBezTo>
                  <a:cubicBezTo>
                    <a:pt x="513" y="6106"/>
                    <a:pt x="513" y="6086"/>
                    <a:pt x="513" y="6086"/>
                  </a:cubicBezTo>
                  <a:cubicBezTo>
                    <a:pt x="513" y="6065"/>
                    <a:pt x="513" y="6065"/>
                    <a:pt x="492" y="6045"/>
                  </a:cubicBezTo>
                  <a:lnTo>
                    <a:pt x="492" y="6045"/>
                  </a:lnTo>
                  <a:cubicBezTo>
                    <a:pt x="471" y="6024"/>
                    <a:pt x="451" y="6045"/>
                    <a:pt x="451" y="6045"/>
                  </a:cubicBezTo>
                  <a:cubicBezTo>
                    <a:pt x="451" y="6045"/>
                    <a:pt x="431" y="6045"/>
                    <a:pt x="431" y="6024"/>
                  </a:cubicBezTo>
                  <a:cubicBezTo>
                    <a:pt x="431" y="6024"/>
                    <a:pt x="431" y="6004"/>
                    <a:pt x="410" y="5983"/>
                  </a:cubicBezTo>
                  <a:cubicBezTo>
                    <a:pt x="410" y="5983"/>
                    <a:pt x="410" y="5963"/>
                    <a:pt x="431" y="5942"/>
                  </a:cubicBezTo>
                  <a:cubicBezTo>
                    <a:pt x="431" y="5942"/>
                    <a:pt x="431" y="5922"/>
                    <a:pt x="431" y="5901"/>
                  </a:cubicBezTo>
                  <a:cubicBezTo>
                    <a:pt x="431" y="5901"/>
                    <a:pt x="451" y="5881"/>
                    <a:pt x="451" y="5860"/>
                  </a:cubicBezTo>
                  <a:lnTo>
                    <a:pt x="431" y="5840"/>
                  </a:lnTo>
                  <a:cubicBezTo>
                    <a:pt x="410" y="5819"/>
                    <a:pt x="389" y="5819"/>
                    <a:pt x="389" y="5819"/>
                  </a:cubicBezTo>
                  <a:cubicBezTo>
                    <a:pt x="369" y="5819"/>
                    <a:pt x="349" y="5799"/>
                    <a:pt x="328" y="5799"/>
                  </a:cubicBezTo>
                  <a:cubicBezTo>
                    <a:pt x="307" y="5799"/>
                    <a:pt x="307" y="5799"/>
                    <a:pt x="287" y="5799"/>
                  </a:cubicBezTo>
                  <a:lnTo>
                    <a:pt x="267" y="5819"/>
                  </a:lnTo>
                  <a:cubicBezTo>
                    <a:pt x="246" y="5819"/>
                    <a:pt x="246" y="5819"/>
                    <a:pt x="225" y="5819"/>
                  </a:cubicBezTo>
                  <a:cubicBezTo>
                    <a:pt x="225" y="5799"/>
                    <a:pt x="225" y="5799"/>
                    <a:pt x="225" y="5778"/>
                  </a:cubicBezTo>
                  <a:cubicBezTo>
                    <a:pt x="225" y="5778"/>
                    <a:pt x="225" y="5758"/>
                    <a:pt x="205" y="5758"/>
                  </a:cubicBezTo>
                  <a:lnTo>
                    <a:pt x="205" y="5737"/>
                  </a:lnTo>
                  <a:lnTo>
                    <a:pt x="185" y="5717"/>
                  </a:lnTo>
                  <a:cubicBezTo>
                    <a:pt x="185" y="5737"/>
                    <a:pt x="185" y="5737"/>
                    <a:pt x="164" y="5737"/>
                  </a:cubicBezTo>
                  <a:cubicBezTo>
                    <a:pt x="164" y="5758"/>
                    <a:pt x="143" y="5737"/>
                    <a:pt x="143" y="5737"/>
                  </a:cubicBezTo>
                  <a:lnTo>
                    <a:pt x="123" y="5717"/>
                  </a:lnTo>
                  <a:cubicBezTo>
                    <a:pt x="103" y="5717"/>
                    <a:pt x="103" y="5696"/>
                    <a:pt x="103" y="5696"/>
                  </a:cubicBezTo>
                  <a:cubicBezTo>
                    <a:pt x="82" y="5696"/>
                    <a:pt x="61" y="5676"/>
                    <a:pt x="61" y="5676"/>
                  </a:cubicBezTo>
                  <a:lnTo>
                    <a:pt x="61" y="5655"/>
                  </a:lnTo>
                  <a:cubicBezTo>
                    <a:pt x="61" y="5635"/>
                    <a:pt x="82" y="5615"/>
                    <a:pt x="82" y="5615"/>
                  </a:cubicBezTo>
                  <a:cubicBezTo>
                    <a:pt x="82" y="5594"/>
                    <a:pt x="61" y="5573"/>
                    <a:pt x="61" y="5573"/>
                  </a:cubicBezTo>
                  <a:cubicBezTo>
                    <a:pt x="61" y="5553"/>
                    <a:pt x="41" y="5553"/>
                    <a:pt x="41" y="5553"/>
                  </a:cubicBezTo>
                  <a:cubicBezTo>
                    <a:pt x="21" y="5533"/>
                    <a:pt x="21" y="5512"/>
                    <a:pt x="21" y="5512"/>
                  </a:cubicBezTo>
                  <a:cubicBezTo>
                    <a:pt x="21" y="5491"/>
                    <a:pt x="21" y="5491"/>
                    <a:pt x="41" y="5471"/>
                  </a:cubicBezTo>
                  <a:lnTo>
                    <a:pt x="41" y="5451"/>
                  </a:lnTo>
                  <a:cubicBezTo>
                    <a:pt x="41" y="5430"/>
                    <a:pt x="41" y="5409"/>
                    <a:pt x="41" y="5389"/>
                  </a:cubicBezTo>
                  <a:lnTo>
                    <a:pt x="21" y="5369"/>
                  </a:lnTo>
                  <a:cubicBezTo>
                    <a:pt x="0" y="5348"/>
                    <a:pt x="21" y="5327"/>
                    <a:pt x="21" y="5327"/>
                  </a:cubicBezTo>
                  <a:lnTo>
                    <a:pt x="41" y="5307"/>
                  </a:lnTo>
                  <a:cubicBezTo>
                    <a:pt x="41" y="5307"/>
                    <a:pt x="41" y="5307"/>
                    <a:pt x="61" y="5307"/>
                  </a:cubicBezTo>
                  <a:cubicBezTo>
                    <a:pt x="61" y="5307"/>
                    <a:pt x="61" y="5307"/>
                    <a:pt x="82" y="5307"/>
                  </a:cubicBezTo>
                  <a:lnTo>
                    <a:pt x="103" y="5307"/>
                  </a:lnTo>
                  <a:lnTo>
                    <a:pt x="103" y="5287"/>
                  </a:lnTo>
                  <a:cubicBezTo>
                    <a:pt x="103" y="5287"/>
                    <a:pt x="103" y="5266"/>
                    <a:pt x="82" y="5245"/>
                  </a:cubicBezTo>
                  <a:cubicBezTo>
                    <a:pt x="82" y="5245"/>
                    <a:pt x="82" y="5245"/>
                    <a:pt x="61" y="5245"/>
                  </a:cubicBezTo>
                  <a:lnTo>
                    <a:pt x="61" y="5245"/>
                  </a:lnTo>
                  <a:cubicBezTo>
                    <a:pt x="41" y="5245"/>
                    <a:pt x="41" y="5245"/>
                    <a:pt x="41" y="5245"/>
                  </a:cubicBezTo>
                  <a:cubicBezTo>
                    <a:pt x="41" y="5225"/>
                    <a:pt x="41" y="5225"/>
                    <a:pt x="41" y="5205"/>
                  </a:cubicBezTo>
                  <a:lnTo>
                    <a:pt x="41" y="5184"/>
                  </a:lnTo>
                  <a:cubicBezTo>
                    <a:pt x="61" y="5184"/>
                    <a:pt x="61" y="5163"/>
                    <a:pt x="61" y="5163"/>
                  </a:cubicBezTo>
                  <a:lnTo>
                    <a:pt x="82" y="5143"/>
                  </a:lnTo>
                  <a:lnTo>
                    <a:pt x="82" y="5123"/>
                  </a:lnTo>
                  <a:cubicBezTo>
                    <a:pt x="82" y="5102"/>
                    <a:pt x="61" y="5081"/>
                    <a:pt x="61" y="5081"/>
                  </a:cubicBezTo>
                  <a:lnTo>
                    <a:pt x="61" y="5061"/>
                  </a:lnTo>
                  <a:cubicBezTo>
                    <a:pt x="82" y="5041"/>
                    <a:pt x="82" y="5041"/>
                    <a:pt x="82" y="5020"/>
                  </a:cubicBezTo>
                  <a:cubicBezTo>
                    <a:pt x="103" y="5020"/>
                    <a:pt x="103" y="5000"/>
                    <a:pt x="103" y="5000"/>
                  </a:cubicBezTo>
                  <a:cubicBezTo>
                    <a:pt x="103" y="4979"/>
                    <a:pt x="103" y="4959"/>
                    <a:pt x="103" y="4939"/>
                  </a:cubicBezTo>
                  <a:cubicBezTo>
                    <a:pt x="103" y="4939"/>
                    <a:pt x="103" y="4939"/>
                    <a:pt x="103" y="4918"/>
                  </a:cubicBezTo>
                  <a:lnTo>
                    <a:pt x="103" y="4897"/>
                  </a:lnTo>
                  <a:cubicBezTo>
                    <a:pt x="103" y="4897"/>
                    <a:pt x="103" y="4877"/>
                    <a:pt x="123" y="4877"/>
                  </a:cubicBezTo>
                  <a:lnTo>
                    <a:pt x="123" y="4877"/>
                  </a:lnTo>
                  <a:cubicBezTo>
                    <a:pt x="143" y="4897"/>
                    <a:pt x="143" y="4897"/>
                    <a:pt x="143" y="4897"/>
                  </a:cubicBezTo>
                  <a:cubicBezTo>
                    <a:pt x="143" y="4897"/>
                    <a:pt x="164" y="4897"/>
                    <a:pt x="164" y="4877"/>
                  </a:cubicBezTo>
                  <a:lnTo>
                    <a:pt x="164" y="4877"/>
                  </a:lnTo>
                  <a:cubicBezTo>
                    <a:pt x="164" y="4857"/>
                    <a:pt x="185" y="4857"/>
                    <a:pt x="185" y="4857"/>
                  </a:cubicBezTo>
                  <a:lnTo>
                    <a:pt x="205" y="4877"/>
                  </a:lnTo>
                  <a:cubicBezTo>
                    <a:pt x="225" y="4877"/>
                    <a:pt x="225" y="4857"/>
                    <a:pt x="246" y="4857"/>
                  </a:cubicBezTo>
                  <a:cubicBezTo>
                    <a:pt x="246" y="4857"/>
                    <a:pt x="246" y="4836"/>
                    <a:pt x="267" y="4836"/>
                  </a:cubicBezTo>
                  <a:cubicBezTo>
                    <a:pt x="267" y="4836"/>
                    <a:pt x="287" y="4836"/>
                    <a:pt x="307" y="4836"/>
                  </a:cubicBezTo>
                  <a:cubicBezTo>
                    <a:pt x="307" y="4836"/>
                    <a:pt x="307" y="4857"/>
                    <a:pt x="328" y="4857"/>
                  </a:cubicBezTo>
                  <a:cubicBezTo>
                    <a:pt x="328" y="4857"/>
                    <a:pt x="369" y="4857"/>
                    <a:pt x="389" y="4857"/>
                  </a:cubicBezTo>
                  <a:cubicBezTo>
                    <a:pt x="389" y="4857"/>
                    <a:pt x="410" y="4857"/>
                    <a:pt x="410" y="4836"/>
                  </a:cubicBezTo>
                  <a:cubicBezTo>
                    <a:pt x="410" y="4836"/>
                    <a:pt x="410" y="4836"/>
                    <a:pt x="410" y="4815"/>
                  </a:cubicBezTo>
                  <a:cubicBezTo>
                    <a:pt x="389" y="4815"/>
                    <a:pt x="369" y="4815"/>
                    <a:pt x="349" y="4795"/>
                  </a:cubicBezTo>
                  <a:lnTo>
                    <a:pt x="349" y="4775"/>
                  </a:lnTo>
                  <a:lnTo>
                    <a:pt x="328" y="4775"/>
                  </a:lnTo>
                  <a:cubicBezTo>
                    <a:pt x="328" y="4754"/>
                    <a:pt x="307" y="4754"/>
                    <a:pt x="287" y="4754"/>
                  </a:cubicBezTo>
                  <a:cubicBezTo>
                    <a:pt x="287" y="4775"/>
                    <a:pt x="287" y="4775"/>
                    <a:pt x="267" y="4775"/>
                  </a:cubicBezTo>
                  <a:lnTo>
                    <a:pt x="246" y="4775"/>
                  </a:lnTo>
                  <a:cubicBezTo>
                    <a:pt x="246" y="4775"/>
                    <a:pt x="225" y="4754"/>
                    <a:pt x="205" y="4754"/>
                  </a:cubicBezTo>
                  <a:lnTo>
                    <a:pt x="185" y="4733"/>
                  </a:lnTo>
                  <a:lnTo>
                    <a:pt x="164" y="4713"/>
                  </a:lnTo>
                  <a:lnTo>
                    <a:pt x="185" y="4713"/>
                  </a:lnTo>
                  <a:lnTo>
                    <a:pt x="205" y="4693"/>
                  </a:lnTo>
                  <a:lnTo>
                    <a:pt x="185" y="4693"/>
                  </a:lnTo>
                  <a:lnTo>
                    <a:pt x="205" y="4693"/>
                  </a:lnTo>
                  <a:lnTo>
                    <a:pt x="205" y="4672"/>
                  </a:lnTo>
                  <a:lnTo>
                    <a:pt x="205" y="4651"/>
                  </a:lnTo>
                  <a:lnTo>
                    <a:pt x="185" y="4631"/>
                  </a:lnTo>
                  <a:lnTo>
                    <a:pt x="164" y="4651"/>
                  </a:lnTo>
                  <a:cubicBezTo>
                    <a:pt x="143" y="4651"/>
                    <a:pt x="143" y="4672"/>
                    <a:pt x="143" y="4672"/>
                  </a:cubicBezTo>
                  <a:cubicBezTo>
                    <a:pt x="123" y="4672"/>
                    <a:pt x="123" y="4672"/>
                    <a:pt x="123" y="4672"/>
                  </a:cubicBezTo>
                  <a:cubicBezTo>
                    <a:pt x="103" y="4672"/>
                    <a:pt x="82" y="4693"/>
                    <a:pt x="82" y="4672"/>
                  </a:cubicBezTo>
                  <a:cubicBezTo>
                    <a:pt x="82" y="4672"/>
                    <a:pt x="82" y="4672"/>
                    <a:pt x="82" y="4651"/>
                  </a:cubicBezTo>
                  <a:lnTo>
                    <a:pt x="103" y="4631"/>
                  </a:lnTo>
                  <a:cubicBezTo>
                    <a:pt x="123" y="4631"/>
                    <a:pt x="123" y="4611"/>
                    <a:pt x="143" y="4611"/>
                  </a:cubicBezTo>
                  <a:lnTo>
                    <a:pt x="164" y="4590"/>
                  </a:lnTo>
                  <a:cubicBezTo>
                    <a:pt x="185" y="4569"/>
                    <a:pt x="185" y="4569"/>
                    <a:pt x="205" y="4549"/>
                  </a:cubicBezTo>
                  <a:cubicBezTo>
                    <a:pt x="205" y="4549"/>
                    <a:pt x="225" y="4529"/>
                    <a:pt x="246" y="4508"/>
                  </a:cubicBezTo>
                  <a:lnTo>
                    <a:pt x="267" y="4487"/>
                  </a:lnTo>
                  <a:cubicBezTo>
                    <a:pt x="287" y="4467"/>
                    <a:pt x="307" y="4447"/>
                    <a:pt x="328" y="4447"/>
                  </a:cubicBezTo>
                  <a:cubicBezTo>
                    <a:pt x="328" y="4426"/>
                    <a:pt x="349" y="4405"/>
                    <a:pt x="349" y="4385"/>
                  </a:cubicBezTo>
                  <a:cubicBezTo>
                    <a:pt x="369" y="4385"/>
                    <a:pt x="410" y="4365"/>
                    <a:pt x="410" y="4344"/>
                  </a:cubicBezTo>
                  <a:cubicBezTo>
                    <a:pt x="431" y="4323"/>
                    <a:pt x="451" y="4303"/>
                    <a:pt x="471" y="4283"/>
                  </a:cubicBezTo>
                  <a:cubicBezTo>
                    <a:pt x="492" y="4262"/>
                    <a:pt x="513" y="4242"/>
                    <a:pt x="513" y="4221"/>
                  </a:cubicBezTo>
                  <a:cubicBezTo>
                    <a:pt x="533" y="4201"/>
                    <a:pt x="533" y="4180"/>
                    <a:pt x="553" y="4180"/>
                  </a:cubicBezTo>
                  <a:cubicBezTo>
                    <a:pt x="553" y="4160"/>
                    <a:pt x="574" y="4139"/>
                    <a:pt x="574" y="4119"/>
                  </a:cubicBezTo>
                  <a:lnTo>
                    <a:pt x="594" y="4098"/>
                  </a:lnTo>
                  <a:cubicBezTo>
                    <a:pt x="594" y="4078"/>
                    <a:pt x="574" y="4078"/>
                    <a:pt x="574" y="4057"/>
                  </a:cubicBezTo>
                  <a:cubicBezTo>
                    <a:pt x="574" y="4037"/>
                    <a:pt x="533" y="4016"/>
                    <a:pt x="533" y="3996"/>
                  </a:cubicBezTo>
                  <a:cubicBezTo>
                    <a:pt x="513" y="3996"/>
                    <a:pt x="492" y="3975"/>
                    <a:pt x="492" y="3955"/>
                  </a:cubicBezTo>
                  <a:cubicBezTo>
                    <a:pt x="492" y="3955"/>
                    <a:pt x="451" y="3934"/>
                    <a:pt x="451" y="3914"/>
                  </a:cubicBezTo>
                  <a:cubicBezTo>
                    <a:pt x="451" y="3914"/>
                    <a:pt x="431" y="3893"/>
                    <a:pt x="431" y="3873"/>
                  </a:cubicBezTo>
                  <a:cubicBezTo>
                    <a:pt x="431" y="3873"/>
                    <a:pt x="451" y="3852"/>
                    <a:pt x="451" y="3832"/>
                  </a:cubicBezTo>
                  <a:lnTo>
                    <a:pt x="471" y="3811"/>
                  </a:lnTo>
                  <a:cubicBezTo>
                    <a:pt x="471" y="3791"/>
                    <a:pt x="492" y="3770"/>
                    <a:pt x="492" y="3770"/>
                  </a:cubicBezTo>
                  <a:cubicBezTo>
                    <a:pt x="492" y="3750"/>
                    <a:pt x="471" y="3750"/>
                    <a:pt x="451" y="3729"/>
                  </a:cubicBezTo>
                  <a:cubicBezTo>
                    <a:pt x="451" y="3729"/>
                    <a:pt x="451" y="3729"/>
                    <a:pt x="451" y="3709"/>
                  </a:cubicBezTo>
                  <a:lnTo>
                    <a:pt x="431" y="3688"/>
                  </a:lnTo>
                  <a:cubicBezTo>
                    <a:pt x="451" y="3688"/>
                    <a:pt x="451" y="3668"/>
                    <a:pt x="451" y="3668"/>
                  </a:cubicBezTo>
                  <a:cubicBezTo>
                    <a:pt x="451" y="3647"/>
                    <a:pt x="451" y="3647"/>
                    <a:pt x="431" y="3647"/>
                  </a:cubicBezTo>
                  <a:cubicBezTo>
                    <a:pt x="431" y="3627"/>
                    <a:pt x="410" y="3627"/>
                    <a:pt x="410" y="3627"/>
                  </a:cubicBezTo>
                  <a:cubicBezTo>
                    <a:pt x="410" y="3627"/>
                    <a:pt x="410" y="3606"/>
                    <a:pt x="410" y="3586"/>
                  </a:cubicBezTo>
                  <a:lnTo>
                    <a:pt x="431" y="3566"/>
                  </a:lnTo>
                  <a:cubicBezTo>
                    <a:pt x="431" y="3566"/>
                    <a:pt x="431" y="3545"/>
                    <a:pt x="451" y="3524"/>
                  </a:cubicBezTo>
                  <a:cubicBezTo>
                    <a:pt x="451" y="3524"/>
                    <a:pt x="431" y="3504"/>
                    <a:pt x="431" y="3484"/>
                  </a:cubicBezTo>
                  <a:lnTo>
                    <a:pt x="431" y="3442"/>
                  </a:lnTo>
                  <a:cubicBezTo>
                    <a:pt x="451" y="3422"/>
                    <a:pt x="451" y="3402"/>
                    <a:pt x="451" y="3402"/>
                  </a:cubicBezTo>
                  <a:cubicBezTo>
                    <a:pt x="471" y="3402"/>
                    <a:pt x="492" y="3381"/>
                    <a:pt x="492" y="3381"/>
                  </a:cubicBezTo>
                  <a:cubicBezTo>
                    <a:pt x="492" y="3360"/>
                    <a:pt x="492" y="3340"/>
                    <a:pt x="492" y="3320"/>
                  </a:cubicBezTo>
                  <a:cubicBezTo>
                    <a:pt x="471" y="3320"/>
                    <a:pt x="471" y="3299"/>
                    <a:pt x="471" y="3278"/>
                  </a:cubicBezTo>
                  <a:cubicBezTo>
                    <a:pt x="451" y="3258"/>
                    <a:pt x="451" y="3217"/>
                    <a:pt x="431" y="3217"/>
                  </a:cubicBezTo>
                  <a:cubicBezTo>
                    <a:pt x="431" y="3196"/>
                    <a:pt x="410" y="3176"/>
                    <a:pt x="410" y="3156"/>
                  </a:cubicBezTo>
                  <a:cubicBezTo>
                    <a:pt x="410" y="3135"/>
                    <a:pt x="389" y="3114"/>
                    <a:pt x="389" y="3094"/>
                  </a:cubicBezTo>
                  <a:cubicBezTo>
                    <a:pt x="389" y="3094"/>
                    <a:pt x="389" y="3074"/>
                    <a:pt x="410" y="3053"/>
                  </a:cubicBezTo>
                  <a:cubicBezTo>
                    <a:pt x="410" y="3053"/>
                    <a:pt x="431" y="3032"/>
                    <a:pt x="431" y="3012"/>
                  </a:cubicBezTo>
                  <a:cubicBezTo>
                    <a:pt x="451" y="2992"/>
                    <a:pt x="471" y="2992"/>
                    <a:pt x="471" y="2971"/>
                  </a:cubicBezTo>
                  <a:cubicBezTo>
                    <a:pt x="492" y="2950"/>
                    <a:pt x="513" y="2930"/>
                    <a:pt x="492" y="2910"/>
                  </a:cubicBezTo>
                  <a:cubicBezTo>
                    <a:pt x="492" y="2890"/>
                    <a:pt x="471" y="2890"/>
                    <a:pt x="471" y="2869"/>
                  </a:cubicBezTo>
                  <a:cubicBezTo>
                    <a:pt x="451" y="2869"/>
                    <a:pt x="451" y="2848"/>
                    <a:pt x="451" y="2848"/>
                  </a:cubicBezTo>
                  <a:cubicBezTo>
                    <a:pt x="431" y="2848"/>
                    <a:pt x="431" y="2828"/>
                    <a:pt x="410" y="2828"/>
                  </a:cubicBezTo>
                  <a:cubicBezTo>
                    <a:pt x="410" y="2808"/>
                    <a:pt x="389" y="2828"/>
                    <a:pt x="389" y="2808"/>
                  </a:cubicBezTo>
                  <a:lnTo>
                    <a:pt x="369" y="2808"/>
                  </a:lnTo>
                  <a:cubicBezTo>
                    <a:pt x="349" y="2787"/>
                    <a:pt x="369" y="2766"/>
                    <a:pt x="369" y="2766"/>
                  </a:cubicBezTo>
                  <a:cubicBezTo>
                    <a:pt x="369" y="2746"/>
                    <a:pt x="369" y="2746"/>
                    <a:pt x="369" y="2726"/>
                  </a:cubicBezTo>
                  <a:lnTo>
                    <a:pt x="369" y="2705"/>
                  </a:lnTo>
                  <a:lnTo>
                    <a:pt x="389" y="2684"/>
                  </a:lnTo>
                  <a:cubicBezTo>
                    <a:pt x="389" y="2664"/>
                    <a:pt x="389" y="2664"/>
                    <a:pt x="389" y="2644"/>
                  </a:cubicBezTo>
                  <a:lnTo>
                    <a:pt x="369" y="2623"/>
                  </a:lnTo>
                  <a:cubicBezTo>
                    <a:pt x="369" y="2602"/>
                    <a:pt x="389" y="2602"/>
                    <a:pt x="389" y="2602"/>
                  </a:cubicBezTo>
                  <a:cubicBezTo>
                    <a:pt x="389" y="2582"/>
                    <a:pt x="410" y="2582"/>
                    <a:pt x="410" y="2582"/>
                  </a:cubicBezTo>
                  <a:cubicBezTo>
                    <a:pt x="431" y="2582"/>
                    <a:pt x="431" y="2582"/>
                    <a:pt x="431" y="2582"/>
                  </a:cubicBezTo>
                  <a:cubicBezTo>
                    <a:pt x="451" y="2582"/>
                    <a:pt x="471" y="2582"/>
                    <a:pt x="471" y="2582"/>
                  </a:cubicBezTo>
                  <a:cubicBezTo>
                    <a:pt x="492" y="2562"/>
                    <a:pt x="492" y="2541"/>
                    <a:pt x="492" y="2541"/>
                  </a:cubicBezTo>
                  <a:cubicBezTo>
                    <a:pt x="492" y="2520"/>
                    <a:pt x="513" y="2500"/>
                    <a:pt x="513" y="2500"/>
                  </a:cubicBezTo>
                  <a:cubicBezTo>
                    <a:pt x="533" y="2500"/>
                    <a:pt x="533" y="2480"/>
                    <a:pt x="553" y="2480"/>
                  </a:cubicBezTo>
                  <a:lnTo>
                    <a:pt x="574" y="2480"/>
                  </a:lnTo>
                  <a:cubicBezTo>
                    <a:pt x="574" y="2480"/>
                    <a:pt x="594" y="2480"/>
                    <a:pt x="615" y="2480"/>
                  </a:cubicBezTo>
                  <a:lnTo>
                    <a:pt x="615" y="2459"/>
                  </a:lnTo>
                  <a:cubicBezTo>
                    <a:pt x="635" y="2438"/>
                    <a:pt x="615" y="2418"/>
                    <a:pt x="615" y="2418"/>
                  </a:cubicBezTo>
                  <a:cubicBezTo>
                    <a:pt x="615" y="2398"/>
                    <a:pt x="635" y="2377"/>
                    <a:pt x="635" y="2377"/>
                  </a:cubicBezTo>
                  <a:lnTo>
                    <a:pt x="655" y="2377"/>
                  </a:lnTo>
                  <a:cubicBezTo>
                    <a:pt x="676" y="2377"/>
                    <a:pt x="697" y="2377"/>
                    <a:pt x="697" y="2377"/>
                  </a:cubicBezTo>
                  <a:cubicBezTo>
                    <a:pt x="697" y="2377"/>
                    <a:pt x="717" y="2377"/>
                    <a:pt x="717" y="2398"/>
                  </a:cubicBezTo>
                  <a:lnTo>
                    <a:pt x="717" y="2418"/>
                  </a:lnTo>
                  <a:lnTo>
                    <a:pt x="737" y="2418"/>
                  </a:lnTo>
                  <a:lnTo>
                    <a:pt x="737" y="2398"/>
                  </a:lnTo>
                  <a:cubicBezTo>
                    <a:pt x="737" y="2398"/>
                    <a:pt x="737" y="2398"/>
                    <a:pt x="737" y="2377"/>
                  </a:cubicBezTo>
                  <a:cubicBezTo>
                    <a:pt x="758" y="2377"/>
                    <a:pt x="758" y="2377"/>
                    <a:pt x="758" y="2377"/>
                  </a:cubicBezTo>
                  <a:cubicBezTo>
                    <a:pt x="758" y="2356"/>
                    <a:pt x="758" y="2356"/>
                    <a:pt x="758" y="2336"/>
                  </a:cubicBezTo>
                  <a:cubicBezTo>
                    <a:pt x="779" y="2336"/>
                    <a:pt x="799" y="2336"/>
                    <a:pt x="799" y="2336"/>
                  </a:cubicBezTo>
                  <a:lnTo>
                    <a:pt x="799" y="2336"/>
                  </a:lnTo>
                  <a:cubicBezTo>
                    <a:pt x="819" y="2356"/>
                    <a:pt x="819" y="2356"/>
                    <a:pt x="840" y="2356"/>
                  </a:cubicBezTo>
                  <a:cubicBezTo>
                    <a:pt x="840" y="2356"/>
                    <a:pt x="840" y="2377"/>
                    <a:pt x="861" y="2377"/>
                  </a:cubicBezTo>
                  <a:lnTo>
                    <a:pt x="881" y="2377"/>
                  </a:lnTo>
                  <a:lnTo>
                    <a:pt x="881" y="2398"/>
                  </a:lnTo>
                  <a:cubicBezTo>
                    <a:pt x="881" y="2398"/>
                    <a:pt x="881" y="2398"/>
                    <a:pt x="881" y="2418"/>
                  </a:cubicBezTo>
                  <a:lnTo>
                    <a:pt x="881" y="2438"/>
                  </a:lnTo>
                  <a:cubicBezTo>
                    <a:pt x="881" y="2438"/>
                    <a:pt x="861" y="2438"/>
                    <a:pt x="840" y="2438"/>
                  </a:cubicBezTo>
                  <a:lnTo>
                    <a:pt x="819" y="2418"/>
                  </a:lnTo>
                  <a:lnTo>
                    <a:pt x="799" y="2438"/>
                  </a:lnTo>
                  <a:lnTo>
                    <a:pt x="799" y="2438"/>
                  </a:lnTo>
                  <a:lnTo>
                    <a:pt x="819" y="2459"/>
                  </a:lnTo>
                  <a:lnTo>
                    <a:pt x="819" y="2480"/>
                  </a:lnTo>
                  <a:cubicBezTo>
                    <a:pt x="819" y="2500"/>
                    <a:pt x="840" y="2480"/>
                    <a:pt x="840" y="2480"/>
                  </a:cubicBezTo>
                  <a:lnTo>
                    <a:pt x="861" y="2480"/>
                  </a:lnTo>
                  <a:lnTo>
                    <a:pt x="881" y="2480"/>
                  </a:lnTo>
                  <a:lnTo>
                    <a:pt x="881" y="2500"/>
                  </a:lnTo>
                  <a:cubicBezTo>
                    <a:pt x="901" y="2500"/>
                    <a:pt x="901" y="2500"/>
                    <a:pt x="901" y="2500"/>
                  </a:cubicBezTo>
                  <a:lnTo>
                    <a:pt x="922" y="2500"/>
                  </a:lnTo>
                  <a:cubicBezTo>
                    <a:pt x="922" y="2500"/>
                    <a:pt x="922" y="2520"/>
                    <a:pt x="922" y="2541"/>
                  </a:cubicBezTo>
                  <a:cubicBezTo>
                    <a:pt x="922" y="2541"/>
                    <a:pt x="901" y="2541"/>
                    <a:pt x="901" y="2562"/>
                  </a:cubicBezTo>
                  <a:lnTo>
                    <a:pt x="901" y="2582"/>
                  </a:lnTo>
                  <a:cubicBezTo>
                    <a:pt x="922" y="2582"/>
                    <a:pt x="922" y="2562"/>
                    <a:pt x="922" y="2562"/>
                  </a:cubicBezTo>
                  <a:cubicBezTo>
                    <a:pt x="922" y="2562"/>
                    <a:pt x="943" y="2562"/>
                    <a:pt x="943" y="2541"/>
                  </a:cubicBezTo>
                  <a:cubicBezTo>
                    <a:pt x="943" y="2541"/>
                    <a:pt x="963" y="2541"/>
                    <a:pt x="963" y="2520"/>
                  </a:cubicBezTo>
                  <a:cubicBezTo>
                    <a:pt x="983" y="2520"/>
                    <a:pt x="1004" y="2520"/>
                    <a:pt x="1004" y="2520"/>
                  </a:cubicBezTo>
                  <a:cubicBezTo>
                    <a:pt x="1025" y="2520"/>
                    <a:pt x="1045" y="2541"/>
                    <a:pt x="1045" y="2541"/>
                  </a:cubicBezTo>
                  <a:cubicBezTo>
                    <a:pt x="1065" y="2541"/>
                    <a:pt x="1086" y="2520"/>
                    <a:pt x="1107" y="2520"/>
                  </a:cubicBezTo>
                  <a:cubicBezTo>
                    <a:pt x="1107" y="2520"/>
                    <a:pt x="1127" y="2541"/>
                    <a:pt x="1147" y="2541"/>
                  </a:cubicBezTo>
                  <a:cubicBezTo>
                    <a:pt x="1168" y="2541"/>
                    <a:pt x="1189" y="2562"/>
                    <a:pt x="1209" y="2562"/>
                  </a:cubicBezTo>
                  <a:cubicBezTo>
                    <a:pt x="1209" y="2562"/>
                    <a:pt x="1229" y="2582"/>
                    <a:pt x="1250" y="2582"/>
                  </a:cubicBezTo>
                  <a:lnTo>
                    <a:pt x="1271" y="2602"/>
                  </a:lnTo>
                  <a:cubicBezTo>
                    <a:pt x="1291" y="2602"/>
                    <a:pt x="1311" y="2623"/>
                    <a:pt x="1311" y="2623"/>
                  </a:cubicBezTo>
                  <a:cubicBezTo>
                    <a:pt x="1311" y="2644"/>
                    <a:pt x="1332" y="2644"/>
                    <a:pt x="1332" y="2664"/>
                  </a:cubicBezTo>
                  <a:cubicBezTo>
                    <a:pt x="1352" y="2664"/>
                    <a:pt x="1373" y="2664"/>
                    <a:pt x="1373" y="2684"/>
                  </a:cubicBezTo>
                  <a:cubicBezTo>
                    <a:pt x="1393" y="2684"/>
                    <a:pt x="1414" y="2726"/>
                    <a:pt x="1434" y="2726"/>
                  </a:cubicBezTo>
                  <a:cubicBezTo>
                    <a:pt x="1434" y="2746"/>
                    <a:pt x="1455" y="2766"/>
                    <a:pt x="1455" y="2766"/>
                  </a:cubicBezTo>
                  <a:cubicBezTo>
                    <a:pt x="1455" y="2766"/>
                    <a:pt x="1475" y="2766"/>
                    <a:pt x="1496" y="2787"/>
                  </a:cubicBezTo>
                  <a:cubicBezTo>
                    <a:pt x="1496" y="2787"/>
                    <a:pt x="1516" y="2787"/>
                    <a:pt x="1537" y="2787"/>
                  </a:cubicBezTo>
                  <a:cubicBezTo>
                    <a:pt x="1537" y="2787"/>
                    <a:pt x="1537" y="2787"/>
                    <a:pt x="1557" y="2787"/>
                  </a:cubicBezTo>
                  <a:cubicBezTo>
                    <a:pt x="1557" y="2787"/>
                    <a:pt x="1578" y="2787"/>
                    <a:pt x="1578" y="2808"/>
                  </a:cubicBezTo>
                  <a:cubicBezTo>
                    <a:pt x="1598" y="2808"/>
                    <a:pt x="1619" y="2808"/>
                    <a:pt x="1619" y="2808"/>
                  </a:cubicBezTo>
                  <a:lnTo>
                    <a:pt x="1639" y="2828"/>
                  </a:lnTo>
                  <a:cubicBezTo>
                    <a:pt x="1660" y="2828"/>
                    <a:pt x="1660" y="2848"/>
                    <a:pt x="1680" y="2848"/>
                  </a:cubicBezTo>
                  <a:lnTo>
                    <a:pt x="1701" y="2869"/>
                  </a:lnTo>
                  <a:lnTo>
                    <a:pt x="1721" y="2869"/>
                  </a:lnTo>
                  <a:cubicBezTo>
                    <a:pt x="1742" y="2869"/>
                    <a:pt x="1742" y="2890"/>
                    <a:pt x="1762" y="2890"/>
                  </a:cubicBezTo>
                  <a:cubicBezTo>
                    <a:pt x="1762" y="2910"/>
                    <a:pt x="1762" y="2930"/>
                    <a:pt x="1762" y="2930"/>
                  </a:cubicBezTo>
                  <a:lnTo>
                    <a:pt x="1783" y="2950"/>
                  </a:lnTo>
                  <a:cubicBezTo>
                    <a:pt x="1783" y="2971"/>
                    <a:pt x="1783" y="2992"/>
                    <a:pt x="1803" y="2992"/>
                  </a:cubicBezTo>
                  <a:cubicBezTo>
                    <a:pt x="1803" y="3012"/>
                    <a:pt x="1803" y="3032"/>
                    <a:pt x="1803" y="3053"/>
                  </a:cubicBezTo>
                  <a:lnTo>
                    <a:pt x="1824" y="3074"/>
                  </a:lnTo>
                  <a:cubicBezTo>
                    <a:pt x="1824" y="3094"/>
                    <a:pt x="1824" y="3094"/>
                    <a:pt x="1824" y="3114"/>
                  </a:cubicBezTo>
                  <a:cubicBezTo>
                    <a:pt x="1824" y="3114"/>
                    <a:pt x="1803" y="3114"/>
                    <a:pt x="1803" y="3135"/>
                  </a:cubicBezTo>
                  <a:cubicBezTo>
                    <a:pt x="1803" y="3135"/>
                    <a:pt x="1783" y="3156"/>
                    <a:pt x="1762" y="3156"/>
                  </a:cubicBezTo>
                  <a:cubicBezTo>
                    <a:pt x="1762" y="3176"/>
                    <a:pt x="1762" y="3196"/>
                    <a:pt x="1762" y="3196"/>
                  </a:cubicBezTo>
                  <a:cubicBezTo>
                    <a:pt x="1742" y="3217"/>
                    <a:pt x="1721" y="3217"/>
                    <a:pt x="1701" y="3238"/>
                  </a:cubicBezTo>
                  <a:cubicBezTo>
                    <a:pt x="1680" y="3238"/>
                    <a:pt x="1639" y="3258"/>
                    <a:pt x="1619" y="3278"/>
                  </a:cubicBezTo>
                  <a:cubicBezTo>
                    <a:pt x="1598" y="3278"/>
                    <a:pt x="1578" y="3299"/>
                    <a:pt x="1578" y="3299"/>
                  </a:cubicBezTo>
                  <a:cubicBezTo>
                    <a:pt x="1557" y="3299"/>
                    <a:pt x="1537" y="3320"/>
                    <a:pt x="1516" y="3320"/>
                  </a:cubicBezTo>
                  <a:lnTo>
                    <a:pt x="1475" y="3320"/>
                  </a:lnTo>
                  <a:cubicBezTo>
                    <a:pt x="1455" y="3320"/>
                    <a:pt x="1414" y="3299"/>
                    <a:pt x="1393" y="3299"/>
                  </a:cubicBezTo>
                  <a:cubicBezTo>
                    <a:pt x="1393" y="3278"/>
                    <a:pt x="1352" y="3278"/>
                    <a:pt x="1332" y="3278"/>
                  </a:cubicBezTo>
                  <a:cubicBezTo>
                    <a:pt x="1311" y="3278"/>
                    <a:pt x="1250" y="3258"/>
                    <a:pt x="1209" y="3258"/>
                  </a:cubicBezTo>
                  <a:cubicBezTo>
                    <a:pt x="1189" y="3258"/>
                    <a:pt x="1168" y="3238"/>
                    <a:pt x="1147" y="3238"/>
                  </a:cubicBezTo>
                  <a:cubicBezTo>
                    <a:pt x="1127" y="3238"/>
                    <a:pt x="1107" y="3217"/>
                    <a:pt x="1107" y="3217"/>
                  </a:cubicBezTo>
                  <a:lnTo>
                    <a:pt x="1086" y="3196"/>
                  </a:lnTo>
                  <a:cubicBezTo>
                    <a:pt x="1065" y="3196"/>
                    <a:pt x="1045" y="3196"/>
                    <a:pt x="1045" y="3196"/>
                  </a:cubicBezTo>
                  <a:cubicBezTo>
                    <a:pt x="1045" y="3196"/>
                    <a:pt x="1025" y="3196"/>
                    <a:pt x="1004" y="3196"/>
                  </a:cubicBezTo>
                  <a:cubicBezTo>
                    <a:pt x="1004" y="3196"/>
                    <a:pt x="1004" y="3176"/>
                    <a:pt x="983" y="3176"/>
                  </a:cubicBezTo>
                  <a:lnTo>
                    <a:pt x="983" y="3156"/>
                  </a:lnTo>
                  <a:lnTo>
                    <a:pt x="963" y="3135"/>
                  </a:lnTo>
                  <a:cubicBezTo>
                    <a:pt x="963" y="3135"/>
                    <a:pt x="943" y="3135"/>
                    <a:pt x="922" y="3135"/>
                  </a:cubicBezTo>
                  <a:cubicBezTo>
                    <a:pt x="922" y="3135"/>
                    <a:pt x="901" y="3135"/>
                    <a:pt x="901" y="3114"/>
                  </a:cubicBezTo>
                  <a:cubicBezTo>
                    <a:pt x="901" y="3114"/>
                    <a:pt x="901" y="3114"/>
                    <a:pt x="881" y="3094"/>
                  </a:cubicBezTo>
                  <a:lnTo>
                    <a:pt x="861" y="3094"/>
                  </a:lnTo>
                  <a:cubicBezTo>
                    <a:pt x="861" y="3094"/>
                    <a:pt x="840" y="3094"/>
                    <a:pt x="840" y="3074"/>
                  </a:cubicBezTo>
                  <a:cubicBezTo>
                    <a:pt x="840" y="3074"/>
                    <a:pt x="819" y="3074"/>
                    <a:pt x="819" y="3053"/>
                  </a:cubicBezTo>
                  <a:lnTo>
                    <a:pt x="799" y="3053"/>
                  </a:lnTo>
                  <a:lnTo>
                    <a:pt x="779" y="3053"/>
                  </a:lnTo>
                  <a:lnTo>
                    <a:pt x="779" y="3074"/>
                  </a:lnTo>
                  <a:lnTo>
                    <a:pt x="799" y="3094"/>
                  </a:lnTo>
                  <a:lnTo>
                    <a:pt x="799" y="3114"/>
                  </a:lnTo>
                  <a:lnTo>
                    <a:pt x="799" y="3135"/>
                  </a:lnTo>
                  <a:lnTo>
                    <a:pt x="799" y="3156"/>
                  </a:lnTo>
                  <a:lnTo>
                    <a:pt x="779" y="3156"/>
                  </a:lnTo>
                  <a:lnTo>
                    <a:pt x="758" y="3156"/>
                  </a:lnTo>
                  <a:lnTo>
                    <a:pt x="758" y="3176"/>
                  </a:lnTo>
                  <a:cubicBezTo>
                    <a:pt x="758" y="3176"/>
                    <a:pt x="779" y="3176"/>
                    <a:pt x="779" y="3196"/>
                  </a:cubicBezTo>
                  <a:cubicBezTo>
                    <a:pt x="779" y="3196"/>
                    <a:pt x="799" y="3196"/>
                    <a:pt x="799" y="3176"/>
                  </a:cubicBezTo>
                  <a:lnTo>
                    <a:pt x="819" y="3176"/>
                  </a:lnTo>
                  <a:cubicBezTo>
                    <a:pt x="819" y="3176"/>
                    <a:pt x="840" y="3176"/>
                    <a:pt x="861" y="3176"/>
                  </a:cubicBezTo>
                  <a:cubicBezTo>
                    <a:pt x="861" y="3196"/>
                    <a:pt x="881" y="3196"/>
                    <a:pt x="881" y="3196"/>
                  </a:cubicBezTo>
                  <a:cubicBezTo>
                    <a:pt x="881" y="3217"/>
                    <a:pt x="881" y="3217"/>
                    <a:pt x="881" y="3238"/>
                  </a:cubicBezTo>
                  <a:lnTo>
                    <a:pt x="840" y="3238"/>
                  </a:lnTo>
                  <a:cubicBezTo>
                    <a:pt x="840" y="3238"/>
                    <a:pt x="819" y="3258"/>
                    <a:pt x="840" y="3278"/>
                  </a:cubicBezTo>
                  <a:lnTo>
                    <a:pt x="861" y="3278"/>
                  </a:lnTo>
                  <a:cubicBezTo>
                    <a:pt x="861" y="3258"/>
                    <a:pt x="881" y="3258"/>
                    <a:pt x="881" y="3258"/>
                  </a:cubicBezTo>
                  <a:cubicBezTo>
                    <a:pt x="901" y="3258"/>
                    <a:pt x="922" y="3278"/>
                    <a:pt x="922" y="3278"/>
                  </a:cubicBezTo>
                  <a:cubicBezTo>
                    <a:pt x="943" y="3278"/>
                    <a:pt x="963" y="3299"/>
                    <a:pt x="963" y="3299"/>
                  </a:cubicBezTo>
                  <a:cubicBezTo>
                    <a:pt x="983" y="3320"/>
                    <a:pt x="983" y="3320"/>
                    <a:pt x="983" y="3340"/>
                  </a:cubicBezTo>
                  <a:cubicBezTo>
                    <a:pt x="1004" y="3340"/>
                    <a:pt x="1025" y="3340"/>
                    <a:pt x="1025" y="3360"/>
                  </a:cubicBezTo>
                  <a:lnTo>
                    <a:pt x="1045" y="3381"/>
                  </a:lnTo>
                  <a:lnTo>
                    <a:pt x="1025" y="3402"/>
                  </a:lnTo>
                  <a:cubicBezTo>
                    <a:pt x="1025" y="3422"/>
                    <a:pt x="1025" y="3442"/>
                    <a:pt x="1025" y="3463"/>
                  </a:cubicBezTo>
                  <a:cubicBezTo>
                    <a:pt x="1025" y="3463"/>
                    <a:pt x="1004" y="3484"/>
                    <a:pt x="983" y="3484"/>
                  </a:cubicBezTo>
                  <a:lnTo>
                    <a:pt x="983" y="3504"/>
                  </a:lnTo>
                  <a:cubicBezTo>
                    <a:pt x="983" y="3524"/>
                    <a:pt x="1025" y="3524"/>
                    <a:pt x="1025" y="3545"/>
                  </a:cubicBezTo>
                  <a:cubicBezTo>
                    <a:pt x="1025" y="3545"/>
                    <a:pt x="1025" y="3586"/>
                    <a:pt x="1025" y="3606"/>
                  </a:cubicBezTo>
                  <a:cubicBezTo>
                    <a:pt x="1025" y="3627"/>
                    <a:pt x="1025" y="3647"/>
                    <a:pt x="1045" y="3647"/>
                  </a:cubicBezTo>
                  <a:cubicBezTo>
                    <a:pt x="1045" y="3668"/>
                    <a:pt x="1045" y="3688"/>
                    <a:pt x="1065" y="3688"/>
                  </a:cubicBezTo>
                  <a:cubicBezTo>
                    <a:pt x="1065" y="3709"/>
                    <a:pt x="1065" y="3729"/>
                    <a:pt x="1086" y="3729"/>
                  </a:cubicBezTo>
                  <a:lnTo>
                    <a:pt x="1107" y="3750"/>
                  </a:lnTo>
                  <a:lnTo>
                    <a:pt x="1147" y="3750"/>
                  </a:lnTo>
                  <a:lnTo>
                    <a:pt x="1168" y="3770"/>
                  </a:lnTo>
                  <a:lnTo>
                    <a:pt x="1189" y="3791"/>
                  </a:lnTo>
                  <a:lnTo>
                    <a:pt x="1209" y="3811"/>
                  </a:lnTo>
                  <a:cubicBezTo>
                    <a:pt x="1229" y="3811"/>
                    <a:pt x="1229" y="3832"/>
                    <a:pt x="1250" y="3832"/>
                  </a:cubicBezTo>
                  <a:cubicBezTo>
                    <a:pt x="1271" y="3832"/>
                    <a:pt x="1291" y="3852"/>
                    <a:pt x="1311" y="3852"/>
                  </a:cubicBezTo>
                  <a:cubicBezTo>
                    <a:pt x="1311" y="3852"/>
                    <a:pt x="1332" y="3852"/>
                    <a:pt x="1352" y="3852"/>
                  </a:cubicBezTo>
                  <a:cubicBezTo>
                    <a:pt x="1373" y="3852"/>
                    <a:pt x="1393" y="3852"/>
                    <a:pt x="1393" y="3832"/>
                  </a:cubicBezTo>
                  <a:lnTo>
                    <a:pt x="1393" y="3811"/>
                  </a:lnTo>
                  <a:cubicBezTo>
                    <a:pt x="1414" y="3811"/>
                    <a:pt x="1414" y="3791"/>
                    <a:pt x="1414" y="3791"/>
                  </a:cubicBezTo>
                  <a:cubicBezTo>
                    <a:pt x="1414" y="3770"/>
                    <a:pt x="1414" y="3770"/>
                    <a:pt x="1414" y="3770"/>
                  </a:cubicBezTo>
                  <a:cubicBezTo>
                    <a:pt x="1414" y="3750"/>
                    <a:pt x="1414" y="3750"/>
                    <a:pt x="1393" y="3750"/>
                  </a:cubicBezTo>
                  <a:cubicBezTo>
                    <a:pt x="1393" y="3750"/>
                    <a:pt x="1373" y="3750"/>
                    <a:pt x="1373" y="3729"/>
                  </a:cubicBezTo>
                  <a:lnTo>
                    <a:pt x="1373" y="3709"/>
                  </a:lnTo>
                  <a:cubicBezTo>
                    <a:pt x="1373" y="3688"/>
                    <a:pt x="1373" y="3688"/>
                    <a:pt x="1373" y="3688"/>
                  </a:cubicBezTo>
                  <a:cubicBezTo>
                    <a:pt x="1352" y="3668"/>
                    <a:pt x="1332" y="3668"/>
                    <a:pt x="1332" y="3668"/>
                  </a:cubicBezTo>
                  <a:cubicBezTo>
                    <a:pt x="1311" y="3668"/>
                    <a:pt x="1311" y="3668"/>
                    <a:pt x="1291" y="3668"/>
                  </a:cubicBezTo>
                  <a:lnTo>
                    <a:pt x="1271" y="3647"/>
                  </a:lnTo>
                  <a:lnTo>
                    <a:pt x="1250" y="3627"/>
                  </a:lnTo>
                  <a:cubicBezTo>
                    <a:pt x="1250" y="3606"/>
                    <a:pt x="1250" y="3586"/>
                    <a:pt x="1250" y="3586"/>
                  </a:cubicBezTo>
                  <a:lnTo>
                    <a:pt x="1250" y="3566"/>
                  </a:lnTo>
                  <a:lnTo>
                    <a:pt x="1271" y="3566"/>
                  </a:lnTo>
                  <a:lnTo>
                    <a:pt x="1271" y="3545"/>
                  </a:lnTo>
                  <a:cubicBezTo>
                    <a:pt x="1271" y="3545"/>
                    <a:pt x="1271" y="3524"/>
                    <a:pt x="1291" y="3524"/>
                  </a:cubicBezTo>
                  <a:cubicBezTo>
                    <a:pt x="1291" y="3524"/>
                    <a:pt x="1311" y="3524"/>
                    <a:pt x="1311" y="3545"/>
                  </a:cubicBezTo>
                  <a:cubicBezTo>
                    <a:pt x="1311" y="3545"/>
                    <a:pt x="1332" y="3545"/>
                    <a:pt x="1332" y="3566"/>
                  </a:cubicBezTo>
                  <a:cubicBezTo>
                    <a:pt x="1352" y="3566"/>
                    <a:pt x="1373" y="3566"/>
                    <a:pt x="1373" y="3566"/>
                  </a:cubicBezTo>
                  <a:cubicBezTo>
                    <a:pt x="1393" y="3586"/>
                    <a:pt x="1414" y="3586"/>
                    <a:pt x="1414" y="3586"/>
                  </a:cubicBezTo>
                  <a:cubicBezTo>
                    <a:pt x="1414" y="3586"/>
                    <a:pt x="1434" y="3586"/>
                    <a:pt x="1434" y="3606"/>
                  </a:cubicBezTo>
                  <a:lnTo>
                    <a:pt x="1434" y="3627"/>
                  </a:lnTo>
                  <a:lnTo>
                    <a:pt x="1434" y="3647"/>
                  </a:lnTo>
                  <a:lnTo>
                    <a:pt x="1455" y="3647"/>
                  </a:lnTo>
                  <a:lnTo>
                    <a:pt x="1475" y="3627"/>
                  </a:lnTo>
                  <a:lnTo>
                    <a:pt x="1496" y="3627"/>
                  </a:lnTo>
                  <a:cubicBezTo>
                    <a:pt x="1516" y="3627"/>
                    <a:pt x="1537" y="3627"/>
                    <a:pt x="1537" y="3627"/>
                  </a:cubicBezTo>
                  <a:cubicBezTo>
                    <a:pt x="1557" y="3647"/>
                    <a:pt x="1557" y="3647"/>
                    <a:pt x="1557" y="3668"/>
                  </a:cubicBezTo>
                  <a:cubicBezTo>
                    <a:pt x="1578" y="3668"/>
                    <a:pt x="1598" y="3688"/>
                    <a:pt x="1598" y="3688"/>
                  </a:cubicBezTo>
                  <a:lnTo>
                    <a:pt x="1619" y="3688"/>
                  </a:lnTo>
                  <a:cubicBezTo>
                    <a:pt x="1639" y="3668"/>
                    <a:pt x="1639" y="3647"/>
                    <a:pt x="1639" y="3647"/>
                  </a:cubicBezTo>
                  <a:cubicBezTo>
                    <a:pt x="1639" y="3647"/>
                    <a:pt x="1639" y="3627"/>
                    <a:pt x="1660" y="3627"/>
                  </a:cubicBezTo>
                  <a:lnTo>
                    <a:pt x="1680" y="3627"/>
                  </a:lnTo>
                  <a:lnTo>
                    <a:pt x="1701" y="3627"/>
                  </a:lnTo>
                  <a:cubicBezTo>
                    <a:pt x="1721" y="3606"/>
                    <a:pt x="1721" y="3606"/>
                    <a:pt x="1721" y="3586"/>
                  </a:cubicBezTo>
                  <a:lnTo>
                    <a:pt x="1721" y="3566"/>
                  </a:lnTo>
                  <a:cubicBezTo>
                    <a:pt x="1701" y="3545"/>
                    <a:pt x="1680" y="3545"/>
                    <a:pt x="1680" y="3524"/>
                  </a:cubicBezTo>
                  <a:cubicBezTo>
                    <a:pt x="1660" y="3524"/>
                    <a:pt x="1639" y="3524"/>
                    <a:pt x="1639" y="3504"/>
                  </a:cubicBezTo>
                  <a:lnTo>
                    <a:pt x="1639" y="3484"/>
                  </a:lnTo>
                  <a:cubicBezTo>
                    <a:pt x="1639" y="3463"/>
                    <a:pt x="1639" y="3463"/>
                    <a:pt x="1639" y="3442"/>
                  </a:cubicBezTo>
                  <a:lnTo>
                    <a:pt x="1639" y="3422"/>
                  </a:lnTo>
                  <a:cubicBezTo>
                    <a:pt x="1639" y="3402"/>
                    <a:pt x="1660" y="3402"/>
                    <a:pt x="1660" y="3402"/>
                  </a:cubicBezTo>
                  <a:cubicBezTo>
                    <a:pt x="1680" y="3402"/>
                    <a:pt x="1701" y="3402"/>
                    <a:pt x="1701" y="3402"/>
                  </a:cubicBezTo>
                  <a:cubicBezTo>
                    <a:pt x="1701" y="3381"/>
                    <a:pt x="1721" y="3381"/>
                    <a:pt x="1721" y="3381"/>
                  </a:cubicBezTo>
                  <a:cubicBezTo>
                    <a:pt x="1721" y="3381"/>
                    <a:pt x="1742" y="3360"/>
                    <a:pt x="1742" y="3340"/>
                  </a:cubicBezTo>
                  <a:cubicBezTo>
                    <a:pt x="1742" y="3340"/>
                    <a:pt x="1762" y="3320"/>
                    <a:pt x="1783" y="3320"/>
                  </a:cubicBezTo>
                  <a:lnTo>
                    <a:pt x="1824" y="3299"/>
                  </a:lnTo>
                  <a:cubicBezTo>
                    <a:pt x="1844" y="3278"/>
                    <a:pt x="1844" y="3258"/>
                    <a:pt x="1865" y="3238"/>
                  </a:cubicBezTo>
                  <a:lnTo>
                    <a:pt x="1885" y="3217"/>
                  </a:lnTo>
                  <a:cubicBezTo>
                    <a:pt x="1906" y="3217"/>
                    <a:pt x="1906" y="3196"/>
                    <a:pt x="1926" y="3196"/>
                  </a:cubicBezTo>
                  <a:lnTo>
                    <a:pt x="1947" y="3196"/>
                  </a:lnTo>
                  <a:cubicBezTo>
                    <a:pt x="1947" y="3196"/>
                    <a:pt x="1967" y="3217"/>
                    <a:pt x="1988" y="3217"/>
                  </a:cubicBezTo>
                  <a:cubicBezTo>
                    <a:pt x="1988" y="3217"/>
                    <a:pt x="2008" y="3217"/>
                    <a:pt x="2029" y="3217"/>
                  </a:cubicBezTo>
                  <a:cubicBezTo>
                    <a:pt x="2029" y="3217"/>
                    <a:pt x="2049" y="3217"/>
                    <a:pt x="2049" y="3238"/>
                  </a:cubicBezTo>
                  <a:lnTo>
                    <a:pt x="2049" y="3258"/>
                  </a:lnTo>
                  <a:cubicBezTo>
                    <a:pt x="2049" y="3258"/>
                    <a:pt x="2049" y="3258"/>
                    <a:pt x="2049" y="3278"/>
                  </a:cubicBezTo>
                  <a:cubicBezTo>
                    <a:pt x="2029" y="3278"/>
                    <a:pt x="2029" y="3299"/>
                    <a:pt x="2029" y="3299"/>
                  </a:cubicBezTo>
                  <a:lnTo>
                    <a:pt x="2049" y="3299"/>
                  </a:lnTo>
                  <a:cubicBezTo>
                    <a:pt x="2049" y="3299"/>
                    <a:pt x="2070" y="3299"/>
                    <a:pt x="2070" y="3278"/>
                  </a:cubicBezTo>
                  <a:lnTo>
                    <a:pt x="2070" y="3278"/>
                  </a:lnTo>
                  <a:cubicBezTo>
                    <a:pt x="2090" y="3278"/>
                    <a:pt x="2090" y="3278"/>
                    <a:pt x="2090" y="3278"/>
                  </a:cubicBezTo>
                  <a:cubicBezTo>
                    <a:pt x="2090" y="3299"/>
                    <a:pt x="2090" y="3299"/>
                    <a:pt x="2110" y="3320"/>
                  </a:cubicBezTo>
                  <a:lnTo>
                    <a:pt x="2110" y="3320"/>
                  </a:lnTo>
                  <a:cubicBezTo>
                    <a:pt x="2110" y="3340"/>
                    <a:pt x="2110" y="3340"/>
                    <a:pt x="2110" y="3340"/>
                  </a:cubicBezTo>
                  <a:cubicBezTo>
                    <a:pt x="2131" y="3340"/>
                    <a:pt x="2131" y="3320"/>
                    <a:pt x="2131" y="3320"/>
                  </a:cubicBezTo>
                  <a:cubicBezTo>
                    <a:pt x="2131" y="3299"/>
                    <a:pt x="2131" y="3278"/>
                    <a:pt x="2131" y="3278"/>
                  </a:cubicBezTo>
                  <a:cubicBezTo>
                    <a:pt x="2131" y="3278"/>
                    <a:pt x="2110" y="3258"/>
                    <a:pt x="2110" y="3238"/>
                  </a:cubicBezTo>
                  <a:lnTo>
                    <a:pt x="2110" y="3217"/>
                  </a:lnTo>
                  <a:cubicBezTo>
                    <a:pt x="2110" y="3217"/>
                    <a:pt x="2131" y="3196"/>
                    <a:pt x="2131" y="3176"/>
                  </a:cubicBezTo>
                  <a:lnTo>
                    <a:pt x="2152" y="3156"/>
                  </a:lnTo>
                  <a:cubicBezTo>
                    <a:pt x="2152" y="3135"/>
                    <a:pt x="2152" y="3135"/>
                    <a:pt x="2152" y="3114"/>
                  </a:cubicBezTo>
                  <a:cubicBezTo>
                    <a:pt x="2152" y="3114"/>
                    <a:pt x="2131" y="3094"/>
                    <a:pt x="2110" y="3074"/>
                  </a:cubicBezTo>
                  <a:cubicBezTo>
                    <a:pt x="2110" y="3074"/>
                    <a:pt x="2110" y="3053"/>
                    <a:pt x="2090" y="3053"/>
                  </a:cubicBezTo>
                  <a:cubicBezTo>
                    <a:pt x="2090" y="3032"/>
                    <a:pt x="2070" y="3032"/>
                    <a:pt x="2070" y="3032"/>
                  </a:cubicBezTo>
                  <a:cubicBezTo>
                    <a:pt x="2070" y="3032"/>
                    <a:pt x="2049" y="3032"/>
                    <a:pt x="2049" y="3012"/>
                  </a:cubicBezTo>
                  <a:cubicBezTo>
                    <a:pt x="2049" y="3012"/>
                    <a:pt x="2049" y="2992"/>
                    <a:pt x="2049" y="2971"/>
                  </a:cubicBezTo>
                  <a:lnTo>
                    <a:pt x="2070" y="2950"/>
                  </a:lnTo>
                  <a:cubicBezTo>
                    <a:pt x="2070" y="2930"/>
                    <a:pt x="2070" y="2910"/>
                    <a:pt x="2070" y="2890"/>
                  </a:cubicBezTo>
                  <a:cubicBezTo>
                    <a:pt x="2090" y="2890"/>
                    <a:pt x="2090" y="2890"/>
                    <a:pt x="2090" y="2890"/>
                  </a:cubicBezTo>
                  <a:cubicBezTo>
                    <a:pt x="2090" y="2869"/>
                    <a:pt x="2110" y="2848"/>
                    <a:pt x="2110" y="2848"/>
                  </a:cubicBezTo>
                  <a:cubicBezTo>
                    <a:pt x="2110" y="2848"/>
                    <a:pt x="2090" y="2828"/>
                    <a:pt x="2090" y="2808"/>
                  </a:cubicBezTo>
                  <a:lnTo>
                    <a:pt x="2090" y="2787"/>
                  </a:lnTo>
                  <a:cubicBezTo>
                    <a:pt x="2090" y="2766"/>
                    <a:pt x="2090" y="2746"/>
                    <a:pt x="2090" y="2726"/>
                  </a:cubicBezTo>
                  <a:lnTo>
                    <a:pt x="2070" y="2726"/>
                  </a:lnTo>
                  <a:cubicBezTo>
                    <a:pt x="2049" y="2705"/>
                    <a:pt x="2029" y="2705"/>
                    <a:pt x="2029" y="2705"/>
                  </a:cubicBezTo>
                  <a:cubicBezTo>
                    <a:pt x="2008" y="2705"/>
                    <a:pt x="2008" y="2684"/>
                    <a:pt x="1988" y="2684"/>
                  </a:cubicBezTo>
                  <a:cubicBezTo>
                    <a:pt x="1988" y="2684"/>
                    <a:pt x="1988" y="2684"/>
                    <a:pt x="1988" y="2664"/>
                  </a:cubicBezTo>
                  <a:cubicBezTo>
                    <a:pt x="1988" y="2664"/>
                    <a:pt x="1988" y="2664"/>
                    <a:pt x="1988" y="2644"/>
                  </a:cubicBezTo>
                  <a:lnTo>
                    <a:pt x="2008" y="2644"/>
                  </a:lnTo>
                  <a:cubicBezTo>
                    <a:pt x="2029" y="2644"/>
                    <a:pt x="2029" y="2644"/>
                    <a:pt x="2029" y="2664"/>
                  </a:cubicBezTo>
                  <a:cubicBezTo>
                    <a:pt x="2049" y="2664"/>
                    <a:pt x="2070" y="2664"/>
                    <a:pt x="2070" y="2684"/>
                  </a:cubicBezTo>
                  <a:cubicBezTo>
                    <a:pt x="2070" y="2684"/>
                    <a:pt x="2090" y="2684"/>
                    <a:pt x="2110" y="2684"/>
                  </a:cubicBezTo>
                  <a:lnTo>
                    <a:pt x="2152" y="2684"/>
                  </a:lnTo>
                  <a:cubicBezTo>
                    <a:pt x="2172" y="2684"/>
                    <a:pt x="2172" y="2664"/>
                    <a:pt x="2192" y="2664"/>
                  </a:cubicBezTo>
                  <a:lnTo>
                    <a:pt x="2213" y="2664"/>
                  </a:lnTo>
                  <a:cubicBezTo>
                    <a:pt x="2213" y="2664"/>
                    <a:pt x="2234" y="2664"/>
                    <a:pt x="2234" y="2684"/>
                  </a:cubicBezTo>
                  <a:cubicBezTo>
                    <a:pt x="2254" y="2684"/>
                    <a:pt x="2254" y="2684"/>
                    <a:pt x="2274" y="2705"/>
                  </a:cubicBezTo>
                  <a:lnTo>
                    <a:pt x="2295" y="2726"/>
                  </a:lnTo>
                  <a:cubicBezTo>
                    <a:pt x="2316" y="2726"/>
                    <a:pt x="2316" y="2746"/>
                    <a:pt x="2316" y="2746"/>
                  </a:cubicBezTo>
                  <a:cubicBezTo>
                    <a:pt x="2316" y="2766"/>
                    <a:pt x="2336" y="2766"/>
                    <a:pt x="2336" y="2766"/>
                  </a:cubicBezTo>
                  <a:cubicBezTo>
                    <a:pt x="2356" y="2766"/>
                    <a:pt x="2356" y="2787"/>
                    <a:pt x="2356" y="2787"/>
                  </a:cubicBezTo>
                  <a:cubicBezTo>
                    <a:pt x="2356" y="2808"/>
                    <a:pt x="2356" y="2808"/>
                    <a:pt x="2356" y="2828"/>
                  </a:cubicBezTo>
                  <a:cubicBezTo>
                    <a:pt x="2356" y="2828"/>
                    <a:pt x="2377" y="2828"/>
                    <a:pt x="2377" y="2848"/>
                  </a:cubicBezTo>
                  <a:lnTo>
                    <a:pt x="2377" y="2869"/>
                  </a:lnTo>
                  <a:lnTo>
                    <a:pt x="2356" y="2869"/>
                  </a:lnTo>
                  <a:lnTo>
                    <a:pt x="2336" y="2869"/>
                  </a:lnTo>
                  <a:cubicBezTo>
                    <a:pt x="2316" y="2869"/>
                    <a:pt x="2316" y="2869"/>
                    <a:pt x="2295" y="2869"/>
                  </a:cubicBezTo>
                  <a:cubicBezTo>
                    <a:pt x="2295" y="2869"/>
                    <a:pt x="2295" y="2890"/>
                    <a:pt x="2274" y="2890"/>
                  </a:cubicBezTo>
                  <a:lnTo>
                    <a:pt x="2254" y="2890"/>
                  </a:lnTo>
                  <a:cubicBezTo>
                    <a:pt x="2234" y="2890"/>
                    <a:pt x="2234" y="2910"/>
                    <a:pt x="2234" y="2930"/>
                  </a:cubicBezTo>
                  <a:cubicBezTo>
                    <a:pt x="2234" y="2930"/>
                    <a:pt x="2213" y="2930"/>
                    <a:pt x="2213" y="2950"/>
                  </a:cubicBezTo>
                  <a:lnTo>
                    <a:pt x="2192" y="2971"/>
                  </a:lnTo>
                  <a:cubicBezTo>
                    <a:pt x="2192" y="2971"/>
                    <a:pt x="2192" y="2992"/>
                    <a:pt x="2213" y="2992"/>
                  </a:cubicBezTo>
                  <a:cubicBezTo>
                    <a:pt x="2213" y="3012"/>
                    <a:pt x="2213" y="3012"/>
                    <a:pt x="2234" y="3012"/>
                  </a:cubicBezTo>
                  <a:lnTo>
                    <a:pt x="2254" y="3032"/>
                  </a:lnTo>
                  <a:cubicBezTo>
                    <a:pt x="2254" y="3053"/>
                    <a:pt x="2274" y="3074"/>
                    <a:pt x="2274" y="3074"/>
                  </a:cubicBezTo>
                  <a:cubicBezTo>
                    <a:pt x="2295" y="3074"/>
                    <a:pt x="2295" y="3114"/>
                    <a:pt x="2295" y="3114"/>
                  </a:cubicBezTo>
                  <a:lnTo>
                    <a:pt x="2316" y="3114"/>
                  </a:lnTo>
                  <a:cubicBezTo>
                    <a:pt x="2336" y="3135"/>
                    <a:pt x="2356" y="3114"/>
                    <a:pt x="2356" y="3114"/>
                  </a:cubicBezTo>
                  <a:cubicBezTo>
                    <a:pt x="2377" y="3114"/>
                    <a:pt x="2377" y="3135"/>
                    <a:pt x="2377" y="3135"/>
                  </a:cubicBezTo>
                  <a:cubicBezTo>
                    <a:pt x="2398" y="3135"/>
                    <a:pt x="2398" y="3135"/>
                    <a:pt x="2418" y="3135"/>
                  </a:cubicBezTo>
                  <a:cubicBezTo>
                    <a:pt x="2418" y="3135"/>
                    <a:pt x="2418" y="3114"/>
                    <a:pt x="2438" y="3114"/>
                  </a:cubicBezTo>
                  <a:lnTo>
                    <a:pt x="2459" y="3114"/>
                  </a:lnTo>
                  <a:cubicBezTo>
                    <a:pt x="2480" y="3114"/>
                    <a:pt x="2480" y="3114"/>
                    <a:pt x="2500" y="3114"/>
                  </a:cubicBezTo>
                  <a:cubicBezTo>
                    <a:pt x="2500" y="3094"/>
                    <a:pt x="2500" y="3094"/>
                    <a:pt x="2500" y="3074"/>
                  </a:cubicBezTo>
                  <a:cubicBezTo>
                    <a:pt x="2500" y="3074"/>
                    <a:pt x="2500" y="3074"/>
                    <a:pt x="2480" y="3053"/>
                  </a:cubicBezTo>
                  <a:lnTo>
                    <a:pt x="2480" y="3053"/>
                  </a:lnTo>
                  <a:cubicBezTo>
                    <a:pt x="2480" y="3032"/>
                    <a:pt x="2500" y="3032"/>
                    <a:pt x="2500" y="3012"/>
                  </a:cubicBezTo>
                  <a:cubicBezTo>
                    <a:pt x="2500" y="3012"/>
                    <a:pt x="2500" y="3012"/>
                    <a:pt x="2520" y="2992"/>
                  </a:cubicBezTo>
                  <a:cubicBezTo>
                    <a:pt x="2520" y="2992"/>
                    <a:pt x="2520" y="2971"/>
                    <a:pt x="2520" y="2950"/>
                  </a:cubicBezTo>
                  <a:lnTo>
                    <a:pt x="2520" y="2930"/>
                  </a:lnTo>
                  <a:cubicBezTo>
                    <a:pt x="2520" y="2930"/>
                    <a:pt x="2520" y="2910"/>
                    <a:pt x="2541" y="2910"/>
                  </a:cubicBezTo>
                  <a:lnTo>
                    <a:pt x="2562" y="2910"/>
                  </a:lnTo>
                  <a:cubicBezTo>
                    <a:pt x="2582" y="2910"/>
                    <a:pt x="2582" y="2910"/>
                    <a:pt x="2602" y="2910"/>
                  </a:cubicBezTo>
                  <a:lnTo>
                    <a:pt x="2623" y="2910"/>
                  </a:lnTo>
                  <a:lnTo>
                    <a:pt x="2623" y="2890"/>
                  </a:lnTo>
                  <a:lnTo>
                    <a:pt x="2623" y="2890"/>
                  </a:lnTo>
                  <a:cubicBezTo>
                    <a:pt x="2623" y="2869"/>
                    <a:pt x="2602" y="2869"/>
                    <a:pt x="2602" y="2848"/>
                  </a:cubicBezTo>
                  <a:lnTo>
                    <a:pt x="2602" y="2828"/>
                  </a:lnTo>
                  <a:lnTo>
                    <a:pt x="2623" y="2828"/>
                  </a:lnTo>
                  <a:cubicBezTo>
                    <a:pt x="2644" y="2828"/>
                    <a:pt x="2644" y="2848"/>
                    <a:pt x="2664" y="2848"/>
                  </a:cubicBezTo>
                  <a:lnTo>
                    <a:pt x="2684" y="2848"/>
                  </a:lnTo>
                  <a:cubicBezTo>
                    <a:pt x="2705" y="2848"/>
                    <a:pt x="2725" y="2848"/>
                    <a:pt x="2725" y="2848"/>
                  </a:cubicBezTo>
                  <a:lnTo>
                    <a:pt x="2746" y="2828"/>
                  </a:lnTo>
                  <a:cubicBezTo>
                    <a:pt x="2766" y="2808"/>
                    <a:pt x="2766" y="2787"/>
                    <a:pt x="2787" y="2787"/>
                  </a:cubicBezTo>
                  <a:cubicBezTo>
                    <a:pt x="2787" y="2766"/>
                    <a:pt x="2808" y="2766"/>
                    <a:pt x="2828" y="2746"/>
                  </a:cubicBezTo>
                  <a:lnTo>
                    <a:pt x="2848" y="2746"/>
                  </a:lnTo>
                  <a:cubicBezTo>
                    <a:pt x="2868" y="2726"/>
                    <a:pt x="2889" y="2726"/>
                    <a:pt x="2889" y="2726"/>
                  </a:cubicBezTo>
                  <a:cubicBezTo>
                    <a:pt x="2910" y="2726"/>
                    <a:pt x="2910" y="2726"/>
                    <a:pt x="2910" y="2726"/>
                  </a:cubicBezTo>
                  <a:cubicBezTo>
                    <a:pt x="2930" y="2726"/>
                    <a:pt x="2930" y="2705"/>
                    <a:pt x="2930" y="2705"/>
                  </a:cubicBezTo>
                  <a:cubicBezTo>
                    <a:pt x="2950" y="2705"/>
                    <a:pt x="2971" y="2705"/>
                    <a:pt x="2971" y="2705"/>
                  </a:cubicBezTo>
                  <a:lnTo>
                    <a:pt x="2992" y="2705"/>
                  </a:lnTo>
                  <a:cubicBezTo>
                    <a:pt x="3012" y="2705"/>
                    <a:pt x="3012" y="2726"/>
                    <a:pt x="3012" y="2726"/>
                  </a:cubicBezTo>
                  <a:cubicBezTo>
                    <a:pt x="3012" y="2746"/>
                    <a:pt x="3032" y="2746"/>
                    <a:pt x="3032" y="2746"/>
                  </a:cubicBezTo>
                  <a:lnTo>
                    <a:pt x="3053" y="2726"/>
                  </a:lnTo>
                  <a:lnTo>
                    <a:pt x="3053" y="2705"/>
                  </a:lnTo>
                  <a:lnTo>
                    <a:pt x="3032" y="2705"/>
                  </a:lnTo>
                  <a:cubicBezTo>
                    <a:pt x="3032" y="2705"/>
                    <a:pt x="3012" y="2705"/>
                    <a:pt x="3012" y="2684"/>
                  </a:cubicBezTo>
                  <a:cubicBezTo>
                    <a:pt x="3012" y="2684"/>
                    <a:pt x="3012" y="2684"/>
                    <a:pt x="3012" y="2664"/>
                  </a:cubicBezTo>
                  <a:cubicBezTo>
                    <a:pt x="3012" y="2664"/>
                    <a:pt x="3012" y="2664"/>
                    <a:pt x="3012" y="2644"/>
                  </a:cubicBezTo>
                  <a:cubicBezTo>
                    <a:pt x="3032" y="2644"/>
                    <a:pt x="3053" y="2644"/>
                    <a:pt x="3053" y="2644"/>
                  </a:cubicBezTo>
                  <a:lnTo>
                    <a:pt x="3074" y="2644"/>
                  </a:lnTo>
                  <a:cubicBezTo>
                    <a:pt x="3094" y="2644"/>
                    <a:pt x="3094" y="2623"/>
                    <a:pt x="3114" y="2623"/>
                  </a:cubicBezTo>
                  <a:cubicBezTo>
                    <a:pt x="3114" y="2602"/>
                    <a:pt x="3135" y="2602"/>
                    <a:pt x="3135" y="2582"/>
                  </a:cubicBezTo>
                  <a:cubicBezTo>
                    <a:pt x="3135" y="2582"/>
                    <a:pt x="3156" y="2562"/>
                    <a:pt x="3176" y="2562"/>
                  </a:cubicBezTo>
                  <a:lnTo>
                    <a:pt x="3196" y="2562"/>
                  </a:lnTo>
                  <a:lnTo>
                    <a:pt x="3217" y="2582"/>
                  </a:lnTo>
                  <a:lnTo>
                    <a:pt x="3196" y="2602"/>
                  </a:lnTo>
                  <a:lnTo>
                    <a:pt x="3176" y="2602"/>
                  </a:lnTo>
                  <a:lnTo>
                    <a:pt x="3156" y="2623"/>
                  </a:lnTo>
                  <a:cubicBezTo>
                    <a:pt x="3176" y="2623"/>
                    <a:pt x="3176" y="2623"/>
                    <a:pt x="3176" y="2644"/>
                  </a:cubicBezTo>
                  <a:cubicBezTo>
                    <a:pt x="3196" y="2644"/>
                    <a:pt x="3176" y="2664"/>
                    <a:pt x="3176" y="2684"/>
                  </a:cubicBezTo>
                  <a:cubicBezTo>
                    <a:pt x="3196" y="2684"/>
                    <a:pt x="3196" y="2705"/>
                    <a:pt x="3196" y="2726"/>
                  </a:cubicBezTo>
                  <a:lnTo>
                    <a:pt x="3176" y="2746"/>
                  </a:lnTo>
                  <a:lnTo>
                    <a:pt x="3156" y="2746"/>
                  </a:lnTo>
                  <a:lnTo>
                    <a:pt x="3156" y="2766"/>
                  </a:lnTo>
                  <a:lnTo>
                    <a:pt x="3176" y="2766"/>
                  </a:lnTo>
                  <a:lnTo>
                    <a:pt x="3196" y="2787"/>
                  </a:lnTo>
                  <a:cubicBezTo>
                    <a:pt x="3196" y="2787"/>
                    <a:pt x="3217" y="2787"/>
                    <a:pt x="3217" y="2766"/>
                  </a:cubicBezTo>
                  <a:cubicBezTo>
                    <a:pt x="3238" y="2766"/>
                    <a:pt x="3238" y="2766"/>
                    <a:pt x="3238" y="2766"/>
                  </a:cubicBezTo>
                  <a:cubicBezTo>
                    <a:pt x="3238" y="2746"/>
                    <a:pt x="3258" y="2766"/>
                    <a:pt x="3258" y="2766"/>
                  </a:cubicBezTo>
                  <a:cubicBezTo>
                    <a:pt x="3258" y="2766"/>
                    <a:pt x="3258" y="2787"/>
                    <a:pt x="3278" y="2787"/>
                  </a:cubicBezTo>
                  <a:lnTo>
                    <a:pt x="3278" y="2808"/>
                  </a:lnTo>
                  <a:cubicBezTo>
                    <a:pt x="3299" y="2808"/>
                    <a:pt x="3299" y="2787"/>
                    <a:pt x="3299" y="2787"/>
                  </a:cubicBezTo>
                  <a:cubicBezTo>
                    <a:pt x="3299" y="2766"/>
                    <a:pt x="3299" y="2766"/>
                    <a:pt x="3299" y="2746"/>
                  </a:cubicBezTo>
                  <a:cubicBezTo>
                    <a:pt x="3299" y="2746"/>
                    <a:pt x="3299" y="2746"/>
                    <a:pt x="3299" y="2726"/>
                  </a:cubicBezTo>
                  <a:cubicBezTo>
                    <a:pt x="3278" y="2726"/>
                    <a:pt x="3299" y="2705"/>
                    <a:pt x="3299" y="2705"/>
                  </a:cubicBezTo>
                  <a:lnTo>
                    <a:pt x="3299" y="2684"/>
                  </a:lnTo>
                  <a:cubicBezTo>
                    <a:pt x="3320" y="2684"/>
                    <a:pt x="3320" y="2684"/>
                    <a:pt x="3320" y="2664"/>
                  </a:cubicBezTo>
                  <a:cubicBezTo>
                    <a:pt x="3340" y="2664"/>
                    <a:pt x="3360" y="2684"/>
                    <a:pt x="3360" y="2664"/>
                  </a:cubicBezTo>
                  <a:lnTo>
                    <a:pt x="3381" y="2664"/>
                  </a:lnTo>
                  <a:cubicBezTo>
                    <a:pt x="3381" y="2664"/>
                    <a:pt x="3402" y="2664"/>
                    <a:pt x="3402" y="2644"/>
                  </a:cubicBezTo>
                  <a:cubicBezTo>
                    <a:pt x="3402" y="2644"/>
                    <a:pt x="3422" y="2644"/>
                    <a:pt x="3442" y="2644"/>
                  </a:cubicBezTo>
                  <a:cubicBezTo>
                    <a:pt x="3442" y="2644"/>
                    <a:pt x="3442" y="2664"/>
                    <a:pt x="3463" y="2664"/>
                  </a:cubicBezTo>
                  <a:cubicBezTo>
                    <a:pt x="3463" y="2664"/>
                    <a:pt x="3484" y="2664"/>
                    <a:pt x="3504" y="2664"/>
                  </a:cubicBezTo>
                  <a:cubicBezTo>
                    <a:pt x="3504" y="2684"/>
                    <a:pt x="3524" y="2664"/>
                    <a:pt x="3545" y="2664"/>
                  </a:cubicBezTo>
                  <a:lnTo>
                    <a:pt x="3566" y="2664"/>
                  </a:lnTo>
                  <a:cubicBezTo>
                    <a:pt x="3586" y="2644"/>
                    <a:pt x="3586" y="2644"/>
                    <a:pt x="3606" y="2623"/>
                  </a:cubicBezTo>
                  <a:cubicBezTo>
                    <a:pt x="3606" y="2623"/>
                    <a:pt x="3606" y="2602"/>
                    <a:pt x="3627" y="2602"/>
                  </a:cubicBezTo>
                  <a:cubicBezTo>
                    <a:pt x="3627" y="2602"/>
                    <a:pt x="3647" y="2602"/>
                    <a:pt x="3647" y="2582"/>
                  </a:cubicBezTo>
                  <a:cubicBezTo>
                    <a:pt x="3647" y="2582"/>
                    <a:pt x="3668" y="2582"/>
                    <a:pt x="3668" y="2562"/>
                  </a:cubicBezTo>
                  <a:cubicBezTo>
                    <a:pt x="3668" y="2562"/>
                    <a:pt x="3688" y="2562"/>
                    <a:pt x="3709" y="2562"/>
                  </a:cubicBezTo>
                  <a:lnTo>
                    <a:pt x="3729" y="2562"/>
                  </a:lnTo>
                  <a:cubicBezTo>
                    <a:pt x="3729" y="2562"/>
                    <a:pt x="3729" y="2562"/>
                    <a:pt x="3750" y="2582"/>
                  </a:cubicBezTo>
                  <a:lnTo>
                    <a:pt x="3750" y="2582"/>
                  </a:lnTo>
                  <a:cubicBezTo>
                    <a:pt x="3770" y="2582"/>
                    <a:pt x="3770" y="2602"/>
                    <a:pt x="3770" y="2602"/>
                  </a:cubicBezTo>
                  <a:lnTo>
                    <a:pt x="3770" y="2623"/>
                  </a:lnTo>
                  <a:cubicBezTo>
                    <a:pt x="3770" y="2644"/>
                    <a:pt x="3770" y="2644"/>
                    <a:pt x="3770" y="2644"/>
                  </a:cubicBezTo>
                  <a:cubicBezTo>
                    <a:pt x="3750" y="2644"/>
                    <a:pt x="3750" y="2644"/>
                    <a:pt x="3750" y="2644"/>
                  </a:cubicBezTo>
                  <a:cubicBezTo>
                    <a:pt x="3750" y="2644"/>
                    <a:pt x="3750" y="2644"/>
                    <a:pt x="3750" y="2664"/>
                  </a:cubicBezTo>
                  <a:cubicBezTo>
                    <a:pt x="3750" y="2664"/>
                    <a:pt x="3750" y="2664"/>
                    <a:pt x="3750" y="2684"/>
                  </a:cubicBezTo>
                  <a:cubicBezTo>
                    <a:pt x="3770" y="2684"/>
                    <a:pt x="3750" y="2705"/>
                    <a:pt x="3770" y="2705"/>
                  </a:cubicBezTo>
                  <a:lnTo>
                    <a:pt x="3791" y="2705"/>
                  </a:lnTo>
                  <a:cubicBezTo>
                    <a:pt x="3811" y="2705"/>
                    <a:pt x="3811" y="2684"/>
                    <a:pt x="3811" y="2684"/>
                  </a:cubicBezTo>
                  <a:cubicBezTo>
                    <a:pt x="3811" y="2664"/>
                    <a:pt x="3832" y="2664"/>
                    <a:pt x="3832" y="2644"/>
                  </a:cubicBezTo>
                  <a:lnTo>
                    <a:pt x="3811" y="2623"/>
                  </a:lnTo>
                  <a:cubicBezTo>
                    <a:pt x="3832" y="2623"/>
                    <a:pt x="3832" y="2602"/>
                    <a:pt x="3852" y="2602"/>
                  </a:cubicBezTo>
                  <a:cubicBezTo>
                    <a:pt x="3852" y="2602"/>
                    <a:pt x="3873" y="2623"/>
                    <a:pt x="3893" y="2623"/>
                  </a:cubicBezTo>
                  <a:lnTo>
                    <a:pt x="3914" y="2602"/>
                  </a:lnTo>
                  <a:cubicBezTo>
                    <a:pt x="3914" y="2602"/>
                    <a:pt x="3934" y="2582"/>
                    <a:pt x="3934" y="2562"/>
                  </a:cubicBezTo>
                  <a:lnTo>
                    <a:pt x="3934" y="2520"/>
                  </a:lnTo>
                  <a:cubicBezTo>
                    <a:pt x="3914" y="2520"/>
                    <a:pt x="3914" y="2520"/>
                    <a:pt x="3893" y="2520"/>
                  </a:cubicBezTo>
                  <a:lnTo>
                    <a:pt x="3893" y="2500"/>
                  </a:lnTo>
                  <a:cubicBezTo>
                    <a:pt x="3893" y="2480"/>
                    <a:pt x="3893" y="2480"/>
                    <a:pt x="3893" y="2459"/>
                  </a:cubicBezTo>
                  <a:lnTo>
                    <a:pt x="3873" y="2438"/>
                  </a:lnTo>
                  <a:cubicBezTo>
                    <a:pt x="3873" y="2438"/>
                    <a:pt x="3852" y="2418"/>
                    <a:pt x="3852" y="2398"/>
                  </a:cubicBezTo>
                  <a:lnTo>
                    <a:pt x="3873" y="2377"/>
                  </a:lnTo>
                  <a:lnTo>
                    <a:pt x="3893" y="2356"/>
                  </a:lnTo>
                  <a:cubicBezTo>
                    <a:pt x="3893" y="2356"/>
                    <a:pt x="3893" y="2336"/>
                    <a:pt x="3914" y="2336"/>
                  </a:cubicBezTo>
                  <a:cubicBezTo>
                    <a:pt x="3914" y="2316"/>
                    <a:pt x="3934" y="2316"/>
                    <a:pt x="3954" y="2316"/>
                  </a:cubicBezTo>
                  <a:lnTo>
                    <a:pt x="3975" y="2336"/>
                  </a:lnTo>
                  <a:cubicBezTo>
                    <a:pt x="3996" y="2336"/>
                    <a:pt x="3996" y="2336"/>
                    <a:pt x="4016" y="2336"/>
                  </a:cubicBezTo>
                  <a:cubicBezTo>
                    <a:pt x="4016" y="2336"/>
                    <a:pt x="4037" y="2336"/>
                    <a:pt x="4057" y="2336"/>
                  </a:cubicBezTo>
                  <a:cubicBezTo>
                    <a:pt x="4057" y="2356"/>
                    <a:pt x="4098" y="2356"/>
                    <a:pt x="4119" y="2356"/>
                  </a:cubicBezTo>
                  <a:cubicBezTo>
                    <a:pt x="4119" y="2356"/>
                    <a:pt x="4160" y="2356"/>
                    <a:pt x="4180" y="2356"/>
                  </a:cubicBezTo>
                  <a:cubicBezTo>
                    <a:pt x="4180" y="2377"/>
                    <a:pt x="4221" y="2377"/>
                    <a:pt x="4242" y="2398"/>
                  </a:cubicBezTo>
                  <a:cubicBezTo>
                    <a:pt x="4242" y="2398"/>
                    <a:pt x="4262" y="2418"/>
                    <a:pt x="4283" y="2418"/>
                  </a:cubicBezTo>
                  <a:cubicBezTo>
                    <a:pt x="4283" y="2418"/>
                    <a:pt x="4303" y="2438"/>
                    <a:pt x="4324" y="2438"/>
                  </a:cubicBezTo>
                  <a:cubicBezTo>
                    <a:pt x="4324" y="2438"/>
                    <a:pt x="4365" y="2459"/>
                    <a:pt x="4385" y="2459"/>
                  </a:cubicBezTo>
                  <a:lnTo>
                    <a:pt x="4405" y="2459"/>
                  </a:lnTo>
                  <a:lnTo>
                    <a:pt x="4426" y="2480"/>
                  </a:lnTo>
                  <a:cubicBezTo>
                    <a:pt x="4447" y="2500"/>
                    <a:pt x="4487" y="2500"/>
                    <a:pt x="4487" y="2520"/>
                  </a:cubicBezTo>
                  <a:cubicBezTo>
                    <a:pt x="4508" y="2520"/>
                    <a:pt x="4529" y="2520"/>
                    <a:pt x="4529" y="2520"/>
                  </a:cubicBezTo>
                  <a:cubicBezTo>
                    <a:pt x="4549" y="2520"/>
                    <a:pt x="4549" y="2520"/>
                    <a:pt x="4569" y="2520"/>
                  </a:cubicBezTo>
                  <a:cubicBezTo>
                    <a:pt x="4569" y="2541"/>
                    <a:pt x="4569" y="2541"/>
                    <a:pt x="4569" y="2541"/>
                  </a:cubicBezTo>
                  <a:cubicBezTo>
                    <a:pt x="4590" y="2541"/>
                    <a:pt x="4590" y="2562"/>
                    <a:pt x="4590" y="2562"/>
                  </a:cubicBezTo>
                  <a:cubicBezTo>
                    <a:pt x="4611" y="2562"/>
                    <a:pt x="4631" y="2562"/>
                    <a:pt x="4631" y="2562"/>
                  </a:cubicBezTo>
                  <a:lnTo>
                    <a:pt x="4651" y="2582"/>
                  </a:lnTo>
                  <a:lnTo>
                    <a:pt x="4672" y="2602"/>
                  </a:lnTo>
                  <a:cubicBezTo>
                    <a:pt x="4672" y="2623"/>
                    <a:pt x="4693" y="2623"/>
                    <a:pt x="4713" y="2623"/>
                  </a:cubicBezTo>
                  <a:cubicBezTo>
                    <a:pt x="4713" y="2644"/>
                    <a:pt x="4733" y="2644"/>
                    <a:pt x="4733" y="2664"/>
                  </a:cubicBezTo>
                  <a:cubicBezTo>
                    <a:pt x="4733" y="2664"/>
                    <a:pt x="4733" y="2684"/>
                    <a:pt x="4733" y="2705"/>
                  </a:cubicBezTo>
                  <a:cubicBezTo>
                    <a:pt x="4754" y="2705"/>
                    <a:pt x="4754" y="2705"/>
                    <a:pt x="4754" y="2705"/>
                  </a:cubicBezTo>
                  <a:lnTo>
                    <a:pt x="4775" y="2684"/>
                  </a:lnTo>
                  <a:cubicBezTo>
                    <a:pt x="4775" y="2684"/>
                    <a:pt x="4775" y="2664"/>
                    <a:pt x="4775" y="2644"/>
                  </a:cubicBezTo>
                  <a:lnTo>
                    <a:pt x="4795" y="2623"/>
                  </a:lnTo>
                  <a:cubicBezTo>
                    <a:pt x="4795" y="2602"/>
                    <a:pt x="4795" y="2602"/>
                    <a:pt x="4795" y="2582"/>
                  </a:cubicBezTo>
                  <a:cubicBezTo>
                    <a:pt x="4795" y="2582"/>
                    <a:pt x="4795" y="2562"/>
                    <a:pt x="4795" y="2541"/>
                  </a:cubicBezTo>
                  <a:cubicBezTo>
                    <a:pt x="4795" y="2541"/>
                    <a:pt x="4795" y="2541"/>
                    <a:pt x="4795" y="2520"/>
                  </a:cubicBezTo>
                  <a:cubicBezTo>
                    <a:pt x="4795" y="2520"/>
                    <a:pt x="4815" y="2500"/>
                    <a:pt x="4795" y="2500"/>
                  </a:cubicBezTo>
                  <a:cubicBezTo>
                    <a:pt x="4795" y="2480"/>
                    <a:pt x="4775" y="2500"/>
                    <a:pt x="4754" y="2500"/>
                  </a:cubicBezTo>
                  <a:lnTo>
                    <a:pt x="4733" y="2500"/>
                  </a:lnTo>
                  <a:lnTo>
                    <a:pt x="4733" y="2480"/>
                  </a:lnTo>
                  <a:cubicBezTo>
                    <a:pt x="4713" y="2480"/>
                    <a:pt x="4693" y="2459"/>
                    <a:pt x="4693" y="2459"/>
                  </a:cubicBezTo>
                  <a:cubicBezTo>
                    <a:pt x="4672" y="2438"/>
                    <a:pt x="4672" y="2418"/>
                    <a:pt x="4672" y="2398"/>
                  </a:cubicBezTo>
                  <a:cubicBezTo>
                    <a:pt x="4651" y="2398"/>
                    <a:pt x="4672" y="2398"/>
                    <a:pt x="4672" y="2398"/>
                  </a:cubicBezTo>
                  <a:cubicBezTo>
                    <a:pt x="4651" y="2377"/>
                    <a:pt x="4651" y="2377"/>
                    <a:pt x="4631" y="2377"/>
                  </a:cubicBezTo>
                  <a:lnTo>
                    <a:pt x="4611" y="2377"/>
                  </a:lnTo>
                  <a:cubicBezTo>
                    <a:pt x="4590" y="2377"/>
                    <a:pt x="4590" y="2356"/>
                    <a:pt x="4590" y="2356"/>
                  </a:cubicBezTo>
                  <a:cubicBezTo>
                    <a:pt x="4569" y="2356"/>
                    <a:pt x="4569" y="2356"/>
                    <a:pt x="4569" y="2356"/>
                  </a:cubicBezTo>
                  <a:lnTo>
                    <a:pt x="4549" y="2356"/>
                  </a:lnTo>
                  <a:lnTo>
                    <a:pt x="4529" y="2377"/>
                  </a:lnTo>
                  <a:lnTo>
                    <a:pt x="4529" y="2398"/>
                  </a:lnTo>
                  <a:cubicBezTo>
                    <a:pt x="4508" y="2398"/>
                    <a:pt x="4508" y="2377"/>
                    <a:pt x="4508" y="2377"/>
                  </a:cubicBezTo>
                  <a:cubicBezTo>
                    <a:pt x="4508" y="2356"/>
                    <a:pt x="4508" y="2336"/>
                    <a:pt x="4508" y="2336"/>
                  </a:cubicBezTo>
                  <a:cubicBezTo>
                    <a:pt x="4508" y="2316"/>
                    <a:pt x="4508" y="2316"/>
                    <a:pt x="4508" y="2295"/>
                  </a:cubicBezTo>
                  <a:cubicBezTo>
                    <a:pt x="4508" y="2295"/>
                    <a:pt x="4508" y="2274"/>
                    <a:pt x="4529" y="2274"/>
                  </a:cubicBezTo>
                  <a:cubicBezTo>
                    <a:pt x="4529" y="2274"/>
                    <a:pt x="4549" y="2274"/>
                    <a:pt x="4549" y="2254"/>
                  </a:cubicBezTo>
                  <a:lnTo>
                    <a:pt x="4569" y="2254"/>
                  </a:lnTo>
                  <a:cubicBezTo>
                    <a:pt x="4569" y="2234"/>
                    <a:pt x="4569" y="2213"/>
                    <a:pt x="4569" y="2193"/>
                  </a:cubicBezTo>
                  <a:lnTo>
                    <a:pt x="4549" y="2152"/>
                  </a:lnTo>
                  <a:cubicBezTo>
                    <a:pt x="4549" y="2131"/>
                    <a:pt x="4549" y="2111"/>
                    <a:pt x="4549" y="2111"/>
                  </a:cubicBezTo>
                  <a:cubicBezTo>
                    <a:pt x="4549" y="2090"/>
                    <a:pt x="4549" y="2070"/>
                    <a:pt x="4549" y="2070"/>
                  </a:cubicBezTo>
                  <a:lnTo>
                    <a:pt x="4529" y="2070"/>
                  </a:lnTo>
                  <a:lnTo>
                    <a:pt x="4508" y="2090"/>
                  </a:lnTo>
                  <a:cubicBezTo>
                    <a:pt x="4487" y="2090"/>
                    <a:pt x="4487" y="2090"/>
                    <a:pt x="4487" y="2090"/>
                  </a:cubicBezTo>
                  <a:cubicBezTo>
                    <a:pt x="4467" y="2090"/>
                    <a:pt x="4467" y="2090"/>
                    <a:pt x="4467" y="2090"/>
                  </a:cubicBezTo>
                  <a:lnTo>
                    <a:pt x="4467" y="2070"/>
                  </a:lnTo>
                  <a:cubicBezTo>
                    <a:pt x="4467" y="2070"/>
                    <a:pt x="4487" y="2070"/>
                    <a:pt x="4487" y="2049"/>
                  </a:cubicBezTo>
                  <a:cubicBezTo>
                    <a:pt x="4487" y="2049"/>
                    <a:pt x="4487" y="2049"/>
                    <a:pt x="4487" y="2029"/>
                  </a:cubicBezTo>
                  <a:cubicBezTo>
                    <a:pt x="4487" y="2029"/>
                    <a:pt x="4487" y="2029"/>
                    <a:pt x="4487" y="2008"/>
                  </a:cubicBezTo>
                  <a:lnTo>
                    <a:pt x="4487" y="2008"/>
                  </a:lnTo>
                  <a:cubicBezTo>
                    <a:pt x="4467" y="2008"/>
                    <a:pt x="4467" y="2029"/>
                    <a:pt x="4467" y="2029"/>
                  </a:cubicBezTo>
                  <a:cubicBezTo>
                    <a:pt x="4467" y="2029"/>
                    <a:pt x="4467" y="2029"/>
                    <a:pt x="4447" y="2029"/>
                  </a:cubicBezTo>
                  <a:lnTo>
                    <a:pt x="4447" y="2008"/>
                  </a:lnTo>
                  <a:lnTo>
                    <a:pt x="4467" y="1988"/>
                  </a:lnTo>
                  <a:cubicBezTo>
                    <a:pt x="4467" y="1967"/>
                    <a:pt x="4487" y="1967"/>
                    <a:pt x="4508" y="1947"/>
                  </a:cubicBezTo>
                  <a:cubicBezTo>
                    <a:pt x="4508" y="1947"/>
                    <a:pt x="4529" y="1926"/>
                    <a:pt x="4549" y="1906"/>
                  </a:cubicBezTo>
                  <a:cubicBezTo>
                    <a:pt x="4549" y="1885"/>
                    <a:pt x="4569" y="1865"/>
                    <a:pt x="4569" y="1844"/>
                  </a:cubicBezTo>
                  <a:cubicBezTo>
                    <a:pt x="4569" y="1844"/>
                    <a:pt x="4590" y="1803"/>
                    <a:pt x="4590" y="1783"/>
                  </a:cubicBezTo>
                  <a:cubicBezTo>
                    <a:pt x="4590" y="1762"/>
                    <a:pt x="4590" y="1721"/>
                    <a:pt x="4590" y="1701"/>
                  </a:cubicBezTo>
                  <a:cubicBezTo>
                    <a:pt x="4590" y="1660"/>
                    <a:pt x="4590" y="1619"/>
                    <a:pt x="4590" y="1598"/>
                  </a:cubicBezTo>
                  <a:cubicBezTo>
                    <a:pt x="4590" y="1578"/>
                    <a:pt x="4611" y="1557"/>
                    <a:pt x="4611" y="1537"/>
                  </a:cubicBezTo>
                  <a:lnTo>
                    <a:pt x="4611" y="1517"/>
                  </a:lnTo>
                  <a:cubicBezTo>
                    <a:pt x="4631" y="1517"/>
                    <a:pt x="4631" y="1496"/>
                    <a:pt x="4631" y="1496"/>
                  </a:cubicBezTo>
                  <a:cubicBezTo>
                    <a:pt x="4651" y="1496"/>
                    <a:pt x="4651" y="1517"/>
                    <a:pt x="4651" y="1517"/>
                  </a:cubicBezTo>
                  <a:cubicBezTo>
                    <a:pt x="4672" y="1517"/>
                    <a:pt x="4672" y="1517"/>
                    <a:pt x="4672" y="1537"/>
                  </a:cubicBezTo>
                  <a:cubicBezTo>
                    <a:pt x="4693" y="1537"/>
                    <a:pt x="4713" y="1537"/>
                    <a:pt x="4713" y="1517"/>
                  </a:cubicBezTo>
                  <a:cubicBezTo>
                    <a:pt x="4733" y="1517"/>
                    <a:pt x="4733" y="1517"/>
                    <a:pt x="4754" y="1517"/>
                  </a:cubicBezTo>
                  <a:cubicBezTo>
                    <a:pt x="4754" y="1517"/>
                    <a:pt x="4795" y="1517"/>
                    <a:pt x="4815" y="1517"/>
                  </a:cubicBezTo>
                  <a:cubicBezTo>
                    <a:pt x="4836" y="1517"/>
                    <a:pt x="4857" y="1517"/>
                    <a:pt x="4877" y="1517"/>
                  </a:cubicBezTo>
                  <a:lnTo>
                    <a:pt x="4897" y="1537"/>
                  </a:lnTo>
                  <a:cubicBezTo>
                    <a:pt x="4918" y="1537"/>
                    <a:pt x="4918" y="1517"/>
                    <a:pt x="4939" y="1517"/>
                  </a:cubicBezTo>
                  <a:cubicBezTo>
                    <a:pt x="4939" y="1517"/>
                    <a:pt x="4939" y="1517"/>
                    <a:pt x="4959" y="1517"/>
                  </a:cubicBezTo>
                  <a:lnTo>
                    <a:pt x="4979" y="1537"/>
                  </a:lnTo>
                  <a:cubicBezTo>
                    <a:pt x="4979" y="1557"/>
                    <a:pt x="4979" y="1578"/>
                    <a:pt x="4979" y="1578"/>
                  </a:cubicBezTo>
                  <a:cubicBezTo>
                    <a:pt x="5000" y="1598"/>
                    <a:pt x="5000" y="1598"/>
                    <a:pt x="5021" y="1598"/>
                  </a:cubicBezTo>
                  <a:lnTo>
                    <a:pt x="5021" y="1619"/>
                  </a:lnTo>
                  <a:cubicBezTo>
                    <a:pt x="5021" y="1639"/>
                    <a:pt x="5021" y="1660"/>
                    <a:pt x="5021" y="1680"/>
                  </a:cubicBezTo>
                  <a:cubicBezTo>
                    <a:pt x="5021" y="1680"/>
                    <a:pt x="5041" y="1701"/>
                    <a:pt x="5041" y="1721"/>
                  </a:cubicBezTo>
                  <a:lnTo>
                    <a:pt x="5041" y="1742"/>
                  </a:lnTo>
                  <a:cubicBezTo>
                    <a:pt x="5041" y="1762"/>
                    <a:pt x="5021" y="1783"/>
                    <a:pt x="5021" y="1783"/>
                  </a:cubicBezTo>
                  <a:cubicBezTo>
                    <a:pt x="5021" y="1803"/>
                    <a:pt x="5021" y="1844"/>
                    <a:pt x="5021" y="1865"/>
                  </a:cubicBezTo>
                  <a:lnTo>
                    <a:pt x="5000" y="1885"/>
                  </a:lnTo>
                  <a:cubicBezTo>
                    <a:pt x="5021" y="1906"/>
                    <a:pt x="5041" y="1906"/>
                    <a:pt x="5041" y="1906"/>
                  </a:cubicBezTo>
                  <a:cubicBezTo>
                    <a:pt x="5041" y="1926"/>
                    <a:pt x="5061" y="1926"/>
                    <a:pt x="5061" y="1947"/>
                  </a:cubicBezTo>
                  <a:lnTo>
                    <a:pt x="5082" y="1967"/>
                  </a:lnTo>
                  <a:cubicBezTo>
                    <a:pt x="5082" y="1988"/>
                    <a:pt x="5103" y="1988"/>
                    <a:pt x="5103" y="1988"/>
                  </a:cubicBezTo>
                  <a:cubicBezTo>
                    <a:pt x="5103" y="2008"/>
                    <a:pt x="5123" y="2029"/>
                    <a:pt x="5123" y="2029"/>
                  </a:cubicBezTo>
                  <a:cubicBezTo>
                    <a:pt x="5123" y="2049"/>
                    <a:pt x="5123" y="2090"/>
                    <a:pt x="5123" y="2111"/>
                  </a:cubicBezTo>
                  <a:cubicBezTo>
                    <a:pt x="5123" y="2131"/>
                    <a:pt x="5123" y="2152"/>
                    <a:pt x="5123" y="2172"/>
                  </a:cubicBezTo>
                  <a:cubicBezTo>
                    <a:pt x="5123" y="2193"/>
                    <a:pt x="5143" y="2193"/>
                    <a:pt x="5143" y="2213"/>
                  </a:cubicBezTo>
                  <a:cubicBezTo>
                    <a:pt x="5163" y="2234"/>
                    <a:pt x="5163" y="2254"/>
                    <a:pt x="5163" y="2254"/>
                  </a:cubicBezTo>
                  <a:cubicBezTo>
                    <a:pt x="5163" y="2274"/>
                    <a:pt x="5163" y="2295"/>
                    <a:pt x="5163" y="2316"/>
                  </a:cubicBezTo>
                  <a:lnTo>
                    <a:pt x="5184" y="2336"/>
                  </a:lnTo>
                  <a:cubicBezTo>
                    <a:pt x="5184" y="2356"/>
                    <a:pt x="5184" y="2377"/>
                    <a:pt x="5184" y="2377"/>
                  </a:cubicBezTo>
                  <a:cubicBezTo>
                    <a:pt x="5184" y="2398"/>
                    <a:pt x="5184" y="2418"/>
                    <a:pt x="5205" y="2438"/>
                  </a:cubicBezTo>
                  <a:lnTo>
                    <a:pt x="5205" y="2459"/>
                  </a:lnTo>
                  <a:cubicBezTo>
                    <a:pt x="5225" y="2459"/>
                    <a:pt x="5245" y="2480"/>
                    <a:pt x="5245" y="2500"/>
                  </a:cubicBezTo>
                  <a:cubicBezTo>
                    <a:pt x="5245" y="2500"/>
                    <a:pt x="5266" y="2520"/>
                    <a:pt x="5287" y="2520"/>
                  </a:cubicBezTo>
                  <a:cubicBezTo>
                    <a:pt x="5307" y="2541"/>
                    <a:pt x="5327" y="2520"/>
                    <a:pt x="5327" y="2520"/>
                  </a:cubicBezTo>
                  <a:cubicBezTo>
                    <a:pt x="5348" y="2541"/>
                    <a:pt x="5348" y="2562"/>
                    <a:pt x="5369" y="2562"/>
                  </a:cubicBezTo>
                  <a:cubicBezTo>
                    <a:pt x="5369" y="2582"/>
                    <a:pt x="5369" y="2582"/>
                    <a:pt x="5369" y="2602"/>
                  </a:cubicBezTo>
                  <a:cubicBezTo>
                    <a:pt x="5348" y="2602"/>
                    <a:pt x="5348" y="2623"/>
                    <a:pt x="5348" y="2644"/>
                  </a:cubicBezTo>
                  <a:lnTo>
                    <a:pt x="5327" y="2664"/>
                  </a:lnTo>
                  <a:cubicBezTo>
                    <a:pt x="5327" y="2684"/>
                    <a:pt x="5348" y="2684"/>
                    <a:pt x="5348" y="2705"/>
                  </a:cubicBezTo>
                  <a:cubicBezTo>
                    <a:pt x="5348" y="2705"/>
                    <a:pt x="5369" y="2705"/>
                    <a:pt x="5369" y="2726"/>
                  </a:cubicBezTo>
                  <a:cubicBezTo>
                    <a:pt x="5389" y="2726"/>
                    <a:pt x="5369" y="2746"/>
                    <a:pt x="5369" y="2746"/>
                  </a:cubicBezTo>
                  <a:lnTo>
                    <a:pt x="5369" y="2766"/>
                  </a:lnTo>
                  <a:cubicBezTo>
                    <a:pt x="5369" y="2787"/>
                    <a:pt x="5348" y="2766"/>
                    <a:pt x="5327" y="2787"/>
                  </a:cubicBezTo>
                  <a:cubicBezTo>
                    <a:pt x="5327" y="2787"/>
                    <a:pt x="5327" y="2787"/>
                    <a:pt x="5327" y="2808"/>
                  </a:cubicBezTo>
                  <a:cubicBezTo>
                    <a:pt x="5327" y="2808"/>
                    <a:pt x="5327" y="2828"/>
                    <a:pt x="5327" y="2848"/>
                  </a:cubicBezTo>
                  <a:cubicBezTo>
                    <a:pt x="5327" y="2848"/>
                    <a:pt x="5327" y="2869"/>
                    <a:pt x="5307" y="2869"/>
                  </a:cubicBezTo>
                  <a:lnTo>
                    <a:pt x="5287" y="2869"/>
                  </a:lnTo>
                  <a:cubicBezTo>
                    <a:pt x="5287" y="2869"/>
                    <a:pt x="5266" y="2869"/>
                    <a:pt x="5266" y="2890"/>
                  </a:cubicBezTo>
                  <a:lnTo>
                    <a:pt x="5287" y="2890"/>
                  </a:lnTo>
                  <a:lnTo>
                    <a:pt x="5287" y="2910"/>
                  </a:lnTo>
                  <a:cubicBezTo>
                    <a:pt x="5287" y="2930"/>
                    <a:pt x="5266" y="2930"/>
                    <a:pt x="5266" y="2930"/>
                  </a:cubicBezTo>
                  <a:cubicBezTo>
                    <a:pt x="5266" y="2930"/>
                    <a:pt x="5266" y="2950"/>
                    <a:pt x="5266" y="2971"/>
                  </a:cubicBezTo>
                  <a:cubicBezTo>
                    <a:pt x="5266" y="2971"/>
                    <a:pt x="5266" y="2971"/>
                    <a:pt x="5245" y="2971"/>
                  </a:cubicBezTo>
                  <a:cubicBezTo>
                    <a:pt x="5245" y="2992"/>
                    <a:pt x="5225" y="2992"/>
                    <a:pt x="5225" y="2992"/>
                  </a:cubicBezTo>
                  <a:cubicBezTo>
                    <a:pt x="5225" y="2971"/>
                    <a:pt x="5205" y="2971"/>
                    <a:pt x="5205" y="2971"/>
                  </a:cubicBezTo>
                  <a:cubicBezTo>
                    <a:pt x="5205" y="2971"/>
                    <a:pt x="5184" y="2950"/>
                    <a:pt x="5184" y="2971"/>
                  </a:cubicBezTo>
                  <a:cubicBezTo>
                    <a:pt x="5184" y="2971"/>
                    <a:pt x="5184" y="2971"/>
                    <a:pt x="5205" y="2992"/>
                  </a:cubicBezTo>
                  <a:cubicBezTo>
                    <a:pt x="5205" y="2992"/>
                    <a:pt x="5205" y="2992"/>
                    <a:pt x="5205" y="3012"/>
                  </a:cubicBezTo>
                  <a:lnTo>
                    <a:pt x="5225" y="3012"/>
                  </a:lnTo>
                  <a:cubicBezTo>
                    <a:pt x="5225" y="3032"/>
                    <a:pt x="5245" y="3032"/>
                    <a:pt x="5245" y="3032"/>
                  </a:cubicBezTo>
                  <a:lnTo>
                    <a:pt x="5245" y="3053"/>
                  </a:lnTo>
                  <a:cubicBezTo>
                    <a:pt x="5245" y="3053"/>
                    <a:pt x="5225" y="3053"/>
                    <a:pt x="5205" y="3053"/>
                  </a:cubicBezTo>
                  <a:cubicBezTo>
                    <a:pt x="5205" y="3053"/>
                    <a:pt x="5205" y="3053"/>
                    <a:pt x="5184" y="3074"/>
                  </a:cubicBezTo>
                  <a:lnTo>
                    <a:pt x="5184" y="3094"/>
                  </a:lnTo>
                  <a:lnTo>
                    <a:pt x="5163" y="3094"/>
                  </a:lnTo>
                  <a:lnTo>
                    <a:pt x="5143" y="3074"/>
                  </a:lnTo>
                  <a:lnTo>
                    <a:pt x="5143" y="3094"/>
                  </a:lnTo>
                  <a:lnTo>
                    <a:pt x="5123" y="3094"/>
                  </a:lnTo>
                  <a:lnTo>
                    <a:pt x="5103" y="3094"/>
                  </a:lnTo>
                  <a:lnTo>
                    <a:pt x="5103" y="3074"/>
                  </a:lnTo>
                  <a:lnTo>
                    <a:pt x="5082" y="3053"/>
                  </a:lnTo>
                  <a:lnTo>
                    <a:pt x="5103" y="3053"/>
                  </a:lnTo>
                  <a:cubicBezTo>
                    <a:pt x="5103" y="3053"/>
                    <a:pt x="5103" y="3053"/>
                    <a:pt x="5123" y="3053"/>
                  </a:cubicBezTo>
                  <a:cubicBezTo>
                    <a:pt x="5123" y="3032"/>
                    <a:pt x="5123" y="3032"/>
                    <a:pt x="5123" y="3032"/>
                  </a:cubicBezTo>
                  <a:cubicBezTo>
                    <a:pt x="5103" y="3012"/>
                    <a:pt x="5103" y="3032"/>
                    <a:pt x="5082" y="3032"/>
                  </a:cubicBezTo>
                  <a:lnTo>
                    <a:pt x="5082" y="3032"/>
                  </a:lnTo>
                  <a:lnTo>
                    <a:pt x="5061" y="3032"/>
                  </a:lnTo>
                  <a:lnTo>
                    <a:pt x="5041" y="3032"/>
                  </a:lnTo>
                  <a:cubicBezTo>
                    <a:pt x="5021" y="3032"/>
                    <a:pt x="5021" y="3012"/>
                    <a:pt x="5021" y="3012"/>
                  </a:cubicBezTo>
                  <a:cubicBezTo>
                    <a:pt x="5000" y="3012"/>
                    <a:pt x="5000" y="3012"/>
                    <a:pt x="4979" y="3032"/>
                  </a:cubicBezTo>
                  <a:cubicBezTo>
                    <a:pt x="4979" y="3032"/>
                    <a:pt x="4979" y="3032"/>
                    <a:pt x="4959" y="3032"/>
                  </a:cubicBezTo>
                  <a:lnTo>
                    <a:pt x="4939" y="3032"/>
                  </a:lnTo>
                  <a:cubicBezTo>
                    <a:pt x="4918" y="3032"/>
                    <a:pt x="4918" y="3032"/>
                    <a:pt x="4897" y="3032"/>
                  </a:cubicBezTo>
                  <a:cubicBezTo>
                    <a:pt x="4897" y="3032"/>
                    <a:pt x="4897" y="3032"/>
                    <a:pt x="4877" y="3032"/>
                  </a:cubicBezTo>
                  <a:lnTo>
                    <a:pt x="4857" y="3032"/>
                  </a:lnTo>
                  <a:cubicBezTo>
                    <a:pt x="4857" y="3053"/>
                    <a:pt x="4857" y="3053"/>
                    <a:pt x="4857" y="3074"/>
                  </a:cubicBezTo>
                  <a:lnTo>
                    <a:pt x="4877" y="3074"/>
                  </a:lnTo>
                  <a:lnTo>
                    <a:pt x="4897" y="3053"/>
                  </a:lnTo>
                  <a:cubicBezTo>
                    <a:pt x="4897" y="3053"/>
                    <a:pt x="4918" y="3053"/>
                    <a:pt x="4918" y="3074"/>
                  </a:cubicBezTo>
                  <a:lnTo>
                    <a:pt x="4939" y="3094"/>
                  </a:lnTo>
                  <a:cubicBezTo>
                    <a:pt x="4939" y="3094"/>
                    <a:pt x="4939" y="3094"/>
                    <a:pt x="4959" y="3094"/>
                  </a:cubicBezTo>
                  <a:lnTo>
                    <a:pt x="4979" y="3094"/>
                  </a:lnTo>
                  <a:lnTo>
                    <a:pt x="5000" y="3094"/>
                  </a:lnTo>
                  <a:cubicBezTo>
                    <a:pt x="5021" y="3114"/>
                    <a:pt x="5021" y="3114"/>
                    <a:pt x="5021" y="3114"/>
                  </a:cubicBezTo>
                  <a:cubicBezTo>
                    <a:pt x="5041" y="3135"/>
                    <a:pt x="5061" y="3135"/>
                    <a:pt x="5061" y="3135"/>
                  </a:cubicBezTo>
                  <a:cubicBezTo>
                    <a:pt x="5082" y="3156"/>
                    <a:pt x="5103" y="3156"/>
                    <a:pt x="5123" y="3156"/>
                  </a:cubicBezTo>
                  <a:lnTo>
                    <a:pt x="5163" y="3135"/>
                  </a:lnTo>
                  <a:cubicBezTo>
                    <a:pt x="5184" y="3135"/>
                    <a:pt x="5205" y="3135"/>
                    <a:pt x="5225" y="3114"/>
                  </a:cubicBezTo>
                  <a:cubicBezTo>
                    <a:pt x="5225" y="3114"/>
                    <a:pt x="5245" y="3114"/>
                    <a:pt x="5266" y="3114"/>
                  </a:cubicBezTo>
                  <a:cubicBezTo>
                    <a:pt x="5266" y="3135"/>
                    <a:pt x="5287" y="3135"/>
                    <a:pt x="5287" y="3135"/>
                  </a:cubicBezTo>
                  <a:cubicBezTo>
                    <a:pt x="5307" y="3135"/>
                    <a:pt x="5307" y="3135"/>
                    <a:pt x="5327" y="3135"/>
                  </a:cubicBezTo>
                  <a:cubicBezTo>
                    <a:pt x="5327" y="3135"/>
                    <a:pt x="5327" y="3114"/>
                    <a:pt x="5348" y="3114"/>
                  </a:cubicBezTo>
                  <a:cubicBezTo>
                    <a:pt x="5348" y="3114"/>
                    <a:pt x="5348" y="3094"/>
                    <a:pt x="5348" y="3074"/>
                  </a:cubicBezTo>
                  <a:lnTo>
                    <a:pt x="5327" y="3074"/>
                  </a:lnTo>
                  <a:cubicBezTo>
                    <a:pt x="5327" y="3053"/>
                    <a:pt x="5327" y="3053"/>
                    <a:pt x="5348" y="3053"/>
                  </a:cubicBezTo>
                  <a:cubicBezTo>
                    <a:pt x="5348" y="3032"/>
                    <a:pt x="5348" y="3032"/>
                    <a:pt x="5348" y="3032"/>
                  </a:cubicBezTo>
                  <a:cubicBezTo>
                    <a:pt x="5369" y="3032"/>
                    <a:pt x="5389" y="3032"/>
                    <a:pt x="5389" y="3032"/>
                  </a:cubicBezTo>
                  <a:lnTo>
                    <a:pt x="5409" y="3012"/>
                  </a:lnTo>
                  <a:cubicBezTo>
                    <a:pt x="5409" y="2992"/>
                    <a:pt x="5409" y="2992"/>
                    <a:pt x="5409" y="2971"/>
                  </a:cubicBezTo>
                  <a:cubicBezTo>
                    <a:pt x="5430" y="2971"/>
                    <a:pt x="5451" y="2971"/>
                    <a:pt x="5451" y="2950"/>
                  </a:cubicBezTo>
                  <a:cubicBezTo>
                    <a:pt x="5451" y="2950"/>
                    <a:pt x="5471" y="2950"/>
                    <a:pt x="5471" y="2930"/>
                  </a:cubicBezTo>
                  <a:lnTo>
                    <a:pt x="5491" y="2910"/>
                  </a:lnTo>
                  <a:cubicBezTo>
                    <a:pt x="5491" y="2890"/>
                    <a:pt x="5491" y="2869"/>
                    <a:pt x="5491" y="2869"/>
                  </a:cubicBezTo>
                  <a:cubicBezTo>
                    <a:pt x="5491" y="2848"/>
                    <a:pt x="5491" y="2828"/>
                    <a:pt x="5491" y="2828"/>
                  </a:cubicBezTo>
                  <a:lnTo>
                    <a:pt x="5512" y="2808"/>
                  </a:lnTo>
                  <a:lnTo>
                    <a:pt x="5533" y="2787"/>
                  </a:lnTo>
                  <a:cubicBezTo>
                    <a:pt x="5533" y="2787"/>
                    <a:pt x="5533" y="2766"/>
                    <a:pt x="5533" y="2746"/>
                  </a:cubicBezTo>
                  <a:lnTo>
                    <a:pt x="5533" y="2726"/>
                  </a:lnTo>
                  <a:cubicBezTo>
                    <a:pt x="5533" y="2705"/>
                    <a:pt x="5533" y="2684"/>
                    <a:pt x="5512" y="2684"/>
                  </a:cubicBezTo>
                  <a:lnTo>
                    <a:pt x="5491" y="2664"/>
                  </a:lnTo>
                  <a:cubicBezTo>
                    <a:pt x="5491" y="2644"/>
                    <a:pt x="5471" y="2644"/>
                    <a:pt x="5471" y="2623"/>
                  </a:cubicBezTo>
                  <a:cubicBezTo>
                    <a:pt x="5471" y="2623"/>
                    <a:pt x="5451" y="2602"/>
                    <a:pt x="5451" y="2582"/>
                  </a:cubicBezTo>
                  <a:lnTo>
                    <a:pt x="5451" y="2562"/>
                  </a:lnTo>
                  <a:cubicBezTo>
                    <a:pt x="5451" y="2541"/>
                    <a:pt x="5451" y="2541"/>
                    <a:pt x="5451" y="2520"/>
                  </a:cubicBezTo>
                  <a:lnTo>
                    <a:pt x="5471" y="2500"/>
                  </a:lnTo>
                  <a:cubicBezTo>
                    <a:pt x="5471" y="2500"/>
                    <a:pt x="5491" y="2500"/>
                    <a:pt x="5512" y="2500"/>
                  </a:cubicBezTo>
                  <a:cubicBezTo>
                    <a:pt x="5512" y="2500"/>
                    <a:pt x="5533" y="2500"/>
                    <a:pt x="5533" y="2480"/>
                  </a:cubicBezTo>
                  <a:cubicBezTo>
                    <a:pt x="5553" y="2480"/>
                    <a:pt x="5573" y="2480"/>
                    <a:pt x="5594" y="2480"/>
                  </a:cubicBezTo>
                  <a:cubicBezTo>
                    <a:pt x="5594" y="2480"/>
                    <a:pt x="5615" y="2480"/>
                    <a:pt x="5635" y="2480"/>
                  </a:cubicBezTo>
                  <a:cubicBezTo>
                    <a:pt x="5635" y="2459"/>
                    <a:pt x="5655" y="2459"/>
                    <a:pt x="5655" y="2459"/>
                  </a:cubicBezTo>
                  <a:cubicBezTo>
                    <a:pt x="5676" y="2459"/>
                    <a:pt x="5676" y="2480"/>
                    <a:pt x="5676" y="2480"/>
                  </a:cubicBezTo>
                  <a:cubicBezTo>
                    <a:pt x="5697" y="2500"/>
                    <a:pt x="5717" y="2500"/>
                    <a:pt x="5717" y="2520"/>
                  </a:cubicBezTo>
                  <a:lnTo>
                    <a:pt x="5737" y="2541"/>
                  </a:lnTo>
                  <a:lnTo>
                    <a:pt x="5758" y="2541"/>
                  </a:lnTo>
                  <a:cubicBezTo>
                    <a:pt x="5779" y="2562"/>
                    <a:pt x="5779" y="2562"/>
                    <a:pt x="5779" y="2582"/>
                  </a:cubicBezTo>
                  <a:lnTo>
                    <a:pt x="5779" y="2602"/>
                  </a:lnTo>
                  <a:cubicBezTo>
                    <a:pt x="5799" y="2623"/>
                    <a:pt x="5779" y="2644"/>
                    <a:pt x="5779" y="2644"/>
                  </a:cubicBezTo>
                  <a:cubicBezTo>
                    <a:pt x="5779" y="2664"/>
                    <a:pt x="5799" y="2664"/>
                    <a:pt x="5799" y="2684"/>
                  </a:cubicBezTo>
                  <a:lnTo>
                    <a:pt x="5799" y="2705"/>
                  </a:lnTo>
                  <a:lnTo>
                    <a:pt x="5799" y="2726"/>
                  </a:lnTo>
                  <a:lnTo>
                    <a:pt x="5799" y="2746"/>
                  </a:lnTo>
                  <a:lnTo>
                    <a:pt x="5819" y="2746"/>
                  </a:lnTo>
                  <a:cubicBezTo>
                    <a:pt x="5819" y="2766"/>
                    <a:pt x="5840" y="2766"/>
                    <a:pt x="5840" y="2787"/>
                  </a:cubicBezTo>
                  <a:cubicBezTo>
                    <a:pt x="5840" y="2787"/>
                    <a:pt x="5861" y="2787"/>
                    <a:pt x="5861" y="2808"/>
                  </a:cubicBezTo>
                  <a:cubicBezTo>
                    <a:pt x="5881" y="2808"/>
                    <a:pt x="5901" y="2808"/>
                    <a:pt x="5901" y="2808"/>
                  </a:cubicBezTo>
                  <a:cubicBezTo>
                    <a:pt x="5922" y="2808"/>
                    <a:pt x="5942" y="2808"/>
                    <a:pt x="5942" y="2808"/>
                  </a:cubicBezTo>
                  <a:cubicBezTo>
                    <a:pt x="5963" y="2808"/>
                    <a:pt x="5983" y="2808"/>
                    <a:pt x="6004" y="2808"/>
                  </a:cubicBezTo>
                  <a:lnTo>
                    <a:pt x="6004" y="2787"/>
                  </a:lnTo>
                  <a:lnTo>
                    <a:pt x="6004" y="2787"/>
                  </a:lnTo>
                  <a:cubicBezTo>
                    <a:pt x="5983" y="2766"/>
                    <a:pt x="5963" y="2766"/>
                    <a:pt x="5963" y="2766"/>
                  </a:cubicBezTo>
                  <a:cubicBezTo>
                    <a:pt x="5963" y="2766"/>
                    <a:pt x="5942" y="2766"/>
                    <a:pt x="5922" y="2766"/>
                  </a:cubicBezTo>
                  <a:cubicBezTo>
                    <a:pt x="5922" y="2766"/>
                    <a:pt x="5901" y="2787"/>
                    <a:pt x="5901" y="2766"/>
                  </a:cubicBezTo>
                  <a:cubicBezTo>
                    <a:pt x="5901" y="2766"/>
                    <a:pt x="5901" y="2746"/>
                    <a:pt x="5881" y="2746"/>
                  </a:cubicBezTo>
                  <a:lnTo>
                    <a:pt x="5861" y="2746"/>
                  </a:lnTo>
                  <a:cubicBezTo>
                    <a:pt x="5840" y="2726"/>
                    <a:pt x="5840" y="2726"/>
                    <a:pt x="5840" y="2705"/>
                  </a:cubicBezTo>
                  <a:cubicBezTo>
                    <a:pt x="5840" y="2705"/>
                    <a:pt x="5819" y="2684"/>
                    <a:pt x="5819" y="2664"/>
                  </a:cubicBezTo>
                  <a:lnTo>
                    <a:pt x="5840" y="2644"/>
                  </a:lnTo>
                  <a:cubicBezTo>
                    <a:pt x="5840" y="2623"/>
                    <a:pt x="5840" y="2623"/>
                    <a:pt x="5840" y="2623"/>
                  </a:cubicBezTo>
                  <a:cubicBezTo>
                    <a:pt x="5840" y="2623"/>
                    <a:pt x="5861" y="2623"/>
                    <a:pt x="5861" y="2602"/>
                  </a:cubicBezTo>
                  <a:lnTo>
                    <a:pt x="5881" y="2602"/>
                  </a:lnTo>
                  <a:cubicBezTo>
                    <a:pt x="5881" y="2602"/>
                    <a:pt x="5881" y="2582"/>
                    <a:pt x="5861" y="2582"/>
                  </a:cubicBezTo>
                  <a:cubicBezTo>
                    <a:pt x="5861" y="2562"/>
                    <a:pt x="5861" y="2562"/>
                    <a:pt x="5840" y="2562"/>
                  </a:cubicBezTo>
                  <a:cubicBezTo>
                    <a:pt x="5840" y="2541"/>
                    <a:pt x="5819" y="2541"/>
                    <a:pt x="5819" y="2520"/>
                  </a:cubicBezTo>
                  <a:cubicBezTo>
                    <a:pt x="5819" y="2520"/>
                    <a:pt x="5799" y="2500"/>
                    <a:pt x="5799" y="2480"/>
                  </a:cubicBezTo>
                  <a:lnTo>
                    <a:pt x="5819" y="2459"/>
                  </a:lnTo>
                  <a:cubicBezTo>
                    <a:pt x="5799" y="2459"/>
                    <a:pt x="5779" y="2459"/>
                    <a:pt x="5779" y="2459"/>
                  </a:cubicBezTo>
                  <a:cubicBezTo>
                    <a:pt x="5779" y="2459"/>
                    <a:pt x="5758" y="2459"/>
                    <a:pt x="5737" y="2459"/>
                  </a:cubicBezTo>
                  <a:cubicBezTo>
                    <a:pt x="5737" y="2459"/>
                    <a:pt x="5717" y="2459"/>
                    <a:pt x="5697" y="2459"/>
                  </a:cubicBezTo>
                  <a:cubicBezTo>
                    <a:pt x="5697" y="2438"/>
                    <a:pt x="5655" y="2438"/>
                    <a:pt x="5655" y="2418"/>
                  </a:cubicBezTo>
                  <a:cubicBezTo>
                    <a:pt x="5635" y="2418"/>
                    <a:pt x="5635" y="2398"/>
                    <a:pt x="5635" y="2398"/>
                  </a:cubicBezTo>
                  <a:cubicBezTo>
                    <a:pt x="5615" y="2398"/>
                    <a:pt x="5594" y="2398"/>
                    <a:pt x="5573" y="2398"/>
                  </a:cubicBezTo>
                  <a:cubicBezTo>
                    <a:pt x="5553" y="2398"/>
                    <a:pt x="5533" y="2398"/>
                    <a:pt x="5512" y="2398"/>
                  </a:cubicBezTo>
                  <a:cubicBezTo>
                    <a:pt x="5512" y="2418"/>
                    <a:pt x="5491" y="2418"/>
                    <a:pt x="5471" y="2438"/>
                  </a:cubicBezTo>
                  <a:cubicBezTo>
                    <a:pt x="5471" y="2438"/>
                    <a:pt x="5451" y="2438"/>
                    <a:pt x="5430" y="2438"/>
                  </a:cubicBezTo>
                  <a:lnTo>
                    <a:pt x="5409" y="2438"/>
                  </a:lnTo>
                  <a:cubicBezTo>
                    <a:pt x="5389" y="2438"/>
                    <a:pt x="5369" y="2438"/>
                    <a:pt x="5369" y="2438"/>
                  </a:cubicBezTo>
                  <a:lnTo>
                    <a:pt x="5348" y="2418"/>
                  </a:lnTo>
                  <a:cubicBezTo>
                    <a:pt x="5348" y="2398"/>
                    <a:pt x="5348" y="2398"/>
                    <a:pt x="5348" y="2377"/>
                  </a:cubicBezTo>
                  <a:cubicBezTo>
                    <a:pt x="5348" y="2377"/>
                    <a:pt x="5348" y="2377"/>
                    <a:pt x="5348" y="2356"/>
                  </a:cubicBezTo>
                  <a:lnTo>
                    <a:pt x="5348" y="2336"/>
                  </a:lnTo>
                  <a:lnTo>
                    <a:pt x="5327" y="2316"/>
                  </a:lnTo>
                  <a:cubicBezTo>
                    <a:pt x="5327" y="2295"/>
                    <a:pt x="5307" y="2295"/>
                    <a:pt x="5307" y="2295"/>
                  </a:cubicBezTo>
                  <a:cubicBezTo>
                    <a:pt x="5307" y="2274"/>
                    <a:pt x="5307" y="2274"/>
                    <a:pt x="5307" y="2254"/>
                  </a:cubicBezTo>
                  <a:cubicBezTo>
                    <a:pt x="5307" y="2254"/>
                    <a:pt x="5327" y="2254"/>
                    <a:pt x="5327" y="2234"/>
                  </a:cubicBezTo>
                  <a:lnTo>
                    <a:pt x="5327" y="2213"/>
                  </a:lnTo>
                  <a:cubicBezTo>
                    <a:pt x="5307" y="2193"/>
                    <a:pt x="5307" y="2193"/>
                    <a:pt x="5307" y="2172"/>
                  </a:cubicBezTo>
                  <a:lnTo>
                    <a:pt x="5307" y="2152"/>
                  </a:lnTo>
                  <a:cubicBezTo>
                    <a:pt x="5307" y="2152"/>
                    <a:pt x="5307" y="2131"/>
                    <a:pt x="5307" y="2111"/>
                  </a:cubicBezTo>
                  <a:cubicBezTo>
                    <a:pt x="5307" y="2111"/>
                    <a:pt x="5307" y="2090"/>
                    <a:pt x="5287" y="2070"/>
                  </a:cubicBezTo>
                  <a:lnTo>
                    <a:pt x="5266" y="2049"/>
                  </a:lnTo>
                  <a:cubicBezTo>
                    <a:pt x="5245" y="2049"/>
                    <a:pt x="5245" y="2029"/>
                    <a:pt x="5245" y="2008"/>
                  </a:cubicBezTo>
                  <a:cubicBezTo>
                    <a:pt x="5225" y="2008"/>
                    <a:pt x="5225" y="1988"/>
                    <a:pt x="5225" y="1967"/>
                  </a:cubicBezTo>
                  <a:cubicBezTo>
                    <a:pt x="5225" y="1967"/>
                    <a:pt x="5225" y="1947"/>
                    <a:pt x="5205" y="1926"/>
                  </a:cubicBezTo>
                  <a:cubicBezTo>
                    <a:pt x="5205" y="1926"/>
                    <a:pt x="5205" y="1926"/>
                    <a:pt x="5184" y="1926"/>
                  </a:cubicBezTo>
                  <a:cubicBezTo>
                    <a:pt x="5184" y="1906"/>
                    <a:pt x="5163" y="1885"/>
                    <a:pt x="5163" y="1885"/>
                  </a:cubicBezTo>
                  <a:cubicBezTo>
                    <a:pt x="5143" y="1865"/>
                    <a:pt x="5143" y="1824"/>
                    <a:pt x="5143" y="1803"/>
                  </a:cubicBezTo>
                  <a:cubicBezTo>
                    <a:pt x="5143" y="1783"/>
                    <a:pt x="5163" y="1762"/>
                    <a:pt x="5163" y="1762"/>
                  </a:cubicBezTo>
                  <a:cubicBezTo>
                    <a:pt x="5163" y="1742"/>
                    <a:pt x="5184" y="1721"/>
                    <a:pt x="5184" y="1721"/>
                  </a:cubicBezTo>
                  <a:cubicBezTo>
                    <a:pt x="5184" y="1721"/>
                    <a:pt x="5205" y="1721"/>
                    <a:pt x="5225" y="1721"/>
                  </a:cubicBezTo>
                  <a:lnTo>
                    <a:pt x="5245" y="1721"/>
                  </a:lnTo>
                  <a:cubicBezTo>
                    <a:pt x="5245" y="1701"/>
                    <a:pt x="5266" y="1701"/>
                    <a:pt x="5266" y="1680"/>
                  </a:cubicBezTo>
                  <a:lnTo>
                    <a:pt x="5266" y="1660"/>
                  </a:lnTo>
                  <a:cubicBezTo>
                    <a:pt x="5266" y="1639"/>
                    <a:pt x="5245" y="1639"/>
                    <a:pt x="5245" y="1619"/>
                  </a:cubicBezTo>
                  <a:lnTo>
                    <a:pt x="5245" y="1598"/>
                  </a:lnTo>
                  <a:lnTo>
                    <a:pt x="5245" y="1578"/>
                  </a:lnTo>
                  <a:cubicBezTo>
                    <a:pt x="5245" y="1557"/>
                    <a:pt x="5245" y="1557"/>
                    <a:pt x="5225" y="1557"/>
                  </a:cubicBezTo>
                  <a:cubicBezTo>
                    <a:pt x="5225" y="1537"/>
                    <a:pt x="5225" y="1537"/>
                    <a:pt x="5225" y="1537"/>
                  </a:cubicBezTo>
                  <a:cubicBezTo>
                    <a:pt x="5225" y="1517"/>
                    <a:pt x="5225" y="1517"/>
                    <a:pt x="5225" y="1496"/>
                  </a:cubicBezTo>
                  <a:cubicBezTo>
                    <a:pt x="5225" y="1496"/>
                    <a:pt x="5225" y="1496"/>
                    <a:pt x="5245" y="1496"/>
                  </a:cubicBezTo>
                  <a:lnTo>
                    <a:pt x="5266" y="1496"/>
                  </a:lnTo>
                  <a:cubicBezTo>
                    <a:pt x="5266" y="1496"/>
                    <a:pt x="5266" y="1517"/>
                    <a:pt x="5287" y="1537"/>
                  </a:cubicBezTo>
                  <a:cubicBezTo>
                    <a:pt x="5287" y="1537"/>
                    <a:pt x="5287" y="1537"/>
                    <a:pt x="5287" y="1557"/>
                  </a:cubicBezTo>
                  <a:cubicBezTo>
                    <a:pt x="5307" y="1557"/>
                    <a:pt x="5307" y="1557"/>
                    <a:pt x="5327" y="1557"/>
                  </a:cubicBezTo>
                  <a:cubicBezTo>
                    <a:pt x="5327" y="1557"/>
                    <a:pt x="5307" y="1578"/>
                    <a:pt x="5327" y="1598"/>
                  </a:cubicBezTo>
                  <a:lnTo>
                    <a:pt x="5327" y="1619"/>
                  </a:lnTo>
                  <a:cubicBezTo>
                    <a:pt x="5348" y="1619"/>
                    <a:pt x="5348" y="1639"/>
                    <a:pt x="5348" y="1660"/>
                  </a:cubicBezTo>
                  <a:lnTo>
                    <a:pt x="5348" y="1680"/>
                  </a:lnTo>
                  <a:cubicBezTo>
                    <a:pt x="5348" y="1701"/>
                    <a:pt x="5327" y="1701"/>
                    <a:pt x="5327" y="1701"/>
                  </a:cubicBezTo>
                  <a:cubicBezTo>
                    <a:pt x="5327" y="1721"/>
                    <a:pt x="5307" y="1721"/>
                    <a:pt x="5307" y="1742"/>
                  </a:cubicBezTo>
                  <a:lnTo>
                    <a:pt x="5327" y="1762"/>
                  </a:lnTo>
                  <a:cubicBezTo>
                    <a:pt x="5327" y="1762"/>
                    <a:pt x="5327" y="1783"/>
                    <a:pt x="5348" y="1783"/>
                  </a:cubicBezTo>
                  <a:lnTo>
                    <a:pt x="5348" y="1803"/>
                  </a:lnTo>
                  <a:lnTo>
                    <a:pt x="5348" y="1824"/>
                  </a:lnTo>
                  <a:cubicBezTo>
                    <a:pt x="5348" y="1844"/>
                    <a:pt x="5348" y="1844"/>
                    <a:pt x="5348" y="1865"/>
                  </a:cubicBezTo>
                  <a:lnTo>
                    <a:pt x="5348" y="1885"/>
                  </a:lnTo>
                  <a:lnTo>
                    <a:pt x="5369" y="1885"/>
                  </a:lnTo>
                  <a:cubicBezTo>
                    <a:pt x="5369" y="1885"/>
                    <a:pt x="5389" y="1885"/>
                    <a:pt x="5409" y="1885"/>
                  </a:cubicBezTo>
                  <a:lnTo>
                    <a:pt x="5430" y="1885"/>
                  </a:lnTo>
                  <a:cubicBezTo>
                    <a:pt x="5451" y="1885"/>
                    <a:pt x="5471" y="1885"/>
                    <a:pt x="5491" y="1885"/>
                  </a:cubicBezTo>
                  <a:cubicBezTo>
                    <a:pt x="5512" y="1885"/>
                    <a:pt x="5512" y="1885"/>
                    <a:pt x="5533" y="1906"/>
                  </a:cubicBezTo>
                  <a:lnTo>
                    <a:pt x="5553" y="1906"/>
                  </a:lnTo>
                  <a:cubicBezTo>
                    <a:pt x="5553" y="1885"/>
                    <a:pt x="5553" y="1885"/>
                    <a:pt x="5573" y="1885"/>
                  </a:cubicBezTo>
                  <a:lnTo>
                    <a:pt x="5594" y="1885"/>
                  </a:lnTo>
                  <a:lnTo>
                    <a:pt x="5615" y="1885"/>
                  </a:lnTo>
                  <a:cubicBezTo>
                    <a:pt x="5635" y="1885"/>
                    <a:pt x="5635" y="1906"/>
                    <a:pt x="5655" y="1906"/>
                  </a:cubicBezTo>
                  <a:cubicBezTo>
                    <a:pt x="5655" y="1926"/>
                    <a:pt x="5676" y="1926"/>
                    <a:pt x="5676" y="1926"/>
                  </a:cubicBezTo>
                  <a:cubicBezTo>
                    <a:pt x="5697" y="1926"/>
                    <a:pt x="5717" y="1926"/>
                    <a:pt x="5717" y="1947"/>
                  </a:cubicBezTo>
                  <a:cubicBezTo>
                    <a:pt x="5717" y="1947"/>
                    <a:pt x="5737" y="1947"/>
                    <a:pt x="5758" y="1947"/>
                  </a:cubicBezTo>
                  <a:cubicBezTo>
                    <a:pt x="5758" y="1947"/>
                    <a:pt x="5758" y="1947"/>
                    <a:pt x="5779" y="1926"/>
                  </a:cubicBezTo>
                  <a:cubicBezTo>
                    <a:pt x="5779" y="1926"/>
                    <a:pt x="5779" y="1926"/>
                    <a:pt x="5779" y="1906"/>
                  </a:cubicBezTo>
                  <a:cubicBezTo>
                    <a:pt x="5758" y="1906"/>
                    <a:pt x="5758" y="1906"/>
                    <a:pt x="5737" y="1906"/>
                  </a:cubicBezTo>
                  <a:cubicBezTo>
                    <a:pt x="5737" y="1906"/>
                    <a:pt x="5717" y="1906"/>
                    <a:pt x="5717" y="1885"/>
                  </a:cubicBezTo>
                  <a:cubicBezTo>
                    <a:pt x="5697" y="1885"/>
                    <a:pt x="5676" y="1885"/>
                    <a:pt x="5676" y="1885"/>
                  </a:cubicBezTo>
                  <a:cubicBezTo>
                    <a:pt x="5655" y="1885"/>
                    <a:pt x="5655" y="1885"/>
                    <a:pt x="5655" y="1885"/>
                  </a:cubicBezTo>
                  <a:cubicBezTo>
                    <a:pt x="5655" y="1865"/>
                    <a:pt x="5635" y="1844"/>
                    <a:pt x="5635" y="1844"/>
                  </a:cubicBezTo>
                  <a:cubicBezTo>
                    <a:pt x="5635" y="1844"/>
                    <a:pt x="5635" y="1824"/>
                    <a:pt x="5615" y="1824"/>
                  </a:cubicBezTo>
                  <a:cubicBezTo>
                    <a:pt x="5615" y="1824"/>
                    <a:pt x="5615" y="1824"/>
                    <a:pt x="5594" y="1844"/>
                  </a:cubicBezTo>
                  <a:lnTo>
                    <a:pt x="5594" y="1844"/>
                  </a:lnTo>
                  <a:cubicBezTo>
                    <a:pt x="5573" y="1844"/>
                    <a:pt x="5553" y="1865"/>
                    <a:pt x="5553" y="1844"/>
                  </a:cubicBezTo>
                  <a:lnTo>
                    <a:pt x="5533" y="1844"/>
                  </a:lnTo>
                  <a:cubicBezTo>
                    <a:pt x="5512" y="1824"/>
                    <a:pt x="5491" y="1803"/>
                    <a:pt x="5471" y="1803"/>
                  </a:cubicBezTo>
                  <a:lnTo>
                    <a:pt x="5451" y="1783"/>
                  </a:lnTo>
                  <a:cubicBezTo>
                    <a:pt x="5451" y="1762"/>
                    <a:pt x="5430" y="1742"/>
                    <a:pt x="5430" y="1742"/>
                  </a:cubicBezTo>
                  <a:cubicBezTo>
                    <a:pt x="5430" y="1742"/>
                    <a:pt x="5409" y="1721"/>
                    <a:pt x="5409" y="1701"/>
                  </a:cubicBezTo>
                  <a:lnTo>
                    <a:pt x="5430" y="1680"/>
                  </a:lnTo>
                  <a:lnTo>
                    <a:pt x="5451" y="1660"/>
                  </a:lnTo>
                  <a:cubicBezTo>
                    <a:pt x="5471" y="1660"/>
                    <a:pt x="5471" y="1660"/>
                    <a:pt x="5491" y="1680"/>
                  </a:cubicBezTo>
                  <a:lnTo>
                    <a:pt x="5512" y="1701"/>
                  </a:lnTo>
                  <a:cubicBezTo>
                    <a:pt x="5533" y="1701"/>
                    <a:pt x="5533" y="1721"/>
                    <a:pt x="5553" y="1721"/>
                  </a:cubicBezTo>
                  <a:cubicBezTo>
                    <a:pt x="5553" y="1742"/>
                    <a:pt x="5573" y="1742"/>
                    <a:pt x="5573" y="1742"/>
                  </a:cubicBezTo>
                  <a:cubicBezTo>
                    <a:pt x="5594" y="1742"/>
                    <a:pt x="5594" y="1742"/>
                    <a:pt x="5615" y="1742"/>
                  </a:cubicBezTo>
                  <a:lnTo>
                    <a:pt x="5615" y="1721"/>
                  </a:lnTo>
                  <a:lnTo>
                    <a:pt x="5594" y="1701"/>
                  </a:lnTo>
                  <a:cubicBezTo>
                    <a:pt x="5594" y="1680"/>
                    <a:pt x="5594" y="1680"/>
                    <a:pt x="5594" y="1680"/>
                  </a:cubicBezTo>
                  <a:cubicBezTo>
                    <a:pt x="5594" y="1660"/>
                    <a:pt x="5594" y="1660"/>
                    <a:pt x="5594" y="1660"/>
                  </a:cubicBezTo>
                  <a:cubicBezTo>
                    <a:pt x="5573" y="1660"/>
                    <a:pt x="5573" y="1660"/>
                    <a:pt x="5553" y="1660"/>
                  </a:cubicBezTo>
                  <a:lnTo>
                    <a:pt x="5533" y="1660"/>
                  </a:lnTo>
                  <a:cubicBezTo>
                    <a:pt x="5533" y="1639"/>
                    <a:pt x="5533" y="1639"/>
                    <a:pt x="5533" y="1639"/>
                  </a:cubicBezTo>
                  <a:cubicBezTo>
                    <a:pt x="5553" y="1639"/>
                    <a:pt x="5553" y="1639"/>
                    <a:pt x="5573" y="1619"/>
                  </a:cubicBezTo>
                  <a:cubicBezTo>
                    <a:pt x="5573" y="1619"/>
                    <a:pt x="5594" y="1619"/>
                    <a:pt x="5594" y="1598"/>
                  </a:cubicBezTo>
                  <a:cubicBezTo>
                    <a:pt x="5594" y="1598"/>
                    <a:pt x="5594" y="1598"/>
                    <a:pt x="5615" y="1598"/>
                  </a:cubicBezTo>
                  <a:cubicBezTo>
                    <a:pt x="5615" y="1578"/>
                    <a:pt x="5615" y="1578"/>
                    <a:pt x="5635" y="1578"/>
                  </a:cubicBezTo>
                  <a:lnTo>
                    <a:pt x="5655" y="1578"/>
                  </a:lnTo>
                  <a:lnTo>
                    <a:pt x="5676" y="1578"/>
                  </a:lnTo>
                  <a:cubicBezTo>
                    <a:pt x="5697" y="1578"/>
                    <a:pt x="5717" y="1578"/>
                    <a:pt x="5717" y="1598"/>
                  </a:cubicBezTo>
                  <a:cubicBezTo>
                    <a:pt x="5717" y="1598"/>
                    <a:pt x="5737" y="1598"/>
                    <a:pt x="5758" y="1598"/>
                  </a:cubicBezTo>
                  <a:cubicBezTo>
                    <a:pt x="5758" y="1619"/>
                    <a:pt x="5779" y="1619"/>
                    <a:pt x="5779" y="1619"/>
                  </a:cubicBezTo>
                  <a:cubicBezTo>
                    <a:pt x="5799" y="1619"/>
                    <a:pt x="5799" y="1639"/>
                    <a:pt x="5819" y="1639"/>
                  </a:cubicBezTo>
                  <a:cubicBezTo>
                    <a:pt x="5819" y="1660"/>
                    <a:pt x="5840" y="1660"/>
                    <a:pt x="5861" y="1660"/>
                  </a:cubicBezTo>
                  <a:lnTo>
                    <a:pt x="5881" y="1660"/>
                  </a:lnTo>
                  <a:cubicBezTo>
                    <a:pt x="5901" y="1680"/>
                    <a:pt x="5901" y="1680"/>
                    <a:pt x="5922" y="1701"/>
                  </a:cubicBezTo>
                  <a:cubicBezTo>
                    <a:pt x="5922" y="1701"/>
                    <a:pt x="5942" y="1721"/>
                    <a:pt x="5963" y="1721"/>
                  </a:cubicBezTo>
                  <a:lnTo>
                    <a:pt x="6004" y="1721"/>
                  </a:lnTo>
                  <a:cubicBezTo>
                    <a:pt x="6024" y="1721"/>
                    <a:pt x="6024" y="1701"/>
                    <a:pt x="6045" y="1701"/>
                  </a:cubicBezTo>
                  <a:cubicBezTo>
                    <a:pt x="6045" y="1701"/>
                    <a:pt x="6065" y="1701"/>
                    <a:pt x="6086" y="1701"/>
                  </a:cubicBezTo>
                  <a:lnTo>
                    <a:pt x="6106" y="1701"/>
                  </a:lnTo>
                  <a:cubicBezTo>
                    <a:pt x="6106" y="1721"/>
                    <a:pt x="6127" y="1721"/>
                    <a:pt x="6127" y="1721"/>
                  </a:cubicBezTo>
                  <a:cubicBezTo>
                    <a:pt x="6127" y="1742"/>
                    <a:pt x="6127" y="1762"/>
                    <a:pt x="6127" y="1762"/>
                  </a:cubicBezTo>
                  <a:lnTo>
                    <a:pt x="6127" y="1783"/>
                  </a:lnTo>
                  <a:cubicBezTo>
                    <a:pt x="6127" y="1803"/>
                    <a:pt x="6127" y="1824"/>
                    <a:pt x="6106" y="1824"/>
                  </a:cubicBezTo>
                  <a:lnTo>
                    <a:pt x="6086" y="1824"/>
                  </a:lnTo>
                  <a:lnTo>
                    <a:pt x="6065" y="1824"/>
                  </a:lnTo>
                  <a:cubicBezTo>
                    <a:pt x="6065" y="1844"/>
                    <a:pt x="6065" y="1844"/>
                    <a:pt x="6086" y="1865"/>
                  </a:cubicBezTo>
                  <a:cubicBezTo>
                    <a:pt x="6086" y="1865"/>
                    <a:pt x="6086" y="1865"/>
                    <a:pt x="6106" y="1885"/>
                  </a:cubicBezTo>
                  <a:lnTo>
                    <a:pt x="6106" y="1926"/>
                  </a:lnTo>
                  <a:cubicBezTo>
                    <a:pt x="6106" y="1947"/>
                    <a:pt x="6127" y="1947"/>
                    <a:pt x="6127" y="1967"/>
                  </a:cubicBezTo>
                  <a:lnTo>
                    <a:pt x="6147" y="1967"/>
                  </a:lnTo>
                  <a:lnTo>
                    <a:pt x="6147" y="1947"/>
                  </a:lnTo>
                  <a:lnTo>
                    <a:pt x="6147" y="1926"/>
                  </a:lnTo>
                  <a:lnTo>
                    <a:pt x="6168" y="1926"/>
                  </a:lnTo>
                  <a:cubicBezTo>
                    <a:pt x="6168" y="1926"/>
                    <a:pt x="6188" y="1926"/>
                    <a:pt x="6188" y="1947"/>
                  </a:cubicBezTo>
                  <a:cubicBezTo>
                    <a:pt x="6188" y="1947"/>
                    <a:pt x="6209" y="1947"/>
                    <a:pt x="6209" y="1967"/>
                  </a:cubicBezTo>
                  <a:cubicBezTo>
                    <a:pt x="6229" y="1967"/>
                    <a:pt x="6250" y="1967"/>
                    <a:pt x="6250" y="1967"/>
                  </a:cubicBezTo>
                  <a:cubicBezTo>
                    <a:pt x="6250" y="1988"/>
                    <a:pt x="6250" y="2008"/>
                    <a:pt x="6270" y="2008"/>
                  </a:cubicBezTo>
                  <a:cubicBezTo>
                    <a:pt x="6270" y="2008"/>
                    <a:pt x="6270" y="2008"/>
                    <a:pt x="6270" y="2029"/>
                  </a:cubicBezTo>
                  <a:cubicBezTo>
                    <a:pt x="6291" y="2029"/>
                    <a:pt x="6291" y="2049"/>
                    <a:pt x="6270" y="2049"/>
                  </a:cubicBezTo>
                  <a:cubicBezTo>
                    <a:pt x="6270" y="2049"/>
                    <a:pt x="6270" y="2049"/>
                    <a:pt x="6250" y="2049"/>
                  </a:cubicBezTo>
                  <a:lnTo>
                    <a:pt x="6250" y="2049"/>
                  </a:lnTo>
                  <a:cubicBezTo>
                    <a:pt x="6229" y="2049"/>
                    <a:pt x="6229" y="2070"/>
                    <a:pt x="6229" y="2090"/>
                  </a:cubicBezTo>
                  <a:cubicBezTo>
                    <a:pt x="6229" y="2090"/>
                    <a:pt x="6229" y="2111"/>
                    <a:pt x="6250" y="2131"/>
                  </a:cubicBezTo>
                  <a:lnTo>
                    <a:pt x="6250" y="2131"/>
                  </a:lnTo>
                  <a:cubicBezTo>
                    <a:pt x="6270" y="2131"/>
                    <a:pt x="6291" y="2131"/>
                    <a:pt x="6291" y="2131"/>
                  </a:cubicBezTo>
                  <a:cubicBezTo>
                    <a:pt x="6291" y="2131"/>
                    <a:pt x="6311" y="2131"/>
                    <a:pt x="6311" y="2152"/>
                  </a:cubicBezTo>
                  <a:cubicBezTo>
                    <a:pt x="6311" y="2152"/>
                    <a:pt x="6332" y="2152"/>
                    <a:pt x="6332" y="2172"/>
                  </a:cubicBezTo>
                  <a:lnTo>
                    <a:pt x="6352" y="2193"/>
                  </a:lnTo>
                  <a:cubicBezTo>
                    <a:pt x="6352" y="2193"/>
                    <a:pt x="6373" y="2193"/>
                    <a:pt x="6393" y="2193"/>
                  </a:cubicBezTo>
                  <a:cubicBezTo>
                    <a:pt x="6393" y="2213"/>
                    <a:pt x="6414" y="2213"/>
                    <a:pt x="6414" y="2213"/>
                  </a:cubicBezTo>
                  <a:cubicBezTo>
                    <a:pt x="6414" y="2213"/>
                    <a:pt x="6414" y="2213"/>
                    <a:pt x="6434" y="2234"/>
                  </a:cubicBezTo>
                  <a:cubicBezTo>
                    <a:pt x="6434" y="2234"/>
                    <a:pt x="6434" y="2234"/>
                    <a:pt x="6455" y="2254"/>
                  </a:cubicBezTo>
                  <a:cubicBezTo>
                    <a:pt x="6455" y="2254"/>
                    <a:pt x="6475" y="2254"/>
                    <a:pt x="6475" y="2234"/>
                  </a:cubicBezTo>
                  <a:cubicBezTo>
                    <a:pt x="6475" y="2234"/>
                    <a:pt x="6475" y="2234"/>
                    <a:pt x="6475" y="2213"/>
                  </a:cubicBezTo>
                  <a:cubicBezTo>
                    <a:pt x="6475" y="2213"/>
                    <a:pt x="6455" y="2213"/>
                    <a:pt x="6455" y="2193"/>
                  </a:cubicBezTo>
                  <a:cubicBezTo>
                    <a:pt x="6455" y="2193"/>
                    <a:pt x="6434" y="2193"/>
                    <a:pt x="6414" y="2193"/>
                  </a:cubicBezTo>
                  <a:cubicBezTo>
                    <a:pt x="6414" y="2172"/>
                    <a:pt x="6393" y="2172"/>
                    <a:pt x="6393" y="2172"/>
                  </a:cubicBezTo>
                  <a:cubicBezTo>
                    <a:pt x="6393" y="2172"/>
                    <a:pt x="6373" y="2172"/>
                    <a:pt x="6373" y="2152"/>
                  </a:cubicBezTo>
                  <a:lnTo>
                    <a:pt x="6373" y="2152"/>
                  </a:lnTo>
                  <a:cubicBezTo>
                    <a:pt x="6373" y="2131"/>
                    <a:pt x="6352" y="2131"/>
                    <a:pt x="6332" y="2131"/>
                  </a:cubicBezTo>
                  <a:cubicBezTo>
                    <a:pt x="6332" y="2111"/>
                    <a:pt x="6311" y="2111"/>
                    <a:pt x="6311" y="2111"/>
                  </a:cubicBezTo>
                  <a:cubicBezTo>
                    <a:pt x="6311" y="2111"/>
                    <a:pt x="6291" y="2111"/>
                    <a:pt x="6291" y="2090"/>
                  </a:cubicBezTo>
                  <a:lnTo>
                    <a:pt x="6291" y="2070"/>
                  </a:lnTo>
                  <a:lnTo>
                    <a:pt x="6311" y="2070"/>
                  </a:lnTo>
                  <a:cubicBezTo>
                    <a:pt x="6332" y="2070"/>
                    <a:pt x="6332" y="2049"/>
                    <a:pt x="6332" y="2049"/>
                  </a:cubicBezTo>
                  <a:cubicBezTo>
                    <a:pt x="6332" y="2029"/>
                    <a:pt x="6332" y="2029"/>
                    <a:pt x="6311" y="2008"/>
                  </a:cubicBezTo>
                  <a:lnTo>
                    <a:pt x="6291" y="1988"/>
                  </a:lnTo>
                  <a:cubicBezTo>
                    <a:pt x="6291" y="1988"/>
                    <a:pt x="6291" y="1967"/>
                    <a:pt x="6270" y="1967"/>
                  </a:cubicBezTo>
                  <a:cubicBezTo>
                    <a:pt x="6270" y="1947"/>
                    <a:pt x="6270" y="1926"/>
                    <a:pt x="6270" y="1926"/>
                  </a:cubicBezTo>
                  <a:cubicBezTo>
                    <a:pt x="6250" y="1906"/>
                    <a:pt x="6229" y="1885"/>
                    <a:pt x="6209" y="1885"/>
                  </a:cubicBezTo>
                  <a:cubicBezTo>
                    <a:pt x="6209" y="1865"/>
                    <a:pt x="6188" y="1865"/>
                    <a:pt x="6188" y="1865"/>
                  </a:cubicBezTo>
                  <a:lnTo>
                    <a:pt x="6188" y="1844"/>
                  </a:lnTo>
                  <a:cubicBezTo>
                    <a:pt x="6188" y="1824"/>
                    <a:pt x="6188" y="1803"/>
                    <a:pt x="6188" y="1803"/>
                  </a:cubicBezTo>
                  <a:cubicBezTo>
                    <a:pt x="6188" y="1803"/>
                    <a:pt x="6168" y="1783"/>
                    <a:pt x="6168" y="1762"/>
                  </a:cubicBezTo>
                  <a:lnTo>
                    <a:pt x="6188" y="1742"/>
                  </a:lnTo>
                  <a:lnTo>
                    <a:pt x="6188" y="1721"/>
                  </a:lnTo>
                  <a:lnTo>
                    <a:pt x="6168" y="1701"/>
                  </a:lnTo>
                  <a:cubicBezTo>
                    <a:pt x="6168" y="1680"/>
                    <a:pt x="6147" y="1680"/>
                    <a:pt x="6147" y="1660"/>
                  </a:cubicBezTo>
                  <a:cubicBezTo>
                    <a:pt x="6127" y="1660"/>
                    <a:pt x="6106" y="1660"/>
                    <a:pt x="6106" y="1660"/>
                  </a:cubicBezTo>
                  <a:cubicBezTo>
                    <a:pt x="6106" y="1660"/>
                    <a:pt x="6086" y="1660"/>
                    <a:pt x="6065" y="1660"/>
                  </a:cubicBezTo>
                  <a:cubicBezTo>
                    <a:pt x="6065" y="1660"/>
                    <a:pt x="6045" y="1660"/>
                    <a:pt x="6024" y="1639"/>
                  </a:cubicBezTo>
                  <a:lnTo>
                    <a:pt x="6004" y="1639"/>
                  </a:lnTo>
                  <a:cubicBezTo>
                    <a:pt x="5983" y="1619"/>
                    <a:pt x="5983" y="1619"/>
                    <a:pt x="5963" y="1598"/>
                  </a:cubicBezTo>
                  <a:cubicBezTo>
                    <a:pt x="5963" y="1598"/>
                    <a:pt x="5963" y="1578"/>
                    <a:pt x="5942" y="1578"/>
                  </a:cubicBezTo>
                  <a:cubicBezTo>
                    <a:pt x="5942" y="1557"/>
                    <a:pt x="5942" y="1557"/>
                    <a:pt x="5922" y="1557"/>
                  </a:cubicBezTo>
                  <a:lnTo>
                    <a:pt x="5881" y="1557"/>
                  </a:lnTo>
                  <a:cubicBezTo>
                    <a:pt x="5861" y="1557"/>
                    <a:pt x="5861" y="1557"/>
                    <a:pt x="5840" y="1557"/>
                  </a:cubicBezTo>
                  <a:lnTo>
                    <a:pt x="5819" y="1537"/>
                  </a:lnTo>
                  <a:cubicBezTo>
                    <a:pt x="5819" y="1517"/>
                    <a:pt x="5799" y="1496"/>
                    <a:pt x="5799" y="1496"/>
                  </a:cubicBezTo>
                  <a:cubicBezTo>
                    <a:pt x="5799" y="1496"/>
                    <a:pt x="5799" y="1475"/>
                    <a:pt x="5799" y="1455"/>
                  </a:cubicBezTo>
                  <a:lnTo>
                    <a:pt x="5779" y="1435"/>
                  </a:lnTo>
                  <a:cubicBezTo>
                    <a:pt x="5758" y="1414"/>
                    <a:pt x="5758" y="1393"/>
                    <a:pt x="5737" y="1373"/>
                  </a:cubicBezTo>
                  <a:cubicBezTo>
                    <a:pt x="5737" y="1373"/>
                    <a:pt x="5737" y="1353"/>
                    <a:pt x="5737" y="1332"/>
                  </a:cubicBezTo>
                  <a:cubicBezTo>
                    <a:pt x="5737" y="1332"/>
                    <a:pt x="5737" y="1311"/>
                    <a:pt x="5737" y="1291"/>
                  </a:cubicBezTo>
                  <a:cubicBezTo>
                    <a:pt x="5737" y="1291"/>
                    <a:pt x="5737" y="1271"/>
                    <a:pt x="5737" y="1250"/>
                  </a:cubicBezTo>
                  <a:cubicBezTo>
                    <a:pt x="5758" y="1250"/>
                    <a:pt x="5758" y="1250"/>
                    <a:pt x="5779" y="1229"/>
                  </a:cubicBezTo>
                  <a:lnTo>
                    <a:pt x="5799" y="1229"/>
                  </a:lnTo>
                  <a:cubicBezTo>
                    <a:pt x="5819" y="1229"/>
                    <a:pt x="5840" y="1229"/>
                    <a:pt x="5861" y="1229"/>
                  </a:cubicBezTo>
                  <a:cubicBezTo>
                    <a:pt x="5861" y="1229"/>
                    <a:pt x="5881" y="1250"/>
                    <a:pt x="5901" y="1250"/>
                  </a:cubicBezTo>
                  <a:cubicBezTo>
                    <a:pt x="5922" y="1250"/>
                    <a:pt x="5963" y="1250"/>
                    <a:pt x="5963" y="1229"/>
                  </a:cubicBezTo>
                  <a:cubicBezTo>
                    <a:pt x="5983" y="1229"/>
                    <a:pt x="6024" y="1209"/>
                    <a:pt x="6045" y="1209"/>
                  </a:cubicBezTo>
                  <a:cubicBezTo>
                    <a:pt x="6045" y="1209"/>
                    <a:pt x="6065" y="1209"/>
                    <a:pt x="6086" y="1189"/>
                  </a:cubicBezTo>
                  <a:lnTo>
                    <a:pt x="6106" y="1189"/>
                  </a:lnTo>
                  <a:cubicBezTo>
                    <a:pt x="6127" y="1189"/>
                    <a:pt x="6147" y="1209"/>
                    <a:pt x="6147" y="1209"/>
                  </a:cubicBezTo>
                  <a:cubicBezTo>
                    <a:pt x="6168" y="1209"/>
                    <a:pt x="6168" y="1189"/>
                    <a:pt x="6188" y="1189"/>
                  </a:cubicBezTo>
                  <a:cubicBezTo>
                    <a:pt x="6188" y="1189"/>
                    <a:pt x="6209" y="1168"/>
                    <a:pt x="6229" y="1168"/>
                  </a:cubicBezTo>
                  <a:cubicBezTo>
                    <a:pt x="6229" y="1168"/>
                    <a:pt x="6250" y="1168"/>
                    <a:pt x="6270" y="1168"/>
                  </a:cubicBezTo>
                  <a:cubicBezTo>
                    <a:pt x="6291" y="1168"/>
                    <a:pt x="6311" y="1189"/>
                    <a:pt x="6332" y="1168"/>
                  </a:cubicBezTo>
                  <a:lnTo>
                    <a:pt x="6352" y="1168"/>
                  </a:lnTo>
                  <a:lnTo>
                    <a:pt x="6352" y="1147"/>
                  </a:lnTo>
                  <a:cubicBezTo>
                    <a:pt x="6352" y="1127"/>
                    <a:pt x="6332" y="1127"/>
                    <a:pt x="6332" y="1127"/>
                  </a:cubicBezTo>
                  <a:lnTo>
                    <a:pt x="6311" y="1127"/>
                  </a:lnTo>
                  <a:cubicBezTo>
                    <a:pt x="6311" y="1127"/>
                    <a:pt x="6311" y="1107"/>
                    <a:pt x="6291" y="1107"/>
                  </a:cubicBezTo>
                  <a:lnTo>
                    <a:pt x="6270" y="1086"/>
                  </a:lnTo>
                  <a:lnTo>
                    <a:pt x="6270" y="1065"/>
                  </a:lnTo>
                  <a:cubicBezTo>
                    <a:pt x="6270" y="1065"/>
                    <a:pt x="6250" y="1065"/>
                    <a:pt x="6250" y="1045"/>
                  </a:cubicBezTo>
                  <a:cubicBezTo>
                    <a:pt x="6229" y="1045"/>
                    <a:pt x="6229" y="1065"/>
                    <a:pt x="6209" y="1045"/>
                  </a:cubicBezTo>
                  <a:cubicBezTo>
                    <a:pt x="6209" y="1045"/>
                    <a:pt x="6209" y="1045"/>
                    <a:pt x="6188" y="1045"/>
                  </a:cubicBezTo>
                  <a:cubicBezTo>
                    <a:pt x="6188" y="1025"/>
                    <a:pt x="6188" y="1025"/>
                    <a:pt x="6188" y="1004"/>
                  </a:cubicBezTo>
                  <a:lnTo>
                    <a:pt x="6188" y="1004"/>
                  </a:lnTo>
                  <a:cubicBezTo>
                    <a:pt x="6209" y="1004"/>
                    <a:pt x="6209" y="1025"/>
                    <a:pt x="6229" y="1025"/>
                  </a:cubicBezTo>
                  <a:lnTo>
                    <a:pt x="6229" y="1025"/>
                  </a:lnTo>
                  <a:cubicBezTo>
                    <a:pt x="6250" y="1025"/>
                    <a:pt x="6270" y="1025"/>
                    <a:pt x="6270" y="1025"/>
                  </a:cubicBezTo>
                  <a:lnTo>
                    <a:pt x="6270" y="1004"/>
                  </a:lnTo>
                  <a:cubicBezTo>
                    <a:pt x="6270" y="983"/>
                    <a:pt x="6250" y="1004"/>
                    <a:pt x="6229" y="1004"/>
                  </a:cubicBezTo>
                  <a:lnTo>
                    <a:pt x="6209" y="983"/>
                  </a:lnTo>
                  <a:cubicBezTo>
                    <a:pt x="6188" y="983"/>
                    <a:pt x="6188" y="963"/>
                    <a:pt x="6188" y="963"/>
                  </a:cubicBezTo>
                  <a:lnTo>
                    <a:pt x="6168" y="963"/>
                  </a:lnTo>
                  <a:lnTo>
                    <a:pt x="6147" y="963"/>
                  </a:lnTo>
                  <a:cubicBezTo>
                    <a:pt x="6127" y="943"/>
                    <a:pt x="6127" y="943"/>
                    <a:pt x="6127" y="922"/>
                  </a:cubicBezTo>
                  <a:cubicBezTo>
                    <a:pt x="6127" y="922"/>
                    <a:pt x="6127" y="901"/>
                    <a:pt x="6147" y="901"/>
                  </a:cubicBezTo>
                  <a:cubicBezTo>
                    <a:pt x="6147" y="901"/>
                    <a:pt x="6147" y="901"/>
                    <a:pt x="6168" y="901"/>
                  </a:cubicBezTo>
                  <a:cubicBezTo>
                    <a:pt x="6168" y="901"/>
                    <a:pt x="6168" y="922"/>
                    <a:pt x="6188" y="922"/>
                  </a:cubicBezTo>
                  <a:lnTo>
                    <a:pt x="6188" y="943"/>
                  </a:lnTo>
                  <a:cubicBezTo>
                    <a:pt x="6209" y="943"/>
                    <a:pt x="6209" y="943"/>
                    <a:pt x="6209" y="943"/>
                  </a:cubicBezTo>
                  <a:cubicBezTo>
                    <a:pt x="6229" y="943"/>
                    <a:pt x="6229" y="922"/>
                    <a:pt x="6229" y="922"/>
                  </a:cubicBezTo>
                  <a:lnTo>
                    <a:pt x="6250" y="922"/>
                  </a:lnTo>
                  <a:cubicBezTo>
                    <a:pt x="6250" y="901"/>
                    <a:pt x="6250" y="901"/>
                    <a:pt x="6250" y="881"/>
                  </a:cubicBezTo>
                  <a:cubicBezTo>
                    <a:pt x="6250" y="881"/>
                    <a:pt x="6250" y="881"/>
                    <a:pt x="6250" y="861"/>
                  </a:cubicBezTo>
                  <a:lnTo>
                    <a:pt x="6270" y="861"/>
                  </a:lnTo>
                  <a:lnTo>
                    <a:pt x="6270" y="841"/>
                  </a:lnTo>
                  <a:lnTo>
                    <a:pt x="6250" y="841"/>
                  </a:lnTo>
                  <a:lnTo>
                    <a:pt x="6229" y="841"/>
                  </a:lnTo>
                  <a:cubicBezTo>
                    <a:pt x="6229" y="841"/>
                    <a:pt x="6209" y="841"/>
                    <a:pt x="6209" y="820"/>
                  </a:cubicBezTo>
                  <a:lnTo>
                    <a:pt x="6209" y="820"/>
                  </a:lnTo>
                  <a:cubicBezTo>
                    <a:pt x="6229" y="820"/>
                    <a:pt x="6229" y="820"/>
                    <a:pt x="6250" y="820"/>
                  </a:cubicBezTo>
                  <a:lnTo>
                    <a:pt x="6270" y="799"/>
                  </a:lnTo>
                  <a:lnTo>
                    <a:pt x="6291" y="820"/>
                  </a:lnTo>
                  <a:lnTo>
                    <a:pt x="6291" y="799"/>
                  </a:lnTo>
                  <a:cubicBezTo>
                    <a:pt x="6311" y="799"/>
                    <a:pt x="6311" y="779"/>
                    <a:pt x="6311" y="779"/>
                  </a:cubicBezTo>
                  <a:cubicBezTo>
                    <a:pt x="6332" y="759"/>
                    <a:pt x="6332" y="738"/>
                    <a:pt x="6332" y="717"/>
                  </a:cubicBezTo>
                  <a:cubicBezTo>
                    <a:pt x="6332" y="717"/>
                    <a:pt x="6352" y="717"/>
                    <a:pt x="6373" y="717"/>
                  </a:cubicBezTo>
                  <a:cubicBezTo>
                    <a:pt x="6373" y="697"/>
                    <a:pt x="6393" y="697"/>
                    <a:pt x="6393" y="697"/>
                  </a:cubicBezTo>
                  <a:cubicBezTo>
                    <a:pt x="6414" y="697"/>
                    <a:pt x="6414" y="697"/>
                    <a:pt x="6434" y="697"/>
                  </a:cubicBezTo>
                  <a:cubicBezTo>
                    <a:pt x="6434" y="677"/>
                    <a:pt x="6455" y="677"/>
                    <a:pt x="6455" y="656"/>
                  </a:cubicBezTo>
                  <a:lnTo>
                    <a:pt x="6475" y="656"/>
                  </a:lnTo>
                  <a:cubicBezTo>
                    <a:pt x="6496" y="656"/>
                    <a:pt x="6516" y="635"/>
                    <a:pt x="6537" y="635"/>
                  </a:cubicBezTo>
                  <a:lnTo>
                    <a:pt x="6557" y="615"/>
                  </a:lnTo>
                  <a:cubicBezTo>
                    <a:pt x="6578" y="615"/>
                    <a:pt x="6598" y="615"/>
                    <a:pt x="6598" y="615"/>
                  </a:cubicBezTo>
                  <a:cubicBezTo>
                    <a:pt x="6619" y="615"/>
                    <a:pt x="6639" y="635"/>
                    <a:pt x="6639" y="635"/>
                  </a:cubicBezTo>
                  <a:cubicBezTo>
                    <a:pt x="6660" y="635"/>
                    <a:pt x="6660" y="615"/>
                    <a:pt x="6680" y="615"/>
                  </a:cubicBezTo>
                  <a:cubicBezTo>
                    <a:pt x="6700" y="615"/>
                    <a:pt x="6742" y="615"/>
                    <a:pt x="6742" y="595"/>
                  </a:cubicBezTo>
                  <a:lnTo>
                    <a:pt x="6762" y="595"/>
                  </a:lnTo>
                  <a:cubicBezTo>
                    <a:pt x="6762" y="574"/>
                    <a:pt x="6762" y="574"/>
                    <a:pt x="6762" y="574"/>
                  </a:cubicBezTo>
                  <a:cubicBezTo>
                    <a:pt x="6762" y="553"/>
                    <a:pt x="6742" y="574"/>
                    <a:pt x="6742" y="574"/>
                  </a:cubicBezTo>
                  <a:cubicBezTo>
                    <a:pt x="6721" y="574"/>
                    <a:pt x="6721" y="574"/>
                    <a:pt x="6700" y="574"/>
                  </a:cubicBezTo>
                  <a:lnTo>
                    <a:pt x="6680" y="574"/>
                  </a:lnTo>
                  <a:cubicBezTo>
                    <a:pt x="6680" y="574"/>
                    <a:pt x="6660" y="574"/>
                    <a:pt x="6660" y="553"/>
                  </a:cubicBezTo>
                  <a:lnTo>
                    <a:pt x="6660" y="533"/>
                  </a:lnTo>
                  <a:lnTo>
                    <a:pt x="6660" y="533"/>
                  </a:lnTo>
                  <a:cubicBezTo>
                    <a:pt x="6680" y="513"/>
                    <a:pt x="6660" y="513"/>
                    <a:pt x="6660" y="513"/>
                  </a:cubicBezTo>
                  <a:cubicBezTo>
                    <a:pt x="6660" y="492"/>
                    <a:pt x="6680" y="492"/>
                    <a:pt x="6680" y="492"/>
                  </a:cubicBezTo>
                  <a:lnTo>
                    <a:pt x="6700" y="492"/>
                  </a:lnTo>
                  <a:cubicBezTo>
                    <a:pt x="6700" y="513"/>
                    <a:pt x="6700" y="513"/>
                    <a:pt x="6721" y="513"/>
                  </a:cubicBezTo>
                  <a:cubicBezTo>
                    <a:pt x="6721" y="533"/>
                    <a:pt x="6742" y="533"/>
                    <a:pt x="6742" y="513"/>
                  </a:cubicBezTo>
                  <a:cubicBezTo>
                    <a:pt x="6742" y="513"/>
                    <a:pt x="6742" y="513"/>
                    <a:pt x="6762" y="513"/>
                  </a:cubicBezTo>
                  <a:cubicBezTo>
                    <a:pt x="6762" y="492"/>
                    <a:pt x="6782" y="513"/>
                    <a:pt x="6803" y="492"/>
                  </a:cubicBezTo>
                  <a:lnTo>
                    <a:pt x="6824" y="492"/>
                  </a:lnTo>
                  <a:cubicBezTo>
                    <a:pt x="6824" y="492"/>
                    <a:pt x="6844" y="471"/>
                    <a:pt x="6844" y="492"/>
                  </a:cubicBezTo>
                  <a:cubicBezTo>
                    <a:pt x="6864" y="492"/>
                    <a:pt x="6885" y="513"/>
                    <a:pt x="6885" y="513"/>
                  </a:cubicBezTo>
                  <a:cubicBezTo>
                    <a:pt x="6906" y="513"/>
                    <a:pt x="6906" y="513"/>
                    <a:pt x="6926" y="513"/>
                  </a:cubicBezTo>
                  <a:cubicBezTo>
                    <a:pt x="6926" y="533"/>
                    <a:pt x="6946" y="513"/>
                    <a:pt x="6946" y="533"/>
                  </a:cubicBezTo>
                  <a:lnTo>
                    <a:pt x="6967" y="533"/>
                  </a:lnTo>
                  <a:lnTo>
                    <a:pt x="6988" y="553"/>
                  </a:lnTo>
                  <a:cubicBezTo>
                    <a:pt x="6988" y="574"/>
                    <a:pt x="7028" y="553"/>
                    <a:pt x="7028" y="553"/>
                  </a:cubicBezTo>
                  <a:cubicBezTo>
                    <a:pt x="7028" y="553"/>
                    <a:pt x="7028" y="574"/>
                    <a:pt x="7049" y="574"/>
                  </a:cubicBezTo>
                  <a:cubicBezTo>
                    <a:pt x="7049" y="574"/>
                    <a:pt x="7049" y="553"/>
                    <a:pt x="7070" y="553"/>
                  </a:cubicBezTo>
                  <a:cubicBezTo>
                    <a:pt x="7070" y="533"/>
                    <a:pt x="7070" y="533"/>
                    <a:pt x="7070" y="533"/>
                  </a:cubicBezTo>
                  <a:cubicBezTo>
                    <a:pt x="7090" y="533"/>
                    <a:pt x="7090" y="533"/>
                    <a:pt x="7090" y="533"/>
                  </a:cubicBezTo>
                  <a:lnTo>
                    <a:pt x="7110" y="533"/>
                  </a:lnTo>
                  <a:cubicBezTo>
                    <a:pt x="7110" y="553"/>
                    <a:pt x="7131" y="553"/>
                    <a:pt x="7131" y="533"/>
                  </a:cubicBezTo>
                  <a:lnTo>
                    <a:pt x="7131" y="533"/>
                  </a:lnTo>
                  <a:cubicBezTo>
                    <a:pt x="7131" y="513"/>
                    <a:pt x="7131" y="513"/>
                    <a:pt x="7131" y="513"/>
                  </a:cubicBezTo>
                  <a:cubicBezTo>
                    <a:pt x="7131" y="492"/>
                    <a:pt x="7152" y="492"/>
                    <a:pt x="7152" y="492"/>
                  </a:cubicBezTo>
                  <a:lnTo>
                    <a:pt x="7172" y="492"/>
                  </a:lnTo>
                  <a:cubicBezTo>
                    <a:pt x="7192" y="492"/>
                    <a:pt x="7213" y="471"/>
                    <a:pt x="7213" y="471"/>
                  </a:cubicBezTo>
                  <a:cubicBezTo>
                    <a:pt x="7234" y="471"/>
                    <a:pt x="7234" y="451"/>
                    <a:pt x="7234" y="451"/>
                  </a:cubicBezTo>
                  <a:cubicBezTo>
                    <a:pt x="7254" y="451"/>
                    <a:pt x="7254" y="451"/>
                    <a:pt x="7254" y="451"/>
                  </a:cubicBezTo>
                  <a:cubicBezTo>
                    <a:pt x="7274" y="451"/>
                    <a:pt x="7274" y="471"/>
                    <a:pt x="7274" y="471"/>
                  </a:cubicBezTo>
                  <a:lnTo>
                    <a:pt x="7295" y="492"/>
                  </a:lnTo>
                  <a:lnTo>
                    <a:pt x="7295" y="513"/>
                  </a:lnTo>
                  <a:cubicBezTo>
                    <a:pt x="7316" y="513"/>
                    <a:pt x="7316" y="492"/>
                    <a:pt x="7316" y="471"/>
                  </a:cubicBezTo>
                  <a:lnTo>
                    <a:pt x="7295" y="451"/>
                  </a:lnTo>
                  <a:cubicBezTo>
                    <a:pt x="7295" y="451"/>
                    <a:pt x="7295" y="431"/>
                    <a:pt x="7274" y="431"/>
                  </a:cubicBezTo>
                  <a:cubicBezTo>
                    <a:pt x="7274" y="431"/>
                    <a:pt x="7254" y="431"/>
                    <a:pt x="7234" y="410"/>
                  </a:cubicBezTo>
                  <a:lnTo>
                    <a:pt x="7213" y="410"/>
                  </a:lnTo>
                  <a:lnTo>
                    <a:pt x="7192" y="410"/>
                  </a:lnTo>
                  <a:cubicBezTo>
                    <a:pt x="7192" y="389"/>
                    <a:pt x="7192" y="389"/>
                    <a:pt x="7192" y="369"/>
                  </a:cubicBezTo>
                  <a:lnTo>
                    <a:pt x="7213" y="389"/>
                  </a:lnTo>
                  <a:cubicBezTo>
                    <a:pt x="7234" y="389"/>
                    <a:pt x="7234" y="389"/>
                    <a:pt x="7234" y="389"/>
                  </a:cubicBezTo>
                  <a:cubicBezTo>
                    <a:pt x="7254" y="389"/>
                    <a:pt x="7254" y="389"/>
                    <a:pt x="7274" y="389"/>
                  </a:cubicBezTo>
                  <a:cubicBezTo>
                    <a:pt x="7274" y="389"/>
                    <a:pt x="7295" y="389"/>
                    <a:pt x="7316" y="389"/>
                  </a:cubicBezTo>
                  <a:cubicBezTo>
                    <a:pt x="7316" y="389"/>
                    <a:pt x="7316" y="389"/>
                    <a:pt x="7336" y="369"/>
                  </a:cubicBezTo>
                  <a:cubicBezTo>
                    <a:pt x="7336" y="369"/>
                    <a:pt x="7356" y="369"/>
                    <a:pt x="7356" y="389"/>
                  </a:cubicBezTo>
                  <a:cubicBezTo>
                    <a:pt x="7377" y="389"/>
                    <a:pt x="7397" y="389"/>
                    <a:pt x="7397" y="389"/>
                  </a:cubicBezTo>
                  <a:cubicBezTo>
                    <a:pt x="7418" y="389"/>
                    <a:pt x="7438" y="389"/>
                    <a:pt x="7458" y="389"/>
                  </a:cubicBezTo>
                  <a:cubicBezTo>
                    <a:pt x="7479" y="389"/>
                    <a:pt x="7500" y="389"/>
                    <a:pt x="7500" y="389"/>
                  </a:cubicBezTo>
                  <a:lnTo>
                    <a:pt x="7520" y="369"/>
                  </a:lnTo>
                  <a:lnTo>
                    <a:pt x="7500" y="369"/>
                  </a:lnTo>
                  <a:cubicBezTo>
                    <a:pt x="7479" y="369"/>
                    <a:pt x="7479" y="369"/>
                    <a:pt x="7479" y="369"/>
                  </a:cubicBezTo>
                  <a:cubicBezTo>
                    <a:pt x="7458" y="369"/>
                    <a:pt x="7458" y="369"/>
                    <a:pt x="7438" y="369"/>
                  </a:cubicBezTo>
                  <a:lnTo>
                    <a:pt x="7438" y="349"/>
                  </a:lnTo>
                  <a:cubicBezTo>
                    <a:pt x="7418" y="349"/>
                    <a:pt x="7418" y="349"/>
                    <a:pt x="7418" y="349"/>
                  </a:cubicBezTo>
                  <a:cubicBezTo>
                    <a:pt x="7397" y="349"/>
                    <a:pt x="7377" y="349"/>
                    <a:pt x="7377" y="349"/>
                  </a:cubicBezTo>
                  <a:lnTo>
                    <a:pt x="7356" y="349"/>
                  </a:lnTo>
                  <a:lnTo>
                    <a:pt x="7336" y="349"/>
                  </a:lnTo>
                  <a:cubicBezTo>
                    <a:pt x="7336" y="328"/>
                    <a:pt x="7336" y="328"/>
                    <a:pt x="7336" y="328"/>
                  </a:cubicBezTo>
                  <a:lnTo>
                    <a:pt x="7336" y="307"/>
                  </a:lnTo>
                  <a:lnTo>
                    <a:pt x="7316" y="307"/>
                  </a:lnTo>
                  <a:lnTo>
                    <a:pt x="7295" y="287"/>
                  </a:lnTo>
                  <a:cubicBezTo>
                    <a:pt x="7295" y="267"/>
                    <a:pt x="7295" y="246"/>
                    <a:pt x="7295" y="246"/>
                  </a:cubicBezTo>
                  <a:cubicBezTo>
                    <a:pt x="7295" y="225"/>
                    <a:pt x="7295" y="205"/>
                    <a:pt x="7295" y="185"/>
                  </a:cubicBezTo>
                  <a:cubicBezTo>
                    <a:pt x="7295" y="185"/>
                    <a:pt x="7295" y="164"/>
                    <a:pt x="7316" y="164"/>
                  </a:cubicBezTo>
                  <a:cubicBezTo>
                    <a:pt x="7316" y="144"/>
                    <a:pt x="7316" y="144"/>
                    <a:pt x="7336" y="123"/>
                  </a:cubicBezTo>
                  <a:lnTo>
                    <a:pt x="7356" y="103"/>
                  </a:lnTo>
                  <a:cubicBezTo>
                    <a:pt x="7356" y="103"/>
                    <a:pt x="7377" y="82"/>
                    <a:pt x="7397" y="82"/>
                  </a:cubicBezTo>
                  <a:cubicBezTo>
                    <a:pt x="7397" y="82"/>
                    <a:pt x="7418" y="41"/>
                    <a:pt x="7438" y="41"/>
                  </a:cubicBezTo>
                  <a:lnTo>
                    <a:pt x="7458" y="0"/>
                  </a:lnTo>
                  <a:cubicBezTo>
                    <a:pt x="7479" y="0"/>
                    <a:pt x="7500" y="0"/>
                    <a:pt x="7520" y="0"/>
                  </a:cubicBezTo>
                  <a:cubicBezTo>
                    <a:pt x="7520" y="0"/>
                    <a:pt x="7540" y="0"/>
                    <a:pt x="7540" y="21"/>
                  </a:cubicBezTo>
                  <a:cubicBezTo>
                    <a:pt x="7561" y="21"/>
                    <a:pt x="7561" y="21"/>
                    <a:pt x="7582" y="21"/>
                  </a:cubicBezTo>
                  <a:lnTo>
                    <a:pt x="7602" y="41"/>
                  </a:lnTo>
                  <a:lnTo>
                    <a:pt x="7622" y="21"/>
                  </a:lnTo>
                  <a:cubicBezTo>
                    <a:pt x="7643" y="21"/>
                    <a:pt x="7643" y="21"/>
                    <a:pt x="7643" y="21"/>
                  </a:cubicBezTo>
                  <a:lnTo>
                    <a:pt x="7664" y="21"/>
                  </a:lnTo>
                  <a:cubicBezTo>
                    <a:pt x="7664" y="21"/>
                    <a:pt x="7664" y="41"/>
                    <a:pt x="7684" y="41"/>
                  </a:cubicBezTo>
                  <a:cubicBezTo>
                    <a:pt x="7684" y="62"/>
                    <a:pt x="7704" y="62"/>
                    <a:pt x="7704" y="62"/>
                  </a:cubicBezTo>
                  <a:cubicBezTo>
                    <a:pt x="7704" y="82"/>
                    <a:pt x="7725" y="82"/>
                    <a:pt x="7704" y="82"/>
                  </a:cubicBezTo>
                  <a:cubicBezTo>
                    <a:pt x="7704" y="103"/>
                    <a:pt x="7704" y="103"/>
                    <a:pt x="7684" y="123"/>
                  </a:cubicBezTo>
                  <a:cubicBezTo>
                    <a:pt x="7684" y="123"/>
                    <a:pt x="7664" y="123"/>
                    <a:pt x="7664" y="144"/>
                  </a:cubicBezTo>
                  <a:lnTo>
                    <a:pt x="7643" y="144"/>
                  </a:lnTo>
                  <a:cubicBezTo>
                    <a:pt x="7622" y="144"/>
                    <a:pt x="7622" y="144"/>
                    <a:pt x="7602" y="144"/>
                  </a:cubicBezTo>
                  <a:lnTo>
                    <a:pt x="7602" y="164"/>
                  </a:lnTo>
                  <a:lnTo>
                    <a:pt x="7602" y="185"/>
                  </a:lnTo>
                  <a:lnTo>
                    <a:pt x="7622" y="185"/>
                  </a:lnTo>
                  <a:cubicBezTo>
                    <a:pt x="7622" y="185"/>
                    <a:pt x="7643" y="185"/>
                    <a:pt x="7643" y="164"/>
                  </a:cubicBezTo>
                  <a:cubicBezTo>
                    <a:pt x="7664" y="164"/>
                    <a:pt x="7664" y="164"/>
                    <a:pt x="7664" y="144"/>
                  </a:cubicBezTo>
                  <a:cubicBezTo>
                    <a:pt x="7684" y="144"/>
                    <a:pt x="7684" y="144"/>
                    <a:pt x="7704" y="144"/>
                  </a:cubicBezTo>
                  <a:lnTo>
                    <a:pt x="7725" y="144"/>
                  </a:lnTo>
                  <a:cubicBezTo>
                    <a:pt x="7746" y="164"/>
                    <a:pt x="7746" y="164"/>
                    <a:pt x="7746" y="185"/>
                  </a:cubicBezTo>
                  <a:lnTo>
                    <a:pt x="7746" y="185"/>
                  </a:lnTo>
                  <a:cubicBezTo>
                    <a:pt x="7746" y="205"/>
                    <a:pt x="7766" y="185"/>
                    <a:pt x="7766" y="185"/>
                  </a:cubicBezTo>
                  <a:lnTo>
                    <a:pt x="7786" y="185"/>
                  </a:lnTo>
                  <a:cubicBezTo>
                    <a:pt x="7807" y="185"/>
                    <a:pt x="7807" y="185"/>
                    <a:pt x="7828" y="164"/>
                  </a:cubicBezTo>
                  <a:lnTo>
                    <a:pt x="7828" y="164"/>
                  </a:lnTo>
                  <a:cubicBezTo>
                    <a:pt x="7828" y="164"/>
                    <a:pt x="7848" y="144"/>
                    <a:pt x="7848" y="164"/>
                  </a:cubicBezTo>
                  <a:cubicBezTo>
                    <a:pt x="7848" y="164"/>
                    <a:pt x="7848" y="164"/>
                    <a:pt x="7848" y="185"/>
                  </a:cubicBezTo>
                  <a:cubicBezTo>
                    <a:pt x="7868" y="185"/>
                    <a:pt x="7868" y="185"/>
                    <a:pt x="7889" y="185"/>
                  </a:cubicBezTo>
                  <a:cubicBezTo>
                    <a:pt x="7889" y="185"/>
                    <a:pt x="7868" y="205"/>
                    <a:pt x="7889" y="225"/>
                  </a:cubicBezTo>
                  <a:lnTo>
                    <a:pt x="7889" y="246"/>
                  </a:lnTo>
                  <a:lnTo>
                    <a:pt x="7889" y="267"/>
                  </a:lnTo>
                  <a:lnTo>
                    <a:pt x="7868" y="267"/>
                  </a:lnTo>
                  <a:lnTo>
                    <a:pt x="7848" y="267"/>
                  </a:lnTo>
                  <a:lnTo>
                    <a:pt x="7848" y="267"/>
                  </a:lnTo>
                  <a:cubicBezTo>
                    <a:pt x="7848" y="287"/>
                    <a:pt x="7848" y="287"/>
                    <a:pt x="7848" y="287"/>
                  </a:cubicBezTo>
                  <a:cubicBezTo>
                    <a:pt x="7868" y="287"/>
                    <a:pt x="7889" y="287"/>
                    <a:pt x="7889" y="287"/>
                  </a:cubicBezTo>
                  <a:lnTo>
                    <a:pt x="7910" y="287"/>
                  </a:lnTo>
                  <a:cubicBezTo>
                    <a:pt x="7910" y="287"/>
                    <a:pt x="7930" y="287"/>
                    <a:pt x="7930" y="267"/>
                  </a:cubicBezTo>
                  <a:cubicBezTo>
                    <a:pt x="7950" y="267"/>
                    <a:pt x="7950" y="267"/>
                    <a:pt x="7950" y="267"/>
                  </a:cubicBezTo>
                  <a:cubicBezTo>
                    <a:pt x="7971" y="267"/>
                    <a:pt x="7971" y="267"/>
                    <a:pt x="7992" y="267"/>
                  </a:cubicBezTo>
                  <a:lnTo>
                    <a:pt x="8012" y="267"/>
                  </a:lnTo>
                  <a:cubicBezTo>
                    <a:pt x="8012" y="246"/>
                    <a:pt x="8012" y="246"/>
                    <a:pt x="8012" y="225"/>
                  </a:cubicBezTo>
                  <a:cubicBezTo>
                    <a:pt x="7992" y="225"/>
                    <a:pt x="7992" y="225"/>
                    <a:pt x="7992" y="205"/>
                  </a:cubicBezTo>
                  <a:cubicBezTo>
                    <a:pt x="7992" y="205"/>
                    <a:pt x="7992" y="205"/>
                    <a:pt x="7992" y="185"/>
                  </a:cubicBezTo>
                  <a:lnTo>
                    <a:pt x="8012" y="185"/>
                  </a:lnTo>
                  <a:cubicBezTo>
                    <a:pt x="8012" y="185"/>
                    <a:pt x="8032" y="185"/>
                    <a:pt x="8053" y="185"/>
                  </a:cubicBezTo>
                  <a:cubicBezTo>
                    <a:pt x="8053" y="164"/>
                    <a:pt x="8074" y="164"/>
                    <a:pt x="8094" y="164"/>
                  </a:cubicBezTo>
                  <a:cubicBezTo>
                    <a:pt x="8094" y="164"/>
                    <a:pt x="8114" y="185"/>
                    <a:pt x="8135" y="185"/>
                  </a:cubicBezTo>
                  <a:lnTo>
                    <a:pt x="8176" y="185"/>
                  </a:lnTo>
                  <a:cubicBezTo>
                    <a:pt x="8196" y="164"/>
                    <a:pt x="8217" y="164"/>
                    <a:pt x="8217" y="164"/>
                  </a:cubicBezTo>
                  <a:cubicBezTo>
                    <a:pt x="8237" y="164"/>
                    <a:pt x="8258" y="164"/>
                    <a:pt x="8258" y="164"/>
                  </a:cubicBezTo>
                  <a:cubicBezTo>
                    <a:pt x="8278" y="164"/>
                    <a:pt x="8299" y="164"/>
                    <a:pt x="8299" y="164"/>
                  </a:cubicBezTo>
                  <a:cubicBezTo>
                    <a:pt x="8319" y="164"/>
                    <a:pt x="8319" y="185"/>
                    <a:pt x="8319" y="185"/>
                  </a:cubicBezTo>
                  <a:cubicBezTo>
                    <a:pt x="8340" y="185"/>
                    <a:pt x="8360" y="185"/>
                    <a:pt x="8360" y="185"/>
                  </a:cubicBezTo>
                  <a:cubicBezTo>
                    <a:pt x="8381" y="185"/>
                    <a:pt x="8401" y="205"/>
                    <a:pt x="8422" y="225"/>
                  </a:cubicBezTo>
                  <a:cubicBezTo>
                    <a:pt x="8422" y="225"/>
                    <a:pt x="8442" y="225"/>
                    <a:pt x="8463" y="225"/>
                  </a:cubicBezTo>
                  <a:lnTo>
                    <a:pt x="8483" y="225"/>
                  </a:lnTo>
                  <a:cubicBezTo>
                    <a:pt x="8483" y="246"/>
                    <a:pt x="8483" y="246"/>
                    <a:pt x="8483" y="267"/>
                  </a:cubicBezTo>
                  <a:cubicBezTo>
                    <a:pt x="8504" y="267"/>
                    <a:pt x="8504" y="267"/>
                    <a:pt x="8504" y="267"/>
                  </a:cubicBezTo>
                  <a:cubicBezTo>
                    <a:pt x="8524" y="287"/>
                    <a:pt x="8524" y="307"/>
                    <a:pt x="8524" y="307"/>
                  </a:cubicBezTo>
                  <a:lnTo>
                    <a:pt x="8545" y="328"/>
                  </a:lnTo>
                  <a:lnTo>
                    <a:pt x="8545" y="307"/>
                  </a:lnTo>
                  <a:cubicBezTo>
                    <a:pt x="8545" y="287"/>
                    <a:pt x="8545" y="287"/>
                    <a:pt x="8545" y="287"/>
                  </a:cubicBezTo>
                  <a:lnTo>
                    <a:pt x="8545" y="267"/>
                  </a:lnTo>
                  <a:lnTo>
                    <a:pt x="8545" y="246"/>
                  </a:lnTo>
                  <a:lnTo>
                    <a:pt x="8565" y="246"/>
                  </a:lnTo>
                  <a:lnTo>
                    <a:pt x="8586" y="267"/>
                  </a:lnTo>
                  <a:cubicBezTo>
                    <a:pt x="8586" y="267"/>
                    <a:pt x="8606" y="287"/>
                    <a:pt x="8606" y="307"/>
                  </a:cubicBezTo>
                  <a:lnTo>
                    <a:pt x="8627" y="328"/>
                  </a:lnTo>
                  <a:cubicBezTo>
                    <a:pt x="8627" y="328"/>
                    <a:pt x="8647" y="349"/>
                    <a:pt x="8668" y="349"/>
                  </a:cubicBezTo>
                  <a:lnTo>
                    <a:pt x="8688" y="369"/>
                  </a:lnTo>
                  <a:cubicBezTo>
                    <a:pt x="8688" y="389"/>
                    <a:pt x="8688" y="389"/>
                    <a:pt x="8688" y="389"/>
                  </a:cubicBezTo>
                  <a:cubicBezTo>
                    <a:pt x="8709" y="389"/>
                    <a:pt x="8709" y="410"/>
                    <a:pt x="8709" y="410"/>
                  </a:cubicBezTo>
                  <a:cubicBezTo>
                    <a:pt x="8688" y="431"/>
                    <a:pt x="8688" y="410"/>
                    <a:pt x="8688" y="410"/>
                  </a:cubicBezTo>
                  <a:cubicBezTo>
                    <a:pt x="8668" y="410"/>
                    <a:pt x="8668" y="389"/>
                    <a:pt x="8668" y="389"/>
                  </a:cubicBezTo>
                  <a:cubicBezTo>
                    <a:pt x="8647" y="389"/>
                    <a:pt x="8647" y="389"/>
                    <a:pt x="8627" y="389"/>
                  </a:cubicBezTo>
                  <a:lnTo>
                    <a:pt x="8606" y="389"/>
                  </a:lnTo>
                  <a:cubicBezTo>
                    <a:pt x="8606" y="389"/>
                    <a:pt x="8586" y="389"/>
                    <a:pt x="8586" y="369"/>
                  </a:cubicBezTo>
                  <a:lnTo>
                    <a:pt x="8565" y="369"/>
                  </a:lnTo>
                  <a:cubicBezTo>
                    <a:pt x="8565" y="389"/>
                    <a:pt x="8565" y="389"/>
                    <a:pt x="8565" y="389"/>
                  </a:cubicBezTo>
                  <a:cubicBezTo>
                    <a:pt x="8565" y="389"/>
                    <a:pt x="8586" y="389"/>
                    <a:pt x="8586" y="410"/>
                  </a:cubicBezTo>
                  <a:lnTo>
                    <a:pt x="8586" y="410"/>
                  </a:lnTo>
                  <a:cubicBezTo>
                    <a:pt x="8606" y="431"/>
                    <a:pt x="8586" y="451"/>
                    <a:pt x="8606" y="451"/>
                  </a:cubicBezTo>
                  <a:lnTo>
                    <a:pt x="8606" y="451"/>
                  </a:lnTo>
                  <a:cubicBezTo>
                    <a:pt x="8627" y="451"/>
                    <a:pt x="8627" y="431"/>
                    <a:pt x="8627" y="431"/>
                  </a:cubicBezTo>
                  <a:lnTo>
                    <a:pt x="8627" y="410"/>
                  </a:lnTo>
                  <a:cubicBezTo>
                    <a:pt x="8647" y="410"/>
                    <a:pt x="8647" y="431"/>
                    <a:pt x="8647" y="431"/>
                  </a:cubicBezTo>
                  <a:cubicBezTo>
                    <a:pt x="8647" y="431"/>
                    <a:pt x="8668" y="431"/>
                    <a:pt x="8668" y="451"/>
                  </a:cubicBezTo>
                  <a:lnTo>
                    <a:pt x="8688" y="451"/>
                  </a:lnTo>
                  <a:cubicBezTo>
                    <a:pt x="8688" y="451"/>
                    <a:pt x="8688" y="471"/>
                    <a:pt x="8709" y="471"/>
                  </a:cubicBezTo>
                  <a:lnTo>
                    <a:pt x="8729" y="492"/>
                  </a:lnTo>
                  <a:cubicBezTo>
                    <a:pt x="8729" y="492"/>
                    <a:pt x="8729" y="513"/>
                    <a:pt x="8729" y="533"/>
                  </a:cubicBezTo>
                  <a:lnTo>
                    <a:pt x="8709" y="553"/>
                  </a:lnTo>
                  <a:lnTo>
                    <a:pt x="8688" y="574"/>
                  </a:lnTo>
                  <a:cubicBezTo>
                    <a:pt x="8688" y="595"/>
                    <a:pt x="8668" y="615"/>
                    <a:pt x="8668" y="635"/>
                  </a:cubicBezTo>
                  <a:lnTo>
                    <a:pt x="8627" y="656"/>
                  </a:lnTo>
                  <a:cubicBezTo>
                    <a:pt x="8627" y="677"/>
                    <a:pt x="8627" y="697"/>
                    <a:pt x="8606" y="717"/>
                  </a:cubicBezTo>
                  <a:cubicBezTo>
                    <a:pt x="8606" y="717"/>
                    <a:pt x="8586" y="738"/>
                    <a:pt x="8565" y="738"/>
                  </a:cubicBezTo>
                  <a:cubicBezTo>
                    <a:pt x="8565" y="759"/>
                    <a:pt x="8545" y="759"/>
                    <a:pt x="8545" y="759"/>
                  </a:cubicBezTo>
                  <a:cubicBezTo>
                    <a:pt x="8545" y="759"/>
                    <a:pt x="8524" y="759"/>
                    <a:pt x="8504" y="759"/>
                  </a:cubicBezTo>
                  <a:lnTo>
                    <a:pt x="8504" y="779"/>
                  </a:lnTo>
                  <a:cubicBezTo>
                    <a:pt x="8483" y="779"/>
                    <a:pt x="8483" y="799"/>
                    <a:pt x="8483" y="799"/>
                  </a:cubicBezTo>
                  <a:cubicBezTo>
                    <a:pt x="8504" y="799"/>
                    <a:pt x="8504" y="799"/>
                    <a:pt x="8504" y="799"/>
                  </a:cubicBezTo>
                  <a:lnTo>
                    <a:pt x="8524" y="779"/>
                  </a:lnTo>
                  <a:cubicBezTo>
                    <a:pt x="8524" y="779"/>
                    <a:pt x="8545" y="779"/>
                    <a:pt x="8545" y="799"/>
                  </a:cubicBezTo>
                  <a:cubicBezTo>
                    <a:pt x="8545" y="799"/>
                    <a:pt x="8545" y="799"/>
                    <a:pt x="8545" y="820"/>
                  </a:cubicBezTo>
                  <a:lnTo>
                    <a:pt x="8524" y="841"/>
                  </a:lnTo>
                  <a:lnTo>
                    <a:pt x="8504" y="861"/>
                  </a:lnTo>
                  <a:cubicBezTo>
                    <a:pt x="8483" y="861"/>
                    <a:pt x="8483" y="881"/>
                    <a:pt x="8483" y="901"/>
                  </a:cubicBezTo>
                  <a:lnTo>
                    <a:pt x="8483" y="922"/>
                  </a:lnTo>
                  <a:cubicBezTo>
                    <a:pt x="8463" y="943"/>
                    <a:pt x="8463" y="943"/>
                    <a:pt x="8463" y="963"/>
                  </a:cubicBezTo>
                  <a:cubicBezTo>
                    <a:pt x="8442" y="963"/>
                    <a:pt x="8401" y="983"/>
                    <a:pt x="8401" y="983"/>
                  </a:cubicBezTo>
                  <a:cubicBezTo>
                    <a:pt x="8381" y="1004"/>
                    <a:pt x="8381" y="1004"/>
                    <a:pt x="8360" y="1004"/>
                  </a:cubicBezTo>
                  <a:cubicBezTo>
                    <a:pt x="8360" y="1025"/>
                    <a:pt x="8360" y="1045"/>
                    <a:pt x="8360" y="1045"/>
                  </a:cubicBezTo>
                  <a:cubicBezTo>
                    <a:pt x="8340" y="1065"/>
                    <a:pt x="8340" y="1086"/>
                    <a:pt x="8340" y="1086"/>
                  </a:cubicBezTo>
                  <a:lnTo>
                    <a:pt x="8319" y="1107"/>
                  </a:lnTo>
                  <a:lnTo>
                    <a:pt x="8319" y="1147"/>
                  </a:lnTo>
                  <a:cubicBezTo>
                    <a:pt x="8319" y="1168"/>
                    <a:pt x="8319" y="1168"/>
                    <a:pt x="8299" y="1189"/>
                  </a:cubicBezTo>
                  <a:cubicBezTo>
                    <a:pt x="8299" y="1189"/>
                    <a:pt x="8299" y="1189"/>
                    <a:pt x="8299" y="1209"/>
                  </a:cubicBezTo>
                  <a:cubicBezTo>
                    <a:pt x="8278" y="1209"/>
                    <a:pt x="8278" y="1209"/>
                    <a:pt x="8258" y="1229"/>
                  </a:cubicBezTo>
                  <a:cubicBezTo>
                    <a:pt x="8258" y="1229"/>
                    <a:pt x="8258" y="1250"/>
                    <a:pt x="8237" y="1250"/>
                  </a:cubicBezTo>
                  <a:lnTo>
                    <a:pt x="8237" y="1271"/>
                  </a:lnTo>
                  <a:lnTo>
                    <a:pt x="8258" y="1271"/>
                  </a:lnTo>
                  <a:cubicBezTo>
                    <a:pt x="8278" y="1271"/>
                    <a:pt x="8278" y="1250"/>
                    <a:pt x="8299" y="1229"/>
                  </a:cubicBezTo>
                  <a:lnTo>
                    <a:pt x="8319" y="1209"/>
                  </a:lnTo>
                  <a:lnTo>
                    <a:pt x="8340" y="1189"/>
                  </a:lnTo>
                  <a:cubicBezTo>
                    <a:pt x="8360" y="1189"/>
                    <a:pt x="8360" y="1168"/>
                    <a:pt x="8360" y="1168"/>
                  </a:cubicBezTo>
                  <a:cubicBezTo>
                    <a:pt x="8381" y="1147"/>
                    <a:pt x="8381" y="1127"/>
                    <a:pt x="8381" y="1127"/>
                  </a:cubicBezTo>
                  <a:cubicBezTo>
                    <a:pt x="8381" y="1107"/>
                    <a:pt x="8401" y="1127"/>
                    <a:pt x="8401" y="1107"/>
                  </a:cubicBezTo>
                  <a:cubicBezTo>
                    <a:pt x="8422" y="1107"/>
                    <a:pt x="8422" y="1107"/>
                    <a:pt x="8422" y="1107"/>
                  </a:cubicBezTo>
                  <a:cubicBezTo>
                    <a:pt x="8442" y="1107"/>
                    <a:pt x="8442" y="1107"/>
                    <a:pt x="8442" y="1107"/>
                  </a:cubicBezTo>
                  <a:cubicBezTo>
                    <a:pt x="8463" y="1107"/>
                    <a:pt x="8483" y="1086"/>
                    <a:pt x="8483" y="1086"/>
                  </a:cubicBezTo>
                  <a:cubicBezTo>
                    <a:pt x="8504" y="1086"/>
                    <a:pt x="8524" y="1086"/>
                    <a:pt x="8524" y="1086"/>
                  </a:cubicBezTo>
                  <a:cubicBezTo>
                    <a:pt x="8545" y="1086"/>
                    <a:pt x="8545" y="1086"/>
                    <a:pt x="8545" y="1086"/>
                  </a:cubicBezTo>
                  <a:cubicBezTo>
                    <a:pt x="8565" y="1086"/>
                    <a:pt x="8565" y="1065"/>
                    <a:pt x="8565" y="1065"/>
                  </a:cubicBezTo>
                  <a:lnTo>
                    <a:pt x="8565" y="1045"/>
                  </a:lnTo>
                  <a:cubicBezTo>
                    <a:pt x="8565" y="1025"/>
                    <a:pt x="8586" y="1025"/>
                    <a:pt x="8586" y="1025"/>
                  </a:cubicBezTo>
                  <a:cubicBezTo>
                    <a:pt x="8586" y="1025"/>
                    <a:pt x="8606" y="1025"/>
                    <a:pt x="8606" y="1004"/>
                  </a:cubicBezTo>
                  <a:lnTo>
                    <a:pt x="8606" y="983"/>
                  </a:lnTo>
                  <a:lnTo>
                    <a:pt x="8606" y="963"/>
                  </a:lnTo>
                  <a:cubicBezTo>
                    <a:pt x="8627" y="963"/>
                    <a:pt x="8627" y="983"/>
                    <a:pt x="8627" y="983"/>
                  </a:cubicBezTo>
                  <a:lnTo>
                    <a:pt x="8647" y="983"/>
                  </a:lnTo>
                  <a:lnTo>
                    <a:pt x="8647" y="983"/>
                  </a:lnTo>
                  <a:cubicBezTo>
                    <a:pt x="8647" y="963"/>
                    <a:pt x="8647" y="963"/>
                    <a:pt x="8647" y="943"/>
                  </a:cubicBezTo>
                  <a:lnTo>
                    <a:pt x="8647" y="943"/>
                  </a:lnTo>
                  <a:cubicBezTo>
                    <a:pt x="8668" y="922"/>
                    <a:pt x="8668" y="943"/>
                    <a:pt x="8668" y="922"/>
                  </a:cubicBezTo>
                  <a:cubicBezTo>
                    <a:pt x="8688" y="922"/>
                    <a:pt x="8688" y="922"/>
                    <a:pt x="8688" y="922"/>
                  </a:cubicBezTo>
                  <a:lnTo>
                    <a:pt x="8688" y="901"/>
                  </a:lnTo>
                  <a:cubicBezTo>
                    <a:pt x="8668" y="901"/>
                    <a:pt x="8668" y="901"/>
                    <a:pt x="8668" y="901"/>
                  </a:cubicBezTo>
                  <a:cubicBezTo>
                    <a:pt x="8647" y="901"/>
                    <a:pt x="8647" y="901"/>
                    <a:pt x="8627" y="901"/>
                  </a:cubicBezTo>
                  <a:cubicBezTo>
                    <a:pt x="8627" y="922"/>
                    <a:pt x="8627" y="943"/>
                    <a:pt x="8606" y="943"/>
                  </a:cubicBezTo>
                  <a:lnTo>
                    <a:pt x="8586" y="943"/>
                  </a:lnTo>
                  <a:cubicBezTo>
                    <a:pt x="8565" y="943"/>
                    <a:pt x="8565" y="922"/>
                    <a:pt x="8565" y="922"/>
                  </a:cubicBezTo>
                  <a:cubicBezTo>
                    <a:pt x="8565" y="901"/>
                    <a:pt x="8586" y="901"/>
                    <a:pt x="8586" y="901"/>
                  </a:cubicBezTo>
                  <a:cubicBezTo>
                    <a:pt x="8586" y="881"/>
                    <a:pt x="8565" y="881"/>
                    <a:pt x="8565" y="861"/>
                  </a:cubicBezTo>
                  <a:cubicBezTo>
                    <a:pt x="8565" y="861"/>
                    <a:pt x="8565" y="861"/>
                    <a:pt x="8565" y="841"/>
                  </a:cubicBezTo>
                  <a:lnTo>
                    <a:pt x="8586" y="841"/>
                  </a:lnTo>
                  <a:cubicBezTo>
                    <a:pt x="8606" y="841"/>
                    <a:pt x="8627" y="841"/>
                    <a:pt x="8627" y="841"/>
                  </a:cubicBezTo>
                  <a:cubicBezTo>
                    <a:pt x="8647" y="841"/>
                    <a:pt x="8647" y="861"/>
                    <a:pt x="8668" y="861"/>
                  </a:cubicBezTo>
                  <a:cubicBezTo>
                    <a:pt x="8668" y="861"/>
                    <a:pt x="8668" y="861"/>
                    <a:pt x="8668" y="841"/>
                  </a:cubicBezTo>
                  <a:lnTo>
                    <a:pt x="8688" y="841"/>
                  </a:lnTo>
                  <a:cubicBezTo>
                    <a:pt x="8709" y="841"/>
                    <a:pt x="8709" y="861"/>
                    <a:pt x="8709" y="861"/>
                  </a:cubicBezTo>
                  <a:cubicBezTo>
                    <a:pt x="8709" y="881"/>
                    <a:pt x="8729" y="881"/>
                    <a:pt x="8729" y="901"/>
                  </a:cubicBezTo>
                  <a:cubicBezTo>
                    <a:pt x="8729" y="901"/>
                    <a:pt x="8750" y="901"/>
                    <a:pt x="8770" y="901"/>
                  </a:cubicBezTo>
                  <a:lnTo>
                    <a:pt x="8791" y="901"/>
                  </a:lnTo>
                  <a:cubicBezTo>
                    <a:pt x="8811" y="901"/>
                    <a:pt x="8811" y="922"/>
                    <a:pt x="8832" y="922"/>
                  </a:cubicBezTo>
                  <a:lnTo>
                    <a:pt x="8873" y="922"/>
                  </a:lnTo>
                  <a:cubicBezTo>
                    <a:pt x="8893" y="922"/>
                    <a:pt x="8893" y="901"/>
                    <a:pt x="8893" y="901"/>
                  </a:cubicBezTo>
                  <a:lnTo>
                    <a:pt x="8893" y="881"/>
                  </a:lnTo>
                  <a:cubicBezTo>
                    <a:pt x="8893" y="861"/>
                    <a:pt x="8873" y="861"/>
                    <a:pt x="8873" y="861"/>
                  </a:cubicBezTo>
                  <a:cubicBezTo>
                    <a:pt x="8873" y="841"/>
                    <a:pt x="8852" y="841"/>
                    <a:pt x="8852" y="820"/>
                  </a:cubicBezTo>
                  <a:cubicBezTo>
                    <a:pt x="8873" y="820"/>
                    <a:pt x="8873" y="799"/>
                    <a:pt x="8873" y="799"/>
                  </a:cubicBezTo>
                  <a:cubicBezTo>
                    <a:pt x="8873" y="799"/>
                    <a:pt x="8873" y="820"/>
                    <a:pt x="8893" y="820"/>
                  </a:cubicBezTo>
                  <a:cubicBezTo>
                    <a:pt x="8893" y="820"/>
                    <a:pt x="8893" y="841"/>
                    <a:pt x="8913" y="841"/>
                  </a:cubicBezTo>
                  <a:cubicBezTo>
                    <a:pt x="8913" y="861"/>
                    <a:pt x="8934" y="861"/>
                    <a:pt x="8934" y="881"/>
                  </a:cubicBezTo>
                  <a:lnTo>
                    <a:pt x="8955" y="881"/>
                  </a:lnTo>
                  <a:cubicBezTo>
                    <a:pt x="8955" y="901"/>
                    <a:pt x="8955" y="922"/>
                    <a:pt x="8975" y="922"/>
                  </a:cubicBezTo>
                  <a:cubicBezTo>
                    <a:pt x="8975" y="943"/>
                    <a:pt x="8995" y="943"/>
                    <a:pt x="8995" y="943"/>
                  </a:cubicBezTo>
                  <a:cubicBezTo>
                    <a:pt x="8995" y="963"/>
                    <a:pt x="8995" y="963"/>
                    <a:pt x="8995" y="963"/>
                  </a:cubicBezTo>
                  <a:cubicBezTo>
                    <a:pt x="8995" y="983"/>
                    <a:pt x="8975" y="983"/>
                    <a:pt x="8975" y="983"/>
                  </a:cubicBezTo>
                  <a:lnTo>
                    <a:pt x="8975" y="1004"/>
                  </a:lnTo>
                  <a:lnTo>
                    <a:pt x="8995" y="1004"/>
                  </a:lnTo>
                  <a:lnTo>
                    <a:pt x="9016" y="1004"/>
                  </a:lnTo>
                  <a:lnTo>
                    <a:pt x="9037" y="1025"/>
                  </a:lnTo>
                  <a:lnTo>
                    <a:pt x="9057" y="1045"/>
                  </a:lnTo>
                  <a:lnTo>
                    <a:pt x="9077" y="1045"/>
                  </a:lnTo>
                  <a:lnTo>
                    <a:pt x="9077" y="1025"/>
                  </a:lnTo>
                  <a:lnTo>
                    <a:pt x="9057" y="1004"/>
                  </a:lnTo>
                  <a:cubicBezTo>
                    <a:pt x="9057" y="1004"/>
                    <a:pt x="9037" y="1004"/>
                    <a:pt x="9037" y="983"/>
                  </a:cubicBezTo>
                  <a:cubicBezTo>
                    <a:pt x="9037" y="983"/>
                    <a:pt x="9037" y="963"/>
                    <a:pt x="9057" y="963"/>
                  </a:cubicBezTo>
                  <a:lnTo>
                    <a:pt x="9057" y="963"/>
                  </a:lnTo>
                  <a:lnTo>
                    <a:pt x="9077" y="963"/>
                  </a:lnTo>
                  <a:cubicBezTo>
                    <a:pt x="9077" y="943"/>
                    <a:pt x="9077" y="943"/>
                    <a:pt x="9077" y="943"/>
                  </a:cubicBezTo>
                  <a:cubicBezTo>
                    <a:pt x="9057" y="943"/>
                    <a:pt x="9057" y="943"/>
                    <a:pt x="9057" y="943"/>
                  </a:cubicBezTo>
                  <a:cubicBezTo>
                    <a:pt x="9037" y="943"/>
                    <a:pt x="9037" y="943"/>
                    <a:pt x="9016" y="943"/>
                  </a:cubicBezTo>
                  <a:lnTo>
                    <a:pt x="9016" y="922"/>
                  </a:lnTo>
                  <a:lnTo>
                    <a:pt x="9016" y="901"/>
                  </a:lnTo>
                  <a:cubicBezTo>
                    <a:pt x="9016" y="901"/>
                    <a:pt x="9037" y="901"/>
                    <a:pt x="9037" y="881"/>
                  </a:cubicBezTo>
                  <a:cubicBezTo>
                    <a:pt x="9057" y="881"/>
                    <a:pt x="9077" y="881"/>
                    <a:pt x="9077" y="881"/>
                  </a:cubicBezTo>
                  <a:cubicBezTo>
                    <a:pt x="9098" y="881"/>
                    <a:pt x="9119" y="881"/>
                    <a:pt x="9139" y="861"/>
                  </a:cubicBezTo>
                  <a:cubicBezTo>
                    <a:pt x="9139" y="861"/>
                    <a:pt x="9159" y="861"/>
                    <a:pt x="9180" y="861"/>
                  </a:cubicBezTo>
                  <a:cubicBezTo>
                    <a:pt x="9180" y="841"/>
                    <a:pt x="9221" y="841"/>
                    <a:pt x="9221" y="841"/>
                  </a:cubicBezTo>
                  <a:cubicBezTo>
                    <a:pt x="9241" y="841"/>
                    <a:pt x="9282" y="841"/>
                    <a:pt x="9282" y="841"/>
                  </a:cubicBezTo>
                  <a:cubicBezTo>
                    <a:pt x="9302" y="841"/>
                    <a:pt x="9343" y="841"/>
                    <a:pt x="9364" y="841"/>
                  </a:cubicBezTo>
                  <a:cubicBezTo>
                    <a:pt x="9384" y="841"/>
                    <a:pt x="9404" y="820"/>
                    <a:pt x="9404" y="820"/>
                  </a:cubicBezTo>
                  <a:cubicBezTo>
                    <a:pt x="9425" y="820"/>
                    <a:pt x="9446" y="820"/>
                    <a:pt x="9466" y="820"/>
                  </a:cubicBezTo>
                  <a:cubicBezTo>
                    <a:pt x="9486" y="820"/>
                    <a:pt x="9507" y="820"/>
                    <a:pt x="9507" y="841"/>
                  </a:cubicBezTo>
                  <a:lnTo>
                    <a:pt x="9528" y="841"/>
                  </a:lnTo>
                  <a:cubicBezTo>
                    <a:pt x="9548" y="841"/>
                    <a:pt x="9548" y="861"/>
                    <a:pt x="9548" y="861"/>
                  </a:cubicBezTo>
                  <a:cubicBezTo>
                    <a:pt x="9548" y="881"/>
                    <a:pt x="9528" y="861"/>
                    <a:pt x="9528" y="861"/>
                  </a:cubicBezTo>
                  <a:cubicBezTo>
                    <a:pt x="9528" y="861"/>
                    <a:pt x="9507" y="861"/>
                    <a:pt x="9486" y="861"/>
                  </a:cubicBezTo>
                  <a:lnTo>
                    <a:pt x="9486" y="881"/>
                  </a:lnTo>
                  <a:cubicBezTo>
                    <a:pt x="9486" y="901"/>
                    <a:pt x="9507" y="901"/>
                    <a:pt x="9507" y="922"/>
                  </a:cubicBezTo>
                  <a:lnTo>
                    <a:pt x="9528" y="943"/>
                  </a:lnTo>
                  <a:cubicBezTo>
                    <a:pt x="9548" y="943"/>
                    <a:pt x="9568" y="943"/>
                    <a:pt x="9568" y="943"/>
                  </a:cubicBezTo>
                  <a:cubicBezTo>
                    <a:pt x="9589" y="943"/>
                    <a:pt x="9610" y="943"/>
                    <a:pt x="9630" y="943"/>
                  </a:cubicBezTo>
                  <a:cubicBezTo>
                    <a:pt x="9650" y="963"/>
                    <a:pt x="9670" y="963"/>
                    <a:pt x="9691" y="963"/>
                  </a:cubicBezTo>
                  <a:cubicBezTo>
                    <a:pt x="9712" y="963"/>
                    <a:pt x="9712" y="963"/>
                    <a:pt x="9712" y="963"/>
                  </a:cubicBezTo>
                  <a:cubicBezTo>
                    <a:pt x="9712" y="943"/>
                    <a:pt x="9712" y="943"/>
                    <a:pt x="9712" y="943"/>
                  </a:cubicBezTo>
                  <a:cubicBezTo>
                    <a:pt x="9712" y="922"/>
                    <a:pt x="9712" y="922"/>
                    <a:pt x="9712" y="922"/>
                  </a:cubicBezTo>
                  <a:lnTo>
                    <a:pt x="9732" y="922"/>
                  </a:lnTo>
                  <a:cubicBezTo>
                    <a:pt x="9752" y="922"/>
                    <a:pt x="9752" y="943"/>
                    <a:pt x="9752" y="943"/>
                  </a:cubicBezTo>
                  <a:cubicBezTo>
                    <a:pt x="9752" y="943"/>
                    <a:pt x="9752" y="963"/>
                    <a:pt x="9773" y="983"/>
                  </a:cubicBezTo>
                  <a:lnTo>
                    <a:pt x="9773" y="983"/>
                  </a:lnTo>
                  <a:cubicBezTo>
                    <a:pt x="9794" y="983"/>
                    <a:pt x="9834" y="983"/>
                    <a:pt x="9834" y="983"/>
                  </a:cubicBezTo>
                  <a:cubicBezTo>
                    <a:pt x="9855" y="983"/>
                    <a:pt x="9876" y="983"/>
                    <a:pt x="9896" y="963"/>
                  </a:cubicBezTo>
                  <a:cubicBezTo>
                    <a:pt x="9896" y="963"/>
                    <a:pt x="9896" y="943"/>
                    <a:pt x="9916" y="943"/>
                  </a:cubicBezTo>
                  <a:cubicBezTo>
                    <a:pt x="9916" y="943"/>
                    <a:pt x="9958" y="963"/>
                    <a:pt x="9978" y="963"/>
                  </a:cubicBezTo>
                  <a:lnTo>
                    <a:pt x="9998" y="943"/>
                  </a:lnTo>
                  <a:cubicBezTo>
                    <a:pt x="9998" y="943"/>
                    <a:pt x="10019" y="922"/>
                    <a:pt x="10040" y="922"/>
                  </a:cubicBezTo>
                  <a:cubicBezTo>
                    <a:pt x="10040" y="922"/>
                    <a:pt x="10040" y="922"/>
                    <a:pt x="10060" y="922"/>
                  </a:cubicBezTo>
                  <a:cubicBezTo>
                    <a:pt x="10060" y="922"/>
                    <a:pt x="10060" y="922"/>
                    <a:pt x="10080" y="922"/>
                  </a:cubicBezTo>
                  <a:cubicBezTo>
                    <a:pt x="10080" y="922"/>
                    <a:pt x="10080" y="943"/>
                    <a:pt x="10101" y="922"/>
                  </a:cubicBezTo>
                  <a:cubicBezTo>
                    <a:pt x="10101" y="922"/>
                    <a:pt x="10080" y="922"/>
                    <a:pt x="10080" y="901"/>
                  </a:cubicBezTo>
                  <a:lnTo>
                    <a:pt x="10060" y="901"/>
                  </a:lnTo>
                  <a:cubicBezTo>
                    <a:pt x="10060" y="881"/>
                    <a:pt x="10060" y="881"/>
                    <a:pt x="10060" y="881"/>
                  </a:cubicBezTo>
                  <a:cubicBezTo>
                    <a:pt x="10060" y="861"/>
                    <a:pt x="10040" y="861"/>
                    <a:pt x="10040" y="861"/>
                  </a:cubicBezTo>
                  <a:cubicBezTo>
                    <a:pt x="10040" y="841"/>
                    <a:pt x="10040" y="841"/>
                    <a:pt x="10040" y="820"/>
                  </a:cubicBezTo>
                  <a:lnTo>
                    <a:pt x="10019" y="820"/>
                  </a:lnTo>
                  <a:lnTo>
                    <a:pt x="9998" y="820"/>
                  </a:lnTo>
                  <a:cubicBezTo>
                    <a:pt x="9998" y="799"/>
                    <a:pt x="9978" y="779"/>
                    <a:pt x="9978" y="779"/>
                  </a:cubicBezTo>
                  <a:lnTo>
                    <a:pt x="9998" y="779"/>
                  </a:lnTo>
                  <a:lnTo>
                    <a:pt x="10019" y="779"/>
                  </a:lnTo>
                  <a:cubicBezTo>
                    <a:pt x="10040" y="779"/>
                    <a:pt x="10040" y="759"/>
                    <a:pt x="10040" y="738"/>
                  </a:cubicBezTo>
                  <a:lnTo>
                    <a:pt x="10040" y="717"/>
                  </a:lnTo>
                  <a:cubicBezTo>
                    <a:pt x="10040" y="697"/>
                    <a:pt x="10040" y="697"/>
                    <a:pt x="10040" y="697"/>
                  </a:cubicBezTo>
                  <a:cubicBezTo>
                    <a:pt x="10040" y="697"/>
                    <a:pt x="10060" y="697"/>
                    <a:pt x="10080" y="697"/>
                  </a:cubicBezTo>
                  <a:lnTo>
                    <a:pt x="10101" y="697"/>
                  </a:lnTo>
                  <a:lnTo>
                    <a:pt x="10122" y="717"/>
                  </a:lnTo>
                  <a:lnTo>
                    <a:pt x="10142" y="738"/>
                  </a:lnTo>
                  <a:lnTo>
                    <a:pt x="10162" y="738"/>
                  </a:lnTo>
                  <a:cubicBezTo>
                    <a:pt x="10183" y="738"/>
                    <a:pt x="10183" y="738"/>
                    <a:pt x="10204" y="738"/>
                  </a:cubicBezTo>
                  <a:lnTo>
                    <a:pt x="10224" y="759"/>
                  </a:lnTo>
                  <a:cubicBezTo>
                    <a:pt x="10224" y="759"/>
                    <a:pt x="10224" y="779"/>
                    <a:pt x="10244" y="779"/>
                  </a:cubicBezTo>
                  <a:cubicBezTo>
                    <a:pt x="10244" y="799"/>
                    <a:pt x="10244" y="799"/>
                    <a:pt x="10244" y="799"/>
                  </a:cubicBezTo>
                  <a:cubicBezTo>
                    <a:pt x="10265" y="779"/>
                    <a:pt x="10244" y="779"/>
                    <a:pt x="10265" y="779"/>
                  </a:cubicBezTo>
                  <a:cubicBezTo>
                    <a:pt x="10265" y="759"/>
                    <a:pt x="10265" y="759"/>
                    <a:pt x="10265" y="759"/>
                  </a:cubicBezTo>
                  <a:cubicBezTo>
                    <a:pt x="10265" y="738"/>
                    <a:pt x="10265" y="738"/>
                    <a:pt x="10286" y="738"/>
                  </a:cubicBezTo>
                  <a:lnTo>
                    <a:pt x="10306" y="738"/>
                  </a:lnTo>
                  <a:lnTo>
                    <a:pt x="10326" y="759"/>
                  </a:lnTo>
                  <a:lnTo>
                    <a:pt x="10347" y="759"/>
                  </a:lnTo>
                  <a:lnTo>
                    <a:pt x="10347" y="738"/>
                  </a:lnTo>
                  <a:cubicBezTo>
                    <a:pt x="10347" y="717"/>
                    <a:pt x="10347" y="717"/>
                    <a:pt x="10368" y="717"/>
                  </a:cubicBezTo>
                  <a:cubicBezTo>
                    <a:pt x="10368" y="717"/>
                    <a:pt x="10388" y="717"/>
                    <a:pt x="10408" y="717"/>
                  </a:cubicBezTo>
                  <a:cubicBezTo>
                    <a:pt x="10408" y="717"/>
                    <a:pt x="10429" y="717"/>
                    <a:pt x="10449" y="717"/>
                  </a:cubicBezTo>
                  <a:cubicBezTo>
                    <a:pt x="10449" y="717"/>
                    <a:pt x="10449" y="738"/>
                    <a:pt x="10470" y="738"/>
                  </a:cubicBezTo>
                  <a:cubicBezTo>
                    <a:pt x="10470" y="738"/>
                    <a:pt x="10470" y="738"/>
                    <a:pt x="10490" y="738"/>
                  </a:cubicBezTo>
                  <a:cubicBezTo>
                    <a:pt x="10490" y="738"/>
                    <a:pt x="10490" y="738"/>
                    <a:pt x="10511" y="738"/>
                  </a:cubicBezTo>
                  <a:lnTo>
                    <a:pt x="10531" y="738"/>
                  </a:lnTo>
                  <a:cubicBezTo>
                    <a:pt x="10531" y="738"/>
                    <a:pt x="10531" y="759"/>
                    <a:pt x="10552" y="759"/>
                  </a:cubicBezTo>
                  <a:cubicBezTo>
                    <a:pt x="10552" y="779"/>
                    <a:pt x="10572" y="779"/>
                    <a:pt x="10572" y="779"/>
                  </a:cubicBezTo>
                  <a:lnTo>
                    <a:pt x="10593" y="799"/>
                  </a:lnTo>
                  <a:cubicBezTo>
                    <a:pt x="10613" y="799"/>
                    <a:pt x="10613" y="820"/>
                    <a:pt x="10613" y="820"/>
                  </a:cubicBezTo>
                  <a:lnTo>
                    <a:pt x="10634" y="799"/>
                  </a:lnTo>
                  <a:lnTo>
                    <a:pt x="10654" y="799"/>
                  </a:lnTo>
                  <a:cubicBezTo>
                    <a:pt x="10675" y="799"/>
                    <a:pt x="10675" y="820"/>
                    <a:pt x="10675" y="841"/>
                  </a:cubicBezTo>
                  <a:lnTo>
                    <a:pt x="10654" y="861"/>
                  </a:lnTo>
                  <a:cubicBezTo>
                    <a:pt x="10654" y="881"/>
                    <a:pt x="10654" y="881"/>
                    <a:pt x="10675" y="901"/>
                  </a:cubicBezTo>
                  <a:lnTo>
                    <a:pt x="10695" y="901"/>
                  </a:lnTo>
                  <a:lnTo>
                    <a:pt x="10716" y="901"/>
                  </a:lnTo>
                  <a:lnTo>
                    <a:pt x="10736" y="901"/>
                  </a:lnTo>
                  <a:cubicBezTo>
                    <a:pt x="10736" y="922"/>
                    <a:pt x="10736" y="922"/>
                    <a:pt x="10736" y="922"/>
                  </a:cubicBezTo>
                  <a:cubicBezTo>
                    <a:pt x="10736" y="943"/>
                    <a:pt x="10736" y="922"/>
                    <a:pt x="10736" y="922"/>
                  </a:cubicBezTo>
                  <a:cubicBezTo>
                    <a:pt x="10716" y="943"/>
                    <a:pt x="10716" y="943"/>
                    <a:pt x="10716" y="943"/>
                  </a:cubicBezTo>
                  <a:cubicBezTo>
                    <a:pt x="10716" y="943"/>
                    <a:pt x="10695" y="943"/>
                    <a:pt x="10716" y="963"/>
                  </a:cubicBezTo>
                  <a:lnTo>
                    <a:pt x="10716" y="963"/>
                  </a:lnTo>
                  <a:cubicBezTo>
                    <a:pt x="10736" y="963"/>
                    <a:pt x="10736" y="963"/>
                    <a:pt x="10736" y="963"/>
                  </a:cubicBezTo>
                  <a:lnTo>
                    <a:pt x="10757" y="963"/>
                  </a:lnTo>
                  <a:cubicBezTo>
                    <a:pt x="10757" y="983"/>
                    <a:pt x="10736" y="983"/>
                    <a:pt x="10736" y="983"/>
                  </a:cubicBezTo>
                  <a:lnTo>
                    <a:pt x="10757" y="983"/>
                  </a:lnTo>
                  <a:lnTo>
                    <a:pt x="10777" y="983"/>
                  </a:lnTo>
                  <a:cubicBezTo>
                    <a:pt x="10798" y="983"/>
                    <a:pt x="10818" y="983"/>
                    <a:pt x="10818" y="983"/>
                  </a:cubicBezTo>
                  <a:cubicBezTo>
                    <a:pt x="10818" y="983"/>
                    <a:pt x="10839" y="983"/>
                    <a:pt x="10839" y="1004"/>
                  </a:cubicBezTo>
                  <a:lnTo>
                    <a:pt x="10818" y="1004"/>
                  </a:lnTo>
                  <a:cubicBezTo>
                    <a:pt x="10818" y="1025"/>
                    <a:pt x="10798" y="1025"/>
                    <a:pt x="10798" y="1025"/>
                  </a:cubicBezTo>
                  <a:lnTo>
                    <a:pt x="10798" y="1045"/>
                  </a:lnTo>
                  <a:cubicBezTo>
                    <a:pt x="10798" y="1045"/>
                    <a:pt x="10818" y="1045"/>
                    <a:pt x="10818" y="1065"/>
                  </a:cubicBezTo>
                  <a:lnTo>
                    <a:pt x="10839" y="1065"/>
                  </a:lnTo>
                  <a:cubicBezTo>
                    <a:pt x="10839" y="1045"/>
                    <a:pt x="10839" y="1045"/>
                    <a:pt x="10839" y="1025"/>
                  </a:cubicBezTo>
                  <a:lnTo>
                    <a:pt x="10859" y="1025"/>
                  </a:lnTo>
                  <a:cubicBezTo>
                    <a:pt x="10880" y="1025"/>
                    <a:pt x="10880" y="1045"/>
                    <a:pt x="10900" y="1045"/>
                  </a:cubicBezTo>
                  <a:lnTo>
                    <a:pt x="10921" y="1065"/>
                  </a:lnTo>
                  <a:cubicBezTo>
                    <a:pt x="10921" y="1065"/>
                    <a:pt x="10941" y="1086"/>
                    <a:pt x="10941" y="1107"/>
                  </a:cubicBezTo>
                  <a:lnTo>
                    <a:pt x="10941" y="1127"/>
                  </a:lnTo>
                  <a:cubicBezTo>
                    <a:pt x="10941" y="1147"/>
                    <a:pt x="10921" y="1147"/>
                    <a:pt x="10921" y="1168"/>
                  </a:cubicBezTo>
                  <a:lnTo>
                    <a:pt x="10900" y="1168"/>
                  </a:lnTo>
                  <a:lnTo>
                    <a:pt x="10900" y="1189"/>
                  </a:lnTo>
                  <a:cubicBezTo>
                    <a:pt x="10921" y="1189"/>
                    <a:pt x="10921" y="1189"/>
                    <a:pt x="10941" y="1189"/>
                  </a:cubicBezTo>
                  <a:cubicBezTo>
                    <a:pt x="10941" y="1189"/>
                    <a:pt x="10962" y="1189"/>
                    <a:pt x="10962" y="1209"/>
                  </a:cubicBezTo>
                  <a:cubicBezTo>
                    <a:pt x="10982" y="1209"/>
                    <a:pt x="10982" y="1229"/>
                    <a:pt x="10982" y="1229"/>
                  </a:cubicBezTo>
                  <a:cubicBezTo>
                    <a:pt x="11003" y="1250"/>
                    <a:pt x="11003" y="1250"/>
                    <a:pt x="11023" y="1250"/>
                  </a:cubicBezTo>
                  <a:lnTo>
                    <a:pt x="11044" y="1250"/>
                  </a:lnTo>
                  <a:cubicBezTo>
                    <a:pt x="11044" y="1250"/>
                    <a:pt x="11044" y="1271"/>
                    <a:pt x="11064" y="1271"/>
                  </a:cubicBezTo>
                  <a:cubicBezTo>
                    <a:pt x="11064" y="1291"/>
                    <a:pt x="11085" y="1291"/>
                    <a:pt x="11085" y="1291"/>
                  </a:cubicBezTo>
                  <a:lnTo>
                    <a:pt x="11126" y="1291"/>
                  </a:lnTo>
                  <a:cubicBezTo>
                    <a:pt x="11126" y="1291"/>
                    <a:pt x="11146" y="1311"/>
                    <a:pt x="11167" y="1311"/>
                  </a:cubicBezTo>
                  <a:lnTo>
                    <a:pt x="11187" y="1332"/>
                  </a:lnTo>
                  <a:lnTo>
                    <a:pt x="11207" y="1311"/>
                  </a:lnTo>
                  <a:lnTo>
                    <a:pt x="11228" y="1311"/>
                  </a:lnTo>
                  <a:cubicBezTo>
                    <a:pt x="11228" y="1311"/>
                    <a:pt x="11249" y="1311"/>
                    <a:pt x="11249" y="1332"/>
                  </a:cubicBezTo>
                  <a:cubicBezTo>
                    <a:pt x="11249" y="1332"/>
                    <a:pt x="11249" y="1353"/>
                    <a:pt x="11269" y="1353"/>
                  </a:cubicBezTo>
                  <a:cubicBezTo>
                    <a:pt x="11269" y="1353"/>
                    <a:pt x="11269" y="1353"/>
                    <a:pt x="11289" y="1353"/>
                  </a:cubicBezTo>
                  <a:lnTo>
                    <a:pt x="11310" y="1353"/>
                  </a:lnTo>
                  <a:cubicBezTo>
                    <a:pt x="11310" y="1332"/>
                    <a:pt x="11310" y="1311"/>
                    <a:pt x="11310" y="1311"/>
                  </a:cubicBezTo>
                  <a:cubicBezTo>
                    <a:pt x="11310" y="1291"/>
                    <a:pt x="11310" y="1271"/>
                    <a:pt x="11310" y="1250"/>
                  </a:cubicBezTo>
                  <a:lnTo>
                    <a:pt x="11289" y="1229"/>
                  </a:lnTo>
                  <a:cubicBezTo>
                    <a:pt x="11289" y="1209"/>
                    <a:pt x="11269" y="1189"/>
                    <a:pt x="11269" y="1189"/>
                  </a:cubicBezTo>
                  <a:cubicBezTo>
                    <a:pt x="11249" y="1189"/>
                    <a:pt x="11269" y="1147"/>
                    <a:pt x="11249" y="1147"/>
                  </a:cubicBezTo>
                  <a:cubicBezTo>
                    <a:pt x="11249" y="1147"/>
                    <a:pt x="11249" y="1127"/>
                    <a:pt x="11249" y="1107"/>
                  </a:cubicBezTo>
                  <a:lnTo>
                    <a:pt x="11228" y="1086"/>
                  </a:lnTo>
                  <a:cubicBezTo>
                    <a:pt x="11228" y="1065"/>
                    <a:pt x="11207" y="1065"/>
                    <a:pt x="11207" y="1045"/>
                  </a:cubicBezTo>
                  <a:lnTo>
                    <a:pt x="11207" y="1025"/>
                  </a:lnTo>
                  <a:lnTo>
                    <a:pt x="11228" y="1025"/>
                  </a:lnTo>
                  <a:cubicBezTo>
                    <a:pt x="11249" y="1045"/>
                    <a:pt x="11249" y="1045"/>
                    <a:pt x="11249" y="1045"/>
                  </a:cubicBezTo>
                  <a:cubicBezTo>
                    <a:pt x="11269" y="1065"/>
                    <a:pt x="11269" y="1086"/>
                    <a:pt x="11289" y="1086"/>
                  </a:cubicBezTo>
                  <a:lnTo>
                    <a:pt x="11310" y="1107"/>
                  </a:lnTo>
                  <a:cubicBezTo>
                    <a:pt x="11310" y="1107"/>
                    <a:pt x="11331" y="1107"/>
                    <a:pt x="11351" y="1107"/>
                  </a:cubicBezTo>
                  <a:cubicBezTo>
                    <a:pt x="11371" y="1127"/>
                    <a:pt x="11392" y="1127"/>
                    <a:pt x="11413" y="1127"/>
                  </a:cubicBezTo>
                  <a:cubicBezTo>
                    <a:pt x="11433" y="1127"/>
                    <a:pt x="11474" y="1147"/>
                    <a:pt x="11474" y="1127"/>
                  </a:cubicBezTo>
                  <a:cubicBezTo>
                    <a:pt x="11495" y="1127"/>
                    <a:pt x="11515" y="1127"/>
                    <a:pt x="11515" y="1127"/>
                  </a:cubicBezTo>
                  <a:cubicBezTo>
                    <a:pt x="11535" y="1127"/>
                    <a:pt x="11535" y="1107"/>
                    <a:pt x="11535" y="1107"/>
                  </a:cubicBezTo>
                  <a:cubicBezTo>
                    <a:pt x="11535" y="1086"/>
                    <a:pt x="11556" y="1086"/>
                    <a:pt x="11556" y="1086"/>
                  </a:cubicBezTo>
                  <a:cubicBezTo>
                    <a:pt x="11556" y="1086"/>
                    <a:pt x="11577" y="1086"/>
                    <a:pt x="11597" y="1086"/>
                  </a:cubicBezTo>
                  <a:cubicBezTo>
                    <a:pt x="11597" y="1086"/>
                    <a:pt x="11617" y="1065"/>
                    <a:pt x="11638" y="1065"/>
                  </a:cubicBezTo>
                  <a:cubicBezTo>
                    <a:pt x="11638" y="1045"/>
                    <a:pt x="11659" y="1045"/>
                    <a:pt x="11679" y="1045"/>
                  </a:cubicBezTo>
                  <a:cubicBezTo>
                    <a:pt x="11679" y="1045"/>
                    <a:pt x="11720" y="1065"/>
                    <a:pt x="11741" y="1065"/>
                  </a:cubicBezTo>
                  <a:cubicBezTo>
                    <a:pt x="11761" y="1086"/>
                    <a:pt x="11802" y="1107"/>
                    <a:pt x="11823" y="1107"/>
                  </a:cubicBezTo>
                  <a:cubicBezTo>
                    <a:pt x="11843" y="1127"/>
                    <a:pt x="11884" y="1147"/>
                    <a:pt x="11904" y="1147"/>
                  </a:cubicBezTo>
                  <a:lnTo>
                    <a:pt x="11925" y="1168"/>
                  </a:lnTo>
                  <a:lnTo>
                    <a:pt x="11945" y="1168"/>
                  </a:lnTo>
                  <a:lnTo>
                    <a:pt x="11945" y="1147"/>
                  </a:lnTo>
                  <a:cubicBezTo>
                    <a:pt x="11945" y="1147"/>
                    <a:pt x="11945" y="1147"/>
                    <a:pt x="11945" y="1127"/>
                  </a:cubicBezTo>
                  <a:cubicBezTo>
                    <a:pt x="11945" y="1127"/>
                    <a:pt x="11945" y="1127"/>
                    <a:pt x="11945" y="1107"/>
                  </a:cubicBezTo>
                  <a:lnTo>
                    <a:pt x="11945" y="1107"/>
                  </a:lnTo>
                  <a:cubicBezTo>
                    <a:pt x="11965" y="1107"/>
                    <a:pt x="11965" y="1086"/>
                    <a:pt x="11945" y="1086"/>
                  </a:cubicBezTo>
                  <a:lnTo>
                    <a:pt x="11945" y="1086"/>
                  </a:lnTo>
                  <a:cubicBezTo>
                    <a:pt x="11925" y="1086"/>
                    <a:pt x="11925" y="1086"/>
                    <a:pt x="11904" y="1086"/>
                  </a:cubicBezTo>
                  <a:lnTo>
                    <a:pt x="11904" y="1065"/>
                  </a:lnTo>
                  <a:lnTo>
                    <a:pt x="11904" y="1045"/>
                  </a:lnTo>
                  <a:cubicBezTo>
                    <a:pt x="11904" y="1045"/>
                    <a:pt x="11904" y="1025"/>
                    <a:pt x="11925" y="1025"/>
                  </a:cubicBezTo>
                  <a:cubicBezTo>
                    <a:pt x="11925" y="1025"/>
                    <a:pt x="11945" y="1004"/>
                    <a:pt x="11965" y="1004"/>
                  </a:cubicBezTo>
                  <a:lnTo>
                    <a:pt x="11986" y="1004"/>
                  </a:lnTo>
                  <a:cubicBezTo>
                    <a:pt x="11986" y="1025"/>
                    <a:pt x="11986" y="1025"/>
                    <a:pt x="12007" y="1025"/>
                  </a:cubicBezTo>
                  <a:cubicBezTo>
                    <a:pt x="12007" y="1045"/>
                    <a:pt x="12027" y="1045"/>
                    <a:pt x="12027" y="1045"/>
                  </a:cubicBezTo>
                  <a:lnTo>
                    <a:pt x="12047" y="1045"/>
                  </a:lnTo>
                  <a:cubicBezTo>
                    <a:pt x="12068" y="1045"/>
                    <a:pt x="12068" y="1025"/>
                    <a:pt x="12068" y="1025"/>
                  </a:cubicBezTo>
                  <a:lnTo>
                    <a:pt x="12089" y="1025"/>
                  </a:lnTo>
                  <a:cubicBezTo>
                    <a:pt x="12109" y="1025"/>
                    <a:pt x="12109" y="1025"/>
                    <a:pt x="12109" y="1025"/>
                  </a:cubicBezTo>
                  <a:cubicBezTo>
                    <a:pt x="12109" y="1025"/>
                    <a:pt x="12109" y="1004"/>
                    <a:pt x="12109" y="983"/>
                  </a:cubicBezTo>
                  <a:cubicBezTo>
                    <a:pt x="12109" y="983"/>
                    <a:pt x="12089" y="983"/>
                    <a:pt x="12068" y="983"/>
                  </a:cubicBezTo>
                  <a:lnTo>
                    <a:pt x="12047" y="983"/>
                  </a:lnTo>
                  <a:cubicBezTo>
                    <a:pt x="12027" y="983"/>
                    <a:pt x="12007" y="983"/>
                    <a:pt x="12007" y="983"/>
                  </a:cubicBezTo>
                  <a:lnTo>
                    <a:pt x="12007" y="963"/>
                  </a:lnTo>
                  <a:cubicBezTo>
                    <a:pt x="12007" y="963"/>
                    <a:pt x="11986" y="963"/>
                    <a:pt x="11986" y="943"/>
                  </a:cubicBezTo>
                  <a:lnTo>
                    <a:pt x="11986" y="922"/>
                  </a:lnTo>
                  <a:cubicBezTo>
                    <a:pt x="11965" y="901"/>
                    <a:pt x="11945" y="922"/>
                    <a:pt x="11945" y="901"/>
                  </a:cubicBezTo>
                  <a:lnTo>
                    <a:pt x="11925" y="901"/>
                  </a:lnTo>
                  <a:cubicBezTo>
                    <a:pt x="11925" y="881"/>
                    <a:pt x="11925" y="881"/>
                    <a:pt x="11925" y="861"/>
                  </a:cubicBezTo>
                  <a:lnTo>
                    <a:pt x="11945" y="841"/>
                  </a:lnTo>
                  <a:cubicBezTo>
                    <a:pt x="11945" y="841"/>
                    <a:pt x="11965" y="841"/>
                    <a:pt x="11965" y="820"/>
                  </a:cubicBezTo>
                  <a:lnTo>
                    <a:pt x="11965" y="799"/>
                  </a:lnTo>
                  <a:lnTo>
                    <a:pt x="11945" y="799"/>
                  </a:lnTo>
                  <a:lnTo>
                    <a:pt x="11925" y="820"/>
                  </a:lnTo>
                  <a:lnTo>
                    <a:pt x="11904" y="820"/>
                  </a:lnTo>
                  <a:lnTo>
                    <a:pt x="11884" y="841"/>
                  </a:lnTo>
                  <a:cubicBezTo>
                    <a:pt x="11884" y="861"/>
                    <a:pt x="11863" y="861"/>
                    <a:pt x="11843" y="861"/>
                  </a:cubicBezTo>
                  <a:lnTo>
                    <a:pt x="11823" y="841"/>
                  </a:lnTo>
                  <a:lnTo>
                    <a:pt x="11823" y="820"/>
                  </a:lnTo>
                  <a:cubicBezTo>
                    <a:pt x="11823" y="799"/>
                    <a:pt x="11843" y="779"/>
                    <a:pt x="11843" y="779"/>
                  </a:cubicBezTo>
                  <a:cubicBezTo>
                    <a:pt x="11843" y="779"/>
                    <a:pt x="11863" y="759"/>
                    <a:pt x="11884" y="759"/>
                  </a:cubicBezTo>
                  <a:cubicBezTo>
                    <a:pt x="11884" y="759"/>
                    <a:pt x="11904" y="759"/>
                    <a:pt x="11925" y="759"/>
                  </a:cubicBezTo>
                  <a:lnTo>
                    <a:pt x="11945" y="759"/>
                  </a:lnTo>
                  <a:lnTo>
                    <a:pt x="11945" y="738"/>
                  </a:lnTo>
                  <a:cubicBezTo>
                    <a:pt x="11945" y="738"/>
                    <a:pt x="11965" y="717"/>
                    <a:pt x="11945" y="717"/>
                  </a:cubicBezTo>
                  <a:lnTo>
                    <a:pt x="11945" y="717"/>
                  </a:lnTo>
                  <a:cubicBezTo>
                    <a:pt x="11925" y="717"/>
                    <a:pt x="11925" y="717"/>
                    <a:pt x="11904" y="717"/>
                  </a:cubicBezTo>
                  <a:cubicBezTo>
                    <a:pt x="11904" y="697"/>
                    <a:pt x="11904" y="697"/>
                    <a:pt x="11884" y="697"/>
                  </a:cubicBezTo>
                  <a:cubicBezTo>
                    <a:pt x="11884" y="677"/>
                    <a:pt x="11884" y="677"/>
                    <a:pt x="11884" y="656"/>
                  </a:cubicBezTo>
                  <a:cubicBezTo>
                    <a:pt x="11884" y="656"/>
                    <a:pt x="11884" y="656"/>
                    <a:pt x="11884" y="635"/>
                  </a:cubicBezTo>
                  <a:lnTo>
                    <a:pt x="11904" y="635"/>
                  </a:lnTo>
                  <a:lnTo>
                    <a:pt x="11925" y="635"/>
                  </a:lnTo>
                  <a:cubicBezTo>
                    <a:pt x="11945" y="656"/>
                    <a:pt x="11945" y="656"/>
                    <a:pt x="11965" y="656"/>
                  </a:cubicBezTo>
                  <a:cubicBezTo>
                    <a:pt x="11965" y="677"/>
                    <a:pt x="12007" y="677"/>
                    <a:pt x="12007" y="677"/>
                  </a:cubicBezTo>
                  <a:cubicBezTo>
                    <a:pt x="12027" y="677"/>
                    <a:pt x="12089" y="677"/>
                    <a:pt x="12109" y="677"/>
                  </a:cubicBezTo>
                  <a:cubicBezTo>
                    <a:pt x="12129" y="677"/>
                    <a:pt x="12171" y="697"/>
                    <a:pt x="12191" y="677"/>
                  </a:cubicBezTo>
                  <a:lnTo>
                    <a:pt x="12211" y="677"/>
                  </a:lnTo>
                  <a:cubicBezTo>
                    <a:pt x="12232" y="677"/>
                    <a:pt x="12273" y="677"/>
                    <a:pt x="12293" y="677"/>
                  </a:cubicBezTo>
                  <a:cubicBezTo>
                    <a:pt x="12314" y="677"/>
                    <a:pt x="12335" y="677"/>
                    <a:pt x="12335" y="677"/>
                  </a:cubicBezTo>
                  <a:cubicBezTo>
                    <a:pt x="12355" y="677"/>
                    <a:pt x="12375" y="677"/>
                    <a:pt x="12396" y="677"/>
                  </a:cubicBezTo>
                  <a:cubicBezTo>
                    <a:pt x="12417" y="677"/>
                    <a:pt x="12437" y="677"/>
                    <a:pt x="12437" y="677"/>
                  </a:cubicBezTo>
                  <a:cubicBezTo>
                    <a:pt x="12457" y="677"/>
                    <a:pt x="12499" y="677"/>
                    <a:pt x="12519" y="677"/>
                  </a:cubicBezTo>
                  <a:cubicBezTo>
                    <a:pt x="12519" y="677"/>
                    <a:pt x="12539" y="677"/>
                    <a:pt x="12539" y="697"/>
                  </a:cubicBezTo>
                  <a:cubicBezTo>
                    <a:pt x="12539" y="697"/>
                    <a:pt x="12539" y="697"/>
                    <a:pt x="12519" y="697"/>
                  </a:cubicBezTo>
                  <a:lnTo>
                    <a:pt x="12499" y="697"/>
                  </a:lnTo>
                  <a:lnTo>
                    <a:pt x="12478" y="697"/>
                  </a:lnTo>
                  <a:cubicBezTo>
                    <a:pt x="12457" y="697"/>
                    <a:pt x="12437" y="697"/>
                    <a:pt x="12437" y="697"/>
                  </a:cubicBezTo>
                  <a:lnTo>
                    <a:pt x="12417" y="697"/>
                  </a:lnTo>
                  <a:cubicBezTo>
                    <a:pt x="12417" y="717"/>
                    <a:pt x="12396" y="717"/>
                    <a:pt x="12396" y="717"/>
                  </a:cubicBezTo>
                  <a:cubicBezTo>
                    <a:pt x="12396" y="717"/>
                    <a:pt x="12396" y="738"/>
                    <a:pt x="12375" y="738"/>
                  </a:cubicBezTo>
                  <a:lnTo>
                    <a:pt x="12375" y="759"/>
                  </a:lnTo>
                  <a:lnTo>
                    <a:pt x="12396" y="779"/>
                  </a:lnTo>
                  <a:cubicBezTo>
                    <a:pt x="12417" y="779"/>
                    <a:pt x="12417" y="759"/>
                    <a:pt x="12437" y="759"/>
                  </a:cubicBezTo>
                  <a:lnTo>
                    <a:pt x="12457" y="738"/>
                  </a:lnTo>
                  <a:cubicBezTo>
                    <a:pt x="12478" y="738"/>
                    <a:pt x="12499" y="738"/>
                    <a:pt x="12519" y="717"/>
                  </a:cubicBezTo>
                  <a:lnTo>
                    <a:pt x="12560" y="717"/>
                  </a:lnTo>
                  <a:lnTo>
                    <a:pt x="12581" y="717"/>
                  </a:lnTo>
                  <a:cubicBezTo>
                    <a:pt x="12601" y="717"/>
                    <a:pt x="12601" y="738"/>
                    <a:pt x="12601" y="738"/>
                  </a:cubicBezTo>
                  <a:lnTo>
                    <a:pt x="12601" y="759"/>
                  </a:lnTo>
                  <a:cubicBezTo>
                    <a:pt x="12601" y="779"/>
                    <a:pt x="12601" y="799"/>
                    <a:pt x="12601" y="799"/>
                  </a:cubicBezTo>
                  <a:cubicBezTo>
                    <a:pt x="12581" y="799"/>
                    <a:pt x="12581" y="820"/>
                    <a:pt x="12581" y="820"/>
                  </a:cubicBezTo>
                  <a:cubicBezTo>
                    <a:pt x="12560" y="799"/>
                    <a:pt x="12560" y="799"/>
                    <a:pt x="12560" y="799"/>
                  </a:cubicBezTo>
                  <a:cubicBezTo>
                    <a:pt x="12560" y="779"/>
                    <a:pt x="12581" y="779"/>
                    <a:pt x="12581" y="759"/>
                  </a:cubicBezTo>
                  <a:cubicBezTo>
                    <a:pt x="12581" y="759"/>
                    <a:pt x="12581" y="759"/>
                    <a:pt x="12560" y="759"/>
                  </a:cubicBezTo>
                  <a:lnTo>
                    <a:pt x="12560" y="759"/>
                  </a:lnTo>
                  <a:lnTo>
                    <a:pt x="12539" y="759"/>
                  </a:lnTo>
                  <a:lnTo>
                    <a:pt x="12539" y="779"/>
                  </a:lnTo>
                  <a:lnTo>
                    <a:pt x="12539" y="799"/>
                  </a:lnTo>
                  <a:cubicBezTo>
                    <a:pt x="12560" y="799"/>
                    <a:pt x="12560" y="820"/>
                    <a:pt x="12560" y="820"/>
                  </a:cubicBezTo>
                  <a:lnTo>
                    <a:pt x="12539" y="841"/>
                  </a:lnTo>
                  <a:lnTo>
                    <a:pt x="12519" y="820"/>
                  </a:lnTo>
                  <a:cubicBezTo>
                    <a:pt x="12519" y="820"/>
                    <a:pt x="12519" y="820"/>
                    <a:pt x="12519" y="841"/>
                  </a:cubicBezTo>
                  <a:cubicBezTo>
                    <a:pt x="12519" y="841"/>
                    <a:pt x="12499" y="841"/>
                    <a:pt x="12499" y="861"/>
                  </a:cubicBezTo>
                  <a:cubicBezTo>
                    <a:pt x="12519" y="861"/>
                    <a:pt x="12519" y="861"/>
                    <a:pt x="12539" y="861"/>
                  </a:cubicBezTo>
                  <a:cubicBezTo>
                    <a:pt x="12539" y="861"/>
                    <a:pt x="12539" y="861"/>
                    <a:pt x="12539" y="881"/>
                  </a:cubicBezTo>
                  <a:cubicBezTo>
                    <a:pt x="12539" y="881"/>
                    <a:pt x="12539" y="881"/>
                    <a:pt x="12519" y="901"/>
                  </a:cubicBezTo>
                  <a:lnTo>
                    <a:pt x="12539" y="901"/>
                  </a:lnTo>
                  <a:cubicBezTo>
                    <a:pt x="12539" y="922"/>
                    <a:pt x="12539" y="901"/>
                    <a:pt x="12560" y="901"/>
                  </a:cubicBezTo>
                  <a:lnTo>
                    <a:pt x="12560" y="901"/>
                  </a:lnTo>
                  <a:lnTo>
                    <a:pt x="12581" y="881"/>
                  </a:lnTo>
                  <a:lnTo>
                    <a:pt x="12601" y="881"/>
                  </a:lnTo>
                  <a:cubicBezTo>
                    <a:pt x="12621" y="881"/>
                    <a:pt x="12621" y="841"/>
                    <a:pt x="12621" y="841"/>
                  </a:cubicBezTo>
                  <a:cubicBezTo>
                    <a:pt x="12621" y="820"/>
                    <a:pt x="12621" y="820"/>
                    <a:pt x="12621" y="820"/>
                  </a:cubicBezTo>
                  <a:cubicBezTo>
                    <a:pt x="12621" y="799"/>
                    <a:pt x="12621" y="799"/>
                    <a:pt x="12621" y="799"/>
                  </a:cubicBezTo>
                  <a:cubicBezTo>
                    <a:pt x="12642" y="799"/>
                    <a:pt x="12642" y="779"/>
                    <a:pt x="12642" y="779"/>
                  </a:cubicBezTo>
                  <a:cubicBezTo>
                    <a:pt x="12642" y="779"/>
                    <a:pt x="12642" y="759"/>
                    <a:pt x="12642" y="738"/>
                  </a:cubicBezTo>
                  <a:cubicBezTo>
                    <a:pt x="12642" y="738"/>
                    <a:pt x="12642" y="717"/>
                    <a:pt x="12621" y="717"/>
                  </a:cubicBezTo>
                  <a:cubicBezTo>
                    <a:pt x="12621" y="717"/>
                    <a:pt x="12621" y="697"/>
                    <a:pt x="12621" y="677"/>
                  </a:cubicBezTo>
                  <a:cubicBezTo>
                    <a:pt x="12601" y="677"/>
                    <a:pt x="12601" y="656"/>
                    <a:pt x="12621" y="656"/>
                  </a:cubicBezTo>
                  <a:lnTo>
                    <a:pt x="12642" y="656"/>
                  </a:lnTo>
                  <a:cubicBezTo>
                    <a:pt x="12662" y="656"/>
                    <a:pt x="12662" y="656"/>
                    <a:pt x="12683" y="656"/>
                  </a:cubicBezTo>
                  <a:cubicBezTo>
                    <a:pt x="12683" y="656"/>
                    <a:pt x="12703" y="635"/>
                    <a:pt x="12724" y="635"/>
                  </a:cubicBezTo>
                  <a:cubicBezTo>
                    <a:pt x="12724" y="635"/>
                    <a:pt x="12744" y="635"/>
                    <a:pt x="12765" y="635"/>
                  </a:cubicBezTo>
                  <a:cubicBezTo>
                    <a:pt x="12785" y="615"/>
                    <a:pt x="12826" y="635"/>
                    <a:pt x="12847" y="635"/>
                  </a:cubicBezTo>
                  <a:cubicBezTo>
                    <a:pt x="12867" y="635"/>
                    <a:pt x="12888" y="635"/>
                    <a:pt x="12908" y="656"/>
                  </a:cubicBezTo>
                  <a:cubicBezTo>
                    <a:pt x="12929" y="656"/>
                    <a:pt x="12949" y="677"/>
                    <a:pt x="12970" y="677"/>
                  </a:cubicBezTo>
                  <a:cubicBezTo>
                    <a:pt x="12970" y="677"/>
                    <a:pt x="12990" y="697"/>
                    <a:pt x="13011" y="697"/>
                  </a:cubicBezTo>
                  <a:cubicBezTo>
                    <a:pt x="13011" y="717"/>
                    <a:pt x="13031" y="717"/>
                    <a:pt x="13031" y="738"/>
                  </a:cubicBezTo>
                  <a:lnTo>
                    <a:pt x="13011" y="738"/>
                  </a:lnTo>
                  <a:lnTo>
                    <a:pt x="12990" y="738"/>
                  </a:lnTo>
                  <a:cubicBezTo>
                    <a:pt x="12990" y="738"/>
                    <a:pt x="12990" y="738"/>
                    <a:pt x="12970" y="738"/>
                  </a:cubicBezTo>
                  <a:lnTo>
                    <a:pt x="12970" y="738"/>
                  </a:lnTo>
                  <a:cubicBezTo>
                    <a:pt x="12970" y="759"/>
                    <a:pt x="12970" y="779"/>
                    <a:pt x="12970" y="779"/>
                  </a:cubicBezTo>
                  <a:lnTo>
                    <a:pt x="12970" y="799"/>
                  </a:lnTo>
                  <a:cubicBezTo>
                    <a:pt x="12970" y="799"/>
                    <a:pt x="12990" y="799"/>
                    <a:pt x="13011" y="799"/>
                  </a:cubicBezTo>
                  <a:cubicBezTo>
                    <a:pt x="13011" y="799"/>
                    <a:pt x="13031" y="779"/>
                    <a:pt x="13052" y="779"/>
                  </a:cubicBezTo>
                  <a:cubicBezTo>
                    <a:pt x="13052" y="779"/>
                    <a:pt x="13072" y="779"/>
                    <a:pt x="13093" y="779"/>
                  </a:cubicBezTo>
                  <a:cubicBezTo>
                    <a:pt x="13093" y="779"/>
                    <a:pt x="13113" y="799"/>
                    <a:pt x="13113" y="820"/>
                  </a:cubicBezTo>
                  <a:cubicBezTo>
                    <a:pt x="13134" y="820"/>
                    <a:pt x="13154" y="799"/>
                    <a:pt x="13154" y="799"/>
                  </a:cubicBezTo>
                  <a:cubicBezTo>
                    <a:pt x="13175" y="820"/>
                    <a:pt x="13175" y="820"/>
                    <a:pt x="13175" y="820"/>
                  </a:cubicBezTo>
                  <a:cubicBezTo>
                    <a:pt x="13195" y="841"/>
                    <a:pt x="13195" y="820"/>
                    <a:pt x="13216" y="820"/>
                  </a:cubicBezTo>
                  <a:lnTo>
                    <a:pt x="13236" y="799"/>
                  </a:lnTo>
                  <a:cubicBezTo>
                    <a:pt x="13257" y="799"/>
                    <a:pt x="13277" y="799"/>
                    <a:pt x="13277" y="820"/>
                  </a:cubicBezTo>
                  <a:cubicBezTo>
                    <a:pt x="13298" y="820"/>
                    <a:pt x="13318" y="820"/>
                    <a:pt x="13339" y="820"/>
                  </a:cubicBezTo>
                  <a:cubicBezTo>
                    <a:pt x="13339" y="820"/>
                    <a:pt x="13359" y="841"/>
                    <a:pt x="13380" y="841"/>
                  </a:cubicBezTo>
                  <a:cubicBezTo>
                    <a:pt x="13380" y="841"/>
                    <a:pt x="13420" y="861"/>
                    <a:pt x="13420" y="881"/>
                  </a:cubicBezTo>
                  <a:lnTo>
                    <a:pt x="13420" y="901"/>
                  </a:lnTo>
                  <a:lnTo>
                    <a:pt x="13400" y="901"/>
                  </a:lnTo>
                  <a:cubicBezTo>
                    <a:pt x="13400" y="922"/>
                    <a:pt x="13400" y="922"/>
                    <a:pt x="13400" y="922"/>
                  </a:cubicBezTo>
                  <a:cubicBezTo>
                    <a:pt x="13420" y="922"/>
                    <a:pt x="13420" y="922"/>
                    <a:pt x="13441" y="922"/>
                  </a:cubicBezTo>
                  <a:cubicBezTo>
                    <a:pt x="13441" y="922"/>
                    <a:pt x="13462" y="922"/>
                    <a:pt x="13482" y="901"/>
                  </a:cubicBezTo>
                  <a:cubicBezTo>
                    <a:pt x="13482" y="901"/>
                    <a:pt x="13502" y="901"/>
                    <a:pt x="13523" y="901"/>
                  </a:cubicBezTo>
                  <a:cubicBezTo>
                    <a:pt x="13523" y="901"/>
                    <a:pt x="13544" y="881"/>
                    <a:pt x="13564" y="881"/>
                  </a:cubicBezTo>
                  <a:cubicBezTo>
                    <a:pt x="13584" y="861"/>
                    <a:pt x="13626" y="861"/>
                    <a:pt x="13646" y="861"/>
                  </a:cubicBezTo>
                  <a:cubicBezTo>
                    <a:pt x="13666" y="841"/>
                    <a:pt x="13748" y="820"/>
                    <a:pt x="13790" y="799"/>
                  </a:cubicBezTo>
                  <a:cubicBezTo>
                    <a:pt x="13810" y="799"/>
                    <a:pt x="13830" y="779"/>
                    <a:pt x="13851" y="779"/>
                  </a:cubicBezTo>
                  <a:cubicBezTo>
                    <a:pt x="13872" y="779"/>
                    <a:pt x="13892" y="779"/>
                    <a:pt x="13912" y="779"/>
                  </a:cubicBezTo>
                  <a:cubicBezTo>
                    <a:pt x="13933" y="779"/>
                    <a:pt x="13974" y="779"/>
                    <a:pt x="13994" y="779"/>
                  </a:cubicBezTo>
                  <a:cubicBezTo>
                    <a:pt x="14015" y="779"/>
                    <a:pt x="14076" y="779"/>
                    <a:pt x="14097" y="779"/>
                  </a:cubicBezTo>
                  <a:cubicBezTo>
                    <a:pt x="14118" y="779"/>
                    <a:pt x="14158" y="779"/>
                    <a:pt x="14178" y="779"/>
                  </a:cubicBezTo>
                  <a:cubicBezTo>
                    <a:pt x="14199" y="779"/>
                    <a:pt x="14220" y="779"/>
                    <a:pt x="14240" y="779"/>
                  </a:cubicBezTo>
                  <a:cubicBezTo>
                    <a:pt x="14260" y="799"/>
                    <a:pt x="14302" y="820"/>
                    <a:pt x="14322" y="820"/>
                  </a:cubicBezTo>
                  <a:cubicBezTo>
                    <a:pt x="14322" y="820"/>
                    <a:pt x="14342" y="841"/>
                    <a:pt x="14363" y="861"/>
                  </a:cubicBezTo>
                  <a:cubicBezTo>
                    <a:pt x="14384" y="861"/>
                    <a:pt x="14384" y="861"/>
                    <a:pt x="14404" y="881"/>
                  </a:cubicBezTo>
                  <a:cubicBezTo>
                    <a:pt x="14404" y="881"/>
                    <a:pt x="14424" y="881"/>
                    <a:pt x="14424" y="901"/>
                  </a:cubicBezTo>
                  <a:cubicBezTo>
                    <a:pt x="14445" y="901"/>
                    <a:pt x="14466" y="922"/>
                    <a:pt x="14466" y="943"/>
                  </a:cubicBezTo>
                  <a:cubicBezTo>
                    <a:pt x="14466" y="943"/>
                    <a:pt x="14466" y="983"/>
                    <a:pt x="14486" y="1004"/>
                  </a:cubicBezTo>
                  <a:cubicBezTo>
                    <a:pt x="14486" y="1004"/>
                    <a:pt x="14506" y="1025"/>
                    <a:pt x="14527" y="1025"/>
                  </a:cubicBezTo>
                  <a:cubicBezTo>
                    <a:pt x="14527" y="1045"/>
                    <a:pt x="14548" y="1045"/>
                    <a:pt x="14548" y="1045"/>
                  </a:cubicBezTo>
                  <a:cubicBezTo>
                    <a:pt x="14568" y="1045"/>
                    <a:pt x="14568" y="1045"/>
                    <a:pt x="14588" y="1045"/>
                  </a:cubicBezTo>
                  <a:cubicBezTo>
                    <a:pt x="14588" y="1045"/>
                    <a:pt x="14588" y="1065"/>
                    <a:pt x="14609" y="1065"/>
                  </a:cubicBezTo>
                  <a:lnTo>
                    <a:pt x="14630" y="1065"/>
                  </a:lnTo>
                  <a:cubicBezTo>
                    <a:pt x="14650" y="1065"/>
                    <a:pt x="14650" y="1045"/>
                    <a:pt x="14670" y="1045"/>
                  </a:cubicBezTo>
                  <a:lnTo>
                    <a:pt x="14691" y="1065"/>
                  </a:lnTo>
                  <a:cubicBezTo>
                    <a:pt x="14712" y="1065"/>
                    <a:pt x="14712" y="1086"/>
                    <a:pt x="14712" y="1086"/>
                  </a:cubicBezTo>
                  <a:cubicBezTo>
                    <a:pt x="14732" y="1086"/>
                    <a:pt x="14732" y="1086"/>
                    <a:pt x="14752" y="1086"/>
                  </a:cubicBezTo>
                  <a:lnTo>
                    <a:pt x="14752" y="1065"/>
                  </a:lnTo>
                  <a:lnTo>
                    <a:pt x="14752" y="1045"/>
                  </a:lnTo>
                  <a:cubicBezTo>
                    <a:pt x="14773" y="1045"/>
                    <a:pt x="14773" y="1045"/>
                    <a:pt x="14794" y="1045"/>
                  </a:cubicBezTo>
                  <a:lnTo>
                    <a:pt x="14814" y="1045"/>
                  </a:lnTo>
                  <a:cubicBezTo>
                    <a:pt x="14814" y="1045"/>
                    <a:pt x="14814" y="1045"/>
                    <a:pt x="14814" y="1025"/>
                  </a:cubicBezTo>
                  <a:cubicBezTo>
                    <a:pt x="14834" y="1025"/>
                    <a:pt x="14834" y="1004"/>
                    <a:pt x="14855" y="1004"/>
                  </a:cubicBezTo>
                  <a:lnTo>
                    <a:pt x="14876" y="1004"/>
                  </a:lnTo>
                  <a:cubicBezTo>
                    <a:pt x="14896" y="1004"/>
                    <a:pt x="14896" y="1004"/>
                    <a:pt x="14916" y="1004"/>
                  </a:cubicBezTo>
                  <a:lnTo>
                    <a:pt x="14937" y="983"/>
                  </a:lnTo>
                  <a:lnTo>
                    <a:pt x="14978" y="983"/>
                  </a:lnTo>
                  <a:lnTo>
                    <a:pt x="14998" y="963"/>
                  </a:lnTo>
                  <a:cubicBezTo>
                    <a:pt x="14998" y="963"/>
                    <a:pt x="15019" y="943"/>
                    <a:pt x="15019" y="963"/>
                  </a:cubicBezTo>
                  <a:cubicBezTo>
                    <a:pt x="15039" y="963"/>
                    <a:pt x="15039" y="963"/>
                    <a:pt x="15039" y="963"/>
                  </a:cubicBezTo>
                  <a:cubicBezTo>
                    <a:pt x="15060" y="963"/>
                    <a:pt x="15060" y="963"/>
                    <a:pt x="15080" y="963"/>
                  </a:cubicBezTo>
                  <a:lnTo>
                    <a:pt x="15121" y="963"/>
                  </a:lnTo>
                  <a:cubicBezTo>
                    <a:pt x="15142" y="943"/>
                    <a:pt x="15183" y="943"/>
                    <a:pt x="15203" y="943"/>
                  </a:cubicBezTo>
                  <a:cubicBezTo>
                    <a:pt x="15203" y="943"/>
                    <a:pt x="15244" y="943"/>
                    <a:pt x="15265" y="943"/>
                  </a:cubicBezTo>
                  <a:cubicBezTo>
                    <a:pt x="15285" y="943"/>
                    <a:pt x="15326" y="943"/>
                    <a:pt x="15347" y="943"/>
                  </a:cubicBezTo>
                  <a:cubicBezTo>
                    <a:pt x="15347" y="943"/>
                    <a:pt x="15347" y="943"/>
                    <a:pt x="15367" y="943"/>
                  </a:cubicBezTo>
                  <a:lnTo>
                    <a:pt x="15367" y="922"/>
                  </a:lnTo>
                  <a:lnTo>
                    <a:pt x="15388" y="901"/>
                  </a:lnTo>
                  <a:cubicBezTo>
                    <a:pt x="15388" y="901"/>
                    <a:pt x="15388" y="901"/>
                    <a:pt x="15408" y="901"/>
                  </a:cubicBezTo>
                  <a:cubicBezTo>
                    <a:pt x="15408" y="881"/>
                    <a:pt x="15429" y="901"/>
                    <a:pt x="15429" y="901"/>
                  </a:cubicBezTo>
                  <a:lnTo>
                    <a:pt x="15449" y="901"/>
                  </a:lnTo>
                  <a:cubicBezTo>
                    <a:pt x="15470" y="922"/>
                    <a:pt x="15490" y="922"/>
                    <a:pt x="15490" y="922"/>
                  </a:cubicBezTo>
                  <a:cubicBezTo>
                    <a:pt x="15511" y="922"/>
                    <a:pt x="15511" y="922"/>
                    <a:pt x="15531" y="943"/>
                  </a:cubicBezTo>
                  <a:cubicBezTo>
                    <a:pt x="15531" y="943"/>
                    <a:pt x="15531" y="963"/>
                    <a:pt x="15552" y="963"/>
                  </a:cubicBezTo>
                  <a:cubicBezTo>
                    <a:pt x="15552" y="963"/>
                    <a:pt x="15552" y="963"/>
                    <a:pt x="15572" y="963"/>
                  </a:cubicBezTo>
                  <a:lnTo>
                    <a:pt x="15593" y="963"/>
                  </a:lnTo>
                  <a:lnTo>
                    <a:pt x="15613" y="963"/>
                  </a:lnTo>
                  <a:cubicBezTo>
                    <a:pt x="15634" y="983"/>
                    <a:pt x="15634" y="983"/>
                    <a:pt x="15654" y="983"/>
                  </a:cubicBezTo>
                  <a:lnTo>
                    <a:pt x="15675" y="983"/>
                  </a:lnTo>
                  <a:lnTo>
                    <a:pt x="15695" y="983"/>
                  </a:lnTo>
                  <a:cubicBezTo>
                    <a:pt x="15695" y="983"/>
                    <a:pt x="15715" y="983"/>
                    <a:pt x="15736" y="983"/>
                  </a:cubicBezTo>
                  <a:cubicBezTo>
                    <a:pt x="15736" y="983"/>
                    <a:pt x="15736" y="1004"/>
                    <a:pt x="15757" y="1004"/>
                  </a:cubicBezTo>
                  <a:cubicBezTo>
                    <a:pt x="15757" y="1004"/>
                    <a:pt x="15757" y="1025"/>
                    <a:pt x="15777" y="1025"/>
                  </a:cubicBezTo>
                  <a:cubicBezTo>
                    <a:pt x="15777" y="1025"/>
                    <a:pt x="15777" y="1045"/>
                    <a:pt x="15797" y="1045"/>
                  </a:cubicBezTo>
                  <a:lnTo>
                    <a:pt x="15818" y="1045"/>
                  </a:lnTo>
                  <a:cubicBezTo>
                    <a:pt x="15818" y="1045"/>
                    <a:pt x="15818" y="1025"/>
                    <a:pt x="15839" y="1025"/>
                  </a:cubicBezTo>
                  <a:lnTo>
                    <a:pt x="15859" y="1025"/>
                  </a:lnTo>
                  <a:cubicBezTo>
                    <a:pt x="15879" y="1025"/>
                    <a:pt x="15879" y="1045"/>
                    <a:pt x="15879" y="1045"/>
                  </a:cubicBezTo>
                  <a:cubicBezTo>
                    <a:pt x="15900" y="1045"/>
                    <a:pt x="15900" y="1045"/>
                    <a:pt x="15921" y="1025"/>
                  </a:cubicBezTo>
                  <a:lnTo>
                    <a:pt x="15921" y="1025"/>
                  </a:lnTo>
                  <a:cubicBezTo>
                    <a:pt x="15921" y="1025"/>
                    <a:pt x="15921" y="1004"/>
                    <a:pt x="15900" y="1004"/>
                  </a:cubicBezTo>
                  <a:cubicBezTo>
                    <a:pt x="15900" y="1004"/>
                    <a:pt x="15900" y="1004"/>
                    <a:pt x="15879" y="983"/>
                  </a:cubicBezTo>
                  <a:lnTo>
                    <a:pt x="15879" y="963"/>
                  </a:lnTo>
                  <a:cubicBezTo>
                    <a:pt x="15879" y="963"/>
                    <a:pt x="15879" y="943"/>
                    <a:pt x="15879" y="922"/>
                  </a:cubicBezTo>
                  <a:cubicBezTo>
                    <a:pt x="15879" y="922"/>
                    <a:pt x="15859" y="922"/>
                    <a:pt x="15839" y="922"/>
                  </a:cubicBezTo>
                  <a:cubicBezTo>
                    <a:pt x="15818" y="922"/>
                    <a:pt x="15797" y="901"/>
                    <a:pt x="15797" y="901"/>
                  </a:cubicBezTo>
                  <a:cubicBezTo>
                    <a:pt x="15777" y="881"/>
                    <a:pt x="15757" y="881"/>
                    <a:pt x="15757" y="861"/>
                  </a:cubicBezTo>
                  <a:cubicBezTo>
                    <a:pt x="15757" y="861"/>
                    <a:pt x="15757" y="841"/>
                    <a:pt x="15736" y="841"/>
                  </a:cubicBezTo>
                  <a:lnTo>
                    <a:pt x="15715" y="841"/>
                  </a:lnTo>
                  <a:lnTo>
                    <a:pt x="15715" y="861"/>
                  </a:lnTo>
                  <a:cubicBezTo>
                    <a:pt x="15695" y="861"/>
                    <a:pt x="15695" y="861"/>
                    <a:pt x="15675" y="861"/>
                  </a:cubicBezTo>
                  <a:lnTo>
                    <a:pt x="15675" y="861"/>
                  </a:lnTo>
                  <a:cubicBezTo>
                    <a:pt x="15675" y="841"/>
                    <a:pt x="15675" y="820"/>
                    <a:pt x="15675" y="820"/>
                  </a:cubicBezTo>
                  <a:lnTo>
                    <a:pt x="15695" y="820"/>
                  </a:lnTo>
                  <a:cubicBezTo>
                    <a:pt x="15695" y="799"/>
                    <a:pt x="15675" y="799"/>
                    <a:pt x="15675" y="779"/>
                  </a:cubicBezTo>
                  <a:cubicBezTo>
                    <a:pt x="15675" y="779"/>
                    <a:pt x="15675" y="759"/>
                    <a:pt x="15654" y="759"/>
                  </a:cubicBezTo>
                  <a:lnTo>
                    <a:pt x="15634" y="738"/>
                  </a:lnTo>
                  <a:cubicBezTo>
                    <a:pt x="15613" y="717"/>
                    <a:pt x="15613" y="717"/>
                    <a:pt x="15613" y="697"/>
                  </a:cubicBezTo>
                  <a:cubicBezTo>
                    <a:pt x="15593" y="697"/>
                    <a:pt x="15593" y="677"/>
                    <a:pt x="15613" y="677"/>
                  </a:cubicBezTo>
                  <a:cubicBezTo>
                    <a:pt x="15613" y="677"/>
                    <a:pt x="15613" y="677"/>
                    <a:pt x="15634" y="677"/>
                  </a:cubicBezTo>
                  <a:lnTo>
                    <a:pt x="15654" y="677"/>
                  </a:lnTo>
                  <a:cubicBezTo>
                    <a:pt x="15654" y="697"/>
                    <a:pt x="15675" y="677"/>
                    <a:pt x="15695" y="677"/>
                  </a:cubicBezTo>
                  <a:lnTo>
                    <a:pt x="15736" y="697"/>
                  </a:lnTo>
                  <a:cubicBezTo>
                    <a:pt x="15757" y="697"/>
                    <a:pt x="15777" y="697"/>
                    <a:pt x="15797" y="717"/>
                  </a:cubicBezTo>
                  <a:lnTo>
                    <a:pt x="15818" y="717"/>
                  </a:lnTo>
                  <a:cubicBezTo>
                    <a:pt x="15839" y="717"/>
                    <a:pt x="15839" y="717"/>
                    <a:pt x="15859" y="717"/>
                  </a:cubicBezTo>
                  <a:lnTo>
                    <a:pt x="15859" y="697"/>
                  </a:lnTo>
                  <a:cubicBezTo>
                    <a:pt x="15859" y="697"/>
                    <a:pt x="15859" y="677"/>
                    <a:pt x="15879" y="677"/>
                  </a:cubicBezTo>
                  <a:cubicBezTo>
                    <a:pt x="15879" y="677"/>
                    <a:pt x="15879" y="677"/>
                    <a:pt x="15879" y="697"/>
                  </a:cubicBezTo>
                  <a:cubicBezTo>
                    <a:pt x="15900" y="697"/>
                    <a:pt x="15900" y="697"/>
                    <a:pt x="15921" y="717"/>
                  </a:cubicBezTo>
                  <a:cubicBezTo>
                    <a:pt x="15921" y="717"/>
                    <a:pt x="15921" y="717"/>
                    <a:pt x="15941" y="717"/>
                  </a:cubicBezTo>
                  <a:cubicBezTo>
                    <a:pt x="15941" y="717"/>
                    <a:pt x="15941" y="738"/>
                    <a:pt x="15961" y="738"/>
                  </a:cubicBezTo>
                  <a:lnTo>
                    <a:pt x="15961" y="717"/>
                  </a:lnTo>
                  <a:cubicBezTo>
                    <a:pt x="15941" y="717"/>
                    <a:pt x="15941" y="697"/>
                    <a:pt x="15941" y="697"/>
                  </a:cubicBezTo>
                  <a:cubicBezTo>
                    <a:pt x="15941" y="697"/>
                    <a:pt x="15941" y="677"/>
                    <a:pt x="15961" y="677"/>
                  </a:cubicBezTo>
                  <a:lnTo>
                    <a:pt x="15961" y="677"/>
                  </a:lnTo>
                  <a:cubicBezTo>
                    <a:pt x="15982" y="677"/>
                    <a:pt x="15982" y="677"/>
                    <a:pt x="16003" y="677"/>
                  </a:cubicBezTo>
                  <a:cubicBezTo>
                    <a:pt x="16003" y="677"/>
                    <a:pt x="16023" y="677"/>
                    <a:pt x="16043" y="677"/>
                  </a:cubicBezTo>
                  <a:cubicBezTo>
                    <a:pt x="16064" y="677"/>
                    <a:pt x="16085" y="677"/>
                    <a:pt x="16085" y="677"/>
                  </a:cubicBezTo>
                  <a:cubicBezTo>
                    <a:pt x="16105" y="677"/>
                    <a:pt x="16125" y="656"/>
                    <a:pt x="16146" y="656"/>
                  </a:cubicBezTo>
                  <a:cubicBezTo>
                    <a:pt x="16167" y="656"/>
                    <a:pt x="16207" y="656"/>
                    <a:pt x="16228" y="656"/>
                  </a:cubicBezTo>
                  <a:cubicBezTo>
                    <a:pt x="16228" y="635"/>
                    <a:pt x="16269" y="635"/>
                    <a:pt x="16289" y="635"/>
                  </a:cubicBezTo>
                  <a:cubicBezTo>
                    <a:pt x="16289" y="635"/>
                    <a:pt x="16310" y="635"/>
                    <a:pt x="16310" y="656"/>
                  </a:cubicBezTo>
                  <a:cubicBezTo>
                    <a:pt x="16331" y="656"/>
                    <a:pt x="16351" y="656"/>
                    <a:pt x="16351" y="656"/>
                  </a:cubicBezTo>
                  <a:lnTo>
                    <a:pt x="16392" y="656"/>
                  </a:lnTo>
                  <a:cubicBezTo>
                    <a:pt x="16413" y="656"/>
                    <a:pt x="16433" y="677"/>
                    <a:pt x="16453" y="677"/>
                  </a:cubicBezTo>
                  <a:cubicBezTo>
                    <a:pt x="16453" y="677"/>
                    <a:pt x="16473" y="697"/>
                    <a:pt x="16494" y="697"/>
                  </a:cubicBezTo>
                  <a:cubicBezTo>
                    <a:pt x="16515" y="697"/>
                    <a:pt x="16535" y="697"/>
                    <a:pt x="16555" y="697"/>
                  </a:cubicBezTo>
                  <a:cubicBezTo>
                    <a:pt x="16576" y="697"/>
                    <a:pt x="16597" y="697"/>
                    <a:pt x="16617" y="697"/>
                  </a:cubicBezTo>
                  <a:cubicBezTo>
                    <a:pt x="16637" y="697"/>
                    <a:pt x="16658" y="677"/>
                    <a:pt x="16679" y="697"/>
                  </a:cubicBezTo>
                  <a:lnTo>
                    <a:pt x="16699" y="697"/>
                  </a:lnTo>
                  <a:lnTo>
                    <a:pt x="16699" y="717"/>
                  </a:lnTo>
                  <a:cubicBezTo>
                    <a:pt x="16699" y="738"/>
                    <a:pt x="16719" y="717"/>
                    <a:pt x="16719" y="717"/>
                  </a:cubicBezTo>
                  <a:cubicBezTo>
                    <a:pt x="16740" y="738"/>
                    <a:pt x="16761" y="717"/>
                    <a:pt x="16761" y="738"/>
                  </a:cubicBezTo>
                  <a:cubicBezTo>
                    <a:pt x="16781" y="738"/>
                    <a:pt x="16801" y="738"/>
                    <a:pt x="16822" y="738"/>
                  </a:cubicBezTo>
                  <a:cubicBezTo>
                    <a:pt x="16843" y="759"/>
                    <a:pt x="16863" y="759"/>
                    <a:pt x="16883" y="759"/>
                  </a:cubicBezTo>
                  <a:cubicBezTo>
                    <a:pt x="16883" y="779"/>
                    <a:pt x="16904" y="779"/>
                    <a:pt x="16904" y="779"/>
                  </a:cubicBezTo>
                  <a:cubicBezTo>
                    <a:pt x="16925" y="779"/>
                    <a:pt x="16945" y="779"/>
                    <a:pt x="16945" y="779"/>
                  </a:cubicBezTo>
                  <a:cubicBezTo>
                    <a:pt x="16965" y="779"/>
                    <a:pt x="16986" y="759"/>
                    <a:pt x="16986" y="759"/>
                  </a:cubicBezTo>
                  <a:cubicBezTo>
                    <a:pt x="17007" y="759"/>
                    <a:pt x="17027" y="759"/>
                    <a:pt x="17047" y="759"/>
                  </a:cubicBezTo>
                  <a:cubicBezTo>
                    <a:pt x="17068" y="779"/>
                    <a:pt x="17109" y="779"/>
                    <a:pt x="17129" y="799"/>
                  </a:cubicBezTo>
                  <a:cubicBezTo>
                    <a:pt x="17150" y="799"/>
                    <a:pt x="17191" y="820"/>
                    <a:pt x="17211" y="820"/>
                  </a:cubicBezTo>
                  <a:cubicBezTo>
                    <a:pt x="17211" y="820"/>
                    <a:pt x="17252" y="841"/>
                    <a:pt x="17273" y="841"/>
                  </a:cubicBezTo>
                  <a:cubicBezTo>
                    <a:pt x="17293" y="861"/>
                    <a:pt x="17334" y="861"/>
                    <a:pt x="17334" y="861"/>
                  </a:cubicBezTo>
                  <a:cubicBezTo>
                    <a:pt x="17355" y="881"/>
                    <a:pt x="17396" y="901"/>
                    <a:pt x="17416" y="901"/>
                  </a:cubicBezTo>
                  <a:lnTo>
                    <a:pt x="17437" y="881"/>
                  </a:lnTo>
                  <a:lnTo>
                    <a:pt x="17457" y="861"/>
                  </a:lnTo>
                  <a:cubicBezTo>
                    <a:pt x="17457" y="881"/>
                    <a:pt x="17478" y="881"/>
                    <a:pt x="17478" y="881"/>
                  </a:cubicBezTo>
                  <a:cubicBezTo>
                    <a:pt x="17478" y="881"/>
                    <a:pt x="17498" y="881"/>
                    <a:pt x="17519" y="881"/>
                  </a:cubicBezTo>
                  <a:cubicBezTo>
                    <a:pt x="17519" y="881"/>
                    <a:pt x="17519" y="881"/>
                    <a:pt x="17539" y="881"/>
                  </a:cubicBezTo>
                  <a:cubicBezTo>
                    <a:pt x="17539" y="901"/>
                    <a:pt x="17539" y="922"/>
                    <a:pt x="17560" y="922"/>
                  </a:cubicBezTo>
                  <a:cubicBezTo>
                    <a:pt x="17560" y="922"/>
                    <a:pt x="17560" y="922"/>
                    <a:pt x="17580" y="922"/>
                  </a:cubicBezTo>
                  <a:lnTo>
                    <a:pt x="17580" y="901"/>
                  </a:lnTo>
                  <a:lnTo>
                    <a:pt x="17601" y="901"/>
                  </a:lnTo>
                  <a:lnTo>
                    <a:pt x="17621" y="901"/>
                  </a:lnTo>
                  <a:cubicBezTo>
                    <a:pt x="17621" y="922"/>
                    <a:pt x="17642" y="922"/>
                    <a:pt x="17642" y="922"/>
                  </a:cubicBezTo>
                  <a:cubicBezTo>
                    <a:pt x="17662" y="922"/>
                    <a:pt x="17662" y="963"/>
                    <a:pt x="17662" y="963"/>
                  </a:cubicBezTo>
                  <a:lnTo>
                    <a:pt x="17683" y="983"/>
                  </a:lnTo>
                  <a:cubicBezTo>
                    <a:pt x="17683" y="983"/>
                    <a:pt x="17703" y="983"/>
                    <a:pt x="17724" y="983"/>
                  </a:cubicBezTo>
                  <a:cubicBezTo>
                    <a:pt x="17724" y="983"/>
                    <a:pt x="17724" y="983"/>
                    <a:pt x="17744" y="983"/>
                  </a:cubicBezTo>
                  <a:lnTo>
                    <a:pt x="17744" y="963"/>
                  </a:lnTo>
                  <a:lnTo>
                    <a:pt x="17724" y="943"/>
                  </a:lnTo>
                  <a:lnTo>
                    <a:pt x="17724" y="922"/>
                  </a:lnTo>
                  <a:cubicBezTo>
                    <a:pt x="17744" y="922"/>
                    <a:pt x="17744" y="922"/>
                    <a:pt x="17744" y="922"/>
                  </a:cubicBezTo>
                  <a:cubicBezTo>
                    <a:pt x="17765" y="943"/>
                    <a:pt x="17765" y="943"/>
                    <a:pt x="17765" y="943"/>
                  </a:cubicBezTo>
                  <a:cubicBezTo>
                    <a:pt x="17785" y="943"/>
                    <a:pt x="17785" y="943"/>
                    <a:pt x="17806" y="943"/>
                  </a:cubicBezTo>
                  <a:cubicBezTo>
                    <a:pt x="17806" y="943"/>
                    <a:pt x="17806" y="963"/>
                    <a:pt x="17826" y="963"/>
                  </a:cubicBezTo>
                  <a:cubicBezTo>
                    <a:pt x="17826" y="983"/>
                    <a:pt x="17847" y="983"/>
                    <a:pt x="17847" y="1004"/>
                  </a:cubicBezTo>
                  <a:cubicBezTo>
                    <a:pt x="17847" y="1004"/>
                    <a:pt x="17867" y="1004"/>
                    <a:pt x="17867" y="1025"/>
                  </a:cubicBezTo>
                  <a:lnTo>
                    <a:pt x="17888" y="1045"/>
                  </a:lnTo>
                  <a:cubicBezTo>
                    <a:pt x="17908" y="1045"/>
                    <a:pt x="17908" y="1045"/>
                    <a:pt x="17908" y="1025"/>
                  </a:cubicBezTo>
                  <a:cubicBezTo>
                    <a:pt x="17908" y="1025"/>
                    <a:pt x="17908" y="1025"/>
                    <a:pt x="17929" y="1004"/>
                  </a:cubicBezTo>
                  <a:lnTo>
                    <a:pt x="17949" y="1004"/>
                  </a:lnTo>
                  <a:lnTo>
                    <a:pt x="17970" y="1025"/>
                  </a:lnTo>
                  <a:cubicBezTo>
                    <a:pt x="17970" y="1045"/>
                    <a:pt x="17990" y="1065"/>
                    <a:pt x="17990" y="1065"/>
                  </a:cubicBezTo>
                  <a:cubicBezTo>
                    <a:pt x="17990" y="1065"/>
                    <a:pt x="18010" y="1086"/>
                    <a:pt x="18010" y="1107"/>
                  </a:cubicBezTo>
                  <a:cubicBezTo>
                    <a:pt x="18031" y="1107"/>
                    <a:pt x="18031" y="1127"/>
                    <a:pt x="18031" y="1127"/>
                  </a:cubicBezTo>
                  <a:cubicBezTo>
                    <a:pt x="18052" y="1127"/>
                    <a:pt x="18072" y="1127"/>
                    <a:pt x="18072" y="1147"/>
                  </a:cubicBezTo>
                  <a:cubicBezTo>
                    <a:pt x="18072" y="1147"/>
                    <a:pt x="18092" y="1147"/>
                    <a:pt x="18092" y="1168"/>
                  </a:cubicBezTo>
                  <a:cubicBezTo>
                    <a:pt x="18092" y="1168"/>
                    <a:pt x="18092" y="1189"/>
                    <a:pt x="18113" y="1189"/>
                  </a:cubicBezTo>
                  <a:cubicBezTo>
                    <a:pt x="18113" y="1209"/>
                    <a:pt x="18113" y="1209"/>
                    <a:pt x="18113" y="1209"/>
                  </a:cubicBezTo>
                  <a:cubicBezTo>
                    <a:pt x="18134" y="1209"/>
                    <a:pt x="18134" y="1209"/>
                    <a:pt x="18134" y="1209"/>
                  </a:cubicBezTo>
                  <a:cubicBezTo>
                    <a:pt x="18154" y="1209"/>
                    <a:pt x="18174" y="1209"/>
                    <a:pt x="18174" y="1209"/>
                  </a:cubicBezTo>
                  <a:lnTo>
                    <a:pt x="18195" y="1229"/>
                  </a:lnTo>
                  <a:cubicBezTo>
                    <a:pt x="18195" y="1229"/>
                    <a:pt x="18216" y="1229"/>
                    <a:pt x="18216" y="1250"/>
                  </a:cubicBezTo>
                  <a:cubicBezTo>
                    <a:pt x="18236" y="1250"/>
                    <a:pt x="18236" y="1250"/>
                    <a:pt x="18236" y="1271"/>
                  </a:cubicBezTo>
                  <a:lnTo>
                    <a:pt x="18256" y="1271"/>
                  </a:lnTo>
                  <a:lnTo>
                    <a:pt x="18277" y="1271"/>
                  </a:lnTo>
                  <a:lnTo>
                    <a:pt x="18277" y="1250"/>
                  </a:lnTo>
                  <a:cubicBezTo>
                    <a:pt x="18277" y="1250"/>
                    <a:pt x="18256" y="1250"/>
                    <a:pt x="18256" y="1229"/>
                  </a:cubicBezTo>
                  <a:cubicBezTo>
                    <a:pt x="18256" y="1229"/>
                    <a:pt x="18256" y="1229"/>
                    <a:pt x="18256" y="1209"/>
                  </a:cubicBezTo>
                  <a:lnTo>
                    <a:pt x="18277" y="1209"/>
                  </a:lnTo>
                  <a:cubicBezTo>
                    <a:pt x="18277" y="1229"/>
                    <a:pt x="18298" y="1229"/>
                    <a:pt x="18298" y="1229"/>
                  </a:cubicBezTo>
                  <a:lnTo>
                    <a:pt x="18298" y="1250"/>
                  </a:lnTo>
                  <a:cubicBezTo>
                    <a:pt x="18318" y="1250"/>
                    <a:pt x="18318" y="1250"/>
                    <a:pt x="18318" y="1250"/>
                  </a:cubicBezTo>
                  <a:cubicBezTo>
                    <a:pt x="18318" y="1250"/>
                    <a:pt x="18318" y="1229"/>
                    <a:pt x="18318" y="1209"/>
                  </a:cubicBezTo>
                  <a:lnTo>
                    <a:pt x="18298" y="1189"/>
                  </a:lnTo>
                  <a:lnTo>
                    <a:pt x="18298" y="1189"/>
                  </a:lnTo>
                  <a:cubicBezTo>
                    <a:pt x="18277" y="1189"/>
                    <a:pt x="18277" y="1168"/>
                    <a:pt x="18277" y="1168"/>
                  </a:cubicBezTo>
                  <a:lnTo>
                    <a:pt x="18256" y="1168"/>
                  </a:lnTo>
                  <a:cubicBezTo>
                    <a:pt x="18236" y="1168"/>
                    <a:pt x="18216" y="1168"/>
                    <a:pt x="18216" y="1168"/>
                  </a:cubicBezTo>
                  <a:lnTo>
                    <a:pt x="18195" y="1147"/>
                  </a:lnTo>
                  <a:cubicBezTo>
                    <a:pt x="18195" y="1127"/>
                    <a:pt x="18174" y="1127"/>
                    <a:pt x="18174" y="1127"/>
                  </a:cubicBezTo>
                  <a:cubicBezTo>
                    <a:pt x="18154" y="1107"/>
                    <a:pt x="18154" y="1107"/>
                    <a:pt x="18134" y="1107"/>
                  </a:cubicBezTo>
                  <a:cubicBezTo>
                    <a:pt x="18134" y="1107"/>
                    <a:pt x="18113" y="1107"/>
                    <a:pt x="18092" y="1107"/>
                  </a:cubicBezTo>
                  <a:lnTo>
                    <a:pt x="18092" y="1086"/>
                  </a:lnTo>
                  <a:cubicBezTo>
                    <a:pt x="18092" y="1086"/>
                    <a:pt x="18072" y="1065"/>
                    <a:pt x="18092" y="1065"/>
                  </a:cubicBezTo>
                  <a:cubicBezTo>
                    <a:pt x="18092" y="1065"/>
                    <a:pt x="18092" y="1065"/>
                    <a:pt x="18113" y="1065"/>
                  </a:cubicBezTo>
                  <a:cubicBezTo>
                    <a:pt x="18113" y="1065"/>
                    <a:pt x="18134" y="1065"/>
                    <a:pt x="18154" y="1065"/>
                  </a:cubicBezTo>
                  <a:cubicBezTo>
                    <a:pt x="18154" y="1065"/>
                    <a:pt x="18174" y="1065"/>
                    <a:pt x="18174" y="1045"/>
                  </a:cubicBezTo>
                  <a:lnTo>
                    <a:pt x="18195" y="1065"/>
                  </a:lnTo>
                  <a:lnTo>
                    <a:pt x="18216" y="1065"/>
                  </a:lnTo>
                  <a:lnTo>
                    <a:pt x="18216" y="1086"/>
                  </a:lnTo>
                  <a:cubicBezTo>
                    <a:pt x="18236" y="1086"/>
                    <a:pt x="18236" y="1086"/>
                    <a:pt x="18256" y="1086"/>
                  </a:cubicBezTo>
                  <a:lnTo>
                    <a:pt x="18277" y="1086"/>
                  </a:lnTo>
                  <a:cubicBezTo>
                    <a:pt x="18277" y="1086"/>
                    <a:pt x="18277" y="1086"/>
                    <a:pt x="18277" y="1065"/>
                  </a:cubicBezTo>
                  <a:lnTo>
                    <a:pt x="18277" y="1065"/>
                  </a:lnTo>
                  <a:lnTo>
                    <a:pt x="18256" y="1065"/>
                  </a:lnTo>
                  <a:lnTo>
                    <a:pt x="18256" y="1045"/>
                  </a:lnTo>
                  <a:cubicBezTo>
                    <a:pt x="18256" y="1045"/>
                    <a:pt x="18256" y="1045"/>
                    <a:pt x="18256" y="1025"/>
                  </a:cubicBezTo>
                  <a:cubicBezTo>
                    <a:pt x="18256" y="1025"/>
                    <a:pt x="18277" y="1025"/>
                    <a:pt x="18298" y="1025"/>
                  </a:cubicBezTo>
                  <a:lnTo>
                    <a:pt x="18318" y="1045"/>
                  </a:lnTo>
                  <a:lnTo>
                    <a:pt x="18338" y="1045"/>
                  </a:lnTo>
                  <a:cubicBezTo>
                    <a:pt x="18359" y="1025"/>
                    <a:pt x="18380" y="1025"/>
                    <a:pt x="18380" y="1025"/>
                  </a:cubicBezTo>
                  <a:cubicBezTo>
                    <a:pt x="18400" y="1045"/>
                    <a:pt x="18420" y="1045"/>
                    <a:pt x="18441" y="1045"/>
                  </a:cubicBezTo>
                  <a:lnTo>
                    <a:pt x="18462" y="1065"/>
                  </a:lnTo>
                  <a:cubicBezTo>
                    <a:pt x="18482" y="1065"/>
                    <a:pt x="18482" y="1086"/>
                    <a:pt x="18502" y="1107"/>
                  </a:cubicBezTo>
                  <a:cubicBezTo>
                    <a:pt x="18502" y="1107"/>
                    <a:pt x="18544" y="1107"/>
                    <a:pt x="18544" y="1127"/>
                  </a:cubicBezTo>
                  <a:cubicBezTo>
                    <a:pt x="18564" y="1127"/>
                    <a:pt x="18605" y="1127"/>
                    <a:pt x="18605" y="1147"/>
                  </a:cubicBezTo>
                  <a:cubicBezTo>
                    <a:pt x="18626" y="1147"/>
                    <a:pt x="18646" y="1147"/>
                    <a:pt x="18646" y="1147"/>
                  </a:cubicBezTo>
                  <a:cubicBezTo>
                    <a:pt x="18666" y="1147"/>
                    <a:pt x="18687" y="1147"/>
                    <a:pt x="18687" y="1147"/>
                  </a:cubicBezTo>
                  <a:cubicBezTo>
                    <a:pt x="18707" y="1168"/>
                    <a:pt x="18728" y="1168"/>
                    <a:pt x="18728" y="1189"/>
                  </a:cubicBezTo>
                  <a:cubicBezTo>
                    <a:pt x="18748" y="1189"/>
                    <a:pt x="18768" y="1189"/>
                    <a:pt x="18768" y="1189"/>
                  </a:cubicBezTo>
                  <a:cubicBezTo>
                    <a:pt x="18768" y="1189"/>
                    <a:pt x="18789" y="1189"/>
                    <a:pt x="18810" y="1189"/>
                  </a:cubicBezTo>
                  <a:cubicBezTo>
                    <a:pt x="18810" y="1189"/>
                    <a:pt x="18810" y="1168"/>
                    <a:pt x="18830" y="1168"/>
                  </a:cubicBezTo>
                  <a:lnTo>
                    <a:pt x="18850" y="1168"/>
                  </a:lnTo>
                  <a:cubicBezTo>
                    <a:pt x="18871" y="1168"/>
                    <a:pt x="18892" y="1168"/>
                    <a:pt x="18892" y="1189"/>
                  </a:cubicBezTo>
                  <a:cubicBezTo>
                    <a:pt x="18892" y="1189"/>
                    <a:pt x="18892" y="1189"/>
                    <a:pt x="18892" y="1209"/>
                  </a:cubicBezTo>
                  <a:lnTo>
                    <a:pt x="18892" y="1209"/>
                  </a:lnTo>
                  <a:lnTo>
                    <a:pt x="18871" y="1229"/>
                  </a:lnTo>
                  <a:cubicBezTo>
                    <a:pt x="18871" y="1229"/>
                    <a:pt x="18850" y="1209"/>
                    <a:pt x="18850" y="1229"/>
                  </a:cubicBezTo>
                  <a:lnTo>
                    <a:pt x="18830" y="1229"/>
                  </a:lnTo>
                  <a:lnTo>
                    <a:pt x="18830" y="1250"/>
                  </a:lnTo>
                  <a:cubicBezTo>
                    <a:pt x="18830" y="1250"/>
                    <a:pt x="18850" y="1250"/>
                    <a:pt x="18850" y="1271"/>
                  </a:cubicBezTo>
                  <a:cubicBezTo>
                    <a:pt x="18850" y="1271"/>
                    <a:pt x="18850" y="1271"/>
                    <a:pt x="18850" y="1291"/>
                  </a:cubicBezTo>
                  <a:cubicBezTo>
                    <a:pt x="18871" y="1291"/>
                    <a:pt x="18871" y="1311"/>
                    <a:pt x="18871" y="1311"/>
                  </a:cubicBezTo>
                  <a:lnTo>
                    <a:pt x="18871" y="1332"/>
                  </a:lnTo>
                  <a:cubicBezTo>
                    <a:pt x="18850" y="1332"/>
                    <a:pt x="18850" y="1332"/>
                    <a:pt x="18830" y="1332"/>
                  </a:cubicBezTo>
                  <a:lnTo>
                    <a:pt x="18810" y="1332"/>
                  </a:lnTo>
                  <a:lnTo>
                    <a:pt x="18789" y="1311"/>
                  </a:lnTo>
                  <a:lnTo>
                    <a:pt x="18768" y="1311"/>
                  </a:lnTo>
                  <a:lnTo>
                    <a:pt x="18748" y="1311"/>
                  </a:lnTo>
                  <a:cubicBezTo>
                    <a:pt x="18748" y="1311"/>
                    <a:pt x="18748" y="1311"/>
                    <a:pt x="18748" y="1332"/>
                  </a:cubicBezTo>
                  <a:lnTo>
                    <a:pt x="18768" y="1332"/>
                  </a:lnTo>
                  <a:lnTo>
                    <a:pt x="18789" y="1332"/>
                  </a:lnTo>
                  <a:cubicBezTo>
                    <a:pt x="18789" y="1353"/>
                    <a:pt x="18810" y="1353"/>
                    <a:pt x="18810" y="1353"/>
                  </a:cubicBezTo>
                  <a:cubicBezTo>
                    <a:pt x="18810" y="1353"/>
                    <a:pt x="18830" y="1353"/>
                    <a:pt x="18830" y="1373"/>
                  </a:cubicBezTo>
                  <a:lnTo>
                    <a:pt x="18830" y="1393"/>
                  </a:lnTo>
                  <a:cubicBezTo>
                    <a:pt x="18830" y="1393"/>
                    <a:pt x="18830" y="1393"/>
                    <a:pt x="18810" y="1414"/>
                  </a:cubicBezTo>
                  <a:lnTo>
                    <a:pt x="18789" y="1414"/>
                  </a:lnTo>
                  <a:lnTo>
                    <a:pt x="18768" y="1393"/>
                  </a:lnTo>
                  <a:cubicBezTo>
                    <a:pt x="18748" y="1393"/>
                    <a:pt x="18748" y="1373"/>
                    <a:pt x="18728" y="1373"/>
                  </a:cubicBezTo>
                  <a:lnTo>
                    <a:pt x="18728" y="1373"/>
                  </a:lnTo>
                  <a:cubicBezTo>
                    <a:pt x="18707" y="1373"/>
                    <a:pt x="18687" y="1373"/>
                    <a:pt x="18687" y="1373"/>
                  </a:cubicBezTo>
                  <a:lnTo>
                    <a:pt x="18666" y="1393"/>
                  </a:lnTo>
                  <a:lnTo>
                    <a:pt x="18687" y="1393"/>
                  </a:lnTo>
                  <a:lnTo>
                    <a:pt x="18707" y="1393"/>
                  </a:lnTo>
                  <a:cubicBezTo>
                    <a:pt x="18707" y="1414"/>
                    <a:pt x="18728" y="1393"/>
                    <a:pt x="18728" y="1414"/>
                  </a:cubicBezTo>
                  <a:lnTo>
                    <a:pt x="18748" y="1414"/>
                  </a:lnTo>
                  <a:cubicBezTo>
                    <a:pt x="18748" y="1435"/>
                    <a:pt x="18768" y="1435"/>
                    <a:pt x="18768" y="1435"/>
                  </a:cubicBezTo>
                  <a:cubicBezTo>
                    <a:pt x="18768" y="1455"/>
                    <a:pt x="18768" y="1455"/>
                    <a:pt x="18789" y="1475"/>
                  </a:cubicBezTo>
                  <a:lnTo>
                    <a:pt x="18789" y="1475"/>
                  </a:lnTo>
                  <a:cubicBezTo>
                    <a:pt x="18789" y="1496"/>
                    <a:pt x="18789" y="1496"/>
                    <a:pt x="18789" y="1496"/>
                  </a:cubicBezTo>
                  <a:cubicBezTo>
                    <a:pt x="18810" y="1496"/>
                    <a:pt x="18810" y="1496"/>
                    <a:pt x="18830" y="1496"/>
                  </a:cubicBezTo>
                  <a:lnTo>
                    <a:pt x="18830" y="1496"/>
                  </a:lnTo>
                  <a:cubicBezTo>
                    <a:pt x="18850" y="1496"/>
                    <a:pt x="18850" y="1517"/>
                    <a:pt x="18850" y="1537"/>
                  </a:cubicBezTo>
                  <a:lnTo>
                    <a:pt x="18850" y="1537"/>
                  </a:lnTo>
                  <a:cubicBezTo>
                    <a:pt x="18830" y="1557"/>
                    <a:pt x="18830" y="1557"/>
                    <a:pt x="18810" y="1557"/>
                  </a:cubicBezTo>
                  <a:lnTo>
                    <a:pt x="18810" y="1578"/>
                  </a:lnTo>
                  <a:cubicBezTo>
                    <a:pt x="18789" y="1578"/>
                    <a:pt x="18810" y="1598"/>
                    <a:pt x="18810" y="1598"/>
                  </a:cubicBezTo>
                  <a:lnTo>
                    <a:pt x="18830" y="1598"/>
                  </a:lnTo>
                  <a:cubicBezTo>
                    <a:pt x="18830" y="1598"/>
                    <a:pt x="18830" y="1578"/>
                    <a:pt x="18850" y="1578"/>
                  </a:cubicBezTo>
                  <a:cubicBezTo>
                    <a:pt x="18850" y="1578"/>
                    <a:pt x="18850" y="1578"/>
                    <a:pt x="18850" y="1598"/>
                  </a:cubicBezTo>
                  <a:cubicBezTo>
                    <a:pt x="18871" y="1598"/>
                    <a:pt x="18871" y="1598"/>
                    <a:pt x="18871" y="1619"/>
                  </a:cubicBezTo>
                  <a:lnTo>
                    <a:pt x="18871" y="1639"/>
                  </a:lnTo>
                  <a:cubicBezTo>
                    <a:pt x="18871" y="1660"/>
                    <a:pt x="18871" y="1660"/>
                    <a:pt x="18871" y="1660"/>
                  </a:cubicBezTo>
                  <a:lnTo>
                    <a:pt x="18871" y="1680"/>
                  </a:lnTo>
                  <a:lnTo>
                    <a:pt x="18871" y="1701"/>
                  </a:lnTo>
                  <a:cubicBezTo>
                    <a:pt x="18892" y="1701"/>
                    <a:pt x="18892" y="1721"/>
                    <a:pt x="18892" y="1721"/>
                  </a:cubicBezTo>
                  <a:lnTo>
                    <a:pt x="18892" y="1742"/>
                  </a:lnTo>
                  <a:cubicBezTo>
                    <a:pt x="18871" y="1762"/>
                    <a:pt x="18850" y="1742"/>
                    <a:pt x="18850" y="1742"/>
                  </a:cubicBezTo>
                  <a:cubicBezTo>
                    <a:pt x="18830" y="1742"/>
                    <a:pt x="18810" y="1742"/>
                    <a:pt x="18810" y="1742"/>
                  </a:cubicBezTo>
                  <a:cubicBezTo>
                    <a:pt x="18810" y="1721"/>
                    <a:pt x="18789" y="1721"/>
                    <a:pt x="18789" y="1701"/>
                  </a:cubicBezTo>
                  <a:cubicBezTo>
                    <a:pt x="18789" y="1701"/>
                    <a:pt x="18768" y="1701"/>
                    <a:pt x="18768" y="1680"/>
                  </a:cubicBezTo>
                  <a:cubicBezTo>
                    <a:pt x="18748" y="1680"/>
                    <a:pt x="18728" y="1680"/>
                    <a:pt x="18728" y="1680"/>
                  </a:cubicBezTo>
                  <a:cubicBezTo>
                    <a:pt x="18728" y="1680"/>
                    <a:pt x="18707" y="1680"/>
                    <a:pt x="18687" y="1680"/>
                  </a:cubicBezTo>
                  <a:lnTo>
                    <a:pt x="18666" y="1680"/>
                  </a:lnTo>
                  <a:lnTo>
                    <a:pt x="18646" y="1680"/>
                  </a:lnTo>
                  <a:lnTo>
                    <a:pt x="18626" y="1660"/>
                  </a:lnTo>
                  <a:lnTo>
                    <a:pt x="18605" y="1660"/>
                  </a:lnTo>
                  <a:cubicBezTo>
                    <a:pt x="18584" y="1660"/>
                    <a:pt x="18584" y="1660"/>
                    <a:pt x="18564" y="1660"/>
                  </a:cubicBezTo>
                  <a:cubicBezTo>
                    <a:pt x="18564" y="1660"/>
                    <a:pt x="18564" y="1660"/>
                    <a:pt x="18544" y="1660"/>
                  </a:cubicBezTo>
                  <a:cubicBezTo>
                    <a:pt x="18544" y="1660"/>
                    <a:pt x="18523" y="1660"/>
                    <a:pt x="18502" y="1660"/>
                  </a:cubicBezTo>
                  <a:lnTo>
                    <a:pt x="18462" y="1660"/>
                  </a:lnTo>
                  <a:cubicBezTo>
                    <a:pt x="18441" y="1660"/>
                    <a:pt x="18420" y="1639"/>
                    <a:pt x="18420" y="1619"/>
                  </a:cubicBezTo>
                  <a:cubicBezTo>
                    <a:pt x="18400" y="1619"/>
                    <a:pt x="18380" y="1578"/>
                    <a:pt x="18380" y="1578"/>
                  </a:cubicBezTo>
                  <a:cubicBezTo>
                    <a:pt x="18359" y="1578"/>
                    <a:pt x="18359" y="1557"/>
                    <a:pt x="18338" y="1537"/>
                  </a:cubicBezTo>
                  <a:lnTo>
                    <a:pt x="18318" y="1537"/>
                  </a:lnTo>
                  <a:lnTo>
                    <a:pt x="18298" y="1537"/>
                  </a:lnTo>
                  <a:lnTo>
                    <a:pt x="18277" y="1537"/>
                  </a:lnTo>
                  <a:cubicBezTo>
                    <a:pt x="18256" y="1537"/>
                    <a:pt x="18256" y="1517"/>
                    <a:pt x="18256" y="1517"/>
                  </a:cubicBezTo>
                  <a:cubicBezTo>
                    <a:pt x="18236" y="1517"/>
                    <a:pt x="18216" y="1517"/>
                    <a:pt x="18195" y="1517"/>
                  </a:cubicBezTo>
                  <a:lnTo>
                    <a:pt x="18174" y="1517"/>
                  </a:lnTo>
                  <a:lnTo>
                    <a:pt x="18174" y="1537"/>
                  </a:lnTo>
                  <a:lnTo>
                    <a:pt x="18154" y="1557"/>
                  </a:lnTo>
                  <a:cubicBezTo>
                    <a:pt x="18134" y="1557"/>
                    <a:pt x="18113" y="1557"/>
                    <a:pt x="18092" y="1557"/>
                  </a:cubicBezTo>
                  <a:lnTo>
                    <a:pt x="18092" y="1578"/>
                  </a:lnTo>
                  <a:cubicBezTo>
                    <a:pt x="18072" y="1578"/>
                    <a:pt x="18072" y="1578"/>
                    <a:pt x="18052" y="1578"/>
                  </a:cubicBezTo>
                  <a:lnTo>
                    <a:pt x="18031" y="1578"/>
                  </a:lnTo>
                  <a:cubicBezTo>
                    <a:pt x="18031" y="1578"/>
                    <a:pt x="18010" y="1557"/>
                    <a:pt x="18010" y="1537"/>
                  </a:cubicBezTo>
                  <a:cubicBezTo>
                    <a:pt x="18010" y="1537"/>
                    <a:pt x="18010" y="1537"/>
                    <a:pt x="18010" y="1517"/>
                  </a:cubicBezTo>
                  <a:cubicBezTo>
                    <a:pt x="17990" y="1517"/>
                    <a:pt x="17990" y="1517"/>
                    <a:pt x="17990" y="1517"/>
                  </a:cubicBezTo>
                  <a:cubicBezTo>
                    <a:pt x="17990" y="1537"/>
                    <a:pt x="17970" y="1537"/>
                    <a:pt x="17970" y="1537"/>
                  </a:cubicBezTo>
                  <a:lnTo>
                    <a:pt x="17970" y="1537"/>
                  </a:lnTo>
                  <a:cubicBezTo>
                    <a:pt x="17949" y="1537"/>
                    <a:pt x="17949" y="1517"/>
                    <a:pt x="17949" y="1517"/>
                  </a:cubicBezTo>
                  <a:cubicBezTo>
                    <a:pt x="17949" y="1496"/>
                    <a:pt x="17929" y="1496"/>
                    <a:pt x="17929" y="1496"/>
                  </a:cubicBezTo>
                  <a:cubicBezTo>
                    <a:pt x="17929" y="1496"/>
                    <a:pt x="17908" y="1496"/>
                    <a:pt x="17888" y="1496"/>
                  </a:cubicBezTo>
                  <a:lnTo>
                    <a:pt x="17867" y="1496"/>
                  </a:lnTo>
                  <a:cubicBezTo>
                    <a:pt x="17867" y="1475"/>
                    <a:pt x="17847" y="1475"/>
                    <a:pt x="17847" y="1455"/>
                  </a:cubicBezTo>
                  <a:lnTo>
                    <a:pt x="17867" y="1455"/>
                  </a:lnTo>
                  <a:cubicBezTo>
                    <a:pt x="17867" y="1455"/>
                    <a:pt x="17867" y="1455"/>
                    <a:pt x="17888" y="1455"/>
                  </a:cubicBezTo>
                  <a:lnTo>
                    <a:pt x="17888" y="1435"/>
                  </a:lnTo>
                  <a:lnTo>
                    <a:pt x="17867" y="1414"/>
                  </a:lnTo>
                  <a:lnTo>
                    <a:pt x="17847" y="1414"/>
                  </a:lnTo>
                  <a:lnTo>
                    <a:pt x="17826" y="1393"/>
                  </a:lnTo>
                  <a:cubicBezTo>
                    <a:pt x="17826" y="1393"/>
                    <a:pt x="17826" y="1373"/>
                    <a:pt x="17826" y="1353"/>
                  </a:cubicBezTo>
                  <a:lnTo>
                    <a:pt x="17806" y="1353"/>
                  </a:lnTo>
                  <a:lnTo>
                    <a:pt x="17806" y="1373"/>
                  </a:lnTo>
                  <a:lnTo>
                    <a:pt x="17806" y="1393"/>
                  </a:lnTo>
                  <a:cubicBezTo>
                    <a:pt x="17806" y="1414"/>
                    <a:pt x="17806" y="1414"/>
                    <a:pt x="17806" y="1435"/>
                  </a:cubicBezTo>
                  <a:cubicBezTo>
                    <a:pt x="17806" y="1435"/>
                    <a:pt x="17785" y="1435"/>
                    <a:pt x="17785" y="1455"/>
                  </a:cubicBezTo>
                  <a:lnTo>
                    <a:pt x="17765" y="1455"/>
                  </a:lnTo>
                  <a:cubicBezTo>
                    <a:pt x="17765" y="1435"/>
                    <a:pt x="17765" y="1435"/>
                    <a:pt x="17765" y="1435"/>
                  </a:cubicBezTo>
                  <a:cubicBezTo>
                    <a:pt x="17765" y="1414"/>
                    <a:pt x="17744" y="1414"/>
                    <a:pt x="17744" y="1414"/>
                  </a:cubicBezTo>
                  <a:lnTo>
                    <a:pt x="17724" y="1414"/>
                  </a:lnTo>
                  <a:cubicBezTo>
                    <a:pt x="17724" y="1414"/>
                    <a:pt x="17724" y="1414"/>
                    <a:pt x="17724" y="1435"/>
                  </a:cubicBezTo>
                  <a:lnTo>
                    <a:pt x="17744" y="1435"/>
                  </a:lnTo>
                  <a:cubicBezTo>
                    <a:pt x="17744" y="1455"/>
                    <a:pt x="17744" y="1455"/>
                    <a:pt x="17744" y="1455"/>
                  </a:cubicBezTo>
                  <a:cubicBezTo>
                    <a:pt x="17724" y="1455"/>
                    <a:pt x="17724" y="1455"/>
                    <a:pt x="17724" y="1455"/>
                  </a:cubicBezTo>
                  <a:cubicBezTo>
                    <a:pt x="17703" y="1455"/>
                    <a:pt x="17703" y="1455"/>
                    <a:pt x="17703" y="1475"/>
                  </a:cubicBezTo>
                  <a:lnTo>
                    <a:pt x="17703" y="1475"/>
                  </a:lnTo>
                  <a:lnTo>
                    <a:pt x="17724" y="1475"/>
                  </a:lnTo>
                  <a:lnTo>
                    <a:pt x="17744" y="1496"/>
                  </a:lnTo>
                  <a:cubicBezTo>
                    <a:pt x="17765" y="1496"/>
                    <a:pt x="17765" y="1496"/>
                    <a:pt x="17785" y="1517"/>
                  </a:cubicBezTo>
                  <a:lnTo>
                    <a:pt x="17806" y="1537"/>
                  </a:lnTo>
                  <a:cubicBezTo>
                    <a:pt x="17826" y="1537"/>
                    <a:pt x="17826" y="1557"/>
                    <a:pt x="17826" y="1557"/>
                  </a:cubicBezTo>
                  <a:cubicBezTo>
                    <a:pt x="17847" y="1578"/>
                    <a:pt x="17867" y="1578"/>
                    <a:pt x="17867" y="1578"/>
                  </a:cubicBezTo>
                  <a:cubicBezTo>
                    <a:pt x="17888" y="1578"/>
                    <a:pt x="17888" y="1557"/>
                    <a:pt x="17908" y="1557"/>
                  </a:cubicBezTo>
                  <a:cubicBezTo>
                    <a:pt x="17908" y="1557"/>
                    <a:pt x="17929" y="1578"/>
                    <a:pt x="17949" y="1578"/>
                  </a:cubicBezTo>
                  <a:lnTo>
                    <a:pt x="17970" y="1598"/>
                  </a:lnTo>
                  <a:cubicBezTo>
                    <a:pt x="17970" y="1619"/>
                    <a:pt x="17970" y="1660"/>
                    <a:pt x="17970" y="1660"/>
                  </a:cubicBezTo>
                  <a:cubicBezTo>
                    <a:pt x="17970" y="1680"/>
                    <a:pt x="17990" y="1721"/>
                    <a:pt x="17990" y="1742"/>
                  </a:cubicBezTo>
                  <a:cubicBezTo>
                    <a:pt x="17990" y="1742"/>
                    <a:pt x="17970" y="1762"/>
                    <a:pt x="17970" y="1783"/>
                  </a:cubicBezTo>
                  <a:lnTo>
                    <a:pt x="17949" y="1783"/>
                  </a:lnTo>
                  <a:cubicBezTo>
                    <a:pt x="17929" y="1803"/>
                    <a:pt x="17949" y="1803"/>
                    <a:pt x="17929" y="1824"/>
                  </a:cubicBezTo>
                  <a:lnTo>
                    <a:pt x="17929" y="1844"/>
                  </a:lnTo>
                  <a:cubicBezTo>
                    <a:pt x="17908" y="1844"/>
                    <a:pt x="17888" y="1844"/>
                    <a:pt x="17867" y="1844"/>
                  </a:cubicBezTo>
                  <a:cubicBezTo>
                    <a:pt x="17867" y="1865"/>
                    <a:pt x="17847" y="1865"/>
                    <a:pt x="17826" y="1865"/>
                  </a:cubicBezTo>
                  <a:cubicBezTo>
                    <a:pt x="17806" y="1865"/>
                    <a:pt x="17785" y="1865"/>
                    <a:pt x="17785" y="1865"/>
                  </a:cubicBezTo>
                  <a:cubicBezTo>
                    <a:pt x="17765" y="1865"/>
                    <a:pt x="17744" y="1844"/>
                    <a:pt x="17744" y="1844"/>
                  </a:cubicBezTo>
                  <a:lnTo>
                    <a:pt x="17724" y="1824"/>
                  </a:lnTo>
                  <a:cubicBezTo>
                    <a:pt x="17703" y="1824"/>
                    <a:pt x="17703" y="1803"/>
                    <a:pt x="17703" y="1803"/>
                  </a:cubicBezTo>
                  <a:cubicBezTo>
                    <a:pt x="17683" y="1803"/>
                    <a:pt x="17662" y="1803"/>
                    <a:pt x="17662" y="1803"/>
                  </a:cubicBezTo>
                  <a:cubicBezTo>
                    <a:pt x="17642" y="1803"/>
                    <a:pt x="17621" y="1803"/>
                    <a:pt x="17621" y="1803"/>
                  </a:cubicBezTo>
                  <a:cubicBezTo>
                    <a:pt x="17601" y="1803"/>
                    <a:pt x="17601" y="1803"/>
                    <a:pt x="17601" y="1803"/>
                  </a:cubicBezTo>
                  <a:cubicBezTo>
                    <a:pt x="17580" y="1803"/>
                    <a:pt x="17580" y="1824"/>
                    <a:pt x="17580" y="1824"/>
                  </a:cubicBezTo>
                  <a:cubicBezTo>
                    <a:pt x="17580" y="1824"/>
                    <a:pt x="17580" y="1824"/>
                    <a:pt x="17580" y="1844"/>
                  </a:cubicBezTo>
                  <a:lnTo>
                    <a:pt x="17601" y="1844"/>
                  </a:lnTo>
                  <a:cubicBezTo>
                    <a:pt x="17601" y="1844"/>
                    <a:pt x="17621" y="1824"/>
                    <a:pt x="17642" y="1824"/>
                  </a:cubicBezTo>
                  <a:lnTo>
                    <a:pt x="17662" y="1824"/>
                  </a:lnTo>
                  <a:cubicBezTo>
                    <a:pt x="17683" y="1824"/>
                    <a:pt x="17683" y="1844"/>
                    <a:pt x="17703" y="1844"/>
                  </a:cubicBezTo>
                  <a:lnTo>
                    <a:pt x="17703" y="1865"/>
                  </a:lnTo>
                  <a:lnTo>
                    <a:pt x="17703" y="1885"/>
                  </a:lnTo>
                  <a:lnTo>
                    <a:pt x="17683" y="1885"/>
                  </a:lnTo>
                  <a:cubicBezTo>
                    <a:pt x="17683" y="1865"/>
                    <a:pt x="17662" y="1865"/>
                    <a:pt x="17662" y="1865"/>
                  </a:cubicBezTo>
                  <a:cubicBezTo>
                    <a:pt x="17662" y="1865"/>
                    <a:pt x="17642" y="1865"/>
                    <a:pt x="17621" y="1865"/>
                  </a:cubicBezTo>
                  <a:lnTo>
                    <a:pt x="17621" y="1865"/>
                  </a:lnTo>
                  <a:cubicBezTo>
                    <a:pt x="17621" y="1885"/>
                    <a:pt x="17621" y="1885"/>
                    <a:pt x="17621" y="1885"/>
                  </a:cubicBezTo>
                  <a:cubicBezTo>
                    <a:pt x="17621" y="1885"/>
                    <a:pt x="17642" y="1885"/>
                    <a:pt x="17662" y="1885"/>
                  </a:cubicBezTo>
                  <a:cubicBezTo>
                    <a:pt x="17662" y="1906"/>
                    <a:pt x="17662" y="1906"/>
                    <a:pt x="17662" y="1926"/>
                  </a:cubicBezTo>
                  <a:cubicBezTo>
                    <a:pt x="17662" y="1926"/>
                    <a:pt x="17662" y="1926"/>
                    <a:pt x="17662" y="1947"/>
                  </a:cubicBezTo>
                  <a:cubicBezTo>
                    <a:pt x="17662" y="1947"/>
                    <a:pt x="17662" y="1947"/>
                    <a:pt x="17662" y="1967"/>
                  </a:cubicBezTo>
                  <a:lnTo>
                    <a:pt x="17683" y="1988"/>
                  </a:lnTo>
                  <a:cubicBezTo>
                    <a:pt x="17683" y="1967"/>
                    <a:pt x="17683" y="1967"/>
                    <a:pt x="17683" y="1967"/>
                  </a:cubicBezTo>
                  <a:cubicBezTo>
                    <a:pt x="17683" y="1947"/>
                    <a:pt x="17683" y="1947"/>
                    <a:pt x="17683" y="1947"/>
                  </a:cubicBezTo>
                  <a:cubicBezTo>
                    <a:pt x="17683" y="1926"/>
                    <a:pt x="17703" y="1926"/>
                    <a:pt x="17703" y="1926"/>
                  </a:cubicBezTo>
                  <a:lnTo>
                    <a:pt x="17703" y="1906"/>
                  </a:lnTo>
                  <a:cubicBezTo>
                    <a:pt x="17703" y="1906"/>
                    <a:pt x="17703" y="1906"/>
                    <a:pt x="17724" y="1906"/>
                  </a:cubicBezTo>
                  <a:lnTo>
                    <a:pt x="17724" y="1926"/>
                  </a:lnTo>
                  <a:cubicBezTo>
                    <a:pt x="17744" y="1926"/>
                    <a:pt x="17744" y="1926"/>
                    <a:pt x="17744" y="1906"/>
                  </a:cubicBezTo>
                  <a:lnTo>
                    <a:pt x="17765" y="1906"/>
                  </a:lnTo>
                  <a:cubicBezTo>
                    <a:pt x="17765" y="1885"/>
                    <a:pt x="17765" y="1885"/>
                    <a:pt x="17765" y="1885"/>
                  </a:cubicBezTo>
                  <a:lnTo>
                    <a:pt x="17785" y="1885"/>
                  </a:lnTo>
                  <a:cubicBezTo>
                    <a:pt x="17806" y="1885"/>
                    <a:pt x="17806" y="1885"/>
                    <a:pt x="17806" y="1906"/>
                  </a:cubicBezTo>
                  <a:cubicBezTo>
                    <a:pt x="17826" y="1906"/>
                    <a:pt x="17826" y="1906"/>
                    <a:pt x="17847" y="1926"/>
                  </a:cubicBezTo>
                  <a:lnTo>
                    <a:pt x="17867" y="1947"/>
                  </a:lnTo>
                  <a:cubicBezTo>
                    <a:pt x="17888" y="1947"/>
                    <a:pt x="17888" y="1967"/>
                    <a:pt x="17908" y="1967"/>
                  </a:cubicBezTo>
                  <a:lnTo>
                    <a:pt x="17929" y="1988"/>
                  </a:lnTo>
                  <a:cubicBezTo>
                    <a:pt x="17949" y="1988"/>
                    <a:pt x="17949" y="1988"/>
                    <a:pt x="17949" y="1988"/>
                  </a:cubicBezTo>
                  <a:cubicBezTo>
                    <a:pt x="17949" y="1967"/>
                    <a:pt x="17949" y="1967"/>
                    <a:pt x="17949" y="1967"/>
                  </a:cubicBezTo>
                  <a:lnTo>
                    <a:pt x="17949" y="1947"/>
                  </a:lnTo>
                  <a:cubicBezTo>
                    <a:pt x="17949" y="1947"/>
                    <a:pt x="17929" y="1947"/>
                    <a:pt x="17929" y="1926"/>
                  </a:cubicBezTo>
                  <a:lnTo>
                    <a:pt x="17929" y="1926"/>
                  </a:lnTo>
                  <a:cubicBezTo>
                    <a:pt x="17929" y="1906"/>
                    <a:pt x="17949" y="1906"/>
                    <a:pt x="17949" y="1906"/>
                  </a:cubicBezTo>
                  <a:lnTo>
                    <a:pt x="17970" y="1926"/>
                  </a:lnTo>
                  <a:lnTo>
                    <a:pt x="17990" y="1947"/>
                  </a:lnTo>
                  <a:lnTo>
                    <a:pt x="18010" y="1967"/>
                  </a:lnTo>
                  <a:lnTo>
                    <a:pt x="18031" y="1988"/>
                  </a:lnTo>
                  <a:lnTo>
                    <a:pt x="18052" y="2008"/>
                  </a:lnTo>
                  <a:cubicBezTo>
                    <a:pt x="18052" y="2008"/>
                    <a:pt x="18052" y="2008"/>
                    <a:pt x="18072" y="2008"/>
                  </a:cubicBezTo>
                  <a:cubicBezTo>
                    <a:pt x="18072" y="2008"/>
                    <a:pt x="18072" y="2008"/>
                    <a:pt x="18092" y="2008"/>
                  </a:cubicBezTo>
                  <a:lnTo>
                    <a:pt x="18113" y="2029"/>
                  </a:lnTo>
                  <a:lnTo>
                    <a:pt x="18134" y="2049"/>
                  </a:lnTo>
                  <a:cubicBezTo>
                    <a:pt x="18154" y="2070"/>
                    <a:pt x="18154" y="2070"/>
                    <a:pt x="18174" y="2090"/>
                  </a:cubicBezTo>
                  <a:lnTo>
                    <a:pt x="18174" y="2111"/>
                  </a:lnTo>
                  <a:lnTo>
                    <a:pt x="18195" y="2111"/>
                  </a:lnTo>
                  <a:lnTo>
                    <a:pt x="18216" y="2111"/>
                  </a:lnTo>
                  <a:lnTo>
                    <a:pt x="18236" y="2111"/>
                  </a:lnTo>
                  <a:cubicBezTo>
                    <a:pt x="18256" y="2111"/>
                    <a:pt x="18256" y="2131"/>
                    <a:pt x="18277" y="2131"/>
                  </a:cubicBezTo>
                  <a:lnTo>
                    <a:pt x="18298" y="2152"/>
                  </a:lnTo>
                  <a:cubicBezTo>
                    <a:pt x="18298" y="2152"/>
                    <a:pt x="18318" y="2172"/>
                    <a:pt x="18338" y="2172"/>
                  </a:cubicBezTo>
                  <a:cubicBezTo>
                    <a:pt x="18338" y="2172"/>
                    <a:pt x="18359" y="2172"/>
                    <a:pt x="18380" y="2172"/>
                  </a:cubicBezTo>
                  <a:cubicBezTo>
                    <a:pt x="18380" y="2193"/>
                    <a:pt x="18400" y="2213"/>
                    <a:pt x="18400" y="2234"/>
                  </a:cubicBezTo>
                  <a:cubicBezTo>
                    <a:pt x="18420" y="2234"/>
                    <a:pt x="18420" y="2254"/>
                    <a:pt x="18441" y="2254"/>
                  </a:cubicBezTo>
                  <a:lnTo>
                    <a:pt x="18462" y="2254"/>
                  </a:lnTo>
                  <a:cubicBezTo>
                    <a:pt x="18462" y="2254"/>
                    <a:pt x="18482" y="2254"/>
                    <a:pt x="18482" y="2274"/>
                  </a:cubicBezTo>
                  <a:cubicBezTo>
                    <a:pt x="18502" y="2274"/>
                    <a:pt x="18502" y="2274"/>
                    <a:pt x="18502" y="2295"/>
                  </a:cubicBezTo>
                  <a:lnTo>
                    <a:pt x="18523" y="2316"/>
                  </a:lnTo>
                  <a:cubicBezTo>
                    <a:pt x="18523" y="2336"/>
                    <a:pt x="18523" y="2336"/>
                    <a:pt x="18523" y="2336"/>
                  </a:cubicBezTo>
                  <a:cubicBezTo>
                    <a:pt x="18523" y="2356"/>
                    <a:pt x="18502" y="2356"/>
                    <a:pt x="18502" y="2356"/>
                  </a:cubicBezTo>
                  <a:cubicBezTo>
                    <a:pt x="18502" y="2356"/>
                    <a:pt x="18523" y="2377"/>
                    <a:pt x="18544" y="2377"/>
                  </a:cubicBezTo>
                  <a:lnTo>
                    <a:pt x="18544" y="2398"/>
                  </a:lnTo>
                  <a:cubicBezTo>
                    <a:pt x="18544" y="2418"/>
                    <a:pt x="18564" y="2438"/>
                    <a:pt x="18544" y="2438"/>
                  </a:cubicBezTo>
                  <a:lnTo>
                    <a:pt x="18523" y="2438"/>
                  </a:lnTo>
                  <a:cubicBezTo>
                    <a:pt x="18502" y="2438"/>
                    <a:pt x="18502" y="2418"/>
                    <a:pt x="18482" y="2418"/>
                  </a:cubicBezTo>
                  <a:lnTo>
                    <a:pt x="18462" y="2398"/>
                  </a:lnTo>
                  <a:cubicBezTo>
                    <a:pt x="18441" y="2398"/>
                    <a:pt x="18420" y="2377"/>
                    <a:pt x="18420" y="2377"/>
                  </a:cubicBezTo>
                  <a:cubicBezTo>
                    <a:pt x="18400" y="2377"/>
                    <a:pt x="18359" y="2398"/>
                    <a:pt x="18359" y="2398"/>
                  </a:cubicBezTo>
                  <a:cubicBezTo>
                    <a:pt x="18338" y="2398"/>
                    <a:pt x="18318" y="2398"/>
                    <a:pt x="18298" y="2398"/>
                  </a:cubicBezTo>
                  <a:cubicBezTo>
                    <a:pt x="18298" y="2398"/>
                    <a:pt x="18277" y="2398"/>
                    <a:pt x="18277" y="2377"/>
                  </a:cubicBezTo>
                  <a:lnTo>
                    <a:pt x="18256" y="2377"/>
                  </a:lnTo>
                  <a:cubicBezTo>
                    <a:pt x="18236" y="2377"/>
                    <a:pt x="18216" y="2377"/>
                    <a:pt x="18216" y="2377"/>
                  </a:cubicBezTo>
                  <a:lnTo>
                    <a:pt x="18236" y="2398"/>
                  </a:lnTo>
                  <a:cubicBezTo>
                    <a:pt x="18236" y="2398"/>
                    <a:pt x="18256" y="2398"/>
                    <a:pt x="18256" y="2418"/>
                  </a:cubicBezTo>
                  <a:lnTo>
                    <a:pt x="18256" y="2438"/>
                  </a:lnTo>
                  <a:lnTo>
                    <a:pt x="18236" y="2459"/>
                  </a:lnTo>
                  <a:cubicBezTo>
                    <a:pt x="18236" y="2459"/>
                    <a:pt x="18216" y="2459"/>
                    <a:pt x="18216" y="2480"/>
                  </a:cubicBezTo>
                  <a:cubicBezTo>
                    <a:pt x="18216" y="2480"/>
                    <a:pt x="18216" y="2500"/>
                    <a:pt x="18195" y="2500"/>
                  </a:cubicBezTo>
                  <a:cubicBezTo>
                    <a:pt x="18195" y="2520"/>
                    <a:pt x="18195" y="2541"/>
                    <a:pt x="18195" y="2541"/>
                  </a:cubicBezTo>
                  <a:cubicBezTo>
                    <a:pt x="18195" y="2562"/>
                    <a:pt x="18174" y="2562"/>
                    <a:pt x="18174" y="2582"/>
                  </a:cubicBezTo>
                  <a:lnTo>
                    <a:pt x="18154" y="2602"/>
                  </a:lnTo>
                  <a:lnTo>
                    <a:pt x="18134" y="2602"/>
                  </a:lnTo>
                  <a:cubicBezTo>
                    <a:pt x="18134" y="2623"/>
                    <a:pt x="18134" y="2644"/>
                    <a:pt x="18113" y="2644"/>
                  </a:cubicBezTo>
                  <a:cubicBezTo>
                    <a:pt x="18113" y="2644"/>
                    <a:pt x="18113" y="2664"/>
                    <a:pt x="18113" y="2684"/>
                  </a:cubicBezTo>
                  <a:cubicBezTo>
                    <a:pt x="18092" y="2684"/>
                    <a:pt x="18092" y="2705"/>
                    <a:pt x="18092" y="2705"/>
                  </a:cubicBezTo>
                  <a:cubicBezTo>
                    <a:pt x="18072" y="2705"/>
                    <a:pt x="18072" y="2705"/>
                    <a:pt x="18052" y="2705"/>
                  </a:cubicBezTo>
                  <a:lnTo>
                    <a:pt x="18052" y="2726"/>
                  </a:lnTo>
                  <a:cubicBezTo>
                    <a:pt x="18052" y="2726"/>
                    <a:pt x="18052" y="2746"/>
                    <a:pt x="18072" y="2746"/>
                  </a:cubicBezTo>
                  <a:cubicBezTo>
                    <a:pt x="18072" y="2766"/>
                    <a:pt x="18072" y="2787"/>
                    <a:pt x="18072" y="2787"/>
                  </a:cubicBezTo>
                  <a:cubicBezTo>
                    <a:pt x="18072" y="2787"/>
                    <a:pt x="18052" y="2808"/>
                    <a:pt x="18052" y="2828"/>
                  </a:cubicBezTo>
                  <a:cubicBezTo>
                    <a:pt x="18052" y="2828"/>
                    <a:pt x="18052" y="2828"/>
                    <a:pt x="18052" y="2848"/>
                  </a:cubicBezTo>
                  <a:cubicBezTo>
                    <a:pt x="18031" y="2848"/>
                    <a:pt x="18052" y="2869"/>
                    <a:pt x="18052" y="2869"/>
                  </a:cubicBezTo>
                  <a:cubicBezTo>
                    <a:pt x="18052" y="2869"/>
                    <a:pt x="18052" y="2869"/>
                    <a:pt x="18052" y="2890"/>
                  </a:cubicBezTo>
                  <a:cubicBezTo>
                    <a:pt x="18052" y="2890"/>
                    <a:pt x="18052" y="2890"/>
                    <a:pt x="18052" y="2910"/>
                  </a:cubicBezTo>
                  <a:lnTo>
                    <a:pt x="18052" y="2930"/>
                  </a:lnTo>
                  <a:cubicBezTo>
                    <a:pt x="18052" y="2930"/>
                    <a:pt x="18031" y="2930"/>
                    <a:pt x="18031" y="2950"/>
                  </a:cubicBezTo>
                  <a:lnTo>
                    <a:pt x="18010" y="2950"/>
                  </a:lnTo>
                  <a:lnTo>
                    <a:pt x="18010" y="2971"/>
                  </a:lnTo>
                  <a:cubicBezTo>
                    <a:pt x="18010" y="2992"/>
                    <a:pt x="18010" y="2992"/>
                    <a:pt x="18010" y="3012"/>
                  </a:cubicBezTo>
                  <a:lnTo>
                    <a:pt x="18031" y="3032"/>
                  </a:lnTo>
                  <a:cubicBezTo>
                    <a:pt x="18010" y="3053"/>
                    <a:pt x="18010" y="3053"/>
                    <a:pt x="18010" y="3074"/>
                  </a:cubicBezTo>
                  <a:lnTo>
                    <a:pt x="17990" y="3094"/>
                  </a:lnTo>
                  <a:cubicBezTo>
                    <a:pt x="18010" y="3094"/>
                    <a:pt x="18010" y="3114"/>
                    <a:pt x="18010" y="3114"/>
                  </a:cubicBezTo>
                  <a:cubicBezTo>
                    <a:pt x="18031" y="3135"/>
                    <a:pt x="18031" y="3156"/>
                    <a:pt x="18031" y="3176"/>
                  </a:cubicBezTo>
                  <a:lnTo>
                    <a:pt x="18031" y="3196"/>
                  </a:lnTo>
                  <a:cubicBezTo>
                    <a:pt x="18031" y="3217"/>
                    <a:pt x="18031" y="3217"/>
                    <a:pt x="18031" y="3217"/>
                  </a:cubicBezTo>
                  <a:cubicBezTo>
                    <a:pt x="18010" y="3217"/>
                    <a:pt x="18010" y="3217"/>
                    <a:pt x="18010" y="3217"/>
                  </a:cubicBezTo>
                  <a:cubicBezTo>
                    <a:pt x="17990" y="3217"/>
                    <a:pt x="17970" y="3196"/>
                    <a:pt x="17970" y="3196"/>
                  </a:cubicBezTo>
                  <a:lnTo>
                    <a:pt x="17949" y="3196"/>
                  </a:lnTo>
                  <a:lnTo>
                    <a:pt x="17929" y="3176"/>
                  </a:lnTo>
                  <a:lnTo>
                    <a:pt x="17929" y="3156"/>
                  </a:lnTo>
                  <a:lnTo>
                    <a:pt x="17908" y="3156"/>
                  </a:lnTo>
                  <a:lnTo>
                    <a:pt x="17888" y="3156"/>
                  </a:lnTo>
                  <a:cubicBezTo>
                    <a:pt x="17888" y="3156"/>
                    <a:pt x="17867" y="3156"/>
                    <a:pt x="17867" y="3135"/>
                  </a:cubicBezTo>
                  <a:cubicBezTo>
                    <a:pt x="17867" y="3135"/>
                    <a:pt x="17847" y="3135"/>
                    <a:pt x="17847" y="3114"/>
                  </a:cubicBezTo>
                  <a:lnTo>
                    <a:pt x="17826" y="3094"/>
                  </a:lnTo>
                  <a:lnTo>
                    <a:pt x="17806" y="3094"/>
                  </a:lnTo>
                  <a:lnTo>
                    <a:pt x="17785" y="3094"/>
                  </a:lnTo>
                  <a:lnTo>
                    <a:pt x="17765" y="3094"/>
                  </a:lnTo>
                  <a:lnTo>
                    <a:pt x="17765" y="3074"/>
                  </a:lnTo>
                  <a:cubicBezTo>
                    <a:pt x="17744" y="3074"/>
                    <a:pt x="17744" y="3074"/>
                    <a:pt x="17744" y="3074"/>
                  </a:cubicBezTo>
                  <a:cubicBezTo>
                    <a:pt x="17724" y="3074"/>
                    <a:pt x="17724" y="3074"/>
                    <a:pt x="17724" y="3074"/>
                  </a:cubicBezTo>
                  <a:cubicBezTo>
                    <a:pt x="17703" y="3074"/>
                    <a:pt x="17683" y="3074"/>
                    <a:pt x="17683" y="3074"/>
                  </a:cubicBezTo>
                  <a:lnTo>
                    <a:pt x="17662" y="3094"/>
                  </a:lnTo>
                  <a:lnTo>
                    <a:pt x="17642" y="3114"/>
                  </a:lnTo>
                  <a:lnTo>
                    <a:pt x="17621" y="3114"/>
                  </a:lnTo>
                  <a:cubicBezTo>
                    <a:pt x="17621" y="3135"/>
                    <a:pt x="17601" y="3135"/>
                    <a:pt x="17601" y="3156"/>
                  </a:cubicBezTo>
                  <a:lnTo>
                    <a:pt x="17580" y="3176"/>
                  </a:lnTo>
                  <a:cubicBezTo>
                    <a:pt x="17580" y="3176"/>
                    <a:pt x="17560" y="3176"/>
                    <a:pt x="17539" y="3176"/>
                  </a:cubicBezTo>
                  <a:cubicBezTo>
                    <a:pt x="17539" y="3196"/>
                    <a:pt x="17539" y="3196"/>
                    <a:pt x="17539" y="3196"/>
                  </a:cubicBezTo>
                  <a:cubicBezTo>
                    <a:pt x="17539" y="3217"/>
                    <a:pt x="17560" y="3217"/>
                    <a:pt x="17560" y="3217"/>
                  </a:cubicBezTo>
                  <a:cubicBezTo>
                    <a:pt x="17560" y="3238"/>
                    <a:pt x="17560" y="3238"/>
                    <a:pt x="17560" y="3238"/>
                  </a:cubicBezTo>
                  <a:cubicBezTo>
                    <a:pt x="17580" y="3258"/>
                    <a:pt x="17580" y="3278"/>
                    <a:pt x="17580" y="3299"/>
                  </a:cubicBezTo>
                  <a:cubicBezTo>
                    <a:pt x="17580" y="3299"/>
                    <a:pt x="17580" y="3340"/>
                    <a:pt x="17560" y="3360"/>
                  </a:cubicBezTo>
                  <a:lnTo>
                    <a:pt x="17560" y="3381"/>
                  </a:lnTo>
                  <a:lnTo>
                    <a:pt x="17539" y="3360"/>
                  </a:lnTo>
                  <a:cubicBezTo>
                    <a:pt x="17539" y="3360"/>
                    <a:pt x="17539" y="3340"/>
                    <a:pt x="17519" y="3340"/>
                  </a:cubicBezTo>
                  <a:cubicBezTo>
                    <a:pt x="17519" y="3320"/>
                    <a:pt x="17519" y="3320"/>
                    <a:pt x="17519" y="3299"/>
                  </a:cubicBezTo>
                  <a:lnTo>
                    <a:pt x="17519" y="3278"/>
                  </a:lnTo>
                  <a:cubicBezTo>
                    <a:pt x="17519" y="3278"/>
                    <a:pt x="17519" y="3258"/>
                    <a:pt x="17498" y="3238"/>
                  </a:cubicBezTo>
                  <a:lnTo>
                    <a:pt x="17498" y="3217"/>
                  </a:lnTo>
                  <a:cubicBezTo>
                    <a:pt x="17478" y="3217"/>
                    <a:pt x="17478" y="3217"/>
                    <a:pt x="17457" y="3196"/>
                  </a:cubicBezTo>
                  <a:cubicBezTo>
                    <a:pt x="17457" y="3196"/>
                    <a:pt x="17457" y="3196"/>
                    <a:pt x="17437" y="3196"/>
                  </a:cubicBezTo>
                  <a:lnTo>
                    <a:pt x="17437" y="3217"/>
                  </a:lnTo>
                  <a:cubicBezTo>
                    <a:pt x="17437" y="3238"/>
                    <a:pt x="17437" y="3238"/>
                    <a:pt x="17437" y="3238"/>
                  </a:cubicBezTo>
                  <a:cubicBezTo>
                    <a:pt x="17437" y="3258"/>
                    <a:pt x="17416" y="3258"/>
                    <a:pt x="17396" y="3258"/>
                  </a:cubicBezTo>
                  <a:lnTo>
                    <a:pt x="17375" y="3258"/>
                  </a:lnTo>
                  <a:cubicBezTo>
                    <a:pt x="17375" y="3278"/>
                    <a:pt x="17355" y="3278"/>
                    <a:pt x="17355" y="3299"/>
                  </a:cubicBezTo>
                  <a:lnTo>
                    <a:pt x="17355" y="3299"/>
                  </a:lnTo>
                  <a:cubicBezTo>
                    <a:pt x="17375" y="3299"/>
                    <a:pt x="17375" y="3320"/>
                    <a:pt x="17375" y="3320"/>
                  </a:cubicBezTo>
                  <a:lnTo>
                    <a:pt x="17396" y="3320"/>
                  </a:lnTo>
                  <a:lnTo>
                    <a:pt x="17416" y="3320"/>
                  </a:lnTo>
                  <a:cubicBezTo>
                    <a:pt x="17416" y="3340"/>
                    <a:pt x="17416" y="3340"/>
                    <a:pt x="17416" y="3340"/>
                  </a:cubicBezTo>
                  <a:cubicBezTo>
                    <a:pt x="17396" y="3360"/>
                    <a:pt x="17396" y="3360"/>
                    <a:pt x="17396" y="3360"/>
                  </a:cubicBezTo>
                  <a:lnTo>
                    <a:pt x="17396" y="3381"/>
                  </a:lnTo>
                  <a:lnTo>
                    <a:pt x="17375" y="3402"/>
                  </a:lnTo>
                  <a:cubicBezTo>
                    <a:pt x="17355" y="3402"/>
                    <a:pt x="17355" y="3381"/>
                    <a:pt x="17334" y="3381"/>
                  </a:cubicBezTo>
                  <a:cubicBezTo>
                    <a:pt x="17334" y="3381"/>
                    <a:pt x="17334" y="3360"/>
                    <a:pt x="17314" y="3360"/>
                  </a:cubicBezTo>
                  <a:lnTo>
                    <a:pt x="17314" y="3340"/>
                  </a:lnTo>
                  <a:cubicBezTo>
                    <a:pt x="17293" y="3340"/>
                    <a:pt x="17293" y="3340"/>
                    <a:pt x="17273" y="3340"/>
                  </a:cubicBezTo>
                  <a:lnTo>
                    <a:pt x="17273" y="3340"/>
                  </a:lnTo>
                  <a:cubicBezTo>
                    <a:pt x="17252" y="3360"/>
                    <a:pt x="17252" y="3340"/>
                    <a:pt x="17232" y="3340"/>
                  </a:cubicBezTo>
                  <a:lnTo>
                    <a:pt x="17211" y="3340"/>
                  </a:lnTo>
                  <a:lnTo>
                    <a:pt x="17191" y="3340"/>
                  </a:lnTo>
                  <a:cubicBezTo>
                    <a:pt x="17191" y="3360"/>
                    <a:pt x="17191" y="3360"/>
                    <a:pt x="17191" y="3360"/>
                  </a:cubicBezTo>
                  <a:cubicBezTo>
                    <a:pt x="17191" y="3381"/>
                    <a:pt x="17211" y="3381"/>
                    <a:pt x="17211" y="3381"/>
                  </a:cubicBezTo>
                  <a:cubicBezTo>
                    <a:pt x="17211" y="3381"/>
                    <a:pt x="17211" y="3402"/>
                    <a:pt x="17211" y="3422"/>
                  </a:cubicBezTo>
                  <a:lnTo>
                    <a:pt x="17211" y="3422"/>
                  </a:lnTo>
                  <a:cubicBezTo>
                    <a:pt x="17211" y="3442"/>
                    <a:pt x="17232" y="3442"/>
                    <a:pt x="17232" y="3442"/>
                  </a:cubicBezTo>
                  <a:lnTo>
                    <a:pt x="17252" y="3463"/>
                  </a:lnTo>
                  <a:cubicBezTo>
                    <a:pt x="17252" y="3463"/>
                    <a:pt x="17273" y="3484"/>
                    <a:pt x="17293" y="3484"/>
                  </a:cubicBezTo>
                  <a:lnTo>
                    <a:pt x="17293" y="3504"/>
                  </a:lnTo>
                  <a:cubicBezTo>
                    <a:pt x="17293" y="3524"/>
                    <a:pt x="17293" y="3524"/>
                    <a:pt x="17293" y="3545"/>
                  </a:cubicBezTo>
                  <a:lnTo>
                    <a:pt x="17293" y="3545"/>
                  </a:lnTo>
                  <a:cubicBezTo>
                    <a:pt x="17314" y="3566"/>
                    <a:pt x="17314" y="3566"/>
                    <a:pt x="17314" y="3566"/>
                  </a:cubicBezTo>
                  <a:cubicBezTo>
                    <a:pt x="17334" y="3566"/>
                    <a:pt x="17334" y="3586"/>
                    <a:pt x="17334" y="3586"/>
                  </a:cubicBezTo>
                  <a:lnTo>
                    <a:pt x="17334" y="3606"/>
                  </a:lnTo>
                  <a:lnTo>
                    <a:pt x="17314" y="3606"/>
                  </a:lnTo>
                  <a:lnTo>
                    <a:pt x="17314" y="3627"/>
                  </a:lnTo>
                  <a:lnTo>
                    <a:pt x="17334" y="3627"/>
                  </a:lnTo>
                  <a:cubicBezTo>
                    <a:pt x="17334" y="3647"/>
                    <a:pt x="17334" y="3647"/>
                    <a:pt x="17334" y="3668"/>
                  </a:cubicBezTo>
                  <a:lnTo>
                    <a:pt x="17314" y="3688"/>
                  </a:lnTo>
                  <a:cubicBezTo>
                    <a:pt x="17314" y="3709"/>
                    <a:pt x="17314" y="3729"/>
                    <a:pt x="17314" y="3729"/>
                  </a:cubicBezTo>
                  <a:cubicBezTo>
                    <a:pt x="17314" y="3750"/>
                    <a:pt x="17314" y="3750"/>
                    <a:pt x="17334" y="3750"/>
                  </a:cubicBezTo>
                  <a:cubicBezTo>
                    <a:pt x="17334" y="3770"/>
                    <a:pt x="17334" y="3791"/>
                    <a:pt x="17334" y="3791"/>
                  </a:cubicBezTo>
                  <a:cubicBezTo>
                    <a:pt x="17355" y="3791"/>
                    <a:pt x="17355" y="3811"/>
                    <a:pt x="17355" y="3811"/>
                  </a:cubicBezTo>
                  <a:cubicBezTo>
                    <a:pt x="17375" y="3811"/>
                    <a:pt x="17375" y="3832"/>
                    <a:pt x="17375" y="3852"/>
                  </a:cubicBezTo>
                  <a:cubicBezTo>
                    <a:pt x="17375" y="3852"/>
                    <a:pt x="17375" y="3873"/>
                    <a:pt x="17396" y="3873"/>
                  </a:cubicBezTo>
                  <a:cubicBezTo>
                    <a:pt x="17396" y="3893"/>
                    <a:pt x="17416" y="3893"/>
                    <a:pt x="17416" y="3893"/>
                  </a:cubicBezTo>
                  <a:cubicBezTo>
                    <a:pt x="17437" y="3893"/>
                    <a:pt x="17437" y="3893"/>
                    <a:pt x="17457" y="3893"/>
                  </a:cubicBezTo>
                  <a:lnTo>
                    <a:pt x="17457" y="3914"/>
                  </a:lnTo>
                  <a:cubicBezTo>
                    <a:pt x="17478" y="3914"/>
                    <a:pt x="17478" y="3934"/>
                    <a:pt x="17478" y="3934"/>
                  </a:cubicBezTo>
                  <a:lnTo>
                    <a:pt x="17498" y="3955"/>
                  </a:lnTo>
                  <a:cubicBezTo>
                    <a:pt x="17519" y="3955"/>
                    <a:pt x="17519" y="3934"/>
                    <a:pt x="17519" y="3934"/>
                  </a:cubicBezTo>
                  <a:lnTo>
                    <a:pt x="17519" y="3914"/>
                  </a:lnTo>
                  <a:lnTo>
                    <a:pt x="17519" y="3893"/>
                  </a:lnTo>
                  <a:lnTo>
                    <a:pt x="17539" y="3893"/>
                  </a:lnTo>
                  <a:cubicBezTo>
                    <a:pt x="17560" y="3893"/>
                    <a:pt x="17560" y="3893"/>
                    <a:pt x="17560" y="3893"/>
                  </a:cubicBezTo>
                  <a:lnTo>
                    <a:pt x="17580" y="3914"/>
                  </a:lnTo>
                  <a:lnTo>
                    <a:pt x="17601" y="3914"/>
                  </a:lnTo>
                  <a:lnTo>
                    <a:pt x="17621" y="3914"/>
                  </a:lnTo>
                  <a:cubicBezTo>
                    <a:pt x="17621" y="3914"/>
                    <a:pt x="17621" y="3934"/>
                    <a:pt x="17642" y="3934"/>
                  </a:cubicBezTo>
                  <a:cubicBezTo>
                    <a:pt x="17642" y="3934"/>
                    <a:pt x="17642" y="3955"/>
                    <a:pt x="17621" y="3955"/>
                  </a:cubicBezTo>
                  <a:cubicBezTo>
                    <a:pt x="17621" y="3975"/>
                    <a:pt x="17621" y="3975"/>
                    <a:pt x="17621" y="3975"/>
                  </a:cubicBezTo>
                  <a:lnTo>
                    <a:pt x="17621" y="3996"/>
                  </a:lnTo>
                  <a:lnTo>
                    <a:pt x="17621" y="4016"/>
                  </a:lnTo>
                  <a:cubicBezTo>
                    <a:pt x="17621" y="4037"/>
                    <a:pt x="17642" y="4037"/>
                    <a:pt x="17642" y="4037"/>
                  </a:cubicBezTo>
                  <a:cubicBezTo>
                    <a:pt x="17642" y="4057"/>
                    <a:pt x="17662" y="4057"/>
                    <a:pt x="17662" y="4078"/>
                  </a:cubicBezTo>
                  <a:cubicBezTo>
                    <a:pt x="17662" y="4078"/>
                    <a:pt x="17683" y="4078"/>
                    <a:pt x="17683" y="4098"/>
                  </a:cubicBezTo>
                  <a:cubicBezTo>
                    <a:pt x="17703" y="4098"/>
                    <a:pt x="17703" y="4119"/>
                    <a:pt x="17703" y="4119"/>
                  </a:cubicBezTo>
                  <a:cubicBezTo>
                    <a:pt x="17724" y="4139"/>
                    <a:pt x="17724" y="4160"/>
                    <a:pt x="17724" y="4160"/>
                  </a:cubicBezTo>
                  <a:lnTo>
                    <a:pt x="17744" y="4180"/>
                  </a:lnTo>
                  <a:lnTo>
                    <a:pt x="17765" y="4180"/>
                  </a:lnTo>
                  <a:cubicBezTo>
                    <a:pt x="17765" y="4180"/>
                    <a:pt x="17765" y="4180"/>
                    <a:pt x="17765" y="4160"/>
                  </a:cubicBezTo>
                  <a:lnTo>
                    <a:pt x="17765" y="4139"/>
                  </a:lnTo>
                  <a:lnTo>
                    <a:pt x="17765" y="4139"/>
                  </a:lnTo>
                  <a:cubicBezTo>
                    <a:pt x="17765" y="4119"/>
                    <a:pt x="17785" y="4119"/>
                    <a:pt x="17785" y="4119"/>
                  </a:cubicBezTo>
                  <a:cubicBezTo>
                    <a:pt x="17806" y="4139"/>
                    <a:pt x="17806" y="4139"/>
                    <a:pt x="17806" y="4139"/>
                  </a:cubicBezTo>
                  <a:cubicBezTo>
                    <a:pt x="17806" y="4139"/>
                    <a:pt x="17826" y="4139"/>
                    <a:pt x="17826" y="4160"/>
                  </a:cubicBezTo>
                  <a:lnTo>
                    <a:pt x="17847" y="4180"/>
                  </a:lnTo>
                  <a:cubicBezTo>
                    <a:pt x="17847" y="4201"/>
                    <a:pt x="17847" y="4201"/>
                    <a:pt x="17847" y="4221"/>
                  </a:cubicBezTo>
                  <a:lnTo>
                    <a:pt x="17847" y="4221"/>
                  </a:lnTo>
                  <a:cubicBezTo>
                    <a:pt x="17847" y="4242"/>
                    <a:pt x="17867" y="4242"/>
                    <a:pt x="17867" y="4242"/>
                  </a:cubicBezTo>
                  <a:lnTo>
                    <a:pt x="17888" y="4262"/>
                  </a:lnTo>
                  <a:cubicBezTo>
                    <a:pt x="17888" y="4283"/>
                    <a:pt x="17888" y="4283"/>
                    <a:pt x="17888" y="4303"/>
                  </a:cubicBezTo>
                  <a:cubicBezTo>
                    <a:pt x="17888" y="4303"/>
                    <a:pt x="17888" y="4303"/>
                    <a:pt x="17888" y="4323"/>
                  </a:cubicBezTo>
                  <a:cubicBezTo>
                    <a:pt x="17867" y="4323"/>
                    <a:pt x="17867" y="4323"/>
                    <a:pt x="17867" y="4323"/>
                  </a:cubicBezTo>
                  <a:lnTo>
                    <a:pt x="17847" y="4323"/>
                  </a:lnTo>
                  <a:lnTo>
                    <a:pt x="17826" y="4303"/>
                  </a:lnTo>
                  <a:lnTo>
                    <a:pt x="17826" y="4283"/>
                  </a:lnTo>
                  <a:lnTo>
                    <a:pt x="17826" y="4262"/>
                  </a:lnTo>
                  <a:lnTo>
                    <a:pt x="17826" y="4242"/>
                  </a:lnTo>
                  <a:lnTo>
                    <a:pt x="17826" y="4221"/>
                  </a:lnTo>
                  <a:cubicBezTo>
                    <a:pt x="17806" y="4221"/>
                    <a:pt x="17806" y="4221"/>
                    <a:pt x="17806" y="4221"/>
                  </a:cubicBezTo>
                  <a:cubicBezTo>
                    <a:pt x="17785" y="4221"/>
                    <a:pt x="17785" y="4242"/>
                    <a:pt x="17785" y="4242"/>
                  </a:cubicBezTo>
                  <a:lnTo>
                    <a:pt x="17765" y="4242"/>
                  </a:lnTo>
                  <a:cubicBezTo>
                    <a:pt x="17744" y="4242"/>
                    <a:pt x="17744" y="4242"/>
                    <a:pt x="17724" y="4242"/>
                  </a:cubicBezTo>
                  <a:lnTo>
                    <a:pt x="17724" y="4262"/>
                  </a:lnTo>
                  <a:cubicBezTo>
                    <a:pt x="17724" y="4262"/>
                    <a:pt x="17724" y="4262"/>
                    <a:pt x="17724" y="4283"/>
                  </a:cubicBezTo>
                  <a:lnTo>
                    <a:pt x="17724" y="4283"/>
                  </a:lnTo>
                  <a:cubicBezTo>
                    <a:pt x="17744" y="4283"/>
                    <a:pt x="17744" y="4283"/>
                    <a:pt x="17744" y="4262"/>
                  </a:cubicBezTo>
                  <a:cubicBezTo>
                    <a:pt x="17744" y="4262"/>
                    <a:pt x="17744" y="4262"/>
                    <a:pt x="17765" y="4262"/>
                  </a:cubicBezTo>
                  <a:lnTo>
                    <a:pt x="17785" y="4262"/>
                  </a:lnTo>
                  <a:cubicBezTo>
                    <a:pt x="17785" y="4283"/>
                    <a:pt x="17806" y="4283"/>
                    <a:pt x="17806" y="4303"/>
                  </a:cubicBezTo>
                  <a:lnTo>
                    <a:pt x="17785" y="4323"/>
                  </a:lnTo>
                  <a:cubicBezTo>
                    <a:pt x="17785" y="4344"/>
                    <a:pt x="17785" y="4344"/>
                    <a:pt x="17785" y="4365"/>
                  </a:cubicBezTo>
                  <a:cubicBezTo>
                    <a:pt x="17785" y="4365"/>
                    <a:pt x="17785" y="4385"/>
                    <a:pt x="17785" y="4405"/>
                  </a:cubicBezTo>
                  <a:cubicBezTo>
                    <a:pt x="17785" y="4405"/>
                    <a:pt x="17785" y="4426"/>
                    <a:pt x="17806" y="4426"/>
                  </a:cubicBezTo>
                  <a:lnTo>
                    <a:pt x="17826" y="4447"/>
                  </a:lnTo>
                  <a:cubicBezTo>
                    <a:pt x="17826" y="4467"/>
                    <a:pt x="17847" y="4487"/>
                    <a:pt x="17847" y="4487"/>
                  </a:cubicBezTo>
                  <a:cubicBezTo>
                    <a:pt x="17867" y="4487"/>
                    <a:pt x="17867" y="4508"/>
                    <a:pt x="17888" y="4529"/>
                  </a:cubicBezTo>
                  <a:cubicBezTo>
                    <a:pt x="17888" y="4529"/>
                    <a:pt x="17888" y="4549"/>
                    <a:pt x="17908" y="4569"/>
                  </a:cubicBezTo>
                  <a:cubicBezTo>
                    <a:pt x="17908" y="4569"/>
                    <a:pt x="17929" y="4590"/>
                    <a:pt x="17929" y="4611"/>
                  </a:cubicBezTo>
                  <a:cubicBezTo>
                    <a:pt x="17929" y="4611"/>
                    <a:pt x="17949" y="4611"/>
                    <a:pt x="17949" y="4631"/>
                  </a:cubicBezTo>
                  <a:cubicBezTo>
                    <a:pt x="17970" y="4631"/>
                    <a:pt x="17970" y="4631"/>
                    <a:pt x="17990" y="4631"/>
                  </a:cubicBezTo>
                  <a:lnTo>
                    <a:pt x="18010" y="4651"/>
                  </a:lnTo>
                  <a:lnTo>
                    <a:pt x="18010" y="4693"/>
                  </a:lnTo>
                  <a:cubicBezTo>
                    <a:pt x="18010" y="4713"/>
                    <a:pt x="18010" y="4713"/>
                    <a:pt x="18010" y="4733"/>
                  </a:cubicBezTo>
                  <a:cubicBezTo>
                    <a:pt x="17990" y="4733"/>
                    <a:pt x="17990" y="4733"/>
                    <a:pt x="17970" y="4733"/>
                  </a:cubicBezTo>
                  <a:cubicBezTo>
                    <a:pt x="17970" y="4754"/>
                    <a:pt x="17949" y="4754"/>
                    <a:pt x="17949" y="4754"/>
                  </a:cubicBezTo>
                  <a:lnTo>
                    <a:pt x="17929" y="4733"/>
                  </a:lnTo>
                  <a:cubicBezTo>
                    <a:pt x="17929" y="4733"/>
                    <a:pt x="17929" y="4733"/>
                    <a:pt x="17929" y="4713"/>
                  </a:cubicBezTo>
                  <a:lnTo>
                    <a:pt x="17908" y="4713"/>
                  </a:lnTo>
                  <a:cubicBezTo>
                    <a:pt x="17908" y="4733"/>
                    <a:pt x="17908" y="4733"/>
                    <a:pt x="17908" y="4754"/>
                  </a:cubicBezTo>
                  <a:cubicBezTo>
                    <a:pt x="17888" y="4754"/>
                    <a:pt x="17888" y="4754"/>
                    <a:pt x="17867" y="4754"/>
                  </a:cubicBezTo>
                  <a:cubicBezTo>
                    <a:pt x="17867" y="4775"/>
                    <a:pt x="17847" y="4775"/>
                    <a:pt x="17847" y="4775"/>
                  </a:cubicBezTo>
                  <a:cubicBezTo>
                    <a:pt x="17826" y="4795"/>
                    <a:pt x="17826" y="4795"/>
                    <a:pt x="17826" y="4815"/>
                  </a:cubicBezTo>
                  <a:lnTo>
                    <a:pt x="17826" y="4857"/>
                  </a:lnTo>
                  <a:cubicBezTo>
                    <a:pt x="17826" y="4877"/>
                    <a:pt x="17826" y="4897"/>
                    <a:pt x="17847" y="4897"/>
                  </a:cubicBezTo>
                  <a:cubicBezTo>
                    <a:pt x="17847" y="4918"/>
                    <a:pt x="17867" y="4939"/>
                    <a:pt x="17867" y="4939"/>
                  </a:cubicBezTo>
                  <a:cubicBezTo>
                    <a:pt x="17888" y="4959"/>
                    <a:pt x="17908" y="4979"/>
                    <a:pt x="17929" y="4979"/>
                  </a:cubicBezTo>
                  <a:lnTo>
                    <a:pt x="17929" y="5000"/>
                  </a:lnTo>
                  <a:cubicBezTo>
                    <a:pt x="17949" y="5020"/>
                    <a:pt x="17949" y="5041"/>
                    <a:pt x="17949" y="5041"/>
                  </a:cubicBezTo>
                  <a:lnTo>
                    <a:pt x="17970" y="5061"/>
                  </a:lnTo>
                  <a:cubicBezTo>
                    <a:pt x="17970" y="5061"/>
                    <a:pt x="17990" y="5061"/>
                    <a:pt x="17990" y="5081"/>
                  </a:cubicBezTo>
                  <a:lnTo>
                    <a:pt x="17990" y="5102"/>
                  </a:lnTo>
                  <a:lnTo>
                    <a:pt x="17970" y="5102"/>
                  </a:lnTo>
                  <a:lnTo>
                    <a:pt x="17970" y="5081"/>
                  </a:lnTo>
                  <a:cubicBezTo>
                    <a:pt x="17949" y="5081"/>
                    <a:pt x="17949" y="5081"/>
                    <a:pt x="17949" y="5081"/>
                  </a:cubicBezTo>
                  <a:cubicBezTo>
                    <a:pt x="17929" y="5081"/>
                    <a:pt x="17929" y="5081"/>
                    <a:pt x="17908" y="5081"/>
                  </a:cubicBezTo>
                  <a:lnTo>
                    <a:pt x="17908" y="5081"/>
                  </a:lnTo>
                  <a:cubicBezTo>
                    <a:pt x="17888" y="5081"/>
                    <a:pt x="17888" y="5102"/>
                    <a:pt x="17888" y="5102"/>
                  </a:cubicBezTo>
                  <a:lnTo>
                    <a:pt x="17908" y="5123"/>
                  </a:lnTo>
                  <a:lnTo>
                    <a:pt x="17908" y="5143"/>
                  </a:lnTo>
                  <a:lnTo>
                    <a:pt x="17888" y="5163"/>
                  </a:lnTo>
                  <a:lnTo>
                    <a:pt x="17867" y="5163"/>
                  </a:lnTo>
                  <a:lnTo>
                    <a:pt x="17867" y="5184"/>
                  </a:lnTo>
                  <a:cubicBezTo>
                    <a:pt x="17847" y="5184"/>
                    <a:pt x="17847" y="5184"/>
                    <a:pt x="17847" y="5184"/>
                  </a:cubicBezTo>
                  <a:cubicBezTo>
                    <a:pt x="17847" y="5205"/>
                    <a:pt x="17847" y="5205"/>
                    <a:pt x="17847" y="5205"/>
                  </a:cubicBezTo>
                  <a:cubicBezTo>
                    <a:pt x="17847" y="5225"/>
                    <a:pt x="17867" y="5225"/>
                    <a:pt x="17867" y="5225"/>
                  </a:cubicBezTo>
                  <a:lnTo>
                    <a:pt x="17888" y="5225"/>
                  </a:lnTo>
                  <a:lnTo>
                    <a:pt x="17888" y="5245"/>
                  </a:lnTo>
                  <a:cubicBezTo>
                    <a:pt x="17908" y="5245"/>
                    <a:pt x="17908" y="5245"/>
                    <a:pt x="17908" y="5245"/>
                  </a:cubicBezTo>
                  <a:cubicBezTo>
                    <a:pt x="17929" y="5266"/>
                    <a:pt x="17929" y="5266"/>
                    <a:pt x="17929" y="5266"/>
                  </a:cubicBezTo>
                  <a:cubicBezTo>
                    <a:pt x="17929" y="5266"/>
                    <a:pt x="17908" y="5266"/>
                    <a:pt x="17908" y="5287"/>
                  </a:cubicBezTo>
                  <a:lnTo>
                    <a:pt x="17908" y="5287"/>
                  </a:lnTo>
                  <a:cubicBezTo>
                    <a:pt x="17908" y="5307"/>
                    <a:pt x="17908" y="5307"/>
                    <a:pt x="17929" y="5307"/>
                  </a:cubicBezTo>
                  <a:cubicBezTo>
                    <a:pt x="17929" y="5327"/>
                    <a:pt x="17949" y="5327"/>
                    <a:pt x="17949" y="5327"/>
                  </a:cubicBezTo>
                  <a:lnTo>
                    <a:pt x="17970" y="5348"/>
                  </a:lnTo>
                  <a:cubicBezTo>
                    <a:pt x="17970" y="5369"/>
                    <a:pt x="17970" y="5389"/>
                    <a:pt x="17970" y="5409"/>
                  </a:cubicBezTo>
                  <a:cubicBezTo>
                    <a:pt x="17970" y="5409"/>
                    <a:pt x="17970" y="5430"/>
                    <a:pt x="17970" y="5451"/>
                  </a:cubicBezTo>
                  <a:cubicBezTo>
                    <a:pt x="17970" y="5451"/>
                    <a:pt x="17990" y="5471"/>
                    <a:pt x="17990" y="5491"/>
                  </a:cubicBezTo>
                  <a:lnTo>
                    <a:pt x="17970" y="5533"/>
                  </a:lnTo>
                  <a:cubicBezTo>
                    <a:pt x="17970" y="5553"/>
                    <a:pt x="17949" y="5573"/>
                    <a:pt x="17949" y="5573"/>
                  </a:cubicBezTo>
                  <a:cubicBezTo>
                    <a:pt x="17949" y="5594"/>
                    <a:pt x="17949" y="5615"/>
                    <a:pt x="17949" y="5635"/>
                  </a:cubicBezTo>
                  <a:lnTo>
                    <a:pt x="17949" y="5676"/>
                  </a:lnTo>
                  <a:cubicBezTo>
                    <a:pt x="17949" y="5696"/>
                    <a:pt x="17949" y="5696"/>
                    <a:pt x="17949" y="5717"/>
                  </a:cubicBezTo>
                  <a:lnTo>
                    <a:pt x="17929" y="5717"/>
                  </a:lnTo>
                  <a:lnTo>
                    <a:pt x="17929" y="5696"/>
                  </a:lnTo>
                  <a:cubicBezTo>
                    <a:pt x="17908" y="5696"/>
                    <a:pt x="17908" y="5676"/>
                    <a:pt x="17888" y="5676"/>
                  </a:cubicBezTo>
                  <a:cubicBezTo>
                    <a:pt x="17888" y="5676"/>
                    <a:pt x="17867" y="5655"/>
                    <a:pt x="17867" y="5635"/>
                  </a:cubicBezTo>
                  <a:cubicBezTo>
                    <a:pt x="17847" y="5635"/>
                    <a:pt x="17847" y="5615"/>
                    <a:pt x="17826" y="5594"/>
                  </a:cubicBezTo>
                  <a:cubicBezTo>
                    <a:pt x="17826" y="5594"/>
                    <a:pt x="17806" y="5573"/>
                    <a:pt x="17785" y="5573"/>
                  </a:cubicBezTo>
                  <a:cubicBezTo>
                    <a:pt x="17785" y="5553"/>
                    <a:pt x="17765" y="5553"/>
                    <a:pt x="17765" y="5553"/>
                  </a:cubicBezTo>
                  <a:cubicBezTo>
                    <a:pt x="17744" y="5533"/>
                    <a:pt x="17744" y="5512"/>
                    <a:pt x="17744" y="5491"/>
                  </a:cubicBezTo>
                  <a:cubicBezTo>
                    <a:pt x="17744" y="5491"/>
                    <a:pt x="17744" y="5471"/>
                    <a:pt x="17744" y="5451"/>
                  </a:cubicBezTo>
                  <a:cubicBezTo>
                    <a:pt x="17724" y="5451"/>
                    <a:pt x="17703" y="5430"/>
                    <a:pt x="17683" y="5409"/>
                  </a:cubicBezTo>
                  <a:cubicBezTo>
                    <a:pt x="17662" y="5409"/>
                    <a:pt x="17642" y="5369"/>
                    <a:pt x="17621" y="5348"/>
                  </a:cubicBezTo>
                  <a:cubicBezTo>
                    <a:pt x="17601" y="5327"/>
                    <a:pt x="17539" y="5266"/>
                    <a:pt x="17519" y="5245"/>
                  </a:cubicBezTo>
                  <a:cubicBezTo>
                    <a:pt x="17498" y="5225"/>
                    <a:pt x="17478" y="5205"/>
                    <a:pt x="17478" y="5184"/>
                  </a:cubicBezTo>
                  <a:cubicBezTo>
                    <a:pt x="17457" y="5163"/>
                    <a:pt x="17437" y="5143"/>
                    <a:pt x="17416" y="5123"/>
                  </a:cubicBezTo>
                  <a:cubicBezTo>
                    <a:pt x="17396" y="5102"/>
                    <a:pt x="17355" y="5041"/>
                    <a:pt x="17334" y="5020"/>
                  </a:cubicBezTo>
                  <a:cubicBezTo>
                    <a:pt x="17334" y="5020"/>
                    <a:pt x="17314" y="5000"/>
                    <a:pt x="17293" y="4979"/>
                  </a:cubicBezTo>
                  <a:lnTo>
                    <a:pt x="17273" y="4939"/>
                  </a:lnTo>
                  <a:cubicBezTo>
                    <a:pt x="17252" y="4897"/>
                    <a:pt x="17211" y="4877"/>
                    <a:pt x="17191" y="4857"/>
                  </a:cubicBezTo>
                  <a:cubicBezTo>
                    <a:pt x="17171" y="4836"/>
                    <a:pt x="17129" y="4795"/>
                    <a:pt x="17129" y="4775"/>
                  </a:cubicBezTo>
                  <a:cubicBezTo>
                    <a:pt x="17109" y="4754"/>
                    <a:pt x="17068" y="4713"/>
                    <a:pt x="17047" y="4693"/>
                  </a:cubicBezTo>
                  <a:cubicBezTo>
                    <a:pt x="17027" y="4672"/>
                    <a:pt x="16986" y="4611"/>
                    <a:pt x="16965" y="4590"/>
                  </a:cubicBezTo>
                  <a:cubicBezTo>
                    <a:pt x="16965" y="4569"/>
                    <a:pt x="16945" y="4529"/>
                    <a:pt x="16925" y="4508"/>
                  </a:cubicBezTo>
                  <a:cubicBezTo>
                    <a:pt x="16925" y="4487"/>
                    <a:pt x="16925" y="4467"/>
                    <a:pt x="16925" y="4467"/>
                  </a:cubicBezTo>
                  <a:cubicBezTo>
                    <a:pt x="16904" y="4447"/>
                    <a:pt x="16904" y="4426"/>
                    <a:pt x="16904" y="4405"/>
                  </a:cubicBezTo>
                  <a:cubicBezTo>
                    <a:pt x="16883" y="4405"/>
                    <a:pt x="16863" y="4385"/>
                    <a:pt x="16863" y="4365"/>
                  </a:cubicBezTo>
                  <a:cubicBezTo>
                    <a:pt x="16863" y="4344"/>
                    <a:pt x="16843" y="4344"/>
                    <a:pt x="16843" y="4323"/>
                  </a:cubicBezTo>
                  <a:lnTo>
                    <a:pt x="16843" y="4283"/>
                  </a:lnTo>
                  <a:cubicBezTo>
                    <a:pt x="16843" y="4262"/>
                    <a:pt x="16843" y="4262"/>
                    <a:pt x="16843" y="4242"/>
                  </a:cubicBezTo>
                  <a:lnTo>
                    <a:pt x="16843" y="4242"/>
                  </a:lnTo>
                  <a:cubicBezTo>
                    <a:pt x="16863" y="4221"/>
                    <a:pt x="16863" y="4201"/>
                    <a:pt x="16863" y="4201"/>
                  </a:cubicBezTo>
                  <a:cubicBezTo>
                    <a:pt x="16843" y="4180"/>
                    <a:pt x="16843" y="4180"/>
                    <a:pt x="16843" y="4160"/>
                  </a:cubicBezTo>
                  <a:lnTo>
                    <a:pt x="16822" y="4119"/>
                  </a:lnTo>
                  <a:cubicBezTo>
                    <a:pt x="16822" y="4098"/>
                    <a:pt x="16801" y="4098"/>
                    <a:pt x="16801" y="4098"/>
                  </a:cubicBezTo>
                  <a:cubicBezTo>
                    <a:pt x="16801" y="4098"/>
                    <a:pt x="16781" y="4098"/>
                    <a:pt x="16781" y="4078"/>
                  </a:cubicBezTo>
                  <a:lnTo>
                    <a:pt x="16761" y="4078"/>
                  </a:lnTo>
                  <a:lnTo>
                    <a:pt x="16761" y="4057"/>
                  </a:lnTo>
                  <a:cubicBezTo>
                    <a:pt x="16781" y="4037"/>
                    <a:pt x="16781" y="4037"/>
                    <a:pt x="16781" y="4037"/>
                  </a:cubicBezTo>
                  <a:cubicBezTo>
                    <a:pt x="16801" y="4037"/>
                    <a:pt x="16801" y="4037"/>
                    <a:pt x="16822" y="4037"/>
                  </a:cubicBezTo>
                  <a:lnTo>
                    <a:pt x="16822" y="4037"/>
                  </a:lnTo>
                  <a:cubicBezTo>
                    <a:pt x="16843" y="4016"/>
                    <a:pt x="16822" y="4016"/>
                    <a:pt x="16822" y="3996"/>
                  </a:cubicBezTo>
                  <a:cubicBezTo>
                    <a:pt x="16843" y="3996"/>
                    <a:pt x="16843" y="3996"/>
                    <a:pt x="16863" y="3975"/>
                  </a:cubicBezTo>
                  <a:lnTo>
                    <a:pt x="16883" y="3975"/>
                  </a:lnTo>
                  <a:lnTo>
                    <a:pt x="16904" y="3955"/>
                  </a:lnTo>
                  <a:cubicBezTo>
                    <a:pt x="16904" y="3934"/>
                    <a:pt x="16904" y="3934"/>
                    <a:pt x="16904" y="3914"/>
                  </a:cubicBezTo>
                  <a:cubicBezTo>
                    <a:pt x="16904" y="3893"/>
                    <a:pt x="16904" y="3873"/>
                    <a:pt x="16904" y="3852"/>
                  </a:cubicBezTo>
                  <a:lnTo>
                    <a:pt x="16925" y="3832"/>
                  </a:lnTo>
                  <a:cubicBezTo>
                    <a:pt x="16925" y="3832"/>
                    <a:pt x="16925" y="3811"/>
                    <a:pt x="16925" y="3791"/>
                  </a:cubicBezTo>
                  <a:cubicBezTo>
                    <a:pt x="16904" y="3791"/>
                    <a:pt x="16904" y="3770"/>
                    <a:pt x="16904" y="3750"/>
                  </a:cubicBezTo>
                  <a:cubicBezTo>
                    <a:pt x="16904" y="3729"/>
                    <a:pt x="16904" y="3709"/>
                    <a:pt x="16904" y="3709"/>
                  </a:cubicBezTo>
                  <a:cubicBezTo>
                    <a:pt x="16904" y="3668"/>
                    <a:pt x="16904" y="3606"/>
                    <a:pt x="16904" y="3566"/>
                  </a:cubicBezTo>
                  <a:cubicBezTo>
                    <a:pt x="16904" y="3545"/>
                    <a:pt x="16925" y="3504"/>
                    <a:pt x="16925" y="3463"/>
                  </a:cubicBezTo>
                  <a:cubicBezTo>
                    <a:pt x="16925" y="3442"/>
                    <a:pt x="16904" y="3402"/>
                    <a:pt x="16904" y="3381"/>
                  </a:cubicBezTo>
                  <a:cubicBezTo>
                    <a:pt x="16904" y="3381"/>
                    <a:pt x="16904" y="3360"/>
                    <a:pt x="16904" y="3340"/>
                  </a:cubicBezTo>
                  <a:lnTo>
                    <a:pt x="16883" y="3320"/>
                  </a:lnTo>
                  <a:cubicBezTo>
                    <a:pt x="16863" y="3299"/>
                    <a:pt x="16863" y="3278"/>
                    <a:pt x="16883" y="3278"/>
                  </a:cubicBezTo>
                  <a:cubicBezTo>
                    <a:pt x="16883" y="3258"/>
                    <a:pt x="16883" y="3238"/>
                    <a:pt x="16883" y="3238"/>
                  </a:cubicBezTo>
                  <a:cubicBezTo>
                    <a:pt x="16883" y="3217"/>
                    <a:pt x="16883" y="3217"/>
                    <a:pt x="16883" y="3217"/>
                  </a:cubicBezTo>
                  <a:cubicBezTo>
                    <a:pt x="16904" y="3196"/>
                    <a:pt x="16904" y="3196"/>
                    <a:pt x="16925" y="3196"/>
                  </a:cubicBezTo>
                  <a:lnTo>
                    <a:pt x="16925" y="3176"/>
                  </a:lnTo>
                  <a:lnTo>
                    <a:pt x="16945" y="3156"/>
                  </a:lnTo>
                  <a:lnTo>
                    <a:pt x="16965" y="3156"/>
                  </a:lnTo>
                  <a:lnTo>
                    <a:pt x="16986" y="3135"/>
                  </a:lnTo>
                  <a:cubicBezTo>
                    <a:pt x="16986" y="3114"/>
                    <a:pt x="17007" y="3114"/>
                    <a:pt x="17007" y="3114"/>
                  </a:cubicBezTo>
                  <a:lnTo>
                    <a:pt x="17007" y="3094"/>
                  </a:lnTo>
                  <a:cubicBezTo>
                    <a:pt x="16986" y="3094"/>
                    <a:pt x="16986" y="3094"/>
                    <a:pt x="16965" y="3094"/>
                  </a:cubicBezTo>
                  <a:lnTo>
                    <a:pt x="16945" y="3094"/>
                  </a:lnTo>
                  <a:lnTo>
                    <a:pt x="16945" y="3074"/>
                  </a:lnTo>
                  <a:cubicBezTo>
                    <a:pt x="16945" y="3074"/>
                    <a:pt x="16945" y="3053"/>
                    <a:pt x="16945" y="3032"/>
                  </a:cubicBezTo>
                  <a:lnTo>
                    <a:pt x="16925" y="3012"/>
                  </a:lnTo>
                  <a:cubicBezTo>
                    <a:pt x="16925" y="2992"/>
                    <a:pt x="16904" y="2992"/>
                    <a:pt x="16904" y="2992"/>
                  </a:cubicBezTo>
                  <a:cubicBezTo>
                    <a:pt x="16883" y="2992"/>
                    <a:pt x="16883" y="2971"/>
                    <a:pt x="16883" y="2971"/>
                  </a:cubicBezTo>
                  <a:cubicBezTo>
                    <a:pt x="16863" y="2971"/>
                    <a:pt x="16883" y="2950"/>
                    <a:pt x="16883" y="2950"/>
                  </a:cubicBezTo>
                  <a:cubicBezTo>
                    <a:pt x="16863" y="2930"/>
                    <a:pt x="16863" y="2910"/>
                    <a:pt x="16843" y="2910"/>
                  </a:cubicBezTo>
                  <a:lnTo>
                    <a:pt x="16843" y="2890"/>
                  </a:lnTo>
                  <a:cubicBezTo>
                    <a:pt x="16843" y="2869"/>
                    <a:pt x="16822" y="2869"/>
                    <a:pt x="16822" y="2869"/>
                  </a:cubicBezTo>
                  <a:cubicBezTo>
                    <a:pt x="16801" y="2869"/>
                    <a:pt x="16801" y="2848"/>
                    <a:pt x="16801" y="2848"/>
                  </a:cubicBezTo>
                  <a:cubicBezTo>
                    <a:pt x="16781" y="2848"/>
                    <a:pt x="16781" y="2828"/>
                    <a:pt x="16781" y="2828"/>
                  </a:cubicBezTo>
                  <a:lnTo>
                    <a:pt x="16781" y="2808"/>
                  </a:lnTo>
                  <a:cubicBezTo>
                    <a:pt x="16781" y="2787"/>
                    <a:pt x="16761" y="2787"/>
                    <a:pt x="16761" y="2766"/>
                  </a:cubicBezTo>
                  <a:cubicBezTo>
                    <a:pt x="16761" y="2766"/>
                    <a:pt x="16761" y="2766"/>
                    <a:pt x="16761" y="2746"/>
                  </a:cubicBezTo>
                  <a:cubicBezTo>
                    <a:pt x="16761" y="2746"/>
                    <a:pt x="16781" y="2746"/>
                    <a:pt x="16781" y="2726"/>
                  </a:cubicBezTo>
                  <a:lnTo>
                    <a:pt x="16801" y="2726"/>
                  </a:lnTo>
                  <a:cubicBezTo>
                    <a:pt x="16801" y="2726"/>
                    <a:pt x="16822" y="2726"/>
                    <a:pt x="16822" y="2705"/>
                  </a:cubicBezTo>
                  <a:cubicBezTo>
                    <a:pt x="16801" y="2705"/>
                    <a:pt x="16781" y="2705"/>
                    <a:pt x="16781" y="2705"/>
                  </a:cubicBezTo>
                  <a:cubicBezTo>
                    <a:pt x="16761" y="2705"/>
                    <a:pt x="16740" y="2705"/>
                    <a:pt x="16740" y="2705"/>
                  </a:cubicBezTo>
                  <a:cubicBezTo>
                    <a:pt x="16719" y="2705"/>
                    <a:pt x="16719" y="2684"/>
                    <a:pt x="16699" y="2684"/>
                  </a:cubicBezTo>
                  <a:cubicBezTo>
                    <a:pt x="16699" y="2684"/>
                    <a:pt x="16699" y="2684"/>
                    <a:pt x="16679" y="2684"/>
                  </a:cubicBezTo>
                  <a:lnTo>
                    <a:pt x="16679" y="2705"/>
                  </a:lnTo>
                  <a:cubicBezTo>
                    <a:pt x="16679" y="2705"/>
                    <a:pt x="16679" y="2705"/>
                    <a:pt x="16679" y="2726"/>
                  </a:cubicBezTo>
                  <a:cubicBezTo>
                    <a:pt x="16658" y="2726"/>
                    <a:pt x="16637" y="2726"/>
                    <a:pt x="16637" y="2726"/>
                  </a:cubicBezTo>
                  <a:cubicBezTo>
                    <a:pt x="16617" y="2746"/>
                    <a:pt x="16617" y="2746"/>
                    <a:pt x="16617" y="2746"/>
                  </a:cubicBezTo>
                  <a:lnTo>
                    <a:pt x="16617" y="2766"/>
                  </a:lnTo>
                  <a:cubicBezTo>
                    <a:pt x="16617" y="2787"/>
                    <a:pt x="16617" y="2787"/>
                    <a:pt x="16617" y="2787"/>
                  </a:cubicBezTo>
                  <a:cubicBezTo>
                    <a:pt x="16637" y="2787"/>
                    <a:pt x="16637" y="2787"/>
                    <a:pt x="16637" y="2787"/>
                  </a:cubicBezTo>
                  <a:lnTo>
                    <a:pt x="16658" y="2787"/>
                  </a:lnTo>
                  <a:cubicBezTo>
                    <a:pt x="16679" y="2787"/>
                    <a:pt x="16679" y="2787"/>
                    <a:pt x="16679" y="2787"/>
                  </a:cubicBezTo>
                  <a:cubicBezTo>
                    <a:pt x="16699" y="2787"/>
                    <a:pt x="16679" y="2808"/>
                    <a:pt x="16679" y="2808"/>
                  </a:cubicBezTo>
                  <a:cubicBezTo>
                    <a:pt x="16679" y="2808"/>
                    <a:pt x="16679" y="2808"/>
                    <a:pt x="16658" y="2828"/>
                  </a:cubicBezTo>
                  <a:lnTo>
                    <a:pt x="16658" y="2828"/>
                  </a:lnTo>
                  <a:cubicBezTo>
                    <a:pt x="16658" y="2848"/>
                    <a:pt x="16658" y="2848"/>
                    <a:pt x="16679" y="2869"/>
                  </a:cubicBezTo>
                  <a:cubicBezTo>
                    <a:pt x="16679" y="2869"/>
                    <a:pt x="16679" y="2869"/>
                    <a:pt x="16699" y="2869"/>
                  </a:cubicBezTo>
                  <a:cubicBezTo>
                    <a:pt x="16699" y="2890"/>
                    <a:pt x="16699" y="2890"/>
                    <a:pt x="16699" y="2890"/>
                  </a:cubicBezTo>
                  <a:cubicBezTo>
                    <a:pt x="16699" y="2910"/>
                    <a:pt x="16719" y="2910"/>
                    <a:pt x="16719" y="2930"/>
                  </a:cubicBezTo>
                  <a:cubicBezTo>
                    <a:pt x="16719" y="2930"/>
                    <a:pt x="16740" y="2930"/>
                    <a:pt x="16761" y="2930"/>
                  </a:cubicBezTo>
                  <a:cubicBezTo>
                    <a:pt x="16761" y="2930"/>
                    <a:pt x="16781" y="2930"/>
                    <a:pt x="16781" y="2950"/>
                  </a:cubicBezTo>
                  <a:cubicBezTo>
                    <a:pt x="16781" y="2950"/>
                    <a:pt x="16781" y="2950"/>
                    <a:pt x="16781" y="2971"/>
                  </a:cubicBezTo>
                  <a:cubicBezTo>
                    <a:pt x="16781" y="2971"/>
                    <a:pt x="16781" y="2971"/>
                    <a:pt x="16761" y="2992"/>
                  </a:cubicBezTo>
                  <a:lnTo>
                    <a:pt x="16740" y="2971"/>
                  </a:lnTo>
                  <a:cubicBezTo>
                    <a:pt x="16740" y="2971"/>
                    <a:pt x="16740" y="2971"/>
                    <a:pt x="16719" y="2971"/>
                  </a:cubicBezTo>
                  <a:cubicBezTo>
                    <a:pt x="16719" y="2950"/>
                    <a:pt x="16699" y="2950"/>
                    <a:pt x="16699" y="2971"/>
                  </a:cubicBezTo>
                  <a:cubicBezTo>
                    <a:pt x="16699" y="2971"/>
                    <a:pt x="16679" y="2971"/>
                    <a:pt x="16679" y="2992"/>
                  </a:cubicBezTo>
                  <a:lnTo>
                    <a:pt x="16679" y="3012"/>
                  </a:lnTo>
                  <a:cubicBezTo>
                    <a:pt x="16679" y="3012"/>
                    <a:pt x="16699" y="3032"/>
                    <a:pt x="16699" y="3053"/>
                  </a:cubicBezTo>
                  <a:cubicBezTo>
                    <a:pt x="16699" y="3053"/>
                    <a:pt x="16699" y="3094"/>
                    <a:pt x="16699" y="3114"/>
                  </a:cubicBezTo>
                  <a:lnTo>
                    <a:pt x="16679" y="3135"/>
                  </a:lnTo>
                  <a:lnTo>
                    <a:pt x="16679" y="3156"/>
                  </a:lnTo>
                  <a:cubicBezTo>
                    <a:pt x="16679" y="3176"/>
                    <a:pt x="16679" y="3196"/>
                    <a:pt x="16679" y="3196"/>
                  </a:cubicBezTo>
                  <a:lnTo>
                    <a:pt x="16658" y="3217"/>
                  </a:lnTo>
                  <a:lnTo>
                    <a:pt x="16658" y="3238"/>
                  </a:lnTo>
                  <a:cubicBezTo>
                    <a:pt x="16658" y="3258"/>
                    <a:pt x="16637" y="3258"/>
                    <a:pt x="16637" y="3258"/>
                  </a:cubicBezTo>
                  <a:cubicBezTo>
                    <a:pt x="16637" y="3278"/>
                    <a:pt x="16617" y="3258"/>
                    <a:pt x="16617" y="3258"/>
                  </a:cubicBezTo>
                  <a:lnTo>
                    <a:pt x="16617" y="3238"/>
                  </a:lnTo>
                  <a:cubicBezTo>
                    <a:pt x="16597" y="3238"/>
                    <a:pt x="16576" y="3217"/>
                    <a:pt x="16576" y="3217"/>
                  </a:cubicBezTo>
                  <a:lnTo>
                    <a:pt x="16576" y="3196"/>
                  </a:lnTo>
                  <a:cubicBezTo>
                    <a:pt x="16576" y="3176"/>
                    <a:pt x="16576" y="3176"/>
                    <a:pt x="16576" y="3176"/>
                  </a:cubicBezTo>
                  <a:cubicBezTo>
                    <a:pt x="16576" y="3156"/>
                    <a:pt x="16555" y="3156"/>
                    <a:pt x="16555" y="3156"/>
                  </a:cubicBezTo>
                  <a:cubicBezTo>
                    <a:pt x="16535" y="3176"/>
                    <a:pt x="16535" y="3176"/>
                    <a:pt x="16535" y="3176"/>
                  </a:cubicBezTo>
                  <a:cubicBezTo>
                    <a:pt x="16535" y="3176"/>
                    <a:pt x="16535" y="3196"/>
                    <a:pt x="16515" y="3217"/>
                  </a:cubicBezTo>
                  <a:lnTo>
                    <a:pt x="16515" y="3217"/>
                  </a:lnTo>
                  <a:cubicBezTo>
                    <a:pt x="16494" y="3217"/>
                    <a:pt x="16494" y="3217"/>
                    <a:pt x="16494" y="3217"/>
                  </a:cubicBezTo>
                  <a:lnTo>
                    <a:pt x="16494" y="3196"/>
                  </a:lnTo>
                  <a:lnTo>
                    <a:pt x="16494" y="3176"/>
                  </a:lnTo>
                  <a:lnTo>
                    <a:pt x="16494" y="3156"/>
                  </a:lnTo>
                  <a:lnTo>
                    <a:pt x="16473" y="3135"/>
                  </a:lnTo>
                  <a:lnTo>
                    <a:pt x="16453" y="3135"/>
                  </a:lnTo>
                  <a:lnTo>
                    <a:pt x="16433" y="3114"/>
                  </a:lnTo>
                  <a:lnTo>
                    <a:pt x="16433" y="3094"/>
                  </a:lnTo>
                  <a:cubicBezTo>
                    <a:pt x="16433" y="3074"/>
                    <a:pt x="16453" y="3053"/>
                    <a:pt x="16433" y="3053"/>
                  </a:cubicBezTo>
                  <a:cubicBezTo>
                    <a:pt x="16433" y="3032"/>
                    <a:pt x="16433" y="3032"/>
                    <a:pt x="16433" y="3032"/>
                  </a:cubicBezTo>
                  <a:cubicBezTo>
                    <a:pt x="16433" y="3012"/>
                    <a:pt x="16413" y="3032"/>
                    <a:pt x="16413" y="3012"/>
                  </a:cubicBezTo>
                  <a:lnTo>
                    <a:pt x="16413" y="3012"/>
                  </a:lnTo>
                  <a:cubicBezTo>
                    <a:pt x="16413" y="2992"/>
                    <a:pt x="16392" y="2992"/>
                    <a:pt x="16392" y="2992"/>
                  </a:cubicBezTo>
                  <a:cubicBezTo>
                    <a:pt x="16392" y="2971"/>
                    <a:pt x="16392" y="2971"/>
                    <a:pt x="16371" y="2971"/>
                  </a:cubicBezTo>
                  <a:cubicBezTo>
                    <a:pt x="16371" y="2950"/>
                    <a:pt x="16371" y="2950"/>
                    <a:pt x="16371" y="2930"/>
                  </a:cubicBezTo>
                  <a:cubicBezTo>
                    <a:pt x="16371" y="2930"/>
                    <a:pt x="16371" y="2930"/>
                    <a:pt x="16351" y="2950"/>
                  </a:cubicBezTo>
                  <a:cubicBezTo>
                    <a:pt x="16351" y="2950"/>
                    <a:pt x="16351" y="2950"/>
                    <a:pt x="16351" y="2971"/>
                  </a:cubicBezTo>
                  <a:cubicBezTo>
                    <a:pt x="16351" y="2971"/>
                    <a:pt x="16371" y="2971"/>
                    <a:pt x="16371" y="2992"/>
                  </a:cubicBezTo>
                  <a:cubicBezTo>
                    <a:pt x="16371" y="2992"/>
                    <a:pt x="16371" y="3012"/>
                    <a:pt x="16351" y="3012"/>
                  </a:cubicBezTo>
                  <a:cubicBezTo>
                    <a:pt x="16351" y="3012"/>
                    <a:pt x="16351" y="3032"/>
                    <a:pt x="16331" y="3032"/>
                  </a:cubicBezTo>
                  <a:cubicBezTo>
                    <a:pt x="16331" y="3032"/>
                    <a:pt x="16310" y="3032"/>
                    <a:pt x="16310" y="3012"/>
                  </a:cubicBezTo>
                  <a:lnTo>
                    <a:pt x="16310" y="2992"/>
                  </a:lnTo>
                  <a:cubicBezTo>
                    <a:pt x="16310" y="2992"/>
                    <a:pt x="16310" y="2971"/>
                    <a:pt x="16289" y="2971"/>
                  </a:cubicBezTo>
                  <a:cubicBezTo>
                    <a:pt x="16289" y="2971"/>
                    <a:pt x="16289" y="2950"/>
                    <a:pt x="16269" y="2950"/>
                  </a:cubicBezTo>
                  <a:cubicBezTo>
                    <a:pt x="16269" y="2971"/>
                    <a:pt x="16269" y="2971"/>
                    <a:pt x="16269" y="2971"/>
                  </a:cubicBezTo>
                  <a:cubicBezTo>
                    <a:pt x="16249" y="2992"/>
                    <a:pt x="16228" y="2992"/>
                    <a:pt x="16207" y="2992"/>
                  </a:cubicBezTo>
                  <a:lnTo>
                    <a:pt x="16187" y="2992"/>
                  </a:lnTo>
                  <a:cubicBezTo>
                    <a:pt x="16187" y="3012"/>
                    <a:pt x="16167" y="3012"/>
                    <a:pt x="16167" y="3012"/>
                  </a:cubicBezTo>
                  <a:cubicBezTo>
                    <a:pt x="16146" y="3012"/>
                    <a:pt x="16125" y="3032"/>
                    <a:pt x="16125" y="3032"/>
                  </a:cubicBezTo>
                  <a:cubicBezTo>
                    <a:pt x="16125" y="3032"/>
                    <a:pt x="16125" y="3053"/>
                    <a:pt x="16105" y="3053"/>
                  </a:cubicBezTo>
                  <a:cubicBezTo>
                    <a:pt x="16105" y="3053"/>
                    <a:pt x="16085" y="3053"/>
                    <a:pt x="16064" y="3053"/>
                  </a:cubicBezTo>
                  <a:lnTo>
                    <a:pt x="16043" y="3074"/>
                  </a:lnTo>
                  <a:cubicBezTo>
                    <a:pt x="16043" y="3074"/>
                    <a:pt x="16043" y="3074"/>
                    <a:pt x="16043" y="3094"/>
                  </a:cubicBezTo>
                  <a:cubicBezTo>
                    <a:pt x="16023" y="3094"/>
                    <a:pt x="16023" y="3114"/>
                    <a:pt x="16023" y="3135"/>
                  </a:cubicBezTo>
                  <a:lnTo>
                    <a:pt x="16043" y="3156"/>
                  </a:lnTo>
                  <a:cubicBezTo>
                    <a:pt x="16043" y="3176"/>
                    <a:pt x="16064" y="3176"/>
                    <a:pt x="16064" y="3176"/>
                  </a:cubicBezTo>
                  <a:cubicBezTo>
                    <a:pt x="16064" y="3196"/>
                    <a:pt x="16064" y="3196"/>
                    <a:pt x="16064" y="3196"/>
                  </a:cubicBezTo>
                  <a:cubicBezTo>
                    <a:pt x="16064" y="3217"/>
                    <a:pt x="16064" y="3217"/>
                    <a:pt x="16043" y="3217"/>
                  </a:cubicBezTo>
                  <a:lnTo>
                    <a:pt x="16043" y="3217"/>
                  </a:lnTo>
                  <a:cubicBezTo>
                    <a:pt x="16023" y="3238"/>
                    <a:pt x="16043" y="3258"/>
                    <a:pt x="16043" y="3278"/>
                  </a:cubicBezTo>
                  <a:lnTo>
                    <a:pt x="16043" y="3320"/>
                  </a:lnTo>
                  <a:cubicBezTo>
                    <a:pt x="16043" y="3340"/>
                    <a:pt x="16043" y="3381"/>
                    <a:pt x="16043" y="3402"/>
                  </a:cubicBezTo>
                  <a:cubicBezTo>
                    <a:pt x="16043" y="3422"/>
                    <a:pt x="16043" y="3463"/>
                    <a:pt x="16043" y="3484"/>
                  </a:cubicBezTo>
                  <a:cubicBezTo>
                    <a:pt x="16043" y="3484"/>
                    <a:pt x="16023" y="3504"/>
                    <a:pt x="16003" y="3524"/>
                  </a:cubicBezTo>
                  <a:lnTo>
                    <a:pt x="16023" y="3545"/>
                  </a:lnTo>
                  <a:cubicBezTo>
                    <a:pt x="16023" y="3545"/>
                    <a:pt x="16043" y="3545"/>
                    <a:pt x="16043" y="3566"/>
                  </a:cubicBezTo>
                  <a:cubicBezTo>
                    <a:pt x="16064" y="3566"/>
                    <a:pt x="16043" y="3586"/>
                    <a:pt x="16043" y="3586"/>
                  </a:cubicBezTo>
                  <a:cubicBezTo>
                    <a:pt x="16043" y="3606"/>
                    <a:pt x="16043" y="3606"/>
                    <a:pt x="16043" y="3606"/>
                  </a:cubicBezTo>
                  <a:cubicBezTo>
                    <a:pt x="16064" y="3606"/>
                    <a:pt x="16064" y="3606"/>
                    <a:pt x="16085" y="3606"/>
                  </a:cubicBezTo>
                  <a:cubicBezTo>
                    <a:pt x="16085" y="3627"/>
                    <a:pt x="16105" y="3627"/>
                    <a:pt x="16105" y="3647"/>
                  </a:cubicBezTo>
                  <a:lnTo>
                    <a:pt x="16105" y="3647"/>
                  </a:lnTo>
                  <a:cubicBezTo>
                    <a:pt x="16105" y="3668"/>
                    <a:pt x="16085" y="3647"/>
                    <a:pt x="16085" y="3647"/>
                  </a:cubicBezTo>
                  <a:lnTo>
                    <a:pt x="16085" y="3668"/>
                  </a:lnTo>
                  <a:lnTo>
                    <a:pt x="16105" y="3668"/>
                  </a:lnTo>
                  <a:cubicBezTo>
                    <a:pt x="16105" y="3688"/>
                    <a:pt x="16105" y="3688"/>
                    <a:pt x="16105" y="3709"/>
                  </a:cubicBezTo>
                  <a:lnTo>
                    <a:pt x="16125" y="3709"/>
                  </a:lnTo>
                  <a:cubicBezTo>
                    <a:pt x="16146" y="3709"/>
                    <a:pt x="16146" y="3709"/>
                    <a:pt x="16146" y="3709"/>
                  </a:cubicBezTo>
                  <a:cubicBezTo>
                    <a:pt x="16167" y="3709"/>
                    <a:pt x="16167" y="3688"/>
                    <a:pt x="16167" y="3688"/>
                  </a:cubicBezTo>
                  <a:cubicBezTo>
                    <a:pt x="16167" y="3668"/>
                    <a:pt x="16167" y="3668"/>
                    <a:pt x="16167" y="3668"/>
                  </a:cubicBezTo>
                  <a:cubicBezTo>
                    <a:pt x="16167" y="3668"/>
                    <a:pt x="16167" y="3668"/>
                    <a:pt x="16187" y="3668"/>
                  </a:cubicBezTo>
                  <a:lnTo>
                    <a:pt x="16187" y="3688"/>
                  </a:lnTo>
                  <a:cubicBezTo>
                    <a:pt x="16207" y="3688"/>
                    <a:pt x="16207" y="3709"/>
                    <a:pt x="16228" y="3709"/>
                  </a:cubicBezTo>
                  <a:cubicBezTo>
                    <a:pt x="16228" y="3709"/>
                    <a:pt x="16249" y="3709"/>
                    <a:pt x="16269" y="3709"/>
                  </a:cubicBezTo>
                  <a:lnTo>
                    <a:pt x="16289" y="3729"/>
                  </a:lnTo>
                  <a:lnTo>
                    <a:pt x="16269" y="3729"/>
                  </a:lnTo>
                  <a:lnTo>
                    <a:pt x="16249" y="3750"/>
                  </a:lnTo>
                  <a:lnTo>
                    <a:pt x="16249" y="3770"/>
                  </a:lnTo>
                  <a:lnTo>
                    <a:pt x="16228" y="3770"/>
                  </a:lnTo>
                  <a:lnTo>
                    <a:pt x="16207" y="3750"/>
                  </a:lnTo>
                  <a:cubicBezTo>
                    <a:pt x="16207" y="3750"/>
                    <a:pt x="16207" y="3729"/>
                    <a:pt x="16187" y="3729"/>
                  </a:cubicBezTo>
                  <a:cubicBezTo>
                    <a:pt x="16187" y="3750"/>
                    <a:pt x="16187" y="3750"/>
                    <a:pt x="16187" y="3750"/>
                  </a:cubicBezTo>
                  <a:cubicBezTo>
                    <a:pt x="16187" y="3750"/>
                    <a:pt x="16207" y="3770"/>
                    <a:pt x="16187" y="3770"/>
                  </a:cubicBezTo>
                  <a:cubicBezTo>
                    <a:pt x="16187" y="3791"/>
                    <a:pt x="16187" y="3791"/>
                    <a:pt x="16167" y="3791"/>
                  </a:cubicBezTo>
                  <a:cubicBezTo>
                    <a:pt x="16167" y="3791"/>
                    <a:pt x="16146" y="3811"/>
                    <a:pt x="16125" y="3811"/>
                  </a:cubicBezTo>
                  <a:cubicBezTo>
                    <a:pt x="16125" y="3811"/>
                    <a:pt x="16105" y="3791"/>
                    <a:pt x="16085" y="3791"/>
                  </a:cubicBezTo>
                  <a:lnTo>
                    <a:pt x="16085" y="3770"/>
                  </a:lnTo>
                  <a:lnTo>
                    <a:pt x="16064" y="3770"/>
                  </a:lnTo>
                  <a:cubicBezTo>
                    <a:pt x="16064" y="3791"/>
                    <a:pt x="16043" y="3791"/>
                    <a:pt x="16043" y="3811"/>
                  </a:cubicBezTo>
                  <a:cubicBezTo>
                    <a:pt x="16043" y="3811"/>
                    <a:pt x="16043" y="3832"/>
                    <a:pt x="16023" y="3852"/>
                  </a:cubicBezTo>
                  <a:cubicBezTo>
                    <a:pt x="16023" y="3852"/>
                    <a:pt x="16023" y="3852"/>
                    <a:pt x="16003" y="3852"/>
                  </a:cubicBezTo>
                  <a:cubicBezTo>
                    <a:pt x="16003" y="3852"/>
                    <a:pt x="16003" y="3852"/>
                    <a:pt x="15982" y="3852"/>
                  </a:cubicBezTo>
                  <a:lnTo>
                    <a:pt x="15961" y="3852"/>
                  </a:lnTo>
                  <a:lnTo>
                    <a:pt x="15941" y="3873"/>
                  </a:lnTo>
                  <a:cubicBezTo>
                    <a:pt x="15941" y="3873"/>
                    <a:pt x="15921" y="3873"/>
                    <a:pt x="15900" y="3893"/>
                  </a:cubicBezTo>
                  <a:cubicBezTo>
                    <a:pt x="15900" y="3893"/>
                    <a:pt x="15879" y="3873"/>
                    <a:pt x="15879" y="3893"/>
                  </a:cubicBezTo>
                  <a:cubicBezTo>
                    <a:pt x="15859" y="3893"/>
                    <a:pt x="15859" y="3893"/>
                    <a:pt x="15859" y="3893"/>
                  </a:cubicBezTo>
                  <a:cubicBezTo>
                    <a:pt x="15859" y="3914"/>
                    <a:pt x="15839" y="3893"/>
                    <a:pt x="15839" y="3893"/>
                  </a:cubicBezTo>
                  <a:lnTo>
                    <a:pt x="15839" y="3893"/>
                  </a:lnTo>
                  <a:cubicBezTo>
                    <a:pt x="15818" y="3873"/>
                    <a:pt x="15818" y="3873"/>
                    <a:pt x="15818" y="3873"/>
                  </a:cubicBezTo>
                  <a:cubicBezTo>
                    <a:pt x="15818" y="3852"/>
                    <a:pt x="15797" y="3852"/>
                    <a:pt x="15797" y="3852"/>
                  </a:cubicBezTo>
                  <a:cubicBezTo>
                    <a:pt x="15797" y="3832"/>
                    <a:pt x="15797" y="3832"/>
                    <a:pt x="15797" y="3832"/>
                  </a:cubicBezTo>
                  <a:cubicBezTo>
                    <a:pt x="15797" y="3811"/>
                    <a:pt x="15818" y="3811"/>
                    <a:pt x="15839" y="3811"/>
                  </a:cubicBezTo>
                  <a:lnTo>
                    <a:pt x="15879" y="3811"/>
                  </a:lnTo>
                  <a:lnTo>
                    <a:pt x="15900" y="3791"/>
                  </a:lnTo>
                  <a:lnTo>
                    <a:pt x="15900" y="3770"/>
                  </a:lnTo>
                  <a:cubicBezTo>
                    <a:pt x="15900" y="3770"/>
                    <a:pt x="15859" y="3770"/>
                    <a:pt x="15839" y="3770"/>
                  </a:cubicBezTo>
                  <a:lnTo>
                    <a:pt x="15818" y="3770"/>
                  </a:lnTo>
                  <a:cubicBezTo>
                    <a:pt x="15797" y="3770"/>
                    <a:pt x="15797" y="3750"/>
                    <a:pt x="15797" y="3750"/>
                  </a:cubicBezTo>
                  <a:cubicBezTo>
                    <a:pt x="15777" y="3729"/>
                    <a:pt x="15757" y="3750"/>
                    <a:pt x="15736" y="3729"/>
                  </a:cubicBezTo>
                  <a:cubicBezTo>
                    <a:pt x="15715" y="3729"/>
                    <a:pt x="15695" y="3729"/>
                    <a:pt x="15675" y="3729"/>
                  </a:cubicBezTo>
                  <a:cubicBezTo>
                    <a:pt x="15654" y="3729"/>
                    <a:pt x="15634" y="3750"/>
                    <a:pt x="15613" y="3750"/>
                  </a:cubicBezTo>
                  <a:cubicBezTo>
                    <a:pt x="15613" y="3750"/>
                    <a:pt x="15593" y="3750"/>
                    <a:pt x="15572" y="3750"/>
                  </a:cubicBezTo>
                  <a:lnTo>
                    <a:pt x="15552" y="3729"/>
                  </a:lnTo>
                  <a:cubicBezTo>
                    <a:pt x="15531" y="3729"/>
                    <a:pt x="15511" y="3729"/>
                    <a:pt x="15511" y="3729"/>
                  </a:cubicBezTo>
                  <a:cubicBezTo>
                    <a:pt x="15490" y="3729"/>
                    <a:pt x="15470" y="3750"/>
                    <a:pt x="15470" y="3750"/>
                  </a:cubicBezTo>
                  <a:lnTo>
                    <a:pt x="15470" y="3750"/>
                  </a:lnTo>
                  <a:cubicBezTo>
                    <a:pt x="15470" y="3770"/>
                    <a:pt x="15490" y="3770"/>
                    <a:pt x="15490" y="3770"/>
                  </a:cubicBezTo>
                  <a:cubicBezTo>
                    <a:pt x="15490" y="3791"/>
                    <a:pt x="15490" y="3791"/>
                    <a:pt x="15490" y="3791"/>
                  </a:cubicBezTo>
                  <a:lnTo>
                    <a:pt x="15490" y="3811"/>
                  </a:lnTo>
                  <a:lnTo>
                    <a:pt x="15470" y="3811"/>
                  </a:lnTo>
                  <a:cubicBezTo>
                    <a:pt x="15470" y="3811"/>
                    <a:pt x="15449" y="3811"/>
                    <a:pt x="15449" y="3791"/>
                  </a:cubicBezTo>
                  <a:cubicBezTo>
                    <a:pt x="15449" y="3791"/>
                    <a:pt x="15429" y="3791"/>
                    <a:pt x="15429" y="3811"/>
                  </a:cubicBezTo>
                  <a:lnTo>
                    <a:pt x="15429" y="3811"/>
                  </a:lnTo>
                  <a:lnTo>
                    <a:pt x="15449" y="3832"/>
                  </a:lnTo>
                  <a:cubicBezTo>
                    <a:pt x="15449" y="3832"/>
                    <a:pt x="15470" y="3832"/>
                    <a:pt x="15470" y="3852"/>
                  </a:cubicBezTo>
                  <a:lnTo>
                    <a:pt x="15449" y="3873"/>
                  </a:lnTo>
                  <a:lnTo>
                    <a:pt x="15429" y="3873"/>
                  </a:lnTo>
                  <a:lnTo>
                    <a:pt x="15408" y="3852"/>
                  </a:lnTo>
                  <a:lnTo>
                    <a:pt x="15388" y="3852"/>
                  </a:lnTo>
                  <a:lnTo>
                    <a:pt x="15367" y="3873"/>
                  </a:lnTo>
                  <a:lnTo>
                    <a:pt x="15367" y="3893"/>
                  </a:lnTo>
                  <a:cubicBezTo>
                    <a:pt x="15347" y="3893"/>
                    <a:pt x="15347" y="3873"/>
                    <a:pt x="15326" y="3893"/>
                  </a:cubicBezTo>
                  <a:cubicBezTo>
                    <a:pt x="15326" y="3893"/>
                    <a:pt x="15326" y="3893"/>
                    <a:pt x="15306" y="3914"/>
                  </a:cubicBezTo>
                  <a:cubicBezTo>
                    <a:pt x="15306" y="3914"/>
                    <a:pt x="15285" y="3914"/>
                    <a:pt x="15285" y="3893"/>
                  </a:cubicBezTo>
                  <a:cubicBezTo>
                    <a:pt x="15285" y="3893"/>
                    <a:pt x="15285" y="3893"/>
                    <a:pt x="15265" y="3893"/>
                  </a:cubicBezTo>
                  <a:cubicBezTo>
                    <a:pt x="15265" y="3873"/>
                    <a:pt x="15224" y="3893"/>
                    <a:pt x="15224" y="3873"/>
                  </a:cubicBezTo>
                  <a:cubicBezTo>
                    <a:pt x="15203" y="3873"/>
                    <a:pt x="15203" y="3852"/>
                    <a:pt x="15183" y="3852"/>
                  </a:cubicBezTo>
                  <a:cubicBezTo>
                    <a:pt x="15183" y="3852"/>
                    <a:pt x="15162" y="3852"/>
                    <a:pt x="15162" y="3873"/>
                  </a:cubicBezTo>
                  <a:lnTo>
                    <a:pt x="15162" y="3873"/>
                  </a:lnTo>
                  <a:lnTo>
                    <a:pt x="15162" y="3893"/>
                  </a:lnTo>
                  <a:cubicBezTo>
                    <a:pt x="15162" y="3914"/>
                    <a:pt x="15162" y="3914"/>
                    <a:pt x="15162" y="3914"/>
                  </a:cubicBezTo>
                  <a:cubicBezTo>
                    <a:pt x="15142" y="3934"/>
                    <a:pt x="15142" y="3934"/>
                    <a:pt x="15121" y="3934"/>
                  </a:cubicBezTo>
                  <a:lnTo>
                    <a:pt x="15101" y="3934"/>
                  </a:lnTo>
                  <a:cubicBezTo>
                    <a:pt x="15080" y="3934"/>
                    <a:pt x="15080" y="3914"/>
                    <a:pt x="15080" y="3893"/>
                  </a:cubicBezTo>
                  <a:cubicBezTo>
                    <a:pt x="15080" y="3893"/>
                    <a:pt x="15080" y="3873"/>
                    <a:pt x="15060" y="3873"/>
                  </a:cubicBezTo>
                  <a:lnTo>
                    <a:pt x="15039" y="3873"/>
                  </a:lnTo>
                  <a:lnTo>
                    <a:pt x="15019" y="3893"/>
                  </a:lnTo>
                  <a:cubicBezTo>
                    <a:pt x="15019" y="3893"/>
                    <a:pt x="15019" y="3893"/>
                    <a:pt x="14998" y="3893"/>
                  </a:cubicBezTo>
                  <a:cubicBezTo>
                    <a:pt x="14998" y="3893"/>
                    <a:pt x="14978" y="3893"/>
                    <a:pt x="14978" y="3873"/>
                  </a:cubicBezTo>
                  <a:lnTo>
                    <a:pt x="14957" y="3893"/>
                  </a:lnTo>
                  <a:lnTo>
                    <a:pt x="14937" y="3893"/>
                  </a:lnTo>
                  <a:cubicBezTo>
                    <a:pt x="14916" y="3914"/>
                    <a:pt x="14896" y="3914"/>
                    <a:pt x="14876" y="3914"/>
                  </a:cubicBezTo>
                  <a:cubicBezTo>
                    <a:pt x="14855" y="3914"/>
                    <a:pt x="14814" y="3934"/>
                    <a:pt x="14794" y="3934"/>
                  </a:cubicBezTo>
                  <a:cubicBezTo>
                    <a:pt x="14794" y="3934"/>
                    <a:pt x="14773" y="3955"/>
                    <a:pt x="14752" y="3955"/>
                  </a:cubicBezTo>
                  <a:lnTo>
                    <a:pt x="14732" y="3955"/>
                  </a:lnTo>
                  <a:cubicBezTo>
                    <a:pt x="14732" y="3975"/>
                    <a:pt x="14712" y="3996"/>
                    <a:pt x="14712" y="3996"/>
                  </a:cubicBezTo>
                  <a:cubicBezTo>
                    <a:pt x="14712" y="4016"/>
                    <a:pt x="14691" y="4057"/>
                    <a:pt x="14691" y="4057"/>
                  </a:cubicBezTo>
                  <a:cubicBezTo>
                    <a:pt x="14670" y="4078"/>
                    <a:pt x="14670" y="4098"/>
                    <a:pt x="14670" y="4119"/>
                  </a:cubicBezTo>
                  <a:cubicBezTo>
                    <a:pt x="14670" y="4119"/>
                    <a:pt x="14670" y="4139"/>
                    <a:pt x="14670" y="4160"/>
                  </a:cubicBezTo>
                  <a:cubicBezTo>
                    <a:pt x="14650" y="4160"/>
                    <a:pt x="14650" y="4180"/>
                    <a:pt x="14650" y="4201"/>
                  </a:cubicBezTo>
                  <a:cubicBezTo>
                    <a:pt x="14630" y="4201"/>
                    <a:pt x="14630" y="4221"/>
                    <a:pt x="14630" y="4242"/>
                  </a:cubicBezTo>
                  <a:cubicBezTo>
                    <a:pt x="14630" y="4242"/>
                    <a:pt x="14630" y="4262"/>
                    <a:pt x="14650" y="4283"/>
                  </a:cubicBezTo>
                  <a:cubicBezTo>
                    <a:pt x="14650" y="4303"/>
                    <a:pt x="14630" y="4323"/>
                    <a:pt x="14630" y="4344"/>
                  </a:cubicBezTo>
                  <a:cubicBezTo>
                    <a:pt x="14630" y="4344"/>
                    <a:pt x="14630" y="4365"/>
                    <a:pt x="14630" y="4385"/>
                  </a:cubicBezTo>
                  <a:cubicBezTo>
                    <a:pt x="14630" y="4385"/>
                    <a:pt x="14609" y="4385"/>
                    <a:pt x="14609" y="4405"/>
                  </a:cubicBezTo>
                  <a:lnTo>
                    <a:pt x="14609" y="4426"/>
                  </a:lnTo>
                  <a:cubicBezTo>
                    <a:pt x="14609" y="4447"/>
                    <a:pt x="14609" y="4467"/>
                    <a:pt x="14609" y="4467"/>
                  </a:cubicBezTo>
                  <a:cubicBezTo>
                    <a:pt x="14588" y="4467"/>
                    <a:pt x="14588" y="4487"/>
                    <a:pt x="14588" y="4487"/>
                  </a:cubicBezTo>
                  <a:lnTo>
                    <a:pt x="14588" y="4508"/>
                  </a:lnTo>
                  <a:lnTo>
                    <a:pt x="14568" y="4529"/>
                  </a:lnTo>
                  <a:lnTo>
                    <a:pt x="14548" y="4549"/>
                  </a:lnTo>
                  <a:lnTo>
                    <a:pt x="14548" y="4590"/>
                  </a:lnTo>
                  <a:cubicBezTo>
                    <a:pt x="14548" y="4611"/>
                    <a:pt x="14548" y="4651"/>
                    <a:pt x="14548" y="4672"/>
                  </a:cubicBezTo>
                  <a:cubicBezTo>
                    <a:pt x="14548" y="4693"/>
                    <a:pt x="14548" y="4733"/>
                    <a:pt x="14548" y="4754"/>
                  </a:cubicBezTo>
                  <a:cubicBezTo>
                    <a:pt x="14548" y="4775"/>
                    <a:pt x="14548" y="4795"/>
                    <a:pt x="14548" y="4795"/>
                  </a:cubicBezTo>
                  <a:cubicBezTo>
                    <a:pt x="14548" y="4815"/>
                    <a:pt x="14527" y="4815"/>
                    <a:pt x="14527" y="4815"/>
                  </a:cubicBezTo>
                  <a:cubicBezTo>
                    <a:pt x="14527" y="4836"/>
                    <a:pt x="14527" y="4836"/>
                    <a:pt x="14527" y="4857"/>
                  </a:cubicBezTo>
                  <a:lnTo>
                    <a:pt x="14527" y="4877"/>
                  </a:lnTo>
                  <a:cubicBezTo>
                    <a:pt x="14506" y="4897"/>
                    <a:pt x="14506" y="4918"/>
                    <a:pt x="14486" y="4918"/>
                  </a:cubicBezTo>
                  <a:cubicBezTo>
                    <a:pt x="14486" y="4939"/>
                    <a:pt x="14486" y="4939"/>
                    <a:pt x="14486" y="4959"/>
                  </a:cubicBezTo>
                  <a:lnTo>
                    <a:pt x="14486" y="4979"/>
                  </a:lnTo>
                  <a:lnTo>
                    <a:pt x="14466" y="4979"/>
                  </a:lnTo>
                  <a:cubicBezTo>
                    <a:pt x="14445" y="4979"/>
                    <a:pt x="14445" y="5000"/>
                    <a:pt x="14445" y="5000"/>
                  </a:cubicBezTo>
                  <a:cubicBezTo>
                    <a:pt x="14445" y="5020"/>
                    <a:pt x="14466" y="5041"/>
                    <a:pt x="14466" y="5061"/>
                  </a:cubicBezTo>
                  <a:lnTo>
                    <a:pt x="14445" y="5081"/>
                  </a:lnTo>
                  <a:cubicBezTo>
                    <a:pt x="14445" y="5081"/>
                    <a:pt x="14445" y="5102"/>
                    <a:pt x="14424" y="5102"/>
                  </a:cubicBezTo>
                  <a:cubicBezTo>
                    <a:pt x="14424" y="5102"/>
                    <a:pt x="14404" y="5123"/>
                    <a:pt x="14404" y="5143"/>
                  </a:cubicBezTo>
                  <a:lnTo>
                    <a:pt x="14404" y="5163"/>
                  </a:lnTo>
                  <a:lnTo>
                    <a:pt x="14424" y="5184"/>
                  </a:lnTo>
                  <a:cubicBezTo>
                    <a:pt x="14424" y="5184"/>
                    <a:pt x="14445" y="5184"/>
                    <a:pt x="14466" y="5205"/>
                  </a:cubicBezTo>
                  <a:lnTo>
                    <a:pt x="14486" y="5205"/>
                  </a:lnTo>
                  <a:lnTo>
                    <a:pt x="14506" y="5205"/>
                  </a:lnTo>
                  <a:cubicBezTo>
                    <a:pt x="14506" y="5205"/>
                    <a:pt x="14527" y="5205"/>
                    <a:pt x="14548" y="5205"/>
                  </a:cubicBezTo>
                  <a:cubicBezTo>
                    <a:pt x="14548" y="5205"/>
                    <a:pt x="14588" y="5225"/>
                    <a:pt x="14588" y="5205"/>
                  </a:cubicBezTo>
                  <a:cubicBezTo>
                    <a:pt x="14609" y="5205"/>
                    <a:pt x="14630" y="5184"/>
                    <a:pt x="14630" y="5184"/>
                  </a:cubicBezTo>
                  <a:cubicBezTo>
                    <a:pt x="14650" y="5184"/>
                    <a:pt x="14650" y="5184"/>
                    <a:pt x="14670" y="5184"/>
                  </a:cubicBezTo>
                  <a:cubicBezTo>
                    <a:pt x="14670" y="5184"/>
                    <a:pt x="14670" y="5205"/>
                    <a:pt x="14670" y="5225"/>
                  </a:cubicBezTo>
                  <a:cubicBezTo>
                    <a:pt x="14691" y="5225"/>
                    <a:pt x="14691" y="5245"/>
                    <a:pt x="14691" y="5245"/>
                  </a:cubicBezTo>
                  <a:cubicBezTo>
                    <a:pt x="14691" y="5245"/>
                    <a:pt x="14691" y="5266"/>
                    <a:pt x="14712" y="5266"/>
                  </a:cubicBezTo>
                  <a:cubicBezTo>
                    <a:pt x="14712" y="5287"/>
                    <a:pt x="14732" y="5307"/>
                    <a:pt x="14732" y="5307"/>
                  </a:cubicBezTo>
                  <a:cubicBezTo>
                    <a:pt x="14732" y="5327"/>
                    <a:pt x="14732" y="5369"/>
                    <a:pt x="14732" y="5369"/>
                  </a:cubicBezTo>
                  <a:cubicBezTo>
                    <a:pt x="14732" y="5389"/>
                    <a:pt x="14732" y="5389"/>
                    <a:pt x="14732" y="5409"/>
                  </a:cubicBezTo>
                  <a:cubicBezTo>
                    <a:pt x="14752" y="5409"/>
                    <a:pt x="14752" y="5409"/>
                    <a:pt x="14752" y="5409"/>
                  </a:cubicBezTo>
                  <a:cubicBezTo>
                    <a:pt x="14773" y="5409"/>
                    <a:pt x="14773" y="5389"/>
                    <a:pt x="14773" y="5389"/>
                  </a:cubicBezTo>
                  <a:lnTo>
                    <a:pt x="14794" y="5389"/>
                  </a:lnTo>
                  <a:lnTo>
                    <a:pt x="14794" y="5369"/>
                  </a:lnTo>
                  <a:lnTo>
                    <a:pt x="14794" y="5348"/>
                  </a:lnTo>
                  <a:lnTo>
                    <a:pt x="14773" y="5348"/>
                  </a:lnTo>
                  <a:cubicBezTo>
                    <a:pt x="14773" y="5327"/>
                    <a:pt x="14752" y="5327"/>
                    <a:pt x="14752" y="5327"/>
                  </a:cubicBezTo>
                  <a:cubicBezTo>
                    <a:pt x="14752" y="5307"/>
                    <a:pt x="14752" y="5307"/>
                    <a:pt x="14752" y="5307"/>
                  </a:cubicBezTo>
                  <a:cubicBezTo>
                    <a:pt x="14773" y="5287"/>
                    <a:pt x="14752" y="5287"/>
                    <a:pt x="14773" y="5266"/>
                  </a:cubicBezTo>
                  <a:lnTo>
                    <a:pt x="14773" y="5266"/>
                  </a:lnTo>
                  <a:cubicBezTo>
                    <a:pt x="14794" y="5266"/>
                    <a:pt x="14794" y="5266"/>
                    <a:pt x="14814" y="5266"/>
                  </a:cubicBezTo>
                  <a:lnTo>
                    <a:pt x="14814" y="5287"/>
                  </a:lnTo>
                  <a:lnTo>
                    <a:pt x="14814" y="5307"/>
                  </a:lnTo>
                  <a:lnTo>
                    <a:pt x="14814" y="5327"/>
                  </a:lnTo>
                  <a:cubicBezTo>
                    <a:pt x="14834" y="5327"/>
                    <a:pt x="14834" y="5348"/>
                    <a:pt x="14834" y="5348"/>
                  </a:cubicBezTo>
                  <a:lnTo>
                    <a:pt x="14855" y="5348"/>
                  </a:lnTo>
                  <a:lnTo>
                    <a:pt x="14876" y="5327"/>
                  </a:lnTo>
                  <a:lnTo>
                    <a:pt x="14896" y="5327"/>
                  </a:lnTo>
                  <a:cubicBezTo>
                    <a:pt x="14896" y="5348"/>
                    <a:pt x="14896" y="5348"/>
                    <a:pt x="14896" y="5348"/>
                  </a:cubicBezTo>
                  <a:cubicBezTo>
                    <a:pt x="14896" y="5369"/>
                    <a:pt x="14896" y="5369"/>
                    <a:pt x="14896" y="5369"/>
                  </a:cubicBezTo>
                  <a:cubicBezTo>
                    <a:pt x="14896" y="5369"/>
                    <a:pt x="14876" y="5369"/>
                    <a:pt x="14876" y="5389"/>
                  </a:cubicBezTo>
                  <a:cubicBezTo>
                    <a:pt x="14855" y="5389"/>
                    <a:pt x="14876" y="5409"/>
                    <a:pt x="14855" y="5409"/>
                  </a:cubicBezTo>
                  <a:cubicBezTo>
                    <a:pt x="14855" y="5430"/>
                    <a:pt x="14855" y="5430"/>
                    <a:pt x="14855" y="5430"/>
                  </a:cubicBezTo>
                  <a:lnTo>
                    <a:pt x="14855" y="5451"/>
                  </a:lnTo>
                  <a:cubicBezTo>
                    <a:pt x="14855" y="5471"/>
                    <a:pt x="14876" y="5471"/>
                    <a:pt x="14876" y="5471"/>
                  </a:cubicBezTo>
                  <a:cubicBezTo>
                    <a:pt x="14876" y="5471"/>
                    <a:pt x="14876" y="5451"/>
                    <a:pt x="14896" y="5451"/>
                  </a:cubicBezTo>
                  <a:cubicBezTo>
                    <a:pt x="14896" y="5430"/>
                    <a:pt x="14916" y="5430"/>
                    <a:pt x="14916" y="5430"/>
                  </a:cubicBezTo>
                  <a:lnTo>
                    <a:pt x="14937" y="5409"/>
                  </a:lnTo>
                  <a:lnTo>
                    <a:pt x="14957" y="5409"/>
                  </a:lnTo>
                  <a:lnTo>
                    <a:pt x="14957" y="5409"/>
                  </a:lnTo>
                  <a:cubicBezTo>
                    <a:pt x="14957" y="5389"/>
                    <a:pt x="14957" y="5369"/>
                    <a:pt x="14957" y="5369"/>
                  </a:cubicBezTo>
                  <a:cubicBezTo>
                    <a:pt x="14957" y="5369"/>
                    <a:pt x="14978" y="5348"/>
                    <a:pt x="14978" y="5369"/>
                  </a:cubicBezTo>
                  <a:cubicBezTo>
                    <a:pt x="14978" y="5369"/>
                    <a:pt x="14978" y="5369"/>
                    <a:pt x="14978" y="5389"/>
                  </a:cubicBezTo>
                  <a:lnTo>
                    <a:pt x="14978" y="5409"/>
                  </a:lnTo>
                  <a:cubicBezTo>
                    <a:pt x="14978" y="5430"/>
                    <a:pt x="14998" y="5430"/>
                    <a:pt x="14998" y="5430"/>
                  </a:cubicBezTo>
                  <a:cubicBezTo>
                    <a:pt x="14998" y="5430"/>
                    <a:pt x="14998" y="5451"/>
                    <a:pt x="15019" y="5430"/>
                  </a:cubicBezTo>
                  <a:lnTo>
                    <a:pt x="15019" y="5409"/>
                  </a:lnTo>
                  <a:cubicBezTo>
                    <a:pt x="15019" y="5389"/>
                    <a:pt x="14998" y="5369"/>
                    <a:pt x="14998" y="5348"/>
                  </a:cubicBezTo>
                  <a:lnTo>
                    <a:pt x="15019" y="5327"/>
                  </a:lnTo>
                  <a:cubicBezTo>
                    <a:pt x="15019" y="5327"/>
                    <a:pt x="15019" y="5307"/>
                    <a:pt x="14998" y="5307"/>
                  </a:cubicBezTo>
                  <a:cubicBezTo>
                    <a:pt x="14998" y="5287"/>
                    <a:pt x="14978" y="5287"/>
                    <a:pt x="14978" y="5287"/>
                  </a:cubicBezTo>
                  <a:cubicBezTo>
                    <a:pt x="14978" y="5266"/>
                    <a:pt x="14957" y="5266"/>
                    <a:pt x="14957" y="5245"/>
                  </a:cubicBezTo>
                  <a:cubicBezTo>
                    <a:pt x="14978" y="5245"/>
                    <a:pt x="14978" y="5245"/>
                    <a:pt x="14978" y="5245"/>
                  </a:cubicBezTo>
                  <a:cubicBezTo>
                    <a:pt x="14998" y="5225"/>
                    <a:pt x="14998" y="5245"/>
                    <a:pt x="15019" y="5245"/>
                  </a:cubicBezTo>
                  <a:lnTo>
                    <a:pt x="15060" y="5245"/>
                  </a:lnTo>
                  <a:cubicBezTo>
                    <a:pt x="15080" y="5245"/>
                    <a:pt x="15101" y="5245"/>
                    <a:pt x="15101" y="5245"/>
                  </a:cubicBezTo>
                  <a:cubicBezTo>
                    <a:pt x="15121" y="5245"/>
                    <a:pt x="15121" y="5266"/>
                    <a:pt x="15142" y="5266"/>
                  </a:cubicBezTo>
                  <a:lnTo>
                    <a:pt x="15162" y="5287"/>
                  </a:lnTo>
                  <a:cubicBezTo>
                    <a:pt x="15162" y="5287"/>
                    <a:pt x="15183" y="5287"/>
                    <a:pt x="15203" y="5287"/>
                  </a:cubicBezTo>
                  <a:cubicBezTo>
                    <a:pt x="15224" y="5307"/>
                    <a:pt x="15224" y="5327"/>
                    <a:pt x="15244" y="5348"/>
                  </a:cubicBezTo>
                  <a:cubicBezTo>
                    <a:pt x="15265" y="5348"/>
                    <a:pt x="15285" y="5369"/>
                    <a:pt x="15306" y="5369"/>
                  </a:cubicBezTo>
                  <a:lnTo>
                    <a:pt x="15347" y="5389"/>
                  </a:lnTo>
                  <a:cubicBezTo>
                    <a:pt x="15367" y="5389"/>
                    <a:pt x="15388" y="5389"/>
                    <a:pt x="15388" y="5409"/>
                  </a:cubicBezTo>
                  <a:cubicBezTo>
                    <a:pt x="15388" y="5409"/>
                    <a:pt x="15388" y="5430"/>
                    <a:pt x="15408" y="5430"/>
                  </a:cubicBezTo>
                  <a:cubicBezTo>
                    <a:pt x="15408" y="5430"/>
                    <a:pt x="15408" y="5451"/>
                    <a:pt x="15429" y="5451"/>
                  </a:cubicBezTo>
                  <a:lnTo>
                    <a:pt x="15449" y="5451"/>
                  </a:lnTo>
                  <a:cubicBezTo>
                    <a:pt x="15470" y="5471"/>
                    <a:pt x="15470" y="5471"/>
                    <a:pt x="15470" y="5491"/>
                  </a:cubicBezTo>
                  <a:cubicBezTo>
                    <a:pt x="15470" y="5491"/>
                    <a:pt x="15470" y="5491"/>
                    <a:pt x="15449" y="5512"/>
                  </a:cubicBezTo>
                  <a:cubicBezTo>
                    <a:pt x="15449" y="5512"/>
                    <a:pt x="15449" y="5491"/>
                    <a:pt x="15429" y="5512"/>
                  </a:cubicBezTo>
                  <a:cubicBezTo>
                    <a:pt x="15429" y="5512"/>
                    <a:pt x="15429" y="5512"/>
                    <a:pt x="15449" y="5533"/>
                  </a:cubicBezTo>
                  <a:cubicBezTo>
                    <a:pt x="15449" y="5533"/>
                    <a:pt x="15449" y="5533"/>
                    <a:pt x="15470" y="5553"/>
                  </a:cubicBezTo>
                  <a:cubicBezTo>
                    <a:pt x="15470" y="5553"/>
                    <a:pt x="15490" y="5553"/>
                    <a:pt x="15511" y="5553"/>
                  </a:cubicBezTo>
                  <a:cubicBezTo>
                    <a:pt x="15511" y="5553"/>
                    <a:pt x="15511" y="5594"/>
                    <a:pt x="15531" y="5594"/>
                  </a:cubicBezTo>
                  <a:cubicBezTo>
                    <a:pt x="15531" y="5615"/>
                    <a:pt x="15531" y="5635"/>
                    <a:pt x="15531" y="5635"/>
                  </a:cubicBezTo>
                  <a:cubicBezTo>
                    <a:pt x="15552" y="5655"/>
                    <a:pt x="15552" y="5676"/>
                    <a:pt x="15572" y="5676"/>
                  </a:cubicBezTo>
                  <a:cubicBezTo>
                    <a:pt x="15572" y="5676"/>
                    <a:pt x="15572" y="5676"/>
                    <a:pt x="15593" y="5696"/>
                  </a:cubicBezTo>
                  <a:cubicBezTo>
                    <a:pt x="15593" y="5696"/>
                    <a:pt x="15613" y="5696"/>
                    <a:pt x="15613" y="5717"/>
                  </a:cubicBezTo>
                  <a:cubicBezTo>
                    <a:pt x="15613" y="5717"/>
                    <a:pt x="15613" y="5717"/>
                    <a:pt x="15613" y="5737"/>
                  </a:cubicBezTo>
                  <a:cubicBezTo>
                    <a:pt x="15634" y="5737"/>
                    <a:pt x="15634" y="5758"/>
                    <a:pt x="15634" y="5758"/>
                  </a:cubicBezTo>
                  <a:cubicBezTo>
                    <a:pt x="15634" y="5778"/>
                    <a:pt x="15654" y="5778"/>
                    <a:pt x="15654" y="5799"/>
                  </a:cubicBezTo>
                  <a:lnTo>
                    <a:pt x="15654" y="5819"/>
                  </a:lnTo>
                  <a:cubicBezTo>
                    <a:pt x="15634" y="5840"/>
                    <a:pt x="15654" y="5840"/>
                    <a:pt x="15654" y="5860"/>
                  </a:cubicBezTo>
                  <a:lnTo>
                    <a:pt x="15654" y="5881"/>
                  </a:lnTo>
                  <a:lnTo>
                    <a:pt x="15634" y="5901"/>
                  </a:lnTo>
                  <a:cubicBezTo>
                    <a:pt x="15634" y="5901"/>
                    <a:pt x="15634" y="5901"/>
                    <a:pt x="15634" y="5922"/>
                  </a:cubicBezTo>
                  <a:lnTo>
                    <a:pt x="15654" y="5922"/>
                  </a:lnTo>
                  <a:cubicBezTo>
                    <a:pt x="15654" y="5922"/>
                    <a:pt x="15654" y="5942"/>
                    <a:pt x="15654" y="5963"/>
                  </a:cubicBezTo>
                  <a:cubicBezTo>
                    <a:pt x="15654" y="5963"/>
                    <a:pt x="15654" y="6004"/>
                    <a:pt x="15675" y="6024"/>
                  </a:cubicBezTo>
                  <a:cubicBezTo>
                    <a:pt x="15675" y="6045"/>
                    <a:pt x="15695" y="6065"/>
                    <a:pt x="15695" y="6086"/>
                  </a:cubicBezTo>
                  <a:cubicBezTo>
                    <a:pt x="15715" y="6086"/>
                    <a:pt x="15736" y="6106"/>
                    <a:pt x="15736" y="6127"/>
                  </a:cubicBezTo>
                  <a:cubicBezTo>
                    <a:pt x="15736" y="6147"/>
                    <a:pt x="15736" y="6168"/>
                    <a:pt x="15736" y="6168"/>
                  </a:cubicBezTo>
                  <a:cubicBezTo>
                    <a:pt x="15757" y="6188"/>
                    <a:pt x="15757" y="6188"/>
                    <a:pt x="15777" y="6209"/>
                  </a:cubicBezTo>
                  <a:cubicBezTo>
                    <a:pt x="15777" y="6209"/>
                    <a:pt x="15797" y="6209"/>
                    <a:pt x="15797" y="6229"/>
                  </a:cubicBezTo>
                  <a:lnTo>
                    <a:pt x="15797" y="6250"/>
                  </a:lnTo>
                  <a:cubicBezTo>
                    <a:pt x="15797" y="6270"/>
                    <a:pt x="15797" y="6270"/>
                    <a:pt x="15797" y="6291"/>
                  </a:cubicBezTo>
                  <a:lnTo>
                    <a:pt x="15818" y="6311"/>
                  </a:lnTo>
                  <a:cubicBezTo>
                    <a:pt x="15839" y="6332"/>
                    <a:pt x="15859" y="6332"/>
                    <a:pt x="15859" y="6352"/>
                  </a:cubicBezTo>
                  <a:cubicBezTo>
                    <a:pt x="15859" y="6352"/>
                    <a:pt x="15859" y="6373"/>
                    <a:pt x="15859" y="6393"/>
                  </a:cubicBezTo>
                  <a:cubicBezTo>
                    <a:pt x="15859" y="6393"/>
                    <a:pt x="15859" y="6414"/>
                    <a:pt x="15879" y="6434"/>
                  </a:cubicBezTo>
                  <a:cubicBezTo>
                    <a:pt x="15879" y="6454"/>
                    <a:pt x="15900" y="6454"/>
                    <a:pt x="15900" y="6475"/>
                  </a:cubicBezTo>
                  <a:cubicBezTo>
                    <a:pt x="15921" y="6475"/>
                    <a:pt x="15941" y="6516"/>
                    <a:pt x="15941" y="6516"/>
                  </a:cubicBezTo>
                  <a:cubicBezTo>
                    <a:pt x="15941" y="6557"/>
                    <a:pt x="15941" y="6618"/>
                    <a:pt x="15941" y="6639"/>
                  </a:cubicBezTo>
                  <a:cubicBezTo>
                    <a:pt x="15941" y="6660"/>
                    <a:pt x="15921" y="6700"/>
                    <a:pt x="15921" y="6700"/>
                  </a:cubicBezTo>
                  <a:cubicBezTo>
                    <a:pt x="15921" y="6721"/>
                    <a:pt x="15900" y="6762"/>
                    <a:pt x="15900" y="6782"/>
                  </a:cubicBezTo>
                  <a:cubicBezTo>
                    <a:pt x="15900" y="6803"/>
                    <a:pt x="15900" y="6844"/>
                    <a:pt x="15900" y="6864"/>
                  </a:cubicBezTo>
                  <a:cubicBezTo>
                    <a:pt x="15921" y="6885"/>
                    <a:pt x="15921" y="6926"/>
                    <a:pt x="15921" y="6946"/>
                  </a:cubicBezTo>
                  <a:cubicBezTo>
                    <a:pt x="15921" y="6967"/>
                    <a:pt x="15921" y="6988"/>
                    <a:pt x="15921" y="7008"/>
                  </a:cubicBezTo>
                  <a:cubicBezTo>
                    <a:pt x="15921" y="7028"/>
                    <a:pt x="15900" y="7069"/>
                    <a:pt x="15921" y="7090"/>
                  </a:cubicBezTo>
                  <a:cubicBezTo>
                    <a:pt x="15921" y="7110"/>
                    <a:pt x="15941" y="7151"/>
                    <a:pt x="15941" y="7192"/>
                  </a:cubicBezTo>
                  <a:cubicBezTo>
                    <a:pt x="15941" y="7212"/>
                    <a:pt x="15941" y="7274"/>
                    <a:pt x="15941" y="7294"/>
                  </a:cubicBezTo>
                  <a:cubicBezTo>
                    <a:pt x="15941" y="7315"/>
                    <a:pt x="15921" y="7356"/>
                    <a:pt x="15921" y="7376"/>
                  </a:cubicBezTo>
                  <a:cubicBezTo>
                    <a:pt x="15921" y="7397"/>
                    <a:pt x="15900" y="7438"/>
                    <a:pt x="15900" y="7438"/>
                  </a:cubicBezTo>
                  <a:cubicBezTo>
                    <a:pt x="15900" y="7458"/>
                    <a:pt x="15879" y="7479"/>
                    <a:pt x="15859" y="7500"/>
                  </a:cubicBezTo>
                  <a:cubicBezTo>
                    <a:pt x="15859" y="7500"/>
                    <a:pt x="15859" y="7520"/>
                    <a:pt x="15859" y="7540"/>
                  </a:cubicBezTo>
                  <a:cubicBezTo>
                    <a:pt x="15859" y="7561"/>
                    <a:pt x="15859" y="7582"/>
                    <a:pt x="15859" y="7582"/>
                  </a:cubicBezTo>
                  <a:cubicBezTo>
                    <a:pt x="15859" y="7602"/>
                    <a:pt x="15859" y="7602"/>
                    <a:pt x="15859" y="7602"/>
                  </a:cubicBezTo>
                  <a:cubicBezTo>
                    <a:pt x="15859" y="7622"/>
                    <a:pt x="15839" y="7622"/>
                    <a:pt x="15839" y="7643"/>
                  </a:cubicBezTo>
                  <a:cubicBezTo>
                    <a:pt x="15839" y="7643"/>
                    <a:pt x="15818" y="7643"/>
                    <a:pt x="15818" y="7664"/>
                  </a:cubicBezTo>
                  <a:lnTo>
                    <a:pt x="15818" y="7684"/>
                  </a:lnTo>
                  <a:cubicBezTo>
                    <a:pt x="15818" y="7684"/>
                    <a:pt x="15818" y="7704"/>
                    <a:pt x="15818" y="7725"/>
                  </a:cubicBezTo>
                  <a:lnTo>
                    <a:pt x="15818" y="7746"/>
                  </a:lnTo>
                  <a:cubicBezTo>
                    <a:pt x="15839" y="7766"/>
                    <a:pt x="15859" y="7766"/>
                    <a:pt x="15859" y="7766"/>
                  </a:cubicBezTo>
                  <a:cubicBezTo>
                    <a:pt x="15859" y="7766"/>
                    <a:pt x="15859" y="7786"/>
                    <a:pt x="15859" y="7807"/>
                  </a:cubicBezTo>
                  <a:cubicBezTo>
                    <a:pt x="15859" y="7807"/>
                    <a:pt x="15839" y="7807"/>
                    <a:pt x="15839" y="7827"/>
                  </a:cubicBezTo>
                  <a:cubicBezTo>
                    <a:pt x="15818" y="7827"/>
                    <a:pt x="15818" y="7848"/>
                    <a:pt x="15818" y="7848"/>
                  </a:cubicBezTo>
                  <a:lnTo>
                    <a:pt x="15818" y="7868"/>
                  </a:lnTo>
                  <a:cubicBezTo>
                    <a:pt x="15818" y="7889"/>
                    <a:pt x="15797" y="7909"/>
                    <a:pt x="15797" y="7909"/>
                  </a:cubicBezTo>
                  <a:cubicBezTo>
                    <a:pt x="15797" y="7930"/>
                    <a:pt x="15797" y="7930"/>
                    <a:pt x="15777" y="7950"/>
                  </a:cubicBezTo>
                  <a:lnTo>
                    <a:pt x="15757" y="7971"/>
                  </a:lnTo>
                  <a:lnTo>
                    <a:pt x="15736" y="7991"/>
                  </a:lnTo>
                  <a:lnTo>
                    <a:pt x="15715" y="8012"/>
                  </a:lnTo>
                  <a:cubicBezTo>
                    <a:pt x="15715" y="8012"/>
                    <a:pt x="15715" y="8032"/>
                    <a:pt x="15695" y="8032"/>
                  </a:cubicBezTo>
                  <a:cubicBezTo>
                    <a:pt x="15695" y="8032"/>
                    <a:pt x="15695" y="8032"/>
                    <a:pt x="15695" y="8053"/>
                  </a:cubicBezTo>
                  <a:cubicBezTo>
                    <a:pt x="15675" y="8053"/>
                    <a:pt x="15675" y="8053"/>
                    <a:pt x="15675" y="8053"/>
                  </a:cubicBezTo>
                  <a:cubicBezTo>
                    <a:pt x="15675" y="8073"/>
                    <a:pt x="15675" y="8073"/>
                    <a:pt x="15675" y="8094"/>
                  </a:cubicBezTo>
                  <a:lnTo>
                    <a:pt x="15675" y="8094"/>
                  </a:lnTo>
                  <a:cubicBezTo>
                    <a:pt x="15654" y="8094"/>
                    <a:pt x="15654" y="8094"/>
                    <a:pt x="15654" y="8094"/>
                  </a:cubicBezTo>
                  <a:cubicBezTo>
                    <a:pt x="15634" y="8094"/>
                    <a:pt x="15634" y="8094"/>
                    <a:pt x="15613" y="8094"/>
                  </a:cubicBezTo>
                  <a:cubicBezTo>
                    <a:pt x="15613" y="8094"/>
                    <a:pt x="15613" y="8094"/>
                    <a:pt x="15613" y="8114"/>
                  </a:cubicBezTo>
                  <a:lnTo>
                    <a:pt x="15593" y="8135"/>
                  </a:lnTo>
                  <a:cubicBezTo>
                    <a:pt x="15572" y="8135"/>
                    <a:pt x="15572" y="8135"/>
                    <a:pt x="15572" y="8114"/>
                  </a:cubicBezTo>
                  <a:cubicBezTo>
                    <a:pt x="15552" y="8114"/>
                    <a:pt x="15552" y="8114"/>
                    <a:pt x="15552" y="8114"/>
                  </a:cubicBezTo>
                  <a:lnTo>
                    <a:pt x="15552" y="8094"/>
                  </a:lnTo>
                  <a:lnTo>
                    <a:pt x="15531" y="8094"/>
                  </a:lnTo>
                  <a:lnTo>
                    <a:pt x="15511" y="8094"/>
                  </a:lnTo>
                  <a:cubicBezTo>
                    <a:pt x="15490" y="8094"/>
                    <a:pt x="15490" y="8073"/>
                    <a:pt x="15490" y="8073"/>
                  </a:cubicBezTo>
                  <a:lnTo>
                    <a:pt x="15470" y="8073"/>
                  </a:lnTo>
                  <a:cubicBezTo>
                    <a:pt x="15449" y="8073"/>
                    <a:pt x="15449" y="8073"/>
                    <a:pt x="15449" y="8073"/>
                  </a:cubicBezTo>
                  <a:cubicBezTo>
                    <a:pt x="15449" y="8073"/>
                    <a:pt x="15449" y="8053"/>
                    <a:pt x="15429" y="8053"/>
                  </a:cubicBezTo>
                  <a:lnTo>
                    <a:pt x="15429" y="8032"/>
                  </a:lnTo>
                  <a:cubicBezTo>
                    <a:pt x="15429" y="8012"/>
                    <a:pt x="15429" y="8012"/>
                    <a:pt x="15408" y="8012"/>
                  </a:cubicBezTo>
                  <a:lnTo>
                    <a:pt x="15388" y="8012"/>
                  </a:lnTo>
                  <a:cubicBezTo>
                    <a:pt x="15388" y="8012"/>
                    <a:pt x="15388" y="8012"/>
                    <a:pt x="15388" y="8032"/>
                  </a:cubicBezTo>
                  <a:lnTo>
                    <a:pt x="15367" y="8032"/>
                  </a:lnTo>
                  <a:cubicBezTo>
                    <a:pt x="15347" y="8032"/>
                    <a:pt x="15347" y="8012"/>
                    <a:pt x="15347" y="8032"/>
                  </a:cubicBezTo>
                  <a:cubicBezTo>
                    <a:pt x="15326" y="8032"/>
                    <a:pt x="15326" y="8032"/>
                    <a:pt x="15326" y="8032"/>
                  </a:cubicBezTo>
                  <a:cubicBezTo>
                    <a:pt x="15326" y="8053"/>
                    <a:pt x="15326" y="8053"/>
                    <a:pt x="15326" y="8073"/>
                  </a:cubicBezTo>
                  <a:cubicBezTo>
                    <a:pt x="15326" y="8073"/>
                    <a:pt x="15326" y="8073"/>
                    <a:pt x="15306" y="8073"/>
                  </a:cubicBezTo>
                  <a:lnTo>
                    <a:pt x="15306" y="8094"/>
                  </a:lnTo>
                  <a:cubicBezTo>
                    <a:pt x="15306" y="8114"/>
                    <a:pt x="15326" y="8114"/>
                    <a:pt x="15326" y="8135"/>
                  </a:cubicBezTo>
                  <a:lnTo>
                    <a:pt x="15326" y="8155"/>
                  </a:lnTo>
                  <a:cubicBezTo>
                    <a:pt x="15306" y="8155"/>
                    <a:pt x="15306" y="8155"/>
                    <a:pt x="15306" y="8155"/>
                  </a:cubicBezTo>
                  <a:cubicBezTo>
                    <a:pt x="15285" y="8155"/>
                    <a:pt x="15285" y="8155"/>
                    <a:pt x="15285" y="8135"/>
                  </a:cubicBezTo>
                  <a:lnTo>
                    <a:pt x="15265" y="8135"/>
                  </a:lnTo>
                  <a:cubicBezTo>
                    <a:pt x="15265" y="8155"/>
                    <a:pt x="15244" y="8155"/>
                    <a:pt x="15244" y="8155"/>
                  </a:cubicBezTo>
                  <a:cubicBezTo>
                    <a:pt x="15244" y="8155"/>
                    <a:pt x="15244" y="8155"/>
                    <a:pt x="15244" y="8176"/>
                  </a:cubicBezTo>
                  <a:lnTo>
                    <a:pt x="15224" y="8176"/>
                  </a:lnTo>
                  <a:cubicBezTo>
                    <a:pt x="15224" y="8176"/>
                    <a:pt x="15224" y="8176"/>
                    <a:pt x="15203" y="8176"/>
                  </a:cubicBezTo>
                  <a:cubicBezTo>
                    <a:pt x="15203" y="8155"/>
                    <a:pt x="15224" y="8155"/>
                    <a:pt x="15224" y="8135"/>
                  </a:cubicBezTo>
                  <a:cubicBezTo>
                    <a:pt x="15224" y="8135"/>
                    <a:pt x="15224" y="8135"/>
                    <a:pt x="15203" y="8135"/>
                  </a:cubicBezTo>
                  <a:cubicBezTo>
                    <a:pt x="15224" y="8114"/>
                    <a:pt x="15224" y="8094"/>
                    <a:pt x="15224" y="8094"/>
                  </a:cubicBezTo>
                  <a:cubicBezTo>
                    <a:pt x="15224" y="8094"/>
                    <a:pt x="15244" y="8073"/>
                    <a:pt x="15244" y="8053"/>
                  </a:cubicBezTo>
                  <a:cubicBezTo>
                    <a:pt x="15244" y="8053"/>
                    <a:pt x="15244" y="8032"/>
                    <a:pt x="15244" y="8012"/>
                  </a:cubicBezTo>
                  <a:cubicBezTo>
                    <a:pt x="15244" y="7991"/>
                    <a:pt x="15244" y="7971"/>
                    <a:pt x="15244" y="7950"/>
                  </a:cubicBezTo>
                  <a:cubicBezTo>
                    <a:pt x="15244" y="7950"/>
                    <a:pt x="15244" y="7930"/>
                    <a:pt x="15224" y="7909"/>
                  </a:cubicBezTo>
                  <a:lnTo>
                    <a:pt x="15203" y="7889"/>
                  </a:lnTo>
                  <a:cubicBezTo>
                    <a:pt x="15203" y="7868"/>
                    <a:pt x="15203" y="7848"/>
                    <a:pt x="15203" y="7827"/>
                  </a:cubicBezTo>
                  <a:cubicBezTo>
                    <a:pt x="15183" y="7827"/>
                    <a:pt x="15183" y="7786"/>
                    <a:pt x="15162" y="7766"/>
                  </a:cubicBezTo>
                  <a:cubicBezTo>
                    <a:pt x="15162" y="7766"/>
                    <a:pt x="15162" y="7746"/>
                    <a:pt x="15162" y="7725"/>
                  </a:cubicBezTo>
                  <a:lnTo>
                    <a:pt x="15142" y="7704"/>
                  </a:lnTo>
                  <a:cubicBezTo>
                    <a:pt x="15142" y="7684"/>
                    <a:pt x="15121" y="7684"/>
                    <a:pt x="15121" y="7684"/>
                  </a:cubicBezTo>
                  <a:lnTo>
                    <a:pt x="15101" y="7664"/>
                  </a:lnTo>
                  <a:cubicBezTo>
                    <a:pt x="15101" y="7643"/>
                    <a:pt x="15080" y="7643"/>
                    <a:pt x="15080" y="7643"/>
                  </a:cubicBezTo>
                  <a:cubicBezTo>
                    <a:pt x="15080" y="7622"/>
                    <a:pt x="15101" y="7602"/>
                    <a:pt x="15101" y="7582"/>
                  </a:cubicBezTo>
                  <a:cubicBezTo>
                    <a:pt x="15101" y="7582"/>
                    <a:pt x="15101" y="7561"/>
                    <a:pt x="15101" y="7540"/>
                  </a:cubicBezTo>
                  <a:lnTo>
                    <a:pt x="15101" y="7520"/>
                  </a:lnTo>
                  <a:cubicBezTo>
                    <a:pt x="15101" y="7500"/>
                    <a:pt x="15121" y="7500"/>
                    <a:pt x="15142" y="7500"/>
                  </a:cubicBezTo>
                  <a:lnTo>
                    <a:pt x="15162" y="7500"/>
                  </a:lnTo>
                  <a:cubicBezTo>
                    <a:pt x="15183" y="7500"/>
                    <a:pt x="15183" y="7520"/>
                    <a:pt x="15203" y="7520"/>
                  </a:cubicBezTo>
                  <a:cubicBezTo>
                    <a:pt x="15203" y="7520"/>
                    <a:pt x="15224" y="7520"/>
                    <a:pt x="15244" y="7540"/>
                  </a:cubicBezTo>
                  <a:lnTo>
                    <a:pt x="15285" y="7561"/>
                  </a:lnTo>
                  <a:cubicBezTo>
                    <a:pt x="15306" y="7561"/>
                    <a:pt x="15306" y="7540"/>
                    <a:pt x="15306" y="7540"/>
                  </a:cubicBezTo>
                  <a:cubicBezTo>
                    <a:pt x="15306" y="7540"/>
                    <a:pt x="15326" y="7561"/>
                    <a:pt x="15326" y="7540"/>
                  </a:cubicBezTo>
                  <a:cubicBezTo>
                    <a:pt x="15347" y="7540"/>
                    <a:pt x="15347" y="7520"/>
                    <a:pt x="15347" y="7520"/>
                  </a:cubicBezTo>
                  <a:cubicBezTo>
                    <a:pt x="15347" y="7500"/>
                    <a:pt x="15326" y="7500"/>
                    <a:pt x="15326" y="7479"/>
                  </a:cubicBezTo>
                  <a:cubicBezTo>
                    <a:pt x="15306" y="7479"/>
                    <a:pt x="15326" y="7438"/>
                    <a:pt x="15326" y="7418"/>
                  </a:cubicBezTo>
                  <a:cubicBezTo>
                    <a:pt x="15326" y="7397"/>
                    <a:pt x="15326" y="7356"/>
                    <a:pt x="15326" y="7336"/>
                  </a:cubicBezTo>
                  <a:cubicBezTo>
                    <a:pt x="15326" y="7315"/>
                    <a:pt x="15326" y="7274"/>
                    <a:pt x="15326" y="7274"/>
                  </a:cubicBezTo>
                  <a:cubicBezTo>
                    <a:pt x="15326" y="7254"/>
                    <a:pt x="15326" y="7212"/>
                    <a:pt x="15306" y="7192"/>
                  </a:cubicBezTo>
                  <a:lnTo>
                    <a:pt x="15306" y="7172"/>
                  </a:lnTo>
                  <a:cubicBezTo>
                    <a:pt x="15285" y="7151"/>
                    <a:pt x="15306" y="7130"/>
                    <a:pt x="15306" y="7110"/>
                  </a:cubicBezTo>
                  <a:cubicBezTo>
                    <a:pt x="15285" y="7110"/>
                    <a:pt x="15285" y="7069"/>
                    <a:pt x="15285" y="7069"/>
                  </a:cubicBezTo>
                  <a:cubicBezTo>
                    <a:pt x="15265" y="7069"/>
                    <a:pt x="15244" y="7069"/>
                    <a:pt x="15244" y="7049"/>
                  </a:cubicBezTo>
                  <a:lnTo>
                    <a:pt x="15244" y="7028"/>
                  </a:lnTo>
                  <a:cubicBezTo>
                    <a:pt x="15244" y="7008"/>
                    <a:pt x="15244" y="6988"/>
                    <a:pt x="15244" y="6988"/>
                  </a:cubicBezTo>
                  <a:cubicBezTo>
                    <a:pt x="15265" y="6988"/>
                    <a:pt x="15265" y="6967"/>
                    <a:pt x="15265" y="6967"/>
                  </a:cubicBezTo>
                  <a:cubicBezTo>
                    <a:pt x="15285" y="6946"/>
                    <a:pt x="15265" y="6926"/>
                    <a:pt x="15265" y="6906"/>
                  </a:cubicBezTo>
                  <a:cubicBezTo>
                    <a:pt x="15265" y="6906"/>
                    <a:pt x="15265" y="6885"/>
                    <a:pt x="15244" y="6864"/>
                  </a:cubicBezTo>
                  <a:cubicBezTo>
                    <a:pt x="15244" y="6864"/>
                    <a:pt x="15224" y="6864"/>
                    <a:pt x="15224" y="6844"/>
                  </a:cubicBezTo>
                  <a:cubicBezTo>
                    <a:pt x="15224" y="6844"/>
                    <a:pt x="15203" y="6844"/>
                    <a:pt x="15203" y="6824"/>
                  </a:cubicBezTo>
                  <a:cubicBezTo>
                    <a:pt x="15203" y="6824"/>
                    <a:pt x="15224" y="6803"/>
                    <a:pt x="15224" y="6782"/>
                  </a:cubicBezTo>
                  <a:lnTo>
                    <a:pt x="15203" y="6742"/>
                  </a:lnTo>
                  <a:cubicBezTo>
                    <a:pt x="15183" y="6742"/>
                    <a:pt x="15183" y="6762"/>
                    <a:pt x="15162" y="6762"/>
                  </a:cubicBezTo>
                  <a:cubicBezTo>
                    <a:pt x="15162" y="6782"/>
                    <a:pt x="15121" y="6762"/>
                    <a:pt x="15121" y="6782"/>
                  </a:cubicBezTo>
                  <a:cubicBezTo>
                    <a:pt x="15101" y="6782"/>
                    <a:pt x="15080" y="6803"/>
                    <a:pt x="15080" y="6803"/>
                  </a:cubicBezTo>
                  <a:cubicBezTo>
                    <a:pt x="15060" y="6824"/>
                    <a:pt x="15060" y="6824"/>
                    <a:pt x="15039" y="6844"/>
                  </a:cubicBezTo>
                  <a:lnTo>
                    <a:pt x="15019" y="6844"/>
                  </a:lnTo>
                  <a:cubicBezTo>
                    <a:pt x="14998" y="6844"/>
                    <a:pt x="14978" y="6864"/>
                    <a:pt x="14978" y="6864"/>
                  </a:cubicBezTo>
                  <a:cubicBezTo>
                    <a:pt x="14978" y="6885"/>
                    <a:pt x="14978" y="6906"/>
                    <a:pt x="14957" y="6906"/>
                  </a:cubicBezTo>
                  <a:cubicBezTo>
                    <a:pt x="14937" y="6926"/>
                    <a:pt x="14916" y="6926"/>
                    <a:pt x="14896" y="6926"/>
                  </a:cubicBezTo>
                  <a:cubicBezTo>
                    <a:pt x="14876" y="6926"/>
                    <a:pt x="14855" y="6906"/>
                    <a:pt x="14834" y="6906"/>
                  </a:cubicBezTo>
                  <a:cubicBezTo>
                    <a:pt x="14814" y="6906"/>
                    <a:pt x="14794" y="6926"/>
                    <a:pt x="14794" y="6926"/>
                  </a:cubicBezTo>
                  <a:cubicBezTo>
                    <a:pt x="14773" y="6926"/>
                    <a:pt x="14752" y="6926"/>
                    <a:pt x="14732" y="6926"/>
                  </a:cubicBezTo>
                  <a:cubicBezTo>
                    <a:pt x="14712" y="6926"/>
                    <a:pt x="14691" y="6906"/>
                    <a:pt x="14691" y="6906"/>
                  </a:cubicBezTo>
                  <a:cubicBezTo>
                    <a:pt x="14670" y="6906"/>
                    <a:pt x="14670" y="6885"/>
                    <a:pt x="14670" y="6864"/>
                  </a:cubicBezTo>
                  <a:lnTo>
                    <a:pt x="14670" y="6844"/>
                  </a:lnTo>
                  <a:cubicBezTo>
                    <a:pt x="14670" y="6824"/>
                    <a:pt x="14650" y="6803"/>
                    <a:pt x="14650" y="6782"/>
                  </a:cubicBezTo>
                  <a:lnTo>
                    <a:pt x="14630" y="6782"/>
                  </a:lnTo>
                  <a:cubicBezTo>
                    <a:pt x="14609" y="6762"/>
                    <a:pt x="14609" y="6762"/>
                    <a:pt x="14588" y="6762"/>
                  </a:cubicBezTo>
                  <a:cubicBezTo>
                    <a:pt x="14588" y="6762"/>
                    <a:pt x="14588" y="6742"/>
                    <a:pt x="14568" y="6721"/>
                  </a:cubicBezTo>
                  <a:lnTo>
                    <a:pt x="14568" y="6700"/>
                  </a:lnTo>
                  <a:cubicBezTo>
                    <a:pt x="14548" y="6700"/>
                    <a:pt x="14548" y="6680"/>
                    <a:pt x="14548" y="6680"/>
                  </a:cubicBezTo>
                  <a:cubicBezTo>
                    <a:pt x="14527" y="6680"/>
                    <a:pt x="14466" y="6680"/>
                    <a:pt x="14445" y="6680"/>
                  </a:cubicBezTo>
                  <a:cubicBezTo>
                    <a:pt x="14445" y="6680"/>
                    <a:pt x="14424" y="6660"/>
                    <a:pt x="14404" y="6660"/>
                  </a:cubicBezTo>
                  <a:lnTo>
                    <a:pt x="14384" y="6639"/>
                  </a:lnTo>
                  <a:cubicBezTo>
                    <a:pt x="14363" y="6618"/>
                    <a:pt x="14342" y="6618"/>
                    <a:pt x="14342" y="6618"/>
                  </a:cubicBezTo>
                  <a:lnTo>
                    <a:pt x="14322" y="6598"/>
                  </a:lnTo>
                  <a:cubicBezTo>
                    <a:pt x="14302" y="6598"/>
                    <a:pt x="14302" y="6598"/>
                    <a:pt x="14281" y="6598"/>
                  </a:cubicBezTo>
                  <a:cubicBezTo>
                    <a:pt x="14281" y="6598"/>
                    <a:pt x="14240" y="6598"/>
                    <a:pt x="14220" y="6598"/>
                  </a:cubicBezTo>
                  <a:cubicBezTo>
                    <a:pt x="14220" y="6578"/>
                    <a:pt x="14199" y="6557"/>
                    <a:pt x="14178" y="6536"/>
                  </a:cubicBezTo>
                  <a:lnTo>
                    <a:pt x="14158" y="6536"/>
                  </a:lnTo>
                  <a:cubicBezTo>
                    <a:pt x="14138" y="6557"/>
                    <a:pt x="14118" y="6557"/>
                    <a:pt x="14097" y="6557"/>
                  </a:cubicBezTo>
                  <a:cubicBezTo>
                    <a:pt x="14076" y="6557"/>
                    <a:pt x="14056" y="6557"/>
                    <a:pt x="14056" y="6536"/>
                  </a:cubicBezTo>
                  <a:cubicBezTo>
                    <a:pt x="14036" y="6536"/>
                    <a:pt x="14015" y="6516"/>
                    <a:pt x="13994" y="6516"/>
                  </a:cubicBezTo>
                  <a:cubicBezTo>
                    <a:pt x="13994" y="6496"/>
                    <a:pt x="13974" y="6475"/>
                    <a:pt x="13974" y="6475"/>
                  </a:cubicBezTo>
                  <a:cubicBezTo>
                    <a:pt x="13974" y="6454"/>
                    <a:pt x="13974" y="6434"/>
                    <a:pt x="13954" y="6414"/>
                  </a:cubicBezTo>
                  <a:cubicBezTo>
                    <a:pt x="13954" y="6414"/>
                    <a:pt x="13954" y="6393"/>
                    <a:pt x="13933" y="6393"/>
                  </a:cubicBezTo>
                  <a:cubicBezTo>
                    <a:pt x="13933" y="6373"/>
                    <a:pt x="13892" y="6352"/>
                    <a:pt x="13892" y="6332"/>
                  </a:cubicBezTo>
                  <a:lnTo>
                    <a:pt x="13872" y="6311"/>
                  </a:lnTo>
                  <a:cubicBezTo>
                    <a:pt x="13851" y="6291"/>
                    <a:pt x="13851" y="6291"/>
                    <a:pt x="13830" y="6291"/>
                  </a:cubicBezTo>
                  <a:cubicBezTo>
                    <a:pt x="13830" y="6291"/>
                    <a:pt x="13830" y="6270"/>
                    <a:pt x="13810" y="6250"/>
                  </a:cubicBezTo>
                  <a:lnTo>
                    <a:pt x="13810" y="6229"/>
                  </a:lnTo>
                  <a:cubicBezTo>
                    <a:pt x="13790" y="6229"/>
                    <a:pt x="13790" y="6229"/>
                    <a:pt x="13769" y="6229"/>
                  </a:cubicBezTo>
                  <a:lnTo>
                    <a:pt x="13748" y="6229"/>
                  </a:lnTo>
                  <a:cubicBezTo>
                    <a:pt x="13728" y="6209"/>
                    <a:pt x="13728" y="6209"/>
                    <a:pt x="13728" y="6188"/>
                  </a:cubicBezTo>
                  <a:cubicBezTo>
                    <a:pt x="13728" y="6188"/>
                    <a:pt x="13728" y="6168"/>
                    <a:pt x="13708" y="6168"/>
                  </a:cubicBezTo>
                  <a:cubicBezTo>
                    <a:pt x="13708" y="6147"/>
                    <a:pt x="13687" y="6127"/>
                    <a:pt x="13687" y="6127"/>
                  </a:cubicBezTo>
                  <a:cubicBezTo>
                    <a:pt x="13666" y="6106"/>
                    <a:pt x="13646" y="6106"/>
                    <a:pt x="13646" y="6106"/>
                  </a:cubicBezTo>
                  <a:cubicBezTo>
                    <a:pt x="13646" y="6086"/>
                    <a:pt x="13646" y="6065"/>
                    <a:pt x="13646" y="6065"/>
                  </a:cubicBezTo>
                  <a:cubicBezTo>
                    <a:pt x="13646" y="6045"/>
                    <a:pt x="13646" y="6024"/>
                    <a:pt x="13646" y="6004"/>
                  </a:cubicBezTo>
                  <a:cubicBezTo>
                    <a:pt x="13626" y="6004"/>
                    <a:pt x="13605" y="6004"/>
                    <a:pt x="13605" y="5983"/>
                  </a:cubicBezTo>
                  <a:cubicBezTo>
                    <a:pt x="13584" y="5983"/>
                    <a:pt x="13564" y="5963"/>
                    <a:pt x="13564" y="5963"/>
                  </a:cubicBezTo>
                  <a:lnTo>
                    <a:pt x="13544" y="5942"/>
                  </a:lnTo>
                  <a:cubicBezTo>
                    <a:pt x="13544" y="5922"/>
                    <a:pt x="13544" y="5901"/>
                    <a:pt x="13523" y="5901"/>
                  </a:cubicBezTo>
                  <a:lnTo>
                    <a:pt x="13502" y="5881"/>
                  </a:lnTo>
                  <a:cubicBezTo>
                    <a:pt x="13502" y="5881"/>
                    <a:pt x="13482" y="5860"/>
                    <a:pt x="13462" y="5860"/>
                  </a:cubicBezTo>
                  <a:lnTo>
                    <a:pt x="13441" y="5840"/>
                  </a:lnTo>
                  <a:cubicBezTo>
                    <a:pt x="13441" y="5840"/>
                    <a:pt x="13462" y="5819"/>
                    <a:pt x="13462" y="5799"/>
                  </a:cubicBezTo>
                  <a:lnTo>
                    <a:pt x="13441" y="5778"/>
                  </a:lnTo>
                  <a:cubicBezTo>
                    <a:pt x="13420" y="5778"/>
                    <a:pt x="13420" y="5799"/>
                    <a:pt x="13400" y="5799"/>
                  </a:cubicBezTo>
                  <a:cubicBezTo>
                    <a:pt x="13400" y="5799"/>
                    <a:pt x="13400" y="5799"/>
                    <a:pt x="13400" y="5819"/>
                  </a:cubicBezTo>
                  <a:cubicBezTo>
                    <a:pt x="13380" y="5819"/>
                    <a:pt x="13380" y="5819"/>
                    <a:pt x="13359" y="5819"/>
                  </a:cubicBezTo>
                  <a:cubicBezTo>
                    <a:pt x="13359" y="5799"/>
                    <a:pt x="13339" y="5799"/>
                    <a:pt x="13339" y="5799"/>
                  </a:cubicBezTo>
                  <a:cubicBezTo>
                    <a:pt x="13339" y="5778"/>
                    <a:pt x="13318" y="5778"/>
                    <a:pt x="13318" y="5778"/>
                  </a:cubicBezTo>
                  <a:cubicBezTo>
                    <a:pt x="13318" y="5758"/>
                    <a:pt x="13298" y="5758"/>
                    <a:pt x="13277" y="5758"/>
                  </a:cubicBezTo>
                  <a:lnTo>
                    <a:pt x="13257" y="5758"/>
                  </a:lnTo>
                  <a:lnTo>
                    <a:pt x="13236" y="5778"/>
                  </a:lnTo>
                  <a:cubicBezTo>
                    <a:pt x="13216" y="5778"/>
                    <a:pt x="13195" y="5778"/>
                    <a:pt x="13175" y="5778"/>
                  </a:cubicBezTo>
                  <a:lnTo>
                    <a:pt x="13154" y="5758"/>
                  </a:lnTo>
                  <a:cubicBezTo>
                    <a:pt x="13134" y="5758"/>
                    <a:pt x="13113" y="5737"/>
                    <a:pt x="13113" y="5737"/>
                  </a:cubicBezTo>
                  <a:cubicBezTo>
                    <a:pt x="13093" y="5717"/>
                    <a:pt x="13052" y="5717"/>
                    <a:pt x="13031" y="5717"/>
                  </a:cubicBezTo>
                  <a:cubicBezTo>
                    <a:pt x="13011" y="5717"/>
                    <a:pt x="12970" y="5696"/>
                    <a:pt x="12949" y="5696"/>
                  </a:cubicBezTo>
                  <a:cubicBezTo>
                    <a:pt x="12929" y="5696"/>
                    <a:pt x="12908" y="5696"/>
                    <a:pt x="12888" y="5717"/>
                  </a:cubicBezTo>
                  <a:lnTo>
                    <a:pt x="12867" y="5717"/>
                  </a:lnTo>
                  <a:cubicBezTo>
                    <a:pt x="12847" y="5717"/>
                    <a:pt x="12826" y="5717"/>
                    <a:pt x="12806" y="5717"/>
                  </a:cubicBezTo>
                  <a:cubicBezTo>
                    <a:pt x="12806" y="5737"/>
                    <a:pt x="12785" y="5737"/>
                    <a:pt x="12785" y="5737"/>
                  </a:cubicBezTo>
                  <a:cubicBezTo>
                    <a:pt x="12785" y="5758"/>
                    <a:pt x="12765" y="5758"/>
                    <a:pt x="12765" y="5758"/>
                  </a:cubicBezTo>
                  <a:cubicBezTo>
                    <a:pt x="12744" y="5758"/>
                    <a:pt x="12724" y="5758"/>
                    <a:pt x="12703" y="5778"/>
                  </a:cubicBezTo>
                  <a:cubicBezTo>
                    <a:pt x="12703" y="5778"/>
                    <a:pt x="12683" y="5778"/>
                    <a:pt x="12662" y="5778"/>
                  </a:cubicBezTo>
                  <a:cubicBezTo>
                    <a:pt x="12662" y="5799"/>
                    <a:pt x="12662" y="5819"/>
                    <a:pt x="12662" y="5840"/>
                  </a:cubicBezTo>
                  <a:cubicBezTo>
                    <a:pt x="12642" y="5840"/>
                    <a:pt x="12642" y="5860"/>
                    <a:pt x="12642" y="5860"/>
                  </a:cubicBezTo>
                  <a:cubicBezTo>
                    <a:pt x="12642" y="5881"/>
                    <a:pt x="12621" y="5881"/>
                    <a:pt x="12621" y="5901"/>
                  </a:cubicBezTo>
                  <a:cubicBezTo>
                    <a:pt x="12621" y="5901"/>
                    <a:pt x="12621" y="5922"/>
                    <a:pt x="12621" y="5942"/>
                  </a:cubicBezTo>
                  <a:cubicBezTo>
                    <a:pt x="12642" y="5942"/>
                    <a:pt x="12662" y="5942"/>
                    <a:pt x="12662" y="5942"/>
                  </a:cubicBezTo>
                  <a:cubicBezTo>
                    <a:pt x="12662" y="5942"/>
                    <a:pt x="12662" y="5922"/>
                    <a:pt x="12683" y="5922"/>
                  </a:cubicBezTo>
                  <a:lnTo>
                    <a:pt x="12724" y="5942"/>
                  </a:lnTo>
                  <a:lnTo>
                    <a:pt x="12724" y="5963"/>
                  </a:lnTo>
                  <a:cubicBezTo>
                    <a:pt x="12724" y="5983"/>
                    <a:pt x="12724" y="6004"/>
                    <a:pt x="12724" y="6024"/>
                  </a:cubicBezTo>
                  <a:cubicBezTo>
                    <a:pt x="12724" y="6024"/>
                    <a:pt x="12765" y="6024"/>
                    <a:pt x="12765" y="6045"/>
                  </a:cubicBezTo>
                  <a:cubicBezTo>
                    <a:pt x="12765" y="6065"/>
                    <a:pt x="12765" y="6106"/>
                    <a:pt x="12765" y="6106"/>
                  </a:cubicBezTo>
                  <a:cubicBezTo>
                    <a:pt x="12744" y="6127"/>
                    <a:pt x="12744" y="6168"/>
                    <a:pt x="12744" y="6188"/>
                  </a:cubicBezTo>
                  <a:cubicBezTo>
                    <a:pt x="12724" y="6209"/>
                    <a:pt x="12724" y="6270"/>
                    <a:pt x="12724" y="6291"/>
                  </a:cubicBezTo>
                  <a:cubicBezTo>
                    <a:pt x="12724" y="6311"/>
                    <a:pt x="12724" y="6373"/>
                    <a:pt x="12724" y="6414"/>
                  </a:cubicBezTo>
                  <a:cubicBezTo>
                    <a:pt x="12724" y="6414"/>
                    <a:pt x="12724" y="6454"/>
                    <a:pt x="12724" y="6475"/>
                  </a:cubicBezTo>
                  <a:cubicBezTo>
                    <a:pt x="12724" y="6475"/>
                    <a:pt x="12744" y="6496"/>
                    <a:pt x="12744" y="6516"/>
                  </a:cubicBezTo>
                  <a:cubicBezTo>
                    <a:pt x="12765" y="6516"/>
                    <a:pt x="12785" y="6536"/>
                    <a:pt x="12785" y="6536"/>
                  </a:cubicBezTo>
                  <a:cubicBezTo>
                    <a:pt x="12785" y="6557"/>
                    <a:pt x="12785" y="6578"/>
                    <a:pt x="12765" y="6578"/>
                  </a:cubicBezTo>
                  <a:cubicBezTo>
                    <a:pt x="12765" y="6598"/>
                    <a:pt x="12724" y="6598"/>
                    <a:pt x="12724" y="6598"/>
                  </a:cubicBezTo>
                  <a:lnTo>
                    <a:pt x="12703" y="6618"/>
                  </a:lnTo>
                  <a:cubicBezTo>
                    <a:pt x="12703" y="6618"/>
                    <a:pt x="12683" y="6639"/>
                    <a:pt x="12683" y="6660"/>
                  </a:cubicBezTo>
                  <a:cubicBezTo>
                    <a:pt x="12683" y="6660"/>
                    <a:pt x="12683" y="6680"/>
                    <a:pt x="12683" y="6700"/>
                  </a:cubicBezTo>
                  <a:cubicBezTo>
                    <a:pt x="12683" y="6700"/>
                    <a:pt x="12683" y="6721"/>
                    <a:pt x="12662" y="6721"/>
                  </a:cubicBezTo>
                  <a:cubicBezTo>
                    <a:pt x="12662" y="6742"/>
                    <a:pt x="12662" y="6742"/>
                    <a:pt x="12642" y="6721"/>
                  </a:cubicBezTo>
                  <a:lnTo>
                    <a:pt x="12621" y="6721"/>
                  </a:lnTo>
                  <a:lnTo>
                    <a:pt x="12601" y="6721"/>
                  </a:lnTo>
                  <a:cubicBezTo>
                    <a:pt x="12581" y="6721"/>
                    <a:pt x="12560" y="6721"/>
                    <a:pt x="12560" y="6721"/>
                  </a:cubicBezTo>
                  <a:cubicBezTo>
                    <a:pt x="12539" y="6721"/>
                    <a:pt x="12519" y="6700"/>
                    <a:pt x="12519" y="6700"/>
                  </a:cubicBezTo>
                  <a:cubicBezTo>
                    <a:pt x="12499" y="6700"/>
                    <a:pt x="12478" y="6680"/>
                    <a:pt x="12478" y="6680"/>
                  </a:cubicBezTo>
                  <a:lnTo>
                    <a:pt x="12478" y="6680"/>
                  </a:lnTo>
                  <a:cubicBezTo>
                    <a:pt x="12457" y="6680"/>
                    <a:pt x="12457" y="6660"/>
                    <a:pt x="12437" y="6660"/>
                  </a:cubicBezTo>
                  <a:cubicBezTo>
                    <a:pt x="12437" y="6639"/>
                    <a:pt x="12417" y="6618"/>
                    <a:pt x="12417" y="6618"/>
                  </a:cubicBezTo>
                  <a:cubicBezTo>
                    <a:pt x="12396" y="6618"/>
                    <a:pt x="12375" y="6618"/>
                    <a:pt x="12375" y="6618"/>
                  </a:cubicBezTo>
                  <a:cubicBezTo>
                    <a:pt x="12375" y="6618"/>
                    <a:pt x="12355" y="6639"/>
                    <a:pt x="12335" y="6639"/>
                  </a:cubicBezTo>
                  <a:cubicBezTo>
                    <a:pt x="12335" y="6660"/>
                    <a:pt x="12314" y="6660"/>
                    <a:pt x="12314" y="6660"/>
                  </a:cubicBezTo>
                  <a:cubicBezTo>
                    <a:pt x="12314" y="6680"/>
                    <a:pt x="12293" y="6660"/>
                    <a:pt x="12273" y="6660"/>
                  </a:cubicBezTo>
                  <a:cubicBezTo>
                    <a:pt x="12273" y="6660"/>
                    <a:pt x="12253" y="6660"/>
                    <a:pt x="12232" y="6639"/>
                  </a:cubicBezTo>
                  <a:cubicBezTo>
                    <a:pt x="12232" y="6639"/>
                    <a:pt x="12211" y="6618"/>
                    <a:pt x="12191" y="6618"/>
                  </a:cubicBezTo>
                  <a:lnTo>
                    <a:pt x="12191" y="6598"/>
                  </a:lnTo>
                  <a:cubicBezTo>
                    <a:pt x="12191" y="6578"/>
                    <a:pt x="12171" y="6578"/>
                    <a:pt x="12150" y="6578"/>
                  </a:cubicBezTo>
                  <a:lnTo>
                    <a:pt x="12129" y="6578"/>
                  </a:lnTo>
                  <a:cubicBezTo>
                    <a:pt x="12109" y="6598"/>
                    <a:pt x="12068" y="6598"/>
                    <a:pt x="12068" y="6618"/>
                  </a:cubicBezTo>
                  <a:cubicBezTo>
                    <a:pt x="12047" y="6618"/>
                    <a:pt x="12027" y="6639"/>
                    <a:pt x="12027" y="6639"/>
                  </a:cubicBezTo>
                  <a:cubicBezTo>
                    <a:pt x="12007" y="6660"/>
                    <a:pt x="12007" y="6660"/>
                    <a:pt x="12007" y="6680"/>
                  </a:cubicBezTo>
                  <a:cubicBezTo>
                    <a:pt x="12007" y="6680"/>
                    <a:pt x="12007" y="6700"/>
                    <a:pt x="12007" y="6721"/>
                  </a:cubicBezTo>
                  <a:cubicBezTo>
                    <a:pt x="12007" y="6721"/>
                    <a:pt x="12007" y="6742"/>
                    <a:pt x="12007" y="6762"/>
                  </a:cubicBezTo>
                  <a:cubicBezTo>
                    <a:pt x="11986" y="6762"/>
                    <a:pt x="11965" y="6762"/>
                    <a:pt x="11965" y="6762"/>
                  </a:cubicBezTo>
                  <a:cubicBezTo>
                    <a:pt x="11945" y="6762"/>
                    <a:pt x="11925" y="6742"/>
                    <a:pt x="11904" y="6742"/>
                  </a:cubicBezTo>
                  <a:lnTo>
                    <a:pt x="11904" y="6762"/>
                  </a:lnTo>
                  <a:cubicBezTo>
                    <a:pt x="11884" y="6782"/>
                    <a:pt x="11863" y="6782"/>
                    <a:pt x="11863" y="6803"/>
                  </a:cubicBezTo>
                  <a:cubicBezTo>
                    <a:pt x="11843" y="6803"/>
                    <a:pt x="11823" y="6803"/>
                    <a:pt x="11823" y="6803"/>
                  </a:cubicBezTo>
                  <a:cubicBezTo>
                    <a:pt x="11802" y="6803"/>
                    <a:pt x="11781" y="6803"/>
                    <a:pt x="11781" y="6803"/>
                  </a:cubicBezTo>
                  <a:cubicBezTo>
                    <a:pt x="11761" y="6824"/>
                    <a:pt x="11741" y="6824"/>
                    <a:pt x="11741" y="6844"/>
                  </a:cubicBezTo>
                  <a:lnTo>
                    <a:pt x="11720" y="6864"/>
                  </a:lnTo>
                  <a:cubicBezTo>
                    <a:pt x="11699" y="6864"/>
                    <a:pt x="11679" y="6885"/>
                    <a:pt x="11659" y="6885"/>
                  </a:cubicBezTo>
                  <a:cubicBezTo>
                    <a:pt x="11638" y="6885"/>
                    <a:pt x="11617" y="6885"/>
                    <a:pt x="11597" y="6885"/>
                  </a:cubicBezTo>
                  <a:cubicBezTo>
                    <a:pt x="11577" y="6885"/>
                    <a:pt x="11535" y="6885"/>
                    <a:pt x="11515" y="6885"/>
                  </a:cubicBezTo>
                  <a:cubicBezTo>
                    <a:pt x="11515" y="6864"/>
                    <a:pt x="11495" y="6864"/>
                    <a:pt x="11474" y="6864"/>
                  </a:cubicBezTo>
                  <a:cubicBezTo>
                    <a:pt x="11474" y="6864"/>
                    <a:pt x="11453" y="6864"/>
                    <a:pt x="11433" y="6864"/>
                  </a:cubicBezTo>
                  <a:cubicBezTo>
                    <a:pt x="11433" y="6864"/>
                    <a:pt x="11413" y="6864"/>
                    <a:pt x="11392" y="6864"/>
                  </a:cubicBezTo>
                  <a:cubicBezTo>
                    <a:pt x="11392" y="6864"/>
                    <a:pt x="11351" y="6864"/>
                    <a:pt x="11331" y="6844"/>
                  </a:cubicBezTo>
                  <a:lnTo>
                    <a:pt x="11310" y="6824"/>
                  </a:lnTo>
                  <a:cubicBezTo>
                    <a:pt x="11289" y="6824"/>
                    <a:pt x="11269" y="6824"/>
                    <a:pt x="11269" y="6803"/>
                  </a:cubicBezTo>
                  <a:cubicBezTo>
                    <a:pt x="11249" y="6803"/>
                    <a:pt x="11249" y="6782"/>
                    <a:pt x="11249" y="6762"/>
                  </a:cubicBezTo>
                  <a:cubicBezTo>
                    <a:pt x="11228" y="6762"/>
                    <a:pt x="11207" y="6762"/>
                    <a:pt x="11207" y="6742"/>
                  </a:cubicBezTo>
                  <a:cubicBezTo>
                    <a:pt x="11207" y="6742"/>
                    <a:pt x="11187" y="6742"/>
                    <a:pt x="11167" y="6742"/>
                  </a:cubicBezTo>
                  <a:cubicBezTo>
                    <a:pt x="11167" y="6742"/>
                    <a:pt x="11146" y="6742"/>
                    <a:pt x="11146" y="6721"/>
                  </a:cubicBezTo>
                  <a:lnTo>
                    <a:pt x="11126" y="6700"/>
                  </a:lnTo>
                  <a:cubicBezTo>
                    <a:pt x="11105" y="6700"/>
                    <a:pt x="11085" y="6700"/>
                    <a:pt x="11085" y="6700"/>
                  </a:cubicBezTo>
                  <a:cubicBezTo>
                    <a:pt x="11064" y="6680"/>
                    <a:pt x="11023" y="6700"/>
                    <a:pt x="11003" y="6680"/>
                  </a:cubicBezTo>
                  <a:cubicBezTo>
                    <a:pt x="11003" y="6680"/>
                    <a:pt x="10982" y="6660"/>
                    <a:pt x="10962" y="6660"/>
                  </a:cubicBezTo>
                  <a:cubicBezTo>
                    <a:pt x="10962" y="6660"/>
                    <a:pt x="10941" y="6660"/>
                    <a:pt x="10921" y="6660"/>
                  </a:cubicBezTo>
                  <a:cubicBezTo>
                    <a:pt x="10900" y="6660"/>
                    <a:pt x="10880" y="6660"/>
                    <a:pt x="10859" y="6660"/>
                  </a:cubicBezTo>
                  <a:cubicBezTo>
                    <a:pt x="10839" y="6660"/>
                    <a:pt x="10839" y="6660"/>
                    <a:pt x="10818" y="6660"/>
                  </a:cubicBezTo>
                  <a:cubicBezTo>
                    <a:pt x="10798" y="6660"/>
                    <a:pt x="10777" y="6680"/>
                    <a:pt x="10757" y="6680"/>
                  </a:cubicBezTo>
                  <a:cubicBezTo>
                    <a:pt x="10736" y="6680"/>
                    <a:pt x="10736" y="6700"/>
                    <a:pt x="10716" y="6700"/>
                  </a:cubicBezTo>
                  <a:cubicBezTo>
                    <a:pt x="10716" y="6700"/>
                    <a:pt x="10716" y="6742"/>
                    <a:pt x="10695" y="6742"/>
                  </a:cubicBezTo>
                  <a:cubicBezTo>
                    <a:pt x="10675" y="6742"/>
                    <a:pt x="10654" y="6742"/>
                    <a:pt x="10634" y="6742"/>
                  </a:cubicBezTo>
                  <a:cubicBezTo>
                    <a:pt x="10634" y="6742"/>
                    <a:pt x="10613" y="6742"/>
                    <a:pt x="10593" y="6721"/>
                  </a:cubicBezTo>
                  <a:cubicBezTo>
                    <a:pt x="10572" y="6721"/>
                    <a:pt x="10552" y="6700"/>
                    <a:pt x="10531" y="6700"/>
                  </a:cubicBezTo>
                  <a:cubicBezTo>
                    <a:pt x="10511" y="6700"/>
                    <a:pt x="10490" y="6700"/>
                    <a:pt x="10470" y="6700"/>
                  </a:cubicBezTo>
                  <a:lnTo>
                    <a:pt x="10429" y="6700"/>
                  </a:lnTo>
                  <a:cubicBezTo>
                    <a:pt x="10408" y="6680"/>
                    <a:pt x="10388" y="6660"/>
                    <a:pt x="10368" y="6639"/>
                  </a:cubicBezTo>
                  <a:cubicBezTo>
                    <a:pt x="10368" y="6618"/>
                    <a:pt x="10347" y="6598"/>
                    <a:pt x="10347" y="6578"/>
                  </a:cubicBezTo>
                  <a:cubicBezTo>
                    <a:pt x="10326" y="6578"/>
                    <a:pt x="10306" y="6557"/>
                    <a:pt x="10306" y="6557"/>
                  </a:cubicBezTo>
                  <a:cubicBezTo>
                    <a:pt x="10306" y="6536"/>
                    <a:pt x="10306" y="6516"/>
                    <a:pt x="10306" y="6496"/>
                  </a:cubicBezTo>
                  <a:lnTo>
                    <a:pt x="10286" y="6475"/>
                  </a:lnTo>
                  <a:cubicBezTo>
                    <a:pt x="10265" y="6454"/>
                    <a:pt x="10244" y="6454"/>
                    <a:pt x="10244" y="6454"/>
                  </a:cubicBezTo>
                  <a:cubicBezTo>
                    <a:pt x="10224" y="6454"/>
                    <a:pt x="10183" y="6454"/>
                    <a:pt x="10183" y="6454"/>
                  </a:cubicBezTo>
                  <a:cubicBezTo>
                    <a:pt x="10162" y="6454"/>
                    <a:pt x="10122" y="6434"/>
                    <a:pt x="10101" y="6434"/>
                  </a:cubicBezTo>
                  <a:cubicBezTo>
                    <a:pt x="10101" y="6434"/>
                    <a:pt x="10080" y="6414"/>
                    <a:pt x="10060" y="6414"/>
                  </a:cubicBezTo>
                  <a:cubicBezTo>
                    <a:pt x="10060" y="6414"/>
                    <a:pt x="10019" y="6414"/>
                    <a:pt x="9998" y="6414"/>
                  </a:cubicBezTo>
                  <a:cubicBezTo>
                    <a:pt x="9978" y="6414"/>
                    <a:pt x="9958" y="6434"/>
                    <a:pt x="9937" y="6434"/>
                  </a:cubicBezTo>
                  <a:cubicBezTo>
                    <a:pt x="9937" y="6414"/>
                    <a:pt x="9916" y="6393"/>
                    <a:pt x="9896" y="6393"/>
                  </a:cubicBezTo>
                  <a:lnTo>
                    <a:pt x="9855" y="6373"/>
                  </a:lnTo>
                  <a:cubicBezTo>
                    <a:pt x="9834" y="6373"/>
                    <a:pt x="9814" y="6352"/>
                    <a:pt x="9814" y="6352"/>
                  </a:cubicBezTo>
                  <a:cubicBezTo>
                    <a:pt x="9794" y="6352"/>
                    <a:pt x="9814" y="6373"/>
                    <a:pt x="9814" y="6373"/>
                  </a:cubicBezTo>
                  <a:cubicBezTo>
                    <a:pt x="9794" y="6393"/>
                    <a:pt x="9794" y="6393"/>
                    <a:pt x="9794" y="6414"/>
                  </a:cubicBezTo>
                  <a:cubicBezTo>
                    <a:pt x="9773" y="6414"/>
                    <a:pt x="9752" y="6434"/>
                    <a:pt x="9752" y="6434"/>
                  </a:cubicBezTo>
                  <a:cubicBezTo>
                    <a:pt x="9752" y="6434"/>
                    <a:pt x="9752" y="6454"/>
                    <a:pt x="9752" y="6475"/>
                  </a:cubicBezTo>
                  <a:cubicBezTo>
                    <a:pt x="9752" y="6475"/>
                    <a:pt x="9752" y="6496"/>
                    <a:pt x="9732" y="6496"/>
                  </a:cubicBezTo>
                  <a:lnTo>
                    <a:pt x="9732" y="6516"/>
                  </a:lnTo>
                  <a:lnTo>
                    <a:pt x="9732" y="6536"/>
                  </a:lnTo>
                  <a:lnTo>
                    <a:pt x="9712" y="6557"/>
                  </a:lnTo>
                  <a:cubicBezTo>
                    <a:pt x="9732" y="6557"/>
                    <a:pt x="9732" y="6557"/>
                    <a:pt x="9732" y="6578"/>
                  </a:cubicBezTo>
                  <a:cubicBezTo>
                    <a:pt x="9752" y="6578"/>
                    <a:pt x="9752" y="6598"/>
                    <a:pt x="9752" y="6618"/>
                  </a:cubicBezTo>
                  <a:lnTo>
                    <a:pt x="9773" y="6639"/>
                  </a:lnTo>
                  <a:cubicBezTo>
                    <a:pt x="9773" y="6660"/>
                    <a:pt x="9794" y="6680"/>
                    <a:pt x="9794" y="6680"/>
                  </a:cubicBezTo>
                  <a:lnTo>
                    <a:pt x="9814" y="6700"/>
                  </a:lnTo>
                  <a:cubicBezTo>
                    <a:pt x="9814" y="6700"/>
                    <a:pt x="9814" y="6721"/>
                    <a:pt x="9834" y="6721"/>
                  </a:cubicBezTo>
                  <a:cubicBezTo>
                    <a:pt x="9834" y="6721"/>
                    <a:pt x="9834" y="6742"/>
                    <a:pt x="9834" y="6762"/>
                  </a:cubicBezTo>
                  <a:cubicBezTo>
                    <a:pt x="9834" y="6762"/>
                    <a:pt x="9834" y="6762"/>
                    <a:pt x="9834" y="6782"/>
                  </a:cubicBezTo>
                  <a:lnTo>
                    <a:pt x="9834" y="6803"/>
                  </a:lnTo>
                  <a:cubicBezTo>
                    <a:pt x="9834" y="6824"/>
                    <a:pt x="9814" y="6824"/>
                    <a:pt x="9814" y="6844"/>
                  </a:cubicBezTo>
                  <a:cubicBezTo>
                    <a:pt x="9814" y="6844"/>
                    <a:pt x="9794" y="6844"/>
                    <a:pt x="9794" y="6864"/>
                  </a:cubicBezTo>
                  <a:cubicBezTo>
                    <a:pt x="9773" y="6864"/>
                    <a:pt x="9752" y="6885"/>
                    <a:pt x="9752" y="6885"/>
                  </a:cubicBezTo>
                  <a:cubicBezTo>
                    <a:pt x="9732" y="6885"/>
                    <a:pt x="9712" y="6885"/>
                    <a:pt x="9712" y="6885"/>
                  </a:cubicBezTo>
                  <a:cubicBezTo>
                    <a:pt x="9691" y="6885"/>
                    <a:pt x="9670" y="6864"/>
                    <a:pt x="9670" y="6864"/>
                  </a:cubicBezTo>
                  <a:cubicBezTo>
                    <a:pt x="9650" y="6864"/>
                    <a:pt x="9630" y="6844"/>
                    <a:pt x="9630" y="6844"/>
                  </a:cubicBezTo>
                  <a:cubicBezTo>
                    <a:pt x="9610" y="6844"/>
                    <a:pt x="9568" y="6844"/>
                    <a:pt x="9568" y="6844"/>
                  </a:cubicBezTo>
                  <a:cubicBezTo>
                    <a:pt x="9568" y="6864"/>
                    <a:pt x="9548" y="6885"/>
                    <a:pt x="9548" y="6885"/>
                  </a:cubicBezTo>
                  <a:cubicBezTo>
                    <a:pt x="9528" y="6885"/>
                    <a:pt x="9507" y="6885"/>
                    <a:pt x="9507" y="6885"/>
                  </a:cubicBezTo>
                  <a:cubicBezTo>
                    <a:pt x="9486" y="6885"/>
                    <a:pt x="9446" y="6885"/>
                    <a:pt x="9425" y="6885"/>
                  </a:cubicBezTo>
                  <a:lnTo>
                    <a:pt x="9384" y="6864"/>
                  </a:lnTo>
                  <a:cubicBezTo>
                    <a:pt x="9364" y="6864"/>
                    <a:pt x="9343" y="6824"/>
                    <a:pt x="9322" y="6824"/>
                  </a:cubicBezTo>
                  <a:cubicBezTo>
                    <a:pt x="9322" y="6803"/>
                    <a:pt x="9302" y="6803"/>
                    <a:pt x="9302" y="6782"/>
                  </a:cubicBezTo>
                  <a:cubicBezTo>
                    <a:pt x="9282" y="6782"/>
                    <a:pt x="9282" y="6742"/>
                    <a:pt x="9261" y="6742"/>
                  </a:cubicBezTo>
                  <a:cubicBezTo>
                    <a:pt x="9261" y="6721"/>
                    <a:pt x="9221" y="6721"/>
                    <a:pt x="9221" y="6721"/>
                  </a:cubicBezTo>
                  <a:cubicBezTo>
                    <a:pt x="9201" y="6721"/>
                    <a:pt x="9180" y="6742"/>
                    <a:pt x="9180" y="6742"/>
                  </a:cubicBezTo>
                  <a:cubicBezTo>
                    <a:pt x="9159" y="6742"/>
                    <a:pt x="9139" y="6742"/>
                    <a:pt x="9119" y="6742"/>
                  </a:cubicBezTo>
                  <a:lnTo>
                    <a:pt x="9098" y="6742"/>
                  </a:lnTo>
                  <a:cubicBezTo>
                    <a:pt x="9077" y="6721"/>
                    <a:pt x="9077" y="6721"/>
                    <a:pt x="9077" y="6700"/>
                  </a:cubicBezTo>
                  <a:cubicBezTo>
                    <a:pt x="9057" y="6700"/>
                    <a:pt x="9057" y="6700"/>
                    <a:pt x="9037" y="6680"/>
                  </a:cubicBezTo>
                  <a:lnTo>
                    <a:pt x="9016" y="6700"/>
                  </a:lnTo>
                  <a:lnTo>
                    <a:pt x="9016" y="6721"/>
                  </a:lnTo>
                  <a:lnTo>
                    <a:pt x="8975" y="6721"/>
                  </a:lnTo>
                  <a:cubicBezTo>
                    <a:pt x="8955" y="6721"/>
                    <a:pt x="8934" y="6721"/>
                    <a:pt x="8934" y="6721"/>
                  </a:cubicBezTo>
                  <a:cubicBezTo>
                    <a:pt x="8913" y="6721"/>
                    <a:pt x="8893" y="6742"/>
                    <a:pt x="8873" y="6742"/>
                  </a:cubicBezTo>
                  <a:cubicBezTo>
                    <a:pt x="8873" y="6742"/>
                    <a:pt x="8873" y="6762"/>
                    <a:pt x="8852" y="6762"/>
                  </a:cubicBezTo>
                  <a:cubicBezTo>
                    <a:pt x="8852" y="6782"/>
                    <a:pt x="8832" y="6782"/>
                    <a:pt x="8811" y="6782"/>
                  </a:cubicBezTo>
                  <a:cubicBezTo>
                    <a:pt x="8811" y="6782"/>
                    <a:pt x="8791" y="6782"/>
                    <a:pt x="8770" y="6803"/>
                  </a:cubicBezTo>
                  <a:lnTo>
                    <a:pt x="8770" y="6824"/>
                  </a:lnTo>
                  <a:cubicBezTo>
                    <a:pt x="8770" y="6844"/>
                    <a:pt x="8770" y="6885"/>
                    <a:pt x="8770" y="6885"/>
                  </a:cubicBezTo>
                  <a:cubicBezTo>
                    <a:pt x="8750" y="6906"/>
                    <a:pt x="8750" y="6906"/>
                    <a:pt x="8729" y="6906"/>
                  </a:cubicBezTo>
                  <a:cubicBezTo>
                    <a:pt x="8729" y="6906"/>
                    <a:pt x="8729" y="6864"/>
                    <a:pt x="8709" y="6864"/>
                  </a:cubicBezTo>
                  <a:cubicBezTo>
                    <a:pt x="8709" y="6864"/>
                    <a:pt x="8688" y="6864"/>
                    <a:pt x="8668" y="6864"/>
                  </a:cubicBezTo>
                  <a:lnTo>
                    <a:pt x="8668" y="6885"/>
                  </a:lnTo>
                  <a:cubicBezTo>
                    <a:pt x="8668" y="6906"/>
                    <a:pt x="8688" y="6926"/>
                    <a:pt x="8688" y="6946"/>
                  </a:cubicBezTo>
                  <a:lnTo>
                    <a:pt x="8688" y="6967"/>
                  </a:lnTo>
                  <a:cubicBezTo>
                    <a:pt x="8668" y="6988"/>
                    <a:pt x="8647" y="6988"/>
                    <a:pt x="8647" y="6988"/>
                  </a:cubicBezTo>
                  <a:cubicBezTo>
                    <a:pt x="8627" y="6988"/>
                    <a:pt x="8606" y="6988"/>
                    <a:pt x="8606" y="7008"/>
                  </a:cubicBezTo>
                  <a:lnTo>
                    <a:pt x="8586" y="7028"/>
                  </a:lnTo>
                  <a:lnTo>
                    <a:pt x="8565" y="7049"/>
                  </a:lnTo>
                  <a:cubicBezTo>
                    <a:pt x="8545" y="7049"/>
                    <a:pt x="8524" y="7028"/>
                    <a:pt x="8504" y="7028"/>
                  </a:cubicBezTo>
                  <a:cubicBezTo>
                    <a:pt x="8504" y="7049"/>
                    <a:pt x="8483" y="7049"/>
                    <a:pt x="8483" y="7049"/>
                  </a:cubicBezTo>
                  <a:cubicBezTo>
                    <a:pt x="8483" y="7049"/>
                    <a:pt x="8463" y="7069"/>
                    <a:pt x="8463" y="7090"/>
                  </a:cubicBezTo>
                  <a:cubicBezTo>
                    <a:pt x="8463" y="7090"/>
                    <a:pt x="8463" y="7090"/>
                    <a:pt x="8463" y="7110"/>
                  </a:cubicBezTo>
                  <a:cubicBezTo>
                    <a:pt x="8463" y="7110"/>
                    <a:pt x="8463" y="7110"/>
                    <a:pt x="8442" y="7110"/>
                  </a:cubicBezTo>
                  <a:lnTo>
                    <a:pt x="8401" y="7110"/>
                  </a:lnTo>
                  <a:cubicBezTo>
                    <a:pt x="8381" y="7110"/>
                    <a:pt x="8360" y="7110"/>
                    <a:pt x="8360" y="7110"/>
                  </a:cubicBezTo>
                  <a:cubicBezTo>
                    <a:pt x="8340" y="7110"/>
                    <a:pt x="8340" y="7110"/>
                    <a:pt x="8319" y="7110"/>
                  </a:cubicBezTo>
                  <a:cubicBezTo>
                    <a:pt x="8319" y="7110"/>
                    <a:pt x="8299" y="7110"/>
                    <a:pt x="8299" y="7090"/>
                  </a:cubicBezTo>
                  <a:cubicBezTo>
                    <a:pt x="8278" y="7090"/>
                    <a:pt x="8278" y="7069"/>
                    <a:pt x="8278" y="7069"/>
                  </a:cubicBezTo>
                  <a:cubicBezTo>
                    <a:pt x="8278" y="7049"/>
                    <a:pt x="8258" y="7049"/>
                    <a:pt x="8258" y="7028"/>
                  </a:cubicBezTo>
                  <a:cubicBezTo>
                    <a:pt x="8258" y="7028"/>
                    <a:pt x="8237" y="7008"/>
                    <a:pt x="8217" y="7008"/>
                  </a:cubicBezTo>
                  <a:lnTo>
                    <a:pt x="8196" y="7028"/>
                  </a:lnTo>
                  <a:cubicBezTo>
                    <a:pt x="8176" y="7049"/>
                    <a:pt x="8176" y="7049"/>
                    <a:pt x="8155" y="7049"/>
                  </a:cubicBezTo>
                  <a:cubicBezTo>
                    <a:pt x="8155" y="7069"/>
                    <a:pt x="8114" y="7069"/>
                    <a:pt x="8114" y="7049"/>
                  </a:cubicBezTo>
                  <a:cubicBezTo>
                    <a:pt x="8094" y="7049"/>
                    <a:pt x="8053" y="7028"/>
                    <a:pt x="8032" y="7028"/>
                  </a:cubicBezTo>
                  <a:cubicBezTo>
                    <a:pt x="8012" y="7008"/>
                    <a:pt x="8012" y="6967"/>
                    <a:pt x="7992" y="6967"/>
                  </a:cubicBezTo>
                  <a:cubicBezTo>
                    <a:pt x="7971" y="6946"/>
                    <a:pt x="7950" y="6926"/>
                    <a:pt x="7930" y="6926"/>
                  </a:cubicBezTo>
                  <a:cubicBezTo>
                    <a:pt x="7910" y="6906"/>
                    <a:pt x="7889" y="6885"/>
                    <a:pt x="7868" y="6885"/>
                  </a:cubicBezTo>
                  <a:cubicBezTo>
                    <a:pt x="7868" y="6864"/>
                    <a:pt x="7828" y="6824"/>
                    <a:pt x="7828" y="6803"/>
                  </a:cubicBezTo>
                  <a:cubicBezTo>
                    <a:pt x="7807" y="6782"/>
                    <a:pt x="7786" y="6762"/>
                    <a:pt x="7766" y="6762"/>
                  </a:cubicBezTo>
                  <a:lnTo>
                    <a:pt x="7725" y="6742"/>
                  </a:lnTo>
                  <a:cubicBezTo>
                    <a:pt x="7704" y="6742"/>
                    <a:pt x="7664" y="6721"/>
                    <a:pt x="7664" y="6742"/>
                  </a:cubicBezTo>
                  <a:cubicBezTo>
                    <a:pt x="7643" y="6742"/>
                    <a:pt x="7643" y="6762"/>
                    <a:pt x="7643" y="6762"/>
                  </a:cubicBezTo>
                  <a:cubicBezTo>
                    <a:pt x="7622" y="6782"/>
                    <a:pt x="7602" y="6782"/>
                    <a:pt x="7582" y="6782"/>
                  </a:cubicBezTo>
                  <a:cubicBezTo>
                    <a:pt x="7561" y="6803"/>
                    <a:pt x="7520" y="6803"/>
                    <a:pt x="7500" y="6803"/>
                  </a:cubicBezTo>
                  <a:cubicBezTo>
                    <a:pt x="7479" y="6803"/>
                    <a:pt x="7438" y="6803"/>
                    <a:pt x="7438" y="6782"/>
                  </a:cubicBezTo>
                  <a:cubicBezTo>
                    <a:pt x="7418" y="6782"/>
                    <a:pt x="7418" y="6742"/>
                    <a:pt x="7397" y="6742"/>
                  </a:cubicBezTo>
                  <a:cubicBezTo>
                    <a:pt x="7397" y="6721"/>
                    <a:pt x="7356" y="6700"/>
                    <a:pt x="7356" y="6700"/>
                  </a:cubicBezTo>
                  <a:cubicBezTo>
                    <a:pt x="7336" y="6700"/>
                    <a:pt x="7336" y="6680"/>
                    <a:pt x="7316" y="6680"/>
                  </a:cubicBezTo>
                  <a:lnTo>
                    <a:pt x="7295" y="6680"/>
                  </a:lnTo>
                  <a:cubicBezTo>
                    <a:pt x="7295" y="6700"/>
                    <a:pt x="7295" y="6742"/>
                    <a:pt x="7295" y="6742"/>
                  </a:cubicBezTo>
                  <a:cubicBezTo>
                    <a:pt x="7295" y="6762"/>
                    <a:pt x="7295" y="6782"/>
                    <a:pt x="7274" y="6782"/>
                  </a:cubicBezTo>
                  <a:lnTo>
                    <a:pt x="7254" y="6782"/>
                  </a:lnTo>
                  <a:cubicBezTo>
                    <a:pt x="7234" y="6782"/>
                    <a:pt x="7234" y="6762"/>
                    <a:pt x="7213" y="6762"/>
                  </a:cubicBezTo>
                  <a:cubicBezTo>
                    <a:pt x="7213" y="6762"/>
                    <a:pt x="7192" y="6721"/>
                    <a:pt x="7172" y="6721"/>
                  </a:cubicBezTo>
                  <a:cubicBezTo>
                    <a:pt x="7172" y="6700"/>
                    <a:pt x="7152" y="6680"/>
                    <a:pt x="7152" y="6660"/>
                  </a:cubicBezTo>
                  <a:cubicBezTo>
                    <a:pt x="7131" y="6639"/>
                    <a:pt x="7090" y="6578"/>
                    <a:pt x="7070" y="6557"/>
                  </a:cubicBezTo>
                  <a:cubicBezTo>
                    <a:pt x="7049" y="6516"/>
                    <a:pt x="6988" y="6454"/>
                    <a:pt x="6946" y="6414"/>
                  </a:cubicBezTo>
                  <a:cubicBezTo>
                    <a:pt x="6926" y="6393"/>
                    <a:pt x="6885" y="6332"/>
                    <a:pt x="6864" y="6311"/>
                  </a:cubicBezTo>
                  <a:cubicBezTo>
                    <a:pt x="6844" y="6291"/>
                    <a:pt x="6824" y="6250"/>
                    <a:pt x="6803" y="6229"/>
                  </a:cubicBezTo>
                  <a:cubicBezTo>
                    <a:pt x="6782" y="6209"/>
                    <a:pt x="6742" y="6209"/>
                    <a:pt x="6742" y="6209"/>
                  </a:cubicBezTo>
                  <a:cubicBezTo>
                    <a:pt x="6721" y="6188"/>
                    <a:pt x="6700" y="6168"/>
                    <a:pt x="6680" y="6168"/>
                  </a:cubicBezTo>
                  <a:cubicBezTo>
                    <a:pt x="6680" y="6147"/>
                    <a:pt x="6660" y="6147"/>
                    <a:pt x="6639" y="6147"/>
                  </a:cubicBezTo>
                  <a:cubicBezTo>
                    <a:pt x="6639" y="6147"/>
                    <a:pt x="6619" y="6127"/>
                    <a:pt x="6619" y="6106"/>
                  </a:cubicBezTo>
                  <a:cubicBezTo>
                    <a:pt x="6619" y="6106"/>
                    <a:pt x="6598" y="6086"/>
                    <a:pt x="6598" y="6065"/>
                  </a:cubicBezTo>
                  <a:lnTo>
                    <a:pt x="6619" y="6045"/>
                  </a:lnTo>
                  <a:cubicBezTo>
                    <a:pt x="6619" y="6024"/>
                    <a:pt x="6619" y="6004"/>
                    <a:pt x="6619" y="6004"/>
                  </a:cubicBezTo>
                  <a:lnTo>
                    <a:pt x="6598" y="5983"/>
                  </a:lnTo>
                  <a:cubicBezTo>
                    <a:pt x="6598" y="5983"/>
                    <a:pt x="6578" y="5983"/>
                    <a:pt x="6557" y="5983"/>
                  </a:cubicBezTo>
                  <a:cubicBezTo>
                    <a:pt x="6557" y="6004"/>
                    <a:pt x="6537" y="6024"/>
                    <a:pt x="6537" y="6024"/>
                  </a:cubicBezTo>
                  <a:cubicBezTo>
                    <a:pt x="6516" y="6024"/>
                    <a:pt x="6496" y="6045"/>
                    <a:pt x="6496" y="6045"/>
                  </a:cubicBezTo>
                  <a:cubicBezTo>
                    <a:pt x="6475" y="6045"/>
                    <a:pt x="6455" y="6065"/>
                    <a:pt x="6455" y="6065"/>
                  </a:cubicBezTo>
                  <a:lnTo>
                    <a:pt x="6455" y="6086"/>
                  </a:lnTo>
                  <a:cubicBezTo>
                    <a:pt x="6434" y="6086"/>
                    <a:pt x="6434" y="6106"/>
                    <a:pt x="6414" y="6106"/>
                  </a:cubicBezTo>
                  <a:cubicBezTo>
                    <a:pt x="6414" y="6106"/>
                    <a:pt x="6393" y="6106"/>
                    <a:pt x="6393" y="6127"/>
                  </a:cubicBezTo>
                  <a:cubicBezTo>
                    <a:pt x="6373" y="6127"/>
                    <a:pt x="6373" y="6127"/>
                    <a:pt x="6373" y="6127"/>
                  </a:cubicBezTo>
                  <a:cubicBezTo>
                    <a:pt x="6352" y="6147"/>
                    <a:pt x="6352" y="6147"/>
                    <a:pt x="6352" y="6168"/>
                  </a:cubicBezTo>
                  <a:lnTo>
                    <a:pt x="6352" y="6188"/>
                  </a:lnTo>
                  <a:cubicBezTo>
                    <a:pt x="6352" y="6209"/>
                    <a:pt x="6352" y="6229"/>
                    <a:pt x="6332" y="6229"/>
                  </a:cubicBezTo>
                  <a:cubicBezTo>
                    <a:pt x="6332" y="6229"/>
                    <a:pt x="6311" y="6209"/>
                    <a:pt x="6291" y="6209"/>
                  </a:cubicBezTo>
                  <a:lnTo>
                    <a:pt x="6270" y="6188"/>
                  </a:lnTo>
                  <a:cubicBezTo>
                    <a:pt x="6250" y="6188"/>
                    <a:pt x="6229" y="6188"/>
                    <a:pt x="6229" y="6188"/>
                  </a:cubicBezTo>
                  <a:cubicBezTo>
                    <a:pt x="6209" y="6188"/>
                    <a:pt x="6209" y="6209"/>
                    <a:pt x="6188" y="6209"/>
                  </a:cubicBezTo>
                  <a:lnTo>
                    <a:pt x="6168" y="6209"/>
                  </a:lnTo>
                  <a:cubicBezTo>
                    <a:pt x="6168" y="6188"/>
                    <a:pt x="6168" y="6188"/>
                    <a:pt x="6168" y="6168"/>
                  </a:cubicBezTo>
                  <a:cubicBezTo>
                    <a:pt x="6168" y="6168"/>
                    <a:pt x="6168" y="6147"/>
                    <a:pt x="6188" y="6147"/>
                  </a:cubicBezTo>
                  <a:lnTo>
                    <a:pt x="6209" y="6127"/>
                  </a:lnTo>
                  <a:cubicBezTo>
                    <a:pt x="6209" y="6127"/>
                    <a:pt x="6209" y="6106"/>
                    <a:pt x="6209" y="6086"/>
                  </a:cubicBezTo>
                  <a:lnTo>
                    <a:pt x="6188" y="6086"/>
                  </a:lnTo>
                  <a:cubicBezTo>
                    <a:pt x="6168" y="6086"/>
                    <a:pt x="6168" y="6106"/>
                    <a:pt x="6147" y="6106"/>
                  </a:cubicBezTo>
                  <a:lnTo>
                    <a:pt x="6127" y="6106"/>
                  </a:lnTo>
                  <a:cubicBezTo>
                    <a:pt x="6106" y="6106"/>
                    <a:pt x="6086" y="6086"/>
                    <a:pt x="6086" y="6086"/>
                  </a:cubicBezTo>
                  <a:cubicBezTo>
                    <a:pt x="6086" y="6086"/>
                    <a:pt x="6065" y="6086"/>
                    <a:pt x="6065" y="6106"/>
                  </a:cubicBezTo>
                  <a:lnTo>
                    <a:pt x="6045" y="6106"/>
                  </a:lnTo>
                  <a:cubicBezTo>
                    <a:pt x="6045" y="6086"/>
                    <a:pt x="6024" y="6086"/>
                    <a:pt x="6024" y="6086"/>
                  </a:cubicBezTo>
                  <a:cubicBezTo>
                    <a:pt x="6004" y="6065"/>
                    <a:pt x="6004" y="6065"/>
                    <a:pt x="5983" y="6065"/>
                  </a:cubicBezTo>
                  <a:cubicBezTo>
                    <a:pt x="5983" y="6045"/>
                    <a:pt x="5942" y="6065"/>
                    <a:pt x="5922" y="6065"/>
                  </a:cubicBezTo>
                  <a:cubicBezTo>
                    <a:pt x="5922" y="6065"/>
                    <a:pt x="5901" y="6065"/>
                    <a:pt x="5901" y="6086"/>
                  </a:cubicBezTo>
                  <a:cubicBezTo>
                    <a:pt x="5881" y="6086"/>
                    <a:pt x="5861" y="6086"/>
                    <a:pt x="5861" y="6086"/>
                  </a:cubicBezTo>
                  <a:cubicBezTo>
                    <a:pt x="5840" y="6065"/>
                    <a:pt x="5840" y="6065"/>
                    <a:pt x="5840" y="6045"/>
                  </a:cubicBezTo>
                  <a:cubicBezTo>
                    <a:pt x="5840" y="6045"/>
                    <a:pt x="5840" y="6024"/>
                    <a:pt x="5840" y="6004"/>
                  </a:cubicBezTo>
                  <a:lnTo>
                    <a:pt x="5861" y="5983"/>
                  </a:lnTo>
                  <a:lnTo>
                    <a:pt x="5840" y="5963"/>
                  </a:lnTo>
                  <a:lnTo>
                    <a:pt x="5819" y="5963"/>
                  </a:lnTo>
                  <a:cubicBezTo>
                    <a:pt x="5799" y="5942"/>
                    <a:pt x="5779" y="5942"/>
                    <a:pt x="5779" y="5922"/>
                  </a:cubicBezTo>
                  <a:cubicBezTo>
                    <a:pt x="5779" y="5922"/>
                    <a:pt x="5779" y="5901"/>
                    <a:pt x="5779" y="5881"/>
                  </a:cubicBezTo>
                  <a:cubicBezTo>
                    <a:pt x="5779" y="5881"/>
                    <a:pt x="5779" y="5860"/>
                    <a:pt x="5779" y="5840"/>
                  </a:cubicBezTo>
                  <a:cubicBezTo>
                    <a:pt x="5779" y="5840"/>
                    <a:pt x="5758" y="5819"/>
                    <a:pt x="5737" y="5819"/>
                  </a:cubicBezTo>
                  <a:lnTo>
                    <a:pt x="5717" y="5819"/>
                  </a:lnTo>
                  <a:lnTo>
                    <a:pt x="5697" y="5840"/>
                  </a:lnTo>
                  <a:lnTo>
                    <a:pt x="5676" y="5840"/>
                  </a:lnTo>
                  <a:cubicBezTo>
                    <a:pt x="5655" y="5840"/>
                    <a:pt x="5655" y="5840"/>
                    <a:pt x="5635" y="5840"/>
                  </a:cubicBezTo>
                  <a:cubicBezTo>
                    <a:pt x="5635" y="5819"/>
                    <a:pt x="5615" y="5799"/>
                    <a:pt x="5615" y="5799"/>
                  </a:cubicBezTo>
                  <a:cubicBezTo>
                    <a:pt x="5594" y="5799"/>
                    <a:pt x="5594" y="5819"/>
                    <a:pt x="5573" y="5819"/>
                  </a:cubicBezTo>
                  <a:lnTo>
                    <a:pt x="5553" y="5819"/>
                  </a:lnTo>
                  <a:cubicBezTo>
                    <a:pt x="5553" y="5799"/>
                    <a:pt x="5533" y="5799"/>
                    <a:pt x="5533" y="5799"/>
                  </a:cubicBezTo>
                  <a:cubicBezTo>
                    <a:pt x="5533" y="5799"/>
                    <a:pt x="5512" y="5778"/>
                    <a:pt x="5512" y="5799"/>
                  </a:cubicBezTo>
                  <a:lnTo>
                    <a:pt x="5512" y="5799"/>
                  </a:lnTo>
                  <a:cubicBezTo>
                    <a:pt x="5512" y="5819"/>
                    <a:pt x="5512" y="5819"/>
                    <a:pt x="5512" y="5819"/>
                  </a:cubicBezTo>
                  <a:cubicBezTo>
                    <a:pt x="5512" y="5840"/>
                    <a:pt x="5512" y="5840"/>
                    <a:pt x="5491" y="5840"/>
                  </a:cubicBezTo>
                  <a:cubicBezTo>
                    <a:pt x="5491" y="5860"/>
                    <a:pt x="5451" y="5860"/>
                    <a:pt x="5451" y="5860"/>
                  </a:cubicBezTo>
                  <a:cubicBezTo>
                    <a:pt x="5430" y="5881"/>
                    <a:pt x="5430" y="5901"/>
                    <a:pt x="5430" y="5901"/>
                  </a:cubicBezTo>
                  <a:lnTo>
                    <a:pt x="5430" y="5922"/>
                  </a:lnTo>
                  <a:cubicBezTo>
                    <a:pt x="5409" y="5942"/>
                    <a:pt x="5389" y="5942"/>
                    <a:pt x="5369" y="5942"/>
                  </a:cubicBezTo>
                  <a:cubicBezTo>
                    <a:pt x="5348" y="5963"/>
                    <a:pt x="5327" y="5963"/>
                    <a:pt x="5307" y="5963"/>
                  </a:cubicBezTo>
                  <a:cubicBezTo>
                    <a:pt x="5287" y="5983"/>
                    <a:pt x="5225" y="6004"/>
                    <a:pt x="5205" y="6004"/>
                  </a:cubicBezTo>
                  <a:cubicBezTo>
                    <a:pt x="5205" y="6004"/>
                    <a:pt x="5163" y="6024"/>
                    <a:pt x="5143" y="6024"/>
                  </a:cubicBezTo>
                  <a:lnTo>
                    <a:pt x="5103" y="6004"/>
                  </a:lnTo>
                  <a:cubicBezTo>
                    <a:pt x="5082" y="6004"/>
                    <a:pt x="5061" y="6024"/>
                    <a:pt x="5061" y="6024"/>
                  </a:cubicBezTo>
                  <a:cubicBezTo>
                    <a:pt x="5061" y="6024"/>
                    <a:pt x="5041" y="6045"/>
                    <a:pt x="5041" y="6065"/>
                  </a:cubicBezTo>
                  <a:cubicBezTo>
                    <a:pt x="5041" y="6065"/>
                    <a:pt x="5041" y="6086"/>
                    <a:pt x="5021" y="6086"/>
                  </a:cubicBezTo>
                  <a:cubicBezTo>
                    <a:pt x="5021" y="6106"/>
                    <a:pt x="5000" y="6086"/>
                    <a:pt x="4979" y="6086"/>
                  </a:cubicBezTo>
                  <a:cubicBezTo>
                    <a:pt x="4979" y="6086"/>
                    <a:pt x="4959" y="6086"/>
                    <a:pt x="4939" y="6106"/>
                  </a:cubicBezTo>
                  <a:cubicBezTo>
                    <a:pt x="4939" y="6106"/>
                    <a:pt x="4918" y="6106"/>
                    <a:pt x="4897" y="6106"/>
                  </a:cubicBezTo>
                  <a:cubicBezTo>
                    <a:pt x="4877" y="6106"/>
                    <a:pt x="4857" y="6127"/>
                    <a:pt x="4836" y="6127"/>
                  </a:cubicBezTo>
                  <a:cubicBezTo>
                    <a:pt x="4836" y="6127"/>
                    <a:pt x="4795" y="6127"/>
                    <a:pt x="4795" y="6147"/>
                  </a:cubicBezTo>
                  <a:cubicBezTo>
                    <a:pt x="4775" y="6147"/>
                    <a:pt x="4754" y="6147"/>
                    <a:pt x="4733" y="6147"/>
                  </a:cubicBezTo>
                  <a:cubicBezTo>
                    <a:pt x="4733" y="6168"/>
                    <a:pt x="4733" y="6188"/>
                    <a:pt x="4713" y="6188"/>
                  </a:cubicBezTo>
                  <a:cubicBezTo>
                    <a:pt x="4713" y="6188"/>
                    <a:pt x="4713" y="6209"/>
                    <a:pt x="4693" y="6229"/>
                  </a:cubicBezTo>
                  <a:lnTo>
                    <a:pt x="4672" y="6209"/>
                  </a:lnTo>
                  <a:lnTo>
                    <a:pt x="4651" y="6188"/>
                  </a:lnTo>
                  <a:cubicBezTo>
                    <a:pt x="4651" y="6168"/>
                    <a:pt x="4611" y="6168"/>
                    <a:pt x="4611" y="6168"/>
                  </a:cubicBezTo>
                  <a:cubicBezTo>
                    <a:pt x="4590" y="6147"/>
                    <a:pt x="4569" y="6147"/>
                    <a:pt x="4549" y="6147"/>
                  </a:cubicBezTo>
                  <a:cubicBezTo>
                    <a:pt x="4549" y="6168"/>
                    <a:pt x="4508" y="6168"/>
                    <a:pt x="4508" y="6168"/>
                  </a:cubicBezTo>
                  <a:cubicBezTo>
                    <a:pt x="4508" y="6168"/>
                    <a:pt x="4508" y="6188"/>
                    <a:pt x="4508" y="6209"/>
                  </a:cubicBezTo>
                  <a:cubicBezTo>
                    <a:pt x="4508" y="6209"/>
                    <a:pt x="4487" y="6229"/>
                    <a:pt x="4487" y="6250"/>
                  </a:cubicBezTo>
                  <a:lnTo>
                    <a:pt x="4467" y="6250"/>
                  </a:lnTo>
                  <a:cubicBezTo>
                    <a:pt x="4467" y="6270"/>
                    <a:pt x="4447" y="6291"/>
                    <a:pt x="4467" y="6291"/>
                  </a:cubicBezTo>
                  <a:lnTo>
                    <a:pt x="4487" y="6291"/>
                  </a:lnTo>
                  <a:cubicBezTo>
                    <a:pt x="4508" y="6291"/>
                    <a:pt x="4508" y="6291"/>
                    <a:pt x="4529" y="6291"/>
                  </a:cubicBezTo>
                  <a:lnTo>
                    <a:pt x="4549" y="6291"/>
                  </a:lnTo>
                  <a:cubicBezTo>
                    <a:pt x="4549" y="6291"/>
                    <a:pt x="4569" y="6311"/>
                    <a:pt x="4549" y="6311"/>
                  </a:cubicBezTo>
                  <a:lnTo>
                    <a:pt x="4549" y="6311"/>
                  </a:lnTo>
                  <a:cubicBezTo>
                    <a:pt x="4549" y="6311"/>
                    <a:pt x="4529" y="6332"/>
                    <a:pt x="4508" y="6332"/>
                  </a:cubicBezTo>
                  <a:lnTo>
                    <a:pt x="4529" y="6352"/>
                  </a:lnTo>
                  <a:cubicBezTo>
                    <a:pt x="4529" y="6373"/>
                    <a:pt x="4549" y="6373"/>
                    <a:pt x="4569" y="6373"/>
                  </a:cubicBezTo>
                  <a:cubicBezTo>
                    <a:pt x="4569" y="6373"/>
                    <a:pt x="4590" y="6352"/>
                    <a:pt x="4611" y="6352"/>
                  </a:cubicBezTo>
                  <a:cubicBezTo>
                    <a:pt x="4611" y="6373"/>
                    <a:pt x="4611" y="6373"/>
                    <a:pt x="4631" y="6373"/>
                  </a:cubicBezTo>
                  <a:lnTo>
                    <a:pt x="4631" y="6393"/>
                  </a:lnTo>
                  <a:cubicBezTo>
                    <a:pt x="4631" y="6414"/>
                    <a:pt x="4631" y="6434"/>
                    <a:pt x="4611" y="6434"/>
                  </a:cubicBezTo>
                  <a:lnTo>
                    <a:pt x="4590" y="6434"/>
                  </a:lnTo>
                  <a:cubicBezTo>
                    <a:pt x="4569" y="6434"/>
                    <a:pt x="4529" y="6434"/>
                    <a:pt x="4529" y="6434"/>
                  </a:cubicBezTo>
                  <a:cubicBezTo>
                    <a:pt x="4508" y="6434"/>
                    <a:pt x="4508" y="6454"/>
                    <a:pt x="4487" y="6475"/>
                  </a:cubicBezTo>
                  <a:lnTo>
                    <a:pt x="4487" y="6496"/>
                  </a:lnTo>
                  <a:cubicBezTo>
                    <a:pt x="4487" y="6516"/>
                    <a:pt x="4508" y="6536"/>
                    <a:pt x="4508" y="6536"/>
                  </a:cubicBezTo>
                  <a:cubicBezTo>
                    <a:pt x="4508" y="6557"/>
                    <a:pt x="4508" y="6578"/>
                    <a:pt x="4508" y="6578"/>
                  </a:cubicBezTo>
                  <a:cubicBezTo>
                    <a:pt x="4508" y="6598"/>
                    <a:pt x="4487" y="6618"/>
                    <a:pt x="4487" y="6618"/>
                  </a:cubicBezTo>
                  <a:cubicBezTo>
                    <a:pt x="4467" y="6618"/>
                    <a:pt x="4447" y="6618"/>
                    <a:pt x="4447" y="6618"/>
                  </a:cubicBezTo>
                  <a:cubicBezTo>
                    <a:pt x="4426" y="6639"/>
                    <a:pt x="4405" y="6639"/>
                    <a:pt x="4405" y="6639"/>
                  </a:cubicBezTo>
                  <a:cubicBezTo>
                    <a:pt x="4405" y="6639"/>
                    <a:pt x="4405" y="6660"/>
                    <a:pt x="4405" y="6680"/>
                  </a:cubicBezTo>
                  <a:lnTo>
                    <a:pt x="4426" y="6680"/>
                  </a:lnTo>
                  <a:cubicBezTo>
                    <a:pt x="4426" y="6700"/>
                    <a:pt x="4447" y="6680"/>
                    <a:pt x="4447" y="6700"/>
                  </a:cubicBezTo>
                  <a:cubicBezTo>
                    <a:pt x="4467" y="6700"/>
                    <a:pt x="4508" y="6721"/>
                    <a:pt x="4529" y="6721"/>
                  </a:cubicBezTo>
                  <a:cubicBezTo>
                    <a:pt x="4529" y="6742"/>
                    <a:pt x="4529" y="6742"/>
                    <a:pt x="4529" y="6762"/>
                  </a:cubicBezTo>
                  <a:lnTo>
                    <a:pt x="4549" y="6762"/>
                  </a:lnTo>
                  <a:cubicBezTo>
                    <a:pt x="4569" y="6782"/>
                    <a:pt x="4590" y="6762"/>
                    <a:pt x="4611" y="6762"/>
                  </a:cubicBezTo>
                  <a:cubicBezTo>
                    <a:pt x="4611" y="6782"/>
                    <a:pt x="4611" y="6803"/>
                    <a:pt x="4611" y="6824"/>
                  </a:cubicBezTo>
                  <a:cubicBezTo>
                    <a:pt x="4611" y="6824"/>
                    <a:pt x="4611" y="6864"/>
                    <a:pt x="4611" y="6885"/>
                  </a:cubicBezTo>
                  <a:cubicBezTo>
                    <a:pt x="4611" y="6885"/>
                    <a:pt x="4590" y="6906"/>
                    <a:pt x="4590" y="6926"/>
                  </a:cubicBezTo>
                  <a:cubicBezTo>
                    <a:pt x="4569" y="6926"/>
                    <a:pt x="4549" y="6946"/>
                    <a:pt x="4529" y="6946"/>
                  </a:cubicBezTo>
                  <a:lnTo>
                    <a:pt x="4487" y="6946"/>
                  </a:lnTo>
                  <a:lnTo>
                    <a:pt x="4467" y="6926"/>
                  </a:lnTo>
                  <a:cubicBezTo>
                    <a:pt x="4447" y="6926"/>
                    <a:pt x="4447" y="6906"/>
                    <a:pt x="4447" y="6906"/>
                  </a:cubicBezTo>
                  <a:cubicBezTo>
                    <a:pt x="4426" y="6906"/>
                    <a:pt x="4426" y="6906"/>
                    <a:pt x="4426" y="6906"/>
                  </a:cubicBezTo>
                  <a:cubicBezTo>
                    <a:pt x="4405" y="6906"/>
                    <a:pt x="4405" y="6926"/>
                    <a:pt x="4405" y="6926"/>
                  </a:cubicBezTo>
                  <a:cubicBezTo>
                    <a:pt x="4405" y="6926"/>
                    <a:pt x="4405" y="6946"/>
                    <a:pt x="4405" y="6967"/>
                  </a:cubicBezTo>
                  <a:lnTo>
                    <a:pt x="4405" y="6988"/>
                  </a:lnTo>
                  <a:cubicBezTo>
                    <a:pt x="4385" y="6988"/>
                    <a:pt x="4385" y="6967"/>
                    <a:pt x="4365" y="6967"/>
                  </a:cubicBezTo>
                  <a:lnTo>
                    <a:pt x="4365" y="6946"/>
                  </a:lnTo>
                  <a:cubicBezTo>
                    <a:pt x="4344" y="6946"/>
                    <a:pt x="4344" y="6946"/>
                    <a:pt x="4344" y="6946"/>
                  </a:cubicBezTo>
                  <a:cubicBezTo>
                    <a:pt x="4324" y="6946"/>
                    <a:pt x="4303" y="6946"/>
                    <a:pt x="4303" y="6946"/>
                  </a:cubicBezTo>
                  <a:cubicBezTo>
                    <a:pt x="4283" y="6946"/>
                    <a:pt x="4262" y="6946"/>
                    <a:pt x="4262" y="6926"/>
                  </a:cubicBezTo>
                  <a:cubicBezTo>
                    <a:pt x="4242" y="6926"/>
                    <a:pt x="4242" y="6906"/>
                    <a:pt x="4221" y="6906"/>
                  </a:cubicBezTo>
                  <a:cubicBezTo>
                    <a:pt x="4221" y="6885"/>
                    <a:pt x="4201" y="6864"/>
                    <a:pt x="4201" y="6864"/>
                  </a:cubicBezTo>
                  <a:cubicBezTo>
                    <a:pt x="4180" y="6864"/>
                    <a:pt x="4160" y="6864"/>
                    <a:pt x="4160" y="6864"/>
                  </a:cubicBezTo>
                  <a:cubicBezTo>
                    <a:pt x="4139" y="6864"/>
                    <a:pt x="4119" y="6864"/>
                    <a:pt x="4119" y="6864"/>
                  </a:cubicBezTo>
                  <a:cubicBezTo>
                    <a:pt x="4119" y="6864"/>
                    <a:pt x="4119" y="6885"/>
                    <a:pt x="4119" y="6906"/>
                  </a:cubicBezTo>
                  <a:lnTo>
                    <a:pt x="4098" y="6926"/>
                  </a:lnTo>
                  <a:cubicBezTo>
                    <a:pt x="4078" y="6926"/>
                    <a:pt x="4057" y="6926"/>
                    <a:pt x="4057" y="6926"/>
                  </a:cubicBezTo>
                  <a:cubicBezTo>
                    <a:pt x="4057" y="6906"/>
                    <a:pt x="4037" y="6885"/>
                    <a:pt x="4037" y="6885"/>
                  </a:cubicBezTo>
                  <a:cubicBezTo>
                    <a:pt x="4037" y="6885"/>
                    <a:pt x="4037" y="6885"/>
                    <a:pt x="4016" y="6864"/>
                  </a:cubicBezTo>
                  <a:cubicBezTo>
                    <a:pt x="4016" y="6864"/>
                    <a:pt x="3996" y="6864"/>
                    <a:pt x="3975" y="6864"/>
                  </a:cubicBezTo>
                  <a:cubicBezTo>
                    <a:pt x="3954" y="6885"/>
                    <a:pt x="3934" y="6885"/>
                    <a:pt x="3934" y="6885"/>
                  </a:cubicBezTo>
                  <a:cubicBezTo>
                    <a:pt x="3914" y="6885"/>
                    <a:pt x="3914" y="6906"/>
                    <a:pt x="3914" y="6906"/>
                  </a:cubicBezTo>
                  <a:cubicBezTo>
                    <a:pt x="3893" y="6906"/>
                    <a:pt x="3893" y="6926"/>
                    <a:pt x="3893" y="6926"/>
                  </a:cubicBezTo>
                  <a:cubicBezTo>
                    <a:pt x="3893" y="6946"/>
                    <a:pt x="3893" y="6967"/>
                    <a:pt x="3893" y="6967"/>
                  </a:cubicBezTo>
                  <a:cubicBezTo>
                    <a:pt x="3873" y="6988"/>
                    <a:pt x="3852" y="6988"/>
                    <a:pt x="3852" y="6988"/>
                  </a:cubicBezTo>
                  <a:cubicBezTo>
                    <a:pt x="3832" y="6988"/>
                    <a:pt x="3811" y="6988"/>
                    <a:pt x="3811" y="6988"/>
                  </a:cubicBezTo>
                  <a:cubicBezTo>
                    <a:pt x="3791" y="6988"/>
                    <a:pt x="3770" y="6988"/>
                    <a:pt x="3770" y="6967"/>
                  </a:cubicBezTo>
                  <a:lnTo>
                    <a:pt x="3750" y="6946"/>
                  </a:lnTo>
                  <a:cubicBezTo>
                    <a:pt x="3729" y="6926"/>
                    <a:pt x="3750" y="6926"/>
                    <a:pt x="3729" y="6906"/>
                  </a:cubicBezTo>
                  <a:lnTo>
                    <a:pt x="3709" y="6885"/>
                  </a:lnTo>
                  <a:lnTo>
                    <a:pt x="3688" y="6906"/>
                  </a:lnTo>
                  <a:lnTo>
                    <a:pt x="3688" y="6926"/>
                  </a:lnTo>
                  <a:lnTo>
                    <a:pt x="3688" y="6967"/>
                  </a:lnTo>
                  <a:lnTo>
                    <a:pt x="3688" y="6988"/>
                  </a:lnTo>
                  <a:lnTo>
                    <a:pt x="3668" y="7008"/>
                  </a:lnTo>
                  <a:cubicBezTo>
                    <a:pt x="3668" y="7008"/>
                    <a:pt x="3647" y="7008"/>
                    <a:pt x="3647" y="6988"/>
                  </a:cubicBezTo>
                  <a:cubicBezTo>
                    <a:pt x="3647" y="6988"/>
                    <a:pt x="3647" y="6967"/>
                    <a:pt x="3647" y="6946"/>
                  </a:cubicBezTo>
                  <a:cubicBezTo>
                    <a:pt x="3647" y="6946"/>
                    <a:pt x="3647" y="6926"/>
                    <a:pt x="3627" y="6926"/>
                  </a:cubicBezTo>
                  <a:cubicBezTo>
                    <a:pt x="3627" y="6906"/>
                    <a:pt x="3586" y="6906"/>
                    <a:pt x="3586" y="6885"/>
                  </a:cubicBezTo>
                  <a:lnTo>
                    <a:pt x="3566" y="6864"/>
                  </a:lnTo>
                  <a:cubicBezTo>
                    <a:pt x="3545" y="6844"/>
                    <a:pt x="3524" y="6844"/>
                    <a:pt x="3524" y="6844"/>
                  </a:cubicBezTo>
                  <a:cubicBezTo>
                    <a:pt x="3504" y="6844"/>
                    <a:pt x="3504" y="6803"/>
                    <a:pt x="3484" y="6803"/>
                  </a:cubicBezTo>
                  <a:cubicBezTo>
                    <a:pt x="3484" y="6803"/>
                    <a:pt x="3463" y="6782"/>
                    <a:pt x="3463" y="6762"/>
                  </a:cubicBezTo>
                  <a:cubicBezTo>
                    <a:pt x="3442" y="6762"/>
                    <a:pt x="3422" y="6762"/>
                    <a:pt x="3422" y="6762"/>
                  </a:cubicBezTo>
                  <a:cubicBezTo>
                    <a:pt x="3402" y="6762"/>
                    <a:pt x="3381" y="6762"/>
                    <a:pt x="3381" y="6762"/>
                  </a:cubicBezTo>
                  <a:lnTo>
                    <a:pt x="3360" y="6742"/>
                  </a:lnTo>
                  <a:lnTo>
                    <a:pt x="3340" y="6742"/>
                  </a:lnTo>
                  <a:cubicBezTo>
                    <a:pt x="3320" y="6742"/>
                    <a:pt x="3299" y="6742"/>
                    <a:pt x="3299" y="6762"/>
                  </a:cubicBezTo>
                  <a:lnTo>
                    <a:pt x="3278" y="6782"/>
                  </a:lnTo>
                  <a:cubicBezTo>
                    <a:pt x="3258" y="6782"/>
                    <a:pt x="3238" y="6782"/>
                    <a:pt x="3238" y="6782"/>
                  </a:cubicBezTo>
                  <a:lnTo>
                    <a:pt x="3217" y="6782"/>
                  </a:lnTo>
                  <a:cubicBezTo>
                    <a:pt x="3217" y="6782"/>
                    <a:pt x="3196" y="6762"/>
                    <a:pt x="3196" y="6742"/>
                  </a:cubicBezTo>
                  <a:cubicBezTo>
                    <a:pt x="3176" y="6742"/>
                    <a:pt x="3156" y="6742"/>
                    <a:pt x="3135" y="6742"/>
                  </a:cubicBezTo>
                  <a:cubicBezTo>
                    <a:pt x="3135" y="6762"/>
                    <a:pt x="3114" y="6782"/>
                    <a:pt x="3114" y="6782"/>
                  </a:cubicBezTo>
                  <a:cubicBezTo>
                    <a:pt x="3114" y="6803"/>
                    <a:pt x="3094" y="6824"/>
                    <a:pt x="3094" y="6824"/>
                  </a:cubicBezTo>
                  <a:cubicBezTo>
                    <a:pt x="3074" y="6824"/>
                    <a:pt x="3053" y="6844"/>
                    <a:pt x="3053" y="6844"/>
                  </a:cubicBezTo>
                  <a:cubicBezTo>
                    <a:pt x="3032" y="6844"/>
                    <a:pt x="3012" y="6864"/>
                    <a:pt x="2992" y="6864"/>
                  </a:cubicBezTo>
                  <a:lnTo>
                    <a:pt x="2971" y="6885"/>
                  </a:lnTo>
                  <a:cubicBezTo>
                    <a:pt x="2971" y="6885"/>
                    <a:pt x="2971" y="6926"/>
                    <a:pt x="2950" y="6926"/>
                  </a:cubicBezTo>
                  <a:lnTo>
                    <a:pt x="2930" y="6946"/>
                  </a:lnTo>
                  <a:cubicBezTo>
                    <a:pt x="2910" y="6967"/>
                    <a:pt x="2910" y="6988"/>
                    <a:pt x="2889" y="6988"/>
                  </a:cubicBezTo>
                  <a:lnTo>
                    <a:pt x="2848" y="6988"/>
                  </a:lnTo>
                  <a:cubicBezTo>
                    <a:pt x="2828" y="7008"/>
                    <a:pt x="2848" y="7028"/>
                    <a:pt x="2848" y="7028"/>
                  </a:cubicBezTo>
                  <a:cubicBezTo>
                    <a:pt x="2848" y="7049"/>
                    <a:pt x="2848" y="7069"/>
                    <a:pt x="2868" y="7090"/>
                  </a:cubicBezTo>
                  <a:cubicBezTo>
                    <a:pt x="2868" y="7090"/>
                    <a:pt x="2868" y="7110"/>
                    <a:pt x="2868" y="7130"/>
                  </a:cubicBezTo>
                  <a:lnTo>
                    <a:pt x="2848" y="7151"/>
                  </a:lnTo>
                  <a:cubicBezTo>
                    <a:pt x="2848" y="7172"/>
                    <a:pt x="2808" y="7172"/>
                    <a:pt x="2808" y="7151"/>
                  </a:cubicBezTo>
                  <a:cubicBezTo>
                    <a:pt x="2787" y="7151"/>
                    <a:pt x="2787" y="7130"/>
                    <a:pt x="2766" y="7130"/>
                  </a:cubicBezTo>
                  <a:lnTo>
                    <a:pt x="2746" y="7110"/>
                  </a:lnTo>
                  <a:lnTo>
                    <a:pt x="2725" y="7069"/>
                  </a:lnTo>
                  <a:cubicBezTo>
                    <a:pt x="2725" y="7069"/>
                    <a:pt x="2725" y="7049"/>
                    <a:pt x="2725" y="7028"/>
                  </a:cubicBezTo>
                  <a:cubicBezTo>
                    <a:pt x="2705" y="7028"/>
                    <a:pt x="2684" y="7028"/>
                    <a:pt x="2684" y="7028"/>
                  </a:cubicBezTo>
                  <a:cubicBezTo>
                    <a:pt x="2684" y="7028"/>
                    <a:pt x="2664" y="7028"/>
                    <a:pt x="2664" y="7049"/>
                  </a:cubicBezTo>
                  <a:cubicBezTo>
                    <a:pt x="2664" y="7049"/>
                    <a:pt x="2664" y="7069"/>
                    <a:pt x="2664" y="7090"/>
                  </a:cubicBezTo>
                  <a:cubicBezTo>
                    <a:pt x="2664" y="7110"/>
                    <a:pt x="2664" y="7130"/>
                    <a:pt x="2644" y="7151"/>
                  </a:cubicBezTo>
                  <a:cubicBezTo>
                    <a:pt x="2644" y="7151"/>
                    <a:pt x="2623" y="7151"/>
                    <a:pt x="2623" y="7172"/>
                  </a:cubicBezTo>
                  <a:cubicBezTo>
                    <a:pt x="2602" y="7172"/>
                    <a:pt x="2602" y="7192"/>
                    <a:pt x="2602" y="7212"/>
                  </a:cubicBezTo>
                  <a:lnTo>
                    <a:pt x="2602" y="7233"/>
                  </a:lnTo>
                  <a:cubicBezTo>
                    <a:pt x="2602" y="7254"/>
                    <a:pt x="2582" y="7254"/>
                    <a:pt x="2582" y="7274"/>
                  </a:cubicBezTo>
                  <a:cubicBezTo>
                    <a:pt x="2582" y="7294"/>
                    <a:pt x="2582" y="7336"/>
                    <a:pt x="2582" y="7356"/>
                  </a:cubicBezTo>
                  <a:cubicBezTo>
                    <a:pt x="2582" y="7356"/>
                    <a:pt x="2562" y="7376"/>
                    <a:pt x="2562" y="7397"/>
                  </a:cubicBezTo>
                  <a:cubicBezTo>
                    <a:pt x="2562" y="7418"/>
                    <a:pt x="2562" y="7438"/>
                    <a:pt x="2562" y="7438"/>
                  </a:cubicBezTo>
                  <a:cubicBezTo>
                    <a:pt x="2562" y="7458"/>
                    <a:pt x="2562" y="7479"/>
                    <a:pt x="2562" y="7479"/>
                  </a:cubicBezTo>
                  <a:cubicBezTo>
                    <a:pt x="2582" y="7479"/>
                    <a:pt x="2602" y="7500"/>
                    <a:pt x="2602" y="7500"/>
                  </a:cubicBezTo>
                  <a:lnTo>
                    <a:pt x="2623" y="7520"/>
                  </a:lnTo>
                  <a:cubicBezTo>
                    <a:pt x="2644" y="7520"/>
                    <a:pt x="2644" y="7540"/>
                    <a:pt x="2644" y="7561"/>
                  </a:cubicBezTo>
                  <a:cubicBezTo>
                    <a:pt x="2644" y="7561"/>
                    <a:pt x="2623" y="7582"/>
                    <a:pt x="2644" y="7602"/>
                  </a:cubicBezTo>
                  <a:lnTo>
                    <a:pt x="2664" y="7602"/>
                  </a:lnTo>
                  <a:cubicBezTo>
                    <a:pt x="2684" y="7622"/>
                    <a:pt x="2705" y="7602"/>
                    <a:pt x="2705" y="7602"/>
                  </a:cubicBezTo>
                  <a:cubicBezTo>
                    <a:pt x="2725" y="7622"/>
                    <a:pt x="2725" y="7622"/>
                    <a:pt x="2746" y="7622"/>
                  </a:cubicBezTo>
                  <a:lnTo>
                    <a:pt x="2787" y="7622"/>
                  </a:lnTo>
                  <a:cubicBezTo>
                    <a:pt x="2787" y="7622"/>
                    <a:pt x="2808" y="7643"/>
                    <a:pt x="2808" y="7664"/>
                  </a:cubicBezTo>
                  <a:cubicBezTo>
                    <a:pt x="2828" y="7664"/>
                    <a:pt x="2828" y="7704"/>
                    <a:pt x="2848" y="7704"/>
                  </a:cubicBezTo>
                  <a:cubicBezTo>
                    <a:pt x="2848" y="7725"/>
                    <a:pt x="2868" y="7746"/>
                    <a:pt x="2889" y="7766"/>
                  </a:cubicBezTo>
                  <a:cubicBezTo>
                    <a:pt x="2889" y="7786"/>
                    <a:pt x="2910" y="7807"/>
                    <a:pt x="2910" y="7807"/>
                  </a:cubicBezTo>
                  <a:cubicBezTo>
                    <a:pt x="2930" y="7827"/>
                    <a:pt x="2930" y="7868"/>
                    <a:pt x="2930" y="7889"/>
                  </a:cubicBezTo>
                  <a:cubicBezTo>
                    <a:pt x="2930" y="7889"/>
                    <a:pt x="2950" y="7909"/>
                    <a:pt x="2950" y="7930"/>
                  </a:cubicBezTo>
                  <a:lnTo>
                    <a:pt x="2950" y="7930"/>
                  </a:lnTo>
                  <a:cubicBezTo>
                    <a:pt x="2950" y="7930"/>
                    <a:pt x="2930" y="7930"/>
                    <a:pt x="2930" y="7950"/>
                  </a:cubicBezTo>
                  <a:cubicBezTo>
                    <a:pt x="2930" y="7950"/>
                    <a:pt x="2930" y="7950"/>
                    <a:pt x="2930" y="7971"/>
                  </a:cubicBezTo>
                  <a:lnTo>
                    <a:pt x="2930" y="7991"/>
                  </a:lnTo>
                  <a:cubicBezTo>
                    <a:pt x="2910" y="7991"/>
                    <a:pt x="2910" y="8012"/>
                    <a:pt x="2889" y="8012"/>
                  </a:cubicBezTo>
                  <a:cubicBezTo>
                    <a:pt x="2889" y="8032"/>
                    <a:pt x="2889" y="8032"/>
                    <a:pt x="2868" y="8053"/>
                  </a:cubicBezTo>
                  <a:cubicBezTo>
                    <a:pt x="2868" y="8053"/>
                    <a:pt x="2868" y="8073"/>
                    <a:pt x="2848" y="8073"/>
                  </a:cubicBezTo>
                  <a:cubicBezTo>
                    <a:pt x="2848" y="8073"/>
                    <a:pt x="2828" y="8094"/>
                    <a:pt x="2808" y="8094"/>
                  </a:cubicBezTo>
                  <a:cubicBezTo>
                    <a:pt x="2808" y="8094"/>
                    <a:pt x="2808" y="8114"/>
                    <a:pt x="2787" y="8135"/>
                  </a:cubicBezTo>
                  <a:cubicBezTo>
                    <a:pt x="2787" y="8135"/>
                    <a:pt x="2787" y="8155"/>
                    <a:pt x="2787" y="8176"/>
                  </a:cubicBezTo>
                  <a:cubicBezTo>
                    <a:pt x="2766" y="8176"/>
                    <a:pt x="2746" y="8176"/>
                    <a:pt x="2725" y="8176"/>
                  </a:cubicBezTo>
                  <a:cubicBezTo>
                    <a:pt x="2725" y="8176"/>
                    <a:pt x="2705" y="8155"/>
                    <a:pt x="2705" y="8176"/>
                  </a:cubicBezTo>
                  <a:cubicBezTo>
                    <a:pt x="2684" y="8176"/>
                    <a:pt x="2664" y="8176"/>
                    <a:pt x="2664" y="8196"/>
                  </a:cubicBezTo>
                  <a:cubicBezTo>
                    <a:pt x="2664" y="8196"/>
                    <a:pt x="2664" y="8237"/>
                    <a:pt x="2664" y="8258"/>
                  </a:cubicBezTo>
                  <a:cubicBezTo>
                    <a:pt x="2664" y="8258"/>
                    <a:pt x="2664" y="8278"/>
                    <a:pt x="2664" y="8299"/>
                  </a:cubicBezTo>
                  <a:cubicBezTo>
                    <a:pt x="2644" y="8299"/>
                    <a:pt x="2644" y="8319"/>
                    <a:pt x="2644" y="8319"/>
                  </a:cubicBezTo>
                  <a:cubicBezTo>
                    <a:pt x="2623" y="8319"/>
                    <a:pt x="2623" y="8340"/>
                    <a:pt x="2623" y="8360"/>
                  </a:cubicBezTo>
                  <a:lnTo>
                    <a:pt x="2602" y="8381"/>
                  </a:lnTo>
                  <a:cubicBezTo>
                    <a:pt x="2602" y="8401"/>
                    <a:pt x="2623" y="8422"/>
                    <a:pt x="2623" y="8422"/>
                  </a:cubicBezTo>
                  <a:cubicBezTo>
                    <a:pt x="2623" y="8442"/>
                    <a:pt x="2644" y="8442"/>
                    <a:pt x="2644" y="8442"/>
                  </a:cubicBezTo>
                  <a:cubicBezTo>
                    <a:pt x="2644" y="8463"/>
                    <a:pt x="2664" y="8483"/>
                    <a:pt x="2664" y="8503"/>
                  </a:cubicBezTo>
                  <a:cubicBezTo>
                    <a:pt x="2664" y="8503"/>
                    <a:pt x="2684" y="8524"/>
                    <a:pt x="2684" y="8545"/>
                  </a:cubicBezTo>
                  <a:cubicBezTo>
                    <a:pt x="2684" y="8565"/>
                    <a:pt x="2705" y="8585"/>
                    <a:pt x="2705" y="8585"/>
                  </a:cubicBezTo>
                  <a:cubicBezTo>
                    <a:pt x="2725" y="8606"/>
                    <a:pt x="2725" y="8606"/>
                    <a:pt x="2725" y="8627"/>
                  </a:cubicBezTo>
                  <a:cubicBezTo>
                    <a:pt x="2746" y="8627"/>
                    <a:pt x="2746" y="8647"/>
                    <a:pt x="2746" y="8647"/>
                  </a:cubicBezTo>
                  <a:cubicBezTo>
                    <a:pt x="2746" y="8667"/>
                    <a:pt x="2725" y="8688"/>
                    <a:pt x="2725" y="8688"/>
                  </a:cubicBezTo>
                  <a:cubicBezTo>
                    <a:pt x="2725" y="8709"/>
                    <a:pt x="2746" y="8729"/>
                    <a:pt x="2746" y="8749"/>
                  </a:cubicBezTo>
                  <a:cubicBezTo>
                    <a:pt x="2746" y="8749"/>
                    <a:pt x="2746" y="8770"/>
                    <a:pt x="2766" y="8770"/>
                  </a:cubicBezTo>
                  <a:cubicBezTo>
                    <a:pt x="2766" y="8791"/>
                    <a:pt x="2766" y="8811"/>
                    <a:pt x="2787" y="8831"/>
                  </a:cubicBezTo>
                  <a:lnTo>
                    <a:pt x="2828" y="8852"/>
                  </a:lnTo>
                  <a:cubicBezTo>
                    <a:pt x="2848" y="8873"/>
                    <a:pt x="2868" y="8913"/>
                    <a:pt x="2889" y="8934"/>
                  </a:cubicBezTo>
                  <a:lnTo>
                    <a:pt x="2910" y="8975"/>
                  </a:lnTo>
                  <a:cubicBezTo>
                    <a:pt x="2910" y="8975"/>
                    <a:pt x="2910" y="8995"/>
                    <a:pt x="2930" y="9016"/>
                  </a:cubicBezTo>
                  <a:lnTo>
                    <a:pt x="2910" y="9016"/>
                  </a:lnTo>
                  <a:cubicBezTo>
                    <a:pt x="2910" y="9016"/>
                    <a:pt x="2889" y="9016"/>
                    <a:pt x="2889" y="9037"/>
                  </a:cubicBezTo>
                  <a:cubicBezTo>
                    <a:pt x="2868" y="9037"/>
                    <a:pt x="2868" y="9037"/>
                    <a:pt x="2848" y="9037"/>
                  </a:cubicBezTo>
                  <a:cubicBezTo>
                    <a:pt x="2848" y="9057"/>
                    <a:pt x="2848" y="9057"/>
                    <a:pt x="2828" y="9077"/>
                  </a:cubicBezTo>
                  <a:cubicBezTo>
                    <a:pt x="2828" y="9077"/>
                    <a:pt x="2808" y="9077"/>
                    <a:pt x="2808" y="9098"/>
                  </a:cubicBezTo>
                  <a:lnTo>
                    <a:pt x="2787" y="9098"/>
                  </a:lnTo>
                  <a:cubicBezTo>
                    <a:pt x="2766" y="9098"/>
                    <a:pt x="2746" y="9098"/>
                    <a:pt x="2746" y="9098"/>
                  </a:cubicBezTo>
                  <a:lnTo>
                    <a:pt x="2725" y="9098"/>
                  </a:lnTo>
                  <a:cubicBezTo>
                    <a:pt x="2705" y="9077"/>
                    <a:pt x="2705" y="9057"/>
                    <a:pt x="2705" y="9037"/>
                  </a:cubicBezTo>
                  <a:cubicBezTo>
                    <a:pt x="2684" y="9037"/>
                    <a:pt x="2684" y="9037"/>
                    <a:pt x="2664" y="9016"/>
                  </a:cubicBezTo>
                  <a:cubicBezTo>
                    <a:pt x="2664" y="9016"/>
                    <a:pt x="2644" y="9016"/>
                    <a:pt x="2644" y="8995"/>
                  </a:cubicBezTo>
                  <a:close/>
                  <a:moveTo>
                    <a:pt x="11044" y="5860"/>
                  </a:moveTo>
                  <a:lnTo>
                    <a:pt x="11044" y="5860"/>
                  </a:lnTo>
                  <a:lnTo>
                    <a:pt x="11044" y="5840"/>
                  </a:lnTo>
                  <a:cubicBezTo>
                    <a:pt x="11044" y="5819"/>
                    <a:pt x="11044" y="5819"/>
                    <a:pt x="11044" y="5819"/>
                  </a:cubicBezTo>
                  <a:cubicBezTo>
                    <a:pt x="11044" y="5799"/>
                    <a:pt x="11044" y="5778"/>
                    <a:pt x="11044" y="5778"/>
                  </a:cubicBezTo>
                  <a:cubicBezTo>
                    <a:pt x="11044" y="5758"/>
                    <a:pt x="11044" y="5758"/>
                    <a:pt x="11044" y="5758"/>
                  </a:cubicBezTo>
                  <a:cubicBezTo>
                    <a:pt x="11044" y="5737"/>
                    <a:pt x="11023" y="5717"/>
                    <a:pt x="11023" y="5696"/>
                  </a:cubicBezTo>
                  <a:lnTo>
                    <a:pt x="11003" y="5676"/>
                  </a:lnTo>
                  <a:cubicBezTo>
                    <a:pt x="11003" y="5655"/>
                    <a:pt x="11003" y="5635"/>
                    <a:pt x="11003" y="5615"/>
                  </a:cubicBezTo>
                  <a:cubicBezTo>
                    <a:pt x="10982" y="5594"/>
                    <a:pt x="10982" y="5573"/>
                    <a:pt x="10982" y="5553"/>
                  </a:cubicBezTo>
                  <a:cubicBezTo>
                    <a:pt x="10982" y="5533"/>
                    <a:pt x="10982" y="5512"/>
                    <a:pt x="10962" y="5491"/>
                  </a:cubicBezTo>
                  <a:cubicBezTo>
                    <a:pt x="10962" y="5471"/>
                    <a:pt x="10962" y="5471"/>
                    <a:pt x="10941" y="5451"/>
                  </a:cubicBezTo>
                  <a:cubicBezTo>
                    <a:pt x="10941" y="5451"/>
                    <a:pt x="10962" y="5430"/>
                    <a:pt x="10941" y="5409"/>
                  </a:cubicBezTo>
                  <a:lnTo>
                    <a:pt x="10941" y="5369"/>
                  </a:lnTo>
                  <a:lnTo>
                    <a:pt x="10921" y="5348"/>
                  </a:lnTo>
                  <a:lnTo>
                    <a:pt x="10900" y="5348"/>
                  </a:lnTo>
                  <a:cubicBezTo>
                    <a:pt x="10880" y="5348"/>
                    <a:pt x="10880" y="5369"/>
                    <a:pt x="10880" y="5369"/>
                  </a:cubicBezTo>
                  <a:lnTo>
                    <a:pt x="10880" y="5389"/>
                  </a:lnTo>
                  <a:lnTo>
                    <a:pt x="10880" y="5409"/>
                  </a:lnTo>
                  <a:cubicBezTo>
                    <a:pt x="10880" y="5430"/>
                    <a:pt x="10859" y="5430"/>
                    <a:pt x="10859" y="5451"/>
                  </a:cubicBezTo>
                  <a:lnTo>
                    <a:pt x="10880" y="5471"/>
                  </a:lnTo>
                  <a:lnTo>
                    <a:pt x="10880" y="5491"/>
                  </a:lnTo>
                  <a:cubicBezTo>
                    <a:pt x="10880" y="5512"/>
                    <a:pt x="10880" y="5512"/>
                    <a:pt x="10880" y="5533"/>
                  </a:cubicBezTo>
                  <a:lnTo>
                    <a:pt x="10880" y="5553"/>
                  </a:lnTo>
                  <a:cubicBezTo>
                    <a:pt x="10900" y="5573"/>
                    <a:pt x="10900" y="5573"/>
                    <a:pt x="10900" y="5573"/>
                  </a:cubicBezTo>
                  <a:cubicBezTo>
                    <a:pt x="10900" y="5594"/>
                    <a:pt x="10900" y="5615"/>
                    <a:pt x="10900" y="5635"/>
                  </a:cubicBezTo>
                  <a:cubicBezTo>
                    <a:pt x="10900" y="5635"/>
                    <a:pt x="10921" y="5655"/>
                    <a:pt x="10900" y="5676"/>
                  </a:cubicBezTo>
                  <a:cubicBezTo>
                    <a:pt x="10900" y="5696"/>
                    <a:pt x="10900" y="5717"/>
                    <a:pt x="10900" y="5717"/>
                  </a:cubicBezTo>
                  <a:cubicBezTo>
                    <a:pt x="10900" y="5737"/>
                    <a:pt x="10900" y="5758"/>
                    <a:pt x="10900" y="5758"/>
                  </a:cubicBezTo>
                  <a:cubicBezTo>
                    <a:pt x="10900" y="5778"/>
                    <a:pt x="10880" y="5778"/>
                    <a:pt x="10880" y="5799"/>
                  </a:cubicBezTo>
                  <a:lnTo>
                    <a:pt x="10880" y="5819"/>
                  </a:lnTo>
                  <a:cubicBezTo>
                    <a:pt x="10859" y="5819"/>
                    <a:pt x="10859" y="5840"/>
                    <a:pt x="10859" y="5840"/>
                  </a:cubicBezTo>
                  <a:cubicBezTo>
                    <a:pt x="10839" y="5840"/>
                    <a:pt x="10839" y="5860"/>
                    <a:pt x="10839" y="5881"/>
                  </a:cubicBezTo>
                  <a:cubicBezTo>
                    <a:pt x="10839" y="5881"/>
                    <a:pt x="10859" y="5901"/>
                    <a:pt x="10839" y="5922"/>
                  </a:cubicBezTo>
                  <a:lnTo>
                    <a:pt x="10839" y="5942"/>
                  </a:lnTo>
                  <a:lnTo>
                    <a:pt x="10818" y="5963"/>
                  </a:lnTo>
                  <a:lnTo>
                    <a:pt x="10818" y="5983"/>
                  </a:lnTo>
                  <a:cubicBezTo>
                    <a:pt x="10798" y="5983"/>
                    <a:pt x="10777" y="6004"/>
                    <a:pt x="10777" y="6004"/>
                  </a:cubicBezTo>
                  <a:lnTo>
                    <a:pt x="10777" y="6024"/>
                  </a:lnTo>
                  <a:lnTo>
                    <a:pt x="10757" y="6024"/>
                  </a:lnTo>
                  <a:cubicBezTo>
                    <a:pt x="10757" y="6045"/>
                    <a:pt x="10736" y="6045"/>
                    <a:pt x="10757" y="6065"/>
                  </a:cubicBezTo>
                  <a:lnTo>
                    <a:pt x="10757" y="6065"/>
                  </a:lnTo>
                  <a:cubicBezTo>
                    <a:pt x="10777" y="6065"/>
                    <a:pt x="10777" y="6045"/>
                    <a:pt x="10777" y="6045"/>
                  </a:cubicBezTo>
                  <a:cubicBezTo>
                    <a:pt x="10777" y="6065"/>
                    <a:pt x="10798" y="6065"/>
                    <a:pt x="10798" y="6065"/>
                  </a:cubicBezTo>
                  <a:lnTo>
                    <a:pt x="10798" y="6086"/>
                  </a:lnTo>
                  <a:cubicBezTo>
                    <a:pt x="10798" y="6106"/>
                    <a:pt x="10777" y="6106"/>
                    <a:pt x="10777" y="6127"/>
                  </a:cubicBezTo>
                  <a:cubicBezTo>
                    <a:pt x="10757" y="6127"/>
                    <a:pt x="10757" y="6168"/>
                    <a:pt x="10736" y="6168"/>
                  </a:cubicBezTo>
                  <a:cubicBezTo>
                    <a:pt x="10736" y="6188"/>
                    <a:pt x="10736" y="6209"/>
                    <a:pt x="10736" y="6209"/>
                  </a:cubicBezTo>
                  <a:cubicBezTo>
                    <a:pt x="10716" y="6229"/>
                    <a:pt x="10716" y="6250"/>
                    <a:pt x="10716" y="6250"/>
                  </a:cubicBezTo>
                  <a:cubicBezTo>
                    <a:pt x="10716" y="6270"/>
                    <a:pt x="10695" y="6270"/>
                    <a:pt x="10695" y="6291"/>
                  </a:cubicBezTo>
                  <a:lnTo>
                    <a:pt x="10675" y="6311"/>
                  </a:lnTo>
                  <a:cubicBezTo>
                    <a:pt x="10675" y="6311"/>
                    <a:pt x="10654" y="6311"/>
                    <a:pt x="10654" y="6332"/>
                  </a:cubicBezTo>
                  <a:cubicBezTo>
                    <a:pt x="10634" y="6332"/>
                    <a:pt x="10613" y="6332"/>
                    <a:pt x="10613" y="6311"/>
                  </a:cubicBezTo>
                  <a:lnTo>
                    <a:pt x="10593" y="6291"/>
                  </a:lnTo>
                  <a:lnTo>
                    <a:pt x="10572" y="6270"/>
                  </a:lnTo>
                  <a:cubicBezTo>
                    <a:pt x="10572" y="6250"/>
                    <a:pt x="10572" y="6229"/>
                    <a:pt x="10572" y="6229"/>
                  </a:cubicBezTo>
                  <a:cubicBezTo>
                    <a:pt x="10572" y="6229"/>
                    <a:pt x="10572" y="6209"/>
                    <a:pt x="10572" y="6188"/>
                  </a:cubicBezTo>
                  <a:cubicBezTo>
                    <a:pt x="10572" y="6188"/>
                    <a:pt x="10572" y="6188"/>
                    <a:pt x="10552" y="6188"/>
                  </a:cubicBezTo>
                  <a:lnTo>
                    <a:pt x="10552" y="6209"/>
                  </a:lnTo>
                  <a:cubicBezTo>
                    <a:pt x="10552" y="6229"/>
                    <a:pt x="10552" y="6250"/>
                    <a:pt x="10552" y="6250"/>
                  </a:cubicBezTo>
                  <a:cubicBezTo>
                    <a:pt x="10552" y="6270"/>
                    <a:pt x="10531" y="6270"/>
                    <a:pt x="10552" y="6291"/>
                  </a:cubicBezTo>
                  <a:lnTo>
                    <a:pt x="10552" y="6291"/>
                  </a:lnTo>
                  <a:cubicBezTo>
                    <a:pt x="10572" y="6311"/>
                    <a:pt x="10572" y="6311"/>
                    <a:pt x="10593" y="6311"/>
                  </a:cubicBezTo>
                  <a:lnTo>
                    <a:pt x="10572" y="6332"/>
                  </a:lnTo>
                  <a:cubicBezTo>
                    <a:pt x="10572" y="6352"/>
                    <a:pt x="10552" y="6332"/>
                    <a:pt x="10531" y="6332"/>
                  </a:cubicBezTo>
                  <a:cubicBezTo>
                    <a:pt x="10531" y="6352"/>
                    <a:pt x="10511" y="6352"/>
                    <a:pt x="10511" y="6352"/>
                  </a:cubicBezTo>
                  <a:lnTo>
                    <a:pt x="10511" y="6373"/>
                  </a:lnTo>
                  <a:cubicBezTo>
                    <a:pt x="10511" y="6373"/>
                    <a:pt x="10511" y="6393"/>
                    <a:pt x="10531" y="6393"/>
                  </a:cubicBezTo>
                  <a:lnTo>
                    <a:pt x="10552" y="6393"/>
                  </a:lnTo>
                  <a:lnTo>
                    <a:pt x="10572" y="6414"/>
                  </a:lnTo>
                  <a:lnTo>
                    <a:pt x="10572" y="6434"/>
                  </a:lnTo>
                  <a:lnTo>
                    <a:pt x="10593" y="6434"/>
                  </a:lnTo>
                  <a:cubicBezTo>
                    <a:pt x="10613" y="6434"/>
                    <a:pt x="10613" y="6414"/>
                    <a:pt x="10613" y="6414"/>
                  </a:cubicBezTo>
                  <a:lnTo>
                    <a:pt x="10634" y="6393"/>
                  </a:lnTo>
                  <a:cubicBezTo>
                    <a:pt x="10654" y="6393"/>
                    <a:pt x="10675" y="6393"/>
                    <a:pt x="10675" y="6393"/>
                  </a:cubicBezTo>
                  <a:cubicBezTo>
                    <a:pt x="10695" y="6393"/>
                    <a:pt x="10716" y="6393"/>
                    <a:pt x="10736" y="6393"/>
                  </a:cubicBezTo>
                  <a:cubicBezTo>
                    <a:pt x="10736" y="6373"/>
                    <a:pt x="10757" y="6373"/>
                    <a:pt x="10777" y="6352"/>
                  </a:cubicBezTo>
                  <a:cubicBezTo>
                    <a:pt x="10777" y="6352"/>
                    <a:pt x="10798" y="6332"/>
                    <a:pt x="10798" y="6311"/>
                  </a:cubicBezTo>
                  <a:cubicBezTo>
                    <a:pt x="10798" y="6311"/>
                    <a:pt x="10798" y="6291"/>
                    <a:pt x="10798" y="6270"/>
                  </a:cubicBezTo>
                  <a:cubicBezTo>
                    <a:pt x="10798" y="6270"/>
                    <a:pt x="10798" y="6250"/>
                    <a:pt x="10798" y="6229"/>
                  </a:cubicBezTo>
                  <a:lnTo>
                    <a:pt x="10798" y="6209"/>
                  </a:lnTo>
                  <a:lnTo>
                    <a:pt x="10818" y="6209"/>
                  </a:lnTo>
                  <a:cubicBezTo>
                    <a:pt x="10839" y="6209"/>
                    <a:pt x="10839" y="6209"/>
                    <a:pt x="10839" y="6209"/>
                  </a:cubicBezTo>
                  <a:lnTo>
                    <a:pt x="10839" y="6209"/>
                  </a:lnTo>
                  <a:cubicBezTo>
                    <a:pt x="10839" y="6229"/>
                    <a:pt x="10859" y="6229"/>
                    <a:pt x="10859" y="6229"/>
                  </a:cubicBezTo>
                  <a:lnTo>
                    <a:pt x="10880" y="6229"/>
                  </a:lnTo>
                  <a:cubicBezTo>
                    <a:pt x="10880" y="6209"/>
                    <a:pt x="10880" y="6188"/>
                    <a:pt x="10880" y="6188"/>
                  </a:cubicBezTo>
                  <a:cubicBezTo>
                    <a:pt x="10880" y="6168"/>
                    <a:pt x="10880" y="6168"/>
                    <a:pt x="10880" y="6147"/>
                  </a:cubicBezTo>
                  <a:cubicBezTo>
                    <a:pt x="10880" y="6147"/>
                    <a:pt x="10900" y="6127"/>
                    <a:pt x="10921" y="6127"/>
                  </a:cubicBezTo>
                  <a:cubicBezTo>
                    <a:pt x="10921" y="6106"/>
                    <a:pt x="10941" y="6106"/>
                    <a:pt x="10962" y="6106"/>
                  </a:cubicBezTo>
                  <a:cubicBezTo>
                    <a:pt x="10962" y="6086"/>
                    <a:pt x="10982" y="6086"/>
                    <a:pt x="10982" y="6065"/>
                  </a:cubicBezTo>
                  <a:lnTo>
                    <a:pt x="10982" y="6045"/>
                  </a:lnTo>
                  <a:cubicBezTo>
                    <a:pt x="10982" y="6024"/>
                    <a:pt x="10962" y="6024"/>
                    <a:pt x="10962" y="6004"/>
                  </a:cubicBezTo>
                  <a:lnTo>
                    <a:pt x="10962" y="5983"/>
                  </a:lnTo>
                  <a:cubicBezTo>
                    <a:pt x="10962" y="5963"/>
                    <a:pt x="10982" y="5963"/>
                    <a:pt x="10982" y="5963"/>
                  </a:cubicBezTo>
                  <a:lnTo>
                    <a:pt x="10982" y="5942"/>
                  </a:lnTo>
                  <a:cubicBezTo>
                    <a:pt x="11003" y="5942"/>
                    <a:pt x="11003" y="5922"/>
                    <a:pt x="11003" y="5922"/>
                  </a:cubicBezTo>
                  <a:cubicBezTo>
                    <a:pt x="11023" y="5922"/>
                    <a:pt x="11023" y="5922"/>
                    <a:pt x="11023" y="5922"/>
                  </a:cubicBezTo>
                  <a:lnTo>
                    <a:pt x="11023" y="5901"/>
                  </a:lnTo>
                  <a:lnTo>
                    <a:pt x="11003" y="5901"/>
                  </a:lnTo>
                  <a:lnTo>
                    <a:pt x="10982" y="5901"/>
                  </a:lnTo>
                  <a:cubicBezTo>
                    <a:pt x="10982" y="5901"/>
                    <a:pt x="10982" y="5901"/>
                    <a:pt x="10982" y="5881"/>
                  </a:cubicBezTo>
                  <a:lnTo>
                    <a:pt x="10982" y="5860"/>
                  </a:lnTo>
                  <a:lnTo>
                    <a:pt x="10982" y="5840"/>
                  </a:lnTo>
                  <a:cubicBezTo>
                    <a:pt x="10982" y="5819"/>
                    <a:pt x="11003" y="5819"/>
                    <a:pt x="11003" y="5819"/>
                  </a:cubicBezTo>
                  <a:cubicBezTo>
                    <a:pt x="11003" y="5819"/>
                    <a:pt x="11003" y="5819"/>
                    <a:pt x="11023" y="5840"/>
                  </a:cubicBezTo>
                  <a:lnTo>
                    <a:pt x="11023" y="5840"/>
                  </a:lnTo>
                  <a:lnTo>
                    <a:pt x="11044" y="5860"/>
                  </a:lnTo>
                  <a:close/>
                </a:path>
              </a:pathLst>
            </a:custGeom>
            <a:solidFill>
              <a:srgbClr val="C00000"/>
            </a:solid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442" name="Freeform 217"/>
            <p:cNvSpPr>
              <a:spLocks noChangeArrowheads="1"/>
            </p:cNvSpPr>
            <p:nvPr/>
          </p:nvSpPr>
          <p:spPr bwMode="auto">
            <a:xfrm>
              <a:off x="6113463" y="4413250"/>
              <a:ext cx="22225" cy="15875"/>
            </a:xfrm>
            <a:custGeom>
              <a:avLst/>
              <a:gdLst>
                <a:gd name="T0" fmla="*/ 20 w 62"/>
                <a:gd name="T1" fmla="*/ 41 h 42"/>
                <a:gd name="T2" fmla="*/ 20 w 62"/>
                <a:gd name="T3" fmla="*/ 41 h 42"/>
                <a:gd name="T4" fmla="*/ 0 w 62"/>
                <a:gd name="T5" fmla="*/ 41 h 42"/>
                <a:gd name="T6" fmla="*/ 0 w 62"/>
                <a:gd name="T7" fmla="*/ 20 h 42"/>
                <a:gd name="T8" fmla="*/ 20 w 62"/>
                <a:gd name="T9" fmla="*/ 0 h 42"/>
                <a:gd name="T10" fmla="*/ 41 w 62"/>
                <a:gd name="T11" fmla="*/ 20 h 42"/>
                <a:gd name="T12" fmla="*/ 61 w 62"/>
                <a:gd name="T13" fmla="*/ 20 h 42"/>
                <a:gd name="T14" fmla="*/ 41 w 62"/>
                <a:gd name="T15" fmla="*/ 41 h 42"/>
                <a:gd name="T16" fmla="*/ 41 w 62"/>
                <a:gd name="T17" fmla="*/ 41 h 42"/>
                <a:gd name="T18" fmla="*/ 20 w 62"/>
                <a:gd name="T19" fmla="*/ 4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2" h="42">
                  <a:moveTo>
                    <a:pt x="20" y="41"/>
                  </a:moveTo>
                  <a:lnTo>
                    <a:pt x="20" y="41"/>
                  </a:lnTo>
                  <a:cubicBezTo>
                    <a:pt x="20" y="41"/>
                    <a:pt x="20" y="41"/>
                    <a:pt x="0" y="41"/>
                  </a:cubicBezTo>
                  <a:cubicBezTo>
                    <a:pt x="0" y="20"/>
                    <a:pt x="0" y="20"/>
                    <a:pt x="0" y="20"/>
                  </a:cubicBezTo>
                  <a:cubicBezTo>
                    <a:pt x="20" y="20"/>
                    <a:pt x="20" y="0"/>
                    <a:pt x="20" y="0"/>
                  </a:cubicBezTo>
                  <a:cubicBezTo>
                    <a:pt x="20" y="0"/>
                    <a:pt x="41" y="0"/>
                    <a:pt x="41" y="20"/>
                  </a:cubicBezTo>
                  <a:lnTo>
                    <a:pt x="61" y="20"/>
                  </a:lnTo>
                  <a:cubicBezTo>
                    <a:pt x="61" y="20"/>
                    <a:pt x="61" y="41"/>
                    <a:pt x="41" y="41"/>
                  </a:cubicBezTo>
                  <a:lnTo>
                    <a:pt x="41" y="41"/>
                  </a:lnTo>
                  <a:lnTo>
                    <a:pt x="20" y="41"/>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443" name="Freeform 218"/>
            <p:cNvSpPr>
              <a:spLocks noChangeArrowheads="1"/>
            </p:cNvSpPr>
            <p:nvPr/>
          </p:nvSpPr>
          <p:spPr bwMode="auto">
            <a:xfrm>
              <a:off x="5730875" y="7554913"/>
              <a:ext cx="58738" cy="73025"/>
            </a:xfrm>
            <a:custGeom>
              <a:avLst/>
              <a:gdLst>
                <a:gd name="T0" fmla="*/ 164 w 165"/>
                <a:gd name="T1" fmla="*/ 40 h 205"/>
                <a:gd name="T2" fmla="*/ 164 w 165"/>
                <a:gd name="T3" fmla="*/ 40 h 205"/>
                <a:gd name="T4" fmla="*/ 143 w 165"/>
                <a:gd name="T5" fmla="*/ 61 h 205"/>
                <a:gd name="T6" fmla="*/ 143 w 165"/>
                <a:gd name="T7" fmla="*/ 102 h 205"/>
                <a:gd name="T8" fmla="*/ 143 w 165"/>
                <a:gd name="T9" fmla="*/ 122 h 205"/>
                <a:gd name="T10" fmla="*/ 143 w 165"/>
                <a:gd name="T11" fmla="*/ 164 h 205"/>
                <a:gd name="T12" fmla="*/ 123 w 165"/>
                <a:gd name="T13" fmla="*/ 164 h 205"/>
                <a:gd name="T14" fmla="*/ 123 w 165"/>
                <a:gd name="T15" fmla="*/ 204 h 205"/>
                <a:gd name="T16" fmla="*/ 82 w 165"/>
                <a:gd name="T17" fmla="*/ 204 h 205"/>
                <a:gd name="T18" fmla="*/ 82 w 165"/>
                <a:gd name="T19" fmla="*/ 184 h 205"/>
                <a:gd name="T20" fmla="*/ 61 w 165"/>
                <a:gd name="T21" fmla="*/ 164 h 205"/>
                <a:gd name="T22" fmla="*/ 41 w 165"/>
                <a:gd name="T23" fmla="*/ 143 h 205"/>
                <a:gd name="T24" fmla="*/ 41 w 165"/>
                <a:gd name="T25" fmla="*/ 122 h 205"/>
                <a:gd name="T26" fmla="*/ 41 w 165"/>
                <a:gd name="T27" fmla="*/ 102 h 205"/>
                <a:gd name="T28" fmla="*/ 0 w 165"/>
                <a:gd name="T29" fmla="*/ 82 h 205"/>
                <a:gd name="T30" fmla="*/ 0 w 165"/>
                <a:gd name="T31" fmla="*/ 82 h 205"/>
                <a:gd name="T32" fmla="*/ 0 w 165"/>
                <a:gd name="T33" fmla="*/ 61 h 205"/>
                <a:gd name="T34" fmla="*/ 21 w 165"/>
                <a:gd name="T35" fmla="*/ 40 h 205"/>
                <a:gd name="T36" fmla="*/ 41 w 165"/>
                <a:gd name="T37" fmla="*/ 20 h 205"/>
                <a:gd name="T38" fmla="*/ 61 w 165"/>
                <a:gd name="T39" fmla="*/ 20 h 205"/>
                <a:gd name="T40" fmla="*/ 82 w 165"/>
                <a:gd name="T41" fmla="*/ 20 h 205"/>
                <a:gd name="T42" fmla="*/ 103 w 165"/>
                <a:gd name="T43" fmla="*/ 0 h 205"/>
                <a:gd name="T44" fmla="*/ 123 w 165"/>
                <a:gd name="T45" fmla="*/ 0 h 205"/>
                <a:gd name="T46" fmla="*/ 123 w 165"/>
                <a:gd name="T47" fmla="*/ 20 h 205"/>
                <a:gd name="T48" fmla="*/ 123 w 165"/>
                <a:gd name="T49" fmla="*/ 40 h 205"/>
                <a:gd name="T50" fmla="*/ 143 w 165"/>
                <a:gd name="T51" fmla="*/ 40 h 205"/>
                <a:gd name="T52" fmla="*/ 164 w 165"/>
                <a:gd name="T53" fmla="*/ 40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65" h="205">
                  <a:moveTo>
                    <a:pt x="164" y="40"/>
                  </a:moveTo>
                  <a:lnTo>
                    <a:pt x="164" y="40"/>
                  </a:lnTo>
                  <a:cubicBezTo>
                    <a:pt x="164" y="61"/>
                    <a:pt x="164" y="61"/>
                    <a:pt x="143" y="61"/>
                  </a:cubicBezTo>
                  <a:cubicBezTo>
                    <a:pt x="143" y="82"/>
                    <a:pt x="143" y="82"/>
                    <a:pt x="143" y="102"/>
                  </a:cubicBezTo>
                  <a:lnTo>
                    <a:pt x="143" y="122"/>
                  </a:lnTo>
                  <a:cubicBezTo>
                    <a:pt x="143" y="143"/>
                    <a:pt x="143" y="143"/>
                    <a:pt x="143" y="164"/>
                  </a:cubicBezTo>
                  <a:lnTo>
                    <a:pt x="123" y="164"/>
                  </a:lnTo>
                  <a:cubicBezTo>
                    <a:pt x="123" y="184"/>
                    <a:pt x="123" y="184"/>
                    <a:pt x="123" y="204"/>
                  </a:cubicBezTo>
                  <a:cubicBezTo>
                    <a:pt x="103" y="204"/>
                    <a:pt x="103" y="204"/>
                    <a:pt x="82" y="204"/>
                  </a:cubicBezTo>
                  <a:lnTo>
                    <a:pt x="82" y="184"/>
                  </a:lnTo>
                  <a:lnTo>
                    <a:pt x="61" y="164"/>
                  </a:lnTo>
                  <a:cubicBezTo>
                    <a:pt x="61" y="164"/>
                    <a:pt x="61" y="143"/>
                    <a:pt x="41" y="143"/>
                  </a:cubicBezTo>
                  <a:cubicBezTo>
                    <a:pt x="41" y="122"/>
                    <a:pt x="41" y="122"/>
                    <a:pt x="41" y="122"/>
                  </a:cubicBezTo>
                  <a:cubicBezTo>
                    <a:pt x="41" y="102"/>
                    <a:pt x="41" y="102"/>
                    <a:pt x="41" y="102"/>
                  </a:cubicBezTo>
                  <a:cubicBezTo>
                    <a:pt x="41" y="82"/>
                    <a:pt x="21" y="82"/>
                    <a:pt x="0" y="82"/>
                  </a:cubicBezTo>
                  <a:lnTo>
                    <a:pt x="0" y="82"/>
                  </a:lnTo>
                  <a:cubicBezTo>
                    <a:pt x="0" y="82"/>
                    <a:pt x="0" y="82"/>
                    <a:pt x="0" y="61"/>
                  </a:cubicBezTo>
                  <a:lnTo>
                    <a:pt x="21" y="40"/>
                  </a:lnTo>
                  <a:cubicBezTo>
                    <a:pt x="21" y="40"/>
                    <a:pt x="41" y="40"/>
                    <a:pt x="41" y="20"/>
                  </a:cubicBezTo>
                  <a:lnTo>
                    <a:pt x="61" y="20"/>
                  </a:lnTo>
                  <a:cubicBezTo>
                    <a:pt x="82" y="20"/>
                    <a:pt x="82" y="20"/>
                    <a:pt x="82" y="20"/>
                  </a:cubicBezTo>
                  <a:cubicBezTo>
                    <a:pt x="103" y="20"/>
                    <a:pt x="103" y="0"/>
                    <a:pt x="103" y="0"/>
                  </a:cubicBezTo>
                  <a:lnTo>
                    <a:pt x="123" y="0"/>
                  </a:lnTo>
                  <a:cubicBezTo>
                    <a:pt x="123" y="0"/>
                    <a:pt x="123" y="0"/>
                    <a:pt x="123" y="20"/>
                  </a:cubicBezTo>
                  <a:cubicBezTo>
                    <a:pt x="123" y="20"/>
                    <a:pt x="123" y="20"/>
                    <a:pt x="123" y="40"/>
                  </a:cubicBezTo>
                  <a:lnTo>
                    <a:pt x="143" y="40"/>
                  </a:lnTo>
                  <a:cubicBezTo>
                    <a:pt x="143" y="61"/>
                    <a:pt x="143" y="61"/>
                    <a:pt x="164" y="40"/>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444" name="Freeform 219"/>
            <p:cNvSpPr>
              <a:spLocks noChangeArrowheads="1"/>
            </p:cNvSpPr>
            <p:nvPr/>
          </p:nvSpPr>
          <p:spPr bwMode="auto">
            <a:xfrm>
              <a:off x="4329113" y="6411913"/>
              <a:ext cx="15875" cy="7937"/>
            </a:xfrm>
            <a:custGeom>
              <a:avLst/>
              <a:gdLst>
                <a:gd name="T0" fmla="*/ 20 w 42"/>
                <a:gd name="T1" fmla="*/ 20 h 21"/>
                <a:gd name="T2" fmla="*/ 20 w 42"/>
                <a:gd name="T3" fmla="*/ 20 h 21"/>
                <a:gd name="T4" fmla="*/ 20 w 42"/>
                <a:gd name="T5" fmla="*/ 0 h 21"/>
                <a:gd name="T6" fmla="*/ 20 w 42"/>
                <a:gd name="T7" fmla="*/ 0 h 21"/>
                <a:gd name="T8" fmla="*/ 0 w 42"/>
                <a:gd name="T9" fmla="*/ 0 h 21"/>
                <a:gd name="T10" fmla="*/ 0 w 42"/>
                <a:gd name="T11" fmla="*/ 0 h 21"/>
                <a:gd name="T12" fmla="*/ 20 w 42"/>
                <a:gd name="T13" fmla="*/ 20 h 21"/>
              </a:gdLst>
              <a:ahLst/>
              <a:cxnLst>
                <a:cxn ang="0">
                  <a:pos x="T0" y="T1"/>
                </a:cxn>
                <a:cxn ang="0">
                  <a:pos x="T2" y="T3"/>
                </a:cxn>
                <a:cxn ang="0">
                  <a:pos x="T4" y="T5"/>
                </a:cxn>
                <a:cxn ang="0">
                  <a:pos x="T6" y="T7"/>
                </a:cxn>
                <a:cxn ang="0">
                  <a:pos x="T8" y="T9"/>
                </a:cxn>
                <a:cxn ang="0">
                  <a:pos x="T10" y="T11"/>
                </a:cxn>
                <a:cxn ang="0">
                  <a:pos x="T12" y="T13"/>
                </a:cxn>
              </a:cxnLst>
              <a:rect l="0" t="0" r="r" b="b"/>
              <a:pathLst>
                <a:path w="42" h="21">
                  <a:moveTo>
                    <a:pt x="20" y="20"/>
                  </a:moveTo>
                  <a:lnTo>
                    <a:pt x="20" y="20"/>
                  </a:lnTo>
                  <a:cubicBezTo>
                    <a:pt x="41" y="20"/>
                    <a:pt x="41" y="0"/>
                    <a:pt x="20" y="0"/>
                  </a:cubicBezTo>
                  <a:lnTo>
                    <a:pt x="20" y="0"/>
                  </a:lnTo>
                  <a:lnTo>
                    <a:pt x="0" y="0"/>
                  </a:lnTo>
                  <a:lnTo>
                    <a:pt x="0" y="0"/>
                  </a:lnTo>
                  <a:cubicBezTo>
                    <a:pt x="0" y="20"/>
                    <a:pt x="20" y="20"/>
                    <a:pt x="20" y="20"/>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445" name="Freeform 220"/>
            <p:cNvSpPr>
              <a:spLocks noChangeArrowheads="1"/>
            </p:cNvSpPr>
            <p:nvPr/>
          </p:nvSpPr>
          <p:spPr bwMode="auto">
            <a:xfrm>
              <a:off x="4343400" y="6397625"/>
              <a:ext cx="15875" cy="15875"/>
            </a:xfrm>
            <a:custGeom>
              <a:avLst/>
              <a:gdLst>
                <a:gd name="T0" fmla="*/ 20 w 42"/>
                <a:gd name="T1" fmla="*/ 42 h 43"/>
                <a:gd name="T2" fmla="*/ 20 w 42"/>
                <a:gd name="T3" fmla="*/ 42 h 43"/>
                <a:gd name="T4" fmla="*/ 41 w 42"/>
                <a:gd name="T5" fmla="*/ 21 h 43"/>
                <a:gd name="T6" fmla="*/ 20 w 42"/>
                <a:gd name="T7" fmla="*/ 0 h 43"/>
                <a:gd name="T8" fmla="*/ 20 w 42"/>
                <a:gd name="T9" fmla="*/ 0 h 43"/>
                <a:gd name="T10" fmla="*/ 0 w 42"/>
                <a:gd name="T11" fmla="*/ 0 h 43"/>
                <a:gd name="T12" fmla="*/ 0 w 42"/>
                <a:gd name="T13" fmla="*/ 21 h 43"/>
                <a:gd name="T14" fmla="*/ 0 w 42"/>
                <a:gd name="T15" fmla="*/ 42 h 43"/>
                <a:gd name="T16" fmla="*/ 20 w 42"/>
                <a:gd name="T17" fmla="*/ 42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2" h="43">
                  <a:moveTo>
                    <a:pt x="20" y="42"/>
                  </a:moveTo>
                  <a:lnTo>
                    <a:pt x="20" y="42"/>
                  </a:lnTo>
                  <a:cubicBezTo>
                    <a:pt x="20" y="42"/>
                    <a:pt x="20" y="21"/>
                    <a:pt x="41" y="21"/>
                  </a:cubicBezTo>
                  <a:cubicBezTo>
                    <a:pt x="41" y="21"/>
                    <a:pt x="41" y="0"/>
                    <a:pt x="20" y="0"/>
                  </a:cubicBezTo>
                  <a:lnTo>
                    <a:pt x="20" y="0"/>
                  </a:lnTo>
                  <a:cubicBezTo>
                    <a:pt x="0" y="0"/>
                    <a:pt x="0" y="0"/>
                    <a:pt x="0" y="0"/>
                  </a:cubicBezTo>
                  <a:lnTo>
                    <a:pt x="0" y="21"/>
                  </a:lnTo>
                  <a:lnTo>
                    <a:pt x="0" y="42"/>
                  </a:lnTo>
                  <a:cubicBezTo>
                    <a:pt x="0" y="42"/>
                    <a:pt x="0" y="42"/>
                    <a:pt x="20" y="42"/>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446" name="Freeform 221"/>
            <p:cNvSpPr>
              <a:spLocks noChangeArrowheads="1"/>
            </p:cNvSpPr>
            <p:nvPr/>
          </p:nvSpPr>
          <p:spPr bwMode="auto">
            <a:xfrm>
              <a:off x="4402138" y="6529388"/>
              <a:ext cx="15875" cy="7937"/>
            </a:xfrm>
            <a:custGeom>
              <a:avLst/>
              <a:gdLst>
                <a:gd name="T0" fmla="*/ 20 w 42"/>
                <a:gd name="T1" fmla="*/ 21 h 22"/>
                <a:gd name="T2" fmla="*/ 20 w 42"/>
                <a:gd name="T3" fmla="*/ 21 h 22"/>
                <a:gd name="T4" fmla="*/ 20 w 42"/>
                <a:gd name="T5" fmla="*/ 0 h 22"/>
                <a:gd name="T6" fmla="*/ 0 w 42"/>
                <a:gd name="T7" fmla="*/ 0 h 22"/>
                <a:gd name="T8" fmla="*/ 0 w 42"/>
                <a:gd name="T9" fmla="*/ 21 h 22"/>
                <a:gd name="T10" fmla="*/ 20 w 42"/>
                <a:gd name="T11" fmla="*/ 21 h 22"/>
              </a:gdLst>
              <a:ahLst/>
              <a:cxnLst>
                <a:cxn ang="0">
                  <a:pos x="T0" y="T1"/>
                </a:cxn>
                <a:cxn ang="0">
                  <a:pos x="T2" y="T3"/>
                </a:cxn>
                <a:cxn ang="0">
                  <a:pos x="T4" y="T5"/>
                </a:cxn>
                <a:cxn ang="0">
                  <a:pos x="T6" y="T7"/>
                </a:cxn>
                <a:cxn ang="0">
                  <a:pos x="T8" y="T9"/>
                </a:cxn>
                <a:cxn ang="0">
                  <a:pos x="T10" y="T11"/>
                </a:cxn>
              </a:cxnLst>
              <a:rect l="0" t="0" r="r" b="b"/>
              <a:pathLst>
                <a:path w="42" h="22">
                  <a:moveTo>
                    <a:pt x="20" y="21"/>
                  </a:moveTo>
                  <a:lnTo>
                    <a:pt x="20" y="21"/>
                  </a:lnTo>
                  <a:cubicBezTo>
                    <a:pt x="41" y="21"/>
                    <a:pt x="20" y="0"/>
                    <a:pt x="20" y="0"/>
                  </a:cubicBezTo>
                  <a:lnTo>
                    <a:pt x="0" y="0"/>
                  </a:lnTo>
                  <a:lnTo>
                    <a:pt x="0" y="21"/>
                  </a:lnTo>
                  <a:lnTo>
                    <a:pt x="20" y="21"/>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447" name="Freeform 222"/>
            <p:cNvSpPr>
              <a:spLocks noChangeArrowheads="1"/>
            </p:cNvSpPr>
            <p:nvPr/>
          </p:nvSpPr>
          <p:spPr bwMode="auto">
            <a:xfrm>
              <a:off x="4416425" y="6537325"/>
              <a:ext cx="7938" cy="7938"/>
            </a:xfrm>
            <a:custGeom>
              <a:avLst/>
              <a:gdLst>
                <a:gd name="T0" fmla="*/ 20 w 21"/>
                <a:gd name="T1" fmla="*/ 20 h 21"/>
                <a:gd name="T2" fmla="*/ 20 w 21"/>
                <a:gd name="T3" fmla="*/ 20 h 21"/>
                <a:gd name="T4" fmla="*/ 20 w 21"/>
                <a:gd name="T5" fmla="*/ 20 h 21"/>
                <a:gd name="T6" fmla="*/ 0 w 21"/>
                <a:gd name="T7" fmla="*/ 0 h 21"/>
                <a:gd name="T8" fmla="*/ 0 w 21"/>
                <a:gd name="T9" fmla="*/ 20 h 21"/>
                <a:gd name="T10" fmla="*/ 0 w 21"/>
                <a:gd name="T11" fmla="*/ 20 h 21"/>
                <a:gd name="T12" fmla="*/ 20 w 21"/>
                <a:gd name="T13" fmla="*/ 20 h 21"/>
              </a:gdLst>
              <a:ahLst/>
              <a:cxnLst>
                <a:cxn ang="0">
                  <a:pos x="T0" y="T1"/>
                </a:cxn>
                <a:cxn ang="0">
                  <a:pos x="T2" y="T3"/>
                </a:cxn>
                <a:cxn ang="0">
                  <a:pos x="T4" y="T5"/>
                </a:cxn>
                <a:cxn ang="0">
                  <a:pos x="T6" y="T7"/>
                </a:cxn>
                <a:cxn ang="0">
                  <a:pos x="T8" y="T9"/>
                </a:cxn>
                <a:cxn ang="0">
                  <a:pos x="T10" y="T11"/>
                </a:cxn>
                <a:cxn ang="0">
                  <a:pos x="T12" y="T13"/>
                </a:cxn>
              </a:cxnLst>
              <a:rect l="0" t="0" r="r" b="b"/>
              <a:pathLst>
                <a:path w="21" h="21">
                  <a:moveTo>
                    <a:pt x="20" y="20"/>
                  </a:moveTo>
                  <a:lnTo>
                    <a:pt x="20" y="20"/>
                  </a:lnTo>
                  <a:lnTo>
                    <a:pt x="20" y="20"/>
                  </a:lnTo>
                  <a:lnTo>
                    <a:pt x="0" y="0"/>
                  </a:lnTo>
                  <a:lnTo>
                    <a:pt x="0" y="20"/>
                  </a:lnTo>
                  <a:lnTo>
                    <a:pt x="0" y="20"/>
                  </a:lnTo>
                  <a:cubicBezTo>
                    <a:pt x="0" y="20"/>
                    <a:pt x="0" y="20"/>
                    <a:pt x="20" y="20"/>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448" name="Freeform 223"/>
            <p:cNvSpPr>
              <a:spLocks noChangeArrowheads="1"/>
            </p:cNvSpPr>
            <p:nvPr/>
          </p:nvSpPr>
          <p:spPr bwMode="auto">
            <a:xfrm>
              <a:off x="4468813" y="6721475"/>
              <a:ext cx="7937" cy="15875"/>
            </a:xfrm>
            <a:custGeom>
              <a:avLst/>
              <a:gdLst>
                <a:gd name="T0" fmla="*/ 0 w 22"/>
                <a:gd name="T1" fmla="*/ 41 h 42"/>
                <a:gd name="T2" fmla="*/ 0 w 22"/>
                <a:gd name="T3" fmla="*/ 41 h 42"/>
                <a:gd name="T4" fmla="*/ 21 w 22"/>
                <a:gd name="T5" fmla="*/ 21 h 42"/>
                <a:gd name="T6" fmla="*/ 0 w 22"/>
                <a:gd name="T7" fmla="*/ 0 h 42"/>
                <a:gd name="T8" fmla="*/ 0 w 22"/>
                <a:gd name="T9" fmla="*/ 21 h 42"/>
                <a:gd name="T10" fmla="*/ 0 w 22"/>
                <a:gd name="T11" fmla="*/ 21 h 42"/>
                <a:gd name="T12" fmla="*/ 0 w 22"/>
                <a:gd name="T13" fmla="*/ 41 h 42"/>
              </a:gdLst>
              <a:ahLst/>
              <a:cxnLst>
                <a:cxn ang="0">
                  <a:pos x="T0" y="T1"/>
                </a:cxn>
                <a:cxn ang="0">
                  <a:pos x="T2" y="T3"/>
                </a:cxn>
                <a:cxn ang="0">
                  <a:pos x="T4" y="T5"/>
                </a:cxn>
                <a:cxn ang="0">
                  <a:pos x="T6" y="T7"/>
                </a:cxn>
                <a:cxn ang="0">
                  <a:pos x="T8" y="T9"/>
                </a:cxn>
                <a:cxn ang="0">
                  <a:pos x="T10" y="T11"/>
                </a:cxn>
                <a:cxn ang="0">
                  <a:pos x="T12" y="T13"/>
                </a:cxn>
              </a:cxnLst>
              <a:rect l="0" t="0" r="r" b="b"/>
              <a:pathLst>
                <a:path w="22" h="42">
                  <a:moveTo>
                    <a:pt x="0" y="41"/>
                  </a:moveTo>
                  <a:lnTo>
                    <a:pt x="0" y="41"/>
                  </a:lnTo>
                  <a:cubicBezTo>
                    <a:pt x="21" y="41"/>
                    <a:pt x="21" y="21"/>
                    <a:pt x="21" y="21"/>
                  </a:cubicBezTo>
                  <a:lnTo>
                    <a:pt x="0" y="0"/>
                  </a:lnTo>
                  <a:lnTo>
                    <a:pt x="0" y="21"/>
                  </a:lnTo>
                  <a:lnTo>
                    <a:pt x="0" y="21"/>
                  </a:lnTo>
                  <a:cubicBezTo>
                    <a:pt x="0" y="41"/>
                    <a:pt x="0" y="41"/>
                    <a:pt x="0" y="41"/>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449" name="Freeform 224"/>
            <p:cNvSpPr>
              <a:spLocks noChangeArrowheads="1"/>
            </p:cNvSpPr>
            <p:nvPr/>
          </p:nvSpPr>
          <p:spPr bwMode="auto">
            <a:xfrm>
              <a:off x="4476750" y="6715125"/>
              <a:ext cx="15875" cy="15875"/>
            </a:xfrm>
            <a:custGeom>
              <a:avLst/>
              <a:gdLst>
                <a:gd name="T0" fmla="*/ 20 w 42"/>
                <a:gd name="T1" fmla="*/ 0 h 42"/>
                <a:gd name="T2" fmla="*/ 20 w 42"/>
                <a:gd name="T3" fmla="*/ 0 h 42"/>
                <a:gd name="T4" fmla="*/ 20 w 42"/>
                <a:gd name="T5" fmla="*/ 20 h 42"/>
                <a:gd name="T6" fmla="*/ 20 w 42"/>
                <a:gd name="T7" fmla="*/ 41 h 42"/>
                <a:gd name="T8" fmla="*/ 20 w 42"/>
                <a:gd name="T9" fmla="*/ 41 h 42"/>
                <a:gd name="T10" fmla="*/ 41 w 42"/>
                <a:gd name="T11" fmla="*/ 41 h 42"/>
                <a:gd name="T12" fmla="*/ 41 w 42"/>
                <a:gd name="T13" fmla="*/ 20 h 42"/>
                <a:gd name="T14" fmla="*/ 20 w 42"/>
                <a:gd name="T15" fmla="*/ 0 h 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 h="42">
                  <a:moveTo>
                    <a:pt x="20" y="0"/>
                  </a:moveTo>
                  <a:lnTo>
                    <a:pt x="20" y="0"/>
                  </a:lnTo>
                  <a:lnTo>
                    <a:pt x="20" y="20"/>
                  </a:lnTo>
                  <a:cubicBezTo>
                    <a:pt x="0" y="20"/>
                    <a:pt x="20" y="20"/>
                    <a:pt x="20" y="41"/>
                  </a:cubicBezTo>
                  <a:lnTo>
                    <a:pt x="20" y="41"/>
                  </a:lnTo>
                  <a:lnTo>
                    <a:pt x="41" y="41"/>
                  </a:lnTo>
                  <a:lnTo>
                    <a:pt x="41" y="20"/>
                  </a:lnTo>
                  <a:lnTo>
                    <a:pt x="20" y="0"/>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450" name="Freeform 225"/>
            <p:cNvSpPr>
              <a:spLocks noChangeArrowheads="1"/>
            </p:cNvSpPr>
            <p:nvPr/>
          </p:nvSpPr>
          <p:spPr bwMode="auto">
            <a:xfrm>
              <a:off x="4541838" y="6684963"/>
              <a:ext cx="7937" cy="15875"/>
            </a:xfrm>
            <a:custGeom>
              <a:avLst/>
              <a:gdLst>
                <a:gd name="T0" fmla="*/ 21 w 22"/>
                <a:gd name="T1" fmla="*/ 41 h 42"/>
                <a:gd name="T2" fmla="*/ 21 w 22"/>
                <a:gd name="T3" fmla="*/ 41 h 42"/>
                <a:gd name="T4" fmla="*/ 21 w 22"/>
                <a:gd name="T5" fmla="*/ 20 h 42"/>
                <a:gd name="T6" fmla="*/ 0 w 22"/>
                <a:gd name="T7" fmla="*/ 20 h 42"/>
                <a:gd name="T8" fmla="*/ 0 w 22"/>
                <a:gd name="T9" fmla="*/ 20 h 42"/>
                <a:gd name="T10" fmla="*/ 0 w 22"/>
                <a:gd name="T11" fmla="*/ 41 h 42"/>
                <a:gd name="T12" fmla="*/ 21 w 22"/>
                <a:gd name="T13" fmla="*/ 41 h 42"/>
              </a:gdLst>
              <a:ahLst/>
              <a:cxnLst>
                <a:cxn ang="0">
                  <a:pos x="T0" y="T1"/>
                </a:cxn>
                <a:cxn ang="0">
                  <a:pos x="T2" y="T3"/>
                </a:cxn>
                <a:cxn ang="0">
                  <a:pos x="T4" y="T5"/>
                </a:cxn>
                <a:cxn ang="0">
                  <a:pos x="T6" y="T7"/>
                </a:cxn>
                <a:cxn ang="0">
                  <a:pos x="T8" y="T9"/>
                </a:cxn>
                <a:cxn ang="0">
                  <a:pos x="T10" y="T11"/>
                </a:cxn>
                <a:cxn ang="0">
                  <a:pos x="T12" y="T13"/>
                </a:cxn>
              </a:cxnLst>
              <a:rect l="0" t="0" r="r" b="b"/>
              <a:pathLst>
                <a:path w="22" h="42">
                  <a:moveTo>
                    <a:pt x="21" y="41"/>
                  </a:moveTo>
                  <a:lnTo>
                    <a:pt x="21" y="41"/>
                  </a:lnTo>
                  <a:lnTo>
                    <a:pt x="21" y="20"/>
                  </a:lnTo>
                  <a:cubicBezTo>
                    <a:pt x="21" y="20"/>
                    <a:pt x="0" y="0"/>
                    <a:pt x="0" y="20"/>
                  </a:cubicBezTo>
                  <a:lnTo>
                    <a:pt x="0" y="20"/>
                  </a:lnTo>
                  <a:lnTo>
                    <a:pt x="0" y="41"/>
                  </a:lnTo>
                  <a:cubicBezTo>
                    <a:pt x="0" y="41"/>
                    <a:pt x="0" y="41"/>
                    <a:pt x="21" y="41"/>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451" name="Freeform 226"/>
            <p:cNvSpPr>
              <a:spLocks noChangeArrowheads="1"/>
            </p:cNvSpPr>
            <p:nvPr/>
          </p:nvSpPr>
          <p:spPr bwMode="auto">
            <a:xfrm>
              <a:off x="4719638" y="7156450"/>
              <a:ext cx="15875" cy="30163"/>
            </a:xfrm>
            <a:custGeom>
              <a:avLst/>
              <a:gdLst>
                <a:gd name="T0" fmla="*/ 41 w 42"/>
                <a:gd name="T1" fmla="*/ 62 h 83"/>
                <a:gd name="T2" fmla="*/ 41 w 42"/>
                <a:gd name="T3" fmla="*/ 62 h 83"/>
                <a:gd name="T4" fmla="*/ 21 w 42"/>
                <a:gd name="T5" fmla="*/ 82 h 83"/>
                <a:gd name="T6" fmla="*/ 21 w 42"/>
                <a:gd name="T7" fmla="*/ 62 h 83"/>
                <a:gd name="T8" fmla="*/ 0 w 42"/>
                <a:gd name="T9" fmla="*/ 41 h 83"/>
                <a:gd name="T10" fmla="*/ 0 w 42"/>
                <a:gd name="T11" fmla="*/ 20 h 83"/>
                <a:gd name="T12" fmla="*/ 21 w 42"/>
                <a:gd name="T13" fmla="*/ 0 h 83"/>
                <a:gd name="T14" fmla="*/ 21 w 42"/>
                <a:gd name="T15" fmla="*/ 20 h 83"/>
                <a:gd name="T16" fmla="*/ 21 w 42"/>
                <a:gd name="T17" fmla="*/ 20 h 83"/>
                <a:gd name="T18" fmla="*/ 41 w 42"/>
                <a:gd name="T19" fmla="*/ 41 h 83"/>
                <a:gd name="T20" fmla="*/ 41 w 42"/>
                <a:gd name="T21" fmla="*/ 62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2" h="83">
                  <a:moveTo>
                    <a:pt x="41" y="62"/>
                  </a:moveTo>
                  <a:lnTo>
                    <a:pt x="41" y="62"/>
                  </a:lnTo>
                  <a:cubicBezTo>
                    <a:pt x="41" y="62"/>
                    <a:pt x="41" y="82"/>
                    <a:pt x="21" y="82"/>
                  </a:cubicBezTo>
                  <a:lnTo>
                    <a:pt x="21" y="62"/>
                  </a:lnTo>
                  <a:cubicBezTo>
                    <a:pt x="21" y="41"/>
                    <a:pt x="0" y="41"/>
                    <a:pt x="0" y="41"/>
                  </a:cubicBezTo>
                  <a:lnTo>
                    <a:pt x="0" y="20"/>
                  </a:lnTo>
                  <a:lnTo>
                    <a:pt x="21" y="0"/>
                  </a:lnTo>
                  <a:lnTo>
                    <a:pt x="21" y="20"/>
                  </a:lnTo>
                  <a:lnTo>
                    <a:pt x="21" y="20"/>
                  </a:lnTo>
                  <a:cubicBezTo>
                    <a:pt x="21" y="41"/>
                    <a:pt x="41" y="41"/>
                    <a:pt x="41" y="41"/>
                  </a:cubicBezTo>
                  <a:lnTo>
                    <a:pt x="41" y="62"/>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452" name="Freeform 227"/>
            <p:cNvSpPr>
              <a:spLocks noChangeArrowheads="1"/>
            </p:cNvSpPr>
            <p:nvPr/>
          </p:nvSpPr>
          <p:spPr bwMode="auto">
            <a:xfrm>
              <a:off x="4705350" y="7150100"/>
              <a:ext cx="15875" cy="14288"/>
            </a:xfrm>
            <a:custGeom>
              <a:avLst/>
              <a:gdLst>
                <a:gd name="T0" fmla="*/ 20 w 42"/>
                <a:gd name="T1" fmla="*/ 20 h 41"/>
                <a:gd name="T2" fmla="*/ 20 w 42"/>
                <a:gd name="T3" fmla="*/ 20 h 41"/>
                <a:gd name="T4" fmla="*/ 20 w 42"/>
                <a:gd name="T5" fmla="*/ 20 h 41"/>
                <a:gd name="T6" fmla="*/ 0 w 42"/>
                <a:gd name="T7" fmla="*/ 20 h 41"/>
                <a:gd name="T8" fmla="*/ 0 w 42"/>
                <a:gd name="T9" fmla="*/ 20 h 41"/>
                <a:gd name="T10" fmla="*/ 20 w 42"/>
                <a:gd name="T11" fmla="*/ 0 h 41"/>
                <a:gd name="T12" fmla="*/ 41 w 42"/>
                <a:gd name="T13" fmla="*/ 0 h 41"/>
                <a:gd name="T14" fmla="*/ 41 w 42"/>
                <a:gd name="T15" fmla="*/ 20 h 41"/>
                <a:gd name="T16" fmla="*/ 20 w 42"/>
                <a:gd name="T17" fmla="*/ 2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2" h="41">
                  <a:moveTo>
                    <a:pt x="20" y="20"/>
                  </a:moveTo>
                  <a:lnTo>
                    <a:pt x="20" y="20"/>
                  </a:lnTo>
                  <a:lnTo>
                    <a:pt x="20" y="20"/>
                  </a:lnTo>
                  <a:cubicBezTo>
                    <a:pt x="0" y="20"/>
                    <a:pt x="0" y="40"/>
                    <a:pt x="0" y="20"/>
                  </a:cubicBezTo>
                  <a:lnTo>
                    <a:pt x="0" y="20"/>
                  </a:lnTo>
                  <a:cubicBezTo>
                    <a:pt x="0" y="0"/>
                    <a:pt x="20" y="0"/>
                    <a:pt x="20" y="0"/>
                  </a:cubicBezTo>
                  <a:cubicBezTo>
                    <a:pt x="20" y="0"/>
                    <a:pt x="20" y="0"/>
                    <a:pt x="41" y="0"/>
                  </a:cubicBezTo>
                  <a:lnTo>
                    <a:pt x="41" y="20"/>
                  </a:lnTo>
                  <a:lnTo>
                    <a:pt x="20" y="20"/>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453" name="Freeform 228"/>
            <p:cNvSpPr>
              <a:spLocks noChangeArrowheads="1"/>
            </p:cNvSpPr>
            <p:nvPr/>
          </p:nvSpPr>
          <p:spPr bwMode="auto">
            <a:xfrm>
              <a:off x="4719638" y="7097713"/>
              <a:ext cx="15875" cy="22225"/>
            </a:xfrm>
            <a:custGeom>
              <a:avLst/>
              <a:gdLst>
                <a:gd name="T0" fmla="*/ 21 w 42"/>
                <a:gd name="T1" fmla="*/ 62 h 63"/>
                <a:gd name="T2" fmla="*/ 21 w 42"/>
                <a:gd name="T3" fmla="*/ 62 h 63"/>
                <a:gd name="T4" fmla="*/ 21 w 42"/>
                <a:gd name="T5" fmla="*/ 62 h 63"/>
                <a:gd name="T6" fmla="*/ 21 w 42"/>
                <a:gd name="T7" fmla="*/ 20 h 63"/>
                <a:gd name="T8" fmla="*/ 21 w 42"/>
                <a:gd name="T9" fmla="*/ 0 h 63"/>
                <a:gd name="T10" fmla="*/ 0 w 42"/>
                <a:gd name="T11" fmla="*/ 0 h 63"/>
                <a:gd name="T12" fmla="*/ 0 w 42"/>
                <a:gd name="T13" fmla="*/ 0 h 63"/>
                <a:gd name="T14" fmla="*/ 0 w 42"/>
                <a:gd name="T15" fmla="*/ 20 h 63"/>
                <a:gd name="T16" fmla="*/ 0 w 42"/>
                <a:gd name="T17" fmla="*/ 41 h 63"/>
                <a:gd name="T18" fmla="*/ 0 w 42"/>
                <a:gd name="T19" fmla="*/ 62 h 63"/>
                <a:gd name="T20" fmla="*/ 21 w 42"/>
                <a:gd name="T21" fmla="*/ 6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2" h="63">
                  <a:moveTo>
                    <a:pt x="21" y="62"/>
                  </a:moveTo>
                  <a:lnTo>
                    <a:pt x="21" y="62"/>
                  </a:lnTo>
                  <a:lnTo>
                    <a:pt x="21" y="62"/>
                  </a:lnTo>
                  <a:cubicBezTo>
                    <a:pt x="41" y="41"/>
                    <a:pt x="41" y="20"/>
                    <a:pt x="21" y="20"/>
                  </a:cubicBezTo>
                  <a:lnTo>
                    <a:pt x="21" y="0"/>
                  </a:lnTo>
                  <a:cubicBezTo>
                    <a:pt x="21" y="0"/>
                    <a:pt x="21" y="0"/>
                    <a:pt x="0" y="0"/>
                  </a:cubicBezTo>
                  <a:lnTo>
                    <a:pt x="0" y="0"/>
                  </a:lnTo>
                  <a:cubicBezTo>
                    <a:pt x="0" y="20"/>
                    <a:pt x="0" y="20"/>
                    <a:pt x="0" y="20"/>
                  </a:cubicBezTo>
                  <a:lnTo>
                    <a:pt x="0" y="41"/>
                  </a:lnTo>
                  <a:lnTo>
                    <a:pt x="0" y="62"/>
                  </a:lnTo>
                  <a:lnTo>
                    <a:pt x="21" y="62"/>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454" name="Freeform 229"/>
            <p:cNvSpPr>
              <a:spLocks noChangeArrowheads="1"/>
            </p:cNvSpPr>
            <p:nvPr/>
          </p:nvSpPr>
          <p:spPr bwMode="auto">
            <a:xfrm>
              <a:off x="4689475" y="7105650"/>
              <a:ext cx="15875" cy="7938"/>
            </a:xfrm>
            <a:custGeom>
              <a:avLst/>
              <a:gdLst>
                <a:gd name="T0" fmla="*/ 21 w 42"/>
                <a:gd name="T1" fmla="*/ 21 h 22"/>
                <a:gd name="T2" fmla="*/ 21 w 42"/>
                <a:gd name="T3" fmla="*/ 21 h 22"/>
                <a:gd name="T4" fmla="*/ 21 w 42"/>
                <a:gd name="T5" fmla="*/ 21 h 22"/>
                <a:gd name="T6" fmla="*/ 0 w 42"/>
                <a:gd name="T7" fmla="*/ 0 h 22"/>
                <a:gd name="T8" fmla="*/ 0 w 42"/>
                <a:gd name="T9" fmla="*/ 0 h 22"/>
                <a:gd name="T10" fmla="*/ 21 w 42"/>
                <a:gd name="T11" fmla="*/ 0 h 22"/>
                <a:gd name="T12" fmla="*/ 21 w 42"/>
                <a:gd name="T13" fmla="*/ 0 h 22"/>
                <a:gd name="T14" fmla="*/ 21 w 42"/>
                <a:gd name="T15" fmla="*/ 21 h 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 h="22">
                  <a:moveTo>
                    <a:pt x="21" y="21"/>
                  </a:moveTo>
                  <a:lnTo>
                    <a:pt x="21" y="21"/>
                  </a:lnTo>
                  <a:lnTo>
                    <a:pt x="21" y="21"/>
                  </a:lnTo>
                  <a:lnTo>
                    <a:pt x="0" y="0"/>
                  </a:lnTo>
                  <a:lnTo>
                    <a:pt x="0" y="0"/>
                  </a:lnTo>
                  <a:lnTo>
                    <a:pt x="21" y="0"/>
                  </a:lnTo>
                  <a:lnTo>
                    <a:pt x="21" y="0"/>
                  </a:lnTo>
                  <a:cubicBezTo>
                    <a:pt x="41" y="0"/>
                    <a:pt x="21" y="0"/>
                    <a:pt x="21" y="21"/>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455" name="Freeform 230"/>
            <p:cNvSpPr>
              <a:spLocks noChangeArrowheads="1"/>
            </p:cNvSpPr>
            <p:nvPr/>
          </p:nvSpPr>
          <p:spPr bwMode="auto">
            <a:xfrm>
              <a:off x="4705350" y="7105650"/>
              <a:ext cx="7938" cy="15875"/>
            </a:xfrm>
            <a:custGeom>
              <a:avLst/>
              <a:gdLst>
                <a:gd name="T0" fmla="*/ 0 w 21"/>
                <a:gd name="T1" fmla="*/ 0 h 43"/>
                <a:gd name="T2" fmla="*/ 0 w 21"/>
                <a:gd name="T3" fmla="*/ 0 h 43"/>
                <a:gd name="T4" fmla="*/ 0 w 21"/>
                <a:gd name="T5" fmla="*/ 21 h 43"/>
                <a:gd name="T6" fmla="*/ 0 w 21"/>
                <a:gd name="T7" fmla="*/ 21 h 43"/>
                <a:gd name="T8" fmla="*/ 20 w 21"/>
                <a:gd name="T9" fmla="*/ 42 h 43"/>
                <a:gd name="T10" fmla="*/ 20 w 21"/>
                <a:gd name="T11" fmla="*/ 21 h 43"/>
                <a:gd name="T12" fmla="*/ 20 w 21"/>
                <a:gd name="T13" fmla="*/ 0 h 43"/>
                <a:gd name="T14" fmla="*/ 0 w 21"/>
                <a:gd name="T15" fmla="*/ 0 h 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43">
                  <a:moveTo>
                    <a:pt x="0" y="0"/>
                  </a:moveTo>
                  <a:lnTo>
                    <a:pt x="0" y="0"/>
                  </a:lnTo>
                  <a:lnTo>
                    <a:pt x="0" y="21"/>
                  </a:lnTo>
                  <a:lnTo>
                    <a:pt x="0" y="21"/>
                  </a:lnTo>
                  <a:lnTo>
                    <a:pt x="20" y="42"/>
                  </a:lnTo>
                  <a:cubicBezTo>
                    <a:pt x="20" y="21"/>
                    <a:pt x="20" y="21"/>
                    <a:pt x="20" y="21"/>
                  </a:cubicBezTo>
                  <a:lnTo>
                    <a:pt x="20" y="0"/>
                  </a:lnTo>
                  <a:lnTo>
                    <a:pt x="0" y="0"/>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456" name="Freeform 231"/>
            <p:cNvSpPr>
              <a:spLocks noChangeArrowheads="1"/>
            </p:cNvSpPr>
            <p:nvPr/>
          </p:nvSpPr>
          <p:spPr bwMode="auto">
            <a:xfrm>
              <a:off x="4719638" y="7127875"/>
              <a:ext cx="7937" cy="15875"/>
            </a:xfrm>
            <a:custGeom>
              <a:avLst/>
              <a:gdLst>
                <a:gd name="T0" fmla="*/ 0 w 22"/>
                <a:gd name="T1" fmla="*/ 0 h 42"/>
                <a:gd name="T2" fmla="*/ 0 w 22"/>
                <a:gd name="T3" fmla="*/ 0 h 42"/>
                <a:gd name="T4" fmla="*/ 0 w 22"/>
                <a:gd name="T5" fmla="*/ 20 h 42"/>
                <a:gd name="T6" fmla="*/ 0 w 22"/>
                <a:gd name="T7" fmla="*/ 20 h 42"/>
                <a:gd name="T8" fmla="*/ 0 w 22"/>
                <a:gd name="T9" fmla="*/ 41 h 42"/>
                <a:gd name="T10" fmla="*/ 21 w 22"/>
                <a:gd name="T11" fmla="*/ 20 h 42"/>
                <a:gd name="T12" fmla="*/ 21 w 22"/>
                <a:gd name="T13" fmla="*/ 0 h 42"/>
                <a:gd name="T14" fmla="*/ 0 w 22"/>
                <a:gd name="T15" fmla="*/ 0 h 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 h="42">
                  <a:moveTo>
                    <a:pt x="0" y="0"/>
                  </a:moveTo>
                  <a:lnTo>
                    <a:pt x="0" y="0"/>
                  </a:lnTo>
                  <a:lnTo>
                    <a:pt x="0" y="20"/>
                  </a:lnTo>
                  <a:lnTo>
                    <a:pt x="0" y="20"/>
                  </a:lnTo>
                  <a:cubicBezTo>
                    <a:pt x="0" y="41"/>
                    <a:pt x="0" y="41"/>
                    <a:pt x="0" y="41"/>
                  </a:cubicBezTo>
                  <a:cubicBezTo>
                    <a:pt x="21" y="20"/>
                    <a:pt x="21" y="20"/>
                    <a:pt x="21" y="20"/>
                  </a:cubicBezTo>
                  <a:lnTo>
                    <a:pt x="21" y="0"/>
                  </a:lnTo>
                  <a:cubicBezTo>
                    <a:pt x="0" y="0"/>
                    <a:pt x="0" y="0"/>
                    <a:pt x="0" y="0"/>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457" name="Freeform 232"/>
            <p:cNvSpPr>
              <a:spLocks noChangeArrowheads="1"/>
            </p:cNvSpPr>
            <p:nvPr/>
          </p:nvSpPr>
          <p:spPr bwMode="auto">
            <a:xfrm>
              <a:off x="4733925" y="7091363"/>
              <a:ext cx="7938" cy="7937"/>
            </a:xfrm>
            <a:custGeom>
              <a:avLst/>
              <a:gdLst>
                <a:gd name="T0" fmla="*/ 20 w 21"/>
                <a:gd name="T1" fmla="*/ 0 h 21"/>
                <a:gd name="T2" fmla="*/ 20 w 21"/>
                <a:gd name="T3" fmla="*/ 0 h 21"/>
                <a:gd name="T4" fmla="*/ 0 w 21"/>
                <a:gd name="T5" fmla="*/ 0 h 21"/>
                <a:gd name="T6" fmla="*/ 0 w 21"/>
                <a:gd name="T7" fmla="*/ 20 h 21"/>
                <a:gd name="T8" fmla="*/ 20 w 21"/>
                <a:gd name="T9" fmla="*/ 20 h 21"/>
                <a:gd name="T10" fmla="*/ 20 w 21"/>
                <a:gd name="T11" fmla="*/ 20 h 21"/>
                <a:gd name="T12" fmla="*/ 20 w 21"/>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21" h="21">
                  <a:moveTo>
                    <a:pt x="20" y="0"/>
                  </a:moveTo>
                  <a:lnTo>
                    <a:pt x="20" y="0"/>
                  </a:lnTo>
                  <a:lnTo>
                    <a:pt x="0" y="0"/>
                  </a:lnTo>
                  <a:cubicBezTo>
                    <a:pt x="0" y="0"/>
                    <a:pt x="0" y="0"/>
                    <a:pt x="0" y="20"/>
                  </a:cubicBezTo>
                  <a:cubicBezTo>
                    <a:pt x="0" y="20"/>
                    <a:pt x="0" y="20"/>
                    <a:pt x="20" y="20"/>
                  </a:cubicBezTo>
                  <a:lnTo>
                    <a:pt x="20" y="20"/>
                  </a:lnTo>
                  <a:lnTo>
                    <a:pt x="20" y="0"/>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458" name="Freeform 233"/>
            <p:cNvSpPr>
              <a:spLocks noChangeArrowheads="1"/>
            </p:cNvSpPr>
            <p:nvPr/>
          </p:nvSpPr>
          <p:spPr bwMode="auto">
            <a:xfrm>
              <a:off x="4705350" y="7046913"/>
              <a:ext cx="15875" cy="22225"/>
            </a:xfrm>
            <a:custGeom>
              <a:avLst/>
              <a:gdLst>
                <a:gd name="T0" fmla="*/ 41 w 42"/>
                <a:gd name="T1" fmla="*/ 42 h 63"/>
                <a:gd name="T2" fmla="*/ 41 w 42"/>
                <a:gd name="T3" fmla="*/ 42 h 63"/>
                <a:gd name="T4" fmla="*/ 20 w 42"/>
                <a:gd name="T5" fmla="*/ 62 h 63"/>
                <a:gd name="T6" fmla="*/ 0 w 42"/>
                <a:gd name="T7" fmla="*/ 42 h 63"/>
                <a:gd name="T8" fmla="*/ 20 w 42"/>
                <a:gd name="T9" fmla="*/ 21 h 63"/>
                <a:gd name="T10" fmla="*/ 20 w 42"/>
                <a:gd name="T11" fmla="*/ 21 h 63"/>
                <a:gd name="T12" fmla="*/ 20 w 42"/>
                <a:gd name="T13" fmla="*/ 0 h 63"/>
                <a:gd name="T14" fmla="*/ 41 w 42"/>
                <a:gd name="T15" fmla="*/ 0 h 63"/>
                <a:gd name="T16" fmla="*/ 41 w 42"/>
                <a:gd name="T17" fmla="*/ 21 h 63"/>
                <a:gd name="T18" fmla="*/ 41 w 42"/>
                <a:gd name="T19" fmla="*/ 21 h 63"/>
                <a:gd name="T20" fmla="*/ 41 w 42"/>
                <a:gd name="T21" fmla="*/ 4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2" h="63">
                  <a:moveTo>
                    <a:pt x="41" y="42"/>
                  </a:moveTo>
                  <a:lnTo>
                    <a:pt x="41" y="42"/>
                  </a:lnTo>
                  <a:lnTo>
                    <a:pt x="20" y="62"/>
                  </a:lnTo>
                  <a:lnTo>
                    <a:pt x="0" y="42"/>
                  </a:lnTo>
                  <a:cubicBezTo>
                    <a:pt x="0" y="42"/>
                    <a:pt x="0" y="21"/>
                    <a:pt x="20" y="21"/>
                  </a:cubicBezTo>
                  <a:lnTo>
                    <a:pt x="20" y="21"/>
                  </a:lnTo>
                  <a:lnTo>
                    <a:pt x="20" y="0"/>
                  </a:lnTo>
                  <a:lnTo>
                    <a:pt x="41" y="0"/>
                  </a:lnTo>
                  <a:lnTo>
                    <a:pt x="41" y="21"/>
                  </a:lnTo>
                  <a:lnTo>
                    <a:pt x="41" y="21"/>
                  </a:lnTo>
                  <a:lnTo>
                    <a:pt x="41" y="42"/>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459" name="Freeform 234"/>
            <p:cNvSpPr>
              <a:spLocks noChangeArrowheads="1"/>
            </p:cNvSpPr>
            <p:nvPr/>
          </p:nvSpPr>
          <p:spPr bwMode="auto">
            <a:xfrm>
              <a:off x="4683125" y="6980238"/>
              <a:ext cx="22225" cy="15875"/>
            </a:xfrm>
            <a:custGeom>
              <a:avLst/>
              <a:gdLst>
                <a:gd name="T0" fmla="*/ 62 w 63"/>
                <a:gd name="T1" fmla="*/ 21 h 43"/>
                <a:gd name="T2" fmla="*/ 62 w 63"/>
                <a:gd name="T3" fmla="*/ 21 h 43"/>
                <a:gd name="T4" fmla="*/ 42 w 63"/>
                <a:gd name="T5" fmla="*/ 42 h 43"/>
                <a:gd name="T6" fmla="*/ 42 w 63"/>
                <a:gd name="T7" fmla="*/ 42 h 43"/>
                <a:gd name="T8" fmla="*/ 21 w 63"/>
                <a:gd name="T9" fmla="*/ 42 h 43"/>
                <a:gd name="T10" fmla="*/ 21 w 63"/>
                <a:gd name="T11" fmla="*/ 42 h 43"/>
                <a:gd name="T12" fmla="*/ 21 w 63"/>
                <a:gd name="T13" fmla="*/ 21 h 43"/>
                <a:gd name="T14" fmla="*/ 42 w 63"/>
                <a:gd name="T15" fmla="*/ 21 h 43"/>
                <a:gd name="T16" fmla="*/ 42 w 63"/>
                <a:gd name="T17" fmla="*/ 0 h 43"/>
                <a:gd name="T18" fmla="*/ 62 w 63"/>
                <a:gd name="T19" fmla="*/ 0 h 43"/>
                <a:gd name="T20" fmla="*/ 62 w 63"/>
                <a:gd name="T21" fmla="*/ 21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 h="43">
                  <a:moveTo>
                    <a:pt x="62" y="21"/>
                  </a:moveTo>
                  <a:lnTo>
                    <a:pt x="62" y="21"/>
                  </a:lnTo>
                  <a:cubicBezTo>
                    <a:pt x="62" y="21"/>
                    <a:pt x="62" y="42"/>
                    <a:pt x="42" y="42"/>
                  </a:cubicBezTo>
                  <a:lnTo>
                    <a:pt x="42" y="42"/>
                  </a:lnTo>
                  <a:lnTo>
                    <a:pt x="21" y="42"/>
                  </a:lnTo>
                  <a:lnTo>
                    <a:pt x="21" y="42"/>
                  </a:lnTo>
                  <a:cubicBezTo>
                    <a:pt x="0" y="42"/>
                    <a:pt x="21" y="21"/>
                    <a:pt x="21" y="21"/>
                  </a:cubicBezTo>
                  <a:lnTo>
                    <a:pt x="42" y="21"/>
                  </a:lnTo>
                  <a:lnTo>
                    <a:pt x="42" y="0"/>
                  </a:lnTo>
                  <a:lnTo>
                    <a:pt x="62" y="0"/>
                  </a:lnTo>
                  <a:lnTo>
                    <a:pt x="62" y="21"/>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460" name="Freeform 235"/>
            <p:cNvSpPr>
              <a:spLocks noChangeArrowheads="1"/>
            </p:cNvSpPr>
            <p:nvPr/>
          </p:nvSpPr>
          <p:spPr bwMode="auto">
            <a:xfrm>
              <a:off x="4697413" y="7002463"/>
              <a:ext cx="7937" cy="14287"/>
            </a:xfrm>
            <a:custGeom>
              <a:avLst/>
              <a:gdLst>
                <a:gd name="T0" fmla="*/ 0 w 21"/>
                <a:gd name="T1" fmla="*/ 0 h 41"/>
                <a:gd name="T2" fmla="*/ 0 w 21"/>
                <a:gd name="T3" fmla="*/ 0 h 41"/>
                <a:gd name="T4" fmla="*/ 0 w 21"/>
                <a:gd name="T5" fmla="*/ 20 h 41"/>
                <a:gd name="T6" fmla="*/ 0 w 21"/>
                <a:gd name="T7" fmla="*/ 40 h 41"/>
                <a:gd name="T8" fmla="*/ 20 w 21"/>
                <a:gd name="T9" fmla="*/ 40 h 41"/>
                <a:gd name="T10" fmla="*/ 20 w 21"/>
                <a:gd name="T11" fmla="*/ 20 h 41"/>
                <a:gd name="T12" fmla="*/ 20 w 21"/>
                <a:gd name="T13" fmla="*/ 0 h 41"/>
                <a:gd name="T14" fmla="*/ 0 w 21"/>
                <a:gd name="T15" fmla="*/ 0 h 4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41">
                  <a:moveTo>
                    <a:pt x="0" y="0"/>
                  </a:moveTo>
                  <a:lnTo>
                    <a:pt x="0" y="0"/>
                  </a:lnTo>
                  <a:lnTo>
                    <a:pt x="0" y="20"/>
                  </a:lnTo>
                  <a:lnTo>
                    <a:pt x="0" y="40"/>
                  </a:lnTo>
                  <a:cubicBezTo>
                    <a:pt x="0" y="40"/>
                    <a:pt x="0" y="40"/>
                    <a:pt x="20" y="40"/>
                  </a:cubicBezTo>
                  <a:lnTo>
                    <a:pt x="20" y="20"/>
                  </a:lnTo>
                  <a:lnTo>
                    <a:pt x="20" y="0"/>
                  </a:lnTo>
                  <a:cubicBezTo>
                    <a:pt x="20" y="0"/>
                    <a:pt x="20" y="0"/>
                    <a:pt x="0" y="0"/>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461" name="Freeform 236"/>
            <p:cNvSpPr>
              <a:spLocks noChangeArrowheads="1"/>
            </p:cNvSpPr>
            <p:nvPr/>
          </p:nvSpPr>
          <p:spPr bwMode="auto">
            <a:xfrm>
              <a:off x="4719638" y="7016750"/>
              <a:ext cx="15875" cy="15875"/>
            </a:xfrm>
            <a:custGeom>
              <a:avLst/>
              <a:gdLst>
                <a:gd name="T0" fmla="*/ 41 w 42"/>
                <a:gd name="T1" fmla="*/ 21 h 43"/>
                <a:gd name="T2" fmla="*/ 41 w 42"/>
                <a:gd name="T3" fmla="*/ 21 h 43"/>
                <a:gd name="T4" fmla="*/ 21 w 42"/>
                <a:gd name="T5" fmla="*/ 0 h 43"/>
                <a:gd name="T6" fmla="*/ 21 w 42"/>
                <a:gd name="T7" fmla="*/ 0 h 43"/>
                <a:gd name="T8" fmla="*/ 21 w 42"/>
                <a:gd name="T9" fmla="*/ 21 h 43"/>
                <a:gd name="T10" fmla="*/ 21 w 42"/>
                <a:gd name="T11" fmla="*/ 21 h 43"/>
                <a:gd name="T12" fmla="*/ 21 w 42"/>
                <a:gd name="T13" fmla="*/ 42 h 43"/>
                <a:gd name="T14" fmla="*/ 21 w 42"/>
                <a:gd name="T15" fmla="*/ 42 h 43"/>
                <a:gd name="T16" fmla="*/ 41 w 42"/>
                <a:gd name="T17" fmla="*/ 21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2" h="43">
                  <a:moveTo>
                    <a:pt x="41" y="21"/>
                  </a:moveTo>
                  <a:lnTo>
                    <a:pt x="41" y="21"/>
                  </a:lnTo>
                  <a:lnTo>
                    <a:pt x="21" y="0"/>
                  </a:lnTo>
                  <a:lnTo>
                    <a:pt x="21" y="0"/>
                  </a:lnTo>
                  <a:cubicBezTo>
                    <a:pt x="21" y="0"/>
                    <a:pt x="0" y="0"/>
                    <a:pt x="21" y="21"/>
                  </a:cubicBezTo>
                  <a:lnTo>
                    <a:pt x="21" y="21"/>
                  </a:lnTo>
                  <a:lnTo>
                    <a:pt x="21" y="42"/>
                  </a:lnTo>
                  <a:lnTo>
                    <a:pt x="21" y="42"/>
                  </a:lnTo>
                  <a:lnTo>
                    <a:pt x="41" y="21"/>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462" name="Freeform 237"/>
            <p:cNvSpPr>
              <a:spLocks noChangeArrowheads="1"/>
            </p:cNvSpPr>
            <p:nvPr/>
          </p:nvSpPr>
          <p:spPr bwMode="auto">
            <a:xfrm>
              <a:off x="4727575" y="7038975"/>
              <a:ext cx="7938" cy="15875"/>
            </a:xfrm>
            <a:custGeom>
              <a:avLst/>
              <a:gdLst>
                <a:gd name="T0" fmla="*/ 20 w 21"/>
                <a:gd name="T1" fmla="*/ 0 h 42"/>
                <a:gd name="T2" fmla="*/ 20 w 21"/>
                <a:gd name="T3" fmla="*/ 0 h 42"/>
                <a:gd name="T4" fmla="*/ 0 w 21"/>
                <a:gd name="T5" fmla="*/ 20 h 42"/>
                <a:gd name="T6" fmla="*/ 0 w 21"/>
                <a:gd name="T7" fmla="*/ 41 h 42"/>
                <a:gd name="T8" fmla="*/ 20 w 21"/>
                <a:gd name="T9" fmla="*/ 41 h 42"/>
                <a:gd name="T10" fmla="*/ 20 w 21"/>
                <a:gd name="T11" fmla="*/ 41 h 42"/>
                <a:gd name="T12" fmla="*/ 20 w 21"/>
                <a:gd name="T13" fmla="*/ 20 h 42"/>
                <a:gd name="T14" fmla="*/ 20 w 21"/>
                <a:gd name="T15" fmla="*/ 20 h 42"/>
                <a:gd name="T16" fmla="*/ 20 w 21"/>
                <a:gd name="T17"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42">
                  <a:moveTo>
                    <a:pt x="20" y="0"/>
                  </a:moveTo>
                  <a:lnTo>
                    <a:pt x="20" y="0"/>
                  </a:lnTo>
                  <a:cubicBezTo>
                    <a:pt x="0" y="0"/>
                    <a:pt x="0" y="20"/>
                    <a:pt x="0" y="20"/>
                  </a:cubicBezTo>
                  <a:cubicBezTo>
                    <a:pt x="0" y="20"/>
                    <a:pt x="0" y="20"/>
                    <a:pt x="0" y="41"/>
                  </a:cubicBezTo>
                  <a:lnTo>
                    <a:pt x="20" y="41"/>
                  </a:lnTo>
                  <a:lnTo>
                    <a:pt x="20" y="41"/>
                  </a:lnTo>
                  <a:lnTo>
                    <a:pt x="20" y="20"/>
                  </a:lnTo>
                  <a:lnTo>
                    <a:pt x="20" y="20"/>
                  </a:lnTo>
                  <a:lnTo>
                    <a:pt x="20" y="0"/>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463" name="Freeform 238"/>
            <p:cNvSpPr>
              <a:spLocks noChangeArrowheads="1"/>
            </p:cNvSpPr>
            <p:nvPr/>
          </p:nvSpPr>
          <p:spPr bwMode="auto">
            <a:xfrm>
              <a:off x="4697413" y="7038975"/>
              <a:ext cx="7937" cy="7938"/>
            </a:xfrm>
            <a:custGeom>
              <a:avLst/>
              <a:gdLst>
                <a:gd name="T0" fmla="*/ 20 w 21"/>
                <a:gd name="T1" fmla="*/ 20 h 21"/>
                <a:gd name="T2" fmla="*/ 20 w 21"/>
                <a:gd name="T3" fmla="*/ 20 h 21"/>
                <a:gd name="T4" fmla="*/ 20 w 21"/>
                <a:gd name="T5" fmla="*/ 0 h 21"/>
                <a:gd name="T6" fmla="*/ 0 w 21"/>
                <a:gd name="T7" fmla="*/ 0 h 21"/>
                <a:gd name="T8" fmla="*/ 0 w 21"/>
                <a:gd name="T9" fmla="*/ 0 h 21"/>
                <a:gd name="T10" fmla="*/ 0 w 21"/>
                <a:gd name="T11" fmla="*/ 20 h 21"/>
                <a:gd name="T12" fmla="*/ 0 w 21"/>
                <a:gd name="T13" fmla="*/ 20 h 21"/>
                <a:gd name="T14" fmla="*/ 0 w 21"/>
                <a:gd name="T15" fmla="*/ 20 h 21"/>
                <a:gd name="T16" fmla="*/ 20 w 21"/>
                <a:gd name="T17" fmla="*/ 2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21">
                  <a:moveTo>
                    <a:pt x="20" y="20"/>
                  </a:moveTo>
                  <a:lnTo>
                    <a:pt x="20" y="20"/>
                  </a:lnTo>
                  <a:cubicBezTo>
                    <a:pt x="20" y="20"/>
                    <a:pt x="20" y="20"/>
                    <a:pt x="20" y="0"/>
                  </a:cubicBezTo>
                  <a:lnTo>
                    <a:pt x="0" y="0"/>
                  </a:lnTo>
                  <a:lnTo>
                    <a:pt x="0" y="0"/>
                  </a:lnTo>
                  <a:lnTo>
                    <a:pt x="0" y="20"/>
                  </a:lnTo>
                  <a:lnTo>
                    <a:pt x="0" y="20"/>
                  </a:lnTo>
                  <a:lnTo>
                    <a:pt x="0" y="20"/>
                  </a:lnTo>
                  <a:cubicBezTo>
                    <a:pt x="20" y="20"/>
                    <a:pt x="20" y="20"/>
                    <a:pt x="20" y="20"/>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464" name="Freeform 239"/>
            <p:cNvSpPr>
              <a:spLocks noChangeArrowheads="1"/>
            </p:cNvSpPr>
            <p:nvPr/>
          </p:nvSpPr>
          <p:spPr bwMode="auto">
            <a:xfrm>
              <a:off x="4727575" y="7061200"/>
              <a:ext cx="7938" cy="14288"/>
            </a:xfrm>
            <a:custGeom>
              <a:avLst/>
              <a:gdLst>
                <a:gd name="T0" fmla="*/ 20 w 21"/>
                <a:gd name="T1" fmla="*/ 40 h 41"/>
                <a:gd name="T2" fmla="*/ 20 w 21"/>
                <a:gd name="T3" fmla="*/ 40 h 41"/>
                <a:gd name="T4" fmla="*/ 20 w 21"/>
                <a:gd name="T5" fmla="*/ 20 h 41"/>
                <a:gd name="T6" fmla="*/ 20 w 21"/>
                <a:gd name="T7" fmla="*/ 0 h 41"/>
                <a:gd name="T8" fmla="*/ 0 w 21"/>
                <a:gd name="T9" fmla="*/ 0 h 41"/>
                <a:gd name="T10" fmla="*/ 0 w 21"/>
                <a:gd name="T11" fmla="*/ 20 h 41"/>
                <a:gd name="T12" fmla="*/ 20 w 21"/>
                <a:gd name="T13" fmla="*/ 40 h 41"/>
              </a:gdLst>
              <a:ahLst/>
              <a:cxnLst>
                <a:cxn ang="0">
                  <a:pos x="T0" y="T1"/>
                </a:cxn>
                <a:cxn ang="0">
                  <a:pos x="T2" y="T3"/>
                </a:cxn>
                <a:cxn ang="0">
                  <a:pos x="T4" y="T5"/>
                </a:cxn>
                <a:cxn ang="0">
                  <a:pos x="T6" y="T7"/>
                </a:cxn>
                <a:cxn ang="0">
                  <a:pos x="T8" y="T9"/>
                </a:cxn>
                <a:cxn ang="0">
                  <a:pos x="T10" y="T11"/>
                </a:cxn>
                <a:cxn ang="0">
                  <a:pos x="T12" y="T13"/>
                </a:cxn>
              </a:cxnLst>
              <a:rect l="0" t="0" r="r" b="b"/>
              <a:pathLst>
                <a:path w="21" h="41">
                  <a:moveTo>
                    <a:pt x="20" y="40"/>
                  </a:moveTo>
                  <a:lnTo>
                    <a:pt x="20" y="40"/>
                  </a:lnTo>
                  <a:lnTo>
                    <a:pt x="20" y="20"/>
                  </a:lnTo>
                  <a:cubicBezTo>
                    <a:pt x="20" y="20"/>
                    <a:pt x="20" y="20"/>
                    <a:pt x="20" y="0"/>
                  </a:cubicBezTo>
                  <a:lnTo>
                    <a:pt x="0" y="0"/>
                  </a:lnTo>
                  <a:cubicBezTo>
                    <a:pt x="0" y="20"/>
                    <a:pt x="0" y="20"/>
                    <a:pt x="0" y="20"/>
                  </a:cubicBezTo>
                  <a:cubicBezTo>
                    <a:pt x="0" y="20"/>
                    <a:pt x="0" y="40"/>
                    <a:pt x="20" y="40"/>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465" name="Freeform 240"/>
            <p:cNvSpPr>
              <a:spLocks noChangeArrowheads="1"/>
            </p:cNvSpPr>
            <p:nvPr/>
          </p:nvSpPr>
          <p:spPr bwMode="auto">
            <a:xfrm>
              <a:off x="4733925" y="7075488"/>
              <a:ext cx="7938" cy="7937"/>
            </a:xfrm>
            <a:custGeom>
              <a:avLst/>
              <a:gdLst>
                <a:gd name="T0" fmla="*/ 0 w 21"/>
                <a:gd name="T1" fmla="*/ 0 h 22"/>
                <a:gd name="T2" fmla="*/ 0 w 21"/>
                <a:gd name="T3" fmla="*/ 0 h 22"/>
                <a:gd name="T4" fmla="*/ 0 w 21"/>
                <a:gd name="T5" fmla="*/ 21 h 22"/>
                <a:gd name="T6" fmla="*/ 0 w 21"/>
                <a:gd name="T7" fmla="*/ 21 h 22"/>
                <a:gd name="T8" fmla="*/ 20 w 21"/>
                <a:gd name="T9" fmla="*/ 21 h 22"/>
                <a:gd name="T10" fmla="*/ 20 w 21"/>
                <a:gd name="T11" fmla="*/ 0 h 22"/>
                <a:gd name="T12" fmla="*/ 20 w 21"/>
                <a:gd name="T13" fmla="*/ 0 h 22"/>
                <a:gd name="T14" fmla="*/ 0 w 21"/>
                <a:gd name="T15" fmla="*/ 0 h 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22">
                  <a:moveTo>
                    <a:pt x="0" y="0"/>
                  </a:moveTo>
                  <a:lnTo>
                    <a:pt x="0" y="0"/>
                  </a:lnTo>
                  <a:cubicBezTo>
                    <a:pt x="0" y="0"/>
                    <a:pt x="0" y="0"/>
                    <a:pt x="0" y="21"/>
                  </a:cubicBezTo>
                  <a:lnTo>
                    <a:pt x="0" y="21"/>
                  </a:lnTo>
                  <a:cubicBezTo>
                    <a:pt x="20" y="21"/>
                    <a:pt x="20" y="21"/>
                    <a:pt x="20" y="21"/>
                  </a:cubicBezTo>
                  <a:cubicBezTo>
                    <a:pt x="20" y="21"/>
                    <a:pt x="20" y="21"/>
                    <a:pt x="20" y="0"/>
                  </a:cubicBezTo>
                  <a:lnTo>
                    <a:pt x="20" y="0"/>
                  </a:lnTo>
                  <a:cubicBezTo>
                    <a:pt x="20" y="0"/>
                    <a:pt x="20" y="0"/>
                    <a:pt x="0" y="0"/>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466" name="Freeform 241"/>
            <p:cNvSpPr>
              <a:spLocks noChangeArrowheads="1"/>
            </p:cNvSpPr>
            <p:nvPr/>
          </p:nvSpPr>
          <p:spPr bwMode="auto">
            <a:xfrm>
              <a:off x="4705350" y="7075488"/>
              <a:ext cx="7938" cy="15875"/>
            </a:xfrm>
            <a:custGeom>
              <a:avLst/>
              <a:gdLst>
                <a:gd name="T0" fmla="*/ 20 w 21"/>
                <a:gd name="T1" fmla="*/ 21 h 43"/>
                <a:gd name="T2" fmla="*/ 20 w 21"/>
                <a:gd name="T3" fmla="*/ 21 h 43"/>
                <a:gd name="T4" fmla="*/ 20 w 21"/>
                <a:gd name="T5" fmla="*/ 21 h 43"/>
                <a:gd name="T6" fmla="*/ 0 w 21"/>
                <a:gd name="T7" fmla="*/ 21 h 43"/>
                <a:gd name="T8" fmla="*/ 0 w 21"/>
                <a:gd name="T9" fmla="*/ 21 h 43"/>
                <a:gd name="T10" fmla="*/ 0 w 21"/>
                <a:gd name="T11" fmla="*/ 42 h 43"/>
                <a:gd name="T12" fmla="*/ 20 w 21"/>
                <a:gd name="T13" fmla="*/ 42 h 43"/>
                <a:gd name="T14" fmla="*/ 20 w 21"/>
                <a:gd name="T15" fmla="*/ 21 h 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43">
                  <a:moveTo>
                    <a:pt x="20" y="21"/>
                  </a:moveTo>
                  <a:lnTo>
                    <a:pt x="20" y="21"/>
                  </a:lnTo>
                  <a:lnTo>
                    <a:pt x="20" y="21"/>
                  </a:lnTo>
                  <a:cubicBezTo>
                    <a:pt x="20" y="0"/>
                    <a:pt x="20" y="21"/>
                    <a:pt x="0" y="21"/>
                  </a:cubicBezTo>
                  <a:lnTo>
                    <a:pt x="0" y="21"/>
                  </a:lnTo>
                  <a:lnTo>
                    <a:pt x="0" y="42"/>
                  </a:lnTo>
                  <a:lnTo>
                    <a:pt x="20" y="42"/>
                  </a:lnTo>
                  <a:cubicBezTo>
                    <a:pt x="20" y="42"/>
                    <a:pt x="20" y="42"/>
                    <a:pt x="20" y="21"/>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467" name="Freeform 242"/>
            <p:cNvSpPr>
              <a:spLocks noChangeArrowheads="1"/>
            </p:cNvSpPr>
            <p:nvPr/>
          </p:nvSpPr>
          <p:spPr bwMode="auto">
            <a:xfrm>
              <a:off x="4683125" y="7024688"/>
              <a:ext cx="15875" cy="7937"/>
            </a:xfrm>
            <a:custGeom>
              <a:avLst/>
              <a:gdLst>
                <a:gd name="T0" fmla="*/ 42 w 43"/>
                <a:gd name="T1" fmla="*/ 21 h 22"/>
                <a:gd name="T2" fmla="*/ 42 w 43"/>
                <a:gd name="T3" fmla="*/ 21 h 22"/>
                <a:gd name="T4" fmla="*/ 21 w 43"/>
                <a:gd name="T5" fmla="*/ 21 h 22"/>
                <a:gd name="T6" fmla="*/ 0 w 43"/>
                <a:gd name="T7" fmla="*/ 0 h 22"/>
                <a:gd name="T8" fmla="*/ 21 w 43"/>
                <a:gd name="T9" fmla="*/ 0 h 22"/>
                <a:gd name="T10" fmla="*/ 42 w 43"/>
                <a:gd name="T11" fmla="*/ 0 h 22"/>
                <a:gd name="T12" fmla="*/ 42 w 43"/>
                <a:gd name="T13" fmla="*/ 0 h 22"/>
                <a:gd name="T14" fmla="*/ 42 w 43"/>
                <a:gd name="T15" fmla="*/ 21 h 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3" h="22">
                  <a:moveTo>
                    <a:pt x="42" y="21"/>
                  </a:moveTo>
                  <a:lnTo>
                    <a:pt x="42" y="21"/>
                  </a:lnTo>
                  <a:lnTo>
                    <a:pt x="21" y="21"/>
                  </a:lnTo>
                  <a:lnTo>
                    <a:pt x="0" y="0"/>
                  </a:lnTo>
                  <a:lnTo>
                    <a:pt x="21" y="0"/>
                  </a:lnTo>
                  <a:cubicBezTo>
                    <a:pt x="21" y="0"/>
                    <a:pt x="21" y="0"/>
                    <a:pt x="42" y="0"/>
                  </a:cubicBezTo>
                  <a:lnTo>
                    <a:pt x="42" y="0"/>
                  </a:lnTo>
                  <a:lnTo>
                    <a:pt x="42" y="21"/>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468" name="Freeform 243"/>
            <p:cNvSpPr>
              <a:spLocks noChangeArrowheads="1"/>
            </p:cNvSpPr>
            <p:nvPr/>
          </p:nvSpPr>
          <p:spPr bwMode="auto">
            <a:xfrm>
              <a:off x="4711700" y="7024688"/>
              <a:ext cx="7938" cy="7937"/>
            </a:xfrm>
            <a:custGeom>
              <a:avLst/>
              <a:gdLst>
                <a:gd name="T0" fmla="*/ 0 w 22"/>
                <a:gd name="T1" fmla="*/ 21 h 22"/>
                <a:gd name="T2" fmla="*/ 0 w 22"/>
                <a:gd name="T3" fmla="*/ 21 h 22"/>
                <a:gd name="T4" fmla="*/ 0 w 22"/>
                <a:gd name="T5" fmla="*/ 0 h 22"/>
                <a:gd name="T6" fmla="*/ 0 w 22"/>
                <a:gd name="T7" fmla="*/ 0 h 22"/>
                <a:gd name="T8" fmla="*/ 0 w 22"/>
                <a:gd name="T9" fmla="*/ 0 h 22"/>
                <a:gd name="T10" fmla="*/ 21 w 22"/>
                <a:gd name="T11" fmla="*/ 0 h 22"/>
                <a:gd name="T12" fmla="*/ 21 w 22"/>
                <a:gd name="T13" fmla="*/ 21 h 22"/>
                <a:gd name="T14" fmla="*/ 0 w 22"/>
                <a:gd name="T15" fmla="*/ 21 h 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 h="22">
                  <a:moveTo>
                    <a:pt x="0" y="21"/>
                  </a:moveTo>
                  <a:lnTo>
                    <a:pt x="0" y="21"/>
                  </a:lnTo>
                  <a:lnTo>
                    <a:pt x="0" y="0"/>
                  </a:lnTo>
                  <a:lnTo>
                    <a:pt x="0" y="0"/>
                  </a:lnTo>
                  <a:lnTo>
                    <a:pt x="0" y="0"/>
                  </a:lnTo>
                  <a:lnTo>
                    <a:pt x="21" y="0"/>
                  </a:lnTo>
                  <a:lnTo>
                    <a:pt x="21" y="21"/>
                  </a:lnTo>
                  <a:lnTo>
                    <a:pt x="0" y="21"/>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469" name="Freeform 244"/>
            <p:cNvSpPr>
              <a:spLocks noChangeArrowheads="1"/>
            </p:cNvSpPr>
            <p:nvPr/>
          </p:nvSpPr>
          <p:spPr bwMode="auto">
            <a:xfrm>
              <a:off x="4719638" y="7002463"/>
              <a:ext cx="7937" cy="7937"/>
            </a:xfrm>
            <a:custGeom>
              <a:avLst/>
              <a:gdLst>
                <a:gd name="T0" fmla="*/ 21 w 22"/>
                <a:gd name="T1" fmla="*/ 20 h 21"/>
                <a:gd name="T2" fmla="*/ 21 w 22"/>
                <a:gd name="T3" fmla="*/ 20 h 21"/>
                <a:gd name="T4" fmla="*/ 21 w 22"/>
                <a:gd name="T5" fmla="*/ 0 h 21"/>
                <a:gd name="T6" fmla="*/ 0 w 22"/>
                <a:gd name="T7" fmla="*/ 0 h 21"/>
                <a:gd name="T8" fmla="*/ 0 w 22"/>
                <a:gd name="T9" fmla="*/ 0 h 21"/>
                <a:gd name="T10" fmla="*/ 0 w 22"/>
                <a:gd name="T11" fmla="*/ 20 h 21"/>
                <a:gd name="T12" fmla="*/ 0 w 22"/>
                <a:gd name="T13" fmla="*/ 20 h 21"/>
                <a:gd name="T14" fmla="*/ 21 w 22"/>
                <a:gd name="T15" fmla="*/ 20 h 2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 h="21">
                  <a:moveTo>
                    <a:pt x="21" y="20"/>
                  </a:moveTo>
                  <a:lnTo>
                    <a:pt x="21" y="20"/>
                  </a:lnTo>
                  <a:lnTo>
                    <a:pt x="21" y="0"/>
                  </a:lnTo>
                  <a:cubicBezTo>
                    <a:pt x="0" y="0"/>
                    <a:pt x="0" y="0"/>
                    <a:pt x="0" y="0"/>
                  </a:cubicBezTo>
                  <a:lnTo>
                    <a:pt x="0" y="0"/>
                  </a:lnTo>
                  <a:lnTo>
                    <a:pt x="0" y="20"/>
                  </a:lnTo>
                  <a:lnTo>
                    <a:pt x="0" y="20"/>
                  </a:lnTo>
                  <a:cubicBezTo>
                    <a:pt x="21" y="20"/>
                    <a:pt x="21" y="20"/>
                    <a:pt x="21" y="20"/>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470" name="Freeform 245"/>
            <p:cNvSpPr>
              <a:spLocks noChangeArrowheads="1"/>
            </p:cNvSpPr>
            <p:nvPr/>
          </p:nvSpPr>
          <p:spPr bwMode="auto">
            <a:xfrm>
              <a:off x="4683125" y="7002463"/>
              <a:ext cx="15875" cy="7937"/>
            </a:xfrm>
            <a:custGeom>
              <a:avLst/>
              <a:gdLst>
                <a:gd name="T0" fmla="*/ 21 w 43"/>
                <a:gd name="T1" fmla="*/ 0 h 21"/>
                <a:gd name="T2" fmla="*/ 21 w 43"/>
                <a:gd name="T3" fmla="*/ 0 h 21"/>
                <a:gd name="T4" fmla="*/ 21 w 43"/>
                <a:gd name="T5" fmla="*/ 0 h 21"/>
                <a:gd name="T6" fmla="*/ 0 w 43"/>
                <a:gd name="T7" fmla="*/ 20 h 21"/>
                <a:gd name="T8" fmla="*/ 21 w 43"/>
                <a:gd name="T9" fmla="*/ 20 h 21"/>
                <a:gd name="T10" fmla="*/ 21 w 43"/>
                <a:gd name="T11" fmla="*/ 20 h 21"/>
                <a:gd name="T12" fmla="*/ 42 w 43"/>
                <a:gd name="T13" fmla="*/ 0 h 21"/>
                <a:gd name="T14" fmla="*/ 21 w 43"/>
                <a:gd name="T15" fmla="*/ 0 h 2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3" h="21">
                  <a:moveTo>
                    <a:pt x="21" y="0"/>
                  </a:moveTo>
                  <a:lnTo>
                    <a:pt x="21" y="0"/>
                  </a:lnTo>
                  <a:lnTo>
                    <a:pt x="21" y="0"/>
                  </a:lnTo>
                  <a:cubicBezTo>
                    <a:pt x="21" y="0"/>
                    <a:pt x="0" y="0"/>
                    <a:pt x="0" y="20"/>
                  </a:cubicBezTo>
                  <a:lnTo>
                    <a:pt x="21" y="20"/>
                  </a:lnTo>
                  <a:lnTo>
                    <a:pt x="21" y="20"/>
                  </a:lnTo>
                  <a:lnTo>
                    <a:pt x="42" y="0"/>
                  </a:lnTo>
                  <a:lnTo>
                    <a:pt x="21" y="0"/>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471" name="Freeform 246"/>
            <p:cNvSpPr>
              <a:spLocks noChangeArrowheads="1"/>
            </p:cNvSpPr>
            <p:nvPr/>
          </p:nvSpPr>
          <p:spPr bwMode="auto">
            <a:xfrm>
              <a:off x="4705350" y="6927850"/>
              <a:ext cx="15875" cy="15875"/>
            </a:xfrm>
            <a:custGeom>
              <a:avLst/>
              <a:gdLst>
                <a:gd name="T0" fmla="*/ 20 w 42"/>
                <a:gd name="T1" fmla="*/ 21 h 42"/>
                <a:gd name="T2" fmla="*/ 20 w 42"/>
                <a:gd name="T3" fmla="*/ 21 h 42"/>
                <a:gd name="T4" fmla="*/ 20 w 42"/>
                <a:gd name="T5" fmla="*/ 41 h 42"/>
                <a:gd name="T6" fmla="*/ 20 w 42"/>
                <a:gd name="T7" fmla="*/ 41 h 42"/>
                <a:gd name="T8" fmla="*/ 0 w 42"/>
                <a:gd name="T9" fmla="*/ 41 h 42"/>
                <a:gd name="T10" fmla="*/ 0 w 42"/>
                <a:gd name="T11" fmla="*/ 21 h 42"/>
                <a:gd name="T12" fmla="*/ 0 w 42"/>
                <a:gd name="T13" fmla="*/ 0 h 42"/>
                <a:gd name="T14" fmla="*/ 0 w 42"/>
                <a:gd name="T15" fmla="*/ 0 h 42"/>
                <a:gd name="T16" fmla="*/ 20 w 42"/>
                <a:gd name="T17" fmla="*/ 0 h 42"/>
                <a:gd name="T18" fmla="*/ 20 w 42"/>
                <a:gd name="T19" fmla="*/ 0 h 42"/>
                <a:gd name="T20" fmla="*/ 20 w 42"/>
                <a:gd name="T21" fmla="*/ 0 h 42"/>
                <a:gd name="T22" fmla="*/ 41 w 42"/>
                <a:gd name="T23" fmla="*/ 21 h 42"/>
                <a:gd name="T24" fmla="*/ 20 w 42"/>
                <a:gd name="T25" fmla="*/ 2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42">
                  <a:moveTo>
                    <a:pt x="20" y="21"/>
                  </a:moveTo>
                  <a:lnTo>
                    <a:pt x="20" y="21"/>
                  </a:lnTo>
                  <a:lnTo>
                    <a:pt x="20" y="41"/>
                  </a:lnTo>
                  <a:lnTo>
                    <a:pt x="20" y="41"/>
                  </a:lnTo>
                  <a:cubicBezTo>
                    <a:pt x="0" y="41"/>
                    <a:pt x="0" y="41"/>
                    <a:pt x="0" y="41"/>
                  </a:cubicBezTo>
                  <a:lnTo>
                    <a:pt x="0" y="21"/>
                  </a:lnTo>
                  <a:cubicBezTo>
                    <a:pt x="0" y="21"/>
                    <a:pt x="0" y="21"/>
                    <a:pt x="0" y="0"/>
                  </a:cubicBezTo>
                  <a:lnTo>
                    <a:pt x="0" y="0"/>
                  </a:lnTo>
                  <a:cubicBezTo>
                    <a:pt x="0" y="0"/>
                    <a:pt x="0" y="0"/>
                    <a:pt x="20" y="0"/>
                  </a:cubicBezTo>
                  <a:lnTo>
                    <a:pt x="20" y="0"/>
                  </a:lnTo>
                  <a:lnTo>
                    <a:pt x="20" y="0"/>
                  </a:lnTo>
                  <a:cubicBezTo>
                    <a:pt x="41" y="0"/>
                    <a:pt x="41" y="21"/>
                    <a:pt x="41" y="21"/>
                  </a:cubicBezTo>
                  <a:lnTo>
                    <a:pt x="20" y="21"/>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472" name="Freeform 247"/>
            <p:cNvSpPr>
              <a:spLocks noChangeArrowheads="1"/>
            </p:cNvSpPr>
            <p:nvPr/>
          </p:nvSpPr>
          <p:spPr bwMode="auto">
            <a:xfrm>
              <a:off x="4705350" y="6950075"/>
              <a:ext cx="15875" cy="15875"/>
            </a:xfrm>
            <a:custGeom>
              <a:avLst/>
              <a:gdLst>
                <a:gd name="T0" fmla="*/ 41 w 42"/>
                <a:gd name="T1" fmla="*/ 42 h 43"/>
                <a:gd name="T2" fmla="*/ 41 w 42"/>
                <a:gd name="T3" fmla="*/ 42 h 43"/>
                <a:gd name="T4" fmla="*/ 41 w 42"/>
                <a:gd name="T5" fmla="*/ 21 h 43"/>
                <a:gd name="T6" fmla="*/ 20 w 42"/>
                <a:gd name="T7" fmla="*/ 0 h 43"/>
                <a:gd name="T8" fmla="*/ 20 w 42"/>
                <a:gd name="T9" fmla="*/ 0 h 43"/>
                <a:gd name="T10" fmla="*/ 0 w 42"/>
                <a:gd name="T11" fmla="*/ 21 h 43"/>
                <a:gd name="T12" fmla="*/ 20 w 42"/>
                <a:gd name="T13" fmla="*/ 21 h 43"/>
                <a:gd name="T14" fmla="*/ 20 w 42"/>
                <a:gd name="T15" fmla="*/ 21 h 43"/>
                <a:gd name="T16" fmla="*/ 41 w 42"/>
                <a:gd name="T17" fmla="*/ 42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2" h="43">
                  <a:moveTo>
                    <a:pt x="41" y="42"/>
                  </a:moveTo>
                  <a:lnTo>
                    <a:pt x="41" y="42"/>
                  </a:lnTo>
                  <a:cubicBezTo>
                    <a:pt x="41" y="21"/>
                    <a:pt x="41" y="21"/>
                    <a:pt x="41" y="21"/>
                  </a:cubicBezTo>
                  <a:cubicBezTo>
                    <a:pt x="41" y="0"/>
                    <a:pt x="41" y="0"/>
                    <a:pt x="20" y="0"/>
                  </a:cubicBezTo>
                  <a:lnTo>
                    <a:pt x="20" y="0"/>
                  </a:lnTo>
                  <a:cubicBezTo>
                    <a:pt x="0" y="21"/>
                    <a:pt x="0" y="21"/>
                    <a:pt x="0" y="21"/>
                  </a:cubicBezTo>
                  <a:lnTo>
                    <a:pt x="20" y="21"/>
                  </a:lnTo>
                  <a:lnTo>
                    <a:pt x="20" y="21"/>
                  </a:lnTo>
                  <a:lnTo>
                    <a:pt x="41" y="42"/>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473" name="Freeform 248"/>
            <p:cNvSpPr>
              <a:spLocks noChangeArrowheads="1"/>
            </p:cNvSpPr>
            <p:nvPr/>
          </p:nvSpPr>
          <p:spPr bwMode="auto">
            <a:xfrm>
              <a:off x="4668838" y="6861175"/>
              <a:ext cx="7937" cy="7938"/>
            </a:xfrm>
            <a:custGeom>
              <a:avLst/>
              <a:gdLst>
                <a:gd name="T0" fmla="*/ 20 w 21"/>
                <a:gd name="T1" fmla="*/ 21 h 22"/>
                <a:gd name="T2" fmla="*/ 20 w 21"/>
                <a:gd name="T3" fmla="*/ 21 h 22"/>
                <a:gd name="T4" fmla="*/ 20 w 21"/>
                <a:gd name="T5" fmla="*/ 0 h 22"/>
                <a:gd name="T6" fmla="*/ 20 w 21"/>
                <a:gd name="T7" fmla="*/ 0 h 22"/>
                <a:gd name="T8" fmla="*/ 0 w 21"/>
                <a:gd name="T9" fmla="*/ 21 h 22"/>
                <a:gd name="T10" fmla="*/ 20 w 21"/>
                <a:gd name="T11" fmla="*/ 21 h 22"/>
              </a:gdLst>
              <a:ahLst/>
              <a:cxnLst>
                <a:cxn ang="0">
                  <a:pos x="T0" y="T1"/>
                </a:cxn>
                <a:cxn ang="0">
                  <a:pos x="T2" y="T3"/>
                </a:cxn>
                <a:cxn ang="0">
                  <a:pos x="T4" y="T5"/>
                </a:cxn>
                <a:cxn ang="0">
                  <a:pos x="T6" y="T7"/>
                </a:cxn>
                <a:cxn ang="0">
                  <a:pos x="T8" y="T9"/>
                </a:cxn>
                <a:cxn ang="0">
                  <a:pos x="T10" y="T11"/>
                </a:cxn>
              </a:cxnLst>
              <a:rect l="0" t="0" r="r" b="b"/>
              <a:pathLst>
                <a:path w="21" h="22">
                  <a:moveTo>
                    <a:pt x="20" y="21"/>
                  </a:moveTo>
                  <a:lnTo>
                    <a:pt x="20" y="21"/>
                  </a:lnTo>
                  <a:lnTo>
                    <a:pt x="20" y="0"/>
                  </a:lnTo>
                  <a:lnTo>
                    <a:pt x="20" y="0"/>
                  </a:lnTo>
                  <a:cubicBezTo>
                    <a:pt x="0" y="0"/>
                    <a:pt x="0" y="0"/>
                    <a:pt x="0" y="21"/>
                  </a:cubicBezTo>
                  <a:cubicBezTo>
                    <a:pt x="0" y="21"/>
                    <a:pt x="0" y="21"/>
                    <a:pt x="20" y="21"/>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474" name="Freeform 249"/>
            <p:cNvSpPr>
              <a:spLocks noChangeArrowheads="1"/>
            </p:cNvSpPr>
            <p:nvPr/>
          </p:nvSpPr>
          <p:spPr bwMode="auto">
            <a:xfrm>
              <a:off x="4668838" y="6877050"/>
              <a:ext cx="7937" cy="7938"/>
            </a:xfrm>
            <a:custGeom>
              <a:avLst/>
              <a:gdLst>
                <a:gd name="T0" fmla="*/ 20 w 21"/>
                <a:gd name="T1" fmla="*/ 0 h 21"/>
                <a:gd name="T2" fmla="*/ 20 w 21"/>
                <a:gd name="T3" fmla="*/ 0 h 21"/>
                <a:gd name="T4" fmla="*/ 0 w 21"/>
                <a:gd name="T5" fmla="*/ 20 h 21"/>
                <a:gd name="T6" fmla="*/ 0 w 21"/>
                <a:gd name="T7" fmla="*/ 20 h 21"/>
                <a:gd name="T8" fmla="*/ 20 w 21"/>
                <a:gd name="T9" fmla="*/ 20 h 21"/>
                <a:gd name="T10" fmla="*/ 20 w 21"/>
                <a:gd name="T11" fmla="*/ 20 h 21"/>
                <a:gd name="T12" fmla="*/ 20 w 21"/>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21" h="21">
                  <a:moveTo>
                    <a:pt x="20" y="0"/>
                  </a:moveTo>
                  <a:lnTo>
                    <a:pt x="20" y="0"/>
                  </a:lnTo>
                  <a:cubicBezTo>
                    <a:pt x="20" y="0"/>
                    <a:pt x="0" y="0"/>
                    <a:pt x="0" y="20"/>
                  </a:cubicBezTo>
                  <a:lnTo>
                    <a:pt x="0" y="20"/>
                  </a:lnTo>
                  <a:lnTo>
                    <a:pt x="20" y="20"/>
                  </a:lnTo>
                  <a:lnTo>
                    <a:pt x="20" y="20"/>
                  </a:lnTo>
                  <a:cubicBezTo>
                    <a:pt x="20" y="20"/>
                    <a:pt x="20" y="20"/>
                    <a:pt x="20" y="0"/>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475" name="Freeform 250"/>
            <p:cNvSpPr>
              <a:spLocks noChangeArrowheads="1"/>
            </p:cNvSpPr>
            <p:nvPr/>
          </p:nvSpPr>
          <p:spPr bwMode="auto">
            <a:xfrm>
              <a:off x="4660900" y="6818313"/>
              <a:ext cx="7938" cy="7937"/>
            </a:xfrm>
            <a:custGeom>
              <a:avLst/>
              <a:gdLst>
                <a:gd name="T0" fmla="*/ 21 w 22"/>
                <a:gd name="T1" fmla="*/ 0 h 21"/>
                <a:gd name="T2" fmla="*/ 21 w 22"/>
                <a:gd name="T3" fmla="*/ 0 h 21"/>
                <a:gd name="T4" fmla="*/ 0 w 22"/>
                <a:gd name="T5" fmla="*/ 0 h 21"/>
                <a:gd name="T6" fmla="*/ 0 w 22"/>
                <a:gd name="T7" fmla="*/ 20 h 21"/>
                <a:gd name="T8" fmla="*/ 0 w 22"/>
                <a:gd name="T9" fmla="*/ 20 h 21"/>
                <a:gd name="T10" fmla="*/ 21 w 22"/>
                <a:gd name="T11" fmla="*/ 20 h 21"/>
                <a:gd name="T12" fmla="*/ 21 w 22"/>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22" h="21">
                  <a:moveTo>
                    <a:pt x="21" y="0"/>
                  </a:moveTo>
                  <a:lnTo>
                    <a:pt x="21" y="0"/>
                  </a:lnTo>
                  <a:lnTo>
                    <a:pt x="0" y="0"/>
                  </a:lnTo>
                  <a:cubicBezTo>
                    <a:pt x="0" y="0"/>
                    <a:pt x="0" y="0"/>
                    <a:pt x="0" y="20"/>
                  </a:cubicBezTo>
                  <a:lnTo>
                    <a:pt x="0" y="20"/>
                  </a:lnTo>
                  <a:lnTo>
                    <a:pt x="21" y="20"/>
                  </a:lnTo>
                  <a:lnTo>
                    <a:pt x="21" y="0"/>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476" name="Freeform 251"/>
            <p:cNvSpPr>
              <a:spLocks noChangeArrowheads="1"/>
            </p:cNvSpPr>
            <p:nvPr/>
          </p:nvSpPr>
          <p:spPr bwMode="auto">
            <a:xfrm>
              <a:off x="4689475" y="7261225"/>
              <a:ext cx="15875" cy="15875"/>
            </a:xfrm>
            <a:custGeom>
              <a:avLst/>
              <a:gdLst>
                <a:gd name="T0" fmla="*/ 21 w 42"/>
                <a:gd name="T1" fmla="*/ 0 h 42"/>
                <a:gd name="T2" fmla="*/ 21 w 42"/>
                <a:gd name="T3" fmla="*/ 0 h 42"/>
                <a:gd name="T4" fmla="*/ 0 w 42"/>
                <a:gd name="T5" fmla="*/ 20 h 42"/>
                <a:gd name="T6" fmla="*/ 0 w 42"/>
                <a:gd name="T7" fmla="*/ 41 h 42"/>
                <a:gd name="T8" fmla="*/ 21 w 42"/>
                <a:gd name="T9" fmla="*/ 41 h 42"/>
                <a:gd name="T10" fmla="*/ 21 w 42"/>
                <a:gd name="T11" fmla="*/ 20 h 42"/>
                <a:gd name="T12" fmla="*/ 21 w 42"/>
                <a:gd name="T13" fmla="*/ 0 h 42"/>
              </a:gdLst>
              <a:ahLst/>
              <a:cxnLst>
                <a:cxn ang="0">
                  <a:pos x="T0" y="T1"/>
                </a:cxn>
                <a:cxn ang="0">
                  <a:pos x="T2" y="T3"/>
                </a:cxn>
                <a:cxn ang="0">
                  <a:pos x="T4" y="T5"/>
                </a:cxn>
                <a:cxn ang="0">
                  <a:pos x="T6" y="T7"/>
                </a:cxn>
                <a:cxn ang="0">
                  <a:pos x="T8" y="T9"/>
                </a:cxn>
                <a:cxn ang="0">
                  <a:pos x="T10" y="T11"/>
                </a:cxn>
                <a:cxn ang="0">
                  <a:pos x="T12" y="T13"/>
                </a:cxn>
              </a:cxnLst>
              <a:rect l="0" t="0" r="r" b="b"/>
              <a:pathLst>
                <a:path w="42" h="42">
                  <a:moveTo>
                    <a:pt x="21" y="0"/>
                  </a:moveTo>
                  <a:lnTo>
                    <a:pt x="21" y="0"/>
                  </a:lnTo>
                  <a:cubicBezTo>
                    <a:pt x="21" y="0"/>
                    <a:pt x="0" y="0"/>
                    <a:pt x="0" y="20"/>
                  </a:cubicBezTo>
                  <a:cubicBezTo>
                    <a:pt x="0" y="20"/>
                    <a:pt x="0" y="20"/>
                    <a:pt x="0" y="41"/>
                  </a:cubicBezTo>
                  <a:lnTo>
                    <a:pt x="21" y="41"/>
                  </a:lnTo>
                  <a:cubicBezTo>
                    <a:pt x="41" y="20"/>
                    <a:pt x="41" y="20"/>
                    <a:pt x="21" y="20"/>
                  </a:cubicBezTo>
                  <a:lnTo>
                    <a:pt x="21" y="0"/>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477" name="Freeform 252"/>
            <p:cNvSpPr>
              <a:spLocks noChangeArrowheads="1"/>
            </p:cNvSpPr>
            <p:nvPr/>
          </p:nvSpPr>
          <p:spPr bwMode="auto">
            <a:xfrm>
              <a:off x="4689475" y="7239000"/>
              <a:ext cx="7938" cy="7938"/>
            </a:xfrm>
            <a:custGeom>
              <a:avLst/>
              <a:gdLst>
                <a:gd name="T0" fmla="*/ 21 w 22"/>
                <a:gd name="T1" fmla="*/ 0 h 21"/>
                <a:gd name="T2" fmla="*/ 21 w 22"/>
                <a:gd name="T3" fmla="*/ 0 h 21"/>
                <a:gd name="T4" fmla="*/ 0 w 22"/>
                <a:gd name="T5" fmla="*/ 0 h 21"/>
                <a:gd name="T6" fmla="*/ 21 w 22"/>
                <a:gd name="T7" fmla="*/ 20 h 21"/>
                <a:gd name="T8" fmla="*/ 21 w 22"/>
                <a:gd name="T9" fmla="*/ 20 h 21"/>
                <a:gd name="T10" fmla="*/ 21 w 22"/>
                <a:gd name="T11" fmla="*/ 20 h 21"/>
                <a:gd name="T12" fmla="*/ 21 w 22"/>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22" h="21">
                  <a:moveTo>
                    <a:pt x="21" y="0"/>
                  </a:moveTo>
                  <a:lnTo>
                    <a:pt x="21" y="0"/>
                  </a:lnTo>
                  <a:lnTo>
                    <a:pt x="0" y="0"/>
                  </a:lnTo>
                  <a:cubicBezTo>
                    <a:pt x="0" y="20"/>
                    <a:pt x="0" y="20"/>
                    <a:pt x="21" y="20"/>
                  </a:cubicBezTo>
                  <a:lnTo>
                    <a:pt x="21" y="20"/>
                  </a:lnTo>
                  <a:lnTo>
                    <a:pt x="21" y="20"/>
                  </a:lnTo>
                  <a:cubicBezTo>
                    <a:pt x="21" y="0"/>
                    <a:pt x="21" y="0"/>
                    <a:pt x="21" y="0"/>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478" name="Freeform 253"/>
            <p:cNvSpPr>
              <a:spLocks noChangeArrowheads="1"/>
            </p:cNvSpPr>
            <p:nvPr/>
          </p:nvSpPr>
          <p:spPr bwMode="auto">
            <a:xfrm>
              <a:off x="4689475" y="7281863"/>
              <a:ext cx="7938" cy="1587"/>
            </a:xfrm>
            <a:custGeom>
              <a:avLst/>
              <a:gdLst>
                <a:gd name="T0" fmla="*/ 21 w 22"/>
                <a:gd name="T1" fmla="*/ 0 h 1"/>
                <a:gd name="T2" fmla="*/ 21 w 22"/>
                <a:gd name="T3" fmla="*/ 0 h 1"/>
                <a:gd name="T4" fmla="*/ 0 w 22"/>
                <a:gd name="T5" fmla="*/ 0 h 1"/>
                <a:gd name="T6" fmla="*/ 0 w 22"/>
                <a:gd name="T7" fmla="*/ 0 h 1"/>
                <a:gd name="T8" fmla="*/ 0 w 22"/>
                <a:gd name="T9" fmla="*/ 0 h 1"/>
                <a:gd name="T10" fmla="*/ 21 w 22"/>
                <a:gd name="T11" fmla="*/ 0 h 1"/>
              </a:gdLst>
              <a:ahLst/>
              <a:cxnLst>
                <a:cxn ang="0">
                  <a:pos x="T0" y="T1"/>
                </a:cxn>
                <a:cxn ang="0">
                  <a:pos x="T2" y="T3"/>
                </a:cxn>
                <a:cxn ang="0">
                  <a:pos x="T4" y="T5"/>
                </a:cxn>
                <a:cxn ang="0">
                  <a:pos x="T6" y="T7"/>
                </a:cxn>
                <a:cxn ang="0">
                  <a:pos x="T8" y="T9"/>
                </a:cxn>
                <a:cxn ang="0">
                  <a:pos x="T10" y="T11"/>
                </a:cxn>
              </a:cxnLst>
              <a:rect l="0" t="0" r="r" b="b"/>
              <a:pathLst>
                <a:path w="22" h="1">
                  <a:moveTo>
                    <a:pt x="21" y="0"/>
                  </a:moveTo>
                  <a:lnTo>
                    <a:pt x="21" y="0"/>
                  </a:lnTo>
                  <a:lnTo>
                    <a:pt x="0" y="0"/>
                  </a:lnTo>
                  <a:lnTo>
                    <a:pt x="0" y="0"/>
                  </a:lnTo>
                  <a:lnTo>
                    <a:pt x="0" y="0"/>
                  </a:lnTo>
                  <a:cubicBezTo>
                    <a:pt x="21" y="0"/>
                    <a:pt x="21" y="0"/>
                    <a:pt x="21" y="0"/>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479" name="Freeform 254"/>
            <p:cNvSpPr>
              <a:spLocks noChangeArrowheads="1"/>
            </p:cNvSpPr>
            <p:nvPr/>
          </p:nvSpPr>
          <p:spPr bwMode="auto">
            <a:xfrm>
              <a:off x="4689475" y="7297738"/>
              <a:ext cx="7938" cy="7937"/>
            </a:xfrm>
            <a:custGeom>
              <a:avLst/>
              <a:gdLst>
                <a:gd name="T0" fmla="*/ 21 w 22"/>
                <a:gd name="T1" fmla="*/ 0 h 22"/>
                <a:gd name="T2" fmla="*/ 21 w 22"/>
                <a:gd name="T3" fmla="*/ 0 h 22"/>
                <a:gd name="T4" fmla="*/ 0 w 22"/>
                <a:gd name="T5" fmla="*/ 0 h 22"/>
                <a:gd name="T6" fmla="*/ 0 w 22"/>
                <a:gd name="T7" fmla="*/ 21 h 22"/>
                <a:gd name="T8" fmla="*/ 21 w 22"/>
                <a:gd name="T9" fmla="*/ 21 h 22"/>
                <a:gd name="T10" fmla="*/ 21 w 22"/>
                <a:gd name="T11" fmla="*/ 0 h 22"/>
              </a:gdLst>
              <a:ahLst/>
              <a:cxnLst>
                <a:cxn ang="0">
                  <a:pos x="T0" y="T1"/>
                </a:cxn>
                <a:cxn ang="0">
                  <a:pos x="T2" y="T3"/>
                </a:cxn>
                <a:cxn ang="0">
                  <a:pos x="T4" y="T5"/>
                </a:cxn>
                <a:cxn ang="0">
                  <a:pos x="T6" y="T7"/>
                </a:cxn>
                <a:cxn ang="0">
                  <a:pos x="T8" y="T9"/>
                </a:cxn>
                <a:cxn ang="0">
                  <a:pos x="T10" y="T11"/>
                </a:cxn>
              </a:cxnLst>
              <a:rect l="0" t="0" r="r" b="b"/>
              <a:pathLst>
                <a:path w="22" h="22">
                  <a:moveTo>
                    <a:pt x="21" y="0"/>
                  </a:moveTo>
                  <a:lnTo>
                    <a:pt x="21" y="0"/>
                  </a:lnTo>
                  <a:lnTo>
                    <a:pt x="0" y="0"/>
                  </a:lnTo>
                  <a:lnTo>
                    <a:pt x="0" y="21"/>
                  </a:lnTo>
                  <a:cubicBezTo>
                    <a:pt x="21" y="21"/>
                    <a:pt x="21" y="21"/>
                    <a:pt x="21" y="21"/>
                  </a:cubicBezTo>
                  <a:lnTo>
                    <a:pt x="21" y="0"/>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480" name="Freeform 255"/>
            <p:cNvSpPr>
              <a:spLocks noChangeArrowheads="1"/>
            </p:cNvSpPr>
            <p:nvPr/>
          </p:nvSpPr>
          <p:spPr bwMode="auto">
            <a:xfrm>
              <a:off x="4705350" y="7200900"/>
              <a:ext cx="7938" cy="15875"/>
            </a:xfrm>
            <a:custGeom>
              <a:avLst/>
              <a:gdLst>
                <a:gd name="T0" fmla="*/ 20 w 21"/>
                <a:gd name="T1" fmla="*/ 21 h 42"/>
                <a:gd name="T2" fmla="*/ 20 w 21"/>
                <a:gd name="T3" fmla="*/ 21 h 42"/>
                <a:gd name="T4" fmla="*/ 20 w 21"/>
                <a:gd name="T5" fmla="*/ 0 h 42"/>
                <a:gd name="T6" fmla="*/ 0 w 21"/>
                <a:gd name="T7" fmla="*/ 0 h 42"/>
                <a:gd name="T8" fmla="*/ 0 w 21"/>
                <a:gd name="T9" fmla="*/ 21 h 42"/>
                <a:gd name="T10" fmla="*/ 20 w 21"/>
                <a:gd name="T11" fmla="*/ 41 h 42"/>
                <a:gd name="T12" fmla="*/ 20 w 21"/>
                <a:gd name="T13" fmla="*/ 41 h 42"/>
                <a:gd name="T14" fmla="*/ 20 w 21"/>
                <a:gd name="T15" fmla="*/ 21 h 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42">
                  <a:moveTo>
                    <a:pt x="20" y="21"/>
                  </a:moveTo>
                  <a:lnTo>
                    <a:pt x="20" y="21"/>
                  </a:lnTo>
                  <a:lnTo>
                    <a:pt x="20" y="0"/>
                  </a:lnTo>
                  <a:cubicBezTo>
                    <a:pt x="20" y="0"/>
                    <a:pt x="20" y="0"/>
                    <a:pt x="0" y="0"/>
                  </a:cubicBezTo>
                  <a:lnTo>
                    <a:pt x="0" y="21"/>
                  </a:lnTo>
                  <a:cubicBezTo>
                    <a:pt x="0" y="41"/>
                    <a:pt x="0" y="41"/>
                    <a:pt x="20" y="41"/>
                  </a:cubicBezTo>
                  <a:lnTo>
                    <a:pt x="20" y="41"/>
                  </a:lnTo>
                  <a:lnTo>
                    <a:pt x="20" y="21"/>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481" name="Freeform 256"/>
            <p:cNvSpPr>
              <a:spLocks noChangeArrowheads="1"/>
            </p:cNvSpPr>
            <p:nvPr/>
          </p:nvSpPr>
          <p:spPr bwMode="auto">
            <a:xfrm>
              <a:off x="4697413" y="7223125"/>
              <a:ext cx="7937" cy="15875"/>
            </a:xfrm>
            <a:custGeom>
              <a:avLst/>
              <a:gdLst>
                <a:gd name="T0" fmla="*/ 20 w 21"/>
                <a:gd name="T1" fmla="*/ 0 h 43"/>
                <a:gd name="T2" fmla="*/ 20 w 21"/>
                <a:gd name="T3" fmla="*/ 0 h 43"/>
                <a:gd name="T4" fmla="*/ 0 w 21"/>
                <a:gd name="T5" fmla="*/ 0 h 43"/>
                <a:gd name="T6" fmla="*/ 0 w 21"/>
                <a:gd name="T7" fmla="*/ 21 h 43"/>
                <a:gd name="T8" fmla="*/ 0 w 21"/>
                <a:gd name="T9" fmla="*/ 42 h 43"/>
                <a:gd name="T10" fmla="*/ 20 w 21"/>
                <a:gd name="T11" fmla="*/ 21 h 43"/>
                <a:gd name="T12" fmla="*/ 20 w 21"/>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21" h="43">
                  <a:moveTo>
                    <a:pt x="20" y="0"/>
                  </a:moveTo>
                  <a:lnTo>
                    <a:pt x="20" y="0"/>
                  </a:lnTo>
                  <a:lnTo>
                    <a:pt x="0" y="0"/>
                  </a:lnTo>
                  <a:lnTo>
                    <a:pt x="0" y="21"/>
                  </a:lnTo>
                  <a:lnTo>
                    <a:pt x="0" y="42"/>
                  </a:lnTo>
                  <a:cubicBezTo>
                    <a:pt x="20" y="42"/>
                    <a:pt x="20" y="21"/>
                    <a:pt x="20" y="21"/>
                  </a:cubicBezTo>
                  <a:lnTo>
                    <a:pt x="20" y="0"/>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482" name="Freeform 257"/>
            <p:cNvSpPr>
              <a:spLocks noChangeArrowheads="1"/>
            </p:cNvSpPr>
            <p:nvPr/>
          </p:nvSpPr>
          <p:spPr bwMode="auto">
            <a:xfrm>
              <a:off x="4379913" y="6434138"/>
              <a:ext cx="15875" cy="22225"/>
            </a:xfrm>
            <a:custGeom>
              <a:avLst/>
              <a:gdLst>
                <a:gd name="T0" fmla="*/ 21 w 42"/>
                <a:gd name="T1" fmla="*/ 61 h 62"/>
                <a:gd name="T2" fmla="*/ 21 w 42"/>
                <a:gd name="T3" fmla="*/ 61 h 62"/>
                <a:gd name="T4" fmla="*/ 21 w 42"/>
                <a:gd name="T5" fmla="*/ 41 h 62"/>
                <a:gd name="T6" fmla="*/ 21 w 42"/>
                <a:gd name="T7" fmla="*/ 21 h 62"/>
                <a:gd name="T8" fmla="*/ 0 w 42"/>
                <a:gd name="T9" fmla="*/ 0 h 62"/>
                <a:gd name="T10" fmla="*/ 0 w 42"/>
                <a:gd name="T11" fmla="*/ 21 h 62"/>
                <a:gd name="T12" fmla="*/ 0 w 42"/>
                <a:gd name="T13" fmla="*/ 41 h 62"/>
                <a:gd name="T14" fmla="*/ 21 w 42"/>
                <a:gd name="T15" fmla="*/ 61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 h="62">
                  <a:moveTo>
                    <a:pt x="21" y="61"/>
                  </a:moveTo>
                  <a:lnTo>
                    <a:pt x="21" y="61"/>
                  </a:lnTo>
                  <a:cubicBezTo>
                    <a:pt x="41" y="61"/>
                    <a:pt x="21" y="41"/>
                    <a:pt x="21" y="41"/>
                  </a:cubicBezTo>
                  <a:lnTo>
                    <a:pt x="21" y="21"/>
                  </a:lnTo>
                  <a:cubicBezTo>
                    <a:pt x="0" y="21"/>
                    <a:pt x="0" y="0"/>
                    <a:pt x="0" y="0"/>
                  </a:cubicBezTo>
                  <a:lnTo>
                    <a:pt x="0" y="21"/>
                  </a:lnTo>
                  <a:lnTo>
                    <a:pt x="0" y="41"/>
                  </a:lnTo>
                  <a:cubicBezTo>
                    <a:pt x="21" y="41"/>
                    <a:pt x="21" y="61"/>
                    <a:pt x="21" y="61"/>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483" name="Freeform 258"/>
            <p:cNvSpPr>
              <a:spLocks noChangeArrowheads="1"/>
            </p:cNvSpPr>
            <p:nvPr/>
          </p:nvSpPr>
          <p:spPr bwMode="auto">
            <a:xfrm>
              <a:off x="4373563" y="6448425"/>
              <a:ext cx="30162" cy="44450"/>
            </a:xfrm>
            <a:custGeom>
              <a:avLst/>
              <a:gdLst>
                <a:gd name="T0" fmla="*/ 61 w 83"/>
                <a:gd name="T1" fmla="*/ 102 h 124"/>
                <a:gd name="T2" fmla="*/ 61 w 83"/>
                <a:gd name="T3" fmla="*/ 102 h 124"/>
                <a:gd name="T4" fmla="*/ 82 w 83"/>
                <a:gd name="T5" fmla="*/ 102 h 124"/>
                <a:gd name="T6" fmla="*/ 61 w 83"/>
                <a:gd name="T7" fmla="*/ 62 h 124"/>
                <a:gd name="T8" fmla="*/ 41 w 83"/>
                <a:gd name="T9" fmla="*/ 41 h 124"/>
                <a:gd name="T10" fmla="*/ 20 w 83"/>
                <a:gd name="T11" fmla="*/ 41 h 124"/>
                <a:gd name="T12" fmla="*/ 20 w 83"/>
                <a:gd name="T13" fmla="*/ 0 h 124"/>
                <a:gd name="T14" fmla="*/ 0 w 83"/>
                <a:gd name="T15" fmla="*/ 20 h 124"/>
                <a:gd name="T16" fmla="*/ 20 w 83"/>
                <a:gd name="T17" fmla="*/ 41 h 124"/>
                <a:gd name="T18" fmla="*/ 20 w 83"/>
                <a:gd name="T19" fmla="*/ 62 h 124"/>
                <a:gd name="T20" fmla="*/ 41 w 83"/>
                <a:gd name="T21" fmla="*/ 82 h 124"/>
                <a:gd name="T22" fmla="*/ 41 w 83"/>
                <a:gd name="T23" fmla="*/ 102 h 124"/>
                <a:gd name="T24" fmla="*/ 61 w 83"/>
                <a:gd name="T25" fmla="*/ 123 h 124"/>
                <a:gd name="T26" fmla="*/ 61 w 83"/>
                <a:gd name="T27" fmla="*/ 102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3" h="124">
                  <a:moveTo>
                    <a:pt x="61" y="102"/>
                  </a:moveTo>
                  <a:lnTo>
                    <a:pt x="61" y="102"/>
                  </a:lnTo>
                  <a:lnTo>
                    <a:pt x="82" y="102"/>
                  </a:lnTo>
                  <a:cubicBezTo>
                    <a:pt x="61" y="82"/>
                    <a:pt x="61" y="82"/>
                    <a:pt x="61" y="62"/>
                  </a:cubicBezTo>
                  <a:cubicBezTo>
                    <a:pt x="61" y="62"/>
                    <a:pt x="41" y="62"/>
                    <a:pt x="41" y="41"/>
                  </a:cubicBezTo>
                  <a:cubicBezTo>
                    <a:pt x="41" y="41"/>
                    <a:pt x="41" y="41"/>
                    <a:pt x="20" y="41"/>
                  </a:cubicBezTo>
                  <a:cubicBezTo>
                    <a:pt x="20" y="20"/>
                    <a:pt x="20" y="0"/>
                    <a:pt x="20" y="0"/>
                  </a:cubicBezTo>
                  <a:cubicBezTo>
                    <a:pt x="0" y="0"/>
                    <a:pt x="0" y="20"/>
                    <a:pt x="0" y="20"/>
                  </a:cubicBezTo>
                  <a:cubicBezTo>
                    <a:pt x="0" y="41"/>
                    <a:pt x="20" y="41"/>
                    <a:pt x="20" y="41"/>
                  </a:cubicBezTo>
                  <a:cubicBezTo>
                    <a:pt x="20" y="62"/>
                    <a:pt x="20" y="62"/>
                    <a:pt x="20" y="62"/>
                  </a:cubicBezTo>
                  <a:cubicBezTo>
                    <a:pt x="20" y="82"/>
                    <a:pt x="41" y="82"/>
                    <a:pt x="41" y="82"/>
                  </a:cubicBezTo>
                  <a:lnTo>
                    <a:pt x="41" y="102"/>
                  </a:lnTo>
                  <a:lnTo>
                    <a:pt x="61" y="123"/>
                  </a:lnTo>
                  <a:cubicBezTo>
                    <a:pt x="61" y="123"/>
                    <a:pt x="61" y="123"/>
                    <a:pt x="61" y="102"/>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484" name="Freeform 259"/>
            <p:cNvSpPr>
              <a:spLocks noChangeArrowheads="1"/>
            </p:cNvSpPr>
            <p:nvPr/>
          </p:nvSpPr>
          <p:spPr bwMode="auto">
            <a:xfrm>
              <a:off x="4373563" y="6486525"/>
              <a:ext cx="15875" cy="22225"/>
            </a:xfrm>
            <a:custGeom>
              <a:avLst/>
              <a:gdLst>
                <a:gd name="T0" fmla="*/ 41 w 42"/>
                <a:gd name="T1" fmla="*/ 42 h 63"/>
                <a:gd name="T2" fmla="*/ 41 w 42"/>
                <a:gd name="T3" fmla="*/ 42 h 63"/>
                <a:gd name="T4" fmla="*/ 41 w 42"/>
                <a:gd name="T5" fmla="*/ 21 h 63"/>
                <a:gd name="T6" fmla="*/ 20 w 42"/>
                <a:gd name="T7" fmla="*/ 21 h 63"/>
                <a:gd name="T8" fmla="*/ 20 w 42"/>
                <a:gd name="T9" fmla="*/ 0 h 63"/>
                <a:gd name="T10" fmla="*/ 0 w 42"/>
                <a:gd name="T11" fmla="*/ 21 h 63"/>
                <a:gd name="T12" fmla="*/ 20 w 42"/>
                <a:gd name="T13" fmla="*/ 42 h 63"/>
                <a:gd name="T14" fmla="*/ 20 w 42"/>
                <a:gd name="T15" fmla="*/ 42 h 63"/>
                <a:gd name="T16" fmla="*/ 41 w 42"/>
                <a:gd name="T17" fmla="*/ 4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2" h="63">
                  <a:moveTo>
                    <a:pt x="41" y="42"/>
                  </a:moveTo>
                  <a:lnTo>
                    <a:pt x="41" y="42"/>
                  </a:lnTo>
                  <a:cubicBezTo>
                    <a:pt x="41" y="42"/>
                    <a:pt x="41" y="42"/>
                    <a:pt x="41" y="21"/>
                  </a:cubicBezTo>
                  <a:cubicBezTo>
                    <a:pt x="41" y="21"/>
                    <a:pt x="41" y="21"/>
                    <a:pt x="20" y="21"/>
                  </a:cubicBezTo>
                  <a:cubicBezTo>
                    <a:pt x="20" y="0"/>
                    <a:pt x="20" y="0"/>
                    <a:pt x="20" y="0"/>
                  </a:cubicBezTo>
                  <a:cubicBezTo>
                    <a:pt x="0" y="0"/>
                    <a:pt x="0" y="21"/>
                    <a:pt x="0" y="21"/>
                  </a:cubicBezTo>
                  <a:cubicBezTo>
                    <a:pt x="0" y="21"/>
                    <a:pt x="20" y="21"/>
                    <a:pt x="20" y="42"/>
                  </a:cubicBezTo>
                  <a:lnTo>
                    <a:pt x="20" y="42"/>
                  </a:lnTo>
                  <a:cubicBezTo>
                    <a:pt x="20" y="62"/>
                    <a:pt x="20" y="42"/>
                    <a:pt x="41" y="42"/>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485" name="Freeform 260"/>
            <p:cNvSpPr>
              <a:spLocks noChangeArrowheads="1"/>
            </p:cNvSpPr>
            <p:nvPr/>
          </p:nvSpPr>
          <p:spPr bwMode="auto">
            <a:xfrm>
              <a:off x="4394200" y="6515100"/>
              <a:ext cx="7938" cy="15875"/>
            </a:xfrm>
            <a:custGeom>
              <a:avLst/>
              <a:gdLst>
                <a:gd name="T0" fmla="*/ 0 w 22"/>
                <a:gd name="T1" fmla="*/ 0 h 42"/>
                <a:gd name="T2" fmla="*/ 0 w 22"/>
                <a:gd name="T3" fmla="*/ 0 h 42"/>
                <a:gd name="T4" fmla="*/ 0 w 22"/>
                <a:gd name="T5" fmla="*/ 21 h 42"/>
                <a:gd name="T6" fmla="*/ 0 w 22"/>
                <a:gd name="T7" fmla="*/ 41 h 42"/>
                <a:gd name="T8" fmla="*/ 21 w 22"/>
                <a:gd name="T9" fmla="*/ 41 h 42"/>
                <a:gd name="T10" fmla="*/ 21 w 22"/>
                <a:gd name="T11" fmla="*/ 21 h 42"/>
                <a:gd name="T12" fmla="*/ 0 w 22"/>
                <a:gd name="T13" fmla="*/ 0 h 42"/>
              </a:gdLst>
              <a:ahLst/>
              <a:cxnLst>
                <a:cxn ang="0">
                  <a:pos x="T0" y="T1"/>
                </a:cxn>
                <a:cxn ang="0">
                  <a:pos x="T2" y="T3"/>
                </a:cxn>
                <a:cxn ang="0">
                  <a:pos x="T4" y="T5"/>
                </a:cxn>
                <a:cxn ang="0">
                  <a:pos x="T6" y="T7"/>
                </a:cxn>
                <a:cxn ang="0">
                  <a:pos x="T8" y="T9"/>
                </a:cxn>
                <a:cxn ang="0">
                  <a:pos x="T10" y="T11"/>
                </a:cxn>
                <a:cxn ang="0">
                  <a:pos x="T12" y="T13"/>
                </a:cxn>
              </a:cxnLst>
              <a:rect l="0" t="0" r="r" b="b"/>
              <a:pathLst>
                <a:path w="22" h="42">
                  <a:moveTo>
                    <a:pt x="0" y="0"/>
                  </a:moveTo>
                  <a:lnTo>
                    <a:pt x="0" y="0"/>
                  </a:lnTo>
                  <a:lnTo>
                    <a:pt x="0" y="21"/>
                  </a:lnTo>
                  <a:lnTo>
                    <a:pt x="0" y="41"/>
                  </a:lnTo>
                  <a:lnTo>
                    <a:pt x="21" y="41"/>
                  </a:lnTo>
                  <a:lnTo>
                    <a:pt x="21" y="21"/>
                  </a:lnTo>
                  <a:cubicBezTo>
                    <a:pt x="21" y="21"/>
                    <a:pt x="21" y="0"/>
                    <a:pt x="0" y="0"/>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486" name="Freeform 261"/>
            <p:cNvSpPr>
              <a:spLocks noChangeArrowheads="1"/>
            </p:cNvSpPr>
            <p:nvPr/>
          </p:nvSpPr>
          <p:spPr bwMode="auto">
            <a:xfrm>
              <a:off x="4394200" y="6508750"/>
              <a:ext cx="7938" cy="7938"/>
            </a:xfrm>
            <a:custGeom>
              <a:avLst/>
              <a:gdLst>
                <a:gd name="T0" fmla="*/ 0 w 22"/>
                <a:gd name="T1" fmla="*/ 0 h 21"/>
                <a:gd name="T2" fmla="*/ 0 w 22"/>
                <a:gd name="T3" fmla="*/ 0 h 21"/>
                <a:gd name="T4" fmla="*/ 0 w 22"/>
                <a:gd name="T5" fmla="*/ 0 h 21"/>
                <a:gd name="T6" fmla="*/ 0 w 22"/>
                <a:gd name="T7" fmla="*/ 20 h 21"/>
                <a:gd name="T8" fmla="*/ 21 w 22"/>
                <a:gd name="T9" fmla="*/ 20 h 21"/>
                <a:gd name="T10" fmla="*/ 21 w 22"/>
                <a:gd name="T11" fmla="*/ 0 h 21"/>
                <a:gd name="T12" fmla="*/ 0 w 22"/>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22" h="21">
                  <a:moveTo>
                    <a:pt x="0" y="0"/>
                  </a:moveTo>
                  <a:lnTo>
                    <a:pt x="0" y="0"/>
                  </a:lnTo>
                  <a:lnTo>
                    <a:pt x="0" y="0"/>
                  </a:lnTo>
                  <a:lnTo>
                    <a:pt x="0" y="20"/>
                  </a:lnTo>
                  <a:cubicBezTo>
                    <a:pt x="0" y="20"/>
                    <a:pt x="0" y="20"/>
                    <a:pt x="21" y="20"/>
                  </a:cubicBezTo>
                  <a:cubicBezTo>
                    <a:pt x="21" y="0"/>
                    <a:pt x="21" y="0"/>
                    <a:pt x="21" y="0"/>
                  </a:cubicBezTo>
                  <a:lnTo>
                    <a:pt x="0" y="0"/>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487" name="Freeform 262"/>
            <p:cNvSpPr>
              <a:spLocks noChangeArrowheads="1"/>
            </p:cNvSpPr>
            <p:nvPr/>
          </p:nvSpPr>
          <p:spPr bwMode="auto">
            <a:xfrm>
              <a:off x="4365625" y="6426200"/>
              <a:ext cx="7938" cy="7938"/>
            </a:xfrm>
            <a:custGeom>
              <a:avLst/>
              <a:gdLst>
                <a:gd name="T0" fmla="*/ 21 w 22"/>
                <a:gd name="T1" fmla="*/ 0 h 22"/>
                <a:gd name="T2" fmla="*/ 21 w 22"/>
                <a:gd name="T3" fmla="*/ 0 h 22"/>
                <a:gd name="T4" fmla="*/ 21 w 22"/>
                <a:gd name="T5" fmla="*/ 0 h 22"/>
                <a:gd name="T6" fmla="*/ 0 w 22"/>
                <a:gd name="T7" fmla="*/ 0 h 22"/>
                <a:gd name="T8" fmla="*/ 0 w 22"/>
                <a:gd name="T9" fmla="*/ 21 h 22"/>
                <a:gd name="T10" fmla="*/ 0 w 22"/>
                <a:gd name="T11" fmla="*/ 21 h 22"/>
                <a:gd name="T12" fmla="*/ 21 w 22"/>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22" h="22">
                  <a:moveTo>
                    <a:pt x="21" y="0"/>
                  </a:moveTo>
                  <a:lnTo>
                    <a:pt x="21" y="0"/>
                  </a:lnTo>
                  <a:lnTo>
                    <a:pt x="21" y="0"/>
                  </a:lnTo>
                  <a:cubicBezTo>
                    <a:pt x="0" y="0"/>
                    <a:pt x="0" y="0"/>
                    <a:pt x="0" y="0"/>
                  </a:cubicBezTo>
                  <a:cubicBezTo>
                    <a:pt x="0" y="0"/>
                    <a:pt x="0" y="0"/>
                    <a:pt x="0" y="21"/>
                  </a:cubicBezTo>
                  <a:lnTo>
                    <a:pt x="0" y="21"/>
                  </a:lnTo>
                  <a:cubicBezTo>
                    <a:pt x="21" y="21"/>
                    <a:pt x="21" y="21"/>
                    <a:pt x="21" y="0"/>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488" name="Freeform 263"/>
            <p:cNvSpPr>
              <a:spLocks noChangeArrowheads="1"/>
            </p:cNvSpPr>
            <p:nvPr/>
          </p:nvSpPr>
          <p:spPr bwMode="auto">
            <a:xfrm>
              <a:off x="4365625" y="6411913"/>
              <a:ext cx="7938" cy="7937"/>
            </a:xfrm>
            <a:custGeom>
              <a:avLst/>
              <a:gdLst>
                <a:gd name="T0" fmla="*/ 0 w 22"/>
                <a:gd name="T1" fmla="*/ 0 h 21"/>
                <a:gd name="T2" fmla="*/ 0 w 22"/>
                <a:gd name="T3" fmla="*/ 0 h 21"/>
                <a:gd name="T4" fmla="*/ 0 w 22"/>
                <a:gd name="T5" fmla="*/ 0 h 21"/>
                <a:gd name="T6" fmla="*/ 0 w 22"/>
                <a:gd name="T7" fmla="*/ 20 h 21"/>
                <a:gd name="T8" fmla="*/ 0 w 22"/>
                <a:gd name="T9" fmla="*/ 20 h 21"/>
                <a:gd name="T10" fmla="*/ 21 w 22"/>
                <a:gd name="T11" fmla="*/ 0 h 21"/>
                <a:gd name="T12" fmla="*/ 0 w 22"/>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22" h="21">
                  <a:moveTo>
                    <a:pt x="0" y="0"/>
                  </a:moveTo>
                  <a:lnTo>
                    <a:pt x="0" y="0"/>
                  </a:lnTo>
                  <a:lnTo>
                    <a:pt x="0" y="0"/>
                  </a:lnTo>
                  <a:cubicBezTo>
                    <a:pt x="0" y="0"/>
                    <a:pt x="0" y="0"/>
                    <a:pt x="0" y="20"/>
                  </a:cubicBezTo>
                  <a:lnTo>
                    <a:pt x="0" y="20"/>
                  </a:lnTo>
                  <a:cubicBezTo>
                    <a:pt x="21" y="20"/>
                    <a:pt x="21" y="0"/>
                    <a:pt x="21" y="0"/>
                  </a:cubicBezTo>
                  <a:cubicBezTo>
                    <a:pt x="21" y="0"/>
                    <a:pt x="21" y="0"/>
                    <a:pt x="0" y="0"/>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489" name="Freeform 264"/>
            <p:cNvSpPr>
              <a:spLocks noChangeArrowheads="1"/>
            </p:cNvSpPr>
            <p:nvPr/>
          </p:nvSpPr>
          <p:spPr bwMode="auto">
            <a:xfrm>
              <a:off x="4262438" y="5718175"/>
              <a:ext cx="546100" cy="1454150"/>
            </a:xfrm>
            <a:custGeom>
              <a:avLst/>
              <a:gdLst>
                <a:gd name="T0" fmla="*/ 163 w 1517"/>
                <a:gd name="T1" fmla="*/ 1333 h 4038"/>
                <a:gd name="T2" fmla="*/ 184 w 1517"/>
                <a:gd name="T3" fmla="*/ 1107 h 4038"/>
                <a:gd name="T4" fmla="*/ 286 w 1517"/>
                <a:gd name="T5" fmla="*/ 984 h 4038"/>
                <a:gd name="T6" fmla="*/ 368 w 1517"/>
                <a:gd name="T7" fmla="*/ 636 h 4038"/>
                <a:gd name="T8" fmla="*/ 450 w 1517"/>
                <a:gd name="T9" fmla="*/ 349 h 4038"/>
                <a:gd name="T10" fmla="*/ 655 w 1517"/>
                <a:gd name="T11" fmla="*/ 308 h 4038"/>
                <a:gd name="T12" fmla="*/ 655 w 1517"/>
                <a:gd name="T13" fmla="*/ 124 h 4038"/>
                <a:gd name="T14" fmla="*/ 799 w 1517"/>
                <a:gd name="T15" fmla="*/ 82 h 4038"/>
                <a:gd name="T16" fmla="*/ 921 w 1517"/>
                <a:gd name="T17" fmla="*/ 369 h 4038"/>
                <a:gd name="T18" fmla="*/ 860 w 1517"/>
                <a:gd name="T19" fmla="*/ 697 h 4038"/>
                <a:gd name="T20" fmla="*/ 840 w 1517"/>
                <a:gd name="T21" fmla="*/ 943 h 4038"/>
                <a:gd name="T22" fmla="*/ 1085 w 1517"/>
                <a:gd name="T23" fmla="*/ 923 h 4038"/>
                <a:gd name="T24" fmla="*/ 1085 w 1517"/>
                <a:gd name="T25" fmla="*/ 1107 h 4038"/>
                <a:gd name="T26" fmla="*/ 1209 w 1517"/>
                <a:gd name="T27" fmla="*/ 1291 h 4038"/>
                <a:gd name="T28" fmla="*/ 1331 w 1517"/>
                <a:gd name="T29" fmla="*/ 1517 h 4038"/>
                <a:gd name="T30" fmla="*/ 1495 w 1517"/>
                <a:gd name="T31" fmla="*/ 1517 h 4038"/>
                <a:gd name="T32" fmla="*/ 1393 w 1517"/>
                <a:gd name="T33" fmla="*/ 1763 h 4038"/>
                <a:gd name="T34" fmla="*/ 1106 w 1517"/>
                <a:gd name="T35" fmla="*/ 1947 h 4038"/>
                <a:gd name="T36" fmla="*/ 963 w 1517"/>
                <a:gd name="T37" fmla="*/ 2213 h 4038"/>
                <a:gd name="T38" fmla="*/ 1147 w 1517"/>
                <a:gd name="T39" fmla="*/ 2521 h 4038"/>
                <a:gd name="T40" fmla="*/ 1249 w 1517"/>
                <a:gd name="T41" fmla="*/ 2808 h 4038"/>
                <a:gd name="T42" fmla="*/ 1291 w 1517"/>
                <a:gd name="T43" fmla="*/ 3094 h 4038"/>
                <a:gd name="T44" fmla="*/ 1413 w 1517"/>
                <a:gd name="T45" fmla="*/ 3422 h 4038"/>
                <a:gd name="T46" fmla="*/ 1413 w 1517"/>
                <a:gd name="T47" fmla="*/ 3812 h 4038"/>
                <a:gd name="T48" fmla="*/ 1331 w 1517"/>
                <a:gd name="T49" fmla="*/ 3996 h 4038"/>
                <a:gd name="T50" fmla="*/ 1373 w 1517"/>
                <a:gd name="T51" fmla="*/ 3791 h 4038"/>
                <a:gd name="T52" fmla="*/ 1331 w 1517"/>
                <a:gd name="T53" fmla="*/ 3668 h 4038"/>
                <a:gd name="T54" fmla="*/ 1291 w 1517"/>
                <a:gd name="T55" fmla="*/ 3525 h 4038"/>
                <a:gd name="T56" fmla="*/ 1311 w 1517"/>
                <a:gd name="T57" fmla="*/ 3464 h 4038"/>
                <a:gd name="T58" fmla="*/ 1291 w 1517"/>
                <a:gd name="T59" fmla="*/ 3402 h 4038"/>
                <a:gd name="T60" fmla="*/ 1209 w 1517"/>
                <a:gd name="T61" fmla="*/ 3258 h 4038"/>
                <a:gd name="T62" fmla="*/ 1167 w 1517"/>
                <a:gd name="T63" fmla="*/ 3136 h 4038"/>
                <a:gd name="T64" fmla="*/ 1147 w 1517"/>
                <a:gd name="T65" fmla="*/ 3033 h 4038"/>
                <a:gd name="T66" fmla="*/ 1106 w 1517"/>
                <a:gd name="T67" fmla="*/ 2890 h 4038"/>
                <a:gd name="T68" fmla="*/ 1024 w 1517"/>
                <a:gd name="T69" fmla="*/ 2685 h 4038"/>
                <a:gd name="T70" fmla="*/ 1045 w 1517"/>
                <a:gd name="T71" fmla="*/ 2623 h 4038"/>
                <a:gd name="T72" fmla="*/ 963 w 1517"/>
                <a:gd name="T73" fmla="*/ 2562 h 4038"/>
                <a:gd name="T74" fmla="*/ 901 w 1517"/>
                <a:gd name="T75" fmla="*/ 2459 h 4038"/>
                <a:gd name="T76" fmla="*/ 840 w 1517"/>
                <a:gd name="T77" fmla="*/ 2664 h 4038"/>
                <a:gd name="T78" fmla="*/ 799 w 1517"/>
                <a:gd name="T79" fmla="*/ 2562 h 4038"/>
                <a:gd name="T80" fmla="*/ 778 w 1517"/>
                <a:gd name="T81" fmla="*/ 2685 h 4038"/>
                <a:gd name="T82" fmla="*/ 737 w 1517"/>
                <a:gd name="T83" fmla="*/ 2746 h 4038"/>
                <a:gd name="T84" fmla="*/ 696 w 1517"/>
                <a:gd name="T85" fmla="*/ 2726 h 4038"/>
                <a:gd name="T86" fmla="*/ 655 w 1517"/>
                <a:gd name="T87" fmla="*/ 2808 h 4038"/>
                <a:gd name="T88" fmla="*/ 614 w 1517"/>
                <a:gd name="T89" fmla="*/ 2705 h 4038"/>
                <a:gd name="T90" fmla="*/ 553 w 1517"/>
                <a:gd name="T91" fmla="*/ 2746 h 4038"/>
                <a:gd name="T92" fmla="*/ 532 w 1517"/>
                <a:gd name="T93" fmla="*/ 2726 h 4038"/>
                <a:gd name="T94" fmla="*/ 471 w 1517"/>
                <a:gd name="T95" fmla="*/ 2644 h 4038"/>
                <a:gd name="T96" fmla="*/ 532 w 1517"/>
                <a:gd name="T97" fmla="*/ 2398 h 4038"/>
                <a:gd name="T98" fmla="*/ 450 w 1517"/>
                <a:gd name="T99" fmla="*/ 2193 h 4038"/>
                <a:gd name="T100" fmla="*/ 368 w 1517"/>
                <a:gd name="T101" fmla="*/ 2070 h 4038"/>
                <a:gd name="T102" fmla="*/ 307 w 1517"/>
                <a:gd name="T103" fmla="*/ 1906 h 4038"/>
                <a:gd name="T104" fmla="*/ 184 w 1517"/>
                <a:gd name="T105" fmla="*/ 1865 h 4038"/>
                <a:gd name="T106" fmla="*/ 143 w 1517"/>
                <a:gd name="T107" fmla="*/ 1783 h 4038"/>
                <a:gd name="T108" fmla="*/ 61 w 1517"/>
                <a:gd name="T109" fmla="*/ 1660 h 4038"/>
                <a:gd name="T110" fmla="*/ 0 w 1517"/>
                <a:gd name="T111" fmla="*/ 1599 h 4038"/>
                <a:gd name="T112" fmla="*/ 102 w 1517"/>
                <a:gd name="T113" fmla="*/ 1455 h 40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517" h="4038">
                  <a:moveTo>
                    <a:pt x="102" y="1455"/>
                  </a:moveTo>
                  <a:lnTo>
                    <a:pt x="102" y="1455"/>
                  </a:lnTo>
                  <a:cubicBezTo>
                    <a:pt x="102" y="1435"/>
                    <a:pt x="102" y="1435"/>
                    <a:pt x="102" y="1435"/>
                  </a:cubicBezTo>
                  <a:lnTo>
                    <a:pt x="122" y="1435"/>
                  </a:lnTo>
                  <a:lnTo>
                    <a:pt x="143" y="1455"/>
                  </a:lnTo>
                  <a:lnTo>
                    <a:pt x="163" y="1435"/>
                  </a:lnTo>
                  <a:cubicBezTo>
                    <a:pt x="163" y="1435"/>
                    <a:pt x="163" y="1415"/>
                    <a:pt x="163" y="1394"/>
                  </a:cubicBezTo>
                  <a:cubicBezTo>
                    <a:pt x="163" y="1373"/>
                    <a:pt x="163" y="1353"/>
                    <a:pt x="163" y="1333"/>
                  </a:cubicBezTo>
                  <a:cubicBezTo>
                    <a:pt x="163" y="1333"/>
                    <a:pt x="163" y="1312"/>
                    <a:pt x="143" y="1312"/>
                  </a:cubicBezTo>
                  <a:cubicBezTo>
                    <a:pt x="143" y="1291"/>
                    <a:pt x="143" y="1291"/>
                    <a:pt x="143" y="1271"/>
                  </a:cubicBezTo>
                  <a:lnTo>
                    <a:pt x="163" y="1271"/>
                  </a:lnTo>
                  <a:cubicBezTo>
                    <a:pt x="163" y="1271"/>
                    <a:pt x="163" y="1251"/>
                    <a:pt x="163" y="1230"/>
                  </a:cubicBezTo>
                  <a:lnTo>
                    <a:pt x="184" y="1209"/>
                  </a:lnTo>
                  <a:cubicBezTo>
                    <a:pt x="184" y="1189"/>
                    <a:pt x="184" y="1169"/>
                    <a:pt x="184" y="1148"/>
                  </a:cubicBezTo>
                  <a:lnTo>
                    <a:pt x="163" y="1127"/>
                  </a:lnTo>
                  <a:cubicBezTo>
                    <a:pt x="163" y="1107"/>
                    <a:pt x="184" y="1107"/>
                    <a:pt x="184" y="1107"/>
                  </a:cubicBezTo>
                  <a:cubicBezTo>
                    <a:pt x="184" y="1087"/>
                    <a:pt x="184" y="1066"/>
                    <a:pt x="184" y="1066"/>
                  </a:cubicBezTo>
                  <a:cubicBezTo>
                    <a:pt x="184" y="1066"/>
                    <a:pt x="163" y="1066"/>
                    <a:pt x="163" y="1045"/>
                  </a:cubicBezTo>
                  <a:cubicBezTo>
                    <a:pt x="163" y="1045"/>
                    <a:pt x="143" y="1025"/>
                    <a:pt x="163" y="1025"/>
                  </a:cubicBezTo>
                  <a:cubicBezTo>
                    <a:pt x="163" y="1025"/>
                    <a:pt x="163" y="1025"/>
                    <a:pt x="184" y="1025"/>
                  </a:cubicBezTo>
                  <a:cubicBezTo>
                    <a:pt x="184" y="1005"/>
                    <a:pt x="204" y="1005"/>
                    <a:pt x="225" y="1025"/>
                  </a:cubicBezTo>
                  <a:lnTo>
                    <a:pt x="225" y="1025"/>
                  </a:lnTo>
                  <a:cubicBezTo>
                    <a:pt x="245" y="1045"/>
                    <a:pt x="266" y="1045"/>
                    <a:pt x="266" y="1045"/>
                  </a:cubicBezTo>
                  <a:cubicBezTo>
                    <a:pt x="286" y="1045"/>
                    <a:pt x="286" y="1005"/>
                    <a:pt x="286" y="984"/>
                  </a:cubicBezTo>
                  <a:cubicBezTo>
                    <a:pt x="286" y="963"/>
                    <a:pt x="286" y="943"/>
                    <a:pt x="286" y="923"/>
                  </a:cubicBezTo>
                  <a:lnTo>
                    <a:pt x="307" y="881"/>
                  </a:lnTo>
                  <a:cubicBezTo>
                    <a:pt x="307" y="861"/>
                    <a:pt x="307" y="841"/>
                    <a:pt x="327" y="841"/>
                  </a:cubicBezTo>
                  <a:cubicBezTo>
                    <a:pt x="327" y="820"/>
                    <a:pt x="327" y="800"/>
                    <a:pt x="327" y="800"/>
                  </a:cubicBezTo>
                  <a:cubicBezTo>
                    <a:pt x="348" y="779"/>
                    <a:pt x="348" y="738"/>
                    <a:pt x="348" y="738"/>
                  </a:cubicBezTo>
                  <a:cubicBezTo>
                    <a:pt x="348" y="718"/>
                    <a:pt x="327" y="697"/>
                    <a:pt x="327" y="697"/>
                  </a:cubicBezTo>
                  <a:cubicBezTo>
                    <a:pt x="327" y="677"/>
                    <a:pt x="327" y="656"/>
                    <a:pt x="348" y="656"/>
                  </a:cubicBezTo>
                  <a:lnTo>
                    <a:pt x="368" y="636"/>
                  </a:lnTo>
                  <a:cubicBezTo>
                    <a:pt x="368" y="615"/>
                    <a:pt x="368" y="595"/>
                    <a:pt x="368" y="574"/>
                  </a:cubicBezTo>
                  <a:cubicBezTo>
                    <a:pt x="368" y="574"/>
                    <a:pt x="368" y="554"/>
                    <a:pt x="368" y="533"/>
                  </a:cubicBezTo>
                  <a:cubicBezTo>
                    <a:pt x="368" y="533"/>
                    <a:pt x="348" y="513"/>
                    <a:pt x="348" y="492"/>
                  </a:cubicBezTo>
                  <a:lnTo>
                    <a:pt x="348" y="472"/>
                  </a:lnTo>
                  <a:cubicBezTo>
                    <a:pt x="348" y="451"/>
                    <a:pt x="368" y="451"/>
                    <a:pt x="368" y="451"/>
                  </a:cubicBezTo>
                  <a:cubicBezTo>
                    <a:pt x="389" y="451"/>
                    <a:pt x="389" y="431"/>
                    <a:pt x="389" y="410"/>
                  </a:cubicBezTo>
                  <a:lnTo>
                    <a:pt x="409" y="390"/>
                  </a:lnTo>
                  <a:cubicBezTo>
                    <a:pt x="430" y="369"/>
                    <a:pt x="450" y="369"/>
                    <a:pt x="450" y="349"/>
                  </a:cubicBezTo>
                  <a:cubicBezTo>
                    <a:pt x="450" y="349"/>
                    <a:pt x="450" y="328"/>
                    <a:pt x="471" y="308"/>
                  </a:cubicBezTo>
                  <a:cubicBezTo>
                    <a:pt x="471" y="308"/>
                    <a:pt x="491" y="287"/>
                    <a:pt x="512" y="287"/>
                  </a:cubicBezTo>
                  <a:lnTo>
                    <a:pt x="532" y="267"/>
                  </a:lnTo>
                  <a:cubicBezTo>
                    <a:pt x="553" y="267"/>
                    <a:pt x="553" y="267"/>
                    <a:pt x="573" y="267"/>
                  </a:cubicBezTo>
                  <a:cubicBezTo>
                    <a:pt x="573" y="267"/>
                    <a:pt x="594" y="267"/>
                    <a:pt x="614" y="267"/>
                  </a:cubicBezTo>
                  <a:lnTo>
                    <a:pt x="614" y="267"/>
                  </a:lnTo>
                  <a:cubicBezTo>
                    <a:pt x="635" y="287"/>
                    <a:pt x="635" y="308"/>
                    <a:pt x="635" y="308"/>
                  </a:cubicBezTo>
                  <a:cubicBezTo>
                    <a:pt x="655" y="308"/>
                    <a:pt x="655" y="308"/>
                    <a:pt x="655" y="308"/>
                  </a:cubicBezTo>
                  <a:cubicBezTo>
                    <a:pt x="676" y="308"/>
                    <a:pt x="676" y="287"/>
                    <a:pt x="676" y="267"/>
                  </a:cubicBezTo>
                  <a:lnTo>
                    <a:pt x="676" y="246"/>
                  </a:lnTo>
                  <a:lnTo>
                    <a:pt x="655" y="226"/>
                  </a:lnTo>
                  <a:lnTo>
                    <a:pt x="635" y="226"/>
                  </a:lnTo>
                  <a:cubicBezTo>
                    <a:pt x="614" y="226"/>
                    <a:pt x="614" y="205"/>
                    <a:pt x="614" y="185"/>
                  </a:cubicBezTo>
                  <a:lnTo>
                    <a:pt x="614" y="164"/>
                  </a:lnTo>
                  <a:cubicBezTo>
                    <a:pt x="635" y="144"/>
                    <a:pt x="635" y="144"/>
                    <a:pt x="655" y="144"/>
                  </a:cubicBezTo>
                  <a:lnTo>
                    <a:pt x="655" y="124"/>
                  </a:lnTo>
                  <a:lnTo>
                    <a:pt x="655" y="103"/>
                  </a:lnTo>
                  <a:cubicBezTo>
                    <a:pt x="655" y="82"/>
                    <a:pt x="655" y="82"/>
                    <a:pt x="655" y="62"/>
                  </a:cubicBezTo>
                  <a:lnTo>
                    <a:pt x="655" y="42"/>
                  </a:lnTo>
                  <a:cubicBezTo>
                    <a:pt x="655" y="42"/>
                    <a:pt x="655" y="21"/>
                    <a:pt x="655" y="0"/>
                  </a:cubicBezTo>
                  <a:cubicBezTo>
                    <a:pt x="676" y="0"/>
                    <a:pt x="676" y="0"/>
                    <a:pt x="696" y="0"/>
                  </a:cubicBezTo>
                  <a:lnTo>
                    <a:pt x="717" y="0"/>
                  </a:lnTo>
                  <a:cubicBezTo>
                    <a:pt x="737" y="21"/>
                    <a:pt x="758" y="21"/>
                    <a:pt x="758" y="42"/>
                  </a:cubicBezTo>
                  <a:cubicBezTo>
                    <a:pt x="778" y="42"/>
                    <a:pt x="778" y="82"/>
                    <a:pt x="799" y="82"/>
                  </a:cubicBezTo>
                  <a:cubicBezTo>
                    <a:pt x="799" y="103"/>
                    <a:pt x="799" y="124"/>
                    <a:pt x="799" y="144"/>
                  </a:cubicBezTo>
                  <a:cubicBezTo>
                    <a:pt x="799" y="164"/>
                    <a:pt x="819" y="164"/>
                    <a:pt x="819" y="185"/>
                  </a:cubicBezTo>
                  <a:cubicBezTo>
                    <a:pt x="819" y="185"/>
                    <a:pt x="819" y="205"/>
                    <a:pt x="840" y="226"/>
                  </a:cubicBezTo>
                  <a:lnTo>
                    <a:pt x="860" y="226"/>
                  </a:lnTo>
                  <a:cubicBezTo>
                    <a:pt x="881" y="226"/>
                    <a:pt x="881" y="226"/>
                    <a:pt x="901" y="246"/>
                  </a:cubicBezTo>
                  <a:cubicBezTo>
                    <a:pt x="901" y="246"/>
                    <a:pt x="881" y="267"/>
                    <a:pt x="901" y="287"/>
                  </a:cubicBezTo>
                  <a:cubicBezTo>
                    <a:pt x="901" y="308"/>
                    <a:pt x="921" y="328"/>
                    <a:pt x="921" y="328"/>
                  </a:cubicBezTo>
                  <a:cubicBezTo>
                    <a:pt x="921" y="349"/>
                    <a:pt x="921" y="369"/>
                    <a:pt x="921" y="369"/>
                  </a:cubicBezTo>
                  <a:cubicBezTo>
                    <a:pt x="942" y="390"/>
                    <a:pt x="942" y="431"/>
                    <a:pt x="942" y="431"/>
                  </a:cubicBezTo>
                  <a:cubicBezTo>
                    <a:pt x="942" y="451"/>
                    <a:pt x="942" y="472"/>
                    <a:pt x="942" y="492"/>
                  </a:cubicBezTo>
                  <a:cubicBezTo>
                    <a:pt x="942" y="492"/>
                    <a:pt x="942" y="513"/>
                    <a:pt x="942" y="533"/>
                  </a:cubicBezTo>
                  <a:cubicBezTo>
                    <a:pt x="942" y="533"/>
                    <a:pt x="942" y="554"/>
                    <a:pt x="942" y="574"/>
                  </a:cubicBezTo>
                  <a:cubicBezTo>
                    <a:pt x="942" y="595"/>
                    <a:pt x="921" y="595"/>
                    <a:pt x="921" y="615"/>
                  </a:cubicBezTo>
                  <a:cubicBezTo>
                    <a:pt x="921" y="615"/>
                    <a:pt x="901" y="636"/>
                    <a:pt x="901" y="656"/>
                  </a:cubicBezTo>
                  <a:cubicBezTo>
                    <a:pt x="901" y="656"/>
                    <a:pt x="901" y="677"/>
                    <a:pt x="881" y="697"/>
                  </a:cubicBezTo>
                  <a:cubicBezTo>
                    <a:pt x="881" y="697"/>
                    <a:pt x="881" y="697"/>
                    <a:pt x="860" y="697"/>
                  </a:cubicBezTo>
                  <a:lnTo>
                    <a:pt x="840" y="697"/>
                  </a:lnTo>
                  <a:cubicBezTo>
                    <a:pt x="819" y="697"/>
                    <a:pt x="819" y="718"/>
                    <a:pt x="819" y="738"/>
                  </a:cubicBezTo>
                  <a:cubicBezTo>
                    <a:pt x="819" y="738"/>
                    <a:pt x="840" y="759"/>
                    <a:pt x="840" y="779"/>
                  </a:cubicBezTo>
                  <a:lnTo>
                    <a:pt x="819" y="800"/>
                  </a:lnTo>
                  <a:cubicBezTo>
                    <a:pt x="819" y="820"/>
                    <a:pt x="819" y="841"/>
                    <a:pt x="819" y="841"/>
                  </a:cubicBezTo>
                  <a:cubicBezTo>
                    <a:pt x="819" y="841"/>
                    <a:pt x="840" y="861"/>
                    <a:pt x="840" y="881"/>
                  </a:cubicBezTo>
                  <a:cubicBezTo>
                    <a:pt x="840" y="881"/>
                    <a:pt x="860" y="902"/>
                    <a:pt x="860" y="923"/>
                  </a:cubicBezTo>
                  <a:cubicBezTo>
                    <a:pt x="860" y="923"/>
                    <a:pt x="860" y="943"/>
                    <a:pt x="840" y="943"/>
                  </a:cubicBezTo>
                  <a:cubicBezTo>
                    <a:pt x="840" y="943"/>
                    <a:pt x="840" y="963"/>
                    <a:pt x="840" y="984"/>
                  </a:cubicBezTo>
                  <a:cubicBezTo>
                    <a:pt x="840" y="984"/>
                    <a:pt x="860" y="984"/>
                    <a:pt x="881" y="984"/>
                  </a:cubicBezTo>
                  <a:cubicBezTo>
                    <a:pt x="881" y="984"/>
                    <a:pt x="901" y="984"/>
                    <a:pt x="921" y="963"/>
                  </a:cubicBezTo>
                  <a:lnTo>
                    <a:pt x="942" y="963"/>
                  </a:lnTo>
                  <a:cubicBezTo>
                    <a:pt x="963" y="963"/>
                    <a:pt x="983" y="963"/>
                    <a:pt x="1003" y="963"/>
                  </a:cubicBezTo>
                  <a:lnTo>
                    <a:pt x="1024" y="943"/>
                  </a:lnTo>
                  <a:cubicBezTo>
                    <a:pt x="1045" y="943"/>
                    <a:pt x="1045" y="943"/>
                    <a:pt x="1065" y="923"/>
                  </a:cubicBezTo>
                  <a:lnTo>
                    <a:pt x="1085" y="923"/>
                  </a:lnTo>
                  <a:cubicBezTo>
                    <a:pt x="1085" y="943"/>
                    <a:pt x="1085" y="943"/>
                    <a:pt x="1085" y="963"/>
                  </a:cubicBezTo>
                  <a:lnTo>
                    <a:pt x="1065" y="963"/>
                  </a:lnTo>
                  <a:cubicBezTo>
                    <a:pt x="1045" y="963"/>
                    <a:pt x="1045" y="963"/>
                    <a:pt x="1024" y="963"/>
                  </a:cubicBezTo>
                  <a:cubicBezTo>
                    <a:pt x="1024" y="963"/>
                    <a:pt x="1024" y="984"/>
                    <a:pt x="1024" y="1005"/>
                  </a:cubicBezTo>
                  <a:cubicBezTo>
                    <a:pt x="1024" y="1005"/>
                    <a:pt x="1024" y="1025"/>
                    <a:pt x="1045" y="1025"/>
                  </a:cubicBezTo>
                  <a:cubicBezTo>
                    <a:pt x="1045" y="1025"/>
                    <a:pt x="1065" y="1025"/>
                    <a:pt x="1065" y="1045"/>
                  </a:cubicBezTo>
                  <a:lnTo>
                    <a:pt x="1065" y="1066"/>
                  </a:lnTo>
                  <a:cubicBezTo>
                    <a:pt x="1085" y="1066"/>
                    <a:pt x="1085" y="1087"/>
                    <a:pt x="1085" y="1107"/>
                  </a:cubicBezTo>
                  <a:lnTo>
                    <a:pt x="1065" y="1127"/>
                  </a:lnTo>
                  <a:lnTo>
                    <a:pt x="1085" y="1148"/>
                  </a:lnTo>
                  <a:cubicBezTo>
                    <a:pt x="1085" y="1169"/>
                    <a:pt x="1127" y="1169"/>
                    <a:pt x="1147" y="1169"/>
                  </a:cubicBezTo>
                  <a:cubicBezTo>
                    <a:pt x="1147" y="1169"/>
                    <a:pt x="1167" y="1169"/>
                    <a:pt x="1188" y="1189"/>
                  </a:cubicBezTo>
                  <a:lnTo>
                    <a:pt x="1209" y="1189"/>
                  </a:lnTo>
                  <a:cubicBezTo>
                    <a:pt x="1209" y="1209"/>
                    <a:pt x="1209" y="1209"/>
                    <a:pt x="1188" y="1230"/>
                  </a:cubicBezTo>
                  <a:cubicBezTo>
                    <a:pt x="1188" y="1230"/>
                    <a:pt x="1188" y="1230"/>
                    <a:pt x="1188" y="1251"/>
                  </a:cubicBezTo>
                  <a:cubicBezTo>
                    <a:pt x="1188" y="1251"/>
                    <a:pt x="1209" y="1271"/>
                    <a:pt x="1209" y="1291"/>
                  </a:cubicBezTo>
                  <a:lnTo>
                    <a:pt x="1188" y="1312"/>
                  </a:lnTo>
                  <a:cubicBezTo>
                    <a:pt x="1188" y="1333"/>
                    <a:pt x="1209" y="1353"/>
                    <a:pt x="1209" y="1373"/>
                  </a:cubicBezTo>
                  <a:cubicBezTo>
                    <a:pt x="1209" y="1373"/>
                    <a:pt x="1209" y="1394"/>
                    <a:pt x="1229" y="1394"/>
                  </a:cubicBezTo>
                  <a:cubicBezTo>
                    <a:pt x="1229" y="1415"/>
                    <a:pt x="1249" y="1394"/>
                    <a:pt x="1270" y="1394"/>
                  </a:cubicBezTo>
                  <a:cubicBezTo>
                    <a:pt x="1270" y="1415"/>
                    <a:pt x="1291" y="1415"/>
                    <a:pt x="1291" y="1435"/>
                  </a:cubicBezTo>
                  <a:lnTo>
                    <a:pt x="1311" y="1455"/>
                  </a:lnTo>
                  <a:lnTo>
                    <a:pt x="1311" y="1476"/>
                  </a:lnTo>
                  <a:cubicBezTo>
                    <a:pt x="1311" y="1497"/>
                    <a:pt x="1331" y="1497"/>
                    <a:pt x="1331" y="1517"/>
                  </a:cubicBezTo>
                  <a:cubicBezTo>
                    <a:pt x="1352" y="1517"/>
                    <a:pt x="1352" y="1517"/>
                    <a:pt x="1352" y="1517"/>
                  </a:cubicBezTo>
                  <a:cubicBezTo>
                    <a:pt x="1373" y="1517"/>
                    <a:pt x="1393" y="1517"/>
                    <a:pt x="1393" y="1517"/>
                  </a:cubicBezTo>
                  <a:cubicBezTo>
                    <a:pt x="1413" y="1517"/>
                    <a:pt x="1413" y="1517"/>
                    <a:pt x="1434" y="1517"/>
                  </a:cubicBezTo>
                  <a:lnTo>
                    <a:pt x="1434" y="1497"/>
                  </a:lnTo>
                  <a:lnTo>
                    <a:pt x="1455" y="1476"/>
                  </a:lnTo>
                  <a:cubicBezTo>
                    <a:pt x="1475" y="1476"/>
                    <a:pt x="1475" y="1476"/>
                    <a:pt x="1495" y="1476"/>
                  </a:cubicBezTo>
                  <a:lnTo>
                    <a:pt x="1495" y="1497"/>
                  </a:lnTo>
                  <a:lnTo>
                    <a:pt x="1495" y="1517"/>
                  </a:lnTo>
                  <a:cubicBezTo>
                    <a:pt x="1495" y="1537"/>
                    <a:pt x="1495" y="1537"/>
                    <a:pt x="1516" y="1537"/>
                  </a:cubicBezTo>
                  <a:cubicBezTo>
                    <a:pt x="1495" y="1537"/>
                    <a:pt x="1495" y="1557"/>
                    <a:pt x="1475" y="1557"/>
                  </a:cubicBezTo>
                  <a:cubicBezTo>
                    <a:pt x="1475" y="1557"/>
                    <a:pt x="1455" y="1557"/>
                    <a:pt x="1455" y="1578"/>
                  </a:cubicBezTo>
                  <a:cubicBezTo>
                    <a:pt x="1455" y="1578"/>
                    <a:pt x="1455" y="1599"/>
                    <a:pt x="1455" y="1619"/>
                  </a:cubicBezTo>
                  <a:lnTo>
                    <a:pt x="1455" y="1639"/>
                  </a:lnTo>
                  <a:cubicBezTo>
                    <a:pt x="1455" y="1660"/>
                    <a:pt x="1455" y="1681"/>
                    <a:pt x="1455" y="1681"/>
                  </a:cubicBezTo>
                  <a:cubicBezTo>
                    <a:pt x="1455" y="1701"/>
                    <a:pt x="1434" y="1701"/>
                    <a:pt x="1413" y="1701"/>
                  </a:cubicBezTo>
                  <a:cubicBezTo>
                    <a:pt x="1413" y="1721"/>
                    <a:pt x="1393" y="1742"/>
                    <a:pt x="1393" y="1763"/>
                  </a:cubicBezTo>
                  <a:cubicBezTo>
                    <a:pt x="1393" y="1763"/>
                    <a:pt x="1393" y="1763"/>
                    <a:pt x="1393" y="1783"/>
                  </a:cubicBezTo>
                  <a:lnTo>
                    <a:pt x="1393" y="1783"/>
                  </a:lnTo>
                  <a:cubicBezTo>
                    <a:pt x="1373" y="1783"/>
                    <a:pt x="1352" y="1783"/>
                    <a:pt x="1331" y="1783"/>
                  </a:cubicBezTo>
                  <a:cubicBezTo>
                    <a:pt x="1331" y="1783"/>
                    <a:pt x="1311" y="1803"/>
                    <a:pt x="1291" y="1803"/>
                  </a:cubicBezTo>
                  <a:cubicBezTo>
                    <a:pt x="1291" y="1824"/>
                    <a:pt x="1291" y="1845"/>
                    <a:pt x="1291" y="1845"/>
                  </a:cubicBezTo>
                  <a:cubicBezTo>
                    <a:pt x="1270" y="1865"/>
                    <a:pt x="1249" y="1885"/>
                    <a:pt x="1249" y="1885"/>
                  </a:cubicBezTo>
                  <a:cubicBezTo>
                    <a:pt x="1229" y="1906"/>
                    <a:pt x="1188" y="1927"/>
                    <a:pt x="1167" y="1947"/>
                  </a:cubicBezTo>
                  <a:cubicBezTo>
                    <a:pt x="1147" y="1947"/>
                    <a:pt x="1127" y="1947"/>
                    <a:pt x="1106" y="1947"/>
                  </a:cubicBezTo>
                  <a:cubicBezTo>
                    <a:pt x="1106" y="1947"/>
                    <a:pt x="1085" y="1947"/>
                    <a:pt x="1065" y="1947"/>
                  </a:cubicBezTo>
                  <a:cubicBezTo>
                    <a:pt x="1045" y="1967"/>
                    <a:pt x="1045" y="1988"/>
                    <a:pt x="1045" y="2009"/>
                  </a:cubicBezTo>
                  <a:cubicBezTo>
                    <a:pt x="1045" y="2029"/>
                    <a:pt x="1024" y="2049"/>
                    <a:pt x="1024" y="2049"/>
                  </a:cubicBezTo>
                  <a:cubicBezTo>
                    <a:pt x="1024" y="2070"/>
                    <a:pt x="1024" y="2091"/>
                    <a:pt x="1024" y="2111"/>
                  </a:cubicBezTo>
                  <a:cubicBezTo>
                    <a:pt x="1024" y="2111"/>
                    <a:pt x="1024" y="2131"/>
                    <a:pt x="1024" y="2152"/>
                  </a:cubicBezTo>
                  <a:lnTo>
                    <a:pt x="1024" y="2173"/>
                  </a:lnTo>
                  <a:cubicBezTo>
                    <a:pt x="1024" y="2193"/>
                    <a:pt x="1024" y="2193"/>
                    <a:pt x="1003" y="2213"/>
                  </a:cubicBezTo>
                  <a:cubicBezTo>
                    <a:pt x="1003" y="2213"/>
                    <a:pt x="963" y="2193"/>
                    <a:pt x="963" y="2213"/>
                  </a:cubicBezTo>
                  <a:lnTo>
                    <a:pt x="963" y="2234"/>
                  </a:lnTo>
                  <a:lnTo>
                    <a:pt x="983" y="2254"/>
                  </a:lnTo>
                  <a:cubicBezTo>
                    <a:pt x="1003" y="2254"/>
                    <a:pt x="1003" y="2275"/>
                    <a:pt x="1003" y="2295"/>
                  </a:cubicBezTo>
                  <a:cubicBezTo>
                    <a:pt x="1024" y="2295"/>
                    <a:pt x="1024" y="2336"/>
                    <a:pt x="1024" y="2357"/>
                  </a:cubicBezTo>
                  <a:cubicBezTo>
                    <a:pt x="1024" y="2357"/>
                    <a:pt x="1045" y="2357"/>
                    <a:pt x="1045" y="2377"/>
                  </a:cubicBezTo>
                  <a:cubicBezTo>
                    <a:pt x="1045" y="2377"/>
                    <a:pt x="1065" y="2377"/>
                    <a:pt x="1085" y="2398"/>
                  </a:cubicBezTo>
                  <a:cubicBezTo>
                    <a:pt x="1085" y="2398"/>
                    <a:pt x="1106" y="2439"/>
                    <a:pt x="1127" y="2459"/>
                  </a:cubicBezTo>
                  <a:cubicBezTo>
                    <a:pt x="1127" y="2480"/>
                    <a:pt x="1147" y="2500"/>
                    <a:pt x="1147" y="2521"/>
                  </a:cubicBezTo>
                  <a:cubicBezTo>
                    <a:pt x="1167" y="2541"/>
                    <a:pt x="1188" y="2562"/>
                    <a:pt x="1188" y="2582"/>
                  </a:cubicBezTo>
                  <a:cubicBezTo>
                    <a:pt x="1188" y="2582"/>
                    <a:pt x="1188" y="2623"/>
                    <a:pt x="1209" y="2623"/>
                  </a:cubicBezTo>
                  <a:cubicBezTo>
                    <a:pt x="1209" y="2644"/>
                    <a:pt x="1229" y="2644"/>
                    <a:pt x="1229" y="2644"/>
                  </a:cubicBezTo>
                  <a:cubicBezTo>
                    <a:pt x="1229" y="2644"/>
                    <a:pt x="1249" y="2664"/>
                    <a:pt x="1249" y="2685"/>
                  </a:cubicBezTo>
                  <a:cubicBezTo>
                    <a:pt x="1270" y="2685"/>
                    <a:pt x="1291" y="2705"/>
                    <a:pt x="1291" y="2726"/>
                  </a:cubicBezTo>
                  <a:cubicBezTo>
                    <a:pt x="1291" y="2746"/>
                    <a:pt x="1270" y="2746"/>
                    <a:pt x="1270" y="2746"/>
                  </a:cubicBezTo>
                  <a:cubicBezTo>
                    <a:pt x="1249" y="2767"/>
                    <a:pt x="1249" y="2767"/>
                    <a:pt x="1249" y="2767"/>
                  </a:cubicBezTo>
                  <a:cubicBezTo>
                    <a:pt x="1229" y="2787"/>
                    <a:pt x="1249" y="2808"/>
                    <a:pt x="1249" y="2808"/>
                  </a:cubicBezTo>
                  <a:cubicBezTo>
                    <a:pt x="1249" y="2828"/>
                    <a:pt x="1229" y="2849"/>
                    <a:pt x="1229" y="2849"/>
                  </a:cubicBezTo>
                  <a:cubicBezTo>
                    <a:pt x="1229" y="2869"/>
                    <a:pt x="1229" y="2890"/>
                    <a:pt x="1229" y="2890"/>
                  </a:cubicBezTo>
                  <a:lnTo>
                    <a:pt x="1209" y="2910"/>
                  </a:lnTo>
                  <a:cubicBezTo>
                    <a:pt x="1209" y="2910"/>
                    <a:pt x="1209" y="2910"/>
                    <a:pt x="1209" y="2930"/>
                  </a:cubicBezTo>
                  <a:cubicBezTo>
                    <a:pt x="1188" y="2930"/>
                    <a:pt x="1209" y="2972"/>
                    <a:pt x="1209" y="2992"/>
                  </a:cubicBezTo>
                  <a:cubicBezTo>
                    <a:pt x="1209" y="3012"/>
                    <a:pt x="1229" y="3033"/>
                    <a:pt x="1229" y="3033"/>
                  </a:cubicBezTo>
                  <a:lnTo>
                    <a:pt x="1249" y="3054"/>
                  </a:lnTo>
                  <a:cubicBezTo>
                    <a:pt x="1270" y="3074"/>
                    <a:pt x="1291" y="3094"/>
                    <a:pt x="1291" y="3094"/>
                  </a:cubicBezTo>
                  <a:cubicBezTo>
                    <a:pt x="1311" y="3115"/>
                    <a:pt x="1311" y="3136"/>
                    <a:pt x="1331" y="3136"/>
                  </a:cubicBezTo>
                  <a:cubicBezTo>
                    <a:pt x="1331" y="3156"/>
                    <a:pt x="1352" y="3156"/>
                    <a:pt x="1352" y="3176"/>
                  </a:cubicBezTo>
                  <a:cubicBezTo>
                    <a:pt x="1373" y="3176"/>
                    <a:pt x="1373" y="3218"/>
                    <a:pt x="1373" y="3218"/>
                  </a:cubicBezTo>
                  <a:cubicBezTo>
                    <a:pt x="1393" y="3238"/>
                    <a:pt x="1393" y="3279"/>
                    <a:pt x="1393" y="3279"/>
                  </a:cubicBezTo>
                  <a:cubicBezTo>
                    <a:pt x="1393" y="3300"/>
                    <a:pt x="1413" y="3320"/>
                    <a:pt x="1393" y="3340"/>
                  </a:cubicBezTo>
                  <a:lnTo>
                    <a:pt x="1373" y="3361"/>
                  </a:lnTo>
                  <a:cubicBezTo>
                    <a:pt x="1373" y="3361"/>
                    <a:pt x="1393" y="3382"/>
                    <a:pt x="1393" y="3402"/>
                  </a:cubicBezTo>
                  <a:cubicBezTo>
                    <a:pt x="1393" y="3402"/>
                    <a:pt x="1393" y="3402"/>
                    <a:pt x="1413" y="3422"/>
                  </a:cubicBezTo>
                  <a:lnTo>
                    <a:pt x="1413" y="3443"/>
                  </a:lnTo>
                  <a:cubicBezTo>
                    <a:pt x="1434" y="3443"/>
                    <a:pt x="1434" y="3464"/>
                    <a:pt x="1455" y="3484"/>
                  </a:cubicBezTo>
                  <a:cubicBezTo>
                    <a:pt x="1455" y="3504"/>
                    <a:pt x="1475" y="3525"/>
                    <a:pt x="1475" y="3546"/>
                  </a:cubicBezTo>
                  <a:cubicBezTo>
                    <a:pt x="1475" y="3566"/>
                    <a:pt x="1475" y="3606"/>
                    <a:pt x="1475" y="3627"/>
                  </a:cubicBezTo>
                  <a:cubicBezTo>
                    <a:pt x="1475" y="3648"/>
                    <a:pt x="1475" y="3668"/>
                    <a:pt x="1455" y="3688"/>
                  </a:cubicBezTo>
                  <a:lnTo>
                    <a:pt x="1455" y="3730"/>
                  </a:lnTo>
                  <a:cubicBezTo>
                    <a:pt x="1455" y="3750"/>
                    <a:pt x="1434" y="3750"/>
                    <a:pt x="1434" y="3770"/>
                  </a:cubicBezTo>
                  <a:lnTo>
                    <a:pt x="1413" y="3812"/>
                  </a:lnTo>
                  <a:cubicBezTo>
                    <a:pt x="1413" y="3832"/>
                    <a:pt x="1393" y="3852"/>
                    <a:pt x="1373" y="3873"/>
                  </a:cubicBezTo>
                  <a:lnTo>
                    <a:pt x="1373" y="3914"/>
                  </a:lnTo>
                  <a:cubicBezTo>
                    <a:pt x="1373" y="3934"/>
                    <a:pt x="1373" y="3955"/>
                    <a:pt x="1373" y="3955"/>
                  </a:cubicBezTo>
                  <a:cubicBezTo>
                    <a:pt x="1352" y="3955"/>
                    <a:pt x="1352" y="3976"/>
                    <a:pt x="1352" y="3976"/>
                  </a:cubicBezTo>
                  <a:cubicBezTo>
                    <a:pt x="1352" y="3996"/>
                    <a:pt x="1352" y="3996"/>
                    <a:pt x="1352" y="4016"/>
                  </a:cubicBezTo>
                  <a:lnTo>
                    <a:pt x="1352" y="4037"/>
                  </a:lnTo>
                  <a:cubicBezTo>
                    <a:pt x="1331" y="4037"/>
                    <a:pt x="1331" y="4016"/>
                    <a:pt x="1331" y="4016"/>
                  </a:cubicBezTo>
                  <a:lnTo>
                    <a:pt x="1331" y="3996"/>
                  </a:lnTo>
                  <a:cubicBezTo>
                    <a:pt x="1311" y="3996"/>
                    <a:pt x="1311" y="3976"/>
                    <a:pt x="1311" y="3976"/>
                  </a:cubicBezTo>
                  <a:lnTo>
                    <a:pt x="1331" y="3955"/>
                  </a:lnTo>
                  <a:cubicBezTo>
                    <a:pt x="1331" y="3955"/>
                    <a:pt x="1331" y="3934"/>
                    <a:pt x="1331" y="3914"/>
                  </a:cubicBezTo>
                  <a:lnTo>
                    <a:pt x="1331" y="3894"/>
                  </a:lnTo>
                  <a:cubicBezTo>
                    <a:pt x="1331" y="3894"/>
                    <a:pt x="1352" y="3894"/>
                    <a:pt x="1352" y="3873"/>
                  </a:cubicBezTo>
                  <a:lnTo>
                    <a:pt x="1352" y="3852"/>
                  </a:lnTo>
                  <a:cubicBezTo>
                    <a:pt x="1373" y="3852"/>
                    <a:pt x="1373" y="3832"/>
                    <a:pt x="1373" y="3832"/>
                  </a:cubicBezTo>
                  <a:cubicBezTo>
                    <a:pt x="1373" y="3832"/>
                    <a:pt x="1373" y="3812"/>
                    <a:pt x="1373" y="3791"/>
                  </a:cubicBezTo>
                  <a:lnTo>
                    <a:pt x="1373" y="3770"/>
                  </a:lnTo>
                  <a:cubicBezTo>
                    <a:pt x="1373" y="3750"/>
                    <a:pt x="1373" y="3750"/>
                    <a:pt x="1352" y="3730"/>
                  </a:cubicBezTo>
                  <a:lnTo>
                    <a:pt x="1352" y="3709"/>
                  </a:lnTo>
                  <a:cubicBezTo>
                    <a:pt x="1352" y="3688"/>
                    <a:pt x="1352" y="3688"/>
                    <a:pt x="1352" y="3688"/>
                  </a:cubicBezTo>
                  <a:cubicBezTo>
                    <a:pt x="1352" y="3668"/>
                    <a:pt x="1352" y="3668"/>
                    <a:pt x="1352" y="3668"/>
                  </a:cubicBezTo>
                  <a:lnTo>
                    <a:pt x="1352" y="3648"/>
                  </a:lnTo>
                  <a:lnTo>
                    <a:pt x="1352" y="3648"/>
                  </a:lnTo>
                  <a:cubicBezTo>
                    <a:pt x="1331" y="3648"/>
                    <a:pt x="1331" y="3668"/>
                    <a:pt x="1331" y="3668"/>
                  </a:cubicBezTo>
                  <a:cubicBezTo>
                    <a:pt x="1331" y="3668"/>
                    <a:pt x="1331" y="3668"/>
                    <a:pt x="1311" y="3668"/>
                  </a:cubicBezTo>
                  <a:lnTo>
                    <a:pt x="1311" y="3648"/>
                  </a:lnTo>
                  <a:cubicBezTo>
                    <a:pt x="1311" y="3648"/>
                    <a:pt x="1311" y="3627"/>
                    <a:pt x="1331" y="3627"/>
                  </a:cubicBezTo>
                  <a:lnTo>
                    <a:pt x="1331" y="3606"/>
                  </a:lnTo>
                  <a:cubicBezTo>
                    <a:pt x="1331" y="3606"/>
                    <a:pt x="1311" y="3606"/>
                    <a:pt x="1311" y="3586"/>
                  </a:cubicBezTo>
                  <a:lnTo>
                    <a:pt x="1311" y="3566"/>
                  </a:lnTo>
                  <a:lnTo>
                    <a:pt x="1311" y="3546"/>
                  </a:lnTo>
                  <a:lnTo>
                    <a:pt x="1291" y="3525"/>
                  </a:lnTo>
                  <a:lnTo>
                    <a:pt x="1270" y="3525"/>
                  </a:lnTo>
                  <a:lnTo>
                    <a:pt x="1249" y="3504"/>
                  </a:lnTo>
                  <a:lnTo>
                    <a:pt x="1249" y="3484"/>
                  </a:lnTo>
                  <a:cubicBezTo>
                    <a:pt x="1249" y="3464"/>
                    <a:pt x="1270" y="3464"/>
                    <a:pt x="1270" y="3464"/>
                  </a:cubicBezTo>
                  <a:lnTo>
                    <a:pt x="1270" y="3484"/>
                  </a:lnTo>
                  <a:lnTo>
                    <a:pt x="1291" y="3484"/>
                  </a:lnTo>
                  <a:lnTo>
                    <a:pt x="1311" y="3484"/>
                  </a:lnTo>
                  <a:lnTo>
                    <a:pt x="1311" y="3464"/>
                  </a:lnTo>
                  <a:lnTo>
                    <a:pt x="1331" y="3443"/>
                  </a:lnTo>
                  <a:cubicBezTo>
                    <a:pt x="1331" y="3443"/>
                    <a:pt x="1331" y="3443"/>
                    <a:pt x="1331" y="3422"/>
                  </a:cubicBezTo>
                  <a:cubicBezTo>
                    <a:pt x="1331" y="3422"/>
                    <a:pt x="1331" y="3422"/>
                    <a:pt x="1331" y="3402"/>
                  </a:cubicBezTo>
                  <a:lnTo>
                    <a:pt x="1331" y="3402"/>
                  </a:lnTo>
                  <a:cubicBezTo>
                    <a:pt x="1331" y="3402"/>
                    <a:pt x="1331" y="3402"/>
                    <a:pt x="1311" y="3402"/>
                  </a:cubicBezTo>
                  <a:cubicBezTo>
                    <a:pt x="1311" y="3422"/>
                    <a:pt x="1311" y="3422"/>
                    <a:pt x="1311" y="3422"/>
                  </a:cubicBezTo>
                  <a:lnTo>
                    <a:pt x="1291" y="3422"/>
                  </a:lnTo>
                  <a:lnTo>
                    <a:pt x="1291" y="3402"/>
                  </a:lnTo>
                  <a:lnTo>
                    <a:pt x="1291" y="3382"/>
                  </a:lnTo>
                  <a:cubicBezTo>
                    <a:pt x="1291" y="3361"/>
                    <a:pt x="1291" y="3340"/>
                    <a:pt x="1270" y="3340"/>
                  </a:cubicBezTo>
                  <a:lnTo>
                    <a:pt x="1270" y="3320"/>
                  </a:lnTo>
                  <a:lnTo>
                    <a:pt x="1249" y="3300"/>
                  </a:lnTo>
                  <a:cubicBezTo>
                    <a:pt x="1249" y="3279"/>
                    <a:pt x="1249" y="3258"/>
                    <a:pt x="1249" y="3258"/>
                  </a:cubicBezTo>
                  <a:lnTo>
                    <a:pt x="1229" y="3238"/>
                  </a:lnTo>
                  <a:lnTo>
                    <a:pt x="1229" y="3238"/>
                  </a:lnTo>
                  <a:cubicBezTo>
                    <a:pt x="1209" y="3238"/>
                    <a:pt x="1209" y="3238"/>
                    <a:pt x="1209" y="3258"/>
                  </a:cubicBezTo>
                  <a:cubicBezTo>
                    <a:pt x="1229" y="3258"/>
                    <a:pt x="1229" y="3258"/>
                    <a:pt x="1229" y="3279"/>
                  </a:cubicBezTo>
                  <a:lnTo>
                    <a:pt x="1229" y="3300"/>
                  </a:lnTo>
                  <a:lnTo>
                    <a:pt x="1209" y="3300"/>
                  </a:lnTo>
                  <a:lnTo>
                    <a:pt x="1188" y="3279"/>
                  </a:lnTo>
                  <a:lnTo>
                    <a:pt x="1188" y="3258"/>
                  </a:lnTo>
                  <a:cubicBezTo>
                    <a:pt x="1188" y="3238"/>
                    <a:pt x="1167" y="3218"/>
                    <a:pt x="1167" y="3218"/>
                  </a:cubicBezTo>
                  <a:cubicBezTo>
                    <a:pt x="1167" y="3218"/>
                    <a:pt x="1167" y="3197"/>
                    <a:pt x="1167" y="3176"/>
                  </a:cubicBezTo>
                  <a:cubicBezTo>
                    <a:pt x="1167" y="3176"/>
                    <a:pt x="1188" y="3156"/>
                    <a:pt x="1167" y="3136"/>
                  </a:cubicBezTo>
                  <a:lnTo>
                    <a:pt x="1167" y="3115"/>
                  </a:lnTo>
                  <a:cubicBezTo>
                    <a:pt x="1167" y="3094"/>
                    <a:pt x="1147" y="3074"/>
                    <a:pt x="1147" y="3074"/>
                  </a:cubicBezTo>
                  <a:lnTo>
                    <a:pt x="1147" y="3054"/>
                  </a:lnTo>
                  <a:lnTo>
                    <a:pt x="1167" y="3033"/>
                  </a:lnTo>
                  <a:lnTo>
                    <a:pt x="1167" y="3012"/>
                  </a:lnTo>
                  <a:lnTo>
                    <a:pt x="1147" y="3012"/>
                  </a:lnTo>
                  <a:lnTo>
                    <a:pt x="1147" y="3012"/>
                  </a:lnTo>
                  <a:lnTo>
                    <a:pt x="1147" y="3033"/>
                  </a:lnTo>
                  <a:cubicBezTo>
                    <a:pt x="1147" y="3033"/>
                    <a:pt x="1127" y="3033"/>
                    <a:pt x="1127" y="3012"/>
                  </a:cubicBezTo>
                  <a:cubicBezTo>
                    <a:pt x="1127" y="3012"/>
                    <a:pt x="1127" y="3012"/>
                    <a:pt x="1127" y="2992"/>
                  </a:cubicBezTo>
                  <a:cubicBezTo>
                    <a:pt x="1127" y="2992"/>
                    <a:pt x="1127" y="2992"/>
                    <a:pt x="1127" y="2972"/>
                  </a:cubicBezTo>
                  <a:lnTo>
                    <a:pt x="1127" y="2972"/>
                  </a:lnTo>
                  <a:cubicBezTo>
                    <a:pt x="1127" y="2951"/>
                    <a:pt x="1127" y="2951"/>
                    <a:pt x="1127" y="2951"/>
                  </a:cubicBezTo>
                  <a:cubicBezTo>
                    <a:pt x="1127" y="2930"/>
                    <a:pt x="1106" y="2930"/>
                    <a:pt x="1106" y="2930"/>
                  </a:cubicBezTo>
                  <a:lnTo>
                    <a:pt x="1106" y="2910"/>
                  </a:lnTo>
                  <a:lnTo>
                    <a:pt x="1106" y="2890"/>
                  </a:lnTo>
                  <a:lnTo>
                    <a:pt x="1106" y="2869"/>
                  </a:lnTo>
                  <a:cubicBezTo>
                    <a:pt x="1106" y="2849"/>
                    <a:pt x="1106" y="2828"/>
                    <a:pt x="1085" y="2828"/>
                  </a:cubicBezTo>
                  <a:cubicBezTo>
                    <a:pt x="1085" y="2808"/>
                    <a:pt x="1065" y="2787"/>
                    <a:pt x="1065" y="2787"/>
                  </a:cubicBezTo>
                  <a:cubicBezTo>
                    <a:pt x="1065" y="2767"/>
                    <a:pt x="1065" y="2767"/>
                    <a:pt x="1065" y="2746"/>
                  </a:cubicBezTo>
                  <a:lnTo>
                    <a:pt x="1065" y="2726"/>
                  </a:lnTo>
                  <a:cubicBezTo>
                    <a:pt x="1065" y="2705"/>
                    <a:pt x="1065" y="2705"/>
                    <a:pt x="1045" y="2705"/>
                  </a:cubicBezTo>
                  <a:lnTo>
                    <a:pt x="1045" y="2705"/>
                  </a:lnTo>
                  <a:cubicBezTo>
                    <a:pt x="1024" y="2705"/>
                    <a:pt x="1024" y="2685"/>
                    <a:pt x="1024" y="2685"/>
                  </a:cubicBezTo>
                  <a:lnTo>
                    <a:pt x="1024" y="2685"/>
                  </a:lnTo>
                  <a:cubicBezTo>
                    <a:pt x="1024" y="2664"/>
                    <a:pt x="1045" y="2685"/>
                    <a:pt x="1045" y="2685"/>
                  </a:cubicBezTo>
                  <a:cubicBezTo>
                    <a:pt x="1045" y="2664"/>
                    <a:pt x="1045" y="2664"/>
                    <a:pt x="1065" y="2664"/>
                  </a:cubicBezTo>
                  <a:cubicBezTo>
                    <a:pt x="1065" y="2664"/>
                    <a:pt x="1065" y="2664"/>
                    <a:pt x="1065" y="2644"/>
                  </a:cubicBezTo>
                  <a:lnTo>
                    <a:pt x="1065" y="2623"/>
                  </a:lnTo>
                  <a:cubicBezTo>
                    <a:pt x="1065" y="2623"/>
                    <a:pt x="1065" y="2623"/>
                    <a:pt x="1045" y="2603"/>
                  </a:cubicBezTo>
                  <a:lnTo>
                    <a:pt x="1045" y="2603"/>
                  </a:lnTo>
                  <a:lnTo>
                    <a:pt x="1045" y="2623"/>
                  </a:lnTo>
                  <a:lnTo>
                    <a:pt x="1045" y="2644"/>
                  </a:lnTo>
                  <a:lnTo>
                    <a:pt x="1024" y="2664"/>
                  </a:lnTo>
                  <a:lnTo>
                    <a:pt x="1003" y="2644"/>
                  </a:lnTo>
                  <a:cubicBezTo>
                    <a:pt x="1003" y="2644"/>
                    <a:pt x="1003" y="2644"/>
                    <a:pt x="1003" y="2623"/>
                  </a:cubicBezTo>
                  <a:cubicBezTo>
                    <a:pt x="1003" y="2623"/>
                    <a:pt x="1003" y="2623"/>
                    <a:pt x="1003" y="2603"/>
                  </a:cubicBezTo>
                  <a:cubicBezTo>
                    <a:pt x="1003" y="2603"/>
                    <a:pt x="1003" y="2582"/>
                    <a:pt x="983" y="2582"/>
                  </a:cubicBezTo>
                  <a:cubicBezTo>
                    <a:pt x="983" y="2562"/>
                    <a:pt x="983" y="2562"/>
                    <a:pt x="983" y="2562"/>
                  </a:cubicBezTo>
                  <a:lnTo>
                    <a:pt x="963" y="2562"/>
                  </a:lnTo>
                  <a:cubicBezTo>
                    <a:pt x="963" y="2541"/>
                    <a:pt x="963" y="2541"/>
                    <a:pt x="963" y="2521"/>
                  </a:cubicBezTo>
                  <a:cubicBezTo>
                    <a:pt x="963" y="2521"/>
                    <a:pt x="963" y="2521"/>
                    <a:pt x="963" y="2500"/>
                  </a:cubicBezTo>
                  <a:lnTo>
                    <a:pt x="942" y="2500"/>
                  </a:lnTo>
                  <a:lnTo>
                    <a:pt x="921" y="2480"/>
                  </a:lnTo>
                  <a:lnTo>
                    <a:pt x="921" y="2459"/>
                  </a:lnTo>
                  <a:lnTo>
                    <a:pt x="921" y="2439"/>
                  </a:lnTo>
                  <a:cubicBezTo>
                    <a:pt x="921" y="2439"/>
                    <a:pt x="901" y="2418"/>
                    <a:pt x="901" y="2439"/>
                  </a:cubicBezTo>
                  <a:cubicBezTo>
                    <a:pt x="901" y="2439"/>
                    <a:pt x="901" y="2439"/>
                    <a:pt x="901" y="2459"/>
                  </a:cubicBezTo>
                  <a:lnTo>
                    <a:pt x="901" y="2480"/>
                  </a:lnTo>
                  <a:cubicBezTo>
                    <a:pt x="901" y="2500"/>
                    <a:pt x="901" y="2500"/>
                    <a:pt x="901" y="2521"/>
                  </a:cubicBezTo>
                  <a:cubicBezTo>
                    <a:pt x="921" y="2521"/>
                    <a:pt x="921" y="2541"/>
                    <a:pt x="921" y="2541"/>
                  </a:cubicBezTo>
                  <a:cubicBezTo>
                    <a:pt x="921" y="2562"/>
                    <a:pt x="921" y="2562"/>
                    <a:pt x="921" y="2582"/>
                  </a:cubicBezTo>
                  <a:lnTo>
                    <a:pt x="921" y="2603"/>
                  </a:lnTo>
                  <a:cubicBezTo>
                    <a:pt x="921" y="2623"/>
                    <a:pt x="901" y="2644"/>
                    <a:pt x="901" y="2644"/>
                  </a:cubicBezTo>
                  <a:lnTo>
                    <a:pt x="881" y="2664"/>
                  </a:lnTo>
                  <a:cubicBezTo>
                    <a:pt x="860" y="2664"/>
                    <a:pt x="860" y="2664"/>
                    <a:pt x="840" y="2664"/>
                  </a:cubicBezTo>
                  <a:cubicBezTo>
                    <a:pt x="840" y="2644"/>
                    <a:pt x="840" y="2644"/>
                    <a:pt x="840" y="2644"/>
                  </a:cubicBezTo>
                  <a:cubicBezTo>
                    <a:pt x="840" y="2623"/>
                    <a:pt x="840" y="2603"/>
                    <a:pt x="840" y="2603"/>
                  </a:cubicBezTo>
                  <a:lnTo>
                    <a:pt x="840" y="2582"/>
                  </a:lnTo>
                  <a:lnTo>
                    <a:pt x="819" y="2562"/>
                  </a:lnTo>
                  <a:lnTo>
                    <a:pt x="819" y="2541"/>
                  </a:lnTo>
                  <a:cubicBezTo>
                    <a:pt x="799" y="2541"/>
                    <a:pt x="799" y="2541"/>
                    <a:pt x="799" y="2541"/>
                  </a:cubicBezTo>
                  <a:lnTo>
                    <a:pt x="799" y="2541"/>
                  </a:lnTo>
                  <a:lnTo>
                    <a:pt x="799" y="2562"/>
                  </a:lnTo>
                  <a:lnTo>
                    <a:pt x="799" y="2582"/>
                  </a:lnTo>
                  <a:lnTo>
                    <a:pt x="799" y="2603"/>
                  </a:lnTo>
                  <a:cubicBezTo>
                    <a:pt x="799" y="2603"/>
                    <a:pt x="799" y="2623"/>
                    <a:pt x="819" y="2623"/>
                  </a:cubicBezTo>
                  <a:lnTo>
                    <a:pt x="819" y="2644"/>
                  </a:lnTo>
                  <a:cubicBezTo>
                    <a:pt x="819" y="2664"/>
                    <a:pt x="819" y="2664"/>
                    <a:pt x="819" y="2664"/>
                  </a:cubicBezTo>
                  <a:cubicBezTo>
                    <a:pt x="840" y="2685"/>
                    <a:pt x="819" y="2685"/>
                    <a:pt x="819" y="2685"/>
                  </a:cubicBezTo>
                  <a:cubicBezTo>
                    <a:pt x="819" y="2685"/>
                    <a:pt x="819" y="2685"/>
                    <a:pt x="799" y="2685"/>
                  </a:cubicBezTo>
                  <a:cubicBezTo>
                    <a:pt x="799" y="2685"/>
                    <a:pt x="799" y="2685"/>
                    <a:pt x="778" y="2685"/>
                  </a:cubicBezTo>
                  <a:lnTo>
                    <a:pt x="778" y="2664"/>
                  </a:lnTo>
                  <a:cubicBezTo>
                    <a:pt x="778" y="2664"/>
                    <a:pt x="758" y="2664"/>
                    <a:pt x="758" y="2644"/>
                  </a:cubicBezTo>
                  <a:lnTo>
                    <a:pt x="737" y="2644"/>
                  </a:lnTo>
                  <a:lnTo>
                    <a:pt x="737" y="2664"/>
                  </a:lnTo>
                  <a:lnTo>
                    <a:pt x="737" y="2685"/>
                  </a:lnTo>
                  <a:cubicBezTo>
                    <a:pt x="737" y="2705"/>
                    <a:pt x="758" y="2705"/>
                    <a:pt x="758" y="2705"/>
                  </a:cubicBezTo>
                  <a:lnTo>
                    <a:pt x="737" y="2726"/>
                  </a:lnTo>
                  <a:lnTo>
                    <a:pt x="737" y="2746"/>
                  </a:lnTo>
                  <a:lnTo>
                    <a:pt x="717" y="2767"/>
                  </a:lnTo>
                  <a:lnTo>
                    <a:pt x="717" y="2787"/>
                  </a:lnTo>
                  <a:lnTo>
                    <a:pt x="696" y="2808"/>
                  </a:lnTo>
                  <a:lnTo>
                    <a:pt x="696" y="2808"/>
                  </a:lnTo>
                  <a:cubicBezTo>
                    <a:pt x="676" y="2808"/>
                    <a:pt x="676" y="2787"/>
                    <a:pt x="676" y="2787"/>
                  </a:cubicBezTo>
                  <a:cubicBezTo>
                    <a:pt x="676" y="2787"/>
                    <a:pt x="696" y="2787"/>
                    <a:pt x="696" y="2767"/>
                  </a:cubicBezTo>
                  <a:lnTo>
                    <a:pt x="696" y="2767"/>
                  </a:lnTo>
                  <a:cubicBezTo>
                    <a:pt x="696" y="2746"/>
                    <a:pt x="696" y="2746"/>
                    <a:pt x="696" y="2726"/>
                  </a:cubicBezTo>
                  <a:lnTo>
                    <a:pt x="696" y="2726"/>
                  </a:lnTo>
                  <a:lnTo>
                    <a:pt x="676" y="2705"/>
                  </a:lnTo>
                  <a:lnTo>
                    <a:pt x="676" y="2705"/>
                  </a:lnTo>
                  <a:lnTo>
                    <a:pt x="676" y="2726"/>
                  </a:lnTo>
                  <a:lnTo>
                    <a:pt x="676" y="2746"/>
                  </a:lnTo>
                  <a:cubicBezTo>
                    <a:pt x="676" y="2767"/>
                    <a:pt x="676" y="2767"/>
                    <a:pt x="676" y="2787"/>
                  </a:cubicBezTo>
                  <a:cubicBezTo>
                    <a:pt x="676" y="2787"/>
                    <a:pt x="676" y="2787"/>
                    <a:pt x="655" y="2808"/>
                  </a:cubicBezTo>
                  <a:lnTo>
                    <a:pt x="655" y="2808"/>
                  </a:lnTo>
                  <a:cubicBezTo>
                    <a:pt x="635" y="2808"/>
                    <a:pt x="635" y="2787"/>
                    <a:pt x="635" y="2787"/>
                  </a:cubicBezTo>
                  <a:lnTo>
                    <a:pt x="635" y="2767"/>
                  </a:lnTo>
                  <a:lnTo>
                    <a:pt x="635" y="2746"/>
                  </a:lnTo>
                  <a:cubicBezTo>
                    <a:pt x="635" y="2726"/>
                    <a:pt x="635" y="2726"/>
                    <a:pt x="635" y="2705"/>
                  </a:cubicBezTo>
                  <a:cubicBezTo>
                    <a:pt x="635" y="2705"/>
                    <a:pt x="635" y="2705"/>
                    <a:pt x="635" y="2685"/>
                  </a:cubicBezTo>
                  <a:lnTo>
                    <a:pt x="635" y="2685"/>
                  </a:lnTo>
                  <a:cubicBezTo>
                    <a:pt x="635" y="2685"/>
                    <a:pt x="635" y="2685"/>
                    <a:pt x="635" y="2705"/>
                  </a:cubicBezTo>
                  <a:cubicBezTo>
                    <a:pt x="614" y="2705"/>
                    <a:pt x="614" y="2705"/>
                    <a:pt x="614" y="2705"/>
                  </a:cubicBezTo>
                  <a:cubicBezTo>
                    <a:pt x="614" y="2726"/>
                    <a:pt x="614" y="2746"/>
                    <a:pt x="614" y="2746"/>
                  </a:cubicBezTo>
                  <a:lnTo>
                    <a:pt x="594" y="2767"/>
                  </a:lnTo>
                  <a:lnTo>
                    <a:pt x="594" y="2767"/>
                  </a:lnTo>
                  <a:cubicBezTo>
                    <a:pt x="573" y="2767"/>
                    <a:pt x="573" y="2767"/>
                    <a:pt x="573" y="2746"/>
                  </a:cubicBezTo>
                  <a:cubicBezTo>
                    <a:pt x="573" y="2746"/>
                    <a:pt x="573" y="2746"/>
                    <a:pt x="573" y="2726"/>
                  </a:cubicBezTo>
                  <a:lnTo>
                    <a:pt x="573" y="2726"/>
                  </a:lnTo>
                  <a:cubicBezTo>
                    <a:pt x="573" y="2726"/>
                    <a:pt x="553" y="2705"/>
                    <a:pt x="553" y="2726"/>
                  </a:cubicBezTo>
                  <a:cubicBezTo>
                    <a:pt x="553" y="2726"/>
                    <a:pt x="553" y="2726"/>
                    <a:pt x="553" y="2746"/>
                  </a:cubicBezTo>
                  <a:cubicBezTo>
                    <a:pt x="553" y="2746"/>
                    <a:pt x="553" y="2746"/>
                    <a:pt x="553" y="2767"/>
                  </a:cubicBezTo>
                  <a:cubicBezTo>
                    <a:pt x="553" y="2767"/>
                    <a:pt x="532" y="2767"/>
                    <a:pt x="532" y="2787"/>
                  </a:cubicBezTo>
                  <a:lnTo>
                    <a:pt x="532" y="2787"/>
                  </a:lnTo>
                  <a:lnTo>
                    <a:pt x="532" y="2767"/>
                  </a:lnTo>
                  <a:lnTo>
                    <a:pt x="532" y="2746"/>
                  </a:lnTo>
                  <a:lnTo>
                    <a:pt x="532" y="2746"/>
                  </a:lnTo>
                  <a:cubicBezTo>
                    <a:pt x="532" y="2726"/>
                    <a:pt x="532" y="2726"/>
                    <a:pt x="532" y="2726"/>
                  </a:cubicBezTo>
                  <a:lnTo>
                    <a:pt x="532" y="2726"/>
                  </a:lnTo>
                  <a:lnTo>
                    <a:pt x="512" y="2726"/>
                  </a:lnTo>
                  <a:lnTo>
                    <a:pt x="512" y="2746"/>
                  </a:lnTo>
                  <a:cubicBezTo>
                    <a:pt x="512" y="2746"/>
                    <a:pt x="512" y="2767"/>
                    <a:pt x="491" y="2767"/>
                  </a:cubicBezTo>
                  <a:lnTo>
                    <a:pt x="491" y="2767"/>
                  </a:lnTo>
                  <a:cubicBezTo>
                    <a:pt x="471" y="2767"/>
                    <a:pt x="471" y="2746"/>
                    <a:pt x="471" y="2746"/>
                  </a:cubicBezTo>
                  <a:cubicBezTo>
                    <a:pt x="471" y="2726"/>
                    <a:pt x="471" y="2726"/>
                    <a:pt x="471" y="2705"/>
                  </a:cubicBezTo>
                  <a:lnTo>
                    <a:pt x="471" y="2685"/>
                  </a:lnTo>
                  <a:cubicBezTo>
                    <a:pt x="471" y="2664"/>
                    <a:pt x="471" y="2664"/>
                    <a:pt x="471" y="2644"/>
                  </a:cubicBezTo>
                  <a:lnTo>
                    <a:pt x="491" y="2623"/>
                  </a:lnTo>
                  <a:cubicBezTo>
                    <a:pt x="491" y="2603"/>
                    <a:pt x="491" y="2582"/>
                    <a:pt x="491" y="2562"/>
                  </a:cubicBezTo>
                  <a:cubicBezTo>
                    <a:pt x="491" y="2562"/>
                    <a:pt x="491" y="2562"/>
                    <a:pt x="491" y="2541"/>
                  </a:cubicBezTo>
                  <a:lnTo>
                    <a:pt x="491" y="2521"/>
                  </a:lnTo>
                  <a:cubicBezTo>
                    <a:pt x="512" y="2521"/>
                    <a:pt x="512" y="2500"/>
                    <a:pt x="512" y="2500"/>
                  </a:cubicBezTo>
                  <a:cubicBezTo>
                    <a:pt x="512" y="2500"/>
                    <a:pt x="512" y="2480"/>
                    <a:pt x="532" y="2480"/>
                  </a:cubicBezTo>
                  <a:lnTo>
                    <a:pt x="532" y="2459"/>
                  </a:lnTo>
                  <a:cubicBezTo>
                    <a:pt x="532" y="2439"/>
                    <a:pt x="532" y="2418"/>
                    <a:pt x="532" y="2398"/>
                  </a:cubicBezTo>
                  <a:cubicBezTo>
                    <a:pt x="532" y="2398"/>
                    <a:pt x="512" y="2398"/>
                    <a:pt x="512" y="2377"/>
                  </a:cubicBezTo>
                  <a:lnTo>
                    <a:pt x="491" y="2357"/>
                  </a:lnTo>
                  <a:cubicBezTo>
                    <a:pt x="491" y="2357"/>
                    <a:pt x="471" y="2336"/>
                    <a:pt x="471" y="2316"/>
                  </a:cubicBezTo>
                  <a:cubicBezTo>
                    <a:pt x="471" y="2316"/>
                    <a:pt x="471" y="2316"/>
                    <a:pt x="471" y="2295"/>
                  </a:cubicBezTo>
                  <a:lnTo>
                    <a:pt x="471" y="2275"/>
                  </a:lnTo>
                  <a:lnTo>
                    <a:pt x="471" y="2254"/>
                  </a:lnTo>
                  <a:cubicBezTo>
                    <a:pt x="450" y="2234"/>
                    <a:pt x="450" y="2234"/>
                    <a:pt x="450" y="2213"/>
                  </a:cubicBezTo>
                  <a:lnTo>
                    <a:pt x="450" y="2193"/>
                  </a:lnTo>
                  <a:lnTo>
                    <a:pt x="430" y="2173"/>
                  </a:lnTo>
                  <a:cubicBezTo>
                    <a:pt x="430" y="2152"/>
                    <a:pt x="409" y="2152"/>
                    <a:pt x="409" y="2131"/>
                  </a:cubicBezTo>
                  <a:lnTo>
                    <a:pt x="409" y="2111"/>
                  </a:lnTo>
                  <a:lnTo>
                    <a:pt x="409" y="2091"/>
                  </a:lnTo>
                  <a:lnTo>
                    <a:pt x="409" y="2070"/>
                  </a:lnTo>
                  <a:cubicBezTo>
                    <a:pt x="409" y="2070"/>
                    <a:pt x="409" y="2049"/>
                    <a:pt x="389" y="2049"/>
                  </a:cubicBezTo>
                  <a:cubicBezTo>
                    <a:pt x="389" y="2070"/>
                    <a:pt x="389" y="2070"/>
                    <a:pt x="389" y="2070"/>
                  </a:cubicBezTo>
                  <a:cubicBezTo>
                    <a:pt x="389" y="2091"/>
                    <a:pt x="389" y="2070"/>
                    <a:pt x="368" y="2070"/>
                  </a:cubicBezTo>
                  <a:lnTo>
                    <a:pt x="368" y="2070"/>
                  </a:lnTo>
                  <a:cubicBezTo>
                    <a:pt x="368" y="2049"/>
                    <a:pt x="389" y="2049"/>
                    <a:pt x="389" y="2049"/>
                  </a:cubicBezTo>
                  <a:cubicBezTo>
                    <a:pt x="389" y="2029"/>
                    <a:pt x="389" y="2029"/>
                    <a:pt x="389" y="2009"/>
                  </a:cubicBezTo>
                  <a:cubicBezTo>
                    <a:pt x="368" y="2009"/>
                    <a:pt x="368" y="2009"/>
                    <a:pt x="368" y="1988"/>
                  </a:cubicBezTo>
                  <a:lnTo>
                    <a:pt x="348" y="1988"/>
                  </a:lnTo>
                  <a:cubicBezTo>
                    <a:pt x="327" y="1967"/>
                    <a:pt x="327" y="1967"/>
                    <a:pt x="327" y="1967"/>
                  </a:cubicBezTo>
                  <a:cubicBezTo>
                    <a:pt x="327" y="1947"/>
                    <a:pt x="327" y="1927"/>
                    <a:pt x="327" y="1927"/>
                  </a:cubicBezTo>
                  <a:cubicBezTo>
                    <a:pt x="327" y="1927"/>
                    <a:pt x="327" y="1906"/>
                    <a:pt x="307" y="1906"/>
                  </a:cubicBezTo>
                  <a:lnTo>
                    <a:pt x="307" y="1885"/>
                  </a:lnTo>
                  <a:cubicBezTo>
                    <a:pt x="286" y="1885"/>
                    <a:pt x="286" y="1885"/>
                    <a:pt x="266" y="1885"/>
                  </a:cubicBezTo>
                  <a:cubicBezTo>
                    <a:pt x="266" y="1865"/>
                    <a:pt x="266" y="1865"/>
                    <a:pt x="266" y="1865"/>
                  </a:cubicBezTo>
                  <a:cubicBezTo>
                    <a:pt x="266" y="1845"/>
                    <a:pt x="266" y="1845"/>
                    <a:pt x="266" y="1845"/>
                  </a:cubicBezTo>
                  <a:lnTo>
                    <a:pt x="245" y="1824"/>
                  </a:lnTo>
                  <a:lnTo>
                    <a:pt x="225" y="1845"/>
                  </a:lnTo>
                  <a:lnTo>
                    <a:pt x="204" y="1845"/>
                  </a:lnTo>
                  <a:cubicBezTo>
                    <a:pt x="204" y="1865"/>
                    <a:pt x="204" y="1865"/>
                    <a:pt x="184" y="1865"/>
                  </a:cubicBezTo>
                  <a:lnTo>
                    <a:pt x="184" y="1865"/>
                  </a:lnTo>
                  <a:cubicBezTo>
                    <a:pt x="163" y="1865"/>
                    <a:pt x="163" y="1865"/>
                    <a:pt x="163" y="1865"/>
                  </a:cubicBezTo>
                  <a:lnTo>
                    <a:pt x="163" y="1845"/>
                  </a:lnTo>
                  <a:lnTo>
                    <a:pt x="163" y="1824"/>
                  </a:lnTo>
                  <a:lnTo>
                    <a:pt x="163" y="1803"/>
                  </a:lnTo>
                  <a:lnTo>
                    <a:pt x="184" y="1783"/>
                  </a:lnTo>
                  <a:cubicBezTo>
                    <a:pt x="163" y="1783"/>
                    <a:pt x="163" y="1783"/>
                    <a:pt x="163" y="1783"/>
                  </a:cubicBezTo>
                  <a:cubicBezTo>
                    <a:pt x="143" y="1783"/>
                    <a:pt x="143" y="1783"/>
                    <a:pt x="143" y="1783"/>
                  </a:cubicBezTo>
                  <a:lnTo>
                    <a:pt x="143" y="1803"/>
                  </a:lnTo>
                  <a:lnTo>
                    <a:pt x="143" y="1803"/>
                  </a:lnTo>
                  <a:cubicBezTo>
                    <a:pt x="143" y="1824"/>
                    <a:pt x="143" y="1803"/>
                    <a:pt x="143" y="1803"/>
                  </a:cubicBezTo>
                  <a:cubicBezTo>
                    <a:pt x="122" y="1803"/>
                    <a:pt x="122" y="1783"/>
                    <a:pt x="122" y="1783"/>
                  </a:cubicBezTo>
                  <a:cubicBezTo>
                    <a:pt x="102" y="1783"/>
                    <a:pt x="102" y="1763"/>
                    <a:pt x="102" y="1763"/>
                  </a:cubicBezTo>
                  <a:cubicBezTo>
                    <a:pt x="82" y="1742"/>
                    <a:pt x="82" y="1721"/>
                    <a:pt x="82" y="1701"/>
                  </a:cubicBezTo>
                  <a:lnTo>
                    <a:pt x="61" y="1681"/>
                  </a:lnTo>
                  <a:lnTo>
                    <a:pt x="61" y="1660"/>
                  </a:lnTo>
                  <a:lnTo>
                    <a:pt x="40" y="1660"/>
                  </a:lnTo>
                  <a:lnTo>
                    <a:pt x="40" y="1681"/>
                  </a:lnTo>
                  <a:lnTo>
                    <a:pt x="40" y="1681"/>
                  </a:lnTo>
                  <a:cubicBezTo>
                    <a:pt x="40" y="1701"/>
                    <a:pt x="40" y="1701"/>
                    <a:pt x="40" y="1701"/>
                  </a:cubicBezTo>
                  <a:cubicBezTo>
                    <a:pt x="40" y="1701"/>
                    <a:pt x="40" y="1681"/>
                    <a:pt x="20" y="1681"/>
                  </a:cubicBezTo>
                  <a:cubicBezTo>
                    <a:pt x="20" y="1681"/>
                    <a:pt x="20" y="1681"/>
                    <a:pt x="20" y="1660"/>
                  </a:cubicBezTo>
                  <a:lnTo>
                    <a:pt x="20" y="1639"/>
                  </a:lnTo>
                  <a:cubicBezTo>
                    <a:pt x="20" y="1619"/>
                    <a:pt x="0" y="1599"/>
                    <a:pt x="0" y="1599"/>
                  </a:cubicBezTo>
                  <a:cubicBezTo>
                    <a:pt x="0" y="1578"/>
                    <a:pt x="20" y="1578"/>
                    <a:pt x="40" y="1578"/>
                  </a:cubicBezTo>
                  <a:cubicBezTo>
                    <a:pt x="40" y="1578"/>
                    <a:pt x="61" y="1578"/>
                    <a:pt x="61" y="1599"/>
                  </a:cubicBezTo>
                  <a:cubicBezTo>
                    <a:pt x="82" y="1599"/>
                    <a:pt x="82" y="1599"/>
                    <a:pt x="82" y="1619"/>
                  </a:cubicBezTo>
                  <a:lnTo>
                    <a:pt x="102" y="1619"/>
                  </a:lnTo>
                  <a:cubicBezTo>
                    <a:pt x="122" y="1619"/>
                    <a:pt x="102" y="1578"/>
                    <a:pt x="102" y="1557"/>
                  </a:cubicBezTo>
                  <a:cubicBezTo>
                    <a:pt x="102" y="1557"/>
                    <a:pt x="102" y="1517"/>
                    <a:pt x="102" y="1497"/>
                  </a:cubicBezTo>
                  <a:lnTo>
                    <a:pt x="82" y="1476"/>
                  </a:lnTo>
                  <a:cubicBezTo>
                    <a:pt x="82" y="1455"/>
                    <a:pt x="82" y="1455"/>
                    <a:pt x="102" y="1455"/>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490" name="Freeform 265"/>
            <p:cNvSpPr>
              <a:spLocks noChangeArrowheads="1"/>
            </p:cNvSpPr>
            <p:nvPr/>
          </p:nvSpPr>
          <p:spPr bwMode="auto">
            <a:xfrm>
              <a:off x="5065713" y="7134225"/>
              <a:ext cx="22225" cy="30163"/>
            </a:xfrm>
            <a:custGeom>
              <a:avLst/>
              <a:gdLst>
                <a:gd name="T0" fmla="*/ 62 w 63"/>
                <a:gd name="T1" fmla="*/ 62 h 83"/>
                <a:gd name="T2" fmla="*/ 62 w 63"/>
                <a:gd name="T3" fmla="*/ 62 h 83"/>
                <a:gd name="T4" fmla="*/ 62 w 63"/>
                <a:gd name="T5" fmla="*/ 42 h 83"/>
                <a:gd name="T6" fmla="*/ 62 w 63"/>
                <a:gd name="T7" fmla="*/ 0 h 83"/>
                <a:gd name="T8" fmla="*/ 41 w 63"/>
                <a:gd name="T9" fmla="*/ 21 h 83"/>
                <a:gd name="T10" fmla="*/ 20 w 63"/>
                <a:gd name="T11" fmla="*/ 21 h 83"/>
                <a:gd name="T12" fmla="*/ 0 w 63"/>
                <a:gd name="T13" fmla="*/ 21 h 83"/>
                <a:gd name="T14" fmla="*/ 20 w 63"/>
                <a:gd name="T15" fmla="*/ 42 h 83"/>
                <a:gd name="T16" fmla="*/ 20 w 63"/>
                <a:gd name="T17" fmla="*/ 62 h 83"/>
                <a:gd name="T18" fmla="*/ 62 w 63"/>
                <a:gd name="T19" fmla="*/ 62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3" h="83">
                  <a:moveTo>
                    <a:pt x="62" y="62"/>
                  </a:moveTo>
                  <a:lnTo>
                    <a:pt x="62" y="62"/>
                  </a:lnTo>
                  <a:lnTo>
                    <a:pt x="62" y="42"/>
                  </a:lnTo>
                  <a:cubicBezTo>
                    <a:pt x="62" y="42"/>
                    <a:pt x="62" y="21"/>
                    <a:pt x="62" y="0"/>
                  </a:cubicBezTo>
                  <a:lnTo>
                    <a:pt x="41" y="21"/>
                  </a:lnTo>
                  <a:cubicBezTo>
                    <a:pt x="20" y="21"/>
                    <a:pt x="20" y="0"/>
                    <a:pt x="20" y="21"/>
                  </a:cubicBezTo>
                  <a:cubicBezTo>
                    <a:pt x="0" y="21"/>
                    <a:pt x="0" y="21"/>
                    <a:pt x="0" y="21"/>
                  </a:cubicBezTo>
                  <a:cubicBezTo>
                    <a:pt x="0" y="42"/>
                    <a:pt x="20" y="42"/>
                    <a:pt x="20" y="42"/>
                  </a:cubicBezTo>
                  <a:lnTo>
                    <a:pt x="20" y="62"/>
                  </a:lnTo>
                  <a:cubicBezTo>
                    <a:pt x="41" y="62"/>
                    <a:pt x="41" y="82"/>
                    <a:pt x="62" y="62"/>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491" name="Freeform 266"/>
            <p:cNvSpPr>
              <a:spLocks noChangeArrowheads="1"/>
            </p:cNvSpPr>
            <p:nvPr/>
          </p:nvSpPr>
          <p:spPr bwMode="auto">
            <a:xfrm>
              <a:off x="4956175" y="6810375"/>
              <a:ext cx="333375" cy="325438"/>
            </a:xfrm>
            <a:custGeom>
              <a:avLst/>
              <a:gdLst>
                <a:gd name="T0" fmla="*/ 472 w 924"/>
                <a:gd name="T1" fmla="*/ 61 h 902"/>
                <a:gd name="T2" fmla="*/ 492 w 924"/>
                <a:gd name="T3" fmla="*/ 103 h 902"/>
                <a:gd name="T4" fmla="*/ 554 w 924"/>
                <a:gd name="T5" fmla="*/ 123 h 902"/>
                <a:gd name="T6" fmla="*/ 615 w 924"/>
                <a:gd name="T7" fmla="*/ 164 h 902"/>
                <a:gd name="T8" fmla="*/ 656 w 924"/>
                <a:gd name="T9" fmla="*/ 123 h 902"/>
                <a:gd name="T10" fmla="*/ 615 w 924"/>
                <a:gd name="T11" fmla="*/ 82 h 902"/>
                <a:gd name="T12" fmla="*/ 615 w 924"/>
                <a:gd name="T13" fmla="*/ 41 h 902"/>
                <a:gd name="T14" fmla="*/ 656 w 924"/>
                <a:gd name="T15" fmla="*/ 21 h 902"/>
                <a:gd name="T16" fmla="*/ 718 w 924"/>
                <a:gd name="T17" fmla="*/ 0 h 902"/>
                <a:gd name="T18" fmla="*/ 759 w 924"/>
                <a:gd name="T19" fmla="*/ 21 h 902"/>
                <a:gd name="T20" fmla="*/ 779 w 924"/>
                <a:gd name="T21" fmla="*/ 61 h 902"/>
                <a:gd name="T22" fmla="*/ 820 w 924"/>
                <a:gd name="T23" fmla="*/ 82 h 902"/>
                <a:gd name="T24" fmla="*/ 861 w 924"/>
                <a:gd name="T25" fmla="*/ 103 h 902"/>
                <a:gd name="T26" fmla="*/ 902 w 924"/>
                <a:gd name="T27" fmla="*/ 205 h 902"/>
                <a:gd name="T28" fmla="*/ 923 w 924"/>
                <a:gd name="T29" fmla="*/ 328 h 902"/>
                <a:gd name="T30" fmla="*/ 902 w 924"/>
                <a:gd name="T31" fmla="*/ 471 h 902"/>
                <a:gd name="T32" fmla="*/ 861 w 924"/>
                <a:gd name="T33" fmla="*/ 513 h 902"/>
                <a:gd name="T34" fmla="*/ 800 w 924"/>
                <a:gd name="T35" fmla="*/ 533 h 902"/>
                <a:gd name="T36" fmla="*/ 738 w 924"/>
                <a:gd name="T37" fmla="*/ 573 h 902"/>
                <a:gd name="T38" fmla="*/ 718 w 924"/>
                <a:gd name="T39" fmla="*/ 635 h 902"/>
                <a:gd name="T40" fmla="*/ 656 w 924"/>
                <a:gd name="T41" fmla="*/ 635 h 902"/>
                <a:gd name="T42" fmla="*/ 636 w 924"/>
                <a:gd name="T43" fmla="*/ 676 h 902"/>
                <a:gd name="T44" fmla="*/ 677 w 924"/>
                <a:gd name="T45" fmla="*/ 737 h 902"/>
                <a:gd name="T46" fmla="*/ 718 w 924"/>
                <a:gd name="T47" fmla="*/ 779 h 902"/>
                <a:gd name="T48" fmla="*/ 697 w 924"/>
                <a:gd name="T49" fmla="*/ 819 h 902"/>
                <a:gd name="T50" fmla="*/ 636 w 924"/>
                <a:gd name="T51" fmla="*/ 799 h 902"/>
                <a:gd name="T52" fmla="*/ 574 w 924"/>
                <a:gd name="T53" fmla="*/ 819 h 902"/>
                <a:gd name="T54" fmla="*/ 492 w 924"/>
                <a:gd name="T55" fmla="*/ 840 h 902"/>
                <a:gd name="T56" fmla="*/ 431 w 924"/>
                <a:gd name="T57" fmla="*/ 901 h 902"/>
                <a:gd name="T58" fmla="*/ 410 w 924"/>
                <a:gd name="T59" fmla="*/ 881 h 902"/>
                <a:gd name="T60" fmla="*/ 370 w 924"/>
                <a:gd name="T61" fmla="*/ 861 h 902"/>
                <a:gd name="T62" fmla="*/ 349 w 924"/>
                <a:gd name="T63" fmla="*/ 840 h 902"/>
                <a:gd name="T64" fmla="*/ 349 w 924"/>
                <a:gd name="T65" fmla="*/ 840 h 902"/>
                <a:gd name="T66" fmla="*/ 328 w 924"/>
                <a:gd name="T67" fmla="*/ 881 h 902"/>
                <a:gd name="T68" fmla="*/ 288 w 924"/>
                <a:gd name="T69" fmla="*/ 881 h 902"/>
                <a:gd name="T70" fmla="*/ 246 w 924"/>
                <a:gd name="T71" fmla="*/ 840 h 902"/>
                <a:gd name="T72" fmla="*/ 267 w 924"/>
                <a:gd name="T73" fmla="*/ 799 h 902"/>
                <a:gd name="T74" fmla="*/ 288 w 924"/>
                <a:gd name="T75" fmla="*/ 758 h 902"/>
                <a:gd name="T76" fmla="*/ 267 w 924"/>
                <a:gd name="T77" fmla="*/ 758 h 902"/>
                <a:gd name="T78" fmla="*/ 226 w 924"/>
                <a:gd name="T79" fmla="*/ 799 h 902"/>
                <a:gd name="T80" fmla="*/ 185 w 924"/>
                <a:gd name="T81" fmla="*/ 799 h 902"/>
                <a:gd name="T82" fmla="*/ 185 w 924"/>
                <a:gd name="T83" fmla="*/ 737 h 902"/>
                <a:gd name="T84" fmla="*/ 206 w 924"/>
                <a:gd name="T85" fmla="*/ 697 h 902"/>
                <a:gd name="T86" fmla="*/ 164 w 924"/>
                <a:gd name="T87" fmla="*/ 655 h 902"/>
                <a:gd name="T88" fmla="*/ 144 w 924"/>
                <a:gd name="T89" fmla="*/ 655 h 902"/>
                <a:gd name="T90" fmla="*/ 144 w 924"/>
                <a:gd name="T91" fmla="*/ 553 h 902"/>
                <a:gd name="T92" fmla="*/ 82 w 924"/>
                <a:gd name="T93" fmla="*/ 471 h 902"/>
                <a:gd name="T94" fmla="*/ 0 w 924"/>
                <a:gd name="T95" fmla="*/ 389 h 902"/>
                <a:gd name="T96" fmla="*/ 0 w 924"/>
                <a:gd name="T97" fmla="*/ 246 h 902"/>
                <a:gd name="T98" fmla="*/ 42 w 924"/>
                <a:gd name="T99" fmla="*/ 164 h 902"/>
                <a:gd name="T100" fmla="*/ 103 w 924"/>
                <a:gd name="T101" fmla="*/ 103 h 902"/>
                <a:gd name="T102" fmla="*/ 226 w 924"/>
                <a:gd name="T103" fmla="*/ 61 h 902"/>
                <a:gd name="T104" fmla="*/ 328 w 924"/>
                <a:gd name="T105" fmla="*/ 41 h 902"/>
                <a:gd name="T106" fmla="*/ 410 w 924"/>
                <a:gd name="T107" fmla="*/ 41 h 902"/>
                <a:gd name="T108" fmla="*/ 451 w 924"/>
                <a:gd name="T109" fmla="*/ 61 h 9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24" h="902">
                  <a:moveTo>
                    <a:pt x="472" y="61"/>
                  </a:moveTo>
                  <a:lnTo>
                    <a:pt x="472" y="61"/>
                  </a:lnTo>
                  <a:lnTo>
                    <a:pt x="472" y="61"/>
                  </a:lnTo>
                  <a:cubicBezTo>
                    <a:pt x="492" y="82"/>
                    <a:pt x="492" y="103"/>
                    <a:pt x="492" y="103"/>
                  </a:cubicBezTo>
                  <a:cubicBezTo>
                    <a:pt x="513" y="103"/>
                    <a:pt x="533" y="103"/>
                    <a:pt x="533" y="103"/>
                  </a:cubicBezTo>
                  <a:lnTo>
                    <a:pt x="554" y="123"/>
                  </a:lnTo>
                  <a:cubicBezTo>
                    <a:pt x="574" y="123"/>
                    <a:pt x="574" y="164"/>
                    <a:pt x="595" y="164"/>
                  </a:cubicBezTo>
                  <a:lnTo>
                    <a:pt x="615" y="164"/>
                  </a:lnTo>
                  <a:cubicBezTo>
                    <a:pt x="636" y="164"/>
                    <a:pt x="636" y="164"/>
                    <a:pt x="656" y="143"/>
                  </a:cubicBezTo>
                  <a:lnTo>
                    <a:pt x="656" y="123"/>
                  </a:lnTo>
                  <a:cubicBezTo>
                    <a:pt x="656" y="103"/>
                    <a:pt x="656" y="103"/>
                    <a:pt x="636" y="82"/>
                  </a:cubicBezTo>
                  <a:cubicBezTo>
                    <a:pt x="636" y="82"/>
                    <a:pt x="636" y="82"/>
                    <a:pt x="615" y="82"/>
                  </a:cubicBezTo>
                  <a:lnTo>
                    <a:pt x="595" y="61"/>
                  </a:lnTo>
                  <a:cubicBezTo>
                    <a:pt x="595" y="61"/>
                    <a:pt x="595" y="41"/>
                    <a:pt x="615" y="41"/>
                  </a:cubicBezTo>
                  <a:lnTo>
                    <a:pt x="615" y="21"/>
                  </a:lnTo>
                  <a:cubicBezTo>
                    <a:pt x="636" y="21"/>
                    <a:pt x="656" y="41"/>
                    <a:pt x="656" y="21"/>
                  </a:cubicBezTo>
                  <a:lnTo>
                    <a:pt x="677" y="21"/>
                  </a:lnTo>
                  <a:cubicBezTo>
                    <a:pt x="677" y="21"/>
                    <a:pt x="697" y="0"/>
                    <a:pt x="718" y="0"/>
                  </a:cubicBezTo>
                  <a:lnTo>
                    <a:pt x="738" y="0"/>
                  </a:lnTo>
                  <a:lnTo>
                    <a:pt x="759" y="21"/>
                  </a:lnTo>
                  <a:lnTo>
                    <a:pt x="738" y="41"/>
                  </a:lnTo>
                  <a:cubicBezTo>
                    <a:pt x="759" y="61"/>
                    <a:pt x="779" y="61"/>
                    <a:pt x="779" y="61"/>
                  </a:cubicBezTo>
                  <a:lnTo>
                    <a:pt x="779" y="82"/>
                  </a:lnTo>
                  <a:cubicBezTo>
                    <a:pt x="800" y="103"/>
                    <a:pt x="800" y="82"/>
                    <a:pt x="820" y="82"/>
                  </a:cubicBezTo>
                  <a:cubicBezTo>
                    <a:pt x="820" y="82"/>
                    <a:pt x="841" y="82"/>
                    <a:pt x="861" y="82"/>
                  </a:cubicBezTo>
                  <a:lnTo>
                    <a:pt x="861" y="103"/>
                  </a:lnTo>
                  <a:cubicBezTo>
                    <a:pt x="861" y="123"/>
                    <a:pt x="882" y="143"/>
                    <a:pt x="882" y="164"/>
                  </a:cubicBezTo>
                  <a:cubicBezTo>
                    <a:pt x="882" y="164"/>
                    <a:pt x="902" y="185"/>
                    <a:pt x="902" y="205"/>
                  </a:cubicBezTo>
                  <a:lnTo>
                    <a:pt x="923" y="225"/>
                  </a:lnTo>
                  <a:cubicBezTo>
                    <a:pt x="923" y="246"/>
                    <a:pt x="923" y="307"/>
                    <a:pt x="923" y="328"/>
                  </a:cubicBezTo>
                  <a:cubicBezTo>
                    <a:pt x="923" y="349"/>
                    <a:pt x="923" y="389"/>
                    <a:pt x="923" y="410"/>
                  </a:cubicBezTo>
                  <a:cubicBezTo>
                    <a:pt x="923" y="431"/>
                    <a:pt x="923" y="471"/>
                    <a:pt x="902" y="471"/>
                  </a:cubicBezTo>
                  <a:cubicBezTo>
                    <a:pt x="902" y="492"/>
                    <a:pt x="902" y="492"/>
                    <a:pt x="882" y="492"/>
                  </a:cubicBezTo>
                  <a:cubicBezTo>
                    <a:pt x="882" y="513"/>
                    <a:pt x="882" y="513"/>
                    <a:pt x="861" y="513"/>
                  </a:cubicBezTo>
                  <a:cubicBezTo>
                    <a:pt x="861" y="513"/>
                    <a:pt x="841" y="533"/>
                    <a:pt x="820" y="533"/>
                  </a:cubicBezTo>
                  <a:lnTo>
                    <a:pt x="800" y="533"/>
                  </a:lnTo>
                  <a:cubicBezTo>
                    <a:pt x="800" y="533"/>
                    <a:pt x="779" y="553"/>
                    <a:pt x="759" y="553"/>
                  </a:cubicBezTo>
                  <a:lnTo>
                    <a:pt x="738" y="573"/>
                  </a:lnTo>
                  <a:cubicBezTo>
                    <a:pt x="738" y="594"/>
                    <a:pt x="738" y="615"/>
                    <a:pt x="738" y="615"/>
                  </a:cubicBezTo>
                  <a:cubicBezTo>
                    <a:pt x="738" y="615"/>
                    <a:pt x="718" y="615"/>
                    <a:pt x="718" y="635"/>
                  </a:cubicBezTo>
                  <a:lnTo>
                    <a:pt x="697" y="635"/>
                  </a:lnTo>
                  <a:cubicBezTo>
                    <a:pt x="677" y="635"/>
                    <a:pt x="677" y="635"/>
                    <a:pt x="656" y="635"/>
                  </a:cubicBezTo>
                  <a:lnTo>
                    <a:pt x="636" y="655"/>
                  </a:lnTo>
                  <a:lnTo>
                    <a:pt x="636" y="676"/>
                  </a:lnTo>
                  <a:cubicBezTo>
                    <a:pt x="636" y="697"/>
                    <a:pt x="656" y="697"/>
                    <a:pt x="656" y="697"/>
                  </a:cubicBezTo>
                  <a:cubicBezTo>
                    <a:pt x="656" y="717"/>
                    <a:pt x="656" y="737"/>
                    <a:pt x="677" y="737"/>
                  </a:cubicBezTo>
                  <a:lnTo>
                    <a:pt x="697" y="758"/>
                  </a:lnTo>
                  <a:lnTo>
                    <a:pt x="718" y="779"/>
                  </a:lnTo>
                  <a:lnTo>
                    <a:pt x="718" y="799"/>
                  </a:lnTo>
                  <a:lnTo>
                    <a:pt x="697" y="819"/>
                  </a:lnTo>
                  <a:cubicBezTo>
                    <a:pt x="677" y="819"/>
                    <a:pt x="677" y="799"/>
                    <a:pt x="656" y="799"/>
                  </a:cubicBezTo>
                  <a:cubicBezTo>
                    <a:pt x="656" y="799"/>
                    <a:pt x="656" y="799"/>
                    <a:pt x="636" y="799"/>
                  </a:cubicBezTo>
                  <a:cubicBezTo>
                    <a:pt x="636" y="799"/>
                    <a:pt x="615" y="799"/>
                    <a:pt x="595" y="799"/>
                  </a:cubicBezTo>
                  <a:cubicBezTo>
                    <a:pt x="595" y="799"/>
                    <a:pt x="574" y="799"/>
                    <a:pt x="574" y="819"/>
                  </a:cubicBezTo>
                  <a:cubicBezTo>
                    <a:pt x="574" y="819"/>
                    <a:pt x="533" y="819"/>
                    <a:pt x="533" y="840"/>
                  </a:cubicBezTo>
                  <a:cubicBezTo>
                    <a:pt x="513" y="840"/>
                    <a:pt x="513" y="840"/>
                    <a:pt x="492" y="840"/>
                  </a:cubicBezTo>
                  <a:cubicBezTo>
                    <a:pt x="492" y="861"/>
                    <a:pt x="472" y="881"/>
                    <a:pt x="451" y="881"/>
                  </a:cubicBezTo>
                  <a:lnTo>
                    <a:pt x="431" y="901"/>
                  </a:lnTo>
                  <a:cubicBezTo>
                    <a:pt x="431" y="901"/>
                    <a:pt x="431" y="901"/>
                    <a:pt x="410" y="901"/>
                  </a:cubicBezTo>
                  <a:cubicBezTo>
                    <a:pt x="410" y="881"/>
                    <a:pt x="410" y="881"/>
                    <a:pt x="410" y="881"/>
                  </a:cubicBezTo>
                  <a:cubicBezTo>
                    <a:pt x="390" y="881"/>
                    <a:pt x="390" y="881"/>
                    <a:pt x="390" y="881"/>
                  </a:cubicBezTo>
                  <a:cubicBezTo>
                    <a:pt x="370" y="881"/>
                    <a:pt x="370" y="861"/>
                    <a:pt x="370" y="861"/>
                  </a:cubicBezTo>
                  <a:cubicBezTo>
                    <a:pt x="370" y="861"/>
                    <a:pt x="349" y="861"/>
                    <a:pt x="349" y="840"/>
                  </a:cubicBezTo>
                  <a:lnTo>
                    <a:pt x="349" y="840"/>
                  </a:lnTo>
                  <a:lnTo>
                    <a:pt x="328" y="840"/>
                  </a:lnTo>
                  <a:cubicBezTo>
                    <a:pt x="328" y="840"/>
                    <a:pt x="328" y="840"/>
                    <a:pt x="349" y="840"/>
                  </a:cubicBezTo>
                  <a:cubicBezTo>
                    <a:pt x="349" y="861"/>
                    <a:pt x="328" y="861"/>
                    <a:pt x="328" y="861"/>
                  </a:cubicBezTo>
                  <a:lnTo>
                    <a:pt x="328" y="881"/>
                  </a:lnTo>
                  <a:lnTo>
                    <a:pt x="308" y="881"/>
                  </a:lnTo>
                  <a:lnTo>
                    <a:pt x="288" y="881"/>
                  </a:lnTo>
                  <a:lnTo>
                    <a:pt x="267" y="881"/>
                  </a:lnTo>
                  <a:cubicBezTo>
                    <a:pt x="246" y="861"/>
                    <a:pt x="246" y="840"/>
                    <a:pt x="246" y="840"/>
                  </a:cubicBezTo>
                  <a:lnTo>
                    <a:pt x="267" y="819"/>
                  </a:lnTo>
                  <a:cubicBezTo>
                    <a:pt x="267" y="819"/>
                    <a:pt x="267" y="819"/>
                    <a:pt x="267" y="799"/>
                  </a:cubicBezTo>
                  <a:cubicBezTo>
                    <a:pt x="288" y="799"/>
                    <a:pt x="288" y="799"/>
                    <a:pt x="288" y="799"/>
                  </a:cubicBezTo>
                  <a:cubicBezTo>
                    <a:pt x="288" y="779"/>
                    <a:pt x="288" y="779"/>
                    <a:pt x="288" y="758"/>
                  </a:cubicBezTo>
                  <a:cubicBezTo>
                    <a:pt x="288" y="758"/>
                    <a:pt x="288" y="758"/>
                    <a:pt x="267" y="737"/>
                  </a:cubicBezTo>
                  <a:lnTo>
                    <a:pt x="267" y="758"/>
                  </a:lnTo>
                  <a:cubicBezTo>
                    <a:pt x="246" y="758"/>
                    <a:pt x="246" y="779"/>
                    <a:pt x="246" y="779"/>
                  </a:cubicBezTo>
                  <a:cubicBezTo>
                    <a:pt x="246" y="779"/>
                    <a:pt x="246" y="799"/>
                    <a:pt x="226" y="799"/>
                  </a:cubicBezTo>
                  <a:cubicBezTo>
                    <a:pt x="226" y="799"/>
                    <a:pt x="226" y="799"/>
                    <a:pt x="206" y="799"/>
                  </a:cubicBezTo>
                  <a:lnTo>
                    <a:pt x="185" y="799"/>
                  </a:lnTo>
                  <a:cubicBezTo>
                    <a:pt x="185" y="779"/>
                    <a:pt x="185" y="779"/>
                    <a:pt x="185" y="758"/>
                  </a:cubicBezTo>
                  <a:lnTo>
                    <a:pt x="185" y="737"/>
                  </a:lnTo>
                  <a:lnTo>
                    <a:pt x="185" y="717"/>
                  </a:lnTo>
                  <a:cubicBezTo>
                    <a:pt x="185" y="697"/>
                    <a:pt x="206" y="697"/>
                    <a:pt x="206" y="697"/>
                  </a:cubicBezTo>
                  <a:cubicBezTo>
                    <a:pt x="206" y="676"/>
                    <a:pt x="206" y="676"/>
                    <a:pt x="206" y="676"/>
                  </a:cubicBezTo>
                  <a:cubicBezTo>
                    <a:pt x="185" y="655"/>
                    <a:pt x="164" y="655"/>
                    <a:pt x="164" y="655"/>
                  </a:cubicBezTo>
                  <a:lnTo>
                    <a:pt x="144" y="655"/>
                  </a:lnTo>
                  <a:lnTo>
                    <a:pt x="144" y="655"/>
                  </a:lnTo>
                  <a:cubicBezTo>
                    <a:pt x="144" y="635"/>
                    <a:pt x="144" y="615"/>
                    <a:pt x="144" y="615"/>
                  </a:cubicBezTo>
                  <a:cubicBezTo>
                    <a:pt x="144" y="594"/>
                    <a:pt x="144" y="573"/>
                    <a:pt x="144" y="553"/>
                  </a:cubicBezTo>
                  <a:cubicBezTo>
                    <a:pt x="124" y="533"/>
                    <a:pt x="124" y="513"/>
                    <a:pt x="103" y="513"/>
                  </a:cubicBezTo>
                  <a:cubicBezTo>
                    <a:pt x="103" y="492"/>
                    <a:pt x="82" y="471"/>
                    <a:pt x="82" y="471"/>
                  </a:cubicBezTo>
                  <a:cubicBezTo>
                    <a:pt x="62" y="471"/>
                    <a:pt x="42" y="451"/>
                    <a:pt x="21" y="451"/>
                  </a:cubicBezTo>
                  <a:cubicBezTo>
                    <a:pt x="21" y="431"/>
                    <a:pt x="0" y="410"/>
                    <a:pt x="0" y="389"/>
                  </a:cubicBezTo>
                  <a:cubicBezTo>
                    <a:pt x="0" y="369"/>
                    <a:pt x="0" y="349"/>
                    <a:pt x="0" y="328"/>
                  </a:cubicBezTo>
                  <a:cubicBezTo>
                    <a:pt x="0" y="307"/>
                    <a:pt x="0" y="267"/>
                    <a:pt x="0" y="246"/>
                  </a:cubicBezTo>
                  <a:cubicBezTo>
                    <a:pt x="0" y="225"/>
                    <a:pt x="21" y="225"/>
                    <a:pt x="21" y="205"/>
                  </a:cubicBezTo>
                  <a:cubicBezTo>
                    <a:pt x="21" y="205"/>
                    <a:pt x="42" y="185"/>
                    <a:pt x="42" y="164"/>
                  </a:cubicBezTo>
                  <a:cubicBezTo>
                    <a:pt x="62" y="164"/>
                    <a:pt x="62" y="143"/>
                    <a:pt x="82" y="123"/>
                  </a:cubicBezTo>
                  <a:lnTo>
                    <a:pt x="103" y="103"/>
                  </a:lnTo>
                  <a:cubicBezTo>
                    <a:pt x="103" y="82"/>
                    <a:pt x="124" y="61"/>
                    <a:pt x="144" y="61"/>
                  </a:cubicBezTo>
                  <a:cubicBezTo>
                    <a:pt x="164" y="61"/>
                    <a:pt x="206" y="82"/>
                    <a:pt x="226" y="61"/>
                  </a:cubicBezTo>
                  <a:cubicBezTo>
                    <a:pt x="246" y="61"/>
                    <a:pt x="267" y="41"/>
                    <a:pt x="267" y="41"/>
                  </a:cubicBezTo>
                  <a:cubicBezTo>
                    <a:pt x="288" y="41"/>
                    <a:pt x="308" y="41"/>
                    <a:pt x="328" y="41"/>
                  </a:cubicBezTo>
                  <a:cubicBezTo>
                    <a:pt x="328" y="41"/>
                    <a:pt x="370" y="41"/>
                    <a:pt x="390" y="41"/>
                  </a:cubicBezTo>
                  <a:cubicBezTo>
                    <a:pt x="390" y="41"/>
                    <a:pt x="390" y="41"/>
                    <a:pt x="410" y="41"/>
                  </a:cubicBezTo>
                  <a:cubicBezTo>
                    <a:pt x="410" y="61"/>
                    <a:pt x="410" y="61"/>
                    <a:pt x="410" y="61"/>
                  </a:cubicBezTo>
                  <a:cubicBezTo>
                    <a:pt x="410" y="82"/>
                    <a:pt x="431" y="61"/>
                    <a:pt x="451" y="61"/>
                  </a:cubicBezTo>
                  <a:cubicBezTo>
                    <a:pt x="451" y="61"/>
                    <a:pt x="451" y="61"/>
                    <a:pt x="472" y="61"/>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492" name="Freeform 267"/>
            <p:cNvSpPr>
              <a:spLocks noChangeArrowheads="1"/>
            </p:cNvSpPr>
            <p:nvPr/>
          </p:nvSpPr>
          <p:spPr bwMode="auto">
            <a:xfrm>
              <a:off x="6380163" y="8647113"/>
              <a:ext cx="147637" cy="96837"/>
            </a:xfrm>
            <a:custGeom>
              <a:avLst/>
              <a:gdLst>
                <a:gd name="T0" fmla="*/ 388 w 410"/>
                <a:gd name="T1" fmla="*/ 21 h 268"/>
                <a:gd name="T2" fmla="*/ 388 w 410"/>
                <a:gd name="T3" fmla="*/ 21 h 268"/>
                <a:gd name="T4" fmla="*/ 409 w 410"/>
                <a:gd name="T5" fmla="*/ 41 h 268"/>
                <a:gd name="T6" fmla="*/ 388 w 410"/>
                <a:gd name="T7" fmla="*/ 82 h 268"/>
                <a:gd name="T8" fmla="*/ 348 w 410"/>
                <a:gd name="T9" fmla="*/ 103 h 268"/>
                <a:gd name="T10" fmla="*/ 286 w 410"/>
                <a:gd name="T11" fmla="*/ 123 h 268"/>
                <a:gd name="T12" fmla="*/ 246 w 410"/>
                <a:gd name="T13" fmla="*/ 164 h 268"/>
                <a:gd name="T14" fmla="*/ 164 w 410"/>
                <a:gd name="T15" fmla="*/ 185 h 268"/>
                <a:gd name="T16" fmla="*/ 102 w 410"/>
                <a:gd name="T17" fmla="*/ 205 h 268"/>
                <a:gd name="T18" fmla="*/ 61 w 410"/>
                <a:gd name="T19" fmla="*/ 246 h 268"/>
                <a:gd name="T20" fmla="*/ 40 w 410"/>
                <a:gd name="T21" fmla="*/ 267 h 268"/>
                <a:gd name="T22" fmla="*/ 40 w 410"/>
                <a:gd name="T23" fmla="*/ 246 h 268"/>
                <a:gd name="T24" fmla="*/ 20 w 410"/>
                <a:gd name="T25" fmla="*/ 225 h 268"/>
                <a:gd name="T26" fmla="*/ 40 w 410"/>
                <a:gd name="T27" fmla="*/ 205 h 268"/>
                <a:gd name="T28" fmla="*/ 61 w 410"/>
                <a:gd name="T29" fmla="*/ 185 h 268"/>
                <a:gd name="T30" fmla="*/ 61 w 410"/>
                <a:gd name="T31" fmla="*/ 164 h 268"/>
                <a:gd name="T32" fmla="*/ 40 w 410"/>
                <a:gd name="T33" fmla="*/ 164 h 268"/>
                <a:gd name="T34" fmla="*/ 20 w 410"/>
                <a:gd name="T35" fmla="*/ 143 h 268"/>
                <a:gd name="T36" fmla="*/ 20 w 410"/>
                <a:gd name="T37" fmla="*/ 123 h 268"/>
                <a:gd name="T38" fmla="*/ 0 w 410"/>
                <a:gd name="T39" fmla="*/ 103 h 268"/>
                <a:gd name="T40" fmla="*/ 0 w 410"/>
                <a:gd name="T41" fmla="*/ 103 h 268"/>
                <a:gd name="T42" fmla="*/ 40 w 410"/>
                <a:gd name="T43" fmla="*/ 82 h 268"/>
                <a:gd name="T44" fmla="*/ 61 w 410"/>
                <a:gd name="T45" fmla="*/ 41 h 268"/>
                <a:gd name="T46" fmla="*/ 82 w 410"/>
                <a:gd name="T47" fmla="*/ 41 h 268"/>
                <a:gd name="T48" fmla="*/ 122 w 410"/>
                <a:gd name="T49" fmla="*/ 21 h 268"/>
                <a:gd name="T50" fmla="*/ 164 w 410"/>
                <a:gd name="T51" fmla="*/ 0 h 268"/>
                <a:gd name="T52" fmla="*/ 204 w 410"/>
                <a:gd name="T53" fmla="*/ 0 h 268"/>
                <a:gd name="T54" fmla="*/ 246 w 410"/>
                <a:gd name="T55" fmla="*/ 21 h 268"/>
                <a:gd name="T56" fmla="*/ 306 w 410"/>
                <a:gd name="T57" fmla="*/ 0 h 268"/>
                <a:gd name="T58" fmla="*/ 348 w 410"/>
                <a:gd name="T59" fmla="*/ 0 h 268"/>
                <a:gd name="T60" fmla="*/ 388 w 410"/>
                <a:gd name="T61" fmla="*/ 21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10" h="268">
                  <a:moveTo>
                    <a:pt x="388" y="21"/>
                  </a:moveTo>
                  <a:lnTo>
                    <a:pt x="388" y="21"/>
                  </a:lnTo>
                  <a:lnTo>
                    <a:pt x="409" y="41"/>
                  </a:lnTo>
                  <a:cubicBezTo>
                    <a:pt x="409" y="61"/>
                    <a:pt x="388" y="61"/>
                    <a:pt x="388" y="82"/>
                  </a:cubicBezTo>
                  <a:cubicBezTo>
                    <a:pt x="368" y="82"/>
                    <a:pt x="348" y="82"/>
                    <a:pt x="348" y="103"/>
                  </a:cubicBezTo>
                  <a:cubicBezTo>
                    <a:pt x="327" y="103"/>
                    <a:pt x="306" y="123"/>
                    <a:pt x="286" y="123"/>
                  </a:cubicBezTo>
                  <a:cubicBezTo>
                    <a:pt x="266" y="143"/>
                    <a:pt x="246" y="164"/>
                    <a:pt x="246" y="164"/>
                  </a:cubicBezTo>
                  <a:cubicBezTo>
                    <a:pt x="225" y="164"/>
                    <a:pt x="184" y="185"/>
                    <a:pt x="164" y="185"/>
                  </a:cubicBezTo>
                  <a:cubicBezTo>
                    <a:pt x="143" y="205"/>
                    <a:pt x="122" y="205"/>
                    <a:pt x="102" y="205"/>
                  </a:cubicBezTo>
                  <a:cubicBezTo>
                    <a:pt x="102" y="205"/>
                    <a:pt x="82" y="225"/>
                    <a:pt x="61" y="246"/>
                  </a:cubicBezTo>
                  <a:cubicBezTo>
                    <a:pt x="61" y="246"/>
                    <a:pt x="40" y="246"/>
                    <a:pt x="40" y="267"/>
                  </a:cubicBezTo>
                  <a:cubicBezTo>
                    <a:pt x="40" y="267"/>
                    <a:pt x="40" y="267"/>
                    <a:pt x="40" y="246"/>
                  </a:cubicBezTo>
                  <a:cubicBezTo>
                    <a:pt x="20" y="246"/>
                    <a:pt x="20" y="225"/>
                    <a:pt x="20" y="225"/>
                  </a:cubicBezTo>
                  <a:cubicBezTo>
                    <a:pt x="20" y="205"/>
                    <a:pt x="40" y="205"/>
                    <a:pt x="40" y="205"/>
                  </a:cubicBezTo>
                  <a:cubicBezTo>
                    <a:pt x="40" y="205"/>
                    <a:pt x="61" y="205"/>
                    <a:pt x="61" y="185"/>
                  </a:cubicBezTo>
                  <a:cubicBezTo>
                    <a:pt x="61" y="185"/>
                    <a:pt x="61" y="185"/>
                    <a:pt x="61" y="164"/>
                  </a:cubicBezTo>
                  <a:cubicBezTo>
                    <a:pt x="61" y="164"/>
                    <a:pt x="61" y="164"/>
                    <a:pt x="40" y="164"/>
                  </a:cubicBezTo>
                  <a:cubicBezTo>
                    <a:pt x="40" y="143"/>
                    <a:pt x="20" y="143"/>
                    <a:pt x="20" y="143"/>
                  </a:cubicBezTo>
                  <a:lnTo>
                    <a:pt x="20" y="123"/>
                  </a:lnTo>
                  <a:cubicBezTo>
                    <a:pt x="20" y="123"/>
                    <a:pt x="0" y="123"/>
                    <a:pt x="0" y="103"/>
                  </a:cubicBezTo>
                  <a:lnTo>
                    <a:pt x="0" y="103"/>
                  </a:lnTo>
                  <a:cubicBezTo>
                    <a:pt x="20" y="103"/>
                    <a:pt x="20" y="82"/>
                    <a:pt x="40" y="82"/>
                  </a:cubicBezTo>
                  <a:cubicBezTo>
                    <a:pt x="40" y="61"/>
                    <a:pt x="40" y="61"/>
                    <a:pt x="61" y="41"/>
                  </a:cubicBezTo>
                  <a:lnTo>
                    <a:pt x="82" y="41"/>
                  </a:lnTo>
                  <a:cubicBezTo>
                    <a:pt x="102" y="21"/>
                    <a:pt x="102" y="21"/>
                    <a:pt x="122" y="21"/>
                  </a:cubicBezTo>
                  <a:cubicBezTo>
                    <a:pt x="122" y="0"/>
                    <a:pt x="143" y="0"/>
                    <a:pt x="164" y="0"/>
                  </a:cubicBezTo>
                  <a:cubicBezTo>
                    <a:pt x="164" y="0"/>
                    <a:pt x="184" y="0"/>
                    <a:pt x="204" y="0"/>
                  </a:cubicBezTo>
                  <a:lnTo>
                    <a:pt x="246" y="21"/>
                  </a:lnTo>
                  <a:cubicBezTo>
                    <a:pt x="266" y="21"/>
                    <a:pt x="286" y="21"/>
                    <a:pt x="306" y="0"/>
                  </a:cubicBezTo>
                  <a:cubicBezTo>
                    <a:pt x="327" y="0"/>
                    <a:pt x="348" y="0"/>
                    <a:pt x="348" y="0"/>
                  </a:cubicBezTo>
                  <a:cubicBezTo>
                    <a:pt x="368" y="0"/>
                    <a:pt x="388" y="21"/>
                    <a:pt x="388" y="21"/>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493" name="Freeform 268"/>
            <p:cNvSpPr>
              <a:spLocks noChangeArrowheads="1"/>
            </p:cNvSpPr>
            <p:nvPr/>
          </p:nvSpPr>
          <p:spPr bwMode="auto">
            <a:xfrm>
              <a:off x="6319838" y="8697913"/>
              <a:ext cx="36512" cy="38100"/>
            </a:xfrm>
            <a:custGeom>
              <a:avLst/>
              <a:gdLst>
                <a:gd name="T0" fmla="*/ 102 w 103"/>
                <a:gd name="T1" fmla="*/ 42 h 104"/>
                <a:gd name="T2" fmla="*/ 102 w 103"/>
                <a:gd name="T3" fmla="*/ 42 h 104"/>
                <a:gd name="T4" fmla="*/ 82 w 103"/>
                <a:gd name="T5" fmla="*/ 62 h 104"/>
                <a:gd name="T6" fmla="*/ 82 w 103"/>
                <a:gd name="T7" fmla="*/ 82 h 104"/>
                <a:gd name="T8" fmla="*/ 61 w 103"/>
                <a:gd name="T9" fmla="*/ 103 h 104"/>
                <a:gd name="T10" fmla="*/ 20 w 103"/>
                <a:gd name="T11" fmla="*/ 82 h 104"/>
                <a:gd name="T12" fmla="*/ 0 w 103"/>
                <a:gd name="T13" fmla="*/ 82 h 104"/>
                <a:gd name="T14" fmla="*/ 20 w 103"/>
                <a:gd name="T15" fmla="*/ 62 h 104"/>
                <a:gd name="T16" fmla="*/ 40 w 103"/>
                <a:gd name="T17" fmla="*/ 21 h 104"/>
                <a:gd name="T18" fmla="*/ 61 w 103"/>
                <a:gd name="T19" fmla="*/ 0 h 104"/>
                <a:gd name="T20" fmla="*/ 82 w 103"/>
                <a:gd name="T21" fmla="*/ 0 h 104"/>
                <a:gd name="T22" fmla="*/ 82 w 103"/>
                <a:gd name="T23" fmla="*/ 21 h 104"/>
                <a:gd name="T24" fmla="*/ 102 w 103"/>
                <a:gd name="T25" fmla="*/ 42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104">
                  <a:moveTo>
                    <a:pt x="102" y="42"/>
                  </a:moveTo>
                  <a:lnTo>
                    <a:pt x="102" y="42"/>
                  </a:lnTo>
                  <a:cubicBezTo>
                    <a:pt x="102" y="42"/>
                    <a:pt x="102" y="62"/>
                    <a:pt x="82" y="62"/>
                  </a:cubicBezTo>
                  <a:cubicBezTo>
                    <a:pt x="82" y="82"/>
                    <a:pt x="82" y="82"/>
                    <a:pt x="82" y="82"/>
                  </a:cubicBezTo>
                  <a:cubicBezTo>
                    <a:pt x="82" y="103"/>
                    <a:pt x="61" y="103"/>
                    <a:pt x="61" y="103"/>
                  </a:cubicBezTo>
                  <a:cubicBezTo>
                    <a:pt x="40" y="103"/>
                    <a:pt x="20" y="103"/>
                    <a:pt x="20" y="82"/>
                  </a:cubicBezTo>
                  <a:lnTo>
                    <a:pt x="0" y="82"/>
                  </a:lnTo>
                  <a:cubicBezTo>
                    <a:pt x="20" y="62"/>
                    <a:pt x="20" y="62"/>
                    <a:pt x="20" y="62"/>
                  </a:cubicBezTo>
                  <a:cubicBezTo>
                    <a:pt x="20" y="42"/>
                    <a:pt x="40" y="21"/>
                    <a:pt x="40" y="21"/>
                  </a:cubicBezTo>
                  <a:cubicBezTo>
                    <a:pt x="40" y="21"/>
                    <a:pt x="61" y="21"/>
                    <a:pt x="61" y="0"/>
                  </a:cubicBezTo>
                  <a:cubicBezTo>
                    <a:pt x="61" y="0"/>
                    <a:pt x="61" y="0"/>
                    <a:pt x="82" y="0"/>
                  </a:cubicBezTo>
                  <a:cubicBezTo>
                    <a:pt x="82" y="21"/>
                    <a:pt x="82" y="21"/>
                    <a:pt x="82" y="21"/>
                  </a:cubicBezTo>
                  <a:lnTo>
                    <a:pt x="102" y="42"/>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494" name="Freeform 269"/>
            <p:cNvSpPr>
              <a:spLocks noChangeArrowheads="1"/>
            </p:cNvSpPr>
            <p:nvPr/>
          </p:nvSpPr>
          <p:spPr bwMode="auto">
            <a:xfrm>
              <a:off x="5207000" y="7710488"/>
              <a:ext cx="22225" cy="15875"/>
            </a:xfrm>
            <a:custGeom>
              <a:avLst/>
              <a:gdLst>
                <a:gd name="T0" fmla="*/ 41 w 63"/>
                <a:gd name="T1" fmla="*/ 41 h 42"/>
                <a:gd name="T2" fmla="*/ 41 w 63"/>
                <a:gd name="T3" fmla="*/ 41 h 42"/>
                <a:gd name="T4" fmla="*/ 21 w 63"/>
                <a:gd name="T5" fmla="*/ 41 h 42"/>
                <a:gd name="T6" fmla="*/ 21 w 63"/>
                <a:gd name="T7" fmla="*/ 41 h 42"/>
                <a:gd name="T8" fmla="*/ 0 w 63"/>
                <a:gd name="T9" fmla="*/ 20 h 42"/>
                <a:gd name="T10" fmla="*/ 0 w 63"/>
                <a:gd name="T11" fmla="*/ 0 h 42"/>
                <a:gd name="T12" fmla="*/ 21 w 63"/>
                <a:gd name="T13" fmla="*/ 0 h 42"/>
                <a:gd name="T14" fmla="*/ 21 w 63"/>
                <a:gd name="T15" fmla="*/ 0 h 42"/>
                <a:gd name="T16" fmla="*/ 41 w 63"/>
                <a:gd name="T17" fmla="*/ 20 h 42"/>
                <a:gd name="T18" fmla="*/ 62 w 63"/>
                <a:gd name="T19" fmla="*/ 20 h 42"/>
                <a:gd name="T20" fmla="*/ 41 w 63"/>
                <a:gd name="T21" fmla="*/ 4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 h="42">
                  <a:moveTo>
                    <a:pt x="41" y="41"/>
                  </a:moveTo>
                  <a:lnTo>
                    <a:pt x="41" y="41"/>
                  </a:lnTo>
                  <a:cubicBezTo>
                    <a:pt x="41" y="41"/>
                    <a:pt x="41" y="41"/>
                    <a:pt x="21" y="41"/>
                  </a:cubicBezTo>
                  <a:lnTo>
                    <a:pt x="21" y="41"/>
                  </a:lnTo>
                  <a:cubicBezTo>
                    <a:pt x="0" y="41"/>
                    <a:pt x="0" y="41"/>
                    <a:pt x="0" y="20"/>
                  </a:cubicBezTo>
                  <a:cubicBezTo>
                    <a:pt x="0" y="20"/>
                    <a:pt x="0" y="20"/>
                    <a:pt x="0" y="0"/>
                  </a:cubicBezTo>
                  <a:lnTo>
                    <a:pt x="21" y="0"/>
                  </a:lnTo>
                  <a:lnTo>
                    <a:pt x="21" y="0"/>
                  </a:lnTo>
                  <a:lnTo>
                    <a:pt x="41" y="20"/>
                  </a:lnTo>
                  <a:lnTo>
                    <a:pt x="62" y="20"/>
                  </a:lnTo>
                  <a:lnTo>
                    <a:pt x="41" y="41"/>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495" name="Freeform 270"/>
            <p:cNvSpPr>
              <a:spLocks noChangeArrowheads="1"/>
            </p:cNvSpPr>
            <p:nvPr/>
          </p:nvSpPr>
          <p:spPr bwMode="auto">
            <a:xfrm>
              <a:off x="5213350" y="7761288"/>
              <a:ext cx="15875" cy="7937"/>
            </a:xfrm>
            <a:custGeom>
              <a:avLst/>
              <a:gdLst>
                <a:gd name="T0" fmla="*/ 41 w 42"/>
                <a:gd name="T1" fmla="*/ 0 h 22"/>
                <a:gd name="T2" fmla="*/ 41 w 42"/>
                <a:gd name="T3" fmla="*/ 0 h 22"/>
                <a:gd name="T4" fmla="*/ 20 w 42"/>
                <a:gd name="T5" fmla="*/ 0 h 22"/>
                <a:gd name="T6" fmla="*/ 0 w 42"/>
                <a:gd name="T7" fmla="*/ 21 h 22"/>
                <a:gd name="T8" fmla="*/ 20 w 42"/>
                <a:gd name="T9" fmla="*/ 21 h 22"/>
                <a:gd name="T10" fmla="*/ 20 w 42"/>
                <a:gd name="T11" fmla="*/ 21 h 22"/>
                <a:gd name="T12" fmla="*/ 41 w 42"/>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42" h="22">
                  <a:moveTo>
                    <a:pt x="41" y="0"/>
                  </a:moveTo>
                  <a:lnTo>
                    <a:pt x="41" y="0"/>
                  </a:lnTo>
                  <a:cubicBezTo>
                    <a:pt x="20" y="0"/>
                    <a:pt x="20" y="0"/>
                    <a:pt x="20" y="0"/>
                  </a:cubicBezTo>
                  <a:cubicBezTo>
                    <a:pt x="0" y="0"/>
                    <a:pt x="0" y="21"/>
                    <a:pt x="0" y="21"/>
                  </a:cubicBezTo>
                  <a:lnTo>
                    <a:pt x="20" y="21"/>
                  </a:lnTo>
                  <a:lnTo>
                    <a:pt x="20" y="21"/>
                  </a:lnTo>
                  <a:lnTo>
                    <a:pt x="41" y="0"/>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496" name="Freeform 271"/>
            <p:cNvSpPr>
              <a:spLocks noChangeArrowheads="1"/>
            </p:cNvSpPr>
            <p:nvPr/>
          </p:nvSpPr>
          <p:spPr bwMode="auto">
            <a:xfrm>
              <a:off x="5229225" y="7747000"/>
              <a:ext cx="7938" cy="15875"/>
            </a:xfrm>
            <a:custGeom>
              <a:avLst/>
              <a:gdLst>
                <a:gd name="T0" fmla="*/ 20 w 21"/>
                <a:gd name="T1" fmla="*/ 21 h 42"/>
                <a:gd name="T2" fmla="*/ 20 w 21"/>
                <a:gd name="T3" fmla="*/ 21 h 42"/>
                <a:gd name="T4" fmla="*/ 20 w 21"/>
                <a:gd name="T5" fmla="*/ 0 h 42"/>
                <a:gd name="T6" fmla="*/ 20 w 21"/>
                <a:gd name="T7" fmla="*/ 21 h 42"/>
                <a:gd name="T8" fmla="*/ 20 w 21"/>
                <a:gd name="T9" fmla="*/ 21 h 42"/>
                <a:gd name="T10" fmla="*/ 20 w 21"/>
                <a:gd name="T11" fmla="*/ 41 h 42"/>
                <a:gd name="T12" fmla="*/ 0 w 21"/>
                <a:gd name="T13" fmla="*/ 41 h 42"/>
                <a:gd name="T14" fmla="*/ 20 w 21"/>
                <a:gd name="T15" fmla="*/ 21 h 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42">
                  <a:moveTo>
                    <a:pt x="20" y="21"/>
                  </a:moveTo>
                  <a:lnTo>
                    <a:pt x="20" y="21"/>
                  </a:lnTo>
                  <a:cubicBezTo>
                    <a:pt x="20" y="21"/>
                    <a:pt x="0" y="0"/>
                    <a:pt x="20" y="0"/>
                  </a:cubicBezTo>
                  <a:cubicBezTo>
                    <a:pt x="20" y="0"/>
                    <a:pt x="20" y="0"/>
                    <a:pt x="20" y="21"/>
                  </a:cubicBezTo>
                  <a:lnTo>
                    <a:pt x="20" y="21"/>
                  </a:lnTo>
                  <a:cubicBezTo>
                    <a:pt x="20" y="41"/>
                    <a:pt x="20" y="41"/>
                    <a:pt x="20" y="41"/>
                  </a:cubicBezTo>
                  <a:lnTo>
                    <a:pt x="0" y="41"/>
                  </a:lnTo>
                  <a:cubicBezTo>
                    <a:pt x="0" y="21"/>
                    <a:pt x="20" y="21"/>
                    <a:pt x="20" y="21"/>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497" name="Freeform 272"/>
            <p:cNvSpPr>
              <a:spLocks noChangeArrowheads="1"/>
            </p:cNvSpPr>
            <p:nvPr/>
          </p:nvSpPr>
          <p:spPr bwMode="auto">
            <a:xfrm>
              <a:off x="5243513" y="7724775"/>
              <a:ext cx="15875" cy="15875"/>
            </a:xfrm>
            <a:custGeom>
              <a:avLst/>
              <a:gdLst>
                <a:gd name="T0" fmla="*/ 20 w 42"/>
                <a:gd name="T1" fmla="*/ 41 h 42"/>
                <a:gd name="T2" fmla="*/ 20 w 42"/>
                <a:gd name="T3" fmla="*/ 41 h 42"/>
                <a:gd name="T4" fmla="*/ 20 w 42"/>
                <a:gd name="T5" fmla="*/ 21 h 42"/>
                <a:gd name="T6" fmla="*/ 20 w 42"/>
                <a:gd name="T7" fmla="*/ 0 h 42"/>
                <a:gd name="T8" fmla="*/ 20 w 42"/>
                <a:gd name="T9" fmla="*/ 21 h 42"/>
                <a:gd name="T10" fmla="*/ 20 w 42"/>
                <a:gd name="T11" fmla="*/ 21 h 42"/>
                <a:gd name="T12" fmla="*/ 20 w 42"/>
                <a:gd name="T13" fmla="*/ 41 h 42"/>
              </a:gdLst>
              <a:ahLst/>
              <a:cxnLst>
                <a:cxn ang="0">
                  <a:pos x="T0" y="T1"/>
                </a:cxn>
                <a:cxn ang="0">
                  <a:pos x="T2" y="T3"/>
                </a:cxn>
                <a:cxn ang="0">
                  <a:pos x="T4" y="T5"/>
                </a:cxn>
                <a:cxn ang="0">
                  <a:pos x="T6" y="T7"/>
                </a:cxn>
                <a:cxn ang="0">
                  <a:pos x="T8" y="T9"/>
                </a:cxn>
                <a:cxn ang="0">
                  <a:pos x="T10" y="T11"/>
                </a:cxn>
                <a:cxn ang="0">
                  <a:pos x="T12" y="T13"/>
                </a:cxn>
              </a:cxnLst>
              <a:rect l="0" t="0" r="r" b="b"/>
              <a:pathLst>
                <a:path w="42" h="42">
                  <a:moveTo>
                    <a:pt x="20" y="41"/>
                  </a:moveTo>
                  <a:lnTo>
                    <a:pt x="20" y="41"/>
                  </a:lnTo>
                  <a:cubicBezTo>
                    <a:pt x="0" y="21"/>
                    <a:pt x="0" y="21"/>
                    <a:pt x="20" y="21"/>
                  </a:cubicBezTo>
                  <a:lnTo>
                    <a:pt x="20" y="0"/>
                  </a:lnTo>
                  <a:lnTo>
                    <a:pt x="20" y="21"/>
                  </a:lnTo>
                  <a:cubicBezTo>
                    <a:pt x="41" y="21"/>
                    <a:pt x="41" y="21"/>
                    <a:pt x="20" y="21"/>
                  </a:cubicBezTo>
                  <a:cubicBezTo>
                    <a:pt x="20" y="41"/>
                    <a:pt x="20" y="41"/>
                    <a:pt x="20" y="41"/>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498" name="Freeform 273"/>
            <p:cNvSpPr>
              <a:spLocks noChangeArrowheads="1"/>
            </p:cNvSpPr>
            <p:nvPr/>
          </p:nvSpPr>
          <p:spPr bwMode="auto">
            <a:xfrm>
              <a:off x="5249863" y="7747000"/>
              <a:ext cx="7937" cy="7938"/>
            </a:xfrm>
            <a:custGeom>
              <a:avLst/>
              <a:gdLst>
                <a:gd name="T0" fmla="*/ 0 w 22"/>
                <a:gd name="T1" fmla="*/ 0 h 22"/>
                <a:gd name="T2" fmla="*/ 0 w 22"/>
                <a:gd name="T3" fmla="*/ 0 h 22"/>
                <a:gd name="T4" fmla="*/ 0 w 22"/>
                <a:gd name="T5" fmla="*/ 0 h 22"/>
                <a:gd name="T6" fmla="*/ 0 w 22"/>
                <a:gd name="T7" fmla="*/ 21 h 22"/>
                <a:gd name="T8" fmla="*/ 0 w 22"/>
                <a:gd name="T9" fmla="*/ 21 h 22"/>
                <a:gd name="T10" fmla="*/ 21 w 22"/>
                <a:gd name="T11" fmla="*/ 0 h 22"/>
                <a:gd name="T12" fmla="*/ 0 w 22"/>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22" h="22">
                  <a:moveTo>
                    <a:pt x="0" y="0"/>
                  </a:moveTo>
                  <a:lnTo>
                    <a:pt x="0" y="0"/>
                  </a:lnTo>
                  <a:lnTo>
                    <a:pt x="0" y="0"/>
                  </a:lnTo>
                  <a:cubicBezTo>
                    <a:pt x="0" y="0"/>
                    <a:pt x="0" y="0"/>
                    <a:pt x="0" y="21"/>
                  </a:cubicBezTo>
                  <a:lnTo>
                    <a:pt x="0" y="21"/>
                  </a:lnTo>
                  <a:cubicBezTo>
                    <a:pt x="0" y="21"/>
                    <a:pt x="21" y="21"/>
                    <a:pt x="21" y="0"/>
                  </a:cubicBezTo>
                  <a:lnTo>
                    <a:pt x="0" y="0"/>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499" name="Freeform 274"/>
            <p:cNvSpPr>
              <a:spLocks noChangeArrowheads="1"/>
            </p:cNvSpPr>
            <p:nvPr/>
          </p:nvSpPr>
          <p:spPr bwMode="auto">
            <a:xfrm>
              <a:off x="5257800" y="7710488"/>
              <a:ext cx="7938" cy="7937"/>
            </a:xfrm>
            <a:custGeom>
              <a:avLst/>
              <a:gdLst>
                <a:gd name="T0" fmla="*/ 0 w 21"/>
                <a:gd name="T1" fmla="*/ 20 h 21"/>
                <a:gd name="T2" fmla="*/ 0 w 21"/>
                <a:gd name="T3" fmla="*/ 20 h 21"/>
                <a:gd name="T4" fmla="*/ 0 w 21"/>
                <a:gd name="T5" fmla="*/ 0 h 21"/>
                <a:gd name="T6" fmla="*/ 20 w 21"/>
                <a:gd name="T7" fmla="*/ 0 h 21"/>
                <a:gd name="T8" fmla="*/ 20 w 21"/>
                <a:gd name="T9" fmla="*/ 0 h 21"/>
                <a:gd name="T10" fmla="*/ 20 w 21"/>
                <a:gd name="T11" fmla="*/ 20 h 21"/>
                <a:gd name="T12" fmla="*/ 20 w 21"/>
                <a:gd name="T13" fmla="*/ 20 h 21"/>
                <a:gd name="T14" fmla="*/ 0 w 21"/>
                <a:gd name="T15" fmla="*/ 20 h 2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21">
                  <a:moveTo>
                    <a:pt x="0" y="20"/>
                  </a:moveTo>
                  <a:lnTo>
                    <a:pt x="0" y="20"/>
                  </a:lnTo>
                  <a:cubicBezTo>
                    <a:pt x="0" y="20"/>
                    <a:pt x="0" y="20"/>
                    <a:pt x="0" y="0"/>
                  </a:cubicBezTo>
                  <a:cubicBezTo>
                    <a:pt x="0" y="0"/>
                    <a:pt x="0" y="0"/>
                    <a:pt x="20" y="0"/>
                  </a:cubicBezTo>
                  <a:lnTo>
                    <a:pt x="20" y="0"/>
                  </a:lnTo>
                  <a:lnTo>
                    <a:pt x="20" y="20"/>
                  </a:lnTo>
                  <a:lnTo>
                    <a:pt x="20" y="20"/>
                  </a:lnTo>
                  <a:lnTo>
                    <a:pt x="0" y="20"/>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500" name="Freeform 275"/>
            <p:cNvSpPr>
              <a:spLocks noChangeArrowheads="1"/>
            </p:cNvSpPr>
            <p:nvPr/>
          </p:nvSpPr>
          <p:spPr bwMode="auto">
            <a:xfrm>
              <a:off x="5235575" y="7718425"/>
              <a:ext cx="15875" cy="7938"/>
            </a:xfrm>
            <a:custGeom>
              <a:avLst/>
              <a:gdLst>
                <a:gd name="T0" fmla="*/ 21 w 42"/>
                <a:gd name="T1" fmla="*/ 0 h 22"/>
                <a:gd name="T2" fmla="*/ 21 w 42"/>
                <a:gd name="T3" fmla="*/ 0 h 22"/>
                <a:gd name="T4" fmla="*/ 0 w 42"/>
                <a:gd name="T5" fmla="*/ 0 h 22"/>
                <a:gd name="T6" fmla="*/ 0 w 42"/>
                <a:gd name="T7" fmla="*/ 0 h 22"/>
                <a:gd name="T8" fmla="*/ 41 w 42"/>
                <a:gd name="T9" fmla="*/ 21 h 22"/>
                <a:gd name="T10" fmla="*/ 41 w 42"/>
                <a:gd name="T11" fmla="*/ 0 h 22"/>
                <a:gd name="T12" fmla="*/ 21 w 42"/>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42" h="22">
                  <a:moveTo>
                    <a:pt x="21" y="0"/>
                  </a:moveTo>
                  <a:lnTo>
                    <a:pt x="21" y="0"/>
                  </a:lnTo>
                  <a:lnTo>
                    <a:pt x="0" y="0"/>
                  </a:lnTo>
                  <a:lnTo>
                    <a:pt x="0" y="0"/>
                  </a:lnTo>
                  <a:cubicBezTo>
                    <a:pt x="21" y="21"/>
                    <a:pt x="21" y="21"/>
                    <a:pt x="41" y="21"/>
                  </a:cubicBezTo>
                  <a:cubicBezTo>
                    <a:pt x="41" y="0"/>
                    <a:pt x="41" y="0"/>
                    <a:pt x="41" y="0"/>
                  </a:cubicBezTo>
                  <a:lnTo>
                    <a:pt x="21" y="0"/>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501" name="Freeform 276"/>
            <p:cNvSpPr>
              <a:spLocks noChangeArrowheads="1"/>
            </p:cNvSpPr>
            <p:nvPr/>
          </p:nvSpPr>
          <p:spPr bwMode="auto">
            <a:xfrm>
              <a:off x="5243513" y="7688263"/>
              <a:ext cx="7937" cy="15875"/>
            </a:xfrm>
            <a:custGeom>
              <a:avLst/>
              <a:gdLst>
                <a:gd name="T0" fmla="*/ 20 w 21"/>
                <a:gd name="T1" fmla="*/ 21 h 43"/>
                <a:gd name="T2" fmla="*/ 20 w 21"/>
                <a:gd name="T3" fmla="*/ 21 h 43"/>
                <a:gd name="T4" fmla="*/ 0 w 21"/>
                <a:gd name="T5" fmla="*/ 21 h 43"/>
                <a:gd name="T6" fmla="*/ 0 w 21"/>
                <a:gd name="T7" fmla="*/ 21 h 43"/>
                <a:gd name="T8" fmla="*/ 0 w 21"/>
                <a:gd name="T9" fmla="*/ 42 h 43"/>
                <a:gd name="T10" fmla="*/ 20 w 21"/>
                <a:gd name="T11" fmla="*/ 42 h 43"/>
                <a:gd name="T12" fmla="*/ 20 w 21"/>
                <a:gd name="T13" fmla="*/ 21 h 43"/>
              </a:gdLst>
              <a:ahLst/>
              <a:cxnLst>
                <a:cxn ang="0">
                  <a:pos x="T0" y="T1"/>
                </a:cxn>
                <a:cxn ang="0">
                  <a:pos x="T2" y="T3"/>
                </a:cxn>
                <a:cxn ang="0">
                  <a:pos x="T4" y="T5"/>
                </a:cxn>
                <a:cxn ang="0">
                  <a:pos x="T6" y="T7"/>
                </a:cxn>
                <a:cxn ang="0">
                  <a:pos x="T8" y="T9"/>
                </a:cxn>
                <a:cxn ang="0">
                  <a:pos x="T10" y="T11"/>
                </a:cxn>
                <a:cxn ang="0">
                  <a:pos x="T12" y="T13"/>
                </a:cxn>
              </a:cxnLst>
              <a:rect l="0" t="0" r="r" b="b"/>
              <a:pathLst>
                <a:path w="21" h="43">
                  <a:moveTo>
                    <a:pt x="20" y="21"/>
                  </a:moveTo>
                  <a:lnTo>
                    <a:pt x="20" y="21"/>
                  </a:lnTo>
                  <a:cubicBezTo>
                    <a:pt x="0" y="21"/>
                    <a:pt x="0" y="0"/>
                    <a:pt x="0" y="21"/>
                  </a:cubicBezTo>
                  <a:lnTo>
                    <a:pt x="0" y="21"/>
                  </a:lnTo>
                  <a:lnTo>
                    <a:pt x="0" y="42"/>
                  </a:lnTo>
                  <a:lnTo>
                    <a:pt x="20" y="42"/>
                  </a:lnTo>
                  <a:lnTo>
                    <a:pt x="20" y="21"/>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502" name="Freeform 277"/>
            <p:cNvSpPr>
              <a:spLocks noChangeArrowheads="1"/>
            </p:cNvSpPr>
            <p:nvPr/>
          </p:nvSpPr>
          <p:spPr bwMode="auto">
            <a:xfrm>
              <a:off x="5257800" y="7673975"/>
              <a:ext cx="7938" cy="14288"/>
            </a:xfrm>
            <a:custGeom>
              <a:avLst/>
              <a:gdLst>
                <a:gd name="T0" fmla="*/ 20 w 21"/>
                <a:gd name="T1" fmla="*/ 40 h 41"/>
                <a:gd name="T2" fmla="*/ 20 w 21"/>
                <a:gd name="T3" fmla="*/ 40 h 41"/>
                <a:gd name="T4" fmla="*/ 0 w 21"/>
                <a:gd name="T5" fmla="*/ 20 h 41"/>
                <a:gd name="T6" fmla="*/ 0 w 21"/>
                <a:gd name="T7" fmla="*/ 0 h 41"/>
                <a:gd name="T8" fmla="*/ 20 w 21"/>
                <a:gd name="T9" fmla="*/ 0 h 41"/>
                <a:gd name="T10" fmla="*/ 20 w 21"/>
                <a:gd name="T11" fmla="*/ 0 h 41"/>
                <a:gd name="T12" fmla="*/ 20 w 21"/>
                <a:gd name="T13" fmla="*/ 20 h 41"/>
                <a:gd name="T14" fmla="*/ 20 w 21"/>
                <a:gd name="T15" fmla="*/ 40 h 4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41">
                  <a:moveTo>
                    <a:pt x="20" y="40"/>
                  </a:moveTo>
                  <a:lnTo>
                    <a:pt x="20" y="40"/>
                  </a:lnTo>
                  <a:lnTo>
                    <a:pt x="0" y="20"/>
                  </a:lnTo>
                  <a:lnTo>
                    <a:pt x="0" y="0"/>
                  </a:lnTo>
                  <a:lnTo>
                    <a:pt x="20" y="0"/>
                  </a:lnTo>
                  <a:lnTo>
                    <a:pt x="20" y="0"/>
                  </a:lnTo>
                  <a:lnTo>
                    <a:pt x="20" y="20"/>
                  </a:lnTo>
                  <a:cubicBezTo>
                    <a:pt x="20" y="20"/>
                    <a:pt x="20" y="20"/>
                    <a:pt x="20" y="40"/>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503" name="Freeform 278"/>
            <p:cNvSpPr>
              <a:spLocks noChangeArrowheads="1"/>
            </p:cNvSpPr>
            <p:nvPr/>
          </p:nvSpPr>
          <p:spPr bwMode="auto">
            <a:xfrm>
              <a:off x="5243513" y="7673975"/>
              <a:ext cx="7937" cy="14288"/>
            </a:xfrm>
            <a:custGeom>
              <a:avLst/>
              <a:gdLst>
                <a:gd name="T0" fmla="*/ 20 w 21"/>
                <a:gd name="T1" fmla="*/ 40 h 41"/>
                <a:gd name="T2" fmla="*/ 20 w 21"/>
                <a:gd name="T3" fmla="*/ 40 h 41"/>
                <a:gd name="T4" fmla="*/ 0 w 21"/>
                <a:gd name="T5" fmla="*/ 40 h 41"/>
                <a:gd name="T6" fmla="*/ 0 w 21"/>
                <a:gd name="T7" fmla="*/ 20 h 41"/>
                <a:gd name="T8" fmla="*/ 0 w 21"/>
                <a:gd name="T9" fmla="*/ 0 h 41"/>
                <a:gd name="T10" fmla="*/ 20 w 21"/>
                <a:gd name="T11" fmla="*/ 0 h 41"/>
                <a:gd name="T12" fmla="*/ 20 w 21"/>
                <a:gd name="T13" fmla="*/ 20 h 41"/>
                <a:gd name="T14" fmla="*/ 20 w 21"/>
                <a:gd name="T15" fmla="*/ 40 h 4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41">
                  <a:moveTo>
                    <a:pt x="20" y="40"/>
                  </a:moveTo>
                  <a:lnTo>
                    <a:pt x="20" y="40"/>
                  </a:lnTo>
                  <a:cubicBezTo>
                    <a:pt x="20" y="40"/>
                    <a:pt x="20" y="40"/>
                    <a:pt x="0" y="40"/>
                  </a:cubicBezTo>
                  <a:cubicBezTo>
                    <a:pt x="0" y="20"/>
                    <a:pt x="0" y="20"/>
                    <a:pt x="0" y="20"/>
                  </a:cubicBezTo>
                  <a:lnTo>
                    <a:pt x="0" y="0"/>
                  </a:lnTo>
                  <a:cubicBezTo>
                    <a:pt x="20" y="0"/>
                    <a:pt x="20" y="0"/>
                    <a:pt x="20" y="0"/>
                  </a:cubicBezTo>
                  <a:lnTo>
                    <a:pt x="20" y="20"/>
                  </a:lnTo>
                  <a:lnTo>
                    <a:pt x="20" y="40"/>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504" name="Freeform 279"/>
            <p:cNvSpPr>
              <a:spLocks noChangeArrowheads="1"/>
            </p:cNvSpPr>
            <p:nvPr/>
          </p:nvSpPr>
          <p:spPr bwMode="auto">
            <a:xfrm>
              <a:off x="5338763" y="7710488"/>
              <a:ext cx="15875" cy="7937"/>
            </a:xfrm>
            <a:custGeom>
              <a:avLst/>
              <a:gdLst>
                <a:gd name="T0" fmla="*/ 21 w 42"/>
                <a:gd name="T1" fmla="*/ 20 h 21"/>
                <a:gd name="T2" fmla="*/ 21 w 42"/>
                <a:gd name="T3" fmla="*/ 20 h 21"/>
                <a:gd name="T4" fmla="*/ 0 w 42"/>
                <a:gd name="T5" fmla="*/ 20 h 21"/>
                <a:gd name="T6" fmla="*/ 0 w 42"/>
                <a:gd name="T7" fmla="*/ 0 h 21"/>
                <a:gd name="T8" fmla="*/ 21 w 42"/>
                <a:gd name="T9" fmla="*/ 0 h 21"/>
                <a:gd name="T10" fmla="*/ 21 w 42"/>
                <a:gd name="T11" fmla="*/ 0 h 21"/>
                <a:gd name="T12" fmla="*/ 21 w 42"/>
                <a:gd name="T13" fmla="*/ 20 h 21"/>
              </a:gdLst>
              <a:ahLst/>
              <a:cxnLst>
                <a:cxn ang="0">
                  <a:pos x="T0" y="T1"/>
                </a:cxn>
                <a:cxn ang="0">
                  <a:pos x="T2" y="T3"/>
                </a:cxn>
                <a:cxn ang="0">
                  <a:pos x="T4" y="T5"/>
                </a:cxn>
                <a:cxn ang="0">
                  <a:pos x="T6" y="T7"/>
                </a:cxn>
                <a:cxn ang="0">
                  <a:pos x="T8" y="T9"/>
                </a:cxn>
                <a:cxn ang="0">
                  <a:pos x="T10" y="T11"/>
                </a:cxn>
                <a:cxn ang="0">
                  <a:pos x="T12" y="T13"/>
                </a:cxn>
              </a:cxnLst>
              <a:rect l="0" t="0" r="r" b="b"/>
              <a:pathLst>
                <a:path w="42" h="21">
                  <a:moveTo>
                    <a:pt x="21" y="20"/>
                  </a:moveTo>
                  <a:lnTo>
                    <a:pt x="21" y="20"/>
                  </a:lnTo>
                  <a:lnTo>
                    <a:pt x="0" y="20"/>
                  </a:lnTo>
                  <a:lnTo>
                    <a:pt x="0" y="0"/>
                  </a:lnTo>
                  <a:cubicBezTo>
                    <a:pt x="0" y="0"/>
                    <a:pt x="0" y="0"/>
                    <a:pt x="21" y="0"/>
                  </a:cubicBezTo>
                  <a:lnTo>
                    <a:pt x="21" y="0"/>
                  </a:lnTo>
                  <a:cubicBezTo>
                    <a:pt x="21" y="0"/>
                    <a:pt x="41" y="20"/>
                    <a:pt x="21" y="20"/>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505" name="Freeform 280"/>
            <p:cNvSpPr>
              <a:spLocks noChangeArrowheads="1"/>
            </p:cNvSpPr>
            <p:nvPr/>
          </p:nvSpPr>
          <p:spPr bwMode="auto">
            <a:xfrm>
              <a:off x="5338763" y="7680325"/>
              <a:ext cx="7937" cy="7938"/>
            </a:xfrm>
            <a:custGeom>
              <a:avLst/>
              <a:gdLst>
                <a:gd name="T0" fmla="*/ 21 w 22"/>
                <a:gd name="T1" fmla="*/ 20 h 21"/>
                <a:gd name="T2" fmla="*/ 21 w 22"/>
                <a:gd name="T3" fmla="*/ 20 h 21"/>
                <a:gd name="T4" fmla="*/ 0 w 22"/>
                <a:gd name="T5" fmla="*/ 20 h 21"/>
                <a:gd name="T6" fmla="*/ 0 w 22"/>
                <a:gd name="T7" fmla="*/ 0 h 21"/>
                <a:gd name="T8" fmla="*/ 21 w 22"/>
                <a:gd name="T9" fmla="*/ 0 h 21"/>
                <a:gd name="T10" fmla="*/ 21 w 22"/>
                <a:gd name="T11" fmla="*/ 20 h 21"/>
              </a:gdLst>
              <a:ahLst/>
              <a:cxnLst>
                <a:cxn ang="0">
                  <a:pos x="T0" y="T1"/>
                </a:cxn>
                <a:cxn ang="0">
                  <a:pos x="T2" y="T3"/>
                </a:cxn>
                <a:cxn ang="0">
                  <a:pos x="T4" y="T5"/>
                </a:cxn>
                <a:cxn ang="0">
                  <a:pos x="T6" y="T7"/>
                </a:cxn>
                <a:cxn ang="0">
                  <a:pos x="T8" y="T9"/>
                </a:cxn>
                <a:cxn ang="0">
                  <a:pos x="T10" y="T11"/>
                </a:cxn>
              </a:cxnLst>
              <a:rect l="0" t="0" r="r" b="b"/>
              <a:pathLst>
                <a:path w="22" h="21">
                  <a:moveTo>
                    <a:pt x="21" y="20"/>
                  </a:moveTo>
                  <a:lnTo>
                    <a:pt x="21" y="20"/>
                  </a:lnTo>
                  <a:cubicBezTo>
                    <a:pt x="0" y="20"/>
                    <a:pt x="0" y="20"/>
                    <a:pt x="0" y="20"/>
                  </a:cubicBezTo>
                  <a:lnTo>
                    <a:pt x="0" y="0"/>
                  </a:lnTo>
                  <a:lnTo>
                    <a:pt x="21" y="0"/>
                  </a:lnTo>
                  <a:lnTo>
                    <a:pt x="21" y="20"/>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506" name="Freeform 281"/>
            <p:cNvSpPr>
              <a:spLocks noChangeArrowheads="1"/>
            </p:cNvSpPr>
            <p:nvPr/>
          </p:nvSpPr>
          <p:spPr bwMode="auto">
            <a:xfrm>
              <a:off x="5338763" y="7637463"/>
              <a:ext cx="7937" cy="7937"/>
            </a:xfrm>
            <a:custGeom>
              <a:avLst/>
              <a:gdLst>
                <a:gd name="T0" fmla="*/ 21 w 22"/>
                <a:gd name="T1" fmla="*/ 21 h 22"/>
                <a:gd name="T2" fmla="*/ 21 w 22"/>
                <a:gd name="T3" fmla="*/ 21 h 22"/>
                <a:gd name="T4" fmla="*/ 0 w 22"/>
                <a:gd name="T5" fmla="*/ 21 h 22"/>
                <a:gd name="T6" fmla="*/ 0 w 22"/>
                <a:gd name="T7" fmla="*/ 21 h 22"/>
                <a:gd name="T8" fmla="*/ 0 w 22"/>
                <a:gd name="T9" fmla="*/ 0 h 22"/>
                <a:gd name="T10" fmla="*/ 21 w 22"/>
                <a:gd name="T11" fmla="*/ 0 h 22"/>
                <a:gd name="T12" fmla="*/ 21 w 22"/>
                <a:gd name="T13" fmla="*/ 21 h 22"/>
              </a:gdLst>
              <a:ahLst/>
              <a:cxnLst>
                <a:cxn ang="0">
                  <a:pos x="T0" y="T1"/>
                </a:cxn>
                <a:cxn ang="0">
                  <a:pos x="T2" y="T3"/>
                </a:cxn>
                <a:cxn ang="0">
                  <a:pos x="T4" y="T5"/>
                </a:cxn>
                <a:cxn ang="0">
                  <a:pos x="T6" y="T7"/>
                </a:cxn>
                <a:cxn ang="0">
                  <a:pos x="T8" y="T9"/>
                </a:cxn>
                <a:cxn ang="0">
                  <a:pos x="T10" y="T11"/>
                </a:cxn>
                <a:cxn ang="0">
                  <a:pos x="T12" y="T13"/>
                </a:cxn>
              </a:cxnLst>
              <a:rect l="0" t="0" r="r" b="b"/>
              <a:pathLst>
                <a:path w="22" h="22">
                  <a:moveTo>
                    <a:pt x="21" y="21"/>
                  </a:moveTo>
                  <a:lnTo>
                    <a:pt x="21" y="21"/>
                  </a:lnTo>
                  <a:lnTo>
                    <a:pt x="0" y="21"/>
                  </a:lnTo>
                  <a:lnTo>
                    <a:pt x="0" y="21"/>
                  </a:lnTo>
                  <a:lnTo>
                    <a:pt x="0" y="0"/>
                  </a:lnTo>
                  <a:cubicBezTo>
                    <a:pt x="21" y="0"/>
                    <a:pt x="21" y="0"/>
                    <a:pt x="21" y="0"/>
                  </a:cubicBezTo>
                  <a:lnTo>
                    <a:pt x="21" y="21"/>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507" name="Freeform 282"/>
            <p:cNvSpPr>
              <a:spLocks noChangeArrowheads="1"/>
            </p:cNvSpPr>
            <p:nvPr/>
          </p:nvSpPr>
          <p:spPr bwMode="auto">
            <a:xfrm>
              <a:off x="5338763" y="7615238"/>
              <a:ext cx="7937" cy="14287"/>
            </a:xfrm>
            <a:custGeom>
              <a:avLst/>
              <a:gdLst>
                <a:gd name="T0" fmla="*/ 21 w 22"/>
                <a:gd name="T1" fmla="*/ 20 h 41"/>
                <a:gd name="T2" fmla="*/ 21 w 22"/>
                <a:gd name="T3" fmla="*/ 20 h 41"/>
                <a:gd name="T4" fmla="*/ 0 w 22"/>
                <a:gd name="T5" fmla="*/ 20 h 41"/>
                <a:gd name="T6" fmla="*/ 0 w 22"/>
                <a:gd name="T7" fmla="*/ 20 h 41"/>
                <a:gd name="T8" fmla="*/ 21 w 22"/>
                <a:gd name="T9" fmla="*/ 0 h 41"/>
                <a:gd name="T10" fmla="*/ 21 w 22"/>
                <a:gd name="T11" fmla="*/ 20 h 41"/>
              </a:gdLst>
              <a:ahLst/>
              <a:cxnLst>
                <a:cxn ang="0">
                  <a:pos x="T0" y="T1"/>
                </a:cxn>
                <a:cxn ang="0">
                  <a:pos x="T2" y="T3"/>
                </a:cxn>
                <a:cxn ang="0">
                  <a:pos x="T4" y="T5"/>
                </a:cxn>
                <a:cxn ang="0">
                  <a:pos x="T6" y="T7"/>
                </a:cxn>
                <a:cxn ang="0">
                  <a:pos x="T8" y="T9"/>
                </a:cxn>
                <a:cxn ang="0">
                  <a:pos x="T10" y="T11"/>
                </a:cxn>
              </a:cxnLst>
              <a:rect l="0" t="0" r="r" b="b"/>
              <a:pathLst>
                <a:path w="22" h="41">
                  <a:moveTo>
                    <a:pt x="21" y="20"/>
                  </a:moveTo>
                  <a:lnTo>
                    <a:pt x="21" y="20"/>
                  </a:lnTo>
                  <a:cubicBezTo>
                    <a:pt x="21" y="40"/>
                    <a:pt x="0" y="20"/>
                    <a:pt x="0" y="20"/>
                  </a:cubicBezTo>
                  <a:lnTo>
                    <a:pt x="0" y="20"/>
                  </a:lnTo>
                  <a:cubicBezTo>
                    <a:pt x="0" y="0"/>
                    <a:pt x="21" y="0"/>
                    <a:pt x="21" y="0"/>
                  </a:cubicBezTo>
                  <a:lnTo>
                    <a:pt x="21" y="20"/>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508" name="Freeform 283"/>
            <p:cNvSpPr>
              <a:spLocks noChangeArrowheads="1"/>
            </p:cNvSpPr>
            <p:nvPr/>
          </p:nvSpPr>
          <p:spPr bwMode="auto">
            <a:xfrm>
              <a:off x="5354638" y="7615238"/>
              <a:ext cx="30162" cy="52387"/>
            </a:xfrm>
            <a:custGeom>
              <a:avLst/>
              <a:gdLst>
                <a:gd name="T0" fmla="*/ 0 w 83"/>
                <a:gd name="T1" fmla="*/ 40 h 144"/>
                <a:gd name="T2" fmla="*/ 0 w 83"/>
                <a:gd name="T3" fmla="*/ 40 h 144"/>
                <a:gd name="T4" fmla="*/ 21 w 83"/>
                <a:gd name="T5" fmla="*/ 20 h 144"/>
                <a:gd name="T6" fmla="*/ 21 w 83"/>
                <a:gd name="T7" fmla="*/ 0 h 144"/>
                <a:gd name="T8" fmla="*/ 41 w 83"/>
                <a:gd name="T9" fmla="*/ 20 h 144"/>
                <a:gd name="T10" fmla="*/ 62 w 83"/>
                <a:gd name="T11" fmla="*/ 40 h 144"/>
                <a:gd name="T12" fmla="*/ 82 w 83"/>
                <a:gd name="T13" fmla="*/ 61 h 144"/>
                <a:gd name="T14" fmla="*/ 82 w 83"/>
                <a:gd name="T15" fmla="*/ 82 h 144"/>
                <a:gd name="T16" fmla="*/ 82 w 83"/>
                <a:gd name="T17" fmla="*/ 102 h 144"/>
                <a:gd name="T18" fmla="*/ 62 w 83"/>
                <a:gd name="T19" fmla="*/ 122 h 144"/>
                <a:gd name="T20" fmla="*/ 41 w 83"/>
                <a:gd name="T21" fmla="*/ 143 h 144"/>
                <a:gd name="T22" fmla="*/ 41 w 83"/>
                <a:gd name="T23" fmla="*/ 122 h 144"/>
                <a:gd name="T24" fmla="*/ 21 w 83"/>
                <a:gd name="T25" fmla="*/ 122 h 144"/>
                <a:gd name="T26" fmla="*/ 41 w 83"/>
                <a:gd name="T27" fmla="*/ 102 h 144"/>
                <a:gd name="T28" fmla="*/ 21 w 83"/>
                <a:gd name="T29" fmla="*/ 82 h 144"/>
                <a:gd name="T30" fmla="*/ 21 w 83"/>
                <a:gd name="T31" fmla="*/ 82 h 144"/>
                <a:gd name="T32" fmla="*/ 0 w 83"/>
                <a:gd name="T33" fmla="*/ 61 h 144"/>
                <a:gd name="T34" fmla="*/ 0 w 83"/>
                <a:gd name="T35" fmla="*/ 4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3" h="144">
                  <a:moveTo>
                    <a:pt x="0" y="40"/>
                  </a:moveTo>
                  <a:lnTo>
                    <a:pt x="0" y="40"/>
                  </a:lnTo>
                  <a:lnTo>
                    <a:pt x="21" y="20"/>
                  </a:lnTo>
                  <a:lnTo>
                    <a:pt x="21" y="0"/>
                  </a:lnTo>
                  <a:cubicBezTo>
                    <a:pt x="41" y="0"/>
                    <a:pt x="41" y="20"/>
                    <a:pt x="41" y="20"/>
                  </a:cubicBezTo>
                  <a:cubicBezTo>
                    <a:pt x="62" y="20"/>
                    <a:pt x="62" y="40"/>
                    <a:pt x="62" y="40"/>
                  </a:cubicBezTo>
                  <a:lnTo>
                    <a:pt x="82" y="61"/>
                  </a:lnTo>
                  <a:lnTo>
                    <a:pt x="82" y="82"/>
                  </a:lnTo>
                  <a:cubicBezTo>
                    <a:pt x="82" y="82"/>
                    <a:pt x="82" y="82"/>
                    <a:pt x="82" y="102"/>
                  </a:cubicBezTo>
                  <a:cubicBezTo>
                    <a:pt x="82" y="102"/>
                    <a:pt x="62" y="102"/>
                    <a:pt x="62" y="122"/>
                  </a:cubicBezTo>
                  <a:cubicBezTo>
                    <a:pt x="62" y="122"/>
                    <a:pt x="62" y="143"/>
                    <a:pt x="41" y="143"/>
                  </a:cubicBezTo>
                  <a:lnTo>
                    <a:pt x="41" y="122"/>
                  </a:lnTo>
                  <a:cubicBezTo>
                    <a:pt x="21" y="122"/>
                    <a:pt x="21" y="122"/>
                    <a:pt x="21" y="122"/>
                  </a:cubicBezTo>
                  <a:cubicBezTo>
                    <a:pt x="21" y="102"/>
                    <a:pt x="41" y="102"/>
                    <a:pt x="41" y="102"/>
                  </a:cubicBezTo>
                  <a:cubicBezTo>
                    <a:pt x="41" y="102"/>
                    <a:pt x="41" y="82"/>
                    <a:pt x="21" y="82"/>
                  </a:cubicBezTo>
                  <a:lnTo>
                    <a:pt x="21" y="82"/>
                  </a:lnTo>
                  <a:cubicBezTo>
                    <a:pt x="0" y="61"/>
                    <a:pt x="0" y="61"/>
                    <a:pt x="0" y="61"/>
                  </a:cubicBezTo>
                  <a:cubicBezTo>
                    <a:pt x="0" y="40"/>
                    <a:pt x="0" y="40"/>
                    <a:pt x="0" y="40"/>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509" name="Freeform 284"/>
            <p:cNvSpPr>
              <a:spLocks noChangeArrowheads="1"/>
            </p:cNvSpPr>
            <p:nvPr/>
          </p:nvSpPr>
          <p:spPr bwMode="auto">
            <a:xfrm>
              <a:off x="5419725" y="7747000"/>
              <a:ext cx="15875" cy="15875"/>
            </a:xfrm>
            <a:custGeom>
              <a:avLst/>
              <a:gdLst>
                <a:gd name="T0" fmla="*/ 21 w 43"/>
                <a:gd name="T1" fmla="*/ 21 h 42"/>
                <a:gd name="T2" fmla="*/ 21 w 43"/>
                <a:gd name="T3" fmla="*/ 21 h 42"/>
                <a:gd name="T4" fmla="*/ 0 w 43"/>
                <a:gd name="T5" fmla="*/ 21 h 42"/>
                <a:gd name="T6" fmla="*/ 0 w 43"/>
                <a:gd name="T7" fmla="*/ 21 h 42"/>
                <a:gd name="T8" fmla="*/ 0 w 43"/>
                <a:gd name="T9" fmla="*/ 0 h 42"/>
                <a:gd name="T10" fmla="*/ 21 w 43"/>
                <a:gd name="T11" fmla="*/ 0 h 42"/>
                <a:gd name="T12" fmla="*/ 42 w 43"/>
                <a:gd name="T13" fmla="*/ 0 h 42"/>
                <a:gd name="T14" fmla="*/ 42 w 43"/>
                <a:gd name="T15" fmla="*/ 21 h 42"/>
                <a:gd name="T16" fmla="*/ 21 w 43"/>
                <a:gd name="T17" fmla="*/ 2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3" h="42">
                  <a:moveTo>
                    <a:pt x="21" y="21"/>
                  </a:moveTo>
                  <a:lnTo>
                    <a:pt x="21" y="21"/>
                  </a:lnTo>
                  <a:cubicBezTo>
                    <a:pt x="21" y="21"/>
                    <a:pt x="21" y="41"/>
                    <a:pt x="0" y="21"/>
                  </a:cubicBezTo>
                  <a:lnTo>
                    <a:pt x="0" y="21"/>
                  </a:lnTo>
                  <a:cubicBezTo>
                    <a:pt x="0" y="0"/>
                    <a:pt x="0" y="0"/>
                    <a:pt x="0" y="0"/>
                  </a:cubicBezTo>
                  <a:lnTo>
                    <a:pt x="21" y="0"/>
                  </a:lnTo>
                  <a:lnTo>
                    <a:pt x="42" y="0"/>
                  </a:lnTo>
                  <a:cubicBezTo>
                    <a:pt x="42" y="0"/>
                    <a:pt x="42" y="0"/>
                    <a:pt x="42" y="21"/>
                  </a:cubicBezTo>
                  <a:lnTo>
                    <a:pt x="21" y="21"/>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510" name="Freeform 285"/>
            <p:cNvSpPr>
              <a:spLocks noChangeArrowheads="1"/>
            </p:cNvSpPr>
            <p:nvPr/>
          </p:nvSpPr>
          <p:spPr bwMode="auto">
            <a:xfrm>
              <a:off x="5413375" y="7710488"/>
              <a:ext cx="7938" cy="15875"/>
            </a:xfrm>
            <a:custGeom>
              <a:avLst/>
              <a:gdLst>
                <a:gd name="T0" fmla="*/ 20 w 21"/>
                <a:gd name="T1" fmla="*/ 41 h 42"/>
                <a:gd name="T2" fmla="*/ 20 w 21"/>
                <a:gd name="T3" fmla="*/ 41 h 42"/>
                <a:gd name="T4" fmla="*/ 0 w 21"/>
                <a:gd name="T5" fmla="*/ 20 h 42"/>
                <a:gd name="T6" fmla="*/ 0 w 21"/>
                <a:gd name="T7" fmla="*/ 20 h 42"/>
                <a:gd name="T8" fmla="*/ 0 w 21"/>
                <a:gd name="T9" fmla="*/ 0 h 42"/>
                <a:gd name="T10" fmla="*/ 20 w 21"/>
                <a:gd name="T11" fmla="*/ 0 h 42"/>
                <a:gd name="T12" fmla="*/ 20 w 21"/>
                <a:gd name="T13" fmla="*/ 20 h 42"/>
                <a:gd name="T14" fmla="*/ 20 w 21"/>
                <a:gd name="T15" fmla="*/ 41 h 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42">
                  <a:moveTo>
                    <a:pt x="20" y="41"/>
                  </a:moveTo>
                  <a:lnTo>
                    <a:pt x="20" y="41"/>
                  </a:lnTo>
                  <a:cubicBezTo>
                    <a:pt x="20" y="41"/>
                    <a:pt x="0" y="41"/>
                    <a:pt x="0" y="20"/>
                  </a:cubicBezTo>
                  <a:lnTo>
                    <a:pt x="0" y="20"/>
                  </a:lnTo>
                  <a:cubicBezTo>
                    <a:pt x="0" y="0"/>
                    <a:pt x="0" y="0"/>
                    <a:pt x="0" y="0"/>
                  </a:cubicBezTo>
                  <a:lnTo>
                    <a:pt x="20" y="0"/>
                  </a:lnTo>
                  <a:lnTo>
                    <a:pt x="20" y="20"/>
                  </a:lnTo>
                  <a:lnTo>
                    <a:pt x="20" y="41"/>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511" name="Freeform 286"/>
            <p:cNvSpPr>
              <a:spLocks noChangeArrowheads="1"/>
            </p:cNvSpPr>
            <p:nvPr/>
          </p:nvSpPr>
          <p:spPr bwMode="auto">
            <a:xfrm>
              <a:off x="5419725" y="7724775"/>
              <a:ext cx="15875" cy="15875"/>
            </a:xfrm>
            <a:custGeom>
              <a:avLst/>
              <a:gdLst>
                <a:gd name="T0" fmla="*/ 21 w 43"/>
                <a:gd name="T1" fmla="*/ 0 h 42"/>
                <a:gd name="T2" fmla="*/ 21 w 43"/>
                <a:gd name="T3" fmla="*/ 0 h 42"/>
                <a:gd name="T4" fmla="*/ 0 w 43"/>
                <a:gd name="T5" fmla="*/ 21 h 42"/>
                <a:gd name="T6" fmla="*/ 21 w 43"/>
                <a:gd name="T7" fmla="*/ 41 h 42"/>
                <a:gd name="T8" fmla="*/ 42 w 43"/>
                <a:gd name="T9" fmla="*/ 21 h 42"/>
                <a:gd name="T10" fmla="*/ 21 w 43"/>
                <a:gd name="T11" fmla="*/ 21 h 42"/>
                <a:gd name="T12" fmla="*/ 21 w 43"/>
                <a:gd name="T13" fmla="*/ 0 h 42"/>
              </a:gdLst>
              <a:ahLst/>
              <a:cxnLst>
                <a:cxn ang="0">
                  <a:pos x="T0" y="T1"/>
                </a:cxn>
                <a:cxn ang="0">
                  <a:pos x="T2" y="T3"/>
                </a:cxn>
                <a:cxn ang="0">
                  <a:pos x="T4" y="T5"/>
                </a:cxn>
                <a:cxn ang="0">
                  <a:pos x="T6" y="T7"/>
                </a:cxn>
                <a:cxn ang="0">
                  <a:pos x="T8" y="T9"/>
                </a:cxn>
                <a:cxn ang="0">
                  <a:pos x="T10" y="T11"/>
                </a:cxn>
                <a:cxn ang="0">
                  <a:pos x="T12" y="T13"/>
                </a:cxn>
              </a:cxnLst>
              <a:rect l="0" t="0" r="r" b="b"/>
              <a:pathLst>
                <a:path w="43" h="42">
                  <a:moveTo>
                    <a:pt x="21" y="0"/>
                  </a:moveTo>
                  <a:lnTo>
                    <a:pt x="21" y="0"/>
                  </a:lnTo>
                  <a:cubicBezTo>
                    <a:pt x="0" y="21"/>
                    <a:pt x="0" y="21"/>
                    <a:pt x="0" y="21"/>
                  </a:cubicBezTo>
                  <a:cubicBezTo>
                    <a:pt x="21" y="21"/>
                    <a:pt x="21" y="41"/>
                    <a:pt x="21" y="41"/>
                  </a:cubicBezTo>
                  <a:cubicBezTo>
                    <a:pt x="42" y="41"/>
                    <a:pt x="42" y="21"/>
                    <a:pt x="42" y="21"/>
                  </a:cubicBezTo>
                  <a:lnTo>
                    <a:pt x="21" y="21"/>
                  </a:lnTo>
                  <a:cubicBezTo>
                    <a:pt x="21" y="0"/>
                    <a:pt x="21" y="0"/>
                    <a:pt x="21" y="0"/>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512" name="Freeform 287"/>
            <p:cNvSpPr>
              <a:spLocks noChangeArrowheads="1"/>
            </p:cNvSpPr>
            <p:nvPr/>
          </p:nvSpPr>
          <p:spPr bwMode="auto">
            <a:xfrm>
              <a:off x="5413375" y="7732713"/>
              <a:ext cx="7938" cy="7937"/>
            </a:xfrm>
            <a:custGeom>
              <a:avLst/>
              <a:gdLst>
                <a:gd name="T0" fmla="*/ 0 w 21"/>
                <a:gd name="T1" fmla="*/ 0 h 21"/>
                <a:gd name="T2" fmla="*/ 0 w 21"/>
                <a:gd name="T3" fmla="*/ 0 h 21"/>
                <a:gd name="T4" fmla="*/ 0 w 21"/>
                <a:gd name="T5" fmla="*/ 0 h 21"/>
                <a:gd name="T6" fmla="*/ 0 w 21"/>
                <a:gd name="T7" fmla="*/ 20 h 21"/>
                <a:gd name="T8" fmla="*/ 0 w 21"/>
                <a:gd name="T9" fmla="*/ 20 h 21"/>
                <a:gd name="T10" fmla="*/ 0 w 21"/>
                <a:gd name="T11" fmla="*/ 0 h 21"/>
                <a:gd name="T12" fmla="*/ 20 w 21"/>
                <a:gd name="T13" fmla="*/ 0 h 21"/>
                <a:gd name="T14" fmla="*/ 0 w 21"/>
                <a:gd name="T15" fmla="*/ 0 h 2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21">
                  <a:moveTo>
                    <a:pt x="0" y="0"/>
                  </a:moveTo>
                  <a:lnTo>
                    <a:pt x="0" y="0"/>
                  </a:lnTo>
                  <a:lnTo>
                    <a:pt x="0" y="0"/>
                  </a:lnTo>
                  <a:lnTo>
                    <a:pt x="0" y="20"/>
                  </a:lnTo>
                  <a:lnTo>
                    <a:pt x="0" y="20"/>
                  </a:lnTo>
                  <a:cubicBezTo>
                    <a:pt x="0" y="20"/>
                    <a:pt x="0" y="20"/>
                    <a:pt x="0" y="0"/>
                  </a:cubicBezTo>
                  <a:cubicBezTo>
                    <a:pt x="20" y="0"/>
                    <a:pt x="20" y="0"/>
                    <a:pt x="20" y="0"/>
                  </a:cubicBezTo>
                  <a:cubicBezTo>
                    <a:pt x="0" y="0"/>
                    <a:pt x="0" y="0"/>
                    <a:pt x="0" y="0"/>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513" name="Freeform 288"/>
            <p:cNvSpPr>
              <a:spLocks noChangeArrowheads="1"/>
            </p:cNvSpPr>
            <p:nvPr/>
          </p:nvSpPr>
          <p:spPr bwMode="auto">
            <a:xfrm>
              <a:off x="5354638" y="7562850"/>
              <a:ext cx="15875" cy="15875"/>
            </a:xfrm>
            <a:custGeom>
              <a:avLst/>
              <a:gdLst>
                <a:gd name="T0" fmla="*/ 41 w 42"/>
                <a:gd name="T1" fmla="*/ 20 h 42"/>
                <a:gd name="T2" fmla="*/ 41 w 42"/>
                <a:gd name="T3" fmla="*/ 20 h 42"/>
                <a:gd name="T4" fmla="*/ 21 w 42"/>
                <a:gd name="T5" fmla="*/ 41 h 42"/>
                <a:gd name="T6" fmla="*/ 0 w 42"/>
                <a:gd name="T7" fmla="*/ 20 h 42"/>
                <a:gd name="T8" fmla="*/ 0 w 42"/>
                <a:gd name="T9" fmla="*/ 0 h 42"/>
                <a:gd name="T10" fmla="*/ 21 w 42"/>
                <a:gd name="T11" fmla="*/ 0 h 42"/>
                <a:gd name="T12" fmla="*/ 41 w 42"/>
                <a:gd name="T13" fmla="*/ 0 h 42"/>
                <a:gd name="T14" fmla="*/ 41 w 42"/>
                <a:gd name="T15" fmla="*/ 20 h 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 h="42">
                  <a:moveTo>
                    <a:pt x="41" y="20"/>
                  </a:moveTo>
                  <a:lnTo>
                    <a:pt x="41" y="20"/>
                  </a:lnTo>
                  <a:cubicBezTo>
                    <a:pt x="41" y="41"/>
                    <a:pt x="21" y="41"/>
                    <a:pt x="21" y="41"/>
                  </a:cubicBezTo>
                  <a:cubicBezTo>
                    <a:pt x="0" y="41"/>
                    <a:pt x="0" y="41"/>
                    <a:pt x="0" y="20"/>
                  </a:cubicBezTo>
                  <a:cubicBezTo>
                    <a:pt x="0" y="20"/>
                    <a:pt x="0" y="20"/>
                    <a:pt x="0" y="0"/>
                  </a:cubicBezTo>
                  <a:lnTo>
                    <a:pt x="21" y="0"/>
                  </a:lnTo>
                  <a:cubicBezTo>
                    <a:pt x="21" y="0"/>
                    <a:pt x="21" y="0"/>
                    <a:pt x="41" y="0"/>
                  </a:cubicBezTo>
                  <a:cubicBezTo>
                    <a:pt x="41" y="20"/>
                    <a:pt x="41" y="20"/>
                    <a:pt x="41" y="20"/>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514" name="Freeform 289"/>
            <p:cNvSpPr>
              <a:spLocks noChangeArrowheads="1"/>
            </p:cNvSpPr>
            <p:nvPr/>
          </p:nvSpPr>
          <p:spPr bwMode="auto">
            <a:xfrm>
              <a:off x="5397500" y="7888288"/>
              <a:ext cx="7938" cy="7937"/>
            </a:xfrm>
            <a:custGeom>
              <a:avLst/>
              <a:gdLst>
                <a:gd name="T0" fmla="*/ 21 w 22"/>
                <a:gd name="T1" fmla="*/ 20 h 21"/>
                <a:gd name="T2" fmla="*/ 21 w 22"/>
                <a:gd name="T3" fmla="*/ 20 h 21"/>
                <a:gd name="T4" fmla="*/ 0 w 22"/>
                <a:gd name="T5" fmla="*/ 20 h 21"/>
                <a:gd name="T6" fmla="*/ 0 w 22"/>
                <a:gd name="T7" fmla="*/ 0 h 21"/>
                <a:gd name="T8" fmla="*/ 0 w 22"/>
                <a:gd name="T9" fmla="*/ 0 h 21"/>
                <a:gd name="T10" fmla="*/ 21 w 22"/>
                <a:gd name="T11" fmla="*/ 0 h 21"/>
                <a:gd name="T12" fmla="*/ 21 w 22"/>
                <a:gd name="T13" fmla="*/ 0 h 21"/>
                <a:gd name="T14" fmla="*/ 21 w 22"/>
                <a:gd name="T15" fmla="*/ 20 h 2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 h="21">
                  <a:moveTo>
                    <a:pt x="21" y="20"/>
                  </a:moveTo>
                  <a:lnTo>
                    <a:pt x="21" y="20"/>
                  </a:lnTo>
                  <a:lnTo>
                    <a:pt x="0" y="20"/>
                  </a:lnTo>
                  <a:cubicBezTo>
                    <a:pt x="0" y="20"/>
                    <a:pt x="0" y="20"/>
                    <a:pt x="0" y="0"/>
                  </a:cubicBezTo>
                  <a:lnTo>
                    <a:pt x="0" y="0"/>
                  </a:lnTo>
                  <a:cubicBezTo>
                    <a:pt x="0" y="0"/>
                    <a:pt x="0" y="0"/>
                    <a:pt x="21" y="0"/>
                  </a:cubicBezTo>
                  <a:lnTo>
                    <a:pt x="21" y="0"/>
                  </a:lnTo>
                  <a:lnTo>
                    <a:pt x="21" y="20"/>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515" name="Freeform 290"/>
            <p:cNvSpPr>
              <a:spLocks noChangeArrowheads="1"/>
            </p:cNvSpPr>
            <p:nvPr/>
          </p:nvSpPr>
          <p:spPr bwMode="auto">
            <a:xfrm>
              <a:off x="5405438" y="7953375"/>
              <a:ext cx="7937" cy="7938"/>
            </a:xfrm>
            <a:custGeom>
              <a:avLst/>
              <a:gdLst>
                <a:gd name="T0" fmla="*/ 20 w 21"/>
                <a:gd name="T1" fmla="*/ 20 h 21"/>
                <a:gd name="T2" fmla="*/ 20 w 21"/>
                <a:gd name="T3" fmla="*/ 20 h 21"/>
                <a:gd name="T4" fmla="*/ 20 w 21"/>
                <a:gd name="T5" fmla="*/ 0 h 21"/>
                <a:gd name="T6" fmla="*/ 0 w 21"/>
                <a:gd name="T7" fmla="*/ 0 h 21"/>
                <a:gd name="T8" fmla="*/ 0 w 21"/>
                <a:gd name="T9" fmla="*/ 20 h 21"/>
                <a:gd name="T10" fmla="*/ 20 w 21"/>
                <a:gd name="T11" fmla="*/ 20 h 21"/>
              </a:gdLst>
              <a:ahLst/>
              <a:cxnLst>
                <a:cxn ang="0">
                  <a:pos x="T0" y="T1"/>
                </a:cxn>
                <a:cxn ang="0">
                  <a:pos x="T2" y="T3"/>
                </a:cxn>
                <a:cxn ang="0">
                  <a:pos x="T4" y="T5"/>
                </a:cxn>
                <a:cxn ang="0">
                  <a:pos x="T6" y="T7"/>
                </a:cxn>
                <a:cxn ang="0">
                  <a:pos x="T8" y="T9"/>
                </a:cxn>
                <a:cxn ang="0">
                  <a:pos x="T10" y="T11"/>
                </a:cxn>
              </a:cxnLst>
              <a:rect l="0" t="0" r="r" b="b"/>
              <a:pathLst>
                <a:path w="21" h="21">
                  <a:moveTo>
                    <a:pt x="20" y="20"/>
                  </a:moveTo>
                  <a:lnTo>
                    <a:pt x="20" y="20"/>
                  </a:lnTo>
                  <a:cubicBezTo>
                    <a:pt x="20" y="0"/>
                    <a:pt x="20" y="0"/>
                    <a:pt x="20" y="0"/>
                  </a:cubicBezTo>
                  <a:lnTo>
                    <a:pt x="0" y="0"/>
                  </a:lnTo>
                  <a:lnTo>
                    <a:pt x="0" y="20"/>
                  </a:lnTo>
                  <a:lnTo>
                    <a:pt x="20" y="20"/>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516" name="Freeform 291"/>
            <p:cNvSpPr>
              <a:spLocks noChangeArrowheads="1"/>
            </p:cNvSpPr>
            <p:nvPr/>
          </p:nvSpPr>
          <p:spPr bwMode="auto">
            <a:xfrm>
              <a:off x="5405438" y="8078788"/>
              <a:ext cx="14287" cy="15875"/>
            </a:xfrm>
            <a:custGeom>
              <a:avLst/>
              <a:gdLst>
                <a:gd name="T0" fmla="*/ 20 w 41"/>
                <a:gd name="T1" fmla="*/ 21 h 42"/>
                <a:gd name="T2" fmla="*/ 20 w 41"/>
                <a:gd name="T3" fmla="*/ 21 h 42"/>
                <a:gd name="T4" fmla="*/ 40 w 41"/>
                <a:gd name="T5" fmla="*/ 21 h 42"/>
                <a:gd name="T6" fmla="*/ 20 w 41"/>
                <a:gd name="T7" fmla="*/ 0 h 42"/>
                <a:gd name="T8" fmla="*/ 0 w 41"/>
                <a:gd name="T9" fmla="*/ 0 h 42"/>
                <a:gd name="T10" fmla="*/ 0 w 41"/>
                <a:gd name="T11" fmla="*/ 21 h 42"/>
                <a:gd name="T12" fmla="*/ 0 w 41"/>
                <a:gd name="T13" fmla="*/ 41 h 42"/>
                <a:gd name="T14" fmla="*/ 20 w 41"/>
                <a:gd name="T15" fmla="*/ 41 h 42"/>
                <a:gd name="T16" fmla="*/ 20 w 41"/>
                <a:gd name="T17" fmla="*/ 2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 h="42">
                  <a:moveTo>
                    <a:pt x="20" y="21"/>
                  </a:moveTo>
                  <a:lnTo>
                    <a:pt x="20" y="21"/>
                  </a:lnTo>
                  <a:cubicBezTo>
                    <a:pt x="40" y="21"/>
                    <a:pt x="40" y="21"/>
                    <a:pt x="40" y="21"/>
                  </a:cubicBezTo>
                  <a:cubicBezTo>
                    <a:pt x="40" y="0"/>
                    <a:pt x="20" y="0"/>
                    <a:pt x="20" y="0"/>
                  </a:cubicBezTo>
                  <a:lnTo>
                    <a:pt x="0" y="0"/>
                  </a:lnTo>
                  <a:lnTo>
                    <a:pt x="0" y="21"/>
                  </a:lnTo>
                  <a:cubicBezTo>
                    <a:pt x="0" y="21"/>
                    <a:pt x="0" y="21"/>
                    <a:pt x="0" y="41"/>
                  </a:cubicBezTo>
                  <a:lnTo>
                    <a:pt x="20" y="41"/>
                  </a:lnTo>
                  <a:cubicBezTo>
                    <a:pt x="20" y="41"/>
                    <a:pt x="20" y="41"/>
                    <a:pt x="20" y="21"/>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517" name="Freeform 292"/>
            <p:cNvSpPr>
              <a:spLocks noChangeArrowheads="1"/>
            </p:cNvSpPr>
            <p:nvPr/>
          </p:nvSpPr>
          <p:spPr bwMode="auto">
            <a:xfrm>
              <a:off x="5441950" y="8072438"/>
              <a:ext cx="7938" cy="7937"/>
            </a:xfrm>
            <a:custGeom>
              <a:avLst/>
              <a:gdLst>
                <a:gd name="T0" fmla="*/ 20 w 21"/>
                <a:gd name="T1" fmla="*/ 20 h 21"/>
                <a:gd name="T2" fmla="*/ 20 w 21"/>
                <a:gd name="T3" fmla="*/ 20 h 21"/>
                <a:gd name="T4" fmla="*/ 0 w 21"/>
                <a:gd name="T5" fmla="*/ 20 h 21"/>
                <a:gd name="T6" fmla="*/ 0 w 21"/>
                <a:gd name="T7" fmla="*/ 0 h 21"/>
                <a:gd name="T8" fmla="*/ 20 w 21"/>
                <a:gd name="T9" fmla="*/ 0 h 21"/>
                <a:gd name="T10" fmla="*/ 20 w 21"/>
                <a:gd name="T11" fmla="*/ 0 h 21"/>
                <a:gd name="T12" fmla="*/ 20 w 21"/>
                <a:gd name="T13" fmla="*/ 20 h 21"/>
              </a:gdLst>
              <a:ahLst/>
              <a:cxnLst>
                <a:cxn ang="0">
                  <a:pos x="T0" y="T1"/>
                </a:cxn>
                <a:cxn ang="0">
                  <a:pos x="T2" y="T3"/>
                </a:cxn>
                <a:cxn ang="0">
                  <a:pos x="T4" y="T5"/>
                </a:cxn>
                <a:cxn ang="0">
                  <a:pos x="T6" y="T7"/>
                </a:cxn>
                <a:cxn ang="0">
                  <a:pos x="T8" y="T9"/>
                </a:cxn>
                <a:cxn ang="0">
                  <a:pos x="T10" y="T11"/>
                </a:cxn>
                <a:cxn ang="0">
                  <a:pos x="T12" y="T13"/>
                </a:cxn>
              </a:cxnLst>
              <a:rect l="0" t="0" r="r" b="b"/>
              <a:pathLst>
                <a:path w="21" h="21">
                  <a:moveTo>
                    <a:pt x="20" y="20"/>
                  </a:moveTo>
                  <a:lnTo>
                    <a:pt x="20" y="20"/>
                  </a:lnTo>
                  <a:lnTo>
                    <a:pt x="0" y="20"/>
                  </a:lnTo>
                  <a:lnTo>
                    <a:pt x="0" y="0"/>
                  </a:lnTo>
                  <a:lnTo>
                    <a:pt x="20" y="0"/>
                  </a:lnTo>
                  <a:lnTo>
                    <a:pt x="20" y="0"/>
                  </a:lnTo>
                  <a:lnTo>
                    <a:pt x="20" y="20"/>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518" name="Freeform 293"/>
            <p:cNvSpPr>
              <a:spLocks noChangeArrowheads="1"/>
            </p:cNvSpPr>
            <p:nvPr/>
          </p:nvSpPr>
          <p:spPr bwMode="auto">
            <a:xfrm>
              <a:off x="5427663" y="8086725"/>
              <a:ext cx="15875" cy="7938"/>
            </a:xfrm>
            <a:custGeom>
              <a:avLst/>
              <a:gdLst>
                <a:gd name="T0" fmla="*/ 21 w 42"/>
                <a:gd name="T1" fmla="*/ 0 h 21"/>
                <a:gd name="T2" fmla="*/ 21 w 42"/>
                <a:gd name="T3" fmla="*/ 0 h 21"/>
                <a:gd name="T4" fmla="*/ 0 w 42"/>
                <a:gd name="T5" fmla="*/ 0 h 21"/>
                <a:gd name="T6" fmla="*/ 21 w 42"/>
                <a:gd name="T7" fmla="*/ 20 h 21"/>
                <a:gd name="T8" fmla="*/ 41 w 42"/>
                <a:gd name="T9" fmla="*/ 20 h 21"/>
                <a:gd name="T10" fmla="*/ 41 w 42"/>
                <a:gd name="T11" fmla="*/ 0 h 21"/>
                <a:gd name="T12" fmla="*/ 21 w 42"/>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42" h="21">
                  <a:moveTo>
                    <a:pt x="21" y="0"/>
                  </a:moveTo>
                  <a:lnTo>
                    <a:pt x="21" y="0"/>
                  </a:lnTo>
                  <a:lnTo>
                    <a:pt x="0" y="0"/>
                  </a:lnTo>
                  <a:cubicBezTo>
                    <a:pt x="0" y="20"/>
                    <a:pt x="21" y="20"/>
                    <a:pt x="21" y="20"/>
                  </a:cubicBezTo>
                  <a:lnTo>
                    <a:pt x="41" y="20"/>
                  </a:lnTo>
                  <a:lnTo>
                    <a:pt x="41" y="0"/>
                  </a:lnTo>
                  <a:lnTo>
                    <a:pt x="21" y="0"/>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519" name="Freeform 294"/>
            <p:cNvSpPr>
              <a:spLocks noChangeArrowheads="1"/>
            </p:cNvSpPr>
            <p:nvPr/>
          </p:nvSpPr>
          <p:spPr bwMode="auto">
            <a:xfrm>
              <a:off x="5419725" y="8050213"/>
              <a:ext cx="15875" cy="22225"/>
            </a:xfrm>
            <a:custGeom>
              <a:avLst/>
              <a:gdLst>
                <a:gd name="T0" fmla="*/ 21 w 43"/>
                <a:gd name="T1" fmla="*/ 62 h 63"/>
                <a:gd name="T2" fmla="*/ 21 w 43"/>
                <a:gd name="T3" fmla="*/ 62 h 63"/>
                <a:gd name="T4" fmla="*/ 0 w 43"/>
                <a:gd name="T5" fmla="*/ 41 h 63"/>
                <a:gd name="T6" fmla="*/ 21 w 43"/>
                <a:gd name="T7" fmla="*/ 21 h 63"/>
                <a:gd name="T8" fmla="*/ 21 w 43"/>
                <a:gd name="T9" fmla="*/ 0 h 63"/>
                <a:gd name="T10" fmla="*/ 21 w 43"/>
                <a:gd name="T11" fmla="*/ 0 h 63"/>
                <a:gd name="T12" fmla="*/ 42 w 43"/>
                <a:gd name="T13" fmla="*/ 21 h 63"/>
                <a:gd name="T14" fmla="*/ 21 w 43"/>
                <a:gd name="T15" fmla="*/ 21 h 63"/>
                <a:gd name="T16" fmla="*/ 42 w 43"/>
                <a:gd name="T17" fmla="*/ 41 h 63"/>
                <a:gd name="T18" fmla="*/ 42 w 43"/>
                <a:gd name="T19" fmla="*/ 62 h 63"/>
                <a:gd name="T20" fmla="*/ 21 w 43"/>
                <a:gd name="T21" fmla="*/ 6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3" h="63">
                  <a:moveTo>
                    <a:pt x="21" y="62"/>
                  </a:moveTo>
                  <a:lnTo>
                    <a:pt x="21" y="62"/>
                  </a:lnTo>
                  <a:lnTo>
                    <a:pt x="0" y="41"/>
                  </a:lnTo>
                  <a:lnTo>
                    <a:pt x="21" y="21"/>
                  </a:lnTo>
                  <a:lnTo>
                    <a:pt x="21" y="0"/>
                  </a:lnTo>
                  <a:lnTo>
                    <a:pt x="21" y="0"/>
                  </a:lnTo>
                  <a:lnTo>
                    <a:pt x="42" y="21"/>
                  </a:lnTo>
                  <a:lnTo>
                    <a:pt x="21" y="21"/>
                  </a:lnTo>
                  <a:cubicBezTo>
                    <a:pt x="21" y="41"/>
                    <a:pt x="42" y="41"/>
                    <a:pt x="42" y="41"/>
                  </a:cubicBezTo>
                  <a:lnTo>
                    <a:pt x="42" y="62"/>
                  </a:lnTo>
                  <a:cubicBezTo>
                    <a:pt x="21" y="62"/>
                    <a:pt x="21" y="62"/>
                    <a:pt x="21" y="62"/>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520" name="Freeform 295"/>
            <p:cNvSpPr>
              <a:spLocks noChangeArrowheads="1"/>
            </p:cNvSpPr>
            <p:nvPr/>
          </p:nvSpPr>
          <p:spPr bwMode="auto">
            <a:xfrm>
              <a:off x="5464175" y="8056563"/>
              <a:ext cx="7938" cy="15875"/>
            </a:xfrm>
            <a:custGeom>
              <a:avLst/>
              <a:gdLst>
                <a:gd name="T0" fmla="*/ 20 w 21"/>
                <a:gd name="T1" fmla="*/ 20 h 42"/>
                <a:gd name="T2" fmla="*/ 20 w 21"/>
                <a:gd name="T3" fmla="*/ 20 h 42"/>
                <a:gd name="T4" fmla="*/ 20 w 21"/>
                <a:gd name="T5" fmla="*/ 41 h 42"/>
                <a:gd name="T6" fmla="*/ 0 w 21"/>
                <a:gd name="T7" fmla="*/ 20 h 42"/>
                <a:gd name="T8" fmla="*/ 0 w 21"/>
                <a:gd name="T9" fmla="*/ 0 h 42"/>
                <a:gd name="T10" fmla="*/ 20 w 21"/>
                <a:gd name="T11" fmla="*/ 0 h 42"/>
                <a:gd name="T12" fmla="*/ 20 w 21"/>
                <a:gd name="T13" fmla="*/ 20 h 42"/>
              </a:gdLst>
              <a:ahLst/>
              <a:cxnLst>
                <a:cxn ang="0">
                  <a:pos x="T0" y="T1"/>
                </a:cxn>
                <a:cxn ang="0">
                  <a:pos x="T2" y="T3"/>
                </a:cxn>
                <a:cxn ang="0">
                  <a:pos x="T4" y="T5"/>
                </a:cxn>
                <a:cxn ang="0">
                  <a:pos x="T6" y="T7"/>
                </a:cxn>
                <a:cxn ang="0">
                  <a:pos x="T8" y="T9"/>
                </a:cxn>
                <a:cxn ang="0">
                  <a:pos x="T10" y="T11"/>
                </a:cxn>
                <a:cxn ang="0">
                  <a:pos x="T12" y="T13"/>
                </a:cxn>
              </a:cxnLst>
              <a:rect l="0" t="0" r="r" b="b"/>
              <a:pathLst>
                <a:path w="21" h="42">
                  <a:moveTo>
                    <a:pt x="20" y="20"/>
                  </a:moveTo>
                  <a:lnTo>
                    <a:pt x="20" y="20"/>
                  </a:lnTo>
                  <a:lnTo>
                    <a:pt x="20" y="41"/>
                  </a:lnTo>
                  <a:cubicBezTo>
                    <a:pt x="0" y="41"/>
                    <a:pt x="0" y="20"/>
                    <a:pt x="0" y="20"/>
                  </a:cubicBezTo>
                  <a:lnTo>
                    <a:pt x="0" y="0"/>
                  </a:lnTo>
                  <a:lnTo>
                    <a:pt x="20" y="0"/>
                  </a:lnTo>
                  <a:cubicBezTo>
                    <a:pt x="20" y="0"/>
                    <a:pt x="20" y="0"/>
                    <a:pt x="20" y="20"/>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521" name="Freeform 296"/>
            <p:cNvSpPr>
              <a:spLocks noChangeArrowheads="1"/>
            </p:cNvSpPr>
            <p:nvPr/>
          </p:nvSpPr>
          <p:spPr bwMode="auto">
            <a:xfrm>
              <a:off x="5316538" y="7866063"/>
              <a:ext cx="15875" cy="15875"/>
            </a:xfrm>
            <a:custGeom>
              <a:avLst/>
              <a:gdLst>
                <a:gd name="T0" fmla="*/ 41 w 42"/>
                <a:gd name="T1" fmla="*/ 20 h 42"/>
                <a:gd name="T2" fmla="*/ 41 w 42"/>
                <a:gd name="T3" fmla="*/ 20 h 42"/>
                <a:gd name="T4" fmla="*/ 20 w 42"/>
                <a:gd name="T5" fmla="*/ 0 h 42"/>
                <a:gd name="T6" fmla="*/ 20 w 42"/>
                <a:gd name="T7" fmla="*/ 20 h 42"/>
                <a:gd name="T8" fmla="*/ 0 w 42"/>
                <a:gd name="T9" fmla="*/ 20 h 42"/>
                <a:gd name="T10" fmla="*/ 20 w 42"/>
                <a:gd name="T11" fmla="*/ 41 h 42"/>
                <a:gd name="T12" fmla="*/ 41 w 42"/>
                <a:gd name="T13" fmla="*/ 20 h 42"/>
              </a:gdLst>
              <a:ahLst/>
              <a:cxnLst>
                <a:cxn ang="0">
                  <a:pos x="T0" y="T1"/>
                </a:cxn>
                <a:cxn ang="0">
                  <a:pos x="T2" y="T3"/>
                </a:cxn>
                <a:cxn ang="0">
                  <a:pos x="T4" y="T5"/>
                </a:cxn>
                <a:cxn ang="0">
                  <a:pos x="T6" y="T7"/>
                </a:cxn>
                <a:cxn ang="0">
                  <a:pos x="T8" y="T9"/>
                </a:cxn>
                <a:cxn ang="0">
                  <a:pos x="T10" y="T11"/>
                </a:cxn>
                <a:cxn ang="0">
                  <a:pos x="T12" y="T13"/>
                </a:cxn>
              </a:cxnLst>
              <a:rect l="0" t="0" r="r" b="b"/>
              <a:pathLst>
                <a:path w="42" h="42">
                  <a:moveTo>
                    <a:pt x="41" y="20"/>
                  </a:moveTo>
                  <a:lnTo>
                    <a:pt x="41" y="20"/>
                  </a:lnTo>
                  <a:cubicBezTo>
                    <a:pt x="41" y="0"/>
                    <a:pt x="20" y="0"/>
                    <a:pt x="20" y="0"/>
                  </a:cubicBezTo>
                  <a:cubicBezTo>
                    <a:pt x="20" y="0"/>
                    <a:pt x="20" y="0"/>
                    <a:pt x="20" y="20"/>
                  </a:cubicBezTo>
                  <a:cubicBezTo>
                    <a:pt x="0" y="20"/>
                    <a:pt x="0" y="20"/>
                    <a:pt x="0" y="20"/>
                  </a:cubicBezTo>
                  <a:cubicBezTo>
                    <a:pt x="20" y="20"/>
                    <a:pt x="20" y="41"/>
                    <a:pt x="20" y="41"/>
                  </a:cubicBezTo>
                  <a:cubicBezTo>
                    <a:pt x="20" y="41"/>
                    <a:pt x="41" y="41"/>
                    <a:pt x="41" y="20"/>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522" name="Freeform 297"/>
            <p:cNvSpPr>
              <a:spLocks noChangeArrowheads="1"/>
            </p:cNvSpPr>
            <p:nvPr/>
          </p:nvSpPr>
          <p:spPr bwMode="auto">
            <a:xfrm>
              <a:off x="5316538" y="7850188"/>
              <a:ext cx="15875" cy="15875"/>
            </a:xfrm>
            <a:custGeom>
              <a:avLst/>
              <a:gdLst>
                <a:gd name="T0" fmla="*/ 41 w 42"/>
                <a:gd name="T1" fmla="*/ 41 h 42"/>
                <a:gd name="T2" fmla="*/ 41 w 42"/>
                <a:gd name="T3" fmla="*/ 41 h 42"/>
                <a:gd name="T4" fmla="*/ 20 w 42"/>
                <a:gd name="T5" fmla="*/ 21 h 42"/>
                <a:gd name="T6" fmla="*/ 20 w 42"/>
                <a:gd name="T7" fmla="*/ 21 h 42"/>
                <a:gd name="T8" fmla="*/ 20 w 42"/>
                <a:gd name="T9" fmla="*/ 0 h 42"/>
                <a:gd name="T10" fmla="*/ 41 w 42"/>
                <a:gd name="T11" fmla="*/ 21 h 42"/>
                <a:gd name="T12" fmla="*/ 41 w 42"/>
                <a:gd name="T13" fmla="*/ 21 h 42"/>
                <a:gd name="T14" fmla="*/ 41 w 42"/>
                <a:gd name="T15" fmla="*/ 41 h 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 h="42">
                  <a:moveTo>
                    <a:pt x="41" y="41"/>
                  </a:moveTo>
                  <a:lnTo>
                    <a:pt x="41" y="41"/>
                  </a:lnTo>
                  <a:cubicBezTo>
                    <a:pt x="20" y="41"/>
                    <a:pt x="20" y="21"/>
                    <a:pt x="20" y="21"/>
                  </a:cubicBezTo>
                  <a:cubicBezTo>
                    <a:pt x="20" y="21"/>
                    <a:pt x="0" y="21"/>
                    <a:pt x="20" y="21"/>
                  </a:cubicBezTo>
                  <a:cubicBezTo>
                    <a:pt x="20" y="0"/>
                    <a:pt x="20" y="0"/>
                    <a:pt x="20" y="0"/>
                  </a:cubicBezTo>
                  <a:lnTo>
                    <a:pt x="41" y="21"/>
                  </a:lnTo>
                  <a:lnTo>
                    <a:pt x="41" y="21"/>
                  </a:lnTo>
                  <a:lnTo>
                    <a:pt x="41" y="41"/>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523" name="Freeform 298"/>
            <p:cNvSpPr>
              <a:spLocks noChangeArrowheads="1"/>
            </p:cNvSpPr>
            <p:nvPr/>
          </p:nvSpPr>
          <p:spPr bwMode="auto">
            <a:xfrm>
              <a:off x="5310188" y="7866063"/>
              <a:ext cx="7937" cy="15875"/>
            </a:xfrm>
            <a:custGeom>
              <a:avLst/>
              <a:gdLst>
                <a:gd name="T0" fmla="*/ 21 w 22"/>
                <a:gd name="T1" fmla="*/ 20 h 42"/>
                <a:gd name="T2" fmla="*/ 21 w 22"/>
                <a:gd name="T3" fmla="*/ 20 h 42"/>
                <a:gd name="T4" fmla="*/ 0 w 22"/>
                <a:gd name="T5" fmla="*/ 20 h 42"/>
                <a:gd name="T6" fmla="*/ 0 w 22"/>
                <a:gd name="T7" fmla="*/ 20 h 42"/>
                <a:gd name="T8" fmla="*/ 0 w 22"/>
                <a:gd name="T9" fmla="*/ 41 h 42"/>
                <a:gd name="T10" fmla="*/ 21 w 22"/>
                <a:gd name="T11" fmla="*/ 41 h 42"/>
                <a:gd name="T12" fmla="*/ 21 w 22"/>
                <a:gd name="T13" fmla="*/ 20 h 42"/>
              </a:gdLst>
              <a:ahLst/>
              <a:cxnLst>
                <a:cxn ang="0">
                  <a:pos x="T0" y="T1"/>
                </a:cxn>
                <a:cxn ang="0">
                  <a:pos x="T2" y="T3"/>
                </a:cxn>
                <a:cxn ang="0">
                  <a:pos x="T4" y="T5"/>
                </a:cxn>
                <a:cxn ang="0">
                  <a:pos x="T6" y="T7"/>
                </a:cxn>
                <a:cxn ang="0">
                  <a:pos x="T8" y="T9"/>
                </a:cxn>
                <a:cxn ang="0">
                  <a:pos x="T10" y="T11"/>
                </a:cxn>
                <a:cxn ang="0">
                  <a:pos x="T12" y="T13"/>
                </a:cxn>
              </a:cxnLst>
              <a:rect l="0" t="0" r="r" b="b"/>
              <a:pathLst>
                <a:path w="22" h="42">
                  <a:moveTo>
                    <a:pt x="21" y="20"/>
                  </a:moveTo>
                  <a:lnTo>
                    <a:pt x="21" y="20"/>
                  </a:lnTo>
                  <a:cubicBezTo>
                    <a:pt x="21" y="0"/>
                    <a:pt x="0" y="20"/>
                    <a:pt x="0" y="20"/>
                  </a:cubicBezTo>
                  <a:lnTo>
                    <a:pt x="0" y="20"/>
                  </a:lnTo>
                  <a:cubicBezTo>
                    <a:pt x="0" y="41"/>
                    <a:pt x="0" y="41"/>
                    <a:pt x="0" y="41"/>
                  </a:cubicBezTo>
                  <a:lnTo>
                    <a:pt x="21" y="41"/>
                  </a:lnTo>
                  <a:cubicBezTo>
                    <a:pt x="21" y="20"/>
                    <a:pt x="21" y="20"/>
                    <a:pt x="21" y="20"/>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524" name="Freeform 299"/>
            <p:cNvSpPr>
              <a:spLocks noChangeArrowheads="1"/>
            </p:cNvSpPr>
            <p:nvPr/>
          </p:nvSpPr>
          <p:spPr bwMode="auto">
            <a:xfrm>
              <a:off x="5302250" y="7908925"/>
              <a:ext cx="7938" cy="7938"/>
            </a:xfrm>
            <a:custGeom>
              <a:avLst/>
              <a:gdLst>
                <a:gd name="T0" fmla="*/ 20 w 21"/>
                <a:gd name="T1" fmla="*/ 0 h 22"/>
                <a:gd name="T2" fmla="*/ 20 w 21"/>
                <a:gd name="T3" fmla="*/ 0 h 22"/>
                <a:gd name="T4" fmla="*/ 0 w 21"/>
                <a:gd name="T5" fmla="*/ 0 h 22"/>
                <a:gd name="T6" fmla="*/ 0 w 21"/>
                <a:gd name="T7" fmla="*/ 21 h 22"/>
                <a:gd name="T8" fmla="*/ 0 w 21"/>
                <a:gd name="T9" fmla="*/ 21 h 22"/>
                <a:gd name="T10" fmla="*/ 20 w 21"/>
                <a:gd name="T11" fmla="*/ 21 h 22"/>
                <a:gd name="T12" fmla="*/ 20 w 21"/>
                <a:gd name="T13" fmla="*/ 21 h 22"/>
                <a:gd name="T14" fmla="*/ 20 w 21"/>
                <a:gd name="T15" fmla="*/ 0 h 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22">
                  <a:moveTo>
                    <a:pt x="20" y="0"/>
                  </a:moveTo>
                  <a:lnTo>
                    <a:pt x="20" y="0"/>
                  </a:lnTo>
                  <a:cubicBezTo>
                    <a:pt x="0" y="0"/>
                    <a:pt x="0" y="0"/>
                    <a:pt x="0" y="0"/>
                  </a:cubicBezTo>
                  <a:lnTo>
                    <a:pt x="0" y="21"/>
                  </a:lnTo>
                  <a:lnTo>
                    <a:pt x="0" y="21"/>
                  </a:lnTo>
                  <a:cubicBezTo>
                    <a:pt x="20" y="21"/>
                    <a:pt x="20" y="21"/>
                    <a:pt x="20" y="21"/>
                  </a:cubicBezTo>
                  <a:lnTo>
                    <a:pt x="20" y="21"/>
                  </a:lnTo>
                  <a:cubicBezTo>
                    <a:pt x="20" y="0"/>
                    <a:pt x="20" y="0"/>
                    <a:pt x="20" y="0"/>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525" name="Freeform 300"/>
            <p:cNvSpPr>
              <a:spLocks noChangeArrowheads="1"/>
            </p:cNvSpPr>
            <p:nvPr/>
          </p:nvSpPr>
          <p:spPr bwMode="auto">
            <a:xfrm>
              <a:off x="5294313" y="7902575"/>
              <a:ext cx="15875" cy="7938"/>
            </a:xfrm>
            <a:custGeom>
              <a:avLst/>
              <a:gdLst>
                <a:gd name="T0" fmla="*/ 21 w 42"/>
                <a:gd name="T1" fmla="*/ 21 h 22"/>
                <a:gd name="T2" fmla="*/ 21 w 42"/>
                <a:gd name="T3" fmla="*/ 21 h 22"/>
                <a:gd name="T4" fmla="*/ 0 w 42"/>
                <a:gd name="T5" fmla="*/ 0 h 22"/>
                <a:gd name="T6" fmla="*/ 21 w 42"/>
                <a:gd name="T7" fmla="*/ 0 h 22"/>
                <a:gd name="T8" fmla="*/ 21 w 42"/>
                <a:gd name="T9" fmla="*/ 0 h 22"/>
                <a:gd name="T10" fmla="*/ 41 w 42"/>
                <a:gd name="T11" fmla="*/ 0 h 22"/>
                <a:gd name="T12" fmla="*/ 21 w 42"/>
                <a:gd name="T13" fmla="*/ 21 h 22"/>
              </a:gdLst>
              <a:ahLst/>
              <a:cxnLst>
                <a:cxn ang="0">
                  <a:pos x="T0" y="T1"/>
                </a:cxn>
                <a:cxn ang="0">
                  <a:pos x="T2" y="T3"/>
                </a:cxn>
                <a:cxn ang="0">
                  <a:pos x="T4" y="T5"/>
                </a:cxn>
                <a:cxn ang="0">
                  <a:pos x="T6" y="T7"/>
                </a:cxn>
                <a:cxn ang="0">
                  <a:pos x="T8" y="T9"/>
                </a:cxn>
                <a:cxn ang="0">
                  <a:pos x="T10" y="T11"/>
                </a:cxn>
                <a:cxn ang="0">
                  <a:pos x="T12" y="T13"/>
                </a:cxn>
              </a:cxnLst>
              <a:rect l="0" t="0" r="r" b="b"/>
              <a:pathLst>
                <a:path w="42" h="22">
                  <a:moveTo>
                    <a:pt x="21" y="21"/>
                  </a:moveTo>
                  <a:lnTo>
                    <a:pt x="21" y="21"/>
                  </a:lnTo>
                  <a:lnTo>
                    <a:pt x="0" y="0"/>
                  </a:lnTo>
                  <a:lnTo>
                    <a:pt x="21" y="0"/>
                  </a:lnTo>
                  <a:lnTo>
                    <a:pt x="21" y="0"/>
                  </a:lnTo>
                  <a:lnTo>
                    <a:pt x="41" y="0"/>
                  </a:lnTo>
                  <a:cubicBezTo>
                    <a:pt x="41" y="21"/>
                    <a:pt x="21" y="21"/>
                    <a:pt x="21" y="21"/>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526" name="Freeform 301"/>
            <p:cNvSpPr>
              <a:spLocks noChangeArrowheads="1"/>
            </p:cNvSpPr>
            <p:nvPr/>
          </p:nvSpPr>
          <p:spPr bwMode="auto">
            <a:xfrm>
              <a:off x="5280025" y="7902575"/>
              <a:ext cx="15875" cy="15875"/>
            </a:xfrm>
            <a:custGeom>
              <a:avLst/>
              <a:gdLst>
                <a:gd name="T0" fmla="*/ 41 w 42"/>
                <a:gd name="T1" fmla="*/ 21 h 43"/>
                <a:gd name="T2" fmla="*/ 41 w 42"/>
                <a:gd name="T3" fmla="*/ 21 h 43"/>
                <a:gd name="T4" fmla="*/ 21 w 42"/>
                <a:gd name="T5" fmla="*/ 21 h 43"/>
                <a:gd name="T6" fmla="*/ 21 w 42"/>
                <a:gd name="T7" fmla="*/ 0 h 43"/>
                <a:gd name="T8" fmla="*/ 21 w 42"/>
                <a:gd name="T9" fmla="*/ 0 h 43"/>
                <a:gd name="T10" fmla="*/ 0 w 42"/>
                <a:gd name="T11" fmla="*/ 0 h 43"/>
                <a:gd name="T12" fmla="*/ 21 w 42"/>
                <a:gd name="T13" fmla="*/ 21 h 43"/>
                <a:gd name="T14" fmla="*/ 21 w 42"/>
                <a:gd name="T15" fmla="*/ 42 h 43"/>
                <a:gd name="T16" fmla="*/ 41 w 42"/>
                <a:gd name="T17" fmla="*/ 42 h 43"/>
                <a:gd name="T18" fmla="*/ 41 w 42"/>
                <a:gd name="T19" fmla="*/ 21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 h="43">
                  <a:moveTo>
                    <a:pt x="41" y="21"/>
                  </a:moveTo>
                  <a:lnTo>
                    <a:pt x="41" y="21"/>
                  </a:lnTo>
                  <a:lnTo>
                    <a:pt x="21" y="21"/>
                  </a:lnTo>
                  <a:lnTo>
                    <a:pt x="21" y="0"/>
                  </a:lnTo>
                  <a:lnTo>
                    <a:pt x="21" y="0"/>
                  </a:lnTo>
                  <a:lnTo>
                    <a:pt x="0" y="0"/>
                  </a:lnTo>
                  <a:lnTo>
                    <a:pt x="21" y="21"/>
                  </a:lnTo>
                  <a:lnTo>
                    <a:pt x="21" y="42"/>
                  </a:lnTo>
                  <a:lnTo>
                    <a:pt x="41" y="42"/>
                  </a:lnTo>
                  <a:lnTo>
                    <a:pt x="41" y="21"/>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527" name="Freeform 302"/>
            <p:cNvSpPr>
              <a:spLocks noChangeArrowheads="1"/>
            </p:cNvSpPr>
            <p:nvPr/>
          </p:nvSpPr>
          <p:spPr bwMode="auto">
            <a:xfrm>
              <a:off x="5126038" y="7858125"/>
              <a:ext cx="30162" cy="22225"/>
            </a:xfrm>
            <a:custGeom>
              <a:avLst/>
              <a:gdLst>
                <a:gd name="T0" fmla="*/ 82 w 83"/>
                <a:gd name="T1" fmla="*/ 40 h 62"/>
                <a:gd name="T2" fmla="*/ 82 w 83"/>
                <a:gd name="T3" fmla="*/ 40 h 62"/>
                <a:gd name="T4" fmla="*/ 61 w 83"/>
                <a:gd name="T5" fmla="*/ 20 h 62"/>
                <a:gd name="T6" fmla="*/ 41 w 83"/>
                <a:gd name="T7" fmla="*/ 0 h 62"/>
                <a:gd name="T8" fmla="*/ 20 w 83"/>
                <a:gd name="T9" fmla="*/ 0 h 62"/>
                <a:gd name="T10" fmla="*/ 0 w 83"/>
                <a:gd name="T11" fmla="*/ 20 h 62"/>
                <a:gd name="T12" fmla="*/ 0 w 83"/>
                <a:gd name="T13" fmla="*/ 20 h 62"/>
                <a:gd name="T14" fmla="*/ 0 w 83"/>
                <a:gd name="T15" fmla="*/ 40 h 62"/>
                <a:gd name="T16" fmla="*/ 20 w 83"/>
                <a:gd name="T17" fmla="*/ 40 h 62"/>
                <a:gd name="T18" fmla="*/ 41 w 83"/>
                <a:gd name="T19" fmla="*/ 61 h 62"/>
                <a:gd name="T20" fmla="*/ 61 w 83"/>
                <a:gd name="T21" fmla="*/ 61 h 62"/>
                <a:gd name="T22" fmla="*/ 82 w 83"/>
                <a:gd name="T23" fmla="*/ 4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3" h="62">
                  <a:moveTo>
                    <a:pt x="82" y="40"/>
                  </a:moveTo>
                  <a:lnTo>
                    <a:pt x="82" y="40"/>
                  </a:lnTo>
                  <a:cubicBezTo>
                    <a:pt x="82" y="40"/>
                    <a:pt x="61" y="40"/>
                    <a:pt x="61" y="20"/>
                  </a:cubicBezTo>
                  <a:cubicBezTo>
                    <a:pt x="61" y="20"/>
                    <a:pt x="61" y="0"/>
                    <a:pt x="41" y="0"/>
                  </a:cubicBezTo>
                  <a:cubicBezTo>
                    <a:pt x="41" y="0"/>
                    <a:pt x="41" y="0"/>
                    <a:pt x="20" y="0"/>
                  </a:cubicBezTo>
                  <a:cubicBezTo>
                    <a:pt x="20" y="0"/>
                    <a:pt x="0" y="0"/>
                    <a:pt x="0" y="20"/>
                  </a:cubicBezTo>
                  <a:lnTo>
                    <a:pt x="0" y="20"/>
                  </a:lnTo>
                  <a:cubicBezTo>
                    <a:pt x="0" y="40"/>
                    <a:pt x="0" y="40"/>
                    <a:pt x="0" y="40"/>
                  </a:cubicBezTo>
                  <a:lnTo>
                    <a:pt x="20" y="40"/>
                  </a:lnTo>
                  <a:cubicBezTo>
                    <a:pt x="41" y="40"/>
                    <a:pt x="41" y="61"/>
                    <a:pt x="41" y="61"/>
                  </a:cubicBezTo>
                  <a:cubicBezTo>
                    <a:pt x="41" y="61"/>
                    <a:pt x="41" y="61"/>
                    <a:pt x="61" y="61"/>
                  </a:cubicBezTo>
                  <a:cubicBezTo>
                    <a:pt x="61" y="61"/>
                    <a:pt x="82" y="61"/>
                    <a:pt x="82" y="40"/>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528" name="Freeform 303"/>
            <p:cNvSpPr>
              <a:spLocks noChangeArrowheads="1"/>
            </p:cNvSpPr>
            <p:nvPr/>
          </p:nvSpPr>
          <p:spPr bwMode="auto">
            <a:xfrm>
              <a:off x="5087938" y="7872413"/>
              <a:ext cx="14287" cy="15875"/>
            </a:xfrm>
            <a:custGeom>
              <a:avLst/>
              <a:gdLst>
                <a:gd name="T0" fmla="*/ 20 w 41"/>
                <a:gd name="T1" fmla="*/ 42 h 43"/>
                <a:gd name="T2" fmla="*/ 20 w 41"/>
                <a:gd name="T3" fmla="*/ 42 h 43"/>
                <a:gd name="T4" fmla="*/ 0 w 41"/>
                <a:gd name="T5" fmla="*/ 21 h 43"/>
                <a:gd name="T6" fmla="*/ 0 w 41"/>
                <a:gd name="T7" fmla="*/ 21 h 43"/>
                <a:gd name="T8" fmla="*/ 20 w 41"/>
                <a:gd name="T9" fmla="*/ 0 h 43"/>
                <a:gd name="T10" fmla="*/ 40 w 41"/>
                <a:gd name="T11" fmla="*/ 21 h 43"/>
                <a:gd name="T12" fmla="*/ 40 w 41"/>
                <a:gd name="T13" fmla="*/ 21 h 43"/>
                <a:gd name="T14" fmla="*/ 20 w 41"/>
                <a:gd name="T15" fmla="*/ 42 h 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1" h="43">
                  <a:moveTo>
                    <a:pt x="20" y="42"/>
                  </a:moveTo>
                  <a:lnTo>
                    <a:pt x="20" y="42"/>
                  </a:lnTo>
                  <a:cubicBezTo>
                    <a:pt x="20" y="42"/>
                    <a:pt x="20" y="21"/>
                    <a:pt x="0" y="21"/>
                  </a:cubicBezTo>
                  <a:lnTo>
                    <a:pt x="0" y="21"/>
                  </a:lnTo>
                  <a:cubicBezTo>
                    <a:pt x="20" y="0"/>
                    <a:pt x="20" y="0"/>
                    <a:pt x="20" y="0"/>
                  </a:cubicBezTo>
                  <a:cubicBezTo>
                    <a:pt x="40" y="0"/>
                    <a:pt x="40" y="21"/>
                    <a:pt x="40" y="21"/>
                  </a:cubicBezTo>
                  <a:lnTo>
                    <a:pt x="40" y="21"/>
                  </a:lnTo>
                  <a:cubicBezTo>
                    <a:pt x="40" y="42"/>
                    <a:pt x="40" y="42"/>
                    <a:pt x="20" y="42"/>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529" name="Freeform 304"/>
            <p:cNvSpPr>
              <a:spLocks noChangeArrowheads="1"/>
            </p:cNvSpPr>
            <p:nvPr/>
          </p:nvSpPr>
          <p:spPr bwMode="auto">
            <a:xfrm>
              <a:off x="5059363" y="7866063"/>
              <a:ext cx="14287" cy="15875"/>
            </a:xfrm>
            <a:custGeom>
              <a:avLst/>
              <a:gdLst>
                <a:gd name="T0" fmla="*/ 40 w 41"/>
                <a:gd name="T1" fmla="*/ 20 h 42"/>
                <a:gd name="T2" fmla="*/ 40 w 41"/>
                <a:gd name="T3" fmla="*/ 20 h 42"/>
                <a:gd name="T4" fmla="*/ 40 w 41"/>
                <a:gd name="T5" fmla="*/ 20 h 42"/>
                <a:gd name="T6" fmla="*/ 20 w 41"/>
                <a:gd name="T7" fmla="*/ 20 h 42"/>
                <a:gd name="T8" fmla="*/ 20 w 41"/>
                <a:gd name="T9" fmla="*/ 0 h 42"/>
                <a:gd name="T10" fmla="*/ 0 w 41"/>
                <a:gd name="T11" fmla="*/ 20 h 42"/>
                <a:gd name="T12" fmla="*/ 20 w 41"/>
                <a:gd name="T13" fmla="*/ 41 h 42"/>
                <a:gd name="T14" fmla="*/ 40 w 41"/>
                <a:gd name="T15" fmla="*/ 20 h 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1" h="42">
                  <a:moveTo>
                    <a:pt x="40" y="20"/>
                  </a:moveTo>
                  <a:lnTo>
                    <a:pt x="40" y="20"/>
                  </a:lnTo>
                  <a:lnTo>
                    <a:pt x="40" y="20"/>
                  </a:lnTo>
                  <a:lnTo>
                    <a:pt x="20" y="20"/>
                  </a:lnTo>
                  <a:lnTo>
                    <a:pt x="20" y="0"/>
                  </a:lnTo>
                  <a:cubicBezTo>
                    <a:pt x="0" y="0"/>
                    <a:pt x="0" y="20"/>
                    <a:pt x="0" y="20"/>
                  </a:cubicBezTo>
                  <a:cubicBezTo>
                    <a:pt x="20" y="20"/>
                    <a:pt x="20" y="41"/>
                    <a:pt x="20" y="41"/>
                  </a:cubicBezTo>
                  <a:cubicBezTo>
                    <a:pt x="40" y="41"/>
                    <a:pt x="40" y="41"/>
                    <a:pt x="40" y="20"/>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530" name="Freeform 305"/>
            <p:cNvSpPr>
              <a:spLocks noChangeArrowheads="1"/>
            </p:cNvSpPr>
            <p:nvPr/>
          </p:nvSpPr>
          <p:spPr bwMode="auto">
            <a:xfrm>
              <a:off x="5081588" y="7888288"/>
              <a:ext cx="7937" cy="7937"/>
            </a:xfrm>
            <a:custGeom>
              <a:avLst/>
              <a:gdLst>
                <a:gd name="T0" fmla="*/ 21 w 22"/>
                <a:gd name="T1" fmla="*/ 0 h 21"/>
                <a:gd name="T2" fmla="*/ 21 w 22"/>
                <a:gd name="T3" fmla="*/ 0 h 21"/>
                <a:gd name="T4" fmla="*/ 0 w 22"/>
                <a:gd name="T5" fmla="*/ 20 h 21"/>
                <a:gd name="T6" fmla="*/ 21 w 22"/>
                <a:gd name="T7" fmla="*/ 20 h 21"/>
                <a:gd name="T8" fmla="*/ 21 w 22"/>
                <a:gd name="T9" fmla="*/ 20 h 21"/>
                <a:gd name="T10" fmla="*/ 21 w 22"/>
                <a:gd name="T11" fmla="*/ 20 h 21"/>
                <a:gd name="T12" fmla="*/ 21 w 22"/>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22" h="21">
                  <a:moveTo>
                    <a:pt x="21" y="0"/>
                  </a:moveTo>
                  <a:lnTo>
                    <a:pt x="21" y="0"/>
                  </a:lnTo>
                  <a:cubicBezTo>
                    <a:pt x="0" y="0"/>
                    <a:pt x="0" y="0"/>
                    <a:pt x="0" y="20"/>
                  </a:cubicBezTo>
                  <a:cubicBezTo>
                    <a:pt x="0" y="20"/>
                    <a:pt x="0" y="20"/>
                    <a:pt x="21" y="20"/>
                  </a:cubicBezTo>
                  <a:lnTo>
                    <a:pt x="21" y="20"/>
                  </a:lnTo>
                  <a:lnTo>
                    <a:pt x="21" y="20"/>
                  </a:lnTo>
                  <a:cubicBezTo>
                    <a:pt x="21" y="0"/>
                    <a:pt x="21" y="0"/>
                    <a:pt x="21" y="0"/>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531" name="Freeform 306"/>
            <p:cNvSpPr>
              <a:spLocks noChangeArrowheads="1"/>
            </p:cNvSpPr>
            <p:nvPr/>
          </p:nvSpPr>
          <p:spPr bwMode="auto">
            <a:xfrm>
              <a:off x="5073650" y="7902575"/>
              <a:ext cx="15875" cy="15875"/>
            </a:xfrm>
            <a:custGeom>
              <a:avLst/>
              <a:gdLst>
                <a:gd name="T0" fmla="*/ 21 w 43"/>
                <a:gd name="T1" fmla="*/ 0 h 43"/>
                <a:gd name="T2" fmla="*/ 21 w 43"/>
                <a:gd name="T3" fmla="*/ 0 h 43"/>
                <a:gd name="T4" fmla="*/ 0 w 43"/>
                <a:gd name="T5" fmla="*/ 21 h 43"/>
                <a:gd name="T6" fmla="*/ 0 w 43"/>
                <a:gd name="T7" fmla="*/ 42 h 43"/>
                <a:gd name="T8" fmla="*/ 21 w 43"/>
                <a:gd name="T9" fmla="*/ 42 h 43"/>
                <a:gd name="T10" fmla="*/ 42 w 43"/>
                <a:gd name="T11" fmla="*/ 42 h 43"/>
                <a:gd name="T12" fmla="*/ 42 w 43"/>
                <a:gd name="T13" fmla="*/ 21 h 43"/>
                <a:gd name="T14" fmla="*/ 42 w 43"/>
                <a:gd name="T15" fmla="*/ 0 h 43"/>
                <a:gd name="T16" fmla="*/ 21 w 43"/>
                <a:gd name="T17"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3" h="43">
                  <a:moveTo>
                    <a:pt x="21" y="0"/>
                  </a:moveTo>
                  <a:lnTo>
                    <a:pt x="21" y="0"/>
                  </a:lnTo>
                  <a:cubicBezTo>
                    <a:pt x="0" y="21"/>
                    <a:pt x="0" y="21"/>
                    <a:pt x="0" y="21"/>
                  </a:cubicBezTo>
                  <a:lnTo>
                    <a:pt x="0" y="42"/>
                  </a:lnTo>
                  <a:cubicBezTo>
                    <a:pt x="21" y="42"/>
                    <a:pt x="21" y="42"/>
                    <a:pt x="21" y="42"/>
                  </a:cubicBezTo>
                  <a:lnTo>
                    <a:pt x="42" y="42"/>
                  </a:lnTo>
                  <a:lnTo>
                    <a:pt x="42" y="21"/>
                  </a:lnTo>
                  <a:cubicBezTo>
                    <a:pt x="42" y="21"/>
                    <a:pt x="42" y="21"/>
                    <a:pt x="42" y="0"/>
                  </a:cubicBezTo>
                  <a:lnTo>
                    <a:pt x="21" y="0"/>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532" name="Freeform 307"/>
            <p:cNvSpPr>
              <a:spLocks noChangeArrowheads="1"/>
            </p:cNvSpPr>
            <p:nvPr/>
          </p:nvSpPr>
          <p:spPr bwMode="auto">
            <a:xfrm>
              <a:off x="5059363" y="7894638"/>
              <a:ext cx="7937" cy="15875"/>
            </a:xfrm>
            <a:custGeom>
              <a:avLst/>
              <a:gdLst>
                <a:gd name="T0" fmla="*/ 20 w 21"/>
                <a:gd name="T1" fmla="*/ 20 h 42"/>
                <a:gd name="T2" fmla="*/ 20 w 21"/>
                <a:gd name="T3" fmla="*/ 20 h 42"/>
                <a:gd name="T4" fmla="*/ 0 w 21"/>
                <a:gd name="T5" fmla="*/ 41 h 42"/>
                <a:gd name="T6" fmla="*/ 0 w 21"/>
                <a:gd name="T7" fmla="*/ 20 h 42"/>
                <a:gd name="T8" fmla="*/ 0 w 21"/>
                <a:gd name="T9" fmla="*/ 20 h 42"/>
                <a:gd name="T10" fmla="*/ 0 w 21"/>
                <a:gd name="T11" fmla="*/ 0 h 42"/>
                <a:gd name="T12" fmla="*/ 20 w 21"/>
                <a:gd name="T13" fmla="*/ 20 h 42"/>
              </a:gdLst>
              <a:ahLst/>
              <a:cxnLst>
                <a:cxn ang="0">
                  <a:pos x="T0" y="T1"/>
                </a:cxn>
                <a:cxn ang="0">
                  <a:pos x="T2" y="T3"/>
                </a:cxn>
                <a:cxn ang="0">
                  <a:pos x="T4" y="T5"/>
                </a:cxn>
                <a:cxn ang="0">
                  <a:pos x="T6" y="T7"/>
                </a:cxn>
                <a:cxn ang="0">
                  <a:pos x="T8" y="T9"/>
                </a:cxn>
                <a:cxn ang="0">
                  <a:pos x="T10" y="T11"/>
                </a:cxn>
                <a:cxn ang="0">
                  <a:pos x="T12" y="T13"/>
                </a:cxn>
              </a:cxnLst>
              <a:rect l="0" t="0" r="r" b="b"/>
              <a:pathLst>
                <a:path w="21" h="42">
                  <a:moveTo>
                    <a:pt x="20" y="20"/>
                  </a:moveTo>
                  <a:lnTo>
                    <a:pt x="20" y="20"/>
                  </a:lnTo>
                  <a:cubicBezTo>
                    <a:pt x="20" y="20"/>
                    <a:pt x="20" y="41"/>
                    <a:pt x="0" y="41"/>
                  </a:cubicBezTo>
                  <a:cubicBezTo>
                    <a:pt x="0" y="41"/>
                    <a:pt x="0" y="41"/>
                    <a:pt x="0" y="20"/>
                  </a:cubicBezTo>
                  <a:lnTo>
                    <a:pt x="0" y="20"/>
                  </a:lnTo>
                  <a:cubicBezTo>
                    <a:pt x="0" y="0"/>
                    <a:pt x="0" y="0"/>
                    <a:pt x="0" y="0"/>
                  </a:cubicBezTo>
                  <a:cubicBezTo>
                    <a:pt x="0" y="0"/>
                    <a:pt x="20" y="0"/>
                    <a:pt x="20" y="20"/>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533" name="Freeform 308"/>
            <p:cNvSpPr>
              <a:spLocks noChangeArrowheads="1"/>
            </p:cNvSpPr>
            <p:nvPr/>
          </p:nvSpPr>
          <p:spPr bwMode="auto">
            <a:xfrm>
              <a:off x="5065713" y="7888288"/>
              <a:ext cx="7937" cy="14287"/>
            </a:xfrm>
            <a:custGeom>
              <a:avLst/>
              <a:gdLst>
                <a:gd name="T0" fmla="*/ 20 w 21"/>
                <a:gd name="T1" fmla="*/ 0 h 41"/>
                <a:gd name="T2" fmla="*/ 20 w 21"/>
                <a:gd name="T3" fmla="*/ 0 h 41"/>
                <a:gd name="T4" fmla="*/ 0 w 21"/>
                <a:gd name="T5" fmla="*/ 0 h 41"/>
                <a:gd name="T6" fmla="*/ 0 w 21"/>
                <a:gd name="T7" fmla="*/ 20 h 41"/>
                <a:gd name="T8" fmla="*/ 20 w 21"/>
                <a:gd name="T9" fmla="*/ 40 h 41"/>
                <a:gd name="T10" fmla="*/ 20 w 21"/>
                <a:gd name="T11" fmla="*/ 20 h 41"/>
                <a:gd name="T12" fmla="*/ 20 w 21"/>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21" h="41">
                  <a:moveTo>
                    <a:pt x="20" y="0"/>
                  </a:moveTo>
                  <a:lnTo>
                    <a:pt x="20" y="0"/>
                  </a:lnTo>
                  <a:cubicBezTo>
                    <a:pt x="0" y="0"/>
                    <a:pt x="0" y="0"/>
                    <a:pt x="0" y="0"/>
                  </a:cubicBezTo>
                  <a:lnTo>
                    <a:pt x="0" y="20"/>
                  </a:lnTo>
                  <a:cubicBezTo>
                    <a:pt x="0" y="20"/>
                    <a:pt x="0" y="40"/>
                    <a:pt x="20" y="40"/>
                  </a:cubicBezTo>
                  <a:lnTo>
                    <a:pt x="20" y="20"/>
                  </a:lnTo>
                  <a:cubicBezTo>
                    <a:pt x="20" y="20"/>
                    <a:pt x="20" y="20"/>
                    <a:pt x="20" y="0"/>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534" name="Freeform 309"/>
            <p:cNvSpPr>
              <a:spLocks noChangeArrowheads="1"/>
            </p:cNvSpPr>
            <p:nvPr/>
          </p:nvSpPr>
          <p:spPr bwMode="auto">
            <a:xfrm>
              <a:off x="5118100" y="7924800"/>
              <a:ext cx="15875" cy="7938"/>
            </a:xfrm>
            <a:custGeom>
              <a:avLst/>
              <a:gdLst>
                <a:gd name="T0" fmla="*/ 41 w 42"/>
                <a:gd name="T1" fmla="*/ 20 h 21"/>
                <a:gd name="T2" fmla="*/ 41 w 42"/>
                <a:gd name="T3" fmla="*/ 20 h 21"/>
                <a:gd name="T4" fmla="*/ 21 w 42"/>
                <a:gd name="T5" fmla="*/ 20 h 21"/>
                <a:gd name="T6" fmla="*/ 0 w 42"/>
                <a:gd name="T7" fmla="*/ 0 h 21"/>
                <a:gd name="T8" fmla="*/ 21 w 42"/>
                <a:gd name="T9" fmla="*/ 0 h 21"/>
                <a:gd name="T10" fmla="*/ 41 w 42"/>
                <a:gd name="T11" fmla="*/ 0 h 21"/>
                <a:gd name="T12" fmla="*/ 41 w 42"/>
                <a:gd name="T13" fmla="*/ 20 h 21"/>
              </a:gdLst>
              <a:ahLst/>
              <a:cxnLst>
                <a:cxn ang="0">
                  <a:pos x="T0" y="T1"/>
                </a:cxn>
                <a:cxn ang="0">
                  <a:pos x="T2" y="T3"/>
                </a:cxn>
                <a:cxn ang="0">
                  <a:pos x="T4" y="T5"/>
                </a:cxn>
                <a:cxn ang="0">
                  <a:pos x="T6" y="T7"/>
                </a:cxn>
                <a:cxn ang="0">
                  <a:pos x="T8" y="T9"/>
                </a:cxn>
                <a:cxn ang="0">
                  <a:pos x="T10" y="T11"/>
                </a:cxn>
                <a:cxn ang="0">
                  <a:pos x="T12" y="T13"/>
                </a:cxn>
              </a:cxnLst>
              <a:rect l="0" t="0" r="r" b="b"/>
              <a:pathLst>
                <a:path w="42" h="21">
                  <a:moveTo>
                    <a:pt x="41" y="20"/>
                  </a:moveTo>
                  <a:lnTo>
                    <a:pt x="41" y="20"/>
                  </a:lnTo>
                  <a:lnTo>
                    <a:pt x="21" y="20"/>
                  </a:lnTo>
                  <a:cubicBezTo>
                    <a:pt x="21" y="20"/>
                    <a:pt x="0" y="20"/>
                    <a:pt x="0" y="0"/>
                  </a:cubicBezTo>
                  <a:lnTo>
                    <a:pt x="21" y="0"/>
                  </a:lnTo>
                  <a:cubicBezTo>
                    <a:pt x="21" y="0"/>
                    <a:pt x="21" y="0"/>
                    <a:pt x="41" y="0"/>
                  </a:cubicBezTo>
                  <a:lnTo>
                    <a:pt x="41" y="20"/>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535" name="Freeform 310"/>
            <p:cNvSpPr>
              <a:spLocks noChangeArrowheads="1"/>
            </p:cNvSpPr>
            <p:nvPr/>
          </p:nvSpPr>
          <p:spPr bwMode="auto">
            <a:xfrm>
              <a:off x="5132388" y="7953375"/>
              <a:ext cx="38100" cy="22225"/>
            </a:xfrm>
            <a:custGeom>
              <a:avLst/>
              <a:gdLst>
                <a:gd name="T0" fmla="*/ 62 w 104"/>
                <a:gd name="T1" fmla="*/ 0 h 63"/>
                <a:gd name="T2" fmla="*/ 62 w 104"/>
                <a:gd name="T3" fmla="*/ 0 h 63"/>
                <a:gd name="T4" fmla="*/ 62 w 104"/>
                <a:gd name="T5" fmla="*/ 20 h 63"/>
                <a:gd name="T6" fmla="*/ 21 w 104"/>
                <a:gd name="T7" fmla="*/ 0 h 63"/>
                <a:gd name="T8" fmla="*/ 21 w 104"/>
                <a:gd name="T9" fmla="*/ 0 h 63"/>
                <a:gd name="T10" fmla="*/ 0 w 104"/>
                <a:gd name="T11" fmla="*/ 20 h 63"/>
                <a:gd name="T12" fmla="*/ 0 w 104"/>
                <a:gd name="T13" fmla="*/ 41 h 63"/>
                <a:gd name="T14" fmla="*/ 21 w 104"/>
                <a:gd name="T15" fmla="*/ 41 h 63"/>
                <a:gd name="T16" fmla="*/ 41 w 104"/>
                <a:gd name="T17" fmla="*/ 62 h 63"/>
                <a:gd name="T18" fmla="*/ 82 w 104"/>
                <a:gd name="T19" fmla="*/ 62 h 63"/>
                <a:gd name="T20" fmla="*/ 82 w 104"/>
                <a:gd name="T21" fmla="*/ 41 h 63"/>
                <a:gd name="T22" fmla="*/ 82 w 104"/>
                <a:gd name="T23" fmla="*/ 41 h 63"/>
                <a:gd name="T24" fmla="*/ 82 w 104"/>
                <a:gd name="T25" fmla="*/ 20 h 63"/>
                <a:gd name="T26" fmla="*/ 62 w 104"/>
                <a:gd name="T27" fmla="*/ 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4" h="63">
                  <a:moveTo>
                    <a:pt x="62" y="0"/>
                  </a:moveTo>
                  <a:lnTo>
                    <a:pt x="62" y="0"/>
                  </a:lnTo>
                  <a:lnTo>
                    <a:pt x="62" y="20"/>
                  </a:lnTo>
                  <a:cubicBezTo>
                    <a:pt x="41" y="20"/>
                    <a:pt x="41" y="0"/>
                    <a:pt x="21" y="0"/>
                  </a:cubicBezTo>
                  <a:lnTo>
                    <a:pt x="21" y="0"/>
                  </a:lnTo>
                  <a:cubicBezTo>
                    <a:pt x="0" y="0"/>
                    <a:pt x="0" y="20"/>
                    <a:pt x="0" y="20"/>
                  </a:cubicBezTo>
                  <a:lnTo>
                    <a:pt x="0" y="41"/>
                  </a:lnTo>
                  <a:cubicBezTo>
                    <a:pt x="21" y="41"/>
                    <a:pt x="21" y="41"/>
                    <a:pt x="21" y="41"/>
                  </a:cubicBezTo>
                  <a:cubicBezTo>
                    <a:pt x="41" y="41"/>
                    <a:pt x="41" y="62"/>
                    <a:pt x="41" y="62"/>
                  </a:cubicBezTo>
                  <a:cubicBezTo>
                    <a:pt x="62" y="62"/>
                    <a:pt x="62" y="62"/>
                    <a:pt x="82" y="62"/>
                  </a:cubicBezTo>
                  <a:cubicBezTo>
                    <a:pt x="82" y="62"/>
                    <a:pt x="103" y="41"/>
                    <a:pt x="82" y="41"/>
                  </a:cubicBezTo>
                  <a:lnTo>
                    <a:pt x="82" y="41"/>
                  </a:lnTo>
                  <a:cubicBezTo>
                    <a:pt x="62" y="20"/>
                    <a:pt x="82" y="20"/>
                    <a:pt x="82" y="20"/>
                  </a:cubicBezTo>
                  <a:cubicBezTo>
                    <a:pt x="82" y="20"/>
                    <a:pt x="82" y="0"/>
                    <a:pt x="62" y="0"/>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536" name="Freeform 311"/>
            <p:cNvSpPr>
              <a:spLocks noChangeArrowheads="1"/>
            </p:cNvSpPr>
            <p:nvPr/>
          </p:nvSpPr>
          <p:spPr bwMode="auto">
            <a:xfrm>
              <a:off x="5118100" y="7983538"/>
              <a:ext cx="22225" cy="22225"/>
            </a:xfrm>
            <a:custGeom>
              <a:avLst/>
              <a:gdLst>
                <a:gd name="T0" fmla="*/ 62 w 63"/>
                <a:gd name="T1" fmla="*/ 41 h 62"/>
                <a:gd name="T2" fmla="*/ 62 w 63"/>
                <a:gd name="T3" fmla="*/ 41 h 62"/>
                <a:gd name="T4" fmla="*/ 41 w 63"/>
                <a:gd name="T5" fmla="*/ 41 h 62"/>
                <a:gd name="T6" fmla="*/ 41 w 63"/>
                <a:gd name="T7" fmla="*/ 61 h 62"/>
                <a:gd name="T8" fmla="*/ 21 w 63"/>
                <a:gd name="T9" fmla="*/ 41 h 62"/>
                <a:gd name="T10" fmla="*/ 0 w 63"/>
                <a:gd name="T11" fmla="*/ 41 h 62"/>
                <a:gd name="T12" fmla="*/ 0 w 63"/>
                <a:gd name="T13" fmla="*/ 20 h 62"/>
                <a:gd name="T14" fmla="*/ 21 w 63"/>
                <a:gd name="T15" fmla="*/ 0 h 62"/>
                <a:gd name="T16" fmla="*/ 21 w 63"/>
                <a:gd name="T17" fmla="*/ 0 h 62"/>
                <a:gd name="T18" fmla="*/ 41 w 63"/>
                <a:gd name="T19" fmla="*/ 0 h 62"/>
                <a:gd name="T20" fmla="*/ 62 w 63"/>
                <a:gd name="T21" fmla="*/ 20 h 62"/>
                <a:gd name="T22" fmla="*/ 62 w 63"/>
                <a:gd name="T23" fmla="*/ 41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3" h="62">
                  <a:moveTo>
                    <a:pt x="62" y="41"/>
                  </a:moveTo>
                  <a:lnTo>
                    <a:pt x="62" y="41"/>
                  </a:lnTo>
                  <a:lnTo>
                    <a:pt x="41" y="41"/>
                  </a:lnTo>
                  <a:lnTo>
                    <a:pt x="41" y="61"/>
                  </a:lnTo>
                  <a:cubicBezTo>
                    <a:pt x="21" y="61"/>
                    <a:pt x="21" y="41"/>
                    <a:pt x="21" y="41"/>
                  </a:cubicBezTo>
                  <a:lnTo>
                    <a:pt x="0" y="41"/>
                  </a:lnTo>
                  <a:lnTo>
                    <a:pt x="0" y="20"/>
                  </a:lnTo>
                  <a:cubicBezTo>
                    <a:pt x="0" y="20"/>
                    <a:pt x="0" y="0"/>
                    <a:pt x="21" y="0"/>
                  </a:cubicBezTo>
                  <a:lnTo>
                    <a:pt x="21" y="0"/>
                  </a:lnTo>
                  <a:cubicBezTo>
                    <a:pt x="41" y="0"/>
                    <a:pt x="41" y="0"/>
                    <a:pt x="41" y="0"/>
                  </a:cubicBezTo>
                  <a:cubicBezTo>
                    <a:pt x="41" y="0"/>
                    <a:pt x="41" y="20"/>
                    <a:pt x="62" y="20"/>
                  </a:cubicBezTo>
                  <a:cubicBezTo>
                    <a:pt x="62" y="20"/>
                    <a:pt x="62" y="20"/>
                    <a:pt x="62" y="41"/>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537" name="Freeform 312"/>
            <p:cNvSpPr>
              <a:spLocks noChangeArrowheads="1"/>
            </p:cNvSpPr>
            <p:nvPr/>
          </p:nvSpPr>
          <p:spPr bwMode="auto">
            <a:xfrm>
              <a:off x="5081588" y="7961313"/>
              <a:ext cx="7937" cy="7937"/>
            </a:xfrm>
            <a:custGeom>
              <a:avLst/>
              <a:gdLst>
                <a:gd name="T0" fmla="*/ 21 w 22"/>
                <a:gd name="T1" fmla="*/ 21 h 22"/>
                <a:gd name="T2" fmla="*/ 21 w 22"/>
                <a:gd name="T3" fmla="*/ 21 h 22"/>
                <a:gd name="T4" fmla="*/ 21 w 22"/>
                <a:gd name="T5" fmla="*/ 21 h 22"/>
                <a:gd name="T6" fmla="*/ 0 w 22"/>
                <a:gd name="T7" fmla="*/ 21 h 22"/>
                <a:gd name="T8" fmla="*/ 0 w 22"/>
                <a:gd name="T9" fmla="*/ 0 h 22"/>
                <a:gd name="T10" fmla="*/ 21 w 22"/>
                <a:gd name="T11" fmla="*/ 0 h 22"/>
                <a:gd name="T12" fmla="*/ 21 w 22"/>
                <a:gd name="T13" fmla="*/ 0 h 22"/>
                <a:gd name="T14" fmla="*/ 21 w 22"/>
                <a:gd name="T15" fmla="*/ 21 h 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 h="22">
                  <a:moveTo>
                    <a:pt x="21" y="21"/>
                  </a:moveTo>
                  <a:lnTo>
                    <a:pt x="21" y="21"/>
                  </a:lnTo>
                  <a:lnTo>
                    <a:pt x="21" y="21"/>
                  </a:lnTo>
                  <a:cubicBezTo>
                    <a:pt x="0" y="21"/>
                    <a:pt x="0" y="21"/>
                    <a:pt x="0" y="21"/>
                  </a:cubicBezTo>
                  <a:cubicBezTo>
                    <a:pt x="0" y="0"/>
                    <a:pt x="0" y="0"/>
                    <a:pt x="0" y="0"/>
                  </a:cubicBezTo>
                  <a:cubicBezTo>
                    <a:pt x="21" y="0"/>
                    <a:pt x="21" y="0"/>
                    <a:pt x="21" y="0"/>
                  </a:cubicBezTo>
                  <a:lnTo>
                    <a:pt x="21" y="0"/>
                  </a:lnTo>
                  <a:lnTo>
                    <a:pt x="21" y="21"/>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538" name="Freeform 313"/>
            <p:cNvSpPr>
              <a:spLocks noChangeArrowheads="1"/>
            </p:cNvSpPr>
            <p:nvPr/>
          </p:nvSpPr>
          <p:spPr bwMode="auto">
            <a:xfrm>
              <a:off x="5073650" y="7989888"/>
              <a:ext cx="15875" cy="7937"/>
            </a:xfrm>
            <a:custGeom>
              <a:avLst/>
              <a:gdLst>
                <a:gd name="T0" fmla="*/ 21 w 43"/>
                <a:gd name="T1" fmla="*/ 0 h 22"/>
                <a:gd name="T2" fmla="*/ 21 w 43"/>
                <a:gd name="T3" fmla="*/ 0 h 22"/>
                <a:gd name="T4" fmla="*/ 21 w 43"/>
                <a:gd name="T5" fmla="*/ 0 h 22"/>
                <a:gd name="T6" fmla="*/ 0 w 43"/>
                <a:gd name="T7" fmla="*/ 0 h 22"/>
                <a:gd name="T8" fmla="*/ 0 w 43"/>
                <a:gd name="T9" fmla="*/ 21 h 22"/>
                <a:gd name="T10" fmla="*/ 0 w 43"/>
                <a:gd name="T11" fmla="*/ 21 h 22"/>
                <a:gd name="T12" fmla="*/ 21 w 43"/>
                <a:gd name="T13" fmla="*/ 21 h 22"/>
                <a:gd name="T14" fmla="*/ 21 w 43"/>
                <a:gd name="T15" fmla="*/ 0 h 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3" h="22">
                  <a:moveTo>
                    <a:pt x="21" y="0"/>
                  </a:moveTo>
                  <a:lnTo>
                    <a:pt x="21" y="0"/>
                  </a:lnTo>
                  <a:lnTo>
                    <a:pt x="21" y="0"/>
                  </a:lnTo>
                  <a:lnTo>
                    <a:pt x="0" y="0"/>
                  </a:lnTo>
                  <a:lnTo>
                    <a:pt x="0" y="21"/>
                  </a:lnTo>
                  <a:lnTo>
                    <a:pt x="0" y="21"/>
                  </a:lnTo>
                  <a:cubicBezTo>
                    <a:pt x="21" y="21"/>
                    <a:pt x="21" y="21"/>
                    <a:pt x="21" y="21"/>
                  </a:cubicBezTo>
                  <a:cubicBezTo>
                    <a:pt x="21" y="21"/>
                    <a:pt x="42" y="0"/>
                    <a:pt x="21" y="0"/>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539" name="Freeform 314"/>
            <p:cNvSpPr>
              <a:spLocks noChangeArrowheads="1"/>
            </p:cNvSpPr>
            <p:nvPr/>
          </p:nvSpPr>
          <p:spPr bwMode="auto">
            <a:xfrm>
              <a:off x="5081588" y="7975600"/>
              <a:ext cx="15875" cy="7938"/>
            </a:xfrm>
            <a:custGeom>
              <a:avLst/>
              <a:gdLst>
                <a:gd name="T0" fmla="*/ 21 w 42"/>
                <a:gd name="T1" fmla="*/ 20 h 21"/>
                <a:gd name="T2" fmla="*/ 21 w 42"/>
                <a:gd name="T3" fmla="*/ 20 h 21"/>
                <a:gd name="T4" fmla="*/ 0 w 42"/>
                <a:gd name="T5" fmla="*/ 20 h 21"/>
                <a:gd name="T6" fmla="*/ 0 w 42"/>
                <a:gd name="T7" fmla="*/ 0 h 21"/>
                <a:gd name="T8" fmla="*/ 21 w 42"/>
                <a:gd name="T9" fmla="*/ 0 h 21"/>
                <a:gd name="T10" fmla="*/ 41 w 42"/>
                <a:gd name="T11" fmla="*/ 0 h 21"/>
                <a:gd name="T12" fmla="*/ 21 w 42"/>
                <a:gd name="T13" fmla="*/ 20 h 21"/>
              </a:gdLst>
              <a:ahLst/>
              <a:cxnLst>
                <a:cxn ang="0">
                  <a:pos x="T0" y="T1"/>
                </a:cxn>
                <a:cxn ang="0">
                  <a:pos x="T2" y="T3"/>
                </a:cxn>
                <a:cxn ang="0">
                  <a:pos x="T4" y="T5"/>
                </a:cxn>
                <a:cxn ang="0">
                  <a:pos x="T6" y="T7"/>
                </a:cxn>
                <a:cxn ang="0">
                  <a:pos x="T8" y="T9"/>
                </a:cxn>
                <a:cxn ang="0">
                  <a:pos x="T10" y="T11"/>
                </a:cxn>
                <a:cxn ang="0">
                  <a:pos x="T12" y="T13"/>
                </a:cxn>
              </a:cxnLst>
              <a:rect l="0" t="0" r="r" b="b"/>
              <a:pathLst>
                <a:path w="42" h="21">
                  <a:moveTo>
                    <a:pt x="21" y="20"/>
                  </a:moveTo>
                  <a:lnTo>
                    <a:pt x="21" y="20"/>
                  </a:lnTo>
                  <a:cubicBezTo>
                    <a:pt x="0" y="20"/>
                    <a:pt x="0" y="20"/>
                    <a:pt x="0" y="20"/>
                  </a:cubicBezTo>
                  <a:lnTo>
                    <a:pt x="0" y="0"/>
                  </a:lnTo>
                  <a:cubicBezTo>
                    <a:pt x="0" y="0"/>
                    <a:pt x="0" y="0"/>
                    <a:pt x="21" y="0"/>
                  </a:cubicBezTo>
                  <a:cubicBezTo>
                    <a:pt x="21" y="0"/>
                    <a:pt x="21" y="0"/>
                    <a:pt x="41" y="0"/>
                  </a:cubicBezTo>
                  <a:cubicBezTo>
                    <a:pt x="41" y="20"/>
                    <a:pt x="21" y="20"/>
                    <a:pt x="21" y="20"/>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540" name="Freeform 315"/>
            <p:cNvSpPr>
              <a:spLocks noChangeArrowheads="1"/>
            </p:cNvSpPr>
            <p:nvPr/>
          </p:nvSpPr>
          <p:spPr bwMode="auto">
            <a:xfrm>
              <a:off x="5102225" y="7975600"/>
              <a:ext cx="15875" cy="7938"/>
            </a:xfrm>
            <a:custGeom>
              <a:avLst/>
              <a:gdLst>
                <a:gd name="T0" fmla="*/ 21 w 42"/>
                <a:gd name="T1" fmla="*/ 0 h 21"/>
                <a:gd name="T2" fmla="*/ 21 w 42"/>
                <a:gd name="T3" fmla="*/ 0 h 21"/>
                <a:gd name="T4" fmla="*/ 0 w 42"/>
                <a:gd name="T5" fmla="*/ 0 h 21"/>
                <a:gd name="T6" fmla="*/ 21 w 42"/>
                <a:gd name="T7" fmla="*/ 20 h 21"/>
                <a:gd name="T8" fmla="*/ 21 w 42"/>
                <a:gd name="T9" fmla="*/ 20 h 21"/>
                <a:gd name="T10" fmla="*/ 41 w 42"/>
                <a:gd name="T11" fmla="*/ 0 h 21"/>
                <a:gd name="T12" fmla="*/ 21 w 42"/>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42" h="21">
                  <a:moveTo>
                    <a:pt x="21" y="0"/>
                  </a:moveTo>
                  <a:lnTo>
                    <a:pt x="21" y="0"/>
                  </a:lnTo>
                  <a:lnTo>
                    <a:pt x="0" y="0"/>
                  </a:lnTo>
                  <a:cubicBezTo>
                    <a:pt x="0" y="20"/>
                    <a:pt x="0" y="20"/>
                    <a:pt x="21" y="20"/>
                  </a:cubicBezTo>
                  <a:lnTo>
                    <a:pt x="21" y="20"/>
                  </a:lnTo>
                  <a:cubicBezTo>
                    <a:pt x="41" y="20"/>
                    <a:pt x="41" y="0"/>
                    <a:pt x="41" y="0"/>
                  </a:cubicBezTo>
                  <a:lnTo>
                    <a:pt x="21" y="0"/>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541" name="Freeform 316"/>
            <p:cNvSpPr>
              <a:spLocks noChangeArrowheads="1"/>
            </p:cNvSpPr>
            <p:nvPr/>
          </p:nvSpPr>
          <p:spPr bwMode="auto">
            <a:xfrm>
              <a:off x="4948238" y="7783513"/>
              <a:ext cx="22225" cy="30162"/>
            </a:xfrm>
            <a:custGeom>
              <a:avLst/>
              <a:gdLst>
                <a:gd name="T0" fmla="*/ 62 w 63"/>
                <a:gd name="T1" fmla="*/ 82 h 83"/>
                <a:gd name="T2" fmla="*/ 62 w 63"/>
                <a:gd name="T3" fmla="*/ 82 h 83"/>
                <a:gd name="T4" fmla="*/ 41 w 63"/>
                <a:gd name="T5" fmla="*/ 62 h 83"/>
                <a:gd name="T6" fmla="*/ 20 w 63"/>
                <a:gd name="T7" fmla="*/ 62 h 83"/>
                <a:gd name="T8" fmla="*/ 0 w 63"/>
                <a:gd name="T9" fmla="*/ 42 h 83"/>
                <a:gd name="T10" fmla="*/ 0 w 63"/>
                <a:gd name="T11" fmla="*/ 21 h 83"/>
                <a:gd name="T12" fmla="*/ 0 w 63"/>
                <a:gd name="T13" fmla="*/ 0 h 83"/>
                <a:gd name="T14" fmla="*/ 0 w 63"/>
                <a:gd name="T15" fmla="*/ 0 h 83"/>
                <a:gd name="T16" fmla="*/ 20 w 63"/>
                <a:gd name="T17" fmla="*/ 0 h 83"/>
                <a:gd name="T18" fmla="*/ 41 w 63"/>
                <a:gd name="T19" fmla="*/ 0 h 83"/>
                <a:gd name="T20" fmla="*/ 62 w 63"/>
                <a:gd name="T21" fmla="*/ 21 h 83"/>
                <a:gd name="T22" fmla="*/ 62 w 63"/>
                <a:gd name="T23" fmla="*/ 21 h 83"/>
                <a:gd name="T24" fmla="*/ 62 w 63"/>
                <a:gd name="T25" fmla="*/ 42 h 83"/>
                <a:gd name="T26" fmla="*/ 62 w 63"/>
                <a:gd name="T27" fmla="*/ 62 h 83"/>
                <a:gd name="T28" fmla="*/ 62 w 63"/>
                <a:gd name="T29" fmla="*/ 82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3" h="83">
                  <a:moveTo>
                    <a:pt x="62" y="82"/>
                  </a:moveTo>
                  <a:lnTo>
                    <a:pt x="62" y="82"/>
                  </a:lnTo>
                  <a:cubicBezTo>
                    <a:pt x="41" y="82"/>
                    <a:pt x="41" y="62"/>
                    <a:pt x="41" y="62"/>
                  </a:cubicBezTo>
                  <a:cubicBezTo>
                    <a:pt x="20" y="62"/>
                    <a:pt x="20" y="62"/>
                    <a:pt x="20" y="62"/>
                  </a:cubicBezTo>
                  <a:lnTo>
                    <a:pt x="0" y="42"/>
                  </a:lnTo>
                  <a:lnTo>
                    <a:pt x="0" y="21"/>
                  </a:lnTo>
                  <a:cubicBezTo>
                    <a:pt x="0" y="21"/>
                    <a:pt x="0" y="21"/>
                    <a:pt x="0" y="0"/>
                  </a:cubicBezTo>
                  <a:lnTo>
                    <a:pt x="0" y="0"/>
                  </a:lnTo>
                  <a:lnTo>
                    <a:pt x="20" y="0"/>
                  </a:lnTo>
                  <a:lnTo>
                    <a:pt x="41" y="0"/>
                  </a:lnTo>
                  <a:cubicBezTo>
                    <a:pt x="41" y="0"/>
                    <a:pt x="41" y="21"/>
                    <a:pt x="62" y="21"/>
                  </a:cubicBezTo>
                  <a:lnTo>
                    <a:pt x="62" y="21"/>
                  </a:lnTo>
                  <a:cubicBezTo>
                    <a:pt x="62" y="42"/>
                    <a:pt x="62" y="42"/>
                    <a:pt x="62" y="42"/>
                  </a:cubicBezTo>
                  <a:cubicBezTo>
                    <a:pt x="62" y="62"/>
                    <a:pt x="62" y="62"/>
                    <a:pt x="62" y="62"/>
                  </a:cubicBezTo>
                  <a:cubicBezTo>
                    <a:pt x="62" y="62"/>
                    <a:pt x="62" y="62"/>
                    <a:pt x="62" y="82"/>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542" name="Freeform 317"/>
            <p:cNvSpPr>
              <a:spLocks noChangeArrowheads="1"/>
            </p:cNvSpPr>
            <p:nvPr/>
          </p:nvSpPr>
          <p:spPr bwMode="auto">
            <a:xfrm>
              <a:off x="4992688" y="7827963"/>
              <a:ext cx="22225" cy="14287"/>
            </a:xfrm>
            <a:custGeom>
              <a:avLst/>
              <a:gdLst>
                <a:gd name="T0" fmla="*/ 41 w 62"/>
                <a:gd name="T1" fmla="*/ 40 h 41"/>
                <a:gd name="T2" fmla="*/ 41 w 62"/>
                <a:gd name="T3" fmla="*/ 40 h 41"/>
                <a:gd name="T4" fmla="*/ 41 w 62"/>
                <a:gd name="T5" fmla="*/ 20 h 41"/>
                <a:gd name="T6" fmla="*/ 21 w 62"/>
                <a:gd name="T7" fmla="*/ 20 h 41"/>
                <a:gd name="T8" fmla="*/ 0 w 62"/>
                <a:gd name="T9" fmla="*/ 0 h 41"/>
                <a:gd name="T10" fmla="*/ 21 w 62"/>
                <a:gd name="T11" fmla="*/ 0 h 41"/>
                <a:gd name="T12" fmla="*/ 41 w 62"/>
                <a:gd name="T13" fmla="*/ 0 h 41"/>
                <a:gd name="T14" fmla="*/ 41 w 62"/>
                <a:gd name="T15" fmla="*/ 0 h 41"/>
                <a:gd name="T16" fmla="*/ 61 w 62"/>
                <a:gd name="T17" fmla="*/ 20 h 41"/>
                <a:gd name="T18" fmla="*/ 61 w 62"/>
                <a:gd name="T19" fmla="*/ 40 h 41"/>
                <a:gd name="T20" fmla="*/ 41 w 62"/>
                <a:gd name="T21" fmla="*/ 4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2" h="41">
                  <a:moveTo>
                    <a:pt x="41" y="40"/>
                  </a:moveTo>
                  <a:lnTo>
                    <a:pt x="41" y="40"/>
                  </a:lnTo>
                  <a:lnTo>
                    <a:pt x="41" y="20"/>
                  </a:lnTo>
                  <a:cubicBezTo>
                    <a:pt x="21" y="20"/>
                    <a:pt x="21" y="20"/>
                    <a:pt x="21" y="20"/>
                  </a:cubicBezTo>
                  <a:cubicBezTo>
                    <a:pt x="0" y="20"/>
                    <a:pt x="0" y="20"/>
                    <a:pt x="0" y="0"/>
                  </a:cubicBezTo>
                  <a:cubicBezTo>
                    <a:pt x="0" y="0"/>
                    <a:pt x="0" y="0"/>
                    <a:pt x="21" y="0"/>
                  </a:cubicBezTo>
                  <a:cubicBezTo>
                    <a:pt x="21" y="0"/>
                    <a:pt x="21" y="0"/>
                    <a:pt x="41" y="0"/>
                  </a:cubicBezTo>
                  <a:lnTo>
                    <a:pt x="41" y="0"/>
                  </a:lnTo>
                  <a:cubicBezTo>
                    <a:pt x="61" y="0"/>
                    <a:pt x="61" y="0"/>
                    <a:pt x="61" y="20"/>
                  </a:cubicBezTo>
                  <a:lnTo>
                    <a:pt x="61" y="40"/>
                  </a:lnTo>
                  <a:lnTo>
                    <a:pt x="41" y="40"/>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543" name="Freeform 318"/>
            <p:cNvSpPr>
              <a:spLocks noChangeArrowheads="1"/>
            </p:cNvSpPr>
            <p:nvPr/>
          </p:nvSpPr>
          <p:spPr bwMode="auto">
            <a:xfrm>
              <a:off x="5000625" y="7850188"/>
              <a:ext cx="7938" cy="15875"/>
            </a:xfrm>
            <a:custGeom>
              <a:avLst/>
              <a:gdLst>
                <a:gd name="T0" fmla="*/ 20 w 21"/>
                <a:gd name="T1" fmla="*/ 0 h 42"/>
                <a:gd name="T2" fmla="*/ 20 w 21"/>
                <a:gd name="T3" fmla="*/ 0 h 42"/>
                <a:gd name="T4" fmla="*/ 0 w 21"/>
                <a:gd name="T5" fmla="*/ 0 h 42"/>
                <a:gd name="T6" fmla="*/ 0 w 21"/>
                <a:gd name="T7" fmla="*/ 0 h 42"/>
                <a:gd name="T8" fmla="*/ 0 w 21"/>
                <a:gd name="T9" fmla="*/ 21 h 42"/>
                <a:gd name="T10" fmla="*/ 0 w 21"/>
                <a:gd name="T11" fmla="*/ 41 h 42"/>
                <a:gd name="T12" fmla="*/ 20 w 21"/>
                <a:gd name="T13" fmla="*/ 41 h 42"/>
                <a:gd name="T14" fmla="*/ 20 w 21"/>
                <a:gd name="T15" fmla="*/ 41 h 42"/>
                <a:gd name="T16" fmla="*/ 20 w 21"/>
                <a:gd name="T17" fmla="*/ 21 h 42"/>
                <a:gd name="T18" fmla="*/ 20 w 21"/>
                <a:gd name="T19"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42">
                  <a:moveTo>
                    <a:pt x="20" y="0"/>
                  </a:moveTo>
                  <a:lnTo>
                    <a:pt x="20" y="0"/>
                  </a:lnTo>
                  <a:lnTo>
                    <a:pt x="0" y="0"/>
                  </a:lnTo>
                  <a:lnTo>
                    <a:pt x="0" y="0"/>
                  </a:lnTo>
                  <a:cubicBezTo>
                    <a:pt x="0" y="21"/>
                    <a:pt x="0" y="21"/>
                    <a:pt x="0" y="21"/>
                  </a:cubicBezTo>
                  <a:lnTo>
                    <a:pt x="0" y="41"/>
                  </a:lnTo>
                  <a:cubicBezTo>
                    <a:pt x="0" y="41"/>
                    <a:pt x="0" y="41"/>
                    <a:pt x="20" y="41"/>
                  </a:cubicBezTo>
                  <a:lnTo>
                    <a:pt x="20" y="41"/>
                  </a:lnTo>
                  <a:lnTo>
                    <a:pt x="20" y="21"/>
                  </a:lnTo>
                  <a:lnTo>
                    <a:pt x="20" y="0"/>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544" name="Freeform 319"/>
            <p:cNvSpPr>
              <a:spLocks noChangeArrowheads="1"/>
            </p:cNvSpPr>
            <p:nvPr/>
          </p:nvSpPr>
          <p:spPr bwMode="auto">
            <a:xfrm>
              <a:off x="5014913" y="7866063"/>
              <a:ext cx="38100" cy="30162"/>
            </a:xfrm>
            <a:custGeom>
              <a:avLst/>
              <a:gdLst>
                <a:gd name="T0" fmla="*/ 103 w 104"/>
                <a:gd name="T1" fmla="*/ 41 h 83"/>
                <a:gd name="T2" fmla="*/ 103 w 104"/>
                <a:gd name="T3" fmla="*/ 41 h 83"/>
                <a:gd name="T4" fmla="*/ 82 w 104"/>
                <a:gd name="T5" fmla="*/ 20 h 83"/>
                <a:gd name="T6" fmla="*/ 82 w 104"/>
                <a:gd name="T7" fmla="*/ 0 h 83"/>
                <a:gd name="T8" fmla="*/ 62 w 104"/>
                <a:gd name="T9" fmla="*/ 0 h 83"/>
                <a:gd name="T10" fmla="*/ 21 w 104"/>
                <a:gd name="T11" fmla="*/ 0 h 83"/>
                <a:gd name="T12" fmla="*/ 21 w 104"/>
                <a:gd name="T13" fmla="*/ 0 h 83"/>
                <a:gd name="T14" fmla="*/ 0 w 104"/>
                <a:gd name="T15" fmla="*/ 20 h 83"/>
                <a:gd name="T16" fmla="*/ 0 w 104"/>
                <a:gd name="T17" fmla="*/ 41 h 83"/>
                <a:gd name="T18" fmla="*/ 21 w 104"/>
                <a:gd name="T19" fmla="*/ 62 h 83"/>
                <a:gd name="T20" fmla="*/ 42 w 104"/>
                <a:gd name="T21" fmla="*/ 62 h 83"/>
                <a:gd name="T22" fmla="*/ 42 w 104"/>
                <a:gd name="T23" fmla="*/ 62 h 83"/>
                <a:gd name="T24" fmla="*/ 62 w 104"/>
                <a:gd name="T25" fmla="*/ 82 h 83"/>
                <a:gd name="T26" fmla="*/ 82 w 104"/>
                <a:gd name="T27" fmla="*/ 82 h 83"/>
                <a:gd name="T28" fmla="*/ 82 w 104"/>
                <a:gd name="T29" fmla="*/ 62 h 83"/>
                <a:gd name="T30" fmla="*/ 103 w 104"/>
                <a:gd name="T31" fmla="*/ 62 h 83"/>
                <a:gd name="T32" fmla="*/ 103 w 104"/>
                <a:gd name="T33" fmla="*/ 41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4" h="83">
                  <a:moveTo>
                    <a:pt x="103" y="41"/>
                  </a:moveTo>
                  <a:lnTo>
                    <a:pt x="103" y="41"/>
                  </a:lnTo>
                  <a:cubicBezTo>
                    <a:pt x="103" y="20"/>
                    <a:pt x="82" y="20"/>
                    <a:pt x="82" y="20"/>
                  </a:cubicBezTo>
                  <a:lnTo>
                    <a:pt x="82" y="0"/>
                  </a:lnTo>
                  <a:lnTo>
                    <a:pt x="62" y="0"/>
                  </a:lnTo>
                  <a:cubicBezTo>
                    <a:pt x="42" y="0"/>
                    <a:pt x="42" y="0"/>
                    <a:pt x="21" y="0"/>
                  </a:cubicBezTo>
                  <a:lnTo>
                    <a:pt x="21" y="0"/>
                  </a:lnTo>
                  <a:cubicBezTo>
                    <a:pt x="0" y="0"/>
                    <a:pt x="0" y="20"/>
                    <a:pt x="0" y="20"/>
                  </a:cubicBezTo>
                  <a:lnTo>
                    <a:pt x="0" y="41"/>
                  </a:lnTo>
                  <a:cubicBezTo>
                    <a:pt x="0" y="41"/>
                    <a:pt x="21" y="41"/>
                    <a:pt x="21" y="62"/>
                  </a:cubicBezTo>
                  <a:lnTo>
                    <a:pt x="42" y="62"/>
                  </a:lnTo>
                  <a:lnTo>
                    <a:pt x="42" y="62"/>
                  </a:lnTo>
                  <a:cubicBezTo>
                    <a:pt x="62" y="82"/>
                    <a:pt x="62" y="82"/>
                    <a:pt x="62" y="82"/>
                  </a:cubicBezTo>
                  <a:lnTo>
                    <a:pt x="82" y="82"/>
                  </a:lnTo>
                  <a:cubicBezTo>
                    <a:pt x="82" y="62"/>
                    <a:pt x="82" y="62"/>
                    <a:pt x="82" y="62"/>
                  </a:cubicBezTo>
                  <a:lnTo>
                    <a:pt x="103" y="62"/>
                  </a:lnTo>
                  <a:lnTo>
                    <a:pt x="103" y="41"/>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545" name="Freeform 320"/>
            <p:cNvSpPr>
              <a:spLocks noChangeArrowheads="1"/>
            </p:cNvSpPr>
            <p:nvPr/>
          </p:nvSpPr>
          <p:spPr bwMode="auto">
            <a:xfrm>
              <a:off x="5176838" y="8072438"/>
              <a:ext cx="103187" cy="133350"/>
            </a:xfrm>
            <a:custGeom>
              <a:avLst/>
              <a:gdLst>
                <a:gd name="T0" fmla="*/ 246 w 288"/>
                <a:gd name="T1" fmla="*/ 287 h 370"/>
                <a:gd name="T2" fmla="*/ 246 w 288"/>
                <a:gd name="T3" fmla="*/ 287 h 370"/>
                <a:gd name="T4" fmla="*/ 267 w 288"/>
                <a:gd name="T5" fmla="*/ 266 h 370"/>
                <a:gd name="T6" fmla="*/ 287 w 288"/>
                <a:gd name="T7" fmla="*/ 246 h 370"/>
                <a:gd name="T8" fmla="*/ 267 w 288"/>
                <a:gd name="T9" fmla="*/ 246 h 370"/>
                <a:gd name="T10" fmla="*/ 246 w 288"/>
                <a:gd name="T11" fmla="*/ 246 h 370"/>
                <a:gd name="T12" fmla="*/ 226 w 288"/>
                <a:gd name="T13" fmla="*/ 225 h 370"/>
                <a:gd name="T14" fmla="*/ 205 w 288"/>
                <a:gd name="T15" fmla="*/ 205 h 370"/>
                <a:gd name="T16" fmla="*/ 185 w 288"/>
                <a:gd name="T17" fmla="*/ 164 h 370"/>
                <a:gd name="T18" fmla="*/ 185 w 288"/>
                <a:gd name="T19" fmla="*/ 102 h 370"/>
                <a:gd name="T20" fmla="*/ 164 w 288"/>
                <a:gd name="T21" fmla="*/ 61 h 370"/>
                <a:gd name="T22" fmla="*/ 164 w 288"/>
                <a:gd name="T23" fmla="*/ 20 h 370"/>
                <a:gd name="T24" fmla="*/ 144 w 288"/>
                <a:gd name="T25" fmla="*/ 20 h 370"/>
                <a:gd name="T26" fmla="*/ 123 w 288"/>
                <a:gd name="T27" fmla="*/ 0 h 370"/>
                <a:gd name="T28" fmla="*/ 103 w 288"/>
                <a:gd name="T29" fmla="*/ 0 h 370"/>
                <a:gd name="T30" fmla="*/ 103 w 288"/>
                <a:gd name="T31" fmla="*/ 20 h 370"/>
                <a:gd name="T32" fmla="*/ 103 w 288"/>
                <a:gd name="T33" fmla="*/ 41 h 370"/>
                <a:gd name="T34" fmla="*/ 103 w 288"/>
                <a:gd name="T35" fmla="*/ 41 h 370"/>
                <a:gd name="T36" fmla="*/ 103 w 288"/>
                <a:gd name="T37" fmla="*/ 61 h 370"/>
                <a:gd name="T38" fmla="*/ 103 w 288"/>
                <a:gd name="T39" fmla="*/ 61 h 370"/>
                <a:gd name="T40" fmla="*/ 82 w 288"/>
                <a:gd name="T41" fmla="*/ 41 h 370"/>
                <a:gd name="T42" fmla="*/ 62 w 288"/>
                <a:gd name="T43" fmla="*/ 41 h 370"/>
                <a:gd name="T44" fmla="*/ 62 w 288"/>
                <a:gd name="T45" fmla="*/ 20 h 370"/>
                <a:gd name="T46" fmla="*/ 41 w 288"/>
                <a:gd name="T47" fmla="*/ 20 h 370"/>
                <a:gd name="T48" fmla="*/ 21 w 288"/>
                <a:gd name="T49" fmla="*/ 41 h 370"/>
                <a:gd name="T50" fmla="*/ 21 w 288"/>
                <a:gd name="T51" fmla="*/ 61 h 370"/>
                <a:gd name="T52" fmla="*/ 0 w 288"/>
                <a:gd name="T53" fmla="*/ 82 h 370"/>
                <a:gd name="T54" fmla="*/ 0 w 288"/>
                <a:gd name="T55" fmla="*/ 102 h 370"/>
                <a:gd name="T56" fmla="*/ 0 w 288"/>
                <a:gd name="T57" fmla="*/ 143 h 370"/>
                <a:gd name="T58" fmla="*/ 41 w 288"/>
                <a:gd name="T59" fmla="*/ 143 h 370"/>
                <a:gd name="T60" fmla="*/ 62 w 288"/>
                <a:gd name="T61" fmla="*/ 123 h 370"/>
                <a:gd name="T62" fmla="*/ 82 w 288"/>
                <a:gd name="T63" fmla="*/ 143 h 370"/>
                <a:gd name="T64" fmla="*/ 82 w 288"/>
                <a:gd name="T65" fmla="*/ 184 h 370"/>
                <a:gd name="T66" fmla="*/ 103 w 288"/>
                <a:gd name="T67" fmla="*/ 205 h 370"/>
                <a:gd name="T68" fmla="*/ 123 w 288"/>
                <a:gd name="T69" fmla="*/ 225 h 370"/>
                <a:gd name="T70" fmla="*/ 123 w 288"/>
                <a:gd name="T71" fmla="*/ 246 h 370"/>
                <a:gd name="T72" fmla="*/ 123 w 288"/>
                <a:gd name="T73" fmla="*/ 266 h 370"/>
                <a:gd name="T74" fmla="*/ 144 w 288"/>
                <a:gd name="T75" fmla="*/ 287 h 370"/>
                <a:gd name="T76" fmla="*/ 185 w 288"/>
                <a:gd name="T77" fmla="*/ 307 h 370"/>
                <a:gd name="T78" fmla="*/ 185 w 288"/>
                <a:gd name="T79" fmla="*/ 328 h 370"/>
                <a:gd name="T80" fmla="*/ 205 w 288"/>
                <a:gd name="T81" fmla="*/ 369 h 370"/>
                <a:gd name="T82" fmla="*/ 226 w 288"/>
                <a:gd name="T83" fmla="*/ 369 h 370"/>
                <a:gd name="T84" fmla="*/ 246 w 288"/>
                <a:gd name="T85" fmla="*/ 348 h 370"/>
                <a:gd name="T86" fmla="*/ 246 w 288"/>
                <a:gd name="T87" fmla="*/ 348 h 370"/>
                <a:gd name="T88" fmla="*/ 246 w 288"/>
                <a:gd name="T89" fmla="*/ 307 h 370"/>
                <a:gd name="T90" fmla="*/ 246 w 288"/>
                <a:gd name="T91" fmla="*/ 307 h 370"/>
                <a:gd name="T92" fmla="*/ 246 w 288"/>
                <a:gd name="T93" fmla="*/ 287 h 3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88" h="370">
                  <a:moveTo>
                    <a:pt x="246" y="287"/>
                  </a:moveTo>
                  <a:lnTo>
                    <a:pt x="246" y="287"/>
                  </a:lnTo>
                  <a:lnTo>
                    <a:pt x="267" y="266"/>
                  </a:lnTo>
                  <a:cubicBezTo>
                    <a:pt x="267" y="266"/>
                    <a:pt x="287" y="266"/>
                    <a:pt x="287" y="246"/>
                  </a:cubicBezTo>
                  <a:lnTo>
                    <a:pt x="267" y="246"/>
                  </a:lnTo>
                  <a:lnTo>
                    <a:pt x="246" y="246"/>
                  </a:lnTo>
                  <a:cubicBezTo>
                    <a:pt x="246" y="225"/>
                    <a:pt x="226" y="225"/>
                    <a:pt x="226" y="225"/>
                  </a:cubicBezTo>
                  <a:cubicBezTo>
                    <a:pt x="226" y="205"/>
                    <a:pt x="205" y="205"/>
                    <a:pt x="205" y="205"/>
                  </a:cubicBezTo>
                  <a:cubicBezTo>
                    <a:pt x="205" y="184"/>
                    <a:pt x="185" y="164"/>
                    <a:pt x="185" y="164"/>
                  </a:cubicBezTo>
                  <a:cubicBezTo>
                    <a:pt x="185" y="143"/>
                    <a:pt x="185" y="123"/>
                    <a:pt x="185" y="102"/>
                  </a:cubicBezTo>
                  <a:lnTo>
                    <a:pt x="164" y="61"/>
                  </a:lnTo>
                  <a:cubicBezTo>
                    <a:pt x="164" y="41"/>
                    <a:pt x="164" y="20"/>
                    <a:pt x="164" y="20"/>
                  </a:cubicBezTo>
                  <a:lnTo>
                    <a:pt x="144" y="20"/>
                  </a:lnTo>
                  <a:cubicBezTo>
                    <a:pt x="123" y="0"/>
                    <a:pt x="123" y="0"/>
                    <a:pt x="123" y="0"/>
                  </a:cubicBezTo>
                  <a:lnTo>
                    <a:pt x="103" y="0"/>
                  </a:lnTo>
                  <a:cubicBezTo>
                    <a:pt x="103" y="0"/>
                    <a:pt x="103" y="0"/>
                    <a:pt x="103" y="20"/>
                  </a:cubicBezTo>
                  <a:cubicBezTo>
                    <a:pt x="103" y="20"/>
                    <a:pt x="103" y="20"/>
                    <a:pt x="103" y="41"/>
                  </a:cubicBezTo>
                  <a:lnTo>
                    <a:pt x="103" y="41"/>
                  </a:lnTo>
                  <a:cubicBezTo>
                    <a:pt x="103" y="41"/>
                    <a:pt x="123" y="61"/>
                    <a:pt x="103" y="61"/>
                  </a:cubicBezTo>
                  <a:lnTo>
                    <a:pt x="103" y="61"/>
                  </a:lnTo>
                  <a:cubicBezTo>
                    <a:pt x="82" y="61"/>
                    <a:pt x="82" y="41"/>
                    <a:pt x="82" y="41"/>
                  </a:cubicBezTo>
                  <a:lnTo>
                    <a:pt x="62" y="41"/>
                  </a:lnTo>
                  <a:cubicBezTo>
                    <a:pt x="62" y="20"/>
                    <a:pt x="62" y="20"/>
                    <a:pt x="62" y="20"/>
                  </a:cubicBezTo>
                  <a:cubicBezTo>
                    <a:pt x="41" y="20"/>
                    <a:pt x="41" y="20"/>
                    <a:pt x="41" y="20"/>
                  </a:cubicBezTo>
                  <a:cubicBezTo>
                    <a:pt x="21" y="20"/>
                    <a:pt x="21" y="20"/>
                    <a:pt x="21" y="41"/>
                  </a:cubicBezTo>
                  <a:lnTo>
                    <a:pt x="21" y="61"/>
                  </a:lnTo>
                  <a:lnTo>
                    <a:pt x="0" y="82"/>
                  </a:lnTo>
                  <a:lnTo>
                    <a:pt x="0" y="102"/>
                  </a:lnTo>
                  <a:cubicBezTo>
                    <a:pt x="0" y="123"/>
                    <a:pt x="0" y="123"/>
                    <a:pt x="0" y="143"/>
                  </a:cubicBezTo>
                  <a:cubicBezTo>
                    <a:pt x="21" y="143"/>
                    <a:pt x="21" y="143"/>
                    <a:pt x="41" y="143"/>
                  </a:cubicBezTo>
                  <a:lnTo>
                    <a:pt x="62" y="123"/>
                  </a:lnTo>
                  <a:cubicBezTo>
                    <a:pt x="82" y="143"/>
                    <a:pt x="82" y="143"/>
                    <a:pt x="82" y="143"/>
                  </a:cubicBezTo>
                  <a:cubicBezTo>
                    <a:pt x="82" y="164"/>
                    <a:pt x="82" y="184"/>
                    <a:pt x="82" y="184"/>
                  </a:cubicBezTo>
                  <a:lnTo>
                    <a:pt x="103" y="205"/>
                  </a:lnTo>
                  <a:lnTo>
                    <a:pt x="123" y="225"/>
                  </a:lnTo>
                  <a:lnTo>
                    <a:pt x="123" y="246"/>
                  </a:lnTo>
                  <a:lnTo>
                    <a:pt x="123" y="266"/>
                  </a:lnTo>
                  <a:cubicBezTo>
                    <a:pt x="123" y="287"/>
                    <a:pt x="144" y="287"/>
                    <a:pt x="144" y="287"/>
                  </a:cubicBezTo>
                  <a:cubicBezTo>
                    <a:pt x="164" y="307"/>
                    <a:pt x="164" y="307"/>
                    <a:pt x="185" y="307"/>
                  </a:cubicBezTo>
                  <a:lnTo>
                    <a:pt x="185" y="328"/>
                  </a:lnTo>
                  <a:cubicBezTo>
                    <a:pt x="185" y="348"/>
                    <a:pt x="185" y="348"/>
                    <a:pt x="205" y="369"/>
                  </a:cubicBezTo>
                  <a:cubicBezTo>
                    <a:pt x="205" y="369"/>
                    <a:pt x="205" y="369"/>
                    <a:pt x="226" y="369"/>
                  </a:cubicBezTo>
                  <a:cubicBezTo>
                    <a:pt x="226" y="369"/>
                    <a:pt x="246" y="369"/>
                    <a:pt x="246" y="348"/>
                  </a:cubicBezTo>
                  <a:lnTo>
                    <a:pt x="246" y="348"/>
                  </a:lnTo>
                  <a:cubicBezTo>
                    <a:pt x="246" y="328"/>
                    <a:pt x="246" y="328"/>
                    <a:pt x="246" y="307"/>
                  </a:cubicBezTo>
                  <a:lnTo>
                    <a:pt x="246" y="307"/>
                  </a:lnTo>
                  <a:cubicBezTo>
                    <a:pt x="246" y="287"/>
                    <a:pt x="246" y="287"/>
                    <a:pt x="246" y="287"/>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546" name="Freeform 321"/>
            <p:cNvSpPr>
              <a:spLocks noChangeArrowheads="1"/>
            </p:cNvSpPr>
            <p:nvPr/>
          </p:nvSpPr>
          <p:spPr bwMode="auto">
            <a:xfrm>
              <a:off x="5287963" y="8175625"/>
              <a:ext cx="15875" cy="15875"/>
            </a:xfrm>
            <a:custGeom>
              <a:avLst/>
              <a:gdLst>
                <a:gd name="T0" fmla="*/ 41 w 42"/>
                <a:gd name="T1" fmla="*/ 20 h 42"/>
                <a:gd name="T2" fmla="*/ 41 w 42"/>
                <a:gd name="T3" fmla="*/ 20 h 42"/>
                <a:gd name="T4" fmla="*/ 20 w 42"/>
                <a:gd name="T5" fmla="*/ 41 h 42"/>
                <a:gd name="T6" fmla="*/ 0 w 42"/>
                <a:gd name="T7" fmla="*/ 20 h 42"/>
                <a:gd name="T8" fmla="*/ 20 w 42"/>
                <a:gd name="T9" fmla="*/ 0 h 42"/>
                <a:gd name="T10" fmla="*/ 41 w 42"/>
                <a:gd name="T11" fmla="*/ 0 h 42"/>
                <a:gd name="T12" fmla="*/ 41 w 42"/>
                <a:gd name="T13" fmla="*/ 20 h 42"/>
              </a:gdLst>
              <a:ahLst/>
              <a:cxnLst>
                <a:cxn ang="0">
                  <a:pos x="T0" y="T1"/>
                </a:cxn>
                <a:cxn ang="0">
                  <a:pos x="T2" y="T3"/>
                </a:cxn>
                <a:cxn ang="0">
                  <a:pos x="T4" y="T5"/>
                </a:cxn>
                <a:cxn ang="0">
                  <a:pos x="T6" y="T7"/>
                </a:cxn>
                <a:cxn ang="0">
                  <a:pos x="T8" y="T9"/>
                </a:cxn>
                <a:cxn ang="0">
                  <a:pos x="T10" y="T11"/>
                </a:cxn>
                <a:cxn ang="0">
                  <a:pos x="T12" y="T13"/>
                </a:cxn>
              </a:cxnLst>
              <a:rect l="0" t="0" r="r" b="b"/>
              <a:pathLst>
                <a:path w="42" h="42">
                  <a:moveTo>
                    <a:pt x="41" y="20"/>
                  </a:moveTo>
                  <a:lnTo>
                    <a:pt x="41" y="20"/>
                  </a:lnTo>
                  <a:lnTo>
                    <a:pt x="20" y="41"/>
                  </a:lnTo>
                  <a:lnTo>
                    <a:pt x="0" y="20"/>
                  </a:lnTo>
                  <a:lnTo>
                    <a:pt x="20" y="0"/>
                  </a:lnTo>
                  <a:lnTo>
                    <a:pt x="41" y="0"/>
                  </a:lnTo>
                  <a:lnTo>
                    <a:pt x="41" y="20"/>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547" name="Freeform 322"/>
            <p:cNvSpPr>
              <a:spLocks noChangeArrowheads="1"/>
            </p:cNvSpPr>
            <p:nvPr/>
          </p:nvSpPr>
          <p:spPr bwMode="auto">
            <a:xfrm>
              <a:off x="5273675" y="8181975"/>
              <a:ext cx="15875" cy="15875"/>
            </a:xfrm>
            <a:custGeom>
              <a:avLst/>
              <a:gdLst>
                <a:gd name="T0" fmla="*/ 20 w 42"/>
                <a:gd name="T1" fmla="*/ 41 h 42"/>
                <a:gd name="T2" fmla="*/ 20 w 42"/>
                <a:gd name="T3" fmla="*/ 41 h 42"/>
                <a:gd name="T4" fmla="*/ 0 w 42"/>
                <a:gd name="T5" fmla="*/ 21 h 42"/>
                <a:gd name="T6" fmla="*/ 0 w 42"/>
                <a:gd name="T7" fmla="*/ 21 h 42"/>
                <a:gd name="T8" fmla="*/ 20 w 42"/>
                <a:gd name="T9" fmla="*/ 0 h 42"/>
                <a:gd name="T10" fmla="*/ 20 w 42"/>
                <a:gd name="T11" fmla="*/ 21 h 42"/>
                <a:gd name="T12" fmla="*/ 20 w 42"/>
                <a:gd name="T13" fmla="*/ 21 h 42"/>
                <a:gd name="T14" fmla="*/ 20 w 42"/>
                <a:gd name="T15" fmla="*/ 41 h 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 h="42">
                  <a:moveTo>
                    <a:pt x="20" y="41"/>
                  </a:moveTo>
                  <a:lnTo>
                    <a:pt x="20" y="41"/>
                  </a:lnTo>
                  <a:lnTo>
                    <a:pt x="0" y="21"/>
                  </a:lnTo>
                  <a:lnTo>
                    <a:pt x="0" y="21"/>
                  </a:lnTo>
                  <a:lnTo>
                    <a:pt x="20" y="0"/>
                  </a:lnTo>
                  <a:lnTo>
                    <a:pt x="20" y="21"/>
                  </a:lnTo>
                  <a:cubicBezTo>
                    <a:pt x="20" y="21"/>
                    <a:pt x="41" y="21"/>
                    <a:pt x="20" y="21"/>
                  </a:cubicBezTo>
                  <a:lnTo>
                    <a:pt x="20" y="41"/>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548" name="Freeform 323"/>
            <p:cNvSpPr>
              <a:spLocks noChangeArrowheads="1"/>
            </p:cNvSpPr>
            <p:nvPr/>
          </p:nvSpPr>
          <p:spPr bwMode="auto">
            <a:xfrm>
              <a:off x="5383213" y="8234363"/>
              <a:ext cx="15875" cy="15875"/>
            </a:xfrm>
            <a:custGeom>
              <a:avLst/>
              <a:gdLst>
                <a:gd name="T0" fmla="*/ 20 w 42"/>
                <a:gd name="T1" fmla="*/ 20 h 42"/>
                <a:gd name="T2" fmla="*/ 20 w 42"/>
                <a:gd name="T3" fmla="*/ 20 h 42"/>
                <a:gd name="T4" fmla="*/ 0 w 42"/>
                <a:gd name="T5" fmla="*/ 41 h 42"/>
                <a:gd name="T6" fmla="*/ 0 w 42"/>
                <a:gd name="T7" fmla="*/ 20 h 42"/>
                <a:gd name="T8" fmla="*/ 0 w 42"/>
                <a:gd name="T9" fmla="*/ 0 h 42"/>
                <a:gd name="T10" fmla="*/ 20 w 42"/>
                <a:gd name="T11" fmla="*/ 0 h 42"/>
                <a:gd name="T12" fmla="*/ 41 w 42"/>
                <a:gd name="T13" fmla="*/ 0 h 42"/>
                <a:gd name="T14" fmla="*/ 20 w 42"/>
                <a:gd name="T15" fmla="*/ 20 h 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 h="42">
                  <a:moveTo>
                    <a:pt x="20" y="20"/>
                  </a:moveTo>
                  <a:lnTo>
                    <a:pt x="20" y="20"/>
                  </a:lnTo>
                  <a:cubicBezTo>
                    <a:pt x="20" y="20"/>
                    <a:pt x="20" y="41"/>
                    <a:pt x="0" y="41"/>
                  </a:cubicBezTo>
                  <a:lnTo>
                    <a:pt x="0" y="20"/>
                  </a:lnTo>
                  <a:lnTo>
                    <a:pt x="0" y="0"/>
                  </a:lnTo>
                  <a:cubicBezTo>
                    <a:pt x="0" y="0"/>
                    <a:pt x="0" y="0"/>
                    <a:pt x="20" y="0"/>
                  </a:cubicBezTo>
                  <a:cubicBezTo>
                    <a:pt x="20" y="0"/>
                    <a:pt x="20" y="0"/>
                    <a:pt x="41" y="0"/>
                  </a:cubicBezTo>
                  <a:cubicBezTo>
                    <a:pt x="41" y="0"/>
                    <a:pt x="41" y="20"/>
                    <a:pt x="20" y="20"/>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549" name="Freeform 324"/>
            <p:cNvSpPr>
              <a:spLocks noChangeArrowheads="1"/>
            </p:cNvSpPr>
            <p:nvPr/>
          </p:nvSpPr>
          <p:spPr bwMode="auto">
            <a:xfrm>
              <a:off x="5316538" y="8159750"/>
              <a:ext cx="58737" cy="52388"/>
            </a:xfrm>
            <a:custGeom>
              <a:avLst/>
              <a:gdLst>
                <a:gd name="T0" fmla="*/ 143 w 165"/>
                <a:gd name="T1" fmla="*/ 123 h 144"/>
                <a:gd name="T2" fmla="*/ 143 w 165"/>
                <a:gd name="T3" fmla="*/ 123 h 144"/>
                <a:gd name="T4" fmla="*/ 143 w 165"/>
                <a:gd name="T5" fmla="*/ 82 h 144"/>
                <a:gd name="T6" fmla="*/ 143 w 165"/>
                <a:gd name="T7" fmla="*/ 41 h 144"/>
                <a:gd name="T8" fmla="*/ 123 w 165"/>
                <a:gd name="T9" fmla="*/ 20 h 144"/>
                <a:gd name="T10" fmla="*/ 82 w 165"/>
                <a:gd name="T11" fmla="*/ 0 h 144"/>
                <a:gd name="T12" fmla="*/ 41 w 165"/>
                <a:gd name="T13" fmla="*/ 0 h 144"/>
                <a:gd name="T14" fmla="*/ 20 w 165"/>
                <a:gd name="T15" fmla="*/ 20 h 144"/>
                <a:gd name="T16" fmla="*/ 0 w 165"/>
                <a:gd name="T17" fmla="*/ 41 h 144"/>
                <a:gd name="T18" fmla="*/ 0 w 165"/>
                <a:gd name="T19" fmla="*/ 61 h 144"/>
                <a:gd name="T20" fmla="*/ 0 w 165"/>
                <a:gd name="T21" fmla="*/ 82 h 144"/>
                <a:gd name="T22" fmla="*/ 20 w 165"/>
                <a:gd name="T23" fmla="*/ 123 h 144"/>
                <a:gd name="T24" fmla="*/ 41 w 165"/>
                <a:gd name="T25" fmla="*/ 143 h 144"/>
                <a:gd name="T26" fmla="*/ 61 w 165"/>
                <a:gd name="T27" fmla="*/ 123 h 144"/>
                <a:gd name="T28" fmla="*/ 61 w 165"/>
                <a:gd name="T29" fmla="*/ 102 h 144"/>
                <a:gd name="T30" fmla="*/ 82 w 165"/>
                <a:gd name="T31" fmla="*/ 102 h 144"/>
                <a:gd name="T32" fmla="*/ 82 w 165"/>
                <a:gd name="T33" fmla="*/ 123 h 144"/>
                <a:gd name="T34" fmla="*/ 102 w 165"/>
                <a:gd name="T35" fmla="*/ 123 h 144"/>
                <a:gd name="T36" fmla="*/ 123 w 165"/>
                <a:gd name="T37" fmla="*/ 123 h 144"/>
                <a:gd name="T38" fmla="*/ 143 w 165"/>
                <a:gd name="T39" fmla="*/ 123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65" h="144">
                  <a:moveTo>
                    <a:pt x="143" y="123"/>
                  </a:moveTo>
                  <a:lnTo>
                    <a:pt x="143" y="123"/>
                  </a:lnTo>
                  <a:cubicBezTo>
                    <a:pt x="143" y="102"/>
                    <a:pt x="143" y="102"/>
                    <a:pt x="143" y="82"/>
                  </a:cubicBezTo>
                  <a:cubicBezTo>
                    <a:pt x="143" y="82"/>
                    <a:pt x="164" y="61"/>
                    <a:pt x="143" y="41"/>
                  </a:cubicBezTo>
                  <a:cubicBezTo>
                    <a:pt x="143" y="41"/>
                    <a:pt x="143" y="20"/>
                    <a:pt x="123" y="20"/>
                  </a:cubicBezTo>
                  <a:cubicBezTo>
                    <a:pt x="123" y="20"/>
                    <a:pt x="102" y="0"/>
                    <a:pt x="82" y="0"/>
                  </a:cubicBezTo>
                  <a:cubicBezTo>
                    <a:pt x="82" y="0"/>
                    <a:pt x="61" y="0"/>
                    <a:pt x="41" y="0"/>
                  </a:cubicBezTo>
                  <a:cubicBezTo>
                    <a:pt x="41" y="0"/>
                    <a:pt x="41" y="20"/>
                    <a:pt x="20" y="20"/>
                  </a:cubicBezTo>
                  <a:cubicBezTo>
                    <a:pt x="20" y="20"/>
                    <a:pt x="20" y="41"/>
                    <a:pt x="0" y="41"/>
                  </a:cubicBezTo>
                  <a:lnTo>
                    <a:pt x="0" y="61"/>
                  </a:lnTo>
                  <a:lnTo>
                    <a:pt x="0" y="82"/>
                  </a:lnTo>
                  <a:cubicBezTo>
                    <a:pt x="0" y="102"/>
                    <a:pt x="0" y="102"/>
                    <a:pt x="20" y="123"/>
                  </a:cubicBezTo>
                  <a:cubicBezTo>
                    <a:pt x="20" y="123"/>
                    <a:pt x="20" y="143"/>
                    <a:pt x="41" y="143"/>
                  </a:cubicBezTo>
                  <a:cubicBezTo>
                    <a:pt x="41" y="143"/>
                    <a:pt x="41" y="123"/>
                    <a:pt x="61" y="123"/>
                  </a:cubicBezTo>
                  <a:lnTo>
                    <a:pt x="61" y="102"/>
                  </a:lnTo>
                  <a:lnTo>
                    <a:pt x="82" y="102"/>
                  </a:lnTo>
                  <a:lnTo>
                    <a:pt x="82" y="123"/>
                  </a:lnTo>
                  <a:lnTo>
                    <a:pt x="102" y="123"/>
                  </a:lnTo>
                  <a:lnTo>
                    <a:pt x="123" y="123"/>
                  </a:lnTo>
                  <a:lnTo>
                    <a:pt x="143" y="123"/>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550" name="Freeform 325"/>
            <p:cNvSpPr>
              <a:spLocks noChangeArrowheads="1"/>
            </p:cNvSpPr>
            <p:nvPr/>
          </p:nvSpPr>
          <p:spPr bwMode="auto">
            <a:xfrm>
              <a:off x="5383213" y="8153400"/>
              <a:ext cx="7937" cy="15875"/>
            </a:xfrm>
            <a:custGeom>
              <a:avLst/>
              <a:gdLst>
                <a:gd name="T0" fmla="*/ 20 w 21"/>
                <a:gd name="T1" fmla="*/ 41 h 42"/>
                <a:gd name="T2" fmla="*/ 20 w 21"/>
                <a:gd name="T3" fmla="*/ 41 h 42"/>
                <a:gd name="T4" fmla="*/ 0 w 21"/>
                <a:gd name="T5" fmla="*/ 21 h 42"/>
                <a:gd name="T6" fmla="*/ 0 w 21"/>
                <a:gd name="T7" fmla="*/ 0 h 42"/>
                <a:gd name="T8" fmla="*/ 20 w 21"/>
                <a:gd name="T9" fmla="*/ 0 h 42"/>
                <a:gd name="T10" fmla="*/ 20 w 21"/>
                <a:gd name="T11" fmla="*/ 21 h 42"/>
                <a:gd name="T12" fmla="*/ 20 w 21"/>
                <a:gd name="T13" fmla="*/ 21 h 42"/>
                <a:gd name="T14" fmla="*/ 20 w 21"/>
                <a:gd name="T15" fmla="*/ 41 h 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42">
                  <a:moveTo>
                    <a:pt x="20" y="41"/>
                  </a:moveTo>
                  <a:lnTo>
                    <a:pt x="20" y="41"/>
                  </a:lnTo>
                  <a:cubicBezTo>
                    <a:pt x="0" y="41"/>
                    <a:pt x="0" y="21"/>
                    <a:pt x="0" y="21"/>
                  </a:cubicBezTo>
                  <a:lnTo>
                    <a:pt x="0" y="0"/>
                  </a:lnTo>
                  <a:lnTo>
                    <a:pt x="20" y="0"/>
                  </a:lnTo>
                  <a:lnTo>
                    <a:pt x="20" y="21"/>
                  </a:lnTo>
                  <a:lnTo>
                    <a:pt x="20" y="21"/>
                  </a:lnTo>
                  <a:cubicBezTo>
                    <a:pt x="20" y="21"/>
                    <a:pt x="20" y="21"/>
                    <a:pt x="20" y="41"/>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551" name="Freeform 326"/>
            <p:cNvSpPr>
              <a:spLocks noChangeArrowheads="1"/>
            </p:cNvSpPr>
            <p:nvPr/>
          </p:nvSpPr>
          <p:spPr bwMode="auto">
            <a:xfrm>
              <a:off x="5376863" y="8189913"/>
              <a:ext cx="7937" cy="15875"/>
            </a:xfrm>
            <a:custGeom>
              <a:avLst/>
              <a:gdLst>
                <a:gd name="T0" fmla="*/ 20 w 21"/>
                <a:gd name="T1" fmla="*/ 0 h 42"/>
                <a:gd name="T2" fmla="*/ 20 w 21"/>
                <a:gd name="T3" fmla="*/ 0 h 42"/>
                <a:gd name="T4" fmla="*/ 0 w 21"/>
                <a:gd name="T5" fmla="*/ 20 h 42"/>
                <a:gd name="T6" fmla="*/ 0 w 21"/>
                <a:gd name="T7" fmla="*/ 41 h 42"/>
                <a:gd name="T8" fmla="*/ 20 w 21"/>
                <a:gd name="T9" fmla="*/ 41 h 42"/>
                <a:gd name="T10" fmla="*/ 20 w 21"/>
                <a:gd name="T11" fmla="*/ 20 h 42"/>
                <a:gd name="T12" fmla="*/ 20 w 21"/>
                <a:gd name="T13" fmla="*/ 0 h 42"/>
              </a:gdLst>
              <a:ahLst/>
              <a:cxnLst>
                <a:cxn ang="0">
                  <a:pos x="T0" y="T1"/>
                </a:cxn>
                <a:cxn ang="0">
                  <a:pos x="T2" y="T3"/>
                </a:cxn>
                <a:cxn ang="0">
                  <a:pos x="T4" y="T5"/>
                </a:cxn>
                <a:cxn ang="0">
                  <a:pos x="T6" y="T7"/>
                </a:cxn>
                <a:cxn ang="0">
                  <a:pos x="T8" y="T9"/>
                </a:cxn>
                <a:cxn ang="0">
                  <a:pos x="T10" y="T11"/>
                </a:cxn>
                <a:cxn ang="0">
                  <a:pos x="T12" y="T13"/>
                </a:cxn>
              </a:cxnLst>
              <a:rect l="0" t="0" r="r" b="b"/>
              <a:pathLst>
                <a:path w="21" h="42">
                  <a:moveTo>
                    <a:pt x="20" y="0"/>
                  </a:moveTo>
                  <a:lnTo>
                    <a:pt x="20" y="0"/>
                  </a:lnTo>
                  <a:lnTo>
                    <a:pt x="0" y="20"/>
                  </a:lnTo>
                  <a:cubicBezTo>
                    <a:pt x="0" y="20"/>
                    <a:pt x="0" y="20"/>
                    <a:pt x="0" y="41"/>
                  </a:cubicBezTo>
                  <a:cubicBezTo>
                    <a:pt x="0" y="41"/>
                    <a:pt x="0" y="41"/>
                    <a:pt x="20" y="41"/>
                  </a:cubicBezTo>
                  <a:cubicBezTo>
                    <a:pt x="20" y="41"/>
                    <a:pt x="20" y="41"/>
                    <a:pt x="20" y="20"/>
                  </a:cubicBezTo>
                  <a:cubicBezTo>
                    <a:pt x="20" y="20"/>
                    <a:pt x="20" y="20"/>
                    <a:pt x="20" y="0"/>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552" name="Freeform 327"/>
            <p:cNvSpPr>
              <a:spLocks noChangeArrowheads="1"/>
            </p:cNvSpPr>
            <p:nvPr/>
          </p:nvSpPr>
          <p:spPr bwMode="auto">
            <a:xfrm>
              <a:off x="5302250" y="8248650"/>
              <a:ext cx="7938" cy="15875"/>
            </a:xfrm>
            <a:custGeom>
              <a:avLst/>
              <a:gdLst>
                <a:gd name="T0" fmla="*/ 20 w 21"/>
                <a:gd name="T1" fmla="*/ 20 h 42"/>
                <a:gd name="T2" fmla="*/ 20 w 21"/>
                <a:gd name="T3" fmla="*/ 20 h 42"/>
                <a:gd name="T4" fmla="*/ 0 w 21"/>
                <a:gd name="T5" fmla="*/ 20 h 42"/>
                <a:gd name="T6" fmla="*/ 0 w 21"/>
                <a:gd name="T7" fmla="*/ 41 h 42"/>
                <a:gd name="T8" fmla="*/ 20 w 21"/>
                <a:gd name="T9" fmla="*/ 41 h 42"/>
                <a:gd name="T10" fmla="*/ 20 w 21"/>
                <a:gd name="T11" fmla="*/ 41 h 42"/>
                <a:gd name="T12" fmla="*/ 20 w 21"/>
                <a:gd name="T13" fmla="*/ 20 h 42"/>
              </a:gdLst>
              <a:ahLst/>
              <a:cxnLst>
                <a:cxn ang="0">
                  <a:pos x="T0" y="T1"/>
                </a:cxn>
                <a:cxn ang="0">
                  <a:pos x="T2" y="T3"/>
                </a:cxn>
                <a:cxn ang="0">
                  <a:pos x="T4" y="T5"/>
                </a:cxn>
                <a:cxn ang="0">
                  <a:pos x="T6" y="T7"/>
                </a:cxn>
                <a:cxn ang="0">
                  <a:pos x="T8" y="T9"/>
                </a:cxn>
                <a:cxn ang="0">
                  <a:pos x="T10" y="T11"/>
                </a:cxn>
                <a:cxn ang="0">
                  <a:pos x="T12" y="T13"/>
                </a:cxn>
              </a:cxnLst>
              <a:rect l="0" t="0" r="r" b="b"/>
              <a:pathLst>
                <a:path w="21" h="42">
                  <a:moveTo>
                    <a:pt x="20" y="20"/>
                  </a:moveTo>
                  <a:lnTo>
                    <a:pt x="20" y="20"/>
                  </a:lnTo>
                  <a:cubicBezTo>
                    <a:pt x="20" y="0"/>
                    <a:pt x="0" y="20"/>
                    <a:pt x="0" y="20"/>
                  </a:cubicBezTo>
                  <a:cubicBezTo>
                    <a:pt x="0" y="20"/>
                    <a:pt x="0" y="20"/>
                    <a:pt x="0" y="41"/>
                  </a:cubicBezTo>
                  <a:cubicBezTo>
                    <a:pt x="0" y="41"/>
                    <a:pt x="0" y="41"/>
                    <a:pt x="20" y="41"/>
                  </a:cubicBezTo>
                  <a:lnTo>
                    <a:pt x="20" y="41"/>
                  </a:lnTo>
                  <a:lnTo>
                    <a:pt x="20" y="20"/>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553" name="Freeform 328"/>
            <p:cNvSpPr>
              <a:spLocks noChangeArrowheads="1"/>
            </p:cNvSpPr>
            <p:nvPr/>
          </p:nvSpPr>
          <p:spPr bwMode="auto">
            <a:xfrm>
              <a:off x="5243513" y="8337550"/>
              <a:ext cx="7937" cy="7938"/>
            </a:xfrm>
            <a:custGeom>
              <a:avLst/>
              <a:gdLst>
                <a:gd name="T0" fmla="*/ 20 w 21"/>
                <a:gd name="T1" fmla="*/ 21 h 22"/>
                <a:gd name="T2" fmla="*/ 20 w 21"/>
                <a:gd name="T3" fmla="*/ 21 h 22"/>
                <a:gd name="T4" fmla="*/ 0 w 21"/>
                <a:gd name="T5" fmla="*/ 21 h 22"/>
                <a:gd name="T6" fmla="*/ 0 w 21"/>
                <a:gd name="T7" fmla="*/ 0 h 22"/>
                <a:gd name="T8" fmla="*/ 20 w 21"/>
                <a:gd name="T9" fmla="*/ 0 h 22"/>
                <a:gd name="T10" fmla="*/ 20 w 21"/>
                <a:gd name="T11" fmla="*/ 0 h 22"/>
                <a:gd name="T12" fmla="*/ 20 w 21"/>
                <a:gd name="T13" fmla="*/ 21 h 22"/>
              </a:gdLst>
              <a:ahLst/>
              <a:cxnLst>
                <a:cxn ang="0">
                  <a:pos x="T0" y="T1"/>
                </a:cxn>
                <a:cxn ang="0">
                  <a:pos x="T2" y="T3"/>
                </a:cxn>
                <a:cxn ang="0">
                  <a:pos x="T4" y="T5"/>
                </a:cxn>
                <a:cxn ang="0">
                  <a:pos x="T6" y="T7"/>
                </a:cxn>
                <a:cxn ang="0">
                  <a:pos x="T8" y="T9"/>
                </a:cxn>
                <a:cxn ang="0">
                  <a:pos x="T10" y="T11"/>
                </a:cxn>
                <a:cxn ang="0">
                  <a:pos x="T12" y="T13"/>
                </a:cxn>
              </a:cxnLst>
              <a:rect l="0" t="0" r="r" b="b"/>
              <a:pathLst>
                <a:path w="21" h="22">
                  <a:moveTo>
                    <a:pt x="20" y="21"/>
                  </a:moveTo>
                  <a:lnTo>
                    <a:pt x="20" y="21"/>
                  </a:lnTo>
                  <a:lnTo>
                    <a:pt x="0" y="21"/>
                  </a:lnTo>
                  <a:lnTo>
                    <a:pt x="0" y="0"/>
                  </a:lnTo>
                  <a:cubicBezTo>
                    <a:pt x="0" y="0"/>
                    <a:pt x="0" y="0"/>
                    <a:pt x="20" y="0"/>
                  </a:cubicBezTo>
                  <a:lnTo>
                    <a:pt x="20" y="0"/>
                  </a:lnTo>
                  <a:cubicBezTo>
                    <a:pt x="20" y="0"/>
                    <a:pt x="20" y="0"/>
                    <a:pt x="20" y="21"/>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554" name="Freeform 329"/>
            <p:cNvSpPr>
              <a:spLocks noChangeArrowheads="1"/>
            </p:cNvSpPr>
            <p:nvPr/>
          </p:nvSpPr>
          <p:spPr bwMode="auto">
            <a:xfrm>
              <a:off x="5221288" y="8382000"/>
              <a:ext cx="7937" cy="14288"/>
            </a:xfrm>
            <a:custGeom>
              <a:avLst/>
              <a:gdLst>
                <a:gd name="T0" fmla="*/ 21 w 22"/>
                <a:gd name="T1" fmla="*/ 0 h 41"/>
                <a:gd name="T2" fmla="*/ 21 w 22"/>
                <a:gd name="T3" fmla="*/ 0 h 41"/>
                <a:gd name="T4" fmla="*/ 21 w 22"/>
                <a:gd name="T5" fmla="*/ 40 h 41"/>
                <a:gd name="T6" fmla="*/ 0 w 22"/>
                <a:gd name="T7" fmla="*/ 20 h 41"/>
                <a:gd name="T8" fmla="*/ 0 w 22"/>
                <a:gd name="T9" fmla="*/ 20 h 41"/>
                <a:gd name="T10" fmla="*/ 0 w 22"/>
                <a:gd name="T11" fmla="*/ 0 h 41"/>
                <a:gd name="T12" fmla="*/ 21 w 22"/>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22" h="41">
                  <a:moveTo>
                    <a:pt x="21" y="0"/>
                  </a:moveTo>
                  <a:lnTo>
                    <a:pt x="21" y="0"/>
                  </a:lnTo>
                  <a:cubicBezTo>
                    <a:pt x="21" y="20"/>
                    <a:pt x="21" y="20"/>
                    <a:pt x="21" y="40"/>
                  </a:cubicBezTo>
                  <a:cubicBezTo>
                    <a:pt x="0" y="40"/>
                    <a:pt x="0" y="40"/>
                    <a:pt x="0" y="20"/>
                  </a:cubicBezTo>
                  <a:lnTo>
                    <a:pt x="0" y="20"/>
                  </a:lnTo>
                  <a:cubicBezTo>
                    <a:pt x="0" y="0"/>
                    <a:pt x="0" y="0"/>
                    <a:pt x="0" y="0"/>
                  </a:cubicBezTo>
                  <a:lnTo>
                    <a:pt x="21" y="0"/>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555" name="Freeform 330"/>
            <p:cNvSpPr>
              <a:spLocks noChangeArrowheads="1"/>
            </p:cNvSpPr>
            <p:nvPr/>
          </p:nvSpPr>
          <p:spPr bwMode="auto">
            <a:xfrm>
              <a:off x="5249863" y="8388350"/>
              <a:ext cx="7937" cy="7938"/>
            </a:xfrm>
            <a:custGeom>
              <a:avLst/>
              <a:gdLst>
                <a:gd name="T0" fmla="*/ 0 w 22"/>
                <a:gd name="T1" fmla="*/ 0 h 21"/>
                <a:gd name="T2" fmla="*/ 0 w 22"/>
                <a:gd name="T3" fmla="*/ 0 h 21"/>
                <a:gd name="T4" fmla="*/ 0 w 22"/>
                <a:gd name="T5" fmla="*/ 20 h 21"/>
                <a:gd name="T6" fmla="*/ 0 w 22"/>
                <a:gd name="T7" fmla="*/ 20 h 21"/>
                <a:gd name="T8" fmla="*/ 21 w 22"/>
                <a:gd name="T9" fmla="*/ 20 h 21"/>
                <a:gd name="T10" fmla="*/ 21 w 22"/>
                <a:gd name="T11" fmla="*/ 20 h 21"/>
                <a:gd name="T12" fmla="*/ 0 w 22"/>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22" h="21">
                  <a:moveTo>
                    <a:pt x="0" y="0"/>
                  </a:moveTo>
                  <a:lnTo>
                    <a:pt x="0" y="0"/>
                  </a:lnTo>
                  <a:lnTo>
                    <a:pt x="0" y="20"/>
                  </a:lnTo>
                  <a:lnTo>
                    <a:pt x="0" y="20"/>
                  </a:lnTo>
                  <a:lnTo>
                    <a:pt x="21" y="20"/>
                  </a:lnTo>
                  <a:lnTo>
                    <a:pt x="21" y="20"/>
                  </a:lnTo>
                  <a:lnTo>
                    <a:pt x="0" y="0"/>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556" name="Freeform 331"/>
            <p:cNvSpPr>
              <a:spLocks noChangeArrowheads="1"/>
            </p:cNvSpPr>
            <p:nvPr/>
          </p:nvSpPr>
          <p:spPr bwMode="auto">
            <a:xfrm>
              <a:off x="5257800" y="8382000"/>
              <a:ext cx="7938" cy="7938"/>
            </a:xfrm>
            <a:custGeom>
              <a:avLst/>
              <a:gdLst>
                <a:gd name="T0" fmla="*/ 0 w 21"/>
                <a:gd name="T1" fmla="*/ 20 h 21"/>
                <a:gd name="T2" fmla="*/ 0 w 21"/>
                <a:gd name="T3" fmla="*/ 20 h 21"/>
                <a:gd name="T4" fmla="*/ 0 w 21"/>
                <a:gd name="T5" fmla="*/ 0 h 21"/>
                <a:gd name="T6" fmla="*/ 0 w 21"/>
                <a:gd name="T7" fmla="*/ 0 h 21"/>
                <a:gd name="T8" fmla="*/ 20 w 21"/>
                <a:gd name="T9" fmla="*/ 20 h 21"/>
                <a:gd name="T10" fmla="*/ 20 w 21"/>
                <a:gd name="T11" fmla="*/ 20 h 21"/>
                <a:gd name="T12" fmla="*/ 0 w 21"/>
                <a:gd name="T13" fmla="*/ 20 h 21"/>
              </a:gdLst>
              <a:ahLst/>
              <a:cxnLst>
                <a:cxn ang="0">
                  <a:pos x="T0" y="T1"/>
                </a:cxn>
                <a:cxn ang="0">
                  <a:pos x="T2" y="T3"/>
                </a:cxn>
                <a:cxn ang="0">
                  <a:pos x="T4" y="T5"/>
                </a:cxn>
                <a:cxn ang="0">
                  <a:pos x="T6" y="T7"/>
                </a:cxn>
                <a:cxn ang="0">
                  <a:pos x="T8" y="T9"/>
                </a:cxn>
                <a:cxn ang="0">
                  <a:pos x="T10" y="T11"/>
                </a:cxn>
                <a:cxn ang="0">
                  <a:pos x="T12" y="T13"/>
                </a:cxn>
              </a:cxnLst>
              <a:rect l="0" t="0" r="r" b="b"/>
              <a:pathLst>
                <a:path w="21" h="21">
                  <a:moveTo>
                    <a:pt x="0" y="20"/>
                  </a:moveTo>
                  <a:lnTo>
                    <a:pt x="0" y="20"/>
                  </a:lnTo>
                  <a:cubicBezTo>
                    <a:pt x="0" y="20"/>
                    <a:pt x="0" y="20"/>
                    <a:pt x="0" y="0"/>
                  </a:cubicBezTo>
                  <a:lnTo>
                    <a:pt x="0" y="0"/>
                  </a:lnTo>
                  <a:cubicBezTo>
                    <a:pt x="20" y="0"/>
                    <a:pt x="20" y="0"/>
                    <a:pt x="20" y="20"/>
                  </a:cubicBezTo>
                  <a:lnTo>
                    <a:pt x="20" y="20"/>
                  </a:lnTo>
                  <a:lnTo>
                    <a:pt x="0" y="20"/>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557" name="Freeform 332"/>
            <p:cNvSpPr>
              <a:spLocks noChangeArrowheads="1"/>
            </p:cNvSpPr>
            <p:nvPr/>
          </p:nvSpPr>
          <p:spPr bwMode="auto">
            <a:xfrm>
              <a:off x="4978400" y="8359775"/>
              <a:ext cx="22225" cy="15875"/>
            </a:xfrm>
            <a:custGeom>
              <a:avLst/>
              <a:gdLst>
                <a:gd name="T0" fmla="*/ 62 w 63"/>
                <a:gd name="T1" fmla="*/ 41 h 42"/>
                <a:gd name="T2" fmla="*/ 62 w 63"/>
                <a:gd name="T3" fmla="*/ 41 h 42"/>
                <a:gd name="T4" fmla="*/ 41 w 63"/>
                <a:gd name="T5" fmla="*/ 41 h 42"/>
                <a:gd name="T6" fmla="*/ 20 w 63"/>
                <a:gd name="T7" fmla="*/ 41 h 42"/>
                <a:gd name="T8" fmla="*/ 0 w 63"/>
                <a:gd name="T9" fmla="*/ 20 h 42"/>
                <a:gd name="T10" fmla="*/ 0 w 63"/>
                <a:gd name="T11" fmla="*/ 0 h 42"/>
                <a:gd name="T12" fmla="*/ 20 w 63"/>
                <a:gd name="T13" fmla="*/ 0 h 42"/>
                <a:gd name="T14" fmla="*/ 41 w 63"/>
                <a:gd name="T15" fmla="*/ 0 h 42"/>
                <a:gd name="T16" fmla="*/ 62 w 63"/>
                <a:gd name="T17" fmla="*/ 4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 h="42">
                  <a:moveTo>
                    <a:pt x="62" y="41"/>
                  </a:moveTo>
                  <a:lnTo>
                    <a:pt x="62" y="41"/>
                  </a:lnTo>
                  <a:lnTo>
                    <a:pt x="41" y="41"/>
                  </a:lnTo>
                  <a:cubicBezTo>
                    <a:pt x="20" y="41"/>
                    <a:pt x="20" y="41"/>
                    <a:pt x="20" y="41"/>
                  </a:cubicBezTo>
                  <a:cubicBezTo>
                    <a:pt x="20" y="41"/>
                    <a:pt x="0" y="41"/>
                    <a:pt x="0" y="20"/>
                  </a:cubicBezTo>
                  <a:cubicBezTo>
                    <a:pt x="0" y="20"/>
                    <a:pt x="0" y="20"/>
                    <a:pt x="0" y="0"/>
                  </a:cubicBezTo>
                  <a:lnTo>
                    <a:pt x="20" y="0"/>
                  </a:lnTo>
                  <a:lnTo>
                    <a:pt x="41" y="0"/>
                  </a:lnTo>
                  <a:cubicBezTo>
                    <a:pt x="62" y="20"/>
                    <a:pt x="62" y="41"/>
                    <a:pt x="62" y="41"/>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558" name="Freeform 333"/>
            <p:cNvSpPr>
              <a:spLocks noChangeArrowheads="1"/>
            </p:cNvSpPr>
            <p:nvPr/>
          </p:nvSpPr>
          <p:spPr bwMode="auto">
            <a:xfrm>
              <a:off x="4889500" y="8220075"/>
              <a:ext cx="7938" cy="15875"/>
            </a:xfrm>
            <a:custGeom>
              <a:avLst/>
              <a:gdLst>
                <a:gd name="T0" fmla="*/ 20 w 21"/>
                <a:gd name="T1" fmla="*/ 0 h 42"/>
                <a:gd name="T2" fmla="*/ 20 w 21"/>
                <a:gd name="T3" fmla="*/ 0 h 42"/>
                <a:gd name="T4" fmla="*/ 0 w 21"/>
                <a:gd name="T5" fmla="*/ 20 h 42"/>
                <a:gd name="T6" fmla="*/ 0 w 21"/>
                <a:gd name="T7" fmla="*/ 20 h 42"/>
                <a:gd name="T8" fmla="*/ 20 w 21"/>
                <a:gd name="T9" fmla="*/ 41 h 42"/>
                <a:gd name="T10" fmla="*/ 20 w 21"/>
                <a:gd name="T11" fmla="*/ 20 h 42"/>
                <a:gd name="T12" fmla="*/ 20 w 21"/>
                <a:gd name="T13" fmla="*/ 20 h 42"/>
                <a:gd name="T14" fmla="*/ 20 w 21"/>
                <a:gd name="T15" fmla="*/ 0 h 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42">
                  <a:moveTo>
                    <a:pt x="20" y="0"/>
                  </a:moveTo>
                  <a:lnTo>
                    <a:pt x="20" y="0"/>
                  </a:lnTo>
                  <a:cubicBezTo>
                    <a:pt x="0" y="0"/>
                    <a:pt x="0" y="0"/>
                    <a:pt x="0" y="20"/>
                  </a:cubicBezTo>
                  <a:lnTo>
                    <a:pt x="0" y="20"/>
                  </a:lnTo>
                  <a:cubicBezTo>
                    <a:pt x="0" y="41"/>
                    <a:pt x="0" y="41"/>
                    <a:pt x="20" y="41"/>
                  </a:cubicBezTo>
                  <a:cubicBezTo>
                    <a:pt x="20" y="41"/>
                    <a:pt x="20" y="41"/>
                    <a:pt x="20" y="20"/>
                  </a:cubicBezTo>
                  <a:lnTo>
                    <a:pt x="20" y="20"/>
                  </a:lnTo>
                  <a:lnTo>
                    <a:pt x="20" y="0"/>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559" name="Freeform 334"/>
            <p:cNvSpPr>
              <a:spLocks noChangeArrowheads="1"/>
            </p:cNvSpPr>
            <p:nvPr/>
          </p:nvSpPr>
          <p:spPr bwMode="auto">
            <a:xfrm>
              <a:off x="4867275" y="8175625"/>
              <a:ext cx="15875" cy="36513"/>
            </a:xfrm>
            <a:custGeom>
              <a:avLst/>
              <a:gdLst>
                <a:gd name="T0" fmla="*/ 42 w 43"/>
                <a:gd name="T1" fmla="*/ 102 h 103"/>
                <a:gd name="T2" fmla="*/ 42 w 43"/>
                <a:gd name="T3" fmla="*/ 102 h 103"/>
                <a:gd name="T4" fmla="*/ 42 w 43"/>
                <a:gd name="T5" fmla="*/ 61 h 103"/>
                <a:gd name="T6" fmla="*/ 42 w 43"/>
                <a:gd name="T7" fmla="*/ 41 h 103"/>
                <a:gd name="T8" fmla="*/ 42 w 43"/>
                <a:gd name="T9" fmla="*/ 20 h 103"/>
                <a:gd name="T10" fmla="*/ 21 w 43"/>
                <a:gd name="T11" fmla="*/ 0 h 103"/>
                <a:gd name="T12" fmla="*/ 0 w 43"/>
                <a:gd name="T13" fmla="*/ 0 h 103"/>
                <a:gd name="T14" fmla="*/ 0 w 43"/>
                <a:gd name="T15" fmla="*/ 20 h 103"/>
                <a:gd name="T16" fmla="*/ 0 w 43"/>
                <a:gd name="T17" fmla="*/ 20 h 103"/>
                <a:gd name="T18" fmla="*/ 0 w 43"/>
                <a:gd name="T19" fmla="*/ 41 h 103"/>
                <a:gd name="T20" fmla="*/ 0 w 43"/>
                <a:gd name="T21" fmla="*/ 61 h 103"/>
                <a:gd name="T22" fmla="*/ 21 w 43"/>
                <a:gd name="T23" fmla="*/ 102 h 103"/>
                <a:gd name="T24" fmla="*/ 42 w 43"/>
                <a:gd name="T25" fmla="*/ 102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03">
                  <a:moveTo>
                    <a:pt x="42" y="102"/>
                  </a:moveTo>
                  <a:lnTo>
                    <a:pt x="42" y="102"/>
                  </a:lnTo>
                  <a:cubicBezTo>
                    <a:pt x="42" y="82"/>
                    <a:pt x="42" y="82"/>
                    <a:pt x="42" y="61"/>
                  </a:cubicBezTo>
                  <a:cubicBezTo>
                    <a:pt x="42" y="61"/>
                    <a:pt x="42" y="61"/>
                    <a:pt x="42" y="41"/>
                  </a:cubicBezTo>
                  <a:lnTo>
                    <a:pt x="42" y="20"/>
                  </a:lnTo>
                  <a:cubicBezTo>
                    <a:pt x="42" y="0"/>
                    <a:pt x="42" y="0"/>
                    <a:pt x="21" y="0"/>
                  </a:cubicBezTo>
                  <a:cubicBezTo>
                    <a:pt x="21" y="0"/>
                    <a:pt x="21" y="0"/>
                    <a:pt x="0" y="0"/>
                  </a:cubicBezTo>
                  <a:cubicBezTo>
                    <a:pt x="0" y="0"/>
                    <a:pt x="0" y="0"/>
                    <a:pt x="0" y="20"/>
                  </a:cubicBezTo>
                  <a:lnTo>
                    <a:pt x="0" y="20"/>
                  </a:lnTo>
                  <a:cubicBezTo>
                    <a:pt x="0" y="41"/>
                    <a:pt x="0" y="41"/>
                    <a:pt x="0" y="41"/>
                  </a:cubicBezTo>
                  <a:cubicBezTo>
                    <a:pt x="0" y="61"/>
                    <a:pt x="0" y="61"/>
                    <a:pt x="0" y="61"/>
                  </a:cubicBezTo>
                  <a:cubicBezTo>
                    <a:pt x="0" y="82"/>
                    <a:pt x="21" y="102"/>
                    <a:pt x="21" y="102"/>
                  </a:cubicBezTo>
                  <a:lnTo>
                    <a:pt x="42" y="102"/>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560" name="Freeform 335"/>
            <p:cNvSpPr>
              <a:spLocks noChangeArrowheads="1"/>
            </p:cNvSpPr>
            <p:nvPr/>
          </p:nvSpPr>
          <p:spPr bwMode="auto">
            <a:xfrm>
              <a:off x="4845050" y="8153400"/>
              <a:ext cx="22225" cy="30163"/>
            </a:xfrm>
            <a:custGeom>
              <a:avLst/>
              <a:gdLst>
                <a:gd name="T0" fmla="*/ 41 w 62"/>
                <a:gd name="T1" fmla="*/ 62 h 83"/>
                <a:gd name="T2" fmla="*/ 41 w 62"/>
                <a:gd name="T3" fmla="*/ 62 h 83"/>
                <a:gd name="T4" fmla="*/ 61 w 62"/>
                <a:gd name="T5" fmla="*/ 41 h 83"/>
                <a:gd name="T6" fmla="*/ 41 w 62"/>
                <a:gd name="T7" fmla="*/ 21 h 83"/>
                <a:gd name="T8" fmla="*/ 21 w 62"/>
                <a:gd name="T9" fmla="*/ 0 h 83"/>
                <a:gd name="T10" fmla="*/ 21 w 62"/>
                <a:gd name="T11" fmla="*/ 0 h 83"/>
                <a:gd name="T12" fmla="*/ 0 w 62"/>
                <a:gd name="T13" fmla="*/ 21 h 83"/>
                <a:gd name="T14" fmla="*/ 21 w 62"/>
                <a:gd name="T15" fmla="*/ 41 h 83"/>
                <a:gd name="T16" fmla="*/ 21 w 62"/>
                <a:gd name="T17" fmla="*/ 82 h 83"/>
                <a:gd name="T18" fmla="*/ 41 w 62"/>
                <a:gd name="T19" fmla="*/ 82 h 83"/>
                <a:gd name="T20" fmla="*/ 41 w 62"/>
                <a:gd name="T21" fmla="*/ 62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2" h="83">
                  <a:moveTo>
                    <a:pt x="41" y="62"/>
                  </a:moveTo>
                  <a:lnTo>
                    <a:pt x="41" y="62"/>
                  </a:lnTo>
                  <a:lnTo>
                    <a:pt x="61" y="41"/>
                  </a:lnTo>
                  <a:cubicBezTo>
                    <a:pt x="61" y="21"/>
                    <a:pt x="41" y="21"/>
                    <a:pt x="41" y="21"/>
                  </a:cubicBezTo>
                  <a:cubicBezTo>
                    <a:pt x="41" y="21"/>
                    <a:pt x="41" y="0"/>
                    <a:pt x="21" y="0"/>
                  </a:cubicBezTo>
                  <a:lnTo>
                    <a:pt x="21" y="0"/>
                  </a:lnTo>
                  <a:cubicBezTo>
                    <a:pt x="0" y="0"/>
                    <a:pt x="0" y="21"/>
                    <a:pt x="0" y="21"/>
                  </a:cubicBezTo>
                  <a:cubicBezTo>
                    <a:pt x="0" y="41"/>
                    <a:pt x="21" y="41"/>
                    <a:pt x="21" y="41"/>
                  </a:cubicBezTo>
                  <a:cubicBezTo>
                    <a:pt x="21" y="62"/>
                    <a:pt x="21" y="62"/>
                    <a:pt x="21" y="82"/>
                  </a:cubicBezTo>
                  <a:lnTo>
                    <a:pt x="41" y="82"/>
                  </a:lnTo>
                  <a:lnTo>
                    <a:pt x="41" y="62"/>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561" name="Freeform 336"/>
            <p:cNvSpPr>
              <a:spLocks noChangeArrowheads="1"/>
            </p:cNvSpPr>
            <p:nvPr/>
          </p:nvSpPr>
          <p:spPr bwMode="auto">
            <a:xfrm>
              <a:off x="4822825" y="8116888"/>
              <a:ext cx="22225" cy="30162"/>
            </a:xfrm>
            <a:custGeom>
              <a:avLst/>
              <a:gdLst>
                <a:gd name="T0" fmla="*/ 41 w 62"/>
                <a:gd name="T1" fmla="*/ 82 h 83"/>
                <a:gd name="T2" fmla="*/ 41 w 62"/>
                <a:gd name="T3" fmla="*/ 82 h 83"/>
                <a:gd name="T4" fmla="*/ 20 w 62"/>
                <a:gd name="T5" fmla="*/ 61 h 83"/>
                <a:gd name="T6" fmla="*/ 20 w 62"/>
                <a:gd name="T7" fmla="*/ 61 h 83"/>
                <a:gd name="T8" fmla="*/ 20 w 62"/>
                <a:gd name="T9" fmla="*/ 41 h 83"/>
                <a:gd name="T10" fmla="*/ 0 w 62"/>
                <a:gd name="T11" fmla="*/ 20 h 83"/>
                <a:gd name="T12" fmla="*/ 20 w 62"/>
                <a:gd name="T13" fmla="*/ 0 h 83"/>
                <a:gd name="T14" fmla="*/ 41 w 62"/>
                <a:gd name="T15" fmla="*/ 0 h 83"/>
                <a:gd name="T16" fmla="*/ 61 w 62"/>
                <a:gd name="T17" fmla="*/ 20 h 83"/>
                <a:gd name="T18" fmla="*/ 41 w 62"/>
                <a:gd name="T19" fmla="*/ 41 h 83"/>
                <a:gd name="T20" fmla="*/ 61 w 62"/>
                <a:gd name="T21" fmla="*/ 41 h 83"/>
                <a:gd name="T22" fmla="*/ 61 w 62"/>
                <a:gd name="T23" fmla="*/ 61 h 83"/>
                <a:gd name="T24" fmla="*/ 41 w 62"/>
                <a:gd name="T25" fmla="*/ 82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2" h="83">
                  <a:moveTo>
                    <a:pt x="41" y="82"/>
                  </a:moveTo>
                  <a:lnTo>
                    <a:pt x="41" y="82"/>
                  </a:lnTo>
                  <a:cubicBezTo>
                    <a:pt x="41" y="82"/>
                    <a:pt x="20" y="82"/>
                    <a:pt x="20" y="61"/>
                  </a:cubicBezTo>
                  <a:lnTo>
                    <a:pt x="20" y="61"/>
                  </a:lnTo>
                  <a:cubicBezTo>
                    <a:pt x="20" y="41"/>
                    <a:pt x="20" y="41"/>
                    <a:pt x="20" y="41"/>
                  </a:cubicBezTo>
                  <a:lnTo>
                    <a:pt x="0" y="20"/>
                  </a:lnTo>
                  <a:cubicBezTo>
                    <a:pt x="20" y="20"/>
                    <a:pt x="20" y="0"/>
                    <a:pt x="20" y="0"/>
                  </a:cubicBezTo>
                  <a:lnTo>
                    <a:pt x="41" y="0"/>
                  </a:lnTo>
                  <a:cubicBezTo>
                    <a:pt x="41" y="0"/>
                    <a:pt x="61" y="0"/>
                    <a:pt x="61" y="20"/>
                  </a:cubicBezTo>
                  <a:cubicBezTo>
                    <a:pt x="61" y="20"/>
                    <a:pt x="41" y="20"/>
                    <a:pt x="41" y="41"/>
                  </a:cubicBezTo>
                  <a:cubicBezTo>
                    <a:pt x="61" y="41"/>
                    <a:pt x="61" y="41"/>
                    <a:pt x="61" y="41"/>
                  </a:cubicBezTo>
                  <a:lnTo>
                    <a:pt x="61" y="61"/>
                  </a:lnTo>
                  <a:cubicBezTo>
                    <a:pt x="61" y="61"/>
                    <a:pt x="61" y="61"/>
                    <a:pt x="41" y="82"/>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562" name="Freeform 337"/>
            <p:cNvSpPr>
              <a:spLocks noChangeArrowheads="1"/>
            </p:cNvSpPr>
            <p:nvPr/>
          </p:nvSpPr>
          <p:spPr bwMode="auto">
            <a:xfrm>
              <a:off x="4764088" y="8020050"/>
              <a:ext cx="52387" cy="80963"/>
            </a:xfrm>
            <a:custGeom>
              <a:avLst/>
              <a:gdLst>
                <a:gd name="T0" fmla="*/ 144 w 145"/>
                <a:gd name="T1" fmla="*/ 226 h 227"/>
                <a:gd name="T2" fmla="*/ 144 w 145"/>
                <a:gd name="T3" fmla="*/ 226 h 227"/>
                <a:gd name="T4" fmla="*/ 144 w 145"/>
                <a:gd name="T5" fmla="*/ 185 h 227"/>
                <a:gd name="T6" fmla="*/ 144 w 145"/>
                <a:gd name="T7" fmla="*/ 164 h 227"/>
                <a:gd name="T8" fmla="*/ 144 w 145"/>
                <a:gd name="T9" fmla="*/ 144 h 227"/>
                <a:gd name="T10" fmla="*/ 123 w 145"/>
                <a:gd name="T11" fmla="*/ 123 h 227"/>
                <a:gd name="T12" fmla="*/ 102 w 145"/>
                <a:gd name="T13" fmla="*/ 82 h 227"/>
                <a:gd name="T14" fmla="*/ 82 w 145"/>
                <a:gd name="T15" fmla="*/ 41 h 227"/>
                <a:gd name="T16" fmla="*/ 62 w 145"/>
                <a:gd name="T17" fmla="*/ 0 h 227"/>
                <a:gd name="T18" fmla="*/ 41 w 145"/>
                <a:gd name="T19" fmla="*/ 0 h 227"/>
                <a:gd name="T20" fmla="*/ 20 w 145"/>
                <a:gd name="T21" fmla="*/ 21 h 227"/>
                <a:gd name="T22" fmla="*/ 0 w 145"/>
                <a:gd name="T23" fmla="*/ 41 h 227"/>
                <a:gd name="T24" fmla="*/ 0 w 145"/>
                <a:gd name="T25" fmla="*/ 62 h 227"/>
                <a:gd name="T26" fmla="*/ 20 w 145"/>
                <a:gd name="T27" fmla="*/ 103 h 227"/>
                <a:gd name="T28" fmla="*/ 20 w 145"/>
                <a:gd name="T29" fmla="*/ 123 h 227"/>
                <a:gd name="T30" fmla="*/ 41 w 145"/>
                <a:gd name="T31" fmla="*/ 164 h 227"/>
                <a:gd name="T32" fmla="*/ 82 w 145"/>
                <a:gd name="T33" fmla="*/ 205 h 227"/>
                <a:gd name="T34" fmla="*/ 102 w 145"/>
                <a:gd name="T35" fmla="*/ 226 h 227"/>
                <a:gd name="T36" fmla="*/ 123 w 145"/>
                <a:gd name="T37" fmla="*/ 226 h 227"/>
                <a:gd name="T38" fmla="*/ 144 w 145"/>
                <a:gd name="T39" fmla="*/ 226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45" h="227">
                  <a:moveTo>
                    <a:pt x="144" y="226"/>
                  </a:moveTo>
                  <a:lnTo>
                    <a:pt x="144" y="226"/>
                  </a:lnTo>
                  <a:cubicBezTo>
                    <a:pt x="144" y="205"/>
                    <a:pt x="144" y="205"/>
                    <a:pt x="144" y="185"/>
                  </a:cubicBezTo>
                  <a:lnTo>
                    <a:pt x="144" y="164"/>
                  </a:lnTo>
                  <a:lnTo>
                    <a:pt x="144" y="144"/>
                  </a:lnTo>
                  <a:cubicBezTo>
                    <a:pt x="123" y="144"/>
                    <a:pt x="123" y="123"/>
                    <a:pt x="123" y="123"/>
                  </a:cubicBezTo>
                  <a:cubicBezTo>
                    <a:pt x="102" y="123"/>
                    <a:pt x="102" y="103"/>
                    <a:pt x="102" y="82"/>
                  </a:cubicBezTo>
                  <a:cubicBezTo>
                    <a:pt x="102" y="82"/>
                    <a:pt x="102" y="41"/>
                    <a:pt x="82" y="41"/>
                  </a:cubicBezTo>
                  <a:cubicBezTo>
                    <a:pt x="82" y="21"/>
                    <a:pt x="82" y="21"/>
                    <a:pt x="62" y="0"/>
                  </a:cubicBezTo>
                  <a:lnTo>
                    <a:pt x="41" y="0"/>
                  </a:lnTo>
                  <a:lnTo>
                    <a:pt x="20" y="21"/>
                  </a:lnTo>
                  <a:lnTo>
                    <a:pt x="0" y="41"/>
                  </a:lnTo>
                  <a:lnTo>
                    <a:pt x="0" y="62"/>
                  </a:lnTo>
                  <a:cubicBezTo>
                    <a:pt x="0" y="82"/>
                    <a:pt x="20" y="82"/>
                    <a:pt x="20" y="103"/>
                  </a:cubicBezTo>
                  <a:lnTo>
                    <a:pt x="20" y="123"/>
                  </a:lnTo>
                  <a:cubicBezTo>
                    <a:pt x="41" y="144"/>
                    <a:pt x="41" y="164"/>
                    <a:pt x="41" y="164"/>
                  </a:cubicBezTo>
                  <a:cubicBezTo>
                    <a:pt x="62" y="185"/>
                    <a:pt x="82" y="185"/>
                    <a:pt x="82" y="205"/>
                  </a:cubicBezTo>
                  <a:lnTo>
                    <a:pt x="102" y="226"/>
                  </a:lnTo>
                  <a:lnTo>
                    <a:pt x="123" y="226"/>
                  </a:lnTo>
                  <a:lnTo>
                    <a:pt x="144" y="226"/>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563" name="Freeform 338"/>
            <p:cNvSpPr>
              <a:spLocks noChangeArrowheads="1"/>
            </p:cNvSpPr>
            <p:nvPr/>
          </p:nvSpPr>
          <p:spPr bwMode="auto">
            <a:xfrm>
              <a:off x="4749800" y="7983538"/>
              <a:ext cx="15875" cy="15875"/>
            </a:xfrm>
            <a:custGeom>
              <a:avLst/>
              <a:gdLst>
                <a:gd name="T0" fmla="*/ 41 w 42"/>
                <a:gd name="T1" fmla="*/ 0 h 42"/>
                <a:gd name="T2" fmla="*/ 41 w 42"/>
                <a:gd name="T3" fmla="*/ 0 h 42"/>
                <a:gd name="T4" fmla="*/ 21 w 42"/>
                <a:gd name="T5" fmla="*/ 0 h 42"/>
                <a:gd name="T6" fmla="*/ 21 w 42"/>
                <a:gd name="T7" fmla="*/ 0 h 42"/>
                <a:gd name="T8" fmla="*/ 21 w 42"/>
                <a:gd name="T9" fmla="*/ 20 h 42"/>
                <a:gd name="T10" fmla="*/ 21 w 42"/>
                <a:gd name="T11" fmla="*/ 41 h 42"/>
                <a:gd name="T12" fmla="*/ 41 w 42"/>
                <a:gd name="T13" fmla="*/ 20 h 42"/>
                <a:gd name="T14" fmla="*/ 41 w 42"/>
                <a:gd name="T15" fmla="*/ 20 h 42"/>
                <a:gd name="T16" fmla="*/ 41 w 42"/>
                <a:gd name="T17"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2" h="42">
                  <a:moveTo>
                    <a:pt x="41" y="0"/>
                  </a:moveTo>
                  <a:lnTo>
                    <a:pt x="41" y="0"/>
                  </a:lnTo>
                  <a:cubicBezTo>
                    <a:pt x="41" y="0"/>
                    <a:pt x="41" y="0"/>
                    <a:pt x="21" y="0"/>
                  </a:cubicBezTo>
                  <a:lnTo>
                    <a:pt x="21" y="0"/>
                  </a:lnTo>
                  <a:cubicBezTo>
                    <a:pt x="0" y="0"/>
                    <a:pt x="0" y="20"/>
                    <a:pt x="21" y="20"/>
                  </a:cubicBezTo>
                  <a:lnTo>
                    <a:pt x="21" y="41"/>
                  </a:lnTo>
                  <a:cubicBezTo>
                    <a:pt x="21" y="41"/>
                    <a:pt x="41" y="41"/>
                    <a:pt x="41" y="20"/>
                  </a:cubicBezTo>
                  <a:lnTo>
                    <a:pt x="41" y="20"/>
                  </a:lnTo>
                  <a:lnTo>
                    <a:pt x="41" y="0"/>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564" name="Freeform 339"/>
            <p:cNvSpPr>
              <a:spLocks noChangeArrowheads="1"/>
            </p:cNvSpPr>
            <p:nvPr/>
          </p:nvSpPr>
          <p:spPr bwMode="auto">
            <a:xfrm>
              <a:off x="4764088" y="7997825"/>
              <a:ext cx="7937" cy="7938"/>
            </a:xfrm>
            <a:custGeom>
              <a:avLst/>
              <a:gdLst>
                <a:gd name="T0" fmla="*/ 0 w 21"/>
                <a:gd name="T1" fmla="*/ 0 h 21"/>
                <a:gd name="T2" fmla="*/ 0 w 21"/>
                <a:gd name="T3" fmla="*/ 0 h 21"/>
                <a:gd name="T4" fmla="*/ 0 w 21"/>
                <a:gd name="T5" fmla="*/ 0 h 21"/>
                <a:gd name="T6" fmla="*/ 0 w 21"/>
                <a:gd name="T7" fmla="*/ 20 h 21"/>
                <a:gd name="T8" fmla="*/ 20 w 21"/>
                <a:gd name="T9" fmla="*/ 20 h 21"/>
                <a:gd name="T10" fmla="*/ 20 w 21"/>
                <a:gd name="T11" fmla="*/ 0 h 21"/>
                <a:gd name="T12" fmla="*/ 20 w 21"/>
                <a:gd name="T13" fmla="*/ 0 h 21"/>
                <a:gd name="T14" fmla="*/ 0 w 21"/>
                <a:gd name="T15" fmla="*/ 0 h 2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21">
                  <a:moveTo>
                    <a:pt x="0" y="0"/>
                  </a:moveTo>
                  <a:lnTo>
                    <a:pt x="0" y="0"/>
                  </a:lnTo>
                  <a:lnTo>
                    <a:pt x="0" y="0"/>
                  </a:lnTo>
                  <a:lnTo>
                    <a:pt x="0" y="20"/>
                  </a:lnTo>
                  <a:lnTo>
                    <a:pt x="20" y="20"/>
                  </a:lnTo>
                  <a:cubicBezTo>
                    <a:pt x="20" y="20"/>
                    <a:pt x="20" y="20"/>
                    <a:pt x="20" y="0"/>
                  </a:cubicBezTo>
                  <a:lnTo>
                    <a:pt x="20" y="0"/>
                  </a:lnTo>
                  <a:lnTo>
                    <a:pt x="0" y="0"/>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565" name="Freeform 340"/>
            <p:cNvSpPr>
              <a:spLocks noChangeArrowheads="1"/>
            </p:cNvSpPr>
            <p:nvPr/>
          </p:nvSpPr>
          <p:spPr bwMode="auto">
            <a:xfrm>
              <a:off x="4749800" y="7947025"/>
              <a:ext cx="15875" cy="30163"/>
            </a:xfrm>
            <a:custGeom>
              <a:avLst/>
              <a:gdLst>
                <a:gd name="T0" fmla="*/ 41 w 42"/>
                <a:gd name="T1" fmla="*/ 61 h 83"/>
                <a:gd name="T2" fmla="*/ 41 w 42"/>
                <a:gd name="T3" fmla="*/ 61 h 83"/>
                <a:gd name="T4" fmla="*/ 41 w 42"/>
                <a:gd name="T5" fmla="*/ 40 h 83"/>
                <a:gd name="T6" fmla="*/ 21 w 42"/>
                <a:gd name="T7" fmla="*/ 20 h 83"/>
                <a:gd name="T8" fmla="*/ 0 w 42"/>
                <a:gd name="T9" fmla="*/ 0 h 83"/>
                <a:gd name="T10" fmla="*/ 0 w 42"/>
                <a:gd name="T11" fmla="*/ 20 h 83"/>
                <a:gd name="T12" fmla="*/ 0 w 42"/>
                <a:gd name="T13" fmla="*/ 40 h 83"/>
                <a:gd name="T14" fmla="*/ 21 w 42"/>
                <a:gd name="T15" fmla="*/ 61 h 83"/>
                <a:gd name="T16" fmla="*/ 41 w 42"/>
                <a:gd name="T17" fmla="*/ 82 h 83"/>
                <a:gd name="T18" fmla="*/ 41 w 42"/>
                <a:gd name="T19" fmla="*/ 82 h 83"/>
                <a:gd name="T20" fmla="*/ 41 w 42"/>
                <a:gd name="T21" fmla="*/ 61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2" h="83">
                  <a:moveTo>
                    <a:pt x="41" y="61"/>
                  </a:moveTo>
                  <a:lnTo>
                    <a:pt x="41" y="61"/>
                  </a:lnTo>
                  <a:lnTo>
                    <a:pt x="41" y="40"/>
                  </a:lnTo>
                  <a:lnTo>
                    <a:pt x="21" y="20"/>
                  </a:lnTo>
                  <a:cubicBezTo>
                    <a:pt x="21" y="0"/>
                    <a:pt x="21" y="0"/>
                    <a:pt x="0" y="0"/>
                  </a:cubicBezTo>
                  <a:lnTo>
                    <a:pt x="0" y="20"/>
                  </a:lnTo>
                  <a:lnTo>
                    <a:pt x="0" y="40"/>
                  </a:lnTo>
                  <a:cubicBezTo>
                    <a:pt x="21" y="40"/>
                    <a:pt x="21" y="61"/>
                    <a:pt x="21" y="61"/>
                  </a:cubicBezTo>
                  <a:cubicBezTo>
                    <a:pt x="21" y="61"/>
                    <a:pt x="21" y="82"/>
                    <a:pt x="41" y="82"/>
                  </a:cubicBezTo>
                  <a:lnTo>
                    <a:pt x="41" y="82"/>
                  </a:lnTo>
                  <a:lnTo>
                    <a:pt x="41" y="61"/>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566" name="Freeform 341"/>
            <p:cNvSpPr>
              <a:spLocks noChangeArrowheads="1"/>
            </p:cNvSpPr>
            <p:nvPr/>
          </p:nvSpPr>
          <p:spPr bwMode="auto">
            <a:xfrm>
              <a:off x="4764088" y="7931150"/>
              <a:ext cx="22225" cy="15875"/>
            </a:xfrm>
            <a:custGeom>
              <a:avLst/>
              <a:gdLst>
                <a:gd name="T0" fmla="*/ 20 w 63"/>
                <a:gd name="T1" fmla="*/ 42 h 43"/>
                <a:gd name="T2" fmla="*/ 20 w 63"/>
                <a:gd name="T3" fmla="*/ 42 h 43"/>
                <a:gd name="T4" fmla="*/ 0 w 63"/>
                <a:gd name="T5" fmla="*/ 42 h 43"/>
                <a:gd name="T6" fmla="*/ 0 w 63"/>
                <a:gd name="T7" fmla="*/ 21 h 43"/>
                <a:gd name="T8" fmla="*/ 20 w 63"/>
                <a:gd name="T9" fmla="*/ 21 h 43"/>
                <a:gd name="T10" fmla="*/ 20 w 63"/>
                <a:gd name="T11" fmla="*/ 0 h 43"/>
                <a:gd name="T12" fmla="*/ 41 w 63"/>
                <a:gd name="T13" fmla="*/ 0 h 43"/>
                <a:gd name="T14" fmla="*/ 62 w 63"/>
                <a:gd name="T15" fmla="*/ 0 h 43"/>
                <a:gd name="T16" fmla="*/ 62 w 63"/>
                <a:gd name="T17" fmla="*/ 21 h 43"/>
                <a:gd name="T18" fmla="*/ 62 w 63"/>
                <a:gd name="T19" fmla="*/ 42 h 43"/>
                <a:gd name="T20" fmla="*/ 41 w 63"/>
                <a:gd name="T21" fmla="*/ 42 h 43"/>
                <a:gd name="T22" fmla="*/ 20 w 63"/>
                <a:gd name="T23" fmla="*/ 42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3" h="43">
                  <a:moveTo>
                    <a:pt x="20" y="42"/>
                  </a:moveTo>
                  <a:lnTo>
                    <a:pt x="20" y="42"/>
                  </a:lnTo>
                  <a:cubicBezTo>
                    <a:pt x="20" y="42"/>
                    <a:pt x="20" y="42"/>
                    <a:pt x="0" y="42"/>
                  </a:cubicBezTo>
                  <a:lnTo>
                    <a:pt x="0" y="21"/>
                  </a:lnTo>
                  <a:lnTo>
                    <a:pt x="20" y="21"/>
                  </a:lnTo>
                  <a:cubicBezTo>
                    <a:pt x="20" y="0"/>
                    <a:pt x="20" y="0"/>
                    <a:pt x="20" y="0"/>
                  </a:cubicBezTo>
                  <a:cubicBezTo>
                    <a:pt x="41" y="0"/>
                    <a:pt x="41" y="0"/>
                    <a:pt x="41" y="0"/>
                  </a:cubicBezTo>
                  <a:cubicBezTo>
                    <a:pt x="41" y="0"/>
                    <a:pt x="41" y="0"/>
                    <a:pt x="62" y="0"/>
                  </a:cubicBezTo>
                  <a:cubicBezTo>
                    <a:pt x="62" y="21"/>
                    <a:pt x="62" y="21"/>
                    <a:pt x="62" y="21"/>
                  </a:cubicBezTo>
                  <a:lnTo>
                    <a:pt x="62" y="42"/>
                  </a:lnTo>
                  <a:lnTo>
                    <a:pt x="41" y="42"/>
                  </a:lnTo>
                  <a:lnTo>
                    <a:pt x="20" y="42"/>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567" name="Freeform 342"/>
            <p:cNvSpPr>
              <a:spLocks noChangeArrowheads="1"/>
            </p:cNvSpPr>
            <p:nvPr/>
          </p:nvSpPr>
          <p:spPr bwMode="auto">
            <a:xfrm>
              <a:off x="4675188" y="7821613"/>
              <a:ext cx="52387" cy="80962"/>
            </a:xfrm>
            <a:custGeom>
              <a:avLst/>
              <a:gdLst>
                <a:gd name="T0" fmla="*/ 144 w 145"/>
                <a:gd name="T1" fmla="*/ 225 h 226"/>
                <a:gd name="T2" fmla="*/ 144 w 145"/>
                <a:gd name="T3" fmla="*/ 225 h 226"/>
                <a:gd name="T4" fmla="*/ 144 w 145"/>
                <a:gd name="T5" fmla="*/ 185 h 226"/>
                <a:gd name="T6" fmla="*/ 144 w 145"/>
                <a:gd name="T7" fmla="*/ 164 h 226"/>
                <a:gd name="T8" fmla="*/ 144 w 145"/>
                <a:gd name="T9" fmla="*/ 143 h 226"/>
                <a:gd name="T10" fmla="*/ 123 w 145"/>
                <a:gd name="T11" fmla="*/ 123 h 226"/>
                <a:gd name="T12" fmla="*/ 102 w 145"/>
                <a:gd name="T13" fmla="*/ 61 h 226"/>
                <a:gd name="T14" fmla="*/ 82 w 145"/>
                <a:gd name="T15" fmla="*/ 41 h 226"/>
                <a:gd name="T16" fmla="*/ 62 w 145"/>
                <a:gd name="T17" fmla="*/ 21 h 226"/>
                <a:gd name="T18" fmla="*/ 41 w 145"/>
                <a:gd name="T19" fmla="*/ 0 h 226"/>
                <a:gd name="T20" fmla="*/ 20 w 145"/>
                <a:gd name="T21" fmla="*/ 0 h 226"/>
                <a:gd name="T22" fmla="*/ 0 w 145"/>
                <a:gd name="T23" fmla="*/ 21 h 226"/>
                <a:gd name="T24" fmla="*/ 0 w 145"/>
                <a:gd name="T25" fmla="*/ 41 h 226"/>
                <a:gd name="T26" fmla="*/ 20 w 145"/>
                <a:gd name="T27" fmla="*/ 82 h 226"/>
                <a:gd name="T28" fmla="*/ 20 w 145"/>
                <a:gd name="T29" fmla="*/ 103 h 226"/>
                <a:gd name="T30" fmla="*/ 20 w 145"/>
                <a:gd name="T31" fmla="*/ 143 h 226"/>
                <a:gd name="T32" fmla="*/ 41 w 145"/>
                <a:gd name="T33" fmla="*/ 143 h 226"/>
                <a:gd name="T34" fmla="*/ 62 w 145"/>
                <a:gd name="T35" fmla="*/ 164 h 226"/>
                <a:gd name="T36" fmla="*/ 62 w 145"/>
                <a:gd name="T37" fmla="*/ 164 h 226"/>
                <a:gd name="T38" fmla="*/ 82 w 145"/>
                <a:gd name="T39" fmla="*/ 185 h 226"/>
                <a:gd name="T40" fmla="*/ 82 w 145"/>
                <a:gd name="T41" fmla="*/ 205 h 226"/>
                <a:gd name="T42" fmla="*/ 102 w 145"/>
                <a:gd name="T43" fmla="*/ 225 h 226"/>
                <a:gd name="T44" fmla="*/ 144 w 145"/>
                <a:gd name="T45" fmla="*/ 225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45" h="226">
                  <a:moveTo>
                    <a:pt x="144" y="225"/>
                  </a:moveTo>
                  <a:lnTo>
                    <a:pt x="144" y="225"/>
                  </a:lnTo>
                  <a:cubicBezTo>
                    <a:pt x="144" y="225"/>
                    <a:pt x="123" y="205"/>
                    <a:pt x="144" y="185"/>
                  </a:cubicBezTo>
                  <a:cubicBezTo>
                    <a:pt x="144" y="185"/>
                    <a:pt x="144" y="185"/>
                    <a:pt x="144" y="164"/>
                  </a:cubicBezTo>
                  <a:lnTo>
                    <a:pt x="144" y="143"/>
                  </a:lnTo>
                  <a:lnTo>
                    <a:pt x="123" y="123"/>
                  </a:lnTo>
                  <a:cubicBezTo>
                    <a:pt x="123" y="103"/>
                    <a:pt x="102" y="82"/>
                    <a:pt x="102" y="61"/>
                  </a:cubicBezTo>
                  <a:cubicBezTo>
                    <a:pt x="82" y="61"/>
                    <a:pt x="82" y="41"/>
                    <a:pt x="82" y="41"/>
                  </a:cubicBezTo>
                  <a:cubicBezTo>
                    <a:pt x="82" y="21"/>
                    <a:pt x="62" y="21"/>
                    <a:pt x="62" y="21"/>
                  </a:cubicBezTo>
                  <a:cubicBezTo>
                    <a:pt x="41" y="21"/>
                    <a:pt x="41" y="0"/>
                    <a:pt x="41" y="0"/>
                  </a:cubicBezTo>
                  <a:cubicBezTo>
                    <a:pt x="20" y="0"/>
                    <a:pt x="20" y="0"/>
                    <a:pt x="20" y="0"/>
                  </a:cubicBezTo>
                  <a:cubicBezTo>
                    <a:pt x="0" y="21"/>
                    <a:pt x="0" y="21"/>
                    <a:pt x="0" y="21"/>
                  </a:cubicBezTo>
                  <a:lnTo>
                    <a:pt x="0" y="41"/>
                  </a:lnTo>
                  <a:cubicBezTo>
                    <a:pt x="0" y="61"/>
                    <a:pt x="20" y="61"/>
                    <a:pt x="20" y="82"/>
                  </a:cubicBezTo>
                  <a:lnTo>
                    <a:pt x="20" y="103"/>
                  </a:lnTo>
                  <a:cubicBezTo>
                    <a:pt x="20" y="103"/>
                    <a:pt x="20" y="123"/>
                    <a:pt x="20" y="143"/>
                  </a:cubicBezTo>
                  <a:cubicBezTo>
                    <a:pt x="41" y="143"/>
                    <a:pt x="41" y="143"/>
                    <a:pt x="41" y="143"/>
                  </a:cubicBezTo>
                  <a:cubicBezTo>
                    <a:pt x="41" y="164"/>
                    <a:pt x="62" y="164"/>
                    <a:pt x="62" y="164"/>
                  </a:cubicBezTo>
                  <a:lnTo>
                    <a:pt x="62" y="164"/>
                  </a:lnTo>
                  <a:cubicBezTo>
                    <a:pt x="62" y="185"/>
                    <a:pt x="82" y="185"/>
                    <a:pt x="82" y="185"/>
                  </a:cubicBezTo>
                  <a:cubicBezTo>
                    <a:pt x="82" y="205"/>
                    <a:pt x="82" y="205"/>
                    <a:pt x="82" y="205"/>
                  </a:cubicBezTo>
                  <a:cubicBezTo>
                    <a:pt x="102" y="225"/>
                    <a:pt x="102" y="225"/>
                    <a:pt x="102" y="225"/>
                  </a:cubicBezTo>
                  <a:cubicBezTo>
                    <a:pt x="123" y="225"/>
                    <a:pt x="123" y="225"/>
                    <a:pt x="144" y="225"/>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568" name="Freeform 343"/>
            <p:cNvSpPr>
              <a:spLocks noChangeArrowheads="1"/>
            </p:cNvSpPr>
            <p:nvPr/>
          </p:nvSpPr>
          <p:spPr bwMode="auto">
            <a:xfrm>
              <a:off x="4586288" y="7740650"/>
              <a:ext cx="52387" cy="36513"/>
            </a:xfrm>
            <a:custGeom>
              <a:avLst/>
              <a:gdLst>
                <a:gd name="T0" fmla="*/ 123 w 145"/>
                <a:gd name="T1" fmla="*/ 102 h 103"/>
                <a:gd name="T2" fmla="*/ 123 w 145"/>
                <a:gd name="T3" fmla="*/ 102 h 103"/>
                <a:gd name="T4" fmla="*/ 123 w 145"/>
                <a:gd name="T5" fmla="*/ 82 h 103"/>
                <a:gd name="T6" fmla="*/ 102 w 145"/>
                <a:gd name="T7" fmla="*/ 41 h 103"/>
                <a:gd name="T8" fmla="*/ 82 w 145"/>
                <a:gd name="T9" fmla="*/ 41 h 103"/>
                <a:gd name="T10" fmla="*/ 62 w 145"/>
                <a:gd name="T11" fmla="*/ 20 h 103"/>
                <a:gd name="T12" fmla="*/ 41 w 145"/>
                <a:gd name="T13" fmla="*/ 0 h 103"/>
                <a:gd name="T14" fmla="*/ 20 w 145"/>
                <a:gd name="T15" fmla="*/ 0 h 103"/>
                <a:gd name="T16" fmla="*/ 0 w 145"/>
                <a:gd name="T17" fmla="*/ 0 h 103"/>
                <a:gd name="T18" fmla="*/ 20 w 145"/>
                <a:gd name="T19" fmla="*/ 41 h 103"/>
                <a:gd name="T20" fmla="*/ 20 w 145"/>
                <a:gd name="T21" fmla="*/ 41 h 103"/>
                <a:gd name="T22" fmla="*/ 41 w 145"/>
                <a:gd name="T23" fmla="*/ 61 h 103"/>
                <a:gd name="T24" fmla="*/ 62 w 145"/>
                <a:gd name="T25" fmla="*/ 82 h 103"/>
                <a:gd name="T26" fmla="*/ 82 w 145"/>
                <a:gd name="T27" fmla="*/ 82 h 103"/>
                <a:gd name="T28" fmla="*/ 102 w 145"/>
                <a:gd name="T29" fmla="*/ 102 h 103"/>
                <a:gd name="T30" fmla="*/ 123 w 145"/>
                <a:gd name="T31" fmla="*/ 102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5" h="103">
                  <a:moveTo>
                    <a:pt x="123" y="102"/>
                  </a:moveTo>
                  <a:lnTo>
                    <a:pt x="123" y="102"/>
                  </a:lnTo>
                  <a:cubicBezTo>
                    <a:pt x="123" y="102"/>
                    <a:pt x="144" y="82"/>
                    <a:pt x="123" y="82"/>
                  </a:cubicBezTo>
                  <a:cubicBezTo>
                    <a:pt x="123" y="61"/>
                    <a:pt x="123" y="61"/>
                    <a:pt x="102" y="41"/>
                  </a:cubicBezTo>
                  <a:lnTo>
                    <a:pt x="82" y="41"/>
                  </a:lnTo>
                  <a:cubicBezTo>
                    <a:pt x="82" y="20"/>
                    <a:pt x="62" y="20"/>
                    <a:pt x="62" y="20"/>
                  </a:cubicBezTo>
                  <a:cubicBezTo>
                    <a:pt x="62" y="0"/>
                    <a:pt x="41" y="0"/>
                    <a:pt x="41" y="0"/>
                  </a:cubicBezTo>
                  <a:lnTo>
                    <a:pt x="20" y="0"/>
                  </a:lnTo>
                  <a:cubicBezTo>
                    <a:pt x="20" y="0"/>
                    <a:pt x="20" y="0"/>
                    <a:pt x="0" y="0"/>
                  </a:cubicBezTo>
                  <a:cubicBezTo>
                    <a:pt x="0" y="20"/>
                    <a:pt x="20" y="20"/>
                    <a:pt x="20" y="41"/>
                  </a:cubicBezTo>
                  <a:lnTo>
                    <a:pt x="20" y="41"/>
                  </a:lnTo>
                  <a:cubicBezTo>
                    <a:pt x="41" y="41"/>
                    <a:pt x="41" y="61"/>
                    <a:pt x="41" y="61"/>
                  </a:cubicBezTo>
                  <a:cubicBezTo>
                    <a:pt x="62" y="61"/>
                    <a:pt x="62" y="61"/>
                    <a:pt x="62" y="82"/>
                  </a:cubicBezTo>
                  <a:cubicBezTo>
                    <a:pt x="82" y="82"/>
                    <a:pt x="82" y="82"/>
                    <a:pt x="82" y="82"/>
                  </a:cubicBezTo>
                  <a:cubicBezTo>
                    <a:pt x="82" y="102"/>
                    <a:pt x="102" y="102"/>
                    <a:pt x="102" y="102"/>
                  </a:cubicBezTo>
                  <a:lnTo>
                    <a:pt x="123" y="102"/>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569" name="Freeform 344"/>
            <p:cNvSpPr>
              <a:spLocks noChangeArrowheads="1"/>
            </p:cNvSpPr>
            <p:nvPr/>
          </p:nvSpPr>
          <p:spPr bwMode="auto">
            <a:xfrm>
              <a:off x="4557713" y="7710488"/>
              <a:ext cx="15875" cy="7937"/>
            </a:xfrm>
            <a:custGeom>
              <a:avLst/>
              <a:gdLst>
                <a:gd name="T0" fmla="*/ 41 w 42"/>
                <a:gd name="T1" fmla="*/ 20 h 21"/>
                <a:gd name="T2" fmla="*/ 41 w 42"/>
                <a:gd name="T3" fmla="*/ 20 h 21"/>
                <a:gd name="T4" fmla="*/ 21 w 42"/>
                <a:gd name="T5" fmla="*/ 20 h 21"/>
                <a:gd name="T6" fmla="*/ 0 w 42"/>
                <a:gd name="T7" fmla="*/ 0 h 21"/>
                <a:gd name="T8" fmla="*/ 21 w 42"/>
                <a:gd name="T9" fmla="*/ 0 h 21"/>
                <a:gd name="T10" fmla="*/ 41 w 42"/>
                <a:gd name="T11" fmla="*/ 0 h 21"/>
                <a:gd name="T12" fmla="*/ 41 w 42"/>
                <a:gd name="T13" fmla="*/ 20 h 21"/>
              </a:gdLst>
              <a:ahLst/>
              <a:cxnLst>
                <a:cxn ang="0">
                  <a:pos x="T0" y="T1"/>
                </a:cxn>
                <a:cxn ang="0">
                  <a:pos x="T2" y="T3"/>
                </a:cxn>
                <a:cxn ang="0">
                  <a:pos x="T4" y="T5"/>
                </a:cxn>
                <a:cxn ang="0">
                  <a:pos x="T6" y="T7"/>
                </a:cxn>
                <a:cxn ang="0">
                  <a:pos x="T8" y="T9"/>
                </a:cxn>
                <a:cxn ang="0">
                  <a:pos x="T10" y="T11"/>
                </a:cxn>
                <a:cxn ang="0">
                  <a:pos x="T12" y="T13"/>
                </a:cxn>
              </a:cxnLst>
              <a:rect l="0" t="0" r="r" b="b"/>
              <a:pathLst>
                <a:path w="42" h="21">
                  <a:moveTo>
                    <a:pt x="41" y="20"/>
                  </a:moveTo>
                  <a:lnTo>
                    <a:pt x="41" y="20"/>
                  </a:lnTo>
                  <a:lnTo>
                    <a:pt x="21" y="20"/>
                  </a:lnTo>
                  <a:cubicBezTo>
                    <a:pt x="21" y="20"/>
                    <a:pt x="0" y="20"/>
                    <a:pt x="0" y="0"/>
                  </a:cubicBezTo>
                  <a:lnTo>
                    <a:pt x="21" y="0"/>
                  </a:lnTo>
                  <a:cubicBezTo>
                    <a:pt x="21" y="0"/>
                    <a:pt x="21" y="0"/>
                    <a:pt x="41" y="0"/>
                  </a:cubicBezTo>
                  <a:cubicBezTo>
                    <a:pt x="41" y="0"/>
                    <a:pt x="41" y="0"/>
                    <a:pt x="41" y="20"/>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570" name="Freeform 345"/>
            <p:cNvSpPr>
              <a:spLocks noChangeArrowheads="1"/>
            </p:cNvSpPr>
            <p:nvPr/>
          </p:nvSpPr>
          <p:spPr bwMode="auto">
            <a:xfrm>
              <a:off x="5795963" y="8655050"/>
              <a:ext cx="14287" cy="14288"/>
            </a:xfrm>
            <a:custGeom>
              <a:avLst/>
              <a:gdLst>
                <a:gd name="T0" fmla="*/ 20 w 41"/>
                <a:gd name="T1" fmla="*/ 40 h 41"/>
                <a:gd name="T2" fmla="*/ 20 w 41"/>
                <a:gd name="T3" fmla="*/ 40 h 41"/>
                <a:gd name="T4" fmla="*/ 40 w 41"/>
                <a:gd name="T5" fmla="*/ 20 h 41"/>
                <a:gd name="T6" fmla="*/ 20 w 41"/>
                <a:gd name="T7" fmla="*/ 0 h 41"/>
                <a:gd name="T8" fmla="*/ 0 w 41"/>
                <a:gd name="T9" fmla="*/ 0 h 41"/>
                <a:gd name="T10" fmla="*/ 0 w 41"/>
                <a:gd name="T11" fmla="*/ 20 h 41"/>
                <a:gd name="T12" fmla="*/ 0 w 41"/>
                <a:gd name="T13" fmla="*/ 40 h 41"/>
                <a:gd name="T14" fmla="*/ 20 w 41"/>
                <a:gd name="T15" fmla="*/ 40 h 4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1" h="41">
                  <a:moveTo>
                    <a:pt x="20" y="40"/>
                  </a:moveTo>
                  <a:lnTo>
                    <a:pt x="20" y="40"/>
                  </a:lnTo>
                  <a:lnTo>
                    <a:pt x="40" y="20"/>
                  </a:lnTo>
                  <a:lnTo>
                    <a:pt x="20" y="0"/>
                  </a:lnTo>
                  <a:lnTo>
                    <a:pt x="0" y="0"/>
                  </a:lnTo>
                  <a:lnTo>
                    <a:pt x="0" y="20"/>
                  </a:lnTo>
                  <a:cubicBezTo>
                    <a:pt x="0" y="20"/>
                    <a:pt x="0" y="20"/>
                    <a:pt x="0" y="40"/>
                  </a:cubicBezTo>
                  <a:lnTo>
                    <a:pt x="20" y="40"/>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571" name="Freeform 346"/>
            <p:cNvSpPr>
              <a:spLocks noChangeArrowheads="1"/>
            </p:cNvSpPr>
            <p:nvPr/>
          </p:nvSpPr>
          <p:spPr bwMode="auto">
            <a:xfrm>
              <a:off x="5818188" y="8624888"/>
              <a:ext cx="52387" cy="52387"/>
            </a:xfrm>
            <a:custGeom>
              <a:avLst/>
              <a:gdLst>
                <a:gd name="T0" fmla="*/ 143 w 144"/>
                <a:gd name="T1" fmla="*/ 122 h 144"/>
                <a:gd name="T2" fmla="*/ 143 w 144"/>
                <a:gd name="T3" fmla="*/ 122 h 144"/>
                <a:gd name="T4" fmla="*/ 143 w 144"/>
                <a:gd name="T5" fmla="*/ 82 h 144"/>
                <a:gd name="T6" fmla="*/ 143 w 144"/>
                <a:gd name="T7" fmla="*/ 61 h 144"/>
                <a:gd name="T8" fmla="*/ 143 w 144"/>
                <a:gd name="T9" fmla="*/ 40 h 144"/>
                <a:gd name="T10" fmla="*/ 143 w 144"/>
                <a:gd name="T11" fmla="*/ 20 h 144"/>
                <a:gd name="T12" fmla="*/ 123 w 144"/>
                <a:gd name="T13" fmla="*/ 0 h 144"/>
                <a:gd name="T14" fmla="*/ 103 w 144"/>
                <a:gd name="T15" fmla="*/ 20 h 144"/>
                <a:gd name="T16" fmla="*/ 82 w 144"/>
                <a:gd name="T17" fmla="*/ 40 h 144"/>
                <a:gd name="T18" fmla="*/ 61 w 144"/>
                <a:gd name="T19" fmla="*/ 61 h 144"/>
                <a:gd name="T20" fmla="*/ 41 w 144"/>
                <a:gd name="T21" fmla="*/ 82 h 144"/>
                <a:gd name="T22" fmla="*/ 21 w 144"/>
                <a:gd name="T23" fmla="*/ 102 h 144"/>
                <a:gd name="T24" fmla="*/ 0 w 144"/>
                <a:gd name="T25" fmla="*/ 122 h 144"/>
                <a:gd name="T26" fmla="*/ 21 w 144"/>
                <a:gd name="T27" fmla="*/ 143 h 144"/>
                <a:gd name="T28" fmla="*/ 61 w 144"/>
                <a:gd name="T29" fmla="*/ 143 h 144"/>
                <a:gd name="T30" fmla="*/ 82 w 144"/>
                <a:gd name="T31" fmla="*/ 143 h 144"/>
                <a:gd name="T32" fmla="*/ 103 w 144"/>
                <a:gd name="T33" fmla="*/ 143 h 144"/>
                <a:gd name="T34" fmla="*/ 123 w 144"/>
                <a:gd name="T35" fmla="*/ 143 h 144"/>
                <a:gd name="T36" fmla="*/ 143 w 144"/>
                <a:gd name="T37" fmla="*/ 122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44" h="144">
                  <a:moveTo>
                    <a:pt x="143" y="122"/>
                  </a:moveTo>
                  <a:lnTo>
                    <a:pt x="143" y="122"/>
                  </a:lnTo>
                  <a:cubicBezTo>
                    <a:pt x="143" y="102"/>
                    <a:pt x="143" y="102"/>
                    <a:pt x="143" y="82"/>
                  </a:cubicBezTo>
                  <a:cubicBezTo>
                    <a:pt x="143" y="82"/>
                    <a:pt x="143" y="82"/>
                    <a:pt x="143" y="61"/>
                  </a:cubicBezTo>
                  <a:lnTo>
                    <a:pt x="143" y="40"/>
                  </a:lnTo>
                  <a:lnTo>
                    <a:pt x="143" y="20"/>
                  </a:lnTo>
                  <a:cubicBezTo>
                    <a:pt x="143" y="0"/>
                    <a:pt x="123" y="0"/>
                    <a:pt x="123" y="0"/>
                  </a:cubicBezTo>
                  <a:lnTo>
                    <a:pt x="103" y="20"/>
                  </a:lnTo>
                  <a:lnTo>
                    <a:pt x="82" y="40"/>
                  </a:lnTo>
                  <a:cubicBezTo>
                    <a:pt x="61" y="40"/>
                    <a:pt x="61" y="61"/>
                    <a:pt x="61" y="61"/>
                  </a:cubicBezTo>
                  <a:lnTo>
                    <a:pt x="41" y="82"/>
                  </a:lnTo>
                  <a:cubicBezTo>
                    <a:pt x="41" y="82"/>
                    <a:pt x="21" y="82"/>
                    <a:pt x="21" y="102"/>
                  </a:cubicBezTo>
                  <a:cubicBezTo>
                    <a:pt x="21" y="102"/>
                    <a:pt x="0" y="102"/>
                    <a:pt x="0" y="122"/>
                  </a:cubicBezTo>
                  <a:lnTo>
                    <a:pt x="21" y="143"/>
                  </a:lnTo>
                  <a:cubicBezTo>
                    <a:pt x="21" y="143"/>
                    <a:pt x="41" y="143"/>
                    <a:pt x="61" y="143"/>
                  </a:cubicBezTo>
                  <a:cubicBezTo>
                    <a:pt x="61" y="143"/>
                    <a:pt x="61" y="143"/>
                    <a:pt x="82" y="143"/>
                  </a:cubicBezTo>
                  <a:lnTo>
                    <a:pt x="103" y="143"/>
                  </a:lnTo>
                  <a:cubicBezTo>
                    <a:pt x="123" y="143"/>
                    <a:pt x="123" y="143"/>
                    <a:pt x="123" y="143"/>
                  </a:cubicBezTo>
                  <a:cubicBezTo>
                    <a:pt x="143" y="122"/>
                    <a:pt x="143" y="122"/>
                    <a:pt x="143" y="122"/>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572" name="Freeform 347"/>
            <p:cNvSpPr>
              <a:spLocks noChangeArrowheads="1"/>
            </p:cNvSpPr>
            <p:nvPr/>
          </p:nvSpPr>
          <p:spPr bwMode="auto">
            <a:xfrm>
              <a:off x="5892800" y="8632825"/>
              <a:ext cx="7938" cy="7938"/>
            </a:xfrm>
            <a:custGeom>
              <a:avLst/>
              <a:gdLst>
                <a:gd name="T0" fmla="*/ 20 w 21"/>
                <a:gd name="T1" fmla="*/ 0 h 21"/>
                <a:gd name="T2" fmla="*/ 20 w 21"/>
                <a:gd name="T3" fmla="*/ 0 h 21"/>
                <a:gd name="T4" fmla="*/ 20 w 21"/>
                <a:gd name="T5" fmla="*/ 20 h 21"/>
                <a:gd name="T6" fmla="*/ 0 w 21"/>
                <a:gd name="T7" fmla="*/ 20 h 21"/>
                <a:gd name="T8" fmla="*/ 0 w 21"/>
                <a:gd name="T9" fmla="*/ 20 h 21"/>
                <a:gd name="T10" fmla="*/ 0 w 21"/>
                <a:gd name="T11" fmla="*/ 0 h 21"/>
                <a:gd name="T12" fmla="*/ 0 w 21"/>
                <a:gd name="T13" fmla="*/ 0 h 21"/>
                <a:gd name="T14" fmla="*/ 20 w 21"/>
                <a:gd name="T15" fmla="*/ 0 h 2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21">
                  <a:moveTo>
                    <a:pt x="20" y="0"/>
                  </a:moveTo>
                  <a:lnTo>
                    <a:pt x="20" y="0"/>
                  </a:lnTo>
                  <a:lnTo>
                    <a:pt x="20" y="20"/>
                  </a:lnTo>
                  <a:cubicBezTo>
                    <a:pt x="0" y="20"/>
                    <a:pt x="0" y="20"/>
                    <a:pt x="0" y="20"/>
                  </a:cubicBezTo>
                  <a:lnTo>
                    <a:pt x="0" y="20"/>
                  </a:lnTo>
                  <a:lnTo>
                    <a:pt x="0" y="0"/>
                  </a:lnTo>
                  <a:lnTo>
                    <a:pt x="0" y="0"/>
                  </a:lnTo>
                  <a:cubicBezTo>
                    <a:pt x="20" y="0"/>
                    <a:pt x="20" y="0"/>
                    <a:pt x="20" y="0"/>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573" name="Freeform 348"/>
            <p:cNvSpPr>
              <a:spLocks noChangeArrowheads="1"/>
            </p:cNvSpPr>
            <p:nvPr/>
          </p:nvSpPr>
          <p:spPr bwMode="auto">
            <a:xfrm>
              <a:off x="5929313" y="8624888"/>
              <a:ext cx="7937" cy="14287"/>
            </a:xfrm>
            <a:custGeom>
              <a:avLst/>
              <a:gdLst>
                <a:gd name="T0" fmla="*/ 21 w 22"/>
                <a:gd name="T1" fmla="*/ 20 h 41"/>
                <a:gd name="T2" fmla="*/ 21 w 22"/>
                <a:gd name="T3" fmla="*/ 20 h 41"/>
                <a:gd name="T4" fmla="*/ 21 w 22"/>
                <a:gd name="T5" fmla="*/ 20 h 41"/>
                <a:gd name="T6" fmla="*/ 0 w 22"/>
                <a:gd name="T7" fmla="*/ 20 h 41"/>
                <a:gd name="T8" fmla="*/ 0 w 22"/>
                <a:gd name="T9" fmla="*/ 0 h 41"/>
                <a:gd name="T10" fmla="*/ 0 w 22"/>
                <a:gd name="T11" fmla="*/ 0 h 41"/>
                <a:gd name="T12" fmla="*/ 21 w 22"/>
                <a:gd name="T13" fmla="*/ 0 h 41"/>
                <a:gd name="T14" fmla="*/ 21 w 22"/>
                <a:gd name="T15" fmla="*/ 20 h 4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 h="41">
                  <a:moveTo>
                    <a:pt x="21" y="20"/>
                  </a:moveTo>
                  <a:lnTo>
                    <a:pt x="21" y="20"/>
                  </a:lnTo>
                  <a:lnTo>
                    <a:pt x="21" y="20"/>
                  </a:lnTo>
                  <a:cubicBezTo>
                    <a:pt x="21" y="40"/>
                    <a:pt x="0" y="20"/>
                    <a:pt x="0" y="20"/>
                  </a:cubicBezTo>
                  <a:cubicBezTo>
                    <a:pt x="0" y="20"/>
                    <a:pt x="0" y="20"/>
                    <a:pt x="0" y="0"/>
                  </a:cubicBezTo>
                  <a:lnTo>
                    <a:pt x="0" y="0"/>
                  </a:lnTo>
                  <a:cubicBezTo>
                    <a:pt x="21" y="0"/>
                    <a:pt x="21" y="0"/>
                    <a:pt x="21" y="0"/>
                  </a:cubicBezTo>
                  <a:lnTo>
                    <a:pt x="21" y="20"/>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574" name="Freeform 349"/>
            <p:cNvSpPr>
              <a:spLocks noChangeArrowheads="1"/>
            </p:cNvSpPr>
            <p:nvPr/>
          </p:nvSpPr>
          <p:spPr bwMode="auto">
            <a:xfrm>
              <a:off x="5959475" y="8602663"/>
              <a:ext cx="15875" cy="15875"/>
            </a:xfrm>
            <a:custGeom>
              <a:avLst/>
              <a:gdLst>
                <a:gd name="T0" fmla="*/ 21 w 42"/>
                <a:gd name="T1" fmla="*/ 41 h 42"/>
                <a:gd name="T2" fmla="*/ 21 w 42"/>
                <a:gd name="T3" fmla="*/ 41 h 42"/>
                <a:gd name="T4" fmla="*/ 0 w 42"/>
                <a:gd name="T5" fmla="*/ 20 h 42"/>
                <a:gd name="T6" fmla="*/ 21 w 42"/>
                <a:gd name="T7" fmla="*/ 0 h 42"/>
                <a:gd name="T8" fmla="*/ 41 w 42"/>
                <a:gd name="T9" fmla="*/ 0 h 42"/>
                <a:gd name="T10" fmla="*/ 41 w 42"/>
                <a:gd name="T11" fmla="*/ 20 h 42"/>
                <a:gd name="T12" fmla="*/ 21 w 42"/>
                <a:gd name="T13" fmla="*/ 41 h 42"/>
              </a:gdLst>
              <a:ahLst/>
              <a:cxnLst>
                <a:cxn ang="0">
                  <a:pos x="T0" y="T1"/>
                </a:cxn>
                <a:cxn ang="0">
                  <a:pos x="T2" y="T3"/>
                </a:cxn>
                <a:cxn ang="0">
                  <a:pos x="T4" y="T5"/>
                </a:cxn>
                <a:cxn ang="0">
                  <a:pos x="T6" y="T7"/>
                </a:cxn>
                <a:cxn ang="0">
                  <a:pos x="T8" y="T9"/>
                </a:cxn>
                <a:cxn ang="0">
                  <a:pos x="T10" y="T11"/>
                </a:cxn>
                <a:cxn ang="0">
                  <a:pos x="T12" y="T13"/>
                </a:cxn>
              </a:cxnLst>
              <a:rect l="0" t="0" r="r" b="b"/>
              <a:pathLst>
                <a:path w="42" h="42">
                  <a:moveTo>
                    <a:pt x="21" y="41"/>
                  </a:moveTo>
                  <a:lnTo>
                    <a:pt x="21" y="41"/>
                  </a:lnTo>
                  <a:lnTo>
                    <a:pt x="0" y="20"/>
                  </a:lnTo>
                  <a:lnTo>
                    <a:pt x="21" y="0"/>
                  </a:lnTo>
                  <a:lnTo>
                    <a:pt x="41" y="0"/>
                  </a:lnTo>
                  <a:lnTo>
                    <a:pt x="41" y="20"/>
                  </a:lnTo>
                  <a:lnTo>
                    <a:pt x="21" y="41"/>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575" name="Freeform 350"/>
            <p:cNvSpPr>
              <a:spLocks noChangeArrowheads="1"/>
            </p:cNvSpPr>
            <p:nvPr/>
          </p:nvSpPr>
          <p:spPr bwMode="auto">
            <a:xfrm>
              <a:off x="5878513" y="8616950"/>
              <a:ext cx="155575" cy="80963"/>
            </a:xfrm>
            <a:custGeom>
              <a:avLst/>
              <a:gdLst>
                <a:gd name="T0" fmla="*/ 266 w 431"/>
                <a:gd name="T1" fmla="*/ 21 h 226"/>
                <a:gd name="T2" fmla="*/ 266 w 431"/>
                <a:gd name="T3" fmla="*/ 21 h 226"/>
                <a:gd name="T4" fmla="*/ 246 w 431"/>
                <a:gd name="T5" fmla="*/ 0 h 226"/>
                <a:gd name="T6" fmla="*/ 225 w 431"/>
                <a:gd name="T7" fmla="*/ 21 h 226"/>
                <a:gd name="T8" fmla="*/ 184 w 431"/>
                <a:gd name="T9" fmla="*/ 21 h 226"/>
                <a:gd name="T10" fmla="*/ 205 w 431"/>
                <a:gd name="T11" fmla="*/ 41 h 226"/>
                <a:gd name="T12" fmla="*/ 205 w 431"/>
                <a:gd name="T13" fmla="*/ 61 h 226"/>
                <a:gd name="T14" fmla="*/ 225 w 431"/>
                <a:gd name="T15" fmla="*/ 103 h 226"/>
                <a:gd name="T16" fmla="*/ 225 w 431"/>
                <a:gd name="T17" fmla="*/ 123 h 226"/>
                <a:gd name="T18" fmla="*/ 205 w 431"/>
                <a:gd name="T19" fmla="*/ 123 h 226"/>
                <a:gd name="T20" fmla="*/ 184 w 431"/>
                <a:gd name="T21" fmla="*/ 123 h 226"/>
                <a:gd name="T22" fmla="*/ 164 w 431"/>
                <a:gd name="T23" fmla="*/ 103 h 226"/>
                <a:gd name="T24" fmla="*/ 143 w 431"/>
                <a:gd name="T25" fmla="*/ 82 h 226"/>
                <a:gd name="T26" fmla="*/ 123 w 431"/>
                <a:gd name="T27" fmla="*/ 82 h 226"/>
                <a:gd name="T28" fmla="*/ 82 w 431"/>
                <a:gd name="T29" fmla="*/ 82 h 226"/>
                <a:gd name="T30" fmla="*/ 61 w 431"/>
                <a:gd name="T31" fmla="*/ 82 h 226"/>
                <a:gd name="T32" fmla="*/ 41 w 431"/>
                <a:gd name="T33" fmla="*/ 103 h 226"/>
                <a:gd name="T34" fmla="*/ 21 w 431"/>
                <a:gd name="T35" fmla="*/ 123 h 226"/>
                <a:gd name="T36" fmla="*/ 21 w 431"/>
                <a:gd name="T37" fmla="*/ 143 h 226"/>
                <a:gd name="T38" fmla="*/ 0 w 431"/>
                <a:gd name="T39" fmla="*/ 164 h 226"/>
                <a:gd name="T40" fmla="*/ 0 w 431"/>
                <a:gd name="T41" fmla="*/ 185 h 226"/>
                <a:gd name="T42" fmla="*/ 0 w 431"/>
                <a:gd name="T43" fmla="*/ 205 h 226"/>
                <a:gd name="T44" fmla="*/ 21 w 431"/>
                <a:gd name="T45" fmla="*/ 205 h 226"/>
                <a:gd name="T46" fmla="*/ 41 w 431"/>
                <a:gd name="T47" fmla="*/ 225 h 226"/>
                <a:gd name="T48" fmla="*/ 61 w 431"/>
                <a:gd name="T49" fmla="*/ 205 h 226"/>
                <a:gd name="T50" fmla="*/ 82 w 431"/>
                <a:gd name="T51" fmla="*/ 185 h 226"/>
                <a:gd name="T52" fmla="*/ 123 w 431"/>
                <a:gd name="T53" fmla="*/ 185 h 226"/>
                <a:gd name="T54" fmla="*/ 143 w 431"/>
                <a:gd name="T55" fmla="*/ 185 h 226"/>
                <a:gd name="T56" fmla="*/ 164 w 431"/>
                <a:gd name="T57" fmla="*/ 164 h 226"/>
                <a:gd name="T58" fmla="*/ 225 w 431"/>
                <a:gd name="T59" fmla="*/ 164 h 226"/>
                <a:gd name="T60" fmla="*/ 246 w 431"/>
                <a:gd name="T61" fmla="*/ 164 h 226"/>
                <a:gd name="T62" fmla="*/ 266 w 431"/>
                <a:gd name="T63" fmla="*/ 143 h 226"/>
                <a:gd name="T64" fmla="*/ 287 w 431"/>
                <a:gd name="T65" fmla="*/ 143 h 226"/>
                <a:gd name="T66" fmla="*/ 307 w 431"/>
                <a:gd name="T67" fmla="*/ 164 h 226"/>
                <a:gd name="T68" fmla="*/ 328 w 431"/>
                <a:gd name="T69" fmla="*/ 164 h 226"/>
                <a:gd name="T70" fmla="*/ 348 w 431"/>
                <a:gd name="T71" fmla="*/ 143 h 226"/>
                <a:gd name="T72" fmla="*/ 369 w 431"/>
                <a:gd name="T73" fmla="*/ 143 h 226"/>
                <a:gd name="T74" fmla="*/ 410 w 431"/>
                <a:gd name="T75" fmla="*/ 143 h 226"/>
                <a:gd name="T76" fmla="*/ 430 w 431"/>
                <a:gd name="T77" fmla="*/ 143 h 226"/>
                <a:gd name="T78" fmla="*/ 430 w 431"/>
                <a:gd name="T79" fmla="*/ 103 h 226"/>
                <a:gd name="T80" fmla="*/ 410 w 431"/>
                <a:gd name="T81" fmla="*/ 103 h 226"/>
                <a:gd name="T82" fmla="*/ 410 w 431"/>
                <a:gd name="T83" fmla="*/ 82 h 226"/>
                <a:gd name="T84" fmla="*/ 389 w 431"/>
                <a:gd name="T85" fmla="*/ 82 h 226"/>
                <a:gd name="T86" fmla="*/ 389 w 431"/>
                <a:gd name="T87" fmla="*/ 61 h 226"/>
                <a:gd name="T88" fmla="*/ 369 w 431"/>
                <a:gd name="T89" fmla="*/ 41 h 226"/>
                <a:gd name="T90" fmla="*/ 348 w 431"/>
                <a:gd name="T91" fmla="*/ 61 h 226"/>
                <a:gd name="T92" fmla="*/ 328 w 431"/>
                <a:gd name="T93" fmla="*/ 41 h 226"/>
                <a:gd name="T94" fmla="*/ 307 w 431"/>
                <a:gd name="T95" fmla="*/ 41 h 226"/>
                <a:gd name="T96" fmla="*/ 287 w 431"/>
                <a:gd name="T97" fmla="*/ 41 h 226"/>
                <a:gd name="T98" fmla="*/ 266 w 431"/>
                <a:gd name="T99" fmla="*/ 41 h 226"/>
                <a:gd name="T100" fmla="*/ 266 w 431"/>
                <a:gd name="T101" fmla="*/ 21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31" h="226">
                  <a:moveTo>
                    <a:pt x="266" y="21"/>
                  </a:moveTo>
                  <a:lnTo>
                    <a:pt x="266" y="21"/>
                  </a:lnTo>
                  <a:cubicBezTo>
                    <a:pt x="246" y="21"/>
                    <a:pt x="246" y="0"/>
                    <a:pt x="246" y="0"/>
                  </a:cubicBezTo>
                  <a:cubicBezTo>
                    <a:pt x="225" y="0"/>
                    <a:pt x="225" y="0"/>
                    <a:pt x="225" y="21"/>
                  </a:cubicBezTo>
                  <a:cubicBezTo>
                    <a:pt x="205" y="21"/>
                    <a:pt x="205" y="21"/>
                    <a:pt x="184" y="21"/>
                  </a:cubicBezTo>
                  <a:cubicBezTo>
                    <a:pt x="184" y="21"/>
                    <a:pt x="184" y="41"/>
                    <a:pt x="205" y="41"/>
                  </a:cubicBezTo>
                  <a:cubicBezTo>
                    <a:pt x="205" y="61"/>
                    <a:pt x="205" y="61"/>
                    <a:pt x="205" y="61"/>
                  </a:cubicBezTo>
                  <a:cubicBezTo>
                    <a:pt x="225" y="82"/>
                    <a:pt x="225" y="82"/>
                    <a:pt x="225" y="103"/>
                  </a:cubicBezTo>
                  <a:cubicBezTo>
                    <a:pt x="246" y="103"/>
                    <a:pt x="225" y="123"/>
                    <a:pt x="225" y="123"/>
                  </a:cubicBezTo>
                  <a:cubicBezTo>
                    <a:pt x="225" y="123"/>
                    <a:pt x="225" y="123"/>
                    <a:pt x="205" y="123"/>
                  </a:cubicBezTo>
                  <a:cubicBezTo>
                    <a:pt x="205" y="123"/>
                    <a:pt x="184" y="143"/>
                    <a:pt x="184" y="123"/>
                  </a:cubicBezTo>
                  <a:cubicBezTo>
                    <a:pt x="184" y="123"/>
                    <a:pt x="184" y="103"/>
                    <a:pt x="164" y="103"/>
                  </a:cubicBezTo>
                  <a:cubicBezTo>
                    <a:pt x="164" y="82"/>
                    <a:pt x="164" y="82"/>
                    <a:pt x="143" y="82"/>
                  </a:cubicBezTo>
                  <a:lnTo>
                    <a:pt x="123" y="82"/>
                  </a:lnTo>
                  <a:cubicBezTo>
                    <a:pt x="103" y="82"/>
                    <a:pt x="82" y="82"/>
                    <a:pt x="82" y="82"/>
                  </a:cubicBezTo>
                  <a:lnTo>
                    <a:pt x="61" y="82"/>
                  </a:lnTo>
                  <a:cubicBezTo>
                    <a:pt x="41" y="82"/>
                    <a:pt x="41" y="103"/>
                    <a:pt x="41" y="103"/>
                  </a:cubicBezTo>
                  <a:cubicBezTo>
                    <a:pt x="21" y="103"/>
                    <a:pt x="21" y="103"/>
                    <a:pt x="21" y="123"/>
                  </a:cubicBezTo>
                  <a:lnTo>
                    <a:pt x="21" y="143"/>
                  </a:lnTo>
                  <a:cubicBezTo>
                    <a:pt x="21" y="164"/>
                    <a:pt x="0" y="164"/>
                    <a:pt x="0" y="164"/>
                  </a:cubicBezTo>
                  <a:lnTo>
                    <a:pt x="0" y="185"/>
                  </a:lnTo>
                  <a:lnTo>
                    <a:pt x="0" y="205"/>
                  </a:lnTo>
                  <a:cubicBezTo>
                    <a:pt x="21" y="205"/>
                    <a:pt x="21" y="205"/>
                    <a:pt x="21" y="205"/>
                  </a:cubicBezTo>
                  <a:cubicBezTo>
                    <a:pt x="41" y="225"/>
                    <a:pt x="41" y="225"/>
                    <a:pt x="41" y="225"/>
                  </a:cubicBezTo>
                  <a:cubicBezTo>
                    <a:pt x="61" y="205"/>
                    <a:pt x="61" y="205"/>
                    <a:pt x="61" y="205"/>
                  </a:cubicBezTo>
                  <a:cubicBezTo>
                    <a:pt x="82" y="185"/>
                    <a:pt x="82" y="185"/>
                    <a:pt x="82" y="185"/>
                  </a:cubicBezTo>
                  <a:cubicBezTo>
                    <a:pt x="103" y="185"/>
                    <a:pt x="103" y="185"/>
                    <a:pt x="123" y="185"/>
                  </a:cubicBezTo>
                  <a:lnTo>
                    <a:pt x="143" y="185"/>
                  </a:lnTo>
                  <a:cubicBezTo>
                    <a:pt x="164" y="185"/>
                    <a:pt x="164" y="164"/>
                    <a:pt x="164" y="164"/>
                  </a:cubicBezTo>
                  <a:cubicBezTo>
                    <a:pt x="184" y="164"/>
                    <a:pt x="205" y="164"/>
                    <a:pt x="225" y="164"/>
                  </a:cubicBezTo>
                  <a:lnTo>
                    <a:pt x="246" y="164"/>
                  </a:lnTo>
                  <a:lnTo>
                    <a:pt x="266" y="143"/>
                  </a:lnTo>
                  <a:lnTo>
                    <a:pt x="287" y="143"/>
                  </a:lnTo>
                  <a:lnTo>
                    <a:pt x="307" y="164"/>
                  </a:lnTo>
                  <a:lnTo>
                    <a:pt x="328" y="164"/>
                  </a:lnTo>
                  <a:cubicBezTo>
                    <a:pt x="328" y="164"/>
                    <a:pt x="348" y="164"/>
                    <a:pt x="348" y="143"/>
                  </a:cubicBezTo>
                  <a:lnTo>
                    <a:pt x="369" y="143"/>
                  </a:lnTo>
                  <a:cubicBezTo>
                    <a:pt x="389" y="143"/>
                    <a:pt x="389" y="143"/>
                    <a:pt x="410" y="143"/>
                  </a:cubicBezTo>
                  <a:lnTo>
                    <a:pt x="430" y="143"/>
                  </a:lnTo>
                  <a:cubicBezTo>
                    <a:pt x="430" y="123"/>
                    <a:pt x="430" y="123"/>
                    <a:pt x="430" y="103"/>
                  </a:cubicBezTo>
                  <a:cubicBezTo>
                    <a:pt x="430" y="103"/>
                    <a:pt x="430" y="103"/>
                    <a:pt x="410" y="103"/>
                  </a:cubicBezTo>
                  <a:cubicBezTo>
                    <a:pt x="410" y="103"/>
                    <a:pt x="410" y="103"/>
                    <a:pt x="410" y="82"/>
                  </a:cubicBezTo>
                  <a:cubicBezTo>
                    <a:pt x="389" y="82"/>
                    <a:pt x="389" y="82"/>
                    <a:pt x="389" y="82"/>
                  </a:cubicBezTo>
                  <a:lnTo>
                    <a:pt x="389" y="61"/>
                  </a:lnTo>
                  <a:lnTo>
                    <a:pt x="369" y="41"/>
                  </a:lnTo>
                  <a:lnTo>
                    <a:pt x="348" y="61"/>
                  </a:lnTo>
                  <a:lnTo>
                    <a:pt x="328" y="41"/>
                  </a:lnTo>
                  <a:lnTo>
                    <a:pt x="307" y="41"/>
                  </a:lnTo>
                  <a:cubicBezTo>
                    <a:pt x="307" y="41"/>
                    <a:pt x="287" y="61"/>
                    <a:pt x="287" y="41"/>
                  </a:cubicBezTo>
                  <a:lnTo>
                    <a:pt x="266" y="41"/>
                  </a:lnTo>
                  <a:cubicBezTo>
                    <a:pt x="266" y="41"/>
                    <a:pt x="266" y="41"/>
                    <a:pt x="266" y="21"/>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576" name="Freeform 351"/>
            <p:cNvSpPr>
              <a:spLocks noChangeArrowheads="1"/>
            </p:cNvSpPr>
            <p:nvPr/>
          </p:nvSpPr>
          <p:spPr bwMode="auto">
            <a:xfrm>
              <a:off x="6040438" y="8647113"/>
              <a:ext cx="15875" cy="15875"/>
            </a:xfrm>
            <a:custGeom>
              <a:avLst/>
              <a:gdLst>
                <a:gd name="T0" fmla="*/ 20 w 42"/>
                <a:gd name="T1" fmla="*/ 41 h 42"/>
                <a:gd name="T2" fmla="*/ 20 w 42"/>
                <a:gd name="T3" fmla="*/ 41 h 42"/>
                <a:gd name="T4" fmla="*/ 41 w 42"/>
                <a:gd name="T5" fmla="*/ 41 h 42"/>
                <a:gd name="T6" fmla="*/ 20 w 42"/>
                <a:gd name="T7" fmla="*/ 0 h 42"/>
                <a:gd name="T8" fmla="*/ 20 w 42"/>
                <a:gd name="T9" fmla="*/ 0 h 42"/>
                <a:gd name="T10" fmla="*/ 20 w 42"/>
                <a:gd name="T11" fmla="*/ 0 h 42"/>
                <a:gd name="T12" fmla="*/ 0 w 42"/>
                <a:gd name="T13" fmla="*/ 21 h 42"/>
                <a:gd name="T14" fmla="*/ 20 w 42"/>
                <a:gd name="T15" fmla="*/ 41 h 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 h="42">
                  <a:moveTo>
                    <a:pt x="20" y="41"/>
                  </a:moveTo>
                  <a:lnTo>
                    <a:pt x="20" y="41"/>
                  </a:lnTo>
                  <a:cubicBezTo>
                    <a:pt x="41" y="41"/>
                    <a:pt x="41" y="41"/>
                    <a:pt x="41" y="41"/>
                  </a:cubicBezTo>
                  <a:cubicBezTo>
                    <a:pt x="41" y="21"/>
                    <a:pt x="41" y="21"/>
                    <a:pt x="20" y="0"/>
                  </a:cubicBezTo>
                  <a:lnTo>
                    <a:pt x="20" y="0"/>
                  </a:lnTo>
                  <a:lnTo>
                    <a:pt x="20" y="0"/>
                  </a:lnTo>
                  <a:cubicBezTo>
                    <a:pt x="20" y="21"/>
                    <a:pt x="0" y="21"/>
                    <a:pt x="0" y="21"/>
                  </a:cubicBezTo>
                  <a:cubicBezTo>
                    <a:pt x="0" y="21"/>
                    <a:pt x="0" y="41"/>
                    <a:pt x="20" y="41"/>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577" name="Freeform 352"/>
            <p:cNvSpPr>
              <a:spLocks noChangeArrowheads="1"/>
            </p:cNvSpPr>
            <p:nvPr/>
          </p:nvSpPr>
          <p:spPr bwMode="auto">
            <a:xfrm>
              <a:off x="6062663" y="8616950"/>
              <a:ext cx="206375" cy="66675"/>
            </a:xfrm>
            <a:custGeom>
              <a:avLst/>
              <a:gdLst>
                <a:gd name="T0" fmla="*/ 492 w 575"/>
                <a:gd name="T1" fmla="*/ 143 h 186"/>
                <a:gd name="T2" fmla="*/ 492 w 575"/>
                <a:gd name="T3" fmla="*/ 143 h 186"/>
                <a:gd name="T4" fmla="*/ 533 w 575"/>
                <a:gd name="T5" fmla="*/ 123 h 186"/>
                <a:gd name="T6" fmla="*/ 533 w 575"/>
                <a:gd name="T7" fmla="*/ 82 h 186"/>
                <a:gd name="T8" fmla="*/ 554 w 575"/>
                <a:gd name="T9" fmla="*/ 61 h 186"/>
                <a:gd name="T10" fmla="*/ 554 w 575"/>
                <a:gd name="T11" fmla="*/ 41 h 186"/>
                <a:gd name="T12" fmla="*/ 574 w 575"/>
                <a:gd name="T13" fmla="*/ 0 h 186"/>
                <a:gd name="T14" fmla="*/ 533 w 575"/>
                <a:gd name="T15" fmla="*/ 0 h 186"/>
                <a:gd name="T16" fmla="*/ 512 w 575"/>
                <a:gd name="T17" fmla="*/ 21 h 186"/>
                <a:gd name="T18" fmla="*/ 512 w 575"/>
                <a:gd name="T19" fmla="*/ 41 h 186"/>
                <a:gd name="T20" fmla="*/ 512 w 575"/>
                <a:gd name="T21" fmla="*/ 61 h 186"/>
                <a:gd name="T22" fmla="*/ 472 w 575"/>
                <a:gd name="T23" fmla="*/ 82 h 186"/>
                <a:gd name="T24" fmla="*/ 451 w 575"/>
                <a:gd name="T25" fmla="*/ 103 h 186"/>
                <a:gd name="T26" fmla="*/ 430 w 575"/>
                <a:gd name="T27" fmla="*/ 103 h 186"/>
                <a:gd name="T28" fmla="*/ 390 w 575"/>
                <a:gd name="T29" fmla="*/ 82 h 186"/>
                <a:gd name="T30" fmla="*/ 349 w 575"/>
                <a:gd name="T31" fmla="*/ 82 h 186"/>
                <a:gd name="T32" fmla="*/ 328 w 575"/>
                <a:gd name="T33" fmla="*/ 103 h 186"/>
                <a:gd name="T34" fmla="*/ 287 w 575"/>
                <a:gd name="T35" fmla="*/ 103 h 186"/>
                <a:gd name="T36" fmla="*/ 267 w 575"/>
                <a:gd name="T37" fmla="*/ 61 h 186"/>
                <a:gd name="T38" fmla="*/ 246 w 575"/>
                <a:gd name="T39" fmla="*/ 61 h 186"/>
                <a:gd name="T40" fmla="*/ 205 w 575"/>
                <a:gd name="T41" fmla="*/ 41 h 186"/>
                <a:gd name="T42" fmla="*/ 164 w 575"/>
                <a:gd name="T43" fmla="*/ 21 h 186"/>
                <a:gd name="T44" fmla="*/ 144 w 575"/>
                <a:gd name="T45" fmla="*/ 21 h 186"/>
                <a:gd name="T46" fmla="*/ 123 w 575"/>
                <a:gd name="T47" fmla="*/ 41 h 186"/>
                <a:gd name="T48" fmla="*/ 62 w 575"/>
                <a:gd name="T49" fmla="*/ 41 h 186"/>
                <a:gd name="T50" fmla="*/ 41 w 575"/>
                <a:gd name="T51" fmla="*/ 61 h 186"/>
                <a:gd name="T52" fmla="*/ 21 w 575"/>
                <a:gd name="T53" fmla="*/ 61 h 186"/>
                <a:gd name="T54" fmla="*/ 0 w 575"/>
                <a:gd name="T55" fmla="*/ 82 h 186"/>
                <a:gd name="T56" fmla="*/ 21 w 575"/>
                <a:gd name="T57" fmla="*/ 123 h 186"/>
                <a:gd name="T58" fmla="*/ 41 w 575"/>
                <a:gd name="T59" fmla="*/ 164 h 186"/>
                <a:gd name="T60" fmla="*/ 82 w 575"/>
                <a:gd name="T61" fmla="*/ 164 h 186"/>
                <a:gd name="T62" fmla="*/ 123 w 575"/>
                <a:gd name="T63" fmla="*/ 143 h 186"/>
                <a:gd name="T64" fmla="*/ 164 w 575"/>
                <a:gd name="T65" fmla="*/ 143 h 186"/>
                <a:gd name="T66" fmla="*/ 185 w 575"/>
                <a:gd name="T67" fmla="*/ 164 h 186"/>
                <a:gd name="T68" fmla="*/ 205 w 575"/>
                <a:gd name="T69" fmla="*/ 185 h 186"/>
                <a:gd name="T70" fmla="*/ 246 w 575"/>
                <a:gd name="T71" fmla="*/ 185 h 186"/>
                <a:gd name="T72" fmla="*/ 267 w 575"/>
                <a:gd name="T73" fmla="*/ 164 h 186"/>
                <a:gd name="T74" fmla="*/ 308 w 575"/>
                <a:gd name="T75" fmla="*/ 164 h 186"/>
                <a:gd name="T76" fmla="*/ 308 w 575"/>
                <a:gd name="T77" fmla="*/ 164 h 186"/>
                <a:gd name="T78" fmla="*/ 328 w 575"/>
                <a:gd name="T79" fmla="*/ 185 h 186"/>
                <a:gd name="T80" fmla="*/ 369 w 575"/>
                <a:gd name="T81" fmla="*/ 185 h 186"/>
                <a:gd name="T82" fmla="*/ 390 w 575"/>
                <a:gd name="T83" fmla="*/ 164 h 186"/>
                <a:gd name="T84" fmla="*/ 451 w 575"/>
                <a:gd name="T85" fmla="*/ 164 h 186"/>
                <a:gd name="T86" fmla="*/ 492 w 575"/>
                <a:gd name="T87" fmla="*/ 143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75" h="186">
                  <a:moveTo>
                    <a:pt x="492" y="143"/>
                  </a:moveTo>
                  <a:lnTo>
                    <a:pt x="492" y="143"/>
                  </a:lnTo>
                  <a:cubicBezTo>
                    <a:pt x="512" y="143"/>
                    <a:pt x="512" y="123"/>
                    <a:pt x="533" y="123"/>
                  </a:cubicBezTo>
                  <a:cubicBezTo>
                    <a:pt x="533" y="123"/>
                    <a:pt x="533" y="103"/>
                    <a:pt x="533" y="82"/>
                  </a:cubicBezTo>
                  <a:cubicBezTo>
                    <a:pt x="533" y="82"/>
                    <a:pt x="554" y="82"/>
                    <a:pt x="554" y="61"/>
                  </a:cubicBezTo>
                  <a:lnTo>
                    <a:pt x="554" y="41"/>
                  </a:lnTo>
                  <a:cubicBezTo>
                    <a:pt x="574" y="21"/>
                    <a:pt x="574" y="0"/>
                    <a:pt x="574" y="0"/>
                  </a:cubicBezTo>
                  <a:cubicBezTo>
                    <a:pt x="554" y="0"/>
                    <a:pt x="554" y="0"/>
                    <a:pt x="533" y="0"/>
                  </a:cubicBezTo>
                  <a:cubicBezTo>
                    <a:pt x="533" y="0"/>
                    <a:pt x="533" y="0"/>
                    <a:pt x="512" y="21"/>
                  </a:cubicBezTo>
                  <a:cubicBezTo>
                    <a:pt x="512" y="21"/>
                    <a:pt x="533" y="41"/>
                    <a:pt x="512" y="41"/>
                  </a:cubicBezTo>
                  <a:lnTo>
                    <a:pt x="512" y="61"/>
                  </a:lnTo>
                  <a:cubicBezTo>
                    <a:pt x="512" y="82"/>
                    <a:pt x="492" y="82"/>
                    <a:pt x="472" y="82"/>
                  </a:cubicBezTo>
                  <a:lnTo>
                    <a:pt x="451" y="103"/>
                  </a:lnTo>
                  <a:lnTo>
                    <a:pt x="430" y="103"/>
                  </a:lnTo>
                  <a:cubicBezTo>
                    <a:pt x="410" y="103"/>
                    <a:pt x="390" y="82"/>
                    <a:pt x="390" y="82"/>
                  </a:cubicBezTo>
                  <a:cubicBezTo>
                    <a:pt x="369" y="82"/>
                    <a:pt x="369" y="82"/>
                    <a:pt x="349" y="82"/>
                  </a:cubicBezTo>
                  <a:lnTo>
                    <a:pt x="328" y="103"/>
                  </a:lnTo>
                  <a:cubicBezTo>
                    <a:pt x="328" y="103"/>
                    <a:pt x="308" y="103"/>
                    <a:pt x="287" y="103"/>
                  </a:cubicBezTo>
                  <a:cubicBezTo>
                    <a:pt x="287" y="103"/>
                    <a:pt x="287" y="82"/>
                    <a:pt x="267" y="61"/>
                  </a:cubicBezTo>
                  <a:cubicBezTo>
                    <a:pt x="267" y="61"/>
                    <a:pt x="267" y="61"/>
                    <a:pt x="246" y="61"/>
                  </a:cubicBezTo>
                  <a:cubicBezTo>
                    <a:pt x="246" y="41"/>
                    <a:pt x="226" y="41"/>
                    <a:pt x="205" y="41"/>
                  </a:cubicBezTo>
                  <a:cubicBezTo>
                    <a:pt x="205" y="41"/>
                    <a:pt x="185" y="21"/>
                    <a:pt x="164" y="21"/>
                  </a:cubicBezTo>
                  <a:lnTo>
                    <a:pt x="144" y="21"/>
                  </a:lnTo>
                  <a:cubicBezTo>
                    <a:pt x="123" y="21"/>
                    <a:pt x="123" y="41"/>
                    <a:pt x="123" y="41"/>
                  </a:cubicBezTo>
                  <a:cubicBezTo>
                    <a:pt x="103" y="41"/>
                    <a:pt x="82" y="41"/>
                    <a:pt x="62" y="41"/>
                  </a:cubicBezTo>
                  <a:lnTo>
                    <a:pt x="41" y="61"/>
                  </a:lnTo>
                  <a:lnTo>
                    <a:pt x="21" y="61"/>
                  </a:lnTo>
                  <a:cubicBezTo>
                    <a:pt x="21" y="82"/>
                    <a:pt x="0" y="82"/>
                    <a:pt x="0" y="82"/>
                  </a:cubicBezTo>
                  <a:cubicBezTo>
                    <a:pt x="0" y="103"/>
                    <a:pt x="21" y="123"/>
                    <a:pt x="21" y="123"/>
                  </a:cubicBezTo>
                  <a:cubicBezTo>
                    <a:pt x="21" y="143"/>
                    <a:pt x="21" y="143"/>
                    <a:pt x="41" y="164"/>
                  </a:cubicBezTo>
                  <a:cubicBezTo>
                    <a:pt x="41" y="164"/>
                    <a:pt x="62" y="164"/>
                    <a:pt x="82" y="164"/>
                  </a:cubicBezTo>
                  <a:lnTo>
                    <a:pt x="123" y="143"/>
                  </a:lnTo>
                  <a:cubicBezTo>
                    <a:pt x="144" y="143"/>
                    <a:pt x="144" y="143"/>
                    <a:pt x="164" y="143"/>
                  </a:cubicBezTo>
                  <a:cubicBezTo>
                    <a:pt x="164" y="164"/>
                    <a:pt x="164" y="164"/>
                    <a:pt x="185" y="164"/>
                  </a:cubicBezTo>
                  <a:lnTo>
                    <a:pt x="205" y="185"/>
                  </a:lnTo>
                  <a:lnTo>
                    <a:pt x="246" y="185"/>
                  </a:lnTo>
                  <a:lnTo>
                    <a:pt x="267" y="164"/>
                  </a:lnTo>
                  <a:cubicBezTo>
                    <a:pt x="287" y="164"/>
                    <a:pt x="287" y="164"/>
                    <a:pt x="308" y="164"/>
                  </a:cubicBezTo>
                  <a:lnTo>
                    <a:pt x="308" y="164"/>
                  </a:lnTo>
                  <a:lnTo>
                    <a:pt x="328" y="185"/>
                  </a:lnTo>
                  <a:cubicBezTo>
                    <a:pt x="349" y="185"/>
                    <a:pt x="369" y="185"/>
                    <a:pt x="369" y="185"/>
                  </a:cubicBezTo>
                  <a:cubicBezTo>
                    <a:pt x="369" y="185"/>
                    <a:pt x="369" y="164"/>
                    <a:pt x="390" y="164"/>
                  </a:cubicBezTo>
                  <a:cubicBezTo>
                    <a:pt x="390" y="164"/>
                    <a:pt x="430" y="164"/>
                    <a:pt x="451" y="164"/>
                  </a:cubicBezTo>
                  <a:cubicBezTo>
                    <a:pt x="472" y="164"/>
                    <a:pt x="492" y="143"/>
                    <a:pt x="492" y="143"/>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578" name="Freeform 353"/>
            <p:cNvSpPr>
              <a:spLocks noChangeArrowheads="1"/>
            </p:cNvSpPr>
            <p:nvPr/>
          </p:nvSpPr>
          <p:spPr bwMode="auto">
            <a:xfrm>
              <a:off x="6010275" y="8713788"/>
              <a:ext cx="119063" cy="80962"/>
            </a:xfrm>
            <a:custGeom>
              <a:avLst/>
              <a:gdLst>
                <a:gd name="T0" fmla="*/ 328 w 329"/>
                <a:gd name="T1" fmla="*/ 163 h 226"/>
                <a:gd name="T2" fmla="*/ 328 w 329"/>
                <a:gd name="T3" fmla="*/ 163 h 226"/>
                <a:gd name="T4" fmla="*/ 307 w 329"/>
                <a:gd name="T5" fmla="*/ 143 h 226"/>
                <a:gd name="T6" fmla="*/ 287 w 329"/>
                <a:gd name="T7" fmla="*/ 122 h 226"/>
                <a:gd name="T8" fmla="*/ 266 w 329"/>
                <a:gd name="T9" fmla="*/ 102 h 226"/>
                <a:gd name="T10" fmla="*/ 246 w 329"/>
                <a:gd name="T11" fmla="*/ 82 h 226"/>
                <a:gd name="T12" fmla="*/ 205 w 329"/>
                <a:gd name="T13" fmla="*/ 40 h 226"/>
                <a:gd name="T14" fmla="*/ 184 w 329"/>
                <a:gd name="T15" fmla="*/ 20 h 226"/>
                <a:gd name="T16" fmla="*/ 143 w 329"/>
                <a:gd name="T17" fmla="*/ 0 h 226"/>
                <a:gd name="T18" fmla="*/ 82 w 329"/>
                <a:gd name="T19" fmla="*/ 0 h 226"/>
                <a:gd name="T20" fmla="*/ 41 w 329"/>
                <a:gd name="T21" fmla="*/ 20 h 226"/>
                <a:gd name="T22" fmla="*/ 20 w 329"/>
                <a:gd name="T23" fmla="*/ 40 h 226"/>
                <a:gd name="T24" fmla="*/ 0 w 329"/>
                <a:gd name="T25" fmla="*/ 40 h 226"/>
                <a:gd name="T26" fmla="*/ 0 w 329"/>
                <a:gd name="T27" fmla="*/ 82 h 226"/>
                <a:gd name="T28" fmla="*/ 41 w 329"/>
                <a:gd name="T29" fmla="*/ 102 h 226"/>
                <a:gd name="T30" fmla="*/ 61 w 329"/>
                <a:gd name="T31" fmla="*/ 102 h 226"/>
                <a:gd name="T32" fmla="*/ 102 w 329"/>
                <a:gd name="T33" fmla="*/ 102 h 226"/>
                <a:gd name="T34" fmla="*/ 102 w 329"/>
                <a:gd name="T35" fmla="*/ 122 h 226"/>
                <a:gd name="T36" fmla="*/ 143 w 329"/>
                <a:gd name="T37" fmla="*/ 143 h 226"/>
                <a:gd name="T38" fmla="*/ 184 w 329"/>
                <a:gd name="T39" fmla="*/ 143 h 226"/>
                <a:gd name="T40" fmla="*/ 184 w 329"/>
                <a:gd name="T41" fmla="*/ 163 h 226"/>
                <a:gd name="T42" fmla="*/ 184 w 329"/>
                <a:gd name="T43" fmla="*/ 184 h 226"/>
                <a:gd name="T44" fmla="*/ 205 w 329"/>
                <a:gd name="T45" fmla="*/ 204 h 226"/>
                <a:gd name="T46" fmla="*/ 225 w 329"/>
                <a:gd name="T47" fmla="*/ 225 h 226"/>
                <a:gd name="T48" fmla="*/ 266 w 329"/>
                <a:gd name="T49" fmla="*/ 225 h 226"/>
                <a:gd name="T50" fmla="*/ 307 w 329"/>
                <a:gd name="T51" fmla="*/ 184 h 226"/>
                <a:gd name="T52" fmla="*/ 328 w 329"/>
                <a:gd name="T53" fmla="*/ 163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29" h="226">
                  <a:moveTo>
                    <a:pt x="328" y="163"/>
                  </a:moveTo>
                  <a:lnTo>
                    <a:pt x="328" y="163"/>
                  </a:lnTo>
                  <a:cubicBezTo>
                    <a:pt x="328" y="163"/>
                    <a:pt x="328" y="143"/>
                    <a:pt x="307" y="143"/>
                  </a:cubicBezTo>
                  <a:cubicBezTo>
                    <a:pt x="307" y="122"/>
                    <a:pt x="287" y="122"/>
                    <a:pt x="287" y="122"/>
                  </a:cubicBezTo>
                  <a:cubicBezTo>
                    <a:pt x="287" y="122"/>
                    <a:pt x="287" y="102"/>
                    <a:pt x="266" y="102"/>
                  </a:cubicBezTo>
                  <a:cubicBezTo>
                    <a:pt x="266" y="82"/>
                    <a:pt x="246" y="82"/>
                    <a:pt x="246" y="82"/>
                  </a:cubicBezTo>
                  <a:cubicBezTo>
                    <a:pt x="246" y="61"/>
                    <a:pt x="225" y="61"/>
                    <a:pt x="205" y="40"/>
                  </a:cubicBezTo>
                  <a:lnTo>
                    <a:pt x="184" y="20"/>
                  </a:lnTo>
                  <a:cubicBezTo>
                    <a:pt x="164" y="0"/>
                    <a:pt x="143" y="0"/>
                    <a:pt x="143" y="0"/>
                  </a:cubicBezTo>
                  <a:cubicBezTo>
                    <a:pt x="123" y="0"/>
                    <a:pt x="102" y="0"/>
                    <a:pt x="82" y="0"/>
                  </a:cubicBezTo>
                  <a:cubicBezTo>
                    <a:pt x="82" y="0"/>
                    <a:pt x="61" y="20"/>
                    <a:pt x="41" y="20"/>
                  </a:cubicBezTo>
                  <a:cubicBezTo>
                    <a:pt x="41" y="20"/>
                    <a:pt x="20" y="20"/>
                    <a:pt x="20" y="40"/>
                  </a:cubicBezTo>
                  <a:lnTo>
                    <a:pt x="0" y="40"/>
                  </a:lnTo>
                  <a:cubicBezTo>
                    <a:pt x="0" y="61"/>
                    <a:pt x="0" y="61"/>
                    <a:pt x="0" y="82"/>
                  </a:cubicBezTo>
                  <a:cubicBezTo>
                    <a:pt x="0" y="82"/>
                    <a:pt x="20" y="102"/>
                    <a:pt x="41" y="102"/>
                  </a:cubicBezTo>
                  <a:lnTo>
                    <a:pt x="61" y="102"/>
                  </a:lnTo>
                  <a:cubicBezTo>
                    <a:pt x="82" y="102"/>
                    <a:pt x="82" y="102"/>
                    <a:pt x="102" y="102"/>
                  </a:cubicBezTo>
                  <a:lnTo>
                    <a:pt x="102" y="122"/>
                  </a:lnTo>
                  <a:cubicBezTo>
                    <a:pt x="123" y="122"/>
                    <a:pt x="123" y="143"/>
                    <a:pt x="143" y="143"/>
                  </a:cubicBezTo>
                  <a:cubicBezTo>
                    <a:pt x="143" y="143"/>
                    <a:pt x="164" y="122"/>
                    <a:pt x="184" y="143"/>
                  </a:cubicBezTo>
                  <a:cubicBezTo>
                    <a:pt x="184" y="143"/>
                    <a:pt x="184" y="143"/>
                    <a:pt x="184" y="163"/>
                  </a:cubicBezTo>
                  <a:lnTo>
                    <a:pt x="184" y="184"/>
                  </a:lnTo>
                  <a:lnTo>
                    <a:pt x="205" y="204"/>
                  </a:lnTo>
                  <a:cubicBezTo>
                    <a:pt x="225" y="204"/>
                    <a:pt x="225" y="225"/>
                    <a:pt x="225" y="225"/>
                  </a:cubicBezTo>
                  <a:cubicBezTo>
                    <a:pt x="246" y="225"/>
                    <a:pt x="266" y="225"/>
                    <a:pt x="266" y="225"/>
                  </a:cubicBezTo>
                  <a:cubicBezTo>
                    <a:pt x="287" y="225"/>
                    <a:pt x="287" y="204"/>
                    <a:pt x="307" y="184"/>
                  </a:cubicBezTo>
                  <a:cubicBezTo>
                    <a:pt x="307" y="184"/>
                    <a:pt x="307" y="184"/>
                    <a:pt x="328" y="163"/>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579" name="Freeform 354"/>
            <p:cNvSpPr>
              <a:spLocks noChangeArrowheads="1"/>
            </p:cNvSpPr>
            <p:nvPr/>
          </p:nvSpPr>
          <p:spPr bwMode="auto">
            <a:xfrm>
              <a:off x="6238875" y="8824913"/>
              <a:ext cx="44450" cy="30162"/>
            </a:xfrm>
            <a:custGeom>
              <a:avLst/>
              <a:gdLst>
                <a:gd name="T0" fmla="*/ 82 w 124"/>
                <a:gd name="T1" fmla="*/ 61 h 83"/>
                <a:gd name="T2" fmla="*/ 82 w 124"/>
                <a:gd name="T3" fmla="*/ 61 h 83"/>
                <a:gd name="T4" fmla="*/ 102 w 124"/>
                <a:gd name="T5" fmla="*/ 41 h 83"/>
                <a:gd name="T6" fmla="*/ 123 w 124"/>
                <a:gd name="T7" fmla="*/ 20 h 83"/>
                <a:gd name="T8" fmla="*/ 102 w 124"/>
                <a:gd name="T9" fmla="*/ 0 h 83"/>
                <a:gd name="T10" fmla="*/ 82 w 124"/>
                <a:gd name="T11" fmla="*/ 0 h 83"/>
                <a:gd name="T12" fmla="*/ 62 w 124"/>
                <a:gd name="T13" fmla="*/ 20 h 83"/>
                <a:gd name="T14" fmla="*/ 41 w 124"/>
                <a:gd name="T15" fmla="*/ 20 h 83"/>
                <a:gd name="T16" fmla="*/ 20 w 124"/>
                <a:gd name="T17" fmla="*/ 41 h 83"/>
                <a:gd name="T18" fmla="*/ 0 w 124"/>
                <a:gd name="T19" fmla="*/ 61 h 83"/>
                <a:gd name="T20" fmla="*/ 20 w 124"/>
                <a:gd name="T21" fmla="*/ 82 h 83"/>
                <a:gd name="T22" fmla="*/ 62 w 124"/>
                <a:gd name="T23" fmla="*/ 61 h 83"/>
                <a:gd name="T24" fmla="*/ 82 w 124"/>
                <a:gd name="T25" fmla="*/ 61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 h="83">
                  <a:moveTo>
                    <a:pt x="82" y="61"/>
                  </a:moveTo>
                  <a:lnTo>
                    <a:pt x="82" y="61"/>
                  </a:lnTo>
                  <a:cubicBezTo>
                    <a:pt x="82" y="61"/>
                    <a:pt x="102" y="61"/>
                    <a:pt x="102" y="41"/>
                  </a:cubicBezTo>
                  <a:lnTo>
                    <a:pt x="123" y="20"/>
                  </a:lnTo>
                  <a:cubicBezTo>
                    <a:pt x="102" y="20"/>
                    <a:pt x="102" y="0"/>
                    <a:pt x="102" y="0"/>
                  </a:cubicBezTo>
                  <a:lnTo>
                    <a:pt x="82" y="0"/>
                  </a:lnTo>
                  <a:cubicBezTo>
                    <a:pt x="62" y="0"/>
                    <a:pt x="62" y="20"/>
                    <a:pt x="62" y="20"/>
                  </a:cubicBezTo>
                  <a:lnTo>
                    <a:pt x="41" y="20"/>
                  </a:lnTo>
                  <a:lnTo>
                    <a:pt x="20" y="41"/>
                  </a:lnTo>
                  <a:cubicBezTo>
                    <a:pt x="0" y="41"/>
                    <a:pt x="0" y="41"/>
                    <a:pt x="0" y="61"/>
                  </a:cubicBezTo>
                  <a:cubicBezTo>
                    <a:pt x="0" y="61"/>
                    <a:pt x="20" y="61"/>
                    <a:pt x="20" y="82"/>
                  </a:cubicBezTo>
                  <a:cubicBezTo>
                    <a:pt x="41" y="82"/>
                    <a:pt x="41" y="61"/>
                    <a:pt x="62" y="61"/>
                  </a:cubicBezTo>
                  <a:lnTo>
                    <a:pt x="82" y="61"/>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580" name="Freeform 355"/>
            <p:cNvSpPr>
              <a:spLocks noChangeArrowheads="1"/>
            </p:cNvSpPr>
            <p:nvPr/>
          </p:nvSpPr>
          <p:spPr bwMode="auto">
            <a:xfrm>
              <a:off x="6357938" y="8616950"/>
              <a:ext cx="52387" cy="30163"/>
            </a:xfrm>
            <a:custGeom>
              <a:avLst/>
              <a:gdLst>
                <a:gd name="T0" fmla="*/ 123 w 145"/>
                <a:gd name="T1" fmla="*/ 82 h 83"/>
                <a:gd name="T2" fmla="*/ 123 w 145"/>
                <a:gd name="T3" fmla="*/ 82 h 83"/>
                <a:gd name="T4" fmla="*/ 144 w 145"/>
                <a:gd name="T5" fmla="*/ 41 h 83"/>
                <a:gd name="T6" fmla="*/ 102 w 145"/>
                <a:gd name="T7" fmla="*/ 21 h 83"/>
                <a:gd name="T8" fmla="*/ 82 w 145"/>
                <a:gd name="T9" fmla="*/ 0 h 83"/>
                <a:gd name="T10" fmla="*/ 62 w 145"/>
                <a:gd name="T11" fmla="*/ 0 h 83"/>
                <a:gd name="T12" fmla="*/ 20 w 145"/>
                <a:gd name="T13" fmla="*/ 0 h 83"/>
                <a:gd name="T14" fmla="*/ 0 w 145"/>
                <a:gd name="T15" fmla="*/ 41 h 83"/>
                <a:gd name="T16" fmla="*/ 0 w 145"/>
                <a:gd name="T17" fmla="*/ 41 h 83"/>
                <a:gd name="T18" fmla="*/ 20 w 145"/>
                <a:gd name="T19" fmla="*/ 82 h 83"/>
                <a:gd name="T20" fmla="*/ 62 w 145"/>
                <a:gd name="T21" fmla="*/ 82 h 83"/>
                <a:gd name="T22" fmla="*/ 123 w 145"/>
                <a:gd name="T23" fmla="*/ 82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5" h="83">
                  <a:moveTo>
                    <a:pt x="123" y="82"/>
                  </a:moveTo>
                  <a:lnTo>
                    <a:pt x="123" y="82"/>
                  </a:lnTo>
                  <a:cubicBezTo>
                    <a:pt x="123" y="82"/>
                    <a:pt x="144" y="61"/>
                    <a:pt x="144" y="41"/>
                  </a:cubicBezTo>
                  <a:cubicBezTo>
                    <a:pt x="123" y="41"/>
                    <a:pt x="123" y="21"/>
                    <a:pt x="102" y="21"/>
                  </a:cubicBezTo>
                  <a:cubicBezTo>
                    <a:pt x="102" y="21"/>
                    <a:pt x="82" y="21"/>
                    <a:pt x="82" y="0"/>
                  </a:cubicBezTo>
                  <a:lnTo>
                    <a:pt x="62" y="0"/>
                  </a:lnTo>
                  <a:cubicBezTo>
                    <a:pt x="41" y="0"/>
                    <a:pt x="20" y="0"/>
                    <a:pt x="20" y="0"/>
                  </a:cubicBezTo>
                  <a:cubicBezTo>
                    <a:pt x="0" y="0"/>
                    <a:pt x="0" y="21"/>
                    <a:pt x="0" y="41"/>
                  </a:cubicBezTo>
                  <a:lnTo>
                    <a:pt x="0" y="41"/>
                  </a:lnTo>
                  <a:cubicBezTo>
                    <a:pt x="0" y="61"/>
                    <a:pt x="20" y="82"/>
                    <a:pt x="20" y="82"/>
                  </a:cubicBezTo>
                  <a:cubicBezTo>
                    <a:pt x="41" y="82"/>
                    <a:pt x="41" y="82"/>
                    <a:pt x="62" y="82"/>
                  </a:cubicBezTo>
                  <a:cubicBezTo>
                    <a:pt x="62" y="82"/>
                    <a:pt x="102" y="82"/>
                    <a:pt x="123" y="82"/>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581" name="Freeform 356"/>
            <p:cNvSpPr>
              <a:spLocks noChangeArrowheads="1"/>
            </p:cNvSpPr>
            <p:nvPr/>
          </p:nvSpPr>
          <p:spPr bwMode="auto">
            <a:xfrm>
              <a:off x="6335713" y="8624888"/>
              <a:ext cx="15875" cy="22225"/>
            </a:xfrm>
            <a:custGeom>
              <a:avLst/>
              <a:gdLst>
                <a:gd name="T0" fmla="*/ 42 w 43"/>
                <a:gd name="T1" fmla="*/ 61 h 62"/>
                <a:gd name="T2" fmla="*/ 42 w 43"/>
                <a:gd name="T3" fmla="*/ 61 h 62"/>
                <a:gd name="T4" fmla="*/ 21 w 43"/>
                <a:gd name="T5" fmla="*/ 61 h 62"/>
                <a:gd name="T6" fmla="*/ 0 w 43"/>
                <a:gd name="T7" fmla="*/ 61 h 62"/>
                <a:gd name="T8" fmla="*/ 0 w 43"/>
                <a:gd name="T9" fmla="*/ 40 h 62"/>
                <a:gd name="T10" fmla="*/ 21 w 43"/>
                <a:gd name="T11" fmla="*/ 20 h 62"/>
                <a:gd name="T12" fmla="*/ 21 w 43"/>
                <a:gd name="T13" fmla="*/ 0 h 62"/>
                <a:gd name="T14" fmla="*/ 42 w 43"/>
                <a:gd name="T15" fmla="*/ 0 h 62"/>
                <a:gd name="T16" fmla="*/ 42 w 43"/>
                <a:gd name="T17" fmla="*/ 20 h 62"/>
                <a:gd name="T18" fmla="*/ 42 w 43"/>
                <a:gd name="T19" fmla="*/ 40 h 62"/>
                <a:gd name="T20" fmla="*/ 42 w 43"/>
                <a:gd name="T21" fmla="*/ 61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3" h="62">
                  <a:moveTo>
                    <a:pt x="42" y="61"/>
                  </a:moveTo>
                  <a:lnTo>
                    <a:pt x="42" y="61"/>
                  </a:lnTo>
                  <a:cubicBezTo>
                    <a:pt x="21" y="61"/>
                    <a:pt x="21" y="61"/>
                    <a:pt x="21" y="61"/>
                  </a:cubicBezTo>
                  <a:lnTo>
                    <a:pt x="0" y="61"/>
                  </a:lnTo>
                  <a:cubicBezTo>
                    <a:pt x="0" y="40"/>
                    <a:pt x="0" y="40"/>
                    <a:pt x="0" y="40"/>
                  </a:cubicBezTo>
                  <a:cubicBezTo>
                    <a:pt x="0" y="20"/>
                    <a:pt x="0" y="20"/>
                    <a:pt x="21" y="20"/>
                  </a:cubicBezTo>
                  <a:lnTo>
                    <a:pt x="21" y="0"/>
                  </a:lnTo>
                  <a:lnTo>
                    <a:pt x="42" y="0"/>
                  </a:lnTo>
                  <a:cubicBezTo>
                    <a:pt x="42" y="20"/>
                    <a:pt x="42" y="20"/>
                    <a:pt x="42" y="20"/>
                  </a:cubicBezTo>
                  <a:lnTo>
                    <a:pt x="42" y="40"/>
                  </a:lnTo>
                  <a:cubicBezTo>
                    <a:pt x="42" y="40"/>
                    <a:pt x="42" y="40"/>
                    <a:pt x="42" y="61"/>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582" name="Freeform 357"/>
            <p:cNvSpPr>
              <a:spLocks noChangeArrowheads="1"/>
            </p:cNvSpPr>
            <p:nvPr/>
          </p:nvSpPr>
          <p:spPr bwMode="auto">
            <a:xfrm>
              <a:off x="6283325" y="8632825"/>
              <a:ext cx="38100" cy="30163"/>
            </a:xfrm>
            <a:custGeom>
              <a:avLst/>
              <a:gdLst>
                <a:gd name="T0" fmla="*/ 82 w 104"/>
                <a:gd name="T1" fmla="*/ 41 h 83"/>
                <a:gd name="T2" fmla="*/ 82 w 104"/>
                <a:gd name="T3" fmla="*/ 41 h 83"/>
                <a:gd name="T4" fmla="*/ 103 w 104"/>
                <a:gd name="T5" fmla="*/ 20 h 83"/>
                <a:gd name="T6" fmla="*/ 103 w 104"/>
                <a:gd name="T7" fmla="*/ 0 h 83"/>
                <a:gd name="T8" fmla="*/ 103 w 104"/>
                <a:gd name="T9" fmla="*/ 0 h 83"/>
                <a:gd name="T10" fmla="*/ 82 w 104"/>
                <a:gd name="T11" fmla="*/ 20 h 83"/>
                <a:gd name="T12" fmla="*/ 61 w 104"/>
                <a:gd name="T13" fmla="*/ 20 h 83"/>
                <a:gd name="T14" fmla="*/ 21 w 104"/>
                <a:gd name="T15" fmla="*/ 20 h 83"/>
                <a:gd name="T16" fmla="*/ 21 w 104"/>
                <a:gd name="T17" fmla="*/ 41 h 83"/>
                <a:gd name="T18" fmla="*/ 0 w 104"/>
                <a:gd name="T19" fmla="*/ 62 h 83"/>
                <a:gd name="T20" fmla="*/ 21 w 104"/>
                <a:gd name="T21" fmla="*/ 62 h 83"/>
                <a:gd name="T22" fmla="*/ 61 w 104"/>
                <a:gd name="T23" fmla="*/ 62 h 83"/>
                <a:gd name="T24" fmla="*/ 61 w 104"/>
                <a:gd name="T25" fmla="*/ 62 h 83"/>
                <a:gd name="T26" fmla="*/ 82 w 104"/>
                <a:gd name="T27" fmla="*/ 41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4" h="83">
                  <a:moveTo>
                    <a:pt x="82" y="41"/>
                  </a:moveTo>
                  <a:lnTo>
                    <a:pt x="82" y="41"/>
                  </a:lnTo>
                  <a:cubicBezTo>
                    <a:pt x="103" y="41"/>
                    <a:pt x="103" y="41"/>
                    <a:pt x="103" y="20"/>
                  </a:cubicBezTo>
                  <a:cubicBezTo>
                    <a:pt x="103" y="20"/>
                    <a:pt x="103" y="20"/>
                    <a:pt x="103" y="0"/>
                  </a:cubicBezTo>
                  <a:lnTo>
                    <a:pt x="103" y="0"/>
                  </a:lnTo>
                  <a:cubicBezTo>
                    <a:pt x="82" y="0"/>
                    <a:pt x="82" y="20"/>
                    <a:pt x="82" y="20"/>
                  </a:cubicBezTo>
                  <a:lnTo>
                    <a:pt x="61" y="20"/>
                  </a:lnTo>
                  <a:cubicBezTo>
                    <a:pt x="41" y="20"/>
                    <a:pt x="41" y="20"/>
                    <a:pt x="21" y="20"/>
                  </a:cubicBezTo>
                  <a:lnTo>
                    <a:pt x="21" y="41"/>
                  </a:lnTo>
                  <a:cubicBezTo>
                    <a:pt x="21" y="41"/>
                    <a:pt x="0" y="41"/>
                    <a:pt x="0" y="62"/>
                  </a:cubicBezTo>
                  <a:lnTo>
                    <a:pt x="21" y="62"/>
                  </a:lnTo>
                  <a:cubicBezTo>
                    <a:pt x="41" y="62"/>
                    <a:pt x="41" y="82"/>
                    <a:pt x="61" y="62"/>
                  </a:cubicBezTo>
                  <a:lnTo>
                    <a:pt x="61" y="62"/>
                  </a:lnTo>
                  <a:cubicBezTo>
                    <a:pt x="61" y="41"/>
                    <a:pt x="82" y="41"/>
                    <a:pt x="82" y="41"/>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583" name="Freeform 358"/>
            <p:cNvSpPr>
              <a:spLocks noChangeArrowheads="1"/>
            </p:cNvSpPr>
            <p:nvPr/>
          </p:nvSpPr>
          <p:spPr bwMode="auto">
            <a:xfrm>
              <a:off x="6269038" y="8632825"/>
              <a:ext cx="15875" cy="15875"/>
            </a:xfrm>
            <a:custGeom>
              <a:avLst/>
              <a:gdLst>
                <a:gd name="T0" fmla="*/ 20 w 42"/>
                <a:gd name="T1" fmla="*/ 41 h 42"/>
                <a:gd name="T2" fmla="*/ 20 w 42"/>
                <a:gd name="T3" fmla="*/ 41 h 42"/>
                <a:gd name="T4" fmla="*/ 20 w 42"/>
                <a:gd name="T5" fmla="*/ 41 h 42"/>
                <a:gd name="T6" fmla="*/ 20 w 42"/>
                <a:gd name="T7" fmla="*/ 20 h 42"/>
                <a:gd name="T8" fmla="*/ 20 w 42"/>
                <a:gd name="T9" fmla="*/ 0 h 42"/>
                <a:gd name="T10" fmla="*/ 41 w 42"/>
                <a:gd name="T11" fmla="*/ 0 h 42"/>
                <a:gd name="T12" fmla="*/ 41 w 42"/>
                <a:gd name="T13" fmla="*/ 20 h 42"/>
                <a:gd name="T14" fmla="*/ 20 w 42"/>
                <a:gd name="T15" fmla="*/ 41 h 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 h="42">
                  <a:moveTo>
                    <a:pt x="20" y="41"/>
                  </a:moveTo>
                  <a:lnTo>
                    <a:pt x="20" y="41"/>
                  </a:lnTo>
                  <a:lnTo>
                    <a:pt x="20" y="41"/>
                  </a:lnTo>
                  <a:cubicBezTo>
                    <a:pt x="0" y="20"/>
                    <a:pt x="20" y="20"/>
                    <a:pt x="20" y="20"/>
                  </a:cubicBezTo>
                  <a:lnTo>
                    <a:pt x="20" y="0"/>
                  </a:lnTo>
                  <a:lnTo>
                    <a:pt x="41" y="0"/>
                  </a:lnTo>
                  <a:cubicBezTo>
                    <a:pt x="41" y="20"/>
                    <a:pt x="41" y="20"/>
                    <a:pt x="41" y="20"/>
                  </a:cubicBezTo>
                  <a:cubicBezTo>
                    <a:pt x="41" y="20"/>
                    <a:pt x="41" y="41"/>
                    <a:pt x="20" y="41"/>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584" name="Freeform 359"/>
            <p:cNvSpPr>
              <a:spLocks noChangeArrowheads="1"/>
            </p:cNvSpPr>
            <p:nvPr/>
          </p:nvSpPr>
          <p:spPr bwMode="auto">
            <a:xfrm>
              <a:off x="6305550" y="8602663"/>
              <a:ext cx="15875" cy="15875"/>
            </a:xfrm>
            <a:custGeom>
              <a:avLst/>
              <a:gdLst>
                <a:gd name="T0" fmla="*/ 42 w 43"/>
                <a:gd name="T1" fmla="*/ 20 h 42"/>
                <a:gd name="T2" fmla="*/ 42 w 43"/>
                <a:gd name="T3" fmla="*/ 20 h 42"/>
                <a:gd name="T4" fmla="*/ 21 w 43"/>
                <a:gd name="T5" fmla="*/ 41 h 42"/>
                <a:gd name="T6" fmla="*/ 0 w 43"/>
                <a:gd name="T7" fmla="*/ 20 h 42"/>
                <a:gd name="T8" fmla="*/ 0 w 43"/>
                <a:gd name="T9" fmla="*/ 0 h 42"/>
                <a:gd name="T10" fmla="*/ 21 w 43"/>
                <a:gd name="T11" fmla="*/ 0 h 42"/>
                <a:gd name="T12" fmla="*/ 42 w 43"/>
                <a:gd name="T13" fmla="*/ 0 h 42"/>
                <a:gd name="T14" fmla="*/ 42 w 43"/>
                <a:gd name="T15" fmla="*/ 20 h 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3" h="42">
                  <a:moveTo>
                    <a:pt x="42" y="20"/>
                  </a:moveTo>
                  <a:lnTo>
                    <a:pt x="42" y="20"/>
                  </a:lnTo>
                  <a:cubicBezTo>
                    <a:pt x="42" y="20"/>
                    <a:pt x="42" y="41"/>
                    <a:pt x="21" y="41"/>
                  </a:cubicBezTo>
                  <a:cubicBezTo>
                    <a:pt x="21" y="41"/>
                    <a:pt x="0" y="41"/>
                    <a:pt x="0" y="20"/>
                  </a:cubicBezTo>
                  <a:cubicBezTo>
                    <a:pt x="0" y="20"/>
                    <a:pt x="0" y="20"/>
                    <a:pt x="0" y="0"/>
                  </a:cubicBezTo>
                  <a:cubicBezTo>
                    <a:pt x="0" y="0"/>
                    <a:pt x="0" y="0"/>
                    <a:pt x="21" y="0"/>
                  </a:cubicBezTo>
                  <a:cubicBezTo>
                    <a:pt x="21" y="0"/>
                    <a:pt x="21" y="0"/>
                    <a:pt x="42" y="0"/>
                  </a:cubicBezTo>
                  <a:lnTo>
                    <a:pt x="42" y="20"/>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585" name="Freeform 360"/>
            <p:cNvSpPr>
              <a:spLocks noChangeArrowheads="1"/>
            </p:cNvSpPr>
            <p:nvPr/>
          </p:nvSpPr>
          <p:spPr bwMode="auto">
            <a:xfrm>
              <a:off x="6216650" y="8639175"/>
              <a:ext cx="15875" cy="7938"/>
            </a:xfrm>
            <a:custGeom>
              <a:avLst/>
              <a:gdLst>
                <a:gd name="T0" fmla="*/ 21 w 43"/>
                <a:gd name="T1" fmla="*/ 21 h 22"/>
                <a:gd name="T2" fmla="*/ 21 w 43"/>
                <a:gd name="T3" fmla="*/ 21 h 22"/>
                <a:gd name="T4" fmla="*/ 21 w 43"/>
                <a:gd name="T5" fmla="*/ 21 h 22"/>
                <a:gd name="T6" fmla="*/ 21 w 43"/>
                <a:gd name="T7" fmla="*/ 0 h 22"/>
                <a:gd name="T8" fmla="*/ 21 w 43"/>
                <a:gd name="T9" fmla="*/ 0 h 22"/>
                <a:gd name="T10" fmla="*/ 21 w 43"/>
                <a:gd name="T11" fmla="*/ 0 h 22"/>
                <a:gd name="T12" fmla="*/ 42 w 43"/>
                <a:gd name="T13" fmla="*/ 0 h 22"/>
                <a:gd name="T14" fmla="*/ 21 w 43"/>
                <a:gd name="T15" fmla="*/ 21 h 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3" h="22">
                  <a:moveTo>
                    <a:pt x="21" y="21"/>
                  </a:moveTo>
                  <a:lnTo>
                    <a:pt x="21" y="21"/>
                  </a:lnTo>
                  <a:lnTo>
                    <a:pt x="21" y="21"/>
                  </a:lnTo>
                  <a:cubicBezTo>
                    <a:pt x="21" y="21"/>
                    <a:pt x="0" y="0"/>
                    <a:pt x="21" y="0"/>
                  </a:cubicBezTo>
                  <a:lnTo>
                    <a:pt x="21" y="0"/>
                  </a:lnTo>
                  <a:lnTo>
                    <a:pt x="21" y="0"/>
                  </a:lnTo>
                  <a:lnTo>
                    <a:pt x="42" y="0"/>
                  </a:lnTo>
                  <a:cubicBezTo>
                    <a:pt x="42" y="21"/>
                    <a:pt x="21" y="21"/>
                    <a:pt x="21" y="21"/>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586" name="Freeform 361"/>
            <p:cNvSpPr>
              <a:spLocks noChangeArrowheads="1"/>
            </p:cNvSpPr>
            <p:nvPr/>
          </p:nvSpPr>
          <p:spPr bwMode="auto">
            <a:xfrm>
              <a:off x="6445250" y="8580438"/>
              <a:ext cx="66675" cy="30162"/>
            </a:xfrm>
            <a:custGeom>
              <a:avLst/>
              <a:gdLst>
                <a:gd name="T0" fmla="*/ 122 w 185"/>
                <a:gd name="T1" fmla="*/ 82 h 83"/>
                <a:gd name="T2" fmla="*/ 122 w 185"/>
                <a:gd name="T3" fmla="*/ 82 h 83"/>
                <a:gd name="T4" fmla="*/ 143 w 185"/>
                <a:gd name="T5" fmla="*/ 62 h 83"/>
                <a:gd name="T6" fmla="*/ 184 w 185"/>
                <a:gd name="T7" fmla="*/ 62 h 83"/>
                <a:gd name="T8" fmla="*/ 184 w 185"/>
                <a:gd name="T9" fmla="*/ 42 h 83"/>
                <a:gd name="T10" fmla="*/ 164 w 185"/>
                <a:gd name="T11" fmla="*/ 21 h 83"/>
                <a:gd name="T12" fmla="*/ 143 w 185"/>
                <a:gd name="T13" fmla="*/ 0 h 83"/>
                <a:gd name="T14" fmla="*/ 122 w 185"/>
                <a:gd name="T15" fmla="*/ 0 h 83"/>
                <a:gd name="T16" fmla="*/ 102 w 185"/>
                <a:gd name="T17" fmla="*/ 21 h 83"/>
                <a:gd name="T18" fmla="*/ 62 w 185"/>
                <a:gd name="T19" fmla="*/ 21 h 83"/>
                <a:gd name="T20" fmla="*/ 41 w 185"/>
                <a:gd name="T21" fmla="*/ 0 h 83"/>
                <a:gd name="T22" fmla="*/ 20 w 185"/>
                <a:gd name="T23" fmla="*/ 21 h 83"/>
                <a:gd name="T24" fmla="*/ 0 w 185"/>
                <a:gd name="T25" fmla="*/ 42 h 83"/>
                <a:gd name="T26" fmla="*/ 0 w 185"/>
                <a:gd name="T27" fmla="*/ 62 h 83"/>
                <a:gd name="T28" fmla="*/ 20 w 185"/>
                <a:gd name="T29" fmla="*/ 82 h 83"/>
                <a:gd name="T30" fmla="*/ 62 w 185"/>
                <a:gd name="T31" fmla="*/ 82 h 83"/>
                <a:gd name="T32" fmla="*/ 82 w 185"/>
                <a:gd name="T33" fmla="*/ 82 h 83"/>
                <a:gd name="T34" fmla="*/ 122 w 185"/>
                <a:gd name="T35" fmla="*/ 82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5" h="83">
                  <a:moveTo>
                    <a:pt x="122" y="82"/>
                  </a:moveTo>
                  <a:lnTo>
                    <a:pt x="122" y="82"/>
                  </a:lnTo>
                  <a:lnTo>
                    <a:pt x="143" y="62"/>
                  </a:lnTo>
                  <a:cubicBezTo>
                    <a:pt x="143" y="62"/>
                    <a:pt x="164" y="62"/>
                    <a:pt x="184" y="62"/>
                  </a:cubicBezTo>
                  <a:lnTo>
                    <a:pt x="184" y="42"/>
                  </a:lnTo>
                  <a:lnTo>
                    <a:pt x="164" y="21"/>
                  </a:lnTo>
                  <a:cubicBezTo>
                    <a:pt x="164" y="21"/>
                    <a:pt x="164" y="0"/>
                    <a:pt x="143" y="0"/>
                  </a:cubicBezTo>
                  <a:lnTo>
                    <a:pt x="122" y="0"/>
                  </a:lnTo>
                  <a:lnTo>
                    <a:pt x="102" y="21"/>
                  </a:lnTo>
                  <a:cubicBezTo>
                    <a:pt x="102" y="21"/>
                    <a:pt x="82" y="21"/>
                    <a:pt x="62" y="21"/>
                  </a:cubicBezTo>
                  <a:lnTo>
                    <a:pt x="41" y="0"/>
                  </a:lnTo>
                  <a:cubicBezTo>
                    <a:pt x="41" y="21"/>
                    <a:pt x="20" y="21"/>
                    <a:pt x="20" y="21"/>
                  </a:cubicBezTo>
                  <a:cubicBezTo>
                    <a:pt x="20" y="21"/>
                    <a:pt x="20" y="42"/>
                    <a:pt x="0" y="42"/>
                  </a:cubicBezTo>
                  <a:lnTo>
                    <a:pt x="0" y="62"/>
                  </a:lnTo>
                  <a:cubicBezTo>
                    <a:pt x="0" y="62"/>
                    <a:pt x="0" y="82"/>
                    <a:pt x="20" y="82"/>
                  </a:cubicBezTo>
                  <a:cubicBezTo>
                    <a:pt x="20" y="82"/>
                    <a:pt x="41" y="82"/>
                    <a:pt x="62" y="82"/>
                  </a:cubicBezTo>
                  <a:lnTo>
                    <a:pt x="82" y="82"/>
                  </a:lnTo>
                  <a:cubicBezTo>
                    <a:pt x="102" y="62"/>
                    <a:pt x="102" y="82"/>
                    <a:pt x="122" y="82"/>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587" name="Freeform 362"/>
            <p:cNvSpPr>
              <a:spLocks noChangeArrowheads="1"/>
            </p:cNvSpPr>
            <p:nvPr/>
          </p:nvSpPr>
          <p:spPr bwMode="auto">
            <a:xfrm>
              <a:off x="5168900" y="8418513"/>
              <a:ext cx="649288" cy="258762"/>
            </a:xfrm>
            <a:custGeom>
              <a:avLst/>
              <a:gdLst>
                <a:gd name="T0" fmla="*/ 1660 w 1804"/>
                <a:gd name="T1" fmla="*/ 696 h 718"/>
                <a:gd name="T2" fmla="*/ 1700 w 1804"/>
                <a:gd name="T3" fmla="*/ 676 h 718"/>
                <a:gd name="T4" fmla="*/ 1762 w 1804"/>
                <a:gd name="T5" fmla="*/ 614 h 718"/>
                <a:gd name="T6" fmla="*/ 1762 w 1804"/>
                <a:gd name="T7" fmla="*/ 532 h 718"/>
                <a:gd name="T8" fmla="*/ 1660 w 1804"/>
                <a:gd name="T9" fmla="*/ 532 h 718"/>
                <a:gd name="T10" fmla="*/ 1578 w 1804"/>
                <a:gd name="T11" fmla="*/ 492 h 718"/>
                <a:gd name="T12" fmla="*/ 1475 w 1804"/>
                <a:gd name="T13" fmla="*/ 430 h 718"/>
                <a:gd name="T14" fmla="*/ 1372 w 1804"/>
                <a:gd name="T15" fmla="*/ 430 h 718"/>
                <a:gd name="T16" fmla="*/ 1312 w 1804"/>
                <a:gd name="T17" fmla="*/ 328 h 718"/>
                <a:gd name="T18" fmla="*/ 1250 w 1804"/>
                <a:gd name="T19" fmla="*/ 246 h 718"/>
                <a:gd name="T20" fmla="*/ 1148 w 1804"/>
                <a:gd name="T21" fmla="*/ 205 h 718"/>
                <a:gd name="T22" fmla="*/ 1024 w 1804"/>
                <a:gd name="T23" fmla="*/ 184 h 718"/>
                <a:gd name="T24" fmla="*/ 942 w 1804"/>
                <a:gd name="T25" fmla="*/ 225 h 718"/>
                <a:gd name="T26" fmla="*/ 840 w 1804"/>
                <a:gd name="T27" fmla="*/ 225 h 718"/>
                <a:gd name="T28" fmla="*/ 758 w 1804"/>
                <a:gd name="T29" fmla="*/ 225 h 718"/>
                <a:gd name="T30" fmla="*/ 614 w 1804"/>
                <a:gd name="T31" fmla="*/ 205 h 718"/>
                <a:gd name="T32" fmla="*/ 574 w 1804"/>
                <a:gd name="T33" fmla="*/ 102 h 718"/>
                <a:gd name="T34" fmla="*/ 492 w 1804"/>
                <a:gd name="T35" fmla="*/ 102 h 718"/>
                <a:gd name="T36" fmla="*/ 389 w 1804"/>
                <a:gd name="T37" fmla="*/ 82 h 718"/>
                <a:gd name="T38" fmla="*/ 328 w 1804"/>
                <a:gd name="T39" fmla="*/ 0 h 718"/>
                <a:gd name="T40" fmla="*/ 205 w 1804"/>
                <a:gd name="T41" fmla="*/ 20 h 718"/>
                <a:gd name="T42" fmla="*/ 143 w 1804"/>
                <a:gd name="T43" fmla="*/ 20 h 718"/>
                <a:gd name="T44" fmla="*/ 82 w 1804"/>
                <a:gd name="T45" fmla="*/ 102 h 718"/>
                <a:gd name="T46" fmla="*/ 20 w 1804"/>
                <a:gd name="T47" fmla="*/ 164 h 718"/>
                <a:gd name="T48" fmla="*/ 0 w 1804"/>
                <a:gd name="T49" fmla="*/ 205 h 718"/>
                <a:gd name="T50" fmla="*/ 102 w 1804"/>
                <a:gd name="T51" fmla="*/ 246 h 718"/>
                <a:gd name="T52" fmla="*/ 205 w 1804"/>
                <a:gd name="T53" fmla="*/ 246 h 718"/>
                <a:gd name="T54" fmla="*/ 184 w 1804"/>
                <a:gd name="T55" fmla="*/ 286 h 718"/>
                <a:gd name="T56" fmla="*/ 205 w 1804"/>
                <a:gd name="T57" fmla="*/ 368 h 718"/>
                <a:gd name="T58" fmla="*/ 328 w 1804"/>
                <a:gd name="T59" fmla="*/ 368 h 718"/>
                <a:gd name="T60" fmla="*/ 430 w 1804"/>
                <a:gd name="T61" fmla="*/ 450 h 718"/>
                <a:gd name="T62" fmla="*/ 574 w 1804"/>
                <a:gd name="T63" fmla="*/ 430 h 718"/>
                <a:gd name="T64" fmla="*/ 635 w 1804"/>
                <a:gd name="T65" fmla="*/ 430 h 718"/>
                <a:gd name="T66" fmla="*/ 717 w 1804"/>
                <a:gd name="T67" fmla="*/ 450 h 718"/>
                <a:gd name="T68" fmla="*/ 860 w 1804"/>
                <a:gd name="T69" fmla="*/ 471 h 718"/>
                <a:gd name="T70" fmla="*/ 984 w 1804"/>
                <a:gd name="T71" fmla="*/ 532 h 718"/>
                <a:gd name="T72" fmla="*/ 1168 w 1804"/>
                <a:gd name="T73" fmla="*/ 574 h 718"/>
                <a:gd name="T74" fmla="*/ 1270 w 1804"/>
                <a:gd name="T75" fmla="*/ 594 h 718"/>
                <a:gd name="T76" fmla="*/ 1414 w 1804"/>
                <a:gd name="T77" fmla="*/ 594 h 718"/>
                <a:gd name="T78" fmla="*/ 1516 w 1804"/>
                <a:gd name="T79" fmla="*/ 635 h 718"/>
                <a:gd name="T80" fmla="*/ 1578 w 1804"/>
                <a:gd name="T81" fmla="*/ 635 h 718"/>
                <a:gd name="T82" fmla="*/ 1557 w 1804"/>
                <a:gd name="T83" fmla="*/ 553 h 718"/>
                <a:gd name="T84" fmla="*/ 1618 w 1804"/>
                <a:gd name="T85" fmla="*/ 594 h 718"/>
                <a:gd name="T86" fmla="*/ 1660 w 1804"/>
                <a:gd name="T87" fmla="*/ 656 h 7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04" h="718">
                  <a:moveTo>
                    <a:pt x="1660" y="656"/>
                  </a:moveTo>
                  <a:lnTo>
                    <a:pt x="1660" y="656"/>
                  </a:lnTo>
                  <a:cubicBezTo>
                    <a:pt x="1660" y="676"/>
                    <a:pt x="1660" y="676"/>
                    <a:pt x="1660" y="696"/>
                  </a:cubicBezTo>
                  <a:cubicBezTo>
                    <a:pt x="1660" y="696"/>
                    <a:pt x="1660" y="696"/>
                    <a:pt x="1680" y="696"/>
                  </a:cubicBezTo>
                  <a:cubicBezTo>
                    <a:pt x="1680" y="717"/>
                    <a:pt x="1700" y="717"/>
                    <a:pt x="1700" y="717"/>
                  </a:cubicBezTo>
                  <a:cubicBezTo>
                    <a:pt x="1700" y="696"/>
                    <a:pt x="1700" y="676"/>
                    <a:pt x="1700" y="676"/>
                  </a:cubicBezTo>
                  <a:cubicBezTo>
                    <a:pt x="1721" y="676"/>
                    <a:pt x="1700" y="656"/>
                    <a:pt x="1721" y="656"/>
                  </a:cubicBezTo>
                  <a:cubicBezTo>
                    <a:pt x="1721" y="635"/>
                    <a:pt x="1721" y="635"/>
                    <a:pt x="1742" y="635"/>
                  </a:cubicBezTo>
                  <a:cubicBezTo>
                    <a:pt x="1742" y="614"/>
                    <a:pt x="1762" y="614"/>
                    <a:pt x="1762" y="614"/>
                  </a:cubicBezTo>
                  <a:cubicBezTo>
                    <a:pt x="1782" y="614"/>
                    <a:pt x="1803" y="594"/>
                    <a:pt x="1803" y="594"/>
                  </a:cubicBezTo>
                  <a:lnTo>
                    <a:pt x="1782" y="574"/>
                  </a:lnTo>
                  <a:cubicBezTo>
                    <a:pt x="1782" y="553"/>
                    <a:pt x="1762" y="532"/>
                    <a:pt x="1762" y="532"/>
                  </a:cubicBezTo>
                  <a:cubicBezTo>
                    <a:pt x="1742" y="532"/>
                    <a:pt x="1721" y="512"/>
                    <a:pt x="1721" y="512"/>
                  </a:cubicBezTo>
                  <a:cubicBezTo>
                    <a:pt x="1700" y="512"/>
                    <a:pt x="1700" y="512"/>
                    <a:pt x="1680" y="512"/>
                  </a:cubicBezTo>
                  <a:lnTo>
                    <a:pt x="1660" y="532"/>
                  </a:lnTo>
                  <a:cubicBezTo>
                    <a:pt x="1639" y="532"/>
                    <a:pt x="1618" y="532"/>
                    <a:pt x="1618" y="532"/>
                  </a:cubicBezTo>
                  <a:lnTo>
                    <a:pt x="1598" y="512"/>
                  </a:lnTo>
                  <a:cubicBezTo>
                    <a:pt x="1598" y="512"/>
                    <a:pt x="1598" y="492"/>
                    <a:pt x="1578" y="492"/>
                  </a:cubicBezTo>
                  <a:cubicBezTo>
                    <a:pt x="1578" y="471"/>
                    <a:pt x="1557" y="471"/>
                    <a:pt x="1557" y="450"/>
                  </a:cubicBezTo>
                  <a:cubicBezTo>
                    <a:pt x="1557" y="450"/>
                    <a:pt x="1536" y="450"/>
                    <a:pt x="1516" y="450"/>
                  </a:cubicBezTo>
                  <a:cubicBezTo>
                    <a:pt x="1516" y="430"/>
                    <a:pt x="1496" y="430"/>
                    <a:pt x="1475" y="430"/>
                  </a:cubicBezTo>
                  <a:cubicBezTo>
                    <a:pt x="1475" y="430"/>
                    <a:pt x="1454" y="430"/>
                    <a:pt x="1434" y="430"/>
                  </a:cubicBezTo>
                  <a:lnTo>
                    <a:pt x="1414" y="450"/>
                  </a:lnTo>
                  <a:cubicBezTo>
                    <a:pt x="1393" y="450"/>
                    <a:pt x="1393" y="430"/>
                    <a:pt x="1372" y="430"/>
                  </a:cubicBezTo>
                  <a:cubicBezTo>
                    <a:pt x="1372" y="430"/>
                    <a:pt x="1352" y="410"/>
                    <a:pt x="1332" y="410"/>
                  </a:cubicBezTo>
                  <a:lnTo>
                    <a:pt x="1312" y="389"/>
                  </a:lnTo>
                  <a:cubicBezTo>
                    <a:pt x="1312" y="368"/>
                    <a:pt x="1312" y="348"/>
                    <a:pt x="1312" y="328"/>
                  </a:cubicBezTo>
                  <a:cubicBezTo>
                    <a:pt x="1291" y="328"/>
                    <a:pt x="1291" y="328"/>
                    <a:pt x="1291" y="328"/>
                  </a:cubicBezTo>
                  <a:cubicBezTo>
                    <a:pt x="1291" y="307"/>
                    <a:pt x="1291" y="286"/>
                    <a:pt x="1270" y="286"/>
                  </a:cubicBezTo>
                  <a:cubicBezTo>
                    <a:pt x="1270" y="266"/>
                    <a:pt x="1270" y="266"/>
                    <a:pt x="1250" y="246"/>
                  </a:cubicBezTo>
                  <a:lnTo>
                    <a:pt x="1230" y="246"/>
                  </a:lnTo>
                  <a:cubicBezTo>
                    <a:pt x="1209" y="225"/>
                    <a:pt x="1209" y="225"/>
                    <a:pt x="1188" y="225"/>
                  </a:cubicBezTo>
                  <a:cubicBezTo>
                    <a:pt x="1188" y="225"/>
                    <a:pt x="1168" y="225"/>
                    <a:pt x="1148" y="205"/>
                  </a:cubicBezTo>
                  <a:lnTo>
                    <a:pt x="1127" y="205"/>
                  </a:lnTo>
                  <a:cubicBezTo>
                    <a:pt x="1127" y="184"/>
                    <a:pt x="1086" y="205"/>
                    <a:pt x="1086" y="205"/>
                  </a:cubicBezTo>
                  <a:cubicBezTo>
                    <a:pt x="1066" y="205"/>
                    <a:pt x="1045" y="184"/>
                    <a:pt x="1024" y="184"/>
                  </a:cubicBezTo>
                  <a:cubicBezTo>
                    <a:pt x="1004" y="184"/>
                    <a:pt x="984" y="184"/>
                    <a:pt x="984" y="184"/>
                  </a:cubicBezTo>
                  <a:cubicBezTo>
                    <a:pt x="984" y="184"/>
                    <a:pt x="963" y="184"/>
                    <a:pt x="942" y="205"/>
                  </a:cubicBezTo>
                  <a:cubicBezTo>
                    <a:pt x="942" y="205"/>
                    <a:pt x="942" y="205"/>
                    <a:pt x="942" y="225"/>
                  </a:cubicBezTo>
                  <a:cubicBezTo>
                    <a:pt x="922" y="225"/>
                    <a:pt x="922" y="225"/>
                    <a:pt x="902" y="225"/>
                  </a:cubicBezTo>
                  <a:cubicBezTo>
                    <a:pt x="902" y="225"/>
                    <a:pt x="881" y="225"/>
                    <a:pt x="860" y="225"/>
                  </a:cubicBezTo>
                  <a:lnTo>
                    <a:pt x="840" y="225"/>
                  </a:lnTo>
                  <a:cubicBezTo>
                    <a:pt x="820" y="225"/>
                    <a:pt x="820" y="246"/>
                    <a:pt x="799" y="246"/>
                  </a:cubicBezTo>
                  <a:lnTo>
                    <a:pt x="778" y="246"/>
                  </a:lnTo>
                  <a:lnTo>
                    <a:pt x="758" y="225"/>
                  </a:lnTo>
                  <a:cubicBezTo>
                    <a:pt x="738" y="225"/>
                    <a:pt x="738" y="225"/>
                    <a:pt x="717" y="205"/>
                  </a:cubicBezTo>
                  <a:cubicBezTo>
                    <a:pt x="717" y="205"/>
                    <a:pt x="676" y="205"/>
                    <a:pt x="656" y="205"/>
                  </a:cubicBezTo>
                  <a:lnTo>
                    <a:pt x="614" y="205"/>
                  </a:lnTo>
                  <a:cubicBezTo>
                    <a:pt x="594" y="205"/>
                    <a:pt x="594" y="184"/>
                    <a:pt x="574" y="184"/>
                  </a:cubicBezTo>
                  <a:cubicBezTo>
                    <a:pt x="574" y="184"/>
                    <a:pt x="574" y="164"/>
                    <a:pt x="574" y="144"/>
                  </a:cubicBezTo>
                  <a:cubicBezTo>
                    <a:pt x="574" y="144"/>
                    <a:pt x="574" y="123"/>
                    <a:pt x="574" y="102"/>
                  </a:cubicBezTo>
                  <a:cubicBezTo>
                    <a:pt x="553" y="102"/>
                    <a:pt x="553" y="102"/>
                    <a:pt x="533" y="102"/>
                  </a:cubicBezTo>
                  <a:lnTo>
                    <a:pt x="512" y="102"/>
                  </a:lnTo>
                  <a:lnTo>
                    <a:pt x="492" y="102"/>
                  </a:lnTo>
                  <a:cubicBezTo>
                    <a:pt x="471" y="102"/>
                    <a:pt x="471" y="82"/>
                    <a:pt x="451" y="82"/>
                  </a:cubicBezTo>
                  <a:cubicBezTo>
                    <a:pt x="451" y="82"/>
                    <a:pt x="430" y="82"/>
                    <a:pt x="410" y="82"/>
                  </a:cubicBezTo>
                  <a:lnTo>
                    <a:pt x="389" y="82"/>
                  </a:lnTo>
                  <a:cubicBezTo>
                    <a:pt x="389" y="62"/>
                    <a:pt x="389" y="41"/>
                    <a:pt x="389" y="41"/>
                  </a:cubicBezTo>
                  <a:cubicBezTo>
                    <a:pt x="369" y="20"/>
                    <a:pt x="369" y="20"/>
                    <a:pt x="369" y="20"/>
                  </a:cubicBezTo>
                  <a:cubicBezTo>
                    <a:pt x="348" y="0"/>
                    <a:pt x="328" y="0"/>
                    <a:pt x="328" y="0"/>
                  </a:cubicBezTo>
                  <a:lnTo>
                    <a:pt x="307" y="20"/>
                  </a:lnTo>
                  <a:lnTo>
                    <a:pt x="287" y="20"/>
                  </a:lnTo>
                  <a:cubicBezTo>
                    <a:pt x="266" y="20"/>
                    <a:pt x="225" y="41"/>
                    <a:pt x="205" y="20"/>
                  </a:cubicBezTo>
                  <a:cubicBezTo>
                    <a:pt x="205" y="20"/>
                    <a:pt x="205" y="20"/>
                    <a:pt x="184" y="20"/>
                  </a:cubicBezTo>
                  <a:lnTo>
                    <a:pt x="164" y="0"/>
                  </a:lnTo>
                  <a:lnTo>
                    <a:pt x="143" y="20"/>
                  </a:lnTo>
                  <a:cubicBezTo>
                    <a:pt x="143" y="20"/>
                    <a:pt x="143" y="41"/>
                    <a:pt x="143" y="62"/>
                  </a:cubicBezTo>
                  <a:cubicBezTo>
                    <a:pt x="123" y="62"/>
                    <a:pt x="123" y="82"/>
                    <a:pt x="102" y="82"/>
                  </a:cubicBezTo>
                  <a:cubicBezTo>
                    <a:pt x="102" y="102"/>
                    <a:pt x="82" y="102"/>
                    <a:pt x="82" y="102"/>
                  </a:cubicBezTo>
                  <a:cubicBezTo>
                    <a:pt x="82" y="123"/>
                    <a:pt x="82" y="123"/>
                    <a:pt x="61" y="144"/>
                  </a:cubicBezTo>
                  <a:cubicBezTo>
                    <a:pt x="61" y="144"/>
                    <a:pt x="61" y="144"/>
                    <a:pt x="41" y="144"/>
                  </a:cubicBezTo>
                  <a:lnTo>
                    <a:pt x="20" y="164"/>
                  </a:lnTo>
                  <a:lnTo>
                    <a:pt x="0" y="164"/>
                  </a:lnTo>
                  <a:lnTo>
                    <a:pt x="0" y="184"/>
                  </a:lnTo>
                  <a:lnTo>
                    <a:pt x="0" y="205"/>
                  </a:lnTo>
                  <a:cubicBezTo>
                    <a:pt x="0" y="205"/>
                    <a:pt x="20" y="225"/>
                    <a:pt x="41" y="225"/>
                  </a:cubicBezTo>
                  <a:lnTo>
                    <a:pt x="61" y="225"/>
                  </a:lnTo>
                  <a:cubicBezTo>
                    <a:pt x="82" y="225"/>
                    <a:pt x="102" y="225"/>
                    <a:pt x="102" y="246"/>
                  </a:cubicBezTo>
                  <a:cubicBezTo>
                    <a:pt x="123" y="246"/>
                    <a:pt x="143" y="246"/>
                    <a:pt x="143" y="246"/>
                  </a:cubicBezTo>
                  <a:cubicBezTo>
                    <a:pt x="164" y="246"/>
                    <a:pt x="184" y="246"/>
                    <a:pt x="184" y="246"/>
                  </a:cubicBezTo>
                  <a:lnTo>
                    <a:pt x="205" y="246"/>
                  </a:lnTo>
                  <a:lnTo>
                    <a:pt x="205" y="266"/>
                  </a:lnTo>
                  <a:lnTo>
                    <a:pt x="205" y="286"/>
                  </a:lnTo>
                  <a:lnTo>
                    <a:pt x="184" y="286"/>
                  </a:lnTo>
                  <a:cubicBezTo>
                    <a:pt x="184" y="307"/>
                    <a:pt x="164" y="328"/>
                    <a:pt x="184" y="328"/>
                  </a:cubicBezTo>
                  <a:lnTo>
                    <a:pt x="184" y="348"/>
                  </a:lnTo>
                  <a:lnTo>
                    <a:pt x="205" y="368"/>
                  </a:lnTo>
                  <a:cubicBezTo>
                    <a:pt x="225" y="368"/>
                    <a:pt x="246" y="368"/>
                    <a:pt x="246" y="368"/>
                  </a:cubicBezTo>
                  <a:cubicBezTo>
                    <a:pt x="266" y="368"/>
                    <a:pt x="287" y="368"/>
                    <a:pt x="307" y="368"/>
                  </a:cubicBezTo>
                  <a:lnTo>
                    <a:pt x="328" y="368"/>
                  </a:lnTo>
                  <a:cubicBezTo>
                    <a:pt x="328" y="368"/>
                    <a:pt x="348" y="368"/>
                    <a:pt x="369" y="368"/>
                  </a:cubicBezTo>
                  <a:cubicBezTo>
                    <a:pt x="369" y="389"/>
                    <a:pt x="369" y="389"/>
                    <a:pt x="369" y="410"/>
                  </a:cubicBezTo>
                  <a:cubicBezTo>
                    <a:pt x="389" y="410"/>
                    <a:pt x="410" y="430"/>
                    <a:pt x="430" y="450"/>
                  </a:cubicBezTo>
                  <a:lnTo>
                    <a:pt x="451" y="450"/>
                  </a:lnTo>
                  <a:cubicBezTo>
                    <a:pt x="471" y="450"/>
                    <a:pt x="512" y="450"/>
                    <a:pt x="533" y="450"/>
                  </a:cubicBezTo>
                  <a:cubicBezTo>
                    <a:pt x="553" y="450"/>
                    <a:pt x="574" y="430"/>
                    <a:pt x="574" y="430"/>
                  </a:cubicBezTo>
                  <a:cubicBezTo>
                    <a:pt x="594" y="430"/>
                    <a:pt x="594" y="430"/>
                    <a:pt x="594" y="430"/>
                  </a:cubicBezTo>
                  <a:cubicBezTo>
                    <a:pt x="614" y="430"/>
                    <a:pt x="614" y="430"/>
                    <a:pt x="614" y="430"/>
                  </a:cubicBezTo>
                  <a:cubicBezTo>
                    <a:pt x="635" y="430"/>
                    <a:pt x="635" y="430"/>
                    <a:pt x="635" y="430"/>
                  </a:cubicBezTo>
                  <a:cubicBezTo>
                    <a:pt x="656" y="410"/>
                    <a:pt x="676" y="430"/>
                    <a:pt x="676" y="430"/>
                  </a:cubicBezTo>
                  <a:lnTo>
                    <a:pt x="696" y="430"/>
                  </a:lnTo>
                  <a:cubicBezTo>
                    <a:pt x="696" y="430"/>
                    <a:pt x="717" y="430"/>
                    <a:pt x="717" y="450"/>
                  </a:cubicBezTo>
                  <a:lnTo>
                    <a:pt x="738" y="450"/>
                  </a:lnTo>
                  <a:cubicBezTo>
                    <a:pt x="758" y="450"/>
                    <a:pt x="799" y="471"/>
                    <a:pt x="820" y="471"/>
                  </a:cubicBezTo>
                  <a:cubicBezTo>
                    <a:pt x="840" y="471"/>
                    <a:pt x="860" y="471"/>
                    <a:pt x="860" y="471"/>
                  </a:cubicBezTo>
                  <a:cubicBezTo>
                    <a:pt x="881" y="471"/>
                    <a:pt x="902" y="492"/>
                    <a:pt x="902" y="492"/>
                  </a:cubicBezTo>
                  <a:cubicBezTo>
                    <a:pt x="922" y="492"/>
                    <a:pt x="922" y="532"/>
                    <a:pt x="942" y="532"/>
                  </a:cubicBezTo>
                  <a:cubicBezTo>
                    <a:pt x="963" y="532"/>
                    <a:pt x="984" y="532"/>
                    <a:pt x="984" y="532"/>
                  </a:cubicBezTo>
                  <a:cubicBezTo>
                    <a:pt x="1004" y="532"/>
                    <a:pt x="1024" y="553"/>
                    <a:pt x="1045" y="553"/>
                  </a:cubicBezTo>
                  <a:cubicBezTo>
                    <a:pt x="1066" y="553"/>
                    <a:pt x="1086" y="574"/>
                    <a:pt x="1106" y="574"/>
                  </a:cubicBezTo>
                  <a:cubicBezTo>
                    <a:pt x="1127" y="574"/>
                    <a:pt x="1148" y="574"/>
                    <a:pt x="1168" y="574"/>
                  </a:cubicBezTo>
                  <a:cubicBezTo>
                    <a:pt x="1168" y="574"/>
                    <a:pt x="1188" y="574"/>
                    <a:pt x="1188" y="594"/>
                  </a:cubicBezTo>
                  <a:lnTo>
                    <a:pt x="1230" y="594"/>
                  </a:lnTo>
                  <a:cubicBezTo>
                    <a:pt x="1250" y="594"/>
                    <a:pt x="1270" y="594"/>
                    <a:pt x="1270" y="594"/>
                  </a:cubicBezTo>
                  <a:cubicBezTo>
                    <a:pt x="1291" y="594"/>
                    <a:pt x="1312" y="574"/>
                    <a:pt x="1312" y="574"/>
                  </a:cubicBezTo>
                  <a:cubicBezTo>
                    <a:pt x="1332" y="574"/>
                    <a:pt x="1352" y="574"/>
                    <a:pt x="1352" y="574"/>
                  </a:cubicBezTo>
                  <a:cubicBezTo>
                    <a:pt x="1372" y="574"/>
                    <a:pt x="1393" y="594"/>
                    <a:pt x="1414" y="594"/>
                  </a:cubicBezTo>
                  <a:cubicBezTo>
                    <a:pt x="1434" y="594"/>
                    <a:pt x="1434" y="614"/>
                    <a:pt x="1454" y="614"/>
                  </a:cubicBezTo>
                  <a:lnTo>
                    <a:pt x="1454" y="635"/>
                  </a:lnTo>
                  <a:cubicBezTo>
                    <a:pt x="1475" y="635"/>
                    <a:pt x="1496" y="635"/>
                    <a:pt x="1516" y="635"/>
                  </a:cubicBezTo>
                  <a:cubicBezTo>
                    <a:pt x="1516" y="635"/>
                    <a:pt x="1536" y="635"/>
                    <a:pt x="1536" y="656"/>
                  </a:cubicBezTo>
                  <a:cubicBezTo>
                    <a:pt x="1557" y="656"/>
                    <a:pt x="1578" y="656"/>
                    <a:pt x="1578" y="656"/>
                  </a:cubicBezTo>
                  <a:lnTo>
                    <a:pt x="1578" y="635"/>
                  </a:lnTo>
                  <a:lnTo>
                    <a:pt x="1578" y="614"/>
                  </a:lnTo>
                  <a:cubicBezTo>
                    <a:pt x="1578" y="594"/>
                    <a:pt x="1557" y="594"/>
                    <a:pt x="1557" y="574"/>
                  </a:cubicBezTo>
                  <a:lnTo>
                    <a:pt x="1557" y="553"/>
                  </a:lnTo>
                  <a:lnTo>
                    <a:pt x="1578" y="553"/>
                  </a:lnTo>
                  <a:lnTo>
                    <a:pt x="1598" y="553"/>
                  </a:lnTo>
                  <a:cubicBezTo>
                    <a:pt x="1598" y="553"/>
                    <a:pt x="1618" y="574"/>
                    <a:pt x="1618" y="594"/>
                  </a:cubicBezTo>
                  <a:cubicBezTo>
                    <a:pt x="1618" y="594"/>
                    <a:pt x="1639" y="594"/>
                    <a:pt x="1660" y="614"/>
                  </a:cubicBezTo>
                  <a:lnTo>
                    <a:pt x="1660" y="635"/>
                  </a:lnTo>
                  <a:lnTo>
                    <a:pt x="1660" y="656"/>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588" name="Freeform 363"/>
            <p:cNvSpPr>
              <a:spLocks noChangeArrowheads="1"/>
            </p:cNvSpPr>
            <p:nvPr/>
          </p:nvSpPr>
          <p:spPr bwMode="auto">
            <a:xfrm>
              <a:off x="5656263" y="8632825"/>
              <a:ext cx="15875" cy="15875"/>
            </a:xfrm>
            <a:custGeom>
              <a:avLst/>
              <a:gdLst>
                <a:gd name="T0" fmla="*/ 41 w 42"/>
                <a:gd name="T1" fmla="*/ 20 h 42"/>
                <a:gd name="T2" fmla="*/ 41 w 42"/>
                <a:gd name="T3" fmla="*/ 20 h 42"/>
                <a:gd name="T4" fmla="*/ 20 w 42"/>
                <a:gd name="T5" fmla="*/ 20 h 42"/>
                <a:gd name="T6" fmla="*/ 0 w 42"/>
                <a:gd name="T7" fmla="*/ 20 h 42"/>
                <a:gd name="T8" fmla="*/ 0 w 42"/>
                <a:gd name="T9" fmla="*/ 0 h 42"/>
                <a:gd name="T10" fmla="*/ 20 w 42"/>
                <a:gd name="T11" fmla="*/ 0 h 42"/>
                <a:gd name="T12" fmla="*/ 41 w 42"/>
                <a:gd name="T13" fmla="*/ 20 h 42"/>
              </a:gdLst>
              <a:ahLst/>
              <a:cxnLst>
                <a:cxn ang="0">
                  <a:pos x="T0" y="T1"/>
                </a:cxn>
                <a:cxn ang="0">
                  <a:pos x="T2" y="T3"/>
                </a:cxn>
                <a:cxn ang="0">
                  <a:pos x="T4" y="T5"/>
                </a:cxn>
                <a:cxn ang="0">
                  <a:pos x="T6" y="T7"/>
                </a:cxn>
                <a:cxn ang="0">
                  <a:pos x="T8" y="T9"/>
                </a:cxn>
                <a:cxn ang="0">
                  <a:pos x="T10" y="T11"/>
                </a:cxn>
                <a:cxn ang="0">
                  <a:pos x="T12" y="T13"/>
                </a:cxn>
              </a:cxnLst>
              <a:rect l="0" t="0" r="r" b="b"/>
              <a:pathLst>
                <a:path w="42" h="42">
                  <a:moveTo>
                    <a:pt x="41" y="20"/>
                  </a:moveTo>
                  <a:lnTo>
                    <a:pt x="41" y="20"/>
                  </a:lnTo>
                  <a:cubicBezTo>
                    <a:pt x="41" y="41"/>
                    <a:pt x="20" y="20"/>
                    <a:pt x="20" y="20"/>
                  </a:cubicBezTo>
                  <a:lnTo>
                    <a:pt x="0" y="20"/>
                  </a:lnTo>
                  <a:cubicBezTo>
                    <a:pt x="0" y="20"/>
                    <a:pt x="0" y="20"/>
                    <a:pt x="0" y="0"/>
                  </a:cubicBezTo>
                  <a:lnTo>
                    <a:pt x="20" y="0"/>
                  </a:lnTo>
                  <a:cubicBezTo>
                    <a:pt x="20" y="0"/>
                    <a:pt x="20" y="0"/>
                    <a:pt x="41" y="20"/>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589" name="Freeform 364"/>
            <p:cNvSpPr>
              <a:spLocks noChangeArrowheads="1"/>
            </p:cNvSpPr>
            <p:nvPr/>
          </p:nvSpPr>
          <p:spPr bwMode="auto">
            <a:xfrm>
              <a:off x="5641975" y="8507413"/>
              <a:ext cx="80963" cy="22225"/>
            </a:xfrm>
            <a:custGeom>
              <a:avLst/>
              <a:gdLst>
                <a:gd name="T0" fmla="*/ 184 w 225"/>
                <a:gd name="T1" fmla="*/ 61 h 62"/>
                <a:gd name="T2" fmla="*/ 184 w 225"/>
                <a:gd name="T3" fmla="*/ 61 h 62"/>
                <a:gd name="T4" fmla="*/ 204 w 225"/>
                <a:gd name="T5" fmla="*/ 40 h 62"/>
                <a:gd name="T6" fmla="*/ 224 w 225"/>
                <a:gd name="T7" fmla="*/ 20 h 62"/>
                <a:gd name="T8" fmla="*/ 224 w 225"/>
                <a:gd name="T9" fmla="*/ 0 h 62"/>
                <a:gd name="T10" fmla="*/ 184 w 225"/>
                <a:gd name="T11" fmla="*/ 0 h 62"/>
                <a:gd name="T12" fmla="*/ 102 w 225"/>
                <a:gd name="T13" fmla="*/ 0 h 62"/>
                <a:gd name="T14" fmla="*/ 81 w 225"/>
                <a:gd name="T15" fmla="*/ 0 h 62"/>
                <a:gd name="T16" fmla="*/ 40 w 225"/>
                <a:gd name="T17" fmla="*/ 0 h 62"/>
                <a:gd name="T18" fmla="*/ 20 w 225"/>
                <a:gd name="T19" fmla="*/ 20 h 62"/>
                <a:gd name="T20" fmla="*/ 0 w 225"/>
                <a:gd name="T21" fmla="*/ 20 h 62"/>
                <a:gd name="T22" fmla="*/ 0 w 225"/>
                <a:gd name="T23" fmla="*/ 40 h 62"/>
                <a:gd name="T24" fmla="*/ 20 w 225"/>
                <a:gd name="T25" fmla="*/ 61 h 62"/>
                <a:gd name="T26" fmla="*/ 60 w 225"/>
                <a:gd name="T27" fmla="*/ 61 h 62"/>
                <a:gd name="T28" fmla="*/ 102 w 225"/>
                <a:gd name="T29" fmla="*/ 61 h 62"/>
                <a:gd name="T30" fmla="*/ 142 w 225"/>
                <a:gd name="T31" fmla="*/ 61 h 62"/>
                <a:gd name="T32" fmla="*/ 184 w 225"/>
                <a:gd name="T33" fmla="*/ 61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5" h="62">
                  <a:moveTo>
                    <a:pt x="184" y="61"/>
                  </a:moveTo>
                  <a:lnTo>
                    <a:pt x="184" y="61"/>
                  </a:lnTo>
                  <a:cubicBezTo>
                    <a:pt x="184" y="61"/>
                    <a:pt x="204" y="61"/>
                    <a:pt x="204" y="40"/>
                  </a:cubicBezTo>
                  <a:cubicBezTo>
                    <a:pt x="204" y="40"/>
                    <a:pt x="224" y="40"/>
                    <a:pt x="224" y="20"/>
                  </a:cubicBezTo>
                  <a:lnTo>
                    <a:pt x="224" y="0"/>
                  </a:lnTo>
                  <a:cubicBezTo>
                    <a:pt x="204" y="0"/>
                    <a:pt x="184" y="0"/>
                    <a:pt x="184" y="0"/>
                  </a:cubicBezTo>
                  <a:cubicBezTo>
                    <a:pt x="163" y="0"/>
                    <a:pt x="122" y="0"/>
                    <a:pt x="102" y="0"/>
                  </a:cubicBezTo>
                  <a:lnTo>
                    <a:pt x="81" y="0"/>
                  </a:lnTo>
                  <a:cubicBezTo>
                    <a:pt x="60" y="0"/>
                    <a:pt x="40" y="0"/>
                    <a:pt x="40" y="0"/>
                  </a:cubicBezTo>
                  <a:cubicBezTo>
                    <a:pt x="40" y="0"/>
                    <a:pt x="20" y="0"/>
                    <a:pt x="20" y="20"/>
                  </a:cubicBezTo>
                  <a:lnTo>
                    <a:pt x="0" y="20"/>
                  </a:lnTo>
                  <a:lnTo>
                    <a:pt x="0" y="40"/>
                  </a:lnTo>
                  <a:lnTo>
                    <a:pt x="20" y="61"/>
                  </a:lnTo>
                  <a:cubicBezTo>
                    <a:pt x="20" y="61"/>
                    <a:pt x="40" y="61"/>
                    <a:pt x="60" y="61"/>
                  </a:cubicBezTo>
                  <a:lnTo>
                    <a:pt x="102" y="61"/>
                  </a:lnTo>
                  <a:cubicBezTo>
                    <a:pt x="122" y="61"/>
                    <a:pt x="142" y="61"/>
                    <a:pt x="142" y="61"/>
                  </a:cubicBezTo>
                  <a:cubicBezTo>
                    <a:pt x="163" y="61"/>
                    <a:pt x="163" y="61"/>
                    <a:pt x="184" y="61"/>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590" name="Freeform 365"/>
            <p:cNvSpPr>
              <a:spLocks noChangeArrowheads="1"/>
            </p:cNvSpPr>
            <p:nvPr/>
          </p:nvSpPr>
          <p:spPr bwMode="auto">
            <a:xfrm>
              <a:off x="5626100" y="8412163"/>
              <a:ext cx="15875" cy="14287"/>
            </a:xfrm>
            <a:custGeom>
              <a:avLst/>
              <a:gdLst>
                <a:gd name="T0" fmla="*/ 42 w 43"/>
                <a:gd name="T1" fmla="*/ 40 h 41"/>
                <a:gd name="T2" fmla="*/ 42 w 43"/>
                <a:gd name="T3" fmla="*/ 40 h 41"/>
                <a:gd name="T4" fmla="*/ 21 w 43"/>
                <a:gd name="T5" fmla="*/ 40 h 41"/>
                <a:gd name="T6" fmla="*/ 0 w 43"/>
                <a:gd name="T7" fmla="*/ 20 h 41"/>
                <a:gd name="T8" fmla="*/ 0 w 43"/>
                <a:gd name="T9" fmla="*/ 0 h 41"/>
                <a:gd name="T10" fmla="*/ 21 w 43"/>
                <a:gd name="T11" fmla="*/ 0 h 41"/>
                <a:gd name="T12" fmla="*/ 42 w 43"/>
                <a:gd name="T13" fmla="*/ 0 h 41"/>
                <a:gd name="T14" fmla="*/ 42 w 43"/>
                <a:gd name="T15" fmla="*/ 20 h 41"/>
                <a:gd name="T16" fmla="*/ 42 w 43"/>
                <a:gd name="T17" fmla="*/ 4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3" h="41">
                  <a:moveTo>
                    <a:pt x="42" y="40"/>
                  </a:moveTo>
                  <a:lnTo>
                    <a:pt x="42" y="40"/>
                  </a:lnTo>
                  <a:lnTo>
                    <a:pt x="21" y="40"/>
                  </a:lnTo>
                  <a:cubicBezTo>
                    <a:pt x="21" y="40"/>
                    <a:pt x="0" y="40"/>
                    <a:pt x="0" y="20"/>
                  </a:cubicBezTo>
                  <a:lnTo>
                    <a:pt x="0" y="0"/>
                  </a:lnTo>
                  <a:lnTo>
                    <a:pt x="21" y="0"/>
                  </a:lnTo>
                  <a:lnTo>
                    <a:pt x="42" y="0"/>
                  </a:lnTo>
                  <a:cubicBezTo>
                    <a:pt x="42" y="20"/>
                    <a:pt x="42" y="20"/>
                    <a:pt x="42" y="20"/>
                  </a:cubicBezTo>
                  <a:cubicBezTo>
                    <a:pt x="42" y="40"/>
                    <a:pt x="42" y="40"/>
                    <a:pt x="42" y="40"/>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591" name="Freeform 366"/>
            <p:cNvSpPr>
              <a:spLocks noChangeArrowheads="1"/>
            </p:cNvSpPr>
            <p:nvPr/>
          </p:nvSpPr>
          <p:spPr bwMode="auto">
            <a:xfrm>
              <a:off x="5502275" y="8418513"/>
              <a:ext cx="15875" cy="15875"/>
            </a:xfrm>
            <a:custGeom>
              <a:avLst/>
              <a:gdLst>
                <a:gd name="T0" fmla="*/ 41 w 42"/>
                <a:gd name="T1" fmla="*/ 41 h 42"/>
                <a:gd name="T2" fmla="*/ 41 w 42"/>
                <a:gd name="T3" fmla="*/ 41 h 42"/>
                <a:gd name="T4" fmla="*/ 41 w 42"/>
                <a:gd name="T5" fmla="*/ 20 h 42"/>
                <a:gd name="T6" fmla="*/ 20 w 42"/>
                <a:gd name="T7" fmla="*/ 0 h 42"/>
                <a:gd name="T8" fmla="*/ 0 w 42"/>
                <a:gd name="T9" fmla="*/ 20 h 42"/>
                <a:gd name="T10" fmla="*/ 0 w 42"/>
                <a:gd name="T11" fmla="*/ 20 h 42"/>
                <a:gd name="T12" fmla="*/ 41 w 42"/>
                <a:gd name="T13" fmla="*/ 41 h 42"/>
              </a:gdLst>
              <a:ahLst/>
              <a:cxnLst>
                <a:cxn ang="0">
                  <a:pos x="T0" y="T1"/>
                </a:cxn>
                <a:cxn ang="0">
                  <a:pos x="T2" y="T3"/>
                </a:cxn>
                <a:cxn ang="0">
                  <a:pos x="T4" y="T5"/>
                </a:cxn>
                <a:cxn ang="0">
                  <a:pos x="T6" y="T7"/>
                </a:cxn>
                <a:cxn ang="0">
                  <a:pos x="T8" y="T9"/>
                </a:cxn>
                <a:cxn ang="0">
                  <a:pos x="T10" y="T11"/>
                </a:cxn>
                <a:cxn ang="0">
                  <a:pos x="T12" y="T13"/>
                </a:cxn>
              </a:cxnLst>
              <a:rect l="0" t="0" r="r" b="b"/>
              <a:pathLst>
                <a:path w="42" h="42">
                  <a:moveTo>
                    <a:pt x="41" y="41"/>
                  </a:moveTo>
                  <a:lnTo>
                    <a:pt x="41" y="41"/>
                  </a:lnTo>
                  <a:lnTo>
                    <a:pt x="41" y="20"/>
                  </a:lnTo>
                  <a:cubicBezTo>
                    <a:pt x="20" y="0"/>
                    <a:pt x="20" y="0"/>
                    <a:pt x="20" y="0"/>
                  </a:cubicBezTo>
                  <a:cubicBezTo>
                    <a:pt x="0" y="0"/>
                    <a:pt x="0" y="20"/>
                    <a:pt x="0" y="20"/>
                  </a:cubicBezTo>
                  <a:lnTo>
                    <a:pt x="0" y="20"/>
                  </a:lnTo>
                  <a:cubicBezTo>
                    <a:pt x="20" y="41"/>
                    <a:pt x="20" y="41"/>
                    <a:pt x="41" y="41"/>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592" name="Freeform 367"/>
            <p:cNvSpPr>
              <a:spLocks noChangeArrowheads="1"/>
            </p:cNvSpPr>
            <p:nvPr/>
          </p:nvSpPr>
          <p:spPr bwMode="auto">
            <a:xfrm>
              <a:off x="5516563" y="8412163"/>
              <a:ext cx="7937" cy="7937"/>
            </a:xfrm>
            <a:custGeom>
              <a:avLst/>
              <a:gdLst>
                <a:gd name="T0" fmla="*/ 21 w 22"/>
                <a:gd name="T1" fmla="*/ 0 h 21"/>
                <a:gd name="T2" fmla="*/ 21 w 22"/>
                <a:gd name="T3" fmla="*/ 0 h 21"/>
                <a:gd name="T4" fmla="*/ 0 w 22"/>
                <a:gd name="T5" fmla="*/ 0 h 21"/>
                <a:gd name="T6" fmla="*/ 0 w 22"/>
                <a:gd name="T7" fmla="*/ 20 h 21"/>
                <a:gd name="T8" fmla="*/ 21 w 22"/>
                <a:gd name="T9" fmla="*/ 20 h 21"/>
                <a:gd name="T10" fmla="*/ 21 w 22"/>
                <a:gd name="T11" fmla="*/ 20 h 21"/>
                <a:gd name="T12" fmla="*/ 21 w 22"/>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22" h="21">
                  <a:moveTo>
                    <a:pt x="21" y="0"/>
                  </a:moveTo>
                  <a:lnTo>
                    <a:pt x="21" y="0"/>
                  </a:lnTo>
                  <a:lnTo>
                    <a:pt x="0" y="0"/>
                  </a:lnTo>
                  <a:lnTo>
                    <a:pt x="0" y="20"/>
                  </a:lnTo>
                  <a:lnTo>
                    <a:pt x="21" y="20"/>
                  </a:lnTo>
                  <a:lnTo>
                    <a:pt x="21" y="20"/>
                  </a:lnTo>
                  <a:lnTo>
                    <a:pt x="21" y="0"/>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593" name="Freeform 368"/>
            <p:cNvSpPr>
              <a:spLocks noChangeArrowheads="1"/>
            </p:cNvSpPr>
            <p:nvPr/>
          </p:nvSpPr>
          <p:spPr bwMode="auto">
            <a:xfrm>
              <a:off x="4557713" y="7504113"/>
              <a:ext cx="671512" cy="914400"/>
            </a:xfrm>
            <a:custGeom>
              <a:avLst/>
              <a:gdLst>
                <a:gd name="T0" fmla="*/ 1803 w 1866"/>
                <a:gd name="T1" fmla="*/ 2397 h 2542"/>
                <a:gd name="T2" fmla="*/ 1762 w 1866"/>
                <a:gd name="T3" fmla="*/ 2521 h 2542"/>
                <a:gd name="T4" fmla="*/ 1701 w 1866"/>
                <a:gd name="T5" fmla="*/ 2479 h 2542"/>
                <a:gd name="T6" fmla="*/ 1619 w 1866"/>
                <a:gd name="T7" fmla="*/ 2459 h 2542"/>
                <a:gd name="T8" fmla="*/ 1578 w 1866"/>
                <a:gd name="T9" fmla="*/ 2521 h 2542"/>
                <a:gd name="T10" fmla="*/ 1496 w 1866"/>
                <a:gd name="T11" fmla="*/ 2418 h 2542"/>
                <a:gd name="T12" fmla="*/ 1312 w 1866"/>
                <a:gd name="T13" fmla="*/ 2254 h 2542"/>
                <a:gd name="T14" fmla="*/ 1209 w 1866"/>
                <a:gd name="T15" fmla="*/ 2090 h 2542"/>
                <a:gd name="T16" fmla="*/ 1086 w 1866"/>
                <a:gd name="T17" fmla="*/ 1947 h 2542"/>
                <a:gd name="T18" fmla="*/ 1004 w 1866"/>
                <a:gd name="T19" fmla="*/ 1803 h 2542"/>
                <a:gd name="T20" fmla="*/ 963 w 1866"/>
                <a:gd name="T21" fmla="*/ 1619 h 2542"/>
                <a:gd name="T22" fmla="*/ 881 w 1866"/>
                <a:gd name="T23" fmla="*/ 1434 h 2542"/>
                <a:gd name="T24" fmla="*/ 799 w 1866"/>
                <a:gd name="T25" fmla="*/ 1270 h 2542"/>
                <a:gd name="T26" fmla="*/ 676 w 1866"/>
                <a:gd name="T27" fmla="*/ 1148 h 2542"/>
                <a:gd name="T28" fmla="*/ 615 w 1866"/>
                <a:gd name="T29" fmla="*/ 1004 h 2542"/>
                <a:gd name="T30" fmla="*/ 615 w 1866"/>
                <a:gd name="T31" fmla="*/ 881 h 2542"/>
                <a:gd name="T32" fmla="*/ 492 w 1866"/>
                <a:gd name="T33" fmla="*/ 778 h 2542"/>
                <a:gd name="T34" fmla="*/ 390 w 1866"/>
                <a:gd name="T35" fmla="*/ 636 h 2542"/>
                <a:gd name="T36" fmla="*/ 328 w 1866"/>
                <a:gd name="T37" fmla="*/ 533 h 2542"/>
                <a:gd name="T38" fmla="*/ 184 w 1866"/>
                <a:gd name="T39" fmla="*/ 369 h 2542"/>
                <a:gd name="T40" fmla="*/ 62 w 1866"/>
                <a:gd name="T41" fmla="*/ 226 h 2542"/>
                <a:gd name="T42" fmla="*/ 0 w 1866"/>
                <a:gd name="T43" fmla="*/ 102 h 2542"/>
                <a:gd name="T44" fmla="*/ 21 w 1866"/>
                <a:gd name="T45" fmla="*/ 0 h 2542"/>
                <a:gd name="T46" fmla="*/ 144 w 1866"/>
                <a:gd name="T47" fmla="*/ 62 h 2542"/>
                <a:gd name="T48" fmla="*/ 287 w 1866"/>
                <a:gd name="T49" fmla="*/ 82 h 2542"/>
                <a:gd name="T50" fmla="*/ 410 w 1866"/>
                <a:gd name="T51" fmla="*/ 82 h 2542"/>
                <a:gd name="T52" fmla="*/ 492 w 1866"/>
                <a:gd name="T53" fmla="*/ 205 h 2542"/>
                <a:gd name="T54" fmla="*/ 594 w 1866"/>
                <a:gd name="T55" fmla="*/ 369 h 2542"/>
                <a:gd name="T56" fmla="*/ 758 w 1866"/>
                <a:gd name="T57" fmla="*/ 472 h 2542"/>
                <a:gd name="T58" fmla="*/ 840 w 1866"/>
                <a:gd name="T59" fmla="*/ 594 h 2542"/>
                <a:gd name="T60" fmla="*/ 902 w 1866"/>
                <a:gd name="T61" fmla="*/ 697 h 2542"/>
                <a:gd name="T62" fmla="*/ 963 w 1866"/>
                <a:gd name="T63" fmla="*/ 738 h 2542"/>
                <a:gd name="T64" fmla="*/ 1066 w 1866"/>
                <a:gd name="T65" fmla="*/ 799 h 2542"/>
                <a:gd name="T66" fmla="*/ 1168 w 1866"/>
                <a:gd name="T67" fmla="*/ 902 h 2542"/>
                <a:gd name="T68" fmla="*/ 1230 w 1866"/>
                <a:gd name="T69" fmla="*/ 1045 h 2542"/>
                <a:gd name="T70" fmla="*/ 1352 w 1866"/>
                <a:gd name="T71" fmla="*/ 1127 h 2542"/>
                <a:gd name="T72" fmla="*/ 1312 w 1866"/>
                <a:gd name="T73" fmla="*/ 1168 h 2542"/>
                <a:gd name="T74" fmla="*/ 1394 w 1866"/>
                <a:gd name="T75" fmla="*/ 1148 h 2542"/>
                <a:gd name="T76" fmla="*/ 1476 w 1866"/>
                <a:gd name="T77" fmla="*/ 1209 h 2542"/>
                <a:gd name="T78" fmla="*/ 1414 w 1866"/>
                <a:gd name="T79" fmla="*/ 1270 h 2542"/>
                <a:gd name="T80" fmla="*/ 1414 w 1866"/>
                <a:gd name="T81" fmla="*/ 1393 h 2542"/>
                <a:gd name="T82" fmla="*/ 1414 w 1866"/>
                <a:gd name="T83" fmla="*/ 1496 h 2542"/>
                <a:gd name="T84" fmla="*/ 1516 w 1866"/>
                <a:gd name="T85" fmla="*/ 1475 h 2542"/>
                <a:gd name="T86" fmla="*/ 1578 w 1866"/>
                <a:gd name="T87" fmla="*/ 1557 h 2542"/>
                <a:gd name="T88" fmla="*/ 1578 w 1866"/>
                <a:gd name="T89" fmla="*/ 1660 h 2542"/>
                <a:gd name="T90" fmla="*/ 1639 w 1866"/>
                <a:gd name="T91" fmla="*/ 1701 h 2542"/>
                <a:gd name="T92" fmla="*/ 1619 w 1866"/>
                <a:gd name="T93" fmla="*/ 1783 h 2542"/>
                <a:gd name="T94" fmla="*/ 1701 w 1866"/>
                <a:gd name="T95" fmla="*/ 1783 h 2542"/>
                <a:gd name="T96" fmla="*/ 1824 w 1866"/>
                <a:gd name="T97" fmla="*/ 1885 h 2542"/>
                <a:gd name="T98" fmla="*/ 1844 w 1866"/>
                <a:gd name="T99" fmla="*/ 1967 h 2542"/>
                <a:gd name="T100" fmla="*/ 1803 w 1866"/>
                <a:gd name="T101" fmla="*/ 2029 h 2542"/>
                <a:gd name="T102" fmla="*/ 1844 w 1866"/>
                <a:gd name="T103" fmla="*/ 2131 h 2542"/>
                <a:gd name="T104" fmla="*/ 1844 w 1866"/>
                <a:gd name="T105" fmla="*/ 2233 h 25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866" h="2542">
                  <a:moveTo>
                    <a:pt x="1824" y="2315"/>
                  </a:moveTo>
                  <a:lnTo>
                    <a:pt x="1824" y="2315"/>
                  </a:lnTo>
                  <a:lnTo>
                    <a:pt x="1824" y="2336"/>
                  </a:lnTo>
                  <a:cubicBezTo>
                    <a:pt x="1824" y="2357"/>
                    <a:pt x="1803" y="2377"/>
                    <a:pt x="1803" y="2397"/>
                  </a:cubicBezTo>
                  <a:cubicBezTo>
                    <a:pt x="1803" y="2418"/>
                    <a:pt x="1783" y="2459"/>
                    <a:pt x="1783" y="2479"/>
                  </a:cubicBezTo>
                  <a:lnTo>
                    <a:pt x="1783" y="2521"/>
                  </a:lnTo>
                  <a:lnTo>
                    <a:pt x="1783" y="2541"/>
                  </a:lnTo>
                  <a:lnTo>
                    <a:pt x="1762" y="2521"/>
                  </a:lnTo>
                  <a:cubicBezTo>
                    <a:pt x="1762" y="2500"/>
                    <a:pt x="1742" y="2500"/>
                    <a:pt x="1742" y="2479"/>
                  </a:cubicBezTo>
                  <a:cubicBezTo>
                    <a:pt x="1742" y="2479"/>
                    <a:pt x="1742" y="2459"/>
                    <a:pt x="1721" y="2459"/>
                  </a:cubicBezTo>
                  <a:cubicBezTo>
                    <a:pt x="1721" y="2439"/>
                    <a:pt x="1721" y="2439"/>
                    <a:pt x="1721" y="2459"/>
                  </a:cubicBezTo>
                  <a:cubicBezTo>
                    <a:pt x="1701" y="2459"/>
                    <a:pt x="1701" y="2479"/>
                    <a:pt x="1701" y="2479"/>
                  </a:cubicBezTo>
                  <a:lnTo>
                    <a:pt x="1701" y="2500"/>
                  </a:lnTo>
                  <a:cubicBezTo>
                    <a:pt x="1680" y="2521"/>
                    <a:pt x="1680" y="2500"/>
                    <a:pt x="1660" y="2500"/>
                  </a:cubicBezTo>
                  <a:cubicBezTo>
                    <a:pt x="1660" y="2500"/>
                    <a:pt x="1639" y="2500"/>
                    <a:pt x="1639" y="2479"/>
                  </a:cubicBezTo>
                  <a:lnTo>
                    <a:pt x="1619" y="2459"/>
                  </a:lnTo>
                  <a:lnTo>
                    <a:pt x="1598" y="2459"/>
                  </a:lnTo>
                  <a:lnTo>
                    <a:pt x="1598" y="2479"/>
                  </a:lnTo>
                  <a:cubicBezTo>
                    <a:pt x="1578" y="2479"/>
                    <a:pt x="1598" y="2500"/>
                    <a:pt x="1598" y="2500"/>
                  </a:cubicBezTo>
                  <a:cubicBezTo>
                    <a:pt x="1578" y="2521"/>
                    <a:pt x="1578" y="2521"/>
                    <a:pt x="1578" y="2521"/>
                  </a:cubicBezTo>
                  <a:cubicBezTo>
                    <a:pt x="1578" y="2521"/>
                    <a:pt x="1557" y="2521"/>
                    <a:pt x="1557" y="2500"/>
                  </a:cubicBezTo>
                  <a:cubicBezTo>
                    <a:pt x="1537" y="2500"/>
                    <a:pt x="1537" y="2479"/>
                    <a:pt x="1537" y="2479"/>
                  </a:cubicBezTo>
                  <a:cubicBezTo>
                    <a:pt x="1537" y="2479"/>
                    <a:pt x="1537" y="2459"/>
                    <a:pt x="1537" y="2439"/>
                  </a:cubicBezTo>
                  <a:cubicBezTo>
                    <a:pt x="1516" y="2439"/>
                    <a:pt x="1496" y="2418"/>
                    <a:pt x="1496" y="2418"/>
                  </a:cubicBezTo>
                  <a:cubicBezTo>
                    <a:pt x="1476" y="2418"/>
                    <a:pt x="1455" y="2377"/>
                    <a:pt x="1434" y="2377"/>
                  </a:cubicBezTo>
                  <a:cubicBezTo>
                    <a:pt x="1434" y="2357"/>
                    <a:pt x="1394" y="2336"/>
                    <a:pt x="1394" y="2315"/>
                  </a:cubicBezTo>
                  <a:cubicBezTo>
                    <a:pt x="1373" y="2315"/>
                    <a:pt x="1352" y="2295"/>
                    <a:pt x="1352" y="2295"/>
                  </a:cubicBezTo>
                  <a:cubicBezTo>
                    <a:pt x="1332" y="2275"/>
                    <a:pt x="1332" y="2254"/>
                    <a:pt x="1312" y="2254"/>
                  </a:cubicBezTo>
                  <a:cubicBezTo>
                    <a:pt x="1312" y="2233"/>
                    <a:pt x="1291" y="2213"/>
                    <a:pt x="1270" y="2213"/>
                  </a:cubicBezTo>
                  <a:cubicBezTo>
                    <a:pt x="1250" y="2193"/>
                    <a:pt x="1230" y="2193"/>
                    <a:pt x="1230" y="2172"/>
                  </a:cubicBezTo>
                  <a:lnTo>
                    <a:pt x="1209" y="2151"/>
                  </a:lnTo>
                  <a:cubicBezTo>
                    <a:pt x="1209" y="2131"/>
                    <a:pt x="1209" y="2111"/>
                    <a:pt x="1209" y="2090"/>
                  </a:cubicBezTo>
                  <a:cubicBezTo>
                    <a:pt x="1188" y="2090"/>
                    <a:pt x="1188" y="2070"/>
                    <a:pt x="1188" y="2070"/>
                  </a:cubicBezTo>
                  <a:cubicBezTo>
                    <a:pt x="1168" y="2049"/>
                    <a:pt x="1148" y="2008"/>
                    <a:pt x="1148" y="2008"/>
                  </a:cubicBezTo>
                  <a:cubicBezTo>
                    <a:pt x="1127" y="1988"/>
                    <a:pt x="1127" y="1988"/>
                    <a:pt x="1106" y="1967"/>
                  </a:cubicBezTo>
                  <a:cubicBezTo>
                    <a:pt x="1106" y="1967"/>
                    <a:pt x="1086" y="1967"/>
                    <a:pt x="1086" y="1947"/>
                  </a:cubicBezTo>
                  <a:cubicBezTo>
                    <a:pt x="1086" y="1947"/>
                    <a:pt x="1086" y="1926"/>
                    <a:pt x="1066" y="1926"/>
                  </a:cubicBezTo>
                  <a:cubicBezTo>
                    <a:pt x="1066" y="1906"/>
                    <a:pt x="1066" y="1885"/>
                    <a:pt x="1045" y="1865"/>
                  </a:cubicBezTo>
                  <a:cubicBezTo>
                    <a:pt x="1045" y="1865"/>
                    <a:pt x="1045" y="1844"/>
                    <a:pt x="1024" y="1824"/>
                  </a:cubicBezTo>
                  <a:lnTo>
                    <a:pt x="1004" y="1803"/>
                  </a:lnTo>
                  <a:lnTo>
                    <a:pt x="984" y="1783"/>
                  </a:lnTo>
                  <a:cubicBezTo>
                    <a:pt x="984" y="1762"/>
                    <a:pt x="984" y="1742"/>
                    <a:pt x="984" y="1721"/>
                  </a:cubicBezTo>
                  <a:cubicBezTo>
                    <a:pt x="984" y="1701"/>
                    <a:pt x="963" y="1680"/>
                    <a:pt x="963" y="1660"/>
                  </a:cubicBezTo>
                  <a:cubicBezTo>
                    <a:pt x="963" y="1639"/>
                    <a:pt x="963" y="1619"/>
                    <a:pt x="963" y="1619"/>
                  </a:cubicBezTo>
                  <a:cubicBezTo>
                    <a:pt x="942" y="1598"/>
                    <a:pt x="942" y="1578"/>
                    <a:pt x="922" y="1578"/>
                  </a:cubicBezTo>
                  <a:cubicBezTo>
                    <a:pt x="922" y="1557"/>
                    <a:pt x="902" y="1537"/>
                    <a:pt x="902" y="1516"/>
                  </a:cubicBezTo>
                  <a:cubicBezTo>
                    <a:pt x="902" y="1496"/>
                    <a:pt x="881" y="1475"/>
                    <a:pt x="881" y="1455"/>
                  </a:cubicBezTo>
                  <a:lnTo>
                    <a:pt x="881" y="1434"/>
                  </a:lnTo>
                  <a:cubicBezTo>
                    <a:pt x="881" y="1414"/>
                    <a:pt x="860" y="1393"/>
                    <a:pt x="860" y="1373"/>
                  </a:cubicBezTo>
                  <a:lnTo>
                    <a:pt x="840" y="1352"/>
                  </a:lnTo>
                  <a:cubicBezTo>
                    <a:pt x="840" y="1332"/>
                    <a:pt x="820" y="1312"/>
                    <a:pt x="820" y="1312"/>
                  </a:cubicBezTo>
                  <a:cubicBezTo>
                    <a:pt x="820" y="1312"/>
                    <a:pt x="820" y="1291"/>
                    <a:pt x="799" y="1270"/>
                  </a:cubicBezTo>
                  <a:cubicBezTo>
                    <a:pt x="799" y="1270"/>
                    <a:pt x="779" y="1250"/>
                    <a:pt x="779" y="1230"/>
                  </a:cubicBezTo>
                  <a:cubicBezTo>
                    <a:pt x="758" y="1230"/>
                    <a:pt x="738" y="1209"/>
                    <a:pt x="738" y="1209"/>
                  </a:cubicBezTo>
                  <a:cubicBezTo>
                    <a:pt x="718" y="1209"/>
                    <a:pt x="697" y="1188"/>
                    <a:pt x="697" y="1168"/>
                  </a:cubicBezTo>
                  <a:cubicBezTo>
                    <a:pt x="697" y="1168"/>
                    <a:pt x="697" y="1148"/>
                    <a:pt x="676" y="1148"/>
                  </a:cubicBezTo>
                  <a:cubicBezTo>
                    <a:pt x="676" y="1148"/>
                    <a:pt x="676" y="1127"/>
                    <a:pt x="676" y="1106"/>
                  </a:cubicBezTo>
                  <a:lnTo>
                    <a:pt x="676" y="1086"/>
                  </a:lnTo>
                  <a:cubicBezTo>
                    <a:pt x="656" y="1066"/>
                    <a:pt x="656" y="1045"/>
                    <a:pt x="656" y="1045"/>
                  </a:cubicBezTo>
                  <a:cubicBezTo>
                    <a:pt x="636" y="1024"/>
                    <a:pt x="636" y="1004"/>
                    <a:pt x="615" y="1004"/>
                  </a:cubicBezTo>
                  <a:cubicBezTo>
                    <a:pt x="615" y="984"/>
                    <a:pt x="615" y="963"/>
                    <a:pt x="615" y="963"/>
                  </a:cubicBezTo>
                  <a:cubicBezTo>
                    <a:pt x="615" y="942"/>
                    <a:pt x="594" y="922"/>
                    <a:pt x="615" y="902"/>
                  </a:cubicBezTo>
                  <a:cubicBezTo>
                    <a:pt x="615" y="902"/>
                    <a:pt x="615" y="902"/>
                    <a:pt x="636" y="902"/>
                  </a:cubicBezTo>
                  <a:lnTo>
                    <a:pt x="615" y="881"/>
                  </a:lnTo>
                  <a:lnTo>
                    <a:pt x="594" y="860"/>
                  </a:lnTo>
                  <a:cubicBezTo>
                    <a:pt x="594" y="840"/>
                    <a:pt x="574" y="840"/>
                    <a:pt x="574" y="820"/>
                  </a:cubicBezTo>
                  <a:cubicBezTo>
                    <a:pt x="554" y="820"/>
                    <a:pt x="554" y="820"/>
                    <a:pt x="533" y="799"/>
                  </a:cubicBezTo>
                  <a:cubicBezTo>
                    <a:pt x="533" y="799"/>
                    <a:pt x="492" y="799"/>
                    <a:pt x="492" y="778"/>
                  </a:cubicBezTo>
                  <a:cubicBezTo>
                    <a:pt x="472" y="778"/>
                    <a:pt x="451" y="758"/>
                    <a:pt x="451" y="758"/>
                  </a:cubicBezTo>
                  <a:cubicBezTo>
                    <a:pt x="430" y="738"/>
                    <a:pt x="430" y="738"/>
                    <a:pt x="430" y="717"/>
                  </a:cubicBezTo>
                  <a:cubicBezTo>
                    <a:pt x="410" y="717"/>
                    <a:pt x="410" y="697"/>
                    <a:pt x="410" y="676"/>
                  </a:cubicBezTo>
                  <a:cubicBezTo>
                    <a:pt x="410" y="676"/>
                    <a:pt x="410" y="656"/>
                    <a:pt x="390" y="636"/>
                  </a:cubicBezTo>
                  <a:cubicBezTo>
                    <a:pt x="390" y="636"/>
                    <a:pt x="369" y="636"/>
                    <a:pt x="369" y="615"/>
                  </a:cubicBezTo>
                  <a:lnTo>
                    <a:pt x="348" y="594"/>
                  </a:lnTo>
                  <a:lnTo>
                    <a:pt x="348" y="574"/>
                  </a:lnTo>
                  <a:cubicBezTo>
                    <a:pt x="328" y="554"/>
                    <a:pt x="328" y="533"/>
                    <a:pt x="328" y="533"/>
                  </a:cubicBezTo>
                  <a:cubicBezTo>
                    <a:pt x="328" y="512"/>
                    <a:pt x="308" y="512"/>
                    <a:pt x="287" y="492"/>
                  </a:cubicBezTo>
                  <a:cubicBezTo>
                    <a:pt x="287" y="492"/>
                    <a:pt x="266" y="451"/>
                    <a:pt x="246" y="451"/>
                  </a:cubicBezTo>
                  <a:cubicBezTo>
                    <a:pt x="246" y="430"/>
                    <a:pt x="205" y="410"/>
                    <a:pt x="205" y="390"/>
                  </a:cubicBezTo>
                  <a:cubicBezTo>
                    <a:pt x="205" y="390"/>
                    <a:pt x="205" y="369"/>
                    <a:pt x="184" y="369"/>
                  </a:cubicBezTo>
                  <a:cubicBezTo>
                    <a:pt x="184" y="348"/>
                    <a:pt x="164" y="328"/>
                    <a:pt x="144" y="328"/>
                  </a:cubicBezTo>
                  <a:cubicBezTo>
                    <a:pt x="144" y="308"/>
                    <a:pt x="123" y="287"/>
                    <a:pt x="102" y="287"/>
                  </a:cubicBezTo>
                  <a:lnTo>
                    <a:pt x="82" y="266"/>
                  </a:lnTo>
                  <a:cubicBezTo>
                    <a:pt x="62" y="266"/>
                    <a:pt x="62" y="246"/>
                    <a:pt x="62" y="226"/>
                  </a:cubicBezTo>
                  <a:cubicBezTo>
                    <a:pt x="41" y="226"/>
                    <a:pt x="41" y="226"/>
                    <a:pt x="41" y="205"/>
                  </a:cubicBezTo>
                  <a:cubicBezTo>
                    <a:pt x="21" y="205"/>
                    <a:pt x="21" y="184"/>
                    <a:pt x="0" y="184"/>
                  </a:cubicBezTo>
                  <a:cubicBezTo>
                    <a:pt x="0" y="184"/>
                    <a:pt x="0" y="164"/>
                    <a:pt x="0" y="144"/>
                  </a:cubicBezTo>
                  <a:cubicBezTo>
                    <a:pt x="0" y="144"/>
                    <a:pt x="0" y="123"/>
                    <a:pt x="0" y="102"/>
                  </a:cubicBezTo>
                  <a:lnTo>
                    <a:pt x="0" y="82"/>
                  </a:lnTo>
                  <a:cubicBezTo>
                    <a:pt x="0" y="62"/>
                    <a:pt x="0" y="62"/>
                    <a:pt x="0" y="41"/>
                  </a:cubicBezTo>
                  <a:lnTo>
                    <a:pt x="0" y="20"/>
                  </a:lnTo>
                  <a:cubicBezTo>
                    <a:pt x="0" y="0"/>
                    <a:pt x="21" y="0"/>
                    <a:pt x="21" y="0"/>
                  </a:cubicBezTo>
                  <a:cubicBezTo>
                    <a:pt x="41" y="0"/>
                    <a:pt x="62" y="0"/>
                    <a:pt x="62" y="0"/>
                  </a:cubicBezTo>
                  <a:cubicBezTo>
                    <a:pt x="82" y="0"/>
                    <a:pt x="82" y="0"/>
                    <a:pt x="102" y="20"/>
                  </a:cubicBezTo>
                  <a:lnTo>
                    <a:pt x="123" y="20"/>
                  </a:lnTo>
                  <a:cubicBezTo>
                    <a:pt x="123" y="41"/>
                    <a:pt x="123" y="41"/>
                    <a:pt x="144" y="62"/>
                  </a:cubicBezTo>
                  <a:lnTo>
                    <a:pt x="144" y="82"/>
                  </a:lnTo>
                  <a:cubicBezTo>
                    <a:pt x="144" y="82"/>
                    <a:pt x="164" y="102"/>
                    <a:pt x="184" y="102"/>
                  </a:cubicBezTo>
                  <a:cubicBezTo>
                    <a:pt x="184" y="102"/>
                    <a:pt x="205" y="82"/>
                    <a:pt x="226" y="82"/>
                  </a:cubicBezTo>
                  <a:cubicBezTo>
                    <a:pt x="246" y="82"/>
                    <a:pt x="266" y="82"/>
                    <a:pt x="287" y="82"/>
                  </a:cubicBezTo>
                  <a:cubicBezTo>
                    <a:pt x="287" y="82"/>
                    <a:pt x="287" y="102"/>
                    <a:pt x="308" y="102"/>
                  </a:cubicBezTo>
                  <a:cubicBezTo>
                    <a:pt x="308" y="102"/>
                    <a:pt x="328" y="102"/>
                    <a:pt x="348" y="102"/>
                  </a:cubicBezTo>
                  <a:cubicBezTo>
                    <a:pt x="348" y="102"/>
                    <a:pt x="369" y="102"/>
                    <a:pt x="390" y="102"/>
                  </a:cubicBezTo>
                  <a:cubicBezTo>
                    <a:pt x="390" y="82"/>
                    <a:pt x="410" y="82"/>
                    <a:pt x="410" y="82"/>
                  </a:cubicBezTo>
                  <a:lnTo>
                    <a:pt x="430" y="102"/>
                  </a:lnTo>
                  <a:cubicBezTo>
                    <a:pt x="430" y="123"/>
                    <a:pt x="451" y="123"/>
                    <a:pt x="451" y="144"/>
                  </a:cubicBezTo>
                  <a:lnTo>
                    <a:pt x="472" y="164"/>
                  </a:lnTo>
                  <a:cubicBezTo>
                    <a:pt x="472" y="184"/>
                    <a:pt x="492" y="205"/>
                    <a:pt x="492" y="205"/>
                  </a:cubicBezTo>
                  <a:cubicBezTo>
                    <a:pt x="512" y="205"/>
                    <a:pt x="533" y="226"/>
                    <a:pt x="533" y="226"/>
                  </a:cubicBezTo>
                  <a:cubicBezTo>
                    <a:pt x="533" y="246"/>
                    <a:pt x="533" y="246"/>
                    <a:pt x="533" y="266"/>
                  </a:cubicBezTo>
                  <a:cubicBezTo>
                    <a:pt x="533" y="287"/>
                    <a:pt x="533" y="308"/>
                    <a:pt x="554" y="328"/>
                  </a:cubicBezTo>
                  <a:cubicBezTo>
                    <a:pt x="554" y="348"/>
                    <a:pt x="574" y="348"/>
                    <a:pt x="594" y="369"/>
                  </a:cubicBezTo>
                  <a:cubicBezTo>
                    <a:pt x="594" y="369"/>
                    <a:pt x="615" y="369"/>
                    <a:pt x="615" y="390"/>
                  </a:cubicBezTo>
                  <a:cubicBezTo>
                    <a:pt x="636" y="390"/>
                    <a:pt x="636" y="390"/>
                    <a:pt x="656" y="390"/>
                  </a:cubicBezTo>
                  <a:cubicBezTo>
                    <a:pt x="656" y="390"/>
                    <a:pt x="676" y="390"/>
                    <a:pt x="676" y="410"/>
                  </a:cubicBezTo>
                  <a:cubicBezTo>
                    <a:pt x="697" y="410"/>
                    <a:pt x="738" y="451"/>
                    <a:pt x="758" y="472"/>
                  </a:cubicBezTo>
                  <a:cubicBezTo>
                    <a:pt x="758" y="492"/>
                    <a:pt x="779" y="512"/>
                    <a:pt x="799" y="512"/>
                  </a:cubicBezTo>
                  <a:cubicBezTo>
                    <a:pt x="799" y="533"/>
                    <a:pt x="799" y="554"/>
                    <a:pt x="820" y="554"/>
                  </a:cubicBezTo>
                  <a:lnTo>
                    <a:pt x="820" y="574"/>
                  </a:lnTo>
                  <a:cubicBezTo>
                    <a:pt x="840" y="574"/>
                    <a:pt x="840" y="594"/>
                    <a:pt x="840" y="594"/>
                  </a:cubicBezTo>
                  <a:cubicBezTo>
                    <a:pt x="840" y="594"/>
                    <a:pt x="840" y="615"/>
                    <a:pt x="840" y="636"/>
                  </a:cubicBezTo>
                  <a:lnTo>
                    <a:pt x="840" y="656"/>
                  </a:lnTo>
                  <a:cubicBezTo>
                    <a:pt x="840" y="656"/>
                    <a:pt x="860" y="656"/>
                    <a:pt x="881" y="676"/>
                  </a:cubicBezTo>
                  <a:lnTo>
                    <a:pt x="902" y="697"/>
                  </a:lnTo>
                  <a:cubicBezTo>
                    <a:pt x="902" y="697"/>
                    <a:pt x="922" y="717"/>
                    <a:pt x="922" y="738"/>
                  </a:cubicBezTo>
                  <a:cubicBezTo>
                    <a:pt x="922" y="738"/>
                    <a:pt x="922" y="758"/>
                    <a:pt x="942" y="758"/>
                  </a:cubicBezTo>
                  <a:cubicBezTo>
                    <a:pt x="942" y="778"/>
                    <a:pt x="942" y="778"/>
                    <a:pt x="963" y="778"/>
                  </a:cubicBezTo>
                  <a:cubicBezTo>
                    <a:pt x="963" y="758"/>
                    <a:pt x="963" y="758"/>
                    <a:pt x="963" y="738"/>
                  </a:cubicBezTo>
                  <a:lnTo>
                    <a:pt x="984" y="738"/>
                  </a:lnTo>
                  <a:cubicBezTo>
                    <a:pt x="984" y="738"/>
                    <a:pt x="1004" y="738"/>
                    <a:pt x="1024" y="758"/>
                  </a:cubicBezTo>
                  <a:cubicBezTo>
                    <a:pt x="1024" y="758"/>
                    <a:pt x="1045" y="758"/>
                    <a:pt x="1045" y="778"/>
                  </a:cubicBezTo>
                  <a:cubicBezTo>
                    <a:pt x="1045" y="778"/>
                    <a:pt x="1045" y="799"/>
                    <a:pt x="1066" y="799"/>
                  </a:cubicBezTo>
                  <a:cubicBezTo>
                    <a:pt x="1066" y="820"/>
                    <a:pt x="1066" y="840"/>
                    <a:pt x="1066" y="840"/>
                  </a:cubicBezTo>
                  <a:cubicBezTo>
                    <a:pt x="1086" y="860"/>
                    <a:pt x="1086" y="860"/>
                    <a:pt x="1106" y="860"/>
                  </a:cubicBezTo>
                  <a:lnTo>
                    <a:pt x="1127" y="881"/>
                  </a:lnTo>
                  <a:cubicBezTo>
                    <a:pt x="1148" y="881"/>
                    <a:pt x="1148" y="902"/>
                    <a:pt x="1168" y="902"/>
                  </a:cubicBezTo>
                  <a:lnTo>
                    <a:pt x="1168" y="922"/>
                  </a:lnTo>
                  <a:cubicBezTo>
                    <a:pt x="1188" y="942"/>
                    <a:pt x="1168" y="963"/>
                    <a:pt x="1188" y="963"/>
                  </a:cubicBezTo>
                  <a:cubicBezTo>
                    <a:pt x="1188" y="984"/>
                    <a:pt x="1209" y="1004"/>
                    <a:pt x="1209" y="1024"/>
                  </a:cubicBezTo>
                  <a:cubicBezTo>
                    <a:pt x="1230" y="1024"/>
                    <a:pt x="1230" y="1045"/>
                    <a:pt x="1230" y="1045"/>
                  </a:cubicBezTo>
                  <a:cubicBezTo>
                    <a:pt x="1230" y="1045"/>
                    <a:pt x="1250" y="1066"/>
                    <a:pt x="1270" y="1066"/>
                  </a:cubicBezTo>
                  <a:cubicBezTo>
                    <a:pt x="1270" y="1086"/>
                    <a:pt x="1312" y="1086"/>
                    <a:pt x="1312" y="1106"/>
                  </a:cubicBezTo>
                  <a:cubicBezTo>
                    <a:pt x="1332" y="1106"/>
                    <a:pt x="1352" y="1106"/>
                    <a:pt x="1352" y="1106"/>
                  </a:cubicBezTo>
                  <a:cubicBezTo>
                    <a:pt x="1352" y="1106"/>
                    <a:pt x="1352" y="1106"/>
                    <a:pt x="1352" y="1127"/>
                  </a:cubicBezTo>
                  <a:lnTo>
                    <a:pt x="1352" y="1127"/>
                  </a:lnTo>
                  <a:cubicBezTo>
                    <a:pt x="1352" y="1148"/>
                    <a:pt x="1332" y="1148"/>
                    <a:pt x="1332" y="1148"/>
                  </a:cubicBezTo>
                  <a:cubicBezTo>
                    <a:pt x="1332" y="1148"/>
                    <a:pt x="1332" y="1148"/>
                    <a:pt x="1312" y="1168"/>
                  </a:cubicBezTo>
                  <a:lnTo>
                    <a:pt x="1312" y="1168"/>
                  </a:lnTo>
                  <a:cubicBezTo>
                    <a:pt x="1312" y="1168"/>
                    <a:pt x="1312" y="1168"/>
                    <a:pt x="1332" y="1168"/>
                  </a:cubicBezTo>
                  <a:lnTo>
                    <a:pt x="1352" y="1168"/>
                  </a:lnTo>
                  <a:lnTo>
                    <a:pt x="1373" y="1148"/>
                  </a:lnTo>
                  <a:cubicBezTo>
                    <a:pt x="1394" y="1148"/>
                    <a:pt x="1394" y="1148"/>
                    <a:pt x="1394" y="1148"/>
                  </a:cubicBezTo>
                  <a:cubicBezTo>
                    <a:pt x="1414" y="1148"/>
                    <a:pt x="1414" y="1148"/>
                    <a:pt x="1414" y="1148"/>
                  </a:cubicBezTo>
                  <a:cubicBezTo>
                    <a:pt x="1434" y="1148"/>
                    <a:pt x="1434" y="1168"/>
                    <a:pt x="1434" y="1168"/>
                  </a:cubicBezTo>
                  <a:cubicBezTo>
                    <a:pt x="1455" y="1188"/>
                    <a:pt x="1455" y="1188"/>
                    <a:pt x="1476" y="1188"/>
                  </a:cubicBezTo>
                  <a:lnTo>
                    <a:pt x="1476" y="1209"/>
                  </a:lnTo>
                  <a:cubicBezTo>
                    <a:pt x="1496" y="1209"/>
                    <a:pt x="1476" y="1230"/>
                    <a:pt x="1476" y="1230"/>
                  </a:cubicBezTo>
                  <a:cubicBezTo>
                    <a:pt x="1476" y="1250"/>
                    <a:pt x="1455" y="1250"/>
                    <a:pt x="1455" y="1250"/>
                  </a:cubicBezTo>
                  <a:lnTo>
                    <a:pt x="1434" y="1250"/>
                  </a:lnTo>
                  <a:cubicBezTo>
                    <a:pt x="1434" y="1270"/>
                    <a:pt x="1414" y="1270"/>
                    <a:pt x="1414" y="1270"/>
                  </a:cubicBezTo>
                  <a:lnTo>
                    <a:pt x="1394" y="1291"/>
                  </a:lnTo>
                  <a:cubicBezTo>
                    <a:pt x="1394" y="1312"/>
                    <a:pt x="1394" y="1332"/>
                    <a:pt x="1394" y="1332"/>
                  </a:cubicBezTo>
                  <a:cubicBezTo>
                    <a:pt x="1394" y="1332"/>
                    <a:pt x="1394" y="1352"/>
                    <a:pt x="1394" y="1373"/>
                  </a:cubicBezTo>
                  <a:cubicBezTo>
                    <a:pt x="1394" y="1373"/>
                    <a:pt x="1394" y="1393"/>
                    <a:pt x="1414" y="1393"/>
                  </a:cubicBezTo>
                  <a:lnTo>
                    <a:pt x="1414" y="1414"/>
                  </a:lnTo>
                  <a:cubicBezTo>
                    <a:pt x="1414" y="1434"/>
                    <a:pt x="1394" y="1434"/>
                    <a:pt x="1394" y="1455"/>
                  </a:cubicBezTo>
                  <a:cubicBezTo>
                    <a:pt x="1394" y="1455"/>
                    <a:pt x="1394" y="1455"/>
                    <a:pt x="1394" y="1475"/>
                  </a:cubicBezTo>
                  <a:cubicBezTo>
                    <a:pt x="1394" y="1475"/>
                    <a:pt x="1414" y="1475"/>
                    <a:pt x="1414" y="1496"/>
                  </a:cubicBezTo>
                  <a:cubicBezTo>
                    <a:pt x="1434" y="1496"/>
                    <a:pt x="1434" y="1496"/>
                    <a:pt x="1455" y="1496"/>
                  </a:cubicBezTo>
                  <a:cubicBezTo>
                    <a:pt x="1455" y="1475"/>
                    <a:pt x="1455" y="1475"/>
                    <a:pt x="1476" y="1475"/>
                  </a:cubicBezTo>
                  <a:lnTo>
                    <a:pt x="1496" y="1475"/>
                  </a:lnTo>
                  <a:lnTo>
                    <a:pt x="1516" y="1475"/>
                  </a:lnTo>
                  <a:lnTo>
                    <a:pt x="1537" y="1475"/>
                  </a:lnTo>
                  <a:cubicBezTo>
                    <a:pt x="1557" y="1475"/>
                    <a:pt x="1557" y="1496"/>
                    <a:pt x="1557" y="1496"/>
                  </a:cubicBezTo>
                  <a:cubicBezTo>
                    <a:pt x="1578" y="1516"/>
                    <a:pt x="1578" y="1516"/>
                    <a:pt x="1578" y="1516"/>
                  </a:cubicBezTo>
                  <a:cubicBezTo>
                    <a:pt x="1578" y="1537"/>
                    <a:pt x="1578" y="1557"/>
                    <a:pt x="1578" y="1557"/>
                  </a:cubicBezTo>
                  <a:lnTo>
                    <a:pt x="1578" y="1578"/>
                  </a:lnTo>
                  <a:cubicBezTo>
                    <a:pt x="1578" y="1578"/>
                    <a:pt x="1578" y="1598"/>
                    <a:pt x="1598" y="1598"/>
                  </a:cubicBezTo>
                  <a:cubicBezTo>
                    <a:pt x="1598" y="1619"/>
                    <a:pt x="1598" y="1619"/>
                    <a:pt x="1598" y="1639"/>
                  </a:cubicBezTo>
                  <a:lnTo>
                    <a:pt x="1578" y="1660"/>
                  </a:lnTo>
                  <a:lnTo>
                    <a:pt x="1598" y="1660"/>
                  </a:lnTo>
                  <a:lnTo>
                    <a:pt x="1619" y="1660"/>
                  </a:lnTo>
                  <a:lnTo>
                    <a:pt x="1619" y="1680"/>
                  </a:lnTo>
                  <a:cubicBezTo>
                    <a:pt x="1639" y="1680"/>
                    <a:pt x="1639" y="1701"/>
                    <a:pt x="1639" y="1701"/>
                  </a:cubicBezTo>
                  <a:lnTo>
                    <a:pt x="1639" y="1721"/>
                  </a:lnTo>
                  <a:cubicBezTo>
                    <a:pt x="1639" y="1742"/>
                    <a:pt x="1639" y="1742"/>
                    <a:pt x="1639" y="1762"/>
                  </a:cubicBezTo>
                  <a:lnTo>
                    <a:pt x="1639" y="1762"/>
                  </a:lnTo>
                  <a:cubicBezTo>
                    <a:pt x="1619" y="1762"/>
                    <a:pt x="1619" y="1783"/>
                    <a:pt x="1619" y="1783"/>
                  </a:cubicBezTo>
                  <a:cubicBezTo>
                    <a:pt x="1619" y="1803"/>
                    <a:pt x="1619" y="1803"/>
                    <a:pt x="1619" y="1803"/>
                  </a:cubicBezTo>
                  <a:lnTo>
                    <a:pt x="1639" y="1803"/>
                  </a:lnTo>
                  <a:cubicBezTo>
                    <a:pt x="1660" y="1803"/>
                    <a:pt x="1660" y="1783"/>
                    <a:pt x="1680" y="1783"/>
                  </a:cubicBezTo>
                  <a:lnTo>
                    <a:pt x="1701" y="1783"/>
                  </a:lnTo>
                  <a:cubicBezTo>
                    <a:pt x="1721" y="1783"/>
                    <a:pt x="1742" y="1783"/>
                    <a:pt x="1742" y="1783"/>
                  </a:cubicBezTo>
                  <a:lnTo>
                    <a:pt x="1783" y="1803"/>
                  </a:lnTo>
                  <a:cubicBezTo>
                    <a:pt x="1783" y="1824"/>
                    <a:pt x="1783" y="1844"/>
                    <a:pt x="1803" y="1844"/>
                  </a:cubicBezTo>
                  <a:cubicBezTo>
                    <a:pt x="1803" y="1844"/>
                    <a:pt x="1803" y="1865"/>
                    <a:pt x="1824" y="1885"/>
                  </a:cubicBezTo>
                  <a:cubicBezTo>
                    <a:pt x="1824" y="1885"/>
                    <a:pt x="1824" y="1885"/>
                    <a:pt x="1824" y="1906"/>
                  </a:cubicBezTo>
                  <a:cubicBezTo>
                    <a:pt x="1844" y="1906"/>
                    <a:pt x="1844" y="1906"/>
                    <a:pt x="1844" y="1926"/>
                  </a:cubicBezTo>
                  <a:cubicBezTo>
                    <a:pt x="1865" y="1926"/>
                    <a:pt x="1865" y="1947"/>
                    <a:pt x="1865" y="1967"/>
                  </a:cubicBezTo>
                  <a:cubicBezTo>
                    <a:pt x="1865" y="1967"/>
                    <a:pt x="1865" y="1967"/>
                    <a:pt x="1844" y="1967"/>
                  </a:cubicBezTo>
                  <a:cubicBezTo>
                    <a:pt x="1844" y="1967"/>
                    <a:pt x="1844" y="1967"/>
                    <a:pt x="1824" y="1967"/>
                  </a:cubicBezTo>
                  <a:lnTo>
                    <a:pt x="1824" y="1967"/>
                  </a:lnTo>
                  <a:cubicBezTo>
                    <a:pt x="1803" y="1967"/>
                    <a:pt x="1803" y="1988"/>
                    <a:pt x="1803" y="1988"/>
                  </a:cubicBezTo>
                  <a:cubicBezTo>
                    <a:pt x="1803" y="2008"/>
                    <a:pt x="1803" y="2029"/>
                    <a:pt x="1803" y="2029"/>
                  </a:cubicBezTo>
                  <a:cubicBezTo>
                    <a:pt x="1803" y="2049"/>
                    <a:pt x="1803" y="2049"/>
                    <a:pt x="1803" y="2070"/>
                  </a:cubicBezTo>
                  <a:cubicBezTo>
                    <a:pt x="1803" y="2070"/>
                    <a:pt x="1803" y="2090"/>
                    <a:pt x="1824" y="2090"/>
                  </a:cubicBezTo>
                  <a:cubicBezTo>
                    <a:pt x="1824" y="2090"/>
                    <a:pt x="1824" y="2090"/>
                    <a:pt x="1844" y="2111"/>
                  </a:cubicBezTo>
                  <a:cubicBezTo>
                    <a:pt x="1844" y="2111"/>
                    <a:pt x="1844" y="2111"/>
                    <a:pt x="1844" y="2131"/>
                  </a:cubicBezTo>
                  <a:lnTo>
                    <a:pt x="1844" y="2151"/>
                  </a:lnTo>
                  <a:cubicBezTo>
                    <a:pt x="1844" y="2151"/>
                    <a:pt x="1844" y="2172"/>
                    <a:pt x="1844" y="2193"/>
                  </a:cubicBezTo>
                  <a:cubicBezTo>
                    <a:pt x="1824" y="2193"/>
                    <a:pt x="1824" y="2213"/>
                    <a:pt x="1824" y="2213"/>
                  </a:cubicBezTo>
                  <a:lnTo>
                    <a:pt x="1844" y="2233"/>
                  </a:lnTo>
                  <a:cubicBezTo>
                    <a:pt x="1844" y="2254"/>
                    <a:pt x="1844" y="2254"/>
                    <a:pt x="1844" y="2254"/>
                  </a:cubicBezTo>
                  <a:cubicBezTo>
                    <a:pt x="1844" y="2275"/>
                    <a:pt x="1824" y="2295"/>
                    <a:pt x="1824" y="2315"/>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594" name="Freeform 369"/>
            <p:cNvSpPr>
              <a:spLocks noChangeArrowheads="1"/>
            </p:cNvSpPr>
            <p:nvPr/>
          </p:nvSpPr>
          <p:spPr bwMode="auto">
            <a:xfrm>
              <a:off x="5789613" y="8507413"/>
              <a:ext cx="30162" cy="14287"/>
            </a:xfrm>
            <a:custGeom>
              <a:avLst/>
              <a:gdLst>
                <a:gd name="T0" fmla="*/ 61 w 83"/>
                <a:gd name="T1" fmla="*/ 20 h 41"/>
                <a:gd name="T2" fmla="*/ 61 w 83"/>
                <a:gd name="T3" fmla="*/ 20 h 41"/>
                <a:gd name="T4" fmla="*/ 82 w 83"/>
                <a:gd name="T5" fmla="*/ 20 h 41"/>
                <a:gd name="T6" fmla="*/ 61 w 83"/>
                <a:gd name="T7" fmla="*/ 0 h 41"/>
                <a:gd name="T8" fmla="*/ 41 w 83"/>
                <a:gd name="T9" fmla="*/ 0 h 41"/>
                <a:gd name="T10" fmla="*/ 21 w 83"/>
                <a:gd name="T11" fmla="*/ 0 h 41"/>
                <a:gd name="T12" fmla="*/ 0 w 83"/>
                <a:gd name="T13" fmla="*/ 20 h 41"/>
                <a:gd name="T14" fmla="*/ 21 w 83"/>
                <a:gd name="T15" fmla="*/ 40 h 41"/>
                <a:gd name="T16" fmla="*/ 41 w 83"/>
                <a:gd name="T17" fmla="*/ 20 h 41"/>
                <a:gd name="T18" fmla="*/ 61 w 83"/>
                <a:gd name="T19" fmla="*/ 2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3" h="41">
                  <a:moveTo>
                    <a:pt x="61" y="20"/>
                  </a:moveTo>
                  <a:lnTo>
                    <a:pt x="61" y="20"/>
                  </a:lnTo>
                  <a:lnTo>
                    <a:pt x="82" y="20"/>
                  </a:lnTo>
                  <a:cubicBezTo>
                    <a:pt x="82" y="0"/>
                    <a:pt x="61" y="0"/>
                    <a:pt x="61" y="0"/>
                  </a:cubicBezTo>
                  <a:cubicBezTo>
                    <a:pt x="41" y="0"/>
                    <a:pt x="41" y="0"/>
                    <a:pt x="41" y="0"/>
                  </a:cubicBezTo>
                  <a:cubicBezTo>
                    <a:pt x="21" y="0"/>
                    <a:pt x="21" y="0"/>
                    <a:pt x="21" y="0"/>
                  </a:cubicBezTo>
                  <a:cubicBezTo>
                    <a:pt x="0" y="0"/>
                    <a:pt x="0" y="20"/>
                    <a:pt x="0" y="20"/>
                  </a:cubicBezTo>
                  <a:cubicBezTo>
                    <a:pt x="0" y="20"/>
                    <a:pt x="21" y="20"/>
                    <a:pt x="21" y="40"/>
                  </a:cubicBezTo>
                  <a:lnTo>
                    <a:pt x="41" y="20"/>
                  </a:lnTo>
                  <a:lnTo>
                    <a:pt x="61" y="20"/>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595" name="Freeform 370"/>
            <p:cNvSpPr>
              <a:spLocks noChangeArrowheads="1"/>
            </p:cNvSpPr>
            <p:nvPr/>
          </p:nvSpPr>
          <p:spPr bwMode="auto">
            <a:xfrm>
              <a:off x="5848350" y="8513763"/>
              <a:ext cx="15875" cy="15875"/>
            </a:xfrm>
            <a:custGeom>
              <a:avLst/>
              <a:gdLst>
                <a:gd name="T0" fmla="*/ 0 w 42"/>
                <a:gd name="T1" fmla="*/ 20 h 42"/>
                <a:gd name="T2" fmla="*/ 0 w 42"/>
                <a:gd name="T3" fmla="*/ 20 h 42"/>
                <a:gd name="T4" fmla="*/ 0 w 42"/>
                <a:gd name="T5" fmla="*/ 0 h 42"/>
                <a:gd name="T6" fmla="*/ 21 w 42"/>
                <a:gd name="T7" fmla="*/ 0 h 42"/>
                <a:gd name="T8" fmla="*/ 41 w 42"/>
                <a:gd name="T9" fmla="*/ 20 h 42"/>
                <a:gd name="T10" fmla="*/ 41 w 42"/>
                <a:gd name="T11" fmla="*/ 41 h 42"/>
                <a:gd name="T12" fmla="*/ 21 w 42"/>
                <a:gd name="T13" fmla="*/ 41 h 42"/>
                <a:gd name="T14" fmla="*/ 0 w 42"/>
                <a:gd name="T15" fmla="*/ 20 h 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 h="42">
                  <a:moveTo>
                    <a:pt x="0" y="20"/>
                  </a:moveTo>
                  <a:lnTo>
                    <a:pt x="0" y="20"/>
                  </a:lnTo>
                  <a:cubicBezTo>
                    <a:pt x="0" y="20"/>
                    <a:pt x="0" y="20"/>
                    <a:pt x="0" y="0"/>
                  </a:cubicBezTo>
                  <a:cubicBezTo>
                    <a:pt x="21" y="0"/>
                    <a:pt x="21" y="0"/>
                    <a:pt x="21" y="0"/>
                  </a:cubicBezTo>
                  <a:lnTo>
                    <a:pt x="41" y="20"/>
                  </a:lnTo>
                  <a:cubicBezTo>
                    <a:pt x="41" y="20"/>
                    <a:pt x="41" y="20"/>
                    <a:pt x="41" y="41"/>
                  </a:cubicBezTo>
                  <a:lnTo>
                    <a:pt x="21" y="41"/>
                  </a:lnTo>
                  <a:cubicBezTo>
                    <a:pt x="21" y="41"/>
                    <a:pt x="0" y="41"/>
                    <a:pt x="0" y="20"/>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596" name="Freeform 371"/>
            <p:cNvSpPr>
              <a:spLocks noChangeArrowheads="1"/>
            </p:cNvSpPr>
            <p:nvPr/>
          </p:nvSpPr>
          <p:spPr bwMode="auto">
            <a:xfrm>
              <a:off x="5826125" y="8529638"/>
              <a:ext cx="7938" cy="7937"/>
            </a:xfrm>
            <a:custGeom>
              <a:avLst/>
              <a:gdLst>
                <a:gd name="T0" fmla="*/ 20 w 21"/>
                <a:gd name="T1" fmla="*/ 21 h 22"/>
                <a:gd name="T2" fmla="*/ 20 w 21"/>
                <a:gd name="T3" fmla="*/ 21 h 22"/>
                <a:gd name="T4" fmla="*/ 20 w 21"/>
                <a:gd name="T5" fmla="*/ 0 h 22"/>
                <a:gd name="T6" fmla="*/ 0 w 21"/>
                <a:gd name="T7" fmla="*/ 21 h 22"/>
                <a:gd name="T8" fmla="*/ 20 w 21"/>
                <a:gd name="T9" fmla="*/ 21 h 22"/>
              </a:gdLst>
              <a:ahLst/>
              <a:cxnLst>
                <a:cxn ang="0">
                  <a:pos x="T0" y="T1"/>
                </a:cxn>
                <a:cxn ang="0">
                  <a:pos x="T2" y="T3"/>
                </a:cxn>
                <a:cxn ang="0">
                  <a:pos x="T4" y="T5"/>
                </a:cxn>
                <a:cxn ang="0">
                  <a:pos x="T6" y="T7"/>
                </a:cxn>
                <a:cxn ang="0">
                  <a:pos x="T8" y="T9"/>
                </a:cxn>
              </a:cxnLst>
              <a:rect l="0" t="0" r="r" b="b"/>
              <a:pathLst>
                <a:path w="21" h="22">
                  <a:moveTo>
                    <a:pt x="20" y="21"/>
                  </a:moveTo>
                  <a:lnTo>
                    <a:pt x="20" y="21"/>
                  </a:lnTo>
                  <a:cubicBezTo>
                    <a:pt x="20" y="0"/>
                    <a:pt x="20" y="0"/>
                    <a:pt x="20" y="0"/>
                  </a:cubicBezTo>
                  <a:cubicBezTo>
                    <a:pt x="0" y="0"/>
                    <a:pt x="0" y="21"/>
                    <a:pt x="0" y="21"/>
                  </a:cubicBezTo>
                  <a:lnTo>
                    <a:pt x="20" y="21"/>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597" name="Freeform 372"/>
            <p:cNvSpPr>
              <a:spLocks noChangeArrowheads="1"/>
            </p:cNvSpPr>
            <p:nvPr/>
          </p:nvSpPr>
          <p:spPr bwMode="auto">
            <a:xfrm>
              <a:off x="5826125" y="8513763"/>
              <a:ext cx="14288" cy="7937"/>
            </a:xfrm>
            <a:custGeom>
              <a:avLst/>
              <a:gdLst>
                <a:gd name="T0" fmla="*/ 20 w 41"/>
                <a:gd name="T1" fmla="*/ 0 h 21"/>
                <a:gd name="T2" fmla="*/ 20 w 41"/>
                <a:gd name="T3" fmla="*/ 0 h 21"/>
                <a:gd name="T4" fmla="*/ 0 w 41"/>
                <a:gd name="T5" fmla="*/ 20 h 21"/>
                <a:gd name="T6" fmla="*/ 20 w 41"/>
                <a:gd name="T7" fmla="*/ 20 h 21"/>
                <a:gd name="T8" fmla="*/ 20 w 41"/>
                <a:gd name="T9" fmla="*/ 0 h 21"/>
              </a:gdLst>
              <a:ahLst/>
              <a:cxnLst>
                <a:cxn ang="0">
                  <a:pos x="T0" y="T1"/>
                </a:cxn>
                <a:cxn ang="0">
                  <a:pos x="T2" y="T3"/>
                </a:cxn>
                <a:cxn ang="0">
                  <a:pos x="T4" y="T5"/>
                </a:cxn>
                <a:cxn ang="0">
                  <a:pos x="T6" y="T7"/>
                </a:cxn>
                <a:cxn ang="0">
                  <a:pos x="T8" y="T9"/>
                </a:cxn>
              </a:cxnLst>
              <a:rect l="0" t="0" r="r" b="b"/>
              <a:pathLst>
                <a:path w="41" h="21">
                  <a:moveTo>
                    <a:pt x="20" y="0"/>
                  </a:moveTo>
                  <a:lnTo>
                    <a:pt x="20" y="0"/>
                  </a:lnTo>
                  <a:cubicBezTo>
                    <a:pt x="0" y="0"/>
                    <a:pt x="0" y="0"/>
                    <a:pt x="0" y="20"/>
                  </a:cubicBezTo>
                  <a:lnTo>
                    <a:pt x="20" y="20"/>
                  </a:lnTo>
                  <a:cubicBezTo>
                    <a:pt x="20" y="20"/>
                    <a:pt x="40" y="0"/>
                    <a:pt x="20" y="0"/>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598" name="Freeform 373"/>
            <p:cNvSpPr>
              <a:spLocks noChangeArrowheads="1"/>
            </p:cNvSpPr>
            <p:nvPr/>
          </p:nvSpPr>
          <p:spPr bwMode="auto">
            <a:xfrm>
              <a:off x="5811838" y="8529638"/>
              <a:ext cx="15875" cy="7937"/>
            </a:xfrm>
            <a:custGeom>
              <a:avLst/>
              <a:gdLst>
                <a:gd name="T0" fmla="*/ 21 w 43"/>
                <a:gd name="T1" fmla="*/ 0 h 22"/>
                <a:gd name="T2" fmla="*/ 21 w 43"/>
                <a:gd name="T3" fmla="*/ 0 h 22"/>
                <a:gd name="T4" fmla="*/ 0 w 43"/>
                <a:gd name="T5" fmla="*/ 0 h 22"/>
                <a:gd name="T6" fmla="*/ 0 w 43"/>
                <a:gd name="T7" fmla="*/ 21 h 22"/>
                <a:gd name="T8" fmla="*/ 21 w 43"/>
                <a:gd name="T9" fmla="*/ 21 h 22"/>
                <a:gd name="T10" fmla="*/ 21 w 43"/>
                <a:gd name="T11" fmla="*/ 0 h 22"/>
              </a:gdLst>
              <a:ahLst/>
              <a:cxnLst>
                <a:cxn ang="0">
                  <a:pos x="T0" y="T1"/>
                </a:cxn>
                <a:cxn ang="0">
                  <a:pos x="T2" y="T3"/>
                </a:cxn>
                <a:cxn ang="0">
                  <a:pos x="T4" y="T5"/>
                </a:cxn>
                <a:cxn ang="0">
                  <a:pos x="T6" y="T7"/>
                </a:cxn>
                <a:cxn ang="0">
                  <a:pos x="T8" y="T9"/>
                </a:cxn>
                <a:cxn ang="0">
                  <a:pos x="T10" y="T11"/>
                </a:cxn>
              </a:cxnLst>
              <a:rect l="0" t="0" r="r" b="b"/>
              <a:pathLst>
                <a:path w="43" h="22">
                  <a:moveTo>
                    <a:pt x="21" y="0"/>
                  </a:moveTo>
                  <a:lnTo>
                    <a:pt x="21" y="0"/>
                  </a:lnTo>
                  <a:lnTo>
                    <a:pt x="0" y="0"/>
                  </a:lnTo>
                  <a:cubicBezTo>
                    <a:pt x="0" y="21"/>
                    <a:pt x="0" y="21"/>
                    <a:pt x="0" y="21"/>
                  </a:cubicBezTo>
                  <a:cubicBezTo>
                    <a:pt x="21" y="21"/>
                    <a:pt x="21" y="21"/>
                    <a:pt x="21" y="21"/>
                  </a:cubicBezTo>
                  <a:cubicBezTo>
                    <a:pt x="21" y="21"/>
                    <a:pt x="42" y="0"/>
                    <a:pt x="21" y="0"/>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599" name="Freeform 374"/>
            <p:cNvSpPr>
              <a:spLocks noChangeArrowheads="1"/>
            </p:cNvSpPr>
            <p:nvPr/>
          </p:nvSpPr>
          <p:spPr bwMode="auto">
            <a:xfrm>
              <a:off x="5789613" y="8412163"/>
              <a:ext cx="15875" cy="14287"/>
            </a:xfrm>
            <a:custGeom>
              <a:avLst/>
              <a:gdLst>
                <a:gd name="T0" fmla="*/ 21 w 42"/>
                <a:gd name="T1" fmla="*/ 40 h 41"/>
                <a:gd name="T2" fmla="*/ 21 w 42"/>
                <a:gd name="T3" fmla="*/ 40 h 41"/>
                <a:gd name="T4" fmla="*/ 0 w 42"/>
                <a:gd name="T5" fmla="*/ 40 h 41"/>
                <a:gd name="T6" fmla="*/ 0 w 42"/>
                <a:gd name="T7" fmla="*/ 20 h 41"/>
                <a:gd name="T8" fmla="*/ 21 w 42"/>
                <a:gd name="T9" fmla="*/ 0 h 41"/>
                <a:gd name="T10" fmla="*/ 21 w 42"/>
                <a:gd name="T11" fmla="*/ 20 h 41"/>
                <a:gd name="T12" fmla="*/ 21 w 42"/>
                <a:gd name="T13" fmla="*/ 40 h 41"/>
              </a:gdLst>
              <a:ahLst/>
              <a:cxnLst>
                <a:cxn ang="0">
                  <a:pos x="T0" y="T1"/>
                </a:cxn>
                <a:cxn ang="0">
                  <a:pos x="T2" y="T3"/>
                </a:cxn>
                <a:cxn ang="0">
                  <a:pos x="T4" y="T5"/>
                </a:cxn>
                <a:cxn ang="0">
                  <a:pos x="T6" y="T7"/>
                </a:cxn>
                <a:cxn ang="0">
                  <a:pos x="T8" y="T9"/>
                </a:cxn>
                <a:cxn ang="0">
                  <a:pos x="T10" y="T11"/>
                </a:cxn>
                <a:cxn ang="0">
                  <a:pos x="T12" y="T13"/>
                </a:cxn>
              </a:cxnLst>
              <a:rect l="0" t="0" r="r" b="b"/>
              <a:pathLst>
                <a:path w="42" h="41">
                  <a:moveTo>
                    <a:pt x="21" y="40"/>
                  </a:moveTo>
                  <a:lnTo>
                    <a:pt x="21" y="40"/>
                  </a:lnTo>
                  <a:lnTo>
                    <a:pt x="0" y="40"/>
                  </a:lnTo>
                  <a:lnTo>
                    <a:pt x="0" y="20"/>
                  </a:lnTo>
                  <a:lnTo>
                    <a:pt x="21" y="0"/>
                  </a:lnTo>
                  <a:lnTo>
                    <a:pt x="21" y="20"/>
                  </a:lnTo>
                  <a:cubicBezTo>
                    <a:pt x="41" y="20"/>
                    <a:pt x="41" y="40"/>
                    <a:pt x="21" y="40"/>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600" name="Freeform 375"/>
            <p:cNvSpPr>
              <a:spLocks noChangeArrowheads="1"/>
            </p:cNvSpPr>
            <p:nvPr/>
          </p:nvSpPr>
          <p:spPr bwMode="auto">
            <a:xfrm>
              <a:off x="5840413" y="8366125"/>
              <a:ext cx="15875" cy="7938"/>
            </a:xfrm>
            <a:custGeom>
              <a:avLst/>
              <a:gdLst>
                <a:gd name="T0" fmla="*/ 21 w 43"/>
                <a:gd name="T1" fmla="*/ 0 h 22"/>
                <a:gd name="T2" fmla="*/ 21 w 43"/>
                <a:gd name="T3" fmla="*/ 0 h 22"/>
                <a:gd name="T4" fmla="*/ 0 w 43"/>
                <a:gd name="T5" fmla="*/ 21 h 22"/>
                <a:gd name="T6" fmla="*/ 21 w 43"/>
                <a:gd name="T7" fmla="*/ 21 h 22"/>
                <a:gd name="T8" fmla="*/ 21 w 43"/>
                <a:gd name="T9" fmla="*/ 21 h 22"/>
                <a:gd name="T10" fmla="*/ 42 w 43"/>
                <a:gd name="T11" fmla="*/ 21 h 22"/>
                <a:gd name="T12" fmla="*/ 21 w 43"/>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43" h="22">
                  <a:moveTo>
                    <a:pt x="21" y="0"/>
                  </a:moveTo>
                  <a:lnTo>
                    <a:pt x="21" y="0"/>
                  </a:lnTo>
                  <a:cubicBezTo>
                    <a:pt x="0" y="0"/>
                    <a:pt x="0" y="0"/>
                    <a:pt x="0" y="21"/>
                  </a:cubicBezTo>
                  <a:cubicBezTo>
                    <a:pt x="0" y="21"/>
                    <a:pt x="0" y="21"/>
                    <a:pt x="21" y="21"/>
                  </a:cubicBezTo>
                  <a:lnTo>
                    <a:pt x="21" y="21"/>
                  </a:lnTo>
                  <a:lnTo>
                    <a:pt x="42" y="21"/>
                  </a:lnTo>
                  <a:lnTo>
                    <a:pt x="21" y="0"/>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601" name="Freeform 376"/>
            <p:cNvSpPr>
              <a:spLocks noChangeArrowheads="1"/>
            </p:cNvSpPr>
            <p:nvPr/>
          </p:nvSpPr>
          <p:spPr bwMode="auto">
            <a:xfrm>
              <a:off x="5818188" y="8351838"/>
              <a:ext cx="15875" cy="7937"/>
            </a:xfrm>
            <a:custGeom>
              <a:avLst/>
              <a:gdLst>
                <a:gd name="T0" fmla="*/ 41 w 42"/>
                <a:gd name="T1" fmla="*/ 20 h 21"/>
                <a:gd name="T2" fmla="*/ 41 w 42"/>
                <a:gd name="T3" fmla="*/ 20 h 21"/>
                <a:gd name="T4" fmla="*/ 21 w 42"/>
                <a:gd name="T5" fmla="*/ 20 h 21"/>
                <a:gd name="T6" fmla="*/ 0 w 42"/>
                <a:gd name="T7" fmla="*/ 0 h 21"/>
                <a:gd name="T8" fmla="*/ 0 w 42"/>
                <a:gd name="T9" fmla="*/ 0 h 21"/>
                <a:gd name="T10" fmla="*/ 21 w 42"/>
                <a:gd name="T11" fmla="*/ 0 h 21"/>
                <a:gd name="T12" fmla="*/ 41 w 42"/>
                <a:gd name="T13" fmla="*/ 0 h 21"/>
                <a:gd name="T14" fmla="*/ 41 w 42"/>
                <a:gd name="T15" fmla="*/ 20 h 2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 h="21">
                  <a:moveTo>
                    <a:pt x="41" y="20"/>
                  </a:moveTo>
                  <a:lnTo>
                    <a:pt x="41" y="20"/>
                  </a:lnTo>
                  <a:cubicBezTo>
                    <a:pt x="21" y="20"/>
                    <a:pt x="21" y="20"/>
                    <a:pt x="21" y="20"/>
                  </a:cubicBezTo>
                  <a:cubicBezTo>
                    <a:pt x="21" y="20"/>
                    <a:pt x="0" y="20"/>
                    <a:pt x="0" y="0"/>
                  </a:cubicBezTo>
                  <a:lnTo>
                    <a:pt x="0" y="0"/>
                  </a:lnTo>
                  <a:lnTo>
                    <a:pt x="21" y="0"/>
                  </a:lnTo>
                  <a:cubicBezTo>
                    <a:pt x="21" y="0"/>
                    <a:pt x="21" y="0"/>
                    <a:pt x="41" y="0"/>
                  </a:cubicBezTo>
                  <a:lnTo>
                    <a:pt x="41" y="20"/>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602" name="Freeform 377"/>
            <p:cNvSpPr>
              <a:spLocks noChangeArrowheads="1"/>
            </p:cNvSpPr>
            <p:nvPr/>
          </p:nvSpPr>
          <p:spPr bwMode="auto">
            <a:xfrm>
              <a:off x="5915025" y="8359775"/>
              <a:ext cx="7938" cy="7938"/>
            </a:xfrm>
            <a:custGeom>
              <a:avLst/>
              <a:gdLst>
                <a:gd name="T0" fmla="*/ 20 w 21"/>
                <a:gd name="T1" fmla="*/ 20 h 21"/>
                <a:gd name="T2" fmla="*/ 20 w 21"/>
                <a:gd name="T3" fmla="*/ 20 h 21"/>
                <a:gd name="T4" fmla="*/ 0 w 21"/>
                <a:gd name="T5" fmla="*/ 0 h 21"/>
                <a:gd name="T6" fmla="*/ 0 w 21"/>
                <a:gd name="T7" fmla="*/ 0 h 21"/>
                <a:gd name="T8" fmla="*/ 0 w 21"/>
                <a:gd name="T9" fmla="*/ 0 h 21"/>
                <a:gd name="T10" fmla="*/ 20 w 21"/>
                <a:gd name="T11" fmla="*/ 0 h 21"/>
                <a:gd name="T12" fmla="*/ 20 w 21"/>
                <a:gd name="T13" fmla="*/ 20 h 21"/>
              </a:gdLst>
              <a:ahLst/>
              <a:cxnLst>
                <a:cxn ang="0">
                  <a:pos x="T0" y="T1"/>
                </a:cxn>
                <a:cxn ang="0">
                  <a:pos x="T2" y="T3"/>
                </a:cxn>
                <a:cxn ang="0">
                  <a:pos x="T4" y="T5"/>
                </a:cxn>
                <a:cxn ang="0">
                  <a:pos x="T6" y="T7"/>
                </a:cxn>
                <a:cxn ang="0">
                  <a:pos x="T8" y="T9"/>
                </a:cxn>
                <a:cxn ang="0">
                  <a:pos x="T10" y="T11"/>
                </a:cxn>
                <a:cxn ang="0">
                  <a:pos x="T12" y="T13"/>
                </a:cxn>
              </a:cxnLst>
              <a:rect l="0" t="0" r="r" b="b"/>
              <a:pathLst>
                <a:path w="21" h="21">
                  <a:moveTo>
                    <a:pt x="20" y="20"/>
                  </a:moveTo>
                  <a:lnTo>
                    <a:pt x="20" y="20"/>
                  </a:lnTo>
                  <a:cubicBezTo>
                    <a:pt x="0" y="20"/>
                    <a:pt x="0" y="0"/>
                    <a:pt x="0" y="0"/>
                  </a:cubicBezTo>
                  <a:lnTo>
                    <a:pt x="0" y="0"/>
                  </a:lnTo>
                  <a:lnTo>
                    <a:pt x="0" y="0"/>
                  </a:lnTo>
                  <a:cubicBezTo>
                    <a:pt x="20" y="0"/>
                    <a:pt x="20" y="0"/>
                    <a:pt x="20" y="0"/>
                  </a:cubicBezTo>
                  <a:cubicBezTo>
                    <a:pt x="20" y="0"/>
                    <a:pt x="20" y="0"/>
                    <a:pt x="20" y="20"/>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603" name="Freeform 378"/>
            <p:cNvSpPr>
              <a:spLocks noChangeArrowheads="1"/>
            </p:cNvSpPr>
            <p:nvPr/>
          </p:nvSpPr>
          <p:spPr bwMode="auto">
            <a:xfrm>
              <a:off x="5965825" y="8374063"/>
              <a:ext cx="7938" cy="7937"/>
            </a:xfrm>
            <a:custGeom>
              <a:avLst/>
              <a:gdLst>
                <a:gd name="T0" fmla="*/ 0 w 21"/>
                <a:gd name="T1" fmla="*/ 21 h 22"/>
                <a:gd name="T2" fmla="*/ 0 w 21"/>
                <a:gd name="T3" fmla="*/ 21 h 22"/>
                <a:gd name="T4" fmla="*/ 0 w 21"/>
                <a:gd name="T5" fmla="*/ 21 h 22"/>
                <a:gd name="T6" fmla="*/ 0 w 21"/>
                <a:gd name="T7" fmla="*/ 21 h 22"/>
                <a:gd name="T8" fmla="*/ 20 w 21"/>
                <a:gd name="T9" fmla="*/ 21 h 22"/>
                <a:gd name="T10" fmla="*/ 20 w 21"/>
                <a:gd name="T11" fmla="*/ 0 h 22"/>
                <a:gd name="T12" fmla="*/ 0 w 21"/>
                <a:gd name="T13" fmla="*/ 0 h 22"/>
                <a:gd name="T14" fmla="*/ 0 w 21"/>
                <a:gd name="T15" fmla="*/ 21 h 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22">
                  <a:moveTo>
                    <a:pt x="0" y="21"/>
                  </a:moveTo>
                  <a:lnTo>
                    <a:pt x="0" y="21"/>
                  </a:lnTo>
                  <a:lnTo>
                    <a:pt x="0" y="21"/>
                  </a:lnTo>
                  <a:lnTo>
                    <a:pt x="0" y="21"/>
                  </a:lnTo>
                  <a:lnTo>
                    <a:pt x="20" y="21"/>
                  </a:lnTo>
                  <a:cubicBezTo>
                    <a:pt x="20" y="21"/>
                    <a:pt x="20" y="21"/>
                    <a:pt x="20" y="0"/>
                  </a:cubicBezTo>
                  <a:lnTo>
                    <a:pt x="0" y="0"/>
                  </a:lnTo>
                  <a:cubicBezTo>
                    <a:pt x="0" y="0"/>
                    <a:pt x="0" y="0"/>
                    <a:pt x="0" y="21"/>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604" name="Freeform 379"/>
            <p:cNvSpPr>
              <a:spLocks noChangeArrowheads="1"/>
            </p:cNvSpPr>
            <p:nvPr/>
          </p:nvSpPr>
          <p:spPr bwMode="auto">
            <a:xfrm>
              <a:off x="5943600" y="8374063"/>
              <a:ext cx="7938" cy="7937"/>
            </a:xfrm>
            <a:custGeom>
              <a:avLst/>
              <a:gdLst>
                <a:gd name="T0" fmla="*/ 0 w 22"/>
                <a:gd name="T1" fmla="*/ 0 h 22"/>
                <a:gd name="T2" fmla="*/ 0 w 22"/>
                <a:gd name="T3" fmla="*/ 0 h 22"/>
                <a:gd name="T4" fmla="*/ 0 w 22"/>
                <a:gd name="T5" fmla="*/ 21 h 22"/>
                <a:gd name="T6" fmla="*/ 21 w 22"/>
                <a:gd name="T7" fmla="*/ 21 h 22"/>
                <a:gd name="T8" fmla="*/ 21 w 22"/>
                <a:gd name="T9" fmla="*/ 21 h 22"/>
                <a:gd name="T10" fmla="*/ 21 w 22"/>
                <a:gd name="T11" fmla="*/ 0 h 22"/>
                <a:gd name="T12" fmla="*/ 0 w 22"/>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22" h="22">
                  <a:moveTo>
                    <a:pt x="0" y="0"/>
                  </a:moveTo>
                  <a:lnTo>
                    <a:pt x="0" y="0"/>
                  </a:lnTo>
                  <a:lnTo>
                    <a:pt x="0" y="21"/>
                  </a:lnTo>
                  <a:lnTo>
                    <a:pt x="21" y="21"/>
                  </a:lnTo>
                  <a:lnTo>
                    <a:pt x="21" y="21"/>
                  </a:lnTo>
                  <a:cubicBezTo>
                    <a:pt x="21" y="0"/>
                    <a:pt x="21" y="0"/>
                    <a:pt x="21" y="0"/>
                  </a:cubicBezTo>
                  <a:lnTo>
                    <a:pt x="0" y="0"/>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605" name="Freeform 380"/>
            <p:cNvSpPr>
              <a:spLocks noChangeArrowheads="1"/>
            </p:cNvSpPr>
            <p:nvPr/>
          </p:nvSpPr>
          <p:spPr bwMode="auto">
            <a:xfrm>
              <a:off x="6157913" y="8551863"/>
              <a:ext cx="7937" cy="7937"/>
            </a:xfrm>
            <a:custGeom>
              <a:avLst/>
              <a:gdLst>
                <a:gd name="T0" fmla="*/ 0 w 21"/>
                <a:gd name="T1" fmla="*/ 21 h 22"/>
                <a:gd name="T2" fmla="*/ 0 w 21"/>
                <a:gd name="T3" fmla="*/ 21 h 22"/>
                <a:gd name="T4" fmla="*/ 0 w 21"/>
                <a:gd name="T5" fmla="*/ 21 h 22"/>
                <a:gd name="T6" fmla="*/ 0 w 21"/>
                <a:gd name="T7" fmla="*/ 0 h 22"/>
                <a:gd name="T8" fmla="*/ 0 w 21"/>
                <a:gd name="T9" fmla="*/ 0 h 22"/>
                <a:gd name="T10" fmla="*/ 20 w 21"/>
                <a:gd name="T11" fmla="*/ 21 h 22"/>
                <a:gd name="T12" fmla="*/ 20 w 21"/>
                <a:gd name="T13" fmla="*/ 21 h 22"/>
                <a:gd name="T14" fmla="*/ 0 w 21"/>
                <a:gd name="T15" fmla="*/ 21 h 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22">
                  <a:moveTo>
                    <a:pt x="0" y="21"/>
                  </a:moveTo>
                  <a:lnTo>
                    <a:pt x="0" y="21"/>
                  </a:lnTo>
                  <a:lnTo>
                    <a:pt x="0" y="21"/>
                  </a:lnTo>
                  <a:cubicBezTo>
                    <a:pt x="0" y="0"/>
                    <a:pt x="0" y="0"/>
                    <a:pt x="0" y="0"/>
                  </a:cubicBezTo>
                  <a:lnTo>
                    <a:pt x="0" y="0"/>
                  </a:lnTo>
                  <a:cubicBezTo>
                    <a:pt x="20" y="0"/>
                    <a:pt x="20" y="0"/>
                    <a:pt x="20" y="21"/>
                  </a:cubicBezTo>
                  <a:lnTo>
                    <a:pt x="20" y="21"/>
                  </a:lnTo>
                  <a:cubicBezTo>
                    <a:pt x="0" y="21"/>
                    <a:pt x="0" y="21"/>
                    <a:pt x="0" y="21"/>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606" name="Freeform 381"/>
            <p:cNvSpPr>
              <a:spLocks noChangeArrowheads="1"/>
            </p:cNvSpPr>
            <p:nvPr/>
          </p:nvSpPr>
          <p:spPr bwMode="auto">
            <a:xfrm>
              <a:off x="6129338" y="8513763"/>
              <a:ext cx="15875" cy="22225"/>
            </a:xfrm>
            <a:custGeom>
              <a:avLst/>
              <a:gdLst>
                <a:gd name="T0" fmla="*/ 20 w 42"/>
                <a:gd name="T1" fmla="*/ 41 h 63"/>
                <a:gd name="T2" fmla="*/ 20 w 42"/>
                <a:gd name="T3" fmla="*/ 41 h 63"/>
                <a:gd name="T4" fmla="*/ 0 w 42"/>
                <a:gd name="T5" fmla="*/ 41 h 63"/>
                <a:gd name="T6" fmla="*/ 0 w 42"/>
                <a:gd name="T7" fmla="*/ 20 h 63"/>
                <a:gd name="T8" fmla="*/ 0 w 42"/>
                <a:gd name="T9" fmla="*/ 0 h 63"/>
                <a:gd name="T10" fmla="*/ 20 w 42"/>
                <a:gd name="T11" fmla="*/ 20 h 63"/>
                <a:gd name="T12" fmla="*/ 41 w 42"/>
                <a:gd name="T13" fmla="*/ 20 h 63"/>
                <a:gd name="T14" fmla="*/ 20 w 42"/>
                <a:gd name="T15" fmla="*/ 41 h 6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 h="63">
                  <a:moveTo>
                    <a:pt x="20" y="41"/>
                  </a:moveTo>
                  <a:lnTo>
                    <a:pt x="20" y="41"/>
                  </a:lnTo>
                  <a:cubicBezTo>
                    <a:pt x="20" y="62"/>
                    <a:pt x="0" y="41"/>
                    <a:pt x="0" y="41"/>
                  </a:cubicBezTo>
                  <a:lnTo>
                    <a:pt x="0" y="20"/>
                  </a:lnTo>
                  <a:lnTo>
                    <a:pt x="0" y="0"/>
                  </a:lnTo>
                  <a:cubicBezTo>
                    <a:pt x="20" y="0"/>
                    <a:pt x="20" y="0"/>
                    <a:pt x="20" y="20"/>
                  </a:cubicBezTo>
                  <a:cubicBezTo>
                    <a:pt x="20" y="20"/>
                    <a:pt x="20" y="20"/>
                    <a:pt x="41" y="20"/>
                  </a:cubicBezTo>
                  <a:cubicBezTo>
                    <a:pt x="41" y="41"/>
                    <a:pt x="20" y="41"/>
                    <a:pt x="20" y="41"/>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607" name="Freeform 382"/>
            <p:cNvSpPr>
              <a:spLocks noChangeArrowheads="1"/>
            </p:cNvSpPr>
            <p:nvPr/>
          </p:nvSpPr>
          <p:spPr bwMode="auto">
            <a:xfrm>
              <a:off x="6135688" y="8507413"/>
              <a:ext cx="7937" cy="7937"/>
            </a:xfrm>
            <a:custGeom>
              <a:avLst/>
              <a:gdLst>
                <a:gd name="T0" fmla="*/ 21 w 22"/>
                <a:gd name="T1" fmla="*/ 20 h 21"/>
                <a:gd name="T2" fmla="*/ 21 w 22"/>
                <a:gd name="T3" fmla="*/ 20 h 21"/>
                <a:gd name="T4" fmla="*/ 0 w 22"/>
                <a:gd name="T5" fmla="*/ 0 h 21"/>
                <a:gd name="T6" fmla="*/ 21 w 22"/>
                <a:gd name="T7" fmla="*/ 0 h 21"/>
                <a:gd name="T8" fmla="*/ 21 w 22"/>
                <a:gd name="T9" fmla="*/ 0 h 21"/>
                <a:gd name="T10" fmla="*/ 21 w 22"/>
                <a:gd name="T11" fmla="*/ 20 h 21"/>
              </a:gdLst>
              <a:ahLst/>
              <a:cxnLst>
                <a:cxn ang="0">
                  <a:pos x="T0" y="T1"/>
                </a:cxn>
                <a:cxn ang="0">
                  <a:pos x="T2" y="T3"/>
                </a:cxn>
                <a:cxn ang="0">
                  <a:pos x="T4" y="T5"/>
                </a:cxn>
                <a:cxn ang="0">
                  <a:pos x="T6" y="T7"/>
                </a:cxn>
                <a:cxn ang="0">
                  <a:pos x="T8" y="T9"/>
                </a:cxn>
                <a:cxn ang="0">
                  <a:pos x="T10" y="T11"/>
                </a:cxn>
              </a:cxnLst>
              <a:rect l="0" t="0" r="r" b="b"/>
              <a:pathLst>
                <a:path w="22" h="21">
                  <a:moveTo>
                    <a:pt x="21" y="20"/>
                  </a:moveTo>
                  <a:lnTo>
                    <a:pt x="21" y="20"/>
                  </a:lnTo>
                  <a:cubicBezTo>
                    <a:pt x="0" y="20"/>
                    <a:pt x="0" y="0"/>
                    <a:pt x="0" y="0"/>
                  </a:cubicBezTo>
                  <a:lnTo>
                    <a:pt x="21" y="0"/>
                  </a:lnTo>
                  <a:lnTo>
                    <a:pt x="21" y="0"/>
                  </a:lnTo>
                  <a:lnTo>
                    <a:pt x="21" y="20"/>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608" name="Freeform 383"/>
            <p:cNvSpPr>
              <a:spLocks noChangeArrowheads="1"/>
            </p:cNvSpPr>
            <p:nvPr/>
          </p:nvSpPr>
          <p:spPr bwMode="auto">
            <a:xfrm>
              <a:off x="6113463" y="8426450"/>
              <a:ext cx="22225" cy="58738"/>
            </a:xfrm>
            <a:custGeom>
              <a:avLst/>
              <a:gdLst>
                <a:gd name="T0" fmla="*/ 41 w 62"/>
                <a:gd name="T1" fmla="*/ 124 h 165"/>
                <a:gd name="T2" fmla="*/ 41 w 62"/>
                <a:gd name="T3" fmla="*/ 124 h 165"/>
                <a:gd name="T4" fmla="*/ 41 w 62"/>
                <a:gd name="T5" fmla="*/ 124 h 165"/>
                <a:gd name="T6" fmla="*/ 20 w 62"/>
                <a:gd name="T7" fmla="*/ 164 h 165"/>
                <a:gd name="T8" fmla="*/ 0 w 62"/>
                <a:gd name="T9" fmla="*/ 144 h 165"/>
                <a:gd name="T10" fmla="*/ 0 w 62"/>
                <a:gd name="T11" fmla="*/ 103 h 165"/>
                <a:gd name="T12" fmla="*/ 0 w 62"/>
                <a:gd name="T13" fmla="*/ 62 h 165"/>
                <a:gd name="T14" fmla="*/ 0 w 62"/>
                <a:gd name="T15" fmla="*/ 42 h 165"/>
                <a:gd name="T16" fmla="*/ 20 w 62"/>
                <a:gd name="T17" fmla="*/ 21 h 165"/>
                <a:gd name="T18" fmla="*/ 20 w 62"/>
                <a:gd name="T19" fmla="*/ 0 h 165"/>
                <a:gd name="T20" fmla="*/ 41 w 62"/>
                <a:gd name="T21" fmla="*/ 0 h 165"/>
                <a:gd name="T22" fmla="*/ 61 w 62"/>
                <a:gd name="T23" fmla="*/ 42 h 165"/>
                <a:gd name="T24" fmla="*/ 41 w 62"/>
                <a:gd name="T25" fmla="*/ 82 h 165"/>
                <a:gd name="T26" fmla="*/ 41 w 62"/>
                <a:gd name="T27" fmla="*/ 103 h 165"/>
                <a:gd name="T28" fmla="*/ 41 w 62"/>
                <a:gd name="T29" fmla="*/ 124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2" h="165">
                  <a:moveTo>
                    <a:pt x="41" y="124"/>
                  </a:moveTo>
                  <a:lnTo>
                    <a:pt x="41" y="124"/>
                  </a:lnTo>
                  <a:lnTo>
                    <a:pt x="41" y="124"/>
                  </a:lnTo>
                  <a:cubicBezTo>
                    <a:pt x="20" y="144"/>
                    <a:pt x="20" y="164"/>
                    <a:pt x="20" y="164"/>
                  </a:cubicBezTo>
                  <a:lnTo>
                    <a:pt x="0" y="144"/>
                  </a:lnTo>
                  <a:cubicBezTo>
                    <a:pt x="0" y="124"/>
                    <a:pt x="0" y="103"/>
                    <a:pt x="0" y="103"/>
                  </a:cubicBezTo>
                  <a:cubicBezTo>
                    <a:pt x="0" y="103"/>
                    <a:pt x="0" y="82"/>
                    <a:pt x="0" y="62"/>
                  </a:cubicBezTo>
                  <a:lnTo>
                    <a:pt x="0" y="42"/>
                  </a:lnTo>
                  <a:lnTo>
                    <a:pt x="20" y="21"/>
                  </a:lnTo>
                  <a:cubicBezTo>
                    <a:pt x="20" y="0"/>
                    <a:pt x="20" y="0"/>
                    <a:pt x="20" y="0"/>
                  </a:cubicBezTo>
                  <a:cubicBezTo>
                    <a:pt x="41" y="0"/>
                    <a:pt x="41" y="0"/>
                    <a:pt x="41" y="0"/>
                  </a:cubicBezTo>
                  <a:cubicBezTo>
                    <a:pt x="41" y="21"/>
                    <a:pt x="41" y="21"/>
                    <a:pt x="61" y="42"/>
                  </a:cubicBezTo>
                  <a:cubicBezTo>
                    <a:pt x="61" y="42"/>
                    <a:pt x="41" y="62"/>
                    <a:pt x="41" y="82"/>
                  </a:cubicBezTo>
                  <a:cubicBezTo>
                    <a:pt x="41" y="82"/>
                    <a:pt x="41" y="82"/>
                    <a:pt x="41" y="103"/>
                  </a:cubicBezTo>
                  <a:cubicBezTo>
                    <a:pt x="41" y="103"/>
                    <a:pt x="41" y="103"/>
                    <a:pt x="41" y="124"/>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609" name="Freeform 384"/>
            <p:cNvSpPr>
              <a:spLocks noChangeArrowheads="1"/>
            </p:cNvSpPr>
            <p:nvPr/>
          </p:nvSpPr>
          <p:spPr bwMode="auto">
            <a:xfrm>
              <a:off x="6253163" y="8448675"/>
              <a:ext cx="15875" cy="15875"/>
            </a:xfrm>
            <a:custGeom>
              <a:avLst/>
              <a:gdLst>
                <a:gd name="T0" fmla="*/ 41 w 42"/>
                <a:gd name="T1" fmla="*/ 20 h 42"/>
                <a:gd name="T2" fmla="*/ 41 w 42"/>
                <a:gd name="T3" fmla="*/ 20 h 42"/>
                <a:gd name="T4" fmla="*/ 21 w 42"/>
                <a:gd name="T5" fmla="*/ 41 h 42"/>
                <a:gd name="T6" fmla="*/ 0 w 42"/>
                <a:gd name="T7" fmla="*/ 20 h 42"/>
                <a:gd name="T8" fmla="*/ 21 w 42"/>
                <a:gd name="T9" fmla="*/ 20 h 42"/>
                <a:gd name="T10" fmla="*/ 21 w 42"/>
                <a:gd name="T11" fmla="*/ 20 h 42"/>
                <a:gd name="T12" fmla="*/ 41 w 42"/>
                <a:gd name="T13" fmla="*/ 20 h 42"/>
              </a:gdLst>
              <a:ahLst/>
              <a:cxnLst>
                <a:cxn ang="0">
                  <a:pos x="T0" y="T1"/>
                </a:cxn>
                <a:cxn ang="0">
                  <a:pos x="T2" y="T3"/>
                </a:cxn>
                <a:cxn ang="0">
                  <a:pos x="T4" y="T5"/>
                </a:cxn>
                <a:cxn ang="0">
                  <a:pos x="T6" y="T7"/>
                </a:cxn>
                <a:cxn ang="0">
                  <a:pos x="T8" y="T9"/>
                </a:cxn>
                <a:cxn ang="0">
                  <a:pos x="T10" y="T11"/>
                </a:cxn>
                <a:cxn ang="0">
                  <a:pos x="T12" y="T13"/>
                </a:cxn>
              </a:cxnLst>
              <a:rect l="0" t="0" r="r" b="b"/>
              <a:pathLst>
                <a:path w="42" h="42">
                  <a:moveTo>
                    <a:pt x="41" y="20"/>
                  </a:moveTo>
                  <a:lnTo>
                    <a:pt x="41" y="20"/>
                  </a:lnTo>
                  <a:cubicBezTo>
                    <a:pt x="41" y="41"/>
                    <a:pt x="21" y="41"/>
                    <a:pt x="21" y="41"/>
                  </a:cubicBezTo>
                  <a:cubicBezTo>
                    <a:pt x="21" y="41"/>
                    <a:pt x="0" y="41"/>
                    <a:pt x="0" y="20"/>
                  </a:cubicBezTo>
                  <a:lnTo>
                    <a:pt x="21" y="20"/>
                  </a:lnTo>
                  <a:cubicBezTo>
                    <a:pt x="21" y="20"/>
                    <a:pt x="21" y="0"/>
                    <a:pt x="21" y="20"/>
                  </a:cubicBezTo>
                  <a:cubicBezTo>
                    <a:pt x="41" y="20"/>
                    <a:pt x="41" y="20"/>
                    <a:pt x="41" y="20"/>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610" name="Freeform 385"/>
            <p:cNvSpPr>
              <a:spLocks noChangeArrowheads="1"/>
            </p:cNvSpPr>
            <p:nvPr/>
          </p:nvSpPr>
          <p:spPr bwMode="auto">
            <a:xfrm>
              <a:off x="6305550" y="8588375"/>
              <a:ext cx="15875" cy="7938"/>
            </a:xfrm>
            <a:custGeom>
              <a:avLst/>
              <a:gdLst>
                <a:gd name="T0" fmla="*/ 42 w 43"/>
                <a:gd name="T1" fmla="*/ 21 h 22"/>
                <a:gd name="T2" fmla="*/ 42 w 43"/>
                <a:gd name="T3" fmla="*/ 21 h 22"/>
                <a:gd name="T4" fmla="*/ 21 w 43"/>
                <a:gd name="T5" fmla="*/ 21 h 22"/>
                <a:gd name="T6" fmla="*/ 21 w 43"/>
                <a:gd name="T7" fmla="*/ 21 h 22"/>
                <a:gd name="T8" fmla="*/ 21 w 43"/>
                <a:gd name="T9" fmla="*/ 0 h 22"/>
                <a:gd name="T10" fmla="*/ 21 w 43"/>
                <a:gd name="T11" fmla="*/ 0 h 22"/>
                <a:gd name="T12" fmla="*/ 42 w 43"/>
                <a:gd name="T13" fmla="*/ 21 h 22"/>
              </a:gdLst>
              <a:ahLst/>
              <a:cxnLst>
                <a:cxn ang="0">
                  <a:pos x="T0" y="T1"/>
                </a:cxn>
                <a:cxn ang="0">
                  <a:pos x="T2" y="T3"/>
                </a:cxn>
                <a:cxn ang="0">
                  <a:pos x="T4" y="T5"/>
                </a:cxn>
                <a:cxn ang="0">
                  <a:pos x="T6" y="T7"/>
                </a:cxn>
                <a:cxn ang="0">
                  <a:pos x="T8" y="T9"/>
                </a:cxn>
                <a:cxn ang="0">
                  <a:pos x="T10" y="T11"/>
                </a:cxn>
                <a:cxn ang="0">
                  <a:pos x="T12" y="T13"/>
                </a:cxn>
              </a:cxnLst>
              <a:rect l="0" t="0" r="r" b="b"/>
              <a:pathLst>
                <a:path w="43" h="22">
                  <a:moveTo>
                    <a:pt x="42" y="21"/>
                  </a:moveTo>
                  <a:lnTo>
                    <a:pt x="42" y="21"/>
                  </a:lnTo>
                  <a:cubicBezTo>
                    <a:pt x="42" y="21"/>
                    <a:pt x="42" y="21"/>
                    <a:pt x="21" y="21"/>
                  </a:cubicBezTo>
                  <a:lnTo>
                    <a:pt x="21" y="21"/>
                  </a:lnTo>
                  <a:cubicBezTo>
                    <a:pt x="0" y="21"/>
                    <a:pt x="21" y="0"/>
                    <a:pt x="21" y="0"/>
                  </a:cubicBezTo>
                  <a:lnTo>
                    <a:pt x="21" y="0"/>
                  </a:lnTo>
                  <a:cubicBezTo>
                    <a:pt x="42" y="0"/>
                    <a:pt x="42" y="21"/>
                    <a:pt x="42" y="21"/>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611" name="Freeform 386"/>
            <p:cNvSpPr>
              <a:spLocks noChangeArrowheads="1"/>
            </p:cNvSpPr>
            <p:nvPr/>
          </p:nvSpPr>
          <p:spPr bwMode="auto">
            <a:xfrm>
              <a:off x="5929313" y="8566150"/>
              <a:ext cx="15875" cy="7938"/>
            </a:xfrm>
            <a:custGeom>
              <a:avLst/>
              <a:gdLst>
                <a:gd name="T0" fmla="*/ 41 w 42"/>
                <a:gd name="T1" fmla="*/ 20 h 21"/>
                <a:gd name="T2" fmla="*/ 41 w 42"/>
                <a:gd name="T3" fmla="*/ 20 h 21"/>
                <a:gd name="T4" fmla="*/ 21 w 42"/>
                <a:gd name="T5" fmla="*/ 0 h 21"/>
                <a:gd name="T6" fmla="*/ 21 w 42"/>
                <a:gd name="T7" fmla="*/ 20 h 21"/>
                <a:gd name="T8" fmla="*/ 21 w 42"/>
                <a:gd name="T9" fmla="*/ 20 h 21"/>
                <a:gd name="T10" fmla="*/ 21 w 42"/>
                <a:gd name="T11" fmla="*/ 20 h 21"/>
                <a:gd name="T12" fmla="*/ 41 w 42"/>
                <a:gd name="T13" fmla="*/ 20 h 21"/>
              </a:gdLst>
              <a:ahLst/>
              <a:cxnLst>
                <a:cxn ang="0">
                  <a:pos x="T0" y="T1"/>
                </a:cxn>
                <a:cxn ang="0">
                  <a:pos x="T2" y="T3"/>
                </a:cxn>
                <a:cxn ang="0">
                  <a:pos x="T4" y="T5"/>
                </a:cxn>
                <a:cxn ang="0">
                  <a:pos x="T6" y="T7"/>
                </a:cxn>
                <a:cxn ang="0">
                  <a:pos x="T8" y="T9"/>
                </a:cxn>
                <a:cxn ang="0">
                  <a:pos x="T10" y="T11"/>
                </a:cxn>
                <a:cxn ang="0">
                  <a:pos x="T12" y="T13"/>
                </a:cxn>
              </a:cxnLst>
              <a:rect l="0" t="0" r="r" b="b"/>
              <a:pathLst>
                <a:path w="42" h="21">
                  <a:moveTo>
                    <a:pt x="41" y="20"/>
                  </a:moveTo>
                  <a:lnTo>
                    <a:pt x="41" y="20"/>
                  </a:lnTo>
                  <a:lnTo>
                    <a:pt x="21" y="0"/>
                  </a:lnTo>
                  <a:cubicBezTo>
                    <a:pt x="21" y="0"/>
                    <a:pt x="21" y="0"/>
                    <a:pt x="21" y="20"/>
                  </a:cubicBezTo>
                  <a:cubicBezTo>
                    <a:pt x="0" y="20"/>
                    <a:pt x="21" y="20"/>
                    <a:pt x="21" y="20"/>
                  </a:cubicBezTo>
                  <a:lnTo>
                    <a:pt x="21" y="20"/>
                  </a:lnTo>
                  <a:lnTo>
                    <a:pt x="41" y="20"/>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612" name="Freeform 387"/>
            <p:cNvSpPr>
              <a:spLocks noChangeArrowheads="1"/>
            </p:cNvSpPr>
            <p:nvPr/>
          </p:nvSpPr>
          <p:spPr bwMode="auto">
            <a:xfrm>
              <a:off x="5915025" y="8566150"/>
              <a:ext cx="1588" cy="7938"/>
            </a:xfrm>
            <a:custGeom>
              <a:avLst/>
              <a:gdLst>
                <a:gd name="T0" fmla="*/ 0 w 1"/>
                <a:gd name="T1" fmla="*/ 20 h 21"/>
                <a:gd name="T2" fmla="*/ 0 w 1"/>
                <a:gd name="T3" fmla="*/ 20 h 21"/>
                <a:gd name="T4" fmla="*/ 0 w 1"/>
                <a:gd name="T5" fmla="*/ 20 h 21"/>
                <a:gd name="T6" fmla="*/ 0 w 1"/>
                <a:gd name="T7" fmla="*/ 20 h 21"/>
                <a:gd name="T8" fmla="*/ 0 w 1"/>
                <a:gd name="T9" fmla="*/ 0 h 21"/>
                <a:gd name="T10" fmla="*/ 0 w 1"/>
                <a:gd name="T11" fmla="*/ 0 h 21"/>
                <a:gd name="T12" fmla="*/ 0 w 1"/>
                <a:gd name="T13" fmla="*/ 20 h 21"/>
              </a:gdLst>
              <a:ahLst/>
              <a:cxnLst>
                <a:cxn ang="0">
                  <a:pos x="T0" y="T1"/>
                </a:cxn>
                <a:cxn ang="0">
                  <a:pos x="T2" y="T3"/>
                </a:cxn>
                <a:cxn ang="0">
                  <a:pos x="T4" y="T5"/>
                </a:cxn>
                <a:cxn ang="0">
                  <a:pos x="T6" y="T7"/>
                </a:cxn>
                <a:cxn ang="0">
                  <a:pos x="T8" y="T9"/>
                </a:cxn>
                <a:cxn ang="0">
                  <a:pos x="T10" y="T11"/>
                </a:cxn>
                <a:cxn ang="0">
                  <a:pos x="T12" y="T13"/>
                </a:cxn>
              </a:cxnLst>
              <a:rect l="0" t="0" r="r" b="b"/>
              <a:pathLst>
                <a:path w="1" h="21">
                  <a:moveTo>
                    <a:pt x="0" y="20"/>
                  </a:moveTo>
                  <a:lnTo>
                    <a:pt x="0" y="20"/>
                  </a:lnTo>
                  <a:lnTo>
                    <a:pt x="0" y="20"/>
                  </a:lnTo>
                  <a:lnTo>
                    <a:pt x="0" y="20"/>
                  </a:lnTo>
                  <a:lnTo>
                    <a:pt x="0" y="0"/>
                  </a:lnTo>
                  <a:lnTo>
                    <a:pt x="0" y="0"/>
                  </a:lnTo>
                  <a:lnTo>
                    <a:pt x="0" y="20"/>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613" name="Freeform 388"/>
            <p:cNvSpPr>
              <a:spLocks noChangeArrowheads="1"/>
            </p:cNvSpPr>
            <p:nvPr/>
          </p:nvSpPr>
          <p:spPr bwMode="auto">
            <a:xfrm>
              <a:off x="5951538" y="8574088"/>
              <a:ext cx="7937" cy="7937"/>
            </a:xfrm>
            <a:custGeom>
              <a:avLst/>
              <a:gdLst>
                <a:gd name="T0" fmla="*/ 20 w 21"/>
                <a:gd name="T1" fmla="*/ 0 h 21"/>
                <a:gd name="T2" fmla="*/ 20 w 21"/>
                <a:gd name="T3" fmla="*/ 0 h 21"/>
                <a:gd name="T4" fmla="*/ 0 w 21"/>
                <a:gd name="T5" fmla="*/ 20 h 21"/>
                <a:gd name="T6" fmla="*/ 20 w 21"/>
                <a:gd name="T7" fmla="*/ 20 h 21"/>
                <a:gd name="T8" fmla="*/ 20 w 21"/>
                <a:gd name="T9" fmla="*/ 0 h 21"/>
              </a:gdLst>
              <a:ahLst/>
              <a:cxnLst>
                <a:cxn ang="0">
                  <a:pos x="T0" y="T1"/>
                </a:cxn>
                <a:cxn ang="0">
                  <a:pos x="T2" y="T3"/>
                </a:cxn>
                <a:cxn ang="0">
                  <a:pos x="T4" y="T5"/>
                </a:cxn>
                <a:cxn ang="0">
                  <a:pos x="T6" y="T7"/>
                </a:cxn>
                <a:cxn ang="0">
                  <a:pos x="T8" y="T9"/>
                </a:cxn>
              </a:cxnLst>
              <a:rect l="0" t="0" r="r" b="b"/>
              <a:pathLst>
                <a:path w="21" h="21">
                  <a:moveTo>
                    <a:pt x="20" y="0"/>
                  </a:moveTo>
                  <a:lnTo>
                    <a:pt x="20" y="0"/>
                  </a:lnTo>
                  <a:cubicBezTo>
                    <a:pt x="20" y="0"/>
                    <a:pt x="0" y="0"/>
                    <a:pt x="0" y="20"/>
                  </a:cubicBezTo>
                  <a:lnTo>
                    <a:pt x="20" y="20"/>
                  </a:lnTo>
                  <a:cubicBezTo>
                    <a:pt x="20" y="20"/>
                    <a:pt x="20" y="20"/>
                    <a:pt x="20" y="0"/>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614" name="Freeform 389"/>
            <p:cNvSpPr>
              <a:spLocks noChangeArrowheads="1"/>
            </p:cNvSpPr>
            <p:nvPr/>
          </p:nvSpPr>
          <p:spPr bwMode="auto">
            <a:xfrm>
              <a:off x="5943600" y="8566150"/>
              <a:ext cx="7938" cy="7938"/>
            </a:xfrm>
            <a:custGeom>
              <a:avLst/>
              <a:gdLst>
                <a:gd name="T0" fmla="*/ 21 w 22"/>
                <a:gd name="T1" fmla="*/ 20 h 21"/>
                <a:gd name="T2" fmla="*/ 21 w 22"/>
                <a:gd name="T3" fmla="*/ 20 h 21"/>
                <a:gd name="T4" fmla="*/ 21 w 22"/>
                <a:gd name="T5" fmla="*/ 20 h 21"/>
                <a:gd name="T6" fmla="*/ 0 w 22"/>
                <a:gd name="T7" fmla="*/ 0 h 21"/>
                <a:gd name="T8" fmla="*/ 21 w 22"/>
                <a:gd name="T9" fmla="*/ 0 h 21"/>
                <a:gd name="T10" fmla="*/ 21 w 22"/>
                <a:gd name="T11" fmla="*/ 0 h 21"/>
                <a:gd name="T12" fmla="*/ 21 w 22"/>
                <a:gd name="T13" fmla="*/ 20 h 21"/>
              </a:gdLst>
              <a:ahLst/>
              <a:cxnLst>
                <a:cxn ang="0">
                  <a:pos x="T0" y="T1"/>
                </a:cxn>
                <a:cxn ang="0">
                  <a:pos x="T2" y="T3"/>
                </a:cxn>
                <a:cxn ang="0">
                  <a:pos x="T4" y="T5"/>
                </a:cxn>
                <a:cxn ang="0">
                  <a:pos x="T6" y="T7"/>
                </a:cxn>
                <a:cxn ang="0">
                  <a:pos x="T8" y="T9"/>
                </a:cxn>
                <a:cxn ang="0">
                  <a:pos x="T10" y="T11"/>
                </a:cxn>
                <a:cxn ang="0">
                  <a:pos x="T12" y="T13"/>
                </a:cxn>
              </a:cxnLst>
              <a:rect l="0" t="0" r="r" b="b"/>
              <a:pathLst>
                <a:path w="22" h="21">
                  <a:moveTo>
                    <a:pt x="21" y="20"/>
                  </a:moveTo>
                  <a:lnTo>
                    <a:pt x="21" y="20"/>
                  </a:lnTo>
                  <a:lnTo>
                    <a:pt x="21" y="20"/>
                  </a:lnTo>
                  <a:cubicBezTo>
                    <a:pt x="0" y="20"/>
                    <a:pt x="0" y="0"/>
                    <a:pt x="0" y="0"/>
                  </a:cubicBezTo>
                  <a:lnTo>
                    <a:pt x="21" y="0"/>
                  </a:lnTo>
                  <a:lnTo>
                    <a:pt x="21" y="0"/>
                  </a:lnTo>
                  <a:cubicBezTo>
                    <a:pt x="21" y="0"/>
                    <a:pt x="21" y="0"/>
                    <a:pt x="21" y="20"/>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615" name="Freeform 390"/>
            <p:cNvSpPr>
              <a:spLocks noChangeArrowheads="1"/>
            </p:cNvSpPr>
            <p:nvPr/>
          </p:nvSpPr>
          <p:spPr bwMode="auto">
            <a:xfrm>
              <a:off x="5937250" y="8558213"/>
              <a:ext cx="7938" cy="7937"/>
            </a:xfrm>
            <a:custGeom>
              <a:avLst/>
              <a:gdLst>
                <a:gd name="T0" fmla="*/ 20 w 21"/>
                <a:gd name="T1" fmla="*/ 0 h 22"/>
                <a:gd name="T2" fmla="*/ 20 w 21"/>
                <a:gd name="T3" fmla="*/ 0 h 22"/>
                <a:gd name="T4" fmla="*/ 0 w 21"/>
                <a:gd name="T5" fmla="*/ 21 h 22"/>
                <a:gd name="T6" fmla="*/ 20 w 21"/>
                <a:gd name="T7" fmla="*/ 21 h 22"/>
                <a:gd name="T8" fmla="*/ 20 w 21"/>
                <a:gd name="T9" fmla="*/ 0 h 22"/>
              </a:gdLst>
              <a:ahLst/>
              <a:cxnLst>
                <a:cxn ang="0">
                  <a:pos x="T0" y="T1"/>
                </a:cxn>
                <a:cxn ang="0">
                  <a:pos x="T2" y="T3"/>
                </a:cxn>
                <a:cxn ang="0">
                  <a:pos x="T4" y="T5"/>
                </a:cxn>
                <a:cxn ang="0">
                  <a:pos x="T6" y="T7"/>
                </a:cxn>
                <a:cxn ang="0">
                  <a:pos x="T8" y="T9"/>
                </a:cxn>
              </a:cxnLst>
              <a:rect l="0" t="0" r="r" b="b"/>
              <a:pathLst>
                <a:path w="21" h="22">
                  <a:moveTo>
                    <a:pt x="20" y="0"/>
                  </a:moveTo>
                  <a:lnTo>
                    <a:pt x="20" y="0"/>
                  </a:lnTo>
                  <a:cubicBezTo>
                    <a:pt x="0" y="0"/>
                    <a:pt x="0" y="0"/>
                    <a:pt x="0" y="21"/>
                  </a:cubicBezTo>
                  <a:lnTo>
                    <a:pt x="20" y="21"/>
                  </a:lnTo>
                  <a:lnTo>
                    <a:pt x="20" y="0"/>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616" name="Freeform 391"/>
            <p:cNvSpPr>
              <a:spLocks noChangeArrowheads="1"/>
            </p:cNvSpPr>
            <p:nvPr/>
          </p:nvSpPr>
          <p:spPr bwMode="auto">
            <a:xfrm>
              <a:off x="5981700" y="8529638"/>
              <a:ext cx="7938" cy="7937"/>
            </a:xfrm>
            <a:custGeom>
              <a:avLst/>
              <a:gdLst>
                <a:gd name="T0" fmla="*/ 20 w 21"/>
                <a:gd name="T1" fmla="*/ 21 h 22"/>
                <a:gd name="T2" fmla="*/ 20 w 21"/>
                <a:gd name="T3" fmla="*/ 21 h 22"/>
                <a:gd name="T4" fmla="*/ 0 w 21"/>
                <a:gd name="T5" fmla="*/ 21 h 22"/>
                <a:gd name="T6" fmla="*/ 0 w 21"/>
                <a:gd name="T7" fmla="*/ 0 h 22"/>
                <a:gd name="T8" fmla="*/ 20 w 21"/>
                <a:gd name="T9" fmla="*/ 0 h 22"/>
                <a:gd name="T10" fmla="*/ 20 w 21"/>
                <a:gd name="T11" fmla="*/ 0 h 22"/>
                <a:gd name="T12" fmla="*/ 20 w 21"/>
                <a:gd name="T13" fmla="*/ 21 h 22"/>
              </a:gdLst>
              <a:ahLst/>
              <a:cxnLst>
                <a:cxn ang="0">
                  <a:pos x="T0" y="T1"/>
                </a:cxn>
                <a:cxn ang="0">
                  <a:pos x="T2" y="T3"/>
                </a:cxn>
                <a:cxn ang="0">
                  <a:pos x="T4" y="T5"/>
                </a:cxn>
                <a:cxn ang="0">
                  <a:pos x="T6" y="T7"/>
                </a:cxn>
                <a:cxn ang="0">
                  <a:pos x="T8" y="T9"/>
                </a:cxn>
                <a:cxn ang="0">
                  <a:pos x="T10" y="T11"/>
                </a:cxn>
                <a:cxn ang="0">
                  <a:pos x="T12" y="T13"/>
                </a:cxn>
              </a:cxnLst>
              <a:rect l="0" t="0" r="r" b="b"/>
              <a:pathLst>
                <a:path w="21" h="22">
                  <a:moveTo>
                    <a:pt x="20" y="21"/>
                  </a:moveTo>
                  <a:lnTo>
                    <a:pt x="20" y="21"/>
                  </a:lnTo>
                  <a:lnTo>
                    <a:pt x="0" y="21"/>
                  </a:lnTo>
                  <a:lnTo>
                    <a:pt x="0" y="0"/>
                  </a:lnTo>
                  <a:lnTo>
                    <a:pt x="20" y="0"/>
                  </a:lnTo>
                  <a:lnTo>
                    <a:pt x="20" y="0"/>
                  </a:lnTo>
                  <a:cubicBezTo>
                    <a:pt x="20" y="21"/>
                    <a:pt x="20" y="21"/>
                    <a:pt x="20" y="21"/>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617" name="Freeform 392"/>
            <p:cNvSpPr>
              <a:spLocks noChangeArrowheads="1"/>
            </p:cNvSpPr>
            <p:nvPr/>
          </p:nvSpPr>
          <p:spPr bwMode="auto">
            <a:xfrm>
              <a:off x="6032500" y="8513763"/>
              <a:ext cx="7938" cy="7937"/>
            </a:xfrm>
            <a:custGeom>
              <a:avLst/>
              <a:gdLst>
                <a:gd name="T0" fmla="*/ 21 w 22"/>
                <a:gd name="T1" fmla="*/ 0 h 21"/>
                <a:gd name="T2" fmla="*/ 21 w 22"/>
                <a:gd name="T3" fmla="*/ 0 h 21"/>
                <a:gd name="T4" fmla="*/ 0 w 22"/>
                <a:gd name="T5" fmla="*/ 0 h 21"/>
                <a:gd name="T6" fmla="*/ 0 w 22"/>
                <a:gd name="T7" fmla="*/ 20 h 21"/>
                <a:gd name="T8" fmla="*/ 21 w 22"/>
                <a:gd name="T9" fmla="*/ 20 h 21"/>
                <a:gd name="T10" fmla="*/ 21 w 22"/>
                <a:gd name="T11" fmla="*/ 0 h 21"/>
              </a:gdLst>
              <a:ahLst/>
              <a:cxnLst>
                <a:cxn ang="0">
                  <a:pos x="T0" y="T1"/>
                </a:cxn>
                <a:cxn ang="0">
                  <a:pos x="T2" y="T3"/>
                </a:cxn>
                <a:cxn ang="0">
                  <a:pos x="T4" y="T5"/>
                </a:cxn>
                <a:cxn ang="0">
                  <a:pos x="T6" y="T7"/>
                </a:cxn>
                <a:cxn ang="0">
                  <a:pos x="T8" y="T9"/>
                </a:cxn>
                <a:cxn ang="0">
                  <a:pos x="T10" y="T11"/>
                </a:cxn>
              </a:cxnLst>
              <a:rect l="0" t="0" r="r" b="b"/>
              <a:pathLst>
                <a:path w="22" h="21">
                  <a:moveTo>
                    <a:pt x="21" y="0"/>
                  </a:moveTo>
                  <a:lnTo>
                    <a:pt x="21" y="0"/>
                  </a:lnTo>
                  <a:cubicBezTo>
                    <a:pt x="0" y="0"/>
                    <a:pt x="0" y="0"/>
                    <a:pt x="0" y="0"/>
                  </a:cubicBezTo>
                  <a:lnTo>
                    <a:pt x="0" y="20"/>
                  </a:lnTo>
                  <a:cubicBezTo>
                    <a:pt x="21" y="20"/>
                    <a:pt x="21" y="20"/>
                    <a:pt x="21" y="20"/>
                  </a:cubicBezTo>
                  <a:lnTo>
                    <a:pt x="21" y="0"/>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618" name="Freeform 393"/>
            <p:cNvSpPr>
              <a:spLocks noChangeArrowheads="1"/>
            </p:cNvSpPr>
            <p:nvPr/>
          </p:nvSpPr>
          <p:spPr bwMode="auto">
            <a:xfrm>
              <a:off x="6018213" y="8499475"/>
              <a:ext cx="7937" cy="7938"/>
            </a:xfrm>
            <a:custGeom>
              <a:avLst/>
              <a:gdLst>
                <a:gd name="T0" fmla="*/ 21 w 22"/>
                <a:gd name="T1" fmla="*/ 0 h 22"/>
                <a:gd name="T2" fmla="*/ 21 w 22"/>
                <a:gd name="T3" fmla="*/ 0 h 22"/>
                <a:gd name="T4" fmla="*/ 0 w 22"/>
                <a:gd name="T5" fmla="*/ 0 h 22"/>
                <a:gd name="T6" fmla="*/ 0 w 22"/>
                <a:gd name="T7" fmla="*/ 0 h 22"/>
                <a:gd name="T8" fmla="*/ 21 w 22"/>
                <a:gd name="T9" fmla="*/ 0 h 22"/>
              </a:gdLst>
              <a:ahLst/>
              <a:cxnLst>
                <a:cxn ang="0">
                  <a:pos x="T0" y="T1"/>
                </a:cxn>
                <a:cxn ang="0">
                  <a:pos x="T2" y="T3"/>
                </a:cxn>
                <a:cxn ang="0">
                  <a:pos x="T4" y="T5"/>
                </a:cxn>
                <a:cxn ang="0">
                  <a:pos x="T6" y="T7"/>
                </a:cxn>
                <a:cxn ang="0">
                  <a:pos x="T8" y="T9"/>
                </a:cxn>
              </a:cxnLst>
              <a:rect l="0" t="0" r="r" b="b"/>
              <a:pathLst>
                <a:path w="22" h="22">
                  <a:moveTo>
                    <a:pt x="21" y="0"/>
                  </a:moveTo>
                  <a:lnTo>
                    <a:pt x="21" y="0"/>
                  </a:lnTo>
                  <a:cubicBezTo>
                    <a:pt x="21" y="21"/>
                    <a:pt x="21" y="21"/>
                    <a:pt x="0" y="0"/>
                  </a:cubicBezTo>
                  <a:lnTo>
                    <a:pt x="0" y="0"/>
                  </a:lnTo>
                  <a:cubicBezTo>
                    <a:pt x="0" y="0"/>
                    <a:pt x="0" y="0"/>
                    <a:pt x="21" y="0"/>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619" name="Freeform 394"/>
            <p:cNvSpPr>
              <a:spLocks noChangeArrowheads="1"/>
            </p:cNvSpPr>
            <p:nvPr/>
          </p:nvSpPr>
          <p:spPr bwMode="auto">
            <a:xfrm>
              <a:off x="6010275" y="8485188"/>
              <a:ext cx="7938" cy="7937"/>
            </a:xfrm>
            <a:custGeom>
              <a:avLst/>
              <a:gdLst>
                <a:gd name="T0" fmla="*/ 20 w 21"/>
                <a:gd name="T1" fmla="*/ 21 h 22"/>
                <a:gd name="T2" fmla="*/ 20 w 21"/>
                <a:gd name="T3" fmla="*/ 21 h 22"/>
                <a:gd name="T4" fmla="*/ 0 w 21"/>
                <a:gd name="T5" fmla="*/ 21 h 22"/>
                <a:gd name="T6" fmla="*/ 0 w 21"/>
                <a:gd name="T7" fmla="*/ 21 h 22"/>
                <a:gd name="T8" fmla="*/ 0 w 21"/>
                <a:gd name="T9" fmla="*/ 0 h 22"/>
                <a:gd name="T10" fmla="*/ 20 w 21"/>
                <a:gd name="T11" fmla="*/ 21 h 22"/>
              </a:gdLst>
              <a:ahLst/>
              <a:cxnLst>
                <a:cxn ang="0">
                  <a:pos x="T0" y="T1"/>
                </a:cxn>
                <a:cxn ang="0">
                  <a:pos x="T2" y="T3"/>
                </a:cxn>
                <a:cxn ang="0">
                  <a:pos x="T4" y="T5"/>
                </a:cxn>
                <a:cxn ang="0">
                  <a:pos x="T6" y="T7"/>
                </a:cxn>
                <a:cxn ang="0">
                  <a:pos x="T8" y="T9"/>
                </a:cxn>
                <a:cxn ang="0">
                  <a:pos x="T10" y="T11"/>
                </a:cxn>
              </a:cxnLst>
              <a:rect l="0" t="0" r="r" b="b"/>
              <a:pathLst>
                <a:path w="21" h="22">
                  <a:moveTo>
                    <a:pt x="20" y="21"/>
                  </a:moveTo>
                  <a:lnTo>
                    <a:pt x="20" y="21"/>
                  </a:lnTo>
                  <a:cubicBezTo>
                    <a:pt x="0" y="21"/>
                    <a:pt x="0" y="21"/>
                    <a:pt x="0" y="21"/>
                  </a:cubicBezTo>
                  <a:lnTo>
                    <a:pt x="0" y="21"/>
                  </a:lnTo>
                  <a:lnTo>
                    <a:pt x="0" y="0"/>
                  </a:lnTo>
                  <a:cubicBezTo>
                    <a:pt x="0" y="0"/>
                    <a:pt x="20" y="0"/>
                    <a:pt x="20" y="21"/>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620" name="Freeform 395"/>
            <p:cNvSpPr>
              <a:spLocks noChangeArrowheads="1"/>
            </p:cNvSpPr>
            <p:nvPr/>
          </p:nvSpPr>
          <p:spPr bwMode="auto">
            <a:xfrm>
              <a:off x="6018213" y="8513763"/>
              <a:ext cx="7937" cy="7937"/>
            </a:xfrm>
            <a:custGeom>
              <a:avLst/>
              <a:gdLst>
                <a:gd name="T0" fmla="*/ 21 w 22"/>
                <a:gd name="T1" fmla="*/ 0 h 21"/>
                <a:gd name="T2" fmla="*/ 21 w 22"/>
                <a:gd name="T3" fmla="*/ 0 h 21"/>
                <a:gd name="T4" fmla="*/ 0 w 22"/>
                <a:gd name="T5" fmla="*/ 0 h 21"/>
                <a:gd name="T6" fmla="*/ 21 w 22"/>
                <a:gd name="T7" fmla="*/ 20 h 21"/>
                <a:gd name="T8" fmla="*/ 21 w 22"/>
                <a:gd name="T9" fmla="*/ 20 h 21"/>
                <a:gd name="T10" fmla="*/ 21 w 22"/>
                <a:gd name="T11" fmla="*/ 0 h 21"/>
              </a:gdLst>
              <a:ahLst/>
              <a:cxnLst>
                <a:cxn ang="0">
                  <a:pos x="T0" y="T1"/>
                </a:cxn>
                <a:cxn ang="0">
                  <a:pos x="T2" y="T3"/>
                </a:cxn>
                <a:cxn ang="0">
                  <a:pos x="T4" y="T5"/>
                </a:cxn>
                <a:cxn ang="0">
                  <a:pos x="T6" y="T7"/>
                </a:cxn>
                <a:cxn ang="0">
                  <a:pos x="T8" y="T9"/>
                </a:cxn>
                <a:cxn ang="0">
                  <a:pos x="T10" y="T11"/>
                </a:cxn>
              </a:cxnLst>
              <a:rect l="0" t="0" r="r" b="b"/>
              <a:pathLst>
                <a:path w="22" h="21">
                  <a:moveTo>
                    <a:pt x="21" y="0"/>
                  </a:moveTo>
                  <a:lnTo>
                    <a:pt x="21" y="0"/>
                  </a:lnTo>
                  <a:cubicBezTo>
                    <a:pt x="0" y="0"/>
                    <a:pt x="0" y="0"/>
                    <a:pt x="0" y="0"/>
                  </a:cubicBezTo>
                  <a:cubicBezTo>
                    <a:pt x="0" y="0"/>
                    <a:pt x="21" y="0"/>
                    <a:pt x="21" y="20"/>
                  </a:cubicBezTo>
                  <a:lnTo>
                    <a:pt x="21" y="20"/>
                  </a:lnTo>
                  <a:lnTo>
                    <a:pt x="21" y="0"/>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621" name="Freeform 396"/>
            <p:cNvSpPr>
              <a:spLocks noChangeArrowheads="1"/>
            </p:cNvSpPr>
            <p:nvPr/>
          </p:nvSpPr>
          <p:spPr bwMode="auto">
            <a:xfrm>
              <a:off x="6054725" y="8323263"/>
              <a:ext cx="7938" cy="7937"/>
            </a:xfrm>
            <a:custGeom>
              <a:avLst/>
              <a:gdLst>
                <a:gd name="T0" fmla="*/ 20 w 21"/>
                <a:gd name="T1" fmla="*/ 20 h 21"/>
                <a:gd name="T2" fmla="*/ 20 w 21"/>
                <a:gd name="T3" fmla="*/ 20 h 21"/>
                <a:gd name="T4" fmla="*/ 0 w 21"/>
                <a:gd name="T5" fmla="*/ 20 h 21"/>
                <a:gd name="T6" fmla="*/ 0 w 21"/>
                <a:gd name="T7" fmla="*/ 20 h 21"/>
                <a:gd name="T8" fmla="*/ 0 w 21"/>
                <a:gd name="T9" fmla="*/ 20 h 21"/>
                <a:gd name="T10" fmla="*/ 0 w 21"/>
                <a:gd name="T11" fmla="*/ 0 h 21"/>
                <a:gd name="T12" fmla="*/ 20 w 21"/>
                <a:gd name="T13" fmla="*/ 0 h 21"/>
                <a:gd name="T14" fmla="*/ 20 w 21"/>
                <a:gd name="T15" fmla="*/ 20 h 2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21">
                  <a:moveTo>
                    <a:pt x="20" y="20"/>
                  </a:moveTo>
                  <a:lnTo>
                    <a:pt x="20" y="20"/>
                  </a:lnTo>
                  <a:lnTo>
                    <a:pt x="0" y="20"/>
                  </a:lnTo>
                  <a:lnTo>
                    <a:pt x="0" y="20"/>
                  </a:lnTo>
                  <a:lnTo>
                    <a:pt x="0" y="20"/>
                  </a:lnTo>
                  <a:cubicBezTo>
                    <a:pt x="0" y="0"/>
                    <a:pt x="0" y="0"/>
                    <a:pt x="0" y="0"/>
                  </a:cubicBezTo>
                  <a:lnTo>
                    <a:pt x="20" y="0"/>
                  </a:lnTo>
                  <a:lnTo>
                    <a:pt x="20" y="20"/>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622" name="Freeform 397"/>
            <p:cNvSpPr>
              <a:spLocks noChangeArrowheads="1"/>
            </p:cNvSpPr>
            <p:nvPr/>
          </p:nvSpPr>
          <p:spPr bwMode="auto">
            <a:xfrm>
              <a:off x="5981700" y="8337550"/>
              <a:ext cx="15875" cy="15875"/>
            </a:xfrm>
            <a:custGeom>
              <a:avLst/>
              <a:gdLst>
                <a:gd name="T0" fmla="*/ 41 w 42"/>
                <a:gd name="T1" fmla="*/ 21 h 43"/>
                <a:gd name="T2" fmla="*/ 41 w 42"/>
                <a:gd name="T3" fmla="*/ 21 h 43"/>
                <a:gd name="T4" fmla="*/ 41 w 42"/>
                <a:gd name="T5" fmla="*/ 42 h 43"/>
                <a:gd name="T6" fmla="*/ 20 w 42"/>
                <a:gd name="T7" fmla="*/ 21 h 43"/>
                <a:gd name="T8" fmla="*/ 20 w 42"/>
                <a:gd name="T9" fmla="*/ 21 h 43"/>
                <a:gd name="T10" fmla="*/ 41 w 42"/>
                <a:gd name="T11" fmla="*/ 21 h 43"/>
              </a:gdLst>
              <a:ahLst/>
              <a:cxnLst>
                <a:cxn ang="0">
                  <a:pos x="T0" y="T1"/>
                </a:cxn>
                <a:cxn ang="0">
                  <a:pos x="T2" y="T3"/>
                </a:cxn>
                <a:cxn ang="0">
                  <a:pos x="T4" y="T5"/>
                </a:cxn>
                <a:cxn ang="0">
                  <a:pos x="T6" y="T7"/>
                </a:cxn>
                <a:cxn ang="0">
                  <a:pos x="T8" y="T9"/>
                </a:cxn>
                <a:cxn ang="0">
                  <a:pos x="T10" y="T11"/>
                </a:cxn>
              </a:cxnLst>
              <a:rect l="0" t="0" r="r" b="b"/>
              <a:pathLst>
                <a:path w="42" h="43">
                  <a:moveTo>
                    <a:pt x="41" y="21"/>
                  </a:moveTo>
                  <a:lnTo>
                    <a:pt x="41" y="21"/>
                  </a:lnTo>
                  <a:cubicBezTo>
                    <a:pt x="41" y="42"/>
                    <a:pt x="41" y="42"/>
                    <a:pt x="41" y="42"/>
                  </a:cubicBezTo>
                  <a:cubicBezTo>
                    <a:pt x="20" y="42"/>
                    <a:pt x="20" y="42"/>
                    <a:pt x="20" y="21"/>
                  </a:cubicBezTo>
                  <a:cubicBezTo>
                    <a:pt x="0" y="21"/>
                    <a:pt x="20" y="21"/>
                    <a:pt x="20" y="21"/>
                  </a:cubicBezTo>
                  <a:cubicBezTo>
                    <a:pt x="20" y="0"/>
                    <a:pt x="41" y="21"/>
                    <a:pt x="41" y="21"/>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623" name="Freeform 398"/>
            <p:cNvSpPr>
              <a:spLocks noChangeArrowheads="1"/>
            </p:cNvSpPr>
            <p:nvPr/>
          </p:nvSpPr>
          <p:spPr bwMode="auto">
            <a:xfrm>
              <a:off x="5878513" y="8240713"/>
              <a:ext cx="7937" cy="7937"/>
            </a:xfrm>
            <a:custGeom>
              <a:avLst/>
              <a:gdLst>
                <a:gd name="T0" fmla="*/ 0 w 22"/>
                <a:gd name="T1" fmla="*/ 21 h 22"/>
                <a:gd name="T2" fmla="*/ 0 w 22"/>
                <a:gd name="T3" fmla="*/ 21 h 22"/>
                <a:gd name="T4" fmla="*/ 0 w 22"/>
                <a:gd name="T5" fmla="*/ 21 h 22"/>
                <a:gd name="T6" fmla="*/ 0 w 22"/>
                <a:gd name="T7" fmla="*/ 0 h 22"/>
                <a:gd name="T8" fmla="*/ 0 w 22"/>
                <a:gd name="T9" fmla="*/ 0 h 22"/>
                <a:gd name="T10" fmla="*/ 21 w 22"/>
                <a:gd name="T11" fmla="*/ 0 h 22"/>
                <a:gd name="T12" fmla="*/ 21 w 22"/>
                <a:gd name="T13" fmla="*/ 21 h 22"/>
                <a:gd name="T14" fmla="*/ 0 w 22"/>
                <a:gd name="T15" fmla="*/ 21 h 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 h="22">
                  <a:moveTo>
                    <a:pt x="0" y="21"/>
                  </a:moveTo>
                  <a:lnTo>
                    <a:pt x="0" y="21"/>
                  </a:lnTo>
                  <a:lnTo>
                    <a:pt x="0" y="21"/>
                  </a:lnTo>
                  <a:lnTo>
                    <a:pt x="0" y="0"/>
                  </a:lnTo>
                  <a:lnTo>
                    <a:pt x="0" y="0"/>
                  </a:lnTo>
                  <a:cubicBezTo>
                    <a:pt x="21" y="0"/>
                    <a:pt x="21" y="0"/>
                    <a:pt x="21" y="0"/>
                  </a:cubicBezTo>
                  <a:lnTo>
                    <a:pt x="21" y="21"/>
                  </a:lnTo>
                  <a:lnTo>
                    <a:pt x="0" y="21"/>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624" name="Freeform 399"/>
            <p:cNvSpPr>
              <a:spLocks noChangeArrowheads="1"/>
            </p:cNvSpPr>
            <p:nvPr/>
          </p:nvSpPr>
          <p:spPr bwMode="auto">
            <a:xfrm>
              <a:off x="5892800" y="8248650"/>
              <a:ext cx="7938" cy="7938"/>
            </a:xfrm>
            <a:custGeom>
              <a:avLst/>
              <a:gdLst>
                <a:gd name="T0" fmla="*/ 0 w 21"/>
                <a:gd name="T1" fmla="*/ 0 h 21"/>
                <a:gd name="T2" fmla="*/ 0 w 21"/>
                <a:gd name="T3" fmla="*/ 0 h 21"/>
                <a:gd name="T4" fmla="*/ 0 w 21"/>
                <a:gd name="T5" fmla="*/ 0 h 21"/>
                <a:gd name="T6" fmla="*/ 20 w 21"/>
                <a:gd name="T7" fmla="*/ 0 h 21"/>
                <a:gd name="T8" fmla="*/ 20 w 21"/>
                <a:gd name="T9" fmla="*/ 0 h 21"/>
                <a:gd name="T10" fmla="*/ 20 w 21"/>
                <a:gd name="T11" fmla="*/ 0 h 21"/>
                <a:gd name="T12" fmla="*/ 0 w 21"/>
                <a:gd name="T13" fmla="*/ 20 h 21"/>
                <a:gd name="T14" fmla="*/ 0 w 21"/>
                <a:gd name="T15" fmla="*/ 0 h 2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21">
                  <a:moveTo>
                    <a:pt x="0" y="0"/>
                  </a:moveTo>
                  <a:lnTo>
                    <a:pt x="0" y="0"/>
                  </a:lnTo>
                  <a:lnTo>
                    <a:pt x="0" y="0"/>
                  </a:lnTo>
                  <a:cubicBezTo>
                    <a:pt x="20" y="0"/>
                    <a:pt x="20" y="0"/>
                    <a:pt x="20" y="0"/>
                  </a:cubicBezTo>
                  <a:lnTo>
                    <a:pt x="20" y="0"/>
                  </a:lnTo>
                  <a:lnTo>
                    <a:pt x="20" y="0"/>
                  </a:lnTo>
                  <a:lnTo>
                    <a:pt x="0" y="20"/>
                  </a:lnTo>
                  <a:cubicBezTo>
                    <a:pt x="0" y="20"/>
                    <a:pt x="0" y="20"/>
                    <a:pt x="0" y="0"/>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625" name="Freeform 400"/>
            <p:cNvSpPr>
              <a:spLocks noChangeArrowheads="1"/>
            </p:cNvSpPr>
            <p:nvPr/>
          </p:nvSpPr>
          <p:spPr bwMode="auto">
            <a:xfrm>
              <a:off x="5848350" y="8234363"/>
              <a:ext cx="22225" cy="52387"/>
            </a:xfrm>
            <a:custGeom>
              <a:avLst/>
              <a:gdLst>
                <a:gd name="T0" fmla="*/ 61 w 62"/>
                <a:gd name="T1" fmla="*/ 82 h 144"/>
                <a:gd name="T2" fmla="*/ 61 w 62"/>
                <a:gd name="T3" fmla="*/ 82 h 144"/>
                <a:gd name="T4" fmla="*/ 61 w 62"/>
                <a:gd name="T5" fmla="*/ 102 h 144"/>
                <a:gd name="T6" fmla="*/ 41 w 62"/>
                <a:gd name="T7" fmla="*/ 122 h 144"/>
                <a:gd name="T8" fmla="*/ 41 w 62"/>
                <a:gd name="T9" fmla="*/ 143 h 144"/>
                <a:gd name="T10" fmla="*/ 41 w 62"/>
                <a:gd name="T11" fmla="*/ 143 h 144"/>
                <a:gd name="T12" fmla="*/ 21 w 62"/>
                <a:gd name="T13" fmla="*/ 143 h 144"/>
                <a:gd name="T14" fmla="*/ 0 w 62"/>
                <a:gd name="T15" fmla="*/ 122 h 144"/>
                <a:gd name="T16" fmla="*/ 0 w 62"/>
                <a:gd name="T17" fmla="*/ 102 h 144"/>
                <a:gd name="T18" fmla="*/ 0 w 62"/>
                <a:gd name="T19" fmla="*/ 61 h 144"/>
                <a:gd name="T20" fmla="*/ 21 w 62"/>
                <a:gd name="T21" fmla="*/ 61 h 144"/>
                <a:gd name="T22" fmla="*/ 21 w 62"/>
                <a:gd name="T23" fmla="*/ 41 h 144"/>
                <a:gd name="T24" fmla="*/ 21 w 62"/>
                <a:gd name="T25" fmla="*/ 20 h 144"/>
                <a:gd name="T26" fmla="*/ 41 w 62"/>
                <a:gd name="T27" fmla="*/ 0 h 144"/>
                <a:gd name="T28" fmla="*/ 41 w 62"/>
                <a:gd name="T29" fmla="*/ 0 h 144"/>
                <a:gd name="T30" fmla="*/ 61 w 62"/>
                <a:gd name="T31" fmla="*/ 20 h 144"/>
                <a:gd name="T32" fmla="*/ 61 w 62"/>
                <a:gd name="T33" fmla="*/ 41 h 144"/>
                <a:gd name="T34" fmla="*/ 61 w 62"/>
                <a:gd name="T35" fmla="*/ 61 h 144"/>
                <a:gd name="T36" fmla="*/ 61 w 62"/>
                <a:gd name="T37" fmla="*/ 82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2" h="144">
                  <a:moveTo>
                    <a:pt x="61" y="82"/>
                  </a:moveTo>
                  <a:lnTo>
                    <a:pt x="61" y="82"/>
                  </a:lnTo>
                  <a:cubicBezTo>
                    <a:pt x="61" y="82"/>
                    <a:pt x="61" y="82"/>
                    <a:pt x="61" y="102"/>
                  </a:cubicBezTo>
                  <a:cubicBezTo>
                    <a:pt x="61" y="102"/>
                    <a:pt x="41" y="102"/>
                    <a:pt x="41" y="122"/>
                  </a:cubicBezTo>
                  <a:cubicBezTo>
                    <a:pt x="41" y="122"/>
                    <a:pt x="41" y="122"/>
                    <a:pt x="41" y="143"/>
                  </a:cubicBezTo>
                  <a:lnTo>
                    <a:pt x="41" y="143"/>
                  </a:lnTo>
                  <a:cubicBezTo>
                    <a:pt x="21" y="143"/>
                    <a:pt x="21" y="143"/>
                    <a:pt x="21" y="143"/>
                  </a:cubicBezTo>
                  <a:cubicBezTo>
                    <a:pt x="0" y="122"/>
                    <a:pt x="0" y="122"/>
                    <a:pt x="0" y="122"/>
                  </a:cubicBezTo>
                  <a:cubicBezTo>
                    <a:pt x="0" y="102"/>
                    <a:pt x="0" y="102"/>
                    <a:pt x="0" y="102"/>
                  </a:cubicBezTo>
                  <a:cubicBezTo>
                    <a:pt x="0" y="82"/>
                    <a:pt x="0" y="82"/>
                    <a:pt x="0" y="61"/>
                  </a:cubicBezTo>
                  <a:lnTo>
                    <a:pt x="21" y="61"/>
                  </a:lnTo>
                  <a:cubicBezTo>
                    <a:pt x="21" y="41"/>
                    <a:pt x="21" y="41"/>
                    <a:pt x="21" y="41"/>
                  </a:cubicBezTo>
                  <a:cubicBezTo>
                    <a:pt x="21" y="20"/>
                    <a:pt x="21" y="20"/>
                    <a:pt x="21" y="20"/>
                  </a:cubicBezTo>
                  <a:cubicBezTo>
                    <a:pt x="21" y="0"/>
                    <a:pt x="41" y="0"/>
                    <a:pt x="41" y="0"/>
                  </a:cubicBezTo>
                  <a:lnTo>
                    <a:pt x="41" y="0"/>
                  </a:lnTo>
                  <a:cubicBezTo>
                    <a:pt x="61" y="0"/>
                    <a:pt x="61" y="20"/>
                    <a:pt x="61" y="20"/>
                  </a:cubicBezTo>
                  <a:cubicBezTo>
                    <a:pt x="61" y="41"/>
                    <a:pt x="61" y="41"/>
                    <a:pt x="61" y="41"/>
                  </a:cubicBezTo>
                  <a:cubicBezTo>
                    <a:pt x="61" y="61"/>
                    <a:pt x="61" y="61"/>
                    <a:pt x="61" y="61"/>
                  </a:cubicBezTo>
                  <a:lnTo>
                    <a:pt x="61" y="82"/>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626" name="Freeform 401"/>
            <p:cNvSpPr>
              <a:spLocks noChangeArrowheads="1"/>
            </p:cNvSpPr>
            <p:nvPr/>
          </p:nvSpPr>
          <p:spPr bwMode="auto">
            <a:xfrm>
              <a:off x="5965825" y="7643813"/>
              <a:ext cx="7938" cy="7937"/>
            </a:xfrm>
            <a:custGeom>
              <a:avLst/>
              <a:gdLst>
                <a:gd name="T0" fmla="*/ 20 w 21"/>
                <a:gd name="T1" fmla="*/ 20 h 21"/>
                <a:gd name="T2" fmla="*/ 20 w 21"/>
                <a:gd name="T3" fmla="*/ 20 h 21"/>
                <a:gd name="T4" fmla="*/ 0 w 21"/>
                <a:gd name="T5" fmla="*/ 20 h 21"/>
                <a:gd name="T6" fmla="*/ 0 w 21"/>
                <a:gd name="T7" fmla="*/ 0 h 21"/>
                <a:gd name="T8" fmla="*/ 0 w 21"/>
                <a:gd name="T9" fmla="*/ 0 h 21"/>
                <a:gd name="T10" fmla="*/ 20 w 21"/>
                <a:gd name="T11" fmla="*/ 0 h 21"/>
                <a:gd name="T12" fmla="*/ 20 w 21"/>
                <a:gd name="T13" fmla="*/ 0 h 21"/>
                <a:gd name="T14" fmla="*/ 20 w 21"/>
                <a:gd name="T15" fmla="*/ 0 h 21"/>
                <a:gd name="T16" fmla="*/ 20 w 21"/>
                <a:gd name="T17" fmla="*/ 2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21">
                  <a:moveTo>
                    <a:pt x="20" y="20"/>
                  </a:moveTo>
                  <a:lnTo>
                    <a:pt x="20" y="20"/>
                  </a:lnTo>
                  <a:cubicBezTo>
                    <a:pt x="20" y="20"/>
                    <a:pt x="20" y="20"/>
                    <a:pt x="0" y="20"/>
                  </a:cubicBezTo>
                  <a:lnTo>
                    <a:pt x="0" y="0"/>
                  </a:lnTo>
                  <a:lnTo>
                    <a:pt x="0" y="0"/>
                  </a:lnTo>
                  <a:lnTo>
                    <a:pt x="20" y="0"/>
                  </a:lnTo>
                  <a:lnTo>
                    <a:pt x="20" y="0"/>
                  </a:lnTo>
                  <a:lnTo>
                    <a:pt x="20" y="0"/>
                  </a:lnTo>
                  <a:cubicBezTo>
                    <a:pt x="20" y="20"/>
                    <a:pt x="20" y="20"/>
                    <a:pt x="20" y="20"/>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627" name="Freeform 402"/>
            <p:cNvSpPr>
              <a:spLocks noChangeArrowheads="1"/>
            </p:cNvSpPr>
            <p:nvPr/>
          </p:nvSpPr>
          <p:spPr bwMode="auto">
            <a:xfrm>
              <a:off x="6018213" y="7827963"/>
              <a:ext cx="420687" cy="582612"/>
            </a:xfrm>
            <a:custGeom>
              <a:avLst/>
              <a:gdLst>
                <a:gd name="T0" fmla="*/ 492 w 1170"/>
                <a:gd name="T1" fmla="*/ 573 h 1620"/>
                <a:gd name="T2" fmla="*/ 574 w 1170"/>
                <a:gd name="T3" fmla="*/ 553 h 1620"/>
                <a:gd name="T4" fmla="*/ 677 w 1170"/>
                <a:gd name="T5" fmla="*/ 512 h 1620"/>
                <a:gd name="T6" fmla="*/ 738 w 1170"/>
                <a:gd name="T7" fmla="*/ 512 h 1620"/>
                <a:gd name="T8" fmla="*/ 779 w 1170"/>
                <a:gd name="T9" fmla="*/ 491 h 1620"/>
                <a:gd name="T10" fmla="*/ 841 w 1170"/>
                <a:gd name="T11" fmla="*/ 573 h 1620"/>
                <a:gd name="T12" fmla="*/ 779 w 1170"/>
                <a:gd name="T13" fmla="*/ 553 h 1620"/>
                <a:gd name="T14" fmla="*/ 697 w 1170"/>
                <a:gd name="T15" fmla="*/ 635 h 1620"/>
                <a:gd name="T16" fmla="*/ 574 w 1170"/>
                <a:gd name="T17" fmla="*/ 737 h 1620"/>
                <a:gd name="T18" fmla="*/ 472 w 1170"/>
                <a:gd name="T19" fmla="*/ 758 h 1620"/>
                <a:gd name="T20" fmla="*/ 533 w 1170"/>
                <a:gd name="T21" fmla="*/ 840 h 1620"/>
                <a:gd name="T22" fmla="*/ 615 w 1170"/>
                <a:gd name="T23" fmla="*/ 942 h 1620"/>
                <a:gd name="T24" fmla="*/ 635 w 1170"/>
                <a:gd name="T25" fmla="*/ 1086 h 1620"/>
                <a:gd name="T26" fmla="*/ 615 w 1170"/>
                <a:gd name="T27" fmla="*/ 1168 h 1620"/>
                <a:gd name="T28" fmla="*/ 656 w 1170"/>
                <a:gd name="T29" fmla="*/ 1168 h 1620"/>
                <a:gd name="T30" fmla="*/ 677 w 1170"/>
                <a:gd name="T31" fmla="*/ 1291 h 1620"/>
                <a:gd name="T32" fmla="*/ 697 w 1170"/>
                <a:gd name="T33" fmla="*/ 1352 h 1620"/>
                <a:gd name="T34" fmla="*/ 595 w 1170"/>
                <a:gd name="T35" fmla="*/ 1373 h 1620"/>
                <a:gd name="T36" fmla="*/ 574 w 1170"/>
                <a:gd name="T37" fmla="*/ 1434 h 1620"/>
                <a:gd name="T38" fmla="*/ 492 w 1170"/>
                <a:gd name="T39" fmla="*/ 1393 h 1620"/>
                <a:gd name="T40" fmla="*/ 513 w 1170"/>
                <a:gd name="T41" fmla="*/ 1311 h 1620"/>
                <a:gd name="T42" fmla="*/ 472 w 1170"/>
                <a:gd name="T43" fmla="*/ 1209 h 1620"/>
                <a:gd name="T44" fmla="*/ 390 w 1170"/>
                <a:gd name="T45" fmla="*/ 1127 h 1620"/>
                <a:gd name="T46" fmla="*/ 431 w 1170"/>
                <a:gd name="T47" fmla="*/ 1004 h 1620"/>
                <a:gd name="T48" fmla="*/ 349 w 1170"/>
                <a:gd name="T49" fmla="*/ 963 h 1620"/>
                <a:gd name="T50" fmla="*/ 308 w 1170"/>
                <a:gd name="T51" fmla="*/ 1065 h 1620"/>
                <a:gd name="T52" fmla="*/ 287 w 1170"/>
                <a:gd name="T53" fmla="*/ 1270 h 1620"/>
                <a:gd name="T54" fmla="*/ 287 w 1170"/>
                <a:gd name="T55" fmla="*/ 1413 h 1620"/>
                <a:gd name="T56" fmla="*/ 287 w 1170"/>
                <a:gd name="T57" fmla="*/ 1557 h 1620"/>
                <a:gd name="T58" fmla="*/ 246 w 1170"/>
                <a:gd name="T59" fmla="*/ 1598 h 1620"/>
                <a:gd name="T60" fmla="*/ 123 w 1170"/>
                <a:gd name="T61" fmla="*/ 1598 h 1620"/>
                <a:gd name="T62" fmla="*/ 144 w 1170"/>
                <a:gd name="T63" fmla="*/ 1413 h 1620"/>
                <a:gd name="T64" fmla="*/ 144 w 1170"/>
                <a:gd name="T65" fmla="*/ 1229 h 1620"/>
                <a:gd name="T66" fmla="*/ 103 w 1170"/>
                <a:gd name="T67" fmla="*/ 1127 h 1620"/>
                <a:gd name="T68" fmla="*/ 21 w 1170"/>
                <a:gd name="T69" fmla="*/ 1106 h 1620"/>
                <a:gd name="T70" fmla="*/ 21 w 1170"/>
                <a:gd name="T71" fmla="*/ 1045 h 1620"/>
                <a:gd name="T72" fmla="*/ 21 w 1170"/>
                <a:gd name="T73" fmla="*/ 963 h 1620"/>
                <a:gd name="T74" fmla="*/ 103 w 1170"/>
                <a:gd name="T75" fmla="*/ 942 h 1620"/>
                <a:gd name="T76" fmla="*/ 144 w 1170"/>
                <a:gd name="T77" fmla="*/ 799 h 1620"/>
                <a:gd name="T78" fmla="*/ 144 w 1170"/>
                <a:gd name="T79" fmla="*/ 614 h 1620"/>
                <a:gd name="T80" fmla="*/ 205 w 1170"/>
                <a:gd name="T81" fmla="*/ 450 h 1620"/>
                <a:gd name="T82" fmla="*/ 226 w 1170"/>
                <a:gd name="T83" fmla="*/ 348 h 1620"/>
                <a:gd name="T84" fmla="*/ 267 w 1170"/>
                <a:gd name="T85" fmla="*/ 204 h 1620"/>
                <a:gd name="T86" fmla="*/ 328 w 1170"/>
                <a:gd name="T87" fmla="*/ 164 h 1620"/>
                <a:gd name="T88" fmla="*/ 390 w 1170"/>
                <a:gd name="T89" fmla="*/ 102 h 1620"/>
                <a:gd name="T90" fmla="*/ 492 w 1170"/>
                <a:gd name="T91" fmla="*/ 61 h 1620"/>
                <a:gd name="T92" fmla="*/ 635 w 1170"/>
                <a:gd name="T93" fmla="*/ 122 h 1620"/>
                <a:gd name="T94" fmla="*/ 799 w 1170"/>
                <a:gd name="T95" fmla="*/ 143 h 1620"/>
                <a:gd name="T96" fmla="*/ 1005 w 1170"/>
                <a:gd name="T97" fmla="*/ 61 h 1620"/>
                <a:gd name="T98" fmla="*/ 1148 w 1170"/>
                <a:gd name="T99" fmla="*/ 20 h 1620"/>
                <a:gd name="T100" fmla="*/ 1127 w 1170"/>
                <a:gd name="T101" fmla="*/ 122 h 1620"/>
                <a:gd name="T102" fmla="*/ 1025 w 1170"/>
                <a:gd name="T103" fmla="*/ 246 h 1620"/>
                <a:gd name="T104" fmla="*/ 759 w 1170"/>
                <a:gd name="T105" fmla="*/ 246 h 1620"/>
                <a:gd name="T106" fmla="*/ 513 w 1170"/>
                <a:gd name="T107" fmla="*/ 246 h 1620"/>
                <a:gd name="T108" fmla="*/ 308 w 1170"/>
                <a:gd name="T109" fmla="*/ 266 h 1620"/>
                <a:gd name="T110" fmla="*/ 287 w 1170"/>
                <a:gd name="T111" fmla="*/ 410 h 1620"/>
                <a:gd name="T112" fmla="*/ 328 w 1170"/>
                <a:gd name="T113" fmla="*/ 532 h 1620"/>
                <a:gd name="T114" fmla="*/ 349 w 1170"/>
                <a:gd name="T115" fmla="*/ 614 h 1620"/>
                <a:gd name="T116" fmla="*/ 451 w 1170"/>
                <a:gd name="T117" fmla="*/ 635 h 1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70" h="1620">
                  <a:moveTo>
                    <a:pt x="451" y="635"/>
                  </a:moveTo>
                  <a:lnTo>
                    <a:pt x="451" y="635"/>
                  </a:lnTo>
                  <a:cubicBezTo>
                    <a:pt x="472" y="635"/>
                    <a:pt x="492" y="614"/>
                    <a:pt x="492" y="614"/>
                  </a:cubicBezTo>
                  <a:cubicBezTo>
                    <a:pt x="492" y="614"/>
                    <a:pt x="492" y="594"/>
                    <a:pt x="492" y="573"/>
                  </a:cubicBezTo>
                  <a:lnTo>
                    <a:pt x="513" y="553"/>
                  </a:lnTo>
                  <a:lnTo>
                    <a:pt x="533" y="553"/>
                  </a:lnTo>
                  <a:lnTo>
                    <a:pt x="553" y="553"/>
                  </a:lnTo>
                  <a:lnTo>
                    <a:pt x="574" y="553"/>
                  </a:lnTo>
                  <a:cubicBezTo>
                    <a:pt x="595" y="553"/>
                    <a:pt x="595" y="553"/>
                    <a:pt x="595" y="553"/>
                  </a:cubicBezTo>
                  <a:cubicBezTo>
                    <a:pt x="615" y="532"/>
                    <a:pt x="615" y="532"/>
                    <a:pt x="635" y="532"/>
                  </a:cubicBezTo>
                  <a:lnTo>
                    <a:pt x="635" y="512"/>
                  </a:lnTo>
                  <a:cubicBezTo>
                    <a:pt x="656" y="512"/>
                    <a:pt x="656" y="512"/>
                    <a:pt x="677" y="512"/>
                  </a:cubicBezTo>
                  <a:lnTo>
                    <a:pt x="697" y="512"/>
                  </a:lnTo>
                  <a:lnTo>
                    <a:pt x="717" y="532"/>
                  </a:lnTo>
                  <a:lnTo>
                    <a:pt x="738" y="532"/>
                  </a:lnTo>
                  <a:lnTo>
                    <a:pt x="738" y="512"/>
                  </a:lnTo>
                  <a:lnTo>
                    <a:pt x="717" y="512"/>
                  </a:lnTo>
                  <a:cubicBezTo>
                    <a:pt x="717" y="491"/>
                    <a:pt x="717" y="491"/>
                    <a:pt x="717" y="491"/>
                  </a:cubicBezTo>
                  <a:cubicBezTo>
                    <a:pt x="738" y="491"/>
                    <a:pt x="738" y="471"/>
                    <a:pt x="759" y="471"/>
                  </a:cubicBezTo>
                  <a:cubicBezTo>
                    <a:pt x="759" y="471"/>
                    <a:pt x="779" y="471"/>
                    <a:pt x="779" y="491"/>
                  </a:cubicBezTo>
                  <a:cubicBezTo>
                    <a:pt x="799" y="491"/>
                    <a:pt x="820" y="491"/>
                    <a:pt x="820" y="491"/>
                  </a:cubicBezTo>
                  <a:cubicBezTo>
                    <a:pt x="820" y="491"/>
                    <a:pt x="820" y="491"/>
                    <a:pt x="820" y="512"/>
                  </a:cubicBezTo>
                  <a:cubicBezTo>
                    <a:pt x="841" y="512"/>
                    <a:pt x="841" y="532"/>
                    <a:pt x="841" y="532"/>
                  </a:cubicBezTo>
                  <a:cubicBezTo>
                    <a:pt x="841" y="553"/>
                    <a:pt x="841" y="553"/>
                    <a:pt x="841" y="573"/>
                  </a:cubicBezTo>
                  <a:cubicBezTo>
                    <a:pt x="820" y="573"/>
                    <a:pt x="820" y="594"/>
                    <a:pt x="820" y="594"/>
                  </a:cubicBezTo>
                  <a:cubicBezTo>
                    <a:pt x="799" y="594"/>
                    <a:pt x="799" y="573"/>
                    <a:pt x="799" y="573"/>
                  </a:cubicBezTo>
                  <a:lnTo>
                    <a:pt x="799" y="553"/>
                  </a:lnTo>
                  <a:cubicBezTo>
                    <a:pt x="779" y="553"/>
                    <a:pt x="779" y="553"/>
                    <a:pt x="779" y="553"/>
                  </a:cubicBezTo>
                  <a:cubicBezTo>
                    <a:pt x="759" y="553"/>
                    <a:pt x="759" y="573"/>
                    <a:pt x="738" y="573"/>
                  </a:cubicBezTo>
                  <a:cubicBezTo>
                    <a:pt x="738" y="573"/>
                    <a:pt x="738" y="594"/>
                    <a:pt x="717" y="594"/>
                  </a:cubicBezTo>
                  <a:cubicBezTo>
                    <a:pt x="717" y="594"/>
                    <a:pt x="717" y="594"/>
                    <a:pt x="697" y="614"/>
                  </a:cubicBezTo>
                  <a:lnTo>
                    <a:pt x="697" y="635"/>
                  </a:lnTo>
                  <a:cubicBezTo>
                    <a:pt x="677" y="655"/>
                    <a:pt x="677" y="655"/>
                    <a:pt x="656" y="676"/>
                  </a:cubicBezTo>
                  <a:lnTo>
                    <a:pt x="635" y="696"/>
                  </a:lnTo>
                  <a:cubicBezTo>
                    <a:pt x="635" y="717"/>
                    <a:pt x="615" y="717"/>
                    <a:pt x="595" y="717"/>
                  </a:cubicBezTo>
                  <a:lnTo>
                    <a:pt x="574" y="737"/>
                  </a:lnTo>
                  <a:lnTo>
                    <a:pt x="553" y="758"/>
                  </a:lnTo>
                  <a:cubicBezTo>
                    <a:pt x="533" y="758"/>
                    <a:pt x="533" y="758"/>
                    <a:pt x="513" y="758"/>
                  </a:cubicBezTo>
                  <a:cubicBezTo>
                    <a:pt x="513" y="758"/>
                    <a:pt x="513" y="737"/>
                    <a:pt x="492" y="737"/>
                  </a:cubicBezTo>
                  <a:cubicBezTo>
                    <a:pt x="492" y="737"/>
                    <a:pt x="472" y="737"/>
                    <a:pt x="472" y="758"/>
                  </a:cubicBezTo>
                  <a:cubicBezTo>
                    <a:pt x="472" y="758"/>
                    <a:pt x="472" y="758"/>
                    <a:pt x="472" y="778"/>
                  </a:cubicBezTo>
                  <a:cubicBezTo>
                    <a:pt x="472" y="778"/>
                    <a:pt x="492" y="778"/>
                    <a:pt x="492" y="799"/>
                  </a:cubicBezTo>
                  <a:lnTo>
                    <a:pt x="513" y="819"/>
                  </a:lnTo>
                  <a:cubicBezTo>
                    <a:pt x="513" y="819"/>
                    <a:pt x="513" y="840"/>
                    <a:pt x="533" y="840"/>
                  </a:cubicBezTo>
                  <a:cubicBezTo>
                    <a:pt x="533" y="860"/>
                    <a:pt x="533" y="860"/>
                    <a:pt x="533" y="881"/>
                  </a:cubicBezTo>
                  <a:lnTo>
                    <a:pt x="553" y="901"/>
                  </a:lnTo>
                  <a:lnTo>
                    <a:pt x="574" y="922"/>
                  </a:lnTo>
                  <a:cubicBezTo>
                    <a:pt x="595" y="922"/>
                    <a:pt x="615" y="942"/>
                    <a:pt x="615" y="942"/>
                  </a:cubicBezTo>
                  <a:cubicBezTo>
                    <a:pt x="615" y="963"/>
                    <a:pt x="615" y="983"/>
                    <a:pt x="615" y="983"/>
                  </a:cubicBezTo>
                  <a:cubicBezTo>
                    <a:pt x="615" y="1004"/>
                    <a:pt x="615" y="1004"/>
                    <a:pt x="615" y="1024"/>
                  </a:cubicBezTo>
                  <a:lnTo>
                    <a:pt x="635" y="1045"/>
                  </a:lnTo>
                  <a:cubicBezTo>
                    <a:pt x="635" y="1045"/>
                    <a:pt x="635" y="1065"/>
                    <a:pt x="635" y="1086"/>
                  </a:cubicBezTo>
                  <a:cubicBezTo>
                    <a:pt x="615" y="1086"/>
                    <a:pt x="595" y="1086"/>
                    <a:pt x="595" y="1086"/>
                  </a:cubicBezTo>
                  <a:cubicBezTo>
                    <a:pt x="595" y="1086"/>
                    <a:pt x="595" y="1106"/>
                    <a:pt x="595" y="1127"/>
                  </a:cubicBezTo>
                  <a:cubicBezTo>
                    <a:pt x="595" y="1127"/>
                    <a:pt x="595" y="1127"/>
                    <a:pt x="595" y="1147"/>
                  </a:cubicBezTo>
                  <a:cubicBezTo>
                    <a:pt x="615" y="1147"/>
                    <a:pt x="615" y="1168"/>
                    <a:pt x="615" y="1168"/>
                  </a:cubicBezTo>
                  <a:cubicBezTo>
                    <a:pt x="615" y="1188"/>
                    <a:pt x="615" y="1188"/>
                    <a:pt x="615" y="1209"/>
                  </a:cubicBezTo>
                  <a:cubicBezTo>
                    <a:pt x="615" y="1209"/>
                    <a:pt x="615" y="1209"/>
                    <a:pt x="635" y="1209"/>
                  </a:cubicBezTo>
                  <a:lnTo>
                    <a:pt x="635" y="1188"/>
                  </a:lnTo>
                  <a:cubicBezTo>
                    <a:pt x="635" y="1168"/>
                    <a:pt x="635" y="1168"/>
                    <a:pt x="656" y="1168"/>
                  </a:cubicBezTo>
                  <a:lnTo>
                    <a:pt x="656" y="1188"/>
                  </a:lnTo>
                  <a:lnTo>
                    <a:pt x="656" y="1209"/>
                  </a:lnTo>
                  <a:cubicBezTo>
                    <a:pt x="656" y="1229"/>
                    <a:pt x="656" y="1229"/>
                    <a:pt x="656" y="1249"/>
                  </a:cubicBezTo>
                  <a:cubicBezTo>
                    <a:pt x="656" y="1249"/>
                    <a:pt x="677" y="1270"/>
                    <a:pt x="677" y="1291"/>
                  </a:cubicBezTo>
                  <a:cubicBezTo>
                    <a:pt x="697" y="1291"/>
                    <a:pt x="717" y="1270"/>
                    <a:pt x="717" y="1291"/>
                  </a:cubicBezTo>
                  <a:lnTo>
                    <a:pt x="717" y="1311"/>
                  </a:lnTo>
                  <a:lnTo>
                    <a:pt x="717" y="1331"/>
                  </a:lnTo>
                  <a:lnTo>
                    <a:pt x="697" y="1352"/>
                  </a:lnTo>
                  <a:cubicBezTo>
                    <a:pt x="697" y="1352"/>
                    <a:pt x="677" y="1352"/>
                    <a:pt x="656" y="1352"/>
                  </a:cubicBezTo>
                  <a:cubicBezTo>
                    <a:pt x="656" y="1352"/>
                    <a:pt x="656" y="1352"/>
                    <a:pt x="635" y="1352"/>
                  </a:cubicBezTo>
                  <a:lnTo>
                    <a:pt x="615" y="1352"/>
                  </a:lnTo>
                  <a:lnTo>
                    <a:pt x="595" y="1373"/>
                  </a:lnTo>
                  <a:lnTo>
                    <a:pt x="595" y="1373"/>
                  </a:lnTo>
                  <a:cubicBezTo>
                    <a:pt x="574" y="1373"/>
                    <a:pt x="574" y="1393"/>
                    <a:pt x="574" y="1393"/>
                  </a:cubicBezTo>
                  <a:cubicBezTo>
                    <a:pt x="574" y="1393"/>
                    <a:pt x="595" y="1393"/>
                    <a:pt x="595" y="1413"/>
                  </a:cubicBezTo>
                  <a:cubicBezTo>
                    <a:pt x="595" y="1413"/>
                    <a:pt x="595" y="1434"/>
                    <a:pt x="574" y="1434"/>
                  </a:cubicBezTo>
                  <a:cubicBezTo>
                    <a:pt x="574" y="1434"/>
                    <a:pt x="574" y="1434"/>
                    <a:pt x="553" y="1434"/>
                  </a:cubicBezTo>
                  <a:lnTo>
                    <a:pt x="533" y="1413"/>
                  </a:lnTo>
                  <a:cubicBezTo>
                    <a:pt x="513" y="1413"/>
                    <a:pt x="513" y="1413"/>
                    <a:pt x="513" y="1413"/>
                  </a:cubicBezTo>
                  <a:cubicBezTo>
                    <a:pt x="492" y="1413"/>
                    <a:pt x="492" y="1393"/>
                    <a:pt x="492" y="1393"/>
                  </a:cubicBezTo>
                  <a:cubicBezTo>
                    <a:pt x="472" y="1393"/>
                    <a:pt x="492" y="1373"/>
                    <a:pt x="492" y="1352"/>
                  </a:cubicBezTo>
                  <a:lnTo>
                    <a:pt x="492" y="1331"/>
                  </a:lnTo>
                  <a:lnTo>
                    <a:pt x="492" y="1311"/>
                  </a:lnTo>
                  <a:lnTo>
                    <a:pt x="513" y="1311"/>
                  </a:lnTo>
                  <a:cubicBezTo>
                    <a:pt x="513" y="1291"/>
                    <a:pt x="513" y="1270"/>
                    <a:pt x="513" y="1270"/>
                  </a:cubicBezTo>
                  <a:lnTo>
                    <a:pt x="492" y="1249"/>
                  </a:lnTo>
                  <a:cubicBezTo>
                    <a:pt x="492" y="1249"/>
                    <a:pt x="492" y="1249"/>
                    <a:pt x="472" y="1249"/>
                  </a:cubicBezTo>
                  <a:cubicBezTo>
                    <a:pt x="472" y="1229"/>
                    <a:pt x="472" y="1229"/>
                    <a:pt x="472" y="1209"/>
                  </a:cubicBezTo>
                  <a:cubicBezTo>
                    <a:pt x="451" y="1209"/>
                    <a:pt x="451" y="1209"/>
                    <a:pt x="431" y="1209"/>
                  </a:cubicBezTo>
                  <a:cubicBezTo>
                    <a:pt x="431" y="1209"/>
                    <a:pt x="431" y="1209"/>
                    <a:pt x="410" y="1209"/>
                  </a:cubicBezTo>
                  <a:lnTo>
                    <a:pt x="410" y="1168"/>
                  </a:lnTo>
                  <a:cubicBezTo>
                    <a:pt x="410" y="1147"/>
                    <a:pt x="390" y="1147"/>
                    <a:pt x="390" y="1127"/>
                  </a:cubicBezTo>
                  <a:lnTo>
                    <a:pt x="410" y="1106"/>
                  </a:lnTo>
                  <a:cubicBezTo>
                    <a:pt x="410" y="1086"/>
                    <a:pt x="431" y="1086"/>
                    <a:pt x="431" y="1065"/>
                  </a:cubicBezTo>
                  <a:lnTo>
                    <a:pt x="431" y="1045"/>
                  </a:lnTo>
                  <a:cubicBezTo>
                    <a:pt x="431" y="1024"/>
                    <a:pt x="431" y="1004"/>
                    <a:pt x="431" y="1004"/>
                  </a:cubicBezTo>
                  <a:cubicBezTo>
                    <a:pt x="431" y="983"/>
                    <a:pt x="431" y="963"/>
                    <a:pt x="431" y="963"/>
                  </a:cubicBezTo>
                  <a:cubicBezTo>
                    <a:pt x="410" y="963"/>
                    <a:pt x="410" y="942"/>
                    <a:pt x="410" y="942"/>
                  </a:cubicBezTo>
                  <a:cubicBezTo>
                    <a:pt x="390" y="942"/>
                    <a:pt x="390" y="942"/>
                    <a:pt x="369" y="963"/>
                  </a:cubicBezTo>
                  <a:lnTo>
                    <a:pt x="349" y="963"/>
                  </a:lnTo>
                  <a:cubicBezTo>
                    <a:pt x="328" y="963"/>
                    <a:pt x="328" y="983"/>
                    <a:pt x="328" y="983"/>
                  </a:cubicBezTo>
                  <a:cubicBezTo>
                    <a:pt x="308" y="983"/>
                    <a:pt x="308" y="1004"/>
                    <a:pt x="308" y="1004"/>
                  </a:cubicBezTo>
                  <a:cubicBezTo>
                    <a:pt x="308" y="1024"/>
                    <a:pt x="308" y="1045"/>
                    <a:pt x="308" y="1045"/>
                  </a:cubicBezTo>
                  <a:lnTo>
                    <a:pt x="308" y="1065"/>
                  </a:lnTo>
                  <a:cubicBezTo>
                    <a:pt x="308" y="1086"/>
                    <a:pt x="308" y="1086"/>
                    <a:pt x="308" y="1106"/>
                  </a:cubicBezTo>
                  <a:lnTo>
                    <a:pt x="308" y="1147"/>
                  </a:lnTo>
                  <a:cubicBezTo>
                    <a:pt x="308" y="1168"/>
                    <a:pt x="287" y="1188"/>
                    <a:pt x="287" y="1209"/>
                  </a:cubicBezTo>
                  <a:cubicBezTo>
                    <a:pt x="287" y="1229"/>
                    <a:pt x="287" y="1249"/>
                    <a:pt x="287" y="1270"/>
                  </a:cubicBezTo>
                  <a:cubicBezTo>
                    <a:pt x="308" y="1291"/>
                    <a:pt x="308" y="1331"/>
                    <a:pt x="308" y="1352"/>
                  </a:cubicBezTo>
                  <a:cubicBezTo>
                    <a:pt x="308" y="1352"/>
                    <a:pt x="308" y="1373"/>
                    <a:pt x="308" y="1393"/>
                  </a:cubicBezTo>
                  <a:lnTo>
                    <a:pt x="308" y="1413"/>
                  </a:lnTo>
                  <a:lnTo>
                    <a:pt x="287" y="1413"/>
                  </a:lnTo>
                  <a:cubicBezTo>
                    <a:pt x="287" y="1434"/>
                    <a:pt x="267" y="1434"/>
                    <a:pt x="267" y="1434"/>
                  </a:cubicBezTo>
                  <a:lnTo>
                    <a:pt x="267" y="1455"/>
                  </a:lnTo>
                  <a:cubicBezTo>
                    <a:pt x="267" y="1475"/>
                    <a:pt x="287" y="1495"/>
                    <a:pt x="287" y="1516"/>
                  </a:cubicBezTo>
                  <a:cubicBezTo>
                    <a:pt x="287" y="1537"/>
                    <a:pt x="267" y="1557"/>
                    <a:pt x="287" y="1557"/>
                  </a:cubicBezTo>
                  <a:lnTo>
                    <a:pt x="287" y="1557"/>
                  </a:lnTo>
                  <a:cubicBezTo>
                    <a:pt x="287" y="1577"/>
                    <a:pt x="308" y="1577"/>
                    <a:pt x="287" y="1598"/>
                  </a:cubicBezTo>
                  <a:cubicBezTo>
                    <a:pt x="287" y="1598"/>
                    <a:pt x="287" y="1598"/>
                    <a:pt x="267" y="1598"/>
                  </a:cubicBezTo>
                  <a:cubicBezTo>
                    <a:pt x="267" y="1598"/>
                    <a:pt x="267" y="1598"/>
                    <a:pt x="246" y="1598"/>
                  </a:cubicBezTo>
                  <a:cubicBezTo>
                    <a:pt x="246" y="1598"/>
                    <a:pt x="246" y="1598"/>
                    <a:pt x="226" y="1598"/>
                  </a:cubicBezTo>
                  <a:cubicBezTo>
                    <a:pt x="226" y="1598"/>
                    <a:pt x="226" y="1598"/>
                    <a:pt x="205" y="1598"/>
                  </a:cubicBezTo>
                  <a:cubicBezTo>
                    <a:pt x="205" y="1619"/>
                    <a:pt x="185" y="1619"/>
                    <a:pt x="164" y="1619"/>
                  </a:cubicBezTo>
                  <a:cubicBezTo>
                    <a:pt x="164" y="1619"/>
                    <a:pt x="144" y="1619"/>
                    <a:pt x="123" y="1598"/>
                  </a:cubicBezTo>
                  <a:lnTo>
                    <a:pt x="103" y="1577"/>
                  </a:lnTo>
                  <a:cubicBezTo>
                    <a:pt x="103" y="1557"/>
                    <a:pt x="103" y="1537"/>
                    <a:pt x="123" y="1516"/>
                  </a:cubicBezTo>
                  <a:cubicBezTo>
                    <a:pt x="123" y="1495"/>
                    <a:pt x="123" y="1475"/>
                    <a:pt x="123" y="1455"/>
                  </a:cubicBezTo>
                  <a:cubicBezTo>
                    <a:pt x="123" y="1455"/>
                    <a:pt x="144" y="1434"/>
                    <a:pt x="144" y="1413"/>
                  </a:cubicBezTo>
                  <a:cubicBezTo>
                    <a:pt x="144" y="1413"/>
                    <a:pt x="144" y="1393"/>
                    <a:pt x="144" y="1373"/>
                  </a:cubicBezTo>
                  <a:lnTo>
                    <a:pt x="144" y="1331"/>
                  </a:lnTo>
                  <a:cubicBezTo>
                    <a:pt x="164" y="1311"/>
                    <a:pt x="164" y="1270"/>
                    <a:pt x="164" y="1270"/>
                  </a:cubicBezTo>
                  <a:cubicBezTo>
                    <a:pt x="144" y="1249"/>
                    <a:pt x="144" y="1229"/>
                    <a:pt x="144" y="1229"/>
                  </a:cubicBezTo>
                  <a:cubicBezTo>
                    <a:pt x="144" y="1209"/>
                    <a:pt x="144" y="1188"/>
                    <a:pt x="144" y="1188"/>
                  </a:cubicBezTo>
                  <a:cubicBezTo>
                    <a:pt x="144" y="1168"/>
                    <a:pt x="144" y="1147"/>
                    <a:pt x="144" y="1147"/>
                  </a:cubicBezTo>
                  <a:lnTo>
                    <a:pt x="123" y="1127"/>
                  </a:lnTo>
                  <a:lnTo>
                    <a:pt x="103" y="1127"/>
                  </a:lnTo>
                  <a:cubicBezTo>
                    <a:pt x="103" y="1127"/>
                    <a:pt x="103" y="1147"/>
                    <a:pt x="82" y="1147"/>
                  </a:cubicBezTo>
                  <a:lnTo>
                    <a:pt x="62" y="1147"/>
                  </a:lnTo>
                  <a:cubicBezTo>
                    <a:pt x="41" y="1147"/>
                    <a:pt x="41" y="1147"/>
                    <a:pt x="21" y="1147"/>
                  </a:cubicBezTo>
                  <a:cubicBezTo>
                    <a:pt x="21" y="1127"/>
                    <a:pt x="21" y="1127"/>
                    <a:pt x="21" y="1106"/>
                  </a:cubicBezTo>
                  <a:lnTo>
                    <a:pt x="21" y="1086"/>
                  </a:lnTo>
                  <a:lnTo>
                    <a:pt x="0" y="1065"/>
                  </a:lnTo>
                  <a:cubicBezTo>
                    <a:pt x="0" y="1065"/>
                    <a:pt x="0" y="1045"/>
                    <a:pt x="21" y="1045"/>
                  </a:cubicBezTo>
                  <a:lnTo>
                    <a:pt x="21" y="1045"/>
                  </a:lnTo>
                  <a:cubicBezTo>
                    <a:pt x="21" y="1024"/>
                    <a:pt x="41" y="1024"/>
                    <a:pt x="41" y="1024"/>
                  </a:cubicBezTo>
                  <a:lnTo>
                    <a:pt x="41" y="1004"/>
                  </a:lnTo>
                  <a:cubicBezTo>
                    <a:pt x="41" y="1004"/>
                    <a:pt x="21" y="1004"/>
                    <a:pt x="21" y="983"/>
                  </a:cubicBezTo>
                  <a:lnTo>
                    <a:pt x="21" y="963"/>
                  </a:lnTo>
                  <a:cubicBezTo>
                    <a:pt x="21" y="963"/>
                    <a:pt x="21" y="942"/>
                    <a:pt x="41" y="942"/>
                  </a:cubicBezTo>
                  <a:lnTo>
                    <a:pt x="62" y="942"/>
                  </a:lnTo>
                  <a:lnTo>
                    <a:pt x="82" y="942"/>
                  </a:lnTo>
                  <a:lnTo>
                    <a:pt x="103" y="942"/>
                  </a:lnTo>
                  <a:lnTo>
                    <a:pt x="123" y="942"/>
                  </a:lnTo>
                  <a:cubicBezTo>
                    <a:pt x="123" y="922"/>
                    <a:pt x="144" y="922"/>
                    <a:pt x="144" y="922"/>
                  </a:cubicBezTo>
                  <a:cubicBezTo>
                    <a:pt x="144" y="901"/>
                    <a:pt x="144" y="860"/>
                    <a:pt x="144" y="840"/>
                  </a:cubicBezTo>
                  <a:lnTo>
                    <a:pt x="144" y="799"/>
                  </a:lnTo>
                  <a:cubicBezTo>
                    <a:pt x="144" y="778"/>
                    <a:pt x="123" y="758"/>
                    <a:pt x="123" y="737"/>
                  </a:cubicBezTo>
                  <a:cubicBezTo>
                    <a:pt x="123" y="737"/>
                    <a:pt x="123" y="717"/>
                    <a:pt x="123" y="696"/>
                  </a:cubicBezTo>
                  <a:cubicBezTo>
                    <a:pt x="123" y="696"/>
                    <a:pt x="123" y="676"/>
                    <a:pt x="123" y="655"/>
                  </a:cubicBezTo>
                  <a:cubicBezTo>
                    <a:pt x="123" y="655"/>
                    <a:pt x="123" y="614"/>
                    <a:pt x="144" y="614"/>
                  </a:cubicBezTo>
                  <a:cubicBezTo>
                    <a:pt x="144" y="594"/>
                    <a:pt x="144" y="573"/>
                    <a:pt x="164" y="573"/>
                  </a:cubicBezTo>
                  <a:cubicBezTo>
                    <a:pt x="164" y="553"/>
                    <a:pt x="185" y="553"/>
                    <a:pt x="185" y="532"/>
                  </a:cubicBezTo>
                  <a:cubicBezTo>
                    <a:pt x="185" y="532"/>
                    <a:pt x="205" y="512"/>
                    <a:pt x="205" y="491"/>
                  </a:cubicBezTo>
                  <a:cubicBezTo>
                    <a:pt x="205" y="491"/>
                    <a:pt x="205" y="471"/>
                    <a:pt x="205" y="450"/>
                  </a:cubicBezTo>
                  <a:lnTo>
                    <a:pt x="205" y="410"/>
                  </a:lnTo>
                  <a:cubicBezTo>
                    <a:pt x="205" y="389"/>
                    <a:pt x="205" y="368"/>
                    <a:pt x="205" y="348"/>
                  </a:cubicBezTo>
                  <a:lnTo>
                    <a:pt x="205" y="328"/>
                  </a:lnTo>
                  <a:cubicBezTo>
                    <a:pt x="226" y="328"/>
                    <a:pt x="226" y="348"/>
                    <a:pt x="226" y="348"/>
                  </a:cubicBezTo>
                  <a:lnTo>
                    <a:pt x="246" y="328"/>
                  </a:lnTo>
                  <a:lnTo>
                    <a:pt x="246" y="286"/>
                  </a:lnTo>
                  <a:cubicBezTo>
                    <a:pt x="246" y="266"/>
                    <a:pt x="267" y="266"/>
                    <a:pt x="267" y="246"/>
                  </a:cubicBezTo>
                  <a:lnTo>
                    <a:pt x="267" y="204"/>
                  </a:lnTo>
                  <a:cubicBezTo>
                    <a:pt x="267" y="184"/>
                    <a:pt x="287" y="164"/>
                    <a:pt x="287" y="164"/>
                  </a:cubicBezTo>
                  <a:lnTo>
                    <a:pt x="308" y="143"/>
                  </a:lnTo>
                  <a:lnTo>
                    <a:pt x="328" y="143"/>
                  </a:lnTo>
                  <a:lnTo>
                    <a:pt x="328" y="164"/>
                  </a:lnTo>
                  <a:cubicBezTo>
                    <a:pt x="349" y="164"/>
                    <a:pt x="349" y="164"/>
                    <a:pt x="349" y="164"/>
                  </a:cubicBezTo>
                  <a:cubicBezTo>
                    <a:pt x="369" y="164"/>
                    <a:pt x="369" y="143"/>
                    <a:pt x="369" y="143"/>
                  </a:cubicBezTo>
                  <a:lnTo>
                    <a:pt x="390" y="122"/>
                  </a:lnTo>
                  <a:lnTo>
                    <a:pt x="390" y="102"/>
                  </a:lnTo>
                  <a:cubicBezTo>
                    <a:pt x="390" y="82"/>
                    <a:pt x="390" y="82"/>
                    <a:pt x="410" y="61"/>
                  </a:cubicBezTo>
                  <a:cubicBezTo>
                    <a:pt x="410" y="61"/>
                    <a:pt x="431" y="61"/>
                    <a:pt x="451" y="61"/>
                  </a:cubicBezTo>
                  <a:cubicBezTo>
                    <a:pt x="451" y="61"/>
                    <a:pt x="472" y="61"/>
                    <a:pt x="492" y="61"/>
                  </a:cubicBezTo>
                  <a:lnTo>
                    <a:pt x="492" y="61"/>
                  </a:lnTo>
                  <a:cubicBezTo>
                    <a:pt x="513" y="82"/>
                    <a:pt x="492" y="82"/>
                    <a:pt x="513" y="102"/>
                  </a:cubicBezTo>
                  <a:lnTo>
                    <a:pt x="533" y="122"/>
                  </a:lnTo>
                  <a:cubicBezTo>
                    <a:pt x="553" y="122"/>
                    <a:pt x="574" y="122"/>
                    <a:pt x="574" y="122"/>
                  </a:cubicBezTo>
                  <a:cubicBezTo>
                    <a:pt x="595" y="122"/>
                    <a:pt x="615" y="122"/>
                    <a:pt x="635" y="122"/>
                  </a:cubicBezTo>
                  <a:cubicBezTo>
                    <a:pt x="635" y="122"/>
                    <a:pt x="656" y="143"/>
                    <a:pt x="677" y="143"/>
                  </a:cubicBezTo>
                  <a:lnTo>
                    <a:pt x="697" y="143"/>
                  </a:lnTo>
                  <a:cubicBezTo>
                    <a:pt x="717" y="143"/>
                    <a:pt x="738" y="143"/>
                    <a:pt x="738" y="143"/>
                  </a:cubicBezTo>
                  <a:cubicBezTo>
                    <a:pt x="759" y="143"/>
                    <a:pt x="779" y="143"/>
                    <a:pt x="799" y="143"/>
                  </a:cubicBezTo>
                  <a:cubicBezTo>
                    <a:pt x="820" y="143"/>
                    <a:pt x="861" y="143"/>
                    <a:pt x="861" y="143"/>
                  </a:cubicBezTo>
                  <a:cubicBezTo>
                    <a:pt x="881" y="143"/>
                    <a:pt x="902" y="143"/>
                    <a:pt x="923" y="143"/>
                  </a:cubicBezTo>
                  <a:cubicBezTo>
                    <a:pt x="943" y="143"/>
                    <a:pt x="963" y="122"/>
                    <a:pt x="963" y="102"/>
                  </a:cubicBezTo>
                  <a:cubicBezTo>
                    <a:pt x="984" y="102"/>
                    <a:pt x="1005" y="82"/>
                    <a:pt x="1005" y="61"/>
                  </a:cubicBezTo>
                  <a:cubicBezTo>
                    <a:pt x="1025" y="61"/>
                    <a:pt x="1045" y="40"/>
                    <a:pt x="1045" y="20"/>
                  </a:cubicBezTo>
                  <a:cubicBezTo>
                    <a:pt x="1045" y="20"/>
                    <a:pt x="1066" y="20"/>
                    <a:pt x="1087" y="0"/>
                  </a:cubicBezTo>
                  <a:lnTo>
                    <a:pt x="1127" y="0"/>
                  </a:lnTo>
                  <a:cubicBezTo>
                    <a:pt x="1148" y="0"/>
                    <a:pt x="1148" y="20"/>
                    <a:pt x="1148" y="20"/>
                  </a:cubicBezTo>
                  <a:lnTo>
                    <a:pt x="1169" y="40"/>
                  </a:lnTo>
                  <a:cubicBezTo>
                    <a:pt x="1169" y="40"/>
                    <a:pt x="1169" y="61"/>
                    <a:pt x="1148" y="61"/>
                  </a:cubicBezTo>
                  <a:cubicBezTo>
                    <a:pt x="1148" y="61"/>
                    <a:pt x="1148" y="82"/>
                    <a:pt x="1148" y="102"/>
                  </a:cubicBezTo>
                  <a:cubicBezTo>
                    <a:pt x="1148" y="102"/>
                    <a:pt x="1148" y="122"/>
                    <a:pt x="1127" y="122"/>
                  </a:cubicBezTo>
                  <a:cubicBezTo>
                    <a:pt x="1127" y="143"/>
                    <a:pt x="1107" y="143"/>
                    <a:pt x="1107" y="143"/>
                  </a:cubicBezTo>
                  <a:cubicBezTo>
                    <a:pt x="1087" y="164"/>
                    <a:pt x="1066" y="164"/>
                    <a:pt x="1066" y="164"/>
                  </a:cubicBezTo>
                  <a:cubicBezTo>
                    <a:pt x="1066" y="184"/>
                    <a:pt x="1045" y="204"/>
                    <a:pt x="1045" y="204"/>
                  </a:cubicBezTo>
                  <a:cubicBezTo>
                    <a:pt x="1045" y="204"/>
                    <a:pt x="1045" y="225"/>
                    <a:pt x="1025" y="246"/>
                  </a:cubicBezTo>
                  <a:lnTo>
                    <a:pt x="1005" y="246"/>
                  </a:lnTo>
                  <a:cubicBezTo>
                    <a:pt x="984" y="266"/>
                    <a:pt x="943" y="266"/>
                    <a:pt x="923" y="266"/>
                  </a:cubicBezTo>
                  <a:cubicBezTo>
                    <a:pt x="902" y="266"/>
                    <a:pt x="861" y="266"/>
                    <a:pt x="841" y="266"/>
                  </a:cubicBezTo>
                  <a:cubicBezTo>
                    <a:pt x="820" y="266"/>
                    <a:pt x="779" y="266"/>
                    <a:pt x="759" y="246"/>
                  </a:cubicBezTo>
                  <a:cubicBezTo>
                    <a:pt x="738" y="246"/>
                    <a:pt x="717" y="246"/>
                    <a:pt x="697" y="246"/>
                  </a:cubicBezTo>
                  <a:lnTo>
                    <a:pt x="656" y="246"/>
                  </a:lnTo>
                  <a:cubicBezTo>
                    <a:pt x="635" y="246"/>
                    <a:pt x="595" y="246"/>
                    <a:pt x="574" y="246"/>
                  </a:cubicBezTo>
                  <a:cubicBezTo>
                    <a:pt x="553" y="246"/>
                    <a:pt x="533" y="246"/>
                    <a:pt x="513" y="246"/>
                  </a:cubicBezTo>
                  <a:cubicBezTo>
                    <a:pt x="492" y="246"/>
                    <a:pt x="451" y="246"/>
                    <a:pt x="431" y="246"/>
                  </a:cubicBezTo>
                  <a:cubicBezTo>
                    <a:pt x="431" y="246"/>
                    <a:pt x="390" y="266"/>
                    <a:pt x="369" y="266"/>
                  </a:cubicBezTo>
                  <a:lnTo>
                    <a:pt x="349" y="246"/>
                  </a:lnTo>
                  <a:cubicBezTo>
                    <a:pt x="328" y="246"/>
                    <a:pt x="328" y="266"/>
                    <a:pt x="308" y="266"/>
                  </a:cubicBezTo>
                  <a:cubicBezTo>
                    <a:pt x="308" y="266"/>
                    <a:pt x="308" y="286"/>
                    <a:pt x="308" y="307"/>
                  </a:cubicBezTo>
                  <a:cubicBezTo>
                    <a:pt x="308" y="307"/>
                    <a:pt x="287" y="328"/>
                    <a:pt x="287" y="348"/>
                  </a:cubicBezTo>
                  <a:lnTo>
                    <a:pt x="287" y="368"/>
                  </a:lnTo>
                  <a:cubicBezTo>
                    <a:pt x="287" y="389"/>
                    <a:pt x="287" y="389"/>
                    <a:pt x="287" y="410"/>
                  </a:cubicBezTo>
                  <a:lnTo>
                    <a:pt x="308" y="450"/>
                  </a:lnTo>
                  <a:cubicBezTo>
                    <a:pt x="308" y="471"/>
                    <a:pt x="308" y="491"/>
                    <a:pt x="308" y="512"/>
                  </a:cubicBezTo>
                  <a:cubicBezTo>
                    <a:pt x="308" y="512"/>
                    <a:pt x="287" y="512"/>
                    <a:pt x="308" y="532"/>
                  </a:cubicBezTo>
                  <a:lnTo>
                    <a:pt x="328" y="532"/>
                  </a:lnTo>
                  <a:lnTo>
                    <a:pt x="349" y="553"/>
                  </a:lnTo>
                  <a:lnTo>
                    <a:pt x="369" y="573"/>
                  </a:lnTo>
                  <a:cubicBezTo>
                    <a:pt x="369" y="573"/>
                    <a:pt x="369" y="594"/>
                    <a:pt x="369" y="614"/>
                  </a:cubicBezTo>
                  <a:lnTo>
                    <a:pt x="349" y="614"/>
                  </a:lnTo>
                  <a:cubicBezTo>
                    <a:pt x="349" y="635"/>
                    <a:pt x="349" y="635"/>
                    <a:pt x="369" y="635"/>
                  </a:cubicBezTo>
                  <a:cubicBezTo>
                    <a:pt x="369" y="655"/>
                    <a:pt x="390" y="655"/>
                    <a:pt x="390" y="655"/>
                  </a:cubicBezTo>
                  <a:cubicBezTo>
                    <a:pt x="410" y="655"/>
                    <a:pt x="431" y="635"/>
                    <a:pt x="431" y="635"/>
                  </a:cubicBezTo>
                  <a:cubicBezTo>
                    <a:pt x="451" y="635"/>
                    <a:pt x="451" y="635"/>
                    <a:pt x="451" y="635"/>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628" name="Freeform 403"/>
            <p:cNvSpPr>
              <a:spLocks noChangeArrowheads="1"/>
            </p:cNvSpPr>
            <p:nvPr/>
          </p:nvSpPr>
          <p:spPr bwMode="auto">
            <a:xfrm>
              <a:off x="5943600" y="8116888"/>
              <a:ext cx="7938" cy="15875"/>
            </a:xfrm>
            <a:custGeom>
              <a:avLst/>
              <a:gdLst>
                <a:gd name="T0" fmla="*/ 21 w 22"/>
                <a:gd name="T1" fmla="*/ 41 h 42"/>
                <a:gd name="T2" fmla="*/ 21 w 22"/>
                <a:gd name="T3" fmla="*/ 41 h 42"/>
                <a:gd name="T4" fmla="*/ 0 w 22"/>
                <a:gd name="T5" fmla="*/ 41 h 42"/>
                <a:gd name="T6" fmla="*/ 0 w 22"/>
                <a:gd name="T7" fmla="*/ 20 h 42"/>
                <a:gd name="T8" fmla="*/ 0 w 22"/>
                <a:gd name="T9" fmla="*/ 20 h 42"/>
                <a:gd name="T10" fmla="*/ 21 w 22"/>
                <a:gd name="T11" fmla="*/ 20 h 42"/>
                <a:gd name="T12" fmla="*/ 21 w 22"/>
                <a:gd name="T13" fmla="*/ 20 h 42"/>
                <a:gd name="T14" fmla="*/ 21 w 22"/>
                <a:gd name="T15" fmla="*/ 41 h 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 h="42">
                  <a:moveTo>
                    <a:pt x="21" y="41"/>
                  </a:moveTo>
                  <a:lnTo>
                    <a:pt x="21" y="41"/>
                  </a:lnTo>
                  <a:lnTo>
                    <a:pt x="0" y="41"/>
                  </a:lnTo>
                  <a:lnTo>
                    <a:pt x="0" y="20"/>
                  </a:lnTo>
                  <a:lnTo>
                    <a:pt x="0" y="20"/>
                  </a:lnTo>
                  <a:cubicBezTo>
                    <a:pt x="0" y="0"/>
                    <a:pt x="0" y="0"/>
                    <a:pt x="21" y="20"/>
                  </a:cubicBezTo>
                  <a:lnTo>
                    <a:pt x="21" y="20"/>
                  </a:lnTo>
                  <a:cubicBezTo>
                    <a:pt x="21" y="20"/>
                    <a:pt x="21" y="20"/>
                    <a:pt x="21" y="41"/>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629" name="Freeform 404"/>
            <p:cNvSpPr>
              <a:spLocks noChangeArrowheads="1"/>
            </p:cNvSpPr>
            <p:nvPr/>
          </p:nvSpPr>
          <p:spPr bwMode="auto">
            <a:xfrm>
              <a:off x="5951538" y="8131175"/>
              <a:ext cx="7937" cy="7938"/>
            </a:xfrm>
            <a:custGeom>
              <a:avLst/>
              <a:gdLst>
                <a:gd name="T0" fmla="*/ 20 w 21"/>
                <a:gd name="T1" fmla="*/ 0 h 21"/>
                <a:gd name="T2" fmla="*/ 20 w 21"/>
                <a:gd name="T3" fmla="*/ 0 h 21"/>
                <a:gd name="T4" fmla="*/ 0 w 21"/>
                <a:gd name="T5" fmla="*/ 20 h 21"/>
                <a:gd name="T6" fmla="*/ 20 w 21"/>
                <a:gd name="T7" fmla="*/ 20 h 21"/>
                <a:gd name="T8" fmla="*/ 20 w 21"/>
                <a:gd name="T9" fmla="*/ 20 h 21"/>
                <a:gd name="T10" fmla="*/ 20 w 21"/>
                <a:gd name="T11" fmla="*/ 0 h 21"/>
              </a:gdLst>
              <a:ahLst/>
              <a:cxnLst>
                <a:cxn ang="0">
                  <a:pos x="T0" y="T1"/>
                </a:cxn>
                <a:cxn ang="0">
                  <a:pos x="T2" y="T3"/>
                </a:cxn>
                <a:cxn ang="0">
                  <a:pos x="T4" y="T5"/>
                </a:cxn>
                <a:cxn ang="0">
                  <a:pos x="T6" y="T7"/>
                </a:cxn>
                <a:cxn ang="0">
                  <a:pos x="T8" y="T9"/>
                </a:cxn>
                <a:cxn ang="0">
                  <a:pos x="T10" y="T11"/>
                </a:cxn>
              </a:cxnLst>
              <a:rect l="0" t="0" r="r" b="b"/>
              <a:pathLst>
                <a:path w="21" h="21">
                  <a:moveTo>
                    <a:pt x="20" y="0"/>
                  </a:moveTo>
                  <a:lnTo>
                    <a:pt x="20" y="0"/>
                  </a:lnTo>
                  <a:cubicBezTo>
                    <a:pt x="0" y="0"/>
                    <a:pt x="0" y="0"/>
                    <a:pt x="0" y="20"/>
                  </a:cubicBezTo>
                  <a:lnTo>
                    <a:pt x="20" y="20"/>
                  </a:lnTo>
                  <a:lnTo>
                    <a:pt x="20" y="20"/>
                  </a:lnTo>
                  <a:lnTo>
                    <a:pt x="20" y="0"/>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630" name="Freeform 405"/>
            <p:cNvSpPr>
              <a:spLocks noChangeArrowheads="1"/>
            </p:cNvSpPr>
            <p:nvPr/>
          </p:nvSpPr>
          <p:spPr bwMode="auto">
            <a:xfrm>
              <a:off x="5965825" y="8145463"/>
              <a:ext cx="7938" cy="7937"/>
            </a:xfrm>
            <a:custGeom>
              <a:avLst/>
              <a:gdLst>
                <a:gd name="T0" fmla="*/ 0 w 21"/>
                <a:gd name="T1" fmla="*/ 0 h 21"/>
                <a:gd name="T2" fmla="*/ 0 w 21"/>
                <a:gd name="T3" fmla="*/ 0 h 21"/>
                <a:gd name="T4" fmla="*/ 0 w 21"/>
                <a:gd name="T5" fmla="*/ 0 h 21"/>
                <a:gd name="T6" fmla="*/ 0 w 21"/>
                <a:gd name="T7" fmla="*/ 20 h 21"/>
                <a:gd name="T8" fmla="*/ 0 w 21"/>
                <a:gd name="T9" fmla="*/ 20 h 21"/>
                <a:gd name="T10" fmla="*/ 20 w 21"/>
                <a:gd name="T11" fmla="*/ 20 h 21"/>
                <a:gd name="T12" fmla="*/ 20 w 21"/>
                <a:gd name="T13" fmla="*/ 0 h 21"/>
                <a:gd name="T14" fmla="*/ 0 w 21"/>
                <a:gd name="T15" fmla="*/ 0 h 2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21">
                  <a:moveTo>
                    <a:pt x="0" y="0"/>
                  </a:moveTo>
                  <a:lnTo>
                    <a:pt x="0" y="0"/>
                  </a:lnTo>
                  <a:lnTo>
                    <a:pt x="0" y="0"/>
                  </a:lnTo>
                  <a:cubicBezTo>
                    <a:pt x="0" y="20"/>
                    <a:pt x="0" y="20"/>
                    <a:pt x="0" y="20"/>
                  </a:cubicBezTo>
                  <a:lnTo>
                    <a:pt x="0" y="20"/>
                  </a:lnTo>
                  <a:cubicBezTo>
                    <a:pt x="20" y="20"/>
                    <a:pt x="20" y="20"/>
                    <a:pt x="20" y="20"/>
                  </a:cubicBezTo>
                  <a:cubicBezTo>
                    <a:pt x="20" y="0"/>
                    <a:pt x="20" y="0"/>
                    <a:pt x="20" y="0"/>
                  </a:cubicBezTo>
                  <a:cubicBezTo>
                    <a:pt x="0" y="0"/>
                    <a:pt x="0" y="0"/>
                    <a:pt x="0" y="0"/>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631" name="Freeform 406"/>
            <p:cNvSpPr>
              <a:spLocks noChangeArrowheads="1"/>
            </p:cNvSpPr>
            <p:nvPr/>
          </p:nvSpPr>
          <p:spPr bwMode="auto">
            <a:xfrm>
              <a:off x="5921375" y="8145463"/>
              <a:ext cx="7938" cy="15875"/>
            </a:xfrm>
            <a:custGeom>
              <a:avLst/>
              <a:gdLst>
                <a:gd name="T0" fmla="*/ 20 w 21"/>
                <a:gd name="T1" fmla="*/ 20 h 42"/>
                <a:gd name="T2" fmla="*/ 20 w 21"/>
                <a:gd name="T3" fmla="*/ 20 h 42"/>
                <a:gd name="T4" fmla="*/ 20 w 21"/>
                <a:gd name="T5" fmla="*/ 41 h 42"/>
                <a:gd name="T6" fmla="*/ 0 w 21"/>
                <a:gd name="T7" fmla="*/ 20 h 42"/>
                <a:gd name="T8" fmla="*/ 0 w 21"/>
                <a:gd name="T9" fmla="*/ 0 h 42"/>
                <a:gd name="T10" fmla="*/ 20 w 21"/>
                <a:gd name="T11" fmla="*/ 0 h 42"/>
                <a:gd name="T12" fmla="*/ 20 w 21"/>
                <a:gd name="T13" fmla="*/ 0 h 42"/>
                <a:gd name="T14" fmla="*/ 20 w 21"/>
                <a:gd name="T15" fmla="*/ 20 h 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42">
                  <a:moveTo>
                    <a:pt x="20" y="20"/>
                  </a:moveTo>
                  <a:lnTo>
                    <a:pt x="20" y="20"/>
                  </a:lnTo>
                  <a:lnTo>
                    <a:pt x="20" y="41"/>
                  </a:lnTo>
                  <a:cubicBezTo>
                    <a:pt x="0" y="41"/>
                    <a:pt x="0" y="20"/>
                    <a:pt x="0" y="20"/>
                  </a:cubicBezTo>
                  <a:lnTo>
                    <a:pt x="0" y="0"/>
                  </a:lnTo>
                  <a:lnTo>
                    <a:pt x="20" y="0"/>
                  </a:lnTo>
                  <a:lnTo>
                    <a:pt x="20" y="0"/>
                  </a:lnTo>
                  <a:cubicBezTo>
                    <a:pt x="20" y="20"/>
                    <a:pt x="20" y="20"/>
                    <a:pt x="20" y="20"/>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632" name="Freeform 407"/>
            <p:cNvSpPr>
              <a:spLocks noChangeArrowheads="1"/>
            </p:cNvSpPr>
            <p:nvPr/>
          </p:nvSpPr>
          <p:spPr bwMode="auto">
            <a:xfrm>
              <a:off x="5937250" y="8159750"/>
              <a:ext cx="7938" cy="7938"/>
            </a:xfrm>
            <a:custGeom>
              <a:avLst/>
              <a:gdLst>
                <a:gd name="T0" fmla="*/ 0 w 21"/>
                <a:gd name="T1" fmla="*/ 0 h 21"/>
                <a:gd name="T2" fmla="*/ 0 w 21"/>
                <a:gd name="T3" fmla="*/ 0 h 21"/>
                <a:gd name="T4" fmla="*/ 0 w 21"/>
                <a:gd name="T5" fmla="*/ 0 h 21"/>
                <a:gd name="T6" fmla="*/ 0 w 21"/>
                <a:gd name="T7" fmla="*/ 20 h 21"/>
                <a:gd name="T8" fmla="*/ 0 w 21"/>
                <a:gd name="T9" fmla="*/ 20 h 21"/>
                <a:gd name="T10" fmla="*/ 20 w 21"/>
                <a:gd name="T11" fmla="*/ 20 h 21"/>
                <a:gd name="T12" fmla="*/ 0 w 21"/>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21" h="21">
                  <a:moveTo>
                    <a:pt x="0" y="0"/>
                  </a:moveTo>
                  <a:lnTo>
                    <a:pt x="0" y="0"/>
                  </a:lnTo>
                  <a:lnTo>
                    <a:pt x="0" y="0"/>
                  </a:lnTo>
                  <a:lnTo>
                    <a:pt x="0" y="20"/>
                  </a:lnTo>
                  <a:lnTo>
                    <a:pt x="0" y="20"/>
                  </a:lnTo>
                  <a:lnTo>
                    <a:pt x="20" y="20"/>
                  </a:lnTo>
                  <a:cubicBezTo>
                    <a:pt x="20" y="0"/>
                    <a:pt x="0" y="0"/>
                    <a:pt x="0" y="0"/>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633" name="Freeform 408"/>
            <p:cNvSpPr>
              <a:spLocks noChangeArrowheads="1"/>
            </p:cNvSpPr>
            <p:nvPr/>
          </p:nvSpPr>
          <p:spPr bwMode="auto">
            <a:xfrm>
              <a:off x="5943600" y="8145463"/>
              <a:ext cx="7938" cy="7937"/>
            </a:xfrm>
            <a:custGeom>
              <a:avLst/>
              <a:gdLst>
                <a:gd name="T0" fmla="*/ 21 w 22"/>
                <a:gd name="T1" fmla="*/ 20 h 21"/>
                <a:gd name="T2" fmla="*/ 21 w 22"/>
                <a:gd name="T3" fmla="*/ 20 h 21"/>
                <a:gd name="T4" fmla="*/ 21 w 22"/>
                <a:gd name="T5" fmla="*/ 20 h 21"/>
                <a:gd name="T6" fmla="*/ 21 w 22"/>
                <a:gd name="T7" fmla="*/ 0 h 21"/>
                <a:gd name="T8" fmla="*/ 0 w 22"/>
                <a:gd name="T9" fmla="*/ 0 h 21"/>
                <a:gd name="T10" fmla="*/ 0 w 22"/>
                <a:gd name="T11" fmla="*/ 0 h 21"/>
                <a:gd name="T12" fmla="*/ 0 w 22"/>
                <a:gd name="T13" fmla="*/ 0 h 21"/>
                <a:gd name="T14" fmla="*/ 21 w 22"/>
                <a:gd name="T15" fmla="*/ 0 h 21"/>
                <a:gd name="T16" fmla="*/ 21 w 22"/>
                <a:gd name="T17" fmla="*/ 0 h 21"/>
                <a:gd name="T18" fmla="*/ 21 w 22"/>
                <a:gd name="T19" fmla="*/ 2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1">
                  <a:moveTo>
                    <a:pt x="21" y="20"/>
                  </a:moveTo>
                  <a:lnTo>
                    <a:pt x="21" y="20"/>
                  </a:lnTo>
                  <a:lnTo>
                    <a:pt x="21" y="20"/>
                  </a:lnTo>
                  <a:lnTo>
                    <a:pt x="21" y="0"/>
                  </a:lnTo>
                  <a:cubicBezTo>
                    <a:pt x="0" y="0"/>
                    <a:pt x="0" y="0"/>
                    <a:pt x="0" y="0"/>
                  </a:cubicBezTo>
                  <a:lnTo>
                    <a:pt x="0" y="0"/>
                  </a:lnTo>
                  <a:lnTo>
                    <a:pt x="0" y="0"/>
                  </a:lnTo>
                  <a:lnTo>
                    <a:pt x="21" y="0"/>
                  </a:lnTo>
                  <a:lnTo>
                    <a:pt x="21" y="0"/>
                  </a:lnTo>
                  <a:lnTo>
                    <a:pt x="21" y="20"/>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634" name="Freeform 409"/>
            <p:cNvSpPr>
              <a:spLocks noChangeArrowheads="1"/>
            </p:cNvSpPr>
            <p:nvPr/>
          </p:nvSpPr>
          <p:spPr bwMode="auto">
            <a:xfrm>
              <a:off x="5951538" y="8159750"/>
              <a:ext cx="7937" cy="7938"/>
            </a:xfrm>
            <a:custGeom>
              <a:avLst/>
              <a:gdLst>
                <a:gd name="T0" fmla="*/ 0 w 21"/>
                <a:gd name="T1" fmla="*/ 0 h 21"/>
                <a:gd name="T2" fmla="*/ 0 w 21"/>
                <a:gd name="T3" fmla="*/ 0 h 21"/>
                <a:gd name="T4" fmla="*/ 0 w 21"/>
                <a:gd name="T5" fmla="*/ 0 h 21"/>
                <a:gd name="T6" fmla="*/ 0 w 21"/>
                <a:gd name="T7" fmla="*/ 20 h 21"/>
                <a:gd name="T8" fmla="*/ 20 w 21"/>
                <a:gd name="T9" fmla="*/ 0 h 21"/>
                <a:gd name="T10" fmla="*/ 20 w 21"/>
                <a:gd name="T11" fmla="*/ 0 h 21"/>
                <a:gd name="T12" fmla="*/ 0 w 21"/>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21" h="21">
                  <a:moveTo>
                    <a:pt x="0" y="0"/>
                  </a:moveTo>
                  <a:lnTo>
                    <a:pt x="0" y="0"/>
                  </a:lnTo>
                  <a:lnTo>
                    <a:pt x="0" y="0"/>
                  </a:lnTo>
                  <a:lnTo>
                    <a:pt x="0" y="20"/>
                  </a:lnTo>
                  <a:cubicBezTo>
                    <a:pt x="20" y="20"/>
                    <a:pt x="20" y="20"/>
                    <a:pt x="20" y="0"/>
                  </a:cubicBezTo>
                  <a:lnTo>
                    <a:pt x="20" y="0"/>
                  </a:lnTo>
                  <a:cubicBezTo>
                    <a:pt x="20" y="0"/>
                    <a:pt x="20" y="0"/>
                    <a:pt x="0" y="0"/>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635" name="Freeform 410"/>
            <p:cNvSpPr>
              <a:spLocks noChangeArrowheads="1"/>
            </p:cNvSpPr>
            <p:nvPr/>
          </p:nvSpPr>
          <p:spPr bwMode="auto">
            <a:xfrm>
              <a:off x="5929313" y="8131175"/>
              <a:ext cx="7937" cy="7938"/>
            </a:xfrm>
            <a:custGeom>
              <a:avLst/>
              <a:gdLst>
                <a:gd name="T0" fmla="*/ 21 w 22"/>
                <a:gd name="T1" fmla="*/ 20 h 21"/>
                <a:gd name="T2" fmla="*/ 21 w 22"/>
                <a:gd name="T3" fmla="*/ 20 h 21"/>
                <a:gd name="T4" fmla="*/ 0 w 22"/>
                <a:gd name="T5" fmla="*/ 20 h 21"/>
                <a:gd name="T6" fmla="*/ 0 w 22"/>
                <a:gd name="T7" fmla="*/ 0 h 21"/>
                <a:gd name="T8" fmla="*/ 0 w 22"/>
                <a:gd name="T9" fmla="*/ 0 h 21"/>
                <a:gd name="T10" fmla="*/ 21 w 22"/>
                <a:gd name="T11" fmla="*/ 0 h 21"/>
                <a:gd name="T12" fmla="*/ 21 w 22"/>
                <a:gd name="T13" fmla="*/ 20 h 21"/>
              </a:gdLst>
              <a:ahLst/>
              <a:cxnLst>
                <a:cxn ang="0">
                  <a:pos x="T0" y="T1"/>
                </a:cxn>
                <a:cxn ang="0">
                  <a:pos x="T2" y="T3"/>
                </a:cxn>
                <a:cxn ang="0">
                  <a:pos x="T4" y="T5"/>
                </a:cxn>
                <a:cxn ang="0">
                  <a:pos x="T6" y="T7"/>
                </a:cxn>
                <a:cxn ang="0">
                  <a:pos x="T8" y="T9"/>
                </a:cxn>
                <a:cxn ang="0">
                  <a:pos x="T10" y="T11"/>
                </a:cxn>
                <a:cxn ang="0">
                  <a:pos x="T12" y="T13"/>
                </a:cxn>
              </a:cxnLst>
              <a:rect l="0" t="0" r="r" b="b"/>
              <a:pathLst>
                <a:path w="22" h="21">
                  <a:moveTo>
                    <a:pt x="21" y="20"/>
                  </a:moveTo>
                  <a:lnTo>
                    <a:pt x="21" y="20"/>
                  </a:lnTo>
                  <a:lnTo>
                    <a:pt x="0" y="20"/>
                  </a:lnTo>
                  <a:cubicBezTo>
                    <a:pt x="0" y="20"/>
                    <a:pt x="0" y="20"/>
                    <a:pt x="0" y="0"/>
                  </a:cubicBezTo>
                  <a:lnTo>
                    <a:pt x="0" y="0"/>
                  </a:lnTo>
                  <a:cubicBezTo>
                    <a:pt x="21" y="0"/>
                    <a:pt x="21" y="0"/>
                    <a:pt x="21" y="0"/>
                  </a:cubicBezTo>
                  <a:cubicBezTo>
                    <a:pt x="21" y="20"/>
                    <a:pt x="21" y="20"/>
                    <a:pt x="21" y="20"/>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636" name="Freeform 411"/>
            <p:cNvSpPr>
              <a:spLocks noChangeArrowheads="1"/>
            </p:cNvSpPr>
            <p:nvPr/>
          </p:nvSpPr>
          <p:spPr bwMode="auto">
            <a:xfrm>
              <a:off x="6040438" y="7842250"/>
              <a:ext cx="7937" cy="7938"/>
            </a:xfrm>
            <a:custGeom>
              <a:avLst/>
              <a:gdLst>
                <a:gd name="T0" fmla="*/ 20 w 21"/>
                <a:gd name="T1" fmla="*/ 21 h 22"/>
                <a:gd name="T2" fmla="*/ 20 w 21"/>
                <a:gd name="T3" fmla="*/ 21 h 22"/>
                <a:gd name="T4" fmla="*/ 0 w 21"/>
                <a:gd name="T5" fmla="*/ 21 h 22"/>
                <a:gd name="T6" fmla="*/ 0 w 21"/>
                <a:gd name="T7" fmla="*/ 0 h 22"/>
                <a:gd name="T8" fmla="*/ 20 w 21"/>
                <a:gd name="T9" fmla="*/ 0 h 22"/>
                <a:gd name="T10" fmla="*/ 20 w 21"/>
                <a:gd name="T11" fmla="*/ 21 h 22"/>
              </a:gdLst>
              <a:ahLst/>
              <a:cxnLst>
                <a:cxn ang="0">
                  <a:pos x="T0" y="T1"/>
                </a:cxn>
                <a:cxn ang="0">
                  <a:pos x="T2" y="T3"/>
                </a:cxn>
                <a:cxn ang="0">
                  <a:pos x="T4" y="T5"/>
                </a:cxn>
                <a:cxn ang="0">
                  <a:pos x="T6" y="T7"/>
                </a:cxn>
                <a:cxn ang="0">
                  <a:pos x="T8" y="T9"/>
                </a:cxn>
                <a:cxn ang="0">
                  <a:pos x="T10" y="T11"/>
                </a:cxn>
              </a:cxnLst>
              <a:rect l="0" t="0" r="r" b="b"/>
              <a:pathLst>
                <a:path w="21" h="22">
                  <a:moveTo>
                    <a:pt x="20" y="21"/>
                  </a:moveTo>
                  <a:lnTo>
                    <a:pt x="20" y="21"/>
                  </a:lnTo>
                  <a:lnTo>
                    <a:pt x="0" y="21"/>
                  </a:lnTo>
                  <a:lnTo>
                    <a:pt x="0" y="0"/>
                  </a:lnTo>
                  <a:cubicBezTo>
                    <a:pt x="0" y="0"/>
                    <a:pt x="0" y="0"/>
                    <a:pt x="20" y="0"/>
                  </a:cubicBezTo>
                  <a:lnTo>
                    <a:pt x="20" y="21"/>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637" name="Freeform 412"/>
            <p:cNvSpPr>
              <a:spLocks noChangeArrowheads="1"/>
            </p:cNvSpPr>
            <p:nvPr/>
          </p:nvSpPr>
          <p:spPr bwMode="auto">
            <a:xfrm>
              <a:off x="6010275" y="7777163"/>
              <a:ext cx="15875" cy="15875"/>
            </a:xfrm>
            <a:custGeom>
              <a:avLst/>
              <a:gdLst>
                <a:gd name="T0" fmla="*/ 20 w 42"/>
                <a:gd name="T1" fmla="*/ 20 h 42"/>
                <a:gd name="T2" fmla="*/ 20 w 42"/>
                <a:gd name="T3" fmla="*/ 20 h 42"/>
                <a:gd name="T4" fmla="*/ 20 w 42"/>
                <a:gd name="T5" fmla="*/ 0 h 42"/>
                <a:gd name="T6" fmla="*/ 20 w 42"/>
                <a:gd name="T7" fmla="*/ 0 h 42"/>
                <a:gd name="T8" fmla="*/ 41 w 42"/>
                <a:gd name="T9" fmla="*/ 20 h 42"/>
                <a:gd name="T10" fmla="*/ 41 w 42"/>
                <a:gd name="T11" fmla="*/ 20 h 42"/>
                <a:gd name="T12" fmla="*/ 20 w 42"/>
                <a:gd name="T13" fmla="*/ 20 h 42"/>
              </a:gdLst>
              <a:ahLst/>
              <a:cxnLst>
                <a:cxn ang="0">
                  <a:pos x="T0" y="T1"/>
                </a:cxn>
                <a:cxn ang="0">
                  <a:pos x="T2" y="T3"/>
                </a:cxn>
                <a:cxn ang="0">
                  <a:pos x="T4" y="T5"/>
                </a:cxn>
                <a:cxn ang="0">
                  <a:pos x="T6" y="T7"/>
                </a:cxn>
                <a:cxn ang="0">
                  <a:pos x="T8" y="T9"/>
                </a:cxn>
                <a:cxn ang="0">
                  <a:pos x="T10" y="T11"/>
                </a:cxn>
                <a:cxn ang="0">
                  <a:pos x="T12" y="T13"/>
                </a:cxn>
              </a:cxnLst>
              <a:rect l="0" t="0" r="r" b="b"/>
              <a:pathLst>
                <a:path w="42" h="42">
                  <a:moveTo>
                    <a:pt x="20" y="20"/>
                  </a:moveTo>
                  <a:lnTo>
                    <a:pt x="20" y="20"/>
                  </a:lnTo>
                  <a:cubicBezTo>
                    <a:pt x="20" y="20"/>
                    <a:pt x="0" y="0"/>
                    <a:pt x="20" y="0"/>
                  </a:cubicBezTo>
                  <a:lnTo>
                    <a:pt x="20" y="0"/>
                  </a:lnTo>
                  <a:cubicBezTo>
                    <a:pt x="20" y="0"/>
                    <a:pt x="41" y="0"/>
                    <a:pt x="41" y="20"/>
                  </a:cubicBezTo>
                  <a:lnTo>
                    <a:pt x="41" y="20"/>
                  </a:lnTo>
                  <a:cubicBezTo>
                    <a:pt x="41" y="20"/>
                    <a:pt x="20" y="41"/>
                    <a:pt x="20" y="20"/>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638" name="Freeform 413"/>
            <p:cNvSpPr>
              <a:spLocks noChangeArrowheads="1"/>
            </p:cNvSpPr>
            <p:nvPr/>
          </p:nvSpPr>
          <p:spPr bwMode="auto">
            <a:xfrm>
              <a:off x="5995988" y="7777163"/>
              <a:ext cx="15875" cy="7937"/>
            </a:xfrm>
            <a:custGeom>
              <a:avLst/>
              <a:gdLst>
                <a:gd name="T0" fmla="*/ 20 w 42"/>
                <a:gd name="T1" fmla="*/ 0 h 21"/>
                <a:gd name="T2" fmla="*/ 20 w 42"/>
                <a:gd name="T3" fmla="*/ 0 h 21"/>
                <a:gd name="T4" fmla="*/ 20 w 42"/>
                <a:gd name="T5" fmla="*/ 0 h 21"/>
                <a:gd name="T6" fmla="*/ 20 w 42"/>
                <a:gd name="T7" fmla="*/ 0 h 21"/>
                <a:gd name="T8" fmla="*/ 41 w 42"/>
                <a:gd name="T9" fmla="*/ 0 h 21"/>
                <a:gd name="T10" fmla="*/ 20 w 42"/>
                <a:gd name="T11" fmla="*/ 20 h 21"/>
                <a:gd name="T12" fmla="*/ 20 w 42"/>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42" h="21">
                  <a:moveTo>
                    <a:pt x="20" y="0"/>
                  </a:moveTo>
                  <a:lnTo>
                    <a:pt x="20" y="0"/>
                  </a:lnTo>
                  <a:cubicBezTo>
                    <a:pt x="20" y="0"/>
                    <a:pt x="0" y="0"/>
                    <a:pt x="20" y="0"/>
                  </a:cubicBezTo>
                  <a:lnTo>
                    <a:pt x="20" y="0"/>
                  </a:lnTo>
                  <a:lnTo>
                    <a:pt x="41" y="0"/>
                  </a:lnTo>
                  <a:lnTo>
                    <a:pt x="20" y="20"/>
                  </a:lnTo>
                  <a:cubicBezTo>
                    <a:pt x="20" y="20"/>
                    <a:pt x="20" y="20"/>
                    <a:pt x="20" y="0"/>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639" name="Freeform 414"/>
            <p:cNvSpPr>
              <a:spLocks noChangeArrowheads="1"/>
            </p:cNvSpPr>
            <p:nvPr/>
          </p:nvSpPr>
          <p:spPr bwMode="auto">
            <a:xfrm>
              <a:off x="6430963" y="7813675"/>
              <a:ext cx="7937" cy="15875"/>
            </a:xfrm>
            <a:custGeom>
              <a:avLst/>
              <a:gdLst>
                <a:gd name="T0" fmla="*/ 21 w 22"/>
                <a:gd name="T1" fmla="*/ 0 h 43"/>
                <a:gd name="T2" fmla="*/ 21 w 22"/>
                <a:gd name="T3" fmla="*/ 0 h 43"/>
                <a:gd name="T4" fmla="*/ 0 w 22"/>
                <a:gd name="T5" fmla="*/ 0 h 43"/>
                <a:gd name="T6" fmla="*/ 0 w 22"/>
                <a:gd name="T7" fmla="*/ 21 h 43"/>
                <a:gd name="T8" fmla="*/ 21 w 22"/>
                <a:gd name="T9" fmla="*/ 42 h 43"/>
                <a:gd name="T10" fmla="*/ 21 w 22"/>
                <a:gd name="T11" fmla="*/ 21 h 43"/>
                <a:gd name="T12" fmla="*/ 21 w 22"/>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22" h="43">
                  <a:moveTo>
                    <a:pt x="21" y="0"/>
                  </a:moveTo>
                  <a:lnTo>
                    <a:pt x="21" y="0"/>
                  </a:lnTo>
                  <a:lnTo>
                    <a:pt x="0" y="0"/>
                  </a:lnTo>
                  <a:cubicBezTo>
                    <a:pt x="0" y="21"/>
                    <a:pt x="0" y="21"/>
                    <a:pt x="0" y="21"/>
                  </a:cubicBezTo>
                  <a:lnTo>
                    <a:pt x="21" y="42"/>
                  </a:lnTo>
                  <a:lnTo>
                    <a:pt x="21" y="21"/>
                  </a:lnTo>
                  <a:cubicBezTo>
                    <a:pt x="21" y="21"/>
                    <a:pt x="21" y="21"/>
                    <a:pt x="21" y="0"/>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640" name="Freeform 415"/>
            <p:cNvSpPr>
              <a:spLocks noChangeArrowheads="1"/>
            </p:cNvSpPr>
            <p:nvPr/>
          </p:nvSpPr>
          <p:spPr bwMode="auto">
            <a:xfrm>
              <a:off x="6445250" y="7791450"/>
              <a:ext cx="7938" cy="7938"/>
            </a:xfrm>
            <a:custGeom>
              <a:avLst/>
              <a:gdLst>
                <a:gd name="T0" fmla="*/ 20 w 21"/>
                <a:gd name="T1" fmla="*/ 21 h 22"/>
                <a:gd name="T2" fmla="*/ 20 w 21"/>
                <a:gd name="T3" fmla="*/ 21 h 22"/>
                <a:gd name="T4" fmla="*/ 20 w 21"/>
                <a:gd name="T5" fmla="*/ 0 h 22"/>
                <a:gd name="T6" fmla="*/ 0 w 21"/>
                <a:gd name="T7" fmla="*/ 0 h 22"/>
                <a:gd name="T8" fmla="*/ 0 w 21"/>
                <a:gd name="T9" fmla="*/ 0 h 22"/>
                <a:gd name="T10" fmla="*/ 0 w 21"/>
                <a:gd name="T11" fmla="*/ 21 h 22"/>
                <a:gd name="T12" fmla="*/ 20 w 21"/>
                <a:gd name="T13" fmla="*/ 21 h 22"/>
              </a:gdLst>
              <a:ahLst/>
              <a:cxnLst>
                <a:cxn ang="0">
                  <a:pos x="T0" y="T1"/>
                </a:cxn>
                <a:cxn ang="0">
                  <a:pos x="T2" y="T3"/>
                </a:cxn>
                <a:cxn ang="0">
                  <a:pos x="T4" y="T5"/>
                </a:cxn>
                <a:cxn ang="0">
                  <a:pos x="T6" y="T7"/>
                </a:cxn>
                <a:cxn ang="0">
                  <a:pos x="T8" y="T9"/>
                </a:cxn>
                <a:cxn ang="0">
                  <a:pos x="T10" y="T11"/>
                </a:cxn>
                <a:cxn ang="0">
                  <a:pos x="T12" y="T13"/>
                </a:cxn>
              </a:cxnLst>
              <a:rect l="0" t="0" r="r" b="b"/>
              <a:pathLst>
                <a:path w="21" h="22">
                  <a:moveTo>
                    <a:pt x="20" y="21"/>
                  </a:moveTo>
                  <a:lnTo>
                    <a:pt x="20" y="21"/>
                  </a:lnTo>
                  <a:lnTo>
                    <a:pt x="20" y="0"/>
                  </a:lnTo>
                  <a:lnTo>
                    <a:pt x="0" y="0"/>
                  </a:lnTo>
                  <a:lnTo>
                    <a:pt x="0" y="0"/>
                  </a:lnTo>
                  <a:cubicBezTo>
                    <a:pt x="0" y="21"/>
                    <a:pt x="0" y="21"/>
                    <a:pt x="0" y="21"/>
                  </a:cubicBezTo>
                  <a:lnTo>
                    <a:pt x="20" y="21"/>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641" name="Freeform 416"/>
            <p:cNvSpPr>
              <a:spLocks noChangeArrowheads="1"/>
            </p:cNvSpPr>
            <p:nvPr/>
          </p:nvSpPr>
          <p:spPr bwMode="auto">
            <a:xfrm>
              <a:off x="6453188" y="7769225"/>
              <a:ext cx="7937" cy="7938"/>
            </a:xfrm>
            <a:custGeom>
              <a:avLst/>
              <a:gdLst>
                <a:gd name="T0" fmla="*/ 0 w 22"/>
                <a:gd name="T1" fmla="*/ 20 h 21"/>
                <a:gd name="T2" fmla="*/ 0 w 22"/>
                <a:gd name="T3" fmla="*/ 20 h 21"/>
                <a:gd name="T4" fmla="*/ 0 w 22"/>
                <a:gd name="T5" fmla="*/ 20 h 21"/>
                <a:gd name="T6" fmla="*/ 0 w 22"/>
                <a:gd name="T7" fmla="*/ 0 h 21"/>
                <a:gd name="T8" fmla="*/ 21 w 22"/>
                <a:gd name="T9" fmla="*/ 0 h 21"/>
                <a:gd name="T10" fmla="*/ 21 w 22"/>
                <a:gd name="T11" fmla="*/ 20 h 21"/>
                <a:gd name="T12" fmla="*/ 0 w 22"/>
                <a:gd name="T13" fmla="*/ 20 h 21"/>
              </a:gdLst>
              <a:ahLst/>
              <a:cxnLst>
                <a:cxn ang="0">
                  <a:pos x="T0" y="T1"/>
                </a:cxn>
                <a:cxn ang="0">
                  <a:pos x="T2" y="T3"/>
                </a:cxn>
                <a:cxn ang="0">
                  <a:pos x="T4" y="T5"/>
                </a:cxn>
                <a:cxn ang="0">
                  <a:pos x="T6" y="T7"/>
                </a:cxn>
                <a:cxn ang="0">
                  <a:pos x="T8" y="T9"/>
                </a:cxn>
                <a:cxn ang="0">
                  <a:pos x="T10" y="T11"/>
                </a:cxn>
                <a:cxn ang="0">
                  <a:pos x="T12" y="T13"/>
                </a:cxn>
              </a:cxnLst>
              <a:rect l="0" t="0" r="r" b="b"/>
              <a:pathLst>
                <a:path w="22" h="21">
                  <a:moveTo>
                    <a:pt x="0" y="20"/>
                  </a:moveTo>
                  <a:lnTo>
                    <a:pt x="0" y="20"/>
                  </a:lnTo>
                  <a:lnTo>
                    <a:pt x="0" y="20"/>
                  </a:lnTo>
                  <a:cubicBezTo>
                    <a:pt x="0" y="0"/>
                    <a:pt x="0" y="0"/>
                    <a:pt x="0" y="0"/>
                  </a:cubicBezTo>
                  <a:lnTo>
                    <a:pt x="21" y="0"/>
                  </a:lnTo>
                  <a:lnTo>
                    <a:pt x="21" y="20"/>
                  </a:lnTo>
                  <a:lnTo>
                    <a:pt x="0" y="20"/>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642" name="Freeform 417"/>
            <p:cNvSpPr>
              <a:spLocks noChangeArrowheads="1"/>
            </p:cNvSpPr>
            <p:nvPr/>
          </p:nvSpPr>
          <p:spPr bwMode="auto">
            <a:xfrm>
              <a:off x="6445250" y="7740650"/>
              <a:ext cx="7938" cy="7938"/>
            </a:xfrm>
            <a:custGeom>
              <a:avLst/>
              <a:gdLst>
                <a:gd name="T0" fmla="*/ 20 w 21"/>
                <a:gd name="T1" fmla="*/ 20 h 21"/>
                <a:gd name="T2" fmla="*/ 20 w 21"/>
                <a:gd name="T3" fmla="*/ 20 h 21"/>
                <a:gd name="T4" fmla="*/ 0 w 21"/>
                <a:gd name="T5" fmla="*/ 0 h 21"/>
                <a:gd name="T6" fmla="*/ 0 w 21"/>
                <a:gd name="T7" fmla="*/ 0 h 21"/>
                <a:gd name="T8" fmla="*/ 0 w 21"/>
                <a:gd name="T9" fmla="*/ 20 h 21"/>
                <a:gd name="T10" fmla="*/ 0 w 21"/>
                <a:gd name="T11" fmla="*/ 20 h 21"/>
                <a:gd name="T12" fmla="*/ 0 w 21"/>
                <a:gd name="T13" fmla="*/ 20 h 21"/>
                <a:gd name="T14" fmla="*/ 20 w 21"/>
                <a:gd name="T15" fmla="*/ 20 h 2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21">
                  <a:moveTo>
                    <a:pt x="20" y="20"/>
                  </a:moveTo>
                  <a:lnTo>
                    <a:pt x="20" y="20"/>
                  </a:lnTo>
                  <a:lnTo>
                    <a:pt x="0" y="0"/>
                  </a:lnTo>
                  <a:lnTo>
                    <a:pt x="0" y="0"/>
                  </a:lnTo>
                  <a:cubicBezTo>
                    <a:pt x="0" y="0"/>
                    <a:pt x="0" y="0"/>
                    <a:pt x="0" y="20"/>
                  </a:cubicBezTo>
                  <a:lnTo>
                    <a:pt x="0" y="20"/>
                  </a:lnTo>
                  <a:lnTo>
                    <a:pt x="0" y="20"/>
                  </a:lnTo>
                  <a:lnTo>
                    <a:pt x="20" y="20"/>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643" name="Freeform 418"/>
            <p:cNvSpPr>
              <a:spLocks noChangeArrowheads="1"/>
            </p:cNvSpPr>
            <p:nvPr/>
          </p:nvSpPr>
          <p:spPr bwMode="auto">
            <a:xfrm>
              <a:off x="6453188" y="7710488"/>
              <a:ext cx="7937" cy="7937"/>
            </a:xfrm>
            <a:custGeom>
              <a:avLst/>
              <a:gdLst>
                <a:gd name="T0" fmla="*/ 0 w 22"/>
                <a:gd name="T1" fmla="*/ 20 h 21"/>
                <a:gd name="T2" fmla="*/ 0 w 22"/>
                <a:gd name="T3" fmla="*/ 20 h 21"/>
                <a:gd name="T4" fmla="*/ 0 w 22"/>
                <a:gd name="T5" fmla="*/ 0 h 21"/>
                <a:gd name="T6" fmla="*/ 21 w 22"/>
                <a:gd name="T7" fmla="*/ 0 h 21"/>
                <a:gd name="T8" fmla="*/ 21 w 22"/>
                <a:gd name="T9" fmla="*/ 0 h 21"/>
                <a:gd name="T10" fmla="*/ 21 w 22"/>
                <a:gd name="T11" fmla="*/ 20 h 21"/>
                <a:gd name="T12" fmla="*/ 0 w 22"/>
                <a:gd name="T13" fmla="*/ 20 h 21"/>
              </a:gdLst>
              <a:ahLst/>
              <a:cxnLst>
                <a:cxn ang="0">
                  <a:pos x="T0" y="T1"/>
                </a:cxn>
                <a:cxn ang="0">
                  <a:pos x="T2" y="T3"/>
                </a:cxn>
                <a:cxn ang="0">
                  <a:pos x="T4" y="T5"/>
                </a:cxn>
                <a:cxn ang="0">
                  <a:pos x="T6" y="T7"/>
                </a:cxn>
                <a:cxn ang="0">
                  <a:pos x="T8" y="T9"/>
                </a:cxn>
                <a:cxn ang="0">
                  <a:pos x="T10" y="T11"/>
                </a:cxn>
                <a:cxn ang="0">
                  <a:pos x="T12" y="T13"/>
                </a:cxn>
              </a:cxnLst>
              <a:rect l="0" t="0" r="r" b="b"/>
              <a:pathLst>
                <a:path w="22" h="21">
                  <a:moveTo>
                    <a:pt x="0" y="20"/>
                  </a:moveTo>
                  <a:lnTo>
                    <a:pt x="0" y="20"/>
                  </a:lnTo>
                  <a:lnTo>
                    <a:pt x="0" y="0"/>
                  </a:lnTo>
                  <a:lnTo>
                    <a:pt x="21" y="0"/>
                  </a:lnTo>
                  <a:lnTo>
                    <a:pt x="21" y="0"/>
                  </a:lnTo>
                  <a:cubicBezTo>
                    <a:pt x="21" y="20"/>
                    <a:pt x="21" y="20"/>
                    <a:pt x="21" y="20"/>
                  </a:cubicBezTo>
                  <a:lnTo>
                    <a:pt x="0" y="20"/>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644" name="Freeform 419"/>
            <p:cNvSpPr>
              <a:spLocks noChangeArrowheads="1"/>
            </p:cNvSpPr>
            <p:nvPr/>
          </p:nvSpPr>
          <p:spPr bwMode="auto">
            <a:xfrm>
              <a:off x="6438900" y="7718425"/>
              <a:ext cx="7938" cy="15875"/>
            </a:xfrm>
            <a:custGeom>
              <a:avLst/>
              <a:gdLst>
                <a:gd name="T0" fmla="*/ 0 w 21"/>
                <a:gd name="T1" fmla="*/ 0 h 43"/>
                <a:gd name="T2" fmla="*/ 0 w 21"/>
                <a:gd name="T3" fmla="*/ 0 h 43"/>
                <a:gd name="T4" fmla="*/ 0 w 21"/>
                <a:gd name="T5" fmla="*/ 21 h 43"/>
                <a:gd name="T6" fmla="*/ 20 w 21"/>
                <a:gd name="T7" fmla="*/ 42 h 43"/>
                <a:gd name="T8" fmla="*/ 20 w 21"/>
                <a:gd name="T9" fmla="*/ 21 h 43"/>
                <a:gd name="T10" fmla="*/ 20 w 21"/>
                <a:gd name="T11" fmla="*/ 0 h 43"/>
                <a:gd name="T12" fmla="*/ 0 w 21"/>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21" h="43">
                  <a:moveTo>
                    <a:pt x="0" y="0"/>
                  </a:moveTo>
                  <a:lnTo>
                    <a:pt x="0" y="0"/>
                  </a:lnTo>
                  <a:lnTo>
                    <a:pt x="0" y="21"/>
                  </a:lnTo>
                  <a:cubicBezTo>
                    <a:pt x="0" y="21"/>
                    <a:pt x="0" y="42"/>
                    <a:pt x="20" y="42"/>
                  </a:cubicBezTo>
                  <a:cubicBezTo>
                    <a:pt x="20" y="21"/>
                    <a:pt x="20" y="21"/>
                    <a:pt x="20" y="21"/>
                  </a:cubicBezTo>
                  <a:lnTo>
                    <a:pt x="20" y="0"/>
                  </a:lnTo>
                  <a:lnTo>
                    <a:pt x="0" y="0"/>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645" name="Freeform 420"/>
            <p:cNvSpPr>
              <a:spLocks noChangeArrowheads="1"/>
            </p:cNvSpPr>
            <p:nvPr/>
          </p:nvSpPr>
          <p:spPr bwMode="auto">
            <a:xfrm>
              <a:off x="6445250" y="7666038"/>
              <a:ext cx="22225" cy="22225"/>
            </a:xfrm>
            <a:custGeom>
              <a:avLst/>
              <a:gdLst>
                <a:gd name="T0" fmla="*/ 41 w 63"/>
                <a:gd name="T1" fmla="*/ 61 h 62"/>
                <a:gd name="T2" fmla="*/ 41 w 63"/>
                <a:gd name="T3" fmla="*/ 61 h 62"/>
                <a:gd name="T4" fmla="*/ 20 w 63"/>
                <a:gd name="T5" fmla="*/ 41 h 62"/>
                <a:gd name="T6" fmla="*/ 0 w 63"/>
                <a:gd name="T7" fmla="*/ 21 h 62"/>
                <a:gd name="T8" fmla="*/ 0 w 63"/>
                <a:gd name="T9" fmla="*/ 0 h 62"/>
                <a:gd name="T10" fmla="*/ 20 w 63"/>
                <a:gd name="T11" fmla="*/ 0 h 62"/>
                <a:gd name="T12" fmla="*/ 20 w 63"/>
                <a:gd name="T13" fmla="*/ 0 h 62"/>
                <a:gd name="T14" fmla="*/ 41 w 63"/>
                <a:gd name="T15" fmla="*/ 21 h 62"/>
                <a:gd name="T16" fmla="*/ 41 w 63"/>
                <a:gd name="T17" fmla="*/ 21 h 62"/>
                <a:gd name="T18" fmla="*/ 62 w 63"/>
                <a:gd name="T19" fmla="*/ 61 h 62"/>
                <a:gd name="T20" fmla="*/ 41 w 63"/>
                <a:gd name="T21" fmla="*/ 61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 h="62">
                  <a:moveTo>
                    <a:pt x="41" y="61"/>
                  </a:moveTo>
                  <a:lnTo>
                    <a:pt x="41" y="61"/>
                  </a:lnTo>
                  <a:cubicBezTo>
                    <a:pt x="20" y="61"/>
                    <a:pt x="20" y="41"/>
                    <a:pt x="20" y="41"/>
                  </a:cubicBezTo>
                  <a:cubicBezTo>
                    <a:pt x="20" y="41"/>
                    <a:pt x="0" y="41"/>
                    <a:pt x="0" y="21"/>
                  </a:cubicBezTo>
                  <a:cubicBezTo>
                    <a:pt x="0" y="21"/>
                    <a:pt x="0" y="21"/>
                    <a:pt x="0" y="0"/>
                  </a:cubicBezTo>
                  <a:cubicBezTo>
                    <a:pt x="0" y="0"/>
                    <a:pt x="0" y="0"/>
                    <a:pt x="20" y="0"/>
                  </a:cubicBezTo>
                  <a:lnTo>
                    <a:pt x="20" y="0"/>
                  </a:lnTo>
                  <a:cubicBezTo>
                    <a:pt x="41" y="0"/>
                    <a:pt x="41" y="21"/>
                    <a:pt x="41" y="21"/>
                  </a:cubicBezTo>
                  <a:lnTo>
                    <a:pt x="41" y="21"/>
                  </a:lnTo>
                  <a:cubicBezTo>
                    <a:pt x="62" y="41"/>
                    <a:pt x="62" y="41"/>
                    <a:pt x="62" y="61"/>
                  </a:cubicBezTo>
                  <a:lnTo>
                    <a:pt x="41" y="61"/>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646" name="Freeform 421"/>
            <p:cNvSpPr>
              <a:spLocks noChangeArrowheads="1"/>
            </p:cNvSpPr>
            <p:nvPr/>
          </p:nvSpPr>
          <p:spPr bwMode="auto">
            <a:xfrm>
              <a:off x="6453188" y="7643813"/>
              <a:ext cx="15875" cy="14287"/>
            </a:xfrm>
            <a:custGeom>
              <a:avLst/>
              <a:gdLst>
                <a:gd name="T0" fmla="*/ 21 w 43"/>
                <a:gd name="T1" fmla="*/ 40 h 41"/>
                <a:gd name="T2" fmla="*/ 21 w 43"/>
                <a:gd name="T3" fmla="*/ 40 h 41"/>
                <a:gd name="T4" fmla="*/ 0 w 43"/>
                <a:gd name="T5" fmla="*/ 20 h 41"/>
                <a:gd name="T6" fmla="*/ 21 w 43"/>
                <a:gd name="T7" fmla="*/ 0 h 41"/>
                <a:gd name="T8" fmla="*/ 21 w 43"/>
                <a:gd name="T9" fmla="*/ 0 h 41"/>
                <a:gd name="T10" fmla="*/ 42 w 43"/>
                <a:gd name="T11" fmla="*/ 20 h 41"/>
                <a:gd name="T12" fmla="*/ 21 w 43"/>
                <a:gd name="T13" fmla="*/ 20 h 41"/>
                <a:gd name="T14" fmla="*/ 21 w 43"/>
                <a:gd name="T15" fmla="*/ 40 h 4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3" h="41">
                  <a:moveTo>
                    <a:pt x="21" y="40"/>
                  </a:moveTo>
                  <a:lnTo>
                    <a:pt x="21" y="40"/>
                  </a:lnTo>
                  <a:cubicBezTo>
                    <a:pt x="0" y="40"/>
                    <a:pt x="0" y="20"/>
                    <a:pt x="0" y="20"/>
                  </a:cubicBezTo>
                  <a:cubicBezTo>
                    <a:pt x="0" y="0"/>
                    <a:pt x="21" y="0"/>
                    <a:pt x="21" y="0"/>
                  </a:cubicBezTo>
                  <a:lnTo>
                    <a:pt x="21" y="0"/>
                  </a:lnTo>
                  <a:cubicBezTo>
                    <a:pt x="42" y="20"/>
                    <a:pt x="42" y="20"/>
                    <a:pt x="42" y="20"/>
                  </a:cubicBezTo>
                  <a:lnTo>
                    <a:pt x="21" y="20"/>
                  </a:lnTo>
                  <a:cubicBezTo>
                    <a:pt x="21" y="40"/>
                    <a:pt x="21" y="40"/>
                    <a:pt x="21" y="40"/>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647" name="Freeform 422"/>
            <p:cNvSpPr>
              <a:spLocks noChangeArrowheads="1"/>
            </p:cNvSpPr>
            <p:nvPr/>
          </p:nvSpPr>
          <p:spPr bwMode="auto">
            <a:xfrm>
              <a:off x="6453188" y="7570788"/>
              <a:ext cx="15875" cy="15875"/>
            </a:xfrm>
            <a:custGeom>
              <a:avLst/>
              <a:gdLst>
                <a:gd name="T0" fmla="*/ 0 w 43"/>
                <a:gd name="T1" fmla="*/ 42 h 43"/>
                <a:gd name="T2" fmla="*/ 0 w 43"/>
                <a:gd name="T3" fmla="*/ 42 h 43"/>
                <a:gd name="T4" fmla="*/ 0 w 43"/>
                <a:gd name="T5" fmla="*/ 21 h 43"/>
                <a:gd name="T6" fmla="*/ 21 w 43"/>
                <a:gd name="T7" fmla="*/ 0 h 43"/>
                <a:gd name="T8" fmla="*/ 21 w 43"/>
                <a:gd name="T9" fmla="*/ 0 h 43"/>
                <a:gd name="T10" fmla="*/ 42 w 43"/>
                <a:gd name="T11" fmla="*/ 21 h 43"/>
                <a:gd name="T12" fmla="*/ 42 w 43"/>
                <a:gd name="T13" fmla="*/ 42 h 43"/>
                <a:gd name="T14" fmla="*/ 21 w 43"/>
                <a:gd name="T15" fmla="*/ 42 h 43"/>
                <a:gd name="T16" fmla="*/ 0 w 43"/>
                <a:gd name="T17" fmla="*/ 42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3" h="43">
                  <a:moveTo>
                    <a:pt x="0" y="42"/>
                  </a:moveTo>
                  <a:lnTo>
                    <a:pt x="0" y="42"/>
                  </a:lnTo>
                  <a:lnTo>
                    <a:pt x="0" y="21"/>
                  </a:lnTo>
                  <a:lnTo>
                    <a:pt x="21" y="0"/>
                  </a:lnTo>
                  <a:lnTo>
                    <a:pt x="21" y="0"/>
                  </a:lnTo>
                  <a:cubicBezTo>
                    <a:pt x="42" y="21"/>
                    <a:pt x="42" y="21"/>
                    <a:pt x="42" y="21"/>
                  </a:cubicBezTo>
                  <a:lnTo>
                    <a:pt x="42" y="42"/>
                  </a:lnTo>
                  <a:cubicBezTo>
                    <a:pt x="21" y="42"/>
                    <a:pt x="21" y="42"/>
                    <a:pt x="21" y="42"/>
                  </a:cubicBezTo>
                  <a:cubicBezTo>
                    <a:pt x="21" y="42"/>
                    <a:pt x="21" y="42"/>
                    <a:pt x="0" y="42"/>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648" name="Freeform 423"/>
            <p:cNvSpPr>
              <a:spLocks noChangeArrowheads="1"/>
            </p:cNvSpPr>
            <p:nvPr/>
          </p:nvSpPr>
          <p:spPr bwMode="auto">
            <a:xfrm>
              <a:off x="6253163" y="7983538"/>
              <a:ext cx="7937" cy="7937"/>
            </a:xfrm>
            <a:custGeom>
              <a:avLst/>
              <a:gdLst>
                <a:gd name="T0" fmla="*/ 0 w 22"/>
                <a:gd name="T1" fmla="*/ 20 h 21"/>
                <a:gd name="T2" fmla="*/ 0 w 22"/>
                <a:gd name="T3" fmla="*/ 20 h 21"/>
                <a:gd name="T4" fmla="*/ 0 w 22"/>
                <a:gd name="T5" fmla="*/ 0 h 21"/>
                <a:gd name="T6" fmla="*/ 0 w 22"/>
                <a:gd name="T7" fmla="*/ 0 h 21"/>
                <a:gd name="T8" fmla="*/ 0 w 22"/>
                <a:gd name="T9" fmla="*/ 0 h 21"/>
                <a:gd name="T10" fmla="*/ 0 w 22"/>
                <a:gd name="T11" fmla="*/ 0 h 21"/>
                <a:gd name="T12" fmla="*/ 21 w 22"/>
                <a:gd name="T13" fmla="*/ 0 h 21"/>
                <a:gd name="T14" fmla="*/ 21 w 22"/>
                <a:gd name="T15" fmla="*/ 20 h 21"/>
                <a:gd name="T16" fmla="*/ 21 w 22"/>
                <a:gd name="T17" fmla="*/ 20 h 21"/>
                <a:gd name="T18" fmla="*/ 0 w 22"/>
                <a:gd name="T19" fmla="*/ 2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1">
                  <a:moveTo>
                    <a:pt x="0" y="20"/>
                  </a:moveTo>
                  <a:lnTo>
                    <a:pt x="0" y="20"/>
                  </a:lnTo>
                  <a:cubicBezTo>
                    <a:pt x="0" y="20"/>
                    <a:pt x="0" y="20"/>
                    <a:pt x="0" y="0"/>
                  </a:cubicBezTo>
                  <a:lnTo>
                    <a:pt x="0" y="0"/>
                  </a:lnTo>
                  <a:lnTo>
                    <a:pt x="0" y="0"/>
                  </a:lnTo>
                  <a:lnTo>
                    <a:pt x="0" y="0"/>
                  </a:lnTo>
                  <a:lnTo>
                    <a:pt x="21" y="0"/>
                  </a:lnTo>
                  <a:lnTo>
                    <a:pt x="21" y="20"/>
                  </a:lnTo>
                  <a:lnTo>
                    <a:pt x="21" y="20"/>
                  </a:lnTo>
                  <a:cubicBezTo>
                    <a:pt x="0" y="20"/>
                    <a:pt x="0" y="20"/>
                    <a:pt x="0" y="20"/>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649" name="Freeform 424"/>
            <p:cNvSpPr>
              <a:spLocks noChangeArrowheads="1"/>
            </p:cNvSpPr>
            <p:nvPr/>
          </p:nvSpPr>
          <p:spPr bwMode="auto">
            <a:xfrm>
              <a:off x="6291263" y="7983538"/>
              <a:ext cx="7937" cy="15875"/>
            </a:xfrm>
            <a:custGeom>
              <a:avLst/>
              <a:gdLst>
                <a:gd name="T0" fmla="*/ 0 w 21"/>
                <a:gd name="T1" fmla="*/ 20 h 42"/>
                <a:gd name="T2" fmla="*/ 0 w 21"/>
                <a:gd name="T3" fmla="*/ 20 h 42"/>
                <a:gd name="T4" fmla="*/ 0 w 21"/>
                <a:gd name="T5" fmla="*/ 0 h 42"/>
                <a:gd name="T6" fmla="*/ 20 w 21"/>
                <a:gd name="T7" fmla="*/ 0 h 42"/>
                <a:gd name="T8" fmla="*/ 20 w 21"/>
                <a:gd name="T9" fmla="*/ 20 h 42"/>
                <a:gd name="T10" fmla="*/ 20 w 21"/>
                <a:gd name="T11" fmla="*/ 20 h 42"/>
                <a:gd name="T12" fmla="*/ 20 w 21"/>
                <a:gd name="T13" fmla="*/ 41 h 42"/>
                <a:gd name="T14" fmla="*/ 0 w 21"/>
                <a:gd name="T15" fmla="*/ 20 h 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42">
                  <a:moveTo>
                    <a:pt x="0" y="20"/>
                  </a:moveTo>
                  <a:lnTo>
                    <a:pt x="0" y="20"/>
                  </a:lnTo>
                  <a:cubicBezTo>
                    <a:pt x="0" y="20"/>
                    <a:pt x="0" y="20"/>
                    <a:pt x="0" y="0"/>
                  </a:cubicBezTo>
                  <a:lnTo>
                    <a:pt x="20" y="0"/>
                  </a:lnTo>
                  <a:lnTo>
                    <a:pt x="20" y="20"/>
                  </a:lnTo>
                  <a:lnTo>
                    <a:pt x="20" y="20"/>
                  </a:lnTo>
                  <a:cubicBezTo>
                    <a:pt x="20" y="41"/>
                    <a:pt x="20" y="41"/>
                    <a:pt x="20" y="41"/>
                  </a:cubicBezTo>
                  <a:lnTo>
                    <a:pt x="0" y="20"/>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650" name="Freeform 425"/>
            <p:cNvSpPr>
              <a:spLocks noChangeArrowheads="1"/>
            </p:cNvSpPr>
            <p:nvPr/>
          </p:nvSpPr>
          <p:spPr bwMode="auto">
            <a:xfrm>
              <a:off x="6232525" y="7989888"/>
              <a:ext cx="14288" cy="15875"/>
            </a:xfrm>
            <a:custGeom>
              <a:avLst/>
              <a:gdLst>
                <a:gd name="T0" fmla="*/ 40 w 41"/>
                <a:gd name="T1" fmla="*/ 21 h 42"/>
                <a:gd name="T2" fmla="*/ 40 w 41"/>
                <a:gd name="T3" fmla="*/ 21 h 42"/>
                <a:gd name="T4" fmla="*/ 20 w 41"/>
                <a:gd name="T5" fmla="*/ 0 h 42"/>
                <a:gd name="T6" fmla="*/ 20 w 41"/>
                <a:gd name="T7" fmla="*/ 0 h 42"/>
                <a:gd name="T8" fmla="*/ 20 w 41"/>
                <a:gd name="T9" fmla="*/ 21 h 42"/>
                <a:gd name="T10" fmla="*/ 20 w 41"/>
                <a:gd name="T11" fmla="*/ 41 h 42"/>
                <a:gd name="T12" fmla="*/ 40 w 41"/>
                <a:gd name="T13" fmla="*/ 21 h 42"/>
              </a:gdLst>
              <a:ahLst/>
              <a:cxnLst>
                <a:cxn ang="0">
                  <a:pos x="T0" y="T1"/>
                </a:cxn>
                <a:cxn ang="0">
                  <a:pos x="T2" y="T3"/>
                </a:cxn>
                <a:cxn ang="0">
                  <a:pos x="T4" y="T5"/>
                </a:cxn>
                <a:cxn ang="0">
                  <a:pos x="T6" y="T7"/>
                </a:cxn>
                <a:cxn ang="0">
                  <a:pos x="T8" y="T9"/>
                </a:cxn>
                <a:cxn ang="0">
                  <a:pos x="T10" y="T11"/>
                </a:cxn>
                <a:cxn ang="0">
                  <a:pos x="T12" y="T13"/>
                </a:cxn>
              </a:cxnLst>
              <a:rect l="0" t="0" r="r" b="b"/>
              <a:pathLst>
                <a:path w="41" h="42">
                  <a:moveTo>
                    <a:pt x="40" y="21"/>
                  </a:moveTo>
                  <a:lnTo>
                    <a:pt x="40" y="21"/>
                  </a:lnTo>
                  <a:lnTo>
                    <a:pt x="20" y="0"/>
                  </a:lnTo>
                  <a:lnTo>
                    <a:pt x="20" y="0"/>
                  </a:lnTo>
                  <a:cubicBezTo>
                    <a:pt x="20" y="21"/>
                    <a:pt x="0" y="21"/>
                    <a:pt x="20" y="21"/>
                  </a:cubicBezTo>
                  <a:lnTo>
                    <a:pt x="20" y="41"/>
                  </a:lnTo>
                  <a:lnTo>
                    <a:pt x="40" y="21"/>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651" name="Freeform 426"/>
            <p:cNvSpPr>
              <a:spLocks noChangeArrowheads="1"/>
            </p:cNvSpPr>
            <p:nvPr/>
          </p:nvSpPr>
          <p:spPr bwMode="auto">
            <a:xfrm>
              <a:off x="6238875" y="7975600"/>
              <a:ext cx="7938" cy="14288"/>
            </a:xfrm>
            <a:custGeom>
              <a:avLst/>
              <a:gdLst>
                <a:gd name="T0" fmla="*/ 0 w 21"/>
                <a:gd name="T1" fmla="*/ 20 h 41"/>
                <a:gd name="T2" fmla="*/ 0 w 21"/>
                <a:gd name="T3" fmla="*/ 20 h 41"/>
                <a:gd name="T4" fmla="*/ 0 w 21"/>
                <a:gd name="T5" fmla="*/ 20 h 41"/>
                <a:gd name="T6" fmla="*/ 0 w 21"/>
                <a:gd name="T7" fmla="*/ 0 h 41"/>
                <a:gd name="T8" fmla="*/ 20 w 21"/>
                <a:gd name="T9" fmla="*/ 0 h 41"/>
                <a:gd name="T10" fmla="*/ 20 w 21"/>
                <a:gd name="T11" fmla="*/ 20 h 41"/>
                <a:gd name="T12" fmla="*/ 20 w 21"/>
                <a:gd name="T13" fmla="*/ 20 h 41"/>
                <a:gd name="T14" fmla="*/ 0 w 21"/>
                <a:gd name="T15" fmla="*/ 20 h 4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41">
                  <a:moveTo>
                    <a:pt x="0" y="20"/>
                  </a:moveTo>
                  <a:lnTo>
                    <a:pt x="0" y="20"/>
                  </a:lnTo>
                  <a:lnTo>
                    <a:pt x="0" y="20"/>
                  </a:lnTo>
                  <a:lnTo>
                    <a:pt x="0" y="0"/>
                  </a:lnTo>
                  <a:cubicBezTo>
                    <a:pt x="0" y="0"/>
                    <a:pt x="0" y="0"/>
                    <a:pt x="20" y="0"/>
                  </a:cubicBezTo>
                  <a:lnTo>
                    <a:pt x="20" y="20"/>
                  </a:lnTo>
                  <a:lnTo>
                    <a:pt x="20" y="20"/>
                  </a:lnTo>
                  <a:cubicBezTo>
                    <a:pt x="0" y="40"/>
                    <a:pt x="0" y="20"/>
                    <a:pt x="0" y="20"/>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652" name="Freeform 427"/>
            <p:cNvSpPr>
              <a:spLocks noChangeArrowheads="1"/>
            </p:cNvSpPr>
            <p:nvPr/>
          </p:nvSpPr>
          <p:spPr bwMode="auto">
            <a:xfrm>
              <a:off x="6202363" y="7969250"/>
              <a:ext cx="7937" cy="7938"/>
            </a:xfrm>
            <a:custGeom>
              <a:avLst/>
              <a:gdLst>
                <a:gd name="T0" fmla="*/ 20 w 21"/>
                <a:gd name="T1" fmla="*/ 21 h 22"/>
                <a:gd name="T2" fmla="*/ 20 w 21"/>
                <a:gd name="T3" fmla="*/ 21 h 22"/>
                <a:gd name="T4" fmla="*/ 0 w 21"/>
                <a:gd name="T5" fmla="*/ 0 h 22"/>
                <a:gd name="T6" fmla="*/ 0 w 21"/>
                <a:gd name="T7" fmla="*/ 0 h 22"/>
                <a:gd name="T8" fmla="*/ 20 w 21"/>
                <a:gd name="T9" fmla="*/ 0 h 22"/>
                <a:gd name="T10" fmla="*/ 20 w 21"/>
                <a:gd name="T11" fmla="*/ 0 h 22"/>
                <a:gd name="T12" fmla="*/ 20 w 21"/>
                <a:gd name="T13" fmla="*/ 21 h 22"/>
              </a:gdLst>
              <a:ahLst/>
              <a:cxnLst>
                <a:cxn ang="0">
                  <a:pos x="T0" y="T1"/>
                </a:cxn>
                <a:cxn ang="0">
                  <a:pos x="T2" y="T3"/>
                </a:cxn>
                <a:cxn ang="0">
                  <a:pos x="T4" y="T5"/>
                </a:cxn>
                <a:cxn ang="0">
                  <a:pos x="T6" y="T7"/>
                </a:cxn>
                <a:cxn ang="0">
                  <a:pos x="T8" y="T9"/>
                </a:cxn>
                <a:cxn ang="0">
                  <a:pos x="T10" y="T11"/>
                </a:cxn>
                <a:cxn ang="0">
                  <a:pos x="T12" y="T13"/>
                </a:cxn>
              </a:cxnLst>
              <a:rect l="0" t="0" r="r" b="b"/>
              <a:pathLst>
                <a:path w="21" h="22">
                  <a:moveTo>
                    <a:pt x="20" y="21"/>
                  </a:moveTo>
                  <a:lnTo>
                    <a:pt x="20" y="21"/>
                  </a:lnTo>
                  <a:cubicBezTo>
                    <a:pt x="0" y="21"/>
                    <a:pt x="0" y="0"/>
                    <a:pt x="0" y="0"/>
                  </a:cubicBezTo>
                  <a:lnTo>
                    <a:pt x="0" y="0"/>
                  </a:lnTo>
                  <a:cubicBezTo>
                    <a:pt x="0" y="0"/>
                    <a:pt x="0" y="0"/>
                    <a:pt x="20" y="0"/>
                  </a:cubicBezTo>
                  <a:lnTo>
                    <a:pt x="20" y="0"/>
                  </a:lnTo>
                  <a:lnTo>
                    <a:pt x="20" y="21"/>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653" name="Freeform 428"/>
            <p:cNvSpPr>
              <a:spLocks noChangeArrowheads="1"/>
            </p:cNvSpPr>
            <p:nvPr/>
          </p:nvSpPr>
          <p:spPr bwMode="auto">
            <a:xfrm>
              <a:off x="6275388" y="8050213"/>
              <a:ext cx="58737" cy="44450"/>
            </a:xfrm>
            <a:custGeom>
              <a:avLst/>
              <a:gdLst>
                <a:gd name="T0" fmla="*/ 103 w 165"/>
                <a:gd name="T1" fmla="*/ 82 h 124"/>
                <a:gd name="T2" fmla="*/ 103 w 165"/>
                <a:gd name="T3" fmla="*/ 82 h 124"/>
                <a:gd name="T4" fmla="*/ 124 w 165"/>
                <a:gd name="T5" fmla="*/ 82 h 124"/>
                <a:gd name="T6" fmla="*/ 124 w 165"/>
                <a:gd name="T7" fmla="*/ 62 h 124"/>
                <a:gd name="T8" fmla="*/ 144 w 165"/>
                <a:gd name="T9" fmla="*/ 62 h 124"/>
                <a:gd name="T10" fmla="*/ 164 w 165"/>
                <a:gd name="T11" fmla="*/ 41 h 124"/>
                <a:gd name="T12" fmla="*/ 144 w 165"/>
                <a:gd name="T13" fmla="*/ 21 h 124"/>
                <a:gd name="T14" fmla="*/ 124 w 165"/>
                <a:gd name="T15" fmla="*/ 21 h 124"/>
                <a:gd name="T16" fmla="*/ 103 w 165"/>
                <a:gd name="T17" fmla="*/ 21 h 124"/>
                <a:gd name="T18" fmla="*/ 82 w 165"/>
                <a:gd name="T19" fmla="*/ 21 h 124"/>
                <a:gd name="T20" fmla="*/ 82 w 165"/>
                <a:gd name="T21" fmla="*/ 21 h 124"/>
                <a:gd name="T22" fmla="*/ 62 w 165"/>
                <a:gd name="T23" fmla="*/ 0 h 124"/>
                <a:gd name="T24" fmla="*/ 42 w 165"/>
                <a:gd name="T25" fmla="*/ 0 h 124"/>
                <a:gd name="T26" fmla="*/ 21 w 165"/>
                <a:gd name="T27" fmla="*/ 21 h 124"/>
                <a:gd name="T28" fmla="*/ 21 w 165"/>
                <a:gd name="T29" fmla="*/ 41 h 124"/>
                <a:gd name="T30" fmla="*/ 0 w 165"/>
                <a:gd name="T31" fmla="*/ 62 h 124"/>
                <a:gd name="T32" fmla="*/ 21 w 165"/>
                <a:gd name="T33" fmla="*/ 82 h 124"/>
                <a:gd name="T34" fmla="*/ 21 w 165"/>
                <a:gd name="T35" fmla="*/ 103 h 124"/>
                <a:gd name="T36" fmla="*/ 42 w 165"/>
                <a:gd name="T37" fmla="*/ 103 h 124"/>
                <a:gd name="T38" fmla="*/ 42 w 165"/>
                <a:gd name="T39" fmla="*/ 82 h 124"/>
                <a:gd name="T40" fmla="*/ 62 w 165"/>
                <a:gd name="T41" fmla="*/ 82 h 124"/>
                <a:gd name="T42" fmla="*/ 62 w 165"/>
                <a:gd name="T43" fmla="*/ 103 h 124"/>
                <a:gd name="T44" fmla="*/ 62 w 165"/>
                <a:gd name="T45" fmla="*/ 103 h 124"/>
                <a:gd name="T46" fmla="*/ 82 w 165"/>
                <a:gd name="T47" fmla="*/ 103 h 124"/>
                <a:gd name="T48" fmla="*/ 82 w 165"/>
                <a:gd name="T49" fmla="*/ 103 h 124"/>
                <a:gd name="T50" fmla="*/ 103 w 165"/>
                <a:gd name="T51" fmla="*/ 82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5" h="124">
                  <a:moveTo>
                    <a:pt x="103" y="82"/>
                  </a:moveTo>
                  <a:lnTo>
                    <a:pt x="103" y="82"/>
                  </a:lnTo>
                  <a:lnTo>
                    <a:pt x="124" y="82"/>
                  </a:lnTo>
                  <a:lnTo>
                    <a:pt x="124" y="62"/>
                  </a:lnTo>
                  <a:lnTo>
                    <a:pt x="144" y="62"/>
                  </a:lnTo>
                  <a:lnTo>
                    <a:pt x="164" y="41"/>
                  </a:lnTo>
                  <a:cubicBezTo>
                    <a:pt x="164" y="21"/>
                    <a:pt x="144" y="21"/>
                    <a:pt x="144" y="21"/>
                  </a:cubicBezTo>
                  <a:lnTo>
                    <a:pt x="124" y="21"/>
                  </a:lnTo>
                  <a:lnTo>
                    <a:pt x="103" y="21"/>
                  </a:lnTo>
                  <a:cubicBezTo>
                    <a:pt x="103" y="21"/>
                    <a:pt x="82" y="41"/>
                    <a:pt x="82" y="21"/>
                  </a:cubicBezTo>
                  <a:lnTo>
                    <a:pt x="82" y="21"/>
                  </a:lnTo>
                  <a:cubicBezTo>
                    <a:pt x="82" y="21"/>
                    <a:pt x="82" y="0"/>
                    <a:pt x="62" y="0"/>
                  </a:cubicBezTo>
                  <a:lnTo>
                    <a:pt x="42" y="0"/>
                  </a:lnTo>
                  <a:cubicBezTo>
                    <a:pt x="42" y="0"/>
                    <a:pt x="42" y="21"/>
                    <a:pt x="21" y="21"/>
                  </a:cubicBezTo>
                  <a:cubicBezTo>
                    <a:pt x="21" y="21"/>
                    <a:pt x="21" y="21"/>
                    <a:pt x="21" y="41"/>
                  </a:cubicBezTo>
                  <a:cubicBezTo>
                    <a:pt x="0" y="41"/>
                    <a:pt x="0" y="62"/>
                    <a:pt x="0" y="62"/>
                  </a:cubicBezTo>
                  <a:cubicBezTo>
                    <a:pt x="0" y="62"/>
                    <a:pt x="0" y="82"/>
                    <a:pt x="21" y="82"/>
                  </a:cubicBezTo>
                  <a:lnTo>
                    <a:pt x="21" y="103"/>
                  </a:lnTo>
                  <a:lnTo>
                    <a:pt x="42" y="103"/>
                  </a:lnTo>
                  <a:lnTo>
                    <a:pt x="42" y="82"/>
                  </a:lnTo>
                  <a:lnTo>
                    <a:pt x="62" y="82"/>
                  </a:lnTo>
                  <a:lnTo>
                    <a:pt x="62" y="103"/>
                  </a:lnTo>
                  <a:lnTo>
                    <a:pt x="62" y="103"/>
                  </a:lnTo>
                  <a:cubicBezTo>
                    <a:pt x="62" y="123"/>
                    <a:pt x="82" y="123"/>
                    <a:pt x="82" y="103"/>
                  </a:cubicBezTo>
                  <a:lnTo>
                    <a:pt x="82" y="103"/>
                  </a:lnTo>
                  <a:cubicBezTo>
                    <a:pt x="82" y="82"/>
                    <a:pt x="103" y="82"/>
                    <a:pt x="103" y="82"/>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654" name="Freeform 429"/>
            <p:cNvSpPr>
              <a:spLocks noChangeArrowheads="1"/>
            </p:cNvSpPr>
            <p:nvPr/>
          </p:nvSpPr>
          <p:spPr bwMode="auto">
            <a:xfrm>
              <a:off x="6313488" y="8094663"/>
              <a:ext cx="15875" cy="7937"/>
            </a:xfrm>
            <a:custGeom>
              <a:avLst/>
              <a:gdLst>
                <a:gd name="T0" fmla="*/ 41 w 42"/>
                <a:gd name="T1" fmla="*/ 0 h 22"/>
                <a:gd name="T2" fmla="*/ 41 w 42"/>
                <a:gd name="T3" fmla="*/ 0 h 22"/>
                <a:gd name="T4" fmla="*/ 21 w 42"/>
                <a:gd name="T5" fmla="*/ 21 h 22"/>
                <a:gd name="T6" fmla="*/ 21 w 42"/>
                <a:gd name="T7" fmla="*/ 21 h 22"/>
                <a:gd name="T8" fmla="*/ 21 w 42"/>
                <a:gd name="T9" fmla="*/ 0 h 22"/>
                <a:gd name="T10" fmla="*/ 21 w 42"/>
                <a:gd name="T11" fmla="*/ 0 h 22"/>
                <a:gd name="T12" fmla="*/ 41 w 42"/>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42" h="22">
                  <a:moveTo>
                    <a:pt x="41" y="0"/>
                  </a:moveTo>
                  <a:lnTo>
                    <a:pt x="41" y="0"/>
                  </a:lnTo>
                  <a:cubicBezTo>
                    <a:pt x="41" y="21"/>
                    <a:pt x="41" y="21"/>
                    <a:pt x="21" y="21"/>
                  </a:cubicBezTo>
                  <a:lnTo>
                    <a:pt x="21" y="21"/>
                  </a:lnTo>
                  <a:cubicBezTo>
                    <a:pt x="0" y="0"/>
                    <a:pt x="0" y="0"/>
                    <a:pt x="21" y="0"/>
                  </a:cubicBezTo>
                  <a:lnTo>
                    <a:pt x="21" y="0"/>
                  </a:lnTo>
                  <a:lnTo>
                    <a:pt x="41" y="0"/>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655" name="Freeform 430"/>
            <p:cNvSpPr>
              <a:spLocks noChangeArrowheads="1"/>
            </p:cNvSpPr>
            <p:nvPr/>
          </p:nvSpPr>
          <p:spPr bwMode="auto">
            <a:xfrm>
              <a:off x="6297613" y="8131175"/>
              <a:ext cx="15875" cy="15875"/>
            </a:xfrm>
            <a:custGeom>
              <a:avLst/>
              <a:gdLst>
                <a:gd name="T0" fmla="*/ 20 w 42"/>
                <a:gd name="T1" fmla="*/ 0 h 42"/>
                <a:gd name="T2" fmla="*/ 20 w 42"/>
                <a:gd name="T3" fmla="*/ 0 h 42"/>
                <a:gd name="T4" fmla="*/ 0 w 42"/>
                <a:gd name="T5" fmla="*/ 20 h 42"/>
                <a:gd name="T6" fmla="*/ 20 w 42"/>
                <a:gd name="T7" fmla="*/ 41 h 42"/>
                <a:gd name="T8" fmla="*/ 20 w 42"/>
                <a:gd name="T9" fmla="*/ 20 h 42"/>
                <a:gd name="T10" fmla="*/ 41 w 42"/>
                <a:gd name="T11" fmla="*/ 20 h 42"/>
                <a:gd name="T12" fmla="*/ 20 w 42"/>
                <a:gd name="T13" fmla="*/ 0 h 42"/>
              </a:gdLst>
              <a:ahLst/>
              <a:cxnLst>
                <a:cxn ang="0">
                  <a:pos x="T0" y="T1"/>
                </a:cxn>
                <a:cxn ang="0">
                  <a:pos x="T2" y="T3"/>
                </a:cxn>
                <a:cxn ang="0">
                  <a:pos x="T4" y="T5"/>
                </a:cxn>
                <a:cxn ang="0">
                  <a:pos x="T6" y="T7"/>
                </a:cxn>
                <a:cxn ang="0">
                  <a:pos x="T8" y="T9"/>
                </a:cxn>
                <a:cxn ang="0">
                  <a:pos x="T10" y="T11"/>
                </a:cxn>
                <a:cxn ang="0">
                  <a:pos x="T12" y="T13"/>
                </a:cxn>
              </a:cxnLst>
              <a:rect l="0" t="0" r="r" b="b"/>
              <a:pathLst>
                <a:path w="42" h="42">
                  <a:moveTo>
                    <a:pt x="20" y="0"/>
                  </a:moveTo>
                  <a:lnTo>
                    <a:pt x="20" y="0"/>
                  </a:lnTo>
                  <a:cubicBezTo>
                    <a:pt x="20" y="0"/>
                    <a:pt x="0" y="0"/>
                    <a:pt x="0" y="20"/>
                  </a:cubicBezTo>
                  <a:cubicBezTo>
                    <a:pt x="0" y="20"/>
                    <a:pt x="0" y="41"/>
                    <a:pt x="20" y="41"/>
                  </a:cubicBezTo>
                  <a:cubicBezTo>
                    <a:pt x="20" y="41"/>
                    <a:pt x="20" y="41"/>
                    <a:pt x="20" y="20"/>
                  </a:cubicBezTo>
                  <a:lnTo>
                    <a:pt x="41" y="20"/>
                  </a:lnTo>
                  <a:cubicBezTo>
                    <a:pt x="41" y="0"/>
                    <a:pt x="20" y="0"/>
                    <a:pt x="20" y="0"/>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656" name="Freeform 431"/>
            <p:cNvSpPr>
              <a:spLocks noChangeArrowheads="1"/>
            </p:cNvSpPr>
            <p:nvPr/>
          </p:nvSpPr>
          <p:spPr bwMode="auto">
            <a:xfrm>
              <a:off x="6364288" y="8101013"/>
              <a:ext cx="58737" cy="15875"/>
            </a:xfrm>
            <a:custGeom>
              <a:avLst/>
              <a:gdLst>
                <a:gd name="T0" fmla="*/ 82 w 165"/>
                <a:gd name="T1" fmla="*/ 41 h 42"/>
                <a:gd name="T2" fmla="*/ 82 w 165"/>
                <a:gd name="T3" fmla="*/ 41 h 42"/>
                <a:gd name="T4" fmla="*/ 124 w 165"/>
                <a:gd name="T5" fmla="*/ 41 h 42"/>
                <a:gd name="T6" fmla="*/ 144 w 165"/>
                <a:gd name="T7" fmla="*/ 41 h 42"/>
                <a:gd name="T8" fmla="*/ 164 w 165"/>
                <a:gd name="T9" fmla="*/ 20 h 42"/>
                <a:gd name="T10" fmla="*/ 144 w 165"/>
                <a:gd name="T11" fmla="*/ 0 h 42"/>
                <a:gd name="T12" fmla="*/ 103 w 165"/>
                <a:gd name="T13" fmla="*/ 0 h 42"/>
                <a:gd name="T14" fmla="*/ 62 w 165"/>
                <a:gd name="T15" fmla="*/ 0 h 42"/>
                <a:gd name="T16" fmla="*/ 42 w 165"/>
                <a:gd name="T17" fmla="*/ 0 h 42"/>
                <a:gd name="T18" fmla="*/ 21 w 165"/>
                <a:gd name="T19" fmla="*/ 0 h 42"/>
                <a:gd name="T20" fmla="*/ 0 w 165"/>
                <a:gd name="T21" fmla="*/ 20 h 42"/>
                <a:gd name="T22" fmla="*/ 21 w 165"/>
                <a:gd name="T23" fmla="*/ 41 h 42"/>
                <a:gd name="T24" fmla="*/ 42 w 165"/>
                <a:gd name="T25" fmla="*/ 41 h 42"/>
                <a:gd name="T26" fmla="*/ 82 w 165"/>
                <a:gd name="T27" fmla="*/ 4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5" h="42">
                  <a:moveTo>
                    <a:pt x="82" y="41"/>
                  </a:moveTo>
                  <a:lnTo>
                    <a:pt x="82" y="41"/>
                  </a:lnTo>
                  <a:cubicBezTo>
                    <a:pt x="82" y="41"/>
                    <a:pt x="103" y="41"/>
                    <a:pt x="124" y="41"/>
                  </a:cubicBezTo>
                  <a:lnTo>
                    <a:pt x="144" y="41"/>
                  </a:lnTo>
                  <a:cubicBezTo>
                    <a:pt x="164" y="41"/>
                    <a:pt x="164" y="20"/>
                    <a:pt x="164" y="20"/>
                  </a:cubicBezTo>
                  <a:lnTo>
                    <a:pt x="144" y="0"/>
                  </a:lnTo>
                  <a:lnTo>
                    <a:pt x="103" y="0"/>
                  </a:lnTo>
                  <a:cubicBezTo>
                    <a:pt x="82" y="0"/>
                    <a:pt x="82" y="0"/>
                    <a:pt x="62" y="0"/>
                  </a:cubicBezTo>
                  <a:lnTo>
                    <a:pt x="42" y="0"/>
                  </a:lnTo>
                  <a:cubicBezTo>
                    <a:pt x="21" y="0"/>
                    <a:pt x="21" y="0"/>
                    <a:pt x="21" y="0"/>
                  </a:cubicBezTo>
                  <a:cubicBezTo>
                    <a:pt x="21" y="20"/>
                    <a:pt x="0" y="20"/>
                    <a:pt x="0" y="20"/>
                  </a:cubicBezTo>
                  <a:lnTo>
                    <a:pt x="21" y="41"/>
                  </a:lnTo>
                  <a:lnTo>
                    <a:pt x="42" y="41"/>
                  </a:lnTo>
                  <a:cubicBezTo>
                    <a:pt x="42" y="41"/>
                    <a:pt x="62" y="41"/>
                    <a:pt x="82" y="41"/>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657" name="Freeform 432"/>
            <p:cNvSpPr>
              <a:spLocks noChangeArrowheads="1"/>
            </p:cNvSpPr>
            <p:nvPr/>
          </p:nvSpPr>
          <p:spPr bwMode="auto">
            <a:xfrm>
              <a:off x="6438900" y="8101013"/>
              <a:ext cx="50800" cy="15875"/>
            </a:xfrm>
            <a:custGeom>
              <a:avLst/>
              <a:gdLst>
                <a:gd name="T0" fmla="*/ 102 w 143"/>
                <a:gd name="T1" fmla="*/ 41 h 42"/>
                <a:gd name="T2" fmla="*/ 102 w 143"/>
                <a:gd name="T3" fmla="*/ 41 h 42"/>
                <a:gd name="T4" fmla="*/ 122 w 143"/>
                <a:gd name="T5" fmla="*/ 41 h 42"/>
                <a:gd name="T6" fmla="*/ 142 w 143"/>
                <a:gd name="T7" fmla="*/ 41 h 42"/>
                <a:gd name="T8" fmla="*/ 142 w 143"/>
                <a:gd name="T9" fmla="*/ 20 h 42"/>
                <a:gd name="T10" fmla="*/ 142 w 143"/>
                <a:gd name="T11" fmla="*/ 0 h 42"/>
                <a:gd name="T12" fmla="*/ 122 w 143"/>
                <a:gd name="T13" fmla="*/ 0 h 42"/>
                <a:gd name="T14" fmla="*/ 82 w 143"/>
                <a:gd name="T15" fmla="*/ 0 h 42"/>
                <a:gd name="T16" fmla="*/ 61 w 143"/>
                <a:gd name="T17" fmla="*/ 20 h 42"/>
                <a:gd name="T18" fmla="*/ 20 w 143"/>
                <a:gd name="T19" fmla="*/ 0 h 42"/>
                <a:gd name="T20" fmla="*/ 0 w 143"/>
                <a:gd name="T21" fmla="*/ 0 h 42"/>
                <a:gd name="T22" fmla="*/ 0 w 143"/>
                <a:gd name="T23" fmla="*/ 20 h 42"/>
                <a:gd name="T24" fmla="*/ 20 w 143"/>
                <a:gd name="T25" fmla="*/ 41 h 42"/>
                <a:gd name="T26" fmla="*/ 61 w 143"/>
                <a:gd name="T27" fmla="*/ 41 h 42"/>
                <a:gd name="T28" fmla="*/ 82 w 143"/>
                <a:gd name="T29" fmla="*/ 41 h 42"/>
                <a:gd name="T30" fmla="*/ 102 w 143"/>
                <a:gd name="T31" fmla="*/ 4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3" h="42">
                  <a:moveTo>
                    <a:pt x="102" y="41"/>
                  </a:moveTo>
                  <a:lnTo>
                    <a:pt x="102" y="41"/>
                  </a:lnTo>
                  <a:cubicBezTo>
                    <a:pt x="102" y="41"/>
                    <a:pt x="102" y="41"/>
                    <a:pt x="122" y="41"/>
                  </a:cubicBezTo>
                  <a:lnTo>
                    <a:pt x="142" y="41"/>
                  </a:lnTo>
                  <a:lnTo>
                    <a:pt x="142" y="20"/>
                  </a:lnTo>
                  <a:lnTo>
                    <a:pt x="142" y="0"/>
                  </a:lnTo>
                  <a:cubicBezTo>
                    <a:pt x="122" y="0"/>
                    <a:pt x="122" y="0"/>
                    <a:pt x="122" y="0"/>
                  </a:cubicBezTo>
                  <a:cubicBezTo>
                    <a:pt x="102" y="0"/>
                    <a:pt x="102" y="0"/>
                    <a:pt x="82" y="0"/>
                  </a:cubicBezTo>
                  <a:lnTo>
                    <a:pt x="61" y="20"/>
                  </a:lnTo>
                  <a:cubicBezTo>
                    <a:pt x="40" y="0"/>
                    <a:pt x="40" y="0"/>
                    <a:pt x="20" y="0"/>
                  </a:cubicBezTo>
                  <a:lnTo>
                    <a:pt x="0" y="0"/>
                  </a:lnTo>
                  <a:cubicBezTo>
                    <a:pt x="0" y="20"/>
                    <a:pt x="0" y="20"/>
                    <a:pt x="0" y="20"/>
                  </a:cubicBezTo>
                  <a:cubicBezTo>
                    <a:pt x="0" y="41"/>
                    <a:pt x="20" y="41"/>
                    <a:pt x="20" y="41"/>
                  </a:cubicBezTo>
                  <a:cubicBezTo>
                    <a:pt x="40" y="41"/>
                    <a:pt x="61" y="41"/>
                    <a:pt x="61" y="41"/>
                  </a:cubicBezTo>
                  <a:lnTo>
                    <a:pt x="82" y="41"/>
                  </a:lnTo>
                  <a:cubicBezTo>
                    <a:pt x="82" y="41"/>
                    <a:pt x="82" y="41"/>
                    <a:pt x="102" y="41"/>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658" name="Freeform 433"/>
            <p:cNvSpPr>
              <a:spLocks noChangeArrowheads="1"/>
            </p:cNvSpPr>
            <p:nvPr/>
          </p:nvSpPr>
          <p:spPr bwMode="auto">
            <a:xfrm>
              <a:off x="6453188" y="8131175"/>
              <a:ext cx="22225" cy="36513"/>
            </a:xfrm>
            <a:custGeom>
              <a:avLst/>
              <a:gdLst>
                <a:gd name="T0" fmla="*/ 62 w 63"/>
                <a:gd name="T1" fmla="*/ 102 h 103"/>
                <a:gd name="T2" fmla="*/ 62 w 63"/>
                <a:gd name="T3" fmla="*/ 102 h 103"/>
                <a:gd name="T4" fmla="*/ 42 w 63"/>
                <a:gd name="T5" fmla="*/ 82 h 103"/>
                <a:gd name="T6" fmla="*/ 21 w 63"/>
                <a:gd name="T7" fmla="*/ 61 h 103"/>
                <a:gd name="T8" fmla="*/ 21 w 63"/>
                <a:gd name="T9" fmla="*/ 41 h 103"/>
                <a:gd name="T10" fmla="*/ 0 w 63"/>
                <a:gd name="T11" fmla="*/ 20 h 103"/>
                <a:gd name="T12" fmla="*/ 0 w 63"/>
                <a:gd name="T13" fmla="*/ 0 h 103"/>
                <a:gd name="T14" fmla="*/ 21 w 63"/>
                <a:gd name="T15" fmla="*/ 0 h 103"/>
                <a:gd name="T16" fmla="*/ 42 w 63"/>
                <a:gd name="T17" fmla="*/ 0 h 103"/>
                <a:gd name="T18" fmla="*/ 42 w 63"/>
                <a:gd name="T19" fmla="*/ 20 h 103"/>
                <a:gd name="T20" fmla="*/ 42 w 63"/>
                <a:gd name="T21" fmla="*/ 41 h 103"/>
                <a:gd name="T22" fmla="*/ 62 w 63"/>
                <a:gd name="T23" fmla="*/ 61 h 103"/>
                <a:gd name="T24" fmla="*/ 62 w 63"/>
                <a:gd name="T25" fmla="*/ 82 h 103"/>
                <a:gd name="T26" fmla="*/ 62 w 63"/>
                <a:gd name="T27" fmla="*/ 102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3" h="103">
                  <a:moveTo>
                    <a:pt x="62" y="102"/>
                  </a:moveTo>
                  <a:lnTo>
                    <a:pt x="62" y="102"/>
                  </a:lnTo>
                  <a:cubicBezTo>
                    <a:pt x="62" y="102"/>
                    <a:pt x="42" y="102"/>
                    <a:pt x="42" y="82"/>
                  </a:cubicBezTo>
                  <a:lnTo>
                    <a:pt x="21" y="61"/>
                  </a:lnTo>
                  <a:lnTo>
                    <a:pt x="21" y="41"/>
                  </a:lnTo>
                  <a:lnTo>
                    <a:pt x="0" y="20"/>
                  </a:lnTo>
                  <a:lnTo>
                    <a:pt x="0" y="0"/>
                  </a:lnTo>
                  <a:lnTo>
                    <a:pt x="21" y="0"/>
                  </a:lnTo>
                  <a:cubicBezTo>
                    <a:pt x="21" y="0"/>
                    <a:pt x="21" y="0"/>
                    <a:pt x="42" y="0"/>
                  </a:cubicBezTo>
                  <a:lnTo>
                    <a:pt x="42" y="20"/>
                  </a:lnTo>
                  <a:lnTo>
                    <a:pt x="42" y="41"/>
                  </a:lnTo>
                  <a:lnTo>
                    <a:pt x="62" y="61"/>
                  </a:lnTo>
                  <a:lnTo>
                    <a:pt x="62" y="82"/>
                  </a:lnTo>
                  <a:lnTo>
                    <a:pt x="62" y="102"/>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659" name="Freeform 434"/>
            <p:cNvSpPr>
              <a:spLocks noChangeArrowheads="1"/>
            </p:cNvSpPr>
            <p:nvPr/>
          </p:nvSpPr>
          <p:spPr bwMode="auto">
            <a:xfrm>
              <a:off x="6291263" y="8278813"/>
              <a:ext cx="7937" cy="22225"/>
            </a:xfrm>
            <a:custGeom>
              <a:avLst/>
              <a:gdLst>
                <a:gd name="T0" fmla="*/ 20 w 21"/>
                <a:gd name="T1" fmla="*/ 21 h 63"/>
                <a:gd name="T2" fmla="*/ 20 w 21"/>
                <a:gd name="T3" fmla="*/ 21 h 63"/>
                <a:gd name="T4" fmla="*/ 20 w 21"/>
                <a:gd name="T5" fmla="*/ 21 h 63"/>
                <a:gd name="T6" fmla="*/ 20 w 21"/>
                <a:gd name="T7" fmla="*/ 42 h 63"/>
                <a:gd name="T8" fmla="*/ 20 w 21"/>
                <a:gd name="T9" fmla="*/ 62 h 63"/>
                <a:gd name="T10" fmla="*/ 0 w 21"/>
                <a:gd name="T11" fmla="*/ 42 h 63"/>
                <a:gd name="T12" fmla="*/ 0 w 21"/>
                <a:gd name="T13" fmla="*/ 21 h 63"/>
                <a:gd name="T14" fmla="*/ 20 w 21"/>
                <a:gd name="T15" fmla="*/ 0 h 63"/>
                <a:gd name="T16" fmla="*/ 20 w 21"/>
                <a:gd name="T17" fmla="*/ 2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63">
                  <a:moveTo>
                    <a:pt x="20" y="21"/>
                  </a:moveTo>
                  <a:lnTo>
                    <a:pt x="20" y="21"/>
                  </a:lnTo>
                  <a:lnTo>
                    <a:pt x="20" y="21"/>
                  </a:lnTo>
                  <a:cubicBezTo>
                    <a:pt x="20" y="42"/>
                    <a:pt x="20" y="42"/>
                    <a:pt x="20" y="42"/>
                  </a:cubicBezTo>
                  <a:lnTo>
                    <a:pt x="20" y="62"/>
                  </a:lnTo>
                  <a:lnTo>
                    <a:pt x="0" y="42"/>
                  </a:lnTo>
                  <a:lnTo>
                    <a:pt x="0" y="21"/>
                  </a:lnTo>
                  <a:cubicBezTo>
                    <a:pt x="0" y="21"/>
                    <a:pt x="0" y="0"/>
                    <a:pt x="20" y="0"/>
                  </a:cubicBezTo>
                  <a:lnTo>
                    <a:pt x="20" y="21"/>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660" name="Freeform 435"/>
            <p:cNvSpPr>
              <a:spLocks noChangeArrowheads="1"/>
            </p:cNvSpPr>
            <p:nvPr/>
          </p:nvSpPr>
          <p:spPr bwMode="auto">
            <a:xfrm>
              <a:off x="6291263" y="8264525"/>
              <a:ext cx="7937" cy="7938"/>
            </a:xfrm>
            <a:custGeom>
              <a:avLst/>
              <a:gdLst>
                <a:gd name="T0" fmla="*/ 20 w 21"/>
                <a:gd name="T1" fmla="*/ 20 h 21"/>
                <a:gd name="T2" fmla="*/ 20 w 21"/>
                <a:gd name="T3" fmla="*/ 20 h 21"/>
                <a:gd name="T4" fmla="*/ 0 w 21"/>
                <a:gd name="T5" fmla="*/ 20 h 21"/>
                <a:gd name="T6" fmla="*/ 0 w 21"/>
                <a:gd name="T7" fmla="*/ 0 h 21"/>
                <a:gd name="T8" fmla="*/ 20 w 21"/>
                <a:gd name="T9" fmla="*/ 0 h 21"/>
                <a:gd name="T10" fmla="*/ 20 w 21"/>
                <a:gd name="T11" fmla="*/ 0 h 21"/>
                <a:gd name="T12" fmla="*/ 20 w 21"/>
                <a:gd name="T13" fmla="*/ 20 h 21"/>
              </a:gdLst>
              <a:ahLst/>
              <a:cxnLst>
                <a:cxn ang="0">
                  <a:pos x="T0" y="T1"/>
                </a:cxn>
                <a:cxn ang="0">
                  <a:pos x="T2" y="T3"/>
                </a:cxn>
                <a:cxn ang="0">
                  <a:pos x="T4" y="T5"/>
                </a:cxn>
                <a:cxn ang="0">
                  <a:pos x="T6" y="T7"/>
                </a:cxn>
                <a:cxn ang="0">
                  <a:pos x="T8" y="T9"/>
                </a:cxn>
                <a:cxn ang="0">
                  <a:pos x="T10" y="T11"/>
                </a:cxn>
                <a:cxn ang="0">
                  <a:pos x="T12" y="T13"/>
                </a:cxn>
              </a:cxnLst>
              <a:rect l="0" t="0" r="r" b="b"/>
              <a:pathLst>
                <a:path w="21" h="21">
                  <a:moveTo>
                    <a:pt x="20" y="20"/>
                  </a:moveTo>
                  <a:lnTo>
                    <a:pt x="20" y="20"/>
                  </a:lnTo>
                  <a:cubicBezTo>
                    <a:pt x="0" y="20"/>
                    <a:pt x="0" y="20"/>
                    <a:pt x="0" y="20"/>
                  </a:cubicBezTo>
                  <a:lnTo>
                    <a:pt x="0" y="0"/>
                  </a:lnTo>
                  <a:lnTo>
                    <a:pt x="20" y="0"/>
                  </a:lnTo>
                  <a:lnTo>
                    <a:pt x="20" y="0"/>
                  </a:lnTo>
                  <a:lnTo>
                    <a:pt x="20" y="20"/>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661" name="Freeform 436"/>
            <p:cNvSpPr>
              <a:spLocks noChangeArrowheads="1"/>
            </p:cNvSpPr>
            <p:nvPr/>
          </p:nvSpPr>
          <p:spPr bwMode="auto">
            <a:xfrm>
              <a:off x="6283325" y="8234363"/>
              <a:ext cx="15875" cy="15875"/>
            </a:xfrm>
            <a:custGeom>
              <a:avLst/>
              <a:gdLst>
                <a:gd name="T0" fmla="*/ 21 w 42"/>
                <a:gd name="T1" fmla="*/ 20 h 42"/>
                <a:gd name="T2" fmla="*/ 21 w 42"/>
                <a:gd name="T3" fmla="*/ 20 h 42"/>
                <a:gd name="T4" fmla="*/ 0 w 42"/>
                <a:gd name="T5" fmla="*/ 20 h 42"/>
                <a:gd name="T6" fmla="*/ 21 w 42"/>
                <a:gd name="T7" fmla="*/ 20 h 42"/>
                <a:gd name="T8" fmla="*/ 21 w 42"/>
                <a:gd name="T9" fmla="*/ 20 h 42"/>
                <a:gd name="T10" fmla="*/ 41 w 42"/>
                <a:gd name="T11" fmla="*/ 20 h 42"/>
                <a:gd name="T12" fmla="*/ 21 w 42"/>
                <a:gd name="T13" fmla="*/ 20 h 42"/>
              </a:gdLst>
              <a:ahLst/>
              <a:cxnLst>
                <a:cxn ang="0">
                  <a:pos x="T0" y="T1"/>
                </a:cxn>
                <a:cxn ang="0">
                  <a:pos x="T2" y="T3"/>
                </a:cxn>
                <a:cxn ang="0">
                  <a:pos x="T4" y="T5"/>
                </a:cxn>
                <a:cxn ang="0">
                  <a:pos x="T6" y="T7"/>
                </a:cxn>
                <a:cxn ang="0">
                  <a:pos x="T8" y="T9"/>
                </a:cxn>
                <a:cxn ang="0">
                  <a:pos x="T10" y="T11"/>
                </a:cxn>
                <a:cxn ang="0">
                  <a:pos x="T12" y="T13"/>
                </a:cxn>
              </a:cxnLst>
              <a:rect l="0" t="0" r="r" b="b"/>
              <a:pathLst>
                <a:path w="42" h="42">
                  <a:moveTo>
                    <a:pt x="21" y="20"/>
                  </a:moveTo>
                  <a:lnTo>
                    <a:pt x="21" y="20"/>
                  </a:lnTo>
                  <a:cubicBezTo>
                    <a:pt x="21" y="41"/>
                    <a:pt x="21" y="20"/>
                    <a:pt x="0" y="20"/>
                  </a:cubicBezTo>
                  <a:cubicBezTo>
                    <a:pt x="0" y="20"/>
                    <a:pt x="0" y="20"/>
                    <a:pt x="21" y="20"/>
                  </a:cubicBezTo>
                  <a:cubicBezTo>
                    <a:pt x="21" y="0"/>
                    <a:pt x="21" y="0"/>
                    <a:pt x="21" y="20"/>
                  </a:cubicBezTo>
                  <a:lnTo>
                    <a:pt x="41" y="20"/>
                  </a:lnTo>
                  <a:lnTo>
                    <a:pt x="21" y="20"/>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662" name="Freeform 437"/>
            <p:cNvSpPr>
              <a:spLocks noChangeArrowheads="1"/>
            </p:cNvSpPr>
            <p:nvPr/>
          </p:nvSpPr>
          <p:spPr bwMode="auto">
            <a:xfrm>
              <a:off x="6275388" y="8226425"/>
              <a:ext cx="7937" cy="7938"/>
            </a:xfrm>
            <a:custGeom>
              <a:avLst/>
              <a:gdLst>
                <a:gd name="T0" fmla="*/ 21 w 22"/>
                <a:gd name="T1" fmla="*/ 21 h 22"/>
                <a:gd name="T2" fmla="*/ 21 w 22"/>
                <a:gd name="T3" fmla="*/ 21 h 22"/>
                <a:gd name="T4" fmla="*/ 0 w 22"/>
                <a:gd name="T5" fmla="*/ 21 h 22"/>
                <a:gd name="T6" fmla="*/ 0 w 22"/>
                <a:gd name="T7" fmla="*/ 0 h 22"/>
                <a:gd name="T8" fmla="*/ 21 w 22"/>
                <a:gd name="T9" fmla="*/ 0 h 22"/>
                <a:gd name="T10" fmla="*/ 21 w 22"/>
                <a:gd name="T11" fmla="*/ 21 h 22"/>
              </a:gdLst>
              <a:ahLst/>
              <a:cxnLst>
                <a:cxn ang="0">
                  <a:pos x="T0" y="T1"/>
                </a:cxn>
                <a:cxn ang="0">
                  <a:pos x="T2" y="T3"/>
                </a:cxn>
                <a:cxn ang="0">
                  <a:pos x="T4" y="T5"/>
                </a:cxn>
                <a:cxn ang="0">
                  <a:pos x="T6" y="T7"/>
                </a:cxn>
                <a:cxn ang="0">
                  <a:pos x="T8" y="T9"/>
                </a:cxn>
                <a:cxn ang="0">
                  <a:pos x="T10" y="T11"/>
                </a:cxn>
              </a:cxnLst>
              <a:rect l="0" t="0" r="r" b="b"/>
              <a:pathLst>
                <a:path w="22" h="22">
                  <a:moveTo>
                    <a:pt x="21" y="21"/>
                  </a:moveTo>
                  <a:lnTo>
                    <a:pt x="21" y="21"/>
                  </a:lnTo>
                  <a:lnTo>
                    <a:pt x="0" y="21"/>
                  </a:lnTo>
                  <a:lnTo>
                    <a:pt x="0" y="0"/>
                  </a:lnTo>
                  <a:cubicBezTo>
                    <a:pt x="0" y="0"/>
                    <a:pt x="0" y="0"/>
                    <a:pt x="21" y="0"/>
                  </a:cubicBezTo>
                  <a:cubicBezTo>
                    <a:pt x="21" y="0"/>
                    <a:pt x="21" y="0"/>
                    <a:pt x="21" y="21"/>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663" name="Freeform 438"/>
            <p:cNvSpPr>
              <a:spLocks noChangeArrowheads="1"/>
            </p:cNvSpPr>
            <p:nvPr/>
          </p:nvSpPr>
          <p:spPr bwMode="auto">
            <a:xfrm>
              <a:off x="6269038" y="8212138"/>
              <a:ext cx="7937" cy="7937"/>
            </a:xfrm>
            <a:custGeom>
              <a:avLst/>
              <a:gdLst>
                <a:gd name="T0" fmla="*/ 0 w 21"/>
                <a:gd name="T1" fmla="*/ 0 h 22"/>
                <a:gd name="T2" fmla="*/ 0 w 21"/>
                <a:gd name="T3" fmla="*/ 0 h 22"/>
                <a:gd name="T4" fmla="*/ 0 w 21"/>
                <a:gd name="T5" fmla="*/ 0 h 22"/>
                <a:gd name="T6" fmla="*/ 0 w 21"/>
                <a:gd name="T7" fmla="*/ 0 h 22"/>
                <a:gd name="T8" fmla="*/ 20 w 21"/>
                <a:gd name="T9" fmla="*/ 0 h 22"/>
                <a:gd name="T10" fmla="*/ 20 w 21"/>
                <a:gd name="T11" fmla="*/ 21 h 22"/>
                <a:gd name="T12" fmla="*/ 0 w 21"/>
                <a:gd name="T13" fmla="*/ 21 h 22"/>
                <a:gd name="T14" fmla="*/ 0 w 21"/>
                <a:gd name="T15" fmla="*/ 0 h 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22">
                  <a:moveTo>
                    <a:pt x="0" y="0"/>
                  </a:moveTo>
                  <a:lnTo>
                    <a:pt x="0" y="0"/>
                  </a:lnTo>
                  <a:lnTo>
                    <a:pt x="0" y="0"/>
                  </a:lnTo>
                  <a:lnTo>
                    <a:pt x="0" y="0"/>
                  </a:lnTo>
                  <a:lnTo>
                    <a:pt x="20" y="0"/>
                  </a:lnTo>
                  <a:lnTo>
                    <a:pt x="20" y="21"/>
                  </a:lnTo>
                  <a:cubicBezTo>
                    <a:pt x="0" y="21"/>
                    <a:pt x="0" y="21"/>
                    <a:pt x="0" y="21"/>
                  </a:cubicBezTo>
                  <a:lnTo>
                    <a:pt x="0" y="0"/>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664" name="Freeform 439"/>
            <p:cNvSpPr>
              <a:spLocks noChangeArrowheads="1"/>
            </p:cNvSpPr>
            <p:nvPr/>
          </p:nvSpPr>
          <p:spPr bwMode="auto">
            <a:xfrm>
              <a:off x="6253163" y="8204200"/>
              <a:ext cx="7937" cy="7938"/>
            </a:xfrm>
            <a:custGeom>
              <a:avLst/>
              <a:gdLst>
                <a:gd name="T0" fmla="*/ 0 w 22"/>
                <a:gd name="T1" fmla="*/ 0 h 21"/>
                <a:gd name="T2" fmla="*/ 0 w 22"/>
                <a:gd name="T3" fmla="*/ 0 h 21"/>
                <a:gd name="T4" fmla="*/ 0 w 22"/>
                <a:gd name="T5" fmla="*/ 0 h 21"/>
                <a:gd name="T6" fmla="*/ 0 w 22"/>
                <a:gd name="T7" fmla="*/ 20 h 21"/>
                <a:gd name="T8" fmla="*/ 0 w 22"/>
                <a:gd name="T9" fmla="*/ 20 h 21"/>
                <a:gd name="T10" fmla="*/ 21 w 22"/>
                <a:gd name="T11" fmla="*/ 20 h 21"/>
                <a:gd name="T12" fmla="*/ 0 w 22"/>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22" h="21">
                  <a:moveTo>
                    <a:pt x="0" y="0"/>
                  </a:moveTo>
                  <a:lnTo>
                    <a:pt x="0" y="0"/>
                  </a:lnTo>
                  <a:lnTo>
                    <a:pt x="0" y="0"/>
                  </a:lnTo>
                  <a:cubicBezTo>
                    <a:pt x="0" y="20"/>
                    <a:pt x="0" y="20"/>
                    <a:pt x="0" y="20"/>
                  </a:cubicBezTo>
                  <a:lnTo>
                    <a:pt x="0" y="20"/>
                  </a:lnTo>
                  <a:cubicBezTo>
                    <a:pt x="21" y="20"/>
                    <a:pt x="21" y="20"/>
                    <a:pt x="21" y="20"/>
                  </a:cubicBezTo>
                  <a:cubicBezTo>
                    <a:pt x="21" y="0"/>
                    <a:pt x="0" y="0"/>
                    <a:pt x="0" y="0"/>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665" name="Freeform 440"/>
            <p:cNvSpPr>
              <a:spLocks noChangeArrowheads="1"/>
            </p:cNvSpPr>
            <p:nvPr/>
          </p:nvSpPr>
          <p:spPr bwMode="auto">
            <a:xfrm>
              <a:off x="6246813" y="8220075"/>
              <a:ext cx="15875" cy="15875"/>
            </a:xfrm>
            <a:custGeom>
              <a:avLst/>
              <a:gdLst>
                <a:gd name="T0" fmla="*/ 21 w 43"/>
                <a:gd name="T1" fmla="*/ 0 h 42"/>
                <a:gd name="T2" fmla="*/ 21 w 43"/>
                <a:gd name="T3" fmla="*/ 0 h 42"/>
                <a:gd name="T4" fmla="*/ 0 w 43"/>
                <a:gd name="T5" fmla="*/ 0 h 42"/>
                <a:gd name="T6" fmla="*/ 0 w 43"/>
                <a:gd name="T7" fmla="*/ 20 h 42"/>
                <a:gd name="T8" fmla="*/ 21 w 43"/>
                <a:gd name="T9" fmla="*/ 41 h 42"/>
                <a:gd name="T10" fmla="*/ 42 w 43"/>
                <a:gd name="T11" fmla="*/ 20 h 42"/>
                <a:gd name="T12" fmla="*/ 21 w 43"/>
                <a:gd name="T13" fmla="*/ 0 h 42"/>
              </a:gdLst>
              <a:ahLst/>
              <a:cxnLst>
                <a:cxn ang="0">
                  <a:pos x="T0" y="T1"/>
                </a:cxn>
                <a:cxn ang="0">
                  <a:pos x="T2" y="T3"/>
                </a:cxn>
                <a:cxn ang="0">
                  <a:pos x="T4" y="T5"/>
                </a:cxn>
                <a:cxn ang="0">
                  <a:pos x="T6" y="T7"/>
                </a:cxn>
                <a:cxn ang="0">
                  <a:pos x="T8" y="T9"/>
                </a:cxn>
                <a:cxn ang="0">
                  <a:pos x="T10" y="T11"/>
                </a:cxn>
                <a:cxn ang="0">
                  <a:pos x="T12" y="T13"/>
                </a:cxn>
              </a:cxnLst>
              <a:rect l="0" t="0" r="r" b="b"/>
              <a:pathLst>
                <a:path w="43" h="42">
                  <a:moveTo>
                    <a:pt x="21" y="0"/>
                  </a:moveTo>
                  <a:lnTo>
                    <a:pt x="21" y="0"/>
                  </a:lnTo>
                  <a:lnTo>
                    <a:pt x="0" y="0"/>
                  </a:lnTo>
                  <a:cubicBezTo>
                    <a:pt x="0" y="20"/>
                    <a:pt x="0" y="20"/>
                    <a:pt x="0" y="20"/>
                  </a:cubicBezTo>
                  <a:cubicBezTo>
                    <a:pt x="21" y="41"/>
                    <a:pt x="21" y="41"/>
                    <a:pt x="21" y="41"/>
                  </a:cubicBezTo>
                  <a:cubicBezTo>
                    <a:pt x="21" y="41"/>
                    <a:pt x="21" y="20"/>
                    <a:pt x="42" y="20"/>
                  </a:cubicBezTo>
                  <a:lnTo>
                    <a:pt x="21" y="0"/>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666" name="Freeform 441"/>
            <p:cNvSpPr>
              <a:spLocks noChangeArrowheads="1"/>
            </p:cNvSpPr>
            <p:nvPr/>
          </p:nvSpPr>
          <p:spPr bwMode="auto">
            <a:xfrm>
              <a:off x="6202363" y="8366125"/>
              <a:ext cx="22225" cy="38100"/>
            </a:xfrm>
            <a:custGeom>
              <a:avLst/>
              <a:gdLst>
                <a:gd name="T0" fmla="*/ 40 w 62"/>
                <a:gd name="T1" fmla="*/ 103 h 104"/>
                <a:gd name="T2" fmla="*/ 40 w 62"/>
                <a:gd name="T3" fmla="*/ 103 h 104"/>
                <a:gd name="T4" fmla="*/ 61 w 62"/>
                <a:gd name="T5" fmla="*/ 82 h 104"/>
                <a:gd name="T6" fmla="*/ 61 w 62"/>
                <a:gd name="T7" fmla="*/ 62 h 104"/>
                <a:gd name="T8" fmla="*/ 40 w 62"/>
                <a:gd name="T9" fmla="*/ 42 h 104"/>
                <a:gd name="T10" fmla="*/ 40 w 62"/>
                <a:gd name="T11" fmla="*/ 21 h 104"/>
                <a:gd name="T12" fmla="*/ 20 w 62"/>
                <a:gd name="T13" fmla="*/ 0 h 104"/>
                <a:gd name="T14" fmla="*/ 0 w 62"/>
                <a:gd name="T15" fmla="*/ 21 h 104"/>
                <a:gd name="T16" fmla="*/ 0 w 62"/>
                <a:gd name="T17" fmla="*/ 21 h 104"/>
                <a:gd name="T18" fmla="*/ 0 w 62"/>
                <a:gd name="T19" fmla="*/ 42 h 104"/>
                <a:gd name="T20" fmla="*/ 20 w 62"/>
                <a:gd name="T21" fmla="*/ 62 h 104"/>
                <a:gd name="T22" fmla="*/ 20 w 62"/>
                <a:gd name="T23" fmla="*/ 82 h 104"/>
                <a:gd name="T24" fmla="*/ 20 w 62"/>
                <a:gd name="T25" fmla="*/ 103 h 104"/>
                <a:gd name="T26" fmla="*/ 40 w 62"/>
                <a:gd name="T27" fmla="*/ 10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2" h="104">
                  <a:moveTo>
                    <a:pt x="40" y="103"/>
                  </a:moveTo>
                  <a:lnTo>
                    <a:pt x="40" y="103"/>
                  </a:lnTo>
                  <a:cubicBezTo>
                    <a:pt x="40" y="103"/>
                    <a:pt x="40" y="82"/>
                    <a:pt x="61" y="82"/>
                  </a:cubicBezTo>
                  <a:lnTo>
                    <a:pt x="61" y="62"/>
                  </a:lnTo>
                  <a:lnTo>
                    <a:pt x="40" y="42"/>
                  </a:lnTo>
                  <a:cubicBezTo>
                    <a:pt x="40" y="21"/>
                    <a:pt x="40" y="21"/>
                    <a:pt x="40" y="21"/>
                  </a:cubicBezTo>
                  <a:cubicBezTo>
                    <a:pt x="40" y="0"/>
                    <a:pt x="20" y="0"/>
                    <a:pt x="20" y="0"/>
                  </a:cubicBezTo>
                  <a:cubicBezTo>
                    <a:pt x="20" y="0"/>
                    <a:pt x="0" y="0"/>
                    <a:pt x="0" y="21"/>
                  </a:cubicBezTo>
                  <a:lnTo>
                    <a:pt x="0" y="21"/>
                  </a:lnTo>
                  <a:cubicBezTo>
                    <a:pt x="0" y="42"/>
                    <a:pt x="0" y="42"/>
                    <a:pt x="0" y="42"/>
                  </a:cubicBezTo>
                  <a:cubicBezTo>
                    <a:pt x="0" y="42"/>
                    <a:pt x="20" y="42"/>
                    <a:pt x="20" y="62"/>
                  </a:cubicBezTo>
                  <a:lnTo>
                    <a:pt x="20" y="82"/>
                  </a:lnTo>
                  <a:lnTo>
                    <a:pt x="20" y="103"/>
                  </a:lnTo>
                  <a:cubicBezTo>
                    <a:pt x="40" y="103"/>
                    <a:pt x="40" y="103"/>
                    <a:pt x="40" y="103"/>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667" name="Freeform 442"/>
            <p:cNvSpPr>
              <a:spLocks noChangeArrowheads="1"/>
            </p:cNvSpPr>
            <p:nvPr/>
          </p:nvSpPr>
          <p:spPr bwMode="auto">
            <a:xfrm>
              <a:off x="6232525" y="8329613"/>
              <a:ext cx="36513" cy="66675"/>
            </a:xfrm>
            <a:custGeom>
              <a:avLst/>
              <a:gdLst>
                <a:gd name="T0" fmla="*/ 40 w 103"/>
                <a:gd name="T1" fmla="*/ 184 h 185"/>
                <a:gd name="T2" fmla="*/ 40 w 103"/>
                <a:gd name="T3" fmla="*/ 184 h 185"/>
                <a:gd name="T4" fmla="*/ 40 w 103"/>
                <a:gd name="T5" fmla="*/ 164 h 185"/>
                <a:gd name="T6" fmla="*/ 40 w 103"/>
                <a:gd name="T7" fmla="*/ 184 h 185"/>
                <a:gd name="T8" fmla="*/ 0 w 103"/>
                <a:gd name="T9" fmla="*/ 164 h 185"/>
                <a:gd name="T10" fmla="*/ 0 w 103"/>
                <a:gd name="T11" fmla="*/ 144 h 185"/>
                <a:gd name="T12" fmla="*/ 20 w 103"/>
                <a:gd name="T13" fmla="*/ 123 h 185"/>
                <a:gd name="T14" fmla="*/ 40 w 103"/>
                <a:gd name="T15" fmla="*/ 102 h 185"/>
                <a:gd name="T16" fmla="*/ 40 w 103"/>
                <a:gd name="T17" fmla="*/ 41 h 185"/>
                <a:gd name="T18" fmla="*/ 40 w 103"/>
                <a:gd name="T19" fmla="*/ 20 h 185"/>
                <a:gd name="T20" fmla="*/ 61 w 103"/>
                <a:gd name="T21" fmla="*/ 0 h 185"/>
                <a:gd name="T22" fmla="*/ 82 w 103"/>
                <a:gd name="T23" fmla="*/ 0 h 185"/>
                <a:gd name="T24" fmla="*/ 102 w 103"/>
                <a:gd name="T25" fmla="*/ 0 h 185"/>
                <a:gd name="T26" fmla="*/ 102 w 103"/>
                <a:gd name="T27" fmla="*/ 41 h 185"/>
                <a:gd name="T28" fmla="*/ 102 w 103"/>
                <a:gd name="T29" fmla="*/ 62 h 185"/>
                <a:gd name="T30" fmla="*/ 82 w 103"/>
                <a:gd name="T31" fmla="*/ 82 h 185"/>
                <a:gd name="T32" fmla="*/ 82 w 103"/>
                <a:gd name="T33" fmla="*/ 102 h 185"/>
                <a:gd name="T34" fmla="*/ 82 w 103"/>
                <a:gd name="T35" fmla="*/ 144 h 185"/>
                <a:gd name="T36" fmla="*/ 82 w 103"/>
                <a:gd name="T37" fmla="*/ 164 h 185"/>
                <a:gd name="T38" fmla="*/ 82 w 103"/>
                <a:gd name="T39" fmla="*/ 184 h 185"/>
                <a:gd name="T40" fmla="*/ 61 w 103"/>
                <a:gd name="T41" fmla="*/ 184 h 185"/>
                <a:gd name="T42" fmla="*/ 40 w 103"/>
                <a:gd name="T43" fmla="*/ 184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3" h="185">
                  <a:moveTo>
                    <a:pt x="40" y="184"/>
                  </a:moveTo>
                  <a:lnTo>
                    <a:pt x="40" y="184"/>
                  </a:lnTo>
                  <a:lnTo>
                    <a:pt x="40" y="164"/>
                  </a:lnTo>
                  <a:cubicBezTo>
                    <a:pt x="40" y="164"/>
                    <a:pt x="40" y="164"/>
                    <a:pt x="40" y="184"/>
                  </a:cubicBezTo>
                  <a:cubicBezTo>
                    <a:pt x="20" y="184"/>
                    <a:pt x="0" y="164"/>
                    <a:pt x="0" y="164"/>
                  </a:cubicBezTo>
                  <a:lnTo>
                    <a:pt x="0" y="144"/>
                  </a:lnTo>
                  <a:cubicBezTo>
                    <a:pt x="20" y="144"/>
                    <a:pt x="20" y="144"/>
                    <a:pt x="20" y="123"/>
                  </a:cubicBezTo>
                  <a:cubicBezTo>
                    <a:pt x="40" y="123"/>
                    <a:pt x="40" y="102"/>
                    <a:pt x="40" y="102"/>
                  </a:cubicBezTo>
                  <a:cubicBezTo>
                    <a:pt x="40" y="82"/>
                    <a:pt x="20" y="62"/>
                    <a:pt x="40" y="41"/>
                  </a:cubicBezTo>
                  <a:lnTo>
                    <a:pt x="40" y="20"/>
                  </a:lnTo>
                  <a:lnTo>
                    <a:pt x="61" y="0"/>
                  </a:lnTo>
                  <a:lnTo>
                    <a:pt x="82" y="0"/>
                  </a:lnTo>
                  <a:lnTo>
                    <a:pt x="102" y="0"/>
                  </a:lnTo>
                  <a:cubicBezTo>
                    <a:pt x="102" y="20"/>
                    <a:pt x="102" y="20"/>
                    <a:pt x="102" y="41"/>
                  </a:cubicBezTo>
                  <a:lnTo>
                    <a:pt x="102" y="62"/>
                  </a:lnTo>
                  <a:cubicBezTo>
                    <a:pt x="102" y="82"/>
                    <a:pt x="82" y="82"/>
                    <a:pt x="82" y="82"/>
                  </a:cubicBezTo>
                  <a:cubicBezTo>
                    <a:pt x="82" y="102"/>
                    <a:pt x="82" y="102"/>
                    <a:pt x="82" y="102"/>
                  </a:cubicBezTo>
                  <a:cubicBezTo>
                    <a:pt x="82" y="123"/>
                    <a:pt x="82" y="123"/>
                    <a:pt x="82" y="144"/>
                  </a:cubicBezTo>
                  <a:cubicBezTo>
                    <a:pt x="82" y="144"/>
                    <a:pt x="82" y="144"/>
                    <a:pt x="82" y="164"/>
                  </a:cubicBezTo>
                  <a:cubicBezTo>
                    <a:pt x="82" y="164"/>
                    <a:pt x="82" y="164"/>
                    <a:pt x="82" y="184"/>
                  </a:cubicBezTo>
                  <a:lnTo>
                    <a:pt x="61" y="184"/>
                  </a:lnTo>
                  <a:cubicBezTo>
                    <a:pt x="61" y="184"/>
                    <a:pt x="61" y="184"/>
                    <a:pt x="40" y="184"/>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668" name="Freeform 443"/>
            <p:cNvSpPr>
              <a:spLocks noChangeArrowheads="1"/>
            </p:cNvSpPr>
            <p:nvPr/>
          </p:nvSpPr>
          <p:spPr bwMode="auto">
            <a:xfrm>
              <a:off x="6261100" y="8315325"/>
              <a:ext cx="36513" cy="103188"/>
            </a:xfrm>
            <a:custGeom>
              <a:avLst/>
              <a:gdLst>
                <a:gd name="T0" fmla="*/ 82 w 103"/>
                <a:gd name="T1" fmla="*/ 164 h 288"/>
                <a:gd name="T2" fmla="*/ 82 w 103"/>
                <a:gd name="T3" fmla="*/ 164 h 288"/>
                <a:gd name="T4" fmla="*/ 61 w 103"/>
                <a:gd name="T5" fmla="*/ 123 h 288"/>
                <a:gd name="T6" fmla="*/ 82 w 103"/>
                <a:gd name="T7" fmla="*/ 103 h 288"/>
                <a:gd name="T8" fmla="*/ 102 w 103"/>
                <a:gd name="T9" fmla="*/ 82 h 288"/>
                <a:gd name="T10" fmla="*/ 102 w 103"/>
                <a:gd name="T11" fmla="*/ 61 h 288"/>
                <a:gd name="T12" fmla="*/ 102 w 103"/>
                <a:gd name="T13" fmla="*/ 41 h 288"/>
                <a:gd name="T14" fmla="*/ 102 w 103"/>
                <a:gd name="T15" fmla="*/ 0 h 288"/>
                <a:gd name="T16" fmla="*/ 102 w 103"/>
                <a:gd name="T17" fmla="*/ 0 h 288"/>
                <a:gd name="T18" fmla="*/ 82 w 103"/>
                <a:gd name="T19" fmla="*/ 21 h 288"/>
                <a:gd name="T20" fmla="*/ 61 w 103"/>
                <a:gd name="T21" fmla="*/ 41 h 288"/>
                <a:gd name="T22" fmla="*/ 40 w 103"/>
                <a:gd name="T23" fmla="*/ 61 h 288"/>
                <a:gd name="T24" fmla="*/ 40 w 103"/>
                <a:gd name="T25" fmla="*/ 82 h 288"/>
                <a:gd name="T26" fmla="*/ 40 w 103"/>
                <a:gd name="T27" fmla="*/ 123 h 288"/>
                <a:gd name="T28" fmla="*/ 40 w 103"/>
                <a:gd name="T29" fmla="*/ 143 h 288"/>
                <a:gd name="T30" fmla="*/ 40 w 103"/>
                <a:gd name="T31" fmla="*/ 185 h 288"/>
                <a:gd name="T32" fmla="*/ 20 w 103"/>
                <a:gd name="T33" fmla="*/ 225 h 288"/>
                <a:gd name="T34" fmla="*/ 20 w 103"/>
                <a:gd name="T35" fmla="*/ 225 h 288"/>
                <a:gd name="T36" fmla="*/ 0 w 103"/>
                <a:gd name="T37" fmla="*/ 246 h 288"/>
                <a:gd name="T38" fmla="*/ 0 w 103"/>
                <a:gd name="T39" fmla="*/ 267 h 288"/>
                <a:gd name="T40" fmla="*/ 20 w 103"/>
                <a:gd name="T41" fmla="*/ 287 h 288"/>
                <a:gd name="T42" fmla="*/ 20 w 103"/>
                <a:gd name="T43" fmla="*/ 287 h 288"/>
                <a:gd name="T44" fmla="*/ 40 w 103"/>
                <a:gd name="T45" fmla="*/ 287 h 288"/>
                <a:gd name="T46" fmla="*/ 40 w 103"/>
                <a:gd name="T47" fmla="*/ 267 h 288"/>
                <a:gd name="T48" fmla="*/ 40 w 103"/>
                <a:gd name="T49" fmla="*/ 246 h 288"/>
                <a:gd name="T50" fmla="*/ 61 w 103"/>
                <a:gd name="T51" fmla="*/ 246 h 288"/>
                <a:gd name="T52" fmla="*/ 82 w 103"/>
                <a:gd name="T53" fmla="*/ 246 h 288"/>
                <a:gd name="T54" fmla="*/ 82 w 103"/>
                <a:gd name="T55" fmla="*/ 225 h 288"/>
                <a:gd name="T56" fmla="*/ 82 w 103"/>
                <a:gd name="T57" fmla="*/ 225 h 288"/>
                <a:gd name="T58" fmla="*/ 102 w 103"/>
                <a:gd name="T59" fmla="*/ 185 h 288"/>
                <a:gd name="T60" fmla="*/ 82 w 103"/>
                <a:gd name="T61" fmla="*/ 164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3" h="288">
                  <a:moveTo>
                    <a:pt x="82" y="164"/>
                  </a:moveTo>
                  <a:lnTo>
                    <a:pt x="82" y="164"/>
                  </a:lnTo>
                  <a:cubicBezTo>
                    <a:pt x="61" y="143"/>
                    <a:pt x="61" y="143"/>
                    <a:pt x="61" y="123"/>
                  </a:cubicBezTo>
                  <a:cubicBezTo>
                    <a:pt x="61" y="123"/>
                    <a:pt x="61" y="103"/>
                    <a:pt x="82" y="103"/>
                  </a:cubicBezTo>
                  <a:cubicBezTo>
                    <a:pt x="82" y="82"/>
                    <a:pt x="82" y="103"/>
                    <a:pt x="102" y="82"/>
                  </a:cubicBezTo>
                  <a:lnTo>
                    <a:pt x="102" y="61"/>
                  </a:lnTo>
                  <a:lnTo>
                    <a:pt x="102" y="41"/>
                  </a:lnTo>
                  <a:cubicBezTo>
                    <a:pt x="102" y="21"/>
                    <a:pt x="102" y="21"/>
                    <a:pt x="102" y="0"/>
                  </a:cubicBezTo>
                  <a:lnTo>
                    <a:pt x="102" y="0"/>
                  </a:lnTo>
                  <a:cubicBezTo>
                    <a:pt x="82" y="0"/>
                    <a:pt x="82" y="21"/>
                    <a:pt x="82" y="21"/>
                  </a:cubicBezTo>
                  <a:cubicBezTo>
                    <a:pt x="61" y="21"/>
                    <a:pt x="61" y="21"/>
                    <a:pt x="61" y="41"/>
                  </a:cubicBezTo>
                  <a:cubicBezTo>
                    <a:pt x="61" y="41"/>
                    <a:pt x="40" y="41"/>
                    <a:pt x="40" y="61"/>
                  </a:cubicBezTo>
                  <a:lnTo>
                    <a:pt x="40" y="82"/>
                  </a:lnTo>
                  <a:cubicBezTo>
                    <a:pt x="40" y="82"/>
                    <a:pt x="40" y="103"/>
                    <a:pt x="40" y="123"/>
                  </a:cubicBezTo>
                  <a:lnTo>
                    <a:pt x="40" y="143"/>
                  </a:lnTo>
                  <a:cubicBezTo>
                    <a:pt x="40" y="164"/>
                    <a:pt x="40" y="185"/>
                    <a:pt x="40" y="185"/>
                  </a:cubicBezTo>
                  <a:cubicBezTo>
                    <a:pt x="40" y="185"/>
                    <a:pt x="40" y="205"/>
                    <a:pt x="20" y="225"/>
                  </a:cubicBezTo>
                  <a:lnTo>
                    <a:pt x="20" y="225"/>
                  </a:lnTo>
                  <a:cubicBezTo>
                    <a:pt x="0" y="246"/>
                    <a:pt x="0" y="246"/>
                    <a:pt x="0" y="246"/>
                  </a:cubicBezTo>
                  <a:lnTo>
                    <a:pt x="0" y="267"/>
                  </a:lnTo>
                  <a:cubicBezTo>
                    <a:pt x="0" y="267"/>
                    <a:pt x="0" y="287"/>
                    <a:pt x="20" y="287"/>
                  </a:cubicBezTo>
                  <a:lnTo>
                    <a:pt x="20" y="287"/>
                  </a:lnTo>
                  <a:cubicBezTo>
                    <a:pt x="40" y="287"/>
                    <a:pt x="40" y="287"/>
                    <a:pt x="40" y="287"/>
                  </a:cubicBezTo>
                  <a:lnTo>
                    <a:pt x="40" y="267"/>
                  </a:lnTo>
                  <a:lnTo>
                    <a:pt x="40" y="246"/>
                  </a:lnTo>
                  <a:cubicBezTo>
                    <a:pt x="61" y="246"/>
                    <a:pt x="61" y="246"/>
                    <a:pt x="61" y="246"/>
                  </a:cubicBezTo>
                  <a:cubicBezTo>
                    <a:pt x="61" y="246"/>
                    <a:pt x="61" y="246"/>
                    <a:pt x="82" y="246"/>
                  </a:cubicBezTo>
                  <a:lnTo>
                    <a:pt x="82" y="225"/>
                  </a:lnTo>
                  <a:lnTo>
                    <a:pt x="82" y="225"/>
                  </a:lnTo>
                  <a:cubicBezTo>
                    <a:pt x="82" y="205"/>
                    <a:pt x="102" y="205"/>
                    <a:pt x="102" y="185"/>
                  </a:cubicBezTo>
                  <a:cubicBezTo>
                    <a:pt x="102" y="185"/>
                    <a:pt x="82" y="185"/>
                    <a:pt x="82" y="164"/>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669" name="Freeform 444"/>
            <p:cNvSpPr>
              <a:spLocks noChangeArrowheads="1"/>
            </p:cNvSpPr>
            <p:nvPr/>
          </p:nvSpPr>
          <p:spPr bwMode="auto">
            <a:xfrm>
              <a:off x="6224588" y="8513763"/>
              <a:ext cx="22225" cy="7937"/>
            </a:xfrm>
            <a:custGeom>
              <a:avLst/>
              <a:gdLst>
                <a:gd name="T0" fmla="*/ 41 w 62"/>
                <a:gd name="T1" fmla="*/ 20 h 21"/>
                <a:gd name="T2" fmla="*/ 41 w 62"/>
                <a:gd name="T3" fmla="*/ 20 h 21"/>
                <a:gd name="T4" fmla="*/ 21 w 62"/>
                <a:gd name="T5" fmla="*/ 20 h 21"/>
                <a:gd name="T6" fmla="*/ 0 w 62"/>
                <a:gd name="T7" fmla="*/ 20 h 21"/>
                <a:gd name="T8" fmla="*/ 0 w 62"/>
                <a:gd name="T9" fmla="*/ 0 h 21"/>
                <a:gd name="T10" fmla="*/ 21 w 62"/>
                <a:gd name="T11" fmla="*/ 0 h 21"/>
                <a:gd name="T12" fmla="*/ 41 w 62"/>
                <a:gd name="T13" fmla="*/ 0 h 21"/>
                <a:gd name="T14" fmla="*/ 41 w 62"/>
                <a:gd name="T15" fmla="*/ 0 h 21"/>
                <a:gd name="T16" fmla="*/ 61 w 62"/>
                <a:gd name="T17" fmla="*/ 0 h 21"/>
                <a:gd name="T18" fmla="*/ 41 w 62"/>
                <a:gd name="T19" fmla="*/ 2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2" h="21">
                  <a:moveTo>
                    <a:pt x="41" y="20"/>
                  </a:moveTo>
                  <a:lnTo>
                    <a:pt x="41" y="20"/>
                  </a:lnTo>
                  <a:lnTo>
                    <a:pt x="21" y="20"/>
                  </a:lnTo>
                  <a:lnTo>
                    <a:pt x="0" y="20"/>
                  </a:lnTo>
                  <a:cubicBezTo>
                    <a:pt x="0" y="0"/>
                    <a:pt x="0" y="0"/>
                    <a:pt x="0" y="0"/>
                  </a:cubicBezTo>
                  <a:lnTo>
                    <a:pt x="21" y="0"/>
                  </a:lnTo>
                  <a:cubicBezTo>
                    <a:pt x="21" y="0"/>
                    <a:pt x="21" y="0"/>
                    <a:pt x="41" y="0"/>
                  </a:cubicBezTo>
                  <a:lnTo>
                    <a:pt x="41" y="0"/>
                  </a:lnTo>
                  <a:cubicBezTo>
                    <a:pt x="61" y="0"/>
                    <a:pt x="61" y="0"/>
                    <a:pt x="61" y="0"/>
                  </a:cubicBezTo>
                  <a:cubicBezTo>
                    <a:pt x="61" y="20"/>
                    <a:pt x="41" y="20"/>
                    <a:pt x="41" y="20"/>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670" name="Freeform 445"/>
            <p:cNvSpPr>
              <a:spLocks noChangeArrowheads="1"/>
            </p:cNvSpPr>
            <p:nvPr/>
          </p:nvSpPr>
          <p:spPr bwMode="auto">
            <a:xfrm>
              <a:off x="6357938" y="8412163"/>
              <a:ext cx="15875" cy="14287"/>
            </a:xfrm>
            <a:custGeom>
              <a:avLst/>
              <a:gdLst>
                <a:gd name="T0" fmla="*/ 20 w 42"/>
                <a:gd name="T1" fmla="*/ 40 h 41"/>
                <a:gd name="T2" fmla="*/ 20 w 42"/>
                <a:gd name="T3" fmla="*/ 40 h 41"/>
                <a:gd name="T4" fmla="*/ 0 w 42"/>
                <a:gd name="T5" fmla="*/ 20 h 41"/>
                <a:gd name="T6" fmla="*/ 20 w 42"/>
                <a:gd name="T7" fmla="*/ 0 h 41"/>
                <a:gd name="T8" fmla="*/ 20 w 42"/>
                <a:gd name="T9" fmla="*/ 0 h 41"/>
                <a:gd name="T10" fmla="*/ 41 w 42"/>
                <a:gd name="T11" fmla="*/ 20 h 41"/>
                <a:gd name="T12" fmla="*/ 41 w 42"/>
                <a:gd name="T13" fmla="*/ 20 h 41"/>
                <a:gd name="T14" fmla="*/ 20 w 42"/>
                <a:gd name="T15" fmla="*/ 40 h 4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 h="41">
                  <a:moveTo>
                    <a:pt x="20" y="40"/>
                  </a:moveTo>
                  <a:lnTo>
                    <a:pt x="20" y="40"/>
                  </a:lnTo>
                  <a:lnTo>
                    <a:pt x="0" y="20"/>
                  </a:lnTo>
                  <a:cubicBezTo>
                    <a:pt x="0" y="20"/>
                    <a:pt x="0" y="0"/>
                    <a:pt x="20" y="0"/>
                  </a:cubicBezTo>
                  <a:lnTo>
                    <a:pt x="20" y="0"/>
                  </a:lnTo>
                  <a:lnTo>
                    <a:pt x="41" y="20"/>
                  </a:lnTo>
                  <a:lnTo>
                    <a:pt x="41" y="20"/>
                  </a:lnTo>
                  <a:cubicBezTo>
                    <a:pt x="20" y="40"/>
                    <a:pt x="20" y="40"/>
                    <a:pt x="20" y="40"/>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671" name="Freeform 446"/>
            <p:cNvSpPr>
              <a:spLocks noChangeArrowheads="1"/>
            </p:cNvSpPr>
            <p:nvPr/>
          </p:nvSpPr>
          <p:spPr bwMode="auto">
            <a:xfrm>
              <a:off x="6319838" y="8396288"/>
              <a:ext cx="14287" cy="7937"/>
            </a:xfrm>
            <a:custGeom>
              <a:avLst/>
              <a:gdLst>
                <a:gd name="T0" fmla="*/ 20 w 41"/>
                <a:gd name="T1" fmla="*/ 21 h 22"/>
                <a:gd name="T2" fmla="*/ 20 w 41"/>
                <a:gd name="T3" fmla="*/ 21 h 22"/>
                <a:gd name="T4" fmla="*/ 0 w 41"/>
                <a:gd name="T5" fmla="*/ 21 h 22"/>
                <a:gd name="T6" fmla="*/ 0 w 41"/>
                <a:gd name="T7" fmla="*/ 0 h 22"/>
                <a:gd name="T8" fmla="*/ 20 w 41"/>
                <a:gd name="T9" fmla="*/ 0 h 22"/>
                <a:gd name="T10" fmla="*/ 20 w 41"/>
                <a:gd name="T11" fmla="*/ 0 h 22"/>
                <a:gd name="T12" fmla="*/ 40 w 41"/>
                <a:gd name="T13" fmla="*/ 0 h 22"/>
                <a:gd name="T14" fmla="*/ 20 w 41"/>
                <a:gd name="T15" fmla="*/ 21 h 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1" h="22">
                  <a:moveTo>
                    <a:pt x="20" y="21"/>
                  </a:moveTo>
                  <a:lnTo>
                    <a:pt x="20" y="21"/>
                  </a:lnTo>
                  <a:lnTo>
                    <a:pt x="0" y="21"/>
                  </a:lnTo>
                  <a:lnTo>
                    <a:pt x="0" y="0"/>
                  </a:lnTo>
                  <a:lnTo>
                    <a:pt x="20" y="0"/>
                  </a:lnTo>
                  <a:lnTo>
                    <a:pt x="20" y="0"/>
                  </a:lnTo>
                  <a:cubicBezTo>
                    <a:pt x="40" y="0"/>
                    <a:pt x="40" y="0"/>
                    <a:pt x="40" y="0"/>
                  </a:cubicBezTo>
                  <a:cubicBezTo>
                    <a:pt x="40" y="21"/>
                    <a:pt x="20" y="21"/>
                    <a:pt x="20" y="21"/>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672" name="Freeform 447"/>
            <p:cNvSpPr>
              <a:spLocks noChangeArrowheads="1"/>
            </p:cNvSpPr>
            <p:nvPr/>
          </p:nvSpPr>
          <p:spPr bwMode="auto">
            <a:xfrm>
              <a:off x="6327775" y="8412163"/>
              <a:ext cx="15875" cy="7937"/>
            </a:xfrm>
            <a:custGeom>
              <a:avLst/>
              <a:gdLst>
                <a:gd name="T0" fmla="*/ 20 w 42"/>
                <a:gd name="T1" fmla="*/ 0 h 21"/>
                <a:gd name="T2" fmla="*/ 20 w 42"/>
                <a:gd name="T3" fmla="*/ 0 h 21"/>
                <a:gd name="T4" fmla="*/ 0 w 42"/>
                <a:gd name="T5" fmla="*/ 0 h 21"/>
                <a:gd name="T6" fmla="*/ 0 w 42"/>
                <a:gd name="T7" fmla="*/ 20 h 21"/>
                <a:gd name="T8" fmla="*/ 41 w 42"/>
                <a:gd name="T9" fmla="*/ 20 h 21"/>
                <a:gd name="T10" fmla="*/ 41 w 42"/>
                <a:gd name="T11" fmla="*/ 0 h 21"/>
                <a:gd name="T12" fmla="*/ 20 w 42"/>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42" h="21">
                  <a:moveTo>
                    <a:pt x="20" y="0"/>
                  </a:moveTo>
                  <a:lnTo>
                    <a:pt x="20" y="0"/>
                  </a:lnTo>
                  <a:cubicBezTo>
                    <a:pt x="20" y="0"/>
                    <a:pt x="20" y="0"/>
                    <a:pt x="0" y="0"/>
                  </a:cubicBezTo>
                  <a:lnTo>
                    <a:pt x="0" y="20"/>
                  </a:lnTo>
                  <a:cubicBezTo>
                    <a:pt x="0" y="20"/>
                    <a:pt x="20" y="20"/>
                    <a:pt x="41" y="20"/>
                  </a:cubicBezTo>
                  <a:cubicBezTo>
                    <a:pt x="41" y="20"/>
                    <a:pt x="41" y="20"/>
                    <a:pt x="41" y="0"/>
                  </a:cubicBezTo>
                  <a:lnTo>
                    <a:pt x="20" y="0"/>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673" name="Freeform 448"/>
            <p:cNvSpPr>
              <a:spLocks noChangeArrowheads="1"/>
            </p:cNvSpPr>
            <p:nvPr/>
          </p:nvSpPr>
          <p:spPr bwMode="auto">
            <a:xfrm>
              <a:off x="6342063" y="8426450"/>
              <a:ext cx="7937" cy="15875"/>
            </a:xfrm>
            <a:custGeom>
              <a:avLst/>
              <a:gdLst>
                <a:gd name="T0" fmla="*/ 0 w 22"/>
                <a:gd name="T1" fmla="*/ 0 h 43"/>
                <a:gd name="T2" fmla="*/ 0 w 22"/>
                <a:gd name="T3" fmla="*/ 0 h 43"/>
                <a:gd name="T4" fmla="*/ 0 w 22"/>
                <a:gd name="T5" fmla="*/ 21 h 43"/>
                <a:gd name="T6" fmla="*/ 0 w 22"/>
                <a:gd name="T7" fmla="*/ 42 h 43"/>
                <a:gd name="T8" fmla="*/ 21 w 22"/>
                <a:gd name="T9" fmla="*/ 42 h 43"/>
                <a:gd name="T10" fmla="*/ 21 w 22"/>
                <a:gd name="T11" fmla="*/ 21 h 43"/>
                <a:gd name="T12" fmla="*/ 0 w 22"/>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22" h="43">
                  <a:moveTo>
                    <a:pt x="0" y="0"/>
                  </a:moveTo>
                  <a:lnTo>
                    <a:pt x="0" y="0"/>
                  </a:lnTo>
                  <a:lnTo>
                    <a:pt x="0" y="21"/>
                  </a:lnTo>
                  <a:lnTo>
                    <a:pt x="0" y="42"/>
                  </a:lnTo>
                  <a:lnTo>
                    <a:pt x="21" y="42"/>
                  </a:lnTo>
                  <a:lnTo>
                    <a:pt x="21" y="21"/>
                  </a:lnTo>
                  <a:cubicBezTo>
                    <a:pt x="21" y="0"/>
                    <a:pt x="0" y="0"/>
                    <a:pt x="0" y="0"/>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674" name="Freeform 449"/>
            <p:cNvSpPr>
              <a:spLocks noChangeArrowheads="1"/>
            </p:cNvSpPr>
            <p:nvPr/>
          </p:nvSpPr>
          <p:spPr bwMode="auto">
            <a:xfrm>
              <a:off x="6305550" y="8374063"/>
              <a:ext cx="15875" cy="15875"/>
            </a:xfrm>
            <a:custGeom>
              <a:avLst/>
              <a:gdLst>
                <a:gd name="T0" fmla="*/ 21 w 43"/>
                <a:gd name="T1" fmla="*/ 41 h 42"/>
                <a:gd name="T2" fmla="*/ 21 w 43"/>
                <a:gd name="T3" fmla="*/ 41 h 42"/>
                <a:gd name="T4" fmla="*/ 0 w 43"/>
                <a:gd name="T5" fmla="*/ 21 h 42"/>
                <a:gd name="T6" fmla="*/ 21 w 43"/>
                <a:gd name="T7" fmla="*/ 21 h 42"/>
                <a:gd name="T8" fmla="*/ 21 w 43"/>
                <a:gd name="T9" fmla="*/ 21 h 42"/>
                <a:gd name="T10" fmla="*/ 42 w 43"/>
                <a:gd name="T11" fmla="*/ 21 h 42"/>
                <a:gd name="T12" fmla="*/ 21 w 43"/>
                <a:gd name="T13" fmla="*/ 41 h 42"/>
              </a:gdLst>
              <a:ahLst/>
              <a:cxnLst>
                <a:cxn ang="0">
                  <a:pos x="T0" y="T1"/>
                </a:cxn>
                <a:cxn ang="0">
                  <a:pos x="T2" y="T3"/>
                </a:cxn>
                <a:cxn ang="0">
                  <a:pos x="T4" y="T5"/>
                </a:cxn>
                <a:cxn ang="0">
                  <a:pos x="T6" y="T7"/>
                </a:cxn>
                <a:cxn ang="0">
                  <a:pos x="T8" y="T9"/>
                </a:cxn>
                <a:cxn ang="0">
                  <a:pos x="T10" y="T11"/>
                </a:cxn>
                <a:cxn ang="0">
                  <a:pos x="T12" y="T13"/>
                </a:cxn>
              </a:cxnLst>
              <a:rect l="0" t="0" r="r" b="b"/>
              <a:pathLst>
                <a:path w="43" h="42">
                  <a:moveTo>
                    <a:pt x="21" y="41"/>
                  </a:moveTo>
                  <a:lnTo>
                    <a:pt x="21" y="41"/>
                  </a:lnTo>
                  <a:cubicBezTo>
                    <a:pt x="21" y="41"/>
                    <a:pt x="21" y="41"/>
                    <a:pt x="0" y="21"/>
                  </a:cubicBezTo>
                  <a:cubicBezTo>
                    <a:pt x="0" y="21"/>
                    <a:pt x="0" y="21"/>
                    <a:pt x="21" y="21"/>
                  </a:cubicBezTo>
                  <a:cubicBezTo>
                    <a:pt x="21" y="0"/>
                    <a:pt x="21" y="0"/>
                    <a:pt x="21" y="21"/>
                  </a:cubicBezTo>
                  <a:lnTo>
                    <a:pt x="42" y="21"/>
                  </a:lnTo>
                  <a:cubicBezTo>
                    <a:pt x="42" y="21"/>
                    <a:pt x="42" y="41"/>
                    <a:pt x="21" y="41"/>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675" name="Freeform 450"/>
            <p:cNvSpPr>
              <a:spLocks noChangeArrowheads="1"/>
            </p:cNvSpPr>
            <p:nvPr/>
          </p:nvSpPr>
          <p:spPr bwMode="auto">
            <a:xfrm>
              <a:off x="6357938" y="8382000"/>
              <a:ext cx="7937" cy="7938"/>
            </a:xfrm>
            <a:custGeom>
              <a:avLst/>
              <a:gdLst>
                <a:gd name="T0" fmla="*/ 0 w 21"/>
                <a:gd name="T1" fmla="*/ 20 h 21"/>
                <a:gd name="T2" fmla="*/ 0 w 21"/>
                <a:gd name="T3" fmla="*/ 20 h 21"/>
                <a:gd name="T4" fmla="*/ 0 w 21"/>
                <a:gd name="T5" fmla="*/ 20 h 21"/>
                <a:gd name="T6" fmla="*/ 0 w 21"/>
                <a:gd name="T7" fmla="*/ 0 h 21"/>
                <a:gd name="T8" fmla="*/ 0 w 21"/>
                <a:gd name="T9" fmla="*/ 0 h 21"/>
                <a:gd name="T10" fmla="*/ 20 w 21"/>
                <a:gd name="T11" fmla="*/ 20 h 21"/>
                <a:gd name="T12" fmla="*/ 0 w 21"/>
                <a:gd name="T13" fmla="*/ 20 h 21"/>
              </a:gdLst>
              <a:ahLst/>
              <a:cxnLst>
                <a:cxn ang="0">
                  <a:pos x="T0" y="T1"/>
                </a:cxn>
                <a:cxn ang="0">
                  <a:pos x="T2" y="T3"/>
                </a:cxn>
                <a:cxn ang="0">
                  <a:pos x="T4" y="T5"/>
                </a:cxn>
                <a:cxn ang="0">
                  <a:pos x="T6" y="T7"/>
                </a:cxn>
                <a:cxn ang="0">
                  <a:pos x="T8" y="T9"/>
                </a:cxn>
                <a:cxn ang="0">
                  <a:pos x="T10" y="T11"/>
                </a:cxn>
                <a:cxn ang="0">
                  <a:pos x="T12" y="T13"/>
                </a:cxn>
              </a:cxnLst>
              <a:rect l="0" t="0" r="r" b="b"/>
              <a:pathLst>
                <a:path w="21" h="21">
                  <a:moveTo>
                    <a:pt x="0" y="20"/>
                  </a:moveTo>
                  <a:lnTo>
                    <a:pt x="0" y="20"/>
                  </a:lnTo>
                  <a:lnTo>
                    <a:pt x="0" y="20"/>
                  </a:lnTo>
                  <a:lnTo>
                    <a:pt x="0" y="0"/>
                  </a:lnTo>
                  <a:lnTo>
                    <a:pt x="0" y="0"/>
                  </a:lnTo>
                  <a:cubicBezTo>
                    <a:pt x="0" y="20"/>
                    <a:pt x="20" y="20"/>
                    <a:pt x="20" y="20"/>
                  </a:cubicBezTo>
                  <a:lnTo>
                    <a:pt x="0" y="20"/>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676" name="Freeform 451"/>
            <p:cNvSpPr>
              <a:spLocks noChangeArrowheads="1"/>
            </p:cNvSpPr>
            <p:nvPr/>
          </p:nvSpPr>
          <p:spPr bwMode="auto">
            <a:xfrm>
              <a:off x="6380163" y="8432800"/>
              <a:ext cx="7937" cy="15875"/>
            </a:xfrm>
            <a:custGeom>
              <a:avLst/>
              <a:gdLst>
                <a:gd name="T0" fmla="*/ 20 w 21"/>
                <a:gd name="T1" fmla="*/ 0 h 42"/>
                <a:gd name="T2" fmla="*/ 20 w 21"/>
                <a:gd name="T3" fmla="*/ 0 h 42"/>
                <a:gd name="T4" fmla="*/ 0 w 21"/>
                <a:gd name="T5" fmla="*/ 21 h 42"/>
                <a:gd name="T6" fmla="*/ 0 w 21"/>
                <a:gd name="T7" fmla="*/ 21 h 42"/>
                <a:gd name="T8" fmla="*/ 20 w 21"/>
                <a:gd name="T9" fmla="*/ 21 h 42"/>
                <a:gd name="T10" fmla="*/ 20 w 21"/>
                <a:gd name="T11" fmla="*/ 21 h 42"/>
                <a:gd name="T12" fmla="*/ 20 w 21"/>
                <a:gd name="T13" fmla="*/ 0 h 42"/>
              </a:gdLst>
              <a:ahLst/>
              <a:cxnLst>
                <a:cxn ang="0">
                  <a:pos x="T0" y="T1"/>
                </a:cxn>
                <a:cxn ang="0">
                  <a:pos x="T2" y="T3"/>
                </a:cxn>
                <a:cxn ang="0">
                  <a:pos x="T4" y="T5"/>
                </a:cxn>
                <a:cxn ang="0">
                  <a:pos x="T6" y="T7"/>
                </a:cxn>
                <a:cxn ang="0">
                  <a:pos x="T8" y="T9"/>
                </a:cxn>
                <a:cxn ang="0">
                  <a:pos x="T10" y="T11"/>
                </a:cxn>
                <a:cxn ang="0">
                  <a:pos x="T12" y="T13"/>
                </a:cxn>
              </a:cxnLst>
              <a:rect l="0" t="0" r="r" b="b"/>
              <a:pathLst>
                <a:path w="21" h="42">
                  <a:moveTo>
                    <a:pt x="20" y="0"/>
                  </a:moveTo>
                  <a:lnTo>
                    <a:pt x="20" y="0"/>
                  </a:lnTo>
                  <a:cubicBezTo>
                    <a:pt x="0" y="0"/>
                    <a:pt x="0" y="21"/>
                    <a:pt x="0" y="21"/>
                  </a:cubicBezTo>
                  <a:lnTo>
                    <a:pt x="0" y="21"/>
                  </a:lnTo>
                  <a:cubicBezTo>
                    <a:pt x="0" y="41"/>
                    <a:pt x="20" y="41"/>
                    <a:pt x="20" y="21"/>
                  </a:cubicBezTo>
                  <a:lnTo>
                    <a:pt x="20" y="21"/>
                  </a:lnTo>
                  <a:lnTo>
                    <a:pt x="20" y="0"/>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677" name="Freeform 452"/>
            <p:cNvSpPr>
              <a:spLocks noChangeArrowheads="1"/>
            </p:cNvSpPr>
            <p:nvPr/>
          </p:nvSpPr>
          <p:spPr bwMode="auto">
            <a:xfrm>
              <a:off x="6232525" y="8853488"/>
              <a:ext cx="7938" cy="7937"/>
            </a:xfrm>
            <a:custGeom>
              <a:avLst/>
              <a:gdLst>
                <a:gd name="T0" fmla="*/ 20 w 21"/>
                <a:gd name="T1" fmla="*/ 20 h 21"/>
                <a:gd name="T2" fmla="*/ 20 w 21"/>
                <a:gd name="T3" fmla="*/ 20 h 21"/>
                <a:gd name="T4" fmla="*/ 0 w 21"/>
                <a:gd name="T5" fmla="*/ 0 h 21"/>
                <a:gd name="T6" fmla="*/ 0 w 21"/>
                <a:gd name="T7" fmla="*/ 20 h 21"/>
                <a:gd name="T8" fmla="*/ 0 w 21"/>
                <a:gd name="T9" fmla="*/ 20 h 21"/>
                <a:gd name="T10" fmla="*/ 20 w 21"/>
                <a:gd name="T11" fmla="*/ 20 h 21"/>
              </a:gdLst>
              <a:ahLst/>
              <a:cxnLst>
                <a:cxn ang="0">
                  <a:pos x="T0" y="T1"/>
                </a:cxn>
                <a:cxn ang="0">
                  <a:pos x="T2" y="T3"/>
                </a:cxn>
                <a:cxn ang="0">
                  <a:pos x="T4" y="T5"/>
                </a:cxn>
                <a:cxn ang="0">
                  <a:pos x="T6" y="T7"/>
                </a:cxn>
                <a:cxn ang="0">
                  <a:pos x="T8" y="T9"/>
                </a:cxn>
                <a:cxn ang="0">
                  <a:pos x="T10" y="T11"/>
                </a:cxn>
              </a:cxnLst>
              <a:rect l="0" t="0" r="r" b="b"/>
              <a:pathLst>
                <a:path w="21" h="21">
                  <a:moveTo>
                    <a:pt x="20" y="20"/>
                  </a:moveTo>
                  <a:lnTo>
                    <a:pt x="20" y="20"/>
                  </a:lnTo>
                  <a:cubicBezTo>
                    <a:pt x="20" y="0"/>
                    <a:pt x="0" y="0"/>
                    <a:pt x="0" y="0"/>
                  </a:cubicBezTo>
                  <a:lnTo>
                    <a:pt x="0" y="20"/>
                  </a:lnTo>
                  <a:lnTo>
                    <a:pt x="0" y="20"/>
                  </a:lnTo>
                  <a:lnTo>
                    <a:pt x="20" y="20"/>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678" name="Freeform 453"/>
            <p:cNvSpPr>
              <a:spLocks noChangeArrowheads="1"/>
            </p:cNvSpPr>
            <p:nvPr/>
          </p:nvSpPr>
          <p:spPr bwMode="auto">
            <a:xfrm>
              <a:off x="6246813" y="8853488"/>
              <a:ext cx="7937" cy="7937"/>
            </a:xfrm>
            <a:custGeom>
              <a:avLst/>
              <a:gdLst>
                <a:gd name="T0" fmla="*/ 0 w 22"/>
                <a:gd name="T1" fmla="*/ 0 h 21"/>
                <a:gd name="T2" fmla="*/ 0 w 22"/>
                <a:gd name="T3" fmla="*/ 0 h 21"/>
                <a:gd name="T4" fmla="*/ 0 w 22"/>
                <a:gd name="T5" fmla="*/ 20 h 21"/>
                <a:gd name="T6" fmla="*/ 21 w 22"/>
                <a:gd name="T7" fmla="*/ 20 h 21"/>
                <a:gd name="T8" fmla="*/ 21 w 22"/>
                <a:gd name="T9" fmla="*/ 20 h 21"/>
                <a:gd name="T10" fmla="*/ 21 w 22"/>
                <a:gd name="T11" fmla="*/ 0 h 21"/>
                <a:gd name="T12" fmla="*/ 0 w 22"/>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22" h="21">
                  <a:moveTo>
                    <a:pt x="0" y="0"/>
                  </a:moveTo>
                  <a:lnTo>
                    <a:pt x="0" y="0"/>
                  </a:lnTo>
                  <a:lnTo>
                    <a:pt x="0" y="20"/>
                  </a:lnTo>
                  <a:lnTo>
                    <a:pt x="21" y="20"/>
                  </a:lnTo>
                  <a:lnTo>
                    <a:pt x="21" y="20"/>
                  </a:lnTo>
                  <a:lnTo>
                    <a:pt x="21" y="0"/>
                  </a:lnTo>
                  <a:lnTo>
                    <a:pt x="0" y="0"/>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679" name="Freeform 454"/>
            <p:cNvSpPr>
              <a:spLocks noChangeArrowheads="1"/>
            </p:cNvSpPr>
            <p:nvPr/>
          </p:nvSpPr>
          <p:spPr bwMode="auto">
            <a:xfrm>
              <a:off x="6564313" y="8624888"/>
              <a:ext cx="22225" cy="14287"/>
            </a:xfrm>
            <a:custGeom>
              <a:avLst/>
              <a:gdLst>
                <a:gd name="T0" fmla="*/ 20 w 62"/>
                <a:gd name="T1" fmla="*/ 20 h 41"/>
                <a:gd name="T2" fmla="*/ 20 w 62"/>
                <a:gd name="T3" fmla="*/ 20 h 41"/>
                <a:gd name="T4" fmla="*/ 40 w 62"/>
                <a:gd name="T5" fmla="*/ 20 h 41"/>
                <a:gd name="T6" fmla="*/ 40 w 62"/>
                <a:gd name="T7" fmla="*/ 40 h 41"/>
                <a:gd name="T8" fmla="*/ 61 w 62"/>
                <a:gd name="T9" fmla="*/ 40 h 41"/>
                <a:gd name="T10" fmla="*/ 61 w 62"/>
                <a:gd name="T11" fmla="*/ 20 h 41"/>
                <a:gd name="T12" fmla="*/ 61 w 62"/>
                <a:gd name="T13" fmla="*/ 0 h 41"/>
                <a:gd name="T14" fmla="*/ 40 w 62"/>
                <a:gd name="T15" fmla="*/ 20 h 41"/>
                <a:gd name="T16" fmla="*/ 40 w 62"/>
                <a:gd name="T17" fmla="*/ 0 h 41"/>
                <a:gd name="T18" fmla="*/ 20 w 62"/>
                <a:gd name="T19" fmla="*/ 0 h 41"/>
                <a:gd name="T20" fmla="*/ 20 w 62"/>
                <a:gd name="T21" fmla="*/ 2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2" h="41">
                  <a:moveTo>
                    <a:pt x="20" y="20"/>
                  </a:moveTo>
                  <a:lnTo>
                    <a:pt x="20" y="20"/>
                  </a:lnTo>
                  <a:cubicBezTo>
                    <a:pt x="20" y="20"/>
                    <a:pt x="20" y="20"/>
                    <a:pt x="40" y="20"/>
                  </a:cubicBezTo>
                  <a:lnTo>
                    <a:pt x="40" y="40"/>
                  </a:lnTo>
                  <a:lnTo>
                    <a:pt x="61" y="40"/>
                  </a:lnTo>
                  <a:cubicBezTo>
                    <a:pt x="61" y="20"/>
                    <a:pt x="61" y="20"/>
                    <a:pt x="61" y="20"/>
                  </a:cubicBezTo>
                  <a:lnTo>
                    <a:pt x="61" y="0"/>
                  </a:lnTo>
                  <a:cubicBezTo>
                    <a:pt x="61" y="0"/>
                    <a:pt x="40" y="0"/>
                    <a:pt x="40" y="20"/>
                  </a:cubicBezTo>
                  <a:lnTo>
                    <a:pt x="40" y="0"/>
                  </a:lnTo>
                  <a:cubicBezTo>
                    <a:pt x="20" y="0"/>
                    <a:pt x="20" y="0"/>
                    <a:pt x="20" y="0"/>
                  </a:cubicBezTo>
                  <a:cubicBezTo>
                    <a:pt x="0" y="20"/>
                    <a:pt x="0" y="20"/>
                    <a:pt x="20" y="20"/>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680" name="Freeform 455"/>
            <p:cNvSpPr>
              <a:spLocks noChangeArrowheads="1"/>
            </p:cNvSpPr>
            <p:nvPr/>
          </p:nvSpPr>
          <p:spPr bwMode="auto">
            <a:xfrm>
              <a:off x="6548438" y="8624888"/>
              <a:ext cx="7937" cy="7937"/>
            </a:xfrm>
            <a:custGeom>
              <a:avLst/>
              <a:gdLst>
                <a:gd name="T0" fmla="*/ 21 w 22"/>
                <a:gd name="T1" fmla="*/ 20 h 21"/>
                <a:gd name="T2" fmla="*/ 21 w 22"/>
                <a:gd name="T3" fmla="*/ 20 h 21"/>
                <a:gd name="T4" fmla="*/ 0 w 22"/>
                <a:gd name="T5" fmla="*/ 20 h 21"/>
                <a:gd name="T6" fmla="*/ 0 w 22"/>
                <a:gd name="T7" fmla="*/ 0 h 21"/>
                <a:gd name="T8" fmla="*/ 21 w 22"/>
                <a:gd name="T9" fmla="*/ 0 h 21"/>
                <a:gd name="T10" fmla="*/ 21 w 22"/>
                <a:gd name="T11" fmla="*/ 0 h 21"/>
                <a:gd name="T12" fmla="*/ 21 w 22"/>
                <a:gd name="T13" fmla="*/ 20 h 21"/>
              </a:gdLst>
              <a:ahLst/>
              <a:cxnLst>
                <a:cxn ang="0">
                  <a:pos x="T0" y="T1"/>
                </a:cxn>
                <a:cxn ang="0">
                  <a:pos x="T2" y="T3"/>
                </a:cxn>
                <a:cxn ang="0">
                  <a:pos x="T4" y="T5"/>
                </a:cxn>
                <a:cxn ang="0">
                  <a:pos x="T6" y="T7"/>
                </a:cxn>
                <a:cxn ang="0">
                  <a:pos x="T8" y="T9"/>
                </a:cxn>
                <a:cxn ang="0">
                  <a:pos x="T10" y="T11"/>
                </a:cxn>
                <a:cxn ang="0">
                  <a:pos x="T12" y="T13"/>
                </a:cxn>
              </a:cxnLst>
              <a:rect l="0" t="0" r="r" b="b"/>
              <a:pathLst>
                <a:path w="22" h="21">
                  <a:moveTo>
                    <a:pt x="21" y="20"/>
                  </a:moveTo>
                  <a:lnTo>
                    <a:pt x="21" y="20"/>
                  </a:lnTo>
                  <a:lnTo>
                    <a:pt x="0" y="20"/>
                  </a:lnTo>
                  <a:lnTo>
                    <a:pt x="0" y="0"/>
                  </a:lnTo>
                  <a:cubicBezTo>
                    <a:pt x="0" y="0"/>
                    <a:pt x="0" y="0"/>
                    <a:pt x="21" y="0"/>
                  </a:cubicBezTo>
                  <a:lnTo>
                    <a:pt x="21" y="0"/>
                  </a:lnTo>
                  <a:lnTo>
                    <a:pt x="21" y="20"/>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681" name="Freeform 456"/>
            <p:cNvSpPr>
              <a:spLocks noChangeArrowheads="1"/>
            </p:cNvSpPr>
            <p:nvPr/>
          </p:nvSpPr>
          <p:spPr bwMode="auto">
            <a:xfrm>
              <a:off x="6534150" y="8632825"/>
              <a:ext cx="7938" cy="7938"/>
            </a:xfrm>
            <a:custGeom>
              <a:avLst/>
              <a:gdLst>
                <a:gd name="T0" fmla="*/ 20 w 21"/>
                <a:gd name="T1" fmla="*/ 0 h 21"/>
                <a:gd name="T2" fmla="*/ 20 w 21"/>
                <a:gd name="T3" fmla="*/ 0 h 21"/>
                <a:gd name="T4" fmla="*/ 0 w 21"/>
                <a:gd name="T5" fmla="*/ 0 h 21"/>
                <a:gd name="T6" fmla="*/ 0 w 21"/>
                <a:gd name="T7" fmla="*/ 20 h 21"/>
                <a:gd name="T8" fmla="*/ 20 w 21"/>
                <a:gd name="T9" fmla="*/ 20 h 21"/>
                <a:gd name="T10" fmla="*/ 20 w 21"/>
                <a:gd name="T11" fmla="*/ 0 h 21"/>
              </a:gdLst>
              <a:ahLst/>
              <a:cxnLst>
                <a:cxn ang="0">
                  <a:pos x="T0" y="T1"/>
                </a:cxn>
                <a:cxn ang="0">
                  <a:pos x="T2" y="T3"/>
                </a:cxn>
                <a:cxn ang="0">
                  <a:pos x="T4" y="T5"/>
                </a:cxn>
                <a:cxn ang="0">
                  <a:pos x="T6" y="T7"/>
                </a:cxn>
                <a:cxn ang="0">
                  <a:pos x="T8" y="T9"/>
                </a:cxn>
                <a:cxn ang="0">
                  <a:pos x="T10" y="T11"/>
                </a:cxn>
              </a:cxnLst>
              <a:rect l="0" t="0" r="r" b="b"/>
              <a:pathLst>
                <a:path w="21" h="21">
                  <a:moveTo>
                    <a:pt x="20" y="0"/>
                  </a:moveTo>
                  <a:lnTo>
                    <a:pt x="20" y="0"/>
                  </a:lnTo>
                  <a:lnTo>
                    <a:pt x="0" y="0"/>
                  </a:lnTo>
                  <a:lnTo>
                    <a:pt x="0" y="20"/>
                  </a:lnTo>
                  <a:lnTo>
                    <a:pt x="20" y="20"/>
                  </a:lnTo>
                  <a:lnTo>
                    <a:pt x="20" y="0"/>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682" name="Freeform 457"/>
            <p:cNvSpPr>
              <a:spLocks noChangeArrowheads="1"/>
            </p:cNvSpPr>
            <p:nvPr/>
          </p:nvSpPr>
          <p:spPr bwMode="auto">
            <a:xfrm>
              <a:off x="6623050" y="8632825"/>
              <a:ext cx="14288" cy="7938"/>
            </a:xfrm>
            <a:custGeom>
              <a:avLst/>
              <a:gdLst>
                <a:gd name="T0" fmla="*/ 20 w 41"/>
                <a:gd name="T1" fmla="*/ 20 h 21"/>
                <a:gd name="T2" fmla="*/ 20 w 41"/>
                <a:gd name="T3" fmla="*/ 20 h 21"/>
                <a:gd name="T4" fmla="*/ 0 w 41"/>
                <a:gd name="T5" fmla="*/ 0 h 21"/>
                <a:gd name="T6" fmla="*/ 20 w 41"/>
                <a:gd name="T7" fmla="*/ 0 h 21"/>
                <a:gd name="T8" fmla="*/ 20 w 41"/>
                <a:gd name="T9" fmla="*/ 0 h 21"/>
                <a:gd name="T10" fmla="*/ 20 w 41"/>
                <a:gd name="T11" fmla="*/ 0 h 21"/>
                <a:gd name="T12" fmla="*/ 40 w 41"/>
                <a:gd name="T13" fmla="*/ 0 h 21"/>
                <a:gd name="T14" fmla="*/ 40 w 41"/>
                <a:gd name="T15" fmla="*/ 20 h 21"/>
                <a:gd name="T16" fmla="*/ 40 w 41"/>
                <a:gd name="T17" fmla="*/ 20 h 21"/>
                <a:gd name="T18" fmla="*/ 20 w 41"/>
                <a:gd name="T19" fmla="*/ 2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21">
                  <a:moveTo>
                    <a:pt x="20" y="20"/>
                  </a:moveTo>
                  <a:lnTo>
                    <a:pt x="20" y="20"/>
                  </a:lnTo>
                  <a:cubicBezTo>
                    <a:pt x="20" y="20"/>
                    <a:pt x="0" y="20"/>
                    <a:pt x="0" y="0"/>
                  </a:cubicBezTo>
                  <a:lnTo>
                    <a:pt x="20" y="0"/>
                  </a:lnTo>
                  <a:lnTo>
                    <a:pt x="20" y="0"/>
                  </a:lnTo>
                  <a:lnTo>
                    <a:pt x="20" y="0"/>
                  </a:lnTo>
                  <a:cubicBezTo>
                    <a:pt x="40" y="0"/>
                    <a:pt x="40" y="0"/>
                    <a:pt x="40" y="0"/>
                  </a:cubicBezTo>
                  <a:lnTo>
                    <a:pt x="40" y="20"/>
                  </a:lnTo>
                  <a:lnTo>
                    <a:pt x="40" y="20"/>
                  </a:lnTo>
                  <a:lnTo>
                    <a:pt x="20" y="20"/>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683" name="Freeform 458"/>
            <p:cNvSpPr>
              <a:spLocks noChangeArrowheads="1"/>
            </p:cNvSpPr>
            <p:nvPr/>
          </p:nvSpPr>
          <p:spPr bwMode="auto">
            <a:xfrm>
              <a:off x="6600825" y="8639175"/>
              <a:ext cx="7938" cy="7938"/>
            </a:xfrm>
            <a:custGeom>
              <a:avLst/>
              <a:gdLst>
                <a:gd name="T0" fmla="*/ 20 w 21"/>
                <a:gd name="T1" fmla="*/ 0 h 22"/>
                <a:gd name="T2" fmla="*/ 20 w 21"/>
                <a:gd name="T3" fmla="*/ 0 h 22"/>
                <a:gd name="T4" fmla="*/ 0 w 21"/>
                <a:gd name="T5" fmla="*/ 0 h 22"/>
                <a:gd name="T6" fmla="*/ 0 w 21"/>
                <a:gd name="T7" fmla="*/ 21 h 22"/>
                <a:gd name="T8" fmla="*/ 20 w 21"/>
                <a:gd name="T9" fmla="*/ 21 h 22"/>
                <a:gd name="T10" fmla="*/ 20 w 21"/>
                <a:gd name="T11" fmla="*/ 21 h 22"/>
                <a:gd name="T12" fmla="*/ 20 w 21"/>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21" h="22">
                  <a:moveTo>
                    <a:pt x="20" y="0"/>
                  </a:moveTo>
                  <a:lnTo>
                    <a:pt x="20" y="0"/>
                  </a:lnTo>
                  <a:lnTo>
                    <a:pt x="0" y="0"/>
                  </a:lnTo>
                  <a:lnTo>
                    <a:pt x="0" y="21"/>
                  </a:lnTo>
                  <a:lnTo>
                    <a:pt x="20" y="21"/>
                  </a:lnTo>
                  <a:lnTo>
                    <a:pt x="20" y="21"/>
                  </a:lnTo>
                  <a:lnTo>
                    <a:pt x="20" y="0"/>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684" name="Freeform 459"/>
            <p:cNvSpPr>
              <a:spLocks noChangeArrowheads="1"/>
            </p:cNvSpPr>
            <p:nvPr/>
          </p:nvSpPr>
          <p:spPr bwMode="auto">
            <a:xfrm>
              <a:off x="6681788" y="8596313"/>
              <a:ext cx="14287" cy="30162"/>
            </a:xfrm>
            <a:custGeom>
              <a:avLst/>
              <a:gdLst>
                <a:gd name="T0" fmla="*/ 20 w 41"/>
                <a:gd name="T1" fmla="*/ 82 h 83"/>
                <a:gd name="T2" fmla="*/ 20 w 41"/>
                <a:gd name="T3" fmla="*/ 82 h 83"/>
                <a:gd name="T4" fmla="*/ 40 w 41"/>
                <a:gd name="T5" fmla="*/ 61 h 83"/>
                <a:gd name="T6" fmla="*/ 40 w 41"/>
                <a:gd name="T7" fmla="*/ 61 h 83"/>
                <a:gd name="T8" fmla="*/ 40 w 41"/>
                <a:gd name="T9" fmla="*/ 40 h 83"/>
                <a:gd name="T10" fmla="*/ 40 w 41"/>
                <a:gd name="T11" fmla="*/ 20 h 83"/>
                <a:gd name="T12" fmla="*/ 20 w 41"/>
                <a:gd name="T13" fmla="*/ 20 h 83"/>
                <a:gd name="T14" fmla="*/ 20 w 41"/>
                <a:gd name="T15" fmla="*/ 0 h 83"/>
                <a:gd name="T16" fmla="*/ 0 w 41"/>
                <a:gd name="T17" fmla="*/ 20 h 83"/>
                <a:gd name="T18" fmla="*/ 20 w 41"/>
                <a:gd name="T19" fmla="*/ 20 h 83"/>
                <a:gd name="T20" fmla="*/ 0 w 41"/>
                <a:gd name="T21" fmla="*/ 40 h 83"/>
                <a:gd name="T22" fmla="*/ 20 w 41"/>
                <a:gd name="T23" fmla="*/ 61 h 83"/>
                <a:gd name="T24" fmla="*/ 20 w 41"/>
                <a:gd name="T25" fmla="*/ 82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1" h="83">
                  <a:moveTo>
                    <a:pt x="20" y="82"/>
                  </a:moveTo>
                  <a:lnTo>
                    <a:pt x="20" y="82"/>
                  </a:lnTo>
                  <a:cubicBezTo>
                    <a:pt x="40" y="82"/>
                    <a:pt x="40" y="61"/>
                    <a:pt x="40" y="61"/>
                  </a:cubicBezTo>
                  <a:lnTo>
                    <a:pt x="40" y="61"/>
                  </a:lnTo>
                  <a:lnTo>
                    <a:pt x="40" y="40"/>
                  </a:lnTo>
                  <a:cubicBezTo>
                    <a:pt x="40" y="40"/>
                    <a:pt x="40" y="40"/>
                    <a:pt x="40" y="20"/>
                  </a:cubicBezTo>
                  <a:lnTo>
                    <a:pt x="20" y="20"/>
                  </a:lnTo>
                  <a:cubicBezTo>
                    <a:pt x="20" y="0"/>
                    <a:pt x="20" y="0"/>
                    <a:pt x="20" y="0"/>
                  </a:cubicBezTo>
                  <a:cubicBezTo>
                    <a:pt x="0" y="0"/>
                    <a:pt x="0" y="0"/>
                    <a:pt x="0" y="20"/>
                  </a:cubicBezTo>
                  <a:lnTo>
                    <a:pt x="20" y="20"/>
                  </a:lnTo>
                  <a:cubicBezTo>
                    <a:pt x="20" y="40"/>
                    <a:pt x="0" y="40"/>
                    <a:pt x="0" y="40"/>
                  </a:cubicBezTo>
                  <a:cubicBezTo>
                    <a:pt x="0" y="61"/>
                    <a:pt x="0" y="61"/>
                    <a:pt x="20" y="61"/>
                  </a:cubicBezTo>
                  <a:lnTo>
                    <a:pt x="20" y="82"/>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685" name="Freeform 460"/>
            <p:cNvSpPr>
              <a:spLocks noChangeArrowheads="1"/>
            </p:cNvSpPr>
            <p:nvPr/>
          </p:nvSpPr>
          <p:spPr bwMode="auto">
            <a:xfrm>
              <a:off x="6689725" y="8632825"/>
              <a:ext cx="7938" cy="7938"/>
            </a:xfrm>
            <a:custGeom>
              <a:avLst/>
              <a:gdLst>
                <a:gd name="T0" fmla="*/ 0 w 21"/>
                <a:gd name="T1" fmla="*/ 0 h 21"/>
                <a:gd name="T2" fmla="*/ 0 w 21"/>
                <a:gd name="T3" fmla="*/ 0 h 21"/>
                <a:gd name="T4" fmla="*/ 0 w 21"/>
                <a:gd name="T5" fmla="*/ 0 h 21"/>
                <a:gd name="T6" fmla="*/ 0 w 21"/>
                <a:gd name="T7" fmla="*/ 20 h 21"/>
                <a:gd name="T8" fmla="*/ 20 w 21"/>
                <a:gd name="T9" fmla="*/ 20 h 21"/>
                <a:gd name="T10" fmla="*/ 20 w 21"/>
                <a:gd name="T11" fmla="*/ 0 h 21"/>
                <a:gd name="T12" fmla="*/ 0 w 21"/>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21" h="21">
                  <a:moveTo>
                    <a:pt x="0" y="0"/>
                  </a:moveTo>
                  <a:lnTo>
                    <a:pt x="0" y="0"/>
                  </a:lnTo>
                  <a:lnTo>
                    <a:pt x="0" y="0"/>
                  </a:lnTo>
                  <a:cubicBezTo>
                    <a:pt x="0" y="20"/>
                    <a:pt x="0" y="20"/>
                    <a:pt x="0" y="20"/>
                  </a:cubicBezTo>
                  <a:lnTo>
                    <a:pt x="20" y="20"/>
                  </a:lnTo>
                  <a:lnTo>
                    <a:pt x="20" y="0"/>
                  </a:lnTo>
                  <a:cubicBezTo>
                    <a:pt x="20" y="0"/>
                    <a:pt x="20" y="0"/>
                    <a:pt x="0" y="0"/>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686" name="Freeform 461"/>
            <p:cNvSpPr>
              <a:spLocks noChangeArrowheads="1"/>
            </p:cNvSpPr>
            <p:nvPr/>
          </p:nvSpPr>
          <p:spPr bwMode="auto">
            <a:xfrm>
              <a:off x="6681788" y="8580438"/>
              <a:ext cx="7937" cy="7937"/>
            </a:xfrm>
            <a:custGeom>
              <a:avLst/>
              <a:gdLst>
                <a:gd name="T0" fmla="*/ 0 w 21"/>
                <a:gd name="T1" fmla="*/ 21 h 22"/>
                <a:gd name="T2" fmla="*/ 0 w 21"/>
                <a:gd name="T3" fmla="*/ 21 h 22"/>
                <a:gd name="T4" fmla="*/ 0 w 21"/>
                <a:gd name="T5" fmla="*/ 0 h 22"/>
                <a:gd name="T6" fmla="*/ 20 w 21"/>
                <a:gd name="T7" fmla="*/ 0 h 22"/>
                <a:gd name="T8" fmla="*/ 20 w 21"/>
                <a:gd name="T9" fmla="*/ 0 h 22"/>
                <a:gd name="T10" fmla="*/ 20 w 21"/>
                <a:gd name="T11" fmla="*/ 21 h 22"/>
                <a:gd name="T12" fmla="*/ 0 w 21"/>
                <a:gd name="T13" fmla="*/ 21 h 22"/>
              </a:gdLst>
              <a:ahLst/>
              <a:cxnLst>
                <a:cxn ang="0">
                  <a:pos x="T0" y="T1"/>
                </a:cxn>
                <a:cxn ang="0">
                  <a:pos x="T2" y="T3"/>
                </a:cxn>
                <a:cxn ang="0">
                  <a:pos x="T4" y="T5"/>
                </a:cxn>
                <a:cxn ang="0">
                  <a:pos x="T6" y="T7"/>
                </a:cxn>
                <a:cxn ang="0">
                  <a:pos x="T8" y="T9"/>
                </a:cxn>
                <a:cxn ang="0">
                  <a:pos x="T10" y="T11"/>
                </a:cxn>
                <a:cxn ang="0">
                  <a:pos x="T12" y="T13"/>
                </a:cxn>
              </a:cxnLst>
              <a:rect l="0" t="0" r="r" b="b"/>
              <a:pathLst>
                <a:path w="21" h="22">
                  <a:moveTo>
                    <a:pt x="0" y="21"/>
                  </a:moveTo>
                  <a:lnTo>
                    <a:pt x="0" y="21"/>
                  </a:lnTo>
                  <a:cubicBezTo>
                    <a:pt x="0" y="0"/>
                    <a:pt x="0" y="0"/>
                    <a:pt x="0" y="0"/>
                  </a:cubicBezTo>
                  <a:lnTo>
                    <a:pt x="20" y="0"/>
                  </a:lnTo>
                  <a:lnTo>
                    <a:pt x="20" y="0"/>
                  </a:lnTo>
                  <a:lnTo>
                    <a:pt x="20" y="21"/>
                  </a:lnTo>
                  <a:lnTo>
                    <a:pt x="0" y="21"/>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687" name="Freeform 462"/>
            <p:cNvSpPr>
              <a:spLocks noChangeArrowheads="1"/>
            </p:cNvSpPr>
            <p:nvPr/>
          </p:nvSpPr>
          <p:spPr bwMode="auto">
            <a:xfrm>
              <a:off x="6696075" y="8588375"/>
              <a:ext cx="7938" cy="15875"/>
            </a:xfrm>
            <a:custGeom>
              <a:avLst/>
              <a:gdLst>
                <a:gd name="T0" fmla="*/ 0 w 22"/>
                <a:gd name="T1" fmla="*/ 21 h 42"/>
                <a:gd name="T2" fmla="*/ 0 w 22"/>
                <a:gd name="T3" fmla="*/ 21 h 42"/>
                <a:gd name="T4" fmla="*/ 0 w 22"/>
                <a:gd name="T5" fmla="*/ 0 h 42"/>
                <a:gd name="T6" fmla="*/ 21 w 22"/>
                <a:gd name="T7" fmla="*/ 0 h 42"/>
                <a:gd name="T8" fmla="*/ 21 w 22"/>
                <a:gd name="T9" fmla="*/ 21 h 42"/>
                <a:gd name="T10" fmla="*/ 21 w 22"/>
                <a:gd name="T11" fmla="*/ 41 h 42"/>
                <a:gd name="T12" fmla="*/ 0 w 22"/>
                <a:gd name="T13" fmla="*/ 21 h 42"/>
              </a:gdLst>
              <a:ahLst/>
              <a:cxnLst>
                <a:cxn ang="0">
                  <a:pos x="T0" y="T1"/>
                </a:cxn>
                <a:cxn ang="0">
                  <a:pos x="T2" y="T3"/>
                </a:cxn>
                <a:cxn ang="0">
                  <a:pos x="T4" y="T5"/>
                </a:cxn>
                <a:cxn ang="0">
                  <a:pos x="T6" y="T7"/>
                </a:cxn>
                <a:cxn ang="0">
                  <a:pos x="T8" y="T9"/>
                </a:cxn>
                <a:cxn ang="0">
                  <a:pos x="T10" y="T11"/>
                </a:cxn>
                <a:cxn ang="0">
                  <a:pos x="T12" y="T13"/>
                </a:cxn>
              </a:cxnLst>
              <a:rect l="0" t="0" r="r" b="b"/>
              <a:pathLst>
                <a:path w="22" h="42">
                  <a:moveTo>
                    <a:pt x="0" y="21"/>
                  </a:moveTo>
                  <a:lnTo>
                    <a:pt x="0" y="21"/>
                  </a:lnTo>
                  <a:cubicBezTo>
                    <a:pt x="0" y="21"/>
                    <a:pt x="0" y="21"/>
                    <a:pt x="0" y="0"/>
                  </a:cubicBezTo>
                  <a:lnTo>
                    <a:pt x="21" y="0"/>
                  </a:lnTo>
                  <a:cubicBezTo>
                    <a:pt x="21" y="21"/>
                    <a:pt x="21" y="21"/>
                    <a:pt x="21" y="21"/>
                  </a:cubicBezTo>
                  <a:lnTo>
                    <a:pt x="21" y="41"/>
                  </a:lnTo>
                  <a:cubicBezTo>
                    <a:pt x="0" y="41"/>
                    <a:pt x="0" y="21"/>
                    <a:pt x="0" y="21"/>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688" name="Freeform 463"/>
            <p:cNvSpPr>
              <a:spLocks noChangeArrowheads="1"/>
            </p:cNvSpPr>
            <p:nvPr/>
          </p:nvSpPr>
          <p:spPr bwMode="auto">
            <a:xfrm>
              <a:off x="6667500" y="8610600"/>
              <a:ext cx="15875" cy="7938"/>
            </a:xfrm>
            <a:custGeom>
              <a:avLst/>
              <a:gdLst>
                <a:gd name="T0" fmla="*/ 42 w 43"/>
                <a:gd name="T1" fmla="*/ 21 h 22"/>
                <a:gd name="T2" fmla="*/ 42 w 43"/>
                <a:gd name="T3" fmla="*/ 21 h 22"/>
                <a:gd name="T4" fmla="*/ 21 w 43"/>
                <a:gd name="T5" fmla="*/ 21 h 22"/>
                <a:gd name="T6" fmla="*/ 0 w 43"/>
                <a:gd name="T7" fmla="*/ 21 h 22"/>
                <a:gd name="T8" fmla="*/ 21 w 43"/>
                <a:gd name="T9" fmla="*/ 0 h 22"/>
                <a:gd name="T10" fmla="*/ 21 w 43"/>
                <a:gd name="T11" fmla="*/ 0 h 22"/>
                <a:gd name="T12" fmla="*/ 42 w 43"/>
                <a:gd name="T13" fmla="*/ 21 h 22"/>
              </a:gdLst>
              <a:ahLst/>
              <a:cxnLst>
                <a:cxn ang="0">
                  <a:pos x="T0" y="T1"/>
                </a:cxn>
                <a:cxn ang="0">
                  <a:pos x="T2" y="T3"/>
                </a:cxn>
                <a:cxn ang="0">
                  <a:pos x="T4" y="T5"/>
                </a:cxn>
                <a:cxn ang="0">
                  <a:pos x="T6" y="T7"/>
                </a:cxn>
                <a:cxn ang="0">
                  <a:pos x="T8" y="T9"/>
                </a:cxn>
                <a:cxn ang="0">
                  <a:pos x="T10" y="T11"/>
                </a:cxn>
                <a:cxn ang="0">
                  <a:pos x="T12" y="T13"/>
                </a:cxn>
              </a:cxnLst>
              <a:rect l="0" t="0" r="r" b="b"/>
              <a:pathLst>
                <a:path w="43" h="22">
                  <a:moveTo>
                    <a:pt x="42" y="21"/>
                  </a:moveTo>
                  <a:lnTo>
                    <a:pt x="42" y="21"/>
                  </a:lnTo>
                  <a:cubicBezTo>
                    <a:pt x="21" y="21"/>
                    <a:pt x="21" y="21"/>
                    <a:pt x="21" y="21"/>
                  </a:cubicBezTo>
                  <a:lnTo>
                    <a:pt x="0" y="21"/>
                  </a:lnTo>
                  <a:cubicBezTo>
                    <a:pt x="0" y="21"/>
                    <a:pt x="0" y="0"/>
                    <a:pt x="21" y="0"/>
                  </a:cubicBezTo>
                  <a:lnTo>
                    <a:pt x="21" y="0"/>
                  </a:lnTo>
                  <a:lnTo>
                    <a:pt x="42" y="21"/>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689" name="Freeform 464"/>
            <p:cNvSpPr>
              <a:spLocks noChangeArrowheads="1"/>
            </p:cNvSpPr>
            <p:nvPr/>
          </p:nvSpPr>
          <p:spPr bwMode="auto">
            <a:xfrm>
              <a:off x="6748463" y="8624888"/>
              <a:ext cx="30162" cy="22225"/>
            </a:xfrm>
            <a:custGeom>
              <a:avLst/>
              <a:gdLst>
                <a:gd name="T0" fmla="*/ 61 w 83"/>
                <a:gd name="T1" fmla="*/ 61 h 62"/>
                <a:gd name="T2" fmla="*/ 61 w 83"/>
                <a:gd name="T3" fmla="*/ 61 h 62"/>
                <a:gd name="T4" fmla="*/ 41 w 83"/>
                <a:gd name="T5" fmla="*/ 61 h 62"/>
                <a:gd name="T6" fmla="*/ 20 w 83"/>
                <a:gd name="T7" fmla="*/ 61 h 62"/>
                <a:gd name="T8" fmla="*/ 20 w 83"/>
                <a:gd name="T9" fmla="*/ 61 h 62"/>
                <a:gd name="T10" fmla="*/ 0 w 83"/>
                <a:gd name="T11" fmla="*/ 61 h 62"/>
                <a:gd name="T12" fmla="*/ 0 w 83"/>
                <a:gd name="T13" fmla="*/ 40 h 62"/>
                <a:gd name="T14" fmla="*/ 20 w 83"/>
                <a:gd name="T15" fmla="*/ 20 h 62"/>
                <a:gd name="T16" fmla="*/ 20 w 83"/>
                <a:gd name="T17" fmla="*/ 20 h 62"/>
                <a:gd name="T18" fmla="*/ 41 w 83"/>
                <a:gd name="T19" fmla="*/ 0 h 62"/>
                <a:gd name="T20" fmla="*/ 61 w 83"/>
                <a:gd name="T21" fmla="*/ 0 h 62"/>
                <a:gd name="T22" fmla="*/ 61 w 83"/>
                <a:gd name="T23" fmla="*/ 20 h 62"/>
                <a:gd name="T24" fmla="*/ 82 w 83"/>
                <a:gd name="T25" fmla="*/ 20 h 62"/>
                <a:gd name="T26" fmla="*/ 82 w 83"/>
                <a:gd name="T27" fmla="*/ 20 h 62"/>
                <a:gd name="T28" fmla="*/ 82 w 83"/>
                <a:gd name="T29" fmla="*/ 40 h 62"/>
                <a:gd name="T30" fmla="*/ 61 w 83"/>
                <a:gd name="T31" fmla="*/ 61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3" h="62">
                  <a:moveTo>
                    <a:pt x="61" y="61"/>
                  </a:moveTo>
                  <a:lnTo>
                    <a:pt x="61" y="61"/>
                  </a:lnTo>
                  <a:lnTo>
                    <a:pt x="41" y="61"/>
                  </a:lnTo>
                  <a:cubicBezTo>
                    <a:pt x="41" y="61"/>
                    <a:pt x="41" y="61"/>
                    <a:pt x="20" y="61"/>
                  </a:cubicBezTo>
                  <a:lnTo>
                    <a:pt x="20" y="61"/>
                  </a:lnTo>
                  <a:lnTo>
                    <a:pt x="0" y="61"/>
                  </a:lnTo>
                  <a:cubicBezTo>
                    <a:pt x="0" y="61"/>
                    <a:pt x="0" y="61"/>
                    <a:pt x="0" y="40"/>
                  </a:cubicBezTo>
                  <a:cubicBezTo>
                    <a:pt x="0" y="40"/>
                    <a:pt x="20" y="40"/>
                    <a:pt x="20" y="20"/>
                  </a:cubicBezTo>
                  <a:lnTo>
                    <a:pt x="20" y="20"/>
                  </a:lnTo>
                  <a:cubicBezTo>
                    <a:pt x="20" y="0"/>
                    <a:pt x="41" y="0"/>
                    <a:pt x="41" y="0"/>
                  </a:cubicBezTo>
                  <a:lnTo>
                    <a:pt x="61" y="0"/>
                  </a:lnTo>
                  <a:lnTo>
                    <a:pt x="61" y="20"/>
                  </a:lnTo>
                  <a:lnTo>
                    <a:pt x="82" y="20"/>
                  </a:lnTo>
                  <a:lnTo>
                    <a:pt x="82" y="20"/>
                  </a:lnTo>
                  <a:cubicBezTo>
                    <a:pt x="82" y="40"/>
                    <a:pt x="82" y="40"/>
                    <a:pt x="82" y="40"/>
                  </a:cubicBezTo>
                  <a:cubicBezTo>
                    <a:pt x="82" y="40"/>
                    <a:pt x="82" y="40"/>
                    <a:pt x="61" y="61"/>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690" name="Freeform 465"/>
            <p:cNvSpPr>
              <a:spLocks noChangeArrowheads="1"/>
            </p:cNvSpPr>
            <p:nvPr/>
          </p:nvSpPr>
          <p:spPr bwMode="auto">
            <a:xfrm>
              <a:off x="6770688" y="8551863"/>
              <a:ext cx="52387" cy="74612"/>
            </a:xfrm>
            <a:custGeom>
              <a:avLst/>
              <a:gdLst>
                <a:gd name="T0" fmla="*/ 62 w 145"/>
                <a:gd name="T1" fmla="*/ 185 h 207"/>
                <a:gd name="T2" fmla="*/ 62 w 145"/>
                <a:gd name="T3" fmla="*/ 185 h 207"/>
                <a:gd name="T4" fmla="*/ 62 w 145"/>
                <a:gd name="T5" fmla="*/ 164 h 207"/>
                <a:gd name="T6" fmla="*/ 82 w 145"/>
                <a:gd name="T7" fmla="*/ 144 h 207"/>
                <a:gd name="T8" fmla="*/ 103 w 145"/>
                <a:gd name="T9" fmla="*/ 103 h 207"/>
                <a:gd name="T10" fmla="*/ 123 w 145"/>
                <a:gd name="T11" fmla="*/ 82 h 207"/>
                <a:gd name="T12" fmla="*/ 123 w 145"/>
                <a:gd name="T13" fmla="*/ 62 h 207"/>
                <a:gd name="T14" fmla="*/ 144 w 145"/>
                <a:gd name="T15" fmla="*/ 42 h 207"/>
                <a:gd name="T16" fmla="*/ 144 w 145"/>
                <a:gd name="T17" fmla="*/ 0 h 207"/>
                <a:gd name="T18" fmla="*/ 103 w 145"/>
                <a:gd name="T19" fmla="*/ 0 h 207"/>
                <a:gd name="T20" fmla="*/ 82 w 145"/>
                <a:gd name="T21" fmla="*/ 21 h 207"/>
                <a:gd name="T22" fmla="*/ 82 w 145"/>
                <a:gd name="T23" fmla="*/ 42 h 207"/>
                <a:gd name="T24" fmla="*/ 62 w 145"/>
                <a:gd name="T25" fmla="*/ 62 h 207"/>
                <a:gd name="T26" fmla="*/ 41 w 145"/>
                <a:gd name="T27" fmla="*/ 82 h 207"/>
                <a:gd name="T28" fmla="*/ 21 w 145"/>
                <a:gd name="T29" fmla="*/ 103 h 207"/>
                <a:gd name="T30" fmla="*/ 21 w 145"/>
                <a:gd name="T31" fmla="*/ 124 h 207"/>
                <a:gd name="T32" fmla="*/ 0 w 145"/>
                <a:gd name="T33" fmla="*/ 144 h 207"/>
                <a:gd name="T34" fmla="*/ 0 w 145"/>
                <a:gd name="T35" fmla="*/ 144 h 207"/>
                <a:gd name="T36" fmla="*/ 0 w 145"/>
                <a:gd name="T37" fmla="*/ 185 h 207"/>
                <a:gd name="T38" fmla="*/ 21 w 145"/>
                <a:gd name="T39" fmla="*/ 185 h 207"/>
                <a:gd name="T40" fmla="*/ 41 w 145"/>
                <a:gd name="T41" fmla="*/ 206 h 207"/>
                <a:gd name="T42" fmla="*/ 62 w 145"/>
                <a:gd name="T43" fmla="*/ 185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5" h="207">
                  <a:moveTo>
                    <a:pt x="62" y="185"/>
                  </a:moveTo>
                  <a:lnTo>
                    <a:pt x="62" y="185"/>
                  </a:lnTo>
                  <a:lnTo>
                    <a:pt x="62" y="164"/>
                  </a:lnTo>
                  <a:cubicBezTo>
                    <a:pt x="82" y="144"/>
                    <a:pt x="82" y="144"/>
                    <a:pt x="82" y="144"/>
                  </a:cubicBezTo>
                  <a:cubicBezTo>
                    <a:pt x="103" y="124"/>
                    <a:pt x="103" y="124"/>
                    <a:pt x="103" y="103"/>
                  </a:cubicBezTo>
                  <a:cubicBezTo>
                    <a:pt x="103" y="103"/>
                    <a:pt x="123" y="103"/>
                    <a:pt x="123" y="82"/>
                  </a:cubicBezTo>
                  <a:cubicBezTo>
                    <a:pt x="123" y="82"/>
                    <a:pt x="123" y="82"/>
                    <a:pt x="123" y="62"/>
                  </a:cubicBezTo>
                  <a:lnTo>
                    <a:pt x="144" y="42"/>
                  </a:lnTo>
                  <a:cubicBezTo>
                    <a:pt x="144" y="21"/>
                    <a:pt x="144" y="21"/>
                    <a:pt x="144" y="0"/>
                  </a:cubicBezTo>
                  <a:cubicBezTo>
                    <a:pt x="123" y="0"/>
                    <a:pt x="123" y="0"/>
                    <a:pt x="103" y="0"/>
                  </a:cubicBezTo>
                  <a:cubicBezTo>
                    <a:pt x="103" y="0"/>
                    <a:pt x="103" y="21"/>
                    <a:pt x="82" y="21"/>
                  </a:cubicBezTo>
                  <a:lnTo>
                    <a:pt x="82" y="42"/>
                  </a:lnTo>
                  <a:cubicBezTo>
                    <a:pt x="82" y="42"/>
                    <a:pt x="62" y="42"/>
                    <a:pt x="62" y="62"/>
                  </a:cubicBezTo>
                  <a:cubicBezTo>
                    <a:pt x="41" y="62"/>
                    <a:pt x="41" y="62"/>
                    <a:pt x="41" y="82"/>
                  </a:cubicBezTo>
                  <a:cubicBezTo>
                    <a:pt x="41" y="82"/>
                    <a:pt x="41" y="103"/>
                    <a:pt x="21" y="103"/>
                  </a:cubicBezTo>
                  <a:cubicBezTo>
                    <a:pt x="21" y="103"/>
                    <a:pt x="41" y="124"/>
                    <a:pt x="21" y="124"/>
                  </a:cubicBezTo>
                  <a:cubicBezTo>
                    <a:pt x="21" y="124"/>
                    <a:pt x="21" y="124"/>
                    <a:pt x="0" y="144"/>
                  </a:cubicBezTo>
                  <a:lnTo>
                    <a:pt x="0" y="144"/>
                  </a:lnTo>
                  <a:cubicBezTo>
                    <a:pt x="0" y="164"/>
                    <a:pt x="0" y="164"/>
                    <a:pt x="0" y="185"/>
                  </a:cubicBezTo>
                  <a:cubicBezTo>
                    <a:pt x="0" y="185"/>
                    <a:pt x="0" y="185"/>
                    <a:pt x="21" y="185"/>
                  </a:cubicBezTo>
                  <a:cubicBezTo>
                    <a:pt x="21" y="206"/>
                    <a:pt x="21" y="206"/>
                    <a:pt x="41" y="206"/>
                  </a:cubicBezTo>
                  <a:cubicBezTo>
                    <a:pt x="41" y="185"/>
                    <a:pt x="62" y="185"/>
                    <a:pt x="62" y="185"/>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691" name="Freeform 466"/>
            <p:cNvSpPr>
              <a:spLocks noChangeArrowheads="1"/>
            </p:cNvSpPr>
            <p:nvPr/>
          </p:nvSpPr>
          <p:spPr bwMode="auto">
            <a:xfrm>
              <a:off x="6821488" y="8543925"/>
              <a:ext cx="15875" cy="22225"/>
            </a:xfrm>
            <a:custGeom>
              <a:avLst/>
              <a:gdLst>
                <a:gd name="T0" fmla="*/ 41 w 42"/>
                <a:gd name="T1" fmla="*/ 41 h 63"/>
                <a:gd name="T2" fmla="*/ 41 w 42"/>
                <a:gd name="T3" fmla="*/ 41 h 63"/>
                <a:gd name="T4" fmla="*/ 41 w 42"/>
                <a:gd name="T5" fmla="*/ 20 h 63"/>
                <a:gd name="T6" fmla="*/ 41 w 42"/>
                <a:gd name="T7" fmla="*/ 20 h 63"/>
                <a:gd name="T8" fmla="*/ 20 w 42"/>
                <a:gd name="T9" fmla="*/ 0 h 63"/>
                <a:gd name="T10" fmla="*/ 0 w 42"/>
                <a:gd name="T11" fmla="*/ 0 h 63"/>
                <a:gd name="T12" fmla="*/ 0 w 42"/>
                <a:gd name="T13" fmla="*/ 20 h 63"/>
                <a:gd name="T14" fmla="*/ 20 w 42"/>
                <a:gd name="T15" fmla="*/ 20 h 63"/>
                <a:gd name="T16" fmla="*/ 20 w 42"/>
                <a:gd name="T17" fmla="*/ 41 h 63"/>
                <a:gd name="T18" fmla="*/ 41 w 42"/>
                <a:gd name="T19" fmla="*/ 62 h 63"/>
                <a:gd name="T20" fmla="*/ 41 w 42"/>
                <a:gd name="T21" fmla="*/ 4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2" h="63">
                  <a:moveTo>
                    <a:pt x="41" y="41"/>
                  </a:moveTo>
                  <a:lnTo>
                    <a:pt x="41" y="41"/>
                  </a:lnTo>
                  <a:cubicBezTo>
                    <a:pt x="41" y="41"/>
                    <a:pt x="41" y="41"/>
                    <a:pt x="41" y="20"/>
                  </a:cubicBezTo>
                  <a:lnTo>
                    <a:pt x="41" y="20"/>
                  </a:lnTo>
                  <a:cubicBezTo>
                    <a:pt x="20" y="20"/>
                    <a:pt x="20" y="0"/>
                    <a:pt x="20" y="0"/>
                  </a:cubicBezTo>
                  <a:cubicBezTo>
                    <a:pt x="20" y="0"/>
                    <a:pt x="20" y="0"/>
                    <a:pt x="0" y="0"/>
                  </a:cubicBezTo>
                  <a:lnTo>
                    <a:pt x="0" y="20"/>
                  </a:lnTo>
                  <a:lnTo>
                    <a:pt x="20" y="20"/>
                  </a:lnTo>
                  <a:cubicBezTo>
                    <a:pt x="20" y="41"/>
                    <a:pt x="20" y="41"/>
                    <a:pt x="20" y="41"/>
                  </a:cubicBezTo>
                  <a:cubicBezTo>
                    <a:pt x="20" y="41"/>
                    <a:pt x="20" y="62"/>
                    <a:pt x="41" y="62"/>
                  </a:cubicBezTo>
                  <a:lnTo>
                    <a:pt x="41" y="41"/>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692" name="Freeform 467"/>
            <p:cNvSpPr>
              <a:spLocks noChangeArrowheads="1"/>
            </p:cNvSpPr>
            <p:nvPr/>
          </p:nvSpPr>
          <p:spPr bwMode="auto">
            <a:xfrm>
              <a:off x="6837363" y="8535988"/>
              <a:ext cx="7937" cy="7937"/>
            </a:xfrm>
            <a:custGeom>
              <a:avLst/>
              <a:gdLst>
                <a:gd name="T0" fmla="*/ 20 w 21"/>
                <a:gd name="T1" fmla="*/ 20 h 21"/>
                <a:gd name="T2" fmla="*/ 20 w 21"/>
                <a:gd name="T3" fmla="*/ 20 h 21"/>
                <a:gd name="T4" fmla="*/ 0 w 21"/>
                <a:gd name="T5" fmla="*/ 20 h 21"/>
                <a:gd name="T6" fmla="*/ 0 w 21"/>
                <a:gd name="T7" fmla="*/ 0 h 21"/>
                <a:gd name="T8" fmla="*/ 20 w 21"/>
                <a:gd name="T9" fmla="*/ 0 h 21"/>
                <a:gd name="T10" fmla="*/ 20 w 21"/>
                <a:gd name="T11" fmla="*/ 0 h 21"/>
                <a:gd name="T12" fmla="*/ 20 w 21"/>
                <a:gd name="T13" fmla="*/ 20 h 21"/>
              </a:gdLst>
              <a:ahLst/>
              <a:cxnLst>
                <a:cxn ang="0">
                  <a:pos x="T0" y="T1"/>
                </a:cxn>
                <a:cxn ang="0">
                  <a:pos x="T2" y="T3"/>
                </a:cxn>
                <a:cxn ang="0">
                  <a:pos x="T4" y="T5"/>
                </a:cxn>
                <a:cxn ang="0">
                  <a:pos x="T6" y="T7"/>
                </a:cxn>
                <a:cxn ang="0">
                  <a:pos x="T8" y="T9"/>
                </a:cxn>
                <a:cxn ang="0">
                  <a:pos x="T10" y="T11"/>
                </a:cxn>
                <a:cxn ang="0">
                  <a:pos x="T12" y="T13"/>
                </a:cxn>
              </a:cxnLst>
              <a:rect l="0" t="0" r="r" b="b"/>
              <a:pathLst>
                <a:path w="21" h="21">
                  <a:moveTo>
                    <a:pt x="20" y="20"/>
                  </a:moveTo>
                  <a:lnTo>
                    <a:pt x="20" y="20"/>
                  </a:lnTo>
                  <a:lnTo>
                    <a:pt x="0" y="20"/>
                  </a:lnTo>
                  <a:cubicBezTo>
                    <a:pt x="0" y="20"/>
                    <a:pt x="0" y="20"/>
                    <a:pt x="0" y="0"/>
                  </a:cubicBezTo>
                  <a:cubicBezTo>
                    <a:pt x="0" y="0"/>
                    <a:pt x="0" y="0"/>
                    <a:pt x="20" y="0"/>
                  </a:cubicBezTo>
                  <a:lnTo>
                    <a:pt x="20" y="0"/>
                  </a:lnTo>
                  <a:lnTo>
                    <a:pt x="20" y="20"/>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693" name="Freeform 468"/>
            <p:cNvSpPr>
              <a:spLocks noChangeArrowheads="1"/>
            </p:cNvSpPr>
            <p:nvPr/>
          </p:nvSpPr>
          <p:spPr bwMode="auto">
            <a:xfrm>
              <a:off x="6615113" y="8535988"/>
              <a:ext cx="15875" cy="14287"/>
            </a:xfrm>
            <a:custGeom>
              <a:avLst/>
              <a:gdLst>
                <a:gd name="T0" fmla="*/ 21 w 42"/>
                <a:gd name="T1" fmla="*/ 40 h 41"/>
                <a:gd name="T2" fmla="*/ 21 w 42"/>
                <a:gd name="T3" fmla="*/ 40 h 41"/>
                <a:gd name="T4" fmla="*/ 0 w 42"/>
                <a:gd name="T5" fmla="*/ 20 h 41"/>
                <a:gd name="T6" fmla="*/ 0 w 42"/>
                <a:gd name="T7" fmla="*/ 0 h 41"/>
                <a:gd name="T8" fmla="*/ 21 w 42"/>
                <a:gd name="T9" fmla="*/ 0 h 41"/>
                <a:gd name="T10" fmla="*/ 41 w 42"/>
                <a:gd name="T11" fmla="*/ 20 h 41"/>
                <a:gd name="T12" fmla="*/ 41 w 42"/>
                <a:gd name="T13" fmla="*/ 20 h 41"/>
                <a:gd name="T14" fmla="*/ 21 w 42"/>
                <a:gd name="T15" fmla="*/ 40 h 4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 h="41">
                  <a:moveTo>
                    <a:pt x="21" y="40"/>
                  </a:moveTo>
                  <a:lnTo>
                    <a:pt x="21" y="40"/>
                  </a:lnTo>
                  <a:cubicBezTo>
                    <a:pt x="21" y="40"/>
                    <a:pt x="0" y="40"/>
                    <a:pt x="0" y="20"/>
                  </a:cubicBezTo>
                  <a:lnTo>
                    <a:pt x="0" y="0"/>
                  </a:lnTo>
                  <a:cubicBezTo>
                    <a:pt x="21" y="0"/>
                    <a:pt x="21" y="0"/>
                    <a:pt x="21" y="0"/>
                  </a:cubicBezTo>
                  <a:cubicBezTo>
                    <a:pt x="21" y="0"/>
                    <a:pt x="21" y="0"/>
                    <a:pt x="41" y="20"/>
                  </a:cubicBezTo>
                  <a:lnTo>
                    <a:pt x="41" y="20"/>
                  </a:lnTo>
                  <a:cubicBezTo>
                    <a:pt x="41" y="40"/>
                    <a:pt x="21" y="40"/>
                    <a:pt x="21" y="40"/>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694" name="Freeform 469"/>
            <p:cNvSpPr>
              <a:spLocks noChangeArrowheads="1"/>
            </p:cNvSpPr>
            <p:nvPr/>
          </p:nvSpPr>
          <p:spPr bwMode="auto">
            <a:xfrm>
              <a:off x="6653213" y="8543925"/>
              <a:ext cx="14287" cy="7938"/>
            </a:xfrm>
            <a:custGeom>
              <a:avLst/>
              <a:gdLst>
                <a:gd name="T0" fmla="*/ 20 w 41"/>
                <a:gd name="T1" fmla="*/ 0 h 21"/>
                <a:gd name="T2" fmla="*/ 20 w 41"/>
                <a:gd name="T3" fmla="*/ 0 h 21"/>
                <a:gd name="T4" fmla="*/ 0 w 41"/>
                <a:gd name="T5" fmla="*/ 20 h 21"/>
                <a:gd name="T6" fmla="*/ 20 w 41"/>
                <a:gd name="T7" fmla="*/ 20 h 21"/>
                <a:gd name="T8" fmla="*/ 40 w 41"/>
                <a:gd name="T9" fmla="*/ 20 h 21"/>
                <a:gd name="T10" fmla="*/ 40 w 41"/>
                <a:gd name="T11" fmla="*/ 20 h 21"/>
                <a:gd name="T12" fmla="*/ 40 w 41"/>
                <a:gd name="T13" fmla="*/ 0 h 21"/>
                <a:gd name="T14" fmla="*/ 20 w 41"/>
                <a:gd name="T15" fmla="*/ 0 h 2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1" h="21">
                  <a:moveTo>
                    <a:pt x="20" y="0"/>
                  </a:moveTo>
                  <a:lnTo>
                    <a:pt x="20" y="0"/>
                  </a:lnTo>
                  <a:cubicBezTo>
                    <a:pt x="20" y="0"/>
                    <a:pt x="0" y="0"/>
                    <a:pt x="0" y="20"/>
                  </a:cubicBezTo>
                  <a:lnTo>
                    <a:pt x="20" y="20"/>
                  </a:lnTo>
                  <a:cubicBezTo>
                    <a:pt x="20" y="20"/>
                    <a:pt x="20" y="20"/>
                    <a:pt x="40" y="20"/>
                  </a:cubicBezTo>
                  <a:lnTo>
                    <a:pt x="40" y="20"/>
                  </a:lnTo>
                  <a:cubicBezTo>
                    <a:pt x="40" y="0"/>
                    <a:pt x="40" y="0"/>
                    <a:pt x="40" y="0"/>
                  </a:cubicBezTo>
                  <a:lnTo>
                    <a:pt x="20" y="0"/>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695" name="Freeform 470"/>
            <p:cNvSpPr>
              <a:spLocks noChangeArrowheads="1"/>
            </p:cNvSpPr>
            <p:nvPr/>
          </p:nvSpPr>
          <p:spPr bwMode="auto">
            <a:xfrm>
              <a:off x="6696075" y="8507413"/>
              <a:ext cx="7938" cy="7937"/>
            </a:xfrm>
            <a:custGeom>
              <a:avLst/>
              <a:gdLst>
                <a:gd name="T0" fmla="*/ 21 w 22"/>
                <a:gd name="T1" fmla="*/ 0 h 21"/>
                <a:gd name="T2" fmla="*/ 21 w 22"/>
                <a:gd name="T3" fmla="*/ 0 h 21"/>
                <a:gd name="T4" fmla="*/ 0 w 22"/>
                <a:gd name="T5" fmla="*/ 0 h 21"/>
                <a:gd name="T6" fmla="*/ 0 w 22"/>
                <a:gd name="T7" fmla="*/ 0 h 21"/>
                <a:gd name="T8" fmla="*/ 21 w 22"/>
                <a:gd name="T9" fmla="*/ 20 h 21"/>
                <a:gd name="T10" fmla="*/ 21 w 22"/>
                <a:gd name="T11" fmla="*/ 0 h 21"/>
              </a:gdLst>
              <a:ahLst/>
              <a:cxnLst>
                <a:cxn ang="0">
                  <a:pos x="T0" y="T1"/>
                </a:cxn>
                <a:cxn ang="0">
                  <a:pos x="T2" y="T3"/>
                </a:cxn>
                <a:cxn ang="0">
                  <a:pos x="T4" y="T5"/>
                </a:cxn>
                <a:cxn ang="0">
                  <a:pos x="T6" y="T7"/>
                </a:cxn>
                <a:cxn ang="0">
                  <a:pos x="T8" y="T9"/>
                </a:cxn>
                <a:cxn ang="0">
                  <a:pos x="T10" y="T11"/>
                </a:cxn>
              </a:cxnLst>
              <a:rect l="0" t="0" r="r" b="b"/>
              <a:pathLst>
                <a:path w="22" h="21">
                  <a:moveTo>
                    <a:pt x="21" y="0"/>
                  </a:moveTo>
                  <a:lnTo>
                    <a:pt x="21" y="0"/>
                  </a:lnTo>
                  <a:lnTo>
                    <a:pt x="0" y="0"/>
                  </a:lnTo>
                  <a:lnTo>
                    <a:pt x="0" y="0"/>
                  </a:lnTo>
                  <a:cubicBezTo>
                    <a:pt x="0" y="20"/>
                    <a:pt x="21" y="20"/>
                    <a:pt x="21" y="20"/>
                  </a:cubicBezTo>
                  <a:lnTo>
                    <a:pt x="21" y="0"/>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696" name="Freeform 471"/>
            <p:cNvSpPr>
              <a:spLocks noChangeArrowheads="1"/>
            </p:cNvSpPr>
            <p:nvPr/>
          </p:nvSpPr>
          <p:spPr bwMode="auto">
            <a:xfrm>
              <a:off x="6718300" y="8462963"/>
              <a:ext cx="15875" cy="15875"/>
            </a:xfrm>
            <a:custGeom>
              <a:avLst/>
              <a:gdLst>
                <a:gd name="T0" fmla="*/ 20 w 42"/>
                <a:gd name="T1" fmla="*/ 41 h 42"/>
                <a:gd name="T2" fmla="*/ 20 w 42"/>
                <a:gd name="T3" fmla="*/ 41 h 42"/>
                <a:gd name="T4" fmla="*/ 0 w 42"/>
                <a:gd name="T5" fmla="*/ 21 h 42"/>
                <a:gd name="T6" fmla="*/ 20 w 42"/>
                <a:gd name="T7" fmla="*/ 0 h 42"/>
                <a:gd name="T8" fmla="*/ 41 w 42"/>
                <a:gd name="T9" fmla="*/ 0 h 42"/>
                <a:gd name="T10" fmla="*/ 41 w 42"/>
                <a:gd name="T11" fmla="*/ 21 h 42"/>
                <a:gd name="T12" fmla="*/ 41 w 42"/>
                <a:gd name="T13" fmla="*/ 21 h 42"/>
                <a:gd name="T14" fmla="*/ 20 w 42"/>
                <a:gd name="T15" fmla="*/ 41 h 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 h="42">
                  <a:moveTo>
                    <a:pt x="20" y="41"/>
                  </a:moveTo>
                  <a:lnTo>
                    <a:pt x="20" y="41"/>
                  </a:lnTo>
                  <a:cubicBezTo>
                    <a:pt x="20" y="21"/>
                    <a:pt x="0" y="21"/>
                    <a:pt x="0" y="21"/>
                  </a:cubicBezTo>
                  <a:lnTo>
                    <a:pt x="20" y="0"/>
                  </a:lnTo>
                  <a:lnTo>
                    <a:pt x="41" y="0"/>
                  </a:lnTo>
                  <a:cubicBezTo>
                    <a:pt x="41" y="21"/>
                    <a:pt x="41" y="21"/>
                    <a:pt x="41" y="21"/>
                  </a:cubicBezTo>
                  <a:lnTo>
                    <a:pt x="41" y="21"/>
                  </a:lnTo>
                  <a:cubicBezTo>
                    <a:pt x="20" y="21"/>
                    <a:pt x="20" y="41"/>
                    <a:pt x="20" y="41"/>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697" name="Freeform 472"/>
            <p:cNvSpPr>
              <a:spLocks noChangeArrowheads="1"/>
            </p:cNvSpPr>
            <p:nvPr/>
          </p:nvSpPr>
          <p:spPr bwMode="auto">
            <a:xfrm>
              <a:off x="6858000" y="8432800"/>
              <a:ext cx="15875" cy="7938"/>
            </a:xfrm>
            <a:custGeom>
              <a:avLst/>
              <a:gdLst>
                <a:gd name="T0" fmla="*/ 21 w 42"/>
                <a:gd name="T1" fmla="*/ 0 h 22"/>
                <a:gd name="T2" fmla="*/ 21 w 42"/>
                <a:gd name="T3" fmla="*/ 0 h 22"/>
                <a:gd name="T4" fmla="*/ 0 w 42"/>
                <a:gd name="T5" fmla="*/ 21 h 22"/>
                <a:gd name="T6" fmla="*/ 21 w 42"/>
                <a:gd name="T7" fmla="*/ 21 h 22"/>
                <a:gd name="T8" fmla="*/ 21 w 42"/>
                <a:gd name="T9" fmla="*/ 21 h 22"/>
                <a:gd name="T10" fmla="*/ 41 w 42"/>
                <a:gd name="T11" fmla="*/ 0 h 22"/>
                <a:gd name="T12" fmla="*/ 21 w 42"/>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42" h="22">
                  <a:moveTo>
                    <a:pt x="21" y="0"/>
                  </a:moveTo>
                  <a:lnTo>
                    <a:pt x="21" y="0"/>
                  </a:lnTo>
                  <a:cubicBezTo>
                    <a:pt x="21" y="0"/>
                    <a:pt x="0" y="0"/>
                    <a:pt x="0" y="21"/>
                  </a:cubicBezTo>
                  <a:lnTo>
                    <a:pt x="21" y="21"/>
                  </a:lnTo>
                  <a:lnTo>
                    <a:pt x="21" y="21"/>
                  </a:lnTo>
                  <a:cubicBezTo>
                    <a:pt x="41" y="21"/>
                    <a:pt x="41" y="21"/>
                    <a:pt x="41" y="0"/>
                  </a:cubicBezTo>
                  <a:cubicBezTo>
                    <a:pt x="21" y="0"/>
                    <a:pt x="21" y="0"/>
                    <a:pt x="21" y="0"/>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698" name="Freeform 473"/>
            <p:cNvSpPr>
              <a:spLocks noChangeArrowheads="1"/>
            </p:cNvSpPr>
            <p:nvPr/>
          </p:nvSpPr>
          <p:spPr bwMode="auto">
            <a:xfrm>
              <a:off x="6858000" y="8448675"/>
              <a:ext cx="15875" cy="7938"/>
            </a:xfrm>
            <a:custGeom>
              <a:avLst/>
              <a:gdLst>
                <a:gd name="T0" fmla="*/ 21 w 42"/>
                <a:gd name="T1" fmla="*/ 0 h 21"/>
                <a:gd name="T2" fmla="*/ 21 w 42"/>
                <a:gd name="T3" fmla="*/ 0 h 21"/>
                <a:gd name="T4" fmla="*/ 0 w 42"/>
                <a:gd name="T5" fmla="*/ 0 h 21"/>
                <a:gd name="T6" fmla="*/ 21 w 42"/>
                <a:gd name="T7" fmla="*/ 20 h 21"/>
                <a:gd name="T8" fmla="*/ 41 w 42"/>
                <a:gd name="T9" fmla="*/ 20 h 21"/>
                <a:gd name="T10" fmla="*/ 41 w 42"/>
                <a:gd name="T11" fmla="*/ 0 h 21"/>
                <a:gd name="T12" fmla="*/ 21 w 42"/>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42" h="21">
                  <a:moveTo>
                    <a:pt x="21" y="0"/>
                  </a:moveTo>
                  <a:lnTo>
                    <a:pt x="21" y="0"/>
                  </a:lnTo>
                  <a:lnTo>
                    <a:pt x="0" y="0"/>
                  </a:lnTo>
                  <a:lnTo>
                    <a:pt x="21" y="20"/>
                  </a:lnTo>
                  <a:lnTo>
                    <a:pt x="41" y="20"/>
                  </a:lnTo>
                  <a:lnTo>
                    <a:pt x="41" y="0"/>
                  </a:lnTo>
                  <a:cubicBezTo>
                    <a:pt x="21" y="0"/>
                    <a:pt x="21" y="0"/>
                    <a:pt x="21" y="0"/>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699" name="Freeform 474"/>
            <p:cNvSpPr>
              <a:spLocks noChangeArrowheads="1"/>
            </p:cNvSpPr>
            <p:nvPr/>
          </p:nvSpPr>
          <p:spPr bwMode="auto">
            <a:xfrm>
              <a:off x="6873875" y="8412163"/>
              <a:ext cx="15875" cy="30162"/>
            </a:xfrm>
            <a:custGeom>
              <a:avLst/>
              <a:gdLst>
                <a:gd name="T0" fmla="*/ 41 w 42"/>
                <a:gd name="T1" fmla="*/ 61 h 83"/>
                <a:gd name="T2" fmla="*/ 41 w 42"/>
                <a:gd name="T3" fmla="*/ 61 h 83"/>
                <a:gd name="T4" fmla="*/ 21 w 42"/>
                <a:gd name="T5" fmla="*/ 40 h 83"/>
                <a:gd name="T6" fmla="*/ 41 w 42"/>
                <a:gd name="T7" fmla="*/ 20 h 83"/>
                <a:gd name="T8" fmla="*/ 41 w 42"/>
                <a:gd name="T9" fmla="*/ 20 h 83"/>
                <a:gd name="T10" fmla="*/ 41 w 42"/>
                <a:gd name="T11" fmla="*/ 0 h 83"/>
                <a:gd name="T12" fmla="*/ 21 w 42"/>
                <a:gd name="T13" fmla="*/ 0 h 83"/>
                <a:gd name="T14" fmla="*/ 21 w 42"/>
                <a:gd name="T15" fmla="*/ 20 h 83"/>
                <a:gd name="T16" fmla="*/ 0 w 42"/>
                <a:gd name="T17" fmla="*/ 40 h 83"/>
                <a:gd name="T18" fmla="*/ 21 w 42"/>
                <a:gd name="T19" fmla="*/ 61 h 83"/>
                <a:gd name="T20" fmla="*/ 21 w 42"/>
                <a:gd name="T21" fmla="*/ 82 h 83"/>
                <a:gd name="T22" fmla="*/ 41 w 42"/>
                <a:gd name="T23" fmla="*/ 61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2" h="83">
                  <a:moveTo>
                    <a:pt x="41" y="61"/>
                  </a:moveTo>
                  <a:lnTo>
                    <a:pt x="41" y="61"/>
                  </a:lnTo>
                  <a:cubicBezTo>
                    <a:pt x="41" y="40"/>
                    <a:pt x="21" y="40"/>
                    <a:pt x="21" y="40"/>
                  </a:cubicBezTo>
                  <a:lnTo>
                    <a:pt x="41" y="20"/>
                  </a:lnTo>
                  <a:lnTo>
                    <a:pt x="41" y="20"/>
                  </a:lnTo>
                  <a:cubicBezTo>
                    <a:pt x="41" y="0"/>
                    <a:pt x="41" y="0"/>
                    <a:pt x="41" y="0"/>
                  </a:cubicBezTo>
                  <a:lnTo>
                    <a:pt x="21" y="0"/>
                  </a:lnTo>
                  <a:lnTo>
                    <a:pt x="21" y="20"/>
                  </a:lnTo>
                  <a:cubicBezTo>
                    <a:pt x="21" y="20"/>
                    <a:pt x="21" y="40"/>
                    <a:pt x="0" y="40"/>
                  </a:cubicBezTo>
                  <a:cubicBezTo>
                    <a:pt x="0" y="40"/>
                    <a:pt x="0" y="40"/>
                    <a:pt x="21" y="61"/>
                  </a:cubicBezTo>
                  <a:lnTo>
                    <a:pt x="21" y="82"/>
                  </a:lnTo>
                  <a:cubicBezTo>
                    <a:pt x="41" y="82"/>
                    <a:pt x="41" y="61"/>
                    <a:pt x="41" y="61"/>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700" name="Freeform 475"/>
            <p:cNvSpPr>
              <a:spLocks noChangeArrowheads="1"/>
            </p:cNvSpPr>
            <p:nvPr/>
          </p:nvSpPr>
          <p:spPr bwMode="auto">
            <a:xfrm>
              <a:off x="6896100" y="8396288"/>
              <a:ext cx="15875" cy="38100"/>
            </a:xfrm>
            <a:custGeom>
              <a:avLst/>
              <a:gdLst>
                <a:gd name="T0" fmla="*/ 0 w 42"/>
                <a:gd name="T1" fmla="*/ 103 h 104"/>
                <a:gd name="T2" fmla="*/ 0 w 42"/>
                <a:gd name="T3" fmla="*/ 103 h 104"/>
                <a:gd name="T4" fmla="*/ 20 w 42"/>
                <a:gd name="T5" fmla="*/ 103 h 104"/>
                <a:gd name="T6" fmla="*/ 20 w 42"/>
                <a:gd name="T7" fmla="*/ 82 h 104"/>
                <a:gd name="T8" fmla="*/ 20 w 42"/>
                <a:gd name="T9" fmla="*/ 62 h 104"/>
                <a:gd name="T10" fmla="*/ 41 w 42"/>
                <a:gd name="T11" fmla="*/ 42 h 104"/>
                <a:gd name="T12" fmla="*/ 41 w 42"/>
                <a:gd name="T13" fmla="*/ 21 h 104"/>
                <a:gd name="T14" fmla="*/ 41 w 42"/>
                <a:gd name="T15" fmla="*/ 21 h 104"/>
                <a:gd name="T16" fmla="*/ 41 w 42"/>
                <a:gd name="T17" fmla="*/ 0 h 104"/>
                <a:gd name="T18" fmla="*/ 20 w 42"/>
                <a:gd name="T19" fmla="*/ 21 h 104"/>
                <a:gd name="T20" fmla="*/ 20 w 42"/>
                <a:gd name="T21" fmla="*/ 21 h 104"/>
                <a:gd name="T22" fmla="*/ 0 w 42"/>
                <a:gd name="T23" fmla="*/ 42 h 104"/>
                <a:gd name="T24" fmla="*/ 0 w 42"/>
                <a:gd name="T25" fmla="*/ 42 h 104"/>
                <a:gd name="T26" fmla="*/ 0 w 42"/>
                <a:gd name="T27" fmla="*/ 62 h 104"/>
                <a:gd name="T28" fmla="*/ 0 w 42"/>
                <a:gd name="T29" fmla="*/ 82 h 104"/>
                <a:gd name="T30" fmla="*/ 0 w 42"/>
                <a:gd name="T31" fmla="*/ 82 h 104"/>
                <a:gd name="T32" fmla="*/ 0 w 42"/>
                <a:gd name="T33" fmla="*/ 10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 h="104">
                  <a:moveTo>
                    <a:pt x="0" y="103"/>
                  </a:moveTo>
                  <a:lnTo>
                    <a:pt x="0" y="103"/>
                  </a:lnTo>
                  <a:cubicBezTo>
                    <a:pt x="20" y="103"/>
                    <a:pt x="20" y="103"/>
                    <a:pt x="20" y="103"/>
                  </a:cubicBezTo>
                  <a:cubicBezTo>
                    <a:pt x="20" y="82"/>
                    <a:pt x="20" y="82"/>
                    <a:pt x="20" y="82"/>
                  </a:cubicBezTo>
                  <a:cubicBezTo>
                    <a:pt x="20" y="62"/>
                    <a:pt x="20" y="62"/>
                    <a:pt x="20" y="62"/>
                  </a:cubicBezTo>
                  <a:lnTo>
                    <a:pt x="41" y="42"/>
                  </a:lnTo>
                  <a:cubicBezTo>
                    <a:pt x="41" y="42"/>
                    <a:pt x="41" y="42"/>
                    <a:pt x="41" y="21"/>
                  </a:cubicBezTo>
                  <a:lnTo>
                    <a:pt x="41" y="21"/>
                  </a:lnTo>
                  <a:lnTo>
                    <a:pt x="41" y="0"/>
                  </a:lnTo>
                  <a:cubicBezTo>
                    <a:pt x="41" y="0"/>
                    <a:pt x="41" y="0"/>
                    <a:pt x="20" y="21"/>
                  </a:cubicBezTo>
                  <a:lnTo>
                    <a:pt x="20" y="21"/>
                  </a:lnTo>
                  <a:cubicBezTo>
                    <a:pt x="20" y="42"/>
                    <a:pt x="20" y="42"/>
                    <a:pt x="0" y="42"/>
                  </a:cubicBezTo>
                  <a:lnTo>
                    <a:pt x="0" y="42"/>
                  </a:lnTo>
                  <a:lnTo>
                    <a:pt x="0" y="62"/>
                  </a:lnTo>
                  <a:cubicBezTo>
                    <a:pt x="0" y="62"/>
                    <a:pt x="0" y="62"/>
                    <a:pt x="0" y="82"/>
                  </a:cubicBezTo>
                  <a:lnTo>
                    <a:pt x="0" y="82"/>
                  </a:lnTo>
                  <a:cubicBezTo>
                    <a:pt x="0" y="103"/>
                    <a:pt x="0" y="103"/>
                    <a:pt x="0" y="103"/>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701" name="Freeform 476"/>
            <p:cNvSpPr>
              <a:spLocks noChangeArrowheads="1"/>
            </p:cNvSpPr>
            <p:nvPr/>
          </p:nvSpPr>
          <p:spPr bwMode="auto">
            <a:xfrm>
              <a:off x="6962775" y="8485188"/>
              <a:ext cx="22225" cy="44450"/>
            </a:xfrm>
            <a:custGeom>
              <a:avLst/>
              <a:gdLst>
                <a:gd name="T0" fmla="*/ 41 w 63"/>
                <a:gd name="T1" fmla="*/ 123 h 124"/>
                <a:gd name="T2" fmla="*/ 41 w 63"/>
                <a:gd name="T3" fmla="*/ 123 h 124"/>
                <a:gd name="T4" fmla="*/ 41 w 63"/>
                <a:gd name="T5" fmla="*/ 102 h 124"/>
                <a:gd name="T6" fmla="*/ 62 w 63"/>
                <a:gd name="T7" fmla="*/ 82 h 124"/>
                <a:gd name="T8" fmla="*/ 62 w 63"/>
                <a:gd name="T9" fmla="*/ 62 h 124"/>
                <a:gd name="T10" fmla="*/ 62 w 63"/>
                <a:gd name="T11" fmla="*/ 41 h 124"/>
                <a:gd name="T12" fmla="*/ 41 w 63"/>
                <a:gd name="T13" fmla="*/ 21 h 124"/>
                <a:gd name="T14" fmla="*/ 41 w 63"/>
                <a:gd name="T15" fmla="*/ 0 h 124"/>
                <a:gd name="T16" fmla="*/ 21 w 63"/>
                <a:gd name="T17" fmla="*/ 0 h 124"/>
                <a:gd name="T18" fmla="*/ 21 w 63"/>
                <a:gd name="T19" fmla="*/ 21 h 124"/>
                <a:gd name="T20" fmla="*/ 41 w 63"/>
                <a:gd name="T21" fmla="*/ 41 h 124"/>
                <a:gd name="T22" fmla="*/ 41 w 63"/>
                <a:gd name="T23" fmla="*/ 62 h 124"/>
                <a:gd name="T24" fmla="*/ 21 w 63"/>
                <a:gd name="T25" fmla="*/ 62 h 124"/>
                <a:gd name="T26" fmla="*/ 21 w 63"/>
                <a:gd name="T27" fmla="*/ 62 h 124"/>
                <a:gd name="T28" fmla="*/ 21 w 63"/>
                <a:gd name="T29" fmla="*/ 82 h 124"/>
                <a:gd name="T30" fmla="*/ 21 w 63"/>
                <a:gd name="T31" fmla="*/ 102 h 124"/>
                <a:gd name="T32" fmla="*/ 21 w 63"/>
                <a:gd name="T33" fmla="*/ 123 h 124"/>
                <a:gd name="T34" fmla="*/ 41 w 63"/>
                <a:gd name="T35" fmla="*/ 123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3" h="124">
                  <a:moveTo>
                    <a:pt x="41" y="123"/>
                  </a:moveTo>
                  <a:lnTo>
                    <a:pt x="41" y="123"/>
                  </a:lnTo>
                  <a:cubicBezTo>
                    <a:pt x="41" y="123"/>
                    <a:pt x="41" y="123"/>
                    <a:pt x="41" y="102"/>
                  </a:cubicBezTo>
                  <a:lnTo>
                    <a:pt x="62" y="82"/>
                  </a:lnTo>
                  <a:lnTo>
                    <a:pt x="62" y="62"/>
                  </a:lnTo>
                  <a:lnTo>
                    <a:pt x="62" y="41"/>
                  </a:lnTo>
                  <a:cubicBezTo>
                    <a:pt x="62" y="41"/>
                    <a:pt x="62" y="21"/>
                    <a:pt x="41" y="21"/>
                  </a:cubicBezTo>
                  <a:cubicBezTo>
                    <a:pt x="41" y="0"/>
                    <a:pt x="41" y="0"/>
                    <a:pt x="41" y="0"/>
                  </a:cubicBezTo>
                  <a:lnTo>
                    <a:pt x="21" y="0"/>
                  </a:lnTo>
                  <a:lnTo>
                    <a:pt x="21" y="21"/>
                  </a:lnTo>
                  <a:lnTo>
                    <a:pt x="41" y="41"/>
                  </a:lnTo>
                  <a:lnTo>
                    <a:pt x="41" y="62"/>
                  </a:lnTo>
                  <a:cubicBezTo>
                    <a:pt x="21" y="62"/>
                    <a:pt x="21" y="41"/>
                    <a:pt x="21" y="62"/>
                  </a:cubicBezTo>
                  <a:lnTo>
                    <a:pt x="21" y="62"/>
                  </a:lnTo>
                  <a:cubicBezTo>
                    <a:pt x="0" y="62"/>
                    <a:pt x="21" y="82"/>
                    <a:pt x="21" y="82"/>
                  </a:cubicBezTo>
                  <a:cubicBezTo>
                    <a:pt x="21" y="82"/>
                    <a:pt x="21" y="82"/>
                    <a:pt x="21" y="102"/>
                  </a:cubicBezTo>
                  <a:cubicBezTo>
                    <a:pt x="21" y="102"/>
                    <a:pt x="21" y="102"/>
                    <a:pt x="21" y="123"/>
                  </a:cubicBezTo>
                  <a:cubicBezTo>
                    <a:pt x="21" y="123"/>
                    <a:pt x="21" y="123"/>
                    <a:pt x="41" y="123"/>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702" name="Freeform 477"/>
            <p:cNvSpPr>
              <a:spLocks noChangeArrowheads="1"/>
            </p:cNvSpPr>
            <p:nvPr/>
          </p:nvSpPr>
          <p:spPr bwMode="auto">
            <a:xfrm>
              <a:off x="6977063" y="8529638"/>
              <a:ext cx="7937" cy="7937"/>
            </a:xfrm>
            <a:custGeom>
              <a:avLst/>
              <a:gdLst>
                <a:gd name="T0" fmla="*/ 21 w 22"/>
                <a:gd name="T1" fmla="*/ 0 h 22"/>
                <a:gd name="T2" fmla="*/ 21 w 22"/>
                <a:gd name="T3" fmla="*/ 0 h 22"/>
                <a:gd name="T4" fmla="*/ 0 w 22"/>
                <a:gd name="T5" fmla="*/ 21 h 22"/>
                <a:gd name="T6" fmla="*/ 21 w 22"/>
                <a:gd name="T7" fmla="*/ 21 h 22"/>
                <a:gd name="T8" fmla="*/ 21 w 22"/>
                <a:gd name="T9" fmla="*/ 21 h 22"/>
                <a:gd name="T10" fmla="*/ 21 w 22"/>
                <a:gd name="T11" fmla="*/ 21 h 22"/>
                <a:gd name="T12" fmla="*/ 21 w 22"/>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22" h="22">
                  <a:moveTo>
                    <a:pt x="21" y="0"/>
                  </a:moveTo>
                  <a:lnTo>
                    <a:pt x="21" y="0"/>
                  </a:lnTo>
                  <a:cubicBezTo>
                    <a:pt x="21" y="0"/>
                    <a:pt x="0" y="0"/>
                    <a:pt x="0" y="21"/>
                  </a:cubicBezTo>
                  <a:cubicBezTo>
                    <a:pt x="0" y="21"/>
                    <a:pt x="0" y="21"/>
                    <a:pt x="21" y="21"/>
                  </a:cubicBezTo>
                  <a:lnTo>
                    <a:pt x="21" y="21"/>
                  </a:lnTo>
                  <a:lnTo>
                    <a:pt x="21" y="21"/>
                  </a:lnTo>
                  <a:lnTo>
                    <a:pt x="21" y="0"/>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703" name="Freeform 478"/>
            <p:cNvSpPr>
              <a:spLocks noChangeArrowheads="1"/>
            </p:cNvSpPr>
            <p:nvPr/>
          </p:nvSpPr>
          <p:spPr bwMode="auto">
            <a:xfrm>
              <a:off x="6985000" y="8543925"/>
              <a:ext cx="7938" cy="7938"/>
            </a:xfrm>
            <a:custGeom>
              <a:avLst/>
              <a:gdLst>
                <a:gd name="T0" fmla="*/ 0 w 21"/>
                <a:gd name="T1" fmla="*/ 0 h 21"/>
                <a:gd name="T2" fmla="*/ 0 w 21"/>
                <a:gd name="T3" fmla="*/ 0 h 21"/>
                <a:gd name="T4" fmla="*/ 0 w 21"/>
                <a:gd name="T5" fmla="*/ 20 h 21"/>
                <a:gd name="T6" fmla="*/ 0 w 21"/>
                <a:gd name="T7" fmla="*/ 20 h 21"/>
                <a:gd name="T8" fmla="*/ 20 w 21"/>
                <a:gd name="T9" fmla="*/ 0 h 21"/>
                <a:gd name="T10" fmla="*/ 0 w 21"/>
                <a:gd name="T11" fmla="*/ 0 h 21"/>
              </a:gdLst>
              <a:ahLst/>
              <a:cxnLst>
                <a:cxn ang="0">
                  <a:pos x="T0" y="T1"/>
                </a:cxn>
                <a:cxn ang="0">
                  <a:pos x="T2" y="T3"/>
                </a:cxn>
                <a:cxn ang="0">
                  <a:pos x="T4" y="T5"/>
                </a:cxn>
                <a:cxn ang="0">
                  <a:pos x="T6" y="T7"/>
                </a:cxn>
                <a:cxn ang="0">
                  <a:pos x="T8" y="T9"/>
                </a:cxn>
                <a:cxn ang="0">
                  <a:pos x="T10" y="T11"/>
                </a:cxn>
              </a:cxnLst>
              <a:rect l="0" t="0" r="r" b="b"/>
              <a:pathLst>
                <a:path w="21" h="21">
                  <a:moveTo>
                    <a:pt x="0" y="0"/>
                  </a:moveTo>
                  <a:lnTo>
                    <a:pt x="0" y="0"/>
                  </a:lnTo>
                  <a:lnTo>
                    <a:pt x="0" y="20"/>
                  </a:lnTo>
                  <a:lnTo>
                    <a:pt x="0" y="20"/>
                  </a:lnTo>
                  <a:cubicBezTo>
                    <a:pt x="20" y="20"/>
                    <a:pt x="20" y="0"/>
                    <a:pt x="20" y="0"/>
                  </a:cubicBezTo>
                  <a:cubicBezTo>
                    <a:pt x="20" y="0"/>
                    <a:pt x="20" y="0"/>
                    <a:pt x="0" y="0"/>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704" name="Freeform 479"/>
            <p:cNvSpPr>
              <a:spLocks noChangeArrowheads="1"/>
            </p:cNvSpPr>
            <p:nvPr/>
          </p:nvSpPr>
          <p:spPr bwMode="auto">
            <a:xfrm>
              <a:off x="6991350" y="8529638"/>
              <a:ext cx="7938" cy="7937"/>
            </a:xfrm>
            <a:custGeom>
              <a:avLst/>
              <a:gdLst>
                <a:gd name="T0" fmla="*/ 21 w 22"/>
                <a:gd name="T1" fmla="*/ 21 h 22"/>
                <a:gd name="T2" fmla="*/ 21 w 22"/>
                <a:gd name="T3" fmla="*/ 21 h 22"/>
                <a:gd name="T4" fmla="*/ 0 w 22"/>
                <a:gd name="T5" fmla="*/ 0 h 22"/>
                <a:gd name="T6" fmla="*/ 21 w 22"/>
                <a:gd name="T7" fmla="*/ 0 h 22"/>
                <a:gd name="T8" fmla="*/ 21 w 22"/>
                <a:gd name="T9" fmla="*/ 0 h 22"/>
                <a:gd name="T10" fmla="*/ 21 w 22"/>
                <a:gd name="T11" fmla="*/ 0 h 22"/>
                <a:gd name="T12" fmla="*/ 21 w 22"/>
                <a:gd name="T13" fmla="*/ 21 h 22"/>
              </a:gdLst>
              <a:ahLst/>
              <a:cxnLst>
                <a:cxn ang="0">
                  <a:pos x="T0" y="T1"/>
                </a:cxn>
                <a:cxn ang="0">
                  <a:pos x="T2" y="T3"/>
                </a:cxn>
                <a:cxn ang="0">
                  <a:pos x="T4" y="T5"/>
                </a:cxn>
                <a:cxn ang="0">
                  <a:pos x="T6" y="T7"/>
                </a:cxn>
                <a:cxn ang="0">
                  <a:pos x="T8" y="T9"/>
                </a:cxn>
                <a:cxn ang="0">
                  <a:pos x="T10" y="T11"/>
                </a:cxn>
                <a:cxn ang="0">
                  <a:pos x="T12" y="T13"/>
                </a:cxn>
              </a:cxnLst>
              <a:rect l="0" t="0" r="r" b="b"/>
              <a:pathLst>
                <a:path w="22" h="22">
                  <a:moveTo>
                    <a:pt x="21" y="21"/>
                  </a:moveTo>
                  <a:lnTo>
                    <a:pt x="21" y="21"/>
                  </a:lnTo>
                  <a:lnTo>
                    <a:pt x="0" y="0"/>
                  </a:lnTo>
                  <a:cubicBezTo>
                    <a:pt x="0" y="0"/>
                    <a:pt x="0" y="0"/>
                    <a:pt x="21" y="0"/>
                  </a:cubicBezTo>
                  <a:lnTo>
                    <a:pt x="21" y="0"/>
                  </a:lnTo>
                  <a:lnTo>
                    <a:pt x="21" y="0"/>
                  </a:lnTo>
                  <a:lnTo>
                    <a:pt x="21" y="21"/>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705" name="Freeform 480"/>
            <p:cNvSpPr>
              <a:spLocks noChangeArrowheads="1"/>
            </p:cNvSpPr>
            <p:nvPr/>
          </p:nvSpPr>
          <p:spPr bwMode="auto">
            <a:xfrm>
              <a:off x="6977063" y="8462963"/>
              <a:ext cx="22225" cy="36512"/>
            </a:xfrm>
            <a:custGeom>
              <a:avLst/>
              <a:gdLst>
                <a:gd name="T0" fmla="*/ 41 w 63"/>
                <a:gd name="T1" fmla="*/ 102 h 103"/>
                <a:gd name="T2" fmla="*/ 41 w 63"/>
                <a:gd name="T3" fmla="*/ 102 h 103"/>
                <a:gd name="T4" fmla="*/ 21 w 63"/>
                <a:gd name="T5" fmla="*/ 61 h 103"/>
                <a:gd name="T6" fmla="*/ 0 w 63"/>
                <a:gd name="T7" fmla="*/ 41 h 103"/>
                <a:gd name="T8" fmla="*/ 0 w 63"/>
                <a:gd name="T9" fmla="*/ 21 h 103"/>
                <a:gd name="T10" fmla="*/ 0 w 63"/>
                <a:gd name="T11" fmla="*/ 0 h 103"/>
                <a:gd name="T12" fmla="*/ 21 w 63"/>
                <a:gd name="T13" fmla="*/ 21 h 103"/>
                <a:gd name="T14" fmla="*/ 41 w 63"/>
                <a:gd name="T15" fmla="*/ 41 h 103"/>
                <a:gd name="T16" fmla="*/ 41 w 63"/>
                <a:gd name="T17" fmla="*/ 61 h 103"/>
                <a:gd name="T18" fmla="*/ 62 w 63"/>
                <a:gd name="T19" fmla="*/ 61 h 103"/>
                <a:gd name="T20" fmla="*/ 62 w 63"/>
                <a:gd name="T21" fmla="*/ 82 h 103"/>
                <a:gd name="T22" fmla="*/ 41 w 63"/>
                <a:gd name="T23" fmla="*/ 102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3" h="103">
                  <a:moveTo>
                    <a:pt x="41" y="102"/>
                  </a:moveTo>
                  <a:lnTo>
                    <a:pt x="41" y="102"/>
                  </a:lnTo>
                  <a:cubicBezTo>
                    <a:pt x="41" y="82"/>
                    <a:pt x="41" y="61"/>
                    <a:pt x="21" y="61"/>
                  </a:cubicBezTo>
                  <a:lnTo>
                    <a:pt x="0" y="41"/>
                  </a:lnTo>
                  <a:lnTo>
                    <a:pt x="0" y="21"/>
                  </a:lnTo>
                  <a:lnTo>
                    <a:pt x="0" y="0"/>
                  </a:lnTo>
                  <a:lnTo>
                    <a:pt x="21" y="21"/>
                  </a:lnTo>
                  <a:lnTo>
                    <a:pt x="41" y="41"/>
                  </a:lnTo>
                  <a:lnTo>
                    <a:pt x="41" y="61"/>
                  </a:lnTo>
                  <a:cubicBezTo>
                    <a:pt x="62" y="61"/>
                    <a:pt x="62" y="61"/>
                    <a:pt x="62" y="61"/>
                  </a:cubicBezTo>
                  <a:cubicBezTo>
                    <a:pt x="62" y="82"/>
                    <a:pt x="62" y="82"/>
                    <a:pt x="62" y="82"/>
                  </a:cubicBezTo>
                  <a:lnTo>
                    <a:pt x="41" y="102"/>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706" name="Freeform 481"/>
            <p:cNvSpPr>
              <a:spLocks noChangeArrowheads="1"/>
            </p:cNvSpPr>
            <p:nvPr/>
          </p:nvSpPr>
          <p:spPr bwMode="auto">
            <a:xfrm>
              <a:off x="6991350" y="8455025"/>
              <a:ext cx="22225" cy="22225"/>
            </a:xfrm>
            <a:custGeom>
              <a:avLst/>
              <a:gdLst>
                <a:gd name="T0" fmla="*/ 41 w 63"/>
                <a:gd name="T1" fmla="*/ 62 h 63"/>
                <a:gd name="T2" fmla="*/ 41 w 63"/>
                <a:gd name="T3" fmla="*/ 62 h 63"/>
                <a:gd name="T4" fmla="*/ 21 w 63"/>
                <a:gd name="T5" fmla="*/ 42 h 63"/>
                <a:gd name="T6" fmla="*/ 0 w 63"/>
                <a:gd name="T7" fmla="*/ 42 h 63"/>
                <a:gd name="T8" fmla="*/ 0 w 63"/>
                <a:gd name="T9" fmla="*/ 21 h 63"/>
                <a:gd name="T10" fmla="*/ 21 w 63"/>
                <a:gd name="T11" fmla="*/ 0 h 63"/>
                <a:gd name="T12" fmla="*/ 21 w 63"/>
                <a:gd name="T13" fmla="*/ 0 h 63"/>
                <a:gd name="T14" fmla="*/ 62 w 63"/>
                <a:gd name="T15" fmla="*/ 0 h 63"/>
                <a:gd name="T16" fmla="*/ 62 w 63"/>
                <a:gd name="T17" fmla="*/ 21 h 63"/>
                <a:gd name="T18" fmla="*/ 41 w 63"/>
                <a:gd name="T19" fmla="*/ 42 h 63"/>
                <a:gd name="T20" fmla="*/ 41 w 63"/>
                <a:gd name="T21" fmla="*/ 6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 h="63">
                  <a:moveTo>
                    <a:pt x="41" y="62"/>
                  </a:moveTo>
                  <a:lnTo>
                    <a:pt x="41" y="62"/>
                  </a:lnTo>
                  <a:cubicBezTo>
                    <a:pt x="21" y="62"/>
                    <a:pt x="21" y="62"/>
                    <a:pt x="21" y="42"/>
                  </a:cubicBezTo>
                  <a:lnTo>
                    <a:pt x="0" y="42"/>
                  </a:lnTo>
                  <a:cubicBezTo>
                    <a:pt x="0" y="21"/>
                    <a:pt x="0" y="21"/>
                    <a:pt x="0" y="21"/>
                  </a:cubicBezTo>
                  <a:cubicBezTo>
                    <a:pt x="0" y="21"/>
                    <a:pt x="0" y="0"/>
                    <a:pt x="21" y="0"/>
                  </a:cubicBezTo>
                  <a:lnTo>
                    <a:pt x="21" y="0"/>
                  </a:lnTo>
                  <a:cubicBezTo>
                    <a:pt x="41" y="0"/>
                    <a:pt x="41" y="0"/>
                    <a:pt x="62" y="0"/>
                  </a:cubicBezTo>
                  <a:cubicBezTo>
                    <a:pt x="62" y="21"/>
                    <a:pt x="62" y="21"/>
                    <a:pt x="62" y="21"/>
                  </a:cubicBezTo>
                  <a:cubicBezTo>
                    <a:pt x="62" y="42"/>
                    <a:pt x="41" y="42"/>
                    <a:pt x="41" y="42"/>
                  </a:cubicBezTo>
                  <a:cubicBezTo>
                    <a:pt x="41" y="62"/>
                    <a:pt x="41" y="62"/>
                    <a:pt x="41" y="62"/>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707" name="Freeform 482"/>
            <p:cNvSpPr>
              <a:spLocks noChangeArrowheads="1"/>
            </p:cNvSpPr>
            <p:nvPr/>
          </p:nvSpPr>
          <p:spPr bwMode="auto">
            <a:xfrm>
              <a:off x="6985000" y="8418513"/>
              <a:ext cx="30163" cy="36512"/>
            </a:xfrm>
            <a:custGeom>
              <a:avLst/>
              <a:gdLst>
                <a:gd name="T0" fmla="*/ 41 w 83"/>
                <a:gd name="T1" fmla="*/ 62 h 103"/>
                <a:gd name="T2" fmla="*/ 41 w 83"/>
                <a:gd name="T3" fmla="*/ 62 h 103"/>
                <a:gd name="T4" fmla="*/ 61 w 83"/>
                <a:gd name="T5" fmla="*/ 82 h 103"/>
                <a:gd name="T6" fmla="*/ 82 w 83"/>
                <a:gd name="T7" fmla="*/ 62 h 103"/>
                <a:gd name="T8" fmla="*/ 61 w 83"/>
                <a:gd name="T9" fmla="*/ 41 h 103"/>
                <a:gd name="T10" fmla="*/ 61 w 83"/>
                <a:gd name="T11" fmla="*/ 20 h 103"/>
                <a:gd name="T12" fmla="*/ 41 w 83"/>
                <a:gd name="T13" fmla="*/ 0 h 103"/>
                <a:gd name="T14" fmla="*/ 20 w 83"/>
                <a:gd name="T15" fmla="*/ 0 h 103"/>
                <a:gd name="T16" fmla="*/ 20 w 83"/>
                <a:gd name="T17" fmla="*/ 20 h 103"/>
                <a:gd name="T18" fmla="*/ 0 w 83"/>
                <a:gd name="T19" fmla="*/ 20 h 103"/>
                <a:gd name="T20" fmla="*/ 0 w 83"/>
                <a:gd name="T21" fmla="*/ 41 h 103"/>
                <a:gd name="T22" fmla="*/ 20 w 83"/>
                <a:gd name="T23" fmla="*/ 41 h 103"/>
                <a:gd name="T24" fmla="*/ 20 w 83"/>
                <a:gd name="T25" fmla="*/ 62 h 103"/>
                <a:gd name="T26" fmla="*/ 0 w 83"/>
                <a:gd name="T27" fmla="*/ 62 h 103"/>
                <a:gd name="T28" fmla="*/ 0 w 83"/>
                <a:gd name="T29" fmla="*/ 82 h 103"/>
                <a:gd name="T30" fmla="*/ 0 w 83"/>
                <a:gd name="T31" fmla="*/ 102 h 103"/>
                <a:gd name="T32" fmla="*/ 20 w 83"/>
                <a:gd name="T33" fmla="*/ 82 h 103"/>
                <a:gd name="T34" fmla="*/ 20 w 83"/>
                <a:gd name="T35" fmla="*/ 82 h 103"/>
                <a:gd name="T36" fmla="*/ 41 w 83"/>
                <a:gd name="T37" fmla="*/ 62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3" h="103">
                  <a:moveTo>
                    <a:pt x="41" y="62"/>
                  </a:moveTo>
                  <a:lnTo>
                    <a:pt x="41" y="62"/>
                  </a:lnTo>
                  <a:lnTo>
                    <a:pt x="61" y="82"/>
                  </a:lnTo>
                  <a:cubicBezTo>
                    <a:pt x="61" y="62"/>
                    <a:pt x="82" y="62"/>
                    <a:pt x="82" y="62"/>
                  </a:cubicBezTo>
                  <a:cubicBezTo>
                    <a:pt x="82" y="62"/>
                    <a:pt x="82" y="41"/>
                    <a:pt x="61" y="41"/>
                  </a:cubicBezTo>
                  <a:cubicBezTo>
                    <a:pt x="61" y="20"/>
                    <a:pt x="61" y="20"/>
                    <a:pt x="61" y="20"/>
                  </a:cubicBezTo>
                  <a:cubicBezTo>
                    <a:pt x="61" y="0"/>
                    <a:pt x="41" y="0"/>
                    <a:pt x="41" y="0"/>
                  </a:cubicBezTo>
                  <a:lnTo>
                    <a:pt x="20" y="0"/>
                  </a:lnTo>
                  <a:cubicBezTo>
                    <a:pt x="20" y="20"/>
                    <a:pt x="20" y="20"/>
                    <a:pt x="20" y="20"/>
                  </a:cubicBezTo>
                  <a:cubicBezTo>
                    <a:pt x="0" y="20"/>
                    <a:pt x="0" y="20"/>
                    <a:pt x="0" y="20"/>
                  </a:cubicBezTo>
                  <a:lnTo>
                    <a:pt x="0" y="41"/>
                  </a:lnTo>
                  <a:lnTo>
                    <a:pt x="20" y="41"/>
                  </a:lnTo>
                  <a:lnTo>
                    <a:pt x="20" y="62"/>
                  </a:lnTo>
                  <a:cubicBezTo>
                    <a:pt x="0" y="62"/>
                    <a:pt x="0" y="62"/>
                    <a:pt x="0" y="62"/>
                  </a:cubicBezTo>
                  <a:lnTo>
                    <a:pt x="0" y="82"/>
                  </a:lnTo>
                  <a:lnTo>
                    <a:pt x="0" y="102"/>
                  </a:lnTo>
                  <a:cubicBezTo>
                    <a:pt x="0" y="102"/>
                    <a:pt x="20" y="102"/>
                    <a:pt x="20" y="82"/>
                  </a:cubicBezTo>
                  <a:lnTo>
                    <a:pt x="20" y="82"/>
                  </a:lnTo>
                  <a:lnTo>
                    <a:pt x="41" y="62"/>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708" name="Freeform 483"/>
            <p:cNvSpPr>
              <a:spLocks noChangeArrowheads="1"/>
            </p:cNvSpPr>
            <p:nvPr/>
          </p:nvSpPr>
          <p:spPr bwMode="auto">
            <a:xfrm>
              <a:off x="7005638" y="8485188"/>
              <a:ext cx="15875" cy="15875"/>
            </a:xfrm>
            <a:custGeom>
              <a:avLst/>
              <a:gdLst>
                <a:gd name="T0" fmla="*/ 21 w 42"/>
                <a:gd name="T1" fmla="*/ 0 h 42"/>
                <a:gd name="T2" fmla="*/ 21 w 42"/>
                <a:gd name="T3" fmla="*/ 0 h 42"/>
                <a:gd name="T4" fmla="*/ 21 w 42"/>
                <a:gd name="T5" fmla="*/ 0 h 42"/>
                <a:gd name="T6" fmla="*/ 0 w 42"/>
                <a:gd name="T7" fmla="*/ 21 h 42"/>
                <a:gd name="T8" fmla="*/ 21 w 42"/>
                <a:gd name="T9" fmla="*/ 41 h 42"/>
                <a:gd name="T10" fmla="*/ 21 w 42"/>
                <a:gd name="T11" fmla="*/ 21 h 42"/>
                <a:gd name="T12" fmla="*/ 21 w 42"/>
                <a:gd name="T13" fmla="*/ 0 h 42"/>
              </a:gdLst>
              <a:ahLst/>
              <a:cxnLst>
                <a:cxn ang="0">
                  <a:pos x="T0" y="T1"/>
                </a:cxn>
                <a:cxn ang="0">
                  <a:pos x="T2" y="T3"/>
                </a:cxn>
                <a:cxn ang="0">
                  <a:pos x="T4" y="T5"/>
                </a:cxn>
                <a:cxn ang="0">
                  <a:pos x="T6" y="T7"/>
                </a:cxn>
                <a:cxn ang="0">
                  <a:pos x="T8" y="T9"/>
                </a:cxn>
                <a:cxn ang="0">
                  <a:pos x="T10" y="T11"/>
                </a:cxn>
                <a:cxn ang="0">
                  <a:pos x="T12" y="T13"/>
                </a:cxn>
              </a:cxnLst>
              <a:rect l="0" t="0" r="r" b="b"/>
              <a:pathLst>
                <a:path w="42" h="42">
                  <a:moveTo>
                    <a:pt x="21" y="0"/>
                  </a:moveTo>
                  <a:lnTo>
                    <a:pt x="21" y="0"/>
                  </a:lnTo>
                  <a:lnTo>
                    <a:pt x="21" y="0"/>
                  </a:lnTo>
                  <a:lnTo>
                    <a:pt x="0" y="21"/>
                  </a:lnTo>
                  <a:lnTo>
                    <a:pt x="21" y="41"/>
                  </a:lnTo>
                  <a:lnTo>
                    <a:pt x="21" y="21"/>
                  </a:lnTo>
                  <a:cubicBezTo>
                    <a:pt x="21" y="21"/>
                    <a:pt x="41" y="0"/>
                    <a:pt x="21" y="0"/>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709" name="Freeform 484"/>
            <p:cNvSpPr>
              <a:spLocks noChangeArrowheads="1"/>
            </p:cNvSpPr>
            <p:nvPr/>
          </p:nvSpPr>
          <p:spPr bwMode="auto">
            <a:xfrm>
              <a:off x="6999288" y="8507413"/>
              <a:ext cx="15875" cy="7937"/>
            </a:xfrm>
            <a:custGeom>
              <a:avLst/>
              <a:gdLst>
                <a:gd name="T0" fmla="*/ 20 w 42"/>
                <a:gd name="T1" fmla="*/ 0 h 21"/>
                <a:gd name="T2" fmla="*/ 20 w 42"/>
                <a:gd name="T3" fmla="*/ 0 h 21"/>
                <a:gd name="T4" fmla="*/ 0 w 42"/>
                <a:gd name="T5" fmla="*/ 0 h 21"/>
                <a:gd name="T6" fmla="*/ 0 w 42"/>
                <a:gd name="T7" fmla="*/ 20 h 21"/>
                <a:gd name="T8" fmla="*/ 20 w 42"/>
                <a:gd name="T9" fmla="*/ 20 h 21"/>
                <a:gd name="T10" fmla="*/ 41 w 42"/>
                <a:gd name="T11" fmla="*/ 20 h 21"/>
                <a:gd name="T12" fmla="*/ 20 w 42"/>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42" h="21">
                  <a:moveTo>
                    <a:pt x="20" y="0"/>
                  </a:moveTo>
                  <a:lnTo>
                    <a:pt x="20" y="0"/>
                  </a:lnTo>
                  <a:cubicBezTo>
                    <a:pt x="20" y="0"/>
                    <a:pt x="20" y="0"/>
                    <a:pt x="0" y="0"/>
                  </a:cubicBezTo>
                  <a:lnTo>
                    <a:pt x="0" y="20"/>
                  </a:lnTo>
                  <a:cubicBezTo>
                    <a:pt x="20" y="20"/>
                    <a:pt x="20" y="20"/>
                    <a:pt x="20" y="20"/>
                  </a:cubicBezTo>
                  <a:lnTo>
                    <a:pt x="41" y="20"/>
                  </a:lnTo>
                  <a:cubicBezTo>
                    <a:pt x="41" y="0"/>
                    <a:pt x="41" y="0"/>
                    <a:pt x="20" y="0"/>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710" name="Freeform 485"/>
            <p:cNvSpPr>
              <a:spLocks noChangeArrowheads="1"/>
            </p:cNvSpPr>
            <p:nvPr/>
          </p:nvSpPr>
          <p:spPr bwMode="auto">
            <a:xfrm>
              <a:off x="6999288" y="8404225"/>
              <a:ext cx="7937" cy="15875"/>
            </a:xfrm>
            <a:custGeom>
              <a:avLst/>
              <a:gdLst>
                <a:gd name="T0" fmla="*/ 0 w 21"/>
                <a:gd name="T1" fmla="*/ 21 h 42"/>
                <a:gd name="T2" fmla="*/ 0 w 21"/>
                <a:gd name="T3" fmla="*/ 21 h 42"/>
                <a:gd name="T4" fmla="*/ 0 w 21"/>
                <a:gd name="T5" fmla="*/ 21 h 42"/>
                <a:gd name="T6" fmla="*/ 20 w 21"/>
                <a:gd name="T7" fmla="*/ 0 h 42"/>
                <a:gd name="T8" fmla="*/ 20 w 21"/>
                <a:gd name="T9" fmla="*/ 21 h 42"/>
                <a:gd name="T10" fmla="*/ 20 w 21"/>
                <a:gd name="T11" fmla="*/ 21 h 42"/>
                <a:gd name="T12" fmla="*/ 0 w 21"/>
                <a:gd name="T13" fmla="*/ 21 h 42"/>
              </a:gdLst>
              <a:ahLst/>
              <a:cxnLst>
                <a:cxn ang="0">
                  <a:pos x="T0" y="T1"/>
                </a:cxn>
                <a:cxn ang="0">
                  <a:pos x="T2" y="T3"/>
                </a:cxn>
                <a:cxn ang="0">
                  <a:pos x="T4" y="T5"/>
                </a:cxn>
                <a:cxn ang="0">
                  <a:pos x="T6" y="T7"/>
                </a:cxn>
                <a:cxn ang="0">
                  <a:pos x="T8" y="T9"/>
                </a:cxn>
                <a:cxn ang="0">
                  <a:pos x="T10" y="T11"/>
                </a:cxn>
                <a:cxn ang="0">
                  <a:pos x="T12" y="T13"/>
                </a:cxn>
              </a:cxnLst>
              <a:rect l="0" t="0" r="r" b="b"/>
              <a:pathLst>
                <a:path w="21" h="42">
                  <a:moveTo>
                    <a:pt x="0" y="21"/>
                  </a:moveTo>
                  <a:lnTo>
                    <a:pt x="0" y="21"/>
                  </a:lnTo>
                  <a:lnTo>
                    <a:pt x="0" y="21"/>
                  </a:lnTo>
                  <a:cubicBezTo>
                    <a:pt x="0" y="0"/>
                    <a:pt x="0" y="0"/>
                    <a:pt x="20" y="0"/>
                  </a:cubicBezTo>
                  <a:lnTo>
                    <a:pt x="20" y="21"/>
                  </a:lnTo>
                  <a:lnTo>
                    <a:pt x="20" y="21"/>
                  </a:lnTo>
                  <a:cubicBezTo>
                    <a:pt x="20" y="41"/>
                    <a:pt x="20" y="21"/>
                    <a:pt x="0" y="21"/>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711" name="Freeform 486"/>
            <p:cNvSpPr>
              <a:spLocks noChangeArrowheads="1"/>
            </p:cNvSpPr>
            <p:nvPr/>
          </p:nvSpPr>
          <p:spPr bwMode="auto">
            <a:xfrm>
              <a:off x="7227888" y="8655050"/>
              <a:ext cx="22225" cy="14288"/>
            </a:xfrm>
            <a:custGeom>
              <a:avLst/>
              <a:gdLst>
                <a:gd name="T0" fmla="*/ 41 w 62"/>
                <a:gd name="T1" fmla="*/ 0 h 41"/>
                <a:gd name="T2" fmla="*/ 41 w 62"/>
                <a:gd name="T3" fmla="*/ 0 h 41"/>
                <a:gd name="T4" fmla="*/ 21 w 62"/>
                <a:gd name="T5" fmla="*/ 0 h 41"/>
                <a:gd name="T6" fmla="*/ 21 w 62"/>
                <a:gd name="T7" fmla="*/ 20 h 41"/>
                <a:gd name="T8" fmla="*/ 0 w 62"/>
                <a:gd name="T9" fmla="*/ 40 h 41"/>
                <a:gd name="T10" fmla="*/ 21 w 62"/>
                <a:gd name="T11" fmla="*/ 40 h 41"/>
                <a:gd name="T12" fmla="*/ 41 w 62"/>
                <a:gd name="T13" fmla="*/ 40 h 41"/>
                <a:gd name="T14" fmla="*/ 41 w 62"/>
                <a:gd name="T15" fmla="*/ 20 h 41"/>
                <a:gd name="T16" fmla="*/ 41 w 62"/>
                <a:gd name="T17"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2" h="41">
                  <a:moveTo>
                    <a:pt x="41" y="0"/>
                  </a:moveTo>
                  <a:lnTo>
                    <a:pt x="41" y="0"/>
                  </a:lnTo>
                  <a:cubicBezTo>
                    <a:pt x="21" y="0"/>
                    <a:pt x="21" y="0"/>
                    <a:pt x="21" y="0"/>
                  </a:cubicBezTo>
                  <a:lnTo>
                    <a:pt x="21" y="20"/>
                  </a:lnTo>
                  <a:cubicBezTo>
                    <a:pt x="0" y="20"/>
                    <a:pt x="0" y="20"/>
                    <a:pt x="0" y="40"/>
                  </a:cubicBezTo>
                  <a:lnTo>
                    <a:pt x="21" y="40"/>
                  </a:lnTo>
                  <a:lnTo>
                    <a:pt x="41" y="40"/>
                  </a:lnTo>
                  <a:lnTo>
                    <a:pt x="41" y="20"/>
                  </a:lnTo>
                  <a:cubicBezTo>
                    <a:pt x="41" y="20"/>
                    <a:pt x="61" y="0"/>
                    <a:pt x="41" y="0"/>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712" name="Freeform 487"/>
            <p:cNvSpPr>
              <a:spLocks noChangeArrowheads="1"/>
            </p:cNvSpPr>
            <p:nvPr/>
          </p:nvSpPr>
          <p:spPr bwMode="auto">
            <a:xfrm>
              <a:off x="7169150" y="8574088"/>
              <a:ext cx="96838" cy="96837"/>
            </a:xfrm>
            <a:custGeom>
              <a:avLst/>
              <a:gdLst>
                <a:gd name="T0" fmla="*/ 164 w 268"/>
                <a:gd name="T1" fmla="*/ 205 h 267"/>
                <a:gd name="T2" fmla="*/ 164 w 268"/>
                <a:gd name="T3" fmla="*/ 205 h 267"/>
                <a:gd name="T4" fmla="*/ 185 w 268"/>
                <a:gd name="T5" fmla="*/ 184 h 267"/>
                <a:gd name="T6" fmla="*/ 205 w 268"/>
                <a:gd name="T7" fmla="*/ 164 h 267"/>
                <a:gd name="T8" fmla="*/ 225 w 268"/>
                <a:gd name="T9" fmla="*/ 144 h 267"/>
                <a:gd name="T10" fmla="*/ 246 w 268"/>
                <a:gd name="T11" fmla="*/ 102 h 267"/>
                <a:gd name="T12" fmla="*/ 246 w 268"/>
                <a:gd name="T13" fmla="*/ 82 h 267"/>
                <a:gd name="T14" fmla="*/ 246 w 268"/>
                <a:gd name="T15" fmla="*/ 62 h 267"/>
                <a:gd name="T16" fmla="*/ 225 w 268"/>
                <a:gd name="T17" fmla="*/ 20 h 267"/>
                <a:gd name="T18" fmla="*/ 225 w 268"/>
                <a:gd name="T19" fmla="*/ 20 h 267"/>
                <a:gd name="T20" fmla="*/ 185 w 268"/>
                <a:gd name="T21" fmla="*/ 0 h 267"/>
                <a:gd name="T22" fmla="*/ 143 w 268"/>
                <a:gd name="T23" fmla="*/ 20 h 267"/>
                <a:gd name="T24" fmla="*/ 123 w 268"/>
                <a:gd name="T25" fmla="*/ 41 h 267"/>
                <a:gd name="T26" fmla="*/ 123 w 268"/>
                <a:gd name="T27" fmla="*/ 62 h 267"/>
                <a:gd name="T28" fmla="*/ 103 w 268"/>
                <a:gd name="T29" fmla="*/ 82 h 267"/>
                <a:gd name="T30" fmla="*/ 82 w 268"/>
                <a:gd name="T31" fmla="*/ 82 h 267"/>
                <a:gd name="T32" fmla="*/ 61 w 268"/>
                <a:gd name="T33" fmla="*/ 102 h 267"/>
                <a:gd name="T34" fmla="*/ 61 w 268"/>
                <a:gd name="T35" fmla="*/ 123 h 267"/>
                <a:gd name="T36" fmla="*/ 61 w 268"/>
                <a:gd name="T37" fmla="*/ 164 h 267"/>
                <a:gd name="T38" fmla="*/ 41 w 268"/>
                <a:gd name="T39" fmla="*/ 184 h 267"/>
                <a:gd name="T40" fmla="*/ 21 w 268"/>
                <a:gd name="T41" fmla="*/ 205 h 267"/>
                <a:gd name="T42" fmla="*/ 0 w 268"/>
                <a:gd name="T43" fmla="*/ 226 h 267"/>
                <a:gd name="T44" fmla="*/ 0 w 268"/>
                <a:gd name="T45" fmla="*/ 246 h 267"/>
                <a:gd name="T46" fmla="*/ 41 w 268"/>
                <a:gd name="T47" fmla="*/ 266 h 267"/>
                <a:gd name="T48" fmla="*/ 61 w 268"/>
                <a:gd name="T49" fmla="*/ 266 h 267"/>
                <a:gd name="T50" fmla="*/ 103 w 268"/>
                <a:gd name="T51" fmla="*/ 246 h 267"/>
                <a:gd name="T52" fmla="*/ 143 w 268"/>
                <a:gd name="T53" fmla="*/ 226 h 267"/>
                <a:gd name="T54" fmla="*/ 164 w 268"/>
                <a:gd name="T55" fmla="*/ 205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68" h="267">
                  <a:moveTo>
                    <a:pt x="164" y="205"/>
                  </a:moveTo>
                  <a:lnTo>
                    <a:pt x="164" y="205"/>
                  </a:lnTo>
                  <a:cubicBezTo>
                    <a:pt x="164" y="205"/>
                    <a:pt x="185" y="205"/>
                    <a:pt x="185" y="184"/>
                  </a:cubicBezTo>
                  <a:cubicBezTo>
                    <a:pt x="205" y="184"/>
                    <a:pt x="205" y="164"/>
                    <a:pt x="205" y="164"/>
                  </a:cubicBezTo>
                  <a:cubicBezTo>
                    <a:pt x="205" y="164"/>
                    <a:pt x="205" y="144"/>
                    <a:pt x="225" y="144"/>
                  </a:cubicBezTo>
                  <a:cubicBezTo>
                    <a:pt x="225" y="123"/>
                    <a:pt x="225" y="123"/>
                    <a:pt x="246" y="102"/>
                  </a:cubicBezTo>
                  <a:cubicBezTo>
                    <a:pt x="246" y="102"/>
                    <a:pt x="246" y="102"/>
                    <a:pt x="246" y="82"/>
                  </a:cubicBezTo>
                  <a:cubicBezTo>
                    <a:pt x="246" y="82"/>
                    <a:pt x="267" y="62"/>
                    <a:pt x="246" y="62"/>
                  </a:cubicBezTo>
                  <a:cubicBezTo>
                    <a:pt x="246" y="41"/>
                    <a:pt x="246" y="41"/>
                    <a:pt x="225" y="20"/>
                  </a:cubicBezTo>
                  <a:lnTo>
                    <a:pt x="225" y="20"/>
                  </a:lnTo>
                  <a:cubicBezTo>
                    <a:pt x="205" y="0"/>
                    <a:pt x="185" y="0"/>
                    <a:pt x="185" y="0"/>
                  </a:cubicBezTo>
                  <a:cubicBezTo>
                    <a:pt x="164" y="0"/>
                    <a:pt x="164" y="0"/>
                    <a:pt x="143" y="20"/>
                  </a:cubicBezTo>
                  <a:cubicBezTo>
                    <a:pt x="143" y="20"/>
                    <a:pt x="143" y="20"/>
                    <a:pt x="123" y="41"/>
                  </a:cubicBezTo>
                  <a:lnTo>
                    <a:pt x="123" y="62"/>
                  </a:lnTo>
                  <a:lnTo>
                    <a:pt x="103" y="82"/>
                  </a:lnTo>
                  <a:lnTo>
                    <a:pt x="82" y="82"/>
                  </a:lnTo>
                  <a:cubicBezTo>
                    <a:pt x="82" y="82"/>
                    <a:pt x="82" y="82"/>
                    <a:pt x="61" y="102"/>
                  </a:cubicBezTo>
                  <a:lnTo>
                    <a:pt x="61" y="123"/>
                  </a:lnTo>
                  <a:cubicBezTo>
                    <a:pt x="61" y="144"/>
                    <a:pt x="61" y="144"/>
                    <a:pt x="61" y="164"/>
                  </a:cubicBezTo>
                  <a:lnTo>
                    <a:pt x="41" y="184"/>
                  </a:lnTo>
                  <a:lnTo>
                    <a:pt x="21" y="205"/>
                  </a:lnTo>
                  <a:cubicBezTo>
                    <a:pt x="21" y="205"/>
                    <a:pt x="21" y="226"/>
                    <a:pt x="0" y="226"/>
                  </a:cubicBezTo>
                  <a:lnTo>
                    <a:pt x="0" y="246"/>
                  </a:lnTo>
                  <a:cubicBezTo>
                    <a:pt x="21" y="246"/>
                    <a:pt x="21" y="266"/>
                    <a:pt x="41" y="266"/>
                  </a:cubicBezTo>
                  <a:lnTo>
                    <a:pt x="61" y="266"/>
                  </a:lnTo>
                  <a:cubicBezTo>
                    <a:pt x="82" y="246"/>
                    <a:pt x="103" y="246"/>
                    <a:pt x="103" y="246"/>
                  </a:cubicBezTo>
                  <a:cubicBezTo>
                    <a:pt x="123" y="246"/>
                    <a:pt x="123" y="226"/>
                    <a:pt x="143" y="226"/>
                  </a:cubicBezTo>
                  <a:cubicBezTo>
                    <a:pt x="143" y="226"/>
                    <a:pt x="164" y="226"/>
                    <a:pt x="164" y="205"/>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713" name="Freeform 488"/>
            <p:cNvSpPr>
              <a:spLocks noChangeArrowheads="1"/>
            </p:cNvSpPr>
            <p:nvPr/>
          </p:nvSpPr>
          <p:spPr bwMode="auto">
            <a:xfrm>
              <a:off x="6792913" y="7989888"/>
              <a:ext cx="620712" cy="746125"/>
            </a:xfrm>
            <a:custGeom>
              <a:avLst/>
              <a:gdLst>
                <a:gd name="T0" fmla="*/ 1557 w 1722"/>
                <a:gd name="T1" fmla="*/ 2029 h 2071"/>
                <a:gd name="T2" fmla="*/ 1475 w 1722"/>
                <a:gd name="T3" fmla="*/ 1885 h 2071"/>
                <a:gd name="T4" fmla="*/ 1414 w 1722"/>
                <a:gd name="T5" fmla="*/ 1845 h 2071"/>
                <a:gd name="T6" fmla="*/ 1291 w 1722"/>
                <a:gd name="T7" fmla="*/ 1824 h 2071"/>
                <a:gd name="T8" fmla="*/ 1332 w 1722"/>
                <a:gd name="T9" fmla="*/ 1681 h 2071"/>
                <a:gd name="T10" fmla="*/ 1291 w 1722"/>
                <a:gd name="T11" fmla="*/ 1599 h 2071"/>
                <a:gd name="T12" fmla="*/ 1291 w 1722"/>
                <a:gd name="T13" fmla="*/ 1517 h 2071"/>
                <a:gd name="T14" fmla="*/ 1250 w 1722"/>
                <a:gd name="T15" fmla="*/ 1435 h 2071"/>
                <a:gd name="T16" fmla="*/ 1188 w 1722"/>
                <a:gd name="T17" fmla="*/ 1271 h 2071"/>
                <a:gd name="T18" fmla="*/ 1250 w 1722"/>
                <a:gd name="T19" fmla="*/ 1209 h 2071"/>
                <a:gd name="T20" fmla="*/ 1188 w 1722"/>
                <a:gd name="T21" fmla="*/ 1189 h 2071"/>
                <a:gd name="T22" fmla="*/ 1086 w 1722"/>
                <a:gd name="T23" fmla="*/ 1148 h 2071"/>
                <a:gd name="T24" fmla="*/ 1045 w 1722"/>
                <a:gd name="T25" fmla="*/ 1107 h 2071"/>
                <a:gd name="T26" fmla="*/ 1066 w 1722"/>
                <a:gd name="T27" fmla="*/ 1045 h 2071"/>
                <a:gd name="T28" fmla="*/ 963 w 1722"/>
                <a:gd name="T29" fmla="*/ 1045 h 2071"/>
                <a:gd name="T30" fmla="*/ 799 w 1722"/>
                <a:gd name="T31" fmla="*/ 943 h 2071"/>
                <a:gd name="T32" fmla="*/ 635 w 1722"/>
                <a:gd name="T33" fmla="*/ 881 h 2071"/>
                <a:gd name="T34" fmla="*/ 635 w 1722"/>
                <a:gd name="T35" fmla="*/ 841 h 2071"/>
                <a:gd name="T36" fmla="*/ 553 w 1722"/>
                <a:gd name="T37" fmla="*/ 841 h 2071"/>
                <a:gd name="T38" fmla="*/ 492 w 1722"/>
                <a:gd name="T39" fmla="*/ 677 h 2071"/>
                <a:gd name="T40" fmla="*/ 471 w 1722"/>
                <a:gd name="T41" fmla="*/ 615 h 2071"/>
                <a:gd name="T42" fmla="*/ 430 w 1722"/>
                <a:gd name="T43" fmla="*/ 718 h 2071"/>
                <a:gd name="T44" fmla="*/ 389 w 1722"/>
                <a:gd name="T45" fmla="*/ 841 h 2071"/>
                <a:gd name="T46" fmla="*/ 287 w 1722"/>
                <a:gd name="T47" fmla="*/ 799 h 2071"/>
                <a:gd name="T48" fmla="*/ 287 w 1722"/>
                <a:gd name="T49" fmla="*/ 656 h 2071"/>
                <a:gd name="T50" fmla="*/ 205 w 1722"/>
                <a:gd name="T51" fmla="*/ 595 h 2071"/>
                <a:gd name="T52" fmla="*/ 225 w 1722"/>
                <a:gd name="T53" fmla="*/ 513 h 2071"/>
                <a:gd name="T54" fmla="*/ 348 w 1722"/>
                <a:gd name="T55" fmla="*/ 492 h 2071"/>
                <a:gd name="T56" fmla="*/ 389 w 1722"/>
                <a:gd name="T57" fmla="*/ 513 h 2071"/>
                <a:gd name="T58" fmla="*/ 451 w 1722"/>
                <a:gd name="T59" fmla="*/ 533 h 2071"/>
                <a:gd name="T60" fmla="*/ 533 w 1722"/>
                <a:gd name="T61" fmla="*/ 472 h 2071"/>
                <a:gd name="T62" fmla="*/ 471 w 1722"/>
                <a:gd name="T63" fmla="*/ 410 h 2071"/>
                <a:gd name="T64" fmla="*/ 307 w 1722"/>
                <a:gd name="T65" fmla="*/ 431 h 2071"/>
                <a:gd name="T66" fmla="*/ 246 w 1722"/>
                <a:gd name="T67" fmla="*/ 451 h 2071"/>
                <a:gd name="T68" fmla="*/ 184 w 1722"/>
                <a:gd name="T69" fmla="*/ 349 h 2071"/>
                <a:gd name="T70" fmla="*/ 143 w 1722"/>
                <a:gd name="T71" fmla="*/ 287 h 2071"/>
                <a:gd name="T72" fmla="*/ 61 w 1722"/>
                <a:gd name="T73" fmla="*/ 267 h 2071"/>
                <a:gd name="T74" fmla="*/ 41 w 1722"/>
                <a:gd name="T75" fmla="*/ 226 h 2071"/>
                <a:gd name="T76" fmla="*/ 61 w 1722"/>
                <a:gd name="T77" fmla="*/ 103 h 2071"/>
                <a:gd name="T78" fmla="*/ 205 w 1722"/>
                <a:gd name="T79" fmla="*/ 21 h 2071"/>
                <a:gd name="T80" fmla="*/ 348 w 1722"/>
                <a:gd name="T81" fmla="*/ 21 h 2071"/>
                <a:gd name="T82" fmla="*/ 533 w 1722"/>
                <a:gd name="T83" fmla="*/ 82 h 2071"/>
                <a:gd name="T84" fmla="*/ 594 w 1722"/>
                <a:gd name="T85" fmla="*/ 205 h 2071"/>
                <a:gd name="T86" fmla="*/ 594 w 1722"/>
                <a:gd name="T87" fmla="*/ 492 h 2071"/>
                <a:gd name="T88" fmla="*/ 635 w 1722"/>
                <a:gd name="T89" fmla="*/ 513 h 2071"/>
                <a:gd name="T90" fmla="*/ 676 w 1722"/>
                <a:gd name="T91" fmla="*/ 656 h 2071"/>
                <a:gd name="T92" fmla="*/ 799 w 1722"/>
                <a:gd name="T93" fmla="*/ 615 h 2071"/>
                <a:gd name="T94" fmla="*/ 902 w 1722"/>
                <a:gd name="T95" fmla="*/ 492 h 2071"/>
                <a:gd name="T96" fmla="*/ 1024 w 1722"/>
                <a:gd name="T97" fmla="*/ 369 h 2071"/>
                <a:gd name="T98" fmla="*/ 1188 w 1722"/>
                <a:gd name="T99" fmla="*/ 246 h 2071"/>
                <a:gd name="T100" fmla="*/ 1270 w 1722"/>
                <a:gd name="T101" fmla="*/ 308 h 2071"/>
                <a:gd name="T102" fmla="*/ 1434 w 1722"/>
                <a:gd name="T103" fmla="*/ 410 h 2071"/>
                <a:gd name="T104" fmla="*/ 1578 w 1722"/>
                <a:gd name="T105" fmla="*/ 492 h 2071"/>
                <a:gd name="T106" fmla="*/ 1680 w 1722"/>
                <a:gd name="T107" fmla="*/ 513 h 2071"/>
                <a:gd name="T108" fmla="*/ 1680 w 1722"/>
                <a:gd name="T109" fmla="*/ 1435 h 20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722" h="2071">
                  <a:moveTo>
                    <a:pt x="1639" y="2070"/>
                  </a:moveTo>
                  <a:lnTo>
                    <a:pt x="1639" y="2070"/>
                  </a:lnTo>
                  <a:cubicBezTo>
                    <a:pt x="1639" y="2070"/>
                    <a:pt x="1618" y="2070"/>
                    <a:pt x="1598" y="2070"/>
                  </a:cubicBezTo>
                  <a:lnTo>
                    <a:pt x="1598" y="2049"/>
                  </a:lnTo>
                  <a:cubicBezTo>
                    <a:pt x="1578" y="2029"/>
                    <a:pt x="1578" y="2029"/>
                    <a:pt x="1557" y="2029"/>
                  </a:cubicBezTo>
                  <a:cubicBezTo>
                    <a:pt x="1557" y="2009"/>
                    <a:pt x="1557" y="2009"/>
                    <a:pt x="1557" y="1988"/>
                  </a:cubicBezTo>
                  <a:lnTo>
                    <a:pt x="1557" y="1967"/>
                  </a:lnTo>
                  <a:cubicBezTo>
                    <a:pt x="1536" y="1947"/>
                    <a:pt x="1536" y="1947"/>
                    <a:pt x="1516" y="1927"/>
                  </a:cubicBezTo>
                  <a:lnTo>
                    <a:pt x="1496" y="1906"/>
                  </a:lnTo>
                  <a:lnTo>
                    <a:pt x="1475" y="1885"/>
                  </a:lnTo>
                  <a:cubicBezTo>
                    <a:pt x="1475" y="1885"/>
                    <a:pt x="1475" y="1865"/>
                    <a:pt x="1475" y="1845"/>
                  </a:cubicBezTo>
                  <a:cubicBezTo>
                    <a:pt x="1475" y="1845"/>
                    <a:pt x="1475" y="1824"/>
                    <a:pt x="1454" y="1824"/>
                  </a:cubicBezTo>
                  <a:cubicBezTo>
                    <a:pt x="1454" y="1824"/>
                    <a:pt x="1454" y="1824"/>
                    <a:pt x="1434" y="1824"/>
                  </a:cubicBezTo>
                  <a:cubicBezTo>
                    <a:pt x="1434" y="1824"/>
                    <a:pt x="1434" y="1824"/>
                    <a:pt x="1414" y="1824"/>
                  </a:cubicBezTo>
                  <a:cubicBezTo>
                    <a:pt x="1414" y="1845"/>
                    <a:pt x="1414" y="1845"/>
                    <a:pt x="1414" y="1845"/>
                  </a:cubicBezTo>
                  <a:cubicBezTo>
                    <a:pt x="1393" y="1845"/>
                    <a:pt x="1393" y="1824"/>
                    <a:pt x="1393" y="1824"/>
                  </a:cubicBezTo>
                  <a:cubicBezTo>
                    <a:pt x="1373" y="1824"/>
                    <a:pt x="1373" y="1824"/>
                    <a:pt x="1373" y="1824"/>
                  </a:cubicBezTo>
                  <a:cubicBezTo>
                    <a:pt x="1352" y="1824"/>
                    <a:pt x="1332" y="1824"/>
                    <a:pt x="1332" y="1824"/>
                  </a:cubicBezTo>
                  <a:lnTo>
                    <a:pt x="1312" y="1845"/>
                  </a:lnTo>
                  <a:lnTo>
                    <a:pt x="1291" y="1824"/>
                  </a:lnTo>
                  <a:lnTo>
                    <a:pt x="1291" y="1803"/>
                  </a:lnTo>
                  <a:cubicBezTo>
                    <a:pt x="1291" y="1783"/>
                    <a:pt x="1291" y="1783"/>
                    <a:pt x="1291" y="1763"/>
                  </a:cubicBezTo>
                  <a:lnTo>
                    <a:pt x="1312" y="1742"/>
                  </a:lnTo>
                  <a:cubicBezTo>
                    <a:pt x="1312" y="1742"/>
                    <a:pt x="1312" y="1721"/>
                    <a:pt x="1332" y="1721"/>
                  </a:cubicBezTo>
                  <a:cubicBezTo>
                    <a:pt x="1332" y="1721"/>
                    <a:pt x="1332" y="1701"/>
                    <a:pt x="1332" y="1681"/>
                  </a:cubicBezTo>
                  <a:lnTo>
                    <a:pt x="1332" y="1660"/>
                  </a:lnTo>
                  <a:cubicBezTo>
                    <a:pt x="1332" y="1639"/>
                    <a:pt x="1312" y="1639"/>
                    <a:pt x="1312" y="1639"/>
                  </a:cubicBezTo>
                  <a:cubicBezTo>
                    <a:pt x="1291" y="1639"/>
                    <a:pt x="1291" y="1619"/>
                    <a:pt x="1291" y="1619"/>
                  </a:cubicBezTo>
                  <a:cubicBezTo>
                    <a:pt x="1270" y="1619"/>
                    <a:pt x="1270" y="1599"/>
                    <a:pt x="1270" y="1599"/>
                  </a:cubicBezTo>
                  <a:lnTo>
                    <a:pt x="1291" y="1599"/>
                  </a:lnTo>
                  <a:lnTo>
                    <a:pt x="1312" y="1578"/>
                  </a:lnTo>
                  <a:cubicBezTo>
                    <a:pt x="1312" y="1578"/>
                    <a:pt x="1291" y="1578"/>
                    <a:pt x="1291" y="1557"/>
                  </a:cubicBezTo>
                  <a:lnTo>
                    <a:pt x="1270" y="1557"/>
                  </a:lnTo>
                  <a:lnTo>
                    <a:pt x="1270" y="1537"/>
                  </a:lnTo>
                  <a:lnTo>
                    <a:pt x="1291" y="1517"/>
                  </a:lnTo>
                  <a:lnTo>
                    <a:pt x="1312" y="1517"/>
                  </a:lnTo>
                  <a:lnTo>
                    <a:pt x="1312" y="1496"/>
                  </a:lnTo>
                  <a:cubicBezTo>
                    <a:pt x="1312" y="1496"/>
                    <a:pt x="1312" y="1475"/>
                    <a:pt x="1291" y="1475"/>
                  </a:cubicBezTo>
                  <a:cubicBezTo>
                    <a:pt x="1291" y="1475"/>
                    <a:pt x="1291" y="1455"/>
                    <a:pt x="1270" y="1455"/>
                  </a:cubicBezTo>
                  <a:lnTo>
                    <a:pt x="1250" y="1435"/>
                  </a:lnTo>
                  <a:lnTo>
                    <a:pt x="1230" y="1414"/>
                  </a:lnTo>
                  <a:cubicBezTo>
                    <a:pt x="1230" y="1394"/>
                    <a:pt x="1230" y="1373"/>
                    <a:pt x="1230" y="1373"/>
                  </a:cubicBezTo>
                  <a:cubicBezTo>
                    <a:pt x="1230" y="1353"/>
                    <a:pt x="1230" y="1353"/>
                    <a:pt x="1230" y="1333"/>
                  </a:cubicBezTo>
                  <a:lnTo>
                    <a:pt x="1209" y="1312"/>
                  </a:lnTo>
                  <a:cubicBezTo>
                    <a:pt x="1209" y="1291"/>
                    <a:pt x="1188" y="1291"/>
                    <a:pt x="1188" y="1271"/>
                  </a:cubicBezTo>
                  <a:lnTo>
                    <a:pt x="1188" y="1251"/>
                  </a:lnTo>
                  <a:cubicBezTo>
                    <a:pt x="1188" y="1230"/>
                    <a:pt x="1209" y="1230"/>
                    <a:pt x="1209" y="1230"/>
                  </a:cubicBezTo>
                  <a:cubicBezTo>
                    <a:pt x="1230" y="1230"/>
                    <a:pt x="1230" y="1230"/>
                    <a:pt x="1250" y="1230"/>
                  </a:cubicBezTo>
                  <a:cubicBezTo>
                    <a:pt x="1250" y="1230"/>
                    <a:pt x="1250" y="1230"/>
                    <a:pt x="1270" y="1230"/>
                  </a:cubicBezTo>
                  <a:lnTo>
                    <a:pt x="1250" y="1209"/>
                  </a:lnTo>
                  <a:lnTo>
                    <a:pt x="1250" y="1189"/>
                  </a:lnTo>
                  <a:lnTo>
                    <a:pt x="1250" y="1169"/>
                  </a:lnTo>
                  <a:cubicBezTo>
                    <a:pt x="1230" y="1169"/>
                    <a:pt x="1230" y="1169"/>
                    <a:pt x="1230" y="1169"/>
                  </a:cubicBezTo>
                  <a:lnTo>
                    <a:pt x="1209" y="1169"/>
                  </a:lnTo>
                  <a:cubicBezTo>
                    <a:pt x="1209" y="1189"/>
                    <a:pt x="1209" y="1189"/>
                    <a:pt x="1188" y="1189"/>
                  </a:cubicBezTo>
                  <a:cubicBezTo>
                    <a:pt x="1188" y="1189"/>
                    <a:pt x="1188" y="1209"/>
                    <a:pt x="1168" y="1209"/>
                  </a:cubicBezTo>
                  <a:cubicBezTo>
                    <a:pt x="1168" y="1209"/>
                    <a:pt x="1168" y="1189"/>
                    <a:pt x="1148" y="1189"/>
                  </a:cubicBezTo>
                  <a:lnTo>
                    <a:pt x="1127" y="1169"/>
                  </a:lnTo>
                  <a:cubicBezTo>
                    <a:pt x="1106" y="1169"/>
                    <a:pt x="1106" y="1148"/>
                    <a:pt x="1106" y="1148"/>
                  </a:cubicBezTo>
                  <a:cubicBezTo>
                    <a:pt x="1086" y="1148"/>
                    <a:pt x="1086" y="1148"/>
                    <a:pt x="1086" y="1148"/>
                  </a:cubicBezTo>
                  <a:cubicBezTo>
                    <a:pt x="1086" y="1127"/>
                    <a:pt x="1086" y="1127"/>
                    <a:pt x="1086" y="1127"/>
                  </a:cubicBezTo>
                  <a:cubicBezTo>
                    <a:pt x="1106" y="1127"/>
                    <a:pt x="1106" y="1127"/>
                    <a:pt x="1106" y="1127"/>
                  </a:cubicBezTo>
                  <a:cubicBezTo>
                    <a:pt x="1106" y="1107"/>
                    <a:pt x="1106" y="1107"/>
                    <a:pt x="1106" y="1107"/>
                  </a:cubicBezTo>
                  <a:lnTo>
                    <a:pt x="1086" y="1107"/>
                  </a:lnTo>
                  <a:cubicBezTo>
                    <a:pt x="1086" y="1107"/>
                    <a:pt x="1066" y="1107"/>
                    <a:pt x="1045" y="1107"/>
                  </a:cubicBezTo>
                  <a:cubicBezTo>
                    <a:pt x="1045" y="1107"/>
                    <a:pt x="1045" y="1107"/>
                    <a:pt x="1045" y="1087"/>
                  </a:cubicBezTo>
                  <a:lnTo>
                    <a:pt x="1045" y="1087"/>
                  </a:lnTo>
                  <a:cubicBezTo>
                    <a:pt x="1066" y="1066"/>
                    <a:pt x="1066" y="1066"/>
                    <a:pt x="1086" y="1066"/>
                  </a:cubicBezTo>
                  <a:lnTo>
                    <a:pt x="1086" y="1045"/>
                  </a:lnTo>
                  <a:lnTo>
                    <a:pt x="1066" y="1045"/>
                  </a:lnTo>
                  <a:lnTo>
                    <a:pt x="1045" y="1045"/>
                  </a:lnTo>
                  <a:cubicBezTo>
                    <a:pt x="1045" y="1066"/>
                    <a:pt x="1045" y="1066"/>
                    <a:pt x="1045" y="1066"/>
                  </a:cubicBezTo>
                  <a:cubicBezTo>
                    <a:pt x="1024" y="1066"/>
                    <a:pt x="1024" y="1066"/>
                    <a:pt x="1004" y="1066"/>
                  </a:cubicBezTo>
                  <a:cubicBezTo>
                    <a:pt x="1004" y="1066"/>
                    <a:pt x="1004" y="1066"/>
                    <a:pt x="984" y="1066"/>
                  </a:cubicBezTo>
                  <a:cubicBezTo>
                    <a:pt x="984" y="1045"/>
                    <a:pt x="963" y="1045"/>
                    <a:pt x="963" y="1045"/>
                  </a:cubicBezTo>
                  <a:lnTo>
                    <a:pt x="942" y="1045"/>
                  </a:lnTo>
                  <a:cubicBezTo>
                    <a:pt x="922" y="1045"/>
                    <a:pt x="922" y="1025"/>
                    <a:pt x="902" y="1025"/>
                  </a:cubicBezTo>
                  <a:cubicBezTo>
                    <a:pt x="902" y="1005"/>
                    <a:pt x="881" y="1005"/>
                    <a:pt x="860" y="984"/>
                  </a:cubicBezTo>
                  <a:lnTo>
                    <a:pt x="840" y="963"/>
                  </a:lnTo>
                  <a:cubicBezTo>
                    <a:pt x="820" y="963"/>
                    <a:pt x="799" y="963"/>
                    <a:pt x="799" y="943"/>
                  </a:cubicBezTo>
                  <a:cubicBezTo>
                    <a:pt x="778" y="943"/>
                    <a:pt x="758" y="963"/>
                    <a:pt x="738" y="943"/>
                  </a:cubicBezTo>
                  <a:cubicBezTo>
                    <a:pt x="738" y="943"/>
                    <a:pt x="717" y="943"/>
                    <a:pt x="696" y="923"/>
                  </a:cubicBezTo>
                  <a:lnTo>
                    <a:pt x="676" y="923"/>
                  </a:lnTo>
                  <a:cubicBezTo>
                    <a:pt x="676" y="902"/>
                    <a:pt x="656" y="902"/>
                    <a:pt x="656" y="902"/>
                  </a:cubicBezTo>
                  <a:cubicBezTo>
                    <a:pt x="656" y="902"/>
                    <a:pt x="656" y="881"/>
                    <a:pt x="635" y="881"/>
                  </a:cubicBezTo>
                  <a:cubicBezTo>
                    <a:pt x="635" y="881"/>
                    <a:pt x="635" y="881"/>
                    <a:pt x="615" y="881"/>
                  </a:cubicBezTo>
                  <a:cubicBezTo>
                    <a:pt x="615" y="881"/>
                    <a:pt x="615" y="881"/>
                    <a:pt x="615" y="861"/>
                  </a:cubicBezTo>
                  <a:lnTo>
                    <a:pt x="615" y="861"/>
                  </a:lnTo>
                  <a:cubicBezTo>
                    <a:pt x="615" y="841"/>
                    <a:pt x="635" y="841"/>
                    <a:pt x="635" y="841"/>
                  </a:cubicBezTo>
                  <a:lnTo>
                    <a:pt x="635" y="841"/>
                  </a:lnTo>
                  <a:lnTo>
                    <a:pt x="635" y="820"/>
                  </a:lnTo>
                  <a:lnTo>
                    <a:pt x="615" y="820"/>
                  </a:lnTo>
                  <a:lnTo>
                    <a:pt x="594" y="841"/>
                  </a:lnTo>
                  <a:cubicBezTo>
                    <a:pt x="594" y="841"/>
                    <a:pt x="594" y="841"/>
                    <a:pt x="574" y="841"/>
                  </a:cubicBezTo>
                  <a:cubicBezTo>
                    <a:pt x="574" y="841"/>
                    <a:pt x="574" y="841"/>
                    <a:pt x="553" y="841"/>
                  </a:cubicBezTo>
                  <a:cubicBezTo>
                    <a:pt x="553" y="820"/>
                    <a:pt x="553" y="820"/>
                    <a:pt x="533" y="799"/>
                  </a:cubicBezTo>
                  <a:lnTo>
                    <a:pt x="512" y="779"/>
                  </a:lnTo>
                  <a:lnTo>
                    <a:pt x="492" y="759"/>
                  </a:lnTo>
                  <a:cubicBezTo>
                    <a:pt x="492" y="759"/>
                    <a:pt x="492" y="738"/>
                    <a:pt x="492" y="718"/>
                  </a:cubicBezTo>
                  <a:cubicBezTo>
                    <a:pt x="492" y="718"/>
                    <a:pt x="492" y="697"/>
                    <a:pt x="492" y="677"/>
                  </a:cubicBezTo>
                  <a:cubicBezTo>
                    <a:pt x="492" y="677"/>
                    <a:pt x="492" y="656"/>
                    <a:pt x="512" y="656"/>
                  </a:cubicBezTo>
                  <a:cubicBezTo>
                    <a:pt x="512" y="656"/>
                    <a:pt x="512" y="656"/>
                    <a:pt x="512" y="636"/>
                  </a:cubicBezTo>
                  <a:cubicBezTo>
                    <a:pt x="512" y="636"/>
                    <a:pt x="512" y="636"/>
                    <a:pt x="512" y="615"/>
                  </a:cubicBezTo>
                  <a:lnTo>
                    <a:pt x="492" y="615"/>
                  </a:lnTo>
                  <a:cubicBezTo>
                    <a:pt x="492" y="615"/>
                    <a:pt x="492" y="615"/>
                    <a:pt x="471" y="615"/>
                  </a:cubicBezTo>
                  <a:lnTo>
                    <a:pt x="471" y="636"/>
                  </a:lnTo>
                  <a:cubicBezTo>
                    <a:pt x="471" y="656"/>
                    <a:pt x="471" y="656"/>
                    <a:pt x="471" y="656"/>
                  </a:cubicBezTo>
                  <a:cubicBezTo>
                    <a:pt x="451" y="677"/>
                    <a:pt x="471" y="677"/>
                    <a:pt x="471" y="697"/>
                  </a:cubicBezTo>
                  <a:cubicBezTo>
                    <a:pt x="451" y="697"/>
                    <a:pt x="451" y="697"/>
                    <a:pt x="451" y="697"/>
                  </a:cubicBezTo>
                  <a:cubicBezTo>
                    <a:pt x="430" y="697"/>
                    <a:pt x="430" y="718"/>
                    <a:pt x="430" y="718"/>
                  </a:cubicBezTo>
                  <a:cubicBezTo>
                    <a:pt x="430" y="738"/>
                    <a:pt x="430" y="738"/>
                    <a:pt x="430" y="738"/>
                  </a:cubicBezTo>
                  <a:cubicBezTo>
                    <a:pt x="430" y="738"/>
                    <a:pt x="410" y="738"/>
                    <a:pt x="410" y="759"/>
                  </a:cubicBezTo>
                  <a:lnTo>
                    <a:pt x="410" y="779"/>
                  </a:lnTo>
                  <a:cubicBezTo>
                    <a:pt x="410" y="779"/>
                    <a:pt x="410" y="799"/>
                    <a:pt x="410" y="820"/>
                  </a:cubicBezTo>
                  <a:cubicBezTo>
                    <a:pt x="410" y="820"/>
                    <a:pt x="410" y="820"/>
                    <a:pt x="389" y="841"/>
                  </a:cubicBezTo>
                  <a:cubicBezTo>
                    <a:pt x="389" y="841"/>
                    <a:pt x="389" y="861"/>
                    <a:pt x="369" y="861"/>
                  </a:cubicBezTo>
                  <a:cubicBezTo>
                    <a:pt x="369" y="861"/>
                    <a:pt x="369" y="861"/>
                    <a:pt x="348" y="861"/>
                  </a:cubicBezTo>
                  <a:lnTo>
                    <a:pt x="328" y="861"/>
                  </a:lnTo>
                  <a:cubicBezTo>
                    <a:pt x="328" y="861"/>
                    <a:pt x="307" y="841"/>
                    <a:pt x="307" y="820"/>
                  </a:cubicBezTo>
                  <a:cubicBezTo>
                    <a:pt x="307" y="820"/>
                    <a:pt x="307" y="799"/>
                    <a:pt x="287" y="799"/>
                  </a:cubicBezTo>
                  <a:cubicBezTo>
                    <a:pt x="287" y="779"/>
                    <a:pt x="307" y="759"/>
                    <a:pt x="307" y="759"/>
                  </a:cubicBezTo>
                  <a:cubicBezTo>
                    <a:pt x="307" y="738"/>
                    <a:pt x="328" y="738"/>
                    <a:pt x="328" y="738"/>
                  </a:cubicBezTo>
                  <a:cubicBezTo>
                    <a:pt x="328" y="718"/>
                    <a:pt x="328" y="718"/>
                    <a:pt x="328" y="697"/>
                  </a:cubicBezTo>
                  <a:cubicBezTo>
                    <a:pt x="307" y="697"/>
                    <a:pt x="307" y="697"/>
                    <a:pt x="307" y="677"/>
                  </a:cubicBezTo>
                  <a:lnTo>
                    <a:pt x="287" y="656"/>
                  </a:lnTo>
                  <a:cubicBezTo>
                    <a:pt x="287" y="656"/>
                    <a:pt x="287" y="636"/>
                    <a:pt x="287" y="615"/>
                  </a:cubicBezTo>
                  <a:lnTo>
                    <a:pt x="266" y="615"/>
                  </a:lnTo>
                  <a:lnTo>
                    <a:pt x="246" y="615"/>
                  </a:lnTo>
                  <a:cubicBezTo>
                    <a:pt x="246" y="595"/>
                    <a:pt x="246" y="595"/>
                    <a:pt x="225" y="595"/>
                  </a:cubicBezTo>
                  <a:cubicBezTo>
                    <a:pt x="225" y="574"/>
                    <a:pt x="225" y="595"/>
                    <a:pt x="205" y="595"/>
                  </a:cubicBezTo>
                  <a:cubicBezTo>
                    <a:pt x="205" y="595"/>
                    <a:pt x="205" y="595"/>
                    <a:pt x="184" y="595"/>
                  </a:cubicBezTo>
                  <a:lnTo>
                    <a:pt x="184" y="574"/>
                  </a:lnTo>
                  <a:lnTo>
                    <a:pt x="184" y="554"/>
                  </a:lnTo>
                  <a:cubicBezTo>
                    <a:pt x="184" y="533"/>
                    <a:pt x="184" y="533"/>
                    <a:pt x="205" y="533"/>
                  </a:cubicBezTo>
                  <a:cubicBezTo>
                    <a:pt x="205" y="513"/>
                    <a:pt x="225" y="513"/>
                    <a:pt x="225" y="513"/>
                  </a:cubicBezTo>
                  <a:cubicBezTo>
                    <a:pt x="225" y="533"/>
                    <a:pt x="225" y="533"/>
                    <a:pt x="246" y="533"/>
                  </a:cubicBezTo>
                  <a:lnTo>
                    <a:pt x="266" y="533"/>
                  </a:lnTo>
                  <a:cubicBezTo>
                    <a:pt x="287" y="533"/>
                    <a:pt x="287" y="533"/>
                    <a:pt x="307" y="533"/>
                  </a:cubicBezTo>
                  <a:cubicBezTo>
                    <a:pt x="307" y="533"/>
                    <a:pt x="307" y="513"/>
                    <a:pt x="328" y="513"/>
                  </a:cubicBezTo>
                  <a:cubicBezTo>
                    <a:pt x="328" y="513"/>
                    <a:pt x="328" y="492"/>
                    <a:pt x="348" y="492"/>
                  </a:cubicBezTo>
                  <a:cubicBezTo>
                    <a:pt x="348" y="492"/>
                    <a:pt x="348" y="492"/>
                    <a:pt x="369" y="472"/>
                  </a:cubicBezTo>
                  <a:cubicBezTo>
                    <a:pt x="369" y="472"/>
                    <a:pt x="389" y="472"/>
                    <a:pt x="389" y="492"/>
                  </a:cubicBezTo>
                  <a:cubicBezTo>
                    <a:pt x="389" y="492"/>
                    <a:pt x="410" y="472"/>
                    <a:pt x="410" y="492"/>
                  </a:cubicBezTo>
                  <a:lnTo>
                    <a:pt x="410" y="492"/>
                  </a:lnTo>
                  <a:cubicBezTo>
                    <a:pt x="410" y="492"/>
                    <a:pt x="410" y="492"/>
                    <a:pt x="389" y="513"/>
                  </a:cubicBezTo>
                  <a:lnTo>
                    <a:pt x="389" y="513"/>
                  </a:lnTo>
                  <a:cubicBezTo>
                    <a:pt x="389" y="533"/>
                    <a:pt x="410" y="533"/>
                    <a:pt x="410" y="533"/>
                  </a:cubicBezTo>
                  <a:cubicBezTo>
                    <a:pt x="410" y="533"/>
                    <a:pt x="410" y="513"/>
                    <a:pt x="430" y="513"/>
                  </a:cubicBezTo>
                  <a:cubicBezTo>
                    <a:pt x="430" y="513"/>
                    <a:pt x="430" y="513"/>
                    <a:pt x="451" y="513"/>
                  </a:cubicBezTo>
                  <a:lnTo>
                    <a:pt x="451" y="533"/>
                  </a:lnTo>
                  <a:lnTo>
                    <a:pt x="471" y="533"/>
                  </a:lnTo>
                  <a:lnTo>
                    <a:pt x="492" y="513"/>
                  </a:lnTo>
                  <a:cubicBezTo>
                    <a:pt x="492" y="513"/>
                    <a:pt x="492" y="492"/>
                    <a:pt x="512" y="492"/>
                  </a:cubicBezTo>
                  <a:lnTo>
                    <a:pt x="533" y="492"/>
                  </a:lnTo>
                  <a:lnTo>
                    <a:pt x="533" y="472"/>
                  </a:lnTo>
                  <a:cubicBezTo>
                    <a:pt x="533" y="451"/>
                    <a:pt x="533" y="431"/>
                    <a:pt x="533" y="431"/>
                  </a:cubicBezTo>
                  <a:cubicBezTo>
                    <a:pt x="533" y="431"/>
                    <a:pt x="533" y="410"/>
                    <a:pt x="512" y="410"/>
                  </a:cubicBezTo>
                  <a:lnTo>
                    <a:pt x="512" y="390"/>
                  </a:lnTo>
                  <a:lnTo>
                    <a:pt x="492" y="390"/>
                  </a:lnTo>
                  <a:cubicBezTo>
                    <a:pt x="492" y="410"/>
                    <a:pt x="471" y="410"/>
                    <a:pt x="471" y="410"/>
                  </a:cubicBezTo>
                  <a:lnTo>
                    <a:pt x="451" y="410"/>
                  </a:lnTo>
                  <a:cubicBezTo>
                    <a:pt x="430" y="431"/>
                    <a:pt x="389" y="431"/>
                    <a:pt x="389" y="431"/>
                  </a:cubicBezTo>
                  <a:cubicBezTo>
                    <a:pt x="369" y="431"/>
                    <a:pt x="348" y="431"/>
                    <a:pt x="348" y="431"/>
                  </a:cubicBezTo>
                  <a:lnTo>
                    <a:pt x="328" y="431"/>
                  </a:lnTo>
                  <a:lnTo>
                    <a:pt x="307" y="431"/>
                  </a:lnTo>
                  <a:cubicBezTo>
                    <a:pt x="307" y="451"/>
                    <a:pt x="307" y="472"/>
                    <a:pt x="307" y="472"/>
                  </a:cubicBezTo>
                  <a:lnTo>
                    <a:pt x="287" y="492"/>
                  </a:lnTo>
                  <a:lnTo>
                    <a:pt x="266" y="492"/>
                  </a:lnTo>
                  <a:lnTo>
                    <a:pt x="246" y="472"/>
                  </a:lnTo>
                  <a:lnTo>
                    <a:pt x="246" y="451"/>
                  </a:lnTo>
                  <a:cubicBezTo>
                    <a:pt x="246" y="451"/>
                    <a:pt x="246" y="431"/>
                    <a:pt x="225" y="431"/>
                  </a:cubicBezTo>
                  <a:lnTo>
                    <a:pt x="225" y="410"/>
                  </a:lnTo>
                  <a:cubicBezTo>
                    <a:pt x="205" y="410"/>
                    <a:pt x="205" y="390"/>
                    <a:pt x="205" y="390"/>
                  </a:cubicBezTo>
                  <a:cubicBezTo>
                    <a:pt x="205" y="369"/>
                    <a:pt x="184" y="369"/>
                    <a:pt x="184" y="369"/>
                  </a:cubicBezTo>
                  <a:lnTo>
                    <a:pt x="184" y="349"/>
                  </a:lnTo>
                  <a:lnTo>
                    <a:pt x="184" y="328"/>
                  </a:lnTo>
                  <a:cubicBezTo>
                    <a:pt x="205" y="328"/>
                    <a:pt x="205" y="328"/>
                    <a:pt x="205" y="308"/>
                  </a:cubicBezTo>
                  <a:cubicBezTo>
                    <a:pt x="205" y="308"/>
                    <a:pt x="205" y="308"/>
                    <a:pt x="184" y="308"/>
                  </a:cubicBezTo>
                  <a:cubicBezTo>
                    <a:pt x="184" y="287"/>
                    <a:pt x="184" y="287"/>
                    <a:pt x="164" y="287"/>
                  </a:cubicBezTo>
                  <a:lnTo>
                    <a:pt x="143" y="287"/>
                  </a:lnTo>
                  <a:cubicBezTo>
                    <a:pt x="143" y="287"/>
                    <a:pt x="123" y="287"/>
                    <a:pt x="123" y="267"/>
                  </a:cubicBezTo>
                  <a:cubicBezTo>
                    <a:pt x="102" y="267"/>
                    <a:pt x="102" y="246"/>
                    <a:pt x="102" y="246"/>
                  </a:cubicBezTo>
                  <a:cubicBezTo>
                    <a:pt x="102" y="246"/>
                    <a:pt x="102" y="246"/>
                    <a:pt x="82" y="246"/>
                  </a:cubicBezTo>
                  <a:cubicBezTo>
                    <a:pt x="82" y="246"/>
                    <a:pt x="82" y="246"/>
                    <a:pt x="61" y="246"/>
                  </a:cubicBezTo>
                  <a:lnTo>
                    <a:pt x="61" y="267"/>
                  </a:lnTo>
                  <a:cubicBezTo>
                    <a:pt x="41" y="267"/>
                    <a:pt x="41" y="267"/>
                    <a:pt x="20" y="267"/>
                  </a:cubicBezTo>
                  <a:cubicBezTo>
                    <a:pt x="20" y="267"/>
                    <a:pt x="20" y="267"/>
                    <a:pt x="0" y="246"/>
                  </a:cubicBezTo>
                  <a:lnTo>
                    <a:pt x="0" y="246"/>
                  </a:lnTo>
                  <a:cubicBezTo>
                    <a:pt x="0" y="226"/>
                    <a:pt x="0" y="226"/>
                    <a:pt x="20" y="226"/>
                  </a:cubicBezTo>
                  <a:lnTo>
                    <a:pt x="41" y="226"/>
                  </a:lnTo>
                  <a:cubicBezTo>
                    <a:pt x="41" y="205"/>
                    <a:pt x="61" y="205"/>
                    <a:pt x="61" y="185"/>
                  </a:cubicBezTo>
                  <a:cubicBezTo>
                    <a:pt x="61" y="185"/>
                    <a:pt x="61" y="185"/>
                    <a:pt x="61" y="164"/>
                  </a:cubicBezTo>
                  <a:lnTo>
                    <a:pt x="61" y="144"/>
                  </a:lnTo>
                  <a:lnTo>
                    <a:pt x="61" y="123"/>
                  </a:lnTo>
                  <a:cubicBezTo>
                    <a:pt x="61" y="103"/>
                    <a:pt x="61" y="103"/>
                    <a:pt x="61" y="103"/>
                  </a:cubicBezTo>
                  <a:cubicBezTo>
                    <a:pt x="82" y="82"/>
                    <a:pt x="82" y="82"/>
                    <a:pt x="102" y="82"/>
                  </a:cubicBezTo>
                  <a:lnTo>
                    <a:pt x="123" y="82"/>
                  </a:lnTo>
                  <a:cubicBezTo>
                    <a:pt x="143" y="82"/>
                    <a:pt x="164" y="82"/>
                    <a:pt x="164" y="82"/>
                  </a:cubicBezTo>
                  <a:cubicBezTo>
                    <a:pt x="164" y="62"/>
                    <a:pt x="184" y="62"/>
                    <a:pt x="184" y="62"/>
                  </a:cubicBezTo>
                  <a:cubicBezTo>
                    <a:pt x="205" y="41"/>
                    <a:pt x="205" y="41"/>
                    <a:pt x="205" y="21"/>
                  </a:cubicBezTo>
                  <a:cubicBezTo>
                    <a:pt x="225" y="21"/>
                    <a:pt x="225" y="21"/>
                    <a:pt x="225" y="21"/>
                  </a:cubicBezTo>
                  <a:cubicBezTo>
                    <a:pt x="246" y="21"/>
                    <a:pt x="246" y="0"/>
                    <a:pt x="246" y="0"/>
                  </a:cubicBezTo>
                  <a:cubicBezTo>
                    <a:pt x="246" y="0"/>
                    <a:pt x="266" y="0"/>
                    <a:pt x="287" y="0"/>
                  </a:cubicBezTo>
                  <a:lnTo>
                    <a:pt x="307" y="0"/>
                  </a:lnTo>
                  <a:lnTo>
                    <a:pt x="348" y="21"/>
                  </a:lnTo>
                  <a:lnTo>
                    <a:pt x="369" y="41"/>
                  </a:lnTo>
                  <a:cubicBezTo>
                    <a:pt x="369" y="62"/>
                    <a:pt x="389" y="62"/>
                    <a:pt x="389" y="62"/>
                  </a:cubicBezTo>
                  <a:cubicBezTo>
                    <a:pt x="410" y="82"/>
                    <a:pt x="430" y="82"/>
                    <a:pt x="430" y="82"/>
                  </a:cubicBezTo>
                  <a:cubicBezTo>
                    <a:pt x="451" y="82"/>
                    <a:pt x="471" y="82"/>
                    <a:pt x="471" y="82"/>
                  </a:cubicBezTo>
                  <a:cubicBezTo>
                    <a:pt x="492" y="62"/>
                    <a:pt x="512" y="82"/>
                    <a:pt x="533" y="82"/>
                  </a:cubicBezTo>
                  <a:cubicBezTo>
                    <a:pt x="533" y="82"/>
                    <a:pt x="553" y="82"/>
                    <a:pt x="574" y="103"/>
                  </a:cubicBezTo>
                  <a:lnTo>
                    <a:pt x="574" y="123"/>
                  </a:lnTo>
                  <a:cubicBezTo>
                    <a:pt x="574" y="123"/>
                    <a:pt x="574" y="144"/>
                    <a:pt x="574" y="164"/>
                  </a:cubicBezTo>
                  <a:cubicBezTo>
                    <a:pt x="574" y="164"/>
                    <a:pt x="594" y="164"/>
                    <a:pt x="594" y="185"/>
                  </a:cubicBezTo>
                  <a:lnTo>
                    <a:pt x="594" y="205"/>
                  </a:lnTo>
                  <a:cubicBezTo>
                    <a:pt x="594" y="226"/>
                    <a:pt x="574" y="246"/>
                    <a:pt x="574" y="267"/>
                  </a:cubicBezTo>
                  <a:cubicBezTo>
                    <a:pt x="574" y="287"/>
                    <a:pt x="553" y="308"/>
                    <a:pt x="553" y="308"/>
                  </a:cubicBezTo>
                  <a:cubicBezTo>
                    <a:pt x="553" y="328"/>
                    <a:pt x="574" y="349"/>
                    <a:pt x="574" y="369"/>
                  </a:cubicBezTo>
                  <a:cubicBezTo>
                    <a:pt x="574" y="390"/>
                    <a:pt x="594" y="431"/>
                    <a:pt x="594" y="451"/>
                  </a:cubicBezTo>
                  <a:cubicBezTo>
                    <a:pt x="594" y="451"/>
                    <a:pt x="594" y="472"/>
                    <a:pt x="594" y="492"/>
                  </a:cubicBezTo>
                  <a:lnTo>
                    <a:pt x="594" y="513"/>
                  </a:lnTo>
                  <a:lnTo>
                    <a:pt x="615" y="513"/>
                  </a:lnTo>
                  <a:lnTo>
                    <a:pt x="615" y="492"/>
                  </a:lnTo>
                  <a:cubicBezTo>
                    <a:pt x="615" y="492"/>
                    <a:pt x="635" y="492"/>
                    <a:pt x="635" y="513"/>
                  </a:cubicBezTo>
                  <a:lnTo>
                    <a:pt x="635" y="513"/>
                  </a:lnTo>
                  <a:cubicBezTo>
                    <a:pt x="635" y="533"/>
                    <a:pt x="635" y="554"/>
                    <a:pt x="635" y="554"/>
                  </a:cubicBezTo>
                  <a:cubicBezTo>
                    <a:pt x="635" y="574"/>
                    <a:pt x="635" y="595"/>
                    <a:pt x="635" y="595"/>
                  </a:cubicBezTo>
                  <a:lnTo>
                    <a:pt x="656" y="615"/>
                  </a:lnTo>
                  <a:lnTo>
                    <a:pt x="676" y="636"/>
                  </a:lnTo>
                  <a:lnTo>
                    <a:pt x="676" y="656"/>
                  </a:lnTo>
                  <a:cubicBezTo>
                    <a:pt x="676" y="677"/>
                    <a:pt x="676" y="677"/>
                    <a:pt x="696" y="697"/>
                  </a:cubicBezTo>
                  <a:lnTo>
                    <a:pt x="696" y="697"/>
                  </a:lnTo>
                  <a:cubicBezTo>
                    <a:pt x="717" y="697"/>
                    <a:pt x="717" y="677"/>
                    <a:pt x="738" y="677"/>
                  </a:cubicBezTo>
                  <a:cubicBezTo>
                    <a:pt x="738" y="656"/>
                    <a:pt x="758" y="656"/>
                    <a:pt x="758" y="656"/>
                  </a:cubicBezTo>
                  <a:cubicBezTo>
                    <a:pt x="758" y="636"/>
                    <a:pt x="778" y="636"/>
                    <a:pt x="799" y="615"/>
                  </a:cubicBezTo>
                  <a:lnTo>
                    <a:pt x="820" y="615"/>
                  </a:lnTo>
                  <a:cubicBezTo>
                    <a:pt x="820" y="595"/>
                    <a:pt x="820" y="574"/>
                    <a:pt x="820" y="574"/>
                  </a:cubicBezTo>
                  <a:cubicBezTo>
                    <a:pt x="840" y="554"/>
                    <a:pt x="840" y="533"/>
                    <a:pt x="860" y="533"/>
                  </a:cubicBezTo>
                  <a:lnTo>
                    <a:pt x="881" y="513"/>
                  </a:lnTo>
                  <a:cubicBezTo>
                    <a:pt x="902" y="513"/>
                    <a:pt x="902" y="492"/>
                    <a:pt x="902" y="492"/>
                  </a:cubicBezTo>
                  <a:cubicBezTo>
                    <a:pt x="922" y="492"/>
                    <a:pt x="942" y="472"/>
                    <a:pt x="942" y="472"/>
                  </a:cubicBezTo>
                  <a:cubicBezTo>
                    <a:pt x="942" y="472"/>
                    <a:pt x="942" y="451"/>
                    <a:pt x="963" y="451"/>
                  </a:cubicBezTo>
                  <a:cubicBezTo>
                    <a:pt x="963" y="431"/>
                    <a:pt x="963" y="431"/>
                    <a:pt x="963" y="410"/>
                  </a:cubicBezTo>
                  <a:cubicBezTo>
                    <a:pt x="984" y="410"/>
                    <a:pt x="984" y="390"/>
                    <a:pt x="984" y="390"/>
                  </a:cubicBezTo>
                  <a:cubicBezTo>
                    <a:pt x="1004" y="390"/>
                    <a:pt x="1004" y="369"/>
                    <a:pt x="1024" y="369"/>
                  </a:cubicBezTo>
                  <a:cubicBezTo>
                    <a:pt x="1024" y="349"/>
                    <a:pt x="1066" y="349"/>
                    <a:pt x="1066" y="349"/>
                  </a:cubicBezTo>
                  <a:cubicBezTo>
                    <a:pt x="1086" y="328"/>
                    <a:pt x="1106" y="328"/>
                    <a:pt x="1106" y="308"/>
                  </a:cubicBezTo>
                  <a:cubicBezTo>
                    <a:pt x="1127" y="308"/>
                    <a:pt x="1148" y="287"/>
                    <a:pt x="1148" y="287"/>
                  </a:cubicBezTo>
                  <a:cubicBezTo>
                    <a:pt x="1148" y="267"/>
                    <a:pt x="1168" y="267"/>
                    <a:pt x="1168" y="267"/>
                  </a:cubicBezTo>
                  <a:cubicBezTo>
                    <a:pt x="1168" y="246"/>
                    <a:pt x="1188" y="246"/>
                    <a:pt x="1188" y="246"/>
                  </a:cubicBezTo>
                  <a:lnTo>
                    <a:pt x="1209" y="246"/>
                  </a:lnTo>
                  <a:lnTo>
                    <a:pt x="1209" y="267"/>
                  </a:lnTo>
                  <a:lnTo>
                    <a:pt x="1230" y="287"/>
                  </a:lnTo>
                  <a:lnTo>
                    <a:pt x="1250" y="287"/>
                  </a:lnTo>
                  <a:lnTo>
                    <a:pt x="1270" y="308"/>
                  </a:lnTo>
                  <a:lnTo>
                    <a:pt x="1291" y="328"/>
                  </a:lnTo>
                  <a:cubicBezTo>
                    <a:pt x="1312" y="328"/>
                    <a:pt x="1332" y="349"/>
                    <a:pt x="1332" y="349"/>
                  </a:cubicBezTo>
                  <a:cubicBezTo>
                    <a:pt x="1352" y="369"/>
                    <a:pt x="1373" y="369"/>
                    <a:pt x="1373" y="369"/>
                  </a:cubicBezTo>
                  <a:cubicBezTo>
                    <a:pt x="1393" y="390"/>
                    <a:pt x="1393" y="390"/>
                    <a:pt x="1414" y="390"/>
                  </a:cubicBezTo>
                  <a:cubicBezTo>
                    <a:pt x="1414" y="410"/>
                    <a:pt x="1434" y="410"/>
                    <a:pt x="1434" y="410"/>
                  </a:cubicBezTo>
                  <a:cubicBezTo>
                    <a:pt x="1434" y="410"/>
                    <a:pt x="1454" y="410"/>
                    <a:pt x="1454" y="431"/>
                  </a:cubicBezTo>
                  <a:cubicBezTo>
                    <a:pt x="1475" y="431"/>
                    <a:pt x="1475" y="431"/>
                    <a:pt x="1475" y="431"/>
                  </a:cubicBezTo>
                  <a:cubicBezTo>
                    <a:pt x="1496" y="451"/>
                    <a:pt x="1496" y="451"/>
                    <a:pt x="1516" y="472"/>
                  </a:cubicBezTo>
                  <a:lnTo>
                    <a:pt x="1536" y="492"/>
                  </a:lnTo>
                  <a:cubicBezTo>
                    <a:pt x="1536" y="492"/>
                    <a:pt x="1557" y="492"/>
                    <a:pt x="1578" y="492"/>
                  </a:cubicBezTo>
                  <a:lnTo>
                    <a:pt x="1598" y="492"/>
                  </a:lnTo>
                  <a:cubicBezTo>
                    <a:pt x="1598" y="472"/>
                    <a:pt x="1618" y="472"/>
                    <a:pt x="1618" y="472"/>
                  </a:cubicBezTo>
                  <a:lnTo>
                    <a:pt x="1639" y="472"/>
                  </a:lnTo>
                  <a:lnTo>
                    <a:pt x="1639" y="492"/>
                  </a:lnTo>
                  <a:lnTo>
                    <a:pt x="1680" y="513"/>
                  </a:lnTo>
                  <a:cubicBezTo>
                    <a:pt x="1680" y="513"/>
                    <a:pt x="1700" y="513"/>
                    <a:pt x="1700" y="533"/>
                  </a:cubicBezTo>
                  <a:lnTo>
                    <a:pt x="1721" y="533"/>
                  </a:lnTo>
                  <a:cubicBezTo>
                    <a:pt x="1721" y="1025"/>
                    <a:pt x="1721" y="1025"/>
                    <a:pt x="1721" y="1025"/>
                  </a:cubicBezTo>
                  <a:cubicBezTo>
                    <a:pt x="1700" y="1353"/>
                    <a:pt x="1700" y="1353"/>
                    <a:pt x="1700" y="1353"/>
                  </a:cubicBezTo>
                  <a:cubicBezTo>
                    <a:pt x="1680" y="1435"/>
                    <a:pt x="1680" y="1435"/>
                    <a:pt x="1680" y="1435"/>
                  </a:cubicBezTo>
                  <a:lnTo>
                    <a:pt x="1639" y="2070"/>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714" name="Freeform 489"/>
            <p:cNvSpPr>
              <a:spLocks noChangeArrowheads="1"/>
            </p:cNvSpPr>
            <p:nvPr/>
          </p:nvSpPr>
          <p:spPr bwMode="auto">
            <a:xfrm>
              <a:off x="7072313" y="8094663"/>
              <a:ext cx="88900" cy="30162"/>
            </a:xfrm>
            <a:custGeom>
              <a:avLst/>
              <a:gdLst>
                <a:gd name="T0" fmla="*/ 226 w 247"/>
                <a:gd name="T1" fmla="*/ 41 h 83"/>
                <a:gd name="T2" fmla="*/ 226 w 247"/>
                <a:gd name="T3" fmla="*/ 41 h 83"/>
                <a:gd name="T4" fmla="*/ 206 w 247"/>
                <a:gd name="T5" fmla="*/ 62 h 83"/>
                <a:gd name="T6" fmla="*/ 164 w 247"/>
                <a:gd name="T7" fmla="*/ 62 h 83"/>
                <a:gd name="T8" fmla="*/ 144 w 247"/>
                <a:gd name="T9" fmla="*/ 62 h 83"/>
                <a:gd name="T10" fmla="*/ 103 w 247"/>
                <a:gd name="T11" fmla="*/ 82 h 83"/>
                <a:gd name="T12" fmla="*/ 82 w 247"/>
                <a:gd name="T13" fmla="*/ 62 h 83"/>
                <a:gd name="T14" fmla="*/ 62 w 247"/>
                <a:gd name="T15" fmla="*/ 41 h 83"/>
                <a:gd name="T16" fmla="*/ 21 w 247"/>
                <a:gd name="T17" fmla="*/ 41 h 83"/>
                <a:gd name="T18" fmla="*/ 0 w 247"/>
                <a:gd name="T19" fmla="*/ 21 h 83"/>
                <a:gd name="T20" fmla="*/ 21 w 247"/>
                <a:gd name="T21" fmla="*/ 0 h 83"/>
                <a:gd name="T22" fmla="*/ 62 w 247"/>
                <a:gd name="T23" fmla="*/ 0 h 83"/>
                <a:gd name="T24" fmla="*/ 103 w 247"/>
                <a:gd name="T25" fmla="*/ 21 h 83"/>
                <a:gd name="T26" fmla="*/ 144 w 247"/>
                <a:gd name="T27" fmla="*/ 21 h 83"/>
                <a:gd name="T28" fmla="*/ 185 w 247"/>
                <a:gd name="T29" fmla="*/ 21 h 83"/>
                <a:gd name="T30" fmla="*/ 206 w 247"/>
                <a:gd name="T31" fmla="*/ 21 h 83"/>
                <a:gd name="T32" fmla="*/ 226 w 247"/>
                <a:gd name="T33" fmla="*/ 21 h 83"/>
                <a:gd name="T34" fmla="*/ 226 w 247"/>
                <a:gd name="T35" fmla="*/ 41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47" h="83">
                  <a:moveTo>
                    <a:pt x="226" y="41"/>
                  </a:moveTo>
                  <a:lnTo>
                    <a:pt x="226" y="41"/>
                  </a:lnTo>
                  <a:lnTo>
                    <a:pt x="206" y="62"/>
                  </a:lnTo>
                  <a:cubicBezTo>
                    <a:pt x="206" y="62"/>
                    <a:pt x="185" y="62"/>
                    <a:pt x="164" y="62"/>
                  </a:cubicBezTo>
                  <a:lnTo>
                    <a:pt x="144" y="62"/>
                  </a:lnTo>
                  <a:cubicBezTo>
                    <a:pt x="124" y="62"/>
                    <a:pt x="124" y="82"/>
                    <a:pt x="103" y="82"/>
                  </a:cubicBezTo>
                  <a:cubicBezTo>
                    <a:pt x="103" y="62"/>
                    <a:pt x="103" y="62"/>
                    <a:pt x="82" y="62"/>
                  </a:cubicBezTo>
                  <a:cubicBezTo>
                    <a:pt x="82" y="41"/>
                    <a:pt x="62" y="41"/>
                    <a:pt x="62" y="41"/>
                  </a:cubicBezTo>
                  <a:cubicBezTo>
                    <a:pt x="42" y="41"/>
                    <a:pt x="21" y="41"/>
                    <a:pt x="21" y="41"/>
                  </a:cubicBezTo>
                  <a:lnTo>
                    <a:pt x="0" y="21"/>
                  </a:lnTo>
                  <a:lnTo>
                    <a:pt x="21" y="0"/>
                  </a:lnTo>
                  <a:lnTo>
                    <a:pt x="62" y="0"/>
                  </a:lnTo>
                  <a:cubicBezTo>
                    <a:pt x="82" y="0"/>
                    <a:pt x="103" y="21"/>
                    <a:pt x="103" y="21"/>
                  </a:cubicBezTo>
                  <a:cubicBezTo>
                    <a:pt x="124" y="21"/>
                    <a:pt x="144" y="21"/>
                    <a:pt x="144" y="21"/>
                  </a:cubicBezTo>
                  <a:cubicBezTo>
                    <a:pt x="164" y="21"/>
                    <a:pt x="164" y="21"/>
                    <a:pt x="185" y="21"/>
                  </a:cubicBezTo>
                  <a:lnTo>
                    <a:pt x="206" y="21"/>
                  </a:lnTo>
                  <a:cubicBezTo>
                    <a:pt x="226" y="21"/>
                    <a:pt x="226" y="21"/>
                    <a:pt x="226" y="21"/>
                  </a:cubicBezTo>
                  <a:cubicBezTo>
                    <a:pt x="246" y="21"/>
                    <a:pt x="226" y="41"/>
                    <a:pt x="226" y="41"/>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715" name="Freeform 490"/>
            <p:cNvSpPr>
              <a:spLocks noChangeArrowheads="1"/>
            </p:cNvSpPr>
            <p:nvPr/>
          </p:nvSpPr>
          <p:spPr bwMode="auto">
            <a:xfrm>
              <a:off x="6940550" y="8301038"/>
              <a:ext cx="15875" cy="22225"/>
            </a:xfrm>
            <a:custGeom>
              <a:avLst/>
              <a:gdLst>
                <a:gd name="T0" fmla="*/ 41 w 42"/>
                <a:gd name="T1" fmla="*/ 20 h 63"/>
                <a:gd name="T2" fmla="*/ 41 w 42"/>
                <a:gd name="T3" fmla="*/ 20 h 63"/>
                <a:gd name="T4" fmla="*/ 20 w 42"/>
                <a:gd name="T5" fmla="*/ 0 h 63"/>
                <a:gd name="T6" fmla="*/ 0 w 42"/>
                <a:gd name="T7" fmla="*/ 20 h 63"/>
                <a:gd name="T8" fmla="*/ 0 w 42"/>
                <a:gd name="T9" fmla="*/ 20 h 63"/>
                <a:gd name="T10" fmla="*/ 0 w 42"/>
                <a:gd name="T11" fmla="*/ 41 h 63"/>
                <a:gd name="T12" fmla="*/ 0 w 42"/>
                <a:gd name="T13" fmla="*/ 62 h 63"/>
                <a:gd name="T14" fmla="*/ 20 w 42"/>
                <a:gd name="T15" fmla="*/ 62 h 63"/>
                <a:gd name="T16" fmla="*/ 41 w 42"/>
                <a:gd name="T17" fmla="*/ 41 h 63"/>
                <a:gd name="T18" fmla="*/ 41 w 42"/>
                <a:gd name="T19" fmla="*/ 2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 h="63">
                  <a:moveTo>
                    <a:pt x="41" y="20"/>
                  </a:moveTo>
                  <a:lnTo>
                    <a:pt x="41" y="20"/>
                  </a:lnTo>
                  <a:cubicBezTo>
                    <a:pt x="41" y="20"/>
                    <a:pt x="20" y="20"/>
                    <a:pt x="20" y="0"/>
                  </a:cubicBezTo>
                  <a:cubicBezTo>
                    <a:pt x="20" y="0"/>
                    <a:pt x="0" y="0"/>
                    <a:pt x="0" y="20"/>
                  </a:cubicBezTo>
                  <a:lnTo>
                    <a:pt x="0" y="20"/>
                  </a:lnTo>
                  <a:cubicBezTo>
                    <a:pt x="0" y="41"/>
                    <a:pt x="0" y="41"/>
                    <a:pt x="0" y="41"/>
                  </a:cubicBezTo>
                  <a:cubicBezTo>
                    <a:pt x="0" y="62"/>
                    <a:pt x="0" y="62"/>
                    <a:pt x="0" y="62"/>
                  </a:cubicBezTo>
                  <a:lnTo>
                    <a:pt x="20" y="62"/>
                  </a:lnTo>
                  <a:lnTo>
                    <a:pt x="41" y="41"/>
                  </a:lnTo>
                  <a:lnTo>
                    <a:pt x="41" y="20"/>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716" name="Freeform 491"/>
            <p:cNvSpPr>
              <a:spLocks noChangeArrowheads="1"/>
            </p:cNvSpPr>
            <p:nvPr/>
          </p:nvSpPr>
          <p:spPr bwMode="auto">
            <a:xfrm>
              <a:off x="6962775" y="8270875"/>
              <a:ext cx="7938" cy="15875"/>
            </a:xfrm>
            <a:custGeom>
              <a:avLst/>
              <a:gdLst>
                <a:gd name="T0" fmla="*/ 21 w 22"/>
                <a:gd name="T1" fmla="*/ 41 h 42"/>
                <a:gd name="T2" fmla="*/ 21 w 22"/>
                <a:gd name="T3" fmla="*/ 41 h 42"/>
                <a:gd name="T4" fmla="*/ 0 w 22"/>
                <a:gd name="T5" fmla="*/ 41 h 42"/>
                <a:gd name="T6" fmla="*/ 0 w 22"/>
                <a:gd name="T7" fmla="*/ 20 h 42"/>
                <a:gd name="T8" fmla="*/ 0 w 22"/>
                <a:gd name="T9" fmla="*/ 0 h 42"/>
                <a:gd name="T10" fmla="*/ 21 w 22"/>
                <a:gd name="T11" fmla="*/ 20 h 42"/>
                <a:gd name="T12" fmla="*/ 21 w 22"/>
                <a:gd name="T13" fmla="*/ 20 h 42"/>
                <a:gd name="T14" fmla="*/ 21 w 22"/>
                <a:gd name="T15" fmla="*/ 41 h 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 h="42">
                  <a:moveTo>
                    <a:pt x="21" y="41"/>
                  </a:moveTo>
                  <a:lnTo>
                    <a:pt x="21" y="41"/>
                  </a:lnTo>
                  <a:cubicBezTo>
                    <a:pt x="0" y="41"/>
                    <a:pt x="0" y="41"/>
                    <a:pt x="0" y="41"/>
                  </a:cubicBezTo>
                  <a:lnTo>
                    <a:pt x="0" y="20"/>
                  </a:lnTo>
                  <a:lnTo>
                    <a:pt x="0" y="0"/>
                  </a:lnTo>
                  <a:lnTo>
                    <a:pt x="21" y="20"/>
                  </a:lnTo>
                  <a:lnTo>
                    <a:pt x="21" y="20"/>
                  </a:lnTo>
                  <a:lnTo>
                    <a:pt x="21" y="41"/>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717" name="Freeform 492"/>
            <p:cNvSpPr>
              <a:spLocks noChangeArrowheads="1"/>
            </p:cNvSpPr>
            <p:nvPr/>
          </p:nvSpPr>
          <p:spPr bwMode="auto">
            <a:xfrm>
              <a:off x="6985000" y="8293100"/>
              <a:ext cx="7938" cy="7938"/>
            </a:xfrm>
            <a:custGeom>
              <a:avLst/>
              <a:gdLst>
                <a:gd name="T0" fmla="*/ 0 w 21"/>
                <a:gd name="T1" fmla="*/ 0 h 21"/>
                <a:gd name="T2" fmla="*/ 0 w 21"/>
                <a:gd name="T3" fmla="*/ 0 h 21"/>
                <a:gd name="T4" fmla="*/ 0 w 21"/>
                <a:gd name="T5" fmla="*/ 20 h 21"/>
                <a:gd name="T6" fmla="*/ 0 w 21"/>
                <a:gd name="T7" fmla="*/ 20 h 21"/>
                <a:gd name="T8" fmla="*/ 20 w 21"/>
                <a:gd name="T9" fmla="*/ 20 h 21"/>
                <a:gd name="T10" fmla="*/ 20 w 21"/>
                <a:gd name="T11" fmla="*/ 0 h 21"/>
                <a:gd name="T12" fmla="*/ 0 w 21"/>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21" h="21">
                  <a:moveTo>
                    <a:pt x="0" y="0"/>
                  </a:moveTo>
                  <a:lnTo>
                    <a:pt x="0" y="0"/>
                  </a:lnTo>
                  <a:lnTo>
                    <a:pt x="0" y="20"/>
                  </a:lnTo>
                  <a:lnTo>
                    <a:pt x="0" y="20"/>
                  </a:lnTo>
                  <a:cubicBezTo>
                    <a:pt x="20" y="20"/>
                    <a:pt x="20" y="20"/>
                    <a:pt x="20" y="20"/>
                  </a:cubicBezTo>
                  <a:lnTo>
                    <a:pt x="20" y="0"/>
                  </a:lnTo>
                  <a:cubicBezTo>
                    <a:pt x="0" y="0"/>
                    <a:pt x="0" y="0"/>
                    <a:pt x="0" y="0"/>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718" name="Freeform 493"/>
            <p:cNvSpPr>
              <a:spLocks noChangeArrowheads="1"/>
            </p:cNvSpPr>
            <p:nvPr/>
          </p:nvSpPr>
          <p:spPr bwMode="auto">
            <a:xfrm>
              <a:off x="7397750" y="8034338"/>
              <a:ext cx="7938" cy="15875"/>
            </a:xfrm>
            <a:custGeom>
              <a:avLst/>
              <a:gdLst>
                <a:gd name="T0" fmla="*/ 20 w 21"/>
                <a:gd name="T1" fmla="*/ 41 h 42"/>
                <a:gd name="T2" fmla="*/ 20 w 21"/>
                <a:gd name="T3" fmla="*/ 41 h 42"/>
                <a:gd name="T4" fmla="*/ 0 w 21"/>
                <a:gd name="T5" fmla="*/ 21 h 42"/>
                <a:gd name="T6" fmla="*/ 0 w 21"/>
                <a:gd name="T7" fmla="*/ 21 h 42"/>
                <a:gd name="T8" fmla="*/ 20 w 21"/>
                <a:gd name="T9" fmla="*/ 0 h 42"/>
                <a:gd name="T10" fmla="*/ 20 w 21"/>
                <a:gd name="T11" fmla="*/ 21 h 42"/>
                <a:gd name="T12" fmla="*/ 20 w 21"/>
                <a:gd name="T13" fmla="*/ 41 h 42"/>
              </a:gdLst>
              <a:ahLst/>
              <a:cxnLst>
                <a:cxn ang="0">
                  <a:pos x="T0" y="T1"/>
                </a:cxn>
                <a:cxn ang="0">
                  <a:pos x="T2" y="T3"/>
                </a:cxn>
                <a:cxn ang="0">
                  <a:pos x="T4" y="T5"/>
                </a:cxn>
                <a:cxn ang="0">
                  <a:pos x="T6" y="T7"/>
                </a:cxn>
                <a:cxn ang="0">
                  <a:pos x="T8" y="T9"/>
                </a:cxn>
                <a:cxn ang="0">
                  <a:pos x="T10" y="T11"/>
                </a:cxn>
                <a:cxn ang="0">
                  <a:pos x="T12" y="T13"/>
                </a:cxn>
              </a:cxnLst>
              <a:rect l="0" t="0" r="r" b="b"/>
              <a:pathLst>
                <a:path w="21" h="42">
                  <a:moveTo>
                    <a:pt x="20" y="41"/>
                  </a:moveTo>
                  <a:lnTo>
                    <a:pt x="20" y="41"/>
                  </a:lnTo>
                  <a:cubicBezTo>
                    <a:pt x="20" y="41"/>
                    <a:pt x="0" y="41"/>
                    <a:pt x="0" y="21"/>
                  </a:cubicBezTo>
                  <a:lnTo>
                    <a:pt x="0" y="21"/>
                  </a:lnTo>
                  <a:cubicBezTo>
                    <a:pt x="0" y="0"/>
                    <a:pt x="20" y="0"/>
                    <a:pt x="20" y="0"/>
                  </a:cubicBezTo>
                  <a:lnTo>
                    <a:pt x="20" y="21"/>
                  </a:lnTo>
                  <a:lnTo>
                    <a:pt x="20" y="41"/>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719" name="Freeform 494"/>
            <p:cNvSpPr>
              <a:spLocks noChangeArrowheads="1"/>
            </p:cNvSpPr>
            <p:nvPr/>
          </p:nvSpPr>
          <p:spPr bwMode="auto">
            <a:xfrm>
              <a:off x="7367588" y="8056563"/>
              <a:ext cx="15875" cy="15875"/>
            </a:xfrm>
            <a:custGeom>
              <a:avLst/>
              <a:gdLst>
                <a:gd name="T0" fmla="*/ 20 w 42"/>
                <a:gd name="T1" fmla="*/ 41 h 42"/>
                <a:gd name="T2" fmla="*/ 20 w 42"/>
                <a:gd name="T3" fmla="*/ 41 h 42"/>
                <a:gd name="T4" fmla="*/ 20 w 42"/>
                <a:gd name="T5" fmla="*/ 41 h 42"/>
                <a:gd name="T6" fmla="*/ 0 w 42"/>
                <a:gd name="T7" fmla="*/ 20 h 42"/>
                <a:gd name="T8" fmla="*/ 20 w 42"/>
                <a:gd name="T9" fmla="*/ 0 h 42"/>
                <a:gd name="T10" fmla="*/ 20 w 42"/>
                <a:gd name="T11" fmla="*/ 20 h 42"/>
                <a:gd name="T12" fmla="*/ 20 w 42"/>
                <a:gd name="T13" fmla="*/ 41 h 42"/>
              </a:gdLst>
              <a:ahLst/>
              <a:cxnLst>
                <a:cxn ang="0">
                  <a:pos x="T0" y="T1"/>
                </a:cxn>
                <a:cxn ang="0">
                  <a:pos x="T2" y="T3"/>
                </a:cxn>
                <a:cxn ang="0">
                  <a:pos x="T4" y="T5"/>
                </a:cxn>
                <a:cxn ang="0">
                  <a:pos x="T6" y="T7"/>
                </a:cxn>
                <a:cxn ang="0">
                  <a:pos x="T8" y="T9"/>
                </a:cxn>
                <a:cxn ang="0">
                  <a:pos x="T10" y="T11"/>
                </a:cxn>
                <a:cxn ang="0">
                  <a:pos x="T12" y="T13"/>
                </a:cxn>
              </a:cxnLst>
              <a:rect l="0" t="0" r="r" b="b"/>
              <a:pathLst>
                <a:path w="42" h="42">
                  <a:moveTo>
                    <a:pt x="20" y="41"/>
                  </a:moveTo>
                  <a:lnTo>
                    <a:pt x="20" y="41"/>
                  </a:lnTo>
                  <a:lnTo>
                    <a:pt x="20" y="41"/>
                  </a:lnTo>
                  <a:cubicBezTo>
                    <a:pt x="0" y="41"/>
                    <a:pt x="0" y="20"/>
                    <a:pt x="0" y="20"/>
                  </a:cubicBezTo>
                  <a:cubicBezTo>
                    <a:pt x="0" y="0"/>
                    <a:pt x="0" y="0"/>
                    <a:pt x="20" y="0"/>
                  </a:cubicBezTo>
                  <a:cubicBezTo>
                    <a:pt x="20" y="0"/>
                    <a:pt x="20" y="0"/>
                    <a:pt x="20" y="20"/>
                  </a:cubicBezTo>
                  <a:cubicBezTo>
                    <a:pt x="20" y="20"/>
                    <a:pt x="41" y="41"/>
                    <a:pt x="20" y="41"/>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720" name="Freeform 495"/>
            <p:cNvSpPr>
              <a:spLocks noChangeArrowheads="1"/>
            </p:cNvSpPr>
            <p:nvPr/>
          </p:nvSpPr>
          <p:spPr bwMode="auto">
            <a:xfrm>
              <a:off x="7058025" y="8086725"/>
              <a:ext cx="14288" cy="7938"/>
            </a:xfrm>
            <a:custGeom>
              <a:avLst/>
              <a:gdLst>
                <a:gd name="T0" fmla="*/ 20 w 41"/>
                <a:gd name="T1" fmla="*/ 0 h 21"/>
                <a:gd name="T2" fmla="*/ 20 w 41"/>
                <a:gd name="T3" fmla="*/ 0 h 21"/>
                <a:gd name="T4" fmla="*/ 0 w 41"/>
                <a:gd name="T5" fmla="*/ 0 h 21"/>
                <a:gd name="T6" fmla="*/ 0 w 41"/>
                <a:gd name="T7" fmla="*/ 0 h 21"/>
                <a:gd name="T8" fmla="*/ 20 w 41"/>
                <a:gd name="T9" fmla="*/ 20 h 21"/>
                <a:gd name="T10" fmla="*/ 40 w 41"/>
                <a:gd name="T11" fmla="*/ 0 h 21"/>
                <a:gd name="T12" fmla="*/ 20 w 41"/>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41" h="21">
                  <a:moveTo>
                    <a:pt x="20" y="0"/>
                  </a:moveTo>
                  <a:lnTo>
                    <a:pt x="20" y="0"/>
                  </a:lnTo>
                  <a:lnTo>
                    <a:pt x="0" y="0"/>
                  </a:lnTo>
                  <a:lnTo>
                    <a:pt x="0" y="0"/>
                  </a:lnTo>
                  <a:cubicBezTo>
                    <a:pt x="0" y="20"/>
                    <a:pt x="20" y="20"/>
                    <a:pt x="20" y="20"/>
                  </a:cubicBezTo>
                  <a:lnTo>
                    <a:pt x="40" y="0"/>
                  </a:lnTo>
                  <a:lnTo>
                    <a:pt x="20" y="0"/>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721" name="Freeform 496"/>
            <p:cNvSpPr>
              <a:spLocks noChangeArrowheads="1"/>
            </p:cNvSpPr>
            <p:nvPr/>
          </p:nvSpPr>
          <p:spPr bwMode="auto">
            <a:xfrm>
              <a:off x="7035800" y="8042275"/>
              <a:ext cx="15875" cy="15875"/>
            </a:xfrm>
            <a:custGeom>
              <a:avLst/>
              <a:gdLst>
                <a:gd name="T0" fmla="*/ 20 w 42"/>
                <a:gd name="T1" fmla="*/ 41 h 42"/>
                <a:gd name="T2" fmla="*/ 20 w 42"/>
                <a:gd name="T3" fmla="*/ 41 h 42"/>
                <a:gd name="T4" fmla="*/ 0 w 42"/>
                <a:gd name="T5" fmla="*/ 41 h 42"/>
                <a:gd name="T6" fmla="*/ 0 w 42"/>
                <a:gd name="T7" fmla="*/ 20 h 42"/>
                <a:gd name="T8" fmla="*/ 20 w 42"/>
                <a:gd name="T9" fmla="*/ 20 h 42"/>
                <a:gd name="T10" fmla="*/ 41 w 42"/>
                <a:gd name="T11" fmla="*/ 20 h 42"/>
                <a:gd name="T12" fmla="*/ 20 w 42"/>
                <a:gd name="T13" fmla="*/ 41 h 42"/>
              </a:gdLst>
              <a:ahLst/>
              <a:cxnLst>
                <a:cxn ang="0">
                  <a:pos x="T0" y="T1"/>
                </a:cxn>
                <a:cxn ang="0">
                  <a:pos x="T2" y="T3"/>
                </a:cxn>
                <a:cxn ang="0">
                  <a:pos x="T4" y="T5"/>
                </a:cxn>
                <a:cxn ang="0">
                  <a:pos x="T6" y="T7"/>
                </a:cxn>
                <a:cxn ang="0">
                  <a:pos x="T8" y="T9"/>
                </a:cxn>
                <a:cxn ang="0">
                  <a:pos x="T10" y="T11"/>
                </a:cxn>
                <a:cxn ang="0">
                  <a:pos x="T12" y="T13"/>
                </a:cxn>
              </a:cxnLst>
              <a:rect l="0" t="0" r="r" b="b"/>
              <a:pathLst>
                <a:path w="42" h="42">
                  <a:moveTo>
                    <a:pt x="20" y="41"/>
                  </a:moveTo>
                  <a:lnTo>
                    <a:pt x="20" y="41"/>
                  </a:lnTo>
                  <a:lnTo>
                    <a:pt x="0" y="41"/>
                  </a:lnTo>
                  <a:cubicBezTo>
                    <a:pt x="0" y="20"/>
                    <a:pt x="0" y="20"/>
                    <a:pt x="0" y="20"/>
                  </a:cubicBezTo>
                  <a:cubicBezTo>
                    <a:pt x="0" y="0"/>
                    <a:pt x="20" y="0"/>
                    <a:pt x="20" y="20"/>
                  </a:cubicBezTo>
                  <a:lnTo>
                    <a:pt x="41" y="20"/>
                  </a:lnTo>
                  <a:cubicBezTo>
                    <a:pt x="41" y="20"/>
                    <a:pt x="41" y="41"/>
                    <a:pt x="20" y="41"/>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722" name="Freeform 497"/>
            <p:cNvSpPr>
              <a:spLocks noChangeArrowheads="1"/>
            </p:cNvSpPr>
            <p:nvPr/>
          </p:nvSpPr>
          <p:spPr bwMode="auto">
            <a:xfrm>
              <a:off x="7072313" y="8020050"/>
              <a:ext cx="7937" cy="15875"/>
            </a:xfrm>
            <a:custGeom>
              <a:avLst/>
              <a:gdLst>
                <a:gd name="T0" fmla="*/ 0 w 22"/>
                <a:gd name="T1" fmla="*/ 41 h 42"/>
                <a:gd name="T2" fmla="*/ 0 w 22"/>
                <a:gd name="T3" fmla="*/ 41 h 42"/>
                <a:gd name="T4" fmla="*/ 0 w 22"/>
                <a:gd name="T5" fmla="*/ 21 h 42"/>
                <a:gd name="T6" fmla="*/ 0 w 22"/>
                <a:gd name="T7" fmla="*/ 0 h 42"/>
                <a:gd name="T8" fmla="*/ 0 w 22"/>
                <a:gd name="T9" fmla="*/ 0 h 42"/>
                <a:gd name="T10" fmla="*/ 21 w 22"/>
                <a:gd name="T11" fmla="*/ 0 h 42"/>
                <a:gd name="T12" fmla="*/ 21 w 22"/>
                <a:gd name="T13" fmla="*/ 21 h 42"/>
                <a:gd name="T14" fmla="*/ 0 w 22"/>
                <a:gd name="T15" fmla="*/ 41 h 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 h="42">
                  <a:moveTo>
                    <a:pt x="0" y="41"/>
                  </a:moveTo>
                  <a:lnTo>
                    <a:pt x="0" y="41"/>
                  </a:lnTo>
                  <a:cubicBezTo>
                    <a:pt x="0" y="21"/>
                    <a:pt x="0" y="21"/>
                    <a:pt x="0" y="21"/>
                  </a:cubicBezTo>
                  <a:lnTo>
                    <a:pt x="0" y="0"/>
                  </a:lnTo>
                  <a:lnTo>
                    <a:pt x="0" y="0"/>
                  </a:lnTo>
                  <a:cubicBezTo>
                    <a:pt x="21" y="0"/>
                    <a:pt x="21" y="0"/>
                    <a:pt x="21" y="0"/>
                  </a:cubicBezTo>
                  <a:lnTo>
                    <a:pt x="21" y="21"/>
                  </a:lnTo>
                  <a:cubicBezTo>
                    <a:pt x="21" y="21"/>
                    <a:pt x="21" y="41"/>
                    <a:pt x="0" y="41"/>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723" name="Freeform 498"/>
            <p:cNvSpPr>
              <a:spLocks noChangeArrowheads="1"/>
            </p:cNvSpPr>
            <p:nvPr/>
          </p:nvSpPr>
          <p:spPr bwMode="auto">
            <a:xfrm>
              <a:off x="7088188" y="8020050"/>
              <a:ext cx="44450" cy="44450"/>
            </a:xfrm>
            <a:custGeom>
              <a:avLst/>
              <a:gdLst>
                <a:gd name="T0" fmla="*/ 0 w 123"/>
                <a:gd name="T1" fmla="*/ 62 h 124"/>
                <a:gd name="T2" fmla="*/ 0 w 123"/>
                <a:gd name="T3" fmla="*/ 62 h 124"/>
                <a:gd name="T4" fmla="*/ 0 w 123"/>
                <a:gd name="T5" fmla="*/ 21 h 124"/>
                <a:gd name="T6" fmla="*/ 0 w 123"/>
                <a:gd name="T7" fmla="*/ 21 h 124"/>
                <a:gd name="T8" fmla="*/ 20 w 123"/>
                <a:gd name="T9" fmla="*/ 0 h 124"/>
                <a:gd name="T10" fmla="*/ 40 w 123"/>
                <a:gd name="T11" fmla="*/ 21 h 124"/>
                <a:gd name="T12" fmla="*/ 61 w 123"/>
                <a:gd name="T13" fmla="*/ 41 h 124"/>
                <a:gd name="T14" fmla="*/ 82 w 123"/>
                <a:gd name="T15" fmla="*/ 41 h 124"/>
                <a:gd name="T16" fmla="*/ 122 w 123"/>
                <a:gd name="T17" fmla="*/ 62 h 124"/>
                <a:gd name="T18" fmla="*/ 122 w 123"/>
                <a:gd name="T19" fmla="*/ 82 h 124"/>
                <a:gd name="T20" fmla="*/ 102 w 123"/>
                <a:gd name="T21" fmla="*/ 103 h 124"/>
                <a:gd name="T22" fmla="*/ 82 w 123"/>
                <a:gd name="T23" fmla="*/ 103 h 124"/>
                <a:gd name="T24" fmla="*/ 61 w 123"/>
                <a:gd name="T25" fmla="*/ 103 h 124"/>
                <a:gd name="T26" fmla="*/ 20 w 123"/>
                <a:gd name="T27" fmla="*/ 103 h 124"/>
                <a:gd name="T28" fmla="*/ 0 w 123"/>
                <a:gd name="T29" fmla="*/ 62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3" h="124">
                  <a:moveTo>
                    <a:pt x="0" y="62"/>
                  </a:moveTo>
                  <a:lnTo>
                    <a:pt x="0" y="62"/>
                  </a:lnTo>
                  <a:cubicBezTo>
                    <a:pt x="0" y="62"/>
                    <a:pt x="0" y="41"/>
                    <a:pt x="0" y="21"/>
                  </a:cubicBezTo>
                  <a:lnTo>
                    <a:pt x="0" y="21"/>
                  </a:lnTo>
                  <a:cubicBezTo>
                    <a:pt x="0" y="0"/>
                    <a:pt x="20" y="0"/>
                    <a:pt x="20" y="0"/>
                  </a:cubicBezTo>
                  <a:lnTo>
                    <a:pt x="40" y="21"/>
                  </a:lnTo>
                  <a:cubicBezTo>
                    <a:pt x="40" y="21"/>
                    <a:pt x="40" y="21"/>
                    <a:pt x="61" y="41"/>
                  </a:cubicBezTo>
                  <a:lnTo>
                    <a:pt x="82" y="41"/>
                  </a:lnTo>
                  <a:cubicBezTo>
                    <a:pt x="82" y="41"/>
                    <a:pt x="102" y="62"/>
                    <a:pt x="122" y="62"/>
                  </a:cubicBezTo>
                  <a:lnTo>
                    <a:pt x="122" y="82"/>
                  </a:lnTo>
                  <a:cubicBezTo>
                    <a:pt x="122" y="82"/>
                    <a:pt x="122" y="103"/>
                    <a:pt x="102" y="103"/>
                  </a:cubicBezTo>
                  <a:lnTo>
                    <a:pt x="82" y="103"/>
                  </a:lnTo>
                  <a:cubicBezTo>
                    <a:pt x="82" y="103"/>
                    <a:pt x="61" y="123"/>
                    <a:pt x="61" y="103"/>
                  </a:cubicBezTo>
                  <a:cubicBezTo>
                    <a:pt x="40" y="103"/>
                    <a:pt x="40" y="103"/>
                    <a:pt x="20" y="103"/>
                  </a:cubicBezTo>
                  <a:cubicBezTo>
                    <a:pt x="20" y="82"/>
                    <a:pt x="20" y="82"/>
                    <a:pt x="0" y="62"/>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724" name="Freeform 499"/>
            <p:cNvSpPr>
              <a:spLocks noChangeArrowheads="1"/>
            </p:cNvSpPr>
            <p:nvPr/>
          </p:nvSpPr>
          <p:spPr bwMode="auto">
            <a:xfrm>
              <a:off x="7013575" y="8145463"/>
              <a:ext cx="7938" cy="15875"/>
            </a:xfrm>
            <a:custGeom>
              <a:avLst/>
              <a:gdLst>
                <a:gd name="T0" fmla="*/ 0 w 21"/>
                <a:gd name="T1" fmla="*/ 0 h 42"/>
                <a:gd name="T2" fmla="*/ 0 w 21"/>
                <a:gd name="T3" fmla="*/ 0 h 42"/>
                <a:gd name="T4" fmla="*/ 0 w 21"/>
                <a:gd name="T5" fmla="*/ 0 h 42"/>
                <a:gd name="T6" fmla="*/ 0 w 21"/>
                <a:gd name="T7" fmla="*/ 20 h 42"/>
                <a:gd name="T8" fmla="*/ 20 w 21"/>
                <a:gd name="T9" fmla="*/ 41 h 42"/>
                <a:gd name="T10" fmla="*/ 20 w 21"/>
                <a:gd name="T11" fmla="*/ 20 h 42"/>
                <a:gd name="T12" fmla="*/ 0 w 21"/>
                <a:gd name="T13" fmla="*/ 0 h 42"/>
              </a:gdLst>
              <a:ahLst/>
              <a:cxnLst>
                <a:cxn ang="0">
                  <a:pos x="T0" y="T1"/>
                </a:cxn>
                <a:cxn ang="0">
                  <a:pos x="T2" y="T3"/>
                </a:cxn>
                <a:cxn ang="0">
                  <a:pos x="T4" y="T5"/>
                </a:cxn>
                <a:cxn ang="0">
                  <a:pos x="T6" y="T7"/>
                </a:cxn>
                <a:cxn ang="0">
                  <a:pos x="T8" y="T9"/>
                </a:cxn>
                <a:cxn ang="0">
                  <a:pos x="T10" y="T11"/>
                </a:cxn>
                <a:cxn ang="0">
                  <a:pos x="T12" y="T13"/>
                </a:cxn>
              </a:cxnLst>
              <a:rect l="0" t="0" r="r" b="b"/>
              <a:pathLst>
                <a:path w="21" h="42">
                  <a:moveTo>
                    <a:pt x="0" y="0"/>
                  </a:moveTo>
                  <a:lnTo>
                    <a:pt x="0" y="0"/>
                  </a:lnTo>
                  <a:lnTo>
                    <a:pt x="0" y="0"/>
                  </a:lnTo>
                  <a:cubicBezTo>
                    <a:pt x="0" y="20"/>
                    <a:pt x="0" y="20"/>
                    <a:pt x="0" y="20"/>
                  </a:cubicBezTo>
                  <a:cubicBezTo>
                    <a:pt x="0" y="20"/>
                    <a:pt x="0" y="41"/>
                    <a:pt x="20" y="41"/>
                  </a:cubicBezTo>
                  <a:lnTo>
                    <a:pt x="20" y="20"/>
                  </a:lnTo>
                  <a:cubicBezTo>
                    <a:pt x="20" y="20"/>
                    <a:pt x="20" y="0"/>
                    <a:pt x="0" y="0"/>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725" name="Freeform 500"/>
            <p:cNvSpPr>
              <a:spLocks noChangeArrowheads="1"/>
            </p:cNvSpPr>
            <p:nvPr/>
          </p:nvSpPr>
          <p:spPr bwMode="auto">
            <a:xfrm>
              <a:off x="6969125" y="8153400"/>
              <a:ext cx="7938" cy="7938"/>
            </a:xfrm>
            <a:custGeom>
              <a:avLst/>
              <a:gdLst>
                <a:gd name="T0" fmla="*/ 0 w 21"/>
                <a:gd name="T1" fmla="*/ 0 h 22"/>
                <a:gd name="T2" fmla="*/ 0 w 21"/>
                <a:gd name="T3" fmla="*/ 0 h 22"/>
                <a:gd name="T4" fmla="*/ 0 w 21"/>
                <a:gd name="T5" fmla="*/ 0 h 22"/>
                <a:gd name="T6" fmla="*/ 20 w 21"/>
                <a:gd name="T7" fmla="*/ 21 h 22"/>
                <a:gd name="T8" fmla="*/ 20 w 21"/>
                <a:gd name="T9" fmla="*/ 21 h 22"/>
                <a:gd name="T10" fmla="*/ 20 w 21"/>
                <a:gd name="T11" fmla="*/ 0 h 22"/>
                <a:gd name="T12" fmla="*/ 0 w 21"/>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21" h="22">
                  <a:moveTo>
                    <a:pt x="0" y="0"/>
                  </a:moveTo>
                  <a:lnTo>
                    <a:pt x="0" y="0"/>
                  </a:lnTo>
                  <a:lnTo>
                    <a:pt x="0" y="0"/>
                  </a:lnTo>
                  <a:cubicBezTo>
                    <a:pt x="0" y="21"/>
                    <a:pt x="0" y="21"/>
                    <a:pt x="20" y="21"/>
                  </a:cubicBezTo>
                  <a:lnTo>
                    <a:pt x="20" y="21"/>
                  </a:lnTo>
                  <a:cubicBezTo>
                    <a:pt x="20" y="0"/>
                    <a:pt x="20" y="0"/>
                    <a:pt x="20" y="0"/>
                  </a:cubicBezTo>
                  <a:lnTo>
                    <a:pt x="0" y="0"/>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726" name="Freeform 501"/>
            <p:cNvSpPr>
              <a:spLocks noChangeArrowheads="1"/>
            </p:cNvSpPr>
            <p:nvPr/>
          </p:nvSpPr>
          <p:spPr bwMode="auto">
            <a:xfrm>
              <a:off x="7146925" y="8042275"/>
              <a:ext cx="7938" cy="15875"/>
            </a:xfrm>
            <a:custGeom>
              <a:avLst/>
              <a:gdLst>
                <a:gd name="T0" fmla="*/ 0 w 21"/>
                <a:gd name="T1" fmla="*/ 0 h 42"/>
                <a:gd name="T2" fmla="*/ 0 w 21"/>
                <a:gd name="T3" fmla="*/ 0 h 42"/>
                <a:gd name="T4" fmla="*/ 0 w 21"/>
                <a:gd name="T5" fmla="*/ 20 h 42"/>
                <a:gd name="T6" fmla="*/ 0 w 21"/>
                <a:gd name="T7" fmla="*/ 20 h 42"/>
                <a:gd name="T8" fmla="*/ 0 w 21"/>
                <a:gd name="T9" fmla="*/ 41 h 42"/>
                <a:gd name="T10" fmla="*/ 20 w 21"/>
                <a:gd name="T11" fmla="*/ 20 h 42"/>
                <a:gd name="T12" fmla="*/ 0 w 21"/>
                <a:gd name="T13" fmla="*/ 0 h 42"/>
              </a:gdLst>
              <a:ahLst/>
              <a:cxnLst>
                <a:cxn ang="0">
                  <a:pos x="T0" y="T1"/>
                </a:cxn>
                <a:cxn ang="0">
                  <a:pos x="T2" y="T3"/>
                </a:cxn>
                <a:cxn ang="0">
                  <a:pos x="T4" y="T5"/>
                </a:cxn>
                <a:cxn ang="0">
                  <a:pos x="T6" y="T7"/>
                </a:cxn>
                <a:cxn ang="0">
                  <a:pos x="T8" y="T9"/>
                </a:cxn>
                <a:cxn ang="0">
                  <a:pos x="T10" y="T11"/>
                </a:cxn>
                <a:cxn ang="0">
                  <a:pos x="T12" y="T13"/>
                </a:cxn>
              </a:cxnLst>
              <a:rect l="0" t="0" r="r" b="b"/>
              <a:pathLst>
                <a:path w="21" h="42">
                  <a:moveTo>
                    <a:pt x="0" y="0"/>
                  </a:moveTo>
                  <a:lnTo>
                    <a:pt x="0" y="0"/>
                  </a:lnTo>
                  <a:cubicBezTo>
                    <a:pt x="0" y="0"/>
                    <a:pt x="0" y="0"/>
                    <a:pt x="0" y="20"/>
                  </a:cubicBezTo>
                  <a:lnTo>
                    <a:pt x="0" y="20"/>
                  </a:lnTo>
                  <a:cubicBezTo>
                    <a:pt x="0" y="41"/>
                    <a:pt x="0" y="41"/>
                    <a:pt x="0" y="41"/>
                  </a:cubicBezTo>
                  <a:cubicBezTo>
                    <a:pt x="20" y="41"/>
                    <a:pt x="20" y="20"/>
                    <a:pt x="20" y="20"/>
                  </a:cubicBezTo>
                  <a:cubicBezTo>
                    <a:pt x="20" y="20"/>
                    <a:pt x="0" y="20"/>
                    <a:pt x="0" y="0"/>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727" name="Freeform 502"/>
            <p:cNvSpPr>
              <a:spLocks noChangeArrowheads="1"/>
            </p:cNvSpPr>
            <p:nvPr/>
          </p:nvSpPr>
          <p:spPr bwMode="auto">
            <a:xfrm>
              <a:off x="7138988" y="8064500"/>
              <a:ext cx="7937" cy="7938"/>
            </a:xfrm>
            <a:custGeom>
              <a:avLst/>
              <a:gdLst>
                <a:gd name="T0" fmla="*/ 21 w 22"/>
                <a:gd name="T1" fmla="*/ 0 h 22"/>
                <a:gd name="T2" fmla="*/ 21 w 22"/>
                <a:gd name="T3" fmla="*/ 0 h 22"/>
                <a:gd name="T4" fmla="*/ 0 w 22"/>
                <a:gd name="T5" fmla="*/ 0 h 22"/>
                <a:gd name="T6" fmla="*/ 0 w 22"/>
                <a:gd name="T7" fmla="*/ 21 h 22"/>
                <a:gd name="T8" fmla="*/ 21 w 22"/>
                <a:gd name="T9" fmla="*/ 21 h 22"/>
                <a:gd name="T10" fmla="*/ 21 w 22"/>
                <a:gd name="T11" fmla="*/ 0 h 22"/>
              </a:gdLst>
              <a:ahLst/>
              <a:cxnLst>
                <a:cxn ang="0">
                  <a:pos x="T0" y="T1"/>
                </a:cxn>
                <a:cxn ang="0">
                  <a:pos x="T2" y="T3"/>
                </a:cxn>
                <a:cxn ang="0">
                  <a:pos x="T4" y="T5"/>
                </a:cxn>
                <a:cxn ang="0">
                  <a:pos x="T6" y="T7"/>
                </a:cxn>
                <a:cxn ang="0">
                  <a:pos x="T8" y="T9"/>
                </a:cxn>
                <a:cxn ang="0">
                  <a:pos x="T10" y="T11"/>
                </a:cxn>
              </a:cxnLst>
              <a:rect l="0" t="0" r="r" b="b"/>
              <a:pathLst>
                <a:path w="22" h="22">
                  <a:moveTo>
                    <a:pt x="21" y="0"/>
                  </a:moveTo>
                  <a:lnTo>
                    <a:pt x="21" y="0"/>
                  </a:lnTo>
                  <a:lnTo>
                    <a:pt x="0" y="0"/>
                  </a:lnTo>
                  <a:lnTo>
                    <a:pt x="0" y="21"/>
                  </a:lnTo>
                  <a:lnTo>
                    <a:pt x="21" y="21"/>
                  </a:lnTo>
                  <a:lnTo>
                    <a:pt x="21" y="0"/>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728" name="Freeform 503"/>
            <p:cNvSpPr>
              <a:spLocks noChangeArrowheads="1"/>
            </p:cNvSpPr>
            <p:nvPr/>
          </p:nvSpPr>
          <p:spPr bwMode="auto">
            <a:xfrm>
              <a:off x="6754813" y="7953375"/>
              <a:ext cx="74612" cy="44450"/>
            </a:xfrm>
            <a:custGeom>
              <a:avLst/>
              <a:gdLst>
                <a:gd name="T0" fmla="*/ 144 w 206"/>
                <a:gd name="T1" fmla="*/ 82 h 124"/>
                <a:gd name="T2" fmla="*/ 144 w 206"/>
                <a:gd name="T3" fmla="*/ 82 h 124"/>
                <a:gd name="T4" fmla="*/ 144 w 206"/>
                <a:gd name="T5" fmla="*/ 102 h 124"/>
                <a:gd name="T6" fmla="*/ 185 w 206"/>
                <a:gd name="T7" fmla="*/ 102 h 124"/>
                <a:gd name="T8" fmla="*/ 205 w 206"/>
                <a:gd name="T9" fmla="*/ 82 h 124"/>
                <a:gd name="T10" fmla="*/ 205 w 206"/>
                <a:gd name="T11" fmla="*/ 62 h 124"/>
                <a:gd name="T12" fmla="*/ 185 w 206"/>
                <a:gd name="T13" fmla="*/ 41 h 124"/>
                <a:gd name="T14" fmla="*/ 164 w 206"/>
                <a:gd name="T15" fmla="*/ 20 h 124"/>
                <a:gd name="T16" fmla="*/ 144 w 206"/>
                <a:gd name="T17" fmla="*/ 0 h 124"/>
                <a:gd name="T18" fmla="*/ 82 w 206"/>
                <a:gd name="T19" fmla="*/ 0 h 124"/>
                <a:gd name="T20" fmla="*/ 62 w 206"/>
                <a:gd name="T21" fmla="*/ 20 h 124"/>
                <a:gd name="T22" fmla="*/ 41 w 206"/>
                <a:gd name="T23" fmla="*/ 41 h 124"/>
                <a:gd name="T24" fmla="*/ 21 w 206"/>
                <a:gd name="T25" fmla="*/ 62 h 124"/>
                <a:gd name="T26" fmla="*/ 0 w 206"/>
                <a:gd name="T27" fmla="*/ 82 h 124"/>
                <a:gd name="T28" fmla="*/ 21 w 206"/>
                <a:gd name="T29" fmla="*/ 82 h 124"/>
                <a:gd name="T30" fmla="*/ 41 w 206"/>
                <a:gd name="T31" fmla="*/ 102 h 124"/>
                <a:gd name="T32" fmla="*/ 62 w 206"/>
                <a:gd name="T33" fmla="*/ 102 h 124"/>
                <a:gd name="T34" fmla="*/ 82 w 206"/>
                <a:gd name="T35" fmla="*/ 123 h 124"/>
                <a:gd name="T36" fmla="*/ 103 w 206"/>
                <a:gd name="T37" fmla="*/ 123 h 124"/>
                <a:gd name="T38" fmla="*/ 123 w 206"/>
                <a:gd name="T39" fmla="*/ 102 h 124"/>
                <a:gd name="T40" fmla="*/ 123 w 206"/>
                <a:gd name="T41" fmla="*/ 82 h 124"/>
                <a:gd name="T42" fmla="*/ 144 w 206"/>
                <a:gd name="T43" fmla="*/ 82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6" h="124">
                  <a:moveTo>
                    <a:pt x="144" y="82"/>
                  </a:moveTo>
                  <a:lnTo>
                    <a:pt x="144" y="82"/>
                  </a:lnTo>
                  <a:lnTo>
                    <a:pt x="144" y="102"/>
                  </a:lnTo>
                  <a:cubicBezTo>
                    <a:pt x="144" y="102"/>
                    <a:pt x="164" y="102"/>
                    <a:pt x="185" y="102"/>
                  </a:cubicBezTo>
                  <a:lnTo>
                    <a:pt x="205" y="82"/>
                  </a:lnTo>
                  <a:lnTo>
                    <a:pt x="205" y="62"/>
                  </a:lnTo>
                  <a:lnTo>
                    <a:pt x="185" y="41"/>
                  </a:lnTo>
                  <a:cubicBezTo>
                    <a:pt x="185" y="41"/>
                    <a:pt x="185" y="20"/>
                    <a:pt x="164" y="20"/>
                  </a:cubicBezTo>
                  <a:cubicBezTo>
                    <a:pt x="164" y="0"/>
                    <a:pt x="144" y="0"/>
                    <a:pt x="144" y="0"/>
                  </a:cubicBezTo>
                  <a:cubicBezTo>
                    <a:pt x="123" y="0"/>
                    <a:pt x="103" y="0"/>
                    <a:pt x="82" y="0"/>
                  </a:cubicBezTo>
                  <a:cubicBezTo>
                    <a:pt x="82" y="20"/>
                    <a:pt x="82" y="20"/>
                    <a:pt x="62" y="20"/>
                  </a:cubicBezTo>
                  <a:cubicBezTo>
                    <a:pt x="62" y="41"/>
                    <a:pt x="41" y="41"/>
                    <a:pt x="41" y="41"/>
                  </a:cubicBezTo>
                  <a:cubicBezTo>
                    <a:pt x="41" y="41"/>
                    <a:pt x="21" y="41"/>
                    <a:pt x="21" y="62"/>
                  </a:cubicBezTo>
                  <a:cubicBezTo>
                    <a:pt x="0" y="62"/>
                    <a:pt x="0" y="62"/>
                    <a:pt x="0" y="82"/>
                  </a:cubicBezTo>
                  <a:lnTo>
                    <a:pt x="21" y="82"/>
                  </a:lnTo>
                  <a:lnTo>
                    <a:pt x="41" y="102"/>
                  </a:lnTo>
                  <a:lnTo>
                    <a:pt x="62" y="102"/>
                  </a:lnTo>
                  <a:cubicBezTo>
                    <a:pt x="82" y="102"/>
                    <a:pt x="82" y="123"/>
                    <a:pt x="82" y="123"/>
                  </a:cubicBezTo>
                  <a:cubicBezTo>
                    <a:pt x="103" y="123"/>
                    <a:pt x="103" y="123"/>
                    <a:pt x="103" y="123"/>
                  </a:cubicBezTo>
                  <a:cubicBezTo>
                    <a:pt x="123" y="123"/>
                    <a:pt x="123" y="102"/>
                    <a:pt x="123" y="102"/>
                  </a:cubicBezTo>
                  <a:lnTo>
                    <a:pt x="123" y="82"/>
                  </a:lnTo>
                  <a:cubicBezTo>
                    <a:pt x="123" y="82"/>
                    <a:pt x="123" y="82"/>
                    <a:pt x="144" y="82"/>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729" name="Freeform 504"/>
            <p:cNvSpPr>
              <a:spLocks noChangeArrowheads="1"/>
            </p:cNvSpPr>
            <p:nvPr/>
          </p:nvSpPr>
          <p:spPr bwMode="auto">
            <a:xfrm>
              <a:off x="6762750" y="7997825"/>
              <a:ext cx="15875" cy="15875"/>
            </a:xfrm>
            <a:custGeom>
              <a:avLst/>
              <a:gdLst>
                <a:gd name="T0" fmla="*/ 41 w 42"/>
                <a:gd name="T1" fmla="*/ 41 h 42"/>
                <a:gd name="T2" fmla="*/ 41 w 42"/>
                <a:gd name="T3" fmla="*/ 41 h 42"/>
                <a:gd name="T4" fmla="*/ 20 w 42"/>
                <a:gd name="T5" fmla="*/ 41 h 42"/>
                <a:gd name="T6" fmla="*/ 0 w 42"/>
                <a:gd name="T7" fmla="*/ 20 h 42"/>
                <a:gd name="T8" fmla="*/ 20 w 42"/>
                <a:gd name="T9" fmla="*/ 20 h 42"/>
                <a:gd name="T10" fmla="*/ 41 w 42"/>
                <a:gd name="T11" fmla="*/ 0 h 42"/>
                <a:gd name="T12" fmla="*/ 41 w 42"/>
                <a:gd name="T13" fmla="*/ 20 h 42"/>
                <a:gd name="T14" fmla="*/ 41 w 42"/>
                <a:gd name="T15" fmla="*/ 41 h 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 h="42">
                  <a:moveTo>
                    <a:pt x="41" y="41"/>
                  </a:moveTo>
                  <a:lnTo>
                    <a:pt x="41" y="41"/>
                  </a:lnTo>
                  <a:lnTo>
                    <a:pt x="20" y="41"/>
                  </a:lnTo>
                  <a:cubicBezTo>
                    <a:pt x="0" y="41"/>
                    <a:pt x="0" y="20"/>
                    <a:pt x="0" y="20"/>
                  </a:cubicBezTo>
                  <a:lnTo>
                    <a:pt x="20" y="20"/>
                  </a:lnTo>
                  <a:cubicBezTo>
                    <a:pt x="20" y="20"/>
                    <a:pt x="20" y="0"/>
                    <a:pt x="41" y="0"/>
                  </a:cubicBezTo>
                  <a:lnTo>
                    <a:pt x="41" y="20"/>
                  </a:lnTo>
                  <a:cubicBezTo>
                    <a:pt x="41" y="20"/>
                    <a:pt x="41" y="20"/>
                    <a:pt x="41" y="41"/>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730" name="Freeform 505"/>
            <p:cNvSpPr>
              <a:spLocks noChangeArrowheads="1"/>
            </p:cNvSpPr>
            <p:nvPr/>
          </p:nvSpPr>
          <p:spPr bwMode="auto">
            <a:xfrm>
              <a:off x="6762750" y="8027988"/>
              <a:ext cx="30163" cy="15875"/>
            </a:xfrm>
            <a:custGeom>
              <a:avLst/>
              <a:gdLst>
                <a:gd name="T0" fmla="*/ 61 w 83"/>
                <a:gd name="T1" fmla="*/ 20 h 42"/>
                <a:gd name="T2" fmla="*/ 61 w 83"/>
                <a:gd name="T3" fmla="*/ 20 h 42"/>
                <a:gd name="T4" fmla="*/ 82 w 83"/>
                <a:gd name="T5" fmla="*/ 20 h 42"/>
                <a:gd name="T6" fmla="*/ 82 w 83"/>
                <a:gd name="T7" fmla="*/ 0 h 42"/>
                <a:gd name="T8" fmla="*/ 61 w 83"/>
                <a:gd name="T9" fmla="*/ 0 h 42"/>
                <a:gd name="T10" fmla="*/ 20 w 83"/>
                <a:gd name="T11" fmla="*/ 0 h 42"/>
                <a:gd name="T12" fmla="*/ 20 w 83"/>
                <a:gd name="T13" fmla="*/ 0 h 42"/>
                <a:gd name="T14" fmla="*/ 20 w 83"/>
                <a:gd name="T15" fmla="*/ 20 h 42"/>
                <a:gd name="T16" fmla="*/ 20 w 83"/>
                <a:gd name="T17" fmla="*/ 41 h 42"/>
                <a:gd name="T18" fmla="*/ 61 w 83"/>
                <a:gd name="T19" fmla="*/ 41 h 42"/>
                <a:gd name="T20" fmla="*/ 61 w 83"/>
                <a:gd name="T21" fmla="*/ 2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3" h="42">
                  <a:moveTo>
                    <a:pt x="61" y="20"/>
                  </a:moveTo>
                  <a:lnTo>
                    <a:pt x="61" y="20"/>
                  </a:lnTo>
                  <a:lnTo>
                    <a:pt x="82" y="20"/>
                  </a:lnTo>
                  <a:cubicBezTo>
                    <a:pt x="82" y="0"/>
                    <a:pt x="82" y="0"/>
                    <a:pt x="82" y="0"/>
                  </a:cubicBezTo>
                  <a:cubicBezTo>
                    <a:pt x="61" y="0"/>
                    <a:pt x="61" y="0"/>
                    <a:pt x="61" y="0"/>
                  </a:cubicBezTo>
                  <a:cubicBezTo>
                    <a:pt x="41" y="0"/>
                    <a:pt x="41" y="0"/>
                    <a:pt x="20" y="0"/>
                  </a:cubicBezTo>
                  <a:lnTo>
                    <a:pt x="20" y="0"/>
                  </a:lnTo>
                  <a:cubicBezTo>
                    <a:pt x="20" y="0"/>
                    <a:pt x="0" y="20"/>
                    <a:pt x="20" y="20"/>
                  </a:cubicBezTo>
                  <a:cubicBezTo>
                    <a:pt x="20" y="20"/>
                    <a:pt x="20" y="20"/>
                    <a:pt x="20" y="41"/>
                  </a:cubicBezTo>
                  <a:cubicBezTo>
                    <a:pt x="41" y="41"/>
                    <a:pt x="41" y="41"/>
                    <a:pt x="61" y="41"/>
                  </a:cubicBezTo>
                  <a:cubicBezTo>
                    <a:pt x="61" y="20"/>
                    <a:pt x="61" y="20"/>
                    <a:pt x="61" y="20"/>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731" name="Freeform 506"/>
            <p:cNvSpPr>
              <a:spLocks noChangeArrowheads="1"/>
            </p:cNvSpPr>
            <p:nvPr/>
          </p:nvSpPr>
          <p:spPr bwMode="auto">
            <a:xfrm>
              <a:off x="6784975" y="8042275"/>
              <a:ext cx="15875" cy="22225"/>
            </a:xfrm>
            <a:custGeom>
              <a:avLst/>
              <a:gdLst>
                <a:gd name="T0" fmla="*/ 41 w 42"/>
                <a:gd name="T1" fmla="*/ 41 h 62"/>
                <a:gd name="T2" fmla="*/ 41 w 42"/>
                <a:gd name="T3" fmla="*/ 41 h 62"/>
                <a:gd name="T4" fmla="*/ 41 w 42"/>
                <a:gd name="T5" fmla="*/ 20 h 62"/>
                <a:gd name="T6" fmla="*/ 41 w 42"/>
                <a:gd name="T7" fmla="*/ 0 h 62"/>
                <a:gd name="T8" fmla="*/ 21 w 42"/>
                <a:gd name="T9" fmla="*/ 0 h 62"/>
                <a:gd name="T10" fmla="*/ 0 w 42"/>
                <a:gd name="T11" fmla="*/ 0 h 62"/>
                <a:gd name="T12" fmla="*/ 0 w 42"/>
                <a:gd name="T13" fmla="*/ 20 h 62"/>
                <a:gd name="T14" fmla="*/ 0 w 42"/>
                <a:gd name="T15" fmla="*/ 41 h 62"/>
                <a:gd name="T16" fmla="*/ 21 w 42"/>
                <a:gd name="T17" fmla="*/ 61 h 62"/>
                <a:gd name="T18" fmla="*/ 41 w 42"/>
                <a:gd name="T19" fmla="*/ 41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 h="62">
                  <a:moveTo>
                    <a:pt x="41" y="41"/>
                  </a:moveTo>
                  <a:lnTo>
                    <a:pt x="41" y="41"/>
                  </a:lnTo>
                  <a:lnTo>
                    <a:pt x="41" y="20"/>
                  </a:lnTo>
                  <a:lnTo>
                    <a:pt x="41" y="0"/>
                  </a:lnTo>
                  <a:lnTo>
                    <a:pt x="21" y="0"/>
                  </a:lnTo>
                  <a:lnTo>
                    <a:pt x="0" y="0"/>
                  </a:lnTo>
                  <a:cubicBezTo>
                    <a:pt x="0" y="20"/>
                    <a:pt x="0" y="20"/>
                    <a:pt x="0" y="20"/>
                  </a:cubicBezTo>
                  <a:cubicBezTo>
                    <a:pt x="0" y="41"/>
                    <a:pt x="0" y="41"/>
                    <a:pt x="0" y="41"/>
                  </a:cubicBezTo>
                  <a:cubicBezTo>
                    <a:pt x="21" y="41"/>
                    <a:pt x="21" y="61"/>
                    <a:pt x="21" y="61"/>
                  </a:cubicBezTo>
                  <a:lnTo>
                    <a:pt x="41" y="41"/>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732" name="Freeform 507"/>
            <p:cNvSpPr>
              <a:spLocks noChangeArrowheads="1"/>
            </p:cNvSpPr>
            <p:nvPr/>
          </p:nvSpPr>
          <p:spPr bwMode="auto">
            <a:xfrm>
              <a:off x="6718300" y="8101013"/>
              <a:ext cx="44450" cy="30162"/>
            </a:xfrm>
            <a:custGeom>
              <a:avLst/>
              <a:gdLst>
                <a:gd name="T0" fmla="*/ 123 w 124"/>
                <a:gd name="T1" fmla="*/ 61 h 83"/>
                <a:gd name="T2" fmla="*/ 123 w 124"/>
                <a:gd name="T3" fmla="*/ 61 h 83"/>
                <a:gd name="T4" fmla="*/ 123 w 124"/>
                <a:gd name="T5" fmla="*/ 41 h 83"/>
                <a:gd name="T6" fmla="*/ 102 w 124"/>
                <a:gd name="T7" fmla="*/ 20 h 83"/>
                <a:gd name="T8" fmla="*/ 82 w 124"/>
                <a:gd name="T9" fmla="*/ 0 h 83"/>
                <a:gd name="T10" fmla="*/ 41 w 124"/>
                <a:gd name="T11" fmla="*/ 0 h 83"/>
                <a:gd name="T12" fmla="*/ 0 w 124"/>
                <a:gd name="T13" fmla="*/ 20 h 83"/>
                <a:gd name="T14" fmla="*/ 0 w 124"/>
                <a:gd name="T15" fmla="*/ 41 h 83"/>
                <a:gd name="T16" fmla="*/ 0 w 124"/>
                <a:gd name="T17" fmla="*/ 61 h 83"/>
                <a:gd name="T18" fmla="*/ 41 w 124"/>
                <a:gd name="T19" fmla="*/ 82 h 83"/>
                <a:gd name="T20" fmla="*/ 82 w 124"/>
                <a:gd name="T21" fmla="*/ 82 h 83"/>
                <a:gd name="T22" fmla="*/ 102 w 124"/>
                <a:gd name="T23" fmla="*/ 82 h 83"/>
                <a:gd name="T24" fmla="*/ 123 w 124"/>
                <a:gd name="T25" fmla="*/ 61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 h="83">
                  <a:moveTo>
                    <a:pt x="123" y="61"/>
                  </a:moveTo>
                  <a:lnTo>
                    <a:pt x="123" y="61"/>
                  </a:lnTo>
                  <a:lnTo>
                    <a:pt x="123" y="41"/>
                  </a:lnTo>
                  <a:cubicBezTo>
                    <a:pt x="102" y="41"/>
                    <a:pt x="123" y="20"/>
                    <a:pt x="102" y="20"/>
                  </a:cubicBezTo>
                  <a:cubicBezTo>
                    <a:pt x="102" y="0"/>
                    <a:pt x="102" y="0"/>
                    <a:pt x="82" y="0"/>
                  </a:cubicBezTo>
                  <a:cubicBezTo>
                    <a:pt x="82" y="0"/>
                    <a:pt x="62" y="0"/>
                    <a:pt x="41" y="0"/>
                  </a:cubicBezTo>
                  <a:cubicBezTo>
                    <a:pt x="41" y="0"/>
                    <a:pt x="20" y="0"/>
                    <a:pt x="0" y="20"/>
                  </a:cubicBezTo>
                  <a:cubicBezTo>
                    <a:pt x="0" y="20"/>
                    <a:pt x="0" y="20"/>
                    <a:pt x="0" y="41"/>
                  </a:cubicBezTo>
                  <a:lnTo>
                    <a:pt x="0" y="61"/>
                  </a:lnTo>
                  <a:cubicBezTo>
                    <a:pt x="20" y="61"/>
                    <a:pt x="41" y="82"/>
                    <a:pt x="41" y="82"/>
                  </a:cubicBezTo>
                  <a:cubicBezTo>
                    <a:pt x="41" y="82"/>
                    <a:pt x="62" y="82"/>
                    <a:pt x="82" y="82"/>
                  </a:cubicBezTo>
                  <a:lnTo>
                    <a:pt x="102" y="82"/>
                  </a:lnTo>
                  <a:cubicBezTo>
                    <a:pt x="102" y="82"/>
                    <a:pt x="123" y="82"/>
                    <a:pt x="123" y="61"/>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733" name="Freeform 508"/>
            <p:cNvSpPr>
              <a:spLocks noChangeArrowheads="1"/>
            </p:cNvSpPr>
            <p:nvPr/>
          </p:nvSpPr>
          <p:spPr bwMode="auto">
            <a:xfrm>
              <a:off x="6748463" y="8137525"/>
              <a:ext cx="15875" cy="15875"/>
            </a:xfrm>
            <a:custGeom>
              <a:avLst/>
              <a:gdLst>
                <a:gd name="T0" fmla="*/ 20 w 42"/>
                <a:gd name="T1" fmla="*/ 41 h 42"/>
                <a:gd name="T2" fmla="*/ 20 w 42"/>
                <a:gd name="T3" fmla="*/ 41 h 42"/>
                <a:gd name="T4" fmla="*/ 41 w 42"/>
                <a:gd name="T5" fmla="*/ 21 h 42"/>
                <a:gd name="T6" fmla="*/ 20 w 42"/>
                <a:gd name="T7" fmla="*/ 0 h 42"/>
                <a:gd name="T8" fmla="*/ 20 w 42"/>
                <a:gd name="T9" fmla="*/ 21 h 42"/>
                <a:gd name="T10" fmla="*/ 20 w 42"/>
                <a:gd name="T11" fmla="*/ 21 h 42"/>
                <a:gd name="T12" fmla="*/ 20 w 42"/>
                <a:gd name="T13" fmla="*/ 41 h 42"/>
              </a:gdLst>
              <a:ahLst/>
              <a:cxnLst>
                <a:cxn ang="0">
                  <a:pos x="T0" y="T1"/>
                </a:cxn>
                <a:cxn ang="0">
                  <a:pos x="T2" y="T3"/>
                </a:cxn>
                <a:cxn ang="0">
                  <a:pos x="T4" y="T5"/>
                </a:cxn>
                <a:cxn ang="0">
                  <a:pos x="T6" y="T7"/>
                </a:cxn>
                <a:cxn ang="0">
                  <a:pos x="T8" y="T9"/>
                </a:cxn>
                <a:cxn ang="0">
                  <a:pos x="T10" y="T11"/>
                </a:cxn>
                <a:cxn ang="0">
                  <a:pos x="T12" y="T13"/>
                </a:cxn>
              </a:cxnLst>
              <a:rect l="0" t="0" r="r" b="b"/>
              <a:pathLst>
                <a:path w="42" h="42">
                  <a:moveTo>
                    <a:pt x="20" y="41"/>
                  </a:moveTo>
                  <a:lnTo>
                    <a:pt x="20" y="41"/>
                  </a:lnTo>
                  <a:cubicBezTo>
                    <a:pt x="41" y="21"/>
                    <a:pt x="41" y="21"/>
                    <a:pt x="41" y="21"/>
                  </a:cubicBezTo>
                  <a:lnTo>
                    <a:pt x="20" y="0"/>
                  </a:lnTo>
                  <a:cubicBezTo>
                    <a:pt x="20" y="0"/>
                    <a:pt x="20" y="0"/>
                    <a:pt x="20" y="21"/>
                  </a:cubicBezTo>
                  <a:cubicBezTo>
                    <a:pt x="0" y="21"/>
                    <a:pt x="20" y="21"/>
                    <a:pt x="20" y="21"/>
                  </a:cubicBezTo>
                  <a:lnTo>
                    <a:pt x="20" y="41"/>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734" name="Freeform 509"/>
            <p:cNvSpPr>
              <a:spLocks noChangeArrowheads="1"/>
            </p:cNvSpPr>
            <p:nvPr/>
          </p:nvSpPr>
          <p:spPr bwMode="auto">
            <a:xfrm>
              <a:off x="6770688" y="8145463"/>
              <a:ext cx="7937" cy="7937"/>
            </a:xfrm>
            <a:custGeom>
              <a:avLst/>
              <a:gdLst>
                <a:gd name="T0" fmla="*/ 21 w 22"/>
                <a:gd name="T1" fmla="*/ 0 h 21"/>
                <a:gd name="T2" fmla="*/ 21 w 22"/>
                <a:gd name="T3" fmla="*/ 0 h 21"/>
                <a:gd name="T4" fmla="*/ 0 w 22"/>
                <a:gd name="T5" fmla="*/ 20 h 21"/>
                <a:gd name="T6" fmla="*/ 0 w 22"/>
                <a:gd name="T7" fmla="*/ 20 h 21"/>
                <a:gd name="T8" fmla="*/ 21 w 22"/>
                <a:gd name="T9" fmla="*/ 20 h 21"/>
                <a:gd name="T10" fmla="*/ 21 w 22"/>
                <a:gd name="T11" fmla="*/ 20 h 21"/>
                <a:gd name="T12" fmla="*/ 21 w 22"/>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22" h="21">
                  <a:moveTo>
                    <a:pt x="21" y="0"/>
                  </a:moveTo>
                  <a:lnTo>
                    <a:pt x="21" y="0"/>
                  </a:lnTo>
                  <a:cubicBezTo>
                    <a:pt x="0" y="0"/>
                    <a:pt x="0" y="0"/>
                    <a:pt x="0" y="20"/>
                  </a:cubicBezTo>
                  <a:lnTo>
                    <a:pt x="0" y="20"/>
                  </a:lnTo>
                  <a:lnTo>
                    <a:pt x="21" y="20"/>
                  </a:lnTo>
                  <a:lnTo>
                    <a:pt x="21" y="20"/>
                  </a:lnTo>
                  <a:lnTo>
                    <a:pt x="21" y="0"/>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735" name="Freeform 510"/>
            <p:cNvSpPr>
              <a:spLocks noChangeArrowheads="1"/>
            </p:cNvSpPr>
            <p:nvPr/>
          </p:nvSpPr>
          <p:spPr bwMode="auto">
            <a:xfrm>
              <a:off x="6770688" y="8116888"/>
              <a:ext cx="15875" cy="15875"/>
            </a:xfrm>
            <a:custGeom>
              <a:avLst/>
              <a:gdLst>
                <a:gd name="T0" fmla="*/ 21 w 42"/>
                <a:gd name="T1" fmla="*/ 0 h 42"/>
                <a:gd name="T2" fmla="*/ 21 w 42"/>
                <a:gd name="T3" fmla="*/ 0 h 42"/>
                <a:gd name="T4" fmla="*/ 0 w 42"/>
                <a:gd name="T5" fmla="*/ 20 h 42"/>
                <a:gd name="T6" fmla="*/ 0 w 42"/>
                <a:gd name="T7" fmla="*/ 41 h 42"/>
                <a:gd name="T8" fmla="*/ 21 w 42"/>
                <a:gd name="T9" fmla="*/ 20 h 42"/>
                <a:gd name="T10" fmla="*/ 41 w 42"/>
                <a:gd name="T11" fmla="*/ 20 h 42"/>
                <a:gd name="T12" fmla="*/ 21 w 42"/>
                <a:gd name="T13" fmla="*/ 0 h 42"/>
              </a:gdLst>
              <a:ahLst/>
              <a:cxnLst>
                <a:cxn ang="0">
                  <a:pos x="T0" y="T1"/>
                </a:cxn>
                <a:cxn ang="0">
                  <a:pos x="T2" y="T3"/>
                </a:cxn>
                <a:cxn ang="0">
                  <a:pos x="T4" y="T5"/>
                </a:cxn>
                <a:cxn ang="0">
                  <a:pos x="T6" y="T7"/>
                </a:cxn>
                <a:cxn ang="0">
                  <a:pos x="T8" y="T9"/>
                </a:cxn>
                <a:cxn ang="0">
                  <a:pos x="T10" y="T11"/>
                </a:cxn>
                <a:cxn ang="0">
                  <a:pos x="T12" y="T13"/>
                </a:cxn>
              </a:cxnLst>
              <a:rect l="0" t="0" r="r" b="b"/>
              <a:pathLst>
                <a:path w="42" h="42">
                  <a:moveTo>
                    <a:pt x="21" y="0"/>
                  </a:moveTo>
                  <a:lnTo>
                    <a:pt x="21" y="0"/>
                  </a:lnTo>
                  <a:lnTo>
                    <a:pt x="0" y="20"/>
                  </a:lnTo>
                  <a:cubicBezTo>
                    <a:pt x="0" y="20"/>
                    <a:pt x="0" y="20"/>
                    <a:pt x="0" y="41"/>
                  </a:cubicBezTo>
                  <a:cubicBezTo>
                    <a:pt x="21" y="41"/>
                    <a:pt x="21" y="41"/>
                    <a:pt x="21" y="20"/>
                  </a:cubicBezTo>
                  <a:lnTo>
                    <a:pt x="41" y="20"/>
                  </a:lnTo>
                  <a:cubicBezTo>
                    <a:pt x="41" y="0"/>
                    <a:pt x="21" y="0"/>
                    <a:pt x="21" y="0"/>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736" name="Freeform 511"/>
            <p:cNvSpPr>
              <a:spLocks noChangeArrowheads="1"/>
            </p:cNvSpPr>
            <p:nvPr/>
          </p:nvSpPr>
          <p:spPr bwMode="auto">
            <a:xfrm>
              <a:off x="6748463" y="8064500"/>
              <a:ext cx="15875" cy="15875"/>
            </a:xfrm>
            <a:custGeom>
              <a:avLst/>
              <a:gdLst>
                <a:gd name="T0" fmla="*/ 20 w 42"/>
                <a:gd name="T1" fmla="*/ 41 h 42"/>
                <a:gd name="T2" fmla="*/ 20 w 42"/>
                <a:gd name="T3" fmla="*/ 41 h 42"/>
                <a:gd name="T4" fmla="*/ 20 w 42"/>
                <a:gd name="T5" fmla="*/ 21 h 42"/>
                <a:gd name="T6" fmla="*/ 20 w 42"/>
                <a:gd name="T7" fmla="*/ 21 h 42"/>
                <a:gd name="T8" fmla="*/ 41 w 42"/>
                <a:gd name="T9" fmla="*/ 21 h 42"/>
                <a:gd name="T10" fmla="*/ 41 w 42"/>
                <a:gd name="T11" fmla="*/ 21 h 42"/>
                <a:gd name="T12" fmla="*/ 20 w 42"/>
                <a:gd name="T13" fmla="*/ 41 h 42"/>
              </a:gdLst>
              <a:ahLst/>
              <a:cxnLst>
                <a:cxn ang="0">
                  <a:pos x="T0" y="T1"/>
                </a:cxn>
                <a:cxn ang="0">
                  <a:pos x="T2" y="T3"/>
                </a:cxn>
                <a:cxn ang="0">
                  <a:pos x="T4" y="T5"/>
                </a:cxn>
                <a:cxn ang="0">
                  <a:pos x="T6" y="T7"/>
                </a:cxn>
                <a:cxn ang="0">
                  <a:pos x="T8" y="T9"/>
                </a:cxn>
                <a:cxn ang="0">
                  <a:pos x="T10" y="T11"/>
                </a:cxn>
                <a:cxn ang="0">
                  <a:pos x="T12" y="T13"/>
                </a:cxn>
              </a:cxnLst>
              <a:rect l="0" t="0" r="r" b="b"/>
              <a:pathLst>
                <a:path w="42" h="42">
                  <a:moveTo>
                    <a:pt x="20" y="41"/>
                  </a:moveTo>
                  <a:lnTo>
                    <a:pt x="20" y="41"/>
                  </a:lnTo>
                  <a:lnTo>
                    <a:pt x="20" y="21"/>
                  </a:lnTo>
                  <a:cubicBezTo>
                    <a:pt x="0" y="21"/>
                    <a:pt x="20" y="21"/>
                    <a:pt x="20" y="21"/>
                  </a:cubicBezTo>
                  <a:cubicBezTo>
                    <a:pt x="20" y="0"/>
                    <a:pt x="20" y="21"/>
                    <a:pt x="41" y="21"/>
                  </a:cubicBezTo>
                  <a:lnTo>
                    <a:pt x="41" y="21"/>
                  </a:lnTo>
                  <a:lnTo>
                    <a:pt x="20" y="41"/>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737" name="Freeform 512"/>
            <p:cNvSpPr>
              <a:spLocks noChangeArrowheads="1"/>
            </p:cNvSpPr>
            <p:nvPr/>
          </p:nvSpPr>
          <p:spPr bwMode="auto">
            <a:xfrm>
              <a:off x="6718300" y="8050213"/>
              <a:ext cx="15875" cy="15875"/>
            </a:xfrm>
            <a:custGeom>
              <a:avLst/>
              <a:gdLst>
                <a:gd name="T0" fmla="*/ 41 w 42"/>
                <a:gd name="T1" fmla="*/ 41 h 42"/>
                <a:gd name="T2" fmla="*/ 41 w 42"/>
                <a:gd name="T3" fmla="*/ 41 h 42"/>
                <a:gd name="T4" fmla="*/ 41 w 42"/>
                <a:gd name="T5" fmla="*/ 21 h 42"/>
                <a:gd name="T6" fmla="*/ 20 w 42"/>
                <a:gd name="T7" fmla="*/ 0 h 42"/>
                <a:gd name="T8" fmla="*/ 0 w 42"/>
                <a:gd name="T9" fmla="*/ 21 h 42"/>
                <a:gd name="T10" fmla="*/ 20 w 42"/>
                <a:gd name="T11" fmla="*/ 41 h 42"/>
                <a:gd name="T12" fmla="*/ 41 w 42"/>
                <a:gd name="T13" fmla="*/ 41 h 42"/>
              </a:gdLst>
              <a:ahLst/>
              <a:cxnLst>
                <a:cxn ang="0">
                  <a:pos x="T0" y="T1"/>
                </a:cxn>
                <a:cxn ang="0">
                  <a:pos x="T2" y="T3"/>
                </a:cxn>
                <a:cxn ang="0">
                  <a:pos x="T4" y="T5"/>
                </a:cxn>
                <a:cxn ang="0">
                  <a:pos x="T6" y="T7"/>
                </a:cxn>
                <a:cxn ang="0">
                  <a:pos x="T8" y="T9"/>
                </a:cxn>
                <a:cxn ang="0">
                  <a:pos x="T10" y="T11"/>
                </a:cxn>
                <a:cxn ang="0">
                  <a:pos x="T12" y="T13"/>
                </a:cxn>
              </a:cxnLst>
              <a:rect l="0" t="0" r="r" b="b"/>
              <a:pathLst>
                <a:path w="42" h="42">
                  <a:moveTo>
                    <a:pt x="41" y="41"/>
                  </a:moveTo>
                  <a:lnTo>
                    <a:pt x="41" y="41"/>
                  </a:lnTo>
                  <a:lnTo>
                    <a:pt x="41" y="21"/>
                  </a:lnTo>
                  <a:cubicBezTo>
                    <a:pt x="20" y="21"/>
                    <a:pt x="20" y="0"/>
                    <a:pt x="20" y="0"/>
                  </a:cubicBezTo>
                  <a:lnTo>
                    <a:pt x="0" y="21"/>
                  </a:lnTo>
                  <a:lnTo>
                    <a:pt x="20" y="41"/>
                  </a:lnTo>
                  <a:cubicBezTo>
                    <a:pt x="20" y="41"/>
                    <a:pt x="20" y="41"/>
                    <a:pt x="41" y="41"/>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738" name="Freeform 513"/>
            <p:cNvSpPr>
              <a:spLocks noChangeArrowheads="1"/>
            </p:cNvSpPr>
            <p:nvPr/>
          </p:nvSpPr>
          <p:spPr bwMode="auto">
            <a:xfrm>
              <a:off x="6696075" y="7953375"/>
              <a:ext cx="15875" cy="22225"/>
            </a:xfrm>
            <a:custGeom>
              <a:avLst/>
              <a:gdLst>
                <a:gd name="T0" fmla="*/ 42 w 43"/>
                <a:gd name="T1" fmla="*/ 62 h 63"/>
                <a:gd name="T2" fmla="*/ 42 w 43"/>
                <a:gd name="T3" fmla="*/ 62 h 63"/>
                <a:gd name="T4" fmla="*/ 42 w 43"/>
                <a:gd name="T5" fmla="*/ 41 h 63"/>
                <a:gd name="T6" fmla="*/ 21 w 43"/>
                <a:gd name="T7" fmla="*/ 20 h 63"/>
                <a:gd name="T8" fmla="*/ 21 w 43"/>
                <a:gd name="T9" fmla="*/ 0 h 63"/>
                <a:gd name="T10" fmla="*/ 21 w 43"/>
                <a:gd name="T11" fmla="*/ 0 h 63"/>
                <a:gd name="T12" fmla="*/ 0 w 43"/>
                <a:gd name="T13" fmla="*/ 0 h 63"/>
                <a:gd name="T14" fmla="*/ 0 w 43"/>
                <a:gd name="T15" fmla="*/ 20 h 63"/>
                <a:gd name="T16" fmla="*/ 0 w 43"/>
                <a:gd name="T17" fmla="*/ 41 h 63"/>
                <a:gd name="T18" fmla="*/ 21 w 43"/>
                <a:gd name="T19" fmla="*/ 41 h 63"/>
                <a:gd name="T20" fmla="*/ 42 w 43"/>
                <a:gd name="T21" fmla="*/ 6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3" h="63">
                  <a:moveTo>
                    <a:pt x="42" y="62"/>
                  </a:moveTo>
                  <a:lnTo>
                    <a:pt x="42" y="62"/>
                  </a:lnTo>
                  <a:lnTo>
                    <a:pt x="42" y="41"/>
                  </a:lnTo>
                  <a:cubicBezTo>
                    <a:pt x="42" y="41"/>
                    <a:pt x="42" y="20"/>
                    <a:pt x="21" y="20"/>
                  </a:cubicBezTo>
                  <a:lnTo>
                    <a:pt x="21" y="0"/>
                  </a:lnTo>
                  <a:lnTo>
                    <a:pt x="21" y="0"/>
                  </a:lnTo>
                  <a:lnTo>
                    <a:pt x="0" y="0"/>
                  </a:lnTo>
                  <a:lnTo>
                    <a:pt x="0" y="20"/>
                  </a:lnTo>
                  <a:lnTo>
                    <a:pt x="0" y="41"/>
                  </a:lnTo>
                  <a:lnTo>
                    <a:pt x="21" y="41"/>
                  </a:lnTo>
                  <a:cubicBezTo>
                    <a:pt x="21" y="62"/>
                    <a:pt x="21" y="62"/>
                    <a:pt x="42" y="62"/>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739" name="Freeform 514"/>
            <p:cNvSpPr>
              <a:spLocks noChangeArrowheads="1"/>
            </p:cNvSpPr>
            <p:nvPr/>
          </p:nvSpPr>
          <p:spPr bwMode="auto">
            <a:xfrm>
              <a:off x="6740525" y="8020050"/>
              <a:ext cx="14288" cy="7938"/>
            </a:xfrm>
            <a:custGeom>
              <a:avLst/>
              <a:gdLst>
                <a:gd name="T0" fmla="*/ 0 w 41"/>
                <a:gd name="T1" fmla="*/ 0 h 22"/>
                <a:gd name="T2" fmla="*/ 0 w 41"/>
                <a:gd name="T3" fmla="*/ 0 h 22"/>
                <a:gd name="T4" fmla="*/ 20 w 41"/>
                <a:gd name="T5" fmla="*/ 21 h 22"/>
                <a:gd name="T6" fmla="*/ 20 w 41"/>
                <a:gd name="T7" fmla="*/ 21 h 22"/>
                <a:gd name="T8" fmla="*/ 40 w 41"/>
                <a:gd name="T9" fmla="*/ 21 h 22"/>
                <a:gd name="T10" fmla="*/ 40 w 41"/>
                <a:gd name="T11" fmla="*/ 0 h 22"/>
                <a:gd name="T12" fmla="*/ 20 w 41"/>
                <a:gd name="T13" fmla="*/ 0 h 22"/>
                <a:gd name="T14" fmla="*/ 0 w 41"/>
                <a:gd name="T15" fmla="*/ 0 h 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1" h="22">
                  <a:moveTo>
                    <a:pt x="0" y="0"/>
                  </a:moveTo>
                  <a:lnTo>
                    <a:pt x="0" y="0"/>
                  </a:lnTo>
                  <a:cubicBezTo>
                    <a:pt x="0" y="0"/>
                    <a:pt x="0" y="0"/>
                    <a:pt x="20" y="21"/>
                  </a:cubicBezTo>
                  <a:lnTo>
                    <a:pt x="20" y="21"/>
                  </a:lnTo>
                  <a:lnTo>
                    <a:pt x="40" y="21"/>
                  </a:lnTo>
                  <a:lnTo>
                    <a:pt x="40" y="0"/>
                  </a:lnTo>
                  <a:cubicBezTo>
                    <a:pt x="20" y="0"/>
                    <a:pt x="20" y="0"/>
                    <a:pt x="20" y="0"/>
                  </a:cubicBezTo>
                  <a:cubicBezTo>
                    <a:pt x="20" y="0"/>
                    <a:pt x="20" y="0"/>
                    <a:pt x="0" y="0"/>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740" name="Freeform 515"/>
            <p:cNvSpPr>
              <a:spLocks noChangeArrowheads="1"/>
            </p:cNvSpPr>
            <p:nvPr/>
          </p:nvSpPr>
          <p:spPr bwMode="auto">
            <a:xfrm>
              <a:off x="6734175" y="7989888"/>
              <a:ext cx="15875" cy="7937"/>
            </a:xfrm>
            <a:custGeom>
              <a:avLst/>
              <a:gdLst>
                <a:gd name="T0" fmla="*/ 21 w 42"/>
                <a:gd name="T1" fmla="*/ 21 h 22"/>
                <a:gd name="T2" fmla="*/ 21 w 42"/>
                <a:gd name="T3" fmla="*/ 21 h 22"/>
                <a:gd name="T4" fmla="*/ 0 w 42"/>
                <a:gd name="T5" fmla="*/ 0 h 22"/>
                <a:gd name="T6" fmla="*/ 21 w 42"/>
                <a:gd name="T7" fmla="*/ 0 h 22"/>
                <a:gd name="T8" fmla="*/ 41 w 42"/>
                <a:gd name="T9" fmla="*/ 0 h 22"/>
                <a:gd name="T10" fmla="*/ 41 w 42"/>
                <a:gd name="T11" fmla="*/ 21 h 22"/>
                <a:gd name="T12" fmla="*/ 21 w 42"/>
                <a:gd name="T13" fmla="*/ 21 h 22"/>
              </a:gdLst>
              <a:ahLst/>
              <a:cxnLst>
                <a:cxn ang="0">
                  <a:pos x="T0" y="T1"/>
                </a:cxn>
                <a:cxn ang="0">
                  <a:pos x="T2" y="T3"/>
                </a:cxn>
                <a:cxn ang="0">
                  <a:pos x="T4" y="T5"/>
                </a:cxn>
                <a:cxn ang="0">
                  <a:pos x="T6" y="T7"/>
                </a:cxn>
                <a:cxn ang="0">
                  <a:pos x="T8" y="T9"/>
                </a:cxn>
                <a:cxn ang="0">
                  <a:pos x="T10" y="T11"/>
                </a:cxn>
                <a:cxn ang="0">
                  <a:pos x="T12" y="T13"/>
                </a:cxn>
              </a:cxnLst>
              <a:rect l="0" t="0" r="r" b="b"/>
              <a:pathLst>
                <a:path w="42" h="22">
                  <a:moveTo>
                    <a:pt x="21" y="21"/>
                  </a:moveTo>
                  <a:lnTo>
                    <a:pt x="21" y="21"/>
                  </a:lnTo>
                  <a:lnTo>
                    <a:pt x="0" y="0"/>
                  </a:lnTo>
                  <a:lnTo>
                    <a:pt x="21" y="0"/>
                  </a:lnTo>
                  <a:lnTo>
                    <a:pt x="41" y="0"/>
                  </a:lnTo>
                  <a:lnTo>
                    <a:pt x="41" y="21"/>
                  </a:lnTo>
                  <a:lnTo>
                    <a:pt x="21" y="21"/>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741" name="Freeform 516"/>
            <p:cNvSpPr>
              <a:spLocks noChangeArrowheads="1"/>
            </p:cNvSpPr>
            <p:nvPr/>
          </p:nvSpPr>
          <p:spPr bwMode="auto">
            <a:xfrm>
              <a:off x="6858000" y="8204200"/>
              <a:ext cx="7938" cy="7938"/>
            </a:xfrm>
            <a:custGeom>
              <a:avLst/>
              <a:gdLst>
                <a:gd name="T0" fmla="*/ 21 w 22"/>
                <a:gd name="T1" fmla="*/ 20 h 21"/>
                <a:gd name="T2" fmla="*/ 21 w 22"/>
                <a:gd name="T3" fmla="*/ 20 h 21"/>
                <a:gd name="T4" fmla="*/ 0 w 22"/>
                <a:gd name="T5" fmla="*/ 20 h 21"/>
                <a:gd name="T6" fmla="*/ 0 w 22"/>
                <a:gd name="T7" fmla="*/ 20 h 21"/>
                <a:gd name="T8" fmla="*/ 0 w 22"/>
                <a:gd name="T9" fmla="*/ 0 h 21"/>
                <a:gd name="T10" fmla="*/ 21 w 22"/>
                <a:gd name="T11" fmla="*/ 0 h 21"/>
                <a:gd name="T12" fmla="*/ 21 w 22"/>
                <a:gd name="T13" fmla="*/ 20 h 21"/>
              </a:gdLst>
              <a:ahLst/>
              <a:cxnLst>
                <a:cxn ang="0">
                  <a:pos x="T0" y="T1"/>
                </a:cxn>
                <a:cxn ang="0">
                  <a:pos x="T2" y="T3"/>
                </a:cxn>
                <a:cxn ang="0">
                  <a:pos x="T4" y="T5"/>
                </a:cxn>
                <a:cxn ang="0">
                  <a:pos x="T6" y="T7"/>
                </a:cxn>
                <a:cxn ang="0">
                  <a:pos x="T8" y="T9"/>
                </a:cxn>
                <a:cxn ang="0">
                  <a:pos x="T10" y="T11"/>
                </a:cxn>
                <a:cxn ang="0">
                  <a:pos x="T12" y="T13"/>
                </a:cxn>
              </a:cxnLst>
              <a:rect l="0" t="0" r="r" b="b"/>
              <a:pathLst>
                <a:path w="22" h="21">
                  <a:moveTo>
                    <a:pt x="21" y="20"/>
                  </a:moveTo>
                  <a:lnTo>
                    <a:pt x="21" y="20"/>
                  </a:lnTo>
                  <a:cubicBezTo>
                    <a:pt x="0" y="20"/>
                    <a:pt x="0" y="20"/>
                    <a:pt x="0" y="20"/>
                  </a:cubicBezTo>
                  <a:lnTo>
                    <a:pt x="0" y="20"/>
                  </a:lnTo>
                  <a:lnTo>
                    <a:pt x="0" y="0"/>
                  </a:lnTo>
                  <a:cubicBezTo>
                    <a:pt x="0" y="0"/>
                    <a:pt x="0" y="0"/>
                    <a:pt x="21" y="0"/>
                  </a:cubicBezTo>
                  <a:lnTo>
                    <a:pt x="21" y="20"/>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742" name="Freeform 517"/>
            <p:cNvSpPr>
              <a:spLocks noChangeArrowheads="1"/>
            </p:cNvSpPr>
            <p:nvPr/>
          </p:nvSpPr>
          <p:spPr bwMode="auto">
            <a:xfrm>
              <a:off x="6881813" y="8220075"/>
              <a:ext cx="7937" cy="7938"/>
            </a:xfrm>
            <a:custGeom>
              <a:avLst/>
              <a:gdLst>
                <a:gd name="T0" fmla="*/ 20 w 21"/>
                <a:gd name="T1" fmla="*/ 20 h 21"/>
                <a:gd name="T2" fmla="*/ 20 w 21"/>
                <a:gd name="T3" fmla="*/ 20 h 21"/>
                <a:gd name="T4" fmla="*/ 0 w 21"/>
                <a:gd name="T5" fmla="*/ 0 h 21"/>
                <a:gd name="T6" fmla="*/ 0 w 21"/>
                <a:gd name="T7" fmla="*/ 0 h 21"/>
                <a:gd name="T8" fmla="*/ 20 w 21"/>
                <a:gd name="T9" fmla="*/ 0 h 21"/>
                <a:gd name="T10" fmla="*/ 20 w 21"/>
                <a:gd name="T11" fmla="*/ 0 h 21"/>
                <a:gd name="T12" fmla="*/ 20 w 21"/>
                <a:gd name="T13" fmla="*/ 20 h 21"/>
              </a:gdLst>
              <a:ahLst/>
              <a:cxnLst>
                <a:cxn ang="0">
                  <a:pos x="T0" y="T1"/>
                </a:cxn>
                <a:cxn ang="0">
                  <a:pos x="T2" y="T3"/>
                </a:cxn>
                <a:cxn ang="0">
                  <a:pos x="T4" y="T5"/>
                </a:cxn>
                <a:cxn ang="0">
                  <a:pos x="T6" y="T7"/>
                </a:cxn>
                <a:cxn ang="0">
                  <a:pos x="T8" y="T9"/>
                </a:cxn>
                <a:cxn ang="0">
                  <a:pos x="T10" y="T11"/>
                </a:cxn>
                <a:cxn ang="0">
                  <a:pos x="T12" y="T13"/>
                </a:cxn>
              </a:cxnLst>
              <a:rect l="0" t="0" r="r" b="b"/>
              <a:pathLst>
                <a:path w="21" h="21">
                  <a:moveTo>
                    <a:pt x="20" y="20"/>
                  </a:moveTo>
                  <a:lnTo>
                    <a:pt x="20" y="20"/>
                  </a:lnTo>
                  <a:cubicBezTo>
                    <a:pt x="20" y="20"/>
                    <a:pt x="0" y="20"/>
                    <a:pt x="0" y="0"/>
                  </a:cubicBezTo>
                  <a:lnTo>
                    <a:pt x="0" y="0"/>
                  </a:lnTo>
                  <a:cubicBezTo>
                    <a:pt x="0" y="0"/>
                    <a:pt x="0" y="0"/>
                    <a:pt x="20" y="0"/>
                  </a:cubicBezTo>
                  <a:lnTo>
                    <a:pt x="20" y="0"/>
                  </a:lnTo>
                  <a:lnTo>
                    <a:pt x="20" y="20"/>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743" name="Freeform 518"/>
            <p:cNvSpPr>
              <a:spLocks noChangeArrowheads="1"/>
            </p:cNvSpPr>
            <p:nvPr/>
          </p:nvSpPr>
          <p:spPr bwMode="auto">
            <a:xfrm>
              <a:off x="6542088" y="8580438"/>
              <a:ext cx="15875" cy="7937"/>
            </a:xfrm>
            <a:custGeom>
              <a:avLst/>
              <a:gdLst>
                <a:gd name="T0" fmla="*/ 41 w 42"/>
                <a:gd name="T1" fmla="*/ 0 h 22"/>
                <a:gd name="T2" fmla="*/ 41 w 42"/>
                <a:gd name="T3" fmla="*/ 0 h 22"/>
                <a:gd name="T4" fmla="*/ 20 w 42"/>
                <a:gd name="T5" fmla="*/ 21 h 22"/>
                <a:gd name="T6" fmla="*/ 0 w 42"/>
                <a:gd name="T7" fmla="*/ 21 h 22"/>
                <a:gd name="T8" fmla="*/ 0 w 42"/>
                <a:gd name="T9" fmla="*/ 21 h 22"/>
                <a:gd name="T10" fmla="*/ 0 w 42"/>
                <a:gd name="T11" fmla="*/ 0 h 22"/>
                <a:gd name="T12" fmla="*/ 20 w 42"/>
                <a:gd name="T13" fmla="*/ 0 h 22"/>
                <a:gd name="T14" fmla="*/ 20 w 42"/>
                <a:gd name="T15" fmla="*/ 0 h 22"/>
                <a:gd name="T16" fmla="*/ 41 w 42"/>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2" h="22">
                  <a:moveTo>
                    <a:pt x="41" y="0"/>
                  </a:moveTo>
                  <a:lnTo>
                    <a:pt x="41" y="0"/>
                  </a:lnTo>
                  <a:cubicBezTo>
                    <a:pt x="41" y="21"/>
                    <a:pt x="20" y="21"/>
                    <a:pt x="20" y="21"/>
                  </a:cubicBezTo>
                  <a:cubicBezTo>
                    <a:pt x="20" y="21"/>
                    <a:pt x="20" y="21"/>
                    <a:pt x="0" y="21"/>
                  </a:cubicBezTo>
                  <a:lnTo>
                    <a:pt x="0" y="21"/>
                  </a:lnTo>
                  <a:lnTo>
                    <a:pt x="0" y="0"/>
                  </a:lnTo>
                  <a:cubicBezTo>
                    <a:pt x="0" y="0"/>
                    <a:pt x="0" y="0"/>
                    <a:pt x="20" y="0"/>
                  </a:cubicBezTo>
                  <a:lnTo>
                    <a:pt x="20" y="0"/>
                  </a:lnTo>
                  <a:lnTo>
                    <a:pt x="41" y="0"/>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744" name="Freeform 519"/>
            <p:cNvSpPr>
              <a:spLocks noChangeArrowheads="1"/>
            </p:cNvSpPr>
            <p:nvPr/>
          </p:nvSpPr>
          <p:spPr bwMode="auto">
            <a:xfrm>
              <a:off x="6762750" y="8574088"/>
              <a:ext cx="15875" cy="7937"/>
            </a:xfrm>
            <a:custGeom>
              <a:avLst/>
              <a:gdLst>
                <a:gd name="T0" fmla="*/ 20 w 42"/>
                <a:gd name="T1" fmla="*/ 20 h 21"/>
                <a:gd name="T2" fmla="*/ 20 w 42"/>
                <a:gd name="T3" fmla="*/ 20 h 21"/>
                <a:gd name="T4" fmla="*/ 20 w 42"/>
                <a:gd name="T5" fmla="*/ 20 h 21"/>
                <a:gd name="T6" fmla="*/ 0 w 42"/>
                <a:gd name="T7" fmla="*/ 20 h 21"/>
                <a:gd name="T8" fmla="*/ 0 w 42"/>
                <a:gd name="T9" fmla="*/ 0 h 21"/>
                <a:gd name="T10" fmla="*/ 20 w 42"/>
                <a:gd name="T11" fmla="*/ 0 h 21"/>
                <a:gd name="T12" fmla="*/ 20 w 42"/>
                <a:gd name="T13" fmla="*/ 20 h 21"/>
              </a:gdLst>
              <a:ahLst/>
              <a:cxnLst>
                <a:cxn ang="0">
                  <a:pos x="T0" y="T1"/>
                </a:cxn>
                <a:cxn ang="0">
                  <a:pos x="T2" y="T3"/>
                </a:cxn>
                <a:cxn ang="0">
                  <a:pos x="T4" y="T5"/>
                </a:cxn>
                <a:cxn ang="0">
                  <a:pos x="T6" y="T7"/>
                </a:cxn>
                <a:cxn ang="0">
                  <a:pos x="T8" y="T9"/>
                </a:cxn>
                <a:cxn ang="0">
                  <a:pos x="T10" y="T11"/>
                </a:cxn>
                <a:cxn ang="0">
                  <a:pos x="T12" y="T13"/>
                </a:cxn>
              </a:cxnLst>
              <a:rect l="0" t="0" r="r" b="b"/>
              <a:pathLst>
                <a:path w="42" h="21">
                  <a:moveTo>
                    <a:pt x="20" y="20"/>
                  </a:moveTo>
                  <a:lnTo>
                    <a:pt x="20" y="20"/>
                  </a:lnTo>
                  <a:lnTo>
                    <a:pt x="20" y="20"/>
                  </a:lnTo>
                  <a:cubicBezTo>
                    <a:pt x="20" y="20"/>
                    <a:pt x="20" y="20"/>
                    <a:pt x="0" y="20"/>
                  </a:cubicBezTo>
                  <a:lnTo>
                    <a:pt x="0" y="0"/>
                  </a:lnTo>
                  <a:cubicBezTo>
                    <a:pt x="20" y="0"/>
                    <a:pt x="20" y="0"/>
                    <a:pt x="20" y="0"/>
                  </a:cubicBezTo>
                  <a:cubicBezTo>
                    <a:pt x="20" y="0"/>
                    <a:pt x="41" y="20"/>
                    <a:pt x="20" y="20"/>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745" name="Freeform 520"/>
            <p:cNvSpPr>
              <a:spLocks noChangeArrowheads="1"/>
            </p:cNvSpPr>
            <p:nvPr/>
          </p:nvSpPr>
          <p:spPr bwMode="auto">
            <a:xfrm>
              <a:off x="6578600" y="8388350"/>
              <a:ext cx="7938" cy="15875"/>
            </a:xfrm>
            <a:custGeom>
              <a:avLst/>
              <a:gdLst>
                <a:gd name="T0" fmla="*/ 0 w 22"/>
                <a:gd name="T1" fmla="*/ 20 h 42"/>
                <a:gd name="T2" fmla="*/ 0 w 22"/>
                <a:gd name="T3" fmla="*/ 20 h 42"/>
                <a:gd name="T4" fmla="*/ 0 w 22"/>
                <a:gd name="T5" fmla="*/ 20 h 42"/>
                <a:gd name="T6" fmla="*/ 0 w 22"/>
                <a:gd name="T7" fmla="*/ 20 h 42"/>
                <a:gd name="T8" fmla="*/ 21 w 22"/>
                <a:gd name="T9" fmla="*/ 0 h 42"/>
                <a:gd name="T10" fmla="*/ 21 w 22"/>
                <a:gd name="T11" fmla="*/ 20 h 42"/>
                <a:gd name="T12" fmla="*/ 21 w 22"/>
                <a:gd name="T13" fmla="*/ 20 h 42"/>
                <a:gd name="T14" fmla="*/ 0 w 22"/>
                <a:gd name="T15" fmla="*/ 20 h 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 h="42">
                  <a:moveTo>
                    <a:pt x="0" y="20"/>
                  </a:moveTo>
                  <a:lnTo>
                    <a:pt x="0" y="20"/>
                  </a:lnTo>
                  <a:lnTo>
                    <a:pt x="0" y="20"/>
                  </a:lnTo>
                  <a:lnTo>
                    <a:pt x="0" y="20"/>
                  </a:lnTo>
                  <a:cubicBezTo>
                    <a:pt x="0" y="0"/>
                    <a:pt x="21" y="0"/>
                    <a:pt x="21" y="0"/>
                  </a:cubicBezTo>
                  <a:lnTo>
                    <a:pt x="21" y="20"/>
                  </a:lnTo>
                  <a:lnTo>
                    <a:pt x="21" y="20"/>
                  </a:lnTo>
                  <a:cubicBezTo>
                    <a:pt x="21" y="41"/>
                    <a:pt x="0" y="20"/>
                    <a:pt x="0" y="20"/>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746" name="Freeform 521"/>
            <p:cNvSpPr>
              <a:spLocks noChangeArrowheads="1"/>
            </p:cNvSpPr>
            <p:nvPr/>
          </p:nvSpPr>
          <p:spPr bwMode="auto">
            <a:xfrm>
              <a:off x="6570663" y="8374063"/>
              <a:ext cx="15875" cy="7937"/>
            </a:xfrm>
            <a:custGeom>
              <a:avLst/>
              <a:gdLst>
                <a:gd name="T0" fmla="*/ 20 w 42"/>
                <a:gd name="T1" fmla="*/ 21 h 22"/>
                <a:gd name="T2" fmla="*/ 20 w 42"/>
                <a:gd name="T3" fmla="*/ 21 h 22"/>
                <a:gd name="T4" fmla="*/ 0 w 42"/>
                <a:gd name="T5" fmla="*/ 21 h 22"/>
                <a:gd name="T6" fmla="*/ 20 w 42"/>
                <a:gd name="T7" fmla="*/ 0 h 22"/>
                <a:gd name="T8" fmla="*/ 20 w 42"/>
                <a:gd name="T9" fmla="*/ 0 h 22"/>
                <a:gd name="T10" fmla="*/ 20 w 42"/>
                <a:gd name="T11" fmla="*/ 21 h 22"/>
              </a:gdLst>
              <a:ahLst/>
              <a:cxnLst>
                <a:cxn ang="0">
                  <a:pos x="T0" y="T1"/>
                </a:cxn>
                <a:cxn ang="0">
                  <a:pos x="T2" y="T3"/>
                </a:cxn>
                <a:cxn ang="0">
                  <a:pos x="T4" y="T5"/>
                </a:cxn>
                <a:cxn ang="0">
                  <a:pos x="T6" y="T7"/>
                </a:cxn>
                <a:cxn ang="0">
                  <a:pos x="T8" y="T9"/>
                </a:cxn>
                <a:cxn ang="0">
                  <a:pos x="T10" y="T11"/>
                </a:cxn>
              </a:cxnLst>
              <a:rect l="0" t="0" r="r" b="b"/>
              <a:pathLst>
                <a:path w="42" h="22">
                  <a:moveTo>
                    <a:pt x="20" y="21"/>
                  </a:moveTo>
                  <a:lnTo>
                    <a:pt x="20" y="21"/>
                  </a:lnTo>
                  <a:lnTo>
                    <a:pt x="0" y="21"/>
                  </a:lnTo>
                  <a:lnTo>
                    <a:pt x="20" y="0"/>
                  </a:lnTo>
                  <a:lnTo>
                    <a:pt x="20" y="0"/>
                  </a:lnTo>
                  <a:cubicBezTo>
                    <a:pt x="41" y="0"/>
                    <a:pt x="20" y="21"/>
                    <a:pt x="20" y="21"/>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747" name="Freeform 522"/>
            <p:cNvSpPr>
              <a:spLocks noChangeArrowheads="1"/>
            </p:cNvSpPr>
            <p:nvPr/>
          </p:nvSpPr>
          <p:spPr bwMode="auto">
            <a:xfrm>
              <a:off x="6548438" y="8396288"/>
              <a:ext cx="7937" cy="15875"/>
            </a:xfrm>
            <a:custGeom>
              <a:avLst/>
              <a:gdLst>
                <a:gd name="T0" fmla="*/ 21 w 22"/>
                <a:gd name="T1" fmla="*/ 0 h 43"/>
                <a:gd name="T2" fmla="*/ 21 w 22"/>
                <a:gd name="T3" fmla="*/ 0 h 43"/>
                <a:gd name="T4" fmla="*/ 0 w 22"/>
                <a:gd name="T5" fmla="*/ 0 h 43"/>
                <a:gd name="T6" fmla="*/ 0 w 22"/>
                <a:gd name="T7" fmla="*/ 21 h 43"/>
                <a:gd name="T8" fmla="*/ 21 w 22"/>
                <a:gd name="T9" fmla="*/ 21 h 43"/>
                <a:gd name="T10" fmla="*/ 21 w 22"/>
                <a:gd name="T11" fmla="*/ 21 h 43"/>
                <a:gd name="T12" fmla="*/ 21 w 22"/>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22" h="43">
                  <a:moveTo>
                    <a:pt x="21" y="0"/>
                  </a:moveTo>
                  <a:lnTo>
                    <a:pt x="21" y="0"/>
                  </a:lnTo>
                  <a:lnTo>
                    <a:pt x="0" y="0"/>
                  </a:lnTo>
                  <a:lnTo>
                    <a:pt x="0" y="21"/>
                  </a:lnTo>
                  <a:cubicBezTo>
                    <a:pt x="0" y="21"/>
                    <a:pt x="21" y="42"/>
                    <a:pt x="21" y="21"/>
                  </a:cubicBezTo>
                  <a:lnTo>
                    <a:pt x="21" y="21"/>
                  </a:lnTo>
                  <a:lnTo>
                    <a:pt x="21" y="0"/>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748" name="Freeform 523"/>
            <p:cNvSpPr>
              <a:spLocks noChangeArrowheads="1"/>
            </p:cNvSpPr>
            <p:nvPr/>
          </p:nvSpPr>
          <p:spPr bwMode="auto">
            <a:xfrm>
              <a:off x="6586538" y="8189913"/>
              <a:ext cx="192087" cy="96837"/>
            </a:xfrm>
            <a:custGeom>
              <a:avLst/>
              <a:gdLst>
                <a:gd name="T0" fmla="*/ 533 w 534"/>
                <a:gd name="T1" fmla="*/ 225 h 267"/>
                <a:gd name="T2" fmla="*/ 533 w 534"/>
                <a:gd name="T3" fmla="*/ 184 h 267"/>
                <a:gd name="T4" fmla="*/ 492 w 534"/>
                <a:gd name="T5" fmla="*/ 143 h 267"/>
                <a:gd name="T6" fmla="*/ 471 w 534"/>
                <a:gd name="T7" fmla="*/ 102 h 267"/>
                <a:gd name="T8" fmla="*/ 451 w 534"/>
                <a:gd name="T9" fmla="*/ 61 h 267"/>
                <a:gd name="T10" fmla="*/ 389 w 534"/>
                <a:gd name="T11" fmla="*/ 41 h 267"/>
                <a:gd name="T12" fmla="*/ 349 w 534"/>
                <a:gd name="T13" fmla="*/ 0 h 267"/>
                <a:gd name="T14" fmla="*/ 287 w 534"/>
                <a:gd name="T15" fmla="*/ 0 h 267"/>
                <a:gd name="T16" fmla="*/ 246 w 534"/>
                <a:gd name="T17" fmla="*/ 20 h 267"/>
                <a:gd name="T18" fmla="*/ 205 w 534"/>
                <a:gd name="T19" fmla="*/ 0 h 267"/>
                <a:gd name="T20" fmla="*/ 143 w 534"/>
                <a:gd name="T21" fmla="*/ 20 h 267"/>
                <a:gd name="T22" fmla="*/ 61 w 534"/>
                <a:gd name="T23" fmla="*/ 20 h 267"/>
                <a:gd name="T24" fmla="*/ 41 w 534"/>
                <a:gd name="T25" fmla="*/ 61 h 267"/>
                <a:gd name="T26" fmla="*/ 21 w 534"/>
                <a:gd name="T27" fmla="*/ 102 h 267"/>
                <a:gd name="T28" fmla="*/ 21 w 534"/>
                <a:gd name="T29" fmla="*/ 143 h 267"/>
                <a:gd name="T30" fmla="*/ 21 w 534"/>
                <a:gd name="T31" fmla="*/ 184 h 267"/>
                <a:gd name="T32" fmla="*/ 61 w 534"/>
                <a:gd name="T33" fmla="*/ 225 h 267"/>
                <a:gd name="T34" fmla="*/ 82 w 534"/>
                <a:gd name="T35" fmla="*/ 205 h 267"/>
                <a:gd name="T36" fmla="*/ 82 w 534"/>
                <a:gd name="T37" fmla="*/ 164 h 267"/>
                <a:gd name="T38" fmla="*/ 41 w 534"/>
                <a:gd name="T39" fmla="*/ 143 h 267"/>
                <a:gd name="T40" fmla="*/ 61 w 534"/>
                <a:gd name="T41" fmla="*/ 102 h 267"/>
                <a:gd name="T42" fmla="*/ 82 w 534"/>
                <a:gd name="T43" fmla="*/ 82 h 267"/>
                <a:gd name="T44" fmla="*/ 103 w 534"/>
                <a:gd name="T45" fmla="*/ 102 h 267"/>
                <a:gd name="T46" fmla="*/ 123 w 534"/>
                <a:gd name="T47" fmla="*/ 123 h 267"/>
                <a:gd name="T48" fmla="*/ 185 w 534"/>
                <a:gd name="T49" fmla="*/ 123 h 267"/>
                <a:gd name="T50" fmla="*/ 205 w 534"/>
                <a:gd name="T51" fmla="*/ 123 h 267"/>
                <a:gd name="T52" fmla="*/ 246 w 534"/>
                <a:gd name="T53" fmla="*/ 143 h 267"/>
                <a:gd name="T54" fmla="*/ 307 w 534"/>
                <a:gd name="T55" fmla="*/ 123 h 267"/>
                <a:gd name="T56" fmla="*/ 369 w 534"/>
                <a:gd name="T57" fmla="*/ 143 h 267"/>
                <a:gd name="T58" fmla="*/ 369 w 534"/>
                <a:gd name="T59" fmla="*/ 184 h 267"/>
                <a:gd name="T60" fmla="*/ 431 w 534"/>
                <a:gd name="T61" fmla="*/ 225 h 267"/>
                <a:gd name="T62" fmla="*/ 492 w 534"/>
                <a:gd name="T63" fmla="*/ 245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34" h="267">
                  <a:moveTo>
                    <a:pt x="533" y="225"/>
                  </a:moveTo>
                  <a:lnTo>
                    <a:pt x="533" y="225"/>
                  </a:lnTo>
                  <a:lnTo>
                    <a:pt x="533" y="225"/>
                  </a:lnTo>
                  <a:cubicBezTo>
                    <a:pt x="533" y="205"/>
                    <a:pt x="533" y="184"/>
                    <a:pt x="533" y="184"/>
                  </a:cubicBezTo>
                  <a:cubicBezTo>
                    <a:pt x="533" y="184"/>
                    <a:pt x="533" y="164"/>
                    <a:pt x="512" y="164"/>
                  </a:cubicBezTo>
                  <a:cubicBezTo>
                    <a:pt x="512" y="143"/>
                    <a:pt x="512" y="143"/>
                    <a:pt x="492" y="143"/>
                  </a:cubicBezTo>
                  <a:lnTo>
                    <a:pt x="492" y="123"/>
                  </a:lnTo>
                  <a:cubicBezTo>
                    <a:pt x="492" y="123"/>
                    <a:pt x="492" y="102"/>
                    <a:pt x="471" y="102"/>
                  </a:cubicBezTo>
                  <a:cubicBezTo>
                    <a:pt x="471" y="82"/>
                    <a:pt x="471" y="82"/>
                    <a:pt x="471" y="61"/>
                  </a:cubicBezTo>
                  <a:lnTo>
                    <a:pt x="451" y="61"/>
                  </a:lnTo>
                  <a:cubicBezTo>
                    <a:pt x="431" y="41"/>
                    <a:pt x="410" y="41"/>
                    <a:pt x="410" y="41"/>
                  </a:cubicBezTo>
                  <a:cubicBezTo>
                    <a:pt x="389" y="41"/>
                    <a:pt x="389" y="41"/>
                    <a:pt x="389" y="41"/>
                  </a:cubicBezTo>
                  <a:cubicBezTo>
                    <a:pt x="369" y="41"/>
                    <a:pt x="369" y="20"/>
                    <a:pt x="349" y="20"/>
                  </a:cubicBezTo>
                  <a:lnTo>
                    <a:pt x="349" y="0"/>
                  </a:lnTo>
                  <a:cubicBezTo>
                    <a:pt x="328" y="0"/>
                    <a:pt x="307" y="0"/>
                    <a:pt x="307" y="0"/>
                  </a:cubicBezTo>
                  <a:lnTo>
                    <a:pt x="287" y="0"/>
                  </a:lnTo>
                  <a:cubicBezTo>
                    <a:pt x="267" y="20"/>
                    <a:pt x="267" y="20"/>
                    <a:pt x="267" y="20"/>
                  </a:cubicBezTo>
                  <a:lnTo>
                    <a:pt x="246" y="20"/>
                  </a:lnTo>
                  <a:lnTo>
                    <a:pt x="225" y="0"/>
                  </a:lnTo>
                  <a:lnTo>
                    <a:pt x="205" y="0"/>
                  </a:lnTo>
                  <a:lnTo>
                    <a:pt x="185" y="0"/>
                  </a:lnTo>
                  <a:cubicBezTo>
                    <a:pt x="164" y="20"/>
                    <a:pt x="143" y="20"/>
                    <a:pt x="143" y="20"/>
                  </a:cubicBezTo>
                  <a:cubicBezTo>
                    <a:pt x="123" y="20"/>
                    <a:pt x="103" y="0"/>
                    <a:pt x="103" y="0"/>
                  </a:cubicBezTo>
                  <a:cubicBezTo>
                    <a:pt x="82" y="20"/>
                    <a:pt x="82" y="20"/>
                    <a:pt x="61" y="20"/>
                  </a:cubicBezTo>
                  <a:cubicBezTo>
                    <a:pt x="61" y="20"/>
                    <a:pt x="61" y="41"/>
                    <a:pt x="41" y="41"/>
                  </a:cubicBezTo>
                  <a:lnTo>
                    <a:pt x="41" y="61"/>
                  </a:lnTo>
                  <a:cubicBezTo>
                    <a:pt x="41" y="61"/>
                    <a:pt x="21" y="61"/>
                    <a:pt x="21" y="82"/>
                  </a:cubicBezTo>
                  <a:cubicBezTo>
                    <a:pt x="21" y="82"/>
                    <a:pt x="21" y="82"/>
                    <a:pt x="21" y="102"/>
                  </a:cubicBezTo>
                  <a:lnTo>
                    <a:pt x="0" y="123"/>
                  </a:lnTo>
                  <a:lnTo>
                    <a:pt x="21" y="143"/>
                  </a:lnTo>
                  <a:cubicBezTo>
                    <a:pt x="21" y="164"/>
                    <a:pt x="0" y="184"/>
                    <a:pt x="21" y="184"/>
                  </a:cubicBezTo>
                  <a:lnTo>
                    <a:pt x="21" y="184"/>
                  </a:lnTo>
                  <a:cubicBezTo>
                    <a:pt x="41" y="184"/>
                    <a:pt x="41" y="205"/>
                    <a:pt x="41" y="205"/>
                  </a:cubicBezTo>
                  <a:cubicBezTo>
                    <a:pt x="41" y="225"/>
                    <a:pt x="61" y="225"/>
                    <a:pt x="61" y="225"/>
                  </a:cubicBezTo>
                  <a:lnTo>
                    <a:pt x="82" y="225"/>
                  </a:lnTo>
                  <a:lnTo>
                    <a:pt x="82" y="205"/>
                  </a:lnTo>
                  <a:cubicBezTo>
                    <a:pt x="82" y="205"/>
                    <a:pt x="103" y="184"/>
                    <a:pt x="82" y="164"/>
                  </a:cubicBezTo>
                  <a:lnTo>
                    <a:pt x="82" y="164"/>
                  </a:lnTo>
                  <a:cubicBezTo>
                    <a:pt x="61" y="164"/>
                    <a:pt x="61" y="164"/>
                    <a:pt x="61" y="164"/>
                  </a:cubicBezTo>
                  <a:lnTo>
                    <a:pt x="41" y="143"/>
                  </a:lnTo>
                  <a:cubicBezTo>
                    <a:pt x="41" y="143"/>
                    <a:pt x="41" y="123"/>
                    <a:pt x="61" y="123"/>
                  </a:cubicBezTo>
                  <a:lnTo>
                    <a:pt x="61" y="102"/>
                  </a:lnTo>
                  <a:lnTo>
                    <a:pt x="61" y="82"/>
                  </a:lnTo>
                  <a:cubicBezTo>
                    <a:pt x="82" y="82"/>
                    <a:pt x="82" y="82"/>
                    <a:pt x="82" y="82"/>
                  </a:cubicBezTo>
                  <a:lnTo>
                    <a:pt x="103" y="82"/>
                  </a:lnTo>
                  <a:lnTo>
                    <a:pt x="103" y="102"/>
                  </a:lnTo>
                  <a:lnTo>
                    <a:pt x="103" y="123"/>
                  </a:lnTo>
                  <a:cubicBezTo>
                    <a:pt x="123" y="123"/>
                    <a:pt x="123" y="143"/>
                    <a:pt x="123" y="123"/>
                  </a:cubicBezTo>
                  <a:cubicBezTo>
                    <a:pt x="143" y="123"/>
                    <a:pt x="143" y="123"/>
                    <a:pt x="143" y="123"/>
                  </a:cubicBezTo>
                  <a:cubicBezTo>
                    <a:pt x="164" y="123"/>
                    <a:pt x="164" y="123"/>
                    <a:pt x="185" y="123"/>
                  </a:cubicBezTo>
                  <a:cubicBezTo>
                    <a:pt x="185" y="123"/>
                    <a:pt x="185" y="102"/>
                    <a:pt x="205" y="102"/>
                  </a:cubicBezTo>
                  <a:cubicBezTo>
                    <a:pt x="205" y="102"/>
                    <a:pt x="205" y="102"/>
                    <a:pt x="205" y="123"/>
                  </a:cubicBezTo>
                  <a:lnTo>
                    <a:pt x="205" y="123"/>
                  </a:lnTo>
                  <a:cubicBezTo>
                    <a:pt x="205" y="143"/>
                    <a:pt x="225" y="143"/>
                    <a:pt x="246" y="143"/>
                  </a:cubicBezTo>
                  <a:lnTo>
                    <a:pt x="267" y="143"/>
                  </a:lnTo>
                  <a:cubicBezTo>
                    <a:pt x="267" y="143"/>
                    <a:pt x="287" y="143"/>
                    <a:pt x="307" y="123"/>
                  </a:cubicBezTo>
                  <a:lnTo>
                    <a:pt x="328" y="123"/>
                  </a:lnTo>
                  <a:cubicBezTo>
                    <a:pt x="349" y="123"/>
                    <a:pt x="369" y="123"/>
                    <a:pt x="369" y="143"/>
                  </a:cubicBezTo>
                  <a:lnTo>
                    <a:pt x="369" y="143"/>
                  </a:lnTo>
                  <a:cubicBezTo>
                    <a:pt x="369" y="164"/>
                    <a:pt x="369" y="164"/>
                    <a:pt x="369" y="184"/>
                  </a:cubicBezTo>
                  <a:cubicBezTo>
                    <a:pt x="389" y="184"/>
                    <a:pt x="389" y="205"/>
                    <a:pt x="389" y="205"/>
                  </a:cubicBezTo>
                  <a:cubicBezTo>
                    <a:pt x="389" y="205"/>
                    <a:pt x="410" y="225"/>
                    <a:pt x="431" y="225"/>
                  </a:cubicBezTo>
                  <a:lnTo>
                    <a:pt x="451" y="245"/>
                  </a:lnTo>
                  <a:cubicBezTo>
                    <a:pt x="451" y="266"/>
                    <a:pt x="471" y="245"/>
                    <a:pt x="492" y="245"/>
                  </a:cubicBezTo>
                  <a:cubicBezTo>
                    <a:pt x="492" y="245"/>
                    <a:pt x="512" y="245"/>
                    <a:pt x="533" y="225"/>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749" name="Freeform 524"/>
            <p:cNvSpPr>
              <a:spLocks noChangeArrowheads="1"/>
            </p:cNvSpPr>
            <p:nvPr/>
          </p:nvSpPr>
          <p:spPr bwMode="auto">
            <a:xfrm>
              <a:off x="6475413" y="8204200"/>
              <a:ext cx="80962" cy="73025"/>
            </a:xfrm>
            <a:custGeom>
              <a:avLst/>
              <a:gdLst>
                <a:gd name="T0" fmla="*/ 204 w 226"/>
                <a:gd name="T1" fmla="*/ 143 h 205"/>
                <a:gd name="T2" fmla="*/ 204 w 226"/>
                <a:gd name="T3" fmla="*/ 143 h 205"/>
                <a:gd name="T4" fmla="*/ 225 w 226"/>
                <a:gd name="T5" fmla="*/ 102 h 205"/>
                <a:gd name="T6" fmla="*/ 204 w 226"/>
                <a:gd name="T7" fmla="*/ 82 h 205"/>
                <a:gd name="T8" fmla="*/ 164 w 226"/>
                <a:gd name="T9" fmla="*/ 61 h 205"/>
                <a:gd name="T10" fmla="*/ 143 w 226"/>
                <a:gd name="T11" fmla="*/ 20 h 205"/>
                <a:gd name="T12" fmla="*/ 102 w 226"/>
                <a:gd name="T13" fmla="*/ 0 h 205"/>
                <a:gd name="T14" fmla="*/ 82 w 226"/>
                <a:gd name="T15" fmla="*/ 0 h 205"/>
                <a:gd name="T16" fmla="*/ 61 w 226"/>
                <a:gd name="T17" fmla="*/ 20 h 205"/>
                <a:gd name="T18" fmla="*/ 40 w 226"/>
                <a:gd name="T19" fmla="*/ 20 h 205"/>
                <a:gd name="T20" fmla="*/ 20 w 226"/>
                <a:gd name="T21" fmla="*/ 20 h 205"/>
                <a:gd name="T22" fmla="*/ 0 w 226"/>
                <a:gd name="T23" fmla="*/ 41 h 205"/>
                <a:gd name="T24" fmla="*/ 0 w 226"/>
                <a:gd name="T25" fmla="*/ 82 h 205"/>
                <a:gd name="T26" fmla="*/ 20 w 226"/>
                <a:gd name="T27" fmla="*/ 102 h 205"/>
                <a:gd name="T28" fmla="*/ 20 w 226"/>
                <a:gd name="T29" fmla="*/ 123 h 205"/>
                <a:gd name="T30" fmla="*/ 20 w 226"/>
                <a:gd name="T31" fmla="*/ 143 h 205"/>
                <a:gd name="T32" fmla="*/ 40 w 226"/>
                <a:gd name="T33" fmla="*/ 164 h 205"/>
                <a:gd name="T34" fmla="*/ 61 w 226"/>
                <a:gd name="T35" fmla="*/ 164 h 205"/>
                <a:gd name="T36" fmla="*/ 61 w 226"/>
                <a:gd name="T37" fmla="*/ 184 h 205"/>
                <a:gd name="T38" fmla="*/ 102 w 226"/>
                <a:gd name="T39" fmla="*/ 204 h 205"/>
                <a:gd name="T40" fmla="*/ 122 w 226"/>
                <a:gd name="T41" fmla="*/ 184 h 205"/>
                <a:gd name="T42" fmla="*/ 122 w 226"/>
                <a:gd name="T43" fmla="*/ 164 h 205"/>
                <a:gd name="T44" fmla="*/ 143 w 226"/>
                <a:gd name="T45" fmla="*/ 164 h 205"/>
                <a:gd name="T46" fmla="*/ 184 w 226"/>
                <a:gd name="T47" fmla="*/ 143 h 205"/>
                <a:gd name="T48" fmla="*/ 204 w 226"/>
                <a:gd name="T49" fmla="*/ 143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6" h="205">
                  <a:moveTo>
                    <a:pt x="204" y="143"/>
                  </a:moveTo>
                  <a:lnTo>
                    <a:pt x="204" y="143"/>
                  </a:lnTo>
                  <a:cubicBezTo>
                    <a:pt x="225" y="123"/>
                    <a:pt x="225" y="123"/>
                    <a:pt x="225" y="102"/>
                  </a:cubicBezTo>
                  <a:cubicBezTo>
                    <a:pt x="204" y="102"/>
                    <a:pt x="204" y="82"/>
                    <a:pt x="204" y="82"/>
                  </a:cubicBezTo>
                  <a:cubicBezTo>
                    <a:pt x="184" y="82"/>
                    <a:pt x="184" y="61"/>
                    <a:pt x="164" y="61"/>
                  </a:cubicBezTo>
                  <a:cubicBezTo>
                    <a:pt x="164" y="41"/>
                    <a:pt x="164" y="20"/>
                    <a:pt x="143" y="20"/>
                  </a:cubicBezTo>
                  <a:cubicBezTo>
                    <a:pt x="143" y="20"/>
                    <a:pt x="122" y="0"/>
                    <a:pt x="102" y="0"/>
                  </a:cubicBezTo>
                  <a:lnTo>
                    <a:pt x="82" y="0"/>
                  </a:lnTo>
                  <a:cubicBezTo>
                    <a:pt x="82" y="20"/>
                    <a:pt x="61" y="20"/>
                    <a:pt x="61" y="20"/>
                  </a:cubicBezTo>
                  <a:lnTo>
                    <a:pt x="40" y="20"/>
                  </a:lnTo>
                  <a:lnTo>
                    <a:pt x="20" y="20"/>
                  </a:lnTo>
                  <a:cubicBezTo>
                    <a:pt x="0" y="20"/>
                    <a:pt x="0" y="41"/>
                    <a:pt x="0" y="41"/>
                  </a:cubicBezTo>
                  <a:cubicBezTo>
                    <a:pt x="0" y="61"/>
                    <a:pt x="0" y="61"/>
                    <a:pt x="0" y="82"/>
                  </a:cubicBezTo>
                  <a:lnTo>
                    <a:pt x="20" y="102"/>
                  </a:lnTo>
                  <a:lnTo>
                    <a:pt x="20" y="123"/>
                  </a:lnTo>
                  <a:lnTo>
                    <a:pt x="20" y="143"/>
                  </a:lnTo>
                  <a:cubicBezTo>
                    <a:pt x="20" y="164"/>
                    <a:pt x="40" y="143"/>
                    <a:pt x="40" y="164"/>
                  </a:cubicBezTo>
                  <a:cubicBezTo>
                    <a:pt x="40" y="164"/>
                    <a:pt x="40" y="164"/>
                    <a:pt x="61" y="164"/>
                  </a:cubicBezTo>
                  <a:cubicBezTo>
                    <a:pt x="61" y="184"/>
                    <a:pt x="61" y="184"/>
                    <a:pt x="61" y="184"/>
                  </a:cubicBezTo>
                  <a:cubicBezTo>
                    <a:pt x="61" y="184"/>
                    <a:pt x="82" y="204"/>
                    <a:pt x="102" y="204"/>
                  </a:cubicBezTo>
                  <a:lnTo>
                    <a:pt x="122" y="184"/>
                  </a:lnTo>
                  <a:cubicBezTo>
                    <a:pt x="122" y="184"/>
                    <a:pt x="122" y="184"/>
                    <a:pt x="122" y="164"/>
                  </a:cubicBezTo>
                  <a:cubicBezTo>
                    <a:pt x="143" y="164"/>
                    <a:pt x="143" y="164"/>
                    <a:pt x="143" y="164"/>
                  </a:cubicBezTo>
                  <a:cubicBezTo>
                    <a:pt x="164" y="143"/>
                    <a:pt x="164" y="143"/>
                    <a:pt x="184" y="143"/>
                  </a:cubicBezTo>
                  <a:cubicBezTo>
                    <a:pt x="184" y="143"/>
                    <a:pt x="184" y="143"/>
                    <a:pt x="204" y="143"/>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750" name="Freeform 525"/>
            <p:cNvSpPr>
              <a:spLocks noChangeArrowheads="1"/>
            </p:cNvSpPr>
            <p:nvPr/>
          </p:nvSpPr>
          <p:spPr bwMode="auto">
            <a:xfrm>
              <a:off x="6807200" y="8285163"/>
              <a:ext cx="7938" cy="15875"/>
            </a:xfrm>
            <a:custGeom>
              <a:avLst/>
              <a:gdLst>
                <a:gd name="T0" fmla="*/ 20 w 21"/>
                <a:gd name="T1" fmla="*/ 21 h 42"/>
                <a:gd name="T2" fmla="*/ 20 w 21"/>
                <a:gd name="T3" fmla="*/ 21 h 42"/>
                <a:gd name="T4" fmla="*/ 0 w 21"/>
                <a:gd name="T5" fmla="*/ 21 h 42"/>
                <a:gd name="T6" fmla="*/ 0 w 21"/>
                <a:gd name="T7" fmla="*/ 0 h 42"/>
                <a:gd name="T8" fmla="*/ 20 w 21"/>
                <a:gd name="T9" fmla="*/ 0 h 42"/>
                <a:gd name="T10" fmla="*/ 20 w 21"/>
                <a:gd name="T11" fmla="*/ 21 h 42"/>
              </a:gdLst>
              <a:ahLst/>
              <a:cxnLst>
                <a:cxn ang="0">
                  <a:pos x="T0" y="T1"/>
                </a:cxn>
                <a:cxn ang="0">
                  <a:pos x="T2" y="T3"/>
                </a:cxn>
                <a:cxn ang="0">
                  <a:pos x="T4" y="T5"/>
                </a:cxn>
                <a:cxn ang="0">
                  <a:pos x="T6" y="T7"/>
                </a:cxn>
                <a:cxn ang="0">
                  <a:pos x="T8" y="T9"/>
                </a:cxn>
                <a:cxn ang="0">
                  <a:pos x="T10" y="T11"/>
                </a:cxn>
              </a:cxnLst>
              <a:rect l="0" t="0" r="r" b="b"/>
              <a:pathLst>
                <a:path w="21" h="42">
                  <a:moveTo>
                    <a:pt x="20" y="21"/>
                  </a:moveTo>
                  <a:lnTo>
                    <a:pt x="20" y="21"/>
                  </a:lnTo>
                  <a:cubicBezTo>
                    <a:pt x="20" y="41"/>
                    <a:pt x="0" y="21"/>
                    <a:pt x="0" y="21"/>
                  </a:cubicBezTo>
                  <a:cubicBezTo>
                    <a:pt x="0" y="21"/>
                    <a:pt x="0" y="21"/>
                    <a:pt x="0" y="0"/>
                  </a:cubicBezTo>
                  <a:lnTo>
                    <a:pt x="20" y="0"/>
                  </a:lnTo>
                  <a:lnTo>
                    <a:pt x="20" y="21"/>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751" name="Freeform 526"/>
            <p:cNvSpPr>
              <a:spLocks noChangeArrowheads="1"/>
            </p:cNvSpPr>
            <p:nvPr/>
          </p:nvSpPr>
          <p:spPr bwMode="auto">
            <a:xfrm>
              <a:off x="6821488" y="8307388"/>
              <a:ext cx="7937" cy="22225"/>
            </a:xfrm>
            <a:custGeom>
              <a:avLst/>
              <a:gdLst>
                <a:gd name="T0" fmla="*/ 20 w 21"/>
                <a:gd name="T1" fmla="*/ 62 h 63"/>
                <a:gd name="T2" fmla="*/ 20 w 21"/>
                <a:gd name="T3" fmla="*/ 62 h 63"/>
                <a:gd name="T4" fmla="*/ 20 w 21"/>
                <a:gd name="T5" fmla="*/ 42 h 63"/>
                <a:gd name="T6" fmla="*/ 20 w 21"/>
                <a:gd name="T7" fmla="*/ 21 h 63"/>
                <a:gd name="T8" fmla="*/ 0 w 21"/>
                <a:gd name="T9" fmla="*/ 21 h 63"/>
                <a:gd name="T10" fmla="*/ 0 w 21"/>
                <a:gd name="T11" fmla="*/ 42 h 63"/>
                <a:gd name="T12" fmla="*/ 0 w 21"/>
                <a:gd name="T13" fmla="*/ 62 h 63"/>
                <a:gd name="T14" fmla="*/ 20 w 21"/>
                <a:gd name="T15" fmla="*/ 62 h 6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63">
                  <a:moveTo>
                    <a:pt x="20" y="62"/>
                  </a:moveTo>
                  <a:lnTo>
                    <a:pt x="20" y="62"/>
                  </a:lnTo>
                  <a:lnTo>
                    <a:pt x="20" y="42"/>
                  </a:lnTo>
                  <a:cubicBezTo>
                    <a:pt x="20" y="21"/>
                    <a:pt x="20" y="21"/>
                    <a:pt x="20" y="21"/>
                  </a:cubicBezTo>
                  <a:cubicBezTo>
                    <a:pt x="20" y="0"/>
                    <a:pt x="0" y="21"/>
                    <a:pt x="0" y="21"/>
                  </a:cubicBezTo>
                  <a:lnTo>
                    <a:pt x="0" y="42"/>
                  </a:lnTo>
                  <a:lnTo>
                    <a:pt x="0" y="62"/>
                  </a:lnTo>
                  <a:lnTo>
                    <a:pt x="20" y="62"/>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752" name="Freeform 527"/>
            <p:cNvSpPr>
              <a:spLocks noChangeArrowheads="1"/>
            </p:cNvSpPr>
            <p:nvPr/>
          </p:nvSpPr>
          <p:spPr bwMode="auto">
            <a:xfrm>
              <a:off x="6851650" y="8418513"/>
              <a:ext cx="7938" cy="15875"/>
            </a:xfrm>
            <a:custGeom>
              <a:avLst/>
              <a:gdLst>
                <a:gd name="T0" fmla="*/ 20 w 21"/>
                <a:gd name="T1" fmla="*/ 20 h 42"/>
                <a:gd name="T2" fmla="*/ 20 w 21"/>
                <a:gd name="T3" fmla="*/ 20 h 42"/>
                <a:gd name="T4" fmla="*/ 20 w 21"/>
                <a:gd name="T5" fmla="*/ 41 h 42"/>
                <a:gd name="T6" fmla="*/ 0 w 21"/>
                <a:gd name="T7" fmla="*/ 20 h 42"/>
                <a:gd name="T8" fmla="*/ 20 w 21"/>
                <a:gd name="T9" fmla="*/ 0 h 42"/>
                <a:gd name="T10" fmla="*/ 20 w 21"/>
                <a:gd name="T11" fmla="*/ 0 h 42"/>
                <a:gd name="T12" fmla="*/ 20 w 21"/>
                <a:gd name="T13" fmla="*/ 0 h 42"/>
                <a:gd name="T14" fmla="*/ 20 w 21"/>
                <a:gd name="T15" fmla="*/ 20 h 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42">
                  <a:moveTo>
                    <a:pt x="20" y="20"/>
                  </a:moveTo>
                  <a:lnTo>
                    <a:pt x="20" y="20"/>
                  </a:lnTo>
                  <a:cubicBezTo>
                    <a:pt x="20" y="20"/>
                    <a:pt x="20" y="20"/>
                    <a:pt x="20" y="41"/>
                  </a:cubicBezTo>
                  <a:lnTo>
                    <a:pt x="0" y="20"/>
                  </a:lnTo>
                  <a:cubicBezTo>
                    <a:pt x="0" y="20"/>
                    <a:pt x="0" y="0"/>
                    <a:pt x="20" y="0"/>
                  </a:cubicBezTo>
                  <a:lnTo>
                    <a:pt x="20" y="0"/>
                  </a:lnTo>
                  <a:lnTo>
                    <a:pt x="20" y="0"/>
                  </a:lnTo>
                  <a:lnTo>
                    <a:pt x="20" y="20"/>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753" name="Freeform 528"/>
            <p:cNvSpPr>
              <a:spLocks noChangeArrowheads="1"/>
            </p:cNvSpPr>
            <p:nvPr/>
          </p:nvSpPr>
          <p:spPr bwMode="auto">
            <a:xfrm>
              <a:off x="6718300" y="8315325"/>
              <a:ext cx="7938" cy="7938"/>
            </a:xfrm>
            <a:custGeom>
              <a:avLst/>
              <a:gdLst>
                <a:gd name="T0" fmla="*/ 0 w 21"/>
                <a:gd name="T1" fmla="*/ 21 h 22"/>
                <a:gd name="T2" fmla="*/ 0 w 21"/>
                <a:gd name="T3" fmla="*/ 21 h 22"/>
                <a:gd name="T4" fmla="*/ 0 w 21"/>
                <a:gd name="T5" fmla="*/ 0 h 22"/>
                <a:gd name="T6" fmla="*/ 0 w 21"/>
                <a:gd name="T7" fmla="*/ 0 h 22"/>
                <a:gd name="T8" fmla="*/ 20 w 21"/>
                <a:gd name="T9" fmla="*/ 0 h 22"/>
                <a:gd name="T10" fmla="*/ 20 w 21"/>
                <a:gd name="T11" fmla="*/ 21 h 22"/>
                <a:gd name="T12" fmla="*/ 20 w 21"/>
                <a:gd name="T13" fmla="*/ 21 h 22"/>
                <a:gd name="T14" fmla="*/ 0 w 21"/>
                <a:gd name="T15" fmla="*/ 21 h 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22">
                  <a:moveTo>
                    <a:pt x="0" y="21"/>
                  </a:moveTo>
                  <a:lnTo>
                    <a:pt x="0" y="21"/>
                  </a:lnTo>
                  <a:cubicBezTo>
                    <a:pt x="0" y="21"/>
                    <a:pt x="0" y="21"/>
                    <a:pt x="0" y="0"/>
                  </a:cubicBezTo>
                  <a:lnTo>
                    <a:pt x="0" y="0"/>
                  </a:lnTo>
                  <a:lnTo>
                    <a:pt x="20" y="0"/>
                  </a:lnTo>
                  <a:cubicBezTo>
                    <a:pt x="20" y="0"/>
                    <a:pt x="20" y="0"/>
                    <a:pt x="20" y="21"/>
                  </a:cubicBezTo>
                  <a:lnTo>
                    <a:pt x="20" y="21"/>
                  </a:lnTo>
                  <a:cubicBezTo>
                    <a:pt x="0" y="21"/>
                    <a:pt x="0" y="21"/>
                    <a:pt x="0" y="21"/>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754" name="Freeform 529"/>
            <p:cNvSpPr>
              <a:spLocks noChangeArrowheads="1"/>
            </p:cNvSpPr>
            <p:nvPr/>
          </p:nvSpPr>
          <p:spPr bwMode="auto">
            <a:xfrm>
              <a:off x="6711950" y="8329613"/>
              <a:ext cx="7938" cy="7937"/>
            </a:xfrm>
            <a:custGeom>
              <a:avLst/>
              <a:gdLst>
                <a:gd name="T0" fmla="*/ 0 w 21"/>
                <a:gd name="T1" fmla="*/ 0 h 21"/>
                <a:gd name="T2" fmla="*/ 0 w 21"/>
                <a:gd name="T3" fmla="*/ 0 h 21"/>
                <a:gd name="T4" fmla="*/ 0 w 21"/>
                <a:gd name="T5" fmla="*/ 0 h 21"/>
                <a:gd name="T6" fmla="*/ 0 w 21"/>
                <a:gd name="T7" fmla="*/ 20 h 21"/>
                <a:gd name="T8" fmla="*/ 20 w 21"/>
                <a:gd name="T9" fmla="*/ 20 h 21"/>
                <a:gd name="T10" fmla="*/ 20 w 21"/>
                <a:gd name="T11" fmla="*/ 20 h 21"/>
                <a:gd name="T12" fmla="*/ 0 w 21"/>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21" h="21">
                  <a:moveTo>
                    <a:pt x="0" y="0"/>
                  </a:moveTo>
                  <a:lnTo>
                    <a:pt x="0" y="0"/>
                  </a:lnTo>
                  <a:lnTo>
                    <a:pt x="0" y="0"/>
                  </a:lnTo>
                  <a:lnTo>
                    <a:pt x="0" y="20"/>
                  </a:lnTo>
                  <a:cubicBezTo>
                    <a:pt x="0" y="20"/>
                    <a:pt x="0" y="20"/>
                    <a:pt x="20" y="20"/>
                  </a:cubicBezTo>
                  <a:lnTo>
                    <a:pt x="20" y="20"/>
                  </a:lnTo>
                  <a:cubicBezTo>
                    <a:pt x="20" y="0"/>
                    <a:pt x="20" y="0"/>
                    <a:pt x="0" y="0"/>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755" name="Freeform 530"/>
            <p:cNvSpPr>
              <a:spLocks noChangeArrowheads="1"/>
            </p:cNvSpPr>
            <p:nvPr/>
          </p:nvSpPr>
          <p:spPr bwMode="auto">
            <a:xfrm>
              <a:off x="6704013" y="8315325"/>
              <a:ext cx="7937" cy="7938"/>
            </a:xfrm>
            <a:custGeom>
              <a:avLst/>
              <a:gdLst>
                <a:gd name="T0" fmla="*/ 21 w 22"/>
                <a:gd name="T1" fmla="*/ 21 h 22"/>
                <a:gd name="T2" fmla="*/ 21 w 22"/>
                <a:gd name="T3" fmla="*/ 21 h 22"/>
                <a:gd name="T4" fmla="*/ 0 w 22"/>
                <a:gd name="T5" fmla="*/ 21 h 22"/>
                <a:gd name="T6" fmla="*/ 0 w 22"/>
                <a:gd name="T7" fmla="*/ 0 h 22"/>
                <a:gd name="T8" fmla="*/ 21 w 22"/>
                <a:gd name="T9" fmla="*/ 0 h 22"/>
                <a:gd name="T10" fmla="*/ 21 w 22"/>
                <a:gd name="T11" fmla="*/ 21 h 22"/>
              </a:gdLst>
              <a:ahLst/>
              <a:cxnLst>
                <a:cxn ang="0">
                  <a:pos x="T0" y="T1"/>
                </a:cxn>
                <a:cxn ang="0">
                  <a:pos x="T2" y="T3"/>
                </a:cxn>
                <a:cxn ang="0">
                  <a:pos x="T4" y="T5"/>
                </a:cxn>
                <a:cxn ang="0">
                  <a:pos x="T6" y="T7"/>
                </a:cxn>
                <a:cxn ang="0">
                  <a:pos x="T8" y="T9"/>
                </a:cxn>
                <a:cxn ang="0">
                  <a:pos x="T10" y="T11"/>
                </a:cxn>
              </a:cxnLst>
              <a:rect l="0" t="0" r="r" b="b"/>
              <a:pathLst>
                <a:path w="22" h="22">
                  <a:moveTo>
                    <a:pt x="21" y="21"/>
                  </a:moveTo>
                  <a:lnTo>
                    <a:pt x="21" y="21"/>
                  </a:lnTo>
                  <a:cubicBezTo>
                    <a:pt x="0" y="21"/>
                    <a:pt x="0" y="21"/>
                    <a:pt x="0" y="21"/>
                  </a:cubicBezTo>
                  <a:cubicBezTo>
                    <a:pt x="0" y="0"/>
                    <a:pt x="0" y="0"/>
                    <a:pt x="0" y="0"/>
                  </a:cubicBezTo>
                  <a:cubicBezTo>
                    <a:pt x="0" y="0"/>
                    <a:pt x="0" y="0"/>
                    <a:pt x="21" y="0"/>
                  </a:cubicBezTo>
                  <a:cubicBezTo>
                    <a:pt x="21" y="0"/>
                    <a:pt x="21" y="0"/>
                    <a:pt x="21" y="21"/>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756" name="Freeform 531"/>
            <p:cNvSpPr>
              <a:spLocks noChangeArrowheads="1"/>
            </p:cNvSpPr>
            <p:nvPr/>
          </p:nvSpPr>
          <p:spPr bwMode="auto">
            <a:xfrm>
              <a:off x="6629400" y="8248650"/>
              <a:ext cx="7938" cy="7938"/>
            </a:xfrm>
            <a:custGeom>
              <a:avLst/>
              <a:gdLst>
                <a:gd name="T0" fmla="*/ 0 w 21"/>
                <a:gd name="T1" fmla="*/ 0 h 21"/>
                <a:gd name="T2" fmla="*/ 0 w 21"/>
                <a:gd name="T3" fmla="*/ 0 h 21"/>
                <a:gd name="T4" fmla="*/ 0 w 21"/>
                <a:gd name="T5" fmla="*/ 0 h 21"/>
                <a:gd name="T6" fmla="*/ 0 w 21"/>
                <a:gd name="T7" fmla="*/ 0 h 21"/>
                <a:gd name="T8" fmla="*/ 0 w 21"/>
                <a:gd name="T9" fmla="*/ 20 h 21"/>
                <a:gd name="T10" fmla="*/ 20 w 21"/>
                <a:gd name="T11" fmla="*/ 20 h 21"/>
                <a:gd name="T12" fmla="*/ 20 w 21"/>
                <a:gd name="T13" fmla="*/ 0 h 21"/>
                <a:gd name="T14" fmla="*/ 0 w 21"/>
                <a:gd name="T15" fmla="*/ 0 h 2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21">
                  <a:moveTo>
                    <a:pt x="0" y="0"/>
                  </a:moveTo>
                  <a:lnTo>
                    <a:pt x="0" y="0"/>
                  </a:lnTo>
                  <a:lnTo>
                    <a:pt x="0" y="0"/>
                  </a:lnTo>
                  <a:lnTo>
                    <a:pt x="0" y="0"/>
                  </a:lnTo>
                  <a:cubicBezTo>
                    <a:pt x="0" y="20"/>
                    <a:pt x="0" y="20"/>
                    <a:pt x="0" y="20"/>
                  </a:cubicBezTo>
                  <a:lnTo>
                    <a:pt x="20" y="20"/>
                  </a:lnTo>
                  <a:cubicBezTo>
                    <a:pt x="20" y="20"/>
                    <a:pt x="20" y="20"/>
                    <a:pt x="20" y="0"/>
                  </a:cubicBezTo>
                  <a:cubicBezTo>
                    <a:pt x="20" y="0"/>
                    <a:pt x="20" y="0"/>
                    <a:pt x="0" y="0"/>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757" name="Freeform 532"/>
            <p:cNvSpPr>
              <a:spLocks noChangeArrowheads="1"/>
            </p:cNvSpPr>
            <p:nvPr/>
          </p:nvSpPr>
          <p:spPr bwMode="auto">
            <a:xfrm>
              <a:off x="6821488" y="8153400"/>
              <a:ext cx="15875" cy="15875"/>
            </a:xfrm>
            <a:custGeom>
              <a:avLst/>
              <a:gdLst>
                <a:gd name="T0" fmla="*/ 20 w 42"/>
                <a:gd name="T1" fmla="*/ 41 h 42"/>
                <a:gd name="T2" fmla="*/ 20 w 42"/>
                <a:gd name="T3" fmla="*/ 41 h 42"/>
                <a:gd name="T4" fmla="*/ 41 w 42"/>
                <a:gd name="T5" fmla="*/ 21 h 42"/>
                <a:gd name="T6" fmla="*/ 20 w 42"/>
                <a:gd name="T7" fmla="*/ 0 h 42"/>
                <a:gd name="T8" fmla="*/ 20 w 42"/>
                <a:gd name="T9" fmla="*/ 0 h 42"/>
                <a:gd name="T10" fmla="*/ 0 w 42"/>
                <a:gd name="T11" fmla="*/ 21 h 42"/>
                <a:gd name="T12" fmla="*/ 20 w 42"/>
                <a:gd name="T13" fmla="*/ 41 h 42"/>
              </a:gdLst>
              <a:ahLst/>
              <a:cxnLst>
                <a:cxn ang="0">
                  <a:pos x="T0" y="T1"/>
                </a:cxn>
                <a:cxn ang="0">
                  <a:pos x="T2" y="T3"/>
                </a:cxn>
                <a:cxn ang="0">
                  <a:pos x="T4" y="T5"/>
                </a:cxn>
                <a:cxn ang="0">
                  <a:pos x="T6" y="T7"/>
                </a:cxn>
                <a:cxn ang="0">
                  <a:pos x="T8" y="T9"/>
                </a:cxn>
                <a:cxn ang="0">
                  <a:pos x="T10" y="T11"/>
                </a:cxn>
                <a:cxn ang="0">
                  <a:pos x="T12" y="T13"/>
                </a:cxn>
              </a:cxnLst>
              <a:rect l="0" t="0" r="r" b="b"/>
              <a:pathLst>
                <a:path w="42" h="42">
                  <a:moveTo>
                    <a:pt x="20" y="41"/>
                  </a:moveTo>
                  <a:lnTo>
                    <a:pt x="20" y="41"/>
                  </a:lnTo>
                  <a:lnTo>
                    <a:pt x="41" y="21"/>
                  </a:lnTo>
                  <a:cubicBezTo>
                    <a:pt x="41" y="21"/>
                    <a:pt x="41" y="0"/>
                    <a:pt x="20" y="0"/>
                  </a:cubicBezTo>
                  <a:lnTo>
                    <a:pt x="20" y="0"/>
                  </a:lnTo>
                  <a:cubicBezTo>
                    <a:pt x="0" y="21"/>
                    <a:pt x="0" y="21"/>
                    <a:pt x="0" y="21"/>
                  </a:cubicBezTo>
                  <a:cubicBezTo>
                    <a:pt x="0" y="21"/>
                    <a:pt x="20" y="21"/>
                    <a:pt x="20" y="41"/>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758" name="Freeform 533"/>
            <p:cNvSpPr>
              <a:spLocks noChangeArrowheads="1"/>
            </p:cNvSpPr>
            <p:nvPr/>
          </p:nvSpPr>
          <p:spPr bwMode="auto">
            <a:xfrm>
              <a:off x="6821488" y="8167688"/>
              <a:ext cx="15875" cy="15875"/>
            </a:xfrm>
            <a:custGeom>
              <a:avLst/>
              <a:gdLst>
                <a:gd name="T0" fmla="*/ 20 w 42"/>
                <a:gd name="T1" fmla="*/ 0 h 42"/>
                <a:gd name="T2" fmla="*/ 20 w 42"/>
                <a:gd name="T3" fmla="*/ 0 h 42"/>
                <a:gd name="T4" fmla="*/ 20 w 42"/>
                <a:gd name="T5" fmla="*/ 21 h 42"/>
                <a:gd name="T6" fmla="*/ 20 w 42"/>
                <a:gd name="T7" fmla="*/ 21 h 42"/>
                <a:gd name="T8" fmla="*/ 20 w 42"/>
                <a:gd name="T9" fmla="*/ 21 h 42"/>
                <a:gd name="T10" fmla="*/ 20 w 42"/>
                <a:gd name="T11" fmla="*/ 21 h 42"/>
                <a:gd name="T12" fmla="*/ 20 w 42"/>
                <a:gd name="T13" fmla="*/ 0 h 42"/>
              </a:gdLst>
              <a:ahLst/>
              <a:cxnLst>
                <a:cxn ang="0">
                  <a:pos x="T0" y="T1"/>
                </a:cxn>
                <a:cxn ang="0">
                  <a:pos x="T2" y="T3"/>
                </a:cxn>
                <a:cxn ang="0">
                  <a:pos x="T4" y="T5"/>
                </a:cxn>
                <a:cxn ang="0">
                  <a:pos x="T6" y="T7"/>
                </a:cxn>
                <a:cxn ang="0">
                  <a:pos x="T8" y="T9"/>
                </a:cxn>
                <a:cxn ang="0">
                  <a:pos x="T10" y="T11"/>
                </a:cxn>
                <a:cxn ang="0">
                  <a:pos x="T12" y="T13"/>
                </a:cxn>
              </a:cxnLst>
              <a:rect l="0" t="0" r="r" b="b"/>
              <a:pathLst>
                <a:path w="42" h="42">
                  <a:moveTo>
                    <a:pt x="20" y="0"/>
                  </a:moveTo>
                  <a:lnTo>
                    <a:pt x="20" y="0"/>
                  </a:lnTo>
                  <a:cubicBezTo>
                    <a:pt x="20" y="0"/>
                    <a:pt x="20" y="0"/>
                    <a:pt x="20" y="21"/>
                  </a:cubicBezTo>
                  <a:cubicBezTo>
                    <a:pt x="20" y="21"/>
                    <a:pt x="0" y="21"/>
                    <a:pt x="20" y="21"/>
                  </a:cubicBezTo>
                  <a:cubicBezTo>
                    <a:pt x="20" y="21"/>
                    <a:pt x="20" y="41"/>
                    <a:pt x="20" y="21"/>
                  </a:cubicBezTo>
                  <a:lnTo>
                    <a:pt x="20" y="21"/>
                  </a:lnTo>
                  <a:cubicBezTo>
                    <a:pt x="41" y="21"/>
                    <a:pt x="20" y="21"/>
                    <a:pt x="20" y="0"/>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759" name="Freeform 534"/>
            <p:cNvSpPr>
              <a:spLocks noChangeArrowheads="1"/>
            </p:cNvSpPr>
            <p:nvPr/>
          </p:nvSpPr>
          <p:spPr bwMode="auto">
            <a:xfrm>
              <a:off x="6564313" y="8064500"/>
              <a:ext cx="58737" cy="38100"/>
            </a:xfrm>
            <a:custGeom>
              <a:avLst/>
              <a:gdLst>
                <a:gd name="T0" fmla="*/ 143 w 165"/>
                <a:gd name="T1" fmla="*/ 103 h 104"/>
                <a:gd name="T2" fmla="*/ 143 w 165"/>
                <a:gd name="T3" fmla="*/ 103 h 104"/>
                <a:gd name="T4" fmla="*/ 102 w 165"/>
                <a:gd name="T5" fmla="*/ 103 h 104"/>
                <a:gd name="T6" fmla="*/ 82 w 165"/>
                <a:gd name="T7" fmla="*/ 103 h 104"/>
                <a:gd name="T8" fmla="*/ 40 w 165"/>
                <a:gd name="T9" fmla="*/ 103 h 104"/>
                <a:gd name="T10" fmla="*/ 20 w 165"/>
                <a:gd name="T11" fmla="*/ 103 h 104"/>
                <a:gd name="T12" fmla="*/ 0 w 165"/>
                <a:gd name="T13" fmla="*/ 82 h 104"/>
                <a:gd name="T14" fmla="*/ 0 w 165"/>
                <a:gd name="T15" fmla="*/ 62 h 104"/>
                <a:gd name="T16" fmla="*/ 20 w 165"/>
                <a:gd name="T17" fmla="*/ 41 h 104"/>
                <a:gd name="T18" fmla="*/ 40 w 165"/>
                <a:gd name="T19" fmla="*/ 21 h 104"/>
                <a:gd name="T20" fmla="*/ 40 w 165"/>
                <a:gd name="T21" fmla="*/ 0 h 104"/>
                <a:gd name="T22" fmla="*/ 82 w 165"/>
                <a:gd name="T23" fmla="*/ 21 h 104"/>
                <a:gd name="T24" fmla="*/ 102 w 165"/>
                <a:gd name="T25" fmla="*/ 21 h 104"/>
                <a:gd name="T26" fmla="*/ 122 w 165"/>
                <a:gd name="T27" fmla="*/ 41 h 104"/>
                <a:gd name="T28" fmla="*/ 143 w 165"/>
                <a:gd name="T29" fmla="*/ 62 h 104"/>
                <a:gd name="T30" fmla="*/ 164 w 165"/>
                <a:gd name="T31" fmla="*/ 62 h 104"/>
                <a:gd name="T32" fmla="*/ 164 w 165"/>
                <a:gd name="T33" fmla="*/ 82 h 104"/>
                <a:gd name="T34" fmla="*/ 164 w 165"/>
                <a:gd name="T35" fmla="*/ 82 h 104"/>
                <a:gd name="T36" fmla="*/ 143 w 165"/>
                <a:gd name="T37" fmla="*/ 10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65" h="104">
                  <a:moveTo>
                    <a:pt x="143" y="103"/>
                  </a:moveTo>
                  <a:lnTo>
                    <a:pt x="143" y="103"/>
                  </a:lnTo>
                  <a:cubicBezTo>
                    <a:pt x="143" y="103"/>
                    <a:pt x="122" y="103"/>
                    <a:pt x="102" y="103"/>
                  </a:cubicBezTo>
                  <a:lnTo>
                    <a:pt x="82" y="103"/>
                  </a:lnTo>
                  <a:cubicBezTo>
                    <a:pt x="82" y="103"/>
                    <a:pt x="61" y="103"/>
                    <a:pt x="40" y="103"/>
                  </a:cubicBezTo>
                  <a:lnTo>
                    <a:pt x="20" y="103"/>
                  </a:lnTo>
                  <a:cubicBezTo>
                    <a:pt x="20" y="103"/>
                    <a:pt x="20" y="82"/>
                    <a:pt x="0" y="82"/>
                  </a:cubicBezTo>
                  <a:lnTo>
                    <a:pt x="0" y="62"/>
                  </a:lnTo>
                  <a:cubicBezTo>
                    <a:pt x="0" y="41"/>
                    <a:pt x="20" y="41"/>
                    <a:pt x="20" y="41"/>
                  </a:cubicBezTo>
                  <a:cubicBezTo>
                    <a:pt x="20" y="21"/>
                    <a:pt x="20" y="21"/>
                    <a:pt x="40" y="21"/>
                  </a:cubicBezTo>
                  <a:cubicBezTo>
                    <a:pt x="40" y="0"/>
                    <a:pt x="40" y="0"/>
                    <a:pt x="40" y="0"/>
                  </a:cubicBezTo>
                  <a:cubicBezTo>
                    <a:pt x="61" y="0"/>
                    <a:pt x="61" y="21"/>
                    <a:pt x="82" y="21"/>
                  </a:cubicBezTo>
                  <a:lnTo>
                    <a:pt x="102" y="21"/>
                  </a:lnTo>
                  <a:lnTo>
                    <a:pt x="122" y="41"/>
                  </a:lnTo>
                  <a:lnTo>
                    <a:pt x="143" y="62"/>
                  </a:lnTo>
                  <a:lnTo>
                    <a:pt x="164" y="62"/>
                  </a:lnTo>
                  <a:lnTo>
                    <a:pt x="164" y="82"/>
                  </a:lnTo>
                  <a:lnTo>
                    <a:pt x="164" y="82"/>
                  </a:lnTo>
                  <a:cubicBezTo>
                    <a:pt x="143" y="82"/>
                    <a:pt x="143" y="82"/>
                    <a:pt x="143" y="103"/>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760" name="Freeform 535"/>
            <p:cNvSpPr>
              <a:spLocks noChangeArrowheads="1"/>
            </p:cNvSpPr>
            <p:nvPr/>
          </p:nvSpPr>
          <p:spPr bwMode="auto">
            <a:xfrm>
              <a:off x="6570663" y="8050213"/>
              <a:ext cx="7937" cy="15875"/>
            </a:xfrm>
            <a:custGeom>
              <a:avLst/>
              <a:gdLst>
                <a:gd name="T0" fmla="*/ 20 w 21"/>
                <a:gd name="T1" fmla="*/ 21 h 42"/>
                <a:gd name="T2" fmla="*/ 20 w 21"/>
                <a:gd name="T3" fmla="*/ 21 h 42"/>
                <a:gd name="T4" fmla="*/ 20 w 21"/>
                <a:gd name="T5" fmla="*/ 41 h 42"/>
                <a:gd name="T6" fmla="*/ 0 w 21"/>
                <a:gd name="T7" fmla="*/ 21 h 42"/>
                <a:gd name="T8" fmla="*/ 0 w 21"/>
                <a:gd name="T9" fmla="*/ 21 h 42"/>
                <a:gd name="T10" fmla="*/ 20 w 21"/>
                <a:gd name="T11" fmla="*/ 21 h 42"/>
              </a:gdLst>
              <a:ahLst/>
              <a:cxnLst>
                <a:cxn ang="0">
                  <a:pos x="T0" y="T1"/>
                </a:cxn>
                <a:cxn ang="0">
                  <a:pos x="T2" y="T3"/>
                </a:cxn>
                <a:cxn ang="0">
                  <a:pos x="T4" y="T5"/>
                </a:cxn>
                <a:cxn ang="0">
                  <a:pos x="T6" y="T7"/>
                </a:cxn>
                <a:cxn ang="0">
                  <a:pos x="T8" y="T9"/>
                </a:cxn>
                <a:cxn ang="0">
                  <a:pos x="T10" y="T11"/>
                </a:cxn>
              </a:cxnLst>
              <a:rect l="0" t="0" r="r" b="b"/>
              <a:pathLst>
                <a:path w="21" h="42">
                  <a:moveTo>
                    <a:pt x="20" y="21"/>
                  </a:moveTo>
                  <a:lnTo>
                    <a:pt x="20" y="21"/>
                  </a:lnTo>
                  <a:cubicBezTo>
                    <a:pt x="20" y="41"/>
                    <a:pt x="20" y="41"/>
                    <a:pt x="20" y="41"/>
                  </a:cubicBezTo>
                  <a:cubicBezTo>
                    <a:pt x="20" y="41"/>
                    <a:pt x="0" y="41"/>
                    <a:pt x="0" y="21"/>
                  </a:cubicBezTo>
                  <a:lnTo>
                    <a:pt x="0" y="21"/>
                  </a:lnTo>
                  <a:cubicBezTo>
                    <a:pt x="0" y="0"/>
                    <a:pt x="0" y="0"/>
                    <a:pt x="20" y="21"/>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761" name="Freeform 536"/>
            <p:cNvSpPr>
              <a:spLocks noChangeArrowheads="1"/>
            </p:cNvSpPr>
            <p:nvPr/>
          </p:nvSpPr>
          <p:spPr bwMode="auto">
            <a:xfrm>
              <a:off x="6629400" y="8050213"/>
              <a:ext cx="7938" cy="7937"/>
            </a:xfrm>
            <a:custGeom>
              <a:avLst/>
              <a:gdLst>
                <a:gd name="T0" fmla="*/ 20 w 21"/>
                <a:gd name="T1" fmla="*/ 21 h 22"/>
                <a:gd name="T2" fmla="*/ 20 w 21"/>
                <a:gd name="T3" fmla="*/ 21 h 22"/>
                <a:gd name="T4" fmla="*/ 0 w 21"/>
                <a:gd name="T5" fmla="*/ 21 h 22"/>
                <a:gd name="T6" fmla="*/ 0 w 21"/>
                <a:gd name="T7" fmla="*/ 0 h 22"/>
                <a:gd name="T8" fmla="*/ 20 w 21"/>
                <a:gd name="T9" fmla="*/ 0 h 22"/>
                <a:gd name="T10" fmla="*/ 20 w 21"/>
                <a:gd name="T11" fmla="*/ 0 h 22"/>
                <a:gd name="T12" fmla="*/ 20 w 21"/>
                <a:gd name="T13" fmla="*/ 21 h 22"/>
              </a:gdLst>
              <a:ahLst/>
              <a:cxnLst>
                <a:cxn ang="0">
                  <a:pos x="T0" y="T1"/>
                </a:cxn>
                <a:cxn ang="0">
                  <a:pos x="T2" y="T3"/>
                </a:cxn>
                <a:cxn ang="0">
                  <a:pos x="T4" y="T5"/>
                </a:cxn>
                <a:cxn ang="0">
                  <a:pos x="T6" y="T7"/>
                </a:cxn>
                <a:cxn ang="0">
                  <a:pos x="T8" y="T9"/>
                </a:cxn>
                <a:cxn ang="0">
                  <a:pos x="T10" y="T11"/>
                </a:cxn>
                <a:cxn ang="0">
                  <a:pos x="T12" y="T13"/>
                </a:cxn>
              </a:cxnLst>
              <a:rect l="0" t="0" r="r" b="b"/>
              <a:pathLst>
                <a:path w="21" h="22">
                  <a:moveTo>
                    <a:pt x="20" y="21"/>
                  </a:moveTo>
                  <a:lnTo>
                    <a:pt x="20" y="21"/>
                  </a:lnTo>
                  <a:lnTo>
                    <a:pt x="0" y="21"/>
                  </a:lnTo>
                  <a:cubicBezTo>
                    <a:pt x="0" y="0"/>
                    <a:pt x="0" y="0"/>
                    <a:pt x="0" y="0"/>
                  </a:cubicBezTo>
                  <a:cubicBezTo>
                    <a:pt x="0" y="0"/>
                    <a:pt x="0" y="0"/>
                    <a:pt x="20" y="0"/>
                  </a:cubicBezTo>
                  <a:lnTo>
                    <a:pt x="20" y="0"/>
                  </a:lnTo>
                  <a:lnTo>
                    <a:pt x="20" y="21"/>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762" name="Freeform 537"/>
            <p:cNvSpPr>
              <a:spLocks noChangeArrowheads="1"/>
            </p:cNvSpPr>
            <p:nvPr/>
          </p:nvSpPr>
          <p:spPr bwMode="auto">
            <a:xfrm>
              <a:off x="6637338" y="8072438"/>
              <a:ext cx="7937" cy="7937"/>
            </a:xfrm>
            <a:custGeom>
              <a:avLst/>
              <a:gdLst>
                <a:gd name="T0" fmla="*/ 0 w 22"/>
                <a:gd name="T1" fmla="*/ 0 h 21"/>
                <a:gd name="T2" fmla="*/ 0 w 22"/>
                <a:gd name="T3" fmla="*/ 0 h 21"/>
                <a:gd name="T4" fmla="*/ 0 w 22"/>
                <a:gd name="T5" fmla="*/ 0 h 21"/>
                <a:gd name="T6" fmla="*/ 0 w 22"/>
                <a:gd name="T7" fmla="*/ 20 h 21"/>
                <a:gd name="T8" fmla="*/ 21 w 22"/>
                <a:gd name="T9" fmla="*/ 20 h 21"/>
                <a:gd name="T10" fmla="*/ 21 w 22"/>
                <a:gd name="T11" fmla="*/ 0 h 21"/>
                <a:gd name="T12" fmla="*/ 0 w 22"/>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22" h="21">
                  <a:moveTo>
                    <a:pt x="0" y="0"/>
                  </a:moveTo>
                  <a:lnTo>
                    <a:pt x="0" y="0"/>
                  </a:lnTo>
                  <a:lnTo>
                    <a:pt x="0" y="0"/>
                  </a:lnTo>
                  <a:lnTo>
                    <a:pt x="0" y="20"/>
                  </a:lnTo>
                  <a:lnTo>
                    <a:pt x="21" y="20"/>
                  </a:lnTo>
                  <a:cubicBezTo>
                    <a:pt x="21" y="20"/>
                    <a:pt x="21" y="20"/>
                    <a:pt x="21" y="0"/>
                  </a:cubicBezTo>
                  <a:cubicBezTo>
                    <a:pt x="21" y="0"/>
                    <a:pt x="21" y="0"/>
                    <a:pt x="0" y="0"/>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763" name="Freeform 538"/>
            <p:cNvSpPr>
              <a:spLocks noChangeArrowheads="1"/>
            </p:cNvSpPr>
            <p:nvPr/>
          </p:nvSpPr>
          <p:spPr bwMode="auto">
            <a:xfrm>
              <a:off x="6570663" y="7791450"/>
              <a:ext cx="96837" cy="244475"/>
            </a:xfrm>
            <a:custGeom>
              <a:avLst/>
              <a:gdLst>
                <a:gd name="T0" fmla="*/ 164 w 267"/>
                <a:gd name="T1" fmla="*/ 676 h 677"/>
                <a:gd name="T2" fmla="*/ 123 w 267"/>
                <a:gd name="T3" fmla="*/ 615 h 677"/>
                <a:gd name="T4" fmla="*/ 82 w 267"/>
                <a:gd name="T5" fmla="*/ 574 h 677"/>
                <a:gd name="T6" fmla="*/ 62 w 267"/>
                <a:gd name="T7" fmla="*/ 533 h 677"/>
                <a:gd name="T8" fmla="*/ 62 w 267"/>
                <a:gd name="T9" fmla="*/ 492 h 677"/>
                <a:gd name="T10" fmla="*/ 41 w 267"/>
                <a:gd name="T11" fmla="*/ 431 h 677"/>
                <a:gd name="T12" fmla="*/ 62 w 267"/>
                <a:gd name="T13" fmla="*/ 389 h 677"/>
                <a:gd name="T14" fmla="*/ 20 w 267"/>
                <a:gd name="T15" fmla="*/ 349 h 677"/>
                <a:gd name="T16" fmla="*/ 20 w 267"/>
                <a:gd name="T17" fmla="*/ 307 h 677"/>
                <a:gd name="T18" fmla="*/ 20 w 267"/>
                <a:gd name="T19" fmla="*/ 246 h 677"/>
                <a:gd name="T20" fmla="*/ 0 w 267"/>
                <a:gd name="T21" fmla="*/ 205 h 677"/>
                <a:gd name="T22" fmla="*/ 41 w 267"/>
                <a:gd name="T23" fmla="*/ 123 h 677"/>
                <a:gd name="T24" fmla="*/ 62 w 267"/>
                <a:gd name="T25" fmla="*/ 61 h 677"/>
                <a:gd name="T26" fmla="*/ 82 w 267"/>
                <a:gd name="T27" fmla="*/ 21 h 677"/>
                <a:gd name="T28" fmla="*/ 102 w 267"/>
                <a:gd name="T29" fmla="*/ 0 h 677"/>
                <a:gd name="T30" fmla="*/ 102 w 267"/>
                <a:gd name="T31" fmla="*/ 41 h 677"/>
                <a:gd name="T32" fmla="*/ 102 w 267"/>
                <a:gd name="T33" fmla="*/ 82 h 677"/>
                <a:gd name="T34" fmla="*/ 123 w 267"/>
                <a:gd name="T35" fmla="*/ 143 h 677"/>
                <a:gd name="T36" fmla="*/ 102 w 267"/>
                <a:gd name="T37" fmla="*/ 185 h 677"/>
                <a:gd name="T38" fmla="*/ 62 w 267"/>
                <a:gd name="T39" fmla="*/ 225 h 677"/>
                <a:gd name="T40" fmla="*/ 62 w 267"/>
                <a:gd name="T41" fmla="*/ 246 h 677"/>
                <a:gd name="T42" fmla="*/ 82 w 267"/>
                <a:gd name="T43" fmla="*/ 246 h 677"/>
                <a:gd name="T44" fmla="*/ 123 w 267"/>
                <a:gd name="T45" fmla="*/ 205 h 677"/>
                <a:gd name="T46" fmla="*/ 144 w 267"/>
                <a:gd name="T47" fmla="*/ 164 h 677"/>
                <a:gd name="T48" fmla="*/ 184 w 267"/>
                <a:gd name="T49" fmla="*/ 143 h 677"/>
                <a:gd name="T50" fmla="*/ 226 w 267"/>
                <a:gd name="T51" fmla="*/ 123 h 677"/>
                <a:gd name="T52" fmla="*/ 246 w 267"/>
                <a:gd name="T53" fmla="*/ 164 h 677"/>
                <a:gd name="T54" fmla="*/ 246 w 267"/>
                <a:gd name="T55" fmla="*/ 246 h 677"/>
                <a:gd name="T56" fmla="*/ 184 w 267"/>
                <a:gd name="T57" fmla="*/ 267 h 677"/>
                <a:gd name="T58" fmla="*/ 184 w 267"/>
                <a:gd name="T59" fmla="*/ 307 h 677"/>
                <a:gd name="T60" fmla="*/ 205 w 267"/>
                <a:gd name="T61" fmla="*/ 328 h 677"/>
                <a:gd name="T62" fmla="*/ 246 w 267"/>
                <a:gd name="T63" fmla="*/ 349 h 677"/>
                <a:gd name="T64" fmla="*/ 246 w 267"/>
                <a:gd name="T65" fmla="*/ 389 h 677"/>
                <a:gd name="T66" fmla="*/ 266 w 267"/>
                <a:gd name="T67" fmla="*/ 431 h 677"/>
                <a:gd name="T68" fmla="*/ 226 w 267"/>
                <a:gd name="T69" fmla="*/ 389 h 677"/>
                <a:gd name="T70" fmla="*/ 184 w 267"/>
                <a:gd name="T71" fmla="*/ 369 h 677"/>
                <a:gd name="T72" fmla="*/ 123 w 267"/>
                <a:gd name="T73" fmla="*/ 369 h 677"/>
                <a:gd name="T74" fmla="*/ 102 w 267"/>
                <a:gd name="T75" fmla="*/ 431 h 677"/>
                <a:gd name="T76" fmla="*/ 123 w 267"/>
                <a:gd name="T77" fmla="*/ 513 h 677"/>
                <a:gd name="T78" fmla="*/ 144 w 267"/>
                <a:gd name="T79" fmla="*/ 574 h 677"/>
                <a:gd name="T80" fmla="*/ 164 w 267"/>
                <a:gd name="T81" fmla="*/ 615 h 677"/>
                <a:gd name="T82" fmla="*/ 184 w 267"/>
                <a:gd name="T83" fmla="*/ 676 h 6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7" h="677">
                  <a:moveTo>
                    <a:pt x="164" y="676"/>
                  </a:moveTo>
                  <a:lnTo>
                    <a:pt x="164" y="676"/>
                  </a:lnTo>
                  <a:lnTo>
                    <a:pt x="144" y="656"/>
                  </a:lnTo>
                  <a:cubicBezTo>
                    <a:pt x="144" y="635"/>
                    <a:pt x="123" y="615"/>
                    <a:pt x="123" y="615"/>
                  </a:cubicBezTo>
                  <a:lnTo>
                    <a:pt x="102" y="594"/>
                  </a:lnTo>
                  <a:cubicBezTo>
                    <a:pt x="102" y="574"/>
                    <a:pt x="82" y="574"/>
                    <a:pt x="82" y="574"/>
                  </a:cubicBezTo>
                  <a:cubicBezTo>
                    <a:pt x="82" y="553"/>
                    <a:pt x="82" y="553"/>
                    <a:pt x="82" y="553"/>
                  </a:cubicBezTo>
                  <a:cubicBezTo>
                    <a:pt x="62" y="553"/>
                    <a:pt x="62" y="533"/>
                    <a:pt x="62" y="533"/>
                  </a:cubicBezTo>
                  <a:lnTo>
                    <a:pt x="62" y="513"/>
                  </a:lnTo>
                  <a:lnTo>
                    <a:pt x="62" y="492"/>
                  </a:lnTo>
                  <a:cubicBezTo>
                    <a:pt x="62" y="471"/>
                    <a:pt x="62" y="471"/>
                    <a:pt x="62" y="451"/>
                  </a:cubicBezTo>
                  <a:lnTo>
                    <a:pt x="41" y="431"/>
                  </a:lnTo>
                  <a:lnTo>
                    <a:pt x="62" y="410"/>
                  </a:lnTo>
                  <a:lnTo>
                    <a:pt x="62" y="389"/>
                  </a:lnTo>
                  <a:cubicBezTo>
                    <a:pt x="41" y="369"/>
                    <a:pt x="41" y="369"/>
                    <a:pt x="41" y="369"/>
                  </a:cubicBezTo>
                  <a:lnTo>
                    <a:pt x="20" y="349"/>
                  </a:lnTo>
                  <a:lnTo>
                    <a:pt x="20" y="328"/>
                  </a:lnTo>
                  <a:lnTo>
                    <a:pt x="20" y="307"/>
                  </a:lnTo>
                  <a:lnTo>
                    <a:pt x="20" y="287"/>
                  </a:lnTo>
                  <a:cubicBezTo>
                    <a:pt x="20" y="287"/>
                    <a:pt x="20" y="267"/>
                    <a:pt x="20" y="246"/>
                  </a:cubicBezTo>
                  <a:lnTo>
                    <a:pt x="0" y="246"/>
                  </a:lnTo>
                  <a:cubicBezTo>
                    <a:pt x="0" y="246"/>
                    <a:pt x="0" y="225"/>
                    <a:pt x="0" y="205"/>
                  </a:cubicBezTo>
                  <a:cubicBezTo>
                    <a:pt x="0" y="205"/>
                    <a:pt x="0" y="164"/>
                    <a:pt x="20" y="164"/>
                  </a:cubicBezTo>
                  <a:cubicBezTo>
                    <a:pt x="20" y="143"/>
                    <a:pt x="20" y="143"/>
                    <a:pt x="41" y="123"/>
                  </a:cubicBezTo>
                  <a:lnTo>
                    <a:pt x="41" y="103"/>
                  </a:lnTo>
                  <a:cubicBezTo>
                    <a:pt x="62" y="82"/>
                    <a:pt x="62" y="82"/>
                    <a:pt x="62" y="61"/>
                  </a:cubicBezTo>
                  <a:lnTo>
                    <a:pt x="62" y="61"/>
                  </a:lnTo>
                  <a:cubicBezTo>
                    <a:pt x="62" y="41"/>
                    <a:pt x="82" y="41"/>
                    <a:pt x="82" y="21"/>
                  </a:cubicBezTo>
                  <a:lnTo>
                    <a:pt x="82" y="0"/>
                  </a:lnTo>
                  <a:cubicBezTo>
                    <a:pt x="102" y="0"/>
                    <a:pt x="102" y="0"/>
                    <a:pt x="102" y="0"/>
                  </a:cubicBezTo>
                  <a:lnTo>
                    <a:pt x="102" y="21"/>
                  </a:lnTo>
                  <a:lnTo>
                    <a:pt x="102" y="41"/>
                  </a:lnTo>
                  <a:lnTo>
                    <a:pt x="102" y="61"/>
                  </a:lnTo>
                  <a:cubicBezTo>
                    <a:pt x="102" y="82"/>
                    <a:pt x="102" y="82"/>
                    <a:pt x="102" y="82"/>
                  </a:cubicBezTo>
                  <a:cubicBezTo>
                    <a:pt x="123" y="103"/>
                    <a:pt x="123" y="103"/>
                    <a:pt x="123" y="103"/>
                  </a:cubicBezTo>
                  <a:cubicBezTo>
                    <a:pt x="123" y="123"/>
                    <a:pt x="123" y="123"/>
                    <a:pt x="123" y="143"/>
                  </a:cubicBezTo>
                  <a:cubicBezTo>
                    <a:pt x="123" y="143"/>
                    <a:pt x="123" y="164"/>
                    <a:pt x="102" y="164"/>
                  </a:cubicBezTo>
                  <a:lnTo>
                    <a:pt x="102" y="185"/>
                  </a:lnTo>
                  <a:lnTo>
                    <a:pt x="82" y="205"/>
                  </a:lnTo>
                  <a:cubicBezTo>
                    <a:pt x="82" y="205"/>
                    <a:pt x="62" y="205"/>
                    <a:pt x="62" y="225"/>
                  </a:cubicBezTo>
                  <a:lnTo>
                    <a:pt x="62" y="225"/>
                  </a:lnTo>
                  <a:cubicBezTo>
                    <a:pt x="62" y="246"/>
                    <a:pt x="62" y="246"/>
                    <a:pt x="62" y="246"/>
                  </a:cubicBezTo>
                  <a:cubicBezTo>
                    <a:pt x="62" y="267"/>
                    <a:pt x="82" y="246"/>
                    <a:pt x="82" y="246"/>
                  </a:cubicBezTo>
                  <a:lnTo>
                    <a:pt x="82" y="246"/>
                  </a:lnTo>
                  <a:cubicBezTo>
                    <a:pt x="82" y="225"/>
                    <a:pt x="102" y="225"/>
                    <a:pt x="102" y="225"/>
                  </a:cubicBezTo>
                  <a:lnTo>
                    <a:pt x="123" y="205"/>
                  </a:lnTo>
                  <a:cubicBezTo>
                    <a:pt x="123" y="205"/>
                    <a:pt x="123" y="185"/>
                    <a:pt x="144" y="164"/>
                  </a:cubicBezTo>
                  <a:lnTo>
                    <a:pt x="144" y="164"/>
                  </a:lnTo>
                  <a:cubicBezTo>
                    <a:pt x="144" y="164"/>
                    <a:pt x="164" y="164"/>
                    <a:pt x="164" y="143"/>
                  </a:cubicBezTo>
                  <a:cubicBezTo>
                    <a:pt x="184" y="143"/>
                    <a:pt x="184" y="143"/>
                    <a:pt x="184" y="143"/>
                  </a:cubicBezTo>
                  <a:lnTo>
                    <a:pt x="205" y="123"/>
                  </a:lnTo>
                  <a:lnTo>
                    <a:pt x="226" y="123"/>
                  </a:lnTo>
                  <a:cubicBezTo>
                    <a:pt x="226" y="123"/>
                    <a:pt x="246" y="123"/>
                    <a:pt x="246" y="143"/>
                  </a:cubicBezTo>
                  <a:cubicBezTo>
                    <a:pt x="246" y="143"/>
                    <a:pt x="246" y="143"/>
                    <a:pt x="246" y="164"/>
                  </a:cubicBezTo>
                  <a:cubicBezTo>
                    <a:pt x="246" y="164"/>
                    <a:pt x="246" y="185"/>
                    <a:pt x="246" y="205"/>
                  </a:cubicBezTo>
                  <a:cubicBezTo>
                    <a:pt x="246" y="205"/>
                    <a:pt x="246" y="225"/>
                    <a:pt x="246" y="246"/>
                  </a:cubicBezTo>
                  <a:cubicBezTo>
                    <a:pt x="226" y="246"/>
                    <a:pt x="226" y="246"/>
                    <a:pt x="205" y="246"/>
                  </a:cubicBezTo>
                  <a:cubicBezTo>
                    <a:pt x="205" y="246"/>
                    <a:pt x="184" y="246"/>
                    <a:pt x="184" y="267"/>
                  </a:cubicBezTo>
                  <a:lnTo>
                    <a:pt x="184" y="267"/>
                  </a:lnTo>
                  <a:cubicBezTo>
                    <a:pt x="164" y="287"/>
                    <a:pt x="164" y="287"/>
                    <a:pt x="184" y="307"/>
                  </a:cubicBezTo>
                  <a:lnTo>
                    <a:pt x="184" y="307"/>
                  </a:lnTo>
                  <a:cubicBezTo>
                    <a:pt x="184" y="328"/>
                    <a:pt x="205" y="328"/>
                    <a:pt x="205" y="328"/>
                  </a:cubicBezTo>
                  <a:cubicBezTo>
                    <a:pt x="226" y="328"/>
                    <a:pt x="226" y="328"/>
                    <a:pt x="246" y="328"/>
                  </a:cubicBezTo>
                  <a:lnTo>
                    <a:pt x="246" y="349"/>
                  </a:lnTo>
                  <a:lnTo>
                    <a:pt x="246" y="369"/>
                  </a:lnTo>
                  <a:lnTo>
                    <a:pt x="246" y="389"/>
                  </a:lnTo>
                  <a:cubicBezTo>
                    <a:pt x="266" y="389"/>
                    <a:pt x="266" y="389"/>
                    <a:pt x="266" y="389"/>
                  </a:cubicBezTo>
                  <a:cubicBezTo>
                    <a:pt x="266" y="410"/>
                    <a:pt x="266" y="410"/>
                    <a:pt x="266" y="431"/>
                  </a:cubicBezTo>
                  <a:cubicBezTo>
                    <a:pt x="246" y="431"/>
                    <a:pt x="246" y="431"/>
                    <a:pt x="246" y="410"/>
                  </a:cubicBezTo>
                  <a:cubicBezTo>
                    <a:pt x="226" y="410"/>
                    <a:pt x="226" y="410"/>
                    <a:pt x="226" y="389"/>
                  </a:cubicBezTo>
                  <a:cubicBezTo>
                    <a:pt x="205" y="389"/>
                    <a:pt x="205" y="389"/>
                    <a:pt x="205" y="389"/>
                  </a:cubicBezTo>
                  <a:cubicBezTo>
                    <a:pt x="184" y="369"/>
                    <a:pt x="184" y="369"/>
                    <a:pt x="184" y="369"/>
                  </a:cubicBezTo>
                  <a:cubicBezTo>
                    <a:pt x="164" y="369"/>
                    <a:pt x="164" y="369"/>
                    <a:pt x="144" y="369"/>
                  </a:cubicBezTo>
                  <a:lnTo>
                    <a:pt x="123" y="369"/>
                  </a:lnTo>
                  <a:cubicBezTo>
                    <a:pt x="102" y="369"/>
                    <a:pt x="102" y="369"/>
                    <a:pt x="102" y="389"/>
                  </a:cubicBezTo>
                  <a:cubicBezTo>
                    <a:pt x="102" y="389"/>
                    <a:pt x="102" y="410"/>
                    <a:pt x="102" y="431"/>
                  </a:cubicBezTo>
                  <a:cubicBezTo>
                    <a:pt x="102" y="431"/>
                    <a:pt x="102" y="451"/>
                    <a:pt x="102" y="471"/>
                  </a:cubicBezTo>
                  <a:cubicBezTo>
                    <a:pt x="102" y="471"/>
                    <a:pt x="123" y="492"/>
                    <a:pt x="123" y="513"/>
                  </a:cubicBezTo>
                  <a:cubicBezTo>
                    <a:pt x="123" y="513"/>
                    <a:pt x="123" y="533"/>
                    <a:pt x="123" y="553"/>
                  </a:cubicBezTo>
                  <a:lnTo>
                    <a:pt x="144" y="574"/>
                  </a:lnTo>
                  <a:cubicBezTo>
                    <a:pt x="144" y="594"/>
                    <a:pt x="144" y="594"/>
                    <a:pt x="164" y="615"/>
                  </a:cubicBezTo>
                  <a:lnTo>
                    <a:pt x="164" y="615"/>
                  </a:lnTo>
                  <a:cubicBezTo>
                    <a:pt x="184" y="635"/>
                    <a:pt x="184" y="635"/>
                    <a:pt x="184" y="656"/>
                  </a:cubicBezTo>
                  <a:cubicBezTo>
                    <a:pt x="184" y="656"/>
                    <a:pt x="184" y="656"/>
                    <a:pt x="184" y="676"/>
                  </a:cubicBezTo>
                  <a:lnTo>
                    <a:pt x="164" y="676"/>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764" name="Freeform 539"/>
            <p:cNvSpPr>
              <a:spLocks noChangeArrowheads="1"/>
            </p:cNvSpPr>
            <p:nvPr/>
          </p:nvSpPr>
          <p:spPr bwMode="auto">
            <a:xfrm>
              <a:off x="6645275" y="8005763"/>
              <a:ext cx="7938" cy="7937"/>
            </a:xfrm>
            <a:custGeom>
              <a:avLst/>
              <a:gdLst>
                <a:gd name="T0" fmla="*/ 0 w 22"/>
                <a:gd name="T1" fmla="*/ 21 h 22"/>
                <a:gd name="T2" fmla="*/ 0 w 22"/>
                <a:gd name="T3" fmla="*/ 21 h 22"/>
                <a:gd name="T4" fmla="*/ 0 w 22"/>
                <a:gd name="T5" fmla="*/ 21 h 22"/>
                <a:gd name="T6" fmla="*/ 0 w 22"/>
                <a:gd name="T7" fmla="*/ 0 h 22"/>
                <a:gd name="T8" fmla="*/ 0 w 22"/>
                <a:gd name="T9" fmla="*/ 0 h 22"/>
                <a:gd name="T10" fmla="*/ 21 w 22"/>
                <a:gd name="T11" fmla="*/ 0 h 22"/>
                <a:gd name="T12" fmla="*/ 0 w 22"/>
                <a:gd name="T13" fmla="*/ 21 h 22"/>
              </a:gdLst>
              <a:ahLst/>
              <a:cxnLst>
                <a:cxn ang="0">
                  <a:pos x="T0" y="T1"/>
                </a:cxn>
                <a:cxn ang="0">
                  <a:pos x="T2" y="T3"/>
                </a:cxn>
                <a:cxn ang="0">
                  <a:pos x="T4" y="T5"/>
                </a:cxn>
                <a:cxn ang="0">
                  <a:pos x="T6" y="T7"/>
                </a:cxn>
                <a:cxn ang="0">
                  <a:pos x="T8" y="T9"/>
                </a:cxn>
                <a:cxn ang="0">
                  <a:pos x="T10" y="T11"/>
                </a:cxn>
                <a:cxn ang="0">
                  <a:pos x="T12" y="T13"/>
                </a:cxn>
              </a:cxnLst>
              <a:rect l="0" t="0" r="r" b="b"/>
              <a:pathLst>
                <a:path w="22" h="22">
                  <a:moveTo>
                    <a:pt x="0" y="21"/>
                  </a:moveTo>
                  <a:lnTo>
                    <a:pt x="0" y="21"/>
                  </a:lnTo>
                  <a:lnTo>
                    <a:pt x="0" y="21"/>
                  </a:lnTo>
                  <a:lnTo>
                    <a:pt x="0" y="0"/>
                  </a:lnTo>
                  <a:lnTo>
                    <a:pt x="0" y="0"/>
                  </a:lnTo>
                  <a:lnTo>
                    <a:pt x="21" y="0"/>
                  </a:lnTo>
                  <a:cubicBezTo>
                    <a:pt x="21" y="21"/>
                    <a:pt x="21" y="21"/>
                    <a:pt x="0" y="21"/>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765" name="Freeform 540"/>
            <p:cNvSpPr>
              <a:spLocks noChangeArrowheads="1"/>
            </p:cNvSpPr>
            <p:nvPr/>
          </p:nvSpPr>
          <p:spPr bwMode="auto">
            <a:xfrm>
              <a:off x="6564313" y="7989888"/>
              <a:ext cx="36512" cy="38100"/>
            </a:xfrm>
            <a:custGeom>
              <a:avLst/>
              <a:gdLst>
                <a:gd name="T0" fmla="*/ 102 w 103"/>
                <a:gd name="T1" fmla="*/ 82 h 104"/>
                <a:gd name="T2" fmla="*/ 102 w 103"/>
                <a:gd name="T3" fmla="*/ 82 h 104"/>
                <a:gd name="T4" fmla="*/ 82 w 103"/>
                <a:gd name="T5" fmla="*/ 62 h 104"/>
                <a:gd name="T6" fmla="*/ 82 w 103"/>
                <a:gd name="T7" fmla="*/ 41 h 104"/>
                <a:gd name="T8" fmla="*/ 82 w 103"/>
                <a:gd name="T9" fmla="*/ 21 h 104"/>
                <a:gd name="T10" fmla="*/ 61 w 103"/>
                <a:gd name="T11" fmla="*/ 0 h 104"/>
                <a:gd name="T12" fmla="*/ 40 w 103"/>
                <a:gd name="T13" fmla="*/ 0 h 104"/>
                <a:gd name="T14" fmla="*/ 20 w 103"/>
                <a:gd name="T15" fmla="*/ 0 h 104"/>
                <a:gd name="T16" fmla="*/ 0 w 103"/>
                <a:gd name="T17" fmla="*/ 0 h 104"/>
                <a:gd name="T18" fmla="*/ 0 w 103"/>
                <a:gd name="T19" fmla="*/ 21 h 104"/>
                <a:gd name="T20" fmla="*/ 0 w 103"/>
                <a:gd name="T21" fmla="*/ 41 h 104"/>
                <a:gd name="T22" fmla="*/ 0 w 103"/>
                <a:gd name="T23" fmla="*/ 82 h 104"/>
                <a:gd name="T24" fmla="*/ 20 w 103"/>
                <a:gd name="T25" fmla="*/ 82 h 104"/>
                <a:gd name="T26" fmla="*/ 40 w 103"/>
                <a:gd name="T27" fmla="*/ 103 h 104"/>
                <a:gd name="T28" fmla="*/ 61 w 103"/>
                <a:gd name="T29" fmla="*/ 82 h 104"/>
                <a:gd name="T30" fmla="*/ 82 w 103"/>
                <a:gd name="T31" fmla="*/ 82 h 104"/>
                <a:gd name="T32" fmla="*/ 102 w 103"/>
                <a:gd name="T33" fmla="*/ 82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3" h="104">
                  <a:moveTo>
                    <a:pt x="102" y="82"/>
                  </a:moveTo>
                  <a:lnTo>
                    <a:pt x="102" y="82"/>
                  </a:lnTo>
                  <a:lnTo>
                    <a:pt x="82" y="62"/>
                  </a:lnTo>
                  <a:lnTo>
                    <a:pt x="82" y="41"/>
                  </a:lnTo>
                  <a:cubicBezTo>
                    <a:pt x="61" y="41"/>
                    <a:pt x="82" y="21"/>
                    <a:pt x="82" y="21"/>
                  </a:cubicBezTo>
                  <a:cubicBezTo>
                    <a:pt x="61" y="21"/>
                    <a:pt x="61" y="0"/>
                    <a:pt x="61" y="0"/>
                  </a:cubicBezTo>
                  <a:cubicBezTo>
                    <a:pt x="61" y="0"/>
                    <a:pt x="61" y="0"/>
                    <a:pt x="40" y="0"/>
                  </a:cubicBezTo>
                  <a:lnTo>
                    <a:pt x="20" y="0"/>
                  </a:lnTo>
                  <a:lnTo>
                    <a:pt x="0" y="0"/>
                  </a:lnTo>
                  <a:cubicBezTo>
                    <a:pt x="0" y="21"/>
                    <a:pt x="0" y="21"/>
                    <a:pt x="0" y="21"/>
                  </a:cubicBezTo>
                  <a:cubicBezTo>
                    <a:pt x="0" y="41"/>
                    <a:pt x="0" y="41"/>
                    <a:pt x="0" y="41"/>
                  </a:cubicBezTo>
                  <a:cubicBezTo>
                    <a:pt x="0" y="62"/>
                    <a:pt x="0" y="62"/>
                    <a:pt x="0" y="82"/>
                  </a:cubicBezTo>
                  <a:cubicBezTo>
                    <a:pt x="20" y="82"/>
                    <a:pt x="20" y="82"/>
                    <a:pt x="20" y="82"/>
                  </a:cubicBezTo>
                  <a:cubicBezTo>
                    <a:pt x="40" y="103"/>
                    <a:pt x="40" y="103"/>
                    <a:pt x="40" y="103"/>
                  </a:cubicBezTo>
                  <a:cubicBezTo>
                    <a:pt x="61" y="82"/>
                    <a:pt x="61" y="82"/>
                    <a:pt x="61" y="82"/>
                  </a:cubicBezTo>
                  <a:cubicBezTo>
                    <a:pt x="82" y="82"/>
                    <a:pt x="82" y="82"/>
                    <a:pt x="82" y="82"/>
                  </a:cubicBezTo>
                  <a:lnTo>
                    <a:pt x="102" y="82"/>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766" name="Freeform 541"/>
            <p:cNvSpPr>
              <a:spLocks noChangeArrowheads="1"/>
            </p:cNvSpPr>
            <p:nvPr/>
          </p:nvSpPr>
          <p:spPr bwMode="auto">
            <a:xfrm>
              <a:off x="6548438" y="7983538"/>
              <a:ext cx="15875" cy="15875"/>
            </a:xfrm>
            <a:custGeom>
              <a:avLst/>
              <a:gdLst>
                <a:gd name="T0" fmla="*/ 21 w 43"/>
                <a:gd name="T1" fmla="*/ 20 h 42"/>
                <a:gd name="T2" fmla="*/ 21 w 43"/>
                <a:gd name="T3" fmla="*/ 20 h 42"/>
                <a:gd name="T4" fmla="*/ 42 w 43"/>
                <a:gd name="T5" fmla="*/ 0 h 42"/>
                <a:gd name="T6" fmla="*/ 21 w 43"/>
                <a:gd name="T7" fmla="*/ 0 h 42"/>
                <a:gd name="T8" fmla="*/ 21 w 43"/>
                <a:gd name="T9" fmla="*/ 0 h 42"/>
                <a:gd name="T10" fmla="*/ 21 w 43"/>
                <a:gd name="T11" fmla="*/ 20 h 42"/>
                <a:gd name="T12" fmla="*/ 0 w 43"/>
                <a:gd name="T13" fmla="*/ 20 h 42"/>
                <a:gd name="T14" fmla="*/ 0 w 43"/>
                <a:gd name="T15" fmla="*/ 41 h 42"/>
                <a:gd name="T16" fmla="*/ 21 w 43"/>
                <a:gd name="T17" fmla="*/ 41 h 42"/>
                <a:gd name="T18" fmla="*/ 21 w 43"/>
                <a:gd name="T19" fmla="*/ 41 h 42"/>
                <a:gd name="T20" fmla="*/ 21 w 43"/>
                <a:gd name="T21" fmla="*/ 2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3" h="42">
                  <a:moveTo>
                    <a:pt x="21" y="20"/>
                  </a:moveTo>
                  <a:lnTo>
                    <a:pt x="21" y="20"/>
                  </a:lnTo>
                  <a:lnTo>
                    <a:pt x="42" y="0"/>
                  </a:lnTo>
                  <a:lnTo>
                    <a:pt x="21" y="0"/>
                  </a:lnTo>
                  <a:lnTo>
                    <a:pt x="21" y="0"/>
                  </a:lnTo>
                  <a:lnTo>
                    <a:pt x="21" y="20"/>
                  </a:lnTo>
                  <a:lnTo>
                    <a:pt x="0" y="20"/>
                  </a:lnTo>
                  <a:lnTo>
                    <a:pt x="0" y="41"/>
                  </a:lnTo>
                  <a:lnTo>
                    <a:pt x="21" y="41"/>
                  </a:lnTo>
                  <a:lnTo>
                    <a:pt x="21" y="41"/>
                  </a:lnTo>
                  <a:cubicBezTo>
                    <a:pt x="21" y="20"/>
                    <a:pt x="21" y="20"/>
                    <a:pt x="21" y="20"/>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767" name="Freeform 542"/>
            <p:cNvSpPr>
              <a:spLocks noChangeArrowheads="1"/>
            </p:cNvSpPr>
            <p:nvPr/>
          </p:nvSpPr>
          <p:spPr bwMode="auto">
            <a:xfrm>
              <a:off x="6548438" y="7961313"/>
              <a:ext cx="30162" cy="15875"/>
            </a:xfrm>
            <a:custGeom>
              <a:avLst/>
              <a:gdLst>
                <a:gd name="T0" fmla="*/ 62 w 83"/>
                <a:gd name="T1" fmla="*/ 42 h 43"/>
                <a:gd name="T2" fmla="*/ 62 w 83"/>
                <a:gd name="T3" fmla="*/ 42 h 43"/>
                <a:gd name="T4" fmla="*/ 82 w 83"/>
                <a:gd name="T5" fmla="*/ 21 h 43"/>
                <a:gd name="T6" fmla="*/ 62 w 83"/>
                <a:gd name="T7" fmla="*/ 21 h 43"/>
                <a:gd name="T8" fmla="*/ 62 w 83"/>
                <a:gd name="T9" fmla="*/ 21 h 43"/>
                <a:gd name="T10" fmla="*/ 42 w 83"/>
                <a:gd name="T11" fmla="*/ 0 h 43"/>
                <a:gd name="T12" fmla="*/ 21 w 83"/>
                <a:gd name="T13" fmla="*/ 21 h 43"/>
                <a:gd name="T14" fmla="*/ 0 w 83"/>
                <a:gd name="T15" fmla="*/ 21 h 43"/>
                <a:gd name="T16" fmla="*/ 0 w 83"/>
                <a:gd name="T17" fmla="*/ 21 h 43"/>
                <a:gd name="T18" fmla="*/ 21 w 83"/>
                <a:gd name="T19" fmla="*/ 21 h 43"/>
                <a:gd name="T20" fmla="*/ 21 w 83"/>
                <a:gd name="T21" fmla="*/ 21 h 43"/>
                <a:gd name="T22" fmla="*/ 42 w 83"/>
                <a:gd name="T23" fmla="*/ 21 h 43"/>
                <a:gd name="T24" fmla="*/ 42 w 83"/>
                <a:gd name="T25" fmla="*/ 42 h 43"/>
                <a:gd name="T26" fmla="*/ 62 w 83"/>
                <a:gd name="T27" fmla="*/ 42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3" h="43">
                  <a:moveTo>
                    <a:pt x="62" y="42"/>
                  </a:moveTo>
                  <a:lnTo>
                    <a:pt x="62" y="42"/>
                  </a:lnTo>
                  <a:cubicBezTo>
                    <a:pt x="62" y="21"/>
                    <a:pt x="62" y="21"/>
                    <a:pt x="82" y="21"/>
                  </a:cubicBezTo>
                  <a:lnTo>
                    <a:pt x="62" y="21"/>
                  </a:lnTo>
                  <a:cubicBezTo>
                    <a:pt x="62" y="0"/>
                    <a:pt x="62" y="21"/>
                    <a:pt x="62" y="21"/>
                  </a:cubicBezTo>
                  <a:cubicBezTo>
                    <a:pt x="42" y="21"/>
                    <a:pt x="42" y="0"/>
                    <a:pt x="42" y="0"/>
                  </a:cubicBezTo>
                  <a:lnTo>
                    <a:pt x="21" y="21"/>
                  </a:lnTo>
                  <a:cubicBezTo>
                    <a:pt x="21" y="21"/>
                    <a:pt x="21" y="21"/>
                    <a:pt x="0" y="21"/>
                  </a:cubicBezTo>
                  <a:lnTo>
                    <a:pt x="0" y="21"/>
                  </a:lnTo>
                  <a:lnTo>
                    <a:pt x="21" y="21"/>
                  </a:lnTo>
                  <a:lnTo>
                    <a:pt x="21" y="21"/>
                  </a:lnTo>
                  <a:lnTo>
                    <a:pt x="42" y="21"/>
                  </a:lnTo>
                  <a:cubicBezTo>
                    <a:pt x="42" y="42"/>
                    <a:pt x="42" y="42"/>
                    <a:pt x="42" y="42"/>
                  </a:cubicBezTo>
                  <a:cubicBezTo>
                    <a:pt x="62" y="42"/>
                    <a:pt x="62" y="42"/>
                    <a:pt x="62" y="42"/>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768" name="Freeform 543"/>
            <p:cNvSpPr>
              <a:spLocks noChangeArrowheads="1"/>
            </p:cNvSpPr>
            <p:nvPr/>
          </p:nvSpPr>
          <p:spPr bwMode="auto">
            <a:xfrm>
              <a:off x="6556375" y="8005763"/>
              <a:ext cx="7938" cy="15875"/>
            </a:xfrm>
            <a:custGeom>
              <a:avLst/>
              <a:gdLst>
                <a:gd name="T0" fmla="*/ 21 w 22"/>
                <a:gd name="T1" fmla="*/ 41 h 42"/>
                <a:gd name="T2" fmla="*/ 21 w 22"/>
                <a:gd name="T3" fmla="*/ 41 h 42"/>
                <a:gd name="T4" fmla="*/ 0 w 22"/>
                <a:gd name="T5" fmla="*/ 21 h 42"/>
                <a:gd name="T6" fmla="*/ 0 w 22"/>
                <a:gd name="T7" fmla="*/ 0 h 42"/>
                <a:gd name="T8" fmla="*/ 0 w 22"/>
                <a:gd name="T9" fmla="*/ 21 h 42"/>
                <a:gd name="T10" fmla="*/ 0 w 22"/>
                <a:gd name="T11" fmla="*/ 41 h 42"/>
                <a:gd name="T12" fmla="*/ 0 w 22"/>
                <a:gd name="T13" fmla="*/ 41 h 42"/>
                <a:gd name="T14" fmla="*/ 21 w 22"/>
                <a:gd name="T15" fmla="*/ 41 h 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 h="42">
                  <a:moveTo>
                    <a:pt x="21" y="41"/>
                  </a:moveTo>
                  <a:lnTo>
                    <a:pt x="21" y="41"/>
                  </a:lnTo>
                  <a:cubicBezTo>
                    <a:pt x="0" y="41"/>
                    <a:pt x="0" y="21"/>
                    <a:pt x="0" y="21"/>
                  </a:cubicBezTo>
                  <a:lnTo>
                    <a:pt x="0" y="0"/>
                  </a:lnTo>
                  <a:lnTo>
                    <a:pt x="0" y="21"/>
                  </a:lnTo>
                  <a:cubicBezTo>
                    <a:pt x="0" y="21"/>
                    <a:pt x="0" y="21"/>
                    <a:pt x="0" y="41"/>
                  </a:cubicBezTo>
                  <a:lnTo>
                    <a:pt x="0" y="41"/>
                  </a:lnTo>
                  <a:lnTo>
                    <a:pt x="21" y="41"/>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769" name="Freeform 544"/>
            <p:cNvSpPr>
              <a:spLocks noChangeArrowheads="1"/>
            </p:cNvSpPr>
            <p:nvPr/>
          </p:nvSpPr>
          <p:spPr bwMode="auto">
            <a:xfrm>
              <a:off x="6564313" y="7924800"/>
              <a:ext cx="14287" cy="15875"/>
            </a:xfrm>
            <a:custGeom>
              <a:avLst/>
              <a:gdLst>
                <a:gd name="T0" fmla="*/ 20 w 41"/>
                <a:gd name="T1" fmla="*/ 41 h 42"/>
                <a:gd name="T2" fmla="*/ 20 w 41"/>
                <a:gd name="T3" fmla="*/ 41 h 42"/>
                <a:gd name="T4" fmla="*/ 40 w 41"/>
                <a:gd name="T5" fmla="*/ 20 h 42"/>
                <a:gd name="T6" fmla="*/ 20 w 41"/>
                <a:gd name="T7" fmla="*/ 0 h 42"/>
                <a:gd name="T8" fmla="*/ 0 w 41"/>
                <a:gd name="T9" fmla="*/ 0 h 42"/>
                <a:gd name="T10" fmla="*/ 0 w 41"/>
                <a:gd name="T11" fmla="*/ 20 h 42"/>
                <a:gd name="T12" fmla="*/ 20 w 41"/>
                <a:gd name="T13" fmla="*/ 41 h 42"/>
              </a:gdLst>
              <a:ahLst/>
              <a:cxnLst>
                <a:cxn ang="0">
                  <a:pos x="T0" y="T1"/>
                </a:cxn>
                <a:cxn ang="0">
                  <a:pos x="T2" y="T3"/>
                </a:cxn>
                <a:cxn ang="0">
                  <a:pos x="T4" y="T5"/>
                </a:cxn>
                <a:cxn ang="0">
                  <a:pos x="T6" y="T7"/>
                </a:cxn>
                <a:cxn ang="0">
                  <a:pos x="T8" y="T9"/>
                </a:cxn>
                <a:cxn ang="0">
                  <a:pos x="T10" y="T11"/>
                </a:cxn>
                <a:cxn ang="0">
                  <a:pos x="T12" y="T13"/>
                </a:cxn>
              </a:cxnLst>
              <a:rect l="0" t="0" r="r" b="b"/>
              <a:pathLst>
                <a:path w="41" h="42">
                  <a:moveTo>
                    <a:pt x="20" y="41"/>
                  </a:moveTo>
                  <a:lnTo>
                    <a:pt x="20" y="41"/>
                  </a:lnTo>
                  <a:lnTo>
                    <a:pt x="40" y="20"/>
                  </a:lnTo>
                  <a:lnTo>
                    <a:pt x="20" y="0"/>
                  </a:lnTo>
                  <a:cubicBezTo>
                    <a:pt x="20" y="0"/>
                    <a:pt x="20" y="0"/>
                    <a:pt x="0" y="0"/>
                  </a:cubicBezTo>
                  <a:lnTo>
                    <a:pt x="0" y="20"/>
                  </a:lnTo>
                  <a:lnTo>
                    <a:pt x="20" y="41"/>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770" name="Freeform 545"/>
            <p:cNvSpPr>
              <a:spLocks noChangeArrowheads="1"/>
            </p:cNvSpPr>
            <p:nvPr/>
          </p:nvSpPr>
          <p:spPr bwMode="auto">
            <a:xfrm>
              <a:off x="6556375" y="7894638"/>
              <a:ext cx="15875" cy="7937"/>
            </a:xfrm>
            <a:custGeom>
              <a:avLst/>
              <a:gdLst>
                <a:gd name="T0" fmla="*/ 21 w 42"/>
                <a:gd name="T1" fmla="*/ 20 h 21"/>
                <a:gd name="T2" fmla="*/ 21 w 42"/>
                <a:gd name="T3" fmla="*/ 20 h 21"/>
                <a:gd name="T4" fmla="*/ 21 w 42"/>
                <a:gd name="T5" fmla="*/ 20 h 21"/>
                <a:gd name="T6" fmla="*/ 0 w 42"/>
                <a:gd name="T7" fmla="*/ 0 h 21"/>
                <a:gd name="T8" fmla="*/ 21 w 42"/>
                <a:gd name="T9" fmla="*/ 0 h 21"/>
                <a:gd name="T10" fmla="*/ 21 w 42"/>
                <a:gd name="T11" fmla="*/ 0 h 21"/>
                <a:gd name="T12" fmla="*/ 21 w 42"/>
                <a:gd name="T13" fmla="*/ 20 h 21"/>
              </a:gdLst>
              <a:ahLst/>
              <a:cxnLst>
                <a:cxn ang="0">
                  <a:pos x="T0" y="T1"/>
                </a:cxn>
                <a:cxn ang="0">
                  <a:pos x="T2" y="T3"/>
                </a:cxn>
                <a:cxn ang="0">
                  <a:pos x="T4" y="T5"/>
                </a:cxn>
                <a:cxn ang="0">
                  <a:pos x="T6" y="T7"/>
                </a:cxn>
                <a:cxn ang="0">
                  <a:pos x="T8" y="T9"/>
                </a:cxn>
                <a:cxn ang="0">
                  <a:pos x="T10" y="T11"/>
                </a:cxn>
                <a:cxn ang="0">
                  <a:pos x="T12" y="T13"/>
                </a:cxn>
              </a:cxnLst>
              <a:rect l="0" t="0" r="r" b="b"/>
              <a:pathLst>
                <a:path w="42" h="21">
                  <a:moveTo>
                    <a:pt x="21" y="20"/>
                  </a:moveTo>
                  <a:lnTo>
                    <a:pt x="21" y="20"/>
                  </a:lnTo>
                  <a:lnTo>
                    <a:pt x="21" y="20"/>
                  </a:lnTo>
                  <a:cubicBezTo>
                    <a:pt x="0" y="20"/>
                    <a:pt x="0" y="0"/>
                    <a:pt x="0" y="0"/>
                  </a:cubicBezTo>
                  <a:lnTo>
                    <a:pt x="21" y="0"/>
                  </a:lnTo>
                  <a:lnTo>
                    <a:pt x="21" y="0"/>
                  </a:lnTo>
                  <a:cubicBezTo>
                    <a:pt x="41" y="0"/>
                    <a:pt x="21" y="20"/>
                    <a:pt x="21" y="20"/>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771" name="Freeform 546"/>
            <p:cNvSpPr>
              <a:spLocks noChangeArrowheads="1"/>
            </p:cNvSpPr>
            <p:nvPr/>
          </p:nvSpPr>
          <p:spPr bwMode="auto">
            <a:xfrm>
              <a:off x="6623050" y="7761288"/>
              <a:ext cx="30163" cy="38100"/>
            </a:xfrm>
            <a:custGeom>
              <a:avLst/>
              <a:gdLst>
                <a:gd name="T0" fmla="*/ 40 w 83"/>
                <a:gd name="T1" fmla="*/ 103 h 104"/>
                <a:gd name="T2" fmla="*/ 40 w 83"/>
                <a:gd name="T3" fmla="*/ 103 h 104"/>
                <a:gd name="T4" fmla="*/ 61 w 83"/>
                <a:gd name="T5" fmla="*/ 103 h 104"/>
                <a:gd name="T6" fmla="*/ 82 w 83"/>
                <a:gd name="T7" fmla="*/ 61 h 104"/>
                <a:gd name="T8" fmla="*/ 82 w 83"/>
                <a:gd name="T9" fmla="*/ 21 h 104"/>
                <a:gd name="T10" fmla="*/ 61 w 83"/>
                <a:gd name="T11" fmla="*/ 0 h 104"/>
                <a:gd name="T12" fmla="*/ 40 w 83"/>
                <a:gd name="T13" fmla="*/ 0 h 104"/>
                <a:gd name="T14" fmla="*/ 20 w 83"/>
                <a:gd name="T15" fmla="*/ 21 h 104"/>
                <a:gd name="T16" fmla="*/ 20 w 83"/>
                <a:gd name="T17" fmla="*/ 41 h 104"/>
                <a:gd name="T18" fmla="*/ 0 w 83"/>
                <a:gd name="T19" fmla="*/ 61 h 104"/>
                <a:gd name="T20" fmla="*/ 0 w 83"/>
                <a:gd name="T21" fmla="*/ 82 h 104"/>
                <a:gd name="T22" fmla="*/ 20 w 83"/>
                <a:gd name="T23" fmla="*/ 103 h 104"/>
                <a:gd name="T24" fmla="*/ 40 w 83"/>
                <a:gd name="T25" fmla="*/ 10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3" h="104">
                  <a:moveTo>
                    <a:pt x="40" y="103"/>
                  </a:moveTo>
                  <a:lnTo>
                    <a:pt x="40" y="103"/>
                  </a:lnTo>
                  <a:lnTo>
                    <a:pt x="61" y="103"/>
                  </a:lnTo>
                  <a:cubicBezTo>
                    <a:pt x="82" y="82"/>
                    <a:pt x="82" y="61"/>
                    <a:pt x="82" y="61"/>
                  </a:cubicBezTo>
                  <a:cubicBezTo>
                    <a:pt x="82" y="41"/>
                    <a:pt x="82" y="21"/>
                    <a:pt x="82" y="21"/>
                  </a:cubicBezTo>
                  <a:lnTo>
                    <a:pt x="61" y="0"/>
                  </a:lnTo>
                  <a:cubicBezTo>
                    <a:pt x="40" y="0"/>
                    <a:pt x="40" y="0"/>
                    <a:pt x="40" y="0"/>
                  </a:cubicBezTo>
                  <a:cubicBezTo>
                    <a:pt x="40" y="21"/>
                    <a:pt x="20" y="21"/>
                    <a:pt x="20" y="21"/>
                  </a:cubicBezTo>
                  <a:lnTo>
                    <a:pt x="20" y="41"/>
                  </a:lnTo>
                  <a:lnTo>
                    <a:pt x="0" y="61"/>
                  </a:lnTo>
                  <a:lnTo>
                    <a:pt x="0" y="82"/>
                  </a:lnTo>
                  <a:lnTo>
                    <a:pt x="20" y="103"/>
                  </a:lnTo>
                  <a:lnTo>
                    <a:pt x="40" y="103"/>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772" name="Freeform 547"/>
            <p:cNvSpPr>
              <a:spLocks noChangeArrowheads="1"/>
            </p:cNvSpPr>
            <p:nvPr/>
          </p:nvSpPr>
          <p:spPr bwMode="auto">
            <a:xfrm>
              <a:off x="6615113" y="7769225"/>
              <a:ext cx="7937" cy="14288"/>
            </a:xfrm>
            <a:custGeom>
              <a:avLst/>
              <a:gdLst>
                <a:gd name="T0" fmla="*/ 0 w 22"/>
                <a:gd name="T1" fmla="*/ 40 h 41"/>
                <a:gd name="T2" fmla="*/ 0 w 22"/>
                <a:gd name="T3" fmla="*/ 40 h 41"/>
                <a:gd name="T4" fmla="*/ 0 w 22"/>
                <a:gd name="T5" fmla="*/ 20 h 41"/>
                <a:gd name="T6" fmla="*/ 0 w 22"/>
                <a:gd name="T7" fmla="*/ 20 h 41"/>
                <a:gd name="T8" fmla="*/ 0 w 22"/>
                <a:gd name="T9" fmla="*/ 20 h 41"/>
                <a:gd name="T10" fmla="*/ 21 w 22"/>
                <a:gd name="T11" fmla="*/ 20 h 41"/>
                <a:gd name="T12" fmla="*/ 0 w 22"/>
                <a:gd name="T13" fmla="*/ 40 h 41"/>
              </a:gdLst>
              <a:ahLst/>
              <a:cxnLst>
                <a:cxn ang="0">
                  <a:pos x="T0" y="T1"/>
                </a:cxn>
                <a:cxn ang="0">
                  <a:pos x="T2" y="T3"/>
                </a:cxn>
                <a:cxn ang="0">
                  <a:pos x="T4" y="T5"/>
                </a:cxn>
                <a:cxn ang="0">
                  <a:pos x="T6" y="T7"/>
                </a:cxn>
                <a:cxn ang="0">
                  <a:pos x="T8" y="T9"/>
                </a:cxn>
                <a:cxn ang="0">
                  <a:pos x="T10" y="T11"/>
                </a:cxn>
                <a:cxn ang="0">
                  <a:pos x="T12" y="T13"/>
                </a:cxn>
              </a:cxnLst>
              <a:rect l="0" t="0" r="r" b="b"/>
              <a:pathLst>
                <a:path w="22" h="41">
                  <a:moveTo>
                    <a:pt x="0" y="40"/>
                  </a:moveTo>
                  <a:lnTo>
                    <a:pt x="0" y="40"/>
                  </a:lnTo>
                  <a:cubicBezTo>
                    <a:pt x="0" y="40"/>
                    <a:pt x="0" y="40"/>
                    <a:pt x="0" y="20"/>
                  </a:cubicBezTo>
                  <a:lnTo>
                    <a:pt x="0" y="20"/>
                  </a:lnTo>
                  <a:cubicBezTo>
                    <a:pt x="0" y="0"/>
                    <a:pt x="0" y="20"/>
                    <a:pt x="0" y="20"/>
                  </a:cubicBezTo>
                  <a:cubicBezTo>
                    <a:pt x="21" y="20"/>
                    <a:pt x="21" y="20"/>
                    <a:pt x="21" y="20"/>
                  </a:cubicBezTo>
                  <a:cubicBezTo>
                    <a:pt x="0" y="20"/>
                    <a:pt x="0" y="40"/>
                    <a:pt x="0" y="40"/>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773" name="Freeform 548"/>
            <p:cNvSpPr>
              <a:spLocks noChangeArrowheads="1"/>
            </p:cNvSpPr>
            <p:nvPr/>
          </p:nvSpPr>
          <p:spPr bwMode="auto">
            <a:xfrm>
              <a:off x="6829425" y="7710488"/>
              <a:ext cx="22225" cy="22225"/>
            </a:xfrm>
            <a:custGeom>
              <a:avLst/>
              <a:gdLst>
                <a:gd name="T0" fmla="*/ 41 w 63"/>
                <a:gd name="T1" fmla="*/ 62 h 63"/>
                <a:gd name="T2" fmla="*/ 41 w 63"/>
                <a:gd name="T3" fmla="*/ 62 h 63"/>
                <a:gd name="T4" fmla="*/ 41 w 63"/>
                <a:gd name="T5" fmla="*/ 41 h 63"/>
                <a:gd name="T6" fmla="*/ 41 w 63"/>
                <a:gd name="T7" fmla="*/ 20 h 63"/>
                <a:gd name="T8" fmla="*/ 41 w 63"/>
                <a:gd name="T9" fmla="*/ 0 h 63"/>
                <a:gd name="T10" fmla="*/ 21 w 63"/>
                <a:gd name="T11" fmla="*/ 20 h 63"/>
                <a:gd name="T12" fmla="*/ 21 w 63"/>
                <a:gd name="T13" fmla="*/ 41 h 63"/>
                <a:gd name="T14" fmla="*/ 41 w 63"/>
                <a:gd name="T15" fmla="*/ 62 h 6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3" h="63">
                  <a:moveTo>
                    <a:pt x="41" y="62"/>
                  </a:moveTo>
                  <a:lnTo>
                    <a:pt x="41" y="62"/>
                  </a:lnTo>
                  <a:cubicBezTo>
                    <a:pt x="41" y="62"/>
                    <a:pt x="41" y="62"/>
                    <a:pt x="41" y="41"/>
                  </a:cubicBezTo>
                  <a:cubicBezTo>
                    <a:pt x="62" y="41"/>
                    <a:pt x="62" y="20"/>
                    <a:pt x="41" y="20"/>
                  </a:cubicBezTo>
                  <a:lnTo>
                    <a:pt x="41" y="0"/>
                  </a:lnTo>
                  <a:cubicBezTo>
                    <a:pt x="21" y="0"/>
                    <a:pt x="21" y="20"/>
                    <a:pt x="21" y="20"/>
                  </a:cubicBezTo>
                  <a:cubicBezTo>
                    <a:pt x="21" y="20"/>
                    <a:pt x="0" y="41"/>
                    <a:pt x="21" y="41"/>
                  </a:cubicBezTo>
                  <a:cubicBezTo>
                    <a:pt x="21" y="41"/>
                    <a:pt x="21" y="62"/>
                    <a:pt x="41" y="62"/>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774" name="Freeform 549"/>
            <p:cNvSpPr>
              <a:spLocks noChangeArrowheads="1"/>
            </p:cNvSpPr>
            <p:nvPr/>
          </p:nvSpPr>
          <p:spPr bwMode="auto">
            <a:xfrm>
              <a:off x="6784975" y="7924800"/>
              <a:ext cx="15875" cy="15875"/>
            </a:xfrm>
            <a:custGeom>
              <a:avLst/>
              <a:gdLst>
                <a:gd name="T0" fmla="*/ 41 w 42"/>
                <a:gd name="T1" fmla="*/ 20 h 42"/>
                <a:gd name="T2" fmla="*/ 41 w 42"/>
                <a:gd name="T3" fmla="*/ 20 h 42"/>
                <a:gd name="T4" fmla="*/ 21 w 42"/>
                <a:gd name="T5" fmla="*/ 41 h 42"/>
                <a:gd name="T6" fmla="*/ 0 w 42"/>
                <a:gd name="T7" fmla="*/ 20 h 42"/>
                <a:gd name="T8" fmla="*/ 21 w 42"/>
                <a:gd name="T9" fmla="*/ 0 h 42"/>
                <a:gd name="T10" fmla="*/ 41 w 42"/>
                <a:gd name="T11" fmla="*/ 0 h 42"/>
                <a:gd name="T12" fmla="*/ 41 w 42"/>
                <a:gd name="T13" fmla="*/ 20 h 42"/>
              </a:gdLst>
              <a:ahLst/>
              <a:cxnLst>
                <a:cxn ang="0">
                  <a:pos x="T0" y="T1"/>
                </a:cxn>
                <a:cxn ang="0">
                  <a:pos x="T2" y="T3"/>
                </a:cxn>
                <a:cxn ang="0">
                  <a:pos x="T4" y="T5"/>
                </a:cxn>
                <a:cxn ang="0">
                  <a:pos x="T6" y="T7"/>
                </a:cxn>
                <a:cxn ang="0">
                  <a:pos x="T8" y="T9"/>
                </a:cxn>
                <a:cxn ang="0">
                  <a:pos x="T10" y="T11"/>
                </a:cxn>
                <a:cxn ang="0">
                  <a:pos x="T12" y="T13"/>
                </a:cxn>
              </a:cxnLst>
              <a:rect l="0" t="0" r="r" b="b"/>
              <a:pathLst>
                <a:path w="42" h="42">
                  <a:moveTo>
                    <a:pt x="41" y="20"/>
                  </a:moveTo>
                  <a:lnTo>
                    <a:pt x="41" y="20"/>
                  </a:lnTo>
                  <a:cubicBezTo>
                    <a:pt x="41" y="20"/>
                    <a:pt x="41" y="41"/>
                    <a:pt x="21" y="41"/>
                  </a:cubicBezTo>
                  <a:lnTo>
                    <a:pt x="0" y="20"/>
                  </a:lnTo>
                  <a:cubicBezTo>
                    <a:pt x="0" y="20"/>
                    <a:pt x="0" y="0"/>
                    <a:pt x="21" y="0"/>
                  </a:cubicBezTo>
                  <a:cubicBezTo>
                    <a:pt x="21" y="0"/>
                    <a:pt x="21" y="0"/>
                    <a:pt x="41" y="0"/>
                  </a:cubicBezTo>
                  <a:cubicBezTo>
                    <a:pt x="41" y="0"/>
                    <a:pt x="41" y="0"/>
                    <a:pt x="41" y="20"/>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775" name="Freeform 550"/>
            <p:cNvSpPr>
              <a:spLocks noChangeArrowheads="1"/>
            </p:cNvSpPr>
            <p:nvPr/>
          </p:nvSpPr>
          <p:spPr bwMode="auto">
            <a:xfrm>
              <a:off x="6526213" y="7615238"/>
              <a:ext cx="15875" cy="22225"/>
            </a:xfrm>
            <a:custGeom>
              <a:avLst/>
              <a:gdLst>
                <a:gd name="T0" fmla="*/ 21 w 42"/>
                <a:gd name="T1" fmla="*/ 61 h 62"/>
                <a:gd name="T2" fmla="*/ 21 w 42"/>
                <a:gd name="T3" fmla="*/ 61 h 62"/>
                <a:gd name="T4" fmla="*/ 41 w 42"/>
                <a:gd name="T5" fmla="*/ 40 h 62"/>
                <a:gd name="T6" fmla="*/ 41 w 42"/>
                <a:gd name="T7" fmla="*/ 20 h 62"/>
                <a:gd name="T8" fmla="*/ 21 w 42"/>
                <a:gd name="T9" fmla="*/ 0 h 62"/>
                <a:gd name="T10" fmla="*/ 21 w 42"/>
                <a:gd name="T11" fmla="*/ 0 h 62"/>
                <a:gd name="T12" fmla="*/ 21 w 42"/>
                <a:gd name="T13" fmla="*/ 20 h 62"/>
                <a:gd name="T14" fmla="*/ 0 w 42"/>
                <a:gd name="T15" fmla="*/ 20 h 62"/>
                <a:gd name="T16" fmla="*/ 0 w 42"/>
                <a:gd name="T17" fmla="*/ 40 h 62"/>
                <a:gd name="T18" fmla="*/ 21 w 42"/>
                <a:gd name="T19" fmla="*/ 61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 h="62">
                  <a:moveTo>
                    <a:pt x="21" y="61"/>
                  </a:moveTo>
                  <a:lnTo>
                    <a:pt x="21" y="61"/>
                  </a:lnTo>
                  <a:lnTo>
                    <a:pt x="41" y="40"/>
                  </a:lnTo>
                  <a:lnTo>
                    <a:pt x="41" y="20"/>
                  </a:lnTo>
                  <a:cubicBezTo>
                    <a:pt x="41" y="0"/>
                    <a:pt x="41" y="0"/>
                    <a:pt x="21" y="0"/>
                  </a:cubicBezTo>
                  <a:lnTo>
                    <a:pt x="21" y="0"/>
                  </a:lnTo>
                  <a:cubicBezTo>
                    <a:pt x="21" y="0"/>
                    <a:pt x="21" y="0"/>
                    <a:pt x="21" y="20"/>
                  </a:cubicBezTo>
                  <a:lnTo>
                    <a:pt x="0" y="20"/>
                  </a:lnTo>
                  <a:cubicBezTo>
                    <a:pt x="0" y="40"/>
                    <a:pt x="0" y="40"/>
                    <a:pt x="0" y="40"/>
                  </a:cubicBezTo>
                  <a:cubicBezTo>
                    <a:pt x="0" y="61"/>
                    <a:pt x="21" y="61"/>
                    <a:pt x="21" y="61"/>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776" name="Freeform 551"/>
            <p:cNvSpPr>
              <a:spLocks noChangeArrowheads="1"/>
            </p:cNvSpPr>
            <p:nvPr/>
          </p:nvSpPr>
          <p:spPr bwMode="auto">
            <a:xfrm>
              <a:off x="6526213" y="7643813"/>
              <a:ext cx="7937" cy="14287"/>
            </a:xfrm>
            <a:custGeom>
              <a:avLst/>
              <a:gdLst>
                <a:gd name="T0" fmla="*/ 21 w 22"/>
                <a:gd name="T1" fmla="*/ 0 h 41"/>
                <a:gd name="T2" fmla="*/ 21 w 22"/>
                <a:gd name="T3" fmla="*/ 0 h 41"/>
                <a:gd name="T4" fmla="*/ 0 w 22"/>
                <a:gd name="T5" fmla="*/ 20 h 41"/>
                <a:gd name="T6" fmla="*/ 0 w 22"/>
                <a:gd name="T7" fmla="*/ 40 h 41"/>
                <a:gd name="T8" fmla="*/ 21 w 22"/>
                <a:gd name="T9" fmla="*/ 40 h 41"/>
                <a:gd name="T10" fmla="*/ 21 w 22"/>
                <a:gd name="T11" fmla="*/ 20 h 41"/>
                <a:gd name="T12" fmla="*/ 21 w 22"/>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22" h="41">
                  <a:moveTo>
                    <a:pt x="21" y="0"/>
                  </a:moveTo>
                  <a:lnTo>
                    <a:pt x="21" y="0"/>
                  </a:lnTo>
                  <a:lnTo>
                    <a:pt x="0" y="20"/>
                  </a:lnTo>
                  <a:lnTo>
                    <a:pt x="0" y="40"/>
                  </a:lnTo>
                  <a:lnTo>
                    <a:pt x="21" y="40"/>
                  </a:lnTo>
                  <a:cubicBezTo>
                    <a:pt x="21" y="40"/>
                    <a:pt x="21" y="40"/>
                    <a:pt x="21" y="20"/>
                  </a:cubicBezTo>
                  <a:lnTo>
                    <a:pt x="21" y="0"/>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777" name="Freeform 552"/>
            <p:cNvSpPr>
              <a:spLocks noChangeArrowheads="1"/>
            </p:cNvSpPr>
            <p:nvPr/>
          </p:nvSpPr>
          <p:spPr bwMode="auto">
            <a:xfrm>
              <a:off x="5405438" y="7607300"/>
              <a:ext cx="635000" cy="685800"/>
            </a:xfrm>
            <a:custGeom>
              <a:avLst/>
              <a:gdLst>
                <a:gd name="T0" fmla="*/ 1516 w 1763"/>
                <a:gd name="T1" fmla="*/ 82 h 1907"/>
                <a:gd name="T2" fmla="*/ 1475 w 1763"/>
                <a:gd name="T3" fmla="*/ 143 h 1907"/>
                <a:gd name="T4" fmla="*/ 1434 w 1763"/>
                <a:gd name="T5" fmla="*/ 164 h 1907"/>
                <a:gd name="T6" fmla="*/ 1516 w 1763"/>
                <a:gd name="T7" fmla="*/ 225 h 1907"/>
                <a:gd name="T8" fmla="*/ 1516 w 1763"/>
                <a:gd name="T9" fmla="*/ 287 h 1907"/>
                <a:gd name="T10" fmla="*/ 1577 w 1763"/>
                <a:gd name="T11" fmla="*/ 369 h 1907"/>
                <a:gd name="T12" fmla="*/ 1598 w 1763"/>
                <a:gd name="T13" fmla="*/ 451 h 1907"/>
                <a:gd name="T14" fmla="*/ 1557 w 1763"/>
                <a:gd name="T15" fmla="*/ 471 h 1907"/>
                <a:gd name="T16" fmla="*/ 1639 w 1763"/>
                <a:gd name="T17" fmla="*/ 594 h 1907"/>
                <a:gd name="T18" fmla="*/ 1741 w 1763"/>
                <a:gd name="T19" fmla="*/ 697 h 1907"/>
                <a:gd name="T20" fmla="*/ 1659 w 1763"/>
                <a:gd name="T21" fmla="*/ 799 h 1907"/>
                <a:gd name="T22" fmla="*/ 1598 w 1763"/>
                <a:gd name="T23" fmla="*/ 779 h 1907"/>
                <a:gd name="T24" fmla="*/ 1536 w 1763"/>
                <a:gd name="T25" fmla="*/ 881 h 1907"/>
                <a:gd name="T26" fmla="*/ 1516 w 1763"/>
                <a:gd name="T27" fmla="*/ 1065 h 1907"/>
                <a:gd name="T28" fmla="*/ 1495 w 1763"/>
                <a:gd name="T29" fmla="*/ 1106 h 1907"/>
                <a:gd name="T30" fmla="*/ 1536 w 1763"/>
                <a:gd name="T31" fmla="*/ 1106 h 1907"/>
                <a:gd name="T32" fmla="*/ 1495 w 1763"/>
                <a:gd name="T33" fmla="*/ 1168 h 1907"/>
                <a:gd name="T34" fmla="*/ 1434 w 1763"/>
                <a:gd name="T35" fmla="*/ 1209 h 1907"/>
                <a:gd name="T36" fmla="*/ 1372 w 1763"/>
                <a:gd name="T37" fmla="*/ 1311 h 1907"/>
                <a:gd name="T38" fmla="*/ 1332 w 1763"/>
                <a:gd name="T39" fmla="*/ 1352 h 1907"/>
                <a:gd name="T40" fmla="*/ 1311 w 1763"/>
                <a:gd name="T41" fmla="*/ 1455 h 1907"/>
                <a:gd name="T42" fmla="*/ 1352 w 1763"/>
                <a:gd name="T43" fmla="*/ 1516 h 1907"/>
                <a:gd name="T44" fmla="*/ 1311 w 1763"/>
                <a:gd name="T45" fmla="*/ 1598 h 1907"/>
                <a:gd name="T46" fmla="*/ 1270 w 1763"/>
                <a:gd name="T47" fmla="*/ 1701 h 1907"/>
                <a:gd name="T48" fmla="*/ 1208 w 1763"/>
                <a:gd name="T49" fmla="*/ 1803 h 1907"/>
                <a:gd name="T50" fmla="*/ 1065 w 1763"/>
                <a:gd name="T51" fmla="*/ 1885 h 1907"/>
                <a:gd name="T52" fmla="*/ 983 w 1763"/>
                <a:gd name="T53" fmla="*/ 1824 h 1907"/>
                <a:gd name="T54" fmla="*/ 983 w 1763"/>
                <a:gd name="T55" fmla="*/ 1701 h 1907"/>
                <a:gd name="T56" fmla="*/ 901 w 1763"/>
                <a:gd name="T57" fmla="*/ 1721 h 1907"/>
                <a:gd name="T58" fmla="*/ 819 w 1763"/>
                <a:gd name="T59" fmla="*/ 1680 h 1907"/>
                <a:gd name="T60" fmla="*/ 716 w 1763"/>
                <a:gd name="T61" fmla="*/ 1660 h 1907"/>
                <a:gd name="T62" fmla="*/ 614 w 1763"/>
                <a:gd name="T63" fmla="*/ 1721 h 1907"/>
                <a:gd name="T64" fmla="*/ 512 w 1763"/>
                <a:gd name="T65" fmla="*/ 1660 h 1907"/>
                <a:gd name="T66" fmla="*/ 430 w 1763"/>
                <a:gd name="T67" fmla="*/ 1619 h 1907"/>
                <a:gd name="T68" fmla="*/ 307 w 1763"/>
                <a:gd name="T69" fmla="*/ 1619 h 1907"/>
                <a:gd name="T70" fmla="*/ 225 w 1763"/>
                <a:gd name="T71" fmla="*/ 1496 h 1907"/>
                <a:gd name="T72" fmla="*/ 204 w 1763"/>
                <a:gd name="T73" fmla="*/ 1291 h 1907"/>
                <a:gd name="T74" fmla="*/ 164 w 1763"/>
                <a:gd name="T75" fmla="*/ 1168 h 1907"/>
                <a:gd name="T76" fmla="*/ 102 w 1763"/>
                <a:gd name="T77" fmla="*/ 1229 h 1907"/>
                <a:gd name="T78" fmla="*/ 82 w 1763"/>
                <a:gd name="T79" fmla="*/ 1127 h 1907"/>
                <a:gd name="T80" fmla="*/ 61 w 1763"/>
                <a:gd name="T81" fmla="*/ 1065 h 1907"/>
                <a:gd name="T82" fmla="*/ 20 w 1763"/>
                <a:gd name="T83" fmla="*/ 901 h 1907"/>
                <a:gd name="T84" fmla="*/ 20 w 1763"/>
                <a:gd name="T85" fmla="*/ 799 h 1907"/>
                <a:gd name="T86" fmla="*/ 61 w 1763"/>
                <a:gd name="T87" fmla="*/ 615 h 1907"/>
                <a:gd name="T88" fmla="*/ 143 w 1763"/>
                <a:gd name="T89" fmla="*/ 512 h 1907"/>
                <a:gd name="T90" fmla="*/ 164 w 1763"/>
                <a:gd name="T91" fmla="*/ 573 h 1907"/>
                <a:gd name="T92" fmla="*/ 246 w 1763"/>
                <a:gd name="T93" fmla="*/ 717 h 1907"/>
                <a:gd name="T94" fmla="*/ 368 w 1763"/>
                <a:gd name="T95" fmla="*/ 737 h 1907"/>
                <a:gd name="T96" fmla="*/ 574 w 1763"/>
                <a:gd name="T97" fmla="*/ 717 h 1907"/>
                <a:gd name="T98" fmla="*/ 737 w 1763"/>
                <a:gd name="T99" fmla="*/ 655 h 1907"/>
                <a:gd name="T100" fmla="*/ 922 w 1763"/>
                <a:gd name="T101" fmla="*/ 655 h 1907"/>
                <a:gd name="T102" fmla="*/ 1044 w 1763"/>
                <a:gd name="T103" fmla="*/ 512 h 1907"/>
                <a:gd name="T104" fmla="*/ 1106 w 1763"/>
                <a:gd name="T105" fmla="*/ 328 h 1907"/>
                <a:gd name="T106" fmla="*/ 1188 w 1763"/>
                <a:gd name="T107" fmla="*/ 123 h 1907"/>
                <a:gd name="T108" fmla="*/ 1270 w 1763"/>
                <a:gd name="T109" fmla="*/ 0 h 1907"/>
                <a:gd name="T110" fmla="*/ 1454 w 1763"/>
                <a:gd name="T111" fmla="*/ 21 h 19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763" h="1907">
                  <a:moveTo>
                    <a:pt x="1495" y="41"/>
                  </a:moveTo>
                  <a:lnTo>
                    <a:pt x="1495" y="41"/>
                  </a:lnTo>
                  <a:lnTo>
                    <a:pt x="1495" y="61"/>
                  </a:lnTo>
                  <a:cubicBezTo>
                    <a:pt x="1495" y="61"/>
                    <a:pt x="1495" y="61"/>
                    <a:pt x="1495" y="82"/>
                  </a:cubicBezTo>
                  <a:lnTo>
                    <a:pt x="1516" y="82"/>
                  </a:lnTo>
                  <a:lnTo>
                    <a:pt x="1536" y="103"/>
                  </a:lnTo>
                  <a:lnTo>
                    <a:pt x="1536" y="103"/>
                  </a:lnTo>
                  <a:cubicBezTo>
                    <a:pt x="1536" y="123"/>
                    <a:pt x="1536" y="123"/>
                    <a:pt x="1536" y="123"/>
                  </a:cubicBezTo>
                  <a:cubicBezTo>
                    <a:pt x="1536" y="143"/>
                    <a:pt x="1516" y="143"/>
                    <a:pt x="1516" y="143"/>
                  </a:cubicBezTo>
                  <a:cubicBezTo>
                    <a:pt x="1495" y="143"/>
                    <a:pt x="1475" y="143"/>
                    <a:pt x="1475" y="143"/>
                  </a:cubicBezTo>
                  <a:lnTo>
                    <a:pt x="1454" y="143"/>
                  </a:lnTo>
                  <a:cubicBezTo>
                    <a:pt x="1434" y="143"/>
                    <a:pt x="1434" y="143"/>
                    <a:pt x="1434" y="143"/>
                  </a:cubicBezTo>
                  <a:cubicBezTo>
                    <a:pt x="1414" y="143"/>
                    <a:pt x="1414" y="164"/>
                    <a:pt x="1414" y="164"/>
                  </a:cubicBezTo>
                  <a:lnTo>
                    <a:pt x="1414" y="164"/>
                  </a:lnTo>
                  <a:cubicBezTo>
                    <a:pt x="1434" y="164"/>
                    <a:pt x="1434" y="164"/>
                    <a:pt x="1434" y="164"/>
                  </a:cubicBezTo>
                  <a:cubicBezTo>
                    <a:pt x="1454" y="164"/>
                    <a:pt x="1454" y="164"/>
                    <a:pt x="1454" y="164"/>
                  </a:cubicBezTo>
                  <a:cubicBezTo>
                    <a:pt x="1475" y="185"/>
                    <a:pt x="1475" y="185"/>
                    <a:pt x="1475" y="185"/>
                  </a:cubicBezTo>
                  <a:lnTo>
                    <a:pt x="1475" y="205"/>
                  </a:lnTo>
                  <a:cubicBezTo>
                    <a:pt x="1475" y="205"/>
                    <a:pt x="1495" y="205"/>
                    <a:pt x="1495" y="225"/>
                  </a:cubicBezTo>
                  <a:lnTo>
                    <a:pt x="1516" y="225"/>
                  </a:lnTo>
                  <a:lnTo>
                    <a:pt x="1516" y="246"/>
                  </a:lnTo>
                  <a:lnTo>
                    <a:pt x="1516" y="246"/>
                  </a:lnTo>
                  <a:cubicBezTo>
                    <a:pt x="1495" y="246"/>
                    <a:pt x="1495" y="267"/>
                    <a:pt x="1495" y="267"/>
                  </a:cubicBezTo>
                  <a:cubicBezTo>
                    <a:pt x="1495" y="267"/>
                    <a:pt x="1495" y="267"/>
                    <a:pt x="1516" y="267"/>
                  </a:cubicBezTo>
                  <a:lnTo>
                    <a:pt x="1516" y="287"/>
                  </a:lnTo>
                  <a:lnTo>
                    <a:pt x="1536" y="287"/>
                  </a:lnTo>
                  <a:cubicBezTo>
                    <a:pt x="1536" y="307"/>
                    <a:pt x="1536" y="307"/>
                    <a:pt x="1536" y="328"/>
                  </a:cubicBezTo>
                  <a:lnTo>
                    <a:pt x="1536" y="349"/>
                  </a:lnTo>
                  <a:lnTo>
                    <a:pt x="1557" y="349"/>
                  </a:lnTo>
                  <a:cubicBezTo>
                    <a:pt x="1557" y="369"/>
                    <a:pt x="1577" y="369"/>
                    <a:pt x="1577" y="369"/>
                  </a:cubicBezTo>
                  <a:cubicBezTo>
                    <a:pt x="1577" y="389"/>
                    <a:pt x="1598" y="389"/>
                    <a:pt x="1598" y="389"/>
                  </a:cubicBezTo>
                  <a:lnTo>
                    <a:pt x="1618" y="410"/>
                  </a:lnTo>
                  <a:lnTo>
                    <a:pt x="1618" y="430"/>
                  </a:lnTo>
                  <a:lnTo>
                    <a:pt x="1618" y="451"/>
                  </a:lnTo>
                  <a:lnTo>
                    <a:pt x="1598" y="451"/>
                  </a:lnTo>
                  <a:cubicBezTo>
                    <a:pt x="1598" y="451"/>
                    <a:pt x="1577" y="451"/>
                    <a:pt x="1557" y="451"/>
                  </a:cubicBezTo>
                  <a:cubicBezTo>
                    <a:pt x="1557" y="451"/>
                    <a:pt x="1536" y="451"/>
                    <a:pt x="1516" y="451"/>
                  </a:cubicBezTo>
                  <a:lnTo>
                    <a:pt x="1516" y="451"/>
                  </a:lnTo>
                  <a:cubicBezTo>
                    <a:pt x="1516" y="471"/>
                    <a:pt x="1516" y="471"/>
                    <a:pt x="1516" y="471"/>
                  </a:cubicBezTo>
                  <a:cubicBezTo>
                    <a:pt x="1516" y="491"/>
                    <a:pt x="1536" y="471"/>
                    <a:pt x="1557" y="471"/>
                  </a:cubicBezTo>
                  <a:cubicBezTo>
                    <a:pt x="1557" y="491"/>
                    <a:pt x="1577" y="491"/>
                    <a:pt x="1577" y="491"/>
                  </a:cubicBezTo>
                  <a:cubicBezTo>
                    <a:pt x="1577" y="512"/>
                    <a:pt x="1577" y="512"/>
                    <a:pt x="1598" y="533"/>
                  </a:cubicBezTo>
                  <a:cubicBezTo>
                    <a:pt x="1598" y="533"/>
                    <a:pt x="1598" y="553"/>
                    <a:pt x="1618" y="553"/>
                  </a:cubicBezTo>
                  <a:cubicBezTo>
                    <a:pt x="1618" y="553"/>
                    <a:pt x="1618" y="573"/>
                    <a:pt x="1639" y="573"/>
                  </a:cubicBezTo>
                  <a:lnTo>
                    <a:pt x="1639" y="594"/>
                  </a:lnTo>
                  <a:lnTo>
                    <a:pt x="1659" y="615"/>
                  </a:lnTo>
                  <a:lnTo>
                    <a:pt x="1659" y="635"/>
                  </a:lnTo>
                  <a:lnTo>
                    <a:pt x="1680" y="635"/>
                  </a:lnTo>
                  <a:cubicBezTo>
                    <a:pt x="1680" y="655"/>
                    <a:pt x="1700" y="655"/>
                    <a:pt x="1700" y="676"/>
                  </a:cubicBezTo>
                  <a:cubicBezTo>
                    <a:pt x="1700" y="676"/>
                    <a:pt x="1721" y="697"/>
                    <a:pt x="1741" y="697"/>
                  </a:cubicBezTo>
                  <a:lnTo>
                    <a:pt x="1762" y="717"/>
                  </a:lnTo>
                  <a:cubicBezTo>
                    <a:pt x="1762" y="737"/>
                    <a:pt x="1762" y="737"/>
                    <a:pt x="1762" y="758"/>
                  </a:cubicBezTo>
                  <a:cubicBezTo>
                    <a:pt x="1762" y="758"/>
                    <a:pt x="1762" y="779"/>
                    <a:pt x="1741" y="799"/>
                  </a:cubicBezTo>
                  <a:cubicBezTo>
                    <a:pt x="1741" y="799"/>
                    <a:pt x="1721" y="799"/>
                    <a:pt x="1700" y="799"/>
                  </a:cubicBezTo>
                  <a:cubicBezTo>
                    <a:pt x="1680" y="799"/>
                    <a:pt x="1680" y="799"/>
                    <a:pt x="1659" y="799"/>
                  </a:cubicBezTo>
                  <a:lnTo>
                    <a:pt x="1639" y="779"/>
                  </a:lnTo>
                  <a:cubicBezTo>
                    <a:pt x="1639" y="758"/>
                    <a:pt x="1618" y="758"/>
                    <a:pt x="1618" y="758"/>
                  </a:cubicBezTo>
                  <a:cubicBezTo>
                    <a:pt x="1618" y="737"/>
                    <a:pt x="1598" y="737"/>
                    <a:pt x="1598" y="737"/>
                  </a:cubicBezTo>
                  <a:cubicBezTo>
                    <a:pt x="1598" y="758"/>
                    <a:pt x="1598" y="758"/>
                    <a:pt x="1598" y="758"/>
                  </a:cubicBezTo>
                  <a:lnTo>
                    <a:pt x="1598" y="779"/>
                  </a:lnTo>
                  <a:lnTo>
                    <a:pt x="1577" y="799"/>
                  </a:lnTo>
                  <a:cubicBezTo>
                    <a:pt x="1577" y="799"/>
                    <a:pt x="1577" y="799"/>
                    <a:pt x="1557" y="799"/>
                  </a:cubicBezTo>
                  <a:cubicBezTo>
                    <a:pt x="1557" y="819"/>
                    <a:pt x="1557" y="819"/>
                    <a:pt x="1557" y="840"/>
                  </a:cubicBezTo>
                  <a:lnTo>
                    <a:pt x="1557" y="861"/>
                  </a:lnTo>
                  <a:cubicBezTo>
                    <a:pt x="1557" y="881"/>
                    <a:pt x="1536" y="881"/>
                    <a:pt x="1536" y="881"/>
                  </a:cubicBezTo>
                  <a:cubicBezTo>
                    <a:pt x="1536" y="901"/>
                    <a:pt x="1536" y="922"/>
                    <a:pt x="1516" y="922"/>
                  </a:cubicBezTo>
                  <a:cubicBezTo>
                    <a:pt x="1516" y="922"/>
                    <a:pt x="1516" y="943"/>
                    <a:pt x="1516" y="963"/>
                  </a:cubicBezTo>
                  <a:lnTo>
                    <a:pt x="1516" y="983"/>
                  </a:lnTo>
                  <a:cubicBezTo>
                    <a:pt x="1516" y="1004"/>
                    <a:pt x="1516" y="1004"/>
                    <a:pt x="1516" y="1025"/>
                  </a:cubicBezTo>
                  <a:cubicBezTo>
                    <a:pt x="1516" y="1025"/>
                    <a:pt x="1516" y="1045"/>
                    <a:pt x="1516" y="1065"/>
                  </a:cubicBezTo>
                  <a:cubicBezTo>
                    <a:pt x="1516" y="1065"/>
                    <a:pt x="1516" y="1065"/>
                    <a:pt x="1516" y="1086"/>
                  </a:cubicBezTo>
                  <a:cubicBezTo>
                    <a:pt x="1495" y="1086"/>
                    <a:pt x="1495" y="1086"/>
                    <a:pt x="1495" y="1086"/>
                  </a:cubicBezTo>
                  <a:lnTo>
                    <a:pt x="1495" y="1086"/>
                  </a:lnTo>
                  <a:cubicBezTo>
                    <a:pt x="1475" y="1106"/>
                    <a:pt x="1495" y="1106"/>
                    <a:pt x="1495" y="1106"/>
                  </a:cubicBezTo>
                  <a:cubicBezTo>
                    <a:pt x="1495" y="1127"/>
                    <a:pt x="1495" y="1127"/>
                    <a:pt x="1495" y="1106"/>
                  </a:cubicBezTo>
                  <a:lnTo>
                    <a:pt x="1516" y="1106"/>
                  </a:lnTo>
                  <a:lnTo>
                    <a:pt x="1516" y="1086"/>
                  </a:lnTo>
                  <a:lnTo>
                    <a:pt x="1536" y="1086"/>
                  </a:lnTo>
                  <a:cubicBezTo>
                    <a:pt x="1536" y="1086"/>
                    <a:pt x="1536" y="1086"/>
                    <a:pt x="1536" y="1106"/>
                  </a:cubicBezTo>
                  <a:lnTo>
                    <a:pt x="1536" y="1106"/>
                  </a:lnTo>
                  <a:lnTo>
                    <a:pt x="1536" y="1127"/>
                  </a:lnTo>
                  <a:lnTo>
                    <a:pt x="1536" y="1147"/>
                  </a:lnTo>
                  <a:lnTo>
                    <a:pt x="1536" y="1168"/>
                  </a:lnTo>
                  <a:lnTo>
                    <a:pt x="1516" y="1168"/>
                  </a:lnTo>
                  <a:lnTo>
                    <a:pt x="1495" y="1168"/>
                  </a:lnTo>
                  <a:lnTo>
                    <a:pt x="1475" y="1168"/>
                  </a:lnTo>
                  <a:cubicBezTo>
                    <a:pt x="1475" y="1168"/>
                    <a:pt x="1475" y="1147"/>
                    <a:pt x="1475" y="1168"/>
                  </a:cubicBezTo>
                  <a:cubicBezTo>
                    <a:pt x="1454" y="1168"/>
                    <a:pt x="1454" y="1168"/>
                    <a:pt x="1454" y="1168"/>
                  </a:cubicBezTo>
                  <a:lnTo>
                    <a:pt x="1454" y="1188"/>
                  </a:lnTo>
                  <a:lnTo>
                    <a:pt x="1434" y="1209"/>
                  </a:lnTo>
                  <a:lnTo>
                    <a:pt x="1414" y="1229"/>
                  </a:lnTo>
                  <a:cubicBezTo>
                    <a:pt x="1393" y="1229"/>
                    <a:pt x="1393" y="1229"/>
                    <a:pt x="1393" y="1250"/>
                  </a:cubicBezTo>
                  <a:cubicBezTo>
                    <a:pt x="1393" y="1250"/>
                    <a:pt x="1372" y="1250"/>
                    <a:pt x="1372" y="1270"/>
                  </a:cubicBezTo>
                  <a:lnTo>
                    <a:pt x="1372" y="1291"/>
                  </a:lnTo>
                  <a:cubicBezTo>
                    <a:pt x="1372" y="1291"/>
                    <a:pt x="1372" y="1291"/>
                    <a:pt x="1372" y="1311"/>
                  </a:cubicBezTo>
                  <a:cubicBezTo>
                    <a:pt x="1352" y="1311"/>
                    <a:pt x="1352" y="1311"/>
                    <a:pt x="1352" y="1311"/>
                  </a:cubicBezTo>
                  <a:lnTo>
                    <a:pt x="1332" y="1332"/>
                  </a:lnTo>
                  <a:lnTo>
                    <a:pt x="1311" y="1332"/>
                  </a:lnTo>
                  <a:cubicBezTo>
                    <a:pt x="1311" y="1352"/>
                    <a:pt x="1311" y="1352"/>
                    <a:pt x="1311" y="1352"/>
                  </a:cubicBezTo>
                  <a:lnTo>
                    <a:pt x="1332" y="1352"/>
                  </a:lnTo>
                  <a:cubicBezTo>
                    <a:pt x="1332" y="1373"/>
                    <a:pt x="1332" y="1373"/>
                    <a:pt x="1332" y="1373"/>
                  </a:cubicBezTo>
                  <a:cubicBezTo>
                    <a:pt x="1332" y="1393"/>
                    <a:pt x="1332" y="1393"/>
                    <a:pt x="1332" y="1393"/>
                  </a:cubicBezTo>
                  <a:cubicBezTo>
                    <a:pt x="1332" y="1414"/>
                    <a:pt x="1332" y="1414"/>
                    <a:pt x="1332" y="1414"/>
                  </a:cubicBezTo>
                  <a:cubicBezTo>
                    <a:pt x="1311" y="1414"/>
                    <a:pt x="1311" y="1434"/>
                    <a:pt x="1311" y="1434"/>
                  </a:cubicBezTo>
                  <a:cubicBezTo>
                    <a:pt x="1311" y="1434"/>
                    <a:pt x="1311" y="1434"/>
                    <a:pt x="1311" y="1455"/>
                  </a:cubicBezTo>
                  <a:cubicBezTo>
                    <a:pt x="1311" y="1455"/>
                    <a:pt x="1311" y="1455"/>
                    <a:pt x="1332" y="1455"/>
                  </a:cubicBezTo>
                  <a:lnTo>
                    <a:pt x="1332" y="1455"/>
                  </a:lnTo>
                  <a:cubicBezTo>
                    <a:pt x="1352" y="1455"/>
                    <a:pt x="1352" y="1455"/>
                    <a:pt x="1352" y="1455"/>
                  </a:cubicBezTo>
                  <a:cubicBezTo>
                    <a:pt x="1352" y="1475"/>
                    <a:pt x="1352" y="1496"/>
                    <a:pt x="1352" y="1496"/>
                  </a:cubicBezTo>
                  <a:lnTo>
                    <a:pt x="1352" y="1516"/>
                  </a:lnTo>
                  <a:cubicBezTo>
                    <a:pt x="1352" y="1537"/>
                    <a:pt x="1332" y="1537"/>
                    <a:pt x="1332" y="1537"/>
                  </a:cubicBezTo>
                  <a:lnTo>
                    <a:pt x="1311" y="1537"/>
                  </a:lnTo>
                  <a:cubicBezTo>
                    <a:pt x="1311" y="1557"/>
                    <a:pt x="1311" y="1557"/>
                    <a:pt x="1311" y="1557"/>
                  </a:cubicBezTo>
                  <a:lnTo>
                    <a:pt x="1311" y="1578"/>
                  </a:lnTo>
                  <a:cubicBezTo>
                    <a:pt x="1311" y="1598"/>
                    <a:pt x="1311" y="1598"/>
                    <a:pt x="1311" y="1598"/>
                  </a:cubicBezTo>
                  <a:cubicBezTo>
                    <a:pt x="1311" y="1619"/>
                    <a:pt x="1311" y="1619"/>
                    <a:pt x="1311" y="1619"/>
                  </a:cubicBezTo>
                  <a:lnTo>
                    <a:pt x="1290" y="1619"/>
                  </a:lnTo>
                  <a:lnTo>
                    <a:pt x="1290" y="1639"/>
                  </a:lnTo>
                  <a:lnTo>
                    <a:pt x="1290" y="1660"/>
                  </a:lnTo>
                  <a:cubicBezTo>
                    <a:pt x="1290" y="1680"/>
                    <a:pt x="1270" y="1701"/>
                    <a:pt x="1270" y="1701"/>
                  </a:cubicBezTo>
                  <a:lnTo>
                    <a:pt x="1250" y="1721"/>
                  </a:lnTo>
                  <a:lnTo>
                    <a:pt x="1229" y="1742"/>
                  </a:lnTo>
                  <a:cubicBezTo>
                    <a:pt x="1229" y="1742"/>
                    <a:pt x="1229" y="1762"/>
                    <a:pt x="1208" y="1762"/>
                  </a:cubicBezTo>
                  <a:lnTo>
                    <a:pt x="1208" y="1783"/>
                  </a:lnTo>
                  <a:cubicBezTo>
                    <a:pt x="1208" y="1803"/>
                    <a:pt x="1208" y="1803"/>
                    <a:pt x="1208" y="1803"/>
                  </a:cubicBezTo>
                  <a:cubicBezTo>
                    <a:pt x="1188" y="1824"/>
                    <a:pt x="1168" y="1824"/>
                    <a:pt x="1168" y="1824"/>
                  </a:cubicBezTo>
                  <a:cubicBezTo>
                    <a:pt x="1168" y="1824"/>
                    <a:pt x="1147" y="1824"/>
                    <a:pt x="1126" y="1844"/>
                  </a:cubicBezTo>
                  <a:lnTo>
                    <a:pt x="1106" y="1844"/>
                  </a:lnTo>
                  <a:cubicBezTo>
                    <a:pt x="1086" y="1844"/>
                    <a:pt x="1086" y="1864"/>
                    <a:pt x="1086" y="1864"/>
                  </a:cubicBezTo>
                  <a:cubicBezTo>
                    <a:pt x="1065" y="1864"/>
                    <a:pt x="1065" y="1864"/>
                    <a:pt x="1065" y="1885"/>
                  </a:cubicBezTo>
                  <a:lnTo>
                    <a:pt x="1044" y="1885"/>
                  </a:lnTo>
                  <a:cubicBezTo>
                    <a:pt x="1044" y="1906"/>
                    <a:pt x="1024" y="1906"/>
                    <a:pt x="1024" y="1906"/>
                  </a:cubicBezTo>
                  <a:lnTo>
                    <a:pt x="1004" y="1885"/>
                  </a:lnTo>
                  <a:cubicBezTo>
                    <a:pt x="983" y="1885"/>
                    <a:pt x="983" y="1864"/>
                    <a:pt x="983" y="1844"/>
                  </a:cubicBezTo>
                  <a:cubicBezTo>
                    <a:pt x="983" y="1844"/>
                    <a:pt x="983" y="1844"/>
                    <a:pt x="983" y="1824"/>
                  </a:cubicBezTo>
                  <a:lnTo>
                    <a:pt x="1004" y="1803"/>
                  </a:lnTo>
                  <a:cubicBezTo>
                    <a:pt x="1004" y="1783"/>
                    <a:pt x="1004" y="1762"/>
                    <a:pt x="1004" y="1762"/>
                  </a:cubicBezTo>
                  <a:cubicBezTo>
                    <a:pt x="1004" y="1742"/>
                    <a:pt x="1004" y="1742"/>
                    <a:pt x="1004" y="1721"/>
                  </a:cubicBezTo>
                  <a:lnTo>
                    <a:pt x="1004" y="1701"/>
                  </a:lnTo>
                  <a:lnTo>
                    <a:pt x="983" y="1701"/>
                  </a:lnTo>
                  <a:lnTo>
                    <a:pt x="983" y="1721"/>
                  </a:lnTo>
                  <a:lnTo>
                    <a:pt x="962" y="1742"/>
                  </a:lnTo>
                  <a:lnTo>
                    <a:pt x="942" y="1742"/>
                  </a:lnTo>
                  <a:cubicBezTo>
                    <a:pt x="942" y="1721"/>
                    <a:pt x="922" y="1721"/>
                    <a:pt x="922" y="1721"/>
                  </a:cubicBezTo>
                  <a:lnTo>
                    <a:pt x="901" y="1721"/>
                  </a:lnTo>
                  <a:lnTo>
                    <a:pt x="880" y="1721"/>
                  </a:lnTo>
                  <a:lnTo>
                    <a:pt x="860" y="1742"/>
                  </a:lnTo>
                  <a:cubicBezTo>
                    <a:pt x="840" y="1742"/>
                    <a:pt x="840" y="1721"/>
                    <a:pt x="819" y="1721"/>
                  </a:cubicBezTo>
                  <a:cubicBezTo>
                    <a:pt x="819" y="1721"/>
                    <a:pt x="819" y="1701"/>
                    <a:pt x="819" y="1680"/>
                  </a:cubicBezTo>
                  <a:lnTo>
                    <a:pt x="819" y="1680"/>
                  </a:lnTo>
                  <a:cubicBezTo>
                    <a:pt x="798" y="1660"/>
                    <a:pt x="778" y="1680"/>
                    <a:pt x="778" y="1680"/>
                  </a:cubicBezTo>
                  <a:cubicBezTo>
                    <a:pt x="758" y="1660"/>
                    <a:pt x="778" y="1660"/>
                    <a:pt x="778" y="1639"/>
                  </a:cubicBezTo>
                  <a:cubicBezTo>
                    <a:pt x="758" y="1639"/>
                    <a:pt x="758" y="1639"/>
                    <a:pt x="758" y="1619"/>
                  </a:cubicBezTo>
                  <a:lnTo>
                    <a:pt x="737" y="1639"/>
                  </a:lnTo>
                  <a:lnTo>
                    <a:pt x="716" y="1660"/>
                  </a:lnTo>
                  <a:cubicBezTo>
                    <a:pt x="716" y="1660"/>
                    <a:pt x="716" y="1680"/>
                    <a:pt x="696" y="1680"/>
                  </a:cubicBezTo>
                  <a:cubicBezTo>
                    <a:pt x="696" y="1680"/>
                    <a:pt x="676" y="1680"/>
                    <a:pt x="676" y="1701"/>
                  </a:cubicBezTo>
                  <a:lnTo>
                    <a:pt x="676" y="1701"/>
                  </a:lnTo>
                  <a:cubicBezTo>
                    <a:pt x="656" y="1721"/>
                    <a:pt x="656" y="1721"/>
                    <a:pt x="635" y="1721"/>
                  </a:cubicBezTo>
                  <a:lnTo>
                    <a:pt x="614" y="1721"/>
                  </a:lnTo>
                  <a:cubicBezTo>
                    <a:pt x="594" y="1721"/>
                    <a:pt x="594" y="1701"/>
                    <a:pt x="594" y="1701"/>
                  </a:cubicBezTo>
                  <a:lnTo>
                    <a:pt x="574" y="1701"/>
                  </a:lnTo>
                  <a:cubicBezTo>
                    <a:pt x="553" y="1701"/>
                    <a:pt x="553" y="1701"/>
                    <a:pt x="553" y="1701"/>
                  </a:cubicBezTo>
                  <a:cubicBezTo>
                    <a:pt x="553" y="1701"/>
                    <a:pt x="532" y="1721"/>
                    <a:pt x="512" y="1701"/>
                  </a:cubicBezTo>
                  <a:cubicBezTo>
                    <a:pt x="512" y="1701"/>
                    <a:pt x="512" y="1680"/>
                    <a:pt x="512" y="1660"/>
                  </a:cubicBezTo>
                  <a:lnTo>
                    <a:pt x="532" y="1639"/>
                  </a:lnTo>
                  <a:cubicBezTo>
                    <a:pt x="512" y="1639"/>
                    <a:pt x="512" y="1619"/>
                    <a:pt x="512" y="1619"/>
                  </a:cubicBezTo>
                  <a:cubicBezTo>
                    <a:pt x="512" y="1619"/>
                    <a:pt x="492" y="1619"/>
                    <a:pt x="471" y="1619"/>
                  </a:cubicBezTo>
                  <a:lnTo>
                    <a:pt x="450" y="1619"/>
                  </a:lnTo>
                  <a:lnTo>
                    <a:pt x="430" y="1619"/>
                  </a:lnTo>
                  <a:cubicBezTo>
                    <a:pt x="410" y="1639"/>
                    <a:pt x="410" y="1660"/>
                    <a:pt x="389" y="1660"/>
                  </a:cubicBezTo>
                  <a:lnTo>
                    <a:pt x="368" y="1639"/>
                  </a:lnTo>
                  <a:lnTo>
                    <a:pt x="348" y="1619"/>
                  </a:lnTo>
                  <a:lnTo>
                    <a:pt x="328" y="1619"/>
                  </a:lnTo>
                  <a:lnTo>
                    <a:pt x="307" y="1619"/>
                  </a:lnTo>
                  <a:cubicBezTo>
                    <a:pt x="286" y="1619"/>
                    <a:pt x="286" y="1598"/>
                    <a:pt x="266" y="1598"/>
                  </a:cubicBezTo>
                  <a:lnTo>
                    <a:pt x="246" y="1598"/>
                  </a:lnTo>
                  <a:cubicBezTo>
                    <a:pt x="225" y="1598"/>
                    <a:pt x="225" y="1598"/>
                    <a:pt x="225" y="1598"/>
                  </a:cubicBezTo>
                  <a:cubicBezTo>
                    <a:pt x="204" y="1578"/>
                    <a:pt x="204" y="1557"/>
                    <a:pt x="204" y="1537"/>
                  </a:cubicBezTo>
                  <a:cubicBezTo>
                    <a:pt x="204" y="1537"/>
                    <a:pt x="225" y="1516"/>
                    <a:pt x="225" y="1496"/>
                  </a:cubicBezTo>
                  <a:cubicBezTo>
                    <a:pt x="225" y="1496"/>
                    <a:pt x="225" y="1475"/>
                    <a:pt x="225" y="1455"/>
                  </a:cubicBezTo>
                  <a:cubicBezTo>
                    <a:pt x="225" y="1434"/>
                    <a:pt x="225" y="1414"/>
                    <a:pt x="225" y="1393"/>
                  </a:cubicBezTo>
                  <a:cubicBezTo>
                    <a:pt x="204" y="1393"/>
                    <a:pt x="204" y="1352"/>
                    <a:pt x="204" y="1352"/>
                  </a:cubicBezTo>
                  <a:cubicBezTo>
                    <a:pt x="204" y="1332"/>
                    <a:pt x="204" y="1311"/>
                    <a:pt x="204" y="1311"/>
                  </a:cubicBezTo>
                  <a:lnTo>
                    <a:pt x="204" y="1291"/>
                  </a:lnTo>
                  <a:cubicBezTo>
                    <a:pt x="225" y="1291"/>
                    <a:pt x="225" y="1270"/>
                    <a:pt x="225" y="1270"/>
                  </a:cubicBezTo>
                  <a:lnTo>
                    <a:pt x="246" y="1250"/>
                  </a:lnTo>
                  <a:cubicBezTo>
                    <a:pt x="225" y="1229"/>
                    <a:pt x="225" y="1229"/>
                    <a:pt x="204" y="1229"/>
                  </a:cubicBezTo>
                  <a:cubicBezTo>
                    <a:pt x="204" y="1209"/>
                    <a:pt x="204" y="1188"/>
                    <a:pt x="204" y="1188"/>
                  </a:cubicBezTo>
                  <a:cubicBezTo>
                    <a:pt x="184" y="1188"/>
                    <a:pt x="184" y="1168"/>
                    <a:pt x="164" y="1168"/>
                  </a:cubicBezTo>
                  <a:lnTo>
                    <a:pt x="164" y="1188"/>
                  </a:lnTo>
                  <a:cubicBezTo>
                    <a:pt x="143" y="1209"/>
                    <a:pt x="164" y="1209"/>
                    <a:pt x="143" y="1229"/>
                  </a:cubicBezTo>
                  <a:cubicBezTo>
                    <a:pt x="143" y="1229"/>
                    <a:pt x="143" y="1229"/>
                    <a:pt x="143" y="1250"/>
                  </a:cubicBezTo>
                  <a:lnTo>
                    <a:pt x="122" y="1250"/>
                  </a:lnTo>
                  <a:lnTo>
                    <a:pt x="102" y="1229"/>
                  </a:lnTo>
                  <a:lnTo>
                    <a:pt x="102" y="1188"/>
                  </a:lnTo>
                  <a:cubicBezTo>
                    <a:pt x="102" y="1168"/>
                    <a:pt x="122" y="1168"/>
                    <a:pt x="122" y="1147"/>
                  </a:cubicBezTo>
                  <a:cubicBezTo>
                    <a:pt x="102" y="1147"/>
                    <a:pt x="102" y="1147"/>
                    <a:pt x="102" y="1147"/>
                  </a:cubicBezTo>
                  <a:lnTo>
                    <a:pt x="82" y="1147"/>
                  </a:lnTo>
                  <a:lnTo>
                    <a:pt x="82" y="1127"/>
                  </a:lnTo>
                  <a:cubicBezTo>
                    <a:pt x="82" y="1127"/>
                    <a:pt x="82" y="1127"/>
                    <a:pt x="102" y="1127"/>
                  </a:cubicBezTo>
                  <a:lnTo>
                    <a:pt x="122" y="1127"/>
                  </a:lnTo>
                  <a:cubicBezTo>
                    <a:pt x="122" y="1106"/>
                    <a:pt x="102" y="1106"/>
                    <a:pt x="102" y="1086"/>
                  </a:cubicBezTo>
                  <a:lnTo>
                    <a:pt x="82" y="1086"/>
                  </a:lnTo>
                  <a:cubicBezTo>
                    <a:pt x="61" y="1086"/>
                    <a:pt x="61" y="1065"/>
                    <a:pt x="61" y="1065"/>
                  </a:cubicBezTo>
                  <a:cubicBezTo>
                    <a:pt x="61" y="1045"/>
                    <a:pt x="61" y="1025"/>
                    <a:pt x="61" y="1025"/>
                  </a:cubicBezTo>
                  <a:cubicBezTo>
                    <a:pt x="61" y="1004"/>
                    <a:pt x="82" y="983"/>
                    <a:pt x="82" y="983"/>
                  </a:cubicBezTo>
                  <a:cubicBezTo>
                    <a:pt x="82" y="963"/>
                    <a:pt x="82" y="943"/>
                    <a:pt x="61" y="943"/>
                  </a:cubicBezTo>
                  <a:cubicBezTo>
                    <a:pt x="61" y="922"/>
                    <a:pt x="40" y="922"/>
                    <a:pt x="40" y="922"/>
                  </a:cubicBezTo>
                  <a:cubicBezTo>
                    <a:pt x="40" y="922"/>
                    <a:pt x="20" y="922"/>
                    <a:pt x="20" y="901"/>
                  </a:cubicBezTo>
                  <a:lnTo>
                    <a:pt x="0" y="901"/>
                  </a:lnTo>
                  <a:cubicBezTo>
                    <a:pt x="0" y="881"/>
                    <a:pt x="20" y="881"/>
                    <a:pt x="20" y="881"/>
                  </a:cubicBezTo>
                  <a:lnTo>
                    <a:pt x="40" y="861"/>
                  </a:lnTo>
                  <a:cubicBezTo>
                    <a:pt x="40" y="840"/>
                    <a:pt x="20" y="840"/>
                    <a:pt x="20" y="819"/>
                  </a:cubicBezTo>
                  <a:lnTo>
                    <a:pt x="20" y="799"/>
                  </a:lnTo>
                  <a:cubicBezTo>
                    <a:pt x="20" y="779"/>
                    <a:pt x="40" y="758"/>
                    <a:pt x="40" y="758"/>
                  </a:cubicBezTo>
                  <a:lnTo>
                    <a:pt x="40" y="717"/>
                  </a:lnTo>
                  <a:cubicBezTo>
                    <a:pt x="40" y="697"/>
                    <a:pt x="40" y="676"/>
                    <a:pt x="40" y="676"/>
                  </a:cubicBezTo>
                  <a:cubicBezTo>
                    <a:pt x="40" y="655"/>
                    <a:pt x="61" y="635"/>
                    <a:pt x="61" y="635"/>
                  </a:cubicBezTo>
                  <a:lnTo>
                    <a:pt x="61" y="615"/>
                  </a:lnTo>
                  <a:cubicBezTo>
                    <a:pt x="61" y="615"/>
                    <a:pt x="61" y="594"/>
                    <a:pt x="82" y="573"/>
                  </a:cubicBezTo>
                  <a:cubicBezTo>
                    <a:pt x="82" y="573"/>
                    <a:pt x="82" y="573"/>
                    <a:pt x="82" y="553"/>
                  </a:cubicBezTo>
                  <a:cubicBezTo>
                    <a:pt x="102" y="553"/>
                    <a:pt x="102" y="553"/>
                    <a:pt x="122" y="533"/>
                  </a:cubicBezTo>
                  <a:lnTo>
                    <a:pt x="122" y="533"/>
                  </a:lnTo>
                  <a:lnTo>
                    <a:pt x="143" y="512"/>
                  </a:lnTo>
                  <a:cubicBezTo>
                    <a:pt x="143" y="512"/>
                    <a:pt x="143" y="491"/>
                    <a:pt x="164" y="491"/>
                  </a:cubicBezTo>
                  <a:lnTo>
                    <a:pt x="164" y="491"/>
                  </a:lnTo>
                  <a:lnTo>
                    <a:pt x="164" y="512"/>
                  </a:lnTo>
                  <a:lnTo>
                    <a:pt x="164" y="533"/>
                  </a:lnTo>
                  <a:cubicBezTo>
                    <a:pt x="164" y="553"/>
                    <a:pt x="164" y="573"/>
                    <a:pt x="164" y="573"/>
                  </a:cubicBezTo>
                  <a:cubicBezTo>
                    <a:pt x="164" y="594"/>
                    <a:pt x="184" y="615"/>
                    <a:pt x="184" y="615"/>
                  </a:cubicBezTo>
                  <a:lnTo>
                    <a:pt x="204" y="635"/>
                  </a:lnTo>
                  <a:lnTo>
                    <a:pt x="225" y="655"/>
                  </a:lnTo>
                  <a:cubicBezTo>
                    <a:pt x="225" y="676"/>
                    <a:pt x="225" y="676"/>
                    <a:pt x="225" y="697"/>
                  </a:cubicBezTo>
                  <a:cubicBezTo>
                    <a:pt x="225" y="697"/>
                    <a:pt x="246" y="697"/>
                    <a:pt x="246" y="717"/>
                  </a:cubicBezTo>
                  <a:cubicBezTo>
                    <a:pt x="246" y="717"/>
                    <a:pt x="266" y="717"/>
                    <a:pt x="266" y="737"/>
                  </a:cubicBezTo>
                  <a:lnTo>
                    <a:pt x="286" y="758"/>
                  </a:lnTo>
                  <a:cubicBezTo>
                    <a:pt x="307" y="758"/>
                    <a:pt x="307" y="779"/>
                    <a:pt x="328" y="779"/>
                  </a:cubicBezTo>
                  <a:cubicBezTo>
                    <a:pt x="328" y="779"/>
                    <a:pt x="328" y="758"/>
                    <a:pt x="348" y="758"/>
                  </a:cubicBezTo>
                  <a:cubicBezTo>
                    <a:pt x="348" y="737"/>
                    <a:pt x="368" y="758"/>
                    <a:pt x="368" y="737"/>
                  </a:cubicBezTo>
                  <a:cubicBezTo>
                    <a:pt x="389" y="737"/>
                    <a:pt x="410" y="737"/>
                    <a:pt x="410" y="737"/>
                  </a:cubicBezTo>
                  <a:cubicBezTo>
                    <a:pt x="430" y="737"/>
                    <a:pt x="450" y="758"/>
                    <a:pt x="450" y="758"/>
                  </a:cubicBezTo>
                  <a:cubicBezTo>
                    <a:pt x="450" y="758"/>
                    <a:pt x="471" y="758"/>
                    <a:pt x="492" y="758"/>
                  </a:cubicBezTo>
                  <a:cubicBezTo>
                    <a:pt x="492" y="758"/>
                    <a:pt x="512" y="758"/>
                    <a:pt x="532" y="737"/>
                  </a:cubicBezTo>
                  <a:cubicBezTo>
                    <a:pt x="532" y="737"/>
                    <a:pt x="574" y="737"/>
                    <a:pt x="574" y="717"/>
                  </a:cubicBezTo>
                  <a:cubicBezTo>
                    <a:pt x="594" y="717"/>
                    <a:pt x="594" y="697"/>
                    <a:pt x="614" y="676"/>
                  </a:cubicBezTo>
                  <a:cubicBezTo>
                    <a:pt x="614" y="676"/>
                    <a:pt x="614" y="655"/>
                    <a:pt x="614" y="635"/>
                  </a:cubicBezTo>
                  <a:cubicBezTo>
                    <a:pt x="635" y="635"/>
                    <a:pt x="656" y="635"/>
                    <a:pt x="676" y="635"/>
                  </a:cubicBezTo>
                  <a:cubicBezTo>
                    <a:pt x="676" y="635"/>
                    <a:pt x="696" y="635"/>
                    <a:pt x="716" y="635"/>
                  </a:cubicBezTo>
                  <a:cubicBezTo>
                    <a:pt x="716" y="635"/>
                    <a:pt x="716" y="655"/>
                    <a:pt x="737" y="655"/>
                  </a:cubicBezTo>
                  <a:cubicBezTo>
                    <a:pt x="737" y="655"/>
                    <a:pt x="737" y="676"/>
                    <a:pt x="758" y="676"/>
                  </a:cubicBezTo>
                  <a:lnTo>
                    <a:pt x="778" y="676"/>
                  </a:lnTo>
                  <a:cubicBezTo>
                    <a:pt x="798" y="676"/>
                    <a:pt x="819" y="697"/>
                    <a:pt x="819" y="697"/>
                  </a:cubicBezTo>
                  <a:cubicBezTo>
                    <a:pt x="840" y="676"/>
                    <a:pt x="860" y="655"/>
                    <a:pt x="880" y="655"/>
                  </a:cubicBezTo>
                  <a:cubicBezTo>
                    <a:pt x="901" y="655"/>
                    <a:pt x="922" y="655"/>
                    <a:pt x="922" y="655"/>
                  </a:cubicBezTo>
                  <a:cubicBezTo>
                    <a:pt x="942" y="655"/>
                    <a:pt x="962" y="635"/>
                    <a:pt x="962" y="635"/>
                  </a:cubicBezTo>
                  <a:cubicBezTo>
                    <a:pt x="983" y="635"/>
                    <a:pt x="983" y="635"/>
                    <a:pt x="1004" y="635"/>
                  </a:cubicBezTo>
                  <a:lnTo>
                    <a:pt x="1004" y="615"/>
                  </a:lnTo>
                  <a:cubicBezTo>
                    <a:pt x="1024" y="594"/>
                    <a:pt x="1024" y="553"/>
                    <a:pt x="1024" y="553"/>
                  </a:cubicBezTo>
                  <a:cubicBezTo>
                    <a:pt x="1024" y="533"/>
                    <a:pt x="1024" y="512"/>
                    <a:pt x="1044" y="512"/>
                  </a:cubicBezTo>
                  <a:cubicBezTo>
                    <a:pt x="1044" y="491"/>
                    <a:pt x="1044" y="491"/>
                    <a:pt x="1065" y="471"/>
                  </a:cubicBezTo>
                  <a:lnTo>
                    <a:pt x="1065" y="451"/>
                  </a:lnTo>
                  <a:cubicBezTo>
                    <a:pt x="1065" y="430"/>
                    <a:pt x="1065" y="410"/>
                    <a:pt x="1065" y="410"/>
                  </a:cubicBezTo>
                  <a:cubicBezTo>
                    <a:pt x="1065" y="389"/>
                    <a:pt x="1065" y="369"/>
                    <a:pt x="1065" y="369"/>
                  </a:cubicBezTo>
                  <a:cubicBezTo>
                    <a:pt x="1065" y="349"/>
                    <a:pt x="1086" y="328"/>
                    <a:pt x="1106" y="328"/>
                  </a:cubicBezTo>
                  <a:cubicBezTo>
                    <a:pt x="1106" y="307"/>
                    <a:pt x="1147" y="287"/>
                    <a:pt x="1147" y="287"/>
                  </a:cubicBezTo>
                  <a:cubicBezTo>
                    <a:pt x="1168" y="267"/>
                    <a:pt x="1188" y="246"/>
                    <a:pt x="1188" y="246"/>
                  </a:cubicBezTo>
                  <a:cubicBezTo>
                    <a:pt x="1208" y="225"/>
                    <a:pt x="1208" y="205"/>
                    <a:pt x="1208" y="185"/>
                  </a:cubicBezTo>
                  <a:cubicBezTo>
                    <a:pt x="1208" y="185"/>
                    <a:pt x="1208" y="164"/>
                    <a:pt x="1208" y="143"/>
                  </a:cubicBezTo>
                  <a:cubicBezTo>
                    <a:pt x="1188" y="143"/>
                    <a:pt x="1188" y="123"/>
                    <a:pt x="1188" y="123"/>
                  </a:cubicBezTo>
                  <a:cubicBezTo>
                    <a:pt x="1188" y="103"/>
                    <a:pt x="1188" y="103"/>
                    <a:pt x="1188" y="82"/>
                  </a:cubicBezTo>
                  <a:lnTo>
                    <a:pt x="1208" y="82"/>
                  </a:lnTo>
                  <a:lnTo>
                    <a:pt x="1229" y="61"/>
                  </a:lnTo>
                  <a:lnTo>
                    <a:pt x="1229" y="41"/>
                  </a:lnTo>
                  <a:cubicBezTo>
                    <a:pt x="1229" y="21"/>
                    <a:pt x="1250" y="21"/>
                    <a:pt x="1270" y="0"/>
                  </a:cubicBezTo>
                  <a:lnTo>
                    <a:pt x="1290" y="21"/>
                  </a:lnTo>
                  <a:cubicBezTo>
                    <a:pt x="1311" y="21"/>
                    <a:pt x="1311" y="21"/>
                    <a:pt x="1332" y="21"/>
                  </a:cubicBezTo>
                  <a:cubicBezTo>
                    <a:pt x="1332" y="21"/>
                    <a:pt x="1352" y="21"/>
                    <a:pt x="1372" y="21"/>
                  </a:cubicBezTo>
                  <a:cubicBezTo>
                    <a:pt x="1372" y="21"/>
                    <a:pt x="1393" y="21"/>
                    <a:pt x="1414" y="21"/>
                  </a:cubicBezTo>
                  <a:cubicBezTo>
                    <a:pt x="1414" y="21"/>
                    <a:pt x="1434" y="21"/>
                    <a:pt x="1454" y="21"/>
                  </a:cubicBezTo>
                  <a:lnTo>
                    <a:pt x="1475" y="21"/>
                  </a:lnTo>
                  <a:lnTo>
                    <a:pt x="1495" y="41"/>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778" name="Freeform 553"/>
            <p:cNvSpPr>
              <a:spLocks noChangeArrowheads="1"/>
            </p:cNvSpPr>
            <p:nvPr/>
          </p:nvSpPr>
          <p:spPr bwMode="auto">
            <a:xfrm>
              <a:off x="6291263" y="8683625"/>
              <a:ext cx="111125" cy="125413"/>
            </a:xfrm>
            <a:custGeom>
              <a:avLst/>
              <a:gdLst>
                <a:gd name="T0" fmla="*/ 307 w 308"/>
                <a:gd name="T1" fmla="*/ 61 h 349"/>
                <a:gd name="T2" fmla="*/ 307 w 308"/>
                <a:gd name="T3" fmla="*/ 61 h 349"/>
                <a:gd name="T4" fmla="*/ 307 w 308"/>
                <a:gd name="T5" fmla="*/ 82 h 349"/>
                <a:gd name="T6" fmla="*/ 286 w 308"/>
                <a:gd name="T7" fmla="*/ 102 h 349"/>
                <a:gd name="T8" fmla="*/ 266 w 308"/>
                <a:gd name="T9" fmla="*/ 122 h 349"/>
                <a:gd name="T10" fmla="*/ 286 w 308"/>
                <a:gd name="T11" fmla="*/ 143 h 349"/>
                <a:gd name="T12" fmla="*/ 286 w 308"/>
                <a:gd name="T13" fmla="*/ 164 h 349"/>
                <a:gd name="T14" fmla="*/ 286 w 308"/>
                <a:gd name="T15" fmla="*/ 164 h 349"/>
                <a:gd name="T16" fmla="*/ 246 w 308"/>
                <a:gd name="T17" fmla="*/ 204 h 349"/>
                <a:gd name="T18" fmla="*/ 204 w 308"/>
                <a:gd name="T19" fmla="*/ 245 h 349"/>
                <a:gd name="T20" fmla="*/ 164 w 308"/>
                <a:gd name="T21" fmla="*/ 266 h 349"/>
                <a:gd name="T22" fmla="*/ 143 w 308"/>
                <a:gd name="T23" fmla="*/ 286 h 349"/>
                <a:gd name="T24" fmla="*/ 122 w 308"/>
                <a:gd name="T25" fmla="*/ 307 h 349"/>
                <a:gd name="T26" fmla="*/ 82 w 308"/>
                <a:gd name="T27" fmla="*/ 307 h 349"/>
                <a:gd name="T28" fmla="*/ 61 w 308"/>
                <a:gd name="T29" fmla="*/ 327 h 349"/>
                <a:gd name="T30" fmla="*/ 40 w 308"/>
                <a:gd name="T31" fmla="*/ 348 h 349"/>
                <a:gd name="T32" fmla="*/ 0 w 308"/>
                <a:gd name="T33" fmla="*/ 327 h 349"/>
                <a:gd name="T34" fmla="*/ 0 w 308"/>
                <a:gd name="T35" fmla="*/ 286 h 349"/>
                <a:gd name="T36" fmla="*/ 20 w 308"/>
                <a:gd name="T37" fmla="*/ 266 h 349"/>
                <a:gd name="T38" fmla="*/ 20 w 308"/>
                <a:gd name="T39" fmla="*/ 225 h 349"/>
                <a:gd name="T40" fmla="*/ 20 w 308"/>
                <a:gd name="T41" fmla="*/ 204 h 349"/>
                <a:gd name="T42" fmla="*/ 40 w 308"/>
                <a:gd name="T43" fmla="*/ 164 h 349"/>
                <a:gd name="T44" fmla="*/ 61 w 308"/>
                <a:gd name="T45" fmla="*/ 143 h 349"/>
                <a:gd name="T46" fmla="*/ 82 w 308"/>
                <a:gd name="T47" fmla="*/ 122 h 349"/>
                <a:gd name="T48" fmla="*/ 82 w 308"/>
                <a:gd name="T49" fmla="*/ 122 h 349"/>
                <a:gd name="T50" fmla="*/ 102 w 308"/>
                <a:gd name="T51" fmla="*/ 122 h 349"/>
                <a:gd name="T52" fmla="*/ 143 w 308"/>
                <a:gd name="T53" fmla="*/ 143 h 349"/>
                <a:gd name="T54" fmla="*/ 164 w 308"/>
                <a:gd name="T55" fmla="*/ 122 h 349"/>
                <a:gd name="T56" fmla="*/ 164 w 308"/>
                <a:gd name="T57" fmla="*/ 102 h 349"/>
                <a:gd name="T58" fmla="*/ 184 w 308"/>
                <a:gd name="T59" fmla="*/ 82 h 349"/>
                <a:gd name="T60" fmla="*/ 164 w 308"/>
                <a:gd name="T61" fmla="*/ 61 h 349"/>
                <a:gd name="T62" fmla="*/ 164 w 308"/>
                <a:gd name="T63" fmla="*/ 40 h 349"/>
                <a:gd name="T64" fmla="*/ 184 w 308"/>
                <a:gd name="T65" fmla="*/ 40 h 349"/>
                <a:gd name="T66" fmla="*/ 225 w 308"/>
                <a:gd name="T67" fmla="*/ 20 h 349"/>
                <a:gd name="T68" fmla="*/ 246 w 308"/>
                <a:gd name="T69" fmla="*/ 0 h 349"/>
                <a:gd name="T70" fmla="*/ 266 w 308"/>
                <a:gd name="T71" fmla="*/ 20 h 349"/>
                <a:gd name="T72" fmla="*/ 266 w 308"/>
                <a:gd name="T73" fmla="*/ 40 h 349"/>
                <a:gd name="T74" fmla="*/ 286 w 308"/>
                <a:gd name="T75" fmla="*/ 61 h 349"/>
                <a:gd name="T76" fmla="*/ 307 w 308"/>
                <a:gd name="T77" fmla="*/ 61 h 3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08" h="349">
                  <a:moveTo>
                    <a:pt x="307" y="61"/>
                  </a:moveTo>
                  <a:lnTo>
                    <a:pt x="307" y="61"/>
                  </a:lnTo>
                  <a:cubicBezTo>
                    <a:pt x="307" y="82"/>
                    <a:pt x="307" y="82"/>
                    <a:pt x="307" y="82"/>
                  </a:cubicBezTo>
                  <a:cubicBezTo>
                    <a:pt x="307" y="102"/>
                    <a:pt x="286" y="102"/>
                    <a:pt x="286" y="102"/>
                  </a:cubicBezTo>
                  <a:cubicBezTo>
                    <a:pt x="286" y="102"/>
                    <a:pt x="266" y="102"/>
                    <a:pt x="266" y="122"/>
                  </a:cubicBezTo>
                  <a:cubicBezTo>
                    <a:pt x="266" y="122"/>
                    <a:pt x="266" y="143"/>
                    <a:pt x="286" y="143"/>
                  </a:cubicBezTo>
                  <a:cubicBezTo>
                    <a:pt x="286" y="164"/>
                    <a:pt x="286" y="164"/>
                    <a:pt x="286" y="164"/>
                  </a:cubicBezTo>
                  <a:lnTo>
                    <a:pt x="286" y="164"/>
                  </a:lnTo>
                  <a:cubicBezTo>
                    <a:pt x="266" y="184"/>
                    <a:pt x="246" y="204"/>
                    <a:pt x="246" y="204"/>
                  </a:cubicBezTo>
                  <a:cubicBezTo>
                    <a:pt x="225" y="204"/>
                    <a:pt x="204" y="225"/>
                    <a:pt x="204" y="245"/>
                  </a:cubicBezTo>
                  <a:cubicBezTo>
                    <a:pt x="184" y="245"/>
                    <a:pt x="184" y="266"/>
                    <a:pt x="164" y="266"/>
                  </a:cubicBezTo>
                  <a:cubicBezTo>
                    <a:pt x="164" y="266"/>
                    <a:pt x="164" y="286"/>
                    <a:pt x="143" y="286"/>
                  </a:cubicBezTo>
                  <a:cubicBezTo>
                    <a:pt x="143" y="307"/>
                    <a:pt x="122" y="307"/>
                    <a:pt x="122" y="307"/>
                  </a:cubicBezTo>
                  <a:cubicBezTo>
                    <a:pt x="102" y="307"/>
                    <a:pt x="82" y="307"/>
                    <a:pt x="82" y="307"/>
                  </a:cubicBezTo>
                  <a:cubicBezTo>
                    <a:pt x="82" y="307"/>
                    <a:pt x="82" y="327"/>
                    <a:pt x="61" y="327"/>
                  </a:cubicBezTo>
                  <a:cubicBezTo>
                    <a:pt x="61" y="348"/>
                    <a:pt x="40" y="348"/>
                    <a:pt x="40" y="348"/>
                  </a:cubicBezTo>
                  <a:cubicBezTo>
                    <a:pt x="20" y="348"/>
                    <a:pt x="0" y="327"/>
                    <a:pt x="0" y="327"/>
                  </a:cubicBezTo>
                  <a:cubicBezTo>
                    <a:pt x="0" y="307"/>
                    <a:pt x="0" y="307"/>
                    <a:pt x="0" y="286"/>
                  </a:cubicBezTo>
                  <a:lnTo>
                    <a:pt x="20" y="266"/>
                  </a:lnTo>
                  <a:cubicBezTo>
                    <a:pt x="20" y="266"/>
                    <a:pt x="20" y="245"/>
                    <a:pt x="20" y="225"/>
                  </a:cubicBezTo>
                  <a:lnTo>
                    <a:pt x="20" y="204"/>
                  </a:lnTo>
                  <a:cubicBezTo>
                    <a:pt x="20" y="184"/>
                    <a:pt x="40" y="164"/>
                    <a:pt x="40" y="164"/>
                  </a:cubicBezTo>
                  <a:lnTo>
                    <a:pt x="61" y="143"/>
                  </a:lnTo>
                  <a:cubicBezTo>
                    <a:pt x="61" y="122"/>
                    <a:pt x="82" y="122"/>
                    <a:pt x="82" y="122"/>
                  </a:cubicBezTo>
                  <a:lnTo>
                    <a:pt x="82" y="122"/>
                  </a:lnTo>
                  <a:lnTo>
                    <a:pt x="102" y="122"/>
                  </a:lnTo>
                  <a:cubicBezTo>
                    <a:pt x="102" y="143"/>
                    <a:pt x="122" y="143"/>
                    <a:pt x="143" y="143"/>
                  </a:cubicBezTo>
                  <a:cubicBezTo>
                    <a:pt x="143" y="143"/>
                    <a:pt x="164" y="143"/>
                    <a:pt x="164" y="122"/>
                  </a:cubicBezTo>
                  <a:cubicBezTo>
                    <a:pt x="164" y="122"/>
                    <a:pt x="164" y="122"/>
                    <a:pt x="164" y="102"/>
                  </a:cubicBezTo>
                  <a:cubicBezTo>
                    <a:pt x="184" y="102"/>
                    <a:pt x="184" y="82"/>
                    <a:pt x="184" y="82"/>
                  </a:cubicBezTo>
                  <a:lnTo>
                    <a:pt x="164" y="61"/>
                  </a:lnTo>
                  <a:cubicBezTo>
                    <a:pt x="164" y="61"/>
                    <a:pt x="164" y="61"/>
                    <a:pt x="164" y="40"/>
                  </a:cubicBezTo>
                  <a:cubicBezTo>
                    <a:pt x="164" y="40"/>
                    <a:pt x="164" y="40"/>
                    <a:pt x="184" y="40"/>
                  </a:cubicBezTo>
                  <a:cubicBezTo>
                    <a:pt x="184" y="40"/>
                    <a:pt x="204" y="40"/>
                    <a:pt x="225" y="20"/>
                  </a:cubicBezTo>
                  <a:cubicBezTo>
                    <a:pt x="225" y="20"/>
                    <a:pt x="246" y="20"/>
                    <a:pt x="246" y="0"/>
                  </a:cubicBezTo>
                  <a:cubicBezTo>
                    <a:pt x="246" y="20"/>
                    <a:pt x="266" y="20"/>
                    <a:pt x="266" y="20"/>
                  </a:cubicBezTo>
                  <a:lnTo>
                    <a:pt x="266" y="40"/>
                  </a:lnTo>
                  <a:cubicBezTo>
                    <a:pt x="266" y="40"/>
                    <a:pt x="286" y="40"/>
                    <a:pt x="286" y="61"/>
                  </a:cubicBezTo>
                  <a:cubicBezTo>
                    <a:pt x="307" y="61"/>
                    <a:pt x="307" y="61"/>
                    <a:pt x="307" y="61"/>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779" name="Freeform 554"/>
            <p:cNvSpPr>
              <a:spLocks noChangeArrowheads="1"/>
            </p:cNvSpPr>
            <p:nvPr/>
          </p:nvSpPr>
          <p:spPr bwMode="auto">
            <a:xfrm>
              <a:off x="4535488" y="7496175"/>
              <a:ext cx="15875" cy="7938"/>
            </a:xfrm>
            <a:custGeom>
              <a:avLst/>
              <a:gdLst>
                <a:gd name="T0" fmla="*/ 41 w 42"/>
                <a:gd name="T1" fmla="*/ 20 h 21"/>
                <a:gd name="T2" fmla="*/ 41 w 42"/>
                <a:gd name="T3" fmla="*/ 20 h 21"/>
                <a:gd name="T4" fmla="*/ 0 w 42"/>
                <a:gd name="T5" fmla="*/ 20 h 21"/>
                <a:gd name="T6" fmla="*/ 0 w 42"/>
                <a:gd name="T7" fmla="*/ 20 h 21"/>
                <a:gd name="T8" fmla="*/ 0 w 42"/>
                <a:gd name="T9" fmla="*/ 0 h 21"/>
                <a:gd name="T10" fmla="*/ 20 w 42"/>
                <a:gd name="T11" fmla="*/ 0 h 21"/>
                <a:gd name="T12" fmla="*/ 41 w 42"/>
                <a:gd name="T13" fmla="*/ 20 h 21"/>
              </a:gdLst>
              <a:ahLst/>
              <a:cxnLst>
                <a:cxn ang="0">
                  <a:pos x="T0" y="T1"/>
                </a:cxn>
                <a:cxn ang="0">
                  <a:pos x="T2" y="T3"/>
                </a:cxn>
                <a:cxn ang="0">
                  <a:pos x="T4" y="T5"/>
                </a:cxn>
                <a:cxn ang="0">
                  <a:pos x="T6" y="T7"/>
                </a:cxn>
                <a:cxn ang="0">
                  <a:pos x="T8" y="T9"/>
                </a:cxn>
                <a:cxn ang="0">
                  <a:pos x="T10" y="T11"/>
                </a:cxn>
                <a:cxn ang="0">
                  <a:pos x="T12" y="T13"/>
                </a:cxn>
              </a:cxnLst>
              <a:rect l="0" t="0" r="r" b="b"/>
              <a:pathLst>
                <a:path w="42" h="21">
                  <a:moveTo>
                    <a:pt x="41" y="20"/>
                  </a:moveTo>
                  <a:lnTo>
                    <a:pt x="41" y="20"/>
                  </a:lnTo>
                  <a:cubicBezTo>
                    <a:pt x="20" y="20"/>
                    <a:pt x="20" y="20"/>
                    <a:pt x="0" y="20"/>
                  </a:cubicBezTo>
                  <a:lnTo>
                    <a:pt x="0" y="20"/>
                  </a:lnTo>
                  <a:cubicBezTo>
                    <a:pt x="0" y="0"/>
                    <a:pt x="0" y="0"/>
                    <a:pt x="0" y="0"/>
                  </a:cubicBezTo>
                  <a:lnTo>
                    <a:pt x="20" y="0"/>
                  </a:lnTo>
                  <a:cubicBezTo>
                    <a:pt x="20" y="0"/>
                    <a:pt x="41" y="0"/>
                    <a:pt x="41" y="20"/>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780" name="Freeform 555"/>
            <p:cNvSpPr>
              <a:spLocks noChangeArrowheads="1"/>
            </p:cNvSpPr>
            <p:nvPr/>
          </p:nvSpPr>
          <p:spPr bwMode="auto">
            <a:xfrm>
              <a:off x="4549775" y="7481888"/>
              <a:ext cx="22225" cy="15875"/>
            </a:xfrm>
            <a:custGeom>
              <a:avLst/>
              <a:gdLst>
                <a:gd name="T0" fmla="*/ 20 w 62"/>
                <a:gd name="T1" fmla="*/ 41 h 42"/>
                <a:gd name="T2" fmla="*/ 20 w 62"/>
                <a:gd name="T3" fmla="*/ 41 h 42"/>
                <a:gd name="T4" fmla="*/ 20 w 62"/>
                <a:gd name="T5" fmla="*/ 20 h 42"/>
                <a:gd name="T6" fmla="*/ 0 w 62"/>
                <a:gd name="T7" fmla="*/ 0 h 42"/>
                <a:gd name="T8" fmla="*/ 20 w 62"/>
                <a:gd name="T9" fmla="*/ 0 h 42"/>
                <a:gd name="T10" fmla="*/ 41 w 62"/>
                <a:gd name="T11" fmla="*/ 20 h 42"/>
                <a:gd name="T12" fmla="*/ 41 w 62"/>
                <a:gd name="T13" fmla="*/ 20 h 42"/>
                <a:gd name="T14" fmla="*/ 61 w 62"/>
                <a:gd name="T15" fmla="*/ 41 h 42"/>
                <a:gd name="T16" fmla="*/ 41 w 62"/>
                <a:gd name="T17" fmla="*/ 41 h 42"/>
                <a:gd name="T18" fmla="*/ 20 w 62"/>
                <a:gd name="T19" fmla="*/ 4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2" h="42">
                  <a:moveTo>
                    <a:pt x="20" y="41"/>
                  </a:moveTo>
                  <a:lnTo>
                    <a:pt x="20" y="41"/>
                  </a:lnTo>
                  <a:cubicBezTo>
                    <a:pt x="20" y="41"/>
                    <a:pt x="20" y="41"/>
                    <a:pt x="20" y="20"/>
                  </a:cubicBezTo>
                  <a:cubicBezTo>
                    <a:pt x="20" y="20"/>
                    <a:pt x="0" y="20"/>
                    <a:pt x="0" y="0"/>
                  </a:cubicBezTo>
                  <a:cubicBezTo>
                    <a:pt x="20" y="0"/>
                    <a:pt x="20" y="0"/>
                    <a:pt x="20" y="0"/>
                  </a:cubicBezTo>
                  <a:cubicBezTo>
                    <a:pt x="20" y="20"/>
                    <a:pt x="20" y="20"/>
                    <a:pt x="41" y="20"/>
                  </a:cubicBezTo>
                  <a:lnTo>
                    <a:pt x="41" y="20"/>
                  </a:lnTo>
                  <a:cubicBezTo>
                    <a:pt x="61" y="20"/>
                    <a:pt x="61" y="41"/>
                    <a:pt x="61" y="41"/>
                  </a:cubicBezTo>
                  <a:cubicBezTo>
                    <a:pt x="41" y="41"/>
                    <a:pt x="41" y="41"/>
                    <a:pt x="41" y="41"/>
                  </a:cubicBezTo>
                  <a:lnTo>
                    <a:pt x="20" y="41"/>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781" name="Freeform 556"/>
            <p:cNvSpPr>
              <a:spLocks noChangeArrowheads="1"/>
            </p:cNvSpPr>
            <p:nvPr/>
          </p:nvSpPr>
          <p:spPr bwMode="auto">
            <a:xfrm>
              <a:off x="5118100" y="7718425"/>
              <a:ext cx="15875" cy="15875"/>
            </a:xfrm>
            <a:custGeom>
              <a:avLst/>
              <a:gdLst>
                <a:gd name="T0" fmla="*/ 21 w 42"/>
                <a:gd name="T1" fmla="*/ 42 h 43"/>
                <a:gd name="T2" fmla="*/ 21 w 42"/>
                <a:gd name="T3" fmla="*/ 42 h 43"/>
                <a:gd name="T4" fmla="*/ 0 w 42"/>
                <a:gd name="T5" fmla="*/ 21 h 43"/>
                <a:gd name="T6" fmla="*/ 0 w 42"/>
                <a:gd name="T7" fmla="*/ 21 h 43"/>
                <a:gd name="T8" fmla="*/ 0 w 42"/>
                <a:gd name="T9" fmla="*/ 0 h 43"/>
                <a:gd name="T10" fmla="*/ 0 w 42"/>
                <a:gd name="T11" fmla="*/ 0 h 43"/>
                <a:gd name="T12" fmla="*/ 21 w 42"/>
                <a:gd name="T13" fmla="*/ 0 h 43"/>
                <a:gd name="T14" fmla="*/ 21 w 42"/>
                <a:gd name="T15" fmla="*/ 21 h 43"/>
                <a:gd name="T16" fmla="*/ 41 w 42"/>
                <a:gd name="T17" fmla="*/ 21 h 43"/>
                <a:gd name="T18" fmla="*/ 21 w 42"/>
                <a:gd name="T19" fmla="*/ 42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 h="43">
                  <a:moveTo>
                    <a:pt x="21" y="42"/>
                  </a:moveTo>
                  <a:lnTo>
                    <a:pt x="21" y="42"/>
                  </a:lnTo>
                  <a:cubicBezTo>
                    <a:pt x="21" y="42"/>
                    <a:pt x="21" y="21"/>
                    <a:pt x="0" y="21"/>
                  </a:cubicBezTo>
                  <a:lnTo>
                    <a:pt x="0" y="21"/>
                  </a:lnTo>
                  <a:lnTo>
                    <a:pt x="0" y="0"/>
                  </a:lnTo>
                  <a:lnTo>
                    <a:pt x="0" y="0"/>
                  </a:lnTo>
                  <a:cubicBezTo>
                    <a:pt x="21" y="0"/>
                    <a:pt x="21" y="0"/>
                    <a:pt x="21" y="0"/>
                  </a:cubicBezTo>
                  <a:lnTo>
                    <a:pt x="21" y="21"/>
                  </a:lnTo>
                  <a:lnTo>
                    <a:pt x="41" y="21"/>
                  </a:lnTo>
                  <a:cubicBezTo>
                    <a:pt x="41" y="42"/>
                    <a:pt x="21" y="42"/>
                    <a:pt x="21" y="42"/>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782" name="Freeform 557"/>
            <p:cNvSpPr>
              <a:spLocks noChangeArrowheads="1"/>
            </p:cNvSpPr>
            <p:nvPr/>
          </p:nvSpPr>
          <p:spPr bwMode="auto">
            <a:xfrm>
              <a:off x="5126038" y="7747000"/>
              <a:ext cx="15875" cy="7938"/>
            </a:xfrm>
            <a:custGeom>
              <a:avLst/>
              <a:gdLst>
                <a:gd name="T0" fmla="*/ 20 w 42"/>
                <a:gd name="T1" fmla="*/ 21 h 22"/>
                <a:gd name="T2" fmla="*/ 20 w 42"/>
                <a:gd name="T3" fmla="*/ 21 h 22"/>
                <a:gd name="T4" fmla="*/ 41 w 42"/>
                <a:gd name="T5" fmla="*/ 0 h 22"/>
                <a:gd name="T6" fmla="*/ 20 w 42"/>
                <a:gd name="T7" fmla="*/ 0 h 22"/>
                <a:gd name="T8" fmla="*/ 0 w 42"/>
                <a:gd name="T9" fmla="*/ 0 h 22"/>
                <a:gd name="T10" fmla="*/ 0 w 42"/>
                <a:gd name="T11" fmla="*/ 21 h 22"/>
                <a:gd name="T12" fmla="*/ 20 w 42"/>
                <a:gd name="T13" fmla="*/ 21 h 22"/>
              </a:gdLst>
              <a:ahLst/>
              <a:cxnLst>
                <a:cxn ang="0">
                  <a:pos x="T0" y="T1"/>
                </a:cxn>
                <a:cxn ang="0">
                  <a:pos x="T2" y="T3"/>
                </a:cxn>
                <a:cxn ang="0">
                  <a:pos x="T4" y="T5"/>
                </a:cxn>
                <a:cxn ang="0">
                  <a:pos x="T6" y="T7"/>
                </a:cxn>
                <a:cxn ang="0">
                  <a:pos x="T8" y="T9"/>
                </a:cxn>
                <a:cxn ang="0">
                  <a:pos x="T10" y="T11"/>
                </a:cxn>
                <a:cxn ang="0">
                  <a:pos x="T12" y="T13"/>
                </a:cxn>
              </a:cxnLst>
              <a:rect l="0" t="0" r="r" b="b"/>
              <a:pathLst>
                <a:path w="42" h="22">
                  <a:moveTo>
                    <a:pt x="20" y="21"/>
                  </a:moveTo>
                  <a:lnTo>
                    <a:pt x="20" y="21"/>
                  </a:lnTo>
                  <a:cubicBezTo>
                    <a:pt x="41" y="21"/>
                    <a:pt x="41" y="21"/>
                    <a:pt x="41" y="0"/>
                  </a:cubicBezTo>
                  <a:lnTo>
                    <a:pt x="20" y="0"/>
                  </a:lnTo>
                  <a:cubicBezTo>
                    <a:pt x="20" y="0"/>
                    <a:pt x="20" y="0"/>
                    <a:pt x="0" y="0"/>
                  </a:cubicBezTo>
                  <a:lnTo>
                    <a:pt x="0" y="21"/>
                  </a:lnTo>
                  <a:lnTo>
                    <a:pt x="20" y="21"/>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783" name="Freeform 558"/>
            <p:cNvSpPr>
              <a:spLocks noChangeArrowheads="1"/>
            </p:cNvSpPr>
            <p:nvPr/>
          </p:nvSpPr>
          <p:spPr bwMode="auto">
            <a:xfrm>
              <a:off x="5140325" y="7761288"/>
              <a:ext cx="7938" cy="7937"/>
            </a:xfrm>
            <a:custGeom>
              <a:avLst/>
              <a:gdLst>
                <a:gd name="T0" fmla="*/ 20 w 21"/>
                <a:gd name="T1" fmla="*/ 0 h 22"/>
                <a:gd name="T2" fmla="*/ 20 w 21"/>
                <a:gd name="T3" fmla="*/ 0 h 22"/>
                <a:gd name="T4" fmla="*/ 0 w 21"/>
                <a:gd name="T5" fmla="*/ 0 h 22"/>
                <a:gd name="T6" fmla="*/ 20 w 21"/>
                <a:gd name="T7" fmla="*/ 21 h 22"/>
                <a:gd name="T8" fmla="*/ 20 w 21"/>
                <a:gd name="T9" fmla="*/ 21 h 22"/>
                <a:gd name="T10" fmla="*/ 20 w 21"/>
                <a:gd name="T11" fmla="*/ 0 h 22"/>
              </a:gdLst>
              <a:ahLst/>
              <a:cxnLst>
                <a:cxn ang="0">
                  <a:pos x="T0" y="T1"/>
                </a:cxn>
                <a:cxn ang="0">
                  <a:pos x="T2" y="T3"/>
                </a:cxn>
                <a:cxn ang="0">
                  <a:pos x="T4" y="T5"/>
                </a:cxn>
                <a:cxn ang="0">
                  <a:pos x="T6" y="T7"/>
                </a:cxn>
                <a:cxn ang="0">
                  <a:pos x="T8" y="T9"/>
                </a:cxn>
                <a:cxn ang="0">
                  <a:pos x="T10" y="T11"/>
                </a:cxn>
              </a:cxnLst>
              <a:rect l="0" t="0" r="r" b="b"/>
              <a:pathLst>
                <a:path w="21" h="22">
                  <a:moveTo>
                    <a:pt x="20" y="0"/>
                  </a:moveTo>
                  <a:lnTo>
                    <a:pt x="20" y="0"/>
                  </a:lnTo>
                  <a:lnTo>
                    <a:pt x="0" y="0"/>
                  </a:lnTo>
                  <a:cubicBezTo>
                    <a:pt x="0" y="0"/>
                    <a:pt x="0" y="21"/>
                    <a:pt x="20" y="21"/>
                  </a:cubicBezTo>
                  <a:lnTo>
                    <a:pt x="20" y="21"/>
                  </a:lnTo>
                  <a:lnTo>
                    <a:pt x="20" y="0"/>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784" name="Freeform 559"/>
            <p:cNvSpPr>
              <a:spLocks noChangeArrowheads="1"/>
            </p:cNvSpPr>
            <p:nvPr/>
          </p:nvSpPr>
          <p:spPr bwMode="auto">
            <a:xfrm>
              <a:off x="5965825" y="7621588"/>
              <a:ext cx="15875" cy="15875"/>
            </a:xfrm>
            <a:custGeom>
              <a:avLst/>
              <a:gdLst>
                <a:gd name="T0" fmla="*/ 20 w 42"/>
                <a:gd name="T1" fmla="*/ 20 h 42"/>
                <a:gd name="T2" fmla="*/ 20 w 42"/>
                <a:gd name="T3" fmla="*/ 20 h 42"/>
                <a:gd name="T4" fmla="*/ 20 w 42"/>
                <a:gd name="T5" fmla="*/ 20 h 42"/>
                <a:gd name="T6" fmla="*/ 0 w 42"/>
                <a:gd name="T7" fmla="*/ 0 h 42"/>
                <a:gd name="T8" fmla="*/ 0 w 42"/>
                <a:gd name="T9" fmla="*/ 0 h 42"/>
                <a:gd name="T10" fmla="*/ 20 w 42"/>
                <a:gd name="T11" fmla="*/ 0 h 42"/>
                <a:gd name="T12" fmla="*/ 41 w 42"/>
                <a:gd name="T13" fmla="*/ 0 h 42"/>
                <a:gd name="T14" fmla="*/ 41 w 42"/>
                <a:gd name="T15" fmla="*/ 20 h 42"/>
                <a:gd name="T16" fmla="*/ 41 w 42"/>
                <a:gd name="T17" fmla="*/ 20 h 42"/>
                <a:gd name="T18" fmla="*/ 20 w 42"/>
                <a:gd name="T19" fmla="*/ 2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 h="42">
                  <a:moveTo>
                    <a:pt x="20" y="20"/>
                  </a:moveTo>
                  <a:lnTo>
                    <a:pt x="20" y="20"/>
                  </a:lnTo>
                  <a:lnTo>
                    <a:pt x="20" y="20"/>
                  </a:lnTo>
                  <a:cubicBezTo>
                    <a:pt x="20" y="20"/>
                    <a:pt x="0" y="20"/>
                    <a:pt x="0" y="0"/>
                  </a:cubicBezTo>
                  <a:lnTo>
                    <a:pt x="0" y="0"/>
                  </a:lnTo>
                  <a:lnTo>
                    <a:pt x="20" y="0"/>
                  </a:lnTo>
                  <a:lnTo>
                    <a:pt x="41" y="0"/>
                  </a:lnTo>
                  <a:cubicBezTo>
                    <a:pt x="41" y="0"/>
                    <a:pt x="41" y="0"/>
                    <a:pt x="41" y="20"/>
                  </a:cubicBezTo>
                  <a:lnTo>
                    <a:pt x="41" y="20"/>
                  </a:lnTo>
                  <a:cubicBezTo>
                    <a:pt x="41" y="20"/>
                    <a:pt x="41" y="41"/>
                    <a:pt x="20" y="20"/>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785" name="Freeform 560"/>
            <p:cNvSpPr>
              <a:spLocks noChangeArrowheads="1"/>
            </p:cNvSpPr>
            <p:nvPr/>
          </p:nvSpPr>
          <p:spPr bwMode="auto">
            <a:xfrm>
              <a:off x="6010275" y="7570788"/>
              <a:ext cx="15875" cy="15875"/>
            </a:xfrm>
            <a:custGeom>
              <a:avLst/>
              <a:gdLst>
                <a:gd name="T0" fmla="*/ 41 w 42"/>
                <a:gd name="T1" fmla="*/ 21 h 43"/>
                <a:gd name="T2" fmla="*/ 41 w 42"/>
                <a:gd name="T3" fmla="*/ 21 h 43"/>
                <a:gd name="T4" fmla="*/ 20 w 42"/>
                <a:gd name="T5" fmla="*/ 42 h 43"/>
                <a:gd name="T6" fmla="*/ 0 w 42"/>
                <a:gd name="T7" fmla="*/ 42 h 43"/>
                <a:gd name="T8" fmla="*/ 0 w 42"/>
                <a:gd name="T9" fmla="*/ 21 h 43"/>
                <a:gd name="T10" fmla="*/ 0 w 42"/>
                <a:gd name="T11" fmla="*/ 0 h 43"/>
                <a:gd name="T12" fmla="*/ 20 w 42"/>
                <a:gd name="T13" fmla="*/ 0 h 43"/>
                <a:gd name="T14" fmla="*/ 41 w 42"/>
                <a:gd name="T15" fmla="*/ 21 h 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 h="43">
                  <a:moveTo>
                    <a:pt x="41" y="21"/>
                  </a:moveTo>
                  <a:lnTo>
                    <a:pt x="41" y="21"/>
                  </a:lnTo>
                  <a:cubicBezTo>
                    <a:pt x="20" y="42"/>
                    <a:pt x="20" y="42"/>
                    <a:pt x="20" y="42"/>
                  </a:cubicBezTo>
                  <a:cubicBezTo>
                    <a:pt x="20" y="42"/>
                    <a:pt x="20" y="42"/>
                    <a:pt x="0" y="42"/>
                  </a:cubicBezTo>
                  <a:lnTo>
                    <a:pt x="0" y="21"/>
                  </a:lnTo>
                  <a:cubicBezTo>
                    <a:pt x="0" y="21"/>
                    <a:pt x="0" y="21"/>
                    <a:pt x="0" y="0"/>
                  </a:cubicBezTo>
                  <a:cubicBezTo>
                    <a:pt x="20" y="0"/>
                    <a:pt x="20" y="0"/>
                    <a:pt x="20" y="0"/>
                  </a:cubicBezTo>
                  <a:cubicBezTo>
                    <a:pt x="20" y="0"/>
                    <a:pt x="41" y="0"/>
                    <a:pt x="41" y="21"/>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786" name="Freeform 561"/>
            <p:cNvSpPr>
              <a:spLocks noChangeArrowheads="1"/>
            </p:cNvSpPr>
            <p:nvPr/>
          </p:nvSpPr>
          <p:spPr bwMode="auto">
            <a:xfrm>
              <a:off x="6024563" y="7593013"/>
              <a:ext cx="15875" cy="15875"/>
            </a:xfrm>
            <a:custGeom>
              <a:avLst/>
              <a:gdLst>
                <a:gd name="T0" fmla="*/ 20 w 42"/>
                <a:gd name="T1" fmla="*/ 0 h 42"/>
                <a:gd name="T2" fmla="*/ 20 w 42"/>
                <a:gd name="T3" fmla="*/ 0 h 42"/>
                <a:gd name="T4" fmla="*/ 0 w 42"/>
                <a:gd name="T5" fmla="*/ 20 h 42"/>
                <a:gd name="T6" fmla="*/ 20 w 42"/>
                <a:gd name="T7" fmla="*/ 41 h 42"/>
                <a:gd name="T8" fmla="*/ 20 w 42"/>
                <a:gd name="T9" fmla="*/ 20 h 42"/>
                <a:gd name="T10" fmla="*/ 20 w 42"/>
                <a:gd name="T11" fmla="*/ 0 h 42"/>
              </a:gdLst>
              <a:ahLst/>
              <a:cxnLst>
                <a:cxn ang="0">
                  <a:pos x="T0" y="T1"/>
                </a:cxn>
                <a:cxn ang="0">
                  <a:pos x="T2" y="T3"/>
                </a:cxn>
                <a:cxn ang="0">
                  <a:pos x="T4" y="T5"/>
                </a:cxn>
                <a:cxn ang="0">
                  <a:pos x="T6" y="T7"/>
                </a:cxn>
                <a:cxn ang="0">
                  <a:pos x="T8" y="T9"/>
                </a:cxn>
                <a:cxn ang="0">
                  <a:pos x="T10" y="T11"/>
                </a:cxn>
              </a:cxnLst>
              <a:rect l="0" t="0" r="r" b="b"/>
              <a:pathLst>
                <a:path w="42" h="42">
                  <a:moveTo>
                    <a:pt x="20" y="0"/>
                  </a:moveTo>
                  <a:lnTo>
                    <a:pt x="20" y="0"/>
                  </a:lnTo>
                  <a:cubicBezTo>
                    <a:pt x="0" y="0"/>
                    <a:pt x="0" y="0"/>
                    <a:pt x="0" y="20"/>
                  </a:cubicBezTo>
                  <a:cubicBezTo>
                    <a:pt x="0" y="20"/>
                    <a:pt x="0" y="20"/>
                    <a:pt x="20" y="41"/>
                  </a:cubicBezTo>
                  <a:lnTo>
                    <a:pt x="20" y="20"/>
                  </a:lnTo>
                  <a:cubicBezTo>
                    <a:pt x="41" y="20"/>
                    <a:pt x="20" y="0"/>
                    <a:pt x="20" y="0"/>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787" name="Freeform 562"/>
            <p:cNvSpPr>
              <a:spLocks noChangeArrowheads="1"/>
            </p:cNvSpPr>
            <p:nvPr/>
          </p:nvSpPr>
          <p:spPr bwMode="auto">
            <a:xfrm>
              <a:off x="6062663" y="7554913"/>
              <a:ext cx="15875" cy="22225"/>
            </a:xfrm>
            <a:custGeom>
              <a:avLst/>
              <a:gdLst>
                <a:gd name="T0" fmla="*/ 21 w 42"/>
                <a:gd name="T1" fmla="*/ 61 h 62"/>
                <a:gd name="T2" fmla="*/ 21 w 42"/>
                <a:gd name="T3" fmla="*/ 61 h 62"/>
                <a:gd name="T4" fmla="*/ 21 w 42"/>
                <a:gd name="T5" fmla="*/ 40 h 62"/>
                <a:gd name="T6" fmla="*/ 21 w 42"/>
                <a:gd name="T7" fmla="*/ 20 h 62"/>
                <a:gd name="T8" fmla="*/ 21 w 42"/>
                <a:gd name="T9" fmla="*/ 0 h 62"/>
                <a:gd name="T10" fmla="*/ 21 w 42"/>
                <a:gd name="T11" fmla="*/ 0 h 62"/>
                <a:gd name="T12" fmla="*/ 41 w 42"/>
                <a:gd name="T13" fmla="*/ 20 h 62"/>
                <a:gd name="T14" fmla="*/ 41 w 42"/>
                <a:gd name="T15" fmla="*/ 40 h 62"/>
                <a:gd name="T16" fmla="*/ 41 w 42"/>
                <a:gd name="T17" fmla="*/ 61 h 62"/>
                <a:gd name="T18" fmla="*/ 21 w 42"/>
                <a:gd name="T19" fmla="*/ 61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 h="62">
                  <a:moveTo>
                    <a:pt x="21" y="61"/>
                  </a:moveTo>
                  <a:lnTo>
                    <a:pt x="21" y="61"/>
                  </a:lnTo>
                  <a:cubicBezTo>
                    <a:pt x="0" y="61"/>
                    <a:pt x="21" y="40"/>
                    <a:pt x="21" y="40"/>
                  </a:cubicBezTo>
                  <a:lnTo>
                    <a:pt x="21" y="20"/>
                  </a:lnTo>
                  <a:lnTo>
                    <a:pt x="21" y="0"/>
                  </a:lnTo>
                  <a:lnTo>
                    <a:pt x="21" y="0"/>
                  </a:lnTo>
                  <a:cubicBezTo>
                    <a:pt x="41" y="0"/>
                    <a:pt x="41" y="20"/>
                    <a:pt x="41" y="20"/>
                  </a:cubicBezTo>
                  <a:lnTo>
                    <a:pt x="41" y="40"/>
                  </a:lnTo>
                  <a:cubicBezTo>
                    <a:pt x="41" y="40"/>
                    <a:pt x="41" y="40"/>
                    <a:pt x="41" y="61"/>
                  </a:cubicBezTo>
                  <a:cubicBezTo>
                    <a:pt x="41" y="61"/>
                    <a:pt x="41" y="61"/>
                    <a:pt x="21" y="61"/>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788" name="Freeform 563"/>
            <p:cNvSpPr>
              <a:spLocks noChangeArrowheads="1"/>
            </p:cNvSpPr>
            <p:nvPr/>
          </p:nvSpPr>
          <p:spPr bwMode="auto">
            <a:xfrm>
              <a:off x="6091238" y="7518400"/>
              <a:ext cx="22225" cy="22225"/>
            </a:xfrm>
            <a:custGeom>
              <a:avLst/>
              <a:gdLst>
                <a:gd name="T0" fmla="*/ 0 w 63"/>
                <a:gd name="T1" fmla="*/ 61 h 62"/>
                <a:gd name="T2" fmla="*/ 0 w 63"/>
                <a:gd name="T3" fmla="*/ 61 h 62"/>
                <a:gd name="T4" fmla="*/ 41 w 63"/>
                <a:gd name="T5" fmla="*/ 41 h 62"/>
                <a:gd name="T6" fmla="*/ 41 w 63"/>
                <a:gd name="T7" fmla="*/ 41 h 62"/>
                <a:gd name="T8" fmla="*/ 62 w 63"/>
                <a:gd name="T9" fmla="*/ 21 h 62"/>
                <a:gd name="T10" fmla="*/ 62 w 63"/>
                <a:gd name="T11" fmla="*/ 21 h 62"/>
                <a:gd name="T12" fmla="*/ 41 w 63"/>
                <a:gd name="T13" fmla="*/ 21 h 62"/>
                <a:gd name="T14" fmla="*/ 41 w 63"/>
                <a:gd name="T15" fmla="*/ 21 h 62"/>
                <a:gd name="T16" fmla="*/ 21 w 63"/>
                <a:gd name="T17" fmla="*/ 41 h 62"/>
                <a:gd name="T18" fmla="*/ 21 w 63"/>
                <a:gd name="T19" fmla="*/ 41 h 62"/>
                <a:gd name="T20" fmla="*/ 0 w 63"/>
                <a:gd name="T21" fmla="*/ 61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 h="62">
                  <a:moveTo>
                    <a:pt x="0" y="61"/>
                  </a:moveTo>
                  <a:lnTo>
                    <a:pt x="0" y="61"/>
                  </a:lnTo>
                  <a:cubicBezTo>
                    <a:pt x="21" y="61"/>
                    <a:pt x="21" y="61"/>
                    <a:pt x="41" y="41"/>
                  </a:cubicBezTo>
                  <a:lnTo>
                    <a:pt x="41" y="41"/>
                  </a:lnTo>
                  <a:cubicBezTo>
                    <a:pt x="41" y="21"/>
                    <a:pt x="62" y="41"/>
                    <a:pt x="62" y="21"/>
                  </a:cubicBezTo>
                  <a:lnTo>
                    <a:pt x="62" y="21"/>
                  </a:lnTo>
                  <a:cubicBezTo>
                    <a:pt x="62" y="0"/>
                    <a:pt x="41" y="21"/>
                    <a:pt x="41" y="21"/>
                  </a:cubicBezTo>
                  <a:lnTo>
                    <a:pt x="41" y="21"/>
                  </a:lnTo>
                  <a:cubicBezTo>
                    <a:pt x="41" y="21"/>
                    <a:pt x="21" y="21"/>
                    <a:pt x="21" y="41"/>
                  </a:cubicBezTo>
                  <a:lnTo>
                    <a:pt x="21" y="41"/>
                  </a:lnTo>
                  <a:cubicBezTo>
                    <a:pt x="0" y="41"/>
                    <a:pt x="0" y="61"/>
                    <a:pt x="0" y="61"/>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789" name="Freeform 564"/>
            <p:cNvSpPr>
              <a:spLocks noChangeArrowheads="1"/>
            </p:cNvSpPr>
            <p:nvPr/>
          </p:nvSpPr>
          <p:spPr bwMode="auto">
            <a:xfrm>
              <a:off x="5988050" y="7385050"/>
              <a:ext cx="15875" cy="15875"/>
            </a:xfrm>
            <a:custGeom>
              <a:avLst/>
              <a:gdLst>
                <a:gd name="T0" fmla="*/ 21 w 42"/>
                <a:gd name="T1" fmla="*/ 41 h 42"/>
                <a:gd name="T2" fmla="*/ 21 w 42"/>
                <a:gd name="T3" fmla="*/ 41 h 42"/>
                <a:gd name="T4" fmla="*/ 0 w 42"/>
                <a:gd name="T5" fmla="*/ 21 h 42"/>
                <a:gd name="T6" fmla="*/ 0 w 42"/>
                <a:gd name="T7" fmla="*/ 0 h 42"/>
                <a:gd name="T8" fmla="*/ 21 w 42"/>
                <a:gd name="T9" fmla="*/ 0 h 42"/>
                <a:gd name="T10" fmla="*/ 41 w 42"/>
                <a:gd name="T11" fmla="*/ 0 h 42"/>
                <a:gd name="T12" fmla="*/ 41 w 42"/>
                <a:gd name="T13" fmla="*/ 21 h 42"/>
                <a:gd name="T14" fmla="*/ 21 w 42"/>
                <a:gd name="T15" fmla="*/ 41 h 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 h="42">
                  <a:moveTo>
                    <a:pt x="21" y="41"/>
                  </a:moveTo>
                  <a:lnTo>
                    <a:pt x="21" y="41"/>
                  </a:lnTo>
                  <a:cubicBezTo>
                    <a:pt x="21" y="41"/>
                    <a:pt x="21" y="21"/>
                    <a:pt x="0" y="21"/>
                  </a:cubicBezTo>
                  <a:lnTo>
                    <a:pt x="0" y="0"/>
                  </a:lnTo>
                  <a:lnTo>
                    <a:pt x="21" y="0"/>
                  </a:lnTo>
                  <a:lnTo>
                    <a:pt x="41" y="0"/>
                  </a:lnTo>
                  <a:lnTo>
                    <a:pt x="41" y="21"/>
                  </a:lnTo>
                  <a:cubicBezTo>
                    <a:pt x="41" y="21"/>
                    <a:pt x="41" y="41"/>
                    <a:pt x="21" y="41"/>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790" name="Freeform 565"/>
            <p:cNvSpPr>
              <a:spLocks noChangeArrowheads="1"/>
            </p:cNvSpPr>
            <p:nvPr/>
          </p:nvSpPr>
          <p:spPr bwMode="auto">
            <a:xfrm>
              <a:off x="5921375" y="7378700"/>
              <a:ext cx="15875" cy="15875"/>
            </a:xfrm>
            <a:custGeom>
              <a:avLst/>
              <a:gdLst>
                <a:gd name="T0" fmla="*/ 20 w 42"/>
                <a:gd name="T1" fmla="*/ 20 h 42"/>
                <a:gd name="T2" fmla="*/ 20 w 42"/>
                <a:gd name="T3" fmla="*/ 20 h 42"/>
                <a:gd name="T4" fmla="*/ 20 w 42"/>
                <a:gd name="T5" fmla="*/ 41 h 42"/>
                <a:gd name="T6" fmla="*/ 0 w 42"/>
                <a:gd name="T7" fmla="*/ 20 h 42"/>
                <a:gd name="T8" fmla="*/ 0 w 42"/>
                <a:gd name="T9" fmla="*/ 0 h 42"/>
                <a:gd name="T10" fmla="*/ 41 w 42"/>
                <a:gd name="T11" fmla="*/ 0 h 42"/>
                <a:gd name="T12" fmla="*/ 20 w 42"/>
                <a:gd name="T13" fmla="*/ 20 h 42"/>
              </a:gdLst>
              <a:ahLst/>
              <a:cxnLst>
                <a:cxn ang="0">
                  <a:pos x="T0" y="T1"/>
                </a:cxn>
                <a:cxn ang="0">
                  <a:pos x="T2" y="T3"/>
                </a:cxn>
                <a:cxn ang="0">
                  <a:pos x="T4" y="T5"/>
                </a:cxn>
                <a:cxn ang="0">
                  <a:pos x="T6" y="T7"/>
                </a:cxn>
                <a:cxn ang="0">
                  <a:pos x="T8" y="T9"/>
                </a:cxn>
                <a:cxn ang="0">
                  <a:pos x="T10" y="T11"/>
                </a:cxn>
                <a:cxn ang="0">
                  <a:pos x="T12" y="T13"/>
                </a:cxn>
              </a:cxnLst>
              <a:rect l="0" t="0" r="r" b="b"/>
              <a:pathLst>
                <a:path w="42" h="42">
                  <a:moveTo>
                    <a:pt x="20" y="20"/>
                  </a:moveTo>
                  <a:lnTo>
                    <a:pt x="20" y="20"/>
                  </a:lnTo>
                  <a:lnTo>
                    <a:pt x="20" y="41"/>
                  </a:lnTo>
                  <a:lnTo>
                    <a:pt x="0" y="20"/>
                  </a:lnTo>
                  <a:lnTo>
                    <a:pt x="0" y="0"/>
                  </a:lnTo>
                  <a:cubicBezTo>
                    <a:pt x="20" y="0"/>
                    <a:pt x="20" y="0"/>
                    <a:pt x="41" y="0"/>
                  </a:cubicBezTo>
                  <a:cubicBezTo>
                    <a:pt x="41" y="20"/>
                    <a:pt x="20" y="20"/>
                    <a:pt x="20" y="20"/>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791" name="Freeform 566"/>
            <p:cNvSpPr>
              <a:spLocks noChangeArrowheads="1"/>
            </p:cNvSpPr>
            <p:nvPr/>
          </p:nvSpPr>
          <p:spPr bwMode="auto">
            <a:xfrm>
              <a:off x="5915025" y="7364413"/>
              <a:ext cx="7938" cy="15875"/>
            </a:xfrm>
            <a:custGeom>
              <a:avLst/>
              <a:gdLst>
                <a:gd name="T0" fmla="*/ 20 w 21"/>
                <a:gd name="T1" fmla="*/ 41 h 42"/>
                <a:gd name="T2" fmla="*/ 20 w 21"/>
                <a:gd name="T3" fmla="*/ 41 h 42"/>
                <a:gd name="T4" fmla="*/ 0 w 21"/>
                <a:gd name="T5" fmla="*/ 41 h 42"/>
                <a:gd name="T6" fmla="*/ 0 w 21"/>
                <a:gd name="T7" fmla="*/ 20 h 42"/>
                <a:gd name="T8" fmla="*/ 20 w 21"/>
                <a:gd name="T9" fmla="*/ 0 h 42"/>
                <a:gd name="T10" fmla="*/ 20 w 21"/>
                <a:gd name="T11" fmla="*/ 20 h 42"/>
                <a:gd name="T12" fmla="*/ 20 w 21"/>
                <a:gd name="T13" fmla="*/ 41 h 42"/>
              </a:gdLst>
              <a:ahLst/>
              <a:cxnLst>
                <a:cxn ang="0">
                  <a:pos x="T0" y="T1"/>
                </a:cxn>
                <a:cxn ang="0">
                  <a:pos x="T2" y="T3"/>
                </a:cxn>
                <a:cxn ang="0">
                  <a:pos x="T4" y="T5"/>
                </a:cxn>
                <a:cxn ang="0">
                  <a:pos x="T6" y="T7"/>
                </a:cxn>
                <a:cxn ang="0">
                  <a:pos x="T8" y="T9"/>
                </a:cxn>
                <a:cxn ang="0">
                  <a:pos x="T10" y="T11"/>
                </a:cxn>
                <a:cxn ang="0">
                  <a:pos x="T12" y="T13"/>
                </a:cxn>
              </a:cxnLst>
              <a:rect l="0" t="0" r="r" b="b"/>
              <a:pathLst>
                <a:path w="21" h="42">
                  <a:moveTo>
                    <a:pt x="20" y="41"/>
                  </a:moveTo>
                  <a:lnTo>
                    <a:pt x="20" y="41"/>
                  </a:lnTo>
                  <a:lnTo>
                    <a:pt x="0" y="41"/>
                  </a:lnTo>
                  <a:cubicBezTo>
                    <a:pt x="0" y="20"/>
                    <a:pt x="0" y="20"/>
                    <a:pt x="0" y="20"/>
                  </a:cubicBezTo>
                  <a:lnTo>
                    <a:pt x="20" y="0"/>
                  </a:lnTo>
                  <a:cubicBezTo>
                    <a:pt x="20" y="20"/>
                    <a:pt x="20" y="20"/>
                    <a:pt x="20" y="20"/>
                  </a:cubicBezTo>
                  <a:lnTo>
                    <a:pt x="20" y="41"/>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792" name="Freeform 567"/>
            <p:cNvSpPr>
              <a:spLocks noChangeArrowheads="1"/>
            </p:cNvSpPr>
            <p:nvPr/>
          </p:nvSpPr>
          <p:spPr bwMode="auto">
            <a:xfrm>
              <a:off x="5892800" y="7370763"/>
              <a:ext cx="15875" cy="15875"/>
            </a:xfrm>
            <a:custGeom>
              <a:avLst/>
              <a:gdLst>
                <a:gd name="T0" fmla="*/ 41 w 42"/>
                <a:gd name="T1" fmla="*/ 21 h 42"/>
                <a:gd name="T2" fmla="*/ 41 w 42"/>
                <a:gd name="T3" fmla="*/ 21 h 42"/>
                <a:gd name="T4" fmla="*/ 20 w 42"/>
                <a:gd name="T5" fmla="*/ 21 h 42"/>
                <a:gd name="T6" fmla="*/ 20 w 42"/>
                <a:gd name="T7" fmla="*/ 41 h 42"/>
                <a:gd name="T8" fmla="*/ 0 w 42"/>
                <a:gd name="T9" fmla="*/ 21 h 42"/>
                <a:gd name="T10" fmla="*/ 0 w 42"/>
                <a:gd name="T11" fmla="*/ 21 h 42"/>
                <a:gd name="T12" fmla="*/ 20 w 42"/>
                <a:gd name="T13" fmla="*/ 0 h 42"/>
                <a:gd name="T14" fmla="*/ 20 w 42"/>
                <a:gd name="T15" fmla="*/ 0 h 42"/>
                <a:gd name="T16" fmla="*/ 41 w 42"/>
                <a:gd name="T17" fmla="*/ 2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2" h="42">
                  <a:moveTo>
                    <a:pt x="41" y="21"/>
                  </a:moveTo>
                  <a:lnTo>
                    <a:pt x="41" y="21"/>
                  </a:lnTo>
                  <a:lnTo>
                    <a:pt x="20" y="21"/>
                  </a:lnTo>
                  <a:lnTo>
                    <a:pt x="20" y="41"/>
                  </a:lnTo>
                  <a:cubicBezTo>
                    <a:pt x="20" y="41"/>
                    <a:pt x="20" y="41"/>
                    <a:pt x="0" y="21"/>
                  </a:cubicBezTo>
                  <a:lnTo>
                    <a:pt x="0" y="21"/>
                  </a:lnTo>
                  <a:cubicBezTo>
                    <a:pt x="0" y="21"/>
                    <a:pt x="0" y="0"/>
                    <a:pt x="20" y="0"/>
                  </a:cubicBezTo>
                  <a:lnTo>
                    <a:pt x="20" y="0"/>
                  </a:lnTo>
                  <a:cubicBezTo>
                    <a:pt x="20" y="0"/>
                    <a:pt x="41" y="0"/>
                    <a:pt x="41" y="21"/>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793" name="Freeform 568"/>
            <p:cNvSpPr>
              <a:spLocks noChangeArrowheads="1"/>
            </p:cNvSpPr>
            <p:nvPr/>
          </p:nvSpPr>
          <p:spPr bwMode="auto">
            <a:xfrm>
              <a:off x="5870575" y="7356475"/>
              <a:ext cx="7938" cy="15875"/>
            </a:xfrm>
            <a:custGeom>
              <a:avLst/>
              <a:gdLst>
                <a:gd name="T0" fmla="*/ 21 w 22"/>
                <a:gd name="T1" fmla="*/ 0 h 42"/>
                <a:gd name="T2" fmla="*/ 21 w 22"/>
                <a:gd name="T3" fmla="*/ 0 h 42"/>
                <a:gd name="T4" fmla="*/ 0 w 22"/>
                <a:gd name="T5" fmla="*/ 21 h 42"/>
                <a:gd name="T6" fmla="*/ 0 w 22"/>
                <a:gd name="T7" fmla="*/ 21 h 42"/>
                <a:gd name="T8" fmla="*/ 21 w 22"/>
                <a:gd name="T9" fmla="*/ 41 h 42"/>
                <a:gd name="T10" fmla="*/ 21 w 22"/>
                <a:gd name="T11" fmla="*/ 41 h 42"/>
                <a:gd name="T12" fmla="*/ 21 w 22"/>
                <a:gd name="T13" fmla="*/ 21 h 42"/>
                <a:gd name="T14" fmla="*/ 21 w 22"/>
                <a:gd name="T15" fmla="*/ 0 h 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 h="42">
                  <a:moveTo>
                    <a:pt x="21" y="0"/>
                  </a:moveTo>
                  <a:lnTo>
                    <a:pt x="21" y="0"/>
                  </a:lnTo>
                  <a:cubicBezTo>
                    <a:pt x="21" y="0"/>
                    <a:pt x="0" y="0"/>
                    <a:pt x="0" y="21"/>
                  </a:cubicBezTo>
                  <a:lnTo>
                    <a:pt x="0" y="21"/>
                  </a:lnTo>
                  <a:cubicBezTo>
                    <a:pt x="0" y="21"/>
                    <a:pt x="21" y="21"/>
                    <a:pt x="21" y="41"/>
                  </a:cubicBezTo>
                  <a:lnTo>
                    <a:pt x="21" y="41"/>
                  </a:lnTo>
                  <a:cubicBezTo>
                    <a:pt x="21" y="21"/>
                    <a:pt x="21" y="21"/>
                    <a:pt x="21" y="21"/>
                  </a:cubicBezTo>
                  <a:lnTo>
                    <a:pt x="21" y="0"/>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794" name="Freeform 569"/>
            <p:cNvSpPr>
              <a:spLocks noChangeArrowheads="1"/>
            </p:cNvSpPr>
            <p:nvPr/>
          </p:nvSpPr>
          <p:spPr bwMode="auto">
            <a:xfrm>
              <a:off x="5464175" y="7385050"/>
              <a:ext cx="596900" cy="501650"/>
            </a:xfrm>
            <a:custGeom>
              <a:avLst/>
              <a:gdLst>
                <a:gd name="T0" fmla="*/ 1639 w 1660"/>
                <a:gd name="T1" fmla="*/ 430 h 1395"/>
                <a:gd name="T2" fmla="*/ 1557 w 1660"/>
                <a:gd name="T3" fmla="*/ 472 h 1395"/>
                <a:gd name="T4" fmla="*/ 1495 w 1660"/>
                <a:gd name="T5" fmla="*/ 430 h 1395"/>
                <a:gd name="T6" fmla="*/ 1434 w 1660"/>
                <a:gd name="T7" fmla="*/ 472 h 1395"/>
                <a:gd name="T8" fmla="*/ 1495 w 1660"/>
                <a:gd name="T9" fmla="*/ 533 h 1395"/>
                <a:gd name="T10" fmla="*/ 1536 w 1660"/>
                <a:gd name="T11" fmla="*/ 594 h 1395"/>
                <a:gd name="T12" fmla="*/ 1454 w 1660"/>
                <a:gd name="T13" fmla="*/ 656 h 1395"/>
                <a:gd name="T14" fmla="*/ 1372 w 1660"/>
                <a:gd name="T15" fmla="*/ 615 h 1395"/>
                <a:gd name="T16" fmla="*/ 1331 w 1660"/>
                <a:gd name="T17" fmla="*/ 656 h 1395"/>
                <a:gd name="T18" fmla="*/ 1208 w 1660"/>
                <a:gd name="T19" fmla="*/ 636 h 1395"/>
                <a:gd name="T20" fmla="*/ 1065 w 1660"/>
                <a:gd name="T21" fmla="*/ 656 h 1395"/>
                <a:gd name="T22" fmla="*/ 1024 w 1660"/>
                <a:gd name="T23" fmla="*/ 738 h 1395"/>
                <a:gd name="T24" fmla="*/ 983 w 1660"/>
                <a:gd name="T25" fmla="*/ 902 h 1395"/>
                <a:gd name="T26" fmla="*/ 901 w 1660"/>
                <a:gd name="T27" fmla="*/ 1066 h 1395"/>
                <a:gd name="T28" fmla="*/ 840 w 1660"/>
                <a:gd name="T29" fmla="*/ 1230 h 1395"/>
                <a:gd name="T30" fmla="*/ 716 w 1660"/>
                <a:gd name="T31" fmla="*/ 1270 h 1395"/>
                <a:gd name="T32" fmla="*/ 573 w 1660"/>
                <a:gd name="T33" fmla="*/ 1270 h 1395"/>
                <a:gd name="T34" fmla="*/ 450 w 1660"/>
                <a:gd name="T35" fmla="*/ 1291 h 1395"/>
                <a:gd name="T36" fmla="*/ 286 w 1660"/>
                <a:gd name="T37" fmla="*/ 1373 h 1395"/>
                <a:gd name="T38" fmla="*/ 164 w 1660"/>
                <a:gd name="T39" fmla="*/ 1394 h 1395"/>
                <a:gd name="T40" fmla="*/ 61 w 1660"/>
                <a:gd name="T41" fmla="*/ 1312 h 1395"/>
                <a:gd name="T42" fmla="*/ 0 w 1660"/>
                <a:gd name="T43" fmla="*/ 1188 h 1395"/>
                <a:gd name="T44" fmla="*/ 20 w 1660"/>
                <a:gd name="T45" fmla="*/ 1106 h 1395"/>
                <a:gd name="T46" fmla="*/ 40 w 1660"/>
                <a:gd name="T47" fmla="*/ 1188 h 1395"/>
                <a:gd name="T48" fmla="*/ 122 w 1660"/>
                <a:gd name="T49" fmla="*/ 1168 h 1395"/>
                <a:gd name="T50" fmla="*/ 184 w 1660"/>
                <a:gd name="T51" fmla="*/ 1230 h 1395"/>
                <a:gd name="T52" fmla="*/ 286 w 1660"/>
                <a:gd name="T53" fmla="*/ 1291 h 1395"/>
                <a:gd name="T54" fmla="*/ 246 w 1660"/>
                <a:gd name="T55" fmla="*/ 1250 h 1395"/>
                <a:gd name="T56" fmla="*/ 266 w 1660"/>
                <a:gd name="T57" fmla="*/ 1209 h 1395"/>
                <a:gd name="T58" fmla="*/ 286 w 1660"/>
                <a:gd name="T59" fmla="*/ 1106 h 1395"/>
                <a:gd name="T60" fmla="*/ 286 w 1660"/>
                <a:gd name="T61" fmla="*/ 964 h 1395"/>
                <a:gd name="T62" fmla="*/ 368 w 1660"/>
                <a:gd name="T63" fmla="*/ 943 h 1395"/>
                <a:gd name="T64" fmla="*/ 492 w 1660"/>
                <a:gd name="T65" fmla="*/ 902 h 1395"/>
                <a:gd name="T66" fmla="*/ 614 w 1660"/>
                <a:gd name="T67" fmla="*/ 779 h 1395"/>
                <a:gd name="T68" fmla="*/ 696 w 1660"/>
                <a:gd name="T69" fmla="*/ 615 h 1395"/>
                <a:gd name="T70" fmla="*/ 778 w 1660"/>
                <a:gd name="T71" fmla="*/ 574 h 1395"/>
                <a:gd name="T72" fmla="*/ 819 w 1660"/>
                <a:gd name="T73" fmla="*/ 656 h 1395"/>
                <a:gd name="T74" fmla="*/ 880 w 1660"/>
                <a:gd name="T75" fmla="*/ 636 h 1395"/>
                <a:gd name="T76" fmla="*/ 901 w 1660"/>
                <a:gd name="T77" fmla="*/ 512 h 1395"/>
                <a:gd name="T78" fmla="*/ 983 w 1660"/>
                <a:gd name="T79" fmla="*/ 451 h 1395"/>
                <a:gd name="T80" fmla="*/ 983 w 1660"/>
                <a:gd name="T81" fmla="*/ 410 h 1395"/>
                <a:gd name="T82" fmla="*/ 1004 w 1660"/>
                <a:gd name="T83" fmla="*/ 328 h 1395"/>
                <a:gd name="T84" fmla="*/ 1086 w 1660"/>
                <a:gd name="T85" fmla="*/ 287 h 1395"/>
                <a:gd name="T86" fmla="*/ 1147 w 1660"/>
                <a:gd name="T87" fmla="*/ 123 h 1395"/>
                <a:gd name="T88" fmla="*/ 1168 w 1660"/>
                <a:gd name="T89" fmla="*/ 21 h 1395"/>
                <a:gd name="T90" fmla="*/ 1208 w 1660"/>
                <a:gd name="T91" fmla="*/ 62 h 1395"/>
                <a:gd name="T92" fmla="*/ 1250 w 1660"/>
                <a:gd name="T93" fmla="*/ 62 h 1395"/>
                <a:gd name="T94" fmla="*/ 1311 w 1660"/>
                <a:gd name="T95" fmla="*/ 62 h 1395"/>
                <a:gd name="T96" fmla="*/ 1352 w 1660"/>
                <a:gd name="T97" fmla="*/ 123 h 1395"/>
                <a:gd name="T98" fmla="*/ 1352 w 1660"/>
                <a:gd name="T99" fmla="*/ 205 h 1395"/>
                <a:gd name="T100" fmla="*/ 1352 w 1660"/>
                <a:gd name="T101" fmla="*/ 287 h 1395"/>
                <a:gd name="T102" fmla="*/ 1413 w 1660"/>
                <a:gd name="T103" fmla="*/ 308 h 1395"/>
                <a:gd name="T104" fmla="*/ 1495 w 1660"/>
                <a:gd name="T105" fmla="*/ 287 h 1395"/>
                <a:gd name="T106" fmla="*/ 1577 w 1660"/>
                <a:gd name="T107" fmla="*/ 369 h 13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60" h="1395">
                  <a:moveTo>
                    <a:pt x="1639" y="390"/>
                  </a:moveTo>
                  <a:lnTo>
                    <a:pt x="1639" y="390"/>
                  </a:lnTo>
                  <a:cubicBezTo>
                    <a:pt x="1659" y="390"/>
                    <a:pt x="1639" y="410"/>
                    <a:pt x="1639" y="410"/>
                  </a:cubicBezTo>
                  <a:cubicBezTo>
                    <a:pt x="1639" y="430"/>
                    <a:pt x="1639" y="430"/>
                    <a:pt x="1639" y="430"/>
                  </a:cubicBezTo>
                  <a:lnTo>
                    <a:pt x="1618" y="430"/>
                  </a:lnTo>
                  <a:cubicBezTo>
                    <a:pt x="1598" y="451"/>
                    <a:pt x="1598" y="451"/>
                    <a:pt x="1577" y="451"/>
                  </a:cubicBezTo>
                  <a:lnTo>
                    <a:pt x="1577" y="451"/>
                  </a:lnTo>
                  <a:cubicBezTo>
                    <a:pt x="1557" y="472"/>
                    <a:pt x="1557" y="472"/>
                    <a:pt x="1557" y="472"/>
                  </a:cubicBezTo>
                  <a:lnTo>
                    <a:pt x="1536" y="472"/>
                  </a:lnTo>
                  <a:lnTo>
                    <a:pt x="1516" y="472"/>
                  </a:lnTo>
                  <a:lnTo>
                    <a:pt x="1516" y="451"/>
                  </a:lnTo>
                  <a:cubicBezTo>
                    <a:pt x="1516" y="451"/>
                    <a:pt x="1516" y="430"/>
                    <a:pt x="1495" y="430"/>
                  </a:cubicBezTo>
                  <a:cubicBezTo>
                    <a:pt x="1495" y="430"/>
                    <a:pt x="1495" y="430"/>
                    <a:pt x="1495" y="451"/>
                  </a:cubicBezTo>
                  <a:cubicBezTo>
                    <a:pt x="1475" y="451"/>
                    <a:pt x="1475" y="451"/>
                    <a:pt x="1454" y="451"/>
                  </a:cubicBezTo>
                  <a:cubicBezTo>
                    <a:pt x="1454" y="451"/>
                    <a:pt x="1454" y="451"/>
                    <a:pt x="1454" y="472"/>
                  </a:cubicBezTo>
                  <a:lnTo>
                    <a:pt x="1434" y="472"/>
                  </a:lnTo>
                  <a:lnTo>
                    <a:pt x="1454" y="492"/>
                  </a:lnTo>
                  <a:lnTo>
                    <a:pt x="1475" y="492"/>
                  </a:lnTo>
                  <a:cubicBezTo>
                    <a:pt x="1475" y="492"/>
                    <a:pt x="1475" y="492"/>
                    <a:pt x="1475" y="512"/>
                  </a:cubicBezTo>
                  <a:lnTo>
                    <a:pt x="1495" y="533"/>
                  </a:lnTo>
                  <a:cubicBezTo>
                    <a:pt x="1495" y="554"/>
                    <a:pt x="1495" y="554"/>
                    <a:pt x="1516" y="554"/>
                  </a:cubicBezTo>
                  <a:lnTo>
                    <a:pt x="1536" y="574"/>
                  </a:lnTo>
                  <a:cubicBezTo>
                    <a:pt x="1536" y="574"/>
                    <a:pt x="1536" y="574"/>
                    <a:pt x="1536" y="594"/>
                  </a:cubicBezTo>
                  <a:lnTo>
                    <a:pt x="1536" y="594"/>
                  </a:lnTo>
                  <a:cubicBezTo>
                    <a:pt x="1536" y="615"/>
                    <a:pt x="1516" y="615"/>
                    <a:pt x="1516" y="615"/>
                  </a:cubicBezTo>
                  <a:cubicBezTo>
                    <a:pt x="1516" y="636"/>
                    <a:pt x="1495" y="636"/>
                    <a:pt x="1495" y="636"/>
                  </a:cubicBezTo>
                  <a:cubicBezTo>
                    <a:pt x="1475" y="636"/>
                    <a:pt x="1475" y="656"/>
                    <a:pt x="1475" y="656"/>
                  </a:cubicBezTo>
                  <a:lnTo>
                    <a:pt x="1454" y="656"/>
                  </a:lnTo>
                  <a:cubicBezTo>
                    <a:pt x="1434" y="656"/>
                    <a:pt x="1434" y="636"/>
                    <a:pt x="1434" y="636"/>
                  </a:cubicBezTo>
                  <a:cubicBezTo>
                    <a:pt x="1413" y="636"/>
                    <a:pt x="1413" y="615"/>
                    <a:pt x="1413" y="615"/>
                  </a:cubicBezTo>
                  <a:lnTo>
                    <a:pt x="1393" y="615"/>
                  </a:lnTo>
                  <a:lnTo>
                    <a:pt x="1372" y="615"/>
                  </a:lnTo>
                  <a:lnTo>
                    <a:pt x="1372" y="636"/>
                  </a:lnTo>
                  <a:cubicBezTo>
                    <a:pt x="1372" y="636"/>
                    <a:pt x="1372" y="636"/>
                    <a:pt x="1372" y="656"/>
                  </a:cubicBezTo>
                  <a:lnTo>
                    <a:pt x="1352" y="656"/>
                  </a:lnTo>
                  <a:cubicBezTo>
                    <a:pt x="1352" y="676"/>
                    <a:pt x="1352" y="656"/>
                    <a:pt x="1331" y="656"/>
                  </a:cubicBezTo>
                  <a:lnTo>
                    <a:pt x="1311" y="636"/>
                  </a:lnTo>
                  <a:lnTo>
                    <a:pt x="1290" y="636"/>
                  </a:lnTo>
                  <a:cubicBezTo>
                    <a:pt x="1270" y="636"/>
                    <a:pt x="1250" y="636"/>
                    <a:pt x="1250" y="636"/>
                  </a:cubicBezTo>
                  <a:cubicBezTo>
                    <a:pt x="1229" y="636"/>
                    <a:pt x="1208" y="636"/>
                    <a:pt x="1208" y="636"/>
                  </a:cubicBezTo>
                  <a:cubicBezTo>
                    <a:pt x="1188" y="636"/>
                    <a:pt x="1168" y="636"/>
                    <a:pt x="1168" y="636"/>
                  </a:cubicBezTo>
                  <a:cubicBezTo>
                    <a:pt x="1147" y="636"/>
                    <a:pt x="1147" y="636"/>
                    <a:pt x="1126" y="636"/>
                  </a:cubicBezTo>
                  <a:lnTo>
                    <a:pt x="1106" y="615"/>
                  </a:lnTo>
                  <a:cubicBezTo>
                    <a:pt x="1086" y="636"/>
                    <a:pt x="1065" y="636"/>
                    <a:pt x="1065" y="656"/>
                  </a:cubicBezTo>
                  <a:lnTo>
                    <a:pt x="1065" y="676"/>
                  </a:lnTo>
                  <a:lnTo>
                    <a:pt x="1044" y="697"/>
                  </a:lnTo>
                  <a:lnTo>
                    <a:pt x="1024" y="697"/>
                  </a:lnTo>
                  <a:cubicBezTo>
                    <a:pt x="1024" y="718"/>
                    <a:pt x="1024" y="718"/>
                    <a:pt x="1024" y="738"/>
                  </a:cubicBezTo>
                  <a:cubicBezTo>
                    <a:pt x="1024" y="738"/>
                    <a:pt x="1024" y="758"/>
                    <a:pt x="1044" y="758"/>
                  </a:cubicBezTo>
                  <a:cubicBezTo>
                    <a:pt x="1044" y="779"/>
                    <a:pt x="1044" y="800"/>
                    <a:pt x="1044" y="800"/>
                  </a:cubicBezTo>
                  <a:cubicBezTo>
                    <a:pt x="1044" y="820"/>
                    <a:pt x="1044" y="840"/>
                    <a:pt x="1024" y="861"/>
                  </a:cubicBezTo>
                  <a:cubicBezTo>
                    <a:pt x="1024" y="861"/>
                    <a:pt x="1004" y="882"/>
                    <a:pt x="983" y="902"/>
                  </a:cubicBezTo>
                  <a:cubicBezTo>
                    <a:pt x="983" y="902"/>
                    <a:pt x="942" y="922"/>
                    <a:pt x="942" y="943"/>
                  </a:cubicBezTo>
                  <a:cubicBezTo>
                    <a:pt x="922" y="943"/>
                    <a:pt x="901" y="964"/>
                    <a:pt x="901" y="984"/>
                  </a:cubicBezTo>
                  <a:cubicBezTo>
                    <a:pt x="901" y="984"/>
                    <a:pt x="901" y="1004"/>
                    <a:pt x="901" y="1025"/>
                  </a:cubicBezTo>
                  <a:cubicBezTo>
                    <a:pt x="901" y="1025"/>
                    <a:pt x="901" y="1045"/>
                    <a:pt x="901" y="1066"/>
                  </a:cubicBezTo>
                  <a:lnTo>
                    <a:pt x="901" y="1086"/>
                  </a:lnTo>
                  <a:cubicBezTo>
                    <a:pt x="880" y="1106"/>
                    <a:pt x="880" y="1106"/>
                    <a:pt x="880" y="1127"/>
                  </a:cubicBezTo>
                  <a:cubicBezTo>
                    <a:pt x="860" y="1127"/>
                    <a:pt x="860" y="1148"/>
                    <a:pt x="860" y="1168"/>
                  </a:cubicBezTo>
                  <a:cubicBezTo>
                    <a:pt x="860" y="1168"/>
                    <a:pt x="860" y="1209"/>
                    <a:pt x="840" y="1230"/>
                  </a:cubicBezTo>
                  <a:lnTo>
                    <a:pt x="840" y="1250"/>
                  </a:lnTo>
                  <a:cubicBezTo>
                    <a:pt x="819" y="1250"/>
                    <a:pt x="819" y="1250"/>
                    <a:pt x="798" y="1250"/>
                  </a:cubicBezTo>
                  <a:cubicBezTo>
                    <a:pt x="798" y="1250"/>
                    <a:pt x="778" y="1270"/>
                    <a:pt x="758" y="1270"/>
                  </a:cubicBezTo>
                  <a:cubicBezTo>
                    <a:pt x="758" y="1270"/>
                    <a:pt x="737" y="1270"/>
                    <a:pt x="716" y="1270"/>
                  </a:cubicBezTo>
                  <a:cubicBezTo>
                    <a:pt x="696" y="1270"/>
                    <a:pt x="676" y="1291"/>
                    <a:pt x="655" y="1312"/>
                  </a:cubicBezTo>
                  <a:cubicBezTo>
                    <a:pt x="655" y="1312"/>
                    <a:pt x="634" y="1291"/>
                    <a:pt x="614" y="1291"/>
                  </a:cubicBezTo>
                  <a:lnTo>
                    <a:pt x="594" y="1291"/>
                  </a:lnTo>
                  <a:cubicBezTo>
                    <a:pt x="573" y="1291"/>
                    <a:pt x="573" y="1270"/>
                    <a:pt x="573" y="1270"/>
                  </a:cubicBezTo>
                  <a:cubicBezTo>
                    <a:pt x="552" y="1270"/>
                    <a:pt x="552" y="1250"/>
                    <a:pt x="552" y="1250"/>
                  </a:cubicBezTo>
                  <a:cubicBezTo>
                    <a:pt x="532" y="1250"/>
                    <a:pt x="512" y="1250"/>
                    <a:pt x="512" y="1250"/>
                  </a:cubicBezTo>
                  <a:cubicBezTo>
                    <a:pt x="492" y="1250"/>
                    <a:pt x="471" y="1250"/>
                    <a:pt x="450" y="1250"/>
                  </a:cubicBezTo>
                  <a:cubicBezTo>
                    <a:pt x="450" y="1270"/>
                    <a:pt x="450" y="1291"/>
                    <a:pt x="450" y="1291"/>
                  </a:cubicBezTo>
                  <a:cubicBezTo>
                    <a:pt x="430" y="1312"/>
                    <a:pt x="430" y="1332"/>
                    <a:pt x="410" y="1332"/>
                  </a:cubicBezTo>
                  <a:cubicBezTo>
                    <a:pt x="410" y="1352"/>
                    <a:pt x="368" y="1352"/>
                    <a:pt x="368" y="1352"/>
                  </a:cubicBezTo>
                  <a:cubicBezTo>
                    <a:pt x="348" y="1373"/>
                    <a:pt x="328" y="1373"/>
                    <a:pt x="328" y="1373"/>
                  </a:cubicBezTo>
                  <a:cubicBezTo>
                    <a:pt x="307" y="1373"/>
                    <a:pt x="286" y="1373"/>
                    <a:pt x="286" y="1373"/>
                  </a:cubicBezTo>
                  <a:cubicBezTo>
                    <a:pt x="286" y="1373"/>
                    <a:pt x="266" y="1352"/>
                    <a:pt x="246" y="1352"/>
                  </a:cubicBezTo>
                  <a:cubicBezTo>
                    <a:pt x="246" y="1352"/>
                    <a:pt x="225" y="1352"/>
                    <a:pt x="204" y="1352"/>
                  </a:cubicBezTo>
                  <a:cubicBezTo>
                    <a:pt x="204" y="1373"/>
                    <a:pt x="184" y="1352"/>
                    <a:pt x="184" y="1373"/>
                  </a:cubicBezTo>
                  <a:cubicBezTo>
                    <a:pt x="164" y="1373"/>
                    <a:pt x="164" y="1394"/>
                    <a:pt x="164" y="1394"/>
                  </a:cubicBezTo>
                  <a:cubicBezTo>
                    <a:pt x="143" y="1394"/>
                    <a:pt x="143" y="1373"/>
                    <a:pt x="122" y="1373"/>
                  </a:cubicBezTo>
                  <a:lnTo>
                    <a:pt x="102" y="1352"/>
                  </a:lnTo>
                  <a:cubicBezTo>
                    <a:pt x="102" y="1332"/>
                    <a:pt x="82" y="1332"/>
                    <a:pt x="82" y="1332"/>
                  </a:cubicBezTo>
                  <a:cubicBezTo>
                    <a:pt x="82" y="1312"/>
                    <a:pt x="61" y="1312"/>
                    <a:pt x="61" y="1312"/>
                  </a:cubicBezTo>
                  <a:cubicBezTo>
                    <a:pt x="61" y="1291"/>
                    <a:pt x="61" y="1291"/>
                    <a:pt x="61" y="1270"/>
                  </a:cubicBezTo>
                  <a:lnTo>
                    <a:pt x="40" y="1250"/>
                  </a:lnTo>
                  <a:lnTo>
                    <a:pt x="20" y="1230"/>
                  </a:lnTo>
                  <a:cubicBezTo>
                    <a:pt x="20" y="1230"/>
                    <a:pt x="0" y="1209"/>
                    <a:pt x="0" y="1188"/>
                  </a:cubicBezTo>
                  <a:cubicBezTo>
                    <a:pt x="0" y="1188"/>
                    <a:pt x="0" y="1168"/>
                    <a:pt x="0" y="1148"/>
                  </a:cubicBezTo>
                  <a:lnTo>
                    <a:pt x="0" y="1127"/>
                  </a:lnTo>
                  <a:lnTo>
                    <a:pt x="0" y="1106"/>
                  </a:lnTo>
                  <a:cubicBezTo>
                    <a:pt x="0" y="1106"/>
                    <a:pt x="0" y="1106"/>
                    <a:pt x="20" y="1106"/>
                  </a:cubicBezTo>
                  <a:lnTo>
                    <a:pt x="20" y="1127"/>
                  </a:lnTo>
                  <a:lnTo>
                    <a:pt x="20" y="1148"/>
                  </a:lnTo>
                  <a:lnTo>
                    <a:pt x="20" y="1168"/>
                  </a:lnTo>
                  <a:cubicBezTo>
                    <a:pt x="20" y="1168"/>
                    <a:pt x="40" y="1168"/>
                    <a:pt x="40" y="1188"/>
                  </a:cubicBezTo>
                  <a:lnTo>
                    <a:pt x="61" y="1188"/>
                  </a:lnTo>
                  <a:lnTo>
                    <a:pt x="82" y="1188"/>
                  </a:lnTo>
                  <a:cubicBezTo>
                    <a:pt x="82" y="1188"/>
                    <a:pt x="102" y="1188"/>
                    <a:pt x="102" y="1168"/>
                  </a:cubicBezTo>
                  <a:cubicBezTo>
                    <a:pt x="102" y="1168"/>
                    <a:pt x="102" y="1168"/>
                    <a:pt x="122" y="1168"/>
                  </a:cubicBezTo>
                  <a:cubicBezTo>
                    <a:pt x="122" y="1168"/>
                    <a:pt x="122" y="1168"/>
                    <a:pt x="143" y="1168"/>
                  </a:cubicBezTo>
                  <a:lnTo>
                    <a:pt x="143" y="1168"/>
                  </a:lnTo>
                  <a:cubicBezTo>
                    <a:pt x="143" y="1188"/>
                    <a:pt x="164" y="1188"/>
                    <a:pt x="164" y="1188"/>
                  </a:cubicBezTo>
                  <a:cubicBezTo>
                    <a:pt x="164" y="1209"/>
                    <a:pt x="164" y="1209"/>
                    <a:pt x="184" y="1230"/>
                  </a:cubicBezTo>
                  <a:cubicBezTo>
                    <a:pt x="184" y="1230"/>
                    <a:pt x="184" y="1230"/>
                    <a:pt x="204" y="1250"/>
                  </a:cubicBezTo>
                  <a:cubicBezTo>
                    <a:pt x="204" y="1250"/>
                    <a:pt x="225" y="1250"/>
                    <a:pt x="225" y="1270"/>
                  </a:cubicBezTo>
                  <a:cubicBezTo>
                    <a:pt x="246" y="1270"/>
                    <a:pt x="246" y="1291"/>
                    <a:pt x="266" y="1291"/>
                  </a:cubicBezTo>
                  <a:lnTo>
                    <a:pt x="286" y="1291"/>
                  </a:lnTo>
                  <a:lnTo>
                    <a:pt x="307" y="1270"/>
                  </a:lnTo>
                  <a:lnTo>
                    <a:pt x="286" y="1250"/>
                  </a:lnTo>
                  <a:cubicBezTo>
                    <a:pt x="286" y="1250"/>
                    <a:pt x="286" y="1250"/>
                    <a:pt x="266" y="1250"/>
                  </a:cubicBezTo>
                  <a:cubicBezTo>
                    <a:pt x="266" y="1250"/>
                    <a:pt x="266" y="1250"/>
                    <a:pt x="246" y="1250"/>
                  </a:cubicBezTo>
                  <a:cubicBezTo>
                    <a:pt x="246" y="1230"/>
                    <a:pt x="246" y="1230"/>
                    <a:pt x="246" y="1230"/>
                  </a:cubicBezTo>
                  <a:cubicBezTo>
                    <a:pt x="246" y="1209"/>
                    <a:pt x="246" y="1209"/>
                    <a:pt x="246" y="1209"/>
                  </a:cubicBezTo>
                  <a:lnTo>
                    <a:pt x="246" y="1209"/>
                  </a:lnTo>
                  <a:cubicBezTo>
                    <a:pt x="266" y="1209"/>
                    <a:pt x="266" y="1209"/>
                    <a:pt x="266" y="1209"/>
                  </a:cubicBezTo>
                  <a:cubicBezTo>
                    <a:pt x="286" y="1209"/>
                    <a:pt x="266" y="1188"/>
                    <a:pt x="266" y="1188"/>
                  </a:cubicBezTo>
                  <a:cubicBezTo>
                    <a:pt x="266" y="1168"/>
                    <a:pt x="266" y="1168"/>
                    <a:pt x="266" y="1168"/>
                  </a:cubicBezTo>
                  <a:lnTo>
                    <a:pt x="266" y="1148"/>
                  </a:lnTo>
                  <a:cubicBezTo>
                    <a:pt x="266" y="1148"/>
                    <a:pt x="286" y="1127"/>
                    <a:pt x="286" y="1106"/>
                  </a:cubicBezTo>
                  <a:cubicBezTo>
                    <a:pt x="286" y="1106"/>
                    <a:pt x="286" y="1086"/>
                    <a:pt x="286" y="1066"/>
                  </a:cubicBezTo>
                  <a:cubicBezTo>
                    <a:pt x="266" y="1066"/>
                    <a:pt x="266" y="1025"/>
                    <a:pt x="266" y="1025"/>
                  </a:cubicBezTo>
                  <a:lnTo>
                    <a:pt x="266" y="1004"/>
                  </a:lnTo>
                  <a:cubicBezTo>
                    <a:pt x="266" y="984"/>
                    <a:pt x="266" y="984"/>
                    <a:pt x="286" y="964"/>
                  </a:cubicBezTo>
                  <a:lnTo>
                    <a:pt x="286" y="943"/>
                  </a:lnTo>
                  <a:cubicBezTo>
                    <a:pt x="307" y="943"/>
                    <a:pt x="307" y="943"/>
                    <a:pt x="328" y="943"/>
                  </a:cubicBezTo>
                  <a:cubicBezTo>
                    <a:pt x="328" y="943"/>
                    <a:pt x="328" y="943"/>
                    <a:pt x="348" y="943"/>
                  </a:cubicBezTo>
                  <a:cubicBezTo>
                    <a:pt x="348" y="943"/>
                    <a:pt x="348" y="943"/>
                    <a:pt x="368" y="943"/>
                  </a:cubicBezTo>
                  <a:cubicBezTo>
                    <a:pt x="368" y="943"/>
                    <a:pt x="368" y="943"/>
                    <a:pt x="389" y="943"/>
                  </a:cubicBezTo>
                  <a:lnTo>
                    <a:pt x="430" y="922"/>
                  </a:lnTo>
                  <a:cubicBezTo>
                    <a:pt x="450" y="902"/>
                    <a:pt x="450" y="902"/>
                    <a:pt x="471" y="902"/>
                  </a:cubicBezTo>
                  <a:lnTo>
                    <a:pt x="492" y="902"/>
                  </a:lnTo>
                  <a:cubicBezTo>
                    <a:pt x="512" y="882"/>
                    <a:pt x="512" y="882"/>
                    <a:pt x="532" y="882"/>
                  </a:cubicBezTo>
                  <a:lnTo>
                    <a:pt x="552" y="861"/>
                  </a:lnTo>
                  <a:cubicBezTo>
                    <a:pt x="552" y="840"/>
                    <a:pt x="573" y="840"/>
                    <a:pt x="573" y="840"/>
                  </a:cubicBezTo>
                  <a:cubicBezTo>
                    <a:pt x="594" y="820"/>
                    <a:pt x="594" y="800"/>
                    <a:pt x="614" y="779"/>
                  </a:cubicBezTo>
                  <a:cubicBezTo>
                    <a:pt x="614" y="758"/>
                    <a:pt x="634" y="758"/>
                    <a:pt x="634" y="758"/>
                  </a:cubicBezTo>
                  <a:cubicBezTo>
                    <a:pt x="634" y="738"/>
                    <a:pt x="655" y="718"/>
                    <a:pt x="655" y="718"/>
                  </a:cubicBezTo>
                  <a:cubicBezTo>
                    <a:pt x="655" y="697"/>
                    <a:pt x="676" y="676"/>
                    <a:pt x="696" y="676"/>
                  </a:cubicBezTo>
                  <a:cubicBezTo>
                    <a:pt x="696" y="656"/>
                    <a:pt x="696" y="636"/>
                    <a:pt x="696" y="615"/>
                  </a:cubicBezTo>
                  <a:lnTo>
                    <a:pt x="716" y="594"/>
                  </a:lnTo>
                  <a:cubicBezTo>
                    <a:pt x="716" y="574"/>
                    <a:pt x="737" y="554"/>
                    <a:pt x="737" y="554"/>
                  </a:cubicBezTo>
                  <a:lnTo>
                    <a:pt x="737" y="554"/>
                  </a:lnTo>
                  <a:cubicBezTo>
                    <a:pt x="758" y="554"/>
                    <a:pt x="778" y="554"/>
                    <a:pt x="778" y="574"/>
                  </a:cubicBezTo>
                  <a:cubicBezTo>
                    <a:pt x="778" y="574"/>
                    <a:pt x="778" y="574"/>
                    <a:pt x="778" y="594"/>
                  </a:cubicBezTo>
                  <a:cubicBezTo>
                    <a:pt x="778" y="594"/>
                    <a:pt x="778" y="594"/>
                    <a:pt x="778" y="615"/>
                  </a:cubicBezTo>
                  <a:cubicBezTo>
                    <a:pt x="798" y="615"/>
                    <a:pt x="798" y="636"/>
                    <a:pt x="798" y="636"/>
                  </a:cubicBezTo>
                  <a:lnTo>
                    <a:pt x="819" y="656"/>
                  </a:lnTo>
                  <a:lnTo>
                    <a:pt x="819" y="676"/>
                  </a:lnTo>
                  <a:cubicBezTo>
                    <a:pt x="840" y="676"/>
                    <a:pt x="840" y="676"/>
                    <a:pt x="860" y="676"/>
                  </a:cubicBezTo>
                  <a:cubicBezTo>
                    <a:pt x="860" y="656"/>
                    <a:pt x="860" y="656"/>
                    <a:pt x="860" y="636"/>
                  </a:cubicBezTo>
                  <a:lnTo>
                    <a:pt x="880" y="636"/>
                  </a:lnTo>
                  <a:cubicBezTo>
                    <a:pt x="880" y="615"/>
                    <a:pt x="880" y="615"/>
                    <a:pt x="880" y="594"/>
                  </a:cubicBezTo>
                  <a:lnTo>
                    <a:pt x="880" y="574"/>
                  </a:lnTo>
                  <a:cubicBezTo>
                    <a:pt x="880" y="554"/>
                    <a:pt x="880" y="554"/>
                    <a:pt x="880" y="533"/>
                  </a:cubicBezTo>
                  <a:cubicBezTo>
                    <a:pt x="901" y="533"/>
                    <a:pt x="901" y="533"/>
                    <a:pt x="901" y="512"/>
                  </a:cubicBezTo>
                  <a:lnTo>
                    <a:pt x="901" y="512"/>
                  </a:lnTo>
                  <a:cubicBezTo>
                    <a:pt x="922" y="512"/>
                    <a:pt x="922" y="492"/>
                    <a:pt x="922" y="492"/>
                  </a:cubicBezTo>
                  <a:cubicBezTo>
                    <a:pt x="942" y="472"/>
                    <a:pt x="942" y="472"/>
                    <a:pt x="962" y="472"/>
                  </a:cubicBezTo>
                  <a:cubicBezTo>
                    <a:pt x="962" y="451"/>
                    <a:pt x="983" y="451"/>
                    <a:pt x="983" y="451"/>
                  </a:cubicBezTo>
                  <a:lnTo>
                    <a:pt x="1004" y="451"/>
                  </a:lnTo>
                  <a:lnTo>
                    <a:pt x="1004" y="430"/>
                  </a:lnTo>
                  <a:lnTo>
                    <a:pt x="1004" y="410"/>
                  </a:lnTo>
                  <a:cubicBezTo>
                    <a:pt x="1004" y="410"/>
                    <a:pt x="1004" y="410"/>
                    <a:pt x="983" y="410"/>
                  </a:cubicBezTo>
                  <a:lnTo>
                    <a:pt x="983" y="410"/>
                  </a:lnTo>
                  <a:cubicBezTo>
                    <a:pt x="962" y="410"/>
                    <a:pt x="962" y="390"/>
                    <a:pt x="962" y="369"/>
                  </a:cubicBezTo>
                  <a:cubicBezTo>
                    <a:pt x="983" y="369"/>
                    <a:pt x="983" y="348"/>
                    <a:pt x="983" y="348"/>
                  </a:cubicBezTo>
                  <a:lnTo>
                    <a:pt x="1004" y="328"/>
                  </a:lnTo>
                  <a:cubicBezTo>
                    <a:pt x="1004" y="328"/>
                    <a:pt x="1004" y="328"/>
                    <a:pt x="1024" y="328"/>
                  </a:cubicBezTo>
                  <a:lnTo>
                    <a:pt x="1024" y="328"/>
                  </a:lnTo>
                  <a:cubicBezTo>
                    <a:pt x="1044" y="328"/>
                    <a:pt x="1044" y="328"/>
                    <a:pt x="1065" y="308"/>
                  </a:cubicBezTo>
                  <a:lnTo>
                    <a:pt x="1086" y="287"/>
                  </a:lnTo>
                  <a:cubicBezTo>
                    <a:pt x="1086" y="287"/>
                    <a:pt x="1086" y="267"/>
                    <a:pt x="1086" y="246"/>
                  </a:cubicBezTo>
                  <a:cubicBezTo>
                    <a:pt x="1086" y="246"/>
                    <a:pt x="1106" y="205"/>
                    <a:pt x="1106" y="185"/>
                  </a:cubicBezTo>
                  <a:lnTo>
                    <a:pt x="1126" y="164"/>
                  </a:lnTo>
                  <a:cubicBezTo>
                    <a:pt x="1126" y="144"/>
                    <a:pt x="1147" y="123"/>
                    <a:pt x="1147" y="123"/>
                  </a:cubicBezTo>
                  <a:lnTo>
                    <a:pt x="1168" y="103"/>
                  </a:lnTo>
                  <a:cubicBezTo>
                    <a:pt x="1168" y="82"/>
                    <a:pt x="1168" y="62"/>
                    <a:pt x="1168" y="62"/>
                  </a:cubicBezTo>
                  <a:lnTo>
                    <a:pt x="1147" y="41"/>
                  </a:lnTo>
                  <a:cubicBezTo>
                    <a:pt x="1147" y="21"/>
                    <a:pt x="1147" y="21"/>
                    <a:pt x="1168" y="21"/>
                  </a:cubicBezTo>
                  <a:cubicBezTo>
                    <a:pt x="1168" y="0"/>
                    <a:pt x="1168" y="0"/>
                    <a:pt x="1188" y="0"/>
                  </a:cubicBezTo>
                  <a:cubicBezTo>
                    <a:pt x="1188" y="21"/>
                    <a:pt x="1188" y="21"/>
                    <a:pt x="1208" y="21"/>
                  </a:cubicBezTo>
                  <a:lnTo>
                    <a:pt x="1208" y="41"/>
                  </a:lnTo>
                  <a:lnTo>
                    <a:pt x="1208" y="62"/>
                  </a:lnTo>
                  <a:lnTo>
                    <a:pt x="1208" y="82"/>
                  </a:lnTo>
                  <a:cubicBezTo>
                    <a:pt x="1208" y="82"/>
                    <a:pt x="1208" y="82"/>
                    <a:pt x="1229" y="82"/>
                  </a:cubicBezTo>
                  <a:lnTo>
                    <a:pt x="1250" y="82"/>
                  </a:lnTo>
                  <a:cubicBezTo>
                    <a:pt x="1250" y="82"/>
                    <a:pt x="1250" y="82"/>
                    <a:pt x="1250" y="62"/>
                  </a:cubicBezTo>
                  <a:lnTo>
                    <a:pt x="1250" y="41"/>
                  </a:lnTo>
                  <a:cubicBezTo>
                    <a:pt x="1250" y="41"/>
                    <a:pt x="1250" y="21"/>
                    <a:pt x="1270" y="21"/>
                  </a:cubicBezTo>
                  <a:cubicBezTo>
                    <a:pt x="1270" y="21"/>
                    <a:pt x="1290" y="21"/>
                    <a:pt x="1290" y="41"/>
                  </a:cubicBezTo>
                  <a:cubicBezTo>
                    <a:pt x="1290" y="41"/>
                    <a:pt x="1311" y="41"/>
                    <a:pt x="1311" y="62"/>
                  </a:cubicBezTo>
                  <a:cubicBezTo>
                    <a:pt x="1311" y="62"/>
                    <a:pt x="1290" y="62"/>
                    <a:pt x="1290" y="82"/>
                  </a:cubicBezTo>
                  <a:cubicBezTo>
                    <a:pt x="1290" y="82"/>
                    <a:pt x="1311" y="82"/>
                    <a:pt x="1311" y="103"/>
                  </a:cubicBezTo>
                  <a:cubicBezTo>
                    <a:pt x="1311" y="103"/>
                    <a:pt x="1311" y="103"/>
                    <a:pt x="1311" y="123"/>
                  </a:cubicBezTo>
                  <a:cubicBezTo>
                    <a:pt x="1311" y="123"/>
                    <a:pt x="1331" y="123"/>
                    <a:pt x="1352" y="123"/>
                  </a:cubicBezTo>
                  <a:cubicBezTo>
                    <a:pt x="1352" y="123"/>
                    <a:pt x="1352" y="123"/>
                    <a:pt x="1372" y="123"/>
                  </a:cubicBezTo>
                  <a:cubicBezTo>
                    <a:pt x="1372" y="144"/>
                    <a:pt x="1372" y="144"/>
                    <a:pt x="1372" y="144"/>
                  </a:cubicBezTo>
                  <a:cubicBezTo>
                    <a:pt x="1372" y="164"/>
                    <a:pt x="1372" y="185"/>
                    <a:pt x="1372" y="185"/>
                  </a:cubicBezTo>
                  <a:cubicBezTo>
                    <a:pt x="1372" y="185"/>
                    <a:pt x="1352" y="185"/>
                    <a:pt x="1352" y="205"/>
                  </a:cubicBezTo>
                  <a:lnTo>
                    <a:pt x="1372" y="226"/>
                  </a:lnTo>
                  <a:lnTo>
                    <a:pt x="1352" y="246"/>
                  </a:lnTo>
                  <a:cubicBezTo>
                    <a:pt x="1352" y="246"/>
                    <a:pt x="1352" y="246"/>
                    <a:pt x="1352" y="267"/>
                  </a:cubicBezTo>
                  <a:lnTo>
                    <a:pt x="1352" y="287"/>
                  </a:lnTo>
                  <a:lnTo>
                    <a:pt x="1372" y="287"/>
                  </a:lnTo>
                  <a:lnTo>
                    <a:pt x="1393" y="267"/>
                  </a:lnTo>
                  <a:cubicBezTo>
                    <a:pt x="1393" y="287"/>
                    <a:pt x="1413" y="287"/>
                    <a:pt x="1413" y="287"/>
                  </a:cubicBezTo>
                  <a:lnTo>
                    <a:pt x="1413" y="308"/>
                  </a:lnTo>
                  <a:lnTo>
                    <a:pt x="1434" y="308"/>
                  </a:lnTo>
                  <a:cubicBezTo>
                    <a:pt x="1434" y="308"/>
                    <a:pt x="1454" y="308"/>
                    <a:pt x="1454" y="287"/>
                  </a:cubicBezTo>
                  <a:cubicBezTo>
                    <a:pt x="1454" y="287"/>
                    <a:pt x="1475" y="287"/>
                    <a:pt x="1495" y="287"/>
                  </a:cubicBezTo>
                  <a:lnTo>
                    <a:pt x="1495" y="287"/>
                  </a:lnTo>
                  <a:cubicBezTo>
                    <a:pt x="1516" y="308"/>
                    <a:pt x="1516" y="308"/>
                    <a:pt x="1536" y="308"/>
                  </a:cubicBezTo>
                  <a:lnTo>
                    <a:pt x="1557" y="328"/>
                  </a:lnTo>
                  <a:cubicBezTo>
                    <a:pt x="1557" y="328"/>
                    <a:pt x="1557" y="348"/>
                    <a:pt x="1577" y="348"/>
                  </a:cubicBezTo>
                  <a:lnTo>
                    <a:pt x="1577" y="369"/>
                  </a:lnTo>
                  <a:cubicBezTo>
                    <a:pt x="1598" y="369"/>
                    <a:pt x="1618" y="369"/>
                    <a:pt x="1618" y="369"/>
                  </a:cubicBezTo>
                  <a:lnTo>
                    <a:pt x="1639" y="369"/>
                  </a:lnTo>
                  <a:lnTo>
                    <a:pt x="1639" y="390"/>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795" name="Freeform 570"/>
            <p:cNvSpPr>
              <a:spLocks noChangeArrowheads="1"/>
            </p:cNvSpPr>
            <p:nvPr/>
          </p:nvSpPr>
          <p:spPr bwMode="auto">
            <a:xfrm>
              <a:off x="4852988" y="7429500"/>
              <a:ext cx="273050" cy="420688"/>
            </a:xfrm>
            <a:custGeom>
              <a:avLst/>
              <a:gdLst>
                <a:gd name="T0" fmla="*/ 758 w 759"/>
                <a:gd name="T1" fmla="*/ 1086 h 1169"/>
                <a:gd name="T2" fmla="*/ 758 w 759"/>
                <a:gd name="T3" fmla="*/ 1127 h 1169"/>
                <a:gd name="T4" fmla="*/ 717 w 759"/>
                <a:gd name="T5" fmla="*/ 1107 h 1169"/>
                <a:gd name="T6" fmla="*/ 717 w 759"/>
                <a:gd name="T7" fmla="*/ 1086 h 1169"/>
                <a:gd name="T8" fmla="*/ 696 w 759"/>
                <a:gd name="T9" fmla="*/ 1127 h 1169"/>
                <a:gd name="T10" fmla="*/ 696 w 759"/>
                <a:gd name="T11" fmla="*/ 1147 h 1169"/>
                <a:gd name="T12" fmla="*/ 614 w 759"/>
                <a:gd name="T13" fmla="*/ 1168 h 1169"/>
                <a:gd name="T14" fmla="*/ 594 w 759"/>
                <a:gd name="T15" fmla="*/ 1127 h 1169"/>
                <a:gd name="T16" fmla="*/ 574 w 759"/>
                <a:gd name="T17" fmla="*/ 1107 h 1169"/>
                <a:gd name="T18" fmla="*/ 512 w 759"/>
                <a:gd name="T19" fmla="*/ 1065 h 1169"/>
                <a:gd name="T20" fmla="*/ 471 w 759"/>
                <a:gd name="T21" fmla="*/ 1025 h 1169"/>
                <a:gd name="T22" fmla="*/ 430 w 759"/>
                <a:gd name="T23" fmla="*/ 1004 h 1169"/>
                <a:gd name="T24" fmla="*/ 389 w 759"/>
                <a:gd name="T25" fmla="*/ 983 h 1169"/>
                <a:gd name="T26" fmla="*/ 348 w 759"/>
                <a:gd name="T27" fmla="*/ 922 h 1169"/>
                <a:gd name="T28" fmla="*/ 328 w 759"/>
                <a:gd name="T29" fmla="*/ 881 h 1169"/>
                <a:gd name="T30" fmla="*/ 266 w 759"/>
                <a:gd name="T31" fmla="*/ 861 h 1169"/>
                <a:gd name="T32" fmla="*/ 246 w 759"/>
                <a:gd name="T33" fmla="*/ 841 h 1169"/>
                <a:gd name="T34" fmla="*/ 246 w 759"/>
                <a:gd name="T35" fmla="*/ 799 h 1169"/>
                <a:gd name="T36" fmla="*/ 225 w 759"/>
                <a:gd name="T37" fmla="*/ 759 h 1169"/>
                <a:gd name="T38" fmla="*/ 225 w 759"/>
                <a:gd name="T39" fmla="*/ 738 h 1169"/>
                <a:gd name="T40" fmla="*/ 164 w 759"/>
                <a:gd name="T41" fmla="*/ 656 h 1169"/>
                <a:gd name="T42" fmla="*/ 122 w 759"/>
                <a:gd name="T43" fmla="*/ 615 h 1169"/>
                <a:gd name="T44" fmla="*/ 122 w 759"/>
                <a:gd name="T45" fmla="*/ 574 h 1169"/>
                <a:gd name="T46" fmla="*/ 143 w 759"/>
                <a:gd name="T47" fmla="*/ 574 h 1169"/>
                <a:gd name="T48" fmla="*/ 143 w 759"/>
                <a:gd name="T49" fmla="*/ 553 h 1169"/>
                <a:gd name="T50" fmla="*/ 122 w 759"/>
                <a:gd name="T51" fmla="*/ 513 h 1169"/>
                <a:gd name="T52" fmla="*/ 122 w 759"/>
                <a:gd name="T53" fmla="*/ 451 h 1169"/>
                <a:gd name="T54" fmla="*/ 82 w 759"/>
                <a:gd name="T55" fmla="*/ 369 h 1169"/>
                <a:gd name="T56" fmla="*/ 61 w 759"/>
                <a:gd name="T57" fmla="*/ 328 h 1169"/>
                <a:gd name="T58" fmla="*/ 61 w 759"/>
                <a:gd name="T59" fmla="*/ 287 h 1169"/>
                <a:gd name="T60" fmla="*/ 20 w 759"/>
                <a:gd name="T61" fmla="*/ 287 h 1169"/>
                <a:gd name="T62" fmla="*/ 20 w 759"/>
                <a:gd name="T63" fmla="*/ 225 h 1169"/>
                <a:gd name="T64" fmla="*/ 40 w 759"/>
                <a:gd name="T65" fmla="*/ 225 h 1169"/>
                <a:gd name="T66" fmla="*/ 40 w 759"/>
                <a:gd name="T67" fmla="*/ 164 h 1169"/>
                <a:gd name="T68" fmla="*/ 20 w 759"/>
                <a:gd name="T69" fmla="*/ 103 h 1169"/>
                <a:gd name="T70" fmla="*/ 20 w 759"/>
                <a:gd name="T71" fmla="*/ 41 h 1169"/>
                <a:gd name="T72" fmla="*/ 0 w 759"/>
                <a:gd name="T73" fmla="*/ 21 h 1169"/>
                <a:gd name="T74" fmla="*/ 40 w 759"/>
                <a:gd name="T75" fmla="*/ 0 h 1169"/>
                <a:gd name="T76" fmla="*/ 102 w 759"/>
                <a:gd name="T77" fmla="*/ 41 h 1169"/>
                <a:gd name="T78" fmla="*/ 143 w 759"/>
                <a:gd name="T79" fmla="*/ 62 h 1169"/>
                <a:gd name="T80" fmla="*/ 184 w 759"/>
                <a:gd name="T81" fmla="*/ 103 h 1169"/>
                <a:gd name="T82" fmla="*/ 164 w 759"/>
                <a:gd name="T83" fmla="*/ 144 h 1169"/>
                <a:gd name="T84" fmla="*/ 164 w 759"/>
                <a:gd name="T85" fmla="*/ 225 h 1169"/>
                <a:gd name="T86" fmla="*/ 225 w 759"/>
                <a:gd name="T87" fmla="*/ 225 h 1169"/>
                <a:gd name="T88" fmla="*/ 266 w 759"/>
                <a:gd name="T89" fmla="*/ 164 h 1169"/>
                <a:gd name="T90" fmla="*/ 328 w 759"/>
                <a:gd name="T91" fmla="*/ 164 h 1169"/>
                <a:gd name="T92" fmla="*/ 368 w 759"/>
                <a:gd name="T93" fmla="*/ 103 h 1169"/>
                <a:gd name="T94" fmla="*/ 410 w 759"/>
                <a:gd name="T95" fmla="*/ 82 h 1169"/>
                <a:gd name="T96" fmla="*/ 450 w 759"/>
                <a:gd name="T97" fmla="*/ 144 h 1169"/>
                <a:gd name="T98" fmla="*/ 492 w 759"/>
                <a:gd name="T99" fmla="*/ 205 h 1169"/>
                <a:gd name="T100" fmla="*/ 553 w 759"/>
                <a:gd name="T101" fmla="*/ 287 h 1169"/>
                <a:gd name="T102" fmla="*/ 594 w 759"/>
                <a:gd name="T103" fmla="*/ 349 h 1169"/>
                <a:gd name="T104" fmla="*/ 594 w 759"/>
                <a:gd name="T105" fmla="*/ 471 h 1169"/>
                <a:gd name="T106" fmla="*/ 614 w 759"/>
                <a:gd name="T107" fmla="*/ 574 h 1169"/>
                <a:gd name="T108" fmla="*/ 594 w 759"/>
                <a:gd name="T109" fmla="*/ 635 h 1169"/>
                <a:gd name="T110" fmla="*/ 614 w 759"/>
                <a:gd name="T111" fmla="*/ 759 h 1169"/>
                <a:gd name="T112" fmla="*/ 614 w 759"/>
                <a:gd name="T113" fmla="*/ 841 h 1169"/>
                <a:gd name="T114" fmla="*/ 676 w 759"/>
                <a:gd name="T115" fmla="*/ 861 h 1169"/>
                <a:gd name="T116" fmla="*/ 696 w 759"/>
                <a:gd name="T117" fmla="*/ 943 h 1169"/>
                <a:gd name="T118" fmla="*/ 717 w 759"/>
                <a:gd name="T119" fmla="*/ 1004 h 1169"/>
                <a:gd name="T120" fmla="*/ 758 w 759"/>
                <a:gd name="T121" fmla="*/ 1086 h 1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59" h="1169">
                  <a:moveTo>
                    <a:pt x="758" y="1086"/>
                  </a:moveTo>
                  <a:lnTo>
                    <a:pt x="758" y="1086"/>
                  </a:lnTo>
                  <a:lnTo>
                    <a:pt x="758" y="1107"/>
                  </a:lnTo>
                  <a:lnTo>
                    <a:pt x="758" y="1127"/>
                  </a:lnTo>
                  <a:cubicBezTo>
                    <a:pt x="737" y="1127"/>
                    <a:pt x="737" y="1107"/>
                    <a:pt x="737" y="1107"/>
                  </a:cubicBezTo>
                  <a:lnTo>
                    <a:pt x="717" y="1107"/>
                  </a:lnTo>
                  <a:lnTo>
                    <a:pt x="717" y="1086"/>
                  </a:lnTo>
                  <a:lnTo>
                    <a:pt x="717" y="1086"/>
                  </a:lnTo>
                  <a:cubicBezTo>
                    <a:pt x="696" y="1086"/>
                    <a:pt x="696" y="1107"/>
                    <a:pt x="696" y="1107"/>
                  </a:cubicBezTo>
                  <a:cubicBezTo>
                    <a:pt x="696" y="1107"/>
                    <a:pt x="717" y="1107"/>
                    <a:pt x="696" y="1127"/>
                  </a:cubicBezTo>
                  <a:lnTo>
                    <a:pt x="696" y="1127"/>
                  </a:lnTo>
                  <a:cubicBezTo>
                    <a:pt x="696" y="1147"/>
                    <a:pt x="696" y="1147"/>
                    <a:pt x="696" y="1147"/>
                  </a:cubicBezTo>
                  <a:cubicBezTo>
                    <a:pt x="676" y="1147"/>
                    <a:pt x="676" y="1168"/>
                    <a:pt x="676" y="1168"/>
                  </a:cubicBezTo>
                  <a:cubicBezTo>
                    <a:pt x="656" y="1168"/>
                    <a:pt x="635" y="1168"/>
                    <a:pt x="614" y="1168"/>
                  </a:cubicBezTo>
                  <a:lnTo>
                    <a:pt x="594" y="1168"/>
                  </a:lnTo>
                  <a:cubicBezTo>
                    <a:pt x="594" y="1147"/>
                    <a:pt x="594" y="1147"/>
                    <a:pt x="594" y="1127"/>
                  </a:cubicBezTo>
                  <a:lnTo>
                    <a:pt x="594" y="1127"/>
                  </a:lnTo>
                  <a:cubicBezTo>
                    <a:pt x="574" y="1127"/>
                    <a:pt x="574" y="1127"/>
                    <a:pt x="574" y="1107"/>
                  </a:cubicBezTo>
                  <a:cubicBezTo>
                    <a:pt x="574" y="1107"/>
                    <a:pt x="553" y="1086"/>
                    <a:pt x="532" y="1086"/>
                  </a:cubicBezTo>
                  <a:lnTo>
                    <a:pt x="512" y="1065"/>
                  </a:lnTo>
                  <a:cubicBezTo>
                    <a:pt x="512" y="1045"/>
                    <a:pt x="492" y="1045"/>
                    <a:pt x="492" y="1045"/>
                  </a:cubicBezTo>
                  <a:cubicBezTo>
                    <a:pt x="471" y="1045"/>
                    <a:pt x="471" y="1045"/>
                    <a:pt x="471" y="1025"/>
                  </a:cubicBezTo>
                  <a:cubicBezTo>
                    <a:pt x="450" y="1025"/>
                    <a:pt x="450" y="1025"/>
                    <a:pt x="450" y="1025"/>
                  </a:cubicBezTo>
                  <a:cubicBezTo>
                    <a:pt x="450" y="1004"/>
                    <a:pt x="430" y="1004"/>
                    <a:pt x="430" y="1004"/>
                  </a:cubicBezTo>
                  <a:cubicBezTo>
                    <a:pt x="430" y="1004"/>
                    <a:pt x="410" y="1004"/>
                    <a:pt x="410" y="983"/>
                  </a:cubicBezTo>
                  <a:lnTo>
                    <a:pt x="389" y="983"/>
                  </a:lnTo>
                  <a:cubicBezTo>
                    <a:pt x="389" y="963"/>
                    <a:pt x="389" y="963"/>
                    <a:pt x="389" y="943"/>
                  </a:cubicBezTo>
                  <a:cubicBezTo>
                    <a:pt x="368" y="943"/>
                    <a:pt x="348" y="943"/>
                    <a:pt x="348" y="922"/>
                  </a:cubicBezTo>
                  <a:cubicBezTo>
                    <a:pt x="348" y="922"/>
                    <a:pt x="328" y="922"/>
                    <a:pt x="328" y="902"/>
                  </a:cubicBezTo>
                  <a:lnTo>
                    <a:pt x="328" y="881"/>
                  </a:lnTo>
                  <a:lnTo>
                    <a:pt x="307" y="861"/>
                  </a:lnTo>
                  <a:cubicBezTo>
                    <a:pt x="286" y="861"/>
                    <a:pt x="286" y="861"/>
                    <a:pt x="266" y="861"/>
                  </a:cubicBezTo>
                  <a:cubicBezTo>
                    <a:pt x="266" y="861"/>
                    <a:pt x="266" y="861"/>
                    <a:pt x="246" y="861"/>
                  </a:cubicBezTo>
                  <a:cubicBezTo>
                    <a:pt x="246" y="841"/>
                    <a:pt x="246" y="841"/>
                    <a:pt x="246" y="841"/>
                  </a:cubicBezTo>
                  <a:lnTo>
                    <a:pt x="246" y="820"/>
                  </a:lnTo>
                  <a:lnTo>
                    <a:pt x="246" y="799"/>
                  </a:lnTo>
                  <a:lnTo>
                    <a:pt x="246" y="779"/>
                  </a:lnTo>
                  <a:cubicBezTo>
                    <a:pt x="246" y="779"/>
                    <a:pt x="225" y="779"/>
                    <a:pt x="225" y="759"/>
                  </a:cubicBezTo>
                  <a:lnTo>
                    <a:pt x="225" y="759"/>
                  </a:lnTo>
                  <a:cubicBezTo>
                    <a:pt x="225" y="738"/>
                    <a:pt x="225" y="738"/>
                    <a:pt x="225" y="738"/>
                  </a:cubicBezTo>
                  <a:cubicBezTo>
                    <a:pt x="204" y="717"/>
                    <a:pt x="204" y="697"/>
                    <a:pt x="204" y="697"/>
                  </a:cubicBezTo>
                  <a:cubicBezTo>
                    <a:pt x="204" y="677"/>
                    <a:pt x="184" y="677"/>
                    <a:pt x="164" y="656"/>
                  </a:cubicBezTo>
                  <a:lnTo>
                    <a:pt x="143" y="635"/>
                  </a:lnTo>
                  <a:lnTo>
                    <a:pt x="122" y="615"/>
                  </a:lnTo>
                  <a:lnTo>
                    <a:pt x="122" y="595"/>
                  </a:lnTo>
                  <a:lnTo>
                    <a:pt x="122" y="574"/>
                  </a:lnTo>
                  <a:lnTo>
                    <a:pt x="143" y="574"/>
                  </a:lnTo>
                  <a:lnTo>
                    <a:pt x="143" y="574"/>
                  </a:lnTo>
                  <a:cubicBezTo>
                    <a:pt x="164" y="574"/>
                    <a:pt x="164" y="553"/>
                    <a:pt x="164" y="553"/>
                  </a:cubicBezTo>
                  <a:lnTo>
                    <a:pt x="143" y="553"/>
                  </a:lnTo>
                  <a:cubicBezTo>
                    <a:pt x="143" y="533"/>
                    <a:pt x="122" y="533"/>
                    <a:pt x="122" y="533"/>
                  </a:cubicBezTo>
                  <a:lnTo>
                    <a:pt x="122" y="513"/>
                  </a:lnTo>
                  <a:cubicBezTo>
                    <a:pt x="102" y="513"/>
                    <a:pt x="122" y="492"/>
                    <a:pt x="122" y="492"/>
                  </a:cubicBezTo>
                  <a:cubicBezTo>
                    <a:pt x="122" y="471"/>
                    <a:pt x="122" y="451"/>
                    <a:pt x="122" y="451"/>
                  </a:cubicBezTo>
                  <a:cubicBezTo>
                    <a:pt x="102" y="431"/>
                    <a:pt x="102" y="410"/>
                    <a:pt x="102" y="410"/>
                  </a:cubicBezTo>
                  <a:cubicBezTo>
                    <a:pt x="102" y="410"/>
                    <a:pt x="82" y="389"/>
                    <a:pt x="82" y="369"/>
                  </a:cubicBezTo>
                  <a:lnTo>
                    <a:pt x="61" y="349"/>
                  </a:lnTo>
                  <a:lnTo>
                    <a:pt x="61" y="328"/>
                  </a:lnTo>
                  <a:cubicBezTo>
                    <a:pt x="61" y="307"/>
                    <a:pt x="61" y="307"/>
                    <a:pt x="61" y="307"/>
                  </a:cubicBezTo>
                  <a:cubicBezTo>
                    <a:pt x="61" y="287"/>
                    <a:pt x="61" y="287"/>
                    <a:pt x="61" y="287"/>
                  </a:cubicBezTo>
                  <a:cubicBezTo>
                    <a:pt x="40" y="287"/>
                    <a:pt x="40" y="287"/>
                    <a:pt x="40" y="287"/>
                  </a:cubicBezTo>
                  <a:cubicBezTo>
                    <a:pt x="20" y="287"/>
                    <a:pt x="20" y="287"/>
                    <a:pt x="20" y="287"/>
                  </a:cubicBezTo>
                  <a:cubicBezTo>
                    <a:pt x="20" y="267"/>
                    <a:pt x="0" y="267"/>
                    <a:pt x="0" y="246"/>
                  </a:cubicBezTo>
                  <a:cubicBezTo>
                    <a:pt x="20" y="246"/>
                    <a:pt x="20" y="246"/>
                    <a:pt x="20" y="225"/>
                  </a:cubicBezTo>
                  <a:cubicBezTo>
                    <a:pt x="20" y="225"/>
                    <a:pt x="20" y="246"/>
                    <a:pt x="20" y="225"/>
                  </a:cubicBezTo>
                  <a:cubicBezTo>
                    <a:pt x="40" y="225"/>
                    <a:pt x="40" y="225"/>
                    <a:pt x="40" y="225"/>
                  </a:cubicBezTo>
                  <a:lnTo>
                    <a:pt x="40" y="205"/>
                  </a:lnTo>
                  <a:cubicBezTo>
                    <a:pt x="40" y="185"/>
                    <a:pt x="40" y="185"/>
                    <a:pt x="40" y="164"/>
                  </a:cubicBezTo>
                  <a:cubicBezTo>
                    <a:pt x="40" y="164"/>
                    <a:pt x="40" y="144"/>
                    <a:pt x="40" y="123"/>
                  </a:cubicBezTo>
                  <a:cubicBezTo>
                    <a:pt x="40" y="123"/>
                    <a:pt x="20" y="123"/>
                    <a:pt x="20" y="103"/>
                  </a:cubicBezTo>
                  <a:lnTo>
                    <a:pt x="20" y="82"/>
                  </a:lnTo>
                  <a:cubicBezTo>
                    <a:pt x="20" y="62"/>
                    <a:pt x="20" y="62"/>
                    <a:pt x="20" y="41"/>
                  </a:cubicBezTo>
                  <a:cubicBezTo>
                    <a:pt x="0" y="41"/>
                    <a:pt x="20" y="41"/>
                    <a:pt x="0" y="21"/>
                  </a:cubicBezTo>
                  <a:lnTo>
                    <a:pt x="0" y="21"/>
                  </a:lnTo>
                  <a:cubicBezTo>
                    <a:pt x="20" y="21"/>
                    <a:pt x="20" y="21"/>
                    <a:pt x="20" y="21"/>
                  </a:cubicBezTo>
                  <a:cubicBezTo>
                    <a:pt x="40" y="21"/>
                    <a:pt x="40" y="0"/>
                    <a:pt x="40" y="0"/>
                  </a:cubicBezTo>
                  <a:cubicBezTo>
                    <a:pt x="61" y="0"/>
                    <a:pt x="82" y="21"/>
                    <a:pt x="82" y="21"/>
                  </a:cubicBezTo>
                  <a:cubicBezTo>
                    <a:pt x="82" y="21"/>
                    <a:pt x="102" y="21"/>
                    <a:pt x="102" y="41"/>
                  </a:cubicBezTo>
                  <a:cubicBezTo>
                    <a:pt x="102" y="41"/>
                    <a:pt x="122" y="21"/>
                    <a:pt x="122" y="41"/>
                  </a:cubicBezTo>
                  <a:cubicBezTo>
                    <a:pt x="122" y="41"/>
                    <a:pt x="143" y="41"/>
                    <a:pt x="143" y="62"/>
                  </a:cubicBezTo>
                  <a:lnTo>
                    <a:pt x="164" y="82"/>
                  </a:lnTo>
                  <a:lnTo>
                    <a:pt x="184" y="103"/>
                  </a:lnTo>
                  <a:lnTo>
                    <a:pt x="184" y="123"/>
                  </a:lnTo>
                  <a:cubicBezTo>
                    <a:pt x="184" y="144"/>
                    <a:pt x="184" y="144"/>
                    <a:pt x="164" y="144"/>
                  </a:cubicBezTo>
                  <a:cubicBezTo>
                    <a:pt x="164" y="164"/>
                    <a:pt x="164" y="164"/>
                    <a:pt x="164" y="185"/>
                  </a:cubicBezTo>
                  <a:cubicBezTo>
                    <a:pt x="164" y="185"/>
                    <a:pt x="164" y="205"/>
                    <a:pt x="164" y="225"/>
                  </a:cubicBezTo>
                  <a:cubicBezTo>
                    <a:pt x="164" y="225"/>
                    <a:pt x="184" y="225"/>
                    <a:pt x="204" y="225"/>
                  </a:cubicBezTo>
                  <a:lnTo>
                    <a:pt x="225" y="225"/>
                  </a:lnTo>
                  <a:cubicBezTo>
                    <a:pt x="246" y="225"/>
                    <a:pt x="246" y="205"/>
                    <a:pt x="246" y="185"/>
                  </a:cubicBezTo>
                  <a:cubicBezTo>
                    <a:pt x="246" y="185"/>
                    <a:pt x="246" y="164"/>
                    <a:pt x="266" y="164"/>
                  </a:cubicBezTo>
                  <a:cubicBezTo>
                    <a:pt x="266" y="164"/>
                    <a:pt x="286" y="164"/>
                    <a:pt x="307" y="164"/>
                  </a:cubicBezTo>
                  <a:lnTo>
                    <a:pt x="328" y="164"/>
                  </a:lnTo>
                  <a:cubicBezTo>
                    <a:pt x="348" y="164"/>
                    <a:pt x="348" y="144"/>
                    <a:pt x="368" y="123"/>
                  </a:cubicBezTo>
                  <a:lnTo>
                    <a:pt x="368" y="103"/>
                  </a:lnTo>
                  <a:cubicBezTo>
                    <a:pt x="389" y="103"/>
                    <a:pt x="389" y="82"/>
                    <a:pt x="410" y="82"/>
                  </a:cubicBezTo>
                  <a:lnTo>
                    <a:pt x="410" y="82"/>
                  </a:lnTo>
                  <a:cubicBezTo>
                    <a:pt x="410" y="103"/>
                    <a:pt x="430" y="103"/>
                    <a:pt x="430" y="103"/>
                  </a:cubicBezTo>
                  <a:cubicBezTo>
                    <a:pt x="430" y="123"/>
                    <a:pt x="450" y="144"/>
                    <a:pt x="450" y="144"/>
                  </a:cubicBezTo>
                  <a:cubicBezTo>
                    <a:pt x="450" y="164"/>
                    <a:pt x="471" y="164"/>
                    <a:pt x="471" y="185"/>
                  </a:cubicBezTo>
                  <a:lnTo>
                    <a:pt x="492" y="205"/>
                  </a:lnTo>
                  <a:cubicBezTo>
                    <a:pt x="492" y="225"/>
                    <a:pt x="512" y="225"/>
                    <a:pt x="512" y="246"/>
                  </a:cubicBezTo>
                  <a:cubicBezTo>
                    <a:pt x="532" y="246"/>
                    <a:pt x="553" y="267"/>
                    <a:pt x="553" y="287"/>
                  </a:cubicBezTo>
                  <a:cubicBezTo>
                    <a:pt x="574" y="287"/>
                    <a:pt x="574" y="307"/>
                    <a:pt x="574" y="307"/>
                  </a:cubicBezTo>
                  <a:cubicBezTo>
                    <a:pt x="574" y="328"/>
                    <a:pt x="594" y="349"/>
                    <a:pt x="594" y="349"/>
                  </a:cubicBezTo>
                  <a:cubicBezTo>
                    <a:pt x="594" y="369"/>
                    <a:pt x="594" y="389"/>
                    <a:pt x="594" y="410"/>
                  </a:cubicBezTo>
                  <a:cubicBezTo>
                    <a:pt x="594" y="431"/>
                    <a:pt x="594" y="451"/>
                    <a:pt x="594" y="471"/>
                  </a:cubicBezTo>
                  <a:cubicBezTo>
                    <a:pt x="614" y="492"/>
                    <a:pt x="614" y="513"/>
                    <a:pt x="614" y="533"/>
                  </a:cubicBezTo>
                  <a:cubicBezTo>
                    <a:pt x="614" y="553"/>
                    <a:pt x="614" y="574"/>
                    <a:pt x="614" y="574"/>
                  </a:cubicBezTo>
                  <a:cubicBezTo>
                    <a:pt x="614" y="595"/>
                    <a:pt x="614" y="615"/>
                    <a:pt x="614" y="615"/>
                  </a:cubicBezTo>
                  <a:lnTo>
                    <a:pt x="594" y="635"/>
                  </a:lnTo>
                  <a:cubicBezTo>
                    <a:pt x="594" y="656"/>
                    <a:pt x="594" y="677"/>
                    <a:pt x="614" y="697"/>
                  </a:cubicBezTo>
                  <a:cubicBezTo>
                    <a:pt x="614" y="697"/>
                    <a:pt x="614" y="738"/>
                    <a:pt x="614" y="759"/>
                  </a:cubicBezTo>
                  <a:lnTo>
                    <a:pt x="614" y="799"/>
                  </a:lnTo>
                  <a:cubicBezTo>
                    <a:pt x="614" y="820"/>
                    <a:pt x="614" y="820"/>
                    <a:pt x="614" y="841"/>
                  </a:cubicBezTo>
                  <a:cubicBezTo>
                    <a:pt x="614" y="841"/>
                    <a:pt x="635" y="841"/>
                    <a:pt x="635" y="861"/>
                  </a:cubicBezTo>
                  <a:cubicBezTo>
                    <a:pt x="656" y="861"/>
                    <a:pt x="656" y="861"/>
                    <a:pt x="676" y="861"/>
                  </a:cubicBezTo>
                  <a:cubicBezTo>
                    <a:pt x="676" y="881"/>
                    <a:pt x="676" y="881"/>
                    <a:pt x="696" y="902"/>
                  </a:cubicBezTo>
                  <a:cubicBezTo>
                    <a:pt x="696" y="902"/>
                    <a:pt x="696" y="922"/>
                    <a:pt x="696" y="943"/>
                  </a:cubicBezTo>
                  <a:cubicBezTo>
                    <a:pt x="696" y="943"/>
                    <a:pt x="696" y="963"/>
                    <a:pt x="717" y="983"/>
                  </a:cubicBezTo>
                  <a:lnTo>
                    <a:pt x="717" y="1004"/>
                  </a:lnTo>
                  <a:cubicBezTo>
                    <a:pt x="737" y="1025"/>
                    <a:pt x="737" y="1045"/>
                    <a:pt x="737" y="1065"/>
                  </a:cubicBezTo>
                  <a:cubicBezTo>
                    <a:pt x="758" y="1065"/>
                    <a:pt x="758" y="1086"/>
                    <a:pt x="758" y="1086"/>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796" name="Freeform 571"/>
            <p:cNvSpPr>
              <a:spLocks noChangeArrowheads="1"/>
            </p:cNvSpPr>
            <p:nvPr/>
          </p:nvSpPr>
          <p:spPr bwMode="auto">
            <a:xfrm>
              <a:off x="4859338" y="6110288"/>
              <a:ext cx="546100" cy="1165225"/>
            </a:xfrm>
            <a:custGeom>
              <a:avLst/>
              <a:gdLst>
                <a:gd name="T0" fmla="*/ 1107 w 1518"/>
                <a:gd name="T1" fmla="*/ 1864 h 3238"/>
                <a:gd name="T2" fmla="*/ 1107 w 1518"/>
                <a:gd name="T3" fmla="*/ 1741 h 3238"/>
                <a:gd name="T4" fmla="*/ 1066 w 1518"/>
                <a:gd name="T5" fmla="*/ 1618 h 3238"/>
                <a:gd name="T6" fmla="*/ 922 w 1518"/>
                <a:gd name="T7" fmla="*/ 1536 h 3238"/>
                <a:gd name="T8" fmla="*/ 799 w 1518"/>
                <a:gd name="T9" fmla="*/ 1352 h 3238"/>
                <a:gd name="T10" fmla="*/ 697 w 1518"/>
                <a:gd name="T11" fmla="*/ 1188 h 3238"/>
                <a:gd name="T12" fmla="*/ 533 w 1518"/>
                <a:gd name="T13" fmla="*/ 983 h 3238"/>
                <a:gd name="T14" fmla="*/ 430 w 1518"/>
                <a:gd name="T15" fmla="*/ 880 h 3238"/>
                <a:gd name="T16" fmla="*/ 574 w 1518"/>
                <a:gd name="T17" fmla="*/ 758 h 3238"/>
                <a:gd name="T18" fmla="*/ 492 w 1518"/>
                <a:gd name="T19" fmla="*/ 655 h 3238"/>
                <a:gd name="T20" fmla="*/ 348 w 1518"/>
                <a:gd name="T21" fmla="*/ 573 h 3238"/>
                <a:gd name="T22" fmla="*/ 184 w 1518"/>
                <a:gd name="T23" fmla="*/ 491 h 3238"/>
                <a:gd name="T24" fmla="*/ 62 w 1518"/>
                <a:gd name="T25" fmla="*/ 307 h 3238"/>
                <a:gd name="T26" fmla="*/ 20 w 1518"/>
                <a:gd name="T27" fmla="*/ 164 h 3238"/>
                <a:gd name="T28" fmla="*/ 144 w 1518"/>
                <a:gd name="T29" fmla="*/ 184 h 3238"/>
                <a:gd name="T30" fmla="*/ 266 w 1518"/>
                <a:gd name="T31" fmla="*/ 143 h 3238"/>
                <a:gd name="T32" fmla="*/ 430 w 1518"/>
                <a:gd name="T33" fmla="*/ 82 h 3238"/>
                <a:gd name="T34" fmla="*/ 615 w 1518"/>
                <a:gd name="T35" fmla="*/ 82 h 3238"/>
                <a:gd name="T36" fmla="*/ 758 w 1518"/>
                <a:gd name="T37" fmla="*/ 204 h 3238"/>
                <a:gd name="T38" fmla="*/ 902 w 1518"/>
                <a:gd name="T39" fmla="*/ 368 h 3238"/>
                <a:gd name="T40" fmla="*/ 1004 w 1518"/>
                <a:gd name="T41" fmla="*/ 430 h 3238"/>
                <a:gd name="T42" fmla="*/ 922 w 1518"/>
                <a:gd name="T43" fmla="*/ 491 h 3238"/>
                <a:gd name="T44" fmla="*/ 820 w 1518"/>
                <a:gd name="T45" fmla="*/ 532 h 3238"/>
                <a:gd name="T46" fmla="*/ 799 w 1518"/>
                <a:gd name="T47" fmla="*/ 737 h 3238"/>
                <a:gd name="T48" fmla="*/ 717 w 1518"/>
                <a:gd name="T49" fmla="*/ 880 h 3238"/>
                <a:gd name="T50" fmla="*/ 738 w 1518"/>
                <a:gd name="T51" fmla="*/ 1024 h 3238"/>
                <a:gd name="T52" fmla="*/ 881 w 1518"/>
                <a:gd name="T53" fmla="*/ 1270 h 3238"/>
                <a:gd name="T54" fmla="*/ 1045 w 1518"/>
                <a:gd name="T55" fmla="*/ 1393 h 3238"/>
                <a:gd name="T56" fmla="*/ 1107 w 1518"/>
                <a:gd name="T57" fmla="*/ 1536 h 3238"/>
                <a:gd name="T58" fmla="*/ 1189 w 1518"/>
                <a:gd name="T59" fmla="*/ 1598 h 3238"/>
                <a:gd name="T60" fmla="*/ 1250 w 1518"/>
                <a:gd name="T61" fmla="*/ 1598 h 3238"/>
                <a:gd name="T62" fmla="*/ 1291 w 1518"/>
                <a:gd name="T63" fmla="*/ 1680 h 3238"/>
                <a:gd name="T64" fmla="*/ 1353 w 1518"/>
                <a:gd name="T65" fmla="*/ 1843 h 3238"/>
                <a:gd name="T66" fmla="*/ 1435 w 1518"/>
                <a:gd name="T67" fmla="*/ 2131 h 3238"/>
                <a:gd name="T68" fmla="*/ 1496 w 1518"/>
                <a:gd name="T69" fmla="*/ 2315 h 3238"/>
                <a:gd name="T70" fmla="*/ 1517 w 1518"/>
                <a:gd name="T71" fmla="*/ 2519 h 3238"/>
                <a:gd name="T72" fmla="*/ 1455 w 1518"/>
                <a:gd name="T73" fmla="*/ 2519 h 3238"/>
                <a:gd name="T74" fmla="*/ 1475 w 1518"/>
                <a:gd name="T75" fmla="*/ 2601 h 3238"/>
                <a:gd name="T76" fmla="*/ 1455 w 1518"/>
                <a:gd name="T77" fmla="*/ 2663 h 3238"/>
                <a:gd name="T78" fmla="*/ 1271 w 1518"/>
                <a:gd name="T79" fmla="*/ 2786 h 3238"/>
                <a:gd name="T80" fmla="*/ 1148 w 1518"/>
                <a:gd name="T81" fmla="*/ 2847 h 3238"/>
                <a:gd name="T82" fmla="*/ 1107 w 1518"/>
                <a:gd name="T83" fmla="*/ 2868 h 3238"/>
                <a:gd name="T84" fmla="*/ 1045 w 1518"/>
                <a:gd name="T85" fmla="*/ 2950 h 3238"/>
                <a:gd name="T86" fmla="*/ 1066 w 1518"/>
                <a:gd name="T87" fmla="*/ 3011 h 3238"/>
                <a:gd name="T88" fmla="*/ 1025 w 1518"/>
                <a:gd name="T89" fmla="*/ 3032 h 3238"/>
                <a:gd name="T90" fmla="*/ 922 w 1518"/>
                <a:gd name="T91" fmla="*/ 3135 h 3238"/>
                <a:gd name="T92" fmla="*/ 779 w 1518"/>
                <a:gd name="T93" fmla="*/ 3237 h 3238"/>
                <a:gd name="T94" fmla="*/ 779 w 1518"/>
                <a:gd name="T95" fmla="*/ 3196 h 3238"/>
                <a:gd name="T96" fmla="*/ 779 w 1518"/>
                <a:gd name="T97" fmla="*/ 3032 h 3238"/>
                <a:gd name="T98" fmla="*/ 881 w 1518"/>
                <a:gd name="T99" fmla="*/ 2929 h 3238"/>
                <a:gd name="T100" fmla="*/ 861 w 1518"/>
                <a:gd name="T101" fmla="*/ 2847 h 3238"/>
                <a:gd name="T102" fmla="*/ 779 w 1518"/>
                <a:gd name="T103" fmla="*/ 2909 h 3238"/>
                <a:gd name="T104" fmla="*/ 697 w 1518"/>
                <a:gd name="T105" fmla="*/ 2868 h 3238"/>
                <a:gd name="T106" fmla="*/ 840 w 1518"/>
                <a:gd name="T107" fmla="*/ 2765 h 3238"/>
                <a:gd name="T108" fmla="*/ 984 w 1518"/>
                <a:gd name="T109" fmla="*/ 2725 h 3238"/>
                <a:gd name="T110" fmla="*/ 922 w 1518"/>
                <a:gd name="T111" fmla="*/ 2581 h 3238"/>
                <a:gd name="T112" fmla="*/ 1066 w 1518"/>
                <a:gd name="T113" fmla="*/ 2479 h 3238"/>
                <a:gd name="T114" fmla="*/ 1189 w 1518"/>
                <a:gd name="T115" fmla="*/ 2274 h 3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518" h="3238">
                  <a:moveTo>
                    <a:pt x="1127" y="2028"/>
                  </a:moveTo>
                  <a:lnTo>
                    <a:pt x="1127" y="2028"/>
                  </a:lnTo>
                  <a:cubicBezTo>
                    <a:pt x="1127" y="2007"/>
                    <a:pt x="1127" y="2007"/>
                    <a:pt x="1127" y="2007"/>
                  </a:cubicBezTo>
                  <a:cubicBezTo>
                    <a:pt x="1127" y="1987"/>
                    <a:pt x="1127" y="1967"/>
                    <a:pt x="1127" y="1967"/>
                  </a:cubicBezTo>
                  <a:cubicBezTo>
                    <a:pt x="1127" y="1946"/>
                    <a:pt x="1107" y="1925"/>
                    <a:pt x="1107" y="1905"/>
                  </a:cubicBezTo>
                  <a:cubicBezTo>
                    <a:pt x="1107" y="1905"/>
                    <a:pt x="1107" y="1885"/>
                    <a:pt x="1107" y="1864"/>
                  </a:cubicBezTo>
                  <a:lnTo>
                    <a:pt x="1107" y="1843"/>
                  </a:lnTo>
                  <a:lnTo>
                    <a:pt x="1107" y="1823"/>
                  </a:lnTo>
                  <a:lnTo>
                    <a:pt x="1127" y="1803"/>
                  </a:lnTo>
                  <a:cubicBezTo>
                    <a:pt x="1127" y="1803"/>
                    <a:pt x="1127" y="1803"/>
                    <a:pt x="1127" y="1782"/>
                  </a:cubicBezTo>
                  <a:lnTo>
                    <a:pt x="1107" y="1762"/>
                  </a:lnTo>
                  <a:lnTo>
                    <a:pt x="1107" y="1741"/>
                  </a:lnTo>
                  <a:lnTo>
                    <a:pt x="1086" y="1741"/>
                  </a:lnTo>
                  <a:cubicBezTo>
                    <a:pt x="1066" y="1741"/>
                    <a:pt x="1066" y="1741"/>
                    <a:pt x="1045" y="1741"/>
                  </a:cubicBezTo>
                  <a:lnTo>
                    <a:pt x="1045" y="1721"/>
                  </a:lnTo>
                  <a:cubicBezTo>
                    <a:pt x="1045" y="1700"/>
                    <a:pt x="1045" y="1680"/>
                    <a:pt x="1045" y="1680"/>
                  </a:cubicBezTo>
                  <a:lnTo>
                    <a:pt x="1045" y="1659"/>
                  </a:lnTo>
                  <a:cubicBezTo>
                    <a:pt x="1066" y="1639"/>
                    <a:pt x="1066" y="1618"/>
                    <a:pt x="1066" y="1618"/>
                  </a:cubicBezTo>
                  <a:cubicBezTo>
                    <a:pt x="1066" y="1618"/>
                    <a:pt x="1066" y="1598"/>
                    <a:pt x="1045" y="1598"/>
                  </a:cubicBezTo>
                  <a:lnTo>
                    <a:pt x="1025" y="1577"/>
                  </a:lnTo>
                  <a:cubicBezTo>
                    <a:pt x="1004" y="1577"/>
                    <a:pt x="1004" y="1557"/>
                    <a:pt x="1004" y="1557"/>
                  </a:cubicBezTo>
                  <a:cubicBezTo>
                    <a:pt x="1004" y="1536"/>
                    <a:pt x="984" y="1516"/>
                    <a:pt x="984" y="1516"/>
                  </a:cubicBezTo>
                  <a:lnTo>
                    <a:pt x="963" y="1536"/>
                  </a:lnTo>
                  <a:cubicBezTo>
                    <a:pt x="943" y="1536"/>
                    <a:pt x="943" y="1536"/>
                    <a:pt x="922" y="1536"/>
                  </a:cubicBezTo>
                  <a:cubicBezTo>
                    <a:pt x="922" y="1516"/>
                    <a:pt x="902" y="1516"/>
                    <a:pt x="902" y="1516"/>
                  </a:cubicBezTo>
                  <a:cubicBezTo>
                    <a:pt x="902" y="1495"/>
                    <a:pt x="902" y="1475"/>
                    <a:pt x="902" y="1475"/>
                  </a:cubicBezTo>
                  <a:cubicBezTo>
                    <a:pt x="881" y="1454"/>
                    <a:pt x="861" y="1434"/>
                    <a:pt x="861" y="1434"/>
                  </a:cubicBezTo>
                  <a:cubicBezTo>
                    <a:pt x="861" y="1413"/>
                    <a:pt x="881" y="1393"/>
                    <a:pt x="861" y="1393"/>
                  </a:cubicBezTo>
                  <a:cubicBezTo>
                    <a:pt x="861" y="1372"/>
                    <a:pt x="861" y="1372"/>
                    <a:pt x="840" y="1352"/>
                  </a:cubicBezTo>
                  <a:cubicBezTo>
                    <a:pt x="840" y="1352"/>
                    <a:pt x="820" y="1352"/>
                    <a:pt x="799" y="1352"/>
                  </a:cubicBezTo>
                  <a:lnTo>
                    <a:pt x="799" y="1331"/>
                  </a:lnTo>
                  <a:cubicBezTo>
                    <a:pt x="779" y="1311"/>
                    <a:pt x="779" y="1311"/>
                    <a:pt x="758" y="1311"/>
                  </a:cubicBezTo>
                  <a:cubicBezTo>
                    <a:pt x="758" y="1311"/>
                    <a:pt x="758" y="1290"/>
                    <a:pt x="758" y="1270"/>
                  </a:cubicBezTo>
                  <a:cubicBezTo>
                    <a:pt x="738" y="1270"/>
                    <a:pt x="738" y="1249"/>
                    <a:pt x="738" y="1229"/>
                  </a:cubicBezTo>
                  <a:cubicBezTo>
                    <a:pt x="738" y="1229"/>
                    <a:pt x="738" y="1208"/>
                    <a:pt x="717" y="1208"/>
                  </a:cubicBezTo>
                  <a:lnTo>
                    <a:pt x="697" y="1188"/>
                  </a:lnTo>
                  <a:cubicBezTo>
                    <a:pt x="697" y="1188"/>
                    <a:pt x="676" y="1167"/>
                    <a:pt x="656" y="1167"/>
                  </a:cubicBezTo>
                  <a:cubicBezTo>
                    <a:pt x="656" y="1147"/>
                    <a:pt x="656" y="1147"/>
                    <a:pt x="656" y="1147"/>
                  </a:cubicBezTo>
                  <a:cubicBezTo>
                    <a:pt x="656" y="1126"/>
                    <a:pt x="636" y="1106"/>
                    <a:pt x="636" y="1086"/>
                  </a:cubicBezTo>
                  <a:cubicBezTo>
                    <a:pt x="636" y="1065"/>
                    <a:pt x="615" y="1044"/>
                    <a:pt x="594" y="1044"/>
                  </a:cubicBezTo>
                  <a:cubicBezTo>
                    <a:pt x="594" y="1024"/>
                    <a:pt x="574" y="1024"/>
                    <a:pt x="574" y="1004"/>
                  </a:cubicBezTo>
                  <a:cubicBezTo>
                    <a:pt x="554" y="1004"/>
                    <a:pt x="533" y="1004"/>
                    <a:pt x="533" y="983"/>
                  </a:cubicBezTo>
                  <a:cubicBezTo>
                    <a:pt x="512" y="983"/>
                    <a:pt x="492" y="983"/>
                    <a:pt x="472" y="983"/>
                  </a:cubicBezTo>
                  <a:cubicBezTo>
                    <a:pt x="472" y="962"/>
                    <a:pt x="451" y="962"/>
                    <a:pt x="451" y="962"/>
                  </a:cubicBezTo>
                  <a:lnTo>
                    <a:pt x="430" y="942"/>
                  </a:lnTo>
                  <a:lnTo>
                    <a:pt x="410" y="922"/>
                  </a:lnTo>
                  <a:cubicBezTo>
                    <a:pt x="410" y="901"/>
                    <a:pt x="430" y="901"/>
                    <a:pt x="430" y="901"/>
                  </a:cubicBezTo>
                  <a:cubicBezTo>
                    <a:pt x="430" y="880"/>
                    <a:pt x="430" y="880"/>
                    <a:pt x="430" y="880"/>
                  </a:cubicBezTo>
                  <a:cubicBezTo>
                    <a:pt x="451" y="880"/>
                    <a:pt x="451" y="880"/>
                    <a:pt x="472" y="880"/>
                  </a:cubicBezTo>
                  <a:cubicBezTo>
                    <a:pt x="472" y="860"/>
                    <a:pt x="472" y="860"/>
                    <a:pt x="492" y="860"/>
                  </a:cubicBezTo>
                  <a:cubicBezTo>
                    <a:pt x="492" y="860"/>
                    <a:pt x="492" y="840"/>
                    <a:pt x="512" y="840"/>
                  </a:cubicBezTo>
                  <a:cubicBezTo>
                    <a:pt x="512" y="819"/>
                    <a:pt x="512" y="819"/>
                    <a:pt x="533" y="819"/>
                  </a:cubicBezTo>
                  <a:cubicBezTo>
                    <a:pt x="533" y="798"/>
                    <a:pt x="533" y="798"/>
                    <a:pt x="554" y="778"/>
                  </a:cubicBezTo>
                  <a:cubicBezTo>
                    <a:pt x="554" y="778"/>
                    <a:pt x="574" y="778"/>
                    <a:pt x="574" y="758"/>
                  </a:cubicBezTo>
                  <a:lnTo>
                    <a:pt x="554" y="737"/>
                  </a:lnTo>
                  <a:cubicBezTo>
                    <a:pt x="533" y="716"/>
                    <a:pt x="533" y="716"/>
                    <a:pt x="512" y="716"/>
                  </a:cubicBezTo>
                  <a:cubicBezTo>
                    <a:pt x="512" y="716"/>
                    <a:pt x="512" y="696"/>
                    <a:pt x="492" y="696"/>
                  </a:cubicBezTo>
                  <a:lnTo>
                    <a:pt x="492" y="676"/>
                  </a:lnTo>
                  <a:lnTo>
                    <a:pt x="492" y="655"/>
                  </a:lnTo>
                  <a:lnTo>
                    <a:pt x="492" y="655"/>
                  </a:lnTo>
                  <a:cubicBezTo>
                    <a:pt x="472" y="655"/>
                    <a:pt x="472" y="634"/>
                    <a:pt x="472" y="634"/>
                  </a:cubicBezTo>
                  <a:cubicBezTo>
                    <a:pt x="472" y="614"/>
                    <a:pt x="451" y="614"/>
                    <a:pt x="451" y="614"/>
                  </a:cubicBezTo>
                  <a:cubicBezTo>
                    <a:pt x="451" y="614"/>
                    <a:pt x="451" y="594"/>
                    <a:pt x="451" y="573"/>
                  </a:cubicBezTo>
                  <a:cubicBezTo>
                    <a:pt x="451" y="573"/>
                    <a:pt x="430" y="573"/>
                    <a:pt x="430" y="552"/>
                  </a:cubicBezTo>
                  <a:cubicBezTo>
                    <a:pt x="410" y="552"/>
                    <a:pt x="390" y="552"/>
                    <a:pt x="390" y="552"/>
                  </a:cubicBezTo>
                  <a:cubicBezTo>
                    <a:pt x="369" y="552"/>
                    <a:pt x="348" y="552"/>
                    <a:pt x="348" y="573"/>
                  </a:cubicBezTo>
                  <a:lnTo>
                    <a:pt x="348" y="573"/>
                  </a:lnTo>
                  <a:cubicBezTo>
                    <a:pt x="348" y="573"/>
                    <a:pt x="328" y="594"/>
                    <a:pt x="308" y="594"/>
                  </a:cubicBezTo>
                  <a:lnTo>
                    <a:pt x="266" y="614"/>
                  </a:lnTo>
                  <a:lnTo>
                    <a:pt x="246" y="594"/>
                  </a:lnTo>
                  <a:cubicBezTo>
                    <a:pt x="246" y="573"/>
                    <a:pt x="226" y="573"/>
                    <a:pt x="226" y="552"/>
                  </a:cubicBezTo>
                  <a:cubicBezTo>
                    <a:pt x="226" y="532"/>
                    <a:pt x="205" y="512"/>
                    <a:pt x="184" y="491"/>
                  </a:cubicBezTo>
                  <a:cubicBezTo>
                    <a:pt x="184" y="491"/>
                    <a:pt x="164" y="470"/>
                    <a:pt x="144" y="450"/>
                  </a:cubicBezTo>
                  <a:lnTo>
                    <a:pt x="144" y="430"/>
                  </a:lnTo>
                  <a:cubicBezTo>
                    <a:pt x="144" y="410"/>
                    <a:pt x="144" y="389"/>
                    <a:pt x="144" y="389"/>
                  </a:cubicBezTo>
                  <a:lnTo>
                    <a:pt x="123" y="368"/>
                  </a:lnTo>
                  <a:cubicBezTo>
                    <a:pt x="123" y="348"/>
                    <a:pt x="102" y="348"/>
                    <a:pt x="102" y="328"/>
                  </a:cubicBezTo>
                  <a:cubicBezTo>
                    <a:pt x="82" y="328"/>
                    <a:pt x="82" y="328"/>
                    <a:pt x="62" y="307"/>
                  </a:cubicBezTo>
                  <a:lnTo>
                    <a:pt x="41" y="286"/>
                  </a:lnTo>
                  <a:cubicBezTo>
                    <a:pt x="41" y="286"/>
                    <a:pt x="20" y="266"/>
                    <a:pt x="20" y="246"/>
                  </a:cubicBezTo>
                  <a:cubicBezTo>
                    <a:pt x="20" y="246"/>
                    <a:pt x="0" y="246"/>
                    <a:pt x="0" y="225"/>
                  </a:cubicBezTo>
                  <a:lnTo>
                    <a:pt x="0" y="225"/>
                  </a:lnTo>
                  <a:cubicBezTo>
                    <a:pt x="20" y="225"/>
                    <a:pt x="20" y="204"/>
                    <a:pt x="20" y="204"/>
                  </a:cubicBezTo>
                  <a:cubicBezTo>
                    <a:pt x="20" y="204"/>
                    <a:pt x="20" y="184"/>
                    <a:pt x="20" y="164"/>
                  </a:cubicBezTo>
                  <a:lnTo>
                    <a:pt x="41" y="164"/>
                  </a:lnTo>
                  <a:lnTo>
                    <a:pt x="62" y="164"/>
                  </a:lnTo>
                  <a:lnTo>
                    <a:pt x="82" y="184"/>
                  </a:lnTo>
                  <a:cubicBezTo>
                    <a:pt x="82" y="184"/>
                    <a:pt x="82" y="204"/>
                    <a:pt x="102" y="204"/>
                  </a:cubicBezTo>
                  <a:cubicBezTo>
                    <a:pt x="102" y="225"/>
                    <a:pt x="123" y="204"/>
                    <a:pt x="144" y="204"/>
                  </a:cubicBezTo>
                  <a:lnTo>
                    <a:pt x="144" y="184"/>
                  </a:lnTo>
                  <a:cubicBezTo>
                    <a:pt x="164" y="184"/>
                    <a:pt x="144" y="184"/>
                    <a:pt x="144" y="164"/>
                  </a:cubicBezTo>
                  <a:cubicBezTo>
                    <a:pt x="164" y="164"/>
                    <a:pt x="164" y="143"/>
                    <a:pt x="164" y="143"/>
                  </a:cubicBezTo>
                  <a:lnTo>
                    <a:pt x="184" y="143"/>
                  </a:lnTo>
                  <a:cubicBezTo>
                    <a:pt x="205" y="143"/>
                    <a:pt x="226" y="164"/>
                    <a:pt x="226" y="164"/>
                  </a:cubicBezTo>
                  <a:lnTo>
                    <a:pt x="246" y="143"/>
                  </a:lnTo>
                  <a:cubicBezTo>
                    <a:pt x="266" y="143"/>
                    <a:pt x="266" y="143"/>
                    <a:pt x="266" y="143"/>
                  </a:cubicBezTo>
                  <a:cubicBezTo>
                    <a:pt x="287" y="122"/>
                    <a:pt x="287" y="122"/>
                    <a:pt x="308" y="122"/>
                  </a:cubicBezTo>
                  <a:cubicBezTo>
                    <a:pt x="308" y="122"/>
                    <a:pt x="308" y="122"/>
                    <a:pt x="328" y="143"/>
                  </a:cubicBezTo>
                  <a:lnTo>
                    <a:pt x="348" y="143"/>
                  </a:lnTo>
                  <a:lnTo>
                    <a:pt x="369" y="122"/>
                  </a:lnTo>
                  <a:cubicBezTo>
                    <a:pt x="390" y="122"/>
                    <a:pt x="410" y="122"/>
                    <a:pt x="410" y="102"/>
                  </a:cubicBezTo>
                  <a:cubicBezTo>
                    <a:pt x="430" y="102"/>
                    <a:pt x="430" y="102"/>
                    <a:pt x="430" y="82"/>
                  </a:cubicBezTo>
                  <a:lnTo>
                    <a:pt x="430" y="61"/>
                  </a:lnTo>
                  <a:cubicBezTo>
                    <a:pt x="430" y="61"/>
                    <a:pt x="430" y="40"/>
                    <a:pt x="430" y="20"/>
                  </a:cubicBezTo>
                  <a:cubicBezTo>
                    <a:pt x="451" y="20"/>
                    <a:pt x="472" y="0"/>
                    <a:pt x="472" y="0"/>
                  </a:cubicBezTo>
                  <a:cubicBezTo>
                    <a:pt x="492" y="0"/>
                    <a:pt x="512" y="20"/>
                    <a:pt x="512" y="20"/>
                  </a:cubicBezTo>
                  <a:cubicBezTo>
                    <a:pt x="533" y="40"/>
                    <a:pt x="554" y="61"/>
                    <a:pt x="574" y="61"/>
                  </a:cubicBezTo>
                  <a:cubicBezTo>
                    <a:pt x="574" y="82"/>
                    <a:pt x="615" y="82"/>
                    <a:pt x="615" y="82"/>
                  </a:cubicBezTo>
                  <a:lnTo>
                    <a:pt x="636" y="82"/>
                  </a:lnTo>
                  <a:cubicBezTo>
                    <a:pt x="656" y="102"/>
                    <a:pt x="676" y="102"/>
                    <a:pt x="697" y="102"/>
                  </a:cubicBezTo>
                  <a:cubicBezTo>
                    <a:pt x="697" y="102"/>
                    <a:pt x="738" y="102"/>
                    <a:pt x="758" y="102"/>
                  </a:cubicBezTo>
                  <a:cubicBezTo>
                    <a:pt x="758" y="122"/>
                    <a:pt x="779" y="143"/>
                    <a:pt x="779" y="143"/>
                  </a:cubicBezTo>
                  <a:cubicBezTo>
                    <a:pt x="779" y="143"/>
                    <a:pt x="779" y="164"/>
                    <a:pt x="758" y="164"/>
                  </a:cubicBezTo>
                  <a:cubicBezTo>
                    <a:pt x="758" y="184"/>
                    <a:pt x="758" y="184"/>
                    <a:pt x="758" y="204"/>
                  </a:cubicBezTo>
                  <a:cubicBezTo>
                    <a:pt x="738" y="204"/>
                    <a:pt x="738" y="225"/>
                    <a:pt x="758" y="246"/>
                  </a:cubicBezTo>
                  <a:cubicBezTo>
                    <a:pt x="758" y="246"/>
                    <a:pt x="758" y="266"/>
                    <a:pt x="779" y="286"/>
                  </a:cubicBezTo>
                  <a:lnTo>
                    <a:pt x="799" y="286"/>
                  </a:lnTo>
                  <a:cubicBezTo>
                    <a:pt x="820" y="307"/>
                    <a:pt x="840" y="307"/>
                    <a:pt x="840" y="307"/>
                  </a:cubicBezTo>
                  <a:lnTo>
                    <a:pt x="861" y="328"/>
                  </a:lnTo>
                  <a:cubicBezTo>
                    <a:pt x="881" y="348"/>
                    <a:pt x="902" y="348"/>
                    <a:pt x="902" y="368"/>
                  </a:cubicBezTo>
                  <a:lnTo>
                    <a:pt x="922" y="368"/>
                  </a:lnTo>
                  <a:lnTo>
                    <a:pt x="963" y="368"/>
                  </a:lnTo>
                  <a:cubicBezTo>
                    <a:pt x="984" y="389"/>
                    <a:pt x="1004" y="368"/>
                    <a:pt x="1004" y="389"/>
                  </a:cubicBezTo>
                  <a:cubicBezTo>
                    <a:pt x="1025" y="389"/>
                    <a:pt x="1025" y="389"/>
                    <a:pt x="1045" y="389"/>
                  </a:cubicBezTo>
                  <a:cubicBezTo>
                    <a:pt x="1025" y="389"/>
                    <a:pt x="1025" y="410"/>
                    <a:pt x="1025" y="410"/>
                  </a:cubicBezTo>
                  <a:cubicBezTo>
                    <a:pt x="1025" y="410"/>
                    <a:pt x="1004" y="410"/>
                    <a:pt x="1004" y="430"/>
                  </a:cubicBezTo>
                  <a:lnTo>
                    <a:pt x="1004" y="430"/>
                  </a:lnTo>
                  <a:cubicBezTo>
                    <a:pt x="1004" y="450"/>
                    <a:pt x="984" y="450"/>
                    <a:pt x="984" y="450"/>
                  </a:cubicBezTo>
                  <a:lnTo>
                    <a:pt x="963" y="450"/>
                  </a:lnTo>
                  <a:lnTo>
                    <a:pt x="963" y="450"/>
                  </a:lnTo>
                  <a:cubicBezTo>
                    <a:pt x="943" y="470"/>
                    <a:pt x="943" y="470"/>
                    <a:pt x="943" y="470"/>
                  </a:cubicBezTo>
                  <a:lnTo>
                    <a:pt x="922" y="491"/>
                  </a:lnTo>
                  <a:lnTo>
                    <a:pt x="902" y="491"/>
                  </a:lnTo>
                  <a:lnTo>
                    <a:pt x="881" y="491"/>
                  </a:lnTo>
                  <a:lnTo>
                    <a:pt x="861" y="491"/>
                  </a:lnTo>
                  <a:lnTo>
                    <a:pt x="840" y="491"/>
                  </a:lnTo>
                  <a:cubicBezTo>
                    <a:pt x="840" y="512"/>
                    <a:pt x="840" y="512"/>
                    <a:pt x="820" y="512"/>
                  </a:cubicBezTo>
                  <a:lnTo>
                    <a:pt x="820" y="532"/>
                  </a:lnTo>
                  <a:cubicBezTo>
                    <a:pt x="820" y="552"/>
                    <a:pt x="820" y="573"/>
                    <a:pt x="820" y="594"/>
                  </a:cubicBezTo>
                  <a:lnTo>
                    <a:pt x="820" y="614"/>
                  </a:lnTo>
                  <a:cubicBezTo>
                    <a:pt x="820" y="614"/>
                    <a:pt x="820" y="634"/>
                    <a:pt x="820" y="655"/>
                  </a:cubicBezTo>
                  <a:lnTo>
                    <a:pt x="820" y="676"/>
                  </a:lnTo>
                  <a:cubicBezTo>
                    <a:pt x="820" y="696"/>
                    <a:pt x="820" y="716"/>
                    <a:pt x="799" y="716"/>
                  </a:cubicBezTo>
                  <a:lnTo>
                    <a:pt x="799" y="737"/>
                  </a:lnTo>
                  <a:cubicBezTo>
                    <a:pt x="779" y="737"/>
                    <a:pt x="779" y="737"/>
                    <a:pt x="779" y="737"/>
                  </a:cubicBezTo>
                  <a:cubicBezTo>
                    <a:pt x="758" y="737"/>
                    <a:pt x="758" y="758"/>
                    <a:pt x="738" y="758"/>
                  </a:cubicBezTo>
                  <a:lnTo>
                    <a:pt x="738" y="758"/>
                  </a:lnTo>
                  <a:cubicBezTo>
                    <a:pt x="717" y="778"/>
                    <a:pt x="717" y="798"/>
                    <a:pt x="717" y="798"/>
                  </a:cubicBezTo>
                  <a:cubicBezTo>
                    <a:pt x="717" y="819"/>
                    <a:pt x="717" y="840"/>
                    <a:pt x="717" y="840"/>
                  </a:cubicBezTo>
                  <a:cubicBezTo>
                    <a:pt x="717" y="860"/>
                    <a:pt x="717" y="860"/>
                    <a:pt x="717" y="880"/>
                  </a:cubicBezTo>
                  <a:lnTo>
                    <a:pt x="717" y="901"/>
                  </a:lnTo>
                  <a:cubicBezTo>
                    <a:pt x="717" y="922"/>
                    <a:pt x="717" y="922"/>
                    <a:pt x="717" y="942"/>
                  </a:cubicBezTo>
                  <a:cubicBezTo>
                    <a:pt x="717" y="942"/>
                    <a:pt x="717" y="942"/>
                    <a:pt x="717" y="962"/>
                  </a:cubicBezTo>
                  <a:cubicBezTo>
                    <a:pt x="697" y="962"/>
                    <a:pt x="697" y="962"/>
                    <a:pt x="697" y="983"/>
                  </a:cubicBezTo>
                  <a:cubicBezTo>
                    <a:pt x="697" y="983"/>
                    <a:pt x="717" y="983"/>
                    <a:pt x="717" y="1004"/>
                  </a:cubicBezTo>
                  <a:cubicBezTo>
                    <a:pt x="717" y="1004"/>
                    <a:pt x="717" y="1024"/>
                    <a:pt x="738" y="1024"/>
                  </a:cubicBezTo>
                  <a:cubicBezTo>
                    <a:pt x="738" y="1044"/>
                    <a:pt x="738" y="1044"/>
                    <a:pt x="758" y="1065"/>
                  </a:cubicBezTo>
                  <a:cubicBezTo>
                    <a:pt x="758" y="1065"/>
                    <a:pt x="779" y="1086"/>
                    <a:pt x="779" y="1106"/>
                  </a:cubicBezTo>
                  <a:cubicBezTo>
                    <a:pt x="799" y="1106"/>
                    <a:pt x="820" y="1126"/>
                    <a:pt x="840" y="1147"/>
                  </a:cubicBezTo>
                  <a:cubicBezTo>
                    <a:pt x="840" y="1167"/>
                    <a:pt x="861" y="1188"/>
                    <a:pt x="861" y="1188"/>
                  </a:cubicBezTo>
                  <a:cubicBezTo>
                    <a:pt x="881" y="1208"/>
                    <a:pt x="881" y="1229"/>
                    <a:pt x="881" y="1229"/>
                  </a:cubicBezTo>
                  <a:cubicBezTo>
                    <a:pt x="881" y="1249"/>
                    <a:pt x="881" y="1249"/>
                    <a:pt x="881" y="1270"/>
                  </a:cubicBezTo>
                  <a:lnTo>
                    <a:pt x="902" y="1270"/>
                  </a:lnTo>
                  <a:cubicBezTo>
                    <a:pt x="922" y="1270"/>
                    <a:pt x="943" y="1290"/>
                    <a:pt x="943" y="1311"/>
                  </a:cubicBezTo>
                  <a:cubicBezTo>
                    <a:pt x="943" y="1311"/>
                    <a:pt x="943" y="1331"/>
                    <a:pt x="943" y="1352"/>
                  </a:cubicBezTo>
                  <a:cubicBezTo>
                    <a:pt x="963" y="1352"/>
                    <a:pt x="963" y="1372"/>
                    <a:pt x="984" y="1372"/>
                  </a:cubicBezTo>
                  <a:lnTo>
                    <a:pt x="1004" y="1393"/>
                  </a:lnTo>
                  <a:cubicBezTo>
                    <a:pt x="1004" y="1393"/>
                    <a:pt x="1025" y="1393"/>
                    <a:pt x="1045" y="1393"/>
                  </a:cubicBezTo>
                  <a:cubicBezTo>
                    <a:pt x="1045" y="1413"/>
                    <a:pt x="1066" y="1434"/>
                    <a:pt x="1066" y="1434"/>
                  </a:cubicBezTo>
                  <a:cubicBezTo>
                    <a:pt x="1066" y="1454"/>
                    <a:pt x="1066" y="1454"/>
                    <a:pt x="1066" y="1475"/>
                  </a:cubicBezTo>
                  <a:lnTo>
                    <a:pt x="1066" y="1495"/>
                  </a:lnTo>
                  <a:cubicBezTo>
                    <a:pt x="1066" y="1516"/>
                    <a:pt x="1066" y="1516"/>
                    <a:pt x="1086" y="1516"/>
                  </a:cubicBezTo>
                  <a:cubicBezTo>
                    <a:pt x="1086" y="1536"/>
                    <a:pt x="1107" y="1536"/>
                    <a:pt x="1107" y="1536"/>
                  </a:cubicBezTo>
                  <a:lnTo>
                    <a:pt x="1107" y="1536"/>
                  </a:lnTo>
                  <a:cubicBezTo>
                    <a:pt x="1127" y="1536"/>
                    <a:pt x="1127" y="1536"/>
                    <a:pt x="1127" y="1536"/>
                  </a:cubicBezTo>
                  <a:cubicBezTo>
                    <a:pt x="1148" y="1536"/>
                    <a:pt x="1148" y="1516"/>
                    <a:pt x="1148" y="1516"/>
                  </a:cubicBezTo>
                  <a:cubicBezTo>
                    <a:pt x="1148" y="1516"/>
                    <a:pt x="1148" y="1536"/>
                    <a:pt x="1168" y="1536"/>
                  </a:cubicBezTo>
                  <a:cubicBezTo>
                    <a:pt x="1168" y="1536"/>
                    <a:pt x="1168" y="1536"/>
                    <a:pt x="1168" y="1557"/>
                  </a:cubicBezTo>
                  <a:lnTo>
                    <a:pt x="1189" y="1557"/>
                  </a:lnTo>
                  <a:cubicBezTo>
                    <a:pt x="1189" y="1577"/>
                    <a:pt x="1189" y="1577"/>
                    <a:pt x="1189" y="1598"/>
                  </a:cubicBezTo>
                  <a:lnTo>
                    <a:pt x="1189" y="1598"/>
                  </a:lnTo>
                  <a:cubicBezTo>
                    <a:pt x="1209" y="1598"/>
                    <a:pt x="1209" y="1577"/>
                    <a:pt x="1209" y="1577"/>
                  </a:cubicBezTo>
                  <a:lnTo>
                    <a:pt x="1209" y="1577"/>
                  </a:lnTo>
                  <a:cubicBezTo>
                    <a:pt x="1230" y="1577"/>
                    <a:pt x="1230" y="1577"/>
                    <a:pt x="1230" y="1577"/>
                  </a:cubicBezTo>
                  <a:cubicBezTo>
                    <a:pt x="1230" y="1557"/>
                    <a:pt x="1250" y="1577"/>
                    <a:pt x="1250" y="1577"/>
                  </a:cubicBezTo>
                  <a:cubicBezTo>
                    <a:pt x="1250" y="1577"/>
                    <a:pt x="1250" y="1577"/>
                    <a:pt x="1250" y="1598"/>
                  </a:cubicBezTo>
                  <a:lnTo>
                    <a:pt x="1230" y="1598"/>
                  </a:lnTo>
                  <a:lnTo>
                    <a:pt x="1230" y="1618"/>
                  </a:lnTo>
                  <a:cubicBezTo>
                    <a:pt x="1230" y="1618"/>
                    <a:pt x="1230" y="1639"/>
                    <a:pt x="1250" y="1639"/>
                  </a:cubicBezTo>
                  <a:cubicBezTo>
                    <a:pt x="1250" y="1659"/>
                    <a:pt x="1250" y="1659"/>
                    <a:pt x="1250" y="1659"/>
                  </a:cubicBezTo>
                  <a:cubicBezTo>
                    <a:pt x="1271" y="1659"/>
                    <a:pt x="1271" y="1659"/>
                    <a:pt x="1271" y="1659"/>
                  </a:cubicBezTo>
                  <a:cubicBezTo>
                    <a:pt x="1271" y="1680"/>
                    <a:pt x="1291" y="1680"/>
                    <a:pt x="1291" y="1680"/>
                  </a:cubicBezTo>
                  <a:cubicBezTo>
                    <a:pt x="1291" y="1700"/>
                    <a:pt x="1291" y="1700"/>
                    <a:pt x="1291" y="1721"/>
                  </a:cubicBezTo>
                  <a:lnTo>
                    <a:pt x="1312" y="1721"/>
                  </a:lnTo>
                  <a:cubicBezTo>
                    <a:pt x="1312" y="1741"/>
                    <a:pt x="1332" y="1741"/>
                    <a:pt x="1332" y="1741"/>
                  </a:cubicBezTo>
                  <a:cubicBezTo>
                    <a:pt x="1332" y="1762"/>
                    <a:pt x="1332" y="1782"/>
                    <a:pt x="1332" y="1782"/>
                  </a:cubicBezTo>
                  <a:cubicBezTo>
                    <a:pt x="1332" y="1782"/>
                    <a:pt x="1332" y="1803"/>
                    <a:pt x="1332" y="1823"/>
                  </a:cubicBezTo>
                  <a:lnTo>
                    <a:pt x="1353" y="1843"/>
                  </a:lnTo>
                  <a:cubicBezTo>
                    <a:pt x="1373" y="1864"/>
                    <a:pt x="1373" y="1885"/>
                    <a:pt x="1394" y="1885"/>
                  </a:cubicBezTo>
                  <a:cubicBezTo>
                    <a:pt x="1394" y="1905"/>
                    <a:pt x="1394" y="1946"/>
                    <a:pt x="1414" y="1967"/>
                  </a:cubicBezTo>
                  <a:cubicBezTo>
                    <a:pt x="1414" y="1967"/>
                    <a:pt x="1414" y="2007"/>
                    <a:pt x="1435" y="2028"/>
                  </a:cubicBezTo>
                  <a:cubicBezTo>
                    <a:pt x="1435" y="2028"/>
                    <a:pt x="1455" y="2049"/>
                    <a:pt x="1455" y="2069"/>
                  </a:cubicBezTo>
                  <a:lnTo>
                    <a:pt x="1455" y="2089"/>
                  </a:lnTo>
                  <a:cubicBezTo>
                    <a:pt x="1455" y="2110"/>
                    <a:pt x="1435" y="2110"/>
                    <a:pt x="1435" y="2131"/>
                  </a:cubicBezTo>
                  <a:cubicBezTo>
                    <a:pt x="1435" y="2131"/>
                    <a:pt x="1455" y="2131"/>
                    <a:pt x="1455" y="2151"/>
                  </a:cubicBezTo>
                  <a:lnTo>
                    <a:pt x="1455" y="2171"/>
                  </a:lnTo>
                  <a:cubicBezTo>
                    <a:pt x="1455" y="2192"/>
                    <a:pt x="1455" y="2213"/>
                    <a:pt x="1455" y="2213"/>
                  </a:cubicBezTo>
                  <a:cubicBezTo>
                    <a:pt x="1455" y="2233"/>
                    <a:pt x="1475" y="2253"/>
                    <a:pt x="1496" y="2253"/>
                  </a:cubicBezTo>
                  <a:cubicBezTo>
                    <a:pt x="1496" y="2274"/>
                    <a:pt x="1496" y="2274"/>
                    <a:pt x="1496" y="2295"/>
                  </a:cubicBezTo>
                  <a:lnTo>
                    <a:pt x="1496" y="2315"/>
                  </a:lnTo>
                  <a:cubicBezTo>
                    <a:pt x="1496" y="2335"/>
                    <a:pt x="1496" y="2356"/>
                    <a:pt x="1496" y="2377"/>
                  </a:cubicBezTo>
                  <a:cubicBezTo>
                    <a:pt x="1475" y="2377"/>
                    <a:pt x="1475" y="2397"/>
                    <a:pt x="1475" y="2417"/>
                  </a:cubicBezTo>
                  <a:lnTo>
                    <a:pt x="1496" y="2438"/>
                  </a:lnTo>
                  <a:cubicBezTo>
                    <a:pt x="1496" y="2438"/>
                    <a:pt x="1496" y="2459"/>
                    <a:pt x="1517" y="2479"/>
                  </a:cubicBezTo>
                  <a:cubicBezTo>
                    <a:pt x="1517" y="2479"/>
                    <a:pt x="1517" y="2479"/>
                    <a:pt x="1517" y="2499"/>
                  </a:cubicBezTo>
                  <a:lnTo>
                    <a:pt x="1517" y="2519"/>
                  </a:lnTo>
                  <a:lnTo>
                    <a:pt x="1496" y="2519"/>
                  </a:lnTo>
                  <a:lnTo>
                    <a:pt x="1496" y="2499"/>
                  </a:lnTo>
                  <a:cubicBezTo>
                    <a:pt x="1496" y="2499"/>
                    <a:pt x="1496" y="2499"/>
                    <a:pt x="1475" y="2499"/>
                  </a:cubicBezTo>
                  <a:lnTo>
                    <a:pt x="1475" y="2499"/>
                  </a:lnTo>
                  <a:cubicBezTo>
                    <a:pt x="1475" y="2519"/>
                    <a:pt x="1475" y="2519"/>
                    <a:pt x="1475" y="2519"/>
                  </a:cubicBezTo>
                  <a:lnTo>
                    <a:pt x="1455" y="2519"/>
                  </a:lnTo>
                  <a:cubicBezTo>
                    <a:pt x="1455" y="2540"/>
                    <a:pt x="1455" y="2540"/>
                    <a:pt x="1455" y="2540"/>
                  </a:cubicBezTo>
                  <a:lnTo>
                    <a:pt x="1475" y="2540"/>
                  </a:lnTo>
                  <a:cubicBezTo>
                    <a:pt x="1475" y="2540"/>
                    <a:pt x="1475" y="2561"/>
                    <a:pt x="1496" y="2561"/>
                  </a:cubicBezTo>
                  <a:lnTo>
                    <a:pt x="1496" y="2581"/>
                  </a:lnTo>
                  <a:cubicBezTo>
                    <a:pt x="1496" y="2581"/>
                    <a:pt x="1496" y="2601"/>
                    <a:pt x="1475" y="2601"/>
                  </a:cubicBezTo>
                  <a:lnTo>
                    <a:pt x="1475" y="2601"/>
                  </a:lnTo>
                  <a:cubicBezTo>
                    <a:pt x="1455" y="2601"/>
                    <a:pt x="1455" y="2581"/>
                    <a:pt x="1455" y="2581"/>
                  </a:cubicBezTo>
                  <a:cubicBezTo>
                    <a:pt x="1455" y="2581"/>
                    <a:pt x="1455" y="2581"/>
                    <a:pt x="1435" y="2581"/>
                  </a:cubicBezTo>
                  <a:cubicBezTo>
                    <a:pt x="1435" y="2601"/>
                    <a:pt x="1455" y="2601"/>
                    <a:pt x="1455" y="2622"/>
                  </a:cubicBezTo>
                  <a:lnTo>
                    <a:pt x="1455" y="2622"/>
                  </a:lnTo>
                  <a:lnTo>
                    <a:pt x="1455" y="2643"/>
                  </a:lnTo>
                  <a:cubicBezTo>
                    <a:pt x="1455" y="2643"/>
                    <a:pt x="1455" y="2643"/>
                    <a:pt x="1455" y="2663"/>
                  </a:cubicBezTo>
                  <a:cubicBezTo>
                    <a:pt x="1435" y="2663"/>
                    <a:pt x="1435" y="2663"/>
                    <a:pt x="1435" y="2663"/>
                  </a:cubicBezTo>
                  <a:cubicBezTo>
                    <a:pt x="1414" y="2683"/>
                    <a:pt x="1394" y="2683"/>
                    <a:pt x="1394" y="2683"/>
                  </a:cubicBezTo>
                  <a:lnTo>
                    <a:pt x="1373" y="2704"/>
                  </a:lnTo>
                  <a:lnTo>
                    <a:pt x="1353" y="2725"/>
                  </a:lnTo>
                  <a:cubicBezTo>
                    <a:pt x="1332" y="2725"/>
                    <a:pt x="1312" y="2765"/>
                    <a:pt x="1312" y="2765"/>
                  </a:cubicBezTo>
                  <a:cubicBezTo>
                    <a:pt x="1291" y="2765"/>
                    <a:pt x="1271" y="2786"/>
                    <a:pt x="1271" y="2786"/>
                  </a:cubicBezTo>
                  <a:lnTo>
                    <a:pt x="1250" y="2807"/>
                  </a:lnTo>
                  <a:lnTo>
                    <a:pt x="1230" y="2827"/>
                  </a:lnTo>
                  <a:lnTo>
                    <a:pt x="1209" y="2847"/>
                  </a:lnTo>
                  <a:lnTo>
                    <a:pt x="1189" y="2868"/>
                  </a:lnTo>
                  <a:cubicBezTo>
                    <a:pt x="1168" y="2868"/>
                    <a:pt x="1168" y="2868"/>
                    <a:pt x="1168" y="2868"/>
                  </a:cubicBezTo>
                  <a:cubicBezTo>
                    <a:pt x="1148" y="2868"/>
                    <a:pt x="1148" y="2847"/>
                    <a:pt x="1148" y="2847"/>
                  </a:cubicBezTo>
                  <a:lnTo>
                    <a:pt x="1148" y="2847"/>
                  </a:lnTo>
                  <a:cubicBezTo>
                    <a:pt x="1148" y="2827"/>
                    <a:pt x="1148" y="2827"/>
                    <a:pt x="1148" y="2827"/>
                  </a:cubicBezTo>
                  <a:lnTo>
                    <a:pt x="1127" y="2827"/>
                  </a:lnTo>
                  <a:lnTo>
                    <a:pt x="1127" y="2847"/>
                  </a:lnTo>
                  <a:lnTo>
                    <a:pt x="1107" y="2847"/>
                  </a:lnTo>
                  <a:cubicBezTo>
                    <a:pt x="1107" y="2868"/>
                    <a:pt x="1107" y="2868"/>
                    <a:pt x="1107" y="2868"/>
                  </a:cubicBezTo>
                  <a:cubicBezTo>
                    <a:pt x="1107" y="2889"/>
                    <a:pt x="1127" y="2889"/>
                    <a:pt x="1127" y="2909"/>
                  </a:cubicBezTo>
                  <a:cubicBezTo>
                    <a:pt x="1127" y="2909"/>
                    <a:pt x="1107" y="2909"/>
                    <a:pt x="1107" y="2929"/>
                  </a:cubicBezTo>
                  <a:lnTo>
                    <a:pt x="1107" y="2950"/>
                  </a:lnTo>
                  <a:cubicBezTo>
                    <a:pt x="1107" y="2950"/>
                    <a:pt x="1107" y="2950"/>
                    <a:pt x="1086" y="2950"/>
                  </a:cubicBezTo>
                  <a:cubicBezTo>
                    <a:pt x="1086" y="2950"/>
                    <a:pt x="1086" y="2950"/>
                    <a:pt x="1066" y="2950"/>
                  </a:cubicBezTo>
                  <a:cubicBezTo>
                    <a:pt x="1066" y="2950"/>
                    <a:pt x="1066" y="2950"/>
                    <a:pt x="1045" y="2950"/>
                  </a:cubicBezTo>
                  <a:lnTo>
                    <a:pt x="1045" y="2950"/>
                  </a:lnTo>
                  <a:cubicBezTo>
                    <a:pt x="1045" y="2950"/>
                    <a:pt x="1045" y="2950"/>
                    <a:pt x="1045" y="2971"/>
                  </a:cubicBezTo>
                  <a:cubicBezTo>
                    <a:pt x="1066" y="2971"/>
                    <a:pt x="1066" y="2971"/>
                    <a:pt x="1066" y="2971"/>
                  </a:cubicBezTo>
                  <a:lnTo>
                    <a:pt x="1086" y="2991"/>
                  </a:lnTo>
                  <a:lnTo>
                    <a:pt x="1066" y="3011"/>
                  </a:lnTo>
                  <a:lnTo>
                    <a:pt x="1066" y="3011"/>
                  </a:lnTo>
                  <a:cubicBezTo>
                    <a:pt x="1045" y="3011"/>
                    <a:pt x="1045" y="3011"/>
                    <a:pt x="1025" y="3011"/>
                  </a:cubicBezTo>
                  <a:lnTo>
                    <a:pt x="1025" y="2991"/>
                  </a:lnTo>
                  <a:lnTo>
                    <a:pt x="1004" y="2991"/>
                  </a:lnTo>
                  <a:lnTo>
                    <a:pt x="1004" y="2991"/>
                  </a:lnTo>
                  <a:lnTo>
                    <a:pt x="1004" y="3011"/>
                  </a:lnTo>
                  <a:lnTo>
                    <a:pt x="1025" y="3032"/>
                  </a:lnTo>
                  <a:lnTo>
                    <a:pt x="1025" y="3053"/>
                  </a:lnTo>
                  <a:cubicBezTo>
                    <a:pt x="1025" y="3073"/>
                    <a:pt x="1004" y="3073"/>
                    <a:pt x="1004" y="3093"/>
                  </a:cubicBezTo>
                  <a:cubicBezTo>
                    <a:pt x="1004" y="3093"/>
                    <a:pt x="984" y="3093"/>
                    <a:pt x="984" y="3114"/>
                  </a:cubicBezTo>
                  <a:cubicBezTo>
                    <a:pt x="963" y="3114"/>
                    <a:pt x="943" y="3114"/>
                    <a:pt x="943" y="3114"/>
                  </a:cubicBezTo>
                  <a:cubicBezTo>
                    <a:pt x="943" y="3135"/>
                    <a:pt x="922" y="3135"/>
                    <a:pt x="922" y="3135"/>
                  </a:cubicBezTo>
                  <a:lnTo>
                    <a:pt x="922" y="3135"/>
                  </a:lnTo>
                  <a:cubicBezTo>
                    <a:pt x="902" y="3135"/>
                    <a:pt x="922" y="3155"/>
                    <a:pt x="902" y="3155"/>
                  </a:cubicBezTo>
                  <a:lnTo>
                    <a:pt x="902" y="3175"/>
                  </a:lnTo>
                  <a:lnTo>
                    <a:pt x="881" y="3196"/>
                  </a:lnTo>
                  <a:cubicBezTo>
                    <a:pt x="861" y="3196"/>
                    <a:pt x="861" y="3216"/>
                    <a:pt x="840" y="3216"/>
                  </a:cubicBezTo>
                  <a:cubicBezTo>
                    <a:pt x="840" y="3216"/>
                    <a:pt x="820" y="3237"/>
                    <a:pt x="799" y="3237"/>
                  </a:cubicBezTo>
                  <a:cubicBezTo>
                    <a:pt x="799" y="3237"/>
                    <a:pt x="799" y="3237"/>
                    <a:pt x="779" y="3237"/>
                  </a:cubicBezTo>
                  <a:cubicBezTo>
                    <a:pt x="779" y="3237"/>
                    <a:pt x="779" y="3237"/>
                    <a:pt x="758" y="3237"/>
                  </a:cubicBezTo>
                  <a:lnTo>
                    <a:pt x="758" y="3237"/>
                  </a:lnTo>
                  <a:lnTo>
                    <a:pt x="779" y="3216"/>
                  </a:lnTo>
                  <a:lnTo>
                    <a:pt x="779" y="3216"/>
                  </a:lnTo>
                  <a:cubicBezTo>
                    <a:pt x="799" y="3216"/>
                    <a:pt x="799" y="3216"/>
                    <a:pt x="799" y="3216"/>
                  </a:cubicBezTo>
                  <a:cubicBezTo>
                    <a:pt x="799" y="3196"/>
                    <a:pt x="799" y="3196"/>
                    <a:pt x="779" y="3196"/>
                  </a:cubicBezTo>
                  <a:lnTo>
                    <a:pt x="779" y="3196"/>
                  </a:lnTo>
                  <a:lnTo>
                    <a:pt x="779" y="3175"/>
                  </a:lnTo>
                  <a:lnTo>
                    <a:pt x="779" y="3155"/>
                  </a:lnTo>
                  <a:lnTo>
                    <a:pt x="779" y="3135"/>
                  </a:lnTo>
                  <a:cubicBezTo>
                    <a:pt x="779" y="3114"/>
                    <a:pt x="779" y="3093"/>
                    <a:pt x="779" y="3093"/>
                  </a:cubicBezTo>
                  <a:cubicBezTo>
                    <a:pt x="779" y="3073"/>
                    <a:pt x="779" y="3053"/>
                    <a:pt x="779" y="3032"/>
                  </a:cubicBezTo>
                  <a:cubicBezTo>
                    <a:pt x="779" y="3011"/>
                    <a:pt x="779" y="3011"/>
                    <a:pt x="779" y="2991"/>
                  </a:cubicBezTo>
                  <a:cubicBezTo>
                    <a:pt x="779" y="2991"/>
                    <a:pt x="779" y="2991"/>
                    <a:pt x="779" y="2971"/>
                  </a:cubicBezTo>
                  <a:cubicBezTo>
                    <a:pt x="799" y="2971"/>
                    <a:pt x="799" y="2971"/>
                    <a:pt x="799" y="2971"/>
                  </a:cubicBezTo>
                  <a:cubicBezTo>
                    <a:pt x="820" y="2950"/>
                    <a:pt x="820" y="2950"/>
                    <a:pt x="840" y="2950"/>
                  </a:cubicBezTo>
                  <a:lnTo>
                    <a:pt x="861" y="2950"/>
                  </a:lnTo>
                  <a:cubicBezTo>
                    <a:pt x="861" y="2950"/>
                    <a:pt x="881" y="2950"/>
                    <a:pt x="881" y="2929"/>
                  </a:cubicBezTo>
                  <a:cubicBezTo>
                    <a:pt x="881" y="2929"/>
                    <a:pt x="881" y="2929"/>
                    <a:pt x="881" y="2909"/>
                  </a:cubicBezTo>
                  <a:cubicBezTo>
                    <a:pt x="902" y="2909"/>
                    <a:pt x="902" y="2909"/>
                    <a:pt x="902" y="2889"/>
                  </a:cubicBezTo>
                  <a:cubicBezTo>
                    <a:pt x="902" y="2889"/>
                    <a:pt x="902" y="2889"/>
                    <a:pt x="922" y="2889"/>
                  </a:cubicBezTo>
                  <a:lnTo>
                    <a:pt x="922" y="2868"/>
                  </a:lnTo>
                  <a:cubicBezTo>
                    <a:pt x="902" y="2847"/>
                    <a:pt x="902" y="2847"/>
                    <a:pt x="881" y="2847"/>
                  </a:cubicBezTo>
                  <a:cubicBezTo>
                    <a:pt x="881" y="2847"/>
                    <a:pt x="881" y="2827"/>
                    <a:pt x="861" y="2847"/>
                  </a:cubicBezTo>
                  <a:cubicBezTo>
                    <a:pt x="861" y="2847"/>
                    <a:pt x="881" y="2847"/>
                    <a:pt x="861" y="2847"/>
                  </a:cubicBezTo>
                  <a:cubicBezTo>
                    <a:pt x="861" y="2868"/>
                    <a:pt x="840" y="2847"/>
                    <a:pt x="840" y="2868"/>
                  </a:cubicBezTo>
                  <a:lnTo>
                    <a:pt x="840" y="2868"/>
                  </a:lnTo>
                  <a:cubicBezTo>
                    <a:pt x="820" y="2868"/>
                    <a:pt x="820" y="2889"/>
                    <a:pt x="820" y="2889"/>
                  </a:cubicBezTo>
                  <a:cubicBezTo>
                    <a:pt x="820" y="2889"/>
                    <a:pt x="820" y="2889"/>
                    <a:pt x="799" y="2909"/>
                  </a:cubicBezTo>
                  <a:lnTo>
                    <a:pt x="779" y="2909"/>
                  </a:lnTo>
                  <a:lnTo>
                    <a:pt x="779" y="2889"/>
                  </a:lnTo>
                  <a:cubicBezTo>
                    <a:pt x="758" y="2889"/>
                    <a:pt x="758" y="2868"/>
                    <a:pt x="758" y="2868"/>
                  </a:cubicBezTo>
                  <a:lnTo>
                    <a:pt x="738" y="2868"/>
                  </a:lnTo>
                  <a:lnTo>
                    <a:pt x="738" y="2889"/>
                  </a:lnTo>
                  <a:lnTo>
                    <a:pt x="717" y="2889"/>
                  </a:lnTo>
                  <a:lnTo>
                    <a:pt x="697" y="2868"/>
                  </a:lnTo>
                  <a:cubicBezTo>
                    <a:pt x="697" y="2868"/>
                    <a:pt x="697" y="2868"/>
                    <a:pt x="697" y="2847"/>
                  </a:cubicBezTo>
                  <a:lnTo>
                    <a:pt x="697" y="2847"/>
                  </a:lnTo>
                  <a:lnTo>
                    <a:pt x="717" y="2827"/>
                  </a:lnTo>
                  <a:cubicBezTo>
                    <a:pt x="738" y="2827"/>
                    <a:pt x="758" y="2807"/>
                    <a:pt x="758" y="2786"/>
                  </a:cubicBezTo>
                  <a:cubicBezTo>
                    <a:pt x="779" y="2786"/>
                    <a:pt x="779" y="2786"/>
                    <a:pt x="799" y="2786"/>
                  </a:cubicBezTo>
                  <a:cubicBezTo>
                    <a:pt x="799" y="2765"/>
                    <a:pt x="840" y="2765"/>
                    <a:pt x="840" y="2765"/>
                  </a:cubicBezTo>
                  <a:cubicBezTo>
                    <a:pt x="840" y="2745"/>
                    <a:pt x="861" y="2745"/>
                    <a:pt x="861" y="2745"/>
                  </a:cubicBezTo>
                  <a:cubicBezTo>
                    <a:pt x="881" y="2745"/>
                    <a:pt x="902" y="2745"/>
                    <a:pt x="902" y="2745"/>
                  </a:cubicBezTo>
                  <a:cubicBezTo>
                    <a:pt x="922" y="2745"/>
                    <a:pt x="922" y="2745"/>
                    <a:pt x="922" y="2745"/>
                  </a:cubicBezTo>
                  <a:cubicBezTo>
                    <a:pt x="943" y="2745"/>
                    <a:pt x="943" y="2765"/>
                    <a:pt x="963" y="2765"/>
                  </a:cubicBezTo>
                  <a:lnTo>
                    <a:pt x="984" y="2745"/>
                  </a:lnTo>
                  <a:lnTo>
                    <a:pt x="984" y="2725"/>
                  </a:lnTo>
                  <a:lnTo>
                    <a:pt x="963" y="2704"/>
                  </a:lnTo>
                  <a:lnTo>
                    <a:pt x="943" y="2683"/>
                  </a:lnTo>
                  <a:cubicBezTo>
                    <a:pt x="922" y="2683"/>
                    <a:pt x="922" y="2663"/>
                    <a:pt x="922" y="2643"/>
                  </a:cubicBezTo>
                  <a:cubicBezTo>
                    <a:pt x="922" y="2643"/>
                    <a:pt x="902" y="2643"/>
                    <a:pt x="902" y="2622"/>
                  </a:cubicBezTo>
                  <a:lnTo>
                    <a:pt x="902" y="2601"/>
                  </a:lnTo>
                  <a:lnTo>
                    <a:pt x="922" y="2581"/>
                  </a:lnTo>
                  <a:cubicBezTo>
                    <a:pt x="943" y="2581"/>
                    <a:pt x="943" y="2581"/>
                    <a:pt x="963" y="2581"/>
                  </a:cubicBezTo>
                  <a:lnTo>
                    <a:pt x="984" y="2581"/>
                  </a:lnTo>
                  <a:cubicBezTo>
                    <a:pt x="984" y="2561"/>
                    <a:pt x="1004" y="2561"/>
                    <a:pt x="1004" y="2561"/>
                  </a:cubicBezTo>
                  <a:cubicBezTo>
                    <a:pt x="1004" y="2561"/>
                    <a:pt x="1004" y="2540"/>
                    <a:pt x="1004" y="2519"/>
                  </a:cubicBezTo>
                  <a:lnTo>
                    <a:pt x="1025" y="2499"/>
                  </a:lnTo>
                  <a:cubicBezTo>
                    <a:pt x="1045" y="2499"/>
                    <a:pt x="1066" y="2479"/>
                    <a:pt x="1066" y="2479"/>
                  </a:cubicBezTo>
                  <a:lnTo>
                    <a:pt x="1086" y="2479"/>
                  </a:lnTo>
                  <a:cubicBezTo>
                    <a:pt x="1107" y="2479"/>
                    <a:pt x="1127" y="2459"/>
                    <a:pt x="1127" y="2459"/>
                  </a:cubicBezTo>
                  <a:cubicBezTo>
                    <a:pt x="1148" y="2459"/>
                    <a:pt x="1148" y="2459"/>
                    <a:pt x="1148" y="2438"/>
                  </a:cubicBezTo>
                  <a:cubicBezTo>
                    <a:pt x="1168" y="2438"/>
                    <a:pt x="1168" y="2438"/>
                    <a:pt x="1168" y="2417"/>
                  </a:cubicBezTo>
                  <a:cubicBezTo>
                    <a:pt x="1189" y="2417"/>
                    <a:pt x="1189" y="2377"/>
                    <a:pt x="1189" y="2356"/>
                  </a:cubicBezTo>
                  <a:cubicBezTo>
                    <a:pt x="1189" y="2335"/>
                    <a:pt x="1189" y="2295"/>
                    <a:pt x="1189" y="2274"/>
                  </a:cubicBezTo>
                  <a:cubicBezTo>
                    <a:pt x="1189" y="2253"/>
                    <a:pt x="1189" y="2192"/>
                    <a:pt x="1189" y="2171"/>
                  </a:cubicBezTo>
                  <a:lnTo>
                    <a:pt x="1168" y="2151"/>
                  </a:lnTo>
                  <a:cubicBezTo>
                    <a:pt x="1168" y="2131"/>
                    <a:pt x="1148" y="2110"/>
                    <a:pt x="1148" y="2110"/>
                  </a:cubicBezTo>
                  <a:cubicBezTo>
                    <a:pt x="1148" y="2089"/>
                    <a:pt x="1127" y="2069"/>
                    <a:pt x="1127" y="2049"/>
                  </a:cubicBezTo>
                  <a:lnTo>
                    <a:pt x="1127" y="2028"/>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797" name="Freeform 572"/>
            <p:cNvSpPr>
              <a:spLocks noChangeArrowheads="1"/>
            </p:cNvSpPr>
            <p:nvPr/>
          </p:nvSpPr>
          <p:spPr bwMode="auto">
            <a:xfrm>
              <a:off x="4764088" y="6183313"/>
              <a:ext cx="501650" cy="685800"/>
            </a:xfrm>
            <a:custGeom>
              <a:avLst/>
              <a:gdLst>
                <a:gd name="T0" fmla="*/ 1393 w 1394"/>
                <a:gd name="T1" fmla="*/ 1803 h 1907"/>
                <a:gd name="T2" fmla="*/ 1311 w 1394"/>
                <a:gd name="T3" fmla="*/ 1824 h 1907"/>
                <a:gd name="T4" fmla="*/ 1291 w 1394"/>
                <a:gd name="T5" fmla="*/ 1763 h 1907"/>
                <a:gd name="T6" fmla="*/ 1209 w 1394"/>
                <a:gd name="T7" fmla="*/ 1763 h 1907"/>
                <a:gd name="T8" fmla="*/ 1147 w 1394"/>
                <a:gd name="T9" fmla="*/ 1783 h 1907"/>
                <a:gd name="T10" fmla="*/ 1168 w 1394"/>
                <a:gd name="T11" fmla="*/ 1824 h 1907"/>
                <a:gd name="T12" fmla="*/ 1147 w 1394"/>
                <a:gd name="T13" fmla="*/ 1906 h 1907"/>
                <a:gd name="T14" fmla="*/ 1065 w 1394"/>
                <a:gd name="T15" fmla="*/ 1845 h 1907"/>
                <a:gd name="T16" fmla="*/ 1004 w 1394"/>
                <a:gd name="T17" fmla="*/ 1803 h 1907"/>
                <a:gd name="T18" fmla="*/ 1045 w 1394"/>
                <a:gd name="T19" fmla="*/ 1721 h 1907"/>
                <a:gd name="T20" fmla="*/ 1024 w 1394"/>
                <a:gd name="T21" fmla="*/ 1578 h 1907"/>
                <a:gd name="T22" fmla="*/ 983 w 1394"/>
                <a:gd name="T23" fmla="*/ 1414 h 1907"/>
                <a:gd name="T24" fmla="*/ 902 w 1394"/>
                <a:gd name="T25" fmla="*/ 1332 h 1907"/>
                <a:gd name="T26" fmla="*/ 860 w 1394"/>
                <a:gd name="T27" fmla="*/ 1168 h 1907"/>
                <a:gd name="T28" fmla="*/ 799 w 1394"/>
                <a:gd name="T29" fmla="*/ 1045 h 1907"/>
                <a:gd name="T30" fmla="*/ 717 w 1394"/>
                <a:gd name="T31" fmla="*/ 922 h 1907"/>
                <a:gd name="T32" fmla="*/ 614 w 1394"/>
                <a:gd name="T33" fmla="*/ 922 h 1907"/>
                <a:gd name="T34" fmla="*/ 532 w 1394"/>
                <a:gd name="T35" fmla="*/ 1045 h 1907"/>
                <a:gd name="T36" fmla="*/ 450 w 1394"/>
                <a:gd name="T37" fmla="*/ 1045 h 1907"/>
                <a:gd name="T38" fmla="*/ 389 w 1394"/>
                <a:gd name="T39" fmla="*/ 943 h 1907"/>
                <a:gd name="T40" fmla="*/ 307 w 1394"/>
                <a:gd name="T41" fmla="*/ 1004 h 1907"/>
                <a:gd name="T42" fmla="*/ 225 w 1394"/>
                <a:gd name="T43" fmla="*/ 1086 h 1907"/>
                <a:gd name="T44" fmla="*/ 225 w 1394"/>
                <a:gd name="T45" fmla="*/ 1004 h 1907"/>
                <a:gd name="T46" fmla="*/ 225 w 1394"/>
                <a:gd name="T47" fmla="*/ 861 h 1907"/>
                <a:gd name="T48" fmla="*/ 246 w 1394"/>
                <a:gd name="T49" fmla="*/ 697 h 1907"/>
                <a:gd name="T50" fmla="*/ 102 w 1394"/>
                <a:gd name="T51" fmla="*/ 676 h 1907"/>
                <a:gd name="T52" fmla="*/ 41 w 1394"/>
                <a:gd name="T53" fmla="*/ 574 h 1907"/>
                <a:gd name="T54" fmla="*/ 20 w 1394"/>
                <a:gd name="T55" fmla="*/ 492 h 1907"/>
                <a:gd name="T56" fmla="*/ 20 w 1394"/>
                <a:gd name="T57" fmla="*/ 410 h 1907"/>
                <a:gd name="T58" fmla="*/ 62 w 1394"/>
                <a:gd name="T59" fmla="*/ 328 h 1907"/>
                <a:gd name="T60" fmla="*/ 123 w 1394"/>
                <a:gd name="T61" fmla="*/ 246 h 1907"/>
                <a:gd name="T62" fmla="*/ 184 w 1394"/>
                <a:gd name="T63" fmla="*/ 308 h 1907"/>
                <a:gd name="T64" fmla="*/ 205 w 1394"/>
                <a:gd name="T65" fmla="*/ 266 h 1907"/>
                <a:gd name="T66" fmla="*/ 225 w 1394"/>
                <a:gd name="T67" fmla="*/ 185 h 1907"/>
                <a:gd name="T68" fmla="*/ 164 w 1394"/>
                <a:gd name="T69" fmla="*/ 124 h 1907"/>
                <a:gd name="T70" fmla="*/ 164 w 1394"/>
                <a:gd name="T71" fmla="*/ 21 h 1907"/>
                <a:gd name="T72" fmla="*/ 225 w 1394"/>
                <a:gd name="T73" fmla="*/ 42 h 1907"/>
                <a:gd name="T74" fmla="*/ 286 w 1394"/>
                <a:gd name="T75" fmla="*/ 42 h 1907"/>
                <a:gd name="T76" fmla="*/ 368 w 1394"/>
                <a:gd name="T77" fmla="*/ 124 h 1907"/>
                <a:gd name="T78" fmla="*/ 410 w 1394"/>
                <a:gd name="T79" fmla="*/ 226 h 1907"/>
                <a:gd name="T80" fmla="*/ 492 w 1394"/>
                <a:gd name="T81" fmla="*/ 348 h 1907"/>
                <a:gd name="T82" fmla="*/ 574 w 1394"/>
                <a:gd name="T83" fmla="*/ 390 h 1907"/>
                <a:gd name="T84" fmla="*/ 656 w 1394"/>
                <a:gd name="T85" fmla="*/ 348 h 1907"/>
                <a:gd name="T86" fmla="*/ 717 w 1394"/>
                <a:gd name="T87" fmla="*/ 410 h 1907"/>
                <a:gd name="T88" fmla="*/ 758 w 1394"/>
                <a:gd name="T89" fmla="*/ 451 h 1907"/>
                <a:gd name="T90" fmla="*/ 778 w 1394"/>
                <a:gd name="T91" fmla="*/ 512 h 1907"/>
                <a:gd name="T92" fmla="*/ 820 w 1394"/>
                <a:gd name="T93" fmla="*/ 574 h 1907"/>
                <a:gd name="T94" fmla="*/ 758 w 1394"/>
                <a:gd name="T95" fmla="*/ 656 h 1907"/>
                <a:gd name="T96" fmla="*/ 696 w 1394"/>
                <a:gd name="T97" fmla="*/ 697 h 1907"/>
                <a:gd name="T98" fmla="*/ 717 w 1394"/>
                <a:gd name="T99" fmla="*/ 758 h 1907"/>
                <a:gd name="T100" fmla="*/ 840 w 1394"/>
                <a:gd name="T101" fmla="*/ 800 h 1907"/>
                <a:gd name="T102" fmla="*/ 922 w 1394"/>
                <a:gd name="T103" fmla="*/ 943 h 1907"/>
                <a:gd name="T104" fmla="*/ 983 w 1394"/>
                <a:gd name="T105" fmla="*/ 1004 h 1907"/>
                <a:gd name="T106" fmla="*/ 1024 w 1394"/>
                <a:gd name="T107" fmla="*/ 1107 h 1907"/>
                <a:gd name="T108" fmla="*/ 1106 w 1394"/>
                <a:gd name="T109" fmla="*/ 1148 h 1907"/>
                <a:gd name="T110" fmla="*/ 1168 w 1394"/>
                <a:gd name="T111" fmla="*/ 1271 h 1907"/>
                <a:gd name="T112" fmla="*/ 1229 w 1394"/>
                <a:gd name="T113" fmla="*/ 1332 h 1907"/>
                <a:gd name="T114" fmla="*/ 1291 w 1394"/>
                <a:gd name="T115" fmla="*/ 1373 h 1907"/>
                <a:gd name="T116" fmla="*/ 1311 w 1394"/>
                <a:gd name="T117" fmla="*/ 1455 h 1907"/>
                <a:gd name="T118" fmla="*/ 1311 w 1394"/>
                <a:gd name="T119" fmla="*/ 1537 h 1907"/>
                <a:gd name="T120" fmla="*/ 1373 w 1394"/>
                <a:gd name="T121" fmla="*/ 1558 h 1907"/>
                <a:gd name="T122" fmla="*/ 1373 w 1394"/>
                <a:gd name="T123" fmla="*/ 1619 h 1907"/>
                <a:gd name="T124" fmla="*/ 1373 w 1394"/>
                <a:gd name="T125" fmla="*/ 1701 h 19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94" h="1907">
                  <a:moveTo>
                    <a:pt x="1393" y="1763"/>
                  </a:moveTo>
                  <a:lnTo>
                    <a:pt x="1393" y="1763"/>
                  </a:lnTo>
                  <a:cubicBezTo>
                    <a:pt x="1393" y="1763"/>
                    <a:pt x="1393" y="1783"/>
                    <a:pt x="1393" y="1803"/>
                  </a:cubicBezTo>
                  <a:cubicBezTo>
                    <a:pt x="1393" y="1803"/>
                    <a:pt x="1393" y="1803"/>
                    <a:pt x="1393" y="1824"/>
                  </a:cubicBezTo>
                  <a:cubicBezTo>
                    <a:pt x="1373" y="1824"/>
                    <a:pt x="1352" y="1824"/>
                    <a:pt x="1352" y="1824"/>
                  </a:cubicBezTo>
                  <a:cubicBezTo>
                    <a:pt x="1332" y="1824"/>
                    <a:pt x="1332" y="1845"/>
                    <a:pt x="1311" y="1824"/>
                  </a:cubicBezTo>
                  <a:lnTo>
                    <a:pt x="1311" y="1803"/>
                  </a:lnTo>
                  <a:cubicBezTo>
                    <a:pt x="1311" y="1803"/>
                    <a:pt x="1291" y="1803"/>
                    <a:pt x="1270" y="1783"/>
                  </a:cubicBezTo>
                  <a:lnTo>
                    <a:pt x="1291" y="1763"/>
                  </a:lnTo>
                  <a:lnTo>
                    <a:pt x="1270" y="1742"/>
                  </a:lnTo>
                  <a:lnTo>
                    <a:pt x="1250" y="1742"/>
                  </a:lnTo>
                  <a:cubicBezTo>
                    <a:pt x="1229" y="1742"/>
                    <a:pt x="1209" y="1763"/>
                    <a:pt x="1209" y="1763"/>
                  </a:cubicBezTo>
                  <a:lnTo>
                    <a:pt x="1188" y="1763"/>
                  </a:lnTo>
                  <a:cubicBezTo>
                    <a:pt x="1188" y="1783"/>
                    <a:pt x="1168" y="1763"/>
                    <a:pt x="1147" y="1763"/>
                  </a:cubicBezTo>
                  <a:lnTo>
                    <a:pt x="1147" y="1783"/>
                  </a:lnTo>
                  <a:cubicBezTo>
                    <a:pt x="1127" y="1783"/>
                    <a:pt x="1127" y="1803"/>
                    <a:pt x="1127" y="1803"/>
                  </a:cubicBezTo>
                  <a:lnTo>
                    <a:pt x="1147" y="1824"/>
                  </a:lnTo>
                  <a:cubicBezTo>
                    <a:pt x="1168" y="1824"/>
                    <a:pt x="1168" y="1824"/>
                    <a:pt x="1168" y="1824"/>
                  </a:cubicBezTo>
                  <a:cubicBezTo>
                    <a:pt x="1188" y="1845"/>
                    <a:pt x="1188" y="1845"/>
                    <a:pt x="1188" y="1865"/>
                  </a:cubicBezTo>
                  <a:lnTo>
                    <a:pt x="1188" y="1885"/>
                  </a:lnTo>
                  <a:cubicBezTo>
                    <a:pt x="1168" y="1906"/>
                    <a:pt x="1168" y="1906"/>
                    <a:pt x="1147" y="1906"/>
                  </a:cubicBezTo>
                  <a:lnTo>
                    <a:pt x="1127" y="1906"/>
                  </a:lnTo>
                  <a:cubicBezTo>
                    <a:pt x="1106" y="1906"/>
                    <a:pt x="1106" y="1865"/>
                    <a:pt x="1086" y="1865"/>
                  </a:cubicBezTo>
                  <a:lnTo>
                    <a:pt x="1065" y="1845"/>
                  </a:lnTo>
                  <a:cubicBezTo>
                    <a:pt x="1065" y="1845"/>
                    <a:pt x="1045" y="1845"/>
                    <a:pt x="1024" y="1845"/>
                  </a:cubicBezTo>
                  <a:cubicBezTo>
                    <a:pt x="1024" y="1845"/>
                    <a:pt x="1024" y="1824"/>
                    <a:pt x="1004" y="1803"/>
                  </a:cubicBezTo>
                  <a:lnTo>
                    <a:pt x="1004" y="1803"/>
                  </a:lnTo>
                  <a:cubicBezTo>
                    <a:pt x="1004" y="1803"/>
                    <a:pt x="1004" y="1803"/>
                    <a:pt x="1004" y="1783"/>
                  </a:cubicBezTo>
                  <a:cubicBezTo>
                    <a:pt x="1024" y="1783"/>
                    <a:pt x="1024" y="1763"/>
                    <a:pt x="1024" y="1763"/>
                  </a:cubicBezTo>
                  <a:cubicBezTo>
                    <a:pt x="1045" y="1742"/>
                    <a:pt x="1045" y="1721"/>
                    <a:pt x="1045" y="1721"/>
                  </a:cubicBezTo>
                  <a:cubicBezTo>
                    <a:pt x="1045" y="1701"/>
                    <a:pt x="1045" y="1681"/>
                    <a:pt x="1045" y="1660"/>
                  </a:cubicBezTo>
                  <a:cubicBezTo>
                    <a:pt x="1045" y="1660"/>
                    <a:pt x="1024" y="1639"/>
                    <a:pt x="1024" y="1619"/>
                  </a:cubicBezTo>
                  <a:lnTo>
                    <a:pt x="1024" y="1578"/>
                  </a:lnTo>
                  <a:cubicBezTo>
                    <a:pt x="1024" y="1558"/>
                    <a:pt x="1004" y="1537"/>
                    <a:pt x="1004" y="1537"/>
                  </a:cubicBezTo>
                  <a:cubicBezTo>
                    <a:pt x="1004" y="1517"/>
                    <a:pt x="1004" y="1476"/>
                    <a:pt x="983" y="1455"/>
                  </a:cubicBezTo>
                  <a:cubicBezTo>
                    <a:pt x="983" y="1435"/>
                    <a:pt x="983" y="1414"/>
                    <a:pt x="983" y="1414"/>
                  </a:cubicBezTo>
                  <a:lnTo>
                    <a:pt x="963" y="1394"/>
                  </a:lnTo>
                  <a:cubicBezTo>
                    <a:pt x="963" y="1394"/>
                    <a:pt x="922" y="1394"/>
                    <a:pt x="922" y="1373"/>
                  </a:cubicBezTo>
                  <a:cubicBezTo>
                    <a:pt x="922" y="1373"/>
                    <a:pt x="902" y="1353"/>
                    <a:pt x="902" y="1332"/>
                  </a:cubicBezTo>
                  <a:cubicBezTo>
                    <a:pt x="902" y="1332"/>
                    <a:pt x="881" y="1312"/>
                    <a:pt x="881" y="1291"/>
                  </a:cubicBezTo>
                  <a:cubicBezTo>
                    <a:pt x="881" y="1271"/>
                    <a:pt x="881" y="1230"/>
                    <a:pt x="881" y="1230"/>
                  </a:cubicBezTo>
                  <a:cubicBezTo>
                    <a:pt x="881" y="1209"/>
                    <a:pt x="881" y="1189"/>
                    <a:pt x="860" y="1168"/>
                  </a:cubicBezTo>
                  <a:cubicBezTo>
                    <a:pt x="860" y="1148"/>
                    <a:pt x="860" y="1127"/>
                    <a:pt x="860" y="1107"/>
                  </a:cubicBezTo>
                  <a:cubicBezTo>
                    <a:pt x="860" y="1086"/>
                    <a:pt x="840" y="1066"/>
                    <a:pt x="840" y="1066"/>
                  </a:cubicBezTo>
                  <a:cubicBezTo>
                    <a:pt x="820" y="1045"/>
                    <a:pt x="799" y="1045"/>
                    <a:pt x="799" y="1045"/>
                  </a:cubicBezTo>
                  <a:cubicBezTo>
                    <a:pt x="778" y="1025"/>
                    <a:pt x="778" y="1004"/>
                    <a:pt x="778" y="984"/>
                  </a:cubicBezTo>
                  <a:cubicBezTo>
                    <a:pt x="778" y="963"/>
                    <a:pt x="758" y="963"/>
                    <a:pt x="758" y="943"/>
                  </a:cubicBezTo>
                  <a:cubicBezTo>
                    <a:pt x="738" y="943"/>
                    <a:pt x="717" y="943"/>
                    <a:pt x="717" y="922"/>
                  </a:cubicBezTo>
                  <a:cubicBezTo>
                    <a:pt x="696" y="922"/>
                    <a:pt x="696" y="902"/>
                    <a:pt x="676" y="902"/>
                  </a:cubicBezTo>
                  <a:cubicBezTo>
                    <a:pt x="676" y="902"/>
                    <a:pt x="656" y="902"/>
                    <a:pt x="635" y="902"/>
                  </a:cubicBezTo>
                  <a:cubicBezTo>
                    <a:pt x="635" y="902"/>
                    <a:pt x="614" y="902"/>
                    <a:pt x="614" y="922"/>
                  </a:cubicBezTo>
                  <a:cubicBezTo>
                    <a:pt x="594" y="922"/>
                    <a:pt x="594" y="943"/>
                    <a:pt x="594" y="963"/>
                  </a:cubicBezTo>
                  <a:cubicBezTo>
                    <a:pt x="594" y="963"/>
                    <a:pt x="574" y="984"/>
                    <a:pt x="553" y="1004"/>
                  </a:cubicBezTo>
                  <a:cubicBezTo>
                    <a:pt x="553" y="1004"/>
                    <a:pt x="532" y="1025"/>
                    <a:pt x="532" y="1045"/>
                  </a:cubicBezTo>
                  <a:lnTo>
                    <a:pt x="512" y="1066"/>
                  </a:lnTo>
                  <a:cubicBezTo>
                    <a:pt x="492" y="1066"/>
                    <a:pt x="492" y="1066"/>
                    <a:pt x="471" y="1066"/>
                  </a:cubicBezTo>
                  <a:lnTo>
                    <a:pt x="450" y="1045"/>
                  </a:lnTo>
                  <a:cubicBezTo>
                    <a:pt x="450" y="1025"/>
                    <a:pt x="450" y="1025"/>
                    <a:pt x="450" y="1004"/>
                  </a:cubicBezTo>
                  <a:cubicBezTo>
                    <a:pt x="450" y="1004"/>
                    <a:pt x="450" y="984"/>
                    <a:pt x="430" y="963"/>
                  </a:cubicBezTo>
                  <a:cubicBezTo>
                    <a:pt x="430" y="963"/>
                    <a:pt x="410" y="943"/>
                    <a:pt x="389" y="943"/>
                  </a:cubicBezTo>
                  <a:cubicBezTo>
                    <a:pt x="389" y="963"/>
                    <a:pt x="389" y="963"/>
                    <a:pt x="368" y="984"/>
                  </a:cubicBezTo>
                  <a:lnTo>
                    <a:pt x="348" y="1004"/>
                  </a:lnTo>
                  <a:cubicBezTo>
                    <a:pt x="328" y="1004"/>
                    <a:pt x="307" y="1004"/>
                    <a:pt x="307" y="1004"/>
                  </a:cubicBezTo>
                  <a:cubicBezTo>
                    <a:pt x="286" y="1004"/>
                    <a:pt x="286" y="1045"/>
                    <a:pt x="286" y="1045"/>
                  </a:cubicBezTo>
                  <a:cubicBezTo>
                    <a:pt x="286" y="1066"/>
                    <a:pt x="286" y="1086"/>
                    <a:pt x="286" y="1086"/>
                  </a:cubicBezTo>
                  <a:cubicBezTo>
                    <a:pt x="266" y="1086"/>
                    <a:pt x="246" y="1086"/>
                    <a:pt x="225" y="1086"/>
                  </a:cubicBezTo>
                  <a:cubicBezTo>
                    <a:pt x="225" y="1086"/>
                    <a:pt x="205" y="1086"/>
                    <a:pt x="205" y="1066"/>
                  </a:cubicBezTo>
                  <a:cubicBezTo>
                    <a:pt x="184" y="1066"/>
                    <a:pt x="184" y="1045"/>
                    <a:pt x="184" y="1025"/>
                  </a:cubicBezTo>
                  <a:cubicBezTo>
                    <a:pt x="184" y="1025"/>
                    <a:pt x="205" y="1004"/>
                    <a:pt x="225" y="1004"/>
                  </a:cubicBezTo>
                  <a:cubicBezTo>
                    <a:pt x="225" y="984"/>
                    <a:pt x="225" y="963"/>
                    <a:pt x="225" y="943"/>
                  </a:cubicBezTo>
                  <a:cubicBezTo>
                    <a:pt x="246" y="943"/>
                    <a:pt x="225" y="922"/>
                    <a:pt x="225" y="902"/>
                  </a:cubicBezTo>
                  <a:cubicBezTo>
                    <a:pt x="225" y="902"/>
                    <a:pt x="225" y="882"/>
                    <a:pt x="225" y="861"/>
                  </a:cubicBezTo>
                  <a:cubicBezTo>
                    <a:pt x="225" y="840"/>
                    <a:pt x="246" y="840"/>
                    <a:pt x="246" y="820"/>
                  </a:cubicBezTo>
                  <a:cubicBezTo>
                    <a:pt x="246" y="800"/>
                    <a:pt x="246" y="758"/>
                    <a:pt x="246" y="738"/>
                  </a:cubicBezTo>
                  <a:cubicBezTo>
                    <a:pt x="246" y="738"/>
                    <a:pt x="246" y="718"/>
                    <a:pt x="246" y="697"/>
                  </a:cubicBezTo>
                  <a:cubicBezTo>
                    <a:pt x="225" y="697"/>
                    <a:pt x="205" y="676"/>
                    <a:pt x="184" y="676"/>
                  </a:cubicBezTo>
                  <a:cubicBezTo>
                    <a:pt x="184" y="676"/>
                    <a:pt x="164" y="656"/>
                    <a:pt x="144" y="656"/>
                  </a:cubicBezTo>
                  <a:cubicBezTo>
                    <a:pt x="123" y="656"/>
                    <a:pt x="102" y="676"/>
                    <a:pt x="102" y="676"/>
                  </a:cubicBezTo>
                  <a:cubicBezTo>
                    <a:pt x="82" y="676"/>
                    <a:pt x="62" y="676"/>
                    <a:pt x="62" y="676"/>
                  </a:cubicBezTo>
                  <a:cubicBezTo>
                    <a:pt x="41" y="656"/>
                    <a:pt x="41" y="636"/>
                    <a:pt x="41" y="636"/>
                  </a:cubicBezTo>
                  <a:cubicBezTo>
                    <a:pt x="41" y="615"/>
                    <a:pt x="41" y="594"/>
                    <a:pt x="41" y="574"/>
                  </a:cubicBezTo>
                  <a:cubicBezTo>
                    <a:pt x="41" y="574"/>
                    <a:pt x="62" y="554"/>
                    <a:pt x="62" y="533"/>
                  </a:cubicBezTo>
                  <a:lnTo>
                    <a:pt x="62" y="512"/>
                  </a:lnTo>
                  <a:cubicBezTo>
                    <a:pt x="62" y="492"/>
                    <a:pt x="41" y="492"/>
                    <a:pt x="20" y="492"/>
                  </a:cubicBezTo>
                  <a:lnTo>
                    <a:pt x="0" y="492"/>
                  </a:lnTo>
                  <a:cubicBezTo>
                    <a:pt x="0" y="472"/>
                    <a:pt x="0" y="472"/>
                    <a:pt x="0" y="472"/>
                  </a:cubicBezTo>
                  <a:cubicBezTo>
                    <a:pt x="0" y="451"/>
                    <a:pt x="20" y="430"/>
                    <a:pt x="20" y="410"/>
                  </a:cubicBezTo>
                  <a:cubicBezTo>
                    <a:pt x="41" y="410"/>
                    <a:pt x="62" y="410"/>
                    <a:pt x="62" y="390"/>
                  </a:cubicBezTo>
                  <a:cubicBezTo>
                    <a:pt x="62" y="390"/>
                    <a:pt x="62" y="369"/>
                    <a:pt x="62" y="348"/>
                  </a:cubicBezTo>
                  <a:lnTo>
                    <a:pt x="62" y="328"/>
                  </a:lnTo>
                  <a:cubicBezTo>
                    <a:pt x="62" y="308"/>
                    <a:pt x="62" y="287"/>
                    <a:pt x="62" y="287"/>
                  </a:cubicBezTo>
                  <a:cubicBezTo>
                    <a:pt x="62" y="266"/>
                    <a:pt x="82" y="266"/>
                    <a:pt x="82" y="266"/>
                  </a:cubicBezTo>
                  <a:cubicBezTo>
                    <a:pt x="102" y="266"/>
                    <a:pt x="102" y="246"/>
                    <a:pt x="123" y="246"/>
                  </a:cubicBezTo>
                  <a:lnTo>
                    <a:pt x="123" y="246"/>
                  </a:lnTo>
                  <a:cubicBezTo>
                    <a:pt x="144" y="266"/>
                    <a:pt x="144" y="287"/>
                    <a:pt x="164" y="308"/>
                  </a:cubicBezTo>
                  <a:lnTo>
                    <a:pt x="184" y="308"/>
                  </a:lnTo>
                  <a:cubicBezTo>
                    <a:pt x="205" y="308"/>
                    <a:pt x="225" y="308"/>
                    <a:pt x="225" y="308"/>
                  </a:cubicBezTo>
                  <a:lnTo>
                    <a:pt x="225" y="287"/>
                  </a:lnTo>
                  <a:lnTo>
                    <a:pt x="205" y="266"/>
                  </a:lnTo>
                  <a:cubicBezTo>
                    <a:pt x="205" y="246"/>
                    <a:pt x="205" y="246"/>
                    <a:pt x="205" y="226"/>
                  </a:cubicBezTo>
                  <a:lnTo>
                    <a:pt x="225" y="206"/>
                  </a:lnTo>
                  <a:lnTo>
                    <a:pt x="225" y="185"/>
                  </a:lnTo>
                  <a:cubicBezTo>
                    <a:pt x="205" y="185"/>
                    <a:pt x="205" y="164"/>
                    <a:pt x="205" y="164"/>
                  </a:cubicBezTo>
                  <a:cubicBezTo>
                    <a:pt x="205" y="164"/>
                    <a:pt x="205" y="144"/>
                    <a:pt x="184" y="144"/>
                  </a:cubicBezTo>
                  <a:cubicBezTo>
                    <a:pt x="184" y="124"/>
                    <a:pt x="164" y="124"/>
                    <a:pt x="164" y="124"/>
                  </a:cubicBezTo>
                  <a:cubicBezTo>
                    <a:pt x="164" y="103"/>
                    <a:pt x="164" y="82"/>
                    <a:pt x="164" y="82"/>
                  </a:cubicBezTo>
                  <a:cubicBezTo>
                    <a:pt x="164" y="82"/>
                    <a:pt x="164" y="62"/>
                    <a:pt x="164" y="42"/>
                  </a:cubicBezTo>
                  <a:lnTo>
                    <a:pt x="164" y="21"/>
                  </a:lnTo>
                  <a:cubicBezTo>
                    <a:pt x="164" y="0"/>
                    <a:pt x="184" y="0"/>
                    <a:pt x="184" y="0"/>
                  </a:cubicBezTo>
                  <a:lnTo>
                    <a:pt x="205" y="21"/>
                  </a:lnTo>
                  <a:lnTo>
                    <a:pt x="225" y="42"/>
                  </a:lnTo>
                  <a:cubicBezTo>
                    <a:pt x="246" y="42"/>
                    <a:pt x="246" y="42"/>
                    <a:pt x="266" y="42"/>
                  </a:cubicBezTo>
                  <a:cubicBezTo>
                    <a:pt x="266" y="42"/>
                    <a:pt x="266" y="42"/>
                    <a:pt x="266" y="21"/>
                  </a:cubicBezTo>
                  <a:cubicBezTo>
                    <a:pt x="266" y="42"/>
                    <a:pt x="286" y="42"/>
                    <a:pt x="286" y="42"/>
                  </a:cubicBezTo>
                  <a:cubicBezTo>
                    <a:pt x="286" y="62"/>
                    <a:pt x="307" y="82"/>
                    <a:pt x="307" y="82"/>
                  </a:cubicBezTo>
                  <a:lnTo>
                    <a:pt x="328" y="103"/>
                  </a:lnTo>
                  <a:cubicBezTo>
                    <a:pt x="348" y="124"/>
                    <a:pt x="348" y="124"/>
                    <a:pt x="368" y="124"/>
                  </a:cubicBezTo>
                  <a:cubicBezTo>
                    <a:pt x="368" y="144"/>
                    <a:pt x="389" y="144"/>
                    <a:pt x="389" y="164"/>
                  </a:cubicBezTo>
                  <a:lnTo>
                    <a:pt x="410" y="185"/>
                  </a:lnTo>
                  <a:cubicBezTo>
                    <a:pt x="410" y="185"/>
                    <a:pt x="410" y="206"/>
                    <a:pt x="410" y="226"/>
                  </a:cubicBezTo>
                  <a:lnTo>
                    <a:pt x="410" y="246"/>
                  </a:lnTo>
                  <a:cubicBezTo>
                    <a:pt x="430" y="266"/>
                    <a:pt x="450" y="287"/>
                    <a:pt x="450" y="287"/>
                  </a:cubicBezTo>
                  <a:cubicBezTo>
                    <a:pt x="471" y="308"/>
                    <a:pt x="492" y="328"/>
                    <a:pt x="492" y="348"/>
                  </a:cubicBezTo>
                  <a:cubicBezTo>
                    <a:pt x="492" y="369"/>
                    <a:pt x="512" y="369"/>
                    <a:pt x="512" y="390"/>
                  </a:cubicBezTo>
                  <a:lnTo>
                    <a:pt x="532" y="410"/>
                  </a:lnTo>
                  <a:lnTo>
                    <a:pt x="574" y="390"/>
                  </a:lnTo>
                  <a:cubicBezTo>
                    <a:pt x="594" y="390"/>
                    <a:pt x="614" y="369"/>
                    <a:pt x="614" y="369"/>
                  </a:cubicBezTo>
                  <a:lnTo>
                    <a:pt x="614" y="369"/>
                  </a:lnTo>
                  <a:cubicBezTo>
                    <a:pt x="614" y="348"/>
                    <a:pt x="635" y="348"/>
                    <a:pt x="656" y="348"/>
                  </a:cubicBezTo>
                  <a:cubicBezTo>
                    <a:pt x="656" y="348"/>
                    <a:pt x="676" y="348"/>
                    <a:pt x="696" y="348"/>
                  </a:cubicBezTo>
                  <a:cubicBezTo>
                    <a:pt x="696" y="369"/>
                    <a:pt x="717" y="369"/>
                    <a:pt x="717" y="369"/>
                  </a:cubicBezTo>
                  <a:cubicBezTo>
                    <a:pt x="717" y="390"/>
                    <a:pt x="717" y="410"/>
                    <a:pt x="717" y="410"/>
                  </a:cubicBezTo>
                  <a:cubicBezTo>
                    <a:pt x="717" y="410"/>
                    <a:pt x="738" y="410"/>
                    <a:pt x="738" y="430"/>
                  </a:cubicBezTo>
                  <a:cubicBezTo>
                    <a:pt x="738" y="430"/>
                    <a:pt x="738" y="451"/>
                    <a:pt x="758" y="451"/>
                  </a:cubicBezTo>
                  <a:lnTo>
                    <a:pt x="758" y="451"/>
                  </a:lnTo>
                  <a:lnTo>
                    <a:pt x="758" y="472"/>
                  </a:lnTo>
                  <a:lnTo>
                    <a:pt x="758" y="492"/>
                  </a:lnTo>
                  <a:cubicBezTo>
                    <a:pt x="778" y="492"/>
                    <a:pt x="778" y="512"/>
                    <a:pt x="778" y="512"/>
                  </a:cubicBezTo>
                  <a:cubicBezTo>
                    <a:pt x="799" y="512"/>
                    <a:pt x="799" y="512"/>
                    <a:pt x="820" y="533"/>
                  </a:cubicBezTo>
                  <a:lnTo>
                    <a:pt x="840" y="554"/>
                  </a:lnTo>
                  <a:cubicBezTo>
                    <a:pt x="840" y="574"/>
                    <a:pt x="820" y="574"/>
                    <a:pt x="820" y="574"/>
                  </a:cubicBezTo>
                  <a:cubicBezTo>
                    <a:pt x="799" y="594"/>
                    <a:pt x="799" y="594"/>
                    <a:pt x="799" y="615"/>
                  </a:cubicBezTo>
                  <a:cubicBezTo>
                    <a:pt x="778" y="615"/>
                    <a:pt x="778" y="615"/>
                    <a:pt x="778" y="636"/>
                  </a:cubicBezTo>
                  <a:cubicBezTo>
                    <a:pt x="758" y="636"/>
                    <a:pt x="758" y="656"/>
                    <a:pt x="758" y="656"/>
                  </a:cubicBezTo>
                  <a:cubicBezTo>
                    <a:pt x="738" y="656"/>
                    <a:pt x="738" y="656"/>
                    <a:pt x="738" y="676"/>
                  </a:cubicBezTo>
                  <a:cubicBezTo>
                    <a:pt x="717" y="676"/>
                    <a:pt x="717" y="676"/>
                    <a:pt x="696" y="676"/>
                  </a:cubicBezTo>
                  <a:cubicBezTo>
                    <a:pt x="696" y="676"/>
                    <a:pt x="696" y="676"/>
                    <a:pt x="696" y="697"/>
                  </a:cubicBezTo>
                  <a:cubicBezTo>
                    <a:pt x="696" y="697"/>
                    <a:pt x="676" y="697"/>
                    <a:pt x="676" y="718"/>
                  </a:cubicBezTo>
                  <a:lnTo>
                    <a:pt x="696" y="738"/>
                  </a:lnTo>
                  <a:lnTo>
                    <a:pt x="717" y="758"/>
                  </a:lnTo>
                  <a:cubicBezTo>
                    <a:pt x="717" y="758"/>
                    <a:pt x="738" y="758"/>
                    <a:pt x="738" y="779"/>
                  </a:cubicBezTo>
                  <a:cubicBezTo>
                    <a:pt x="758" y="779"/>
                    <a:pt x="778" y="779"/>
                    <a:pt x="799" y="779"/>
                  </a:cubicBezTo>
                  <a:cubicBezTo>
                    <a:pt x="799" y="800"/>
                    <a:pt x="820" y="800"/>
                    <a:pt x="840" y="800"/>
                  </a:cubicBezTo>
                  <a:cubicBezTo>
                    <a:pt x="840" y="820"/>
                    <a:pt x="860" y="820"/>
                    <a:pt x="860" y="840"/>
                  </a:cubicBezTo>
                  <a:cubicBezTo>
                    <a:pt x="881" y="840"/>
                    <a:pt x="902" y="861"/>
                    <a:pt x="902" y="882"/>
                  </a:cubicBezTo>
                  <a:cubicBezTo>
                    <a:pt x="902" y="902"/>
                    <a:pt x="922" y="922"/>
                    <a:pt x="922" y="943"/>
                  </a:cubicBezTo>
                  <a:cubicBezTo>
                    <a:pt x="922" y="943"/>
                    <a:pt x="922" y="943"/>
                    <a:pt x="922" y="963"/>
                  </a:cubicBezTo>
                  <a:cubicBezTo>
                    <a:pt x="942" y="963"/>
                    <a:pt x="963" y="984"/>
                    <a:pt x="963" y="984"/>
                  </a:cubicBezTo>
                  <a:lnTo>
                    <a:pt x="983" y="1004"/>
                  </a:lnTo>
                  <a:cubicBezTo>
                    <a:pt x="1004" y="1004"/>
                    <a:pt x="1004" y="1025"/>
                    <a:pt x="1004" y="1025"/>
                  </a:cubicBezTo>
                  <a:cubicBezTo>
                    <a:pt x="1004" y="1045"/>
                    <a:pt x="1004" y="1066"/>
                    <a:pt x="1024" y="1066"/>
                  </a:cubicBezTo>
                  <a:cubicBezTo>
                    <a:pt x="1024" y="1086"/>
                    <a:pt x="1024" y="1107"/>
                    <a:pt x="1024" y="1107"/>
                  </a:cubicBezTo>
                  <a:cubicBezTo>
                    <a:pt x="1045" y="1107"/>
                    <a:pt x="1045" y="1107"/>
                    <a:pt x="1065" y="1127"/>
                  </a:cubicBezTo>
                  <a:lnTo>
                    <a:pt x="1065" y="1148"/>
                  </a:lnTo>
                  <a:cubicBezTo>
                    <a:pt x="1086" y="1148"/>
                    <a:pt x="1106" y="1148"/>
                    <a:pt x="1106" y="1148"/>
                  </a:cubicBezTo>
                  <a:cubicBezTo>
                    <a:pt x="1127" y="1168"/>
                    <a:pt x="1127" y="1168"/>
                    <a:pt x="1127" y="1189"/>
                  </a:cubicBezTo>
                  <a:cubicBezTo>
                    <a:pt x="1147" y="1189"/>
                    <a:pt x="1127" y="1209"/>
                    <a:pt x="1127" y="1230"/>
                  </a:cubicBezTo>
                  <a:cubicBezTo>
                    <a:pt x="1127" y="1230"/>
                    <a:pt x="1147" y="1250"/>
                    <a:pt x="1168" y="1271"/>
                  </a:cubicBezTo>
                  <a:cubicBezTo>
                    <a:pt x="1168" y="1271"/>
                    <a:pt x="1168" y="1291"/>
                    <a:pt x="1168" y="1312"/>
                  </a:cubicBezTo>
                  <a:cubicBezTo>
                    <a:pt x="1168" y="1312"/>
                    <a:pt x="1188" y="1312"/>
                    <a:pt x="1188" y="1332"/>
                  </a:cubicBezTo>
                  <a:cubicBezTo>
                    <a:pt x="1209" y="1332"/>
                    <a:pt x="1209" y="1332"/>
                    <a:pt x="1229" y="1332"/>
                  </a:cubicBezTo>
                  <a:lnTo>
                    <a:pt x="1250" y="1312"/>
                  </a:lnTo>
                  <a:cubicBezTo>
                    <a:pt x="1250" y="1312"/>
                    <a:pt x="1270" y="1332"/>
                    <a:pt x="1270" y="1353"/>
                  </a:cubicBezTo>
                  <a:cubicBezTo>
                    <a:pt x="1270" y="1353"/>
                    <a:pt x="1270" y="1373"/>
                    <a:pt x="1291" y="1373"/>
                  </a:cubicBezTo>
                  <a:lnTo>
                    <a:pt x="1311" y="1394"/>
                  </a:lnTo>
                  <a:cubicBezTo>
                    <a:pt x="1332" y="1394"/>
                    <a:pt x="1332" y="1414"/>
                    <a:pt x="1332" y="1414"/>
                  </a:cubicBezTo>
                  <a:cubicBezTo>
                    <a:pt x="1332" y="1414"/>
                    <a:pt x="1332" y="1435"/>
                    <a:pt x="1311" y="1455"/>
                  </a:cubicBezTo>
                  <a:lnTo>
                    <a:pt x="1311" y="1476"/>
                  </a:lnTo>
                  <a:cubicBezTo>
                    <a:pt x="1311" y="1476"/>
                    <a:pt x="1311" y="1496"/>
                    <a:pt x="1311" y="1517"/>
                  </a:cubicBezTo>
                  <a:lnTo>
                    <a:pt x="1311" y="1537"/>
                  </a:lnTo>
                  <a:cubicBezTo>
                    <a:pt x="1332" y="1537"/>
                    <a:pt x="1332" y="1537"/>
                    <a:pt x="1352" y="1537"/>
                  </a:cubicBezTo>
                  <a:lnTo>
                    <a:pt x="1373" y="1537"/>
                  </a:lnTo>
                  <a:lnTo>
                    <a:pt x="1373" y="1558"/>
                  </a:lnTo>
                  <a:lnTo>
                    <a:pt x="1393" y="1578"/>
                  </a:lnTo>
                  <a:cubicBezTo>
                    <a:pt x="1393" y="1599"/>
                    <a:pt x="1393" y="1599"/>
                    <a:pt x="1393" y="1599"/>
                  </a:cubicBezTo>
                  <a:lnTo>
                    <a:pt x="1373" y="1619"/>
                  </a:lnTo>
                  <a:lnTo>
                    <a:pt x="1373" y="1639"/>
                  </a:lnTo>
                  <a:lnTo>
                    <a:pt x="1373" y="1660"/>
                  </a:lnTo>
                  <a:cubicBezTo>
                    <a:pt x="1373" y="1681"/>
                    <a:pt x="1373" y="1701"/>
                    <a:pt x="1373" y="1701"/>
                  </a:cubicBezTo>
                  <a:cubicBezTo>
                    <a:pt x="1373" y="1721"/>
                    <a:pt x="1393" y="1742"/>
                    <a:pt x="1393" y="1763"/>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798" name="Freeform 573"/>
            <p:cNvSpPr>
              <a:spLocks noChangeArrowheads="1"/>
            </p:cNvSpPr>
            <p:nvPr/>
          </p:nvSpPr>
          <p:spPr bwMode="auto">
            <a:xfrm>
              <a:off x="5899150" y="7304088"/>
              <a:ext cx="15875" cy="30162"/>
            </a:xfrm>
            <a:custGeom>
              <a:avLst/>
              <a:gdLst>
                <a:gd name="T0" fmla="*/ 42 w 43"/>
                <a:gd name="T1" fmla="*/ 61 h 83"/>
                <a:gd name="T2" fmla="*/ 42 w 43"/>
                <a:gd name="T3" fmla="*/ 61 h 83"/>
                <a:gd name="T4" fmla="*/ 21 w 43"/>
                <a:gd name="T5" fmla="*/ 82 h 83"/>
                <a:gd name="T6" fmla="*/ 0 w 43"/>
                <a:gd name="T7" fmla="*/ 61 h 83"/>
                <a:gd name="T8" fmla="*/ 0 w 43"/>
                <a:gd name="T9" fmla="*/ 41 h 83"/>
                <a:gd name="T10" fmla="*/ 0 w 43"/>
                <a:gd name="T11" fmla="*/ 20 h 83"/>
                <a:gd name="T12" fmla="*/ 0 w 43"/>
                <a:gd name="T13" fmla="*/ 20 h 83"/>
                <a:gd name="T14" fmla="*/ 21 w 43"/>
                <a:gd name="T15" fmla="*/ 0 h 83"/>
                <a:gd name="T16" fmla="*/ 42 w 43"/>
                <a:gd name="T17" fmla="*/ 20 h 83"/>
                <a:gd name="T18" fmla="*/ 42 w 43"/>
                <a:gd name="T19" fmla="*/ 41 h 83"/>
                <a:gd name="T20" fmla="*/ 42 w 43"/>
                <a:gd name="T21" fmla="*/ 41 h 83"/>
                <a:gd name="T22" fmla="*/ 42 w 43"/>
                <a:gd name="T23" fmla="*/ 61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3" h="83">
                  <a:moveTo>
                    <a:pt x="42" y="61"/>
                  </a:moveTo>
                  <a:lnTo>
                    <a:pt x="42" y="61"/>
                  </a:lnTo>
                  <a:cubicBezTo>
                    <a:pt x="21" y="61"/>
                    <a:pt x="21" y="82"/>
                    <a:pt x="21" y="82"/>
                  </a:cubicBezTo>
                  <a:cubicBezTo>
                    <a:pt x="21" y="82"/>
                    <a:pt x="21" y="82"/>
                    <a:pt x="0" y="61"/>
                  </a:cubicBezTo>
                  <a:cubicBezTo>
                    <a:pt x="0" y="61"/>
                    <a:pt x="0" y="61"/>
                    <a:pt x="0" y="41"/>
                  </a:cubicBezTo>
                  <a:cubicBezTo>
                    <a:pt x="0" y="41"/>
                    <a:pt x="0" y="41"/>
                    <a:pt x="0" y="20"/>
                  </a:cubicBezTo>
                  <a:lnTo>
                    <a:pt x="0" y="20"/>
                  </a:lnTo>
                  <a:cubicBezTo>
                    <a:pt x="21" y="0"/>
                    <a:pt x="21" y="0"/>
                    <a:pt x="21" y="0"/>
                  </a:cubicBezTo>
                  <a:cubicBezTo>
                    <a:pt x="21" y="0"/>
                    <a:pt x="42" y="0"/>
                    <a:pt x="42" y="20"/>
                  </a:cubicBezTo>
                  <a:cubicBezTo>
                    <a:pt x="42" y="20"/>
                    <a:pt x="42" y="20"/>
                    <a:pt x="42" y="41"/>
                  </a:cubicBezTo>
                  <a:lnTo>
                    <a:pt x="42" y="41"/>
                  </a:lnTo>
                  <a:cubicBezTo>
                    <a:pt x="42" y="61"/>
                    <a:pt x="42" y="61"/>
                    <a:pt x="42" y="61"/>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799" name="Freeform 574"/>
            <p:cNvSpPr>
              <a:spLocks noChangeArrowheads="1"/>
            </p:cNvSpPr>
            <p:nvPr/>
          </p:nvSpPr>
          <p:spPr bwMode="auto">
            <a:xfrm>
              <a:off x="6149975" y="7459663"/>
              <a:ext cx="30163" cy="30162"/>
            </a:xfrm>
            <a:custGeom>
              <a:avLst/>
              <a:gdLst>
                <a:gd name="T0" fmla="*/ 41 w 83"/>
                <a:gd name="T1" fmla="*/ 62 h 83"/>
                <a:gd name="T2" fmla="*/ 41 w 83"/>
                <a:gd name="T3" fmla="*/ 62 h 83"/>
                <a:gd name="T4" fmla="*/ 21 w 83"/>
                <a:gd name="T5" fmla="*/ 82 h 83"/>
                <a:gd name="T6" fmla="*/ 0 w 83"/>
                <a:gd name="T7" fmla="*/ 62 h 83"/>
                <a:gd name="T8" fmla="*/ 21 w 83"/>
                <a:gd name="T9" fmla="*/ 41 h 83"/>
                <a:gd name="T10" fmla="*/ 21 w 83"/>
                <a:gd name="T11" fmla="*/ 21 h 83"/>
                <a:gd name="T12" fmla="*/ 41 w 83"/>
                <a:gd name="T13" fmla="*/ 0 h 83"/>
                <a:gd name="T14" fmla="*/ 62 w 83"/>
                <a:gd name="T15" fmla="*/ 21 h 83"/>
                <a:gd name="T16" fmla="*/ 82 w 83"/>
                <a:gd name="T17" fmla="*/ 21 h 83"/>
                <a:gd name="T18" fmla="*/ 82 w 83"/>
                <a:gd name="T19" fmla="*/ 41 h 83"/>
                <a:gd name="T20" fmla="*/ 62 w 83"/>
                <a:gd name="T21" fmla="*/ 62 h 83"/>
                <a:gd name="T22" fmla="*/ 62 w 83"/>
                <a:gd name="T23" fmla="*/ 62 h 83"/>
                <a:gd name="T24" fmla="*/ 41 w 83"/>
                <a:gd name="T25" fmla="*/ 62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3" h="83">
                  <a:moveTo>
                    <a:pt x="41" y="62"/>
                  </a:moveTo>
                  <a:lnTo>
                    <a:pt x="41" y="62"/>
                  </a:lnTo>
                  <a:cubicBezTo>
                    <a:pt x="21" y="62"/>
                    <a:pt x="21" y="82"/>
                    <a:pt x="21" y="82"/>
                  </a:cubicBezTo>
                  <a:lnTo>
                    <a:pt x="0" y="62"/>
                  </a:lnTo>
                  <a:cubicBezTo>
                    <a:pt x="0" y="62"/>
                    <a:pt x="0" y="41"/>
                    <a:pt x="21" y="41"/>
                  </a:cubicBezTo>
                  <a:lnTo>
                    <a:pt x="21" y="21"/>
                  </a:lnTo>
                  <a:lnTo>
                    <a:pt x="41" y="0"/>
                  </a:lnTo>
                  <a:lnTo>
                    <a:pt x="62" y="21"/>
                  </a:lnTo>
                  <a:cubicBezTo>
                    <a:pt x="82" y="21"/>
                    <a:pt x="82" y="21"/>
                    <a:pt x="82" y="21"/>
                  </a:cubicBezTo>
                  <a:cubicBezTo>
                    <a:pt x="82" y="41"/>
                    <a:pt x="82" y="41"/>
                    <a:pt x="82" y="41"/>
                  </a:cubicBezTo>
                  <a:cubicBezTo>
                    <a:pt x="82" y="62"/>
                    <a:pt x="82" y="62"/>
                    <a:pt x="62" y="62"/>
                  </a:cubicBezTo>
                  <a:lnTo>
                    <a:pt x="62" y="62"/>
                  </a:lnTo>
                  <a:cubicBezTo>
                    <a:pt x="41" y="62"/>
                    <a:pt x="41" y="62"/>
                    <a:pt x="41" y="62"/>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800" name="Freeform 575"/>
            <p:cNvSpPr>
              <a:spLocks noChangeArrowheads="1"/>
            </p:cNvSpPr>
            <p:nvPr/>
          </p:nvSpPr>
          <p:spPr bwMode="auto">
            <a:xfrm>
              <a:off x="6149975" y="7504113"/>
              <a:ext cx="15875" cy="7937"/>
            </a:xfrm>
            <a:custGeom>
              <a:avLst/>
              <a:gdLst>
                <a:gd name="T0" fmla="*/ 21 w 42"/>
                <a:gd name="T1" fmla="*/ 0 h 21"/>
                <a:gd name="T2" fmla="*/ 21 w 42"/>
                <a:gd name="T3" fmla="*/ 0 h 21"/>
                <a:gd name="T4" fmla="*/ 0 w 42"/>
                <a:gd name="T5" fmla="*/ 0 h 21"/>
                <a:gd name="T6" fmla="*/ 0 w 42"/>
                <a:gd name="T7" fmla="*/ 20 h 21"/>
                <a:gd name="T8" fmla="*/ 21 w 42"/>
                <a:gd name="T9" fmla="*/ 20 h 21"/>
                <a:gd name="T10" fmla="*/ 21 w 42"/>
                <a:gd name="T11" fmla="*/ 0 h 21"/>
              </a:gdLst>
              <a:ahLst/>
              <a:cxnLst>
                <a:cxn ang="0">
                  <a:pos x="T0" y="T1"/>
                </a:cxn>
                <a:cxn ang="0">
                  <a:pos x="T2" y="T3"/>
                </a:cxn>
                <a:cxn ang="0">
                  <a:pos x="T4" y="T5"/>
                </a:cxn>
                <a:cxn ang="0">
                  <a:pos x="T6" y="T7"/>
                </a:cxn>
                <a:cxn ang="0">
                  <a:pos x="T8" y="T9"/>
                </a:cxn>
                <a:cxn ang="0">
                  <a:pos x="T10" y="T11"/>
                </a:cxn>
              </a:cxnLst>
              <a:rect l="0" t="0" r="r" b="b"/>
              <a:pathLst>
                <a:path w="42" h="21">
                  <a:moveTo>
                    <a:pt x="21" y="0"/>
                  </a:moveTo>
                  <a:lnTo>
                    <a:pt x="21" y="0"/>
                  </a:lnTo>
                  <a:lnTo>
                    <a:pt x="0" y="0"/>
                  </a:lnTo>
                  <a:cubicBezTo>
                    <a:pt x="0" y="20"/>
                    <a:pt x="0" y="20"/>
                    <a:pt x="0" y="20"/>
                  </a:cubicBezTo>
                  <a:lnTo>
                    <a:pt x="21" y="20"/>
                  </a:lnTo>
                  <a:cubicBezTo>
                    <a:pt x="21" y="20"/>
                    <a:pt x="41" y="20"/>
                    <a:pt x="21" y="0"/>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801" name="Freeform 576"/>
            <p:cNvSpPr>
              <a:spLocks noChangeArrowheads="1"/>
            </p:cNvSpPr>
            <p:nvPr/>
          </p:nvSpPr>
          <p:spPr bwMode="auto">
            <a:xfrm>
              <a:off x="6129338" y="7481888"/>
              <a:ext cx="7937" cy="7937"/>
            </a:xfrm>
            <a:custGeom>
              <a:avLst/>
              <a:gdLst>
                <a:gd name="T0" fmla="*/ 0 w 21"/>
                <a:gd name="T1" fmla="*/ 20 h 21"/>
                <a:gd name="T2" fmla="*/ 0 w 21"/>
                <a:gd name="T3" fmla="*/ 20 h 21"/>
                <a:gd name="T4" fmla="*/ 0 w 21"/>
                <a:gd name="T5" fmla="*/ 0 h 21"/>
                <a:gd name="T6" fmla="*/ 0 w 21"/>
                <a:gd name="T7" fmla="*/ 0 h 21"/>
                <a:gd name="T8" fmla="*/ 0 w 21"/>
                <a:gd name="T9" fmla="*/ 0 h 21"/>
                <a:gd name="T10" fmla="*/ 20 w 21"/>
                <a:gd name="T11" fmla="*/ 0 h 21"/>
                <a:gd name="T12" fmla="*/ 20 w 21"/>
                <a:gd name="T13" fmla="*/ 20 h 21"/>
                <a:gd name="T14" fmla="*/ 0 w 21"/>
                <a:gd name="T15" fmla="*/ 20 h 2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21">
                  <a:moveTo>
                    <a:pt x="0" y="20"/>
                  </a:moveTo>
                  <a:lnTo>
                    <a:pt x="0" y="20"/>
                  </a:lnTo>
                  <a:lnTo>
                    <a:pt x="0" y="0"/>
                  </a:lnTo>
                  <a:lnTo>
                    <a:pt x="0" y="0"/>
                  </a:lnTo>
                  <a:lnTo>
                    <a:pt x="0" y="0"/>
                  </a:lnTo>
                  <a:cubicBezTo>
                    <a:pt x="20" y="0"/>
                    <a:pt x="20" y="0"/>
                    <a:pt x="20" y="0"/>
                  </a:cubicBezTo>
                  <a:cubicBezTo>
                    <a:pt x="20" y="0"/>
                    <a:pt x="20" y="0"/>
                    <a:pt x="20" y="20"/>
                  </a:cubicBezTo>
                  <a:cubicBezTo>
                    <a:pt x="0" y="20"/>
                    <a:pt x="0" y="20"/>
                    <a:pt x="0" y="20"/>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802" name="Freeform 577"/>
            <p:cNvSpPr>
              <a:spLocks noChangeArrowheads="1"/>
            </p:cNvSpPr>
            <p:nvPr/>
          </p:nvSpPr>
          <p:spPr bwMode="auto">
            <a:xfrm>
              <a:off x="6107113" y="7481888"/>
              <a:ext cx="7937" cy="7937"/>
            </a:xfrm>
            <a:custGeom>
              <a:avLst/>
              <a:gdLst>
                <a:gd name="T0" fmla="*/ 21 w 22"/>
                <a:gd name="T1" fmla="*/ 0 h 21"/>
                <a:gd name="T2" fmla="*/ 21 w 22"/>
                <a:gd name="T3" fmla="*/ 0 h 21"/>
                <a:gd name="T4" fmla="*/ 0 w 22"/>
                <a:gd name="T5" fmla="*/ 0 h 21"/>
                <a:gd name="T6" fmla="*/ 0 w 22"/>
                <a:gd name="T7" fmla="*/ 0 h 21"/>
                <a:gd name="T8" fmla="*/ 21 w 22"/>
                <a:gd name="T9" fmla="*/ 0 h 21"/>
              </a:gdLst>
              <a:ahLst/>
              <a:cxnLst>
                <a:cxn ang="0">
                  <a:pos x="T0" y="T1"/>
                </a:cxn>
                <a:cxn ang="0">
                  <a:pos x="T2" y="T3"/>
                </a:cxn>
                <a:cxn ang="0">
                  <a:pos x="T4" y="T5"/>
                </a:cxn>
                <a:cxn ang="0">
                  <a:pos x="T6" y="T7"/>
                </a:cxn>
                <a:cxn ang="0">
                  <a:pos x="T8" y="T9"/>
                </a:cxn>
              </a:cxnLst>
              <a:rect l="0" t="0" r="r" b="b"/>
              <a:pathLst>
                <a:path w="22" h="21">
                  <a:moveTo>
                    <a:pt x="21" y="0"/>
                  </a:moveTo>
                  <a:lnTo>
                    <a:pt x="21" y="0"/>
                  </a:lnTo>
                  <a:cubicBezTo>
                    <a:pt x="21" y="20"/>
                    <a:pt x="0" y="0"/>
                    <a:pt x="0" y="0"/>
                  </a:cubicBezTo>
                  <a:lnTo>
                    <a:pt x="0" y="0"/>
                  </a:lnTo>
                  <a:cubicBezTo>
                    <a:pt x="0" y="0"/>
                    <a:pt x="0" y="0"/>
                    <a:pt x="21" y="0"/>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803" name="Freeform 578"/>
            <p:cNvSpPr>
              <a:spLocks noChangeArrowheads="1"/>
            </p:cNvSpPr>
            <p:nvPr/>
          </p:nvSpPr>
          <p:spPr bwMode="auto">
            <a:xfrm>
              <a:off x="6194425" y="7467600"/>
              <a:ext cx="7938" cy="15875"/>
            </a:xfrm>
            <a:custGeom>
              <a:avLst/>
              <a:gdLst>
                <a:gd name="T0" fmla="*/ 21 w 22"/>
                <a:gd name="T1" fmla="*/ 20 h 42"/>
                <a:gd name="T2" fmla="*/ 21 w 22"/>
                <a:gd name="T3" fmla="*/ 20 h 42"/>
                <a:gd name="T4" fmla="*/ 21 w 22"/>
                <a:gd name="T5" fmla="*/ 0 h 42"/>
                <a:gd name="T6" fmla="*/ 0 w 22"/>
                <a:gd name="T7" fmla="*/ 0 h 42"/>
                <a:gd name="T8" fmla="*/ 0 w 22"/>
                <a:gd name="T9" fmla="*/ 20 h 42"/>
                <a:gd name="T10" fmla="*/ 0 w 22"/>
                <a:gd name="T11" fmla="*/ 41 h 42"/>
                <a:gd name="T12" fmla="*/ 21 w 22"/>
                <a:gd name="T13" fmla="*/ 41 h 42"/>
                <a:gd name="T14" fmla="*/ 21 w 22"/>
                <a:gd name="T15" fmla="*/ 20 h 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 h="42">
                  <a:moveTo>
                    <a:pt x="21" y="20"/>
                  </a:moveTo>
                  <a:lnTo>
                    <a:pt x="21" y="20"/>
                  </a:lnTo>
                  <a:lnTo>
                    <a:pt x="21" y="0"/>
                  </a:lnTo>
                  <a:lnTo>
                    <a:pt x="0" y="0"/>
                  </a:lnTo>
                  <a:lnTo>
                    <a:pt x="0" y="20"/>
                  </a:lnTo>
                  <a:cubicBezTo>
                    <a:pt x="0" y="20"/>
                    <a:pt x="0" y="20"/>
                    <a:pt x="0" y="41"/>
                  </a:cubicBezTo>
                  <a:lnTo>
                    <a:pt x="21" y="41"/>
                  </a:lnTo>
                  <a:cubicBezTo>
                    <a:pt x="21" y="20"/>
                    <a:pt x="21" y="20"/>
                    <a:pt x="21" y="20"/>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804" name="Freeform 579"/>
            <p:cNvSpPr>
              <a:spLocks noChangeArrowheads="1"/>
            </p:cNvSpPr>
            <p:nvPr/>
          </p:nvSpPr>
          <p:spPr bwMode="auto">
            <a:xfrm>
              <a:off x="6430963" y="7526338"/>
              <a:ext cx="15875" cy="14287"/>
            </a:xfrm>
            <a:custGeom>
              <a:avLst/>
              <a:gdLst>
                <a:gd name="T0" fmla="*/ 21 w 42"/>
                <a:gd name="T1" fmla="*/ 20 h 41"/>
                <a:gd name="T2" fmla="*/ 21 w 42"/>
                <a:gd name="T3" fmla="*/ 20 h 41"/>
                <a:gd name="T4" fmla="*/ 41 w 42"/>
                <a:gd name="T5" fmla="*/ 0 h 41"/>
                <a:gd name="T6" fmla="*/ 21 w 42"/>
                <a:gd name="T7" fmla="*/ 0 h 41"/>
                <a:gd name="T8" fmla="*/ 0 w 42"/>
                <a:gd name="T9" fmla="*/ 0 h 41"/>
                <a:gd name="T10" fmla="*/ 0 w 42"/>
                <a:gd name="T11" fmla="*/ 20 h 41"/>
                <a:gd name="T12" fmla="*/ 0 w 42"/>
                <a:gd name="T13" fmla="*/ 40 h 41"/>
                <a:gd name="T14" fmla="*/ 21 w 42"/>
                <a:gd name="T15" fmla="*/ 40 h 41"/>
                <a:gd name="T16" fmla="*/ 21 w 42"/>
                <a:gd name="T17" fmla="*/ 2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2" h="41">
                  <a:moveTo>
                    <a:pt x="21" y="20"/>
                  </a:moveTo>
                  <a:lnTo>
                    <a:pt x="21" y="20"/>
                  </a:lnTo>
                  <a:cubicBezTo>
                    <a:pt x="41" y="20"/>
                    <a:pt x="41" y="20"/>
                    <a:pt x="41" y="0"/>
                  </a:cubicBezTo>
                  <a:lnTo>
                    <a:pt x="21" y="0"/>
                  </a:lnTo>
                  <a:lnTo>
                    <a:pt x="0" y="0"/>
                  </a:lnTo>
                  <a:cubicBezTo>
                    <a:pt x="0" y="0"/>
                    <a:pt x="0" y="0"/>
                    <a:pt x="0" y="20"/>
                  </a:cubicBezTo>
                  <a:cubicBezTo>
                    <a:pt x="0" y="20"/>
                    <a:pt x="0" y="20"/>
                    <a:pt x="0" y="40"/>
                  </a:cubicBezTo>
                  <a:lnTo>
                    <a:pt x="21" y="40"/>
                  </a:lnTo>
                  <a:cubicBezTo>
                    <a:pt x="21" y="40"/>
                    <a:pt x="21" y="40"/>
                    <a:pt x="21" y="20"/>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805" name="Freeform 580"/>
            <p:cNvSpPr>
              <a:spLocks noChangeArrowheads="1"/>
            </p:cNvSpPr>
            <p:nvPr/>
          </p:nvSpPr>
          <p:spPr bwMode="auto">
            <a:xfrm>
              <a:off x="6445250" y="7504113"/>
              <a:ext cx="7938" cy="15875"/>
            </a:xfrm>
            <a:custGeom>
              <a:avLst/>
              <a:gdLst>
                <a:gd name="T0" fmla="*/ 20 w 21"/>
                <a:gd name="T1" fmla="*/ 41 h 42"/>
                <a:gd name="T2" fmla="*/ 20 w 21"/>
                <a:gd name="T3" fmla="*/ 41 h 42"/>
                <a:gd name="T4" fmla="*/ 0 w 21"/>
                <a:gd name="T5" fmla="*/ 20 h 42"/>
                <a:gd name="T6" fmla="*/ 0 w 21"/>
                <a:gd name="T7" fmla="*/ 0 h 42"/>
                <a:gd name="T8" fmla="*/ 20 w 21"/>
                <a:gd name="T9" fmla="*/ 0 h 42"/>
                <a:gd name="T10" fmla="*/ 20 w 21"/>
                <a:gd name="T11" fmla="*/ 0 h 42"/>
                <a:gd name="T12" fmla="*/ 20 w 21"/>
                <a:gd name="T13" fmla="*/ 20 h 42"/>
                <a:gd name="T14" fmla="*/ 20 w 21"/>
                <a:gd name="T15" fmla="*/ 41 h 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42">
                  <a:moveTo>
                    <a:pt x="20" y="41"/>
                  </a:moveTo>
                  <a:lnTo>
                    <a:pt x="20" y="41"/>
                  </a:lnTo>
                  <a:lnTo>
                    <a:pt x="0" y="20"/>
                  </a:lnTo>
                  <a:cubicBezTo>
                    <a:pt x="0" y="20"/>
                    <a:pt x="0" y="20"/>
                    <a:pt x="0" y="0"/>
                  </a:cubicBezTo>
                  <a:lnTo>
                    <a:pt x="20" y="0"/>
                  </a:lnTo>
                  <a:lnTo>
                    <a:pt x="20" y="0"/>
                  </a:lnTo>
                  <a:cubicBezTo>
                    <a:pt x="20" y="20"/>
                    <a:pt x="20" y="20"/>
                    <a:pt x="20" y="20"/>
                  </a:cubicBezTo>
                  <a:cubicBezTo>
                    <a:pt x="20" y="41"/>
                    <a:pt x="20" y="41"/>
                    <a:pt x="20" y="41"/>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806" name="Freeform 581"/>
            <p:cNvSpPr>
              <a:spLocks noChangeArrowheads="1"/>
            </p:cNvSpPr>
            <p:nvPr/>
          </p:nvSpPr>
          <p:spPr bwMode="auto">
            <a:xfrm>
              <a:off x="6202363" y="7156450"/>
              <a:ext cx="303212" cy="339725"/>
            </a:xfrm>
            <a:custGeom>
              <a:avLst/>
              <a:gdLst>
                <a:gd name="T0" fmla="*/ 798 w 841"/>
                <a:gd name="T1" fmla="*/ 779 h 944"/>
                <a:gd name="T2" fmla="*/ 798 w 841"/>
                <a:gd name="T3" fmla="*/ 676 h 944"/>
                <a:gd name="T4" fmla="*/ 840 w 841"/>
                <a:gd name="T5" fmla="*/ 574 h 944"/>
                <a:gd name="T6" fmla="*/ 819 w 841"/>
                <a:gd name="T7" fmla="*/ 471 h 944"/>
                <a:gd name="T8" fmla="*/ 758 w 841"/>
                <a:gd name="T9" fmla="*/ 389 h 944"/>
                <a:gd name="T10" fmla="*/ 778 w 841"/>
                <a:gd name="T11" fmla="*/ 348 h 944"/>
                <a:gd name="T12" fmla="*/ 738 w 841"/>
                <a:gd name="T13" fmla="*/ 246 h 944"/>
                <a:gd name="T14" fmla="*/ 738 w 841"/>
                <a:gd name="T15" fmla="*/ 123 h 944"/>
                <a:gd name="T16" fmla="*/ 676 w 841"/>
                <a:gd name="T17" fmla="*/ 102 h 944"/>
                <a:gd name="T18" fmla="*/ 676 w 841"/>
                <a:gd name="T19" fmla="*/ 20 h 944"/>
                <a:gd name="T20" fmla="*/ 594 w 841"/>
                <a:gd name="T21" fmla="*/ 20 h 944"/>
                <a:gd name="T22" fmla="*/ 614 w 841"/>
                <a:gd name="T23" fmla="*/ 82 h 944"/>
                <a:gd name="T24" fmla="*/ 614 w 841"/>
                <a:gd name="T25" fmla="*/ 164 h 944"/>
                <a:gd name="T26" fmla="*/ 574 w 841"/>
                <a:gd name="T27" fmla="*/ 184 h 944"/>
                <a:gd name="T28" fmla="*/ 512 w 841"/>
                <a:gd name="T29" fmla="*/ 184 h 944"/>
                <a:gd name="T30" fmla="*/ 492 w 841"/>
                <a:gd name="T31" fmla="*/ 266 h 944"/>
                <a:gd name="T32" fmla="*/ 471 w 841"/>
                <a:gd name="T33" fmla="*/ 287 h 944"/>
                <a:gd name="T34" fmla="*/ 430 w 841"/>
                <a:gd name="T35" fmla="*/ 369 h 944"/>
                <a:gd name="T36" fmla="*/ 348 w 841"/>
                <a:gd name="T37" fmla="*/ 410 h 944"/>
                <a:gd name="T38" fmla="*/ 348 w 841"/>
                <a:gd name="T39" fmla="*/ 369 h 944"/>
                <a:gd name="T40" fmla="*/ 328 w 841"/>
                <a:gd name="T41" fmla="*/ 287 h 944"/>
                <a:gd name="T42" fmla="*/ 266 w 841"/>
                <a:gd name="T43" fmla="*/ 246 h 944"/>
                <a:gd name="T44" fmla="*/ 225 w 841"/>
                <a:gd name="T45" fmla="*/ 307 h 944"/>
                <a:gd name="T46" fmla="*/ 184 w 841"/>
                <a:gd name="T47" fmla="*/ 369 h 944"/>
                <a:gd name="T48" fmla="*/ 102 w 841"/>
                <a:gd name="T49" fmla="*/ 410 h 944"/>
                <a:gd name="T50" fmla="*/ 61 w 841"/>
                <a:gd name="T51" fmla="*/ 512 h 944"/>
                <a:gd name="T52" fmla="*/ 40 w 841"/>
                <a:gd name="T53" fmla="*/ 615 h 944"/>
                <a:gd name="T54" fmla="*/ 20 w 841"/>
                <a:gd name="T55" fmla="*/ 676 h 944"/>
                <a:gd name="T56" fmla="*/ 20 w 841"/>
                <a:gd name="T57" fmla="*/ 717 h 944"/>
                <a:gd name="T58" fmla="*/ 20 w 841"/>
                <a:gd name="T59" fmla="*/ 758 h 944"/>
                <a:gd name="T60" fmla="*/ 61 w 841"/>
                <a:gd name="T61" fmla="*/ 779 h 944"/>
                <a:gd name="T62" fmla="*/ 102 w 841"/>
                <a:gd name="T63" fmla="*/ 758 h 944"/>
                <a:gd name="T64" fmla="*/ 102 w 841"/>
                <a:gd name="T65" fmla="*/ 717 h 944"/>
                <a:gd name="T66" fmla="*/ 82 w 841"/>
                <a:gd name="T67" fmla="*/ 697 h 944"/>
                <a:gd name="T68" fmla="*/ 143 w 841"/>
                <a:gd name="T69" fmla="*/ 656 h 944"/>
                <a:gd name="T70" fmla="*/ 102 w 841"/>
                <a:gd name="T71" fmla="*/ 635 h 944"/>
                <a:gd name="T72" fmla="*/ 122 w 841"/>
                <a:gd name="T73" fmla="*/ 553 h 944"/>
                <a:gd name="T74" fmla="*/ 143 w 841"/>
                <a:gd name="T75" fmla="*/ 471 h 944"/>
                <a:gd name="T76" fmla="*/ 184 w 841"/>
                <a:gd name="T77" fmla="*/ 492 h 944"/>
                <a:gd name="T78" fmla="*/ 184 w 841"/>
                <a:gd name="T79" fmla="*/ 533 h 944"/>
                <a:gd name="T80" fmla="*/ 225 w 841"/>
                <a:gd name="T81" fmla="*/ 492 h 944"/>
                <a:gd name="T82" fmla="*/ 266 w 841"/>
                <a:gd name="T83" fmla="*/ 533 h 944"/>
                <a:gd name="T84" fmla="*/ 307 w 841"/>
                <a:gd name="T85" fmla="*/ 574 h 944"/>
                <a:gd name="T86" fmla="*/ 286 w 841"/>
                <a:gd name="T87" fmla="*/ 512 h 944"/>
                <a:gd name="T88" fmla="*/ 328 w 841"/>
                <a:gd name="T89" fmla="*/ 451 h 944"/>
                <a:gd name="T90" fmla="*/ 368 w 841"/>
                <a:gd name="T91" fmla="*/ 512 h 944"/>
                <a:gd name="T92" fmla="*/ 430 w 841"/>
                <a:gd name="T93" fmla="*/ 553 h 944"/>
                <a:gd name="T94" fmla="*/ 410 w 841"/>
                <a:gd name="T95" fmla="*/ 635 h 944"/>
                <a:gd name="T96" fmla="*/ 430 w 841"/>
                <a:gd name="T97" fmla="*/ 820 h 944"/>
                <a:gd name="T98" fmla="*/ 532 w 841"/>
                <a:gd name="T99" fmla="*/ 881 h 944"/>
                <a:gd name="T100" fmla="*/ 574 w 841"/>
                <a:gd name="T101" fmla="*/ 922 h 944"/>
                <a:gd name="T102" fmla="*/ 594 w 841"/>
                <a:gd name="T103" fmla="*/ 861 h 944"/>
                <a:gd name="T104" fmla="*/ 635 w 841"/>
                <a:gd name="T105" fmla="*/ 861 h 944"/>
                <a:gd name="T106" fmla="*/ 656 w 841"/>
                <a:gd name="T107" fmla="*/ 922 h 944"/>
                <a:gd name="T108" fmla="*/ 696 w 841"/>
                <a:gd name="T109" fmla="*/ 881 h 944"/>
                <a:gd name="T110" fmla="*/ 696 w 841"/>
                <a:gd name="T111" fmla="*/ 799 h 944"/>
                <a:gd name="T112" fmla="*/ 656 w 841"/>
                <a:gd name="T113" fmla="*/ 738 h 944"/>
                <a:gd name="T114" fmla="*/ 656 w 841"/>
                <a:gd name="T115" fmla="*/ 635 h 944"/>
                <a:gd name="T116" fmla="*/ 696 w 841"/>
                <a:gd name="T117" fmla="*/ 574 h 944"/>
                <a:gd name="T118" fmla="*/ 738 w 841"/>
                <a:gd name="T119" fmla="*/ 594 h 944"/>
                <a:gd name="T120" fmla="*/ 758 w 841"/>
                <a:gd name="T121" fmla="*/ 676 h 944"/>
                <a:gd name="T122" fmla="*/ 758 w 841"/>
                <a:gd name="T123" fmla="*/ 779 h 944"/>
                <a:gd name="T124" fmla="*/ 798 w 841"/>
                <a:gd name="T125" fmla="*/ 820 h 9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41" h="944">
                  <a:moveTo>
                    <a:pt x="819" y="799"/>
                  </a:moveTo>
                  <a:lnTo>
                    <a:pt x="819" y="799"/>
                  </a:lnTo>
                  <a:lnTo>
                    <a:pt x="798" y="779"/>
                  </a:lnTo>
                  <a:cubicBezTo>
                    <a:pt x="798" y="758"/>
                    <a:pt x="819" y="758"/>
                    <a:pt x="819" y="738"/>
                  </a:cubicBezTo>
                  <a:cubicBezTo>
                    <a:pt x="819" y="738"/>
                    <a:pt x="819" y="717"/>
                    <a:pt x="819" y="697"/>
                  </a:cubicBezTo>
                  <a:lnTo>
                    <a:pt x="798" y="676"/>
                  </a:lnTo>
                  <a:cubicBezTo>
                    <a:pt x="798" y="656"/>
                    <a:pt x="798" y="656"/>
                    <a:pt x="798" y="656"/>
                  </a:cubicBezTo>
                  <a:cubicBezTo>
                    <a:pt x="798" y="635"/>
                    <a:pt x="819" y="615"/>
                    <a:pt x="819" y="615"/>
                  </a:cubicBezTo>
                  <a:lnTo>
                    <a:pt x="840" y="574"/>
                  </a:lnTo>
                  <a:cubicBezTo>
                    <a:pt x="840" y="553"/>
                    <a:pt x="840" y="553"/>
                    <a:pt x="840" y="533"/>
                  </a:cubicBezTo>
                  <a:lnTo>
                    <a:pt x="840" y="512"/>
                  </a:lnTo>
                  <a:cubicBezTo>
                    <a:pt x="840" y="492"/>
                    <a:pt x="840" y="471"/>
                    <a:pt x="819" y="471"/>
                  </a:cubicBezTo>
                  <a:cubicBezTo>
                    <a:pt x="819" y="451"/>
                    <a:pt x="798" y="451"/>
                    <a:pt x="798" y="451"/>
                  </a:cubicBezTo>
                  <a:cubicBezTo>
                    <a:pt x="798" y="430"/>
                    <a:pt x="798" y="410"/>
                    <a:pt x="778" y="410"/>
                  </a:cubicBezTo>
                  <a:cubicBezTo>
                    <a:pt x="778" y="410"/>
                    <a:pt x="778" y="389"/>
                    <a:pt x="758" y="389"/>
                  </a:cubicBezTo>
                  <a:cubicBezTo>
                    <a:pt x="758" y="389"/>
                    <a:pt x="758" y="389"/>
                    <a:pt x="758" y="369"/>
                  </a:cubicBezTo>
                  <a:lnTo>
                    <a:pt x="758" y="348"/>
                  </a:lnTo>
                  <a:cubicBezTo>
                    <a:pt x="758" y="348"/>
                    <a:pt x="758" y="348"/>
                    <a:pt x="778" y="348"/>
                  </a:cubicBezTo>
                  <a:cubicBezTo>
                    <a:pt x="778" y="328"/>
                    <a:pt x="778" y="328"/>
                    <a:pt x="778" y="307"/>
                  </a:cubicBezTo>
                  <a:cubicBezTo>
                    <a:pt x="778" y="307"/>
                    <a:pt x="778" y="287"/>
                    <a:pt x="758" y="287"/>
                  </a:cubicBezTo>
                  <a:cubicBezTo>
                    <a:pt x="758" y="266"/>
                    <a:pt x="758" y="266"/>
                    <a:pt x="738" y="246"/>
                  </a:cubicBezTo>
                  <a:cubicBezTo>
                    <a:pt x="738" y="246"/>
                    <a:pt x="738" y="226"/>
                    <a:pt x="738" y="205"/>
                  </a:cubicBezTo>
                  <a:cubicBezTo>
                    <a:pt x="738" y="205"/>
                    <a:pt x="738" y="184"/>
                    <a:pt x="738" y="164"/>
                  </a:cubicBezTo>
                  <a:cubicBezTo>
                    <a:pt x="738" y="164"/>
                    <a:pt x="738" y="144"/>
                    <a:pt x="738" y="123"/>
                  </a:cubicBezTo>
                  <a:cubicBezTo>
                    <a:pt x="738" y="123"/>
                    <a:pt x="738" y="102"/>
                    <a:pt x="717" y="102"/>
                  </a:cubicBezTo>
                  <a:lnTo>
                    <a:pt x="717" y="123"/>
                  </a:lnTo>
                  <a:cubicBezTo>
                    <a:pt x="696" y="123"/>
                    <a:pt x="676" y="102"/>
                    <a:pt x="676" y="102"/>
                  </a:cubicBezTo>
                  <a:cubicBezTo>
                    <a:pt x="676" y="102"/>
                    <a:pt x="676" y="102"/>
                    <a:pt x="676" y="82"/>
                  </a:cubicBezTo>
                  <a:lnTo>
                    <a:pt x="676" y="62"/>
                  </a:lnTo>
                  <a:cubicBezTo>
                    <a:pt x="676" y="41"/>
                    <a:pt x="676" y="20"/>
                    <a:pt x="676" y="20"/>
                  </a:cubicBezTo>
                  <a:cubicBezTo>
                    <a:pt x="656" y="20"/>
                    <a:pt x="656" y="20"/>
                    <a:pt x="635" y="0"/>
                  </a:cubicBezTo>
                  <a:cubicBezTo>
                    <a:pt x="635" y="0"/>
                    <a:pt x="614" y="0"/>
                    <a:pt x="594" y="0"/>
                  </a:cubicBezTo>
                  <a:lnTo>
                    <a:pt x="594" y="20"/>
                  </a:lnTo>
                  <a:lnTo>
                    <a:pt x="594" y="41"/>
                  </a:lnTo>
                  <a:lnTo>
                    <a:pt x="594" y="62"/>
                  </a:lnTo>
                  <a:cubicBezTo>
                    <a:pt x="614" y="62"/>
                    <a:pt x="614" y="82"/>
                    <a:pt x="614" y="82"/>
                  </a:cubicBezTo>
                  <a:cubicBezTo>
                    <a:pt x="614" y="82"/>
                    <a:pt x="614" y="102"/>
                    <a:pt x="614" y="123"/>
                  </a:cubicBezTo>
                  <a:cubicBezTo>
                    <a:pt x="614" y="123"/>
                    <a:pt x="614" y="123"/>
                    <a:pt x="614" y="144"/>
                  </a:cubicBezTo>
                  <a:lnTo>
                    <a:pt x="614" y="164"/>
                  </a:lnTo>
                  <a:cubicBezTo>
                    <a:pt x="614" y="164"/>
                    <a:pt x="614" y="184"/>
                    <a:pt x="594" y="184"/>
                  </a:cubicBezTo>
                  <a:lnTo>
                    <a:pt x="594" y="164"/>
                  </a:lnTo>
                  <a:lnTo>
                    <a:pt x="574" y="184"/>
                  </a:lnTo>
                  <a:lnTo>
                    <a:pt x="553" y="205"/>
                  </a:lnTo>
                  <a:cubicBezTo>
                    <a:pt x="553" y="205"/>
                    <a:pt x="553" y="205"/>
                    <a:pt x="532" y="205"/>
                  </a:cubicBezTo>
                  <a:lnTo>
                    <a:pt x="512" y="184"/>
                  </a:lnTo>
                  <a:lnTo>
                    <a:pt x="512" y="205"/>
                  </a:lnTo>
                  <a:lnTo>
                    <a:pt x="512" y="226"/>
                  </a:lnTo>
                  <a:cubicBezTo>
                    <a:pt x="512" y="246"/>
                    <a:pt x="492" y="266"/>
                    <a:pt x="492" y="266"/>
                  </a:cubicBezTo>
                  <a:cubicBezTo>
                    <a:pt x="492" y="287"/>
                    <a:pt x="512" y="287"/>
                    <a:pt x="492" y="307"/>
                  </a:cubicBezTo>
                  <a:lnTo>
                    <a:pt x="492" y="307"/>
                  </a:lnTo>
                  <a:cubicBezTo>
                    <a:pt x="471" y="307"/>
                    <a:pt x="471" y="287"/>
                    <a:pt x="471" y="287"/>
                  </a:cubicBezTo>
                  <a:cubicBezTo>
                    <a:pt x="450" y="307"/>
                    <a:pt x="450" y="307"/>
                    <a:pt x="430" y="307"/>
                  </a:cubicBezTo>
                  <a:cubicBezTo>
                    <a:pt x="430" y="307"/>
                    <a:pt x="430" y="328"/>
                    <a:pt x="430" y="348"/>
                  </a:cubicBezTo>
                  <a:lnTo>
                    <a:pt x="430" y="369"/>
                  </a:lnTo>
                  <a:cubicBezTo>
                    <a:pt x="410" y="369"/>
                    <a:pt x="410" y="369"/>
                    <a:pt x="389" y="389"/>
                  </a:cubicBezTo>
                  <a:cubicBezTo>
                    <a:pt x="389" y="389"/>
                    <a:pt x="368" y="389"/>
                    <a:pt x="348" y="389"/>
                  </a:cubicBezTo>
                  <a:lnTo>
                    <a:pt x="348" y="410"/>
                  </a:lnTo>
                  <a:cubicBezTo>
                    <a:pt x="328" y="430"/>
                    <a:pt x="328" y="410"/>
                    <a:pt x="328" y="410"/>
                  </a:cubicBezTo>
                  <a:lnTo>
                    <a:pt x="328" y="389"/>
                  </a:lnTo>
                  <a:cubicBezTo>
                    <a:pt x="328" y="389"/>
                    <a:pt x="328" y="369"/>
                    <a:pt x="348" y="369"/>
                  </a:cubicBezTo>
                  <a:lnTo>
                    <a:pt x="348" y="348"/>
                  </a:lnTo>
                  <a:lnTo>
                    <a:pt x="328" y="328"/>
                  </a:lnTo>
                  <a:cubicBezTo>
                    <a:pt x="328" y="307"/>
                    <a:pt x="328" y="307"/>
                    <a:pt x="328" y="287"/>
                  </a:cubicBezTo>
                  <a:cubicBezTo>
                    <a:pt x="328" y="287"/>
                    <a:pt x="328" y="266"/>
                    <a:pt x="307" y="266"/>
                  </a:cubicBezTo>
                  <a:lnTo>
                    <a:pt x="286" y="266"/>
                  </a:lnTo>
                  <a:cubicBezTo>
                    <a:pt x="286" y="266"/>
                    <a:pt x="286" y="246"/>
                    <a:pt x="266" y="246"/>
                  </a:cubicBezTo>
                  <a:cubicBezTo>
                    <a:pt x="266" y="246"/>
                    <a:pt x="246" y="246"/>
                    <a:pt x="246" y="266"/>
                  </a:cubicBezTo>
                  <a:lnTo>
                    <a:pt x="246" y="287"/>
                  </a:lnTo>
                  <a:cubicBezTo>
                    <a:pt x="246" y="287"/>
                    <a:pt x="246" y="307"/>
                    <a:pt x="225" y="307"/>
                  </a:cubicBezTo>
                  <a:lnTo>
                    <a:pt x="225" y="307"/>
                  </a:lnTo>
                  <a:cubicBezTo>
                    <a:pt x="204" y="307"/>
                    <a:pt x="204" y="328"/>
                    <a:pt x="204" y="328"/>
                  </a:cubicBezTo>
                  <a:cubicBezTo>
                    <a:pt x="184" y="328"/>
                    <a:pt x="204" y="348"/>
                    <a:pt x="184" y="369"/>
                  </a:cubicBezTo>
                  <a:lnTo>
                    <a:pt x="184" y="389"/>
                  </a:lnTo>
                  <a:cubicBezTo>
                    <a:pt x="164" y="389"/>
                    <a:pt x="143" y="389"/>
                    <a:pt x="122" y="389"/>
                  </a:cubicBezTo>
                  <a:lnTo>
                    <a:pt x="102" y="410"/>
                  </a:lnTo>
                  <a:cubicBezTo>
                    <a:pt x="82" y="410"/>
                    <a:pt x="82" y="430"/>
                    <a:pt x="82" y="430"/>
                  </a:cubicBezTo>
                  <a:cubicBezTo>
                    <a:pt x="61" y="451"/>
                    <a:pt x="61" y="451"/>
                    <a:pt x="61" y="471"/>
                  </a:cubicBezTo>
                  <a:cubicBezTo>
                    <a:pt x="61" y="471"/>
                    <a:pt x="61" y="492"/>
                    <a:pt x="61" y="512"/>
                  </a:cubicBezTo>
                  <a:cubicBezTo>
                    <a:pt x="61" y="512"/>
                    <a:pt x="61" y="533"/>
                    <a:pt x="40" y="533"/>
                  </a:cubicBezTo>
                  <a:cubicBezTo>
                    <a:pt x="40" y="553"/>
                    <a:pt x="61" y="574"/>
                    <a:pt x="61" y="574"/>
                  </a:cubicBezTo>
                  <a:cubicBezTo>
                    <a:pt x="40" y="594"/>
                    <a:pt x="40" y="594"/>
                    <a:pt x="40" y="615"/>
                  </a:cubicBezTo>
                  <a:lnTo>
                    <a:pt x="20" y="615"/>
                  </a:lnTo>
                  <a:cubicBezTo>
                    <a:pt x="20" y="635"/>
                    <a:pt x="20" y="635"/>
                    <a:pt x="20" y="635"/>
                  </a:cubicBezTo>
                  <a:cubicBezTo>
                    <a:pt x="20" y="656"/>
                    <a:pt x="20" y="676"/>
                    <a:pt x="20" y="676"/>
                  </a:cubicBezTo>
                  <a:lnTo>
                    <a:pt x="40" y="697"/>
                  </a:lnTo>
                  <a:lnTo>
                    <a:pt x="40" y="717"/>
                  </a:lnTo>
                  <a:cubicBezTo>
                    <a:pt x="40" y="717"/>
                    <a:pt x="40" y="717"/>
                    <a:pt x="20" y="717"/>
                  </a:cubicBezTo>
                  <a:cubicBezTo>
                    <a:pt x="20" y="717"/>
                    <a:pt x="20" y="717"/>
                    <a:pt x="0" y="717"/>
                  </a:cubicBezTo>
                  <a:lnTo>
                    <a:pt x="0" y="738"/>
                  </a:lnTo>
                  <a:lnTo>
                    <a:pt x="20" y="758"/>
                  </a:lnTo>
                  <a:lnTo>
                    <a:pt x="40" y="758"/>
                  </a:lnTo>
                  <a:lnTo>
                    <a:pt x="40" y="758"/>
                  </a:lnTo>
                  <a:cubicBezTo>
                    <a:pt x="40" y="779"/>
                    <a:pt x="61" y="779"/>
                    <a:pt x="61" y="779"/>
                  </a:cubicBezTo>
                  <a:lnTo>
                    <a:pt x="61" y="758"/>
                  </a:lnTo>
                  <a:lnTo>
                    <a:pt x="82" y="758"/>
                  </a:lnTo>
                  <a:lnTo>
                    <a:pt x="102" y="758"/>
                  </a:lnTo>
                  <a:lnTo>
                    <a:pt x="122" y="758"/>
                  </a:lnTo>
                  <a:cubicBezTo>
                    <a:pt x="143" y="758"/>
                    <a:pt x="122" y="738"/>
                    <a:pt x="122" y="738"/>
                  </a:cubicBezTo>
                  <a:lnTo>
                    <a:pt x="102" y="717"/>
                  </a:lnTo>
                  <a:cubicBezTo>
                    <a:pt x="102" y="717"/>
                    <a:pt x="102" y="717"/>
                    <a:pt x="82" y="717"/>
                  </a:cubicBezTo>
                  <a:cubicBezTo>
                    <a:pt x="82" y="717"/>
                    <a:pt x="82" y="717"/>
                    <a:pt x="82" y="697"/>
                  </a:cubicBezTo>
                  <a:lnTo>
                    <a:pt x="82" y="697"/>
                  </a:lnTo>
                  <a:cubicBezTo>
                    <a:pt x="102" y="676"/>
                    <a:pt x="102" y="676"/>
                    <a:pt x="102" y="676"/>
                  </a:cubicBezTo>
                  <a:lnTo>
                    <a:pt x="122" y="676"/>
                  </a:lnTo>
                  <a:lnTo>
                    <a:pt x="143" y="656"/>
                  </a:lnTo>
                  <a:lnTo>
                    <a:pt x="122" y="656"/>
                  </a:lnTo>
                  <a:cubicBezTo>
                    <a:pt x="122" y="656"/>
                    <a:pt x="122" y="656"/>
                    <a:pt x="102" y="656"/>
                  </a:cubicBezTo>
                  <a:lnTo>
                    <a:pt x="102" y="635"/>
                  </a:lnTo>
                  <a:lnTo>
                    <a:pt x="102" y="594"/>
                  </a:lnTo>
                  <a:cubicBezTo>
                    <a:pt x="102" y="574"/>
                    <a:pt x="102" y="574"/>
                    <a:pt x="102" y="553"/>
                  </a:cubicBezTo>
                  <a:lnTo>
                    <a:pt x="122" y="553"/>
                  </a:lnTo>
                  <a:cubicBezTo>
                    <a:pt x="122" y="533"/>
                    <a:pt x="143" y="533"/>
                    <a:pt x="143" y="533"/>
                  </a:cubicBezTo>
                  <a:cubicBezTo>
                    <a:pt x="143" y="512"/>
                    <a:pt x="143" y="492"/>
                    <a:pt x="143" y="492"/>
                  </a:cubicBezTo>
                  <a:lnTo>
                    <a:pt x="143" y="471"/>
                  </a:lnTo>
                  <a:cubicBezTo>
                    <a:pt x="143" y="471"/>
                    <a:pt x="164" y="471"/>
                    <a:pt x="164" y="451"/>
                  </a:cubicBezTo>
                  <a:lnTo>
                    <a:pt x="184" y="471"/>
                  </a:lnTo>
                  <a:lnTo>
                    <a:pt x="184" y="492"/>
                  </a:lnTo>
                  <a:cubicBezTo>
                    <a:pt x="184" y="492"/>
                    <a:pt x="184" y="492"/>
                    <a:pt x="164" y="512"/>
                  </a:cubicBezTo>
                  <a:cubicBezTo>
                    <a:pt x="164" y="512"/>
                    <a:pt x="164" y="512"/>
                    <a:pt x="164" y="533"/>
                  </a:cubicBezTo>
                  <a:cubicBezTo>
                    <a:pt x="184" y="533"/>
                    <a:pt x="184" y="533"/>
                    <a:pt x="184" y="533"/>
                  </a:cubicBezTo>
                  <a:lnTo>
                    <a:pt x="204" y="533"/>
                  </a:lnTo>
                  <a:lnTo>
                    <a:pt x="225" y="512"/>
                  </a:lnTo>
                  <a:lnTo>
                    <a:pt x="225" y="492"/>
                  </a:lnTo>
                  <a:cubicBezTo>
                    <a:pt x="246" y="492"/>
                    <a:pt x="246" y="492"/>
                    <a:pt x="246" y="492"/>
                  </a:cubicBezTo>
                  <a:lnTo>
                    <a:pt x="246" y="512"/>
                  </a:lnTo>
                  <a:cubicBezTo>
                    <a:pt x="246" y="533"/>
                    <a:pt x="246" y="533"/>
                    <a:pt x="266" y="533"/>
                  </a:cubicBezTo>
                  <a:lnTo>
                    <a:pt x="266" y="533"/>
                  </a:lnTo>
                  <a:cubicBezTo>
                    <a:pt x="266" y="533"/>
                    <a:pt x="266" y="553"/>
                    <a:pt x="286" y="553"/>
                  </a:cubicBezTo>
                  <a:cubicBezTo>
                    <a:pt x="286" y="553"/>
                    <a:pt x="286" y="574"/>
                    <a:pt x="307" y="574"/>
                  </a:cubicBezTo>
                  <a:cubicBezTo>
                    <a:pt x="307" y="574"/>
                    <a:pt x="307" y="574"/>
                    <a:pt x="307" y="553"/>
                  </a:cubicBezTo>
                  <a:cubicBezTo>
                    <a:pt x="328" y="553"/>
                    <a:pt x="307" y="533"/>
                    <a:pt x="307" y="533"/>
                  </a:cubicBezTo>
                  <a:cubicBezTo>
                    <a:pt x="307" y="512"/>
                    <a:pt x="286" y="512"/>
                    <a:pt x="286" y="512"/>
                  </a:cubicBezTo>
                  <a:cubicBezTo>
                    <a:pt x="286" y="492"/>
                    <a:pt x="286" y="471"/>
                    <a:pt x="286" y="471"/>
                  </a:cubicBezTo>
                  <a:lnTo>
                    <a:pt x="286" y="451"/>
                  </a:lnTo>
                  <a:cubicBezTo>
                    <a:pt x="307" y="451"/>
                    <a:pt x="328" y="451"/>
                    <a:pt x="328" y="451"/>
                  </a:cubicBezTo>
                  <a:lnTo>
                    <a:pt x="348" y="471"/>
                  </a:lnTo>
                  <a:cubicBezTo>
                    <a:pt x="348" y="471"/>
                    <a:pt x="368" y="471"/>
                    <a:pt x="368" y="492"/>
                  </a:cubicBezTo>
                  <a:lnTo>
                    <a:pt x="368" y="512"/>
                  </a:lnTo>
                  <a:cubicBezTo>
                    <a:pt x="389" y="512"/>
                    <a:pt x="389" y="533"/>
                    <a:pt x="389" y="533"/>
                  </a:cubicBezTo>
                  <a:cubicBezTo>
                    <a:pt x="410" y="533"/>
                    <a:pt x="410" y="533"/>
                    <a:pt x="430" y="533"/>
                  </a:cubicBezTo>
                  <a:lnTo>
                    <a:pt x="430" y="553"/>
                  </a:lnTo>
                  <a:cubicBezTo>
                    <a:pt x="450" y="553"/>
                    <a:pt x="430" y="574"/>
                    <a:pt x="430" y="574"/>
                  </a:cubicBezTo>
                  <a:cubicBezTo>
                    <a:pt x="430" y="594"/>
                    <a:pt x="410" y="594"/>
                    <a:pt x="410" y="615"/>
                  </a:cubicBezTo>
                  <a:lnTo>
                    <a:pt x="410" y="635"/>
                  </a:lnTo>
                  <a:cubicBezTo>
                    <a:pt x="410" y="656"/>
                    <a:pt x="410" y="676"/>
                    <a:pt x="410" y="676"/>
                  </a:cubicBezTo>
                  <a:cubicBezTo>
                    <a:pt x="410" y="717"/>
                    <a:pt x="410" y="758"/>
                    <a:pt x="410" y="779"/>
                  </a:cubicBezTo>
                  <a:cubicBezTo>
                    <a:pt x="410" y="779"/>
                    <a:pt x="430" y="799"/>
                    <a:pt x="430" y="820"/>
                  </a:cubicBezTo>
                  <a:cubicBezTo>
                    <a:pt x="450" y="820"/>
                    <a:pt x="450" y="840"/>
                    <a:pt x="471" y="840"/>
                  </a:cubicBezTo>
                  <a:cubicBezTo>
                    <a:pt x="471" y="861"/>
                    <a:pt x="492" y="861"/>
                    <a:pt x="492" y="861"/>
                  </a:cubicBezTo>
                  <a:cubicBezTo>
                    <a:pt x="492" y="861"/>
                    <a:pt x="532" y="861"/>
                    <a:pt x="532" y="881"/>
                  </a:cubicBezTo>
                  <a:cubicBezTo>
                    <a:pt x="532" y="881"/>
                    <a:pt x="532" y="881"/>
                    <a:pt x="532" y="902"/>
                  </a:cubicBezTo>
                  <a:cubicBezTo>
                    <a:pt x="532" y="902"/>
                    <a:pt x="532" y="922"/>
                    <a:pt x="553" y="922"/>
                  </a:cubicBezTo>
                  <a:lnTo>
                    <a:pt x="574" y="922"/>
                  </a:lnTo>
                  <a:cubicBezTo>
                    <a:pt x="574" y="922"/>
                    <a:pt x="594" y="922"/>
                    <a:pt x="594" y="902"/>
                  </a:cubicBezTo>
                  <a:cubicBezTo>
                    <a:pt x="594" y="902"/>
                    <a:pt x="614" y="902"/>
                    <a:pt x="614" y="881"/>
                  </a:cubicBezTo>
                  <a:cubicBezTo>
                    <a:pt x="614" y="881"/>
                    <a:pt x="594" y="881"/>
                    <a:pt x="594" y="861"/>
                  </a:cubicBezTo>
                  <a:lnTo>
                    <a:pt x="614" y="861"/>
                  </a:lnTo>
                  <a:lnTo>
                    <a:pt x="614" y="861"/>
                  </a:lnTo>
                  <a:cubicBezTo>
                    <a:pt x="635" y="861"/>
                    <a:pt x="635" y="861"/>
                    <a:pt x="635" y="861"/>
                  </a:cubicBezTo>
                  <a:cubicBezTo>
                    <a:pt x="635" y="881"/>
                    <a:pt x="635" y="902"/>
                    <a:pt x="635" y="902"/>
                  </a:cubicBezTo>
                  <a:lnTo>
                    <a:pt x="635" y="922"/>
                  </a:lnTo>
                  <a:cubicBezTo>
                    <a:pt x="635" y="943"/>
                    <a:pt x="656" y="943"/>
                    <a:pt x="656" y="922"/>
                  </a:cubicBezTo>
                  <a:lnTo>
                    <a:pt x="676" y="922"/>
                  </a:lnTo>
                  <a:cubicBezTo>
                    <a:pt x="676" y="902"/>
                    <a:pt x="676" y="902"/>
                    <a:pt x="676" y="902"/>
                  </a:cubicBezTo>
                  <a:cubicBezTo>
                    <a:pt x="676" y="881"/>
                    <a:pt x="696" y="881"/>
                    <a:pt x="696" y="881"/>
                  </a:cubicBezTo>
                  <a:cubicBezTo>
                    <a:pt x="696" y="861"/>
                    <a:pt x="696" y="861"/>
                    <a:pt x="696" y="840"/>
                  </a:cubicBezTo>
                  <a:cubicBezTo>
                    <a:pt x="717" y="840"/>
                    <a:pt x="717" y="820"/>
                    <a:pt x="717" y="820"/>
                  </a:cubicBezTo>
                  <a:cubicBezTo>
                    <a:pt x="696" y="820"/>
                    <a:pt x="696" y="799"/>
                    <a:pt x="696" y="799"/>
                  </a:cubicBezTo>
                  <a:lnTo>
                    <a:pt x="676" y="779"/>
                  </a:lnTo>
                  <a:cubicBezTo>
                    <a:pt x="676" y="758"/>
                    <a:pt x="676" y="758"/>
                    <a:pt x="676" y="738"/>
                  </a:cubicBezTo>
                  <a:lnTo>
                    <a:pt x="656" y="738"/>
                  </a:lnTo>
                  <a:cubicBezTo>
                    <a:pt x="656" y="717"/>
                    <a:pt x="656" y="717"/>
                    <a:pt x="656" y="717"/>
                  </a:cubicBezTo>
                  <a:cubicBezTo>
                    <a:pt x="656" y="697"/>
                    <a:pt x="656" y="676"/>
                    <a:pt x="656" y="676"/>
                  </a:cubicBezTo>
                  <a:cubicBezTo>
                    <a:pt x="656" y="656"/>
                    <a:pt x="656" y="635"/>
                    <a:pt x="656" y="635"/>
                  </a:cubicBezTo>
                  <a:cubicBezTo>
                    <a:pt x="656" y="635"/>
                    <a:pt x="676" y="615"/>
                    <a:pt x="676" y="594"/>
                  </a:cubicBezTo>
                  <a:cubicBezTo>
                    <a:pt x="676" y="594"/>
                    <a:pt x="676" y="594"/>
                    <a:pt x="696" y="574"/>
                  </a:cubicBezTo>
                  <a:lnTo>
                    <a:pt x="696" y="574"/>
                  </a:lnTo>
                  <a:cubicBezTo>
                    <a:pt x="717" y="553"/>
                    <a:pt x="717" y="553"/>
                    <a:pt x="717" y="553"/>
                  </a:cubicBezTo>
                  <a:cubicBezTo>
                    <a:pt x="717" y="553"/>
                    <a:pt x="738" y="553"/>
                    <a:pt x="738" y="574"/>
                  </a:cubicBezTo>
                  <a:lnTo>
                    <a:pt x="738" y="594"/>
                  </a:lnTo>
                  <a:cubicBezTo>
                    <a:pt x="738" y="594"/>
                    <a:pt x="738" y="615"/>
                    <a:pt x="738" y="635"/>
                  </a:cubicBezTo>
                  <a:lnTo>
                    <a:pt x="738" y="656"/>
                  </a:lnTo>
                  <a:cubicBezTo>
                    <a:pt x="738" y="676"/>
                    <a:pt x="758" y="676"/>
                    <a:pt x="758" y="676"/>
                  </a:cubicBezTo>
                  <a:cubicBezTo>
                    <a:pt x="758" y="697"/>
                    <a:pt x="758" y="717"/>
                    <a:pt x="758" y="717"/>
                  </a:cubicBezTo>
                  <a:lnTo>
                    <a:pt x="758" y="738"/>
                  </a:lnTo>
                  <a:cubicBezTo>
                    <a:pt x="758" y="738"/>
                    <a:pt x="758" y="758"/>
                    <a:pt x="758" y="779"/>
                  </a:cubicBezTo>
                  <a:cubicBezTo>
                    <a:pt x="758" y="779"/>
                    <a:pt x="758" y="799"/>
                    <a:pt x="778" y="799"/>
                  </a:cubicBezTo>
                  <a:cubicBezTo>
                    <a:pt x="778" y="820"/>
                    <a:pt x="778" y="820"/>
                    <a:pt x="798" y="820"/>
                  </a:cubicBezTo>
                  <a:lnTo>
                    <a:pt x="798" y="820"/>
                  </a:lnTo>
                  <a:cubicBezTo>
                    <a:pt x="819" y="820"/>
                    <a:pt x="819" y="820"/>
                    <a:pt x="819" y="799"/>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807" name="Freeform 582"/>
            <p:cNvSpPr>
              <a:spLocks noChangeArrowheads="1"/>
            </p:cNvSpPr>
            <p:nvPr/>
          </p:nvSpPr>
          <p:spPr bwMode="auto">
            <a:xfrm>
              <a:off x="6261100" y="7356475"/>
              <a:ext cx="14288" cy="15875"/>
            </a:xfrm>
            <a:custGeom>
              <a:avLst/>
              <a:gdLst>
                <a:gd name="T0" fmla="*/ 40 w 41"/>
                <a:gd name="T1" fmla="*/ 41 h 42"/>
                <a:gd name="T2" fmla="*/ 40 w 41"/>
                <a:gd name="T3" fmla="*/ 41 h 42"/>
                <a:gd name="T4" fmla="*/ 40 w 41"/>
                <a:gd name="T5" fmla="*/ 41 h 42"/>
                <a:gd name="T6" fmla="*/ 20 w 41"/>
                <a:gd name="T7" fmla="*/ 41 h 42"/>
                <a:gd name="T8" fmla="*/ 0 w 41"/>
                <a:gd name="T9" fmla="*/ 21 h 42"/>
                <a:gd name="T10" fmla="*/ 20 w 41"/>
                <a:gd name="T11" fmla="*/ 21 h 42"/>
                <a:gd name="T12" fmla="*/ 40 w 41"/>
                <a:gd name="T13" fmla="*/ 21 h 42"/>
                <a:gd name="T14" fmla="*/ 40 w 41"/>
                <a:gd name="T15" fmla="*/ 21 h 42"/>
                <a:gd name="T16" fmla="*/ 40 w 41"/>
                <a:gd name="T17" fmla="*/ 4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 h="42">
                  <a:moveTo>
                    <a:pt x="40" y="41"/>
                  </a:moveTo>
                  <a:lnTo>
                    <a:pt x="40" y="41"/>
                  </a:lnTo>
                  <a:lnTo>
                    <a:pt x="40" y="41"/>
                  </a:lnTo>
                  <a:cubicBezTo>
                    <a:pt x="20" y="41"/>
                    <a:pt x="20" y="41"/>
                    <a:pt x="20" y="41"/>
                  </a:cubicBezTo>
                  <a:lnTo>
                    <a:pt x="0" y="21"/>
                  </a:lnTo>
                  <a:lnTo>
                    <a:pt x="20" y="21"/>
                  </a:lnTo>
                  <a:cubicBezTo>
                    <a:pt x="20" y="0"/>
                    <a:pt x="40" y="21"/>
                    <a:pt x="40" y="21"/>
                  </a:cubicBezTo>
                  <a:lnTo>
                    <a:pt x="40" y="21"/>
                  </a:lnTo>
                  <a:lnTo>
                    <a:pt x="40" y="41"/>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808" name="Freeform 583"/>
            <p:cNvSpPr>
              <a:spLocks noChangeArrowheads="1"/>
            </p:cNvSpPr>
            <p:nvPr/>
          </p:nvSpPr>
          <p:spPr bwMode="auto">
            <a:xfrm>
              <a:off x="6180138" y="7415213"/>
              <a:ext cx="7937" cy="7937"/>
            </a:xfrm>
            <a:custGeom>
              <a:avLst/>
              <a:gdLst>
                <a:gd name="T0" fmla="*/ 21 w 22"/>
                <a:gd name="T1" fmla="*/ 21 h 22"/>
                <a:gd name="T2" fmla="*/ 21 w 22"/>
                <a:gd name="T3" fmla="*/ 21 h 22"/>
                <a:gd name="T4" fmla="*/ 21 w 22"/>
                <a:gd name="T5" fmla="*/ 0 h 22"/>
                <a:gd name="T6" fmla="*/ 0 w 22"/>
                <a:gd name="T7" fmla="*/ 0 h 22"/>
                <a:gd name="T8" fmla="*/ 0 w 22"/>
                <a:gd name="T9" fmla="*/ 21 h 22"/>
                <a:gd name="T10" fmla="*/ 21 w 22"/>
                <a:gd name="T11" fmla="*/ 21 h 22"/>
              </a:gdLst>
              <a:ahLst/>
              <a:cxnLst>
                <a:cxn ang="0">
                  <a:pos x="T0" y="T1"/>
                </a:cxn>
                <a:cxn ang="0">
                  <a:pos x="T2" y="T3"/>
                </a:cxn>
                <a:cxn ang="0">
                  <a:pos x="T4" y="T5"/>
                </a:cxn>
                <a:cxn ang="0">
                  <a:pos x="T6" y="T7"/>
                </a:cxn>
                <a:cxn ang="0">
                  <a:pos x="T8" y="T9"/>
                </a:cxn>
                <a:cxn ang="0">
                  <a:pos x="T10" y="T11"/>
                </a:cxn>
              </a:cxnLst>
              <a:rect l="0" t="0" r="r" b="b"/>
              <a:pathLst>
                <a:path w="22" h="22">
                  <a:moveTo>
                    <a:pt x="21" y="21"/>
                  </a:moveTo>
                  <a:lnTo>
                    <a:pt x="21" y="21"/>
                  </a:lnTo>
                  <a:cubicBezTo>
                    <a:pt x="21" y="0"/>
                    <a:pt x="21" y="0"/>
                    <a:pt x="21" y="0"/>
                  </a:cubicBezTo>
                  <a:lnTo>
                    <a:pt x="0" y="0"/>
                  </a:lnTo>
                  <a:cubicBezTo>
                    <a:pt x="0" y="21"/>
                    <a:pt x="0" y="21"/>
                    <a:pt x="0" y="21"/>
                  </a:cubicBezTo>
                  <a:lnTo>
                    <a:pt x="21" y="21"/>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809" name="Freeform 584"/>
            <p:cNvSpPr>
              <a:spLocks noChangeArrowheads="1"/>
            </p:cNvSpPr>
            <p:nvPr/>
          </p:nvSpPr>
          <p:spPr bwMode="auto">
            <a:xfrm>
              <a:off x="6180138" y="7400925"/>
              <a:ext cx="7937" cy="7938"/>
            </a:xfrm>
            <a:custGeom>
              <a:avLst/>
              <a:gdLst>
                <a:gd name="T0" fmla="*/ 0 w 22"/>
                <a:gd name="T1" fmla="*/ 21 h 22"/>
                <a:gd name="T2" fmla="*/ 0 w 22"/>
                <a:gd name="T3" fmla="*/ 21 h 22"/>
                <a:gd name="T4" fmla="*/ 0 w 22"/>
                <a:gd name="T5" fmla="*/ 0 h 22"/>
                <a:gd name="T6" fmla="*/ 0 w 22"/>
                <a:gd name="T7" fmla="*/ 0 h 22"/>
                <a:gd name="T8" fmla="*/ 21 w 22"/>
                <a:gd name="T9" fmla="*/ 0 h 22"/>
                <a:gd name="T10" fmla="*/ 21 w 22"/>
                <a:gd name="T11" fmla="*/ 0 h 22"/>
                <a:gd name="T12" fmla="*/ 0 w 22"/>
                <a:gd name="T13" fmla="*/ 21 h 22"/>
              </a:gdLst>
              <a:ahLst/>
              <a:cxnLst>
                <a:cxn ang="0">
                  <a:pos x="T0" y="T1"/>
                </a:cxn>
                <a:cxn ang="0">
                  <a:pos x="T2" y="T3"/>
                </a:cxn>
                <a:cxn ang="0">
                  <a:pos x="T4" y="T5"/>
                </a:cxn>
                <a:cxn ang="0">
                  <a:pos x="T6" y="T7"/>
                </a:cxn>
                <a:cxn ang="0">
                  <a:pos x="T8" y="T9"/>
                </a:cxn>
                <a:cxn ang="0">
                  <a:pos x="T10" y="T11"/>
                </a:cxn>
                <a:cxn ang="0">
                  <a:pos x="T12" y="T13"/>
                </a:cxn>
              </a:cxnLst>
              <a:rect l="0" t="0" r="r" b="b"/>
              <a:pathLst>
                <a:path w="22" h="22">
                  <a:moveTo>
                    <a:pt x="0" y="21"/>
                  </a:moveTo>
                  <a:lnTo>
                    <a:pt x="0" y="21"/>
                  </a:lnTo>
                  <a:cubicBezTo>
                    <a:pt x="0" y="21"/>
                    <a:pt x="0" y="21"/>
                    <a:pt x="0" y="0"/>
                  </a:cubicBezTo>
                  <a:lnTo>
                    <a:pt x="0" y="0"/>
                  </a:lnTo>
                  <a:lnTo>
                    <a:pt x="21" y="0"/>
                  </a:lnTo>
                  <a:lnTo>
                    <a:pt x="21" y="0"/>
                  </a:lnTo>
                  <a:cubicBezTo>
                    <a:pt x="21" y="21"/>
                    <a:pt x="21" y="21"/>
                    <a:pt x="0" y="21"/>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810" name="Freeform 585"/>
            <p:cNvSpPr>
              <a:spLocks noChangeArrowheads="1"/>
            </p:cNvSpPr>
            <p:nvPr/>
          </p:nvSpPr>
          <p:spPr bwMode="auto">
            <a:xfrm>
              <a:off x="6165850" y="7408863"/>
              <a:ext cx="15875" cy="15875"/>
            </a:xfrm>
            <a:custGeom>
              <a:avLst/>
              <a:gdLst>
                <a:gd name="T0" fmla="*/ 21 w 42"/>
                <a:gd name="T1" fmla="*/ 0 h 42"/>
                <a:gd name="T2" fmla="*/ 21 w 42"/>
                <a:gd name="T3" fmla="*/ 0 h 42"/>
                <a:gd name="T4" fmla="*/ 21 w 42"/>
                <a:gd name="T5" fmla="*/ 20 h 42"/>
                <a:gd name="T6" fmla="*/ 21 w 42"/>
                <a:gd name="T7" fmla="*/ 41 h 42"/>
                <a:gd name="T8" fmla="*/ 21 w 42"/>
                <a:gd name="T9" fmla="*/ 20 h 42"/>
                <a:gd name="T10" fmla="*/ 41 w 42"/>
                <a:gd name="T11" fmla="*/ 0 h 42"/>
                <a:gd name="T12" fmla="*/ 21 w 42"/>
                <a:gd name="T13" fmla="*/ 0 h 42"/>
              </a:gdLst>
              <a:ahLst/>
              <a:cxnLst>
                <a:cxn ang="0">
                  <a:pos x="T0" y="T1"/>
                </a:cxn>
                <a:cxn ang="0">
                  <a:pos x="T2" y="T3"/>
                </a:cxn>
                <a:cxn ang="0">
                  <a:pos x="T4" y="T5"/>
                </a:cxn>
                <a:cxn ang="0">
                  <a:pos x="T6" y="T7"/>
                </a:cxn>
                <a:cxn ang="0">
                  <a:pos x="T8" y="T9"/>
                </a:cxn>
                <a:cxn ang="0">
                  <a:pos x="T10" y="T11"/>
                </a:cxn>
                <a:cxn ang="0">
                  <a:pos x="T12" y="T13"/>
                </a:cxn>
              </a:cxnLst>
              <a:rect l="0" t="0" r="r" b="b"/>
              <a:pathLst>
                <a:path w="42" h="42">
                  <a:moveTo>
                    <a:pt x="21" y="0"/>
                  </a:moveTo>
                  <a:lnTo>
                    <a:pt x="21" y="0"/>
                  </a:lnTo>
                  <a:cubicBezTo>
                    <a:pt x="21" y="20"/>
                    <a:pt x="0" y="20"/>
                    <a:pt x="21" y="20"/>
                  </a:cubicBezTo>
                  <a:lnTo>
                    <a:pt x="21" y="41"/>
                  </a:lnTo>
                  <a:cubicBezTo>
                    <a:pt x="21" y="20"/>
                    <a:pt x="21" y="20"/>
                    <a:pt x="21" y="20"/>
                  </a:cubicBezTo>
                  <a:cubicBezTo>
                    <a:pt x="41" y="20"/>
                    <a:pt x="41" y="20"/>
                    <a:pt x="41" y="0"/>
                  </a:cubicBezTo>
                  <a:cubicBezTo>
                    <a:pt x="21" y="0"/>
                    <a:pt x="21" y="0"/>
                    <a:pt x="21" y="0"/>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811" name="Freeform 586"/>
            <p:cNvSpPr>
              <a:spLocks noChangeArrowheads="1"/>
            </p:cNvSpPr>
            <p:nvPr/>
          </p:nvSpPr>
          <p:spPr bwMode="auto">
            <a:xfrm>
              <a:off x="6305550" y="7200900"/>
              <a:ext cx="15875" cy="15875"/>
            </a:xfrm>
            <a:custGeom>
              <a:avLst/>
              <a:gdLst>
                <a:gd name="T0" fmla="*/ 21 w 43"/>
                <a:gd name="T1" fmla="*/ 41 h 42"/>
                <a:gd name="T2" fmla="*/ 21 w 43"/>
                <a:gd name="T3" fmla="*/ 41 h 42"/>
                <a:gd name="T4" fmla="*/ 42 w 43"/>
                <a:gd name="T5" fmla="*/ 21 h 42"/>
                <a:gd name="T6" fmla="*/ 42 w 43"/>
                <a:gd name="T7" fmla="*/ 21 h 42"/>
                <a:gd name="T8" fmla="*/ 21 w 43"/>
                <a:gd name="T9" fmla="*/ 0 h 42"/>
                <a:gd name="T10" fmla="*/ 0 w 43"/>
                <a:gd name="T11" fmla="*/ 21 h 42"/>
                <a:gd name="T12" fmla="*/ 0 w 43"/>
                <a:gd name="T13" fmla="*/ 21 h 42"/>
                <a:gd name="T14" fmla="*/ 0 w 43"/>
                <a:gd name="T15" fmla="*/ 41 h 42"/>
                <a:gd name="T16" fmla="*/ 21 w 43"/>
                <a:gd name="T17" fmla="*/ 4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3" h="42">
                  <a:moveTo>
                    <a:pt x="21" y="41"/>
                  </a:moveTo>
                  <a:lnTo>
                    <a:pt x="21" y="41"/>
                  </a:lnTo>
                  <a:cubicBezTo>
                    <a:pt x="42" y="41"/>
                    <a:pt x="42" y="41"/>
                    <a:pt x="42" y="21"/>
                  </a:cubicBezTo>
                  <a:lnTo>
                    <a:pt x="42" y="21"/>
                  </a:lnTo>
                  <a:cubicBezTo>
                    <a:pt x="42" y="0"/>
                    <a:pt x="42" y="0"/>
                    <a:pt x="21" y="0"/>
                  </a:cubicBezTo>
                  <a:cubicBezTo>
                    <a:pt x="21" y="0"/>
                    <a:pt x="21" y="0"/>
                    <a:pt x="0" y="21"/>
                  </a:cubicBezTo>
                  <a:lnTo>
                    <a:pt x="0" y="21"/>
                  </a:lnTo>
                  <a:cubicBezTo>
                    <a:pt x="0" y="41"/>
                    <a:pt x="0" y="41"/>
                    <a:pt x="0" y="41"/>
                  </a:cubicBezTo>
                  <a:lnTo>
                    <a:pt x="21" y="41"/>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812" name="Freeform 587"/>
            <p:cNvSpPr>
              <a:spLocks noChangeArrowheads="1"/>
            </p:cNvSpPr>
            <p:nvPr/>
          </p:nvSpPr>
          <p:spPr bwMode="auto">
            <a:xfrm>
              <a:off x="6364288" y="7208838"/>
              <a:ext cx="15875" cy="14287"/>
            </a:xfrm>
            <a:custGeom>
              <a:avLst/>
              <a:gdLst>
                <a:gd name="T0" fmla="*/ 42 w 43"/>
                <a:gd name="T1" fmla="*/ 20 h 41"/>
                <a:gd name="T2" fmla="*/ 42 w 43"/>
                <a:gd name="T3" fmla="*/ 20 h 41"/>
                <a:gd name="T4" fmla="*/ 21 w 43"/>
                <a:gd name="T5" fmla="*/ 20 h 41"/>
                <a:gd name="T6" fmla="*/ 0 w 43"/>
                <a:gd name="T7" fmla="*/ 20 h 41"/>
                <a:gd name="T8" fmla="*/ 0 w 43"/>
                <a:gd name="T9" fmla="*/ 0 h 41"/>
                <a:gd name="T10" fmla="*/ 21 w 43"/>
                <a:gd name="T11" fmla="*/ 0 h 41"/>
                <a:gd name="T12" fmla="*/ 42 w 43"/>
                <a:gd name="T13" fmla="*/ 0 h 41"/>
                <a:gd name="T14" fmla="*/ 42 w 43"/>
                <a:gd name="T15" fmla="*/ 20 h 4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3" h="41">
                  <a:moveTo>
                    <a:pt x="42" y="20"/>
                  </a:moveTo>
                  <a:lnTo>
                    <a:pt x="42" y="20"/>
                  </a:lnTo>
                  <a:lnTo>
                    <a:pt x="21" y="20"/>
                  </a:lnTo>
                  <a:cubicBezTo>
                    <a:pt x="21" y="20"/>
                    <a:pt x="21" y="40"/>
                    <a:pt x="0" y="20"/>
                  </a:cubicBezTo>
                  <a:cubicBezTo>
                    <a:pt x="0" y="20"/>
                    <a:pt x="0" y="20"/>
                    <a:pt x="0" y="0"/>
                  </a:cubicBezTo>
                  <a:cubicBezTo>
                    <a:pt x="0" y="0"/>
                    <a:pt x="0" y="0"/>
                    <a:pt x="21" y="0"/>
                  </a:cubicBezTo>
                  <a:cubicBezTo>
                    <a:pt x="21" y="0"/>
                    <a:pt x="21" y="0"/>
                    <a:pt x="42" y="0"/>
                  </a:cubicBezTo>
                  <a:cubicBezTo>
                    <a:pt x="42" y="0"/>
                    <a:pt x="42" y="0"/>
                    <a:pt x="42" y="20"/>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813" name="Freeform 588"/>
            <p:cNvSpPr>
              <a:spLocks noChangeArrowheads="1"/>
            </p:cNvSpPr>
            <p:nvPr/>
          </p:nvSpPr>
          <p:spPr bwMode="auto">
            <a:xfrm>
              <a:off x="6416675" y="7113588"/>
              <a:ext cx="15875" cy="30162"/>
            </a:xfrm>
            <a:custGeom>
              <a:avLst/>
              <a:gdLst>
                <a:gd name="T0" fmla="*/ 41 w 42"/>
                <a:gd name="T1" fmla="*/ 82 h 83"/>
                <a:gd name="T2" fmla="*/ 41 w 42"/>
                <a:gd name="T3" fmla="*/ 82 h 83"/>
                <a:gd name="T4" fmla="*/ 20 w 42"/>
                <a:gd name="T5" fmla="*/ 82 h 83"/>
                <a:gd name="T6" fmla="*/ 0 w 42"/>
                <a:gd name="T7" fmla="*/ 61 h 83"/>
                <a:gd name="T8" fmla="*/ 0 w 42"/>
                <a:gd name="T9" fmla="*/ 41 h 83"/>
                <a:gd name="T10" fmla="*/ 0 w 42"/>
                <a:gd name="T11" fmla="*/ 21 h 83"/>
                <a:gd name="T12" fmla="*/ 0 w 42"/>
                <a:gd name="T13" fmla="*/ 0 h 83"/>
                <a:gd name="T14" fmla="*/ 20 w 42"/>
                <a:gd name="T15" fmla="*/ 0 h 83"/>
                <a:gd name="T16" fmla="*/ 41 w 42"/>
                <a:gd name="T17" fmla="*/ 0 h 83"/>
                <a:gd name="T18" fmla="*/ 41 w 42"/>
                <a:gd name="T19" fmla="*/ 21 h 83"/>
                <a:gd name="T20" fmla="*/ 41 w 42"/>
                <a:gd name="T21" fmla="*/ 41 h 83"/>
                <a:gd name="T22" fmla="*/ 41 w 42"/>
                <a:gd name="T23" fmla="*/ 61 h 83"/>
                <a:gd name="T24" fmla="*/ 41 w 42"/>
                <a:gd name="T25" fmla="*/ 82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83">
                  <a:moveTo>
                    <a:pt x="41" y="82"/>
                  </a:moveTo>
                  <a:lnTo>
                    <a:pt x="41" y="82"/>
                  </a:lnTo>
                  <a:cubicBezTo>
                    <a:pt x="20" y="82"/>
                    <a:pt x="20" y="82"/>
                    <a:pt x="20" y="82"/>
                  </a:cubicBezTo>
                  <a:cubicBezTo>
                    <a:pt x="0" y="82"/>
                    <a:pt x="0" y="61"/>
                    <a:pt x="0" y="61"/>
                  </a:cubicBezTo>
                  <a:lnTo>
                    <a:pt x="0" y="41"/>
                  </a:lnTo>
                  <a:lnTo>
                    <a:pt x="0" y="21"/>
                  </a:lnTo>
                  <a:lnTo>
                    <a:pt x="0" y="0"/>
                  </a:lnTo>
                  <a:cubicBezTo>
                    <a:pt x="20" y="0"/>
                    <a:pt x="20" y="0"/>
                    <a:pt x="20" y="0"/>
                  </a:cubicBezTo>
                  <a:lnTo>
                    <a:pt x="41" y="0"/>
                  </a:lnTo>
                  <a:cubicBezTo>
                    <a:pt x="41" y="21"/>
                    <a:pt x="41" y="21"/>
                    <a:pt x="41" y="21"/>
                  </a:cubicBezTo>
                  <a:cubicBezTo>
                    <a:pt x="41" y="41"/>
                    <a:pt x="41" y="41"/>
                    <a:pt x="41" y="41"/>
                  </a:cubicBezTo>
                  <a:lnTo>
                    <a:pt x="41" y="61"/>
                  </a:lnTo>
                  <a:lnTo>
                    <a:pt x="41" y="82"/>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814" name="Freeform 589"/>
            <p:cNvSpPr>
              <a:spLocks noChangeArrowheads="1"/>
            </p:cNvSpPr>
            <p:nvPr/>
          </p:nvSpPr>
          <p:spPr bwMode="auto">
            <a:xfrm>
              <a:off x="6342063" y="7032625"/>
              <a:ext cx="58737" cy="103188"/>
            </a:xfrm>
            <a:custGeom>
              <a:avLst/>
              <a:gdLst>
                <a:gd name="T0" fmla="*/ 164 w 165"/>
                <a:gd name="T1" fmla="*/ 286 h 287"/>
                <a:gd name="T2" fmla="*/ 164 w 165"/>
                <a:gd name="T3" fmla="*/ 286 h 287"/>
                <a:gd name="T4" fmla="*/ 164 w 165"/>
                <a:gd name="T5" fmla="*/ 246 h 287"/>
                <a:gd name="T6" fmla="*/ 164 w 165"/>
                <a:gd name="T7" fmla="*/ 225 h 287"/>
                <a:gd name="T8" fmla="*/ 164 w 165"/>
                <a:gd name="T9" fmla="*/ 184 h 287"/>
                <a:gd name="T10" fmla="*/ 143 w 165"/>
                <a:gd name="T11" fmla="*/ 164 h 287"/>
                <a:gd name="T12" fmla="*/ 123 w 165"/>
                <a:gd name="T13" fmla="*/ 143 h 287"/>
                <a:gd name="T14" fmla="*/ 123 w 165"/>
                <a:gd name="T15" fmla="*/ 122 h 287"/>
                <a:gd name="T16" fmla="*/ 103 w 165"/>
                <a:gd name="T17" fmla="*/ 102 h 287"/>
                <a:gd name="T18" fmla="*/ 103 w 165"/>
                <a:gd name="T19" fmla="*/ 82 h 287"/>
                <a:gd name="T20" fmla="*/ 82 w 165"/>
                <a:gd name="T21" fmla="*/ 82 h 287"/>
                <a:gd name="T22" fmla="*/ 82 w 165"/>
                <a:gd name="T23" fmla="*/ 61 h 287"/>
                <a:gd name="T24" fmla="*/ 61 w 165"/>
                <a:gd name="T25" fmla="*/ 20 h 287"/>
                <a:gd name="T26" fmla="*/ 61 w 165"/>
                <a:gd name="T27" fmla="*/ 0 h 287"/>
                <a:gd name="T28" fmla="*/ 41 w 165"/>
                <a:gd name="T29" fmla="*/ 0 h 287"/>
                <a:gd name="T30" fmla="*/ 21 w 165"/>
                <a:gd name="T31" fmla="*/ 20 h 287"/>
                <a:gd name="T32" fmla="*/ 0 w 165"/>
                <a:gd name="T33" fmla="*/ 40 h 287"/>
                <a:gd name="T34" fmla="*/ 0 w 165"/>
                <a:gd name="T35" fmla="*/ 61 h 287"/>
                <a:gd name="T36" fmla="*/ 21 w 165"/>
                <a:gd name="T37" fmla="*/ 82 h 287"/>
                <a:gd name="T38" fmla="*/ 21 w 165"/>
                <a:gd name="T39" fmla="*/ 102 h 287"/>
                <a:gd name="T40" fmla="*/ 41 w 165"/>
                <a:gd name="T41" fmla="*/ 122 h 287"/>
                <a:gd name="T42" fmla="*/ 41 w 165"/>
                <a:gd name="T43" fmla="*/ 122 h 287"/>
                <a:gd name="T44" fmla="*/ 61 w 165"/>
                <a:gd name="T45" fmla="*/ 164 h 287"/>
                <a:gd name="T46" fmla="*/ 61 w 165"/>
                <a:gd name="T47" fmla="*/ 184 h 287"/>
                <a:gd name="T48" fmla="*/ 82 w 165"/>
                <a:gd name="T49" fmla="*/ 225 h 287"/>
                <a:gd name="T50" fmla="*/ 82 w 165"/>
                <a:gd name="T51" fmla="*/ 246 h 287"/>
                <a:gd name="T52" fmla="*/ 82 w 165"/>
                <a:gd name="T53" fmla="*/ 286 h 287"/>
                <a:gd name="T54" fmla="*/ 103 w 165"/>
                <a:gd name="T55" fmla="*/ 286 h 287"/>
                <a:gd name="T56" fmla="*/ 143 w 165"/>
                <a:gd name="T57" fmla="*/ 286 h 287"/>
                <a:gd name="T58" fmla="*/ 164 w 165"/>
                <a:gd name="T59" fmla="*/ 286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65" h="287">
                  <a:moveTo>
                    <a:pt x="164" y="286"/>
                  </a:moveTo>
                  <a:lnTo>
                    <a:pt x="164" y="286"/>
                  </a:lnTo>
                  <a:cubicBezTo>
                    <a:pt x="164" y="286"/>
                    <a:pt x="164" y="266"/>
                    <a:pt x="164" y="246"/>
                  </a:cubicBezTo>
                  <a:lnTo>
                    <a:pt x="164" y="225"/>
                  </a:lnTo>
                  <a:cubicBezTo>
                    <a:pt x="164" y="204"/>
                    <a:pt x="164" y="184"/>
                    <a:pt x="164" y="184"/>
                  </a:cubicBezTo>
                  <a:cubicBezTo>
                    <a:pt x="143" y="184"/>
                    <a:pt x="143" y="164"/>
                    <a:pt x="143" y="164"/>
                  </a:cubicBezTo>
                  <a:cubicBezTo>
                    <a:pt x="143" y="143"/>
                    <a:pt x="123" y="143"/>
                    <a:pt x="123" y="143"/>
                  </a:cubicBezTo>
                  <a:cubicBezTo>
                    <a:pt x="123" y="122"/>
                    <a:pt x="123" y="122"/>
                    <a:pt x="123" y="122"/>
                  </a:cubicBezTo>
                  <a:cubicBezTo>
                    <a:pt x="103" y="122"/>
                    <a:pt x="103" y="102"/>
                    <a:pt x="103" y="102"/>
                  </a:cubicBezTo>
                  <a:cubicBezTo>
                    <a:pt x="103" y="102"/>
                    <a:pt x="103" y="102"/>
                    <a:pt x="103" y="82"/>
                  </a:cubicBezTo>
                  <a:lnTo>
                    <a:pt x="82" y="82"/>
                  </a:lnTo>
                  <a:cubicBezTo>
                    <a:pt x="82" y="61"/>
                    <a:pt x="82" y="61"/>
                    <a:pt x="82" y="61"/>
                  </a:cubicBezTo>
                  <a:cubicBezTo>
                    <a:pt x="82" y="40"/>
                    <a:pt x="61" y="40"/>
                    <a:pt x="61" y="20"/>
                  </a:cubicBezTo>
                  <a:lnTo>
                    <a:pt x="61" y="0"/>
                  </a:lnTo>
                  <a:lnTo>
                    <a:pt x="41" y="0"/>
                  </a:lnTo>
                  <a:lnTo>
                    <a:pt x="21" y="20"/>
                  </a:lnTo>
                  <a:cubicBezTo>
                    <a:pt x="21" y="20"/>
                    <a:pt x="0" y="20"/>
                    <a:pt x="0" y="40"/>
                  </a:cubicBezTo>
                  <a:lnTo>
                    <a:pt x="0" y="61"/>
                  </a:lnTo>
                  <a:cubicBezTo>
                    <a:pt x="0" y="61"/>
                    <a:pt x="0" y="82"/>
                    <a:pt x="21" y="82"/>
                  </a:cubicBezTo>
                  <a:lnTo>
                    <a:pt x="21" y="102"/>
                  </a:lnTo>
                  <a:cubicBezTo>
                    <a:pt x="21" y="102"/>
                    <a:pt x="21" y="122"/>
                    <a:pt x="41" y="122"/>
                  </a:cubicBezTo>
                  <a:lnTo>
                    <a:pt x="41" y="122"/>
                  </a:lnTo>
                  <a:cubicBezTo>
                    <a:pt x="61" y="143"/>
                    <a:pt x="61" y="143"/>
                    <a:pt x="61" y="164"/>
                  </a:cubicBezTo>
                  <a:cubicBezTo>
                    <a:pt x="82" y="164"/>
                    <a:pt x="61" y="184"/>
                    <a:pt x="61" y="184"/>
                  </a:cubicBezTo>
                  <a:cubicBezTo>
                    <a:pt x="61" y="204"/>
                    <a:pt x="82" y="204"/>
                    <a:pt x="82" y="225"/>
                  </a:cubicBezTo>
                  <a:cubicBezTo>
                    <a:pt x="82" y="225"/>
                    <a:pt x="61" y="246"/>
                    <a:pt x="82" y="246"/>
                  </a:cubicBezTo>
                  <a:cubicBezTo>
                    <a:pt x="82" y="266"/>
                    <a:pt x="82" y="266"/>
                    <a:pt x="82" y="286"/>
                  </a:cubicBezTo>
                  <a:lnTo>
                    <a:pt x="103" y="286"/>
                  </a:lnTo>
                  <a:cubicBezTo>
                    <a:pt x="123" y="286"/>
                    <a:pt x="123" y="286"/>
                    <a:pt x="143" y="286"/>
                  </a:cubicBezTo>
                  <a:cubicBezTo>
                    <a:pt x="143" y="286"/>
                    <a:pt x="143" y="286"/>
                    <a:pt x="164" y="286"/>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815" name="Freeform 590"/>
            <p:cNvSpPr>
              <a:spLocks noChangeArrowheads="1"/>
            </p:cNvSpPr>
            <p:nvPr/>
          </p:nvSpPr>
          <p:spPr bwMode="auto">
            <a:xfrm>
              <a:off x="6319838" y="7134225"/>
              <a:ext cx="52387" cy="44450"/>
            </a:xfrm>
            <a:custGeom>
              <a:avLst/>
              <a:gdLst>
                <a:gd name="T0" fmla="*/ 143 w 144"/>
                <a:gd name="T1" fmla="*/ 62 h 125"/>
                <a:gd name="T2" fmla="*/ 143 w 144"/>
                <a:gd name="T3" fmla="*/ 62 h 125"/>
                <a:gd name="T4" fmla="*/ 122 w 144"/>
                <a:gd name="T5" fmla="*/ 42 h 125"/>
                <a:gd name="T6" fmla="*/ 102 w 144"/>
                <a:gd name="T7" fmla="*/ 21 h 125"/>
                <a:gd name="T8" fmla="*/ 61 w 144"/>
                <a:gd name="T9" fmla="*/ 21 h 125"/>
                <a:gd name="T10" fmla="*/ 40 w 144"/>
                <a:gd name="T11" fmla="*/ 21 h 125"/>
                <a:gd name="T12" fmla="*/ 0 w 144"/>
                <a:gd name="T13" fmla="*/ 42 h 125"/>
                <a:gd name="T14" fmla="*/ 0 w 144"/>
                <a:gd name="T15" fmla="*/ 82 h 125"/>
                <a:gd name="T16" fmla="*/ 0 w 144"/>
                <a:gd name="T17" fmla="*/ 103 h 125"/>
                <a:gd name="T18" fmla="*/ 20 w 144"/>
                <a:gd name="T19" fmla="*/ 124 h 125"/>
                <a:gd name="T20" fmla="*/ 40 w 144"/>
                <a:gd name="T21" fmla="*/ 124 h 125"/>
                <a:gd name="T22" fmla="*/ 82 w 144"/>
                <a:gd name="T23" fmla="*/ 103 h 125"/>
                <a:gd name="T24" fmla="*/ 102 w 144"/>
                <a:gd name="T25" fmla="*/ 82 h 125"/>
                <a:gd name="T26" fmla="*/ 122 w 144"/>
                <a:gd name="T27" fmla="*/ 82 h 125"/>
                <a:gd name="T28" fmla="*/ 143 w 144"/>
                <a:gd name="T29" fmla="*/ 62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4" h="125">
                  <a:moveTo>
                    <a:pt x="143" y="62"/>
                  </a:moveTo>
                  <a:lnTo>
                    <a:pt x="143" y="62"/>
                  </a:lnTo>
                  <a:cubicBezTo>
                    <a:pt x="143" y="62"/>
                    <a:pt x="122" y="62"/>
                    <a:pt x="122" y="42"/>
                  </a:cubicBezTo>
                  <a:lnTo>
                    <a:pt x="102" y="21"/>
                  </a:lnTo>
                  <a:cubicBezTo>
                    <a:pt x="102" y="21"/>
                    <a:pt x="82" y="0"/>
                    <a:pt x="61" y="21"/>
                  </a:cubicBezTo>
                  <a:lnTo>
                    <a:pt x="40" y="21"/>
                  </a:lnTo>
                  <a:cubicBezTo>
                    <a:pt x="40" y="42"/>
                    <a:pt x="20" y="42"/>
                    <a:pt x="0" y="42"/>
                  </a:cubicBezTo>
                  <a:cubicBezTo>
                    <a:pt x="0" y="62"/>
                    <a:pt x="0" y="62"/>
                    <a:pt x="0" y="82"/>
                  </a:cubicBezTo>
                  <a:lnTo>
                    <a:pt x="0" y="103"/>
                  </a:lnTo>
                  <a:lnTo>
                    <a:pt x="20" y="124"/>
                  </a:lnTo>
                  <a:lnTo>
                    <a:pt x="40" y="124"/>
                  </a:lnTo>
                  <a:cubicBezTo>
                    <a:pt x="61" y="124"/>
                    <a:pt x="61" y="103"/>
                    <a:pt x="82" y="103"/>
                  </a:cubicBezTo>
                  <a:cubicBezTo>
                    <a:pt x="82" y="103"/>
                    <a:pt x="82" y="103"/>
                    <a:pt x="102" y="82"/>
                  </a:cubicBezTo>
                  <a:cubicBezTo>
                    <a:pt x="102" y="82"/>
                    <a:pt x="102" y="82"/>
                    <a:pt x="122" y="82"/>
                  </a:cubicBezTo>
                  <a:lnTo>
                    <a:pt x="143" y="62"/>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816" name="Freeform 591"/>
            <p:cNvSpPr>
              <a:spLocks noChangeArrowheads="1"/>
            </p:cNvSpPr>
            <p:nvPr/>
          </p:nvSpPr>
          <p:spPr bwMode="auto">
            <a:xfrm>
              <a:off x="6283325" y="7069138"/>
              <a:ext cx="52388" cy="125412"/>
            </a:xfrm>
            <a:custGeom>
              <a:avLst/>
              <a:gdLst>
                <a:gd name="T0" fmla="*/ 41 w 144"/>
                <a:gd name="T1" fmla="*/ 348 h 349"/>
                <a:gd name="T2" fmla="*/ 41 w 144"/>
                <a:gd name="T3" fmla="*/ 348 h 349"/>
                <a:gd name="T4" fmla="*/ 21 w 144"/>
                <a:gd name="T5" fmla="*/ 308 h 349"/>
                <a:gd name="T6" fmla="*/ 21 w 144"/>
                <a:gd name="T7" fmla="*/ 266 h 349"/>
                <a:gd name="T8" fmla="*/ 21 w 144"/>
                <a:gd name="T9" fmla="*/ 246 h 349"/>
                <a:gd name="T10" fmla="*/ 41 w 144"/>
                <a:gd name="T11" fmla="*/ 226 h 349"/>
                <a:gd name="T12" fmla="*/ 41 w 144"/>
                <a:gd name="T13" fmla="*/ 205 h 349"/>
                <a:gd name="T14" fmla="*/ 41 w 144"/>
                <a:gd name="T15" fmla="*/ 144 h 349"/>
                <a:gd name="T16" fmla="*/ 61 w 144"/>
                <a:gd name="T17" fmla="*/ 102 h 349"/>
                <a:gd name="T18" fmla="*/ 61 w 144"/>
                <a:gd name="T19" fmla="*/ 62 h 349"/>
                <a:gd name="T20" fmla="*/ 61 w 144"/>
                <a:gd name="T21" fmla="*/ 20 h 349"/>
                <a:gd name="T22" fmla="*/ 61 w 144"/>
                <a:gd name="T23" fmla="*/ 0 h 349"/>
                <a:gd name="T24" fmla="*/ 82 w 144"/>
                <a:gd name="T25" fmla="*/ 0 h 349"/>
                <a:gd name="T26" fmla="*/ 103 w 144"/>
                <a:gd name="T27" fmla="*/ 0 h 349"/>
                <a:gd name="T28" fmla="*/ 103 w 144"/>
                <a:gd name="T29" fmla="*/ 41 h 349"/>
                <a:gd name="T30" fmla="*/ 103 w 144"/>
                <a:gd name="T31" fmla="*/ 62 h 349"/>
                <a:gd name="T32" fmla="*/ 103 w 144"/>
                <a:gd name="T33" fmla="*/ 82 h 349"/>
                <a:gd name="T34" fmla="*/ 123 w 144"/>
                <a:gd name="T35" fmla="*/ 102 h 349"/>
                <a:gd name="T36" fmla="*/ 143 w 144"/>
                <a:gd name="T37" fmla="*/ 123 h 349"/>
                <a:gd name="T38" fmla="*/ 143 w 144"/>
                <a:gd name="T39" fmla="*/ 144 h 349"/>
                <a:gd name="T40" fmla="*/ 123 w 144"/>
                <a:gd name="T41" fmla="*/ 184 h 349"/>
                <a:gd name="T42" fmla="*/ 103 w 144"/>
                <a:gd name="T43" fmla="*/ 205 h 349"/>
                <a:gd name="T44" fmla="*/ 82 w 144"/>
                <a:gd name="T45" fmla="*/ 226 h 349"/>
                <a:gd name="T46" fmla="*/ 61 w 144"/>
                <a:gd name="T47" fmla="*/ 246 h 349"/>
                <a:gd name="T48" fmla="*/ 61 w 144"/>
                <a:gd name="T49" fmla="*/ 266 h 349"/>
                <a:gd name="T50" fmla="*/ 41 w 144"/>
                <a:gd name="T51" fmla="*/ 308 h 349"/>
                <a:gd name="T52" fmla="*/ 41 w 144"/>
                <a:gd name="T53" fmla="*/ 328 h 349"/>
                <a:gd name="T54" fmla="*/ 41 w 144"/>
                <a:gd name="T55" fmla="*/ 348 h 3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44" h="349">
                  <a:moveTo>
                    <a:pt x="41" y="348"/>
                  </a:moveTo>
                  <a:lnTo>
                    <a:pt x="41" y="348"/>
                  </a:lnTo>
                  <a:cubicBezTo>
                    <a:pt x="21" y="328"/>
                    <a:pt x="21" y="308"/>
                    <a:pt x="21" y="308"/>
                  </a:cubicBezTo>
                  <a:cubicBezTo>
                    <a:pt x="21" y="308"/>
                    <a:pt x="0" y="287"/>
                    <a:pt x="21" y="266"/>
                  </a:cubicBezTo>
                  <a:lnTo>
                    <a:pt x="21" y="246"/>
                  </a:lnTo>
                  <a:lnTo>
                    <a:pt x="41" y="226"/>
                  </a:lnTo>
                  <a:lnTo>
                    <a:pt x="41" y="205"/>
                  </a:lnTo>
                  <a:cubicBezTo>
                    <a:pt x="41" y="184"/>
                    <a:pt x="41" y="164"/>
                    <a:pt x="41" y="144"/>
                  </a:cubicBezTo>
                  <a:lnTo>
                    <a:pt x="61" y="102"/>
                  </a:lnTo>
                  <a:cubicBezTo>
                    <a:pt x="61" y="82"/>
                    <a:pt x="61" y="62"/>
                    <a:pt x="61" y="62"/>
                  </a:cubicBezTo>
                  <a:cubicBezTo>
                    <a:pt x="61" y="62"/>
                    <a:pt x="61" y="41"/>
                    <a:pt x="61" y="20"/>
                  </a:cubicBezTo>
                  <a:lnTo>
                    <a:pt x="61" y="0"/>
                  </a:lnTo>
                  <a:lnTo>
                    <a:pt x="82" y="0"/>
                  </a:lnTo>
                  <a:lnTo>
                    <a:pt x="103" y="0"/>
                  </a:lnTo>
                  <a:cubicBezTo>
                    <a:pt x="103" y="0"/>
                    <a:pt x="103" y="20"/>
                    <a:pt x="103" y="41"/>
                  </a:cubicBezTo>
                  <a:lnTo>
                    <a:pt x="103" y="62"/>
                  </a:lnTo>
                  <a:lnTo>
                    <a:pt x="103" y="82"/>
                  </a:lnTo>
                  <a:cubicBezTo>
                    <a:pt x="123" y="102"/>
                    <a:pt x="123" y="102"/>
                    <a:pt x="123" y="102"/>
                  </a:cubicBezTo>
                  <a:cubicBezTo>
                    <a:pt x="123" y="123"/>
                    <a:pt x="143" y="123"/>
                    <a:pt x="143" y="123"/>
                  </a:cubicBezTo>
                  <a:lnTo>
                    <a:pt x="143" y="144"/>
                  </a:lnTo>
                  <a:cubicBezTo>
                    <a:pt x="123" y="164"/>
                    <a:pt x="123" y="164"/>
                    <a:pt x="123" y="184"/>
                  </a:cubicBezTo>
                  <a:cubicBezTo>
                    <a:pt x="103" y="184"/>
                    <a:pt x="103" y="184"/>
                    <a:pt x="103" y="205"/>
                  </a:cubicBezTo>
                  <a:lnTo>
                    <a:pt x="82" y="226"/>
                  </a:lnTo>
                  <a:cubicBezTo>
                    <a:pt x="82" y="226"/>
                    <a:pt x="61" y="226"/>
                    <a:pt x="61" y="246"/>
                  </a:cubicBezTo>
                  <a:lnTo>
                    <a:pt x="61" y="266"/>
                  </a:lnTo>
                  <a:cubicBezTo>
                    <a:pt x="61" y="287"/>
                    <a:pt x="61" y="287"/>
                    <a:pt x="41" y="308"/>
                  </a:cubicBezTo>
                  <a:lnTo>
                    <a:pt x="41" y="328"/>
                  </a:lnTo>
                  <a:lnTo>
                    <a:pt x="41" y="348"/>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817" name="Freeform 592"/>
            <p:cNvSpPr>
              <a:spLocks noChangeArrowheads="1"/>
            </p:cNvSpPr>
            <p:nvPr/>
          </p:nvSpPr>
          <p:spPr bwMode="auto">
            <a:xfrm>
              <a:off x="6319838" y="6935788"/>
              <a:ext cx="103187" cy="117475"/>
            </a:xfrm>
            <a:custGeom>
              <a:avLst/>
              <a:gdLst>
                <a:gd name="T0" fmla="*/ 204 w 287"/>
                <a:gd name="T1" fmla="*/ 327 h 328"/>
                <a:gd name="T2" fmla="*/ 204 w 287"/>
                <a:gd name="T3" fmla="*/ 327 h 328"/>
                <a:gd name="T4" fmla="*/ 184 w 287"/>
                <a:gd name="T5" fmla="*/ 306 h 328"/>
                <a:gd name="T6" fmla="*/ 164 w 287"/>
                <a:gd name="T7" fmla="*/ 286 h 328"/>
                <a:gd name="T8" fmla="*/ 143 w 287"/>
                <a:gd name="T9" fmla="*/ 266 h 328"/>
                <a:gd name="T10" fmla="*/ 143 w 287"/>
                <a:gd name="T11" fmla="*/ 224 h 328"/>
                <a:gd name="T12" fmla="*/ 122 w 287"/>
                <a:gd name="T13" fmla="*/ 204 h 328"/>
                <a:gd name="T14" fmla="*/ 102 w 287"/>
                <a:gd name="T15" fmla="*/ 184 h 328"/>
                <a:gd name="T16" fmla="*/ 82 w 287"/>
                <a:gd name="T17" fmla="*/ 143 h 328"/>
                <a:gd name="T18" fmla="*/ 40 w 287"/>
                <a:gd name="T19" fmla="*/ 122 h 328"/>
                <a:gd name="T20" fmla="*/ 20 w 287"/>
                <a:gd name="T21" fmla="*/ 102 h 328"/>
                <a:gd name="T22" fmla="*/ 20 w 287"/>
                <a:gd name="T23" fmla="*/ 61 h 328"/>
                <a:gd name="T24" fmla="*/ 0 w 287"/>
                <a:gd name="T25" fmla="*/ 40 h 328"/>
                <a:gd name="T26" fmla="*/ 0 w 287"/>
                <a:gd name="T27" fmla="*/ 20 h 328"/>
                <a:gd name="T28" fmla="*/ 0 w 287"/>
                <a:gd name="T29" fmla="*/ 0 h 328"/>
                <a:gd name="T30" fmla="*/ 20 w 287"/>
                <a:gd name="T31" fmla="*/ 0 h 328"/>
                <a:gd name="T32" fmla="*/ 40 w 287"/>
                <a:gd name="T33" fmla="*/ 20 h 328"/>
                <a:gd name="T34" fmla="*/ 82 w 287"/>
                <a:gd name="T35" fmla="*/ 20 h 328"/>
                <a:gd name="T36" fmla="*/ 102 w 287"/>
                <a:gd name="T37" fmla="*/ 0 h 328"/>
                <a:gd name="T38" fmla="*/ 143 w 287"/>
                <a:gd name="T39" fmla="*/ 0 h 328"/>
                <a:gd name="T40" fmla="*/ 143 w 287"/>
                <a:gd name="T41" fmla="*/ 0 h 328"/>
                <a:gd name="T42" fmla="*/ 164 w 287"/>
                <a:gd name="T43" fmla="*/ 20 h 328"/>
                <a:gd name="T44" fmla="*/ 164 w 287"/>
                <a:gd name="T45" fmla="*/ 40 h 328"/>
                <a:gd name="T46" fmla="*/ 184 w 287"/>
                <a:gd name="T47" fmla="*/ 61 h 328"/>
                <a:gd name="T48" fmla="*/ 184 w 287"/>
                <a:gd name="T49" fmla="*/ 61 h 328"/>
                <a:gd name="T50" fmla="*/ 204 w 287"/>
                <a:gd name="T51" fmla="*/ 82 h 328"/>
                <a:gd name="T52" fmla="*/ 225 w 287"/>
                <a:gd name="T53" fmla="*/ 102 h 328"/>
                <a:gd name="T54" fmla="*/ 225 w 287"/>
                <a:gd name="T55" fmla="*/ 122 h 328"/>
                <a:gd name="T56" fmla="*/ 204 w 287"/>
                <a:gd name="T57" fmla="*/ 122 h 328"/>
                <a:gd name="T58" fmla="*/ 225 w 287"/>
                <a:gd name="T59" fmla="*/ 164 h 328"/>
                <a:gd name="T60" fmla="*/ 225 w 287"/>
                <a:gd name="T61" fmla="*/ 184 h 328"/>
                <a:gd name="T62" fmla="*/ 225 w 287"/>
                <a:gd name="T63" fmla="*/ 204 h 328"/>
                <a:gd name="T64" fmla="*/ 246 w 287"/>
                <a:gd name="T65" fmla="*/ 245 h 328"/>
                <a:gd name="T66" fmla="*/ 266 w 287"/>
                <a:gd name="T67" fmla="*/ 266 h 328"/>
                <a:gd name="T68" fmla="*/ 266 w 287"/>
                <a:gd name="T69" fmla="*/ 286 h 328"/>
                <a:gd name="T70" fmla="*/ 286 w 287"/>
                <a:gd name="T71" fmla="*/ 327 h 328"/>
                <a:gd name="T72" fmla="*/ 266 w 287"/>
                <a:gd name="T73" fmla="*/ 327 h 328"/>
                <a:gd name="T74" fmla="*/ 246 w 287"/>
                <a:gd name="T75" fmla="*/ 327 h 328"/>
                <a:gd name="T76" fmla="*/ 225 w 287"/>
                <a:gd name="T77" fmla="*/ 327 h 328"/>
                <a:gd name="T78" fmla="*/ 204 w 287"/>
                <a:gd name="T79" fmla="*/ 327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87" h="328">
                  <a:moveTo>
                    <a:pt x="204" y="327"/>
                  </a:moveTo>
                  <a:lnTo>
                    <a:pt x="204" y="327"/>
                  </a:lnTo>
                  <a:cubicBezTo>
                    <a:pt x="184" y="327"/>
                    <a:pt x="184" y="327"/>
                    <a:pt x="184" y="306"/>
                  </a:cubicBezTo>
                  <a:cubicBezTo>
                    <a:pt x="164" y="306"/>
                    <a:pt x="164" y="286"/>
                    <a:pt x="164" y="286"/>
                  </a:cubicBezTo>
                  <a:lnTo>
                    <a:pt x="143" y="266"/>
                  </a:lnTo>
                  <a:cubicBezTo>
                    <a:pt x="143" y="266"/>
                    <a:pt x="143" y="245"/>
                    <a:pt x="143" y="224"/>
                  </a:cubicBezTo>
                  <a:lnTo>
                    <a:pt x="122" y="204"/>
                  </a:lnTo>
                  <a:cubicBezTo>
                    <a:pt x="122" y="184"/>
                    <a:pt x="102" y="184"/>
                    <a:pt x="102" y="184"/>
                  </a:cubicBezTo>
                  <a:cubicBezTo>
                    <a:pt x="102" y="164"/>
                    <a:pt x="82" y="164"/>
                    <a:pt x="82" y="143"/>
                  </a:cubicBezTo>
                  <a:cubicBezTo>
                    <a:pt x="61" y="143"/>
                    <a:pt x="40" y="143"/>
                    <a:pt x="40" y="122"/>
                  </a:cubicBezTo>
                  <a:cubicBezTo>
                    <a:pt x="40" y="122"/>
                    <a:pt x="20" y="122"/>
                    <a:pt x="20" y="102"/>
                  </a:cubicBezTo>
                  <a:cubicBezTo>
                    <a:pt x="20" y="102"/>
                    <a:pt x="20" y="82"/>
                    <a:pt x="20" y="61"/>
                  </a:cubicBezTo>
                  <a:cubicBezTo>
                    <a:pt x="20" y="61"/>
                    <a:pt x="20" y="40"/>
                    <a:pt x="0" y="40"/>
                  </a:cubicBezTo>
                  <a:cubicBezTo>
                    <a:pt x="0" y="20"/>
                    <a:pt x="0" y="20"/>
                    <a:pt x="0" y="20"/>
                  </a:cubicBezTo>
                  <a:lnTo>
                    <a:pt x="0" y="0"/>
                  </a:lnTo>
                  <a:lnTo>
                    <a:pt x="20" y="0"/>
                  </a:lnTo>
                  <a:cubicBezTo>
                    <a:pt x="20" y="0"/>
                    <a:pt x="40" y="0"/>
                    <a:pt x="40" y="20"/>
                  </a:cubicBezTo>
                  <a:cubicBezTo>
                    <a:pt x="40" y="20"/>
                    <a:pt x="61" y="20"/>
                    <a:pt x="82" y="20"/>
                  </a:cubicBezTo>
                  <a:lnTo>
                    <a:pt x="102" y="0"/>
                  </a:lnTo>
                  <a:cubicBezTo>
                    <a:pt x="102" y="0"/>
                    <a:pt x="122" y="0"/>
                    <a:pt x="143" y="0"/>
                  </a:cubicBezTo>
                  <a:lnTo>
                    <a:pt x="143" y="0"/>
                  </a:lnTo>
                  <a:cubicBezTo>
                    <a:pt x="164" y="20"/>
                    <a:pt x="164" y="20"/>
                    <a:pt x="164" y="20"/>
                  </a:cubicBezTo>
                  <a:cubicBezTo>
                    <a:pt x="164" y="40"/>
                    <a:pt x="164" y="40"/>
                    <a:pt x="164" y="40"/>
                  </a:cubicBezTo>
                  <a:cubicBezTo>
                    <a:pt x="164" y="40"/>
                    <a:pt x="164" y="61"/>
                    <a:pt x="184" y="61"/>
                  </a:cubicBezTo>
                  <a:lnTo>
                    <a:pt x="184" y="61"/>
                  </a:lnTo>
                  <a:cubicBezTo>
                    <a:pt x="204" y="61"/>
                    <a:pt x="204" y="61"/>
                    <a:pt x="204" y="82"/>
                  </a:cubicBezTo>
                  <a:cubicBezTo>
                    <a:pt x="225" y="82"/>
                    <a:pt x="225" y="82"/>
                    <a:pt x="225" y="102"/>
                  </a:cubicBezTo>
                  <a:cubicBezTo>
                    <a:pt x="225" y="102"/>
                    <a:pt x="225" y="102"/>
                    <a:pt x="225" y="122"/>
                  </a:cubicBezTo>
                  <a:cubicBezTo>
                    <a:pt x="225" y="122"/>
                    <a:pt x="225" y="122"/>
                    <a:pt x="204" y="122"/>
                  </a:cubicBezTo>
                  <a:cubicBezTo>
                    <a:pt x="204" y="143"/>
                    <a:pt x="204" y="143"/>
                    <a:pt x="225" y="164"/>
                  </a:cubicBezTo>
                  <a:lnTo>
                    <a:pt x="225" y="184"/>
                  </a:lnTo>
                  <a:lnTo>
                    <a:pt x="225" y="204"/>
                  </a:lnTo>
                  <a:cubicBezTo>
                    <a:pt x="225" y="224"/>
                    <a:pt x="246" y="245"/>
                    <a:pt x="246" y="245"/>
                  </a:cubicBezTo>
                  <a:cubicBezTo>
                    <a:pt x="246" y="266"/>
                    <a:pt x="266" y="266"/>
                    <a:pt x="266" y="266"/>
                  </a:cubicBezTo>
                  <a:lnTo>
                    <a:pt x="266" y="286"/>
                  </a:lnTo>
                  <a:cubicBezTo>
                    <a:pt x="266" y="286"/>
                    <a:pt x="286" y="306"/>
                    <a:pt x="286" y="327"/>
                  </a:cubicBezTo>
                  <a:lnTo>
                    <a:pt x="266" y="327"/>
                  </a:lnTo>
                  <a:lnTo>
                    <a:pt x="246" y="327"/>
                  </a:lnTo>
                  <a:cubicBezTo>
                    <a:pt x="225" y="327"/>
                    <a:pt x="225" y="327"/>
                    <a:pt x="225" y="327"/>
                  </a:cubicBezTo>
                  <a:lnTo>
                    <a:pt x="204" y="327"/>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818" name="Freeform 593"/>
            <p:cNvSpPr>
              <a:spLocks noChangeArrowheads="1"/>
            </p:cNvSpPr>
            <p:nvPr/>
          </p:nvSpPr>
          <p:spPr bwMode="auto">
            <a:xfrm>
              <a:off x="6253163" y="6943725"/>
              <a:ext cx="66675" cy="66675"/>
            </a:xfrm>
            <a:custGeom>
              <a:avLst/>
              <a:gdLst>
                <a:gd name="T0" fmla="*/ 185 w 186"/>
                <a:gd name="T1" fmla="*/ 184 h 185"/>
                <a:gd name="T2" fmla="*/ 185 w 186"/>
                <a:gd name="T3" fmla="*/ 184 h 185"/>
                <a:gd name="T4" fmla="*/ 164 w 186"/>
                <a:gd name="T5" fmla="*/ 144 h 185"/>
                <a:gd name="T6" fmla="*/ 143 w 186"/>
                <a:gd name="T7" fmla="*/ 102 h 185"/>
                <a:gd name="T8" fmla="*/ 103 w 186"/>
                <a:gd name="T9" fmla="*/ 62 h 185"/>
                <a:gd name="T10" fmla="*/ 82 w 186"/>
                <a:gd name="T11" fmla="*/ 41 h 185"/>
                <a:gd name="T12" fmla="*/ 41 w 186"/>
                <a:gd name="T13" fmla="*/ 20 h 185"/>
                <a:gd name="T14" fmla="*/ 21 w 186"/>
                <a:gd name="T15" fmla="*/ 0 h 185"/>
                <a:gd name="T16" fmla="*/ 0 w 186"/>
                <a:gd name="T17" fmla="*/ 0 h 185"/>
                <a:gd name="T18" fmla="*/ 0 w 186"/>
                <a:gd name="T19" fmla="*/ 20 h 185"/>
                <a:gd name="T20" fmla="*/ 0 w 186"/>
                <a:gd name="T21" fmla="*/ 62 h 185"/>
                <a:gd name="T22" fmla="*/ 21 w 186"/>
                <a:gd name="T23" fmla="*/ 82 h 185"/>
                <a:gd name="T24" fmla="*/ 21 w 186"/>
                <a:gd name="T25" fmla="*/ 82 h 185"/>
                <a:gd name="T26" fmla="*/ 21 w 186"/>
                <a:gd name="T27" fmla="*/ 102 h 185"/>
                <a:gd name="T28" fmla="*/ 0 w 186"/>
                <a:gd name="T29" fmla="*/ 123 h 185"/>
                <a:gd name="T30" fmla="*/ 21 w 186"/>
                <a:gd name="T31" fmla="*/ 144 h 185"/>
                <a:gd name="T32" fmla="*/ 41 w 186"/>
                <a:gd name="T33" fmla="*/ 144 h 185"/>
                <a:gd name="T34" fmla="*/ 41 w 186"/>
                <a:gd name="T35" fmla="*/ 123 h 185"/>
                <a:gd name="T36" fmla="*/ 61 w 186"/>
                <a:gd name="T37" fmla="*/ 123 h 185"/>
                <a:gd name="T38" fmla="*/ 103 w 186"/>
                <a:gd name="T39" fmla="*/ 123 h 185"/>
                <a:gd name="T40" fmla="*/ 123 w 186"/>
                <a:gd name="T41" fmla="*/ 144 h 185"/>
                <a:gd name="T42" fmla="*/ 123 w 186"/>
                <a:gd name="T43" fmla="*/ 164 h 185"/>
                <a:gd name="T44" fmla="*/ 143 w 186"/>
                <a:gd name="T45" fmla="*/ 184 h 185"/>
                <a:gd name="T46" fmla="*/ 185 w 186"/>
                <a:gd name="T47" fmla="*/ 184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86" h="185">
                  <a:moveTo>
                    <a:pt x="185" y="184"/>
                  </a:moveTo>
                  <a:lnTo>
                    <a:pt x="185" y="184"/>
                  </a:lnTo>
                  <a:cubicBezTo>
                    <a:pt x="185" y="164"/>
                    <a:pt x="164" y="144"/>
                    <a:pt x="164" y="144"/>
                  </a:cubicBezTo>
                  <a:lnTo>
                    <a:pt x="143" y="102"/>
                  </a:lnTo>
                  <a:cubicBezTo>
                    <a:pt x="123" y="82"/>
                    <a:pt x="123" y="82"/>
                    <a:pt x="103" y="62"/>
                  </a:cubicBezTo>
                  <a:cubicBezTo>
                    <a:pt x="103" y="62"/>
                    <a:pt x="82" y="62"/>
                    <a:pt x="82" y="41"/>
                  </a:cubicBezTo>
                  <a:cubicBezTo>
                    <a:pt x="82" y="41"/>
                    <a:pt x="61" y="20"/>
                    <a:pt x="41" y="20"/>
                  </a:cubicBezTo>
                  <a:lnTo>
                    <a:pt x="21" y="0"/>
                  </a:lnTo>
                  <a:lnTo>
                    <a:pt x="0" y="0"/>
                  </a:lnTo>
                  <a:lnTo>
                    <a:pt x="0" y="20"/>
                  </a:lnTo>
                  <a:cubicBezTo>
                    <a:pt x="0" y="41"/>
                    <a:pt x="0" y="41"/>
                    <a:pt x="0" y="62"/>
                  </a:cubicBezTo>
                  <a:cubicBezTo>
                    <a:pt x="21" y="62"/>
                    <a:pt x="21" y="62"/>
                    <a:pt x="21" y="82"/>
                  </a:cubicBezTo>
                  <a:lnTo>
                    <a:pt x="21" y="82"/>
                  </a:lnTo>
                  <a:cubicBezTo>
                    <a:pt x="21" y="82"/>
                    <a:pt x="21" y="82"/>
                    <a:pt x="21" y="102"/>
                  </a:cubicBezTo>
                  <a:cubicBezTo>
                    <a:pt x="0" y="102"/>
                    <a:pt x="0" y="102"/>
                    <a:pt x="0" y="123"/>
                  </a:cubicBezTo>
                  <a:cubicBezTo>
                    <a:pt x="0" y="123"/>
                    <a:pt x="0" y="144"/>
                    <a:pt x="21" y="144"/>
                  </a:cubicBezTo>
                  <a:cubicBezTo>
                    <a:pt x="21" y="144"/>
                    <a:pt x="21" y="144"/>
                    <a:pt x="41" y="144"/>
                  </a:cubicBezTo>
                  <a:lnTo>
                    <a:pt x="41" y="123"/>
                  </a:lnTo>
                  <a:lnTo>
                    <a:pt x="61" y="123"/>
                  </a:lnTo>
                  <a:cubicBezTo>
                    <a:pt x="82" y="123"/>
                    <a:pt x="82" y="123"/>
                    <a:pt x="103" y="123"/>
                  </a:cubicBezTo>
                  <a:cubicBezTo>
                    <a:pt x="103" y="144"/>
                    <a:pt x="103" y="144"/>
                    <a:pt x="123" y="144"/>
                  </a:cubicBezTo>
                  <a:lnTo>
                    <a:pt x="123" y="164"/>
                  </a:lnTo>
                  <a:cubicBezTo>
                    <a:pt x="123" y="164"/>
                    <a:pt x="143" y="164"/>
                    <a:pt x="143" y="184"/>
                  </a:cubicBezTo>
                  <a:cubicBezTo>
                    <a:pt x="164" y="184"/>
                    <a:pt x="185" y="184"/>
                    <a:pt x="185" y="184"/>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819" name="Freeform 594"/>
            <p:cNvSpPr>
              <a:spLocks noChangeArrowheads="1"/>
            </p:cNvSpPr>
            <p:nvPr/>
          </p:nvSpPr>
          <p:spPr bwMode="auto">
            <a:xfrm>
              <a:off x="6275388" y="6935788"/>
              <a:ext cx="22225" cy="22225"/>
            </a:xfrm>
            <a:custGeom>
              <a:avLst/>
              <a:gdLst>
                <a:gd name="T0" fmla="*/ 42 w 63"/>
                <a:gd name="T1" fmla="*/ 61 h 62"/>
                <a:gd name="T2" fmla="*/ 42 w 63"/>
                <a:gd name="T3" fmla="*/ 61 h 62"/>
                <a:gd name="T4" fmla="*/ 42 w 63"/>
                <a:gd name="T5" fmla="*/ 20 h 62"/>
                <a:gd name="T6" fmla="*/ 21 w 63"/>
                <a:gd name="T7" fmla="*/ 20 h 62"/>
                <a:gd name="T8" fmla="*/ 21 w 63"/>
                <a:gd name="T9" fmla="*/ 0 h 62"/>
                <a:gd name="T10" fmla="*/ 0 w 63"/>
                <a:gd name="T11" fmla="*/ 20 h 62"/>
                <a:gd name="T12" fmla="*/ 21 w 63"/>
                <a:gd name="T13" fmla="*/ 40 h 62"/>
                <a:gd name="T14" fmla="*/ 21 w 63"/>
                <a:gd name="T15" fmla="*/ 40 h 62"/>
                <a:gd name="T16" fmla="*/ 42 w 63"/>
                <a:gd name="T17" fmla="*/ 61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 h="62">
                  <a:moveTo>
                    <a:pt x="42" y="61"/>
                  </a:moveTo>
                  <a:lnTo>
                    <a:pt x="42" y="61"/>
                  </a:lnTo>
                  <a:cubicBezTo>
                    <a:pt x="62" y="40"/>
                    <a:pt x="42" y="40"/>
                    <a:pt x="42" y="20"/>
                  </a:cubicBezTo>
                  <a:cubicBezTo>
                    <a:pt x="42" y="20"/>
                    <a:pt x="42" y="20"/>
                    <a:pt x="21" y="20"/>
                  </a:cubicBezTo>
                  <a:cubicBezTo>
                    <a:pt x="21" y="0"/>
                    <a:pt x="21" y="0"/>
                    <a:pt x="21" y="0"/>
                  </a:cubicBezTo>
                  <a:cubicBezTo>
                    <a:pt x="0" y="0"/>
                    <a:pt x="0" y="20"/>
                    <a:pt x="0" y="20"/>
                  </a:cubicBezTo>
                  <a:lnTo>
                    <a:pt x="21" y="40"/>
                  </a:lnTo>
                  <a:lnTo>
                    <a:pt x="21" y="40"/>
                  </a:lnTo>
                  <a:cubicBezTo>
                    <a:pt x="42" y="40"/>
                    <a:pt x="42" y="61"/>
                    <a:pt x="42" y="61"/>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820" name="Freeform 595"/>
            <p:cNvSpPr>
              <a:spLocks noChangeArrowheads="1"/>
            </p:cNvSpPr>
            <p:nvPr/>
          </p:nvSpPr>
          <p:spPr bwMode="auto">
            <a:xfrm>
              <a:off x="6232525" y="6907213"/>
              <a:ext cx="36513" cy="30162"/>
            </a:xfrm>
            <a:custGeom>
              <a:avLst/>
              <a:gdLst>
                <a:gd name="T0" fmla="*/ 82 w 103"/>
                <a:gd name="T1" fmla="*/ 82 h 83"/>
                <a:gd name="T2" fmla="*/ 82 w 103"/>
                <a:gd name="T3" fmla="*/ 82 h 83"/>
                <a:gd name="T4" fmla="*/ 82 w 103"/>
                <a:gd name="T5" fmla="*/ 61 h 83"/>
                <a:gd name="T6" fmla="*/ 40 w 103"/>
                <a:gd name="T7" fmla="*/ 40 h 83"/>
                <a:gd name="T8" fmla="*/ 20 w 103"/>
                <a:gd name="T9" fmla="*/ 40 h 83"/>
                <a:gd name="T10" fmla="*/ 0 w 103"/>
                <a:gd name="T11" fmla="*/ 20 h 83"/>
                <a:gd name="T12" fmla="*/ 0 w 103"/>
                <a:gd name="T13" fmla="*/ 0 h 83"/>
                <a:gd name="T14" fmla="*/ 20 w 103"/>
                <a:gd name="T15" fmla="*/ 0 h 83"/>
                <a:gd name="T16" fmla="*/ 40 w 103"/>
                <a:gd name="T17" fmla="*/ 20 h 83"/>
                <a:gd name="T18" fmla="*/ 61 w 103"/>
                <a:gd name="T19" fmla="*/ 20 h 83"/>
                <a:gd name="T20" fmla="*/ 82 w 103"/>
                <a:gd name="T21" fmla="*/ 40 h 83"/>
                <a:gd name="T22" fmla="*/ 82 w 103"/>
                <a:gd name="T23" fmla="*/ 61 h 83"/>
                <a:gd name="T24" fmla="*/ 82 w 103"/>
                <a:gd name="T25" fmla="*/ 82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83">
                  <a:moveTo>
                    <a:pt x="82" y="82"/>
                  </a:moveTo>
                  <a:lnTo>
                    <a:pt x="82" y="82"/>
                  </a:lnTo>
                  <a:cubicBezTo>
                    <a:pt x="82" y="82"/>
                    <a:pt x="82" y="82"/>
                    <a:pt x="82" y="61"/>
                  </a:cubicBezTo>
                  <a:cubicBezTo>
                    <a:pt x="61" y="61"/>
                    <a:pt x="61" y="40"/>
                    <a:pt x="40" y="40"/>
                  </a:cubicBezTo>
                  <a:lnTo>
                    <a:pt x="20" y="40"/>
                  </a:lnTo>
                  <a:lnTo>
                    <a:pt x="0" y="20"/>
                  </a:lnTo>
                  <a:lnTo>
                    <a:pt x="0" y="0"/>
                  </a:lnTo>
                  <a:lnTo>
                    <a:pt x="20" y="0"/>
                  </a:lnTo>
                  <a:lnTo>
                    <a:pt x="40" y="20"/>
                  </a:lnTo>
                  <a:cubicBezTo>
                    <a:pt x="40" y="20"/>
                    <a:pt x="40" y="20"/>
                    <a:pt x="61" y="20"/>
                  </a:cubicBezTo>
                  <a:cubicBezTo>
                    <a:pt x="61" y="40"/>
                    <a:pt x="61" y="40"/>
                    <a:pt x="82" y="40"/>
                  </a:cubicBezTo>
                  <a:lnTo>
                    <a:pt x="82" y="61"/>
                  </a:lnTo>
                  <a:cubicBezTo>
                    <a:pt x="82" y="61"/>
                    <a:pt x="102" y="82"/>
                    <a:pt x="82" y="82"/>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821" name="Freeform 596"/>
            <p:cNvSpPr>
              <a:spLocks noChangeArrowheads="1"/>
            </p:cNvSpPr>
            <p:nvPr/>
          </p:nvSpPr>
          <p:spPr bwMode="auto">
            <a:xfrm>
              <a:off x="6210300" y="6958013"/>
              <a:ext cx="15875" cy="15875"/>
            </a:xfrm>
            <a:custGeom>
              <a:avLst/>
              <a:gdLst>
                <a:gd name="T0" fmla="*/ 41 w 42"/>
                <a:gd name="T1" fmla="*/ 41 h 42"/>
                <a:gd name="T2" fmla="*/ 41 w 42"/>
                <a:gd name="T3" fmla="*/ 41 h 42"/>
                <a:gd name="T4" fmla="*/ 41 w 42"/>
                <a:gd name="T5" fmla="*/ 21 h 42"/>
                <a:gd name="T6" fmla="*/ 41 w 42"/>
                <a:gd name="T7" fmla="*/ 0 h 42"/>
                <a:gd name="T8" fmla="*/ 20 w 42"/>
                <a:gd name="T9" fmla="*/ 0 h 42"/>
                <a:gd name="T10" fmla="*/ 0 w 42"/>
                <a:gd name="T11" fmla="*/ 0 h 42"/>
                <a:gd name="T12" fmla="*/ 0 w 42"/>
                <a:gd name="T13" fmla="*/ 21 h 42"/>
                <a:gd name="T14" fmla="*/ 20 w 42"/>
                <a:gd name="T15" fmla="*/ 21 h 42"/>
                <a:gd name="T16" fmla="*/ 20 w 42"/>
                <a:gd name="T17" fmla="*/ 41 h 42"/>
                <a:gd name="T18" fmla="*/ 41 w 42"/>
                <a:gd name="T19" fmla="*/ 4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 h="42">
                  <a:moveTo>
                    <a:pt x="41" y="41"/>
                  </a:moveTo>
                  <a:lnTo>
                    <a:pt x="41" y="41"/>
                  </a:lnTo>
                  <a:cubicBezTo>
                    <a:pt x="41" y="41"/>
                    <a:pt x="41" y="41"/>
                    <a:pt x="41" y="21"/>
                  </a:cubicBezTo>
                  <a:lnTo>
                    <a:pt x="41" y="0"/>
                  </a:lnTo>
                  <a:lnTo>
                    <a:pt x="20" y="0"/>
                  </a:lnTo>
                  <a:cubicBezTo>
                    <a:pt x="0" y="0"/>
                    <a:pt x="0" y="0"/>
                    <a:pt x="0" y="0"/>
                  </a:cubicBezTo>
                  <a:lnTo>
                    <a:pt x="0" y="21"/>
                  </a:lnTo>
                  <a:lnTo>
                    <a:pt x="20" y="21"/>
                  </a:lnTo>
                  <a:lnTo>
                    <a:pt x="20" y="41"/>
                  </a:lnTo>
                  <a:lnTo>
                    <a:pt x="41" y="41"/>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822" name="Freeform 597"/>
            <p:cNvSpPr>
              <a:spLocks noChangeArrowheads="1"/>
            </p:cNvSpPr>
            <p:nvPr/>
          </p:nvSpPr>
          <p:spPr bwMode="auto">
            <a:xfrm>
              <a:off x="6180138" y="6943725"/>
              <a:ext cx="7937" cy="36513"/>
            </a:xfrm>
            <a:custGeom>
              <a:avLst/>
              <a:gdLst>
                <a:gd name="T0" fmla="*/ 21 w 22"/>
                <a:gd name="T1" fmla="*/ 102 h 103"/>
                <a:gd name="T2" fmla="*/ 21 w 22"/>
                <a:gd name="T3" fmla="*/ 102 h 103"/>
                <a:gd name="T4" fmla="*/ 0 w 22"/>
                <a:gd name="T5" fmla="*/ 102 h 103"/>
                <a:gd name="T6" fmla="*/ 0 w 22"/>
                <a:gd name="T7" fmla="*/ 82 h 103"/>
                <a:gd name="T8" fmla="*/ 0 w 22"/>
                <a:gd name="T9" fmla="*/ 41 h 103"/>
                <a:gd name="T10" fmla="*/ 0 w 22"/>
                <a:gd name="T11" fmla="*/ 20 h 103"/>
                <a:gd name="T12" fmla="*/ 0 w 22"/>
                <a:gd name="T13" fmla="*/ 0 h 103"/>
                <a:gd name="T14" fmla="*/ 21 w 22"/>
                <a:gd name="T15" fmla="*/ 20 h 103"/>
                <a:gd name="T16" fmla="*/ 21 w 22"/>
                <a:gd name="T17" fmla="*/ 41 h 103"/>
                <a:gd name="T18" fmla="*/ 21 w 22"/>
                <a:gd name="T19" fmla="*/ 82 h 103"/>
                <a:gd name="T20" fmla="*/ 21 w 22"/>
                <a:gd name="T21" fmla="*/ 102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 h="103">
                  <a:moveTo>
                    <a:pt x="21" y="102"/>
                  </a:moveTo>
                  <a:lnTo>
                    <a:pt x="21" y="102"/>
                  </a:lnTo>
                  <a:lnTo>
                    <a:pt x="0" y="102"/>
                  </a:lnTo>
                  <a:lnTo>
                    <a:pt x="0" y="82"/>
                  </a:lnTo>
                  <a:cubicBezTo>
                    <a:pt x="0" y="62"/>
                    <a:pt x="0" y="62"/>
                    <a:pt x="0" y="41"/>
                  </a:cubicBezTo>
                  <a:lnTo>
                    <a:pt x="0" y="20"/>
                  </a:lnTo>
                  <a:cubicBezTo>
                    <a:pt x="0" y="0"/>
                    <a:pt x="0" y="0"/>
                    <a:pt x="0" y="0"/>
                  </a:cubicBezTo>
                  <a:cubicBezTo>
                    <a:pt x="21" y="0"/>
                    <a:pt x="21" y="20"/>
                    <a:pt x="21" y="20"/>
                  </a:cubicBezTo>
                  <a:lnTo>
                    <a:pt x="21" y="41"/>
                  </a:lnTo>
                  <a:cubicBezTo>
                    <a:pt x="21" y="62"/>
                    <a:pt x="21" y="62"/>
                    <a:pt x="21" y="82"/>
                  </a:cubicBezTo>
                  <a:lnTo>
                    <a:pt x="21" y="102"/>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823" name="Freeform 598"/>
            <p:cNvSpPr>
              <a:spLocks noChangeArrowheads="1"/>
            </p:cNvSpPr>
            <p:nvPr/>
          </p:nvSpPr>
          <p:spPr bwMode="auto">
            <a:xfrm>
              <a:off x="6157913" y="6869113"/>
              <a:ext cx="22225" cy="30162"/>
            </a:xfrm>
            <a:custGeom>
              <a:avLst/>
              <a:gdLst>
                <a:gd name="T0" fmla="*/ 41 w 62"/>
                <a:gd name="T1" fmla="*/ 82 h 83"/>
                <a:gd name="T2" fmla="*/ 41 w 62"/>
                <a:gd name="T3" fmla="*/ 82 h 83"/>
                <a:gd name="T4" fmla="*/ 41 w 62"/>
                <a:gd name="T5" fmla="*/ 82 h 83"/>
                <a:gd name="T6" fmla="*/ 20 w 62"/>
                <a:gd name="T7" fmla="*/ 61 h 83"/>
                <a:gd name="T8" fmla="*/ 0 w 62"/>
                <a:gd name="T9" fmla="*/ 21 h 83"/>
                <a:gd name="T10" fmla="*/ 20 w 62"/>
                <a:gd name="T11" fmla="*/ 0 h 83"/>
                <a:gd name="T12" fmla="*/ 20 w 62"/>
                <a:gd name="T13" fmla="*/ 0 h 83"/>
                <a:gd name="T14" fmla="*/ 41 w 62"/>
                <a:gd name="T15" fmla="*/ 0 h 83"/>
                <a:gd name="T16" fmla="*/ 61 w 62"/>
                <a:gd name="T17" fmla="*/ 41 h 83"/>
                <a:gd name="T18" fmla="*/ 41 w 62"/>
                <a:gd name="T19" fmla="*/ 82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2" h="83">
                  <a:moveTo>
                    <a:pt x="41" y="82"/>
                  </a:moveTo>
                  <a:lnTo>
                    <a:pt x="41" y="82"/>
                  </a:lnTo>
                  <a:lnTo>
                    <a:pt x="41" y="82"/>
                  </a:lnTo>
                  <a:cubicBezTo>
                    <a:pt x="20" y="82"/>
                    <a:pt x="20" y="82"/>
                    <a:pt x="20" y="61"/>
                  </a:cubicBezTo>
                  <a:cubicBezTo>
                    <a:pt x="20" y="61"/>
                    <a:pt x="0" y="41"/>
                    <a:pt x="0" y="21"/>
                  </a:cubicBezTo>
                  <a:cubicBezTo>
                    <a:pt x="0" y="21"/>
                    <a:pt x="0" y="0"/>
                    <a:pt x="20" y="0"/>
                  </a:cubicBezTo>
                  <a:lnTo>
                    <a:pt x="20" y="0"/>
                  </a:lnTo>
                  <a:cubicBezTo>
                    <a:pt x="41" y="0"/>
                    <a:pt x="41" y="0"/>
                    <a:pt x="41" y="0"/>
                  </a:cubicBezTo>
                  <a:cubicBezTo>
                    <a:pt x="61" y="21"/>
                    <a:pt x="61" y="41"/>
                    <a:pt x="61" y="41"/>
                  </a:cubicBezTo>
                  <a:cubicBezTo>
                    <a:pt x="61" y="41"/>
                    <a:pt x="41" y="61"/>
                    <a:pt x="41" y="82"/>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824" name="Freeform 599"/>
            <p:cNvSpPr>
              <a:spLocks noChangeArrowheads="1"/>
            </p:cNvSpPr>
            <p:nvPr/>
          </p:nvSpPr>
          <p:spPr bwMode="auto">
            <a:xfrm>
              <a:off x="6297613" y="6818313"/>
              <a:ext cx="22225" cy="44450"/>
            </a:xfrm>
            <a:custGeom>
              <a:avLst/>
              <a:gdLst>
                <a:gd name="T0" fmla="*/ 41 w 63"/>
                <a:gd name="T1" fmla="*/ 122 h 123"/>
                <a:gd name="T2" fmla="*/ 41 w 63"/>
                <a:gd name="T3" fmla="*/ 122 h 123"/>
                <a:gd name="T4" fmla="*/ 62 w 63"/>
                <a:gd name="T5" fmla="*/ 82 h 123"/>
                <a:gd name="T6" fmla="*/ 62 w 63"/>
                <a:gd name="T7" fmla="*/ 40 h 123"/>
                <a:gd name="T8" fmla="*/ 41 w 63"/>
                <a:gd name="T9" fmla="*/ 20 h 123"/>
                <a:gd name="T10" fmla="*/ 20 w 63"/>
                <a:gd name="T11" fmla="*/ 0 h 123"/>
                <a:gd name="T12" fmla="*/ 0 w 63"/>
                <a:gd name="T13" fmla="*/ 20 h 123"/>
                <a:gd name="T14" fmla="*/ 0 w 63"/>
                <a:gd name="T15" fmla="*/ 40 h 123"/>
                <a:gd name="T16" fmla="*/ 0 w 63"/>
                <a:gd name="T17" fmla="*/ 61 h 123"/>
                <a:gd name="T18" fmla="*/ 0 w 63"/>
                <a:gd name="T19" fmla="*/ 82 h 123"/>
                <a:gd name="T20" fmla="*/ 20 w 63"/>
                <a:gd name="T21" fmla="*/ 102 h 123"/>
                <a:gd name="T22" fmla="*/ 41 w 63"/>
                <a:gd name="T23" fmla="*/ 122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3" h="123">
                  <a:moveTo>
                    <a:pt x="41" y="122"/>
                  </a:moveTo>
                  <a:lnTo>
                    <a:pt x="41" y="122"/>
                  </a:lnTo>
                  <a:cubicBezTo>
                    <a:pt x="62" y="102"/>
                    <a:pt x="62" y="102"/>
                    <a:pt x="62" y="82"/>
                  </a:cubicBezTo>
                  <a:cubicBezTo>
                    <a:pt x="62" y="82"/>
                    <a:pt x="62" y="61"/>
                    <a:pt x="62" y="40"/>
                  </a:cubicBezTo>
                  <a:lnTo>
                    <a:pt x="41" y="20"/>
                  </a:lnTo>
                  <a:lnTo>
                    <a:pt x="20" y="0"/>
                  </a:lnTo>
                  <a:lnTo>
                    <a:pt x="0" y="20"/>
                  </a:lnTo>
                  <a:lnTo>
                    <a:pt x="0" y="40"/>
                  </a:lnTo>
                  <a:cubicBezTo>
                    <a:pt x="0" y="61"/>
                    <a:pt x="0" y="61"/>
                    <a:pt x="0" y="61"/>
                  </a:cubicBezTo>
                  <a:cubicBezTo>
                    <a:pt x="0" y="82"/>
                    <a:pt x="0" y="82"/>
                    <a:pt x="0" y="82"/>
                  </a:cubicBezTo>
                  <a:cubicBezTo>
                    <a:pt x="0" y="102"/>
                    <a:pt x="0" y="102"/>
                    <a:pt x="20" y="102"/>
                  </a:cubicBezTo>
                  <a:cubicBezTo>
                    <a:pt x="20" y="122"/>
                    <a:pt x="41" y="122"/>
                    <a:pt x="41" y="122"/>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825" name="Freeform 600"/>
            <p:cNvSpPr>
              <a:spLocks noChangeArrowheads="1"/>
            </p:cNvSpPr>
            <p:nvPr/>
          </p:nvSpPr>
          <p:spPr bwMode="auto">
            <a:xfrm>
              <a:off x="6224588" y="7091363"/>
              <a:ext cx="22225" cy="22225"/>
            </a:xfrm>
            <a:custGeom>
              <a:avLst/>
              <a:gdLst>
                <a:gd name="T0" fmla="*/ 41 w 62"/>
                <a:gd name="T1" fmla="*/ 20 h 62"/>
                <a:gd name="T2" fmla="*/ 41 w 62"/>
                <a:gd name="T3" fmla="*/ 20 h 62"/>
                <a:gd name="T4" fmla="*/ 41 w 62"/>
                <a:gd name="T5" fmla="*/ 0 h 62"/>
                <a:gd name="T6" fmla="*/ 21 w 62"/>
                <a:gd name="T7" fmla="*/ 0 h 62"/>
                <a:gd name="T8" fmla="*/ 21 w 62"/>
                <a:gd name="T9" fmla="*/ 20 h 62"/>
                <a:gd name="T10" fmla="*/ 0 w 62"/>
                <a:gd name="T11" fmla="*/ 40 h 62"/>
                <a:gd name="T12" fmla="*/ 0 w 62"/>
                <a:gd name="T13" fmla="*/ 61 h 62"/>
                <a:gd name="T14" fmla="*/ 21 w 62"/>
                <a:gd name="T15" fmla="*/ 61 h 62"/>
                <a:gd name="T16" fmla="*/ 41 w 62"/>
                <a:gd name="T17" fmla="*/ 61 h 62"/>
                <a:gd name="T18" fmla="*/ 41 w 62"/>
                <a:gd name="T19" fmla="*/ 2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2" h="62">
                  <a:moveTo>
                    <a:pt x="41" y="20"/>
                  </a:moveTo>
                  <a:lnTo>
                    <a:pt x="41" y="20"/>
                  </a:lnTo>
                  <a:cubicBezTo>
                    <a:pt x="41" y="20"/>
                    <a:pt x="61" y="0"/>
                    <a:pt x="41" y="0"/>
                  </a:cubicBezTo>
                  <a:lnTo>
                    <a:pt x="21" y="0"/>
                  </a:lnTo>
                  <a:lnTo>
                    <a:pt x="21" y="20"/>
                  </a:lnTo>
                  <a:lnTo>
                    <a:pt x="0" y="40"/>
                  </a:lnTo>
                  <a:lnTo>
                    <a:pt x="0" y="61"/>
                  </a:lnTo>
                  <a:lnTo>
                    <a:pt x="21" y="61"/>
                  </a:lnTo>
                  <a:lnTo>
                    <a:pt x="41" y="61"/>
                  </a:lnTo>
                  <a:cubicBezTo>
                    <a:pt x="41" y="40"/>
                    <a:pt x="41" y="40"/>
                    <a:pt x="41" y="20"/>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826" name="Freeform 601"/>
            <p:cNvSpPr>
              <a:spLocks noChangeArrowheads="1"/>
            </p:cNvSpPr>
            <p:nvPr/>
          </p:nvSpPr>
          <p:spPr bwMode="auto">
            <a:xfrm>
              <a:off x="6172200" y="7002463"/>
              <a:ext cx="80963" cy="111125"/>
            </a:xfrm>
            <a:custGeom>
              <a:avLst/>
              <a:gdLst>
                <a:gd name="T0" fmla="*/ 184 w 226"/>
                <a:gd name="T1" fmla="*/ 204 h 308"/>
                <a:gd name="T2" fmla="*/ 184 w 226"/>
                <a:gd name="T3" fmla="*/ 204 h 308"/>
                <a:gd name="T4" fmla="*/ 204 w 226"/>
                <a:gd name="T5" fmla="*/ 184 h 308"/>
                <a:gd name="T6" fmla="*/ 225 w 226"/>
                <a:gd name="T7" fmla="*/ 143 h 308"/>
                <a:gd name="T8" fmla="*/ 225 w 226"/>
                <a:gd name="T9" fmla="*/ 102 h 308"/>
                <a:gd name="T10" fmla="*/ 225 w 226"/>
                <a:gd name="T11" fmla="*/ 61 h 308"/>
                <a:gd name="T12" fmla="*/ 225 w 226"/>
                <a:gd name="T13" fmla="*/ 40 h 308"/>
                <a:gd name="T14" fmla="*/ 184 w 226"/>
                <a:gd name="T15" fmla="*/ 61 h 308"/>
                <a:gd name="T16" fmla="*/ 164 w 226"/>
                <a:gd name="T17" fmla="*/ 61 h 308"/>
                <a:gd name="T18" fmla="*/ 143 w 226"/>
                <a:gd name="T19" fmla="*/ 61 h 308"/>
                <a:gd name="T20" fmla="*/ 102 w 226"/>
                <a:gd name="T21" fmla="*/ 20 h 308"/>
                <a:gd name="T22" fmla="*/ 82 w 226"/>
                <a:gd name="T23" fmla="*/ 20 h 308"/>
                <a:gd name="T24" fmla="*/ 41 w 226"/>
                <a:gd name="T25" fmla="*/ 20 h 308"/>
                <a:gd name="T26" fmla="*/ 20 w 226"/>
                <a:gd name="T27" fmla="*/ 20 h 308"/>
                <a:gd name="T28" fmla="*/ 0 w 226"/>
                <a:gd name="T29" fmla="*/ 20 h 308"/>
                <a:gd name="T30" fmla="*/ 0 w 226"/>
                <a:gd name="T31" fmla="*/ 40 h 308"/>
                <a:gd name="T32" fmla="*/ 20 w 226"/>
                <a:gd name="T33" fmla="*/ 61 h 308"/>
                <a:gd name="T34" fmla="*/ 41 w 226"/>
                <a:gd name="T35" fmla="*/ 82 h 308"/>
                <a:gd name="T36" fmla="*/ 61 w 226"/>
                <a:gd name="T37" fmla="*/ 122 h 308"/>
                <a:gd name="T38" fmla="*/ 61 w 226"/>
                <a:gd name="T39" fmla="*/ 184 h 308"/>
                <a:gd name="T40" fmla="*/ 41 w 226"/>
                <a:gd name="T41" fmla="*/ 225 h 308"/>
                <a:gd name="T42" fmla="*/ 41 w 226"/>
                <a:gd name="T43" fmla="*/ 266 h 308"/>
                <a:gd name="T44" fmla="*/ 41 w 226"/>
                <a:gd name="T45" fmla="*/ 307 h 308"/>
                <a:gd name="T46" fmla="*/ 61 w 226"/>
                <a:gd name="T47" fmla="*/ 307 h 308"/>
                <a:gd name="T48" fmla="*/ 82 w 226"/>
                <a:gd name="T49" fmla="*/ 307 h 308"/>
                <a:gd name="T50" fmla="*/ 82 w 226"/>
                <a:gd name="T51" fmla="*/ 266 h 308"/>
                <a:gd name="T52" fmla="*/ 102 w 226"/>
                <a:gd name="T53" fmla="*/ 246 h 308"/>
                <a:gd name="T54" fmla="*/ 122 w 226"/>
                <a:gd name="T55" fmla="*/ 246 h 308"/>
                <a:gd name="T56" fmla="*/ 143 w 226"/>
                <a:gd name="T57" fmla="*/ 225 h 308"/>
                <a:gd name="T58" fmla="*/ 184 w 226"/>
                <a:gd name="T59" fmla="*/ 204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26" h="308">
                  <a:moveTo>
                    <a:pt x="184" y="204"/>
                  </a:moveTo>
                  <a:lnTo>
                    <a:pt x="184" y="204"/>
                  </a:lnTo>
                  <a:lnTo>
                    <a:pt x="204" y="184"/>
                  </a:lnTo>
                  <a:cubicBezTo>
                    <a:pt x="204" y="164"/>
                    <a:pt x="225" y="143"/>
                    <a:pt x="225" y="143"/>
                  </a:cubicBezTo>
                  <a:cubicBezTo>
                    <a:pt x="225" y="122"/>
                    <a:pt x="225" y="102"/>
                    <a:pt x="225" y="102"/>
                  </a:cubicBezTo>
                  <a:cubicBezTo>
                    <a:pt x="225" y="82"/>
                    <a:pt x="225" y="61"/>
                    <a:pt x="225" y="61"/>
                  </a:cubicBezTo>
                  <a:cubicBezTo>
                    <a:pt x="225" y="40"/>
                    <a:pt x="225" y="40"/>
                    <a:pt x="225" y="40"/>
                  </a:cubicBezTo>
                  <a:cubicBezTo>
                    <a:pt x="204" y="40"/>
                    <a:pt x="204" y="61"/>
                    <a:pt x="184" y="61"/>
                  </a:cubicBezTo>
                  <a:lnTo>
                    <a:pt x="164" y="61"/>
                  </a:lnTo>
                  <a:lnTo>
                    <a:pt x="143" y="61"/>
                  </a:lnTo>
                  <a:cubicBezTo>
                    <a:pt x="122" y="61"/>
                    <a:pt x="122" y="20"/>
                    <a:pt x="102" y="20"/>
                  </a:cubicBezTo>
                  <a:cubicBezTo>
                    <a:pt x="102" y="20"/>
                    <a:pt x="82" y="40"/>
                    <a:pt x="82" y="20"/>
                  </a:cubicBezTo>
                  <a:cubicBezTo>
                    <a:pt x="61" y="20"/>
                    <a:pt x="61" y="20"/>
                    <a:pt x="41" y="20"/>
                  </a:cubicBezTo>
                  <a:lnTo>
                    <a:pt x="20" y="20"/>
                  </a:lnTo>
                  <a:cubicBezTo>
                    <a:pt x="20" y="20"/>
                    <a:pt x="0" y="0"/>
                    <a:pt x="0" y="20"/>
                  </a:cubicBezTo>
                  <a:lnTo>
                    <a:pt x="0" y="40"/>
                  </a:lnTo>
                  <a:cubicBezTo>
                    <a:pt x="0" y="40"/>
                    <a:pt x="20" y="40"/>
                    <a:pt x="20" y="61"/>
                  </a:cubicBezTo>
                  <a:cubicBezTo>
                    <a:pt x="41" y="61"/>
                    <a:pt x="41" y="61"/>
                    <a:pt x="41" y="82"/>
                  </a:cubicBezTo>
                  <a:cubicBezTo>
                    <a:pt x="41" y="82"/>
                    <a:pt x="61" y="102"/>
                    <a:pt x="61" y="122"/>
                  </a:cubicBezTo>
                  <a:cubicBezTo>
                    <a:pt x="61" y="143"/>
                    <a:pt x="61" y="184"/>
                    <a:pt x="61" y="184"/>
                  </a:cubicBezTo>
                  <a:cubicBezTo>
                    <a:pt x="61" y="204"/>
                    <a:pt x="61" y="225"/>
                    <a:pt x="41" y="225"/>
                  </a:cubicBezTo>
                  <a:cubicBezTo>
                    <a:pt x="41" y="246"/>
                    <a:pt x="41" y="266"/>
                    <a:pt x="41" y="266"/>
                  </a:cubicBezTo>
                  <a:cubicBezTo>
                    <a:pt x="41" y="286"/>
                    <a:pt x="41" y="286"/>
                    <a:pt x="41" y="307"/>
                  </a:cubicBezTo>
                  <a:cubicBezTo>
                    <a:pt x="61" y="307"/>
                    <a:pt x="61" y="307"/>
                    <a:pt x="61" y="307"/>
                  </a:cubicBezTo>
                  <a:lnTo>
                    <a:pt x="82" y="307"/>
                  </a:lnTo>
                  <a:cubicBezTo>
                    <a:pt x="82" y="307"/>
                    <a:pt x="82" y="286"/>
                    <a:pt x="82" y="266"/>
                  </a:cubicBezTo>
                  <a:lnTo>
                    <a:pt x="102" y="246"/>
                  </a:lnTo>
                  <a:lnTo>
                    <a:pt x="122" y="246"/>
                  </a:lnTo>
                  <a:lnTo>
                    <a:pt x="143" y="225"/>
                  </a:lnTo>
                  <a:cubicBezTo>
                    <a:pt x="164" y="225"/>
                    <a:pt x="184" y="204"/>
                    <a:pt x="184" y="204"/>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827" name="Freeform 602"/>
            <p:cNvSpPr>
              <a:spLocks noChangeArrowheads="1"/>
            </p:cNvSpPr>
            <p:nvPr/>
          </p:nvSpPr>
          <p:spPr bwMode="auto">
            <a:xfrm>
              <a:off x="6135688" y="6988175"/>
              <a:ext cx="15875" cy="15875"/>
            </a:xfrm>
            <a:custGeom>
              <a:avLst/>
              <a:gdLst>
                <a:gd name="T0" fmla="*/ 21 w 42"/>
                <a:gd name="T1" fmla="*/ 0 h 42"/>
                <a:gd name="T2" fmla="*/ 21 w 42"/>
                <a:gd name="T3" fmla="*/ 0 h 42"/>
                <a:gd name="T4" fmla="*/ 0 w 42"/>
                <a:gd name="T5" fmla="*/ 0 h 42"/>
                <a:gd name="T6" fmla="*/ 0 w 42"/>
                <a:gd name="T7" fmla="*/ 21 h 42"/>
                <a:gd name="T8" fmla="*/ 21 w 42"/>
                <a:gd name="T9" fmla="*/ 41 h 42"/>
                <a:gd name="T10" fmla="*/ 21 w 42"/>
                <a:gd name="T11" fmla="*/ 21 h 42"/>
                <a:gd name="T12" fmla="*/ 21 w 42"/>
                <a:gd name="T13" fmla="*/ 0 h 42"/>
              </a:gdLst>
              <a:ahLst/>
              <a:cxnLst>
                <a:cxn ang="0">
                  <a:pos x="T0" y="T1"/>
                </a:cxn>
                <a:cxn ang="0">
                  <a:pos x="T2" y="T3"/>
                </a:cxn>
                <a:cxn ang="0">
                  <a:pos x="T4" y="T5"/>
                </a:cxn>
                <a:cxn ang="0">
                  <a:pos x="T6" y="T7"/>
                </a:cxn>
                <a:cxn ang="0">
                  <a:pos x="T8" y="T9"/>
                </a:cxn>
                <a:cxn ang="0">
                  <a:pos x="T10" y="T11"/>
                </a:cxn>
                <a:cxn ang="0">
                  <a:pos x="T12" y="T13"/>
                </a:cxn>
              </a:cxnLst>
              <a:rect l="0" t="0" r="r" b="b"/>
              <a:pathLst>
                <a:path w="42" h="42">
                  <a:moveTo>
                    <a:pt x="21" y="0"/>
                  </a:moveTo>
                  <a:lnTo>
                    <a:pt x="21" y="0"/>
                  </a:lnTo>
                  <a:cubicBezTo>
                    <a:pt x="21" y="0"/>
                    <a:pt x="21" y="0"/>
                    <a:pt x="0" y="0"/>
                  </a:cubicBezTo>
                  <a:lnTo>
                    <a:pt x="0" y="21"/>
                  </a:lnTo>
                  <a:lnTo>
                    <a:pt x="21" y="41"/>
                  </a:lnTo>
                  <a:lnTo>
                    <a:pt x="21" y="21"/>
                  </a:lnTo>
                  <a:cubicBezTo>
                    <a:pt x="41" y="21"/>
                    <a:pt x="21" y="21"/>
                    <a:pt x="21" y="0"/>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828" name="Freeform 603"/>
            <p:cNvSpPr>
              <a:spLocks noChangeArrowheads="1"/>
            </p:cNvSpPr>
            <p:nvPr/>
          </p:nvSpPr>
          <p:spPr bwMode="auto">
            <a:xfrm>
              <a:off x="6069013" y="6877050"/>
              <a:ext cx="74612" cy="103188"/>
            </a:xfrm>
            <a:custGeom>
              <a:avLst/>
              <a:gdLst>
                <a:gd name="T0" fmla="*/ 205 w 206"/>
                <a:gd name="T1" fmla="*/ 266 h 287"/>
                <a:gd name="T2" fmla="*/ 205 w 206"/>
                <a:gd name="T3" fmla="*/ 266 h 287"/>
                <a:gd name="T4" fmla="*/ 205 w 206"/>
                <a:gd name="T5" fmla="*/ 225 h 287"/>
                <a:gd name="T6" fmla="*/ 205 w 206"/>
                <a:gd name="T7" fmla="*/ 204 h 287"/>
                <a:gd name="T8" fmla="*/ 205 w 206"/>
                <a:gd name="T9" fmla="*/ 143 h 287"/>
                <a:gd name="T10" fmla="*/ 205 w 206"/>
                <a:gd name="T11" fmla="*/ 102 h 287"/>
                <a:gd name="T12" fmla="*/ 184 w 206"/>
                <a:gd name="T13" fmla="*/ 61 h 287"/>
                <a:gd name="T14" fmla="*/ 164 w 206"/>
                <a:gd name="T15" fmla="*/ 40 h 287"/>
                <a:gd name="T16" fmla="*/ 143 w 206"/>
                <a:gd name="T17" fmla="*/ 20 h 287"/>
                <a:gd name="T18" fmla="*/ 102 w 206"/>
                <a:gd name="T19" fmla="*/ 0 h 287"/>
                <a:gd name="T20" fmla="*/ 61 w 206"/>
                <a:gd name="T21" fmla="*/ 0 h 287"/>
                <a:gd name="T22" fmla="*/ 20 w 206"/>
                <a:gd name="T23" fmla="*/ 0 h 287"/>
                <a:gd name="T24" fmla="*/ 0 w 206"/>
                <a:gd name="T25" fmla="*/ 20 h 287"/>
                <a:gd name="T26" fmla="*/ 20 w 206"/>
                <a:gd name="T27" fmla="*/ 61 h 287"/>
                <a:gd name="T28" fmla="*/ 41 w 206"/>
                <a:gd name="T29" fmla="*/ 82 h 287"/>
                <a:gd name="T30" fmla="*/ 61 w 206"/>
                <a:gd name="T31" fmla="*/ 82 h 287"/>
                <a:gd name="T32" fmla="*/ 61 w 206"/>
                <a:gd name="T33" fmla="*/ 102 h 287"/>
                <a:gd name="T34" fmla="*/ 61 w 206"/>
                <a:gd name="T35" fmla="*/ 122 h 287"/>
                <a:gd name="T36" fmla="*/ 82 w 206"/>
                <a:gd name="T37" fmla="*/ 143 h 287"/>
                <a:gd name="T38" fmla="*/ 102 w 206"/>
                <a:gd name="T39" fmla="*/ 164 h 287"/>
                <a:gd name="T40" fmla="*/ 123 w 206"/>
                <a:gd name="T41" fmla="*/ 204 h 287"/>
                <a:gd name="T42" fmla="*/ 123 w 206"/>
                <a:gd name="T43" fmla="*/ 225 h 287"/>
                <a:gd name="T44" fmla="*/ 143 w 206"/>
                <a:gd name="T45" fmla="*/ 246 h 287"/>
                <a:gd name="T46" fmla="*/ 143 w 206"/>
                <a:gd name="T47" fmla="*/ 286 h 287"/>
                <a:gd name="T48" fmla="*/ 164 w 206"/>
                <a:gd name="T49" fmla="*/ 286 h 287"/>
                <a:gd name="T50" fmla="*/ 184 w 206"/>
                <a:gd name="T51" fmla="*/ 286 h 287"/>
                <a:gd name="T52" fmla="*/ 184 w 206"/>
                <a:gd name="T53" fmla="*/ 266 h 287"/>
                <a:gd name="T54" fmla="*/ 205 w 206"/>
                <a:gd name="T55" fmla="*/ 266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06" h="287">
                  <a:moveTo>
                    <a:pt x="205" y="266"/>
                  </a:moveTo>
                  <a:lnTo>
                    <a:pt x="205" y="266"/>
                  </a:lnTo>
                  <a:cubicBezTo>
                    <a:pt x="205" y="266"/>
                    <a:pt x="205" y="246"/>
                    <a:pt x="205" y="225"/>
                  </a:cubicBezTo>
                  <a:lnTo>
                    <a:pt x="205" y="204"/>
                  </a:lnTo>
                  <a:cubicBezTo>
                    <a:pt x="205" y="184"/>
                    <a:pt x="205" y="164"/>
                    <a:pt x="205" y="143"/>
                  </a:cubicBezTo>
                  <a:cubicBezTo>
                    <a:pt x="205" y="143"/>
                    <a:pt x="205" y="122"/>
                    <a:pt x="205" y="102"/>
                  </a:cubicBezTo>
                  <a:cubicBezTo>
                    <a:pt x="205" y="102"/>
                    <a:pt x="205" y="82"/>
                    <a:pt x="184" y="61"/>
                  </a:cubicBezTo>
                  <a:cubicBezTo>
                    <a:pt x="184" y="61"/>
                    <a:pt x="184" y="40"/>
                    <a:pt x="164" y="40"/>
                  </a:cubicBezTo>
                  <a:cubicBezTo>
                    <a:pt x="164" y="20"/>
                    <a:pt x="143" y="20"/>
                    <a:pt x="143" y="20"/>
                  </a:cubicBezTo>
                  <a:lnTo>
                    <a:pt x="102" y="0"/>
                  </a:lnTo>
                  <a:cubicBezTo>
                    <a:pt x="82" y="0"/>
                    <a:pt x="61" y="0"/>
                    <a:pt x="61" y="0"/>
                  </a:cubicBezTo>
                  <a:cubicBezTo>
                    <a:pt x="41" y="0"/>
                    <a:pt x="20" y="0"/>
                    <a:pt x="20" y="0"/>
                  </a:cubicBezTo>
                  <a:cubicBezTo>
                    <a:pt x="0" y="0"/>
                    <a:pt x="0" y="20"/>
                    <a:pt x="0" y="20"/>
                  </a:cubicBezTo>
                  <a:cubicBezTo>
                    <a:pt x="0" y="40"/>
                    <a:pt x="0" y="61"/>
                    <a:pt x="20" y="61"/>
                  </a:cubicBezTo>
                  <a:cubicBezTo>
                    <a:pt x="20" y="61"/>
                    <a:pt x="20" y="82"/>
                    <a:pt x="41" y="82"/>
                  </a:cubicBezTo>
                  <a:lnTo>
                    <a:pt x="61" y="82"/>
                  </a:lnTo>
                  <a:lnTo>
                    <a:pt x="61" y="102"/>
                  </a:lnTo>
                  <a:cubicBezTo>
                    <a:pt x="61" y="122"/>
                    <a:pt x="61" y="122"/>
                    <a:pt x="61" y="122"/>
                  </a:cubicBezTo>
                  <a:cubicBezTo>
                    <a:pt x="61" y="143"/>
                    <a:pt x="82" y="143"/>
                    <a:pt x="82" y="143"/>
                  </a:cubicBezTo>
                  <a:cubicBezTo>
                    <a:pt x="82" y="164"/>
                    <a:pt x="102" y="164"/>
                    <a:pt x="102" y="164"/>
                  </a:cubicBezTo>
                  <a:cubicBezTo>
                    <a:pt x="102" y="184"/>
                    <a:pt x="102" y="184"/>
                    <a:pt x="123" y="204"/>
                  </a:cubicBezTo>
                  <a:lnTo>
                    <a:pt x="123" y="225"/>
                  </a:lnTo>
                  <a:cubicBezTo>
                    <a:pt x="123" y="246"/>
                    <a:pt x="143" y="246"/>
                    <a:pt x="143" y="246"/>
                  </a:cubicBezTo>
                  <a:cubicBezTo>
                    <a:pt x="143" y="266"/>
                    <a:pt x="143" y="266"/>
                    <a:pt x="143" y="286"/>
                  </a:cubicBezTo>
                  <a:cubicBezTo>
                    <a:pt x="164" y="286"/>
                    <a:pt x="164" y="286"/>
                    <a:pt x="164" y="286"/>
                  </a:cubicBezTo>
                  <a:lnTo>
                    <a:pt x="184" y="286"/>
                  </a:lnTo>
                  <a:lnTo>
                    <a:pt x="184" y="266"/>
                  </a:lnTo>
                  <a:lnTo>
                    <a:pt x="205" y="266"/>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829" name="Freeform 604"/>
            <p:cNvSpPr>
              <a:spLocks noChangeArrowheads="1"/>
            </p:cNvSpPr>
            <p:nvPr/>
          </p:nvSpPr>
          <p:spPr bwMode="auto">
            <a:xfrm>
              <a:off x="6046788" y="6965950"/>
              <a:ext cx="38100" cy="30163"/>
            </a:xfrm>
            <a:custGeom>
              <a:avLst/>
              <a:gdLst>
                <a:gd name="T0" fmla="*/ 103 w 104"/>
                <a:gd name="T1" fmla="*/ 82 h 83"/>
                <a:gd name="T2" fmla="*/ 103 w 104"/>
                <a:gd name="T3" fmla="*/ 82 h 83"/>
                <a:gd name="T4" fmla="*/ 82 w 104"/>
                <a:gd name="T5" fmla="*/ 61 h 83"/>
                <a:gd name="T6" fmla="*/ 62 w 104"/>
                <a:gd name="T7" fmla="*/ 20 h 83"/>
                <a:gd name="T8" fmla="*/ 41 w 104"/>
                <a:gd name="T9" fmla="*/ 20 h 83"/>
                <a:gd name="T10" fmla="*/ 21 w 104"/>
                <a:gd name="T11" fmla="*/ 0 h 83"/>
                <a:gd name="T12" fmla="*/ 0 w 104"/>
                <a:gd name="T13" fmla="*/ 0 h 83"/>
                <a:gd name="T14" fmla="*/ 0 w 104"/>
                <a:gd name="T15" fmla="*/ 20 h 83"/>
                <a:gd name="T16" fmla="*/ 0 w 104"/>
                <a:gd name="T17" fmla="*/ 40 h 83"/>
                <a:gd name="T18" fmla="*/ 21 w 104"/>
                <a:gd name="T19" fmla="*/ 61 h 83"/>
                <a:gd name="T20" fmla="*/ 21 w 104"/>
                <a:gd name="T21" fmla="*/ 82 h 83"/>
                <a:gd name="T22" fmla="*/ 41 w 104"/>
                <a:gd name="T23" fmla="*/ 82 h 83"/>
                <a:gd name="T24" fmla="*/ 62 w 104"/>
                <a:gd name="T25" fmla="*/ 82 h 83"/>
                <a:gd name="T26" fmla="*/ 82 w 104"/>
                <a:gd name="T27" fmla="*/ 82 h 83"/>
                <a:gd name="T28" fmla="*/ 103 w 104"/>
                <a:gd name="T29" fmla="*/ 82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83">
                  <a:moveTo>
                    <a:pt x="103" y="82"/>
                  </a:moveTo>
                  <a:lnTo>
                    <a:pt x="103" y="82"/>
                  </a:lnTo>
                  <a:cubicBezTo>
                    <a:pt x="103" y="61"/>
                    <a:pt x="82" y="61"/>
                    <a:pt x="82" y="61"/>
                  </a:cubicBezTo>
                  <a:cubicBezTo>
                    <a:pt x="62" y="40"/>
                    <a:pt x="62" y="40"/>
                    <a:pt x="62" y="20"/>
                  </a:cubicBezTo>
                  <a:lnTo>
                    <a:pt x="41" y="20"/>
                  </a:lnTo>
                  <a:cubicBezTo>
                    <a:pt x="41" y="20"/>
                    <a:pt x="41" y="0"/>
                    <a:pt x="21" y="0"/>
                  </a:cubicBezTo>
                  <a:cubicBezTo>
                    <a:pt x="21" y="0"/>
                    <a:pt x="21" y="0"/>
                    <a:pt x="0" y="0"/>
                  </a:cubicBezTo>
                  <a:lnTo>
                    <a:pt x="0" y="20"/>
                  </a:lnTo>
                  <a:lnTo>
                    <a:pt x="0" y="40"/>
                  </a:lnTo>
                  <a:cubicBezTo>
                    <a:pt x="0" y="40"/>
                    <a:pt x="0" y="61"/>
                    <a:pt x="21" y="61"/>
                  </a:cubicBezTo>
                  <a:lnTo>
                    <a:pt x="21" y="82"/>
                  </a:lnTo>
                  <a:cubicBezTo>
                    <a:pt x="41" y="82"/>
                    <a:pt x="41" y="82"/>
                    <a:pt x="41" y="82"/>
                  </a:cubicBezTo>
                  <a:cubicBezTo>
                    <a:pt x="62" y="82"/>
                    <a:pt x="62" y="82"/>
                    <a:pt x="62" y="82"/>
                  </a:cubicBezTo>
                  <a:cubicBezTo>
                    <a:pt x="82" y="82"/>
                    <a:pt x="82" y="82"/>
                    <a:pt x="82" y="82"/>
                  </a:cubicBezTo>
                  <a:lnTo>
                    <a:pt x="103" y="82"/>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830" name="Freeform 605"/>
            <p:cNvSpPr>
              <a:spLocks noChangeArrowheads="1"/>
            </p:cNvSpPr>
            <p:nvPr/>
          </p:nvSpPr>
          <p:spPr bwMode="auto">
            <a:xfrm>
              <a:off x="6046788" y="7002463"/>
              <a:ext cx="15875" cy="22225"/>
            </a:xfrm>
            <a:custGeom>
              <a:avLst/>
              <a:gdLst>
                <a:gd name="T0" fmla="*/ 41 w 42"/>
                <a:gd name="T1" fmla="*/ 40 h 62"/>
                <a:gd name="T2" fmla="*/ 41 w 42"/>
                <a:gd name="T3" fmla="*/ 40 h 62"/>
                <a:gd name="T4" fmla="*/ 41 w 42"/>
                <a:gd name="T5" fmla="*/ 20 h 62"/>
                <a:gd name="T6" fmla="*/ 21 w 42"/>
                <a:gd name="T7" fmla="*/ 0 h 62"/>
                <a:gd name="T8" fmla="*/ 0 w 42"/>
                <a:gd name="T9" fmla="*/ 20 h 62"/>
                <a:gd name="T10" fmla="*/ 21 w 42"/>
                <a:gd name="T11" fmla="*/ 40 h 62"/>
                <a:gd name="T12" fmla="*/ 21 w 42"/>
                <a:gd name="T13" fmla="*/ 61 h 62"/>
                <a:gd name="T14" fmla="*/ 41 w 42"/>
                <a:gd name="T15" fmla="*/ 61 h 62"/>
                <a:gd name="T16" fmla="*/ 41 w 42"/>
                <a:gd name="T17" fmla="*/ 4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2" h="62">
                  <a:moveTo>
                    <a:pt x="41" y="40"/>
                  </a:moveTo>
                  <a:lnTo>
                    <a:pt x="41" y="40"/>
                  </a:lnTo>
                  <a:cubicBezTo>
                    <a:pt x="41" y="20"/>
                    <a:pt x="41" y="20"/>
                    <a:pt x="41" y="20"/>
                  </a:cubicBezTo>
                  <a:cubicBezTo>
                    <a:pt x="41" y="0"/>
                    <a:pt x="21" y="0"/>
                    <a:pt x="21" y="0"/>
                  </a:cubicBezTo>
                  <a:lnTo>
                    <a:pt x="0" y="20"/>
                  </a:lnTo>
                  <a:lnTo>
                    <a:pt x="21" y="40"/>
                  </a:lnTo>
                  <a:lnTo>
                    <a:pt x="21" y="61"/>
                  </a:lnTo>
                  <a:cubicBezTo>
                    <a:pt x="41" y="61"/>
                    <a:pt x="41" y="61"/>
                    <a:pt x="41" y="61"/>
                  </a:cubicBezTo>
                  <a:lnTo>
                    <a:pt x="41" y="40"/>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831" name="Freeform 606"/>
            <p:cNvSpPr>
              <a:spLocks noChangeArrowheads="1"/>
            </p:cNvSpPr>
            <p:nvPr/>
          </p:nvSpPr>
          <p:spPr bwMode="auto">
            <a:xfrm>
              <a:off x="6069013" y="7002463"/>
              <a:ext cx="7937" cy="7937"/>
            </a:xfrm>
            <a:custGeom>
              <a:avLst/>
              <a:gdLst>
                <a:gd name="T0" fmla="*/ 0 w 21"/>
                <a:gd name="T1" fmla="*/ 20 h 21"/>
                <a:gd name="T2" fmla="*/ 0 w 21"/>
                <a:gd name="T3" fmla="*/ 20 h 21"/>
                <a:gd name="T4" fmla="*/ 0 w 21"/>
                <a:gd name="T5" fmla="*/ 0 h 21"/>
                <a:gd name="T6" fmla="*/ 0 w 21"/>
                <a:gd name="T7" fmla="*/ 0 h 21"/>
                <a:gd name="T8" fmla="*/ 20 w 21"/>
                <a:gd name="T9" fmla="*/ 0 h 21"/>
                <a:gd name="T10" fmla="*/ 20 w 21"/>
                <a:gd name="T11" fmla="*/ 20 h 21"/>
                <a:gd name="T12" fmla="*/ 20 w 21"/>
                <a:gd name="T13" fmla="*/ 20 h 21"/>
                <a:gd name="T14" fmla="*/ 0 w 21"/>
                <a:gd name="T15" fmla="*/ 20 h 2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21">
                  <a:moveTo>
                    <a:pt x="0" y="20"/>
                  </a:moveTo>
                  <a:lnTo>
                    <a:pt x="0" y="20"/>
                  </a:lnTo>
                  <a:cubicBezTo>
                    <a:pt x="0" y="20"/>
                    <a:pt x="0" y="20"/>
                    <a:pt x="0" y="0"/>
                  </a:cubicBezTo>
                  <a:lnTo>
                    <a:pt x="0" y="0"/>
                  </a:lnTo>
                  <a:cubicBezTo>
                    <a:pt x="0" y="0"/>
                    <a:pt x="0" y="0"/>
                    <a:pt x="20" y="0"/>
                  </a:cubicBezTo>
                  <a:cubicBezTo>
                    <a:pt x="20" y="0"/>
                    <a:pt x="20" y="0"/>
                    <a:pt x="20" y="20"/>
                  </a:cubicBezTo>
                  <a:lnTo>
                    <a:pt x="20" y="20"/>
                  </a:lnTo>
                  <a:lnTo>
                    <a:pt x="0" y="20"/>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832" name="Freeform 607"/>
            <p:cNvSpPr>
              <a:spLocks noChangeArrowheads="1"/>
            </p:cNvSpPr>
            <p:nvPr/>
          </p:nvSpPr>
          <p:spPr bwMode="auto">
            <a:xfrm>
              <a:off x="6040438" y="7032625"/>
              <a:ext cx="15875" cy="14288"/>
            </a:xfrm>
            <a:custGeom>
              <a:avLst/>
              <a:gdLst>
                <a:gd name="T0" fmla="*/ 41 w 42"/>
                <a:gd name="T1" fmla="*/ 0 h 41"/>
                <a:gd name="T2" fmla="*/ 41 w 42"/>
                <a:gd name="T3" fmla="*/ 0 h 41"/>
                <a:gd name="T4" fmla="*/ 20 w 42"/>
                <a:gd name="T5" fmla="*/ 0 h 41"/>
                <a:gd name="T6" fmla="*/ 0 w 42"/>
                <a:gd name="T7" fmla="*/ 0 h 41"/>
                <a:gd name="T8" fmla="*/ 0 w 42"/>
                <a:gd name="T9" fmla="*/ 20 h 41"/>
                <a:gd name="T10" fmla="*/ 20 w 42"/>
                <a:gd name="T11" fmla="*/ 40 h 41"/>
                <a:gd name="T12" fmla="*/ 41 w 42"/>
                <a:gd name="T13" fmla="*/ 20 h 41"/>
                <a:gd name="T14" fmla="*/ 41 w 42"/>
                <a:gd name="T15" fmla="*/ 0 h 4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 h="41">
                  <a:moveTo>
                    <a:pt x="41" y="0"/>
                  </a:moveTo>
                  <a:lnTo>
                    <a:pt x="41" y="0"/>
                  </a:lnTo>
                  <a:lnTo>
                    <a:pt x="20" y="0"/>
                  </a:lnTo>
                  <a:lnTo>
                    <a:pt x="0" y="0"/>
                  </a:lnTo>
                  <a:lnTo>
                    <a:pt x="0" y="20"/>
                  </a:lnTo>
                  <a:lnTo>
                    <a:pt x="20" y="40"/>
                  </a:lnTo>
                  <a:lnTo>
                    <a:pt x="41" y="20"/>
                  </a:lnTo>
                  <a:cubicBezTo>
                    <a:pt x="41" y="20"/>
                    <a:pt x="41" y="20"/>
                    <a:pt x="41" y="0"/>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833" name="Freeform 608"/>
            <p:cNvSpPr>
              <a:spLocks noChangeArrowheads="1"/>
            </p:cNvSpPr>
            <p:nvPr/>
          </p:nvSpPr>
          <p:spPr bwMode="auto">
            <a:xfrm>
              <a:off x="5921375" y="7289800"/>
              <a:ext cx="7938" cy="7938"/>
            </a:xfrm>
            <a:custGeom>
              <a:avLst/>
              <a:gdLst>
                <a:gd name="T0" fmla="*/ 20 w 21"/>
                <a:gd name="T1" fmla="*/ 0 h 21"/>
                <a:gd name="T2" fmla="*/ 20 w 21"/>
                <a:gd name="T3" fmla="*/ 0 h 21"/>
                <a:gd name="T4" fmla="*/ 20 w 21"/>
                <a:gd name="T5" fmla="*/ 0 h 21"/>
                <a:gd name="T6" fmla="*/ 0 w 21"/>
                <a:gd name="T7" fmla="*/ 0 h 21"/>
                <a:gd name="T8" fmla="*/ 0 w 21"/>
                <a:gd name="T9" fmla="*/ 0 h 21"/>
                <a:gd name="T10" fmla="*/ 20 w 21"/>
                <a:gd name="T11" fmla="*/ 20 h 21"/>
                <a:gd name="T12" fmla="*/ 20 w 21"/>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21" h="21">
                  <a:moveTo>
                    <a:pt x="20" y="0"/>
                  </a:moveTo>
                  <a:lnTo>
                    <a:pt x="20" y="0"/>
                  </a:lnTo>
                  <a:lnTo>
                    <a:pt x="20" y="0"/>
                  </a:lnTo>
                  <a:cubicBezTo>
                    <a:pt x="0" y="0"/>
                    <a:pt x="0" y="0"/>
                    <a:pt x="0" y="0"/>
                  </a:cubicBezTo>
                  <a:lnTo>
                    <a:pt x="0" y="0"/>
                  </a:lnTo>
                  <a:cubicBezTo>
                    <a:pt x="0" y="20"/>
                    <a:pt x="20" y="20"/>
                    <a:pt x="20" y="20"/>
                  </a:cubicBezTo>
                  <a:lnTo>
                    <a:pt x="20" y="0"/>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834" name="Freeform 609"/>
            <p:cNvSpPr>
              <a:spLocks noChangeArrowheads="1"/>
            </p:cNvSpPr>
            <p:nvPr/>
          </p:nvSpPr>
          <p:spPr bwMode="auto">
            <a:xfrm>
              <a:off x="5907088" y="7046913"/>
              <a:ext cx="139700" cy="236537"/>
            </a:xfrm>
            <a:custGeom>
              <a:avLst/>
              <a:gdLst>
                <a:gd name="T0" fmla="*/ 61 w 390"/>
                <a:gd name="T1" fmla="*/ 636 h 657"/>
                <a:gd name="T2" fmla="*/ 61 w 390"/>
                <a:gd name="T3" fmla="*/ 636 h 657"/>
                <a:gd name="T4" fmla="*/ 41 w 390"/>
                <a:gd name="T5" fmla="*/ 656 h 657"/>
                <a:gd name="T6" fmla="*/ 21 w 390"/>
                <a:gd name="T7" fmla="*/ 656 h 657"/>
                <a:gd name="T8" fmla="*/ 0 w 390"/>
                <a:gd name="T9" fmla="*/ 656 h 657"/>
                <a:gd name="T10" fmla="*/ 41 w 390"/>
                <a:gd name="T11" fmla="*/ 615 h 657"/>
                <a:gd name="T12" fmla="*/ 41 w 390"/>
                <a:gd name="T13" fmla="*/ 595 h 657"/>
                <a:gd name="T14" fmla="*/ 82 w 390"/>
                <a:gd name="T15" fmla="*/ 534 h 657"/>
                <a:gd name="T16" fmla="*/ 102 w 390"/>
                <a:gd name="T17" fmla="*/ 513 h 657"/>
                <a:gd name="T18" fmla="*/ 123 w 390"/>
                <a:gd name="T19" fmla="*/ 472 h 657"/>
                <a:gd name="T20" fmla="*/ 143 w 390"/>
                <a:gd name="T21" fmla="*/ 452 h 657"/>
                <a:gd name="T22" fmla="*/ 164 w 390"/>
                <a:gd name="T23" fmla="*/ 431 h 657"/>
                <a:gd name="T24" fmla="*/ 184 w 390"/>
                <a:gd name="T25" fmla="*/ 390 h 657"/>
                <a:gd name="T26" fmla="*/ 205 w 390"/>
                <a:gd name="T27" fmla="*/ 328 h 657"/>
                <a:gd name="T28" fmla="*/ 225 w 390"/>
                <a:gd name="T29" fmla="*/ 288 h 657"/>
                <a:gd name="T30" fmla="*/ 266 w 390"/>
                <a:gd name="T31" fmla="*/ 246 h 657"/>
                <a:gd name="T32" fmla="*/ 287 w 390"/>
                <a:gd name="T33" fmla="*/ 226 h 657"/>
                <a:gd name="T34" fmla="*/ 287 w 390"/>
                <a:gd name="T35" fmla="*/ 185 h 657"/>
                <a:gd name="T36" fmla="*/ 307 w 390"/>
                <a:gd name="T37" fmla="*/ 185 h 657"/>
                <a:gd name="T38" fmla="*/ 328 w 390"/>
                <a:gd name="T39" fmla="*/ 164 h 657"/>
                <a:gd name="T40" fmla="*/ 328 w 390"/>
                <a:gd name="T41" fmla="*/ 124 h 657"/>
                <a:gd name="T42" fmla="*/ 307 w 390"/>
                <a:gd name="T43" fmla="*/ 103 h 657"/>
                <a:gd name="T44" fmla="*/ 307 w 390"/>
                <a:gd name="T45" fmla="*/ 103 h 657"/>
                <a:gd name="T46" fmla="*/ 307 w 390"/>
                <a:gd name="T47" fmla="*/ 82 h 657"/>
                <a:gd name="T48" fmla="*/ 307 w 390"/>
                <a:gd name="T49" fmla="*/ 82 h 657"/>
                <a:gd name="T50" fmla="*/ 328 w 390"/>
                <a:gd name="T51" fmla="*/ 82 h 657"/>
                <a:gd name="T52" fmla="*/ 328 w 390"/>
                <a:gd name="T53" fmla="*/ 103 h 657"/>
                <a:gd name="T54" fmla="*/ 348 w 390"/>
                <a:gd name="T55" fmla="*/ 124 h 657"/>
                <a:gd name="T56" fmla="*/ 348 w 390"/>
                <a:gd name="T57" fmla="*/ 103 h 657"/>
                <a:gd name="T58" fmla="*/ 328 w 390"/>
                <a:gd name="T59" fmla="*/ 62 h 657"/>
                <a:gd name="T60" fmla="*/ 328 w 390"/>
                <a:gd name="T61" fmla="*/ 42 h 657"/>
                <a:gd name="T62" fmla="*/ 328 w 390"/>
                <a:gd name="T63" fmla="*/ 21 h 657"/>
                <a:gd name="T64" fmla="*/ 328 w 390"/>
                <a:gd name="T65" fmla="*/ 0 h 657"/>
                <a:gd name="T66" fmla="*/ 348 w 390"/>
                <a:gd name="T67" fmla="*/ 0 h 657"/>
                <a:gd name="T68" fmla="*/ 348 w 390"/>
                <a:gd name="T69" fmla="*/ 42 h 657"/>
                <a:gd name="T70" fmla="*/ 369 w 390"/>
                <a:gd name="T71" fmla="*/ 62 h 657"/>
                <a:gd name="T72" fmla="*/ 369 w 390"/>
                <a:gd name="T73" fmla="*/ 82 h 657"/>
                <a:gd name="T74" fmla="*/ 389 w 390"/>
                <a:gd name="T75" fmla="*/ 103 h 657"/>
                <a:gd name="T76" fmla="*/ 389 w 390"/>
                <a:gd name="T77" fmla="*/ 144 h 657"/>
                <a:gd name="T78" fmla="*/ 389 w 390"/>
                <a:gd name="T79" fmla="*/ 185 h 657"/>
                <a:gd name="T80" fmla="*/ 369 w 390"/>
                <a:gd name="T81" fmla="*/ 206 h 657"/>
                <a:gd name="T82" fmla="*/ 328 w 390"/>
                <a:gd name="T83" fmla="*/ 226 h 657"/>
                <a:gd name="T84" fmla="*/ 307 w 390"/>
                <a:gd name="T85" fmla="*/ 267 h 657"/>
                <a:gd name="T86" fmla="*/ 287 w 390"/>
                <a:gd name="T87" fmla="*/ 288 h 657"/>
                <a:gd name="T88" fmla="*/ 266 w 390"/>
                <a:gd name="T89" fmla="*/ 308 h 657"/>
                <a:gd name="T90" fmla="*/ 266 w 390"/>
                <a:gd name="T91" fmla="*/ 349 h 657"/>
                <a:gd name="T92" fmla="*/ 266 w 390"/>
                <a:gd name="T93" fmla="*/ 370 h 657"/>
                <a:gd name="T94" fmla="*/ 246 w 390"/>
                <a:gd name="T95" fmla="*/ 410 h 657"/>
                <a:gd name="T96" fmla="*/ 225 w 390"/>
                <a:gd name="T97" fmla="*/ 431 h 657"/>
                <a:gd name="T98" fmla="*/ 205 w 390"/>
                <a:gd name="T99" fmla="*/ 472 h 657"/>
                <a:gd name="T100" fmla="*/ 184 w 390"/>
                <a:gd name="T101" fmla="*/ 492 h 657"/>
                <a:gd name="T102" fmla="*/ 164 w 390"/>
                <a:gd name="T103" fmla="*/ 513 h 657"/>
                <a:gd name="T104" fmla="*/ 143 w 390"/>
                <a:gd name="T105" fmla="*/ 554 h 657"/>
                <a:gd name="T106" fmla="*/ 123 w 390"/>
                <a:gd name="T107" fmla="*/ 574 h 657"/>
                <a:gd name="T108" fmla="*/ 102 w 390"/>
                <a:gd name="T109" fmla="*/ 595 h 657"/>
                <a:gd name="T110" fmla="*/ 82 w 390"/>
                <a:gd name="T111" fmla="*/ 615 h 657"/>
                <a:gd name="T112" fmla="*/ 82 w 390"/>
                <a:gd name="T113" fmla="*/ 636 h 657"/>
                <a:gd name="T114" fmla="*/ 61 w 390"/>
                <a:gd name="T115" fmla="*/ 636 h 6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90" h="657">
                  <a:moveTo>
                    <a:pt x="61" y="636"/>
                  </a:moveTo>
                  <a:lnTo>
                    <a:pt x="61" y="636"/>
                  </a:lnTo>
                  <a:cubicBezTo>
                    <a:pt x="41" y="636"/>
                    <a:pt x="41" y="636"/>
                    <a:pt x="41" y="656"/>
                  </a:cubicBezTo>
                  <a:lnTo>
                    <a:pt x="21" y="656"/>
                  </a:lnTo>
                  <a:lnTo>
                    <a:pt x="0" y="656"/>
                  </a:lnTo>
                  <a:cubicBezTo>
                    <a:pt x="0" y="636"/>
                    <a:pt x="21" y="636"/>
                    <a:pt x="41" y="615"/>
                  </a:cubicBezTo>
                  <a:lnTo>
                    <a:pt x="41" y="595"/>
                  </a:lnTo>
                  <a:cubicBezTo>
                    <a:pt x="41" y="574"/>
                    <a:pt x="61" y="554"/>
                    <a:pt x="82" y="534"/>
                  </a:cubicBezTo>
                  <a:lnTo>
                    <a:pt x="102" y="513"/>
                  </a:lnTo>
                  <a:cubicBezTo>
                    <a:pt x="102" y="492"/>
                    <a:pt x="123" y="472"/>
                    <a:pt x="123" y="472"/>
                  </a:cubicBezTo>
                  <a:cubicBezTo>
                    <a:pt x="123" y="452"/>
                    <a:pt x="143" y="452"/>
                    <a:pt x="143" y="452"/>
                  </a:cubicBezTo>
                  <a:lnTo>
                    <a:pt x="164" y="431"/>
                  </a:lnTo>
                  <a:cubicBezTo>
                    <a:pt x="164" y="410"/>
                    <a:pt x="184" y="390"/>
                    <a:pt x="184" y="390"/>
                  </a:cubicBezTo>
                  <a:cubicBezTo>
                    <a:pt x="205" y="370"/>
                    <a:pt x="205" y="328"/>
                    <a:pt x="205" y="328"/>
                  </a:cubicBezTo>
                  <a:lnTo>
                    <a:pt x="225" y="288"/>
                  </a:lnTo>
                  <a:cubicBezTo>
                    <a:pt x="225" y="267"/>
                    <a:pt x="246" y="267"/>
                    <a:pt x="266" y="246"/>
                  </a:cubicBezTo>
                  <a:lnTo>
                    <a:pt x="287" y="226"/>
                  </a:lnTo>
                  <a:cubicBezTo>
                    <a:pt x="287" y="226"/>
                    <a:pt x="287" y="206"/>
                    <a:pt x="287" y="185"/>
                  </a:cubicBezTo>
                  <a:lnTo>
                    <a:pt x="307" y="185"/>
                  </a:lnTo>
                  <a:cubicBezTo>
                    <a:pt x="307" y="185"/>
                    <a:pt x="328" y="185"/>
                    <a:pt x="328" y="164"/>
                  </a:cubicBezTo>
                  <a:cubicBezTo>
                    <a:pt x="328" y="164"/>
                    <a:pt x="328" y="144"/>
                    <a:pt x="328" y="124"/>
                  </a:cubicBezTo>
                  <a:cubicBezTo>
                    <a:pt x="328" y="124"/>
                    <a:pt x="328" y="103"/>
                    <a:pt x="307" y="103"/>
                  </a:cubicBezTo>
                  <a:lnTo>
                    <a:pt x="307" y="103"/>
                  </a:lnTo>
                  <a:cubicBezTo>
                    <a:pt x="287" y="103"/>
                    <a:pt x="307" y="82"/>
                    <a:pt x="307" y="82"/>
                  </a:cubicBezTo>
                  <a:lnTo>
                    <a:pt x="307" y="82"/>
                  </a:lnTo>
                  <a:lnTo>
                    <a:pt x="328" y="82"/>
                  </a:lnTo>
                  <a:cubicBezTo>
                    <a:pt x="328" y="103"/>
                    <a:pt x="328" y="103"/>
                    <a:pt x="328" y="103"/>
                  </a:cubicBezTo>
                  <a:lnTo>
                    <a:pt x="348" y="124"/>
                  </a:lnTo>
                  <a:cubicBezTo>
                    <a:pt x="348" y="103"/>
                    <a:pt x="348" y="103"/>
                    <a:pt x="348" y="103"/>
                  </a:cubicBezTo>
                  <a:cubicBezTo>
                    <a:pt x="348" y="82"/>
                    <a:pt x="328" y="62"/>
                    <a:pt x="328" y="62"/>
                  </a:cubicBezTo>
                  <a:lnTo>
                    <a:pt x="328" y="42"/>
                  </a:lnTo>
                  <a:lnTo>
                    <a:pt x="328" y="21"/>
                  </a:lnTo>
                  <a:lnTo>
                    <a:pt x="328" y="0"/>
                  </a:lnTo>
                  <a:cubicBezTo>
                    <a:pt x="328" y="0"/>
                    <a:pt x="328" y="0"/>
                    <a:pt x="348" y="0"/>
                  </a:cubicBezTo>
                  <a:cubicBezTo>
                    <a:pt x="348" y="0"/>
                    <a:pt x="348" y="21"/>
                    <a:pt x="348" y="42"/>
                  </a:cubicBezTo>
                  <a:cubicBezTo>
                    <a:pt x="348" y="42"/>
                    <a:pt x="348" y="42"/>
                    <a:pt x="369" y="62"/>
                  </a:cubicBezTo>
                  <a:cubicBezTo>
                    <a:pt x="369" y="62"/>
                    <a:pt x="369" y="62"/>
                    <a:pt x="369" y="82"/>
                  </a:cubicBezTo>
                  <a:lnTo>
                    <a:pt x="389" y="103"/>
                  </a:lnTo>
                  <a:cubicBezTo>
                    <a:pt x="389" y="124"/>
                    <a:pt x="389" y="124"/>
                    <a:pt x="389" y="144"/>
                  </a:cubicBezTo>
                  <a:cubicBezTo>
                    <a:pt x="389" y="144"/>
                    <a:pt x="389" y="164"/>
                    <a:pt x="389" y="185"/>
                  </a:cubicBezTo>
                  <a:cubicBezTo>
                    <a:pt x="389" y="185"/>
                    <a:pt x="389" y="206"/>
                    <a:pt x="369" y="206"/>
                  </a:cubicBezTo>
                  <a:cubicBezTo>
                    <a:pt x="369" y="226"/>
                    <a:pt x="348" y="226"/>
                    <a:pt x="328" y="226"/>
                  </a:cubicBezTo>
                  <a:cubicBezTo>
                    <a:pt x="328" y="246"/>
                    <a:pt x="328" y="246"/>
                    <a:pt x="307" y="267"/>
                  </a:cubicBezTo>
                  <a:lnTo>
                    <a:pt x="287" y="288"/>
                  </a:lnTo>
                  <a:lnTo>
                    <a:pt x="266" y="308"/>
                  </a:lnTo>
                  <a:cubicBezTo>
                    <a:pt x="266" y="308"/>
                    <a:pt x="266" y="328"/>
                    <a:pt x="266" y="349"/>
                  </a:cubicBezTo>
                  <a:lnTo>
                    <a:pt x="266" y="370"/>
                  </a:lnTo>
                  <a:cubicBezTo>
                    <a:pt x="266" y="390"/>
                    <a:pt x="266" y="390"/>
                    <a:pt x="246" y="410"/>
                  </a:cubicBezTo>
                  <a:lnTo>
                    <a:pt x="225" y="431"/>
                  </a:lnTo>
                  <a:cubicBezTo>
                    <a:pt x="205" y="452"/>
                    <a:pt x="205" y="472"/>
                    <a:pt x="205" y="472"/>
                  </a:cubicBezTo>
                  <a:lnTo>
                    <a:pt x="184" y="492"/>
                  </a:lnTo>
                  <a:lnTo>
                    <a:pt x="164" y="513"/>
                  </a:lnTo>
                  <a:cubicBezTo>
                    <a:pt x="164" y="513"/>
                    <a:pt x="143" y="534"/>
                    <a:pt x="143" y="554"/>
                  </a:cubicBezTo>
                  <a:cubicBezTo>
                    <a:pt x="143" y="554"/>
                    <a:pt x="143" y="574"/>
                    <a:pt x="123" y="574"/>
                  </a:cubicBezTo>
                  <a:cubicBezTo>
                    <a:pt x="123" y="574"/>
                    <a:pt x="102" y="574"/>
                    <a:pt x="102" y="595"/>
                  </a:cubicBezTo>
                  <a:cubicBezTo>
                    <a:pt x="102" y="595"/>
                    <a:pt x="102" y="595"/>
                    <a:pt x="82" y="615"/>
                  </a:cubicBezTo>
                  <a:cubicBezTo>
                    <a:pt x="82" y="615"/>
                    <a:pt x="82" y="615"/>
                    <a:pt x="82" y="636"/>
                  </a:cubicBezTo>
                  <a:lnTo>
                    <a:pt x="61" y="636"/>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835" name="Freeform 610"/>
            <p:cNvSpPr>
              <a:spLocks noChangeArrowheads="1"/>
            </p:cNvSpPr>
            <p:nvPr/>
          </p:nvSpPr>
          <p:spPr bwMode="auto">
            <a:xfrm>
              <a:off x="6062663" y="7105650"/>
              <a:ext cx="15875" cy="15875"/>
            </a:xfrm>
            <a:custGeom>
              <a:avLst/>
              <a:gdLst>
                <a:gd name="T0" fmla="*/ 21 w 42"/>
                <a:gd name="T1" fmla="*/ 0 h 43"/>
                <a:gd name="T2" fmla="*/ 21 w 42"/>
                <a:gd name="T3" fmla="*/ 0 h 43"/>
                <a:gd name="T4" fmla="*/ 0 w 42"/>
                <a:gd name="T5" fmla="*/ 0 h 43"/>
                <a:gd name="T6" fmla="*/ 0 w 42"/>
                <a:gd name="T7" fmla="*/ 0 h 43"/>
                <a:gd name="T8" fmla="*/ 0 w 42"/>
                <a:gd name="T9" fmla="*/ 21 h 43"/>
                <a:gd name="T10" fmla="*/ 21 w 42"/>
                <a:gd name="T11" fmla="*/ 42 h 43"/>
                <a:gd name="T12" fmla="*/ 41 w 42"/>
                <a:gd name="T13" fmla="*/ 21 h 43"/>
                <a:gd name="T14" fmla="*/ 21 w 42"/>
                <a:gd name="T15" fmla="*/ 0 h 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 h="43">
                  <a:moveTo>
                    <a:pt x="21" y="0"/>
                  </a:moveTo>
                  <a:lnTo>
                    <a:pt x="21" y="0"/>
                  </a:lnTo>
                  <a:cubicBezTo>
                    <a:pt x="21" y="0"/>
                    <a:pt x="21" y="0"/>
                    <a:pt x="0" y="0"/>
                  </a:cubicBezTo>
                  <a:lnTo>
                    <a:pt x="0" y="0"/>
                  </a:lnTo>
                  <a:lnTo>
                    <a:pt x="0" y="21"/>
                  </a:lnTo>
                  <a:lnTo>
                    <a:pt x="21" y="42"/>
                  </a:lnTo>
                  <a:cubicBezTo>
                    <a:pt x="21" y="42"/>
                    <a:pt x="21" y="21"/>
                    <a:pt x="41" y="21"/>
                  </a:cubicBezTo>
                  <a:lnTo>
                    <a:pt x="21" y="0"/>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836" name="Freeform 611"/>
            <p:cNvSpPr>
              <a:spLocks noChangeArrowheads="1"/>
            </p:cNvSpPr>
            <p:nvPr/>
          </p:nvSpPr>
          <p:spPr bwMode="auto">
            <a:xfrm>
              <a:off x="6107113" y="7075488"/>
              <a:ext cx="15875" cy="15875"/>
            </a:xfrm>
            <a:custGeom>
              <a:avLst/>
              <a:gdLst>
                <a:gd name="T0" fmla="*/ 41 w 42"/>
                <a:gd name="T1" fmla="*/ 21 h 43"/>
                <a:gd name="T2" fmla="*/ 41 w 42"/>
                <a:gd name="T3" fmla="*/ 21 h 43"/>
                <a:gd name="T4" fmla="*/ 21 w 42"/>
                <a:gd name="T5" fmla="*/ 42 h 43"/>
                <a:gd name="T6" fmla="*/ 0 w 42"/>
                <a:gd name="T7" fmla="*/ 21 h 43"/>
                <a:gd name="T8" fmla="*/ 21 w 42"/>
                <a:gd name="T9" fmla="*/ 0 h 43"/>
                <a:gd name="T10" fmla="*/ 41 w 42"/>
                <a:gd name="T11" fmla="*/ 21 h 43"/>
              </a:gdLst>
              <a:ahLst/>
              <a:cxnLst>
                <a:cxn ang="0">
                  <a:pos x="T0" y="T1"/>
                </a:cxn>
                <a:cxn ang="0">
                  <a:pos x="T2" y="T3"/>
                </a:cxn>
                <a:cxn ang="0">
                  <a:pos x="T4" y="T5"/>
                </a:cxn>
                <a:cxn ang="0">
                  <a:pos x="T6" y="T7"/>
                </a:cxn>
                <a:cxn ang="0">
                  <a:pos x="T8" y="T9"/>
                </a:cxn>
                <a:cxn ang="0">
                  <a:pos x="T10" y="T11"/>
                </a:cxn>
              </a:cxnLst>
              <a:rect l="0" t="0" r="r" b="b"/>
              <a:pathLst>
                <a:path w="42" h="43">
                  <a:moveTo>
                    <a:pt x="41" y="21"/>
                  </a:moveTo>
                  <a:lnTo>
                    <a:pt x="41" y="21"/>
                  </a:lnTo>
                  <a:cubicBezTo>
                    <a:pt x="41" y="42"/>
                    <a:pt x="21" y="42"/>
                    <a:pt x="21" y="42"/>
                  </a:cubicBezTo>
                  <a:lnTo>
                    <a:pt x="0" y="21"/>
                  </a:lnTo>
                  <a:lnTo>
                    <a:pt x="21" y="0"/>
                  </a:lnTo>
                  <a:cubicBezTo>
                    <a:pt x="21" y="0"/>
                    <a:pt x="21" y="0"/>
                    <a:pt x="41" y="21"/>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837" name="Freeform 612"/>
            <p:cNvSpPr>
              <a:spLocks noChangeArrowheads="1"/>
            </p:cNvSpPr>
            <p:nvPr/>
          </p:nvSpPr>
          <p:spPr bwMode="auto">
            <a:xfrm>
              <a:off x="6135688" y="7075488"/>
              <a:ext cx="15875" cy="15875"/>
            </a:xfrm>
            <a:custGeom>
              <a:avLst/>
              <a:gdLst>
                <a:gd name="T0" fmla="*/ 21 w 42"/>
                <a:gd name="T1" fmla="*/ 21 h 43"/>
                <a:gd name="T2" fmla="*/ 21 w 42"/>
                <a:gd name="T3" fmla="*/ 21 h 43"/>
                <a:gd name="T4" fmla="*/ 21 w 42"/>
                <a:gd name="T5" fmla="*/ 21 h 43"/>
                <a:gd name="T6" fmla="*/ 21 w 42"/>
                <a:gd name="T7" fmla="*/ 21 h 43"/>
                <a:gd name="T8" fmla="*/ 21 w 42"/>
                <a:gd name="T9" fmla="*/ 42 h 43"/>
                <a:gd name="T10" fmla="*/ 41 w 42"/>
                <a:gd name="T11" fmla="*/ 21 h 43"/>
                <a:gd name="T12" fmla="*/ 21 w 42"/>
                <a:gd name="T13" fmla="*/ 21 h 43"/>
              </a:gdLst>
              <a:ahLst/>
              <a:cxnLst>
                <a:cxn ang="0">
                  <a:pos x="T0" y="T1"/>
                </a:cxn>
                <a:cxn ang="0">
                  <a:pos x="T2" y="T3"/>
                </a:cxn>
                <a:cxn ang="0">
                  <a:pos x="T4" y="T5"/>
                </a:cxn>
                <a:cxn ang="0">
                  <a:pos x="T6" y="T7"/>
                </a:cxn>
                <a:cxn ang="0">
                  <a:pos x="T8" y="T9"/>
                </a:cxn>
                <a:cxn ang="0">
                  <a:pos x="T10" y="T11"/>
                </a:cxn>
                <a:cxn ang="0">
                  <a:pos x="T12" y="T13"/>
                </a:cxn>
              </a:cxnLst>
              <a:rect l="0" t="0" r="r" b="b"/>
              <a:pathLst>
                <a:path w="42" h="43">
                  <a:moveTo>
                    <a:pt x="21" y="21"/>
                  </a:moveTo>
                  <a:lnTo>
                    <a:pt x="21" y="21"/>
                  </a:lnTo>
                  <a:cubicBezTo>
                    <a:pt x="21" y="21"/>
                    <a:pt x="21" y="0"/>
                    <a:pt x="21" y="21"/>
                  </a:cubicBezTo>
                  <a:cubicBezTo>
                    <a:pt x="21" y="21"/>
                    <a:pt x="0" y="21"/>
                    <a:pt x="21" y="21"/>
                  </a:cubicBezTo>
                  <a:cubicBezTo>
                    <a:pt x="21" y="42"/>
                    <a:pt x="21" y="42"/>
                    <a:pt x="21" y="42"/>
                  </a:cubicBezTo>
                  <a:cubicBezTo>
                    <a:pt x="41" y="42"/>
                    <a:pt x="41" y="42"/>
                    <a:pt x="41" y="21"/>
                  </a:cubicBezTo>
                  <a:cubicBezTo>
                    <a:pt x="41" y="21"/>
                    <a:pt x="41" y="21"/>
                    <a:pt x="21" y="21"/>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838" name="Freeform 613"/>
            <p:cNvSpPr>
              <a:spLocks noChangeArrowheads="1"/>
            </p:cNvSpPr>
            <p:nvPr/>
          </p:nvSpPr>
          <p:spPr bwMode="auto">
            <a:xfrm>
              <a:off x="6143625" y="7069138"/>
              <a:ext cx="7938" cy="7937"/>
            </a:xfrm>
            <a:custGeom>
              <a:avLst/>
              <a:gdLst>
                <a:gd name="T0" fmla="*/ 0 w 21"/>
                <a:gd name="T1" fmla="*/ 0 h 21"/>
                <a:gd name="T2" fmla="*/ 0 w 21"/>
                <a:gd name="T3" fmla="*/ 0 h 21"/>
                <a:gd name="T4" fmla="*/ 0 w 21"/>
                <a:gd name="T5" fmla="*/ 0 h 21"/>
                <a:gd name="T6" fmla="*/ 0 w 21"/>
                <a:gd name="T7" fmla="*/ 20 h 21"/>
                <a:gd name="T8" fmla="*/ 20 w 21"/>
                <a:gd name="T9" fmla="*/ 20 h 21"/>
                <a:gd name="T10" fmla="*/ 20 w 21"/>
                <a:gd name="T11" fmla="*/ 0 h 21"/>
                <a:gd name="T12" fmla="*/ 0 w 21"/>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21" h="21">
                  <a:moveTo>
                    <a:pt x="0" y="0"/>
                  </a:moveTo>
                  <a:lnTo>
                    <a:pt x="0" y="0"/>
                  </a:lnTo>
                  <a:lnTo>
                    <a:pt x="0" y="0"/>
                  </a:lnTo>
                  <a:lnTo>
                    <a:pt x="0" y="20"/>
                  </a:lnTo>
                  <a:lnTo>
                    <a:pt x="20" y="20"/>
                  </a:lnTo>
                  <a:lnTo>
                    <a:pt x="20" y="0"/>
                  </a:lnTo>
                  <a:lnTo>
                    <a:pt x="0" y="0"/>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839" name="Freeform 614"/>
            <p:cNvSpPr>
              <a:spLocks noChangeArrowheads="1"/>
            </p:cNvSpPr>
            <p:nvPr/>
          </p:nvSpPr>
          <p:spPr bwMode="auto">
            <a:xfrm>
              <a:off x="6129338" y="7075488"/>
              <a:ext cx="7937" cy="7937"/>
            </a:xfrm>
            <a:custGeom>
              <a:avLst/>
              <a:gdLst>
                <a:gd name="T0" fmla="*/ 20 w 21"/>
                <a:gd name="T1" fmla="*/ 0 h 22"/>
                <a:gd name="T2" fmla="*/ 20 w 21"/>
                <a:gd name="T3" fmla="*/ 0 h 22"/>
                <a:gd name="T4" fmla="*/ 0 w 21"/>
                <a:gd name="T5" fmla="*/ 0 h 22"/>
                <a:gd name="T6" fmla="*/ 0 w 21"/>
                <a:gd name="T7" fmla="*/ 21 h 22"/>
                <a:gd name="T8" fmla="*/ 0 w 21"/>
                <a:gd name="T9" fmla="*/ 21 h 22"/>
                <a:gd name="T10" fmla="*/ 20 w 21"/>
                <a:gd name="T11" fmla="*/ 21 h 22"/>
                <a:gd name="T12" fmla="*/ 20 w 21"/>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21" h="22">
                  <a:moveTo>
                    <a:pt x="20" y="0"/>
                  </a:moveTo>
                  <a:lnTo>
                    <a:pt x="20" y="0"/>
                  </a:lnTo>
                  <a:lnTo>
                    <a:pt x="0" y="0"/>
                  </a:lnTo>
                  <a:cubicBezTo>
                    <a:pt x="0" y="0"/>
                    <a:pt x="0" y="0"/>
                    <a:pt x="0" y="21"/>
                  </a:cubicBezTo>
                  <a:lnTo>
                    <a:pt x="0" y="21"/>
                  </a:lnTo>
                  <a:cubicBezTo>
                    <a:pt x="20" y="21"/>
                    <a:pt x="20" y="21"/>
                    <a:pt x="20" y="21"/>
                  </a:cubicBezTo>
                  <a:cubicBezTo>
                    <a:pt x="20" y="0"/>
                    <a:pt x="20" y="0"/>
                    <a:pt x="20" y="0"/>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840" name="Freeform 615"/>
            <p:cNvSpPr>
              <a:spLocks noChangeArrowheads="1"/>
            </p:cNvSpPr>
            <p:nvPr/>
          </p:nvSpPr>
          <p:spPr bwMode="auto">
            <a:xfrm>
              <a:off x="5995988" y="6456363"/>
              <a:ext cx="317500" cy="487362"/>
            </a:xfrm>
            <a:custGeom>
              <a:avLst/>
              <a:gdLst>
                <a:gd name="T0" fmla="*/ 430 w 882"/>
                <a:gd name="T1" fmla="*/ 984 h 1354"/>
                <a:gd name="T2" fmla="*/ 471 w 882"/>
                <a:gd name="T3" fmla="*/ 1025 h 1354"/>
                <a:gd name="T4" fmla="*/ 512 w 882"/>
                <a:gd name="T5" fmla="*/ 1005 h 1354"/>
                <a:gd name="T6" fmla="*/ 594 w 882"/>
                <a:gd name="T7" fmla="*/ 1005 h 1354"/>
                <a:gd name="T8" fmla="*/ 635 w 882"/>
                <a:gd name="T9" fmla="*/ 1045 h 1354"/>
                <a:gd name="T10" fmla="*/ 676 w 882"/>
                <a:gd name="T11" fmla="*/ 1087 h 1354"/>
                <a:gd name="T12" fmla="*/ 778 w 882"/>
                <a:gd name="T13" fmla="*/ 1066 h 1354"/>
                <a:gd name="T14" fmla="*/ 758 w 882"/>
                <a:gd name="T15" fmla="*/ 1107 h 1354"/>
                <a:gd name="T16" fmla="*/ 778 w 882"/>
                <a:gd name="T17" fmla="*/ 1169 h 1354"/>
                <a:gd name="T18" fmla="*/ 820 w 882"/>
                <a:gd name="T19" fmla="*/ 1251 h 1354"/>
                <a:gd name="T20" fmla="*/ 881 w 882"/>
                <a:gd name="T21" fmla="*/ 1291 h 1354"/>
                <a:gd name="T22" fmla="*/ 840 w 882"/>
                <a:gd name="T23" fmla="*/ 1353 h 1354"/>
                <a:gd name="T24" fmla="*/ 840 w 882"/>
                <a:gd name="T25" fmla="*/ 1291 h 1354"/>
                <a:gd name="T26" fmla="*/ 758 w 882"/>
                <a:gd name="T27" fmla="*/ 1271 h 1354"/>
                <a:gd name="T28" fmla="*/ 696 w 882"/>
                <a:gd name="T29" fmla="*/ 1209 h 1354"/>
                <a:gd name="T30" fmla="*/ 635 w 882"/>
                <a:gd name="T31" fmla="*/ 1148 h 1354"/>
                <a:gd name="T32" fmla="*/ 594 w 882"/>
                <a:gd name="T33" fmla="*/ 1087 h 1354"/>
                <a:gd name="T34" fmla="*/ 574 w 882"/>
                <a:gd name="T35" fmla="*/ 1127 h 1354"/>
                <a:gd name="T36" fmla="*/ 614 w 882"/>
                <a:gd name="T37" fmla="*/ 1189 h 1354"/>
                <a:gd name="T38" fmla="*/ 594 w 882"/>
                <a:gd name="T39" fmla="*/ 1251 h 1354"/>
                <a:gd name="T40" fmla="*/ 574 w 882"/>
                <a:gd name="T41" fmla="*/ 1189 h 1354"/>
                <a:gd name="T42" fmla="*/ 492 w 882"/>
                <a:gd name="T43" fmla="*/ 1107 h 1354"/>
                <a:gd name="T44" fmla="*/ 430 w 882"/>
                <a:gd name="T45" fmla="*/ 1087 h 1354"/>
                <a:gd name="T46" fmla="*/ 328 w 882"/>
                <a:gd name="T47" fmla="*/ 1127 h 1354"/>
                <a:gd name="T48" fmla="*/ 287 w 882"/>
                <a:gd name="T49" fmla="*/ 1087 h 1354"/>
                <a:gd name="T50" fmla="*/ 246 w 882"/>
                <a:gd name="T51" fmla="*/ 1087 h 1354"/>
                <a:gd name="T52" fmla="*/ 205 w 882"/>
                <a:gd name="T53" fmla="*/ 1045 h 1354"/>
                <a:gd name="T54" fmla="*/ 205 w 882"/>
                <a:gd name="T55" fmla="*/ 943 h 1354"/>
                <a:gd name="T56" fmla="*/ 143 w 882"/>
                <a:gd name="T57" fmla="*/ 881 h 1354"/>
                <a:gd name="T58" fmla="*/ 102 w 882"/>
                <a:gd name="T59" fmla="*/ 800 h 1354"/>
                <a:gd name="T60" fmla="*/ 82 w 882"/>
                <a:gd name="T61" fmla="*/ 697 h 1354"/>
                <a:gd name="T62" fmla="*/ 20 w 882"/>
                <a:gd name="T63" fmla="*/ 636 h 1354"/>
                <a:gd name="T64" fmla="*/ 20 w 882"/>
                <a:gd name="T65" fmla="*/ 513 h 1354"/>
                <a:gd name="T66" fmla="*/ 61 w 882"/>
                <a:gd name="T67" fmla="*/ 574 h 1354"/>
                <a:gd name="T68" fmla="*/ 102 w 882"/>
                <a:gd name="T69" fmla="*/ 554 h 1354"/>
                <a:gd name="T70" fmla="*/ 102 w 882"/>
                <a:gd name="T71" fmla="*/ 410 h 1354"/>
                <a:gd name="T72" fmla="*/ 102 w 882"/>
                <a:gd name="T73" fmla="*/ 267 h 1354"/>
                <a:gd name="T74" fmla="*/ 82 w 882"/>
                <a:gd name="T75" fmla="*/ 144 h 1354"/>
                <a:gd name="T76" fmla="*/ 82 w 882"/>
                <a:gd name="T77" fmla="*/ 21 h 1354"/>
                <a:gd name="T78" fmla="*/ 164 w 882"/>
                <a:gd name="T79" fmla="*/ 21 h 1354"/>
                <a:gd name="T80" fmla="*/ 246 w 882"/>
                <a:gd name="T81" fmla="*/ 42 h 1354"/>
                <a:gd name="T82" fmla="*/ 307 w 882"/>
                <a:gd name="T83" fmla="*/ 82 h 1354"/>
                <a:gd name="T84" fmla="*/ 389 w 882"/>
                <a:gd name="T85" fmla="*/ 103 h 1354"/>
                <a:gd name="T86" fmla="*/ 410 w 882"/>
                <a:gd name="T87" fmla="*/ 185 h 1354"/>
                <a:gd name="T88" fmla="*/ 410 w 882"/>
                <a:gd name="T89" fmla="*/ 267 h 1354"/>
                <a:gd name="T90" fmla="*/ 451 w 882"/>
                <a:gd name="T91" fmla="*/ 328 h 1354"/>
                <a:gd name="T92" fmla="*/ 451 w 882"/>
                <a:gd name="T93" fmla="*/ 431 h 1354"/>
                <a:gd name="T94" fmla="*/ 451 w 882"/>
                <a:gd name="T95" fmla="*/ 513 h 1354"/>
                <a:gd name="T96" fmla="*/ 410 w 882"/>
                <a:gd name="T97" fmla="*/ 554 h 1354"/>
                <a:gd name="T98" fmla="*/ 348 w 882"/>
                <a:gd name="T99" fmla="*/ 595 h 1354"/>
                <a:gd name="T100" fmla="*/ 348 w 882"/>
                <a:gd name="T101" fmla="*/ 656 h 1354"/>
                <a:gd name="T102" fmla="*/ 328 w 882"/>
                <a:gd name="T103" fmla="*/ 738 h 1354"/>
                <a:gd name="T104" fmla="*/ 348 w 882"/>
                <a:gd name="T105" fmla="*/ 779 h 1354"/>
                <a:gd name="T106" fmla="*/ 389 w 882"/>
                <a:gd name="T107" fmla="*/ 841 h 1354"/>
                <a:gd name="T108" fmla="*/ 389 w 882"/>
                <a:gd name="T109" fmla="*/ 902 h 1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82" h="1354">
                  <a:moveTo>
                    <a:pt x="410" y="963"/>
                  </a:moveTo>
                  <a:lnTo>
                    <a:pt x="410" y="963"/>
                  </a:lnTo>
                  <a:cubicBezTo>
                    <a:pt x="410" y="963"/>
                    <a:pt x="430" y="963"/>
                    <a:pt x="430" y="984"/>
                  </a:cubicBezTo>
                  <a:lnTo>
                    <a:pt x="430" y="1005"/>
                  </a:lnTo>
                  <a:cubicBezTo>
                    <a:pt x="430" y="1005"/>
                    <a:pt x="430" y="1025"/>
                    <a:pt x="451" y="1025"/>
                  </a:cubicBezTo>
                  <a:lnTo>
                    <a:pt x="471" y="1025"/>
                  </a:lnTo>
                  <a:cubicBezTo>
                    <a:pt x="471" y="1045"/>
                    <a:pt x="492" y="1045"/>
                    <a:pt x="492" y="1045"/>
                  </a:cubicBezTo>
                  <a:cubicBezTo>
                    <a:pt x="492" y="1045"/>
                    <a:pt x="512" y="1045"/>
                    <a:pt x="512" y="1025"/>
                  </a:cubicBezTo>
                  <a:cubicBezTo>
                    <a:pt x="512" y="1025"/>
                    <a:pt x="512" y="1025"/>
                    <a:pt x="512" y="1005"/>
                  </a:cubicBezTo>
                  <a:cubicBezTo>
                    <a:pt x="512" y="1005"/>
                    <a:pt x="533" y="1005"/>
                    <a:pt x="553" y="1005"/>
                  </a:cubicBezTo>
                  <a:cubicBezTo>
                    <a:pt x="553" y="1005"/>
                    <a:pt x="553" y="1005"/>
                    <a:pt x="574" y="1005"/>
                  </a:cubicBezTo>
                  <a:cubicBezTo>
                    <a:pt x="574" y="1005"/>
                    <a:pt x="574" y="1005"/>
                    <a:pt x="594" y="1005"/>
                  </a:cubicBezTo>
                  <a:lnTo>
                    <a:pt x="614" y="1005"/>
                  </a:lnTo>
                  <a:cubicBezTo>
                    <a:pt x="635" y="1005"/>
                    <a:pt x="635" y="1005"/>
                    <a:pt x="635" y="1025"/>
                  </a:cubicBezTo>
                  <a:cubicBezTo>
                    <a:pt x="635" y="1025"/>
                    <a:pt x="635" y="1025"/>
                    <a:pt x="635" y="1045"/>
                  </a:cubicBezTo>
                  <a:cubicBezTo>
                    <a:pt x="635" y="1045"/>
                    <a:pt x="635" y="1045"/>
                    <a:pt x="656" y="1045"/>
                  </a:cubicBezTo>
                  <a:cubicBezTo>
                    <a:pt x="656" y="1066"/>
                    <a:pt x="656" y="1066"/>
                    <a:pt x="656" y="1066"/>
                  </a:cubicBezTo>
                  <a:cubicBezTo>
                    <a:pt x="656" y="1066"/>
                    <a:pt x="656" y="1087"/>
                    <a:pt x="676" y="1087"/>
                  </a:cubicBezTo>
                  <a:cubicBezTo>
                    <a:pt x="676" y="1087"/>
                    <a:pt x="676" y="1066"/>
                    <a:pt x="696" y="1066"/>
                  </a:cubicBezTo>
                  <a:lnTo>
                    <a:pt x="717" y="1066"/>
                  </a:lnTo>
                  <a:cubicBezTo>
                    <a:pt x="738" y="1066"/>
                    <a:pt x="758" y="1066"/>
                    <a:pt x="778" y="1066"/>
                  </a:cubicBezTo>
                  <a:lnTo>
                    <a:pt x="799" y="1087"/>
                  </a:lnTo>
                  <a:cubicBezTo>
                    <a:pt x="799" y="1107"/>
                    <a:pt x="799" y="1107"/>
                    <a:pt x="799" y="1107"/>
                  </a:cubicBezTo>
                  <a:cubicBezTo>
                    <a:pt x="778" y="1107"/>
                    <a:pt x="758" y="1107"/>
                    <a:pt x="758" y="1107"/>
                  </a:cubicBezTo>
                  <a:lnTo>
                    <a:pt x="738" y="1127"/>
                  </a:lnTo>
                  <a:cubicBezTo>
                    <a:pt x="758" y="1127"/>
                    <a:pt x="758" y="1148"/>
                    <a:pt x="778" y="1148"/>
                  </a:cubicBezTo>
                  <a:lnTo>
                    <a:pt x="778" y="1169"/>
                  </a:lnTo>
                  <a:cubicBezTo>
                    <a:pt x="778" y="1169"/>
                    <a:pt x="799" y="1169"/>
                    <a:pt x="799" y="1189"/>
                  </a:cubicBezTo>
                  <a:lnTo>
                    <a:pt x="820" y="1209"/>
                  </a:lnTo>
                  <a:cubicBezTo>
                    <a:pt x="820" y="1209"/>
                    <a:pt x="820" y="1230"/>
                    <a:pt x="820" y="1251"/>
                  </a:cubicBezTo>
                  <a:cubicBezTo>
                    <a:pt x="840" y="1251"/>
                    <a:pt x="840" y="1251"/>
                    <a:pt x="840" y="1251"/>
                  </a:cubicBezTo>
                  <a:cubicBezTo>
                    <a:pt x="860" y="1251"/>
                    <a:pt x="860" y="1251"/>
                    <a:pt x="860" y="1251"/>
                  </a:cubicBezTo>
                  <a:cubicBezTo>
                    <a:pt x="881" y="1271"/>
                    <a:pt x="881" y="1271"/>
                    <a:pt x="881" y="1291"/>
                  </a:cubicBezTo>
                  <a:cubicBezTo>
                    <a:pt x="881" y="1291"/>
                    <a:pt x="881" y="1312"/>
                    <a:pt x="881" y="1333"/>
                  </a:cubicBezTo>
                  <a:lnTo>
                    <a:pt x="881" y="1353"/>
                  </a:lnTo>
                  <a:cubicBezTo>
                    <a:pt x="860" y="1353"/>
                    <a:pt x="860" y="1353"/>
                    <a:pt x="840" y="1353"/>
                  </a:cubicBezTo>
                  <a:lnTo>
                    <a:pt x="840" y="1333"/>
                  </a:lnTo>
                  <a:cubicBezTo>
                    <a:pt x="840" y="1312"/>
                    <a:pt x="840" y="1312"/>
                    <a:pt x="840" y="1291"/>
                  </a:cubicBezTo>
                  <a:lnTo>
                    <a:pt x="840" y="1291"/>
                  </a:lnTo>
                  <a:cubicBezTo>
                    <a:pt x="820" y="1271"/>
                    <a:pt x="820" y="1291"/>
                    <a:pt x="799" y="1291"/>
                  </a:cubicBezTo>
                  <a:lnTo>
                    <a:pt x="778" y="1271"/>
                  </a:lnTo>
                  <a:lnTo>
                    <a:pt x="758" y="1271"/>
                  </a:lnTo>
                  <a:cubicBezTo>
                    <a:pt x="758" y="1271"/>
                    <a:pt x="738" y="1251"/>
                    <a:pt x="738" y="1230"/>
                  </a:cubicBezTo>
                  <a:cubicBezTo>
                    <a:pt x="738" y="1230"/>
                    <a:pt x="738" y="1230"/>
                    <a:pt x="717" y="1209"/>
                  </a:cubicBezTo>
                  <a:lnTo>
                    <a:pt x="696" y="1209"/>
                  </a:lnTo>
                  <a:cubicBezTo>
                    <a:pt x="696" y="1189"/>
                    <a:pt x="696" y="1169"/>
                    <a:pt x="676" y="1169"/>
                  </a:cubicBezTo>
                  <a:lnTo>
                    <a:pt x="656" y="1169"/>
                  </a:lnTo>
                  <a:lnTo>
                    <a:pt x="635" y="1148"/>
                  </a:lnTo>
                  <a:cubicBezTo>
                    <a:pt x="635" y="1148"/>
                    <a:pt x="635" y="1127"/>
                    <a:pt x="635" y="1107"/>
                  </a:cubicBezTo>
                  <a:lnTo>
                    <a:pt x="614" y="1107"/>
                  </a:lnTo>
                  <a:cubicBezTo>
                    <a:pt x="614" y="1107"/>
                    <a:pt x="614" y="1107"/>
                    <a:pt x="594" y="1087"/>
                  </a:cubicBezTo>
                  <a:lnTo>
                    <a:pt x="594" y="1087"/>
                  </a:lnTo>
                  <a:cubicBezTo>
                    <a:pt x="574" y="1087"/>
                    <a:pt x="574" y="1087"/>
                    <a:pt x="574" y="1107"/>
                  </a:cubicBezTo>
                  <a:cubicBezTo>
                    <a:pt x="574" y="1107"/>
                    <a:pt x="574" y="1107"/>
                    <a:pt x="574" y="1127"/>
                  </a:cubicBezTo>
                  <a:cubicBezTo>
                    <a:pt x="574" y="1127"/>
                    <a:pt x="594" y="1127"/>
                    <a:pt x="594" y="1148"/>
                  </a:cubicBezTo>
                  <a:lnTo>
                    <a:pt x="594" y="1169"/>
                  </a:lnTo>
                  <a:lnTo>
                    <a:pt x="614" y="1189"/>
                  </a:lnTo>
                  <a:lnTo>
                    <a:pt x="614" y="1209"/>
                  </a:lnTo>
                  <a:cubicBezTo>
                    <a:pt x="614" y="1230"/>
                    <a:pt x="614" y="1230"/>
                    <a:pt x="614" y="1251"/>
                  </a:cubicBezTo>
                  <a:cubicBezTo>
                    <a:pt x="614" y="1251"/>
                    <a:pt x="614" y="1251"/>
                    <a:pt x="594" y="1251"/>
                  </a:cubicBezTo>
                  <a:lnTo>
                    <a:pt x="594" y="1230"/>
                  </a:lnTo>
                  <a:cubicBezTo>
                    <a:pt x="594" y="1230"/>
                    <a:pt x="594" y="1209"/>
                    <a:pt x="574" y="1209"/>
                  </a:cubicBezTo>
                  <a:cubicBezTo>
                    <a:pt x="574" y="1189"/>
                    <a:pt x="574" y="1189"/>
                    <a:pt x="574" y="1189"/>
                  </a:cubicBezTo>
                  <a:cubicBezTo>
                    <a:pt x="553" y="1169"/>
                    <a:pt x="553" y="1169"/>
                    <a:pt x="533" y="1148"/>
                  </a:cubicBezTo>
                  <a:lnTo>
                    <a:pt x="512" y="1127"/>
                  </a:lnTo>
                  <a:lnTo>
                    <a:pt x="492" y="1107"/>
                  </a:lnTo>
                  <a:lnTo>
                    <a:pt x="471" y="1107"/>
                  </a:lnTo>
                  <a:cubicBezTo>
                    <a:pt x="451" y="1107"/>
                    <a:pt x="451" y="1087"/>
                    <a:pt x="451" y="1087"/>
                  </a:cubicBezTo>
                  <a:cubicBezTo>
                    <a:pt x="430" y="1087"/>
                    <a:pt x="430" y="1087"/>
                    <a:pt x="430" y="1087"/>
                  </a:cubicBezTo>
                  <a:cubicBezTo>
                    <a:pt x="410" y="1107"/>
                    <a:pt x="410" y="1107"/>
                    <a:pt x="410" y="1107"/>
                  </a:cubicBezTo>
                  <a:cubicBezTo>
                    <a:pt x="389" y="1107"/>
                    <a:pt x="369" y="1127"/>
                    <a:pt x="369" y="1127"/>
                  </a:cubicBezTo>
                  <a:cubicBezTo>
                    <a:pt x="348" y="1127"/>
                    <a:pt x="328" y="1127"/>
                    <a:pt x="328" y="1127"/>
                  </a:cubicBezTo>
                  <a:cubicBezTo>
                    <a:pt x="307" y="1127"/>
                    <a:pt x="287" y="1127"/>
                    <a:pt x="287" y="1127"/>
                  </a:cubicBezTo>
                  <a:lnTo>
                    <a:pt x="287" y="1107"/>
                  </a:lnTo>
                  <a:lnTo>
                    <a:pt x="287" y="1087"/>
                  </a:lnTo>
                  <a:cubicBezTo>
                    <a:pt x="287" y="1087"/>
                    <a:pt x="287" y="1066"/>
                    <a:pt x="266" y="1066"/>
                  </a:cubicBezTo>
                  <a:cubicBezTo>
                    <a:pt x="266" y="1066"/>
                    <a:pt x="266" y="1066"/>
                    <a:pt x="246" y="1066"/>
                  </a:cubicBezTo>
                  <a:lnTo>
                    <a:pt x="246" y="1087"/>
                  </a:lnTo>
                  <a:lnTo>
                    <a:pt x="225" y="1087"/>
                  </a:lnTo>
                  <a:cubicBezTo>
                    <a:pt x="225" y="1087"/>
                    <a:pt x="225" y="1066"/>
                    <a:pt x="225" y="1045"/>
                  </a:cubicBezTo>
                  <a:lnTo>
                    <a:pt x="205" y="1045"/>
                  </a:lnTo>
                  <a:cubicBezTo>
                    <a:pt x="205" y="1025"/>
                    <a:pt x="205" y="1025"/>
                    <a:pt x="205" y="1005"/>
                  </a:cubicBezTo>
                  <a:lnTo>
                    <a:pt x="225" y="984"/>
                  </a:lnTo>
                  <a:cubicBezTo>
                    <a:pt x="225" y="963"/>
                    <a:pt x="205" y="963"/>
                    <a:pt x="205" y="943"/>
                  </a:cubicBezTo>
                  <a:lnTo>
                    <a:pt x="205" y="902"/>
                  </a:lnTo>
                  <a:cubicBezTo>
                    <a:pt x="184" y="902"/>
                    <a:pt x="184" y="881"/>
                    <a:pt x="184" y="881"/>
                  </a:cubicBezTo>
                  <a:cubicBezTo>
                    <a:pt x="164" y="881"/>
                    <a:pt x="164" y="881"/>
                    <a:pt x="143" y="881"/>
                  </a:cubicBezTo>
                  <a:lnTo>
                    <a:pt x="123" y="861"/>
                  </a:lnTo>
                  <a:lnTo>
                    <a:pt x="102" y="841"/>
                  </a:lnTo>
                  <a:cubicBezTo>
                    <a:pt x="102" y="820"/>
                    <a:pt x="123" y="800"/>
                    <a:pt x="102" y="800"/>
                  </a:cubicBezTo>
                  <a:cubicBezTo>
                    <a:pt x="102" y="779"/>
                    <a:pt x="102" y="779"/>
                    <a:pt x="102" y="779"/>
                  </a:cubicBezTo>
                  <a:cubicBezTo>
                    <a:pt x="102" y="759"/>
                    <a:pt x="82" y="738"/>
                    <a:pt x="82" y="738"/>
                  </a:cubicBezTo>
                  <a:cubicBezTo>
                    <a:pt x="82" y="738"/>
                    <a:pt x="82" y="718"/>
                    <a:pt x="82" y="697"/>
                  </a:cubicBezTo>
                  <a:cubicBezTo>
                    <a:pt x="61" y="697"/>
                    <a:pt x="61" y="677"/>
                    <a:pt x="61" y="656"/>
                  </a:cubicBezTo>
                  <a:lnTo>
                    <a:pt x="41" y="636"/>
                  </a:lnTo>
                  <a:lnTo>
                    <a:pt x="20" y="636"/>
                  </a:lnTo>
                  <a:cubicBezTo>
                    <a:pt x="0" y="636"/>
                    <a:pt x="0" y="615"/>
                    <a:pt x="0" y="615"/>
                  </a:cubicBezTo>
                  <a:cubicBezTo>
                    <a:pt x="0" y="595"/>
                    <a:pt x="0" y="574"/>
                    <a:pt x="0" y="554"/>
                  </a:cubicBezTo>
                  <a:cubicBezTo>
                    <a:pt x="0" y="554"/>
                    <a:pt x="0" y="533"/>
                    <a:pt x="20" y="513"/>
                  </a:cubicBezTo>
                  <a:cubicBezTo>
                    <a:pt x="20" y="513"/>
                    <a:pt x="20" y="513"/>
                    <a:pt x="41" y="513"/>
                  </a:cubicBezTo>
                  <a:cubicBezTo>
                    <a:pt x="41" y="533"/>
                    <a:pt x="41" y="554"/>
                    <a:pt x="41" y="554"/>
                  </a:cubicBezTo>
                  <a:cubicBezTo>
                    <a:pt x="41" y="554"/>
                    <a:pt x="41" y="574"/>
                    <a:pt x="61" y="574"/>
                  </a:cubicBezTo>
                  <a:lnTo>
                    <a:pt x="82" y="574"/>
                  </a:lnTo>
                  <a:lnTo>
                    <a:pt x="102" y="574"/>
                  </a:lnTo>
                  <a:cubicBezTo>
                    <a:pt x="123" y="554"/>
                    <a:pt x="102" y="554"/>
                    <a:pt x="102" y="554"/>
                  </a:cubicBezTo>
                  <a:cubicBezTo>
                    <a:pt x="102" y="533"/>
                    <a:pt x="102" y="513"/>
                    <a:pt x="102" y="513"/>
                  </a:cubicBezTo>
                  <a:cubicBezTo>
                    <a:pt x="102" y="492"/>
                    <a:pt x="102" y="472"/>
                    <a:pt x="102" y="451"/>
                  </a:cubicBezTo>
                  <a:cubicBezTo>
                    <a:pt x="102" y="451"/>
                    <a:pt x="102" y="431"/>
                    <a:pt x="102" y="410"/>
                  </a:cubicBezTo>
                  <a:cubicBezTo>
                    <a:pt x="102" y="410"/>
                    <a:pt x="102" y="390"/>
                    <a:pt x="102" y="369"/>
                  </a:cubicBezTo>
                  <a:lnTo>
                    <a:pt x="102" y="328"/>
                  </a:lnTo>
                  <a:cubicBezTo>
                    <a:pt x="102" y="308"/>
                    <a:pt x="102" y="287"/>
                    <a:pt x="102" y="267"/>
                  </a:cubicBezTo>
                  <a:lnTo>
                    <a:pt x="82" y="246"/>
                  </a:lnTo>
                  <a:cubicBezTo>
                    <a:pt x="82" y="226"/>
                    <a:pt x="82" y="205"/>
                    <a:pt x="82" y="185"/>
                  </a:cubicBezTo>
                  <a:cubicBezTo>
                    <a:pt x="82" y="185"/>
                    <a:pt x="82" y="164"/>
                    <a:pt x="82" y="144"/>
                  </a:cubicBezTo>
                  <a:cubicBezTo>
                    <a:pt x="82" y="144"/>
                    <a:pt x="82" y="124"/>
                    <a:pt x="82" y="103"/>
                  </a:cubicBezTo>
                  <a:lnTo>
                    <a:pt x="82" y="62"/>
                  </a:lnTo>
                  <a:cubicBezTo>
                    <a:pt x="82" y="42"/>
                    <a:pt x="82" y="42"/>
                    <a:pt x="82" y="21"/>
                  </a:cubicBezTo>
                  <a:cubicBezTo>
                    <a:pt x="102" y="21"/>
                    <a:pt x="102" y="0"/>
                    <a:pt x="123" y="0"/>
                  </a:cubicBezTo>
                  <a:cubicBezTo>
                    <a:pt x="123" y="0"/>
                    <a:pt x="143" y="21"/>
                    <a:pt x="164" y="21"/>
                  </a:cubicBezTo>
                  <a:lnTo>
                    <a:pt x="164" y="21"/>
                  </a:lnTo>
                  <a:lnTo>
                    <a:pt x="184" y="42"/>
                  </a:lnTo>
                  <a:cubicBezTo>
                    <a:pt x="184" y="42"/>
                    <a:pt x="205" y="42"/>
                    <a:pt x="225" y="42"/>
                  </a:cubicBezTo>
                  <a:cubicBezTo>
                    <a:pt x="225" y="42"/>
                    <a:pt x="225" y="42"/>
                    <a:pt x="246" y="42"/>
                  </a:cubicBezTo>
                  <a:cubicBezTo>
                    <a:pt x="246" y="62"/>
                    <a:pt x="266" y="62"/>
                    <a:pt x="266" y="62"/>
                  </a:cubicBezTo>
                  <a:lnTo>
                    <a:pt x="287" y="62"/>
                  </a:lnTo>
                  <a:cubicBezTo>
                    <a:pt x="307" y="62"/>
                    <a:pt x="307" y="82"/>
                    <a:pt x="307" y="82"/>
                  </a:cubicBezTo>
                  <a:cubicBezTo>
                    <a:pt x="328" y="82"/>
                    <a:pt x="328" y="82"/>
                    <a:pt x="328" y="82"/>
                  </a:cubicBezTo>
                  <a:cubicBezTo>
                    <a:pt x="348" y="82"/>
                    <a:pt x="369" y="82"/>
                    <a:pt x="369" y="82"/>
                  </a:cubicBezTo>
                  <a:cubicBezTo>
                    <a:pt x="369" y="82"/>
                    <a:pt x="389" y="82"/>
                    <a:pt x="389" y="103"/>
                  </a:cubicBezTo>
                  <a:lnTo>
                    <a:pt x="389" y="103"/>
                  </a:lnTo>
                  <a:cubicBezTo>
                    <a:pt x="410" y="124"/>
                    <a:pt x="410" y="144"/>
                    <a:pt x="410" y="144"/>
                  </a:cubicBezTo>
                  <a:cubicBezTo>
                    <a:pt x="410" y="144"/>
                    <a:pt x="410" y="164"/>
                    <a:pt x="410" y="185"/>
                  </a:cubicBezTo>
                  <a:lnTo>
                    <a:pt x="389" y="205"/>
                  </a:lnTo>
                  <a:cubicBezTo>
                    <a:pt x="389" y="205"/>
                    <a:pt x="410" y="226"/>
                    <a:pt x="410" y="246"/>
                  </a:cubicBezTo>
                  <a:cubicBezTo>
                    <a:pt x="410" y="246"/>
                    <a:pt x="410" y="246"/>
                    <a:pt x="410" y="267"/>
                  </a:cubicBezTo>
                  <a:lnTo>
                    <a:pt x="410" y="287"/>
                  </a:lnTo>
                  <a:lnTo>
                    <a:pt x="430" y="287"/>
                  </a:lnTo>
                  <a:cubicBezTo>
                    <a:pt x="430" y="308"/>
                    <a:pt x="451" y="328"/>
                    <a:pt x="451" y="328"/>
                  </a:cubicBezTo>
                  <a:cubicBezTo>
                    <a:pt x="451" y="349"/>
                    <a:pt x="451" y="349"/>
                    <a:pt x="451" y="369"/>
                  </a:cubicBezTo>
                  <a:cubicBezTo>
                    <a:pt x="451" y="369"/>
                    <a:pt x="451" y="390"/>
                    <a:pt x="451" y="410"/>
                  </a:cubicBezTo>
                  <a:lnTo>
                    <a:pt x="451" y="431"/>
                  </a:lnTo>
                  <a:lnTo>
                    <a:pt x="430" y="451"/>
                  </a:lnTo>
                  <a:cubicBezTo>
                    <a:pt x="430" y="472"/>
                    <a:pt x="430" y="472"/>
                    <a:pt x="430" y="492"/>
                  </a:cubicBezTo>
                  <a:cubicBezTo>
                    <a:pt x="451" y="492"/>
                    <a:pt x="451" y="513"/>
                    <a:pt x="451" y="513"/>
                  </a:cubicBezTo>
                  <a:lnTo>
                    <a:pt x="451" y="533"/>
                  </a:lnTo>
                  <a:cubicBezTo>
                    <a:pt x="451" y="554"/>
                    <a:pt x="451" y="554"/>
                    <a:pt x="430" y="554"/>
                  </a:cubicBezTo>
                  <a:lnTo>
                    <a:pt x="410" y="554"/>
                  </a:lnTo>
                  <a:lnTo>
                    <a:pt x="389" y="554"/>
                  </a:lnTo>
                  <a:lnTo>
                    <a:pt x="369" y="574"/>
                  </a:lnTo>
                  <a:lnTo>
                    <a:pt x="348" y="595"/>
                  </a:lnTo>
                  <a:lnTo>
                    <a:pt x="348" y="615"/>
                  </a:lnTo>
                  <a:cubicBezTo>
                    <a:pt x="328" y="615"/>
                    <a:pt x="328" y="615"/>
                    <a:pt x="328" y="636"/>
                  </a:cubicBezTo>
                  <a:lnTo>
                    <a:pt x="348" y="656"/>
                  </a:lnTo>
                  <a:lnTo>
                    <a:pt x="328" y="677"/>
                  </a:lnTo>
                  <a:cubicBezTo>
                    <a:pt x="328" y="697"/>
                    <a:pt x="328" y="697"/>
                    <a:pt x="328" y="718"/>
                  </a:cubicBezTo>
                  <a:cubicBezTo>
                    <a:pt x="328" y="718"/>
                    <a:pt x="328" y="718"/>
                    <a:pt x="328" y="738"/>
                  </a:cubicBezTo>
                  <a:cubicBezTo>
                    <a:pt x="328" y="738"/>
                    <a:pt x="328" y="738"/>
                    <a:pt x="328" y="759"/>
                  </a:cubicBezTo>
                  <a:lnTo>
                    <a:pt x="328" y="779"/>
                  </a:lnTo>
                  <a:cubicBezTo>
                    <a:pt x="348" y="779"/>
                    <a:pt x="348" y="779"/>
                    <a:pt x="348" y="779"/>
                  </a:cubicBezTo>
                  <a:cubicBezTo>
                    <a:pt x="348" y="800"/>
                    <a:pt x="369" y="779"/>
                    <a:pt x="369" y="800"/>
                  </a:cubicBezTo>
                  <a:lnTo>
                    <a:pt x="389" y="800"/>
                  </a:lnTo>
                  <a:cubicBezTo>
                    <a:pt x="389" y="820"/>
                    <a:pt x="389" y="820"/>
                    <a:pt x="389" y="841"/>
                  </a:cubicBezTo>
                  <a:cubicBezTo>
                    <a:pt x="369" y="841"/>
                    <a:pt x="369" y="841"/>
                    <a:pt x="369" y="861"/>
                  </a:cubicBezTo>
                  <a:cubicBezTo>
                    <a:pt x="369" y="861"/>
                    <a:pt x="369" y="881"/>
                    <a:pt x="389" y="881"/>
                  </a:cubicBezTo>
                  <a:cubicBezTo>
                    <a:pt x="389" y="881"/>
                    <a:pt x="389" y="881"/>
                    <a:pt x="389" y="902"/>
                  </a:cubicBezTo>
                  <a:cubicBezTo>
                    <a:pt x="410" y="902"/>
                    <a:pt x="410" y="923"/>
                    <a:pt x="410" y="923"/>
                  </a:cubicBezTo>
                  <a:cubicBezTo>
                    <a:pt x="410" y="923"/>
                    <a:pt x="410" y="943"/>
                    <a:pt x="410" y="963"/>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841" name="Freeform 616"/>
            <p:cNvSpPr>
              <a:spLocks noChangeArrowheads="1"/>
            </p:cNvSpPr>
            <p:nvPr/>
          </p:nvSpPr>
          <p:spPr bwMode="auto">
            <a:xfrm>
              <a:off x="6099175" y="6426200"/>
              <a:ext cx="15875" cy="22225"/>
            </a:xfrm>
            <a:custGeom>
              <a:avLst/>
              <a:gdLst>
                <a:gd name="T0" fmla="*/ 20 w 42"/>
                <a:gd name="T1" fmla="*/ 42 h 63"/>
                <a:gd name="T2" fmla="*/ 20 w 42"/>
                <a:gd name="T3" fmla="*/ 42 h 63"/>
                <a:gd name="T4" fmla="*/ 41 w 42"/>
                <a:gd name="T5" fmla="*/ 42 h 63"/>
                <a:gd name="T6" fmla="*/ 20 w 42"/>
                <a:gd name="T7" fmla="*/ 21 h 63"/>
                <a:gd name="T8" fmla="*/ 0 w 42"/>
                <a:gd name="T9" fmla="*/ 0 h 63"/>
                <a:gd name="T10" fmla="*/ 0 w 42"/>
                <a:gd name="T11" fmla="*/ 21 h 63"/>
                <a:gd name="T12" fmla="*/ 0 w 42"/>
                <a:gd name="T13" fmla="*/ 42 h 63"/>
                <a:gd name="T14" fmla="*/ 0 w 42"/>
                <a:gd name="T15" fmla="*/ 42 h 63"/>
                <a:gd name="T16" fmla="*/ 20 w 42"/>
                <a:gd name="T17" fmla="*/ 62 h 63"/>
                <a:gd name="T18" fmla="*/ 20 w 42"/>
                <a:gd name="T19" fmla="*/ 4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 h="63">
                  <a:moveTo>
                    <a:pt x="20" y="42"/>
                  </a:moveTo>
                  <a:lnTo>
                    <a:pt x="20" y="42"/>
                  </a:lnTo>
                  <a:lnTo>
                    <a:pt x="41" y="42"/>
                  </a:lnTo>
                  <a:cubicBezTo>
                    <a:pt x="41" y="21"/>
                    <a:pt x="20" y="21"/>
                    <a:pt x="20" y="21"/>
                  </a:cubicBezTo>
                  <a:cubicBezTo>
                    <a:pt x="20" y="0"/>
                    <a:pt x="20" y="0"/>
                    <a:pt x="0" y="0"/>
                  </a:cubicBezTo>
                  <a:cubicBezTo>
                    <a:pt x="0" y="21"/>
                    <a:pt x="0" y="21"/>
                    <a:pt x="0" y="21"/>
                  </a:cubicBezTo>
                  <a:cubicBezTo>
                    <a:pt x="0" y="21"/>
                    <a:pt x="0" y="21"/>
                    <a:pt x="0" y="42"/>
                  </a:cubicBezTo>
                  <a:lnTo>
                    <a:pt x="0" y="42"/>
                  </a:lnTo>
                  <a:cubicBezTo>
                    <a:pt x="0" y="62"/>
                    <a:pt x="0" y="62"/>
                    <a:pt x="20" y="62"/>
                  </a:cubicBezTo>
                  <a:lnTo>
                    <a:pt x="20" y="42"/>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842" name="Freeform 617"/>
            <p:cNvSpPr>
              <a:spLocks noChangeArrowheads="1"/>
            </p:cNvSpPr>
            <p:nvPr/>
          </p:nvSpPr>
          <p:spPr bwMode="auto">
            <a:xfrm>
              <a:off x="6069013" y="6442075"/>
              <a:ext cx="15875" cy="7938"/>
            </a:xfrm>
            <a:custGeom>
              <a:avLst/>
              <a:gdLst>
                <a:gd name="T0" fmla="*/ 41 w 42"/>
                <a:gd name="T1" fmla="*/ 20 h 21"/>
                <a:gd name="T2" fmla="*/ 41 w 42"/>
                <a:gd name="T3" fmla="*/ 20 h 21"/>
                <a:gd name="T4" fmla="*/ 0 w 42"/>
                <a:gd name="T5" fmla="*/ 20 h 21"/>
                <a:gd name="T6" fmla="*/ 0 w 42"/>
                <a:gd name="T7" fmla="*/ 20 h 21"/>
                <a:gd name="T8" fmla="*/ 0 w 42"/>
                <a:gd name="T9" fmla="*/ 0 h 21"/>
                <a:gd name="T10" fmla="*/ 20 w 42"/>
                <a:gd name="T11" fmla="*/ 0 h 21"/>
                <a:gd name="T12" fmla="*/ 41 w 42"/>
                <a:gd name="T13" fmla="*/ 0 h 21"/>
                <a:gd name="T14" fmla="*/ 41 w 42"/>
                <a:gd name="T15" fmla="*/ 20 h 2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 h="21">
                  <a:moveTo>
                    <a:pt x="41" y="20"/>
                  </a:moveTo>
                  <a:lnTo>
                    <a:pt x="41" y="20"/>
                  </a:lnTo>
                  <a:cubicBezTo>
                    <a:pt x="20" y="20"/>
                    <a:pt x="20" y="20"/>
                    <a:pt x="0" y="20"/>
                  </a:cubicBezTo>
                  <a:lnTo>
                    <a:pt x="0" y="20"/>
                  </a:lnTo>
                  <a:lnTo>
                    <a:pt x="0" y="0"/>
                  </a:lnTo>
                  <a:lnTo>
                    <a:pt x="20" y="0"/>
                  </a:lnTo>
                  <a:lnTo>
                    <a:pt x="41" y="0"/>
                  </a:lnTo>
                  <a:cubicBezTo>
                    <a:pt x="41" y="0"/>
                    <a:pt x="41" y="0"/>
                    <a:pt x="41" y="20"/>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843" name="Freeform 618"/>
            <p:cNvSpPr>
              <a:spLocks noChangeArrowheads="1"/>
            </p:cNvSpPr>
            <p:nvPr/>
          </p:nvSpPr>
          <p:spPr bwMode="auto">
            <a:xfrm>
              <a:off x="6054725" y="6411913"/>
              <a:ext cx="15875" cy="22225"/>
            </a:xfrm>
            <a:custGeom>
              <a:avLst/>
              <a:gdLst>
                <a:gd name="T0" fmla="*/ 41 w 42"/>
                <a:gd name="T1" fmla="*/ 61 h 62"/>
                <a:gd name="T2" fmla="*/ 41 w 42"/>
                <a:gd name="T3" fmla="*/ 61 h 62"/>
                <a:gd name="T4" fmla="*/ 20 w 42"/>
                <a:gd name="T5" fmla="*/ 40 h 62"/>
                <a:gd name="T6" fmla="*/ 0 w 42"/>
                <a:gd name="T7" fmla="*/ 20 h 62"/>
                <a:gd name="T8" fmla="*/ 0 w 42"/>
                <a:gd name="T9" fmla="*/ 0 h 62"/>
                <a:gd name="T10" fmla="*/ 0 w 42"/>
                <a:gd name="T11" fmla="*/ 0 h 62"/>
                <a:gd name="T12" fmla="*/ 20 w 42"/>
                <a:gd name="T13" fmla="*/ 0 h 62"/>
                <a:gd name="T14" fmla="*/ 20 w 42"/>
                <a:gd name="T15" fmla="*/ 20 h 62"/>
                <a:gd name="T16" fmla="*/ 41 w 42"/>
                <a:gd name="T17" fmla="*/ 40 h 62"/>
                <a:gd name="T18" fmla="*/ 41 w 42"/>
                <a:gd name="T19" fmla="*/ 61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 h="62">
                  <a:moveTo>
                    <a:pt x="41" y="61"/>
                  </a:moveTo>
                  <a:lnTo>
                    <a:pt x="41" y="61"/>
                  </a:lnTo>
                  <a:cubicBezTo>
                    <a:pt x="20" y="61"/>
                    <a:pt x="20" y="61"/>
                    <a:pt x="20" y="40"/>
                  </a:cubicBezTo>
                  <a:cubicBezTo>
                    <a:pt x="0" y="40"/>
                    <a:pt x="0" y="20"/>
                    <a:pt x="0" y="20"/>
                  </a:cubicBezTo>
                  <a:lnTo>
                    <a:pt x="0" y="0"/>
                  </a:lnTo>
                  <a:lnTo>
                    <a:pt x="0" y="0"/>
                  </a:lnTo>
                  <a:cubicBezTo>
                    <a:pt x="20" y="0"/>
                    <a:pt x="20" y="0"/>
                    <a:pt x="20" y="0"/>
                  </a:cubicBezTo>
                  <a:cubicBezTo>
                    <a:pt x="20" y="20"/>
                    <a:pt x="20" y="20"/>
                    <a:pt x="20" y="20"/>
                  </a:cubicBezTo>
                  <a:lnTo>
                    <a:pt x="41" y="40"/>
                  </a:lnTo>
                  <a:cubicBezTo>
                    <a:pt x="41" y="40"/>
                    <a:pt x="41" y="40"/>
                    <a:pt x="41" y="61"/>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844" name="Freeform 619"/>
            <p:cNvSpPr>
              <a:spLocks noChangeArrowheads="1"/>
            </p:cNvSpPr>
            <p:nvPr/>
          </p:nvSpPr>
          <p:spPr bwMode="auto">
            <a:xfrm>
              <a:off x="6091238" y="6389688"/>
              <a:ext cx="15875" cy="7937"/>
            </a:xfrm>
            <a:custGeom>
              <a:avLst/>
              <a:gdLst>
                <a:gd name="T0" fmla="*/ 41 w 42"/>
                <a:gd name="T1" fmla="*/ 0 h 21"/>
                <a:gd name="T2" fmla="*/ 41 w 42"/>
                <a:gd name="T3" fmla="*/ 0 h 21"/>
                <a:gd name="T4" fmla="*/ 21 w 42"/>
                <a:gd name="T5" fmla="*/ 0 h 21"/>
                <a:gd name="T6" fmla="*/ 0 w 42"/>
                <a:gd name="T7" fmla="*/ 20 h 21"/>
                <a:gd name="T8" fmla="*/ 21 w 42"/>
                <a:gd name="T9" fmla="*/ 20 h 21"/>
                <a:gd name="T10" fmla="*/ 41 w 42"/>
                <a:gd name="T11" fmla="*/ 20 h 21"/>
                <a:gd name="T12" fmla="*/ 41 w 42"/>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42" h="21">
                  <a:moveTo>
                    <a:pt x="41" y="0"/>
                  </a:moveTo>
                  <a:lnTo>
                    <a:pt x="41" y="0"/>
                  </a:lnTo>
                  <a:cubicBezTo>
                    <a:pt x="21" y="0"/>
                    <a:pt x="21" y="0"/>
                    <a:pt x="21" y="0"/>
                  </a:cubicBezTo>
                  <a:cubicBezTo>
                    <a:pt x="21" y="0"/>
                    <a:pt x="0" y="0"/>
                    <a:pt x="0" y="20"/>
                  </a:cubicBezTo>
                  <a:lnTo>
                    <a:pt x="21" y="20"/>
                  </a:lnTo>
                  <a:cubicBezTo>
                    <a:pt x="21" y="20"/>
                    <a:pt x="21" y="20"/>
                    <a:pt x="41" y="20"/>
                  </a:cubicBezTo>
                  <a:cubicBezTo>
                    <a:pt x="41" y="20"/>
                    <a:pt x="41" y="20"/>
                    <a:pt x="41" y="0"/>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845" name="Freeform 620"/>
            <p:cNvSpPr>
              <a:spLocks noChangeArrowheads="1"/>
            </p:cNvSpPr>
            <p:nvPr/>
          </p:nvSpPr>
          <p:spPr bwMode="auto">
            <a:xfrm>
              <a:off x="6069013" y="6397625"/>
              <a:ext cx="15875" cy="15875"/>
            </a:xfrm>
            <a:custGeom>
              <a:avLst/>
              <a:gdLst>
                <a:gd name="T0" fmla="*/ 20 w 42"/>
                <a:gd name="T1" fmla="*/ 21 h 43"/>
                <a:gd name="T2" fmla="*/ 20 w 42"/>
                <a:gd name="T3" fmla="*/ 21 h 43"/>
                <a:gd name="T4" fmla="*/ 20 w 42"/>
                <a:gd name="T5" fmla="*/ 0 h 43"/>
                <a:gd name="T6" fmla="*/ 0 w 42"/>
                <a:gd name="T7" fmla="*/ 21 h 43"/>
                <a:gd name="T8" fmla="*/ 0 w 42"/>
                <a:gd name="T9" fmla="*/ 42 h 43"/>
                <a:gd name="T10" fmla="*/ 20 w 42"/>
                <a:gd name="T11" fmla="*/ 42 h 43"/>
                <a:gd name="T12" fmla="*/ 41 w 42"/>
                <a:gd name="T13" fmla="*/ 42 h 43"/>
                <a:gd name="T14" fmla="*/ 20 w 42"/>
                <a:gd name="T15" fmla="*/ 21 h 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 h="43">
                  <a:moveTo>
                    <a:pt x="20" y="21"/>
                  </a:moveTo>
                  <a:lnTo>
                    <a:pt x="20" y="21"/>
                  </a:lnTo>
                  <a:lnTo>
                    <a:pt x="20" y="0"/>
                  </a:lnTo>
                  <a:cubicBezTo>
                    <a:pt x="0" y="0"/>
                    <a:pt x="0" y="21"/>
                    <a:pt x="0" y="21"/>
                  </a:cubicBezTo>
                  <a:cubicBezTo>
                    <a:pt x="0" y="21"/>
                    <a:pt x="0" y="21"/>
                    <a:pt x="0" y="42"/>
                  </a:cubicBezTo>
                  <a:lnTo>
                    <a:pt x="20" y="42"/>
                  </a:lnTo>
                  <a:lnTo>
                    <a:pt x="41" y="42"/>
                  </a:lnTo>
                  <a:cubicBezTo>
                    <a:pt x="41" y="21"/>
                    <a:pt x="41" y="21"/>
                    <a:pt x="20" y="21"/>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846" name="Freeform 621"/>
            <p:cNvSpPr>
              <a:spLocks noChangeArrowheads="1"/>
            </p:cNvSpPr>
            <p:nvPr/>
          </p:nvSpPr>
          <p:spPr bwMode="auto">
            <a:xfrm>
              <a:off x="4733925" y="7326313"/>
              <a:ext cx="30163" cy="30162"/>
            </a:xfrm>
            <a:custGeom>
              <a:avLst/>
              <a:gdLst>
                <a:gd name="T0" fmla="*/ 82 w 83"/>
                <a:gd name="T1" fmla="*/ 21 h 83"/>
                <a:gd name="T2" fmla="*/ 82 w 83"/>
                <a:gd name="T3" fmla="*/ 21 h 83"/>
                <a:gd name="T4" fmla="*/ 82 w 83"/>
                <a:gd name="T5" fmla="*/ 0 h 83"/>
                <a:gd name="T6" fmla="*/ 62 w 83"/>
                <a:gd name="T7" fmla="*/ 0 h 83"/>
                <a:gd name="T8" fmla="*/ 20 w 83"/>
                <a:gd name="T9" fmla="*/ 0 h 83"/>
                <a:gd name="T10" fmla="*/ 0 w 83"/>
                <a:gd name="T11" fmla="*/ 21 h 83"/>
                <a:gd name="T12" fmla="*/ 0 w 83"/>
                <a:gd name="T13" fmla="*/ 41 h 83"/>
                <a:gd name="T14" fmla="*/ 20 w 83"/>
                <a:gd name="T15" fmla="*/ 62 h 83"/>
                <a:gd name="T16" fmla="*/ 20 w 83"/>
                <a:gd name="T17" fmla="*/ 62 h 83"/>
                <a:gd name="T18" fmla="*/ 62 w 83"/>
                <a:gd name="T19" fmla="*/ 62 h 83"/>
                <a:gd name="T20" fmla="*/ 62 w 83"/>
                <a:gd name="T21" fmla="*/ 41 h 83"/>
                <a:gd name="T22" fmla="*/ 82 w 83"/>
                <a:gd name="T23" fmla="*/ 21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3" h="83">
                  <a:moveTo>
                    <a:pt x="82" y="21"/>
                  </a:moveTo>
                  <a:lnTo>
                    <a:pt x="82" y="21"/>
                  </a:lnTo>
                  <a:lnTo>
                    <a:pt x="82" y="0"/>
                  </a:lnTo>
                  <a:lnTo>
                    <a:pt x="62" y="0"/>
                  </a:lnTo>
                  <a:cubicBezTo>
                    <a:pt x="41" y="0"/>
                    <a:pt x="41" y="0"/>
                    <a:pt x="20" y="0"/>
                  </a:cubicBezTo>
                  <a:cubicBezTo>
                    <a:pt x="20" y="0"/>
                    <a:pt x="20" y="0"/>
                    <a:pt x="0" y="21"/>
                  </a:cubicBezTo>
                  <a:cubicBezTo>
                    <a:pt x="0" y="21"/>
                    <a:pt x="0" y="21"/>
                    <a:pt x="0" y="41"/>
                  </a:cubicBezTo>
                  <a:lnTo>
                    <a:pt x="20" y="62"/>
                  </a:lnTo>
                  <a:lnTo>
                    <a:pt x="20" y="62"/>
                  </a:lnTo>
                  <a:cubicBezTo>
                    <a:pt x="41" y="82"/>
                    <a:pt x="41" y="82"/>
                    <a:pt x="62" y="62"/>
                  </a:cubicBezTo>
                  <a:cubicBezTo>
                    <a:pt x="62" y="62"/>
                    <a:pt x="62" y="62"/>
                    <a:pt x="62" y="41"/>
                  </a:cubicBezTo>
                  <a:cubicBezTo>
                    <a:pt x="62" y="41"/>
                    <a:pt x="82" y="41"/>
                    <a:pt x="82" y="21"/>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847" name="Freeform 622"/>
            <p:cNvSpPr>
              <a:spLocks noChangeArrowheads="1"/>
            </p:cNvSpPr>
            <p:nvPr/>
          </p:nvSpPr>
          <p:spPr bwMode="auto">
            <a:xfrm>
              <a:off x="4830763" y="7200900"/>
              <a:ext cx="15875" cy="22225"/>
            </a:xfrm>
            <a:custGeom>
              <a:avLst/>
              <a:gdLst>
                <a:gd name="T0" fmla="*/ 41 w 42"/>
                <a:gd name="T1" fmla="*/ 41 h 62"/>
                <a:gd name="T2" fmla="*/ 41 w 42"/>
                <a:gd name="T3" fmla="*/ 41 h 62"/>
                <a:gd name="T4" fmla="*/ 41 w 42"/>
                <a:gd name="T5" fmla="*/ 61 h 62"/>
                <a:gd name="T6" fmla="*/ 21 w 42"/>
                <a:gd name="T7" fmla="*/ 61 h 62"/>
                <a:gd name="T8" fmla="*/ 0 w 42"/>
                <a:gd name="T9" fmla="*/ 41 h 62"/>
                <a:gd name="T10" fmla="*/ 21 w 42"/>
                <a:gd name="T11" fmla="*/ 21 h 62"/>
                <a:gd name="T12" fmla="*/ 21 w 42"/>
                <a:gd name="T13" fmla="*/ 0 h 62"/>
                <a:gd name="T14" fmla="*/ 41 w 42"/>
                <a:gd name="T15" fmla="*/ 21 h 62"/>
                <a:gd name="T16" fmla="*/ 41 w 42"/>
                <a:gd name="T17" fmla="*/ 21 h 62"/>
                <a:gd name="T18" fmla="*/ 41 w 42"/>
                <a:gd name="T19" fmla="*/ 41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 h="62">
                  <a:moveTo>
                    <a:pt x="41" y="41"/>
                  </a:moveTo>
                  <a:lnTo>
                    <a:pt x="41" y="41"/>
                  </a:lnTo>
                  <a:lnTo>
                    <a:pt x="41" y="61"/>
                  </a:lnTo>
                  <a:lnTo>
                    <a:pt x="21" y="61"/>
                  </a:lnTo>
                  <a:lnTo>
                    <a:pt x="0" y="41"/>
                  </a:lnTo>
                  <a:cubicBezTo>
                    <a:pt x="0" y="21"/>
                    <a:pt x="0" y="21"/>
                    <a:pt x="21" y="21"/>
                  </a:cubicBezTo>
                  <a:lnTo>
                    <a:pt x="21" y="0"/>
                  </a:lnTo>
                  <a:lnTo>
                    <a:pt x="41" y="21"/>
                  </a:lnTo>
                  <a:lnTo>
                    <a:pt x="41" y="21"/>
                  </a:lnTo>
                  <a:lnTo>
                    <a:pt x="41" y="41"/>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848" name="Freeform 623"/>
            <p:cNvSpPr>
              <a:spLocks noChangeArrowheads="1"/>
            </p:cNvSpPr>
            <p:nvPr/>
          </p:nvSpPr>
          <p:spPr bwMode="auto">
            <a:xfrm>
              <a:off x="4808538" y="7194550"/>
              <a:ext cx="15875" cy="15875"/>
            </a:xfrm>
            <a:custGeom>
              <a:avLst/>
              <a:gdLst>
                <a:gd name="T0" fmla="*/ 41 w 42"/>
                <a:gd name="T1" fmla="*/ 42 h 43"/>
                <a:gd name="T2" fmla="*/ 41 w 42"/>
                <a:gd name="T3" fmla="*/ 42 h 43"/>
                <a:gd name="T4" fmla="*/ 21 w 42"/>
                <a:gd name="T5" fmla="*/ 42 h 43"/>
                <a:gd name="T6" fmla="*/ 0 w 42"/>
                <a:gd name="T7" fmla="*/ 21 h 43"/>
                <a:gd name="T8" fmla="*/ 21 w 42"/>
                <a:gd name="T9" fmla="*/ 21 h 43"/>
                <a:gd name="T10" fmla="*/ 41 w 42"/>
                <a:gd name="T11" fmla="*/ 21 h 43"/>
                <a:gd name="T12" fmla="*/ 41 w 42"/>
                <a:gd name="T13" fmla="*/ 21 h 43"/>
                <a:gd name="T14" fmla="*/ 41 w 42"/>
                <a:gd name="T15" fmla="*/ 42 h 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 h="43">
                  <a:moveTo>
                    <a:pt x="41" y="42"/>
                  </a:moveTo>
                  <a:lnTo>
                    <a:pt x="41" y="42"/>
                  </a:lnTo>
                  <a:lnTo>
                    <a:pt x="21" y="42"/>
                  </a:lnTo>
                  <a:cubicBezTo>
                    <a:pt x="21" y="42"/>
                    <a:pt x="21" y="21"/>
                    <a:pt x="0" y="21"/>
                  </a:cubicBezTo>
                  <a:lnTo>
                    <a:pt x="21" y="21"/>
                  </a:lnTo>
                  <a:cubicBezTo>
                    <a:pt x="21" y="0"/>
                    <a:pt x="21" y="21"/>
                    <a:pt x="41" y="21"/>
                  </a:cubicBezTo>
                  <a:lnTo>
                    <a:pt x="41" y="21"/>
                  </a:lnTo>
                  <a:lnTo>
                    <a:pt x="41" y="42"/>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849" name="Freeform 624"/>
            <p:cNvSpPr>
              <a:spLocks noChangeArrowheads="1"/>
            </p:cNvSpPr>
            <p:nvPr/>
          </p:nvSpPr>
          <p:spPr bwMode="auto">
            <a:xfrm>
              <a:off x="4608513" y="6361113"/>
              <a:ext cx="531812" cy="1150937"/>
            </a:xfrm>
            <a:custGeom>
              <a:avLst/>
              <a:gdLst>
                <a:gd name="T0" fmla="*/ 492 w 1476"/>
                <a:gd name="T1" fmla="*/ 41 h 3197"/>
                <a:gd name="T2" fmla="*/ 574 w 1476"/>
                <a:gd name="T3" fmla="*/ 164 h 3197"/>
                <a:gd name="T4" fmla="*/ 655 w 1476"/>
                <a:gd name="T5" fmla="*/ 369 h 3197"/>
                <a:gd name="T6" fmla="*/ 635 w 1476"/>
                <a:gd name="T7" fmla="*/ 574 h 3197"/>
                <a:gd name="T8" fmla="*/ 778 w 1476"/>
                <a:gd name="T9" fmla="*/ 512 h 3197"/>
                <a:gd name="T10" fmla="*/ 880 w 1476"/>
                <a:gd name="T11" fmla="*/ 553 h 3197"/>
                <a:gd name="T12" fmla="*/ 1024 w 1476"/>
                <a:gd name="T13" fmla="*/ 471 h 3197"/>
                <a:gd name="T14" fmla="*/ 1188 w 1476"/>
                <a:gd name="T15" fmla="*/ 451 h 3197"/>
                <a:gd name="T16" fmla="*/ 1290 w 1476"/>
                <a:gd name="T17" fmla="*/ 676 h 3197"/>
                <a:gd name="T18" fmla="*/ 1393 w 1476"/>
                <a:gd name="T19" fmla="*/ 902 h 3197"/>
                <a:gd name="T20" fmla="*/ 1454 w 1476"/>
                <a:gd name="T21" fmla="*/ 1127 h 3197"/>
                <a:gd name="T22" fmla="*/ 1434 w 1476"/>
                <a:gd name="T23" fmla="*/ 1311 h 3197"/>
                <a:gd name="T24" fmla="*/ 1290 w 1476"/>
                <a:gd name="T25" fmla="*/ 1291 h 3197"/>
                <a:gd name="T26" fmla="*/ 1044 w 1476"/>
                <a:gd name="T27" fmla="*/ 1373 h 3197"/>
                <a:gd name="T28" fmla="*/ 962 w 1476"/>
                <a:gd name="T29" fmla="*/ 1639 h 3197"/>
                <a:gd name="T30" fmla="*/ 1106 w 1476"/>
                <a:gd name="T31" fmla="*/ 1865 h 3197"/>
                <a:gd name="T32" fmla="*/ 1044 w 1476"/>
                <a:gd name="T33" fmla="*/ 1803 h 3197"/>
                <a:gd name="T34" fmla="*/ 983 w 1476"/>
                <a:gd name="T35" fmla="*/ 1783 h 3197"/>
                <a:gd name="T36" fmla="*/ 922 w 1476"/>
                <a:gd name="T37" fmla="*/ 1721 h 3197"/>
                <a:gd name="T38" fmla="*/ 819 w 1476"/>
                <a:gd name="T39" fmla="*/ 1681 h 3197"/>
                <a:gd name="T40" fmla="*/ 737 w 1476"/>
                <a:gd name="T41" fmla="*/ 1660 h 3197"/>
                <a:gd name="T42" fmla="*/ 737 w 1476"/>
                <a:gd name="T43" fmla="*/ 1557 h 3197"/>
                <a:gd name="T44" fmla="*/ 655 w 1476"/>
                <a:gd name="T45" fmla="*/ 1496 h 3197"/>
                <a:gd name="T46" fmla="*/ 553 w 1476"/>
                <a:gd name="T47" fmla="*/ 1537 h 3197"/>
                <a:gd name="T48" fmla="*/ 574 w 1476"/>
                <a:gd name="T49" fmla="*/ 1681 h 3197"/>
                <a:gd name="T50" fmla="*/ 553 w 1476"/>
                <a:gd name="T51" fmla="*/ 1865 h 3197"/>
                <a:gd name="T52" fmla="*/ 532 w 1476"/>
                <a:gd name="T53" fmla="*/ 2069 h 3197"/>
                <a:gd name="T54" fmla="*/ 492 w 1476"/>
                <a:gd name="T55" fmla="*/ 2193 h 3197"/>
                <a:gd name="T56" fmla="*/ 512 w 1476"/>
                <a:gd name="T57" fmla="*/ 2377 h 3197"/>
                <a:gd name="T58" fmla="*/ 614 w 1476"/>
                <a:gd name="T59" fmla="*/ 2500 h 3197"/>
                <a:gd name="T60" fmla="*/ 758 w 1476"/>
                <a:gd name="T61" fmla="*/ 2807 h 3197"/>
                <a:gd name="T62" fmla="*/ 901 w 1476"/>
                <a:gd name="T63" fmla="*/ 2910 h 3197"/>
                <a:gd name="T64" fmla="*/ 1044 w 1476"/>
                <a:gd name="T65" fmla="*/ 3053 h 3197"/>
                <a:gd name="T66" fmla="*/ 983 w 1476"/>
                <a:gd name="T67" fmla="*/ 3135 h 3197"/>
                <a:gd name="T68" fmla="*/ 840 w 1476"/>
                <a:gd name="T69" fmla="*/ 3196 h 3197"/>
                <a:gd name="T70" fmla="*/ 840 w 1476"/>
                <a:gd name="T71" fmla="*/ 3053 h 3197"/>
                <a:gd name="T72" fmla="*/ 716 w 1476"/>
                <a:gd name="T73" fmla="*/ 2971 h 3197"/>
                <a:gd name="T74" fmla="*/ 635 w 1476"/>
                <a:gd name="T75" fmla="*/ 2951 h 3197"/>
                <a:gd name="T76" fmla="*/ 594 w 1476"/>
                <a:gd name="T77" fmla="*/ 2828 h 3197"/>
                <a:gd name="T78" fmla="*/ 532 w 1476"/>
                <a:gd name="T79" fmla="*/ 2746 h 3197"/>
                <a:gd name="T80" fmla="*/ 471 w 1476"/>
                <a:gd name="T81" fmla="*/ 2684 h 3197"/>
                <a:gd name="T82" fmla="*/ 410 w 1476"/>
                <a:gd name="T83" fmla="*/ 2602 h 3197"/>
                <a:gd name="T84" fmla="*/ 348 w 1476"/>
                <a:gd name="T85" fmla="*/ 2623 h 3197"/>
                <a:gd name="T86" fmla="*/ 368 w 1476"/>
                <a:gd name="T87" fmla="*/ 2500 h 3197"/>
                <a:gd name="T88" fmla="*/ 389 w 1476"/>
                <a:gd name="T89" fmla="*/ 2357 h 3197"/>
                <a:gd name="T90" fmla="*/ 410 w 1476"/>
                <a:gd name="T91" fmla="*/ 2172 h 3197"/>
                <a:gd name="T92" fmla="*/ 492 w 1476"/>
                <a:gd name="T93" fmla="*/ 1947 h 3197"/>
                <a:gd name="T94" fmla="*/ 450 w 1476"/>
                <a:gd name="T95" fmla="*/ 1660 h 3197"/>
                <a:gd name="T96" fmla="*/ 430 w 1476"/>
                <a:gd name="T97" fmla="*/ 1496 h 3197"/>
                <a:gd name="T98" fmla="*/ 286 w 1476"/>
                <a:gd name="T99" fmla="*/ 1271 h 3197"/>
                <a:gd name="T100" fmla="*/ 266 w 1476"/>
                <a:gd name="T101" fmla="*/ 1107 h 3197"/>
                <a:gd name="T102" fmla="*/ 328 w 1476"/>
                <a:gd name="T103" fmla="*/ 943 h 3197"/>
                <a:gd name="T104" fmla="*/ 184 w 1476"/>
                <a:gd name="T105" fmla="*/ 738 h 3197"/>
                <a:gd name="T106" fmla="*/ 40 w 1476"/>
                <a:gd name="T107" fmla="*/ 512 h 3197"/>
                <a:gd name="T108" fmla="*/ 61 w 1476"/>
                <a:gd name="T109" fmla="*/ 390 h 3197"/>
                <a:gd name="T110" fmla="*/ 102 w 1476"/>
                <a:gd name="T111" fmla="*/ 164 h 3197"/>
                <a:gd name="T112" fmla="*/ 328 w 1476"/>
                <a:gd name="T113" fmla="*/ 20 h 3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476" h="3197">
                  <a:moveTo>
                    <a:pt x="430" y="0"/>
                  </a:moveTo>
                  <a:lnTo>
                    <a:pt x="430" y="0"/>
                  </a:lnTo>
                  <a:lnTo>
                    <a:pt x="450" y="0"/>
                  </a:lnTo>
                  <a:cubicBezTo>
                    <a:pt x="471" y="0"/>
                    <a:pt x="492" y="0"/>
                    <a:pt x="492" y="20"/>
                  </a:cubicBezTo>
                  <a:lnTo>
                    <a:pt x="492" y="41"/>
                  </a:lnTo>
                  <a:cubicBezTo>
                    <a:pt x="492" y="62"/>
                    <a:pt x="471" y="82"/>
                    <a:pt x="471" y="82"/>
                  </a:cubicBezTo>
                  <a:cubicBezTo>
                    <a:pt x="471" y="102"/>
                    <a:pt x="471" y="123"/>
                    <a:pt x="471" y="144"/>
                  </a:cubicBezTo>
                  <a:cubicBezTo>
                    <a:pt x="471" y="144"/>
                    <a:pt x="471" y="164"/>
                    <a:pt x="492" y="184"/>
                  </a:cubicBezTo>
                  <a:cubicBezTo>
                    <a:pt x="492" y="184"/>
                    <a:pt x="512" y="184"/>
                    <a:pt x="532" y="184"/>
                  </a:cubicBezTo>
                  <a:cubicBezTo>
                    <a:pt x="532" y="184"/>
                    <a:pt x="553" y="164"/>
                    <a:pt x="574" y="164"/>
                  </a:cubicBezTo>
                  <a:cubicBezTo>
                    <a:pt x="594" y="164"/>
                    <a:pt x="614" y="184"/>
                    <a:pt x="614" y="184"/>
                  </a:cubicBezTo>
                  <a:cubicBezTo>
                    <a:pt x="635" y="184"/>
                    <a:pt x="655" y="205"/>
                    <a:pt x="676" y="205"/>
                  </a:cubicBezTo>
                  <a:cubicBezTo>
                    <a:pt x="676" y="226"/>
                    <a:pt x="676" y="246"/>
                    <a:pt x="676" y="246"/>
                  </a:cubicBezTo>
                  <a:cubicBezTo>
                    <a:pt x="676" y="266"/>
                    <a:pt x="676" y="308"/>
                    <a:pt x="676" y="328"/>
                  </a:cubicBezTo>
                  <a:cubicBezTo>
                    <a:pt x="676" y="348"/>
                    <a:pt x="655" y="348"/>
                    <a:pt x="655" y="369"/>
                  </a:cubicBezTo>
                  <a:cubicBezTo>
                    <a:pt x="655" y="390"/>
                    <a:pt x="655" y="410"/>
                    <a:pt x="655" y="410"/>
                  </a:cubicBezTo>
                  <a:cubicBezTo>
                    <a:pt x="655" y="430"/>
                    <a:pt x="676" y="451"/>
                    <a:pt x="655" y="451"/>
                  </a:cubicBezTo>
                  <a:cubicBezTo>
                    <a:pt x="655" y="471"/>
                    <a:pt x="655" y="492"/>
                    <a:pt x="655" y="512"/>
                  </a:cubicBezTo>
                  <a:cubicBezTo>
                    <a:pt x="635" y="512"/>
                    <a:pt x="614" y="533"/>
                    <a:pt x="614" y="533"/>
                  </a:cubicBezTo>
                  <a:cubicBezTo>
                    <a:pt x="614" y="553"/>
                    <a:pt x="614" y="574"/>
                    <a:pt x="635" y="574"/>
                  </a:cubicBezTo>
                  <a:cubicBezTo>
                    <a:pt x="635" y="594"/>
                    <a:pt x="655" y="594"/>
                    <a:pt x="655" y="594"/>
                  </a:cubicBezTo>
                  <a:cubicBezTo>
                    <a:pt x="676" y="594"/>
                    <a:pt x="696" y="594"/>
                    <a:pt x="716" y="594"/>
                  </a:cubicBezTo>
                  <a:cubicBezTo>
                    <a:pt x="716" y="594"/>
                    <a:pt x="716" y="574"/>
                    <a:pt x="716" y="553"/>
                  </a:cubicBezTo>
                  <a:cubicBezTo>
                    <a:pt x="716" y="553"/>
                    <a:pt x="716" y="512"/>
                    <a:pt x="737" y="512"/>
                  </a:cubicBezTo>
                  <a:cubicBezTo>
                    <a:pt x="737" y="512"/>
                    <a:pt x="758" y="512"/>
                    <a:pt x="778" y="512"/>
                  </a:cubicBezTo>
                  <a:lnTo>
                    <a:pt x="798" y="492"/>
                  </a:lnTo>
                  <a:cubicBezTo>
                    <a:pt x="819" y="471"/>
                    <a:pt x="819" y="471"/>
                    <a:pt x="819" y="451"/>
                  </a:cubicBezTo>
                  <a:cubicBezTo>
                    <a:pt x="840" y="451"/>
                    <a:pt x="860" y="471"/>
                    <a:pt x="860" y="471"/>
                  </a:cubicBezTo>
                  <a:cubicBezTo>
                    <a:pt x="880" y="492"/>
                    <a:pt x="880" y="512"/>
                    <a:pt x="880" y="512"/>
                  </a:cubicBezTo>
                  <a:cubicBezTo>
                    <a:pt x="880" y="533"/>
                    <a:pt x="880" y="533"/>
                    <a:pt x="880" y="553"/>
                  </a:cubicBezTo>
                  <a:lnTo>
                    <a:pt x="901" y="574"/>
                  </a:lnTo>
                  <a:cubicBezTo>
                    <a:pt x="922" y="574"/>
                    <a:pt x="922" y="574"/>
                    <a:pt x="942" y="574"/>
                  </a:cubicBezTo>
                  <a:lnTo>
                    <a:pt x="962" y="553"/>
                  </a:lnTo>
                  <a:cubicBezTo>
                    <a:pt x="962" y="533"/>
                    <a:pt x="983" y="512"/>
                    <a:pt x="983" y="512"/>
                  </a:cubicBezTo>
                  <a:cubicBezTo>
                    <a:pt x="1004" y="492"/>
                    <a:pt x="1024" y="471"/>
                    <a:pt x="1024" y="471"/>
                  </a:cubicBezTo>
                  <a:cubicBezTo>
                    <a:pt x="1024" y="451"/>
                    <a:pt x="1024" y="430"/>
                    <a:pt x="1044" y="430"/>
                  </a:cubicBezTo>
                  <a:cubicBezTo>
                    <a:pt x="1044" y="410"/>
                    <a:pt x="1065" y="410"/>
                    <a:pt x="1065" y="410"/>
                  </a:cubicBezTo>
                  <a:cubicBezTo>
                    <a:pt x="1086" y="410"/>
                    <a:pt x="1106" y="410"/>
                    <a:pt x="1106" y="410"/>
                  </a:cubicBezTo>
                  <a:cubicBezTo>
                    <a:pt x="1126" y="410"/>
                    <a:pt x="1126" y="430"/>
                    <a:pt x="1147" y="430"/>
                  </a:cubicBezTo>
                  <a:cubicBezTo>
                    <a:pt x="1147" y="451"/>
                    <a:pt x="1168" y="451"/>
                    <a:pt x="1188" y="451"/>
                  </a:cubicBezTo>
                  <a:cubicBezTo>
                    <a:pt x="1188" y="471"/>
                    <a:pt x="1208" y="471"/>
                    <a:pt x="1208" y="492"/>
                  </a:cubicBezTo>
                  <a:cubicBezTo>
                    <a:pt x="1208" y="512"/>
                    <a:pt x="1208" y="533"/>
                    <a:pt x="1229" y="553"/>
                  </a:cubicBezTo>
                  <a:cubicBezTo>
                    <a:pt x="1229" y="553"/>
                    <a:pt x="1250" y="553"/>
                    <a:pt x="1270" y="574"/>
                  </a:cubicBezTo>
                  <a:cubicBezTo>
                    <a:pt x="1270" y="574"/>
                    <a:pt x="1290" y="594"/>
                    <a:pt x="1290" y="615"/>
                  </a:cubicBezTo>
                  <a:cubicBezTo>
                    <a:pt x="1290" y="635"/>
                    <a:pt x="1290" y="656"/>
                    <a:pt x="1290" y="676"/>
                  </a:cubicBezTo>
                  <a:cubicBezTo>
                    <a:pt x="1311" y="697"/>
                    <a:pt x="1311" y="717"/>
                    <a:pt x="1311" y="738"/>
                  </a:cubicBezTo>
                  <a:cubicBezTo>
                    <a:pt x="1311" y="738"/>
                    <a:pt x="1311" y="779"/>
                    <a:pt x="1311" y="799"/>
                  </a:cubicBezTo>
                  <a:cubicBezTo>
                    <a:pt x="1311" y="820"/>
                    <a:pt x="1332" y="840"/>
                    <a:pt x="1332" y="840"/>
                  </a:cubicBezTo>
                  <a:cubicBezTo>
                    <a:pt x="1332" y="861"/>
                    <a:pt x="1352" y="881"/>
                    <a:pt x="1352" y="881"/>
                  </a:cubicBezTo>
                  <a:cubicBezTo>
                    <a:pt x="1352" y="902"/>
                    <a:pt x="1393" y="902"/>
                    <a:pt x="1393" y="902"/>
                  </a:cubicBezTo>
                  <a:lnTo>
                    <a:pt x="1413" y="922"/>
                  </a:lnTo>
                  <a:cubicBezTo>
                    <a:pt x="1413" y="922"/>
                    <a:pt x="1413" y="943"/>
                    <a:pt x="1413" y="963"/>
                  </a:cubicBezTo>
                  <a:cubicBezTo>
                    <a:pt x="1434" y="984"/>
                    <a:pt x="1434" y="1025"/>
                    <a:pt x="1434" y="1045"/>
                  </a:cubicBezTo>
                  <a:cubicBezTo>
                    <a:pt x="1434" y="1045"/>
                    <a:pt x="1454" y="1066"/>
                    <a:pt x="1454" y="1086"/>
                  </a:cubicBezTo>
                  <a:lnTo>
                    <a:pt x="1454" y="1127"/>
                  </a:lnTo>
                  <a:cubicBezTo>
                    <a:pt x="1454" y="1147"/>
                    <a:pt x="1475" y="1168"/>
                    <a:pt x="1475" y="1168"/>
                  </a:cubicBezTo>
                  <a:cubicBezTo>
                    <a:pt x="1475" y="1189"/>
                    <a:pt x="1475" y="1209"/>
                    <a:pt x="1475" y="1229"/>
                  </a:cubicBezTo>
                  <a:cubicBezTo>
                    <a:pt x="1475" y="1229"/>
                    <a:pt x="1475" y="1250"/>
                    <a:pt x="1454" y="1271"/>
                  </a:cubicBezTo>
                  <a:cubicBezTo>
                    <a:pt x="1454" y="1271"/>
                    <a:pt x="1454" y="1291"/>
                    <a:pt x="1434" y="1291"/>
                  </a:cubicBezTo>
                  <a:cubicBezTo>
                    <a:pt x="1434" y="1311"/>
                    <a:pt x="1434" y="1311"/>
                    <a:pt x="1434" y="1311"/>
                  </a:cubicBezTo>
                  <a:cubicBezTo>
                    <a:pt x="1413" y="1311"/>
                    <a:pt x="1413" y="1311"/>
                    <a:pt x="1413" y="1311"/>
                  </a:cubicBezTo>
                  <a:cubicBezTo>
                    <a:pt x="1393" y="1311"/>
                    <a:pt x="1372" y="1332"/>
                    <a:pt x="1372" y="1311"/>
                  </a:cubicBezTo>
                  <a:cubicBezTo>
                    <a:pt x="1372" y="1311"/>
                    <a:pt x="1372" y="1311"/>
                    <a:pt x="1372" y="1291"/>
                  </a:cubicBezTo>
                  <a:cubicBezTo>
                    <a:pt x="1352" y="1291"/>
                    <a:pt x="1352" y="1291"/>
                    <a:pt x="1352" y="1291"/>
                  </a:cubicBezTo>
                  <a:cubicBezTo>
                    <a:pt x="1332" y="1291"/>
                    <a:pt x="1290" y="1291"/>
                    <a:pt x="1290" y="1291"/>
                  </a:cubicBezTo>
                  <a:cubicBezTo>
                    <a:pt x="1270" y="1291"/>
                    <a:pt x="1250" y="1291"/>
                    <a:pt x="1229" y="1291"/>
                  </a:cubicBezTo>
                  <a:cubicBezTo>
                    <a:pt x="1229" y="1291"/>
                    <a:pt x="1208" y="1311"/>
                    <a:pt x="1188" y="1311"/>
                  </a:cubicBezTo>
                  <a:cubicBezTo>
                    <a:pt x="1168" y="1332"/>
                    <a:pt x="1126" y="1311"/>
                    <a:pt x="1106" y="1311"/>
                  </a:cubicBezTo>
                  <a:cubicBezTo>
                    <a:pt x="1086" y="1311"/>
                    <a:pt x="1065" y="1332"/>
                    <a:pt x="1065" y="1353"/>
                  </a:cubicBezTo>
                  <a:lnTo>
                    <a:pt x="1044" y="1373"/>
                  </a:lnTo>
                  <a:cubicBezTo>
                    <a:pt x="1024" y="1393"/>
                    <a:pt x="1024" y="1414"/>
                    <a:pt x="1004" y="1414"/>
                  </a:cubicBezTo>
                  <a:cubicBezTo>
                    <a:pt x="1004" y="1435"/>
                    <a:pt x="983" y="1455"/>
                    <a:pt x="983" y="1455"/>
                  </a:cubicBezTo>
                  <a:cubicBezTo>
                    <a:pt x="983" y="1475"/>
                    <a:pt x="962" y="1475"/>
                    <a:pt x="962" y="1496"/>
                  </a:cubicBezTo>
                  <a:cubicBezTo>
                    <a:pt x="962" y="1517"/>
                    <a:pt x="962" y="1557"/>
                    <a:pt x="962" y="1578"/>
                  </a:cubicBezTo>
                  <a:cubicBezTo>
                    <a:pt x="962" y="1599"/>
                    <a:pt x="962" y="1619"/>
                    <a:pt x="962" y="1639"/>
                  </a:cubicBezTo>
                  <a:cubicBezTo>
                    <a:pt x="962" y="1660"/>
                    <a:pt x="983" y="1681"/>
                    <a:pt x="983" y="1701"/>
                  </a:cubicBezTo>
                  <a:cubicBezTo>
                    <a:pt x="1004" y="1701"/>
                    <a:pt x="1024" y="1721"/>
                    <a:pt x="1044" y="1721"/>
                  </a:cubicBezTo>
                  <a:cubicBezTo>
                    <a:pt x="1044" y="1721"/>
                    <a:pt x="1065" y="1742"/>
                    <a:pt x="1065" y="1763"/>
                  </a:cubicBezTo>
                  <a:cubicBezTo>
                    <a:pt x="1086" y="1763"/>
                    <a:pt x="1086" y="1783"/>
                    <a:pt x="1106" y="1803"/>
                  </a:cubicBezTo>
                  <a:cubicBezTo>
                    <a:pt x="1106" y="1823"/>
                    <a:pt x="1106" y="1844"/>
                    <a:pt x="1106" y="1865"/>
                  </a:cubicBezTo>
                  <a:cubicBezTo>
                    <a:pt x="1106" y="1865"/>
                    <a:pt x="1106" y="1885"/>
                    <a:pt x="1106" y="1905"/>
                  </a:cubicBezTo>
                  <a:cubicBezTo>
                    <a:pt x="1086" y="1885"/>
                    <a:pt x="1086" y="1885"/>
                    <a:pt x="1086" y="1865"/>
                  </a:cubicBezTo>
                  <a:cubicBezTo>
                    <a:pt x="1086" y="1865"/>
                    <a:pt x="1086" y="1844"/>
                    <a:pt x="1065" y="1823"/>
                  </a:cubicBezTo>
                  <a:lnTo>
                    <a:pt x="1065" y="1803"/>
                  </a:lnTo>
                  <a:lnTo>
                    <a:pt x="1044" y="1803"/>
                  </a:lnTo>
                  <a:cubicBezTo>
                    <a:pt x="1044" y="1803"/>
                    <a:pt x="1044" y="1783"/>
                    <a:pt x="1024" y="1783"/>
                  </a:cubicBezTo>
                  <a:cubicBezTo>
                    <a:pt x="1024" y="1783"/>
                    <a:pt x="1024" y="1763"/>
                    <a:pt x="1004" y="1763"/>
                  </a:cubicBezTo>
                  <a:cubicBezTo>
                    <a:pt x="1004" y="1763"/>
                    <a:pt x="1004" y="1763"/>
                    <a:pt x="1004" y="1742"/>
                  </a:cubicBezTo>
                  <a:cubicBezTo>
                    <a:pt x="983" y="1742"/>
                    <a:pt x="983" y="1742"/>
                    <a:pt x="983" y="1763"/>
                  </a:cubicBezTo>
                  <a:cubicBezTo>
                    <a:pt x="983" y="1763"/>
                    <a:pt x="983" y="1763"/>
                    <a:pt x="983" y="1783"/>
                  </a:cubicBezTo>
                  <a:lnTo>
                    <a:pt x="983" y="1783"/>
                  </a:lnTo>
                  <a:cubicBezTo>
                    <a:pt x="962" y="1783"/>
                    <a:pt x="962" y="1783"/>
                    <a:pt x="962" y="1783"/>
                  </a:cubicBezTo>
                  <a:cubicBezTo>
                    <a:pt x="962" y="1763"/>
                    <a:pt x="942" y="1763"/>
                    <a:pt x="942" y="1763"/>
                  </a:cubicBezTo>
                  <a:cubicBezTo>
                    <a:pt x="942" y="1742"/>
                    <a:pt x="942" y="1742"/>
                    <a:pt x="942" y="1721"/>
                  </a:cubicBezTo>
                  <a:lnTo>
                    <a:pt x="922" y="1721"/>
                  </a:lnTo>
                  <a:lnTo>
                    <a:pt x="901" y="1701"/>
                  </a:lnTo>
                  <a:lnTo>
                    <a:pt x="880" y="1701"/>
                  </a:lnTo>
                  <a:lnTo>
                    <a:pt x="860" y="1701"/>
                  </a:lnTo>
                  <a:cubicBezTo>
                    <a:pt x="860" y="1701"/>
                    <a:pt x="840" y="1701"/>
                    <a:pt x="819" y="1701"/>
                  </a:cubicBezTo>
                  <a:cubicBezTo>
                    <a:pt x="819" y="1701"/>
                    <a:pt x="819" y="1701"/>
                    <a:pt x="819" y="1681"/>
                  </a:cubicBezTo>
                  <a:cubicBezTo>
                    <a:pt x="798" y="1681"/>
                    <a:pt x="778" y="1681"/>
                    <a:pt x="778" y="1701"/>
                  </a:cubicBezTo>
                  <a:lnTo>
                    <a:pt x="758" y="1701"/>
                  </a:lnTo>
                  <a:lnTo>
                    <a:pt x="737" y="1701"/>
                  </a:lnTo>
                  <a:lnTo>
                    <a:pt x="716" y="1681"/>
                  </a:lnTo>
                  <a:lnTo>
                    <a:pt x="737" y="1660"/>
                  </a:lnTo>
                  <a:lnTo>
                    <a:pt x="737" y="1639"/>
                  </a:lnTo>
                  <a:cubicBezTo>
                    <a:pt x="737" y="1619"/>
                    <a:pt x="716" y="1619"/>
                    <a:pt x="716" y="1619"/>
                  </a:cubicBezTo>
                  <a:cubicBezTo>
                    <a:pt x="716" y="1599"/>
                    <a:pt x="716" y="1599"/>
                    <a:pt x="716" y="1599"/>
                  </a:cubicBezTo>
                  <a:cubicBezTo>
                    <a:pt x="716" y="1578"/>
                    <a:pt x="737" y="1578"/>
                    <a:pt x="737" y="1578"/>
                  </a:cubicBezTo>
                  <a:cubicBezTo>
                    <a:pt x="737" y="1578"/>
                    <a:pt x="737" y="1578"/>
                    <a:pt x="737" y="1557"/>
                  </a:cubicBezTo>
                  <a:lnTo>
                    <a:pt x="737" y="1557"/>
                  </a:lnTo>
                  <a:cubicBezTo>
                    <a:pt x="737" y="1537"/>
                    <a:pt x="716" y="1537"/>
                    <a:pt x="716" y="1537"/>
                  </a:cubicBezTo>
                  <a:lnTo>
                    <a:pt x="716" y="1517"/>
                  </a:lnTo>
                  <a:cubicBezTo>
                    <a:pt x="716" y="1517"/>
                    <a:pt x="716" y="1496"/>
                    <a:pt x="696" y="1496"/>
                  </a:cubicBezTo>
                  <a:cubicBezTo>
                    <a:pt x="696" y="1496"/>
                    <a:pt x="676" y="1496"/>
                    <a:pt x="655" y="1496"/>
                  </a:cubicBezTo>
                  <a:lnTo>
                    <a:pt x="635" y="1496"/>
                  </a:lnTo>
                  <a:cubicBezTo>
                    <a:pt x="614" y="1496"/>
                    <a:pt x="614" y="1496"/>
                    <a:pt x="614" y="1496"/>
                  </a:cubicBezTo>
                  <a:lnTo>
                    <a:pt x="594" y="1517"/>
                  </a:lnTo>
                  <a:lnTo>
                    <a:pt x="574" y="1517"/>
                  </a:lnTo>
                  <a:cubicBezTo>
                    <a:pt x="574" y="1517"/>
                    <a:pt x="574" y="1537"/>
                    <a:pt x="553" y="1537"/>
                  </a:cubicBezTo>
                  <a:cubicBezTo>
                    <a:pt x="553" y="1557"/>
                    <a:pt x="553" y="1557"/>
                    <a:pt x="574" y="1557"/>
                  </a:cubicBezTo>
                  <a:cubicBezTo>
                    <a:pt x="574" y="1578"/>
                    <a:pt x="574" y="1578"/>
                    <a:pt x="574" y="1578"/>
                  </a:cubicBezTo>
                  <a:cubicBezTo>
                    <a:pt x="594" y="1578"/>
                    <a:pt x="594" y="1599"/>
                    <a:pt x="594" y="1599"/>
                  </a:cubicBezTo>
                  <a:cubicBezTo>
                    <a:pt x="594" y="1619"/>
                    <a:pt x="594" y="1639"/>
                    <a:pt x="594" y="1639"/>
                  </a:cubicBezTo>
                  <a:cubicBezTo>
                    <a:pt x="594" y="1660"/>
                    <a:pt x="594" y="1681"/>
                    <a:pt x="574" y="1681"/>
                  </a:cubicBezTo>
                  <a:cubicBezTo>
                    <a:pt x="574" y="1701"/>
                    <a:pt x="574" y="1721"/>
                    <a:pt x="574" y="1721"/>
                  </a:cubicBezTo>
                  <a:cubicBezTo>
                    <a:pt x="574" y="1742"/>
                    <a:pt x="594" y="1763"/>
                    <a:pt x="594" y="1783"/>
                  </a:cubicBezTo>
                  <a:cubicBezTo>
                    <a:pt x="594" y="1783"/>
                    <a:pt x="594" y="1803"/>
                    <a:pt x="574" y="1803"/>
                  </a:cubicBezTo>
                  <a:cubicBezTo>
                    <a:pt x="574" y="1823"/>
                    <a:pt x="574" y="1823"/>
                    <a:pt x="574" y="1844"/>
                  </a:cubicBezTo>
                  <a:cubicBezTo>
                    <a:pt x="574" y="1844"/>
                    <a:pt x="574" y="1844"/>
                    <a:pt x="553" y="1865"/>
                  </a:cubicBezTo>
                  <a:lnTo>
                    <a:pt x="553" y="1885"/>
                  </a:lnTo>
                  <a:cubicBezTo>
                    <a:pt x="553" y="1885"/>
                    <a:pt x="553" y="1905"/>
                    <a:pt x="553" y="1926"/>
                  </a:cubicBezTo>
                  <a:cubicBezTo>
                    <a:pt x="553" y="1926"/>
                    <a:pt x="553" y="1947"/>
                    <a:pt x="553" y="1967"/>
                  </a:cubicBezTo>
                  <a:cubicBezTo>
                    <a:pt x="553" y="1967"/>
                    <a:pt x="553" y="1987"/>
                    <a:pt x="553" y="2008"/>
                  </a:cubicBezTo>
                  <a:cubicBezTo>
                    <a:pt x="553" y="2029"/>
                    <a:pt x="553" y="2049"/>
                    <a:pt x="532" y="2069"/>
                  </a:cubicBezTo>
                  <a:lnTo>
                    <a:pt x="532" y="2069"/>
                  </a:lnTo>
                  <a:cubicBezTo>
                    <a:pt x="532" y="2069"/>
                    <a:pt x="532" y="2090"/>
                    <a:pt x="512" y="2090"/>
                  </a:cubicBezTo>
                  <a:cubicBezTo>
                    <a:pt x="512" y="2111"/>
                    <a:pt x="512" y="2131"/>
                    <a:pt x="512" y="2131"/>
                  </a:cubicBezTo>
                  <a:cubicBezTo>
                    <a:pt x="512" y="2151"/>
                    <a:pt x="512" y="2172"/>
                    <a:pt x="492" y="2172"/>
                  </a:cubicBezTo>
                  <a:cubicBezTo>
                    <a:pt x="492" y="2193"/>
                    <a:pt x="492" y="2193"/>
                    <a:pt x="492" y="2193"/>
                  </a:cubicBezTo>
                  <a:lnTo>
                    <a:pt x="492" y="2213"/>
                  </a:lnTo>
                  <a:cubicBezTo>
                    <a:pt x="492" y="2233"/>
                    <a:pt x="492" y="2254"/>
                    <a:pt x="492" y="2254"/>
                  </a:cubicBezTo>
                  <a:cubicBezTo>
                    <a:pt x="492" y="2275"/>
                    <a:pt x="492" y="2295"/>
                    <a:pt x="492" y="2295"/>
                  </a:cubicBezTo>
                  <a:cubicBezTo>
                    <a:pt x="492" y="2315"/>
                    <a:pt x="492" y="2336"/>
                    <a:pt x="512" y="2336"/>
                  </a:cubicBezTo>
                  <a:cubicBezTo>
                    <a:pt x="512" y="2357"/>
                    <a:pt x="512" y="2377"/>
                    <a:pt x="512" y="2377"/>
                  </a:cubicBezTo>
                  <a:cubicBezTo>
                    <a:pt x="512" y="2397"/>
                    <a:pt x="512" y="2397"/>
                    <a:pt x="512" y="2397"/>
                  </a:cubicBezTo>
                  <a:cubicBezTo>
                    <a:pt x="532" y="2418"/>
                    <a:pt x="553" y="2418"/>
                    <a:pt x="553" y="2418"/>
                  </a:cubicBezTo>
                  <a:lnTo>
                    <a:pt x="574" y="2418"/>
                  </a:lnTo>
                  <a:cubicBezTo>
                    <a:pt x="594" y="2418"/>
                    <a:pt x="594" y="2418"/>
                    <a:pt x="614" y="2439"/>
                  </a:cubicBezTo>
                  <a:cubicBezTo>
                    <a:pt x="614" y="2439"/>
                    <a:pt x="614" y="2479"/>
                    <a:pt x="614" y="2500"/>
                  </a:cubicBezTo>
                  <a:cubicBezTo>
                    <a:pt x="635" y="2500"/>
                    <a:pt x="635" y="2520"/>
                    <a:pt x="655" y="2541"/>
                  </a:cubicBezTo>
                  <a:cubicBezTo>
                    <a:pt x="655" y="2561"/>
                    <a:pt x="676" y="2582"/>
                    <a:pt x="676" y="2602"/>
                  </a:cubicBezTo>
                  <a:cubicBezTo>
                    <a:pt x="696" y="2602"/>
                    <a:pt x="696" y="2623"/>
                    <a:pt x="696" y="2643"/>
                  </a:cubicBezTo>
                  <a:cubicBezTo>
                    <a:pt x="716" y="2664"/>
                    <a:pt x="716" y="2705"/>
                    <a:pt x="716" y="2725"/>
                  </a:cubicBezTo>
                  <a:cubicBezTo>
                    <a:pt x="737" y="2746"/>
                    <a:pt x="758" y="2787"/>
                    <a:pt x="758" y="2807"/>
                  </a:cubicBezTo>
                  <a:cubicBezTo>
                    <a:pt x="778" y="2828"/>
                    <a:pt x="778" y="2848"/>
                    <a:pt x="778" y="2848"/>
                  </a:cubicBezTo>
                  <a:cubicBezTo>
                    <a:pt x="798" y="2869"/>
                    <a:pt x="798" y="2869"/>
                    <a:pt x="819" y="2869"/>
                  </a:cubicBezTo>
                  <a:cubicBezTo>
                    <a:pt x="819" y="2889"/>
                    <a:pt x="840" y="2889"/>
                    <a:pt x="840" y="2889"/>
                  </a:cubicBezTo>
                  <a:cubicBezTo>
                    <a:pt x="860" y="2889"/>
                    <a:pt x="860" y="2910"/>
                    <a:pt x="880" y="2910"/>
                  </a:cubicBezTo>
                  <a:lnTo>
                    <a:pt x="901" y="2910"/>
                  </a:lnTo>
                  <a:cubicBezTo>
                    <a:pt x="922" y="2910"/>
                    <a:pt x="922" y="2930"/>
                    <a:pt x="942" y="2930"/>
                  </a:cubicBezTo>
                  <a:lnTo>
                    <a:pt x="942" y="2951"/>
                  </a:lnTo>
                  <a:cubicBezTo>
                    <a:pt x="962" y="2951"/>
                    <a:pt x="962" y="2971"/>
                    <a:pt x="983" y="2971"/>
                  </a:cubicBezTo>
                  <a:cubicBezTo>
                    <a:pt x="983" y="2992"/>
                    <a:pt x="1004" y="3012"/>
                    <a:pt x="1004" y="3012"/>
                  </a:cubicBezTo>
                  <a:cubicBezTo>
                    <a:pt x="1024" y="3012"/>
                    <a:pt x="1044" y="3033"/>
                    <a:pt x="1044" y="3053"/>
                  </a:cubicBezTo>
                  <a:cubicBezTo>
                    <a:pt x="1065" y="3053"/>
                    <a:pt x="1065" y="3053"/>
                    <a:pt x="1086" y="3053"/>
                  </a:cubicBezTo>
                  <a:cubicBezTo>
                    <a:pt x="1065" y="3053"/>
                    <a:pt x="1065" y="3074"/>
                    <a:pt x="1044" y="3074"/>
                  </a:cubicBezTo>
                  <a:lnTo>
                    <a:pt x="1044" y="3094"/>
                  </a:lnTo>
                  <a:cubicBezTo>
                    <a:pt x="1024" y="3115"/>
                    <a:pt x="1024" y="3135"/>
                    <a:pt x="1004" y="3135"/>
                  </a:cubicBezTo>
                  <a:lnTo>
                    <a:pt x="983" y="3135"/>
                  </a:lnTo>
                  <a:cubicBezTo>
                    <a:pt x="962" y="3135"/>
                    <a:pt x="942" y="3135"/>
                    <a:pt x="942" y="3135"/>
                  </a:cubicBezTo>
                  <a:cubicBezTo>
                    <a:pt x="922" y="3135"/>
                    <a:pt x="922" y="3156"/>
                    <a:pt x="922" y="3156"/>
                  </a:cubicBezTo>
                  <a:cubicBezTo>
                    <a:pt x="922" y="3176"/>
                    <a:pt x="922" y="3196"/>
                    <a:pt x="901" y="3196"/>
                  </a:cubicBezTo>
                  <a:lnTo>
                    <a:pt x="880" y="3196"/>
                  </a:lnTo>
                  <a:cubicBezTo>
                    <a:pt x="860" y="3196"/>
                    <a:pt x="840" y="3196"/>
                    <a:pt x="840" y="3196"/>
                  </a:cubicBezTo>
                  <a:cubicBezTo>
                    <a:pt x="840" y="3176"/>
                    <a:pt x="840" y="3156"/>
                    <a:pt x="840" y="3156"/>
                  </a:cubicBezTo>
                  <a:cubicBezTo>
                    <a:pt x="840" y="3135"/>
                    <a:pt x="840" y="3135"/>
                    <a:pt x="840" y="3115"/>
                  </a:cubicBezTo>
                  <a:cubicBezTo>
                    <a:pt x="860" y="3115"/>
                    <a:pt x="860" y="3115"/>
                    <a:pt x="860" y="3094"/>
                  </a:cubicBezTo>
                  <a:lnTo>
                    <a:pt x="860" y="3074"/>
                  </a:lnTo>
                  <a:lnTo>
                    <a:pt x="840" y="3053"/>
                  </a:lnTo>
                  <a:lnTo>
                    <a:pt x="819" y="3033"/>
                  </a:lnTo>
                  <a:cubicBezTo>
                    <a:pt x="819" y="3012"/>
                    <a:pt x="798" y="3012"/>
                    <a:pt x="798" y="3012"/>
                  </a:cubicBezTo>
                  <a:cubicBezTo>
                    <a:pt x="798" y="2992"/>
                    <a:pt x="778" y="3012"/>
                    <a:pt x="778" y="3012"/>
                  </a:cubicBezTo>
                  <a:cubicBezTo>
                    <a:pt x="778" y="2992"/>
                    <a:pt x="758" y="2992"/>
                    <a:pt x="758" y="2992"/>
                  </a:cubicBezTo>
                  <a:cubicBezTo>
                    <a:pt x="758" y="2992"/>
                    <a:pt x="737" y="2971"/>
                    <a:pt x="716" y="2971"/>
                  </a:cubicBezTo>
                  <a:cubicBezTo>
                    <a:pt x="716" y="2971"/>
                    <a:pt x="716" y="2992"/>
                    <a:pt x="696" y="2992"/>
                  </a:cubicBezTo>
                  <a:cubicBezTo>
                    <a:pt x="696" y="2992"/>
                    <a:pt x="696" y="2992"/>
                    <a:pt x="676" y="2992"/>
                  </a:cubicBezTo>
                  <a:lnTo>
                    <a:pt x="676" y="2971"/>
                  </a:lnTo>
                  <a:cubicBezTo>
                    <a:pt x="676" y="2971"/>
                    <a:pt x="676" y="2971"/>
                    <a:pt x="655" y="2951"/>
                  </a:cubicBezTo>
                  <a:lnTo>
                    <a:pt x="635" y="2951"/>
                  </a:lnTo>
                  <a:cubicBezTo>
                    <a:pt x="635" y="2951"/>
                    <a:pt x="635" y="2930"/>
                    <a:pt x="614" y="2930"/>
                  </a:cubicBezTo>
                  <a:cubicBezTo>
                    <a:pt x="614" y="2910"/>
                    <a:pt x="614" y="2910"/>
                    <a:pt x="614" y="2910"/>
                  </a:cubicBezTo>
                  <a:cubicBezTo>
                    <a:pt x="614" y="2889"/>
                    <a:pt x="594" y="2869"/>
                    <a:pt x="594" y="2869"/>
                  </a:cubicBezTo>
                  <a:lnTo>
                    <a:pt x="594" y="2848"/>
                  </a:lnTo>
                  <a:cubicBezTo>
                    <a:pt x="594" y="2828"/>
                    <a:pt x="594" y="2828"/>
                    <a:pt x="594" y="2828"/>
                  </a:cubicBezTo>
                  <a:cubicBezTo>
                    <a:pt x="574" y="2828"/>
                    <a:pt x="553" y="2828"/>
                    <a:pt x="553" y="2828"/>
                  </a:cubicBezTo>
                  <a:lnTo>
                    <a:pt x="553" y="2807"/>
                  </a:lnTo>
                  <a:cubicBezTo>
                    <a:pt x="553" y="2807"/>
                    <a:pt x="553" y="2807"/>
                    <a:pt x="532" y="2807"/>
                  </a:cubicBezTo>
                  <a:lnTo>
                    <a:pt x="532" y="2787"/>
                  </a:lnTo>
                  <a:cubicBezTo>
                    <a:pt x="532" y="2766"/>
                    <a:pt x="532" y="2766"/>
                    <a:pt x="532" y="2746"/>
                  </a:cubicBezTo>
                  <a:cubicBezTo>
                    <a:pt x="512" y="2746"/>
                    <a:pt x="512" y="2746"/>
                    <a:pt x="512" y="2746"/>
                  </a:cubicBezTo>
                  <a:cubicBezTo>
                    <a:pt x="492" y="2746"/>
                    <a:pt x="492" y="2746"/>
                    <a:pt x="492" y="2725"/>
                  </a:cubicBezTo>
                  <a:lnTo>
                    <a:pt x="492" y="2725"/>
                  </a:lnTo>
                  <a:cubicBezTo>
                    <a:pt x="492" y="2705"/>
                    <a:pt x="492" y="2705"/>
                    <a:pt x="492" y="2705"/>
                  </a:cubicBezTo>
                  <a:cubicBezTo>
                    <a:pt x="492" y="2705"/>
                    <a:pt x="471" y="2705"/>
                    <a:pt x="471" y="2684"/>
                  </a:cubicBezTo>
                  <a:cubicBezTo>
                    <a:pt x="471" y="2684"/>
                    <a:pt x="471" y="2684"/>
                    <a:pt x="450" y="2664"/>
                  </a:cubicBezTo>
                  <a:lnTo>
                    <a:pt x="430" y="2664"/>
                  </a:lnTo>
                  <a:lnTo>
                    <a:pt x="430" y="2643"/>
                  </a:lnTo>
                  <a:lnTo>
                    <a:pt x="430" y="2623"/>
                  </a:lnTo>
                  <a:lnTo>
                    <a:pt x="410" y="2602"/>
                  </a:lnTo>
                  <a:lnTo>
                    <a:pt x="410" y="2602"/>
                  </a:lnTo>
                  <a:cubicBezTo>
                    <a:pt x="389" y="2623"/>
                    <a:pt x="410" y="2623"/>
                    <a:pt x="389" y="2643"/>
                  </a:cubicBezTo>
                  <a:lnTo>
                    <a:pt x="389" y="2643"/>
                  </a:lnTo>
                  <a:lnTo>
                    <a:pt x="368" y="2643"/>
                  </a:lnTo>
                  <a:lnTo>
                    <a:pt x="348" y="2623"/>
                  </a:lnTo>
                  <a:lnTo>
                    <a:pt x="348" y="2602"/>
                  </a:lnTo>
                  <a:lnTo>
                    <a:pt x="348" y="2582"/>
                  </a:lnTo>
                  <a:cubicBezTo>
                    <a:pt x="348" y="2561"/>
                    <a:pt x="348" y="2561"/>
                    <a:pt x="348" y="2541"/>
                  </a:cubicBezTo>
                  <a:lnTo>
                    <a:pt x="368" y="2541"/>
                  </a:lnTo>
                  <a:cubicBezTo>
                    <a:pt x="368" y="2520"/>
                    <a:pt x="368" y="2520"/>
                    <a:pt x="368" y="2500"/>
                  </a:cubicBezTo>
                  <a:lnTo>
                    <a:pt x="368" y="2479"/>
                  </a:lnTo>
                  <a:lnTo>
                    <a:pt x="368" y="2459"/>
                  </a:lnTo>
                  <a:cubicBezTo>
                    <a:pt x="368" y="2439"/>
                    <a:pt x="389" y="2439"/>
                    <a:pt x="389" y="2418"/>
                  </a:cubicBezTo>
                  <a:lnTo>
                    <a:pt x="389" y="2397"/>
                  </a:lnTo>
                  <a:cubicBezTo>
                    <a:pt x="389" y="2377"/>
                    <a:pt x="389" y="2357"/>
                    <a:pt x="389" y="2357"/>
                  </a:cubicBezTo>
                  <a:cubicBezTo>
                    <a:pt x="389" y="2336"/>
                    <a:pt x="410" y="2315"/>
                    <a:pt x="410" y="2315"/>
                  </a:cubicBezTo>
                  <a:lnTo>
                    <a:pt x="410" y="2275"/>
                  </a:lnTo>
                  <a:cubicBezTo>
                    <a:pt x="410" y="2254"/>
                    <a:pt x="410" y="2233"/>
                    <a:pt x="410" y="2233"/>
                  </a:cubicBezTo>
                  <a:cubicBezTo>
                    <a:pt x="410" y="2213"/>
                    <a:pt x="410" y="2193"/>
                    <a:pt x="410" y="2193"/>
                  </a:cubicBezTo>
                  <a:lnTo>
                    <a:pt x="410" y="2172"/>
                  </a:lnTo>
                  <a:cubicBezTo>
                    <a:pt x="410" y="2172"/>
                    <a:pt x="410" y="2151"/>
                    <a:pt x="410" y="2131"/>
                  </a:cubicBezTo>
                  <a:lnTo>
                    <a:pt x="410" y="2090"/>
                  </a:lnTo>
                  <a:cubicBezTo>
                    <a:pt x="430" y="2069"/>
                    <a:pt x="450" y="2049"/>
                    <a:pt x="450" y="2029"/>
                  </a:cubicBezTo>
                  <a:lnTo>
                    <a:pt x="471" y="1987"/>
                  </a:lnTo>
                  <a:cubicBezTo>
                    <a:pt x="471" y="1967"/>
                    <a:pt x="492" y="1967"/>
                    <a:pt x="492" y="1947"/>
                  </a:cubicBezTo>
                  <a:lnTo>
                    <a:pt x="492" y="1905"/>
                  </a:lnTo>
                  <a:cubicBezTo>
                    <a:pt x="512" y="1885"/>
                    <a:pt x="512" y="1865"/>
                    <a:pt x="512" y="1844"/>
                  </a:cubicBezTo>
                  <a:cubicBezTo>
                    <a:pt x="512" y="1823"/>
                    <a:pt x="512" y="1783"/>
                    <a:pt x="512" y="1763"/>
                  </a:cubicBezTo>
                  <a:cubicBezTo>
                    <a:pt x="512" y="1742"/>
                    <a:pt x="492" y="1721"/>
                    <a:pt x="492" y="1701"/>
                  </a:cubicBezTo>
                  <a:cubicBezTo>
                    <a:pt x="471" y="1681"/>
                    <a:pt x="471" y="1660"/>
                    <a:pt x="450" y="1660"/>
                  </a:cubicBezTo>
                  <a:lnTo>
                    <a:pt x="450" y="1639"/>
                  </a:lnTo>
                  <a:cubicBezTo>
                    <a:pt x="430" y="1619"/>
                    <a:pt x="430" y="1619"/>
                    <a:pt x="430" y="1619"/>
                  </a:cubicBezTo>
                  <a:cubicBezTo>
                    <a:pt x="430" y="1599"/>
                    <a:pt x="410" y="1578"/>
                    <a:pt x="410" y="1578"/>
                  </a:cubicBezTo>
                  <a:lnTo>
                    <a:pt x="430" y="1557"/>
                  </a:lnTo>
                  <a:cubicBezTo>
                    <a:pt x="450" y="1537"/>
                    <a:pt x="430" y="1517"/>
                    <a:pt x="430" y="1496"/>
                  </a:cubicBezTo>
                  <a:cubicBezTo>
                    <a:pt x="430" y="1496"/>
                    <a:pt x="430" y="1455"/>
                    <a:pt x="410" y="1435"/>
                  </a:cubicBezTo>
                  <a:cubicBezTo>
                    <a:pt x="410" y="1435"/>
                    <a:pt x="410" y="1393"/>
                    <a:pt x="389" y="1393"/>
                  </a:cubicBezTo>
                  <a:cubicBezTo>
                    <a:pt x="389" y="1373"/>
                    <a:pt x="368" y="1373"/>
                    <a:pt x="368" y="1353"/>
                  </a:cubicBezTo>
                  <a:cubicBezTo>
                    <a:pt x="348" y="1353"/>
                    <a:pt x="348" y="1332"/>
                    <a:pt x="328" y="1311"/>
                  </a:cubicBezTo>
                  <a:cubicBezTo>
                    <a:pt x="328" y="1311"/>
                    <a:pt x="307" y="1291"/>
                    <a:pt x="286" y="1271"/>
                  </a:cubicBezTo>
                  <a:lnTo>
                    <a:pt x="266" y="1250"/>
                  </a:lnTo>
                  <a:cubicBezTo>
                    <a:pt x="266" y="1250"/>
                    <a:pt x="246" y="1229"/>
                    <a:pt x="246" y="1209"/>
                  </a:cubicBezTo>
                  <a:cubicBezTo>
                    <a:pt x="246" y="1189"/>
                    <a:pt x="225" y="1147"/>
                    <a:pt x="246" y="1147"/>
                  </a:cubicBezTo>
                  <a:cubicBezTo>
                    <a:pt x="246" y="1127"/>
                    <a:pt x="246" y="1127"/>
                    <a:pt x="246" y="1127"/>
                  </a:cubicBezTo>
                  <a:lnTo>
                    <a:pt x="266" y="1107"/>
                  </a:lnTo>
                  <a:cubicBezTo>
                    <a:pt x="266" y="1107"/>
                    <a:pt x="266" y="1086"/>
                    <a:pt x="266" y="1066"/>
                  </a:cubicBezTo>
                  <a:cubicBezTo>
                    <a:pt x="266" y="1066"/>
                    <a:pt x="286" y="1045"/>
                    <a:pt x="286" y="1025"/>
                  </a:cubicBezTo>
                  <a:cubicBezTo>
                    <a:pt x="286" y="1025"/>
                    <a:pt x="266" y="1004"/>
                    <a:pt x="286" y="984"/>
                  </a:cubicBezTo>
                  <a:cubicBezTo>
                    <a:pt x="286" y="984"/>
                    <a:pt x="286" y="984"/>
                    <a:pt x="307" y="963"/>
                  </a:cubicBezTo>
                  <a:cubicBezTo>
                    <a:pt x="307" y="963"/>
                    <a:pt x="328" y="963"/>
                    <a:pt x="328" y="943"/>
                  </a:cubicBezTo>
                  <a:cubicBezTo>
                    <a:pt x="328" y="922"/>
                    <a:pt x="307" y="902"/>
                    <a:pt x="286" y="902"/>
                  </a:cubicBezTo>
                  <a:cubicBezTo>
                    <a:pt x="286" y="881"/>
                    <a:pt x="266" y="861"/>
                    <a:pt x="266" y="861"/>
                  </a:cubicBezTo>
                  <a:cubicBezTo>
                    <a:pt x="266" y="861"/>
                    <a:pt x="246" y="861"/>
                    <a:pt x="246" y="840"/>
                  </a:cubicBezTo>
                  <a:cubicBezTo>
                    <a:pt x="225" y="840"/>
                    <a:pt x="225" y="799"/>
                    <a:pt x="225" y="799"/>
                  </a:cubicBezTo>
                  <a:cubicBezTo>
                    <a:pt x="225" y="779"/>
                    <a:pt x="204" y="758"/>
                    <a:pt x="184" y="738"/>
                  </a:cubicBezTo>
                  <a:cubicBezTo>
                    <a:pt x="184" y="717"/>
                    <a:pt x="164" y="697"/>
                    <a:pt x="164" y="676"/>
                  </a:cubicBezTo>
                  <a:cubicBezTo>
                    <a:pt x="143" y="656"/>
                    <a:pt x="122" y="615"/>
                    <a:pt x="122" y="615"/>
                  </a:cubicBezTo>
                  <a:cubicBezTo>
                    <a:pt x="102" y="594"/>
                    <a:pt x="82" y="594"/>
                    <a:pt x="82" y="594"/>
                  </a:cubicBezTo>
                  <a:cubicBezTo>
                    <a:pt x="82" y="574"/>
                    <a:pt x="61" y="574"/>
                    <a:pt x="61" y="574"/>
                  </a:cubicBezTo>
                  <a:cubicBezTo>
                    <a:pt x="61" y="553"/>
                    <a:pt x="61" y="512"/>
                    <a:pt x="40" y="512"/>
                  </a:cubicBezTo>
                  <a:cubicBezTo>
                    <a:pt x="40" y="492"/>
                    <a:pt x="40" y="471"/>
                    <a:pt x="20" y="471"/>
                  </a:cubicBezTo>
                  <a:lnTo>
                    <a:pt x="0" y="451"/>
                  </a:lnTo>
                  <a:lnTo>
                    <a:pt x="0" y="430"/>
                  </a:lnTo>
                  <a:cubicBezTo>
                    <a:pt x="0" y="410"/>
                    <a:pt x="40" y="430"/>
                    <a:pt x="40" y="430"/>
                  </a:cubicBezTo>
                  <a:cubicBezTo>
                    <a:pt x="61" y="410"/>
                    <a:pt x="61" y="410"/>
                    <a:pt x="61" y="390"/>
                  </a:cubicBezTo>
                  <a:lnTo>
                    <a:pt x="61" y="369"/>
                  </a:lnTo>
                  <a:cubicBezTo>
                    <a:pt x="61" y="348"/>
                    <a:pt x="61" y="328"/>
                    <a:pt x="61" y="328"/>
                  </a:cubicBezTo>
                  <a:cubicBezTo>
                    <a:pt x="61" y="308"/>
                    <a:pt x="61" y="287"/>
                    <a:pt x="61" y="266"/>
                  </a:cubicBezTo>
                  <a:cubicBezTo>
                    <a:pt x="61" y="266"/>
                    <a:pt x="82" y="246"/>
                    <a:pt x="82" y="226"/>
                  </a:cubicBezTo>
                  <a:cubicBezTo>
                    <a:pt x="82" y="205"/>
                    <a:pt x="82" y="184"/>
                    <a:pt x="102" y="164"/>
                  </a:cubicBezTo>
                  <a:cubicBezTo>
                    <a:pt x="122" y="164"/>
                    <a:pt x="143" y="164"/>
                    <a:pt x="143" y="164"/>
                  </a:cubicBezTo>
                  <a:cubicBezTo>
                    <a:pt x="164" y="164"/>
                    <a:pt x="184" y="164"/>
                    <a:pt x="204" y="164"/>
                  </a:cubicBezTo>
                  <a:cubicBezTo>
                    <a:pt x="225" y="144"/>
                    <a:pt x="266" y="123"/>
                    <a:pt x="286" y="102"/>
                  </a:cubicBezTo>
                  <a:cubicBezTo>
                    <a:pt x="286" y="102"/>
                    <a:pt x="307" y="82"/>
                    <a:pt x="328" y="62"/>
                  </a:cubicBezTo>
                  <a:cubicBezTo>
                    <a:pt x="328" y="62"/>
                    <a:pt x="328" y="41"/>
                    <a:pt x="328" y="20"/>
                  </a:cubicBezTo>
                  <a:cubicBezTo>
                    <a:pt x="348" y="20"/>
                    <a:pt x="368" y="0"/>
                    <a:pt x="368" y="0"/>
                  </a:cubicBezTo>
                  <a:cubicBezTo>
                    <a:pt x="389" y="0"/>
                    <a:pt x="410" y="0"/>
                    <a:pt x="430" y="0"/>
                  </a:cubicBezTo>
                </a:path>
              </a:pathLst>
            </a:custGeom>
            <a:solidFill>
              <a:srgbClr val="7030A0"/>
            </a:solid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850" name="Freeform 625"/>
            <p:cNvSpPr>
              <a:spLocks noChangeArrowheads="1"/>
            </p:cNvSpPr>
            <p:nvPr/>
          </p:nvSpPr>
          <p:spPr bwMode="auto">
            <a:xfrm>
              <a:off x="3584575" y="7194550"/>
              <a:ext cx="133350" cy="295275"/>
            </a:xfrm>
            <a:custGeom>
              <a:avLst/>
              <a:gdLst>
                <a:gd name="T0" fmla="*/ 185 w 370"/>
                <a:gd name="T1" fmla="*/ 800 h 821"/>
                <a:gd name="T2" fmla="*/ 185 w 370"/>
                <a:gd name="T3" fmla="*/ 800 h 821"/>
                <a:gd name="T4" fmla="*/ 267 w 370"/>
                <a:gd name="T5" fmla="*/ 759 h 821"/>
                <a:gd name="T6" fmla="*/ 328 w 370"/>
                <a:gd name="T7" fmla="*/ 718 h 821"/>
                <a:gd name="T8" fmla="*/ 369 w 370"/>
                <a:gd name="T9" fmla="*/ 656 h 821"/>
                <a:gd name="T10" fmla="*/ 369 w 370"/>
                <a:gd name="T11" fmla="*/ 595 h 821"/>
                <a:gd name="T12" fmla="*/ 369 w 370"/>
                <a:gd name="T13" fmla="*/ 513 h 821"/>
                <a:gd name="T14" fmla="*/ 349 w 370"/>
                <a:gd name="T15" fmla="*/ 492 h 821"/>
                <a:gd name="T16" fmla="*/ 349 w 370"/>
                <a:gd name="T17" fmla="*/ 451 h 821"/>
                <a:gd name="T18" fmla="*/ 349 w 370"/>
                <a:gd name="T19" fmla="*/ 431 h 821"/>
                <a:gd name="T20" fmla="*/ 328 w 370"/>
                <a:gd name="T21" fmla="*/ 410 h 821"/>
                <a:gd name="T22" fmla="*/ 308 w 370"/>
                <a:gd name="T23" fmla="*/ 369 h 821"/>
                <a:gd name="T24" fmla="*/ 287 w 370"/>
                <a:gd name="T25" fmla="*/ 349 h 821"/>
                <a:gd name="T26" fmla="*/ 267 w 370"/>
                <a:gd name="T27" fmla="*/ 287 h 821"/>
                <a:gd name="T28" fmla="*/ 267 w 370"/>
                <a:gd name="T29" fmla="*/ 246 h 821"/>
                <a:gd name="T30" fmla="*/ 246 w 370"/>
                <a:gd name="T31" fmla="*/ 226 h 821"/>
                <a:gd name="T32" fmla="*/ 226 w 370"/>
                <a:gd name="T33" fmla="*/ 205 h 821"/>
                <a:gd name="T34" fmla="*/ 205 w 370"/>
                <a:gd name="T35" fmla="*/ 144 h 821"/>
                <a:gd name="T36" fmla="*/ 185 w 370"/>
                <a:gd name="T37" fmla="*/ 103 h 821"/>
                <a:gd name="T38" fmla="*/ 144 w 370"/>
                <a:gd name="T39" fmla="*/ 82 h 821"/>
                <a:gd name="T40" fmla="*/ 123 w 370"/>
                <a:gd name="T41" fmla="*/ 42 h 821"/>
                <a:gd name="T42" fmla="*/ 82 w 370"/>
                <a:gd name="T43" fmla="*/ 21 h 821"/>
                <a:gd name="T44" fmla="*/ 62 w 370"/>
                <a:gd name="T45" fmla="*/ 0 h 821"/>
                <a:gd name="T46" fmla="*/ 41 w 370"/>
                <a:gd name="T47" fmla="*/ 21 h 821"/>
                <a:gd name="T48" fmla="*/ 41 w 370"/>
                <a:gd name="T49" fmla="*/ 82 h 821"/>
                <a:gd name="T50" fmla="*/ 41 w 370"/>
                <a:gd name="T51" fmla="*/ 124 h 821"/>
                <a:gd name="T52" fmla="*/ 41 w 370"/>
                <a:gd name="T53" fmla="*/ 164 h 821"/>
                <a:gd name="T54" fmla="*/ 41 w 370"/>
                <a:gd name="T55" fmla="*/ 185 h 821"/>
                <a:gd name="T56" fmla="*/ 41 w 370"/>
                <a:gd name="T57" fmla="*/ 246 h 821"/>
                <a:gd name="T58" fmla="*/ 41 w 370"/>
                <a:gd name="T59" fmla="*/ 308 h 821"/>
                <a:gd name="T60" fmla="*/ 21 w 370"/>
                <a:gd name="T61" fmla="*/ 349 h 821"/>
                <a:gd name="T62" fmla="*/ 0 w 370"/>
                <a:gd name="T63" fmla="*/ 349 h 821"/>
                <a:gd name="T64" fmla="*/ 0 w 370"/>
                <a:gd name="T65" fmla="*/ 369 h 821"/>
                <a:gd name="T66" fmla="*/ 0 w 370"/>
                <a:gd name="T67" fmla="*/ 410 h 821"/>
                <a:gd name="T68" fmla="*/ 21 w 370"/>
                <a:gd name="T69" fmla="*/ 451 h 821"/>
                <a:gd name="T70" fmla="*/ 41 w 370"/>
                <a:gd name="T71" fmla="*/ 472 h 821"/>
                <a:gd name="T72" fmla="*/ 41 w 370"/>
                <a:gd name="T73" fmla="*/ 533 h 821"/>
                <a:gd name="T74" fmla="*/ 21 w 370"/>
                <a:gd name="T75" fmla="*/ 574 h 821"/>
                <a:gd name="T76" fmla="*/ 41 w 370"/>
                <a:gd name="T77" fmla="*/ 615 h 821"/>
                <a:gd name="T78" fmla="*/ 41 w 370"/>
                <a:gd name="T79" fmla="*/ 656 h 821"/>
                <a:gd name="T80" fmla="*/ 62 w 370"/>
                <a:gd name="T81" fmla="*/ 718 h 821"/>
                <a:gd name="T82" fmla="*/ 82 w 370"/>
                <a:gd name="T83" fmla="*/ 759 h 821"/>
                <a:gd name="T84" fmla="*/ 103 w 370"/>
                <a:gd name="T85" fmla="*/ 800 h 821"/>
                <a:gd name="T86" fmla="*/ 144 w 370"/>
                <a:gd name="T87" fmla="*/ 800 h 821"/>
                <a:gd name="T88" fmla="*/ 185 w 370"/>
                <a:gd name="T89" fmla="*/ 800 h 8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70" h="821">
                  <a:moveTo>
                    <a:pt x="185" y="800"/>
                  </a:moveTo>
                  <a:lnTo>
                    <a:pt x="185" y="800"/>
                  </a:lnTo>
                  <a:cubicBezTo>
                    <a:pt x="205" y="800"/>
                    <a:pt x="246" y="779"/>
                    <a:pt x="267" y="759"/>
                  </a:cubicBezTo>
                  <a:cubicBezTo>
                    <a:pt x="287" y="759"/>
                    <a:pt x="308" y="738"/>
                    <a:pt x="328" y="718"/>
                  </a:cubicBezTo>
                  <a:cubicBezTo>
                    <a:pt x="328" y="697"/>
                    <a:pt x="349" y="677"/>
                    <a:pt x="369" y="656"/>
                  </a:cubicBezTo>
                  <a:cubicBezTo>
                    <a:pt x="369" y="656"/>
                    <a:pt x="369" y="615"/>
                    <a:pt x="369" y="595"/>
                  </a:cubicBezTo>
                  <a:cubicBezTo>
                    <a:pt x="369" y="574"/>
                    <a:pt x="369" y="533"/>
                    <a:pt x="369" y="513"/>
                  </a:cubicBezTo>
                  <a:lnTo>
                    <a:pt x="349" y="492"/>
                  </a:lnTo>
                  <a:cubicBezTo>
                    <a:pt x="349" y="492"/>
                    <a:pt x="349" y="472"/>
                    <a:pt x="349" y="451"/>
                  </a:cubicBezTo>
                  <a:lnTo>
                    <a:pt x="349" y="431"/>
                  </a:lnTo>
                  <a:lnTo>
                    <a:pt x="328" y="410"/>
                  </a:lnTo>
                  <a:cubicBezTo>
                    <a:pt x="328" y="410"/>
                    <a:pt x="328" y="390"/>
                    <a:pt x="308" y="369"/>
                  </a:cubicBezTo>
                  <a:lnTo>
                    <a:pt x="287" y="349"/>
                  </a:lnTo>
                  <a:cubicBezTo>
                    <a:pt x="287" y="328"/>
                    <a:pt x="287" y="308"/>
                    <a:pt x="267" y="287"/>
                  </a:cubicBezTo>
                  <a:cubicBezTo>
                    <a:pt x="267" y="287"/>
                    <a:pt x="267" y="267"/>
                    <a:pt x="267" y="246"/>
                  </a:cubicBezTo>
                  <a:cubicBezTo>
                    <a:pt x="267" y="246"/>
                    <a:pt x="246" y="246"/>
                    <a:pt x="246" y="226"/>
                  </a:cubicBezTo>
                  <a:cubicBezTo>
                    <a:pt x="226" y="226"/>
                    <a:pt x="226" y="205"/>
                    <a:pt x="226" y="205"/>
                  </a:cubicBezTo>
                  <a:cubicBezTo>
                    <a:pt x="226" y="205"/>
                    <a:pt x="226" y="164"/>
                    <a:pt x="205" y="144"/>
                  </a:cubicBezTo>
                  <a:cubicBezTo>
                    <a:pt x="205" y="144"/>
                    <a:pt x="185" y="124"/>
                    <a:pt x="185" y="103"/>
                  </a:cubicBezTo>
                  <a:cubicBezTo>
                    <a:pt x="164" y="103"/>
                    <a:pt x="144" y="103"/>
                    <a:pt x="144" y="82"/>
                  </a:cubicBezTo>
                  <a:cubicBezTo>
                    <a:pt x="123" y="82"/>
                    <a:pt x="123" y="42"/>
                    <a:pt x="123" y="42"/>
                  </a:cubicBezTo>
                  <a:cubicBezTo>
                    <a:pt x="103" y="21"/>
                    <a:pt x="103" y="21"/>
                    <a:pt x="82" y="21"/>
                  </a:cubicBezTo>
                  <a:cubicBezTo>
                    <a:pt x="82" y="0"/>
                    <a:pt x="62" y="0"/>
                    <a:pt x="62" y="0"/>
                  </a:cubicBezTo>
                  <a:cubicBezTo>
                    <a:pt x="41" y="0"/>
                    <a:pt x="41" y="21"/>
                    <a:pt x="41" y="21"/>
                  </a:cubicBezTo>
                  <a:cubicBezTo>
                    <a:pt x="41" y="42"/>
                    <a:pt x="41" y="62"/>
                    <a:pt x="41" y="82"/>
                  </a:cubicBezTo>
                  <a:cubicBezTo>
                    <a:pt x="41" y="82"/>
                    <a:pt x="41" y="103"/>
                    <a:pt x="41" y="124"/>
                  </a:cubicBezTo>
                  <a:cubicBezTo>
                    <a:pt x="41" y="124"/>
                    <a:pt x="41" y="144"/>
                    <a:pt x="41" y="164"/>
                  </a:cubicBezTo>
                  <a:lnTo>
                    <a:pt x="41" y="185"/>
                  </a:lnTo>
                  <a:cubicBezTo>
                    <a:pt x="41" y="205"/>
                    <a:pt x="41" y="226"/>
                    <a:pt x="41" y="246"/>
                  </a:cubicBezTo>
                  <a:cubicBezTo>
                    <a:pt x="41" y="246"/>
                    <a:pt x="41" y="287"/>
                    <a:pt x="41" y="308"/>
                  </a:cubicBezTo>
                  <a:cubicBezTo>
                    <a:pt x="41" y="308"/>
                    <a:pt x="41" y="349"/>
                    <a:pt x="21" y="349"/>
                  </a:cubicBezTo>
                  <a:lnTo>
                    <a:pt x="0" y="349"/>
                  </a:lnTo>
                  <a:lnTo>
                    <a:pt x="0" y="369"/>
                  </a:lnTo>
                  <a:cubicBezTo>
                    <a:pt x="0" y="390"/>
                    <a:pt x="0" y="410"/>
                    <a:pt x="0" y="410"/>
                  </a:cubicBezTo>
                  <a:cubicBezTo>
                    <a:pt x="0" y="431"/>
                    <a:pt x="21" y="431"/>
                    <a:pt x="21" y="451"/>
                  </a:cubicBezTo>
                  <a:cubicBezTo>
                    <a:pt x="21" y="451"/>
                    <a:pt x="21" y="472"/>
                    <a:pt x="41" y="472"/>
                  </a:cubicBezTo>
                  <a:cubicBezTo>
                    <a:pt x="41" y="492"/>
                    <a:pt x="41" y="513"/>
                    <a:pt x="41" y="533"/>
                  </a:cubicBezTo>
                  <a:cubicBezTo>
                    <a:pt x="41" y="533"/>
                    <a:pt x="21" y="554"/>
                    <a:pt x="21" y="574"/>
                  </a:cubicBezTo>
                  <a:cubicBezTo>
                    <a:pt x="21" y="574"/>
                    <a:pt x="41" y="595"/>
                    <a:pt x="41" y="615"/>
                  </a:cubicBezTo>
                  <a:cubicBezTo>
                    <a:pt x="41" y="615"/>
                    <a:pt x="41" y="636"/>
                    <a:pt x="41" y="656"/>
                  </a:cubicBezTo>
                  <a:cubicBezTo>
                    <a:pt x="41" y="677"/>
                    <a:pt x="41" y="697"/>
                    <a:pt x="62" y="718"/>
                  </a:cubicBezTo>
                  <a:cubicBezTo>
                    <a:pt x="62" y="718"/>
                    <a:pt x="62" y="759"/>
                    <a:pt x="82" y="759"/>
                  </a:cubicBezTo>
                  <a:cubicBezTo>
                    <a:pt x="82" y="779"/>
                    <a:pt x="103" y="779"/>
                    <a:pt x="103" y="800"/>
                  </a:cubicBezTo>
                  <a:cubicBezTo>
                    <a:pt x="123" y="800"/>
                    <a:pt x="144" y="800"/>
                    <a:pt x="144" y="800"/>
                  </a:cubicBezTo>
                  <a:cubicBezTo>
                    <a:pt x="164" y="820"/>
                    <a:pt x="185" y="820"/>
                    <a:pt x="185" y="800"/>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851" name="Freeform 626"/>
            <p:cNvSpPr>
              <a:spLocks noChangeArrowheads="1"/>
            </p:cNvSpPr>
            <p:nvPr/>
          </p:nvSpPr>
          <p:spPr bwMode="auto">
            <a:xfrm>
              <a:off x="4048125" y="6278563"/>
              <a:ext cx="7938" cy="15875"/>
            </a:xfrm>
            <a:custGeom>
              <a:avLst/>
              <a:gdLst>
                <a:gd name="T0" fmla="*/ 21 w 22"/>
                <a:gd name="T1" fmla="*/ 42 h 43"/>
                <a:gd name="T2" fmla="*/ 21 w 22"/>
                <a:gd name="T3" fmla="*/ 42 h 43"/>
                <a:gd name="T4" fmla="*/ 0 w 22"/>
                <a:gd name="T5" fmla="*/ 42 h 43"/>
                <a:gd name="T6" fmla="*/ 0 w 22"/>
                <a:gd name="T7" fmla="*/ 21 h 43"/>
                <a:gd name="T8" fmla="*/ 0 w 22"/>
                <a:gd name="T9" fmla="*/ 0 h 43"/>
                <a:gd name="T10" fmla="*/ 21 w 22"/>
                <a:gd name="T11" fmla="*/ 0 h 43"/>
                <a:gd name="T12" fmla="*/ 21 w 22"/>
                <a:gd name="T13" fmla="*/ 21 h 43"/>
                <a:gd name="T14" fmla="*/ 21 w 22"/>
                <a:gd name="T15" fmla="*/ 21 h 43"/>
                <a:gd name="T16" fmla="*/ 21 w 22"/>
                <a:gd name="T17" fmla="*/ 42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43">
                  <a:moveTo>
                    <a:pt x="21" y="42"/>
                  </a:moveTo>
                  <a:lnTo>
                    <a:pt x="21" y="42"/>
                  </a:lnTo>
                  <a:lnTo>
                    <a:pt x="0" y="42"/>
                  </a:lnTo>
                  <a:lnTo>
                    <a:pt x="0" y="21"/>
                  </a:lnTo>
                  <a:lnTo>
                    <a:pt x="0" y="0"/>
                  </a:lnTo>
                  <a:cubicBezTo>
                    <a:pt x="0" y="0"/>
                    <a:pt x="0" y="0"/>
                    <a:pt x="21" y="0"/>
                  </a:cubicBezTo>
                  <a:cubicBezTo>
                    <a:pt x="21" y="0"/>
                    <a:pt x="21" y="0"/>
                    <a:pt x="21" y="21"/>
                  </a:cubicBezTo>
                  <a:lnTo>
                    <a:pt x="21" y="21"/>
                  </a:lnTo>
                  <a:lnTo>
                    <a:pt x="21" y="42"/>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852" name="Freeform 627"/>
            <p:cNvSpPr>
              <a:spLocks noChangeArrowheads="1"/>
            </p:cNvSpPr>
            <p:nvPr/>
          </p:nvSpPr>
          <p:spPr bwMode="auto">
            <a:xfrm>
              <a:off x="4062413" y="6286500"/>
              <a:ext cx="7937" cy="7938"/>
            </a:xfrm>
            <a:custGeom>
              <a:avLst/>
              <a:gdLst>
                <a:gd name="T0" fmla="*/ 0 w 21"/>
                <a:gd name="T1" fmla="*/ 21 h 22"/>
                <a:gd name="T2" fmla="*/ 0 w 21"/>
                <a:gd name="T3" fmla="*/ 21 h 22"/>
                <a:gd name="T4" fmla="*/ 20 w 21"/>
                <a:gd name="T5" fmla="*/ 0 h 22"/>
                <a:gd name="T6" fmla="*/ 0 w 21"/>
                <a:gd name="T7" fmla="*/ 0 h 22"/>
                <a:gd name="T8" fmla="*/ 0 w 21"/>
                <a:gd name="T9" fmla="*/ 0 h 22"/>
                <a:gd name="T10" fmla="*/ 0 w 21"/>
                <a:gd name="T11" fmla="*/ 21 h 22"/>
              </a:gdLst>
              <a:ahLst/>
              <a:cxnLst>
                <a:cxn ang="0">
                  <a:pos x="T0" y="T1"/>
                </a:cxn>
                <a:cxn ang="0">
                  <a:pos x="T2" y="T3"/>
                </a:cxn>
                <a:cxn ang="0">
                  <a:pos x="T4" y="T5"/>
                </a:cxn>
                <a:cxn ang="0">
                  <a:pos x="T6" y="T7"/>
                </a:cxn>
                <a:cxn ang="0">
                  <a:pos x="T8" y="T9"/>
                </a:cxn>
                <a:cxn ang="0">
                  <a:pos x="T10" y="T11"/>
                </a:cxn>
              </a:cxnLst>
              <a:rect l="0" t="0" r="r" b="b"/>
              <a:pathLst>
                <a:path w="21" h="22">
                  <a:moveTo>
                    <a:pt x="0" y="21"/>
                  </a:moveTo>
                  <a:lnTo>
                    <a:pt x="0" y="21"/>
                  </a:lnTo>
                  <a:cubicBezTo>
                    <a:pt x="20" y="21"/>
                    <a:pt x="20" y="21"/>
                    <a:pt x="20" y="0"/>
                  </a:cubicBezTo>
                  <a:lnTo>
                    <a:pt x="0" y="0"/>
                  </a:lnTo>
                  <a:lnTo>
                    <a:pt x="0" y="0"/>
                  </a:lnTo>
                  <a:cubicBezTo>
                    <a:pt x="0" y="0"/>
                    <a:pt x="0" y="0"/>
                    <a:pt x="0" y="21"/>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853" name="Freeform 628"/>
            <p:cNvSpPr>
              <a:spLocks noChangeArrowheads="1"/>
            </p:cNvSpPr>
            <p:nvPr/>
          </p:nvSpPr>
          <p:spPr bwMode="auto">
            <a:xfrm>
              <a:off x="4011613" y="6278563"/>
              <a:ext cx="15875" cy="15875"/>
            </a:xfrm>
            <a:custGeom>
              <a:avLst/>
              <a:gdLst>
                <a:gd name="T0" fmla="*/ 21 w 42"/>
                <a:gd name="T1" fmla="*/ 0 h 43"/>
                <a:gd name="T2" fmla="*/ 21 w 42"/>
                <a:gd name="T3" fmla="*/ 0 h 43"/>
                <a:gd name="T4" fmla="*/ 0 w 42"/>
                <a:gd name="T5" fmla="*/ 0 h 43"/>
                <a:gd name="T6" fmla="*/ 0 w 42"/>
                <a:gd name="T7" fmla="*/ 21 h 43"/>
                <a:gd name="T8" fmla="*/ 21 w 42"/>
                <a:gd name="T9" fmla="*/ 42 h 43"/>
                <a:gd name="T10" fmla="*/ 21 w 42"/>
                <a:gd name="T11" fmla="*/ 21 h 43"/>
                <a:gd name="T12" fmla="*/ 21 w 42"/>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42" h="43">
                  <a:moveTo>
                    <a:pt x="21" y="0"/>
                  </a:moveTo>
                  <a:lnTo>
                    <a:pt x="21" y="0"/>
                  </a:lnTo>
                  <a:lnTo>
                    <a:pt x="0" y="0"/>
                  </a:lnTo>
                  <a:lnTo>
                    <a:pt x="0" y="21"/>
                  </a:lnTo>
                  <a:lnTo>
                    <a:pt x="21" y="42"/>
                  </a:lnTo>
                  <a:cubicBezTo>
                    <a:pt x="21" y="42"/>
                    <a:pt x="41" y="21"/>
                    <a:pt x="21" y="21"/>
                  </a:cubicBezTo>
                  <a:cubicBezTo>
                    <a:pt x="21" y="21"/>
                    <a:pt x="21" y="21"/>
                    <a:pt x="21" y="0"/>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854" name="Freeform 629"/>
            <p:cNvSpPr>
              <a:spLocks noChangeArrowheads="1"/>
            </p:cNvSpPr>
            <p:nvPr/>
          </p:nvSpPr>
          <p:spPr bwMode="auto">
            <a:xfrm>
              <a:off x="2801938" y="5084763"/>
              <a:ext cx="1704975" cy="2251075"/>
            </a:xfrm>
            <a:custGeom>
              <a:avLst/>
              <a:gdLst>
                <a:gd name="T0" fmla="*/ 615 w 4734"/>
                <a:gd name="T1" fmla="*/ 594 h 6251"/>
                <a:gd name="T2" fmla="*/ 431 w 4734"/>
                <a:gd name="T3" fmla="*/ 287 h 6251"/>
                <a:gd name="T4" fmla="*/ 799 w 4734"/>
                <a:gd name="T5" fmla="*/ 0 h 6251"/>
                <a:gd name="T6" fmla="*/ 1127 w 4734"/>
                <a:gd name="T7" fmla="*/ 287 h 6251"/>
                <a:gd name="T8" fmla="*/ 1496 w 4734"/>
                <a:gd name="T9" fmla="*/ 554 h 6251"/>
                <a:gd name="T10" fmla="*/ 1599 w 4734"/>
                <a:gd name="T11" fmla="*/ 840 h 6251"/>
                <a:gd name="T12" fmla="*/ 1496 w 4734"/>
                <a:gd name="T13" fmla="*/ 1046 h 6251"/>
                <a:gd name="T14" fmla="*/ 1824 w 4734"/>
                <a:gd name="T15" fmla="*/ 1332 h 6251"/>
                <a:gd name="T16" fmla="*/ 1906 w 4734"/>
                <a:gd name="T17" fmla="*/ 1619 h 6251"/>
                <a:gd name="T18" fmla="*/ 2234 w 4734"/>
                <a:gd name="T19" fmla="*/ 1988 h 6251"/>
                <a:gd name="T20" fmla="*/ 2869 w 4734"/>
                <a:gd name="T21" fmla="*/ 2234 h 6251"/>
                <a:gd name="T22" fmla="*/ 3217 w 4734"/>
                <a:gd name="T23" fmla="*/ 1988 h 6251"/>
                <a:gd name="T24" fmla="*/ 3381 w 4734"/>
                <a:gd name="T25" fmla="*/ 2131 h 6251"/>
                <a:gd name="T26" fmla="*/ 3893 w 4734"/>
                <a:gd name="T27" fmla="*/ 2090 h 6251"/>
                <a:gd name="T28" fmla="*/ 3975 w 4734"/>
                <a:gd name="T29" fmla="*/ 1844 h 6251"/>
                <a:gd name="T30" fmla="*/ 4384 w 4734"/>
                <a:gd name="T31" fmla="*/ 1640 h 6251"/>
                <a:gd name="T32" fmla="*/ 4610 w 4734"/>
                <a:gd name="T33" fmla="*/ 1762 h 6251"/>
                <a:gd name="T34" fmla="*/ 4712 w 4734"/>
                <a:gd name="T35" fmla="*/ 2070 h 6251"/>
                <a:gd name="T36" fmla="*/ 4405 w 4734"/>
                <a:gd name="T37" fmla="*/ 2254 h 6251"/>
                <a:gd name="T38" fmla="*/ 4282 w 4734"/>
                <a:gd name="T39" fmla="*/ 2787 h 6251"/>
                <a:gd name="T40" fmla="*/ 4200 w 4734"/>
                <a:gd name="T41" fmla="*/ 3074 h 6251"/>
                <a:gd name="T42" fmla="*/ 4097 w 4734"/>
                <a:gd name="T43" fmla="*/ 2992 h 6251"/>
                <a:gd name="T44" fmla="*/ 3995 w 4734"/>
                <a:gd name="T45" fmla="*/ 2931 h 6251"/>
                <a:gd name="T46" fmla="*/ 3933 w 4734"/>
                <a:gd name="T47" fmla="*/ 2746 h 6251"/>
                <a:gd name="T48" fmla="*/ 3647 w 4734"/>
                <a:gd name="T49" fmla="*/ 2541 h 6251"/>
                <a:gd name="T50" fmla="*/ 3401 w 4734"/>
                <a:gd name="T51" fmla="*/ 2295 h 6251"/>
                <a:gd name="T52" fmla="*/ 3339 w 4734"/>
                <a:gd name="T53" fmla="*/ 2439 h 6251"/>
                <a:gd name="T54" fmla="*/ 3401 w 4734"/>
                <a:gd name="T55" fmla="*/ 2746 h 6251"/>
                <a:gd name="T56" fmla="*/ 3483 w 4734"/>
                <a:gd name="T57" fmla="*/ 3053 h 6251"/>
                <a:gd name="T58" fmla="*/ 3523 w 4734"/>
                <a:gd name="T59" fmla="*/ 3319 h 6251"/>
                <a:gd name="T60" fmla="*/ 3381 w 4734"/>
                <a:gd name="T61" fmla="*/ 3279 h 6251"/>
                <a:gd name="T62" fmla="*/ 3175 w 4734"/>
                <a:gd name="T63" fmla="*/ 3607 h 6251"/>
                <a:gd name="T64" fmla="*/ 2972 w 4734"/>
                <a:gd name="T65" fmla="*/ 3689 h 6251"/>
                <a:gd name="T66" fmla="*/ 2808 w 4734"/>
                <a:gd name="T67" fmla="*/ 3996 h 6251"/>
                <a:gd name="T68" fmla="*/ 2541 w 4734"/>
                <a:gd name="T69" fmla="*/ 4344 h 6251"/>
                <a:gd name="T70" fmla="*/ 2275 w 4734"/>
                <a:gd name="T71" fmla="*/ 4590 h 6251"/>
                <a:gd name="T72" fmla="*/ 2172 w 4734"/>
                <a:gd name="T73" fmla="*/ 4938 h 6251"/>
                <a:gd name="T74" fmla="*/ 2213 w 4734"/>
                <a:gd name="T75" fmla="*/ 5328 h 6251"/>
                <a:gd name="T76" fmla="*/ 2090 w 4734"/>
                <a:gd name="T77" fmla="*/ 5820 h 6251"/>
                <a:gd name="T78" fmla="*/ 1947 w 4734"/>
                <a:gd name="T79" fmla="*/ 6024 h 6251"/>
                <a:gd name="T80" fmla="*/ 1763 w 4734"/>
                <a:gd name="T81" fmla="*/ 6250 h 6251"/>
                <a:gd name="T82" fmla="*/ 1599 w 4734"/>
                <a:gd name="T83" fmla="*/ 6045 h 6251"/>
                <a:gd name="T84" fmla="*/ 1435 w 4734"/>
                <a:gd name="T85" fmla="*/ 5532 h 6251"/>
                <a:gd name="T86" fmla="*/ 1250 w 4734"/>
                <a:gd name="T87" fmla="*/ 5082 h 6251"/>
                <a:gd name="T88" fmla="*/ 1107 w 4734"/>
                <a:gd name="T89" fmla="*/ 4754 h 6251"/>
                <a:gd name="T90" fmla="*/ 984 w 4734"/>
                <a:gd name="T91" fmla="*/ 4529 h 6251"/>
                <a:gd name="T92" fmla="*/ 902 w 4734"/>
                <a:gd name="T93" fmla="*/ 4119 h 6251"/>
                <a:gd name="T94" fmla="*/ 841 w 4734"/>
                <a:gd name="T95" fmla="*/ 3893 h 6251"/>
                <a:gd name="T96" fmla="*/ 861 w 4734"/>
                <a:gd name="T97" fmla="*/ 3463 h 6251"/>
                <a:gd name="T98" fmla="*/ 779 w 4734"/>
                <a:gd name="T99" fmla="*/ 3401 h 6251"/>
                <a:gd name="T100" fmla="*/ 779 w 4734"/>
                <a:gd name="T101" fmla="*/ 3259 h 6251"/>
                <a:gd name="T102" fmla="*/ 717 w 4734"/>
                <a:gd name="T103" fmla="*/ 3401 h 6251"/>
                <a:gd name="T104" fmla="*/ 369 w 4734"/>
                <a:gd name="T105" fmla="*/ 3504 h 6251"/>
                <a:gd name="T106" fmla="*/ 144 w 4734"/>
                <a:gd name="T107" fmla="*/ 3217 h 6251"/>
                <a:gd name="T108" fmla="*/ 369 w 4734"/>
                <a:gd name="T109" fmla="*/ 3135 h 6251"/>
                <a:gd name="T110" fmla="*/ 82 w 4734"/>
                <a:gd name="T111" fmla="*/ 3074 h 6251"/>
                <a:gd name="T112" fmla="*/ 21 w 4734"/>
                <a:gd name="T113" fmla="*/ 2910 h 6251"/>
                <a:gd name="T114" fmla="*/ 349 w 4734"/>
                <a:gd name="T115" fmla="*/ 2807 h 6251"/>
                <a:gd name="T116" fmla="*/ 390 w 4734"/>
                <a:gd name="T117" fmla="*/ 2541 h 6251"/>
                <a:gd name="T118" fmla="*/ 185 w 4734"/>
                <a:gd name="T119" fmla="*/ 2234 h 6251"/>
                <a:gd name="T120" fmla="*/ 431 w 4734"/>
                <a:gd name="T121" fmla="*/ 2029 h 6251"/>
                <a:gd name="T122" fmla="*/ 697 w 4734"/>
                <a:gd name="T123" fmla="*/ 1742 h 6251"/>
                <a:gd name="T124" fmla="*/ 902 w 4734"/>
                <a:gd name="T125" fmla="*/ 1189 h 62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734" h="6251">
                  <a:moveTo>
                    <a:pt x="1025" y="1066"/>
                  </a:moveTo>
                  <a:lnTo>
                    <a:pt x="1025" y="1066"/>
                  </a:lnTo>
                  <a:cubicBezTo>
                    <a:pt x="1005" y="1046"/>
                    <a:pt x="963" y="1025"/>
                    <a:pt x="943" y="1025"/>
                  </a:cubicBezTo>
                  <a:lnTo>
                    <a:pt x="902" y="1004"/>
                  </a:lnTo>
                  <a:cubicBezTo>
                    <a:pt x="881" y="984"/>
                    <a:pt x="881" y="964"/>
                    <a:pt x="861" y="964"/>
                  </a:cubicBezTo>
                  <a:cubicBezTo>
                    <a:pt x="841" y="943"/>
                    <a:pt x="799" y="922"/>
                    <a:pt x="779" y="922"/>
                  </a:cubicBezTo>
                  <a:cubicBezTo>
                    <a:pt x="779" y="902"/>
                    <a:pt x="738" y="902"/>
                    <a:pt x="717" y="902"/>
                  </a:cubicBezTo>
                  <a:cubicBezTo>
                    <a:pt x="697" y="882"/>
                    <a:pt x="656" y="861"/>
                    <a:pt x="656" y="840"/>
                  </a:cubicBezTo>
                  <a:cubicBezTo>
                    <a:pt x="635" y="820"/>
                    <a:pt x="635" y="800"/>
                    <a:pt x="635" y="779"/>
                  </a:cubicBezTo>
                  <a:cubicBezTo>
                    <a:pt x="635" y="758"/>
                    <a:pt x="615" y="738"/>
                    <a:pt x="615" y="718"/>
                  </a:cubicBezTo>
                  <a:cubicBezTo>
                    <a:pt x="595" y="718"/>
                    <a:pt x="574" y="697"/>
                    <a:pt x="574" y="697"/>
                  </a:cubicBezTo>
                  <a:cubicBezTo>
                    <a:pt x="574" y="676"/>
                    <a:pt x="595" y="656"/>
                    <a:pt x="595" y="656"/>
                  </a:cubicBezTo>
                  <a:cubicBezTo>
                    <a:pt x="595" y="636"/>
                    <a:pt x="615" y="594"/>
                    <a:pt x="615" y="594"/>
                  </a:cubicBezTo>
                  <a:cubicBezTo>
                    <a:pt x="615" y="574"/>
                    <a:pt x="615" y="554"/>
                    <a:pt x="615" y="533"/>
                  </a:cubicBezTo>
                  <a:cubicBezTo>
                    <a:pt x="635" y="513"/>
                    <a:pt x="677" y="492"/>
                    <a:pt x="677" y="492"/>
                  </a:cubicBezTo>
                  <a:cubicBezTo>
                    <a:pt x="697" y="472"/>
                    <a:pt x="697" y="472"/>
                    <a:pt x="697" y="472"/>
                  </a:cubicBezTo>
                  <a:cubicBezTo>
                    <a:pt x="697" y="451"/>
                    <a:pt x="697" y="451"/>
                    <a:pt x="697" y="431"/>
                  </a:cubicBezTo>
                  <a:cubicBezTo>
                    <a:pt x="697" y="431"/>
                    <a:pt x="677" y="431"/>
                    <a:pt x="656" y="431"/>
                  </a:cubicBezTo>
                  <a:cubicBezTo>
                    <a:pt x="656" y="410"/>
                    <a:pt x="635" y="410"/>
                    <a:pt x="615" y="410"/>
                  </a:cubicBezTo>
                  <a:cubicBezTo>
                    <a:pt x="615" y="410"/>
                    <a:pt x="615" y="390"/>
                    <a:pt x="615" y="369"/>
                  </a:cubicBezTo>
                  <a:cubicBezTo>
                    <a:pt x="595" y="369"/>
                    <a:pt x="615" y="349"/>
                    <a:pt x="615" y="349"/>
                  </a:cubicBezTo>
                  <a:cubicBezTo>
                    <a:pt x="595" y="349"/>
                    <a:pt x="574" y="349"/>
                    <a:pt x="574" y="328"/>
                  </a:cubicBezTo>
                  <a:cubicBezTo>
                    <a:pt x="553" y="328"/>
                    <a:pt x="553" y="308"/>
                    <a:pt x="553" y="308"/>
                  </a:cubicBezTo>
                  <a:cubicBezTo>
                    <a:pt x="533" y="308"/>
                    <a:pt x="513" y="287"/>
                    <a:pt x="513" y="287"/>
                  </a:cubicBezTo>
                  <a:cubicBezTo>
                    <a:pt x="492" y="287"/>
                    <a:pt x="492" y="308"/>
                    <a:pt x="471" y="308"/>
                  </a:cubicBezTo>
                  <a:cubicBezTo>
                    <a:pt x="471" y="308"/>
                    <a:pt x="451" y="287"/>
                    <a:pt x="431" y="287"/>
                  </a:cubicBezTo>
                  <a:cubicBezTo>
                    <a:pt x="431" y="267"/>
                    <a:pt x="451" y="246"/>
                    <a:pt x="451" y="226"/>
                  </a:cubicBezTo>
                  <a:lnTo>
                    <a:pt x="451" y="205"/>
                  </a:lnTo>
                  <a:cubicBezTo>
                    <a:pt x="451" y="185"/>
                    <a:pt x="471" y="185"/>
                    <a:pt x="471" y="164"/>
                  </a:cubicBezTo>
                  <a:lnTo>
                    <a:pt x="492" y="144"/>
                  </a:lnTo>
                  <a:cubicBezTo>
                    <a:pt x="492" y="144"/>
                    <a:pt x="513" y="123"/>
                    <a:pt x="533" y="103"/>
                  </a:cubicBezTo>
                  <a:cubicBezTo>
                    <a:pt x="553" y="103"/>
                    <a:pt x="574" y="123"/>
                    <a:pt x="595" y="103"/>
                  </a:cubicBezTo>
                  <a:cubicBezTo>
                    <a:pt x="615" y="103"/>
                    <a:pt x="635" y="103"/>
                    <a:pt x="635" y="103"/>
                  </a:cubicBezTo>
                  <a:cubicBezTo>
                    <a:pt x="656" y="103"/>
                    <a:pt x="677" y="82"/>
                    <a:pt x="677" y="82"/>
                  </a:cubicBezTo>
                  <a:cubicBezTo>
                    <a:pt x="677" y="82"/>
                    <a:pt x="697" y="62"/>
                    <a:pt x="717" y="62"/>
                  </a:cubicBezTo>
                  <a:cubicBezTo>
                    <a:pt x="717" y="41"/>
                    <a:pt x="717" y="41"/>
                    <a:pt x="738" y="21"/>
                  </a:cubicBezTo>
                  <a:cubicBezTo>
                    <a:pt x="738" y="21"/>
                    <a:pt x="738" y="21"/>
                    <a:pt x="738" y="0"/>
                  </a:cubicBezTo>
                  <a:lnTo>
                    <a:pt x="738" y="0"/>
                  </a:lnTo>
                  <a:cubicBezTo>
                    <a:pt x="759" y="0"/>
                    <a:pt x="779" y="0"/>
                    <a:pt x="799" y="0"/>
                  </a:cubicBezTo>
                  <a:cubicBezTo>
                    <a:pt x="820" y="0"/>
                    <a:pt x="841" y="0"/>
                    <a:pt x="861" y="0"/>
                  </a:cubicBezTo>
                  <a:cubicBezTo>
                    <a:pt x="881" y="0"/>
                    <a:pt x="881" y="21"/>
                    <a:pt x="902" y="21"/>
                  </a:cubicBezTo>
                  <a:cubicBezTo>
                    <a:pt x="902" y="41"/>
                    <a:pt x="923" y="62"/>
                    <a:pt x="923" y="62"/>
                  </a:cubicBezTo>
                  <a:cubicBezTo>
                    <a:pt x="943" y="82"/>
                    <a:pt x="943" y="82"/>
                    <a:pt x="963" y="103"/>
                  </a:cubicBezTo>
                  <a:cubicBezTo>
                    <a:pt x="963" y="123"/>
                    <a:pt x="963" y="144"/>
                    <a:pt x="963" y="164"/>
                  </a:cubicBezTo>
                  <a:cubicBezTo>
                    <a:pt x="984" y="164"/>
                    <a:pt x="963" y="164"/>
                    <a:pt x="963" y="185"/>
                  </a:cubicBezTo>
                  <a:lnTo>
                    <a:pt x="943" y="205"/>
                  </a:lnTo>
                  <a:lnTo>
                    <a:pt x="943" y="226"/>
                  </a:lnTo>
                  <a:cubicBezTo>
                    <a:pt x="963" y="246"/>
                    <a:pt x="984" y="246"/>
                    <a:pt x="984" y="246"/>
                  </a:cubicBezTo>
                  <a:cubicBezTo>
                    <a:pt x="984" y="246"/>
                    <a:pt x="984" y="267"/>
                    <a:pt x="1005" y="267"/>
                  </a:cubicBezTo>
                  <a:lnTo>
                    <a:pt x="1025" y="267"/>
                  </a:lnTo>
                  <a:cubicBezTo>
                    <a:pt x="1045" y="267"/>
                    <a:pt x="1066" y="267"/>
                    <a:pt x="1087" y="267"/>
                  </a:cubicBezTo>
                  <a:cubicBezTo>
                    <a:pt x="1087" y="267"/>
                    <a:pt x="1107" y="267"/>
                    <a:pt x="1127" y="287"/>
                  </a:cubicBezTo>
                  <a:lnTo>
                    <a:pt x="1148" y="308"/>
                  </a:lnTo>
                  <a:cubicBezTo>
                    <a:pt x="1148" y="308"/>
                    <a:pt x="1148" y="328"/>
                    <a:pt x="1148" y="349"/>
                  </a:cubicBezTo>
                  <a:cubicBezTo>
                    <a:pt x="1148" y="349"/>
                    <a:pt x="1168" y="349"/>
                    <a:pt x="1168" y="369"/>
                  </a:cubicBezTo>
                  <a:cubicBezTo>
                    <a:pt x="1189" y="369"/>
                    <a:pt x="1209" y="369"/>
                    <a:pt x="1229" y="369"/>
                  </a:cubicBezTo>
                  <a:lnTo>
                    <a:pt x="1250" y="349"/>
                  </a:lnTo>
                  <a:cubicBezTo>
                    <a:pt x="1271" y="328"/>
                    <a:pt x="1291" y="328"/>
                    <a:pt x="1311" y="349"/>
                  </a:cubicBezTo>
                  <a:cubicBezTo>
                    <a:pt x="1311" y="349"/>
                    <a:pt x="1332" y="349"/>
                    <a:pt x="1353" y="349"/>
                  </a:cubicBezTo>
                  <a:lnTo>
                    <a:pt x="1373" y="349"/>
                  </a:lnTo>
                  <a:cubicBezTo>
                    <a:pt x="1393" y="369"/>
                    <a:pt x="1414" y="390"/>
                    <a:pt x="1414" y="390"/>
                  </a:cubicBezTo>
                  <a:lnTo>
                    <a:pt x="1414" y="410"/>
                  </a:lnTo>
                  <a:cubicBezTo>
                    <a:pt x="1414" y="410"/>
                    <a:pt x="1435" y="431"/>
                    <a:pt x="1435" y="451"/>
                  </a:cubicBezTo>
                  <a:lnTo>
                    <a:pt x="1435" y="472"/>
                  </a:lnTo>
                  <a:cubicBezTo>
                    <a:pt x="1455" y="492"/>
                    <a:pt x="1475" y="533"/>
                    <a:pt x="1496" y="554"/>
                  </a:cubicBezTo>
                  <a:cubicBezTo>
                    <a:pt x="1517" y="554"/>
                    <a:pt x="1537" y="574"/>
                    <a:pt x="1557" y="574"/>
                  </a:cubicBezTo>
                  <a:cubicBezTo>
                    <a:pt x="1557" y="574"/>
                    <a:pt x="1578" y="594"/>
                    <a:pt x="1599" y="594"/>
                  </a:cubicBezTo>
                  <a:cubicBezTo>
                    <a:pt x="1599" y="615"/>
                    <a:pt x="1599" y="615"/>
                    <a:pt x="1599" y="615"/>
                  </a:cubicBezTo>
                  <a:cubicBezTo>
                    <a:pt x="1599" y="636"/>
                    <a:pt x="1599" y="636"/>
                    <a:pt x="1599" y="656"/>
                  </a:cubicBezTo>
                  <a:cubicBezTo>
                    <a:pt x="1578" y="656"/>
                    <a:pt x="1557" y="636"/>
                    <a:pt x="1557" y="636"/>
                  </a:cubicBezTo>
                  <a:cubicBezTo>
                    <a:pt x="1537" y="636"/>
                    <a:pt x="1517" y="636"/>
                    <a:pt x="1517" y="636"/>
                  </a:cubicBezTo>
                  <a:cubicBezTo>
                    <a:pt x="1496" y="636"/>
                    <a:pt x="1496" y="656"/>
                    <a:pt x="1496" y="656"/>
                  </a:cubicBezTo>
                  <a:cubicBezTo>
                    <a:pt x="1496" y="656"/>
                    <a:pt x="1496" y="676"/>
                    <a:pt x="1496" y="697"/>
                  </a:cubicBezTo>
                  <a:cubicBezTo>
                    <a:pt x="1517" y="697"/>
                    <a:pt x="1537" y="697"/>
                    <a:pt x="1557" y="718"/>
                  </a:cubicBezTo>
                  <a:cubicBezTo>
                    <a:pt x="1557" y="718"/>
                    <a:pt x="1557" y="738"/>
                    <a:pt x="1537" y="758"/>
                  </a:cubicBezTo>
                  <a:lnTo>
                    <a:pt x="1537" y="779"/>
                  </a:lnTo>
                  <a:cubicBezTo>
                    <a:pt x="1537" y="800"/>
                    <a:pt x="1537" y="800"/>
                    <a:pt x="1537" y="820"/>
                  </a:cubicBezTo>
                  <a:cubicBezTo>
                    <a:pt x="1557" y="820"/>
                    <a:pt x="1578" y="820"/>
                    <a:pt x="1599" y="840"/>
                  </a:cubicBezTo>
                  <a:lnTo>
                    <a:pt x="1599" y="861"/>
                  </a:lnTo>
                  <a:cubicBezTo>
                    <a:pt x="1599" y="882"/>
                    <a:pt x="1599" y="902"/>
                    <a:pt x="1599" y="902"/>
                  </a:cubicBezTo>
                  <a:cubicBezTo>
                    <a:pt x="1599" y="902"/>
                    <a:pt x="1619" y="902"/>
                    <a:pt x="1619" y="922"/>
                  </a:cubicBezTo>
                  <a:cubicBezTo>
                    <a:pt x="1639" y="922"/>
                    <a:pt x="1639" y="943"/>
                    <a:pt x="1639" y="943"/>
                  </a:cubicBezTo>
                  <a:cubicBezTo>
                    <a:pt x="1639" y="964"/>
                    <a:pt x="1639" y="984"/>
                    <a:pt x="1639" y="984"/>
                  </a:cubicBezTo>
                  <a:cubicBezTo>
                    <a:pt x="1639" y="1004"/>
                    <a:pt x="1619" y="1025"/>
                    <a:pt x="1619" y="1025"/>
                  </a:cubicBezTo>
                  <a:cubicBezTo>
                    <a:pt x="1619" y="1025"/>
                    <a:pt x="1599" y="1025"/>
                    <a:pt x="1578" y="1025"/>
                  </a:cubicBezTo>
                  <a:lnTo>
                    <a:pt x="1557" y="1004"/>
                  </a:lnTo>
                  <a:cubicBezTo>
                    <a:pt x="1557" y="1004"/>
                    <a:pt x="1537" y="984"/>
                    <a:pt x="1537" y="964"/>
                  </a:cubicBezTo>
                  <a:lnTo>
                    <a:pt x="1517" y="964"/>
                  </a:lnTo>
                  <a:cubicBezTo>
                    <a:pt x="1496" y="964"/>
                    <a:pt x="1496" y="984"/>
                    <a:pt x="1496" y="984"/>
                  </a:cubicBezTo>
                  <a:cubicBezTo>
                    <a:pt x="1496" y="984"/>
                    <a:pt x="1496" y="1004"/>
                    <a:pt x="1496" y="1025"/>
                  </a:cubicBezTo>
                  <a:lnTo>
                    <a:pt x="1496" y="1046"/>
                  </a:lnTo>
                  <a:cubicBezTo>
                    <a:pt x="1517" y="1046"/>
                    <a:pt x="1537" y="1046"/>
                    <a:pt x="1537" y="1066"/>
                  </a:cubicBezTo>
                  <a:cubicBezTo>
                    <a:pt x="1557" y="1066"/>
                    <a:pt x="1578" y="1086"/>
                    <a:pt x="1578" y="1086"/>
                  </a:cubicBezTo>
                  <a:cubicBezTo>
                    <a:pt x="1578" y="1086"/>
                    <a:pt x="1578" y="1107"/>
                    <a:pt x="1578" y="1128"/>
                  </a:cubicBezTo>
                  <a:cubicBezTo>
                    <a:pt x="1578" y="1128"/>
                    <a:pt x="1578" y="1148"/>
                    <a:pt x="1578" y="1168"/>
                  </a:cubicBezTo>
                  <a:lnTo>
                    <a:pt x="1599" y="1210"/>
                  </a:lnTo>
                  <a:cubicBezTo>
                    <a:pt x="1599" y="1230"/>
                    <a:pt x="1599" y="1230"/>
                    <a:pt x="1619" y="1250"/>
                  </a:cubicBezTo>
                  <a:cubicBezTo>
                    <a:pt x="1619" y="1250"/>
                    <a:pt x="1639" y="1250"/>
                    <a:pt x="1660" y="1250"/>
                  </a:cubicBezTo>
                  <a:lnTo>
                    <a:pt x="1681" y="1250"/>
                  </a:lnTo>
                  <a:cubicBezTo>
                    <a:pt x="1701" y="1250"/>
                    <a:pt x="1701" y="1270"/>
                    <a:pt x="1701" y="1270"/>
                  </a:cubicBezTo>
                  <a:cubicBezTo>
                    <a:pt x="1701" y="1291"/>
                    <a:pt x="1721" y="1291"/>
                    <a:pt x="1721" y="1291"/>
                  </a:cubicBezTo>
                  <a:cubicBezTo>
                    <a:pt x="1742" y="1291"/>
                    <a:pt x="1742" y="1312"/>
                    <a:pt x="1763" y="1312"/>
                  </a:cubicBezTo>
                  <a:lnTo>
                    <a:pt x="1783" y="1312"/>
                  </a:lnTo>
                  <a:cubicBezTo>
                    <a:pt x="1803" y="1312"/>
                    <a:pt x="1824" y="1332"/>
                    <a:pt x="1824" y="1332"/>
                  </a:cubicBezTo>
                  <a:cubicBezTo>
                    <a:pt x="1824" y="1352"/>
                    <a:pt x="1824" y="1373"/>
                    <a:pt x="1824" y="1373"/>
                  </a:cubicBezTo>
                  <a:cubicBezTo>
                    <a:pt x="1845" y="1373"/>
                    <a:pt x="1845" y="1394"/>
                    <a:pt x="1845" y="1394"/>
                  </a:cubicBezTo>
                  <a:cubicBezTo>
                    <a:pt x="1845" y="1394"/>
                    <a:pt x="1865" y="1394"/>
                    <a:pt x="1885" y="1394"/>
                  </a:cubicBezTo>
                  <a:cubicBezTo>
                    <a:pt x="1885" y="1414"/>
                    <a:pt x="1885" y="1414"/>
                    <a:pt x="1906" y="1414"/>
                  </a:cubicBezTo>
                  <a:cubicBezTo>
                    <a:pt x="1906" y="1414"/>
                    <a:pt x="1906" y="1434"/>
                    <a:pt x="1926" y="1434"/>
                  </a:cubicBezTo>
                  <a:lnTo>
                    <a:pt x="1947" y="1455"/>
                  </a:lnTo>
                  <a:cubicBezTo>
                    <a:pt x="1947" y="1455"/>
                    <a:pt x="1947" y="1476"/>
                    <a:pt x="1967" y="1476"/>
                  </a:cubicBezTo>
                  <a:cubicBezTo>
                    <a:pt x="1947" y="1476"/>
                    <a:pt x="1947" y="1476"/>
                    <a:pt x="1947" y="1496"/>
                  </a:cubicBezTo>
                  <a:lnTo>
                    <a:pt x="1947" y="1496"/>
                  </a:lnTo>
                  <a:cubicBezTo>
                    <a:pt x="1926" y="1496"/>
                    <a:pt x="1926" y="1516"/>
                    <a:pt x="1926" y="1537"/>
                  </a:cubicBezTo>
                  <a:lnTo>
                    <a:pt x="1926" y="1558"/>
                  </a:lnTo>
                  <a:cubicBezTo>
                    <a:pt x="1926" y="1578"/>
                    <a:pt x="1906" y="1578"/>
                    <a:pt x="1906" y="1598"/>
                  </a:cubicBezTo>
                  <a:lnTo>
                    <a:pt x="1906" y="1619"/>
                  </a:lnTo>
                  <a:cubicBezTo>
                    <a:pt x="1906" y="1640"/>
                    <a:pt x="1906" y="1660"/>
                    <a:pt x="1906" y="1660"/>
                  </a:cubicBezTo>
                  <a:cubicBezTo>
                    <a:pt x="1906" y="1680"/>
                    <a:pt x="1885" y="1701"/>
                    <a:pt x="1885" y="1722"/>
                  </a:cubicBezTo>
                  <a:cubicBezTo>
                    <a:pt x="1885" y="1722"/>
                    <a:pt x="1885" y="1722"/>
                    <a:pt x="1885" y="1742"/>
                  </a:cubicBezTo>
                  <a:cubicBezTo>
                    <a:pt x="1885" y="1742"/>
                    <a:pt x="1885" y="1742"/>
                    <a:pt x="1885" y="1762"/>
                  </a:cubicBezTo>
                  <a:cubicBezTo>
                    <a:pt x="1885" y="1762"/>
                    <a:pt x="1906" y="1804"/>
                    <a:pt x="1926" y="1804"/>
                  </a:cubicBezTo>
                  <a:lnTo>
                    <a:pt x="1947" y="1824"/>
                  </a:lnTo>
                  <a:cubicBezTo>
                    <a:pt x="1967" y="1824"/>
                    <a:pt x="1988" y="1824"/>
                    <a:pt x="2008" y="1824"/>
                  </a:cubicBezTo>
                  <a:cubicBezTo>
                    <a:pt x="2008" y="1844"/>
                    <a:pt x="2049" y="1865"/>
                    <a:pt x="2070" y="1865"/>
                  </a:cubicBezTo>
                  <a:lnTo>
                    <a:pt x="2090" y="1886"/>
                  </a:lnTo>
                  <a:cubicBezTo>
                    <a:pt x="2090" y="1906"/>
                    <a:pt x="2111" y="1906"/>
                    <a:pt x="2111" y="1926"/>
                  </a:cubicBezTo>
                  <a:cubicBezTo>
                    <a:pt x="2111" y="1926"/>
                    <a:pt x="2131" y="1947"/>
                    <a:pt x="2131" y="1967"/>
                  </a:cubicBezTo>
                  <a:cubicBezTo>
                    <a:pt x="2152" y="1967"/>
                    <a:pt x="2172" y="1967"/>
                    <a:pt x="2193" y="1967"/>
                  </a:cubicBezTo>
                  <a:cubicBezTo>
                    <a:pt x="2213" y="1967"/>
                    <a:pt x="2213" y="1988"/>
                    <a:pt x="2234" y="1988"/>
                  </a:cubicBezTo>
                  <a:cubicBezTo>
                    <a:pt x="2254" y="1988"/>
                    <a:pt x="2275" y="2008"/>
                    <a:pt x="2295" y="2008"/>
                  </a:cubicBezTo>
                  <a:cubicBezTo>
                    <a:pt x="2316" y="2008"/>
                    <a:pt x="2336" y="2008"/>
                    <a:pt x="2357" y="2008"/>
                  </a:cubicBezTo>
                  <a:lnTo>
                    <a:pt x="2398" y="2008"/>
                  </a:lnTo>
                  <a:cubicBezTo>
                    <a:pt x="2418" y="2029"/>
                    <a:pt x="2418" y="2049"/>
                    <a:pt x="2439" y="2049"/>
                  </a:cubicBezTo>
                  <a:lnTo>
                    <a:pt x="2459" y="2029"/>
                  </a:lnTo>
                  <a:cubicBezTo>
                    <a:pt x="2480" y="2029"/>
                    <a:pt x="2500" y="2029"/>
                    <a:pt x="2500" y="2029"/>
                  </a:cubicBezTo>
                  <a:cubicBezTo>
                    <a:pt x="2521" y="2029"/>
                    <a:pt x="2541" y="2029"/>
                    <a:pt x="2562" y="2029"/>
                  </a:cubicBezTo>
                  <a:cubicBezTo>
                    <a:pt x="2562" y="2029"/>
                    <a:pt x="2603" y="2029"/>
                    <a:pt x="2623" y="2029"/>
                  </a:cubicBezTo>
                  <a:cubicBezTo>
                    <a:pt x="2644" y="2049"/>
                    <a:pt x="2664" y="2090"/>
                    <a:pt x="2684" y="2090"/>
                  </a:cubicBezTo>
                  <a:cubicBezTo>
                    <a:pt x="2684" y="2111"/>
                    <a:pt x="2726" y="2111"/>
                    <a:pt x="2726" y="2131"/>
                  </a:cubicBezTo>
                  <a:cubicBezTo>
                    <a:pt x="2746" y="2131"/>
                    <a:pt x="2766" y="2152"/>
                    <a:pt x="2787" y="2152"/>
                  </a:cubicBezTo>
                  <a:cubicBezTo>
                    <a:pt x="2787" y="2152"/>
                    <a:pt x="2828" y="2172"/>
                    <a:pt x="2848" y="2193"/>
                  </a:cubicBezTo>
                  <a:cubicBezTo>
                    <a:pt x="2848" y="2193"/>
                    <a:pt x="2848" y="2213"/>
                    <a:pt x="2869" y="2234"/>
                  </a:cubicBezTo>
                  <a:cubicBezTo>
                    <a:pt x="2869" y="2234"/>
                    <a:pt x="2890" y="2234"/>
                    <a:pt x="2910" y="2234"/>
                  </a:cubicBezTo>
                  <a:cubicBezTo>
                    <a:pt x="2930" y="2234"/>
                    <a:pt x="2951" y="2254"/>
                    <a:pt x="2951" y="2254"/>
                  </a:cubicBezTo>
                  <a:cubicBezTo>
                    <a:pt x="2972" y="2254"/>
                    <a:pt x="2992" y="2254"/>
                    <a:pt x="3012" y="2254"/>
                  </a:cubicBezTo>
                  <a:cubicBezTo>
                    <a:pt x="3012" y="2254"/>
                    <a:pt x="3053" y="2254"/>
                    <a:pt x="3073" y="2254"/>
                  </a:cubicBezTo>
                  <a:cubicBezTo>
                    <a:pt x="3093" y="2254"/>
                    <a:pt x="3155" y="2275"/>
                    <a:pt x="3175" y="2275"/>
                  </a:cubicBezTo>
                  <a:cubicBezTo>
                    <a:pt x="3175" y="2275"/>
                    <a:pt x="3196" y="2275"/>
                    <a:pt x="3196" y="2254"/>
                  </a:cubicBezTo>
                  <a:cubicBezTo>
                    <a:pt x="3217" y="2254"/>
                    <a:pt x="3217" y="2254"/>
                    <a:pt x="3217" y="2234"/>
                  </a:cubicBezTo>
                  <a:lnTo>
                    <a:pt x="3237" y="2234"/>
                  </a:lnTo>
                  <a:cubicBezTo>
                    <a:pt x="3257" y="2213"/>
                    <a:pt x="3237" y="2193"/>
                    <a:pt x="3237" y="2193"/>
                  </a:cubicBezTo>
                  <a:cubicBezTo>
                    <a:pt x="3237" y="2172"/>
                    <a:pt x="3217" y="2152"/>
                    <a:pt x="3217" y="2152"/>
                  </a:cubicBezTo>
                  <a:cubicBezTo>
                    <a:pt x="3196" y="2131"/>
                    <a:pt x="3196" y="2111"/>
                    <a:pt x="3217" y="2090"/>
                  </a:cubicBezTo>
                  <a:cubicBezTo>
                    <a:pt x="3217" y="2070"/>
                    <a:pt x="3217" y="2049"/>
                    <a:pt x="3217" y="2029"/>
                  </a:cubicBezTo>
                  <a:cubicBezTo>
                    <a:pt x="3217" y="2008"/>
                    <a:pt x="3217" y="1988"/>
                    <a:pt x="3217" y="1988"/>
                  </a:cubicBezTo>
                  <a:cubicBezTo>
                    <a:pt x="3217" y="1967"/>
                    <a:pt x="3217" y="1947"/>
                    <a:pt x="3217" y="1947"/>
                  </a:cubicBezTo>
                  <a:cubicBezTo>
                    <a:pt x="3217" y="1947"/>
                    <a:pt x="3217" y="1926"/>
                    <a:pt x="3217" y="1906"/>
                  </a:cubicBezTo>
                  <a:lnTo>
                    <a:pt x="3237" y="1906"/>
                  </a:lnTo>
                  <a:cubicBezTo>
                    <a:pt x="3257" y="1906"/>
                    <a:pt x="3278" y="1906"/>
                    <a:pt x="3299" y="1906"/>
                  </a:cubicBezTo>
                  <a:cubicBezTo>
                    <a:pt x="3319" y="1906"/>
                    <a:pt x="3339" y="1906"/>
                    <a:pt x="3339" y="1926"/>
                  </a:cubicBezTo>
                  <a:cubicBezTo>
                    <a:pt x="3360" y="1926"/>
                    <a:pt x="3339" y="1947"/>
                    <a:pt x="3339" y="1947"/>
                  </a:cubicBezTo>
                  <a:cubicBezTo>
                    <a:pt x="3319" y="1967"/>
                    <a:pt x="3339" y="1988"/>
                    <a:pt x="3339" y="1988"/>
                  </a:cubicBezTo>
                  <a:cubicBezTo>
                    <a:pt x="3339" y="1988"/>
                    <a:pt x="3339" y="2008"/>
                    <a:pt x="3339" y="2029"/>
                  </a:cubicBezTo>
                  <a:lnTo>
                    <a:pt x="3360" y="2029"/>
                  </a:lnTo>
                  <a:cubicBezTo>
                    <a:pt x="3360" y="2029"/>
                    <a:pt x="3360" y="2029"/>
                    <a:pt x="3360" y="2049"/>
                  </a:cubicBezTo>
                  <a:lnTo>
                    <a:pt x="3339" y="2070"/>
                  </a:lnTo>
                  <a:cubicBezTo>
                    <a:pt x="3339" y="2090"/>
                    <a:pt x="3360" y="2111"/>
                    <a:pt x="3360" y="2111"/>
                  </a:cubicBezTo>
                  <a:cubicBezTo>
                    <a:pt x="3360" y="2131"/>
                    <a:pt x="3381" y="2131"/>
                    <a:pt x="3381" y="2131"/>
                  </a:cubicBezTo>
                  <a:cubicBezTo>
                    <a:pt x="3401" y="2152"/>
                    <a:pt x="3401" y="2172"/>
                    <a:pt x="3421" y="2172"/>
                  </a:cubicBezTo>
                  <a:cubicBezTo>
                    <a:pt x="3421" y="2193"/>
                    <a:pt x="3483" y="2193"/>
                    <a:pt x="3503" y="2193"/>
                  </a:cubicBezTo>
                  <a:lnTo>
                    <a:pt x="3523" y="2172"/>
                  </a:lnTo>
                  <a:cubicBezTo>
                    <a:pt x="3544" y="2172"/>
                    <a:pt x="3565" y="2172"/>
                    <a:pt x="3565" y="2172"/>
                  </a:cubicBezTo>
                  <a:cubicBezTo>
                    <a:pt x="3585" y="2172"/>
                    <a:pt x="3626" y="2152"/>
                    <a:pt x="3647" y="2172"/>
                  </a:cubicBezTo>
                  <a:lnTo>
                    <a:pt x="3667" y="2172"/>
                  </a:lnTo>
                  <a:cubicBezTo>
                    <a:pt x="3687" y="2172"/>
                    <a:pt x="3687" y="2172"/>
                    <a:pt x="3687" y="2172"/>
                  </a:cubicBezTo>
                  <a:cubicBezTo>
                    <a:pt x="3708" y="2172"/>
                    <a:pt x="3729" y="2172"/>
                    <a:pt x="3749" y="2172"/>
                  </a:cubicBezTo>
                  <a:lnTo>
                    <a:pt x="3769" y="2152"/>
                  </a:lnTo>
                  <a:cubicBezTo>
                    <a:pt x="3790" y="2152"/>
                    <a:pt x="3811" y="2152"/>
                    <a:pt x="3811" y="2152"/>
                  </a:cubicBezTo>
                  <a:cubicBezTo>
                    <a:pt x="3831" y="2152"/>
                    <a:pt x="3872" y="2172"/>
                    <a:pt x="3872" y="2152"/>
                  </a:cubicBezTo>
                  <a:cubicBezTo>
                    <a:pt x="3893" y="2152"/>
                    <a:pt x="3893" y="2131"/>
                    <a:pt x="3893" y="2131"/>
                  </a:cubicBezTo>
                  <a:cubicBezTo>
                    <a:pt x="3893" y="2111"/>
                    <a:pt x="3893" y="2090"/>
                    <a:pt x="3893" y="2090"/>
                  </a:cubicBezTo>
                  <a:cubicBezTo>
                    <a:pt x="3893" y="2070"/>
                    <a:pt x="3893" y="2070"/>
                    <a:pt x="3893" y="2049"/>
                  </a:cubicBezTo>
                  <a:cubicBezTo>
                    <a:pt x="3872" y="2049"/>
                    <a:pt x="3851" y="2049"/>
                    <a:pt x="3851" y="2049"/>
                  </a:cubicBezTo>
                  <a:cubicBezTo>
                    <a:pt x="3831" y="2029"/>
                    <a:pt x="3811" y="2049"/>
                    <a:pt x="3811" y="2029"/>
                  </a:cubicBezTo>
                  <a:lnTo>
                    <a:pt x="3790" y="2029"/>
                  </a:lnTo>
                  <a:cubicBezTo>
                    <a:pt x="3790" y="2008"/>
                    <a:pt x="3790" y="1988"/>
                    <a:pt x="3790" y="1988"/>
                  </a:cubicBezTo>
                  <a:cubicBezTo>
                    <a:pt x="3790" y="1967"/>
                    <a:pt x="3790" y="1947"/>
                    <a:pt x="3811" y="1947"/>
                  </a:cubicBezTo>
                  <a:lnTo>
                    <a:pt x="3831" y="1967"/>
                  </a:lnTo>
                  <a:lnTo>
                    <a:pt x="3851" y="1967"/>
                  </a:lnTo>
                  <a:cubicBezTo>
                    <a:pt x="3851" y="1967"/>
                    <a:pt x="3872" y="1967"/>
                    <a:pt x="3872" y="1947"/>
                  </a:cubicBezTo>
                  <a:cubicBezTo>
                    <a:pt x="3872" y="1947"/>
                    <a:pt x="3872" y="1926"/>
                    <a:pt x="3872" y="1906"/>
                  </a:cubicBezTo>
                  <a:lnTo>
                    <a:pt x="3893" y="1906"/>
                  </a:lnTo>
                  <a:cubicBezTo>
                    <a:pt x="3893" y="1906"/>
                    <a:pt x="3933" y="1906"/>
                    <a:pt x="3933" y="1886"/>
                  </a:cubicBezTo>
                  <a:cubicBezTo>
                    <a:pt x="3954" y="1886"/>
                    <a:pt x="3954" y="1844"/>
                    <a:pt x="3975" y="1844"/>
                  </a:cubicBezTo>
                  <a:cubicBezTo>
                    <a:pt x="3975" y="1844"/>
                    <a:pt x="3995" y="1824"/>
                    <a:pt x="4015" y="1824"/>
                  </a:cubicBezTo>
                  <a:cubicBezTo>
                    <a:pt x="4015" y="1804"/>
                    <a:pt x="4015" y="1783"/>
                    <a:pt x="4015" y="1783"/>
                  </a:cubicBezTo>
                  <a:cubicBezTo>
                    <a:pt x="4015" y="1783"/>
                    <a:pt x="4036" y="1783"/>
                    <a:pt x="4057" y="1762"/>
                  </a:cubicBezTo>
                  <a:lnTo>
                    <a:pt x="4057" y="1742"/>
                  </a:lnTo>
                  <a:cubicBezTo>
                    <a:pt x="4057" y="1722"/>
                    <a:pt x="4077" y="1722"/>
                    <a:pt x="4077" y="1722"/>
                  </a:cubicBezTo>
                  <a:cubicBezTo>
                    <a:pt x="4097" y="1701"/>
                    <a:pt x="4118" y="1701"/>
                    <a:pt x="4118" y="1701"/>
                  </a:cubicBezTo>
                  <a:cubicBezTo>
                    <a:pt x="4139" y="1701"/>
                    <a:pt x="4139" y="1680"/>
                    <a:pt x="4159" y="1660"/>
                  </a:cubicBezTo>
                  <a:lnTo>
                    <a:pt x="4200" y="1640"/>
                  </a:lnTo>
                  <a:cubicBezTo>
                    <a:pt x="4220" y="1619"/>
                    <a:pt x="4241" y="1598"/>
                    <a:pt x="4241" y="1598"/>
                  </a:cubicBezTo>
                  <a:lnTo>
                    <a:pt x="4261" y="1598"/>
                  </a:lnTo>
                  <a:cubicBezTo>
                    <a:pt x="4282" y="1598"/>
                    <a:pt x="4261" y="1640"/>
                    <a:pt x="4282" y="1640"/>
                  </a:cubicBezTo>
                  <a:cubicBezTo>
                    <a:pt x="4282" y="1640"/>
                    <a:pt x="4323" y="1640"/>
                    <a:pt x="4343" y="1640"/>
                  </a:cubicBezTo>
                  <a:lnTo>
                    <a:pt x="4384" y="1640"/>
                  </a:lnTo>
                  <a:cubicBezTo>
                    <a:pt x="4405" y="1619"/>
                    <a:pt x="4405" y="1598"/>
                    <a:pt x="4425" y="1598"/>
                  </a:cubicBezTo>
                  <a:cubicBezTo>
                    <a:pt x="4425" y="1598"/>
                    <a:pt x="4446" y="1598"/>
                    <a:pt x="4466" y="1598"/>
                  </a:cubicBezTo>
                  <a:cubicBezTo>
                    <a:pt x="4466" y="1598"/>
                    <a:pt x="4487" y="1598"/>
                    <a:pt x="4487" y="1619"/>
                  </a:cubicBezTo>
                  <a:cubicBezTo>
                    <a:pt x="4507" y="1619"/>
                    <a:pt x="4507" y="1640"/>
                    <a:pt x="4507" y="1640"/>
                  </a:cubicBezTo>
                  <a:lnTo>
                    <a:pt x="4507" y="1660"/>
                  </a:lnTo>
                  <a:cubicBezTo>
                    <a:pt x="4507" y="1680"/>
                    <a:pt x="4528" y="1660"/>
                    <a:pt x="4528" y="1660"/>
                  </a:cubicBezTo>
                  <a:cubicBezTo>
                    <a:pt x="4548" y="1680"/>
                    <a:pt x="4569" y="1680"/>
                    <a:pt x="4589" y="1680"/>
                  </a:cubicBezTo>
                  <a:lnTo>
                    <a:pt x="4589" y="1701"/>
                  </a:lnTo>
                  <a:cubicBezTo>
                    <a:pt x="4589" y="1722"/>
                    <a:pt x="4589" y="1722"/>
                    <a:pt x="4569" y="1722"/>
                  </a:cubicBezTo>
                  <a:cubicBezTo>
                    <a:pt x="4569" y="1742"/>
                    <a:pt x="4569" y="1742"/>
                    <a:pt x="4548" y="1742"/>
                  </a:cubicBezTo>
                  <a:lnTo>
                    <a:pt x="4548" y="1762"/>
                  </a:lnTo>
                  <a:cubicBezTo>
                    <a:pt x="4569" y="1783"/>
                    <a:pt x="4569" y="1783"/>
                    <a:pt x="4589" y="1783"/>
                  </a:cubicBezTo>
                  <a:lnTo>
                    <a:pt x="4610" y="1762"/>
                  </a:lnTo>
                  <a:lnTo>
                    <a:pt x="4630" y="1783"/>
                  </a:lnTo>
                  <a:cubicBezTo>
                    <a:pt x="4651" y="1804"/>
                    <a:pt x="4651" y="1824"/>
                    <a:pt x="4671" y="1824"/>
                  </a:cubicBezTo>
                  <a:cubicBezTo>
                    <a:pt x="4671" y="1824"/>
                    <a:pt x="4692" y="1824"/>
                    <a:pt x="4712" y="1824"/>
                  </a:cubicBezTo>
                  <a:cubicBezTo>
                    <a:pt x="4712" y="1844"/>
                    <a:pt x="4712" y="1844"/>
                    <a:pt x="4712" y="1865"/>
                  </a:cubicBezTo>
                  <a:lnTo>
                    <a:pt x="4712" y="1886"/>
                  </a:lnTo>
                  <a:lnTo>
                    <a:pt x="4712" y="1906"/>
                  </a:lnTo>
                  <a:cubicBezTo>
                    <a:pt x="4692" y="1906"/>
                    <a:pt x="4692" y="1906"/>
                    <a:pt x="4671" y="1926"/>
                  </a:cubicBezTo>
                  <a:lnTo>
                    <a:pt x="4671" y="1947"/>
                  </a:lnTo>
                  <a:cubicBezTo>
                    <a:pt x="4671" y="1967"/>
                    <a:pt x="4671" y="1988"/>
                    <a:pt x="4692" y="1988"/>
                  </a:cubicBezTo>
                  <a:lnTo>
                    <a:pt x="4712" y="1988"/>
                  </a:lnTo>
                  <a:lnTo>
                    <a:pt x="4733" y="2008"/>
                  </a:lnTo>
                  <a:lnTo>
                    <a:pt x="4733" y="2029"/>
                  </a:lnTo>
                  <a:cubicBezTo>
                    <a:pt x="4733" y="2049"/>
                    <a:pt x="4733" y="2070"/>
                    <a:pt x="4712" y="2070"/>
                  </a:cubicBezTo>
                  <a:cubicBezTo>
                    <a:pt x="4712" y="2070"/>
                    <a:pt x="4712" y="2070"/>
                    <a:pt x="4692" y="2070"/>
                  </a:cubicBezTo>
                  <a:cubicBezTo>
                    <a:pt x="4692" y="2070"/>
                    <a:pt x="4692" y="2049"/>
                    <a:pt x="4671" y="2029"/>
                  </a:cubicBezTo>
                  <a:lnTo>
                    <a:pt x="4671" y="2029"/>
                  </a:lnTo>
                  <a:cubicBezTo>
                    <a:pt x="4651" y="2029"/>
                    <a:pt x="4630" y="2029"/>
                    <a:pt x="4630" y="2029"/>
                  </a:cubicBezTo>
                  <a:cubicBezTo>
                    <a:pt x="4610" y="2029"/>
                    <a:pt x="4610" y="2029"/>
                    <a:pt x="4589" y="2029"/>
                  </a:cubicBezTo>
                  <a:lnTo>
                    <a:pt x="4569" y="2049"/>
                  </a:lnTo>
                  <a:cubicBezTo>
                    <a:pt x="4548" y="2049"/>
                    <a:pt x="4528" y="2070"/>
                    <a:pt x="4528" y="2070"/>
                  </a:cubicBezTo>
                  <a:cubicBezTo>
                    <a:pt x="4507" y="2090"/>
                    <a:pt x="4507" y="2111"/>
                    <a:pt x="4507" y="2111"/>
                  </a:cubicBezTo>
                  <a:cubicBezTo>
                    <a:pt x="4507" y="2131"/>
                    <a:pt x="4487" y="2131"/>
                    <a:pt x="4466" y="2152"/>
                  </a:cubicBezTo>
                  <a:lnTo>
                    <a:pt x="4446" y="2172"/>
                  </a:lnTo>
                  <a:cubicBezTo>
                    <a:pt x="4446" y="2193"/>
                    <a:pt x="4446" y="2213"/>
                    <a:pt x="4425" y="2213"/>
                  </a:cubicBezTo>
                  <a:cubicBezTo>
                    <a:pt x="4425" y="2213"/>
                    <a:pt x="4405" y="2213"/>
                    <a:pt x="4405" y="2234"/>
                  </a:cubicBezTo>
                  <a:lnTo>
                    <a:pt x="4405" y="2254"/>
                  </a:lnTo>
                  <a:cubicBezTo>
                    <a:pt x="4405" y="2275"/>
                    <a:pt x="4425" y="2295"/>
                    <a:pt x="4425" y="2295"/>
                  </a:cubicBezTo>
                  <a:cubicBezTo>
                    <a:pt x="4425" y="2316"/>
                    <a:pt x="4425" y="2336"/>
                    <a:pt x="4425" y="2336"/>
                  </a:cubicBezTo>
                  <a:cubicBezTo>
                    <a:pt x="4425" y="2357"/>
                    <a:pt x="4425" y="2377"/>
                    <a:pt x="4425" y="2398"/>
                  </a:cubicBezTo>
                  <a:lnTo>
                    <a:pt x="4405" y="2418"/>
                  </a:lnTo>
                  <a:cubicBezTo>
                    <a:pt x="4384" y="2418"/>
                    <a:pt x="4384" y="2439"/>
                    <a:pt x="4384" y="2459"/>
                  </a:cubicBezTo>
                  <a:cubicBezTo>
                    <a:pt x="4384" y="2459"/>
                    <a:pt x="4405" y="2480"/>
                    <a:pt x="4405" y="2500"/>
                  </a:cubicBezTo>
                  <a:cubicBezTo>
                    <a:pt x="4405" y="2500"/>
                    <a:pt x="4405" y="2541"/>
                    <a:pt x="4384" y="2562"/>
                  </a:cubicBezTo>
                  <a:cubicBezTo>
                    <a:pt x="4384" y="2562"/>
                    <a:pt x="4384" y="2582"/>
                    <a:pt x="4384" y="2603"/>
                  </a:cubicBezTo>
                  <a:cubicBezTo>
                    <a:pt x="4364" y="2603"/>
                    <a:pt x="4364" y="2623"/>
                    <a:pt x="4364" y="2643"/>
                  </a:cubicBezTo>
                  <a:lnTo>
                    <a:pt x="4343" y="2685"/>
                  </a:lnTo>
                  <a:cubicBezTo>
                    <a:pt x="4343" y="2705"/>
                    <a:pt x="4343" y="2725"/>
                    <a:pt x="4343" y="2746"/>
                  </a:cubicBezTo>
                  <a:cubicBezTo>
                    <a:pt x="4343" y="2767"/>
                    <a:pt x="4343" y="2807"/>
                    <a:pt x="4323" y="2807"/>
                  </a:cubicBezTo>
                  <a:cubicBezTo>
                    <a:pt x="4323" y="2807"/>
                    <a:pt x="4302" y="2807"/>
                    <a:pt x="4282" y="2787"/>
                  </a:cubicBezTo>
                  <a:lnTo>
                    <a:pt x="4282" y="2787"/>
                  </a:lnTo>
                  <a:cubicBezTo>
                    <a:pt x="4261" y="2767"/>
                    <a:pt x="4241" y="2767"/>
                    <a:pt x="4241" y="2787"/>
                  </a:cubicBezTo>
                  <a:cubicBezTo>
                    <a:pt x="4220" y="2787"/>
                    <a:pt x="4220" y="2787"/>
                    <a:pt x="4220" y="2787"/>
                  </a:cubicBezTo>
                  <a:cubicBezTo>
                    <a:pt x="4200" y="2787"/>
                    <a:pt x="4220" y="2807"/>
                    <a:pt x="4220" y="2807"/>
                  </a:cubicBezTo>
                  <a:cubicBezTo>
                    <a:pt x="4220" y="2828"/>
                    <a:pt x="4241" y="2828"/>
                    <a:pt x="4241" y="2828"/>
                  </a:cubicBezTo>
                  <a:cubicBezTo>
                    <a:pt x="4241" y="2828"/>
                    <a:pt x="4241" y="2849"/>
                    <a:pt x="4241" y="2869"/>
                  </a:cubicBezTo>
                  <a:cubicBezTo>
                    <a:pt x="4241" y="2869"/>
                    <a:pt x="4220" y="2869"/>
                    <a:pt x="4220" y="2889"/>
                  </a:cubicBezTo>
                  <a:lnTo>
                    <a:pt x="4241" y="2910"/>
                  </a:lnTo>
                  <a:cubicBezTo>
                    <a:pt x="4241" y="2931"/>
                    <a:pt x="4241" y="2951"/>
                    <a:pt x="4241" y="2971"/>
                  </a:cubicBezTo>
                  <a:lnTo>
                    <a:pt x="4220" y="2992"/>
                  </a:lnTo>
                  <a:cubicBezTo>
                    <a:pt x="4220" y="3013"/>
                    <a:pt x="4220" y="3033"/>
                    <a:pt x="4220" y="3033"/>
                  </a:cubicBezTo>
                  <a:lnTo>
                    <a:pt x="4200" y="3033"/>
                  </a:lnTo>
                  <a:cubicBezTo>
                    <a:pt x="4200" y="3053"/>
                    <a:pt x="4200" y="3053"/>
                    <a:pt x="4200" y="3074"/>
                  </a:cubicBezTo>
                  <a:cubicBezTo>
                    <a:pt x="4220" y="3074"/>
                    <a:pt x="4220" y="3095"/>
                    <a:pt x="4220" y="3095"/>
                  </a:cubicBezTo>
                  <a:cubicBezTo>
                    <a:pt x="4220" y="3115"/>
                    <a:pt x="4220" y="3135"/>
                    <a:pt x="4220" y="3156"/>
                  </a:cubicBezTo>
                  <a:cubicBezTo>
                    <a:pt x="4220" y="3177"/>
                    <a:pt x="4220" y="3197"/>
                    <a:pt x="4220" y="3197"/>
                  </a:cubicBezTo>
                  <a:lnTo>
                    <a:pt x="4200" y="3217"/>
                  </a:lnTo>
                  <a:lnTo>
                    <a:pt x="4179" y="3197"/>
                  </a:lnTo>
                  <a:lnTo>
                    <a:pt x="4159" y="3197"/>
                  </a:lnTo>
                  <a:cubicBezTo>
                    <a:pt x="4159" y="3197"/>
                    <a:pt x="4159" y="3197"/>
                    <a:pt x="4159" y="3217"/>
                  </a:cubicBezTo>
                  <a:cubicBezTo>
                    <a:pt x="4139" y="3217"/>
                    <a:pt x="4139" y="3197"/>
                    <a:pt x="4139" y="3197"/>
                  </a:cubicBezTo>
                  <a:cubicBezTo>
                    <a:pt x="4139" y="3197"/>
                    <a:pt x="4139" y="3177"/>
                    <a:pt x="4118" y="3177"/>
                  </a:cubicBezTo>
                  <a:cubicBezTo>
                    <a:pt x="4118" y="3156"/>
                    <a:pt x="4097" y="3156"/>
                    <a:pt x="4097" y="3135"/>
                  </a:cubicBezTo>
                  <a:cubicBezTo>
                    <a:pt x="4097" y="3115"/>
                    <a:pt x="4097" y="3095"/>
                    <a:pt x="4097" y="3074"/>
                  </a:cubicBezTo>
                  <a:lnTo>
                    <a:pt x="4097" y="3033"/>
                  </a:lnTo>
                  <a:cubicBezTo>
                    <a:pt x="4097" y="3013"/>
                    <a:pt x="4097" y="2992"/>
                    <a:pt x="4097" y="2992"/>
                  </a:cubicBezTo>
                  <a:cubicBezTo>
                    <a:pt x="4097" y="2971"/>
                    <a:pt x="4077" y="2971"/>
                    <a:pt x="4077" y="2951"/>
                  </a:cubicBezTo>
                  <a:cubicBezTo>
                    <a:pt x="4077" y="2951"/>
                    <a:pt x="4077" y="2931"/>
                    <a:pt x="4057" y="2910"/>
                  </a:cubicBezTo>
                  <a:cubicBezTo>
                    <a:pt x="4057" y="2910"/>
                    <a:pt x="4057" y="2889"/>
                    <a:pt x="4057" y="2869"/>
                  </a:cubicBezTo>
                  <a:lnTo>
                    <a:pt x="4077" y="2849"/>
                  </a:lnTo>
                  <a:cubicBezTo>
                    <a:pt x="4077" y="2828"/>
                    <a:pt x="4057" y="2807"/>
                    <a:pt x="4057" y="2807"/>
                  </a:cubicBezTo>
                  <a:cubicBezTo>
                    <a:pt x="4057" y="2787"/>
                    <a:pt x="4057" y="2767"/>
                    <a:pt x="4057" y="2767"/>
                  </a:cubicBezTo>
                  <a:cubicBezTo>
                    <a:pt x="4036" y="2746"/>
                    <a:pt x="4036" y="2746"/>
                    <a:pt x="4036" y="2767"/>
                  </a:cubicBezTo>
                  <a:cubicBezTo>
                    <a:pt x="4015" y="2767"/>
                    <a:pt x="4015" y="2767"/>
                    <a:pt x="4015" y="2787"/>
                  </a:cubicBezTo>
                  <a:lnTo>
                    <a:pt x="4015" y="2807"/>
                  </a:lnTo>
                  <a:cubicBezTo>
                    <a:pt x="4015" y="2828"/>
                    <a:pt x="4015" y="2828"/>
                    <a:pt x="4015" y="2828"/>
                  </a:cubicBezTo>
                  <a:cubicBezTo>
                    <a:pt x="4015" y="2849"/>
                    <a:pt x="3995" y="2849"/>
                    <a:pt x="3995" y="2849"/>
                  </a:cubicBezTo>
                  <a:cubicBezTo>
                    <a:pt x="3975" y="2869"/>
                    <a:pt x="3995" y="2869"/>
                    <a:pt x="3995" y="2889"/>
                  </a:cubicBezTo>
                  <a:cubicBezTo>
                    <a:pt x="3995" y="2889"/>
                    <a:pt x="3995" y="2910"/>
                    <a:pt x="3995" y="2931"/>
                  </a:cubicBezTo>
                  <a:cubicBezTo>
                    <a:pt x="3975" y="2931"/>
                    <a:pt x="3954" y="2951"/>
                    <a:pt x="3954" y="2951"/>
                  </a:cubicBezTo>
                  <a:lnTo>
                    <a:pt x="3933" y="2971"/>
                  </a:lnTo>
                  <a:cubicBezTo>
                    <a:pt x="3913" y="2971"/>
                    <a:pt x="3893" y="2971"/>
                    <a:pt x="3893" y="2971"/>
                  </a:cubicBezTo>
                  <a:cubicBezTo>
                    <a:pt x="3872" y="2951"/>
                    <a:pt x="3851" y="2951"/>
                    <a:pt x="3851" y="2951"/>
                  </a:cubicBezTo>
                  <a:lnTo>
                    <a:pt x="3851" y="2931"/>
                  </a:lnTo>
                  <a:cubicBezTo>
                    <a:pt x="3831" y="2931"/>
                    <a:pt x="3811" y="2931"/>
                    <a:pt x="3811" y="2910"/>
                  </a:cubicBezTo>
                  <a:cubicBezTo>
                    <a:pt x="3790" y="2910"/>
                    <a:pt x="3790" y="2889"/>
                    <a:pt x="3790" y="2889"/>
                  </a:cubicBezTo>
                  <a:lnTo>
                    <a:pt x="3790" y="2869"/>
                  </a:lnTo>
                  <a:cubicBezTo>
                    <a:pt x="3811" y="2849"/>
                    <a:pt x="3811" y="2849"/>
                    <a:pt x="3831" y="2828"/>
                  </a:cubicBezTo>
                  <a:lnTo>
                    <a:pt x="3851" y="2828"/>
                  </a:lnTo>
                  <a:cubicBezTo>
                    <a:pt x="3851" y="2828"/>
                    <a:pt x="3851" y="2807"/>
                    <a:pt x="3872" y="2787"/>
                  </a:cubicBezTo>
                  <a:cubicBezTo>
                    <a:pt x="3872" y="2767"/>
                    <a:pt x="3893" y="2746"/>
                    <a:pt x="3893" y="2725"/>
                  </a:cubicBezTo>
                  <a:cubicBezTo>
                    <a:pt x="3913" y="2725"/>
                    <a:pt x="3933" y="2746"/>
                    <a:pt x="3933" y="2746"/>
                  </a:cubicBezTo>
                  <a:cubicBezTo>
                    <a:pt x="3954" y="2725"/>
                    <a:pt x="3975" y="2725"/>
                    <a:pt x="3995" y="2705"/>
                  </a:cubicBezTo>
                  <a:cubicBezTo>
                    <a:pt x="3995" y="2705"/>
                    <a:pt x="3995" y="2705"/>
                    <a:pt x="3995" y="2685"/>
                  </a:cubicBezTo>
                  <a:cubicBezTo>
                    <a:pt x="3995" y="2685"/>
                    <a:pt x="3995" y="2664"/>
                    <a:pt x="3995" y="2643"/>
                  </a:cubicBezTo>
                  <a:cubicBezTo>
                    <a:pt x="3995" y="2643"/>
                    <a:pt x="3995" y="2623"/>
                    <a:pt x="4015" y="2603"/>
                  </a:cubicBezTo>
                  <a:lnTo>
                    <a:pt x="4036" y="2603"/>
                  </a:lnTo>
                  <a:cubicBezTo>
                    <a:pt x="4036" y="2582"/>
                    <a:pt x="4036" y="2582"/>
                    <a:pt x="4036" y="2562"/>
                  </a:cubicBezTo>
                  <a:lnTo>
                    <a:pt x="4015" y="2541"/>
                  </a:lnTo>
                  <a:cubicBezTo>
                    <a:pt x="3995" y="2541"/>
                    <a:pt x="3995" y="2521"/>
                    <a:pt x="3975" y="2521"/>
                  </a:cubicBezTo>
                  <a:cubicBezTo>
                    <a:pt x="3954" y="2500"/>
                    <a:pt x="3913" y="2521"/>
                    <a:pt x="3913" y="2521"/>
                  </a:cubicBezTo>
                  <a:cubicBezTo>
                    <a:pt x="3872" y="2521"/>
                    <a:pt x="3831" y="2521"/>
                    <a:pt x="3811" y="2521"/>
                  </a:cubicBezTo>
                  <a:cubicBezTo>
                    <a:pt x="3790" y="2521"/>
                    <a:pt x="3749" y="2521"/>
                    <a:pt x="3729" y="2521"/>
                  </a:cubicBezTo>
                  <a:cubicBezTo>
                    <a:pt x="3729" y="2541"/>
                    <a:pt x="3708" y="2541"/>
                    <a:pt x="3687" y="2541"/>
                  </a:cubicBezTo>
                  <a:cubicBezTo>
                    <a:pt x="3687" y="2562"/>
                    <a:pt x="3667" y="2562"/>
                    <a:pt x="3647" y="2541"/>
                  </a:cubicBezTo>
                  <a:cubicBezTo>
                    <a:pt x="3647" y="2541"/>
                    <a:pt x="3626" y="2521"/>
                    <a:pt x="3626" y="2500"/>
                  </a:cubicBezTo>
                  <a:cubicBezTo>
                    <a:pt x="3605" y="2480"/>
                    <a:pt x="3626" y="2459"/>
                    <a:pt x="3626" y="2439"/>
                  </a:cubicBezTo>
                  <a:cubicBezTo>
                    <a:pt x="3605" y="2439"/>
                    <a:pt x="3605" y="2398"/>
                    <a:pt x="3605" y="2398"/>
                  </a:cubicBezTo>
                  <a:cubicBezTo>
                    <a:pt x="3585" y="2377"/>
                    <a:pt x="3565" y="2357"/>
                    <a:pt x="3565" y="2357"/>
                  </a:cubicBezTo>
                  <a:cubicBezTo>
                    <a:pt x="3544" y="2357"/>
                    <a:pt x="3523" y="2336"/>
                    <a:pt x="3523" y="2336"/>
                  </a:cubicBezTo>
                  <a:cubicBezTo>
                    <a:pt x="3503" y="2336"/>
                    <a:pt x="3483" y="2357"/>
                    <a:pt x="3483" y="2357"/>
                  </a:cubicBezTo>
                  <a:lnTo>
                    <a:pt x="3462" y="2336"/>
                  </a:lnTo>
                  <a:cubicBezTo>
                    <a:pt x="3441" y="2336"/>
                    <a:pt x="3441" y="2316"/>
                    <a:pt x="3441" y="2316"/>
                  </a:cubicBezTo>
                  <a:cubicBezTo>
                    <a:pt x="3421" y="2295"/>
                    <a:pt x="3421" y="2275"/>
                    <a:pt x="3421" y="2275"/>
                  </a:cubicBezTo>
                  <a:lnTo>
                    <a:pt x="3401" y="2254"/>
                  </a:lnTo>
                  <a:lnTo>
                    <a:pt x="3381" y="2275"/>
                  </a:lnTo>
                  <a:lnTo>
                    <a:pt x="3381" y="2275"/>
                  </a:lnTo>
                  <a:lnTo>
                    <a:pt x="3401" y="2295"/>
                  </a:lnTo>
                  <a:lnTo>
                    <a:pt x="3401" y="2316"/>
                  </a:lnTo>
                  <a:lnTo>
                    <a:pt x="3381" y="2336"/>
                  </a:lnTo>
                  <a:lnTo>
                    <a:pt x="3360" y="2316"/>
                  </a:lnTo>
                  <a:lnTo>
                    <a:pt x="3360" y="2295"/>
                  </a:lnTo>
                  <a:lnTo>
                    <a:pt x="3339" y="2275"/>
                  </a:lnTo>
                  <a:cubicBezTo>
                    <a:pt x="3339" y="2275"/>
                    <a:pt x="3319" y="2254"/>
                    <a:pt x="3299" y="2234"/>
                  </a:cubicBezTo>
                  <a:cubicBezTo>
                    <a:pt x="3299" y="2234"/>
                    <a:pt x="3299" y="2234"/>
                    <a:pt x="3278" y="2234"/>
                  </a:cubicBezTo>
                  <a:cubicBezTo>
                    <a:pt x="3278" y="2254"/>
                    <a:pt x="3278" y="2275"/>
                    <a:pt x="3278" y="2275"/>
                  </a:cubicBezTo>
                  <a:cubicBezTo>
                    <a:pt x="3278" y="2295"/>
                    <a:pt x="3278" y="2316"/>
                    <a:pt x="3278" y="2336"/>
                  </a:cubicBezTo>
                  <a:cubicBezTo>
                    <a:pt x="3278" y="2336"/>
                    <a:pt x="3278" y="2357"/>
                    <a:pt x="3278" y="2377"/>
                  </a:cubicBezTo>
                  <a:lnTo>
                    <a:pt x="3278" y="2398"/>
                  </a:lnTo>
                  <a:cubicBezTo>
                    <a:pt x="3278" y="2418"/>
                    <a:pt x="3299" y="2418"/>
                    <a:pt x="3319" y="2418"/>
                  </a:cubicBezTo>
                  <a:cubicBezTo>
                    <a:pt x="3319" y="2439"/>
                    <a:pt x="3339" y="2439"/>
                    <a:pt x="3339" y="2439"/>
                  </a:cubicBezTo>
                  <a:cubicBezTo>
                    <a:pt x="3360" y="2439"/>
                    <a:pt x="3381" y="2459"/>
                    <a:pt x="3381" y="2459"/>
                  </a:cubicBezTo>
                  <a:lnTo>
                    <a:pt x="3401" y="2459"/>
                  </a:lnTo>
                  <a:lnTo>
                    <a:pt x="3421" y="2480"/>
                  </a:lnTo>
                  <a:cubicBezTo>
                    <a:pt x="3421" y="2500"/>
                    <a:pt x="3401" y="2500"/>
                    <a:pt x="3401" y="2521"/>
                  </a:cubicBezTo>
                  <a:cubicBezTo>
                    <a:pt x="3401" y="2521"/>
                    <a:pt x="3401" y="2521"/>
                    <a:pt x="3381" y="2541"/>
                  </a:cubicBezTo>
                  <a:lnTo>
                    <a:pt x="3360" y="2541"/>
                  </a:lnTo>
                  <a:cubicBezTo>
                    <a:pt x="3360" y="2541"/>
                    <a:pt x="3360" y="2562"/>
                    <a:pt x="3339" y="2582"/>
                  </a:cubicBezTo>
                  <a:cubicBezTo>
                    <a:pt x="3339" y="2582"/>
                    <a:pt x="3319" y="2582"/>
                    <a:pt x="3299" y="2582"/>
                  </a:cubicBezTo>
                  <a:cubicBezTo>
                    <a:pt x="3299" y="2603"/>
                    <a:pt x="3299" y="2603"/>
                    <a:pt x="3278" y="2623"/>
                  </a:cubicBezTo>
                  <a:lnTo>
                    <a:pt x="3299" y="2664"/>
                  </a:lnTo>
                  <a:lnTo>
                    <a:pt x="3319" y="2685"/>
                  </a:lnTo>
                  <a:cubicBezTo>
                    <a:pt x="3339" y="2705"/>
                    <a:pt x="3360" y="2705"/>
                    <a:pt x="3360" y="2705"/>
                  </a:cubicBezTo>
                  <a:cubicBezTo>
                    <a:pt x="3381" y="2705"/>
                    <a:pt x="3401" y="2725"/>
                    <a:pt x="3401" y="2746"/>
                  </a:cubicBezTo>
                  <a:cubicBezTo>
                    <a:pt x="3421" y="2746"/>
                    <a:pt x="3421" y="2767"/>
                    <a:pt x="3421" y="2767"/>
                  </a:cubicBezTo>
                  <a:cubicBezTo>
                    <a:pt x="3441" y="2787"/>
                    <a:pt x="3462" y="2787"/>
                    <a:pt x="3462" y="2787"/>
                  </a:cubicBezTo>
                  <a:lnTo>
                    <a:pt x="3462" y="2807"/>
                  </a:lnTo>
                  <a:cubicBezTo>
                    <a:pt x="3462" y="2828"/>
                    <a:pt x="3462" y="2849"/>
                    <a:pt x="3462" y="2849"/>
                  </a:cubicBezTo>
                  <a:cubicBezTo>
                    <a:pt x="3441" y="2849"/>
                    <a:pt x="3421" y="2849"/>
                    <a:pt x="3421" y="2849"/>
                  </a:cubicBezTo>
                  <a:cubicBezTo>
                    <a:pt x="3421" y="2849"/>
                    <a:pt x="3421" y="2849"/>
                    <a:pt x="3421" y="2869"/>
                  </a:cubicBezTo>
                  <a:lnTo>
                    <a:pt x="3421" y="2889"/>
                  </a:lnTo>
                  <a:lnTo>
                    <a:pt x="3421" y="2910"/>
                  </a:lnTo>
                  <a:cubicBezTo>
                    <a:pt x="3421" y="2931"/>
                    <a:pt x="3441" y="2931"/>
                    <a:pt x="3462" y="2931"/>
                  </a:cubicBezTo>
                  <a:cubicBezTo>
                    <a:pt x="3462" y="2931"/>
                    <a:pt x="3462" y="2951"/>
                    <a:pt x="3483" y="2951"/>
                  </a:cubicBezTo>
                  <a:cubicBezTo>
                    <a:pt x="3483" y="2971"/>
                    <a:pt x="3483" y="2971"/>
                    <a:pt x="3483" y="2992"/>
                  </a:cubicBezTo>
                  <a:lnTo>
                    <a:pt x="3462" y="3013"/>
                  </a:lnTo>
                  <a:cubicBezTo>
                    <a:pt x="3462" y="3033"/>
                    <a:pt x="3483" y="3033"/>
                    <a:pt x="3483" y="3053"/>
                  </a:cubicBezTo>
                  <a:lnTo>
                    <a:pt x="3503" y="3053"/>
                  </a:lnTo>
                  <a:cubicBezTo>
                    <a:pt x="3523" y="3074"/>
                    <a:pt x="3523" y="3095"/>
                    <a:pt x="3523" y="3115"/>
                  </a:cubicBezTo>
                  <a:cubicBezTo>
                    <a:pt x="3523" y="3135"/>
                    <a:pt x="3523" y="3156"/>
                    <a:pt x="3523" y="3177"/>
                  </a:cubicBezTo>
                  <a:cubicBezTo>
                    <a:pt x="3523" y="3197"/>
                    <a:pt x="3544" y="3217"/>
                    <a:pt x="3544" y="3238"/>
                  </a:cubicBezTo>
                  <a:cubicBezTo>
                    <a:pt x="3565" y="3238"/>
                    <a:pt x="3585" y="3259"/>
                    <a:pt x="3585" y="3279"/>
                  </a:cubicBezTo>
                  <a:cubicBezTo>
                    <a:pt x="3605" y="3279"/>
                    <a:pt x="3605" y="3279"/>
                    <a:pt x="3605" y="3299"/>
                  </a:cubicBezTo>
                  <a:cubicBezTo>
                    <a:pt x="3605" y="3299"/>
                    <a:pt x="3585" y="3279"/>
                    <a:pt x="3585" y="3299"/>
                  </a:cubicBezTo>
                  <a:lnTo>
                    <a:pt x="3585" y="3319"/>
                  </a:lnTo>
                  <a:cubicBezTo>
                    <a:pt x="3565" y="3319"/>
                    <a:pt x="3565" y="3299"/>
                    <a:pt x="3565" y="3299"/>
                  </a:cubicBezTo>
                  <a:lnTo>
                    <a:pt x="3544" y="3299"/>
                  </a:lnTo>
                  <a:cubicBezTo>
                    <a:pt x="3544" y="3299"/>
                    <a:pt x="3544" y="3279"/>
                    <a:pt x="3544" y="3299"/>
                  </a:cubicBezTo>
                  <a:cubicBezTo>
                    <a:pt x="3523" y="3299"/>
                    <a:pt x="3523" y="3299"/>
                    <a:pt x="3523" y="3319"/>
                  </a:cubicBezTo>
                  <a:lnTo>
                    <a:pt x="3523" y="3319"/>
                  </a:lnTo>
                  <a:cubicBezTo>
                    <a:pt x="3523" y="3340"/>
                    <a:pt x="3523" y="3319"/>
                    <a:pt x="3503" y="3319"/>
                  </a:cubicBezTo>
                  <a:lnTo>
                    <a:pt x="3503" y="3299"/>
                  </a:lnTo>
                  <a:lnTo>
                    <a:pt x="3483" y="3299"/>
                  </a:lnTo>
                  <a:cubicBezTo>
                    <a:pt x="3462" y="3299"/>
                    <a:pt x="3462" y="3279"/>
                    <a:pt x="3462" y="3279"/>
                  </a:cubicBezTo>
                  <a:cubicBezTo>
                    <a:pt x="3441" y="3279"/>
                    <a:pt x="3441" y="3279"/>
                    <a:pt x="3441" y="3279"/>
                  </a:cubicBezTo>
                  <a:lnTo>
                    <a:pt x="3441" y="3299"/>
                  </a:lnTo>
                  <a:cubicBezTo>
                    <a:pt x="3441" y="3299"/>
                    <a:pt x="3441" y="3319"/>
                    <a:pt x="3421" y="3319"/>
                  </a:cubicBezTo>
                  <a:lnTo>
                    <a:pt x="3421" y="3340"/>
                  </a:lnTo>
                  <a:cubicBezTo>
                    <a:pt x="3401" y="3340"/>
                    <a:pt x="3401" y="3319"/>
                    <a:pt x="3401" y="3319"/>
                  </a:cubicBezTo>
                  <a:lnTo>
                    <a:pt x="3401" y="3299"/>
                  </a:lnTo>
                  <a:cubicBezTo>
                    <a:pt x="3401" y="3299"/>
                    <a:pt x="3401" y="3299"/>
                    <a:pt x="3401" y="3279"/>
                  </a:cubicBezTo>
                  <a:cubicBezTo>
                    <a:pt x="3401" y="3279"/>
                    <a:pt x="3401" y="3279"/>
                    <a:pt x="3381" y="3279"/>
                  </a:cubicBezTo>
                  <a:lnTo>
                    <a:pt x="3381" y="3279"/>
                  </a:lnTo>
                  <a:cubicBezTo>
                    <a:pt x="3360" y="3279"/>
                    <a:pt x="3360" y="3279"/>
                    <a:pt x="3360" y="3279"/>
                  </a:cubicBezTo>
                  <a:cubicBezTo>
                    <a:pt x="3339" y="3299"/>
                    <a:pt x="3339" y="3299"/>
                    <a:pt x="3319" y="3319"/>
                  </a:cubicBezTo>
                  <a:cubicBezTo>
                    <a:pt x="3319" y="3319"/>
                    <a:pt x="3299" y="3319"/>
                    <a:pt x="3299" y="3340"/>
                  </a:cubicBezTo>
                  <a:cubicBezTo>
                    <a:pt x="3278" y="3340"/>
                    <a:pt x="3257" y="3340"/>
                    <a:pt x="3257" y="3340"/>
                  </a:cubicBezTo>
                  <a:cubicBezTo>
                    <a:pt x="3237" y="3340"/>
                    <a:pt x="3217" y="3361"/>
                    <a:pt x="3217" y="3381"/>
                  </a:cubicBezTo>
                  <a:cubicBezTo>
                    <a:pt x="3196" y="3381"/>
                    <a:pt x="3196" y="3401"/>
                    <a:pt x="3196" y="3401"/>
                  </a:cubicBezTo>
                  <a:cubicBezTo>
                    <a:pt x="3196" y="3422"/>
                    <a:pt x="3196" y="3443"/>
                    <a:pt x="3196" y="3463"/>
                  </a:cubicBezTo>
                  <a:cubicBezTo>
                    <a:pt x="3196" y="3463"/>
                    <a:pt x="3196" y="3483"/>
                    <a:pt x="3196" y="3504"/>
                  </a:cubicBezTo>
                  <a:lnTo>
                    <a:pt x="3217" y="3525"/>
                  </a:lnTo>
                  <a:cubicBezTo>
                    <a:pt x="3217" y="3525"/>
                    <a:pt x="3217" y="3545"/>
                    <a:pt x="3196" y="3545"/>
                  </a:cubicBezTo>
                  <a:lnTo>
                    <a:pt x="3196" y="3565"/>
                  </a:lnTo>
                  <a:lnTo>
                    <a:pt x="3196" y="3586"/>
                  </a:lnTo>
                  <a:lnTo>
                    <a:pt x="3175" y="3607"/>
                  </a:lnTo>
                  <a:lnTo>
                    <a:pt x="3175" y="3627"/>
                  </a:lnTo>
                  <a:cubicBezTo>
                    <a:pt x="3155" y="3627"/>
                    <a:pt x="3155" y="3627"/>
                    <a:pt x="3155" y="3627"/>
                  </a:cubicBezTo>
                  <a:cubicBezTo>
                    <a:pt x="3155" y="3647"/>
                    <a:pt x="3155" y="3668"/>
                    <a:pt x="3135" y="3668"/>
                  </a:cubicBezTo>
                  <a:cubicBezTo>
                    <a:pt x="3135" y="3689"/>
                    <a:pt x="3114" y="3689"/>
                    <a:pt x="3114" y="3689"/>
                  </a:cubicBezTo>
                  <a:cubicBezTo>
                    <a:pt x="3114" y="3709"/>
                    <a:pt x="3093" y="3709"/>
                    <a:pt x="3093" y="3709"/>
                  </a:cubicBezTo>
                  <a:cubicBezTo>
                    <a:pt x="3073" y="3709"/>
                    <a:pt x="3053" y="3729"/>
                    <a:pt x="3053" y="3729"/>
                  </a:cubicBezTo>
                  <a:lnTo>
                    <a:pt x="3032" y="3729"/>
                  </a:lnTo>
                  <a:cubicBezTo>
                    <a:pt x="3012" y="3729"/>
                    <a:pt x="3012" y="3750"/>
                    <a:pt x="2992" y="3750"/>
                  </a:cubicBezTo>
                  <a:lnTo>
                    <a:pt x="2992" y="3750"/>
                  </a:lnTo>
                  <a:cubicBezTo>
                    <a:pt x="2972" y="3750"/>
                    <a:pt x="2972" y="3729"/>
                    <a:pt x="2972" y="3729"/>
                  </a:cubicBezTo>
                  <a:lnTo>
                    <a:pt x="2992" y="3709"/>
                  </a:lnTo>
                  <a:cubicBezTo>
                    <a:pt x="2992" y="3709"/>
                    <a:pt x="2992" y="3689"/>
                    <a:pt x="2972" y="3689"/>
                  </a:cubicBezTo>
                  <a:lnTo>
                    <a:pt x="2972" y="3689"/>
                  </a:lnTo>
                  <a:lnTo>
                    <a:pt x="2972" y="3709"/>
                  </a:lnTo>
                  <a:cubicBezTo>
                    <a:pt x="2951" y="3709"/>
                    <a:pt x="2951" y="3709"/>
                    <a:pt x="2951" y="3729"/>
                  </a:cubicBezTo>
                  <a:lnTo>
                    <a:pt x="2930" y="3729"/>
                  </a:lnTo>
                  <a:lnTo>
                    <a:pt x="2930" y="3750"/>
                  </a:lnTo>
                  <a:cubicBezTo>
                    <a:pt x="2930" y="3750"/>
                    <a:pt x="2930" y="3750"/>
                    <a:pt x="2930" y="3771"/>
                  </a:cubicBezTo>
                  <a:lnTo>
                    <a:pt x="2930" y="3771"/>
                  </a:lnTo>
                  <a:cubicBezTo>
                    <a:pt x="2951" y="3771"/>
                    <a:pt x="2951" y="3771"/>
                    <a:pt x="2951" y="3771"/>
                  </a:cubicBezTo>
                  <a:cubicBezTo>
                    <a:pt x="2951" y="3791"/>
                    <a:pt x="2951" y="3811"/>
                    <a:pt x="2951" y="3811"/>
                  </a:cubicBezTo>
                  <a:cubicBezTo>
                    <a:pt x="2930" y="3832"/>
                    <a:pt x="2910" y="3853"/>
                    <a:pt x="2890" y="3873"/>
                  </a:cubicBezTo>
                  <a:cubicBezTo>
                    <a:pt x="2890" y="3893"/>
                    <a:pt x="2869" y="3914"/>
                    <a:pt x="2869" y="3935"/>
                  </a:cubicBezTo>
                  <a:cubicBezTo>
                    <a:pt x="2848" y="3935"/>
                    <a:pt x="2848" y="3955"/>
                    <a:pt x="2848" y="3955"/>
                  </a:cubicBezTo>
                  <a:cubicBezTo>
                    <a:pt x="2828" y="3955"/>
                    <a:pt x="2828" y="3975"/>
                    <a:pt x="2828" y="3975"/>
                  </a:cubicBezTo>
                  <a:cubicBezTo>
                    <a:pt x="2808" y="3975"/>
                    <a:pt x="2808" y="3975"/>
                    <a:pt x="2808" y="3996"/>
                  </a:cubicBezTo>
                  <a:cubicBezTo>
                    <a:pt x="2808" y="3996"/>
                    <a:pt x="2808" y="3996"/>
                    <a:pt x="2828" y="3996"/>
                  </a:cubicBezTo>
                  <a:lnTo>
                    <a:pt x="2828" y="3996"/>
                  </a:lnTo>
                  <a:cubicBezTo>
                    <a:pt x="2828" y="4016"/>
                    <a:pt x="2828" y="4016"/>
                    <a:pt x="2828" y="4037"/>
                  </a:cubicBezTo>
                  <a:lnTo>
                    <a:pt x="2808" y="4057"/>
                  </a:lnTo>
                  <a:cubicBezTo>
                    <a:pt x="2787" y="4057"/>
                    <a:pt x="2766" y="4078"/>
                    <a:pt x="2766" y="4078"/>
                  </a:cubicBezTo>
                  <a:lnTo>
                    <a:pt x="2746" y="4078"/>
                  </a:lnTo>
                  <a:cubicBezTo>
                    <a:pt x="2726" y="4078"/>
                    <a:pt x="2726" y="4098"/>
                    <a:pt x="2726" y="4098"/>
                  </a:cubicBezTo>
                  <a:cubicBezTo>
                    <a:pt x="2705" y="4119"/>
                    <a:pt x="2684" y="4139"/>
                    <a:pt x="2684" y="4160"/>
                  </a:cubicBezTo>
                  <a:cubicBezTo>
                    <a:pt x="2664" y="4180"/>
                    <a:pt x="2644" y="4201"/>
                    <a:pt x="2644" y="4221"/>
                  </a:cubicBezTo>
                  <a:cubicBezTo>
                    <a:pt x="2623" y="4221"/>
                    <a:pt x="2603" y="4242"/>
                    <a:pt x="2603" y="4262"/>
                  </a:cubicBezTo>
                  <a:cubicBezTo>
                    <a:pt x="2603" y="4262"/>
                    <a:pt x="2582" y="4283"/>
                    <a:pt x="2562" y="4283"/>
                  </a:cubicBezTo>
                  <a:cubicBezTo>
                    <a:pt x="2562" y="4303"/>
                    <a:pt x="2541" y="4303"/>
                    <a:pt x="2541" y="4324"/>
                  </a:cubicBezTo>
                  <a:lnTo>
                    <a:pt x="2541" y="4344"/>
                  </a:lnTo>
                  <a:cubicBezTo>
                    <a:pt x="2541" y="4365"/>
                    <a:pt x="2541" y="4385"/>
                    <a:pt x="2521" y="4385"/>
                  </a:cubicBezTo>
                  <a:cubicBezTo>
                    <a:pt x="2521" y="4406"/>
                    <a:pt x="2500" y="4426"/>
                    <a:pt x="2480" y="4426"/>
                  </a:cubicBezTo>
                  <a:cubicBezTo>
                    <a:pt x="2480" y="4447"/>
                    <a:pt x="2459" y="4447"/>
                    <a:pt x="2459" y="4447"/>
                  </a:cubicBezTo>
                  <a:cubicBezTo>
                    <a:pt x="2439" y="4467"/>
                    <a:pt x="2418" y="4467"/>
                    <a:pt x="2418" y="4467"/>
                  </a:cubicBezTo>
                  <a:cubicBezTo>
                    <a:pt x="2398" y="4467"/>
                    <a:pt x="2377" y="4467"/>
                    <a:pt x="2377" y="4467"/>
                  </a:cubicBezTo>
                  <a:lnTo>
                    <a:pt x="2357" y="4467"/>
                  </a:lnTo>
                  <a:lnTo>
                    <a:pt x="2336" y="4488"/>
                  </a:lnTo>
                  <a:cubicBezTo>
                    <a:pt x="2336" y="4508"/>
                    <a:pt x="2336" y="4508"/>
                    <a:pt x="2336" y="4508"/>
                  </a:cubicBezTo>
                  <a:cubicBezTo>
                    <a:pt x="2336" y="4529"/>
                    <a:pt x="2316" y="4549"/>
                    <a:pt x="2316" y="4570"/>
                  </a:cubicBezTo>
                  <a:lnTo>
                    <a:pt x="2316" y="4590"/>
                  </a:lnTo>
                  <a:cubicBezTo>
                    <a:pt x="2295" y="4590"/>
                    <a:pt x="2295" y="4611"/>
                    <a:pt x="2295" y="4611"/>
                  </a:cubicBezTo>
                  <a:cubicBezTo>
                    <a:pt x="2275" y="4611"/>
                    <a:pt x="2275" y="4611"/>
                    <a:pt x="2275" y="4611"/>
                  </a:cubicBezTo>
                  <a:lnTo>
                    <a:pt x="2275" y="4590"/>
                  </a:lnTo>
                  <a:cubicBezTo>
                    <a:pt x="2275" y="4590"/>
                    <a:pt x="2275" y="4570"/>
                    <a:pt x="2254" y="4570"/>
                  </a:cubicBezTo>
                  <a:lnTo>
                    <a:pt x="2254" y="4570"/>
                  </a:lnTo>
                  <a:lnTo>
                    <a:pt x="2234" y="4570"/>
                  </a:lnTo>
                  <a:cubicBezTo>
                    <a:pt x="2234" y="4570"/>
                    <a:pt x="2234" y="4590"/>
                    <a:pt x="2213" y="4590"/>
                  </a:cubicBezTo>
                  <a:lnTo>
                    <a:pt x="2193" y="4611"/>
                  </a:lnTo>
                  <a:lnTo>
                    <a:pt x="2193" y="4631"/>
                  </a:lnTo>
                  <a:cubicBezTo>
                    <a:pt x="2172" y="4652"/>
                    <a:pt x="2172" y="4672"/>
                    <a:pt x="2172" y="4672"/>
                  </a:cubicBezTo>
                  <a:cubicBezTo>
                    <a:pt x="2172" y="4692"/>
                    <a:pt x="2172" y="4713"/>
                    <a:pt x="2172" y="4713"/>
                  </a:cubicBezTo>
                  <a:cubicBezTo>
                    <a:pt x="2152" y="4734"/>
                    <a:pt x="2152" y="4754"/>
                    <a:pt x="2152" y="4774"/>
                  </a:cubicBezTo>
                  <a:cubicBezTo>
                    <a:pt x="2172" y="4795"/>
                    <a:pt x="2172" y="4836"/>
                    <a:pt x="2172" y="4856"/>
                  </a:cubicBezTo>
                  <a:lnTo>
                    <a:pt x="2193" y="4898"/>
                  </a:lnTo>
                  <a:cubicBezTo>
                    <a:pt x="2193" y="4918"/>
                    <a:pt x="2172" y="4918"/>
                    <a:pt x="2172" y="4938"/>
                  </a:cubicBezTo>
                  <a:lnTo>
                    <a:pt x="2172" y="4938"/>
                  </a:lnTo>
                  <a:cubicBezTo>
                    <a:pt x="2172" y="4959"/>
                    <a:pt x="2193" y="4959"/>
                    <a:pt x="2193" y="4959"/>
                  </a:cubicBezTo>
                  <a:lnTo>
                    <a:pt x="2213" y="4980"/>
                  </a:lnTo>
                  <a:lnTo>
                    <a:pt x="2193" y="5000"/>
                  </a:lnTo>
                  <a:lnTo>
                    <a:pt x="2172" y="5000"/>
                  </a:lnTo>
                  <a:cubicBezTo>
                    <a:pt x="2172" y="5020"/>
                    <a:pt x="2172" y="5020"/>
                    <a:pt x="2172" y="5020"/>
                  </a:cubicBezTo>
                  <a:cubicBezTo>
                    <a:pt x="2172" y="5041"/>
                    <a:pt x="2172" y="5041"/>
                    <a:pt x="2172" y="5062"/>
                  </a:cubicBezTo>
                  <a:cubicBezTo>
                    <a:pt x="2172" y="5062"/>
                    <a:pt x="2193" y="5062"/>
                    <a:pt x="2193" y="5082"/>
                  </a:cubicBezTo>
                  <a:cubicBezTo>
                    <a:pt x="2213" y="5082"/>
                    <a:pt x="2213" y="5102"/>
                    <a:pt x="2213" y="5123"/>
                  </a:cubicBezTo>
                  <a:cubicBezTo>
                    <a:pt x="2234" y="5123"/>
                    <a:pt x="2213" y="5164"/>
                    <a:pt x="2213" y="5164"/>
                  </a:cubicBezTo>
                  <a:cubicBezTo>
                    <a:pt x="2213" y="5184"/>
                    <a:pt x="2234" y="5205"/>
                    <a:pt x="2213" y="5226"/>
                  </a:cubicBezTo>
                  <a:cubicBezTo>
                    <a:pt x="2213" y="5226"/>
                    <a:pt x="2213" y="5246"/>
                    <a:pt x="2213" y="5266"/>
                  </a:cubicBezTo>
                  <a:lnTo>
                    <a:pt x="2193" y="5287"/>
                  </a:lnTo>
                  <a:cubicBezTo>
                    <a:pt x="2193" y="5287"/>
                    <a:pt x="2213" y="5308"/>
                    <a:pt x="2213" y="5328"/>
                  </a:cubicBezTo>
                  <a:lnTo>
                    <a:pt x="2193" y="5348"/>
                  </a:lnTo>
                  <a:cubicBezTo>
                    <a:pt x="2193" y="5368"/>
                    <a:pt x="2172" y="5368"/>
                    <a:pt x="2172" y="5389"/>
                  </a:cubicBezTo>
                  <a:lnTo>
                    <a:pt x="2172" y="5430"/>
                  </a:lnTo>
                  <a:cubicBezTo>
                    <a:pt x="2172" y="5450"/>
                    <a:pt x="2172" y="5471"/>
                    <a:pt x="2172" y="5492"/>
                  </a:cubicBezTo>
                  <a:cubicBezTo>
                    <a:pt x="2172" y="5512"/>
                    <a:pt x="2172" y="5553"/>
                    <a:pt x="2172" y="5574"/>
                  </a:cubicBezTo>
                  <a:cubicBezTo>
                    <a:pt x="2172" y="5594"/>
                    <a:pt x="2172" y="5614"/>
                    <a:pt x="2172" y="5635"/>
                  </a:cubicBezTo>
                  <a:cubicBezTo>
                    <a:pt x="2172" y="5656"/>
                    <a:pt x="2172" y="5676"/>
                    <a:pt x="2172" y="5696"/>
                  </a:cubicBezTo>
                  <a:lnTo>
                    <a:pt x="2172" y="5717"/>
                  </a:lnTo>
                  <a:cubicBezTo>
                    <a:pt x="2193" y="5738"/>
                    <a:pt x="2193" y="5758"/>
                    <a:pt x="2193" y="5758"/>
                  </a:cubicBezTo>
                  <a:lnTo>
                    <a:pt x="2172" y="5778"/>
                  </a:lnTo>
                  <a:cubicBezTo>
                    <a:pt x="2172" y="5799"/>
                    <a:pt x="2152" y="5778"/>
                    <a:pt x="2131" y="5778"/>
                  </a:cubicBezTo>
                  <a:cubicBezTo>
                    <a:pt x="2131" y="5799"/>
                    <a:pt x="2111" y="5778"/>
                    <a:pt x="2090" y="5799"/>
                  </a:cubicBezTo>
                  <a:lnTo>
                    <a:pt x="2090" y="5820"/>
                  </a:lnTo>
                  <a:cubicBezTo>
                    <a:pt x="2090" y="5840"/>
                    <a:pt x="2090" y="5860"/>
                    <a:pt x="2070" y="5860"/>
                  </a:cubicBezTo>
                  <a:lnTo>
                    <a:pt x="2049" y="5881"/>
                  </a:lnTo>
                  <a:lnTo>
                    <a:pt x="2029" y="5902"/>
                  </a:lnTo>
                  <a:cubicBezTo>
                    <a:pt x="2029" y="5902"/>
                    <a:pt x="2029" y="5922"/>
                    <a:pt x="2029" y="5942"/>
                  </a:cubicBezTo>
                  <a:cubicBezTo>
                    <a:pt x="2029" y="5942"/>
                    <a:pt x="2029" y="5963"/>
                    <a:pt x="2049" y="5963"/>
                  </a:cubicBezTo>
                  <a:cubicBezTo>
                    <a:pt x="2049" y="5963"/>
                    <a:pt x="2049" y="5984"/>
                    <a:pt x="2070" y="5984"/>
                  </a:cubicBezTo>
                  <a:lnTo>
                    <a:pt x="2090" y="5984"/>
                  </a:lnTo>
                  <a:lnTo>
                    <a:pt x="2090" y="6004"/>
                  </a:lnTo>
                  <a:lnTo>
                    <a:pt x="2090" y="6024"/>
                  </a:lnTo>
                  <a:cubicBezTo>
                    <a:pt x="2070" y="6024"/>
                    <a:pt x="2049" y="6024"/>
                    <a:pt x="2049" y="6024"/>
                  </a:cubicBezTo>
                  <a:cubicBezTo>
                    <a:pt x="2029" y="6024"/>
                    <a:pt x="2008" y="6024"/>
                    <a:pt x="2008" y="6024"/>
                  </a:cubicBezTo>
                  <a:cubicBezTo>
                    <a:pt x="2008" y="6024"/>
                    <a:pt x="1988" y="6024"/>
                    <a:pt x="1967" y="6024"/>
                  </a:cubicBezTo>
                  <a:lnTo>
                    <a:pt x="1947" y="6024"/>
                  </a:lnTo>
                  <a:lnTo>
                    <a:pt x="1926" y="6045"/>
                  </a:lnTo>
                  <a:cubicBezTo>
                    <a:pt x="1926" y="6045"/>
                    <a:pt x="1926" y="6065"/>
                    <a:pt x="1926" y="6086"/>
                  </a:cubicBezTo>
                  <a:cubicBezTo>
                    <a:pt x="1906" y="6086"/>
                    <a:pt x="1926" y="6127"/>
                    <a:pt x="1906" y="6127"/>
                  </a:cubicBezTo>
                  <a:cubicBezTo>
                    <a:pt x="1906" y="6147"/>
                    <a:pt x="1906" y="6147"/>
                    <a:pt x="1885" y="6168"/>
                  </a:cubicBezTo>
                  <a:cubicBezTo>
                    <a:pt x="1885" y="6168"/>
                    <a:pt x="1885" y="6168"/>
                    <a:pt x="1865" y="6168"/>
                  </a:cubicBezTo>
                  <a:lnTo>
                    <a:pt x="1845" y="6188"/>
                  </a:lnTo>
                  <a:cubicBezTo>
                    <a:pt x="1845" y="6209"/>
                    <a:pt x="1845" y="6209"/>
                    <a:pt x="1824" y="6229"/>
                  </a:cubicBezTo>
                  <a:cubicBezTo>
                    <a:pt x="1824" y="6229"/>
                    <a:pt x="1824" y="6250"/>
                    <a:pt x="1803" y="6250"/>
                  </a:cubicBezTo>
                  <a:cubicBezTo>
                    <a:pt x="1803" y="6250"/>
                    <a:pt x="1803" y="6250"/>
                    <a:pt x="1783" y="6250"/>
                  </a:cubicBezTo>
                  <a:cubicBezTo>
                    <a:pt x="1783" y="6250"/>
                    <a:pt x="1783" y="6250"/>
                    <a:pt x="1783" y="6229"/>
                  </a:cubicBezTo>
                  <a:lnTo>
                    <a:pt x="1783" y="6229"/>
                  </a:lnTo>
                  <a:lnTo>
                    <a:pt x="1763" y="6229"/>
                  </a:lnTo>
                  <a:lnTo>
                    <a:pt x="1763" y="6250"/>
                  </a:lnTo>
                  <a:lnTo>
                    <a:pt x="1742" y="6250"/>
                  </a:lnTo>
                  <a:cubicBezTo>
                    <a:pt x="1721" y="6250"/>
                    <a:pt x="1721" y="6229"/>
                    <a:pt x="1701" y="6229"/>
                  </a:cubicBezTo>
                  <a:cubicBezTo>
                    <a:pt x="1701" y="6209"/>
                    <a:pt x="1681" y="6209"/>
                    <a:pt x="1681" y="6188"/>
                  </a:cubicBezTo>
                  <a:lnTo>
                    <a:pt x="1681" y="6168"/>
                  </a:lnTo>
                  <a:cubicBezTo>
                    <a:pt x="1681" y="6147"/>
                    <a:pt x="1660" y="6147"/>
                    <a:pt x="1660" y="6147"/>
                  </a:cubicBezTo>
                  <a:cubicBezTo>
                    <a:pt x="1639" y="6127"/>
                    <a:pt x="1639" y="6127"/>
                    <a:pt x="1639" y="6106"/>
                  </a:cubicBezTo>
                  <a:cubicBezTo>
                    <a:pt x="1619" y="6106"/>
                    <a:pt x="1619" y="6106"/>
                    <a:pt x="1619" y="6106"/>
                  </a:cubicBezTo>
                  <a:lnTo>
                    <a:pt x="1619" y="6086"/>
                  </a:lnTo>
                  <a:lnTo>
                    <a:pt x="1619" y="6065"/>
                  </a:lnTo>
                  <a:lnTo>
                    <a:pt x="1639" y="6065"/>
                  </a:lnTo>
                  <a:lnTo>
                    <a:pt x="1639" y="6045"/>
                  </a:lnTo>
                  <a:cubicBezTo>
                    <a:pt x="1639" y="6045"/>
                    <a:pt x="1619" y="6045"/>
                    <a:pt x="1599" y="6045"/>
                  </a:cubicBezTo>
                  <a:lnTo>
                    <a:pt x="1599" y="6045"/>
                  </a:lnTo>
                  <a:cubicBezTo>
                    <a:pt x="1578" y="6045"/>
                    <a:pt x="1578" y="6024"/>
                    <a:pt x="1578" y="6024"/>
                  </a:cubicBezTo>
                  <a:lnTo>
                    <a:pt x="1578" y="6004"/>
                  </a:lnTo>
                  <a:cubicBezTo>
                    <a:pt x="1578" y="5984"/>
                    <a:pt x="1578" y="5963"/>
                    <a:pt x="1578" y="5942"/>
                  </a:cubicBezTo>
                  <a:cubicBezTo>
                    <a:pt x="1557" y="5942"/>
                    <a:pt x="1537" y="5902"/>
                    <a:pt x="1537" y="5881"/>
                  </a:cubicBezTo>
                  <a:cubicBezTo>
                    <a:pt x="1537" y="5881"/>
                    <a:pt x="1537" y="5840"/>
                    <a:pt x="1537" y="5820"/>
                  </a:cubicBezTo>
                  <a:cubicBezTo>
                    <a:pt x="1537" y="5799"/>
                    <a:pt x="1517" y="5778"/>
                    <a:pt x="1517" y="5758"/>
                  </a:cubicBezTo>
                  <a:cubicBezTo>
                    <a:pt x="1517" y="5738"/>
                    <a:pt x="1517" y="5717"/>
                    <a:pt x="1496" y="5696"/>
                  </a:cubicBezTo>
                  <a:lnTo>
                    <a:pt x="1496" y="5676"/>
                  </a:lnTo>
                  <a:cubicBezTo>
                    <a:pt x="1475" y="5656"/>
                    <a:pt x="1475" y="5656"/>
                    <a:pt x="1475" y="5635"/>
                  </a:cubicBezTo>
                  <a:cubicBezTo>
                    <a:pt x="1455" y="5635"/>
                    <a:pt x="1475" y="5614"/>
                    <a:pt x="1475" y="5614"/>
                  </a:cubicBezTo>
                  <a:cubicBezTo>
                    <a:pt x="1475" y="5594"/>
                    <a:pt x="1455" y="5594"/>
                    <a:pt x="1455" y="5574"/>
                  </a:cubicBezTo>
                  <a:cubicBezTo>
                    <a:pt x="1455" y="5574"/>
                    <a:pt x="1455" y="5574"/>
                    <a:pt x="1435" y="5574"/>
                  </a:cubicBezTo>
                  <a:cubicBezTo>
                    <a:pt x="1435" y="5553"/>
                    <a:pt x="1435" y="5553"/>
                    <a:pt x="1435" y="5532"/>
                  </a:cubicBezTo>
                  <a:lnTo>
                    <a:pt x="1414" y="5512"/>
                  </a:lnTo>
                  <a:lnTo>
                    <a:pt x="1414" y="5492"/>
                  </a:lnTo>
                  <a:cubicBezTo>
                    <a:pt x="1393" y="5471"/>
                    <a:pt x="1373" y="5471"/>
                    <a:pt x="1373" y="5471"/>
                  </a:cubicBezTo>
                  <a:lnTo>
                    <a:pt x="1373" y="5430"/>
                  </a:lnTo>
                  <a:lnTo>
                    <a:pt x="1353" y="5430"/>
                  </a:lnTo>
                  <a:lnTo>
                    <a:pt x="1332" y="5430"/>
                  </a:lnTo>
                  <a:cubicBezTo>
                    <a:pt x="1332" y="5430"/>
                    <a:pt x="1332" y="5389"/>
                    <a:pt x="1311" y="5389"/>
                  </a:cubicBezTo>
                  <a:cubicBezTo>
                    <a:pt x="1311" y="5368"/>
                    <a:pt x="1291" y="5348"/>
                    <a:pt x="1291" y="5328"/>
                  </a:cubicBezTo>
                  <a:cubicBezTo>
                    <a:pt x="1291" y="5308"/>
                    <a:pt x="1291" y="5287"/>
                    <a:pt x="1291" y="5266"/>
                  </a:cubicBezTo>
                  <a:cubicBezTo>
                    <a:pt x="1271" y="5246"/>
                    <a:pt x="1271" y="5226"/>
                    <a:pt x="1250" y="5205"/>
                  </a:cubicBezTo>
                  <a:cubicBezTo>
                    <a:pt x="1250" y="5184"/>
                    <a:pt x="1250" y="5164"/>
                    <a:pt x="1250" y="5164"/>
                  </a:cubicBezTo>
                  <a:cubicBezTo>
                    <a:pt x="1250" y="5164"/>
                    <a:pt x="1250" y="5144"/>
                    <a:pt x="1250" y="5123"/>
                  </a:cubicBezTo>
                  <a:cubicBezTo>
                    <a:pt x="1229" y="5123"/>
                    <a:pt x="1250" y="5102"/>
                    <a:pt x="1250" y="5082"/>
                  </a:cubicBezTo>
                  <a:lnTo>
                    <a:pt x="1250" y="5062"/>
                  </a:lnTo>
                  <a:cubicBezTo>
                    <a:pt x="1250" y="5041"/>
                    <a:pt x="1229" y="5041"/>
                    <a:pt x="1229" y="5020"/>
                  </a:cubicBezTo>
                  <a:cubicBezTo>
                    <a:pt x="1209" y="5020"/>
                    <a:pt x="1209" y="5020"/>
                    <a:pt x="1209" y="5020"/>
                  </a:cubicBezTo>
                  <a:cubicBezTo>
                    <a:pt x="1209" y="5000"/>
                    <a:pt x="1209" y="5000"/>
                    <a:pt x="1209" y="4980"/>
                  </a:cubicBezTo>
                  <a:lnTo>
                    <a:pt x="1189" y="4959"/>
                  </a:lnTo>
                  <a:cubicBezTo>
                    <a:pt x="1189" y="4938"/>
                    <a:pt x="1189" y="4938"/>
                    <a:pt x="1189" y="4938"/>
                  </a:cubicBezTo>
                  <a:cubicBezTo>
                    <a:pt x="1189" y="4918"/>
                    <a:pt x="1189" y="4918"/>
                    <a:pt x="1189" y="4898"/>
                  </a:cubicBezTo>
                  <a:lnTo>
                    <a:pt x="1189" y="4877"/>
                  </a:lnTo>
                  <a:cubicBezTo>
                    <a:pt x="1189" y="4856"/>
                    <a:pt x="1168" y="4856"/>
                    <a:pt x="1168" y="4856"/>
                  </a:cubicBezTo>
                  <a:cubicBezTo>
                    <a:pt x="1168" y="4836"/>
                    <a:pt x="1168" y="4836"/>
                    <a:pt x="1148" y="4816"/>
                  </a:cubicBezTo>
                  <a:cubicBezTo>
                    <a:pt x="1148" y="4816"/>
                    <a:pt x="1148" y="4816"/>
                    <a:pt x="1127" y="4816"/>
                  </a:cubicBezTo>
                  <a:lnTo>
                    <a:pt x="1127" y="4795"/>
                  </a:lnTo>
                  <a:cubicBezTo>
                    <a:pt x="1107" y="4795"/>
                    <a:pt x="1107" y="4774"/>
                    <a:pt x="1107" y="4754"/>
                  </a:cubicBezTo>
                  <a:lnTo>
                    <a:pt x="1107" y="4734"/>
                  </a:lnTo>
                  <a:lnTo>
                    <a:pt x="1107" y="4734"/>
                  </a:lnTo>
                  <a:cubicBezTo>
                    <a:pt x="1087" y="4713"/>
                    <a:pt x="1087" y="4713"/>
                    <a:pt x="1087" y="4713"/>
                  </a:cubicBezTo>
                  <a:lnTo>
                    <a:pt x="1066" y="4713"/>
                  </a:lnTo>
                  <a:cubicBezTo>
                    <a:pt x="1066" y="4692"/>
                    <a:pt x="1066" y="4692"/>
                    <a:pt x="1066" y="4692"/>
                  </a:cubicBezTo>
                  <a:cubicBezTo>
                    <a:pt x="1066" y="4672"/>
                    <a:pt x="1066" y="4672"/>
                    <a:pt x="1066" y="4672"/>
                  </a:cubicBezTo>
                  <a:lnTo>
                    <a:pt x="1066" y="4652"/>
                  </a:lnTo>
                  <a:cubicBezTo>
                    <a:pt x="1066" y="4652"/>
                    <a:pt x="1045" y="4652"/>
                    <a:pt x="1045" y="4631"/>
                  </a:cubicBezTo>
                  <a:cubicBezTo>
                    <a:pt x="1045" y="4631"/>
                    <a:pt x="1025" y="4611"/>
                    <a:pt x="1025" y="4590"/>
                  </a:cubicBezTo>
                  <a:cubicBezTo>
                    <a:pt x="1025" y="4590"/>
                    <a:pt x="1025" y="4570"/>
                    <a:pt x="1025" y="4549"/>
                  </a:cubicBezTo>
                  <a:cubicBezTo>
                    <a:pt x="1025" y="4549"/>
                    <a:pt x="1025" y="4549"/>
                    <a:pt x="1025" y="4529"/>
                  </a:cubicBezTo>
                  <a:lnTo>
                    <a:pt x="1005" y="4529"/>
                  </a:lnTo>
                  <a:lnTo>
                    <a:pt x="984" y="4529"/>
                  </a:lnTo>
                  <a:lnTo>
                    <a:pt x="984" y="4508"/>
                  </a:lnTo>
                  <a:cubicBezTo>
                    <a:pt x="984" y="4508"/>
                    <a:pt x="984" y="4488"/>
                    <a:pt x="963" y="4488"/>
                  </a:cubicBezTo>
                  <a:cubicBezTo>
                    <a:pt x="963" y="4467"/>
                    <a:pt x="984" y="4447"/>
                    <a:pt x="984" y="4447"/>
                  </a:cubicBezTo>
                  <a:cubicBezTo>
                    <a:pt x="963" y="4426"/>
                    <a:pt x="963" y="4406"/>
                    <a:pt x="963" y="4406"/>
                  </a:cubicBezTo>
                  <a:cubicBezTo>
                    <a:pt x="963" y="4385"/>
                    <a:pt x="963" y="4365"/>
                    <a:pt x="943" y="4344"/>
                  </a:cubicBezTo>
                  <a:lnTo>
                    <a:pt x="943" y="4324"/>
                  </a:lnTo>
                  <a:cubicBezTo>
                    <a:pt x="943" y="4303"/>
                    <a:pt x="943" y="4303"/>
                    <a:pt x="943" y="4283"/>
                  </a:cubicBezTo>
                  <a:lnTo>
                    <a:pt x="943" y="4262"/>
                  </a:lnTo>
                  <a:cubicBezTo>
                    <a:pt x="943" y="4242"/>
                    <a:pt x="943" y="4242"/>
                    <a:pt x="943" y="4242"/>
                  </a:cubicBezTo>
                  <a:cubicBezTo>
                    <a:pt x="943" y="4221"/>
                    <a:pt x="923" y="4221"/>
                    <a:pt x="923" y="4221"/>
                  </a:cubicBezTo>
                  <a:cubicBezTo>
                    <a:pt x="923" y="4201"/>
                    <a:pt x="923" y="4180"/>
                    <a:pt x="902" y="4160"/>
                  </a:cubicBezTo>
                  <a:lnTo>
                    <a:pt x="902" y="4139"/>
                  </a:lnTo>
                  <a:cubicBezTo>
                    <a:pt x="902" y="4119"/>
                    <a:pt x="902" y="4119"/>
                    <a:pt x="902" y="4119"/>
                  </a:cubicBezTo>
                  <a:cubicBezTo>
                    <a:pt x="881" y="4119"/>
                    <a:pt x="881" y="4098"/>
                    <a:pt x="881" y="4098"/>
                  </a:cubicBezTo>
                  <a:cubicBezTo>
                    <a:pt x="902" y="4098"/>
                    <a:pt x="902" y="4098"/>
                    <a:pt x="902" y="4098"/>
                  </a:cubicBezTo>
                  <a:lnTo>
                    <a:pt x="923" y="4078"/>
                  </a:lnTo>
                  <a:lnTo>
                    <a:pt x="902" y="4057"/>
                  </a:lnTo>
                  <a:lnTo>
                    <a:pt x="902" y="4057"/>
                  </a:lnTo>
                  <a:cubicBezTo>
                    <a:pt x="881" y="4037"/>
                    <a:pt x="881" y="4037"/>
                    <a:pt x="881" y="4016"/>
                  </a:cubicBezTo>
                  <a:lnTo>
                    <a:pt x="881" y="3996"/>
                  </a:lnTo>
                  <a:lnTo>
                    <a:pt x="902" y="3975"/>
                  </a:lnTo>
                  <a:lnTo>
                    <a:pt x="881" y="3955"/>
                  </a:lnTo>
                  <a:cubicBezTo>
                    <a:pt x="881" y="3935"/>
                    <a:pt x="902" y="3935"/>
                    <a:pt x="881" y="3935"/>
                  </a:cubicBezTo>
                  <a:cubicBezTo>
                    <a:pt x="881" y="3914"/>
                    <a:pt x="881" y="3914"/>
                    <a:pt x="881" y="3914"/>
                  </a:cubicBezTo>
                  <a:cubicBezTo>
                    <a:pt x="861" y="3914"/>
                    <a:pt x="861" y="3914"/>
                    <a:pt x="841" y="3893"/>
                  </a:cubicBezTo>
                  <a:lnTo>
                    <a:pt x="841" y="3893"/>
                  </a:lnTo>
                  <a:cubicBezTo>
                    <a:pt x="820" y="3873"/>
                    <a:pt x="841" y="3853"/>
                    <a:pt x="841" y="3832"/>
                  </a:cubicBezTo>
                  <a:cubicBezTo>
                    <a:pt x="841" y="3811"/>
                    <a:pt x="841" y="3791"/>
                    <a:pt x="841" y="3791"/>
                  </a:cubicBezTo>
                  <a:lnTo>
                    <a:pt x="820" y="3771"/>
                  </a:lnTo>
                  <a:cubicBezTo>
                    <a:pt x="820" y="3771"/>
                    <a:pt x="820" y="3771"/>
                    <a:pt x="820" y="3750"/>
                  </a:cubicBezTo>
                  <a:lnTo>
                    <a:pt x="820" y="3729"/>
                  </a:lnTo>
                  <a:lnTo>
                    <a:pt x="841" y="3729"/>
                  </a:lnTo>
                  <a:lnTo>
                    <a:pt x="841" y="3709"/>
                  </a:lnTo>
                  <a:cubicBezTo>
                    <a:pt x="841" y="3689"/>
                    <a:pt x="841" y="3647"/>
                    <a:pt x="841" y="3627"/>
                  </a:cubicBezTo>
                  <a:cubicBezTo>
                    <a:pt x="841" y="3607"/>
                    <a:pt x="841" y="3565"/>
                    <a:pt x="841" y="3545"/>
                  </a:cubicBezTo>
                  <a:cubicBezTo>
                    <a:pt x="841" y="3545"/>
                    <a:pt x="841" y="3525"/>
                    <a:pt x="841" y="3504"/>
                  </a:cubicBezTo>
                  <a:lnTo>
                    <a:pt x="841" y="3483"/>
                  </a:lnTo>
                  <a:cubicBezTo>
                    <a:pt x="841" y="3483"/>
                    <a:pt x="841" y="3483"/>
                    <a:pt x="841" y="3463"/>
                  </a:cubicBezTo>
                  <a:lnTo>
                    <a:pt x="861" y="3463"/>
                  </a:lnTo>
                  <a:lnTo>
                    <a:pt x="881" y="3463"/>
                  </a:lnTo>
                  <a:cubicBezTo>
                    <a:pt x="902" y="3463"/>
                    <a:pt x="902" y="3443"/>
                    <a:pt x="902" y="3443"/>
                  </a:cubicBezTo>
                  <a:lnTo>
                    <a:pt x="923" y="3422"/>
                  </a:lnTo>
                  <a:lnTo>
                    <a:pt x="923" y="3422"/>
                  </a:lnTo>
                  <a:cubicBezTo>
                    <a:pt x="923" y="3401"/>
                    <a:pt x="902" y="3422"/>
                    <a:pt x="902" y="3422"/>
                  </a:cubicBezTo>
                  <a:lnTo>
                    <a:pt x="881" y="3422"/>
                  </a:lnTo>
                  <a:cubicBezTo>
                    <a:pt x="861" y="3422"/>
                    <a:pt x="861" y="3422"/>
                    <a:pt x="861" y="3422"/>
                  </a:cubicBezTo>
                  <a:cubicBezTo>
                    <a:pt x="841" y="3422"/>
                    <a:pt x="841" y="3443"/>
                    <a:pt x="841" y="3443"/>
                  </a:cubicBezTo>
                  <a:cubicBezTo>
                    <a:pt x="841" y="3443"/>
                    <a:pt x="820" y="3443"/>
                    <a:pt x="820" y="3463"/>
                  </a:cubicBezTo>
                  <a:lnTo>
                    <a:pt x="799" y="3463"/>
                  </a:lnTo>
                  <a:lnTo>
                    <a:pt x="779" y="3443"/>
                  </a:lnTo>
                  <a:lnTo>
                    <a:pt x="779" y="3422"/>
                  </a:lnTo>
                  <a:lnTo>
                    <a:pt x="779" y="3401"/>
                  </a:lnTo>
                  <a:cubicBezTo>
                    <a:pt x="779" y="3381"/>
                    <a:pt x="799" y="3381"/>
                    <a:pt x="799" y="3381"/>
                  </a:cubicBezTo>
                  <a:lnTo>
                    <a:pt x="820" y="3361"/>
                  </a:lnTo>
                  <a:cubicBezTo>
                    <a:pt x="820" y="3361"/>
                    <a:pt x="820" y="3361"/>
                    <a:pt x="841" y="3361"/>
                  </a:cubicBezTo>
                  <a:cubicBezTo>
                    <a:pt x="841" y="3340"/>
                    <a:pt x="841" y="3340"/>
                    <a:pt x="841" y="3340"/>
                  </a:cubicBezTo>
                  <a:lnTo>
                    <a:pt x="820" y="3340"/>
                  </a:lnTo>
                  <a:cubicBezTo>
                    <a:pt x="820" y="3319"/>
                    <a:pt x="799" y="3340"/>
                    <a:pt x="799" y="3340"/>
                  </a:cubicBezTo>
                  <a:lnTo>
                    <a:pt x="779" y="3340"/>
                  </a:lnTo>
                  <a:lnTo>
                    <a:pt x="779" y="3319"/>
                  </a:lnTo>
                  <a:cubicBezTo>
                    <a:pt x="779" y="3319"/>
                    <a:pt x="779" y="3319"/>
                    <a:pt x="779" y="3299"/>
                  </a:cubicBezTo>
                  <a:cubicBezTo>
                    <a:pt x="779" y="3299"/>
                    <a:pt x="779" y="3299"/>
                    <a:pt x="759" y="3299"/>
                  </a:cubicBezTo>
                  <a:lnTo>
                    <a:pt x="759" y="3279"/>
                  </a:lnTo>
                  <a:lnTo>
                    <a:pt x="759" y="3259"/>
                  </a:lnTo>
                  <a:lnTo>
                    <a:pt x="779" y="3259"/>
                  </a:lnTo>
                  <a:cubicBezTo>
                    <a:pt x="779" y="3238"/>
                    <a:pt x="779" y="3259"/>
                    <a:pt x="799" y="3259"/>
                  </a:cubicBezTo>
                  <a:lnTo>
                    <a:pt x="799" y="3259"/>
                  </a:lnTo>
                  <a:cubicBezTo>
                    <a:pt x="799" y="3238"/>
                    <a:pt x="820" y="3238"/>
                    <a:pt x="799" y="3238"/>
                  </a:cubicBezTo>
                  <a:lnTo>
                    <a:pt x="799" y="3217"/>
                  </a:lnTo>
                  <a:lnTo>
                    <a:pt x="779" y="3217"/>
                  </a:lnTo>
                  <a:cubicBezTo>
                    <a:pt x="759" y="3217"/>
                    <a:pt x="759" y="3217"/>
                    <a:pt x="759" y="3217"/>
                  </a:cubicBezTo>
                  <a:cubicBezTo>
                    <a:pt x="738" y="3238"/>
                    <a:pt x="717" y="3217"/>
                    <a:pt x="717" y="3238"/>
                  </a:cubicBezTo>
                  <a:lnTo>
                    <a:pt x="717" y="3259"/>
                  </a:lnTo>
                  <a:lnTo>
                    <a:pt x="717" y="3279"/>
                  </a:lnTo>
                  <a:cubicBezTo>
                    <a:pt x="717" y="3299"/>
                    <a:pt x="717" y="3299"/>
                    <a:pt x="717" y="3299"/>
                  </a:cubicBezTo>
                  <a:cubicBezTo>
                    <a:pt x="717" y="3319"/>
                    <a:pt x="717" y="3319"/>
                    <a:pt x="717" y="3340"/>
                  </a:cubicBezTo>
                  <a:lnTo>
                    <a:pt x="717" y="3361"/>
                  </a:lnTo>
                  <a:cubicBezTo>
                    <a:pt x="717" y="3381"/>
                    <a:pt x="717" y="3381"/>
                    <a:pt x="717" y="3401"/>
                  </a:cubicBezTo>
                  <a:lnTo>
                    <a:pt x="697" y="3422"/>
                  </a:lnTo>
                  <a:lnTo>
                    <a:pt x="697" y="3443"/>
                  </a:lnTo>
                  <a:lnTo>
                    <a:pt x="697" y="3463"/>
                  </a:lnTo>
                  <a:lnTo>
                    <a:pt x="677" y="3483"/>
                  </a:lnTo>
                  <a:cubicBezTo>
                    <a:pt x="656" y="3483"/>
                    <a:pt x="635" y="3504"/>
                    <a:pt x="635" y="3504"/>
                  </a:cubicBezTo>
                  <a:cubicBezTo>
                    <a:pt x="615" y="3504"/>
                    <a:pt x="595" y="3504"/>
                    <a:pt x="595" y="3525"/>
                  </a:cubicBezTo>
                  <a:cubicBezTo>
                    <a:pt x="574" y="3525"/>
                    <a:pt x="553" y="3545"/>
                    <a:pt x="553" y="3565"/>
                  </a:cubicBezTo>
                  <a:cubicBezTo>
                    <a:pt x="533" y="3565"/>
                    <a:pt x="533" y="3586"/>
                    <a:pt x="513" y="3586"/>
                  </a:cubicBezTo>
                  <a:cubicBezTo>
                    <a:pt x="513" y="3607"/>
                    <a:pt x="492" y="3607"/>
                    <a:pt x="492" y="3607"/>
                  </a:cubicBezTo>
                  <a:cubicBezTo>
                    <a:pt x="471" y="3586"/>
                    <a:pt x="451" y="3586"/>
                    <a:pt x="451" y="3565"/>
                  </a:cubicBezTo>
                  <a:cubicBezTo>
                    <a:pt x="431" y="3565"/>
                    <a:pt x="431" y="3545"/>
                    <a:pt x="410" y="3545"/>
                  </a:cubicBezTo>
                  <a:cubicBezTo>
                    <a:pt x="410" y="3545"/>
                    <a:pt x="410" y="3525"/>
                    <a:pt x="390" y="3525"/>
                  </a:cubicBezTo>
                  <a:cubicBezTo>
                    <a:pt x="390" y="3525"/>
                    <a:pt x="390" y="3504"/>
                    <a:pt x="369" y="3504"/>
                  </a:cubicBezTo>
                  <a:lnTo>
                    <a:pt x="349" y="3483"/>
                  </a:lnTo>
                  <a:lnTo>
                    <a:pt x="328" y="3463"/>
                  </a:lnTo>
                  <a:cubicBezTo>
                    <a:pt x="308" y="3463"/>
                    <a:pt x="308" y="3443"/>
                    <a:pt x="308" y="3443"/>
                  </a:cubicBezTo>
                  <a:cubicBezTo>
                    <a:pt x="287" y="3422"/>
                    <a:pt x="287" y="3422"/>
                    <a:pt x="287" y="3422"/>
                  </a:cubicBezTo>
                  <a:cubicBezTo>
                    <a:pt x="287" y="3401"/>
                    <a:pt x="267" y="3401"/>
                    <a:pt x="267" y="3381"/>
                  </a:cubicBezTo>
                  <a:cubicBezTo>
                    <a:pt x="246" y="3381"/>
                    <a:pt x="246" y="3361"/>
                    <a:pt x="246" y="3361"/>
                  </a:cubicBezTo>
                  <a:cubicBezTo>
                    <a:pt x="226" y="3361"/>
                    <a:pt x="226" y="3340"/>
                    <a:pt x="205" y="3340"/>
                  </a:cubicBezTo>
                  <a:lnTo>
                    <a:pt x="205" y="3319"/>
                  </a:lnTo>
                  <a:cubicBezTo>
                    <a:pt x="185" y="3319"/>
                    <a:pt x="185" y="3299"/>
                    <a:pt x="185" y="3299"/>
                  </a:cubicBezTo>
                  <a:lnTo>
                    <a:pt x="164" y="3299"/>
                  </a:lnTo>
                  <a:cubicBezTo>
                    <a:pt x="164" y="3279"/>
                    <a:pt x="144" y="3259"/>
                    <a:pt x="144" y="3259"/>
                  </a:cubicBezTo>
                  <a:lnTo>
                    <a:pt x="144" y="3238"/>
                  </a:lnTo>
                  <a:cubicBezTo>
                    <a:pt x="144" y="3217"/>
                    <a:pt x="144" y="3217"/>
                    <a:pt x="144" y="3217"/>
                  </a:cubicBezTo>
                  <a:cubicBezTo>
                    <a:pt x="164" y="3217"/>
                    <a:pt x="164" y="3197"/>
                    <a:pt x="164" y="3197"/>
                  </a:cubicBezTo>
                  <a:cubicBezTo>
                    <a:pt x="164" y="3197"/>
                    <a:pt x="164" y="3197"/>
                    <a:pt x="185" y="3197"/>
                  </a:cubicBezTo>
                  <a:cubicBezTo>
                    <a:pt x="185" y="3217"/>
                    <a:pt x="185" y="3217"/>
                    <a:pt x="185" y="3217"/>
                  </a:cubicBezTo>
                  <a:cubicBezTo>
                    <a:pt x="185" y="3238"/>
                    <a:pt x="185" y="3238"/>
                    <a:pt x="205" y="3238"/>
                  </a:cubicBezTo>
                  <a:cubicBezTo>
                    <a:pt x="205" y="3259"/>
                    <a:pt x="205" y="3259"/>
                    <a:pt x="226" y="3259"/>
                  </a:cubicBezTo>
                  <a:cubicBezTo>
                    <a:pt x="226" y="3259"/>
                    <a:pt x="226" y="3238"/>
                    <a:pt x="246" y="3238"/>
                  </a:cubicBezTo>
                  <a:cubicBezTo>
                    <a:pt x="246" y="3238"/>
                    <a:pt x="246" y="3238"/>
                    <a:pt x="267" y="3238"/>
                  </a:cubicBezTo>
                  <a:lnTo>
                    <a:pt x="287" y="3238"/>
                  </a:lnTo>
                  <a:cubicBezTo>
                    <a:pt x="287" y="3217"/>
                    <a:pt x="308" y="3217"/>
                    <a:pt x="308" y="3217"/>
                  </a:cubicBezTo>
                  <a:cubicBezTo>
                    <a:pt x="308" y="3217"/>
                    <a:pt x="308" y="3197"/>
                    <a:pt x="328" y="3197"/>
                  </a:cubicBezTo>
                  <a:lnTo>
                    <a:pt x="349" y="3177"/>
                  </a:lnTo>
                  <a:lnTo>
                    <a:pt x="349" y="3156"/>
                  </a:lnTo>
                  <a:cubicBezTo>
                    <a:pt x="349" y="3156"/>
                    <a:pt x="349" y="3135"/>
                    <a:pt x="369" y="3135"/>
                  </a:cubicBezTo>
                  <a:lnTo>
                    <a:pt x="369" y="3115"/>
                  </a:lnTo>
                  <a:lnTo>
                    <a:pt x="369" y="3095"/>
                  </a:lnTo>
                  <a:lnTo>
                    <a:pt x="369" y="3074"/>
                  </a:lnTo>
                  <a:cubicBezTo>
                    <a:pt x="369" y="3074"/>
                    <a:pt x="369" y="3074"/>
                    <a:pt x="349" y="3074"/>
                  </a:cubicBezTo>
                  <a:lnTo>
                    <a:pt x="349" y="3095"/>
                  </a:lnTo>
                  <a:cubicBezTo>
                    <a:pt x="328" y="3095"/>
                    <a:pt x="328" y="3095"/>
                    <a:pt x="328" y="3115"/>
                  </a:cubicBezTo>
                  <a:cubicBezTo>
                    <a:pt x="308" y="3115"/>
                    <a:pt x="287" y="3115"/>
                    <a:pt x="287" y="3115"/>
                  </a:cubicBezTo>
                  <a:cubicBezTo>
                    <a:pt x="267" y="3115"/>
                    <a:pt x="246" y="3135"/>
                    <a:pt x="246" y="3135"/>
                  </a:cubicBezTo>
                  <a:cubicBezTo>
                    <a:pt x="226" y="3135"/>
                    <a:pt x="205" y="3135"/>
                    <a:pt x="205" y="3135"/>
                  </a:cubicBezTo>
                  <a:cubicBezTo>
                    <a:pt x="185" y="3135"/>
                    <a:pt x="185" y="3135"/>
                    <a:pt x="164" y="3135"/>
                  </a:cubicBezTo>
                  <a:cubicBezTo>
                    <a:pt x="164" y="3135"/>
                    <a:pt x="164" y="3115"/>
                    <a:pt x="144" y="3115"/>
                  </a:cubicBezTo>
                  <a:cubicBezTo>
                    <a:pt x="144" y="3095"/>
                    <a:pt x="123" y="3095"/>
                    <a:pt x="123" y="3095"/>
                  </a:cubicBezTo>
                  <a:cubicBezTo>
                    <a:pt x="103" y="3095"/>
                    <a:pt x="103" y="3074"/>
                    <a:pt x="82" y="3074"/>
                  </a:cubicBezTo>
                  <a:cubicBezTo>
                    <a:pt x="82" y="3074"/>
                    <a:pt x="82" y="3053"/>
                    <a:pt x="82" y="3033"/>
                  </a:cubicBezTo>
                  <a:cubicBezTo>
                    <a:pt x="62" y="3033"/>
                    <a:pt x="62" y="3013"/>
                    <a:pt x="62" y="3013"/>
                  </a:cubicBezTo>
                  <a:lnTo>
                    <a:pt x="62" y="2992"/>
                  </a:lnTo>
                  <a:cubicBezTo>
                    <a:pt x="62" y="2971"/>
                    <a:pt x="62" y="2971"/>
                    <a:pt x="62" y="2971"/>
                  </a:cubicBezTo>
                  <a:cubicBezTo>
                    <a:pt x="62" y="2951"/>
                    <a:pt x="82" y="2951"/>
                    <a:pt x="82" y="2951"/>
                  </a:cubicBezTo>
                  <a:lnTo>
                    <a:pt x="82" y="2931"/>
                  </a:lnTo>
                  <a:cubicBezTo>
                    <a:pt x="82" y="2931"/>
                    <a:pt x="82" y="2931"/>
                    <a:pt x="82" y="2910"/>
                  </a:cubicBezTo>
                  <a:cubicBezTo>
                    <a:pt x="82" y="2910"/>
                    <a:pt x="62" y="2910"/>
                    <a:pt x="62" y="2931"/>
                  </a:cubicBezTo>
                  <a:cubicBezTo>
                    <a:pt x="62" y="2931"/>
                    <a:pt x="62" y="2931"/>
                    <a:pt x="41" y="2931"/>
                  </a:cubicBezTo>
                  <a:cubicBezTo>
                    <a:pt x="41" y="2931"/>
                    <a:pt x="41" y="2951"/>
                    <a:pt x="21" y="2951"/>
                  </a:cubicBezTo>
                  <a:lnTo>
                    <a:pt x="0" y="2951"/>
                  </a:lnTo>
                  <a:cubicBezTo>
                    <a:pt x="0" y="2931"/>
                    <a:pt x="0" y="2931"/>
                    <a:pt x="21" y="2931"/>
                  </a:cubicBezTo>
                  <a:cubicBezTo>
                    <a:pt x="21" y="2910"/>
                    <a:pt x="21" y="2910"/>
                    <a:pt x="21" y="2910"/>
                  </a:cubicBezTo>
                  <a:cubicBezTo>
                    <a:pt x="21" y="2910"/>
                    <a:pt x="21" y="2889"/>
                    <a:pt x="41" y="2889"/>
                  </a:cubicBezTo>
                  <a:lnTo>
                    <a:pt x="41" y="2889"/>
                  </a:lnTo>
                  <a:lnTo>
                    <a:pt x="41" y="2889"/>
                  </a:lnTo>
                  <a:cubicBezTo>
                    <a:pt x="62" y="2869"/>
                    <a:pt x="82" y="2869"/>
                    <a:pt x="82" y="2869"/>
                  </a:cubicBezTo>
                  <a:cubicBezTo>
                    <a:pt x="103" y="2849"/>
                    <a:pt x="103" y="2849"/>
                    <a:pt x="103" y="2849"/>
                  </a:cubicBezTo>
                  <a:cubicBezTo>
                    <a:pt x="103" y="2828"/>
                    <a:pt x="123" y="2828"/>
                    <a:pt x="123" y="2807"/>
                  </a:cubicBezTo>
                  <a:cubicBezTo>
                    <a:pt x="144" y="2807"/>
                    <a:pt x="164" y="2807"/>
                    <a:pt x="164" y="2807"/>
                  </a:cubicBezTo>
                  <a:cubicBezTo>
                    <a:pt x="185" y="2807"/>
                    <a:pt x="185" y="2828"/>
                    <a:pt x="205" y="2828"/>
                  </a:cubicBezTo>
                  <a:lnTo>
                    <a:pt x="226" y="2828"/>
                  </a:lnTo>
                  <a:cubicBezTo>
                    <a:pt x="246" y="2828"/>
                    <a:pt x="267" y="2849"/>
                    <a:pt x="267" y="2849"/>
                  </a:cubicBezTo>
                  <a:cubicBezTo>
                    <a:pt x="287" y="2849"/>
                    <a:pt x="308" y="2849"/>
                    <a:pt x="308" y="2849"/>
                  </a:cubicBezTo>
                  <a:cubicBezTo>
                    <a:pt x="328" y="2849"/>
                    <a:pt x="328" y="2828"/>
                    <a:pt x="328" y="2828"/>
                  </a:cubicBezTo>
                  <a:cubicBezTo>
                    <a:pt x="328" y="2828"/>
                    <a:pt x="328" y="2807"/>
                    <a:pt x="349" y="2807"/>
                  </a:cubicBezTo>
                  <a:lnTo>
                    <a:pt x="369" y="2807"/>
                  </a:lnTo>
                  <a:cubicBezTo>
                    <a:pt x="369" y="2807"/>
                    <a:pt x="369" y="2807"/>
                    <a:pt x="390" y="2807"/>
                  </a:cubicBezTo>
                  <a:cubicBezTo>
                    <a:pt x="390" y="2807"/>
                    <a:pt x="390" y="2807"/>
                    <a:pt x="410" y="2807"/>
                  </a:cubicBezTo>
                  <a:lnTo>
                    <a:pt x="410" y="2828"/>
                  </a:lnTo>
                  <a:lnTo>
                    <a:pt x="431" y="2828"/>
                  </a:lnTo>
                  <a:lnTo>
                    <a:pt x="451" y="2828"/>
                  </a:lnTo>
                  <a:cubicBezTo>
                    <a:pt x="451" y="2807"/>
                    <a:pt x="451" y="2807"/>
                    <a:pt x="451" y="2807"/>
                  </a:cubicBezTo>
                  <a:cubicBezTo>
                    <a:pt x="451" y="2787"/>
                    <a:pt x="451" y="2746"/>
                    <a:pt x="451" y="2746"/>
                  </a:cubicBezTo>
                  <a:cubicBezTo>
                    <a:pt x="451" y="2725"/>
                    <a:pt x="451" y="2705"/>
                    <a:pt x="451" y="2685"/>
                  </a:cubicBezTo>
                  <a:lnTo>
                    <a:pt x="431" y="2664"/>
                  </a:lnTo>
                  <a:cubicBezTo>
                    <a:pt x="410" y="2643"/>
                    <a:pt x="410" y="2623"/>
                    <a:pt x="410" y="2603"/>
                  </a:cubicBezTo>
                  <a:cubicBezTo>
                    <a:pt x="390" y="2603"/>
                    <a:pt x="390" y="2582"/>
                    <a:pt x="390" y="2562"/>
                  </a:cubicBezTo>
                  <a:lnTo>
                    <a:pt x="390" y="2541"/>
                  </a:lnTo>
                  <a:cubicBezTo>
                    <a:pt x="369" y="2521"/>
                    <a:pt x="369" y="2521"/>
                    <a:pt x="369" y="2500"/>
                  </a:cubicBezTo>
                  <a:cubicBezTo>
                    <a:pt x="349" y="2500"/>
                    <a:pt x="349" y="2500"/>
                    <a:pt x="349" y="2500"/>
                  </a:cubicBezTo>
                  <a:cubicBezTo>
                    <a:pt x="328" y="2500"/>
                    <a:pt x="328" y="2500"/>
                    <a:pt x="308" y="2500"/>
                  </a:cubicBezTo>
                  <a:lnTo>
                    <a:pt x="308" y="2480"/>
                  </a:lnTo>
                  <a:cubicBezTo>
                    <a:pt x="308" y="2459"/>
                    <a:pt x="308" y="2459"/>
                    <a:pt x="308" y="2459"/>
                  </a:cubicBezTo>
                  <a:cubicBezTo>
                    <a:pt x="287" y="2439"/>
                    <a:pt x="287" y="2439"/>
                    <a:pt x="287" y="2439"/>
                  </a:cubicBezTo>
                  <a:cubicBezTo>
                    <a:pt x="287" y="2418"/>
                    <a:pt x="267" y="2418"/>
                    <a:pt x="267" y="2398"/>
                  </a:cubicBezTo>
                  <a:cubicBezTo>
                    <a:pt x="267" y="2398"/>
                    <a:pt x="287" y="2377"/>
                    <a:pt x="287" y="2357"/>
                  </a:cubicBezTo>
                  <a:cubicBezTo>
                    <a:pt x="287" y="2357"/>
                    <a:pt x="267" y="2336"/>
                    <a:pt x="267" y="2316"/>
                  </a:cubicBezTo>
                  <a:cubicBezTo>
                    <a:pt x="267" y="2316"/>
                    <a:pt x="246" y="2316"/>
                    <a:pt x="226" y="2316"/>
                  </a:cubicBezTo>
                  <a:lnTo>
                    <a:pt x="205" y="2316"/>
                  </a:lnTo>
                  <a:cubicBezTo>
                    <a:pt x="185" y="2295"/>
                    <a:pt x="185" y="2275"/>
                    <a:pt x="185" y="2275"/>
                  </a:cubicBezTo>
                  <a:cubicBezTo>
                    <a:pt x="185" y="2254"/>
                    <a:pt x="185" y="2254"/>
                    <a:pt x="185" y="2234"/>
                  </a:cubicBezTo>
                  <a:cubicBezTo>
                    <a:pt x="185" y="2234"/>
                    <a:pt x="164" y="2213"/>
                    <a:pt x="185" y="2193"/>
                  </a:cubicBezTo>
                  <a:lnTo>
                    <a:pt x="185" y="2172"/>
                  </a:lnTo>
                  <a:cubicBezTo>
                    <a:pt x="205" y="2172"/>
                    <a:pt x="226" y="2152"/>
                    <a:pt x="226" y="2131"/>
                  </a:cubicBezTo>
                  <a:lnTo>
                    <a:pt x="246" y="2111"/>
                  </a:lnTo>
                  <a:cubicBezTo>
                    <a:pt x="246" y="2090"/>
                    <a:pt x="246" y="2070"/>
                    <a:pt x="246" y="2070"/>
                  </a:cubicBezTo>
                  <a:cubicBezTo>
                    <a:pt x="267" y="2049"/>
                    <a:pt x="267" y="2049"/>
                    <a:pt x="267" y="2029"/>
                  </a:cubicBezTo>
                  <a:cubicBezTo>
                    <a:pt x="267" y="2029"/>
                    <a:pt x="267" y="2008"/>
                    <a:pt x="287" y="1988"/>
                  </a:cubicBezTo>
                  <a:cubicBezTo>
                    <a:pt x="287" y="1988"/>
                    <a:pt x="308" y="1988"/>
                    <a:pt x="328" y="1988"/>
                  </a:cubicBezTo>
                  <a:lnTo>
                    <a:pt x="349" y="1988"/>
                  </a:lnTo>
                  <a:cubicBezTo>
                    <a:pt x="349" y="2008"/>
                    <a:pt x="349" y="2029"/>
                    <a:pt x="349" y="2029"/>
                  </a:cubicBezTo>
                  <a:lnTo>
                    <a:pt x="369" y="2049"/>
                  </a:lnTo>
                  <a:cubicBezTo>
                    <a:pt x="390" y="2049"/>
                    <a:pt x="410" y="2049"/>
                    <a:pt x="410" y="2049"/>
                  </a:cubicBezTo>
                  <a:lnTo>
                    <a:pt x="431" y="2029"/>
                  </a:lnTo>
                  <a:cubicBezTo>
                    <a:pt x="451" y="2029"/>
                    <a:pt x="451" y="2029"/>
                    <a:pt x="451" y="2029"/>
                  </a:cubicBezTo>
                  <a:cubicBezTo>
                    <a:pt x="471" y="2029"/>
                    <a:pt x="492" y="2029"/>
                    <a:pt x="492" y="2008"/>
                  </a:cubicBezTo>
                  <a:cubicBezTo>
                    <a:pt x="513" y="2008"/>
                    <a:pt x="513" y="2008"/>
                    <a:pt x="513" y="2008"/>
                  </a:cubicBezTo>
                  <a:cubicBezTo>
                    <a:pt x="533" y="2008"/>
                    <a:pt x="533" y="1988"/>
                    <a:pt x="533" y="1967"/>
                  </a:cubicBezTo>
                  <a:cubicBezTo>
                    <a:pt x="533" y="1967"/>
                    <a:pt x="553" y="1967"/>
                    <a:pt x="553" y="1947"/>
                  </a:cubicBezTo>
                  <a:lnTo>
                    <a:pt x="574" y="1947"/>
                  </a:lnTo>
                  <a:cubicBezTo>
                    <a:pt x="574" y="1926"/>
                    <a:pt x="574" y="1906"/>
                    <a:pt x="574" y="1906"/>
                  </a:cubicBezTo>
                  <a:cubicBezTo>
                    <a:pt x="574" y="1886"/>
                    <a:pt x="574" y="1865"/>
                    <a:pt x="574" y="1865"/>
                  </a:cubicBezTo>
                  <a:cubicBezTo>
                    <a:pt x="595" y="1844"/>
                    <a:pt x="615" y="1824"/>
                    <a:pt x="615" y="1824"/>
                  </a:cubicBezTo>
                  <a:lnTo>
                    <a:pt x="635" y="1804"/>
                  </a:lnTo>
                  <a:cubicBezTo>
                    <a:pt x="656" y="1804"/>
                    <a:pt x="656" y="1804"/>
                    <a:pt x="656" y="1804"/>
                  </a:cubicBezTo>
                  <a:cubicBezTo>
                    <a:pt x="677" y="1783"/>
                    <a:pt x="677" y="1783"/>
                    <a:pt x="677" y="1762"/>
                  </a:cubicBezTo>
                  <a:lnTo>
                    <a:pt x="697" y="1742"/>
                  </a:lnTo>
                  <a:cubicBezTo>
                    <a:pt x="697" y="1722"/>
                    <a:pt x="697" y="1701"/>
                    <a:pt x="697" y="1701"/>
                  </a:cubicBezTo>
                  <a:cubicBezTo>
                    <a:pt x="697" y="1701"/>
                    <a:pt x="717" y="1680"/>
                    <a:pt x="717" y="1660"/>
                  </a:cubicBezTo>
                  <a:lnTo>
                    <a:pt x="738" y="1640"/>
                  </a:lnTo>
                  <a:cubicBezTo>
                    <a:pt x="738" y="1619"/>
                    <a:pt x="759" y="1598"/>
                    <a:pt x="759" y="1578"/>
                  </a:cubicBezTo>
                  <a:cubicBezTo>
                    <a:pt x="759" y="1578"/>
                    <a:pt x="779" y="1558"/>
                    <a:pt x="779" y="1537"/>
                  </a:cubicBezTo>
                  <a:cubicBezTo>
                    <a:pt x="799" y="1537"/>
                    <a:pt x="799" y="1516"/>
                    <a:pt x="820" y="1516"/>
                  </a:cubicBezTo>
                  <a:cubicBezTo>
                    <a:pt x="820" y="1496"/>
                    <a:pt x="841" y="1455"/>
                    <a:pt x="841" y="1455"/>
                  </a:cubicBezTo>
                  <a:cubicBezTo>
                    <a:pt x="861" y="1434"/>
                    <a:pt x="881" y="1414"/>
                    <a:pt x="902" y="1394"/>
                  </a:cubicBezTo>
                  <a:cubicBezTo>
                    <a:pt x="902" y="1394"/>
                    <a:pt x="923" y="1352"/>
                    <a:pt x="943" y="1332"/>
                  </a:cubicBezTo>
                  <a:cubicBezTo>
                    <a:pt x="943" y="1332"/>
                    <a:pt x="963" y="1312"/>
                    <a:pt x="943" y="1312"/>
                  </a:cubicBezTo>
                  <a:cubicBezTo>
                    <a:pt x="943" y="1291"/>
                    <a:pt x="923" y="1291"/>
                    <a:pt x="923" y="1291"/>
                  </a:cubicBezTo>
                  <a:lnTo>
                    <a:pt x="923" y="1250"/>
                  </a:lnTo>
                  <a:cubicBezTo>
                    <a:pt x="902" y="1230"/>
                    <a:pt x="902" y="1210"/>
                    <a:pt x="902" y="1189"/>
                  </a:cubicBezTo>
                  <a:lnTo>
                    <a:pt x="902" y="1168"/>
                  </a:lnTo>
                  <a:cubicBezTo>
                    <a:pt x="902" y="1148"/>
                    <a:pt x="923" y="1148"/>
                    <a:pt x="943" y="1148"/>
                  </a:cubicBezTo>
                  <a:cubicBezTo>
                    <a:pt x="943" y="1128"/>
                    <a:pt x="963" y="1128"/>
                    <a:pt x="963" y="1128"/>
                  </a:cubicBezTo>
                  <a:cubicBezTo>
                    <a:pt x="984" y="1128"/>
                    <a:pt x="984" y="1107"/>
                    <a:pt x="1005" y="1107"/>
                  </a:cubicBezTo>
                  <a:cubicBezTo>
                    <a:pt x="1005" y="1086"/>
                    <a:pt x="1005" y="1066"/>
                    <a:pt x="1005" y="1066"/>
                  </a:cubicBezTo>
                  <a:lnTo>
                    <a:pt x="1025" y="1066"/>
                  </a:lnTo>
                </a:path>
              </a:pathLst>
            </a:custGeom>
            <a:solidFill>
              <a:srgbClr val="FFAB00"/>
            </a:solid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855" name="Freeform 630"/>
            <p:cNvSpPr>
              <a:spLocks noChangeArrowheads="1"/>
            </p:cNvSpPr>
            <p:nvPr/>
          </p:nvSpPr>
          <p:spPr bwMode="auto">
            <a:xfrm>
              <a:off x="4387850" y="6861175"/>
              <a:ext cx="15875" cy="15875"/>
            </a:xfrm>
            <a:custGeom>
              <a:avLst/>
              <a:gdLst>
                <a:gd name="T0" fmla="*/ 20 w 42"/>
                <a:gd name="T1" fmla="*/ 42 h 43"/>
                <a:gd name="T2" fmla="*/ 20 w 42"/>
                <a:gd name="T3" fmla="*/ 42 h 43"/>
                <a:gd name="T4" fmla="*/ 41 w 42"/>
                <a:gd name="T5" fmla="*/ 21 h 43"/>
                <a:gd name="T6" fmla="*/ 41 w 42"/>
                <a:gd name="T7" fmla="*/ 0 h 43"/>
                <a:gd name="T8" fmla="*/ 20 w 42"/>
                <a:gd name="T9" fmla="*/ 0 h 43"/>
                <a:gd name="T10" fmla="*/ 0 w 42"/>
                <a:gd name="T11" fmla="*/ 21 h 43"/>
                <a:gd name="T12" fmla="*/ 20 w 42"/>
                <a:gd name="T13" fmla="*/ 21 h 43"/>
                <a:gd name="T14" fmla="*/ 20 w 42"/>
                <a:gd name="T15" fmla="*/ 42 h 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 h="43">
                  <a:moveTo>
                    <a:pt x="20" y="42"/>
                  </a:moveTo>
                  <a:lnTo>
                    <a:pt x="20" y="42"/>
                  </a:lnTo>
                  <a:cubicBezTo>
                    <a:pt x="41" y="21"/>
                    <a:pt x="41" y="21"/>
                    <a:pt x="41" y="21"/>
                  </a:cubicBezTo>
                  <a:lnTo>
                    <a:pt x="41" y="0"/>
                  </a:lnTo>
                  <a:lnTo>
                    <a:pt x="20" y="0"/>
                  </a:lnTo>
                  <a:lnTo>
                    <a:pt x="0" y="21"/>
                  </a:lnTo>
                  <a:lnTo>
                    <a:pt x="20" y="21"/>
                  </a:lnTo>
                  <a:lnTo>
                    <a:pt x="20" y="42"/>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856" name="Freeform 631"/>
            <p:cNvSpPr>
              <a:spLocks noChangeArrowheads="1"/>
            </p:cNvSpPr>
            <p:nvPr/>
          </p:nvSpPr>
          <p:spPr bwMode="auto">
            <a:xfrm>
              <a:off x="4402138" y="6846888"/>
              <a:ext cx="15875" cy="14287"/>
            </a:xfrm>
            <a:custGeom>
              <a:avLst/>
              <a:gdLst>
                <a:gd name="T0" fmla="*/ 41 w 42"/>
                <a:gd name="T1" fmla="*/ 40 h 41"/>
                <a:gd name="T2" fmla="*/ 41 w 42"/>
                <a:gd name="T3" fmla="*/ 40 h 41"/>
                <a:gd name="T4" fmla="*/ 20 w 42"/>
                <a:gd name="T5" fmla="*/ 0 h 41"/>
                <a:gd name="T6" fmla="*/ 20 w 42"/>
                <a:gd name="T7" fmla="*/ 0 h 41"/>
                <a:gd name="T8" fmla="*/ 0 w 42"/>
                <a:gd name="T9" fmla="*/ 20 h 41"/>
                <a:gd name="T10" fmla="*/ 20 w 42"/>
                <a:gd name="T11" fmla="*/ 40 h 41"/>
                <a:gd name="T12" fmla="*/ 20 w 42"/>
                <a:gd name="T13" fmla="*/ 40 h 41"/>
                <a:gd name="T14" fmla="*/ 41 w 42"/>
                <a:gd name="T15" fmla="*/ 40 h 4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 h="41">
                  <a:moveTo>
                    <a:pt x="41" y="40"/>
                  </a:moveTo>
                  <a:lnTo>
                    <a:pt x="41" y="40"/>
                  </a:lnTo>
                  <a:cubicBezTo>
                    <a:pt x="41" y="20"/>
                    <a:pt x="41" y="20"/>
                    <a:pt x="20" y="0"/>
                  </a:cubicBezTo>
                  <a:lnTo>
                    <a:pt x="20" y="0"/>
                  </a:lnTo>
                  <a:cubicBezTo>
                    <a:pt x="0" y="0"/>
                    <a:pt x="0" y="20"/>
                    <a:pt x="0" y="20"/>
                  </a:cubicBezTo>
                  <a:lnTo>
                    <a:pt x="20" y="40"/>
                  </a:lnTo>
                  <a:lnTo>
                    <a:pt x="20" y="40"/>
                  </a:lnTo>
                  <a:lnTo>
                    <a:pt x="41" y="40"/>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857" name="Freeform 632"/>
            <p:cNvSpPr>
              <a:spLocks noChangeArrowheads="1"/>
            </p:cNvSpPr>
            <p:nvPr/>
          </p:nvSpPr>
          <p:spPr bwMode="auto">
            <a:xfrm>
              <a:off x="4373563" y="6899275"/>
              <a:ext cx="7937" cy="7938"/>
            </a:xfrm>
            <a:custGeom>
              <a:avLst/>
              <a:gdLst>
                <a:gd name="T0" fmla="*/ 20 w 21"/>
                <a:gd name="T1" fmla="*/ 21 h 22"/>
                <a:gd name="T2" fmla="*/ 20 w 21"/>
                <a:gd name="T3" fmla="*/ 21 h 22"/>
                <a:gd name="T4" fmla="*/ 20 w 21"/>
                <a:gd name="T5" fmla="*/ 0 h 22"/>
                <a:gd name="T6" fmla="*/ 0 w 21"/>
                <a:gd name="T7" fmla="*/ 0 h 22"/>
                <a:gd name="T8" fmla="*/ 0 w 21"/>
                <a:gd name="T9" fmla="*/ 21 h 22"/>
                <a:gd name="T10" fmla="*/ 0 w 21"/>
                <a:gd name="T11" fmla="*/ 21 h 22"/>
                <a:gd name="T12" fmla="*/ 20 w 21"/>
                <a:gd name="T13" fmla="*/ 21 h 22"/>
              </a:gdLst>
              <a:ahLst/>
              <a:cxnLst>
                <a:cxn ang="0">
                  <a:pos x="T0" y="T1"/>
                </a:cxn>
                <a:cxn ang="0">
                  <a:pos x="T2" y="T3"/>
                </a:cxn>
                <a:cxn ang="0">
                  <a:pos x="T4" y="T5"/>
                </a:cxn>
                <a:cxn ang="0">
                  <a:pos x="T6" y="T7"/>
                </a:cxn>
                <a:cxn ang="0">
                  <a:pos x="T8" y="T9"/>
                </a:cxn>
                <a:cxn ang="0">
                  <a:pos x="T10" y="T11"/>
                </a:cxn>
                <a:cxn ang="0">
                  <a:pos x="T12" y="T13"/>
                </a:cxn>
              </a:cxnLst>
              <a:rect l="0" t="0" r="r" b="b"/>
              <a:pathLst>
                <a:path w="21" h="22">
                  <a:moveTo>
                    <a:pt x="20" y="21"/>
                  </a:moveTo>
                  <a:lnTo>
                    <a:pt x="20" y="21"/>
                  </a:lnTo>
                  <a:lnTo>
                    <a:pt x="20" y="0"/>
                  </a:lnTo>
                  <a:lnTo>
                    <a:pt x="0" y="0"/>
                  </a:lnTo>
                  <a:lnTo>
                    <a:pt x="0" y="21"/>
                  </a:lnTo>
                  <a:lnTo>
                    <a:pt x="0" y="21"/>
                  </a:lnTo>
                  <a:lnTo>
                    <a:pt x="20" y="21"/>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858" name="Freeform 633"/>
            <p:cNvSpPr>
              <a:spLocks noChangeArrowheads="1"/>
            </p:cNvSpPr>
            <p:nvPr/>
          </p:nvSpPr>
          <p:spPr bwMode="auto">
            <a:xfrm>
              <a:off x="4373563" y="6913563"/>
              <a:ext cx="15875" cy="44450"/>
            </a:xfrm>
            <a:custGeom>
              <a:avLst/>
              <a:gdLst>
                <a:gd name="T0" fmla="*/ 20 w 42"/>
                <a:gd name="T1" fmla="*/ 123 h 124"/>
                <a:gd name="T2" fmla="*/ 20 w 42"/>
                <a:gd name="T3" fmla="*/ 123 h 124"/>
                <a:gd name="T4" fmla="*/ 20 w 42"/>
                <a:gd name="T5" fmla="*/ 123 h 124"/>
                <a:gd name="T6" fmla="*/ 41 w 42"/>
                <a:gd name="T7" fmla="*/ 82 h 124"/>
                <a:gd name="T8" fmla="*/ 20 w 42"/>
                <a:gd name="T9" fmla="*/ 62 h 124"/>
                <a:gd name="T10" fmla="*/ 20 w 42"/>
                <a:gd name="T11" fmla="*/ 41 h 124"/>
                <a:gd name="T12" fmla="*/ 20 w 42"/>
                <a:gd name="T13" fmla="*/ 20 h 124"/>
                <a:gd name="T14" fmla="*/ 20 w 42"/>
                <a:gd name="T15" fmla="*/ 0 h 124"/>
                <a:gd name="T16" fmla="*/ 20 w 42"/>
                <a:gd name="T17" fmla="*/ 0 h 124"/>
                <a:gd name="T18" fmla="*/ 0 w 42"/>
                <a:gd name="T19" fmla="*/ 20 h 124"/>
                <a:gd name="T20" fmla="*/ 0 w 42"/>
                <a:gd name="T21" fmla="*/ 41 h 124"/>
                <a:gd name="T22" fmla="*/ 0 w 42"/>
                <a:gd name="T23" fmla="*/ 62 h 124"/>
                <a:gd name="T24" fmla="*/ 0 w 42"/>
                <a:gd name="T25" fmla="*/ 62 h 124"/>
                <a:gd name="T26" fmla="*/ 0 w 42"/>
                <a:gd name="T27" fmla="*/ 82 h 124"/>
                <a:gd name="T28" fmla="*/ 0 w 42"/>
                <a:gd name="T29" fmla="*/ 102 h 124"/>
                <a:gd name="T30" fmla="*/ 20 w 42"/>
                <a:gd name="T31" fmla="*/ 123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2" h="124">
                  <a:moveTo>
                    <a:pt x="20" y="123"/>
                  </a:moveTo>
                  <a:lnTo>
                    <a:pt x="20" y="123"/>
                  </a:lnTo>
                  <a:lnTo>
                    <a:pt x="20" y="123"/>
                  </a:lnTo>
                  <a:cubicBezTo>
                    <a:pt x="41" y="102"/>
                    <a:pt x="41" y="102"/>
                    <a:pt x="41" y="82"/>
                  </a:cubicBezTo>
                  <a:lnTo>
                    <a:pt x="20" y="62"/>
                  </a:lnTo>
                  <a:lnTo>
                    <a:pt x="20" y="41"/>
                  </a:lnTo>
                  <a:cubicBezTo>
                    <a:pt x="20" y="41"/>
                    <a:pt x="20" y="41"/>
                    <a:pt x="20" y="20"/>
                  </a:cubicBezTo>
                  <a:cubicBezTo>
                    <a:pt x="20" y="20"/>
                    <a:pt x="20" y="20"/>
                    <a:pt x="20" y="0"/>
                  </a:cubicBezTo>
                  <a:lnTo>
                    <a:pt x="20" y="0"/>
                  </a:lnTo>
                  <a:cubicBezTo>
                    <a:pt x="0" y="0"/>
                    <a:pt x="0" y="20"/>
                    <a:pt x="0" y="20"/>
                  </a:cubicBezTo>
                  <a:cubicBezTo>
                    <a:pt x="0" y="20"/>
                    <a:pt x="0" y="20"/>
                    <a:pt x="0" y="41"/>
                  </a:cubicBezTo>
                  <a:cubicBezTo>
                    <a:pt x="0" y="41"/>
                    <a:pt x="0" y="41"/>
                    <a:pt x="0" y="62"/>
                  </a:cubicBezTo>
                  <a:lnTo>
                    <a:pt x="0" y="62"/>
                  </a:lnTo>
                  <a:lnTo>
                    <a:pt x="0" y="82"/>
                  </a:lnTo>
                  <a:lnTo>
                    <a:pt x="0" y="102"/>
                  </a:lnTo>
                  <a:cubicBezTo>
                    <a:pt x="0" y="123"/>
                    <a:pt x="0" y="123"/>
                    <a:pt x="20" y="123"/>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859" name="Freeform 634"/>
            <p:cNvSpPr>
              <a:spLocks noChangeArrowheads="1"/>
            </p:cNvSpPr>
            <p:nvPr/>
          </p:nvSpPr>
          <p:spPr bwMode="auto">
            <a:xfrm>
              <a:off x="4357688" y="6958013"/>
              <a:ext cx="7937" cy="15875"/>
            </a:xfrm>
            <a:custGeom>
              <a:avLst/>
              <a:gdLst>
                <a:gd name="T0" fmla="*/ 20 w 21"/>
                <a:gd name="T1" fmla="*/ 21 h 42"/>
                <a:gd name="T2" fmla="*/ 20 w 21"/>
                <a:gd name="T3" fmla="*/ 21 h 42"/>
                <a:gd name="T4" fmla="*/ 20 w 21"/>
                <a:gd name="T5" fmla="*/ 41 h 42"/>
                <a:gd name="T6" fmla="*/ 0 w 21"/>
                <a:gd name="T7" fmla="*/ 41 h 42"/>
                <a:gd name="T8" fmla="*/ 0 w 21"/>
                <a:gd name="T9" fmla="*/ 21 h 42"/>
                <a:gd name="T10" fmla="*/ 0 w 21"/>
                <a:gd name="T11" fmla="*/ 0 h 42"/>
                <a:gd name="T12" fmla="*/ 20 w 21"/>
                <a:gd name="T13" fmla="*/ 0 h 42"/>
                <a:gd name="T14" fmla="*/ 20 w 21"/>
                <a:gd name="T15" fmla="*/ 21 h 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42">
                  <a:moveTo>
                    <a:pt x="20" y="21"/>
                  </a:moveTo>
                  <a:lnTo>
                    <a:pt x="20" y="21"/>
                  </a:lnTo>
                  <a:lnTo>
                    <a:pt x="20" y="41"/>
                  </a:lnTo>
                  <a:lnTo>
                    <a:pt x="0" y="41"/>
                  </a:lnTo>
                  <a:lnTo>
                    <a:pt x="0" y="21"/>
                  </a:lnTo>
                  <a:cubicBezTo>
                    <a:pt x="0" y="21"/>
                    <a:pt x="0" y="21"/>
                    <a:pt x="0" y="0"/>
                  </a:cubicBezTo>
                  <a:cubicBezTo>
                    <a:pt x="20" y="0"/>
                    <a:pt x="20" y="0"/>
                    <a:pt x="20" y="0"/>
                  </a:cubicBezTo>
                  <a:cubicBezTo>
                    <a:pt x="20" y="21"/>
                    <a:pt x="20" y="21"/>
                    <a:pt x="20" y="21"/>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860" name="Freeform 635"/>
            <p:cNvSpPr>
              <a:spLocks noChangeArrowheads="1"/>
            </p:cNvSpPr>
            <p:nvPr/>
          </p:nvSpPr>
          <p:spPr bwMode="auto">
            <a:xfrm>
              <a:off x="4365625" y="6972300"/>
              <a:ext cx="22225" cy="30163"/>
            </a:xfrm>
            <a:custGeom>
              <a:avLst/>
              <a:gdLst>
                <a:gd name="T0" fmla="*/ 41 w 63"/>
                <a:gd name="T1" fmla="*/ 62 h 83"/>
                <a:gd name="T2" fmla="*/ 41 w 63"/>
                <a:gd name="T3" fmla="*/ 62 h 83"/>
                <a:gd name="T4" fmla="*/ 62 w 63"/>
                <a:gd name="T5" fmla="*/ 41 h 83"/>
                <a:gd name="T6" fmla="*/ 62 w 63"/>
                <a:gd name="T7" fmla="*/ 0 h 83"/>
                <a:gd name="T8" fmla="*/ 41 w 63"/>
                <a:gd name="T9" fmla="*/ 0 h 83"/>
                <a:gd name="T10" fmla="*/ 21 w 63"/>
                <a:gd name="T11" fmla="*/ 0 h 83"/>
                <a:gd name="T12" fmla="*/ 21 w 63"/>
                <a:gd name="T13" fmla="*/ 20 h 83"/>
                <a:gd name="T14" fmla="*/ 0 w 63"/>
                <a:gd name="T15" fmla="*/ 41 h 83"/>
                <a:gd name="T16" fmla="*/ 0 w 63"/>
                <a:gd name="T17" fmla="*/ 41 h 83"/>
                <a:gd name="T18" fmla="*/ 0 w 63"/>
                <a:gd name="T19" fmla="*/ 62 h 83"/>
                <a:gd name="T20" fmla="*/ 0 w 63"/>
                <a:gd name="T21" fmla="*/ 82 h 83"/>
                <a:gd name="T22" fmla="*/ 21 w 63"/>
                <a:gd name="T23" fmla="*/ 82 h 83"/>
                <a:gd name="T24" fmla="*/ 41 w 63"/>
                <a:gd name="T25" fmla="*/ 62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83">
                  <a:moveTo>
                    <a:pt x="41" y="62"/>
                  </a:moveTo>
                  <a:lnTo>
                    <a:pt x="41" y="62"/>
                  </a:lnTo>
                  <a:cubicBezTo>
                    <a:pt x="41" y="41"/>
                    <a:pt x="62" y="41"/>
                    <a:pt x="62" y="41"/>
                  </a:cubicBezTo>
                  <a:cubicBezTo>
                    <a:pt x="62" y="20"/>
                    <a:pt x="62" y="20"/>
                    <a:pt x="62" y="0"/>
                  </a:cubicBezTo>
                  <a:lnTo>
                    <a:pt x="41" y="0"/>
                  </a:lnTo>
                  <a:lnTo>
                    <a:pt x="21" y="0"/>
                  </a:lnTo>
                  <a:lnTo>
                    <a:pt x="21" y="20"/>
                  </a:lnTo>
                  <a:cubicBezTo>
                    <a:pt x="0" y="20"/>
                    <a:pt x="0" y="41"/>
                    <a:pt x="0" y="41"/>
                  </a:cubicBezTo>
                  <a:lnTo>
                    <a:pt x="0" y="41"/>
                  </a:lnTo>
                  <a:cubicBezTo>
                    <a:pt x="0" y="62"/>
                    <a:pt x="0" y="62"/>
                    <a:pt x="0" y="62"/>
                  </a:cubicBezTo>
                  <a:lnTo>
                    <a:pt x="0" y="82"/>
                  </a:lnTo>
                  <a:cubicBezTo>
                    <a:pt x="21" y="82"/>
                    <a:pt x="21" y="82"/>
                    <a:pt x="21" y="82"/>
                  </a:cubicBezTo>
                  <a:cubicBezTo>
                    <a:pt x="21" y="82"/>
                    <a:pt x="21" y="62"/>
                    <a:pt x="41" y="62"/>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861" name="Freeform 636"/>
            <p:cNvSpPr>
              <a:spLocks noChangeArrowheads="1"/>
            </p:cNvSpPr>
            <p:nvPr/>
          </p:nvSpPr>
          <p:spPr bwMode="auto">
            <a:xfrm>
              <a:off x="4373563" y="7008813"/>
              <a:ext cx="15875" cy="7937"/>
            </a:xfrm>
            <a:custGeom>
              <a:avLst/>
              <a:gdLst>
                <a:gd name="T0" fmla="*/ 20 w 42"/>
                <a:gd name="T1" fmla="*/ 20 h 21"/>
                <a:gd name="T2" fmla="*/ 20 w 42"/>
                <a:gd name="T3" fmla="*/ 20 h 21"/>
                <a:gd name="T4" fmla="*/ 20 w 42"/>
                <a:gd name="T5" fmla="*/ 0 h 21"/>
                <a:gd name="T6" fmla="*/ 20 w 42"/>
                <a:gd name="T7" fmla="*/ 0 h 21"/>
                <a:gd name="T8" fmla="*/ 0 w 42"/>
                <a:gd name="T9" fmla="*/ 0 h 21"/>
                <a:gd name="T10" fmla="*/ 20 w 42"/>
                <a:gd name="T11" fmla="*/ 0 h 21"/>
                <a:gd name="T12" fmla="*/ 20 w 42"/>
                <a:gd name="T13" fmla="*/ 20 h 21"/>
              </a:gdLst>
              <a:ahLst/>
              <a:cxnLst>
                <a:cxn ang="0">
                  <a:pos x="T0" y="T1"/>
                </a:cxn>
                <a:cxn ang="0">
                  <a:pos x="T2" y="T3"/>
                </a:cxn>
                <a:cxn ang="0">
                  <a:pos x="T4" y="T5"/>
                </a:cxn>
                <a:cxn ang="0">
                  <a:pos x="T6" y="T7"/>
                </a:cxn>
                <a:cxn ang="0">
                  <a:pos x="T8" y="T9"/>
                </a:cxn>
                <a:cxn ang="0">
                  <a:pos x="T10" y="T11"/>
                </a:cxn>
                <a:cxn ang="0">
                  <a:pos x="T12" y="T13"/>
                </a:cxn>
              </a:cxnLst>
              <a:rect l="0" t="0" r="r" b="b"/>
              <a:pathLst>
                <a:path w="42" h="21">
                  <a:moveTo>
                    <a:pt x="20" y="20"/>
                  </a:moveTo>
                  <a:lnTo>
                    <a:pt x="20" y="20"/>
                  </a:lnTo>
                  <a:cubicBezTo>
                    <a:pt x="41" y="20"/>
                    <a:pt x="20" y="0"/>
                    <a:pt x="20" y="0"/>
                  </a:cubicBezTo>
                  <a:lnTo>
                    <a:pt x="20" y="0"/>
                  </a:lnTo>
                  <a:lnTo>
                    <a:pt x="0" y="0"/>
                  </a:lnTo>
                  <a:lnTo>
                    <a:pt x="20" y="0"/>
                  </a:lnTo>
                  <a:lnTo>
                    <a:pt x="20" y="20"/>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862" name="Freeform 637"/>
            <p:cNvSpPr>
              <a:spLocks noChangeArrowheads="1"/>
            </p:cNvSpPr>
            <p:nvPr/>
          </p:nvSpPr>
          <p:spPr bwMode="auto">
            <a:xfrm>
              <a:off x="4387850" y="7016750"/>
              <a:ext cx="7938" cy="15875"/>
            </a:xfrm>
            <a:custGeom>
              <a:avLst/>
              <a:gdLst>
                <a:gd name="T0" fmla="*/ 0 w 21"/>
                <a:gd name="T1" fmla="*/ 0 h 43"/>
                <a:gd name="T2" fmla="*/ 0 w 21"/>
                <a:gd name="T3" fmla="*/ 0 h 43"/>
                <a:gd name="T4" fmla="*/ 0 w 21"/>
                <a:gd name="T5" fmla="*/ 21 h 43"/>
                <a:gd name="T6" fmla="*/ 20 w 21"/>
                <a:gd name="T7" fmla="*/ 42 h 43"/>
                <a:gd name="T8" fmla="*/ 20 w 21"/>
                <a:gd name="T9" fmla="*/ 21 h 43"/>
                <a:gd name="T10" fmla="*/ 20 w 21"/>
                <a:gd name="T11" fmla="*/ 0 h 43"/>
                <a:gd name="T12" fmla="*/ 20 w 21"/>
                <a:gd name="T13" fmla="*/ 0 h 43"/>
                <a:gd name="T14" fmla="*/ 0 w 21"/>
                <a:gd name="T15" fmla="*/ 0 h 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43">
                  <a:moveTo>
                    <a:pt x="0" y="0"/>
                  </a:moveTo>
                  <a:lnTo>
                    <a:pt x="0" y="0"/>
                  </a:lnTo>
                  <a:cubicBezTo>
                    <a:pt x="0" y="21"/>
                    <a:pt x="0" y="21"/>
                    <a:pt x="0" y="21"/>
                  </a:cubicBezTo>
                  <a:lnTo>
                    <a:pt x="20" y="42"/>
                  </a:lnTo>
                  <a:lnTo>
                    <a:pt x="20" y="21"/>
                  </a:lnTo>
                  <a:lnTo>
                    <a:pt x="20" y="0"/>
                  </a:lnTo>
                  <a:lnTo>
                    <a:pt x="20" y="0"/>
                  </a:lnTo>
                  <a:cubicBezTo>
                    <a:pt x="0" y="0"/>
                    <a:pt x="0" y="0"/>
                    <a:pt x="0" y="0"/>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863" name="Freeform 638"/>
            <p:cNvSpPr>
              <a:spLocks noChangeArrowheads="1"/>
            </p:cNvSpPr>
            <p:nvPr/>
          </p:nvSpPr>
          <p:spPr bwMode="auto">
            <a:xfrm>
              <a:off x="4365625" y="7016750"/>
              <a:ext cx="15875" cy="38100"/>
            </a:xfrm>
            <a:custGeom>
              <a:avLst/>
              <a:gdLst>
                <a:gd name="T0" fmla="*/ 41 w 42"/>
                <a:gd name="T1" fmla="*/ 62 h 104"/>
                <a:gd name="T2" fmla="*/ 41 w 42"/>
                <a:gd name="T3" fmla="*/ 62 h 104"/>
                <a:gd name="T4" fmla="*/ 41 w 42"/>
                <a:gd name="T5" fmla="*/ 42 h 104"/>
                <a:gd name="T6" fmla="*/ 41 w 42"/>
                <a:gd name="T7" fmla="*/ 21 h 104"/>
                <a:gd name="T8" fmla="*/ 21 w 42"/>
                <a:gd name="T9" fmla="*/ 0 h 104"/>
                <a:gd name="T10" fmla="*/ 0 w 42"/>
                <a:gd name="T11" fmla="*/ 21 h 104"/>
                <a:gd name="T12" fmla="*/ 0 w 42"/>
                <a:gd name="T13" fmla="*/ 21 h 104"/>
                <a:gd name="T14" fmla="*/ 0 w 42"/>
                <a:gd name="T15" fmla="*/ 42 h 104"/>
                <a:gd name="T16" fmla="*/ 0 w 42"/>
                <a:gd name="T17" fmla="*/ 62 h 104"/>
                <a:gd name="T18" fmla="*/ 21 w 42"/>
                <a:gd name="T19" fmla="*/ 103 h 104"/>
                <a:gd name="T20" fmla="*/ 41 w 42"/>
                <a:gd name="T21" fmla="*/ 103 h 104"/>
                <a:gd name="T22" fmla="*/ 41 w 42"/>
                <a:gd name="T23" fmla="*/ 82 h 104"/>
                <a:gd name="T24" fmla="*/ 41 w 42"/>
                <a:gd name="T25" fmla="*/ 62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104">
                  <a:moveTo>
                    <a:pt x="41" y="62"/>
                  </a:moveTo>
                  <a:lnTo>
                    <a:pt x="41" y="62"/>
                  </a:lnTo>
                  <a:lnTo>
                    <a:pt x="41" y="42"/>
                  </a:lnTo>
                  <a:lnTo>
                    <a:pt x="41" y="21"/>
                  </a:lnTo>
                  <a:cubicBezTo>
                    <a:pt x="21" y="21"/>
                    <a:pt x="21" y="0"/>
                    <a:pt x="21" y="0"/>
                  </a:cubicBezTo>
                  <a:cubicBezTo>
                    <a:pt x="21" y="0"/>
                    <a:pt x="0" y="0"/>
                    <a:pt x="0" y="21"/>
                  </a:cubicBezTo>
                  <a:lnTo>
                    <a:pt x="0" y="21"/>
                  </a:lnTo>
                  <a:cubicBezTo>
                    <a:pt x="0" y="42"/>
                    <a:pt x="0" y="42"/>
                    <a:pt x="0" y="42"/>
                  </a:cubicBezTo>
                  <a:cubicBezTo>
                    <a:pt x="0" y="62"/>
                    <a:pt x="0" y="62"/>
                    <a:pt x="0" y="62"/>
                  </a:cubicBezTo>
                  <a:cubicBezTo>
                    <a:pt x="0" y="82"/>
                    <a:pt x="0" y="82"/>
                    <a:pt x="21" y="103"/>
                  </a:cubicBezTo>
                  <a:lnTo>
                    <a:pt x="41" y="103"/>
                  </a:lnTo>
                  <a:lnTo>
                    <a:pt x="41" y="82"/>
                  </a:lnTo>
                  <a:lnTo>
                    <a:pt x="41" y="62"/>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864" name="Freeform 639"/>
            <p:cNvSpPr>
              <a:spLocks noChangeArrowheads="1"/>
            </p:cNvSpPr>
            <p:nvPr/>
          </p:nvSpPr>
          <p:spPr bwMode="auto">
            <a:xfrm>
              <a:off x="4365625" y="7105650"/>
              <a:ext cx="15875" cy="30163"/>
            </a:xfrm>
            <a:custGeom>
              <a:avLst/>
              <a:gdLst>
                <a:gd name="T0" fmla="*/ 41 w 42"/>
                <a:gd name="T1" fmla="*/ 82 h 83"/>
                <a:gd name="T2" fmla="*/ 41 w 42"/>
                <a:gd name="T3" fmla="*/ 82 h 83"/>
                <a:gd name="T4" fmla="*/ 41 w 42"/>
                <a:gd name="T5" fmla="*/ 42 h 83"/>
                <a:gd name="T6" fmla="*/ 21 w 42"/>
                <a:gd name="T7" fmla="*/ 0 h 83"/>
                <a:gd name="T8" fmla="*/ 0 w 42"/>
                <a:gd name="T9" fmla="*/ 21 h 83"/>
                <a:gd name="T10" fmla="*/ 0 w 42"/>
                <a:gd name="T11" fmla="*/ 42 h 83"/>
                <a:gd name="T12" fmla="*/ 0 w 42"/>
                <a:gd name="T13" fmla="*/ 62 h 83"/>
                <a:gd name="T14" fmla="*/ 0 w 42"/>
                <a:gd name="T15" fmla="*/ 62 h 83"/>
                <a:gd name="T16" fmla="*/ 21 w 42"/>
                <a:gd name="T17" fmla="*/ 82 h 83"/>
                <a:gd name="T18" fmla="*/ 41 w 42"/>
                <a:gd name="T19" fmla="*/ 82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 h="83">
                  <a:moveTo>
                    <a:pt x="41" y="82"/>
                  </a:moveTo>
                  <a:lnTo>
                    <a:pt x="41" y="82"/>
                  </a:lnTo>
                  <a:cubicBezTo>
                    <a:pt x="41" y="62"/>
                    <a:pt x="41" y="42"/>
                    <a:pt x="41" y="42"/>
                  </a:cubicBezTo>
                  <a:cubicBezTo>
                    <a:pt x="41" y="42"/>
                    <a:pt x="41" y="21"/>
                    <a:pt x="21" y="0"/>
                  </a:cubicBezTo>
                  <a:cubicBezTo>
                    <a:pt x="21" y="0"/>
                    <a:pt x="21" y="0"/>
                    <a:pt x="0" y="21"/>
                  </a:cubicBezTo>
                  <a:cubicBezTo>
                    <a:pt x="0" y="21"/>
                    <a:pt x="0" y="21"/>
                    <a:pt x="0" y="42"/>
                  </a:cubicBezTo>
                  <a:cubicBezTo>
                    <a:pt x="0" y="42"/>
                    <a:pt x="0" y="42"/>
                    <a:pt x="0" y="62"/>
                  </a:cubicBezTo>
                  <a:lnTo>
                    <a:pt x="0" y="62"/>
                  </a:lnTo>
                  <a:cubicBezTo>
                    <a:pt x="0" y="82"/>
                    <a:pt x="21" y="82"/>
                    <a:pt x="21" y="82"/>
                  </a:cubicBezTo>
                  <a:lnTo>
                    <a:pt x="41" y="82"/>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865" name="Freeform 640"/>
            <p:cNvSpPr>
              <a:spLocks noChangeArrowheads="1"/>
            </p:cNvSpPr>
            <p:nvPr/>
          </p:nvSpPr>
          <p:spPr bwMode="auto">
            <a:xfrm>
              <a:off x="4373563" y="7069138"/>
              <a:ext cx="7937" cy="7937"/>
            </a:xfrm>
            <a:custGeom>
              <a:avLst/>
              <a:gdLst>
                <a:gd name="T0" fmla="*/ 20 w 21"/>
                <a:gd name="T1" fmla="*/ 20 h 21"/>
                <a:gd name="T2" fmla="*/ 20 w 21"/>
                <a:gd name="T3" fmla="*/ 20 h 21"/>
                <a:gd name="T4" fmla="*/ 0 w 21"/>
                <a:gd name="T5" fmla="*/ 20 h 21"/>
                <a:gd name="T6" fmla="*/ 0 w 21"/>
                <a:gd name="T7" fmla="*/ 0 h 21"/>
                <a:gd name="T8" fmla="*/ 20 w 21"/>
                <a:gd name="T9" fmla="*/ 0 h 21"/>
                <a:gd name="T10" fmla="*/ 20 w 21"/>
                <a:gd name="T11" fmla="*/ 0 h 21"/>
                <a:gd name="T12" fmla="*/ 20 w 21"/>
                <a:gd name="T13" fmla="*/ 20 h 21"/>
              </a:gdLst>
              <a:ahLst/>
              <a:cxnLst>
                <a:cxn ang="0">
                  <a:pos x="T0" y="T1"/>
                </a:cxn>
                <a:cxn ang="0">
                  <a:pos x="T2" y="T3"/>
                </a:cxn>
                <a:cxn ang="0">
                  <a:pos x="T4" y="T5"/>
                </a:cxn>
                <a:cxn ang="0">
                  <a:pos x="T6" y="T7"/>
                </a:cxn>
                <a:cxn ang="0">
                  <a:pos x="T8" y="T9"/>
                </a:cxn>
                <a:cxn ang="0">
                  <a:pos x="T10" y="T11"/>
                </a:cxn>
                <a:cxn ang="0">
                  <a:pos x="T12" y="T13"/>
                </a:cxn>
              </a:cxnLst>
              <a:rect l="0" t="0" r="r" b="b"/>
              <a:pathLst>
                <a:path w="21" h="21">
                  <a:moveTo>
                    <a:pt x="20" y="20"/>
                  </a:moveTo>
                  <a:lnTo>
                    <a:pt x="20" y="20"/>
                  </a:lnTo>
                  <a:lnTo>
                    <a:pt x="0" y="20"/>
                  </a:lnTo>
                  <a:cubicBezTo>
                    <a:pt x="0" y="0"/>
                    <a:pt x="0" y="0"/>
                    <a:pt x="0" y="0"/>
                  </a:cubicBezTo>
                  <a:lnTo>
                    <a:pt x="20" y="0"/>
                  </a:lnTo>
                  <a:lnTo>
                    <a:pt x="20" y="0"/>
                  </a:lnTo>
                  <a:cubicBezTo>
                    <a:pt x="20" y="0"/>
                    <a:pt x="20" y="0"/>
                    <a:pt x="20" y="20"/>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866" name="Freeform 641"/>
            <p:cNvSpPr>
              <a:spLocks noChangeArrowheads="1"/>
            </p:cNvSpPr>
            <p:nvPr/>
          </p:nvSpPr>
          <p:spPr bwMode="auto">
            <a:xfrm>
              <a:off x="4343400" y="7053263"/>
              <a:ext cx="7938" cy="15875"/>
            </a:xfrm>
            <a:custGeom>
              <a:avLst/>
              <a:gdLst>
                <a:gd name="T0" fmla="*/ 20 w 21"/>
                <a:gd name="T1" fmla="*/ 41 h 42"/>
                <a:gd name="T2" fmla="*/ 20 w 21"/>
                <a:gd name="T3" fmla="*/ 41 h 42"/>
                <a:gd name="T4" fmla="*/ 20 w 21"/>
                <a:gd name="T5" fmla="*/ 0 h 42"/>
                <a:gd name="T6" fmla="*/ 0 w 21"/>
                <a:gd name="T7" fmla="*/ 0 h 42"/>
                <a:gd name="T8" fmla="*/ 0 w 21"/>
                <a:gd name="T9" fmla="*/ 21 h 42"/>
                <a:gd name="T10" fmla="*/ 0 w 21"/>
                <a:gd name="T11" fmla="*/ 41 h 42"/>
                <a:gd name="T12" fmla="*/ 20 w 21"/>
                <a:gd name="T13" fmla="*/ 41 h 42"/>
              </a:gdLst>
              <a:ahLst/>
              <a:cxnLst>
                <a:cxn ang="0">
                  <a:pos x="T0" y="T1"/>
                </a:cxn>
                <a:cxn ang="0">
                  <a:pos x="T2" y="T3"/>
                </a:cxn>
                <a:cxn ang="0">
                  <a:pos x="T4" y="T5"/>
                </a:cxn>
                <a:cxn ang="0">
                  <a:pos x="T6" y="T7"/>
                </a:cxn>
                <a:cxn ang="0">
                  <a:pos x="T8" y="T9"/>
                </a:cxn>
                <a:cxn ang="0">
                  <a:pos x="T10" y="T11"/>
                </a:cxn>
                <a:cxn ang="0">
                  <a:pos x="T12" y="T13"/>
                </a:cxn>
              </a:cxnLst>
              <a:rect l="0" t="0" r="r" b="b"/>
              <a:pathLst>
                <a:path w="21" h="42">
                  <a:moveTo>
                    <a:pt x="20" y="41"/>
                  </a:moveTo>
                  <a:lnTo>
                    <a:pt x="20" y="41"/>
                  </a:lnTo>
                  <a:cubicBezTo>
                    <a:pt x="20" y="21"/>
                    <a:pt x="20" y="21"/>
                    <a:pt x="20" y="0"/>
                  </a:cubicBezTo>
                  <a:cubicBezTo>
                    <a:pt x="20" y="0"/>
                    <a:pt x="20" y="0"/>
                    <a:pt x="0" y="0"/>
                  </a:cubicBezTo>
                  <a:cubicBezTo>
                    <a:pt x="0" y="21"/>
                    <a:pt x="0" y="21"/>
                    <a:pt x="0" y="21"/>
                  </a:cubicBezTo>
                  <a:lnTo>
                    <a:pt x="0" y="41"/>
                  </a:lnTo>
                  <a:lnTo>
                    <a:pt x="20" y="41"/>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867" name="Freeform 642"/>
            <p:cNvSpPr>
              <a:spLocks noChangeArrowheads="1"/>
            </p:cNvSpPr>
            <p:nvPr/>
          </p:nvSpPr>
          <p:spPr bwMode="auto">
            <a:xfrm>
              <a:off x="4351338" y="7097713"/>
              <a:ext cx="7937" cy="15875"/>
            </a:xfrm>
            <a:custGeom>
              <a:avLst/>
              <a:gdLst>
                <a:gd name="T0" fmla="*/ 21 w 22"/>
                <a:gd name="T1" fmla="*/ 20 h 42"/>
                <a:gd name="T2" fmla="*/ 21 w 22"/>
                <a:gd name="T3" fmla="*/ 20 h 42"/>
                <a:gd name="T4" fmla="*/ 0 w 22"/>
                <a:gd name="T5" fmla="*/ 20 h 42"/>
                <a:gd name="T6" fmla="*/ 0 w 22"/>
                <a:gd name="T7" fmla="*/ 20 h 42"/>
                <a:gd name="T8" fmla="*/ 0 w 22"/>
                <a:gd name="T9" fmla="*/ 41 h 42"/>
                <a:gd name="T10" fmla="*/ 21 w 22"/>
                <a:gd name="T11" fmla="*/ 20 h 42"/>
              </a:gdLst>
              <a:ahLst/>
              <a:cxnLst>
                <a:cxn ang="0">
                  <a:pos x="T0" y="T1"/>
                </a:cxn>
                <a:cxn ang="0">
                  <a:pos x="T2" y="T3"/>
                </a:cxn>
                <a:cxn ang="0">
                  <a:pos x="T4" y="T5"/>
                </a:cxn>
                <a:cxn ang="0">
                  <a:pos x="T6" y="T7"/>
                </a:cxn>
                <a:cxn ang="0">
                  <a:pos x="T8" y="T9"/>
                </a:cxn>
                <a:cxn ang="0">
                  <a:pos x="T10" y="T11"/>
                </a:cxn>
              </a:cxnLst>
              <a:rect l="0" t="0" r="r" b="b"/>
              <a:pathLst>
                <a:path w="22" h="42">
                  <a:moveTo>
                    <a:pt x="21" y="20"/>
                  </a:moveTo>
                  <a:lnTo>
                    <a:pt x="21" y="20"/>
                  </a:lnTo>
                  <a:cubicBezTo>
                    <a:pt x="21" y="0"/>
                    <a:pt x="0" y="0"/>
                    <a:pt x="0" y="20"/>
                  </a:cubicBezTo>
                  <a:lnTo>
                    <a:pt x="0" y="20"/>
                  </a:lnTo>
                  <a:cubicBezTo>
                    <a:pt x="0" y="41"/>
                    <a:pt x="0" y="41"/>
                    <a:pt x="0" y="41"/>
                  </a:cubicBezTo>
                  <a:cubicBezTo>
                    <a:pt x="21" y="41"/>
                    <a:pt x="21" y="41"/>
                    <a:pt x="21" y="20"/>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868" name="Freeform 643"/>
            <p:cNvSpPr>
              <a:spLocks noChangeArrowheads="1"/>
            </p:cNvSpPr>
            <p:nvPr/>
          </p:nvSpPr>
          <p:spPr bwMode="auto">
            <a:xfrm>
              <a:off x="4387850" y="7239000"/>
              <a:ext cx="15875" cy="14288"/>
            </a:xfrm>
            <a:custGeom>
              <a:avLst/>
              <a:gdLst>
                <a:gd name="T0" fmla="*/ 20 w 42"/>
                <a:gd name="T1" fmla="*/ 40 h 41"/>
                <a:gd name="T2" fmla="*/ 20 w 42"/>
                <a:gd name="T3" fmla="*/ 40 h 41"/>
                <a:gd name="T4" fmla="*/ 41 w 42"/>
                <a:gd name="T5" fmla="*/ 20 h 41"/>
                <a:gd name="T6" fmla="*/ 20 w 42"/>
                <a:gd name="T7" fmla="*/ 0 h 41"/>
                <a:gd name="T8" fmla="*/ 0 w 42"/>
                <a:gd name="T9" fmla="*/ 0 h 41"/>
                <a:gd name="T10" fmla="*/ 0 w 42"/>
                <a:gd name="T11" fmla="*/ 20 h 41"/>
                <a:gd name="T12" fmla="*/ 20 w 42"/>
                <a:gd name="T13" fmla="*/ 40 h 41"/>
              </a:gdLst>
              <a:ahLst/>
              <a:cxnLst>
                <a:cxn ang="0">
                  <a:pos x="T0" y="T1"/>
                </a:cxn>
                <a:cxn ang="0">
                  <a:pos x="T2" y="T3"/>
                </a:cxn>
                <a:cxn ang="0">
                  <a:pos x="T4" y="T5"/>
                </a:cxn>
                <a:cxn ang="0">
                  <a:pos x="T6" y="T7"/>
                </a:cxn>
                <a:cxn ang="0">
                  <a:pos x="T8" y="T9"/>
                </a:cxn>
                <a:cxn ang="0">
                  <a:pos x="T10" y="T11"/>
                </a:cxn>
                <a:cxn ang="0">
                  <a:pos x="T12" y="T13"/>
                </a:cxn>
              </a:cxnLst>
              <a:rect l="0" t="0" r="r" b="b"/>
              <a:pathLst>
                <a:path w="42" h="41">
                  <a:moveTo>
                    <a:pt x="20" y="40"/>
                  </a:moveTo>
                  <a:lnTo>
                    <a:pt x="20" y="40"/>
                  </a:lnTo>
                  <a:lnTo>
                    <a:pt x="41" y="20"/>
                  </a:lnTo>
                  <a:cubicBezTo>
                    <a:pt x="41" y="20"/>
                    <a:pt x="41" y="0"/>
                    <a:pt x="20" y="0"/>
                  </a:cubicBezTo>
                  <a:cubicBezTo>
                    <a:pt x="20" y="0"/>
                    <a:pt x="20" y="0"/>
                    <a:pt x="0" y="0"/>
                  </a:cubicBezTo>
                  <a:cubicBezTo>
                    <a:pt x="0" y="0"/>
                    <a:pt x="0" y="0"/>
                    <a:pt x="0" y="20"/>
                  </a:cubicBezTo>
                  <a:lnTo>
                    <a:pt x="20" y="40"/>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869" name="Freeform 644"/>
            <p:cNvSpPr>
              <a:spLocks noChangeArrowheads="1"/>
            </p:cNvSpPr>
            <p:nvPr/>
          </p:nvSpPr>
          <p:spPr bwMode="auto">
            <a:xfrm>
              <a:off x="4432300" y="7319963"/>
              <a:ext cx="15875" cy="15875"/>
            </a:xfrm>
            <a:custGeom>
              <a:avLst/>
              <a:gdLst>
                <a:gd name="T0" fmla="*/ 41 w 42"/>
                <a:gd name="T1" fmla="*/ 41 h 42"/>
                <a:gd name="T2" fmla="*/ 41 w 42"/>
                <a:gd name="T3" fmla="*/ 41 h 42"/>
                <a:gd name="T4" fmla="*/ 41 w 42"/>
                <a:gd name="T5" fmla="*/ 0 h 42"/>
                <a:gd name="T6" fmla="*/ 20 w 42"/>
                <a:gd name="T7" fmla="*/ 0 h 42"/>
                <a:gd name="T8" fmla="*/ 0 w 42"/>
                <a:gd name="T9" fmla="*/ 20 h 42"/>
                <a:gd name="T10" fmla="*/ 0 w 42"/>
                <a:gd name="T11" fmla="*/ 20 h 42"/>
                <a:gd name="T12" fmla="*/ 20 w 42"/>
                <a:gd name="T13" fmla="*/ 41 h 42"/>
                <a:gd name="T14" fmla="*/ 41 w 42"/>
                <a:gd name="T15" fmla="*/ 41 h 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 h="42">
                  <a:moveTo>
                    <a:pt x="41" y="41"/>
                  </a:moveTo>
                  <a:lnTo>
                    <a:pt x="41" y="41"/>
                  </a:lnTo>
                  <a:cubicBezTo>
                    <a:pt x="41" y="20"/>
                    <a:pt x="41" y="20"/>
                    <a:pt x="41" y="0"/>
                  </a:cubicBezTo>
                  <a:lnTo>
                    <a:pt x="20" y="0"/>
                  </a:lnTo>
                  <a:cubicBezTo>
                    <a:pt x="20" y="0"/>
                    <a:pt x="20" y="20"/>
                    <a:pt x="0" y="20"/>
                  </a:cubicBezTo>
                  <a:lnTo>
                    <a:pt x="0" y="20"/>
                  </a:lnTo>
                  <a:lnTo>
                    <a:pt x="20" y="41"/>
                  </a:lnTo>
                  <a:cubicBezTo>
                    <a:pt x="20" y="41"/>
                    <a:pt x="20" y="41"/>
                    <a:pt x="41" y="41"/>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870" name="Freeform 645"/>
            <p:cNvSpPr>
              <a:spLocks noChangeArrowheads="1"/>
            </p:cNvSpPr>
            <p:nvPr/>
          </p:nvSpPr>
          <p:spPr bwMode="auto">
            <a:xfrm>
              <a:off x="4446588" y="7297738"/>
              <a:ext cx="7937" cy="15875"/>
            </a:xfrm>
            <a:custGeom>
              <a:avLst/>
              <a:gdLst>
                <a:gd name="T0" fmla="*/ 0 w 21"/>
                <a:gd name="T1" fmla="*/ 41 h 42"/>
                <a:gd name="T2" fmla="*/ 0 w 21"/>
                <a:gd name="T3" fmla="*/ 41 h 42"/>
                <a:gd name="T4" fmla="*/ 0 w 21"/>
                <a:gd name="T5" fmla="*/ 21 h 42"/>
                <a:gd name="T6" fmla="*/ 0 w 21"/>
                <a:gd name="T7" fmla="*/ 0 h 42"/>
                <a:gd name="T8" fmla="*/ 20 w 21"/>
                <a:gd name="T9" fmla="*/ 0 h 42"/>
                <a:gd name="T10" fmla="*/ 20 w 21"/>
                <a:gd name="T11" fmla="*/ 41 h 42"/>
                <a:gd name="T12" fmla="*/ 0 w 21"/>
                <a:gd name="T13" fmla="*/ 41 h 42"/>
              </a:gdLst>
              <a:ahLst/>
              <a:cxnLst>
                <a:cxn ang="0">
                  <a:pos x="T0" y="T1"/>
                </a:cxn>
                <a:cxn ang="0">
                  <a:pos x="T2" y="T3"/>
                </a:cxn>
                <a:cxn ang="0">
                  <a:pos x="T4" y="T5"/>
                </a:cxn>
                <a:cxn ang="0">
                  <a:pos x="T6" y="T7"/>
                </a:cxn>
                <a:cxn ang="0">
                  <a:pos x="T8" y="T9"/>
                </a:cxn>
                <a:cxn ang="0">
                  <a:pos x="T10" y="T11"/>
                </a:cxn>
                <a:cxn ang="0">
                  <a:pos x="T12" y="T13"/>
                </a:cxn>
              </a:cxnLst>
              <a:rect l="0" t="0" r="r" b="b"/>
              <a:pathLst>
                <a:path w="21" h="42">
                  <a:moveTo>
                    <a:pt x="0" y="41"/>
                  </a:moveTo>
                  <a:lnTo>
                    <a:pt x="0" y="41"/>
                  </a:lnTo>
                  <a:lnTo>
                    <a:pt x="0" y="21"/>
                  </a:lnTo>
                  <a:lnTo>
                    <a:pt x="0" y="0"/>
                  </a:lnTo>
                  <a:cubicBezTo>
                    <a:pt x="0" y="0"/>
                    <a:pt x="0" y="0"/>
                    <a:pt x="20" y="0"/>
                  </a:cubicBezTo>
                  <a:cubicBezTo>
                    <a:pt x="20" y="21"/>
                    <a:pt x="20" y="21"/>
                    <a:pt x="20" y="41"/>
                  </a:cubicBezTo>
                  <a:lnTo>
                    <a:pt x="0" y="41"/>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871" name="Freeform 646"/>
            <p:cNvSpPr>
              <a:spLocks noChangeArrowheads="1"/>
            </p:cNvSpPr>
            <p:nvPr/>
          </p:nvSpPr>
          <p:spPr bwMode="auto">
            <a:xfrm>
              <a:off x="4446588" y="7334250"/>
              <a:ext cx="7937" cy="7938"/>
            </a:xfrm>
            <a:custGeom>
              <a:avLst/>
              <a:gdLst>
                <a:gd name="T0" fmla="*/ 20 w 21"/>
                <a:gd name="T1" fmla="*/ 0 h 21"/>
                <a:gd name="T2" fmla="*/ 20 w 21"/>
                <a:gd name="T3" fmla="*/ 0 h 21"/>
                <a:gd name="T4" fmla="*/ 0 w 21"/>
                <a:gd name="T5" fmla="*/ 20 h 21"/>
                <a:gd name="T6" fmla="*/ 0 w 21"/>
                <a:gd name="T7" fmla="*/ 20 h 21"/>
                <a:gd name="T8" fmla="*/ 20 w 21"/>
                <a:gd name="T9" fmla="*/ 20 h 21"/>
                <a:gd name="T10" fmla="*/ 20 w 21"/>
                <a:gd name="T11" fmla="*/ 0 h 21"/>
              </a:gdLst>
              <a:ahLst/>
              <a:cxnLst>
                <a:cxn ang="0">
                  <a:pos x="T0" y="T1"/>
                </a:cxn>
                <a:cxn ang="0">
                  <a:pos x="T2" y="T3"/>
                </a:cxn>
                <a:cxn ang="0">
                  <a:pos x="T4" y="T5"/>
                </a:cxn>
                <a:cxn ang="0">
                  <a:pos x="T6" y="T7"/>
                </a:cxn>
                <a:cxn ang="0">
                  <a:pos x="T8" y="T9"/>
                </a:cxn>
                <a:cxn ang="0">
                  <a:pos x="T10" y="T11"/>
                </a:cxn>
              </a:cxnLst>
              <a:rect l="0" t="0" r="r" b="b"/>
              <a:pathLst>
                <a:path w="21" h="21">
                  <a:moveTo>
                    <a:pt x="20" y="0"/>
                  </a:moveTo>
                  <a:lnTo>
                    <a:pt x="20" y="0"/>
                  </a:lnTo>
                  <a:cubicBezTo>
                    <a:pt x="20" y="0"/>
                    <a:pt x="0" y="0"/>
                    <a:pt x="0" y="20"/>
                  </a:cubicBezTo>
                  <a:lnTo>
                    <a:pt x="0" y="20"/>
                  </a:lnTo>
                  <a:lnTo>
                    <a:pt x="20" y="20"/>
                  </a:lnTo>
                  <a:cubicBezTo>
                    <a:pt x="20" y="20"/>
                    <a:pt x="20" y="20"/>
                    <a:pt x="20" y="0"/>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872" name="Freeform 647"/>
            <p:cNvSpPr>
              <a:spLocks noChangeArrowheads="1"/>
            </p:cNvSpPr>
            <p:nvPr/>
          </p:nvSpPr>
          <p:spPr bwMode="auto">
            <a:xfrm>
              <a:off x="4416425" y="7312025"/>
              <a:ext cx="7938" cy="7938"/>
            </a:xfrm>
            <a:custGeom>
              <a:avLst/>
              <a:gdLst>
                <a:gd name="T0" fmla="*/ 20 w 21"/>
                <a:gd name="T1" fmla="*/ 21 h 22"/>
                <a:gd name="T2" fmla="*/ 20 w 21"/>
                <a:gd name="T3" fmla="*/ 21 h 22"/>
                <a:gd name="T4" fmla="*/ 20 w 21"/>
                <a:gd name="T5" fmla="*/ 21 h 22"/>
                <a:gd name="T6" fmla="*/ 20 w 21"/>
                <a:gd name="T7" fmla="*/ 0 h 22"/>
                <a:gd name="T8" fmla="*/ 0 w 21"/>
                <a:gd name="T9" fmla="*/ 0 h 22"/>
                <a:gd name="T10" fmla="*/ 0 w 21"/>
                <a:gd name="T11" fmla="*/ 21 h 22"/>
                <a:gd name="T12" fmla="*/ 20 w 21"/>
                <a:gd name="T13" fmla="*/ 21 h 22"/>
              </a:gdLst>
              <a:ahLst/>
              <a:cxnLst>
                <a:cxn ang="0">
                  <a:pos x="T0" y="T1"/>
                </a:cxn>
                <a:cxn ang="0">
                  <a:pos x="T2" y="T3"/>
                </a:cxn>
                <a:cxn ang="0">
                  <a:pos x="T4" y="T5"/>
                </a:cxn>
                <a:cxn ang="0">
                  <a:pos x="T6" y="T7"/>
                </a:cxn>
                <a:cxn ang="0">
                  <a:pos x="T8" y="T9"/>
                </a:cxn>
                <a:cxn ang="0">
                  <a:pos x="T10" y="T11"/>
                </a:cxn>
                <a:cxn ang="0">
                  <a:pos x="T12" y="T13"/>
                </a:cxn>
              </a:cxnLst>
              <a:rect l="0" t="0" r="r" b="b"/>
              <a:pathLst>
                <a:path w="21" h="22">
                  <a:moveTo>
                    <a:pt x="20" y="21"/>
                  </a:moveTo>
                  <a:lnTo>
                    <a:pt x="20" y="21"/>
                  </a:lnTo>
                  <a:lnTo>
                    <a:pt x="20" y="21"/>
                  </a:lnTo>
                  <a:cubicBezTo>
                    <a:pt x="20" y="0"/>
                    <a:pt x="20" y="0"/>
                    <a:pt x="20" y="0"/>
                  </a:cubicBezTo>
                  <a:lnTo>
                    <a:pt x="0" y="0"/>
                  </a:lnTo>
                  <a:lnTo>
                    <a:pt x="0" y="21"/>
                  </a:lnTo>
                  <a:cubicBezTo>
                    <a:pt x="0" y="21"/>
                    <a:pt x="0" y="21"/>
                    <a:pt x="20" y="21"/>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873" name="Freeform 648"/>
            <p:cNvSpPr>
              <a:spLocks noChangeArrowheads="1"/>
            </p:cNvSpPr>
            <p:nvPr/>
          </p:nvSpPr>
          <p:spPr bwMode="auto">
            <a:xfrm>
              <a:off x="4402138" y="7297738"/>
              <a:ext cx="15875" cy="7937"/>
            </a:xfrm>
            <a:custGeom>
              <a:avLst/>
              <a:gdLst>
                <a:gd name="T0" fmla="*/ 20 w 42"/>
                <a:gd name="T1" fmla="*/ 0 h 22"/>
                <a:gd name="T2" fmla="*/ 20 w 42"/>
                <a:gd name="T3" fmla="*/ 0 h 22"/>
                <a:gd name="T4" fmla="*/ 20 w 42"/>
                <a:gd name="T5" fmla="*/ 21 h 22"/>
                <a:gd name="T6" fmla="*/ 20 w 42"/>
                <a:gd name="T7" fmla="*/ 21 h 22"/>
                <a:gd name="T8" fmla="*/ 41 w 42"/>
                <a:gd name="T9" fmla="*/ 0 h 22"/>
                <a:gd name="T10" fmla="*/ 20 w 42"/>
                <a:gd name="T11" fmla="*/ 0 h 22"/>
              </a:gdLst>
              <a:ahLst/>
              <a:cxnLst>
                <a:cxn ang="0">
                  <a:pos x="T0" y="T1"/>
                </a:cxn>
                <a:cxn ang="0">
                  <a:pos x="T2" y="T3"/>
                </a:cxn>
                <a:cxn ang="0">
                  <a:pos x="T4" y="T5"/>
                </a:cxn>
                <a:cxn ang="0">
                  <a:pos x="T6" y="T7"/>
                </a:cxn>
                <a:cxn ang="0">
                  <a:pos x="T8" y="T9"/>
                </a:cxn>
                <a:cxn ang="0">
                  <a:pos x="T10" y="T11"/>
                </a:cxn>
              </a:cxnLst>
              <a:rect l="0" t="0" r="r" b="b"/>
              <a:pathLst>
                <a:path w="42" h="22">
                  <a:moveTo>
                    <a:pt x="20" y="0"/>
                  </a:moveTo>
                  <a:lnTo>
                    <a:pt x="20" y="0"/>
                  </a:lnTo>
                  <a:cubicBezTo>
                    <a:pt x="0" y="0"/>
                    <a:pt x="20" y="0"/>
                    <a:pt x="20" y="21"/>
                  </a:cubicBezTo>
                  <a:lnTo>
                    <a:pt x="20" y="21"/>
                  </a:lnTo>
                  <a:cubicBezTo>
                    <a:pt x="41" y="21"/>
                    <a:pt x="41" y="0"/>
                    <a:pt x="41" y="0"/>
                  </a:cubicBezTo>
                  <a:cubicBezTo>
                    <a:pt x="20" y="0"/>
                    <a:pt x="20" y="0"/>
                    <a:pt x="20" y="0"/>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874" name="Freeform 649"/>
            <p:cNvSpPr>
              <a:spLocks noChangeArrowheads="1"/>
            </p:cNvSpPr>
            <p:nvPr/>
          </p:nvSpPr>
          <p:spPr bwMode="auto">
            <a:xfrm>
              <a:off x="4394200" y="7261225"/>
              <a:ext cx="7938" cy="15875"/>
            </a:xfrm>
            <a:custGeom>
              <a:avLst/>
              <a:gdLst>
                <a:gd name="T0" fmla="*/ 21 w 22"/>
                <a:gd name="T1" fmla="*/ 41 h 42"/>
                <a:gd name="T2" fmla="*/ 21 w 22"/>
                <a:gd name="T3" fmla="*/ 41 h 42"/>
                <a:gd name="T4" fmla="*/ 0 w 22"/>
                <a:gd name="T5" fmla="*/ 20 h 42"/>
                <a:gd name="T6" fmla="*/ 0 w 22"/>
                <a:gd name="T7" fmla="*/ 0 h 42"/>
                <a:gd name="T8" fmla="*/ 21 w 22"/>
                <a:gd name="T9" fmla="*/ 0 h 42"/>
                <a:gd name="T10" fmla="*/ 21 w 22"/>
                <a:gd name="T11" fmla="*/ 20 h 42"/>
                <a:gd name="T12" fmla="*/ 21 w 22"/>
                <a:gd name="T13" fmla="*/ 41 h 42"/>
              </a:gdLst>
              <a:ahLst/>
              <a:cxnLst>
                <a:cxn ang="0">
                  <a:pos x="T0" y="T1"/>
                </a:cxn>
                <a:cxn ang="0">
                  <a:pos x="T2" y="T3"/>
                </a:cxn>
                <a:cxn ang="0">
                  <a:pos x="T4" y="T5"/>
                </a:cxn>
                <a:cxn ang="0">
                  <a:pos x="T6" y="T7"/>
                </a:cxn>
                <a:cxn ang="0">
                  <a:pos x="T8" y="T9"/>
                </a:cxn>
                <a:cxn ang="0">
                  <a:pos x="T10" y="T11"/>
                </a:cxn>
                <a:cxn ang="0">
                  <a:pos x="T12" y="T13"/>
                </a:cxn>
              </a:cxnLst>
              <a:rect l="0" t="0" r="r" b="b"/>
              <a:pathLst>
                <a:path w="22" h="42">
                  <a:moveTo>
                    <a:pt x="21" y="41"/>
                  </a:moveTo>
                  <a:lnTo>
                    <a:pt x="21" y="41"/>
                  </a:lnTo>
                  <a:lnTo>
                    <a:pt x="0" y="20"/>
                  </a:lnTo>
                  <a:lnTo>
                    <a:pt x="0" y="0"/>
                  </a:lnTo>
                  <a:lnTo>
                    <a:pt x="21" y="0"/>
                  </a:lnTo>
                  <a:lnTo>
                    <a:pt x="21" y="20"/>
                  </a:lnTo>
                  <a:cubicBezTo>
                    <a:pt x="21" y="20"/>
                    <a:pt x="21" y="20"/>
                    <a:pt x="21" y="41"/>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875" name="Freeform 650"/>
            <p:cNvSpPr>
              <a:spLocks noChangeArrowheads="1"/>
            </p:cNvSpPr>
            <p:nvPr/>
          </p:nvSpPr>
          <p:spPr bwMode="auto">
            <a:xfrm>
              <a:off x="4446588" y="7370763"/>
              <a:ext cx="15875" cy="22225"/>
            </a:xfrm>
            <a:custGeom>
              <a:avLst/>
              <a:gdLst>
                <a:gd name="T0" fmla="*/ 41 w 42"/>
                <a:gd name="T1" fmla="*/ 62 h 63"/>
                <a:gd name="T2" fmla="*/ 41 w 42"/>
                <a:gd name="T3" fmla="*/ 62 h 63"/>
                <a:gd name="T4" fmla="*/ 41 w 42"/>
                <a:gd name="T5" fmla="*/ 41 h 63"/>
                <a:gd name="T6" fmla="*/ 41 w 42"/>
                <a:gd name="T7" fmla="*/ 21 h 63"/>
                <a:gd name="T8" fmla="*/ 20 w 42"/>
                <a:gd name="T9" fmla="*/ 21 h 63"/>
                <a:gd name="T10" fmla="*/ 0 w 42"/>
                <a:gd name="T11" fmla="*/ 21 h 63"/>
                <a:gd name="T12" fmla="*/ 0 w 42"/>
                <a:gd name="T13" fmla="*/ 62 h 63"/>
                <a:gd name="T14" fmla="*/ 20 w 42"/>
                <a:gd name="T15" fmla="*/ 62 h 63"/>
                <a:gd name="T16" fmla="*/ 41 w 42"/>
                <a:gd name="T17" fmla="*/ 6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2" h="63">
                  <a:moveTo>
                    <a:pt x="41" y="62"/>
                  </a:moveTo>
                  <a:lnTo>
                    <a:pt x="41" y="62"/>
                  </a:lnTo>
                  <a:lnTo>
                    <a:pt x="41" y="41"/>
                  </a:lnTo>
                  <a:cubicBezTo>
                    <a:pt x="41" y="21"/>
                    <a:pt x="41" y="21"/>
                    <a:pt x="41" y="21"/>
                  </a:cubicBezTo>
                  <a:cubicBezTo>
                    <a:pt x="20" y="0"/>
                    <a:pt x="20" y="21"/>
                    <a:pt x="20" y="21"/>
                  </a:cubicBezTo>
                  <a:cubicBezTo>
                    <a:pt x="0" y="21"/>
                    <a:pt x="0" y="21"/>
                    <a:pt x="0" y="21"/>
                  </a:cubicBezTo>
                  <a:cubicBezTo>
                    <a:pt x="0" y="41"/>
                    <a:pt x="0" y="41"/>
                    <a:pt x="0" y="62"/>
                  </a:cubicBezTo>
                  <a:lnTo>
                    <a:pt x="20" y="62"/>
                  </a:lnTo>
                  <a:cubicBezTo>
                    <a:pt x="20" y="62"/>
                    <a:pt x="20" y="62"/>
                    <a:pt x="41" y="62"/>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876" name="Freeform 651"/>
            <p:cNvSpPr>
              <a:spLocks noChangeArrowheads="1"/>
            </p:cNvSpPr>
            <p:nvPr/>
          </p:nvSpPr>
          <p:spPr bwMode="auto">
            <a:xfrm>
              <a:off x="4460875" y="7392988"/>
              <a:ext cx="15875" cy="30162"/>
            </a:xfrm>
            <a:custGeom>
              <a:avLst/>
              <a:gdLst>
                <a:gd name="T0" fmla="*/ 41 w 42"/>
                <a:gd name="T1" fmla="*/ 82 h 83"/>
                <a:gd name="T2" fmla="*/ 41 w 42"/>
                <a:gd name="T3" fmla="*/ 82 h 83"/>
                <a:gd name="T4" fmla="*/ 41 w 42"/>
                <a:gd name="T5" fmla="*/ 61 h 83"/>
                <a:gd name="T6" fmla="*/ 41 w 42"/>
                <a:gd name="T7" fmla="*/ 20 h 83"/>
                <a:gd name="T8" fmla="*/ 20 w 42"/>
                <a:gd name="T9" fmla="*/ 0 h 83"/>
                <a:gd name="T10" fmla="*/ 0 w 42"/>
                <a:gd name="T11" fmla="*/ 20 h 83"/>
                <a:gd name="T12" fmla="*/ 0 w 42"/>
                <a:gd name="T13" fmla="*/ 20 h 83"/>
                <a:gd name="T14" fmla="*/ 0 w 42"/>
                <a:gd name="T15" fmla="*/ 61 h 83"/>
                <a:gd name="T16" fmla="*/ 20 w 42"/>
                <a:gd name="T17" fmla="*/ 82 h 83"/>
                <a:gd name="T18" fmla="*/ 41 w 42"/>
                <a:gd name="T19" fmla="*/ 82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 h="83">
                  <a:moveTo>
                    <a:pt x="41" y="82"/>
                  </a:moveTo>
                  <a:lnTo>
                    <a:pt x="41" y="82"/>
                  </a:lnTo>
                  <a:lnTo>
                    <a:pt x="41" y="61"/>
                  </a:lnTo>
                  <a:cubicBezTo>
                    <a:pt x="41" y="41"/>
                    <a:pt x="41" y="20"/>
                    <a:pt x="41" y="20"/>
                  </a:cubicBezTo>
                  <a:cubicBezTo>
                    <a:pt x="41" y="20"/>
                    <a:pt x="41" y="0"/>
                    <a:pt x="20" y="0"/>
                  </a:cubicBezTo>
                  <a:cubicBezTo>
                    <a:pt x="20" y="0"/>
                    <a:pt x="0" y="0"/>
                    <a:pt x="0" y="20"/>
                  </a:cubicBezTo>
                  <a:lnTo>
                    <a:pt x="0" y="20"/>
                  </a:lnTo>
                  <a:cubicBezTo>
                    <a:pt x="0" y="41"/>
                    <a:pt x="0" y="41"/>
                    <a:pt x="0" y="61"/>
                  </a:cubicBezTo>
                  <a:cubicBezTo>
                    <a:pt x="0" y="61"/>
                    <a:pt x="0" y="61"/>
                    <a:pt x="20" y="82"/>
                  </a:cubicBezTo>
                  <a:cubicBezTo>
                    <a:pt x="20" y="82"/>
                    <a:pt x="20" y="82"/>
                    <a:pt x="41" y="82"/>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877" name="Freeform 652"/>
            <p:cNvSpPr>
              <a:spLocks noChangeArrowheads="1"/>
            </p:cNvSpPr>
            <p:nvPr/>
          </p:nvSpPr>
          <p:spPr bwMode="auto">
            <a:xfrm>
              <a:off x="2300288" y="4973638"/>
              <a:ext cx="766762" cy="730250"/>
            </a:xfrm>
            <a:custGeom>
              <a:avLst/>
              <a:gdLst>
                <a:gd name="T0" fmla="*/ 922 w 2132"/>
                <a:gd name="T1" fmla="*/ 286 h 2029"/>
                <a:gd name="T2" fmla="*/ 1065 w 2132"/>
                <a:gd name="T3" fmla="*/ 286 h 2029"/>
                <a:gd name="T4" fmla="*/ 1127 w 2132"/>
                <a:gd name="T5" fmla="*/ 347 h 2029"/>
                <a:gd name="T6" fmla="*/ 1250 w 2132"/>
                <a:gd name="T7" fmla="*/ 286 h 2029"/>
                <a:gd name="T8" fmla="*/ 1352 w 2132"/>
                <a:gd name="T9" fmla="*/ 327 h 2029"/>
                <a:gd name="T10" fmla="*/ 1373 w 2132"/>
                <a:gd name="T11" fmla="*/ 204 h 2029"/>
                <a:gd name="T12" fmla="*/ 1455 w 2132"/>
                <a:gd name="T13" fmla="*/ 163 h 2029"/>
                <a:gd name="T14" fmla="*/ 1475 w 2132"/>
                <a:gd name="T15" fmla="*/ 20 h 2029"/>
                <a:gd name="T16" fmla="*/ 1598 w 2132"/>
                <a:gd name="T17" fmla="*/ 82 h 2029"/>
                <a:gd name="T18" fmla="*/ 1639 w 2132"/>
                <a:gd name="T19" fmla="*/ 183 h 2029"/>
                <a:gd name="T20" fmla="*/ 1639 w 2132"/>
                <a:gd name="T21" fmla="*/ 306 h 2029"/>
                <a:gd name="T22" fmla="*/ 1701 w 2132"/>
                <a:gd name="T23" fmla="*/ 388 h 2029"/>
                <a:gd name="T24" fmla="*/ 1844 w 2132"/>
                <a:gd name="T25" fmla="*/ 286 h 2029"/>
                <a:gd name="T26" fmla="*/ 1967 w 2132"/>
                <a:gd name="T27" fmla="*/ 204 h 2029"/>
                <a:gd name="T28" fmla="*/ 2028 w 2132"/>
                <a:gd name="T29" fmla="*/ 265 h 2029"/>
                <a:gd name="T30" fmla="*/ 2131 w 2132"/>
                <a:gd name="T31" fmla="*/ 224 h 2029"/>
                <a:gd name="T32" fmla="*/ 2090 w 2132"/>
                <a:gd name="T33" fmla="*/ 265 h 2029"/>
                <a:gd name="T34" fmla="*/ 2110 w 2132"/>
                <a:gd name="T35" fmla="*/ 368 h 2029"/>
                <a:gd name="T36" fmla="*/ 1988 w 2132"/>
                <a:gd name="T37" fmla="*/ 368 h 2029"/>
                <a:gd name="T38" fmla="*/ 1824 w 2132"/>
                <a:gd name="T39" fmla="*/ 388 h 2029"/>
                <a:gd name="T40" fmla="*/ 1721 w 2132"/>
                <a:gd name="T41" fmla="*/ 470 h 2029"/>
                <a:gd name="T42" fmla="*/ 1619 w 2132"/>
                <a:gd name="T43" fmla="*/ 552 h 2029"/>
                <a:gd name="T44" fmla="*/ 1660 w 2132"/>
                <a:gd name="T45" fmla="*/ 655 h 2029"/>
                <a:gd name="T46" fmla="*/ 1680 w 2132"/>
                <a:gd name="T47" fmla="*/ 819 h 2029"/>
                <a:gd name="T48" fmla="*/ 1660 w 2132"/>
                <a:gd name="T49" fmla="*/ 942 h 2029"/>
                <a:gd name="T50" fmla="*/ 1537 w 2132"/>
                <a:gd name="T51" fmla="*/ 1003 h 2029"/>
                <a:gd name="T52" fmla="*/ 1475 w 2132"/>
                <a:gd name="T53" fmla="*/ 1044 h 2029"/>
                <a:gd name="T54" fmla="*/ 1557 w 2132"/>
                <a:gd name="T55" fmla="*/ 1146 h 2029"/>
                <a:gd name="T56" fmla="*/ 1455 w 2132"/>
                <a:gd name="T57" fmla="*/ 1188 h 2029"/>
                <a:gd name="T58" fmla="*/ 1434 w 2132"/>
                <a:gd name="T59" fmla="*/ 1270 h 2029"/>
                <a:gd name="T60" fmla="*/ 1414 w 2132"/>
                <a:gd name="T61" fmla="*/ 1392 h 2029"/>
                <a:gd name="T62" fmla="*/ 1373 w 2132"/>
                <a:gd name="T63" fmla="*/ 1516 h 2029"/>
                <a:gd name="T64" fmla="*/ 1250 w 2132"/>
                <a:gd name="T65" fmla="*/ 1495 h 2029"/>
                <a:gd name="T66" fmla="*/ 1147 w 2132"/>
                <a:gd name="T67" fmla="*/ 1556 h 2029"/>
                <a:gd name="T68" fmla="*/ 1106 w 2132"/>
                <a:gd name="T69" fmla="*/ 1618 h 2029"/>
                <a:gd name="T70" fmla="*/ 1025 w 2132"/>
                <a:gd name="T71" fmla="*/ 1658 h 2029"/>
                <a:gd name="T72" fmla="*/ 963 w 2132"/>
                <a:gd name="T73" fmla="*/ 1761 h 2029"/>
                <a:gd name="T74" fmla="*/ 983 w 2132"/>
                <a:gd name="T75" fmla="*/ 1884 h 2029"/>
                <a:gd name="T76" fmla="*/ 819 w 2132"/>
                <a:gd name="T77" fmla="*/ 1966 h 2029"/>
                <a:gd name="T78" fmla="*/ 655 w 2132"/>
                <a:gd name="T79" fmla="*/ 2007 h 2029"/>
                <a:gd name="T80" fmla="*/ 491 w 2132"/>
                <a:gd name="T81" fmla="*/ 1986 h 2029"/>
                <a:gd name="T82" fmla="*/ 327 w 2132"/>
                <a:gd name="T83" fmla="*/ 2007 h 2029"/>
                <a:gd name="T84" fmla="*/ 143 w 2132"/>
                <a:gd name="T85" fmla="*/ 1946 h 2029"/>
                <a:gd name="T86" fmla="*/ 143 w 2132"/>
                <a:gd name="T87" fmla="*/ 1864 h 2029"/>
                <a:gd name="T88" fmla="*/ 267 w 2132"/>
                <a:gd name="T89" fmla="*/ 1638 h 2029"/>
                <a:gd name="T90" fmla="*/ 103 w 2132"/>
                <a:gd name="T91" fmla="*/ 1556 h 2029"/>
                <a:gd name="T92" fmla="*/ 41 w 2132"/>
                <a:gd name="T93" fmla="*/ 1310 h 2029"/>
                <a:gd name="T94" fmla="*/ 41 w 2132"/>
                <a:gd name="T95" fmla="*/ 1167 h 2029"/>
                <a:gd name="T96" fmla="*/ 21 w 2132"/>
                <a:gd name="T97" fmla="*/ 1085 h 2029"/>
                <a:gd name="T98" fmla="*/ 41 w 2132"/>
                <a:gd name="T99" fmla="*/ 921 h 2029"/>
                <a:gd name="T100" fmla="*/ 103 w 2132"/>
                <a:gd name="T101" fmla="*/ 839 h 2029"/>
                <a:gd name="T102" fmla="*/ 82 w 2132"/>
                <a:gd name="T103" fmla="*/ 655 h 2029"/>
                <a:gd name="T104" fmla="*/ 123 w 2132"/>
                <a:gd name="T105" fmla="*/ 696 h 2029"/>
                <a:gd name="T106" fmla="*/ 225 w 2132"/>
                <a:gd name="T107" fmla="*/ 737 h 2029"/>
                <a:gd name="T108" fmla="*/ 287 w 2132"/>
                <a:gd name="T109" fmla="*/ 757 h 2029"/>
                <a:gd name="T110" fmla="*/ 369 w 2132"/>
                <a:gd name="T111" fmla="*/ 675 h 2029"/>
                <a:gd name="T112" fmla="*/ 451 w 2132"/>
                <a:gd name="T113" fmla="*/ 593 h 2029"/>
                <a:gd name="T114" fmla="*/ 573 w 2132"/>
                <a:gd name="T115" fmla="*/ 532 h 2029"/>
                <a:gd name="T116" fmla="*/ 594 w 2132"/>
                <a:gd name="T117" fmla="*/ 409 h 2029"/>
                <a:gd name="T118" fmla="*/ 676 w 2132"/>
                <a:gd name="T119" fmla="*/ 306 h 2029"/>
                <a:gd name="T120" fmla="*/ 799 w 2132"/>
                <a:gd name="T121" fmla="*/ 245 h 20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132" h="2029">
                  <a:moveTo>
                    <a:pt x="861" y="245"/>
                  </a:moveTo>
                  <a:lnTo>
                    <a:pt x="861" y="245"/>
                  </a:lnTo>
                  <a:lnTo>
                    <a:pt x="881" y="265"/>
                  </a:lnTo>
                  <a:lnTo>
                    <a:pt x="922" y="286"/>
                  </a:lnTo>
                  <a:cubicBezTo>
                    <a:pt x="943" y="286"/>
                    <a:pt x="943" y="286"/>
                    <a:pt x="963" y="286"/>
                  </a:cubicBezTo>
                  <a:lnTo>
                    <a:pt x="983" y="306"/>
                  </a:lnTo>
                  <a:cubicBezTo>
                    <a:pt x="1004" y="306"/>
                    <a:pt x="1025" y="306"/>
                    <a:pt x="1025" y="306"/>
                  </a:cubicBezTo>
                  <a:cubicBezTo>
                    <a:pt x="1045" y="306"/>
                    <a:pt x="1065" y="286"/>
                    <a:pt x="1065" y="286"/>
                  </a:cubicBezTo>
                  <a:lnTo>
                    <a:pt x="1086" y="306"/>
                  </a:lnTo>
                  <a:lnTo>
                    <a:pt x="1086" y="306"/>
                  </a:lnTo>
                  <a:cubicBezTo>
                    <a:pt x="1086" y="327"/>
                    <a:pt x="1106" y="327"/>
                    <a:pt x="1106" y="327"/>
                  </a:cubicBezTo>
                  <a:cubicBezTo>
                    <a:pt x="1127" y="327"/>
                    <a:pt x="1127" y="347"/>
                    <a:pt x="1127" y="347"/>
                  </a:cubicBezTo>
                  <a:lnTo>
                    <a:pt x="1147" y="347"/>
                  </a:lnTo>
                  <a:cubicBezTo>
                    <a:pt x="1168" y="347"/>
                    <a:pt x="1188" y="347"/>
                    <a:pt x="1188" y="327"/>
                  </a:cubicBezTo>
                  <a:cubicBezTo>
                    <a:pt x="1188" y="327"/>
                    <a:pt x="1209" y="327"/>
                    <a:pt x="1209" y="306"/>
                  </a:cubicBezTo>
                  <a:cubicBezTo>
                    <a:pt x="1209" y="306"/>
                    <a:pt x="1229" y="286"/>
                    <a:pt x="1250" y="286"/>
                  </a:cubicBezTo>
                  <a:cubicBezTo>
                    <a:pt x="1250" y="286"/>
                    <a:pt x="1270" y="286"/>
                    <a:pt x="1291" y="306"/>
                  </a:cubicBezTo>
                  <a:lnTo>
                    <a:pt x="1291" y="327"/>
                  </a:lnTo>
                  <a:cubicBezTo>
                    <a:pt x="1311" y="327"/>
                    <a:pt x="1311" y="327"/>
                    <a:pt x="1332" y="327"/>
                  </a:cubicBezTo>
                  <a:lnTo>
                    <a:pt x="1352" y="327"/>
                  </a:lnTo>
                  <a:cubicBezTo>
                    <a:pt x="1352" y="306"/>
                    <a:pt x="1352" y="306"/>
                    <a:pt x="1352" y="286"/>
                  </a:cubicBezTo>
                  <a:cubicBezTo>
                    <a:pt x="1352" y="286"/>
                    <a:pt x="1352" y="265"/>
                    <a:pt x="1352" y="245"/>
                  </a:cubicBezTo>
                  <a:cubicBezTo>
                    <a:pt x="1352" y="245"/>
                    <a:pt x="1352" y="224"/>
                    <a:pt x="1352" y="204"/>
                  </a:cubicBezTo>
                  <a:lnTo>
                    <a:pt x="1373" y="204"/>
                  </a:lnTo>
                  <a:lnTo>
                    <a:pt x="1393" y="204"/>
                  </a:lnTo>
                  <a:cubicBezTo>
                    <a:pt x="1393" y="224"/>
                    <a:pt x="1414" y="224"/>
                    <a:pt x="1414" y="204"/>
                  </a:cubicBezTo>
                  <a:cubicBezTo>
                    <a:pt x="1434" y="204"/>
                    <a:pt x="1434" y="204"/>
                    <a:pt x="1434" y="183"/>
                  </a:cubicBezTo>
                  <a:lnTo>
                    <a:pt x="1455" y="163"/>
                  </a:lnTo>
                  <a:cubicBezTo>
                    <a:pt x="1455" y="144"/>
                    <a:pt x="1434" y="123"/>
                    <a:pt x="1434" y="102"/>
                  </a:cubicBezTo>
                  <a:lnTo>
                    <a:pt x="1434" y="62"/>
                  </a:lnTo>
                  <a:cubicBezTo>
                    <a:pt x="1434" y="62"/>
                    <a:pt x="1455" y="62"/>
                    <a:pt x="1455" y="41"/>
                  </a:cubicBezTo>
                  <a:cubicBezTo>
                    <a:pt x="1475" y="41"/>
                    <a:pt x="1475" y="20"/>
                    <a:pt x="1475" y="20"/>
                  </a:cubicBezTo>
                  <a:cubicBezTo>
                    <a:pt x="1496" y="0"/>
                    <a:pt x="1516" y="0"/>
                    <a:pt x="1537" y="0"/>
                  </a:cubicBezTo>
                  <a:cubicBezTo>
                    <a:pt x="1537" y="0"/>
                    <a:pt x="1557" y="20"/>
                    <a:pt x="1578" y="20"/>
                  </a:cubicBezTo>
                  <a:cubicBezTo>
                    <a:pt x="1578" y="20"/>
                    <a:pt x="1557" y="41"/>
                    <a:pt x="1578" y="62"/>
                  </a:cubicBezTo>
                  <a:cubicBezTo>
                    <a:pt x="1578" y="62"/>
                    <a:pt x="1598" y="62"/>
                    <a:pt x="1598" y="82"/>
                  </a:cubicBezTo>
                  <a:cubicBezTo>
                    <a:pt x="1598" y="82"/>
                    <a:pt x="1578" y="102"/>
                    <a:pt x="1598" y="123"/>
                  </a:cubicBezTo>
                  <a:lnTo>
                    <a:pt x="1619" y="123"/>
                  </a:lnTo>
                  <a:cubicBezTo>
                    <a:pt x="1619" y="144"/>
                    <a:pt x="1639" y="144"/>
                    <a:pt x="1639" y="163"/>
                  </a:cubicBezTo>
                  <a:lnTo>
                    <a:pt x="1639" y="183"/>
                  </a:lnTo>
                  <a:cubicBezTo>
                    <a:pt x="1639" y="204"/>
                    <a:pt x="1639" y="204"/>
                    <a:pt x="1639" y="224"/>
                  </a:cubicBezTo>
                  <a:lnTo>
                    <a:pt x="1619" y="245"/>
                  </a:lnTo>
                  <a:cubicBezTo>
                    <a:pt x="1619" y="245"/>
                    <a:pt x="1639" y="265"/>
                    <a:pt x="1639" y="286"/>
                  </a:cubicBezTo>
                  <a:lnTo>
                    <a:pt x="1639" y="306"/>
                  </a:lnTo>
                  <a:lnTo>
                    <a:pt x="1639" y="347"/>
                  </a:lnTo>
                  <a:cubicBezTo>
                    <a:pt x="1639" y="347"/>
                    <a:pt x="1639" y="368"/>
                    <a:pt x="1639" y="388"/>
                  </a:cubicBezTo>
                  <a:cubicBezTo>
                    <a:pt x="1639" y="388"/>
                    <a:pt x="1660" y="388"/>
                    <a:pt x="1660" y="409"/>
                  </a:cubicBezTo>
                  <a:cubicBezTo>
                    <a:pt x="1680" y="409"/>
                    <a:pt x="1701" y="388"/>
                    <a:pt x="1701" y="388"/>
                  </a:cubicBezTo>
                  <a:cubicBezTo>
                    <a:pt x="1721" y="388"/>
                    <a:pt x="1742" y="388"/>
                    <a:pt x="1742" y="368"/>
                  </a:cubicBezTo>
                  <a:cubicBezTo>
                    <a:pt x="1762" y="368"/>
                    <a:pt x="1783" y="368"/>
                    <a:pt x="1783" y="368"/>
                  </a:cubicBezTo>
                  <a:cubicBezTo>
                    <a:pt x="1803" y="347"/>
                    <a:pt x="1803" y="347"/>
                    <a:pt x="1824" y="327"/>
                  </a:cubicBezTo>
                  <a:cubicBezTo>
                    <a:pt x="1824" y="327"/>
                    <a:pt x="1844" y="306"/>
                    <a:pt x="1844" y="286"/>
                  </a:cubicBezTo>
                  <a:cubicBezTo>
                    <a:pt x="1864" y="286"/>
                    <a:pt x="1864" y="265"/>
                    <a:pt x="1864" y="245"/>
                  </a:cubicBezTo>
                  <a:cubicBezTo>
                    <a:pt x="1885" y="245"/>
                    <a:pt x="1885" y="224"/>
                    <a:pt x="1885" y="224"/>
                  </a:cubicBezTo>
                  <a:cubicBezTo>
                    <a:pt x="1906" y="204"/>
                    <a:pt x="1926" y="204"/>
                    <a:pt x="1946" y="204"/>
                  </a:cubicBezTo>
                  <a:lnTo>
                    <a:pt x="1967" y="204"/>
                  </a:lnTo>
                  <a:cubicBezTo>
                    <a:pt x="1967" y="204"/>
                    <a:pt x="1967" y="204"/>
                    <a:pt x="1967" y="224"/>
                  </a:cubicBezTo>
                  <a:cubicBezTo>
                    <a:pt x="1967" y="224"/>
                    <a:pt x="1967" y="224"/>
                    <a:pt x="1967" y="245"/>
                  </a:cubicBezTo>
                  <a:cubicBezTo>
                    <a:pt x="1967" y="245"/>
                    <a:pt x="1988" y="245"/>
                    <a:pt x="1988" y="265"/>
                  </a:cubicBezTo>
                  <a:cubicBezTo>
                    <a:pt x="2008" y="265"/>
                    <a:pt x="2028" y="265"/>
                    <a:pt x="2028" y="265"/>
                  </a:cubicBezTo>
                  <a:cubicBezTo>
                    <a:pt x="2049" y="265"/>
                    <a:pt x="2049" y="245"/>
                    <a:pt x="2070" y="245"/>
                  </a:cubicBezTo>
                  <a:cubicBezTo>
                    <a:pt x="2070" y="245"/>
                    <a:pt x="2070" y="224"/>
                    <a:pt x="2090" y="224"/>
                  </a:cubicBezTo>
                  <a:lnTo>
                    <a:pt x="2110" y="224"/>
                  </a:lnTo>
                  <a:cubicBezTo>
                    <a:pt x="2110" y="224"/>
                    <a:pt x="2110" y="224"/>
                    <a:pt x="2131" y="224"/>
                  </a:cubicBezTo>
                  <a:lnTo>
                    <a:pt x="2131" y="245"/>
                  </a:lnTo>
                  <a:lnTo>
                    <a:pt x="2131" y="245"/>
                  </a:lnTo>
                  <a:cubicBezTo>
                    <a:pt x="2131" y="245"/>
                    <a:pt x="2131" y="245"/>
                    <a:pt x="2110" y="245"/>
                  </a:cubicBezTo>
                  <a:lnTo>
                    <a:pt x="2090" y="265"/>
                  </a:lnTo>
                  <a:cubicBezTo>
                    <a:pt x="2090" y="265"/>
                    <a:pt x="2090" y="286"/>
                    <a:pt x="2090" y="306"/>
                  </a:cubicBezTo>
                  <a:cubicBezTo>
                    <a:pt x="2110" y="306"/>
                    <a:pt x="2110" y="306"/>
                    <a:pt x="2131" y="306"/>
                  </a:cubicBezTo>
                  <a:cubicBezTo>
                    <a:pt x="2131" y="327"/>
                    <a:pt x="2131" y="327"/>
                    <a:pt x="2131" y="327"/>
                  </a:cubicBezTo>
                  <a:cubicBezTo>
                    <a:pt x="2110" y="347"/>
                    <a:pt x="2110" y="347"/>
                    <a:pt x="2110" y="368"/>
                  </a:cubicBezTo>
                  <a:cubicBezTo>
                    <a:pt x="2090" y="368"/>
                    <a:pt x="2070" y="388"/>
                    <a:pt x="2070" y="388"/>
                  </a:cubicBezTo>
                  <a:cubicBezTo>
                    <a:pt x="2070" y="388"/>
                    <a:pt x="2049" y="368"/>
                    <a:pt x="2028" y="368"/>
                  </a:cubicBezTo>
                  <a:cubicBezTo>
                    <a:pt x="2028" y="368"/>
                    <a:pt x="2028" y="368"/>
                    <a:pt x="2008" y="368"/>
                  </a:cubicBezTo>
                  <a:lnTo>
                    <a:pt x="1988" y="368"/>
                  </a:lnTo>
                  <a:cubicBezTo>
                    <a:pt x="1967" y="368"/>
                    <a:pt x="1946" y="368"/>
                    <a:pt x="1926" y="368"/>
                  </a:cubicBezTo>
                  <a:cubicBezTo>
                    <a:pt x="1926" y="368"/>
                    <a:pt x="1906" y="368"/>
                    <a:pt x="1885" y="368"/>
                  </a:cubicBezTo>
                  <a:cubicBezTo>
                    <a:pt x="1885" y="368"/>
                    <a:pt x="1844" y="368"/>
                    <a:pt x="1844" y="388"/>
                  </a:cubicBezTo>
                  <a:lnTo>
                    <a:pt x="1824" y="388"/>
                  </a:lnTo>
                  <a:cubicBezTo>
                    <a:pt x="1803" y="388"/>
                    <a:pt x="1783" y="409"/>
                    <a:pt x="1783" y="409"/>
                  </a:cubicBezTo>
                  <a:cubicBezTo>
                    <a:pt x="1783" y="409"/>
                    <a:pt x="1762" y="409"/>
                    <a:pt x="1762" y="429"/>
                  </a:cubicBezTo>
                  <a:cubicBezTo>
                    <a:pt x="1742" y="429"/>
                    <a:pt x="1742" y="429"/>
                    <a:pt x="1742" y="450"/>
                  </a:cubicBezTo>
                  <a:lnTo>
                    <a:pt x="1721" y="470"/>
                  </a:lnTo>
                  <a:cubicBezTo>
                    <a:pt x="1701" y="491"/>
                    <a:pt x="1701" y="470"/>
                    <a:pt x="1680" y="470"/>
                  </a:cubicBezTo>
                  <a:cubicBezTo>
                    <a:pt x="1680" y="491"/>
                    <a:pt x="1660" y="491"/>
                    <a:pt x="1660" y="491"/>
                  </a:cubicBezTo>
                  <a:cubicBezTo>
                    <a:pt x="1660" y="511"/>
                    <a:pt x="1660" y="532"/>
                    <a:pt x="1660" y="532"/>
                  </a:cubicBezTo>
                  <a:cubicBezTo>
                    <a:pt x="1639" y="532"/>
                    <a:pt x="1619" y="532"/>
                    <a:pt x="1619" y="552"/>
                  </a:cubicBezTo>
                  <a:lnTo>
                    <a:pt x="1619" y="573"/>
                  </a:lnTo>
                  <a:lnTo>
                    <a:pt x="1639" y="593"/>
                  </a:lnTo>
                  <a:cubicBezTo>
                    <a:pt x="1660" y="593"/>
                    <a:pt x="1660" y="614"/>
                    <a:pt x="1660" y="614"/>
                  </a:cubicBezTo>
                  <a:cubicBezTo>
                    <a:pt x="1660" y="634"/>
                    <a:pt x="1660" y="655"/>
                    <a:pt x="1660" y="655"/>
                  </a:cubicBezTo>
                  <a:cubicBezTo>
                    <a:pt x="1680" y="675"/>
                    <a:pt x="1680" y="696"/>
                    <a:pt x="1701" y="696"/>
                  </a:cubicBezTo>
                  <a:cubicBezTo>
                    <a:pt x="1701" y="716"/>
                    <a:pt x="1701" y="737"/>
                    <a:pt x="1701" y="757"/>
                  </a:cubicBezTo>
                  <a:cubicBezTo>
                    <a:pt x="1701" y="778"/>
                    <a:pt x="1721" y="798"/>
                    <a:pt x="1701" y="798"/>
                  </a:cubicBezTo>
                  <a:cubicBezTo>
                    <a:pt x="1701" y="819"/>
                    <a:pt x="1680" y="819"/>
                    <a:pt x="1680" y="819"/>
                  </a:cubicBezTo>
                  <a:lnTo>
                    <a:pt x="1660" y="839"/>
                  </a:lnTo>
                  <a:cubicBezTo>
                    <a:pt x="1660" y="860"/>
                    <a:pt x="1639" y="880"/>
                    <a:pt x="1639" y="880"/>
                  </a:cubicBezTo>
                  <a:cubicBezTo>
                    <a:pt x="1639" y="900"/>
                    <a:pt x="1660" y="900"/>
                    <a:pt x="1660" y="921"/>
                  </a:cubicBezTo>
                  <a:lnTo>
                    <a:pt x="1660" y="942"/>
                  </a:lnTo>
                  <a:cubicBezTo>
                    <a:pt x="1660" y="962"/>
                    <a:pt x="1639" y="982"/>
                    <a:pt x="1639" y="1003"/>
                  </a:cubicBezTo>
                  <a:lnTo>
                    <a:pt x="1598" y="1024"/>
                  </a:lnTo>
                  <a:cubicBezTo>
                    <a:pt x="1578" y="1024"/>
                    <a:pt x="1578" y="1024"/>
                    <a:pt x="1557" y="1024"/>
                  </a:cubicBezTo>
                  <a:cubicBezTo>
                    <a:pt x="1557" y="1024"/>
                    <a:pt x="1557" y="1003"/>
                    <a:pt x="1537" y="1003"/>
                  </a:cubicBezTo>
                  <a:lnTo>
                    <a:pt x="1496" y="1003"/>
                  </a:lnTo>
                  <a:lnTo>
                    <a:pt x="1475" y="1003"/>
                  </a:lnTo>
                  <a:cubicBezTo>
                    <a:pt x="1475" y="1003"/>
                    <a:pt x="1455" y="1003"/>
                    <a:pt x="1455" y="1024"/>
                  </a:cubicBezTo>
                  <a:cubicBezTo>
                    <a:pt x="1455" y="1024"/>
                    <a:pt x="1455" y="1044"/>
                    <a:pt x="1475" y="1044"/>
                  </a:cubicBezTo>
                  <a:lnTo>
                    <a:pt x="1496" y="1064"/>
                  </a:lnTo>
                  <a:lnTo>
                    <a:pt x="1516" y="1085"/>
                  </a:lnTo>
                  <a:lnTo>
                    <a:pt x="1537" y="1106"/>
                  </a:lnTo>
                  <a:cubicBezTo>
                    <a:pt x="1557" y="1126"/>
                    <a:pt x="1557" y="1126"/>
                    <a:pt x="1557" y="1146"/>
                  </a:cubicBezTo>
                  <a:lnTo>
                    <a:pt x="1557" y="1167"/>
                  </a:lnTo>
                  <a:cubicBezTo>
                    <a:pt x="1557" y="1188"/>
                    <a:pt x="1537" y="1188"/>
                    <a:pt x="1537" y="1208"/>
                  </a:cubicBezTo>
                  <a:lnTo>
                    <a:pt x="1496" y="1208"/>
                  </a:lnTo>
                  <a:cubicBezTo>
                    <a:pt x="1475" y="1208"/>
                    <a:pt x="1475" y="1188"/>
                    <a:pt x="1455" y="1188"/>
                  </a:cubicBezTo>
                  <a:lnTo>
                    <a:pt x="1434" y="1188"/>
                  </a:lnTo>
                  <a:lnTo>
                    <a:pt x="1434" y="1208"/>
                  </a:lnTo>
                  <a:cubicBezTo>
                    <a:pt x="1414" y="1228"/>
                    <a:pt x="1414" y="1249"/>
                    <a:pt x="1434" y="1249"/>
                  </a:cubicBezTo>
                  <a:lnTo>
                    <a:pt x="1434" y="1270"/>
                  </a:lnTo>
                  <a:cubicBezTo>
                    <a:pt x="1434" y="1290"/>
                    <a:pt x="1434" y="1310"/>
                    <a:pt x="1434" y="1310"/>
                  </a:cubicBezTo>
                  <a:cubicBezTo>
                    <a:pt x="1434" y="1331"/>
                    <a:pt x="1434" y="1331"/>
                    <a:pt x="1414" y="1331"/>
                  </a:cubicBezTo>
                  <a:cubicBezTo>
                    <a:pt x="1414" y="1352"/>
                    <a:pt x="1414" y="1352"/>
                    <a:pt x="1414" y="1372"/>
                  </a:cubicBezTo>
                  <a:lnTo>
                    <a:pt x="1414" y="1392"/>
                  </a:lnTo>
                  <a:cubicBezTo>
                    <a:pt x="1414" y="1413"/>
                    <a:pt x="1414" y="1413"/>
                    <a:pt x="1414" y="1434"/>
                  </a:cubicBezTo>
                  <a:lnTo>
                    <a:pt x="1414" y="1454"/>
                  </a:lnTo>
                  <a:cubicBezTo>
                    <a:pt x="1414" y="1474"/>
                    <a:pt x="1414" y="1495"/>
                    <a:pt x="1414" y="1495"/>
                  </a:cubicBezTo>
                  <a:cubicBezTo>
                    <a:pt x="1393" y="1516"/>
                    <a:pt x="1393" y="1516"/>
                    <a:pt x="1373" y="1516"/>
                  </a:cubicBezTo>
                  <a:lnTo>
                    <a:pt x="1352" y="1516"/>
                  </a:lnTo>
                  <a:lnTo>
                    <a:pt x="1332" y="1495"/>
                  </a:lnTo>
                  <a:cubicBezTo>
                    <a:pt x="1311" y="1495"/>
                    <a:pt x="1311" y="1495"/>
                    <a:pt x="1311" y="1495"/>
                  </a:cubicBezTo>
                  <a:cubicBezTo>
                    <a:pt x="1291" y="1495"/>
                    <a:pt x="1270" y="1495"/>
                    <a:pt x="1250" y="1495"/>
                  </a:cubicBezTo>
                  <a:lnTo>
                    <a:pt x="1229" y="1495"/>
                  </a:lnTo>
                  <a:cubicBezTo>
                    <a:pt x="1209" y="1516"/>
                    <a:pt x="1209" y="1516"/>
                    <a:pt x="1209" y="1516"/>
                  </a:cubicBezTo>
                  <a:cubicBezTo>
                    <a:pt x="1188" y="1516"/>
                    <a:pt x="1168" y="1536"/>
                    <a:pt x="1168" y="1536"/>
                  </a:cubicBezTo>
                  <a:lnTo>
                    <a:pt x="1147" y="1556"/>
                  </a:lnTo>
                  <a:lnTo>
                    <a:pt x="1147" y="1576"/>
                  </a:lnTo>
                  <a:cubicBezTo>
                    <a:pt x="1168" y="1576"/>
                    <a:pt x="1168" y="1597"/>
                    <a:pt x="1168" y="1597"/>
                  </a:cubicBezTo>
                  <a:cubicBezTo>
                    <a:pt x="1168" y="1597"/>
                    <a:pt x="1168" y="1618"/>
                    <a:pt x="1147" y="1618"/>
                  </a:cubicBezTo>
                  <a:cubicBezTo>
                    <a:pt x="1147" y="1618"/>
                    <a:pt x="1127" y="1618"/>
                    <a:pt x="1106" y="1618"/>
                  </a:cubicBezTo>
                  <a:lnTo>
                    <a:pt x="1086" y="1618"/>
                  </a:lnTo>
                  <a:cubicBezTo>
                    <a:pt x="1065" y="1618"/>
                    <a:pt x="1045" y="1597"/>
                    <a:pt x="1045" y="1618"/>
                  </a:cubicBezTo>
                  <a:lnTo>
                    <a:pt x="1025" y="1618"/>
                  </a:lnTo>
                  <a:cubicBezTo>
                    <a:pt x="1025" y="1638"/>
                    <a:pt x="1025" y="1638"/>
                    <a:pt x="1025" y="1658"/>
                  </a:cubicBezTo>
                  <a:cubicBezTo>
                    <a:pt x="1025" y="1658"/>
                    <a:pt x="1004" y="1658"/>
                    <a:pt x="1004" y="1679"/>
                  </a:cubicBezTo>
                  <a:lnTo>
                    <a:pt x="983" y="1679"/>
                  </a:lnTo>
                  <a:lnTo>
                    <a:pt x="963" y="1700"/>
                  </a:lnTo>
                  <a:cubicBezTo>
                    <a:pt x="963" y="1720"/>
                    <a:pt x="963" y="1740"/>
                    <a:pt x="963" y="1761"/>
                  </a:cubicBezTo>
                  <a:lnTo>
                    <a:pt x="963" y="1782"/>
                  </a:lnTo>
                  <a:lnTo>
                    <a:pt x="983" y="1802"/>
                  </a:lnTo>
                  <a:cubicBezTo>
                    <a:pt x="983" y="1822"/>
                    <a:pt x="983" y="1843"/>
                    <a:pt x="983" y="1864"/>
                  </a:cubicBezTo>
                  <a:lnTo>
                    <a:pt x="983" y="1884"/>
                  </a:lnTo>
                  <a:cubicBezTo>
                    <a:pt x="963" y="1904"/>
                    <a:pt x="963" y="1925"/>
                    <a:pt x="963" y="1925"/>
                  </a:cubicBezTo>
                  <a:cubicBezTo>
                    <a:pt x="943" y="1925"/>
                    <a:pt x="943" y="1946"/>
                    <a:pt x="922" y="1946"/>
                  </a:cubicBezTo>
                  <a:cubicBezTo>
                    <a:pt x="922" y="1946"/>
                    <a:pt x="901" y="1946"/>
                    <a:pt x="881" y="1946"/>
                  </a:cubicBezTo>
                  <a:cubicBezTo>
                    <a:pt x="861" y="1946"/>
                    <a:pt x="840" y="1966"/>
                    <a:pt x="819" y="1966"/>
                  </a:cubicBezTo>
                  <a:cubicBezTo>
                    <a:pt x="799" y="1966"/>
                    <a:pt x="779" y="1986"/>
                    <a:pt x="758" y="1986"/>
                  </a:cubicBezTo>
                  <a:cubicBezTo>
                    <a:pt x="737" y="1986"/>
                    <a:pt x="717" y="1986"/>
                    <a:pt x="717" y="1986"/>
                  </a:cubicBezTo>
                  <a:cubicBezTo>
                    <a:pt x="697" y="1986"/>
                    <a:pt x="676" y="1966"/>
                    <a:pt x="676" y="1986"/>
                  </a:cubicBezTo>
                  <a:cubicBezTo>
                    <a:pt x="655" y="1986"/>
                    <a:pt x="655" y="2007"/>
                    <a:pt x="655" y="2007"/>
                  </a:cubicBezTo>
                  <a:cubicBezTo>
                    <a:pt x="635" y="2007"/>
                    <a:pt x="635" y="2028"/>
                    <a:pt x="635" y="2028"/>
                  </a:cubicBezTo>
                  <a:cubicBezTo>
                    <a:pt x="615" y="2028"/>
                    <a:pt x="594" y="2007"/>
                    <a:pt x="594" y="2007"/>
                  </a:cubicBezTo>
                  <a:cubicBezTo>
                    <a:pt x="573" y="2007"/>
                    <a:pt x="553" y="1986"/>
                    <a:pt x="533" y="1986"/>
                  </a:cubicBezTo>
                  <a:cubicBezTo>
                    <a:pt x="533" y="1986"/>
                    <a:pt x="512" y="1986"/>
                    <a:pt x="491" y="1986"/>
                  </a:cubicBezTo>
                  <a:cubicBezTo>
                    <a:pt x="491" y="1986"/>
                    <a:pt x="471" y="1986"/>
                    <a:pt x="451" y="2007"/>
                  </a:cubicBezTo>
                  <a:lnTo>
                    <a:pt x="430" y="2028"/>
                  </a:lnTo>
                  <a:cubicBezTo>
                    <a:pt x="409" y="2028"/>
                    <a:pt x="369" y="2028"/>
                    <a:pt x="369" y="2028"/>
                  </a:cubicBezTo>
                  <a:cubicBezTo>
                    <a:pt x="348" y="2028"/>
                    <a:pt x="327" y="2007"/>
                    <a:pt x="327" y="2007"/>
                  </a:cubicBezTo>
                  <a:cubicBezTo>
                    <a:pt x="307" y="2007"/>
                    <a:pt x="287" y="1986"/>
                    <a:pt x="287" y="1986"/>
                  </a:cubicBezTo>
                  <a:cubicBezTo>
                    <a:pt x="267" y="1966"/>
                    <a:pt x="246" y="1966"/>
                    <a:pt x="246" y="1966"/>
                  </a:cubicBezTo>
                  <a:cubicBezTo>
                    <a:pt x="225" y="1946"/>
                    <a:pt x="185" y="1946"/>
                    <a:pt x="164" y="1925"/>
                  </a:cubicBezTo>
                  <a:lnTo>
                    <a:pt x="143" y="1946"/>
                  </a:lnTo>
                  <a:lnTo>
                    <a:pt x="143" y="1946"/>
                  </a:lnTo>
                  <a:cubicBezTo>
                    <a:pt x="123" y="1925"/>
                    <a:pt x="123" y="1925"/>
                    <a:pt x="123" y="1904"/>
                  </a:cubicBezTo>
                  <a:cubicBezTo>
                    <a:pt x="123" y="1904"/>
                    <a:pt x="123" y="1904"/>
                    <a:pt x="123" y="1884"/>
                  </a:cubicBezTo>
                  <a:cubicBezTo>
                    <a:pt x="143" y="1884"/>
                    <a:pt x="143" y="1864"/>
                    <a:pt x="143" y="1864"/>
                  </a:cubicBezTo>
                  <a:cubicBezTo>
                    <a:pt x="164" y="1843"/>
                    <a:pt x="205" y="1822"/>
                    <a:pt x="205" y="1802"/>
                  </a:cubicBezTo>
                  <a:cubicBezTo>
                    <a:pt x="225" y="1802"/>
                    <a:pt x="246" y="1761"/>
                    <a:pt x="246" y="1740"/>
                  </a:cubicBezTo>
                  <a:cubicBezTo>
                    <a:pt x="246" y="1740"/>
                    <a:pt x="267" y="1720"/>
                    <a:pt x="267" y="1700"/>
                  </a:cubicBezTo>
                  <a:cubicBezTo>
                    <a:pt x="267" y="1679"/>
                    <a:pt x="267" y="1658"/>
                    <a:pt x="267" y="1638"/>
                  </a:cubicBezTo>
                  <a:lnTo>
                    <a:pt x="246" y="1597"/>
                  </a:lnTo>
                  <a:cubicBezTo>
                    <a:pt x="246" y="1597"/>
                    <a:pt x="225" y="1576"/>
                    <a:pt x="205" y="1576"/>
                  </a:cubicBezTo>
                  <a:cubicBezTo>
                    <a:pt x="185" y="1556"/>
                    <a:pt x="143" y="1556"/>
                    <a:pt x="143" y="1556"/>
                  </a:cubicBezTo>
                  <a:cubicBezTo>
                    <a:pt x="123" y="1556"/>
                    <a:pt x="103" y="1556"/>
                    <a:pt x="103" y="1556"/>
                  </a:cubicBezTo>
                  <a:cubicBezTo>
                    <a:pt x="103" y="1536"/>
                    <a:pt x="82" y="1516"/>
                    <a:pt x="82" y="1495"/>
                  </a:cubicBezTo>
                  <a:cubicBezTo>
                    <a:pt x="82" y="1495"/>
                    <a:pt x="61" y="1454"/>
                    <a:pt x="61" y="1434"/>
                  </a:cubicBezTo>
                  <a:cubicBezTo>
                    <a:pt x="61" y="1434"/>
                    <a:pt x="61" y="1392"/>
                    <a:pt x="61" y="1372"/>
                  </a:cubicBezTo>
                  <a:cubicBezTo>
                    <a:pt x="61" y="1352"/>
                    <a:pt x="61" y="1331"/>
                    <a:pt x="41" y="1310"/>
                  </a:cubicBezTo>
                  <a:cubicBezTo>
                    <a:pt x="41" y="1310"/>
                    <a:pt x="41" y="1290"/>
                    <a:pt x="21" y="1270"/>
                  </a:cubicBezTo>
                  <a:cubicBezTo>
                    <a:pt x="21" y="1249"/>
                    <a:pt x="21" y="1228"/>
                    <a:pt x="21" y="1228"/>
                  </a:cubicBezTo>
                  <a:cubicBezTo>
                    <a:pt x="21" y="1228"/>
                    <a:pt x="21" y="1208"/>
                    <a:pt x="21" y="1188"/>
                  </a:cubicBezTo>
                  <a:cubicBezTo>
                    <a:pt x="21" y="1188"/>
                    <a:pt x="41" y="1188"/>
                    <a:pt x="41" y="1167"/>
                  </a:cubicBezTo>
                  <a:lnTo>
                    <a:pt x="61" y="1146"/>
                  </a:lnTo>
                  <a:cubicBezTo>
                    <a:pt x="61" y="1146"/>
                    <a:pt x="61" y="1126"/>
                    <a:pt x="61" y="1106"/>
                  </a:cubicBezTo>
                  <a:lnTo>
                    <a:pt x="41" y="1106"/>
                  </a:lnTo>
                  <a:cubicBezTo>
                    <a:pt x="41" y="1085"/>
                    <a:pt x="21" y="1085"/>
                    <a:pt x="21" y="1085"/>
                  </a:cubicBezTo>
                  <a:cubicBezTo>
                    <a:pt x="21" y="1064"/>
                    <a:pt x="0" y="1024"/>
                    <a:pt x="0" y="1024"/>
                  </a:cubicBezTo>
                  <a:cubicBezTo>
                    <a:pt x="0" y="1003"/>
                    <a:pt x="0" y="982"/>
                    <a:pt x="21" y="962"/>
                  </a:cubicBezTo>
                  <a:cubicBezTo>
                    <a:pt x="21" y="962"/>
                    <a:pt x="41" y="962"/>
                    <a:pt x="41" y="942"/>
                  </a:cubicBezTo>
                  <a:lnTo>
                    <a:pt x="41" y="921"/>
                  </a:lnTo>
                  <a:cubicBezTo>
                    <a:pt x="41" y="900"/>
                    <a:pt x="41" y="900"/>
                    <a:pt x="61" y="900"/>
                  </a:cubicBezTo>
                  <a:cubicBezTo>
                    <a:pt x="61" y="900"/>
                    <a:pt x="82" y="900"/>
                    <a:pt x="82" y="880"/>
                  </a:cubicBezTo>
                  <a:lnTo>
                    <a:pt x="103" y="880"/>
                  </a:lnTo>
                  <a:cubicBezTo>
                    <a:pt x="103" y="860"/>
                    <a:pt x="103" y="839"/>
                    <a:pt x="103" y="839"/>
                  </a:cubicBezTo>
                  <a:cubicBezTo>
                    <a:pt x="103" y="819"/>
                    <a:pt x="103" y="798"/>
                    <a:pt x="82" y="798"/>
                  </a:cubicBezTo>
                  <a:cubicBezTo>
                    <a:pt x="82" y="778"/>
                    <a:pt x="82" y="757"/>
                    <a:pt x="82" y="757"/>
                  </a:cubicBezTo>
                  <a:cubicBezTo>
                    <a:pt x="82" y="737"/>
                    <a:pt x="61" y="716"/>
                    <a:pt x="61" y="696"/>
                  </a:cubicBezTo>
                  <a:lnTo>
                    <a:pt x="82" y="655"/>
                  </a:lnTo>
                  <a:lnTo>
                    <a:pt x="82" y="655"/>
                  </a:lnTo>
                  <a:lnTo>
                    <a:pt x="82" y="655"/>
                  </a:lnTo>
                  <a:cubicBezTo>
                    <a:pt x="103" y="655"/>
                    <a:pt x="103" y="675"/>
                    <a:pt x="103" y="696"/>
                  </a:cubicBezTo>
                  <a:lnTo>
                    <a:pt x="123" y="696"/>
                  </a:lnTo>
                  <a:cubicBezTo>
                    <a:pt x="143" y="696"/>
                    <a:pt x="143" y="716"/>
                    <a:pt x="164" y="716"/>
                  </a:cubicBezTo>
                  <a:lnTo>
                    <a:pt x="185" y="716"/>
                  </a:lnTo>
                  <a:lnTo>
                    <a:pt x="205" y="716"/>
                  </a:lnTo>
                  <a:lnTo>
                    <a:pt x="225" y="737"/>
                  </a:lnTo>
                  <a:lnTo>
                    <a:pt x="225" y="757"/>
                  </a:lnTo>
                  <a:cubicBezTo>
                    <a:pt x="225" y="778"/>
                    <a:pt x="246" y="778"/>
                    <a:pt x="246" y="778"/>
                  </a:cubicBezTo>
                  <a:lnTo>
                    <a:pt x="267" y="778"/>
                  </a:lnTo>
                  <a:cubicBezTo>
                    <a:pt x="287" y="778"/>
                    <a:pt x="287" y="757"/>
                    <a:pt x="287" y="757"/>
                  </a:cubicBezTo>
                  <a:lnTo>
                    <a:pt x="307" y="757"/>
                  </a:lnTo>
                  <a:lnTo>
                    <a:pt x="327" y="737"/>
                  </a:lnTo>
                  <a:cubicBezTo>
                    <a:pt x="348" y="737"/>
                    <a:pt x="348" y="716"/>
                    <a:pt x="348" y="716"/>
                  </a:cubicBezTo>
                  <a:cubicBezTo>
                    <a:pt x="348" y="716"/>
                    <a:pt x="348" y="696"/>
                    <a:pt x="369" y="675"/>
                  </a:cubicBezTo>
                  <a:cubicBezTo>
                    <a:pt x="369" y="675"/>
                    <a:pt x="348" y="655"/>
                    <a:pt x="369" y="655"/>
                  </a:cubicBezTo>
                  <a:cubicBezTo>
                    <a:pt x="369" y="634"/>
                    <a:pt x="369" y="614"/>
                    <a:pt x="389" y="614"/>
                  </a:cubicBezTo>
                  <a:cubicBezTo>
                    <a:pt x="389" y="614"/>
                    <a:pt x="389" y="614"/>
                    <a:pt x="409" y="614"/>
                  </a:cubicBezTo>
                  <a:cubicBezTo>
                    <a:pt x="409" y="614"/>
                    <a:pt x="430" y="593"/>
                    <a:pt x="451" y="593"/>
                  </a:cubicBezTo>
                  <a:lnTo>
                    <a:pt x="471" y="573"/>
                  </a:lnTo>
                  <a:cubicBezTo>
                    <a:pt x="491" y="573"/>
                    <a:pt x="512" y="573"/>
                    <a:pt x="512" y="573"/>
                  </a:cubicBezTo>
                  <a:cubicBezTo>
                    <a:pt x="533" y="573"/>
                    <a:pt x="553" y="552"/>
                    <a:pt x="553" y="552"/>
                  </a:cubicBezTo>
                  <a:cubicBezTo>
                    <a:pt x="553" y="532"/>
                    <a:pt x="573" y="532"/>
                    <a:pt x="573" y="532"/>
                  </a:cubicBezTo>
                  <a:cubicBezTo>
                    <a:pt x="573" y="511"/>
                    <a:pt x="573" y="511"/>
                    <a:pt x="573" y="511"/>
                  </a:cubicBezTo>
                  <a:cubicBezTo>
                    <a:pt x="573" y="491"/>
                    <a:pt x="573" y="491"/>
                    <a:pt x="594" y="470"/>
                  </a:cubicBezTo>
                  <a:cubicBezTo>
                    <a:pt x="594" y="470"/>
                    <a:pt x="594" y="450"/>
                    <a:pt x="594" y="429"/>
                  </a:cubicBezTo>
                  <a:lnTo>
                    <a:pt x="594" y="409"/>
                  </a:lnTo>
                  <a:cubicBezTo>
                    <a:pt x="594" y="388"/>
                    <a:pt x="615" y="368"/>
                    <a:pt x="615" y="368"/>
                  </a:cubicBezTo>
                  <a:cubicBezTo>
                    <a:pt x="615" y="347"/>
                    <a:pt x="615" y="327"/>
                    <a:pt x="615" y="327"/>
                  </a:cubicBezTo>
                  <a:cubicBezTo>
                    <a:pt x="615" y="327"/>
                    <a:pt x="635" y="327"/>
                    <a:pt x="635" y="306"/>
                  </a:cubicBezTo>
                  <a:cubicBezTo>
                    <a:pt x="655" y="306"/>
                    <a:pt x="676" y="327"/>
                    <a:pt x="676" y="306"/>
                  </a:cubicBezTo>
                  <a:cubicBezTo>
                    <a:pt x="697" y="306"/>
                    <a:pt x="697" y="306"/>
                    <a:pt x="717" y="306"/>
                  </a:cubicBezTo>
                  <a:cubicBezTo>
                    <a:pt x="717" y="286"/>
                    <a:pt x="737" y="286"/>
                    <a:pt x="737" y="265"/>
                  </a:cubicBezTo>
                  <a:lnTo>
                    <a:pt x="758" y="245"/>
                  </a:lnTo>
                  <a:cubicBezTo>
                    <a:pt x="779" y="245"/>
                    <a:pt x="779" y="245"/>
                    <a:pt x="799" y="245"/>
                  </a:cubicBezTo>
                  <a:lnTo>
                    <a:pt x="840" y="245"/>
                  </a:lnTo>
                  <a:lnTo>
                    <a:pt x="861" y="245"/>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878" name="Freeform 653"/>
            <p:cNvSpPr>
              <a:spLocks noChangeArrowheads="1"/>
            </p:cNvSpPr>
            <p:nvPr/>
          </p:nvSpPr>
          <p:spPr bwMode="auto">
            <a:xfrm>
              <a:off x="2351088" y="5106988"/>
              <a:ext cx="819150" cy="1033462"/>
            </a:xfrm>
            <a:custGeom>
              <a:avLst/>
              <a:gdLst>
                <a:gd name="T0" fmla="*/ 2213 w 2276"/>
                <a:gd name="T1" fmla="*/ 1066 h 2870"/>
                <a:gd name="T2" fmla="*/ 2173 w 2276"/>
                <a:gd name="T3" fmla="*/ 1229 h 2870"/>
                <a:gd name="T4" fmla="*/ 2070 w 2276"/>
                <a:gd name="T5" fmla="*/ 1454 h 2870"/>
                <a:gd name="T6" fmla="*/ 1947 w 2276"/>
                <a:gd name="T7" fmla="*/ 1639 h 2870"/>
                <a:gd name="T8" fmla="*/ 1865 w 2276"/>
                <a:gd name="T9" fmla="*/ 1762 h 2870"/>
                <a:gd name="T10" fmla="*/ 1783 w 2276"/>
                <a:gd name="T11" fmla="*/ 1905 h 2870"/>
                <a:gd name="T12" fmla="*/ 1660 w 2276"/>
                <a:gd name="T13" fmla="*/ 1987 h 2870"/>
                <a:gd name="T14" fmla="*/ 1537 w 2276"/>
                <a:gd name="T15" fmla="*/ 1926 h 2870"/>
                <a:gd name="T16" fmla="*/ 1435 w 2276"/>
                <a:gd name="T17" fmla="*/ 2110 h 2870"/>
                <a:gd name="T18" fmla="*/ 1476 w 2276"/>
                <a:gd name="T19" fmla="*/ 2254 h 2870"/>
                <a:gd name="T20" fmla="*/ 1558 w 2276"/>
                <a:gd name="T21" fmla="*/ 2397 h 2870"/>
                <a:gd name="T22" fmla="*/ 1640 w 2276"/>
                <a:gd name="T23" fmla="*/ 2479 h 2870"/>
                <a:gd name="T24" fmla="*/ 1701 w 2276"/>
                <a:gd name="T25" fmla="*/ 2684 h 2870"/>
                <a:gd name="T26" fmla="*/ 1660 w 2276"/>
                <a:gd name="T27" fmla="*/ 2745 h 2870"/>
                <a:gd name="T28" fmla="*/ 1558 w 2276"/>
                <a:gd name="T29" fmla="*/ 2787 h 2870"/>
                <a:gd name="T30" fmla="*/ 1373 w 2276"/>
                <a:gd name="T31" fmla="*/ 2745 h 2870"/>
                <a:gd name="T32" fmla="*/ 1291 w 2276"/>
                <a:gd name="T33" fmla="*/ 2827 h 2870"/>
                <a:gd name="T34" fmla="*/ 1189 w 2276"/>
                <a:gd name="T35" fmla="*/ 2848 h 2870"/>
                <a:gd name="T36" fmla="*/ 1107 w 2276"/>
                <a:gd name="T37" fmla="*/ 2705 h 2870"/>
                <a:gd name="T38" fmla="*/ 984 w 2276"/>
                <a:gd name="T39" fmla="*/ 2643 h 2870"/>
                <a:gd name="T40" fmla="*/ 963 w 2276"/>
                <a:gd name="T41" fmla="*/ 2520 h 2870"/>
                <a:gd name="T42" fmla="*/ 800 w 2276"/>
                <a:gd name="T43" fmla="*/ 2520 h 2870"/>
                <a:gd name="T44" fmla="*/ 656 w 2276"/>
                <a:gd name="T45" fmla="*/ 2561 h 2870"/>
                <a:gd name="T46" fmla="*/ 512 w 2276"/>
                <a:gd name="T47" fmla="*/ 2541 h 2870"/>
                <a:gd name="T48" fmla="*/ 369 w 2276"/>
                <a:gd name="T49" fmla="*/ 2581 h 2870"/>
                <a:gd name="T50" fmla="*/ 184 w 2276"/>
                <a:gd name="T51" fmla="*/ 2602 h 2870"/>
                <a:gd name="T52" fmla="*/ 164 w 2276"/>
                <a:gd name="T53" fmla="*/ 2581 h 2870"/>
                <a:gd name="T54" fmla="*/ 184 w 2276"/>
                <a:gd name="T55" fmla="*/ 2377 h 2870"/>
                <a:gd name="T56" fmla="*/ 266 w 2276"/>
                <a:gd name="T57" fmla="*/ 2295 h 2870"/>
                <a:gd name="T58" fmla="*/ 410 w 2276"/>
                <a:gd name="T59" fmla="*/ 2233 h 2870"/>
                <a:gd name="T60" fmla="*/ 348 w 2276"/>
                <a:gd name="T61" fmla="*/ 2131 h 2870"/>
                <a:gd name="T62" fmla="*/ 308 w 2276"/>
                <a:gd name="T63" fmla="*/ 2008 h 2870"/>
                <a:gd name="T64" fmla="*/ 205 w 2276"/>
                <a:gd name="T65" fmla="*/ 1885 h 2870"/>
                <a:gd name="T66" fmla="*/ 103 w 2276"/>
                <a:gd name="T67" fmla="*/ 1721 h 2870"/>
                <a:gd name="T68" fmla="*/ 0 w 2276"/>
                <a:gd name="T69" fmla="*/ 1578 h 2870"/>
                <a:gd name="T70" fmla="*/ 226 w 2276"/>
                <a:gd name="T71" fmla="*/ 1660 h 2870"/>
                <a:gd name="T72" fmla="*/ 451 w 2276"/>
                <a:gd name="T73" fmla="*/ 1639 h 2870"/>
                <a:gd name="T74" fmla="*/ 615 w 2276"/>
                <a:gd name="T75" fmla="*/ 1618 h 2870"/>
                <a:gd name="T76" fmla="*/ 840 w 2276"/>
                <a:gd name="T77" fmla="*/ 1516 h 2870"/>
                <a:gd name="T78" fmla="*/ 820 w 2276"/>
                <a:gd name="T79" fmla="*/ 1332 h 2870"/>
                <a:gd name="T80" fmla="*/ 902 w 2276"/>
                <a:gd name="T81" fmla="*/ 1250 h 2870"/>
                <a:gd name="T82" fmla="*/ 1004 w 2276"/>
                <a:gd name="T83" fmla="*/ 1208 h 2870"/>
                <a:gd name="T84" fmla="*/ 1107 w 2276"/>
                <a:gd name="T85" fmla="*/ 1127 h 2870"/>
                <a:gd name="T86" fmla="*/ 1271 w 2276"/>
                <a:gd name="T87" fmla="*/ 1127 h 2870"/>
                <a:gd name="T88" fmla="*/ 1271 w 2276"/>
                <a:gd name="T89" fmla="*/ 963 h 2870"/>
                <a:gd name="T90" fmla="*/ 1291 w 2276"/>
                <a:gd name="T91" fmla="*/ 820 h 2870"/>
                <a:gd name="T92" fmla="*/ 1414 w 2276"/>
                <a:gd name="T93" fmla="*/ 778 h 2870"/>
                <a:gd name="T94" fmla="*/ 1312 w 2276"/>
                <a:gd name="T95" fmla="*/ 656 h 2870"/>
                <a:gd name="T96" fmla="*/ 1455 w 2276"/>
                <a:gd name="T97" fmla="*/ 656 h 2870"/>
                <a:gd name="T98" fmla="*/ 1517 w 2276"/>
                <a:gd name="T99" fmla="*/ 471 h 2870"/>
                <a:gd name="T100" fmla="*/ 1517 w 2276"/>
                <a:gd name="T101" fmla="*/ 287 h 2870"/>
                <a:gd name="T102" fmla="*/ 1517 w 2276"/>
                <a:gd name="T103" fmla="*/ 164 h 2870"/>
                <a:gd name="T104" fmla="*/ 1619 w 2276"/>
                <a:gd name="T105" fmla="*/ 61 h 2870"/>
                <a:gd name="T106" fmla="*/ 1783 w 2276"/>
                <a:gd name="T107" fmla="*/ 0 h 2870"/>
                <a:gd name="T108" fmla="*/ 1885 w 2276"/>
                <a:gd name="T109" fmla="*/ 41 h 2870"/>
                <a:gd name="T110" fmla="*/ 1701 w 2276"/>
                <a:gd name="T111" fmla="*/ 143 h 2870"/>
                <a:gd name="T112" fmla="*/ 1803 w 2276"/>
                <a:gd name="T113" fmla="*/ 246 h 2870"/>
                <a:gd name="T114" fmla="*/ 1906 w 2276"/>
                <a:gd name="T115" fmla="*/ 369 h 2870"/>
                <a:gd name="T116" fmla="*/ 1865 w 2276"/>
                <a:gd name="T117" fmla="*/ 532 h 2870"/>
                <a:gd name="T118" fmla="*/ 1906 w 2276"/>
                <a:gd name="T119" fmla="*/ 778 h 2870"/>
                <a:gd name="T120" fmla="*/ 2193 w 2276"/>
                <a:gd name="T121" fmla="*/ 963 h 28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276" h="2870">
                  <a:moveTo>
                    <a:pt x="2275" y="1004"/>
                  </a:moveTo>
                  <a:lnTo>
                    <a:pt x="2275" y="1004"/>
                  </a:lnTo>
                  <a:lnTo>
                    <a:pt x="2255" y="1004"/>
                  </a:lnTo>
                  <a:cubicBezTo>
                    <a:pt x="2255" y="1004"/>
                    <a:pt x="2255" y="1024"/>
                    <a:pt x="2255" y="1045"/>
                  </a:cubicBezTo>
                  <a:cubicBezTo>
                    <a:pt x="2234" y="1045"/>
                    <a:pt x="2234" y="1066"/>
                    <a:pt x="2213" y="1066"/>
                  </a:cubicBezTo>
                  <a:cubicBezTo>
                    <a:pt x="2213" y="1066"/>
                    <a:pt x="2193" y="1066"/>
                    <a:pt x="2193" y="1086"/>
                  </a:cubicBezTo>
                  <a:cubicBezTo>
                    <a:pt x="2173" y="1086"/>
                    <a:pt x="2152" y="1086"/>
                    <a:pt x="2152" y="1106"/>
                  </a:cubicBezTo>
                  <a:lnTo>
                    <a:pt x="2152" y="1127"/>
                  </a:lnTo>
                  <a:cubicBezTo>
                    <a:pt x="2152" y="1148"/>
                    <a:pt x="2152" y="1168"/>
                    <a:pt x="2173" y="1188"/>
                  </a:cubicBezTo>
                  <a:lnTo>
                    <a:pt x="2173" y="1229"/>
                  </a:lnTo>
                  <a:cubicBezTo>
                    <a:pt x="2173" y="1229"/>
                    <a:pt x="2193" y="1229"/>
                    <a:pt x="2193" y="1250"/>
                  </a:cubicBezTo>
                  <a:cubicBezTo>
                    <a:pt x="2213" y="1250"/>
                    <a:pt x="2193" y="1270"/>
                    <a:pt x="2193" y="1270"/>
                  </a:cubicBezTo>
                  <a:cubicBezTo>
                    <a:pt x="2173" y="1290"/>
                    <a:pt x="2152" y="1332"/>
                    <a:pt x="2152" y="1332"/>
                  </a:cubicBezTo>
                  <a:cubicBezTo>
                    <a:pt x="2131" y="1352"/>
                    <a:pt x="2111" y="1372"/>
                    <a:pt x="2091" y="1393"/>
                  </a:cubicBezTo>
                  <a:cubicBezTo>
                    <a:pt x="2091" y="1393"/>
                    <a:pt x="2070" y="1434"/>
                    <a:pt x="2070" y="1454"/>
                  </a:cubicBezTo>
                  <a:cubicBezTo>
                    <a:pt x="2049" y="1454"/>
                    <a:pt x="2049" y="1475"/>
                    <a:pt x="2029" y="1475"/>
                  </a:cubicBezTo>
                  <a:cubicBezTo>
                    <a:pt x="2029" y="1496"/>
                    <a:pt x="2009" y="1516"/>
                    <a:pt x="2009" y="1516"/>
                  </a:cubicBezTo>
                  <a:cubicBezTo>
                    <a:pt x="2009" y="1536"/>
                    <a:pt x="1988" y="1557"/>
                    <a:pt x="1988" y="1578"/>
                  </a:cubicBezTo>
                  <a:lnTo>
                    <a:pt x="1967" y="1598"/>
                  </a:lnTo>
                  <a:cubicBezTo>
                    <a:pt x="1967" y="1618"/>
                    <a:pt x="1947" y="1639"/>
                    <a:pt x="1947" y="1639"/>
                  </a:cubicBezTo>
                  <a:cubicBezTo>
                    <a:pt x="1947" y="1639"/>
                    <a:pt x="1947" y="1660"/>
                    <a:pt x="1947" y="1680"/>
                  </a:cubicBezTo>
                  <a:lnTo>
                    <a:pt x="1927" y="1700"/>
                  </a:lnTo>
                  <a:cubicBezTo>
                    <a:pt x="1927" y="1721"/>
                    <a:pt x="1927" y="1721"/>
                    <a:pt x="1906" y="1742"/>
                  </a:cubicBezTo>
                  <a:cubicBezTo>
                    <a:pt x="1906" y="1742"/>
                    <a:pt x="1906" y="1742"/>
                    <a:pt x="1885" y="1742"/>
                  </a:cubicBezTo>
                  <a:lnTo>
                    <a:pt x="1865" y="1762"/>
                  </a:lnTo>
                  <a:cubicBezTo>
                    <a:pt x="1865" y="1762"/>
                    <a:pt x="1845" y="1782"/>
                    <a:pt x="1824" y="1803"/>
                  </a:cubicBezTo>
                  <a:cubicBezTo>
                    <a:pt x="1824" y="1803"/>
                    <a:pt x="1824" y="1824"/>
                    <a:pt x="1824" y="1844"/>
                  </a:cubicBezTo>
                  <a:cubicBezTo>
                    <a:pt x="1824" y="1844"/>
                    <a:pt x="1824" y="1864"/>
                    <a:pt x="1824" y="1885"/>
                  </a:cubicBezTo>
                  <a:lnTo>
                    <a:pt x="1803" y="1885"/>
                  </a:lnTo>
                  <a:cubicBezTo>
                    <a:pt x="1803" y="1905"/>
                    <a:pt x="1783" y="1905"/>
                    <a:pt x="1783" y="1905"/>
                  </a:cubicBezTo>
                  <a:cubicBezTo>
                    <a:pt x="1783" y="1926"/>
                    <a:pt x="1783" y="1946"/>
                    <a:pt x="1763" y="1946"/>
                  </a:cubicBezTo>
                  <a:cubicBezTo>
                    <a:pt x="1763" y="1946"/>
                    <a:pt x="1763" y="1946"/>
                    <a:pt x="1742" y="1946"/>
                  </a:cubicBezTo>
                  <a:cubicBezTo>
                    <a:pt x="1742" y="1967"/>
                    <a:pt x="1721" y="1967"/>
                    <a:pt x="1701" y="1967"/>
                  </a:cubicBezTo>
                  <a:cubicBezTo>
                    <a:pt x="1701" y="1967"/>
                    <a:pt x="1701" y="1967"/>
                    <a:pt x="1681" y="1967"/>
                  </a:cubicBezTo>
                  <a:lnTo>
                    <a:pt x="1660" y="1987"/>
                  </a:lnTo>
                  <a:cubicBezTo>
                    <a:pt x="1660" y="1987"/>
                    <a:pt x="1640" y="1987"/>
                    <a:pt x="1619" y="1987"/>
                  </a:cubicBezTo>
                  <a:lnTo>
                    <a:pt x="1599" y="1967"/>
                  </a:lnTo>
                  <a:cubicBezTo>
                    <a:pt x="1599" y="1967"/>
                    <a:pt x="1599" y="1946"/>
                    <a:pt x="1599" y="1926"/>
                  </a:cubicBezTo>
                  <a:lnTo>
                    <a:pt x="1578" y="1926"/>
                  </a:lnTo>
                  <a:cubicBezTo>
                    <a:pt x="1558" y="1926"/>
                    <a:pt x="1537" y="1926"/>
                    <a:pt x="1537" y="1926"/>
                  </a:cubicBezTo>
                  <a:cubicBezTo>
                    <a:pt x="1517" y="1946"/>
                    <a:pt x="1517" y="1967"/>
                    <a:pt x="1517" y="1967"/>
                  </a:cubicBezTo>
                  <a:cubicBezTo>
                    <a:pt x="1517" y="1987"/>
                    <a:pt x="1517" y="1987"/>
                    <a:pt x="1496" y="2008"/>
                  </a:cubicBezTo>
                  <a:cubicBezTo>
                    <a:pt x="1496" y="2008"/>
                    <a:pt x="1496" y="2028"/>
                    <a:pt x="1496" y="2049"/>
                  </a:cubicBezTo>
                  <a:lnTo>
                    <a:pt x="1476" y="2069"/>
                  </a:lnTo>
                  <a:cubicBezTo>
                    <a:pt x="1476" y="2090"/>
                    <a:pt x="1455" y="2110"/>
                    <a:pt x="1435" y="2110"/>
                  </a:cubicBezTo>
                  <a:lnTo>
                    <a:pt x="1435" y="2131"/>
                  </a:lnTo>
                  <a:cubicBezTo>
                    <a:pt x="1414" y="2151"/>
                    <a:pt x="1435" y="2172"/>
                    <a:pt x="1435" y="2172"/>
                  </a:cubicBezTo>
                  <a:cubicBezTo>
                    <a:pt x="1435" y="2192"/>
                    <a:pt x="1435" y="2192"/>
                    <a:pt x="1435" y="2213"/>
                  </a:cubicBezTo>
                  <a:cubicBezTo>
                    <a:pt x="1435" y="2213"/>
                    <a:pt x="1435" y="2233"/>
                    <a:pt x="1455" y="2254"/>
                  </a:cubicBezTo>
                  <a:lnTo>
                    <a:pt x="1476" y="2254"/>
                  </a:lnTo>
                  <a:cubicBezTo>
                    <a:pt x="1496" y="2254"/>
                    <a:pt x="1517" y="2254"/>
                    <a:pt x="1517" y="2254"/>
                  </a:cubicBezTo>
                  <a:cubicBezTo>
                    <a:pt x="1517" y="2274"/>
                    <a:pt x="1537" y="2295"/>
                    <a:pt x="1537" y="2295"/>
                  </a:cubicBezTo>
                  <a:cubicBezTo>
                    <a:pt x="1537" y="2315"/>
                    <a:pt x="1517" y="2336"/>
                    <a:pt x="1517" y="2336"/>
                  </a:cubicBezTo>
                  <a:cubicBezTo>
                    <a:pt x="1517" y="2356"/>
                    <a:pt x="1537" y="2356"/>
                    <a:pt x="1537" y="2377"/>
                  </a:cubicBezTo>
                  <a:cubicBezTo>
                    <a:pt x="1537" y="2377"/>
                    <a:pt x="1537" y="2377"/>
                    <a:pt x="1558" y="2397"/>
                  </a:cubicBezTo>
                  <a:cubicBezTo>
                    <a:pt x="1558" y="2397"/>
                    <a:pt x="1558" y="2397"/>
                    <a:pt x="1558" y="2418"/>
                  </a:cubicBezTo>
                  <a:lnTo>
                    <a:pt x="1558" y="2438"/>
                  </a:lnTo>
                  <a:cubicBezTo>
                    <a:pt x="1578" y="2438"/>
                    <a:pt x="1578" y="2438"/>
                    <a:pt x="1599" y="2438"/>
                  </a:cubicBezTo>
                  <a:cubicBezTo>
                    <a:pt x="1599" y="2438"/>
                    <a:pt x="1599" y="2438"/>
                    <a:pt x="1619" y="2438"/>
                  </a:cubicBezTo>
                  <a:cubicBezTo>
                    <a:pt x="1619" y="2459"/>
                    <a:pt x="1619" y="2459"/>
                    <a:pt x="1640" y="2479"/>
                  </a:cubicBezTo>
                  <a:lnTo>
                    <a:pt x="1640" y="2500"/>
                  </a:lnTo>
                  <a:cubicBezTo>
                    <a:pt x="1640" y="2520"/>
                    <a:pt x="1640" y="2541"/>
                    <a:pt x="1660" y="2541"/>
                  </a:cubicBezTo>
                  <a:cubicBezTo>
                    <a:pt x="1660" y="2561"/>
                    <a:pt x="1660" y="2581"/>
                    <a:pt x="1681" y="2602"/>
                  </a:cubicBezTo>
                  <a:lnTo>
                    <a:pt x="1701" y="2623"/>
                  </a:lnTo>
                  <a:cubicBezTo>
                    <a:pt x="1701" y="2643"/>
                    <a:pt x="1701" y="2663"/>
                    <a:pt x="1701" y="2684"/>
                  </a:cubicBezTo>
                  <a:cubicBezTo>
                    <a:pt x="1701" y="2684"/>
                    <a:pt x="1701" y="2725"/>
                    <a:pt x="1701" y="2745"/>
                  </a:cubicBezTo>
                  <a:cubicBezTo>
                    <a:pt x="1701" y="2745"/>
                    <a:pt x="1701" y="2745"/>
                    <a:pt x="1701" y="2766"/>
                  </a:cubicBezTo>
                  <a:lnTo>
                    <a:pt x="1681" y="2766"/>
                  </a:lnTo>
                  <a:lnTo>
                    <a:pt x="1660" y="2766"/>
                  </a:lnTo>
                  <a:lnTo>
                    <a:pt x="1660" y="2745"/>
                  </a:lnTo>
                  <a:cubicBezTo>
                    <a:pt x="1640" y="2745"/>
                    <a:pt x="1640" y="2745"/>
                    <a:pt x="1640" y="2745"/>
                  </a:cubicBezTo>
                  <a:cubicBezTo>
                    <a:pt x="1619" y="2745"/>
                    <a:pt x="1619" y="2745"/>
                    <a:pt x="1619" y="2745"/>
                  </a:cubicBezTo>
                  <a:lnTo>
                    <a:pt x="1599" y="2745"/>
                  </a:lnTo>
                  <a:cubicBezTo>
                    <a:pt x="1578" y="2745"/>
                    <a:pt x="1578" y="2766"/>
                    <a:pt x="1578" y="2766"/>
                  </a:cubicBezTo>
                  <a:cubicBezTo>
                    <a:pt x="1578" y="2766"/>
                    <a:pt x="1578" y="2787"/>
                    <a:pt x="1558" y="2787"/>
                  </a:cubicBezTo>
                  <a:cubicBezTo>
                    <a:pt x="1558" y="2787"/>
                    <a:pt x="1537" y="2787"/>
                    <a:pt x="1517" y="2787"/>
                  </a:cubicBezTo>
                  <a:cubicBezTo>
                    <a:pt x="1517" y="2787"/>
                    <a:pt x="1496" y="2766"/>
                    <a:pt x="1476" y="2766"/>
                  </a:cubicBezTo>
                  <a:lnTo>
                    <a:pt x="1455" y="2766"/>
                  </a:lnTo>
                  <a:cubicBezTo>
                    <a:pt x="1435" y="2766"/>
                    <a:pt x="1435" y="2745"/>
                    <a:pt x="1414" y="2745"/>
                  </a:cubicBezTo>
                  <a:cubicBezTo>
                    <a:pt x="1414" y="2745"/>
                    <a:pt x="1394" y="2745"/>
                    <a:pt x="1373" y="2745"/>
                  </a:cubicBezTo>
                  <a:cubicBezTo>
                    <a:pt x="1373" y="2766"/>
                    <a:pt x="1353" y="2766"/>
                    <a:pt x="1353" y="2787"/>
                  </a:cubicBezTo>
                  <a:cubicBezTo>
                    <a:pt x="1353" y="2787"/>
                    <a:pt x="1353" y="2787"/>
                    <a:pt x="1332" y="2807"/>
                  </a:cubicBezTo>
                  <a:cubicBezTo>
                    <a:pt x="1332" y="2807"/>
                    <a:pt x="1312" y="2807"/>
                    <a:pt x="1291" y="2827"/>
                  </a:cubicBezTo>
                  <a:lnTo>
                    <a:pt x="1291" y="2827"/>
                  </a:lnTo>
                  <a:lnTo>
                    <a:pt x="1291" y="2827"/>
                  </a:lnTo>
                  <a:cubicBezTo>
                    <a:pt x="1291" y="2807"/>
                    <a:pt x="1271" y="2807"/>
                    <a:pt x="1271" y="2827"/>
                  </a:cubicBezTo>
                  <a:cubicBezTo>
                    <a:pt x="1250" y="2827"/>
                    <a:pt x="1250" y="2827"/>
                    <a:pt x="1250" y="2827"/>
                  </a:cubicBezTo>
                  <a:cubicBezTo>
                    <a:pt x="1250" y="2827"/>
                    <a:pt x="1250" y="2848"/>
                    <a:pt x="1230" y="2848"/>
                  </a:cubicBezTo>
                  <a:cubicBezTo>
                    <a:pt x="1230" y="2848"/>
                    <a:pt x="1230" y="2869"/>
                    <a:pt x="1209" y="2869"/>
                  </a:cubicBezTo>
                  <a:lnTo>
                    <a:pt x="1189" y="2848"/>
                  </a:lnTo>
                  <a:lnTo>
                    <a:pt x="1168" y="2848"/>
                  </a:lnTo>
                  <a:cubicBezTo>
                    <a:pt x="1148" y="2848"/>
                    <a:pt x="1127" y="2848"/>
                    <a:pt x="1127" y="2848"/>
                  </a:cubicBezTo>
                  <a:cubicBezTo>
                    <a:pt x="1127" y="2827"/>
                    <a:pt x="1107" y="2807"/>
                    <a:pt x="1107" y="2807"/>
                  </a:cubicBezTo>
                  <a:cubicBezTo>
                    <a:pt x="1107" y="2787"/>
                    <a:pt x="1107" y="2766"/>
                    <a:pt x="1107" y="2745"/>
                  </a:cubicBezTo>
                  <a:cubicBezTo>
                    <a:pt x="1107" y="2745"/>
                    <a:pt x="1107" y="2725"/>
                    <a:pt x="1107" y="2705"/>
                  </a:cubicBezTo>
                  <a:cubicBezTo>
                    <a:pt x="1107" y="2684"/>
                    <a:pt x="1107" y="2663"/>
                    <a:pt x="1086" y="2663"/>
                  </a:cubicBezTo>
                  <a:cubicBezTo>
                    <a:pt x="1086" y="2663"/>
                    <a:pt x="1086" y="2643"/>
                    <a:pt x="1066" y="2643"/>
                  </a:cubicBezTo>
                  <a:lnTo>
                    <a:pt x="1045" y="2643"/>
                  </a:lnTo>
                  <a:lnTo>
                    <a:pt x="1004" y="2643"/>
                  </a:lnTo>
                  <a:lnTo>
                    <a:pt x="984" y="2643"/>
                  </a:lnTo>
                  <a:cubicBezTo>
                    <a:pt x="984" y="2643"/>
                    <a:pt x="984" y="2643"/>
                    <a:pt x="984" y="2623"/>
                  </a:cubicBezTo>
                  <a:lnTo>
                    <a:pt x="984" y="2602"/>
                  </a:lnTo>
                  <a:cubicBezTo>
                    <a:pt x="984" y="2581"/>
                    <a:pt x="984" y="2581"/>
                    <a:pt x="984" y="2561"/>
                  </a:cubicBezTo>
                  <a:lnTo>
                    <a:pt x="984" y="2541"/>
                  </a:lnTo>
                  <a:cubicBezTo>
                    <a:pt x="963" y="2520"/>
                    <a:pt x="963" y="2520"/>
                    <a:pt x="963" y="2520"/>
                  </a:cubicBezTo>
                  <a:cubicBezTo>
                    <a:pt x="963" y="2520"/>
                    <a:pt x="943" y="2520"/>
                    <a:pt x="922" y="2520"/>
                  </a:cubicBezTo>
                  <a:lnTo>
                    <a:pt x="902" y="2520"/>
                  </a:lnTo>
                  <a:cubicBezTo>
                    <a:pt x="882" y="2520"/>
                    <a:pt x="861" y="2520"/>
                    <a:pt x="861" y="2520"/>
                  </a:cubicBezTo>
                  <a:cubicBezTo>
                    <a:pt x="861" y="2520"/>
                    <a:pt x="840" y="2520"/>
                    <a:pt x="820" y="2520"/>
                  </a:cubicBezTo>
                  <a:lnTo>
                    <a:pt x="800" y="2520"/>
                  </a:lnTo>
                  <a:cubicBezTo>
                    <a:pt x="779" y="2520"/>
                    <a:pt x="758" y="2541"/>
                    <a:pt x="758" y="2541"/>
                  </a:cubicBezTo>
                  <a:cubicBezTo>
                    <a:pt x="738" y="2541"/>
                    <a:pt x="738" y="2541"/>
                    <a:pt x="718" y="2541"/>
                  </a:cubicBezTo>
                  <a:lnTo>
                    <a:pt x="697" y="2541"/>
                  </a:lnTo>
                  <a:lnTo>
                    <a:pt x="676" y="2541"/>
                  </a:lnTo>
                  <a:cubicBezTo>
                    <a:pt x="676" y="2541"/>
                    <a:pt x="656" y="2541"/>
                    <a:pt x="656" y="2561"/>
                  </a:cubicBezTo>
                  <a:cubicBezTo>
                    <a:pt x="636" y="2561"/>
                    <a:pt x="636" y="2561"/>
                    <a:pt x="615" y="2561"/>
                  </a:cubicBezTo>
                  <a:lnTo>
                    <a:pt x="594" y="2561"/>
                  </a:lnTo>
                  <a:cubicBezTo>
                    <a:pt x="574" y="2561"/>
                    <a:pt x="574" y="2541"/>
                    <a:pt x="574" y="2541"/>
                  </a:cubicBezTo>
                  <a:cubicBezTo>
                    <a:pt x="554" y="2541"/>
                    <a:pt x="554" y="2541"/>
                    <a:pt x="554" y="2520"/>
                  </a:cubicBezTo>
                  <a:cubicBezTo>
                    <a:pt x="533" y="2520"/>
                    <a:pt x="533" y="2541"/>
                    <a:pt x="512" y="2541"/>
                  </a:cubicBezTo>
                  <a:lnTo>
                    <a:pt x="492" y="2541"/>
                  </a:lnTo>
                  <a:lnTo>
                    <a:pt x="472" y="2541"/>
                  </a:lnTo>
                  <a:cubicBezTo>
                    <a:pt x="451" y="2561"/>
                    <a:pt x="451" y="2561"/>
                    <a:pt x="451" y="2561"/>
                  </a:cubicBezTo>
                  <a:cubicBezTo>
                    <a:pt x="451" y="2581"/>
                    <a:pt x="430" y="2581"/>
                    <a:pt x="410" y="2581"/>
                  </a:cubicBezTo>
                  <a:lnTo>
                    <a:pt x="369" y="2581"/>
                  </a:lnTo>
                  <a:cubicBezTo>
                    <a:pt x="369" y="2581"/>
                    <a:pt x="348" y="2581"/>
                    <a:pt x="328" y="2581"/>
                  </a:cubicBezTo>
                  <a:cubicBezTo>
                    <a:pt x="328" y="2581"/>
                    <a:pt x="308" y="2581"/>
                    <a:pt x="287" y="2561"/>
                  </a:cubicBezTo>
                  <a:cubicBezTo>
                    <a:pt x="287" y="2561"/>
                    <a:pt x="266" y="2561"/>
                    <a:pt x="246" y="2561"/>
                  </a:cubicBezTo>
                  <a:cubicBezTo>
                    <a:pt x="246" y="2581"/>
                    <a:pt x="226" y="2581"/>
                    <a:pt x="226" y="2581"/>
                  </a:cubicBezTo>
                  <a:cubicBezTo>
                    <a:pt x="226" y="2602"/>
                    <a:pt x="205" y="2602"/>
                    <a:pt x="184" y="2602"/>
                  </a:cubicBezTo>
                  <a:cubicBezTo>
                    <a:pt x="184" y="2602"/>
                    <a:pt x="184" y="2623"/>
                    <a:pt x="164" y="2623"/>
                  </a:cubicBezTo>
                  <a:cubicBezTo>
                    <a:pt x="164" y="2623"/>
                    <a:pt x="164" y="2623"/>
                    <a:pt x="144" y="2623"/>
                  </a:cubicBezTo>
                  <a:cubicBezTo>
                    <a:pt x="144" y="2602"/>
                    <a:pt x="164" y="2602"/>
                    <a:pt x="164" y="2602"/>
                  </a:cubicBezTo>
                  <a:cubicBezTo>
                    <a:pt x="164" y="2581"/>
                    <a:pt x="164" y="2581"/>
                    <a:pt x="164" y="2581"/>
                  </a:cubicBezTo>
                  <a:lnTo>
                    <a:pt x="164" y="2581"/>
                  </a:lnTo>
                  <a:cubicBezTo>
                    <a:pt x="164" y="2561"/>
                    <a:pt x="164" y="2561"/>
                    <a:pt x="164" y="2561"/>
                  </a:cubicBezTo>
                  <a:cubicBezTo>
                    <a:pt x="164" y="2541"/>
                    <a:pt x="164" y="2520"/>
                    <a:pt x="164" y="2500"/>
                  </a:cubicBezTo>
                  <a:cubicBezTo>
                    <a:pt x="164" y="2500"/>
                    <a:pt x="164" y="2479"/>
                    <a:pt x="164" y="2459"/>
                  </a:cubicBezTo>
                  <a:cubicBezTo>
                    <a:pt x="164" y="2459"/>
                    <a:pt x="164" y="2438"/>
                    <a:pt x="164" y="2418"/>
                  </a:cubicBezTo>
                  <a:cubicBezTo>
                    <a:pt x="164" y="2418"/>
                    <a:pt x="184" y="2397"/>
                    <a:pt x="184" y="2377"/>
                  </a:cubicBezTo>
                  <a:lnTo>
                    <a:pt x="184" y="2356"/>
                  </a:lnTo>
                  <a:cubicBezTo>
                    <a:pt x="184" y="2336"/>
                    <a:pt x="184" y="2336"/>
                    <a:pt x="205" y="2315"/>
                  </a:cubicBezTo>
                  <a:cubicBezTo>
                    <a:pt x="205" y="2315"/>
                    <a:pt x="205" y="2315"/>
                    <a:pt x="226" y="2315"/>
                  </a:cubicBezTo>
                  <a:lnTo>
                    <a:pt x="246" y="2315"/>
                  </a:lnTo>
                  <a:lnTo>
                    <a:pt x="266" y="2295"/>
                  </a:lnTo>
                  <a:cubicBezTo>
                    <a:pt x="266" y="2295"/>
                    <a:pt x="266" y="2295"/>
                    <a:pt x="287" y="2274"/>
                  </a:cubicBezTo>
                  <a:lnTo>
                    <a:pt x="308" y="2274"/>
                  </a:lnTo>
                  <a:cubicBezTo>
                    <a:pt x="328" y="2274"/>
                    <a:pt x="348" y="2274"/>
                    <a:pt x="348" y="2274"/>
                  </a:cubicBezTo>
                  <a:lnTo>
                    <a:pt x="369" y="2254"/>
                  </a:lnTo>
                  <a:cubicBezTo>
                    <a:pt x="390" y="2254"/>
                    <a:pt x="410" y="2254"/>
                    <a:pt x="410" y="2233"/>
                  </a:cubicBezTo>
                  <a:cubicBezTo>
                    <a:pt x="410" y="2233"/>
                    <a:pt x="410" y="2233"/>
                    <a:pt x="410" y="2213"/>
                  </a:cubicBezTo>
                  <a:lnTo>
                    <a:pt x="410" y="2192"/>
                  </a:lnTo>
                  <a:cubicBezTo>
                    <a:pt x="410" y="2192"/>
                    <a:pt x="410" y="2172"/>
                    <a:pt x="390" y="2172"/>
                  </a:cubicBezTo>
                  <a:cubicBezTo>
                    <a:pt x="390" y="2151"/>
                    <a:pt x="390" y="2131"/>
                    <a:pt x="390" y="2131"/>
                  </a:cubicBezTo>
                  <a:cubicBezTo>
                    <a:pt x="390" y="2131"/>
                    <a:pt x="369" y="2131"/>
                    <a:pt x="348" y="2131"/>
                  </a:cubicBezTo>
                  <a:lnTo>
                    <a:pt x="328" y="2131"/>
                  </a:lnTo>
                  <a:lnTo>
                    <a:pt x="308" y="2131"/>
                  </a:lnTo>
                  <a:cubicBezTo>
                    <a:pt x="308" y="2110"/>
                    <a:pt x="308" y="2090"/>
                    <a:pt x="308" y="2090"/>
                  </a:cubicBezTo>
                  <a:cubicBezTo>
                    <a:pt x="308" y="2090"/>
                    <a:pt x="308" y="2069"/>
                    <a:pt x="308" y="2049"/>
                  </a:cubicBezTo>
                  <a:cubicBezTo>
                    <a:pt x="308" y="2049"/>
                    <a:pt x="308" y="2028"/>
                    <a:pt x="308" y="2008"/>
                  </a:cubicBezTo>
                  <a:cubicBezTo>
                    <a:pt x="308" y="1987"/>
                    <a:pt x="308" y="1967"/>
                    <a:pt x="308" y="1946"/>
                  </a:cubicBezTo>
                  <a:cubicBezTo>
                    <a:pt x="308" y="1946"/>
                    <a:pt x="308" y="1926"/>
                    <a:pt x="308" y="1905"/>
                  </a:cubicBezTo>
                  <a:lnTo>
                    <a:pt x="287" y="1905"/>
                  </a:lnTo>
                  <a:cubicBezTo>
                    <a:pt x="266" y="1905"/>
                    <a:pt x="246" y="1905"/>
                    <a:pt x="226" y="1905"/>
                  </a:cubicBezTo>
                  <a:cubicBezTo>
                    <a:pt x="226" y="1905"/>
                    <a:pt x="226" y="1885"/>
                    <a:pt x="205" y="1885"/>
                  </a:cubicBezTo>
                  <a:cubicBezTo>
                    <a:pt x="205" y="1885"/>
                    <a:pt x="184" y="1864"/>
                    <a:pt x="184" y="1844"/>
                  </a:cubicBezTo>
                  <a:cubicBezTo>
                    <a:pt x="164" y="1844"/>
                    <a:pt x="144" y="1824"/>
                    <a:pt x="144" y="1803"/>
                  </a:cubicBezTo>
                  <a:cubicBezTo>
                    <a:pt x="124" y="1803"/>
                    <a:pt x="124" y="1803"/>
                    <a:pt x="124" y="1803"/>
                  </a:cubicBezTo>
                  <a:cubicBezTo>
                    <a:pt x="124" y="1782"/>
                    <a:pt x="103" y="1762"/>
                    <a:pt x="103" y="1762"/>
                  </a:cubicBezTo>
                  <a:cubicBezTo>
                    <a:pt x="103" y="1742"/>
                    <a:pt x="103" y="1721"/>
                    <a:pt x="103" y="1721"/>
                  </a:cubicBezTo>
                  <a:lnTo>
                    <a:pt x="103" y="1700"/>
                  </a:lnTo>
                  <a:cubicBezTo>
                    <a:pt x="82" y="1680"/>
                    <a:pt x="82" y="1680"/>
                    <a:pt x="82" y="1680"/>
                  </a:cubicBezTo>
                  <a:cubicBezTo>
                    <a:pt x="62" y="1660"/>
                    <a:pt x="42" y="1639"/>
                    <a:pt x="42" y="1639"/>
                  </a:cubicBezTo>
                  <a:cubicBezTo>
                    <a:pt x="21" y="1618"/>
                    <a:pt x="21" y="1618"/>
                    <a:pt x="0" y="1598"/>
                  </a:cubicBezTo>
                  <a:lnTo>
                    <a:pt x="0" y="1578"/>
                  </a:lnTo>
                  <a:lnTo>
                    <a:pt x="21" y="1557"/>
                  </a:lnTo>
                  <a:cubicBezTo>
                    <a:pt x="42" y="1578"/>
                    <a:pt x="82" y="1578"/>
                    <a:pt x="103" y="1598"/>
                  </a:cubicBezTo>
                  <a:cubicBezTo>
                    <a:pt x="103" y="1598"/>
                    <a:pt x="124" y="1598"/>
                    <a:pt x="144" y="1618"/>
                  </a:cubicBezTo>
                  <a:cubicBezTo>
                    <a:pt x="144" y="1618"/>
                    <a:pt x="164" y="1639"/>
                    <a:pt x="184" y="1639"/>
                  </a:cubicBezTo>
                  <a:cubicBezTo>
                    <a:pt x="184" y="1639"/>
                    <a:pt x="205" y="1660"/>
                    <a:pt x="226" y="1660"/>
                  </a:cubicBezTo>
                  <a:cubicBezTo>
                    <a:pt x="226" y="1660"/>
                    <a:pt x="266" y="1660"/>
                    <a:pt x="287" y="1660"/>
                  </a:cubicBezTo>
                  <a:lnTo>
                    <a:pt x="308" y="1639"/>
                  </a:lnTo>
                  <a:cubicBezTo>
                    <a:pt x="328" y="1618"/>
                    <a:pt x="348" y="1618"/>
                    <a:pt x="348" y="1618"/>
                  </a:cubicBezTo>
                  <a:cubicBezTo>
                    <a:pt x="369" y="1618"/>
                    <a:pt x="390" y="1618"/>
                    <a:pt x="390" y="1618"/>
                  </a:cubicBezTo>
                  <a:cubicBezTo>
                    <a:pt x="410" y="1618"/>
                    <a:pt x="430" y="1639"/>
                    <a:pt x="451" y="1639"/>
                  </a:cubicBezTo>
                  <a:cubicBezTo>
                    <a:pt x="451" y="1639"/>
                    <a:pt x="472" y="1660"/>
                    <a:pt x="492" y="1660"/>
                  </a:cubicBezTo>
                  <a:cubicBezTo>
                    <a:pt x="492" y="1660"/>
                    <a:pt x="492" y="1639"/>
                    <a:pt x="512" y="1639"/>
                  </a:cubicBezTo>
                  <a:cubicBezTo>
                    <a:pt x="512" y="1639"/>
                    <a:pt x="512" y="1618"/>
                    <a:pt x="533" y="1618"/>
                  </a:cubicBezTo>
                  <a:cubicBezTo>
                    <a:pt x="533" y="1598"/>
                    <a:pt x="554" y="1618"/>
                    <a:pt x="574" y="1618"/>
                  </a:cubicBezTo>
                  <a:cubicBezTo>
                    <a:pt x="574" y="1618"/>
                    <a:pt x="594" y="1618"/>
                    <a:pt x="615" y="1618"/>
                  </a:cubicBezTo>
                  <a:cubicBezTo>
                    <a:pt x="636" y="1618"/>
                    <a:pt x="656" y="1598"/>
                    <a:pt x="676" y="1598"/>
                  </a:cubicBezTo>
                  <a:cubicBezTo>
                    <a:pt x="697" y="1598"/>
                    <a:pt x="718" y="1578"/>
                    <a:pt x="738" y="1578"/>
                  </a:cubicBezTo>
                  <a:cubicBezTo>
                    <a:pt x="758" y="1578"/>
                    <a:pt x="779" y="1578"/>
                    <a:pt x="779" y="1578"/>
                  </a:cubicBezTo>
                  <a:cubicBezTo>
                    <a:pt x="800" y="1578"/>
                    <a:pt x="800" y="1557"/>
                    <a:pt x="820" y="1557"/>
                  </a:cubicBezTo>
                  <a:cubicBezTo>
                    <a:pt x="820" y="1557"/>
                    <a:pt x="820" y="1536"/>
                    <a:pt x="840" y="1516"/>
                  </a:cubicBezTo>
                  <a:lnTo>
                    <a:pt x="840" y="1496"/>
                  </a:lnTo>
                  <a:cubicBezTo>
                    <a:pt x="840" y="1475"/>
                    <a:pt x="840" y="1454"/>
                    <a:pt x="840" y="1434"/>
                  </a:cubicBezTo>
                  <a:lnTo>
                    <a:pt x="820" y="1414"/>
                  </a:lnTo>
                  <a:lnTo>
                    <a:pt x="820" y="1393"/>
                  </a:lnTo>
                  <a:cubicBezTo>
                    <a:pt x="820" y="1372"/>
                    <a:pt x="820" y="1352"/>
                    <a:pt x="820" y="1332"/>
                  </a:cubicBezTo>
                  <a:lnTo>
                    <a:pt x="840" y="1311"/>
                  </a:lnTo>
                  <a:lnTo>
                    <a:pt x="861" y="1311"/>
                  </a:lnTo>
                  <a:cubicBezTo>
                    <a:pt x="861" y="1290"/>
                    <a:pt x="882" y="1290"/>
                    <a:pt x="882" y="1290"/>
                  </a:cubicBezTo>
                  <a:cubicBezTo>
                    <a:pt x="882" y="1270"/>
                    <a:pt x="882" y="1270"/>
                    <a:pt x="882" y="1250"/>
                  </a:cubicBezTo>
                  <a:lnTo>
                    <a:pt x="902" y="1250"/>
                  </a:lnTo>
                  <a:cubicBezTo>
                    <a:pt x="902" y="1229"/>
                    <a:pt x="922" y="1250"/>
                    <a:pt x="943" y="1250"/>
                  </a:cubicBezTo>
                  <a:lnTo>
                    <a:pt x="963" y="1250"/>
                  </a:lnTo>
                  <a:cubicBezTo>
                    <a:pt x="984" y="1250"/>
                    <a:pt x="1004" y="1250"/>
                    <a:pt x="1004" y="1250"/>
                  </a:cubicBezTo>
                  <a:cubicBezTo>
                    <a:pt x="1025" y="1250"/>
                    <a:pt x="1025" y="1229"/>
                    <a:pt x="1025" y="1229"/>
                  </a:cubicBezTo>
                  <a:cubicBezTo>
                    <a:pt x="1025" y="1229"/>
                    <a:pt x="1025" y="1208"/>
                    <a:pt x="1004" y="1208"/>
                  </a:cubicBezTo>
                  <a:lnTo>
                    <a:pt x="1004" y="1188"/>
                  </a:lnTo>
                  <a:lnTo>
                    <a:pt x="1025" y="1168"/>
                  </a:lnTo>
                  <a:cubicBezTo>
                    <a:pt x="1025" y="1168"/>
                    <a:pt x="1045" y="1148"/>
                    <a:pt x="1066" y="1148"/>
                  </a:cubicBezTo>
                  <a:cubicBezTo>
                    <a:pt x="1066" y="1148"/>
                    <a:pt x="1066" y="1148"/>
                    <a:pt x="1086" y="1127"/>
                  </a:cubicBezTo>
                  <a:lnTo>
                    <a:pt x="1107" y="1127"/>
                  </a:lnTo>
                  <a:cubicBezTo>
                    <a:pt x="1127" y="1127"/>
                    <a:pt x="1148" y="1127"/>
                    <a:pt x="1168" y="1127"/>
                  </a:cubicBezTo>
                  <a:cubicBezTo>
                    <a:pt x="1168" y="1127"/>
                    <a:pt x="1168" y="1127"/>
                    <a:pt x="1189" y="1127"/>
                  </a:cubicBezTo>
                  <a:lnTo>
                    <a:pt x="1209" y="1148"/>
                  </a:lnTo>
                  <a:lnTo>
                    <a:pt x="1230" y="1148"/>
                  </a:lnTo>
                  <a:cubicBezTo>
                    <a:pt x="1250" y="1148"/>
                    <a:pt x="1250" y="1148"/>
                    <a:pt x="1271" y="1127"/>
                  </a:cubicBezTo>
                  <a:cubicBezTo>
                    <a:pt x="1271" y="1127"/>
                    <a:pt x="1271" y="1106"/>
                    <a:pt x="1271" y="1086"/>
                  </a:cubicBezTo>
                  <a:lnTo>
                    <a:pt x="1271" y="1066"/>
                  </a:lnTo>
                  <a:cubicBezTo>
                    <a:pt x="1271" y="1045"/>
                    <a:pt x="1271" y="1045"/>
                    <a:pt x="1271" y="1024"/>
                  </a:cubicBezTo>
                  <a:lnTo>
                    <a:pt x="1271" y="1004"/>
                  </a:lnTo>
                  <a:cubicBezTo>
                    <a:pt x="1271" y="984"/>
                    <a:pt x="1271" y="984"/>
                    <a:pt x="1271" y="963"/>
                  </a:cubicBezTo>
                  <a:cubicBezTo>
                    <a:pt x="1291" y="963"/>
                    <a:pt x="1291" y="963"/>
                    <a:pt x="1291" y="942"/>
                  </a:cubicBezTo>
                  <a:cubicBezTo>
                    <a:pt x="1291" y="942"/>
                    <a:pt x="1291" y="922"/>
                    <a:pt x="1291" y="902"/>
                  </a:cubicBezTo>
                  <a:lnTo>
                    <a:pt x="1291" y="881"/>
                  </a:lnTo>
                  <a:cubicBezTo>
                    <a:pt x="1271" y="881"/>
                    <a:pt x="1271" y="860"/>
                    <a:pt x="1291" y="840"/>
                  </a:cubicBezTo>
                  <a:lnTo>
                    <a:pt x="1291" y="820"/>
                  </a:lnTo>
                  <a:lnTo>
                    <a:pt x="1312" y="820"/>
                  </a:lnTo>
                  <a:cubicBezTo>
                    <a:pt x="1332" y="820"/>
                    <a:pt x="1332" y="840"/>
                    <a:pt x="1353" y="840"/>
                  </a:cubicBezTo>
                  <a:lnTo>
                    <a:pt x="1394" y="840"/>
                  </a:lnTo>
                  <a:cubicBezTo>
                    <a:pt x="1394" y="820"/>
                    <a:pt x="1414" y="820"/>
                    <a:pt x="1414" y="799"/>
                  </a:cubicBezTo>
                  <a:lnTo>
                    <a:pt x="1414" y="778"/>
                  </a:lnTo>
                  <a:cubicBezTo>
                    <a:pt x="1414" y="758"/>
                    <a:pt x="1414" y="758"/>
                    <a:pt x="1394" y="738"/>
                  </a:cubicBezTo>
                  <a:lnTo>
                    <a:pt x="1373" y="717"/>
                  </a:lnTo>
                  <a:lnTo>
                    <a:pt x="1353" y="696"/>
                  </a:lnTo>
                  <a:lnTo>
                    <a:pt x="1332" y="676"/>
                  </a:lnTo>
                  <a:cubicBezTo>
                    <a:pt x="1312" y="676"/>
                    <a:pt x="1312" y="656"/>
                    <a:pt x="1312" y="656"/>
                  </a:cubicBezTo>
                  <a:cubicBezTo>
                    <a:pt x="1312" y="635"/>
                    <a:pt x="1332" y="635"/>
                    <a:pt x="1332" y="635"/>
                  </a:cubicBezTo>
                  <a:lnTo>
                    <a:pt x="1353" y="635"/>
                  </a:lnTo>
                  <a:lnTo>
                    <a:pt x="1394" y="635"/>
                  </a:lnTo>
                  <a:cubicBezTo>
                    <a:pt x="1414" y="635"/>
                    <a:pt x="1414" y="656"/>
                    <a:pt x="1414" y="656"/>
                  </a:cubicBezTo>
                  <a:cubicBezTo>
                    <a:pt x="1435" y="656"/>
                    <a:pt x="1435" y="656"/>
                    <a:pt x="1455" y="656"/>
                  </a:cubicBezTo>
                  <a:lnTo>
                    <a:pt x="1496" y="635"/>
                  </a:lnTo>
                  <a:cubicBezTo>
                    <a:pt x="1496" y="614"/>
                    <a:pt x="1517" y="594"/>
                    <a:pt x="1517" y="574"/>
                  </a:cubicBezTo>
                  <a:lnTo>
                    <a:pt x="1517" y="553"/>
                  </a:lnTo>
                  <a:cubicBezTo>
                    <a:pt x="1517" y="532"/>
                    <a:pt x="1496" y="532"/>
                    <a:pt x="1496" y="512"/>
                  </a:cubicBezTo>
                  <a:cubicBezTo>
                    <a:pt x="1496" y="512"/>
                    <a:pt x="1517" y="492"/>
                    <a:pt x="1517" y="471"/>
                  </a:cubicBezTo>
                  <a:lnTo>
                    <a:pt x="1537" y="451"/>
                  </a:lnTo>
                  <a:cubicBezTo>
                    <a:pt x="1537" y="451"/>
                    <a:pt x="1558" y="451"/>
                    <a:pt x="1558" y="430"/>
                  </a:cubicBezTo>
                  <a:cubicBezTo>
                    <a:pt x="1578" y="430"/>
                    <a:pt x="1558" y="410"/>
                    <a:pt x="1558" y="389"/>
                  </a:cubicBezTo>
                  <a:cubicBezTo>
                    <a:pt x="1558" y="369"/>
                    <a:pt x="1558" y="348"/>
                    <a:pt x="1558" y="328"/>
                  </a:cubicBezTo>
                  <a:cubicBezTo>
                    <a:pt x="1537" y="328"/>
                    <a:pt x="1537" y="307"/>
                    <a:pt x="1517" y="287"/>
                  </a:cubicBezTo>
                  <a:cubicBezTo>
                    <a:pt x="1517" y="287"/>
                    <a:pt x="1517" y="266"/>
                    <a:pt x="1517" y="246"/>
                  </a:cubicBezTo>
                  <a:cubicBezTo>
                    <a:pt x="1517" y="246"/>
                    <a:pt x="1517" y="225"/>
                    <a:pt x="1496" y="225"/>
                  </a:cubicBezTo>
                  <a:lnTo>
                    <a:pt x="1476" y="205"/>
                  </a:lnTo>
                  <a:lnTo>
                    <a:pt x="1476" y="184"/>
                  </a:lnTo>
                  <a:cubicBezTo>
                    <a:pt x="1476" y="164"/>
                    <a:pt x="1496" y="164"/>
                    <a:pt x="1517" y="164"/>
                  </a:cubicBezTo>
                  <a:cubicBezTo>
                    <a:pt x="1517" y="164"/>
                    <a:pt x="1517" y="143"/>
                    <a:pt x="1517" y="123"/>
                  </a:cubicBezTo>
                  <a:cubicBezTo>
                    <a:pt x="1517" y="123"/>
                    <a:pt x="1537" y="123"/>
                    <a:pt x="1537" y="102"/>
                  </a:cubicBezTo>
                  <a:cubicBezTo>
                    <a:pt x="1558" y="102"/>
                    <a:pt x="1558" y="123"/>
                    <a:pt x="1578" y="102"/>
                  </a:cubicBezTo>
                  <a:lnTo>
                    <a:pt x="1599" y="82"/>
                  </a:lnTo>
                  <a:cubicBezTo>
                    <a:pt x="1599" y="61"/>
                    <a:pt x="1599" y="61"/>
                    <a:pt x="1619" y="61"/>
                  </a:cubicBezTo>
                  <a:cubicBezTo>
                    <a:pt x="1619" y="41"/>
                    <a:pt x="1640" y="41"/>
                    <a:pt x="1640" y="41"/>
                  </a:cubicBezTo>
                  <a:cubicBezTo>
                    <a:pt x="1640" y="41"/>
                    <a:pt x="1660" y="20"/>
                    <a:pt x="1681" y="20"/>
                  </a:cubicBezTo>
                  <a:lnTo>
                    <a:pt x="1701" y="20"/>
                  </a:lnTo>
                  <a:cubicBezTo>
                    <a:pt x="1701" y="0"/>
                    <a:pt x="1742" y="0"/>
                    <a:pt x="1742" y="0"/>
                  </a:cubicBezTo>
                  <a:cubicBezTo>
                    <a:pt x="1763" y="0"/>
                    <a:pt x="1783" y="0"/>
                    <a:pt x="1783" y="0"/>
                  </a:cubicBezTo>
                  <a:cubicBezTo>
                    <a:pt x="1803" y="0"/>
                    <a:pt x="1824" y="0"/>
                    <a:pt x="1845" y="0"/>
                  </a:cubicBezTo>
                  <a:lnTo>
                    <a:pt x="1865" y="0"/>
                  </a:lnTo>
                  <a:cubicBezTo>
                    <a:pt x="1885" y="0"/>
                    <a:pt x="1885" y="0"/>
                    <a:pt x="1885" y="0"/>
                  </a:cubicBezTo>
                  <a:cubicBezTo>
                    <a:pt x="1906" y="0"/>
                    <a:pt x="1927" y="20"/>
                    <a:pt x="1927" y="20"/>
                  </a:cubicBezTo>
                  <a:cubicBezTo>
                    <a:pt x="1927" y="20"/>
                    <a:pt x="1906" y="41"/>
                    <a:pt x="1885" y="41"/>
                  </a:cubicBezTo>
                  <a:cubicBezTo>
                    <a:pt x="1885" y="41"/>
                    <a:pt x="1865" y="41"/>
                    <a:pt x="1845" y="41"/>
                  </a:cubicBezTo>
                  <a:cubicBezTo>
                    <a:pt x="1824" y="61"/>
                    <a:pt x="1803" y="41"/>
                    <a:pt x="1783" y="41"/>
                  </a:cubicBezTo>
                  <a:cubicBezTo>
                    <a:pt x="1763" y="61"/>
                    <a:pt x="1742" y="82"/>
                    <a:pt x="1742" y="82"/>
                  </a:cubicBezTo>
                  <a:lnTo>
                    <a:pt x="1721" y="102"/>
                  </a:lnTo>
                  <a:cubicBezTo>
                    <a:pt x="1721" y="123"/>
                    <a:pt x="1701" y="123"/>
                    <a:pt x="1701" y="143"/>
                  </a:cubicBezTo>
                  <a:lnTo>
                    <a:pt x="1701" y="164"/>
                  </a:lnTo>
                  <a:cubicBezTo>
                    <a:pt x="1701" y="184"/>
                    <a:pt x="1681" y="205"/>
                    <a:pt x="1681" y="225"/>
                  </a:cubicBezTo>
                  <a:cubicBezTo>
                    <a:pt x="1701" y="225"/>
                    <a:pt x="1721" y="246"/>
                    <a:pt x="1721" y="246"/>
                  </a:cubicBezTo>
                  <a:cubicBezTo>
                    <a:pt x="1742" y="246"/>
                    <a:pt x="1742" y="225"/>
                    <a:pt x="1763" y="225"/>
                  </a:cubicBezTo>
                  <a:cubicBezTo>
                    <a:pt x="1763" y="225"/>
                    <a:pt x="1783" y="246"/>
                    <a:pt x="1803" y="246"/>
                  </a:cubicBezTo>
                  <a:cubicBezTo>
                    <a:pt x="1803" y="246"/>
                    <a:pt x="1803" y="266"/>
                    <a:pt x="1824" y="266"/>
                  </a:cubicBezTo>
                  <a:cubicBezTo>
                    <a:pt x="1824" y="287"/>
                    <a:pt x="1845" y="287"/>
                    <a:pt x="1865" y="287"/>
                  </a:cubicBezTo>
                  <a:cubicBezTo>
                    <a:pt x="1865" y="287"/>
                    <a:pt x="1845" y="307"/>
                    <a:pt x="1865" y="307"/>
                  </a:cubicBezTo>
                  <a:cubicBezTo>
                    <a:pt x="1865" y="328"/>
                    <a:pt x="1865" y="348"/>
                    <a:pt x="1865" y="348"/>
                  </a:cubicBezTo>
                  <a:cubicBezTo>
                    <a:pt x="1885" y="348"/>
                    <a:pt x="1906" y="348"/>
                    <a:pt x="1906" y="369"/>
                  </a:cubicBezTo>
                  <a:cubicBezTo>
                    <a:pt x="1927" y="369"/>
                    <a:pt x="1947" y="369"/>
                    <a:pt x="1947" y="369"/>
                  </a:cubicBezTo>
                  <a:cubicBezTo>
                    <a:pt x="1947" y="389"/>
                    <a:pt x="1947" y="389"/>
                    <a:pt x="1947" y="410"/>
                  </a:cubicBezTo>
                  <a:cubicBezTo>
                    <a:pt x="1947" y="410"/>
                    <a:pt x="1947" y="410"/>
                    <a:pt x="1927" y="430"/>
                  </a:cubicBezTo>
                  <a:cubicBezTo>
                    <a:pt x="1927" y="430"/>
                    <a:pt x="1885" y="451"/>
                    <a:pt x="1865" y="471"/>
                  </a:cubicBezTo>
                  <a:cubicBezTo>
                    <a:pt x="1865" y="492"/>
                    <a:pt x="1865" y="512"/>
                    <a:pt x="1865" y="532"/>
                  </a:cubicBezTo>
                  <a:cubicBezTo>
                    <a:pt x="1865" y="532"/>
                    <a:pt x="1845" y="574"/>
                    <a:pt x="1845" y="594"/>
                  </a:cubicBezTo>
                  <a:cubicBezTo>
                    <a:pt x="1845" y="594"/>
                    <a:pt x="1824" y="614"/>
                    <a:pt x="1824" y="635"/>
                  </a:cubicBezTo>
                  <a:cubicBezTo>
                    <a:pt x="1824" y="635"/>
                    <a:pt x="1845" y="656"/>
                    <a:pt x="1865" y="656"/>
                  </a:cubicBezTo>
                  <a:cubicBezTo>
                    <a:pt x="1865" y="676"/>
                    <a:pt x="1885" y="696"/>
                    <a:pt x="1885" y="717"/>
                  </a:cubicBezTo>
                  <a:cubicBezTo>
                    <a:pt x="1885" y="738"/>
                    <a:pt x="1885" y="758"/>
                    <a:pt x="1906" y="778"/>
                  </a:cubicBezTo>
                  <a:cubicBezTo>
                    <a:pt x="1906" y="799"/>
                    <a:pt x="1947" y="820"/>
                    <a:pt x="1967" y="840"/>
                  </a:cubicBezTo>
                  <a:cubicBezTo>
                    <a:pt x="1988" y="840"/>
                    <a:pt x="2029" y="840"/>
                    <a:pt x="2029" y="860"/>
                  </a:cubicBezTo>
                  <a:cubicBezTo>
                    <a:pt x="2049" y="860"/>
                    <a:pt x="2091" y="881"/>
                    <a:pt x="2111" y="902"/>
                  </a:cubicBezTo>
                  <a:cubicBezTo>
                    <a:pt x="2131" y="902"/>
                    <a:pt x="2131" y="922"/>
                    <a:pt x="2152" y="942"/>
                  </a:cubicBezTo>
                  <a:lnTo>
                    <a:pt x="2193" y="963"/>
                  </a:lnTo>
                  <a:cubicBezTo>
                    <a:pt x="2213" y="963"/>
                    <a:pt x="2255" y="984"/>
                    <a:pt x="2275" y="1004"/>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879" name="Freeform 654"/>
            <p:cNvSpPr>
              <a:spLocks noChangeArrowheads="1"/>
            </p:cNvSpPr>
            <p:nvPr/>
          </p:nvSpPr>
          <p:spPr bwMode="auto">
            <a:xfrm>
              <a:off x="4003675" y="5748338"/>
              <a:ext cx="200025" cy="125412"/>
            </a:xfrm>
            <a:custGeom>
              <a:avLst/>
              <a:gdLst>
                <a:gd name="T0" fmla="*/ 554 w 555"/>
                <a:gd name="T1" fmla="*/ 246 h 350"/>
                <a:gd name="T2" fmla="*/ 554 w 555"/>
                <a:gd name="T3" fmla="*/ 246 h 350"/>
                <a:gd name="T4" fmla="*/ 554 w 555"/>
                <a:gd name="T5" fmla="*/ 287 h 350"/>
                <a:gd name="T6" fmla="*/ 533 w 555"/>
                <a:gd name="T7" fmla="*/ 308 h 350"/>
                <a:gd name="T8" fmla="*/ 472 w 555"/>
                <a:gd name="T9" fmla="*/ 308 h 350"/>
                <a:gd name="T10" fmla="*/ 430 w 555"/>
                <a:gd name="T11" fmla="*/ 308 h 350"/>
                <a:gd name="T12" fmla="*/ 410 w 555"/>
                <a:gd name="T13" fmla="*/ 328 h 350"/>
                <a:gd name="T14" fmla="*/ 348 w 555"/>
                <a:gd name="T15" fmla="*/ 328 h 350"/>
                <a:gd name="T16" fmla="*/ 328 w 555"/>
                <a:gd name="T17" fmla="*/ 328 h 350"/>
                <a:gd name="T18" fmla="*/ 308 w 555"/>
                <a:gd name="T19" fmla="*/ 328 h 350"/>
                <a:gd name="T20" fmla="*/ 226 w 555"/>
                <a:gd name="T21" fmla="*/ 328 h 350"/>
                <a:gd name="T22" fmla="*/ 184 w 555"/>
                <a:gd name="T23" fmla="*/ 328 h 350"/>
                <a:gd name="T24" fmla="*/ 164 w 555"/>
                <a:gd name="T25" fmla="*/ 349 h 350"/>
                <a:gd name="T26" fmla="*/ 82 w 555"/>
                <a:gd name="T27" fmla="*/ 328 h 350"/>
                <a:gd name="T28" fmla="*/ 42 w 555"/>
                <a:gd name="T29" fmla="*/ 287 h 350"/>
                <a:gd name="T30" fmla="*/ 21 w 555"/>
                <a:gd name="T31" fmla="*/ 267 h 350"/>
                <a:gd name="T32" fmla="*/ 0 w 555"/>
                <a:gd name="T33" fmla="*/ 226 h 350"/>
                <a:gd name="T34" fmla="*/ 21 w 555"/>
                <a:gd name="T35" fmla="*/ 205 h 350"/>
                <a:gd name="T36" fmla="*/ 21 w 555"/>
                <a:gd name="T37" fmla="*/ 185 h 350"/>
                <a:gd name="T38" fmla="*/ 42 w 555"/>
                <a:gd name="T39" fmla="*/ 185 h 350"/>
                <a:gd name="T40" fmla="*/ 42 w 555"/>
                <a:gd name="T41" fmla="*/ 144 h 350"/>
                <a:gd name="T42" fmla="*/ 62 w 555"/>
                <a:gd name="T43" fmla="*/ 103 h 350"/>
                <a:gd name="T44" fmla="*/ 82 w 555"/>
                <a:gd name="T45" fmla="*/ 62 h 350"/>
                <a:gd name="T46" fmla="*/ 102 w 555"/>
                <a:gd name="T47" fmla="*/ 42 h 350"/>
                <a:gd name="T48" fmla="*/ 144 w 555"/>
                <a:gd name="T49" fmla="*/ 21 h 350"/>
                <a:gd name="T50" fmla="*/ 205 w 555"/>
                <a:gd name="T51" fmla="*/ 21 h 350"/>
                <a:gd name="T52" fmla="*/ 226 w 555"/>
                <a:gd name="T53" fmla="*/ 21 h 350"/>
                <a:gd name="T54" fmla="*/ 246 w 555"/>
                <a:gd name="T55" fmla="*/ 62 h 350"/>
                <a:gd name="T56" fmla="*/ 266 w 555"/>
                <a:gd name="T57" fmla="*/ 62 h 350"/>
                <a:gd name="T58" fmla="*/ 287 w 555"/>
                <a:gd name="T59" fmla="*/ 62 h 350"/>
                <a:gd name="T60" fmla="*/ 308 w 555"/>
                <a:gd name="T61" fmla="*/ 62 h 350"/>
                <a:gd name="T62" fmla="*/ 328 w 555"/>
                <a:gd name="T63" fmla="*/ 62 h 350"/>
                <a:gd name="T64" fmla="*/ 328 w 555"/>
                <a:gd name="T65" fmla="*/ 42 h 350"/>
                <a:gd name="T66" fmla="*/ 348 w 555"/>
                <a:gd name="T67" fmla="*/ 42 h 350"/>
                <a:gd name="T68" fmla="*/ 410 w 555"/>
                <a:gd name="T69" fmla="*/ 21 h 350"/>
                <a:gd name="T70" fmla="*/ 451 w 555"/>
                <a:gd name="T71" fmla="*/ 21 h 350"/>
                <a:gd name="T72" fmla="*/ 492 w 555"/>
                <a:gd name="T73" fmla="*/ 42 h 350"/>
                <a:gd name="T74" fmla="*/ 512 w 555"/>
                <a:gd name="T75" fmla="*/ 82 h 350"/>
                <a:gd name="T76" fmla="*/ 533 w 555"/>
                <a:gd name="T77" fmla="*/ 62 h 350"/>
                <a:gd name="T78" fmla="*/ 533 w 555"/>
                <a:gd name="T79" fmla="*/ 103 h 350"/>
                <a:gd name="T80" fmla="*/ 512 w 555"/>
                <a:gd name="T81" fmla="*/ 123 h 350"/>
                <a:gd name="T82" fmla="*/ 492 w 555"/>
                <a:gd name="T83" fmla="*/ 123 h 350"/>
                <a:gd name="T84" fmla="*/ 472 w 555"/>
                <a:gd name="T85" fmla="*/ 103 h 350"/>
                <a:gd name="T86" fmla="*/ 451 w 555"/>
                <a:gd name="T87" fmla="*/ 144 h 350"/>
                <a:gd name="T88" fmla="*/ 451 w 555"/>
                <a:gd name="T89" fmla="*/ 185 h 350"/>
                <a:gd name="T90" fmla="*/ 472 w 555"/>
                <a:gd name="T91" fmla="*/ 185 h 350"/>
                <a:gd name="T92" fmla="*/ 512 w 555"/>
                <a:gd name="T93" fmla="*/ 205 h 350"/>
                <a:gd name="T94" fmla="*/ 554 w 555"/>
                <a:gd name="T95" fmla="*/ 205 h 350"/>
                <a:gd name="T96" fmla="*/ 554 w 555"/>
                <a:gd name="T97" fmla="*/ 246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55" h="350">
                  <a:moveTo>
                    <a:pt x="554" y="246"/>
                  </a:moveTo>
                  <a:lnTo>
                    <a:pt x="554" y="246"/>
                  </a:lnTo>
                  <a:cubicBezTo>
                    <a:pt x="554" y="246"/>
                    <a:pt x="554" y="267"/>
                    <a:pt x="554" y="287"/>
                  </a:cubicBezTo>
                  <a:cubicBezTo>
                    <a:pt x="554" y="287"/>
                    <a:pt x="554" y="308"/>
                    <a:pt x="533" y="308"/>
                  </a:cubicBezTo>
                  <a:cubicBezTo>
                    <a:pt x="533" y="328"/>
                    <a:pt x="492" y="308"/>
                    <a:pt x="472" y="308"/>
                  </a:cubicBezTo>
                  <a:cubicBezTo>
                    <a:pt x="472" y="308"/>
                    <a:pt x="451" y="308"/>
                    <a:pt x="430" y="308"/>
                  </a:cubicBezTo>
                  <a:lnTo>
                    <a:pt x="410" y="328"/>
                  </a:lnTo>
                  <a:cubicBezTo>
                    <a:pt x="390" y="328"/>
                    <a:pt x="369" y="328"/>
                    <a:pt x="348" y="328"/>
                  </a:cubicBezTo>
                  <a:cubicBezTo>
                    <a:pt x="348" y="328"/>
                    <a:pt x="348" y="328"/>
                    <a:pt x="328" y="328"/>
                  </a:cubicBezTo>
                  <a:lnTo>
                    <a:pt x="308" y="328"/>
                  </a:lnTo>
                  <a:cubicBezTo>
                    <a:pt x="287" y="308"/>
                    <a:pt x="246" y="328"/>
                    <a:pt x="226" y="328"/>
                  </a:cubicBezTo>
                  <a:cubicBezTo>
                    <a:pt x="226" y="328"/>
                    <a:pt x="205" y="328"/>
                    <a:pt x="184" y="328"/>
                  </a:cubicBezTo>
                  <a:lnTo>
                    <a:pt x="164" y="349"/>
                  </a:lnTo>
                  <a:cubicBezTo>
                    <a:pt x="144" y="349"/>
                    <a:pt x="82" y="349"/>
                    <a:pt x="82" y="328"/>
                  </a:cubicBezTo>
                  <a:cubicBezTo>
                    <a:pt x="62" y="328"/>
                    <a:pt x="62" y="308"/>
                    <a:pt x="42" y="287"/>
                  </a:cubicBezTo>
                  <a:cubicBezTo>
                    <a:pt x="42" y="287"/>
                    <a:pt x="21" y="287"/>
                    <a:pt x="21" y="267"/>
                  </a:cubicBezTo>
                  <a:cubicBezTo>
                    <a:pt x="21" y="267"/>
                    <a:pt x="0" y="246"/>
                    <a:pt x="0" y="226"/>
                  </a:cubicBezTo>
                  <a:lnTo>
                    <a:pt x="21" y="205"/>
                  </a:lnTo>
                  <a:cubicBezTo>
                    <a:pt x="21" y="185"/>
                    <a:pt x="21" y="185"/>
                    <a:pt x="21" y="185"/>
                  </a:cubicBezTo>
                  <a:cubicBezTo>
                    <a:pt x="42" y="185"/>
                    <a:pt x="42" y="185"/>
                    <a:pt x="42" y="185"/>
                  </a:cubicBezTo>
                  <a:cubicBezTo>
                    <a:pt x="42" y="164"/>
                    <a:pt x="42" y="144"/>
                    <a:pt x="42" y="144"/>
                  </a:cubicBezTo>
                  <a:cubicBezTo>
                    <a:pt x="62" y="123"/>
                    <a:pt x="62" y="123"/>
                    <a:pt x="62" y="103"/>
                  </a:cubicBezTo>
                  <a:cubicBezTo>
                    <a:pt x="82" y="103"/>
                    <a:pt x="82" y="62"/>
                    <a:pt x="82" y="62"/>
                  </a:cubicBezTo>
                  <a:cubicBezTo>
                    <a:pt x="82" y="42"/>
                    <a:pt x="102" y="42"/>
                    <a:pt x="102" y="42"/>
                  </a:cubicBezTo>
                  <a:cubicBezTo>
                    <a:pt x="123" y="21"/>
                    <a:pt x="144" y="21"/>
                    <a:pt x="144" y="21"/>
                  </a:cubicBezTo>
                  <a:cubicBezTo>
                    <a:pt x="164" y="0"/>
                    <a:pt x="184" y="0"/>
                    <a:pt x="205" y="21"/>
                  </a:cubicBezTo>
                  <a:cubicBezTo>
                    <a:pt x="205" y="21"/>
                    <a:pt x="205" y="21"/>
                    <a:pt x="226" y="21"/>
                  </a:cubicBezTo>
                  <a:cubicBezTo>
                    <a:pt x="226" y="21"/>
                    <a:pt x="226" y="42"/>
                    <a:pt x="246" y="62"/>
                  </a:cubicBezTo>
                  <a:cubicBezTo>
                    <a:pt x="246" y="62"/>
                    <a:pt x="246" y="62"/>
                    <a:pt x="266" y="62"/>
                  </a:cubicBezTo>
                  <a:lnTo>
                    <a:pt x="287" y="62"/>
                  </a:lnTo>
                  <a:cubicBezTo>
                    <a:pt x="287" y="62"/>
                    <a:pt x="287" y="62"/>
                    <a:pt x="308" y="62"/>
                  </a:cubicBezTo>
                  <a:lnTo>
                    <a:pt x="328" y="62"/>
                  </a:lnTo>
                  <a:lnTo>
                    <a:pt x="328" y="42"/>
                  </a:lnTo>
                  <a:lnTo>
                    <a:pt x="348" y="42"/>
                  </a:lnTo>
                  <a:cubicBezTo>
                    <a:pt x="369" y="42"/>
                    <a:pt x="410" y="21"/>
                    <a:pt x="410" y="21"/>
                  </a:cubicBezTo>
                  <a:cubicBezTo>
                    <a:pt x="430" y="21"/>
                    <a:pt x="451" y="21"/>
                    <a:pt x="451" y="21"/>
                  </a:cubicBezTo>
                  <a:cubicBezTo>
                    <a:pt x="472" y="42"/>
                    <a:pt x="492" y="42"/>
                    <a:pt x="492" y="42"/>
                  </a:cubicBezTo>
                  <a:cubicBezTo>
                    <a:pt x="492" y="42"/>
                    <a:pt x="512" y="62"/>
                    <a:pt x="512" y="82"/>
                  </a:cubicBezTo>
                  <a:cubicBezTo>
                    <a:pt x="512" y="82"/>
                    <a:pt x="533" y="82"/>
                    <a:pt x="533" y="62"/>
                  </a:cubicBezTo>
                  <a:cubicBezTo>
                    <a:pt x="533" y="82"/>
                    <a:pt x="533" y="103"/>
                    <a:pt x="533" y="103"/>
                  </a:cubicBezTo>
                  <a:cubicBezTo>
                    <a:pt x="533" y="123"/>
                    <a:pt x="512" y="123"/>
                    <a:pt x="512" y="123"/>
                  </a:cubicBezTo>
                  <a:lnTo>
                    <a:pt x="492" y="123"/>
                  </a:lnTo>
                  <a:lnTo>
                    <a:pt x="472" y="103"/>
                  </a:lnTo>
                  <a:cubicBezTo>
                    <a:pt x="451" y="103"/>
                    <a:pt x="451" y="123"/>
                    <a:pt x="451" y="144"/>
                  </a:cubicBezTo>
                  <a:cubicBezTo>
                    <a:pt x="451" y="144"/>
                    <a:pt x="451" y="164"/>
                    <a:pt x="451" y="185"/>
                  </a:cubicBezTo>
                  <a:lnTo>
                    <a:pt x="472" y="185"/>
                  </a:lnTo>
                  <a:cubicBezTo>
                    <a:pt x="472" y="205"/>
                    <a:pt x="492" y="185"/>
                    <a:pt x="512" y="205"/>
                  </a:cubicBezTo>
                  <a:cubicBezTo>
                    <a:pt x="512" y="205"/>
                    <a:pt x="533" y="205"/>
                    <a:pt x="554" y="205"/>
                  </a:cubicBezTo>
                  <a:cubicBezTo>
                    <a:pt x="554" y="226"/>
                    <a:pt x="554" y="226"/>
                    <a:pt x="554" y="246"/>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880" name="Freeform 655"/>
            <p:cNvSpPr>
              <a:spLocks noChangeArrowheads="1"/>
            </p:cNvSpPr>
            <p:nvPr/>
          </p:nvSpPr>
          <p:spPr bwMode="auto">
            <a:xfrm>
              <a:off x="4165600" y="6191250"/>
              <a:ext cx="15875" cy="30163"/>
            </a:xfrm>
            <a:custGeom>
              <a:avLst/>
              <a:gdLst>
                <a:gd name="T0" fmla="*/ 41 w 42"/>
                <a:gd name="T1" fmla="*/ 82 h 83"/>
                <a:gd name="T2" fmla="*/ 41 w 42"/>
                <a:gd name="T3" fmla="*/ 82 h 83"/>
                <a:gd name="T4" fmla="*/ 41 w 42"/>
                <a:gd name="T5" fmla="*/ 41 h 83"/>
                <a:gd name="T6" fmla="*/ 21 w 42"/>
                <a:gd name="T7" fmla="*/ 21 h 83"/>
                <a:gd name="T8" fmla="*/ 21 w 42"/>
                <a:gd name="T9" fmla="*/ 0 h 83"/>
                <a:gd name="T10" fmla="*/ 0 w 42"/>
                <a:gd name="T11" fmla="*/ 0 h 83"/>
                <a:gd name="T12" fmla="*/ 0 w 42"/>
                <a:gd name="T13" fmla="*/ 21 h 83"/>
                <a:gd name="T14" fmla="*/ 21 w 42"/>
                <a:gd name="T15" fmla="*/ 41 h 83"/>
                <a:gd name="T16" fmla="*/ 21 w 42"/>
                <a:gd name="T17" fmla="*/ 82 h 83"/>
                <a:gd name="T18" fmla="*/ 41 w 42"/>
                <a:gd name="T19" fmla="*/ 82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 h="83">
                  <a:moveTo>
                    <a:pt x="41" y="82"/>
                  </a:moveTo>
                  <a:lnTo>
                    <a:pt x="41" y="82"/>
                  </a:lnTo>
                  <a:cubicBezTo>
                    <a:pt x="41" y="61"/>
                    <a:pt x="41" y="61"/>
                    <a:pt x="41" y="41"/>
                  </a:cubicBezTo>
                  <a:cubicBezTo>
                    <a:pt x="41" y="41"/>
                    <a:pt x="41" y="41"/>
                    <a:pt x="21" y="21"/>
                  </a:cubicBezTo>
                  <a:lnTo>
                    <a:pt x="21" y="0"/>
                  </a:lnTo>
                  <a:lnTo>
                    <a:pt x="0" y="0"/>
                  </a:lnTo>
                  <a:cubicBezTo>
                    <a:pt x="0" y="21"/>
                    <a:pt x="0" y="21"/>
                    <a:pt x="0" y="21"/>
                  </a:cubicBezTo>
                  <a:cubicBezTo>
                    <a:pt x="0" y="41"/>
                    <a:pt x="21" y="41"/>
                    <a:pt x="21" y="41"/>
                  </a:cubicBezTo>
                  <a:cubicBezTo>
                    <a:pt x="21" y="61"/>
                    <a:pt x="21" y="61"/>
                    <a:pt x="21" y="82"/>
                  </a:cubicBezTo>
                  <a:lnTo>
                    <a:pt x="41" y="82"/>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881" name="Freeform 656"/>
            <p:cNvSpPr>
              <a:spLocks noChangeArrowheads="1"/>
            </p:cNvSpPr>
            <p:nvPr/>
          </p:nvSpPr>
          <p:spPr bwMode="auto">
            <a:xfrm>
              <a:off x="4203700" y="6205538"/>
              <a:ext cx="14288" cy="15875"/>
            </a:xfrm>
            <a:custGeom>
              <a:avLst/>
              <a:gdLst>
                <a:gd name="T0" fmla="*/ 0 w 41"/>
                <a:gd name="T1" fmla="*/ 20 h 42"/>
                <a:gd name="T2" fmla="*/ 0 w 41"/>
                <a:gd name="T3" fmla="*/ 20 h 42"/>
                <a:gd name="T4" fmla="*/ 20 w 41"/>
                <a:gd name="T5" fmla="*/ 20 h 42"/>
                <a:gd name="T6" fmla="*/ 20 w 41"/>
                <a:gd name="T7" fmla="*/ 20 h 42"/>
                <a:gd name="T8" fmla="*/ 40 w 41"/>
                <a:gd name="T9" fmla="*/ 20 h 42"/>
                <a:gd name="T10" fmla="*/ 40 w 41"/>
                <a:gd name="T11" fmla="*/ 41 h 42"/>
                <a:gd name="T12" fmla="*/ 20 w 41"/>
                <a:gd name="T13" fmla="*/ 41 h 42"/>
                <a:gd name="T14" fmla="*/ 0 w 41"/>
                <a:gd name="T15" fmla="*/ 20 h 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1" h="42">
                  <a:moveTo>
                    <a:pt x="0" y="20"/>
                  </a:moveTo>
                  <a:lnTo>
                    <a:pt x="0" y="20"/>
                  </a:lnTo>
                  <a:cubicBezTo>
                    <a:pt x="0" y="20"/>
                    <a:pt x="0" y="20"/>
                    <a:pt x="20" y="20"/>
                  </a:cubicBezTo>
                  <a:cubicBezTo>
                    <a:pt x="20" y="0"/>
                    <a:pt x="20" y="0"/>
                    <a:pt x="20" y="20"/>
                  </a:cubicBezTo>
                  <a:lnTo>
                    <a:pt x="40" y="20"/>
                  </a:lnTo>
                  <a:lnTo>
                    <a:pt x="40" y="41"/>
                  </a:lnTo>
                  <a:lnTo>
                    <a:pt x="20" y="41"/>
                  </a:lnTo>
                  <a:cubicBezTo>
                    <a:pt x="20" y="41"/>
                    <a:pt x="0" y="41"/>
                    <a:pt x="0" y="20"/>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882" name="Freeform 657"/>
            <p:cNvSpPr>
              <a:spLocks noChangeArrowheads="1"/>
            </p:cNvSpPr>
            <p:nvPr/>
          </p:nvSpPr>
          <p:spPr bwMode="auto">
            <a:xfrm>
              <a:off x="4195763" y="6205538"/>
              <a:ext cx="7937" cy="15875"/>
            </a:xfrm>
            <a:custGeom>
              <a:avLst/>
              <a:gdLst>
                <a:gd name="T0" fmla="*/ 0 w 22"/>
                <a:gd name="T1" fmla="*/ 41 h 42"/>
                <a:gd name="T2" fmla="*/ 0 w 22"/>
                <a:gd name="T3" fmla="*/ 41 h 42"/>
                <a:gd name="T4" fmla="*/ 0 w 22"/>
                <a:gd name="T5" fmla="*/ 20 h 42"/>
                <a:gd name="T6" fmla="*/ 0 w 22"/>
                <a:gd name="T7" fmla="*/ 0 h 42"/>
                <a:gd name="T8" fmla="*/ 0 w 22"/>
                <a:gd name="T9" fmla="*/ 0 h 42"/>
                <a:gd name="T10" fmla="*/ 21 w 22"/>
                <a:gd name="T11" fmla="*/ 20 h 42"/>
                <a:gd name="T12" fmla="*/ 0 w 22"/>
                <a:gd name="T13" fmla="*/ 20 h 42"/>
                <a:gd name="T14" fmla="*/ 21 w 22"/>
                <a:gd name="T15" fmla="*/ 41 h 42"/>
                <a:gd name="T16" fmla="*/ 0 w 22"/>
                <a:gd name="T17" fmla="*/ 4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42">
                  <a:moveTo>
                    <a:pt x="0" y="41"/>
                  </a:moveTo>
                  <a:lnTo>
                    <a:pt x="0" y="41"/>
                  </a:lnTo>
                  <a:cubicBezTo>
                    <a:pt x="0" y="41"/>
                    <a:pt x="0" y="41"/>
                    <a:pt x="0" y="20"/>
                  </a:cubicBezTo>
                  <a:lnTo>
                    <a:pt x="0" y="0"/>
                  </a:lnTo>
                  <a:lnTo>
                    <a:pt x="0" y="0"/>
                  </a:lnTo>
                  <a:cubicBezTo>
                    <a:pt x="0" y="0"/>
                    <a:pt x="21" y="0"/>
                    <a:pt x="21" y="20"/>
                  </a:cubicBezTo>
                  <a:lnTo>
                    <a:pt x="0" y="20"/>
                  </a:lnTo>
                  <a:cubicBezTo>
                    <a:pt x="21" y="20"/>
                    <a:pt x="21" y="41"/>
                    <a:pt x="21" y="41"/>
                  </a:cubicBezTo>
                  <a:lnTo>
                    <a:pt x="0" y="41"/>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883" name="Freeform 658"/>
            <p:cNvSpPr>
              <a:spLocks noChangeArrowheads="1"/>
            </p:cNvSpPr>
            <p:nvPr/>
          </p:nvSpPr>
          <p:spPr bwMode="auto">
            <a:xfrm>
              <a:off x="4181475" y="6183313"/>
              <a:ext cx="7938" cy="15875"/>
            </a:xfrm>
            <a:custGeom>
              <a:avLst/>
              <a:gdLst>
                <a:gd name="T0" fmla="*/ 20 w 21"/>
                <a:gd name="T1" fmla="*/ 21 h 43"/>
                <a:gd name="T2" fmla="*/ 20 w 21"/>
                <a:gd name="T3" fmla="*/ 21 h 43"/>
                <a:gd name="T4" fmla="*/ 0 w 21"/>
                <a:gd name="T5" fmla="*/ 0 h 43"/>
                <a:gd name="T6" fmla="*/ 0 w 21"/>
                <a:gd name="T7" fmla="*/ 21 h 43"/>
                <a:gd name="T8" fmla="*/ 0 w 21"/>
                <a:gd name="T9" fmla="*/ 42 h 43"/>
                <a:gd name="T10" fmla="*/ 20 w 21"/>
                <a:gd name="T11" fmla="*/ 42 h 43"/>
                <a:gd name="T12" fmla="*/ 20 w 21"/>
                <a:gd name="T13" fmla="*/ 21 h 43"/>
              </a:gdLst>
              <a:ahLst/>
              <a:cxnLst>
                <a:cxn ang="0">
                  <a:pos x="T0" y="T1"/>
                </a:cxn>
                <a:cxn ang="0">
                  <a:pos x="T2" y="T3"/>
                </a:cxn>
                <a:cxn ang="0">
                  <a:pos x="T4" y="T5"/>
                </a:cxn>
                <a:cxn ang="0">
                  <a:pos x="T6" y="T7"/>
                </a:cxn>
                <a:cxn ang="0">
                  <a:pos x="T8" y="T9"/>
                </a:cxn>
                <a:cxn ang="0">
                  <a:pos x="T10" y="T11"/>
                </a:cxn>
                <a:cxn ang="0">
                  <a:pos x="T12" y="T13"/>
                </a:cxn>
              </a:cxnLst>
              <a:rect l="0" t="0" r="r" b="b"/>
              <a:pathLst>
                <a:path w="21" h="43">
                  <a:moveTo>
                    <a:pt x="20" y="21"/>
                  </a:moveTo>
                  <a:lnTo>
                    <a:pt x="20" y="21"/>
                  </a:lnTo>
                  <a:cubicBezTo>
                    <a:pt x="0" y="21"/>
                    <a:pt x="0" y="0"/>
                    <a:pt x="0" y="0"/>
                  </a:cubicBezTo>
                  <a:cubicBezTo>
                    <a:pt x="0" y="21"/>
                    <a:pt x="0" y="21"/>
                    <a:pt x="0" y="21"/>
                  </a:cubicBezTo>
                  <a:lnTo>
                    <a:pt x="0" y="42"/>
                  </a:lnTo>
                  <a:lnTo>
                    <a:pt x="20" y="42"/>
                  </a:lnTo>
                  <a:lnTo>
                    <a:pt x="20" y="21"/>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884" name="Freeform 659"/>
            <p:cNvSpPr>
              <a:spLocks noChangeArrowheads="1"/>
            </p:cNvSpPr>
            <p:nvPr/>
          </p:nvSpPr>
          <p:spPr bwMode="auto">
            <a:xfrm>
              <a:off x="4203700" y="6191250"/>
              <a:ext cx="7938" cy="15875"/>
            </a:xfrm>
            <a:custGeom>
              <a:avLst/>
              <a:gdLst>
                <a:gd name="T0" fmla="*/ 20 w 21"/>
                <a:gd name="T1" fmla="*/ 21 h 42"/>
                <a:gd name="T2" fmla="*/ 20 w 21"/>
                <a:gd name="T3" fmla="*/ 21 h 42"/>
                <a:gd name="T4" fmla="*/ 0 w 21"/>
                <a:gd name="T5" fmla="*/ 21 h 42"/>
                <a:gd name="T6" fmla="*/ 0 w 21"/>
                <a:gd name="T7" fmla="*/ 21 h 42"/>
                <a:gd name="T8" fmla="*/ 20 w 21"/>
                <a:gd name="T9" fmla="*/ 41 h 42"/>
                <a:gd name="T10" fmla="*/ 20 w 21"/>
                <a:gd name="T11" fmla="*/ 21 h 42"/>
                <a:gd name="T12" fmla="*/ 20 w 21"/>
                <a:gd name="T13" fmla="*/ 0 h 42"/>
                <a:gd name="T14" fmla="*/ 20 w 21"/>
                <a:gd name="T15" fmla="*/ 21 h 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42">
                  <a:moveTo>
                    <a:pt x="20" y="21"/>
                  </a:moveTo>
                  <a:lnTo>
                    <a:pt x="20" y="21"/>
                  </a:lnTo>
                  <a:cubicBezTo>
                    <a:pt x="0" y="21"/>
                    <a:pt x="0" y="21"/>
                    <a:pt x="0" y="21"/>
                  </a:cubicBezTo>
                  <a:lnTo>
                    <a:pt x="0" y="21"/>
                  </a:lnTo>
                  <a:cubicBezTo>
                    <a:pt x="0" y="41"/>
                    <a:pt x="20" y="41"/>
                    <a:pt x="20" y="41"/>
                  </a:cubicBezTo>
                  <a:lnTo>
                    <a:pt x="20" y="21"/>
                  </a:lnTo>
                  <a:cubicBezTo>
                    <a:pt x="20" y="21"/>
                    <a:pt x="20" y="21"/>
                    <a:pt x="20" y="0"/>
                  </a:cubicBezTo>
                  <a:lnTo>
                    <a:pt x="20" y="21"/>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885" name="Freeform 660"/>
            <p:cNvSpPr>
              <a:spLocks noChangeArrowheads="1"/>
            </p:cNvSpPr>
            <p:nvPr/>
          </p:nvSpPr>
          <p:spPr bwMode="auto">
            <a:xfrm>
              <a:off x="4246563" y="6272213"/>
              <a:ext cx="7937" cy="15875"/>
            </a:xfrm>
            <a:custGeom>
              <a:avLst/>
              <a:gdLst>
                <a:gd name="T0" fmla="*/ 21 w 22"/>
                <a:gd name="T1" fmla="*/ 41 h 42"/>
                <a:gd name="T2" fmla="*/ 21 w 22"/>
                <a:gd name="T3" fmla="*/ 41 h 42"/>
                <a:gd name="T4" fmla="*/ 21 w 22"/>
                <a:gd name="T5" fmla="*/ 41 h 42"/>
                <a:gd name="T6" fmla="*/ 0 w 22"/>
                <a:gd name="T7" fmla="*/ 41 h 42"/>
                <a:gd name="T8" fmla="*/ 0 w 22"/>
                <a:gd name="T9" fmla="*/ 20 h 42"/>
                <a:gd name="T10" fmla="*/ 0 w 22"/>
                <a:gd name="T11" fmla="*/ 0 h 42"/>
                <a:gd name="T12" fmla="*/ 21 w 22"/>
                <a:gd name="T13" fmla="*/ 20 h 42"/>
                <a:gd name="T14" fmla="*/ 21 w 22"/>
                <a:gd name="T15" fmla="*/ 41 h 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 h="42">
                  <a:moveTo>
                    <a:pt x="21" y="41"/>
                  </a:moveTo>
                  <a:lnTo>
                    <a:pt x="21" y="41"/>
                  </a:lnTo>
                  <a:lnTo>
                    <a:pt x="21" y="41"/>
                  </a:lnTo>
                  <a:cubicBezTo>
                    <a:pt x="0" y="41"/>
                    <a:pt x="0" y="41"/>
                    <a:pt x="0" y="41"/>
                  </a:cubicBezTo>
                  <a:lnTo>
                    <a:pt x="0" y="20"/>
                  </a:lnTo>
                  <a:lnTo>
                    <a:pt x="0" y="0"/>
                  </a:lnTo>
                  <a:lnTo>
                    <a:pt x="21" y="20"/>
                  </a:lnTo>
                  <a:cubicBezTo>
                    <a:pt x="21" y="20"/>
                    <a:pt x="21" y="20"/>
                    <a:pt x="21" y="41"/>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886" name="Freeform 661"/>
            <p:cNvSpPr>
              <a:spLocks noChangeArrowheads="1"/>
            </p:cNvSpPr>
            <p:nvPr/>
          </p:nvSpPr>
          <p:spPr bwMode="auto">
            <a:xfrm>
              <a:off x="3981450" y="5888038"/>
              <a:ext cx="325438" cy="412750"/>
            </a:xfrm>
            <a:custGeom>
              <a:avLst/>
              <a:gdLst>
                <a:gd name="T0" fmla="*/ 881 w 902"/>
                <a:gd name="T1" fmla="*/ 1147 h 1148"/>
                <a:gd name="T2" fmla="*/ 819 w 902"/>
                <a:gd name="T3" fmla="*/ 1106 h 1148"/>
                <a:gd name="T4" fmla="*/ 779 w 902"/>
                <a:gd name="T5" fmla="*/ 1085 h 1148"/>
                <a:gd name="T6" fmla="*/ 737 w 902"/>
                <a:gd name="T7" fmla="*/ 1004 h 1148"/>
                <a:gd name="T8" fmla="*/ 717 w 902"/>
                <a:gd name="T9" fmla="*/ 943 h 1148"/>
                <a:gd name="T10" fmla="*/ 655 w 902"/>
                <a:gd name="T11" fmla="*/ 861 h 1148"/>
                <a:gd name="T12" fmla="*/ 573 w 902"/>
                <a:gd name="T13" fmla="*/ 799 h 1148"/>
                <a:gd name="T14" fmla="*/ 491 w 902"/>
                <a:gd name="T15" fmla="*/ 737 h 1148"/>
                <a:gd name="T16" fmla="*/ 491 w 902"/>
                <a:gd name="T17" fmla="*/ 655 h 1148"/>
                <a:gd name="T18" fmla="*/ 471 w 902"/>
                <a:gd name="T19" fmla="*/ 635 h 1148"/>
                <a:gd name="T20" fmla="*/ 471 w 902"/>
                <a:gd name="T21" fmla="*/ 717 h 1148"/>
                <a:gd name="T22" fmla="*/ 491 w 902"/>
                <a:gd name="T23" fmla="*/ 819 h 1148"/>
                <a:gd name="T24" fmla="*/ 512 w 902"/>
                <a:gd name="T25" fmla="*/ 922 h 1148"/>
                <a:gd name="T26" fmla="*/ 451 w 902"/>
                <a:gd name="T27" fmla="*/ 1004 h 1148"/>
                <a:gd name="T28" fmla="*/ 348 w 902"/>
                <a:gd name="T29" fmla="*/ 1045 h 1148"/>
                <a:gd name="T30" fmla="*/ 307 w 902"/>
                <a:gd name="T31" fmla="*/ 1045 h 1148"/>
                <a:gd name="T32" fmla="*/ 245 w 902"/>
                <a:gd name="T33" fmla="*/ 881 h 1148"/>
                <a:gd name="T34" fmla="*/ 184 w 902"/>
                <a:gd name="T35" fmla="*/ 779 h 1148"/>
                <a:gd name="T36" fmla="*/ 184 w 902"/>
                <a:gd name="T37" fmla="*/ 697 h 1148"/>
                <a:gd name="T38" fmla="*/ 143 w 902"/>
                <a:gd name="T39" fmla="*/ 635 h 1148"/>
                <a:gd name="T40" fmla="*/ 184 w 902"/>
                <a:gd name="T41" fmla="*/ 573 h 1148"/>
                <a:gd name="T42" fmla="*/ 123 w 902"/>
                <a:gd name="T43" fmla="*/ 512 h 1148"/>
                <a:gd name="T44" fmla="*/ 21 w 902"/>
                <a:gd name="T45" fmla="*/ 430 h 1148"/>
                <a:gd name="T46" fmla="*/ 61 w 902"/>
                <a:gd name="T47" fmla="*/ 348 h 1148"/>
                <a:gd name="T48" fmla="*/ 123 w 902"/>
                <a:gd name="T49" fmla="*/ 287 h 1148"/>
                <a:gd name="T50" fmla="*/ 103 w 902"/>
                <a:gd name="T51" fmla="*/ 225 h 1148"/>
                <a:gd name="T52" fmla="*/ 0 w 902"/>
                <a:gd name="T53" fmla="*/ 164 h 1148"/>
                <a:gd name="T54" fmla="*/ 0 w 902"/>
                <a:gd name="T55" fmla="*/ 41 h 1148"/>
                <a:gd name="T56" fmla="*/ 61 w 902"/>
                <a:gd name="T57" fmla="*/ 41 h 1148"/>
                <a:gd name="T58" fmla="*/ 103 w 902"/>
                <a:gd name="T59" fmla="*/ 102 h 1148"/>
                <a:gd name="T60" fmla="*/ 103 w 902"/>
                <a:gd name="T61" fmla="*/ 41 h 1148"/>
                <a:gd name="T62" fmla="*/ 143 w 902"/>
                <a:gd name="T63" fmla="*/ 41 h 1148"/>
                <a:gd name="T64" fmla="*/ 205 w 902"/>
                <a:gd name="T65" fmla="*/ 123 h 1148"/>
                <a:gd name="T66" fmla="*/ 327 w 902"/>
                <a:gd name="T67" fmla="*/ 164 h 1148"/>
                <a:gd name="T68" fmla="*/ 369 w 902"/>
                <a:gd name="T69" fmla="*/ 307 h 1148"/>
                <a:gd name="T70" fmla="*/ 533 w 902"/>
                <a:gd name="T71" fmla="*/ 287 h 1148"/>
                <a:gd name="T72" fmla="*/ 737 w 902"/>
                <a:gd name="T73" fmla="*/ 307 h 1148"/>
                <a:gd name="T74" fmla="*/ 737 w 902"/>
                <a:gd name="T75" fmla="*/ 369 h 1148"/>
                <a:gd name="T76" fmla="*/ 717 w 902"/>
                <a:gd name="T77" fmla="*/ 471 h 1148"/>
                <a:gd name="T78" fmla="*/ 594 w 902"/>
                <a:gd name="T79" fmla="*/ 553 h 1148"/>
                <a:gd name="T80" fmla="*/ 512 w 902"/>
                <a:gd name="T81" fmla="*/ 635 h 1148"/>
                <a:gd name="T82" fmla="*/ 573 w 902"/>
                <a:gd name="T83" fmla="*/ 697 h 1148"/>
                <a:gd name="T84" fmla="*/ 655 w 902"/>
                <a:gd name="T85" fmla="*/ 737 h 1148"/>
                <a:gd name="T86" fmla="*/ 717 w 902"/>
                <a:gd name="T87" fmla="*/ 655 h 1148"/>
                <a:gd name="T88" fmla="*/ 737 w 902"/>
                <a:gd name="T89" fmla="*/ 573 h 1148"/>
                <a:gd name="T90" fmla="*/ 779 w 902"/>
                <a:gd name="T91" fmla="*/ 533 h 1148"/>
                <a:gd name="T92" fmla="*/ 779 w 902"/>
                <a:gd name="T93" fmla="*/ 635 h 1148"/>
                <a:gd name="T94" fmla="*/ 819 w 902"/>
                <a:gd name="T95" fmla="*/ 758 h 1148"/>
                <a:gd name="T96" fmla="*/ 819 w 902"/>
                <a:gd name="T97" fmla="*/ 901 h 1148"/>
                <a:gd name="T98" fmla="*/ 881 w 902"/>
                <a:gd name="T99" fmla="*/ 983 h 1148"/>
                <a:gd name="T100" fmla="*/ 881 w 902"/>
                <a:gd name="T101" fmla="*/ 1085 h 1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02" h="1148">
                  <a:moveTo>
                    <a:pt x="881" y="1085"/>
                  </a:moveTo>
                  <a:lnTo>
                    <a:pt x="881" y="1085"/>
                  </a:lnTo>
                  <a:cubicBezTo>
                    <a:pt x="881" y="1106"/>
                    <a:pt x="901" y="1147"/>
                    <a:pt x="881" y="1147"/>
                  </a:cubicBezTo>
                  <a:lnTo>
                    <a:pt x="861" y="1147"/>
                  </a:lnTo>
                  <a:cubicBezTo>
                    <a:pt x="861" y="1127"/>
                    <a:pt x="861" y="1127"/>
                    <a:pt x="840" y="1127"/>
                  </a:cubicBezTo>
                  <a:cubicBezTo>
                    <a:pt x="840" y="1106"/>
                    <a:pt x="819" y="1106"/>
                    <a:pt x="819" y="1106"/>
                  </a:cubicBezTo>
                  <a:cubicBezTo>
                    <a:pt x="799" y="1106"/>
                    <a:pt x="779" y="1106"/>
                    <a:pt x="779" y="1127"/>
                  </a:cubicBezTo>
                  <a:lnTo>
                    <a:pt x="779" y="1106"/>
                  </a:lnTo>
                  <a:lnTo>
                    <a:pt x="779" y="1085"/>
                  </a:lnTo>
                  <a:cubicBezTo>
                    <a:pt x="758" y="1065"/>
                    <a:pt x="758" y="1065"/>
                    <a:pt x="758" y="1065"/>
                  </a:cubicBezTo>
                  <a:cubicBezTo>
                    <a:pt x="758" y="1045"/>
                    <a:pt x="758" y="1045"/>
                    <a:pt x="758" y="1025"/>
                  </a:cubicBezTo>
                  <a:cubicBezTo>
                    <a:pt x="737" y="1025"/>
                    <a:pt x="737" y="1004"/>
                    <a:pt x="737" y="1004"/>
                  </a:cubicBezTo>
                  <a:lnTo>
                    <a:pt x="737" y="983"/>
                  </a:lnTo>
                  <a:lnTo>
                    <a:pt x="737" y="963"/>
                  </a:lnTo>
                  <a:lnTo>
                    <a:pt x="717" y="943"/>
                  </a:lnTo>
                  <a:cubicBezTo>
                    <a:pt x="717" y="922"/>
                    <a:pt x="697" y="922"/>
                    <a:pt x="697" y="922"/>
                  </a:cubicBezTo>
                  <a:cubicBezTo>
                    <a:pt x="676" y="901"/>
                    <a:pt x="676" y="901"/>
                    <a:pt x="676" y="881"/>
                  </a:cubicBezTo>
                  <a:lnTo>
                    <a:pt x="655" y="861"/>
                  </a:lnTo>
                  <a:cubicBezTo>
                    <a:pt x="655" y="840"/>
                    <a:pt x="635" y="840"/>
                    <a:pt x="635" y="819"/>
                  </a:cubicBezTo>
                  <a:cubicBezTo>
                    <a:pt x="615" y="819"/>
                    <a:pt x="594" y="819"/>
                    <a:pt x="594" y="799"/>
                  </a:cubicBezTo>
                  <a:lnTo>
                    <a:pt x="573" y="799"/>
                  </a:lnTo>
                  <a:cubicBezTo>
                    <a:pt x="553" y="799"/>
                    <a:pt x="533" y="799"/>
                    <a:pt x="533" y="799"/>
                  </a:cubicBezTo>
                  <a:cubicBezTo>
                    <a:pt x="533" y="799"/>
                    <a:pt x="533" y="779"/>
                    <a:pt x="512" y="779"/>
                  </a:cubicBezTo>
                  <a:cubicBezTo>
                    <a:pt x="512" y="758"/>
                    <a:pt x="512" y="758"/>
                    <a:pt x="491" y="737"/>
                  </a:cubicBezTo>
                  <a:lnTo>
                    <a:pt x="491" y="717"/>
                  </a:lnTo>
                  <a:cubicBezTo>
                    <a:pt x="491" y="697"/>
                    <a:pt x="491" y="697"/>
                    <a:pt x="491" y="676"/>
                  </a:cubicBezTo>
                  <a:cubicBezTo>
                    <a:pt x="491" y="676"/>
                    <a:pt x="491" y="676"/>
                    <a:pt x="491" y="655"/>
                  </a:cubicBezTo>
                  <a:cubicBezTo>
                    <a:pt x="491" y="655"/>
                    <a:pt x="491" y="655"/>
                    <a:pt x="471" y="655"/>
                  </a:cubicBezTo>
                  <a:cubicBezTo>
                    <a:pt x="471" y="635"/>
                    <a:pt x="491" y="615"/>
                    <a:pt x="471" y="615"/>
                  </a:cubicBezTo>
                  <a:lnTo>
                    <a:pt x="471" y="635"/>
                  </a:lnTo>
                  <a:lnTo>
                    <a:pt x="471" y="655"/>
                  </a:lnTo>
                  <a:cubicBezTo>
                    <a:pt x="471" y="676"/>
                    <a:pt x="471" y="676"/>
                    <a:pt x="471" y="697"/>
                  </a:cubicBezTo>
                  <a:lnTo>
                    <a:pt x="471" y="717"/>
                  </a:lnTo>
                  <a:cubicBezTo>
                    <a:pt x="471" y="737"/>
                    <a:pt x="471" y="758"/>
                    <a:pt x="471" y="758"/>
                  </a:cubicBezTo>
                  <a:cubicBezTo>
                    <a:pt x="471" y="779"/>
                    <a:pt x="491" y="779"/>
                    <a:pt x="491" y="799"/>
                  </a:cubicBezTo>
                  <a:lnTo>
                    <a:pt x="491" y="819"/>
                  </a:lnTo>
                  <a:cubicBezTo>
                    <a:pt x="491" y="840"/>
                    <a:pt x="491" y="861"/>
                    <a:pt x="491" y="861"/>
                  </a:cubicBezTo>
                  <a:cubicBezTo>
                    <a:pt x="491" y="881"/>
                    <a:pt x="512" y="881"/>
                    <a:pt x="512" y="901"/>
                  </a:cubicBezTo>
                  <a:lnTo>
                    <a:pt x="512" y="922"/>
                  </a:lnTo>
                  <a:cubicBezTo>
                    <a:pt x="512" y="922"/>
                    <a:pt x="512" y="943"/>
                    <a:pt x="512" y="963"/>
                  </a:cubicBezTo>
                  <a:cubicBezTo>
                    <a:pt x="491" y="963"/>
                    <a:pt x="491" y="983"/>
                    <a:pt x="491" y="983"/>
                  </a:cubicBezTo>
                  <a:cubicBezTo>
                    <a:pt x="471" y="983"/>
                    <a:pt x="471" y="1004"/>
                    <a:pt x="451" y="1004"/>
                  </a:cubicBezTo>
                  <a:cubicBezTo>
                    <a:pt x="451" y="1025"/>
                    <a:pt x="430" y="1025"/>
                    <a:pt x="409" y="1025"/>
                  </a:cubicBezTo>
                  <a:lnTo>
                    <a:pt x="389" y="1025"/>
                  </a:lnTo>
                  <a:cubicBezTo>
                    <a:pt x="369" y="1045"/>
                    <a:pt x="369" y="1045"/>
                    <a:pt x="348" y="1045"/>
                  </a:cubicBezTo>
                  <a:lnTo>
                    <a:pt x="327" y="1065"/>
                  </a:lnTo>
                  <a:lnTo>
                    <a:pt x="327" y="1065"/>
                  </a:lnTo>
                  <a:cubicBezTo>
                    <a:pt x="327" y="1045"/>
                    <a:pt x="327" y="1045"/>
                    <a:pt x="307" y="1045"/>
                  </a:cubicBezTo>
                  <a:cubicBezTo>
                    <a:pt x="307" y="1025"/>
                    <a:pt x="287" y="1004"/>
                    <a:pt x="266" y="1004"/>
                  </a:cubicBezTo>
                  <a:cubicBezTo>
                    <a:pt x="266" y="983"/>
                    <a:pt x="245" y="963"/>
                    <a:pt x="245" y="943"/>
                  </a:cubicBezTo>
                  <a:cubicBezTo>
                    <a:pt x="245" y="922"/>
                    <a:pt x="245" y="901"/>
                    <a:pt x="245" y="881"/>
                  </a:cubicBezTo>
                  <a:cubicBezTo>
                    <a:pt x="245" y="861"/>
                    <a:pt x="245" y="840"/>
                    <a:pt x="225" y="819"/>
                  </a:cubicBezTo>
                  <a:lnTo>
                    <a:pt x="205" y="819"/>
                  </a:lnTo>
                  <a:cubicBezTo>
                    <a:pt x="205" y="799"/>
                    <a:pt x="184" y="799"/>
                    <a:pt x="184" y="779"/>
                  </a:cubicBezTo>
                  <a:lnTo>
                    <a:pt x="205" y="758"/>
                  </a:lnTo>
                  <a:cubicBezTo>
                    <a:pt x="205" y="737"/>
                    <a:pt x="205" y="737"/>
                    <a:pt x="205" y="717"/>
                  </a:cubicBezTo>
                  <a:cubicBezTo>
                    <a:pt x="184" y="717"/>
                    <a:pt x="184" y="697"/>
                    <a:pt x="184" y="697"/>
                  </a:cubicBezTo>
                  <a:cubicBezTo>
                    <a:pt x="163" y="697"/>
                    <a:pt x="143" y="697"/>
                    <a:pt x="143" y="676"/>
                  </a:cubicBezTo>
                  <a:lnTo>
                    <a:pt x="143" y="655"/>
                  </a:lnTo>
                  <a:lnTo>
                    <a:pt x="143" y="635"/>
                  </a:lnTo>
                  <a:cubicBezTo>
                    <a:pt x="143" y="615"/>
                    <a:pt x="143" y="615"/>
                    <a:pt x="143" y="615"/>
                  </a:cubicBezTo>
                  <a:cubicBezTo>
                    <a:pt x="143" y="615"/>
                    <a:pt x="163" y="615"/>
                    <a:pt x="184" y="615"/>
                  </a:cubicBezTo>
                  <a:cubicBezTo>
                    <a:pt x="184" y="615"/>
                    <a:pt x="184" y="594"/>
                    <a:pt x="184" y="573"/>
                  </a:cubicBezTo>
                  <a:lnTo>
                    <a:pt x="184" y="553"/>
                  </a:lnTo>
                  <a:cubicBezTo>
                    <a:pt x="184" y="553"/>
                    <a:pt x="163" y="553"/>
                    <a:pt x="143" y="533"/>
                  </a:cubicBezTo>
                  <a:cubicBezTo>
                    <a:pt x="143" y="533"/>
                    <a:pt x="143" y="512"/>
                    <a:pt x="123" y="512"/>
                  </a:cubicBezTo>
                  <a:cubicBezTo>
                    <a:pt x="123" y="491"/>
                    <a:pt x="103" y="471"/>
                    <a:pt x="82" y="471"/>
                  </a:cubicBezTo>
                  <a:cubicBezTo>
                    <a:pt x="82" y="471"/>
                    <a:pt x="61" y="471"/>
                    <a:pt x="41" y="451"/>
                  </a:cubicBezTo>
                  <a:lnTo>
                    <a:pt x="21" y="430"/>
                  </a:lnTo>
                  <a:lnTo>
                    <a:pt x="0" y="389"/>
                  </a:lnTo>
                  <a:cubicBezTo>
                    <a:pt x="21" y="369"/>
                    <a:pt x="21" y="369"/>
                    <a:pt x="21" y="348"/>
                  </a:cubicBezTo>
                  <a:cubicBezTo>
                    <a:pt x="41" y="348"/>
                    <a:pt x="61" y="348"/>
                    <a:pt x="61" y="348"/>
                  </a:cubicBezTo>
                  <a:cubicBezTo>
                    <a:pt x="82" y="328"/>
                    <a:pt x="82" y="307"/>
                    <a:pt x="82" y="307"/>
                  </a:cubicBezTo>
                  <a:lnTo>
                    <a:pt x="103" y="307"/>
                  </a:lnTo>
                  <a:cubicBezTo>
                    <a:pt x="123" y="287"/>
                    <a:pt x="123" y="287"/>
                    <a:pt x="123" y="287"/>
                  </a:cubicBezTo>
                  <a:cubicBezTo>
                    <a:pt x="123" y="266"/>
                    <a:pt x="143" y="266"/>
                    <a:pt x="143" y="246"/>
                  </a:cubicBezTo>
                  <a:lnTo>
                    <a:pt x="123" y="225"/>
                  </a:lnTo>
                  <a:lnTo>
                    <a:pt x="103" y="225"/>
                  </a:lnTo>
                  <a:cubicBezTo>
                    <a:pt x="103" y="225"/>
                    <a:pt x="82" y="205"/>
                    <a:pt x="61" y="205"/>
                  </a:cubicBezTo>
                  <a:cubicBezTo>
                    <a:pt x="61" y="205"/>
                    <a:pt x="41" y="205"/>
                    <a:pt x="41" y="184"/>
                  </a:cubicBezTo>
                  <a:cubicBezTo>
                    <a:pt x="21" y="184"/>
                    <a:pt x="0" y="184"/>
                    <a:pt x="0" y="164"/>
                  </a:cubicBezTo>
                  <a:lnTo>
                    <a:pt x="0" y="143"/>
                  </a:lnTo>
                  <a:cubicBezTo>
                    <a:pt x="0" y="123"/>
                    <a:pt x="0" y="102"/>
                    <a:pt x="0" y="102"/>
                  </a:cubicBezTo>
                  <a:cubicBezTo>
                    <a:pt x="0" y="82"/>
                    <a:pt x="0" y="61"/>
                    <a:pt x="0" y="41"/>
                  </a:cubicBezTo>
                  <a:cubicBezTo>
                    <a:pt x="0" y="41"/>
                    <a:pt x="0" y="20"/>
                    <a:pt x="0" y="0"/>
                  </a:cubicBezTo>
                  <a:cubicBezTo>
                    <a:pt x="21" y="0"/>
                    <a:pt x="21" y="0"/>
                    <a:pt x="21" y="0"/>
                  </a:cubicBezTo>
                  <a:cubicBezTo>
                    <a:pt x="41" y="20"/>
                    <a:pt x="61" y="41"/>
                    <a:pt x="61" y="41"/>
                  </a:cubicBezTo>
                  <a:lnTo>
                    <a:pt x="82" y="61"/>
                  </a:lnTo>
                  <a:lnTo>
                    <a:pt x="82" y="82"/>
                  </a:lnTo>
                  <a:lnTo>
                    <a:pt x="103" y="102"/>
                  </a:lnTo>
                  <a:lnTo>
                    <a:pt x="123" y="82"/>
                  </a:lnTo>
                  <a:lnTo>
                    <a:pt x="123" y="61"/>
                  </a:lnTo>
                  <a:lnTo>
                    <a:pt x="103" y="41"/>
                  </a:lnTo>
                  <a:lnTo>
                    <a:pt x="103" y="41"/>
                  </a:lnTo>
                  <a:lnTo>
                    <a:pt x="123" y="20"/>
                  </a:lnTo>
                  <a:lnTo>
                    <a:pt x="143" y="41"/>
                  </a:lnTo>
                  <a:cubicBezTo>
                    <a:pt x="143" y="41"/>
                    <a:pt x="143" y="61"/>
                    <a:pt x="163" y="82"/>
                  </a:cubicBezTo>
                  <a:cubicBezTo>
                    <a:pt x="163" y="82"/>
                    <a:pt x="163" y="102"/>
                    <a:pt x="184" y="102"/>
                  </a:cubicBezTo>
                  <a:lnTo>
                    <a:pt x="205" y="123"/>
                  </a:lnTo>
                  <a:cubicBezTo>
                    <a:pt x="205" y="123"/>
                    <a:pt x="225" y="102"/>
                    <a:pt x="245" y="102"/>
                  </a:cubicBezTo>
                  <a:cubicBezTo>
                    <a:pt x="245" y="102"/>
                    <a:pt x="266" y="123"/>
                    <a:pt x="287" y="123"/>
                  </a:cubicBezTo>
                  <a:cubicBezTo>
                    <a:pt x="287" y="123"/>
                    <a:pt x="307" y="143"/>
                    <a:pt x="327" y="164"/>
                  </a:cubicBezTo>
                  <a:cubicBezTo>
                    <a:pt x="327" y="164"/>
                    <a:pt x="327" y="205"/>
                    <a:pt x="348" y="205"/>
                  </a:cubicBezTo>
                  <a:cubicBezTo>
                    <a:pt x="348" y="225"/>
                    <a:pt x="327" y="246"/>
                    <a:pt x="348" y="266"/>
                  </a:cubicBezTo>
                  <a:cubicBezTo>
                    <a:pt x="348" y="287"/>
                    <a:pt x="369" y="307"/>
                    <a:pt x="369" y="307"/>
                  </a:cubicBezTo>
                  <a:cubicBezTo>
                    <a:pt x="389" y="328"/>
                    <a:pt x="409" y="328"/>
                    <a:pt x="409" y="307"/>
                  </a:cubicBezTo>
                  <a:cubicBezTo>
                    <a:pt x="430" y="307"/>
                    <a:pt x="451" y="307"/>
                    <a:pt x="451" y="287"/>
                  </a:cubicBezTo>
                  <a:cubicBezTo>
                    <a:pt x="471" y="287"/>
                    <a:pt x="512" y="287"/>
                    <a:pt x="533" y="287"/>
                  </a:cubicBezTo>
                  <a:cubicBezTo>
                    <a:pt x="553" y="287"/>
                    <a:pt x="594" y="287"/>
                    <a:pt x="635" y="287"/>
                  </a:cubicBezTo>
                  <a:cubicBezTo>
                    <a:pt x="635" y="287"/>
                    <a:pt x="676" y="266"/>
                    <a:pt x="697" y="287"/>
                  </a:cubicBezTo>
                  <a:cubicBezTo>
                    <a:pt x="717" y="287"/>
                    <a:pt x="717" y="307"/>
                    <a:pt x="737" y="307"/>
                  </a:cubicBezTo>
                  <a:lnTo>
                    <a:pt x="758" y="328"/>
                  </a:lnTo>
                  <a:cubicBezTo>
                    <a:pt x="758" y="348"/>
                    <a:pt x="758" y="348"/>
                    <a:pt x="758" y="369"/>
                  </a:cubicBezTo>
                  <a:lnTo>
                    <a:pt x="737" y="369"/>
                  </a:lnTo>
                  <a:cubicBezTo>
                    <a:pt x="717" y="389"/>
                    <a:pt x="717" y="409"/>
                    <a:pt x="717" y="409"/>
                  </a:cubicBezTo>
                  <a:cubicBezTo>
                    <a:pt x="717" y="430"/>
                    <a:pt x="717" y="451"/>
                    <a:pt x="717" y="451"/>
                  </a:cubicBezTo>
                  <a:cubicBezTo>
                    <a:pt x="717" y="471"/>
                    <a:pt x="717" y="471"/>
                    <a:pt x="717" y="471"/>
                  </a:cubicBezTo>
                  <a:cubicBezTo>
                    <a:pt x="697" y="491"/>
                    <a:pt x="676" y="491"/>
                    <a:pt x="655" y="512"/>
                  </a:cubicBezTo>
                  <a:cubicBezTo>
                    <a:pt x="655" y="512"/>
                    <a:pt x="635" y="491"/>
                    <a:pt x="615" y="491"/>
                  </a:cubicBezTo>
                  <a:cubicBezTo>
                    <a:pt x="615" y="512"/>
                    <a:pt x="594" y="533"/>
                    <a:pt x="594" y="553"/>
                  </a:cubicBezTo>
                  <a:cubicBezTo>
                    <a:pt x="573" y="573"/>
                    <a:pt x="573" y="594"/>
                    <a:pt x="573" y="594"/>
                  </a:cubicBezTo>
                  <a:lnTo>
                    <a:pt x="553" y="594"/>
                  </a:lnTo>
                  <a:cubicBezTo>
                    <a:pt x="533" y="615"/>
                    <a:pt x="533" y="615"/>
                    <a:pt x="512" y="635"/>
                  </a:cubicBezTo>
                  <a:lnTo>
                    <a:pt x="512" y="655"/>
                  </a:lnTo>
                  <a:cubicBezTo>
                    <a:pt x="512" y="655"/>
                    <a:pt x="512" y="676"/>
                    <a:pt x="533" y="676"/>
                  </a:cubicBezTo>
                  <a:cubicBezTo>
                    <a:pt x="533" y="697"/>
                    <a:pt x="553" y="697"/>
                    <a:pt x="573" y="697"/>
                  </a:cubicBezTo>
                  <a:lnTo>
                    <a:pt x="573" y="717"/>
                  </a:lnTo>
                  <a:cubicBezTo>
                    <a:pt x="573" y="717"/>
                    <a:pt x="594" y="717"/>
                    <a:pt x="615" y="737"/>
                  </a:cubicBezTo>
                  <a:cubicBezTo>
                    <a:pt x="615" y="737"/>
                    <a:pt x="635" y="737"/>
                    <a:pt x="655" y="737"/>
                  </a:cubicBezTo>
                  <a:lnTo>
                    <a:pt x="676" y="717"/>
                  </a:lnTo>
                  <a:cubicBezTo>
                    <a:pt x="676" y="717"/>
                    <a:pt x="697" y="697"/>
                    <a:pt x="717" y="697"/>
                  </a:cubicBezTo>
                  <a:cubicBezTo>
                    <a:pt x="717" y="676"/>
                    <a:pt x="717" y="655"/>
                    <a:pt x="717" y="655"/>
                  </a:cubicBezTo>
                  <a:cubicBezTo>
                    <a:pt x="717" y="635"/>
                    <a:pt x="697" y="635"/>
                    <a:pt x="717" y="615"/>
                  </a:cubicBezTo>
                  <a:cubicBezTo>
                    <a:pt x="717" y="615"/>
                    <a:pt x="737" y="615"/>
                    <a:pt x="737" y="594"/>
                  </a:cubicBezTo>
                  <a:cubicBezTo>
                    <a:pt x="737" y="594"/>
                    <a:pt x="737" y="594"/>
                    <a:pt x="737" y="573"/>
                  </a:cubicBezTo>
                  <a:lnTo>
                    <a:pt x="737" y="553"/>
                  </a:lnTo>
                  <a:cubicBezTo>
                    <a:pt x="737" y="533"/>
                    <a:pt x="737" y="533"/>
                    <a:pt x="758" y="533"/>
                  </a:cubicBezTo>
                  <a:cubicBezTo>
                    <a:pt x="758" y="512"/>
                    <a:pt x="758" y="512"/>
                    <a:pt x="779" y="533"/>
                  </a:cubicBezTo>
                  <a:cubicBezTo>
                    <a:pt x="779" y="533"/>
                    <a:pt x="779" y="553"/>
                    <a:pt x="779" y="573"/>
                  </a:cubicBezTo>
                  <a:cubicBezTo>
                    <a:pt x="779" y="573"/>
                    <a:pt x="799" y="594"/>
                    <a:pt x="799" y="615"/>
                  </a:cubicBezTo>
                  <a:lnTo>
                    <a:pt x="779" y="635"/>
                  </a:lnTo>
                  <a:cubicBezTo>
                    <a:pt x="779" y="655"/>
                    <a:pt x="779" y="676"/>
                    <a:pt x="779" y="676"/>
                  </a:cubicBezTo>
                  <a:cubicBezTo>
                    <a:pt x="799" y="697"/>
                    <a:pt x="799" y="717"/>
                    <a:pt x="799" y="717"/>
                  </a:cubicBezTo>
                  <a:cubicBezTo>
                    <a:pt x="799" y="737"/>
                    <a:pt x="819" y="737"/>
                    <a:pt x="819" y="758"/>
                  </a:cubicBezTo>
                  <a:cubicBezTo>
                    <a:pt x="819" y="758"/>
                    <a:pt x="819" y="779"/>
                    <a:pt x="819" y="799"/>
                  </a:cubicBezTo>
                  <a:lnTo>
                    <a:pt x="819" y="840"/>
                  </a:lnTo>
                  <a:cubicBezTo>
                    <a:pt x="819" y="861"/>
                    <a:pt x="819" y="881"/>
                    <a:pt x="819" y="901"/>
                  </a:cubicBezTo>
                  <a:cubicBezTo>
                    <a:pt x="819" y="922"/>
                    <a:pt x="840" y="922"/>
                    <a:pt x="840" y="943"/>
                  </a:cubicBezTo>
                  <a:cubicBezTo>
                    <a:pt x="861" y="943"/>
                    <a:pt x="861" y="963"/>
                    <a:pt x="861" y="963"/>
                  </a:cubicBezTo>
                  <a:cubicBezTo>
                    <a:pt x="861" y="963"/>
                    <a:pt x="861" y="983"/>
                    <a:pt x="881" y="983"/>
                  </a:cubicBezTo>
                  <a:cubicBezTo>
                    <a:pt x="861" y="983"/>
                    <a:pt x="861" y="983"/>
                    <a:pt x="861" y="1004"/>
                  </a:cubicBezTo>
                  <a:lnTo>
                    <a:pt x="881" y="1025"/>
                  </a:lnTo>
                  <a:cubicBezTo>
                    <a:pt x="881" y="1045"/>
                    <a:pt x="881" y="1085"/>
                    <a:pt x="881" y="1085"/>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887" name="Freeform 662"/>
            <p:cNvSpPr>
              <a:spLocks noChangeArrowheads="1"/>
            </p:cNvSpPr>
            <p:nvPr/>
          </p:nvSpPr>
          <p:spPr bwMode="auto">
            <a:xfrm>
              <a:off x="4181475" y="6227763"/>
              <a:ext cx="15875" cy="7937"/>
            </a:xfrm>
            <a:custGeom>
              <a:avLst/>
              <a:gdLst>
                <a:gd name="T0" fmla="*/ 20 w 42"/>
                <a:gd name="T1" fmla="*/ 0 h 21"/>
                <a:gd name="T2" fmla="*/ 20 w 42"/>
                <a:gd name="T3" fmla="*/ 0 h 21"/>
                <a:gd name="T4" fmla="*/ 0 w 42"/>
                <a:gd name="T5" fmla="*/ 0 h 21"/>
                <a:gd name="T6" fmla="*/ 0 w 42"/>
                <a:gd name="T7" fmla="*/ 20 h 21"/>
                <a:gd name="T8" fmla="*/ 20 w 42"/>
                <a:gd name="T9" fmla="*/ 20 h 21"/>
                <a:gd name="T10" fmla="*/ 20 w 42"/>
                <a:gd name="T11" fmla="*/ 20 h 21"/>
                <a:gd name="T12" fmla="*/ 20 w 42"/>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42" h="21">
                  <a:moveTo>
                    <a:pt x="20" y="0"/>
                  </a:moveTo>
                  <a:lnTo>
                    <a:pt x="20" y="0"/>
                  </a:lnTo>
                  <a:lnTo>
                    <a:pt x="0" y="0"/>
                  </a:lnTo>
                  <a:cubicBezTo>
                    <a:pt x="0" y="0"/>
                    <a:pt x="0" y="0"/>
                    <a:pt x="0" y="20"/>
                  </a:cubicBezTo>
                  <a:cubicBezTo>
                    <a:pt x="0" y="20"/>
                    <a:pt x="0" y="20"/>
                    <a:pt x="20" y="20"/>
                  </a:cubicBezTo>
                  <a:lnTo>
                    <a:pt x="20" y="20"/>
                  </a:lnTo>
                  <a:cubicBezTo>
                    <a:pt x="20" y="20"/>
                    <a:pt x="41" y="0"/>
                    <a:pt x="20" y="0"/>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888" name="Freeform 663"/>
            <p:cNvSpPr>
              <a:spLocks noChangeArrowheads="1"/>
            </p:cNvSpPr>
            <p:nvPr/>
          </p:nvSpPr>
          <p:spPr bwMode="auto">
            <a:xfrm>
              <a:off x="3479800" y="5600700"/>
              <a:ext cx="493713" cy="303213"/>
            </a:xfrm>
            <a:custGeom>
              <a:avLst/>
              <a:gdLst>
                <a:gd name="T0" fmla="*/ 1352 w 1373"/>
                <a:gd name="T1" fmla="*/ 759 h 842"/>
                <a:gd name="T2" fmla="*/ 1332 w 1373"/>
                <a:gd name="T3" fmla="*/ 800 h 842"/>
                <a:gd name="T4" fmla="*/ 1290 w 1373"/>
                <a:gd name="T5" fmla="*/ 841 h 842"/>
                <a:gd name="T6" fmla="*/ 1127 w 1373"/>
                <a:gd name="T7" fmla="*/ 820 h 842"/>
                <a:gd name="T8" fmla="*/ 1025 w 1373"/>
                <a:gd name="T9" fmla="*/ 800 h 842"/>
                <a:gd name="T10" fmla="*/ 963 w 1373"/>
                <a:gd name="T11" fmla="*/ 759 h 842"/>
                <a:gd name="T12" fmla="*/ 841 w 1373"/>
                <a:gd name="T13" fmla="*/ 697 h 842"/>
                <a:gd name="T14" fmla="*/ 738 w 1373"/>
                <a:gd name="T15" fmla="*/ 595 h 842"/>
                <a:gd name="T16" fmla="*/ 615 w 1373"/>
                <a:gd name="T17" fmla="*/ 595 h 842"/>
                <a:gd name="T18" fmla="*/ 554 w 1373"/>
                <a:gd name="T19" fmla="*/ 615 h 842"/>
                <a:gd name="T20" fmla="*/ 472 w 1373"/>
                <a:gd name="T21" fmla="*/ 574 h 842"/>
                <a:gd name="T22" fmla="*/ 349 w 1373"/>
                <a:gd name="T23" fmla="*/ 554 h 842"/>
                <a:gd name="T24" fmla="*/ 246 w 1373"/>
                <a:gd name="T25" fmla="*/ 533 h 842"/>
                <a:gd name="T26" fmla="*/ 205 w 1373"/>
                <a:gd name="T27" fmla="*/ 452 h 842"/>
                <a:gd name="T28" fmla="*/ 123 w 1373"/>
                <a:gd name="T29" fmla="*/ 390 h 842"/>
                <a:gd name="T30" fmla="*/ 41 w 1373"/>
                <a:gd name="T31" fmla="*/ 370 h 842"/>
                <a:gd name="T32" fmla="*/ 0 w 1373"/>
                <a:gd name="T33" fmla="*/ 308 h 842"/>
                <a:gd name="T34" fmla="*/ 21 w 1373"/>
                <a:gd name="T35" fmla="*/ 226 h 842"/>
                <a:gd name="T36" fmla="*/ 21 w 1373"/>
                <a:gd name="T37" fmla="*/ 164 h 842"/>
                <a:gd name="T38" fmla="*/ 41 w 1373"/>
                <a:gd name="T39" fmla="*/ 103 h 842"/>
                <a:gd name="T40" fmla="*/ 62 w 1373"/>
                <a:gd name="T41" fmla="*/ 62 h 842"/>
                <a:gd name="T42" fmla="*/ 82 w 1373"/>
                <a:gd name="T43" fmla="*/ 42 h 842"/>
                <a:gd name="T44" fmla="*/ 144 w 1373"/>
                <a:gd name="T45" fmla="*/ 62 h 842"/>
                <a:gd name="T46" fmla="*/ 205 w 1373"/>
                <a:gd name="T47" fmla="*/ 0 h 842"/>
                <a:gd name="T48" fmla="*/ 246 w 1373"/>
                <a:gd name="T49" fmla="*/ 42 h 842"/>
                <a:gd name="T50" fmla="*/ 328 w 1373"/>
                <a:gd name="T51" fmla="*/ 82 h 842"/>
                <a:gd name="T52" fmla="*/ 390 w 1373"/>
                <a:gd name="T53" fmla="*/ 103 h 842"/>
                <a:gd name="T54" fmla="*/ 472 w 1373"/>
                <a:gd name="T55" fmla="*/ 164 h 842"/>
                <a:gd name="T56" fmla="*/ 533 w 1373"/>
                <a:gd name="T57" fmla="*/ 206 h 842"/>
                <a:gd name="T58" fmla="*/ 533 w 1373"/>
                <a:gd name="T59" fmla="*/ 246 h 842"/>
                <a:gd name="T60" fmla="*/ 574 w 1373"/>
                <a:gd name="T61" fmla="*/ 246 h 842"/>
                <a:gd name="T62" fmla="*/ 595 w 1373"/>
                <a:gd name="T63" fmla="*/ 206 h 842"/>
                <a:gd name="T64" fmla="*/ 636 w 1373"/>
                <a:gd name="T65" fmla="*/ 246 h 842"/>
                <a:gd name="T66" fmla="*/ 656 w 1373"/>
                <a:gd name="T67" fmla="*/ 328 h 842"/>
                <a:gd name="T68" fmla="*/ 718 w 1373"/>
                <a:gd name="T69" fmla="*/ 349 h 842"/>
                <a:gd name="T70" fmla="*/ 759 w 1373"/>
                <a:gd name="T71" fmla="*/ 328 h 842"/>
                <a:gd name="T72" fmla="*/ 820 w 1373"/>
                <a:gd name="T73" fmla="*/ 370 h 842"/>
                <a:gd name="T74" fmla="*/ 820 w 1373"/>
                <a:gd name="T75" fmla="*/ 452 h 842"/>
                <a:gd name="T76" fmla="*/ 923 w 1373"/>
                <a:gd name="T77" fmla="*/ 492 h 842"/>
                <a:gd name="T78" fmla="*/ 1087 w 1373"/>
                <a:gd name="T79" fmla="*/ 492 h 842"/>
                <a:gd name="T80" fmla="*/ 1188 w 1373"/>
                <a:gd name="T81" fmla="*/ 513 h 842"/>
                <a:gd name="T82" fmla="*/ 1270 w 1373"/>
                <a:gd name="T83" fmla="*/ 492 h 842"/>
                <a:gd name="T84" fmla="*/ 1332 w 1373"/>
                <a:gd name="T85" fmla="*/ 472 h 842"/>
                <a:gd name="T86" fmla="*/ 1332 w 1373"/>
                <a:gd name="T87" fmla="*/ 554 h 842"/>
                <a:gd name="T88" fmla="*/ 1332 w 1373"/>
                <a:gd name="T89" fmla="*/ 656 h 842"/>
                <a:gd name="T90" fmla="*/ 1352 w 1373"/>
                <a:gd name="T91" fmla="*/ 759 h 8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373" h="842">
                  <a:moveTo>
                    <a:pt x="1352" y="759"/>
                  </a:moveTo>
                  <a:lnTo>
                    <a:pt x="1352" y="759"/>
                  </a:lnTo>
                  <a:cubicBezTo>
                    <a:pt x="1352" y="759"/>
                    <a:pt x="1372" y="779"/>
                    <a:pt x="1352" y="800"/>
                  </a:cubicBezTo>
                  <a:lnTo>
                    <a:pt x="1332" y="800"/>
                  </a:lnTo>
                  <a:cubicBezTo>
                    <a:pt x="1332" y="820"/>
                    <a:pt x="1332" y="820"/>
                    <a:pt x="1311" y="820"/>
                  </a:cubicBezTo>
                  <a:cubicBezTo>
                    <a:pt x="1311" y="841"/>
                    <a:pt x="1290" y="841"/>
                    <a:pt x="1290" y="841"/>
                  </a:cubicBezTo>
                  <a:cubicBezTo>
                    <a:pt x="1270" y="841"/>
                    <a:pt x="1208" y="820"/>
                    <a:pt x="1188" y="820"/>
                  </a:cubicBezTo>
                  <a:cubicBezTo>
                    <a:pt x="1168" y="820"/>
                    <a:pt x="1127" y="820"/>
                    <a:pt x="1127" y="820"/>
                  </a:cubicBezTo>
                  <a:cubicBezTo>
                    <a:pt x="1107" y="820"/>
                    <a:pt x="1087" y="820"/>
                    <a:pt x="1066" y="820"/>
                  </a:cubicBezTo>
                  <a:cubicBezTo>
                    <a:pt x="1066" y="820"/>
                    <a:pt x="1045" y="800"/>
                    <a:pt x="1025" y="800"/>
                  </a:cubicBezTo>
                  <a:cubicBezTo>
                    <a:pt x="1005" y="800"/>
                    <a:pt x="984" y="800"/>
                    <a:pt x="984" y="800"/>
                  </a:cubicBezTo>
                  <a:cubicBezTo>
                    <a:pt x="963" y="779"/>
                    <a:pt x="963" y="759"/>
                    <a:pt x="963" y="759"/>
                  </a:cubicBezTo>
                  <a:cubicBezTo>
                    <a:pt x="943" y="738"/>
                    <a:pt x="902" y="718"/>
                    <a:pt x="902" y="718"/>
                  </a:cubicBezTo>
                  <a:cubicBezTo>
                    <a:pt x="881" y="718"/>
                    <a:pt x="861" y="697"/>
                    <a:pt x="841" y="697"/>
                  </a:cubicBezTo>
                  <a:cubicBezTo>
                    <a:pt x="841" y="677"/>
                    <a:pt x="799" y="677"/>
                    <a:pt x="799" y="656"/>
                  </a:cubicBezTo>
                  <a:cubicBezTo>
                    <a:pt x="779" y="656"/>
                    <a:pt x="759" y="615"/>
                    <a:pt x="738" y="595"/>
                  </a:cubicBezTo>
                  <a:cubicBezTo>
                    <a:pt x="718" y="595"/>
                    <a:pt x="677" y="595"/>
                    <a:pt x="677" y="595"/>
                  </a:cubicBezTo>
                  <a:cubicBezTo>
                    <a:pt x="656" y="595"/>
                    <a:pt x="636" y="595"/>
                    <a:pt x="615" y="595"/>
                  </a:cubicBezTo>
                  <a:cubicBezTo>
                    <a:pt x="615" y="595"/>
                    <a:pt x="595" y="595"/>
                    <a:pt x="574" y="595"/>
                  </a:cubicBezTo>
                  <a:lnTo>
                    <a:pt x="554" y="615"/>
                  </a:lnTo>
                  <a:cubicBezTo>
                    <a:pt x="533" y="615"/>
                    <a:pt x="533" y="595"/>
                    <a:pt x="513" y="574"/>
                  </a:cubicBezTo>
                  <a:lnTo>
                    <a:pt x="472" y="574"/>
                  </a:lnTo>
                  <a:cubicBezTo>
                    <a:pt x="451" y="574"/>
                    <a:pt x="431" y="574"/>
                    <a:pt x="410" y="574"/>
                  </a:cubicBezTo>
                  <a:cubicBezTo>
                    <a:pt x="390" y="574"/>
                    <a:pt x="369" y="554"/>
                    <a:pt x="349" y="554"/>
                  </a:cubicBezTo>
                  <a:cubicBezTo>
                    <a:pt x="328" y="554"/>
                    <a:pt x="328" y="533"/>
                    <a:pt x="308" y="533"/>
                  </a:cubicBezTo>
                  <a:cubicBezTo>
                    <a:pt x="287" y="533"/>
                    <a:pt x="267" y="533"/>
                    <a:pt x="246" y="533"/>
                  </a:cubicBezTo>
                  <a:cubicBezTo>
                    <a:pt x="246" y="513"/>
                    <a:pt x="226" y="492"/>
                    <a:pt x="226" y="492"/>
                  </a:cubicBezTo>
                  <a:cubicBezTo>
                    <a:pt x="226" y="472"/>
                    <a:pt x="205" y="472"/>
                    <a:pt x="205" y="452"/>
                  </a:cubicBezTo>
                  <a:lnTo>
                    <a:pt x="185" y="431"/>
                  </a:lnTo>
                  <a:cubicBezTo>
                    <a:pt x="164" y="431"/>
                    <a:pt x="123" y="410"/>
                    <a:pt x="123" y="390"/>
                  </a:cubicBezTo>
                  <a:cubicBezTo>
                    <a:pt x="103" y="390"/>
                    <a:pt x="82" y="390"/>
                    <a:pt x="62" y="390"/>
                  </a:cubicBezTo>
                  <a:lnTo>
                    <a:pt x="41" y="370"/>
                  </a:lnTo>
                  <a:cubicBezTo>
                    <a:pt x="21" y="370"/>
                    <a:pt x="0" y="328"/>
                    <a:pt x="0" y="328"/>
                  </a:cubicBezTo>
                  <a:cubicBezTo>
                    <a:pt x="0" y="308"/>
                    <a:pt x="0" y="308"/>
                    <a:pt x="0" y="308"/>
                  </a:cubicBezTo>
                  <a:cubicBezTo>
                    <a:pt x="0" y="288"/>
                    <a:pt x="0" y="288"/>
                    <a:pt x="0" y="288"/>
                  </a:cubicBezTo>
                  <a:cubicBezTo>
                    <a:pt x="0" y="267"/>
                    <a:pt x="21" y="246"/>
                    <a:pt x="21" y="226"/>
                  </a:cubicBezTo>
                  <a:cubicBezTo>
                    <a:pt x="21" y="226"/>
                    <a:pt x="21" y="206"/>
                    <a:pt x="21" y="185"/>
                  </a:cubicBezTo>
                  <a:lnTo>
                    <a:pt x="21" y="164"/>
                  </a:lnTo>
                  <a:cubicBezTo>
                    <a:pt x="21" y="144"/>
                    <a:pt x="41" y="144"/>
                    <a:pt x="41" y="124"/>
                  </a:cubicBezTo>
                  <a:lnTo>
                    <a:pt x="41" y="103"/>
                  </a:lnTo>
                  <a:cubicBezTo>
                    <a:pt x="41" y="82"/>
                    <a:pt x="41" y="62"/>
                    <a:pt x="62" y="62"/>
                  </a:cubicBezTo>
                  <a:lnTo>
                    <a:pt x="62" y="62"/>
                  </a:lnTo>
                  <a:cubicBezTo>
                    <a:pt x="62" y="42"/>
                    <a:pt x="62" y="42"/>
                    <a:pt x="82" y="42"/>
                  </a:cubicBezTo>
                  <a:lnTo>
                    <a:pt x="82" y="42"/>
                  </a:lnTo>
                  <a:lnTo>
                    <a:pt x="103" y="62"/>
                  </a:lnTo>
                  <a:cubicBezTo>
                    <a:pt x="123" y="62"/>
                    <a:pt x="144" y="62"/>
                    <a:pt x="144" y="62"/>
                  </a:cubicBezTo>
                  <a:cubicBezTo>
                    <a:pt x="164" y="42"/>
                    <a:pt x="164" y="21"/>
                    <a:pt x="164" y="21"/>
                  </a:cubicBezTo>
                  <a:cubicBezTo>
                    <a:pt x="164" y="21"/>
                    <a:pt x="185" y="0"/>
                    <a:pt x="205" y="0"/>
                  </a:cubicBezTo>
                  <a:lnTo>
                    <a:pt x="226" y="21"/>
                  </a:lnTo>
                  <a:lnTo>
                    <a:pt x="246" y="42"/>
                  </a:lnTo>
                  <a:cubicBezTo>
                    <a:pt x="267" y="62"/>
                    <a:pt x="287" y="62"/>
                    <a:pt x="287" y="62"/>
                  </a:cubicBezTo>
                  <a:cubicBezTo>
                    <a:pt x="287" y="62"/>
                    <a:pt x="308" y="82"/>
                    <a:pt x="328" y="82"/>
                  </a:cubicBezTo>
                  <a:cubicBezTo>
                    <a:pt x="328" y="82"/>
                    <a:pt x="349" y="82"/>
                    <a:pt x="369" y="103"/>
                  </a:cubicBezTo>
                  <a:lnTo>
                    <a:pt x="390" y="103"/>
                  </a:lnTo>
                  <a:cubicBezTo>
                    <a:pt x="410" y="103"/>
                    <a:pt x="431" y="124"/>
                    <a:pt x="431" y="124"/>
                  </a:cubicBezTo>
                  <a:cubicBezTo>
                    <a:pt x="431" y="144"/>
                    <a:pt x="472" y="144"/>
                    <a:pt x="472" y="164"/>
                  </a:cubicBezTo>
                  <a:cubicBezTo>
                    <a:pt x="472" y="164"/>
                    <a:pt x="492" y="164"/>
                    <a:pt x="492" y="185"/>
                  </a:cubicBezTo>
                  <a:cubicBezTo>
                    <a:pt x="513" y="185"/>
                    <a:pt x="533" y="185"/>
                    <a:pt x="533" y="206"/>
                  </a:cubicBezTo>
                  <a:lnTo>
                    <a:pt x="513" y="226"/>
                  </a:lnTo>
                  <a:lnTo>
                    <a:pt x="533" y="246"/>
                  </a:lnTo>
                  <a:lnTo>
                    <a:pt x="554" y="267"/>
                  </a:lnTo>
                  <a:lnTo>
                    <a:pt x="574" y="246"/>
                  </a:lnTo>
                  <a:lnTo>
                    <a:pt x="574" y="226"/>
                  </a:lnTo>
                  <a:cubicBezTo>
                    <a:pt x="574" y="226"/>
                    <a:pt x="574" y="206"/>
                    <a:pt x="595" y="206"/>
                  </a:cubicBezTo>
                  <a:cubicBezTo>
                    <a:pt x="595" y="206"/>
                    <a:pt x="595" y="226"/>
                    <a:pt x="615" y="226"/>
                  </a:cubicBezTo>
                  <a:lnTo>
                    <a:pt x="636" y="246"/>
                  </a:lnTo>
                  <a:cubicBezTo>
                    <a:pt x="636" y="267"/>
                    <a:pt x="636" y="288"/>
                    <a:pt x="636" y="288"/>
                  </a:cubicBezTo>
                  <a:cubicBezTo>
                    <a:pt x="636" y="288"/>
                    <a:pt x="656" y="308"/>
                    <a:pt x="656" y="328"/>
                  </a:cubicBezTo>
                  <a:lnTo>
                    <a:pt x="677" y="328"/>
                  </a:lnTo>
                  <a:cubicBezTo>
                    <a:pt x="697" y="349"/>
                    <a:pt x="718" y="349"/>
                    <a:pt x="718" y="349"/>
                  </a:cubicBezTo>
                  <a:cubicBezTo>
                    <a:pt x="718" y="349"/>
                    <a:pt x="718" y="328"/>
                    <a:pt x="738" y="328"/>
                  </a:cubicBezTo>
                  <a:lnTo>
                    <a:pt x="759" y="328"/>
                  </a:lnTo>
                  <a:lnTo>
                    <a:pt x="779" y="349"/>
                  </a:lnTo>
                  <a:cubicBezTo>
                    <a:pt x="799" y="349"/>
                    <a:pt x="820" y="370"/>
                    <a:pt x="820" y="370"/>
                  </a:cubicBezTo>
                  <a:cubicBezTo>
                    <a:pt x="820" y="390"/>
                    <a:pt x="820" y="410"/>
                    <a:pt x="820" y="410"/>
                  </a:cubicBezTo>
                  <a:cubicBezTo>
                    <a:pt x="820" y="410"/>
                    <a:pt x="820" y="431"/>
                    <a:pt x="820" y="452"/>
                  </a:cubicBezTo>
                  <a:cubicBezTo>
                    <a:pt x="841" y="452"/>
                    <a:pt x="841" y="472"/>
                    <a:pt x="841" y="492"/>
                  </a:cubicBezTo>
                  <a:cubicBezTo>
                    <a:pt x="861" y="492"/>
                    <a:pt x="902" y="492"/>
                    <a:pt x="923" y="492"/>
                  </a:cubicBezTo>
                  <a:cubicBezTo>
                    <a:pt x="963" y="492"/>
                    <a:pt x="1005" y="492"/>
                    <a:pt x="1025" y="492"/>
                  </a:cubicBezTo>
                  <a:cubicBezTo>
                    <a:pt x="1045" y="492"/>
                    <a:pt x="1066" y="492"/>
                    <a:pt x="1087" y="492"/>
                  </a:cubicBezTo>
                  <a:cubicBezTo>
                    <a:pt x="1107" y="492"/>
                    <a:pt x="1127" y="513"/>
                    <a:pt x="1147" y="513"/>
                  </a:cubicBezTo>
                  <a:cubicBezTo>
                    <a:pt x="1147" y="513"/>
                    <a:pt x="1168" y="513"/>
                    <a:pt x="1188" y="513"/>
                  </a:cubicBezTo>
                  <a:lnTo>
                    <a:pt x="1229" y="513"/>
                  </a:lnTo>
                  <a:cubicBezTo>
                    <a:pt x="1250" y="513"/>
                    <a:pt x="1270" y="492"/>
                    <a:pt x="1270" y="492"/>
                  </a:cubicBezTo>
                  <a:lnTo>
                    <a:pt x="1290" y="492"/>
                  </a:lnTo>
                  <a:cubicBezTo>
                    <a:pt x="1290" y="492"/>
                    <a:pt x="1311" y="492"/>
                    <a:pt x="1332" y="472"/>
                  </a:cubicBezTo>
                  <a:cubicBezTo>
                    <a:pt x="1332" y="492"/>
                    <a:pt x="1332" y="513"/>
                    <a:pt x="1332" y="513"/>
                  </a:cubicBezTo>
                  <a:cubicBezTo>
                    <a:pt x="1332" y="513"/>
                    <a:pt x="1332" y="533"/>
                    <a:pt x="1332" y="554"/>
                  </a:cubicBezTo>
                  <a:cubicBezTo>
                    <a:pt x="1332" y="554"/>
                    <a:pt x="1332" y="574"/>
                    <a:pt x="1332" y="595"/>
                  </a:cubicBezTo>
                  <a:cubicBezTo>
                    <a:pt x="1332" y="615"/>
                    <a:pt x="1332" y="636"/>
                    <a:pt x="1332" y="656"/>
                  </a:cubicBezTo>
                  <a:cubicBezTo>
                    <a:pt x="1311" y="677"/>
                    <a:pt x="1311" y="697"/>
                    <a:pt x="1332" y="718"/>
                  </a:cubicBezTo>
                  <a:cubicBezTo>
                    <a:pt x="1332" y="718"/>
                    <a:pt x="1352" y="738"/>
                    <a:pt x="1352" y="759"/>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889" name="Freeform 664"/>
            <p:cNvSpPr>
              <a:spLocks noChangeArrowheads="1"/>
            </p:cNvSpPr>
            <p:nvPr/>
          </p:nvSpPr>
          <p:spPr bwMode="auto">
            <a:xfrm>
              <a:off x="3200400" y="7615238"/>
              <a:ext cx="22225" cy="22225"/>
            </a:xfrm>
            <a:custGeom>
              <a:avLst/>
              <a:gdLst>
                <a:gd name="T0" fmla="*/ 41 w 62"/>
                <a:gd name="T1" fmla="*/ 40 h 62"/>
                <a:gd name="T2" fmla="*/ 41 w 62"/>
                <a:gd name="T3" fmla="*/ 40 h 62"/>
                <a:gd name="T4" fmla="*/ 20 w 62"/>
                <a:gd name="T5" fmla="*/ 40 h 62"/>
                <a:gd name="T6" fmla="*/ 0 w 62"/>
                <a:gd name="T7" fmla="*/ 20 h 62"/>
                <a:gd name="T8" fmla="*/ 0 w 62"/>
                <a:gd name="T9" fmla="*/ 0 h 62"/>
                <a:gd name="T10" fmla="*/ 20 w 62"/>
                <a:gd name="T11" fmla="*/ 0 h 62"/>
                <a:gd name="T12" fmla="*/ 61 w 62"/>
                <a:gd name="T13" fmla="*/ 0 h 62"/>
                <a:gd name="T14" fmla="*/ 61 w 62"/>
                <a:gd name="T15" fmla="*/ 20 h 62"/>
                <a:gd name="T16" fmla="*/ 61 w 62"/>
                <a:gd name="T17" fmla="*/ 40 h 62"/>
                <a:gd name="T18" fmla="*/ 41 w 62"/>
                <a:gd name="T19" fmla="*/ 4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2" h="62">
                  <a:moveTo>
                    <a:pt x="41" y="40"/>
                  </a:moveTo>
                  <a:lnTo>
                    <a:pt x="41" y="40"/>
                  </a:lnTo>
                  <a:cubicBezTo>
                    <a:pt x="41" y="61"/>
                    <a:pt x="20" y="61"/>
                    <a:pt x="20" y="40"/>
                  </a:cubicBezTo>
                  <a:cubicBezTo>
                    <a:pt x="0" y="40"/>
                    <a:pt x="0" y="40"/>
                    <a:pt x="0" y="20"/>
                  </a:cubicBezTo>
                  <a:lnTo>
                    <a:pt x="0" y="0"/>
                  </a:lnTo>
                  <a:cubicBezTo>
                    <a:pt x="20" y="0"/>
                    <a:pt x="20" y="0"/>
                    <a:pt x="20" y="0"/>
                  </a:cubicBezTo>
                  <a:cubicBezTo>
                    <a:pt x="41" y="0"/>
                    <a:pt x="41" y="0"/>
                    <a:pt x="61" y="0"/>
                  </a:cubicBezTo>
                  <a:cubicBezTo>
                    <a:pt x="61" y="0"/>
                    <a:pt x="61" y="0"/>
                    <a:pt x="61" y="20"/>
                  </a:cubicBezTo>
                  <a:cubicBezTo>
                    <a:pt x="61" y="20"/>
                    <a:pt x="61" y="20"/>
                    <a:pt x="61" y="40"/>
                  </a:cubicBezTo>
                  <a:lnTo>
                    <a:pt x="41" y="40"/>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890" name="Freeform 665"/>
            <p:cNvSpPr>
              <a:spLocks noChangeArrowheads="1"/>
            </p:cNvSpPr>
            <p:nvPr/>
          </p:nvSpPr>
          <p:spPr bwMode="auto">
            <a:xfrm>
              <a:off x="3186113" y="7570788"/>
              <a:ext cx="15875" cy="15875"/>
            </a:xfrm>
            <a:custGeom>
              <a:avLst/>
              <a:gdLst>
                <a:gd name="T0" fmla="*/ 21 w 42"/>
                <a:gd name="T1" fmla="*/ 42 h 43"/>
                <a:gd name="T2" fmla="*/ 21 w 42"/>
                <a:gd name="T3" fmla="*/ 42 h 43"/>
                <a:gd name="T4" fmla="*/ 0 w 42"/>
                <a:gd name="T5" fmla="*/ 21 h 43"/>
                <a:gd name="T6" fmla="*/ 21 w 42"/>
                <a:gd name="T7" fmla="*/ 0 h 43"/>
                <a:gd name="T8" fmla="*/ 41 w 42"/>
                <a:gd name="T9" fmla="*/ 0 h 43"/>
                <a:gd name="T10" fmla="*/ 41 w 42"/>
                <a:gd name="T11" fmla="*/ 21 h 43"/>
                <a:gd name="T12" fmla="*/ 41 w 42"/>
                <a:gd name="T13" fmla="*/ 42 h 43"/>
                <a:gd name="T14" fmla="*/ 21 w 42"/>
                <a:gd name="T15" fmla="*/ 42 h 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 h="43">
                  <a:moveTo>
                    <a:pt x="21" y="42"/>
                  </a:moveTo>
                  <a:lnTo>
                    <a:pt x="21" y="42"/>
                  </a:lnTo>
                  <a:cubicBezTo>
                    <a:pt x="21" y="42"/>
                    <a:pt x="21" y="42"/>
                    <a:pt x="0" y="21"/>
                  </a:cubicBezTo>
                  <a:cubicBezTo>
                    <a:pt x="0" y="21"/>
                    <a:pt x="0" y="0"/>
                    <a:pt x="21" y="0"/>
                  </a:cubicBezTo>
                  <a:cubicBezTo>
                    <a:pt x="21" y="0"/>
                    <a:pt x="21" y="0"/>
                    <a:pt x="41" y="0"/>
                  </a:cubicBezTo>
                  <a:lnTo>
                    <a:pt x="41" y="21"/>
                  </a:lnTo>
                  <a:lnTo>
                    <a:pt x="41" y="42"/>
                  </a:lnTo>
                  <a:cubicBezTo>
                    <a:pt x="41" y="42"/>
                    <a:pt x="41" y="42"/>
                    <a:pt x="21" y="42"/>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891" name="Freeform 666"/>
            <p:cNvSpPr>
              <a:spLocks noChangeArrowheads="1"/>
            </p:cNvSpPr>
            <p:nvPr/>
          </p:nvSpPr>
          <p:spPr bwMode="auto">
            <a:xfrm>
              <a:off x="3208338" y="7532688"/>
              <a:ext cx="15875" cy="22225"/>
            </a:xfrm>
            <a:custGeom>
              <a:avLst/>
              <a:gdLst>
                <a:gd name="T0" fmla="*/ 21 w 42"/>
                <a:gd name="T1" fmla="*/ 41 h 63"/>
                <a:gd name="T2" fmla="*/ 21 w 42"/>
                <a:gd name="T3" fmla="*/ 41 h 63"/>
                <a:gd name="T4" fmla="*/ 0 w 42"/>
                <a:gd name="T5" fmla="*/ 20 h 63"/>
                <a:gd name="T6" fmla="*/ 21 w 42"/>
                <a:gd name="T7" fmla="*/ 0 h 63"/>
                <a:gd name="T8" fmla="*/ 41 w 42"/>
                <a:gd name="T9" fmla="*/ 20 h 63"/>
                <a:gd name="T10" fmla="*/ 41 w 42"/>
                <a:gd name="T11" fmla="*/ 41 h 63"/>
                <a:gd name="T12" fmla="*/ 21 w 42"/>
                <a:gd name="T13" fmla="*/ 62 h 63"/>
                <a:gd name="T14" fmla="*/ 21 w 42"/>
                <a:gd name="T15" fmla="*/ 41 h 6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 h="63">
                  <a:moveTo>
                    <a:pt x="21" y="41"/>
                  </a:moveTo>
                  <a:lnTo>
                    <a:pt x="21" y="41"/>
                  </a:lnTo>
                  <a:cubicBezTo>
                    <a:pt x="0" y="41"/>
                    <a:pt x="0" y="20"/>
                    <a:pt x="0" y="20"/>
                  </a:cubicBezTo>
                  <a:lnTo>
                    <a:pt x="21" y="0"/>
                  </a:lnTo>
                  <a:lnTo>
                    <a:pt x="41" y="20"/>
                  </a:lnTo>
                  <a:lnTo>
                    <a:pt x="41" y="41"/>
                  </a:lnTo>
                  <a:lnTo>
                    <a:pt x="21" y="62"/>
                  </a:lnTo>
                  <a:cubicBezTo>
                    <a:pt x="21" y="62"/>
                    <a:pt x="21" y="62"/>
                    <a:pt x="21" y="41"/>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892" name="Freeform 667"/>
            <p:cNvSpPr>
              <a:spLocks noChangeArrowheads="1"/>
            </p:cNvSpPr>
            <p:nvPr/>
          </p:nvSpPr>
          <p:spPr bwMode="auto">
            <a:xfrm>
              <a:off x="3192463" y="7481888"/>
              <a:ext cx="14287" cy="15875"/>
            </a:xfrm>
            <a:custGeom>
              <a:avLst/>
              <a:gdLst>
                <a:gd name="T0" fmla="*/ 20 w 41"/>
                <a:gd name="T1" fmla="*/ 41 h 42"/>
                <a:gd name="T2" fmla="*/ 20 w 41"/>
                <a:gd name="T3" fmla="*/ 41 h 42"/>
                <a:gd name="T4" fmla="*/ 0 w 41"/>
                <a:gd name="T5" fmla="*/ 20 h 42"/>
                <a:gd name="T6" fmla="*/ 0 w 41"/>
                <a:gd name="T7" fmla="*/ 0 h 42"/>
                <a:gd name="T8" fmla="*/ 20 w 41"/>
                <a:gd name="T9" fmla="*/ 0 h 42"/>
                <a:gd name="T10" fmla="*/ 20 w 41"/>
                <a:gd name="T11" fmla="*/ 20 h 42"/>
                <a:gd name="T12" fmla="*/ 20 w 41"/>
                <a:gd name="T13" fmla="*/ 41 h 42"/>
              </a:gdLst>
              <a:ahLst/>
              <a:cxnLst>
                <a:cxn ang="0">
                  <a:pos x="T0" y="T1"/>
                </a:cxn>
                <a:cxn ang="0">
                  <a:pos x="T2" y="T3"/>
                </a:cxn>
                <a:cxn ang="0">
                  <a:pos x="T4" y="T5"/>
                </a:cxn>
                <a:cxn ang="0">
                  <a:pos x="T6" y="T7"/>
                </a:cxn>
                <a:cxn ang="0">
                  <a:pos x="T8" y="T9"/>
                </a:cxn>
                <a:cxn ang="0">
                  <a:pos x="T10" y="T11"/>
                </a:cxn>
                <a:cxn ang="0">
                  <a:pos x="T12" y="T13"/>
                </a:cxn>
              </a:cxnLst>
              <a:rect l="0" t="0" r="r" b="b"/>
              <a:pathLst>
                <a:path w="41" h="42">
                  <a:moveTo>
                    <a:pt x="20" y="41"/>
                  </a:moveTo>
                  <a:lnTo>
                    <a:pt x="20" y="41"/>
                  </a:lnTo>
                  <a:lnTo>
                    <a:pt x="0" y="20"/>
                  </a:lnTo>
                  <a:lnTo>
                    <a:pt x="0" y="0"/>
                  </a:lnTo>
                  <a:lnTo>
                    <a:pt x="20" y="0"/>
                  </a:lnTo>
                  <a:lnTo>
                    <a:pt x="20" y="20"/>
                  </a:lnTo>
                  <a:cubicBezTo>
                    <a:pt x="20" y="20"/>
                    <a:pt x="40" y="41"/>
                    <a:pt x="20" y="41"/>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893" name="Freeform 668"/>
            <p:cNvSpPr>
              <a:spLocks noChangeArrowheads="1"/>
            </p:cNvSpPr>
            <p:nvPr/>
          </p:nvSpPr>
          <p:spPr bwMode="auto">
            <a:xfrm>
              <a:off x="3178175" y="7451725"/>
              <a:ext cx="15875" cy="15875"/>
            </a:xfrm>
            <a:custGeom>
              <a:avLst/>
              <a:gdLst>
                <a:gd name="T0" fmla="*/ 21 w 43"/>
                <a:gd name="T1" fmla="*/ 20 h 42"/>
                <a:gd name="T2" fmla="*/ 21 w 43"/>
                <a:gd name="T3" fmla="*/ 20 h 42"/>
                <a:gd name="T4" fmla="*/ 0 w 43"/>
                <a:gd name="T5" fmla="*/ 0 h 42"/>
                <a:gd name="T6" fmla="*/ 42 w 43"/>
                <a:gd name="T7" fmla="*/ 0 h 42"/>
                <a:gd name="T8" fmla="*/ 42 w 43"/>
                <a:gd name="T9" fmla="*/ 20 h 42"/>
                <a:gd name="T10" fmla="*/ 21 w 43"/>
                <a:gd name="T11" fmla="*/ 41 h 42"/>
                <a:gd name="T12" fmla="*/ 21 w 43"/>
                <a:gd name="T13" fmla="*/ 20 h 42"/>
              </a:gdLst>
              <a:ahLst/>
              <a:cxnLst>
                <a:cxn ang="0">
                  <a:pos x="T0" y="T1"/>
                </a:cxn>
                <a:cxn ang="0">
                  <a:pos x="T2" y="T3"/>
                </a:cxn>
                <a:cxn ang="0">
                  <a:pos x="T4" y="T5"/>
                </a:cxn>
                <a:cxn ang="0">
                  <a:pos x="T6" y="T7"/>
                </a:cxn>
                <a:cxn ang="0">
                  <a:pos x="T8" y="T9"/>
                </a:cxn>
                <a:cxn ang="0">
                  <a:pos x="T10" y="T11"/>
                </a:cxn>
                <a:cxn ang="0">
                  <a:pos x="T12" y="T13"/>
                </a:cxn>
              </a:cxnLst>
              <a:rect l="0" t="0" r="r" b="b"/>
              <a:pathLst>
                <a:path w="43" h="42">
                  <a:moveTo>
                    <a:pt x="21" y="20"/>
                  </a:moveTo>
                  <a:lnTo>
                    <a:pt x="21" y="20"/>
                  </a:lnTo>
                  <a:lnTo>
                    <a:pt x="0" y="0"/>
                  </a:lnTo>
                  <a:cubicBezTo>
                    <a:pt x="21" y="0"/>
                    <a:pt x="21" y="0"/>
                    <a:pt x="42" y="0"/>
                  </a:cubicBezTo>
                  <a:lnTo>
                    <a:pt x="42" y="20"/>
                  </a:lnTo>
                  <a:cubicBezTo>
                    <a:pt x="42" y="20"/>
                    <a:pt x="42" y="41"/>
                    <a:pt x="21" y="41"/>
                  </a:cubicBezTo>
                  <a:lnTo>
                    <a:pt x="21" y="20"/>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894" name="Freeform 669"/>
            <p:cNvSpPr>
              <a:spLocks noChangeArrowheads="1"/>
            </p:cNvSpPr>
            <p:nvPr/>
          </p:nvSpPr>
          <p:spPr bwMode="auto">
            <a:xfrm>
              <a:off x="3163888" y="7540625"/>
              <a:ext cx="14287" cy="15875"/>
            </a:xfrm>
            <a:custGeom>
              <a:avLst/>
              <a:gdLst>
                <a:gd name="T0" fmla="*/ 20 w 41"/>
                <a:gd name="T1" fmla="*/ 0 h 43"/>
                <a:gd name="T2" fmla="*/ 20 w 41"/>
                <a:gd name="T3" fmla="*/ 0 h 43"/>
                <a:gd name="T4" fmla="*/ 0 w 41"/>
                <a:gd name="T5" fmla="*/ 21 h 43"/>
                <a:gd name="T6" fmla="*/ 40 w 41"/>
                <a:gd name="T7" fmla="*/ 42 h 43"/>
                <a:gd name="T8" fmla="*/ 40 w 41"/>
                <a:gd name="T9" fmla="*/ 0 h 43"/>
                <a:gd name="T10" fmla="*/ 20 w 41"/>
                <a:gd name="T11" fmla="*/ 0 h 43"/>
              </a:gdLst>
              <a:ahLst/>
              <a:cxnLst>
                <a:cxn ang="0">
                  <a:pos x="T0" y="T1"/>
                </a:cxn>
                <a:cxn ang="0">
                  <a:pos x="T2" y="T3"/>
                </a:cxn>
                <a:cxn ang="0">
                  <a:pos x="T4" y="T5"/>
                </a:cxn>
                <a:cxn ang="0">
                  <a:pos x="T6" y="T7"/>
                </a:cxn>
                <a:cxn ang="0">
                  <a:pos x="T8" y="T9"/>
                </a:cxn>
                <a:cxn ang="0">
                  <a:pos x="T10" y="T11"/>
                </a:cxn>
              </a:cxnLst>
              <a:rect l="0" t="0" r="r" b="b"/>
              <a:pathLst>
                <a:path w="41" h="43">
                  <a:moveTo>
                    <a:pt x="20" y="0"/>
                  </a:moveTo>
                  <a:lnTo>
                    <a:pt x="20" y="0"/>
                  </a:lnTo>
                  <a:cubicBezTo>
                    <a:pt x="20" y="0"/>
                    <a:pt x="0" y="0"/>
                    <a:pt x="0" y="21"/>
                  </a:cubicBezTo>
                  <a:cubicBezTo>
                    <a:pt x="0" y="21"/>
                    <a:pt x="20" y="42"/>
                    <a:pt x="40" y="42"/>
                  </a:cubicBezTo>
                  <a:cubicBezTo>
                    <a:pt x="40" y="21"/>
                    <a:pt x="40" y="21"/>
                    <a:pt x="40" y="0"/>
                  </a:cubicBezTo>
                  <a:lnTo>
                    <a:pt x="20" y="0"/>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895" name="Freeform 670"/>
            <p:cNvSpPr>
              <a:spLocks noChangeArrowheads="1"/>
            </p:cNvSpPr>
            <p:nvPr/>
          </p:nvSpPr>
          <p:spPr bwMode="auto">
            <a:xfrm>
              <a:off x="3192463" y="7710488"/>
              <a:ext cx="7937" cy="15875"/>
            </a:xfrm>
            <a:custGeom>
              <a:avLst/>
              <a:gdLst>
                <a:gd name="T0" fmla="*/ 20 w 21"/>
                <a:gd name="T1" fmla="*/ 0 h 42"/>
                <a:gd name="T2" fmla="*/ 20 w 21"/>
                <a:gd name="T3" fmla="*/ 0 h 42"/>
                <a:gd name="T4" fmla="*/ 0 w 21"/>
                <a:gd name="T5" fmla="*/ 20 h 42"/>
                <a:gd name="T6" fmla="*/ 20 w 21"/>
                <a:gd name="T7" fmla="*/ 41 h 42"/>
                <a:gd name="T8" fmla="*/ 20 w 21"/>
                <a:gd name="T9" fmla="*/ 20 h 42"/>
                <a:gd name="T10" fmla="*/ 20 w 21"/>
                <a:gd name="T11" fmla="*/ 0 h 42"/>
              </a:gdLst>
              <a:ahLst/>
              <a:cxnLst>
                <a:cxn ang="0">
                  <a:pos x="T0" y="T1"/>
                </a:cxn>
                <a:cxn ang="0">
                  <a:pos x="T2" y="T3"/>
                </a:cxn>
                <a:cxn ang="0">
                  <a:pos x="T4" y="T5"/>
                </a:cxn>
                <a:cxn ang="0">
                  <a:pos x="T6" y="T7"/>
                </a:cxn>
                <a:cxn ang="0">
                  <a:pos x="T8" y="T9"/>
                </a:cxn>
                <a:cxn ang="0">
                  <a:pos x="T10" y="T11"/>
                </a:cxn>
              </a:cxnLst>
              <a:rect l="0" t="0" r="r" b="b"/>
              <a:pathLst>
                <a:path w="21" h="42">
                  <a:moveTo>
                    <a:pt x="20" y="0"/>
                  </a:moveTo>
                  <a:lnTo>
                    <a:pt x="20" y="0"/>
                  </a:lnTo>
                  <a:cubicBezTo>
                    <a:pt x="0" y="0"/>
                    <a:pt x="0" y="20"/>
                    <a:pt x="0" y="20"/>
                  </a:cubicBezTo>
                  <a:lnTo>
                    <a:pt x="20" y="41"/>
                  </a:lnTo>
                  <a:lnTo>
                    <a:pt x="20" y="20"/>
                  </a:lnTo>
                  <a:lnTo>
                    <a:pt x="20" y="0"/>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896" name="Freeform 671"/>
            <p:cNvSpPr>
              <a:spLocks noChangeArrowheads="1"/>
            </p:cNvSpPr>
            <p:nvPr/>
          </p:nvSpPr>
          <p:spPr bwMode="auto">
            <a:xfrm>
              <a:off x="3200400" y="7673975"/>
              <a:ext cx="22225" cy="14288"/>
            </a:xfrm>
            <a:custGeom>
              <a:avLst/>
              <a:gdLst>
                <a:gd name="T0" fmla="*/ 41 w 62"/>
                <a:gd name="T1" fmla="*/ 40 h 41"/>
                <a:gd name="T2" fmla="*/ 41 w 62"/>
                <a:gd name="T3" fmla="*/ 40 h 41"/>
                <a:gd name="T4" fmla="*/ 20 w 62"/>
                <a:gd name="T5" fmla="*/ 20 h 41"/>
                <a:gd name="T6" fmla="*/ 20 w 62"/>
                <a:gd name="T7" fmla="*/ 0 h 41"/>
                <a:gd name="T8" fmla="*/ 41 w 62"/>
                <a:gd name="T9" fmla="*/ 0 h 41"/>
                <a:gd name="T10" fmla="*/ 61 w 62"/>
                <a:gd name="T11" fmla="*/ 20 h 41"/>
                <a:gd name="T12" fmla="*/ 41 w 62"/>
                <a:gd name="T13" fmla="*/ 40 h 41"/>
              </a:gdLst>
              <a:ahLst/>
              <a:cxnLst>
                <a:cxn ang="0">
                  <a:pos x="T0" y="T1"/>
                </a:cxn>
                <a:cxn ang="0">
                  <a:pos x="T2" y="T3"/>
                </a:cxn>
                <a:cxn ang="0">
                  <a:pos x="T4" y="T5"/>
                </a:cxn>
                <a:cxn ang="0">
                  <a:pos x="T6" y="T7"/>
                </a:cxn>
                <a:cxn ang="0">
                  <a:pos x="T8" y="T9"/>
                </a:cxn>
                <a:cxn ang="0">
                  <a:pos x="T10" y="T11"/>
                </a:cxn>
                <a:cxn ang="0">
                  <a:pos x="T12" y="T13"/>
                </a:cxn>
              </a:cxnLst>
              <a:rect l="0" t="0" r="r" b="b"/>
              <a:pathLst>
                <a:path w="62" h="41">
                  <a:moveTo>
                    <a:pt x="41" y="40"/>
                  </a:moveTo>
                  <a:lnTo>
                    <a:pt x="41" y="40"/>
                  </a:lnTo>
                  <a:cubicBezTo>
                    <a:pt x="20" y="40"/>
                    <a:pt x="20" y="20"/>
                    <a:pt x="20" y="20"/>
                  </a:cubicBezTo>
                  <a:cubicBezTo>
                    <a:pt x="0" y="20"/>
                    <a:pt x="20" y="0"/>
                    <a:pt x="20" y="0"/>
                  </a:cubicBezTo>
                  <a:lnTo>
                    <a:pt x="41" y="0"/>
                  </a:lnTo>
                  <a:lnTo>
                    <a:pt x="61" y="20"/>
                  </a:lnTo>
                  <a:lnTo>
                    <a:pt x="41" y="40"/>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897" name="Freeform 672"/>
            <p:cNvSpPr>
              <a:spLocks noChangeArrowheads="1"/>
            </p:cNvSpPr>
            <p:nvPr/>
          </p:nvSpPr>
          <p:spPr bwMode="auto">
            <a:xfrm>
              <a:off x="3186113" y="7651750"/>
              <a:ext cx="7937" cy="15875"/>
            </a:xfrm>
            <a:custGeom>
              <a:avLst/>
              <a:gdLst>
                <a:gd name="T0" fmla="*/ 0 w 22"/>
                <a:gd name="T1" fmla="*/ 0 h 42"/>
                <a:gd name="T2" fmla="*/ 0 w 22"/>
                <a:gd name="T3" fmla="*/ 0 h 42"/>
                <a:gd name="T4" fmla="*/ 0 w 22"/>
                <a:gd name="T5" fmla="*/ 20 h 42"/>
                <a:gd name="T6" fmla="*/ 21 w 22"/>
                <a:gd name="T7" fmla="*/ 41 h 42"/>
                <a:gd name="T8" fmla="*/ 21 w 22"/>
                <a:gd name="T9" fmla="*/ 20 h 42"/>
                <a:gd name="T10" fmla="*/ 0 w 22"/>
                <a:gd name="T11" fmla="*/ 0 h 42"/>
              </a:gdLst>
              <a:ahLst/>
              <a:cxnLst>
                <a:cxn ang="0">
                  <a:pos x="T0" y="T1"/>
                </a:cxn>
                <a:cxn ang="0">
                  <a:pos x="T2" y="T3"/>
                </a:cxn>
                <a:cxn ang="0">
                  <a:pos x="T4" y="T5"/>
                </a:cxn>
                <a:cxn ang="0">
                  <a:pos x="T6" y="T7"/>
                </a:cxn>
                <a:cxn ang="0">
                  <a:pos x="T8" y="T9"/>
                </a:cxn>
                <a:cxn ang="0">
                  <a:pos x="T10" y="T11"/>
                </a:cxn>
              </a:cxnLst>
              <a:rect l="0" t="0" r="r" b="b"/>
              <a:pathLst>
                <a:path w="22" h="42">
                  <a:moveTo>
                    <a:pt x="0" y="0"/>
                  </a:moveTo>
                  <a:lnTo>
                    <a:pt x="0" y="0"/>
                  </a:lnTo>
                  <a:lnTo>
                    <a:pt x="0" y="20"/>
                  </a:lnTo>
                  <a:cubicBezTo>
                    <a:pt x="0" y="20"/>
                    <a:pt x="0" y="41"/>
                    <a:pt x="21" y="41"/>
                  </a:cubicBezTo>
                  <a:lnTo>
                    <a:pt x="21" y="20"/>
                  </a:lnTo>
                  <a:lnTo>
                    <a:pt x="0" y="0"/>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sp>
          <p:nvSpPr>
            <p:cNvPr id="898" name="Freeform 673"/>
            <p:cNvSpPr>
              <a:spLocks noChangeArrowheads="1"/>
            </p:cNvSpPr>
            <p:nvPr/>
          </p:nvSpPr>
          <p:spPr bwMode="auto">
            <a:xfrm>
              <a:off x="3178175" y="7615238"/>
              <a:ext cx="15875" cy="22225"/>
            </a:xfrm>
            <a:custGeom>
              <a:avLst/>
              <a:gdLst>
                <a:gd name="T0" fmla="*/ 21 w 43"/>
                <a:gd name="T1" fmla="*/ 20 h 62"/>
                <a:gd name="T2" fmla="*/ 21 w 43"/>
                <a:gd name="T3" fmla="*/ 20 h 62"/>
                <a:gd name="T4" fmla="*/ 0 w 43"/>
                <a:gd name="T5" fmla="*/ 40 h 62"/>
                <a:gd name="T6" fmla="*/ 42 w 43"/>
                <a:gd name="T7" fmla="*/ 61 h 62"/>
                <a:gd name="T8" fmla="*/ 42 w 43"/>
                <a:gd name="T9" fmla="*/ 20 h 62"/>
                <a:gd name="T10" fmla="*/ 21 w 43"/>
                <a:gd name="T11" fmla="*/ 0 h 62"/>
                <a:gd name="T12" fmla="*/ 21 w 43"/>
                <a:gd name="T13" fmla="*/ 20 h 62"/>
              </a:gdLst>
              <a:ahLst/>
              <a:cxnLst>
                <a:cxn ang="0">
                  <a:pos x="T0" y="T1"/>
                </a:cxn>
                <a:cxn ang="0">
                  <a:pos x="T2" y="T3"/>
                </a:cxn>
                <a:cxn ang="0">
                  <a:pos x="T4" y="T5"/>
                </a:cxn>
                <a:cxn ang="0">
                  <a:pos x="T6" y="T7"/>
                </a:cxn>
                <a:cxn ang="0">
                  <a:pos x="T8" y="T9"/>
                </a:cxn>
                <a:cxn ang="0">
                  <a:pos x="T10" y="T11"/>
                </a:cxn>
                <a:cxn ang="0">
                  <a:pos x="T12" y="T13"/>
                </a:cxn>
              </a:cxnLst>
              <a:rect l="0" t="0" r="r" b="b"/>
              <a:pathLst>
                <a:path w="43" h="62">
                  <a:moveTo>
                    <a:pt x="21" y="20"/>
                  </a:moveTo>
                  <a:lnTo>
                    <a:pt x="21" y="20"/>
                  </a:lnTo>
                  <a:cubicBezTo>
                    <a:pt x="0" y="20"/>
                    <a:pt x="0" y="40"/>
                    <a:pt x="0" y="40"/>
                  </a:cubicBezTo>
                  <a:cubicBezTo>
                    <a:pt x="0" y="61"/>
                    <a:pt x="21" y="61"/>
                    <a:pt x="42" y="61"/>
                  </a:cubicBezTo>
                  <a:cubicBezTo>
                    <a:pt x="42" y="61"/>
                    <a:pt x="42" y="40"/>
                    <a:pt x="42" y="20"/>
                  </a:cubicBezTo>
                  <a:lnTo>
                    <a:pt x="21" y="0"/>
                  </a:lnTo>
                  <a:lnTo>
                    <a:pt x="21" y="20"/>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217">
                <a:defRPr/>
              </a:pPr>
              <a:endParaRPr lang="en-US" sz="900"/>
            </a:p>
          </p:txBody>
        </p:sp>
      </p:grpSp>
      <p:grpSp>
        <p:nvGrpSpPr>
          <p:cNvPr id="73744" name="Group 898"/>
          <p:cNvGrpSpPr>
            <a:grpSpLocks/>
          </p:cNvGrpSpPr>
          <p:nvPr/>
        </p:nvGrpSpPr>
        <p:grpSpPr bwMode="auto">
          <a:xfrm>
            <a:off x="6541294" y="5303838"/>
            <a:ext cx="1689100" cy="804069"/>
            <a:chOff x="1796811" y="4352016"/>
            <a:chExt cx="1689536" cy="803628"/>
          </a:xfrm>
        </p:grpSpPr>
        <p:grpSp>
          <p:nvGrpSpPr>
            <p:cNvPr id="73751" name="Group 899"/>
            <p:cNvGrpSpPr>
              <a:grpSpLocks/>
            </p:cNvGrpSpPr>
            <p:nvPr/>
          </p:nvGrpSpPr>
          <p:grpSpPr bwMode="auto">
            <a:xfrm>
              <a:off x="1796811" y="4352016"/>
              <a:ext cx="1689536" cy="621719"/>
              <a:chOff x="1796811" y="4352016"/>
              <a:chExt cx="1689536" cy="621719"/>
            </a:xfrm>
          </p:grpSpPr>
          <p:grpSp>
            <p:nvGrpSpPr>
              <p:cNvPr id="902" name="Group 901"/>
              <p:cNvGrpSpPr/>
              <p:nvPr/>
            </p:nvGrpSpPr>
            <p:grpSpPr>
              <a:xfrm>
                <a:off x="1796811" y="4459323"/>
                <a:ext cx="233460" cy="503500"/>
                <a:chOff x="4395788" y="2198688"/>
                <a:chExt cx="344488" cy="742951"/>
              </a:xfrm>
              <a:solidFill>
                <a:schemeClr val="accent3"/>
              </a:solidFill>
            </p:grpSpPr>
            <p:sp>
              <p:nvSpPr>
                <p:cNvPr id="904" name="Oval 903"/>
                <p:cNvSpPr>
                  <a:spLocks noChangeArrowheads="1"/>
                </p:cNvSpPr>
                <p:nvPr/>
              </p:nvSpPr>
              <p:spPr bwMode="auto">
                <a:xfrm>
                  <a:off x="4511675" y="2198688"/>
                  <a:ext cx="109538" cy="112713"/>
                </a:xfrm>
                <a:prstGeom prst="ellipse">
                  <a:avLst/>
                </a:pr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en-US" sz="900" dirty="0">
                    <a:latin typeface="+mj-lt"/>
                    <a:cs typeface="Lato Light"/>
                  </a:endParaRPr>
                </a:p>
              </p:txBody>
            </p:sp>
            <p:sp>
              <p:nvSpPr>
                <p:cNvPr id="905" name="Freeform 7"/>
                <p:cNvSpPr>
                  <a:spLocks/>
                </p:cNvSpPr>
                <p:nvPr/>
              </p:nvSpPr>
              <p:spPr bwMode="auto">
                <a:xfrm>
                  <a:off x="4395788" y="2333626"/>
                  <a:ext cx="344488" cy="608013"/>
                </a:xfrm>
                <a:custGeom>
                  <a:avLst/>
                  <a:gdLst>
                    <a:gd name="T0" fmla="*/ 91 w 92"/>
                    <a:gd name="T1" fmla="*/ 60 h 162"/>
                    <a:gd name="T2" fmla="*/ 75 w 92"/>
                    <a:gd name="T3" fmla="*/ 10 h 162"/>
                    <a:gd name="T4" fmla="*/ 64 w 92"/>
                    <a:gd name="T5" fmla="*/ 0 h 162"/>
                    <a:gd name="T6" fmla="*/ 28 w 92"/>
                    <a:gd name="T7" fmla="*/ 0 h 162"/>
                    <a:gd name="T8" fmla="*/ 19 w 92"/>
                    <a:gd name="T9" fmla="*/ 5 h 162"/>
                    <a:gd name="T10" fmla="*/ 18 w 92"/>
                    <a:gd name="T11" fmla="*/ 7 h 162"/>
                    <a:gd name="T12" fmla="*/ 18 w 92"/>
                    <a:gd name="T13" fmla="*/ 7 h 162"/>
                    <a:gd name="T14" fmla="*/ 17 w 92"/>
                    <a:gd name="T15" fmla="*/ 8 h 162"/>
                    <a:gd name="T16" fmla="*/ 1 w 92"/>
                    <a:gd name="T17" fmla="*/ 60 h 162"/>
                    <a:gd name="T18" fmla="*/ 5 w 92"/>
                    <a:gd name="T19" fmla="*/ 68 h 162"/>
                    <a:gd name="T20" fmla="*/ 14 w 92"/>
                    <a:gd name="T21" fmla="*/ 64 h 162"/>
                    <a:gd name="T22" fmla="*/ 26 w 92"/>
                    <a:gd name="T23" fmla="*/ 23 h 162"/>
                    <a:gd name="T24" fmla="*/ 28 w 92"/>
                    <a:gd name="T25" fmla="*/ 23 h 162"/>
                    <a:gd name="T26" fmla="*/ 29 w 92"/>
                    <a:gd name="T27" fmla="*/ 23 h 162"/>
                    <a:gd name="T28" fmla="*/ 9 w 92"/>
                    <a:gd name="T29" fmla="*/ 96 h 162"/>
                    <a:gd name="T30" fmla="*/ 29 w 92"/>
                    <a:gd name="T31" fmla="*/ 96 h 162"/>
                    <a:gd name="T32" fmla="*/ 29 w 92"/>
                    <a:gd name="T33" fmla="*/ 154 h 162"/>
                    <a:gd name="T34" fmla="*/ 37 w 92"/>
                    <a:gd name="T35" fmla="*/ 162 h 162"/>
                    <a:gd name="T36" fmla="*/ 44 w 92"/>
                    <a:gd name="T37" fmla="*/ 154 h 162"/>
                    <a:gd name="T38" fmla="*/ 44 w 92"/>
                    <a:gd name="T39" fmla="*/ 96 h 162"/>
                    <a:gd name="T40" fmla="*/ 49 w 92"/>
                    <a:gd name="T41" fmla="*/ 96 h 162"/>
                    <a:gd name="T42" fmla="*/ 49 w 92"/>
                    <a:gd name="T43" fmla="*/ 154 h 162"/>
                    <a:gd name="T44" fmla="*/ 56 w 92"/>
                    <a:gd name="T45" fmla="*/ 162 h 162"/>
                    <a:gd name="T46" fmla="*/ 64 w 92"/>
                    <a:gd name="T47" fmla="*/ 154 h 162"/>
                    <a:gd name="T48" fmla="*/ 64 w 92"/>
                    <a:gd name="T49" fmla="*/ 96 h 162"/>
                    <a:gd name="T50" fmla="*/ 83 w 92"/>
                    <a:gd name="T51" fmla="*/ 96 h 162"/>
                    <a:gd name="T52" fmla="*/ 63 w 92"/>
                    <a:gd name="T53" fmla="*/ 23 h 162"/>
                    <a:gd name="T54" fmla="*/ 64 w 92"/>
                    <a:gd name="T55" fmla="*/ 23 h 162"/>
                    <a:gd name="T56" fmla="*/ 65 w 92"/>
                    <a:gd name="T57" fmla="*/ 23 h 162"/>
                    <a:gd name="T58" fmla="*/ 79 w 92"/>
                    <a:gd name="T59" fmla="*/ 64 h 162"/>
                    <a:gd name="T60" fmla="*/ 87 w 92"/>
                    <a:gd name="T61" fmla="*/ 68 h 162"/>
                    <a:gd name="T62" fmla="*/ 91 w 92"/>
                    <a:gd name="T63" fmla="*/ 6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2" h="162">
                      <a:moveTo>
                        <a:pt x="91" y="60"/>
                      </a:moveTo>
                      <a:cubicBezTo>
                        <a:pt x="75" y="10"/>
                        <a:pt x="75" y="10"/>
                        <a:pt x="75" y="10"/>
                      </a:cubicBezTo>
                      <a:cubicBezTo>
                        <a:pt x="74" y="4"/>
                        <a:pt x="70" y="0"/>
                        <a:pt x="64" y="0"/>
                      </a:cubicBezTo>
                      <a:cubicBezTo>
                        <a:pt x="28" y="0"/>
                        <a:pt x="28" y="0"/>
                        <a:pt x="28" y="0"/>
                      </a:cubicBezTo>
                      <a:cubicBezTo>
                        <a:pt x="24" y="0"/>
                        <a:pt x="21" y="2"/>
                        <a:pt x="19" y="5"/>
                      </a:cubicBezTo>
                      <a:cubicBezTo>
                        <a:pt x="18" y="5"/>
                        <a:pt x="18" y="6"/>
                        <a:pt x="18" y="7"/>
                      </a:cubicBezTo>
                      <a:cubicBezTo>
                        <a:pt x="18" y="7"/>
                        <a:pt x="18" y="7"/>
                        <a:pt x="18" y="7"/>
                      </a:cubicBezTo>
                      <a:cubicBezTo>
                        <a:pt x="18" y="7"/>
                        <a:pt x="17" y="8"/>
                        <a:pt x="17" y="8"/>
                      </a:cubicBezTo>
                      <a:cubicBezTo>
                        <a:pt x="1" y="60"/>
                        <a:pt x="1" y="60"/>
                        <a:pt x="1" y="60"/>
                      </a:cubicBezTo>
                      <a:cubicBezTo>
                        <a:pt x="0" y="63"/>
                        <a:pt x="2" y="67"/>
                        <a:pt x="5" y="68"/>
                      </a:cubicBezTo>
                      <a:cubicBezTo>
                        <a:pt x="9" y="69"/>
                        <a:pt x="13" y="67"/>
                        <a:pt x="14" y="64"/>
                      </a:cubicBezTo>
                      <a:cubicBezTo>
                        <a:pt x="26" y="23"/>
                        <a:pt x="26" y="23"/>
                        <a:pt x="26" y="23"/>
                      </a:cubicBezTo>
                      <a:cubicBezTo>
                        <a:pt x="27" y="23"/>
                        <a:pt x="27" y="23"/>
                        <a:pt x="28" y="23"/>
                      </a:cubicBezTo>
                      <a:cubicBezTo>
                        <a:pt x="29" y="23"/>
                        <a:pt x="29" y="23"/>
                        <a:pt x="29" y="23"/>
                      </a:cubicBezTo>
                      <a:cubicBezTo>
                        <a:pt x="9" y="96"/>
                        <a:pt x="9" y="96"/>
                        <a:pt x="9" y="96"/>
                      </a:cubicBezTo>
                      <a:cubicBezTo>
                        <a:pt x="29" y="96"/>
                        <a:pt x="29" y="96"/>
                        <a:pt x="29" y="96"/>
                      </a:cubicBezTo>
                      <a:cubicBezTo>
                        <a:pt x="29" y="154"/>
                        <a:pt x="29" y="154"/>
                        <a:pt x="29" y="154"/>
                      </a:cubicBezTo>
                      <a:cubicBezTo>
                        <a:pt x="29" y="159"/>
                        <a:pt x="33" y="162"/>
                        <a:pt x="37" y="162"/>
                      </a:cubicBezTo>
                      <a:cubicBezTo>
                        <a:pt x="41" y="162"/>
                        <a:pt x="44" y="159"/>
                        <a:pt x="44" y="154"/>
                      </a:cubicBezTo>
                      <a:cubicBezTo>
                        <a:pt x="44" y="96"/>
                        <a:pt x="44" y="96"/>
                        <a:pt x="44" y="96"/>
                      </a:cubicBezTo>
                      <a:cubicBezTo>
                        <a:pt x="49" y="96"/>
                        <a:pt x="49" y="96"/>
                        <a:pt x="49" y="96"/>
                      </a:cubicBezTo>
                      <a:cubicBezTo>
                        <a:pt x="49" y="154"/>
                        <a:pt x="49" y="154"/>
                        <a:pt x="49" y="154"/>
                      </a:cubicBezTo>
                      <a:cubicBezTo>
                        <a:pt x="49" y="159"/>
                        <a:pt x="52" y="162"/>
                        <a:pt x="56" y="162"/>
                      </a:cubicBezTo>
                      <a:cubicBezTo>
                        <a:pt x="60" y="162"/>
                        <a:pt x="64" y="159"/>
                        <a:pt x="64" y="154"/>
                      </a:cubicBezTo>
                      <a:cubicBezTo>
                        <a:pt x="64" y="96"/>
                        <a:pt x="64" y="96"/>
                        <a:pt x="64" y="96"/>
                      </a:cubicBezTo>
                      <a:cubicBezTo>
                        <a:pt x="83" y="96"/>
                        <a:pt x="83" y="96"/>
                        <a:pt x="83" y="96"/>
                      </a:cubicBezTo>
                      <a:cubicBezTo>
                        <a:pt x="63" y="23"/>
                        <a:pt x="63" y="23"/>
                        <a:pt x="63" y="23"/>
                      </a:cubicBezTo>
                      <a:cubicBezTo>
                        <a:pt x="64" y="23"/>
                        <a:pt x="64" y="23"/>
                        <a:pt x="64" y="23"/>
                      </a:cubicBezTo>
                      <a:cubicBezTo>
                        <a:pt x="65" y="23"/>
                        <a:pt x="65" y="23"/>
                        <a:pt x="65" y="23"/>
                      </a:cubicBezTo>
                      <a:cubicBezTo>
                        <a:pt x="79" y="64"/>
                        <a:pt x="79" y="64"/>
                        <a:pt x="79" y="64"/>
                      </a:cubicBezTo>
                      <a:cubicBezTo>
                        <a:pt x="80" y="67"/>
                        <a:pt x="84" y="69"/>
                        <a:pt x="87" y="68"/>
                      </a:cubicBezTo>
                      <a:cubicBezTo>
                        <a:pt x="91" y="67"/>
                        <a:pt x="92" y="63"/>
                        <a:pt x="91" y="60"/>
                      </a:cubicBezTo>
                      <a:close/>
                    </a:path>
                  </a:pathLst>
                </a:cu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en-US" sz="900" dirty="0">
                    <a:latin typeface="+mj-lt"/>
                    <a:cs typeface="Lato Light"/>
                  </a:endParaRPr>
                </a:p>
              </p:txBody>
            </p:sp>
          </p:grpSp>
          <p:sp>
            <p:nvSpPr>
              <p:cNvPr id="73754" name="Content Placeholder 2"/>
              <p:cNvSpPr txBox="1">
                <a:spLocks/>
              </p:cNvSpPr>
              <p:nvPr/>
            </p:nvSpPr>
            <p:spPr bwMode="auto">
              <a:xfrm>
                <a:off x="2101668" y="4352016"/>
                <a:ext cx="1384679" cy="6217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3600">
                    <a:solidFill>
                      <a:schemeClr val="tx1"/>
                    </a:solidFill>
                    <a:latin typeface="Lato Light" panose="020F0302020204030203" pitchFamily="34" charset="0"/>
                    <a:ea typeface="MS PGothic" panose="020B0600070205080204" pitchFamily="34" charset="-128"/>
                  </a:defRPr>
                </a:lvl1pPr>
                <a:lvl2pPr marL="742950" indent="-285750">
                  <a:defRPr sz="3600">
                    <a:solidFill>
                      <a:schemeClr val="tx1"/>
                    </a:solidFill>
                    <a:latin typeface="Lato Light" panose="020F0302020204030203" pitchFamily="34" charset="0"/>
                    <a:ea typeface="MS PGothic" panose="020B0600070205080204" pitchFamily="34" charset="-128"/>
                  </a:defRPr>
                </a:lvl2pPr>
                <a:lvl3pPr marL="1143000" indent="-228600">
                  <a:defRPr sz="3600">
                    <a:solidFill>
                      <a:schemeClr val="tx1"/>
                    </a:solidFill>
                    <a:latin typeface="Lato Light" panose="020F0302020204030203" pitchFamily="34" charset="0"/>
                    <a:ea typeface="MS PGothic" panose="020B0600070205080204" pitchFamily="34" charset="-128"/>
                  </a:defRPr>
                </a:lvl3pPr>
                <a:lvl4pPr marL="1600200" indent="-228600">
                  <a:defRPr sz="3600">
                    <a:solidFill>
                      <a:schemeClr val="tx1"/>
                    </a:solidFill>
                    <a:latin typeface="Lato Light" panose="020F0302020204030203" pitchFamily="34" charset="0"/>
                    <a:ea typeface="MS PGothic" panose="020B0600070205080204" pitchFamily="34" charset="-128"/>
                  </a:defRPr>
                </a:lvl4pPr>
                <a:lvl5pPr marL="2057400" indent="-228600">
                  <a:defRPr sz="3600">
                    <a:solidFill>
                      <a:schemeClr val="tx1"/>
                    </a:solidFill>
                    <a:latin typeface="Lato Light" panose="020F0302020204030203" pitchFamily="34" charset="0"/>
                    <a:ea typeface="MS PGothic" panose="020B0600070205080204" pitchFamily="34" charset="-128"/>
                  </a:defRPr>
                </a:lvl5pPr>
                <a:lvl6pPr marL="2514600" indent="-2286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6pPr>
                <a:lvl7pPr marL="2971800" indent="-2286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7pPr>
                <a:lvl8pPr marL="3429000" indent="-2286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8pPr>
                <a:lvl9pPr marL="3886200" indent="-2286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9pPr>
              </a:lstStyle>
              <a:p>
                <a:pPr defTabSz="457200">
                  <a:spcBef>
                    <a:spcPct val="20000"/>
                  </a:spcBef>
                </a:pPr>
                <a:r>
                  <a:rPr lang="en-US" altLang="es-MX" sz="2800">
                    <a:latin typeface="+mj-lt"/>
                  </a:rPr>
                  <a:t>63%</a:t>
                </a:r>
              </a:p>
            </p:txBody>
          </p:sp>
        </p:grpSp>
        <p:sp>
          <p:nvSpPr>
            <p:cNvPr id="73752" name="Title 1"/>
            <p:cNvSpPr txBox="1">
              <a:spLocks/>
            </p:cNvSpPr>
            <p:nvPr/>
          </p:nvSpPr>
          <p:spPr bwMode="auto">
            <a:xfrm>
              <a:off x="2116071" y="4662876"/>
              <a:ext cx="1370276" cy="4927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defRPr sz="3600">
                  <a:solidFill>
                    <a:schemeClr val="tx1"/>
                  </a:solidFill>
                  <a:latin typeface="Lato Light" panose="020F0302020204030203" pitchFamily="34" charset="0"/>
                  <a:ea typeface="MS PGothic" panose="020B0600070205080204" pitchFamily="34" charset="-128"/>
                </a:defRPr>
              </a:lvl1pPr>
              <a:lvl2pPr marL="742950" indent="-285750">
                <a:defRPr sz="3600">
                  <a:solidFill>
                    <a:schemeClr val="tx1"/>
                  </a:solidFill>
                  <a:latin typeface="Lato Light" panose="020F0302020204030203" pitchFamily="34" charset="0"/>
                  <a:ea typeface="MS PGothic" panose="020B0600070205080204" pitchFamily="34" charset="-128"/>
                </a:defRPr>
              </a:lvl2pPr>
              <a:lvl3pPr marL="1143000" indent="-228600">
                <a:defRPr sz="3600">
                  <a:solidFill>
                    <a:schemeClr val="tx1"/>
                  </a:solidFill>
                  <a:latin typeface="Lato Light" panose="020F0302020204030203" pitchFamily="34" charset="0"/>
                  <a:ea typeface="MS PGothic" panose="020B0600070205080204" pitchFamily="34" charset="-128"/>
                </a:defRPr>
              </a:lvl3pPr>
              <a:lvl4pPr marL="1600200" indent="-228600">
                <a:defRPr sz="3600">
                  <a:solidFill>
                    <a:schemeClr val="tx1"/>
                  </a:solidFill>
                  <a:latin typeface="Lato Light" panose="020F0302020204030203" pitchFamily="34" charset="0"/>
                  <a:ea typeface="MS PGothic" panose="020B0600070205080204" pitchFamily="34" charset="-128"/>
                </a:defRPr>
              </a:lvl4pPr>
              <a:lvl5pPr marL="2057400" indent="-228600">
                <a:defRPr sz="3600">
                  <a:solidFill>
                    <a:schemeClr val="tx1"/>
                  </a:solidFill>
                  <a:latin typeface="Lato Light" panose="020F0302020204030203" pitchFamily="34" charset="0"/>
                  <a:ea typeface="MS PGothic" panose="020B0600070205080204" pitchFamily="34" charset="-128"/>
                </a:defRPr>
              </a:lvl5pPr>
              <a:lvl6pPr marL="2514600" indent="-2286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6pPr>
              <a:lvl7pPr marL="2971800" indent="-2286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7pPr>
              <a:lvl8pPr marL="3429000" indent="-2286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8pPr>
              <a:lvl9pPr marL="3886200" indent="-2286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9pPr>
            </a:lstStyle>
            <a:p>
              <a:pPr defTabSz="457200"/>
              <a:r>
                <a:rPr lang="en-US" altLang="es-MX" sz="1400">
                  <a:latin typeface="+mj-lt"/>
                </a:rPr>
                <a:t>Female Users</a:t>
              </a:r>
            </a:p>
          </p:txBody>
        </p:sp>
      </p:grpSp>
      <p:grpSp>
        <p:nvGrpSpPr>
          <p:cNvPr id="73745" name="Group 905"/>
          <p:cNvGrpSpPr>
            <a:grpSpLocks/>
          </p:cNvGrpSpPr>
          <p:nvPr/>
        </p:nvGrpSpPr>
        <p:grpSpPr bwMode="auto">
          <a:xfrm>
            <a:off x="8277225" y="5303838"/>
            <a:ext cx="1667669" cy="803275"/>
            <a:chOff x="3532582" y="4352013"/>
            <a:chExt cx="1668423" cy="803031"/>
          </a:xfrm>
        </p:grpSpPr>
        <p:grpSp>
          <p:nvGrpSpPr>
            <p:cNvPr id="73747" name="Group 906"/>
            <p:cNvGrpSpPr>
              <a:grpSpLocks/>
            </p:cNvGrpSpPr>
            <p:nvPr/>
          </p:nvGrpSpPr>
          <p:grpSpPr bwMode="auto">
            <a:xfrm>
              <a:off x="3532582" y="4352013"/>
              <a:ext cx="1668423" cy="621719"/>
              <a:chOff x="3532582" y="4352013"/>
              <a:chExt cx="1668423" cy="621719"/>
            </a:xfrm>
          </p:grpSpPr>
          <p:grpSp>
            <p:nvGrpSpPr>
              <p:cNvPr id="909" name="Group 908"/>
              <p:cNvGrpSpPr/>
              <p:nvPr/>
            </p:nvGrpSpPr>
            <p:grpSpPr>
              <a:xfrm>
                <a:off x="3532582" y="4443631"/>
                <a:ext cx="204213" cy="519412"/>
                <a:chOff x="4422775" y="2198688"/>
                <a:chExt cx="292100" cy="742950"/>
              </a:xfrm>
              <a:solidFill>
                <a:schemeClr val="accent2"/>
              </a:solidFill>
            </p:grpSpPr>
            <p:sp>
              <p:nvSpPr>
                <p:cNvPr id="911" name="Freeform 12"/>
                <p:cNvSpPr>
                  <a:spLocks/>
                </p:cNvSpPr>
                <p:nvPr/>
              </p:nvSpPr>
              <p:spPr bwMode="auto">
                <a:xfrm>
                  <a:off x="4422775" y="2325688"/>
                  <a:ext cx="292100" cy="615950"/>
                </a:xfrm>
                <a:custGeom>
                  <a:avLst/>
                  <a:gdLst>
                    <a:gd name="T0" fmla="*/ 59 w 78"/>
                    <a:gd name="T1" fmla="*/ 0 h 164"/>
                    <a:gd name="T2" fmla="*/ 20 w 78"/>
                    <a:gd name="T3" fmla="*/ 0 h 164"/>
                    <a:gd name="T4" fmla="*/ 0 w 78"/>
                    <a:gd name="T5" fmla="*/ 16 h 164"/>
                    <a:gd name="T6" fmla="*/ 0 w 78"/>
                    <a:gd name="T7" fmla="*/ 16 h 164"/>
                    <a:gd name="T8" fmla="*/ 0 w 78"/>
                    <a:gd name="T9" fmla="*/ 19 h 164"/>
                    <a:gd name="T10" fmla="*/ 0 w 78"/>
                    <a:gd name="T11" fmla="*/ 74 h 164"/>
                    <a:gd name="T12" fmla="*/ 7 w 78"/>
                    <a:gd name="T13" fmla="*/ 80 h 164"/>
                    <a:gd name="T14" fmla="*/ 13 w 78"/>
                    <a:gd name="T15" fmla="*/ 74 h 164"/>
                    <a:gd name="T16" fmla="*/ 13 w 78"/>
                    <a:gd name="T17" fmla="*/ 26 h 164"/>
                    <a:gd name="T18" fmla="*/ 19 w 78"/>
                    <a:gd name="T19" fmla="*/ 26 h 164"/>
                    <a:gd name="T20" fmla="*/ 19 w 78"/>
                    <a:gd name="T21" fmla="*/ 72 h 164"/>
                    <a:gd name="T22" fmla="*/ 19 w 78"/>
                    <a:gd name="T23" fmla="*/ 73 h 164"/>
                    <a:gd name="T24" fmla="*/ 19 w 78"/>
                    <a:gd name="T25" fmla="*/ 154 h 164"/>
                    <a:gd name="T26" fmla="*/ 28 w 78"/>
                    <a:gd name="T27" fmla="*/ 164 h 164"/>
                    <a:gd name="T28" fmla="*/ 37 w 78"/>
                    <a:gd name="T29" fmla="*/ 154 h 164"/>
                    <a:gd name="T30" fmla="*/ 37 w 78"/>
                    <a:gd name="T31" fmla="*/ 83 h 164"/>
                    <a:gd name="T32" fmla="*/ 41 w 78"/>
                    <a:gd name="T33" fmla="*/ 83 h 164"/>
                    <a:gd name="T34" fmla="*/ 41 w 78"/>
                    <a:gd name="T35" fmla="*/ 154 h 164"/>
                    <a:gd name="T36" fmla="*/ 50 w 78"/>
                    <a:gd name="T37" fmla="*/ 164 h 164"/>
                    <a:gd name="T38" fmla="*/ 59 w 78"/>
                    <a:gd name="T39" fmla="*/ 154 h 164"/>
                    <a:gd name="T40" fmla="*/ 59 w 78"/>
                    <a:gd name="T41" fmla="*/ 72 h 164"/>
                    <a:gd name="T42" fmla="*/ 59 w 78"/>
                    <a:gd name="T43" fmla="*/ 71 h 164"/>
                    <a:gd name="T44" fmla="*/ 59 w 78"/>
                    <a:gd name="T45" fmla="*/ 26 h 164"/>
                    <a:gd name="T46" fmla="*/ 64 w 78"/>
                    <a:gd name="T47" fmla="*/ 26 h 164"/>
                    <a:gd name="T48" fmla="*/ 64 w 78"/>
                    <a:gd name="T49" fmla="*/ 74 h 164"/>
                    <a:gd name="T50" fmla="*/ 71 w 78"/>
                    <a:gd name="T51" fmla="*/ 80 h 164"/>
                    <a:gd name="T52" fmla="*/ 78 w 78"/>
                    <a:gd name="T53" fmla="*/ 74 h 164"/>
                    <a:gd name="T54" fmla="*/ 78 w 78"/>
                    <a:gd name="T55" fmla="*/ 19 h 164"/>
                    <a:gd name="T56" fmla="*/ 78 w 78"/>
                    <a:gd name="T57" fmla="*/ 16 h 164"/>
                    <a:gd name="T58" fmla="*/ 78 w 78"/>
                    <a:gd name="T59" fmla="*/ 15 h 164"/>
                    <a:gd name="T60" fmla="*/ 59 w 78"/>
                    <a:gd name="T6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8" h="164">
                      <a:moveTo>
                        <a:pt x="59" y="0"/>
                      </a:moveTo>
                      <a:cubicBezTo>
                        <a:pt x="20" y="0"/>
                        <a:pt x="20" y="0"/>
                        <a:pt x="20" y="0"/>
                      </a:cubicBezTo>
                      <a:cubicBezTo>
                        <a:pt x="6" y="0"/>
                        <a:pt x="0" y="12"/>
                        <a:pt x="0" y="16"/>
                      </a:cubicBezTo>
                      <a:cubicBezTo>
                        <a:pt x="0" y="16"/>
                        <a:pt x="0" y="16"/>
                        <a:pt x="0" y="16"/>
                      </a:cubicBezTo>
                      <a:cubicBezTo>
                        <a:pt x="0" y="19"/>
                        <a:pt x="0" y="19"/>
                        <a:pt x="0" y="19"/>
                      </a:cubicBezTo>
                      <a:cubicBezTo>
                        <a:pt x="0" y="74"/>
                        <a:pt x="0" y="74"/>
                        <a:pt x="0" y="74"/>
                      </a:cubicBezTo>
                      <a:cubicBezTo>
                        <a:pt x="0" y="77"/>
                        <a:pt x="3" y="80"/>
                        <a:pt x="7" y="80"/>
                      </a:cubicBezTo>
                      <a:cubicBezTo>
                        <a:pt x="10" y="80"/>
                        <a:pt x="13" y="77"/>
                        <a:pt x="13" y="74"/>
                      </a:cubicBezTo>
                      <a:cubicBezTo>
                        <a:pt x="13" y="26"/>
                        <a:pt x="13" y="26"/>
                        <a:pt x="13" y="26"/>
                      </a:cubicBezTo>
                      <a:cubicBezTo>
                        <a:pt x="19" y="26"/>
                        <a:pt x="19" y="26"/>
                        <a:pt x="19" y="26"/>
                      </a:cubicBezTo>
                      <a:cubicBezTo>
                        <a:pt x="19" y="72"/>
                        <a:pt x="19" y="72"/>
                        <a:pt x="19" y="72"/>
                      </a:cubicBezTo>
                      <a:cubicBezTo>
                        <a:pt x="19" y="72"/>
                        <a:pt x="19" y="73"/>
                        <a:pt x="19" y="73"/>
                      </a:cubicBezTo>
                      <a:cubicBezTo>
                        <a:pt x="19" y="154"/>
                        <a:pt x="19" y="154"/>
                        <a:pt x="19" y="154"/>
                      </a:cubicBezTo>
                      <a:cubicBezTo>
                        <a:pt x="19" y="159"/>
                        <a:pt x="23" y="164"/>
                        <a:pt x="28" y="164"/>
                      </a:cubicBezTo>
                      <a:cubicBezTo>
                        <a:pt x="33" y="164"/>
                        <a:pt x="37" y="159"/>
                        <a:pt x="37" y="154"/>
                      </a:cubicBezTo>
                      <a:cubicBezTo>
                        <a:pt x="37" y="83"/>
                        <a:pt x="37" y="83"/>
                        <a:pt x="37" y="83"/>
                      </a:cubicBezTo>
                      <a:cubicBezTo>
                        <a:pt x="41" y="83"/>
                        <a:pt x="41" y="83"/>
                        <a:pt x="41" y="83"/>
                      </a:cubicBezTo>
                      <a:cubicBezTo>
                        <a:pt x="41" y="154"/>
                        <a:pt x="41" y="154"/>
                        <a:pt x="41" y="154"/>
                      </a:cubicBezTo>
                      <a:cubicBezTo>
                        <a:pt x="41" y="159"/>
                        <a:pt x="45" y="164"/>
                        <a:pt x="50" y="164"/>
                      </a:cubicBezTo>
                      <a:cubicBezTo>
                        <a:pt x="55" y="164"/>
                        <a:pt x="59" y="159"/>
                        <a:pt x="59" y="154"/>
                      </a:cubicBezTo>
                      <a:cubicBezTo>
                        <a:pt x="59" y="72"/>
                        <a:pt x="59" y="72"/>
                        <a:pt x="59" y="72"/>
                      </a:cubicBezTo>
                      <a:cubicBezTo>
                        <a:pt x="59" y="71"/>
                        <a:pt x="59" y="71"/>
                        <a:pt x="59" y="71"/>
                      </a:cubicBezTo>
                      <a:cubicBezTo>
                        <a:pt x="59" y="26"/>
                        <a:pt x="59" y="26"/>
                        <a:pt x="59" y="26"/>
                      </a:cubicBezTo>
                      <a:cubicBezTo>
                        <a:pt x="64" y="26"/>
                        <a:pt x="64" y="26"/>
                        <a:pt x="64" y="26"/>
                      </a:cubicBezTo>
                      <a:cubicBezTo>
                        <a:pt x="64" y="74"/>
                        <a:pt x="64" y="74"/>
                        <a:pt x="64" y="74"/>
                      </a:cubicBezTo>
                      <a:cubicBezTo>
                        <a:pt x="64" y="77"/>
                        <a:pt x="67" y="80"/>
                        <a:pt x="71" y="80"/>
                      </a:cubicBezTo>
                      <a:cubicBezTo>
                        <a:pt x="75" y="80"/>
                        <a:pt x="78" y="77"/>
                        <a:pt x="78" y="74"/>
                      </a:cubicBezTo>
                      <a:cubicBezTo>
                        <a:pt x="78" y="19"/>
                        <a:pt x="78" y="19"/>
                        <a:pt x="78" y="19"/>
                      </a:cubicBezTo>
                      <a:cubicBezTo>
                        <a:pt x="78" y="16"/>
                        <a:pt x="78" y="16"/>
                        <a:pt x="78" y="16"/>
                      </a:cubicBezTo>
                      <a:cubicBezTo>
                        <a:pt x="78" y="15"/>
                        <a:pt x="78" y="15"/>
                        <a:pt x="78" y="15"/>
                      </a:cubicBezTo>
                      <a:cubicBezTo>
                        <a:pt x="78" y="10"/>
                        <a:pt x="72" y="0"/>
                        <a:pt x="59"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en-US" sz="900" dirty="0">
                    <a:latin typeface="+mj-lt"/>
                    <a:cs typeface="Lato Light"/>
                  </a:endParaRPr>
                </a:p>
              </p:txBody>
            </p:sp>
            <p:sp>
              <p:nvSpPr>
                <p:cNvPr id="912" name="Oval 13"/>
                <p:cNvSpPr>
                  <a:spLocks noChangeArrowheads="1"/>
                </p:cNvSpPr>
                <p:nvPr/>
              </p:nvSpPr>
              <p:spPr bwMode="auto">
                <a:xfrm>
                  <a:off x="4511675" y="2198688"/>
                  <a:ext cx="115888" cy="115888"/>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en-US" sz="900" dirty="0">
                    <a:latin typeface="+mj-lt"/>
                    <a:cs typeface="Lato Light"/>
                  </a:endParaRPr>
                </a:p>
              </p:txBody>
            </p:sp>
          </p:grpSp>
          <p:sp>
            <p:nvSpPr>
              <p:cNvPr id="73750" name="Content Placeholder 2"/>
              <p:cNvSpPr txBox="1">
                <a:spLocks/>
              </p:cNvSpPr>
              <p:nvPr/>
            </p:nvSpPr>
            <p:spPr bwMode="auto">
              <a:xfrm>
                <a:off x="3816326" y="4352013"/>
                <a:ext cx="1384679" cy="6217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3600">
                    <a:solidFill>
                      <a:schemeClr val="tx1"/>
                    </a:solidFill>
                    <a:latin typeface="Lato Light" panose="020F0302020204030203" pitchFamily="34" charset="0"/>
                    <a:ea typeface="MS PGothic" panose="020B0600070205080204" pitchFamily="34" charset="-128"/>
                  </a:defRPr>
                </a:lvl1pPr>
                <a:lvl2pPr marL="742950" indent="-285750">
                  <a:defRPr sz="3600">
                    <a:solidFill>
                      <a:schemeClr val="tx1"/>
                    </a:solidFill>
                    <a:latin typeface="Lato Light" panose="020F0302020204030203" pitchFamily="34" charset="0"/>
                    <a:ea typeface="MS PGothic" panose="020B0600070205080204" pitchFamily="34" charset="-128"/>
                  </a:defRPr>
                </a:lvl2pPr>
                <a:lvl3pPr marL="1143000" indent="-228600">
                  <a:defRPr sz="3600">
                    <a:solidFill>
                      <a:schemeClr val="tx1"/>
                    </a:solidFill>
                    <a:latin typeface="Lato Light" panose="020F0302020204030203" pitchFamily="34" charset="0"/>
                    <a:ea typeface="MS PGothic" panose="020B0600070205080204" pitchFamily="34" charset="-128"/>
                  </a:defRPr>
                </a:lvl3pPr>
                <a:lvl4pPr marL="1600200" indent="-228600">
                  <a:defRPr sz="3600">
                    <a:solidFill>
                      <a:schemeClr val="tx1"/>
                    </a:solidFill>
                    <a:latin typeface="Lato Light" panose="020F0302020204030203" pitchFamily="34" charset="0"/>
                    <a:ea typeface="MS PGothic" panose="020B0600070205080204" pitchFamily="34" charset="-128"/>
                  </a:defRPr>
                </a:lvl4pPr>
                <a:lvl5pPr marL="2057400" indent="-228600">
                  <a:defRPr sz="3600">
                    <a:solidFill>
                      <a:schemeClr val="tx1"/>
                    </a:solidFill>
                    <a:latin typeface="Lato Light" panose="020F0302020204030203" pitchFamily="34" charset="0"/>
                    <a:ea typeface="MS PGothic" panose="020B0600070205080204" pitchFamily="34" charset="-128"/>
                  </a:defRPr>
                </a:lvl5pPr>
                <a:lvl6pPr marL="2514600" indent="-2286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6pPr>
                <a:lvl7pPr marL="2971800" indent="-2286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7pPr>
                <a:lvl8pPr marL="3429000" indent="-2286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8pPr>
                <a:lvl9pPr marL="3886200" indent="-2286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9pPr>
              </a:lstStyle>
              <a:p>
                <a:pPr defTabSz="457200">
                  <a:spcBef>
                    <a:spcPct val="20000"/>
                  </a:spcBef>
                </a:pPr>
                <a:r>
                  <a:rPr lang="en-US" altLang="es-MX" sz="2800">
                    <a:latin typeface="+mj-lt"/>
                  </a:rPr>
                  <a:t>37%</a:t>
                </a:r>
              </a:p>
            </p:txBody>
          </p:sp>
        </p:grpSp>
        <p:sp>
          <p:nvSpPr>
            <p:cNvPr id="73748" name="Title 1"/>
            <p:cNvSpPr txBox="1">
              <a:spLocks/>
            </p:cNvSpPr>
            <p:nvPr/>
          </p:nvSpPr>
          <p:spPr bwMode="auto">
            <a:xfrm>
              <a:off x="3830729" y="4662277"/>
              <a:ext cx="1370276" cy="4927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defRPr sz="3600">
                  <a:solidFill>
                    <a:schemeClr val="tx1"/>
                  </a:solidFill>
                  <a:latin typeface="Lato Light" panose="020F0302020204030203" pitchFamily="34" charset="0"/>
                  <a:ea typeface="MS PGothic" panose="020B0600070205080204" pitchFamily="34" charset="-128"/>
                </a:defRPr>
              </a:lvl1pPr>
              <a:lvl2pPr marL="742950" indent="-285750">
                <a:defRPr sz="3600">
                  <a:solidFill>
                    <a:schemeClr val="tx1"/>
                  </a:solidFill>
                  <a:latin typeface="Lato Light" panose="020F0302020204030203" pitchFamily="34" charset="0"/>
                  <a:ea typeface="MS PGothic" panose="020B0600070205080204" pitchFamily="34" charset="-128"/>
                </a:defRPr>
              </a:lvl2pPr>
              <a:lvl3pPr marL="1143000" indent="-228600">
                <a:defRPr sz="3600">
                  <a:solidFill>
                    <a:schemeClr val="tx1"/>
                  </a:solidFill>
                  <a:latin typeface="Lato Light" panose="020F0302020204030203" pitchFamily="34" charset="0"/>
                  <a:ea typeface="MS PGothic" panose="020B0600070205080204" pitchFamily="34" charset="-128"/>
                </a:defRPr>
              </a:lvl3pPr>
              <a:lvl4pPr marL="1600200" indent="-228600">
                <a:defRPr sz="3600">
                  <a:solidFill>
                    <a:schemeClr val="tx1"/>
                  </a:solidFill>
                  <a:latin typeface="Lato Light" panose="020F0302020204030203" pitchFamily="34" charset="0"/>
                  <a:ea typeface="MS PGothic" panose="020B0600070205080204" pitchFamily="34" charset="-128"/>
                </a:defRPr>
              </a:lvl4pPr>
              <a:lvl5pPr marL="2057400" indent="-228600">
                <a:defRPr sz="3600">
                  <a:solidFill>
                    <a:schemeClr val="tx1"/>
                  </a:solidFill>
                  <a:latin typeface="Lato Light" panose="020F0302020204030203" pitchFamily="34" charset="0"/>
                  <a:ea typeface="MS PGothic" panose="020B0600070205080204" pitchFamily="34" charset="-128"/>
                </a:defRPr>
              </a:lvl5pPr>
              <a:lvl6pPr marL="2514600" indent="-2286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6pPr>
              <a:lvl7pPr marL="2971800" indent="-2286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7pPr>
              <a:lvl8pPr marL="3429000" indent="-2286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8pPr>
              <a:lvl9pPr marL="3886200" indent="-2286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9pPr>
            </a:lstStyle>
            <a:p>
              <a:pPr defTabSz="457200"/>
              <a:r>
                <a:rPr lang="en-US" altLang="es-MX" sz="1400">
                  <a:latin typeface="+mj-lt"/>
                </a:rPr>
                <a:t>Male Users</a:t>
              </a:r>
            </a:p>
          </p:txBody>
        </p:sp>
      </p:grpSp>
      <p:sp>
        <p:nvSpPr>
          <p:cNvPr id="2" name="Title 1">
            <a:extLst>
              <a:ext uri="{FF2B5EF4-FFF2-40B4-BE49-F238E27FC236}">
                <a16:creationId xmlns:a16="http://schemas.microsoft.com/office/drawing/2014/main" id="{15117AF7-8CFF-4470-A2B7-9F17753E038C}"/>
              </a:ext>
            </a:extLst>
          </p:cNvPr>
          <p:cNvSpPr>
            <a:spLocks noGrp="1"/>
          </p:cNvSpPr>
          <p:nvPr>
            <p:ph type="title"/>
          </p:nvPr>
        </p:nvSpPr>
        <p:spPr/>
        <p:txBody>
          <a:bodyPr/>
          <a:lstStyle/>
          <a:p>
            <a:r>
              <a:rPr lang="en-US" dirty="0"/>
              <a:t>Asia Infographic Map</a:t>
            </a:r>
          </a:p>
        </p:txBody>
      </p:sp>
    </p:spTree>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ángulo 4">
            <a:extLst>
              <a:ext uri="{FF2B5EF4-FFF2-40B4-BE49-F238E27FC236}">
                <a16:creationId xmlns:a16="http://schemas.microsoft.com/office/drawing/2014/main" id="{7FCA87B9-E211-0E4B-A9F7-DF87D6193A8C}"/>
              </a:ext>
            </a:extLst>
          </p:cNvPr>
          <p:cNvSpPr/>
          <p:nvPr/>
        </p:nvSpPr>
        <p:spPr>
          <a:xfrm>
            <a:off x="1588" y="-1"/>
            <a:ext cx="12188825" cy="6858000"/>
          </a:xfrm>
          <a:prstGeom prst="rect">
            <a:avLst/>
          </a:prstGeom>
          <a:solidFill>
            <a:srgbClr val="C00000">
              <a:alpha val="85098"/>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dirty="0">
              <a:latin typeface="Lato Light" panose="020F0302020204030203" pitchFamily="34" charset="0"/>
            </a:endParaRPr>
          </a:p>
        </p:txBody>
      </p:sp>
      <p:sp>
        <p:nvSpPr>
          <p:cNvPr id="16" name="タイトル 15"/>
          <p:cNvSpPr>
            <a:spLocks noGrp="1"/>
          </p:cNvSpPr>
          <p:nvPr>
            <p:ph type="ctrTitle" idx="4294967295"/>
          </p:nvPr>
        </p:nvSpPr>
        <p:spPr>
          <a:xfrm>
            <a:off x="1588" y="1266032"/>
            <a:ext cx="12188825" cy="1056481"/>
          </a:xfrm>
          <a:prstGeom prst="rect">
            <a:avLst/>
          </a:prstGeom>
        </p:spPr>
        <p:txBody>
          <a:bodyPr/>
          <a:lstStyle/>
          <a:p>
            <a:pPr algn="ctr"/>
            <a:r>
              <a:rPr kumimoji="1" lang="en-US" altLang="ja-JP" sz="3000" b="1" dirty="0">
                <a:solidFill>
                  <a:schemeClr val="accent4"/>
                </a:solidFill>
                <a:latin typeface="Lato Black" panose="020F0A02020204030203" pitchFamily="34" charset="0"/>
              </a:rPr>
              <a:t>THANKS FOR DOWNLOADING THESE TEMPLATES! </a:t>
            </a:r>
            <a:br>
              <a:rPr kumimoji="1" lang="en-US" altLang="ja-JP" b="1" dirty="0">
                <a:solidFill>
                  <a:schemeClr val="accent4"/>
                </a:solidFill>
                <a:latin typeface="Lato Light" panose="020F0302020204030203" pitchFamily="34" charset="0"/>
              </a:rPr>
            </a:br>
            <a:r>
              <a:rPr kumimoji="1" lang="en-US" altLang="ja-JP" sz="2400" b="1" dirty="0">
                <a:solidFill>
                  <a:schemeClr val="bg1"/>
                </a:solidFill>
                <a:latin typeface="Lato Light" panose="020F0302020204030203" pitchFamily="34" charset="0"/>
              </a:rPr>
              <a:t>Find even more free templates at </a:t>
            </a:r>
            <a:endParaRPr kumimoji="1" lang="en-US" altLang="ja-JP" b="1" dirty="0">
              <a:solidFill>
                <a:schemeClr val="bg1"/>
              </a:solidFill>
              <a:latin typeface="Lato Light" panose="020F0302020204030203" pitchFamily="34" charset="0"/>
            </a:endParaRPr>
          </a:p>
        </p:txBody>
      </p:sp>
      <p:sp>
        <p:nvSpPr>
          <p:cNvPr id="17" name="サブタイトル 16"/>
          <p:cNvSpPr>
            <a:spLocks noGrp="1"/>
          </p:cNvSpPr>
          <p:nvPr>
            <p:ph type="subTitle" idx="4294967295"/>
          </p:nvPr>
        </p:nvSpPr>
        <p:spPr>
          <a:xfrm>
            <a:off x="2255229" y="2136667"/>
            <a:ext cx="8228013" cy="674688"/>
          </a:xfrm>
          <a:prstGeom prst="rect">
            <a:avLst/>
          </a:prstGeom>
        </p:spPr>
        <p:txBody>
          <a:bodyPr>
            <a:noAutofit/>
          </a:bodyPr>
          <a:lstStyle/>
          <a:p>
            <a:pPr marL="0" indent="0" algn="ctr">
              <a:buNone/>
            </a:pPr>
            <a:r>
              <a:rPr lang="en-US" sz="1500" dirty="0">
                <a:solidFill>
                  <a:schemeClr val="bg1"/>
                </a:solidFill>
                <a:latin typeface="Lato Light" panose="020F0302020204030203" pitchFamily="34" charset="0"/>
                <a:hlinkClick r:id="rId2">
                  <a:extLst>
                    <a:ext uri="{A12FA001-AC4F-418D-AE19-62706E023703}">
                      <ahyp:hlinkClr xmlns:ahyp="http://schemas.microsoft.com/office/drawing/2018/hyperlinkcolor" val="tx"/>
                    </a:ext>
                  </a:extLst>
                </a:hlinkClick>
              </a:rPr>
              <a:t>https://ppthemes.com/</a:t>
            </a:r>
            <a:r>
              <a:rPr lang="en-US" sz="1500" dirty="0">
                <a:solidFill>
                  <a:schemeClr val="bg1"/>
                </a:solidFill>
                <a:latin typeface="Lato Light" panose="020F0302020204030203" pitchFamily="34" charset="0"/>
              </a:rPr>
              <a:t> / </a:t>
            </a:r>
            <a:r>
              <a:rPr lang="en-US" sz="1500" dirty="0">
                <a:solidFill>
                  <a:schemeClr val="bg1"/>
                </a:solidFill>
                <a:latin typeface="Lato Light" panose="020F0302020204030203" pitchFamily="34" charset="0"/>
                <a:hlinkClick r:id="rId3">
                  <a:extLst>
                    <a:ext uri="{A12FA001-AC4F-418D-AE19-62706E023703}">
                      <ahyp:hlinkClr xmlns:ahyp="http://schemas.microsoft.com/office/drawing/2018/hyperlinkcolor" val="tx"/>
                    </a:ext>
                  </a:extLst>
                </a:hlinkClick>
              </a:rPr>
              <a:t>www.slidesgratis.com</a:t>
            </a:r>
            <a:r>
              <a:rPr lang="en-US" sz="1500" dirty="0">
                <a:solidFill>
                  <a:schemeClr val="bg1"/>
                </a:solidFill>
                <a:latin typeface="Lato Light" panose="020F0302020204030203" pitchFamily="34" charset="0"/>
              </a:rPr>
              <a:t>  </a:t>
            </a:r>
          </a:p>
          <a:p>
            <a:pPr marL="0" indent="0" algn="ctr">
              <a:buNone/>
            </a:pPr>
            <a:r>
              <a:rPr lang="en-US" sz="1500" dirty="0">
                <a:solidFill>
                  <a:schemeClr val="bg1"/>
                </a:solidFill>
                <a:latin typeface="Lato Light" panose="020F0302020204030203" pitchFamily="34" charset="0"/>
              </a:rPr>
              <a:t>Premium Templates: </a:t>
            </a:r>
            <a:r>
              <a:rPr lang="en-US" sz="1500" dirty="0">
                <a:solidFill>
                  <a:schemeClr val="bg1"/>
                </a:solidFill>
                <a:latin typeface="Lato Light" panose="020F0302020204030203" pitchFamily="34" charset="0"/>
                <a:hlinkClick r:id="rId4"/>
              </a:rPr>
              <a:t>https://www.pptbundle.com/</a:t>
            </a:r>
            <a:r>
              <a:rPr lang="en-US" sz="1500" dirty="0">
                <a:solidFill>
                  <a:schemeClr val="bg1"/>
                </a:solidFill>
                <a:latin typeface="Lato Light" panose="020F0302020204030203" pitchFamily="34" charset="0"/>
              </a:rPr>
              <a:t> </a:t>
            </a:r>
          </a:p>
          <a:p>
            <a:pPr marL="0" indent="0" algn="ctr">
              <a:buNone/>
            </a:pPr>
            <a:br>
              <a:rPr lang="en-US" altLang="ja-JP" sz="1500" dirty="0">
                <a:solidFill>
                  <a:schemeClr val="bg1"/>
                </a:solidFill>
                <a:latin typeface="Lato Light" panose="020F0302020204030203" pitchFamily="34" charset="0"/>
                <a:cs typeface="Arial" panose="020B0604020202020204" pitchFamily="34" charset="0"/>
              </a:rPr>
            </a:br>
            <a:endParaRPr lang="en-US" altLang="ja-JP" sz="1500" dirty="0">
              <a:solidFill>
                <a:schemeClr val="bg1"/>
              </a:solidFill>
              <a:latin typeface="Lato Light" panose="020F0302020204030203" pitchFamily="34" charset="0"/>
              <a:cs typeface="Arial" panose="020B0604020202020204" pitchFamily="34" charset="0"/>
            </a:endParaRPr>
          </a:p>
        </p:txBody>
      </p:sp>
      <p:sp>
        <p:nvSpPr>
          <p:cNvPr id="4" name="CuadroTexto 3">
            <a:extLst>
              <a:ext uri="{FF2B5EF4-FFF2-40B4-BE49-F238E27FC236}">
                <a16:creationId xmlns:a16="http://schemas.microsoft.com/office/drawing/2014/main" id="{F3C1E99B-F7CB-459B-A348-CDF66B2291AB}"/>
              </a:ext>
            </a:extLst>
          </p:cNvPr>
          <p:cNvSpPr txBox="1"/>
          <p:nvPr/>
        </p:nvSpPr>
        <p:spPr>
          <a:xfrm>
            <a:off x="2176382" y="2936788"/>
            <a:ext cx="7961648" cy="2092881"/>
          </a:xfrm>
          <a:prstGeom prst="rect">
            <a:avLst/>
          </a:prstGeom>
          <a:noFill/>
        </p:spPr>
        <p:txBody>
          <a:bodyPr wrap="square" rtlCol="0">
            <a:spAutoFit/>
          </a:bodyPr>
          <a:lstStyle/>
          <a:p>
            <a:pPr algn="ctr"/>
            <a:r>
              <a:rPr lang="en-US" altLang="ja-JP" sz="2000" b="1" dirty="0">
                <a:solidFill>
                  <a:schemeClr val="bg1"/>
                </a:solidFill>
                <a:latin typeface="Lato Light" panose="020F0302020204030203" pitchFamily="34" charset="0"/>
                <a:cs typeface="Arial" panose="020B0604020202020204" pitchFamily="34" charset="0"/>
              </a:rPr>
              <a:t>If you loved the template and want to show your support, I’d really appreciate it if you followed me on social media!! </a:t>
            </a:r>
            <a:r>
              <a:rPr lang="es-CO" altLang="ja-JP" sz="2000" b="1" dirty="0">
                <a:solidFill>
                  <a:schemeClr val="bg1"/>
                </a:solidFill>
                <a:latin typeface="Lato Light" panose="020F0302020204030203" pitchFamily="34" charset="0"/>
                <a:cs typeface="Arial" panose="020B0604020202020204" pitchFamily="34" charset="0"/>
                <a:sym typeface="Wingdings" panose="05000000000000000000" pitchFamily="2" charset="2"/>
              </a:rPr>
              <a:t></a:t>
            </a:r>
            <a:endParaRPr lang="es-CO" altLang="ja-JP" sz="2000" b="1" dirty="0">
              <a:solidFill>
                <a:schemeClr val="bg1"/>
              </a:solidFill>
              <a:latin typeface="Lato Light" panose="020F0302020204030203" pitchFamily="34" charset="0"/>
              <a:cs typeface="Arial" panose="020B0604020202020204" pitchFamily="34" charset="0"/>
            </a:endParaRPr>
          </a:p>
          <a:p>
            <a:pPr algn="ctr"/>
            <a:r>
              <a:rPr lang="es-CO" altLang="ja-JP" dirty="0">
                <a:solidFill>
                  <a:schemeClr val="bg1"/>
                </a:solidFill>
                <a:latin typeface="Lato Light" panose="020F0302020204030203" pitchFamily="34" charset="0"/>
                <a:cs typeface="Arial" panose="020B0604020202020204" pitchFamily="34" charset="0"/>
                <a:hlinkClick r:id="rId5">
                  <a:extLst>
                    <a:ext uri="{A12FA001-AC4F-418D-AE19-62706E023703}">
                      <ahyp:hlinkClr xmlns:ahyp="http://schemas.microsoft.com/office/drawing/2018/hyperlinkcolor" val="tx"/>
                    </a:ext>
                  </a:extLst>
                </a:hlinkClick>
              </a:rPr>
              <a:t>https://www.instagram.com/ppthemes/</a:t>
            </a:r>
            <a:r>
              <a:rPr lang="es-CO" altLang="ja-JP" dirty="0">
                <a:solidFill>
                  <a:schemeClr val="bg1"/>
                </a:solidFill>
                <a:latin typeface="Lato Light" panose="020F0302020204030203" pitchFamily="34" charset="0"/>
                <a:cs typeface="Arial" panose="020B0604020202020204" pitchFamily="34" charset="0"/>
              </a:rPr>
              <a:t> </a:t>
            </a:r>
          </a:p>
          <a:p>
            <a:pPr algn="ctr"/>
            <a:r>
              <a:rPr lang="es-CO" altLang="ja-JP" dirty="0">
                <a:solidFill>
                  <a:schemeClr val="bg1"/>
                </a:solidFill>
                <a:latin typeface="Lato Light" panose="020F0302020204030203" pitchFamily="34" charset="0"/>
                <a:cs typeface="Arial" panose="020B0604020202020204" pitchFamily="34" charset="0"/>
                <a:hlinkClick r:id="rId6">
                  <a:extLst>
                    <a:ext uri="{A12FA001-AC4F-418D-AE19-62706E023703}">
                      <ahyp:hlinkClr xmlns:ahyp="http://schemas.microsoft.com/office/drawing/2018/hyperlinkcolor" val="tx"/>
                    </a:ext>
                  </a:extLst>
                </a:hlinkClick>
              </a:rPr>
              <a:t>https://www.facebook.com/ppthemess</a:t>
            </a:r>
            <a:endParaRPr lang="es-CO" altLang="ja-JP" dirty="0">
              <a:solidFill>
                <a:schemeClr val="bg1"/>
              </a:solidFill>
              <a:latin typeface="Lato Light" panose="020F0302020204030203" pitchFamily="34" charset="0"/>
              <a:cs typeface="Arial" panose="020B0604020202020204" pitchFamily="34" charset="0"/>
            </a:endParaRPr>
          </a:p>
          <a:p>
            <a:pPr algn="ctr"/>
            <a:r>
              <a:rPr lang="es-CO" altLang="ja-JP" dirty="0">
                <a:solidFill>
                  <a:schemeClr val="bg1"/>
                </a:solidFill>
                <a:latin typeface="Lato Light" panose="020F0302020204030203" pitchFamily="34" charset="0"/>
                <a:cs typeface="Arial" panose="020B0604020202020204" pitchFamily="34" charset="0"/>
                <a:hlinkClick r:id="rId7">
                  <a:extLst>
                    <a:ext uri="{A12FA001-AC4F-418D-AE19-62706E023703}">
                      <ahyp:hlinkClr xmlns:ahyp="http://schemas.microsoft.com/office/drawing/2018/hyperlinkcolor" val="tx"/>
                    </a:ext>
                  </a:extLst>
                </a:hlinkClick>
              </a:rPr>
              <a:t>https://www.youtube.com/@Ppthemes</a:t>
            </a:r>
            <a:r>
              <a:rPr lang="es-CO" altLang="ja-JP" dirty="0">
                <a:solidFill>
                  <a:schemeClr val="bg1"/>
                </a:solidFill>
                <a:latin typeface="Lato Light" panose="020F0302020204030203" pitchFamily="34" charset="0"/>
                <a:cs typeface="Arial" panose="020B0604020202020204" pitchFamily="34" charset="0"/>
              </a:rPr>
              <a:t> </a:t>
            </a:r>
          </a:p>
          <a:p>
            <a:pPr algn="ctr"/>
            <a:r>
              <a:rPr lang="es-CO" altLang="ja-JP" dirty="0">
                <a:solidFill>
                  <a:schemeClr val="bg1"/>
                </a:solidFill>
                <a:latin typeface="Lato Light" panose="020F0302020204030203" pitchFamily="34" charset="0"/>
                <a:cs typeface="Arial" panose="020B0604020202020204" pitchFamily="34" charset="0"/>
                <a:hlinkClick r:id="rId8">
                  <a:extLst>
                    <a:ext uri="{A12FA001-AC4F-418D-AE19-62706E023703}">
                      <ahyp:hlinkClr xmlns:ahyp="http://schemas.microsoft.com/office/drawing/2018/hyperlinkcolor" val="tx"/>
                    </a:ext>
                  </a:extLst>
                </a:hlinkClick>
              </a:rPr>
              <a:t>https://www.tiktok.com/@Ppthemes</a:t>
            </a:r>
            <a:r>
              <a:rPr lang="es-CO" altLang="ja-JP" dirty="0">
                <a:solidFill>
                  <a:schemeClr val="bg1"/>
                </a:solidFill>
                <a:latin typeface="Lato Light" panose="020F0302020204030203" pitchFamily="34" charset="0"/>
                <a:cs typeface="Arial" panose="020B0604020202020204" pitchFamily="34" charset="0"/>
              </a:rPr>
              <a:t> </a:t>
            </a:r>
          </a:p>
          <a:p>
            <a:pPr algn="ctr"/>
            <a:endParaRPr lang="es-CO" altLang="ja-JP" sz="900" dirty="0">
              <a:solidFill>
                <a:schemeClr val="bg1"/>
              </a:solidFill>
              <a:latin typeface="Lato Light" panose="020F0302020204030203" pitchFamily="34" charset="0"/>
              <a:cs typeface="Arial" panose="020B0604020202020204" pitchFamily="34" charset="0"/>
            </a:endParaRPr>
          </a:p>
          <a:p>
            <a:pPr algn="ctr"/>
            <a:endParaRPr lang="es-CO" altLang="ja-JP" sz="900" dirty="0">
              <a:solidFill>
                <a:schemeClr val="bg1"/>
              </a:solidFill>
              <a:latin typeface="Lato Light" panose="020F0302020204030203" pitchFamily="34" charset="0"/>
              <a:cs typeface="Arial" panose="020B0604020202020204" pitchFamily="34" charset="0"/>
            </a:endParaRPr>
          </a:p>
        </p:txBody>
      </p:sp>
      <p:sp>
        <p:nvSpPr>
          <p:cNvPr id="2" name="TextBox 1">
            <a:extLst>
              <a:ext uri="{FF2B5EF4-FFF2-40B4-BE49-F238E27FC236}">
                <a16:creationId xmlns:a16="http://schemas.microsoft.com/office/drawing/2014/main" id="{63C2FFBD-9D13-BA64-9497-7955609534D6}"/>
              </a:ext>
            </a:extLst>
          </p:cNvPr>
          <p:cNvSpPr txBox="1"/>
          <p:nvPr/>
        </p:nvSpPr>
        <p:spPr>
          <a:xfrm>
            <a:off x="2837750" y="6057104"/>
            <a:ext cx="6877050" cy="369332"/>
          </a:xfrm>
          <a:prstGeom prst="rect">
            <a:avLst/>
          </a:prstGeom>
          <a:noFill/>
        </p:spPr>
        <p:txBody>
          <a:bodyPr wrap="square" rtlCol="0">
            <a:spAutoFit/>
          </a:bodyPr>
          <a:lstStyle/>
          <a:p>
            <a:pPr algn="ctr"/>
            <a:r>
              <a:rPr lang="en-US" altLang="ja-JP" dirty="0">
                <a:solidFill>
                  <a:schemeClr val="accent4"/>
                </a:solidFill>
                <a:latin typeface="Lato Light" panose="020F0302020204030203" pitchFamily="34" charset="0"/>
                <a:cs typeface="Arial" panose="020B0604020202020204" pitchFamily="34" charset="0"/>
              </a:rPr>
              <a:t>Images used in this template are courtesy of </a:t>
            </a:r>
            <a:r>
              <a:rPr lang="en-US" altLang="ja-JP" dirty="0" err="1">
                <a:solidFill>
                  <a:schemeClr val="accent4"/>
                </a:solidFill>
                <a:latin typeface="Lato Light" panose="020F0302020204030203" pitchFamily="34" charset="0"/>
                <a:cs typeface="Arial" panose="020B0604020202020204" pitchFamily="34" charset="0"/>
              </a:rPr>
              <a:t>Freepik</a:t>
            </a:r>
            <a:r>
              <a:rPr lang="en-US" altLang="ja-JP" dirty="0">
                <a:solidFill>
                  <a:schemeClr val="accent4"/>
                </a:solidFill>
                <a:latin typeface="Lato Light" panose="020F0302020204030203" pitchFamily="34" charset="0"/>
                <a:cs typeface="Arial" panose="020B0604020202020204" pitchFamily="34" charset="0"/>
              </a:rPr>
              <a:t> and </a:t>
            </a:r>
            <a:r>
              <a:rPr lang="en-US" altLang="ja-JP" dirty="0" err="1">
                <a:solidFill>
                  <a:schemeClr val="accent4"/>
                </a:solidFill>
                <a:latin typeface="Lato Light" panose="020F0302020204030203" pitchFamily="34" charset="0"/>
                <a:cs typeface="Arial" panose="020B0604020202020204" pitchFamily="34" charset="0"/>
              </a:rPr>
              <a:t>Pixabay</a:t>
            </a:r>
            <a:r>
              <a:rPr lang="en-US" altLang="ja-JP" dirty="0">
                <a:solidFill>
                  <a:schemeClr val="accent4"/>
                </a:solidFill>
                <a:latin typeface="Lato Light" panose="020F0302020204030203" pitchFamily="34" charset="0"/>
                <a:cs typeface="Arial" panose="020B0604020202020204" pitchFamily="34" charset="0"/>
              </a:rPr>
              <a:t>.</a:t>
            </a:r>
            <a:endParaRPr lang="es-CO" sz="900" dirty="0">
              <a:solidFill>
                <a:schemeClr val="accent4"/>
              </a:solidFill>
              <a:latin typeface="Lato Light" panose="020F0302020204030203" pitchFamily="34" charset="0"/>
            </a:endParaRPr>
          </a:p>
        </p:txBody>
      </p:sp>
      <p:sp>
        <p:nvSpPr>
          <p:cNvPr id="3" name="Rectangle 2">
            <a:hlinkClick r:id="rId7"/>
            <a:extLst>
              <a:ext uri="{FF2B5EF4-FFF2-40B4-BE49-F238E27FC236}">
                <a16:creationId xmlns:a16="http://schemas.microsoft.com/office/drawing/2014/main" id="{928C2DEF-D347-BC89-AECF-1B7CBA6FF171}"/>
              </a:ext>
            </a:extLst>
          </p:cNvPr>
          <p:cNvSpPr/>
          <p:nvPr/>
        </p:nvSpPr>
        <p:spPr>
          <a:xfrm>
            <a:off x="7232021" y="4941628"/>
            <a:ext cx="808258" cy="637747"/>
          </a:xfrm>
          <a:prstGeom prst="rect">
            <a:avLst/>
          </a:prstGeom>
          <a:solidFill>
            <a:schemeClr val="accent5"/>
          </a:solidFill>
          <a:ln>
            <a:noFill/>
          </a:ln>
        </p:spPr>
        <p:style>
          <a:lnRef idx="1">
            <a:schemeClr val="accent1"/>
          </a:lnRef>
          <a:fillRef idx="3">
            <a:schemeClr val="accent1"/>
          </a:fillRef>
          <a:effectRef idx="2">
            <a:schemeClr val="accent1"/>
          </a:effectRef>
          <a:fontRef idx="minor">
            <a:schemeClr val="lt1"/>
          </a:fontRef>
        </p:style>
        <p:txBody>
          <a:bodyPr anchor="ctr"/>
          <a:lstStyle/>
          <a:p>
            <a:pPr algn="ctr" defTabSz="457109">
              <a:defRPr/>
            </a:pPr>
            <a:endParaRPr lang="en-US" sz="350" dirty="0">
              <a:latin typeface="Calibri Light"/>
            </a:endParaRPr>
          </a:p>
        </p:txBody>
      </p:sp>
      <p:sp>
        <p:nvSpPr>
          <p:cNvPr id="6" name="Rectangle 5">
            <a:hlinkClick r:id="rId6"/>
            <a:extLst>
              <a:ext uri="{FF2B5EF4-FFF2-40B4-BE49-F238E27FC236}">
                <a16:creationId xmlns:a16="http://schemas.microsoft.com/office/drawing/2014/main" id="{26C07AB2-8886-1404-41EF-D1270C73B29C}"/>
              </a:ext>
            </a:extLst>
          </p:cNvPr>
          <p:cNvSpPr/>
          <p:nvPr/>
        </p:nvSpPr>
        <p:spPr>
          <a:xfrm>
            <a:off x="4519981" y="4941628"/>
            <a:ext cx="808258" cy="637747"/>
          </a:xfrm>
          <a:prstGeom prst="rect">
            <a:avLst/>
          </a:prstGeom>
          <a:solidFill>
            <a:schemeClr val="accent1"/>
          </a:solidFill>
          <a:ln>
            <a:noFill/>
          </a:ln>
        </p:spPr>
        <p:style>
          <a:lnRef idx="1">
            <a:schemeClr val="accent1"/>
          </a:lnRef>
          <a:fillRef idx="3">
            <a:schemeClr val="accent1"/>
          </a:fillRef>
          <a:effectRef idx="2">
            <a:schemeClr val="accent1"/>
          </a:effectRef>
          <a:fontRef idx="minor">
            <a:schemeClr val="lt1"/>
          </a:fontRef>
        </p:style>
        <p:txBody>
          <a:bodyPr anchor="ctr"/>
          <a:lstStyle/>
          <a:p>
            <a:pPr algn="ctr" defTabSz="457109">
              <a:defRPr/>
            </a:pPr>
            <a:endParaRPr lang="en-US" sz="350" dirty="0">
              <a:latin typeface="Calibri Light"/>
            </a:endParaRPr>
          </a:p>
        </p:txBody>
      </p:sp>
      <p:sp>
        <p:nvSpPr>
          <p:cNvPr id="11" name="Freeform 75">
            <a:hlinkClick r:id="rId9"/>
            <a:extLst>
              <a:ext uri="{FF2B5EF4-FFF2-40B4-BE49-F238E27FC236}">
                <a16:creationId xmlns:a16="http://schemas.microsoft.com/office/drawing/2014/main" id="{702ACFE8-377E-8586-7DE6-9A4DAFF3CBD0}"/>
              </a:ext>
            </a:extLst>
          </p:cNvPr>
          <p:cNvSpPr>
            <a:spLocks noChangeArrowheads="1"/>
          </p:cNvSpPr>
          <p:nvPr/>
        </p:nvSpPr>
        <p:spPr bwMode="auto">
          <a:xfrm>
            <a:off x="4795963" y="5039364"/>
            <a:ext cx="210591" cy="387430"/>
          </a:xfrm>
          <a:custGeom>
            <a:avLst/>
            <a:gdLst>
              <a:gd name="T0" fmla="*/ 946770 w 249"/>
              <a:gd name="T1" fmla="*/ 308768 h 453"/>
              <a:gd name="T2" fmla="*/ 946770 w 249"/>
              <a:gd name="T3" fmla="*/ 308768 h 453"/>
              <a:gd name="T4" fmla="*/ 675719 w 249"/>
              <a:gd name="T5" fmla="*/ 308768 h 453"/>
              <a:gd name="T6" fmla="*/ 610820 w 249"/>
              <a:gd name="T7" fmla="*/ 412977 h 453"/>
              <a:gd name="T8" fmla="*/ 610820 w 249"/>
              <a:gd name="T9" fmla="*/ 617535 h 453"/>
              <a:gd name="T10" fmla="*/ 946770 w 249"/>
              <a:gd name="T11" fmla="*/ 617535 h 453"/>
              <a:gd name="T12" fmla="*/ 946770 w 249"/>
              <a:gd name="T13" fmla="*/ 891566 h 453"/>
              <a:gd name="T14" fmla="*/ 610820 w 249"/>
              <a:gd name="T15" fmla="*/ 891566 h 453"/>
              <a:gd name="T16" fmla="*/ 610820 w 249"/>
              <a:gd name="T17" fmla="*/ 1744536 h 453"/>
              <a:gd name="T18" fmla="*/ 301592 w 249"/>
              <a:gd name="T19" fmla="*/ 1744536 h 453"/>
              <a:gd name="T20" fmla="*/ 301592 w 249"/>
              <a:gd name="T21" fmla="*/ 891566 h 453"/>
              <a:gd name="T22" fmla="*/ 0 w 249"/>
              <a:gd name="T23" fmla="*/ 891566 h 453"/>
              <a:gd name="T24" fmla="*/ 0 w 249"/>
              <a:gd name="T25" fmla="*/ 617535 h 453"/>
              <a:gd name="T26" fmla="*/ 301592 w 249"/>
              <a:gd name="T27" fmla="*/ 617535 h 453"/>
              <a:gd name="T28" fmla="*/ 301592 w 249"/>
              <a:gd name="T29" fmla="*/ 447713 h 453"/>
              <a:gd name="T30" fmla="*/ 675719 w 249"/>
              <a:gd name="T31" fmla="*/ 0 h 453"/>
              <a:gd name="T32" fmla="*/ 946770 w 249"/>
              <a:gd name="T33" fmla="*/ 0 h 453"/>
              <a:gd name="T34" fmla="*/ 946770 w 249"/>
              <a:gd name="T35" fmla="*/ 308768 h 45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49" h="453">
                <a:moveTo>
                  <a:pt x="248" y="80"/>
                </a:moveTo>
                <a:lnTo>
                  <a:pt x="248" y="80"/>
                </a:lnTo>
                <a:cubicBezTo>
                  <a:pt x="177" y="80"/>
                  <a:pt x="177" y="80"/>
                  <a:pt x="177" y="80"/>
                </a:cubicBezTo>
                <a:cubicBezTo>
                  <a:pt x="169" y="80"/>
                  <a:pt x="160" y="89"/>
                  <a:pt x="160" y="107"/>
                </a:cubicBezTo>
                <a:cubicBezTo>
                  <a:pt x="160" y="160"/>
                  <a:pt x="160" y="160"/>
                  <a:pt x="160" y="160"/>
                </a:cubicBezTo>
                <a:cubicBezTo>
                  <a:pt x="248" y="160"/>
                  <a:pt x="248" y="160"/>
                  <a:pt x="248" y="160"/>
                </a:cubicBezTo>
                <a:cubicBezTo>
                  <a:pt x="248" y="231"/>
                  <a:pt x="248" y="231"/>
                  <a:pt x="248" y="231"/>
                </a:cubicBezTo>
                <a:cubicBezTo>
                  <a:pt x="160" y="231"/>
                  <a:pt x="160" y="231"/>
                  <a:pt x="160" y="231"/>
                </a:cubicBezTo>
                <a:cubicBezTo>
                  <a:pt x="160" y="452"/>
                  <a:pt x="160" y="452"/>
                  <a:pt x="160" y="452"/>
                </a:cubicBezTo>
                <a:cubicBezTo>
                  <a:pt x="79" y="452"/>
                  <a:pt x="79" y="452"/>
                  <a:pt x="79" y="452"/>
                </a:cubicBezTo>
                <a:cubicBezTo>
                  <a:pt x="79" y="231"/>
                  <a:pt x="79" y="231"/>
                  <a:pt x="79" y="231"/>
                </a:cubicBezTo>
                <a:cubicBezTo>
                  <a:pt x="0" y="231"/>
                  <a:pt x="0" y="231"/>
                  <a:pt x="0" y="231"/>
                </a:cubicBezTo>
                <a:cubicBezTo>
                  <a:pt x="0" y="160"/>
                  <a:pt x="0" y="160"/>
                  <a:pt x="0" y="160"/>
                </a:cubicBezTo>
                <a:cubicBezTo>
                  <a:pt x="79" y="160"/>
                  <a:pt x="79" y="160"/>
                  <a:pt x="79" y="160"/>
                </a:cubicBezTo>
                <a:cubicBezTo>
                  <a:pt x="79" y="116"/>
                  <a:pt x="79" y="116"/>
                  <a:pt x="79" y="116"/>
                </a:cubicBezTo>
                <a:cubicBezTo>
                  <a:pt x="79" y="54"/>
                  <a:pt x="115" y="0"/>
                  <a:pt x="177" y="0"/>
                </a:cubicBezTo>
                <a:cubicBezTo>
                  <a:pt x="248" y="0"/>
                  <a:pt x="248" y="0"/>
                  <a:pt x="248" y="0"/>
                </a:cubicBezTo>
                <a:lnTo>
                  <a:pt x="248" y="80"/>
                </a:ln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s-MX" sz="350" dirty="0">
              <a:latin typeface="Lato Light" panose="020F0302020204030203" pitchFamily="34" charset="0"/>
            </a:endParaRPr>
          </a:p>
        </p:txBody>
      </p:sp>
      <p:sp>
        <p:nvSpPr>
          <p:cNvPr id="13" name="Rectangle 12">
            <a:hlinkClick r:id="rId8"/>
            <a:extLst>
              <a:ext uri="{FF2B5EF4-FFF2-40B4-BE49-F238E27FC236}">
                <a16:creationId xmlns:a16="http://schemas.microsoft.com/office/drawing/2014/main" id="{E9BB9DB0-C4FF-EF03-D649-B60F5161FE61}"/>
              </a:ext>
            </a:extLst>
          </p:cNvPr>
          <p:cNvSpPr/>
          <p:nvPr/>
        </p:nvSpPr>
        <p:spPr>
          <a:xfrm>
            <a:off x="5468017" y="4941628"/>
            <a:ext cx="808258" cy="637747"/>
          </a:xfrm>
          <a:prstGeom prst="rect">
            <a:avLst/>
          </a:prstGeom>
          <a:solidFill>
            <a:schemeClr val="accent2"/>
          </a:solidFill>
          <a:ln>
            <a:noFill/>
          </a:ln>
        </p:spPr>
        <p:style>
          <a:lnRef idx="1">
            <a:schemeClr val="accent1"/>
          </a:lnRef>
          <a:fillRef idx="3">
            <a:schemeClr val="accent1"/>
          </a:fillRef>
          <a:effectRef idx="2">
            <a:schemeClr val="accent1"/>
          </a:effectRef>
          <a:fontRef idx="minor">
            <a:schemeClr val="lt1"/>
          </a:fontRef>
        </p:style>
        <p:txBody>
          <a:bodyPr anchor="ctr"/>
          <a:lstStyle/>
          <a:p>
            <a:pPr algn="ctr" defTabSz="457109">
              <a:defRPr/>
            </a:pPr>
            <a:endParaRPr lang="en-US" sz="350" dirty="0">
              <a:latin typeface="Calibri Light"/>
            </a:endParaRPr>
          </a:p>
        </p:txBody>
      </p:sp>
      <p:sp>
        <p:nvSpPr>
          <p:cNvPr id="15" name="Freeform 6">
            <a:hlinkClick r:id="rId8"/>
            <a:extLst>
              <a:ext uri="{FF2B5EF4-FFF2-40B4-BE49-F238E27FC236}">
                <a16:creationId xmlns:a16="http://schemas.microsoft.com/office/drawing/2014/main" id="{3400C557-8F12-2346-6F15-9B0E1B4E9C53}"/>
              </a:ext>
            </a:extLst>
          </p:cNvPr>
          <p:cNvSpPr>
            <a:spLocks/>
          </p:cNvSpPr>
          <p:nvPr/>
        </p:nvSpPr>
        <p:spPr bwMode="auto">
          <a:xfrm>
            <a:off x="5672103" y="5018937"/>
            <a:ext cx="351892" cy="406719"/>
          </a:xfrm>
          <a:custGeom>
            <a:avLst/>
            <a:gdLst>
              <a:gd name="T0" fmla="*/ 295 w 295"/>
              <a:gd name="T1" fmla="*/ 82 h 341"/>
              <a:gd name="T2" fmla="*/ 245 w 295"/>
              <a:gd name="T3" fmla="*/ 50 h 341"/>
              <a:gd name="T4" fmla="*/ 213 w 295"/>
              <a:gd name="T5" fmla="*/ 0 h 341"/>
              <a:gd name="T6" fmla="*/ 166 w 295"/>
              <a:gd name="T7" fmla="*/ 0 h 341"/>
              <a:gd name="T8" fmla="*/ 166 w 295"/>
              <a:gd name="T9" fmla="*/ 244 h 341"/>
              <a:gd name="T10" fmla="*/ 114 w 295"/>
              <a:gd name="T11" fmla="*/ 295 h 341"/>
              <a:gd name="T12" fmla="*/ 70 w 295"/>
              <a:gd name="T13" fmla="*/ 270 h 341"/>
              <a:gd name="T14" fmla="*/ 45 w 295"/>
              <a:gd name="T15" fmla="*/ 226 h 341"/>
              <a:gd name="T16" fmla="*/ 96 w 295"/>
              <a:gd name="T17" fmla="*/ 175 h 341"/>
              <a:gd name="T18" fmla="*/ 113 w 295"/>
              <a:gd name="T19" fmla="*/ 177 h 341"/>
              <a:gd name="T20" fmla="*/ 113 w 295"/>
              <a:gd name="T21" fmla="*/ 129 h 341"/>
              <a:gd name="T22" fmla="*/ 0 w 295"/>
              <a:gd name="T23" fmla="*/ 244 h 341"/>
              <a:gd name="T24" fmla="*/ 25 w 295"/>
              <a:gd name="T25" fmla="*/ 315 h 341"/>
              <a:gd name="T26" fmla="*/ 96 w 295"/>
              <a:gd name="T27" fmla="*/ 341 h 341"/>
              <a:gd name="T28" fmla="*/ 211 w 295"/>
              <a:gd name="T29" fmla="*/ 226 h 341"/>
              <a:gd name="T30" fmla="*/ 211 w 295"/>
              <a:gd name="T31" fmla="*/ 97 h 341"/>
              <a:gd name="T32" fmla="*/ 295 w 295"/>
              <a:gd name="T33" fmla="*/ 127 h 341"/>
              <a:gd name="T34" fmla="*/ 295 w 295"/>
              <a:gd name="T35" fmla="*/ 82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95" h="341">
                <a:moveTo>
                  <a:pt x="295" y="82"/>
                </a:moveTo>
                <a:cubicBezTo>
                  <a:pt x="275" y="78"/>
                  <a:pt x="257" y="66"/>
                  <a:pt x="245" y="50"/>
                </a:cubicBezTo>
                <a:cubicBezTo>
                  <a:pt x="229" y="38"/>
                  <a:pt x="217" y="20"/>
                  <a:pt x="213" y="0"/>
                </a:cubicBezTo>
                <a:cubicBezTo>
                  <a:pt x="166" y="0"/>
                  <a:pt x="166" y="0"/>
                  <a:pt x="166" y="0"/>
                </a:cubicBezTo>
                <a:cubicBezTo>
                  <a:pt x="166" y="244"/>
                  <a:pt x="166" y="244"/>
                  <a:pt x="166" y="244"/>
                </a:cubicBezTo>
                <a:cubicBezTo>
                  <a:pt x="166" y="272"/>
                  <a:pt x="143" y="295"/>
                  <a:pt x="114" y="295"/>
                </a:cubicBezTo>
                <a:cubicBezTo>
                  <a:pt x="95" y="295"/>
                  <a:pt x="79" y="285"/>
                  <a:pt x="70" y="270"/>
                </a:cubicBezTo>
                <a:cubicBezTo>
                  <a:pt x="55" y="261"/>
                  <a:pt x="45" y="245"/>
                  <a:pt x="45" y="226"/>
                </a:cubicBezTo>
                <a:cubicBezTo>
                  <a:pt x="45" y="198"/>
                  <a:pt x="68" y="175"/>
                  <a:pt x="96" y="175"/>
                </a:cubicBezTo>
                <a:cubicBezTo>
                  <a:pt x="102" y="175"/>
                  <a:pt x="108" y="175"/>
                  <a:pt x="113" y="177"/>
                </a:cubicBezTo>
                <a:cubicBezTo>
                  <a:pt x="113" y="129"/>
                  <a:pt x="113" y="129"/>
                  <a:pt x="113" y="129"/>
                </a:cubicBezTo>
                <a:cubicBezTo>
                  <a:pt x="50" y="130"/>
                  <a:pt x="0" y="181"/>
                  <a:pt x="0" y="244"/>
                </a:cubicBezTo>
                <a:cubicBezTo>
                  <a:pt x="0" y="271"/>
                  <a:pt x="9" y="296"/>
                  <a:pt x="25" y="315"/>
                </a:cubicBezTo>
                <a:cubicBezTo>
                  <a:pt x="44" y="331"/>
                  <a:pt x="69" y="341"/>
                  <a:pt x="96" y="341"/>
                </a:cubicBezTo>
                <a:cubicBezTo>
                  <a:pt x="160" y="341"/>
                  <a:pt x="211" y="289"/>
                  <a:pt x="211" y="226"/>
                </a:cubicBezTo>
                <a:cubicBezTo>
                  <a:pt x="211" y="97"/>
                  <a:pt x="211" y="97"/>
                  <a:pt x="211" y="97"/>
                </a:cubicBezTo>
                <a:cubicBezTo>
                  <a:pt x="234" y="116"/>
                  <a:pt x="263" y="127"/>
                  <a:pt x="295" y="127"/>
                </a:cubicBezTo>
                <a:lnTo>
                  <a:pt x="295" y="8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700" dirty="0">
              <a:latin typeface="Lato Light" panose="020F0302020204030203" pitchFamily="34" charset="0"/>
            </a:endParaRPr>
          </a:p>
        </p:txBody>
      </p:sp>
      <p:sp>
        <p:nvSpPr>
          <p:cNvPr id="14" name="Rectangle 13">
            <a:hlinkClick r:id="rId5"/>
            <a:extLst>
              <a:ext uri="{FF2B5EF4-FFF2-40B4-BE49-F238E27FC236}">
                <a16:creationId xmlns:a16="http://schemas.microsoft.com/office/drawing/2014/main" id="{71D98B8F-F8D8-6022-6A88-957212C997E8}"/>
              </a:ext>
            </a:extLst>
          </p:cNvPr>
          <p:cNvSpPr/>
          <p:nvPr/>
        </p:nvSpPr>
        <p:spPr>
          <a:xfrm>
            <a:off x="6369236" y="4941628"/>
            <a:ext cx="808258" cy="637747"/>
          </a:xfrm>
          <a:prstGeom prst="rect">
            <a:avLst/>
          </a:prstGeom>
          <a:solidFill>
            <a:schemeClr val="accent4"/>
          </a:solidFill>
          <a:ln>
            <a:noFill/>
          </a:ln>
        </p:spPr>
        <p:style>
          <a:lnRef idx="1">
            <a:schemeClr val="accent1"/>
          </a:lnRef>
          <a:fillRef idx="3">
            <a:schemeClr val="accent1"/>
          </a:fillRef>
          <a:effectRef idx="2">
            <a:schemeClr val="accent1"/>
          </a:effectRef>
          <a:fontRef idx="minor">
            <a:schemeClr val="lt1"/>
          </a:fontRef>
        </p:style>
        <p:txBody>
          <a:bodyPr anchor="ctr"/>
          <a:lstStyle/>
          <a:p>
            <a:pPr algn="ctr" defTabSz="457109">
              <a:defRPr/>
            </a:pPr>
            <a:endParaRPr lang="en-US" sz="350" dirty="0">
              <a:latin typeface="Calibri Light"/>
            </a:endParaRPr>
          </a:p>
        </p:txBody>
      </p:sp>
      <p:sp>
        <p:nvSpPr>
          <p:cNvPr id="18" name="Shape 1658">
            <a:hlinkClick r:id="rId5"/>
            <a:extLst>
              <a:ext uri="{FF2B5EF4-FFF2-40B4-BE49-F238E27FC236}">
                <a16:creationId xmlns:a16="http://schemas.microsoft.com/office/drawing/2014/main" id="{BFC62D93-4B50-993E-81D5-32DC717B26EC}"/>
              </a:ext>
            </a:extLst>
          </p:cNvPr>
          <p:cNvSpPr/>
          <p:nvPr/>
        </p:nvSpPr>
        <p:spPr>
          <a:xfrm>
            <a:off x="6608024" y="5039364"/>
            <a:ext cx="348206" cy="348206"/>
          </a:xfrm>
          <a:custGeom>
            <a:avLst/>
            <a:gdLst/>
            <a:ahLst/>
            <a:cxnLst>
              <a:cxn ang="0">
                <a:pos x="wd2" y="hd2"/>
              </a:cxn>
              <a:cxn ang="5400000">
                <a:pos x="wd2" y="hd2"/>
              </a:cxn>
              <a:cxn ang="10800000">
                <a:pos x="wd2" y="hd2"/>
              </a:cxn>
              <a:cxn ang="16200000">
                <a:pos x="wd2" y="hd2"/>
              </a:cxn>
            </a:cxnLst>
            <a:rect l="0" t="0" r="r" b="b"/>
            <a:pathLst>
              <a:path w="21600" h="21600" extrusionOk="0">
                <a:moveTo>
                  <a:pt x="19495" y="17427"/>
                </a:moveTo>
                <a:cubicBezTo>
                  <a:pt x="19495" y="18567"/>
                  <a:pt x="18567" y="19497"/>
                  <a:pt x="17424" y="19497"/>
                </a:cubicBezTo>
                <a:lnTo>
                  <a:pt x="4174" y="19497"/>
                </a:lnTo>
                <a:cubicBezTo>
                  <a:pt x="3033" y="19497"/>
                  <a:pt x="2104" y="18567"/>
                  <a:pt x="2104" y="17427"/>
                </a:cubicBezTo>
                <a:lnTo>
                  <a:pt x="2104" y="8583"/>
                </a:lnTo>
                <a:lnTo>
                  <a:pt x="5329" y="8583"/>
                </a:lnTo>
                <a:cubicBezTo>
                  <a:pt x="5049" y="9269"/>
                  <a:pt x="4895" y="10017"/>
                  <a:pt x="4895" y="10800"/>
                </a:cubicBezTo>
                <a:cubicBezTo>
                  <a:pt x="4895" y="14057"/>
                  <a:pt x="7543" y="16709"/>
                  <a:pt x="10799" y="16709"/>
                </a:cubicBezTo>
                <a:cubicBezTo>
                  <a:pt x="14056" y="16709"/>
                  <a:pt x="16705" y="14057"/>
                  <a:pt x="16705" y="10800"/>
                </a:cubicBezTo>
                <a:cubicBezTo>
                  <a:pt x="16705" y="10017"/>
                  <a:pt x="16549" y="9269"/>
                  <a:pt x="16269" y="8583"/>
                </a:cubicBezTo>
                <a:lnTo>
                  <a:pt x="19495" y="8583"/>
                </a:lnTo>
                <a:lnTo>
                  <a:pt x="19495" y="17427"/>
                </a:lnTo>
                <a:cubicBezTo>
                  <a:pt x="19495" y="17427"/>
                  <a:pt x="19495" y="17427"/>
                  <a:pt x="19495" y="17427"/>
                </a:cubicBezTo>
                <a:close/>
                <a:moveTo>
                  <a:pt x="7716" y="8583"/>
                </a:moveTo>
                <a:cubicBezTo>
                  <a:pt x="8408" y="7627"/>
                  <a:pt x="9531" y="7001"/>
                  <a:pt x="10799" y="7001"/>
                </a:cubicBezTo>
                <a:cubicBezTo>
                  <a:pt x="12068" y="7001"/>
                  <a:pt x="13191" y="7627"/>
                  <a:pt x="13882" y="8583"/>
                </a:cubicBezTo>
                <a:cubicBezTo>
                  <a:pt x="14331" y="9210"/>
                  <a:pt x="14603" y="9973"/>
                  <a:pt x="14603" y="10800"/>
                </a:cubicBezTo>
                <a:cubicBezTo>
                  <a:pt x="14603" y="12897"/>
                  <a:pt x="12896" y="14603"/>
                  <a:pt x="10799" y="14603"/>
                </a:cubicBezTo>
                <a:cubicBezTo>
                  <a:pt x="8703" y="14603"/>
                  <a:pt x="6998" y="12897"/>
                  <a:pt x="6998" y="10800"/>
                </a:cubicBezTo>
                <a:cubicBezTo>
                  <a:pt x="6998" y="9973"/>
                  <a:pt x="7266" y="9210"/>
                  <a:pt x="7716" y="8583"/>
                </a:cubicBezTo>
                <a:cubicBezTo>
                  <a:pt x="7716" y="8583"/>
                  <a:pt x="7716" y="8583"/>
                  <a:pt x="7716" y="8583"/>
                </a:cubicBezTo>
                <a:close/>
                <a:moveTo>
                  <a:pt x="18622" y="2490"/>
                </a:moveTo>
                <a:lnTo>
                  <a:pt x="19099" y="2487"/>
                </a:lnTo>
                <a:lnTo>
                  <a:pt x="19099" y="2965"/>
                </a:lnTo>
                <a:lnTo>
                  <a:pt x="19099" y="6150"/>
                </a:lnTo>
                <a:lnTo>
                  <a:pt x="15450" y="6163"/>
                </a:lnTo>
                <a:lnTo>
                  <a:pt x="15437" y="2502"/>
                </a:lnTo>
                <a:lnTo>
                  <a:pt x="18622" y="2490"/>
                </a:lnTo>
                <a:cubicBezTo>
                  <a:pt x="18622" y="2490"/>
                  <a:pt x="18622" y="2490"/>
                  <a:pt x="18622" y="2490"/>
                </a:cubicBezTo>
                <a:close/>
                <a:moveTo>
                  <a:pt x="17424" y="0"/>
                </a:moveTo>
                <a:lnTo>
                  <a:pt x="4174" y="0"/>
                </a:lnTo>
                <a:cubicBezTo>
                  <a:pt x="1873" y="0"/>
                  <a:pt x="0" y="1873"/>
                  <a:pt x="0" y="4176"/>
                </a:cubicBezTo>
                <a:lnTo>
                  <a:pt x="0" y="8583"/>
                </a:lnTo>
                <a:lnTo>
                  <a:pt x="0" y="17427"/>
                </a:lnTo>
                <a:cubicBezTo>
                  <a:pt x="0" y="19727"/>
                  <a:pt x="1873" y="21600"/>
                  <a:pt x="4174" y="21600"/>
                </a:cubicBezTo>
                <a:lnTo>
                  <a:pt x="17424" y="21600"/>
                </a:lnTo>
                <a:cubicBezTo>
                  <a:pt x="19727" y="21600"/>
                  <a:pt x="21600" y="19727"/>
                  <a:pt x="21600" y="17427"/>
                </a:cubicBezTo>
                <a:lnTo>
                  <a:pt x="21600" y="8583"/>
                </a:lnTo>
                <a:lnTo>
                  <a:pt x="21600" y="4176"/>
                </a:lnTo>
                <a:cubicBezTo>
                  <a:pt x="21600" y="1873"/>
                  <a:pt x="19727" y="0"/>
                  <a:pt x="17424" y="0"/>
                </a:cubicBezTo>
                <a:cubicBezTo>
                  <a:pt x="17424" y="0"/>
                  <a:pt x="17424" y="0"/>
                  <a:pt x="17424" y="0"/>
                </a:cubicBezTo>
                <a:close/>
              </a:path>
            </a:pathLst>
          </a:custGeom>
          <a:solidFill>
            <a:srgbClr val="FFFFFF"/>
          </a:solidFill>
          <a:ln w="12700" cap="flat">
            <a:noFill/>
            <a:miter lim="400000"/>
          </a:ln>
          <a:effectLst/>
        </p:spPr>
        <p:txBody>
          <a:bodyPr lIns="0" tIns="0" rIns="0" bIns="0" anchor="ctr"/>
          <a:lstStyle/>
          <a:p>
            <a:pPr defTabSz="457109">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60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20" name="Freeform 5">
            <a:hlinkClick r:id="rId7"/>
            <a:extLst>
              <a:ext uri="{FF2B5EF4-FFF2-40B4-BE49-F238E27FC236}">
                <a16:creationId xmlns:a16="http://schemas.microsoft.com/office/drawing/2014/main" id="{22E9A0E3-E4FA-6118-3809-3A68BBFDC98B}"/>
              </a:ext>
            </a:extLst>
          </p:cNvPr>
          <p:cNvSpPr>
            <a:spLocks/>
          </p:cNvSpPr>
          <p:nvPr/>
        </p:nvSpPr>
        <p:spPr bwMode="auto">
          <a:xfrm>
            <a:off x="7416281" y="5091103"/>
            <a:ext cx="418884" cy="296467"/>
          </a:xfrm>
          <a:custGeom>
            <a:avLst/>
            <a:gdLst>
              <a:gd name="T0" fmla="*/ 724 w 726"/>
              <a:gd name="T1" fmla="*/ 177 h 513"/>
              <a:gd name="T2" fmla="*/ 722 w 726"/>
              <a:gd name="T3" fmla="*/ 152 h 513"/>
              <a:gd name="T4" fmla="*/ 692 w 726"/>
              <a:gd name="T5" fmla="*/ 45 h 513"/>
              <a:gd name="T6" fmla="*/ 609 w 726"/>
              <a:gd name="T7" fmla="*/ 11 h 513"/>
              <a:gd name="T8" fmla="*/ 495 w 726"/>
              <a:gd name="T9" fmla="*/ 3 h 513"/>
              <a:gd name="T10" fmla="*/ 262 w 726"/>
              <a:gd name="T11" fmla="*/ 3 h 513"/>
              <a:gd name="T12" fmla="*/ 142 w 726"/>
              <a:gd name="T13" fmla="*/ 8 h 513"/>
              <a:gd name="T14" fmla="*/ 21 w 726"/>
              <a:gd name="T15" fmla="*/ 68 h 513"/>
              <a:gd name="T16" fmla="*/ 2 w 726"/>
              <a:gd name="T17" fmla="*/ 215 h 513"/>
              <a:gd name="T18" fmla="*/ 4 w 726"/>
              <a:gd name="T19" fmla="*/ 341 h 513"/>
              <a:gd name="T20" fmla="*/ 68 w 726"/>
              <a:gd name="T21" fmla="*/ 492 h 513"/>
              <a:gd name="T22" fmla="*/ 172 w 726"/>
              <a:gd name="T23" fmla="*/ 509 h 513"/>
              <a:gd name="T24" fmla="*/ 279 w 726"/>
              <a:gd name="T25" fmla="*/ 512 h 513"/>
              <a:gd name="T26" fmla="*/ 504 w 726"/>
              <a:gd name="T27" fmla="*/ 509 h 513"/>
              <a:gd name="T28" fmla="*/ 660 w 726"/>
              <a:gd name="T29" fmla="*/ 490 h 513"/>
              <a:gd name="T30" fmla="*/ 720 w 726"/>
              <a:gd name="T31" fmla="*/ 389 h 513"/>
              <a:gd name="T32" fmla="*/ 724 w 726"/>
              <a:gd name="T33" fmla="*/ 267 h 513"/>
              <a:gd name="T34" fmla="*/ 724 w 726"/>
              <a:gd name="T35" fmla="*/ 177 h 5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26" h="513">
                <a:moveTo>
                  <a:pt x="724" y="177"/>
                </a:moveTo>
                <a:cubicBezTo>
                  <a:pt x="723" y="169"/>
                  <a:pt x="723" y="160"/>
                  <a:pt x="722" y="152"/>
                </a:cubicBezTo>
                <a:cubicBezTo>
                  <a:pt x="720" y="115"/>
                  <a:pt x="716" y="74"/>
                  <a:pt x="692" y="45"/>
                </a:cubicBezTo>
                <a:cubicBezTo>
                  <a:pt x="671" y="20"/>
                  <a:pt x="639" y="15"/>
                  <a:pt x="609" y="11"/>
                </a:cubicBezTo>
                <a:cubicBezTo>
                  <a:pt x="571" y="7"/>
                  <a:pt x="533" y="4"/>
                  <a:pt x="495" y="3"/>
                </a:cubicBezTo>
                <a:cubicBezTo>
                  <a:pt x="417" y="0"/>
                  <a:pt x="339" y="2"/>
                  <a:pt x="262" y="3"/>
                </a:cubicBezTo>
                <a:cubicBezTo>
                  <a:pt x="222" y="4"/>
                  <a:pt x="182" y="5"/>
                  <a:pt x="142" y="8"/>
                </a:cubicBezTo>
                <a:cubicBezTo>
                  <a:pt x="93" y="12"/>
                  <a:pt x="43" y="19"/>
                  <a:pt x="21" y="68"/>
                </a:cubicBezTo>
                <a:cubicBezTo>
                  <a:pt x="0" y="112"/>
                  <a:pt x="3" y="168"/>
                  <a:pt x="2" y="215"/>
                </a:cubicBezTo>
                <a:cubicBezTo>
                  <a:pt x="2" y="257"/>
                  <a:pt x="2" y="299"/>
                  <a:pt x="4" y="341"/>
                </a:cubicBezTo>
                <a:cubicBezTo>
                  <a:pt x="6" y="396"/>
                  <a:pt x="9" y="468"/>
                  <a:pt x="68" y="492"/>
                </a:cubicBezTo>
                <a:cubicBezTo>
                  <a:pt x="100" y="504"/>
                  <a:pt x="138" y="507"/>
                  <a:pt x="172" y="509"/>
                </a:cubicBezTo>
                <a:cubicBezTo>
                  <a:pt x="207" y="512"/>
                  <a:pt x="243" y="511"/>
                  <a:pt x="279" y="512"/>
                </a:cubicBezTo>
                <a:cubicBezTo>
                  <a:pt x="354" y="513"/>
                  <a:pt x="429" y="511"/>
                  <a:pt x="504" y="509"/>
                </a:cubicBezTo>
                <a:cubicBezTo>
                  <a:pt x="556" y="508"/>
                  <a:pt x="610" y="507"/>
                  <a:pt x="660" y="490"/>
                </a:cubicBezTo>
                <a:cubicBezTo>
                  <a:pt x="703" y="476"/>
                  <a:pt x="714" y="429"/>
                  <a:pt x="720" y="389"/>
                </a:cubicBezTo>
                <a:cubicBezTo>
                  <a:pt x="726" y="348"/>
                  <a:pt x="724" y="308"/>
                  <a:pt x="724" y="267"/>
                </a:cubicBezTo>
                <a:cubicBezTo>
                  <a:pt x="724" y="237"/>
                  <a:pt x="725" y="207"/>
                  <a:pt x="724" y="177"/>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dirty="0">
              <a:latin typeface="Lato Light" panose="020F0302020204030203" pitchFamily="34" charset="0"/>
            </a:endParaRPr>
          </a:p>
        </p:txBody>
      </p:sp>
      <p:sp>
        <p:nvSpPr>
          <p:cNvPr id="21" name="Freeform 6">
            <a:hlinkClick r:id="rId7"/>
            <a:extLst>
              <a:ext uri="{FF2B5EF4-FFF2-40B4-BE49-F238E27FC236}">
                <a16:creationId xmlns:a16="http://schemas.microsoft.com/office/drawing/2014/main" id="{4CBD0548-2812-7AAA-D87D-47DDCA2BE2B5}"/>
              </a:ext>
            </a:extLst>
          </p:cNvPr>
          <p:cNvSpPr>
            <a:spLocks/>
          </p:cNvSpPr>
          <p:nvPr/>
        </p:nvSpPr>
        <p:spPr bwMode="auto">
          <a:xfrm>
            <a:off x="7583544" y="5175461"/>
            <a:ext cx="107872" cy="127023"/>
          </a:xfrm>
          <a:custGeom>
            <a:avLst/>
            <a:gdLst>
              <a:gd name="T0" fmla="*/ 187 w 187"/>
              <a:gd name="T1" fmla="*/ 110 h 220"/>
              <a:gd name="T2" fmla="*/ 0 w 187"/>
              <a:gd name="T3" fmla="*/ 0 h 220"/>
              <a:gd name="T4" fmla="*/ 0 w 187"/>
              <a:gd name="T5" fmla="*/ 220 h 220"/>
              <a:gd name="T6" fmla="*/ 187 w 187"/>
              <a:gd name="T7" fmla="*/ 110 h 220"/>
            </a:gdLst>
            <a:ahLst/>
            <a:cxnLst>
              <a:cxn ang="0">
                <a:pos x="T0" y="T1"/>
              </a:cxn>
              <a:cxn ang="0">
                <a:pos x="T2" y="T3"/>
              </a:cxn>
              <a:cxn ang="0">
                <a:pos x="T4" y="T5"/>
              </a:cxn>
              <a:cxn ang="0">
                <a:pos x="T6" y="T7"/>
              </a:cxn>
            </a:cxnLst>
            <a:rect l="0" t="0" r="r" b="b"/>
            <a:pathLst>
              <a:path w="187" h="220">
                <a:moveTo>
                  <a:pt x="187" y="110"/>
                </a:moveTo>
                <a:cubicBezTo>
                  <a:pt x="124" y="73"/>
                  <a:pt x="62" y="37"/>
                  <a:pt x="0" y="0"/>
                </a:cubicBezTo>
                <a:cubicBezTo>
                  <a:pt x="0" y="74"/>
                  <a:pt x="0" y="147"/>
                  <a:pt x="0" y="220"/>
                </a:cubicBezTo>
                <a:cubicBezTo>
                  <a:pt x="63" y="183"/>
                  <a:pt x="124" y="147"/>
                  <a:pt x="187" y="110"/>
                </a:cubicBezTo>
                <a:close/>
              </a:path>
            </a:pathLst>
          </a:custGeom>
          <a:solidFill>
            <a:srgbClr val="9D6CA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en-US" sz="900" dirty="0">
              <a:latin typeface="Lato Light" panose="020F0302020204030203" pitchFamily="34" charset="0"/>
            </a:endParaRPr>
          </a:p>
        </p:txBody>
      </p:sp>
    </p:spTree>
    <p:extLst>
      <p:ext uri="{BB962C8B-B14F-4D97-AF65-F5344CB8AC3E}">
        <p14:creationId xmlns:p14="http://schemas.microsoft.com/office/powerpoint/2010/main" val="3313802975"/>
      </p:ext>
    </p:extLst>
  </p:cSld>
  <p:clrMapOvr>
    <a:masterClrMapping/>
  </p:clrMapOvr>
  <mc:AlternateContent xmlns:mc="http://schemas.openxmlformats.org/markup-compatibility/2006" xmlns:p14="http://schemas.microsoft.com/office/powerpoint/2010/main">
    <mc:Choice Requires="p14">
      <p:transition p14:dur="0" advTm="9607"/>
    </mc:Choice>
    <mc:Fallback xmlns="">
      <p:transition advTm="9607"/>
    </mc:Fallback>
  </mc:AlternateContent>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558" name="Group 592">
            <a:extLst>
              <a:ext uri="{FF2B5EF4-FFF2-40B4-BE49-F238E27FC236}">
                <a16:creationId xmlns:a16="http://schemas.microsoft.com/office/drawing/2014/main" id="{F1839A54-AB43-4D77-B781-2B522D99348B}"/>
              </a:ext>
            </a:extLst>
          </p:cNvPr>
          <p:cNvGrpSpPr>
            <a:grpSpLocks noChangeAspect="1"/>
          </p:cNvGrpSpPr>
          <p:nvPr/>
        </p:nvGrpSpPr>
        <p:grpSpPr bwMode="auto">
          <a:xfrm>
            <a:off x="-213008" y="256151"/>
            <a:ext cx="6360073" cy="6366824"/>
            <a:chOff x="768" y="1122"/>
            <a:chExt cx="1884" cy="1886"/>
          </a:xfrm>
          <a:solidFill>
            <a:srgbClr val="FFFF00">
              <a:alpha val="41176"/>
            </a:srgbClr>
          </a:solidFill>
        </p:grpSpPr>
        <p:grpSp>
          <p:nvGrpSpPr>
            <p:cNvPr id="1560" name="Group 793">
              <a:extLst>
                <a:ext uri="{FF2B5EF4-FFF2-40B4-BE49-F238E27FC236}">
                  <a16:creationId xmlns:a16="http://schemas.microsoft.com/office/drawing/2014/main" id="{7A74A13E-5664-4F49-9684-830A41756D97}"/>
                </a:ext>
              </a:extLst>
            </p:cNvPr>
            <p:cNvGrpSpPr>
              <a:grpSpLocks/>
            </p:cNvGrpSpPr>
            <p:nvPr/>
          </p:nvGrpSpPr>
          <p:grpSpPr bwMode="auto">
            <a:xfrm>
              <a:off x="780" y="1188"/>
              <a:ext cx="1803" cy="1746"/>
              <a:chOff x="780" y="1188"/>
              <a:chExt cx="1803" cy="1746"/>
            </a:xfrm>
            <a:grpFill/>
          </p:grpSpPr>
          <p:sp>
            <p:nvSpPr>
              <p:cNvPr id="1609" name="Freeform 593">
                <a:extLst>
                  <a:ext uri="{FF2B5EF4-FFF2-40B4-BE49-F238E27FC236}">
                    <a16:creationId xmlns:a16="http://schemas.microsoft.com/office/drawing/2014/main" id="{44A0E343-C3EF-4704-BFB4-4E5E4DD8A46E}"/>
                  </a:ext>
                </a:extLst>
              </p:cNvPr>
              <p:cNvSpPr>
                <a:spLocks/>
              </p:cNvSpPr>
              <p:nvPr/>
            </p:nvSpPr>
            <p:spPr bwMode="auto">
              <a:xfrm>
                <a:off x="780" y="2366"/>
                <a:ext cx="5" cy="9"/>
              </a:xfrm>
              <a:custGeom>
                <a:avLst/>
                <a:gdLst>
                  <a:gd name="T0" fmla="*/ 1 w 2"/>
                  <a:gd name="T1" fmla="*/ 0 h 4"/>
                  <a:gd name="T2" fmla="*/ 1 w 2"/>
                  <a:gd name="T3" fmla="*/ 0 h 4"/>
                  <a:gd name="T4" fmla="*/ 1 w 2"/>
                  <a:gd name="T5" fmla="*/ 0 h 4"/>
                  <a:gd name="T6" fmla="*/ 0 w 2"/>
                  <a:gd name="T7" fmla="*/ 2 h 4"/>
                  <a:gd name="T8" fmla="*/ 1 w 2"/>
                  <a:gd name="T9" fmla="*/ 4 h 4"/>
                  <a:gd name="T10" fmla="*/ 1 w 2"/>
                  <a:gd name="T11" fmla="*/ 4 h 4"/>
                  <a:gd name="T12" fmla="*/ 1 w 2"/>
                  <a:gd name="T13" fmla="*/ 4 h 4"/>
                  <a:gd name="T14" fmla="*/ 2 w 2"/>
                  <a:gd name="T15" fmla="*/ 2 h 4"/>
                  <a:gd name="T16" fmla="*/ 1 w 2"/>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4">
                    <a:moveTo>
                      <a:pt x="1" y="0"/>
                    </a:moveTo>
                    <a:cubicBezTo>
                      <a:pt x="1" y="0"/>
                      <a:pt x="1" y="0"/>
                      <a:pt x="1" y="0"/>
                    </a:cubicBezTo>
                    <a:cubicBezTo>
                      <a:pt x="1" y="0"/>
                      <a:pt x="1" y="0"/>
                      <a:pt x="1" y="0"/>
                    </a:cubicBezTo>
                    <a:cubicBezTo>
                      <a:pt x="0" y="1"/>
                      <a:pt x="0" y="2"/>
                      <a:pt x="0" y="2"/>
                    </a:cubicBezTo>
                    <a:cubicBezTo>
                      <a:pt x="0" y="3"/>
                      <a:pt x="0" y="3"/>
                      <a:pt x="1" y="4"/>
                    </a:cubicBezTo>
                    <a:cubicBezTo>
                      <a:pt x="1" y="4"/>
                      <a:pt x="1" y="4"/>
                      <a:pt x="1" y="4"/>
                    </a:cubicBezTo>
                    <a:cubicBezTo>
                      <a:pt x="1" y="4"/>
                      <a:pt x="1" y="4"/>
                      <a:pt x="1" y="4"/>
                    </a:cubicBezTo>
                    <a:cubicBezTo>
                      <a:pt x="2" y="3"/>
                      <a:pt x="2" y="3"/>
                      <a:pt x="2" y="2"/>
                    </a:cubicBezTo>
                    <a:cubicBezTo>
                      <a:pt x="2" y="2"/>
                      <a:pt x="2"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10" name="Freeform 594">
                <a:extLst>
                  <a:ext uri="{FF2B5EF4-FFF2-40B4-BE49-F238E27FC236}">
                    <a16:creationId xmlns:a16="http://schemas.microsoft.com/office/drawing/2014/main" id="{5C194C12-CC97-49E5-83A3-1DCD684C258B}"/>
                  </a:ext>
                </a:extLst>
              </p:cNvPr>
              <p:cNvSpPr>
                <a:spLocks/>
              </p:cNvSpPr>
              <p:nvPr/>
            </p:nvSpPr>
            <p:spPr bwMode="auto">
              <a:xfrm>
                <a:off x="1660" y="2009"/>
                <a:ext cx="100" cy="100"/>
              </a:xfrm>
              <a:custGeom>
                <a:avLst/>
                <a:gdLst>
                  <a:gd name="T0" fmla="*/ 0 w 42"/>
                  <a:gd name="T1" fmla="*/ 22 h 42"/>
                  <a:gd name="T2" fmla="*/ 21 w 42"/>
                  <a:gd name="T3" fmla="*/ 42 h 42"/>
                  <a:gd name="T4" fmla="*/ 42 w 42"/>
                  <a:gd name="T5" fmla="*/ 22 h 42"/>
                  <a:gd name="T6" fmla="*/ 22 w 42"/>
                  <a:gd name="T7" fmla="*/ 1 h 42"/>
                  <a:gd name="T8" fmla="*/ 0 w 42"/>
                  <a:gd name="T9" fmla="*/ 22 h 42"/>
                </a:gdLst>
                <a:ahLst/>
                <a:cxnLst>
                  <a:cxn ang="0">
                    <a:pos x="T0" y="T1"/>
                  </a:cxn>
                  <a:cxn ang="0">
                    <a:pos x="T2" y="T3"/>
                  </a:cxn>
                  <a:cxn ang="0">
                    <a:pos x="T4" y="T5"/>
                  </a:cxn>
                  <a:cxn ang="0">
                    <a:pos x="T6" y="T7"/>
                  </a:cxn>
                  <a:cxn ang="0">
                    <a:pos x="T8" y="T9"/>
                  </a:cxn>
                </a:cxnLst>
                <a:rect l="0" t="0" r="r" b="b"/>
                <a:pathLst>
                  <a:path w="42" h="42">
                    <a:moveTo>
                      <a:pt x="0" y="22"/>
                    </a:moveTo>
                    <a:cubicBezTo>
                      <a:pt x="0" y="34"/>
                      <a:pt x="9" y="42"/>
                      <a:pt x="21" y="42"/>
                    </a:cubicBezTo>
                    <a:cubicBezTo>
                      <a:pt x="32" y="42"/>
                      <a:pt x="41" y="34"/>
                      <a:pt x="42" y="22"/>
                    </a:cubicBezTo>
                    <a:cubicBezTo>
                      <a:pt x="42" y="10"/>
                      <a:pt x="33" y="1"/>
                      <a:pt x="22" y="1"/>
                    </a:cubicBezTo>
                    <a:cubicBezTo>
                      <a:pt x="9" y="0"/>
                      <a:pt x="0" y="9"/>
                      <a:pt x="0"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11" name="Freeform 595">
                <a:extLst>
                  <a:ext uri="{FF2B5EF4-FFF2-40B4-BE49-F238E27FC236}">
                    <a16:creationId xmlns:a16="http://schemas.microsoft.com/office/drawing/2014/main" id="{2C0C82C3-D084-493B-8BFE-543EA8C06B3A}"/>
                  </a:ext>
                </a:extLst>
              </p:cNvPr>
              <p:cNvSpPr>
                <a:spLocks/>
              </p:cNvSpPr>
              <p:nvPr/>
            </p:nvSpPr>
            <p:spPr bwMode="auto">
              <a:xfrm>
                <a:off x="1581" y="1933"/>
                <a:ext cx="100" cy="100"/>
              </a:xfrm>
              <a:custGeom>
                <a:avLst/>
                <a:gdLst>
                  <a:gd name="T0" fmla="*/ 23 w 42"/>
                  <a:gd name="T1" fmla="*/ 1 h 42"/>
                  <a:gd name="T2" fmla="*/ 1 w 42"/>
                  <a:gd name="T3" fmla="*/ 20 h 42"/>
                  <a:gd name="T4" fmla="*/ 20 w 42"/>
                  <a:gd name="T5" fmla="*/ 41 h 42"/>
                  <a:gd name="T6" fmla="*/ 41 w 42"/>
                  <a:gd name="T7" fmla="*/ 23 h 42"/>
                  <a:gd name="T8" fmla="*/ 23 w 42"/>
                  <a:gd name="T9" fmla="*/ 1 h 42"/>
                </a:gdLst>
                <a:ahLst/>
                <a:cxnLst>
                  <a:cxn ang="0">
                    <a:pos x="T0" y="T1"/>
                  </a:cxn>
                  <a:cxn ang="0">
                    <a:pos x="T2" y="T3"/>
                  </a:cxn>
                  <a:cxn ang="0">
                    <a:pos x="T4" y="T5"/>
                  </a:cxn>
                  <a:cxn ang="0">
                    <a:pos x="T6" y="T7"/>
                  </a:cxn>
                  <a:cxn ang="0">
                    <a:pos x="T8" y="T9"/>
                  </a:cxn>
                </a:cxnLst>
                <a:rect l="0" t="0" r="r" b="b"/>
                <a:pathLst>
                  <a:path w="42" h="42">
                    <a:moveTo>
                      <a:pt x="23" y="1"/>
                    </a:moveTo>
                    <a:cubicBezTo>
                      <a:pt x="11" y="0"/>
                      <a:pt x="2" y="8"/>
                      <a:pt x="1" y="20"/>
                    </a:cubicBezTo>
                    <a:cubicBezTo>
                      <a:pt x="0" y="31"/>
                      <a:pt x="9" y="41"/>
                      <a:pt x="20" y="41"/>
                    </a:cubicBezTo>
                    <a:cubicBezTo>
                      <a:pt x="31" y="42"/>
                      <a:pt x="40" y="34"/>
                      <a:pt x="41" y="23"/>
                    </a:cubicBezTo>
                    <a:cubicBezTo>
                      <a:pt x="42" y="11"/>
                      <a:pt x="34" y="2"/>
                      <a:pt x="2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12" name="Freeform 596">
                <a:extLst>
                  <a:ext uri="{FF2B5EF4-FFF2-40B4-BE49-F238E27FC236}">
                    <a16:creationId xmlns:a16="http://schemas.microsoft.com/office/drawing/2014/main" id="{6845DE85-1570-475A-8CC9-96E12E413FBC}"/>
                  </a:ext>
                </a:extLst>
              </p:cNvPr>
              <p:cNvSpPr>
                <a:spLocks/>
              </p:cNvSpPr>
              <p:nvPr/>
            </p:nvSpPr>
            <p:spPr bwMode="auto">
              <a:xfrm>
                <a:off x="1738" y="1933"/>
                <a:ext cx="98" cy="97"/>
              </a:xfrm>
              <a:custGeom>
                <a:avLst/>
                <a:gdLst>
                  <a:gd name="T0" fmla="*/ 20 w 41"/>
                  <a:gd name="T1" fmla="*/ 41 h 41"/>
                  <a:gd name="T2" fmla="*/ 41 w 41"/>
                  <a:gd name="T3" fmla="*/ 21 h 41"/>
                  <a:gd name="T4" fmla="*/ 22 w 41"/>
                  <a:gd name="T5" fmla="*/ 1 h 41"/>
                  <a:gd name="T6" fmla="*/ 0 w 41"/>
                  <a:gd name="T7" fmla="*/ 20 h 41"/>
                  <a:gd name="T8" fmla="*/ 20 w 41"/>
                  <a:gd name="T9" fmla="*/ 41 h 41"/>
                </a:gdLst>
                <a:ahLst/>
                <a:cxnLst>
                  <a:cxn ang="0">
                    <a:pos x="T0" y="T1"/>
                  </a:cxn>
                  <a:cxn ang="0">
                    <a:pos x="T2" y="T3"/>
                  </a:cxn>
                  <a:cxn ang="0">
                    <a:pos x="T4" y="T5"/>
                  </a:cxn>
                  <a:cxn ang="0">
                    <a:pos x="T6" y="T7"/>
                  </a:cxn>
                  <a:cxn ang="0">
                    <a:pos x="T8" y="T9"/>
                  </a:cxn>
                </a:cxnLst>
                <a:rect l="0" t="0" r="r" b="b"/>
                <a:pathLst>
                  <a:path w="41" h="41">
                    <a:moveTo>
                      <a:pt x="20" y="41"/>
                    </a:moveTo>
                    <a:cubicBezTo>
                      <a:pt x="32" y="41"/>
                      <a:pt x="41" y="33"/>
                      <a:pt x="41" y="21"/>
                    </a:cubicBezTo>
                    <a:cubicBezTo>
                      <a:pt x="41" y="10"/>
                      <a:pt x="33" y="1"/>
                      <a:pt x="22" y="1"/>
                    </a:cubicBezTo>
                    <a:cubicBezTo>
                      <a:pt x="10" y="0"/>
                      <a:pt x="1" y="9"/>
                      <a:pt x="0" y="20"/>
                    </a:cubicBezTo>
                    <a:cubicBezTo>
                      <a:pt x="0" y="32"/>
                      <a:pt x="8" y="41"/>
                      <a:pt x="20"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13" name="Freeform 597">
                <a:extLst>
                  <a:ext uri="{FF2B5EF4-FFF2-40B4-BE49-F238E27FC236}">
                    <a16:creationId xmlns:a16="http://schemas.microsoft.com/office/drawing/2014/main" id="{29FB8A10-B779-422B-A87C-1F7800FA2C34}"/>
                  </a:ext>
                </a:extLst>
              </p:cNvPr>
              <p:cNvSpPr>
                <a:spLocks/>
              </p:cNvSpPr>
              <p:nvPr/>
            </p:nvSpPr>
            <p:spPr bwMode="auto">
              <a:xfrm>
                <a:off x="1660" y="1857"/>
                <a:ext cx="98" cy="95"/>
              </a:xfrm>
              <a:custGeom>
                <a:avLst/>
                <a:gdLst>
                  <a:gd name="T0" fmla="*/ 1 w 41"/>
                  <a:gd name="T1" fmla="*/ 19 h 40"/>
                  <a:gd name="T2" fmla="*/ 20 w 41"/>
                  <a:gd name="T3" fmla="*/ 40 h 40"/>
                  <a:gd name="T4" fmla="*/ 41 w 41"/>
                  <a:gd name="T5" fmla="*/ 21 h 40"/>
                  <a:gd name="T6" fmla="*/ 21 w 41"/>
                  <a:gd name="T7" fmla="*/ 0 h 40"/>
                  <a:gd name="T8" fmla="*/ 1 w 41"/>
                  <a:gd name="T9" fmla="*/ 19 h 40"/>
                </a:gdLst>
                <a:ahLst/>
                <a:cxnLst>
                  <a:cxn ang="0">
                    <a:pos x="T0" y="T1"/>
                  </a:cxn>
                  <a:cxn ang="0">
                    <a:pos x="T2" y="T3"/>
                  </a:cxn>
                  <a:cxn ang="0">
                    <a:pos x="T4" y="T5"/>
                  </a:cxn>
                  <a:cxn ang="0">
                    <a:pos x="T6" y="T7"/>
                  </a:cxn>
                  <a:cxn ang="0">
                    <a:pos x="T8" y="T9"/>
                  </a:cxn>
                </a:cxnLst>
                <a:rect l="0" t="0" r="r" b="b"/>
                <a:pathLst>
                  <a:path w="41" h="40">
                    <a:moveTo>
                      <a:pt x="1" y="19"/>
                    </a:moveTo>
                    <a:cubicBezTo>
                      <a:pt x="0" y="31"/>
                      <a:pt x="9" y="40"/>
                      <a:pt x="20" y="40"/>
                    </a:cubicBezTo>
                    <a:cubicBezTo>
                      <a:pt x="31" y="40"/>
                      <a:pt x="40" y="32"/>
                      <a:pt x="41" y="21"/>
                    </a:cubicBezTo>
                    <a:cubicBezTo>
                      <a:pt x="41" y="10"/>
                      <a:pt x="33" y="1"/>
                      <a:pt x="21" y="0"/>
                    </a:cubicBezTo>
                    <a:cubicBezTo>
                      <a:pt x="10" y="0"/>
                      <a:pt x="1" y="8"/>
                      <a:pt x="1"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14" name="Freeform 598">
                <a:extLst>
                  <a:ext uri="{FF2B5EF4-FFF2-40B4-BE49-F238E27FC236}">
                    <a16:creationId xmlns:a16="http://schemas.microsoft.com/office/drawing/2014/main" id="{6CABFBD6-6513-4F69-9613-2BAAF74540A4}"/>
                  </a:ext>
                </a:extLst>
              </p:cNvPr>
              <p:cNvSpPr>
                <a:spLocks/>
              </p:cNvSpPr>
              <p:nvPr/>
            </p:nvSpPr>
            <p:spPr bwMode="auto">
              <a:xfrm>
                <a:off x="1505" y="2166"/>
                <a:ext cx="98" cy="98"/>
              </a:xfrm>
              <a:custGeom>
                <a:avLst/>
                <a:gdLst>
                  <a:gd name="T0" fmla="*/ 20 w 41"/>
                  <a:gd name="T1" fmla="*/ 41 h 41"/>
                  <a:gd name="T2" fmla="*/ 40 w 41"/>
                  <a:gd name="T3" fmla="*/ 22 h 41"/>
                  <a:gd name="T4" fmla="*/ 22 w 41"/>
                  <a:gd name="T5" fmla="*/ 1 h 41"/>
                  <a:gd name="T6" fmla="*/ 1 w 41"/>
                  <a:gd name="T7" fmla="*/ 19 h 41"/>
                  <a:gd name="T8" fmla="*/ 20 w 41"/>
                  <a:gd name="T9" fmla="*/ 41 h 41"/>
                </a:gdLst>
                <a:ahLst/>
                <a:cxnLst>
                  <a:cxn ang="0">
                    <a:pos x="T0" y="T1"/>
                  </a:cxn>
                  <a:cxn ang="0">
                    <a:pos x="T2" y="T3"/>
                  </a:cxn>
                  <a:cxn ang="0">
                    <a:pos x="T4" y="T5"/>
                  </a:cxn>
                  <a:cxn ang="0">
                    <a:pos x="T6" y="T7"/>
                  </a:cxn>
                  <a:cxn ang="0">
                    <a:pos x="T8" y="T9"/>
                  </a:cxn>
                </a:cxnLst>
                <a:rect l="0" t="0" r="r" b="b"/>
                <a:pathLst>
                  <a:path w="41" h="41">
                    <a:moveTo>
                      <a:pt x="20" y="41"/>
                    </a:moveTo>
                    <a:cubicBezTo>
                      <a:pt x="31" y="41"/>
                      <a:pt x="40" y="32"/>
                      <a:pt x="40" y="22"/>
                    </a:cubicBezTo>
                    <a:cubicBezTo>
                      <a:pt x="41" y="11"/>
                      <a:pt x="32" y="2"/>
                      <a:pt x="22" y="1"/>
                    </a:cubicBezTo>
                    <a:cubicBezTo>
                      <a:pt x="11" y="0"/>
                      <a:pt x="2" y="9"/>
                      <a:pt x="1" y="19"/>
                    </a:cubicBezTo>
                    <a:cubicBezTo>
                      <a:pt x="0" y="31"/>
                      <a:pt x="9" y="40"/>
                      <a:pt x="20"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15" name="Freeform 599">
                <a:extLst>
                  <a:ext uri="{FF2B5EF4-FFF2-40B4-BE49-F238E27FC236}">
                    <a16:creationId xmlns:a16="http://schemas.microsoft.com/office/drawing/2014/main" id="{DBA232A6-BA8A-44F6-874E-D60F395ACB34}"/>
                  </a:ext>
                </a:extLst>
              </p:cNvPr>
              <p:cNvSpPr>
                <a:spLocks/>
              </p:cNvSpPr>
              <p:nvPr/>
            </p:nvSpPr>
            <p:spPr bwMode="auto">
              <a:xfrm>
                <a:off x="1662" y="2166"/>
                <a:ext cx="96" cy="100"/>
              </a:xfrm>
              <a:custGeom>
                <a:avLst/>
                <a:gdLst>
                  <a:gd name="T0" fmla="*/ 19 w 40"/>
                  <a:gd name="T1" fmla="*/ 41 h 42"/>
                  <a:gd name="T2" fmla="*/ 40 w 40"/>
                  <a:gd name="T3" fmla="*/ 21 h 42"/>
                  <a:gd name="T4" fmla="*/ 20 w 40"/>
                  <a:gd name="T5" fmla="*/ 1 h 42"/>
                  <a:gd name="T6" fmla="*/ 0 w 40"/>
                  <a:gd name="T7" fmla="*/ 21 h 42"/>
                  <a:gd name="T8" fmla="*/ 19 w 40"/>
                  <a:gd name="T9" fmla="*/ 41 h 42"/>
                </a:gdLst>
                <a:ahLst/>
                <a:cxnLst>
                  <a:cxn ang="0">
                    <a:pos x="T0" y="T1"/>
                  </a:cxn>
                  <a:cxn ang="0">
                    <a:pos x="T2" y="T3"/>
                  </a:cxn>
                  <a:cxn ang="0">
                    <a:pos x="T4" y="T5"/>
                  </a:cxn>
                  <a:cxn ang="0">
                    <a:pos x="T6" y="T7"/>
                  </a:cxn>
                  <a:cxn ang="0">
                    <a:pos x="T8" y="T9"/>
                  </a:cxn>
                </a:cxnLst>
                <a:rect l="0" t="0" r="r" b="b"/>
                <a:pathLst>
                  <a:path w="40" h="42">
                    <a:moveTo>
                      <a:pt x="19" y="41"/>
                    </a:moveTo>
                    <a:cubicBezTo>
                      <a:pt x="30" y="42"/>
                      <a:pt x="40" y="33"/>
                      <a:pt x="40" y="21"/>
                    </a:cubicBezTo>
                    <a:cubicBezTo>
                      <a:pt x="40" y="10"/>
                      <a:pt x="32" y="1"/>
                      <a:pt x="20" y="1"/>
                    </a:cubicBezTo>
                    <a:cubicBezTo>
                      <a:pt x="8" y="0"/>
                      <a:pt x="0" y="9"/>
                      <a:pt x="0" y="21"/>
                    </a:cubicBezTo>
                    <a:cubicBezTo>
                      <a:pt x="0" y="32"/>
                      <a:pt x="8" y="40"/>
                      <a:pt x="19"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16" name="Freeform 600">
                <a:extLst>
                  <a:ext uri="{FF2B5EF4-FFF2-40B4-BE49-F238E27FC236}">
                    <a16:creationId xmlns:a16="http://schemas.microsoft.com/office/drawing/2014/main" id="{5AA25B39-83F9-4BE3-BE42-F6C33577BB11}"/>
                  </a:ext>
                </a:extLst>
              </p:cNvPr>
              <p:cNvSpPr>
                <a:spLocks/>
              </p:cNvSpPr>
              <p:nvPr/>
            </p:nvSpPr>
            <p:spPr bwMode="auto">
              <a:xfrm>
                <a:off x="1581" y="2087"/>
                <a:ext cx="100" cy="100"/>
              </a:xfrm>
              <a:custGeom>
                <a:avLst/>
                <a:gdLst>
                  <a:gd name="T0" fmla="*/ 22 w 42"/>
                  <a:gd name="T1" fmla="*/ 42 h 42"/>
                  <a:gd name="T2" fmla="*/ 42 w 42"/>
                  <a:gd name="T3" fmla="*/ 20 h 42"/>
                  <a:gd name="T4" fmla="*/ 20 w 42"/>
                  <a:gd name="T5" fmla="*/ 1 h 42"/>
                  <a:gd name="T6" fmla="*/ 1 w 42"/>
                  <a:gd name="T7" fmla="*/ 22 h 42"/>
                  <a:gd name="T8" fmla="*/ 22 w 42"/>
                  <a:gd name="T9" fmla="*/ 42 h 42"/>
                </a:gdLst>
                <a:ahLst/>
                <a:cxnLst>
                  <a:cxn ang="0">
                    <a:pos x="T0" y="T1"/>
                  </a:cxn>
                  <a:cxn ang="0">
                    <a:pos x="T2" y="T3"/>
                  </a:cxn>
                  <a:cxn ang="0">
                    <a:pos x="T4" y="T5"/>
                  </a:cxn>
                  <a:cxn ang="0">
                    <a:pos x="T6" y="T7"/>
                  </a:cxn>
                  <a:cxn ang="0">
                    <a:pos x="T8" y="T9"/>
                  </a:cxn>
                </a:cxnLst>
                <a:rect l="0" t="0" r="r" b="b"/>
                <a:pathLst>
                  <a:path w="42" h="42">
                    <a:moveTo>
                      <a:pt x="22" y="42"/>
                    </a:moveTo>
                    <a:cubicBezTo>
                      <a:pt x="34" y="41"/>
                      <a:pt x="42" y="32"/>
                      <a:pt x="42" y="20"/>
                    </a:cubicBezTo>
                    <a:cubicBezTo>
                      <a:pt x="41" y="9"/>
                      <a:pt x="32" y="0"/>
                      <a:pt x="20" y="1"/>
                    </a:cubicBezTo>
                    <a:cubicBezTo>
                      <a:pt x="9" y="1"/>
                      <a:pt x="0" y="10"/>
                      <a:pt x="1" y="22"/>
                    </a:cubicBezTo>
                    <a:cubicBezTo>
                      <a:pt x="1" y="34"/>
                      <a:pt x="10" y="42"/>
                      <a:pt x="22" y="4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17" name="Freeform 601">
                <a:extLst>
                  <a:ext uri="{FF2B5EF4-FFF2-40B4-BE49-F238E27FC236}">
                    <a16:creationId xmlns:a16="http://schemas.microsoft.com/office/drawing/2014/main" id="{6EF66DF5-7353-450F-BB64-12BDA0E9EE91}"/>
                  </a:ext>
                </a:extLst>
              </p:cNvPr>
              <p:cNvSpPr>
                <a:spLocks/>
              </p:cNvSpPr>
              <p:nvPr/>
            </p:nvSpPr>
            <p:spPr bwMode="auto">
              <a:xfrm>
                <a:off x="1817" y="2168"/>
                <a:ext cx="95" cy="96"/>
              </a:xfrm>
              <a:custGeom>
                <a:avLst/>
                <a:gdLst>
                  <a:gd name="T0" fmla="*/ 40 w 40"/>
                  <a:gd name="T1" fmla="*/ 19 h 40"/>
                  <a:gd name="T2" fmla="*/ 20 w 40"/>
                  <a:gd name="T3" fmla="*/ 0 h 40"/>
                  <a:gd name="T4" fmla="*/ 0 w 40"/>
                  <a:gd name="T5" fmla="*/ 20 h 40"/>
                  <a:gd name="T6" fmla="*/ 20 w 40"/>
                  <a:gd name="T7" fmla="*/ 40 h 40"/>
                  <a:gd name="T8" fmla="*/ 40 w 40"/>
                  <a:gd name="T9" fmla="*/ 19 h 40"/>
                </a:gdLst>
                <a:ahLst/>
                <a:cxnLst>
                  <a:cxn ang="0">
                    <a:pos x="T0" y="T1"/>
                  </a:cxn>
                  <a:cxn ang="0">
                    <a:pos x="T2" y="T3"/>
                  </a:cxn>
                  <a:cxn ang="0">
                    <a:pos x="T4" y="T5"/>
                  </a:cxn>
                  <a:cxn ang="0">
                    <a:pos x="T6" y="T7"/>
                  </a:cxn>
                  <a:cxn ang="0">
                    <a:pos x="T8" y="T9"/>
                  </a:cxn>
                </a:cxnLst>
                <a:rect l="0" t="0" r="r" b="b"/>
                <a:pathLst>
                  <a:path w="40" h="40">
                    <a:moveTo>
                      <a:pt x="40" y="19"/>
                    </a:moveTo>
                    <a:cubicBezTo>
                      <a:pt x="39" y="8"/>
                      <a:pt x="30" y="0"/>
                      <a:pt x="20" y="0"/>
                    </a:cubicBezTo>
                    <a:cubicBezTo>
                      <a:pt x="9" y="0"/>
                      <a:pt x="0" y="9"/>
                      <a:pt x="0" y="20"/>
                    </a:cubicBezTo>
                    <a:cubicBezTo>
                      <a:pt x="0" y="31"/>
                      <a:pt x="9" y="39"/>
                      <a:pt x="20" y="40"/>
                    </a:cubicBezTo>
                    <a:cubicBezTo>
                      <a:pt x="31" y="40"/>
                      <a:pt x="40" y="30"/>
                      <a:pt x="40"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18" name="Freeform 602">
                <a:extLst>
                  <a:ext uri="{FF2B5EF4-FFF2-40B4-BE49-F238E27FC236}">
                    <a16:creationId xmlns:a16="http://schemas.microsoft.com/office/drawing/2014/main" id="{B339E604-F5CC-49AC-9EA3-F1781C7CA52F}"/>
                  </a:ext>
                </a:extLst>
              </p:cNvPr>
              <p:cNvSpPr>
                <a:spLocks/>
              </p:cNvSpPr>
              <p:nvPr/>
            </p:nvSpPr>
            <p:spPr bwMode="auto">
              <a:xfrm>
                <a:off x="1503" y="2011"/>
                <a:ext cx="102" cy="98"/>
              </a:xfrm>
              <a:custGeom>
                <a:avLst/>
                <a:gdLst>
                  <a:gd name="T0" fmla="*/ 2 w 43"/>
                  <a:gd name="T1" fmla="*/ 18 h 41"/>
                  <a:gd name="T2" fmla="*/ 20 w 43"/>
                  <a:gd name="T3" fmla="*/ 41 h 41"/>
                  <a:gd name="T4" fmla="*/ 41 w 43"/>
                  <a:gd name="T5" fmla="*/ 23 h 41"/>
                  <a:gd name="T6" fmla="*/ 23 w 43"/>
                  <a:gd name="T7" fmla="*/ 1 h 41"/>
                  <a:gd name="T8" fmla="*/ 2 w 43"/>
                  <a:gd name="T9" fmla="*/ 18 h 41"/>
                </a:gdLst>
                <a:ahLst/>
                <a:cxnLst>
                  <a:cxn ang="0">
                    <a:pos x="T0" y="T1"/>
                  </a:cxn>
                  <a:cxn ang="0">
                    <a:pos x="T2" y="T3"/>
                  </a:cxn>
                  <a:cxn ang="0">
                    <a:pos x="T4" y="T5"/>
                  </a:cxn>
                  <a:cxn ang="0">
                    <a:pos x="T6" y="T7"/>
                  </a:cxn>
                  <a:cxn ang="0">
                    <a:pos x="T8" y="T9"/>
                  </a:cxn>
                </a:cxnLst>
                <a:rect l="0" t="0" r="r" b="b"/>
                <a:pathLst>
                  <a:path w="43" h="41">
                    <a:moveTo>
                      <a:pt x="2" y="18"/>
                    </a:moveTo>
                    <a:cubicBezTo>
                      <a:pt x="0" y="30"/>
                      <a:pt x="9" y="40"/>
                      <a:pt x="20" y="41"/>
                    </a:cubicBezTo>
                    <a:cubicBezTo>
                      <a:pt x="31" y="41"/>
                      <a:pt x="40" y="34"/>
                      <a:pt x="41" y="23"/>
                    </a:cubicBezTo>
                    <a:cubicBezTo>
                      <a:pt x="43" y="11"/>
                      <a:pt x="34" y="1"/>
                      <a:pt x="23" y="1"/>
                    </a:cubicBezTo>
                    <a:cubicBezTo>
                      <a:pt x="12" y="0"/>
                      <a:pt x="3" y="8"/>
                      <a:pt x="2"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19" name="Freeform 603">
                <a:extLst>
                  <a:ext uri="{FF2B5EF4-FFF2-40B4-BE49-F238E27FC236}">
                    <a16:creationId xmlns:a16="http://schemas.microsoft.com/office/drawing/2014/main" id="{D8D1E5E1-C824-4F46-99B8-1BDCEF0E1941}"/>
                  </a:ext>
                </a:extLst>
              </p:cNvPr>
              <p:cNvSpPr>
                <a:spLocks/>
              </p:cNvSpPr>
              <p:nvPr/>
            </p:nvSpPr>
            <p:spPr bwMode="auto">
              <a:xfrm>
                <a:off x="1817" y="2011"/>
                <a:ext cx="95" cy="98"/>
              </a:xfrm>
              <a:custGeom>
                <a:avLst/>
                <a:gdLst>
                  <a:gd name="T0" fmla="*/ 40 w 40"/>
                  <a:gd name="T1" fmla="*/ 21 h 41"/>
                  <a:gd name="T2" fmla="*/ 20 w 40"/>
                  <a:gd name="T3" fmla="*/ 0 h 41"/>
                  <a:gd name="T4" fmla="*/ 0 w 40"/>
                  <a:gd name="T5" fmla="*/ 21 h 41"/>
                  <a:gd name="T6" fmla="*/ 19 w 40"/>
                  <a:gd name="T7" fmla="*/ 41 h 41"/>
                  <a:gd name="T8" fmla="*/ 40 w 40"/>
                  <a:gd name="T9" fmla="*/ 21 h 41"/>
                </a:gdLst>
                <a:ahLst/>
                <a:cxnLst>
                  <a:cxn ang="0">
                    <a:pos x="T0" y="T1"/>
                  </a:cxn>
                  <a:cxn ang="0">
                    <a:pos x="T2" y="T3"/>
                  </a:cxn>
                  <a:cxn ang="0">
                    <a:pos x="T4" y="T5"/>
                  </a:cxn>
                  <a:cxn ang="0">
                    <a:pos x="T6" y="T7"/>
                  </a:cxn>
                  <a:cxn ang="0">
                    <a:pos x="T8" y="T9"/>
                  </a:cxn>
                </a:cxnLst>
                <a:rect l="0" t="0" r="r" b="b"/>
                <a:pathLst>
                  <a:path w="40" h="41">
                    <a:moveTo>
                      <a:pt x="40" y="21"/>
                    </a:moveTo>
                    <a:cubicBezTo>
                      <a:pt x="40" y="9"/>
                      <a:pt x="31" y="0"/>
                      <a:pt x="20" y="0"/>
                    </a:cubicBezTo>
                    <a:cubicBezTo>
                      <a:pt x="8" y="1"/>
                      <a:pt x="0" y="9"/>
                      <a:pt x="0" y="21"/>
                    </a:cubicBezTo>
                    <a:cubicBezTo>
                      <a:pt x="0" y="32"/>
                      <a:pt x="8" y="40"/>
                      <a:pt x="19" y="41"/>
                    </a:cubicBezTo>
                    <a:cubicBezTo>
                      <a:pt x="31" y="41"/>
                      <a:pt x="40" y="32"/>
                      <a:pt x="40" y="2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20" name="Freeform 604">
                <a:extLst>
                  <a:ext uri="{FF2B5EF4-FFF2-40B4-BE49-F238E27FC236}">
                    <a16:creationId xmlns:a16="http://schemas.microsoft.com/office/drawing/2014/main" id="{BC4A1A10-EFCF-4A2B-A0FC-F54400034167}"/>
                  </a:ext>
                </a:extLst>
              </p:cNvPr>
              <p:cNvSpPr>
                <a:spLocks/>
              </p:cNvSpPr>
              <p:nvPr/>
            </p:nvSpPr>
            <p:spPr bwMode="auto">
              <a:xfrm>
                <a:off x="1738" y="2087"/>
                <a:ext cx="98" cy="100"/>
              </a:xfrm>
              <a:custGeom>
                <a:avLst/>
                <a:gdLst>
                  <a:gd name="T0" fmla="*/ 41 w 41"/>
                  <a:gd name="T1" fmla="*/ 20 h 42"/>
                  <a:gd name="T2" fmla="*/ 20 w 41"/>
                  <a:gd name="T3" fmla="*/ 1 h 42"/>
                  <a:gd name="T4" fmla="*/ 0 w 41"/>
                  <a:gd name="T5" fmla="*/ 22 h 42"/>
                  <a:gd name="T6" fmla="*/ 21 w 41"/>
                  <a:gd name="T7" fmla="*/ 42 h 42"/>
                  <a:gd name="T8" fmla="*/ 41 w 41"/>
                  <a:gd name="T9" fmla="*/ 20 h 42"/>
                </a:gdLst>
                <a:ahLst/>
                <a:cxnLst>
                  <a:cxn ang="0">
                    <a:pos x="T0" y="T1"/>
                  </a:cxn>
                  <a:cxn ang="0">
                    <a:pos x="T2" y="T3"/>
                  </a:cxn>
                  <a:cxn ang="0">
                    <a:pos x="T4" y="T5"/>
                  </a:cxn>
                  <a:cxn ang="0">
                    <a:pos x="T6" y="T7"/>
                  </a:cxn>
                  <a:cxn ang="0">
                    <a:pos x="T8" y="T9"/>
                  </a:cxn>
                </a:cxnLst>
                <a:rect l="0" t="0" r="r" b="b"/>
                <a:pathLst>
                  <a:path w="41" h="42">
                    <a:moveTo>
                      <a:pt x="41" y="20"/>
                    </a:moveTo>
                    <a:cubicBezTo>
                      <a:pt x="40" y="9"/>
                      <a:pt x="31" y="0"/>
                      <a:pt x="20" y="1"/>
                    </a:cubicBezTo>
                    <a:cubicBezTo>
                      <a:pt x="8" y="1"/>
                      <a:pt x="0" y="10"/>
                      <a:pt x="0" y="22"/>
                    </a:cubicBezTo>
                    <a:cubicBezTo>
                      <a:pt x="0" y="34"/>
                      <a:pt x="9" y="42"/>
                      <a:pt x="21" y="42"/>
                    </a:cubicBezTo>
                    <a:cubicBezTo>
                      <a:pt x="33" y="41"/>
                      <a:pt x="41" y="32"/>
                      <a:pt x="41"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21" name="Freeform 605">
                <a:extLst>
                  <a:ext uri="{FF2B5EF4-FFF2-40B4-BE49-F238E27FC236}">
                    <a16:creationId xmlns:a16="http://schemas.microsoft.com/office/drawing/2014/main" id="{FCD3895B-7DD4-40C1-AEFC-164B94324269}"/>
                  </a:ext>
                </a:extLst>
              </p:cNvPr>
              <p:cNvSpPr>
                <a:spLocks/>
              </p:cNvSpPr>
              <p:nvPr/>
            </p:nvSpPr>
            <p:spPr bwMode="auto">
              <a:xfrm>
                <a:off x="1429" y="1935"/>
                <a:ext cx="93" cy="95"/>
              </a:xfrm>
              <a:custGeom>
                <a:avLst/>
                <a:gdLst>
                  <a:gd name="T0" fmla="*/ 0 w 39"/>
                  <a:gd name="T1" fmla="*/ 19 h 40"/>
                  <a:gd name="T2" fmla="*/ 20 w 39"/>
                  <a:gd name="T3" fmla="*/ 39 h 40"/>
                  <a:gd name="T4" fmla="*/ 39 w 39"/>
                  <a:gd name="T5" fmla="*/ 20 h 40"/>
                  <a:gd name="T6" fmla="*/ 20 w 39"/>
                  <a:gd name="T7" fmla="*/ 0 h 40"/>
                  <a:gd name="T8" fmla="*/ 0 w 39"/>
                  <a:gd name="T9" fmla="*/ 19 h 40"/>
                </a:gdLst>
                <a:ahLst/>
                <a:cxnLst>
                  <a:cxn ang="0">
                    <a:pos x="T0" y="T1"/>
                  </a:cxn>
                  <a:cxn ang="0">
                    <a:pos x="T2" y="T3"/>
                  </a:cxn>
                  <a:cxn ang="0">
                    <a:pos x="T4" y="T5"/>
                  </a:cxn>
                  <a:cxn ang="0">
                    <a:pos x="T6" y="T7"/>
                  </a:cxn>
                  <a:cxn ang="0">
                    <a:pos x="T8" y="T9"/>
                  </a:cxn>
                </a:cxnLst>
                <a:rect l="0" t="0" r="r" b="b"/>
                <a:pathLst>
                  <a:path w="39" h="40">
                    <a:moveTo>
                      <a:pt x="0" y="19"/>
                    </a:moveTo>
                    <a:cubicBezTo>
                      <a:pt x="0" y="30"/>
                      <a:pt x="9" y="39"/>
                      <a:pt x="20" y="39"/>
                    </a:cubicBezTo>
                    <a:cubicBezTo>
                      <a:pt x="30" y="40"/>
                      <a:pt x="39" y="30"/>
                      <a:pt x="39" y="20"/>
                    </a:cubicBezTo>
                    <a:cubicBezTo>
                      <a:pt x="39" y="9"/>
                      <a:pt x="30" y="0"/>
                      <a:pt x="20" y="0"/>
                    </a:cubicBezTo>
                    <a:cubicBezTo>
                      <a:pt x="10" y="1"/>
                      <a:pt x="1" y="9"/>
                      <a:pt x="0"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22" name="Freeform 606">
                <a:extLst>
                  <a:ext uri="{FF2B5EF4-FFF2-40B4-BE49-F238E27FC236}">
                    <a16:creationId xmlns:a16="http://schemas.microsoft.com/office/drawing/2014/main" id="{CCF79451-1A30-4B9A-9A1F-C3449DB828BB}"/>
                  </a:ext>
                </a:extLst>
              </p:cNvPr>
              <p:cNvSpPr>
                <a:spLocks/>
              </p:cNvSpPr>
              <p:nvPr/>
            </p:nvSpPr>
            <p:spPr bwMode="auto">
              <a:xfrm>
                <a:off x="1895" y="1935"/>
                <a:ext cx="93" cy="95"/>
              </a:xfrm>
              <a:custGeom>
                <a:avLst/>
                <a:gdLst>
                  <a:gd name="T0" fmla="*/ 19 w 39"/>
                  <a:gd name="T1" fmla="*/ 0 h 40"/>
                  <a:gd name="T2" fmla="*/ 0 w 39"/>
                  <a:gd name="T3" fmla="*/ 20 h 40"/>
                  <a:gd name="T4" fmla="*/ 19 w 39"/>
                  <a:gd name="T5" fmla="*/ 39 h 40"/>
                  <a:gd name="T6" fmla="*/ 39 w 39"/>
                  <a:gd name="T7" fmla="*/ 20 h 40"/>
                  <a:gd name="T8" fmla="*/ 19 w 39"/>
                  <a:gd name="T9" fmla="*/ 0 h 40"/>
                </a:gdLst>
                <a:ahLst/>
                <a:cxnLst>
                  <a:cxn ang="0">
                    <a:pos x="T0" y="T1"/>
                  </a:cxn>
                  <a:cxn ang="0">
                    <a:pos x="T2" y="T3"/>
                  </a:cxn>
                  <a:cxn ang="0">
                    <a:pos x="T4" y="T5"/>
                  </a:cxn>
                  <a:cxn ang="0">
                    <a:pos x="T6" y="T7"/>
                  </a:cxn>
                  <a:cxn ang="0">
                    <a:pos x="T8" y="T9"/>
                  </a:cxn>
                </a:cxnLst>
                <a:rect l="0" t="0" r="r" b="b"/>
                <a:pathLst>
                  <a:path w="39" h="40">
                    <a:moveTo>
                      <a:pt x="19" y="0"/>
                    </a:moveTo>
                    <a:cubicBezTo>
                      <a:pt x="9" y="1"/>
                      <a:pt x="0" y="10"/>
                      <a:pt x="0" y="20"/>
                    </a:cubicBezTo>
                    <a:cubicBezTo>
                      <a:pt x="0" y="30"/>
                      <a:pt x="9" y="39"/>
                      <a:pt x="19" y="39"/>
                    </a:cubicBezTo>
                    <a:cubicBezTo>
                      <a:pt x="29" y="40"/>
                      <a:pt x="39" y="31"/>
                      <a:pt x="39" y="20"/>
                    </a:cubicBezTo>
                    <a:cubicBezTo>
                      <a:pt x="39" y="10"/>
                      <a:pt x="30" y="0"/>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23" name="Oval 607">
                <a:extLst>
                  <a:ext uri="{FF2B5EF4-FFF2-40B4-BE49-F238E27FC236}">
                    <a16:creationId xmlns:a16="http://schemas.microsoft.com/office/drawing/2014/main" id="{3967D20C-2C04-4B38-BC01-945FB88AD0D5}"/>
                  </a:ext>
                </a:extLst>
              </p:cNvPr>
              <p:cNvSpPr>
                <a:spLocks noChangeArrowheads="1"/>
              </p:cNvSpPr>
              <p:nvPr/>
            </p:nvSpPr>
            <p:spPr bwMode="auto">
              <a:xfrm>
                <a:off x="1817" y="1859"/>
                <a:ext cx="95" cy="9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24" name="Freeform 608">
                <a:extLst>
                  <a:ext uri="{FF2B5EF4-FFF2-40B4-BE49-F238E27FC236}">
                    <a16:creationId xmlns:a16="http://schemas.microsoft.com/office/drawing/2014/main" id="{102B727E-BE2C-4104-A70D-5033F06AD4B6}"/>
                  </a:ext>
                </a:extLst>
              </p:cNvPr>
              <p:cNvSpPr>
                <a:spLocks/>
              </p:cNvSpPr>
              <p:nvPr/>
            </p:nvSpPr>
            <p:spPr bwMode="auto">
              <a:xfrm>
                <a:off x="1584" y="2244"/>
                <a:ext cx="95" cy="96"/>
              </a:xfrm>
              <a:custGeom>
                <a:avLst/>
                <a:gdLst>
                  <a:gd name="T0" fmla="*/ 20 w 40"/>
                  <a:gd name="T1" fmla="*/ 40 h 40"/>
                  <a:gd name="T2" fmla="*/ 40 w 40"/>
                  <a:gd name="T3" fmla="*/ 21 h 40"/>
                  <a:gd name="T4" fmla="*/ 21 w 40"/>
                  <a:gd name="T5" fmla="*/ 1 h 40"/>
                  <a:gd name="T6" fmla="*/ 1 w 40"/>
                  <a:gd name="T7" fmla="*/ 20 h 40"/>
                  <a:gd name="T8" fmla="*/ 20 w 40"/>
                  <a:gd name="T9" fmla="*/ 40 h 40"/>
                </a:gdLst>
                <a:ahLst/>
                <a:cxnLst>
                  <a:cxn ang="0">
                    <a:pos x="T0" y="T1"/>
                  </a:cxn>
                  <a:cxn ang="0">
                    <a:pos x="T2" y="T3"/>
                  </a:cxn>
                  <a:cxn ang="0">
                    <a:pos x="T4" y="T5"/>
                  </a:cxn>
                  <a:cxn ang="0">
                    <a:pos x="T6" y="T7"/>
                  </a:cxn>
                  <a:cxn ang="0">
                    <a:pos x="T8" y="T9"/>
                  </a:cxn>
                </a:cxnLst>
                <a:rect l="0" t="0" r="r" b="b"/>
                <a:pathLst>
                  <a:path w="40" h="40">
                    <a:moveTo>
                      <a:pt x="20" y="40"/>
                    </a:moveTo>
                    <a:cubicBezTo>
                      <a:pt x="30" y="40"/>
                      <a:pt x="40" y="32"/>
                      <a:pt x="40" y="21"/>
                    </a:cubicBezTo>
                    <a:cubicBezTo>
                      <a:pt x="40" y="10"/>
                      <a:pt x="31" y="1"/>
                      <a:pt x="21" y="1"/>
                    </a:cubicBezTo>
                    <a:cubicBezTo>
                      <a:pt x="10" y="0"/>
                      <a:pt x="1" y="9"/>
                      <a:pt x="1" y="20"/>
                    </a:cubicBezTo>
                    <a:cubicBezTo>
                      <a:pt x="0" y="31"/>
                      <a:pt x="9" y="40"/>
                      <a:pt x="20" y="4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25" name="Freeform 609">
                <a:extLst>
                  <a:ext uri="{FF2B5EF4-FFF2-40B4-BE49-F238E27FC236}">
                    <a16:creationId xmlns:a16="http://schemas.microsoft.com/office/drawing/2014/main" id="{BCA66F12-0A3D-41F9-8AFB-A67D18CF64BF}"/>
                  </a:ext>
                </a:extLst>
              </p:cNvPr>
              <p:cNvSpPr>
                <a:spLocks/>
              </p:cNvSpPr>
              <p:nvPr/>
            </p:nvSpPr>
            <p:spPr bwMode="auto">
              <a:xfrm>
                <a:off x="1505" y="1857"/>
                <a:ext cx="98" cy="97"/>
              </a:xfrm>
              <a:custGeom>
                <a:avLst/>
                <a:gdLst>
                  <a:gd name="T0" fmla="*/ 23 w 41"/>
                  <a:gd name="T1" fmla="*/ 1 h 41"/>
                  <a:gd name="T2" fmla="*/ 1 w 41"/>
                  <a:gd name="T3" fmla="*/ 18 h 41"/>
                  <a:gd name="T4" fmla="*/ 18 w 41"/>
                  <a:gd name="T5" fmla="*/ 40 h 41"/>
                  <a:gd name="T6" fmla="*/ 40 w 41"/>
                  <a:gd name="T7" fmla="*/ 23 h 41"/>
                  <a:gd name="T8" fmla="*/ 23 w 41"/>
                  <a:gd name="T9" fmla="*/ 1 h 41"/>
                </a:gdLst>
                <a:ahLst/>
                <a:cxnLst>
                  <a:cxn ang="0">
                    <a:pos x="T0" y="T1"/>
                  </a:cxn>
                  <a:cxn ang="0">
                    <a:pos x="T2" y="T3"/>
                  </a:cxn>
                  <a:cxn ang="0">
                    <a:pos x="T4" y="T5"/>
                  </a:cxn>
                  <a:cxn ang="0">
                    <a:pos x="T6" y="T7"/>
                  </a:cxn>
                  <a:cxn ang="0">
                    <a:pos x="T8" y="T9"/>
                  </a:cxn>
                </a:cxnLst>
                <a:rect l="0" t="0" r="r" b="b"/>
                <a:pathLst>
                  <a:path w="41" h="41">
                    <a:moveTo>
                      <a:pt x="23" y="1"/>
                    </a:moveTo>
                    <a:cubicBezTo>
                      <a:pt x="12" y="0"/>
                      <a:pt x="2" y="8"/>
                      <a:pt x="1" y="18"/>
                    </a:cubicBezTo>
                    <a:cubicBezTo>
                      <a:pt x="0" y="29"/>
                      <a:pt x="8" y="39"/>
                      <a:pt x="18" y="40"/>
                    </a:cubicBezTo>
                    <a:cubicBezTo>
                      <a:pt x="29" y="41"/>
                      <a:pt x="39" y="33"/>
                      <a:pt x="40" y="23"/>
                    </a:cubicBezTo>
                    <a:cubicBezTo>
                      <a:pt x="41" y="12"/>
                      <a:pt x="33" y="2"/>
                      <a:pt x="2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26" name="Freeform 610">
                <a:extLst>
                  <a:ext uri="{FF2B5EF4-FFF2-40B4-BE49-F238E27FC236}">
                    <a16:creationId xmlns:a16="http://schemas.microsoft.com/office/drawing/2014/main" id="{402B6F0C-A428-4484-A954-D64CE7C00865}"/>
                  </a:ext>
                </a:extLst>
              </p:cNvPr>
              <p:cNvSpPr>
                <a:spLocks/>
              </p:cNvSpPr>
              <p:nvPr/>
            </p:nvSpPr>
            <p:spPr bwMode="auto">
              <a:xfrm>
                <a:off x="1738" y="1781"/>
                <a:ext cx="96" cy="95"/>
              </a:xfrm>
              <a:custGeom>
                <a:avLst/>
                <a:gdLst>
                  <a:gd name="T0" fmla="*/ 21 w 40"/>
                  <a:gd name="T1" fmla="*/ 0 h 40"/>
                  <a:gd name="T2" fmla="*/ 1 w 40"/>
                  <a:gd name="T3" fmla="*/ 18 h 40"/>
                  <a:gd name="T4" fmla="*/ 19 w 40"/>
                  <a:gd name="T5" fmla="*/ 39 h 40"/>
                  <a:gd name="T6" fmla="*/ 40 w 40"/>
                  <a:gd name="T7" fmla="*/ 20 h 40"/>
                  <a:gd name="T8" fmla="*/ 21 w 40"/>
                  <a:gd name="T9" fmla="*/ 0 h 40"/>
                </a:gdLst>
                <a:ahLst/>
                <a:cxnLst>
                  <a:cxn ang="0">
                    <a:pos x="T0" y="T1"/>
                  </a:cxn>
                  <a:cxn ang="0">
                    <a:pos x="T2" y="T3"/>
                  </a:cxn>
                  <a:cxn ang="0">
                    <a:pos x="T4" y="T5"/>
                  </a:cxn>
                  <a:cxn ang="0">
                    <a:pos x="T6" y="T7"/>
                  </a:cxn>
                  <a:cxn ang="0">
                    <a:pos x="T8" y="T9"/>
                  </a:cxn>
                </a:cxnLst>
                <a:rect l="0" t="0" r="r" b="b"/>
                <a:pathLst>
                  <a:path w="40" h="40">
                    <a:moveTo>
                      <a:pt x="21" y="0"/>
                    </a:moveTo>
                    <a:cubicBezTo>
                      <a:pt x="11" y="0"/>
                      <a:pt x="2" y="8"/>
                      <a:pt x="1" y="18"/>
                    </a:cubicBezTo>
                    <a:cubicBezTo>
                      <a:pt x="0" y="28"/>
                      <a:pt x="9" y="38"/>
                      <a:pt x="19" y="39"/>
                    </a:cubicBezTo>
                    <a:cubicBezTo>
                      <a:pt x="30" y="40"/>
                      <a:pt x="39" y="31"/>
                      <a:pt x="40" y="20"/>
                    </a:cubicBezTo>
                    <a:cubicBezTo>
                      <a:pt x="40" y="10"/>
                      <a:pt x="31" y="0"/>
                      <a:pt x="2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27" name="Freeform 611">
                <a:extLst>
                  <a:ext uri="{FF2B5EF4-FFF2-40B4-BE49-F238E27FC236}">
                    <a16:creationId xmlns:a16="http://schemas.microsoft.com/office/drawing/2014/main" id="{848D239C-D563-4CD0-8D58-C4CEB024D5F4}"/>
                  </a:ext>
                </a:extLst>
              </p:cNvPr>
              <p:cNvSpPr>
                <a:spLocks/>
              </p:cNvSpPr>
              <p:nvPr/>
            </p:nvSpPr>
            <p:spPr bwMode="auto">
              <a:xfrm>
                <a:off x="1584" y="1781"/>
                <a:ext cx="95" cy="95"/>
              </a:xfrm>
              <a:custGeom>
                <a:avLst/>
                <a:gdLst>
                  <a:gd name="T0" fmla="*/ 20 w 40"/>
                  <a:gd name="T1" fmla="*/ 0 h 40"/>
                  <a:gd name="T2" fmla="*/ 1 w 40"/>
                  <a:gd name="T3" fmla="*/ 19 h 40"/>
                  <a:gd name="T4" fmla="*/ 19 w 40"/>
                  <a:gd name="T5" fmla="*/ 39 h 40"/>
                  <a:gd name="T6" fmla="*/ 40 w 40"/>
                  <a:gd name="T7" fmla="*/ 20 h 40"/>
                  <a:gd name="T8" fmla="*/ 20 w 40"/>
                  <a:gd name="T9" fmla="*/ 0 h 40"/>
                </a:gdLst>
                <a:ahLst/>
                <a:cxnLst>
                  <a:cxn ang="0">
                    <a:pos x="T0" y="T1"/>
                  </a:cxn>
                  <a:cxn ang="0">
                    <a:pos x="T2" y="T3"/>
                  </a:cxn>
                  <a:cxn ang="0">
                    <a:pos x="T4" y="T5"/>
                  </a:cxn>
                  <a:cxn ang="0">
                    <a:pos x="T6" y="T7"/>
                  </a:cxn>
                  <a:cxn ang="0">
                    <a:pos x="T8" y="T9"/>
                  </a:cxn>
                </a:cxnLst>
                <a:rect l="0" t="0" r="r" b="b"/>
                <a:pathLst>
                  <a:path w="40" h="40">
                    <a:moveTo>
                      <a:pt x="20" y="0"/>
                    </a:moveTo>
                    <a:cubicBezTo>
                      <a:pt x="10" y="0"/>
                      <a:pt x="1" y="9"/>
                      <a:pt x="1" y="19"/>
                    </a:cubicBezTo>
                    <a:cubicBezTo>
                      <a:pt x="0" y="29"/>
                      <a:pt x="9" y="39"/>
                      <a:pt x="19" y="39"/>
                    </a:cubicBezTo>
                    <a:cubicBezTo>
                      <a:pt x="30" y="40"/>
                      <a:pt x="39" y="30"/>
                      <a:pt x="40" y="20"/>
                    </a:cubicBezTo>
                    <a:cubicBezTo>
                      <a:pt x="40" y="10"/>
                      <a:pt x="31" y="0"/>
                      <a:pt x="2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28" name="Freeform 612">
                <a:extLst>
                  <a:ext uri="{FF2B5EF4-FFF2-40B4-BE49-F238E27FC236}">
                    <a16:creationId xmlns:a16="http://schemas.microsoft.com/office/drawing/2014/main" id="{C20113E7-A56E-472B-82B7-17EB8F12370C}"/>
                  </a:ext>
                </a:extLst>
              </p:cNvPr>
              <p:cNvSpPr>
                <a:spLocks/>
              </p:cNvSpPr>
              <p:nvPr/>
            </p:nvSpPr>
            <p:spPr bwMode="auto">
              <a:xfrm>
                <a:off x="1432" y="2247"/>
                <a:ext cx="90" cy="90"/>
              </a:xfrm>
              <a:custGeom>
                <a:avLst/>
                <a:gdLst>
                  <a:gd name="T0" fmla="*/ 19 w 38"/>
                  <a:gd name="T1" fmla="*/ 38 h 38"/>
                  <a:gd name="T2" fmla="*/ 38 w 38"/>
                  <a:gd name="T3" fmla="*/ 20 h 38"/>
                  <a:gd name="T4" fmla="*/ 19 w 38"/>
                  <a:gd name="T5" fmla="*/ 1 h 38"/>
                  <a:gd name="T6" fmla="*/ 0 w 38"/>
                  <a:gd name="T7" fmla="*/ 19 h 38"/>
                  <a:gd name="T8" fmla="*/ 19 w 38"/>
                  <a:gd name="T9" fmla="*/ 38 h 38"/>
                </a:gdLst>
                <a:ahLst/>
                <a:cxnLst>
                  <a:cxn ang="0">
                    <a:pos x="T0" y="T1"/>
                  </a:cxn>
                  <a:cxn ang="0">
                    <a:pos x="T2" y="T3"/>
                  </a:cxn>
                  <a:cxn ang="0">
                    <a:pos x="T4" y="T5"/>
                  </a:cxn>
                  <a:cxn ang="0">
                    <a:pos x="T6" y="T7"/>
                  </a:cxn>
                  <a:cxn ang="0">
                    <a:pos x="T8" y="T9"/>
                  </a:cxn>
                </a:cxnLst>
                <a:rect l="0" t="0" r="r" b="b"/>
                <a:pathLst>
                  <a:path w="38" h="38">
                    <a:moveTo>
                      <a:pt x="19" y="38"/>
                    </a:moveTo>
                    <a:cubicBezTo>
                      <a:pt x="28" y="38"/>
                      <a:pt x="38" y="30"/>
                      <a:pt x="38" y="20"/>
                    </a:cubicBezTo>
                    <a:cubicBezTo>
                      <a:pt x="38" y="10"/>
                      <a:pt x="29" y="1"/>
                      <a:pt x="19" y="1"/>
                    </a:cubicBezTo>
                    <a:cubicBezTo>
                      <a:pt x="10" y="0"/>
                      <a:pt x="0" y="9"/>
                      <a:pt x="0" y="19"/>
                    </a:cubicBezTo>
                    <a:cubicBezTo>
                      <a:pt x="0" y="29"/>
                      <a:pt x="9" y="38"/>
                      <a:pt x="19" y="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29" name="Freeform 613">
                <a:extLst>
                  <a:ext uri="{FF2B5EF4-FFF2-40B4-BE49-F238E27FC236}">
                    <a16:creationId xmlns:a16="http://schemas.microsoft.com/office/drawing/2014/main" id="{E0C58BEC-F448-4DD3-AE7F-037B74427C1D}"/>
                  </a:ext>
                </a:extLst>
              </p:cNvPr>
              <p:cNvSpPr>
                <a:spLocks/>
              </p:cNvSpPr>
              <p:nvPr/>
            </p:nvSpPr>
            <p:spPr bwMode="auto">
              <a:xfrm>
                <a:off x="1429" y="2090"/>
                <a:ext cx="95" cy="95"/>
              </a:xfrm>
              <a:custGeom>
                <a:avLst/>
                <a:gdLst>
                  <a:gd name="T0" fmla="*/ 20 w 40"/>
                  <a:gd name="T1" fmla="*/ 40 h 40"/>
                  <a:gd name="T2" fmla="*/ 39 w 40"/>
                  <a:gd name="T3" fmla="*/ 20 h 40"/>
                  <a:gd name="T4" fmla="*/ 20 w 40"/>
                  <a:gd name="T5" fmla="*/ 1 h 40"/>
                  <a:gd name="T6" fmla="*/ 0 w 40"/>
                  <a:gd name="T7" fmla="*/ 21 h 40"/>
                  <a:gd name="T8" fmla="*/ 20 w 40"/>
                  <a:gd name="T9" fmla="*/ 40 h 40"/>
                </a:gdLst>
                <a:ahLst/>
                <a:cxnLst>
                  <a:cxn ang="0">
                    <a:pos x="T0" y="T1"/>
                  </a:cxn>
                  <a:cxn ang="0">
                    <a:pos x="T2" y="T3"/>
                  </a:cxn>
                  <a:cxn ang="0">
                    <a:pos x="T4" y="T5"/>
                  </a:cxn>
                  <a:cxn ang="0">
                    <a:pos x="T6" y="T7"/>
                  </a:cxn>
                  <a:cxn ang="0">
                    <a:pos x="T8" y="T9"/>
                  </a:cxn>
                </a:cxnLst>
                <a:rect l="0" t="0" r="r" b="b"/>
                <a:pathLst>
                  <a:path w="40" h="40">
                    <a:moveTo>
                      <a:pt x="20" y="40"/>
                    </a:moveTo>
                    <a:cubicBezTo>
                      <a:pt x="31" y="39"/>
                      <a:pt x="40" y="30"/>
                      <a:pt x="39" y="20"/>
                    </a:cubicBezTo>
                    <a:cubicBezTo>
                      <a:pt x="39" y="9"/>
                      <a:pt x="30" y="0"/>
                      <a:pt x="20" y="1"/>
                    </a:cubicBezTo>
                    <a:cubicBezTo>
                      <a:pt x="9" y="1"/>
                      <a:pt x="0" y="10"/>
                      <a:pt x="0" y="21"/>
                    </a:cubicBezTo>
                    <a:cubicBezTo>
                      <a:pt x="1" y="31"/>
                      <a:pt x="10" y="40"/>
                      <a:pt x="20" y="4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30" name="Freeform 614">
                <a:extLst>
                  <a:ext uri="{FF2B5EF4-FFF2-40B4-BE49-F238E27FC236}">
                    <a16:creationId xmlns:a16="http://schemas.microsoft.com/office/drawing/2014/main" id="{F066F311-3125-4F6F-BD09-E9B6269C7140}"/>
                  </a:ext>
                </a:extLst>
              </p:cNvPr>
              <p:cNvSpPr>
                <a:spLocks/>
              </p:cNvSpPr>
              <p:nvPr/>
            </p:nvSpPr>
            <p:spPr bwMode="auto">
              <a:xfrm>
                <a:off x="1662" y="2323"/>
                <a:ext cx="93" cy="95"/>
              </a:xfrm>
              <a:custGeom>
                <a:avLst/>
                <a:gdLst>
                  <a:gd name="T0" fmla="*/ 19 w 39"/>
                  <a:gd name="T1" fmla="*/ 39 h 40"/>
                  <a:gd name="T2" fmla="*/ 39 w 39"/>
                  <a:gd name="T3" fmla="*/ 20 h 40"/>
                  <a:gd name="T4" fmla="*/ 21 w 39"/>
                  <a:gd name="T5" fmla="*/ 1 h 40"/>
                  <a:gd name="T6" fmla="*/ 1 w 39"/>
                  <a:gd name="T7" fmla="*/ 20 h 40"/>
                  <a:gd name="T8" fmla="*/ 19 w 39"/>
                  <a:gd name="T9" fmla="*/ 39 h 40"/>
                </a:gdLst>
                <a:ahLst/>
                <a:cxnLst>
                  <a:cxn ang="0">
                    <a:pos x="T0" y="T1"/>
                  </a:cxn>
                  <a:cxn ang="0">
                    <a:pos x="T2" y="T3"/>
                  </a:cxn>
                  <a:cxn ang="0">
                    <a:pos x="T4" y="T5"/>
                  </a:cxn>
                  <a:cxn ang="0">
                    <a:pos x="T6" y="T7"/>
                  </a:cxn>
                  <a:cxn ang="0">
                    <a:pos x="T8" y="T9"/>
                  </a:cxn>
                </a:cxnLst>
                <a:rect l="0" t="0" r="r" b="b"/>
                <a:pathLst>
                  <a:path w="39" h="40">
                    <a:moveTo>
                      <a:pt x="19" y="39"/>
                    </a:moveTo>
                    <a:cubicBezTo>
                      <a:pt x="29" y="40"/>
                      <a:pt x="39" y="31"/>
                      <a:pt x="39" y="20"/>
                    </a:cubicBezTo>
                    <a:cubicBezTo>
                      <a:pt x="39" y="11"/>
                      <a:pt x="30" y="1"/>
                      <a:pt x="21" y="1"/>
                    </a:cubicBezTo>
                    <a:cubicBezTo>
                      <a:pt x="11" y="0"/>
                      <a:pt x="1" y="9"/>
                      <a:pt x="1" y="20"/>
                    </a:cubicBezTo>
                    <a:cubicBezTo>
                      <a:pt x="0" y="29"/>
                      <a:pt x="9" y="39"/>
                      <a:pt x="19" y="3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31" name="Freeform 615">
                <a:extLst>
                  <a:ext uri="{FF2B5EF4-FFF2-40B4-BE49-F238E27FC236}">
                    <a16:creationId xmlns:a16="http://schemas.microsoft.com/office/drawing/2014/main" id="{D4ABBCB5-9626-47B3-9CAC-D0F37F4CC1EA}"/>
                  </a:ext>
                </a:extLst>
              </p:cNvPr>
              <p:cNvSpPr>
                <a:spLocks/>
              </p:cNvSpPr>
              <p:nvPr/>
            </p:nvSpPr>
            <p:spPr bwMode="auto">
              <a:xfrm>
                <a:off x="1895" y="2090"/>
                <a:ext cx="93" cy="95"/>
              </a:xfrm>
              <a:custGeom>
                <a:avLst/>
                <a:gdLst>
                  <a:gd name="T0" fmla="*/ 19 w 39"/>
                  <a:gd name="T1" fmla="*/ 40 h 40"/>
                  <a:gd name="T2" fmla="*/ 39 w 39"/>
                  <a:gd name="T3" fmla="*/ 21 h 40"/>
                  <a:gd name="T4" fmla="*/ 20 w 39"/>
                  <a:gd name="T5" fmla="*/ 1 h 40"/>
                  <a:gd name="T6" fmla="*/ 0 w 39"/>
                  <a:gd name="T7" fmla="*/ 20 h 40"/>
                  <a:gd name="T8" fmla="*/ 19 w 39"/>
                  <a:gd name="T9" fmla="*/ 40 h 40"/>
                </a:gdLst>
                <a:ahLst/>
                <a:cxnLst>
                  <a:cxn ang="0">
                    <a:pos x="T0" y="T1"/>
                  </a:cxn>
                  <a:cxn ang="0">
                    <a:pos x="T2" y="T3"/>
                  </a:cxn>
                  <a:cxn ang="0">
                    <a:pos x="T4" y="T5"/>
                  </a:cxn>
                  <a:cxn ang="0">
                    <a:pos x="T6" y="T7"/>
                  </a:cxn>
                  <a:cxn ang="0">
                    <a:pos x="T8" y="T9"/>
                  </a:cxn>
                </a:cxnLst>
                <a:rect l="0" t="0" r="r" b="b"/>
                <a:pathLst>
                  <a:path w="39" h="40">
                    <a:moveTo>
                      <a:pt x="19" y="40"/>
                    </a:moveTo>
                    <a:cubicBezTo>
                      <a:pt x="30" y="40"/>
                      <a:pt x="39" y="31"/>
                      <a:pt x="39" y="21"/>
                    </a:cubicBezTo>
                    <a:cubicBezTo>
                      <a:pt x="39" y="10"/>
                      <a:pt x="31" y="1"/>
                      <a:pt x="20" y="1"/>
                    </a:cubicBezTo>
                    <a:cubicBezTo>
                      <a:pt x="10" y="0"/>
                      <a:pt x="0" y="9"/>
                      <a:pt x="0" y="20"/>
                    </a:cubicBezTo>
                    <a:cubicBezTo>
                      <a:pt x="0" y="30"/>
                      <a:pt x="9" y="39"/>
                      <a:pt x="19" y="4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32" name="Freeform 616">
                <a:extLst>
                  <a:ext uri="{FF2B5EF4-FFF2-40B4-BE49-F238E27FC236}">
                    <a16:creationId xmlns:a16="http://schemas.microsoft.com/office/drawing/2014/main" id="{17B272BB-6D31-4B9C-B233-BB5445E770ED}"/>
                  </a:ext>
                </a:extLst>
              </p:cNvPr>
              <p:cNvSpPr>
                <a:spLocks/>
              </p:cNvSpPr>
              <p:nvPr/>
            </p:nvSpPr>
            <p:spPr bwMode="auto">
              <a:xfrm>
                <a:off x="1974" y="2014"/>
                <a:ext cx="93" cy="93"/>
              </a:xfrm>
              <a:custGeom>
                <a:avLst/>
                <a:gdLst>
                  <a:gd name="T0" fmla="*/ 20 w 39"/>
                  <a:gd name="T1" fmla="*/ 1 h 39"/>
                  <a:gd name="T2" fmla="*/ 0 w 39"/>
                  <a:gd name="T3" fmla="*/ 20 h 39"/>
                  <a:gd name="T4" fmla="*/ 19 w 39"/>
                  <a:gd name="T5" fmla="*/ 39 h 39"/>
                  <a:gd name="T6" fmla="*/ 38 w 39"/>
                  <a:gd name="T7" fmla="*/ 20 h 39"/>
                  <a:gd name="T8" fmla="*/ 20 w 39"/>
                  <a:gd name="T9" fmla="*/ 1 h 39"/>
                </a:gdLst>
                <a:ahLst/>
                <a:cxnLst>
                  <a:cxn ang="0">
                    <a:pos x="T0" y="T1"/>
                  </a:cxn>
                  <a:cxn ang="0">
                    <a:pos x="T2" y="T3"/>
                  </a:cxn>
                  <a:cxn ang="0">
                    <a:pos x="T4" y="T5"/>
                  </a:cxn>
                  <a:cxn ang="0">
                    <a:pos x="T6" y="T7"/>
                  </a:cxn>
                  <a:cxn ang="0">
                    <a:pos x="T8" y="T9"/>
                  </a:cxn>
                </a:cxnLst>
                <a:rect l="0" t="0" r="r" b="b"/>
                <a:pathLst>
                  <a:path w="39" h="39">
                    <a:moveTo>
                      <a:pt x="20" y="1"/>
                    </a:moveTo>
                    <a:cubicBezTo>
                      <a:pt x="10" y="0"/>
                      <a:pt x="0" y="10"/>
                      <a:pt x="0" y="20"/>
                    </a:cubicBezTo>
                    <a:cubicBezTo>
                      <a:pt x="0" y="29"/>
                      <a:pt x="9" y="38"/>
                      <a:pt x="19" y="39"/>
                    </a:cubicBezTo>
                    <a:cubicBezTo>
                      <a:pt x="29" y="39"/>
                      <a:pt x="38" y="30"/>
                      <a:pt x="38" y="20"/>
                    </a:cubicBezTo>
                    <a:cubicBezTo>
                      <a:pt x="39" y="11"/>
                      <a:pt x="30" y="1"/>
                      <a:pt x="2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33" name="Freeform 617">
                <a:extLst>
                  <a:ext uri="{FF2B5EF4-FFF2-40B4-BE49-F238E27FC236}">
                    <a16:creationId xmlns:a16="http://schemas.microsoft.com/office/drawing/2014/main" id="{A5136352-4E53-412B-BEB3-A18B26ACA9CC}"/>
                  </a:ext>
                </a:extLst>
              </p:cNvPr>
              <p:cNvSpPr>
                <a:spLocks/>
              </p:cNvSpPr>
              <p:nvPr/>
            </p:nvSpPr>
            <p:spPr bwMode="auto">
              <a:xfrm>
                <a:off x="1738" y="2244"/>
                <a:ext cx="96" cy="96"/>
              </a:xfrm>
              <a:custGeom>
                <a:avLst/>
                <a:gdLst>
                  <a:gd name="T0" fmla="*/ 21 w 40"/>
                  <a:gd name="T1" fmla="*/ 40 h 40"/>
                  <a:gd name="T2" fmla="*/ 40 w 40"/>
                  <a:gd name="T3" fmla="*/ 20 h 40"/>
                  <a:gd name="T4" fmla="*/ 20 w 40"/>
                  <a:gd name="T5" fmla="*/ 1 h 40"/>
                  <a:gd name="T6" fmla="*/ 1 w 40"/>
                  <a:gd name="T7" fmla="*/ 21 h 40"/>
                  <a:gd name="T8" fmla="*/ 21 w 40"/>
                  <a:gd name="T9" fmla="*/ 40 h 40"/>
                </a:gdLst>
                <a:ahLst/>
                <a:cxnLst>
                  <a:cxn ang="0">
                    <a:pos x="T0" y="T1"/>
                  </a:cxn>
                  <a:cxn ang="0">
                    <a:pos x="T2" y="T3"/>
                  </a:cxn>
                  <a:cxn ang="0">
                    <a:pos x="T4" y="T5"/>
                  </a:cxn>
                  <a:cxn ang="0">
                    <a:pos x="T6" y="T7"/>
                  </a:cxn>
                  <a:cxn ang="0">
                    <a:pos x="T8" y="T9"/>
                  </a:cxn>
                </a:cxnLst>
                <a:rect l="0" t="0" r="r" b="b"/>
                <a:pathLst>
                  <a:path w="40" h="40">
                    <a:moveTo>
                      <a:pt x="21" y="40"/>
                    </a:moveTo>
                    <a:cubicBezTo>
                      <a:pt x="32" y="40"/>
                      <a:pt x="40" y="30"/>
                      <a:pt x="40" y="20"/>
                    </a:cubicBezTo>
                    <a:cubicBezTo>
                      <a:pt x="40" y="9"/>
                      <a:pt x="30" y="0"/>
                      <a:pt x="20" y="1"/>
                    </a:cubicBezTo>
                    <a:cubicBezTo>
                      <a:pt x="9" y="1"/>
                      <a:pt x="0" y="11"/>
                      <a:pt x="1" y="21"/>
                    </a:cubicBezTo>
                    <a:cubicBezTo>
                      <a:pt x="1" y="32"/>
                      <a:pt x="11" y="40"/>
                      <a:pt x="21" y="4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34" name="Freeform 618">
                <a:extLst>
                  <a:ext uri="{FF2B5EF4-FFF2-40B4-BE49-F238E27FC236}">
                    <a16:creationId xmlns:a16="http://schemas.microsoft.com/office/drawing/2014/main" id="{52CE28D9-DE27-44EB-8453-F0CA64ED73FC}"/>
                  </a:ext>
                </a:extLst>
              </p:cNvPr>
              <p:cNvSpPr>
                <a:spLocks/>
              </p:cNvSpPr>
              <p:nvPr/>
            </p:nvSpPr>
            <p:spPr bwMode="auto">
              <a:xfrm>
                <a:off x="1895" y="2247"/>
                <a:ext cx="93" cy="90"/>
              </a:xfrm>
              <a:custGeom>
                <a:avLst/>
                <a:gdLst>
                  <a:gd name="T0" fmla="*/ 20 w 39"/>
                  <a:gd name="T1" fmla="*/ 38 h 38"/>
                  <a:gd name="T2" fmla="*/ 39 w 39"/>
                  <a:gd name="T3" fmla="*/ 20 h 38"/>
                  <a:gd name="T4" fmla="*/ 20 w 39"/>
                  <a:gd name="T5" fmla="*/ 0 h 38"/>
                  <a:gd name="T6" fmla="*/ 1 w 39"/>
                  <a:gd name="T7" fmla="*/ 18 h 38"/>
                  <a:gd name="T8" fmla="*/ 20 w 39"/>
                  <a:gd name="T9" fmla="*/ 38 h 38"/>
                </a:gdLst>
                <a:ahLst/>
                <a:cxnLst>
                  <a:cxn ang="0">
                    <a:pos x="T0" y="T1"/>
                  </a:cxn>
                  <a:cxn ang="0">
                    <a:pos x="T2" y="T3"/>
                  </a:cxn>
                  <a:cxn ang="0">
                    <a:pos x="T4" y="T5"/>
                  </a:cxn>
                  <a:cxn ang="0">
                    <a:pos x="T6" y="T7"/>
                  </a:cxn>
                  <a:cxn ang="0">
                    <a:pos x="T8" y="T9"/>
                  </a:cxn>
                </a:cxnLst>
                <a:rect l="0" t="0" r="r" b="b"/>
                <a:pathLst>
                  <a:path w="39" h="38">
                    <a:moveTo>
                      <a:pt x="20" y="38"/>
                    </a:moveTo>
                    <a:cubicBezTo>
                      <a:pt x="29" y="38"/>
                      <a:pt x="38" y="29"/>
                      <a:pt x="39" y="20"/>
                    </a:cubicBezTo>
                    <a:cubicBezTo>
                      <a:pt x="39" y="10"/>
                      <a:pt x="30" y="1"/>
                      <a:pt x="20" y="0"/>
                    </a:cubicBezTo>
                    <a:cubicBezTo>
                      <a:pt x="11" y="0"/>
                      <a:pt x="1" y="9"/>
                      <a:pt x="1" y="18"/>
                    </a:cubicBezTo>
                    <a:cubicBezTo>
                      <a:pt x="0" y="28"/>
                      <a:pt x="9" y="38"/>
                      <a:pt x="20" y="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35" name="Freeform 619">
                <a:extLst>
                  <a:ext uri="{FF2B5EF4-FFF2-40B4-BE49-F238E27FC236}">
                    <a16:creationId xmlns:a16="http://schemas.microsoft.com/office/drawing/2014/main" id="{70A804D8-E023-4B80-B8BC-380BCD78DEBC}"/>
                  </a:ext>
                </a:extLst>
              </p:cNvPr>
              <p:cNvSpPr>
                <a:spLocks/>
              </p:cNvSpPr>
              <p:nvPr/>
            </p:nvSpPr>
            <p:spPr bwMode="auto">
              <a:xfrm>
                <a:off x="1353" y="2016"/>
                <a:ext cx="93" cy="91"/>
              </a:xfrm>
              <a:custGeom>
                <a:avLst/>
                <a:gdLst>
                  <a:gd name="T0" fmla="*/ 19 w 39"/>
                  <a:gd name="T1" fmla="*/ 0 h 38"/>
                  <a:gd name="T2" fmla="*/ 0 w 39"/>
                  <a:gd name="T3" fmla="*/ 18 h 38"/>
                  <a:gd name="T4" fmla="*/ 20 w 39"/>
                  <a:gd name="T5" fmla="*/ 37 h 38"/>
                  <a:gd name="T6" fmla="*/ 38 w 39"/>
                  <a:gd name="T7" fmla="*/ 18 h 38"/>
                  <a:gd name="T8" fmla="*/ 19 w 39"/>
                  <a:gd name="T9" fmla="*/ 0 h 38"/>
                </a:gdLst>
                <a:ahLst/>
                <a:cxnLst>
                  <a:cxn ang="0">
                    <a:pos x="T0" y="T1"/>
                  </a:cxn>
                  <a:cxn ang="0">
                    <a:pos x="T2" y="T3"/>
                  </a:cxn>
                  <a:cxn ang="0">
                    <a:pos x="T4" y="T5"/>
                  </a:cxn>
                  <a:cxn ang="0">
                    <a:pos x="T6" y="T7"/>
                  </a:cxn>
                  <a:cxn ang="0">
                    <a:pos x="T8" y="T9"/>
                  </a:cxn>
                </a:cxnLst>
                <a:rect l="0" t="0" r="r" b="b"/>
                <a:pathLst>
                  <a:path w="39" h="38">
                    <a:moveTo>
                      <a:pt x="19" y="0"/>
                    </a:moveTo>
                    <a:cubicBezTo>
                      <a:pt x="10" y="0"/>
                      <a:pt x="1" y="9"/>
                      <a:pt x="0" y="18"/>
                    </a:cubicBezTo>
                    <a:cubicBezTo>
                      <a:pt x="0" y="28"/>
                      <a:pt x="10" y="38"/>
                      <a:pt x="20" y="37"/>
                    </a:cubicBezTo>
                    <a:cubicBezTo>
                      <a:pt x="30" y="37"/>
                      <a:pt x="39" y="28"/>
                      <a:pt x="38" y="18"/>
                    </a:cubicBezTo>
                    <a:cubicBezTo>
                      <a:pt x="38" y="8"/>
                      <a:pt x="29" y="0"/>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36" name="Freeform 620">
                <a:extLst>
                  <a:ext uri="{FF2B5EF4-FFF2-40B4-BE49-F238E27FC236}">
                    <a16:creationId xmlns:a16="http://schemas.microsoft.com/office/drawing/2014/main" id="{5430C7A5-861C-4A8F-BDF1-65232EC4F564}"/>
                  </a:ext>
                </a:extLst>
              </p:cNvPr>
              <p:cNvSpPr>
                <a:spLocks/>
              </p:cNvSpPr>
              <p:nvPr/>
            </p:nvSpPr>
            <p:spPr bwMode="auto">
              <a:xfrm>
                <a:off x="1819" y="2325"/>
                <a:ext cx="91" cy="91"/>
              </a:xfrm>
              <a:custGeom>
                <a:avLst/>
                <a:gdLst>
                  <a:gd name="T0" fmla="*/ 19 w 38"/>
                  <a:gd name="T1" fmla="*/ 38 h 38"/>
                  <a:gd name="T2" fmla="*/ 38 w 38"/>
                  <a:gd name="T3" fmla="*/ 19 h 38"/>
                  <a:gd name="T4" fmla="*/ 19 w 38"/>
                  <a:gd name="T5" fmla="*/ 0 h 38"/>
                  <a:gd name="T6" fmla="*/ 0 w 38"/>
                  <a:gd name="T7" fmla="*/ 19 h 38"/>
                  <a:gd name="T8" fmla="*/ 19 w 38"/>
                  <a:gd name="T9" fmla="*/ 38 h 38"/>
                </a:gdLst>
                <a:ahLst/>
                <a:cxnLst>
                  <a:cxn ang="0">
                    <a:pos x="T0" y="T1"/>
                  </a:cxn>
                  <a:cxn ang="0">
                    <a:pos x="T2" y="T3"/>
                  </a:cxn>
                  <a:cxn ang="0">
                    <a:pos x="T4" y="T5"/>
                  </a:cxn>
                  <a:cxn ang="0">
                    <a:pos x="T6" y="T7"/>
                  </a:cxn>
                  <a:cxn ang="0">
                    <a:pos x="T8" y="T9"/>
                  </a:cxn>
                </a:cxnLst>
                <a:rect l="0" t="0" r="r" b="b"/>
                <a:pathLst>
                  <a:path w="38" h="38">
                    <a:moveTo>
                      <a:pt x="19" y="38"/>
                    </a:moveTo>
                    <a:cubicBezTo>
                      <a:pt x="28" y="38"/>
                      <a:pt x="38" y="29"/>
                      <a:pt x="38" y="19"/>
                    </a:cubicBezTo>
                    <a:cubicBezTo>
                      <a:pt x="38" y="10"/>
                      <a:pt x="29" y="1"/>
                      <a:pt x="19" y="0"/>
                    </a:cubicBezTo>
                    <a:cubicBezTo>
                      <a:pt x="10" y="0"/>
                      <a:pt x="1" y="9"/>
                      <a:pt x="0" y="19"/>
                    </a:cubicBezTo>
                    <a:cubicBezTo>
                      <a:pt x="0" y="28"/>
                      <a:pt x="9" y="37"/>
                      <a:pt x="19" y="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37" name="Freeform 621">
                <a:extLst>
                  <a:ext uri="{FF2B5EF4-FFF2-40B4-BE49-F238E27FC236}">
                    <a16:creationId xmlns:a16="http://schemas.microsoft.com/office/drawing/2014/main" id="{F59D0824-CA68-4AA5-95CD-2927F8460D24}"/>
                  </a:ext>
                </a:extLst>
              </p:cNvPr>
              <p:cNvSpPr>
                <a:spLocks/>
              </p:cNvSpPr>
              <p:nvPr/>
            </p:nvSpPr>
            <p:spPr bwMode="auto">
              <a:xfrm>
                <a:off x="1974" y="1862"/>
                <a:ext cx="90" cy="88"/>
              </a:xfrm>
              <a:custGeom>
                <a:avLst/>
                <a:gdLst>
                  <a:gd name="T0" fmla="*/ 19 w 38"/>
                  <a:gd name="T1" fmla="*/ 0 h 37"/>
                  <a:gd name="T2" fmla="*/ 1 w 38"/>
                  <a:gd name="T3" fmla="*/ 19 h 37"/>
                  <a:gd name="T4" fmla="*/ 21 w 38"/>
                  <a:gd name="T5" fmla="*/ 37 h 37"/>
                  <a:gd name="T6" fmla="*/ 38 w 38"/>
                  <a:gd name="T7" fmla="*/ 18 h 37"/>
                  <a:gd name="T8" fmla="*/ 19 w 38"/>
                  <a:gd name="T9" fmla="*/ 0 h 37"/>
                </a:gdLst>
                <a:ahLst/>
                <a:cxnLst>
                  <a:cxn ang="0">
                    <a:pos x="T0" y="T1"/>
                  </a:cxn>
                  <a:cxn ang="0">
                    <a:pos x="T2" y="T3"/>
                  </a:cxn>
                  <a:cxn ang="0">
                    <a:pos x="T4" y="T5"/>
                  </a:cxn>
                  <a:cxn ang="0">
                    <a:pos x="T6" y="T7"/>
                  </a:cxn>
                  <a:cxn ang="0">
                    <a:pos x="T8" y="T9"/>
                  </a:cxn>
                </a:cxnLst>
                <a:rect l="0" t="0" r="r" b="b"/>
                <a:pathLst>
                  <a:path w="38" h="37">
                    <a:moveTo>
                      <a:pt x="19" y="0"/>
                    </a:moveTo>
                    <a:cubicBezTo>
                      <a:pt x="9" y="0"/>
                      <a:pt x="0" y="10"/>
                      <a:pt x="1" y="19"/>
                    </a:cubicBezTo>
                    <a:cubicBezTo>
                      <a:pt x="2" y="29"/>
                      <a:pt x="11" y="37"/>
                      <a:pt x="21" y="37"/>
                    </a:cubicBezTo>
                    <a:cubicBezTo>
                      <a:pt x="30" y="36"/>
                      <a:pt x="38" y="27"/>
                      <a:pt x="38" y="18"/>
                    </a:cubicBezTo>
                    <a:cubicBezTo>
                      <a:pt x="37" y="8"/>
                      <a:pt x="29" y="0"/>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38" name="Freeform 622">
                <a:extLst>
                  <a:ext uri="{FF2B5EF4-FFF2-40B4-BE49-F238E27FC236}">
                    <a16:creationId xmlns:a16="http://schemas.microsoft.com/office/drawing/2014/main" id="{36FCCD83-CF7D-4D2F-B5D4-B9FEDBC47CE6}"/>
                  </a:ext>
                </a:extLst>
              </p:cNvPr>
              <p:cNvSpPr>
                <a:spLocks/>
              </p:cNvSpPr>
              <p:nvPr/>
            </p:nvSpPr>
            <p:spPr bwMode="auto">
              <a:xfrm>
                <a:off x="1510" y="2325"/>
                <a:ext cx="88" cy="91"/>
              </a:xfrm>
              <a:custGeom>
                <a:avLst/>
                <a:gdLst>
                  <a:gd name="T0" fmla="*/ 18 w 37"/>
                  <a:gd name="T1" fmla="*/ 38 h 38"/>
                  <a:gd name="T2" fmla="*/ 37 w 37"/>
                  <a:gd name="T3" fmla="*/ 19 h 38"/>
                  <a:gd name="T4" fmla="*/ 19 w 37"/>
                  <a:gd name="T5" fmla="*/ 0 h 38"/>
                  <a:gd name="T6" fmla="*/ 0 w 37"/>
                  <a:gd name="T7" fmla="*/ 19 h 38"/>
                  <a:gd name="T8" fmla="*/ 18 w 37"/>
                  <a:gd name="T9" fmla="*/ 38 h 38"/>
                </a:gdLst>
                <a:ahLst/>
                <a:cxnLst>
                  <a:cxn ang="0">
                    <a:pos x="T0" y="T1"/>
                  </a:cxn>
                  <a:cxn ang="0">
                    <a:pos x="T2" y="T3"/>
                  </a:cxn>
                  <a:cxn ang="0">
                    <a:pos x="T4" y="T5"/>
                  </a:cxn>
                  <a:cxn ang="0">
                    <a:pos x="T6" y="T7"/>
                  </a:cxn>
                  <a:cxn ang="0">
                    <a:pos x="T8" y="T9"/>
                  </a:cxn>
                </a:cxnLst>
                <a:rect l="0" t="0" r="r" b="b"/>
                <a:pathLst>
                  <a:path w="37" h="38">
                    <a:moveTo>
                      <a:pt x="18" y="38"/>
                    </a:moveTo>
                    <a:cubicBezTo>
                      <a:pt x="28" y="38"/>
                      <a:pt x="37" y="29"/>
                      <a:pt x="37" y="19"/>
                    </a:cubicBezTo>
                    <a:cubicBezTo>
                      <a:pt x="37" y="10"/>
                      <a:pt x="29" y="1"/>
                      <a:pt x="19" y="0"/>
                    </a:cubicBezTo>
                    <a:cubicBezTo>
                      <a:pt x="9" y="0"/>
                      <a:pt x="0" y="9"/>
                      <a:pt x="0" y="19"/>
                    </a:cubicBezTo>
                    <a:cubicBezTo>
                      <a:pt x="0" y="28"/>
                      <a:pt x="8" y="37"/>
                      <a:pt x="18" y="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39" name="Freeform 623">
                <a:extLst>
                  <a:ext uri="{FF2B5EF4-FFF2-40B4-BE49-F238E27FC236}">
                    <a16:creationId xmlns:a16="http://schemas.microsoft.com/office/drawing/2014/main" id="{60960A6A-6168-464B-8724-009D430AA644}"/>
                  </a:ext>
                </a:extLst>
              </p:cNvPr>
              <p:cNvSpPr>
                <a:spLocks/>
              </p:cNvSpPr>
              <p:nvPr/>
            </p:nvSpPr>
            <p:spPr bwMode="auto">
              <a:xfrm>
                <a:off x="1974" y="2171"/>
                <a:ext cx="90" cy="88"/>
              </a:xfrm>
              <a:custGeom>
                <a:avLst/>
                <a:gdLst>
                  <a:gd name="T0" fmla="*/ 19 w 38"/>
                  <a:gd name="T1" fmla="*/ 37 h 37"/>
                  <a:gd name="T2" fmla="*/ 38 w 38"/>
                  <a:gd name="T3" fmla="*/ 18 h 37"/>
                  <a:gd name="T4" fmla="*/ 18 w 38"/>
                  <a:gd name="T5" fmla="*/ 0 h 37"/>
                  <a:gd name="T6" fmla="*/ 1 w 38"/>
                  <a:gd name="T7" fmla="*/ 20 h 37"/>
                  <a:gd name="T8" fmla="*/ 19 w 38"/>
                  <a:gd name="T9" fmla="*/ 37 h 37"/>
                </a:gdLst>
                <a:ahLst/>
                <a:cxnLst>
                  <a:cxn ang="0">
                    <a:pos x="T0" y="T1"/>
                  </a:cxn>
                  <a:cxn ang="0">
                    <a:pos x="T2" y="T3"/>
                  </a:cxn>
                  <a:cxn ang="0">
                    <a:pos x="T4" y="T5"/>
                  </a:cxn>
                  <a:cxn ang="0">
                    <a:pos x="T6" y="T7"/>
                  </a:cxn>
                  <a:cxn ang="0">
                    <a:pos x="T8" y="T9"/>
                  </a:cxn>
                </a:cxnLst>
                <a:rect l="0" t="0" r="r" b="b"/>
                <a:pathLst>
                  <a:path w="38" h="37">
                    <a:moveTo>
                      <a:pt x="19" y="37"/>
                    </a:moveTo>
                    <a:cubicBezTo>
                      <a:pt x="29" y="37"/>
                      <a:pt x="38" y="28"/>
                      <a:pt x="38" y="18"/>
                    </a:cubicBezTo>
                    <a:cubicBezTo>
                      <a:pt x="37" y="8"/>
                      <a:pt x="28" y="0"/>
                      <a:pt x="18" y="0"/>
                    </a:cubicBezTo>
                    <a:cubicBezTo>
                      <a:pt x="8" y="1"/>
                      <a:pt x="0" y="10"/>
                      <a:pt x="1" y="20"/>
                    </a:cubicBezTo>
                    <a:cubicBezTo>
                      <a:pt x="2" y="30"/>
                      <a:pt x="10" y="37"/>
                      <a:pt x="19" y="3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40" name="Freeform 624">
                <a:extLst>
                  <a:ext uri="{FF2B5EF4-FFF2-40B4-BE49-F238E27FC236}">
                    <a16:creationId xmlns:a16="http://schemas.microsoft.com/office/drawing/2014/main" id="{6F98224C-D24E-44FD-AB7F-040A60ACE705}"/>
                  </a:ext>
                </a:extLst>
              </p:cNvPr>
              <p:cNvSpPr>
                <a:spLocks/>
              </p:cNvSpPr>
              <p:nvPr/>
            </p:nvSpPr>
            <p:spPr bwMode="auto">
              <a:xfrm>
                <a:off x="1510" y="1707"/>
                <a:ext cx="88" cy="86"/>
              </a:xfrm>
              <a:custGeom>
                <a:avLst/>
                <a:gdLst>
                  <a:gd name="T0" fmla="*/ 18 w 37"/>
                  <a:gd name="T1" fmla="*/ 0 h 36"/>
                  <a:gd name="T2" fmla="*/ 1 w 37"/>
                  <a:gd name="T3" fmla="*/ 19 h 36"/>
                  <a:gd name="T4" fmla="*/ 19 w 37"/>
                  <a:gd name="T5" fmla="*/ 36 h 36"/>
                  <a:gd name="T6" fmla="*/ 36 w 37"/>
                  <a:gd name="T7" fmla="*/ 17 h 36"/>
                  <a:gd name="T8" fmla="*/ 18 w 37"/>
                  <a:gd name="T9" fmla="*/ 0 h 36"/>
                </a:gdLst>
                <a:ahLst/>
                <a:cxnLst>
                  <a:cxn ang="0">
                    <a:pos x="T0" y="T1"/>
                  </a:cxn>
                  <a:cxn ang="0">
                    <a:pos x="T2" y="T3"/>
                  </a:cxn>
                  <a:cxn ang="0">
                    <a:pos x="T4" y="T5"/>
                  </a:cxn>
                  <a:cxn ang="0">
                    <a:pos x="T6" y="T7"/>
                  </a:cxn>
                  <a:cxn ang="0">
                    <a:pos x="T8" y="T9"/>
                  </a:cxn>
                </a:cxnLst>
                <a:rect l="0" t="0" r="r" b="b"/>
                <a:pathLst>
                  <a:path w="37" h="36">
                    <a:moveTo>
                      <a:pt x="18" y="0"/>
                    </a:moveTo>
                    <a:cubicBezTo>
                      <a:pt x="8" y="0"/>
                      <a:pt x="0" y="9"/>
                      <a:pt x="1" y="19"/>
                    </a:cubicBezTo>
                    <a:cubicBezTo>
                      <a:pt x="1" y="29"/>
                      <a:pt x="9" y="36"/>
                      <a:pt x="19" y="36"/>
                    </a:cubicBezTo>
                    <a:cubicBezTo>
                      <a:pt x="29" y="36"/>
                      <a:pt x="37" y="27"/>
                      <a:pt x="36" y="17"/>
                    </a:cubicBezTo>
                    <a:cubicBezTo>
                      <a:pt x="36" y="7"/>
                      <a:pt x="28" y="0"/>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41" name="Freeform 625">
                <a:extLst>
                  <a:ext uri="{FF2B5EF4-FFF2-40B4-BE49-F238E27FC236}">
                    <a16:creationId xmlns:a16="http://schemas.microsoft.com/office/drawing/2014/main" id="{4D5376B2-FDAA-4428-BE51-BBF8D92B6FA4}"/>
                  </a:ext>
                </a:extLst>
              </p:cNvPr>
              <p:cNvSpPr>
                <a:spLocks/>
              </p:cNvSpPr>
              <p:nvPr/>
            </p:nvSpPr>
            <p:spPr bwMode="auto">
              <a:xfrm>
                <a:off x="1665" y="1705"/>
                <a:ext cx="90" cy="90"/>
              </a:xfrm>
              <a:custGeom>
                <a:avLst/>
                <a:gdLst>
                  <a:gd name="T0" fmla="*/ 19 w 38"/>
                  <a:gd name="T1" fmla="*/ 1 h 38"/>
                  <a:gd name="T2" fmla="*/ 0 w 38"/>
                  <a:gd name="T3" fmla="*/ 19 h 38"/>
                  <a:gd name="T4" fmla="*/ 18 w 38"/>
                  <a:gd name="T5" fmla="*/ 38 h 38"/>
                  <a:gd name="T6" fmla="*/ 37 w 38"/>
                  <a:gd name="T7" fmla="*/ 20 h 38"/>
                  <a:gd name="T8" fmla="*/ 19 w 38"/>
                  <a:gd name="T9" fmla="*/ 1 h 38"/>
                </a:gdLst>
                <a:ahLst/>
                <a:cxnLst>
                  <a:cxn ang="0">
                    <a:pos x="T0" y="T1"/>
                  </a:cxn>
                  <a:cxn ang="0">
                    <a:pos x="T2" y="T3"/>
                  </a:cxn>
                  <a:cxn ang="0">
                    <a:pos x="T4" y="T5"/>
                  </a:cxn>
                  <a:cxn ang="0">
                    <a:pos x="T6" y="T7"/>
                  </a:cxn>
                  <a:cxn ang="0">
                    <a:pos x="T8" y="T9"/>
                  </a:cxn>
                </a:cxnLst>
                <a:rect l="0" t="0" r="r" b="b"/>
                <a:pathLst>
                  <a:path w="38" h="38">
                    <a:moveTo>
                      <a:pt x="19" y="1"/>
                    </a:moveTo>
                    <a:cubicBezTo>
                      <a:pt x="10" y="0"/>
                      <a:pt x="0" y="9"/>
                      <a:pt x="0" y="19"/>
                    </a:cubicBezTo>
                    <a:cubicBezTo>
                      <a:pt x="0" y="28"/>
                      <a:pt x="9" y="37"/>
                      <a:pt x="18" y="38"/>
                    </a:cubicBezTo>
                    <a:cubicBezTo>
                      <a:pt x="28" y="38"/>
                      <a:pt x="37" y="29"/>
                      <a:pt x="37" y="20"/>
                    </a:cubicBezTo>
                    <a:cubicBezTo>
                      <a:pt x="38" y="10"/>
                      <a:pt x="29" y="1"/>
                      <a:pt x="19"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42" name="Freeform 626">
                <a:extLst>
                  <a:ext uri="{FF2B5EF4-FFF2-40B4-BE49-F238E27FC236}">
                    <a16:creationId xmlns:a16="http://schemas.microsoft.com/office/drawing/2014/main" id="{E005103F-6794-40BA-9244-4478413C4C7B}"/>
                  </a:ext>
                </a:extLst>
              </p:cNvPr>
              <p:cNvSpPr>
                <a:spLocks/>
              </p:cNvSpPr>
              <p:nvPr/>
            </p:nvSpPr>
            <p:spPr bwMode="auto">
              <a:xfrm>
                <a:off x="1822" y="1707"/>
                <a:ext cx="85" cy="88"/>
              </a:xfrm>
              <a:custGeom>
                <a:avLst/>
                <a:gdLst>
                  <a:gd name="T0" fmla="*/ 18 w 36"/>
                  <a:gd name="T1" fmla="*/ 0 h 37"/>
                  <a:gd name="T2" fmla="*/ 0 w 36"/>
                  <a:gd name="T3" fmla="*/ 19 h 37"/>
                  <a:gd name="T4" fmla="*/ 20 w 36"/>
                  <a:gd name="T5" fmla="*/ 36 h 37"/>
                  <a:gd name="T6" fmla="*/ 36 w 36"/>
                  <a:gd name="T7" fmla="*/ 17 h 37"/>
                  <a:gd name="T8" fmla="*/ 18 w 36"/>
                  <a:gd name="T9" fmla="*/ 0 h 37"/>
                </a:gdLst>
                <a:ahLst/>
                <a:cxnLst>
                  <a:cxn ang="0">
                    <a:pos x="T0" y="T1"/>
                  </a:cxn>
                  <a:cxn ang="0">
                    <a:pos x="T2" y="T3"/>
                  </a:cxn>
                  <a:cxn ang="0">
                    <a:pos x="T4" y="T5"/>
                  </a:cxn>
                  <a:cxn ang="0">
                    <a:pos x="T6" y="T7"/>
                  </a:cxn>
                  <a:cxn ang="0">
                    <a:pos x="T8" y="T9"/>
                  </a:cxn>
                </a:cxnLst>
                <a:rect l="0" t="0" r="r" b="b"/>
                <a:pathLst>
                  <a:path w="36" h="37">
                    <a:moveTo>
                      <a:pt x="18" y="0"/>
                    </a:moveTo>
                    <a:cubicBezTo>
                      <a:pt x="8" y="0"/>
                      <a:pt x="0" y="9"/>
                      <a:pt x="0" y="19"/>
                    </a:cubicBezTo>
                    <a:cubicBezTo>
                      <a:pt x="0" y="29"/>
                      <a:pt x="9" y="37"/>
                      <a:pt x="20" y="36"/>
                    </a:cubicBezTo>
                    <a:cubicBezTo>
                      <a:pt x="29" y="35"/>
                      <a:pt x="36" y="27"/>
                      <a:pt x="36" y="17"/>
                    </a:cubicBezTo>
                    <a:cubicBezTo>
                      <a:pt x="36" y="8"/>
                      <a:pt x="28" y="0"/>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43" name="Freeform 627">
                <a:extLst>
                  <a:ext uri="{FF2B5EF4-FFF2-40B4-BE49-F238E27FC236}">
                    <a16:creationId xmlns:a16="http://schemas.microsoft.com/office/drawing/2014/main" id="{35485260-4DC3-4333-8533-9A5EB646136C}"/>
                  </a:ext>
                </a:extLst>
              </p:cNvPr>
              <p:cNvSpPr>
                <a:spLocks/>
              </p:cNvSpPr>
              <p:nvPr/>
            </p:nvSpPr>
            <p:spPr bwMode="auto">
              <a:xfrm>
                <a:off x="1432" y="1783"/>
                <a:ext cx="90" cy="90"/>
              </a:xfrm>
              <a:custGeom>
                <a:avLst/>
                <a:gdLst>
                  <a:gd name="T0" fmla="*/ 19 w 38"/>
                  <a:gd name="T1" fmla="*/ 0 h 38"/>
                  <a:gd name="T2" fmla="*/ 1 w 38"/>
                  <a:gd name="T3" fmla="*/ 19 h 38"/>
                  <a:gd name="T4" fmla="*/ 18 w 38"/>
                  <a:gd name="T5" fmla="*/ 37 h 38"/>
                  <a:gd name="T6" fmla="*/ 37 w 38"/>
                  <a:gd name="T7" fmla="*/ 19 h 38"/>
                  <a:gd name="T8" fmla="*/ 19 w 38"/>
                  <a:gd name="T9" fmla="*/ 0 h 38"/>
                </a:gdLst>
                <a:ahLst/>
                <a:cxnLst>
                  <a:cxn ang="0">
                    <a:pos x="T0" y="T1"/>
                  </a:cxn>
                  <a:cxn ang="0">
                    <a:pos x="T2" y="T3"/>
                  </a:cxn>
                  <a:cxn ang="0">
                    <a:pos x="T4" y="T5"/>
                  </a:cxn>
                  <a:cxn ang="0">
                    <a:pos x="T6" y="T7"/>
                  </a:cxn>
                  <a:cxn ang="0">
                    <a:pos x="T8" y="T9"/>
                  </a:cxn>
                </a:cxnLst>
                <a:rect l="0" t="0" r="r" b="b"/>
                <a:pathLst>
                  <a:path w="38" h="38">
                    <a:moveTo>
                      <a:pt x="19" y="0"/>
                    </a:moveTo>
                    <a:cubicBezTo>
                      <a:pt x="9" y="0"/>
                      <a:pt x="0" y="9"/>
                      <a:pt x="1" y="19"/>
                    </a:cubicBezTo>
                    <a:cubicBezTo>
                      <a:pt x="1" y="28"/>
                      <a:pt x="9" y="37"/>
                      <a:pt x="18" y="37"/>
                    </a:cubicBezTo>
                    <a:cubicBezTo>
                      <a:pt x="28" y="38"/>
                      <a:pt x="37" y="29"/>
                      <a:pt x="37" y="19"/>
                    </a:cubicBezTo>
                    <a:cubicBezTo>
                      <a:pt x="38" y="10"/>
                      <a:pt x="29" y="0"/>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44" name="Freeform 628">
                <a:extLst>
                  <a:ext uri="{FF2B5EF4-FFF2-40B4-BE49-F238E27FC236}">
                    <a16:creationId xmlns:a16="http://schemas.microsoft.com/office/drawing/2014/main" id="{1C4E4CC5-DE09-4858-93D6-A57C7AB4B7BA}"/>
                  </a:ext>
                </a:extLst>
              </p:cNvPr>
              <p:cNvSpPr>
                <a:spLocks/>
              </p:cNvSpPr>
              <p:nvPr/>
            </p:nvSpPr>
            <p:spPr bwMode="auto">
              <a:xfrm>
                <a:off x="1743" y="2404"/>
                <a:ext cx="86" cy="88"/>
              </a:xfrm>
              <a:custGeom>
                <a:avLst/>
                <a:gdLst>
                  <a:gd name="T0" fmla="*/ 19 w 36"/>
                  <a:gd name="T1" fmla="*/ 36 h 37"/>
                  <a:gd name="T2" fmla="*/ 36 w 36"/>
                  <a:gd name="T3" fmla="*/ 19 h 37"/>
                  <a:gd name="T4" fmla="*/ 19 w 36"/>
                  <a:gd name="T5" fmla="*/ 1 h 37"/>
                  <a:gd name="T6" fmla="*/ 1 w 36"/>
                  <a:gd name="T7" fmla="*/ 18 h 37"/>
                  <a:gd name="T8" fmla="*/ 19 w 36"/>
                  <a:gd name="T9" fmla="*/ 36 h 37"/>
                </a:gdLst>
                <a:ahLst/>
                <a:cxnLst>
                  <a:cxn ang="0">
                    <a:pos x="T0" y="T1"/>
                  </a:cxn>
                  <a:cxn ang="0">
                    <a:pos x="T2" y="T3"/>
                  </a:cxn>
                  <a:cxn ang="0">
                    <a:pos x="T4" y="T5"/>
                  </a:cxn>
                  <a:cxn ang="0">
                    <a:pos x="T6" y="T7"/>
                  </a:cxn>
                  <a:cxn ang="0">
                    <a:pos x="T8" y="T9"/>
                  </a:cxn>
                </a:cxnLst>
                <a:rect l="0" t="0" r="r" b="b"/>
                <a:pathLst>
                  <a:path w="36" h="37">
                    <a:moveTo>
                      <a:pt x="19" y="36"/>
                    </a:moveTo>
                    <a:cubicBezTo>
                      <a:pt x="28" y="36"/>
                      <a:pt x="36" y="29"/>
                      <a:pt x="36" y="19"/>
                    </a:cubicBezTo>
                    <a:cubicBezTo>
                      <a:pt x="36" y="9"/>
                      <a:pt x="29" y="1"/>
                      <a:pt x="19" y="1"/>
                    </a:cubicBezTo>
                    <a:cubicBezTo>
                      <a:pt x="9" y="0"/>
                      <a:pt x="1" y="8"/>
                      <a:pt x="1" y="18"/>
                    </a:cubicBezTo>
                    <a:cubicBezTo>
                      <a:pt x="0" y="28"/>
                      <a:pt x="8" y="37"/>
                      <a:pt x="19"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45" name="Freeform 629">
                <a:extLst>
                  <a:ext uri="{FF2B5EF4-FFF2-40B4-BE49-F238E27FC236}">
                    <a16:creationId xmlns:a16="http://schemas.microsoft.com/office/drawing/2014/main" id="{1FCE22C7-9577-4C08-97C5-4346797A018F}"/>
                  </a:ext>
                </a:extLst>
              </p:cNvPr>
              <p:cNvSpPr>
                <a:spLocks/>
              </p:cNvSpPr>
              <p:nvPr/>
            </p:nvSpPr>
            <p:spPr bwMode="auto">
              <a:xfrm>
                <a:off x="1898" y="1783"/>
                <a:ext cx="88" cy="90"/>
              </a:xfrm>
              <a:custGeom>
                <a:avLst/>
                <a:gdLst>
                  <a:gd name="T0" fmla="*/ 18 w 37"/>
                  <a:gd name="T1" fmla="*/ 0 h 38"/>
                  <a:gd name="T2" fmla="*/ 0 w 37"/>
                  <a:gd name="T3" fmla="*/ 18 h 38"/>
                  <a:gd name="T4" fmla="*/ 18 w 37"/>
                  <a:gd name="T5" fmla="*/ 37 h 38"/>
                  <a:gd name="T6" fmla="*/ 37 w 37"/>
                  <a:gd name="T7" fmla="*/ 19 h 38"/>
                  <a:gd name="T8" fmla="*/ 18 w 37"/>
                  <a:gd name="T9" fmla="*/ 0 h 38"/>
                </a:gdLst>
                <a:ahLst/>
                <a:cxnLst>
                  <a:cxn ang="0">
                    <a:pos x="T0" y="T1"/>
                  </a:cxn>
                  <a:cxn ang="0">
                    <a:pos x="T2" y="T3"/>
                  </a:cxn>
                  <a:cxn ang="0">
                    <a:pos x="T4" y="T5"/>
                  </a:cxn>
                  <a:cxn ang="0">
                    <a:pos x="T6" y="T7"/>
                  </a:cxn>
                  <a:cxn ang="0">
                    <a:pos x="T8" y="T9"/>
                  </a:cxn>
                </a:cxnLst>
                <a:rect l="0" t="0" r="r" b="b"/>
                <a:pathLst>
                  <a:path w="37" h="38">
                    <a:moveTo>
                      <a:pt x="18" y="0"/>
                    </a:moveTo>
                    <a:cubicBezTo>
                      <a:pt x="9" y="0"/>
                      <a:pt x="1" y="8"/>
                      <a:pt x="0" y="18"/>
                    </a:cubicBezTo>
                    <a:cubicBezTo>
                      <a:pt x="0" y="28"/>
                      <a:pt x="8" y="37"/>
                      <a:pt x="18" y="37"/>
                    </a:cubicBezTo>
                    <a:cubicBezTo>
                      <a:pt x="28" y="38"/>
                      <a:pt x="37" y="29"/>
                      <a:pt x="37" y="19"/>
                    </a:cubicBezTo>
                    <a:cubicBezTo>
                      <a:pt x="37" y="9"/>
                      <a:pt x="28" y="0"/>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46" name="Freeform 630">
                <a:extLst>
                  <a:ext uri="{FF2B5EF4-FFF2-40B4-BE49-F238E27FC236}">
                    <a16:creationId xmlns:a16="http://schemas.microsoft.com/office/drawing/2014/main" id="{49C85EBE-BFE0-4B06-BB57-FC7896560A0D}"/>
                  </a:ext>
                </a:extLst>
              </p:cNvPr>
              <p:cNvSpPr>
                <a:spLocks/>
              </p:cNvSpPr>
              <p:nvPr/>
            </p:nvSpPr>
            <p:spPr bwMode="auto">
              <a:xfrm>
                <a:off x="1355" y="2171"/>
                <a:ext cx="89" cy="88"/>
              </a:xfrm>
              <a:custGeom>
                <a:avLst/>
                <a:gdLst>
                  <a:gd name="T0" fmla="*/ 19 w 37"/>
                  <a:gd name="T1" fmla="*/ 37 h 37"/>
                  <a:gd name="T2" fmla="*/ 37 w 37"/>
                  <a:gd name="T3" fmla="*/ 18 h 37"/>
                  <a:gd name="T4" fmla="*/ 17 w 37"/>
                  <a:gd name="T5" fmla="*/ 0 h 37"/>
                  <a:gd name="T6" fmla="*/ 0 w 37"/>
                  <a:gd name="T7" fmla="*/ 19 h 37"/>
                  <a:gd name="T8" fmla="*/ 19 w 37"/>
                  <a:gd name="T9" fmla="*/ 37 h 37"/>
                </a:gdLst>
                <a:ahLst/>
                <a:cxnLst>
                  <a:cxn ang="0">
                    <a:pos x="T0" y="T1"/>
                  </a:cxn>
                  <a:cxn ang="0">
                    <a:pos x="T2" y="T3"/>
                  </a:cxn>
                  <a:cxn ang="0">
                    <a:pos x="T4" y="T5"/>
                  </a:cxn>
                  <a:cxn ang="0">
                    <a:pos x="T6" y="T7"/>
                  </a:cxn>
                  <a:cxn ang="0">
                    <a:pos x="T8" y="T9"/>
                  </a:cxn>
                </a:cxnLst>
                <a:rect l="0" t="0" r="r" b="b"/>
                <a:pathLst>
                  <a:path w="37" h="37">
                    <a:moveTo>
                      <a:pt x="19" y="37"/>
                    </a:moveTo>
                    <a:cubicBezTo>
                      <a:pt x="29" y="37"/>
                      <a:pt x="37" y="28"/>
                      <a:pt x="37" y="18"/>
                    </a:cubicBezTo>
                    <a:cubicBezTo>
                      <a:pt x="36" y="8"/>
                      <a:pt x="27" y="0"/>
                      <a:pt x="17" y="0"/>
                    </a:cubicBezTo>
                    <a:cubicBezTo>
                      <a:pt x="8" y="1"/>
                      <a:pt x="0" y="9"/>
                      <a:pt x="0" y="19"/>
                    </a:cubicBezTo>
                    <a:cubicBezTo>
                      <a:pt x="0" y="29"/>
                      <a:pt x="9" y="37"/>
                      <a:pt x="19" y="3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47" name="Freeform 631">
                <a:extLst>
                  <a:ext uri="{FF2B5EF4-FFF2-40B4-BE49-F238E27FC236}">
                    <a16:creationId xmlns:a16="http://schemas.microsoft.com/office/drawing/2014/main" id="{DA52BD14-12FE-4134-802B-D67C36F78352}"/>
                  </a:ext>
                </a:extLst>
              </p:cNvPr>
              <p:cNvSpPr>
                <a:spLocks/>
              </p:cNvSpPr>
              <p:nvPr/>
            </p:nvSpPr>
            <p:spPr bwMode="auto">
              <a:xfrm>
                <a:off x="1355" y="1862"/>
                <a:ext cx="89" cy="88"/>
              </a:xfrm>
              <a:custGeom>
                <a:avLst/>
                <a:gdLst>
                  <a:gd name="T0" fmla="*/ 18 w 37"/>
                  <a:gd name="T1" fmla="*/ 0 h 37"/>
                  <a:gd name="T2" fmla="*/ 0 w 37"/>
                  <a:gd name="T3" fmla="*/ 18 h 37"/>
                  <a:gd name="T4" fmla="*/ 19 w 37"/>
                  <a:gd name="T5" fmla="*/ 36 h 37"/>
                  <a:gd name="T6" fmla="*/ 36 w 37"/>
                  <a:gd name="T7" fmla="*/ 17 h 37"/>
                  <a:gd name="T8" fmla="*/ 18 w 37"/>
                  <a:gd name="T9" fmla="*/ 0 h 37"/>
                </a:gdLst>
                <a:ahLst/>
                <a:cxnLst>
                  <a:cxn ang="0">
                    <a:pos x="T0" y="T1"/>
                  </a:cxn>
                  <a:cxn ang="0">
                    <a:pos x="T2" y="T3"/>
                  </a:cxn>
                  <a:cxn ang="0">
                    <a:pos x="T4" y="T5"/>
                  </a:cxn>
                  <a:cxn ang="0">
                    <a:pos x="T6" y="T7"/>
                  </a:cxn>
                  <a:cxn ang="0">
                    <a:pos x="T8" y="T9"/>
                  </a:cxn>
                </a:cxnLst>
                <a:rect l="0" t="0" r="r" b="b"/>
                <a:pathLst>
                  <a:path w="37" h="37">
                    <a:moveTo>
                      <a:pt x="18" y="0"/>
                    </a:moveTo>
                    <a:cubicBezTo>
                      <a:pt x="8" y="1"/>
                      <a:pt x="0" y="9"/>
                      <a:pt x="0" y="18"/>
                    </a:cubicBezTo>
                    <a:cubicBezTo>
                      <a:pt x="0" y="28"/>
                      <a:pt x="9" y="37"/>
                      <a:pt x="19" y="36"/>
                    </a:cubicBezTo>
                    <a:cubicBezTo>
                      <a:pt x="29" y="36"/>
                      <a:pt x="37" y="27"/>
                      <a:pt x="36" y="17"/>
                    </a:cubicBezTo>
                    <a:cubicBezTo>
                      <a:pt x="35" y="7"/>
                      <a:pt x="27" y="0"/>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48" name="Freeform 632">
                <a:extLst>
                  <a:ext uri="{FF2B5EF4-FFF2-40B4-BE49-F238E27FC236}">
                    <a16:creationId xmlns:a16="http://schemas.microsoft.com/office/drawing/2014/main" id="{C191593F-E12A-47BE-943C-C6D2DD169B14}"/>
                  </a:ext>
                </a:extLst>
              </p:cNvPr>
              <p:cNvSpPr>
                <a:spLocks/>
              </p:cNvSpPr>
              <p:nvPr/>
            </p:nvSpPr>
            <p:spPr bwMode="auto">
              <a:xfrm>
                <a:off x="1589" y="2406"/>
                <a:ext cx="85" cy="86"/>
              </a:xfrm>
              <a:custGeom>
                <a:avLst/>
                <a:gdLst>
                  <a:gd name="T0" fmla="*/ 18 w 36"/>
                  <a:gd name="T1" fmla="*/ 35 h 36"/>
                  <a:gd name="T2" fmla="*/ 36 w 36"/>
                  <a:gd name="T3" fmla="*/ 17 h 36"/>
                  <a:gd name="T4" fmla="*/ 18 w 36"/>
                  <a:gd name="T5" fmla="*/ 0 h 36"/>
                  <a:gd name="T6" fmla="*/ 1 w 36"/>
                  <a:gd name="T7" fmla="*/ 17 h 36"/>
                  <a:gd name="T8" fmla="*/ 18 w 36"/>
                  <a:gd name="T9" fmla="*/ 35 h 36"/>
                </a:gdLst>
                <a:ahLst/>
                <a:cxnLst>
                  <a:cxn ang="0">
                    <a:pos x="T0" y="T1"/>
                  </a:cxn>
                  <a:cxn ang="0">
                    <a:pos x="T2" y="T3"/>
                  </a:cxn>
                  <a:cxn ang="0">
                    <a:pos x="T4" y="T5"/>
                  </a:cxn>
                  <a:cxn ang="0">
                    <a:pos x="T6" y="T7"/>
                  </a:cxn>
                  <a:cxn ang="0">
                    <a:pos x="T8" y="T9"/>
                  </a:cxn>
                </a:cxnLst>
                <a:rect l="0" t="0" r="r" b="b"/>
                <a:pathLst>
                  <a:path w="36" h="36">
                    <a:moveTo>
                      <a:pt x="18" y="35"/>
                    </a:moveTo>
                    <a:cubicBezTo>
                      <a:pt x="28" y="36"/>
                      <a:pt x="36" y="28"/>
                      <a:pt x="36" y="17"/>
                    </a:cubicBezTo>
                    <a:cubicBezTo>
                      <a:pt x="35" y="7"/>
                      <a:pt x="28" y="0"/>
                      <a:pt x="18" y="0"/>
                    </a:cubicBezTo>
                    <a:cubicBezTo>
                      <a:pt x="8" y="0"/>
                      <a:pt x="1" y="7"/>
                      <a:pt x="1" y="17"/>
                    </a:cubicBezTo>
                    <a:cubicBezTo>
                      <a:pt x="0" y="27"/>
                      <a:pt x="8" y="35"/>
                      <a:pt x="18" y="3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49" name="Freeform 633">
                <a:extLst>
                  <a:ext uri="{FF2B5EF4-FFF2-40B4-BE49-F238E27FC236}">
                    <a16:creationId xmlns:a16="http://schemas.microsoft.com/office/drawing/2014/main" id="{BF8BF20A-6A18-4176-BD07-639A185ADD4E}"/>
                  </a:ext>
                </a:extLst>
              </p:cNvPr>
              <p:cNvSpPr>
                <a:spLocks/>
              </p:cNvSpPr>
              <p:nvPr/>
            </p:nvSpPr>
            <p:spPr bwMode="auto">
              <a:xfrm>
                <a:off x="1279" y="1940"/>
                <a:ext cx="84" cy="83"/>
              </a:xfrm>
              <a:custGeom>
                <a:avLst/>
                <a:gdLst>
                  <a:gd name="T0" fmla="*/ 17 w 35"/>
                  <a:gd name="T1" fmla="*/ 1 h 35"/>
                  <a:gd name="T2" fmla="*/ 0 w 35"/>
                  <a:gd name="T3" fmla="*/ 19 h 35"/>
                  <a:gd name="T4" fmla="*/ 18 w 35"/>
                  <a:gd name="T5" fmla="*/ 35 h 35"/>
                  <a:gd name="T6" fmla="*/ 35 w 35"/>
                  <a:gd name="T7" fmla="*/ 17 h 35"/>
                  <a:gd name="T8" fmla="*/ 17 w 35"/>
                  <a:gd name="T9" fmla="*/ 1 h 35"/>
                </a:gdLst>
                <a:ahLst/>
                <a:cxnLst>
                  <a:cxn ang="0">
                    <a:pos x="T0" y="T1"/>
                  </a:cxn>
                  <a:cxn ang="0">
                    <a:pos x="T2" y="T3"/>
                  </a:cxn>
                  <a:cxn ang="0">
                    <a:pos x="T4" y="T5"/>
                  </a:cxn>
                  <a:cxn ang="0">
                    <a:pos x="T6" y="T7"/>
                  </a:cxn>
                  <a:cxn ang="0">
                    <a:pos x="T8" y="T9"/>
                  </a:cxn>
                </a:cxnLst>
                <a:rect l="0" t="0" r="r" b="b"/>
                <a:pathLst>
                  <a:path w="35" h="35">
                    <a:moveTo>
                      <a:pt x="17" y="1"/>
                    </a:moveTo>
                    <a:cubicBezTo>
                      <a:pt x="7" y="1"/>
                      <a:pt x="0" y="8"/>
                      <a:pt x="0" y="19"/>
                    </a:cubicBezTo>
                    <a:cubicBezTo>
                      <a:pt x="1" y="29"/>
                      <a:pt x="8" y="35"/>
                      <a:pt x="18" y="35"/>
                    </a:cubicBezTo>
                    <a:cubicBezTo>
                      <a:pt x="28" y="35"/>
                      <a:pt x="35" y="27"/>
                      <a:pt x="35" y="17"/>
                    </a:cubicBezTo>
                    <a:cubicBezTo>
                      <a:pt x="35" y="7"/>
                      <a:pt x="27" y="0"/>
                      <a:pt x="17"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50" name="Freeform 634">
                <a:extLst>
                  <a:ext uri="{FF2B5EF4-FFF2-40B4-BE49-F238E27FC236}">
                    <a16:creationId xmlns:a16="http://schemas.microsoft.com/office/drawing/2014/main" id="{6CE4FE02-1567-4AAD-B59C-61124CEEA878}"/>
                  </a:ext>
                </a:extLst>
              </p:cNvPr>
              <p:cNvSpPr>
                <a:spLocks/>
              </p:cNvSpPr>
              <p:nvPr/>
            </p:nvSpPr>
            <p:spPr bwMode="auto">
              <a:xfrm>
                <a:off x="2055" y="1940"/>
                <a:ext cx="83" cy="83"/>
              </a:xfrm>
              <a:custGeom>
                <a:avLst/>
                <a:gdLst>
                  <a:gd name="T0" fmla="*/ 18 w 35"/>
                  <a:gd name="T1" fmla="*/ 1 h 35"/>
                  <a:gd name="T2" fmla="*/ 1 w 35"/>
                  <a:gd name="T3" fmla="*/ 18 h 35"/>
                  <a:gd name="T4" fmla="*/ 18 w 35"/>
                  <a:gd name="T5" fmla="*/ 35 h 35"/>
                  <a:gd name="T6" fmla="*/ 35 w 35"/>
                  <a:gd name="T7" fmla="*/ 18 h 35"/>
                  <a:gd name="T8" fmla="*/ 18 w 35"/>
                  <a:gd name="T9" fmla="*/ 1 h 35"/>
                </a:gdLst>
                <a:ahLst/>
                <a:cxnLst>
                  <a:cxn ang="0">
                    <a:pos x="T0" y="T1"/>
                  </a:cxn>
                  <a:cxn ang="0">
                    <a:pos x="T2" y="T3"/>
                  </a:cxn>
                  <a:cxn ang="0">
                    <a:pos x="T4" y="T5"/>
                  </a:cxn>
                  <a:cxn ang="0">
                    <a:pos x="T6" y="T7"/>
                  </a:cxn>
                  <a:cxn ang="0">
                    <a:pos x="T8" y="T9"/>
                  </a:cxn>
                </a:cxnLst>
                <a:rect l="0" t="0" r="r" b="b"/>
                <a:pathLst>
                  <a:path w="35" h="35">
                    <a:moveTo>
                      <a:pt x="18" y="1"/>
                    </a:moveTo>
                    <a:cubicBezTo>
                      <a:pt x="7" y="1"/>
                      <a:pt x="0" y="8"/>
                      <a:pt x="1" y="18"/>
                    </a:cubicBezTo>
                    <a:cubicBezTo>
                      <a:pt x="1" y="28"/>
                      <a:pt x="8" y="35"/>
                      <a:pt x="18" y="35"/>
                    </a:cubicBezTo>
                    <a:cubicBezTo>
                      <a:pt x="28" y="35"/>
                      <a:pt x="35" y="28"/>
                      <a:pt x="35" y="18"/>
                    </a:cubicBezTo>
                    <a:cubicBezTo>
                      <a:pt x="35" y="8"/>
                      <a:pt x="28" y="0"/>
                      <a:pt x="18"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51" name="Freeform 635">
                <a:extLst>
                  <a:ext uri="{FF2B5EF4-FFF2-40B4-BE49-F238E27FC236}">
                    <a16:creationId xmlns:a16="http://schemas.microsoft.com/office/drawing/2014/main" id="{381C6BDF-96A1-4825-A0E4-A40A2BD603D0}"/>
                  </a:ext>
                </a:extLst>
              </p:cNvPr>
              <p:cNvSpPr>
                <a:spLocks/>
              </p:cNvSpPr>
              <p:nvPr/>
            </p:nvSpPr>
            <p:spPr bwMode="auto">
              <a:xfrm>
                <a:off x="2133" y="2021"/>
                <a:ext cx="81" cy="78"/>
              </a:xfrm>
              <a:custGeom>
                <a:avLst/>
                <a:gdLst>
                  <a:gd name="T0" fmla="*/ 18 w 34"/>
                  <a:gd name="T1" fmla="*/ 0 h 33"/>
                  <a:gd name="T2" fmla="*/ 1 w 34"/>
                  <a:gd name="T3" fmla="*/ 15 h 33"/>
                  <a:gd name="T4" fmla="*/ 18 w 34"/>
                  <a:gd name="T5" fmla="*/ 33 h 33"/>
                  <a:gd name="T6" fmla="*/ 34 w 34"/>
                  <a:gd name="T7" fmla="*/ 17 h 33"/>
                  <a:gd name="T8" fmla="*/ 18 w 34"/>
                  <a:gd name="T9" fmla="*/ 0 h 33"/>
                </a:gdLst>
                <a:ahLst/>
                <a:cxnLst>
                  <a:cxn ang="0">
                    <a:pos x="T0" y="T1"/>
                  </a:cxn>
                  <a:cxn ang="0">
                    <a:pos x="T2" y="T3"/>
                  </a:cxn>
                  <a:cxn ang="0">
                    <a:pos x="T4" y="T5"/>
                  </a:cxn>
                  <a:cxn ang="0">
                    <a:pos x="T6" y="T7"/>
                  </a:cxn>
                  <a:cxn ang="0">
                    <a:pos x="T8" y="T9"/>
                  </a:cxn>
                </a:cxnLst>
                <a:rect l="0" t="0" r="r" b="b"/>
                <a:pathLst>
                  <a:path w="34" h="33">
                    <a:moveTo>
                      <a:pt x="18" y="0"/>
                    </a:moveTo>
                    <a:cubicBezTo>
                      <a:pt x="9" y="0"/>
                      <a:pt x="1" y="6"/>
                      <a:pt x="1" y="15"/>
                    </a:cubicBezTo>
                    <a:cubicBezTo>
                      <a:pt x="0" y="25"/>
                      <a:pt x="8" y="33"/>
                      <a:pt x="18" y="33"/>
                    </a:cubicBezTo>
                    <a:cubicBezTo>
                      <a:pt x="27" y="33"/>
                      <a:pt x="34" y="26"/>
                      <a:pt x="34" y="17"/>
                    </a:cubicBezTo>
                    <a:cubicBezTo>
                      <a:pt x="34" y="8"/>
                      <a:pt x="27" y="0"/>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52" name="Oval 636">
                <a:extLst>
                  <a:ext uri="{FF2B5EF4-FFF2-40B4-BE49-F238E27FC236}">
                    <a16:creationId xmlns:a16="http://schemas.microsoft.com/office/drawing/2014/main" id="{7C79349D-1D0C-4180-A93B-5D0355229660}"/>
                  </a:ext>
                </a:extLst>
              </p:cNvPr>
              <p:cNvSpPr>
                <a:spLocks noChangeArrowheads="1"/>
              </p:cNvSpPr>
              <p:nvPr/>
            </p:nvSpPr>
            <p:spPr bwMode="auto">
              <a:xfrm>
                <a:off x="2055" y="2097"/>
                <a:ext cx="83" cy="8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53" name="Freeform 637">
                <a:extLst>
                  <a:ext uri="{FF2B5EF4-FFF2-40B4-BE49-F238E27FC236}">
                    <a16:creationId xmlns:a16="http://schemas.microsoft.com/office/drawing/2014/main" id="{0EC73C05-3E1E-42AE-90E1-14940933C83B}"/>
                  </a:ext>
                </a:extLst>
              </p:cNvPr>
              <p:cNvSpPr>
                <a:spLocks/>
              </p:cNvSpPr>
              <p:nvPr/>
            </p:nvSpPr>
            <p:spPr bwMode="auto">
              <a:xfrm>
                <a:off x="1279" y="2095"/>
                <a:ext cx="86" cy="85"/>
              </a:xfrm>
              <a:custGeom>
                <a:avLst/>
                <a:gdLst>
                  <a:gd name="T0" fmla="*/ 16 w 36"/>
                  <a:gd name="T1" fmla="*/ 35 h 36"/>
                  <a:gd name="T2" fmla="*/ 35 w 36"/>
                  <a:gd name="T3" fmla="*/ 20 h 36"/>
                  <a:gd name="T4" fmla="*/ 19 w 36"/>
                  <a:gd name="T5" fmla="*/ 1 h 36"/>
                  <a:gd name="T6" fmla="*/ 0 w 36"/>
                  <a:gd name="T7" fmla="*/ 17 h 36"/>
                  <a:gd name="T8" fmla="*/ 16 w 36"/>
                  <a:gd name="T9" fmla="*/ 35 h 36"/>
                </a:gdLst>
                <a:ahLst/>
                <a:cxnLst>
                  <a:cxn ang="0">
                    <a:pos x="T0" y="T1"/>
                  </a:cxn>
                  <a:cxn ang="0">
                    <a:pos x="T2" y="T3"/>
                  </a:cxn>
                  <a:cxn ang="0">
                    <a:pos x="T4" y="T5"/>
                  </a:cxn>
                  <a:cxn ang="0">
                    <a:pos x="T6" y="T7"/>
                  </a:cxn>
                  <a:cxn ang="0">
                    <a:pos x="T8" y="T9"/>
                  </a:cxn>
                </a:cxnLst>
                <a:rect l="0" t="0" r="r" b="b"/>
                <a:pathLst>
                  <a:path w="36" h="36">
                    <a:moveTo>
                      <a:pt x="16" y="35"/>
                    </a:moveTo>
                    <a:cubicBezTo>
                      <a:pt x="26" y="36"/>
                      <a:pt x="34" y="29"/>
                      <a:pt x="35" y="20"/>
                    </a:cubicBezTo>
                    <a:cubicBezTo>
                      <a:pt x="36" y="9"/>
                      <a:pt x="29" y="2"/>
                      <a:pt x="19" y="1"/>
                    </a:cubicBezTo>
                    <a:cubicBezTo>
                      <a:pt x="9" y="0"/>
                      <a:pt x="1" y="7"/>
                      <a:pt x="0" y="17"/>
                    </a:cubicBezTo>
                    <a:cubicBezTo>
                      <a:pt x="0" y="27"/>
                      <a:pt x="7" y="35"/>
                      <a:pt x="16" y="3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54" name="Freeform 638">
                <a:extLst>
                  <a:ext uri="{FF2B5EF4-FFF2-40B4-BE49-F238E27FC236}">
                    <a16:creationId xmlns:a16="http://schemas.microsoft.com/office/drawing/2014/main" id="{6BB2A000-2809-4536-AF32-0A6492A3D733}"/>
                  </a:ext>
                </a:extLst>
              </p:cNvPr>
              <p:cNvSpPr>
                <a:spLocks/>
              </p:cNvSpPr>
              <p:nvPr/>
            </p:nvSpPr>
            <p:spPr bwMode="auto">
              <a:xfrm>
                <a:off x="1282" y="2252"/>
                <a:ext cx="81" cy="81"/>
              </a:xfrm>
              <a:custGeom>
                <a:avLst/>
                <a:gdLst>
                  <a:gd name="T0" fmla="*/ 17 w 34"/>
                  <a:gd name="T1" fmla="*/ 34 h 34"/>
                  <a:gd name="T2" fmla="*/ 33 w 34"/>
                  <a:gd name="T3" fmla="*/ 18 h 34"/>
                  <a:gd name="T4" fmla="*/ 18 w 34"/>
                  <a:gd name="T5" fmla="*/ 1 h 34"/>
                  <a:gd name="T6" fmla="*/ 0 w 34"/>
                  <a:gd name="T7" fmla="*/ 17 h 34"/>
                  <a:gd name="T8" fmla="*/ 17 w 34"/>
                  <a:gd name="T9" fmla="*/ 34 h 34"/>
                </a:gdLst>
                <a:ahLst/>
                <a:cxnLst>
                  <a:cxn ang="0">
                    <a:pos x="T0" y="T1"/>
                  </a:cxn>
                  <a:cxn ang="0">
                    <a:pos x="T2" y="T3"/>
                  </a:cxn>
                  <a:cxn ang="0">
                    <a:pos x="T4" y="T5"/>
                  </a:cxn>
                  <a:cxn ang="0">
                    <a:pos x="T6" y="T7"/>
                  </a:cxn>
                  <a:cxn ang="0">
                    <a:pos x="T8" y="T9"/>
                  </a:cxn>
                </a:cxnLst>
                <a:rect l="0" t="0" r="r" b="b"/>
                <a:pathLst>
                  <a:path w="34" h="34">
                    <a:moveTo>
                      <a:pt x="17" y="34"/>
                    </a:moveTo>
                    <a:cubicBezTo>
                      <a:pt x="26" y="34"/>
                      <a:pt x="33" y="27"/>
                      <a:pt x="33" y="18"/>
                    </a:cubicBezTo>
                    <a:cubicBezTo>
                      <a:pt x="34" y="9"/>
                      <a:pt x="27" y="1"/>
                      <a:pt x="18" y="1"/>
                    </a:cubicBezTo>
                    <a:cubicBezTo>
                      <a:pt x="8" y="0"/>
                      <a:pt x="0" y="7"/>
                      <a:pt x="0" y="17"/>
                    </a:cubicBezTo>
                    <a:cubicBezTo>
                      <a:pt x="0" y="27"/>
                      <a:pt x="7" y="34"/>
                      <a:pt x="17" y="3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55" name="Freeform 639">
                <a:extLst>
                  <a:ext uri="{FF2B5EF4-FFF2-40B4-BE49-F238E27FC236}">
                    <a16:creationId xmlns:a16="http://schemas.microsoft.com/office/drawing/2014/main" id="{AFE54E65-CD0C-4FE5-87FC-04C940E36D74}"/>
                  </a:ext>
                </a:extLst>
              </p:cNvPr>
              <p:cNvSpPr>
                <a:spLocks/>
              </p:cNvSpPr>
              <p:nvPr/>
            </p:nvSpPr>
            <p:spPr bwMode="auto">
              <a:xfrm>
                <a:off x="1358" y="1709"/>
                <a:ext cx="81" cy="81"/>
              </a:xfrm>
              <a:custGeom>
                <a:avLst/>
                <a:gdLst>
                  <a:gd name="T0" fmla="*/ 18 w 34"/>
                  <a:gd name="T1" fmla="*/ 34 h 34"/>
                  <a:gd name="T2" fmla="*/ 34 w 34"/>
                  <a:gd name="T3" fmla="*/ 17 h 34"/>
                  <a:gd name="T4" fmla="*/ 17 w 34"/>
                  <a:gd name="T5" fmla="*/ 0 h 34"/>
                  <a:gd name="T6" fmla="*/ 1 w 34"/>
                  <a:gd name="T7" fmla="*/ 18 h 34"/>
                  <a:gd name="T8" fmla="*/ 18 w 34"/>
                  <a:gd name="T9" fmla="*/ 34 h 34"/>
                </a:gdLst>
                <a:ahLst/>
                <a:cxnLst>
                  <a:cxn ang="0">
                    <a:pos x="T0" y="T1"/>
                  </a:cxn>
                  <a:cxn ang="0">
                    <a:pos x="T2" y="T3"/>
                  </a:cxn>
                  <a:cxn ang="0">
                    <a:pos x="T4" y="T5"/>
                  </a:cxn>
                  <a:cxn ang="0">
                    <a:pos x="T6" y="T7"/>
                  </a:cxn>
                  <a:cxn ang="0">
                    <a:pos x="T8" y="T9"/>
                  </a:cxn>
                </a:cxnLst>
                <a:rect l="0" t="0" r="r" b="b"/>
                <a:pathLst>
                  <a:path w="34" h="34">
                    <a:moveTo>
                      <a:pt x="18" y="34"/>
                    </a:moveTo>
                    <a:cubicBezTo>
                      <a:pt x="27" y="33"/>
                      <a:pt x="34" y="26"/>
                      <a:pt x="34" y="17"/>
                    </a:cubicBezTo>
                    <a:cubicBezTo>
                      <a:pt x="34" y="7"/>
                      <a:pt x="27" y="0"/>
                      <a:pt x="17" y="0"/>
                    </a:cubicBezTo>
                    <a:cubicBezTo>
                      <a:pt x="7" y="0"/>
                      <a:pt x="0" y="8"/>
                      <a:pt x="1" y="18"/>
                    </a:cubicBezTo>
                    <a:cubicBezTo>
                      <a:pt x="1" y="27"/>
                      <a:pt x="9" y="34"/>
                      <a:pt x="18" y="3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56" name="Freeform 640">
                <a:extLst>
                  <a:ext uri="{FF2B5EF4-FFF2-40B4-BE49-F238E27FC236}">
                    <a16:creationId xmlns:a16="http://schemas.microsoft.com/office/drawing/2014/main" id="{DE9149CC-06D3-4CC3-94D8-786C4D91D5B3}"/>
                  </a:ext>
                </a:extLst>
              </p:cNvPr>
              <p:cNvSpPr>
                <a:spLocks/>
              </p:cNvSpPr>
              <p:nvPr/>
            </p:nvSpPr>
            <p:spPr bwMode="auto">
              <a:xfrm>
                <a:off x="1979" y="1709"/>
                <a:ext cx="81" cy="81"/>
              </a:xfrm>
              <a:custGeom>
                <a:avLst/>
                <a:gdLst>
                  <a:gd name="T0" fmla="*/ 18 w 34"/>
                  <a:gd name="T1" fmla="*/ 0 h 34"/>
                  <a:gd name="T2" fmla="*/ 1 w 34"/>
                  <a:gd name="T3" fmla="*/ 17 h 34"/>
                  <a:gd name="T4" fmla="*/ 17 w 34"/>
                  <a:gd name="T5" fmla="*/ 34 h 34"/>
                  <a:gd name="T6" fmla="*/ 34 w 34"/>
                  <a:gd name="T7" fmla="*/ 17 h 34"/>
                  <a:gd name="T8" fmla="*/ 18 w 34"/>
                  <a:gd name="T9" fmla="*/ 0 h 34"/>
                </a:gdLst>
                <a:ahLst/>
                <a:cxnLst>
                  <a:cxn ang="0">
                    <a:pos x="T0" y="T1"/>
                  </a:cxn>
                  <a:cxn ang="0">
                    <a:pos x="T2" y="T3"/>
                  </a:cxn>
                  <a:cxn ang="0">
                    <a:pos x="T4" y="T5"/>
                  </a:cxn>
                  <a:cxn ang="0">
                    <a:pos x="T6" y="T7"/>
                  </a:cxn>
                  <a:cxn ang="0">
                    <a:pos x="T8" y="T9"/>
                  </a:cxn>
                </a:cxnLst>
                <a:rect l="0" t="0" r="r" b="b"/>
                <a:pathLst>
                  <a:path w="34" h="34">
                    <a:moveTo>
                      <a:pt x="18" y="0"/>
                    </a:moveTo>
                    <a:cubicBezTo>
                      <a:pt x="8" y="0"/>
                      <a:pt x="0" y="7"/>
                      <a:pt x="1" y="17"/>
                    </a:cubicBezTo>
                    <a:cubicBezTo>
                      <a:pt x="1" y="27"/>
                      <a:pt x="7" y="34"/>
                      <a:pt x="17" y="34"/>
                    </a:cubicBezTo>
                    <a:cubicBezTo>
                      <a:pt x="27" y="34"/>
                      <a:pt x="34" y="27"/>
                      <a:pt x="34" y="17"/>
                    </a:cubicBezTo>
                    <a:cubicBezTo>
                      <a:pt x="34" y="8"/>
                      <a:pt x="27" y="1"/>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57" name="Freeform 641">
                <a:extLst>
                  <a:ext uri="{FF2B5EF4-FFF2-40B4-BE49-F238E27FC236}">
                    <a16:creationId xmlns:a16="http://schemas.microsoft.com/office/drawing/2014/main" id="{D4893A70-6754-4D03-AF43-DD0F4ACB9170}"/>
                  </a:ext>
                </a:extLst>
              </p:cNvPr>
              <p:cNvSpPr>
                <a:spLocks/>
              </p:cNvSpPr>
              <p:nvPr/>
            </p:nvSpPr>
            <p:spPr bwMode="auto">
              <a:xfrm>
                <a:off x="2057" y="1788"/>
                <a:ext cx="81" cy="81"/>
              </a:xfrm>
              <a:custGeom>
                <a:avLst/>
                <a:gdLst>
                  <a:gd name="T0" fmla="*/ 17 w 34"/>
                  <a:gd name="T1" fmla="*/ 0 h 34"/>
                  <a:gd name="T2" fmla="*/ 0 w 34"/>
                  <a:gd name="T3" fmla="*/ 17 h 34"/>
                  <a:gd name="T4" fmla="*/ 18 w 34"/>
                  <a:gd name="T5" fmla="*/ 33 h 34"/>
                  <a:gd name="T6" fmla="*/ 33 w 34"/>
                  <a:gd name="T7" fmla="*/ 16 h 34"/>
                  <a:gd name="T8" fmla="*/ 17 w 34"/>
                  <a:gd name="T9" fmla="*/ 0 h 34"/>
                </a:gdLst>
                <a:ahLst/>
                <a:cxnLst>
                  <a:cxn ang="0">
                    <a:pos x="T0" y="T1"/>
                  </a:cxn>
                  <a:cxn ang="0">
                    <a:pos x="T2" y="T3"/>
                  </a:cxn>
                  <a:cxn ang="0">
                    <a:pos x="T4" y="T5"/>
                  </a:cxn>
                  <a:cxn ang="0">
                    <a:pos x="T6" y="T7"/>
                  </a:cxn>
                  <a:cxn ang="0">
                    <a:pos x="T8" y="T9"/>
                  </a:cxn>
                </a:cxnLst>
                <a:rect l="0" t="0" r="r" b="b"/>
                <a:pathLst>
                  <a:path w="34" h="34">
                    <a:moveTo>
                      <a:pt x="17" y="0"/>
                    </a:moveTo>
                    <a:cubicBezTo>
                      <a:pt x="7" y="0"/>
                      <a:pt x="0" y="7"/>
                      <a:pt x="0" y="17"/>
                    </a:cubicBezTo>
                    <a:cubicBezTo>
                      <a:pt x="0" y="26"/>
                      <a:pt x="8" y="34"/>
                      <a:pt x="18" y="33"/>
                    </a:cubicBezTo>
                    <a:cubicBezTo>
                      <a:pt x="27" y="33"/>
                      <a:pt x="34" y="25"/>
                      <a:pt x="33" y="16"/>
                    </a:cubicBezTo>
                    <a:cubicBezTo>
                      <a:pt x="33" y="7"/>
                      <a:pt x="26" y="0"/>
                      <a:pt x="1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58" name="Freeform 642">
                <a:extLst>
                  <a:ext uri="{FF2B5EF4-FFF2-40B4-BE49-F238E27FC236}">
                    <a16:creationId xmlns:a16="http://schemas.microsoft.com/office/drawing/2014/main" id="{673BBBA1-C246-4614-BF5D-82A3B4FEE6B8}"/>
                  </a:ext>
                </a:extLst>
              </p:cNvPr>
              <p:cNvSpPr>
                <a:spLocks/>
              </p:cNvSpPr>
              <p:nvPr/>
            </p:nvSpPr>
            <p:spPr bwMode="auto">
              <a:xfrm>
                <a:off x="1358" y="2330"/>
                <a:ext cx="83" cy="83"/>
              </a:xfrm>
              <a:custGeom>
                <a:avLst/>
                <a:gdLst>
                  <a:gd name="T0" fmla="*/ 16 w 35"/>
                  <a:gd name="T1" fmla="*/ 34 h 35"/>
                  <a:gd name="T2" fmla="*/ 34 w 35"/>
                  <a:gd name="T3" fmla="*/ 18 h 35"/>
                  <a:gd name="T4" fmla="*/ 18 w 35"/>
                  <a:gd name="T5" fmla="*/ 0 h 35"/>
                  <a:gd name="T6" fmla="*/ 0 w 35"/>
                  <a:gd name="T7" fmla="*/ 16 h 35"/>
                  <a:gd name="T8" fmla="*/ 16 w 35"/>
                  <a:gd name="T9" fmla="*/ 34 h 35"/>
                </a:gdLst>
                <a:ahLst/>
                <a:cxnLst>
                  <a:cxn ang="0">
                    <a:pos x="T0" y="T1"/>
                  </a:cxn>
                  <a:cxn ang="0">
                    <a:pos x="T2" y="T3"/>
                  </a:cxn>
                  <a:cxn ang="0">
                    <a:pos x="T4" y="T5"/>
                  </a:cxn>
                  <a:cxn ang="0">
                    <a:pos x="T6" y="T7"/>
                  </a:cxn>
                  <a:cxn ang="0">
                    <a:pos x="T8" y="T9"/>
                  </a:cxn>
                </a:cxnLst>
                <a:rect l="0" t="0" r="r" b="b"/>
                <a:pathLst>
                  <a:path w="35" h="35">
                    <a:moveTo>
                      <a:pt x="16" y="34"/>
                    </a:moveTo>
                    <a:cubicBezTo>
                      <a:pt x="26" y="35"/>
                      <a:pt x="34" y="28"/>
                      <a:pt x="34" y="18"/>
                    </a:cubicBezTo>
                    <a:cubicBezTo>
                      <a:pt x="35" y="8"/>
                      <a:pt x="28" y="0"/>
                      <a:pt x="18" y="0"/>
                    </a:cubicBezTo>
                    <a:cubicBezTo>
                      <a:pt x="8" y="0"/>
                      <a:pt x="1" y="6"/>
                      <a:pt x="0" y="16"/>
                    </a:cubicBezTo>
                    <a:cubicBezTo>
                      <a:pt x="0" y="26"/>
                      <a:pt x="6" y="33"/>
                      <a:pt x="16" y="3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59" name="Freeform 643">
                <a:extLst>
                  <a:ext uri="{FF2B5EF4-FFF2-40B4-BE49-F238E27FC236}">
                    <a16:creationId xmlns:a16="http://schemas.microsoft.com/office/drawing/2014/main" id="{F36F016A-3543-47DD-8525-7BC9A513AB3C}"/>
                  </a:ext>
                </a:extLst>
              </p:cNvPr>
              <p:cNvSpPr>
                <a:spLocks/>
              </p:cNvSpPr>
              <p:nvPr/>
            </p:nvSpPr>
            <p:spPr bwMode="auto">
              <a:xfrm>
                <a:off x="1669" y="2485"/>
                <a:ext cx="81" cy="81"/>
              </a:xfrm>
              <a:custGeom>
                <a:avLst/>
                <a:gdLst>
                  <a:gd name="T0" fmla="*/ 17 w 34"/>
                  <a:gd name="T1" fmla="*/ 34 h 34"/>
                  <a:gd name="T2" fmla="*/ 33 w 34"/>
                  <a:gd name="T3" fmla="*/ 17 h 34"/>
                  <a:gd name="T4" fmla="*/ 18 w 34"/>
                  <a:gd name="T5" fmla="*/ 1 h 34"/>
                  <a:gd name="T6" fmla="*/ 0 w 34"/>
                  <a:gd name="T7" fmla="*/ 17 h 34"/>
                  <a:gd name="T8" fmla="*/ 17 w 34"/>
                  <a:gd name="T9" fmla="*/ 34 h 34"/>
                </a:gdLst>
                <a:ahLst/>
                <a:cxnLst>
                  <a:cxn ang="0">
                    <a:pos x="T0" y="T1"/>
                  </a:cxn>
                  <a:cxn ang="0">
                    <a:pos x="T2" y="T3"/>
                  </a:cxn>
                  <a:cxn ang="0">
                    <a:pos x="T4" y="T5"/>
                  </a:cxn>
                  <a:cxn ang="0">
                    <a:pos x="T6" y="T7"/>
                  </a:cxn>
                  <a:cxn ang="0">
                    <a:pos x="T8" y="T9"/>
                  </a:cxn>
                </a:cxnLst>
                <a:rect l="0" t="0" r="r" b="b"/>
                <a:pathLst>
                  <a:path w="34" h="34">
                    <a:moveTo>
                      <a:pt x="17" y="34"/>
                    </a:moveTo>
                    <a:cubicBezTo>
                      <a:pt x="27" y="34"/>
                      <a:pt x="33" y="27"/>
                      <a:pt x="33" y="17"/>
                    </a:cubicBezTo>
                    <a:cubicBezTo>
                      <a:pt x="34" y="8"/>
                      <a:pt x="27" y="1"/>
                      <a:pt x="18" y="1"/>
                    </a:cubicBezTo>
                    <a:cubicBezTo>
                      <a:pt x="8" y="0"/>
                      <a:pt x="0" y="7"/>
                      <a:pt x="0" y="17"/>
                    </a:cubicBezTo>
                    <a:cubicBezTo>
                      <a:pt x="0" y="27"/>
                      <a:pt x="8" y="34"/>
                      <a:pt x="17" y="3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60" name="Freeform 644">
                <a:extLst>
                  <a:ext uri="{FF2B5EF4-FFF2-40B4-BE49-F238E27FC236}">
                    <a16:creationId xmlns:a16="http://schemas.microsoft.com/office/drawing/2014/main" id="{1C49D9A9-44DC-4376-ABBB-F32ED33D4ADC}"/>
                  </a:ext>
                </a:extLst>
              </p:cNvPr>
              <p:cNvSpPr>
                <a:spLocks/>
              </p:cNvSpPr>
              <p:nvPr/>
            </p:nvSpPr>
            <p:spPr bwMode="auto">
              <a:xfrm>
                <a:off x="1591" y="1631"/>
                <a:ext cx="81" cy="83"/>
              </a:xfrm>
              <a:custGeom>
                <a:avLst/>
                <a:gdLst>
                  <a:gd name="T0" fmla="*/ 17 w 34"/>
                  <a:gd name="T1" fmla="*/ 0 h 35"/>
                  <a:gd name="T2" fmla="*/ 0 w 34"/>
                  <a:gd name="T3" fmla="*/ 18 h 35"/>
                  <a:gd name="T4" fmla="*/ 17 w 34"/>
                  <a:gd name="T5" fmla="*/ 35 h 35"/>
                  <a:gd name="T6" fmla="*/ 34 w 34"/>
                  <a:gd name="T7" fmla="*/ 17 h 35"/>
                  <a:gd name="T8" fmla="*/ 17 w 34"/>
                  <a:gd name="T9" fmla="*/ 0 h 35"/>
                </a:gdLst>
                <a:ahLst/>
                <a:cxnLst>
                  <a:cxn ang="0">
                    <a:pos x="T0" y="T1"/>
                  </a:cxn>
                  <a:cxn ang="0">
                    <a:pos x="T2" y="T3"/>
                  </a:cxn>
                  <a:cxn ang="0">
                    <a:pos x="T4" y="T5"/>
                  </a:cxn>
                  <a:cxn ang="0">
                    <a:pos x="T6" y="T7"/>
                  </a:cxn>
                  <a:cxn ang="0">
                    <a:pos x="T8" y="T9"/>
                  </a:cxn>
                </a:cxnLst>
                <a:rect l="0" t="0" r="r" b="b"/>
                <a:pathLst>
                  <a:path w="34" h="35">
                    <a:moveTo>
                      <a:pt x="17" y="0"/>
                    </a:moveTo>
                    <a:cubicBezTo>
                      <a:pt x="7" y="1"/>
                      <a:pt x="0" y="8"/>
                      <a:pt x="0" y="18"/>
                    </a:cubicBezTo>
                    <a:cubicBezTo>
                      <a:pt x="1" y="28"/>
                      <a:pt x="7" y="34"/>
                      <a:pt x="17" y="35"/>
                    </a:cubicBezTo>
                    <a:cubicBezTo>
                      <a:pt x="27" y="35"/>
                      <a:pt x="34" y="28"/>
                      <a:pt x="34" y="17"/>
                    </a:cubicBezTo>
                    <a:cubicBezTo>
                      <a:pt x="34" y="7"/>
                      <a:pt x="27" y="0"/>
                      <a:pt x="1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61" name="Freeform 645">
                <a:extLst>
                  <a:ext uri="{FF2B5EF4-FFF2-40B4-BE49-F238E27FC236}">
                    <a16:creationId xmlns:a16="http://schemas.microsoft.com/office/drawing/2014/main" id="{5F1096C9-02F9-4442-BF9C-6FD59AA8FCF0}"/>
                  </a:ext>
                </a:extLst>
              </p:cNvPr>
              <p:cNvSpPr>
                <a:spLocks/>
              </p:cNvSpPr>
              <p:nvPr/>
            </p:nvSpPr>
            <p:spPr bwMode="auto">
              <a:xfrm>
                <a:off x="2057" y="2252"/>
                <a:ext cx="81" cy="81"/>
              </a:xfrm>
              <a:custGeom>
                <a:avLst/>
                <a:gdLst>
                  <a:gd name="T0" fmla="*/ 17 w 34"/>
                  <a:gd name="T1" fmla="*/ 34 h 34"/>
                  <a:gd name="T2" fmla="*/ 34 w 34"/>
                  <a:gd name="T3" fmla="*/ 18 h 34"/>
                  <a:gd name="T4" fmla="*/ 17 w 34"/>
                  <a:gd name="T5" fmla="*/ 1 h 34"/>
                  <a:gd name="T6" fmla="*/ 0 w 34"/>
                  <a:gd name="T7" fmla="*/ 17 h 34"/>
                  <a:gd name="T8" fmla="*/ 17 w 34"/>
                  <a:gd name="T9" fmla="*/ 34 h 34"/>
                </a:gdLst>
                <a:ahLst/>
                <a:cxnLst>
                  <a:cxn ang="0">
                    <a:pos x="T0" y="T1"/>
                  </a:cxn>
                  <a:cxn ang="0">
                    <a:pos x="T2" y="T3"/>
                  </a:cxn>
                  <a:cxn ang="0">
                    <a:pos x="T4" y="T5"/>
                  </a:cxn>
                  <a:cxn ang="0">
                    <a:pos x="T6" y="T7"/>
                  </a:cxn>
                  <a:cxn ang="0">
                    <a:pos x="T8" y="T9"/>
                  </a:cxn>
                </a:cxnLst>
                <a:rect l="0" t="0" r="r" b="b"/>
                <a:pathLst>
                  <a:path w="34" h="34">
                    <a:moveTo>
                      <a:pt x="17" y="34"/>
                    </a:moveTo>
                    <a:cubicBezTo>
                      <a:pt x="26" y="34"/>
                      <a:pt x="33" y="27"/>
                      <a:pt x="34" y="18"/>
                    </a:cubicBezTo>
                    <a:cubicBezTo>
                      <a:pt x="34" y="8"/>
                      <a:pt x="27" y="0"/>
                      <a:pt x="17" y="1"/>
                    </a:cubicBezTo>
                    <a:cubicBezTo>
                      <a:pt x="7" y="1"/>
                      <a:pt x="0" y="7"/>
                      <a:pt x="0" y="17"/>
                    </a:cubicBezTo>
                    <a:cubicBezTo>
                      <a:pt x="0" y="27"/>
                      <a:pt x="7" y="34"/>
                      <a:pt x="17" y="3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62" name="Freeform 646">
                <a:extLst>
                  <a:ext uri="{FF2B5EF4-FFF2-40B4-BE49-F238E27FC236}">
                    <a16:creationId xmlns:a16="http://schemas.microsoft.com/office/drawing/2014/main" id="{D02122B4-9E55-415C-A62D-6ED1C196C339}"/>
                  </a:ext>
                </a:extLst>
              </p:cNvPr>
              <p:cNvSpPr>
                <a:spLocks/>
              </p:cNvSpPr>
              <p:nvPr/>
            </p:nvSpPr>
            <p:spPr bwMode="auto">
              <a:xfrm>
                <a:off x="1746" y="1631"/>
                <a:ext cx="83" cy="83"/>
              </a:xfrm>
              <a:custGeom>
                <a:avLst/>
                <a:gdLst>
                  <a:gd name="T0" fmla="*/ 17 w 35"/>
                  <a:gd name="T1" fmla="*/ 0 h 35"/>
                  <a:gd name="T2" fmla="*/ 0 w 35"/>
                  <a:gd name="T3" fmla="*/ 17 h 35"/>
                  <a:gd name="T4" fmla="*/ 17 w 35"/>
                  <a:gd name="T5" fmla="*/ 35 h 35"/>
                  <a:gd name="T6" fmla="*/ 34 w 35"/>
                  <a:gd name="T7" fmla="*/ 18 h 35"/>
                  <a:gd name="T8" fmla="*/ 17 w 35"/>
                  <a:gd name="T9" fmla="*/ 0 h 35"/>
                </a:gdLst>
                <a:ahLst/>
                <a:cxnLst>
                  <a:cxn ang="0">
                    <a:pos x="T0" y="T1"/>
                  </a:cxn>
                  <a:cxn ang="0">
                    <a:pos x="T2" y="T3"/>
                  </a:cxn>
                  <a:cxn ang="0">
                    <a:pos x="T4" y="T5"/>
                  </a:cxn>
                  <a:cxn ang="0">
                    <a:pos x="T6" y="T7"/>
                  </a:cxn>
                  <a:cxn ang="0">
                    <a:pos x="T8" y="T9"/>
                  </a:cxn>
                </a:cxnLst>
                <a:rect l="0" t="0" r="r" b="b"/>
                <a:pathLst>
                  <a:path w="35" h="35">
                    <a:moveTo>
                      <a:pt x="17" y="0"/>
                    </a:moveTo>
                    <a:cubicBezTo>
                      <a:pt x="8" y="1"/>
                      <a:pt x="1" y="7"/>
                      <a:pt x="0" y="17"/>
                    </a:cubicBezTo>
                    <a:cubicBezTo>
                      <a:pt x="0" y="27"/>
                      <a:pt x="7" y="34"/>
                      <a:pt x="17" y="35"/>
                    </a:cubicBezTo>
                    <a:cubicBezTo>
                      <a:pt x="27" y="35"/>
                      <a:pt x="34" y="28"/>
                      <a:pt x="34" y="18"/>
                    </a:cubicBezTo>
                    <a:cubicBezTo>
                      <a:pt x="35" y="7"/>
                      <a:pt x="27" y="0"/>
                      <a:pt x="1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63" name="Freeform 647">
                <a:extLst>
                  <a:ext uri="{FF2B5EF4-FFF2-40B4-BE49-F238E27FC236}">
                    <a16:creationId xmlns:a16="http://schemas.microsoft.com/office/drawing/2014/main" id="{87D997FF-2C07-4658-BF64-8967D7867875}"/>
                  </a:ext>
                </a:extLst>
              </p:cNvPr>
              <p:cNvSpPr>
                <a:spLocks/>
              </p:cNvSpPr>
              <p:nvPr/>
            </p:nvSpPr>
            <p:spPr bwMode="auto">
              <a:xfrm>
                <a:off x="1900" y="2409"/>
                <a:ext cx="83" cy="81"/>
              </a:xfrm>
              <a:custGeom>
                <a:avLst/>
                <a:gdLst>
                  <a:gd name="T0" fmla="*/ 18 w 35"/>
                  <a:gd name="T1" fmla="*/ 33 h 34"/>
                  <a:gd name="T2" fmla="*/ 35 w 35"/>
                  <a:gd name="T3" fmla="*/ 17 h 34"/>
                  <a:gd name="T4" fmla="*/ 17 w 35"/>
                  <a:gd name="T5" fmla="*/ 0 h 34"/>
                  <a:gd name="T6" fmla="*/ 1 w 35"/>
                  <a:gd name="T7" fmla="*/ 16 h 34"/>
                  <a:gd name="T8" fmla="*/ 18 w 35"/>
                  <a:gd name="T9" fmla="*/ 33 h 34"/>
                </a:gdLst>
                <a:ahLst/>
                <a:cxnLst>
                  <a:cxn ang="0">
                    <a:pos x="T0" y="T1"/>
                  </a:cxn>
                  <a:cxn ang="0">
                    <a:pos x="T2" y="T3"/>
                  </a:cxn>
                  <a:cxn ang="0">
                    <a:pos x="T4" y="T5"/>
                  </a:cxn>
                  <a:cxn ang="0">
                    <a:pos x="T6" y="T7"/>
                  </a:cxn>
                  <a:cxn ang="0">
                    <a:pos x="T8" y="T9"/>
                  </a:cxn>
                </a:cxnLst>
                <a:rect l="0" t="0" r="r" b="b"/>
                <a:pathLst>
                  <a:path w="35" h="34">
                    <a:moveTo>
                      <a:pt x="18" y="33"/>
                    </a:moveTo>
                    <a:cubicBezTo>
                      <a:pt x="27" y="33"/>
                      <a:pt x="34" y="27"/>
                      <a:pt x="35" y="17"/>
                    </a:cubicBezTo>
                    <a:cubicBezTo>
                      <a:pt x="35" y="7"/>
                      <a:pt x="28" y="0"/>
                      <a:pt x="17" y="0"/>
                    </a:cubicBezTo>
                    <a:cubicBezTo>
                      <a:pt x="8" y="0"/>
                      <a:pt x="1" y="6"/>
                      <a:pt x="1" y="16"/>
                    </a:cubicBezTo>
                    <a:cubicBezTo>
                      <a:pt x="0" y="26"/>
                      <a:pt x="8" y="34"/>
                      <a:pt x="18" y="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64" name="Freeform 648">
                <a:extLst>
                  <a:ext uri="{FF2B5EF4-FFF2-40B4-BE49-F238E27FC236}">
                    <a16:creationId xmlns:a16="http://schemas.microsoft.com/office/drawing/2014/main" id="{CD1FB487-A11D-4A16-A6D8-EC9C9C617971}"/>
                  </a:ext>
                </a:extLst>
              </p:cNvPr>
              <p:cNvSpPr>
                <a:spLocks/>
              </p:cNvSpPr>
              <p:nvPr/>
            </p:nvSpPr>
            <p:spPr bwMode="auto">
              <a:xfrm>
                <a:off x="1979" y="2330"/>
                <a:ext cx="81" cy="81"/>
              </a:xfrm>
              <a:custGeom>
                <a:avLst/>
                <a:gdLst>
                  <a:gd name="T0" fmla="*/ 17 w 34"/>
                  <a:gd name="T1" fmla="*/ 34 h 34"/>
                  <a:gd name="T2" fmla="*/ 34 w 34"/>
                  <a:gd name="T3" fmla="*/ 17 h 34"/>
                  <a:gd name="T4" fmla="*/ 17 w 34"/>
                  <a:gd name="T5" fmla="*/ 0 h 34"/>
                  <a:gd name="T6" fmla="*/ 0 w 34"/>
                  <a:gd name="T7" fmla="*/ 16 h 34"/>
                  <a:gd name="T8" fmla="*/ 17 w 34"/>
                  <a:gd name="T9" fmla="*/ 34 h 34"/>
                </a:gdLst>
                <a:ahLst/>
                <a:cxnLst>
                  <a:cxn ang="0">
                    <a:pos x="T0" y="T1"/>
                  </a:cxn>
                  <a:cxn ang="0">
                    <a:pos x="T2" y="T3"/>
                  </a:cxn>
                  <a:cxn ang="0">
                    <a:pos x="T4" y="T5"/>
                  </a:cxn>
                  <a:cxn ang="0">
                    <a:pos x="T6" y="T7"/>
                  </a:cxn>
                  <a:cxn ang="0">
                    <a:pos x="T8" y="T9"/>
                  </a:cxn>
                </a:cxnLst>
                <a:rect l="0" t="0" r="r" b="b"/>
                <a:pathLst>
                  <a:path w="34" h="34">
                    <a:moveTo>
                      <a:pt x="17" y="34"/>
                    </a:moveTo>
                    <a:cubicBezTo>
                      <a:pt x="27" y="34"/>
                      <a:pt x="34" y="27"/>
                      <a:pt x="34" y="17"/>
                    </a:cubicBezTo>
                    <a:cubicBezTo>
                      <a:pt x="34" y="7"/>
                      <a:pt x="27" y="0"/>
                      <a:pt x="17" y="0"/>
                    </a:cubicBezTo>
                    <a:cubicBezTo>
                      <a:pt x="7" y="0"/>
                      <a:pt x="1" y="7"/>
                      <a:pt x="0" y="16"/>
                    </a:cubicBezTo>
                    <a:cubicBezTo>
                      <a:pt x="0" y="26"/>
                      <a:pt x="7" y="34"/>
                      <a:pt x="17" y="3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65" name="Freeform 649">
                <a:extLst>
                  <a:ext uri="{FF2B5EF4-FFF2-40B4-BE49-F238E27FC236}">
                    <a16:creationId xmlns:a16="http://schemas.microsoft.com/office/drawing/2014/main" id="{65B7AE23-578D-4906-843C-092C9FE63449}"/>
                  </a:ext>
                </a:extLst>
              </p:cNvPr>
              <p:cNvSpPr>
                <a:spLocks/>
              </p:cNvSpPr>
              <p:nvPr/>
            </p:nvSpPr>
            <p:spPr bwMode="auto">
              <a:xfrm>
                <a:off x="1436" y="2409"/>
                <a:ext cx="81" cy="81"/>
              </a:xfrm>
              <a:custGeom>
                <a:avLst/>
                <a:gdLst>
                  <a:gd name="T0" fmla="*/ 17 w 34"/>
                  <a:gd name="T1" fmla="*/ 33 h 34"/>
                  <a:gd name="T2" fmla="*/ 34 w 34"/>
                  <a:gd name="T3" fmla="*/ 17 h 34"/>
                  <a:gd name="T4" fmla="*/ 17 w 34"/>
                  <a:gd name="T5" fmla="*/ 0 h 34"/>
                  <a:gd name="T6" fmla="*/ 0 w 34"/>
                  <a:gd name="T7" fmla="*/ 16 h 34"/>
                  <a:gd name="T8" fmla="*/ 17 w 34"/>
                  <a:gd name="T9" fmla="*/ 33 h 34"/>
                </a:gdLst>
                <a:ahLst/>
                <a:cxnLst>
                  <a:cxn ang="0">
                    <a:pos x="T0" y="T1"/>
                  </a:cxn>
                  <a:cxn ang="0">
                    <a:pos x="T2" y="T3"/>
                  </a:cxn>
                  <a:cxn ang="0">
                    <a:pos x="T4" y="T5"/>
                  </a:cxn>
                  <a:cxn ang="0">
                    <a:pos x="T6" y="T7"/>
                  </a:cxn>
                  <a:cxn ang="0">
                    <a:pos x="T8" y="T9"/>
                  </a:cxn>
                </a:cxnLst>
                <a:rect l="0" t="0" r="r" b="b"/>
                <a:pathLst>
                  <a:path w="34" h="34">
                    <a:moveTo>
                      <a:pt x="17" y="33"/>
                    </a:moveTo>
                    <a:cubicBezTo>
                      <a:pt x="27" y="33"/>
                      <a:pt x="33" y="27"/>
                      <a:pt x="34" y="17"/>
                    </a:cubicBezTo>
                    <a:cubicBezTo>
                      <a:pt x="34" y="7"/>
                      <a:pt x="27" y="0"/>
                      <a:pt x="17" y="0"/>
                    </a:cubicBezTo>
                    <a:cubicBezTo>
                      <a:pt x="7" y="0"/>
                      <a:pt x="0" y="7"/>
                      <a:pt x="0" y="16"/>
                    </a:cubicBezTo>
                    <a:cubicBezTo>
                      <a:pt x="0" y="26"/>
                      <a:pt x="7" y="34"/>
                      <a:pt x="17" y="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66" name="Freeform 650">
                <a:extLst>
                  <a:ext uri="{FF2B5EF4-FFF2-40B4-BE49-F238E27FC236}">
                    <a16:creationId xmlns:a16="http://schemas.microsoft.com/office/drawing/2014/main" id="{85263A9B-5D33-4F2E-A2CE-F07343DCD543}"/>
                  </a:ext>
                </a:extLst>
              </p:cNvPr>
              <p:cNvSpPr>
                <a:spLocks/>
              </p:cNvSpPr>
              <p:nvPr/>
            </p:nvSpPr>
            <p:spPr bwMode="auto">
              <a:xfrm>
                <a:off x="1282" y="1788"/>
                <a:ext cx="78" cy="81"/>
              </a:xfrm>
              <a:custGeom>
                <a:avLst/>
                <a:gdLst>
                  <a:gd name="T0" fmla="*/ 16 w 33"/>
                  <a:gd name="T1" fmla="*/ 33 h 34"/>
                  <a:gd name="T2" fmla="*/ 33 w 33"/>
                  <a:gd name="T3" fmla="*/ 16 h 34"/>
                  <a:gd name="T4" fmla="*/ 17 w 33"/>
                  <a:gd name="T5" fmla="*/ 0 h 34"/>
                  <a:gd name="T6" fmla="*/ 0 w 33"/>
                  <a:gd name="T7" fmla="*/ 16 h 34"/>
                  <a:gd name="T8" fmla="*/ 16 w 33"/>
                  <a:gd name="T9" fmla="*/ 33 h 34"/>
                </a:gdLst>
                <a:ahLst/>
                <a:cxnLst>
                  <a:cxn ang="0">
                    <a:pos x="T0" y="T1"/>
                  </a:cxn>
                  <a:cxn ang="0">
                    <a:pos x="T2" y="T3"/>
                  </a:cxn>
                  <a:cxn ang="0">
                    <a:pos x="T4" y="T5"/>
                  </a:cxn>
                  <a:cxn ang="0">
                    <a:pos x="T6" y="T7"/>
                  </a:cxn>
                  <a:cxn ang="0">
                    <a:pos x="T8" y="T9"/>
                  </a:cxn>
                </a:cxnLst>
                <a:rect l="0" t="0" r="r" b="b"/>
                <a:pathLst>
                  <a:path w="33" h="34">
                    <a:moveTo>
                      <a:pt x="16" y="33"/>
                    </a:moveTo>
                    <a:cubicBezTo>
                      <a:pt x="26" y="34"/>
                      <a:pt x="33" y="26"/>
                      <a:pt x="33" y="16"/>
                    </a:cubicBezTo>
                    <a:cubicBezTo>
                      <a:pt x="33" y="7"/>
                      <a:pt x="26" y="0"/>
                      <a:pt x="17" y="0"/>
                    </a:cubicBezTo>
                    <a:cubicBezTo>
                      <a:pt x="8" y="0"/>
                      <a:pt x="0" y="7"/>
                      <a:pt x="0" y="16"/>
                    </a:cubicBezTo>
                    <a:cubicBezTo>
                      <a:pt x="0" y="25"/>
                      <a:pt x="7" y="33"/>
                      <a:pt x="16" y="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67" name="Freeform 651">
                <a:extLst>
                  <a:ext uri="{FF2B5EF4-FFF2-40B4-BE49-F238E27FC236}">
                    <a16:creationId xmlns:a16="http://schemas.microsoft.com/office/drawing/2014/main" id="{C1ABEC87-FDBA-4519-A4A1-6B398457CE7D}"/>
                  </a:ext>
                </a:extLst>
              </p:cNvPr>
              <p:cNvSpPr>
                <a:spLocks/>
              </p:cNvSpPr>
              <p:nvPr/>
            </p:nvSpPr>
            <p:spPr bwMode="auto">
              <a:xfrm>
                <a:off x="1436" y="1633"/>
                <a:ext cx="79" cy="79"/>
              </a:xfrm>
              <a:custGeom>
                <a:avLst/>
                <a:gdLst>
                  <a:gd name="T0" fmla="*/ 17 w 33"/>
                  <a:gd name="T1" fmla="*/ 33 h 33"/>
                  <a:gd name="T2" fmla="*/ 33 w 33"/>
                  <a:gd name="T3" fmla="*/ 16 h 33"/>
                  <a:gd name="T4" fmla="*/ 17 w 33"/>
                  <a:gd name="T5" fmla="*/ 0 h 33"/>
                  <a:gd name="T6" fmla="*/ 0 w 33"/>
                  <a:gd name="T7" fmla="*/ 17 h 33"/>
                  <a:gd name="T8" fmla="*/ 17 w 33"/>
                  <a:gd name="T9" fmla="*/ 33 h 33"/>
                </a:gdLst>
                <a:ahLst/>
                <a:cxnLst>
                  <a:cxn ang="0">
                    <a:pos x="T0" y="T1"/>
                  </a:cxn>
                  <a:cxn ang="0">
                    <a:pos x="T2" y="T3"/>
                  </a:cxn>
                  <a:cxn ang="0">
                    <a:pos x="T4" y="T5"/>
                  </a:cxn>
                  <a:cxn ang="0">
                    <a:pos x="T6" y="T7"/>
                  </a:cxn>
                  <a:cxn ang="0">
                    <a:pos x="T8" y="T9"/>
                  </a:cxn>
                </a:cxnLst>
                <a:rect l="0" t="0" r="r" b="b"/>
                <a:pathLst>
                  <a:path w="33" h="33">
                    <a:moveTo>
                      <a:pt x="17" y="33"/>
                    </a:moveTo>
                    <a:cubicBezTo>
                      <a:pt x="26" y="33"/>
                      <a:pt x="33" y="26"/>
                      <a:pt x="33" y="16"/>
                    </a:cubicBezTo>
                    <a:cubicBezTo>
                      <a:pt x="33" y="7"/>
                      <a:pt x="26" y="0"/>
                      <a:pt x="17" y="0"/>
                    </a:cubicBezTo>
                    <a:cubicBezTo>
                      <a:pt x="8" y="0"/>
                      <a:pt x="0" y="7"/>
                      <a:pt x="0" y="17"/>
                    </a:cubicBezTo>
                    <a:cubicBezTo>
                      <a:pt x="0" y="26"/>
                      <a:pt x="8" y="33"/>
                      <a:pt x="17" y="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68" name="Freeform 652">
                <a:extLst>
                  <a:ext uri="{FF2B5EF4-FFF2-40B4-BE49-F238E27FC236}">
                    <a16:creationId xmlns:a16="http://schemas.microsoft.com/office/drawing/2014/main" id="{EE1C135C-AF3F-4C28-AC0E-8F35ED23BB15}"/>
                  </a:ext>
                </a:extLst>
              </p:cNvPr>
              <p:cNvSpPr>
                <a:spLocks/>
              </p:cNvSpPr>
              <p:nvPr/>
            </p:nvSpPr>
            <p:spPr bwMode="auto">
              <a:xfrm>
                <a:off x="2136" y="2176"/>
                <a:ext cx="78" cy="80"/>
              </a:xfrm>
              <a:custGeom>
                <a:avLst/>
                <a:gdLst>
                  <a:gd name="T0" fmla="*/ 16 w 33"/>
                  <a:gd name="T1" fmla="*/ 0 h 34"/>
                  <a:gd name="T2" fmla="*/ 0 w 33"/>
                  <a:gd name="T3" fmla="*/ 17 h 34"/>
                  <a:gd name="T4" fmla="*/ 17 w 33"/>
                  <a:gd name="T5" fmla="*/ 33 h 34"/>
                  <a:gd name="T6" fmla="*/ 33 w 33"/>
                  <a:gd name="T7" fmla="*/ 16 h 34"/>
                  <a:gd name="T8" fmla="*/ 16 w 33"/>
                  <a:gd name="T9" fmla="*/ 0 h 34"/>
                </a:gdLst>
                <a:ahLst/>
                <a:cxnLst>
                  <a:cxn ang="0">
                    <a:pos x="T0" y="T1"/>
                  </a:cxn>
                  <a:cxn ang="0">
                    <a:pos x="T2" y="T3"/>
                  </a:cxn>
                  <a:cxn ang="0">
                    <a:pos x="T4" y="T5"/>
                  </a:cxn>
                  <a:cxn ang="0">
                    <a:pos x="T6" y="T7"/>
                  </a:cxn>
                  <a:cxn ang="0">
                    <a:pos x="T8" y="T9"/>
                  </a:cxn>
                </a:cxnLst>
                <a:rect l="0" t="0" r="r" b="b"/>
                <a:pathLst>
                  <a:path w="33" h="34">
                    <a:moveTo>
                      <a:pt x="16" y="0"/>
                    </a:moveTo>
                    <a:cubicBezTo>
                      <a:pt x="7" y="1"/>
                      <a:pt x="0" y="8"/>
                      <a:pt x="0" y="17"/>
                    </a:cubicBezTo>
                    <a:cubicBezTo>
                      <a:pt x="0" y="26"/>
                      <a:pt x="8" y="34"/>
                      <a:pt x="17" y="33"/>
                    </a:cubicBezTo>
                    <a:cubicBezTo>
                      <a:pt x="26" y="33"/>
                      <a:pt x="33" y="25"/>
                      <a:pt x="33" y="16"/>
                    </a:cubicBezTo>
                    <a:cubicBezTo>
                      <a:pt x="33" y="7"/>
                      <a:pt x="25" y="0"/>
                      <a:pt x="1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69" name="Freeform 653">
                <a:extLst>
                  <a:ext uri="{FF2B5EF4-FFF2-40B4-BE49-F238E27FC236}">
                    <a16:creationId xmlns:a16="http://schemas.microsoft.com/office/drawing/2014/main" id="{C30F2931-0A2E-4166-B7EE-55AF7233EB39}"/>
                  </a:ext>
                </a:extLst>
              </p:cNvPr>
              <p:cNvSpPr>
                <a:spLocks/>
              </p:cNvSpPr>
              <p:nvPr/>
            </p:nvSpPr>
            <p:spPr bwMode="auto">
              <a:xfrm>
                <a:off x="1824" y="2485"/>
                <a:ext cx="81" cy="81"/>
              </a:xfrm>
              <a:custGeom>
                <a:avLst/>
                <a:gdLst>
                  <a:gd name="T0" fmla="*/ 16 w 34"/>
                  <a:gd name="T1" fmla="*/ 1 h 34"/>
                  <a:gd name="T2" fmla="*/ 1 w 34"/>
                  <a:gd name="T3" fmla="*/ 18 h 34"/>
                  <a:gd name="T4" fmla="*/ 18 w 34"/>
                  <a:gd name="T5" fmla="*/ 34 h 34"/>
                  <a:gd name="T6" fmla="*/ 34 w 34"/>
                  <a:gd name="T7" fmla="*/ 17 h 34"/>
                  <a:gd name="T8" fmla="*/ 16 w 34"/>
                  <a:gd name="T9" fmla="*/ 1 h 34"/>
                </a:gdLst>
                <a:ahLst/>
                <a:cxnLst>
                  <a:cxn ang="0">
                    <a:pos x="T0" y="T1"/>
                  </a:cxn>
                  <a:cxn ang="0">
                    <a:pos x="T2" y="T3"/>
                  </a:cxn>
                  <a:cxn ang="0">
                    <a:pos x="T4" y="T5"/>
                  </a:cxn>
                  <a:cxn ang="0">
                    <a:pos x="T6" y="T7"/>
                  </a:cxn>
                  <a:cxn ang="0">
                    <a:pos x="T8" y="T9"/>
                  </a:cxn>
                </a:cxnLst>
                <a:rect l="0" t="0" r="r" b="b"/>
                <a:pathLst>
                  <a:path w="34" h="34">
                    <a:moveTo>
                      <a:pt x="16" y="1"/>
                    </a:moveTo>
                    <a:cubicBezTo>
                      <a:pt x="7" y="1"/>
                      <a:pt x="0" y="9"/>
                      <a:pt x="1" y="18"/>
                    </a:cubicBezTo>
                    <a:cubicBezTo>
                      <a:pt x="1" y="27"/>
                      <a:pt x="9" y="34"/>
                      <a:pt x="18" y="34"/>
                    </a:cubicBezTo>
                    <a:cubicBezTo>
                      <a:pt x="27" y="33"/>
                      <a:pt x="34" y="26"/>
                      <a:pt x="34" y="17"/>
                    </a:cubicBezTo>
                    <a:cubicBezTo>
                      <a:pt x="33" y="7"/>
                      <a:pt x="26" y="0"/>
                      <a:pt x="16"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70" name="Freeform 654">
                <a:extLst>
                  <a:ext uri="{FF2B5EF4-FFF2-40B4-BE49-F238E27FC236}">
                    <a16:creationId xmlns:a16="http://schemas.microsoft.com/office/drawing/2014/main" id="{064F046B-9646-4C6E-9AEE-8789FBAF69F3}"/>
                  </a:ext>
                </a:extLst>
              </p:cNvPr>
              <p:cNvSpPr>
                <a:spLocks/>
              </p:cNvSpPr>
              <p:nvPr/>
            </p:nvSpPr>
            <p:spPr bwMode="auto">
              <a:xfrm>
                <a:off x="1515" y="2487"/>
                <a:ext cx="78" cy="79"/>
              </a:xfrm>
              <a:custGeom>
                <a:avLst/>
                <a:gdLst>
                  <a:gd name="T0" fmla="*/ 16 w 33"/>
                  <a:gd name="T1" fmla="*/ 0 h 33"/>
                  <a:gd name="T2" fmla="*/ 0 w 33"/>
                  <a:gd name="T3" fmla="*/ 17 h 33"/>
                  <a:gd name="T4" fmla="*/ 17 w 33"/>
                  <a:gd name="T5" fmla="*/ 33 h 33"/>
                  <a:gd name="T6" fmla="*/ 33 w 33"/>
                  <a:gd name="T7" fmla="*/ 16 h 33"/>
                  <a:gd name="T8" fmla="*/ 16 w 33"/>
                  <a:gd name="T9" fmla="*/ 0 h 33"/>
                </a:gdLst>
                <a:ahLst/>
                <a:cxnLst>
                  <a:cxn ang="0">
                    <a:pos x="T0" y="T1"/>
                  </a:cxn>
                  <a:cxn ang="0">
                    <a:pos x="T2" y="T3"/>
                  </a:cxn>
                  <a:cxn ang="0">
                    <a:pos x="T4" y="T5"/>
                  </a:cxn>
                  <a:cxn ang="0">
                    <a:pos x="T6" y="T7"/>
                  </a:cxn>
                  <a:cxn ang="0">
                    <a:pos x="T8" y="T9"/>
                  </a:cxn>
                </a:cxnLst>
                <a:rect l="0" t="0" r="r" b="b"/>
                <a:pathLst>
                  <a:path w="33" h="33">
                    <a:moveTo>
                      <a:pt x="16" y="0"/>
                    </a:moveTo>
                    <a:cubicBezTo>
                      <a:pt x="7" y="0"/>
                      <a:pt x="0" y="8"/>
                      <a:pt x="0" y="17"/>
                    </a:cubicBezTo>
                    <a:cubicBezTo>
                      <a:pt x="0" y="26"/>
                      <a:pt x="8" y="33"/>
                      <a:pt x="17" y="33"/>
                    </a:cubicBezTo>
                    <a:cubicBezTo>
                      <a:pt x="26" y="33"/>
                      <a:pt x="33" y="25"/>
                      <a:pt x="33" y="16"/>
                    </a:cubicBezTo>
                    <a:cubicBezTo>
                      <a:pt x="33" y="7"/>
                      <a:pt x="25" y="0"/>
                      <a:pt x="1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71" name="Freeform 655">
                <a:extLst>
                  <a:ext uri="{FF2B5EF4-FFF2-40B4-BE49-F238E27FC236}">
                    <a16:creationId xmlns:a16="http://schemas.microsoft.com/office/drawing/2014/main" id="{88617201-E420-4623-958E-B83302060DE3}"/>
                  </a:ext>
                </a:extLst>
              </p:cNvPr>
              <p:cNvSpPr>
                <a:spLocks/>
              </p:cNvSpPr>
              <p:nvPr/>
            </p:nvSpPr>
            <p:spPr bwMode="auto">
              <a:xfrm>
                <a:off x="1203" y="2176"/>
                <a:ext cx="81" cy="78"/>
              </a:xfrm>
              <a:custGeom>
                <a:avLst/>
                <a:gdLst>
                  <a:gd name="T0" fmla="*/ 16 w 34"/>
                  <a:gd name="T1" fmla="*/ 33 h 33"/>
                  <a:gd name="T2" fmla="*/ 33 w 34"/>
                  <a:gd name="T3" fmla="*/ 17 h 33"/>
                  <a:gd name="T4" fmla="*/ 18 w 34"/>
                  <a:gd name="T5" fmla="*/ 0 h 33"/>
                  <a:gd name="T6" fmla="*/ 1 w 34"/>
                  <a:gd name="T7" fmla="*/ 16 h 33"/>
                  <a:gd name="T8" fmla="*/ 16 w 34"/>
                  <a:gd name="T9" fmla="*/ 33 h 33"/>
                </a:gdLst>
                <a:ahLst/>
                <a:cxnLst>
                  <a:cxn ang="0">
                    <a:pos x="T0" y="T1"/>
                  </a:cxn>
                  <a:cxn ang="0">
                    <a:pos x="T2" y="T3"/>
                  </a:cxn>
                  <a:cxn ang="0">
                    <a:pos x="T4" y="T5"/>
                  </a:cxn>
                  <a:cxn ang="0">
                    <a:pos x="T6" y="T7"/>
                  </a:cxn>
                  <a:cxn ang="0">
                    <a:pos x="T8" y="T9"/>
                  </a:cxn>
                </a:cxnLst>
                <a:rect l="0" t="0" r="r" b="b"/>
                <a:pathLst>
                  <a:path w="34" h="33">
                    <a:moveTo>
                      <a:pt x="16" y="33"/>
                    </a:moveTo>
                    <a:cubicBezTo>
                      <a:pt x="25" y="33"/>
                      <a:pt x="33" y="26"/>
                      <a:pt x="33" y="17"/>
                    </a:cubicBezTo>
                    <a:cubicBezTo>
                      <a:pt x="34" y="9"/>
                      <a:pt x="27" y="1"/>
                      <a:pt x="18" y="0"/>
                    </a:cubicBezTo>
                    <a:cubicBezTo>
                      <a:pt x="9" y="0"/>
                      <a:pt x="1" y="7"/>
                      <a:pt x="1" y="16"/>
                    </a:cubicBezTo>
                    <a:cubicBezTo>
                      <a:pt x="0" y="25"/>
                      <a:pt x="8" y="33"/>
                      <a:pt x="16" y="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72" name="Freeform 656">
                <a:extLst>
                  <a:ext uri="{FF2B5EF4-FFF2-40B4-BE49-F238E27FC236}">
                    <a16:creationId xmlns:a16="http://schemas.microsoft.com/office/drawing/2014/main" id="{FB3B1994-A32C-4BCC-A1B8-7DDFFCB89303}"/>
                  </a:ext>
                </a:extLst>
              </p:cNvPr>
              <p:cNvSpPr>
                <a:spLocks/>
              </p:cNvSpPr>
              <p:nvPr/>
            </p:nvSpPr>
            <p:spPr bwMode="auto">
              <a:xfrm>
                <a:off x="2136" y="1866"/>
                <a:ext cx="78" cy="81"/>
              </a:xfrm>
              <a:custGeom>
                <a:avLst/>
                <a:gdLst>
                  <a:gd name="T0" fmla="*/ 15 w 33"/>
                  <a:gd name="T1" fmla="*/ 33 h 34"/>
                  <a:gd name="T2" fmla="*/ 33 w 33"/>
                  <a:gd name="T3" fmla="*/ 18 h 34"/>
                  <a:gd name="T4" fmla="*/ 17 w 33"/>
                  <a:gd name="T5" fmla="*/ 0 h 34"/>
                  <a:gd name="T6" fmla="*/ 0 w 33"/>
                  <a:gd name="T7" fmla="*/ 16 h 34"/>
                  <a:gd name="T8" fmla="*/ 15 w 33"/>
                  <a:gd name="T9" fmla="*/ 33 h 34"/>
                </a:gdLst>
                <a:ahLst/>
                <a:cxnLst>
                  <a:cxn ang="0">
                    <a:pos x="T0" y="T1"/>
                  </a:cxn>
                  <a:cxn ang="0">
                    <a:pos x="T2" y="T3"/>
                  </a:cxn>
                  <a:cxn ang="0">
                    <a:pos x="T4" y="T5"/>
                  </a:cxn>
                  <a:cxn ang="0">
                    <a:pos x="T6" y="T7"/>
                  </a:cxn>
                  <a:cxn ang="0">
                    <a:pos x="T8" y="T9"/>
                  </a:cxn>
                </a:cxnLst>
                <a:rect l="0" t="0" r="r" b="b"/>
                <a:pathLst>
                  <a:path w="33" h="34">
                    <a:moveTo>
                      <a:pt x="15" y="33"/>
                    </a:moveTo>
                    <a:cubicBezTo>
                      <a:pt x="24" y="34"/>
                      <a:pt x="32" y="26"/>
                      <a:pt x="33" y="18"/>
                    </a:cubicBezTo>
                    <a:cubicBezTo>
                      <a:pt x="33" y="9"/>
                      <a:pt x="26" y="0"/>
                      <a:pt x="17" y="0"/>
                    </a:cubicBezTo>
                    <a:cubicBezTo>
                      <a:pt x="8" y="0"/>
                      <a:pt x="0" y="7"/>
                      <a:pt x="0" y="16"/>
                    </a:cubicBezTo>
                    <a:cubicBezTo>
                      <a:pt x="0" y="24"/>
                      <a:pt x="7" y="32"/>
                      <a:pt x="15" y="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73" name="Freeform 657">
                <a:extLst>
                  <a:ext uri="{FF2B5EF4-FFF2-40B4-BE49-F238E27FC236}">
                    <a16:creationId xmlns:a16="http://schemas.microsoft.com/office/drawing/2014/main" id="{0E55F93A-B49A-416E-A2CE-9F0821E6A126}"/>
                  </a:ext>
                </a:extLst>
              </p:cNvPr>
              <p:cNvSpPr>
                <a:spLocks/>
              </p:cNvSpPr>
              <p:nvPr/>
            </p:nvSpPr>
            <p:spPr bwMode="auto">
              <a:xfrm>
                <a:off x="1203" y="2021"/>
                <a:ext cx="81" cy="78"/>
              </a:xfrm>
              <a:custGeom>
                <a:avLst/>
                <a:gdLst>
                  <a:gd name="T0" fmla="*/ 17 w 34"/>
                  <a:gd name="T1" fmla="*/ 33 h 33"/>
                  <a:gd name="T2" fmla="*/ 34 w 34"/>
                  <a:gd name="T3" fmla="*/ 17 h 33"/>
                  <a:gd name="T4" fmla="*/ 17 w 34"/>
                  <a:gd name="T5" fmla="*/ 0 h 33"/>
                  <a:gd name="T6" fmla="*/ 1 w 34"/>
                  <a:gd name="T7" fmla="*/ 16 h 33"/>
                  <a:gd name="T8" fmla="*/ 17 w 34"/>
                  <a:gd name="T9" fmla="*/ 33 h 33"/>
                </a:gdLst>
                <a:ahLst/>
                <a:cxnLst>
                  <a:cxn ang="0">
                    <a:pos x="T0" y="T1"/>
                  </a:cxn>
                  <a:cxn ang="0">
                    <a:pos x="T2" y="T3"/>
                  </a:cxn>
                  <a:cxn ang="0">
                    <a:pos x="T4" y="T5"/>
                  </a:cxn>
                  <a:cxn ang="0">
                    <a:pos x="T6" y="T7"/>
                  </a:cxn>
                  <a:cxn ang="0">
                    <a:pos x="T8" y="T9"/>
                  </a:cxn>
                </a:cxnLst>
                <a:rect l="0" t="0" r="r" b="b"/>
                <a:pathLst>
                  <a:path w="34" h="33">
                    <a:moveTo>
                      <a:pt x="17" y="33"/>
                    </a:moveTo>
                    <a:cubicBezTo>
                      <a:pt x="26" y="33"/>
                      <a:pt x="33" y="26"/>
                      <a:pt x="34" y="17"/>
                    </a:cubicBezTo>
                    <a:cubicBezTo>
                      <a:pt x="34" y="8"/>
                      <a:pt x="27" y="0"/>
                      <a:pt x="17" y="0"/>
                    </a:cubicBezTo>
                    <a:cubicBezTo>
                      <a:pt x="8" y="0"/>
                      <a:pt x="1" y="7"/>
                      <a:pt x="1" y="16"/>
                    </a:cubicBezTo>
                    <a:cubicBezTo>
                      <a:pt x="0" y="25"/>
                      <a:pt x="8" y="33"/>
                      <a:pt x="17" y="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74" name="Freeform 658">
                <a:extLst>
                  <a:ext uri="{FF2B5EF4-FFF2-40B4-BE49-F238E27FC236}">
                    <a16:creationId xmlns:a16="http://schemas.microsoft.com/office/drawing/2014/main" id="{96C7A60E-E43B-4F58-945B-B672154E2E8C}"/>
                  </a:ext>
                </a:extLst>
              </p:cNvPr>
              <p:cNvSpPr>
                <a:spLocks/>
              </p:cNvSpPr>
              <p:nvPr/>
            </p:nvSpPr>
            <p:spPr bwMode="auto">
              <a:xfrm>
                <a:off x="1903" y="1633"/>
                <a:ext cx="78" cy="79"/>
              </a:xfrm>
              <a:custGeom>
                <a:avLst/>
                <a:gdLst>
                  <a:gd name="T0" fmla="*/ 17 w 33"/>
                  <a:gd name="T1" fmla="*/ 0 h 33"/>
                  <a:gd name="T2" fmla="*/ 0 w 33"/>
                  <a:gd name="T3" fmla="*/ 16 h 33"/>
                  <a:gd name="T4" fmla="*/ 17 w 33"/>
                  <a:gd name="T5" fmla="*/ 33 h 33"/>
                  <a:gd name="T6" fmla="*/ 33 w 33"/>
                  <a:gd name="T7" fmla="*/ 16 h 33"/>
                  <a:gd name="T8" fmla="*/ 17 w 33"/>
                  <a:gd name="T9" fmla="*/ 0 h 33"/>
                </a:gdLst>
                <a:ahLst/>
                <a:cxnLst>
                  <a:cxn ang="0">
                    <a:pos x="T0" y="T1"/>
                  </a:cxn>
                  <a:cxn ang="0">
                    <a:pos x="T2" y="T3"/>
                  </a:cxn>
                  <a:cxn ang="0">
                    <a:pos x="T4" y="T5"/>
                  </a:cxn>
                  <a:cxn ang="0">
                    <a:pos x="T6" y="T7"/>
                  </a:cxn>
                  <a:cxn ang="0">
                    <a:pos x="T8" y="T9"/>
                  </a:cxn>
                </a:cxnLst>
                <a:rect l="0" t="0" r="r" b="b"/>
                <a:pathLst>
                  <a:path w="33" h="33">
                    <a:moveTo>
                      <a:pt x="17" y="0"/>
                    </a:moveTo>
                    <a:cubicBezTo>
                      <a:pt x="8" y="0"/>
                      <a:pt x="0" y="7"/>
                      <a:pt x="0" y="16"/>
                    </a:cubicBezTo>
                    <a:cubicBezTo>
                      <a:pt x="0" y="25"/>
                      <a:pt x="7" y="33"/>
                      <a:pt x="17" y="33"/>
                    </a:cubicBezTo>
                    <a:cubicBezTo>
                      <a:pt x="26" y="33"/>
                      <a:pt x="33" y="25"/>
                      <a:pt x="33" y="16"/>
                    </a:cubicBezTo>
                    <a:cubicBezTo>
                      <a:pt x="33" y="7"/>
                      <a:pt x="26" y="0"/>
                      <a:pt x="1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75" name="Freeform 659">
                <a:extLst>
                  <a:ext uri="{FF2B5EF4-FFF2-40B4-BE49-F238E27FC236}">
                    <a16:creationId xmlns:a16="http://schemas.microsoft.com/office/drawing/2014/main" id="{1587A5C2-6698-4599-9EA7-B06EB274EBFF}"/>
                  </a:ext>
                </a:extLst>
              </p:cNvPr>
              <p:cNvSpPr>
                <a:spLocks/>
              </p:cNvSpPr>
              <p:nvPr/>
            </p:nvSpPr>
            <p:spPr bwMode="auto">
              <a:xfrm>
                <a:off x="1669" y="1555"/>
                <a:ext cx="81" cy="81"/>
              </a:xfrm>
              <a:custGeom>
                <a:avLst/>
                <a:gdLst>
                  <a:gd name="T0" fmla="*/ 17 w 34"/>
                  <a:gd name="T1" fmla="*/ 33 h 34"/>
                  <a:gd name="T2" fmla="*/ 33 w 34"/>
                  <a:gd name="T3" fmla="*/ 16 h 34"/>
                  <a:gd name="T4" fmla="*/ 16 w 34"/>
                  <a:gd name="T5" fmla="*/ 0 h 34"/>
                  <a:gd name="T6" fmla="*/ 0 w 34"/>
                  <a:gd name="T7" fmla="*/ 17 h 34"/>
                  <a:gd name="T8" fmla="*/ 17 w 34"/>
                  <a:gd name="T9" fmla="*/ 33 h 34"/>
                </a:gdLst>
                <a:ahLst/>
                <a:cxnLst>
                  <a:cxn ang="0">
                    <a:pos x="T0" y="T1"/>
                  </a:cxn>
                  <a:cxn ang="0">
                    <a:pos x="T2" y="T3"/>
                  </a:cxn>
                  <a:cxn ang="0">
                    <a:pos x="T4" y="T5"/>
                  </a:cxn>
                  <a:cxn ang="0">
                    <a:pos x="T6" y="T7"/>
                  </a:cxn>
                  <a:cxn ang="0">
                    <a:pos x="T8" y="T9"/>
                  </a:cxn>
                </a:cxnLst>
                <a:rect l="0" t="0" r="r" b="b"/>
                <a:pathLst>
                  <a:path w="34" h="34">
                    <a:moveTo>
                      <a:pt x="17" y="33"/>
                    </a:moveTo>
                    <a:cubicBezTo>
                      <a:pt x="26" y="33"/>
                      <a:pt x="34" y="25"/>
                      <a:pt x="33" y="16"/>
                    </a:cubicBezTo>
                    <a:cubicBezTo>
                      <a:pt x="33" y="7"/>
                      <a:pt x="25" y="0"/>
                      <a:pt x="16" y="0"/>
                    </a:cubicBezTo>
                    <a:cubicBezTo>
                      <a:pt x="7" y="1"/>
                      <a:pt x="0" y="9"/>
                      <a:pt x="0" y="17"/>
                    </a:cubicBezTo>
                    <a:cubicBezTo>
                      <a:pt x="1" y="26"/>
                      <a:pt x="9" y="34"/>
                      <a:pt x="17" y="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76" name="Freeform 660">
                <a:extLst>
                  <a:ext uri="{FF2B5EF4-FFF2-40B4-BE49-F238E27FC236}">
                    <a16:creationId xmlns:a16="http://schemas.microsoft.com/office/drawing/2014/main" id="{21D95BAD-0AC4-4200-848B-8DE8F77563BA}"/>
                  </a:ext>
                </a:extLst>
              </p:cNvPr>
              <p:cNvSpPr>
                <a:spLocks/>
              </p:cNvSpPr>
              <p:nvPr/>
            </p:nvSpPr>
            <p:spPr bwMode="auto">
              <a:xfrm>
                <a:off x="1515" y="1557"/>
                <a:ext cx="78" cy="76"/>
              </a:xfrm>
              <a:custGeom>
                <a:avLst/>
                <a:gdLst>
                  <a:gd name="T0" fmla="*/ 17 w 33"/>
                  <a:gd name="T1" fmla="*/ 32 h 32"/>
                  <a:gd name="T2" fmla="*/ 33 w 33"/>
                  <a:gd name="T3" fmla="*/ 16 h 32"/>
                  <a:gd name="T4" fmla="*/ 16 w 33"/>
                  <a:gd name="T5" fmla="*/ 0 h 32"/>
                  <a:gd name="T6" fmla="*/ 0 w 33"/>
                  <a:gd name="T7" fmla="*/ 15 h 32"/>
                  <a:gd name="T8" fmla="*/ 17 w 33"/>
                  <a:gd name="T9" fmla="*/ 32 h 32"/>
                </a:gdLst>
                <a:ahLst/>
                <a:cxnLst>
                  <a:cxn ang="0">
                    <a:pos x="T0" y="T1"/>
                  </a:cxn>
                  <a:cxn ang="0">
                    <a:pos x="T2" y="T3"/>
                  </a:cxn>
                  <a:cxn ang="0">
                    <a:pos x="T4" y="T5"/>
                  </a:cxn>
                  <a:cxn ang="0">
                    <a:pos x="T6" y="T7"/>
                  </a:cxn>
                  <a:cxn ang="0">
                    <a:pos x="T8" y="T9"/>
                  </a:cxn>
                </a:cxnLst>
                <a:rect l="0" t="0" r="r" b="b"/>
                <a:pathLst>
                  <a:path w="33" h="32">
                    <a:moveTo>
                      <a:pt x="17" y="32"/>
                    </a:moveTo>
                    <a:cubicBezTo>
                      <a:pt x="25" y="32"/>
                      <a:pt x="32" y="24"/>
                      <a:pt x="33" y="16"/>
                    </a:cubicBezTo>
                    <a:cubicBezTo>
                      <a:pt x="33" y="8"/>
                      <a:pt x="25" y="0"/>
                      <a:pt x="16" y="0"/>
                    </a:cubicBezTo>
                    <a:cubicBezTo>
                      <a:pt x="8" y="0"/>
                      <a:pt x="1" y="7"/>
                      <a:pt x="0" y="15"/>
                    </a:cubicBezTo>
                    <a:cubicBezTo>
                      <a:pt x="0" y="24"/>
                      <a:pt x="8" y="32"/>
                      <a:pt x="17" y="3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77" name="Freeform 661">
                <a:extLst>
                  <a:ext uri="{FF2B5EF4-FFF2-40B4-BE49-F238E27FC236}">
                    <a16:creationId xmlns:a16="http://schemas.microsoft.com/office/drawing/2014/main" id="{F73943D4-2E03-4E1F-A7E7-7F0659912ACA}"/>
                  </a:ext>
                </a:extLst>
              </p:cNvPr>
              <p:cNvSpPr>
                <a:spLocks/>
              </p:cNvSpPr>
              <p:nvPr/>
            </p:nvSpPr>
            <p:spPr bwMode="auto">
              <a:xfrm>
                <a:off x="1593" y="2566"/>
                <a:ext cx="76" cy="76"/>
              </a:xfrm>
              <a:custGeom>
                <a:avLst/>
                <a:gdLst>
                  <a:gd name="T0" fmla="*/ 15 w 32"/>
                  <a:gd name="T1" fmla="*/ 0 h 32"/>
                  <a:gd name="T2" fmla="*/ 0 w 32"/>
                  <a:gd name="T3" fmla="*/ 15 h 32"/>
                  <a:gd name="T4" fmla="*/ 16 w 32"/>
                  <a:gd name="T5" fmla="*/ 32 h 32"/>
                  <a:gd name="T6" fmla="*/ 32 w 32"/>
                  <a:gd name="T7" fmla="*/ 16 h 32"/>
                  <a:gd name="T8" fmla="*/ 15 w 32"/>
                  <a:gd name="T9" fmla="*/ 0 h 32"/>
                </a:gdLst>
                <a:ahLst/>
                <a:cxnLst>
                  <a:cxn ang="0">
                    <a:pos x="T0" y="T1"/>
                  </a:cxn>
                  <a:cxn ang="0">
                    <a:pos x="T2" y="T3"/>
                  </a:cxn>
                  <a:cxn ang="0">
                    <a:pos x="T4" y="T5"/>
                  </a:cxn>
                  <a:cxn ang="0">
                    <a:pos x="T6" y="T7"/>
                  </a:cxn>
                  <a:cxn ang="0">
                    <a:pos x="T8" y="T9"/>
                  </a:cxn>
                </a:cxnLst>
                <a:rect l="0" t="0" r="r" b="b"/>
                <a:pathLst>
                  <a:path w="32" h="32">
                    <a:moveTo>
                      <a:pt x="15" y="0"/>
                    </a:moveTo>
                    <a:cubicBezTo>
                      <a:pt x="7" y="2"/>
                      <a:pt x="1" y="6"/>
                      <a:pt x="0" y="15"/>
                    </a:cubicBezTo>
                    <a:cubicBezTo>
                      <a:pt x="0" y="24"/>
                      <a:pt x="6" y="30"/>
                      <a:pt x="16" y="32"/>
                    </a:cubicBezTo>
                    <a:cubicBezTo>
                      <a:pt x="28" y="27"/>
                      <a:pt x="28" y="27"/>
                      <a:pt x="32" y="16"/>
                    </a:cubicBezTo>
                    <a:cubicBezTo>
                      <a:pt x="31" y="6"/>
                      <a:pt x="25" y="1"/>
                      <a:pt x="1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78" name="Freeform 662">
                <a:extLst>
                  <a:ext uri="{FF2B5EF4-FFF2-40B4-BE49-F238E27FC236}">
                    <a16:creationId xmlns:a16="http://schemas.microsoft.com/office/drawing/2014/main" id="{DCC9349F-F9E8-4C4B-9347-04D4082A4168}"/>
                  </a:ext>
                </a:extLst>
              </p:cNvPr>
              <p:cNvSpPr>
                <a:spLocks/>
              </p:cNvSpPr>
              <p:nvPr/>
            </p:nvSpPr>
            <p:spPr bwMode="auto">
              <a:xfrm>
                <a:off x="2214" y="2099"/>
                <a:ext cx="76" cy="77"/>
              </a:xfrm>
              <a:custGeom>
                <a:avLst/>
                <a:gdLst>
                  <a:gd name="T0" fmla="*/ 15 w 32"/>
                  <a:gd name="T1" fmla="*/ 0 h 32"/>
                  <a:gd name="T2" fmla="*/ 0 w 32"/>
                  <a:gd name="T3" fmla="*/ 16 h 32"/>
                  <a:gd name="T4" fmla="*/ 16 w 32"/>
                  <a:gd name="T5" fmla="*/ 32 h 32"/>
                  <a:gd name="T6" fmla="*/ 32 w 32"/>
                  <a:gd name="T7" fmla="*/ 16 h 32"/>
                  <a:gd name="T8" fmla="*/ 15 w 32"/>
                  <a:gd name="T9" fmla="*/ 0 h 32"/>
                </a:gdLst>
                <a:ahLst/>
                <a:cxnLst>
                  <a:cxn ang="0">
                    <a:pos x="T0" y="T1"/>
                  </a:cxn>
                  <a:cxn ang="0">
                    <a:pos x="T2" y="T3"/>
                  </a:cxn>
                  <a:cxn ang="0">
                    <a:pos x="T4" y="T5"/>
                  </a:cxn>
                  <a:cxn ang="0">
                    <a:pos x="T6" y="T7"/>
                  </a:cxn>
                  <a:cxn ang="0">
                    <a:pos x="T8" y="T9"/>
                  </a:cxn>
                </a:cxnLst>
                <a:rect l="0" t="0" r="r" b="b"/>
                <a:pathLst>
                  <a:path w="32" h="32">
                    <a:moveTo>
                      <a:pt x="15" y="0"/>
                    </a:moveTo>
                    <a:cubicBezTo>
                      <a:pt x="7" y="2"/>
                      <a:pt x="1" y="7"/>
                      <a:pt x="0" y="16"/>
                    </a:cubicBezTo>
                    <a:cubicBezTo>
                      <a:pt x="5" y="27"/>
                      <a:pt x="5" y="27"/>
                      <a:pt x="16" y="32"/>
                    </a:cubicBezTo>
                    <a:cubicBezTo>
                      <a:pt x="26" y="30"/>
                      <a:pt x="31" y="25"/>
                      <a:pt x="32" y="16"/>
                    </a:cubicBezTo>
                    <a:cubicBezTo>
                      <a:pt x="30" y="6"/>
                      <a:pt x="25" y="1"/>
                      <a:pt x="1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79" name="Freeform 663">
                <a:extLst>
                  <a:ext uri="{FF2B5EF4-FFF2-40B4-BE49-F238E27FC236}">
                    <a16:creationId xmlns:a16="http://schemas.microsoft.com/office/drawing/2014/main" id="{0D14713E-7230-46BC-A592-DA7DF96BA72E}"/>
                  </a:ext>
                </a:extLst>
              </p:cNvPr>
              <p:cNvSpPr>
                <a:spLocks/>
              </p:cNvSpPr>
              <p:nvPr/>
            </p:nvSpPr>
            <p:spPr bwMode="auto">
              <a:xfrm>
                <a:off x="1981" y="2487"/>
                <a:ext cx="76" cy="76"/>
              </a:xfrm>
              <a:custGeom>
                <a:avLst/>
                <a:gdLst>
                  <a:gd name="T0" fmla="*/ 16 w 32"/>
                  <a:gd name="T1" fmla="*/ 0 h 32"/>
                  <a:gd name="T2" fmla="*/ 0 w 32"/>
                  <a:gd name="T3" fmla="*/ 16 h 32"/>
                  <a:gd name="T4" fmla="*/ 17 w 32"/>
                  <a:gd name="T5" fmla="*/ 32 h 32"/>
                  <a:gd name="T6" fmla="*/ 32 w 32"/>
                  <a:gd name="T7" fmla="*/ 16 h 32"/>
                  <a:gd name="T8" fmla="*/ 16 w 32"/>
                  <a:gd name="T9" fmla="*/ 0 h 32"/>
                </a:gdLst>
                <a:ahLst/>
                <a:cxnLst>
                  <a:cxn ang="0">
                    <a:pos x="T0" y="T1"/>
                  </a:cxn>
                  <a:cxn ang="0">
                    <a:pos x="T2" y="T3"/>
                  </a:cxn>
                  <a:cxn ang="0">
                    <a:pos x="T4" y="T5"/>
                  </a:cxn>
                  <a:cxn ang="0">
                    <a:pos x="T6" y="T7"/>
                  </a:cxn>
                  <a:cxn ang="0">
                    <a:pos x="T8" y="T9"/>
                  </a:cxn>
                </a:cxnLst>
                <a:rect l="0" t="0" r="r" b="b"/>
                <a:pathLst>
                  <a:path w="32" h="32">
                    <a:moveTo>
                      <a:pt x="16" y="0"/>
                    </a:moveTo>
                    <a:cubicBezTo>
                      <a:pt x="7" y="2"/>
                      <a:pt x="2" y="7"/>
                      <a:pt x="0" y="16"/>
                    </a:cubicBezTo>
                    <a:cubicBezTo>
                      <a:pt x="2" y="26"/>
                      <a:pt x="7" y="31"/>
                      <a:pt x="17" y="32"/>
                    </a:cubicBezTo>
                    <a:cubicBezTo>
                      <a:pt x="26" y="31"/>
                      <a:pt x="31" y="25"/>
                      <a:pt x="32" y="16"/>
                    </a:cubicBezTo>
                    <a:cubicBezTo>
                      <a:pt x="31" y="7"/>
                      <a:pt x="25" y="1"/>
                      <a:pt x="1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80" name="Freeform 664">
                <a:extLst>
                  <a:ext uri="{FF2B5EF4-FFF2-40B4-BE49-F238E27FC236}">
                    <a16:creationId xmlns:a16="http://schemas.microsoft.com/office/drawing/2014/main" id="{C450067C-20C4-4185-A2A8-A04F23E7EDA9}"/>
                  </a:ext>
                </a:extLst>
              </p:cNvPr>
              <p:cNvSpPr>
                <a:spLocks/>
              </p:cNvSpPr>
              <p:nvPr/>
            </p:nvSpPr>
            <p:spPr bwMode="auto">
              <a:xfrm>
                <a:off x="1363" y="2487"/>
                <a:ext cx="73" cy="76"/>
              </a:xfrm>
              <a:custGeom>
                <a:avLst/>
                <a:gdLst>
                  <a:gd name="T0" fmla="*/ 16 w 31"/>
                  <a:gd name="T1" fmla="*/ 0 h 32"/>
                  <a:gd name="T2" fmla="*/ 0 w 31"/>
                  <a:gd name="T3" fmla="*/ 16 h 32"/>
                  <a:gd name="T4" fmla="*/ 16 w 31"/>
                  <a:gd name="T5" fmla="*/ 32 h 32"/>
                  <a:gd name="T6" fmla="*/ 31 w 31"/>
                  <a:gd name="T7" fmla="*/ 16 h 32"/>
                  <a:gd name="T8" fmla="*/ 16 w 31"/>
                  <a:gd name="T9" fmla="*/ 0 h 32"/>
                </a:gdLst>
                <a:ahLst/>
                <a:cxnLst>
                  <a:cxn ang="0">
                    <a:pos x="T0" y="T1"/>
                  </a:cxn>
                  <a:cxn ang="0">
                    <a:pos x="T2" y="T3"/>
                  </a:cxn>
                  <a:cxn ang="0">
                    <a:pos x="T4" y="T5"/>
                  </a:cxn>
                  <a:cxn ang="0">
                    <a:pos x="T6" y="T7"/>
                  </a:cxn>
                  <a:cxn ang="0">
                    <a:pos x="T8" y="T9"/>
                  </a:cxn>
                </a:cxnLst>
                <a:rect l="0" t="0" r="r" b="b"/>
                <a:pathLst>
                  <a:path w="31" h="32">
                    <a:moveTo>
                      <a:pt x="16" y="0"/>
                    </a:moveTo>
                    <a:cubicBezTo>
                      <a:pt x="6" y="2"/>
                      <a:pt x="1" y="7"/>
                      <a:pt x="0" y="16"/>
                    </a:cubicBezTo>
                    <a:cubicBezTo>
                      <a:pt x="1" y="26"/>
                      <a:pt x="6" y="31"/>
                      <a:pt x="16" y="32"/>
                    </a:cubicBezTo>
                    <a:cubicBezTo>
                      <a:pt x="25" y="30"/>
                      <a:pt x="30" y="25"/>
                      <a:pt x="31" y="16"/>
                    </a:cubicBezTo>
                    <a:cubicBezTo>
                      <a:pt x="27" y="5"/>
                      <a:pt x="27" y="5"/>
                      <a:pt x="1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81" name="Freeform 665">
                <a:extLst>
                  <a:ext uri="{FF2B5EF4-FFF2-40B4-BE49-F238E27FC236}">
                    <a16:creationId xmlns:a16="http://schemas.microsoft.com/office/drawing/2014/main" id="{7F6C664D-D5A5-4620-84D6-58964B380179}"/>
                  </a:ext>
                </a:extLst>
              </p:cNvPr>
              <p:cNvSpPr>
                <a:spLocks/>
              </p:cNvSpPr>
              <p:nvPr/>
            </p:nvSpPr>
            <p:spPr bwMode="auto">
              <a:xfrm>
                <a:off x="2060" y="2411"/>
                <a:ext cx="76" cy="76"/>
              </a:xfrm>
              <a:custGeom>
                <a:avLst/>
                <a:gdLst>
                  <a:gd name="T0" fmla="*/ 15 w 32"/>
                  <a:gd name="T1" fmla="*/ 0 h 32"/>
                  <a:gd name="T2" fmla="*/ 0 w 32"/>
                  <a:gd name="T3" fmla="*/ 17 h 32"/>
                  <a:gd name="T4" fmla="*/ 15 w 32"/>
                  <a:gd name="T5" fmla="*/ 31 h 32"/>
                  <a:gd name="T6" fmla="*/ 32 w 32"/>
                  <a:gd name="T7" fmla="*/ 16 h 32"/>
                  <a:gd name="T8" fmla="*/ 15 w 32"/>
                  <a:gd name="T9" fmla="*/ 0 h 32"/>
                </a:gdLst>
                <a:ahLst/>
                <a:cxnLst>
                  <a:cxn ang="0">
                    <a:pos x="T0" y="T1"/>
                  </a:cxn>
                  <a:cxn ang="0">
                    <a:pos x="T2" y="T3"/>
                  </a:cxn>
                  <a:cxn ang="0">
                    <a:pos x="T4" y="T5"/>
                  </a:cxn>
                  <a:cxn ang="0">
                    <a:pos x="T6" y="T7"/>
                  </a:cxn>
                  <a:cxn ang="0">
                    <a:pos x="T8" y="T9"/>
                  </a:cxn>
                </a:cxnLst>
                <a:rect l="0" t="0" r="r" b="b"/>
                <a:pathLst>
                  <a:path w="32" h="32">
                    <a:moveTo>
                      <a:pt x="15" y="0"/>
                    </a:moveTo>
                    <a:cubicBezTo>
                      <a:pt x="6" y="1"/>
                      <a:pt x="0" y="7"/>
                      <a:pt x="0" y="17"/>
                    </a:cubicBezTo>
                    <a:cubicBezTo>
                      <a:pt x="2" y="25"/>
                      <a:pt x="7" y="31"/>
                      <a:pt x="15" y="31"/>
                    </a:cubicBezTo>
                    <a:cubicBezTo>
                      <a:pt x="25" y="32"/>
                      <a:pt x="30" y="26"/>
                      <a:pt x="32" y="16"/>
                    </a:cubicBezTo>
                    <a:cubicBezTo>
                      <a:pt x="30" y="6"/>
                      <a:pt x="25" y="1"/>
                      <a:pt x="1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82" name="Freeform 666">
                <a:extLst>
                  <a:ext uri="{FF2B5EF4-FFF2-40B4-BE49-F238E27FC236}">
                    <a16:creationId xmlns:a16="http://schemas.microsoft.com/office/drawing/2014/main" id="{811528DD-F1D0-471F-B62B-07B1634FCBD8}"/>
                  </a:ext>
                </a:extLst>
              </p:cNvPr>
              <p:cNvSpPr>
                <a:spLocks/>
              </p:cNvSpPr>
              <p:nvPr/>
            </p:nvSpPr>
            <p:spPr bwMode="auto">
              <a:xfrm>
                <a:off x="1284" y="2411"/>
                <a:ext cx="76" cy="74"/>
              </a:xfrm>
              <a:custGeom>
                <a:avLst/>
                <a:gdLst>
                  <a:gd name="T0" fmla="*/ 15 w 32"/>
                  <a:gd name="T1" fmla="*/ 0 h 31"/>
                  <a:gd name="T2" fmla="*/ 0 w 32"/>
                  <a:gd name="T3" fmla="*/ 16 h 31"/>
                  <a:gd name="T4" fmla="*/ 16 w 32"/>
                  <a:gd name="T5" fmla="*/ 31 h 31"/>
                  <a:gd name="T6" fmla="*/ 32 w 32"/>
                  <a:gd name="T7" fmla="*/ 16 h 31"/>
                  <a:gd name="T8" fmla="*/ 15 w 32"/>
                  <a:gd name="T9" fmla="*/ 0 h 31"/>
                </a:gdLst>
                <a:ahLst/>
                <a:cxnLst>
                  <a:cxn ang="0">
                    <a:pos x="T0" y="T1"/>
                  </a:cxn>
                  <a:cxn ang="0">
                    <a:pos x="T2" y="T3"/>
                  </a:cxn>
                  <a:cxn ang="0">
                    <a:pos x="T4" y="T5"/>
                  </a:cxn>
                  <a:cxn ang="0">
                    <a:pos x="T6" y="T7"/>
                  </a:cxn>
                  <a:cxn ang="0">
                    <a:pos x="T8" y="T9"/>
                  </a:cxn>
                </a:cxnLst>
                <a:rect l="0" t="0" r="r" b="b"/>
                <a:pathLst>
                  <a:path w="32" h="31">
                    <a:moveTo>
                      <a:pt x="15" y="0"/>
                    </a:moveTo>
                    <a:cubicBezTo>
                      <a:pt x="6" y="2"/>
                      <a:pt x="1" y="7"/>
                      <a:pt x="0" y="16"/>
                    </a:cubicBezTo>
                    <a:cubicBezTo>
                      <a:pt x="5" y="27"/>
                      <a:pt x="5" y="27"/>
                      <a:pt x="16" y="31"/>
                    </a:cubicBezTo>
                    <a:cubicBezTo>
                      <a:pt x="27" y="27"/>
                      <a:pt x="27" y="27"/>
                      <a:pt x="32" y="16"/>
                    </a:cubicBezTo>
                    <a:cubicBezTo>
                      <a:pt x="27" y="4"/>
                      <a:pt x="27" y="4"/>
                      <a:pt x="1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83" name="Freeform 667">
                <a:extLst>
                  <a:ext uri="{FF2B5EF4-FFF2-40B4-BE49-F238E27FC236}">
                    <a16:creationId xmlns:a16="http://schemas.microsoft.com/office/drawing/2014/main" id="{15DB11E3-795D-4154-B3E1-D8A114E23BC8}"/>
                  </a:ext>
                </a:extLst>
              </p:cNvPr>
              <p:cNvSpPr>
                <a:spLocks/>
              </p:cNvSpPr>
              <p:nvPr/>
            </p:nvSpPr>
            <p:spPr bwMode="auto">
              <a:xfrm>
                <a:off x="1748" y="2566"/>
                <a:ext cx="76" cy="76"/>
              </a:xfrm>
              <a:custGeom>
                <a:avLst/>
                <a:gdLst>
                  <a:gd name="T0" fmla="*/ 16 w 32"/>
                  <a:gd name="T1" fmla="*/ 0 h 32"/>
                  <a:gd name="T2" fmla="*/ 0 w 32"/>
                  <a:gd name="T3" fmla="*/ 16 h 32"/>
                  <a:gd name="T4" fmla="*/ 16 w 32"/>
                  <a:gd name="T5" fmla="*/ 32 h 32"/>
                  <a:gd name="T6" fmla="*/ 32 w 32"/>
                  <a:gd name="T7" fmla="*/ 15 h 32"/>
                  <a:gd name="T8" fmla="*/ 16 w 32"/>
                  <a:gd name="T9" fmla="*/ 0 h 32"/>
                </a:gdLst>
                <a:ahLst/>
                <a:cxnLst>
                  <a:cxn ang="0">
                    <a:pos x="T0" y="T1"/>
                  </a:cxn>
                  <a:cxn ang="0">
                    <a:pos x="T2" y="T3"/>
                  </a:cxn>
                  <a:cxn ang="0">
                    <a:pos x="T4" y="T5"/>
                  </a:cxn>
                  <a:cxn ang="0">
                    <a:pos x="T6" y="T7"/>
                  </a:cxn>
                  <a:cxn ang="0">
                    <a:pos x="T8" y="T9"/>
                  </a:cxn>
                </a:cxnLst>
                <a:rect l="0" t="0" r="r" b="b"/>
                <a:pathLst>
                  <a:path w="32" h="32">
                    <a:moveTo>
                      <a:pt x="16" y="0"/>
                    </a:moveTo>
                    <a:cubicBezTo>
                      <a:pt x="6" y="1"/>
                      <a:pt x="1" y="7"/>
                      <a:pt x="0" y="16"/>
                    </a:cubicBezTo>
                    <a:cubicBezTo>
                      <a:pt x="2" y="25"/>
                      <a:pt x="7" y="31"/>
                      <a:pt x="16" y="32"/>
                    </a:cubicBezTo>
                    <a:cubicBezTo>
                      <a:pt x="26" y="30"/>
                      <a:pt x="32" y="25"/>
                      <a:pt x="32" y="15"/>
                    </a:cubicBezTo>
                    <a:cubicBezTo>
                      <a:pt x="30" y="6"/>
                      <a:pt x="25" y="0"/>
                      <a:pt x="1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84" name="Freeform 668">
                <a:extLst>
                  <a:ext uri="{FF2B5EF4-FFF2-40B4-BE49-F238E27FC236}">
                    <a16:creationId xmlns:a16="http://schemas.microsoft.com/office/drawing/2014/main" id="{72C72E7C-A4DE-4792-9F17-9A6DC47AB45A}"/>
                  </a:ext>
                </a:extLst>
              </p:cNvPr>
              <p:cNvSpPr>
                <a:spLocks/>
              </p:cNvSpPr>
              <p:nvPr/>
            </p:nvSpPr>
            <p:spPr bwMode="auto">
              <a:xfrm>
                <a:off x="1826" y="1555"/>
                <a:ext cx="77" cy="78"/>
              </a:xfrm>
              <a:custGeom>
                <a:avLst/>
                <a:gdLst>
                  <a:gd name="T0" fmla="*/ 17 w 32"/>
                  <a:gd name="T1" fmla="*/ 33 h 33"/>
                  <a:gd name="T2" fmla="*/ 32 w 32"/>
                  <a:gd name="T3" fmla="*/ 17 h 33"/>
                  <a:gd name="T4" fmla="*/ 17 w 32"/>
                  <a:gd name="T5" fmla="*/ 1 h 33"/>
                  <a:gd name="T6" fmla="*/ 0 w 32"/>
                  <a:gd name="T7" fmla="*/ 17 h 33"/>
                  <a:gd name="T8" fmla="*/ 17 w 32"/>
                  <a:gd name="T9" fmla="*/ 33 h 33"/>
                </a:gdLst>
                <a:ahLst/>
                <a:cxnLst>
                  <a:cxn ang="0">
                    <a:pos x="T0" y="T1"/>
                  </a:cxn>
                  <a:cxn ang="0">
                    <a:pos x="T2" y="T3"/>
                  </a:cxn>
                  <a:cxn ang="0">
                    <a:pos x="T4" y="T5"/>
                  </a:cxn>
                  <a:cxn ang="0">
                    <a:pos x="T6" y="T7"/>
                  </a:cxn>
                  <a:cxn ang="0">
                    <a:pos x="T8" y="T9"/>
                  </a:cxn>
                </a:cxnLst>
                <a:rect l="0" t="0" r="r" b="b"/>
                <a:pathLst>
                  <a:path w="32" h="33">
                    <a:moveTo>
                      <a:pt x="17" y="33"/>
                    </a:moveTo>
                    <a:cubicBezTo>
                      <a:pt x="25" y="33"/>
                      <a:pt x="32" y="25"/>
                      <a:pt x="32" y="17"/>
                    </a:cubicBezTo>
                    <a:cubicBezTo>
                      <a:pt x="32" y="9"/>
                      <a:pt x="25" y="1"/>
                      <a:pt x="17" y="1"/>
                    </a:cubicBezTo>
                    <a:cubicBezTo>
                      <a:pt x="8" y="0"/>
                      <a:pt x="0" y="8"/>
                      <a:pt x="0" y="17"/>
                    </a:cubicBezTo>
                    <a:cubicBezTo>
                      <a:pt x="0" y="25"/>
                      <a:pt x="8" y="33"/>
                      <a:pt x="17" y="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85" name="Freeform 669">
                <a:extLst>
                  <a:ext uri="{FF2B5EF4-FFF2-40B4-BE49-F238E27FC236}">
                    <a16:creationId xmlns:a16="http://schemas.microsoft.com/office/drawing/2014/main" id="{8EF5BCA0-52B3-4B3F-8705-DE97D3D01000}"/>
                  </a:ext>
                </a:extLst>
              </p:cNvPr>
              <p:cNvSpPr>
                <a:spLocks/>
              </p:cNvSpPr>
              <p:nvPr/>
            </p:nvSpPr>
            <p:spPr bwMode="auto">
              <a:xfrm>
                <a:off x="2138" y="2333"/>
                <a:ext cx="74" cy="76"/>
              </a:xfrm>
              <a:custGeom>
                <a:avLst/>
                <a:gdLst>
                  <a:gd name="T0" fmla="*/ 15 w 31"/>
                  <a:gd name="T1" fmla="*/ 0 h 32"/>
                  <a:gd name="T2" fmla="*/ 0 w 31"/>
                  <a:gd name="T3" fmla="*/ 17 h 32"/>
                  <a:gd name="T4" fmla="*/ 17 w 31"/>
                  <a:gd name="T5" fmla="*/ 32 h 32"/>
                  <a:gd name="T6" fmla="*/ 31 w 31"/>
                  <a:gd name="T7" fmla="*/ 15 h 32"/>
                  <a:gd name="T8" fmla="*/ 15 w 31"/>
                  <a:gd name="T9" fmla="*/ 0 h 32"/>
                </a:gdLst>
                <a:ahLst/>
                <a:cxnLst>
                  <a:cxn ang="0">
                    <a:pos x="T0" y="T1"/>
                  </a:cxn>
                  <a:cxn ang="0">
                    <a:pos x="T2" y="T3"/>
                  </a:cxn>
                  <a:cxn ang="0">
                    <a:pos x="T4" y="T5"/>
                  </a:cxn>
                  <a:cxn ang="0">
                    <a:pos x="T6" y="T7"/>
                  </a:cxn>
                  <a:cxn ang="0">
                    <a:pos x="T8" y="T9"/>
                  </a:cxn>
                </a:cxnLst>
                <a:rect l="0" t="0" r="r" b="b"/>
                <a:pathLst>
                  <a:path w="31" h="32">
                    <a:moveTo>
                      <a:pt x="15" y="0"/>
                    </a:moveTo>
                    <a:cubicBezTo>
                      <a:pt x="6" y="2"/>
                      <a:pt x="1" y="7"/>
                      <a:pt x="0" y="17"/>
                    </a:cubicBezTo>
                    <a:cubicBezTo>
                      <a:pt x="2" y="26"/>
                      <a:pt x="7" y="31"/>
                      <a:pt x="17" y="32"/>
                    </a:cubicBezTo>
                    <a:cubicBezTo>
                      <a:pt x="26" y="30"/>
                      <a:pt x="31" y="24"/>
                      <a:pt x="31" y="15"/>
                    </a:cubicBezTo>
                    <a:cubicBezTo>
                      <a:pt x="29" y="6"/>
                      <a:pt x="24" y="1"/>
                      <a:pt x="1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86" name="Freeform 670">
                <a:extLst>
                  <a:ext uri="{FF2B5EF4-FFF2-40B4-BE49-F238E27FC236}">
                    <a16:creationId xmlns:a16="http://schemas.microsoft.com/office/drawing/2014/main" id="{A1C90D8D-29A4-4A7B-A535-60FFE4927790}"/>
                  </a:ext>
                </a:extLst>
              </p:cNvPr>
              <p:cNvSpPr>
                <a:spLocks/>
              </p:cNvSpPr>
              <p:nvPr/>
            </p:nvSpPr>
            <p:spPr bwMode="auto">
              <a:xfrm>
                <a:off x="1206" y="1866"/>
                <a:ext cx="78" cy="79"/>
              </a:xfrm>
              <a:custGeom>
                <a:avLst/>
                <a:gdLst>
                  <a:gd name="T0" fmla="*/ 17 w 33"/>
                  <a:gd name="T1" fmla="*/ 33 h 33"/>
                  <a:gd name="T2" fmla="*/ 32 w 33"/>
                  <a:gd name="T3" fmla="*/ 15 h 33"/>
                  <a:gd name="T4" fmla="*/ 16 w 33"/>
                  <a:gd name="T5" fmla="*/ 0 h 33"/>
                  <a:gd name="T6" fmla="*/ 0 w 33"/>
                  <a:gd name="T7" fmla="*/ 17 h 33"/>
                  <a:gd name="T8" fmla="*/ 17 w 33"/>
                  <a:gd name="T9" fmla="*/ 33 h 33"/>
                </a:gdLst>
                <a:ahLst/>
                <a:cxnLst>
                  <a:cxn ang="0">
                    <a:pos x="T0" y="T1"/>
                  </a:cxn>
                  <a:cxn ang="0">
                    <a:pos x="T2" y="T3"/>
                  </a:cxn>
                  <a:cxn ang="0">
                    <a:pos x="T4" y="T5"/>
                  </a:cxn>
                  <a:cxn ang="0">
                    <a:pos x="T6" y="T7"/>
                  </a:cxn>
                  <a:cxn ang="0">
                    <a:pos x="T8" y="T9"/>
                  </a:cxn>
                </a:cxnLst>
                <a:rect l="0" t="0" r="r" b="b"/>
                <a:pathLst>
                  <a:path w="33" h="33">
                    <a:moveTo>
                      <a:pt x="17" y="33"/>
                    </a:moveTo>
                    <a:cubicBezTo>
                      <a:pt x="25" y="32"/>
                      <a:pt x="33" y="24"/>
                      <a:pt x="32" y="15"/>
                    </a:cubicBezTo>
                    <a:cubicBezTo>
                      <a:pt x="32" y="7"/>
                      <a:pt x="24" y="0"/>
                      <a:pt x="16" y="0"/>
                    </a:cubicBezTo>
                    <a:cubicBezTo>
                      <a:pt x="7" y="0"/>
                      <a:pt x="0" y="8"/>
                      <a:pt x="0" y="17"/>
                    </a:cubicBezTo>
                    <a:cubicBezTo>
                      <a:pt x="0" y="25"/>
                      <a:pt x="8" y="33"/>
                      <a:pt x="17" y="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87" name="Freeform 671">
                <a:extLst>
                  <a:ext uri="{FF2B5EF4-FFF2-40B4-BE49-F238E27FC236}">
                    <a16:creationId xmlns:a16="http://schemas.microsoft.com/office/drawing/2014/main" id="{880AB3BF-3565-443B-811B-17A4AFFFD250}"/>
                  </a:ext>
                </a:extLst>
              </p:cNvPr>
              <p:cNvSpPr>
                <a:spLocks/>
              </p:cNvSpPr>
              <p:nvPr/>
            </p:nvSpPr>
            <p:spPr bwMode="auto">
              <a:xfrm>
                <a:off x="2214" y="1945"/>
                <a:ext cx="76" cy="76"/>
              </a:xfrm>
              <a:custGeom>
                <a:avLst/>
                <a:gdLst>
                  <a:gd name="T0" fmla="*/ 16 w 32"/>
                  <a:gd name="T1" fmla="*/ 32 h 32"/>
                  <a:gd name="T2" fmla="*/ 32 w 32"/>
                  <a:gd name="T3" fmla="*/ 16 h 32"/>
                  <a:gd name="T4" fmla="*/ 16 w 32"/>
                  <a:gd name="T5" fmla="*/ 0 h 32"/>
                  <a:gd name="T6" fmla="*/ 0 w 32"/>
                  <a:gd name="T7" fmla="*/ 16 h 32"/>
                  <a:gd name="T8" fmla="*/ 16 w 32"/>
                  <a:gd name="T9" fmla="*/ 32 h 32"/>
                </a:gdLst>
                <a:ahLst/>
                <a:cxnLst>
                  <a:cxn ang="0">
                    <a:pos x="T0" y="T1"/>
                  </a:cxn>
                  <a:cxn ang="0">
                    <a:pos x="T2" y="T3"/>
                  </a:cxn>
                  <a:cxn ang="0">
                    <a:pos x="T4" y="T5"/>
                  </a:cxn>
                  <a:cxn ang="0">
                    <a:pos x="T6" y="T7"/>
                  </a:cxn>
                  <a:cxn ang="0">
                    <a:pos x="T8" y="T9"/>
                  </a:cxn>
                </a:cxnLst>
                <a:rect l="0" t="0" r="r" b="b"/>
                <a:pathLst>
                  <a:path w="32" h="32">
                    <a:moveTo>
                      <a:pt x="16" y="32"/>
                    </a:moveTo>
                    <a:cubicBezTo>
                      <a:pt x="25" y="30"/>
                      <a:pt x="30" y="26"/>
                      <a:pt x="32" y="16"/>
                    </a:cubicBezTo>
                    <a:cubicBezTo>
                      <a:pt x="30" y="6"/>
                      <a:pt x="25" y="1"/>
                      <a:pt x="16" y="0"/>
                    </a:cubicBezTo>
                    <a:cubicBezTo>
                      <a:pt x="6" y="2"/>
                      <a:pt x="1" y="7"/>
                      <a:pt x="0" y="16"/>
                    </a:cubicBezTo>
                    <a:cubicBezTo>
                      <a:pt x="2" y="26"/>
                      <a:pt x="7" y="31"/>
                      <a:pt x="16" y="3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88" name="Freeform 672">
                <a:extLst>
                  <a:ext uri="{FF2B5EF4-FFF2-40B4-BE49-F238E27FC236}">
                    <a16:creationId xmlns:a16="http://schemas.microsoft.com/office/drawing/2014/main" id="{34C6212F-944F-4B4E-A51F-98DC96AC0B62}"/>
                  </a:ext>
                </a:extLst>
              </p:cNvPr>
              <p:cNvSpPr>
                <a:spLocks/>
              </p:cNvSpPr>
              <p:nvPr/>
            </p:nvSpPr>
            <p:spPr bwMode="auto">
              <a:xfrm>
                <a:off x="2060" y="1636"/>
                <a:ext cx="73" cy="73"/>
              </a:xfrm>
              <a:custGeom>
                <a:avLst/>
                <a:gdLst>
                  <a:gd name="T0" fmla="*/ 17 w 31"/>
                  <a:gd name="T1" fmla="*/ 31 h 31"/>
                  <a:gd name="T2" fmla="*/ 31 w 31"/>
                  <a:gd name="T3" fmla="*/ 15 h 31"/>
                  <a:gd name="T4" fmla="*/ 15 w 31"/>
                  <a:gd name="T5" fmla="*/ 0 h 31"/>
                  <a:gd name="T6" fmla="*/ 1 w 31"/>
                  <a:gd name="T7" fmla="*/ 17 h 31"/>
                  <a:gd name="T8" fmla="*/ 17 w 31"/>
                  <a:gd name="T9" fmla="*/ 31 h 31"/>
                </a:gdLst>
                <a:ahLst/>
                <a:cxnLst>
                  <a:cxn ang="0">
                    <a:pos x="T0" y="T1"/>
                  </a:cxn>
                  <a:cxn ang="0">
                    <a:pos x="T2" y="T3"/>
                  </a:cxn>
                  <a:cxn ang="0">
                    <a:pos x="T4" y="T5"/>
                  </a:cxn>
                  <a:cxn ang="0">
                    <a:pos x="T6" y="T7"/>
                  </a:cxn>
                  <a:cxn ang="0">
                    <a:pos x="T8" y="T9"/>
                  </a:cxn>
                </a:cxnLst>
                <a:rect l="0" t="0" r="r" b="b"/>
                <a:pathLst>
                  <a:path w="31" h="31">
                    <a:moveTo>
                      <a:pt x="17" y="31"/>
                    </a:moveTo>
                    <a:cubicBezTo>
                      <a:pt x="25" y="30"/>
                      <a:pt x="31" y="23"/>
                      <a:pt x="31" y="15"/>
                    </a:cubicBezTo>
                    <a:cubicBezTo>
                      <a:pt x="31" y="7"/>
                      <a:pt x="23" y="0"/>
                      <a:pt x="15" y="0"/>
                    </a:cubicBezTo>
                    <a:cubicBezTo>
                      <a:pt x="7" y="1"/>
                      <a:pt x="0" y="9"/>
                      <a:pt x="1" y="17"/>
                    </a:cubicBezTo>
                    <a:cubicBezTo>
                      <a:pt x="1" y="25"/>
                      <a:pt x="9" y="31"/>
                      <a:pt x="17" y="3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89" name="Freeform 673">
                <a:extLst>
                  <a:ext uri="{FF2B5EF4-FFF2-40B4-BE49-F238E27FC236}">
                    <a16:creationId xmlns:a16="http://schemas.microsoft.com/office/drawing/2014/main" id="{0916CB88-F38B-4785-B076-136C400EFE18}"/>
                  </a:ext>
                </a:extLst>
              </p:cNvPr>
              <p:cNvSpPr>
                <a:spLocks/>
              </p:cNvSpPr>
              <p:nvPr/>
            </p:nvSpPr>
            <p:spPr bwMode="auto">
              <a:xfrm>
                <a:off x="1130" y="2259"/>
                <a:ext cx="71" cy="69"/>
              </a:xfrm>
              <a:custGeom>
                <a:avLst/>
                <a:gdLst>
                  <a:gd name="T0" fmla="*/ 15 w 30"/>
                  <a:gd name="T1" fmla="*/ 0 h 29"/>
                  <a:gd name="T2" fmla="*/ 1 w 30"/>
                  <a:gd name="T3" fmla="*/ 16 h 29"/>
                  <a:gd name="T4" fmla="*/ 17 w 30"/>
                  <a:gd name="T5" fmla="*/ 29 h 29"/>
                  <a:gd name="T6" fmla="*/ 30 w 30"/>
                  <a:gd name="T7" fmla="*/ 14 h 29"/>
                  <a:gd name="T8" fmla="*/ 15 w 30"/>
                  <a:gd name="T9" fmla="*/ 0 h 29"/>
                </a:gdLst>
                <a:ahLst/>
                <a:cxnLst>
                  <a:cxn ang="0">
                    <a:pos x="T0" y="T1"/>
                  </a:cxn>
                  <a:cxn ang="0">
                    <a:pos x="T2" y="T3"/>
                  </a:cxn>
                  <a:cxn ang="0">
                    <a:pos x="T4" y="T5"/>
                  </a:cxn>
                  <a:cxn ang="0">
                    <a:pos x="T6" y="T7"/>
                  </a:cxn>
                  <a:cxn ang="0">
                    <a:pos x="T8" y="T9"/>
                  </a:cxn>
                </a:cxnLst>
                <a:rect l="0" t="0" r="r" b="b"/>
                <a:pathLst>
                  <a:path w="30" h="29">
                    <a:moveTo>
                      <a:pt x="15" y="0"/>
                    </a:moveTo>
                    <a:cubicBezTo>
                      <a:pt x="7" y="0"/>
                      <a:pt x="0" y="7"/>
                      <a:pt x="1" y="16"/>
                    </a:cubicBezTo>
                    <a:cubicBezTo>
                      <a:pt x="2" y="24"/>
                      <a:pt x="8" y="29"/>
                      <a:pt x="17" y="29"/>
                    </a:cubicBezTo>
                    <a:cubicBezTo>
                      <a:pt x="25" y="28"/>
                      <a:pt x="30" y="22"/>
                      <a:pt x="30" y="14"/>
                    </a:cubicBezTo>
                    <a:cubicBezTo>
                      <a:pt x="30" y="6"/>
                      <a:pt x="23" y="0"/>
                      <a:pt x="1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90" name="Freeform 674">
                <a:extLst>
                  <a:ext uri="{FF2B5EF4-FFF2-40B4-BE49-F238E27FC236}">
                    <a16:creationId xmlns:a16="http://schemas.microsoft.com/office/drawing/2014/main" id="{4D9A66FB-81A2-416E-8979-F68782BBE842}"/>
                  </a:ext>
                </a:extLst>
              </p:cNvPr>
              <p:cNvSpPr>
                <a:spLocks/>
              </p:cNvSpPr>
              <p:nvPr/>
            </p:nvSpPr>
            <p:spPr bwMode="auto">
              <a:xfrm>
                <a:off x="1983" y="1557"/>
                <a:ext cx="72" cy="76"/>
              </a:xfrm>
              <a:custGeom>
                <a:avLst/>
                <a:gdLst>
                  <a:gd name="T0" fmla="*/ 16 w 30"/>
                  <a:gd name="T1" fmla="*/ 31 h 32"/>
                  <a:gd name="T2" fmla="*/ 30 w 30"/>
                  <a:gd name="T3" fmla="*/ 16 h 32"/>
                  <a:gd name="T4" fmla="*/ 14 w 30"/>
                  <a:gd name="T5" fmla="*/ 1 h 32"/>
                  <a:gd name="T6" fmla="*/ 0 w 30"/>
                  <a:gd name="T7" fmla="*/ 16 h 32"/>
                  <a:gd name="T8" fmla="*/ 16 w 30"/>
                  <a:gd name="T9" fmla="*/ 31 h 32"/>
                </a:gdLst>
                <a:ahLst/>
                <a:cxnLst>
                  <a:cxn ang="0">
                    <a:pos x="T0" y="T1"/>
                  </a:cxn>
                  <a:cxn ang="0">
                    <a:pos x="T2" y="T3"/>
                  </a:cxn>
                  <a:cxn ang="0">
                    <a:pos x="T4" y="T5"/>
                  </a:cxn>
                  <a:cxn ang="0">
                    <a:pos x="T6" y="T7"/>
                  </a:cxn>
                  <a:cxn ang="0">
                    <a:pos x="T8" y="T9"/>
                  </a:cxn>
                </a:cxnLst>
                <a:rect l="0" t="0" r="r" b="b"/>
                <a:pathLst>
                  <a:path w="30" h="32">
                    <a:moveTo>
                      <a:pt x="16" y="31"/>
                    </a:moveTo>
                    <a:cubicBezTo>
                      <a:pt x="24" y="30"/>
                      <a:pt x="30" y="23"/>
                      <a:pt x="30" y="16"/>
                    </a:cubicBezTo>
                    <a:cubicBezTo>
                      <a:pt x="30" y="7"/>
                      <a:pt x="22" y="0"/>
                      <a:pt x="14" y="1"/>
                    </a:cubicBezTo>
                    <a:cubicBezTo>
                      <a:pt x="6" y="1"/>
                      <a:pt x="0" y="8"/>
                      <a:pt x="0" y="16"/>
                    </a:cubicBezTo>
                    <a:cubicBezTo>
                      <a:pt x="0" y="24"/>
                      <a:pt x="8" y="32"/>
                      <a:pt x="16" y="3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91" name="Freeform 675">
                <a:extLst>
                  <a:ext uri="{FF2B5EF4-FFF2-40B4-BE49-F238E27FC236}">
                    <a16:creationId xmlns:a16="http://schemas.microsoft.com/office/drawing/2014/main" id="{A846D390-6111-4AEE-B014-18967AD8B431}"/>
                  </a:ext>
                </a:extLst>
              </p:cNvPr>
              <p:cNvSpPr>
                <a:spLocks/>
              </p:cNvSpPr>
              <p:nvPr/>
            </p:nvSpPr>
            <p:spPr bwMode="auto">
              <a:xfrm>
                <a:off x="1206" y="1714"/>
                <a:ext cx="76" cy="71"/>
              </a:xfrm>
              <a:custGeom>
                <a:avLst/>
                <a:gdLst>
                  <a:gd name="T0" fmla="*/ 16 w 32"/>
                  <a:gd name="T1" fmla="*/ 30 h 30"/>
                  <a:gd name="T2" fmla="*/ 31 w 32"/>
                  <a:gd name="T3" fmla="*/ 14 h 30"/>
                  <a:gd name="T4" fmla="*/ 16 w 32"/>
                  <a:gd name="T5" fmla="*/ 0 h 30"/>
                  <a:gd name="T6" fmla="*/ 1 w 32"/>
                  <a:gd name="T7" fmla="*/ 16 h 30"/>
                  <a:gd name="T8" fmla="*/ 16 w 32"/>
                  <a:gd name="T9" fmla="*/ 30 h 30"/>
                </a:gdLst>
                <a:ahLst/>
                <a:cxnLst>
                  <a:cxn ang="0">
                    <a:pos x="T0" y="T1"/>
                  </a:cxn>
                  <a:cxn ang="0">
                    <a:pos x="T2" y="T3"/>
                  </a:cxn>
                  <a:cxn ang="0">
                    <a:pos x="T4" y="T5"/>
                  </a:cxn>
                  <a:cxn ang="0">
                    <a:pos x="T6" y="T7"/>
                  </a:cxn>
                  <a:cxn ang="0">
                    <a:pos x="T8" y="T9"/>
                  </a:cxn>
                </a:cxnLst>
                <a:rect l="0" t="0" r="r" b="b"/>
                <a:pathLst>
                  <a:path w="32" h="30">
                    <a:moveTo>
                      <a:pt x="16" y="30"/>
                    </a:moveTo>
                    <a:cubicBezTo>
                      <a:pt x="25" y="30"/>
                      <a:pt x="32" y="22"/>
                      <a:pt x="31" y="14"/>
                    </a:cubicBezTo>
                    <a:cubicBezTo>
                      <a:pt x="30" y="6"/>
                      <a:pt x="23" y="0"/>
                      <a:pt x="16" y="0"/>
                    </a:cubicBezTo>
                    <a:cubicBezTo>
                      <a:pt x="7" y="0"/>
                      <a:pt x="0" y="8"/>
                      <a:pt x="1" y="16"/>
                    </a:cubicBezTo>
                    <a:cubicBezTo>
                      <a:pt x="2" y="24"/>
                      <a:pt x="9" y="30"/>
                      <a:pt x="16" y="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92" name="Freeform 676">
                <a:extLst>
                  <a:ext uri="{FF2B5EF4-FFF2-40B4-BE49-F238E27FC236}">
                    <a16:creationId xmlns:a16="http://schemas.microsoft.com/office/drawing/2014/main" id="{22AF1BD6-78B8-4E89-85A9-3A78B928713E}"/>
                  </a:ext>
                </a:extLst>
              </p:cNvPr>
              <p:cNvSpPr>
                <a:spLocks/>
              </p:cNvSpPr>
              <p:nvPr/>
            </p:nvSpPr>
            <p:spPr bwMode="auto">
              <a:xfrm>
                <a:off x="1130" y="1945"/>
                <a:ext cx="73" cy="76"/>
              </a:xfrm>
              <a:custGeom>
                <a:avLst/>
                <a:gdLst>
                  <a:gd name="T0" fmla="*/ 15 w 31"/>
                  <a:gd name="T1" fmla="*/ 31 h 32"/>
                  <a:gd name="T2" fmla="*/ 31 w 31"/>
                  <a:gd name="T3" fmla="*/ 17 h 32"/>
                  <a:gd name="T4" fmla="*/ 16 w 31"/>
                  <a:gd name="T5" fmla="*/ 1 h 32"/>
                  <a:gd name="T6" fmla="*/ 0 w 31"/>
                  <a:gd name="T7" fmla="*/ 16 h 32"/>
                  <a:gd name="T8" fmla="*/ 15 w 31"/>
                  <a:gd name="T9" fmla="*/ 31 h 32"/>
                </a:gdLst>
                <a:ahLst/>
                <a:cxnLst>
                  <a:cxn ang="0">
                    <a:pos x="T0" y="T1"/>
                  </a:cxn>
                  <a:cxn ang="0">
                    <a:pos x="T2" y="T3"/>
                  </a:cxn>
                  <a:cxn ang="0">
                    <a:pos x="T4" y="T5"/>
                  </a:cxn>
                  <a:cxn ang="0">
                    <a:pos x="T6" y="T7"/>
                  </a:cxn>
                  <a:cxn ang="0">
                    <a:pos x="T8" y="T9"/>
                  </a:cxn>
                </a:cxnLst>
                <a:rect l="0" t="0" r="r" b="b"/>
                <a:pathLst>
                  <a:path w="31" h="32">
                    <a:moveTo>
                      <a:pt x="15" y="31"/>
                    </a:moveTo>
                    <a:cubicBezTo>
                      <a:pt x="22" y="32"/>
                      <a:pt x="31" y="25"/>
                      <a:pt x="31" y="17"/>
                    </a:cubicBezTo>
                    <a:cubicBezTo>
                      <a:pt x="31" y="8"/>
                      <a:pt x="24" y="1"/>
                      <a:pt x="16" y="1"/>
                    </a:cubicBezTo>
                    <a:cubicBezTo>
                      <a:pt x="7" y="0"/>
                      <a:pt x="0" y="8"/>
                      <a:pt x="0" y="16"/>
                    </a:cubicBezTo>
                    <a:cubicBezTo>
                      <a:pt x="0" y="24"/>
                      <a:pt x="7" y="31"/>
                      <a:pt x="15" y="3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93" name="Freeform 677">
                <a:extLst>
                  <a:ext uri="{FF2B5EF4-FFF2-40B4-BE49-F238E27FC236}">
                    <a16:creationId xmlns:a16="http://schemas.microsoft.com/office/drawing/2014/main" id="{415D3144-DFA9-4ACA-8A9C-74B2FB728CFA}"/>
                  </a:ext>
                </a:extLst>
              </p:cNvPr>
              <p:cNvSpPr>
                <a:spLocks/>
              </p:cNvSpPr>
              <p:nvPr/>
            </p:nvSpPr>
            <p:spPr bwMode="auto">
              <a:xfrm>
                <a:off x="2138" y="1714"/>
                <a:ext cx="74" cy="71"/>
              </a:xfrm>
              <a:custGeom>
                <a:avLst/>
                <a:gdLst>
                  <a:gd name="T0" fmla="*/ 16 w 31"/>
                  <a:gd name="T1" fmla="*/ 30 h 30"/>
                  <a:gd name="T2" fmla="*/ 31 w 31"/>
                  <a:gd name="T3" fmla="*/ 14 h 30"/>
                  <a:gd name="T4" fmla="*/ 15 w 31"/>
                  <a:gd name="T5" fmla="*/ 0 h 30"/>
                  <a:gd name="T6" fmla="*/ 0 w 31"/>
                  <a:gd name="T7" fmla="*/ 16 h 30"/>
                  <a:gd name="T8" fmla="*/ 16 w 31"/>
                  <a:gd name="T9" fmla="*/ 30 h 30"/>
                </a:gdLst>
                <a:ahLst/>
                <a:cxnLst>
                  <a:cxn ang="0">
                    <a:pos x="T0" y="T1"/>
                  </a:cxn>
                  <a:cxn ang="0">
                    <a:pos x="T2" y="T3"/>
                  </a:cxn>
                  <a:cxn ang="0">
                    <a:pos x="T4" y="T5"/>
                  </a:cxn>
                  <a:cxn ang="0">
                    <a:pos x="T6" y="T7"/>
                  </a:cxn>
                  <a:cxn ang="0">
                    <a:pos x="T8" y="T9"/>
                  </a:cxn>
                </a:cxnLst>
                <a:rect l="0" t="0" r="r" b="b"/>
                <a:pathLst>
                  <a:path w="31" h="30">
                    <a:moveTo>
                      <a:pt x="16" y="30"/>
                    </a:moveTo>
                    <a:cubicBezTo>
                      <a:pt x="24" y="30"/>
                      <a:pt x="31" y="22"/>
                      <a:pt x="31" y="14"/>
                    </a:cubicBezTo>
                    <a:cubicBezTo>
                      <a:pt x="30" y="6"/>
                      <a:pt x="23" y="0"/>
                      <a:pt x="15" y="0"/>
                    </a:cubicBezTo>
                    <a:cubicBezTo>
                      <a:pt x="7" y="0"/>
                      <a:pt x="0" y="8"/>
                      <a:pt x="0" y="16"/>
                    </a:cubicBezTo>
                    <a:cubicBezTo>
                      <a:pt x="1" y="24"/>
                      <a:pt x="8" y="30"/>
                      <a:pt x="16" y="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94" name="Freeform 678">
                <a:extLst>
                  <a:ext uri="{FF2B5EF4-FFF2-40B4-BE49-F238E27FC236}">
                    <a16:creationId xmlns:a16="http://schemas.microsoft.com/office/drawing/2014/main" id="{AB0BFD5A-28BC-48CD-8141-8540812A1ACA}"/>
                  </a:ext>
                </a:extLst>
              </p:cNvPr>
              <p:cNvSpPr>
                <a:spLocks/>
              </p:cNvSpPr>
              <p:nvPr/>
            </p:nvSpPr>
            <p:spPr bwMode="auto">
              <a:xfrm>
                <a:off x="1750" y="1479"/>
                <a:ext cx="74" cy="76"/>
              </a:xfrm>
              <a:custGeom>
                <a:avLst/>
                <a:gdLst>
                  <a:gd name="T0" fmla="*/ 17 w 31"/>
                  <a:gd name="T1" fmla="*/ 31 h 32"/>
                  <a:gd name="T2" fmla="*/ 31 w 31"/>
                  <a:gd name="T3" fmla="*/ 16 h 32"/>
                  <a:gd name="T4" fmla="*/ 14 w 31"/>
                  <a:gd name="T5" fmla="*/ 1 h 32"/>
                  <a:gd name="T6" fmla="*/ 0 w 31"/>
                  <a:gd name="T7" fmla="*/ 17 h 32"/>
                  <a:gd name="T8" fmla="*/ 17 w 31"/>
                  <a:gd name="T9" fmla="*/ 31 h 32"/>
                </a:gdLst>
                <a:ahLst/>
                <a:cxnLst>
                  <a:cxn ang="0">
                    <a:pos x="T0" y="T1"/>
                  </a:cxn>
                  <a:cxn ang="0">
                    <a:pos x="T2" y="T3"/>
                  </a:cxn>
                  <a:cxn ang="0">
                    <a:pos x="T4" y="T5"/>
                  </a:cxn>
                  <a:cxn ang="0">
                    <a:pos x="T6" y="T7"/>
                  </a:cxn>
                  <a:cxn ang="0">
                    <a:pos x="T8" y="T9"/>
                  </a:cxn>
                </a:cxnLst>
                <a:rect l="0" t="0" r="r" b="b"/>
                <a:pathLst>
                  <a:path w="31" h="32">
                    <a:moveTo>
                      <a:pt x="17" y="31"/>
                    </a:moveTo>
                    <a:cubicBezTo>
                      <a:pt x="24" y="31"/>
                      <a:pt x="31" y="24"/>
                      <a:pt x="31" y="16"/>
                    </a:cubicBezTo>
                    <a:cubicBezTo>
                      <a:pt x="30" y="8"/>
                      <a:pt x="22" y="0"/>
                      <a:pt x="14" y="1"/>
                    </a:cubicBezTo>
                    <a:cubicBezTo>
                      <a:pt x="6" y="2"/>
                      <a:pt x="0" y="9"/>
                      <a:pt x="0" y="17"/>
                    </a:cubicBezTo>
                    <a:cubicBezTo>
                      <a:pt x="1" y="25"/>
                      <a:pt x="9" y="32"/>
                      <a:pt x="17" y="3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95" name="Freeform 679">
                <a:extLst>
                  <a:ext uri="{FF2B5EF4-FFF2-40B4-BE49-F238E27FC236}">
                    <a16:creationId xmlns:a16="http://schemas.microsoft.com/office/drawing/2014/main" id="{10845E15-ACE3-419A-8567-4A747F95BECA}"/>
                  </a:ext>
                </a:extLst>
              </p:cNvPr>
              <p:cNvSpPr>
                <a:spLocks/>
              </p:cNvSpPr>
              <p:nvPr/>
            </p:nvSpPr>
            <p:spPr bwMode="auto">
              <a:xfrm>
                <a:off x="1363" y="1559"/>
                <a:ext cx="73" cy="72"/>
              </a:xfrm>
              <a:custGeom>
                <a:avLst/>
                <a:gdLst>
                  <a:gd name="T0" fmla="*/ 16 w 31"/>
                  <a:gd name="T1" fmla="*/ 30 h 30"/>
                  <a:gd name="T2" fmla="*/ 30 w 31"/>
                  <a:gd name="T3" fmla="*/ 13 h 30"/>
                  <a:gd name="T4" fmla="*/ 15 w 31"/>
                  <a:gd name="T5" fmla="*/ 0 h 30"/>
                  <a:gd name="T6" fmla="*/ 1 w 31"/>
                  <a:gd name="T7" fmla="*/ 16 h 30"/>
                  <a:gd name="T8" fmla="*/ 16 w 31"/>
                  <a:gd name="T9" fmla="*/ 30 h 30"/>
                </a:gdLst>
                <a:ahLst/>
                <a:cxnLst>
                  <a:cxn ang="0">
                    <a:pos x="T0" y="T1"/>
                  </a:cxn>
                  <a:cxn ang="0">
                    <a:pos x="T2" y="T3"/>
                  </a:cxn>
                  <a:cxn ang="0">
                    <a:pos x="T4" y="T5"/>
                  </a:cxn>
                  <a:cxn ang="0">
                    <a:pos x="T6" y="T7"/>
                  </a:cxn>
                  <a:cxn ang="0">
                    <a:pos x="T8" y="T9"/>
                  </a:cxn>
                </a:cxnLst>
                <a:rect l="0" t="0" r="r" b="b"/>
                <a:pathLst>
                  <a:path w="31" h="30">
                    <a:moveTo>
                      <a:pt x="16" y="30"/>
                    </a:moveTo>
                    <a:cubicBezTo>
                      <a:pt x="25" y="29"/>
                      <a:pt x="31" y="22"/>
                      <a:pt x="30" y="13"/>
                    </a:cubicBezTo>
                    <a:cubicBezTo>
                      <a:pt x="29" y="6"/>
                      <a:pt x="22" y="0"/>
                      <a:pt x="15" y="0"/>
                    </a:cubicBezTo>
                    <a:cubicBezTo>
                      <a:pt x="6" y="0"/>
                      <a:pt x="0" y="8"/>
                      <a:pt x="1" y="16"/>
                    </a:cubicBezTo>
                    <a:cubicBezTo>
                      <a:pt x="1" y="24"/>
                      <a:pt x="8" y="30"/>
                      <a:pt x="16" y="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96" name="Freeform 680">
                <a:extLst>
                  <a:ext uri="{FF2B5EF4-FFF2-40B4-BE49-F238E27FC236}">
                    <a16:creationId xmlns:a16="http://schemas.microsoft.com/office/drawing/2014/main" id="{97DDD9BB-8C19-4757-97C6-2BC1EB789D85}"/>
                  </a:ext>
                </a:extLst>
              </p:cNvPr>
              <p:cNvSpPr>
                <a:spLocks/>
              </p:cNvSpPr>
              <p:nvPr/>
            </p:nvSpPr>
            <p:spPr bwMode="auto">
              <a:xfrm>
                <a:off x="2214" y="2256"/>
                <a:ext cx="76" cy="74"/>
              </a:xfrm>
              <a:custGeom>
                <a:avLst/>
                <a:gdLst>
                  <a:gd name="T0" fmla="*/ 15 w 32"/>
                  <a:gd name="T1" fmla="*/ 1 h 31"/>
                  <a:gd name="T2" fmla="*/ 1 w 32"/>
                  <a:gd name="T3" fmla="*/ 17 h 31"/>
                  <a:gd name="T4" fmla="*/ 17 w 32"/>
                  <a:gd name="T5" fmla="*/ 30 h 31"/>
                  <a:gd name="T6" fmla="*/ 31 w 32"/>
                  <a:gd name="T7" fmla="*/ 14 h 31"/>
                  <a:gd name="T8" fmla="*/ 15 w 32"/>
                  <a:gd name="T9" fmla="*/ 1 h 31"/>
                </a:gdLst>
                <a:ahLst/>
                <a:cxnLst>
                  <a:cxn ang="0">
                    <a:pos x="T0" y="T1"/>
                  </a:cxn>
                  <a:cxn ang="0">
                    <a:pos x="T2" y="T3"/>
                  </a:cxn>
                  <a:cxn ang="0">
                    <a:pos x="T4" y="T5"/>
                  </a:cxn>
                  <a:cxn ang="0">
                    <a:pos x="T6" y="T7"/>
                  </a:cxn>
                  <a:cxn ang="0">
                    <a:pos x="T8" y="T9"/>
                  </a:cxn>
                </a:cxnLst>
                <a:rect l="0" t="0" r="r" b="b"/>
                <a:pathLst>
                  <a:path w="32" h="31">
                    <a:moveTo>
                      <a:pt x="15" y="1"/>
                    </a:moveTo>
                    <a:cubicBezTo>
                      <a:pt x="7" y="1"/>
                      <a:pt x="0" y="8"/>
                      <a:pt x="1" y="17"/>
                    </a:cubicBezTo>
                    <a:cubicBezTo>
                      <a:pt x="2" y="25"/>
                      <a:pt x="9" y="31"/>
                      <a:pt x="17" y="30"/>
                    </a:cubicBezTo>
                    <a:cubicBezTo>
                      <a:pt x="25" y="30"/>
                      <a:pt x="32" y="22"/>
                      <a:pt x="31" y="14"/>
                    </a:cubicBezTo>
                    <a:cubicBezTo>
                      <a:pt x="30" y="6"/>
                      <a:pt x="23" y="0"/>
                      <a:pt x="15"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97" name="Freeform 681">
                <a:extLst>
                  <a:ext uri="{FF2B5EF4-FFF2-40B4-BE49-F238E27FC236}">
                    <a16:creationId xmlns:a16="http://schemas.microsoft.com/office/drawing/2014/main" id="{03412365-6ACC-4001-AD74-AE87BAC5692A}"/>
                  </a:ext>
                </a:extLst>
              </p:cNvPr>
              <p:cNvSpPr>
                <a:spLocks/>
              </p:cNvSpPr>
              <p:nvPr/>
            </p:nvSpPr>
            <p:spPr bwMode="auto">
              <a:xfrm>
                <a:off x="1284" y="1636"/>
                <a:ext cx="76" cy="73"/>
              </a:xfrm>
              <a:custGeom>
                <a:avLst/>
                <a:gdLst>
                  <a:gd name="T0" fmla="*/ 16 w 32"/>
                  <a:gd name="T1" fmla="*/ 31 h 31"/>
                  <a:gd name="T2" fmla="*/ 31 w 32"/>
                  <a:gd name="T3" fmla="*/ 14 h 31"/>
                  <a:gd name="T4" fmla="*/ 15 w 32"/>
                  <a:gd name="T5" fmla="*/ 0 h 31"/>
                  <a:gd name="T6" fmla="*/ 1 w 32"/>
                  <a:gd name="T7" fmla="*/ 17 h 31"/>
                  <a:gd name="T8" fmla="*/ 16 w 32"/>
                  <a:gd name="T9" fmla="*/ 31 h 31"/>
                </a:gdLst>
                <a:ahLst/>
                <a:cxnLst>
                  <a:cxn ang="0">
                    <a:pos x="T0" y="T1"/>
                  </a:cxn>
                  <a:cxn ang="0">
                    <a:pos x="T2" y="T3"/>
                  </a:cxn>
                  <a:cxn ang="0">
                    <a:pos x="T4" y="T5"/>
                  </a:cxn>
                  <a:cxn ang="0">
                    <a:pos x="T6" y="T7"/>
                  </a:cxn>
                  <a:cxn ang="0">
                    <a:pos x="T8" y="T9"/>
                  </a:cxn>
                </a:cxnLst>
                <a:rect l="0" t="0" r="r" b="b"/>
                <a:pathLst>
                  <a:path w="32" h="31">
                    <a:moveTo>
                      <a:pt x="16" y="31"/>
                    </a:moveTo>
                    <a:cubicBezTo>
                      <a:pt x="24" y="30"/>
                      <a:pt x="32" y="22"/>
                      <a:pt x="31" y="14"/>
                    </a:cubicBezTo>
                    <a:cubicBezTo>
                      <a:pt x="30" y="6"/>
                      <a:pt x="23" y="0"/>
                      <a:pt x="15" y="0"/>
                    </a:cubicBezTo>
                    <a:cubicBezTo>
                      <a:pt x="7" y="1"/>
                      <a:pt x="0" y="9"/>
                      <a:pt x="1" y="17"/>
                    </a:cubicBezTo>
                    <a:cubicBezTo>
                      <a:pt x="1" y="25"/>
                      <a:pt x="9" y="31"/>
                      <a:pt x="16" y="3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98" name="Freeform 682">
                <a:extLst>
                  <a:ext uri="{FF2B5EF4-FFF2-40B4-BE49-F238E27FC236}">
                    <a16:creationId xmlns:a16="http://schemas.microsoft.com/office/drawing/2014/main" id="{8128A508-1387-4D1D-A085-F29AA4267ABC}"/>
                  </a:ext>
                </a:extLst>
              </p:cNvPr>
              <p:cNvSpPr>
                <a:spLocks/>
              </p:cNvSpPr>
              <p:nvPr/>
            </p:nvSpPr>
            <p:spPr bwMode="auto">
              <a:xfrm>
                <a:off x="1593" y="1481"/>
                <a:ext cx="76" cy="74"/>
              </a:xfrm>
              <a:custGeom>
                <a:avLst/>
                <a:gdLst>
                  <a:gd name="T0" fmla="*/ 17 w 32"/>
                  <a:gd name="T1" fmla="*/ 30 h 31"/>
                  <a:gd name="T2" fmla="*/ 31 w 32"/>
                  <a:gd name="T3" fmla="*/ 14 h 31"/>
                  <a:gd name="T4" fmla="*/ 16 w 32"/>
                  <a:gd name="T5" fmla="*/ 0 h 31"/>
                  <a:gd name="T6" fmla="*/ 1 w 32"/>
                  <a:gd name="T7" fmla="*/ 16 h 31"/>
                  <a:gd name="T8" fmla="*/ 17 w 32"/>
                  <a:gd name="T9" fmla="*/ 30 h 31"/>
                </a:gdLst>
                <a:ahLst/>
                <a:cxnLst>
                  <a:cxn ang="0">
                    <a:pos x="T0" y="T1"/>
                  </a:cxn>
                  <a:cxn ang="0">
                    <a:pos x="T2" y="T3"/>
                  </a:cxn>
                  <a:cxn ang="0">
                    <a:pos x="T4" y="T5"/>
                  </a:cxn>
                  <a:cxn ang="0">
                    <a:pos x="T6" y="T7"/>
                  </a:cxn>
                  <a:cxn ang="0">
                    <a:pos x="T8" y="T9"/>
                  </a:cxn>
                </a:cxnLst>
                <a:rect l="0" t="0" r="r" b="b"/>
                <a:pathLst>
                  <a:path w="32" h="31">
                    <a:moveTo>
                      <a:pt x="17" y="30"/>
                    </a:moveTo>
                    <a:cubicBezTo>
                      <a:pt x="25" y="30"/>
                      <a:pt x="32" y="22"/>
                      <a:pt x="31" y="14"/>
                    </a:cubicBezTo>
                    <a:cubicBezTo>
                      <a:pt x="31" y="6"/>
                      <a:pt x="23" y="0"/>
                      <a:pt x="16" y="0"/>
                    </a:cubicBezTo>
                    <a:cubicBezTo>
                      <a:pt x="8" y="0"/>
                      <a:pt x="0" y="8"/>
                      <a:pt x="1" y="16"/>
                    </a:cubicBezTo>
                    <a:cubicBezTo>
                      <a:pt x="2" y="24"/>
                      <a:pt x="9" y="31"/>
                      <a:pt x="17" y="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99" name="Freeform 683">
                <a:extLst>
                  <a:ext uri="{FF2B5EF4-FFF2-40B4-BE49-F238E27FC236}">
                    <a16:creationId xmlns:a16="http://schemas.microsoft.com/office/drawing/2014/main" id="{6D24E9C4-AC24-40B3-B6A3-FB4DB26734B7}"/>
                  </a:ext>
                </a:extLst>
              </p:cNvPr>
              <p:cNvSpPr>
                <a:spLocks/>
              </p:cNvSpPr>
              <p:nvPr/>
            </p:nvSpPr>
            <p:spPr bwMode="auto">
              <a:xfrm>
                <a:off x="1905" y="2568"/>
                <a:ext cx="74" cy="71"/>
              </a:xfrm>
              <a:custGeom>
                <a:avLst/>
                <a:gdLst>
                  <a:gd name="T0" fmla="*/ 15 w 31"/>
                  <a:gd name="T1" fmla="*/ 0 h 30"/>
                  <a:gd name="T2" fmla="*/ 1 w 31"/>
                  <a:gd name="T3" fmla="*/ 16 h 30"/>
                  <a:gd name="T4" fmla="*/ 16 w 31"/>
                  <a:gd name="T5" fmla="*/ 30 h 30"/>
                  <a:gd name="T6" fmla="*/ 31 w 31"/>
                  <a:gd name="T7" fmla="*/ 14 h 30"/>
                  <a:gd name="T8" fmla="*/ 15 w 31"/>
                  <a:gd name="T9" fmla="*/ 0 h 30"/>
                </a:gdLst>
                <a:ahLst/>
                <a:cxnLst>
                  <a:cxn ang="0">
                    <a:pos x="T0" y="T1"/>
                  </a:cxn>
                  <a:cxn ang="0">
                    <a:pos x="T2" y="T3"/>
                  </a:cxn>
                  <a:cxn ang="0">
                    <a:pos x="T4" y="T5"/>
                  </a:cxn>
                  <a:cxn ang="0">
                    <a:pos x="T6" y="T7"/>
                  </a:cxn>
                  <a:cxn ang="0">
                    <a:pos x="T8" y="T9"/>
                  </a:cxn>
                </a:cxnLst>
                <a:rect l="0" t="0" r="r" b="b"/>
                <a:pathLst>
                  <a:path w="31" h="30">
                    <a:moveTo>
                      <a:pt x="15" y="0"/>
                    </a:moveTo>
                    <a:cubicBezTo>
                      <a:pt x="7" y="0"/>
                      <a:pt x="0" y="8"/>
                      <a:pt x="1" y="16"/>
                    </a:cubicBezTo>
                    <a:cubicBezTo>
                      <a:pt x="1" y="24"/>
                      <a:pt x="8" y="30"/>
                      <a:pt x="16" y="30"/>
                    </a:cubicBezTo>
                    <a:cubicBezTo>
                      <a:pt x="24" y="30"/>
                      <a:pt x="31" y="22"/>
                      <a:pt x="31" y="14"/>
                    </a:cubicBezTo>
                    <a:cubicBezTo>
                      <a:pt x="30" y="6"/>
                      <a:pt x="23" y="0"/>
                      <a:pt x="1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00" name="Freeform 684">
                <a:extLst>
                  <a:ext uri="{FF2B5EF4-FFF2-40B4-BE49-F238E27FC236}">
                    <a16:creationId xmlns:a16="http://schemas.microsoft.com/office/drawing/2014/main" id="{BB5F6AD2-240A-40A4-B1B8-F9513E7D1794}"/>
                  </a:ext>
                </a:extLst>
              </p:cNvPr>
              <p:cNvSpPr>
                <a:spLocks/>
              </p:cNvSpPr>
              <p:nvPr/>
            </p:nvSpPr>
            <p:spPr bwMode="auto">
              <a:xfrm>
                <a:off x="1439" y="2568"/>
                <a:ext cx="76" cy="71"/>
              </a:xfrm>
              <a:custGeom>
                <a:avLst/>
                <a:gdLst>
                  <a:gd name="T0" fmla="*/ 15 w 32"/>
                  <a:gd name="T1" fmla="*/ 0 h 30"/>
                  <a:gd name="T2" fmla="*/ 1 w 32"/>
                  <a:gd name="T3" fmla="*/ 16 h 30"/>
                  <a:gd name="T4" fmla="*/ 17 w 32"/>
                  <a:gd name="T5" fmla="*/ 30 h 30"/>
                  <a:gd name="T6" fmla="*/ 31 w 32"/>
                  <a:gd name="T7" fmla="*/ 13 h 30"/>
                  <a:gd name="T8" fmla="*/ 15 w 32"/>
                  <a:gd name="T9" fmla="*/ 0 h 30"/>
                </a:gdLst>
                <a:ahLst/>
                <a:cxnLst>
                  <a:cxn ang="0">
                    <a:pos x="T0" y="T1"/>
                  </a:cxn>
                  <a:cxn ang="0">
                    <a:pos x="T2" y="T3"/>
                  </a:cxn>
                  <a:cxn ang="0">
                    <a:pos x="T4" y="T5"/>
                  </a:cxn>
                  <a:cxn ang="0">
                    <a:pos x="T6" y="T7"/>
                  </a:cxn>
                  <a:cxn ang="0">
                    <a:pos x="T8" y="T9"/>
                  </a:cxn>
                </a:cxnLst>
                <a:rect l="0" t="0" r="r" b="b"/>
                <a:pathLst>
                  <a:path w="32" h="30">
                    <a:moveTo>
                      <a:pt x="15" y="0"/>
                    </a:moveTo>
                    <a:cubicBezTo>
                      <a:pt x="7" y="0"/>
                      <a:pt x="0" y="8"/>
                      <a:pt x="1" y="16"/>
                    </a:cubicBezTo>
                    <a:cubicBezTo>
                      <a:pt x="2" y="24"/>
                      <a:pt x="9" y="30"/>
                      <a:pt x="17" y="30"/>
                    </a:cubicBezTo>
                    <a:cubicBezTo>
                      <a:pt x="25" y="29"/>
                      <a:pt x="32" y="22"/>
                      <a:pt x="31" y="13"/>
                    </a:cubicBezTo>
                    <a:cubicBezTo>
                      <a:pt x="30" y="6"/>
                      <a:pt x="23" y="0"/>
                      <a:pt x="1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01" name="Freeform 685">
                <a:extLst>
                  <a:ext uri="{FF2B5EF4-FFF2-40B4-BE49-F238E27FC236}">
                    <a16:creationId xmlns:a16="http://schemas.microsoft.com/office/drawing/2014/main" id="{A2452DDF-FA64-44E0-8521-D7579F3AE0F0}"/>
                  </a:ext>
                </a:extLst>
              </p:cNvPr>
              <p:cNvSpPr>
                <a:spLocks/>
              </p:cNvSpPr>
              <p:nvPr/>
            </p:nvSpPr>
            <p:spPr bwMode="auto">
              <a:xfrm>
                <a:off x="1130" y="2097"/>
                <a:ext cx="73" cy="81"/>
              </a:xfrm>
              <a:custGeom>
                <a:avLst/>
                <a:gdLst>
                  <a:gd name="T0" fmla="*/ 13 w 31"/>
                  <a:gd name="T1" fmla="*/ 2 h 34"/>
                  <a:gd name="T2" fmla="*/ 0 w 31"/>
                  <a:gd name="T3" fmla="*/ 17 h 34"/>
                  <a:gd name="T4" fmla="*/ 13 w 31"/>
                  <a:gd name="T5" fmla="*/ 32 h 34"/>
                  <a:gd name="T6" fmla="*/ 31 w 31"/>
                  <a:gd name="T7" fmla="*/ 17 h 34"/>
                  <a:gd name="T8" fmla="*/ 13 w 31"/>
                  <a:gd name="T9" fmla="*/ 2 h 34"/>
                </a:gdLst>
                <a:ahLst/>
                <a:cxnLst>
                  <a:cxn ang="0">
                    <a:pos x="T0" y="T1"/>
                  </a:cxn>
                  <a:cxn ang="0">
                    <a:pos x="T2" y="T3"/>
                  </a:cxn>
                  <a:cxn ang="0">
                    <a:pos x="T4" y="T5"/>
                  </a:cxn>
                  <a:cxn ang="0">
                    <a:pos x="T6" y="T7"/>
                  </a:cxn>
                  <a:cxn ang="0">
                    <a:pos x="T8" y="T9"/>
                  </a:cxn>
                </a:cxnLst>
                <a:rect l="0" t="0" r="r" b="b"/>
                <a:pathLst>
                  <a:path w="31" h="34">
                    <a:moveTo>
                      <a:pt x="13" y="2"/>
                    </a:moveTo>
                    <a:cubicBezTo>
                      <a:pt x="5" y="4"/>
                      <a:pt x="1" y="9"/>
                      <a:pt x="0" y="17"/>
                    </a:cubicBezTo>
                    <a:cubicBezTo>
                      <a:pt x="0" y="24"/>
                      <a:pt x="6" y="31"/>
                      <a:pt x="13" y="32"/>
                    </a:cubicBezTo>
                    <a:cubicBezTo>
                      <a:pt x="21" y="34"/>
                      <a:pt x="26" y="30"/>
                      <a:pt x="31" y="17"/>
                    </a:cubicBezTo>
                    <a:cubicBezTo>
                      <a:pt x="26" y="4"/>
                      <a:pt x="20" y="0"/>
                      <a:pt x="1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02" name="Freeform 686">
                <a:extLst>
                  <a:ext uri="{FF2B5EF4-FFF2-40B4-BE49-F238E27FC236}">
                    <a16:creationId xmlns:a16="http://schemas.microsoft.com/office/drawing/2014/main" id="{0C67BF30-EE76-4957-B0BD-691C11BEDC86}"/>
                  </a:ext>
                </a:extLst>
              </p:cNvPr>
              <p:cNvSpPr>
                <a:spLocks/>
              </p:cNvSpPr>
              <p:nvPr/>
            </p:nvSpPr>
            <p:spPr bwMode="auto">
              <a:xfrm>
                <a:off x="1206" y="2330"/>
                <a:ext cx="76" cy="79"/>
              </a:xfrm>
              <a:custGeom>
                <a:avLst/>
                <a:gdLst>
                  <a:gd name="T0" fmla="*/ 13 w 32"/>
                  <a:gd name="T1" fmla="*/ 2 h 33"/>
                  <a:gd name="T2" fmla="*/ 1 w 32"/>
                  <a:gd name="T3" fmla="*/ 17 h 33"/>
                  <a:gd name="T4" fmla="*/ 14 w 32"/>
                  <a:gd name="T5" fmla="*/ 32 h 33"/>
                  <a:gd name="T6" fmla="*/ 32 w 32"/>
                  <a:gd name="T7" fmla="*/ 17 h 33"/>
                  <a:gd name="T8" fmla="*/ 13 w 32"/>
                  <a:gd name="T9" fmla="*/ 2 h 33"/>
                </a:gdLst>
                <a:ahLst/>
                <a:cxnLst>
                  <a:cxn ang="0">
                    <a:pos x="T0" y="T1"/>
                  </a:cxn>
                  <a:cxn ang="0">
                    <a:pos x="T2" y="T3"/>
                  </a:cxn>
                  <a:cxn ang="0">
                    <a:pos x="T4" y="T5"/>
                  </a:cxn>
                  <a:cxn ang="0">
                    <a:pos x="T6" y="T7"/>
                  </a:cxn>
                  <a:cxn ang="0">
                    <a:pos x="T8" y="T9"/>
                  </a:cxn>
                </a:cxnLst>
                <a:rect l="0" t="0" r="r" b="b"/>
                <a:pathLst>
                  <a:path w="32" h="33">
                    <a:moveTo>
                      <a:pt x="13" y="2"/>
                    </a:moveTo>
                    <a:cubicBezTo>
                      <a:pt x="6" y="4"/>
                      <a:pt x="1" y="9"/>
                      <a:pt x="1" y="17"/>
                    </a:cubicBezTo>
                    <a:cubicBezTo>
                      <a:pt x="0" y="24"/>
                      <a:pt x="7" y="31"/>
                      <a:pt x="14" y="32"/>
                    </a:cubicBezTo>
                    <a:cubicBezTo>
                      <a:pt x="22" y="33"/>
                      <a:pt x="27" y="30"/>
                      <a:pt x="32" y="17"/>
                    </a:cubicBezTo>
                    <a:cubicBezTo>
                      <a:pt x="26" y="4"/>
                      <a:pt x="21" y="0"/>
                      <a:pt x="1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03" name="Freeform 687">
                <a:extLst>
                  <a:ext uri="{FF2B5EF4-FFF2-40B4-BE49-F238E27FC236}">
                    <a16:creationId xmlns:a16="http://schemas.microsoft.com/office/drawing/2014/main" id="{A0AFDC3D-B282-4DAC-9B4B-03DDF343027E}"/>
                  </a:ext>
                </a:extLst>
              </p:cNvPr>
              <p:cNvSpPr>
                <a:spLocks/>
              </p:cNvSpPr>
              <p:nvPr/>
            </p:nvSpPr>
            <p:spPr bwMode="auto">
              <a:xfrm>
                <a:off x="2217" y="1793"/>
                <a:ext cx="71" cy="69"/>
              </a:xfrm>
              <a:custGeom>
                <a:avLst/>
                <a:gdLst>
                  <a:gd name="T0" fmla="*/ 14 w 30"/>
                  <a:gd name="T1" fmla="*/ 29 h 29"/>
                  <a:gd name="T2" fmla="*/ 29 w 30"/>
                  <a:gd name="T3" fmla="*/ 15 h 29"/>
                  <a:gd name="T4" fmla="*/ 16 w 30"/>
                  <a:gd name="T5" fmla="*/ 0 h 29"/>
                  <a:gd name="T6" fmla="*/ 1 w 30"/>
                  <a:gd name="T7" fmla="*/ 14 h 29"/>
                  <a:gd name="T8" fmla="*/ 14 w 30"/>
                  <a:gd name="T9" fmla="*/ 29 h 29"/>
                </a:gdLst>
                <a:ahLst/>
                <a:cxnLst>
                  <a:cxn ang="0">
                    <a:pos x="T0" y="T1"/>
                  </a:cxn>
                  <a:cxn ang="0">
                    <a:pos x="T2" y="T3"/>
                  </a:cxn>
                  <a:cxn ang="0">
                    <a:pos x="T4" y="T5"/>
                  </a:cxn>
                  <a:cxn ang="0">
                    <a:pos x="T6" y="T7"/>
                  </a:cxn>
                  <a:cxn ang="0">
                    <a:pos x="T8" y="T9"/>
                  </a:cxn>
                </a:cxnLst>
                <a:rect l="0" t="0" r="r" b="b"/>
                <a:pathLst>
                  <a:path w="30" h="29">
                    <a:moveTo>
                      <a:pt x="14" y="29"/>
                    </a:moveTo>
                    <a:cubicBezTo>
                      <a:pt x="23" y="29"/>
                      <a:pt x="29" y="24"/>
                      <a:pt x="29" y="15"/>
                    </a:cubicBezTo>
                    <a:cubicBezTo>
                      <a:pt x="30" y="7"/>
                      <a:pt x="24" y="1"/>
                      <a:pt x="16" y="0"/>
                    </a:cubicBezTo>
                    <a:cubicBezTo>
                      <a:pt x="7" y="0"/>
                      <a:pt x="1" y="6"/>
                      <a:pt x="1" y="14"/>
                    </a:cubicBezTo>
                    <a:cubicBezTo>
                      <a:pt x="0" y="22"/>
                      <a:pt x="6" y="29"/>
                      <a:pt x="14" y="2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04" name="Freeform 688">
                <a:extLst>
                  <a:ext uri="{FF2B5EF4-FFF2-40B4-BE49-F238E27FC236}">
                    <a16:creationId xmlns:a16="http://schemas.microsoft.com/office/drawing/2014/main" id="{FDFEBBE5-5AAE-4EB2-8511-613F4A4FD7BB}"/>
                  </a:ext>
                </a:extLst>
              </p:cNvPr>
              <p:cNvSpPr>
                <a:spLocks/>
              </p:cNvSpPr>
              <p:nvPr/>
            </p:nvSpPr>
            <p:spPr bwMode="auto">
              <a:xfrm>
                <a:off x="1910" y="1483"/>
                <a:ext cx="66" cy="67"/>
              </a:xfrm>
              <a:custGeom>
                <a:avLst/>
                <a:gdLst>
                  <a:gd name="T0" fmla="*/ 14 w 28"/>
                  <a:gd name="T1" fmla="*/ 28 h 28"/>
                  <a:gd name="T2" fmla="*/ 28 w 28"/>
                  <a:gd name="T3" fmla="*/ 14 h 28"/>
                  <a:gd name="T4" fmla="*/ 14 w 28"/>
                  <a:gd name="T5" fmla="*/ 0 h 28"/>
                  <a:gd name="T6" fmla="*/ 0 w 28"/>
                  <a:gd name="T7" fmla="*/ 14 h 28"/>
                  <a:gd name="T8" fmla="*/ 14 w 28"/>
                  <a:gd name="T9" fmla="*/ 28 h 28"/>
                </a:gdLst>
                <a:ahLst/>
                <a:cxnLst>
                  <a:cxn ang="0">
                    <a:pos x="T0" y="T1"/>
                  </a:cxn>
                  <a:cxn ang="0">
                    <a:pos x="T2" y="T3"/>
                  </a:cxn>
                  <a:cxn ang="0">
                    <a:pos x="T4" y="T5"/>
                  </a:cxn>
                  <a:cxn ang="0">
                    <a:pos x="T6" y="T7"/>
                  </a:cxn>
                  <a:cxn ang="0">
                    <a:pos x="T8" y="T9"/>
                  </a:cxn>
                </a:cxnLst>
                <a:rect l="0" t="0" r="r" b="b"/>
                <a:pathLst>
                  <a:path w="28" h="28">
                    <a:moveTo>
                      <a:pt x="14" y="28"/>
                    </a:moveTo>
                    <a:cubicBezTo>
                      <a:pt x="22" y="28"/>
                      <a:pt x="28" y="22"/>
                      <a:pt x="28" y="14"/>
                    </a:cubicBezTo>
                    <a:cubicBezTo>
                      <a:pt x="27" y="6"/>
                      <a:pt x="22" y="1"/>
                      <a:pt x="14" y="0"/>
                    </a:cubicBezTo>
                    <a:cubicBezTo>
                      <a:pt x="6" y="0"/>
                      <a:pt x="0" y="6"/>
                      <a:pt x="0" y="14"/>
                    </a:cubicBezTo>
                    <a:cubicBezTo>
                      <a:pt x="0" y="23"/>
                      <a:pt x="6" y="28"/>
                      <a:pt x="14" y="2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05" name="Freeform 689">
                <a:extLst>
                  <a:ext uri="{FF2B5EF4-FFF2-40B4-BE49-F238E27FC236}">
                    <a16:creationId xmlns:a16="http://schemas.microsoft.com/office/drawing/2014/main" id="{9242049B-D7B8-45B1-98C3-4EDF883E3035}"/>
                  </a:ext>
                </a:extLst>
              </p:cNvPr>
              <p:cNvSpPr>
                <a:spLocks/>
              </p:cNvSpPr>
              <p:nvPr/>
            </p:nvSpPr>
            <p:spPr bwMode="auto">
              <a:xfrm>
                <a:off x="2297" y="2026"/>
                <a:ext cx="67" cy="69"/>
              </a:xfrm>
              <a:custGeom>
                <a:avLst/>
                <a:gdLst>
                  <a:gd name="T0" fmla="*/ 14 w 28"/>
                  <a:gd name="T1" fmla="*/ 1 h 29"/>
                  <a:gd name="T2" fmla="*/ 0 w 28"/>
                  <a:gd name="T3" fmla="*/ 15 h 29"/>
                  <a:gd name="T4" fmla="*/ 13 w 28"/>
                  <a:gd name="T5" fmla="*/ 28 h 29"/>
                  <a:gd name="T6" fmla="*/ 27 w 28"/>
                  <a:gd name="T7" fmla="*/ 14 h 29"/>
                  <a:gd name="T8" fmla="*/ 14 w 28"/>
                  <a:gd name="T9" fmla="*/ 1 h 29"/>
                </a:gdLst>
                <a:ahLst/>
                <a:cxnLst>
                  <a:cxn ang="0">
                    <a:pos x="T0" y="T1"/>
                  </a:cxn>
                  <a:cxn ang="0">
                    <a:pos x="T2" y="T3"/>
                  </a:cxn>
                  <a:cxn ang="0">
                    <a:pos x="T4" y="T5"/>
                  </a:cxn>
                  <a:cxn ang="0">
                    <a:pos x="T6" y="T7"/>
                  </a:cxn>
                  <a:cxn ang="0">
                    <a:pos x="T8" y="T9"/>
                  </a:cxn>
                </a:cxnLst>
                <a:rect l="0" t="0" r="r" b="b"/>
                <a:pathLst>
                  <a:path w="28" h="29">
                    <a:moveTo>
                      <a:pt x="14" y="1"/>
                    </a:moveTo>
                    <a:cubicBezTo>
                      <a:pt x="6" y="0"/>
                      <a:pt x="0" y="6"/>
                      <a:pt x="0" y="15"/>
                    </a:cubicBezTo>
                    <a:cubicBezTo>
                      <a:pt x="0" y="22"/>
                      <a:pt x="5" y="28"/>
                      <a:pt x="13" y="28"/>
                    </a:cubicBezTo>
                    <a:cubicBezTo>
                      <a:pt x="21" y="29"/>
                      <a:pt x="28" y="23"/>
                      <a:pt x="27" y="14"/>
                    </a:cubicBezTo>
                    <a:cubicBezTo>
                      <a:pt x="27" y="7"/>
                      <a:pt x="22" y="1"/>
                      <a:pt x="14"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06" name="Freeform 690">
                <a:extLst>
                  <a:ext uri="{FF2B5EF4-FFF2-40B4-BE49-F238E27FC236}">
                    <a16:creationId xmlns:a16="http://schemas.microsoft.com/office/drawing/2014/main" id="{F8E43894-2B31-4BBE-8786-2A295DFE85E1}"/>
                  </a:ext>
                </a:extLst>
              </p:cNvPr>
              <p:cNvSpPr>
                <a:spLocks/>
              </p:cNvSpPr>
              <p:nvPr/>
            </p:nvSpPr>
            <p:spPr bwMode="auto">
              <a:xfrm>
                <a:off x="1520" y="2649"/>
                <a:ext cx="69" cy="64"/>
              </a:xfrm>
              <a:custGeom>
                <a:avLst/>
                <a:gdLst>
                  <a:gd name="T0" fmla="*/ 15 w 29"/>
                  <a:gd name="T1" fmla="*/ 0 h 27"/>
                  <a:gd name="T2" fmla="*/ 1 w 29"/>
                  <a:gd name="T3" fmla="*/ 13 h 27"/>
                  <a:gd name="T4" fmla="*/ 15 w 29"/>
                  <a:gd name="T5" fmla="*/ 27 h 27"/>
                  <a:gd name="T6" fmla="*/ 28 w 29"/>
                  <a:gd name="T7" fmla="*/ 14 h 27"/>
                  <a:gd name="T8" fmla="*/ 15 w 29"/>
                  <a:gd name="T9" fmla="*/ 0 h 27"/>
                </a:gdLst>
                <a:ahLst/>
                <a:cxnLst>
                  <a:cxn ang="0">
                    <a:pos x="T0" y="T1"/>
                  </a:cxn>
                  <a:cxn ang="0">
                    <a:pos x="T2" y="T3"/>
                  </a:cxn>
                  <a:cxn ang="0">
                    <a:pos x="T4" y="T5"/>
                  </a:cxn>
                  <a:cxn ang="0">
                    <a:pos x="T6" y="T7"/>
                  </a:cxn>
                  <a:cxn ang="0">
                    <a:pos x="T8" y="T9"/>
                  </a:cxn>
                </a:cxnLst>
                <a:rect l="0" t="0" r="r" b="b"/>
                <a:pathLst>
                  <a:path w="29" h="27">
                    <a:moveTo>
                      <a:pt x="15" y="0"/>
                    </a:moveTo>
                    <a:cubicBezTo>
                      <a:pt x="7" y="0"/>
                      <a:pt x="1" y="5"/>
                      <a:pt x="1" y="13"/>
                    </a:cubicBezTo>
                    <a:cubicBezTo>
                      <a:pt x="0" y="21"/>
                      <a:pt x="6" y="27"/>
                      <a:pt x="15" y="27"/>
                    </a:cubicBezTo>
                    <a:cubicBezTo>
                      <a:pt x="22" y="27"/>
                      <a:pt x="28" y="22"/>
                      <a:pt x="28" y="14"/>
                    </a:cubicBezTo>
                    <a:cubicBezTo>
                      <a:pt x="29" y="6"/>
                      <a:pt x="23" y="0"/>
                      <a:pt x="1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07" name="Freeform 691">
                <a:extLst>
                  <a:ext uri="{FF2B5EF4-FFF2-40B4-BE49-F238E27FC236}">
                    <a16:creationId xmlns:a16="http://schemas.microsoft.com/office/drawing/2014/main" id="{C47B7958-5BEE-45EF-B6B5-F4F1FD734730}"/>
                  </a:ext>
                </a:extLst>
              </p:cNvPr>
              <p:cNvSpPr>
                <a:spLocks/>
              </p:cNvSpPr>
              <p:nvPr/>
            </p:nvSpPr>
            <p:spPr bwMode="auto">
              <a:xfrm>
                <a:off x="1677" y="2647"/>
                <a:ext cx="66" cy="68"/>
              </a:xfrm>
              <a:custGeom>
                <a:avLst/>
                <a:gdLst>
                  <a:gd name="T0" fmla="*/ 14 w 28"/>
                  <a:gd name="T1" fmla="*/ 0 h 29"/>
                  <a:gd name="T2" fmla="*/ 0 w 28"/>
                  <a:gd name="T3" fmla="*/ 14 h 29"/>
                  <a:gd name="T4" fmla="*/ 14 w 28"/>
                  <a:gd name="T5" fmla="*/ 29 h 29"/>
                  <a:gd name="T6" fmla="*/ 28 w 28"/>
                  <a:gd name="T7" fmla="*/ 14 h 29"/>
                  <a:gd name="T8" fmla="*/ 14 w 28"/>
                  <a:gd name="T9" fmla="*/ 0 h 29"/>
                </a:gdLst>
                <a:ahLst/>
                <a:cxnLst>
                  <a:cxn ang="0">
                    <a:pos x="T0" y="T1"/>
                  </a:cxn>
                  <a:cxn ang="0">
                    <a:pos x="T2" y="T3"/>
                  </a:cxn>
                  <a:cxn ang="0">
                    <a:pos x="T4" y="T5"/>
                  </a:cxn>
                  <a:cxn ang="0">
                    <a:pos x="T6" y="T7"/>
                  </a:cxn>
                  <a:cxn ang="0">
                    <a:pos x="T8" y="T9"/>
                  </a:cxn>
                </a:cxnLst>
                <a:rect l="0" t="0" r="r" b="b"/>
                <a:pathLst>
                  <a:path w="28" h="29">
                    <a:moveTo>
                      <a:pt x="14" y="0"/>
                    </a:moveTo>
                    <a:cubicBezTo>
                      <a:pt x="6" y="0"/>
                      <a:pt x="0" y="6"/>
                      <a:pt x="0" y="14"/>
                    </a:cubicBezTo>
                    <a:cubicBezTo>
                      <a:pt x="0" y="23"/>
                      <a:pt x="6" y="29"/>
                      <a:pt x="14" y="29"/>
                    </a:cubicBezTo>
                    <a:cubicBezTo>
                      <a:pt x="22" y="28"/>
                      <a:pt x="28" y="22"/>
                      <a:pt x="28" y="14"/>
                    </a:cubicBezTo>
                    <a:cubicBezTo>
                      <a:pt x="27" y="6"/>
                      <a:pt x="22" y="1"/>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08" name="Freeform 692">
                <a:extLst>
                  <a:ext uri="{FF2B5EF4-FFF2-40B4-BE49-F238E27FC236}">
                    <a16:creationId xmlns:a16="http://schemas.microsoft.com/office/drawing/2014/main" id="{E7230315-5F00-455F-A8FC-8FA56DFCF202}"/>
                  </a:ext>
                </a:extLst>
              </p:cNvPr>
              <p:cNvSpPr>
                <a:spLocks/>
              </p:cNvSpPr>
              <p:nvPr/>
            </p:nvSpPr>
            <p:spPr bwMode="auto">
              <a:xfrm>
                <a:off x="1831" y="2649"/>
                <a:ext cx="67" cy="64"/>
              </a:xfrm>
              <a:custGeom>
                <a:avLst/>
                <a:gdLst>
                  <a:gd name="T0" fmla="*/ 14 w 28"/>
                  <a:gd name="T1" fmla="*/ 0 h 27"/>
                  <a:gd name="T2" fmla="*/ 0 w 28"/>
                  <a:gd name="T3" fmla="*/ 13 h 27"/>
                  <a:gd name="T4" fmla="*/ 14 w 28"/>
                  <a:gd name="T5" fmla="*/ 27 h 27"/>
                  <a:gd name="T6" fmla="*/ 28 w 28"/>
                  <a:gd name="T7" fmla="*/ 14 h 27"/>
                  <a:gd name="T8" fmla="*/ 14 w 28"/>
                  <a:gd name="T9" fmla="*/ 0 h 27"/>
                </a:gdLst>
                <a:ahLst/>
                <a:cxnLst>
                  <a:cxn ang="0">
                    <a:pos x="T0" y="T1"/>
                  </a:cxn>
                  <a:cxn ang="0">
                    <a:pos x="T2" y="T3"/>
                  </a:cxn>
                  <a:cxn ang="0">
                    <a:pos x="T4" y="T5"/>
                  </a:cxn>
                  <a:cxn ang="0">
                    <a:pos x="T6" y="T7"/>
                  </a:cxn>
                  <a:cxn ang="0">
                    <a:pos x="T8" y="T9"/>
                  </a:cxn>
                </a:cxnLst>
                <a:rect l="0" t="0" r="r" b="b"/>
                <a:pathLst>
                  <a:path w="28" h="27">
                    <a:moveTo>
                      <a:pt x="14" y="0"/>
                    </a:moveTo>
                    <a:cubicBezTo>
                      <a:pt x="6" y="0"/>
                      <a:pt x="1" y="5"/>
                      <a:pt x="0" y="13"/>
                    </a:cubicBezTo>
                    <a:cubicBezTo>
                      <a:pt x="0" y="21"/>
                      <a:pt x="6" y="27"/>
                      <a:pt x="14" y="27"/>
                    </a:cubicBezTo>
                    <a:cubicBezTo>
                      <a:pt x="22" y="27"/>
                      <a:pt x="27" y="22"/>
                      <a:pt x="28" y="14"/>
                    </a:cubicBezTo>
                    <a:cubicBezTo>
                      <a:pt x="28" y="6"/>
                      <a:pt x="22" y="0"/>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09" name="Freeform 693">
                <a:extLst>
                  <a:ext uri="{FF2B5EF4-FFF2-40B4-BE49-F238E27FC236}">
                    <a16:creationId xmlns:a16="http://schemas.microsoft.com/office/drawing/2014/main" id="{B0A920E2-8DA4-4D9C-96AA-68AEB5007214}"/>
                  </a:ext>
                </a:extLst>
              </p:cNvPr>
              <p:cNvSpPr>
                <a:spLocks/>
              </p:cNvSpPr>
              <p:nvPr/>
            </p:nvSpPr>
            <p:spPr bwMode="auto">
              <a:xfrm>
                <a:off x="1444" y="1483"/>
                <a:ext cx="66" cy="67"/>
              </a:xfrm>
              <a:custGeom>
                <a:avLst/>
                <a:gdLst>
                  <a:gd name="T0" fmla="*/ 14 w 28"/>
                  <a:gd name="T1" fmla="*/ 28 h 28"/>
                  <a:gd name="T2" fmla="*/ 28 w 28"/>
                  <a:gd name="T3" fmla="*/ 14 h 28"/>
                  <a:gd name="T4" fmla="*/ 14 w 28"/>
                  <a:gd name="T5" fmla="*/ 0 h 28"/>
                  <a:gd name="T6" fmla="*/ 0 w 28"/>
                  <a:gd name="T7" fmla="*/ 13 h 28"/>
                  <a:gd name="T8" fmla="*/ 14 w 28"/>
                  <a:gd name="T9" fmla="*/ 28 h 28"/>
                </a:gdLst>
                <a:ahLst/>
                <a:cxnLst>
                  <a:cxn ang="0">
                    <a:pos x="T0" y="T1"/>
                  </a:cxn>
                  <a:cxn ang="0">
                    <a:pos x="T2" y="T3"/>
                  </a:cxn>
                  <a:cxn ang="0">
                    <a:pos x="T4" y="T5"/>
                  </a:cxn>
                  <a:cxn ang="0">
                    <a:pos x="T6" y="T7"/>
                  </a:cxn>
                  <a:cxn ang="0">
                    <a:pos x="T8" y="T9"/>
                  </a:cxn>
                </a:cxnLst>
                <a:rect l="0" t="0" r="r" b="b"/>
                <a:pathLst>
                  <a:path w="28" h="28">
                    <a:moveTo>
                      <a:pt x="14" y="28"/>
                    </a:moveTo>
                    <a:cubicBezTo>
                      <a:pt x="22" y="28"/>
                      <a:pt x="28" y="23"/>
                      <a:pt x="28" y="14"/>
                    </a:cubicBezTo>
                    <a:cubicBezTo>
                      <a:pt x="28" y="6"/>
                      <a:pt x="22" y="0"/>
                      <a:pt x="14" y="0"/>
                    </a:cubicBezTo>
                    <a:cubicBezTo>
                      <a:pt x="6" y="0"/>
                      <a:pt x="0" y="6"/>
                      <a:pt x="0" y="13"/>
                    </a:cubicBezTo>
                    <a:cubicBezTo>
                      <a:pt x="0" y="22"/>
                      <a:pt x="5" y="28"/>
                      <a:pt x="14" y="2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10" name="Freeform 694">
                <a:extLst>
                  <a:ext uri="{FF2B5EF4-FFF2-40B4-BE49-F238E27FC236}">
                    <a16:creationId xmlns:a16="http://schemas.microsoft.com/office/drawing/2014/main" id="{52570AAC-FBB5-47B5-87CD-6989920489C2}"/>
                  </a:ext>
                </a:extLst>
              </p:cNvPr>
              <p:cNvSpPr>
                <a:spLocks/>
              </p:cNvSpPr>
              <p:nvPr/>
            </p:nvSpPr>
            <p:spPr bwMode="auto">
              <a:xfrm>
                <a:off x="1132" y="1793"/>
                <a:ext cx="69" cy="69"/>
              </a:xfrm>
              <a:custGeom>
                <a:avLst/>
                <a:gdLst>
                  <a:gd name="T0" fmla="*/ 15 w 29"/>
                  <a:gd name="T1" fmla="*/ 29 h 29"/>
                  <a:gd name="T2" fmla="*/ 29 w 29"/>
                  <a:gd name="T3" fmla="*/ 14 h 29"/>
                  <a:gd name="T4" fmla="*/ 14 w 29"/>
                  <a:gd name="T5" fmla="*/ 1 h 29"/>
                  <a:gd name="T6" fmla="*/ 0 w 29"/>
                  <a:gd name="T7" fmla="*/ 14 h 29"/>
                  <a:gd name="T8" fmla="*/ 15 w 29"/>
                  <a:gd name="T9" fmla="*/ 29 h 29"/>
                </a:gdLst>
                <a:ahLst/>
                <a:cxnLst>
                  <a:cxn ang="0">
                    <a:pos x="T0" y="T1"/>
                  </a:cxn>
                  <a:cxn ang="0">
                    <a:pos x="T2" y="T3"/>
                  </a:cxn>
                  <a:cxn ang="0">
                    <a:pos x="T4" y="T5"/>
                  </a:cxn>
                  <a:cxn ang="0">
                    <a:pos x="T6" y="T7"/>
                  </a:cxn>
                  <a:cxn ang="0">
                    <a:pos x="T8" y="T9"/>
                  </a:cxn>
                </a:cxnLst>
                <a:rect l="0" t="0" r="r" b="b"/>
                <a:pathLst>
                  <a:path w="29" h="29">
                    <a:moveTo>
                      <a:pt x="15" y="29"/>
                    </a:moveTo>
                    <a:cubicBezTo>
                      <a:pt x="23" y="29"/>
                      <a:pt x="29" y="23"/>
                      <a:pt x="29" y="14"/>
                    </a:cubicBezTo>
                    <a:cubicBezTo>
                      <a:pt x="28" y="6"/>
                      <a:pt x="22" y="0"/>
                      <a:pt x="14" y="1"/>
                    </a:cubicBezTo>
                    <a:cubicBezTo>
                      <a:pt x="6" y="1"/>
                      <a:pt x="1" y="7"/>
                      <a:pt x="0" y="14"/>
                    </a:cubicBezTo>
                    <a:cubicBezTo>
                      <a:pt x="0" y="23"/>
                      <a:pt x="6" y="29"/>
                      <a:pt x="15" y="2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11" name="Freeform 695">
                <a:extLst>
                  <a:ext uri="{FF2B5EF4-FFF2-40B4-BE49-F238E27FC236}">
                    <a16:creationId xmlns:a16="http://schemas.microsoft.com/office/drawing/2014/main" id="{D7DED0B1-8FA9-4DE8-B265-BF2985F3ABAD}"/>
                  </a:ext>
                </a:extLst>
              </p:cNvPr>
              <p:cNvSpPr>
                <a:spLocks/>
              </p:cNvSpPr>
              <p:nvPr/>
            </p:nvSpPr>
            <p:spPr bwMode="auto">
              <a:xfrm>
                <a:off x="1056" y="2026"/>
                <a:ext cx="66" cy="69"/>
              </a:xfrm>
              <a:custGeom>
                <a:avLst/>
                <a:gdLst>
                  <a:gd name="T0" fmla="*/ 15 w 28"/>
                  <a:gd name="T1" fmla="*/ 1 h 29"/>
                  <a:gd name="T2" fmla="*/ 0 w 28"/>
                  <a:gd name="T3" fmla="*/ 15 h 29"/>
                  <a:gd name="T4" fmla="*/ 13 w 28"/>
                  <a:gd name="T5" fmla="*/ 28 h 29"/>
                  <a:gd name="T6" fmla="*/ 28 w 28"/>
                  <a:gd name="T7" fmla="*/ 14 h 29"/>
                  <a:gd name="T8" fmla="*/ 15 w 28"/>
                  <a:gd name="T9" fmla="*/ 1 h 29"/>
                </a:gdLst>
                <a:ahLst/>
                <a:cxnLst>
                  <a:cxn ang="0">
                    <a:pos x="T0" y="T1"/>
                  </a:cxn>
                  <a:cxn ang="0">
                    <a:pos x="T2" y="T3"/>
                  </a:cxn>
                  <a:cxn ang="0">
                    <a:pos x="T4" y="T5"/>
                  </a:cxn>
                  <a:cxn ang="0">
                    <a:pos x="T6" y="T7"/>
                  </a:cxn>
                  <a:cxn ang="0">
                    <a:pos x="T8" y="T9"/>
                  </a:cxn>
                </a:cxnLst>
                <a:rect l="0" t="0" r="r" b="b"/>
                <a:pathLst>
                  <a:path w="28" h="29">
                    <a:moveTo>
                      <a:pt x="15" y="1"/>
                    </a:moveTo>
                    <a:cubicBezTo>
                      <a:pt x="6" y="0"/>
                      <a:pt x="0" y="6"/>
                      <a:pt x="0" y="15"/>
                    </a:cubicBezTo>
                    <a:cubicBezTo>
                      <a:pt x="0" y="22"/>
                      <a:pt x="6" y="28"/>
                      <a:pt x="13" y="28"/>
                    </a:cubicBezTo>
                    <a:cubicBezTo>
                      <a:pt x="22" y="29"/>
                      <a:pt x="28" y="23"/>
                      <a:pt x="28" y="14"/>
                    </a:cubicBezTo>
                    <a:cubicBezTo>
                      <a:pt x="27" y="7"/>
                      <a:pt x="22" y="1"/>
                      <a:pt x="15"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12" name="Freeform 696">
                <a:extLst>
                  <a:ext uri="{FF2B5EF4-FFF2-40B4-BE49-F238E27FC236}">
                    <a16:creationId xmlns:a16="http://schemas.microsoft.com/office/drawing/2014/main" id="{A0DB9BE9-58DB-4137-9FD4-2A999003D3C2}"/>
                  </a:ext>
                </a:extLst>
              </p:cNvPr>
              <p:cNvSpPr>
                <a:spLocks/>
              </p:cNvSpPr>
              <p:nvPr/>
            </p:nvSpPr>
            <p:spPr bwMode="auto">
              <a:xfrm>
                <a:off x="2143" y="2494"/>
                <a:ext cx="64" cy="64"/>
              </a:xfrm>
              <a:custGeom>
                <a:avLst/>
                <a:gdLst>
                  <a:gd name="T0" fmla="*/ 13 w 27"/>
                  <a:gd name="T1" fmla="*/ 0 h 27"/>
                  <a:gd name="T2" fmla="*/ 0 w 27"/>
                  <a:gd name="T3" fmla="*/ 13 h 27"/>
                  <a:gd name="T4" fmla="*/ 13 w 27"/>
                  <a:gd name="T5" fmla="*/ 27 h 27"/>
                  <a:gd name="T6" fmla="*/ 27 w 27"/>
                  <a:gd name="T7" fmla="*/ 14 h 27"/>
                  <a:gd name="T8" fmla="*/ 13 w 27"/>
                  <a:gd name="T9" fmla="*/ 0 h 27"/>
                </a:gdLst>
                <a:ahLst/>
                <a:cxnLst>
                  <a:cxn ang="0">
                    <a:pos x="T0" y="T1"/>
                  </a:cxn>
                  <a:cxn ang="0">
                    <a:pos x="T2" y="T3"/>
                  </a:cxn>
                  <a:cxn ang="0">
                    <a:pos x="T4" y="T5"/>
                  </a:cxn>
                  <a:cxn ang="0">
                    <a:pos x="T6" y="T7"/>
                  </a:cxn>
                  <a:cxn ang="0">
                    <a:pos x="T8" y="T9"/>
                  </a:cxn>
                </a:cxnLst>
                <a:rect l="0" t="0" r="r" b="b"/>
                <a:pathLst>
                  <a:path w="27" h="27">
                    <a:moveTo>
                      <a:pt x="13" y="0"/>
                    </a:moveTo>
                    <a:cubicBezTo>
                      <a:pt x="6" y="0"/>
                      <a:pt x="0" y="6"/>
                      <a:pt x="0" y="13"/>
                    </a:cubicBezTo>
                    <a:cubicBezTo>
                      <a:pt x="0" y="21"/>
                      <a:pt x="6" y="26"/>
                      <a:pt x="13" y="27"/>
                    </a:cubicBezTo>
                    <a:cubicBezTo>
                      <a:pt x="21" y="27"/>
                      <a:pt x="26" y="21"/>
                      <a:pt x="27" y="14"/>
                    </a:cubicBezTo>
                    <a:cubicBezTo>
                      <a:pt x="27" y="6"/>
                      <a:pt x="21" y="0"/>
                      <a:pt x="1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13" name="Freeform 697">
                <a:extLst>
                  <a:ext uri="{FF2B5EF4-FFF2-40B4-BE49-F238E27FC236}">
                    <a16:creationId xmlns:a16="http://schemas.microsoft.com/office/drawing/2014/main" id="{F0F01C2C-A018-4BA1-93D1-CB1D364B79C3}"/>
                  </a:ext>
                </a:extLst>
              </p:cNvPr>
              <p:cNvSpPr>
                <a:spLocks/>
              </p:cNvSpPr>
              <p:nvPr/>
            </p:nvSpPr>
            <p:spPr bwMode="auto">
              <a:xfrm>
                <a:off x="1289" y="2570"/>
                <a:ext cx="64" cy="65"/>
              </a:xfrm>
              <a:custGeom>
                <a:avLst/>
                <a:gdLst>
                  <a:gd name="T0" fmla="*/ 14 w 27"/>
                  <a:gd name="T1" fmla="*/ 1 h 27"/>
                  <a:gd name="T2" fmla="*/ 0 w 27"/>
                  <a:gd name="T3" fmla="*/ 13 h 27"/>
                  <a:gd name="T4" fmla="*/ 13 w 27"/>
                  <a:gd name="T5" fmla="*/ 27 h 27"/>
                  <a:gd name="T6" fmla="*/ 27 w 27"/>
                  <a:gd name="T7" fmla="*/ 14 h 27"/>
                  <a:gd name="T8" fmla="*/ 14 w 27"/>
                  <a:gd name="T9" fmla="*/ 1 h 27"/>
                </a:gdLst>
                <a:ahLst/>
                <a:cxnLst>
                  <a:cxn ang="0">
                    <a:pos x="T0" y="T1"/>
                  </a:cxn>
                  <a:cxn ang="0">
                    <a:pos x="T2" y="T3"/>
                  </a:cxn>
                  <a:cxn ang="0">
                    <a:pos x="T4" y="T5"/>
                  </a:cxn>
                  <a:cxn ang="0">
                    <a:pos x="T6" y="T7"/>
                  </a:cxn>
                  <a:cxn ang="0">
                    <a:pos x="T8" y="T9"/>
                  </a:cxn>
                </a:cxnLst>
                <a:rect l="0" t="0" r="r" b="b"/>
                <a:pathLst>
                  <a:path w="27" h="27">
                    <a:moveTo>
                      <a:pt x="14" y="1"/>
                    </a:moveTo>
                    <a:cubicBezTo>
                      <a:pt x="7" y="0"/>
                      <a:pt x="1" y="6"/>
                      <a:pt x="0" y="13"/>
                    </a:cubicBezTo>
                    <a:cubicBezTo>
                      <a:pt x="0" y="21"/>
                      <a:pt x="6" y="27"/>
                      <a:pt x="13" y="27"/>
                    </a:cubicBezTo>
                    <a:cubicBezTo>
                      <a:pt x="21" y="27"/>
                      <a:pt x="27" y="22"/>
                      <a:pt x="27" y="14"/>
                    </a:cubicBezTo>
                    <a:cubicBezTo>
                      <a:pt x="27" y="7"/>
                      <a:pt x="22" y="1"/>
                      <a:pt x="14"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14" name="Freeform 698">
                <a:extLst>
                  <a:ext uri="{FF2B5EF4-FFF2-40B4-BE49-F238E27FC236}">
                    <a16:creationId xmlns:a16="http://schemas.microsoft.com/office/drawing/2014/main" id="{18AF710E-9A4B-4EE7-A134-F127AD2982E9}"/>
                  </a:ext>
                </a:extLst>
              </p:cNvPr>
              <p:cNvSpPr>
                <a:spLocks/>
              </p:cNvSpPr>
              <p:nvPr/>
            </p:nvSpPr>
            <p:spPr bwMode="auto">
              <a:xfrm>
                <a:off x="2064" y="2570"/>
                <a:ext cx="67" cy="67"/>
              </a:xfrm>
              <a:custGeom>
                <a:avLst/>
                <a:gdLst>
                  <a:gd name="T0" fmla="*/ 15 w 28"/>
                  <a:gd name="T1" fmla="*/ 0 h 28"/>
                  <a:gd name="T2" fmla="*/ 1 w 28"/>
                  <a:gd name="T3" fmla="*/ 13 h 28"/>
                  <a:gd name="T4" fmla="*/ 13 w 28"/>
                  <a:gd name="T5" fmla="*/ 27 h 28"/>
                  <a:gd name="T6" fmla="*/ 27 w 28"/>
                  <a:gd name="T7" fmla="*/ 15 h 28"/>
                  <a:gd name="T8" fmla="*/ 15 w 28"/>
                  <a:gd name="T9" fmla="*/ 0 h 28"/>
                </a:gdLst>
                <a:ahLst/>
                <a:cxnLst>
                  <a:cxn ang="0">
                    <a:pos x="T0" y="T1"/>
                  </a:cxn>
                  <a:cxn ang="0">
                    <a:pos x="T2" y="T3"/>
                  </a:cxn>
                  <a:cxn ang="0">
                    <a:pos x="T4" y="T5"/>
                  </a:cxn>
                  <a:cxn ang="0">
                    <a:pos x="T6" y="T7"/>
                  </a:cxn>
                  <a:cxn ang="0">
                    <a:pos x="T8" y="T9"/>
                  </a:cxn>
                </a:cxnLst>
                <a:rect l="0" t="0" r="r" b="b"/>
                <a:pathLst>
                  <a:path w="28" h="28">
                    <a:moveTo>
                      <a:pt x="15" y="0"/>
                    </a:moveTo>
                    <a:cubicBezTo>
                      <a:pt x="7" y="0"/>
                      <a:pt x="1" y="6"/>
                      <a:pt x="1" y="13"/>
                    </a:cubicBezTo>
                    <a:cubicBezTo>
                      <a:pt x="0" y="21"/>
                      <a:pt x="6" y="27"/>
                      <a:pt x="13" y="27"/>
                    </a:cubicBezTo>
                    <a:cubicBezTo>
                      <a:pt x="21" y="28"/>
                      <a:pt x="27" y="22"/>
                      <a:pt x="27" y="15"/>
                    </a:cubicBezTo>
                    <a:cubicBezTo>
                      <a:pt x="28" y="7"/>
                      <a:pt x="22" y="1"/>
                      <a:pt x="1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15" name="Freeform 699">
                <a:extLst>
                  <a:ext uri="{FF2B5EF4-FFF2-40B4-BE49-F238E27FC236}">
                    <a16:creationId xmlns:a16="http://schemas.microsoft.com/office/drawing/2014/main" id="{6D4BD6EF-00D9-4308-B61A-8A4857075E79}"/>
                  </a:ext>
                </a:extLst>
              </p:cNvPr>
              <p:cNvSpPr>
                <a:spLocks/>
              </p:cNvSpPr>
              <p:nvPr/>
            </p:nvSpPr>
            <p:spPr bwMode="auto">
              <a:xfrm>
                <a:off x="1367" y="2649"/>
                <a:ext cx="65" cy="64"/>
              </a:xfrm>
              <a:custGeom>
                <a:avLst/>
                <a:gdLst>
                  <a:gd name="T0" fmla="*/ 13 w 27"/>
                  <a:gd name="T1" fmla="*/ 0 h 27"/>
                  <a:gd name="T2" fmla="*/ 0 w 27"/>
                  <a:gd name="T3" fmla="*/ 13 h 27"/>
                  <a:gd name="T4" fmla="*/ 14 w 27"/>
                  <a:gd name="T5" fmla="*/ 26 h 27"/>
                  <a:gd name="T6" fmla="*/ 26 w 27"/>
                  <a:gd name="T7" fmla="*/ 14 h 27"/>
                  <a:gd name="T8" fmla="*/ 13 w 27"/>
                  <a:gd name="T9" fmla="*/ 0 h 27"/>
                </a:gdLst>
                <a:ahLst/>
                <a:cxnLst>
                  <a:cxn ang="0">
                    <a:pos x="T0" y="T1"/>
                  </a:cxn>
                  <a:cxn ang="0">
                    <a:pos x="T2" y="T3"/>
                  </a:cxn>
                  <a:cxn ang="0">
                    <a:pos x="T4" y="T5"/>
                  </a:cxn>
                  <a:cxn ang="0">
                    <a:pos x="T6" y="T7"/>
                  </a:cxn>
                  <a:cxn ang="0">
                    <a:pos x="T8" y="T9"/>
                  </a:cxn>
                </a:cxnLst>
                <a:rect l="0" t="0" r="r" b="b"/>
                <a:pathLst>
                  <a:path w="27" h="27">
                    <a:moveTo>
                      <a:pt x="13" y="0"/>
                    </a:moveTo>
                    <a:cubicBezTo>
                      <a:pt x="7" y="1"/>
                      <a:pt x="1" y="6"/>
                      <a:pt x="0" y="13"/>
                    </a:cubicBezTo>
                    <a:cubicBezTo>
                      <a:pt x="0" y="20"/>
                      <a:pt x="6" y="27"/>
                      <a:pt x="14" y="26"/>
                    </a:cubicBezTo>
                    <a:cubicBezTo>
                      <a:pt x="20" y="26"/>
                      <a:pt x="26" y="20"/>
                      <a:pt x="26" y="14"/>
                    </a:cubicBezTo>
                    <a:cubicBezTo>
                      <a:pt x="27" y="7"/>
                      <a:pt x="20" y="0"/>
                      <a:pt x="1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16" name="Freeform 700">
                <a:extLst>
                  <a:ext uri="{FF2B5EF4-FFF2-40B4-BE49-F238E27FC236}">
                    <a16:creationId xmlns:a16="http://schemas.microsoft.com/office/drawing/2014/main" id="{FD16C4E1-EB41-40E2-B337-A5A1589AFF97}"/>
                  </a:ext>
                </a:extLst>
              </p:cNvPr>
              <p:cNvSpPr>
                <a:spLocks/>
              </p:cNvSpPr>
              <p:nvPr/>
            </p:nvSpPr>
            <p:spPr bwMode="auto">
              <a:xfrm>
                <a:off x="1988" y="2649"/>
                <a:ext cx="62" cy="64"/>
              </a:xfrm>
              <a:custGeom>
                <a:avLst/>
                <a:gdLst>
                  <a:gd name="T0" fmla="*/ 13 w 26"/>
                  <a:gd name="T1" fmla="*/ 0 h 27"/>
                  <a:gd name="T2" fmla="*/ 0 w 26"/>
                  <a:gd name="T3" fmla="*/ 14 h 27"/>
                  <a:gd name="T4" fmla="*/ 13 w 26"/>
                  <a:gd name="T5" fmla="*/ 26 h 27"/>
                  <a:gd name="T6" fmla="*/ 26 w 26"/>
                  <a:gd name="T7" fmla="*/ 14 h 27"/>
                  <a:gd name="T8" fmla="*/ 13 w 26"/>
                  <a:gd name="T9" fmla="*/ 0 h 27"/>
                </a:gdLst>
                <a:ahLst/>
                <a:cxnLst>
                  <a:cxn ang="0">
                    <a:pos x="T0" y="T1"/>
                  </a:cxn>
                  <a:cxn ang="0">
                    <a:pos x="T2" y="T3"/>
                  </a:cxn>
                  <a:cxn ang="0">
                    <a:pos x="T4" y="T5"/>
                  </a:cxn>
                  <a:cxn ang="0">
                    <a:pos x="T6" y="T7"/>
                  </a:cxn>
                  <a:cxn ang="0">
                    <a:pos x="T8" y="T9"/>
                  </a:cxn>
                </a:cxnLst>
                <a:rect l="0" t="0" r="r" b="b"/>
                <a:pathLst>
                  <a:path w="26" h="27">
                    <a:moveTo>
                      <a:pt x="13" y="0"/>
                    </a:moveTo>
                    <a:cubicBezTo>
                      <a:pt x="6" y="0"/>
                      <a:pt x="0" y="7"/>
                      <a:pt x="0" y="14"/>
                    </a:cubicBezTo>
                    <a:cubicBezTo>
                      <a:pt x="0" y="20"/>
                      <a:pt x="6" y="26"/>
                      <a:pt x="13" y="26"/>
                    </a:cubicBezTo>
                    <a:cubicBezTo>
                      <a:pt x="20" y="27"/>
                      <a:pt x="26" y="21"/>
                      <a:pt x="26" y="14"/>
                    </a:cubicBezTo>
                    <a:cubicBezTo>
                      <a:pt x="26" y="7"/>
                      <a:pt x="20" y="0"/>
                      <a:pt x="1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17" name="Freeform 701">
                <a:extLst>
                  <a:ext uri="{FF2B5EF4-FFF2-40B4-BE49-F238E27FC236}">
                    <a16:creationId xmlns:a16="http://schemas.microsoft.com/office/drawing/2014/main" id="{29FEB622-436F-42EA-BD61-DF90A4F2EE22}"/>
                  </a:ext>
                </a:extLst>
              </p:cNvPr>
              <p:cNvSpPr>
                <a:spLocks/>
              </p:cNvSpPr>
              <p:nvPr/>
            </p:nvSpPr>
            <p:spPr bwMode="auto">
              <a:xfrm>
                <a:off x="1601" y="2727"/>
                <a:ext cx="61" cy="62"/>
              </a:xfrm>
              <a:custGeom>
                <a:avLst/>
                <a:gdLst>
                  <a:gd name="T0" fmla="*/ 13 w 26"/>
                  <a:gd name="T1" fmla="*/ 0 h 26"/>
                  <a:gd name="T2" fmla="*/ 0 w 26"/>
                  <a:gd name="T3" fmla="*/ 13 h 26"/>
                  <a:gd name="T4" fmla="*/ 14 w 26"/>
                  <a:gd name="T5" fmla="*/ 26 h 26"/>
                  <a:gd name="T6" fmla="*/ 26 w 26"/>
                  <a:gd name="T7" fmla="*/ 13 h 26"/>
                  <a:gd name="T8" fmla="*/ 13 w 26"/>
                  <a:gd name="T9" fmla="*/ 0 h 26"/>
                </a:gdLst>
                <a:ahLst/>
                <a:cxnLst>
                  <a:cxn ang="0">
                    <a:pos x="T0" y="T1"/>
                  </a:cxn>
                  <a:cxn ang="0">
                    <a:pos x="T2" y="T3"/>
                  </a:cxn>
                  <a:cxn ang="0">
                    <a:pos x="T4" y="T5"/>
                  </a:cxn>
                  <a:cxn ang="0">
                    <a:pos x="T6" y="T7"/>
                  </a:cxn>
                  <a:cxn ang="0">
                    <a:pos x="T8" y="T9"/>
                  </a:cxn>
                </a:cxnLst>
                <a:rect l="0" t="0" r="r" b="b"/>
                <a:pathLst>
                  <a:path w="26" h="26">
                    <a:moveTo>
                      <a:pt x="13" y="0"/>
                    </a:moveTo>
                    <a:cubicBezTo>
                      <a:pt x="6" y="0"/>
                      <a:pt x="0" y="6"/>
                      <a:pt x="0" y="13"/>
                    </a:cubicBezTo>
                    <a:cubicBezTo>
                      <a:pt x="0" y="20"/>
                      <a:pt x="7" y="26"/>
                      <a:pt x="14" y="26"/>
                    </a:cubicBezTo>
                    <a:cubicBezTo>
                      <a:pt x="20" y="26"/>
                      <a:pt x="26" y="20"/>
                      <a:pt x="26" y="13"/>
                    </a:cubicBezTo>
                    <a:cubicBezTo>
                      <a:pt x="26" y="6"/>
                      <a:pt x="20" y="0"/>
                      <a:pt x="1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18" name="Freeform 702">
                <a:extLst>
                  <a:ext uri="{FF2B5EF4-FFF2-40B4-BE49-F238E27FC236}">
                    <a16:creationId xmlns:a16="http://schemas.microsoft.com/office/drawing/2014/main" id="{C67EE6D9-034F-4095-B770-C5067E0D8C84}"/>
                  </a:ext>
                </a:extLst>
              </p:cNvPr>
              <p:cNvSpPr>
                <a:spLocks/>
              </p:cNvSpPr>
              <p:nvPr/>
            </p:nvSpPr>
            <p:spPr bwMode="auto">
              <a:xfrm>
                <a:off x="1755" y="2727"/>
                <a:ext cx="64" cy="62"/>
              </a:xfrm>
              <a:custGeom>
                <a:avLst/>
                <a:gdLst>
                  <a:gd name="T0" fmla="*/ 13 w 27"/>
                  <a:gd name="T1" fmla="*/ 0 h 26"/>
                  <a:gd name="T2" fmla="*/ 0 w 27"/>
                  <a:gd name="T3" fmla="*/ 13 h 26"/>
                  <a:gd name="T4" fmla="*/ 14 w 27"/>
                  <a:gd name="T5" fmla="*/ 26 h 26"/>
                  <a:gd name="T6" fmla="*/ 26 w 27"/>
                  <a:gd name="T7" fmla="*/ 14 h 26"/>
                  <a:gd name="T8" fmla="*/ 13 w 27"/>
                  <a:gd name="T9" fmla="*/ 0 h 26"/>
                </a:gdLst>
                <a:ahLst/>
                <a:cxnLst>
                  <a:cxn ang="0">
                    <a:pos x="T0" y="T1"/>
                  </a:cxn>
                  <a:cxn ang="0">
                    <a:pos x="T2" y="T3"/>
                  </a:cxn>
                  <a:cxn ang="0">
                    <a:pos x="T4" y="T5"/>
                  </a:cxn>
                  <a:cxn ang="0">
                    <a:pos x="T6" y="T7"/>
                  </a:cxn>
                  <a:cxn ang="0">
                    <a:pos x="T8" y="T9"/>
                  </a:cxn>
                </a:cxnLst>
                <a:rect l="0" t="0" r="r" b="b"/>
                <a:pathLst>
                  <a:path w="27" h="26">
                    <a:moveTo>
                      <a:pt x="13" y="0"/>
                    </a:moveTo>
                    <a:cubicBezTo>
                      <a:pt x="7" y="0"/>
                      <a:pt x="1" y="6"/>
                      <a:pt x="0" y="13"/>
                    </a:cubicBezTo>
                    <a:cubicBezTo>
                      <a:pt x="0" y="20"/>
                      <a:pt x="7" y="26"/>
                      <a:pt x="14" y="26"/>
                    </a:cubicBezTo>
                    <a:cubicBezTo>
                      <a:pt x="20" y="26"/>
                      <a:pt x="26" y="20"/>
                      <a:pt x="26" y="14"/>
                    </a:cubicBezTo>
                    <a:cubicBezTo>
                      <a:pt x="27" y="6"/>
                      <a:pt x="20" y="0"/>
                      <a:pt x="1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19" name="Freeform 703">
                <a:extLst>
                  <a:ext uri="{FF2B5EF4-FFF2-40B4-BE49-F238E27FC236}">
                    <a16:creationId xmlns:a16="http://schemas.microsoft.com/office/drawing/2014/main" id="{97751215-C9C5-4E5D-A3C2-6E62CB6818E2}"/>
                  </a:ext>
                </a:extLst>
              </p:cNvPr>
              <p:cNvSpPr>
                <a:spLocks/>
              </p:cNvSpPr>
              <p:nvPr/>
            </p:nvSpPr>
            <p:spPr bwMode="auto">
              <a:xfrm>
                <a:off x="1522" y="1407"/>
                <a:ext cx="64" cy="64"/>
              </a:xfrm>
              <a:custGeom>
                <a:avLst/>
                <a:gdLst>
                  <a:gd name="T0" fmla="*/ 14 w 27"/>
                  <a:gd name="T1" fmla="*/ 27 h 27"/>
                  <a:gd name="T2" fmla="*/ 27 w 27"/>
                  <a:gd name="T3" fmla="*/ 13 h 27"/>
                  <a:gd name="T4" fmla="*/ 13 w 27"/>
                  <a:gd name="T5" fmla="*/ 0 h 27"/>
                  <a:gd name="T6" fmla="*/ 0 w 27"/>
                  <a:gd name="T7" fmla="*/ 14 h 27"/>
                  <a:gd name="T8" fmla="*/ 14 w 27"/>
                  <a:gd name="T9" fmla="*/ 27 h 27"/>
                </a:gdLst>
                <a:ahLst/>
                <a:cxnLst>
                  <a:cxn ang="0">
                    <a:pos x="T0" y="T1"/>
                  </a:cxn>
                  <a:cxn ang="0">
                    <a:pos x="T2" y="T3"/>
                  </a:cxn>
                  <a:cxn ang="0">
                    <a:pos x="T4" y="T5"/>
                  </a:cxn>
                  <a:cxn ang="0">
                    <a:pos x="T6" y="T7"/>
                  </a:cxn>
                  <a:cxn ang="0">
                    <a:pos x="T8" y="T9"/>
                  </a:cxn>
                </a:cxnLst>
                <a:rect l="0" t="0" r="r" b="b"/>
                <a:pathLst>
                  <a:path w="27" h="27">
                    <a:moveTo>
                      <a:pt x="14" y="27"/>
                    </a:moveTo>
                    <a:cubicBezTo>
                      <a:pt x="21" y="27"/>
                      <a:pt x="27" y="21"/>
                      <a:pt x="27" y="13"/>
                    </a:cubicBezTo>
                    <a:cubicBezTo>
                      <a:pt x="27" y="6"/>
                      <a:pt x="21" y="0"/>
                      <a:pt x="13" y="0"/>
                    </a:cubicBezTo>
                    <a:cubicBezTo>
                      <a:pt x="6" y="1"/>
                      <a:pt x="0" y="7"/>
                      <a:pt x="0" y="14"/>
                    </a:cubicBezTo>
                    <a:cubicBezTo>
                      <a:pt x="1" y="21"/>
                      <a:pt x="7" y="27"/>
                      <a:pt x="14" y="2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20" name="Freeform 704">
                <a:extLst>
                  <a:ext uri="{FF2B5EF4-FFF2-40B4-BE49-F238E27FC236}">
                    <a16:creationId xmlns:a16="http://schemas.microsoft.com/office/drawing/2014/main" id="{0E2B834C-4143-4DEF-B519-4616943D5B07}"/>
                  </a:ext>
                </a:extLst>
              </p:cNvPr>
              <p:cNvSpPr>
                <a:spLocks/>
              </p:cNvSpPr>
              <p:nvPr/>
            </p:nvSpPr>
            <p:spPr bwMode="auto">
              <a:xfrm>
                <a:off x="1677" y="1407"/>
                <a:ext cx="66" cy="67"/>
              </a:xfrm>
              <a:custGeom>
                <a:avLst/>
                <a:gdLst>
                  <a:gd name="T0" fmla="*/ 13 w 28"/>
                  <a:gd name="T1" fmla="*/ 27 h 28"/>
                  <a:gd name="T2" fmla="*/ 27 w 28"/>
                  <a:gd name="T3" fmla="*/ 13 h 28"/>
                  <a:gd name="T4" fmla="*/ 14 w 28"/>
                  <a:gd name="T5" fmla="*/ 0 h 28"/>
                  <a:gd name="T6" fmla="*/ 0 w 28"/>
                  <a:gd name="T7" fmla="*/ 13 h 28"/>
                  <a:gd name="T8" fmla="*/ 13 w 28"/>
                  <a:gd name="T9" fmla="*/ 27 h 28"/>
                </a:gdLst>
                <a:ahLst/>
                <a:cxnLst>
                  <a:cxn ang="0">
                    <a:pos x="T0" y="T1"/>
                  </a:cxn>
                  <a:cxn ang="0">
                    <a:pos x="T2" y="T3"/>
                  </a:cxn>
                  <a:cxn ang="0">
                    <a:pos x="T4" y="T5"/>
                  </a:cxn>
                  <a:cxn ang="0">
                    <a:pos x="T6" y="T7"/>
                  </a:cxn>
                  <a:cxn ang="0">
                    <a:pos x="T8" y="T9"/>
                  </a:cxn>
                </a:cxnLst>
                <a:rect l="0" t="0" r="r" b="b"/>
                <a:pathLst>
                  <a:path w="28" h="28">
                    <a:moveTo>
                      <a:pt x="13" y="27"/>
                    </a:moveTo>
                    <a:cubicBezTo>
                      <a:pt x="21" y="28"/>
                      <a:pt x="28" y="21"/>
                      <a:pt x="27" y="13"/>
                    </a:cubicBezTo>
                    <a:cubicBezTo>
                      <a:pt x="27" y="6"/>
                      <a:pt x="21" y="0"/>
                      <a:pt x="14" y="0"/>
                    </a:cubicBezTo>
                    <a:cubicBezTo>
                      <a:pt x="6" y="0"/>
                      <a:pt x="0" y="6"/>
                      <a:pt x="0" y="13"/>
                    </a:cubicBezTo>
                    <a:cubicBezTo>
                      <a:pt x="0" y="21"/>
                      <a:pt x="5" y="27"/>
                      <a:pt x="13" y="2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21" name="Freeform 705">
                <a:extLst>
                  <a:ext uri="{FF2B5EF4-FFF2-40B4-BE49-F238E27FC236}">
                    <a16:creationId xmlns:a16="http://schemas.microsoft.com/office/drawing/2014/main" id="{095EBC5A-5872-48C9-82AD-481F9B449678}"/>
                  </a:ext>
                </a:extLst>
              </p:cNvPr>
              <p:cNvSpPr>
                <a:spLocks/>
              </p:cNvSpPr>
              <p:nvPr/>
            </p:nvSpPr>
            <p:spPr bwMode="auto">
              <a:xfrm>
                <a:off x="1834" y="1407"/>
                <a:ext cx="61" cy="64"/>
              </a:xfrm>
              <a:custGeom>
                <a:avLst/>
                <a:gdLst>
                  <a:gd name="T0" fmla="*/ 13 w 26"/>
                  <a:gd name="T1" fmla="*/ 27 h 27"/>
                  <a:gd name="T2" fmla="*/ 26 w 26"/>
                  <a:gd name="T3" fmla="*/ 14 h 27"/>
                  <a:gd name="T4" fmla="*/ 13 w 26"/>
                  <a:gd name="T5" fmla="*/ 0 h 27"/>
                  <a:gd name="T6" fmla="*/ 0 w 26"/>
                  <a:gd name="T7" fmla="*/ 13 h 27"/>
                  <a:gd name="T8" fmla="*/ 13 w 26"/>
                  <a:gd name="T9" fmla="*/ 27 h 27"/>
                </a:gdLst>
                <a:ahLst/>
                <a:cxnLst>
                  <a:cxn ang="0">
                    <a:pos x="T0" y="T1"/>
                  </a:cxn>
                  <a:cxn ang="0">
                    <a:pos x="T2" y="T3"/>
                  </a:cxn>
                  <a:cxn ang="0">
                    <a:pos x="T4" y="T5"/>
                  </a:cxn>
                  <a:cxn ang="0">
                    <a:pos x="T6" y="T7"/>
                  </a:cxn>
                  <a:cxn ang="0">
                    <a:pos x="T8" y="T9"/>
                  </a:cxn>
                </a:cxnLst>
                <a:rect l="0" t="0" r="r" b="b"/>
                <a:pathLst>
                  <a:path w="26" h="27">
                    <a:moveTo>
                      <a:pt x="13" y="27"/>
                    </a:moveTo>
                    <a:cubicBezTo>
                      <a:pt x="20" y="27"/>
                      <a:pt x="26" y="21"/>
                      <a:pt x="26" y="14"/>
                    </a:cubicBezTo>
                    <a:cubicBezTo>
                      <a:pt x="26" y="7"/>
                      <a:pt x="21" y="1"/>
                      <a:pt x="13" y="0"/>
                    </a:cubicBezTo>
                    <a:cubicBezTo>
                      <a:pt x="6" y="0"/>
                      <a:pt x="0" y="6"/>
                      <a:pt x="0" y="13"/>
                    </a:cubicBezTo>
                    <a:cubicBezTo>
                      <a:pt x="0" y="21"/>
                      <a:pt x="5" y="27"/>
                      <a:pt x="13" y="2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22" name="Freeform 706">
                <a:extLst>
                  <a:ext uri="{FF2B5EF4-FFF2-40B4-BE49-F238E27FC236}">
                    <a16:creationId xmlns:a16="http://schemas.microsoft.com/office/drawing/2014/main" id="{A7AC253D-F8BF-48B0-AA04-2CB6B13BA09C}"/>
                  </a:ext>
                </a:extLst>
              </p:cNvPr>
              <p:cNvSpPr>
                <a:spLocks/>
              </p:cNvSpPr>
              <p:nvPr/>
            </p:nvSpPr>
            <p:spPr bwMode="auto">
              <a:xfrm>
                <a:off x="1291" y="1486"/>
                <a:ext cx="62" cy="62"/>
              </a:xfrm>
              <a:custGeom>
                <a:avLst/>
                <a:gdLst>
                  <a:gd name="T0" fmla="*/ 13 w 26"/>
                  <a:gd name="T1" fmla="*/ 26 h 26"/>
                  <a:gd name="T2" fmla="*/ 26 w 26"/>
                  <a:gd name="T3" fmla="*/ 14 h 26"/>
                  <a:gd name="T4" fmla="*/ 12 w 26"/>
                  <a:gd name="T5" fmla="*/ 0 h 26"/>
                  <a:gd name="T6" fmla="*/ 0 w 26"/>
                  <a:gd name="T7" fmla="*/ 13 h 26"/>
                  <a:gd name="T8" fmla="*/ 13 w 26"/>
                  <a:gd name="T9" fmla="*/ 26 h 26"/>
                </a:gdLst>
                <a:ahLst/>
                <a:cxnLst>
                  <a:cxn ang="0">
                    <a:pos x="T0" y="T1"/>
                  </a:cxn>
                  <a:cxn ang="0">
                    <a:pos x="T2" y="T3"/>
                  </a:cxn>
                  <a:cxn ang="0">
                    <a:pos x="T4" y="T5"/>
                  </a:cxn>
                  <a:cxn ang="0">
                    <a:pos x="T6" y="T7"/>
                  </a:cxn>
                  <a:cxn ang="0">
                    <a:pos x="T8" y="T9"/>
                  </a:cxn>
                </a:cxnLst>
                <a:rect l="0" t="0" r="r" b="b"/>
                <a:pathLst>
                  <a:path w="26" h="26">
                    <a:moveTo>
                      <a:pt x="13" y="26"/>
                    </a:moveTo>
                    <a:cubicBezTo>
                      <a:pt x="19" y="26"/>
                      <a:pt x="25" y="20"/>
                      <a:pt x="26" y="14"/>
                    </a:cubicBezTo>
                    <a:cubicBezTo>
                      <a:pt x="26" y="7"/>
                      <a:pt x="20" y="0"/>
                      <a:pt x="12" y="0"/>
                    </a:cubicBezTo>
                    <a:cubicBezTo>
                      <a:pt x="6" y="1"/>
                      <a:pt x="0" y="6"/>
                      <a:pt x="0" y="13"/>
                    </a:cubicBezTo>
                    <a:cubicBezTo>
                      <a:pt x="0" y="20"/>
                      <a:pt x="6" y="26"/>
                      <a:pt x="13" y="2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23" name="Freeform 707">
                <a:extLst>
                  <a:ext uri="{FF2B5EF4-FFF2-40B4-BE49-F238E27FC236}">
                    <a16:creationId xmlns:a16="http://schemas.microsoft.com/office/drawing/2014/main" id="{FCD95A75-0B1D-420E-A1F7-0926AAA993CE}"/>
                  </a:ext>
                </a:extLst>
              </p:cNvPr>
              <p:cNvSpPr>
                <a:spLocks/>
              </p:cNvSpPr>
              <p:nvPr/>
            </p:nvSpPr>
            <p:spPr bwMode="auto">
              <a:xfrm>
                <a:off x="2067" y="1486"/>
                <a:ext cx="62" cy="64"/>
              </a:xfrm>
              <a:custGeom>
                <a:avLst/>
                <a:gdLst>
                  <a:gd name="T0" fmla="*/ 14 w 26"/>
                  <a:gd name="T1" fmla="*/ 26 h 27"/>
                  <a:gd name="T2" fmla="*/ 26 w 26"/>
                  <a:gd name="T3" fmla="*/ 13 h 27"/>
                  <a:gd name="T4" fmla="*/ 12 w 26"/>
                  <a:gd name="T5" fmla="*/ 0 h 27"/>
                  <a:gd name="T6" fmla="*/ 0 w 26"/>
                  <a:gd name="T7" fmla="*/ 13 h 27"/>
                  <a:gd name="T8" fmla="*/ 14 w 26"/>
                  <a:gd name="T9" fmla="*/ 26 h 27"/>
                </a:gdLst>
                <a:ahLst/>
                <a:cxnLst>
                  <a:cxn ang="0">
                    <a:pos x="T0" y="T1"/>
                  </a:cxn>
                  <a:cxn ang="0">
                    <a:pos x="T2" y="T3"/>
                  </a:cxn>
                  <a:cxn ang="0">
                    <a:pos x="T4" y="T5"/>
                  </a:cxn>
                  <a:cxn ang="0">
                    <a:pos x="T6" y="T7"/>
                  </a:cxn>
                  <a:cxn ang="0">
                    <a:pos x="T8" y="T9"/>
                  </a:cxn>
                </a:cxnLst>
                <a:rect l="0" t="0" r="r" b="b"/>
                <a:pathLst>
                  <a:path w="26" h="27">
                    <a:moveTo>
                      <a:pt x="14" y="26"/>
                    </a:moveTo>
                    <a:cubicBezTo>
                      <a:pt x="20" y="26"/>
                      <a:pt x="26" y="20"/>
                      <a:pt x="26" y="13"/>
                    </a:cubicBezTo>
                    <a:cubicBezTo>
                      <a:pt x="26" y="6"/>
                      <a:pt x="19" y="0"/>
                      <a:pt x="12" y="0"/>
                    </a:cubicBezTo>
                    <a:cubicBezTo>
                      <a:pt x="6" y="1"/>
                      <a:pt x="0" y="7"/>
                      <a:pt x="0" y="13"/>
                    </a:cubicBezTo>
                    <a:cubicBezTo>
                      <a:pt x="0" y="20"/>
                      <a:pt x="6" y="27"/>
                      <a:pt x="14" y="2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24" name="Freeform 708">
                <a:extLst>
                  <a:ext uri="{FF2B5EF4-FFF2-40B4-BE49-F238E27FC236}">
                    <a16:creationId xmlns:a16="http://schemas.microsoft.com/office/drawing/2014/main" id="{1252C28C-1E82-4049-8930-6F0579D27B43}"/>
                  </a:ext>
                </a:extLst>
              </p:cNvPr>
              <p:cNvSpPr>
                <a:spLocks/>
              </p:cNvSpPr>
              <p:nvPr/>
            </p:nvSpPr>
            <p:spPr bwMode="auto">
              <a:xfrm>
                <a:off x="1213" y="1562"/>
                <a:ext cx="62" cy="64"/>
              </a:xfrm>
              <a:custGeom>
                <a:avLst/>
                <a:gdLst>
                  <a:gd name="T0" fmla="*/ 13 w 26"/>
                  <a:gd name="T1" fmla="*/ 27 h 27"/>
                  <a:gd name="T2" fmla="*/ 26 w 26"/>
                  <a:gd name="T3" fmla="*/ 13 h 27"/>
                  <a:gd name="T4" fmla="*/ 12 w 26"/>
                  <a:gd name="T5" fmla="*/ 1 h 27"/>
                  <a:gd name="T6" fmla="*/ 0 w 26"/>
                  <a:gd name="T7" fmla="*/ 14 h 27"/>
                  <a:gd name="T8" fmla="*/ 13 w 26"/>
                  <a:gd name="T9" fmla="*/ 27 h 27"/>
                </a:gdLst>
                <a:ahLst/>
                <a:cxnLst>
                  <a:cxn ang="0">
                    <a:pos x="T0" y="T1"/>
                  </a:cxn>
                  <a:cxn ang="0">
                    <a:pos x="T2" y="T3"/>
                  </a:cxn>
                  <a:cxn ang="0">
                    <a:pos x="T4" y="T5"/>
                  </a:cxn>
                  <a:cxn ang="0">
                    <a:pos x="T6" y="T7"/>
                  </a:cxn>
                  <a:cxn ang="0">
                    <a:pos x="T8" y="T9"/>
                  </a:cxn>
                </a:cxnLst>
                <a:rect l="0" t="0" r="r" b="b"/>
                <a:pathLst>
                  <a:path w="26" h="27">
                    <a:moveTo>
                      <a:pt x="13" y="27"/>
                    </a:moveTo>
                    <a:cubicBezTo>
                      <a:pt x="20" y="27"/>
                      <a:pt x="26" y="20"/>
                      <a:pt x="26" y="13"/>
                    </a:cubicBezTo>
                    <a:cubicBezTo>
                      <a:pt x="26" y="6"/>
                      <a:pt x="19" y="0"/>
                      <a:pt x="12" y="1"/>
                    </a:cubicBezTo>
                    <a:cubicBezTo>
                      <a:pt x="6" y="1"/>
                      <a:pt x="0" y="7"/>
                      <a:pt x="0" y="14"/>
                    </a:cubicBezTo>
                    <a:cubicBezTo>
                      <a:pt x="0" y="21"/>
                      <a:pt x="6" y="27"/>
                      <a:pt x="13" y="2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25" name="Freeform 709">
                <a:extLst>
                  <a:ext uri="{FF2B5EF4-FFF2-40B4-BE49-F238E27FC236}">
                    <a16:creationId xmlns:a16="http://schemas.microsoft.com/office/drawing/2014/main" id="{C8C98B7C-966F-4581-91F9-13B4975C6B60}"/>
                  </a:ext>
                </a:extLst>
              </p:cNvPr>
              <p:cNvSpPr>
                <a:spLocks/>
              </p:cNvSpPr>
              <p:nvPr/>
            </p:nvSpPr>
            <p:spPr bwMode="auto">
              <a:xfrm>
                <a:off x="2143" y="1562"/>
                <a:ext cx="64" cy="64"/>
              </a:xfrm>
              <a:custGeom>
                <a:avLst/>
                <a:gdLst>
                  <a:gd name="T0" fmla="*/ 13 w 27"/>
                  <a:gd name="T1" fmla="*/ 27 h 27"/>
                  <a:gd name="T2" fmla="*/ 27 w 27"/>
                  <a:gd name="T3" fmla="*/ 14 h 27"/>
                  <a:gd name="T4" fmla="*/ 15 w 27"/>
                  <a:gd name="T5" fmla="*/ 1 h 27"/>
                  <a:gd name="T6" fmla="*/ 0 w 27"/>
                  <a:gd name="T7" fmla="*/ 13 h 27"/>
                  <a:gd name="T8" fmla="*/ 13 w 27"/>
                  <a:gd name="T9" fmla="*/ 27 h 27"/>
                </a:gdLst>
                <a:ahLst/>
                <a:cxnLst>
                  <a:cxn ang="0">
                    <a:pos x="T0" y="T1"/>
                  </a:cxn>
                  <a:cxn ang="0">
                    <a:pos x="T2" y="T3"/>
                  </a:cxn>
                  <a:cxn ang="0">
                    <a:pos x="T4" y="T5"/>
                  </a:cxn>
                  <a:cxn ang="0">
                    <a:pos x="T6" y="T7"/>
                  </a:cxn>
                  <a:cxn ang="0">
                    <a:pos x="T8" y="T9"/>
                  </a:cxn>
                </a:cxnLst>
                <a:rect l="0" t="0" r="r" b="b"/>
                <a:pathLst>
                  <a:path w="27" h="27">
                    <a:moveTo>
                      <a:pt x="13" y="27"/>
                    </a:moveTo>
                    <a:cubicBezTo>
                      <a:pt x="20" y="27"/>
                      <a:pt x="27" y="21"/>
                      <a:pt x="27" y="14"/>
                    </a:cubicBezTo>
                    <a:cubicBezTo>
                      <a:pt x="27" y="7"/>
                      <a:pt x="21" y="1"/>
                      <a:pt x="15" y="1"/>
                    </a:cubicBezTo>
                    <a:cubicBezTo>
                      <a:pt x="7" y="0"/>
                      <a:pt x="1" y="6"/>
                      <a:pt x="0" y="13"/>
                    </a:cubicBezTo>
                    <a:cubicBezTo>
                      <a:pt x="0" y="20"/>
                      <a:pt x="6" y="27"/>
                      <a:pt x="13" y="2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26" name="Freeform 710">
                <a:extLst>
                  <a:ext uri="{FF2B5EF4-FFF2-40B4-BE49-F238E27FC236}">
                    <a16:creationId xmlns:a16="http://schemas.microsoft.com/office/drawing/2014/main" id="{0FDC535F-6A37-43FF-A9FE-B3D1F818C02D}"/>
                  </a:ext>
                </a:extLst>
              </p:cNvPr>
              <p:cNvSpPr>
                <a:spLocks/>
              </p:cNvSpPr>
              <p:nvPr/>
            </p:nvSpPr>
            <p:spPr bwMode="auto">
              <a:xfrm>
                <a:off x="2221" y="1640"/>
                <a:ext cx="62" cy="65"/>
              </a:xfrm>
              <a:custGeom>
                <a:avLst/>
                <a:gdLst>
                  <a:gd name="T0" fmla="*/ 13 w 26"/>
                  <a:gd name="T1" fmla="*/ 27 h 27"/>
                  <a:gd name="T2" fmla="*/ 26 w 26"/>
                  <a:gd name="T3" fmla="*/ 14 h 27"/>
                  <a:gd name="T4" fmla="*/ 13 w 26"/>
                  <a:gd name="T5" fmla="*/ 0 h 27"/>
                  <a:gd name="T6" fmla="*/ 0 w 26"/>
                  <a:gd name="T7" fmla="*/ 14 h 27"/>
                  <a:gd name="T8" fmla="*/ 13 w 26"/>
                  <a:gd name="T9" fmla="*/ 27 h 27"/>
                </a:gdLst>
                <a:ahLst/>
                <a:cxnLst>
                  <a:cxn ang="0">
                    <a:pos x="T0" y="T1"/>
                  </a:cxn>
                  <a:cxn ang="0">
                    <a:pos x="T2" y="T3"/>
                  </a:cxn>
                  <a:cxn ang="0">
                    <a:pos x="T4" y="T5"/>
                  </a:cxn>
                  <a:cxn ang="0">
                    <a:pos x="T6" y="T7"/>
                  </a:cxn>
                  <a:cxn ang="0">
                    <a:pos x="T8" y="T9"/>
                  </a:cxn>
                </a:cxnLst>
                <a:rect l="0" t="0" r="r" b="b"/>
                <a:pathLst>
                  <a:path w="26" h="27">
                    <a:moveTo>
                      <a:pt x="13" y="27"/>
                    </a:moveTo>
                    <a:cubicBezTo>
                      <a:pt x="20" y="27"/>
                      <a:pt x="26" y="21"/>
                      <a:pt x="26" y="14"/>
                    </a:cubicBezTo>
                    <a:cubicBezTo>
                      <a:pt x="26" y="6"/>
                      <a:pt x="20" y="0"/>
                      <a:pt x="13" y="0"/>
                    </a:cubicBezTo>
                    <a:cubicBezTo>
                      <a:pt x="6" y="1"/>
                      <a:pt x="0" y="7"/>
                      <a:pt x="0" y="14"/>
                    </a:cubicBezTo>
                    <a:cubicBezTo>
                      <a:pt x="0" y="21"/>
                      <a:pt x="6" y="26"/>
                      <a:pt x="13" y="2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27" name="Freeform 711">
                <a:extLst>
                  <a:ext uri="{FF2B5EF4-FFF2-40B4-BE49-F238E27FC236}">
                    <a16:creationId xmlns:a16="http://schemas.microsoft.com/office/drawing/2014/main" id="{0932F9EA-94E8-4AE3-AB10-19493B5732CA}"/>
                  </a:ext>
                </a:extLst>
              </p:cNvPr>
              <p:cNvSpPr>
                <a:spLocks/>
              </p:cNvSpPr>
              <p:nvPr/>
            </p:nvSpPr>
            <p:spPr bwMode="auto">
              <a:xfrm>
                <a:off x="1058" y="1719"/>
                <a:ext cx="62" cy="62"/>
              </a:xfrm>
              <a:custGeom>
                <a:avLst/>
                <a:gdLst>
                  <a:gd name="T0" fmla="*/ 13 w 26"/>
                  <a:gd name="T1" fmla="*/ 26 h 26"/>
                  <a:gd name="T2" fmla="*/ 26 w 26"/>
                  <a:gd name="T3" fmla="*/ 12 h 26"/>
                  <a:gd name="T4" fmla="*/ 12 w 26"/>
                  <a:gd name="T5" fmla="*/ 0 h 26"/>
                  <a:gd name="T6" fmla="*/ 0 w 26"/>
                  <a:gd name="T7" fmla="*/ 13 h 26"/>
                  <a:gd name="T8" fmla="*/ 13 w 26"/>
                  <a:gd name="T9" fmla="*/ 26 h 26"/>
                </a:gdLst>
                <a:ahLst/>
                <a:cxnLst>
                  <a:cxn ang="0">
                    <a:pos x="T0" y="T1"/>
                  </a:cxn>
                  <a:cxn ang="0">
                    <a:pos x="T2" y="T3"/>
                  </a:cxn>
                  <a:cxn ang="0">
                    <a:pos x="T4" y="T5"/>
                  </a:cxn>
                  <a:cxn ang="0">
                    <a:pos x="T6" y="T7"/>
                  </a:cxn>
                  <a:cxn ang="0">
                    <a:pos x="T8" y="T9"/>
                  </a:cxn>
                </a:cxnLst>
                <a:rect l="0" t="0" r="r" b="b"/>
                <a:pathLst>
                  <a:path w="26" h="26">
                    <a:moveTo>
                      <a:pt x="13" y="26"/>
                    </a:moveTo>
                    <a:cubicBezTo>
                      <a:pt x="21" y="24"/>
                      <a:pt x="25" y="20"/>
                      <a:pt x="26" y="12"/>
                    </a:cubicBezTo>
                    <a:cubicBezTo>
                      <a:pt x="24" y="6"/>
                      <a:pt x="20" y="1"/>
                      <a:pt x="12" y="0"/>
                    </a:cubicBezTo>
                    <a:cubicBezTo>
                      <a:pt x="6" y="2"/>
                      <a:pt x="2" y="5"/>
                      <a:pt x="0" y="13"/>
                    </a:cubicBezTo>
                    <a:cubicBezTo>
                      <a:pt x="2" y="21"/>
                      <a:pt x="6" y="25"/>
                      <a:pt x="13" y="2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28" name="Freeform 712">
                <a:extLst>
                  <a:ext uri="{FF2B5EF4-FFF2-40B4-BE49-F238E27FC236}">
                    <a16:creationId xmlns:a16="http://schemas.microsoft.com/office/drawing/2014/main" id="{76BE31EC-EAF2-4AB9-8752-D4B5111ABFD1}"/>
                  </a:ext>
                </a:extLst>
              </p:cNvPr>
              <p:cNvSpPr>
                <a:spLocks/>
              </p:cNvSpPr>
              <p:nvPr/>
            </p:nvSpPr>
            <p:spPr bwMode="auto">
              <a:xfrm>
                <a:off x="2300" y="1719"/>
                <a:ext cx="59" cy="62"/>
              </a:xfrm>
              <a:custGeom>
                <a:avLst/>
                <a:gdLst>
                  <a:gd name="T0" fmla="*/ 14 w 25"/>
                  <a:gd name="T1" fmla="*/ 26 h 26"/>
                  <a:gd name="T2" fmla="*/ 25 w 25"/>
                  <a:gd name="T3" fmla="*/ 12 h 26"/>
                  <a:gd name="T4" fmla="*/ 13 w 25"/>
                  <a:gd name="T5" fmla="*/ 0 h 26"/>
                  <a:gd name="T6" fmla="*/ 0 w 25"/>
                  <a:gd name="T7" fmla="*/ 13 h 26"/>
                  <a:gd name="T8" fmla="*/ 14 w 25"/>
                  <a:gd name="T9" fmla="*/ 26 h 26"/>
                </a:gdLst>
                <a:ahLst/>
                <a:cxnLst>
                  <a:cxn ang="0">
                    <a:pos x="T0" y="T1"/>
                  </a:cxn>
                  <a:cxn ang="0">
                    <a:pos x="T2" y="T3"/>
                  </a:cxn>
                  <a:cxn ang="0">
                    <a:pos x="T4" y="T5"/>
                  </a:cxn>
                  <a:cxn ang="0">
                    <a:pos x="T6" y="T7"/>
                  </a:cxn>
                  <a:cxn ang="0">
                    <a:pos x="T8" y="T9"/>
                  </a:cxn>
                </a:cxnLst>
                <a:rect l="0" t="0" r="r" b="b"/>
                <a:pathLst>
                  <a:path w="25" h="26">
                    <a:moveTo>
                      <a:pt x="14" y="26"/>
                    </a:moveTo>
                    <a:cubicBezTo>
                      <a:pt x="21" y="24"/>
                      <a:pt x="25" y="20"/>
                      <a:pt x="25" y="12"/>
                    </a:cubicBezTo>
                    <a:cubicBezTo>
                      <a:pt x="24" y="6"/>
                      <a:pt x="20" y="2"/>
                      <a:pt x="13" y="0"/>
                    </a:cubicBezTo>
                    <a:cubicBezTo>
                      <a:pt x="5" y="2"/>
                      <a:pt x="1" y="6"/>
                      <a:pt x="0" y="13"/>
                    </a:cubicBezTo>
                    <a:cubicBezTo>
                      <a:pt x="1" y="21"/>
                      <a:pt x="6" y="25"/>
                      <a:pt x="14" y="2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29" name="Freeform 713">
                <a:extLst>
                  <a:ext uri="{FF2B5EF4-FFF2-40B4-BE49-F238E27FC236}">
                    <a16:creationId xmlns:a16="http://schemas.microsoft.com/office/drawing/2014/main" id="{1150D9E0-CCEB-437C-B0D7-60F1D8A3033B}"/>
                  </a:ext>
                </a:extLst>
              </p:cNvPr>
              <p:cNvSpPr>
                <a:spLocks/>
              </p:cNvSpPr>
              <p:nvPr/>
            </p:nvSpPr>
            <p:spPr bwMode="auto">
              <a:xfrm>
                <a:off x="1056" y="1873"/>
                <a:ext cx="64" cy="65"/>
              </a:xfrm>
              <a:custGeom>
                <a:avLst/>
                <a:gdLst>
                  <a:gd name="T0" fmla="*/ 14 w 27"/>
                  <a:gd name="T1" fmla="*/ 27 h 27"/>
                  <a:gd name="T2" fmla="*/ 27 w 27"/>
                  <a:gd name="T3" fmla="*/ 13 h 27"/>
                  <a:gd name="T4" fmla="*/ 13 w 27"/>
                  <a:gd name="T5" fmla="*/ 0 h 27"/>
                  <a:gd name="T6" fmla="*/ 1 w 27"/>
                  <a:gd name="T7" fmla="*/ 14 h 27"/>
                  <a:gd name="T8" fmla="*/ 14 w 27"/>
                  <a:gd name="T9" fmla="*/ 27 h 27"/>
                </a:gdLst>
                <a:ahLst/>
                <a:cxnLst>
                  <a:cxn ang="0">
                    <a:pos x="T0" y="T1"/>
                  </a:cxn>
                  <a:cxn ang="0">
                    <a:pos x="T2" y="T3"/>
                  </a:cxn>
                  <a:cxn ang="0">
                    <a:pos x="T4" y="T5"/>
                  </a:cxn>
                  <a:cxn ang="0">
                    <a:pos x="T6" y="T7"/>
                  </a:cxn>
                  <a:cxn ang="0">
                    <a:pos x="T8" y="T9"/>
                  </a:cxn>
                </a:cxnLst>
                <a:rect l="0" t="0" r="r" b="b"/>
                <a:pathLst>
                  <a:path w="27" h="27">
                    <a:moveTo>
                      <a:pt x="14" y="27"/>
                    </a:moveTo>
                    <a:cubicBezTo>
                      <a:pt x="22" y="26"/>
                      <a:pt x="27" y="20"/>
                      <a:pt x="27" y="13"/>
                    </a:cubicBezTo>
                    <a:cubicBezTo>
                      <a:pt x="27" y="5"/>
                      <a:pt x="21" y="0"/>
                      <a:pt x="13" y="0"/>
                    </a:cubicBezTo>
                    <a:cubicBezTo>
                      <a:pt x="6" y="0"/>
                      <a:pt x="0" y="6"/>
                      <a:pt x="1" y="14"/>
                    </a:cubicBezTo>
                    <a:cubicBezTo>
                      <a:pt x="1" y="21"/>
                      <a:pt x="7" y="27"/>
                      <a:pt x="14" y="2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30" name="Freeform 714">
                <a:extLst>
                  <a:ext uri="{FF2B5EF4-FFF2-40B4-BE49-F238E27FC236}">
                    <a16:creationId xmlns:a16="http://schemas.microsoft.com/office/drawing/2014/main" id="{23CB4195-BF5B-4FD4-BB09-1BF5777CCC6E}"/>
                  </a:ext>
                </a:extLst>
              </p:cNvPr>
              <p:cNvSpPr>
                <a:spLocks/>
              </p:cNvSpPr>
              <p:nvPr/>
            </p:nvSpPr>
            <p:spPr bwMode="auto">
              <a:xfrm>
                <a:off x="2297" y="1873"/>
                <a:ext cx="65" cy="65"/>
              </a:xfrm>
              <a:custGeom>
                <a:avLst/>
                <a:gdLst>
                  <a:gd name="T0" fmla="*/ 14 w 27"/>
                  <a:gd name="T1" fmla="*/ 27 h 27"/>
                  <a:gd name="T2" fmla="*/ 27 w 27"/>
                  <a:gd name="T3" fmla="*/ 14 h 27"/>
                  <a:gd name="T4" fmla="*/ 14 w 27"/>
                  <a:gd name="T5" fmla="*/ 0 h 27"/>
                  <a:gd name="T6" fmla="*/ 0 w 27"/>
                  <a:gd name="T7" fmla="*/ 14 h 27"/>
                  <a:gd name="T8" fmla="*/ 14 w 27"/>
                  <a:gd name="T9" fmla="*/ 27 h 27"/>
                </a:gdLst>
                <a:ahLst/>
                <a:cxnLst>
                  <a:cxn ang="0">
                    <a:pos x="T0" y="T1"/>
                  </a:cxn>
                  <a:cxn ang="0">
                    <a:pos x="T2" y="T3"/>
                  </a:cxn>
                  <a:cxn ang="0">
                    <a:pos x="T4" y="T5"/>
                  </a:cxn>
                  <a:cxn ang="0">
                    <a:pos x="T6" y="T7"/>
                  </a:cxn>
                  <a:cxn ang="0">
                    <a:pos x="T8" y="T9"/>
                  </a:cxn>
                </a:cxnLst>
                <a:rect l="0" t="0" r="r" b="b"/>
                <a:pathLst>
                  <a:path w="27" h="27">
                    <a:moveTo>
                      <a:pt x="14" y="27"/>
                    </a:moveTo>
                    <a:cubicBezTo>
                      <a:pt x="21" y="27"/>
                      <a:pt x="27" y="21"/>
                      <a:pt x="27" y="14"/>
                    </a:cubicBezTo>
                    <a:cubicBezTo>
                      <a:pt x="27" y="6"/>
                      <a:pt x="22" y="0"/>
                      <a:pt x="14" y="0"/>
                    </a:cubicBezTo>
                    <a:cubicBezTo>
                      <a:pt x="6" y="0"/>
                      <a:pt x="0" y="6"/>
                      <a:pt x="0" y="14"/>
                    </a:cubicBezTo>
                    <a:cubicBezTo>
                      <a:pt x="1" y="21"/>
                      <a:pt x="6" y="27"/>
                      <a:pt x="14" y="2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31" name="Freeform 715">
                <a:extLst>
                  <a:ext uri="{FF2B5EF4-FFF2-40B4-BE49-F238E27FC236}">
                    <a16:creationId xmlns:a16="http://schemas.microsoft.com/office/drawing/2014/main" id="{3F6973E7-396F-439F-A8B6-6F7664A35AF8}"/>
                  </a:ext>
                </a:extLst>
              </p:cNvPr>
              <p:cNvSpPr>
                <a:spLocks/>
              </p:cNvSpPr>
              <p:nvPr/>
            </p:nvSpPr>
            <p:spPr bwMode="auto">
              <a:xfrm>
                <a:off x="2378" y="1952"/>
                <a:ext cx="60" cy="62"/>
              </a:xfrm>
              <a:custGeom>
                <a:avLst/>
                <a:gdLst>
                  <a:gd name="T0" fmla="*/ 11 w 25"/>
                  <a:gd name="T1" fmla="*/ 0 h 26"/>
                  <a:gd name="T2" fmla="*/ 0 w 25"/>
                  <a:gd name="T3" fmla="*/ 13 h 26"/>
                  <a:gd name="T4" fmla="*/ 13 w 25"/>
                  <a:gd name="T5" fmla="*/ 26 h 26"/>
                  <a:gd name="T6" fmla="*/ 25 w 25"/>
                  <a:gd name="T7" fmla="*/ 12 h 26"/>
                  <a:gd name="T8" fmla="*/ 11 w 25"/>
                  <a:gd name="T9" fmla="*/ 0 h 26"/>
                </a:gdLst>
                <a:ahLst/>
                <a:cxnLst>
                  <a:cxn ang="0">
                    <a:pos x="T0" y="T1"/>
                  </a:cxn>
                  <a:cxn ang="0">
                    <a:pos x="T2" y="T3"/>
                  </a:cxn>
                  <a:cxn ang="0">
                    <a:pos x="T4" y="T5"/>
                  </a:cxn>
                  <a:cxn ang="0">
                    <a:pos x="T6" y="T7"/>
                  </a:cxn>
                  <a:cxn ang="0">
                    <a:pos x="T8" y="T9"/>
                  </a:cxn>
                </a:cxnLst>
                <a:rect l="0" t="0" r="r" b="b"/>
                <a:pathLst>
                  <a:path w="25" h="26">
                    <a:moveTo>
                      <a:pt x="11" y="0"/>
                    </a:moveTo>
                    <a:cubicBezTo>
                      <a:pt x="4" y="2"/>
                      <a:pt x="0" y="6"/>
                      <a:pt x="0" y="13"/>
                    </a:cubicBezTo>
                    <a:cubicBezTo>
                      <a:pt x="1" y="21"/>
                      <a:pt x="5" y="25"/>
                      <a:pt x="13" y="26"/>
                    </a:cubicBezTo>
                    <a:cubicBezTo>
                      <a:pt x="20" y="24"/>
                      <a:pt x="24" y="21"/>
                      <a:pt x="25" y="12"/>
                    </a:cubicBezTo>
                    <a:cubicBezTo>
                      <a:pt x="23" y="5"/>
                      <a:pt x="19" y="1"/>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32" name="Freeform 716">
                <a:extLst>
                  <a:ext uri="{FF2B5EF4-FFF2-40B4-BE49-F238E27FC236}">
                    <a16:creationId xmlns:a16="http://schemas.microsoft.com/office/drawing/2014/main" id="{115B6012-F927-4596-911C-D54B366FC411}"/>
                  </a:ext>
                </a:extLst>
              </p:cNvPr>
              <p:cNvSpPr>
                <a:spLocks/>
              </p:cNvSpPr>
              <p:nvPr/>
            </p:nvSpPr>
            <p:spPr bwMode="auto">
              <a:xfrm>
                <a:off x="1134" y="1643"/>
                <a:ext cx="64" cy="59"/>
              </a:xfrm>
              <a:custGeom>
                <a:avLst/>
                <a:gdLst>
                  <a:gd name="T0" fmla="*/ 13 w 27"/>
                  <a:gd name="T1" fmla="*/ 25 h 25"/>
                  <a:gd name="T2" fmla="*/ 26 w 27"/>
                  <a:gd name="T3" fmla="*/ 12 h 25"/>
                  <a:gd name="T4" fmla="*/ 14 w 27"/>
                  <a:gd name="T5" fmla="*/ 0 h 25"/>
                  <a:gd name="T6" fmla="*/ 1 w 27"/>
                  <a:gd name="T7" fmla="*/ 13 h 25"/>
                  <a:gd name="T8" fmla="*/ 13 w 27"/>
                  <a:gd name="T9" fmla="*/ 25 h 25"/>
                </a:gdLst>
                <a:ahLst/>
                <a:cxnLst>
                  <a:cxn ang="0">
                    <a:pos x="T0" y="T1"/>
                  </a:cxn>
                  <a:cxn ang="0">
                    <a:pos x="T2" y="T3"/>
                  </a:cxn>
                  <a:cxn ang="0">
                    <a:pos x="T4" y="T5"/>
                  </a:cxn>
                  <a:cxn ang="0">
                    <a:pos x="T6" y="T7"/>
                  </a:cxn>
                  <a:cxn ang="0">
                    <a:pos x="T8" y="T9"/>
                  </a:cxn>
                </a:cxnLst>
                <a:rect l="0" t="0" r="r" b="b"/>
                <a:pathLst>
                  <a:path w="27" h="25">
                    <a:moveTo>
                      <a:pt x="13" y="25"/>
                    </a:moveTo>
                    <a:cubicBezTo>
                      <a:pt x="21" y="25"/>
                      <a:pt x="27" y="19"/>
                      <a:pt x="26" y="12"/>
                    </a:cubicBezTo>
                    <a:cubicBezTo>
                      <a:pt x="26" y="5"/>
                      <a:pt x="20" y="0"/>
                      <a:pt x="14" y="0"/>
                    </a:cubicBezTo>
                    <a:cubicBezTo>
                      <a:pt x="6" y="0"/>
                      <a:pt x="0" y="6"/>
                      <a:pt x="1" y="13"/>
                    </a:cubicBezTo>
                    <a:cubicBezTo>
                      <a:pt x="1" y="20"/>
                      <a:pt x="7" y="25"/>
                      <a:pt x="13" y="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33" name="Freeform 717">
                <a:extLst>
                  <a:ext uri="{FF2B5EF4-FFF2-40B4-BE49-F238E27FC236}">
                    <a16:creationId xmlns:a16="http://schemas.microsoft.com/office/drawing/2014/main" id="{72C7DA21-EA7C-4F5B-9B28-BF23EA16C6B6}"/>
                  </a:ext>
                </a:extLst>
              </p:cNvPr>
              <p:cNvSpPr>
                <a:spLocks/>
              </p:cNvSpPr>
              <p:nvPr/>
            </p:nvSpPr>
            <p:spPr bwMode="auto">
              <a:xfrm>
                <a:off x="980" y="2109"/>
                <a:ext cx="61" cy="59"/>
              </a:xfrm>
              <a:custGeom>
                <a:avLst/>
                <a:gdLst>
                  <a:gd name="T0" fmla="*/ 12 w 26"/>
                  <a:gd name="T1" fmla="*/ 0 h 25"/>
                  <a:gd name="T2" fmla="*/ 0 w 26"/>
                  <a:gd name="T3" fmla="*/ 13 h 25"/>
                  <a:gd name="T4" fmla="*/ 15 w 26"/>
                  <a:gd name="T5" fmla="*/ 25 h 25"/>
                  <a:gd name="T6" fmla="*/ 26 w 26"/>
                  <a:gd name="T7" fmla="*/ 11 h 25"/>
                  <a:gd name="T8" fmla="*/ 12 w 26"/>
                  <a:gd name="T9" fmla="*/ 0 h 25"/>
                </a:gdLst>
                <a:ahLst/>
                <a:cxnLst>
                  <a:cxn ang="0">
                    <a:pos x="T0" y="T1"/>
                  </a:cxn>
                  <a:cxn ang="0">
                    <a:pos x="T2" y="T3"/>
                  </a:cxn>
                  <a:cxn ang="0">
                    <a:pos x="T4" y="T5"/>
                  </a:cxn>
                  <a:cxn ang="0">
                    <a:pos x="T6" y="T7"/>
                  </a:cxn>
                  <a:cxn ang="0">
                    <a:pos x="T8" y="T9"/>
                  </a:cxn>
                </a:cxnLst>
                <a:rect l="0" t="0" r="r" b="b"/>
                <a:pathLst>
                  <a:path w="26" h="25">
                    <a:moveTo>
                      <a:pt x="12" y="0"/>
                    </a:moveTo>
                    <a:cubicBezTo>
                      <a:pt x="6" y="1"/>
                      <a:pt x="2" y="5"/>
                      <a:pt x="0" y="13"/>
                    </a:cubicBezTo>
                    <a:cubicBezTo>
                      <a:pt x="3" y="20"/>
                      <a:pt x="7" y="25"/>
                      <a:pt x="15" y="25"/>
                    </a:cubicBezTo>
                    <a:cubicBezTo>
                      <a:pt x="22" y="23"/>
                      <a:pt x="26" y="19"/>
                      <a:pt x="26" y="11"/>
                    </a:cubicBezTo>
                    <a:cubicBezTo>
                      <a:pt x="24" y="4"/>
                      <a:pt x="20" y="0"/>
                      <a:pt x="1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34" name="Freeform 718">
                <a:extLst>
                  <a:ext uri="{FF2B5EF4-FFF2-40B4-BE49-F238E27FC236}">
                    <a16:creationId xmlns:a16="http://schemas.microsoft.com/office/drawing/2014/main" id="{A69D648F-931C-4B2E-96BA-2DDE7B77FF80}"/>
                  </a:ext>
                </a:extLst>
              </p:cNvPr>
              <p:cNvSpPr>
                <a:spLocks/>
              </p:cNvSpPr>
              <p:nvPr/>
            </p:nvSpPr>
            <p:spPr bwMode="auto">
              <a:xfrm>
                <a:off x="2376" y="2107"/>
                <a:ext cx="62" cy="61"/>
              </a:xfrm>
              <a:custGeom>
                <a:avLst/>
                <a:gdLst>
                  <a:gd name="T0" fmla="*/ 12 w 26"/>
                  <a:gd name="T1" fmla="*/ 0 h 26"/>
                  <a:gd name="T2" fmla="*/ 0 w 26"/>
                  <a:gd name="T3" fmla="*/ 13 h 26"/>
                  <a:gd name="T4" fmla="*/ 14 w 26"/>
                  <a:gd name="T5" fmla="*/ 26 h 26"/>
                  <a:gd name="T6" fmla="*/ 26 w 26"/>
                  <a:gd name="T7" fmla="*/ 12 h 26"/>
                  <a:gd name="T8" fmla="*/ 12 w 26"/>
                  <a:gd name="T9" fmla="*/ 0 h 26"/>
                </a:gdLst>
                <a:ahLst/>
                <a:cxnLst>
                  <a:cxn ang="0">
                    <a:pos x="T0" y="T1"/>
                  </a:cxn>
                  <a:cxn ang="0">
                    <a:pos x="T2" y="T3"/>
                  </a:cxn>
                  <a:cxn ang="0">
                    <a:pos x="T4" y="T5"/>
                  </a:cxn>
                  <a:cxn ang="0">
                    <a:pos x="T6" y="T7"/>
                  </a:cxn>
                  <a:cxn ang="0">
                    <a:pos x="T8" y="T9"/>
                  </a:cxn>
                </a:cxnLst>
                <a:rect l="0" t="0" r="r" b="b"/>
                <a:pathLst>
                  <a:path w="26" h="26">
                    <a:moveTo>
                      <a:pt x="12" y="0"/>
                    </a:moveTo>
                    <a:cubicBezTo>
                      <a:pt x="6" y="2"/>
                      <a:pt x="2" y="6"/>
                      <a:pt x="0" y="13"/>
                    </a:cubicBezTo>
                    <a:cubicBezTo>
                      <a:pt x="5" y="22"/>
                      <a:pt x="5" y="22"/>
                      <a:pt x="14" y="26"/>
                    </a:cubicBezTo>
                    <a:cubicBezTo>
                      <a:pt x="21" y="25"/>
                      <a:pt x="26" y="20"/>
                      <a:pt x="26" y="12"/>
                    </a:cubicBezTo>
                    <a:cubicBezTo>
                      <a:pt x="24" y="5"/>
                      <a:pt x="20" y="1"/>
                      <a:pt x="1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35" name="Freeform 719">
                <a:extLst>
                  <a:ext uri="{FF2B5EF4-FFF2-40B4-BE49-F238E27FC236}">
                    <a16:creationId xmlns:a16="http://schemas.microsoft.com/office/drawing/2014/main" id="{12A8EB26-E7FE-477D-9ED2-5474757F0058}"/>
                  </a:ext>
                </a:extLst>
              </p:cNvPr>
              <p:cNvSpPr>
                <a:spLocks/>
              </p:cNvSpPr>
              <p:nvPr/>
            </p:nvSpPr>
            <p:spPr bwMode="auto">
              <a:xfrm>
                <a:off x="1056" y="2183"/>
                <a:ext cx="64" cy="64"/>
              </a:xfrm>
              <a:custGeom>
                <a:avLst/>
                <a:gdLst>
                  <a:gd name="T0" fmla="*/ 14 w 27"/>
                  <a:gd name="T1" fmla="*/ 0 h 27"/>
                  <a:gd name="T2" fmla="*/ 0 w 27"/>
                  <a:gd name="T3" fmla="*/ 13 h 27"/>
                  <a:gd name="T4" fmla="*/ 14 w 27"/>
                  <a:gd name="T5" fmla="*/ 27 h 27"/>
                  <a:gd name="T6" fmla="*/ 27 w 27"/>
                  <a:gd name="T7" fmla="*/ 14 h 27"/>
                  <a:gd name="T8" fmla="*/ 14 w 27"/>
                  <a:gd name="T9" fmla="*/ 0 h 27"/>
                </a:gdLst>
                <a:ahLst/>
                <a:cxnLst>
                  <a:cxn ang="0">
                    <a:pos x="T0" y="T1"/>
                  </a:cxn>
                  <a:cxn ang="0">
                    <a:pos x="T2" y="T3"/>
                  </a:cxn>
                  <a:cxn ang="0">
                    <a:pos x="T4" y="T5"/>
                  </a:cxn>
                  <a:cxn ang="0">
                    <a:pos x="T6" y="T7"/>
                  </a:cxn>
                  <a:cxn ang="0">
                    <a:pos x="T8" y="T9"/>
                  </a:cxn>
                </a:cxnLst>
                <a:rect l="0" t="0" r="r" b="b"/>
                <a:pathLst>
                  <a:path w="27" h="27">
                    <a:moveTo>
                      <a:pt x="14" y="0"/>
                    </a:moveTo>
                    <a:cubicBezTo>
                      <a:pt x="7" y="0"/>
                      <a:pt x="1" y="5"/>
                      <a:pt x="0" y="13"/>
                    </a:cubicBezTo>
                    <a:cubicBezTo>
                      <a:pt x="0" y="21"/>
                      <a:pt x="6" y="27"/>
                      <a:pt x="14" y="27"/>
                    </a:cubicBezTo>
                    <a:cubicBezTo>
                      <a:pt x="22" y="27"/>
                      <a:pt x="27" y="21"/>
                      <a:pt x="27" y="14"/>
                    </a:cubicBezTo>
                    <a:cubicBezTo>
                      <a:pt x="27" y="6"/>
                      <a:pt x="22" y="0"/>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36" name="Freeform 720">
                <a:extLst>
                  <a:ext uri="{FF2B5EF4-FFF2-40B4-BE49-F238E27FC236}">
                    <a16:creationId xmlns:a16="http://schemas.microsoft.com/office/drawing/2014/main" id="{B9CC2BF4-7EA3-47D8-8A9E-99590FBA5607}"/>
                  </a:ext>
                </a:extLst>
              </p:cNvPr>
              <p:cNvSpPr>
                <a:spLocks/>
              </p:cNvSpPr>
              <p:nvPr/>
            </p:nvSpPr>
            <p:spPr bwMode="auto">
              <a:xfrm>
                <a:off x="2297" y="2183"/>
                <a:ext cx="67" cy="66"/>
              </a:xfrm>
              <a:custGeom>
                <a:avLst/>
                <a:gdLst>
                  <a:gd name="T0" fmla="*/ 13 w 28"/>
                  <a:gd name="T1" fmla="*/ 0 h 28"/>
                  <a:gd name="T2" fmla="*/ 0 w 28"/>
                  <a:gd name="T3" fmla="*/ 14 h 28"/>
                  <a:gd name="T4" fmla="*/ 15 w 28"/>
                  <a:gd name="T5" fmla="*/ 27 h 28"/>
                  <a:gd name="T6" fmla="*/ 27 w 28"/>
                  <a:gd name="T7" fmla="*/ 13 h 28"/>
                  <a:gd name="T8" fmla="*/ 13 w 28"/>
                  <a:gd name="T9" fmla="*/ 0 h 28"/>
                </a:gdLst>
                <a:ahLst/>
                <a:cxnLst>
                  <a:cxn ang="0">
                    <a:pos x="T0" y="T1"/>
                  </a:cxn>
                  <a:cxn ang="0">
                    <a:pos x="T2" y="T3"/>
                  </a:cxn>
                  <a:cxn ang="0">
                    <a:pos x="T4" y="T5"/>
                  </a:cxn>
                  <a:cxn ang="0">
                    <a:pos x="T6" y="T7"/>
                  </a:cxn>
                  <a:cxn ang="0">
                    <a:pos x="T8" y="T9"/>
                  </a:cxn>
                </a:cxnLst>
                <a:rect l="0" t="0" r="r" b="b"/>
                <a:pathLst>
                  <a:path w="28" h="28">
                    <a:moveTo>
                      <a:pt x="13" y="0"/>
                    </a:moveTo>
                    <a:cubicBezTo>
                      <a:pt x="6" y="0"/>
                      <a:pt x="0" y="6"/>
                      <a:pt x="0" y="14"/>
                    </a:cubicBezTo>
                    <a:cubicBezTo>
                      <a:pt x="0" y="22"/>
                      <a:pt x="7" y="28"/>
                      <a:pt x="15" y="27"/>
                    </a:cubicBezTo>
                    <a:cubicBezTo>
                      <a:pt x="22" y="27"/>
                      <a:pt x="28" y="21"/>
                      <a:pt x="27" y="13"/>
                    </a:cubicBezTo>
                    <a:cubicBezTo>
                      <a:pt x="27" y="5"/>
                      <a:pt x="21" y="0"/>
                      <a:pt x="1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37" name="Freeform 721">
                <a:extLst>
                  <a:ext uri="{FF2B5EF4-FFF2-40B4-BE49-F238E27FC236}">
                    <a16:creationId xmlns:a16="http://schemas.microsoft.com/office/drawing/2014/main" id="{21CABD52-6DCF-43B1-A86C-9897E84C890F}"/>
                  </a:ext>
                </a:extLst>
              </p:cNvPr>
              <p:cNvSpPr>
                <a:spLocks/>
              </p:cNvSpPr>
              <p:nvPr/>
            </p:nvSpPr>
            <p:spPr bwMode="auto">
              <a:xfrm>
                <a:off x="1058" y="2340"/>
                <a:ext cx="62" cy="61"/>
              </a:xfrm>
              <a:custGeom>
                <a:avLst/>
                <a:gdLst>
                  <a:gd name="T0" fmla="*/ 13 w 26"/>
                  <a:gd name="T1" fmla="*/ 0 h 26"/>
                  <a:gd name="T2" fmla="*/ 0 w 26"/>
                  <a:gd name="T3" fmla="*/ 13 h 26"/>
                  <a:gd name="T4" fmla="*/ 13 w 26"/>
                  <a:gd name="T5" fmla="*/ 26 h 26"/>
                  <a:gd name="T6" fmla="*/ 26 w 26"/>
                  <a:gd name="T7" fmla="*/ 13 h 26"/>
                  <a:gd name="T8" fmla="*/ 13 w 26"/>
                  <a:gd name="T9" fmla="*/ 0 h 26"/>
                </a:gdLst>
                <a:ahLst/>
                <a:cxnLst>
                  <a:cxn ang="0">
                    <a:pos x="T0" y="T1"/>
                  </a:cxn>
                  <a:cxn ang="0">
                    <a:pos x="T2" y="T3"/>
                  </a:cxn>
                  <a:cxn ang="0">
                    <a:pos x="T4" y="T5"/>
                  </a:cxn>
                  <a:cxn ang="0">
                    <a:pos x="T6" y="T7"/>
                  </a:cxn>
                  <a:cxn ang="0">
                    <a:pos x="T8" y="T9"/>
                  </a:cxn>
                </a:cxnLst>
                <a:rect l="0" t="0" r="r" b="b"/>
                <a:pathLst>
                  <a:path w="26" h="26">
                    <a:moveTo>
                      <a:pt x="13" y="0"/>
                    </a:moveTo>
                    <a:cubicBezTo>
                      <a:pt x="6" y="0"/>
                      <a:pt x="0" y="6"/>
                      <a:pt x="0" y="13"/>
                    </a:cubicBezTo>
                    <a:cubicBezTo>
                      <a:pt x="0" y="20"/>
                      <a:pt x="6" y="26"/>
                      <a:pt x="13" y="26"/>
                    </a:cubicBezTo>
                    <a:cubicBezTo>
                      <a:pt x="20" y="26"/>
                      <a:pt x="25" y="20"/>
                      <a:pt x="26" y="13"/>
                    </a:cubicBezTo>
                    <a:cubicBezTo>
                      <a:pt x="26" y="6"/>
                      <a:pt x="20" y="0"/>
                      <a:pt x="1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38" name="Freeform 722">
                <a:extLst>
                  <a:ext uri="{FF2B5EF4-FFF2-40B4-BE49-F238E27FC236}">
                    <a16:creationId xmlns:a16="http://schemas.microsoft.com/office/drawing/2014/main" id="{4AB3C47E-EEC7-4847-9713-6F35C59D9964}"/>
                  </a:ext>
                </a:extLst>
              </p:cNvPr>
              <p:cNvSpPr>
                <a:spLocks/>
              </p:cNvSpPr>
              <p:nvPr/>
            </p:nvSpPr>
            <p:spPr bwMode="auto">
              <a:xfrm>
                <a:off x="2297" y="2340"/>
                <a:ext cx="65" cy="61"/>
              </a:xfrm>
              <a:custGeom>
                <a:avLst/>
                <a:gdLst>
                  <a:gd name="T0" fmla="*/ 13 w 27"/>
                  <a:gd name="T1" fmla="*/ 0 h 26"/>
                  <a:gd name="T2" fmla="*/ 1 w 27"/>
                  <a:gd name="T3" fmla="*/ 12 h 26"/>
                  <a:gd name="T4" fmla="*/ 14 w 27"/>
                  <a:gd name="T5" fmla="*/ 26 h 26"/>
                  <a:gd name="T6" fmla="*/ 27 w 27"/>
                  <a:gd name="T7" fmla="*/ 14 h 26"/>
                  <a:gd name="T8" fmla="*/ 13 w 27"/>
                  <a:gd name="T9" fmla="*/ 0 h 26"/>
                </a:gdLst>
                <a:ahLst/>
                <a:cxnLst>
                  <a:cxn ang="0">
                    <a:pos x="T0" y="T1"/>
                  </a:cxn>
                  <a:cxn ang="0">
                    <a:pos x="T2" y="T3"/>
                  </a:cxn>
                  <a:cxn ang="0">
                    <a:pos x="T4" y="T5"/>
                  </a:cxn>
                  <a:cxn ang="0">
                    <a:pos x="T6" y="T7"/>
                  </a:cxn>
                  <a:cxn ang="0">
                    <a:pos x="T8" y="T9"/>
                  </a:cxn>
                </a:cxnLst>
                <a:rect l="0" t="0" r="r" b="b"/>
                <a:pathLst>
                  <a:path w="27" h="26">
                    <a:moveTo>
                      <a:pt x="13" y="0"/>
                    </a:moveTo>
                    <a:cubicBezTo>
                      <a:pt x="7" y="0"/>
                      <a:pt x="1" y="6"/>
                      <a:pt x="1" y="12"/>
                    </a:cubicBezTo>
                    <a:cubicBezTo>
                      <a:pt x="0" y="20"/>
                      <a:pt x="7" y="26"/>
                      <a:pt x="14" y="26"/>
                    </a:cubicBezTo>
                    <a:cubicBezTo>
                      <a:pt x="20" y="26"/>
                      <a:pt x="26" y="20"/>
                      <a:pt x="27" y="14"/>
                    </a:cubicBezTo>
                    <a:cubicBezTo>
                      <a:pt x="27" y="6"/>
                      <a:pt x="20" y="0"/>
                      <a:pt x="1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39" name="Freeform 723">
                <a:extLst>
                  <a:ext uri="{FF2B5EF4-FFF2-40B4-BE49-F238E27FC236}">
                    <a16:creationId xmlns:a16="http://schemas.microsoft.com/office/drawing/2014/main" id="{CA78A8B9-E7D2-4EA1-A03E-C272C2A1983C}"/>
                  </a:ext>
                </a:extLst>
              </p:cNvPr>
              <p:cNvSpPr>
                <a:spLocks/>
              </p:cNvSpPr>
              <p:nvPr/>
            </p:nvSpPr>
            <p:spPr bwMode="auto">
              <a:xfrm>
                <a:off x="1134" y="2416"/>
                <a:ext cx="64" cy="64"/>
              </a:xfrm>
              <a:custGeom>
                <a:avLst/>
                <a:gdLst>
                  <a:gd name="T0" fmla="*/ 13 w 27"/>
                  <a:gd name="T1" fmla="*/ 0 h 27"/>
                  <a:gd name="T2" fmla="*/ 0 w 27"/>
                  <a:gd name="T3" fmla="*/ 14 h 27"/>
                  <a:gd name="T4" fmla="*/ 14 w 27"/>
                  <a:gd name="T5" fmla="*/ 27 h 27"/>
                  <a:gd name="T6" fmla="*/ 27 w 27"/>
                  <a:gd name="T7" fmla="*/ 13 h 27"/>
                  <a:gd name="T8" fmla="*/ 13 w 27"/>
                  <a:gd name="T9" fmla="*/ 0 h 27"/>
                </a:gdLst>
                <a:ahLst/>
                <a:cxnLst>
                  <a:cxn ang="0">
                    <a:pos x="T0" y="T1"/>
                  </a:cxn>
                  <a:cxn ang="0">
                    <a:pos x="T2" y="T3"/>
                  </a:cxn>
                  <a:cxn ang="0">
                    <a:pos x="T4" y="T5"/>
                  </a:cxn>
                  <a:cxn ang="0">
                    <a:pos x="T6" y="T7"/>
                  </a:cxn>
                  <a:cxn ang="0">
                    <a:pos x="T8" y="T9"/>
                  </a:cxn>
                </a:cxnLst>
                <a:rect l="0" t="0" r="r" b="b"/>
                <a:pathLst>
                  <a:path w="27" h="27">
                    <a:moveTo>
                      <a:pt x="13" y="0"/>
                    </a:moveTo>
                    <a:cubicBezTo>
                      <a:pt x="6" y="1"/>
                      <a:pt x="0" y="7"/>
                      <a:pt x="0" y="14"/>
                    </a:cubicBezTo>
                    <a:cubicBezTo>
                      <a:pt x="1" y="21"/>
                      <a:pt x="7" y="27"/>
                      <a:pt x="14" y="27"/>
                    </a:cubicBezTo>
                    <a:cubicBezTo>
                      <a:pt x="21" y="27"/>
                      <a:pt x="27" y="20"/>
                      <a:pt x="27" y="13"/>
                    </a:cubicBezTo>
                    <a:cubicBezTo>
                      <a:pt x="26" y="6"/>
                      <a:pt x="20" y="0"/>
                      <a:pt x="1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40" name="Freeform 724">
                <a:extLst>
                  <a:ext uri="{FF2B5EF4-FFF2-40B4-BE49-F238E27FC236}">
                    <a16:creationId xmlns:a16="http://schemas.microsoft.com/office/drawing/2014/main" id="{0F41FE4F-F56D-4C63-961F-73F6D059BA9D}"/>
                  </a:ext>
                </a:extLst>
              </p:cNvPr>
              <p:cNvSpPr>
                <a:spLocks/>
              </p:cNvSpPr>
              <p:nvPr/>
            </p:nvSpPr>
            <p:spPr bwMode="auto">
              <a:xfrm>
                <a:off x="2221" y="2416"/>
                <a:ext cx="62" cy="64"/>
              </a:xfrm>
              <a:custGeom>
                <a:avLst/>
                <a:gdLst>
                  <a:gd name="T0" fmla="*/ 13 w 26"/>
                  <a:gd name="T1" fmla="*/ 0 h 27"/>
                  <a:gd name="T2" fmla="*/ 0 w 26"/>
                  <a:gd name="T3" fmla="*/ 14 h 27"/>
                  <a:gd name="T4" fmla="*/ 13 w 26"/>
                  <a:gd name="T5" fmla="*/ 27 h 27"/>
                  <a:gd name="T6" fmla="*/ 26 w 26"/>
                  <a:gd name="T7" fmla="*/ 14 h 27"/>
                  <a:gd name="T8" fmla="*/ 13 w 26"/>
                  <a:gd name="T9" fmla="*/ 0 h 27"/>
                </a:gdLst>
                <a:ahLst/>
                <a:cxnLst>
                  <a:cxn ang="0">
                    <a:pos x="T0" y="T1"/>
                  </a:cxn>
                  <a:cxn ang="0">
                    <a:pos x="T2" y="T3"/>
                  </a:cxn>
                  <a:cxn ang="0">
                    <a:pos x="T4" y="T5"/>
                  </a:cxn>
                  <a:cxn ang="0">
                    <a:pos x="T6" y="T7"/>
                  </a:cxn>
                  <a:cxn ang="0">
                    <a:pos x="T8" y="T9"/>
                  </a:cxn>
                </a:cxnLst>
                <a:rect l="0" t="0" r="r" b="b"/>
                <a:pathLst>
                  <a:path w="26" h="27">
                    <a:moveTo>
                      <a:pt x="13" y="0"/>
                    </a:moveTo>
                    <a:cubicBezTo>
                      <a:pt x="6" y="0"/>
                      <a:pt x="0" y="6"/>
                      <a:pt x="0" y="14"/>
                    </a:cubicBezTo>
                    <a:cubicBezTo>
                      <a:pt x="0" y="21"/>
                      <a:pt x="6" y="27"/>
                      <a:pt x="13" y="27"/>
                    </a:cubicBezTo>
                    <a:cubicBezTo>
                      <a:pt x="20" y="27"/>
                      <a:pt x="26" y="21"/>
                      <a:pt x="26" y="14"/>
                    </a:cubicBezTo>
                    <a:cubicBezTo>
                      <a:pt x="26" y="6"/>
                      <a:pt x="21" y="0"/>
                      <a:pt x="1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41" name="Freeform 725">
                <a:extLst>
                  <a:ext uri="{FF2B5EF4-FFF2-40B4-BE49-F238E27FC236}">
                    <a16:creationId xmlns:a16="http://schemas.microsoft.com/office/drawing/2014/main" id="{249181BF-7040-4BFB-942D-B7E296C71FDE}"/>
                  </a:ext>
                </a:extLst>
              </p:cNvPr>
              <p:cNvSpPr>
                <a:spLocks/>
              </p:cNvSpPr>
              <p:nvPr/>
            </p:nvSpPr>
            <p:spPr bwMode="auto">
              <a:xfrm>
                <a:off x="1210" y="2494"/>
                <a:ext cx="67" cy="64"/>
              </a:xfrm>
              <a:custGeom>
                <a:avLst/>
                <a:gdLst>
                  <a:gd name="T0" fmla="*/ 14 w 28"/>
                  <a:gd name="T1" fmla="*/ 0 h 27"/>
                  <a:gd name="T2" fmla="*/ 1 w 28"/>
                  <a:gd name="T3" fmla="*/ 14 h 27"/>
                  <a:gd name="T4" fmla="*/ 15 w 28"/>
                  <a:gd name="T5" fmla="*/ 27 h 27"/>
                  <a:gd name="T6" fmla="*/ 27 w 28"/>
                  <a:gd name="T7" fmla="*/ 13 h 27"/>
                  <a:gd name="T8" fmla="*/ 14 w 28"/>
                  <a:gd name="T9" fmla="*/ 0 h 27"/>
                </a:gdLst>
                <a:ahLst/>
                <a:cxnLst>
                  <a:cxn ang="0">
                    <a:pos x="T0" y="T1"/>
                  </a:cxn>
                  <a:cxn ang="0">
                    <a:pos x="T2" y="T3"/>
                  </a:cxn>
                  <a:cxn ang="0">
                    <a:pos x="T4" y="T5"/>
                  </a:cxn>
                  <a:cxn ang="0">
                    <a:pos x="T6" y="T7"/>
                  </a:cxn>
                  <a:cxn ang="0">
                    <a:pos x="T8" y="T9"/>
                  </a:cxn>
                </a:cxnLst>
                <a:rect l="0" t="0" r="r" b="b"/>
                <a:pathLst>
                  <a:path w="28" h="27">
                    <a:moveTo>
                      <a:pt x="14" y="0"/>
                    </a:moveTo>
                    <a:cubicBezTo>
                      <a:pt x="6" y="0"/>
                      <a:pt x="0" y="6"/>
                      <a:pt x="1" y="14"/>
                    </a:cubicBezTo>
                    <a:cubicBezTo>
                      <a:pt x="1" y="21"/>
                      <a:pt x="7" y="27"/>
                      <a:pt x="15" y="27"/>
                    </a:cubicBezTo>
                    <a:cubicBezTo>
                      <a:pt x="22" y="26"/>
                      <a:pt x="28" y="20"/>
                      <a:pt x="27" y="13"/>
                    </a:cubicBezTo>
                    <a:cubicBezTo>
                      <a:pt x="27" y="5"/>
                      <a:pt x="21" y="0"/>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42" name="Freeform 726">
                <a:extLst>
                  <a:ext uri="{FF2B5EF4-FFF2-40B4-BE49-F238E27FC236}">
                    <a16:creationId xmlns:a16="http://schemas.microsoft.com/office/drawing/2014/main" id="{3377FB3E-6A5A-4945-B762-BA7FA82B97A5}"/>
                  </a:ext>
                </a:extLst>
              </p:cNvPr>
              <p:cNvSpPr>
                <a:spLocks/>
              </p:cNvSpPr>
              <p:nvPr/>
            </p:nvSpPr>
            <p:spPr bwMode="auto">
              <a:xfrm>
                <a:off x="982" y="2264"/>
                <a:ext cx="57" cy="57"/>
              </a:xfrm>
              <a:custGeom>
                <a:avLst/>
                <a:gdLst>
                  <a:gd name="T0" fmla="*/ 13 w 24"/>
                  <a:gd name="T1" fmla="*/ 1 h 24"/>
                  <a:gd name="T2" fmla="*/ 1 w 24"/>
                  <a:gd name="T3" fmla="*/ 11 h 24"/>
                  <a:gd name="T4" fmla="*/ 12 w 24"/>
                  <a:gd name="T5" fmla="*/ 24 h 24"/>
                  <a:gd name="T6" fmla="*/ 24 w 24"/>
                  <a:gd name="T7" fmla="*/ 13 h 24"/>
                  <a:gd name="T8" fmla="*/ 13 w 24"/>
                  <a:gd name="T9" fmla="*/ 1 h 24"/>
                </a:gdLst>
                <a:ahLst/>
                <a:cxnLst>
                  <a:cxn ang="0">
                    <a:pos x="T0" y="T1"/>
                  </a:cxn>
                  <a:cxn ang="0">
                    <a:pos x="T2" y="T3"/>
                  </a:cxn>
                  <a:cxn ang="0">
                    <a:pos x="T4" y="T5"/>
                  </a:cxn>
                  <a:cxn ang="0">
                    <a:pos x="T6" y="T7"/>
                  </a:cxn>
                  <a:cxn ang="0">
                    <a:pos x="T8" y="T9"/>
                  </a:cxn>
                </a:cxnLst>
                <a:rect l="0" t="0" r="r" b="b"/>
                <a:pathLst>
                  <a:path w="24" h="24">
                    <a:moveTo>
                      <a:pt x="13" y="1"/>
                    </a:moveTo>
                    <a:cubicBezTo>
                      <a:pt x="7" y="0"/>
                      <a:pt x="1" y="5"/>
                      <a:pt x="1" y="11"/>
                    </a:cubicBezTo>
                    <a:cubicBezTo>
                      <a:pt x="0" y="18"/>
                      <a:pt x="6" y="24"/>
                      <a:pt x="12" y="24"/>
                    </a:cubicBezTo>
                    <a:cubicBezTo>
                      <a:pt x="18" y="24"/>
                      <a:pt x="24" y="19"/>
                      <a:pt x="24" y="13"/>
                    </a:cubicBezTo>
                    <a:cubicBezTo>
                      <a:pt x="24" y="7"/>
                      <a:pt x="19" y="1"/>
                      <a:pt x="1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43" name="Freeform 727">
                <a:extLst>
                  <a:ext uri="{FF2B5EF4-FFF2-40B4-BE49-F238E27FC236}">
                    <a16:creationId xmlns:a16="http://schemas.microsoft.com/office/drawing/2014/main" id="{6FF937B9-3476-4CC3-B174-E1F508A9CB35}"/>
                  </a:ext>
                </a:extLst>
              </p:cNvPr>
              <p:cNvSpPr>
                <a:spLocks/>
              </p:cNvSpPr>
              <p:nvPr/>
            </p:nvSpPr>
            <p:spPr bwMode="auto">
              <a:xfrm>
                <a:off x="1758" y="1331"/>
                <a:ext cx="57" cy="62"/>
              </a:xfrm>
              <a:custGeom>
                <a:avLst/>
                <a:gdLst>
                  <a:gd name="T0" fmla="*/ 13 w 24"/>
                  <a:gd name="T1" fmla="*/ 25 h 26"/>
                  <a:gd name="T2" fmla="*/ 24 w 24"/>
                  <a:gd name="T3" fmla="*/ 13 h 26"/>
                  <a:gd name="T4" fmla="*/ 13 w 24"/>
                  <a:gd name="T5" fmla="*/ 1 h 26"/>
                  <a:gd name="T6" fmla="*/ 0 w 24"/>
                  <a:gd name="T7" fmla="*/ 13 h 26"/>
                  <a:gd name="T8" fmla="*/ 13 w 24"/>
                  <a:gd name="T9" fmla="*/ 25 h 26"/>
                </a:gdLst>
                <a:ahLst/>
                <a:cxnLst>
                  <a:cxn ang="0">
                    <a:pos x="T0" y="T1"/>
                  </a:cxn>
                  <a:cxn ang="0">
                    <a:pos x="T2" y="T3"/>
                  </a:cxn>
                  <a:cxn ang="0">
                    <a:pos x="T4" y="T5"/>
                  </a:cxn>
                  <a:cxn ang="0">
                    <a:pos x="T6" y="T7"/>
                  </a:cxn>
                  <a:cxn ang="0">
                    <a:pos x="T8" y="T9"/>
                  </a:cxn>
                </a:cxnLst>
                <a:rect l="0" t="0" r="r" b="b"/>
                <a:pathLst>
                  <a:path w="24" h="26">
                    <a:moveTo>
                      <a:pt x="13" y="25"/>
                    </a:moveTo>
                    <a:cubicBezTo>
                      <a:pt x="20" y="24"/>
                      <a:pt x="24" y="20"/>
                      <a:pt x="24" y="13"/>
                    </a:cubicBezTo>
                    <a:cubicBezTo>
                      <a:pt x="24" y="6"/>
                      <a:pt x="20" y="2"/>
                      <a:pt x="13" y="1"/>
                    </a:cubicBezTo>
                    <a:cubicBezTo>
                      <a:pt x="7" y="0"/>
                      <a:pt x="0" y="7"/>
                      <a:pt x="0" y="13"/>
                    </a:cubicBezTo>
                    <a:cubicBezTo>
                      <a:pt x="0" y="19"/>
                      <a:pt x="7" y="26"/>
                      <a:pt x="13" y="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44" name="Freeform 728">
                <a:extLst>
                  <a:ext uri="{FF2B5EF4-FFF2-40B4-BE49-F238E27FC236}">
                    <a16:creationId xmlns:a16="http://schemas.microsoft.com/office/drawing/2014/main" id="{953DDB4A-D59B-47E6-8051-EF93EABBC219}"/>
                  </a:ext>
                </a:extLst>
              </p:cNvPr>
              <p:cNvSpPr>
                <a:spLocks/>
              </p:cNvSpPr>
              <p:nvPr/>
            </p:nvSpPr>
            <p:spPr bwMode="auto">
              <a:xfrm>
                <a:off x="1991" y="1410"/>
                <a:ext cx="59" cy="59"/>
              </a:xfrm>
              <a:custGeom>
                <a:avLst/>
                <a:gdLst>
                  <a:gd name="T0" fmla="*/ 12 w 25"/>
                  <a:gd name="T1" fmla="*/ 25 h 25"/>
                  <a:gd name="T2" fmla="*/ 25 w 25"/>
                  <a:gd name="T3" fmla="*/ 12 h 25"/>
                  <a:gd name="T4" fmla="*/ 12 w 25"/>
                  <a:gd name="T5" fmla="*/ 0 h 25"/>
                  <a:gd name="T6" fmla="*/ 0 w 25"/>
                  <a:gd name="T7" fmla="*/ 11 h 25"/>
                  <a:gd name="T8" fmla="*/ 12 w 25"/>
                  <a:gd name="T9" fmla="*/ 25 h 25"/>
                </a:gdLst>
                <a:ahLst/>
                <a:cxnLst>
                  <a:cxn ang="0">
                    <a:pos x="T0" y="T1"/>
                  </a:cxn>
                  <a:cxn ang="0">
                    <a:pos x="T2" y="T3"/>
                  </a:cxn>
                  <a:cxn ang="0">
                    <a:pos x="T4" y="T5"/>
                  </a:cxn>
                  <a:cxn ang="0">
                    <a:pos x="T6" y="T7"/>
                  </a:cxn>
                  <a:cxn ang="0">
                    <a:pos x="T8" y="T9"/>
                  </a:cxn>
                </a:cxnLst>
                <a:rect l="0" t="0" r="r" b="b"/>
                <a:pathLst>
                  <a:path w="25" h="25">
                    <a:moveTo>
                      <a:pt x="12" y="25"/>
                    </a:moveTo>
                    <a:cubicBezTo>
                      <a:pt x="20" y="24"/>
                      <a:pt x="24" y="20"/>
                      <a:pt x="25" y="12"/>
                    </a:cubicBezTo>
                    <a:cubicBezTo>
                      <a:pt x="23" y="5"/>
                      <a:pt x="19" y="1"/>
                      <a:pt x="12" y="0"/>
                    </a:cubicBezTo>
                    <a:cubicBezTo>
                      <a:pt x="6" y="1"/>
                      <a:pt x="2" y="4"/>
                      <a:pt x="0" y="11"/>
                    </a:cubicBezTo>
                    <a:cubicBezTo>
                      <a:pt x="0" y="20"/>
                      <a:pt x="5" y="24"/>
                      <a:pt x="12" y="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45" name="Freeform 729">
                <a:extLst>
                  <a:ext uri="{FF2B5EF4-FFF2-40B4-BE49-F238E27FC236}">
                    <a16:creationId xmlns:a16="http://schemas.microsoft.com/office/drawing/2014/main" id="{448C242D-0997-42CA-B98A-B37F53ECE4CF}"/>
                  </a:ext>
                </a:extLst>
              </p:cNvPr>
              <p:cNvSpPr>
                <a:spLocks/>
              </p:cNvSpPr>
              <p:nvPr/>
            </p:nvSpPr>
            <p:spPr bwMode="auto">
              <a:xfrm>
                <a:off x="1912" y="2730"/>
                <a:ext cx="60" cy="57"/>
              </a:xfrm>
              <a:custGeom>
                <a:avLst/>
                <a:gdLst>
                  <a:gd name="T0" fmla="*/ 12 w 25"/>
                  <a:gd name="T1" fmla="*/ 0 h 24"/>
                  <a:gd name="T2" fmla="*/ 0 w 25"/>
                  <a:gd name="T3" fmla="*/ 13 h 24"/>
                  <a:gd name="T4" fmla="*/ 13 w 25"/>
                  <a:gd name="T5" fmla="*/ 24 h 24"/>
                  <a:gd name="T6" fmla="*/ 25 w 25"/>
                  <a:gd name="T7" fmla="*/ 12 h 24"/>
                  <a:gd name="T8" fmla="*/ 12 w 25"/>
                  <a:gd name="T9" fmla="*/ 0 h 24"/>
                </a:gdLst>
                <a:ahLst/>
                <a:cxnLst>
                  <a:cxn ang="0">
                    <a:pos x="T0" y="T1"/>
                  </a:cxn>
                  <a:cxn ang="0">
                    <a:pos x="T2" y="T3"/>
                  </a:cxn>
                  <a:cxn ang="0">
                    <a:pos x="T4" y="T5"/>
                  </a:cxn>
                  <a:cxn ang="0">
                    <a:pos x="T6" y="T7"/>
                  </a:cxn>
                  <a:cxn ang="0">
                    <a:pos x="T8" y="T9"/>
                  </a:cxn>
                </a:cxnLst>
                <a:rect l="0" t="0" r="r" b="b"/>
                <a:pathLst>
                  <a:path w="25" h="24">
                    <a:moveTo>
                      <a:pt x="12" y="0"/>
                    </a:moveTo>
                    <a:cubicBezTo>
                      <a:pt x="5" y="1"/>
                      <a:pt x="1" y="6"/>
                      <a:pt x="0" y="13"/>
                    </a:cubicBezTo>
                    <a:cubicBezTo>
                      <a:pt x="2" y="20"/>
                      <a:pt x="6" y="24"/>
                      <a:pt x="13" y="24"/>
                    </a:cubicBezTo>
                    <a:cubicBezTo>
                      <a:pt x="20" y="23"/>
                      <a:pt x="25" y="19"/>
                      <a:pt x="25" y="12"/>
                    </a:cubicBezTo>
                    <a:cubicBezTo>
                      <a:pt x="24" y="4"/>
                      <a:pt x="19" y="0"/>
                      <a:pt x="1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46" name="Freeform 730">
                <a:extLst>
                  <a:ext uri="{FF2B5EF4-FFF2-40B4-BE49-F238E27FC236}">
                    <a16:creationId xmlns:a16="http://schemas.microsoft.com/office/drawing/2014/main" id="{CE5B4B60-D793-459A-A080-73E7FC57B4A7}"/>
                  </a:ext>
                </a:extLst>
              </p:cNvPr>
              <p:cNvSpPr>
                <a:spLocks/>
              </p:cNvSpPr>
              <p:nvPr/>
            </p:nvSpPr>
            <p:spPr bwMode="auto">
              <a:xfrm>
                <a:off x="982" y="1952"/>
                <a:ext cx="59" cy="62"/>
              </a:xfrm>
              <a:custGeom>
                <a:avLst/>
                <a:gdLst>
                  <a:gd name="T0" fmla="*/ 13 w 25"/>
                  <a:gd name="T1" fmla="*/ 26 h 26"/>
                  <a:gd name="T2" fmla="*/ 25 w 25"/>
                  <a:gd name="T3" fmla="*/ 13 h 26"/>
                  <a:gd name="T4" fmla="*/ 12 w 25"/>
                  <a:gd name="T5" fmla="*/ 0 h 26"/>
                  <a:gd name="T6" fmla="*/ 0 w 25"/>
                  <a:gd name="T7" fmla="*/ 13 h 26"/>
                  <a:gd name="T8" fmla="*/ 13 w 25"/>
                  <a:gd name="T9" fmla="*/ 26 h 26"/>
                </a:gdLst>
                <a:ahLst/>
                <a:cxnLst>
                  <a:cxn ang="0">
                    <a:pos x="T0" y="T1"/>
                  </a:cxn>
                  <a:cxn ang="0">
                    <a:pos x="T2" y="T3"/>
                  </a:cxn>
                  <a:cxn ang="0">
                    <a:pos x="T4" y="T5"/>
                  </a:cxn>
                  <a:cxn ang="0">
                    <a:pos x="T6" y="T7"/>
                  </a:cxn>
                  <a:cxn ang="0">
                    <a:pos x="T8" y="T9"/>
                  </a:cxn>
                </a:cxnLst>
                <a:rect l="0" t="0" r="r" b="b"/>
                <a:pathLst>
                  <a:path w="25" h="26">
                    <a:moveTo>
                      <a:pt x="13" y="26"/>
                    </a:moveTo>
                    <a:cubicBezTo>
                      <a:pt x="20" y="24"/>
                      <a:pt x="24" y="20"/>
                      <a:pt x="25" y="13"/>
                    </a:cubicBezTo>
                    <a:cubicBezTo>
                      <a:pt x="24" y="5"/>
                      <a:pt x="19" y="1"/>
                      <a:pt x="12" y="0"/>
                    </a:cubicBezTo>
                    <a:cubicBezTo>
                      <a:pt x="5" y="2"/>
                      <a:pt x="1" y="5"/>
                      <a:pt x="0" y="13"/>
                    </a:cubicBezTo>
                    <a:cubicBezTo>
                      <a:pt x="1" y="21"/>
                      <a:pt x="5" y="25"/>
                      <a:pt x="13" y="2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47" name="Freeform 731">
                <a:extLst>
                  <a:ext uri="{FF2B5EF4-FFF2-40B4-BE49-F238E27FC236}">
                    <a16:creationId xmlns:a16="http://schemas.microsoft.com/office/drawing/2014/main" id="{7D78681B-79D9-4CE0-9756-2E8E280A8B5F}"/>
                  </a:ext>
                </a:extLst>
              </p:cNvPr>
              <p:cNvSpPr>
                <a:spLocks/>
              </p:cNvSpPr>
              <p:nvPr/>
            </p:nvSpPr>
            <p:spPr bwMode="auto">
              <a:xfrm>
                <a:off x="1603" y="1333"/>
                <a:ext cx="57" cy="58"/>
              </a:xfrm>
              <a:custGeom>
                <a:avLst/>
                <a:gdLst>
                  <a:gd name="T0" fmla="*/ 12 w 24"/>
                  <a:gd name="T1" fmla="*/ 24 h 24"/>
                  <a:gd name="T2" fmla="*/ 24 w 24"/>
                  <a:gd name="T3" fmla="*/ 12 h 24"/>
                  <a:gd name="T4" fmla="*/ 12 w 24"/>
                  <a:gd name="T5" fmla="*/ 0 h 24"/>
                  <a:gd name="T6" fmla="*/ 0 w 24"/>
                  <a:gd name="T7" fmla="*/ 12 h 24"/>
                  <a:gd name="T8" fmla="*/ 12 w 24"/>
                  <a:gd name="T9" fmla="*/ 24 h 24"/>
                </a:gdLst>
                <a:ahLst/>
                <a:cxnLst>
                  <a:cxn ang="0">
                    <a:pos x="T0" y="T1"/>
                  </a:cxn>
                  <a:cxn ang="0">
                    <a:pos x="T2" y="T3"/>
                  </a:cxn>
                  <a:cxn ang="0">
                    <a:pos x="T4" y="T5"/>
                  </a:cxn>
                  <a:cxn ang="0">
                    <a:pos x="T6" y="T7"/>
                  </a:cxn>
                  <a:cxn ang="0">
                    <a:pos x="T8" y="T9"/>
                  </a:cxn>
                </a:cxnLst>
                <a:rect l="0" t="0" r="r" b="b"/>
                <a:pathLst>
                  <a:path w="24" h="24">
                    <a:moveTo>
                      <a:pt x="12" y="24"/>
                    </a:moveTo>
                    <a:cubicBezTo>
                      <a:pt x="20" y="23"/>
                      <a:pt x="24" y="18"/>
                      <a:pt x="24" y="12"/>
                    </a:cubicBezTo>
                    <a:cubicBezTo>
                      <a:pt x="23" y="4"/>
                      <a:pt x="19" y="1"/>
                      <a:pt x="12" y="0"/>
                    </a:cubicBezTo>
                    <a:cubicBezTo>
                      <a:pt x="5" y="1"/>
                      <a:pt x="1" y="5"/>
                      <a:pt x="0" y="12"/>
                    </a:cubicBezTo>
                    <a:cubicBezTo>
                      <a:pt x="2" y="20"/>
                      <a:pt x="6" y="24"/>
                      <a:pt x="12" y="2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48" name="Freeform 732">
                <a:extLst>
                  <a:ext uri="{FF2B5EF4-FFF2-40B4-BE49-F238E27FC236}">
                    <a16:creationId xmlns:a16="http://schemas.microsoft.com/office/drawing/2014/main" id="{7D0A64A0-AE6C-4467-BD1C-CD4B25350CB6}"/>
                  </a:ext>
                </a:extLst>
              </p:cNvPr>
              <p:cNvSpPr>
                <a:spLocks/>
              </p:cNvSpPr>
              <p:nvPr/>
            </p:nvSpPr>
            <p:spPr bwMode="auto">
              <a:xfrm>
                <a:off x="1370" y="1410"/>
                <a:ext cx="59" cy="59"/>
              </a:xfrm>
              <a:custGeom>
                <a:avLst/>
                <a:gdLst>
                  <a:gd name="T0" fmla="*/ 13 w 25"/>
                  <a:gd name="T1" fmla="*/ 25 h 25"/>
                  <a:gd name="T2" fmla="*/ 25 w 25"/>
                  <a:gd name="T3" fmla="*/ 12 h 25"/>
                  <a:gd name="T4" fmla="*/ 11 w 25"/>
                  <a:gd name="T5" fmla="*/ 0 h 25"/>
                  <a:gd name="T6" fmla="*/ 0 w 25"/>
                  <a:gd name="T7" fmla="*/ 13 h 25"/>
                  <a:gd name="T8" fmla="*/ 13 w 25"/>
                  <a:gd name="T9" fmla="*/ 25 h 25"/>
                </a:gdLst>
                <a:ahLst/>
                <a:cxnLst>
                  <a:cxn ang="0">
                    <a:pos x="T0" y="T1"/>
                  </a:cxn>
                  <a:cxn ang="0">
                    <a:pos x="T2" y="T3"/>
                  </a:cxn>
                  <a:cxn ang="0">
                    <a:pos x="T4" y="T5"/>
                  </a:cxn>
                  <a:cxn ang="0">
                    <a:pos x="T6" y="T7"/>
                  </a:cxn>
                  <a:cxn ang="0">
                    <a:pos x="T8" y="T9"/>
                  </a:cxn>
                </a:cxnLst>
                <a:rect l="0" t="0" r="r" b="b"/>
                <a:pathLst>
                  <a:path w="25" h="25">
                    <a:moveTo>
                      <a:pt x="13" y="25"/>
                    </a:moveTo>
                    <a:cubicBezTo>
                      <a:pt x="20" y="24"/>
                      <a:pt x="23" y="20"/>
                      <a:pt x="25" y="12"/>
                    </a:cubicBezTo>
                    <a:cubicBezTo>
                      <a:pt x="23" y="4"/>
                      <a:pt x="19" y="0"/>
                      <a:pt x="11" y="0"/>
                    </a:cubicBezTo>
                    <a:cubicBezTo>
                      <a:pt x="4" y="2"/>
                      <a:pt x="1" y="6"/>
                      <a:pt x="0" y="13"/>
                    </a:cubicBezTo>
                    <a:cubicBezTo>
                      <a:pt x="1" y="20"/>
                      <a:pt x="5" y="24"/>
                      <a:pt x="13" y="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49" name="Freeform 733">
                <a:extLst>
                  <a:ext uri="{FF2B5EF4-FFF2-40B4-BE49-F238E27FC236}">
                    <a16:creationId xmlns:a16="http://schemas.microsoft.com/office/drawing/2014/main" id="{014E0FB8-86B2-4FC9-A184-0B1A56729A59}"/>
                  </a:ext>
                </a:extLst>
              </p:cNvPr>
              <p:cNvSpPr>
                <a:spLocks/>
              </p:cNvSpPr>
              <p:nvPr/>
            </p:nvSpPr>
            <p:spPr bwMode="auto">
              <a:xfrm>
                <a:off x="1448" y="2730"/>
                <a:ext cx="57" cy="57"/>
              </a:xfrm>
              <a:custGeom>
                <a:avLst/>
                <a:gdLst>
                  <a:gd name="T0" fmla="*/ 11 w 24"/>
                  <a:gd name="T1" fmla="*/ 0 h 24"/>
                  <a:gd name="T2" fmla="*/ 0 w 24"/>
                  <a:gd name="T3" fmla="*/ 13 h 24"/>
                  <a:gd name="T4" fmla="*/ 12 w 24"/>
                  <a:gd name="T5" fmla="*/ 24 h 24"/>
                  <a:gd name="T6" fmla="*/ 24 w 24"/>
                  <a:gd name="T7" fmla="*/ 12 h 24"/>
                  <a:gd name="T8" fmla="*/ 11 w 24"/>
                  <a:gd name="T9" fmla="*/ 0 h 24"/>
                </a:gdLst>
                <a:ahLst/>
                <a:cxnLst>
                  <a:cxn ang="0">
                    <a:pos x="T0" y="T1"/>
                  </a:cxn>
                  <a:cxn ang="0">
                    <a:pos x="T2" y="T3"/>
                  </a:cxn>
                  <a:cxn ang="0">
                    <a:pos x="T4" y="T5"/>
                  </a:cxn>
                  <a:cxn ang="0">
                    <a:pos x="T6" y="T7"/>
                  </a:cxn>
                  <a:cxn ang="0">
                    <a:pos x="T8" y="T9"/>
                  </a:cxn>
                </a:cxnLst>
                <a:rect l="0" t="0" r="r" b="b"/>
                <a:pathLst>
                  <a:path w="24" h="24">
                    <a:moveTo>
                      <a:pt x="11" y="0"/>
                    </a:moveTo>
                    <a:cubicBezTo>
                      <a:pt x="4" y="1"/>
                      <a:pt x="0" y="6"/>
                      <a:pt x="0" y="13"/>
                    </a:cubicBezTo>
                    <a:cubicBezTo>
                      <a:pt x="1" y="20"/>
                      <a:pt x="5" y="24"/>
                      <a:pt x="12" y="24"/>
                    </a:cubicBezTo>
                    <a:cubicBezTo>
                      <a:pt x="19" y="23"/>
                      <a:pt x="24" y="19"/>
                      <a:pt x="24" y="12"/>
                    </a:cubicBezTo>
                    <a:cubicBezTo>
                      <a:pt x="24" y="4"/>
                      <a:pt x="19" y="0"/>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50" name="Freeform 734">
                <a:extLst>
                  <a:ext uri="{FF2B5EF4-FFF2-40B4-BE49-F238E27FC236}">
                    <a16:creationId xmlns:a16="http://schemas.microsoft.com/office/drawing/2014/main" id="{AA4CC953-1954-4ACE-B132-5D85B340D9EC}"/>
                  </a:ext>
                </a:extLst>
              </p:cNvPr>
              <p:cNvSpPr>
                <a:spLocks/>
              </p:cNvSpPr>
              <p:nvPr/>
            </p:nvSpPr>
            <p:spPr bwMode="auto">
              <a:xfrm>
                <a:off x="2378" y="2264"/>
                <a:ext cx="57" cy="59"/>
              </a:xfrm>
              <a:custGeom>
                <a:avLst/>
                <a:gdLst>
                  <a:gd name="T0" fmla="*/ 13 w 24"/>
                  <a:gd name="T1" fmla="*/ 1 h 25"/>
                  <a:gd name="T2" fmla="*/ 0 w 24"/>
                  <a:gd name="T3" fmla="*/ 12 h 25"/>
                  <a:gd name="T4" fmla="*/ 13 w 24"/>
                  <a:gd name="T5" fmla="*/ 24 h 25"/>
                  <a:gd name="T6" fmla="*/ 24 w 24"/>
                  <a:gd name="T7" fmla="*/ 12 h 25"/>
                  <a:gd name="T8" fmla="*/ 13 w 24"/>
                  <a:gd name="T9" fmla="*/ 1 h 25"/>
                </a:gdLst>
                <a:ahLst/>
                <a:cxnLst>
                  <a:cxn ang="0">
                    <a:pos x="T0" y="T1"/>
                  </a:cxn>
                  <a:cxn ang="0">
                    <a:pos x="T2" y="T3"/>
                  </a:cxn>
                  <a:cxn ang="0">
                    <a:pos x="T4" y="T5"/>
                  </a:cxn>
                  <a:cxn ang="0">
                    <a:pos x="T6" y="T7"/>
                  </a:cxn>
                  <a:cxn ang="0">
                    <a:pos x="T8" y="T9"/>
                  </a:cxn>
                </a:cxnLst>
                <a:rect l="0" t="0" r="r" b="b"/>
                <a:pathLst>
                  <a:path w="24" h="25">
                    <a:moveTo>
                      <a:pt x="13" y="1"/>
                    </a:moveTo>
                    <a:cubicBezTo>
                      <a:pt x="7" y="0"/>
                      <a:pt x="0" y="6"/>
                      <a:pt x="0" y="12"/>
                    </a:cubicBezTo>
                    <a:cubicBezTo>
                      <a:pt x="0" y="19"/>
                      <a:pt x="7" y="25"/>
                      <a:pt x="13" y="24"/>
                    </a:cubicBezTo>
                    <a:cubicBezTo>
                      <a:pt x="20" y="23"/>
                      <a:pt x="24" y="19"/>
                      <a:pt x="24" y="12"/>
                    </a:cubicBezTo>
                    <a:cubicBezTo>
                      <a:pt x="23" y="6"/>
                      <a:pt x="20" y="1"/>
                      <a:pt x="1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51" name="Freeform 735">
                <a:extLst>
                  <a:ext uri="{FF2B5EF4-FFF2-40B4-BE49-F238E27FC236}">
                    <a16:creationId xmlns:a16="http://schemas.microsoft.com/office/drawing/2014/main" id="{F7386061-673C-4A9A-BCBD-800D8C6CA63C}"/>
                  </a:ext>
                </a:extLst>
              </p:cNvPr>
              <p:cNvSpPr>
                <a:spLocks/>
              </p:cNvSpPr>
              <p:nvPr/>
            </p:nvSpPr>
            <p:spPr bwMode="auto">
              <a:xfrm>
                <a:off x="2381" y="1800"/>
                <a:ext cx="54" cy="57"/>
              </a:xfrm>
              <a:custGeom>
                <a:avLst/>
                <a:gdLst>
                  <a:gd name="T0" fmla="*/ 13 w 23"/>
                  <a:gd name="T1" fmla="*/ 23 h 24"/>
                  <a:gd name="T2" fmla="*/ 23 w 23"/>
                  <a:gd name="T3" fmla="*/ 11 h 24"/>
                  <a:gd name="T4" fmla="*/ 11 w 23"/>
                  <a:gd name="T5" fmla="*/ 0 h 24"/>
                  <a:gd name="T6" fmla="*/ 0 w 23"/>
                  <a:gd name="T7" fmla="*/ 12 h 24"/>
                  <a:gd name="T8" fmla="*/ 13 w 23"/>
                  <a:gd name="T9" fmla="*/ 23 h 24"/>
                </a:gdLst>
                <a:ahLst/>
                <a:cxnLst>
                  <a:cxn ang="0">
                    <a:pos x="T0" y="T1"/>
                  </a:cxn>
                  <a:cxn ang="0">
                    <a:pos x="T2" y="T3"/>
                  </a:cxn>
                  <a:cxn ang="0">
                    <a:pos x="T4" y="T5"/>
                  </a:cxn>
                  <a:cxn ang="0">
                    <a:pos x="T6" y="T7"/>
                  </a:cxn>
                  <a:cxn ang="0">
                    <a:pos x="T8" y="T9"/>
                  </a:cxn>
                </a:cxnLst>
                <a:rect l="0" t="0" r="r" b="b"/>
                <a:pathLst>
                  <a:path w="23" h="24">
                    <a:moveTo>
                      <a:pt x="13" y="23"/>
                    </a:moveTo>
                    <a:cubicBezTo>
                      <a:pt x="19" y="22"/>
                      <a:pt x="23" y="17"/>
                      <a:pt x="23" y="11"/>
                    </a:cubicBezTo>
                    <a:cubicBezTo>
                      <a:pt x="22" y="4"/>
                      <a:pt x="18" y="0"/>
                      <a:pt x="11" y="0"/>
                    </a:cubicBezTo>
                    <a:cubicBezTo>
                      <a:pt x="4" y="1"/>
                      <a:pt x="0" y="5"/>
                      <a:pt x="0" y="12"/>
                    </a:cubicBezTo>
                    <a:cubicBezTo>
                      <a:pt x="0" y="19"/>
                      <a:pt x="6" y="24"/>
                      <a:pt x="13" y="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52" name="Freeform 736">
                <a:extLst>
                  <a:ext uri="{FF2B5EF4-FFF2-40B4-BE49-F238E27FC236}">
                    <a16:creationId xmlns:a16="http://schemas.microsoft.com/office/drawing/2014/main" id="{0C3D0FB5-1EE7-4BF4-9C32-0F75994DEF7B}"/>
                  </a:ext>
                </a:extLst>
              </p:cNvPr>
              <p:cNvSpPr>
                <a:spLocks/>
              </p:cNvSpPr>
              <p:nvPr/>
            </p:nvSpPr>
            <p:spPr bwMode="auto">
              <a:xfrm>
                <a:off x="2072" y="2735"/>
                <a:ext cx="49" cy="49"/>
              </a:xfrm>
              <a:custGeom>
                <a:avLst/>
                <a:gdLst>
                  <a:gd name="T0" fmla="*/ 10 w 21"/>
                  <a:gd name="T1" fmla="*/ 0 h 21"/>
                  <a:gd name="T2" fmla="*/ 1 w 21"/>
                  <a:gd name="T3" fmla="*/ 11 h 21"/>
                  <a:gd name="T4" fmla="*/ 12 w 21"/>
                  <a:gd name="T5" fmla="*/ 20 h 21"/>
                  <a:gd name="T6" fmla="*/ 21 w 21"/>
                  <a:gd name="T7" fmla="*/ 9 h 21"/>
                  <a:gd name="T8" fmla="*/ 10 w 21"/>
                  <a:gd name="T9" fmla="*/ 0 h 21"/>
                </a:gdLst>
                <a:ahLst/>
                <a:cxnLst>
                  <a:cxn ang="0">
                    <a:pos x="T0" y="T1"/>
                  </a:cxn>
                  <a:cxn ang="0">
                    <a:pos x="T2" y="T3"/>
                  </a:cxn>
                  <a:cxn ang="0">
                    <a:pos x="T4" y="T5"/>
                  </a:cxn>
                  <a:cxn ang="0">
                    <a:pos x="T6" y="T7"/>
                  </a:cxn>
                  <a:cxn ang="0">
                    <a:pos x="T8" y="T9"/>
                  </a:cxn>
                </a:cxnLst>
                <a:rect l="0" t="0" r="r" b="b"/>
                <a:pathLst>
                  <a:path w="21" h="21">
                    <a:moveTo>
                      <a:pt x="10" y="0"/>
                    </a:moveTo>
                    <a:cubicBezTo>
                      <a:pt x="4" y="0"/>
                      <a:pt x="0" y="4"/>
                      <a:pt x="1" y="11"/>
                    </a:cubicBezTo>
                    <a:cubicBezTo>
                      <a:pt x="1" y="17"/>
                      <a:pt x="5" y="21"/>
                      <a:pt x="12" y="20"/>
                    </a:cubicBezTo>
                    <a:cubicBezTo>
                      <a:pt x="18" y="20"/>
                      <a:pt x="21" y="16"/>
                      <a:pt x="21" y="9"/>
                    </a:cubicBezTo>
                    <a:cubicBezTo>
                      <a:pt x="20" y="3"/>
                      <a:pt x="17" y="0"/>
                      <a:pt x="1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53" name="Freeform 737">
                <a:extLst>
                  <a:ext uri="{FF2B5EF4-FFF2-40B4-BE49-F238E27FC236}">
                    <a16:creationId xmlns:a16="http://schemas.microsoft.com/office/drawing/2014/main" id="{B90CA246-6C2E-4494-AE09-08C5292707B7}"/>
                  </a:ext>
                </a:extLst>
              </p:cNvPr>
              <p:cNvSpPr>
                <a:spLocks/>
              </p:cNvSpPr>
              <p:nvPr/>
            </p:nvSpPr>
            <p:spPr bwMode="auto">
              <a:xfrm>
                <a:off x="1298" y="2735"/>
                <a:ext cx="48" cy="47"/>
              </a:xfrm>
              <a:custGeom>
                <a:avLst/>
                <a:gdLst>
                  <a:gd name="T0" fmla="*/ 10 w 20"/>
                  <a:gd name="T1" fmla="*/ 0 h 20"/>
                  <a:gd name="T2" fmla="*/ 0 w 20"/>
                  <a:gd name="T3" fmla="*/ 10 h 20"/>
                  <a:gd name="T4" fmla="*/ 9 w 20"/>
                  <a:gd name="T5" fmla="*/ 20 h 20"/>
                  <a:gd name="T6" fmla="*/ 20 w 20"/>
                  <a:gd name="T7" fmla="*/ 10 h 20"/>
                  <a:gd name="T8" fmla="*/ 10 w 20"/>
                  <a:gd name="T9" fmla="*/ 0 h 20"/>
                </a:gdLst>
                <a:ahLst/>
                <a:cxnLst>
                  <a:cxn ang="0">
                    <a:pos x="T0" y="T1"/>
                  </a:cxn>
                  <a:cxn ang="0">
                    <a:pos x="T2" y="T3"/>
                  </a:cxn>
                  <a:cxn ang="0">
                    <a:pos x="T4" y="T5"/>
                  </a:cxn>
                  <a:cxn ang="0">
                    <a:pos x="T6" y="T7"/>
                  </a:cxn>
                  <a:cxn ang="0">
                    <a:pos x="T8" y="T9"/>
                  </a:cxn>
                </a:cxnLst>
                <a:rect l="0" t="0" r="r" b="b"/>
                <a:pathLst>
                  <a:path w="20" h="20">
                    <a:moveTo>
                      <a:pt x="10" y="0"/>
                    </a:moveTo>
                    <a:cubicBezTo>
                      <a:pt x="4" y="0"/>
                      <a:pt x="0" y="3"/>
                      <a:pt x="0" y="10"/>
                    </a:cubicBezTo>
                    <a:cubicBezTo>
                      <a:pt x="0" y="16"/>
                      <a:pt x="3" y="20"/>
                      <a:pt x="9" y="20"/>
                    </a:cubicBezTo>
                    <a:cubicBezTo>
                      <a:pt x="16" y="20"/>
                      <a:pt x="19" y="17"/>
                      <a:pt x="20" y="10"/>
                    </a:cubicBezTo>
                    <a:cubicBezTo>
                      <a:pt x="20" y="4"/>
                      <a:pt x="16" y="0"/>
                      <a:pt x="1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54" name="Freeform 738">
                <a:extLst>
                  <a:ext uri="{FF2B5EF4-FFF2-40B4-BE49-F238E27FC236}">
                    <a16:creationId xmlns:a16="http://schemas.microsoft.com/office/drawing/2014/main" id="{CA9FE8FA-2F49-48F1-9F2F-99EC08968212}"/>
                  </a:ext>
                </a:extLst>
              </p:cNvPr>
              <p:cNvSpPr>
                <a:spLocks/>
              </p:cNvSpPr>
              <p:nvPr/>
            </p:nvSpPr>
            <p:spPr bwMode="auto">
              <a:xfrm>
                <a:off x="2462" y="1881"/>
                <a:ext cx="47" cy="49"/>
              </a:xfrm>
              <a:custGeom>
                <a:avLst/>
                <a:gdLst>
                  <a:gd name="T0" fmla="*/ 11 w 20"/>
                  <a:gd name="T1" fmla="*/ 20 h 21"/>
                  <a:gd name="T2" fmla="*/ 20 w 20"/>
                  <a:gd name="T3" fmla="*/ 10 h 21"/>
                  <a:gd name="T4" fmla="*/ 9 w 20"/>
                  <a:gd name="T5" fmla="*/ 0 h 21"/>
                  <a:gd name="T6" fmla="*/ 0 w 20"/>
                  <a:gd name="T7" fmla="*/ 11 h 21"/>
                  <a:gd name="T8" fmla="*/ 11 w 20"/>
                  <a:gd name="T9" fmla="*/ 20 h 21"/>
                </a:gdLst>
                <a:ahLst/>
                <a:cxnLst>
                  <a:cxn ang="0">
                    <a:pos x="T0" y="T1"/>
                  </a:cxn>
                  <a:cxn ang="0">
                    <a:pos x="T2" y="T3"/>
                  </a:cxn>
                  <a:cxn ang="0">
                    <a:pos x="T4" y="T5"/>
                  </a:cxn>
                  <a:cxn ang="0">
                    <a:pos x="T6" y="T7"/>
                  </a:cxn>
                  <a:cxn ang="0">
                    <a:pos x="T8" y="T9"/>
                  </a:cxn>
                </a:cxnLst>
                <a:rect l="0" t="0" r="r" b="b"/>
                <a:pathLst>
                  <a:path w="20" h="21">
                    <a:moveTo>
                      <a:pt x="11" y="20"/>
                    </a:moveTo>
                    <a:cubicBezTo>
                      <a:pt x="17" y="20"/>
                      <a:pt x="20" y="16"/>
                      <a:pt x="20" y="10"/>
                    </a:cubicBezTo>
                    <a:cubicBezTo>
                      <a:pt x="19" y="3"/>
                      <a:pt x="15" y="0"/>
                      <a:pt x="9" y="0"/>
                    </a:cubicBezTo>
                    <a:cubicBezTo>
                      <a:pt x="3" y="1"/>
                      <a:pt x="0" y="5"/>
                      <a:pt x="0" y="11"/>
                    </a:cubicBezTo>
                    <a:cubicBezTo>
                      <a:pt x="0" y="17"/>
                      <a:pt x="4" y="21"/>
                      <a:pt x="11"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55" name="Freeform 739">
                <a:extLst>
                  <a:ext uri="{FF2B5EF4-FFF2-40B4-BE49-F238E27FC236}">
                    <a16:creationId xmlns:a16="http://schemas.microsoft.com/office/drawing/2014/main" id="{9D4AF9E3-A30F-4E6B-B323-913C9CFD5B99}"/>
                  </a:ext>
                </a:extLst>
              </p:cNvPr>
              <p:cNvSpPr>
                <a:spLocks/>
              </p:cNvSpPr>
              <p:nvPr/>
            </p:nvSpPr>
            <p:spPr bwMode="auto">
              <a:xfrm>
                <a:off x="984" y="1802"/>
                <a:ext cx="53" cy="52"/>
              </a:xfrm>
              <a:custGeom>
                <a:avLst/>
                <a:gdLst>
                  <a:gd name="T0" fmla="*/ 11 w 22"/>
                  <a:gd name="T1" fmla="*/ 22 h 22"/>
                  <a:gd name="T2" fmla="*/ 22 w 22"/>
                  <a:gd name="T3" fmla="*/ 11 h 22"/>
                  <a:gd name="T4" fmla="*/ 11 w 22"/>
                  <a:gd name="T5" fmla="*/ 0 h 22"/>
                  <a:gd name="T6" fmla="*/ 0 w 22"/>
                  <a:gd name="T7" fmla="*/ 10 h 22"/>
                  <a:gd name="T8" fmla="*/ 11 w 22"/>
                  <a:gd name="T9" fmla="*/ 22 h 22"/>
                </a:gdLst>
                <a:ahLst/>
                <a:cxnLst>
                  <a:cxn ang="0">
                    <a:pos x="T0" y="T1"/>
                  </a:cxn>
                  <a:cxn ang="0">
                    <a:pos x="T2" y="T3"/>
                  </a:cxn>
                  <a:cxn ang="0">
                    <a:pos x="T4" y="T5"/>
                  </a:cxn>
                  <a:cxn ang="0">
                    <a:pos x="T6" y="T7"/>
                  </a:cxn>
                  <a:cxn ang="0">
                    <a:pos x="T8" y="T9"/>
                  </a:cxn>
                </a:cxnLst>
                <a:rect l="0" t="0" r="r" b="b"/>
                <a:pathLst>
                  <a:path w="22" h="22">
                    <a:moveTo>
                      <a:pt x="11" y="22"/>
                    </a:moveTo>
                    <a:cubicBezTo>
                      <a:pt x="17" y="22"/>
                      <a:pt x="22" y="17"/>
                      <a:pt x="22" y="11"/>
                    </a:cubicBezTo>
                    <a:cubicBezTo>
                      <a:pt x="22" y="5"/>
                      <a:pt x="18" y="0"/>
                      <a:pt x="11" y="0"/>
                    </a:cubicBezTo>
                    <a:cubicBezTo>
                      <a:pt x="5" y="0"/>
                      <a:pt x="1" y="3"/>
                      <a:pt x="0" y="10"/>
                    </a:cubicBezTo>
                    <a:cubicBezTo>
                      <a:pt x="0" y="16"/>
                      <a:pt x="4" y="21"/>
                      <a:pt x="11"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56" name="Freeform 740">
                <a:extLst>
                  <a:ext uri="{FF2B5EF4-FFF2-40B4-BE49-F238E27FC236}">
                    <a16:creationId xmlns:a16="http://schemas.microsoft.com/office/drawing/2014/main" id="{16EAF07A-185D-4B47-9EE4-11B0B76790B1}"/>
                  </a:ext>
                </a:extLst>
              </p:cNvPr>
              <p:cNvSpPr>
                <a:spLocks/>
              </p:cNvSpPr>
              <p:nvPr/>
            </p:nvSpPr>
            <p:spPr bwMode="auto">
              <a:xfrm>
                <a:off x="1836" y="2808"/>
                <a:ext cx="57" cy="55"/>
              </a:xfrm>
              <a:custGeom>
                <a:avLst/>
                <a:gdLst>
                  <a:gd name="T0" fmla="*/ 18 w 24"/>
                  <a:gd name="T1" fmla="*/ 3 h 23"/>
                  <a:gd name="T2" fmla="*/ 5 w 24"/>
                  <a:gd name="T3" fmla="*/ 4 h 23"/>
                  <a:gd name="T4" fmla="*/ 3 w 24"/>
                  <a:gd name="T5" fmla="*/ 17 h 23"/>
                  <a:gd name="T6" fmla="*/ 19 w 24"/>
                  <a:gd name="T7" fmla="*/ 20 h 23"/>
                  <a:gd name="T8" fmla="*/ 18 w 24"/>
                  <a:gd name="T9" fmla="*/ 3 h 23"/>
                </a:gdLst>
                <a:ahLst/>
                <a:cxnLst>
                  <a:cxn ang="0">
                    <a:pos x="T0" y="T1"/>
                  </a:cxn>
                  <a:cxn ang="0">
                    <a:pos x="T2" y="T3"/>
                  </a:cxn>
                  <a:cxn ang="0">
                    <a:pos x="T4" y="T5"/>
                  </a:cxn>
                  <a:cxn ang="0">
                    <a:pos x="T6" y="T7"/>
                  </a:cxn>
                  <a:cxn ang="0">
                    <a:pos x="T8" y="T9"/>
                  </a:cxn>
                </a:cxnLst>
                <a:rect l="0" t="0" r="r" b="b"/>
                <a:pathLst>
                  <a:path w="24" h="23">
                    <a:moveTo>
                      <a:pt x="18" y="3"/>
                    </a:moveTo>
                    <a:cubicBezTo>
                      <a:pt x="14" y="0"/>
                      <a:pt x="9" y="0"/>
                      <a:pt x="5" y="4"/>
                    </a:cubicBezTo>
                    <a:cubicBezTo>
                      <a:pt x="1" y="8"/>
                      <a:pt x="0" y="13"/>
                      <a:pt x="3" y="17"/>
                    </a:cubicBezTo>
                    <a:cubicBezTo>
                      <a:pt x="7" y="23"/>
                      <a:pt x="13" y="23"/>
                      <a:pt x="19" y="20"/>
                    </a:cubicBezTo>
                    <a:cubicBezTo>
                      <a:pt x="24" y="13"/>
                      <a:pt x="24" y="8"/>
                      <a:pt x="18"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57" name="Freeform 741">
                <a:extLst>
                  <a:ext uri="{FF2B5EF4-FFF2-40B4-BE49-F238E27FC236}">
                    <a16:creationId xmlns:a16="http://schemas.microsoft.com/office/drawing/2014/main" id="{B1E0FE62-C10E-4181-99AF-FAF7C842CE04}"/>
                  </a:ext>
                </a:extLst>
              </p:cNvPr>
              <p:cNvSpPr>
                <a:spLocks/>
              </p:cNvSpPr>
              <p:nvPr/>
            </p:nvSpPr>
            <p:spPr bwMode="auto">
              <a:xfrm>
                <a:off x="2150" y="2654"/>
                <a:ext cx="50" cy="54"/>
              </a:xfrm>
              <a:custGeom>
                <a:avLst/>
                <a:gdLst>
                  <a:gd name="T0" fmla="*/ 10 w 21"/>
                  <a:gd name="T1" fmla="*/ 1 h 23"/>
                  <a:gd name="T2" fmla="*/ 0 w 21"/>
                  <a:gd name="T3" fmla="*/ 11 h 23"/>
                  <a:gd name="T4" fmla="*/ 11 w 21"/>
                  <a:gd name="T5" fmla="*/ 22 h 23"/>
                  <a:gd name="T6" fmla="*/ 21 w 21"/>
                  <a:gd name="T7" fmla="*/ 12 h 23"/>
                  <a:gd name="T8" fmla="*/ 10 w 21"/>
                  <a:gd name="T9" fmla="*/ 1 h 23"/>
                </a:gdLst>
                <a:ahLst/>
                <a:cxnLst>
                  <a:cxn ang="0">
                    <a:pos x="T0" y="T1"/>
                  </a:cxn>
                  <a:cxn ang="0">
                    <a:pos x="T2" y="T3"/>
                  </a:cxn>
                  <a:cxn ang="0">
                    <a:pos x="T4" y="T5"/>
                  </a:cxn>
                  <a:cxn ang="0">
                    <a:pos x="T6" y="T7"/>
                  </a:cxn>
                  <a:cxn ang="0">
                    <a:pos x="T8" y="T9"/>
                  </a:cxn>
                </a:cxnLst>
                <a:rect l="0" t="0" r="r" b="b"/>
                <a:pathLst>
                  <a:path w="21" h="23">
                    <a:moveTo>
                      <a:pt x="10" y="1"/>
                    </a:moveTo>
                    <a:cubicBezTo>
                      <a:pt x="3" y="1"/>
                      <a:pt x="0" y="5"/>
                      <a:pt x="0" y="11"/>
                    </a:cubicBezTo>
                    <a:cubicBezTo>
                      <a:pt x="0" y="18"/>
                      <a:pt x="4" y="23"/>
                      <a:pt x="11" y="22"/>
                    </a:cubicBezTo>
                    <a:cubicBezTo>
                      <a:pt x="17" y="22"/>
                      <a:pt x="21" y="18"/>
                      <a:pt x="21" y="12"/>
                    </a:cubicBezTo>
                    <a:cubicBezTo>
                      <a:pt x="21" y="5"/>
                      <a:pt x="16" y="0"/>
                      <a:pt x="1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58" name="Freeform 742">
                <a:extLst>
                  <a:ext uri="{FF2B5EF4-FFF2-40B4-BE49-F238E27FC236}">
                    <a16:creationId xmlns:a16="http://schemas.microsoft.com/office/drawing/2014/main" id="{B92865FA-DE4F-4E69-8F66-1DC9EC1A5360}"/>
                  </a:ext>
                </a:extLst>
              </p:cNvPr>
              <p:cNvSpPr>
                <a:spLocks/>
              </p:cNvSpPr>
              <p:nvPr/>
            </p:nvSpPr>
            <p:spPr bwMode="auto">
              <a:xfrm>
                <a:off x="1532" y="1262"/>
                <a:ext cx="45" cy="45"/>
              </a:xfrm>
              <a:custGeom>
                <a:avLst/>
                <a:gdLst>
                  <a:gd name="T0" fmla="*/ 10 w 19"/>
                  <a:gd name="T1" fmla="*/ 19 h 19"/>
                  <a:gd name="T2" fmla="*/ 19 w 19"/>
                  <a:gd name="T3" fmla="*/ 8 h 19"/>
                  <a:gd name="T4" fmla="*/ 9 w 19"/>
                  <a:gd name="T5" fmla="*/ 0 h 19"/>
                  <a:gd name="T6" fmla="*/ 0 w 19"/>
                  <a:gd name="T7" fmla="*/ 11 h 19"/>
                  <a:gd name="T8" fmla="*/ 10 w 19"/>
                  <a:gd name="T9" fmla="*/ 19 h 19"/>
                </a:gdLst>
                <a:ahLst/>
                <a:cxnLst>
                  <a:cxn ang="0">
                    <a:pos x="T0" y="T1"/>
                  </a:cxn>
                  <a:cxn ang="0">
                    <a:pos x="T2" y="T3"/>
                  </a:cxn>
                  <a:cxn ang="0">
                    <a:pos x="T4" y="T5"/>
                  </a:cxn>
                  <a:cxn ang="0">
                    <a:pos x="T6" y="T7"/>
                  </a:cxn>
                  <a:cxn ang="0">
                    <a:pos x="T8" y="T9"/>
                  </a:cxn>
                </a:cxnLst>
                <a:rect l="0" t="0" r="r" b="b"/>
                <a:pathLst>
                  <a:path w="19" h="19">
                    <a:moveTo>
                      <a:pt x="10" y="19"/>
                    </a:moveTo>
                    <a:cubicBezTo>
                      <a:pt x="16" y="18"/>
                      <a:pt x="19" y="14"/>
                      <a:pt x="19" y="8"/>
                    </a:cubicBezTo>
                    <a:cubicBezTo>
                      <a:pt x="18" y="3"/>
                      <a:pt x="15" y="0"/>
                      <a:pt x="9" y="0"/>
                    </a:cubicBezTo>
                    <a:cubicBezTo>
                      <a:pt x="4" y="1"/>
                      <a:pt x="1" y="4"/>
                      <a:pt x="0" y="11"/>
                    </a:cubicBezTo>
                    <a:cubicBezTo>
                      <a:pt x="2" y="16"/>
                      <a:pt x="4" y="19"/>
                      <a:pt x="10"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59" name="Freeform 743">
                <a:extLst>
                  <a:ext uri="{FF2B5EF4-FFF2-40B4-BE49-F238E27FC236}">
                    <a16:creationId xmlns:a16="http://schemas.microsoft.com/office/drawing/2014/main" id="{B85D0763-EDDB-4201-A7F7-B7015E7EC19F}"/>
                  </a:ext>
                </a:extLst>
              </p:cNvPr>
              <p:cNvSpPr>
                <a:spLocks/>
              </p:cNvSpPr>
              <p:nvPr/>
            </p:nvSpPr>
            <p:spPr bwMode="auto">
              <a:xfrm>
                <a:off x="1215" y="2651"/>
                <a:ext cx="57" cy="57"/>
              </a:xfrm>
              <a:custGeom>
                <a:avLst/>
                <a:gdLst>
                  <a:gd name="T0" fmla="*/ 4 w 24"/>
                  <a:gd name="T1" fmla="*/ 5 h 24"/>
                  <a:gd name="T2" fmla="*/ 5 w 24"/>
                  <a:gd name="T3" fmla="*/ 21 h 24"/>
                  <a:gd name="T4" fmla="*/ 19 w 24"/>
                  <a:gd name="T5" fmla="*/ 21 h 24"/>
                  <a:gd name="T6" fmla="*/ 20 w 24"/>
                  <a:gd name="T7" fmla="*/ 5 h 24"/>
                  <a:gd name="T8" fmla="*/ 4 w 24"/>
                  <a:gd name="T9" fmla="*/ 5 h 24"/>
                </a:gdLst>
                <a:ahLst/>
                <a:cxnLst>
                  <a:cxn ang="0">
                    <a:pos x="T0" y="T1"/>
                  </a:cxn>
                  <a:cxn ang="0">
                    <a:pos x="T2" y="T3"/>
                  </a:cxn>
                  <a:cxn ang="0">
                    <a:pos x="T4" y="T5"/>
                  </a:cxn>
                  <a:cxn ang="0">
                    <a:pos x="T6" y="T7"/>
                  </a:cxn>
                  <a:cxn ang="0">
                    <a:pos x="T8" y="T9"/>
                  </a:cxn>
                </a:cxnLst>
                <a:rect l="0" t="0" r="r" b="b"/>
                <a:pathLst>
                  <a:path w="24" h="24">
                    <a:moveTo>
                      <a:pt x="4" y="5"/>
                    </a:moveTo>
                    <a:cubicBezTo>
                      <a:pt x="0" y="11"/>
                      <a:pt x="0" y="16"/>
                      <a:pt x="5" y="21"/>
                    </a:cubicBezTo>
                    <a:cubicBezTo>
                      <a:pt x="10" y="24"/>
                      <a:pt x="14" y="24"/>
                      <a:pt x="19" y="21"/>
                    </a:cubicBezTo>
                    <a:cubicBezTo>
                      <a:pt x="24" y="15"/>
                      <a:pt x="24" y="10"/>
                      <a:pt x="20" y="5"/>
                    </a:cubicBezTo>
                    <a:cubicBezTo>
                      <a:pt x="15" y="0"/>
                      <a:pt x="10" y="1"/>
                      <a:pt x="4"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60" name="Freeform 744">
                <a:extLst>
                  <a:ext uri="{FF2B5EF4-FFF2-40B4-BE49-F238E27FC236}">
                    <a16:creationId xmlns:a16="http://schemas.microsoft.com/office/drawing/2014/main" id="{6A2F41EA-5FAF-48C6-995B-740A5BCC9DFC}"/>
                  </a:ext>
                </a:extLst>
              </p:cNvPr>
              <p:cNvSpPr>
                <a:spLocks/>
              </p:cNvSpPr>
              <p:nvPr/>
            </p:nvSpPr>
            <p:spPr bwMode="auto">
              <a:xfrm>
                <a:off x="911" y="2192"/>
                <a:ext cx="47" cy="48"/>
              </a:xfrm>
              <a:custGeom>
                <a:avLst/>
                <a:gdLst>
                  <a:gd name="T0" fmla="*/ 9 w 20"/>
                  <a:gd name="T1" fmla="*/ 0 h 20"/>
                  <a:gd name="T2" fmla="*/ 0 w 20"/>
                  <a:gd name="T3" fmla="*/ 10 h 20"/>
                  <a:gd name="T4" fmla="*/ 10 w 20"/>
                  <a:gd name="T5" fmla="*/ 20 h 20"/>
                  <a:gd name="T6" fmla="*/ 20 w 20"/>
                  <a:gd name="T7" fmla="*/ 10 h 20"/>
                  <a:gd name="T8" fmla="*/ 9 w 20"/>
                  <a:gd name="T9" fmla="*/ 0 h 20"/>
                </a:gdLst>
                <a:ahLst/>
                <a:cxnLst>
                  <a:cxn ang="0">
                    <a:pos x="T0" y="T1"/>
                  </a:cxn>
                  <a:cxn ang="0">
                    <a:pos x="T2" y="T3"/>
                  </a:cxn>
                  <a:cxn ang="0">
                    <a:pos x="T4" y="T5"/>
                  </a:cxn>
                  <a:cxn ang="0">
                    <a:pos x="T6" y="T7"/>
                  </a:cxn>
                  <a:cxn ang="0">
                    <a:pos x="T8" y="T9"/>
                  </a:cxn>
                </a:cxnLst>
                <a:rect l="0" t="0" r="r" b="b"/>
                <a:pathLst>
                  <a:path w="20" h="20">
                    <a:moveTo>
                      <a:pt x="9" y="0"/>
                    </a:moveTo>
                    <a:cubicBezTo>
                      <a:pt x="3" y="0"/>
                      <a:pt x="0" y="4"/>
                      <a:pt x="0" y="10"/>
                    </a:cubicBezTo>
                    <a:cubicBezTo>
                      <a:pt x="0" y="16"/>
                      <a:pt x="4" y="20"/>
                      <a:pt x="10" y="20"/>
                    </a:cubicBezTo>
                    <a:cubicBezTo>
                      <a:pt x="16" y="20"/>
                      <a:pt x="19" y="16"/>
                      <a:pt x="20" y="10"/>
                    </a:cubicBezTo>
                    <a:cubicBezTo>
                      <a:pt x="19" y="3"/>
                      <a:pt x="16" y="0"/>
                      <a:pt x="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61" name="Freeform 745">
                <a:extLst>
                  <a:ext uri="{FF2B5EF4-FFF2-40B4-BE49-F238E27FC236}">
                    <a16:creationId xmlns:a16="http://schemas.microsoft.com/office/drawing/2014/main" id="{D148421D-BBC0-4428-A758-451E656537B4}"/>
                  </a:ext>
                </a:extLst>
              </p:cNvPr>
              <p:cNvSpPr>
                <a:spLocks/>
              </p:cNvSpPr>
              <p:nvPr/>
            </p:nvSpPr>
            <p:spPr bwMode="auto">
              <a:xfrm>
                <a:off x="2462" y="2190"/>
                <a:ext cx="47" cy="50"/>
              </a:xfrm>
              <a:custGeom>
                <a:avLst/>
                <a:gdLst>
                  <a:gd name="T0" fmla="*/ 9 w 20"/>
                  <a:gd name="T1" fmla="*/ 1 h 21"/>
                  <a:gd name="T2" fmla="*/ 0 w 20"/>
                  <a:gd name="T3" fmla="*/ 12 h 21"/>
                  <a:gd name="T4" fmla="*/ 11 w 20"/>
                  <a:gd name="T5" fmla="*/ 21 h 21"/>
                  <a:gd name="T6" fmla="*/ 20 w 20"/>
                  <a:gd name="T7" fmla="*/ 10 h 21"/>
                  <a:gd name="T8" fmla="*/ 9 w 20"/>
                  <a:gd name="T9" fmla="*/ 1 h 21"/>
                </a:gdLst>
                <a:ahLst/>
                <a:cxnLst>
                  <a:cxn ang="0">
                    <a:pos x="T0" y="T1"/>
                  </a:cxn>
                  <a:cxn ang="0">
                    <a:pos x="T2" y="T3"/>
                  </a:cxn>
                  <a:cxn ang="0">
                    <a:pos x="T4" y="T5"/>
                  </a:cxn>
                  <a:cxn ang="0">
                    <a:pos x="T6" y="T7"/>
                  </a:cxn>
                  <a:cxn ang="0">
                    <a:pos x="T8" y="T9"/>
                  </a:cxn>
                </a:cxnLst>
                <a:rect l="0" t="0" r="r" b="b"/>
                <a:pathLst>
                  <a:path w="20" h="21">
                    <a:moveTo>
                      <a:pt x="9" y="1"/>
                    </a:moveTo>
                    <a:cubicBezTo>
                      <a:pt x="3" y="1"/>
                      <a:pt x="0" y="5"/>
                      <a:pt x="0" y="12"/>
                    </a:cubicBezTo>
                    <a:cubicBezTo>
                      <a:pt x="0" y="18"/>
                      <a:pt x="4" y="21"/>
                      <a:pt x="11" y="21"/>
                    </a:cubicBezTo>
                    <a:cubicBezTo>
                      <a:pt x="17" y="20"/>
                      <a:pt x="20" y="16"/>
                      <a:pt x="20" y="10"/>
                    </a:cubicBezTo>
                    <a:cubicBezTo>
                      <a:pt x="19" y="4"/>
                      <a:pt x="15" y="0"/>
                      <a:pt x="9"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62" name="Freeform 746">
                <a:extLst>
                  <a:ext uri="{FF2B5EF4-FFF2-40B4-BE49-F238E27FC236}">
                    <a16:creationId xmlns:a16="http://schemas.microsoft.com/office/drawing/2014/main" id="{7CAF1EDF-9DEA-4ED2-B8AB-A94AAD0D8FDB}"/>
                  </a:ext>
                </a:extLst>
              </p:cNvPr>
              <p:cNvSpPr>
                <a:spLocks/>
              </p:cNvSpPr>
              <p:nvPr/>
            </p:nvSpPr>
            <p:spPr bwMode="auto">
              <a:xfrm>
                <a:off x="2457" y="2033"/>
                <a:ext cx="57" cy="54"/>
              </a:xfrm>
              <a:custGeom>
                <a:avLst/>
                <a:gdLst>
                  <a:gd name="T0" fmla="*/ 4 w 24"/>
                  <a:gd name="T1" fmla="*/ 5 h 23"/>
                  <a:gd name="T2" fmla="*/ 4 w 24"/>
                  <a:gd name="T3" fmla="*/ 19 h 23"/>
                  <a:gd name="T4" fmla="*/ 17 w 24"/>
                  <a:gd name="T5" fmla="*/ 20 h 23"/>
                  <a:gd name="T6" fmla="*/ 20 w 24"/>
                  <a:gd name="T7" fmla="*/ 4 h 23"/>
                  <a:gd name="T8" fmla="*/ 4 w 24"/>
                  <a:gd name="T9" fmla="*/ 5 h 23"/>
                </a:gdLst>
                <a:ahLst/>
                <a:cxnLst>
                  <a:cxn ang="0">
                    <a:pos x="T0" y="T1"/>
                  </a:cxn>
                  <a:cxn ang="0">
                    <a:pos x="T2" y="T3"/>
                  </a:cxn>
                  <a:cxn ang="0">
                    <a:pos x="T4" y="T5"/>
                  </a:cxn>
                  <a:cxn ang="0">
                    <a:pos x="T6" y="T7"/>
                  </a:cxn>
                  <a:cxn ang="0">
                    <a:pos x="T8" y="T9"/>
                  </a:cxn>
                </a:cxnLst>
                <a:rect l="0" t="0" r="r" b="b"/>
                <a:pathLst>
                  <a:path w="24" h="23">
                    <a:moveTo>
                      <a:pt x="4" y="5"/>
                    </a:moveTo>
                    <a:cubicBezTo>
                      <a:pt x="0" y="9"/>
                      <a:pt x="0" y="14"/>
                      <a:pt x="4" y="19"/>
                    </a:cubicBezTo>
                    <a:cubicBezTo>
                      <a:pt x="8" y="23"/>
                      <a:pt x="13" y="23"/>
                      <a:pt x="17" y="20"/>
                    </a:cubicBezTo>
                    <a:cubicBezTo>
                      <a:pt x="24" y="17"/>
                      <a:pt x="23" y="11"/>
                      <a:pt x="20" y="4"/>
                    </a:cubicBezTo>
                    <a:cubicBezTo>
                      <a:pt x="14" y="0"/>
                      <a:pt x="8" y="0"/>
                      <a:pt x="4"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63" name="Freeform 747">
                <a:extLst>
                  <a:ext uri="{FF2B5EF4-FFF2-40B4-BE49-F238E27FC236}">
                    <a16:creationId xmlns:a16="http://schemas.microsoft.com/office/drawing/2014/main" id="{22A120D5-CD88-43B4-9B4E-A36C85A81147}"/>
                  </a:ext>
                </a:extLst>
              </p:cNvPr>
              <p:cNvSpPr>
                <a:spLocks/>
              </p:cNvSpPr>
              <p:nvPr/>
            </p:nvSpPr>
            <p:spPr bwMode="auto">
              <a:xfrm>
                <a:off x="2383" y="1650"/>
                <a:ext cx="48" cy="47"/>
              </a:xfrm>
              <a:custGeom>
                <a:avLst/>
                <a:gdLst>
                  <a:gd name="T0" fmla="*/ 10 w 20"/>
                  <a:gd name="T1" fmla="*/ 19 h 20"/>
                  <a:gd name="T2" fmla="*/ 20 w 20"/>
                  <a:gd name="T3" fmla="*/ 8 h 20"/>
                  <a:gd name="T4" fmla="*/ 11 w 20"/>
                  <a:gd name="T5" fmla="*/ 0 h 20"/>
                  <a:gd name="T6" fmla="*/ 1 w 20"/>
                  <a:gd name="T7" fmla="*/ 10 h 20"/>
                  <a:gd name="T8" fmla="*/ 10 w 20"/>
                  <a:gd name="T9" fmla="*/ 19 h 20"/>
                </a:gdLst>
                <a:ahLst/>
                <a:cxnLst>
                  <a:cxn ang="0">
                    <a:pos x="T0" y="T1"/>
                  </a:cxn>
                  <a:cxn ang="0">
                    <a:pos x="T2" y="T3"/>
                  </a:cxn>
                  <a:cxn ang="0">
                    <a:pos x="T4" y="T5"/>
                  </a:cxn>
                  <a:cxn ang="0">
                    <a:pos x="T6" y="T7"/>
                  </a:cxn>
                  <a:cxn ang="0">
                    <a:pos x="T8" y="T9"/>
                  </a:cxn>
                </a:cxnLst>
                <a:rect l="0" t="0" r="r" b="b"/>
                <a:pathLst>
                  <a:path w="20" h="20">
                    <a:moveTo>
                      <a:pt x="10" y="19"/>
                    </a:moveTo>
                    <a:cubicBezTo>
                      <a:pt x="16" y="20"/>
                      <a:pt x="20" y="15"/>
                      <a:pt x="20" y="8"/>
                    </a:cubicBezTo>
                    <a:cubicBezTo>
                      <a:pt x="19" y="3"/>
                      <a:pt x="16" y="0"/>
                      <a:pt x="11" y="0"/>
                    </a:cubicBezTo>
                    <a:cubicBezTo>
                      <a:pt x="4" y="0"/>
                      <a:pt x="0" y="4"/>
                      <a:pt x="1" y="10"/>
                    </a:cubicBezTo>
                    <a:cubicBezTo>
                      <a:pt x="1" y="16"/>
                      <a:pt x="4" y="19"/>
                      <a:pt x="10"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64" name="Freeform 748">
                <a:extLst>
                  <a:ext uri="{FF2B5EF4-FFF2-40B4-BE49-F238E27FC236}">
                    <a16:creationId xmlns:a16="http://schemas.microsoft.com/office/drawing/2014/main" id="{411B2A31-1AA8-4C68-A1EA-48BC7A47C253}"/>
                  </a:ext>
                </a:extLst>
              </p:cNvPr>
              <p:cNvSpPr>
                <a:spLocks/>
              </p:cNvSpPr>
              <p:nvPr/>
            </p:nvSpPr>
            <p:spPr bwMode="auto">
              <a:xfrm>
                <a:off x="1220" y="1417"/>
                <a:ext cx="47" cy="47"/>
              </a:xfrm>
              <a:custGeom>
                <a:avLst/>
                <a:gdLst>
                  <a:gd name="T0" fmla="*/ 9 w 20"/>
                  <a:gd name="T1" fmla="*/ 19 h 20"/>
                  <a:gd name="T2" fmla="*/ 20 w 20"/>
                  <a:gd name="T3" fmla="*/ 10 h 20"/>
                  <a:gd name="T4" fmla="*/ 10 w 20"/>
                  <a:gd name="T5" fmla="*/ 0 h 20"/>
                  <a:gd name="T6" fmla="*/ 0 w 20"/>
                  <a:gd name="T7" fmla="*/ 10 h 20"/>
                  <a:gd name="T8" fmla="*/ 9 w 20"/>
                  <a:gd name="T9" fmla="*/ 19 h 20"/>
                </a:gdLst>
                <a:ahLst/>
                <a:cxnLst>
                  <a:cxn ang="0">
                    <a:pos x="T0" y="T1"/>
                  </a:cxn>
                  <a:cxn ang="0">
                    <a:pos x="T2" y="T3"/>
                  </a:cxn>
                  <a:cxn ang="0">
                    <a:pos x="T4" y="T5"/>
                  </a:cxn>
                  <a:cxn ang="0">
                    <a:pos x="T6" y="T7"/>
                  </a:cxn>
                  <a:cxn ang="0">
                    <a:pos x="T8" y="T9"/>
                  </a:cxn>
                </a:cxnLst>
                <a:rect l="0" t="0" r="r" b="b"/>
                <a:pathLst>
                  <a:path w="20" h="20">
                    <a:moveTo>
                      <a:pt x="9" y="19"/>
                    </a:moveTo>
                    <a:cubicBezTo>
                      <a:pt x="16" y="20"/>
                      <a:pt x="19" y="16"/>
                      <a:pt x="20" y="10"/>
                    </a:cubicBezTo>
                    <a:cubicBezTo>
                      <a:pt x="20" y="4"/>
                      <a:pt x="16" y="0"/>
                      <a:pt x="10" y="0"/>
                    </a:cubicBezTo>
                    <a:cubicBezTo>
                      <a:pt x="4" y="0"/>
                      <a:pt x="0" y="4"/>
                      <a:pt x="0" y="10"/>
                    </a:cubicBezTo>
                    <a:cubicBezTo>
                      <a:pt x="0" y="16"/>
                      <a:pt x="4" y="19"/>
                      <a:pt x="9"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65" name="Freeform 749">
                <a:extLst>
                  <a:ext uri="{FF2B5EF4-FFF2-40B4-BE49-F238E27FC236}">
                    <a16:creationId xmlns:a16="http://schemas.microsoft.com/office/drawing/2014/main" id="{5CAFF095-C1CC-40AC-BEB0-E5FC0C790D2D}"/>
                  </a:ext>
                </a:extLst>
              </p:cNvPr>
              <p:cNvSpPr>
                <a:spLocks/>
              </p:cNvSpPr>
              <p:nvPr/>
            </p:nvSpPr>
            <p:spPr bwMode="auto">
              <a:xfrm>
                <a:off x="908" y="2035"/>
                <a:ext cx="50" cy="50"/>
              </a:xfrm>
              <a:custGeom>
                <a:avLst/>
                <a:gdLst>
                  <a:gd name="T0" fmla="*/ 10 w 21"/>
                  <a:gd name="T1" fmla="*/ 0 h 21"/>
                  <a:gd name="T2" fmla="*/ 1 w 21"/>
                  <a:gd name="T3" fmla="*/ 11 h 21"/>
                  <a:gd name="T4" fmla="*/ 11 w 21"/>
                  <a:gd name="T5" fmla="*/ 21 h 21"/>
                  <a:gd name="T6" fmla="*/ 21 w 21"/>
                  <a:gd name="T7" fmla="*/ 10 h 21"/>
                  <a:gd name="T8" fmla="*/ 10 w 21"/>
                  <a:gd name="T9" fmla="*/ 0 h 21"/>
                </a:gdLst>
                <a:ahLst/>
                <a:cxnLst>
                  <a:cxn ang="0">
                    <a:pos x="T0" y="T1"/>
                  </a:cxn>
                  <a:cxn ang="0">
                    <a:pos x="T2" y="T3"/>
                  </a:cxn>
                  <a:cxn ang="0">
                    <a:pos x="T4" y="T5"/>
                  </a:cxn>
                  <a:cxn ang="0">
                    <a:pos x="T6" y="T7"/>
                  </a:cxn>
                  <a:cxn ang="0">
                    <a:pos x="T8" y="T9"/>
                  </a:cxn>
                </a:cxnLst>
                <a:rect l="0" t="0" r="r" b="b"/>
                <a:pathLst>
                  <a:path w="21" h="21">
                    <a:moveTo>
                      <a:pt x="10" y="0"/>
                    </a:moveTo>
                    <a:cubicBezTo>
                      <a:pt x="3" y="1"/>
                      <a:pt x="0" y="5"/>
                      <a:pt x="1" y="11"/>
                    </a:cubicBezTo>
                    <a:cubicBezTo>
                      <a:pt x="1" y="18"/>
                      <a:pt x="5" y="21"/>
                      <a:pt x="11" y="21"/>
                    </a:cubicBezTo>
                    <a:cubicBezTo>
                      <a:pt x="18" y="20"/>
                      <a:pt x="21" y="16"/>
                      <a:pt x="21" y="10"/>
                    </a:cubicBezTo>
                    <a:cubicBezTo>
                      <a:pt x="20" y="3"/>
                      <a:pt x="16" y="0"/>
                      <a:pt x="1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66" name="Freeform 750">
                <a:extLst>
                  <a:ext uri="{FF2B5EF4-FFF2-40B4-BE49-F238E27FC236}">
                    <a16:creationId xmlns:a16="http://schemas.microsoft.com/office/drawing/2014/main" id="{B39ADA55-A743-4248-842F-1C604A3ECE4E}"/>
                  </a:ext>
                </a:extLst>
              </p:cNvPr>
              <p:cNvSpPr>
                <a:spLocks/>
              </p:cNvSpPr>
              <p:nvPr/>
            </p:nvSpPr>
            <p:spPr bwMode="auto">
              <a:xfrm>
                <a:off x="2226" y="2578"/>
                <a:ext cx="52" cy="52"/>
              </a:xfrm>
              <a:custGeom>
                <a:avLst/>
                <a:gdLst>
                  <a:gd name="T0" fmla="*/ 11 w 22"/>
                  <a:gd name="T1" fmla="*/ 0 h 22"/>
                  <a:gd name="T2" fmla="*/ 0 w 22"/>
                  <a:gd name="T3" fmla="*/ 10 h 22"/>
                  <a:gd name="T4" fmla="*/ 11 w 22"/>
                  <a:gd name="T5" fmla="*/ 22 h 22"/>
                  <a:gd name="T6" fmla="*/ 22 w 22"/>
                  <a:gd name="T7" fmla="*/ 11 h 22"/>
                  <a:gd name="T8" fmla="*/ 11 w 22"/>
                  <a:gd name="T9" fmla="*/ 0 h 22"/>
                </a:gdLst>
                <a:ahLst/>
                <a:cxnLst>
                  <a:cxn ang="0">
                    <a:pos x="T0" y="T1"/>
                  </a:cxn>
                  <a:cxn ang="0">
                    <a:pos x="T2" y="T3"/>
                  </a:cxn>
                  <a:cxn ang="0">
                    <a:pos x="T4" y="T5"/>
                  </a:cxn>
                  <a:cxn ang="0">
                    <a:pos x="T6" y="T7"/>
                  </a:cxn>
                  <a:cxn ang="0">
                    <a:pos x="T8" y="T9"/>
                  </a:cxn>
                </a:cxnLst>
                <a:rect l="0" t="0" r="r" b="b"/>
                <a:pathLst>
                  <a:path w="22" h="22">
                    <a:moveTo>
                      <a:pt x="11" y="0"/>
                    </a:moveTo>
                    <a:cubicBezTo>
                      <a:pt x="5" y="0"/>
                      <a:pt x="1" y="4"/>
                      <a:pt x="0" y="10"/>
                    </a:cubicBezTo>
                    <a:cubicBezTo>
                      <a:pt x="0" y="16"/>
                      <a:pt x="4" y="21"/>
                      <a:pt x="11" y="22"/>
                    </a:cubicBezTo>
                    <a:cubicBezTo>
                      <a:pt x="17" y="22"/>
                      <a:pt x="22" y="17"/>
                      <a:pt x="22" y="11"/>
                    </a:cubicBezTo>
                    <a:cubicBezTo>
                      <a:pt x="22" y="5"/>
                      <a:pt x="17" y="0"/>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67" name="Freeform 751">
                <a:extLst>
                  <a:ext uri="{FF2B5EF4-FFF2-40B4-BE49-F238E27FC236}">
                    <a16:creationId xmlns:a16="http://schemas.microsoft.com/office/drawing/2014/main" id="{8E146D68-268E-40AC-8E45-40F0CC11CEF6}"/>
                  </a:ext>
                </a:extLst>
              </p:cNvPr>
              <p:cNvSpPr>
                <a:spLocks/>
              </p:cNvSpPr>
              <p:nvPr/>
            </p:nvSpPr>
            <p:spPr bwMode="auto">
              <a:xfrm>
                <a:off x="2307" y="1571"/>
                <a:ext cx="48" cy="48"/>
              </a:xfrm>
              <a:custGeom>
                <a:avLst/>
                <a:gdLst>
                  <a:gd name="T0" fmla="*/ 10 w 20"/>
                  <a:gd name="T1" fmla="*/ 20 h 20"/>
                  <a:gd name="T2" fmla="*/ 20 w 20"/>
                  <a:gd name="T3" fmla="*/ 10 h 20"/>
                  <a:gd name="T4" fmla="*/ 9 w 20"/>
                  <a:gd name="T5" fmla="*/ 0 h 20"/>
                  <a:gd name="T6" fmla="*/ 0 w 20"/>
                  <a:gd name="T7" fmla="*/ 10 h 20"/>
                  <a:gd name="T8" fmla="*/ 10 w 20"/>
                  <a:gd name="T9" fmla="*/ 20 h 20"/>
                </a:gdLst>
                <a:ahLst/>
                <a:cxnLst>
                  <a:cxn ang="0">
                    <a:pos x="T0" y="T1"/>
                  </a:cxn>
                  <a:cxn ang="0">
                    <a:pos x="T2" y="T3"/>
                  </a:cxn>
                  <a:cxn ang="0">
                    <a:pos x="T4" y="T5"/>
                  </a:cxn>
                  <a:cxn ang="0">
                    <a:pos x="T6" y="T7"/>
                  </a:cxn>
                  <a:cxn ang="0">
                    <a:pos x="T8" y="T9"/>
                  </a:cxn>
                </a:cxnLst>
                <a:rect l="0" t="0" r="r" b="b"/>
                <a:pathLst>
                  <a:path w="20" h="20">
                    <a:moveTo>
                      <a:pt x="10" y="20"/>
                    </a:moveTo>
                    <a:cubicBezTo>
                      <a:pt x="16" y="19"/>
                      <a:pt x="20" y="16"/>
                      <a:pt x="20" y="10"/>
                    </a:cubicBezTo>
                    <a:cubicBezTo>
                      <a:pt x="20" y="3"/>
                      <a:pt x="16" y="0"/>
                      <a:pt x="9" y="0"/>
                    </a:cubicBezTo>
                    <a:cubicBezTo>
                      <a:pt x="3" y="0"/>
                      <a:pt x="0" y="4"/>
                      <a:pt x="0" y="10"/>
                    </a:cubicBezTo>
                    <a:cubicBezTo>
                      <a:pt x="0" y="17"/>
                      <a:pt x="4" y="20"/>
                      <a:pt x="10"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68" name="Freeform 752">
                <a:extLst>
                  <a:ext uri="{FF2B5EF4-FFF2-40B4-BE49-F238E27FC236}">
                    <a16:creationId xmlns:a16="http://schemas.microsoft.com/office/drawing/2014/main" id="{131C734C-3053-4B0F-8341-8F2F4BF69EB5}"/>
                  </a:ext>
                </a:extLst>
              </p:cNvPr>
              <p:cNvSpPr>
                <a:spLocks/>
              </p:cNvSpPr>
              <p:nvPr/>
            </p:nvSpPr>
            <p:spPr bwMode="auto">
              <a:xfrm>
                <a:off x="1065" y="1571"/>
                <a:ext cx="48" cy="48"/>
              </a:xfrm>
              <a:custGeom>
                <a:avLst/>
                <a:gdLst>
                  <a:gd name="T0" fmla="*/ 10 w 20"/>
                  <a:gd name="T1" fmla="*/ 20 h 20"/>
                  <a:gd name="T2" fmla="*/ 20 w 20"/>
                  <a:gd name="T3" fmla="*/ 10 h 20"/>
                  <a:gd name="T4" fmla="*/ 10 w 20"/>
                  <a:gd name="T5" fmla="*/ 0 h 20"/>
                  <a:gd name="T6" fmla="*/ 0 w 20"/>
                  <a:gd name="T7" fmla="*/ 10 h 20"/>
                  <a:gd name="T8" fmla="*/ 10 w 20"/>
                  <a:gd name="T9" fmla="*/ 20 h 20"/>
                </a:gdLst>
                <a:ahLst/>
                <a:cxnLst>
                  <a:cxn ang="0">
                    <a:pos x="T0" y="T1"/>
                  </a:cxn>
                  <a:cxn ang="0">
                    <a:pos x="T2" y="T3"/>
                  </a:cxn>
                  <a:cxn ang="0">
                    <a:pos x="T4" y="T5"/>
                  </a:cxn>
                  <a:cxn ang="0">
                    <a:pos x="T6" y="T7"/>
                  </a:cxn>
                  <a:cxn ang="0">
                    <a:pos x="T8" y="T9"/>
                  </a:cxn>
                </a:cxnLst>
                <a:rect l="0" t="0" r="r" b="b"/>
                <a:pathLst>
                  <a:path w="20" h="20">
                    <a:moveTo>
                      <a:pt x="10" y="20"/>
                    </a:moveTo>
                    <a:cubicBezTo>
                      <a:pt x="16" y="20"/>
                      <a:pt x="20" y="16"/>
                      <a:pt x="20" y="10"/>
                    </a:cubicBezTo>
                    <a:cubicBezTo>
                      <a:pt x="20" y="3"/>
                      <a:pt x="16" y="0"/>
                      <a:pt x="10" y="0"/>
                    </a:cubicBezTo>
                    <a:cubicBezTo>
                      <a:pt x="3" y="0"/>
                      <a:pt x="0" y="4"/>
                      <a:pt x="0" y="10"/>
                    </a:cubicBezTo>
                    <a:cubicBezTo>
                      <a:pt x="0" y="16"/>
                      <a:pt x="4" y="20"/>
                      <a:pt x="10"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69" name="Freeform 753">
                <a:extLst>
                  <a:ext uri="{FF2B5EF4-FFF2-40B4-BE49-F238E27FC236}">
                    <a16:creationId xmlns:a16="http://schemas.microsoft.com/office/drawing/2014/main" id="{D1E58F4C-A5C4-4BA9-9911-BAE5DBB8CCED}"/>
                  </a:ext>
                </a:extLst>
              </p:cNvPr>
              <p:cNvSpPr>
                <a:spLocks/>
              </p:cNvSpPr>
              <p:nvPr/>
            </p:nvSpPr>
            <p:spPr bwMode="auto">
              <a:xfrm>
                <a:off x="1141" y="2575"/>
                <a:ext cx="50" cy="55"/>
              </a:xfrm>
              <a:custGeom>
                <a:avLst/>
                <a:gdLst>
                  <a:gd name="T0" fmla="*/ 12 w 21"/>
                  <a:gd name="T1" fmla="*/ 1 h 23"/>
                  <a:gd name="T2" fmla="*/ 0 w 21"/>
                  <a:gd name="T3" fmla="*/ 11 h 23"/>
                  <a:gd name="T4" fmla="*/ 9 w 21"/>
                  <a:gd name="T5" fmla="*/ 22 h 23"/>
                  <a:gd name="T6" fmla="*/ 21 w 21"/>
                  <a:gd name="T7" fmla="*/ 12 h 23"/>
                  <a:gd name="T8" fmla="*/ 12 w 21"/>
                  <a:gd name="T9" fmla="*/ 1 h 23"/>
                </a:gdLst>
                <a:ahLst/>
                <a:cxnLst>
                  <a:cxn ang="0">
                    <a:pos x="T0" y="T1"/>
                  </a:cxn>
                  <a:cxn ang="0">
                    <a:pos x="T2" y="T3"/>
                  </a:cxn>
                  <a:cxn ang="0">
                    <a:pos x="T4" y="T5"/>
                  </a:cxn>
                  <a:cxn ang="0">
                    <a:pos x="T6" y="T7"/>
                  </a:cxn>
                  <a:cxn ang="0">
                    <a:pos x="T8" y="T9"/>
                  </a:cxn>
                </a:cxnLst>
                <a:rect l="0" t="0" r="r" b="b"/>
                <a:pathLst>
                  <a:path w="21" h="23">
                    <a:moveTo>
                      <a:pt x="12" y="1"/>
                    </a:moveTo>
                    <a:cubicBezTo>
                      <a:pt x="5" y="0"/>
                      <a:pt x="0" y="5"/>
                      <a:pt x="0" y="11"/>
                    </a:cubicBezTo>
                    <a:cubicBezTo>
                      <a:pt x="0" y="18"/>
                      <a:pt x="3" y="22"/>
                      <a:pt x="9" y="22"/>
                    </a:cubicBezTo>
                    <a:cubicBezTo>
                      <a:pt x="16" y="23"/>
                      <a:pt x="21" y="19"/>
                      <a:pt x="21" y="12"/>
                    </a:cubicBezTo>
                    <a:cubicBezTo>
                      <a:pt x="21" y="6"/>
                      <a:pt x="18" y="2"/>
                      <a:pt x="1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70" name="Freeform 754">
                <a:extLst>
                  <a:ext uri="{FF2B5EF4-FFF2-40B4-BE49-F238E27FC236}">
                    <a16:creationId xmlns:a16="http://schemas.microsoft.com/office/drawing/2014/main" id="{052EF232-BBE8-445F-AFB5-83D0B60450F1}"/>
                  </a:ext>
                </a:extLst>
              </p:cNvPr>
              <p:cNvSpPr>
                <a:spLocks/>
              </p:cNvSpPr>
              <p:nvPr/>
            </p:nvSpPr>
            <p:spPr bwMode="auto">
              <a:xfrm>
                <a:off x="989" y="1650"/>
                <a:ext cx="45" cy="45"/>
              </a:xfrm>
              <a:custGeom>
                <a:avLst/>
                <a:gdLst>
                  <a:gd name="T0" fmla="*/ 10 w 19"/>
                  <a:gd name="T1" fmla="*/ 19 h 19"/>
                  <a:gd name="T2" fmla="*/ 19 w 19"/>
                  <a:gd name="T3" fmla="*/ 10 h 19"/>
                  <a:gd name="T4" fmla="*/ 10 w 19"/>
                  <a:gd name="T5" fmla="*/ 0 h 19"/>
                  <a:gd name="T6" fmla="*/ 0 w 19"/>
                  <a:gd name="T7" fmla="*/ 9 h 19"/>
                  <a:gd name="T8" fmla="*/ 10 w 19"/>
                  <a:gd name="T9" fmla="*/ 19 h 19"/>
                </a:gdLst>
                <a:ahLst/>
                <a:cxnLst>
                  <a:cxn ang="0">
                    <a:pos x="T0" y="T1"/>
                  </a:cxn>
                  <a:cxn ang="0">
                    <a:pos x="T2" y="T3"/>
                  </a:cxn>
                  <a:cxn ang="0">
                    <a:pos x="T4" y="T5"/>
                  </a:cxn>
                  <a:cxn ang="0">
                    <a:pos x="T6" y="T7"/>
                  </a:cxn>
                  <a:cxn ang="0">
                    <a:pos x="T8" y="T9"/>
                  </a:cxn>
                </a:cxnLst>
                <a:rect l="0" t="0" r="r" b="b"/>
                <a:pathLst>
                  <a:path w="19" h="19">
                    <a:moveTo>
                      <a:pt x="10" y="19"/>
                    </a:moveTo>
                    <a:cubicBezTo>
                      <a:pt x="15" y="19"/>
                      <a:pt x="18" y="15"/>
                      <a:pt x="19" y="10"/>
                    </a:cubicBezTo>
                    <a:cubicBezTo>
                      <a:pt x="18" y="4"/>
                      <a:pt x="16" y="0"/>
                      <a:pt x="10" y="0"/>
                    </a:cubicBezTo>
                    <a:cubicBezTo>
                      <a:pt x="4" y="0"/>
                      <a:pt x="0" y="3"/>
                      <a:pt x="0" y="9"/>
                    </a:cubicBezTo>
                    <a:cubicBezTo>
                      <a:pt x="0" y="16"/>
                      <a:pt x="4" y="19"/>
                      <a:pt x="10"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71" name="Freeform 755">
                <a:extLst>
                  <a:ext uri="{FF2B5EF4-FFF2-40B4-BE49-F238E27FC236}">
                    <a16:creationId xmlns:a16="http://schemas.microsoft.com/office/drawing/2014/main" id="{35C49C63-5DD9-45DF-8284-4B41AD2DF21D}"/>
                  </a:ext>
                </a:extLst>
              </p:cNvPr>
              <p:cNvSpPr>
                <a:spLocks/>
              </p:cNvSpPr>
              <p:nvPr/>
            </p:nvSpPr>
            <p:spPr bwMode="auto">
              <a:xfrm>
                <a:off x="987" y="2425"/>
                <a:ext cx="47" cy="48"/>
              </a:xfrm>
              <a:custGeom>
                <a:avLst/>
                <a:gdLst>
                  <a:gd name="T0" fmla="*/ 10 w 20"/>
                  <a:gd name="T1" fmla="*/ 0 h 20"/>
                  <a:gd name="T2" fmla="*/ 0 w 20"/>
                  <a:gd name="T3" fmla="*/ 10 h 20"/>
                  <a:gd name="T4" fmla="*/ 11 w 20"/>
                  <a:gd name="T5" fmla="*/ 20 h 20"/>
                  <a:gd name="T6" fmla="*/ 20 w 20"/>
                  <a:gd name="T7" fmla="*/ 9 h 20"/>
                  <a:gd name="T8" fmla="*/ 10 w 20"/>
                  <a:gd name="T9" fmla="*/ 0 h 20"/>
                </a:gdLst>
                <a:ahLst/>
                <a:cxnLst>
                  <a:cxn ang="0">
                    <a:pos x="T0" y="T1"/>
                  </a:cxn>
                  <a:cxn ang="0">
                    <a:pos x="T2" y="T3"/>
                  </a:cxn>
                  <a:cxn ang="0">
                    <a:pos x="T4" y="T5"/>
                  </a:cxn>
                  <a:cxn ang="0">
                    <a:pos x="T6" y="T7"/>
                  </a:cxn>
                  <a:cxn ang="0">
                    <a:pos x="T8" y="T9"/>
                  </a:cxn>
                </a:cxnLst>
                <a:rect l="0" t="0" r="r" b="b"/>
                <a:pathLst>
                  <a:path w="20" h="20">
                    <a:moveTo>
                      <a:pt x="10" y="0"/>
                    </a:moveTo>
                    <a:cubicBezTo>
                      <a:pt x="4" y="0"/>
                      <a:pt x="0" y="4"/>
                      <a:pt x="0" y="10"/>
                    </a:cubicBezTo>
                    <a:cubicBezTo>
                      <a:pt x="1" y="16"/>
                      <a:pt x="4" y="20"/>
                      <a:pt x="11" y="20"/>
                    </a:cubicBezTo>
                    <a:cubicBezTo>
                      <a:pt x="17" y="19"/>
                      <a:pt x="20" y="16"/>
                      <a:pt x="20" y="9"/>
                    </a:cubicBezTo>
                    <a:cubicBezTo>
                      <a:pt x="20" y="3"/>
                      <a:pt x="16" y="0"/>
                      <a:pt x="1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72" name="Freeform 756">
                <a:extLst>
                  <a:ext uri="{FF2B5EF4-FFF2-40B4-BE49-F238E27FC236}">
                    <a16:creationId xmlns:a16="http://schemas.microsoft.com/office/drawing/2014/main" id="{F6726AD6-B4DD-4DE4-A387-4E51AFD44C7B}"/>
                  </a:ext>
                </a:extLst>
              </p:cNvPr>
              <p:cNvSpPr>
                <a:spLocks/>
              </p:cNvSpPr>
              <p:nvPr/>
            </p:nvSpPr>
            <p:spPr bwMode="auto">
              <a:xfrm>
                <a:off x="2383" y="2423"/>
                <a:ext cx="50" cy="50"/>
              </a:xfrm>
              <a:custGeom>
                <a:avLst/>
                <a:gdLst>
                  <a:gd name="T0" fmla="*/ 10 w 21"/>
                  <a:gd name="T1" fmla="*/ 1 h 21"/>
                  <a:gd name="T2" fmla="*/ 0 w 21"/>
                  <a:gd name="T3" fmla="*/ 11 h 21"/>
                  <a:gd name="T4" fmla="*/ 12 w 21"/>
                  <a:gd name="T5" fmla="*/ 21 h 21"/>
                  <a:gd name="T6" fmla="*/ 20 w 21"/>
                  <a:gd name="T7" fmla="*/ 10 h 21"/>
                  <a:gd name="T8" fmla="*/ 10 w 21"/>
                  <a:gd name="T9" fmla="*/ 1 h 21"/>
                </a:gdLst>
                <a:ahLst/>
                <a:cxnLst>
                  <a:cxn ang="0">
                    <a:pos x="T0" y="T1"/>
                  </a:cxn>
                  <a:cxn ang="0">
                    <a:pos x="T2" y="T3"/>
                  </a:cxn>
                  <a:cxn ang="0">
                    <a:pos x="T4" y="T5"/>
                  </a:cxn>
                  <a:cxn ang="0">
                    <a:pos x="T6" y="T7"/>
                  </a:cxn>
                  <a:cxn ang="0">
                    <a:pos x="T8" y="T9"/>
                  </a:cxn>
                </a:cxnLst>
                <a:rect l="0" t="0" r="r" b="b"/>
                <a:pathLst>
                  <a:path w="21" h="21">
                    <a:moveTo>
                      <a:pt x="10" y="1"/>
                    </a:moveTo>
                    <a:cubicBezTo>
                      <a:pt x="3" y="1"/>
                      <a:pt x="0" y="5"/>
                      <a:pt x="0" y="11"/>
                    </a:cubicBezTo>
                    <a:cubicBezTo>
                      <a:pt x="1" y="18"/>
                      <a:pt x="5" y="21"/>
                      <a:pt x="12" y="21"/>
                    </a:cubicBezTo>
                    <a:cubicBezTo>
                      <a:pt x="17" y="20"/>
                      <a:pt x="21" y="16"/>
                      <a:pt x="20" y="10"/>
                    </a:cubicBezTo>
                    <a:cubicBezTo>
                      <a:pt x="20" y="3"/>
                      <a:pt x="16" y="0"/>
                      <a:pt x="1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73" name="Freeform 757">
                <a:extLst>
                  <a:ext uri="{FF2B5EF4-FFF2-40B4-BE49-F238E27FC236}">
                    <a16:creationId xmlns:a16="http://schemas.microsoft.com/office/drawing/2014/main" id="{E7ED929F-392F-48DB-BBA9-76BA523E9969}"/>
                  </a:ext>
                </a:extLst>
              </p:cNvPr>
              <p:cNvSpPr>
                <a:spLocks/>
              </p:cNvSpPr>
              <p:nvPr/>
            </p:nvSpPr>
            <p:spPr bwMode="auto">
              <a:xfrm>
                <a:off x="1686" y="1260"/>
                <a:ext cx="48" cy="47"/>
              </a:xfrm>
              <a:custGeom>
                <a:avLst/>
                <a:gdLst>
                  <a:gd name="T0" fmla="*/ 10 w 20"/>
                  <a:gd name="T1" fmla="*/ 20 h 20"/>
                  <a:gd name="T2" fmla="*/ 20 w 20"/>
                  <a:gd name="T3" fmla="*/ 11 h 20"/>
                  <a:gd name="T4" fmla="*/ 9 w 20"/>
                  <a:gd name="T5" fmla="*/ 0 h 20"/>
                  <a:gd name="T6" fmla="*/ 0 w 20"/>
                  <a:gd name="T7" fmla="*/ 10 h 20"/>
                  <a:gd name="T8" fmla="*/ 10 w 20"/>
                  <a:gd name="T9" fmla="*/ 20 h 20"/>
                </a:gdLst>
                <a:ahLst/>
                <a:cxnLst>
                  <a:cxn ang="0">
                    <a:pos x="T0" y="T1"/>
                  </a:cxn>
                  <a:cxn ang="0">
                    <a:pos x="T2" y="T3"/>
                  </a:cxn>
                  <a:cxn ang="0">
                    <a:pos x="T4" y="T5"/>
                  </a:cxn>
                  <a:cxn ang="0">
                    <a:pos x="T6" y="T7"/>
                  </a:cxn>
                  <a:cxn ang="0">
                    <a:pos x="T8" y="T9"/>
                  </a:cxn>
                </a:cxnLst>
                <a:rect l="0" t="0" r="r" b="b"/>
                <a:pathLst>
                  <a:path w="20" h="20">
                    <a:moveTo>
                      <a:pt x="10" y="20"/>
                    </a:moveTo>
                    <a:cubicBezTo>
                      <a:pt x="16" y="20"/>
                      <a:pt x="19" y="17"/>
                      <a:pt x="20" y="11"/>
                    </a:cubicBezTo>
                    <a:cubicBezTo>
                      <a:pt x="20" y="5"/>
                      <a:pt x="17" y="1"/>
                      <a:pt x="9" y="0"/>
                    </a:cubicBezTo>
                    <a:cubicBezTo>
                      <a:pt x="4" y="1"/>
                      <a:pt x="0" y="4"/>
                      <a:pt x="0" y="10"/>
                    </a:cubicBezTo>
                    <a:cubicBezTo>
                      <a:pt x="0" y="17"/>
                      <a:pt x="4" y="20"/>
                      <a:pt x="10"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74" name="Freeform 758">
                <a:extLst>
                  <a:ext uri="{FF2B5EF4-FFF2-40B4-BE49-F238E27FC236}">
                    <a16:creationId xmlns:a16="http://schemas.microsoft.com/office/drawing/2014/main" id="{DBBE6170-4CF1-460F-B25A-3B10FF1F5FB6}"/>
                  </a:ext>
                </a:extLst>
              </p:cNvPr>
              <p:cNvSpPr>
                <a:spLocks/>
              </p:cNvSpPr>
              <p:nvPr/>
            </p:nvSpPr>
            <p:spPr bwMode="auto">
              <a:xfrm>
                <a:off x="2229" y="1493"/>
                <a:ext cx="49" cy="47"/>
              </a:xfrm>
              <a:custGeom>
                <a:avLst/>
                <a:gdLst>
                  <a:gd name="T0" fmla="*/ 9 w 21"/>
                  <a:gd name="T1" fmla="*/ 20 h 20"/>
                  <a:gd name="T2" fmla="*/ 20 w 21"/>
                  <a:gd name="T3" fmla="*/ 11 h 20"/>
                  <a:gd name="T4" fmla="*/ 11 w 21"/>
                  <a:gd name="T5" fmla="*/ 0 h 20"/>
                  <a:gd name="T6" fmla="*/ 0 w 21"/>
                  <a:gd name="T7" fmla="*/ 9 h 20"/>
                  <a:gd name="T8" fmla="*/ 9 w 21"/>
                  <a:gd name="T9" fmla="*/ 20 h 20"/>
                </a:gdLst>
                <a:ahLst/>
                <a:cxnLst>
                  <a:cxn ang="0">
                    <a:pos x="T0" y="T1"/>
                  </a:cxn>
                  <a:cxn ang="0">
                    <a:pos x="T2" y="T3"/>
                  </a:cxn>
                  <a:cxn ang="0">
                    <a:pos x="T4" y="T5"/>
                  </a:cxn>
                  <a:cxn ang="0">
                    <a:pos x="T6" y="T7"/>
                  </a:cxn>
                  <a:cxn ang="0">
                    <a:pos x="T8" y="T9"/>
                  </a:cxn>
                </a:cxnLst>
                <a:rect l="0" t="0" r="r" b="b"/>
                <a:pathLst>
                  <a:path w="21" h="20">
                    <a:moveTo>
                      <a:pt x="9" y="20"/>
                    </a:moveTo>
                    <a:cubicBezTo>
                      <a:pt x="16" y="20"/>
                      <a:pt x="20" y="18"/>
                      <a:pt x="20" y="11"/>
                    </a:cubicBezTo>
                    <a:cubicBezTo>
                      <a:pt x="21" y="5"/>
                      <a:pt x="17" y="1"/>
                      <a:pt x="11" y="0"/>
                    </a:cubicBezTo>
                    <a:cubicBezTo>
                      <a:pt x="4" y="0"/>
                      <a:pt x="0" y="3"/>
                      <a:pt x="0" y="9"/>
                    </a:cubicBezTo>
                    <a:cubicBezTo>
                      <a:pt x="0" y="16"/>
                      <a:pt x="3" y="20"/>
                      <a:pt x="9"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75" name="Freeform 759">
                <a:extLst>
                  <a:ext uri="{FF2B5EF4-FFF2-40B4-BE49-F238E27FC236}">
                    <a16:creationId xmlns:a16="http://schemas.microsoft.com/office/drawing/2014/main" id="{4E3A3536-A079-43CC-AFCC-0A26961FA5EE}"/>
                  </a:ext>
                </a:extLst>
              </p:cNvPr>
              <p:cNvSpPr>
                <a:spLocks/>
              </p:cNvSpPr>
              <p:nvPr/>
            </p:nvSpPr>
            <p:spPr bwMode="auto">
              <a:xfrm>
                <a:off x="1141" y="1493"/>
                <a:ext cx="50" cy="47"/>
              </a:xfrm>
              <a:custGeom>
                <a:avLst/>
                <a:gdLst>
                  <a:gd name="T0" fmla="*/ 10 w 21"/>
                  <a:gd name="T1" fmla="*/ 20 h 20"/>
                  <a:gd name="T2" fmla="*/ 20 w 21"/>
                  <a:gd name="T3" fmla="*/ 11 h 20"/>
                  <a:gd name="T4" fmla="*/ 11 w 21"/>
                  <a:gd name="T5" fmla="*/ 0 h 20"/>
                  <a:gd name="T6" fmla="*/ 0 w 21"/>
                  <a:gd name="T7" fmla="*/ 10 h 20"/>
                  <a:gd name="T8" fmla="*/ 10 w 21"/>
                  <a:gd name="T9" fmla="*/ 20 h 20"/>
                </a:gdLst>
                <a:ahLst/>
                <a:cxnLst>
                  <a:cxn ang="0">
                    <a:pos x="T0" y="T1"/>
                  </a:cxn>
                  <a:cxn ang="0">
                    <a:pos x="T2" y="T3"/>
                  </a:cxn>
                  <a:cxn ang="0">
                    <a:pos x="T4" y="T5"/>
                  </a:cxn>
                  <a:cxn ang="0">
                    <a:pos x="T6" y="T7"/>
                  </a:cxn>
                  <a:cxn ang="0">
                    <a:pos x="T8" y="T9"/>
                  </a:cxn>
                </a:cxnLst>
                <a:rect l="0" t="0" r="r" b="b"/>
                <a:pathLst>
                  <a:path w="21" h="20">
                    <a:moveTo>
                      <a:pt x="10" y="20"/>
                    </a:moveTo>
                    <a:cubicBezTo>
                      <a:pt x="17" y="20"/>
                      <a:pt x="20" y="17"/>
                      <a:pt x="20" y="11"/>
                    </a:cubicBezTo>
                    <a:cubicBezTo>
                      <a:pt x="21" y="4"/>
                      <a:pt x="17" y="1"/>
                      <a:pt x="11" y="0"/>
                    </a:cubicBezTo>
                    <a:cubicBezTo>
                      <a:pt x="4" y="0"/>
                      <a:pt x="1" y="4"/>
                      <a:pt x="0" y="10"/>
                    </a:cubicBezTo>
                    <a:cubicBezTo>
                      <a:pt x="0" y="16"/>
                      <a:pt x="4" y="20"/>
                      <a:pt x="10"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76" name="Freeform 760">
                <a:extLst>
                  <a:ext uri="{FF2B5EF4-FFF2-40B4-BE49-F238E27FC236}">
                    <a16:creationId xmlns:a16="http://schemas.microsoft.com/office/drawing/2014/main" id="{51D7138F-D72A-41DD-A3E6-3634D9A80DAB}"/>
                  </a:ext>
                </a:extLst>
              </p:cNvPr>
              <p:cNvSpPr>
                <a:spLocks/>
              </p:cNvSpPr>
              <p:nvPr/>
            </p:nvSpPr>
            <p:spPr bwMode="auto">
              <a:xfrm>
                <a:off x="911" y="1883"/>
                <a:ext cx="47" cy="45"/>
              </a:xfrm>
              <a:custGeom>
                <a:avLst/>
                <a:gdLst>
                  <a:gd name="T0" fmla="*/ 10 w 20"/>
                  <a:gd name="T1" fmla="*/ 19 h 19"/>
                  <a:gd name="T2" fmla="*/ 19 w 20"/>
                  <a:gd name="T3" fmla="*/ 8 h 19"/>
                  <a:gd name="T4" fmla="*/ 10 w 20"/>
                  <a:gd name="T5" fmla="*/ 0 h 19"/>
                  <a:gd name="T6" fmla="*/ 0 w 20"/>
                  <a:gd name="T7" fmla="*/ 10 h 19"/>
                  <a:gd name="T8" fmla="*/ 10 w 20"/>
                  <a:gd name="T9" fmla="*/ 19 h 19"/>
                </a:gdLst>
                <a:ahLst/>
                <a:cxnLst>
                  <a:cxn ang="0">
                    <a:pos x="T0" y="T1"/>
                  </a:cxn>
                  <a:cxn ang="0">
                    <a:pos x="T2" y="T3"/>
                  </a:cxn>
                  <a:cxn ang="0">
                    <a:pos x="T4" y="T5"/>
                  </a:cxn>
                  <a:cxn ang="0">
                    <a:pos x="T6" y="T7"/>
                  </a:cxn>
                  <a:cxn ang="0">
                    <a:pos x="T8" y="T9"/>
                  </a:cxn>
                </a:cxnLst>
                <a:rect l="0" t="0" r="r" b="b"/>
                <a:pathLst>
                  <a:path w="20" h="19">
                    <a:moveTo>
                      <a:pt x="10" y="19"/>
                    </a:moveTo>
                    <a:cubicBezTo>
                      <a:pt x="16" y="18"/>
                      <a:pt x="20" y="15"/>
                      <a:pt x="19" y="8"/>
                    </a:cubicBezTo>
                    <a:cubicBezTo>
                      <a:pt x="19" y="3"/>
                      <a:pt x="15" y="0"/>
                      <a:pt x="10" y="0"/>
                    </a:cubicBezTo>
                    <a:cubicBezTo>
                      <a:pt x="3" y="0"/>
                      <a:pt x="0" y="3"/>
                      <a:pt x="0" y="10"/>
                    </a:cubicBezTo>
                    <a:cubicBezTo>
                      <a:pt x="0" y="16"/>
                      <a:pt x="4" y="19"/>
                      <a:pt x="10"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77" name="Freeform 761">
                <a:extLst>
                  <a:ext uri="{FF2B5EF4-FFF2-40B4-BE49-F238E27FC236}">
                    <a16:creationId xmlns:a16="http://schemas.microsoft.com/office/drawing/2014/main" id="{F2633A00-BF91-4D96-816E-A1B0245C0DD9}"/>
                  </a:ext>
                </a:extLst>
              </p:cNvPr>
              <p:cNvSpPr>
                <a:spLocks/>
              </p:cNvSpPr>
              <p:nvPr/>
            </p:nvSpPr>
            <p:spPr bwMode="auto">
              <a:xfrm>
                <a:off x="1841" y="1260"/>
                <a:ext cx="54" cy="47"/>
              </a:xfrm>
              <a:custGeom>
                <a:avLst/>
                <a:gdLst>
                  <a:gd name="T0" fmla="*/ 10 w 23"/>
                  <a:gd name="T1" fmla="*/ 20 h 20"/>
                  <a:gd name="T2" fmla="*/ 11 w 23"/>
                  <a:gd name="T3" fmla="*/ 0 h 20"/>
                  <a:gd name="T4" fmla="*/ 0 w 23"/>
                  <a:gd name="T5" fmla="*/ 11 h 20"/>
                  <a:gd name="T6" fmla="*/ 10 w 23"/>
                  <a:gd name="T7" fmla="*/ 20 h 20"/>
                </a:gdLst>
                <a:ahLst/>
                <a:cxnLst>
                  <a:cxn ang="0">
                    <a:pos x="T0" y="T1"/>
                  </a:cxn>
                  <a:cxn ang="0">
                    <a:pos x="T2" y="T3"/>
                  </a:cxn>
                  <a:cxn ang="0">
                    <a:pos x="T4" y="T5"/>
                  </a:cxn>
                  <a:cxn ang="0">
                    <a:pos x="T6" y="T7"/>
                  </a:cxn>
                </a:cxnLst>
                <a:rect l="0" t="0" r="r" b="b"/>
                <a:pathLst>
                  <a:path w="23" h="20">
                    <a:moveTo>
                      <a:pt x="10" y="20"/>
                    </a:moveTo>
                    <a:cubicBezTo>
                      <a:pt x="23" y="12"/>
                      <a:pt x="23" y="10"/>
                      <a:pt x="11" y="0"/>
                    </a:cubicBezTo>
                    <a:cubicBezTo>
                      <a:pt x="4" y="2"/>
                      <a:pt x="0" y="5"/>
                      <a:pt x="0" y="11"/>
                    </a:cubicBezTo>
                    <a:cubicBezTo>
                      <a:pt x="2" y="17"/>
                      <a:pt x="5" y="20"/>
                      <a:pt x="10"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78" name="Freeform 762">
                <a:extLst>
                  <a:ext uri="{FF2B5EF4-FFF2-40B4-BE49-F238E27FC236}">
                    <a16:creationId xmlns:a16="http://schemas.microsoft.com/office/drawing/2014/main" id="{07DD4E47-F1B4-41B0-A8CA-D004F68F5413}"/>
                  </a:ext>
                </a:extLst>
              </p:cNvPr>
              <p:cNvSpPr>
                <a:spLocks/>
              </p:cNvSpPr>
              <p:nvPr/>
            </p:nvSpPr>
            <p:spPr bwMode="auto">
              <a:xfrm>
                <a:off x="2150" y="1417"/>
                <a:ext cx="50" cy="47"/>
              </a:xfrm>
              <a:custGeom>
                <a:avLst/>
                <a:gdLst>
                  <a:gd name="T0" fmla="*/ 11 w 21"/>
                  <a:gd name="T1" fmla="*/ 20 h 20"/>
                  <a:gd name="T2" fmla="*/ 21 w 21"/>
                  <a:gd name="T3" fmla="*/ 9 h 20"/>
                  <a:gd name="T4" fmla="*/ 10 w 21"/>
                  <a:gd name="T5" fmla="*/ 0 h 20"/>
                  <a:gd name="T6" fmla="*/ 1 w 21"/>
                  <a:gd name="T7" fmla="*/ 10 h 20"/>
                  <a:gd name="T8" fmla="*/ 11 w 21"/>
                  <a:gd name="T9" fmla="*/ 20 h 20"/>
                </a:gdLst>
                <a:ahLst/>
                <a:cxnLst>
                  <a:cxn ang="0">
                    <a:pos x="T0" y="T1"/>
                  </a:cxn>
                  <a:cxn ang="0">
                    <a:pos x="T2" y="T3"/>
                  </a:cxn>
                  <a:cxn ang="0">
                    <a:pos x="T4" y="T5"/>
                  </a:cxn>
                  <a:cxn ang="0">
                    <a:pos x="T6" y="T7"/>
                  </a:cxn>
                  <a:cxn ang="0">
                    <a:pos x="T8" y="T9"/>
                  </a:cxn>
                </a:cxnLst>
                <a:rect l="0" t="0" r="r" b="b"/>
                <a:pathLst>
                  <a:path w="21" h="20">
                    <a:moveTo>
                      <a:pt x="11" y="20"/>
                    </a:moveTo>
                    <a:cubicBezTo>
                      <a:pt x="17" y="19"/>
                      <a:pt x="20" y="16"/>
                      <a:pt x="21" y="9"/>
                    </a:cubicBezTo>
                    <a:cubicBezTo>
                      <a:pt x="20" y="3"/>
                      <a:pt x="17" y="0"/>
                      <a:pt x="10" y="0"/>
                    </a:cubicBezTo>
                    <a:cubicBezTo>
                      <a:pt x="4" y="0"/>
                      <a:pt x="0" y="4"/>
                      <a:pt x="1" y="10"/>
                    </a:cubicBezTo>
                    <a:cubicBezTo>
                      <a:pt x="1" y="16"/>
                      <a:pt x="4" y="20"/>
                      <a:pt x="11"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79" name="Freeform 763">
                <a:extLst>
                  <a:ext uri="{FF2B5EF4-FFF2-40B4-BE49-F238E27FC236}">
                    <a16:creationId xmlns:a16="http://schemas.microsoft.com/office/drawing/2014/main" id="{E79805F1-1E96-49FF-80EB-BD4C71EBDE25}"/>
                  </a:ext>
                </a:extLst>
              </p:cNvPr>
              <p:cNvSpPr>
                <a:spLocks/>
              </p:cNvSpPr>
              <p:nvPr/>
            </p:nvSpPr>
            <p:spPr bwMode="auto">
              <a:xfrm>
                <a:off x="1915" y="1336"/>
                <a:ext cx="54" cy="52"/>
              </a:xfrm>
              <a:custGeom>
                <a:avLst/>
                <a:gdLst>
                  <a:gd name="T0" fmla="*/ 11 w 23"/>
                  <a:gd name="T1" fmla="*/ 22 h 22"/>
                  <a:gd name="T2" fmla="*/ 22 w 23"/>
                  <a:gd name="T3" fmla="*/ 11 h 22"/>
                  <a:gd name="T4" fmla="*/ 11 w 23"/>
                  <a:gd name="T5" fmla="*/ 0 h 22"/>
                  <a:gd name="T6" fmla="*/ 1 w 23"/>
                  <a:gd name="T7" fmla="*/ 10 h 22"/>
                  <a:gd name="T8" fmla="*/ 11 w 23"/>
                  <a:gd name="T9" fmla="*/ 22 h 22"/>
                </a:gdLst>
                <a:ahLst/>
                <a:cxnLst>
                  <a:cxn ang="0">
                    <a:pos x="T0" y="T1"/>
                  </a:cxn>
                  <a:cxn ang="0">
                    <a:pos x="T2" y="T3"/>
                  </a:cxn>
                  <a:cxn ang="0">
                    <a:pos x="T4" y="T5"/>
                  </a:cxn>
                  <a:cxn ang="0">
                    <a:pos x="T6" y="T7"/>
                  </a:cxn>
                  <a:cxn ang="0">
                    <a:pos x="T8" y="T9"/>
                  </a:cxn>
                </a:cxnLst>
                <a:rect l="0" t="0" r="r" b="b"/>
                <a:pathLst>
                  <a:path w="23" h="22">
                    <a:moveTo>
                      <a:pt x="11" y="22"/>
                    </a:moveTo>
                    <a:cubicBezTo>
                      <a:pt x="17" y="22"/>
                      <a:pt x="22" y="18"/>
                      <a:pt x="22" y="11"/>
                    </a:cubicBezTo>
                    <a:cubicBezTo>
                      <a:pt x="23" y="5"/>
                      <a:pt x="18" y="0"/>
                      <a:pt x="11" y="0"/>
                    </a:cubicBezTo>
                    <a:cubicBezTo>
                      <a:pt x="5" y="0"/>
                      <a:pt x="2" y="4"/>
                      <a:pt x="1" y="10"/>
                    </a:cubicBezTo>
                    <a:cubicBezTo>
                      <a:pt x="0" y="16"/>
                      <a:pt x="5" y="21"/>
                      <a:pt x="11"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80" name="Freeform 764">
                <a:extLst>
                  <a:ext uri="{FF2B5EF4-FFF2-40B4-BE49-F238E27FC236}">
                    <a16:creationId xmlns:a16="http://schemas.microsoft.com/office/drawing/2014/main" id="{8C5D7314-B250-4AB6-BD72-E6F50B409F5E}"/>
                  </a:ext>
                </a:extLst>
              </p:cNvPr>
              <p:cNvSpPr>
                <a:spLocks/>
              </p:cNvSpPr>
              <p:nvPr/>
            </p:nvSpPr>
            <p:spPr bwMode="auto">
              <a:xfrm>
                <a:off x="1298" y="1338"/>
                <a:ext cx="46" cy="48"/>
              </a:xfrm>
              <a:custGeom>
                <a:avLst/>
                <a:gdLst>
                  <a:gd name="T0" fmla="*/ 10 w 19"/>
                  <a:gd name="T1" fmla="*/ 20 h 20"/>
                  <a:gd name="T2" fmla="*/ 19 w 19"/>
                  <a:gd name="T3" fmla="*/ 9 h 20"/>
                  <a:gd name="T4" fmla="*/ 8 w 19"/>
                  <a:gd name="T5" fmla="*/ 1 h 20"/>
                  <a:gd name="T6" fmla="*/ 0 w 19"/>
                  <a:gd name="T7" fmla="*/ 11 h 20"/>
                  <a:gd name="T8" fmla="*/ 10 w 19"/>
                  <a:gd name="T9" fmla="*/ 20 h 20"/>
                </a:gdLst>
                <a:ahLst/>
                <a:cxnLst>
                  <a:cxn ang="0">
                    <a:pos x="T0" y="T1"/>
                  </a:cxn>
                  <a:cxn ang="0">
                    <a:pos x="T2" y="T3"/>
                  </a:cxn>
                  <a:cxn ang="0">
                    <a:pos x="T4" y="T5"/>
                  </a:cxn>
                  <a:cxn ang="0">
                    <a:pos x="T6" y="T7"/>
                  </a:cxn>
                  <a:cxn ang="0">
                    <a:pos x="T8" y="T9"/>
                  </a:cxn>
                </a:cxnLst>
                <a:rect l="0" t="0" r="r" b="b"/>
                <a:pathLst>
                  <a:path w="19" h="20">
                    <a:moveTo>
                      <a:pt x="10" y="20"/>
                    </a:moveTo>
                    <a:cubicBezTo>
                      <a:pt x="16" y="18"/>
                      <a:pt x="19" y="15"/>
                      <a:pt x="19" y="9"/>
                    </a:cubicBezTo>
                    <a:cubicBezTo>
                      <a:pt x="18" y="4"/>
                      <a:pt x="15" y="0"/>
                      <a:pt x="8" y="1"/>
                    </a:cubicBezTo>
                    <a:cubicBezTo>
                      <a:pt x="3" y="2"/>
                      <a:pt x="0" y="5"/>
                      <a:pt x="0" y="11"/>
                    </a:cubicBezTo>
                    <a:cubicBezTo>
                      <a:pt x="1" y="16"/>
                      <a:pt x="4" y="18"/>
                      <a:pt x="10"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81" name="Freeform 765">
                <a:extLst>
                  <a:ext uri="{FF2B5EF4-FFF2-40B4-BE49-F238E27FC236}">
                    <a16:creationId xmlns:a16="http://schemas.microsoft.com/office/drawing/2014/main" id="{4E3F73C5-16CF-4EC5-8B24-BCBA94714F8E}"/>
                  </a:ext>
                </a:extLst>
              </p:cNvPr>
              <p:cNvSpPr>
                <a:spLocks/>
              </p:cNvSpPr>
              <p:nvPr/>
            </p:nvSpPr>
            <p:spPr bwMode="auto">
              <a:xfrm>
                <a:off x="2300" y="2497"/>
                <a:ext cx="57" cy="59"/>
              </a:xfrm>
              <a:custGeom>
                <a:avLst/>
                <a:gdLst>
                  <a:gd name="T0" fmla="*/ 6 w 24"/>
                  <a:gd name="T1" fmla="*/ 4 h 25"/>
                  <a:gd name="T2" fmla="*/ 5 w 24"/>
                  <a:gd name="T3" fmla="*/ 20 h 25"/>
                  <a:gd name="T4" fmla="*/ 21 w 24"/>
                  <a:gd name="T5" fmla="*/ 5 h 25"/>
                  <a:gd name="T6" fmla="*/ 6 w 24"/>
                  <a:gd name="T7" fmla="*/ 4 h 25"/>
                </a:gdLst>
                <a:ahLst/>
                <a:cxnLst>
                  <a:cxn ang="0">
                    <a:pos x="T0" y="T1"/>
                  </a:cxn>
                  <a:cxn ang="0">
                    <a:pos x="T2" y="T3"/>
                  </a:cxn>
                  <a:cxn ang="0">
                    <a:pos x="T4" y="T5"/>
                  </a:cxn>
                  <a:cxn ang="0">
                    <a:pos x="T6" y="T7"/>
                  </a:cxn>
                </a:cxnLst>
                <a:rect l="0" t="0" r="r" b="b"/>
                <a:pathLst>
                  <a:path w="24" h="25">
                    <a:moveTo>
                      <a:pt x="6" y="4"/>
                    </a:moveTo>
                    <a:cubicBezTo>
                      <a:pt x="0" y="9"/>
                      <a:pt x="1" y="15"/>
                      <a:pt x="5" y="20"/>
                    </a:cubicBezTo>
                    <a:cubicBezTo>
                      <a:pt x="21" y="25"/>
                      <a:pt x="24" y="22"/>
                      <a:pt x="21" y="5"/>
                    </a:cubicBezTo>
                    <a:cubicBezTo>
                      <a:pt x="15" y="1"/>
                      <a:pt x="10" y="0"/>
                      <a:pt x="6"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82" name="Freeform 766">
                <a:extLst>
                  <a:ext uri="{FF2B5EF4-FFF2-40B4-BE49-F238E27FC236}">
                    <a16:creationId xmlns:a16="http://schemas.microsoft.com/office/drawing/2014/main" id="{5C8B9C0A-4005-4004-B453-56E1D3DA7C13}"/>
                  </a:ext>
                </a:extLst>
              </p:cNvPr>
              <p:cNvSpPr>
                <a:spLocks/>
              </p:cNvSpPr>
              <p:nvPr/>
            </p:nvSpPr>
            <p:spPr bwMode="auto">
              <a:xfrm>
                <a:off x="1061" y="2497"/>
                <a:ext cx="54" cy="57"/>
              </a:xfrm>
              <a:custGeom>
                <a:avLst/>
                <a:gdLst>
                  <a:gd name="T0" fmla="*/ 4 w 23"/>
                  <a:gd name="T1" fmla="*/ 5 h 24"/>
                  <a:gd name="T2" fmla="*/ 5 w 23"/>
                  <a:gd name="T3" fmla="*/ 21 h 24"/>
                  <a:gd name="T4" fmla="*/ 20 w 23"/>
                  <a:gd name="T5" fmla="*/ 19 h 24"/>
                  <a:gd name="T6" fmla="*/ 19 w 23"/>
                  <a:gd name="T7" fmla="*/ 4 h 24"/>
                  <a:gd name="T8" fmla="*/ 4 w 23"/>
                  <a:gd name="T9" fmla="*/ 5 h 24"/>
                </a:gdLst>
                <a:ahLst/>
                <a:cxnLst>
                  <a:cxn ang="0">
                    <a:pos x="T0" y="T1"/>
                  </a:cxn>
                  <a:cxn ang="0">
                    <a:pos x="T2" y="T3"/>
                  </a:cxn>
                  <a:cxn ang="0">
                    <a:pos x="T4" y="T5"/>
                  </a:cxn>
                  <a:cxn ang="0">
                    <a:pos x="T6" y="T7"/>
                  </a:cxn>
                  <a:cxn ang="0">
                    <a:pos x="T8" y="T9"/>
                  </a:cxn>
                </a:cxnLst>
                <a:rect l="0" t="0" r="r" b="b"/>
                <a:pathLst>
                  <a:path w="23" h="24">
                    <a:moveTo>
                      <a:pt x="4" y="5"/>
                    </a:moveTo>
                    <a:cubicBezTo>
                      <a:pt x="0" y="11"/>
                      <a:pt x="1" y="16"/>
                      <a:pt x="5" y="21"/>
                    </a:cubicBezTo>
                    <a:cubicBezTo>
                      <a:pt x="10" y="24"/>
                      <a:pt x="15" y="24"/>
                      <a:pt x="20" y="19"/>
                    </a:cubicBezTo>
                    <a:cubicBezTo>
                      <a:pt x="23" y="14"/>
                      <a:pt x="23" y="9"/>
                      <a:pt x="19" y="4"/>
                    </a:cubicBezTo>
                    <a:cubicBezTo>
                      <a:pt x="14" y="1"/>
                      <a:pt x="9" y="0"/>
                      <a:pt x="4"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83" name="Freeform 767">
                <a:extLst>
                  <a:ext uri="{FF2B5EF4-FFF2-40B4-BE49-F238E27FC236}">
                    <a16:creationId xmlns:a16="http://schemas.microsoft.com/office/drawing/2014/main" id="{5ECCB228-CE0A-48CC-A35D-6F92F8B0DC6A}"/>
                  </a:ext>
                </a:extLst>
              </p:cNvPr>
              <p:cNvSpPr>
                <a:spLocks/>
              </p:cNvSpPr>
              <p:nvPr/>
            </p:nvSpPr>
            <p:spPr bwMode="auto">
              <a:xfrm>
                <a:off x="2074" y="1338"/>
                <a:ext cx="47" cy="48"/>
              </a:xfrm>
              <a:custGeom>
                <a:avLst/>
                <a:gdLst>
                  <a:gd name="T0" fmla="*/ 11 w 20"/>
                  <a:gd name="T1" fmla="*/ 20 h 20"/>
                  <a:gd name="T2" fmla="*/ 19 w 20"/>
                  <a:gd name="T3" fmla="*/ 9 h 20"/>
                  <a:gd name="T4" fmla="*/ 9 w 20"/>
                  <a:gd name="T5" fmla="*/ 0 h 20"/>
                  <a:gd name="T6" fmla="*/ 0 w 20"/>
                  <a:gd name="T7" fmla="*/ 11 h 20"/>
                  <a:gd name="T8" fmla="*/ 11 w 20"/>
                  <a:gd name="T9" fmla="*/ 20 h 20"/>
                </a:gdLst>
                <a:ahLst/>
                <a:cxnLst>
                  <a:cxn ang="0">
                    <a:pos x="T0" y="T1"/>
                  </a:cxn>
                  <a:cxn ang="0">
                    <a:pos x="T2" y="T3"/>
                  </a:cxn>
                  <a:cxn ang="0">
                    <a:pos x="T4" y="T5"/>
                  </a:cxn>
                  <a:cxn ang="0">
                    <a:pos x="T6" y="T7"/>
                  </a:cxn>
                  <a:cxn ang="0">
                    <a:pos x="T8" y="T9"/>
                  </a:cxn>
                </a:cxnLst>
                <a:rect l="0" t="0" r="r" b="b"/>
                <a:pathLst>
                  <a:path w="20" h="20">
                    <a:moveTo>
                      <a:pt x="11" y="20"/>
                    </a:moveTo>
                    <a:cubicBezTo>
                      <a:pt x="16" y="18"/>
                      <a:pt x="20" y="16"/>
                      <a:pt x="19" y="9"/>
                    </a:cubicBezTo>
                    <a:cubicBezTo>
                      <a:pt x="18" y="4"/>
                      <a:pt x="15" y="1"/>
                      <a:pt x="9" y="0"/>
                    </a:cubicBezTo>
                    <a:cubicBezTo>
                      <a:pt x="4" y="2"/>
                      <a:pt x="1" y="5"/>
                      <a:pt x="0" y="11"/>
                    </a:cubicBezTo>
                    <a:cubicBezTo>
                      <a:pt x="1" y="15"/>
                      <a:pt x="4" y="19"/>
                      <a:pt x="11"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84" name="Freeform 768">
                <a:extLst>
                  <a:ext uri="{FF2B5EF4-FFF2-40B4-BE49-F238E27FC236}">
                    <a16:creationId xmlns:a16="http://schemas.microsoft.com/office/drawing/2014/main" id="{C2844E7D-662A-4633-A8E8-96C8B4B130A0}"/>
                  </a:ext>
                </a:extLst>
              </p:cNvPr>
              <p:cNvSpPr>
                <a:spLocks/>
              </p:cNvSpPr>
              <p:nvPr/>
            </p:nvSpPr>
            <p:spPr bwMode="auto">
              <a:xfrm>
                <a:off x="1451" y="1336"/>
                <a:ext cx="52" cy="52"/>
              </a:xfrm>
              <a:custGeom>
                <a:avLst/>
                <a:gdLst>
                  <a:gd name="T0" fmla="*/ 11 w 22"/>
                  <a:gd name="T1" fmla="*/ 22 h 22"/>
                  <a:gd name="T2" fmla="*/ 22 w 22"/>
                  <a:gd name="T3" fmla="*/ 12 h 22"/>
                  <a:gd name="T4" fmla="*/ 10 w 22"/>
                  <a:gd name="T5" fmla="*/ 0 h 22"/>
                  <a:gd name="T6" fmla="*/ 0 w 22"/>
                  <a:gd name="T7" fmla="*/ 10 h 22"/>
                  <a:gd name="T8" fmla="*/ 11 w 22"/>
                  <a:gd name="T9" fmla="*/ 22 h 22"/>
                </a:gdLst>
                <a:ahLst/>
                <a:cxnLst>
                  <a:cxn ang="0">
                    <a:pos x="T0" y="T1"/>
                  </a:cxn>
                  <a:cxn ang="0">
                    <a:pos x="T2" y="T3"/>
                  </a:cxn>
                  <a:cxn ang="0">
                    <a:pos x="T4" y="T5"/>
                  </a:cxn>
                  <a:cxn ang="0">
                    <a:pos x="T6" y="T7"/>
                  </a:cxn>
                  <a:cxn ang="0">
                    <a:pos x="T8" y="T9"/>
                  </a:cxn>
                </a:cxnLst>
                <a:rect l="0" t="0" r="r" b="b"/>
                <a:pathLst>
                  <a:path w="22" h="22">
                    <a:moveTo>
                      <a:pt x="11" y="22"/>
                    </a:moveTo>
                    <a:cubicBezTo>
                      <a:pt x="17" y="22"/>
                      <a:pt x="21" y="18"/>
                      <a:pt x="22" y="12"/>
                    </a:cubicBezTo>
                    <a:cubicBezTo>
                      <a:pt x="22" y="5"/>
                      <a:pt x="18" y="0"/>
                      <a:pt x="10" y="0"/>
                    </a:cubicBezTo>
                    <a:cubicBezTo>
                      <a:pt x="5" y="1"/>
                      <a:pt x="1" y="4"/>
                      <a:pt x="0" y="10"/>
                    </a:cubicBezTo>
                    <a:cubicBezTo>
                      <a:pt x="0" y="17"/>
                      <a:pt x="4" y="22"/>
                      <a:pt x="11"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85" name="Freeform 769">
                <a:extLst>
                  <a:ext uri="{FF2B5EF4-FFF2-40B4-BE49-F238E27FC236}">
                    <a16:creationId xmlns:a16="http://schemas.microsoft.com/office/drawing/2014/main" id="{F67C6C41-88F8-4355-AC7B-AB1BBA1FB65F}"/>
                  </a:ext>
                </a:extLst>
              </p:cNvPr>
              <p:cNvSpPr>
                <a:spLocks/>
              </p:cNvSpPr>
              <p:nvPr/>
            </p:nvSpPr>
            <p:spPr bwMode="auto">
              <a:xfrm>
                <a:off x="1377" y="2813"/>
                <a:ext cx="45" cy="45"/>
              </a:xfrm>
              <a:custGeom>
                <a:avLst/>
                <a:gdLst>
                  <a:gd name="T0" fmla="*/ 9 w 19"/>
                  <a:gd name="T1" fmla="*/ 0 h 19"/>
                  <a:gd name="T2" fmla="*/ 0 w 19"/>
                  <a:gd name="T3" fmla="*/ 11 h 19"/>
                  <a:gd name="T4" fmla="*/ 10 w 19"/>
                  <a:gd name="T5" fmla="*/ 19 h 19"/>
                  <a:gd name="T6" fmla="*/ 19 w 19"/>
                  <a:gd name="T7" fmla="*/ 10 h 19"/>
                  <a:gd name="T8" fmla="*/ 9 w 19"/>
                  <a:gd name="T9" fmla="*/ 0 h 19"/>
                </a:gdLst>
                <a:ahLst/>
                <a:cxnLst>
                  <a:cxn ang="0">
                    <a:pos x="T0" y="T1"/>
                  </a:cxn>
                  <a:cxn ang="0">
                    <a:pos x="T2" y="T3"/>
                  </a:cxn>
                  <a:cxn ang="0">
                    <a:pos x="T4" y="T5"/>
                  </a:cxn>
                  <a:cxn ang="0">
                    <a:pos x="T6" y="T7"/>
                  </a:cxn>
                  <a:cxn ang="0">
                    <a:pos x="T8" y="T9"/>
                  </a:cxn>
                </a:cxnLst>
                <a:rect l="0" t="0" r="r" b="b"/>
                <a:pathLst>
                  <a:path w="19" h="19">
                    <a:moveTo>
                      <a:pt x="9" y="0"/>
                    </a:moveTo>
                    <a:cubicBezTo>
                      <a:pt x="3" y="2"/>
                      <a:pt x="0" y="5"/>
                      <a:pt x="0" y="11"/>
                    </a:cubicBezTo>
                    <a:cubicBezTo>
                      <a:pt x="1" y="15"/>
                      <a:pt x="4" y="19"/>
                      <a:pt x="10" y="19"/>
                    </a:cubicBezTo>
                    <a:cubicBezTo>
                      <a:pt x="15" y="18"/>
                      <a:pt x="18" y="15"/>
                      <a:pt x="19" y="10"/>
                    </a:cubicBezTo>
                    <a:cubicBezTo>
                      <a:pt x="18" y="4"/>
                      <a:pt x="15" y="1"/>
                      <a:pt x="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86" name="Freeform 770">
                <a:extLst>
                  <a:ext uri="{FF2B5EF4-FFF2-40B4-BE49-F238E27FC236}">
                    <a16:creationId xmlns:a16="http://schemas.microsoft.com/office/drawing/2014/main" id="{53A8D49F-5D5C-41B9-A9DD-ACBD4E7EA759}"/>
                  </a:ext>
                </a:extLst>
              </p:cNvPr>
              <p:cNvSpPr>
                <a:spLocks/>
              </p:cNvSpPr>
              <p:nvPr/>
            </p:nvSpPr>
            <p:spPr bwMode="auto">
              <a:xfrm>
                <a:off x="1527" y="2808"/>
                <a:ext cx="54" cy="57"/>
              </a:xfrm>
              <a:custGeom>
                <a:avLst/>
                <a:gdLst>
                  <a:gd name="T0" fmla="*/ 3 w 23"/>
                  <a:gd name="T1" fmla="*/ 4 h 24"/>
                  <a:gd name="T2" fmla="*/ 19 w 23"/>
                  <a:gd name="T3" fmla="*/ 19 h 24"/>
                  <a:gd name="T4" fmla="*/ 3 w 23"/>
                  <a:gd name="T5" fmla="*/ 4 h 24"/>
                </a:gdLst>
                <a:ahLst/>
                <a:cxnLst>
                  <a:cxn ang="0">
                    <a:pos x="T0" y="T1"/>
                  </a:cxn>
                  <a:cxn ang="0">
                    <a:pos x="T2" y="T3"/>
                  </a:cxn>
                  <a:cxn ang="0">
                    <a:pos x="T4" y="T5"/>
                  </a:cxn>
                </a:cxnLst>
                <a:rect l="0" t="0" r="r" b="b"/>
                <a:pathLst>
                  <a:path w="23" h="24">
                    <a:moveTo>
                      <a:pt x="3" y="4"/>
                    </a:moveTo>
                    <a:cubicBezTo>
                      <a:pt x="0" y="22"/>
                      <a:pt x="4" y="24"/>
                      <a:pt x="19" y="19"/>
                    </a:cubicBezTo>
                    <a:cubicBezTo>
                      <a:pt x="23" y="3"/>
                      <a:pt x="20" y="0"/>
                      <a:pt x="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87" name="Freeform 771">
                <a:extLst>
                  <a:ext uri="{FF2B5EF4-FFF2-40B4-BE49-F238E27FC236}">
                    <a16:creationId xmlns:a16="http://schemas.microsoft.com/office/drawing/2014/main" id="{1AEFBB7B-53A3-4A99-8ADC-3594D5247236}"/>
                  </a:ext>
                </a:extLst>
              </p:cNvPr>
              <p:cNvSpPr>
                <a:spLocks/>
              </p:cNvSpPr>
              <p:nvPr/>
            </p:nvSpPr>
            <p:spPr bwMode="auto">
              <a:xfrm>
                <a:off x="1684" y="2811"/>
                <a:ext cx="52" cy="52"/>
              </a:xfrm>
              <a:custGeom>
                <a:avLst/>
                <a:gdLst>
                  <a:gd name="T0" fmla="*/ 11 w 22"/>
                  <a:gd name="T1" fmla="*/ 0 h 22"/>
                  <a:gd name="T2" fmla="*/ 0 w 22"/>
                  <a:gd name="T3" fmla="*/ 11 h 22"/>
                  <a:gd name="T4" fmla="*/ 10 w 22"/>
                  <a:gd name="T5" fmla="*/ 21 h 22"/>
                  <a:gd name="T6" fmla="*/ 21 w 22"/>
                  <a:gd name="T7" fmla="*/ 10 h 22"/>
                  <a:gd name="T8" fmla="*/ 11 w 22"/>
                  <a:gd name="T9" fmla="*/ 0 h 22"/>
                </a:gdLst>
                <a:ahLst/>
                <a:cxnLst>
                  <a:cxn ang="0">
                    <a:pos x="T0" y="T1"/>
                  </a:cxn>
                  <a:cxn ang="0">
                    <a:pos x="T2" y="T3"/>
                  </a:cxn>
                  <a:cxn ang="0">
                    <a:pos x="T4" y="T5"/>
                  </a:cxn>
                  <a:cxn ang="0">
                    <a:pos x="T6" y="T7"/>
                  </a:cxn>
                  <a:cxn ang="0">
                    <a:pos x="T8" y="T9"/>
                  </a:cxn>
                </a:cxnLst>
                <a:rect l="0" t="0" r="r" b="b"/>
                <a:pathLst>
                  <a:path w="22" h="22">
                    <a:moveTo>
                      <a:pt x="11" y="0"/>
                    </a:moveTo>
                    <a:cubicBezTo>
                      <a:pt x="5" y="0"/>
                      <a:pt x="0" y="4"/>
                      <a:pt x="0" y="11"/>
                    </a:cubicBezTo>
                    <a:cubicBezTo>
                      <a:pt x="0" y="17"/>
                      <a:pt x="4" y="21"/>
                      <a:pt x="10" y="21"/>
                    </a:cubicBezTo>
                    <a:cubicBezTo>
                      <a:pt x="17" y="22"/>
                      <a:pt x="22" y="17"/>
                      <a:pt x="21" y="10"/>
                    </a:cubicBezTo>
                    <a:cubicBezTo>
                      <a:pt x="21" y="4"/>
                      <a:pt x="18" y="1"/>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88" name="Freeform 772">
                <a:extLst>
                  <a:ext uri="{FF2B5EF4-FFF2-40B4-BE49-F238E27FC236}">
                    <a16:creationId xmlns:a16="http://schemas.microsoft.com/office/drawing/2014/main" id="{59527A4C-0517-4215-9946-C4EA8C7912CF}"/>
                  </a:ext>
                </a:extLst>
              </p:cNvPr>
              <p:cNvSpPr>
                <a:spLocks/>
              </p:cNvSpPr>
              <p:nvPr/>
            </p:nvSpPr>
            <p:spPr bwMode="auto">
              <a:xfrm>
                <a:off x="1998" y="2813"/>
                <a:ext cx="45" cy="52"/>
              </a:xfrm>
              <a:custGeom>
                <a:avLst/>
                <a:gdLst>
                  <a:gd name="T0" fmla="*/ 9 w 19"/>
                  <a:gd name="T1" fmla="*/ 0 h 22"/>
                  <a:gd name="T2" fmla="*/ 0 w 19"/>
                  <a:gd name="T3" fmla="*/ 11 h 22"/>
                  <a:gd name="T4" fmla="*/ 19 w 19"/>
                  <a:gd name="T5" fmla="*/ 12 h 22"/>
                  <a:gd name="T6" fmla="*/ 9 w 19"/>
                  <a:gd name="T7" fmla="*/ 0 h 22"/>
                </a:gdLst>
                <a:ahLst/>
                <a:cxnLst>
                  <a:cxn ang="0">
                    <a:pos x="T0" y="T1"/>
                  </a:cxn>
                  <a:cxn ang="0">
                    <a:pos x="T2" y="T3"/>
                  </a:cxn>
                  <a:cxn ang="0">
                    <a:pos x="T4" y="T5"/>
                  </a:cxn>
                  <a:cxn ang="0">
                    <a:pos x="T6" y="T7"/>
                  </a:cxn>
                </a:cxnLst>
                <a:rect l="0" t="0" r="r" b="b"/>
                <a:pathLst>
                  <a:path w="19" h="22">
                    <a:moveTo>
                      <a:pt x="9" y="0"/>
                    </a:moveTo>
                    <a:cubicBezTo>
                      <a:pt x="3" y="1"/>
                      <a:pt x="0" y="4"/>
                      <a:pt x="0" y="11"/>
                    </a:cubicBezTo>
                    <a:cubicBezTo>
                      <a:pt x="8" y="22"/>
                      <a:pt x="8" y="22"/>
                      <a:pt x="19" y="12"/>
                    </a:cubicBezTo>
                    <a:cubicBezTo>
                      <a:pt x="19" y="5"/>
                      <a:pt x="15" y="1"/>
                      <a:pt x="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89" name="Freeform 773">
                <a:extLst>
                  <a:ext uri="{FF2B5EF4-FFF2-40B4-BE49-F238E27FC236}">
                    <a16:creationId xmlns:a16="http://schemas.microsoft.com/office/drawing/2014/main" id="{BD83AD14-8894-4F68-BDD2-F9EC4FC86A86}"/>
                  </a:ext>
                </a:extLst>
              </p:cNvPr>
              <p:cNvSpPr>
                <a:spLocks/>
              </p:cNvSpPr>
              <p:nvPr/>
            </p:nvSpPr>
            <p:spPr bwMode="auto">
              <a:xfrm>
                <a:off x="2545" y="1966"/>
                <a:ext cx="38" cy="36"/>
              </a:xfrm>
              <a:custGeom>
                <a:avLst/>
                <a:gdLst>
                  <a:gd name="T0" fmla="*/ 13 w 16"/>
                  <a:gd name="T1" fmla="*/ 13 h 15"/>
                  <a:gd name="T2" fmla="*/ 1 w 16"/>
                  <a:gd name="T3" fmla="*/ 1 h 15"/>
                  <a:gd name="T4" fmla="*/ 13 w 16"/>
                  <a:gd name="T5" fmla="*/ 13 h 15"/>
                </a:gdLst>
                <a:ahLst/>
                <a:cxnLst>
                  <a:cxn ang="0">
                    <a:pos x="T0" y="T1"/>
                  </a:cxn>
                  <a:cxn ang="0">
                    <a:pos x="T2" y="T3"/>
                  </a:cxn>
                  <a:cxn ang="0">
                    <a:pos x="T4" y="T5"/>
                  </a:cxn>
                </a:cxnLst>
                <a:rect l="0" t="0" r="r" b="b"/>
                <a:pathLst>
                  <a:path w="16" h="15">
                    <a:moveTo>
                      <a:pt x="13" y="13"/>
                    </a:moveTo>
                    <a:cubicBezTo>
                      <a:pt x="16" y="0"/>
                      <a:pt x="15" y="0"/>
                      <a:pt x="1" y="1"/>
                    </a:cubicBezTo>
                    <a:cubicBezTo>
                      <a:pt x="0" y="15"/>
                      <a:pt x="0" y="15"/>
                      <a:pt x="13"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90" name="Freeform 774">
                <a:extLst>
                  <a:ext uri="{FF2B5EF4-FFF2-40B4-BE49-F238E27FC236}">
                    <a16:creationId xmlns:a16="http://schemas.microsoft.com/office/drawing/2014/main" id="{36324E7E-92E6-4997-9BB1-7E01888265A9}"/>
                  </a:ext>
                </a:extLst>
              </p:cNvPr>
              <p:cNvSpPr>
                <a:spLocks/>
              </p:cNvSpPr>
              <p:nvPr/>
            </p:nvSpPr>
            <p:spPr bwMode="auto">
              <a:xfrm>
                <a:off x="913" y="2349"/>
                <a:ext cx="43" cy="43"/>
              </a:xfrm>
              <a:custGeom>
                <a:avLst/>
                <a:gdLst>
                  <a:gd name="T0" fmla="*/ 8 w 18"/>
                  <a:gd name="T1" fmla="*/ 0 h 18"/>
                  <a:gd name="T2" fmla="*/ 0 w 18"/>
                  <a:gd name="T3" fmla="*/ 10 h 18"/>
                  <a:gd name="T4" fmla="*/ 9 w 18"/>
                  <a:gd name="T5" fmla="*/ 18 h 18"/>
                  <a:gd name="T6" fmla="*/ 18 w 18"/>
                  <a:gd name="T7" fmla="*/ 8 h 18"/>
                  <a:gd name="T8" fmla="*/ 8 w 18"/>
                  <a:gd name="T9" fmla="*/ 0 h 18"/>
                </a:gdLst>
                <a:ahLst/>
                <a:cxnLst>
                  <a:cxn ang="0">
                    <a:pos x="T0" y="T1"/>
                  </a:cxn>
                  <a:cxn ang="0">
                    <a:pos x="T2" y="T3"/>
                  </a:cxn>
                  <a:cxn ang="0">
                    <a:pos x="T4" y="T5"/>
                  </a:cxn>
                  <a:cxn ang="0">
                    <a:pos x="T6" y="T7"/>
                  </a:cxn>
                  <a:cxn ang="0">
                    <a:pos x="T8" y="T9"/>
                  </a:cxn>
                </a:cxnLst>
                <a:rect l="0" t="0" r="r" b="b"/>
                <a:pathLst>
                  <a:path w="18" h="18">
                    <a:moveTo>
                      <a:pt x="8" y="0"/>
                    </a:moveTo>
                    <a:cubicBezTo>
                      <a:pt x="3" y="1"/>
                      <a:pt x="0" y="4"/>
                      <a:pt x="0" y="10"/>
                    </a:cubicBezTo>
                    <a:cubicBezTo>
                      <a:pt x="1" y="14"/>
                      <a:pt x="3" y="17"/>
                      <a:pt x="9" y="18"/>
                    </a:cubicBezTo>
                    <a:cubicBezTo>
                      <a:pt x="14" y="17"/>
                      <a:pt x="17" y="14"/>
                      <a:pt x="18" y="8"/>
                    </a:cubicBezTo>
                    <a:cubicBezTo>
                      <a:pt x="17" y="4"/>
                      <a:pt x="14" y="0"/>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91" name="Freeform 775">
                <a:extLst>
                  <a:ext uri="{FF2B5EF4-FFF2-40B4-BE49-F238E27FC236}">
                    <a16:creationId xmlns:a16="http://schemas.microsoft.com/office/drawing/2014/main" id="{02117CCB-5DD5-490E-B1D8-C51C74DB0B11}"/>
                  </a:ext>
                </a:extLst>
              </p:cNvPr>
              <p:cNvSpPr>
                <a:spLocks/>
              </p:cNvSpPr>
              <p:nvPr/>
            </p:nvSpPr>
            <p:spPr bwMode="auto">
              <a:xfrm>
                <a:off x="2464" y="2349"/>
                <a:ext cx="45" cy="45"/>
              </a:xfrm>
              <a:custGeom>
                <a:avLst/>
                <a:gdLst>
                  <a:gd name="T0" fmla="*/ 8 w 19"/>
                  <a:gd name="T1" fmla="*/ 0 h 19"/>
                  <a:gd name="T2" fmla="*/ 0 w 19"/>
                  <a:gd name="T3" fmla="*/ 9 h 19"/>
                  <a:gd name="T4" fmla="*/ 9 w 19"/>
                  <a:gd name="T5" fmla="*/ 19 h 19"/>
                  <a:gd name="T6" fmla="*/ 18 w 19"/>
                  <a:gd name="T7" fmla="*/ 7 h 19"/>
                  <a:gd name="T8" fmla="*/ 8 w 19"/>
                  <a:gd name="T9" fmla="*/ 0 h 19"/>
                </a:gdLst>
                <a:ahLst/>
                <a:cxnLst>
                  <a:cxn ang="0">
                    <a:pos x="T0" y="T1"/>
                  </a:cxn>
                  <a:cxn ang="0">
                    <a:pos x="T2" y="T3"/>
                  </a:cxn>
                  <a:cxn ang="0">
                    <a:pos x="T4" y="T5"/>
                  </a:cxn>
                  <a:cxn ang="0">
                    <a:pos x="T6" y="T7"/>
                  </a:cxn>
                  <a:cxn ang="0">
                    <a:pos x="T8" y="T9"/>
                  </a:cxn>
                </a:cxnLst>
                <a:rect l="0" t="0" r="r" b="b"/>
                <a:pathLst>
                  <a:path w="19" h="19">
                    <a:moveTo>
                      <a:pt x="8" y="0"/>
                    </a:moveTo>
                    <a:cubicBezTo>
                      <a:pt x="3" y="1"/>
                      <a:pt x="0" y="4"/>
                      <a:pt x="0" y="9"/>
                    </a:cubicBezTo>
                    <a:cubicBezTo>
                      <a:pt x="0" y="14"/>
                      <a:pt x="3" y="17"/>
                      <a:pt x="9" y="19"/>
                    </a:cubicBezTo>
                    <a:cubicBezTo>
                      <a:pt x="15" y="17"/>
                      <a:pt x="19" y="14"/>
                      <a:pt x="18" y="7"/>
                    </a:cubicBezTo>
                    <a:cubicBezTo>
                      <a:pt x="16" y="3"/>
                      <a:pt x="13" y="0"/>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92" name="Freeform 776">
                <a:extLst>
                  <a:ext uri="{FF2B5EF4-FFF2-40B4-BE49-F238E27FC236}">
                    <a16:creationId xmlns:a16="http://schemas.microsoft.com/office/drawing/2014/main" id="{B1109723-9CEF-4715-91ED-32E28D3DD8E8}"/>
                  </a:ext>
                </a:extLst>
              </p:cNvPr>
              <p:cNvSpPr>
                <a:spLocks/>
              </p:cNvSpPr>
              <p:nvPr/>
            </p:nvSpPr>
            <p:spPr bwMode="auto">
              <a:xfrm>
                <a:off x="1384" y="1262"/>
                <a:ext cx="33" cy="40"/>
              </a:xfrm>
              <a:custGeom>
                <a:avLst/>
                <a:gdLst>
                  <a:gd name="T0" fmla="*/ 13 w 14"/>
                  <a:gd name="T1" fmla="*/ 16 h 17"/>
                  <a:gd name="T2" fmla="*/ 0 w 14"/>
                  <a:gd name="T3" fmla="*/ 5 h 17"/>
                  <a:gd name="T4" fmla="*/ 13 w 14"/>
                  <a:gd name="T5" fmla="*/ 16 h 17"/>
                </a:gdLst>
                <a:ahLst/>
                <a:cxnLst>
                  <a:cxn ang="0">
                    <a:pos x="T0" y="T1"/>
                  </a:cxn>
                  <a:cxn ang="0">
                    <a:pos x="T2" y="T3"/>
                  </a:cxn>
                  <a:cxn ang="0">
                    <a:pos x="T4" y="T5"/>
                  </a:cxn>
                </a:cxnLst>
                <a:rect l="0" t="0" r="r" b="b"/>
                <a:pathLst>
                  <a:path w="14" h="17">
                    <a:moveTo>
                      <a:pt x="13" y="16"/>
                    </a:moveTo>
                    <a:cubicBezTo>
                      <a:pt x="14" y="1"/>
                      <a:pt x="12" y="0"/>
                      <a:pt x="0" y="5"/>
                    </a:cubicBezTo>
                    <a:cubicBezTo>
                      <a:pt x="0" y="17"/>
                      <a:pt x="0" y="17"/>
                      <a:pt x="13"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93" name="Freeform 777">
                <a:extLst>
                  <a:ext uri="{FF2B5EF4-FFF2-40B4-BE49-F238E27FC236}">
                    <a16:creationId xmlns:a16="http://schemas.microsoft.com/office/drawing/2014/main" id="{822AAFD8-B27B-4912-BA2F-9D1427A17EA6}"/>
                  </a:ext>
                </a:extLst>
              </p:cNvPr>
              <p:cNvSpPr>
                <a:spLocks/>
              </p:cNvSpPr>
              <p:nvPr/>
            </p:nvSpPr>
            <p:spPr bwMode="auto">
              <a:xfrm>
                <a:off x="913" y="1731"/>
                <a:ext cx="40" cy="40"/>
              </a:xfrm>
              <a:custGeom>
                <a:avLst/>
                <a:gdLst>
                  <a:gd name="T0" fmla="*/ 9 w 17"/>
                  <a:gd name="T1" fmla="*/ 17 h 17"/>
                  <a:gd name="T2" fmla="*/ 17 w 17"/>
                  <a:gd name="T3" fmla="*/ 8 h 17"/>
                  <a:gd name="T4" fmla="*/ 9 w 17"/>
                  <a:gd name="T5" fmla="*/ 0 h 17"/>
                  <a:gd name="T6" fmla="*/ 0 w 17"/>
                  <a:gd name="T7" fmla="*/ 9 h 17"/>
                  <a:gd name="T8" fmla="*/ 9 w 17"/>
                  <a:gd name="T9" fmla="*/ 17 h 17"/>
                </a:gdLst>
                <a:ahLst/>
                <a:cxnLst>
                  <a:cxn ang="0">
                    <a:pos x="T0" y="T1"/>
                  </a:cxn>
                  <a:cxn ang="0">
                    <a:pos x="T2" y="T3"/>
                  </a:cxn>
                  <a:cxn ang="0">
                    <a:pos x="T4" y="T5"/>
                  </a:cxn>
                  <a:cxn ang="0">
                    <a:pos x="T6" y="T7"/>
                  </a:cxn>
                  <a:cxn ang="0">
                    <a:pos x="T8" y="T9"/>
                  </a:cxn>
                </a:cxnLst>
                <a:rect l="0" t="0" r="r" b="b"/>
                <a:pathLst>
                  <a:path w="17" h="17">
                    <a:moveTo>
                      <a:pt x="9" y="17"/>
                    </a:moveTo>
                    <a:cubicBezTo>
                      <a:pt x="14" y="16"/>
                      <a:pt x="17" y="13"/>
                      <a:pt x="17" y="8"/>
                    </a:cubicBezTo>
                    <a:cubicBezTo>
                      <a:pt x="16" y="3"/>
                      <a:pt x="14" y="0"/>
                      <a:pt x="9" y="0"/>
                    </a:cubicBezTo>
                    <a:cubicBezTo>
                      <a:pt x="3" y="0"/>
                      <a:pt x="0" y="3"/>
                      <a:pt x="0" y="9"/>
                    </a:cubicBezTo>
                    <a:cubicBezTo>
                      <a:pt x="1" y="14"/>
                      <a:pt x="4" y="16"/>
                      <a:pt x="9"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94" name="Freeform 778">
                <a:extLst>
                  <a:ext uri="{FF2B5EF4-FFF2-40B4-BE49-F238E27FC236}">
                    <a16:creationId xmlns:a16="http://schemas.microsoft.com/office/drawing/2014/main" id="{B0BF305B-336D-49E6-85F3-5B07C58FA4F0}"/>
                  </a:ext>
                </a:extLst>
              </p:cNvPr>
              <p:cNvSpPr>
                <a:spLocks/>
              </p:cNvSpPr>
              <p:nvPr/>
            </p:nvSpPr>
            <p:spPr bwMode="auto">
              <a:xfrm>
                <a:off x="2000" y="1264"/>
                <a:ext cx="41" cy="41"/>
              </a:xfrm>
              <a:custGeom>
                <a:avLst/>
                <a:gdLst>
                  <a:gd name="T0" fmla="*/ 8 w 17"/>
                  <a:gd name="T1" fmla="*/ 17 h 17"/>
                  <a:gd name="T2" fmla="*/ 17 w 17"/>
                  <a:gd name="T3" fmla="*/ 8 h 17"/>
                  <a:gd name="T4" fmla="*/ 9 w 17"/>
                  <a:gd name="T5" fmla="*/ 0 h 17"/>
                  <a:gd name="T6" fmla="*/ 0 w 17"/>
                  <a:gd name="T7" fmla="*/ 8 h 17"/>
                  <a:gd name="T8" fmla="*/ 8 w 17"/>
                  <a:gd name="T9" fmla="*/ 17 h 17"/>
                </a:gdLst>
                <a:ahLst/>
                <a:cxnLst>
                  <a:cxn ang="0">
                    <a:pos x="T0" y="T1"/>
                  </a:cxn>
                  <a:cxn ang="0">
                    <a:pos x="T2" y="T3"/>
                  </a:cxn>
                  <a:cxn ang="0">
                    <a:pos x="T4" y="T5"/>
                  </a:cxn>
                  <a:cxn ang="0">
                    <a:pos x="T6" y="T7"/>
                  </a:cxn>
                  <a:cxn ang="0">
                    <a:pos x="T8" y="T9"/>
                  </a:cxn>
                </a:cxnLst>
                <a:rect l="0" t="0" r="r" b="b"/>
                <a:pathLst>
                  <a:path w="17" h="17">
                    <a:moveTo>
                      <a:pt x="8" y="17"/>
                    </a:moveTo>
                    <a:cubicBezTo>
                      <a:pt x="13" y="17"/>
                      <a:pt x="16" y="14"/>
                      <a:pt x="17" y="8"/>
                    </a:cubicBezTo>
                    <a:cubicBezTo>
                      <a:pt x="16" y="4"/>
                      <a:pt x="14" y="1"/>
                      <a:pt x="9" y="0"/>
                    </a:cubicBezTo>
                    <a:cubicBezTo>
                      <a:pt x="4" y="0"/>
                      <a:pt x="1" y="3"/>
                      <a:pt x="0" y="8"/>
                    </a:cubicBezTo>
                    <a:cubicBezTo>
                      <a:pt x="0" y="13"/>
                      <a:pt x="3" y="16"/>
                      <a:pt x="8"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95" name="Freeform 779">
                <a:extLst>
                  <a:ext uri="{FF2B5EF4-FFF2-40B4-BE49-F238E27FC236}">
                    <a16:creationId xmlns:a16="http://schemas.microsoft.com/office/drawing/2014/main" id="{3536B747-DA22-4379-BC8C-3BAD49C6DCAD}"/>
                  </a:ext>
                </a:extLst>
              </p:cNvPr>
              <p:cNvSpPr>
                <a:spLocks/>
              </p:cNvSpPr>
              <p:nvPr/>
            </p:nvSpPr>
            <p:spPr bwMode="auto">
              <a:xfrm>
                <a:off x="2543" y="2118"/>
                <a:ext cx="40" cy="38"/>
              </a:xfrm>
              <a:custGeom>
                <a:avLst/>
                <a:gdLst>
                  <a:gd name="T0" fmla="*/ 9 w 17"/>
                  <a:gd name="T1" fmla="*/ 0 h 16"/>
                  <a:gd name="T2" fmla="*/ 0 w 17"/>
                  <a:gd name="T3" fmla="*/ 8 h 16"/>
                  <a:gd name="T4" fmla="*/ 9 w 17"/>
                  <a:gd name="T5" fmla="*/ 16 h 16"/>
                  <a:gd name="T6" fmla="*/ 17 w 17"/>
                  <a:gd name="T7" fmla="*/ 8 h 16"/>
                  <a:gd name="T8" fmla="*/ 9 w 17"/>
                  <a:gd name="T9" fmla="*/ 0 h 16"/>
                </a:gdLst>
                <a:ahLst/>
                <a:cxnLst>
                  <a:cxn ang="0">
                    <a:pos x="T0" y="T1"/>
                  </a:cxn>
                  <a:cxn ang="0">
                    <a:pos x="T2" y="T3"/>
                  </a:cxn>
                  <a:cxn ang="0">
                    <a:pos x="T4" y="T5"/>
                  </a:cxn>
                  <a:cxn ang="0">
                    <a:pos x="T6" y="T7"/>
                  </a:cxn>
                  <a:cxn ang="0">
                    <a:pos x="T8" y="T9"/>
                  </a:cxn>
                </a:cxnLst>
                <a:rect l="0" t="0" r="r" b="b"/>
                <a:pathLst>
                  <a:path w="17" h="16">
                    <a:moveTo>
                      <a:pt x="9" y="0"/>
                    </a:moveTo>
                    <a:cubicBezTo>
                      <a:pt x="4" y="0"/>
                      <a:pt x="0" y="3"/>
                      <a:pt x="0" y="8"/>
                    </a:cubicBezTo>
                    <a:cubicBezTo>
                      <a:pt x="0" y="13"/>
                      <a:pt x="4" y="16"/>
                      <a:pt x="9" y="16"/>
                    </a:cubicBezTo>
                    <a:cubicBezTo>
                      <a:pt x="14" y="16"/>
                      <a:pt x="16" y="13"/>
                      <a:pt x="17" y="8"/>
                    </a:cubicBezTo>
                    <a:cubicBezTo>
                      <a:pt x="16" y="3"/>
                      <a:pt x="14" y="0"/>
                      <a:pt x="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96" name="Freeform 780">
                <a:extLst>
                  <a:ext uri="{FF2B5EF4-FFF2-40B4-BE49-F238E27FC236}">
                    <a16:creationId xmlns:a16="http://schemas.microsoft.com/office/drawing/2014/main" id="{85836202-0A62-4B45-8634-8641690E9E1B}"/>
                  </a:ext>
                </a:extLst>
              </p:cNvPr>
              <p:cNvSpPr>
                <a:spLocks/>
              </p:cNvSpPr>
              <p:nvPr/>
            </p:nvSpPr>
            <p:spPr bwMode="auto">
              <a:xfrm>
                <a:off x="2464" y="1728"/>
                <a:ext cx="43" cy="43"/>
              </a:xfrm>
              <a:custGeom>
                <a:avLst/>
                <a:gdLst>
                  <a:gd name="T0" fmla="*/ 9 w 18"/>
                  <a:gd name="T1" fmla="*/ 18 h 18"/>
                  <a:gd name="T2" fmla="*/ 18 w 18"/>
                  <a:gd name="T3" fmla="*/ 9 h 18"/>
                  <a:gd name="T4" fmla="*/ 9 w 18"/>
                  <a:gd name="T5" fmla="*/ 0 h 18"/>
                  <a:gd name="T6" fmla="*/ 0 w 18"/>
                  <a:gd name="T7" fmla="*/ 10 h 18"/>
                  <a:gd name="T8" fmla="*/ 9 w 18"/>
                  <a:gd name="T9" fmla="*/ 18 h 18"/>
                </a:gdLst>
                <a:ahLst/>
                <a:cxnLst>
                  <a:cxn ang="0">
                    <a:pos x="T0" y="T1"/>
                  </a:cxn>
                  <a:cxn ang="0">
                    <a:pos x="T2" y="T3"/>
                  </a:cxn>
                  <a:cxn ang="0">
                    <a:pos x="T4" y="T5"/>
                  </a:cxn>
                  <a:cxn ang="0">
                    <a:pos x="T6" y="T7"/>
                  </a:cxn>
                  <a:cxn ang="0">
                    <a:pos x="T8" y="T9"/>
                  </a:cxn>
                </a:cxnLst>
                <a:rect l="0" t="0" r="r" b="b"/>
                <a:pathLst>
                  <a:path w="18" h="18">
                    <a:moveTo>
                      <a:pt x="9" y="18"/>
                    </a:moveTo>
                    <a:cubicBezTo>
                      <a:pt x="14" y="17"/>
                      <a:pt x="17" y="14"/>
                      <a:pt x="18" y="9"/>
                    </a:cubicBezTo>
                    <a:cubicBezTo>
                      <a:pt x="17" y="4"/>
                      <a:pt x="14" y="1"/>
                      <a:pt x="9" y="0"/>
                    </a:cubicBezTo>
                    <a:cubicBezTo>
                      <a:pt x="3" y="1"/>
                      <a:pt x="0" y="4"/>
                      <a:pt x="0" y="10"/>
                    </a:cubicBezTo>
                    <a:cubicBezTo>
                      <a:pt x="1" y="15"/>
                      <a:pt x="4" y="17"/>
                      <a:pt x="9"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97" name="Freeform 781">
                <a:extLst>
                  <a:ext uri="{FF2B5EF4-FFF2-40B4-BE49-F238E27FC236}">
                    <a16:creationId xmlns:a16="http://schemas.microsoft.com/office/drawing/2014/main" id="{05775954-8CF0-4007-AD56-830C6C41F4B4}"/>
                  </a:ext>
                </a:extLst>
              </p:cNvPr>
              <p:cNvSpPr>
                <a:spLocks/>
              </p:cNvSpPr>
              <p:nvPr/>
            </p:nvSpPr>
            <p:spPr bwMode="auto">
              <a:xfrm>
                <a:off x="1610" y="2892"/>
                <a:ext cx="43" cy="42"/>
              </a:xfrm>
              <a:custGeom>
                <a:avLst/>
                <a:gdLst>
                  <a:gd name="T0" fmla="*/ 9 w 18"/>
                  <a:gd name="T1" fmla="*/ 0 h 18"/>
                  <a:gd name="T2" fmla="*/ 0 w 18"/>
                  <a:gd name="T3" fmla="*/ 10 h 18"/>
                  <a:gd name="T4" fmla="*/ 10 w 18"/>
                  <a:gd name="T5" fmla="*/ 18 h 18"/>
                  <a:gd name="T6" fmla="*/ 18 w 18"/>
                  <a:gd name="T7" fmla="*/ 9 h 18"/>
                  <a:gd name="T8" fmla="*/ 9 w 18"/>
                  <a:gd name="T9" fmla="*/ 0 h 18"/>
                </a:gdLst>
                <a:ahLst/>
                <a:cxnLst>
                  <a:cxn ang="0">
                    <a:pos x="T0" y="T1"/>
                  </a:cxn>
                  <a:cxn ang="0">
                    <a:pos x="T2" y="T3"/>
                  </a:cxn>
                  <a:cxn ang="0">
                    <a:pos x="T4" y="T5"/>
                  </a:cxn>
                  <a:cxn ang="0">
                    <a:pos x="T6" y="T7"/>
                  </a:cxn>
                  <a:cxn ang="0">
                    <a:pos x="T8" y="T9"/>
                  </a:cxn>
                </a:cxnLst>
                <a:rect l="0" t="0" r="r" b="b"/>
                <a:pathLst>
                  <a:path w="18" h="18">
                    <a:moveTo>
                      <a:pt x="9" y="0"/>
                    </a:moveTo>
                    <a:cubicBezTo>
                      <a:pt x="4" y="2"/>
                      <a:pt x="1" y="5"/>
                      <a:pt x="0" y="10"/>
                    </a:cubicBezTo>
                    <a:cubicBezTo>
                      <a:pt x="1" y="15"/>
                      <a:pt x="5" y="18"/>
                      <a:pt x="10" y="18"/>
                    </a:cubicBezTo>
                    <a:cubicBezTo>
                      <a:pt x="15" y="17"/>
                      <a:pt x="18" y="14"/>
                      <a:pt x="18" y="9"/>
                    </a:cubicBezTo>
                    <a:cubicBezTo>
                      <a:pt x="17" y="4"/>
                      <a:pt x="14" y="1"/>
                      <a:pt x="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98" name="Freeform 782">
                <a:extLst>
                  <a:ext uri="{FF2B5EF4-FFF2-40B4-BE49-F238E27FC236}">
                    <a16:creationId xmlns:a16="http://schemas.microsoft.com/office/drawing/2014/main" id="{FB8A3BE5-F16C-4C8C-9809-A610B2426047}"/>
                  </a:ext>
                </a:extLst>
              </p:cNvPr>
              <p:cNvSpPr>
                <a:spLocks/>
              </p:cNvSpPr>
              <p:nvPr/>
            </p:nvSpPr>
            <p:spPr bwMode="auto">
              <a:xfrm>
                <a:off x="1767" y="2892"/>
                <a:ext cx="40" cy="42"/>
              </a:xfrm>
              <a:custGeom>
                <a:avLst/>
                <a:gdLst>
                  <a:gd name="T0" fmla="*/ 8 w 17"/>
                  <a:gd name="T1" fmla="*/ 0 h 18"/>
                  <a:gd name="T2" fmla="*/ 0 w 17"/>
                  <a:gd name="T3" fmla="*/ 9 h 18"/>
                  <a:gd name="T4" fmla="*/ 8 w 17"/>
                  <a:gd name="T5" fmla="*/ 18 h 18"/>
                  <a:gd name="T6" fmla="*/ 17 w 17"/>
                  <a:gd name="T7" fmla="*/ 9 h 18"/>
                  <a:gd name="T8" fmla="*/ 8 w 17"/>
                  <a:gd name="T9" fmla="*/ 0 h 18"/>
                </a:gdLst>
                <a:ahLst/>
                <a:cxnLst>
                  <a:cxn ang="0">
                    <a:pos x="T0" y="T1"/>
                  </a:cxn>
                  <a:cxn ang="0">
                    <a:pos x="T2" y="T3"/>
                  </a:cxn>
                  <a:cxn ang="0">
                    <a:pos x="T4" y="T5"/>
                  </a:cxn>
                  <a:cxn ang="0">
                    <a:pos x="T6" y="T7"/>
                  </a:cxn>
                  <a:cxn ang="0">
                    <a:pos x="T8" y="T9"/>
                  </a:cxn>
                </a:cxnLst>
                <a:rect l="0" t="0" r="r" b="b"/>
                <a:pathLst>
                  <a:path w="17" h="18">
                    <a:moveTo>
                      <a:pt x="8" y="0"/>
                    </a:moveTo>
                    <a:cubicBezTo>
                      <a:pt x="3" y="2"/>
                      <a:pt x="0" y="4"/>
                      <a:pt x="0" y="9"/>
                    </a:cubicBezTo>
                    <a:cubicBezTo>
                      <a:pt x="0" y="14"/>
                      <a:pt x="3" y="17"/>
                      <a:pt x="8" y="18"/>
                    </a:cubicBezTo>
                    <a:cubicBezTo>
                      <a:pt x="14" y="17"/>
                      <a:pt x="17" y="14"/>
                      <a:pt x="17" y="9"/>
                    </a:cubicBezTo>
                    <a:cubicBezTo>
                      <a:pt x="16" y="4"/>
                      <a:pt x="13" y="1"/>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99" name="Freeform 783">
                <a:extLst>
                  <a:ext uri="{FF2B5EF4-FFF2-40B4-BE49-F238E27FC236}">
                    <a16:creationId xmlns:a16="http://schemas.microsoft.com/office/drawing/2014/main" id="{94E7B122-4626-4F7C-9DA0-C886BBE7EFBD}"/>
                  </a:ext>
                </a:extLst>
              </p:cNvPr>
              <p:cNvSpPr>
                <a:spLocks/>
              </p:cNvSpPr>
              <p:nvPr/>
            </p:nvSpPr>
            <p:spPr bwMode="auto">
              <a:xfrm>
                <a:off x="2312" y="2663"/>
                <a:ext cx="38" cy="36"/>
              </a:xfrm>
              <a:custGeom>
                <a:avLst/>
                <a:gdLst>
                  <a:gd name="T0" fmla="*/ 8 w 16"/>
                  <a:gd name="T1" fmla="*/ 0 h 15"/>
                  <a:gd name="T2" fmla="*/ 0 w 16"/>
                  <a:gd name="T3" fmla="*/ 6 h 15"/>
                  <a:gd name="T4" fmla="*/ 7 w 16"/>
                  <a:gd name="T5" fmla="*/ 15 h 15"/>
                  <a:gd name="T6" fmla="*/ 15 w 16"/>
                  <a:gd name="T7" fmla="*/ 9 h 15"/>
                  <a:gd name="T8" fmla="*/ 8 w 16"/>
                  <a:gd name="T9" fmla="*/ 0 h 15"/>
                </a:gdLst>
                <a:ahLst/>
                <a:cxnLst>
                  <a:cxn ang="0">
                    <a:pos x="T0" y="T1"/>
                  </a:cxn>
                  <a:cxn ang="0">
                    <a:pos x="T2" y="T3"/>
                  </a:cxn>
                  <a:cxn ang="0">
                    <a:pos x="T4" y="T5"/>
                  </a:cxn>
                  <a:cxn ang="0">
                    <a:pos x="T6" y="T7"/>
                  </a:cxn>
                  <a:cxn ang="0">
                    <a:pos x="T8" y="T9"/>
                  </a:cxn>
                </a:cxnLst>
                <a:rect l="0" t="0" r="r" b="b"/>
                <a:pathLst>
                  <a:path w="16" h="15">
                    <a:moveTo>
                      <a:pt x="8" y="0"/>
                    </a:moveTo>
                    <a:cubicBezTo>
                      <a:pt x="4" y="0"/>
                      <a:pt x="1" y="2"/>
                      <a:pt x="0" y="6"/>
                    </a:cubicBezTo>
                    <a:cubicBezTo>
                      <a:pt x="0" y="11"/>
                      <a:pt x="2" y="14"/>
                      <a:pt x="7" y="15"/>
                    </a:cubicBezTo>
                    <a:cubicBezTo>
                      <a:pt x="12" y="15"/>
                      <a:pt x="15" y="13"/>
                      <a:pt x="15" y="9"/>
                    </a:cubicBezTo>
                    <a:cubicBezTo>
                      <a:pt x="16" y="4"/>
                      <a:pt x="13" y="0"/>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00" name="Freeform 784">
                <a:extLst>
                  <a:ext uri="{FF2B5EF4-FFF2-40B4-BE49-F238E27FC236}">
                    <a16:creationId xmlns:a16="http://schemas.microsoft.com/office/drawing/2014/main" id="{8C608887-23E3-4C5B-86C9-154604DD6526}"/>
                  </a:ext>
                </a:extLst>
              </p:cNvPr>
              <p:cNvSpPr>
                <a:spLocks/>
              </p:cNvSpPr>
              <p:nvPr/>
            </p:nvSpPr>
            <p:spPr bwMode="auto">
              <a:xfrm>
                <a:off x="2469" y="2509"/>
                <a:ext cx="33" cy="33"/>
              </a:xfrm>
              <a:custGeom>
                <a:avLst/>
                <a:gdLst>
                  <a:gd name="T0" fmla="*/ 7 w 14"/>
                  <a:gd name="T1" fmla="*/ 1 h 14"/>
                  <a:gd name="T2" fmla="*/ 0 w 14"/>
                  <a:gd name="T3" fmla="*/ 7 h 14"/>
                  <a:gd name="T4" fmla="*/ 7 w 14"/>
                  <a:gd name="T5" fmla="*/ 14 h 14"/>
                  <a:gd name="T6" fmla="*/ 14 w 14"/>
                  <a:gd name="T7" fmla="*/ 7 h 14"/>
                  <a:gd name="T8" fmla="*/ 7 w 14"/>
                  <a:gd name="T9" fmla="*/ 1 h 14"/>
                </a:gdLst>
                <a:ahLst/>
                <a:cxnLst>
                  <a:cxn ang="0">
                    <a:pos x="T0" y="T1"/>
                  </a:cxn>
                  <a:cxn ang="0">
                    <a:pos x="T2" y="T3"/>
                  </a:cxn>
                  <a:cxn ang="0">
                    <a:pos x="T4" y="T5"/>
                  </a:cxn>
                  <a:cxn ang="0">
                    <a:pos x="T6" y="T7"/>
                  </a:cxn>
                  <a:cxn ang="0">
                    <a:pos x="T8" y="T9"/>
                  </a:cxn>
                </a:cxnLst>
                <a:rect l="0" t="0" r="r" b="b"/>
                <a:pathLst>
                  <a:path w="14" h="14">
                    <a:moveTo>
                      <a:pt x="7" y="1"/>
                    </a:moveTo>
                    <a:cubicBezTo>
                      <a:pt x="3" y="1"/>
                      <a:pt x="1" y="3"/>
                      <a:pt x="0" y="7"/>
                    </a:cubicBezTo>
                    <a:cubicBezTo>
                      <a:pt x="0" y="11"/>
                      <a:pt x="3" y="14"/>
                      <a:pt x="7" y="14"/>
                    </a:cubicBezTo>
                    <a:cubicBezTo>
                      <a:pt x="11" y="14"/>
                      <a:pt x="13" y="11"/>
                      <a:pt x="14" y="7"/>
                    </a:cubicBezTo>
                    <a:cubicBezTo>
                      <a:pt x="13" y="4"/>
                      <a:pt x="11" y="0"/>
                      <a:pt x="7"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01" name="Freeform 785">
                <a:extLst>
                  <a:ext uri="{FF2B5EF4-FFF2-40B4-BE49-F238E27FC236}">
                    <a16:creationId xmlns:a16="http://schemas.microsoft.com/office/drawing/2014/main" id="{40D63E46-7422-450D-80A5-DBBD43FF774A}"/>
                  </a:ext>
                </a:extLst>
              </p:cNvPr>
              <p:cNvSpPr>
                <a:spLocks/>
              </p:cNvSpPr>
              <p:nvPr/>
            </p:nvSpPr>
            <p:spPr bwMode="auto">
              <a:xfrm>
                <a:off x="2547" y="1812"/>
                <a:ext cx="34" cy="30"/>
              </a:xfrm>
              <a:custGeom>
                <a:avLst/>
                <a:gdLst>
                  <a:gd name="T0" fmla="*/ 7 w 14"/>
                  <a:gd name="T1" fmla="*/ 13 h 13"/>
                  <a:gd name="T2" fmla="*/ 13 w 14"/>
                  <a:gd name="T3" fmla="*/ 8 h 13"/>
                  <a:gd name="T4" fmla="*/ 7 w 14"/>
                  <a:gd name="T5" fmla="*/ 0 h 13"/>
                  <a:gd name="T6" fmla="*/ 0 w 14"/>
                  <a:gd name="T7" fmla="*/ 6 h 13"/>
                  <a:gd name="T8" fmla="*/ 7 w 14"/>
                  <a:gd name="T9" fmla="*/ 13 h 13"/>
                </a:gdLst>
                <a:ahLst/>
                <a:cxnLst>
                  <a:cxn ang="0">
                    <a:pos x="T0" y="T1"/>
                  </a:cxn>
                  <a:cxn ang="0">
                    <a:pos x="T2" y="T3"/>
                  </a:cxn>
                  <a:cxn ang="0">
                    <a:pos x="T4" y="T5"/>
                  </a:cxn>
                  <a:cxn ang="0">
                    <a:pos x="T6" y="T7"/>
                  </a:cxn>
                  <a:cxn ang="0">
                    <a:pos x="T8" y="T9"/>
                  </a:cxn>
                </a:cxnLst>
                <a:rect l="0" t="0" r="r" b="b"/>
                <a:pathLst>
                  <a:path w="14" h="13">
                    <a:moveTo>
                      <a:pt x="7" y="13"/>
                    </a:moveTo>
                    <a:cubicBezTo>
                      <a:pt x="10" y="13"/>
                      <a:pt x="13" y="11"/>
                      <a:pt x="13" y="8"/>
                    </a:cubicBezTo>
                    <a:cubicBezTo>
                      <a:pt x="14" y="3"/>
                      <a:pt x="12" y="1"/>
                      <a:pt x="7" y="0"/>
                    </a:cubicBezTo>
                    <a:cubicBezTo>
                      <a:pt x="3" y="0"/>
                      <a:pt x="0" y="2"/>
                      <a:pt x="0" y="6"/>
                    </a:cubicBezTo>
                    <a:cubicBezTo>
                      <a:pt x="0" y="11"/>
                      <a:pt x="2" y="13"/>
                      <a:pt x="7"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02" name="Freeform 786">
                <a:extLst>
                  <a:ext uri="{FF2B5EF4-FFF2-40B4-BE49-F238E27FC236}">
                    <a16:creationId xmlns:a16="http://schemas.microsoft.com/office/drawing/2014/main" id="{BE8A69B6-3746-4D3A-95F9-93324C1AA5C6}"/>
                  </a:ext>
                </a:extLst>
              </p:cNvPr>
              <p:cNvSpPr>
                <a:spLocks/>
              </p:cNvSpPr>
              <p:nvPr/>
            </p:nvSpPr>
            <p:spPr bwMode="auto">
              <a:xfrm>
                <a:off x="994" y="2585"/>
                <a:ext cx="33" cy="38"/>
              </a:xfrm>
              <a:custGeom>
                <a:avLst/>
                <a:gdLst>
                  <a:gd name="T0" fmla="*/ 0 w 14"/>
                  <a:gd name="T1" fmla="*/ 12 h 16"/>
                  <a:gd name="T2" fmla="*/ 12 w 14"/>
                  <a:gd name="T3" fmla="*/ 2 h 16"/>
                  <a:gd name="T4" fmla="*/ 0 w 14"/>
                  <a:gd name="T5" fmla="*/ 12 h 16"/>
                </a:gdLst>
                <a:ahLst/>
                <a:cxnLst>
                  <a:cxn ang="0">
                    <a:pos x="T0" y="T1"/>
                  </a:cxn>
                  <a:cxn ang="0">
                    <a:pos x="T2" y="T3"/>
                  </a:cxn>
                  <a:cxn ang="0">
                    <a:pos x="T4" y="T5"/>
                  </a:cxn>
                </a:cxnLst>
                <a:rect l="0" t="0" r="r" b="b"/>
                <a:pathLst>
                  <a:path w="14" h="16">
                    <a:moveTo>
                      <a:pt x="0" y="12"/>
                    </a:moveTo>
                    <a:cubicBezTo>
                      <a:pt x="13" y="16"/>
                      <a:pt x="14" y="15"/>
                      <a:pt x="12" y="2"/>
                    </a:cubicBezTo>
                    <a:cubicBezTo>
                      <a:pt x="5" y="0"/>
                      <a:pt x="0" y="1"/>
                      <a:pt x="0"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03" name="Freeform 787">
                <a:extLst>
                  <a:ext uri="{FF2B5EF4-FFF2-40B4-BE49-F238E27FC236}">
                    <a16:creationId xmlns:a16="http://schemas.microsoft.com/office/drawing/2014/main" id="{834C7EE7-13E3-462C-B99F-F5D79043E216}"/>
                  </a:ext>
                </a:extLst>
              </p:cNvPr>
              <p:cNvSpPr>
                <a:spLocks/>
              </p:cNvSpPr>
              <p:nvPr/>
            </p:nvSpPr>
            <p:spPr bwMode="auto">
              <a:xfrm>
                <a:off x="2388" y="2585"/>
                <a:ext cx="38" cy="33"/>
              </a:xfrm>
              <a:custGeom>
                <a:avLst/>
                <a:gdLst>
                  <a:gd name="T0" fmla="*/ 3 w 16"/>
                  <a:gd name="T1" fmla="*/ 14 h 14"/>
                  <a:gd name="T2" fmla="*/ 12 w 16"/>
                  <a:gd name="T3" fmla="*/ 1 h 14"/>
                  <a:gd name="T4" fmla="*/ 3 w 16"/>
                  <a:gd name="T5" fmla="*/ 14 h 14"/>
                </a:gdLst>
                <a:ahLst/>
                <a:cxnLst>
                  <a:cxn ang="0">
                    <a:pos x="T0" y="T1"/>
                  </a:cxn>
                  <a:cxn ang="0">
                    <a:pos x="T2" y="T3"/>
                  </a:cxn>
                  <a:cxn ang="0">
                    <a:pos x="T4" y="T5"/>
                  </a:cxn>
                </a:cxnLst>
                <a:rect l="0" t="0" r="r" b="b"/>
                <a:pathLst>
                  <a:path w="16" h="14">
                    <a:moveTo>
                      <a:pt x="3" y="14"/>
                    </a:moveTo>
                    <a:cubicBezTo>
                      <a:pt x="16" y="13"/>
                      <a:pt x="16" y="13"/>
                      <a:pt x="12" y="1"/>
                    </a:cubicBezTo>
                    <a:cubicBezTo>
                      <a:pt x="2" y="0"/>
                      <a:pt x="0" y="4"/>
                      <a:pt x="3"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04" name="Freeform 788">
                <a:extLst>
                  <a:ext uri="{FF2B5EF4-FFF2-40B4-BE49-F238E27FC236}">
                    <a16:creationId xmlns:a16="http://schemas.microsoft.com/office/drawing/2014/main" id="{28843CFA-C22B-495E-8BDA-B8CEB8D838C1}"/>
                  </a:ext>
                </a:extLst>
              </p:cNvPr>
              <p:cNvSpPr>
                <a:spLocks/>
              </p:cNvSpPr>
              <p:nvPr/>
            </p:nvSpPr>
            <p:spPr bwMode="auto">
              <a:xfrm>
                <a:off x="1070" y="2661"/>
                <a:ext cx="38" cy="38"/>
              </a:xfrm>
              <a:custGeom>
                <a:avLst/>
                <a:gdLst>
                  <a:gd name="T0" fmla="*/ 2 w 16"/>
                  <a:gd name="T1" fmla="*/ 4 h 16"/>
                  <a:gd name="T2" fmla="*/ 8 w 16"/>
                  <a:gd name="T3" fmla="*/ 16 h 16"/>
                  <a:gd name="T4" fmla="*/ 15 w 16"/>
                  <a:gd name="T5" fmla="*/ 5 h 16"/>
                  <a:gd name="T6" fmla="*/ 2 w 16"/>
                  <a:gd name="T7" fmla="*/ 4 h 16"/>
                </a:gdLst>
                <a:ahLst/>
                <a:cxnLst>
                  <a:cxn ang="0">
                    <a:pos x="T0" y="T1"/>
                  </a:cxn>
                  <a:cxn ang="0">
                    <a:pos x="T2" y="T3"/>
                  </a:cxn>
                  <a:cxn ang="0">
                    <a:pos x="T4" y="T5"/>
                  </a:cxn>
                  <a:cxn ang="0">
                    <a:pos x="T6" y="T7"/>
                  </a:cxn>
                </a:cxnLst>
                <a:rect l="0" t="0" r="r" b="b"/>
                <a:pathLst>
                  <a:path w="16" h="16">
                    <a:moveTo>
                      <a:pt x="2" y="4"/>
                    </a:moveTo>
                    <a:cubicBezTo>
                      <a:pt x="0" y="10"/>
                      <a:pt x="0" y="15"/>
                      <a:pt x="8" y="16"/>
                    </a:cubicBezTo>
                    <a:cubicBezTo>
                      <a:pt x="14" y="16"/>
                      <a:pt x="16" y="11"/>
                      <a:pt x="15" y="5"/>
                    </a:cubicBezTo>
                    <a:cubicBezTo>
                      <a:pt x="10" y="0"/>
                      <a:pt x="6" y="0"/>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05" name="Freeform 789">
                <a:extLst>
                  <a:ext uri="{FF2B5EF4-FFF2-40B4-BE49-F238E27FC236}">
                    <a16:creationId xmlns:a16="http://schemas.microsoft.com/office/drawing/2014/main" id="{0E60E40C-B410-4275-B737-5D944DF07C72}"/>
                  </a:ext>
                </a:extLst>
              </p:cNvPr>
              <p:cNvSpPr>
                <a:spLocks/>
              </p:cNvSpPr>
              <p:nvPr/>
            </p:nvSpPr>
            <p:spPr bwMode="auto">
              <a:xfrm>
                <a:off x="837" y="2118"/>
                <a:ext cx="38" cy="38"/>
              </a:xfrm>
              <a:custGeom>
                <a:avLst/>
                <a:gdLst>
                  <a:gd name="T0" fmla="*/ 9 w 16"/>
                  <a:gd name="T1" fmla="*/ 1 h 16"/>
                  <a:gd name="T2" fmla="*/ 1 w 16"/>
                  <a:gd name="T3" fmla="*/ 7 h 16"/>
                  <a:gd name="T4" fmla="*/ 8 w 16"/>
                  <a:gd name="T5" fmla="*/ 16 h 16"/>
                  <a:gd name="T6" fmla="*/ 15 w 16"/>
                  <a:gd name="T7" fmla="*/ 10 h 16"/>
                  <a:gd name="T8" fmla="*/ 9 w 16"/>
                  <a:gd name="T9" fmla="*/ 1 h 16"/>
                </a:gdLst>
                <a:ahLst/>
                <a:cxnLst>
                  <a:cxn ang="0">
                    <a:pos x="T0" y="T1"/>
                  </a:cxn>
                  <a:cxn ang="0">
                    <a:pos x="T2" y="T3"/>
                  </a:cxn>
                  <a:cxn ang="0">
                    <a:pos x="T4" y="T5"/>
                  </a:cxn>
                  <a:cxn ang="0">
                    <a:pos x="T6" y="T7"/>
                  </a:cxn>
                  <a:cxn ang="0">
                    <a:pos x="T8" y="T9"/>
                  </a:cxn>
                </a:cxnLst>
                <a:rect l="0" t="0" r="r" b="b"/>
                <a:pathLst>
                  <a:path w="16" h="16">
                    <a:moveTo>
                      <a:pt x="9" y="1"/>
                    </a:moveTo>
                    <a:cubicBezTo>
                      <a:pt x="4" y="0"/>
                      <a:pt x="1" y="2"/>
                      <a:pt x="1" y="7"/>
                    </a:cubicBezTo>
                    <a:cubicBezTo>
                      <a:pt x="0" y="12"/>
                      <a:pt x="2" y="15"/>
                      <a:pt x="8" y="16"/>
                    </a:cubicBezTo>
                    <a:cubicBezTo>
                      <a:pt x="12" y="16"/>
                      <a:pt x="15" y="14"/>
                      <a:pt x="15" y="10"/>
                    </a:cubicBezTo>
                    <a:cubicBezTo>
                      <a:pt x="16" y="5"/>
                      <a:pt x="14" y="1"/>
                      <a:pt x="9"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06" name="Freeform 790">
                <a:extLst>
                  <a:ext uri="{FF2B5EF4-FFF2-40B4-BE49-F238E27FC236}">
                    <a16:creationId xmlns:a16="http://schemas.microsoft.com/office/drawing/2014/main" id="{813FC443-7F99-4D35-9EC4-F4A767C1C792}"/>
                  </a:ext>
                </a:extLst>
              </p:cNvPr>
              <p:cNvSpPr>
                <a:spLocks/>
              </p:cNvSpPr>
              <p:nvPr/>
            </p:nvSpPr>
            <p:spPr bwMode="auto">
              <a:xfrm>
                <a:off x="1149" y="2744"/>
                <a:ext cx="38" cy="33"/>
              </a:xfrm>
              <a:custGeom>
                <a:avLst/>
                <a:gdLst>
                  <a:gd name="T0" fmla="*/ 4 w 16"/>
                  <a:gd name="T1" fmla="*/ 13 h 14"/>
                  <a:gd name="T2" fmla="*/ 13 w 16"/>
                  <a:gd name="T3" fmla="*/ 0 h 14"/>
                  <a:gd name="T4" fmla="*/ 4 w 16"/>
                  <a:gd name="T5" fmla="*/ 13 h 14"/>
                </a:gdLst>
                <a:ahLst/>
                <a:cxnLst>
                  <a:cxn ang="0">
                    <a:pos x="T0" y="T1"/>
                  </a:cxn>
                  <a:cxn ang="0">
                    <a:pos x="T2" y="T3"/>
                  </a:cxn>
                  <a:cxn ang="0">
                    <a:pos x="T4" y="T5"/>
                  </a:cxn>
                </a:cxnLst>
                <a:rect l="0" t="0" r="r" b="b"/>
                <a:pathLst>
                  <a:path w="16" h="14">
                    <a:moveTo>
                      <a:pt x="4" y="13"/>
                    </a:moveTo>
                    <a:cubicBezTo>
                      <a:pt x="13" y="14"/>
                      <a:pt x="16" y="10"/>
                      <a:pt x="13" y="0"/>
                    </a:cubicBezTo>
                    <a:cubicBezTo>
                      <a:pt x="0" y="1"/>
                      <a:pt x="0" y="1"/>
                      <a:pt x="4"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07" name="Freeform 791">
                <a:extLst>
                  <a:ext uri="{FF2B5EF4-FFF2-40B4-BE49-F238E27FC236}">
                    <a16:creationId xmlns:a16="http://schemas.microsoft.com/office/drawing/2014/main" id="{CC4C0AD1-DF6B-4B2E-B7E7-72E9D2529236}"/>
                  </a:ext>
                </a:extLst>
              </p:cNvPr>
              <p:cNvSpPr>
                <a:spLocks/>
              </p:cNvSpPr>
              <p:nvPr/>
            </p:nvSpPr>
            <p:spPr bwMode="auto">
              <a:xfrm>
                <a:off x="2231" y="2742"/>
                <a:ext cx="40" cy="35"/>
              </a:xfrm>
              <a:custGeom>
                <a:avLst/>
                <a:gdLst>
                  <a:gd name="T0" fmla="*/ 9 w 17"/>
                  <a:gd name="T1" fmla="*/ 0 h 15"/>
                  <a:gd name="T2" fmla="*/ 3 w 17"/>
                  <a:gd name="T3" fmla="*/ 11 h 15"/>
                  <a:gd name="T4" fmla="*/ 10 w 17"/>
                  <a:gd name="T5" fmla="*/ 14 h 15"/>
                  <a:gd name="T6" fmla="*/ 15 w 17"/>
                  <a:gd name="T7" fmla="*/ 12 h 15"/>
                  <a:gd name="T8" fmla="*/ 9 w 17"/>
                  <a:gd name="T9" fmla="*/ 0 h 15"/>
                </a:gdLst>
                <a:ahLst/>
                <a:cxnLst>
                  <a:cxn ang="0">
                    <a:pos x="T0" y="T1"/>
                  </a:cxn>
                  <a:cxn ang="0">
                    <a:pos x="T2" y="T3"/>
                  </a:cxn>
                  <a:cxn ang="0">
                    <a:pos x="T4" y="T5"/>
                  </a:cxn>
                  <a:cxn ang="0">
                    <a:pos x="T6" y="T7"/>
                  </a:cxn>
                  <a:cxn ang="0">
                    <a:pos x="T8" y="T9"/>
                  </a:cxn>
                </a:cxnLst>
                <a:rect l="0" t="0" r="r" b="b"/>
                <a:pathLst>
                  <a:path w="17" h="15">
                    <a:moveTo>
                      <a:pt x="9" y="0"/>
                    </a:moveTo>
                    <a:cubicBezTo>
                      <a:pt x="0" y="1"/>
                      <a:pt x="1" y="6"/>
                      <a:pt x="3" y="11"/>
                    </a:cubicBezTo>
                    <a:cubicBezTo>
                      <a:pt x="6" y="14"/>
                      <a:pt x="8" y="15"/>
                      <a:pt x="10" y="14"/>
                    </a:cubicBezTo>
                    <a:cubicBezTo>
                      <a:pt x="11" y="14"/>
                      <a:pt x="13" y="13"/>
                      <a:pt x="15" y="12"/>
                    </a:cubicBezTo>
                    <a:cubicBezTo>
                      <a:pt x="17" y="5"/>
                      <a:pt x="17" y="0"/>
                      <a:pt x="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08" name="Freeform 792">
                <a:extLst>
                  <a:ext uri="{FF2B5EF4-FFF2-40B4-BE49-F238E27FC236}">
                    <a16:creationId xmlns:a16="http://schemas.microsoft.com/office/drawing/2014/main" id="{3E48AA3D-DA52-42ED-8C07-749B1A9EEF90}"/>
                  </a:ext>
                </a:extLst>
              </p:cNvPr>
              <p:cNvSpPr>
                <a:spLocks/>
              </p:cNvSpPr>
              <p:nvPr/>
            </p:nvSpPr>
            <p:spPr bwMode="auto">
              <a:xfrm>
                <a:off x="1612" y="1188"/>
                <a:ext cx="38" cy="34"/>
              </a:xfrm>
              <a:custGeom>
                <a:avLst/>
                <a:gdLst>
                  <a:gd name="T0" fmla="*/ 12 w 16"/>
                  <a:gd name="T1" fmla="*/ 1 h 14"/>
                  <a:gd name="T2" fmla="*/ 3 w 16"/>
                  <a:gd name="T3" fmla="*/ 14 h 14"/>
                  <a:gd name="T4" fmla="*/ 12 w 16"/>
                  <a:gd name="T5" fmla="*/ 1 h 14"/>
                </a:gdLst>
                <a:ahLst/>
                <a:cxnLst>
                  <a:cxn ang="0">
                    <a:pos x="T0" y="T1"/>
                  </a:cxn>
                  <a:cxn ang="0">
                    <a:pos x="T2" y="T3"/>
                  </a:cxn>
                  <a:cxn ang="0">
                    <a:pos x="T4" y="T5"/>
                  </a:cxn>
                </a:cxnLst>
                <a:rect l="0" t="0" r="r" b="b"/>
                <a:pathLst>
                  <a:path w="16" h="14">
                    <a:moveTo>
                      <a:pt x="12" y="1"/>
                    </a:moveTo>
                    <a:cubicBezTo>
                      <a:pt x="2" y="0"/>
                      <a:pt x="0" y="4"/>
                      <a:pt x="3" y="14"/>
                    </a:cubicBezTo>
                    <a:cubicBezTo>
                      <a:pt x="16" y="13"/>
                      <a:pt x="16" y="13"/>
                      <a:pt x="1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561" name="Freeform 794">
              <a:extLst>
                <a:ext uri="{FF2B5EF4-FFF2-40B4-BE49-F238E27FC236}">
                  <a16:creationId xmlns:a16="http://schemas.microsoft.com/office/drawing/2014/main" id="{87D96176-6148-4BDF-A09B-1CF6A75C68E7}"/>
                </a:ext>
              </a:extLst>
            </p:cNvPr>
            <p:cNvSpPr>
              <a:spLocks/>
            </p:cNvSpPr>
            <p:nvPr/>
          </p:nvSpPr>
          <p:spPr bwMode="auto">
            <a:xfrm>
              <a:off x="1772" y="1188"/>
              <a:ext cx="33" cy="38"/>
            </a:xfrm>
            <a:custGeom>
              <a:avLst/>
              <a:gdLst>
                <a:gd name="T0" fmla="*/ 13 w 14"/>
                <a:gd name="T1" fmla="*/ 4 h 16"/>
                <a:gd name="T2" fmla="*/ 2 w 14"/>
                <a:gd name="T3" fmla="*/ 14 h 16"/>
                <a:gd name="T4" fmla="*/ 13 w 14"/>
                <a:gd name="T5" fmla="*/ 4 h 16"/>
              </a:gdLst>
              <a:ahLst/>
              <a:cxnLst>
                <a:cxn ang="0">
                  <a:pos x="T0" y="T1"/>
                </a:cxn>
                <a:cxn ang="0">
                  <a:pos x="T2" y="T3"/>
                </a:cxn>
                <a:cxn ang="0">
                  <a:pos x="T4" y="T5"/>
                </a:cxn>
              </a:cxnLst>
              <a:rect l="0" t="0" r="r" b="b"/>
              <a:pathLst>
                <a:path w="14" h="16">
                  <a:moveTo>
                    <a:pt x="13" y="4"/>
                  </a:moveTo>
                  <a:cubicBezTo>
                    <a:pt x="0" y="0"/>
                    <a:pt x="0" y="0"/>
                    <a:pt x="2" y="14"/>
                  </a:cubicBezTo>
                  <a:cubicBezTo>
                    <a:pt x="9" y="16"/>
                    <a:pt x="14" y="15"/>
                    <a:pt x="1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62" name="Freeform 795">
              <a:extLst>
                <a:ext uri="{FF2B5EF4-FFF2-40B4-BE49-F238E27FC236}">
                  <a16:creationId xmlns:a16="http://schemas.microsoft.com/office/drawing/2014/main" id="{D5E1C315-2895-42F2-AE83-CCE2BD95FE45}"/>
                </a:ext>
              </a:extLst>
            </p:cNvPr>
            <p:cNvSpPr>
              <a:spLocks/>
            </p:cNvSpPr>
            <p:nvPr/>
          </p:nvSpPr>
          <p:spPr bwMode="auto">
            <a:xfrm>
              <a:off x="839" y="2278"/>
              <a:ext cx="34" cy="31"/>
            </a:xfrm>
            <a:custGeom>
              <a:avLst/>
              <a:gdLst>
                <a:gd name="T0" fmla="*/ 7 w 14"/>
                <a:gd name="T1" fmla="*/ 0 h 13"/>
                <a:gd name="T2" fmla="*/ 0 w 14"/>
                <a:gd name="T3" fmla="*/ 7 h 13"/>
                <a:gd name="T4" fmla="*/ 6 w 14"/>
                <a:gd name="T5" fmla="*/ 13 h 13"/>
                <a:gd name="T6" fmla="*/ 14 w 14"/>
                <a:gd name="T7" fmla="*/ 5 h 13"/>
                <a:gd name="T8" fmla="*/ 7 w 14"/>
                <a:gd name="T9" fmla="*/ 0 h 13"/>
              </a:gdLst>
              <a:ahLst/>
              <a:cxnLst>
                <a:cxn ang="0">
                  <a:pos x="T0" y="T1"/>
                </a:cxn>
                <a:cxn ang="0">
                  <a:pos x="T2" y="T3"/>
                </a:cxn>
                <a:cxn ang="0">
                  <a:pos x="T4" y="T5"/>
                </a:cxn>
                <a:cxn ang="0">
                  <a:pos x="T6" y="T7"/>
                </a:cxn>
                <a:cxn ang="0">
                  <a:pos x="T8" y="T9"/>
                </a:cxn>
              </a:cxnLst>
              <a:rect l="0" t="0" r="r" b="b"/>
              <a:pathLst>
                <a:path w="14" h="13">
                  <a:moveTo>
                    <a:pt x="7" y="0"/>
                  </a:moveTo>
                  <a:cubicBezTo>
                    <a:pt x="2" y="0"/>
                    <a:pt x="0" y="3"/>
                    <a:pt x="0" y="7"/>
                  </a:cubicBezTo>
                  <a:cubicBezTo>
                    <a:pt x="1" y="11"/>
                    <a:pt x="3" y="13"/>
                    <a:pt x="6" y="13"/>
                  </a:cubicBezTo>
                  <a:cubicBezTo>
                    <a:pt x="11" y="13"/>
                    <a:pt x="13" y="11"/>
                    <a:pt x="14" y="5"/>
                  </a:cubicBezTo>
                  <a:cubicBezTo>
                    <a:pt x="13" y="2"/>
                    <a:pt x="11" y="0"/>
                    <a:pt x="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63" name="Freeform 796">
              <a:extLst>
                <a:ext uri="{FF2B5EF4-FFF2-40B4-BE49-F238E27FC236}">
                  <a16:creationId xmlns:a16="http://schemas.microsoft.com/office/drawing/2014/main" id="{C7DF590B-C31B-45F3-9AB0-A317A7E7C043}"/>
                </a:ext>
              </a:extLst>
            </p:cNvPr>
            <p:cNvSpPr>
              <a:spLocks/>
            </p:cNvSpPr>
            <p:nvPr/>
          </p:nvSpPr>
          <p:spPr bwMode="auto">
            <a:xfrm>
              <a:off x="2545" y="2278"/>
              <a:ext cx="36" cy="33"/>
            </a:xfrm>
            <a:custGeom>
              <a:avLst/>
              <a:gdLst>
                <a:gd name="T0" fmla="*/ 1 w 15"/>
                <a:gd name="T1" fmla="*/ 2 h 14"/>
                <a:gd name="T2" fmla="*/ 11 w 15"/>
                <a:gd name="T3" fmla="*/ 13 h 14"/>
                <a:gd name="T4" fmla="*/ 1 w 15"/>
                <a:gd name="T5" fmla="*/ 2 h 14"/>
              </a:gdLst>
              <a:ahLst/>
              <a:cxnLst>
                <a:cxn ang="0">
                  <a:pos x="T0" y="T1"/>
                </a:cxn>
                <a:cxn ang="0">
                  <a:pos x="T2" y="T3"/>
                </a:cxn>
                <a:cxn ang="0">
                  <a:pos x="T4" y="T5"/>
                </a:cxn>
              </a:cxnLst>
              <a:rect l="0" t="0" r="r" b="b"/>
              <a:pathLst>
                <a:path w="15" h="14">
                  <a:moveTo>
                    <a:pt x="1" y="2"/>
                  </a:moveTo>
                  <a:cubicBezTo>
                    <a:pt x="0" y="9"/>
                    <a:pt x="1" y="14"/>
                    <a:pt x="11" y="13"/>
                  </a:cubicBezTo>
                  <a:cubicBezTo>
                    <a:pt x="15" y="0"/>
                    <a:pt x="15" y="0"/>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64" name="Freeform 797">
              <a:extLst>
                <a:ext uri="{FF2B5EF4-FFF2-40B4-BE49-F238E27FC236}">
                  <a16:creationId xmlns:a16="http://schemas.microsoft.com/office/drawing/2014/main" id="{974CDDB0-48D4-4422-BE02-F25329723493}"/>
                </a:ext>
              </a:extLst>
            </p:cNvPr>
            <p:cNvSpPr>
              <a:spLocks/>
            </p:cNvSpPr>
            <p:nvPr/>
          </p:nvSpPr>
          <p:spPr bwMode="auto">
            <a:xfrm>
              <a:off x="1227" y="2820"/>
              <a:ext cx="33" cy="31"/>
            </a:xfrm>
            <a:custGeom>
              <a:avLst/>
              <a:gdLst>
                <a:gd name="T0" fmla="*/ 7 w 14"/>
                <a:gd name="T1" fmla="*/ 0 h 13"/>
                <a:gd name="T2" fmla="*/ 1 w 14"/>
                <a:gd name="T3" fmla="*/ 6 h 13"/>
                <a:gd name="T4" fmla="*/ 7 w 14"/>
                <a:gd name="T5" fmla="*/ 13 h 13"/>
                <a:gd name="T6" fmla="*/ 14 w 14"/>
                <a:gd name="T7" fmla="*/ 7 h 13"/>
                <a:gd name="T8" fmla="*/ 7 w 14"/>
                <a:gd name="T9" fmla="*/ 0 h 13"/>
              </a:gdLst>
              <a:ahLst/>
              <a:cxnLst>
                <a:cxn ang="0">
                  <a:pos x="T0" y="T1"/>
                </a:cxn>
                <a:cxn ang="0">
                  <a:pos x="T2" y="T3"/>
                </a:cxn>
                <a:cxn ang="0">
                  <a:pos x="T4" y="T5"/>
                </a:cxn>
                <a:cxn ang="0">
                  <a:pos x="T6" y="T7"/>
                </a:cxn>
                <a:cxn ang="0">
                  <a:pos x="T8" y="T9"/>
                </a:cxn>
              </a:cxnLst>
              <a:rect l="0" t="0" r="r" b="b"/>
              <a:pathLst>
                <a:path w="14" h="13">
                  <a:moveTo>
                    <a:pt x="7" y="0"/>
                  </a:moveTo>
                  <a:cubicBezTo>
                    <a:pt x="3" y="0"/>
                    <a:pt x="1" y="2"/>
                    <a:pt x="1" y="6"/>
                  </a:cubicBezTo>
                  <a:cubicBezTo>
                    <a:pt x="0" y="10"/>
                    <a:pt x="3" y="13"/>
                    <a:pt x="7" y="13"/>
                  </a:cubicBezTo>
                  <a:cubicBezTo>
                    <a:pt x="11" y="13"/>
                    <a:pt x="13" y="11"/>
                    <a:pt x="14" y="7"/>
                  </a:cubicBezTo>
                  <a:cubicBezTo>
                    <a:pt x="14" y="3"/>
                    <a:pt x="12" y="0"/>
                    <a:pt x="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65" name="Freeform 798">
              <a:extLst>
                <a:ext uri="{FF2B5EF4-FFF2-40B4-BE49-F238E27FC236}">
                  <a16:creationId xmlns:a16="http://schemas.microsoft.com/office/drawing/2014/main" id="{8092D9B9-B398-4800-8EE6-1959DB8DB56E}"/>
                </a:ext>
              </a:extLst>
            </p:cNvPr>
            <p:cNvSpPr>
              <a:spLocks/>
            </p:cNvSpPr>
            <p:nvPr/>
          </p:nvSpPr>
          <p:spPr bwMode="auto">
            <a:xfrm>
              <a:off x="2160" y="2820"/>
              <a:ext cx="30" cy="33"/>
            </a:xfrm>
            <a:custGeom>
              <a:avLst/>
              <a:gdLst>
                <a:gd name="T0" fmla="*/ 7 w 13"/>
                <a:gd name="T1" fmla="*/ 0 h 14"/>
                <a:gd name="T2" fmla="*/ 0 w 13"/>
                <a:gd name="T3" fmla="*/ 7 h 14"/>
                <a:gd name="T4" fmla="*/ 6 w 13"/>
                <a:gd name="T5" fmla="*/ 13 h 14"/>
                <a:gd name="T6" fmla="*/ 13 w 13"/>
                <a:gd name="T7" fmla="*/ 6 h 14"/>
                <a:gd name="T8" fmla="*/ 7 w 13"/>
                <a:gd name="T9" fmla="*/ 0 h 14"/>
              </a:gdLst>
              <a:ahLst/>
              <a:cxnLst>
                <a:cxn ang="0">
                  <a:pos x="T0" y="T1"/>
                </a:cxn>
                <a:cxn ang="0">
                  <a:pos x="T2" y="T3"/>
                </a:cxn>
                <a:cxn ang="0">
                  <a:pos x="T4" y="T5"/>
                </a:cxn>
                <a:cxn ang="0">
                  <a:pos x="T6" y="T7"/>
                </a:cxn>
                <a:cxn ang="0">
                  <a:pos x="T8" y="T9"/>
                </a:cxn>
              </a:cxnLst>
              <a:rect l="0" t="0" r="r" b="b"/>
              <a:pathLst>
                <a:path w="13" h="14">
                  <a:moveTo>
                    <a:pt x="7" y="0"/>
                  </a:moveTo>
                  <a:cubicBezTo>
                    <a:pt x="2" y="0"/>
                    <a:pt x="0" y="2"/>
                    <a:pt x="0" y="7"/>
                  </a:cubicBezTo>
                  <a:cubicBezTo>
                    <a:pt x="0" y="11"/>
                    <a:pt x="2" y="13"/>
                    <a:pt x="6" y="13"/>
                  </a:cubicBezTo>
                  <a:cubicBezTo>
                    <a:pt x="10" y="14"/>
                    <a:pt x="13" y="12"/>
                    <a:pt x="13" y="6"/>
                  </a:cubicBezTo>
                  <a:cubicBezTo>
                    <a:pt x="13" y="3"/>
                    <a:pt x="11" y="0"/>
                    <a:pt x="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66" name="Freeform 799">
              <a:extLst>
                <a:ext uri="{FF2B5EF4-FFF2-40B4-BE49-F238E27FC236}">
                  <a16:creationId xmlns:a16="http://schemas.microsoft.com/office/drawing/2014/main" id="{595D66AE-F8F4-4EE3-BB59-9687E633D2F7}"/>
                </a:ext>
              </a:extLst>
            </p:cNvPr>
            <p:cNvSpPr>
              <a:spLocks/>
            </p:cNvSpPr>
            <p:nvPr/>
          </p:nvSpPr>
          <p:spPr bwMode="auto">
            <a:xfrm>
              <a:off x="2314" y="1424"/>
              <a:ext cx="31" cy="31"/>
            </a:xfrm>
            <a:custGeom>
              <a:avLst/>
              <a:gdLst>
                <a:gd name="T0" fmla="*/ 6 w 13"/>
                <a:gd name="T1" fmla="*/ 13 h 13"/>
                <a:gd name="T2" fmla="*/ 13 w 13"/>
                <a:gd name="T3" fmla="*/ 6 h 13"/>
                <a:gd name="T4" fmla="*/ 7 w 13"/>
                <a:gd name="T5" fmla="*/ 0 h 13"/>
                <a:gd name="T6" fmla="*/ 0 w 13"/>
                <a:gd name="T7" fmla="*/ 7 h 13"/>
                <a:gd name="T8" fmla="*/ 6 w 13"/>
                <a:gd name="T9" fmla="*/ 13 h 13"/>
              </a:gdLst>
              <a:ahLst/>
              <a:cxnLst>
                <a:cxn ang="0">
                  <a:pos x="T0" y="T1"/>
                </a:cxn>
                <a:cxn ang="0">
                  <a:pos x="T2" y="T3"/>
                </a:cxn>
                <a:cxn ang="0">
                  <a:pos x="T4" y="T5"/>
                </a:cxn>
                <a:cxn ang="0">
                  <a:pos x="T6" y="T7"/>
                </a:cxn>
                <a:cxn ang="0">
                  <a:pos x="T8" y="T9"/>
                </a:cxn>
              </a:cxnLst>
              <a:rect l="0" t="0" r="r" b="b"/>
              <a:pathLst>
                <a:path w="13" h="13">
                  <a:moveTo>
                    <a:pt x="6" y="13"/>
                  </a:moveTo>
                  <a:cubicBezTo>
                    <a:pt x="11" y="13"/>
                    <a:pt x="13" y="11"/>
                    <a:pt x="13" y="6"/>
                  </a:cubicBezTo>
                  <a:cubicBezTo>
                    <a:pt x="13" y="2"/>
                    <a:pt x="11" y="0"/>
                    <a:pt x="7" y="0"/>
                  </a:cubicBezTo>
                  <a:cubicBezTo>
                    <a:pt x="2" y="0"/>
                    <a:pt x="0" y="3"/>
                    <a:pt x="0" y="7"/>
                  </a:cubicBezTo>
                  <a:cubicBezTo>
                    <a:pt x="0" y="11"/>
                    <a:pt x="3" y="13"/>
                    <a:pt x="6"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67" name="Freeform 800">
              <a:extLst>
                <a:ext uri="{FF2B5EF4-FFF2-40B4-BE49-F238E27FC236}">
                  <a16:creationId xmlns:a16="http://schemas.microsoft.com/office/drawing/2014/main" id="{BF4BFBA9-B7B2-4BE0-B2E7-2EE0A9609A07}"/>
                </a:ext>
              </a:extLst>
            </p:cNvPr>
            <p:cNvSpPr>
              <a:spLocks/>
            </p:cNvSpPr>
            <p:nvPr/>
          </p:nvSpPr>
          <p:spPr bwMode="auto">
            <a:xfrm>
              <a:off x="837" y="1964"/>
              <a:ext cx="38" cy="38"/>
            </a:xfrm>
            <a:custGeom>
              <a:avLst/>
              <a:gdLst>
                <a:gd name="T0" fmla="*/ 10 w 16"/>
                <a:gd name="T1" fmla="*/ 1 h 16"/>
                <a:gd name="T2" fmla="*/ 1 w 16"/>
                <a:gd name="T3" fmla="*/ 7 h 16"/>
                <a:gd name="T4" fmla="*/ 7 w 16"/>
                <a:gd name="T5" fmla="*/ 15 h 16"/>
                <a:gd name="T6" fmla="*/ 15 w 16"/>
                <a:gd name="T7" fmla="*/ 9 h 16"/>
                <a:gd name="T8" fmla="*/ 10 w 16"/>
                <a:gd name="T9" fmla="*/ 1 h 16"/>
              </a:gdLst>
              <a:ahLst/>
              <a:cxnLst>
                <a:cxn ang="0">
                  <a:pos x="T0" y="T1"/>
                </a:cxn>
                <a:cxn ang="0">
                  <a:pos x="T2" y="T3"/>
                </a:cxn>
                <a:cxn ang="0">
                  <a:pos x="T4" y="T5"/>
                </a:cxn>
                <a:cxn ang="0">
                  <a:pos x="T6" y="T7"/>
                </a:cxn>
                <a:cxn ang="0">
                  <a:pos x="T8" y="T9"/>
                </a:cxn>
              </a:cxnLst>
              <a:rect l="0" t="0" r="r" b="b"/>
              <a:pathLst>
                <a:path w="16" h="16">
                  <a:moveTo>
                    <a:pt x="10" y="1"/>
                  </a:moveTo>
                  <a:cubicBezTo>
                    <a:pt x="5" y="0"/>
                    <a:pt x="1" y="2"/>
                    <a:pt x="1" y="7"/>
                  </a:cubicBezTo>
                  <a:cubicBezTo>
                    <a:pt x="0" y="12"/>
                    <a:pt x="2" y="15"/>
                    <a:pt x="7" y="15"/>
                  </a:cubicBezTo>
                  <a:cubicBezTo>
                    <a:pt x="11" y="16"/>
                    <a:pt x="15" y="14"/>
                    <a:pt x="15" y="9"/>
                  </a:cubicBezTo>
                  <a:cubicBezTo>
                    <a:pt x="16" y="4"/>
                    <a:pt x="14" y="1"/>
                    <a:pt x="1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68" name="Freeform 801">
              <a:extLst>
                <a:ext uri="{FF2B5EF4-FFF2-40B4-BE49-F238E27FC236}">
                  <a16:creationId xmlns:a16="http://schemas.microsoft.com/office/drawing/2014/main" id="{629F29CA-2279-4C4D-8FCA-3CC613190A2F}"/>
                </a:ext>
              </a:extLst>
            </p:cNvPr>
            <p:cNvSpPr>
              <a:spLocks/>
            </p:cNvSpPr>
            <p:nvPr/>
          </p:nvSpPr>
          <p:spPr bwMode="auto">
            <a:xfrm>
              <a:off x="1455" y="2896"/>
              <a:ext cx="41" cy="38"/>
            </a:xfrm>
            <a:custGeom>
              <a:avLst/>
              <a:gdLst>
                <a:gd name="T0" fmla="*/ 9 w 17"/>
                <a:gd name="T1" fmla="*/ 0 h 16"/>
                <a:gd name="T2" fmla="*/ 3 w 17"/>
                <a:gd name="T3" fmla="*/ 13 h 16"/>
                <a:gd name="T4" fmla="*/ 15 w 17"/>
                <a:gd name="T5" fmla="*/ 11 h 16"/>
                <a:gd name="T6" fmla="*/ 9 w 17"/>
                <a:gd name="T7" fmla="*/ 0 h 16"/>
              </a:gdLst>
              <a:ahLst/>
              <a:cxnLst>
                <a:cxn ang="0">
                  <a:pos x="T0" y="T1"/>
                </a:cxn>
                <a:cxn ang="0">
                  <a:pos x="T2" y="T3"/>
                </a:cxn>
                <a:cxn ang="0">
                  <a:pos x="T4" y="T5"/>
                </a:cxn>
                <a:cxn ang="0">
                  <a:pos x="T6" y="T7"/>
                </a:cxn>
              </a:cxnLst>
              <a:rect l="0" t="0" r="r" b="b"/>
              <a:pathLst>
                <a:path w="17" h="16">
                  <a:moveTo>
                    <a:pt x="9" y="0"/>
                  </a:moveTo>
                  <a:cubicBezTo>
                    <a:pt x="0" y="1"/>
                    <a:pt x="1" y="7"/>
                    <a:pt x="3" y="13"/>
                  </a:cubicBezTo>
                  <a:cubicBezTo>
                    <a:pt x="7" y="15"/>
                    <a:pt x="11" y="16"/>
                    <a:pt x="15" y="11"/>
                  </a:cubicBezTo>
                  <a:cubicBezTo>
                    <a:pt x="17" y="5"/>
                    <a:pt x="16" y="0"/>
                    <a:pt x="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69" name="Freeform 802">
              <a:extLst>
                <a:ext uri="{FF2B5EF4-FFF2-40B4-BE49-F238E27FC236}">
                  <a16:creationId xmlns:a16="http://schemas.microsoft.com/office/drawing/2014/main" id="{059AF03F-AACB-4DD3-B8B4-2454DB896870}"/>
                </a:ext>
              </a:extLst>
            </p:cNvPr>
            <p:cNvSpPr>
              <a:spLocks/>
            </p:cNvSpPr>
            <p:nvPr/>
          </p:nvSpPr>
          <p:spPr bwMode="auto">
            <a:xfrm>
              <a:off x="1924" y="2894"/>
              <a:ext cx="36" cy="38"/>
            </a:xfrm>
            <a:custGeom>
              <a:avLst/>
              <a:gdLst>
                <a:gd name="T0" fmla="*/ 3 w 15"/>
                <a:gd name="T1" fmla="*/ 2 h 16"/>
                <a:gd name="T2" fmla="*/ 3 w 15"/>
                <a:gd name="T3" fmla="*/ 15 h 16"/>
                <a:gd name="T4" fmla="*/ 15 w 15"/>
                <a:gd name="T5" fmla="*/ 8 h 16"/>
                <a:gd name="T6" fmla="*/ 3 w 15"/>
                <a:gd name="T7" fmla="*/ 2 h 16"/>
              </a:gdLst>
              <a:ahLst/>
              <a:cxnLst>
                <a:cxn ang="0">
                  <a:pos x="T0" y="T1"/>
                </a:cxn>
                <a:cxn ang="0">
                  <a:pos x="T2" y="T3"/>
                </a:cxn>
                <a:cxn ang="0">
                  <a:pos x="T4" y="T5"/>
                </a:cxn>
                <a:cxn ang="0">
                  <a:pos x="T6" y="T7"/>
                </a:cxn>
              </a:cxnLst>
              <a:rect l="0" t="0" r="r" b="b"/>
              <a:pathLst>
                <a:path w="15" h="16">
                  <a:moveTo>
                    <a:pt x="3" y="2"/>
                  </a:moveTo>
                  <a:cubicBezTo>
                    <a:pt x="0" y="7"/>
                    <a:pt x="0" y="10"/>
                    <a:pt x="3" y="15"/>
                  </a:cubicBezTo>
                  <a:cubicBezTo>
                    <a:pt x="9" y="16"/>
                    <a:pt x="15" y="16"/>
                    <a:pt x="15" y="8"/>
                  </a:cubicBezTo>
                  <a:cubicBezTo>
                    <a:pt x="14" y="0"/>
                    <a:pt x="8" y="0"/>
                    <a:pt x="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70" name="Freeform 803">
              <a:extLst>
                <a:ext uri="{FF2B5EF4-FFF2-40B4-BE49-F238E27FC236}">
                  <a16:creationId xmlns:a16="http://schemas.microsoft.com/office/drawing/2014/main" id="{27379521-D236-439F-B55C-361092509E5A}"/>
                </a:ext>
              </a:extLst>
            </p:cNvPr>
            <p:cNvSpPr>
              <a:spLocks/>
            </p:cNvSpPr>
            <p:nvPr/>
          </p:nvSpPr>
          <p:spPr bwMode="auto">
            <a:xfrm>
              <a:off x="2157" y="1269"/>
              <a:ext cx="36" cy="31"/>
            </a:xfrm>
            <a:custGeom>
              <a:avLst/>
              <a:gdLst>
                <a:gd name="T0" fmla="*/ 8 w 15"/>
                <a:gd name="T1" fmla="*/ 13 h 13"/>
                <a:gd name="T2" fmla="*/ 7 w 15"/>
                <a:gd name="T3" fmla="*/ 0 h 13"/>
                <a:gd name="T4" fmla="*/ 8 w 15"/>
                <a:gd name="T5" fmla="*/ 13 h 13"/>
              </a:gdLst>
              <a:ahLst/>
              <a:cxnLst>
                <a:cxn ang="0">
                  <a:pos x="T0" y="T1"/>
                </a:cxn>
                <a:cxn ang="0">
                  <a:pos x="T2" y="T3"/>
                </a:cxn>
                <a:cxn ang="0">
                  <a:pos x="T4" y="T5"/>
                </a:cxn>
              </a:cxnLst>
              <a:rect l="0" t="0" r="r" b="b"/>
              <a:pathLst>
                <a:path w="15" h="13">
                  <a:moveTo>
                    <a:pt x="8" y="13"/>
                  </a:moveTo>
                  <a:cubicBezTo>
                    <a:pt x="14" y="8"/>
                    <a:pt x="15" y="5"/>
                    <a:pt x="7" y="0"/>
                  </a:cubicBezTo>
                  <a:cubicBezTo>
                    <a:pt x="0" y="5"/>
                    <a:pt x="1" y="9"/>
                    <a:pt x="8"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71" name="Freeform 804">
              <a:extLst>
                <a:ext uri="{FF2B5EF4-FFF2-40B4-BE49-F238E27FC236}">
                  <a16:creationId xmlns:a16="http://schemas.microsoft.com/office/drawing/2014/main" id="{10E89F5F-2D73-41D5-8313-9E97DD555095}"/>
                </a:ext>
              </a:extLst>
            </p:cNvPr>
            <p:cNvSpPr>
              <a:spLocks/>
            </p:cNvSpPr>
            <p:nvPr/>
          </p:nvSpPr>
          <p:spPr bwMode="auto">
            <a:xfrm>
              <a:off x="1232" y="1272"/>
              <a:ext cx="26" cy="30"/>
            </a:xfrm>
            <a:custGeom>
              <a:avLst/>
              <a:gdLst>
                <a:gd name="T0" fmla="*/ 11 w 11"/>
                <a:gd name="T1" fmla="*/ 6 h 13"/>
                <a:gd name="T2" fmla="*/ 5 w 11"/>
                <a:gd name="T3" fmla="*/ 0 h 13"/>
                <a:gd name="T4" fmla="*/ 0 w 11"/>
                <a:gd name="T5" fmla="*/ 7 h 13"/>
                <a:gd name="T6" fmla="*/ 11 w 11"/>
                <a:gd name="T7" fmla="*/ 6 h 13"/>
              </a:gdLst>
              <a:ahLst/>
              <a:cxnLst>
                <a:cxn ang="0">
                  <a:pos x="T0" y="T1"/>
                </a:cxn>
                <a:cxn ang="0">
                  <a:pos x="T2" y="T3"/>
                </a:cxn>
                <a:cxn ang="0">
                  <a:pos x="T4" y="T5"/>
                </a:cxn>
                <a:cxn ang="0">
                  <a:pos x="T6" y="T7"/>
                </a:cxn>
              </a:cxnLst>
              <a:rect l="0" t="0" r="r" b="b"/>
              <a:pathLst>
                <a:path w="11" h="13">
                  <a:moveTo>
                    <a:pt x="11" y="6"/>
                  </a:moveTo>
                  <a:cubicBezTo>
                    <a:pt x="10" y="3"/>
                    <a:pt x="9" y="0"/>
                    <a:pt x="5" y="0"/>
                  </a:cubicBezTo>
                  <a:cubicBezTo>
                    <a:pt x="2" y="1"/>
                    <a:pt x="0" y="3"/>
                    <a:pt x="0" y="7"/>
                  </a:cubicBezTo>
                  <a:cubicBezTo>
                    <a:pt x="2" y="10"/>
                    <a:pt x="5" y="13"/>
                    <a:pt x="11"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72" name="Freeform 805">
              <a:extLst>
                <a:ext uri="{FF2B5EF4-FFF2-40B4-BE49-F238E27FC236}">
                  <a16:creationId xmlns:a16="http://schemas.microsoft.com/office/drawing/2014/main" id="{4DE7AFED-81C8-453A-BEFA-CD2052350BD3}"/>
                </a:ext>
              </a:extLst>
            </p:cNvPr>
            <p:cNvSpPr>
              <a:spLocks/>
            </p:cNvSpPr>
            <p:nvPr/>
          </p:nvSpPr>
          <p:spPr bwMode="auto">
            <a:xfrm>
              <a:off x="2471" y="1581"/>
              <a:ext cx="29" cy="33"/>
            </a:xfrm>
            <a:custGeom>
              <a:avLst/>
              <a:gdLst>
                <a:gd name="T0" fmla="*/ 11 w 12"/>
                <a:gd name="T1" fmla="*/ 8 h 14"/>
                <a:gd name="T2" fmla="*/ 12 w 12"/>
                <a:gd name="T3" fmla="*/ 5 h 14"/>
                <a:gd name="T4" fmla="*/ 6 w 12"/>
                <a:gd name="T5" fmla="*/ 0 h 14"/>
                <a:gd name="T6" fmla="*/ 0 w 12"/>
                <a:gd name="T7" fmla="*/ 7 h 14"/>
                <a:gd name="T8" fmla="*/ 11 w 12"/>
                <a:gd name="T9" fmla="*/ 8 h 14"/>
              </a:gdLst>
              <a:ahLst/>
              <a:cxnLst>
                <a:cxn ang="0">
                  <a:pos x="T0" y="T1"/>
                </a:cxn>
                <a:cxn ang="0">
                  <a:pos x="T2" y="T3"/>
                </a:cxn>
                <a:cxn ang="0">
                  <a:pos x="T4" y="T5"/>
                </a:cxn>
                <a:cxn ang="0">
                  <a:pos x="T6" y="T7"/>
                </a:cxn>
                <a:cxn ang="0">
                  <a:pos x="T8" y="T9"/>
                </a:cxn>
              </a:cxnLst>
              <a:rect l="0" t="0" r="r" b="b"/>
              <a:pathLst>
                <a:path w="12" h="14">
                  <a:moveTo>
                    <a:pt x="11" y="8"/>
                  </a:moveTo>
                  <a:cubicBezTo>
                    <a:pt x="11" y="7"/>
                    <a:pt x="11" y="6"/>
                    <a:pt x="12" y="5"/>
                  </a:cubicBezTo>
                  <a:cubicBezTo>
                    <a:pt x="11" y="3"/>
                    <a:pt x="9" y="1"/>
                    <a:pt x="6" y="0"/>
                  </a:cubicBezTo>
                  <a:cubicBezTo>
                    <a:pt x="2" y="1"/>
                    <a:pt x="0" y="3"/>
                    <a:pt x="0" y="7"/>
                  </a:cubicBezTo>
                  <a:cubicBezTo>
                    <a:pt x="3" y="12"/>
                    <a:pt x="7" y="14"/>
                    <a:pt x="11"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73" name="Freeform 806">
              <a:extLst>
                <a:ext uri="{FF2B5EF4-FFF2-40B4-BE49-F238E27FC236}">
                  <a16:creationId xmlns:a16="http://schemas.microsoft.com/office/drawing/2014/main" id="{652877A8-B069-4BB5-A9B1-104AFA9DB6FB}"/>
                </a:ext>
              </a:extLst>
            </p:cNvPr>
            <p:cNvSpPr>
              <a:spLocks/>
            </p:cNvSpPr>
            <p:nvPr/>
          </p:nvSpPr>
          <p:spPr bwMode="auto">
            <a:xfrm>
              <a:off x="2236" y="1341"/>
              <a:ext cx="33" cy="42"/>
            </a:xfrm>
            <a:custGeom>
              <a:avLst/>
              <a:gdLst>
                <a:gd name="T0" fmla="*/ 14 w 14"/>
                <a:gd name="T1" fmla="*/ 8 h 18"/>
                <a:gd name="T2" fmla="*/ 0 w 14"/>
                <a:gd name="T3" fmla="*/ 10 h 18"/>
                <a:gd name="T4" fmla="*/ 14 w 14"/>
                <a:gd name="T5" fmla="*/ 8 h 18"/>
              </a:gdLst>
              <a:ahLst/>
              <a:cxnLst>
                <a:cxn ang="0">
                  <a:pos x="T0" y="T1"/>
                </a:cxn>
                <a:cxn ang="0">
                  <a:pos x="T2" y="T3"/>
                </a:cxn>
                <a:cxn ang="0">
                  <a:pos x="T4" y="T5"/>
                </a:cxn>
              </a:cxnLst>
              <a:rect l="0" t="0" r="r" b="b"/>
              <a:pathLst>
                <a:path w="14" h="18">
                  <a:moveTo>
                    <a:pt x="14" y="8"/>
                  </a:moveTo>
                  <a:cubicBezTo>
                    <a:pt x="8" y="0"/>
                    <a:pt x="4" y="1"/>
                    <a:pt x="0" y="10"/>
                  </a:cubicBezTo>
                  <a:cubicBezTo>
                    <a:pt x="5" y="17"/>
                    <a:pt x="9" y="18"/>
                    <a:pt x="14"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74" name="Freeform 807">
              <a:extLst>
                <a:ext uri="{FF2B5EF4-FFF2-40B4-BE49-F238E27FC236}">
                  <a16:creationId xmlns:a16="http://schemas.microsoft.com/office/drawing/2014/main" id="{3A2A150A-736F-4D88-BBB4-A43C6C2B09C5}"/>
                </a:ext>
              </a:extLst>
            </p:cNvPr>
            <p:cNvSpPr>
              <a:spLocks/>
            </p:cNvSpPr>
            <p:nvPr/>
          </p:nvSpPr>
          <p:spPr bwMode="auto">
            <a:xfrm>
              <a:off x="1460" y="1193"/>
              <a:ext cx="33" cy="33"/>
            </a:xfrm>
            <a:custGeom>
              <a:avLst/>
              <a:gdLst>
                <a:gd name="T0" fmla="*/ 14 w 14"/>
                <a:gd name="T1" fmla="*/ 6 h 14"/>
                <a:gd name="T2" fmla="*/ 0 w 14"/>
                <a:gd name="T3" fmla="*/ 5 h 14"/>
                <a:gd name="T4" fmla="*/ 14 w 14"/>
                <a:gd name="T5" fmla="*/ 6 h 14"/>
              </a:gdLst>
              <a:ahLst/>
              <a:cxnLst>
                <a:cxn ang="0">
                  <a:pos x="T0" y="T1"/>
                </a:cxn>
                <a:cxn ang="0">
                  <a:pos x="T2" y="T3"/>
                </a:cxn>
                <a:cxn ang="0">
                  <a:pos x="T4" y="T5"/>
                </a:cxn>
              </a:cxnLst>
              <a:rect l="0" t="0" r="r" b="b"/>
              <a:pathLst>
                <a:path w="14" h="14">
                  <a:moveTo>
                    <a:pt x="14" y="6"/>
                  </a:moveTo>
                  <a:cubicBezTo>
                    <a:pt x="7" y="0"/>
                    <a:pt x="7" y="0"/>
                    <a:pt x="0" y="5"/>
                  </a:cubicBezTo>
                  <a:cubicBezTo>
                    <a:pt x="5" y="14"/>
                    <a:pt x="10" y="14"/>
                    <a:pt x="14"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76" name="Freeform 808">
              <a:extLst>
                <a:ext uri="{FF2B5EF4-FFF2-40B4-BE49-F238E27FC236}">
                  <a16:creationId xmlns:a16="http://schemas.microsoft.com/office/drawing/2014/main" id="{68A5A80A-73FA-4884-BB07-CEF80EA5EAA8}"/>
                </a:ext>
              </a:extLst>
            </p:cNvPr>
            <p:cNvSpPr>
              <a:spLocks/>
            </p:cNvSpPr>
            <p:nvPr/>
          </p:nvSpPr>
          <p:spPr bwMode="auto">
            <a:xfrm>
              <a:off x="1146" y="1345"/>
              <a:ext cx="43" cy="34"/>
            </a:xfrm>
            <a:custGeom>
              <a:avLst/>
              <a:gdLst>
                <a:gd name="T0" fmla="*/ 9 w 18"/>
                <a:gd name="T1" fmla="*/ 14 h 14"/>
                <a:gd name="T2" fmla="*/ 8 w 18"/>
                <a:gd name="T3" fmla="*/ 0 h 14"/>
                <a:gd name="T4" fmla="*/ 9 w 18"/>
                <a:gd name="T5" fmla="*/ 14 h 14"/>
              </a:gdLst>
              <a:ahLst/>
              <a:cxnLst>
                <a:cxn ang="0">
                  <a:pos x="T0" y="T1"/>
                </a:cxn>
                <a:cxn ang="0">
                  <a:pos x="T2" y="T3"/>
                </a:cxn>
                <a:cxn ang="0">
                  <a:pos x="T4" y="T5"/>
                </a:cxn>
              </a:cxnLst>
              <a:rect l="0" t="0" r="r" b="b"/>
              <a:pathLst>
                <a:path w="18" h="14">
                  <a:moveTo>
                    <a:pt x="9" y="14"/>
                  </a:moveTo>
                  <a:cubicBezTo>
                    <a:pt x="18" y="7"/>
                    <a:pt x="16" y="3"/>
                    <a:pt x="8" y="0"/>
                  </a:cubicBezTo>
                  <a:cubicBezTo>
                    <a:pt x="0" y="5"/>
                    <a:pt x="1" y="9"/>
                    <a:pt x="9"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77" name="Freeform 809">
              <a:extLst>
                <a:ext uri="{FF2B5EF4-FFF2-40B4-BE49-F238E27FC236}">
                  <a16:creationId xmlns:a16="http://schemas.microsoft.com/office/drawing/2014/main" id="{7F5E5E16-74CC-4B88-A29E-EC7F819B683E}"/>
                </a:ext>
              </a:extLst>
            </p:cNvPr>
            <p:cNvSpPr>
              <a:spLocks/>
            </p:cNvSpPr>
            <p:nvPr/>
          </p:nvSpPr>
          <p:spPr bwMode="auto">
            <a:xfrm>
              <a:off x="839" y="1812"/>
              <a:ext cx="31" cy="30"/>
            </a:xfrm>
            <a:custGeom>
              <a:avLst/>
              <a:gdLst>
                <a:gd name="T0" fmla="*/ 7 w 13"/>
                <a:gd name="T1" fmla="*/ 13 h 13"/>
                <a:gd name="T2" fmla="*/ 13 w 13"/>
                <a:gd name="T3" fmla="*/ 7 h 13"/>
                <a:gd name="T4" fmla="*/ 7 w 13"/>
                <a:gd name="T5" fmla="*/ 0 h 13"/>
                <a:gd name="T6" fmla="*/ 1 w 13"/>
                <a:gd name="T7" fmla="*/ 6 h 13"/>
                <a:gd name="T8" fmla="*/ 7 w 13"/>
                <a:gd name="T9" fmla="*/ 13 h 13"/>
              </a:gdLst>
              <a:ahLst/>
              <a:cxnLst>
                <a:cxn ang="0">
                  <a:pos x="T0" y="T1"/>
                </a:cxn>
                <a:cxn ang="0">
                  <a:pos x="T2" y="T3"/>
                </a:cxn>
                <a:cxn ang="0">
                  <a:pos x="T4" y="T5"/>
                </a:cxn>
                <a:cxn ang="0">
                  <a:pos x="T6" y="T7"/>
                </a:cxn>
                <a:cxn ang="0">
                  <a:pos x="T8" y="T9"/>
                </a:cxn>
              </a:cxnLst>
              <a:rect l="0" t="0" r="r" b="b"/>
              <a:pathLst>
                <a:path w="13" h="13">
                  <a:moveTo>
                    <a:pt x="7" y="13"/>
                  </a:moveTo>
                  <a:cubicBezTo>
                    <a:pt x="11" y="13"/>
                    <a:pt x="13" y="10"/>
                    <a:pt x="13" y="7"/>
                  </a:cubicBezTo>
                  <a:cubicBezTo>
                    <a:pt x="13" y="3"/>
                    <a:pt x="11" y="1"/>
                    <a:pt x="7" y="0"/>
                  </a:cubicBezTo>
                  <a:cubicBezTo>
                    <a:pt x="4" y="0"/>
                    <a:pt x="1" y="2"/>
                    <a:pt x="1" y="6"/>
                  </a:cubicBezTo>
                  <a:cubicBezTo>
                    <a:pt x="0" y="10"/>
                    <a:pt x="3" y="13"/>
                    <a:pt x="7"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78" name="Freeform 810">
              <a:extLst>
                <a:ext uri="{FF2B5EF4-FFF2-40B4-BE49-F238E27FC236}">
                  <a16:creationId xmlns:a16="http://schemas.microsoft.com/office/drawing/2014/main" id="{BC250256-92D9-4E71-9E2F-F0A1D462B71D}"/>
                </a:ext>
              </a:extLst>
            </p:cNvPr>
            <p:cNvSpPr>
              <a:spLocks/>
            </p:cNvSpPr>
            <p:nvPr/>
          </p:nvSpPr>
          <p:spPr bwMode="auto">
            <a:xfrm>
              <a:off x="1924" y="1188"/>
              <a:ext cx="33" cy="38"/>
            </a:xfrm>
            <a:custGeom>
              <a:avLst/>
              <a:gdLst>
                <a:gd name="T0" fmla="*/ 14 w 14"/>
                <a:gd name="T1" fmla="*/ 8 h 16"/>
                <a:gd name="T2" fmla="*/ 0 w 14"/>
                <a:gd name="T3" fmla="*/ 8 h 16"/>
                <a:gd name="T4" fmla="*/ 14 w 14"/>
                <a:gd name="T5" fmla="*/ 8 h 16"/>
              </a:gdLst>
              <a:ahLst/>
              <a:cxnLst>
                <a:cxn ang="0">
                  <a:pos x="T0" y="T1"/>
                </a:cxn>
                <a:cxn ang="0">
                  <a:pos x="T2" y="T3"/>
                </a:cxn>
                <a:cxn ang="0">
                  <a:pos x="T4" y="T5"/>
                </a:cxn>
              </a:cxnLst>
              <a:rect l="0" t="0" r="r" b="b"/>
              <a:pathLst>
                <a:path w="14" h="16">
                  <a:moveTo>
                    <a:pt x="14" y="8"/>
                  </a:moveTo>
                  <a:cubicBezTo>
                    <a:pt x="10" y="0"/>
                    <a:pt x="6" y="0"/>
                    <a:pt x="0" y="8"/>
                  </a:cubicBezTo>
                  <a:cubicBezTo>
                    <a:pt x="6" y="16"/>
                    <a:pt x="10" y="16"/>
                    <a:pt x="14"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79" name="Freeform 811">
              <a:extLst>
                <a:ext uri="{FF2B5EF4-FFF2-40B4-BE49-F238E27FC236}">
                  <a16:creationId xmlns:a16="http://schemas.microsoft.com/office/drawing/2014/main" id="{FF4D6F8C-2B05-45FA-B754-1D6AE2A21986}"/>
                </a:ext>
              </a:extLst>
            </p:cNvPr>
            <p:cNvSpPr>
              <a:spLocks/>
            </p:cNvSpPr>
            <p:nvPr/>
          </p:nvSpPr>
          <p:spPr bwMode="auto">
            <a:xfrm>
              <a:off x="918" y="2506"/>
              <a:ext cx="33" cy="41"/>
            </a:xfrm>
            <a:custGeom>
              <a:avLst/>
              <a:gdLst>
                <a:gd name="T0" fmla="*/ 0 w 14"/>
                <a:gd name="T1" fmla="*/ 8 h 17"/>
                <a:gd name="T2" fmla="*/ 14 w 14"/>
                <a:gd name="T3" fmla="*/ 8 h 17"/>
                <a:gd name="T4" fmla="*/ 0 w 14"/>
                <a:gd name="T5" fmla="*/ 8 h 17"/>
              </a:gdLst>
              <a:ahLst/>
              <a:cxnLst>
                <a:cxn ang="0">
                  <a:pos x="T0" y="T1"/>
                </a:cxn>
                <a:cxn ang="0">
                  <a:pos x="T2" y="T3"/>
                </a:cxn>
                <a:cxn ang="0">
                  <a:pos x="T4" y="T5"/>
                </a:cxn>
              </a:cxnLst>
              <a:rect l="0" t="0" r="r" b="b"/>
              <a:pathLst>
                <a:path w="14" h="17">
                  <a:moveTo>
                    <a:pt x="0" y="8"/>
                  </a:moveTo>
                  <a:cubicBezTo>
                    <a:pt x="4" y="17"/>
                    <a:pt x="8" y="17"/>
                    <a:pt x="14" y="8"/>
                  </a:cubicBezTo>
                  <a:cubicBezTo>
                    <a:pt x="8" y="0"/>
                    <a:pt x="4" y="0"/>
                    <a:pt x="0"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80" name="Freeform 812">
              <a:extLst>
                <a:ext uri="{FF2B5EF4-FFF2-40B4-BE49-F238E27FC236}">
                  <a16:creationId xmlns:a16="http://schemas.microsoft.com/office/drawing/2014/main" id="{4B5B090C-443E-4A8E-87D9-12B77DF22EAE}"/>
                </a:ext>
              </a:extLst>
            </p:cNvPr>
            <p:cNvSpPr>
              <a:spLocks/>
            </p:cNvSpPr>
            <p:nvPr/>
          </p:nvSpPr>
          <p:spPr bwMode="auto">
            <a:xfrm>
              <a:off x="2550" y="2430"/>
              <a:ext cx="28" cy="31"/>
            </a:xfrm>
            <a:custGeom>
              <a:avLst/>
              <a:gdLst>
                <a:gd name="T0" fmla="*/ 0 w 12"/>
                <a:gd name="T1" fmla="*/ 7 h 13"/>
                <a:gd name="T2" fmla="*/ 6 w 12"/>
                <a:gd name="T3" fmla="*/ 13 h 13"/>
                <a:gd name="T4" fmla="*/ 10 w 12"/>
                <a:gd name="T5" fmla="*/ 5 h 13"/>
                <a:gd name="T6" fmla="*/ 0 w 12"/>
                <a:gd name="T7" fmla="*/ 7 h 13"/>
              </a:gdLst>
              <a:ahLst/>
              <a:cxnLst>
                <a:cxn ang="0">
                  <a:pos x="T0" y="T1"/>
                </a:cxn>
                <a:cxn ang="0">
                  <a:pos x="T2" y="T3"/>
                </a:cxn>
                <a:cxn ang="0">
                  <a:pos x="T4" y="T5"/>
                </a:cxn>
                <a:cxn ang="0">
                  <a:pos x="T6" y="T7"/>
                </a:cxn>
              </a:cxnLst>
              <a:rect l="0" t="0" r="r" b="b"/>
              <a:pathLst>
                <a:path w="12" h="13">
                  <a:moveTo>
                    <a:pt x="0" y="7"/>
                  </a:moveTo>
                  <a:cubicBezTo>
                    <a:pt x="1" y="10"/>
                    <a:pt x="2" y="12"/>
                    <a:pt x="6" y="13"/>
                  </a:cubicBezTo>
                  <a:cubicBezTo>
                    <a:pt x="9" y="12"/>
                    <a:pt x="12" y="10"/>
                    <a:pt x="10" y="5"/>
                  </a:cubicBezTo>
                  <a:cubicBezTo>
                    <a:pt x="6" y="0"/>
                    <a:pt x="3" y="2"/>
                    <a:pt x="0"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81" name="Freeform 813">
              <a:extLst>
                <a:ext uri="{FF2B5EF4-FFF2-40B4-BE49-F238E27FC236}">
                  <a16:creationId xmlns:a16="http://schemas.microsoft.com/office/drawing/2014/main" id="{24794E04-DD42-4F9C-8C5D-E5832DD52FBE}"/>
                </a:ext>
              </a:extLst>
            </p:cNvPr>
            <p:cNvSpPr>
              <a:spLocks/>
            </p:cNvSpPr>
            <p:nvPr/>
          </p:nvSpPr>
          <p:spPr bwMode="auto">
            <a:xfrm>
              <a:off x="2628" y="2047"/>
              <a:ext cx="24" cy="26"/>
            </a:xfrm>
            <a:custGeom>
              <a:avLst/>
              <a:gdLst>
                <a:gd name="T0" fmla="*/ 5 w 10"/>
                <a:gd name="T1" fmla="*/ 0 h 11"/>
                <a:gd name="T2" fmla="*/ 1 w 10"/>
                <a:gd name="T3" fmla="*/ 3 h 11"/>
                <a:gd name="T4" fmla="*/ 0 w 10"/>
                <a:gd name="T5" fmla="*/ 5 h 11"/>
                <a:gd name="T6" fmla="*/ 7 w 10"/>
                <a:gd name="T7" fmla="*/ 10 h 11"/>
                <a:gd name="T8" fmla="*/ 8 w 10"/>
                <a:gd name="T9" fmla="*/ 8 h 11"/>
                <a:gd name="T10" fmla="*/ 9 w 10"/>
                <a:gd name="T11" fmla="*/ 4 h 11"/>
                <a:gd name="T12" fmla="*/ 5 w 10"/>
                <a:gd name="T13" fmla="*/ 0 h 11"/>
              </a:gdLst>
              <a:ahLst/>
              <a:cxnLst>
                <a:cxn ang="0">
                  <a:pos x="T0" y="T1"/>
                </a:cxn>
                <a:cxn ang="0">
                  <a:pos x="T2" y="T3"/>
                </a:cxn>
                <a:cxn ang="0">
                  <a:pos x="T4" y="T5"/>
                </a:cxn>
                <a:cxn ang="0">
                  <a:pos x="T6" y="T7"/>
                </a:cxn>
                <a:cxn ang="0">
                  <a:pos x="T8" y="T9"/>
                </a:cxn>
                <a:cxn ang="0">
                  <a:pos x="T10" y="T11"/>
                </a:cxn>
                <a:cxn ang="0">
                  <a:pos x="T12" y="T13"/>
                </a:cxn>
              </a:cxnLst>
              <a:rect l="0" t="0" r="r" b="b"/>
              <a:pathLst>
                <a:path w="10" h="11">
                  <a:moveTo>
                    <a:pt x="5" y="0"/>
                  </a:moveTo>
                  <a:cubicBezTo>
                    <a:pt x="3" y="1"/>
                    <a:pt x="2" y="1"/>
                    <a:pt x="1" y="3"/>
                  </a:cubicBezTo>
                  <a:cubicBezTo>
                    <a:pt x="0" y="4"/>
                    <a:pt x="0" y="4"/>
                    <a:pt x="0" y="5"/>
                  </a:cubicBezTo>
                  <a:cubicBezTo>
                    <a:pt x="1" y="9"/>
                    <a:pt x="3" y="11"/>
                    <a:pt x="7" y="10"/>
                  </a:cubicBezTo>
                  <a:cubicBezTo>
                    <a:pt x="7" y="9"/>
                    <a:pt x="8" y="9"/>
                    <a:pt x="8" y="8"/>
                  </a:cubicBezTo>
                  <a:cubicBezTo>
                    <a:pt x="9" y="6"/>
                    <a:pt x="9" y="5"/>
                    <a:pt x="9" y="4"/>
                  </a:cubicBezTo>
                  <a:cubicBezTo>
                    <a:pt x="10" y="2"/>
                    <a:pt x="8" y="1"/>
                    <a:pt x="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82" name="Freeform 814">
              <a:extLst>
                <a:ext uri="{FF2B5EF4-FFF2-40B4-BE49-F238E27FC236}">
                  <a16:creationId xmlns:a16="http://schemas.microsoft.com/office/drawing/2014/main" id="{B1069185-4E4A-4801-9D91-7817F51EDD5E}"/>
                </a:ext>
              </a:extLst>
            </p:cNvPr>
            <p:cNvSpPr>
              <a:spLocks/>
            </p:cNvSpPr>
            <p:nvPr/>
          </p:nvSpPr>
          <p:spPr bwMode="auto">
            <a:xfrm>
              <a:off x="1072" y="1424"/>
              <a:ext cx="31" cy="31"/>
            </a:xfrm>
            <a:custGeom>
              <a:avLst/>
              <a:gdLst>
                <a:gd name="T0" fmla="*/ 7 w 13"/>
                <a:gd name="T1" fmla="*/ 13 h 13"/>
                <a:gd name="T2" fmla="*/ 13 w 13"/>
                <a:gd name="T3" fmla="*/ 6 h 13"/>
                <a:gd name="T4" fmla="*/ 6 w 13"/>
                <a:gd name="T5" fmla="*/ 0 h 13"/>
                <a:gd name="T6" fmla="*/ 1 w 13"/>
                <a:gd name="T7" fmla="*/ 8 h 13"/>
                <a:gd name="T8" fmla="*/ 7 w 13"/>
                <a:gd name="T9" fmla="*/ 13 h 13"/>
              </a:gdLst>
              <a:ahLst/>
              <a:cxnLst>
                <a:cxn ang="0">
                  <a:pos x="T0" y="T1"/>
                </a:cxn>
                <a:cxn ang="0">
                  <a:pos x="T2" y="T3"/>
                </a:cxn>
                <a:cxn ang="0">
                  <a:pos x="T4" y="T5"/>
                </a:cxn>
                <a:cxn ang="0">
                  <a:pos x="T6" y="T7"/>
                </a:cxn>
                <a:cxn ang="0">
                  <a:pos x="T8" y="T9"/>
                </a:cxn>
              </a:cxnLst>
              <a:rect l="0" t="0" r="r" b="b"/>
              <a:pathLst>
                <a:path w="13" h="13">
                  <a:moveTo>
                    <a:pt x="7" y="13"/>
                  </a:moveTo>
                  <a:cubicBezTo>
                    <a:pt x="11" y="12"/>
                    <a:pt x="13" y="10"/>
                    <a:pt x="13" y="6"/>
                  </a:cubicBezTo>
                  <a:cubicBezTo>
                    <a:pt x="13" y="2"/>
                    <a:pt x="10" y="0"/>
                    <a:pt x="6" y="0"/>
                  </a:cubicBezTo>
                  <a:cubicBezTo>
                    <a:pt x="2" y="1"/>
                    <a:pt x="0" y="4"/>
                    <a:pt x="1" y="8"/>
                  </a:cubicBezTo>
                  <a:cubicBezTo>
                    <a:pt x="1" y="11"/>
                    <a:pt x="4" y="13"/>
                    <a:pt x="7"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83" name="Freeform 815">
              <a:extLst>
                <a:ext uri="{FF2B5EF4-FFF2-40B4-BE49-F238E27FC236}">
                  <a16:creationId xmlns:a16="http://schemas.microsoft.com/office/drawing/2014/main" id="{068A6354-3A59-427E-A86B-247652FF9B3E}"/>
                </a:ext>
              </a:extLst>
            </p:cNvPr>
            <p:cNvSpPr>
              <a:spLocks/>
            </p:cNvSpPr>
            <p:nvPr/>
          </p:nvSpPr>
          <p:spPr bwMode="auto">
            <a:xfrm>
              <a:off x="994" y="1495"/>
              <a:ext cx="36" cy="41"/>
            </a:xfrm>
            <a:custGeom>
              <a:avLst/>
              <a:gdLst>
                <a:gd name="T0" fmla="*/ 15 w 15"/>
                <a:gd name="T1" fmla="*/ 8 h 17"/>
                <a:gd name="T2" fmla="*/ 0 w 15"/>
                <a:gd name="T3" fmla="*/ 11 h 17"/>
                <a:gd name="T4" fmla="*/ 15 w 15"/>
                <a:gd name="T5" fmla="*/ 8 h 17"/>
              </a:gdLst>
              <a:ahLst/>
              <a:cxnLst>
                <a:cxn ang="0">
                  <a:pos x="T0" y="T1"/>
                </a:cxn>
                <a:cxn ang="0">
                  <a:pos x="T2" y="T3"/>
                </a:cxn>
                <a:cxn ang="0">
                  <a:pos x="T4" y="T5"/>
                </a:cxn>
              </a:cxnLst>
              <a:rect l="0" t="0" r="r" b="b"/>
              <a:pathLst>
                <a:path w="15" h="17">
                  <a:moveTo>
                    <a:pt x="15" y="8"/>
                  </a:moveTo>
                  <a:cubicBezTo>
                    <a:pt x="9" y="2"/>
                    <a:pt x="5" y="0"/>
                    <a:pt x="0" y="11"/>
                  </a:cubicBezTo>
                  <a:cubicBezTo>
                    <a:pt x="6" y="17"/>
                    <a:pt x="11" y="17"/>
                    <a:pt x="15"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84" name="Freeform 816">
              <a:extLst>
                <a:ext uri="{FF2B5EF4-FFF2-40B4-BE49-F238E27FC236}">
                  <a16:creationId xmlns:a16="http://schemas.microsoft.com/office/drawing/2014/main" id="{7E239DFF-354E-49FB-A522-65A7955A025B}"/>
                </a:ext>
              </a:extLst>
            </p:cNvPr>
            <p:cNvSpPr>
              <a:spLocks/>
            </p:cNvSpPr>
            <p:nvPr/>
          </p:nvSpPr>
          <p:spPr bwMode="auto">
            <a:xfrm>
              <a:off x="842" y="2432"/>
              <a:ext cx="26" cy="31"/>
            </a:xfrm>
            <a:custGeom>
              <a:avLst/>
              <a:gdLst>
                <a:gd name="T0" fmla="*/ 0 w 11"/>
                <a:gd name="T1" fmla="*/ 7 h 13"/>
                <a:gd name="T2" fmla="*/ 11 w 11"/>
                <a:gd name="T3" fmla="*/ 7 h 13"/>
                <a:gd name="T4" fmla="*/ 0 w 11"/>
                <a:gd name="T5" fmla="*/ 7 h 13"/>
              </a:gdLst>
              <a:ahLst/>
              <a:cxnLst>
                <a:cxn ang="0">
                  <a:pos x="T0" y="T1"/>
                </a:cxn>
                <a:cxn ang="0">
                  <a:pos x="T2" y="T3"/>
                </a:cxn>
                <a:cxn ang="0">
                  <a:pos x="T4" y="T5"/>
                </a:cxn>
              </a:cxnLst>
              <a:rect l="0" t="0" r="r" b="b"/>
              <a:pathLst>
                <a:path w="11" h="13">
                  <a:moveTo>
                    <a:pt x="0" y="7"/>
                  </a:moveTo>
                  <a:cubicBezTo>
                    <a:pt x="5" y="13"/>
                    <a:pt x="8" y="13"/>
                    <a:pt x="11" y="7"/>
                  </a:cubicBezTo>
                  <a:cubicBezTo>
                    <a:pt x="8" y="0"/>
                    <a:pt x="5" y="0"/>
                    <a:pt x="0"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85" name="Freeform 817">
              <a:extLst>
                <a:ext uri="{FF2B5EF4-FFF2-40B4-BE49-F238E27FC236}">
                  <a16:creationId xmlns:a16="http://schemas.microsoft.com/office/drawing/2014/main" id="{90FC9207-D9C2-441B-A343-6088E6A1C520}"/>
                </a:ext>
              </a:extLst>
            </p:cNvPr>
            <p:cNvSpPr>
              <a:spLocks/>
            </p:cNvSpPr>
            <p:nvPr/>
          </p:nvSpPr>
          <p:spPr bwMode="auto">
            <a:xfrm>
              <a:off x="1308" y="2901"/>
              <a:ext cx="26" cy="26"/>
            </a:xfrm>
            <a:custGeom>
              <a:avLst/>
              <a:gdLst>
                <a:gd name="T0" fmla="*/ 5 w 11"/>
                <a:gd name="T1" fmla="*/ 0 h 11"/>
                <a:gd name="T2" fmla="*/ 0 w 11"/>
                <a:gd name="T3" fmla="*/ 6 h 11"/>
                <a:gd name="T4" fmla="*/ 6 w 11"/>
                <a:gd name="T5" fmla="*/ 11 h 11"/>
                <a:gd name="T6" fmla="*/ 11 w 11"/>
                <a:gd name="T7" fmla="*/ 4 h 11"/>
                <a:gd name="T8" fmla="*/ 5 w 11"/>
                <a:gd name="T9" fmla="*/ 0 h 11"/>
              </a:gdLst>
              <a:ahLst/>
              <a:cxnLst>
                <a:cxn ang="0">
                  <a:pos x="T0" y="T1"/>
                </a:cxn>
                <a:cxn ang="0">
                  <a:pos x="T2" y="T3"/>
                </a:cxn>
                <a:cxn ang="0">
                  <a:pos x="T4" y="T5"/>
                </a:cxn>
                <a:cxn ang="0">
                  <a:pos x="T6" y="T7"/>
                </a:cxn>
                <a:cxn ang="0">
                  <a:pos x="T8" y="T9"/>
                </a:cxn>
              </a:cxnLst>
              <a:rect l="0" t="0" r="r" b="b"/>
              <a:pathLst>
                <a:path w="11" h="11">
                  <a:moveTo>
                    <a:pt x="5" y="0"/>
                  </a:moveTo>
                  <a:cubicBezTo>
                    <a:pt x="2" y="1"/>
                    <a:pt x="0" y="2"/>
                    <a:pt x="0" y="6"/>
                  </a:cubicBezTo>
                  <a:cubicBezTo>
                    <a:pt x="1" y="9"/>
                    <a:pt x="3" y="11"/>
                    <a:pt x="6" y="11"/>
                  </a:cubicBezTo>
                  <a:cubicBezTo>
                    <a:pt x="9" y="10"/>
                    <a:pt x="11" y="8"/>
                    <a:pt x="11" y="4"/>
                  </a:cubicBezTo>
                  <a:cubicBezTo>
                    <a:pt x="10" y="2"/>
                    <a:pt x="9" y="0"/>
                    <a:pt x="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86" name="Freeform 818">
              <a:extLst>
                <a:ext uri="{FF2B5EF4-FFF2-40B4-BE49-F238E27FC236}">
                  <a16:creationId xmlns:a16="http://schemas.microsoft.com/office/drawing/2014/main" id="{8F96C1A1-6BAA-4FFB-9435-573E9FC93E86}"/>
                </a:ext>
              </a:extLst>
            </p:cNvPr>
            <p:cNvSpPr>
              <a:spLocks/>
            </p:cNvSpPr>
            <p:nvPr/>
          </p:nvSpPr>
          <p:spPr bwMode="auto">
            <a:xfrm>
              <a:off x="2390" y="1502"/>
              <a:ext cx="34" cy="31"/>
            </a:xfrm>
            <a:custGeom>
              <a:avLst/>
              <a:gdLst>
                <a:gd name="T0" fmla="*/ 8 w 14"/>
                <a:gd name="T1" fmla="*/ 13 h 13"/>
                <a:gd name="T2" fmla="*/ 14 w 14"/>
                <a:gd name="T3" fmla="*/ 6 h 13"/>
                <a:gd name="T4" fmla="*/ 8 w 14"/>
                <a:gd name="T5" fmla="*/ 0 h 13"/>
                <a:gd name="T6" fmla="*/ 1 w 14"/>
                <a:gd name="T7" fmla="*/ 5 h 13"/>
                <a:gd name="T8" fmla="*/ 8 w 14"/>
                <a:gd name="T9" fmla="*/ 13 h 13"/>
              </a:gdLst>
              <a:ahLst/>
              <a:cxnLst>
                <a:cxn ang="0">
                  <a:pos x="T0" y="T1"/>
                </a:cxn>
                <a:cxn ang="0">
                  <a:pos x="T2" y="T3"/>
                </a:cxn>
                <a:cxn ang="0">
                  <a:pos x="T4" y="T5"/>
                </a:cxn>
                <a:cxn ang="0">
                  <a:pos x="T6" y="T7"/>
                </a:cxn>
                <a:cxn ang="0">
                  <a:pos x="T8" y="T9"/>
                </a:cxn>
              </a:cxnLst>
              <a:rect l="0" t="0" r="r" b="b"/>
              <a:pathLst>
                <a:path w="14" h="13">
                  <a:moveTo>
                    <a:pt x="8" y="13"/>
                  </a:moveTo>
                  <a:cubicBezTo>
                    <a:pt x="11" y="13"/>
                    <a:pt x="13" y="10"/>
                    <a:pt x="14" y="6"/>
                  </a:cubicBezTo>
                  <a:cubicBezTo>
                    <a:pt x="14" y="3"/>
                    <a:pt x="12" y="0"/>
                    <a:pt x="8" y="0"/>
                  </a:cubicBezTo>
                  <a:cubicBezTo>
                    <a:pt x="4" y="0"/>
                    <a:pt x="1" y="2"/>
                    <a:pt x="1" y="5"/>
                  </a:cubicBezTo>
                  <a:cubicBezTo>
                    <a:pt x="0" y="10"/>
                    <a:pt x="3" y="13"/>
                    <a:pt x="8"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87" name="Freeform 819">
              <a:extLst>
                <a:ext uri="{FF2B5EF4-FFF2-40B4-BE49-F238E27FC236}">
                  <a16:creationId xmlns:a16="http://schemas.microsoft.com/office/drawing/2014/main" id="{BF74AE49-3187-4673-BA4B-C56E13263435}"/>
                </a:ext>
              </a:extLst>
            </p:cNvPr>
            <p:cNvSpPr>
              <a:spLocks/>
            </p:cNvSpPr>
            <p:nvPr/>
          </p:nvSpPr>
          <p:spPr bwMode="auto">
            <a:xfrm>
              <a:off x="920" y="1581"/>
              <a:ext cx="26" cy="26"/>
            </a:xfrm>
            <a:custGeom>
              <a:avLst/>
              <a:gdLst>
                <a:gd name="T0" fmla="*/ 6 w 11"/>
                <a:gd name="T1" fmla="*/ 11 h 11"/>
                <a:gd name="T2" fmla="*/ 11 w 11"/>
                <a:gd name="T3" fmla="*/ 6 h 11"/>
                <a:gd name="T4" fmla="*/ 5 w 11"/>
                <a:gd name="T5" fmla="*/ 0 h 11"/>
                <a:gd name="T6" fmla="*/ 0 w 11"/>
                <a:gd name="T7" fmla="*/ 6 h 11"/>
                <a:gd name="T8" fmla="*/ 6 w 11"/>
                <a:gd name="T9" fmla="*/ 11 h 11"/>
              </a:gdLst>
              <a:ahLst/>
              <a:cxnLst>
                <a:cxn ang="0">
                  <a:pos x="T0" y="T1"/>
                </a:cxn>
                <a:cxn ang="0">
                  <a:pos x="T2" y="T3"/>
                </a:cxn>
                <a:cxn ang="0">
                  <a:pos x="T4" y="T5"/>
                </a:cxn>
                <a:cxn ang="0">
                  <a:pos x="T6" y="T7"/>
                </a:cxn>
                <a:cxn ang="0">
                  <a:pos x="T8" y="T9"/>
                </a:cxn>
              </a:cxnLst>
              <a:rect l="0" t="0" r="r" b="b"/>
              <a:pathLst>
                <a:path w="11" h="11">
                  <a:moveTo>
                    <a:pt x="6" y="11"/>
                  </a:moveTo>
                  <a:cubicBezTo>
                    <a:pt x="9" y="10"/>
                    <a:pt x="11" y="9"/>
                    <a:pt x="11" y="6"/>
                  </a:cubicBezTo>
                  <a:cubicBezTo>
                    <a:pt x="10" y="2"/>
                    <a:pt x="8" y="0"/>
                    <a:pt x="5" y="0"/>
                  </a:cubicBezTo>
                  <a:cubicBezTo>
                    <a:pt x="2" y="2"/>
                    <a:pt x="0" y="3"/>
                    <a:pt x="0" y="6"/>
                  </a:cubicBezTo>
                  <a:cubicBezTo>
                    <a:pt x="1" y="10"/>
                    <a:pt x="3" y="11"/>
                    <a:pt x="6"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88" name="Freeform 820">
              <a:extLst>
                <a:ext uri="{FF2B5EF4-FFF2-40B4-BE49-F238E27FC236}">
                  <a16:creationId xmlns:a16="http://schemas.microsoft.com/office/drawing/2014/main" id="{6C9F7F42-E610-477A-B06A-A3FBFE58808A}"/>
                </a:ext>
              </a:extLst>
            </p:cNvPr>
            <p:cNvSpPr>
              <a:spLocks/>
            </p:cNvSpPr>
            <p:nvPr/>
          </p:nvSpPr>
          <p:spPr bwMode="auto">
            <a:xfrm>
              <a:off x="2081" y="2896"/>
              <a:ext cx="31" cy="36"/>
            </a:xfrm>
            <a:custGeom>
              <a:avLst/>
              <a:gdLst>
                <a:gd name="T0" fmla="*/ 0 w 13"/>
                <a:gd name="T1" fmla="*/ 8 h 15"/>
                <a:gd name="T2" fmla="*/ 13 w 13"/>
                <a:gd name="T3" fmla="*/ 7 h 15"/>
                <a:gd name="T4" fmla="*/ 0 w 13"/>
                <a:gd name="T5" fmla="*/ 8 h 15"/>
              </a:gdLst>
              <a:ahLst/>
              <a:cxnLst>
                <a:cxn ang="0">
                  <a:pos x="T0" y="T1"/>
                </a:cxn>
                <a:cxn ang="0">
                  <a:pos x="T2" y="T3"/>
                </a:cxn>
                <a:cxn ang="0">
                  <a:pos x="T4" y="T5"/>
                </a:cxn>
              </a:cxnLst>
              <a:rect l="0" t="0" r="r" b="b"/>
              <a:pathLst>
                <a:path w="13" h="15">
                  <a:moveTo>
                    <a:pt x="0" y="8"/>
                  </a:moveTo>
                  <a:cubicBezTo>
                    <a:pt x="6" y="15"/>
                    <a:pt x="9" y="14"/>
                    <a:pt x="13" y="7"/>
                  </a:cubicBezTo>
                  <a:cubicBezTo>
                    <a:pt x="9" y="0"/>
                    <a:pt x="5" y="0"/>
                    <a:pt x="0"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89" name="Freeform 821">
              <a:extLst>
                <a:ext uri="{FF2B5EF4-FFF2-40B4-BE49-F238E27FC236}">
                  <a16:creationId xmlns:a16="http://schemas.microsoft.com/office/drawing/2014/main" id="{5525712C-DEAA-4363-951B-E4221290BB17}"/>
                </a:ext>
              </a:extLst>
            </p:cNvPr>
            <p:cNvSpPr>
              <a:spLocks/>
            </p:cNvSpPr>
            <p:nvPr/>
          </p:nvSpPr>
          <p:spPr bwMode="auto">
            <a:xfrm>
              <a:off x="1541" y="2977"/>
              <a:ext cx="26" cy="31"/>
            </a:xfrm>
            <a:custGeom>
              <a:avLst/>
              <a:gdLst>
                <a:gd name="T0" fmla="*/ 5 w 11"/>
                <a:gd name="T1" fmla="*/ 1 h 13"/>
                <a:gd name="T2" fmla="*/ 0 w 11"/>
                <a:gd name="T3" fmla="*/ 7 h 13"/>
                <a:gd name="T4" fmla="*/ 11 w 11"/>
                <a:gd name="T5" fmla="*/ 6 h 13"/>
                <a:gd name="T6" fmla="*/ 5 w 11"/>
                <a:gd name="T7" fmla="*/ 1 h 13"/>
              </a:gdLst>
              <a:ahLst/>
              <a:cxnLst>
                <a:cxn ang="0">
                  <a:pos x="T0" y="T1"/>
                </a:cxn>
                <a:cxn ang="0">
                  <a:pos x="T2" y="T3"/>
                </a:cxn>
                <a:cxn ang="0">
                  <a:pos x="T4" y="T5"/>
                </a:cxn>
                <a:cxn ang="0">
                  <a:pos x="T6" y="T7"/>
                </a:cxn>
              </a:cxnLst>
              <a:rect l="0" t="0" r="r" b="b"/>
              <a:pathLst>
                <a:path w="11" h="13">
                  <a:moveTo>
                    <a:pt x="5" y="1"/>
                  </a:moveTo>
                  <a:cubicBezTo>
                    <a:pt x="2" y="1"/>
                    <a:pt x="1" y="3"/>
                    <a:pt x="0" y="7"/>
                  </a:cubicBezTo>
                  <a:cubicBezTo>
                    <a:pt x="5" y="13"/>
                    <a:pt x="8" y="12"/>
                    <a:pt x="11" y="6"/>
                  </a:cubicBezTo>
                  <a:cubicBezTo>
                    <a:pt x="9" y="2"/>
                    <a:pt x="8" y="0"/>
                    <a:pt x="5"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90" name="Freeform 822">
              <a:extLst>
                <a:ext uri="{FF2B5EF4-FFF2-40B4-BE49-F238E27FC236}">
                  <a16:creationId xmlns:a16="http://schemas.microsoft.com/office/drawing/2014/main" id="{3C5AD470-2CEC-4DF2-8BF7-8C00EAC17158}"/>
                </a:ext>
              </a:extLst>
            </p:cNvPr>
            <p:cNvSpPr>
              <a:spLocks/>
            </p:cNvSpPr>
            <p:nvPr/>
          </p:nvSpPr>
          <p:spPr bwMode="auto">
            <a:xfrm>
              <a:off x="1696" y="2977"/>
              <a:ext cx="33" cy="29"/>
            </a:xfrm>
            <a:custGeom>
              <a:avLst/>
              <a:gdLst>
                <a:gd name="T0" fmla="*/ 8 w 14"/>
                <a:gd name="T1" fmla="*/ 1 h 12"/>
                <a:gd name="T2" fmla="*/ 5 w 14"/>
                <a:gd name="T3" fmla="*/ 0 h 12"/>
                <a:gd name="T4" fmla="*/ 0 w 14"/>
                <a:gd name="T5" fmla="*/ 7 h 12"/>
                <a:gd name="T6" fmla="*/ 7 w 14"/>
                <a:gd name="T7" fmla="*/ 12 h 12"/>
                <a:gd name="T8" fmla="*/ 8 w 14"/>
                <a:gd name="T9" fmla="*/ 1 h 12"/>
              </a:gdLst>
              <a:ahLst/>
              <a:cxnLst>
                <a:cxn ang="0">
                  <a:pos x="T0" y="T1"/>
                </a:cxn>
                <a:cxn ang="0">
                  <a:pos x="T2" y="T3"/>
                </a:cxn>
                <a:cxn ang="0">
                  <a:pos x="T4" y="T5"/>
                </a:cxn>
                <a:cxn ang="0">
                  <a:pos x="T6" y="T7"/>
                </a:cxn>
                <a:cxn ang="0">
                  <a:pos x="T8" y="T9"/>
                </a:cxn>
              </a:cxnLst>
              <a:rect l="0" t="0" r="r" b="b"/>
              <a:pathLst>
                <a:path w="14" h="12">
                  <a:moveTo>
                    <a:pt x="8" y="1"/>
                  </a:moveTo>
                  <a:cubicBezTo>
                    <a:pt x="8" y="0"/>
                    <a:pt x="6" y="0"/>
                    <a:pt x="5" y="0"/>
                  </a:cubicBezTo>
                  <a:cubicBezTo>
                    <a:pt x="2" y="1"/>
                    <a:pt x="0" y="3"/>
                    <a:pt x="0" y="7"/>
                  </a:cubicBezTo>
                  <a:cubicBezTo>
                    <a:pt x="1" y="9"/>
                    <a:pt x="2" y="11"/>
                    <a:pt x="7" y="12"/>
                  </a:cubicBezTo>
                  <a:cubicBezTo>
                    <a:pt x="12" y="9"/>
                    <a:pt x="14" y="5"/>
                    <a:pt x="8"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91" name="Freeform 823">
              <a:extLst>
                <a:ext uri="{FF2B5EF4-FFF2-40B4-BE49-F238E27FC236}">
                  <a16:creationId xmlns:a16="http://schemas.microsoft.com/office/drawing/2014/main" id="{9FC8373B-2093-47CC-813B-80ED688FA0FF}"/>
                </a:ext>
              </a:extLst>
            </p:cNvPr>
            <p:cNvSpPr>
              <a:spLocks/>
            </p:cNvSpPr>
            <p:nvPr/>
          </p:nvSpPr>
          <p:spPr bwMode="auto">
            <a:xfrm>
              <a:off x="1850" y="2975"/>
              <a:ext cx="29" cy="33"/>
            </a:xfrm>
            <a:custGeom>
              <a:avLst/>
              <a:gdLst>
                <a:gd name="T0" fmla="*/ 0 w 12"/>
                <a:gd name="T1" fmla="*/ 8 h 14"/>
                <a:gd name="T2" fmla="*/ 12 w 12"/>
                <a:gd name="T3" fmla="*/ 6 h 14"/>
                <a:gd name="T4" fmla="*/ 0 w 12"/>
                <a:gd name="T5" fmla="*/ 8 h 14"/>
              </a:gdLst>
              <a:ahLst/>
              <a:cxnLst>
                <a:cxn ang="0">
                  <a:pos x="T0" y="T1"/>
                </a:cxn>
                <a:cxn ang="0">
                  <a:pos x="T2" y="T3"/>
                </a:cxn>
                <a:cxn ang="0">
                  <a:pos x="T4" y="T5"/>
                </a:cxn>
              </a:cxnLst>
              <a:rect l="0" t="0" r="r" b="b"/>
              <a:pathLst>
                <a:path w="12" h="14">
                  <a:moveTo>
                    <a:pt x="0" y="8"/>
                  </a:moveTo>
                  <a:cubicBezTo>
                    <a:pt x="6" y="14"/>
                    <a:pt x="9" y="13"/>
                    <a:pt x="12" y="6"/>
                  </a:cubicBezTo>
                  <a:cubicBezTo>
                    <a:pt x="8" y="0"/>
                    <a:pt x="4" y="0"/>
                    <a:pt x="0"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92" name="Freeform 824">
              <a:extLst>
                <a:ext uri="{FF2B5EF4-FFF2-40B4-BE49-F238E27FC236}">
                  <a16:creationId xmlns:a16="http://schemas.microsoft.com/office/drawing/2014/main" id="{E0DDF1CF-8562-43A9-BC56-179CFAD1F515}"/>
                </a:ext>
              </a:extLst>
            </p:cNvPr>
            <p:cNvSpPr>
              <a:spLocks/>
            </p:cNvSpPr>
            <p:nvPr/>
          </p:nvSpPr>
          <p:spPr bwMode="auto">
            <a:xfrm>
              <a:off x="2088" y="1198"/>
              <a:ext cx="19" cy="19"/>
            </a:xfrm>
            <a:custGeom>
              <a:avLst/>
              <a:gdLst>
                <a:gd name="T0" fmla="*/ 4 w 8"/>
                <a:gd name="T1" fmla="*/ 7 h 8"/>
                <a:gd name="T2" fmla="*/ 6 w 8"/>
                <a:gd name="T3" fmla="*/ 1 h 8"/>
                <a:gd name="T4" fmla="*/ 1 w 8"/>
                <a:gd name="T5" fmla="*/ 5 h 8"/>
                <a:gd name="T6" fmla="*/ 4 w 8"/>
                <a:gd name="T7" fmla="*/ 7 h 8"/>
              </a:gdLst>
              <a:ahLst/>
              <a:cxnLst>
                <a:cxn ang="0">
                  <a:pos x="T0" y="T1"/>
                </a:cxn>
                <a:cxn ang="0">
                  <a:pos x="T2" y="T3"/>
                </a:cxn>
                <a:cxn ang="0">
                  <a:pos x="T4" y="T5"/>
                </a:cxn>
                <a:cxn ang="0">
                  <a:pos x="T6" y="T7"/>
                </a:cxn>
              </a:cxnLst>
              <a:rect l="0" t="0" r="r" b="b"/>
              <a:pathLst>
                <a:path w="8" h="8">
                  <a:moveTo>
                    <a:pt x="4" y="7"/>
                  </a:moveTo>
                  <a:cubicBezTo>
                    <a:pt x="7" y="6"/>
                    <a:pt x="8" y="4"/>
                    <a:pt x="6" y="1"/>
                  </a:cubicBezTo>
                  <a:cubicBezTo>
                    <a:pt x="2" y="0"/>
                    <a:pt x="0" y="2"/>
                    <a:pt x="1" y="5"/>
                  </a:cubicBezTo>
                  <a:cubicBezTo>
                    <a:pt x="1" y="6"/>
                    <a:pt x="2" y="8"/>
                    <a:pt x="4"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93" name="Freeform 825">
              <a:extLst>
                <a:ext uri="{FF2B5EF4-FFF2-40B4-BE49-F238E27FC236}">
                  <a16:creationId xmlns:a16="http://schemas.microsoft.com/office/drawing/2014/main" id="{95C9580D-95A9-4A47-A24B-75F0770824B6}"/>
                </a:ext>
              </a:extLst>
            </p:cNvPr>
            <p:cNvSpPr>
              <a:spLocks/>
            </p:cNvSpPr>
            <p:nvPr/>
          </p:nvSpPr>
          <p:spPr bwMode="auto">
            <a:xfrm>
              <a:off x="1313" y="1198"/>
              <a:ext cx="16" cy="16"/>
            </a:xfrm>
            <a:custGeom>
              <a:avLst/>
              <a:gdLst>
                <a:gd name="T0" fmla="*/ 4 w 7"/>
                <a:gd name="T1" fmla="*/ 7 h 7"/>
                <a:gd name="T2" fmla="*/ 5 w 7"/>
                <a:gd name="T3" fmla="*/ 6 h 7"/>
                <a:gd name="T4" fmla="*/ 7 w 7"/>
                <a:gd name="T5" fmla="*/ 4 h 7"/>
                <a:gd name="T6" fmla="*/ 7 w 7"/>
                <a:gd name="T7" fmla="*/ 4 h 7"/>
                <a:gd name="T8" fmla="*/ 7 w 7"/>
                <a:gd name="T9" fmla="*/ 4 h 7"/>
                <a:gd name="T10" fmla="*/ 5 w 7"/>
                <a:gd name="T11" fmla="*/ 1 h 7"/>
                <a:gd name="T12" fmla="*/ 4 w 7"/>
                <a:gd name="T13" fmla="*/ 1 h 7"/>
                <a:gd name="T14" fmla="*/ 1 w 7"/>
                <a:gd name="T15" fmla="*/ 3 h 7"/>
                <a:gd name="T16" fmla="*/ 4 w 7"/>
                <a:gd name="T17"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7">
                  <a:moveTo>
                    <a:pt x="4" y="7"/>
                  </a:moveTo>
                  <a:cubicBezTo>
                    <a:pt x="5" y="7"/>
                    <a:pt x="5" y="7"/>
                    <a:pt x="5" y="6"/>
                  </a:cubicBezTo>
                  <a:cubicBezTo>
                    <a:pt x="6" y="6"/>
                    <a:pt x="7" y="5"/>
                    <a:pt x="7" y="4"/>
                  </a:cubicBezTo>
                  <a:cubicBezTo>
                    <a:pt x="7" y="4"/>
                    <a:pt x="7" y="4"/>
                    <a:pt x="7" y="4"/>
                  </a:cubicBezTo>
                  <a:cubicBezTo>
                    <a:pt x="7" y="4"/>
                    <a:pt x="7" y="4"/>
                    <a:pt x="7" y="4"/>
                  </a:cubicBezTo>
                  <a:cubicBezTo>
                    <a:pt x="7" y="2"/>
                    <a:pt x="6" y="2"/>
                    <a:pt x="5" y="1"/>
                  </a:cubicBezTo>
                  <a:cubicBezTo>
                    <a:pt x="5" y="1"/>
                    <a:pt x="4" y="1"/>
                    <a:pt x="4" y="1"/>
                  </a:cubicBezTo>
                  <a:cubicBezTo>
                    <a:pt x="2" y="0"/>
                    <a:pt x="1" y="2"/>
                    <a:pt x="1" y="3"/>
                  </a:cubicBezTo>
                  <a:cubicBezTo>
                    <a:pt x="0" y="5"/>
                    <a:pt x="2" y="7"/>
                    <a:pt x="4"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94" name="Freeform 826">
              <a:extLst>
                <a:ext uri="{FF2B5EF4-FFF2-40B4-BE49-F238E27FC236}">
                  <a16:creationId xmlns:a16="http://schemas.microsoft.com/office/drawing/2014/main" id="{2C39FD49-89E3-42EC-9E27-F77F99A7C2D6}"/>
                </a:ext>
              </a:extLst>
            </p:cNvPr>
            <p:cNvSpPr>
              <a:spLocks/>
            </p:cNvSpPr>
            <p:nvPr/>
          </p:nvSpPr>
          <p:spPr bwMode="auto">
            <a:xfrm>
              <a:off x="768" y="2206"/>
              <a:ext cx="24" cy="17"/>
            </a:xfrm>
            <a:custGeom>
              <a:avLst/>
              <a:gdLst>
                <a:gd name="T0" fmla="*/ 2 w 10"/>
                <a:gd name="T1" fmla="*/ 7 h 7"/>
                <a:gd name="T2" fmla="*/ 6 w 10"/>
                <a:gd name="T3" fmla="*/ 0 h 7"/>
                <a:gd name="T4" fmla="*/ 2 w 10"/>
                <a:gd name="T5" fmla="*/ 7 h 7"/>
              </a:gdLst>
              <a:ahLst/>
              <a:cxnLst>
                <a:cxn ang="0">
                  <a:pos x="T0" y="T1"/>
                </a:cxn>
                <a:cxn ang="0">
                  <a:pos x="T2" y="T3"/>
                </a:cxn>
                <a:cxn ang="0">
                  <a:pos x="T4" y="T5"/>
                </a:cxn>
              </a:cxnLst>
              <a:rect l="0" t="0" r="r" b="b"/>
              <a:pathLst>
                <a:path w="10" h="7">
                  <a:moveTo>
                    <a:pt x="2" y="7"/>
                  </a:moveTo>
                  <a:cubicBezTo>
                    <a:pt x="8" y="7"/>
                    <a:pt x="10" y="5"/>
                    <a:pt x="6" y="0"/>
                  </a:cubicBezTo>
                  <a:cubicBezTo>
                    <a:pt x="1" y="0"/>
                    <a:pt x="0" y="2"/>
                    <a:pt x="2"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95" name="Freeform 827">
              <a:extLst>
                <a:ext uri="{FF2B5EF4-FFF2-40B4-BE49-F238E27FC236}">
                  <a16:creationId xmlns:a16="http://schemas.microsoft.com/office/drawing/2014/main" id="{7CAA5AA0-9EF3-4B67-A53C-90BC10DD99EC}"/>
                </a:ext>
              </a:extLst>
            </p:cNvPr>
            <p:cNvSpPr>
              <a:spLocks/>
            </p:cNvSpPr>
            <p:nvPr/>
          </p:nvSpPr>
          <p:spPr bwMode="auto">
            <a:xfrm>
              <a:off x="768" y="2052"/>
              <a:ext cx="19" cy="16"/>
            </a:xfrm>
            <a:custGeom>
              <a:avLst/>
              <a:gdLst>
                <a:gd name="T0" fmla="*/ 4 w 8"/>
                <a:gd name="T1" fmla="*/ 0 h 7"/>
                <a:gd name="T2" fmla="*/ 1 w 8"/>
                <a:gd name="T3" fmla="*/ 3 h 7"/>
                <a:gd name="T4" fmla="*/ 4 w 8"/>
                <a:gd name="T5" fmla="*/ 7 h 7"/>
                <a:gd name="T6" fmla="*/ 8 w 8"/>
                <a:gd name="T7" fmla="*/ 4 h 7"/>
                <a:gd name="T8" fmla="*/ 4 w 8"/>
                <a:gd name="T9" fmla="*/ 0 h 7"/>
              </a:gdLst>
              <a:ahLst/>
              <a:cxnLst>
                <a:cxn ang="0">
                  <a:pos x="T0" y="T1"/>
                </a:cxn>
                <a:cxn ang="0">
                  <a:pos x="T2" y="T3"/>
                </a:cxn>
                <a:cxn ang="0">
                  <a:pos x="T4" y="T5"/>
                </a:cxn>
                <a:cxn ang="0">
                  <a:pos x="T6" y="T7"/>
                </a:cxn>
                <a:cxn ang="0">
                  <a:pos x="T8" y="T9"/>
                </a:cxn>
              </a:cxnLst>
              <a:rect l="0" t="0" r="r" b="b"/>
              <a:pathLst>
                <a:path w="8" h="7">
                  <a:moveTo>
                    <a:pt x="4" y="0"/>
                  </a:moveTo>
                  <a:cubicBezTo>
                    <a:pt x="2" y="0"/>
                    <a:pt x="1" y="1"/>
                    <a:pt x="1" y="3"/>
                  </a:cubicBezTo>
                  <a:cubicBezTo>
                    <a:pt x="0" y="5"/>
                    <a:pt x="1" y="7"/>
                    <a:pt x="4" y="7"/>
                  </a:cubicBezTo>
                  <a:cubicBezTo>
                    <a:pt x="6" y="7"/>
                    <a:pt x="8" y="6"/>
                    <a:pt x="8" y="4"/>
                  </a:cubicBezTo>
                  <a:cubicBezTo>
                    <a:pt x="8" y="1"/>
                    <a:pt x="7" y="0"/>
                    <a:pt x="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96" name="Freeform 828">
              <a:extLst>
                <a:ext uri="{FF2B5EF4-FFF2-40B4-BE49-F238E27FC236}">
                  <a16:creationId xmlns:a16="http://schemas.microsoft.com/office/drawing/2014/main" id="{1BED1D30-90AB-410A-8592-33A8BB8BF861}"/>
                </a:ext>
              </a:extLst>
            </p:cNvPr>
            <p:cNvSpPr>
              <a:spLocks/>
            </p:cNvSpPr>
            <p:nvPr/>
          </p:nvSpPr>
          <p:spPr bwMode="auto">
            <a:xfrm>
              <a:off x="1546" y="1122"/>
              <a:ext cx="16" cy="14"/>
            </a:xfrm>
            <a:custGeom>
              <a:avLst/>
              <a:gdLst>
                <a:gd name="T0" fmla="*/ 3 w 7"/>
                <a:gd name="T1" fmla="*/ 6 h 6"/>
                <a:gd name="T2" fmla="*/ 4 w 7"/>
                <a:gd name="T3" fmla="*/ 6 h 6"/>
                <a:gd name="T4" fmla="*/ 6 w 7"/>
                <a:gd name="T5" fmla="*/ 4 h 6"/>
                <a:gd name="T6" fmla="*/ 4 w 7"/>
                <a:gd name="T7" fmla="*/ 0 h 6"/>
                <a:gd name="T8" fmla="*/ 1 w 7"/>
                <a:gd name="T9" fmla="*/ 3 h 6"/>
                <a:gd name="T10" fmla="*/ 3 w 7"/>
                <a:gd name="T11" fmla="*/ 6 h 6"/>
              </a:gdLst>
              <a:ahLst/>
              <a:cxnLst>
                <a:cxn ang="0">
                  <a:pos x="T0" y="T1"/>
                </a:cxn>
                <a:cxn ang="0">
                  <a:pos x="T2" y="T3"/>
                </a:cxn>
                <a:cxn ang="0">
                  <a:pos x="T4" y="T5"/>
                </a:cxn>
                <a:cxn ang="0">
                  <a:pos x="T6" y="T7"/>
                </a:cxn>
                <a:cxn ang="0">
                  <a:pos x="T8" y="T9"/>
                </a:cxn>
                <a:cxn ang="0">
                  <a:pos x="T10" y="T11"/>
                </a:cxn>
              </a:cxnLst>
              <a:rect l="0" t="0" r="r" b="b"/>
              <a:pathLst>
                <a:path w="7" h="6">
                  <a:moveTo>
                    <a:pt x="3" y="6"/>
                  </a:moveTo>
                  <a:cubicBezTo>
                    <a:pt x="4" y="6"/>
                    <a:pt x="4" y="6"/>
                    <a:pt x="4" y="6"/>
                  </a:cubicBezTo>
                  <a:cubicBezTo>
                    <a:pt x="5" y="6"/>
                    <a:pt x="6" y="5"/>
                    <a:pt x="6" y="4"/>
                  </a:cubicBezTo>
                  <a:cubicBezTo>
                    <a:pt x="7" y="2"/>
                    <a:pt x="6" y="1"/>
                    <a:pt x="4" y="0"/>
                  </a:cubicBezTo>
                  <a:cubicBezTo>
                    <a:pt x="2" y="0"/>
                    <a:pt x="1" y="1"/>
                    <a:pt x="1" y="3"/>
                  </a:cubicBezTo>
                  <a:cubicBezTo>
                    <a:pt x="0" y="5"/>
                    <a:pt x="2" y="6"/>
                    <a:pt x="3"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97" name="Freeform 829">
              <a:extLst>
                <a:ext uri="{FF2B5EF4-FFF2-40B4-BE49-F238E27FC236}">
                  <a16:creationId xmlns:a16="http://schemas.microsoft.com/office/drawing/2014/main" id="{4A06C849-309D-4C06-9B57-EAED9F1B6ABC}"/>
                </a:ext>
              </a:extLst>
            </p:cNvPr>
            <p:cNvSpPr>
              <a:spLocks/>
            </p:cNvSpPr>
            <p:nvPr/>
          </p:nvSpPr>
          <p:spPr bwMode="auto">
            <a:xfrm>
              <a:off x="846" y="1662"/>
              <a:ext cx="19" cy="19"/>
            </a:xfrm>
            <a:custGeom>
              <a:avLst/>
              <a:gdLst>
                <a:gd name="T0" fmla="*/ 5 w 8"/>
                <a:gd name="T1" fmla="*/ 8 h 8"/>
                <a:gd name="T2" fmla="*/ 7 w 8"/>
                <a:gd name="T3" fmla="*/ 4 h 8"/>
                <a:gd name="T4" fmla="*/ 1 w 8"/>
                <a:gd name="T5" fmla="*/ 3 h 8"/>
                <a:gd name="T6" fmla="*/ 5 w 8"/>
                <a:gd name="T7" fmla="*/ 8 h 8"/>
              </a:gdLst>
              <a:ahLst/>
              <a:cxnLst>
                <a:cxn ang="0">
                  <a:pos x="T0" y="T1"/>
                </a:cxn>
                <a:cxn ang="0">
                  <a:pos x="T2" y="T3"/>
                </a:cxn>
                <a:cxn ang="0">
                  <a:pos x="T4" y="T5"/>
                </a:cxn>
                <a:cxn ang="0">
                  <a:pos x="T6" y="T7"/>
                </a:cxn>
              </a:cxnLst>
              <a:rect l="0" t="0" r="r" b="b"/>
              <a:pathLst>
                <a:path w="8" h="8">
                  <a:moveTo>
                    <a:pt x="5" y="8"/>
                  </a:moveTo>
                  <a:cubicBezTo>
                    <a:pt x="6" y="7"/>
                    <a:pt x="8" y="6"/>
                    <a:pt x="7" y="4"/>
                  </a:cubicBezTo>
                  <a:cubicBezTo>
                    <a:pt x="6" y="1"/>
                    <a:pt x="5" y="0"/>
                    <a:pt x="1" y="3"/>
                  </a:cubicBezTo>
                  <a:cubicBezTo>
                    <a:pt x="0" y="6"/>
                    <a:pt x="2" y="8"/>
                    <a:pt x="5"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98" name="Freeform 830">
              <a:extLst>
                <a:ext uri="{FF2B5EF4-FFF2-40B4-BE49-F238E27FC236}">
                  <a16:creationId xmlns:a16="http://schemas.microsoft.com/office/drawing/2014/main" id="{7D0E61A9-C10C-4351-A718-4FD133076996}"/>
                </a:ext>
              </a:extLst>
            </p:cNvPr>
            <p:cNvSpPr>
              <a:spLocks/>
            </p:cNvSpPr>
            <p:nvPr/>
          </p:nvSpPr>
          <p:spPr bwMode="auto">
            <a:xfrm>
              <a:off x="770" y="1897"/>
              <a:ext cx="17" cy="17"/>
            </a:xfrm>
            <a:custGeom>
              <a:avLst/>
              <a:gdLst>
                <a:gd name="T0" fmla="*/ 2 w 7"/>
                <a:gd name="T1" fmla="*/ 6 h 7"/>
                <a:gd name="T2" fmla="*/ 7 w 7"/>
                <a:gd name="T3" fmla="*/ 3 h 7"/>
                <a:gd name="T4" fmla="*/ 4 w 7"/>
                <a:gd name="T5" fmla="*/ 0 h 7"/>
                <a:gd name="T6" fmla="*/ 0 w 7"/>
                <a:gd name="T7" fmla="*/ 3 h 7"/>
                <a:gd name="T8" fmla="*/ 2 w 7"/>
                <a:gd name="T9" fmla="*/ 6 h 7"/>
              </a:gdLst>
              <a:ahLst/>
              <a:cxnLst>
                <a:cxn ang="0">
                  <a:pos x="T0" y="T1"/>
                </a:cxn>
                <a:cxn ang="0">
                  <a:pos x="T2" y="T3"/>
                </a:cxn>
                <a:cxn ang="0">
                  <a:pos x="T4" y="T5"/>
                </a:cxn>
                <a:cxn ang="0">
                  <a:pos x="T6" y="T7"/>
                </a:cxn>
                <a:cxn ang="0">
                  <a:pos x="T8" y="T9"/>
                </a:cxn>
              </a:cxnLst>
              <a:rect l="0" t="0" r="r" b="b"/>
              <a:pathLst>
                <a:path w="7" h="7">
                  <a:moveTo>
                    <a:pt x="2" y="6"/>
                  </a:moveTo>
                  <a:cubicBezTo>
                    <a:pt x="5" y="7"/>
                    <a:pt x="6" y="6"/>
                    <a:pt x="7" y="3"/>
                  </a:cubicBezTo>
                  <a:cubicBezTo>
                    <a:pt x="7" y="2"/>
                    <a:pt x="6" y="1"/>
                    <a:pt x="4" y="0"/>
                  </a:cubicBezTo>
                  <a:cubicBezTo>
                    <a:pt x="2" y="0"/>
                    <a:pt x="1" y="1"/>
                    <a:pt x="0" y="3"/>
                  </a:cubicBezTo>
                  <a:cubicBezTo>
                    <a:pt x="0" y="5"/>
                    <a:pt x="1" y="6"/>
                    <a:pt x="2"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99" name="Freeform 831">
              <a:extLst>
                <a:ext uri="{FF2B5EF4-FFF2-40B4-BE49-F238E27FC236}">
                  <a16:creationId xmlns:a16="http://schemas.microsoft.com/office/drawing/2014/main" id="{CFE6814B-D329-4029-B2D8-68716ECEB0EA}"/>
                </a:ext>
              </a:extLst>
            </p:cNvPr>
            <p:cNvSpPr>
              <a:spLocks/>
            </p:cNvSpPr>
            <p:nvPr/>
          </p:nvSpPr>
          <p:spPr bwMode="auto">
            <a:xfrm>
              <a:off x="2554" y="1659"/>
              <a:ext cx="17" cy="24"/>
            </a:xfrm>
            <a:custGeom>
              <a:avLst/>
              <a:gdLst>
                <a:gd name="T0" fmla="*/ 7 w 7"/>
                <a:gd name="T1" fmla="*/ 8 h 10"/>
                <a:gd name="T2" fmla="*/ 0 w 7"/>
                <a:gd name="T3" fmla="*/ 4 h 10"/>
                <a:gd name="T4" fmla="*/ 7 w 7"/>
                <a:gd name="T5" fmla="*/ 8 h 10"/>
              </a:gdLst>
              <a:ahLst/>
              <a:cxnLst>
                <a:cxn ang="0">
                  <a:pos x="T0" y="T1"/>
                </a:cxn>
                <a:cxn ang="0">
                  <a:pos x="T2" y="T3"/>
                </a:cxn>
                <a:cxn ang="0">
                  <a:pos x="T4" y="T5"/>
                </a:cxn>
              </a:cxnLst>
              <a:rect l="0" t="0" r="r" b="b"/>
              <a:pathLst>
                <a:path w="7" h="10">
                  <a:moveTo>
                    <a:pt x="7" y="8"/>
                  </a:moveTo>
                  <a:cubicBezTo>
                    <a:pt x="6" y="2"/>
                    <a:pt x="4" y="0"/>
                    <a:pt x="0" y="4"/>
                  </a:cubicBezTo>
                  <a:cubicBezTo>
                    <a:pt x="0" y="9"/>
                    <a:pt x="2" y="10"/>
                    <a:pt x="7"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00" name="Freeform 832">
              <a:extLst>
                <a:ext uri="{FF2B5EF4-FFF2-40B4-BE49-F238E27FC236}">
                  <a16:creationId xmlns:a16="http://schemas.microsoft.com/office/drawing/2014/main" id="{D14F570B-18CD-462F-9E57-4EC86C37D019}"/>
                </a:ext>
              </a:extLst>
            </p:cNvPr>
            <p:cNvSpPr>
              <a:spLocks/>
            </p:cNvSpPr>
            <p:nvPr/>
          </p:nvSpPr>
          <p:spPr bwMode="auto">
            <a:xfrm>
              <a:off x="2633" y="1892"/>
              <a:ext cx="17" cy="24"/>
            </a:xfrm>
            <a:custGeom>
              <a:avLst/>
              <a:gdLst>
                <a:gd name="T0" fmla="*/ 7 w 7"/>
                <a:gd name="T1" fmla="*/ 7 h 10"/>
                <a:gd name="T2" fmla="*/ 0 w 7"/>
                <a:gd name="T3" fmla="*/ 4 h 10"/>
                <a:gd name="T4" fmla="*/ 7 w 7"/>
                <a:gd name="T5" fmla="*/ 7 h 10"/>
              </a:gdLst>
              <a:ahLst/>
              <a:cxnLst>
                <a:cxn ang="0">
                  <a:pos x="T0" y="T1"/>
                </a:cxn>
                <a:cxn ang="0">
                  <a:pos x="T2" y="T3"/>
                </a:cxn>
                <a:cxn ang="0">
                  <a:pos x="T4" y="T5"/>
                </a:cxn>
              </a:cxnLst>
              <a:rect l="0" t="0" r="r" b="b"/>
              <a:pathLst>
                <a:path w="7" h="10">
                  <a:moveTo>
                    <a:pt x="7" y="7"/>
                  </a:moveTo>
                  <a:cubicBezTo>
                    <a:pt x="6" y="1"/>
                    <a:pt x="4" y="0"/>
                    <a:pt x="0" y="4"/>
                  </a:cubicBezTo>
                  <a:cubicBezTo>
                    <a:pt x="0" y="8"/>
                    <a:pt x="1" y="10"/>
                    <a:pt x="7"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01" name="Freeform 833">
              <a:extLst>
                <a:ext uri="{FF2B5EF4-FFF2-40B4-BE49-F238E27FC236}">
                  <a16:creationId xmlns:a16="http://schemas.microsoft.com/office/drawing/2014/main" id="{D6517D4C-A7DD-430B-B48D-9B026CD957D7}"/>
                </a:ext>
              </a:extLst>
            </p:cNvPr>
            <p:cNvSpPr>
              <a:spLocks/>
            </p:cNvSpPr>
            <p:nvPr/>
          </p:nvSpPr>
          <p:spPr bwMode="auto">
            <a:xfrm>
              <a:off x="1857" y="1122"/>
              <a:ext cx="15" cy="16"/>
            </a:xfrm>
            <a:custGeom>
              <a:avLst/>
              <a:gdLst>
                <a:gd name="T0" fmla="*/ 3 w 6"/>
                <a:gd name="T1" fmla="*/ 6 h 7"/>
                <a:gd name="T2" fmla="*/ 6 w 6"/>
                <a:gd name="T3" fmla="*/ 4 h 7"/>
                <a:gd name="T4" fmla="*/ 3 w 6"/>
                <a:gd name="T5" fmla="*/ 0 h 7"/>
                <a:gd name="T6" fmla="*/ 0 w 6"/>
                <a:gd name="T7" fmla="*/ 4 h 7"/>
                <a:gd name="T8" fmla="*/ 3 w 6"/>
                <a:gd name="T9" fmla="*/ 6 h 7"/>
              </a:gdLst>
              <a:ahLst/>
              <a:cxnLst>
                <a:cxn ang="0">
                  <a:pos x="T0" y="T1"/>
                </a:cxn>
                <a:cxn ang="0">
                  <a:pos x="T2" y="T3"/>
                </a:cxn>
                <a:cxn ang="0">
                  <a:pos x="T4" y="T5"/>
                </a:cxn>
                <a:cxn ang="0">
                  <a:pos x="T6" y="T7"/>
                </a:cxn>
                <a:cxn ang="0">
                  <a:pos x="T8" y="T9"/>
                </a:cxn>
              </a:cxnLst>
              <a:rect l="0" t="0" r="r" b="b"/>
              <a:pathLst>
                <a:path w="6" h="7">
                  <a:moveTo>
                    <a:pt x="3" y="6"/>
                  </a:moveTo>
                  <a:cubicBezTo>
                    <a:pt x="5" y="7"/>
                    <a:pt x="6" y="5"/>
                    <a:pt x="6" y="4"/>
                  </a:cubicBezTo>
                  <a:cubicBezTo>
                    <a:pt x="6" y="2"/>
                    <a:pt x="5" y="0"/>
                    <a:pt x="3" y="0"/>
                  </a:cubicBezTo>
                  <a:cubicBezTo>
                    <a:pt x="1" y="0"/>
                    <a:pt x="0" y="1"/>
                    <a:pt x="0" y="4"/>
                  </a:cubicBezTo>
                  <a:cubicBezTo>
                    <a:pt x="0" y="5"/>
                    <a:pt x="1" y="6"/>
                    <a:pt x="3"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02" name="Freeform 834">
              <a:extLst>
                <a:ext uri="{FF2B5EF4-FFF2-40B4-BE49-F238E27FC236}">
                  <a16:creationId xmlns:a16="http://schemas.microsoft.com/office/drawing/2014/main" id="{38FCE0AF-686B-4613-91BC-419F485801A8}"/>
                </a:ext>
              </a:extLst>
            </p:cNvPr>
            <p:cNvSpPr>
              <a:spLocks/>
            </p:cNvSpPr>
            <p:nvPr/>
          </p:nvSpPr>
          <p:spPr bwMode="auto">
            <a:xfrm>
              <a:off x="1700" y="1122"/>
              <a:ext cx="19" cy="16"/>
            </a:xfrm>
            <a:custGeom>
              <a:avLst/>
              <a:gdLst>
                <a:gd name="T0" fmla="*/ 3 w 8"/>
                <a:gd name="T1" fmla="*/ 6 h 7"/>
                <a:gd name="T2" fmla="*/ 7 w 8"/>
                <a:gd name="T3" fmla="*/ 3 h 7"/>
                <a:gd name="T4" fmla="*/ 5 w 8"/>
                <a:gd name="T5" fmla="*/ 0 h 7"/>
                <a:gd name="T6" fmla="*/ 1 w 8"/>
                <a:gd name="T7" fmla="*/ 3 h 7"/>
                <a:gd name="T8" fmla="*/ 3 w 8"/>
                <a:gd name="T9" fmla="*/ 6 h 7"/>
              </a:gdLst>
              <a:ahLst/>
              <a:cxnLst>
                <a:cxn ang="0">
                  <a:pos x="T0" y="T1"/>
                </a:cxn>
                <a:cxn ang="0">
                  <a:pos x="T2" y="T3"/>
                </a:cxn>
                <a:cxn ang="0">
                  <a:pos x="T4" y="T5"/>
                </a:cxn>
                <a:cxn ang="0">
                  <a:pos x="T6" y="T7"/>
                </a:cxn>
                <a:cxn ang="0">
                  <a:pos x="T8" y="T9"/>
                </a:cxn>
              </a:cxnLst>
              <a:rect l="0" t="0" r="r" b="b"/>
              <a:pathLst>
                <a:path w="8" h="7">
                  <a:moveTo>
                    <a:pt x="3" y="6"/>
                  </a:moveTo>
                  <a:cubicBezTo>
                    <a:pt x="5" y="7"/>
                    <a:pt x="7" y="6"/>
                    <a:pt x="7" y="3"/>
                  </a:cubicBezTo>
                  <a:cubicBezTo>
                    <a:pt x="8" y="1"/>
                    <a:pt x="6" y="0"/>
                    <a:pt x="5" y="0"/>
                  </a:cubicBezTo>
                  <a:cubicBezTo>
                    <a:pt x="3" y="0"/>
                    <a:pt x="1" y="0"/>
                    <a:pt x="1" y="3"/>
                  </a:cubicBezTo>
                  <a:cubicBezTo>
                    <a:pt x="0" y="5"/>
                    <a:pt x="2" y="6"/>
                    <a:pt x="3"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03" name="Freeform 835">
              <a:extLst>
                <a:ext uri="{FF2B5EF4-FFF2-40B4-BE49-F238E27FC236}">
                  <a16:creationId xmlns:a16="http://schemas.microsoft.com/office/drawing/2014/main" id="{7AD154B7-31D6-4618-B012-8F67C6772B0E}"/>
                </a:ext>
              </a:extLst>
            </p:cNvPr>
            <p:cNvSpPr>
              <a:spLocks/>
            </p:cNvSpPr>
            <p:nvPr/>
          </p:nvSpPr>
          <p:spPr bwMode="auto">
            <a:xfrm>
              <a:off x="2012" y="2982"/>
              <a:ext cx="14" cy="19"/>
            </a:xfrm>
            <a:custGeom>
              <a:avLst/>
              <a:gdLst>
                <a:gd name="T0" fmla="*/ 2 w 6"/>
                <a:gd name="T1" fmla="*/ 1 h 8"/>
                <a:gd name="T2" fmla="*/ 0 w 6"/>
                <a:gd name="T3" fmla="*/ 5 h 8"/>
                <a:gd name="T4" fmla="*/ 6 w 6"/>
                <a:gd name="T5" fmla="*/ 5 h 8"/>
                <a:gd name="T6" fmla="*/ 2 w 6"/>
                <a:gd name="T7" fmla="*/ 1 h 8"/>
              </a:gdLst>
              <a:ahLst/>
              <a:cxnLst>
                <a:cxn ang="0">
                  <a:pos x="T0" y="T1"/>
                </a:cxn>
                <a:cxn ang="0">
                  <a:pos x="T2" y="T3"/>
                </a:cxn>
                <a:cxn ang="0">
                  <a:pos x="T4" y="T5"/>
                </a:cxn>
                <a:cxn ang="0">
                  <a:pos x="T6" y="T7"/>
                </a:cxn>
              </a:cxnLst>
              <a:rect l="0" t="0" r="r" b="b"/>
              <a:pathLst>
                <a:path w="6" h="8">
                  <a:moveTo>
                    <a:pt x="2" y="1"/>
                  </a:moveTo>
                  <a:cubicBezTo>
                    <a:pt x="1" y="1"/>
                    <a:pt x="0" y="4"/>
                    <a:pt x="0" y="5"/>
                  </a:cubicBezTo>
                  <a:cubicBezTo>
                    <a:pt x="1" y="7"/>
                    <a:pt x="3" y="8"/>
                    <a:pt x="6" y="5"/>
                  </a:cubicBezTo>
                  <a:cubicBezTo>
                    <a:pt x="6" y="2"/>
                    <a:pt x="5" y="0"/>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04" name="Freeform 836">
              <a:extLst>
                <a:ext uri="{FF2B5EF4-FFF2-40B4-BE49-F238E27FC236}">
                  <a16:creationId xmlns:a16="http://schemas.microsoft.com/office/drawing/2014/main" id="{443B3CDA-AD95-4485-B2C1-1D48C76043E0}"/>
                </a:ext>
              </a:extLst>
            </p:cNvPr>
            <p:cNvSpPr>
              <a:spLocks/>
            </p:cNvSpPr>
            <p:nvPr/>
          </p:nvSpPr>
          <p:spPr bwMode="auto">
            <a:xfrm>
              <a:off x="2633" y="2206"/>
              <a:ext cx="17" cy="19"/>
            </a:xfrm>
            <a:custGeom>
              <a:avLst/>
              <a:gdLst>
                <a:gd name="T0" fmla="*/ 4 w 7"/>
                <a:gd name="T1" fmla="*/ 0 h 8"/>
                <a:gd name="T2" fmla="*/ 0 w 7"/>
                <a:gd name="T3" fmla="*/ 3 h 8"/>
                <a:gd name="T4" fmla="*/ 3 w 7"/>
                <a:gd name="T5" fmla="*/ 7 h 8"/>
                <a:gd name="T6" fmla="*/ 7 w 7"/>
                <a:gd name="T7" fmla="*/ 5 h 8"/>
                <a:gd name="T8" fmla="*/ 4 w 7"/>
                <a:gd name="T9" fmla="*/ 0 h 8"/>
              </a:gdLst>
              <a:ahLst/>
              <a:cxnLst>
                <a:cxn ang="0">
                  <a:pos x="T0" y="T1"/>
                </a:cxn>
                <a:cxn ang="0">
                  <a:pos x="T2" y="T3"/>
                </a:cxn>
                <a:cxn ang="0">
                  <a:pos x="T4" y="T5"/>
                </a:cxn>
                <a:cxn ang="0">
                  <a:pos x="T6" y="T7"/>
                </a:cxn>
                <a:cxn ang="0">
                  <a:pos x="T8" y="T9"/>
                </a:cxn>
              </a:cxnLst>
              <a:rect l="0" t="0" r="r" b="b"/>
              <a:pathLst>
                <a:path w="7" h="8">
                  <a:moveTo>
                    <a:pt x="4" y="0"/>
                  </a:moveTo>
                  <a:cubicBezTo>
                    <a:pt x="2" y="0"/>
                    <a:pt x="0" y="1"/>
                    <a:pt x="0" y="3"/>
                  </a:cubicBezTo>
                  <a:cubicBezTo>
                    <a:pt x="0" y="6"/>
                    <a:pt x="0" y="7"/>
                    <a:pt x="3" y="7"/>
                  </a:cubicBezTo>
                  <a:cubicBezTo>
                    <a:pt x="5" y="8"/>
                    <a:pt x="6" y="6"/>
                    <a:pt x="7" y="5"/>
                  </a:cubicBezTo>
                  <a:cubicBezTo>
                    <a:pt x="7" y="3"/>
                    <a:pt x="6" y="1"/>
                    <a:pt x="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05" name="Freeform 837">
              <a:extLst>
                <a:ext uri="{FF2B5EF4-FFF2-40B4-BE49-F238E27FC236}">
                  <a16:creationId xmlns:a16="http://schemas.microsoft.com/office/drawing/2014/main" id="{65E569E9-8E34-4E66-8BDF-CF712A38F05B}"/>
                </a:ext>
              </a:extLst>
            </p:cNvPr>
            <p:cNvSpPr>
              <a:spLocks/>
            </p:cNvSpPr>
            <p:nvPr/>
          </p:nvSpPr>
          <p:spPr bwMode="auto">
            <a:xfrm>
              <a:off x="1391" y="2984"/>
              <a:ext cx="14" cy="15"/>
            </a:xfrm>
            <a:custGeom>
              <a:avLst/>
              <a:gdLst>
                <a:gd name="T0" fmla="*/ 3 w 6"/>
                <a:gd name="T1" fmla="*/ 0 h 6"/>
                <a:gd name="T2" fmla="*/ 1 w 6"/>
                <a:gd name="T3" fmla="*/ 3 h 6"/>
                <a:gd name="T4" fmla="*/ 4 w 6"/>
                <a:gd name="T5" fmla="*/ 6 h 6"/>
                <a:gd name="T6" fmla="*/ 6 w 6"/>
                <a:gd name="T7" fmla="*/ 5 h 6"/>
                <a:gd name="T8" fmla="*/ 6 w 6"/>
                <a:gd name="T9" fmla="*/ 3 h 6"/>
                <a:gd name="T10" fmla="*/ 3 w 6"/>
                <a:gd name="T11" fmla="*/ 0 h 6"/>
              </a:gdLst>
              <a:ahLst/>
              <a:cxnLst>
                <a:cxn ang="0">
                  <a:pos x="T0" y="T1"/>
                </a:cxn>
                <a:cxn ang="0">
                  <a:pos x="T2" y="T3"/>
                </a:cxn>
                <a:cxn ang="0">
                  <a:pos x="T4" y="T5"/>
                </a:cxn>
                <a:cxn ang="0">
                  <a:pos x="T6" y="T7"/>
                </a:cxn>
                <a:cxn ang="0">
                  <a:pos x="T8" y="T9"/>
                </a:cxn>
                <a:cxn ang="0">
                  <a:pos x="T10" y="T11"/>
                </a:cxn>
              </a:cxnLst>
              <a:rect l="0" t="0" r="r" b="b"/>
              <a:pathLst>
                <a:path w="6" h="6">
                  <a:moveTo>
                    <a:pt x="3" y="0"/>
                  </a:moveTo>
                  <a:cubicBezTo>
                    <a:pt x="1" y="1"/>
                    <a:pt x="0" y="1"/>
                    <a:pt x="1" y="3"/>
                  </a:cubicBezTo>
                  <a:cubicBezTo>
                    <a:pt x="1" y="5"/>
                    <a:pt x="2" y="6"/>
                    <a:pt x="4" y="6"/>
                  </a:cubicBezTo>
                  <a:cubicBezTo>
                    <a:pt x="4" y="5"/>
                    <a:pt x="5" y="5"/>
                    <a:pt x="6" y="5"/>
                  </a:cubicBezTo>
                  <a:cubicBezTo>
                    <a:pt x="6" y="4"/>
                    <a:pt x="6" y="3"/>
                    <a:pt x="6" y="3"/>
                  </a:cubicBezTo>
                  <a:cubicBezTo>
                    <a:pt x="6" y="1"/>
                    <a:pt x="5" y="0"/>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06" name="Freeform 838">
              <a:extLst>
                <a:ext uri="{FF2B5EF4-FFF2-40B4-BE49-F238E27FC236}">
                  <a16:creationId xmlns:a16="http://schemas.microsoft.com/office/drawing/2014/main" id="{DB3D3C90-39E2-4F1D-88CB-2BCF503DCFE3}"/>
                </a:ext>
              </a:extLst>
            </p:cNvPr>
            <p:cNvSpPr>
              <a:spLocks/>
            </p:cNvSpPr>
            <p:nvPr/>
          </p:nvSpPr>
          <p:spPr bwMode="auto">
            <a:xfrm>
              <a:off x="2631" y="2366"/>
              <a:ext cx="9" cy="9"/>
            </a:xfrm>
            <a:custGeom>
              <a:avLst/>
              <a:gdLst>
                <a:gd name="T0" fmla="*/ 2 w 4"/>
                <a:gd name="T1" fmla="*/ 0 h 4"/>
                <a:gd name="T2" fmla="*/ 3 w 4"/>
                <a:gd name="T3" fmla="*/ 4 h 4"/>
                <a:gd name="T4" fmla="*/ 2 w 4"/>
                <a:gd name="T5" fmla="*/ 0 h 4"/>
              </a:gdLst>
              <a:ahLst/>
              <a:cxnLst>
                <a:cxn ang="0">
                  <a:pos x="T0" y="T1"/>
                </a:cxn>
                <a:cxn ang="0">
                  <a:pos x="T2" y="T3"/>
                </a:cxn>
                <a:cxn ang="0">
                  <a:pos x="T4" y="T5"/>
                </a:cxn>
              </a:cxnLst>
              <a:rect l="0" t="0" r="r" b="b"/>
              <a:pathLst>
                <a:path w="4" h="4">
                  <a:moveTo>
                    <a:pt x="2" y="0"/>
                  </a:moveTo>
                  <a:cubicBezTo>
                    <a:pt x="2" y="1"/>
                    <a:pt x="0" y="3"/>
                    <a:pt x="3" y="4"/>
                  </a:cubicBezTo>
                  <a:cubicBezTo>
                    <a:pt x="4" y="2"/>
                    <a:pt x="4"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07" name="Freeform 839">
              <a:extLst>
                <a:ext uri="{FF2B5EF4-FFF2-40B4-BE49-F238E27FC236}">
                  <a16:creationId xmlns:a16="http://schemas.microsoft.com/office/drawing/2014/main" id="{E427CCD9-993B-4809-B171-E4C587A4B014}"/>
                </a:ext>
              </a:extLst>
            </p:cNvPr>
            <p:cNvSpPr>
              <a:spLocks/>
            </p:cNvSpPr>
            <p:nvPr/>
          </p:nvSpPr>
          <p:spPr bwMode="auto">
            <a:xfrm>
              <a:off x="2402" y="2751"/>
              <a:ext cx="5" cy="5"/>
            </a:xfrm>
            <a:custGeom>
              <a:avLst/>
              <a:gdLst>
                <a:gd name="T0" fmla="*/ 0 w 2"/>
                <a:gd name="T1" fmla="*/ 1 h 2"/>
                <a:gd name="T2" fmla="*/ 1 w 2"/>
                <a:gd name="T3" fmla="*/ 2 h 2"/>
                <a:gd name="T4" fmla="*/ 2 w 2"/>
                <a:gd name="T5" fmla="*/ 1 h 2"/>
                <a:gd name="T6" fmla="*/ 1 w 2"/>
                <a:gd name="T7" fmla="*/ 0 h 2"/>
                <a:gd name="T8" fmla="*/ 0 w 2"/>
                <a:gd name="T9" fmla="*/ 1 h 2"/>
              </a:gdLst>
              <a:ahLst/>
              <a:cxnLst>
                <a:cxn ang="0">
                  <a:pos x="T0" y="T1"/>
                </a:cxn>
                <a:cxn ang="0">
                  <a:pos x="T2" y="T3"/>
                </a:cxn>
                <a:cxn ang="0">
                  <a:pos x="T4" y="T5"/>
                </a:cxn>
                <a:cxn ang="0">
                  <a:pos x="T6" y="T7"/>
                </a:cxn>
                <a:cxn ang="0">
                  <a:pos x="T8" y="T9"/>
                </a:cxn>
              </a:cxnLst>
              <a:rect l="0" t="0" r="r" b="b"/>
              <a:pathLst>
                <a:path w="2" h="2">
                  <a:moveTo>
                    <a:pt x="0" y="1"/>
                  </a:moveTo>
                  <a:cubicBezTo>
                    <a:pt x="0" y="2"/>
                    <a:pt x="0" y="2"/>
                    <a:pt x="1" y="2"/>
                  </a:cubicBezTo>
                  <a:cubicBezTo>
                    <a:pt x="1" y="2"/>
                    <a:pt x="1" y="2"/>
                    <a:pt x="2" y="1"/>
                  </a:cubicBezTo>
                  <a:cubicBezTo>
                    <a:pt x="1" y="1"/>
                    <a:pt x="1" y="1"/>
                    <a:pt x="1"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08" name="Freeform 840">
              <a:extLst>
                <a:ext uri="{FF2B5EF4-FFF2-40B4-BE49-F238E27FC236}">
                  <a16:creationId xmlns:a16="http://schemas.microsoft.com/office/drawing/2014/main" id="{9D8A1449-8945-47A7-A5E2-34C5996D5CC7}"/>
                </a:ext>
              </a:extLst>
            </p:cNvPr>
            <p:cNvSpPr>
              <a:spLocks/>
            </p:cNvSpPr>
            <p:nvPr/>
          </p:nvSpPr>
          <p:spPr bwMode="auto">
            <a:xfrm>
              <a:off x="1013" y="2754"/>
              <a:ext cx="2" cy="2"/>
            </a:xfrm>
            <a:custGeom>
              <a:avLst/>
              <a:gdLst>
                <a:gd name="T0" fmla="*/ 2 w 2"/>
                <a:gd name="T1" fmla="*/ 2 h 2"/>
                <a:gd name="T2" fmla="*/ 2 w 2"/>
                <a:gd name="T3" fmla="*/ 0 h 2"/>
                <a:gd name="T4" fmla="*/ 0 w 2"/>
                <a:gd name="T5" fmla="*/ 0 h 2"/>
                <a:gd name="T6" fmla="*/ 2 w 2"/>
                <a:gd name="T7" fmla="*/ 2 h 2"/>
              </a:gdLst>
              <a:ahLst/>
              <a:cxnLst>
                <a:cxn ang="0">
                  <a:pos x="T0" y="T1"/>
                </a:cxn>
                <a:cxn ang="0">
                  <a:pos x="T2" y="T3"/>
                </a:cxn>
                <a:cxn ang="0">
                  <a:pos x="T4" y="T5"/>
                </a:cxn>
                <a:cxn ang="0">
                  <a:pos x="T6" y="T7"/>
                </a:cxn>
              </a:cxnLst>
              <a:rect l="0" t="0" r="r" b="b"/>
              <a:pathLst>
                <a:path w="2" h="2">
                  <a:moveTo>
                    <a:pt x="2" y="2"/>
                  </a:moveTo>
                  <a:lnTo>
                    <a:pt x="2" y="0"/>
                  </a:lnTo>
                  <a:lnTo>
                    <a:pt x="0" y="0"/>
                  </a:lnTo>
                  <a:lnTo>
                    <a:pt x="2"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360" name="Freeform 549">
            <a:extLst>
              <a:ext uri="{FF2B5EF4-FFF2-40B4-BE49-F238E27FC236}">
                <a16:creationId xmlns:a16="http://schemas.microsoft.com/office/drawing/2014/main" id="{E8C311A8-9828-4794-A698-E4226B377A14}"/>
              </a:ext>
            </a:extLst>
          </p:cNvPr>
          <p:cNvSpPr>
            <a:spLocks noEditPoints="1"/>
          </p:cNvSpPr>
          <p:nvPr/>
        </p:nvSpPr>
        <p:spPr bwMode="auto">
          <a:xfrm>
            <a:off x="165099" y="0"/>
            <a:ext cx="6082333" cy="6858000"/>
          </a:xfrm>
          <a:custGeom>
            <a:avLst/>
            <a:gdLst>
              <a:gd name="T0" fmla="*/ 529 w 582"/>
              <a:gd name="T1" fmla="*/ 509 h 656"/>
              <a:gd name="T2" fmla="*/ 216 w 582"/>
              <a:gd name="T3" fmla="*/ 40 h 656"/>
              <a:gd name="T4" fmla="*/ 294 w 582"/>
              <a:gd name="T5" fmla="*/ 3 h 656"/>
              <a:gd name="T6" fmla="*/ 301 w 582"/>
              <a:gd name="T7" fmla="*/ 6 h 656"/>
              <a:gd name="T8" fmla="*/ 334 w 582"/>
              <a:gd name="T9" fmla="*/ 13 h 656"/>
              <a:gd name="T10" fmla="*/ 395 w 582"/>
              <a:gd name="T11" fmla="*/ 37 h 656"/>
              <a:gd name="T12" fmla="*/ 446 w 582"/>
              <a:gd name="T13" fmla="*/ 81 h 656"/>
              <a:gd name="T14" fmla="*/ 478 w 582"/>
              <a:gd name="T15" fmla="*/ 94 h 656"/>
              <a:gd name="T16" fmla="*/ 489 w 582"/>
              <a:gd name="T17" fmla="*/ 112 h 656"/>
              <a:gd name="T18" fmla="*/ 489 w 582"/>
              <a:gd name="T19" fmla="*/ 117 h 656"/>
              <a:gd name="T20" fmla="*/ 515 w 582"/>
              <a:gd name="T21" fmla="*/ 196 h 656"/>
              <a:gd name="T22" fmla="*/ 540 w 582"/>
              <a:gd name="T23" fmla="*/ 196 h 656"/>
              <a:gd name="T24" fmla="*/ 554 w 582"/>
              <a:gd name="T25" fmla="*/ 203 h 656"/>
              <a:gd name="T26" fmla="*/ 475 w 582"/>
              <a:gd name="T27" fmla="*/ 127 h 656"/>
              <a:gd name="T28" fmla="*/ 483 w 582"/>
              <a:gd name="T29" fmla="*/ 148 h 656"/>
              <a:gd name="T30" fmla="*/ 468 w 582"/>
              <a:gd name="T31" fmla="*/ 143 h 656"/>
              <a:gd name="T32" fmla="*/ 503 w 582"/>
              <a:gd name="T33" fmla="*/ 362 h 656"/>
              <a:gd name="T34" fmla="*/ 360 w 582"/>
              <a:gd name="T35" fmla="*/ 450 h 656"/>
              <a:gd name="T36" fmla="*/ 197 w 582"/>
              <a:gd name="T37" fmla="*/ 444 h 656"/>
              <a:gd name="T38" fmla="*/ 227 w 582"/>
              <a:gd name="T39" fmla="*/ 630 h 656"/>
              <a:gd name="T40" fmla="*/ 258 w 582"/>
              <a:gd name="T41" fmla="*/ 622 h 656"/>
              <a:gd name="T42" fmla="*/ 257 w 582"/>
              <a:gd name="T43" fmla="*/ 347 h 656"/>
              <a:gd name="T44" fmla="*/ 198 w 582"/>
              <a:gd name="T45" fmla="*/ 337 h 656"/>
              <a:gd name="T46" fmla="*/ 308 w 582"/>
              <a:gd name="T47" fmla="*/ 164 h 656"/>
              <a:gd name="T48" fmla="*/ 272 w 582"/>
              <a:gd name="T49" fmla="*/ 5 h 656"/>
              <a:gd name="T50" fmla="*/ 249 w 582"/>
              <a:gd name="T51" fmla="*/ 1 h 656"/>
              <a:gd name="T52" fmla="*/ 251 w 582"/>
              <a:gd name="T53" fmla="*/ 4 h 656"/>
              <a:gd name="T54" fmla="*/ 244 w 582"/>
              <a:gd name="T55" fmla="*/ 3 h 656"/>
              <a:gd name="T56" fmla="*/ 242 w 582"/>
              <a:gd name="T57" fmla="*/ 4 h 656"/>
              <a:gd name="T58" fmla="*/ 240 w 582"/>
              <a:gd name="T59" fmla="*/ 6 h 656"/>
              <a:gd name="T60" fmla="*/ 233 w 582"/>
              <a:gd name="T61" fmla="*/ 17 h 656"/>
              <a:gd name="T62" fmla="*/ 241 w 582"/>
              <a:gd name="T63" fmla="*/ 25 h 656"/>
              <a:gd name="T64" fmla="*/ 257 w 582"/>
              <a:gd name="T65" fmla="*/ 26 h 656"/>
              <a:gd name="T66" fmla="*/ 287 w 582"/>
              <a:gd name="T67" fmla="*/ 51 h 656"/>
              <a:gd name="T68" fmla="*/ 306 w 582"/>
              <a:gd name="T69" fmla="*/ 85 h 656"/>
              <a:gd name="T70" fmla="*/ 355 w 582"/>
              <a:gd name="T71" fmla="*/ 53 h 656"/>
              <a:gd name="T72" fmla="*/ 315 w 582"/>
              <a:gd name="T73" fmla="*/ 20 h 656"/>
              <a:gd name="T74" fmla="*/ 229 w 582"/>
              <a:gd name="T75" fmla="*/ 2 h 656"/>
              <a:gd name="T76" fmla="*/ 226 w 582"/>
              <a:gd name="T77" fmla="*/ 8 h 656"/>
              <a:gd name="T78" fmla="*/ 224 w 582"/>
              <a:gd name="T79" fmla="*/ 22 h 656"/>
              <a:gd name="T80" fmla="*/ 216 w 582"/>
              <a:gd name="T81" fmla="*/ 9 h 656"/>
              <a:gd name="T82" fmla="*/ 214 w 582"/>
              <a:gd name="T83" fmla="*/ 26 h 656"/>
              <a:gd name="T84" fmla="*/ 200 w 582"/>
              <a:gd name="T85" fmla="*/ 17 h 656"/>
              <a:gd name="T86" fmla="*/ 190 w 582"/>
              <a:gd name="T87" fmla="*/ 17 h 656"/>
              <a:gd name="T88" fmla="*/ 193 w 582"/>
              <a:gd name="T89" fmla="*/ 34 h 656"/>
              <a:gd name="T90" fmla="*/ 186 w 582"/>
              <a:gd name="T91" fmla="*/ 13 h 656"/>
              <a:gd name="T92" fmla="*/ 158 w 582"/>
              <a:gd name="T93" fmla="*/ 24 h 656"/>
              <a:gd name="T94" fmla="*/ 169 w 582"/>
              <a:gd name="T95" fmla="*/ 19 h 656"/>
              <a:gd name="T96" fmla="*/ 127 w 582"/>
              <a:gd name="T97" fmla="*/ 48 h 656"/>
              <a:gd name="T98" fmla="*/ 123 w 582"/>
              <a:gd name="T99" fmla="*/ 44 h 656"/>
              <a:gd name="T100" fmla="*/ 213 w 582"/>
              <a:gd name="T101" fmla="*/ 106 h 656"/>
              <a:gd name="T102" fmla="*/ 179 w 582"/>
              <a:gd name="T103" fmla="*/ 78 h 656"/>
              <a:gd name="T104" fmla="*/ 218 w 582"/>
              <a:gd name="T105" fmla="*/ 54 h 656"/>
              <a:gd name="T106" fmla="*/ 269 w 582"/>
              <a:gd name="T107" fmla="*/ 72 h 656"/>
              <a:gd name="T108" fmla="*/ 200 w 582"/>
              <a:gd name="T109" fmla="*/ 44 h 656"/>
              <a:gd name="T110" fmla="*/ 165 w 582"/>
              <a:gd name="T111" fmla="*/ 68 h 656"/>
              <a:gd name="T112" fmla="*/ 88 w 582"/>
              <a:gd name="T113" fmla="*/ 50 h 656"/>
              <a:gd name="T114" fmla="*/ 23 w 582"/>
              <a:gd name="T115" fmla="*/ 159 h 656"/>
              <a:gd name="T116" fmla="*/ 31 w 582"/>
              <a:gd name="T117" fmla="*/ 307 h 656"/>
              <a:gd name="T118" fmla="*/ 141 w 582"/>
              <a:gd name="T119" fmla="*/ 379 h 656"/>
              <a:gd name="T120" fmla="*/ 102 w 582"/>
              <a:gd name="T121" fmla="*/ 333 h 656"/>
              <a:gd name="T122" fmla="*/ 214 w 582"/>
              <a:gd name="T123" fmla="*/ 234 h 656"/>
              <a:gd name="T124" fmla="*/ 262 w 582"/>
              <a:gd name="T125" fmla="*/ 165 h 6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82" h="656">
                <a:moveTo>
                  <a:pt x="292" y="2"/>
                </a:moveTo>
                <a:cubicBezTo>
                  <a:pt x="293" y="2"/>
                  <a:pt x="293" y="2"/>
                  <a:pt x="293" y="2"/>
                </a:cubicBezTo>
                <a:cubicBezTo>
                  <a:pt x="293" y="2"/>
                  <a:pt x="293" y="2"/>
                  <a:pt x="292" y="2"/>
                </a:cubicBezTo>
                <a:moveTo>
                  <a:pt x="287" y="1"/>
                </a:moveTo>
                <a:cubicBezTo>
                  <a:pt x="287" y="1"/>
                  <a:pt x="287" y="1"/>
                  <a:pt x="287" y="1"/>
                </a:cubicBezTo>
                <a:cubicBezTo>
                  <a:pt x="286" y="1"/>
                  <a:pt x="286" y="1"/>
                  <a:pt x="286" y="1"/>
                </a:cubicBezTo>
                <a:cubicBezTo>
                  <a:pt x="286" y="1"/>
                  <a:pt x="287" y="1"/>
                  <a:pt x="287" y="1"/>
                </a:cubicBezTo>
                <a:moveTo>
                  <a:pt x="285" y="1"/>
                </a:moveTo>
                <a:cubicBezTo>
                  <a:pt x="285" y="1"/>
                  <a:pt x="286" y="1"/>
                  <a:pt x="286" y="1"/>
                </a:cubicBezTo>
                <a:cubicBezTo>
                  <a:pt x="286" y="1"/>
                  <a:pt x="286" y="1"/>
                  <a:pt x="286" y="1"/>
                </a:cubicBezTo>
                <a:cubicBezTo>
                  <a:pt x="286" y="1"/>
                  <a:pt x="286" y="1"/>
                  <a:pt x="286" y="1"/>
                </a:cubicBezTo>
                <a:cubicBezTo>
                  <a:pt x="285" y="1"/>
                  <a:pt x="285" y="1"/>
                  <a:pt x="285" y="1"/>
                </a:cubicBezTo>
                <a:moveTo>
                  <a:pt x="284" y="1"/>
                </a:moveTo>
                <a:cubicBezTo>
                  <a:pt x="284" y="1"/>
                  <a:pt x="284" y="1"/>
                  <a:pt x="284" y="1"/>
                </a:cubicBezTo>
                <a:cubicBezTo>
                  <a:pt x="284" y="1"/>
                  <a:pt x="283" y="1"/>
                  <a:pt x="282" y="1"/>
                </a:cubicBezTo>
                <a:cubicBezTo>
                  <a:pt x="282" y="1"/>
                  <a:pt x="282" y="1"/>
                  <a:pt x="282" y="1"/>
                </a:cubicBezTo>
                <a:cubicBezTo>
                  <a:pt x="283" y="1"/>
                  <a:pt x="283" y="1"/>
                  <a:pt x="284" y="1"/>
                </a:cubicBezTo>
                <a:moveTo>
                  <a:pt x="480" y="96"/>
                </a:moveTo>
                <a:cubicBezTo>
                  <a:pt x="479" y="95"/>
                  <a:pt x="479" y="95"/>
                  <a:pt x="479" y="95"/>
                </a:cubicBezTo>
                <a:cubicBezTo>
                  <a:pt x="474" y="90"/>
                  <a:pt x="469" y="86"/>
                  <a:pt x="464" y="82"/>
                </a:cubicBezTo>
                <a:cubicBezTo>
                  <a:pt x="464" y="81"/>
                  <a:pt x="463" y="81"/>
                  <a:pt x="462" y="80"/>
                </a:cubicBezTo>
                <a:cubicBezTo>
                  <a:pt x="469" y="85"/>
                  <a:pt x="472" y="88"/>
                  <a:pt x="479" y="95"/>
                </a:cubicBezTo>
                <a:cubicBezTo>
                  <a:pt x="481" y="97"/>
                  <a:pt x="481" y="97"/>
                  <a:pt x="481" y="97"/>
                </a:cubicBezTo>
                <a:cubicBezTo>
                  <a:pt x="481" y="97"/>
                  <a:pt x="480" y="96"/>
                  <a:pt x="480" y="96"/>
                </a:cubicBezTo>
                <a:moveTo>
                  <a:pt x="563" y="224"/>
                </a:moveTo>
                <a:cubicBezTo>
                  <a:pt x="563" y="224"/>
                  <a:pt x="563" y="224"/>
                  <a:pt x="563" y="224"/>
                </a:cubicBezTo>
                <a:cubicBezTo>
                  <a:pt x="563" y="224"/>
                  <a:pt x="563" y="224"/>
                  <a:pt x="563" y="224"/>
                </a:cubicBezTo>
                <a:cubicBezTo>
                  <a:pt x="563" y="224"/>
                  <a:pt x="563" y="224"/>
                  <a:pt x="563" y="224"/>
                </a:cubicBezTo>
                <a:moveTo>
                  <a:pt x="560" y="216"/>
                </a:moveTo>
                <a:cubicBezTo>
                  <a:pt x="561" y="219"/>
                  <a:pt x="562" y="221"/>
                  <a:pt x="563" y="223"/>
                </a:cubicBezTo>
                <a:cubicBezTo>
                  <a:pt x="563" y="223"/>
                  <a:pt x="563" y="223"/>
                  <a:pt x="563" y="223"/>
                </a:cubicBezTo>
                <a:cubicBezTo>
                  <a:pt x="563" y="222"/>
                  <a:pt x="562" y="222"/>
                  <a:pt x="562" y="221"/>
                </a:cubicBezTo>
                <a:cubicBezTo>
                  <a:pt x="562" y="221"/>
                  <a:pt x="562" y="221"/>
                  <a:pt x="562" y="221"/>
                </a:cubicBezTo>
                <a:cubicBezTo>
                  <a:pt x="562" y="221"/>
                  <a:pt x="562" y="221"/>
                  <a:pt x="562" y="221"/>
                </a:cubicBezTo>
                <a:cubicBezTo>
                  <a:pt x="562" y="220"/>
                  <a:pt x="562" y="220"/>
                  <a:pt x="562" y="220"/>
                </a:cubicBezTo>
                <a:cubicBezTo>
                  <a:pt x="561" y="219"/>
                  <a:pt x="561" y="218"/>
                  <a:pt x="560" y="216"/>
                </a:cubicBezTo>
                <a:moveTo>
                  <a:pt x="543" y="178"/>
                </a:moveTo>
                <a:cubicBezTo>
                  <a:pt x="543" y="178"/>
                  <a:pt x="543" y="178"/>
                  <a:pt x="543" y="178"/>
                </a:cubicBezTo>
                <a:cubicBezTo>
                  <a:pt x="538" y="170"/>
                  <a:pt x="536" y="166"/>
                  <a:pt x="532" y="159"/>
                </a:cubicBezTo>
                <a:cubicBezTo>
                  <a:pt x="535" y="165"/>
                  <a:pt x="538" y="170"/>
                  <a:pt x="541" y="176"/>
                </a:cubicBezTo>
                <a:cubicBezTo>
                  <a:pt x="542" y="177"/>
                  <a:pt x="542" y="177"/>
                  <a:pt x="543" y="178"/>
                </a:cubicBezTo>
                <a:moveTo>
                  <a:pt x="515" y="135"/>
                </a:moveTo>
                <a:cubicBezTo>
                  <a:pt x="515" y="135"/>
                  <a:pt x="515" y="135"/>
                  <a:pt x="515" y="135"/>
                </a:cubicBezTo>
                <a:cubicBezTo>
                  <a:pt x="514" y="135"/>
                  <a:pt x="514" y="134"/>
                  <a:pt x="514" y="134"/>
                </a:cubicBezTo>
                <a:cubicBezTo>
                  <a:pt x="515" y="135"/>
                  <a:pt x="515" y="135"/>
                  <a:pt x="515" y="135"/>
                </a:cubicBezTo>
                <a:moveTo>
                  <a:pt x="480" y="96"/>
                </a:moveTo>
                <a:cubicBezTo>
                  <a:pt x="481" y="97"/>
                  <a:pt x="482" y="98"/>
                  <a:pt x="482" y="98"/>
                </a:cubicBezTo>
                <a:cubicBezTo>
                  <a:pt x="482" y="98"/>
                  <a:pt x="481" y="97"/>
                  <a:pt x="481" y="97"/>
                </a:cubicBezTo>
                <a:cubicBezTo>
                  <a:pt x="481" y="97"/>
                  <a:pt x="480" y="96"/>
                  <a:pt x="480" y="96"/>
                </a:cubicBezTo>
                <a:cubicBezTo>
                  <a:pt x="480" y="96"/>
                  <a:pt x="480" y="96"/>
                  <a:pt x="480" y="96"/>
                </a:cubicBezTo>
                <a:moveTo>
                  <a:pt x="517" y="526"/>
                </a:moveTo>
                <a:cubicBezTo>
                  <a:pt x="517" y="526"/>
                  <a:pt x="516" y="527"/>
                  <a:pt x="516" y="528"/>
                </a:cubicBezTo>
                <a:cubicBezTo>
                  <a:pt x="521" y="521"/>
                  <a:pt x="523" y="518"/>
                  <a:pt x="529" y="509"/>
                </a:cubicBezTo>
                <a:cubicBezTo>
                  <a:pt x="527" y="512"/>
                  <a:pt x="523" y="518"/>
                  <a:pt x="517" y="526"/>
                </a:cubicBezTo>
                <a:moveTo>
                  <a:pt x="543" y="485"/>
                </a:moveTo>
                <a:cubicBezTo>
                  <a:pt x="543" y="485"/>
                  <a:pt x="543" y="485"/>
                  <a:pt x="543" y="485"/>
                </a:cubicBezTo>
                <a:cubicBezTo>
                  <a:pt x="548" y="477"/>
                  <a:pt x="549" y="473"/>
                  <a:pt x="554" y="463"/>
                </a:cubicBezTo>
                <a:cubicBezTo>
                  <a:pt x="554" y="463"/>
                  <a:pt x="554" y="464"/>
                  <a:pt x="554" y="464"/>
                </a:cubicBezTo>
                <a:cubicBezTo>
                  <a:pt x="550" y="471"/>
                  <a:pt x="547" y="479"/>
                  <a:pt x="543" y="485"/>
                </a:cubicBezTo>
                <a:moveTo>
                  <a:pt x="565" y="434"/>
                </a:moveTo>
                <a:cubicBezTo>
                  <a:pt x="565" y="434"/>
                  <a:pt x="565" y="434"/>
                  <a:pt x="565" y="434"/>
                </a:cubicBezTo>
                <a:cubicBezTo>
                  <a:pt x="568" y="427"/>
                  <a:pt x="569" y="423"/>
                  <a:pt x="571" y="413"/>
                </a:cubicBezTo>
                <a:cubicBezTo>
                  <a:pt x="571" y="413"/>
                  <a:pt x="571" y="413"/>
                  <a:pt x="571" y="413"/>
                </a:cubicBezTo>
                <a:cubicBezTo>
                  <a:pt x="569" y="420"/>
                  <a:pt x="567" y="428"/>
                  <a:pt x="565" y="434"/>
                </a:cubicBezTo>
                <a:cubicBezTo>
                  <a:pt x="565" y="434"/>
                  <a:pt x="565" y="434"/>
                  <a:pt x="565" y="434"/>
                </a:cubicBezTo>
                <a:moveTo>
                  <a:pt x="582" y="334"/>
                </a:moveTo>
                <a:cubicBezTo>
                  <a:pt x="582" y="334"/>
                  <a:pt x="582" y="334"/>
                  <a:pt x="582" y="335"/>
                </a:cubicBezTo>
                <a:cubicBezTo>
                  <a:pt x="582" y="334"/>
                  <a:pt x="582" y="334"/>
                  <a:pt x="582" y="334"/>
                </a:cubicBezTo>
                <a:moveTo>
                  <a:pt x="582" y="333"/>
                </a:moveTo>
                <a:cubicBezTo>
                  <a:pt x="582" y="333"/>
                  <a:pt x="582" y="333"/>
                  <a:pt x="582" y="334"/>
                </a:cubicBezTo>
                <a:cubicBezTo>
                  <a:pt x="582" y="333"/>
                  <a:pt x="582" y="333"/>
                  <a:pt x="582" y="333"/>
                </a:cubicBezTo>
                <a:cubicBezTo>
                  <a:pt x="582" y="333"/>
                  <a:pt x="582" y="333"/>
                  <a:pt x="582" y="333"/>
                </a:cubicBezTo>
                <a:moveTo>
                  <a:pt x="582" y="332"/>
                </a:moveTo>
                <a:cubicBezTo>
                  <a:pt x="582" y="333"/>
                  <a:pt x="582" y="333"/>
                  <a:pt x="582" y="333"/>
                </a:cubicBezTo>
                <a:cubicBezTo>
                  <a:pt x="582" y="333"/>
                  <a:pt x="582" y="333"/>
                  <a:pt x="582" y="333"/>
                </a:cubicBezTo>
                <a:cubicBezTo>
                  <a:pt x="582" y="333"/>
                  <a:pt x="582" y="333"/>
                  <a:pt x="582" y="332"/>
                </a:cubicBezTo>
                <a:cubicBezTo>
                  <a:pt x="582" y="332"/>
                  <a:pt x="582" y="332"/>
                  <a:pt x="582" y="332"/>
                </a:cubicBezTo>
                <a:moveTo>
                  <a:pt x="578" y="285"/>
                </a:moveTo>
                <a:cubicBezTo>
                  <a:pt x="579" y="291"/>
                  <a:pt x="580" y="295"/>
                  <a:pt x="580" y="301"/>
                </a:cubicBezTo>
                <a:cubicBezTo>
                  <a:pt x="580" y="295"/>
                  <a:pt x="579" y="290"/>
                  <a:pt x="578" y="285"/>
                </a:cubicBezTo>
                <a:moveTo>
                  <a:pt x="210" y="99"/>
                </a:moveTo>
                <a:cubicBezTo>
                  <a:pt x="210" y="99"/>
                  <a:pt x="210" y="98"/>
                  <a:pt x="210" y="98"/>
                </a:cubicBezTo>
                <a:cubicBezTo>
                  <a:pt x="210" y="97"/>
                  <a:pt x="210" y="96"/>
                  <a:pt x="210" y="95"/>
                </a:cubicBezTo>
                <a:cubicBezTo>
                  <a:pt x="207" y="95"/>
                  <a:pt x="207" y="95"/>
                  <a:pt x="207" y="95"/>
                </a:cubicBezTo>
                <a:cubicBezTo>
                  <a:pt x="204" y="96"/>
                  <a:pt x="204" y="96"/>
                  <a:pt x="204" y="96"/>
                </a:cubicBezTo>
                <a:cubicBezTo>
                  <a:pt x="204" y="100"/>
                  <a:pt x="204" y="100"/>
                  <a:pt x="204" y="100"/>
                </a:cubicBezTo>
                <a:cubicBezTo>
                  <a:pt x="206" y="100"/>
                  <a:pt x="207" y="100"/>
                  <a:pt x="208" y="100"/>
                </a:cubicBezTo>
                <a:cubicBezTo>
                  <a:pt x="210" y="99"/>
                  <a:pt x="210" y="99"/>
                  <a:pt x="210" y="99"/>
                </a:cubicBezTo>
                <a:moveTo>
                  <a:pt x="199" y="94"/>
                </a:moveTo>
                <a:cubicBezTo>
                  <a:pt x="199" y="94"/>
                  <a:pt x="199" y="94"/>
                  <a:pt x="199" y="94"/>
                </a:cubicBezTo>
                <a:cubicBezTo>
                  <a:pt x="199" y="92"/>
                  <a:pt x="199" y="92"/>
                  <a:pt x="199" y="92"/>
                </a:cubicBezTo>
                <a:cubicBezTo>
                  <a:pt x="199" y="93"/>
                  <a:pt x="198" y="93"/>
                  <a:pt x="198" y="93"/>
                </a:cubicBezTo>
                <a:cubicBezTo>
                  <a:pt x="198" y="93"/>
                  <a:pt x="198" y="93"/>
                  <a:pt x="197" y="94"/>
                </a:cubicBezTo>
                <a:cubicBezTo>
                  <a:pt x="196" y="94"/>
                  <a:pt x="196" y="94"/>
                  <a:pt x="194" y="95"/>
                </a:cubicBezTo>
                <a:cubicBezTo>
                  <a:pt x="193" y="95"/>
                  <a:pt x="193" y="95"/>
                  <a:pt x="192" y="96"/>
                </a:cubicBezTo>
                <a:cubicBezTo>
                  <a:pt x="193" y="96"/>
                  <a:pt x="193" y="97"/>
                  <a:pt x="194" y="97"/>
                </a:cubicBezTo>
                <a:cubicBezTo>
                  <a:pt x="194" y="97"/>
                  <a:pt x="194" y="97"/>
                  <a:pt x="195" y="97"/>
                </a:cubicBezTo>
                <a:cubicBezTo>
                  <a:pt x="196" y="96"/>
                  <a:pt x="198" y="95"/>
                  <a:pt x="198" y="95"/>
                </a:cubicBezTo>
                <a:cubicBezTo>
                  <a:pt x="198" y="95"/>
                  <a:pt x="198" y="95"/>
                  <a:pt x="199" y="94"/>
                </a:cubicBezTo>
                <a:moveTo>
                  <a:pt x="222" y="39"/>
                </a:moveTo>
                <a:cubicBezTo>
                  <a:pt x="225" y="38"/>
                  <a:pt x="225" y="38"/>
                  <a:pt x="225" y="38"/>
                </a:cubicBezTo>
                <a:cubicBezTo>
                  <a:pt x="223" y="36"/>
                  <a:pt x="223" y="36"/>
                  <a:pt x="223" y="36"/>
                </a:cubicBezTo>
                <a:cubicBezTo>
                  <a:pt x="218" y="35"/>
                  <a:pt x="218" y="35"/>
                  <a:pt x="218" y="35"/>
                </a:cubicBezTo>
                <a:cubicBezTo>
                  <a:pt x="217" y="35"/>
                  <a:pt x="216" y="35"/>
                  <a:pt x="215" y="35"/>
                </a:cubicBezTo>
                <a:cubicBezTo>
                  <a:pt x="215" y="38"/>
                  <a:pt x="215" y="38"/>
                  <a:pt x="215" y="38"/>
                </a:cubicBezTo>
                <a:cubicBezTo>
                  <a:pt x="216" y="40"/>
                  <a:pt x="216" y="40"/>
                  <a:pt x="216" y="40"/>
                </a:cubicBezTo>
                <a:cubicBezTo>
                  <a:pt x="220" y="40"/>
                  <a:pt x="220" y="40"/>
                  <a:pt x="220" y="40"/>
                </a:cubicBezTo>
                <a:cubicBezTo>
                  <a:pt x="222" y="39"/>
                  <a:pt x="222" y="39"/>
                  <a:pt x="222" y="39"/>
                </a:cubicBezTo>
                <a:moveTo>
                  <a:pt x="280" y="0"/>
                </a:moveTo>
                <a:cubicBezTo>
                  <a:pt x="280" y="0"/>
                  <a:pt x="280" y="0"/>
                  <a:pt x="280" y="0"/>
                </a:cubicBezTo>
                <a:cubicBezTo>
                  <a:pt x="281" y="1"/>
                  <a:pt x="281" y="1"/>
                  <a:pt x="281" y="1"/>
                </a:cubicBezTo>
                <a:cubicBezTo>
                  <a:pt x="279" y="0"/>
                  <a:pt x="278" y="0"/>
                  <a:pt x="277" y="0"/>
                </a:cubicBezTo>
                <a:cubicBezTo>
                  <a:pt x="276" y="0"/>
                  <a:pt x="276" y="0"/>
                  <a:pt x="276" y="0"/>
                </a:cubicBezTo>
                <a:cubicBezTo>
                  <a:pt x="276" y="0"/>
                  <a:pt x="276" y="0"/>
                  <a:pt x="276" y="0"/>
                </a:cubicBezTo>
                <a:cubicBezTo>
                  <a:pt x="277" y="0"/>
                  <a:pt x="277" y="0"/>
                  <a:pt x="277" y="0"/>
                </a:cubicBezTo>
                <a:cubicBezTo>
                  <a:pt x="278" y="0"/>
                  <a:pt x="280" y="0"/>
                  <a:pt x="282" y="1"/>
                </a:cubicBezTo>
                <a:cubicBezTo>
                  <a:pt x="281" y="1"/>
                  <a:pt x="281" y="1"/>
                  <a:pt x="281" y="1"/>
                </a:cubicBezTo>
                <a:cubicBezTo>
                  <a:pt x="281" y="1"/>
                  <a:pt x="281" y="1"/>
                  <a:pt x="281" y="1"/>
                </a:cubicBezTo>
                <a:cubicBezTo>
                  <a:pt x="282" y="1"/>
                  <a:pt x="282" y="1"/>
                  <a:pt x="282" y="1"/>
                </a:cubicBezTo>
                <a:cubicBezTo>
                  <a:pt x="283" y="1"/>
                  <a:pt x="284" y="1"/>
                  <a:pt x="285" y="1"/>
                </a:cubicBezTo>
                <a:cubicBezTo>
                  <a:pt x="287" y="1"/>
                  <a:pt x="287" y="1"/>
                  <a:pt x="287" y="1"/>
                </a:cubicBezTo>
                <a:cubicBezTo>
                  <a:pt x="288" y="2"/>
                  <a:pt x="289" y="2"/>
                  <a:pt x="289" y="2"/>
                </a:cubicBezTo>
                <a:cubicBezTo>
                  <a:pt x="289" y="2"/>
                  <a:pt x="289" y="2"/>
                  <a:pt x="289" y="2"/>
                </a:cubicBezTo>
                <a:cubicBezTo>
                  <a:pt x="289" y="2"/>
                  <a:pt x="289" y="2"/>
                  <a:pt x="289" y="2"/>
                </a:cubicBezTo>
                <a:cubicBezTo>
                  <a:pt x="289" y="2"/>
                  <a:pt x="289" y="2"/>
                  <a:pt x="289" y="2"/>
                </a:cubicBezTo>
                <a:cubicBezTo>
                  <a:pt x="289" y="2"/>
                  <a:pt x="289" y="2"/>
                  <a:pt x="289" y="2"/>
                </a:cubicBezTo>
                <a:cubicBezTo>
                  <a:pt x="289" y="2"/>
                  <a:pt x="289" y="2"/>
                  <a:pt x="289" y="2"/>
                </a:cubicBezTo>
                <a:cubicBezTo>
                  <a:pt x="289" y="2"/>
                  <a:pt x="289" y="2"/>
                  <a:pt x="289" y="2"/>
                </a:cubicBezTo>
                <a:cubicBezTo>
                  <a:pt x="289" y="2"/>
                  <a:pt x="289" y="2"/>
                  <a:pt x="289" y="2"/>
                </a:cubicBezTo>
                <a:cubicBezTo>
                  <a:pt x="290" y="2"/>
                  <a:pt x="290" y="2"/>
                  <a:pt x="291" y="2"/>
                </a:cubicBezTo>
                <a:cubicBezTo>
                  <a:pt x="292" y="2"/>
                  <a:pt x="292" y="2"/>
                  <a:pt x="292" y="2"/>
                </a:cubicBezTo>
                <a:cubicBezTo>
                  <a:pt x="293" y="2"/>
                  <a:pt x="293" y="2"/>
                  <a:pt x="293" y="2"/>
                </a:cubicBezTo>
                <a:cubicBezTo>
                  <a:pt x="292" y="2"/>
                  <a:pt x="289" y="2"/>
                  <a:pt x="286" y="1"/>
                </a:cubicBezTo>
                <a:cubicBezTo>
                  <a:pt x="286" y="1"/>
                  <a:pt x="286" y="1"/>
                  <a:pt x="286" y="1"/>
                </a:cubicBezTo>
                <a:cubicBezTo>
                  <a:pt x="284" y="1"/>
                  <a:pt x="284" y="1"/>
                  <a:pt x="284" y="1"/>
                </a:cubicBezTo>
                <a:cubicBezTo>
                  <a:pt x="283" y="1"/>
                  <a:pt x="283" y="1"/>
                  <a:pt x="282" y="1"/>
                </a:cubicBezTo>
                <a:cubicBezTo>
                  <a:pt x="282" y="1"/>
                  <a:pt x="282" y="1"/>
                  <a:pt x="282" y="1"/>
                </a:cubicBezTo>
                <a:cubicBezTo>
                  <a:pt x="280" y="0"/>
                  <a:pt x="280" y="0"/>
                  <a:pt x="280" y="0"/>
                </a:cubicBezTo>
                <a:moveTo>
                  <a:pt x="289" y="2"/>
                </a:moveTo>
                <a:cubicBezTo>
                  <a:pt x="289" y="2"/>
                  <a:pt x="288" y="2"/>
                  <a:pt x="287" y="2"/>
                </a:cubicBezTo>
                <a:cubicBezTo>
                  <a:pt x="286" y="1"/>
                  <a:pt x="285" y="1"/>
                  <a:pt x="284" y="1"/>
                </a:cubicBezTo>
                <a:cubicBezTo>
                  <a:pt x="283" y="1"/>
                  <a:pt x="283" y="1"/>
                  <a:pt x="283" y="1"/>
                </a:cubicBezTo>
                <a:cubicBezTo>
                  <a:pt x="285" y="1"/>
                  <a:pt x="286" y="1"/>
                  <a:pt x="287" y="2"/>
                </a:cubicBezTo>
                <a:cubicBezTo>
                  <a:pt x="287" y="2"/>
                  <a:pt x="287" y="2"/>
                  <a:pt x="287" y="2"/>
                </a:cubicBezTo>
                <a:cubicBezTo>
                  <a:pt x="288" y="2"/>
                  <a:pt x="288" y="2"/>
                  <a:pt x="289" y="2"/>
                </a:cubicBezTo>
                <a:cubicBezTo>
                  <a:pt x="289" y="2"/>
                  <a:pt x="289" y="2"/>
                  <a:pt x="289" y="2"/>
                </a:cubicBezTo>
                <a:cubicBezTo>
                  <a:pt x="288" y="2"/>
                  <a:pt x="288" y="2"/>
                  <a:pt x="288" y="2"/>
                </a:cubicBezTo>
                <a:cubicBezTo>
                  <a:pt x="289" y="2"/>
                  <a:pt x="290" y="2"/>
                  <a:pt x="291" y="2"/>
                </a:cubicBezTo>
                <a:cubicBezTo>
                  <a:pt x="291" y="2"/>
                  <a:pt x="290" y="2"/>
                  <a:pt x="290" y="2"/>
                </a:cubicBezTo>
                <a:cubicBezTo>
                  <a:pt x="290" y="2"/>
                  <a:pt x="290" y="2"/>
                  <a:pt x="290" y="2"/>
                </a:cubicBezTo>
                <a:cubicBezTo>
                  <a:pt x="291" y="2"/>
                  <a:pt x="292" y="2"/>
                  <a:pt x="294" y="3"/>
                </a:cubicBezTo>
                <a:cubicBezTo>
                  <a:pt x="293" y="2"/>
                  <a:pt x="292" y="2"/>
                  <a:pt x="291" y="2"/>
                </a:cubicBezTo>
                <a:cubicBezTo>
                  <a:pt x="291" y="2"/>
                  <a:pt x="291" y="2"/>
                  <a:pt x="291" y="2"/>
                </a:cubicBezTo>
                <a:cubicBezTo>
                  <a:pt x="291" y="2"/>
                  <a:pt x="291" y="2"/>
                  <a:pt x="291" y="2"/>
                </a:cubicBezTo>
                <a:cubicBezTo>
                  <a:pt x="292" y="2"/>
                  <a:pt x="293" y="2"/>
                  <a:pt x="294" y="3"/>
                </a:cubicBezTo>
                <a:cubicBezTo>
                  <a:pt x="294" y="3"/>
                  <a:pt x="295" y="3"/>
                  <a:pt x="296" y="3"/>
                </a:cubicBezTo>
                <a:cubicBezTo>
                  <a:pt x="297" y="3"/>
                  <a:pt x="297" y="3"/>
                  <a:pt x="298" y="3"/>
                </a:cubicBezTo>
                <a:cubicBezTo>
                  <a:pt x="298" y="3"/>
                  <a:pt x="299" y="3"/>
                  <a:pt x="299" y="4"/>
                </a:cubicBezTo>
                <a:cubicBezTo>
                  <a:pt x="298" y="3"/>
                  <a:pt x="296" y="3"/>
                  <a:pt x="294" y="3"/>
                </a:cubicBezTo>
                <a:cubicBezTo>
                  <a:pt x="293" y="3"/>
                  <a:pt x="293" y="2"/>
                  <a:pt x="293" y="2"/>
                </a:cubicBezTo>
                <a:cubicBezTo>
                  <a:pt x="292" y="2"/>
                  <a:pt x="292" y="2"/>
                  <a:pt x="292" y="2"/>
                </a:cubicBezTo>
                <a:cubicBezTo>
                  <a:pt x="292" y="2"/>
                  <a:pt x="292" y="2"/>
                  <a:pt x="292" y="2"/>
                </a:cubicBezTo>
                <a:cubicBezTo>
                  <a:pt x="292" y="2"/>
                  <a:pt x="292" y="2"/>
                  <a:pt x="292" y="2"/>
                </a:cubicBezTo>
                <a:cubicBezTo>
                  <a:pt x="291" y="2"/>
                  <a:pt x="290" y="2"/>
                  <a:pt x="289" y="2"/>
                </a:cubicBezTo>
                <a:moveTo>
                  <a:pt x="303" y="5"/>
                </a:moveTo>
                <a:cubicBezTo>
                  <a:pt x="302" y="5"/>
                  <a:pt x="300" y="5"/>
                  <a:pt x="300" y="5"/>
                </a:cubicBezTo>
                <a:cubicBezTo>
                  <a:pt x="300" y="5"/>
                  <a:pt x="300" y="5"/>
                  <a:pt x="301" y="5"/>
                </a:cubicBezTo>
                <a:cubicBezTo>
                  <a:pt x="301" y="5"/>
                  <a:pt x="301" y="5"/>
                  <a:pt x="301" y="5"/>
                </a:cubicBezTo>
                <a:cubicBezTo>
                  <a:pt x="299" y="5"/>
                  <a:pt x="297" y="4"/>
                  <a:pt x="296" y="4"/>
                </a:cubicBezTo>
                <a:cubicBezTo>
                  <a:pt x="297" y="4"/>
                  <a:pt x="299" y="5"/>
                  <a:pt x="300" y="5"/>
                </a:cubicBezTo>
                <a:cubicBezTo>
                  <a:pt x="300" y="5"/>
                  <a:pt x="299" y="5"/>
                  <a:pt x="299" y="5"/>
                </a:cubicBezTo>
                <a:cubicBezTo>
                  <a:pt x="297" y="4"/>
                  <a:pt x="297" y="4"/>
                  <a:pt x="297" y="4"/>
                </a:cubicBezTo>
                <a:cubicBezTo>
                  <a:pt x="296" y="4"/>
                  <a:pt x="296" y="4"/>
                  <a:pt x="296" y="4"/>
                </a:cubicBezTo>
                <a:cubicBezTo>
                  <a:pt x="296" y="4"/>
                  <a:pt x="295" y="4"/>
                  <a:pt x="295" y="4"/>
                </a:cubicBezTo>
                <a:cubicBezTo>
                  <a:pt x="295" y="4"/>
                  <a:pt x="296" y="4"/>
                  <a:pt x="296" y="4"/>
                </a:cubicBezTo>
                <a:cubicBezTo>
                  <a:pt x="296" y="4"/>
                  <a:pt x="296" y="4"/>
                  <a:pt x="296" y="4"/>
                </a:cubicBezTo>
                <a:cubicBezTo>
                  <a:pt x="296" y="4"/>
                  <a:pt x="296" y="4"/>
                  <a:pt x="296" y="4"/>
                </a:cubicBezTo>
                <a:cubicBezTo>
                  <a:pt x="296" y="4"/>
                  <a:pt x="296" y="4"/>
                  <a:pt x="296" y="4"/>
                </a:cubicBezTo>
                <a:cubicBezTo>
                  <a:pt x="300" y="5"/>
                  <a:pt x="301" y="5"/>
                  <a:pt x="302" y="5"/>
                </a:cubicBezTo>
                <a:cubicBezTo>
                  <a:pt x="300" y="5"/>
                  <a:pt x="299" y="5"/>
                  <a:pt x="297" y="5"/>
                </a:cubicBezTo>
                <a:cubicBezTo>
                  <a:pt x="296" y="4"/>
                  <a:pt x="296" y="4"/>
                  <a:pt x="296" y="5"/>
                </a:cubicBezTo>
                <a:cubicBezTo>
                  <a:pt x="297" y="5"/>
                  <a:pt x="300" y="5"/>
                  <a:pt x="301" y="6"/>
                </a:cubicBezTo>
                <a:cubicBezTo>
                  <a:pt x="301" y="6"/>
                  <a:pt x="301" y="6"/>
                  <a:pt x="301" y="6"/>
                </a:cubicBezTo>
                <a:cubicBezTo>
                  <a:pt x="302" y="6"/>
                  <a:pt x="302" y="6"/>
                  <a:pt x="302" y="6"/>
                </a:cubicBezTo>
                <a:cubicBezTo>
                  <a:pt x="302" y="5"/>
                  <a:pt x="302" y="5"/>
                  <a:pt x="302" y="5"/>
                </a:cubicBezTo>
                <a:cubicBezTo>
                  <a:pt x="302" y="6"/>
                  <a:pt x="303" y="6"/>
                  <a:pt x="304" y="6"/>
                </a:cubicBezTo>
                <a:cubicBezTo>
                  <a:pt x="304" y="6"/>
                  <a:pt x="304" y="6"/>
                  <a:pt x="304" y="6"/>
                </a:cubicBezTo>
                <a:cubicBezTo>
                  <a:pt x="305" y="6"/>
                  <a:pt x="306" y="6"/>
                  <a:pt x="307" y="7"/>
                </a:cubicBezTo>
                <a:cubicBezTo>
                  <a:pt x="307" y="7"/>
                  <a:pt x="308" y="7"/>
                  <a:pt x="309" y="7"/>
                </a:cubicBezTo>
                <a:cubicBezTo>
                  <a:pt x="309" y="7"/>
                  <a:pt x="309" y="7"/>
                  <a:pt x="309" y="7"/>
                </a:cubicBezTo>
                <a:cubicBezTo>
                  <a:pt x="308" y="7"/>
                  <a:pt x="308" y="7"/>
                  <a:pt x="308" y="7"/>
                </a:cubicBezTo>
                <a:cubicBezTo>
                  <a:pt x="309" y="7"/>
                  <a:pt x="310" y="7"/>
                  <a:pt x="311" y="7"/>
                </a:cubicBezTo>
                <a:cubicBezTo>
                  <a:pt x="310" y="7"/>
                  <a:pt x="309" y="7"/>
                  <a:pt x="308" y="6"/>
                </a:cubicBezTo>
                <a:cubicBezTo>
                  <a:pt x="309" y="7"/>
                  <a:pt x="309" y="7"/>
                  <a:pt x="309" y="7"/>
                </a:cubicBezTo>
                <a:cubicBezTo>
                  <a:pt x="309" y="6"/>
                  <a:pt x="309" y="6"/>
                  <a:pt x="303" y="5"/>
                </a:cubicBezTo>
                <a:moveTo>
                  <a:pt x="309" y="7"/>
                </a:moveTo>
                <a:cubicBezTo>
                  <a:pt x="308" y="7"/>
                  <a:pt x="308" y="7"/>
                  <a:pt x="308" y="7"/>
                </a:cubicBezTo>
                <a:cubicBezTo>
                  <a:pt x="309" y="7"/>
                  <a:pt x="309" y="7"/>
                  <a:pt x="309" y="7"/>
                </a:cubicBezTo>
                <a:cubicBezTo>
                  <a:pt x="309" y="7"/>
                  <a:pt x="309" y="7"/>
                  <a:pt x="309" y="7"/>
                </a:cubicBezTo>
                <a:moveTo>
                  <a:pt x="331" y="12"/>
                </a:moveTo>
                <a:cubicBezTo>
                  <a:pt x="329" y="12"/>
                  <a:pt x="329" y="12"/>
                  <a:pt x="329" y="12"/>
                </a:cubicBezTo>
                <a:cubicBezTo>
                  <a:pt x="328" y="11"/>
                  <a:pt x="328" y="11"/>
                  <a:pt x="327" y="11"/>
                </a:cubicBezTo>
                <a:cubicBezTo>
                  <a:pt x="327" y="11"/>
                  <a:pt x="327" y="11"/>
                  <a:pt x="327" y="11"/>
                </a:cubicBezTo>
                <a:cubicBezTo>
                  <a:pt x="327" y="11"/>
                  <a:pt x="327" y="11"/>
                  <a:pt x="324" y="10"/>
                </a:cubicBezTo>
                <a:cubicBezTo>
                  <a:pt x="323" y="10"/>
                  <a:pt x="323" y="10"/>
                  <a:pt x="323" y="10"/>
                </a:cubicBezTo>
                <a:cubicBezTo>
                  <a:pt x="321" y="10"/>
                  <a:pt x="319" y="9"/>
                  <a:pt x="316" y="9"/>
                </a:cubicBezTo>
                <a:cubicBezTo>
                  <a:pt x="316" y="9"/>
                  <a:pt x="313" y="8"/>
                  <a:pt x="312" y="8"/>
                </a:cubicBezTo>
                <a:cubicBezTo>
                  <a:pt x="312" y="8"/>
                  <a:pt x="312" y="8"/>
                  <a:pt x="313" y="8"/>
                </a:cubicBezTo>
                <a:cubicBezTo>
                  <a:pt x="312" y="8"/>
                  <a:pt x="312" y="8"/>
                  <a:pt x="312" y="8"/>
                </a:cubicBezTo>
                <a:cubicBezTo>
                  <a:pt x="311" y="8"/>
                  <a:pt x="310" y="7"/>
                  <a:pt x="309" y="7"/>
                </a:cubicBezTo>
                <a:cubicBezTo>
                  <a:pt x="306" y="8"/>
                  <a:pt x="304" y="6"/>
                  <a:pt x="302" y="6"/>
                </a:cubicBezTo>
                <a:cubicBezTo>
                  <a:pt x="301" y="6"/>
                  <a:pt x="301" y="6"/>
                  <a:pt x="301" y="6"/>
                </a:cubicBezTo>
                <a:cubicBezTo>
                  <a:pt x="303" y="6"/>
                  <a:pt x="304" y="6"/>
                  <a:pt x="305" y="7"/>
                </a:cubicBezTo>
                <a:cubicBezTo>
                  <a:pt x="305" y="7"/>
                  <a:pt x="306" y="7"/>
                  <a:pt x="306" y="7"/>
                </a:cubicBezTo>
                <a:cubicBezTo>
                  <a:pt x="311" y="8"/>
                  <a:pt x="311" y="8"/>
                  <a:pt x="311" y="8"/>
                </a:cubicBezTo>
                <a:cubicBezTo>
                  <a:pt x="311" y="8"/>
                  <a:pt x="311" y="8"/>
                  <a:pt x="308" y="8"/>
                </a:cubicBezTo>
                <a:cubicBezTo>
                  <a:pt x="308" y="7"/>
                  <a:pt x="308" y="7"/>
                  <a:pt x="307" y="7"/>
                </a:cubicBezTo>
                <a:cubicBezTo>
                  <a:pt x="307" y="7"/>
                  <a:pt x="306" y="7"/>
                  <a:pt x="306" y="7"/>
                </a:cubicBezTo>
                <a:cubicBezTo>
                  <a:pt x="306" y="7"/>
                  <a:pt x="305" y="7"/>
                  <a:pt x="305" y="7"/>
                </a:cubicBezTo>
                <a:cubicBezTo>
                  <a:pt x="303" y="6"/>
                  <a:pt x="303" y="6"/>
                  <a:pt x="303" y="6"/>
                </a:cubicBezTo>
                <a:cubicBezTo>
                  <a:pt x="304" y="7"/>
                  <a:pt x="305" y="7"/>
                  <a:pt x="306" y="7"/>
                </a:cubicBezTo>
                <a:cubicBezTo>
                  <a:pt x="306" y="7"/>
                  <a:pt x="306" y="7"/>
                  <a:pt x="306" y="7"/>
                </a:cubicBezTo>
                <a:cubicBezTo>
                  <a:pt x="305" y="7"/>
                  <a:pt x="305" y="7"/>
                  <a:pt x="304" y="7"/>
                </a:cubicBezTo>
                <a:cubicBezTo>
                  <a:pt x="303" y="7"/>
                  <a:pt x="302" y="6"/>
                  <a:pt x="301" y="6"/>
                </a:cubicBezTo>
                <a:cubicBezTo>
                  <a:pt x="301" y="6"/>
                  <a:pt x="302" y="6"/>
                  <a:pt x="303" y="7"/>
                </a:cubicBezTo>
                <a:cubicBezTo>
                  <a:pt x="303" y="7"/>
                  <a:pt x="303" y="7"/>
                  <a:pt x="303" y="7"/>
                </a:cubicBezTo>
                <a:cubicBezTo>
                  <a:pt x="308" y="9"/>
                  <a:pt x="313" y="9"/>
                  <a:pt x="318" y="11"/>
                </a:cubicBezTo>
                <a:cubicBezTo>
                  <a:pt x="316" y="10"/>
                  <a:pt x="315" y="10"/>
                  <a:pt x="313" y="9"/>
                </a:cubicBezTo>
                <a:cubicBezTo>
                  <a:pt x="314" y="10"/>
                  <a:pt x="320" y="11"/>
                  <a:pt x="321" y="11"/>
                </a:cubicBezTo>
                <a:cubicBezTo>
                  <a:pt x="320" y="11"/>
                  <a:pt x="320" y="11"/>
                  <a:pt x="317" y="10"/>
                </a:cubicBezTo>
                <a:cubicBezTo>
                  <a:pt x="319" y="10"/>
                  <a:pt x="320" y="11"/>
                  <a:pt x="321" y="11"/>
                </a:cubicBezTo>
                <a:cubicBezTo>
                  <a:pt x="321" y="11"/>
                  <a:pt x="321" y="11"/>
                  <a:pt x="321" y="11"/>
                </a:cubicBezTo>
                <a:cubicBezTo>
                  <a:pt x="321" y="11"/>
                  <a:pt x="318" y="10"/>
                  <a:pt x="317" y="10"/>
                </a:cubicBezTo>
                <a:cubicBezTo>
                  <a:pt x="316" y="10"/>
                  <a:pt x="316" y="9"/>
                  <a:pt x="315" y="9"/>
                </a:cubicBezTo>
                <a:cubicBezTo>
                  <a:pt x="315" y="9"/>
                  <a:pt x="315" y="9"/>
                  <a:pt x="315" y="9"/>
                </a:cubicBezTo>
                <a:cubicBezTo>
                  <a:pt x="316" y="10"/>
                  <a:pt x="316" y="10"/>
                  <a:pt x="319" y="10"/>
                </a:cubicBezTo>
                <a:cubicBezTo>
                  <a:pt x="319" y="10"/>
                  <a:pt x="319" y="10"/>
                  <a:pt x="319" y="10"/>
                </a:cubicBezTo>
                <a:cubicBezTo>
                  <a:pt x="318" y="10"/>
                  <a:pt x="318" y="10"/>
                  <a:pt x="318" y="10"/>
                </a:cubicBezTo>
                <a:cubicBezTo>
                  <a:pt x="319" y="10"/>
                  <a:pt x="319" y="10"/>
                  <a:pt x="319" y="10"/>
                </a:cubicBezTo>
                <a:cubicBezTo>
                  <a:pt x="320" y="10"/>
                  <a:pt x="320" y="10"/>
                  <a:pt x="321" y="11"/>
                </a:cubicBezTo>
                <a:cubicBezTo>
                  <a:pt x="322" y="11"/>
                  <a:pt x="322" y="11"/>
                  <a:pt x="322" y="11"/>
                </a:cubicBezTo>
                <a:cubicBezTo>
                  <a:pt x="322" y="11"/>
                  <a:pt x="322" y="11"/>
                  <a:pt x="322" y="11"/>
                </a:cubicBezTo>
                <a:cubicBezTo>
                  <a:pt x="322" y="11"/>
                  <a:pt x="322" y="11"/>
                  <a:pt x="322" y="11"/>
                </a:cubicBezTo>
                <a:cubicBezTo>
                  <a:pt x="322" y="11"/>
                  <a:pt x="322" y="11"/>
                  <a:pt x="322" y="11"/>
                </a:cubicBezTo>
                <a:cubicBezTo>
                  <a:pt x="322" y="11"/>
                  <a:pt x="322" y="11"/>
                  <a:pt x="323" y="11"/>
                </a:cubicBezTo>
                <a:cubicBezTo>
                  <a:pt x="323" y="12"/>
                  <a:pt x="323" y="12"/>
                  <a:pt x="324" y="12"/>
                </a:cubicBezTo>
                <a:cubicBezTo>
                  <a:pt x="325" y="12"/>
                  <a:pt x="326" y="13"/>
                  <a:pt x="327" y="13"/>
                </a:cubicBezTo>
                <a:cubicBezTo>
                  <a:pt x="326" y="13"/>
                  <a:pt x="326" y="13"/>
                  <a:pt x="326" y="13"/>
                </a:cubicBezTo>
                <a:cubicBezTo>
                  <a:pt x="327" y="13"/>
                  <a:pt x="327" y="13"/>
                  <a:pt x="327" y="13"/>
                </a:cubicBezTo>
                <a:cubicBezTo>
                  <a:pt x="327" y="13"/>
                  <a:pt x="327" y="13"/>
                  <a:pt x="327" y="13"/>
                </a:cubicBezTo>
                <a:cubicBezTo>
                  <a:pt x="327" y="12"/>
                  <a:pt x="327" y="12"/>
                  <a:pt x="325" y="12"/>
                </a:cubicBezTo>
                <a:cubicBezTo>
                  <a:pt x="325" y="12"/>
                  <a:pt x="325" y="12"/>
                  <a:pt x="325" y="12"/>
                </a:cubicBezTo>
                <a:cubicBezTo>
                  <a:pt x="325" y="12"/>
                  <a:pt x="329" y="13"/>
                  <a:pt x="329" y="13"/>
                </a:cubicBezTo>
                <a:cubicBezTo>
                  <a:pt x="329" y="13"/>
                  <a:pt x="329" y="13"/>
                  <a:pt x="329" y="13"/>
                </a:cubicBezTo>
                <a:cubicBezTo>
                  <a:pt x="329" y="13"/>
                  <a:pt x="329" y="13"/>
                  <a:pt x="329" y="13"/>
                </a:cubicBezTo>
                <a:cubicBezTo>
                  <a:pt x="333" y="15"/>
                  <a:pt x="337" y="15"/>
                  <a:pt x="341" y="17"/>
                </a:cubicBezTo>
                <a:cubicBezTo>
                  <a:pt x="340" y="16"/>
                  <a:pt x="340" y="16"/>
                  <a:pt x="340" y="16"/>
                </a:cubicBezTo>
                <a:cubicBezTo>
                  <a:pt x="340" y="16"/>
                  <a:pt x="333" y="14"/>
                  <a:pt x="331" y="13"/>
                </a:cubicBezTo>
                <a:cubicBezTo>
                  <a:pt x="329" y="12"/>
                  <a:pt x="327" y="12"/>
                  <a:pt x="325" y="11"/>
                </a:cubicBezTo>
                <a:cubicBezTo>
                  <a:pt x="325" y="11"/>
                  <a:pt x="325" y="11"/>
                  <a:pt x="318" y="9"/>
                </a:cubicBezTo>
                <a:cubicBezTo>
                  <a:pt x="318" y="9"/>
                  <a:pt x="318" y="9"/>
                  <a:pt x="318" y="9"/>
                </a:cubicBezTo>
                <a:cubicBezTo>
                  <a:pt x="326" y="11"/>
                  <a:pt x="326" y="11"/>
                  <a:pt x="332" y="13"/>
                </a:cubicBezTo>
                <a:cubicBezTo>
                  <a:pt x="332" y="13"/>
                  <a:pt x="332" y="13"/>
                  <a:pt x="332" y="13"/>
                </a:cubicBezTo>
                <a:cubicBezTo>
                  <a:pt x="332" y="13"/>
                  <a:pt x="331" y="12"/>
                  <a:pt x="330" y="12"/>
                </a:cubicBezTo>
                <a:cubicBezTo>
                  <a:pt x="330" y="12"/>
                  <a:pt x="330" y="12"/>
                  <a:pt x="334" y="13"/>
                </a:cubicBezTo>
                <a:cubicBezTo>
                  <a:pt x="334" y="13"/>
                  <a:pt x="334" y="13"/>
                  <a:pt x="334" y="13"/>
                </a:cubicBezTo>
                <a:cubicBezTo>
                  <a:pt x="333" y="13"/>
                  <a:pt x="333" y="13"/>
                  <a:pt x="331" y="12"/>
                </a:cubicBezTo>
                <a:cubicBezTo>
                  <a:pt x="331" y="12"/>
                  <a:pt x="331" y="12"/>
                  <a:pt x="331" y="12"/>
                </a:cubicBezTo>
                <a:cubicBezTo>
                  <a:pt x="331" y="12"/>
                  <a:pt x="331" y="12"/>
                  <a:pt x="331" y="12"/>
                </a:cubicBezTo>
                <a:moveTo>
                  <a:pt x="481" y="99"/>
                </a:moveTo>
                <a:cubicBezTo>
                  <a:pt x="481" y="99"/>
                  <a:pt x="481" y="99"/>
                  <a:pt x="481" y="99"/>
                </a:cubicBezTo>
                <a:cubicBezTo>
                  <a:pt x="481" y="99"/>
                  <a:pt x="481" y="99"/>
                  <a:pt x="481" y="99"/>
                </a:cubicBezTo>
                <a:cubicBezTo>
                  <a:pt x="481" y="99"/>
                  <a:pt x="481" y="99"/>
                  <a:pt x="481" y="99"/>
                </a:cubicBezTo>
                <a:cubicBezTo>
                  <a:pt x="481" y="99"/>
                  <a:pt x="481" y="99"/>
                  <a:pt x="480" y="98"/>
                </a:cubicBezTo>
                <a:cubicBezTo>
                  <a:pt x="479" y="98"/>
                  <a:pt x="479" y="98"/>
                  <a:pt x="479" y="98"/>
                </a:cubicBezTo>
                <a:cubicBezTo>
                  <a:pt x="479" y="98"/>
                  <a:pt x="479" y="98"/>
                  <a:pt x="479" y="98"/>
                </a:cubicBezTo>
                <a:cubicBezTo>
                  <a:pt x="479" y="98"/>
                  <a:pt x="479" y="98"/>
                  <a:pt x="479" y="98"/>
                </a:cubicBezTo>
                <a:cubicBezTo>
                  <a:pt x="479" y="98"/>
                  <a:pt x="479" y="98"/>
                  <a:pt x="479" y="98"/>
                </a:cubicBezTo>
                <a:cubicBezTo>
                  <a:pt x="479" y="98"/>
                  <a:pt x="479" y="98"/>
                  <a:pt x="481" y="99"/>
                </a:cubicBezTo>
                <a:moveTo>
                  <a:pt x="402" y="41"/>
                </a:moveTo>
                <a:cubicBezTo>
                  <a:pt x="401" y="40"/>
                  <a:pt x="399" y="39"/>
                  <a:pt x="398" y="38"/>
                </a:cubicBezTo>
                <a:cubicBezTo>
                  <a:pt x="398" y="38"/>
                  <a:pt x="398" y="38"/>
                  <a:pt x="398" y="38"/>
                </a:cubicBezTo>
                <a:cubicBezTo>
                  <a:pt x="398" y="38"/>
                  <a:pt x="398" y="38"/>
                  <a:pt x="398" y="38"/>
                </a:cubicBezTo>
                <a:cubicBezTo>
                  <a:pt x="398" y="39"/>
                  <a:pt x="398" y="39"/>
                  <a:pt x="398" y="39"/>
                </a:cubicBezTo>
                <a:cubicBezTo>
                  <a:pt x="398" y="39"/>
                  <a:pt x="398" y="39"/>
                  <a:pt x="398" y="39"/>
                </a:cubicBezTo>
                <a:cubicBezTo>
                  <a:pt x="400" y="39"/>
                  <a:pt x="401" y="40"/>
                  <a:pt x="402" y="41"/>
                </a:cubicBezTo>
                <a:cubicBezTo>
                  <a:pt x="402" y="41"/>
                  <a:pt x="402" y="41"/>
                  <a:pt x="402" y="41"/>
                </a:cubicBezTo>
                <a:moveTo>
                  <a:pt x="430" y="56"/>
                </a:moveTo>
                <a:cubicBezTo>
                  <a:pt x="411" y="44"/>
                  <a:pt x="411" y="44"/>
                  <a:pt x="411" y="44"/>
                </a:cubicBezTo>
                <a:cubicBezTo>
                  <a:pt x="411" y="44"/>
                  <a:pt x="411" y="44"/>
                  <a:pt x="411" y="44"/>
                </a:cubicBezTo>
                <a:cubicBezTo>
                  <a:pt x="410" y="44"/>
                  <a:pt x="410" y="44"/>
                  <a:pt x="409" y="43"/>
                </a:cubicBezTo>
                <a:cubicBezTo>
                  <a:pt x="409" y="43"/>
                  <a:pt x="409" y="43"/>
                  <a:pt x="409" y="43"/>
                </a:cubicBezTo>
                <a:cubicBezTo>
                  <a:pt x="410" y="44"/>
                  <a:pt x="411" y="44"/>
                  <a:pt x="412" y="45"/>
                </a:cubicBezTo>
                <a:cubicBezTo>
                  <a:pt x="412" y="45"/>
                  <a:pt x="412" y="45"/>
                  <a:pt x="412" y="45"/>
                </a:cubicBezTo>
                <a:cubicBezTo>
                  <a:pt x="411" y="44"/>
                  <a:pt x="410" y="44"/>
                  <a:pt x="409" y="43"/>
                </a:cubicBezTo>
                <a:cubicBezTo>
                  <a:pt x="409" y="43"/>
                  <a:pt x="408" y="43"/>
                  <a:pt x="408" y="43"/>
                </a:cubicBezTo>
                <a:cubicBezTo>
                  <a:pt x="407" y="42"/>
                  <a:pt x="406" y="42"/>
                  <a:pt x="405" y="41"/>
                </a:cubicBezTo>
                <a:cubicBezTo>
                  <a:pt x="405" y="41"/>
                  <a:pt x="405" y="41"/>
                  <a:pt x="405" y="41"/>
                </a:cubicBezTo>
                <a:cubicBezTo>
                  <a:pt x="406" y="42"/>
                  <a:pt x="406" y="42"/>
                  <a:pt x="407" y="42"/>
                </a:cubicBezTo>
                <a:cubicBezTo>
                  <a:pt x="406" y="42"/>
                  <a:pt x="405" y="41"/>
                  <a:pt x="405" y="41"/>
                </a:cubicBezTo>
                <a:cubicBezTo>
                  <a:pt x="404" y="41"/>
                  <a:pt x="404" y="41"/>
                  <a:pt x="404" y="41"/>
                </a:cubicBezTo>
                <a:cubicBezTo>
                  <a:pt x="401" y="39"/>
                  <a:pt x="401" y="39"/>
                  <a:pt x="401" y="39"/>
                </a:cubicBezTo>
                <a:cubicBezTo>
                  <a:pt x="400" y="39"/>
                  <a:pt x="399" y="38"/>
                  <a:pt x="397" y="37"/>
                </a:cubicBezTo>
                <a:cubicBezTo>
                  <a:pt x="397" y="38"/>
                  <a:pt x="397" y="38"/>
                  <a:pt x="397" y="38"/>
                </a:cubicBezTo>
                <a:cubicBezTo>
                  <a:pt x="398" y="38"/>
                  <a:pt x="399" y="39"/>
                  <a:pt x="400" y="39"/>
                </a:cubicBezTo>
                <a:cubicBezTo>
                  <a:pt x="400" y="39"/>
                  <a:pt x="399" y="39"/>
                  <a:pt x="399" y="38"/>
                </a:cubicBezTo>
                <a:cubicBezTo>
                  <a:pt x="398" y="38"/>
                  <a:pt x="398" y="38"/>
                  <a:pt x="397" y="37"/>
                </a:cubicBezTo>
                <a:cubicBezTo>
                  <a:pt x="396" y="37"/>
                  <a:pt x="396" y="37"/>
                  <a:pt x="396" y="37"/>
                </a:cubicBezTo>
                <a:cubicBezTo>
                  <a:pt x="396" y="37"/>
                  <a:pt x="396" y="37"/>
                  <a:pt x="396" y="37"/>
                </a:cubicBezTo>
                <a:cubicBezTo>
                  <a:pt x="398" y="38"/>
                  <a:pt x="398" y="38"/>
                  <a:pt x="400" y="39"/>
                </a:cubicBezTo>
                <a:cubicBezTo>
                  <a:pt x="400" y="39"/>
                  <a:pt x="401" y="40"/>
                  <a:pt x="401" y="40"/>
                </a:cubicBezTo>
                <a:cubicBezTo>
                  <a:pt x="402" y="40"/>
                  <a:pt x="402" y="40"/>
                  <a:pt x="402" y="40"/>
                </a:cubicBezTo>
                <a:cubicBezTo>
                  <a:pt x="402" y="40"/>
                  <a:pt x="402" y="40"/>
                  <a:pt x="402" y="40"/>
                </a:cubicBezTo>
                <a:cubicBezTo>
                  <a:pt x="399" y="39"/>
                  <a:pt x="399" y="39"/>
                  <a:pt x="397" y="38"/>
                </a:cubicBezTo>
                <a:cubicBezTo>
                  <a:pt x="397" y="38"/>
                  <a:pt x="397" y="38"/>
                  <a:pt x="397" y="38"/>
                </a:cubicBezTo>
                <a:cubicBezTo>
                  <a:pt x="395" y="37"/>
                  <a:pt x="395" y="37"/>
                  <a:pt x="395" y="37"/>
                </a:cubicBezTo>
                <a:cubicBezTo>
                  <a:pt x="394" y="37"/>
                  <a:pt x="394" y="37"/>
                  <a:pt x="394" y="37"/>
                </a:cubicBezTo>
                <a:cubicBezTo>
                  <a:pt x="395" y="37"/>
                  <a:pt x="395" y="37"/>
                  <a:pt x="395" y="37"/>
                </a:cubicBezTo>
                <a:cubicBezTo>
                  <a:pt x="396" y="38"/>
                  <a:pt x="400" y="40"/>
                  <a:pt x="400" y="40"/>
                </a:cubicBezTo>
                <a:cubicBezTo>
                  <a:pt x="400" y="40"/>
                  <a:pt x="400" y="40"/>
                  <a:pt x="400" y="40"/>
                </a:cubicBezTo>
                <a:cubicBezTo>
                  <a:pt x="399" y="40"/>
                  <a:pt x="399" y="39"/>
                  <a:pt x="397" y="38"/>
                </a:cubicBezTo>
                <a:cubicBezTo>
                  <a:pt x="397" y="38"/>
                  <a:pt x="397" y="38"/>
                  <a:pt x="397" y="38"/>
                </a:cubicBezTo>
                <a:cubicBezTo>
                  <a:pt x="398" y="40"/>
                  <a:pt x="401" y="41"/>
                  <a:pt x="402" y="41"/>
                </a:cubicBezTo>
                <a:cubicBezTo>
                  <a:pt x="403" y="42"/>
                  <a:pt x="404" y="42"/>
                  <a:pt x="404" y="43"/>
                </a:cubicBezTo>
                <a:cubicBezTo>
                  <a:pt x="404" y="43"/>
                  <a:pt x="404" y="43"/>
                  <a:pt x="404" y="43"/>
                </a:cubicBezTo>
                <a:cubicBezTo>
                  <a:pt x="404" y="42"/>
                  <a:pt x="403" y="42"/>
                  <a:pt x="403" y="42"/>
                </a:cubicBezTo>
                <a:cubicBezTo>
                  <a:pt x="403" y="42"/>
                  <a:pt x="403" y="42"/>
                  <a:pt x="403" y="42"/>
                </a:cubicBezTo>
                <a:cubicBezTo>
                  <a:pt x="407" y="44"/>
                  <a:pt x="407" y="45"/>
                  <a:pt x="408" y="45"/>
                </a:cubicBezTo>
                <a:cubicBezTo>
                  <a:pt x="405" y="44"/>
                  <a:pt x="405" y="44"/>
                  <a:pt x="401" y="42"/>
                </a:cubicBezTo>
                <a:cubicBezTo>
                  <a:pt x="401" y="42"/>
                  <a:pt x="402" y="43"/>
                  <a:pt x="403" y="43"/>
                </a:cubicBezTo>
                <a:cubicBezTo>
                  <a:pt x="404" y="44"/>
                  <a:pt x="407" y="45"/>
                  <a:pt x="409" y="47"/>
                </a:cubicBezTo>
                <a:cubicBezTo>
                  <a:pt x="409" y="47"/>
                  <a:pt x="409" y="47"/>
                  <a:pt x="406" y="45"/>
                </a:cubicBezTo>
                <a:cubicBezTo>
                  <a:pt x="407" y="46"/>
                  <a:pt x="409" y="47"/>
                  <a:pt x="409" y="47"/>
                </a:cubicBezTo>
                <a:cubicBezTo>
                  <a:pt x="410" y="48"/>
                  <a:pt x="411" y="48"/>
                  <a:pt x="412" y="49"/>
                </a:cubicBezTo>
                <a:cubicBezTo>
                  <a:pt x="412" y="49"/>
                  <a:pt x="412" y="49"/>
                  <a:pt x="413" y="49"/>
                </a:cubicBezTo>
                <a:cubicBezTo>
                  <a:pt x="413" y="50"/>
                  <a:pt x="413" y="50"/>
                  <a:pt x="413" y="50"/>
                </a:cubicBezTo>
                <a:cubicBezTo>
                  <a:pt x="413" y="50"/>
                  <a:pt x="413" y="50"/>
                  <a:pt x="408" y="47"/>
                </a:cubicBezTo>
                <a:cubicBezTo>
                  <a:pt x="409" y="48"/>
                  <a:pt x="410" y="48"/>
                  <a:pt x="411" y="49"/>
                </a:cubicBezTo>
                <a:cubicBezTo>
                  <a:pt x="411" y="49"/>
                  <a:pt x="411" y="49"/>
                  <a:pt x="411" y="49"/>
                </a:cubicBezTo>
                <a:cubicBezTo>
                  <a:pt x="411" y="49"/>
                  <a:pt x="411" y="49"/>
                  <a:pt x="411" y="49"/>
                </a:cubicBezTo>
                <a:cubicBezTo>
                  <a:pt x="411" y="50"/>
                  <a:pt x="413" y="50"/>
                  <a:pt x="414" y="51"/>
                </a:cubicBezTo>
                <a:cubicBezTo>
                  <a:pt x="413" y="51"/>
                  <a:pt x="413" y="51"/>
                  <a:pt x="413" y="51"/>
                </a:cubicBezTo>
                <a:cubicBezTo>
                  <a:pt x="414" y="52"/>
                  <a:pt x="414" y="52"/>
                  <a:pt x="415" y="53"/>
                </a:cubicBezTo>
                <a:cubicBezTo>
                  <a:pt x="415" y="53"/>
                  <a:pt x="415" y="53"/>
                  <a:pt x="415" y="53"/>
                </a:cubicBezTo>
                <a:cubicBezTo>
                  <a:pt x="416" y="53"/>
                  <a:pt x="416" y="53"/>
                  <a:pt x="417" y="54"/>
                </a:cubicBezTo>
                <a:cubicBezTo>
                  <a:pt x="416" y="54"/>
                  <a:pt x="416" y="54"/>
                  <a:pt x="416" y="54"/>
                </a:cubicBezTo>
                <a:cubicBezTo>
                  <a:pt x="417" y="55"/>
                  <a:pt x="417" y="55"/>
                  <a:pt x="417" y="55"/>
                </a:cubicBezTo>
                <a:cubicBezTo>
                  <a:pt x="418" y="55"/>
                  <a:pt x="418" y="55"/>
                  <a:pt x="418" y="55"/>
                </a:cubicBezTo>
                <a:cubicBezTo>
                  <a:pt x="416" y="53"/>
                  <a:pt x="416" y="53"/>
                  <a:pt x="416" y="53"/>
                </a:cubicBezTo>
                <a:cubicBezTo>
                  <a:pt x="415" y="52"/>
                  <a:pt x="415" y="52"/>
                  <a:pt x="415" y="52"/>
                </a:cubicBezTo>
                <a:cubicBezTo>
                  <a:pt x="415" y="52"/>
                  <a:pt x="415" y="52"/>
                  <a:pt x="415" y="52"/>
                </a:cubicBezTo>
                <a:cubicBezTo>
                  <a:pt x="415" y="52"/>
                  <a:pt x="415" y="52"/>
                  <a:pt x="415" y="52"/>
                </a:cubicBezTo>
                <a:cubicBezTo>
                  <a:pt x="415" y="51"/>
                  <a:pt x="415" y="51"/>
                  <a:pt x="415" y="51"/>
                </a:cubicBezTo>
                <a:cubicBezTo>
                  <a:pt x="416" y="52"/>
                  <a:pt x="416" y="52"/>
                  <a:pt x="417" y="52"/>
                </a:cubicBezTo>
                <a:cubicBezTo>
                  <a:pt x="418" y="54"/>
                  <a:pt x="435" y="67"/>
                  <a:pt x="435" y="67"/>
                </a:cubicBezTo>
                <a:cubicBezTo>
                  <a:pt x="434" y="67"/>
                  <a:pt x="434" y="67"/>
                  <a:pt x="434" y="67"/>
                </a:cubicBezTo>
                <a:cubicBezTo>
                  <a:pt x="435" y="68"/>
                  <a:pt x="436" y="70"/>
                  <a:pt x="438" y="71"/>
                </a:cubicBezTo>
                <a:cubicBezTo>
                  <a:pt x="438" y="71"/>
                  <a:pt x="438" y="71"/>
                  <a:pt x="438" y="71"/>
                </a:cubicBezTo>
                <a:cubicBezTo>
                  <a:pt x="439" y="71"/>
                  <a:pt x="439" y="71"/>
                  <a:pt x="445" y="78"/>
                </a:cubicBezTo>
                <a:cubicBezTo>
                  <a:pt x="445" y="78"/>
                  <a:pt x="444" y="78"/>
                  <a:pt x="444" y="77"/>
                </a:cubicBezTo>
                <a:cubicBezTo>
                  <a:pt x="444" y="77"/>
                  <a:pt x="443" y="77"/>
                  <a:pt x="443" y="77"/>
                </a:cubicBezTo>
                <a:cubicBezTo>
                  <a:pt x="445" y="79"/>
                  <a:pt x="445" y="79"/>
                  <a:pt x="445" y="79"/>
                </a:cubicBezTo>
                <a:cubicBezTo>
                  <a:pt x="445" y="79"/>
                  <a:pt x="446" y="80"/>
                  <a:pt x="447" y="80"/>
                </a:cubicBezTo>
                <a:cubicBezTo>
                  <a:pt x="447" y="80"/>
                  <a:pt x="447" y="80"/>
                  <a:pt x="447" y="80"/>
                </a:cubicBezTo>
                <a:cubicBezTo>
                  <a:pt x="446" y="81"/>
                  <a:pt x="446" y="81"/>
                  <a:pt x="446" y="81"/>
                </a:cubicBezTo>
                <a:cubicBezTo>
                  <a:pt x="446" y="81"/>
                  <a:pt x="446" y="81"/>
                  <a:pt x="446" y="81"/>
                </a:cubicBezTo>
                <a:cubicBezTo>
                  <a:pt x="446" y="81"/>
                  <a:pt x="446" y="81"/>
                  <a:pt x="446" y="81"/>
                </a:cubicBezTo>
                <a:cubicBezTo>
                  <a:pt x="446" y="81"/>
                  <a:pt x="446" y="81"/>
                  <a:pt x="446" y="81"/>
                </a:cubicBezTo>
                <a:cubicBezTo>
                  <a:pt x="446" y="81"/>
                  <a:pt x="446" y="81"/>
                  <a:pt x="446" y="81"/>
                </a:cubicBezTo>
                <a:cubicBezTo>
                  <a:pt x="446" y="81"/>
                  <a:pt x="446" y="81"/>
                  <a:pt x="446" y="81"/>
                </a:cubicBezTo>
                <a:cubicBezTo>
                  <a:pt x="446" y="81"/>
                  <a:pt x="446" y="81"/>
                  <a:pt x="446" y="81"/>
                </a:cubicBezTo>
                <a:cubicBezTo>
                  <a:pt x="446" y="81"/>
                  <a:pt x="446" y="81"/>
                  <a:pt x="446" y="81"/>
                </a:cubicBezTo>
                <a:cubicBezTo>
                  <a:pt x="446" y="81"/>
                  <a:pt x="446" y="81"/>
                  <a:pt x="450" y="86"/>
                </a:cubicBezTo>
                <a:cubicBezTo>
                  <a:pt x="450" y="86"/>
                  <a:pt x="450" y="86"/>
                  <a:pt x="450" y="86"/>
                </a:cubicBezTo>
                <a:cubicBezTo>
                  <a:pt x="451" y="89"/>
                  <a:pt x="454" y="91"/>
                  <a:pt x="457" y="94"/>
                </a:cubicBezTo>
                <a:cubicBezTo>
                  <a:pt x="456" y="94"/>
                  <a:pt x="456" y="94"/>
                  <a:pt x="456" y="94"/>
                </a:cubicBezTo>
                <a:cubicBezTo>
                  <a:pt x="457" y="94"/>
                  <a:pt x="457" y="94"/>
                  <a:pt x="457" y="94"/>
                </a:cubicBezTo>
                <a:cubicBezTo>
                  <a:pt x="458" y="95"/>
                  <a:pt x="458" y="95"/>
                  <a:pt x="459" y="96"/>
                </a:cubicBezTo>
                <a:cubicBezTo>
                  <a:pt x="459" y="96"/>
                  <a:pt x="459" y="96"/>
                  <a:pt x="459" y="96"/>
                </a:cubicBezTo>
                <a:cubicBezTo>
                  <a:pt x="464" y="95"/>
                  <a:pt x="462" y="102"/>
                  <a:pt x="466" y="102"/>
                </a:cubicBezTo>
                <a:cubicBezTo>
                  <a:pt x="468" y="103"/>
                  <a:pt x="468" y="103"/>
                  <a:pt x="468" y="104"/>
                </a:cubicBezTo>
                <a:cubicBezTo>
                  <a:pt x="470" y="104"/>
                  <a:pt x="471" y="103"/>
                  <a:pt x="472" y="103"/>
                </a:cubicBezTo>
                <a:cubicBezTo>
                  <a:pt x="472" y="102"/>
                  <a:pt x="471" y="102"/>
                  <a:pt x="471" y="101"/>
                </a:cubicBezTo>
                <a:cubicBezTo>
                  <a:pt x="471" y="101"/>
                  <a:pt x="471" y="101"/>
                  <a:pt x="471" y="101"/>
                </a:cubicBezTo>
                <a:cubicBezTo>
                  <a:pt x="471" y="100"/>
                  <a:pt x="471" y="100"/>
                  <a:pt x="471" y="100"/>
                </a:cubicBezTo>
                <a:cubicBezTo>
                  <a:pt x="470" y="100"/>
                  <a:pt x="470" y="99"/>
                  <a:pt x="469" y="99"/>
                </a:cubicBezTo>
                <a:cubicBezTo>
                  <a:pt x="470" y="99"/>
                  <a:pt x="471" y="99"/>
                  <a:pt x="474" y="103"/>
                </a:cubicBezTo>
                <a:cubicBezTo>
                  <a:pt x="476" y="102"/>
                  <a:pt x="478" y="101"/>
                  <a:pt x="479" y="101"/>
                </a:cubicBezTo>
                <a:cubicBezTo>
                  <a:pt x="476" y="97"/>
                  <a:pt x="476" y="97"/>
                  <a:pt x="474" y="95"/>
                </a:cubicBezTo>
                <a:cubicBezTo>
                  <a:pt x="474" y="95"/>
                  <a:pt x="474" y="95"/>
                  <a:pt x="474" y="95"/>
                </a:cubicBezTo>
                <a:cubicBezTo>
                  <a:pt x="472" y="93"/>
                  <a:pt x="469" y="92"/>
                  <a:pt x="467" y="90"/>
                </a:cubicBezTo>
                <a:cubicBezTo>
                  <a:pt x="465" y="88"/>
                  <a:pt x="463" y="86"/>
                  <a:pt x="460" y="84"/>
                </a:cubicBezTo>
                <a:cubicBezTo>
                  <a:pt x="460" y="84"/>
                  <a:pt x="451" y="74"/>
                  <a:pt x="436" y="63"/>
                </a:cubicBezTo>
                <a:cubicBezTo>
                  <a:pt x="437" y="62"/>
                  <a:pt x="437" y="62"/>
                  <a:pt x="437" y="62"/>
                </a:cubicBezTo>
                <a:cubicBezTo>
                  <a:pt x="437" y="62"/>
                  <a:pt x="437" y="62"/>
                  <a:pt x="437" y="62"/>
                </a:cubicBezTo>
                <a:cubicBezTo>
                  <a:pt x="437" y="62"/>
                  <a:pt x="437" y="62"/>
                  <a:pt x="437" y="62"/>
                </a:cubicBezTo>
                <a:cubicBezTo>
                  <a:pt x="437" y="62"/>
                  <a:pt x="437" y="62"/>
                  <a:pt x="437" y="62"/>
                </a:cubicBezTo>
                <a:cubicBezTo>
                  <a:pt x="437" y="62"/>
                  <a:pt x="437" y="62"/>
                  <a:pt x="437" y="62"/>
                </a:cubicBezTo>
                <a:cubicBezTo>
                  <a:pt x="437" y="62"/>
                  <a:pt x="437" y="62"/>
                  <a:pt x="437" y="62"/>
                </a:cubicBezTo>
                <a:cubicBezTo>
                  <a:pt x="437" y="62"/>
                  <a:pt x="437" y="62"/>
                  <a:pt x="437" y="62"/>
                </a:cubicBezTo>
                <a:cubicBezTo>
                  <a:pt x="437" y="62"/>
                  <a:pt x="437" y="62"/>
                  <a:pt x="437" y="62"/>
                </a:cubicBezTo>
                <a:cubicBezTo>
                  <a:pt x="438" y="63"/>
                  <a:pt x="439" y="64"/>
                  <a:pt x="440" y="64"/>
                </a:cubicBezTo>
                <a:cubicBezTo>
                  <a:pt x="439" y="64"/>
                  <a:pt x="439" y="64"/>
                  <a:pt x="438" y="63"/>
                </a:cubicBezTo>
                <a:cubicBezTo>
                  <a:pt x="439" y="64"/>
                  <a:pt x="439" y="64"/>
                  <a:pt x="441" y="65"/>
                </a:cubicBezTo>
                <a:cubicBezTo>
                  <a:pt x="442" y="66"/>
                  <a:pt x="443" y="67"/>
                  <a:pt x="444" y="67"/>
                </a:cubicBezTo>
                <a:cubicBezTo>
                  <a:pt x="444" y="67"/>
                  <a:pt x="444" y="67"/>
                  <a:pt x="444" y="67"/>
                </a:cubicBezTo>
                <a:cubicBezTo>
                  <a:pt x="448" y="70"/>
                  <a:pt x="449" y="71"/>
                  <a:pt x="451" y="73"/>
                </a:cubicBezTo>
                <a:cubicBezTo>
                  <a:pt x="450" y="72"/>
                  <a:pt x="450" y="72"/>
                  <a:pt x="450" y="72"/>
                </a:cubicBezTo>
                <a:cubicBezTo>
                  <a:pt x="452" y="75"/>
                  <a:pt x="452" y="75"/>
                  <a:pt x="466" y="86"/>
                </a:cubicBezTo>
                <a:cubicBezTo>
                  <a:pt x="467" y="87"/>
                  <a:pt x="467" y="87"/>
                  <a:pt x="467" y="87"/>
                </a:cubicBezTo>
                <a:cubicBezTo>
                  <a:pt x="468" y="88"/>
                  <a:pt x="471" y="90"/>
                  <a:pt x="475" y="93"/>
                </a:cubicBezTo>
                <a:cubicBezTo>
                  <a:pt x="475" y="93"/>
                  <a:pt x="475" y="93"/>
                  <a:pt x="475" y="93"/>
                </a:cubicBezTo>
                <a:cubicBezTo>
                  <a:pt x="474" y="92"/>
                  <a:pt x="474" y="92"/>
                  <a:pt x="473" y="91"/>
                </a:cubicBezTo>
                <a:cubicBezTo>
                  <a:pt x="474" y="91"/>
                  <a:pt x="474" y="91"/>
                  <a:pt x="474" y="91"/>
                </a:cubicBezTo>
                <a:cubicBezTo>
                  <a:pt x="473" y="91"/>
                  <a:pt x="473" y="90"/>
                  <a:pt x="472" y="90"/>
                </a:cubicBezTo>
                <a:cubicBezTo>
                  <a:pt x="472" y="89"/>
                  <a:pt x="472" y="89"/>
                  <a:pt x="472" y="89"/>
                </a:cubicBezTo>
                <a:cubicBezTo>
                  <a:pt x="472" y="89"/>
                  <a:pt x="472" y="89"/>
                  <a:pt x="472" y="89"/>
                </a:cubicBezTo>
                <a:cubicBezTo>
                  <a:pt x="471" y="88"/>
                  <a:pt x="471" y="88"/>
                  <a:pt x="471" y="88"/>
                </a:cubicBezTo>
                <a:cubicBezTo>
                  <a:pt x="471" y="88"/>
                  <a:pt x="471" y="88"/>
                  <a:pt x="471" y="88"/>
                </a:cubicBezTo>
                <a:cubicBezTo>
                  <a:pt x="472" y="88"/>
                  <a:pt x="472" y="89"/>
                  <a:pt x="473" y="89"/>
                </a:cubicBezTo>
                <a:cubicBezTo>
                  <a:pt x="473" y="89"/>
                  <a:pt x="473" y="89"/>
                  <a:pt x="473" y="89"/>
                </a:cubicBezTo>
                <a:cubicBezTo>
                  <a:pt x="474" y="90"/>
                  <a:pt x="474" y="90"/>
                  <a:pt x="474" y="90"/>
                </a:cubicBezTo>
                <a:cubicBezTo>
                  <a:pt x="476" y="92"/>
                  <a:pt x="477" y="94"/>
                  <a:pt x="479" y="96"/>
                </a:cubicBezTo>
                <a:cubicBezTo>
                  <a:pt x="479" y="95"/>
                  <a:pt x="479" y="95"/>
                  <a:pt x="478" y="94"/>
                </a:cubicBezTo>
                <a:cubicBezTo>
                  <a:pt x="478" y="95"/>
                  <a:pt x="478" y="96"/>
                  <a:pt x="479" y="96"/>
                </a:cubicBezTo>
                <a:cubicBezTo>
                  <a:pt x="478" y="96"/>
                  <a:pt x="478" y="96"/>
                  <a:pt x="478" y="96"/>
                </a:cubicBezTo>
                <a:cubicBezTo>
                  <a:pt x="479" y="97"/>
                  <a:pt x="479" y="97"/>
                  <a:pt x="481" y="99"/>
                </a:cubicBezTo>
                <a:cubicBezTo>
                  <a:pt x="482" y="98"/>
                  <a:pt x="482" y="98"/>
                  <a:pt x="481" y="97"/>
                </a:cubicBezTo>
                <a:cubicBezTo>
                  <a:pt x="479" y="95"/>
                  <a:pt x="479" y="95"/>
                  <a:pt x="479" y="95"/>
                </a:cubicBezTo>
                <a:cubicBezTo>
                  <a:pt x="453" y="72"/>
                  <a:pt x="453" y="72"/>
                  <a:pt x="438" y="61"/>
                </a:cubicBezTo>
                <a:cubicBezTo>
                  <a:pt x="433" y="58"/>
                  <a:pt x="433" y="58"/>
                  <a:pt x="433" y="58"/>
                </a:cubicBezTo>
                <a:cubicBezTo>
                  <a:pt x="433" y="58"/>
                  <a:pt x="433" y="58"/>
                  <a:pt x="433" y="58"/>
                </a:cubicBezTo>
                <a:cubicBezTo>
                  <a:pt x="431" y="57"/>
                  <a:pt x="431" y="57"/>
                  <a:pt x="427" y="54"/>
                </a:cubicBezTo>
                <a:cubicBezTo>
                  <a:pt x="428" y="54"/>
                  <a:pt x="430" y="56"/>
                  <a:pt x="430" y="56"/>
                </a:cubicBezTo>
                <a:cubicBezTo>
                  <a:pt x="430" y="56"/>
                  <a:pt x="430" y="56"/>
                  <a:pt x="430" y="56"/>
                </a:cubicBezTo>
                <a:moveTo>
                  <a:pt x="472" y="103"/>
                </a:moveTo>
                <a:cubicBezTo>
                  <a:pt x="472" y="103"/>
                  <a:pt x="472" y="103"/>
                  <a:pt x="472" y="103"/>
                </a:cubicBezTo>
                <a:cubicBezTo>
                  <a:pt x="471" y="103"/>
                  <a:pt x="470" y="104"/>
                  <a:pt x="468" y="104"/>
                </a:cubicBezTo>
                <a:cubicBezTo>
                  <a:pt x="468" y="104"/>
                  <a:pt x="468" y="104"/>
                  <a:pt x="468" y="104"/>
                </a:cubicBezTo>
                <a:cubicBezTo>
                  <a:pt x="469" y="105"/>
                  <a:pt x="469" y="105"/>
                  <a:pt x="469" y="105"/>
                </a:cubicBezTo>
                <a:cubicBezTo>
                  <a:pt x="469" y="105"/>
                  <a:pt x="469" y="105"/>
                  <a:pt x="470" y="106"/>
                </a:cubicBezTo>
                <a:cubicBezTo>
                  <a:pt x="470" y="106"/>
                  <a:pt x="470" y="106"/>
                  <a:pt x="470" y="106"/>
                </a:cubicBezTo>
                <a:cubicBezTo>
                  <a:pt x="470" y="106"/>
                  <a:pt x="470" y="106"/>
                  <a:pt x="470" y="106"/>
                </a:cubicBezTo>
                <a:cubicBezTo>
                  <a:pt x="471" y="106"/>
                  <a:pt x="471" y="106"/>
                  <a:pt x="471" y="106"/>
                </a:cubicBezTo>
                <a:cubicBezTo>
                  <a:pt x="471" y="106"/>
                  <a:pt x="471" y="106"/>
                  <a:pt x="471" y="106"/>
                </a:cubicBezTo>
                <a:cubicBezTo>
                  <a:pt x="471" y="106"/>
                  <a:pt x="471" y="106"/>
                  <a:pt x="471" y="106"/>
                </a:cubicBezTo>
                <a:cubicBezTo>
                  <a:pt x="471" y="106"/>
                  <a:pt x="471" y="106"/>
                  <a:pt x="471" y="106"/>
                </a:cubicBezTo>
                <a:cubicBezTo>
                  <a:pt x="472" y="107"/>
                  <a:pt x="472" y="107"/>
                  <a:pt x="473" y="107"/>
                </a:cubicBezTo>
                <a:cubicBezTo>
                  <a:pt x="473" y="107"/>
                  <a:pt x="473" y="107"/>
                  <a:pt x="473" y="107"/>
                </a:cubicBezTo>
                <a:cubicBezTo>
                  <a:pt x="473" y="107"/>
                  <a:pt x="473" y="107"/>
                  <a:pt x="473" y="107"/>
                </a:cubicBezTo>
                <a:cubicBezTo>
                  <a:pt x="474" y="107"/>
                  <a:pt x="474" y="107"/>
                  <a:pt x="474" y="107"/>
                </a:cubicBezTo>
                <a:cubicBezTo>
                  <a:pt x="474" y="107"/>
                  <a:pt x="474" y="108"/>
                  <a:pt x="474" y="107"/>
                </a:cubicBezTo>
                <a:cubicBezTo>
                  <a:pt x="475" y="107"/>
                  <a:pt x="474" y="107"/>
                  <a:pt x="474" y="107"/>
                </a:cubicBezTo>
                <a:cubicBezTo>
                  <a:pt x="474" y="106"/>
                  <a:pt x="474" y="106"/>
                  <a:pt x="474" y="106"/>
                </a:cubicBezTo>
                <a:cubicBezTo>
                  <a:pt x="474" y="106"/>
                  <a:pt x="474" y="106"/>
                  <a:pt x="474" y="106"/>
                </a:cubicBezTo>
                <a:cubicBezTo>
                  <a:pt x="474" y="106"/>
                  <a:pt x="474" y="106"/>
                  <a:pt x="474" y="105"/>
                </a:cubicBezTo>
                <a:cubicBezTo>
                  <a:pt x="474" y="105"/>
                  <a:pt x="474" y="105"/>
                  <a:pt x="472" y="103"/>
                </a:cubicBezTo>
                <a:moveTo>
                  <a:pt x="479" y="101"/>
                </a:moveTo>
                <a:cubicBezTo>
                  <a:pt x="478" y="101"/>
                  <a:pt x="476" y="102"/>
                  <a:pt x="474" y="103"/>
                </a:cubicBezTo>
                <a:cubicBezTo>
                  <a:pt x="475" y="103"/>
                  <a:pt x="476" y="104"/>
                  <a:pt x="477" y="105"/>
                </a:cubicBezTo>
                <a:cubicBezTo>
                  <a:pt x="478" y="106"/>
                  <a:pt x="478" y="106"/>
                  <a:pt x="478" y="106"/>
                </a:cubicBezTo>
                <a:cubicBezTo>
                  <a:pt x="480" y="108"/>
                  <a:pt x="480" y="108"/>
                  <a:pt x="480" y="109"/>
                </a:cubicBezTo>
                <a:cubicBezTo>
                  <a:pt x="483" y="110"/>
                  <a:pt x="483" y="110"/>
                  <a:pt x="483" y="110"/>
                </a:cubicBezTo>
                <a:cubicBezTo>
                  <a:pt x="484" y="111"/>
                  <a:pt x="484" y="111"/>
                  <a:pt x="484" y="111"/>
                </a:cubicBezTo>
                <a:cubicBezTo>
                  <a:pt x="484" y="112"/>
                  <a:pt x="484" y="112"/>
                  <a:pt x="484" y="112"/>
                </a:cubicBezTo>
                <a:cubicBezTo>
                  <a:pt x="485" y="113"/>
                  <a:pt x="485" y="113"/>
                  <a:pt x="488" y="115"/>
                </a:cubicBezTo>
                <a:cubicBezTo>
                  <a:pt x="489" y="116"/>
                  <a:pt x="490" y="117"/>
                  <a:pt x="491" y="118"/>
                </a:cubicBezTo>
                <a:cubicBezTo>
                  <a:pt x="491" y="119"/>
                  <a:pt x="491" y="119"/>
                  <a:pt x="491" y="119"/>
                </a:cubicBezTo>
                <a:cubicBezTo>
                  <a:pt x="492" y="119"/>
                  <a:pt x="492" y="120"/>
                  <a:pt x="493" y="120"/>
                </a:cubicBezTo>
                <a:cubicBezTo>
                  <a:pt x="493" y="120"/>
                  <a:pt x="493" y="120"/>
                  <a:pt x="494" y="120"/>
                </a:cubicBezTo>
                <a:cubicBezTo>
                  <a:pt x="491" y="117"/>
                  <a:pt x="491" y="117"/>
                  <a:pt x="491" y="116"/>
                </a:cubicBezTo>
                <a:cubicBezTo>
                  <a:pt x="491" y="116"/>
                  <a:pt x="491" y="116"/>
                  <a:pt x="491" y="116"/>
                </a:cubicBezTo>
                <a:cubicBezTo>
                  <a:pt x="491" y="116"/>
                  <a:pt x="491" y="116"/>
                  <a:pt x="491" y="116"/>
                </a:cubicBezTo>
                <a:cubicBezTo>
                  <a:pt x="491" y="116"/>
                  <a:pt x="492" y="116"/>
                  <a:pt x="492" y="116"/>
                </a:cubicBezTo>
                <a:cubicBezTo>
                  <a:pt x="492" y="116"/>
                  <a:pt x="491" y="116"/>
                  <a:pt x="491" y="115"/>
                </a:cubicBezTo>
                <a:cubicBezTo>
                  <a:pt x="491" y="115"/>
                  <a:pt x="491" y="115"/>
                  <a:pt x="491" y="115"/>
                </a:cubicBezTo>
                <a:cubicBezTo>
                  <a:pt x="491" y="114"/>
                  <a:pt x="490" y="113"/>
                  <a:pt x="489" y="112"/>
                </a:cubicBezTo>
                <a:cubicBezTo>
                  <a:pt x="490" y="112"/>
                  <a:pt x="490" y="112"/>
                  <a:pt x="490" y="112"/>
                </a:cubicBezTo>
                <a:cubicBezTo>
                  <a:pt x="489" y="111"/>
                  <a:pt x="488" y="111"/>
                  <a:pt x="488" y="110"/>
                </a:cubicBezTo>
                <a:cubicBezTo>
                  <a:pt x="488" y="110"/>
                  <a:pt x="488" y="110"/>
                  <a:pt x="488" y="110"/>
                </a:cubicBezTo>
                <a:cubicBezTo>
                  <a:pt x="488" y="110"/>
                  <a:pt x="488" y="110"/>
                  <a:pt x="488" y="110"/>
                </a:cubicBezTo>
                <a:cubicBezTo>
                  <a:pt x="488" y="111"/>
                  <a:pt x="488" y="111"/>
                  <a:pt x="488" y="111"/>
                </a:cubicBezTo>
                <a:cubicBezTo>
                  <a:pt x="487" y="110"/>
                  <a:pt x="487" y="110"/>
                  <a:pt x="486" y="110"/>
                </a:cubicBezTo>
                <a:cubicBezTo>
                  <a:pt x="484" y="107"/>
                  <a:pt x="484" y="107"/>
                  <a:pt x="482" y="104"/>
                </a:cubicBezTo>
                <a:cubicBezTo>
                  <a:pt x="480" y="103"/>
                  <a:pt x="479" y="101"/>
                  <a:pt x="479" y="101"/>
                </a:cubicBezTo>
                <a:moveTo>
                  <a:pt x="514" y="134"/>
                </a:moveTo>
                <a:cubicBezTo>
                  <a:pt x="505" y="123"/>
                  <a:pt x="491" y="108"/>
                  <a:pt x="481" y="97"/>
                </a:cubicBezTo>
                <a:cubicBezTo>
                  <a:pt x="482" y="98"/>
                  <a:pt x="482" y="98"/>
                  <a:pt x="481" y="99"/>
                </a:cubicBezTo>
                <a:cubicBezTo>
                  <a:pt x="481" y="99"/>
                  <a:pt x="481" y="99"/>
                  <a:pt x="481" y="99"/>
                </a:cubicBezTo>
                <a:cubicBezTo>
                  <a:pt x="481" y="100"/>
                  <a:pt x="481" y="100"/>
                  <a:pt x="481" y="100"/>
                </a:cubicBezTo>
                <a:cubicBezTo>
                  <a:pt x="481" y="100"/>
                  <a:pt x="481" y="100"/>
                  <a:pt x="481" y="100"/>
                </a:cubicBezTo>
                <a:cubicBezTo>
                  <a:pt x="481" y="100"/>
                  <a:pt x="481" y="100"/>
                  <a:pt x="481" y="100"/>
                </a:cubicBezTo>
                <a:cubicBezTo>
                  <a:pt x="481" y="100"/>
                  <a:pt x="481" y="100"/>
                  <a:pt x="481" y="100"/>
                </a:cubicBezTo>
                <a:cubicBezTo>
                  <a:pt x="481" y="100"/>
                  <a:pt x="481" y="100"/>
                  <a:pt x="481" y="100"/>
                </a:cubicBezTo>
                <a:cubicBezTo>
                  <a:pt x="481" y="100"/>
                  <a:pt x="481" y="100"/>
                  <a:pt x="481" y="100"/>
                </a:cubicBezTo>
                <a:cubicBezTo>
                  <a:pt x="481" y="100"/>
                  <a:pt x="481" y="100"/>
                  <a:pt x="481" y="100"/>
                </a:cubicBezTo>
                <a:cubicBezTo>
                  <a:pt x="481" y="100"/>
                  <a:pt x="481" y="100"/>
                  <a:pt x="481" y="100"/>
                </a:cubicBezTo>
                <a:cubicBezTo>
                  <a:pt x="483" y="101"/>
                  <a:pt x="483" y="103"/>
                  <a:pt x="485" y="103"/>
                </a:cubicBezTo>
                <a:cubicBezTo>
                  <a:pt x="485" y="103"/>
                  <a:pt x="485" y="103"/>
                  <a:pt x="483" y="101"/>
                </a:cubicBezTo>
                <a:cubicBezTo>
                  <a:pt x="484" y="102"/>
                  <a:pt x="484" y="102"/>
                  <a:pt x="491" y="109"/>
                </a:cubicBezTo>
                <a:cubicBezTo>
                  <a:pt x="491" y="109"/>
                  <a:pt x="491" y="109"/>
                  <a:pt x="491" y="109"/>
                </a:cubicBezTo>
                <a:cubicBezTo>
                  <a:pt x="491" y="109"/>
                  <a:pt x="491" y="109"/>
                  <a:pt x="489" y="107"/>
                </a:cubicBezTo>
                <a:cubicBezTo>
                  <a:pt x="489" y="107"/>
                  <a:pt x="489" y="107"/>
                  <a:pt x="489" y="107"/>
                </a:cubicBezTo>
                <a:cubicBezTo>
                  <a:pt x="488" y="107"/>
                  <a:pt x="488" y="106"/>
                  <a:pt x="487" y="106"/>
                </a:cubicBezTo>
                <a:cubicBezTo>
                  <a:pt x="487" y="105"/>
                  <a:pt x="487" y="105"/>
                  <a:pt x="487" y="105"/>
                </a:cubicBezTo>
                <a:cubicBezTo>
                  <a:pt x="491" y="110"/>
                  <a:pt x="495" y="115"/>
                  <a:pt x="500" y="120"/>
                </a:cubicBezTo>
                <a:cubicBezTo>
                  <a:pt x="500" y="121"/>
                  <a:pt x="500" y="121"/>
                  <a:pt x="500" y="121"/>
                </a:cubicBezTo>
                <a:cubicBezTo>
                  <a:pt x="500" y="121"/>
                  <a:pt x="499" y="120"/>
                  <a:pt x="499" y="120"/>
                </a:cubicBezTo>
                <a:cubicBezTo>
                  <a:pt x="499" y="121"/>
                  <a:pt x="499" y="121"/>
                  <a:pt x="502" y="125"/>
                </a:cubicBezTo>
                <a:cubicBezTo>
                  <a:pt x="503" y="125"/>
                  <a:pt x="503" y="125"/>
                  <a:pt x="503" y="125"/>
                </a:cubicBezTo>
                <a:cubicBezTo>
                  <a:pt x="501" y="124"/>
                  <a:pt x="500" y="123"/>
                  <a:pt x="499" y="122"/>
                </a:cubicBezTo>
                <a:cubicBezTo>
                  <a:pt x="499" y="124"/>
                  <a:pt x="500" y="125"/>
                  <a:pt x="501" y="127"/>
                </a:cubicBezTo>
                <a:cubicBezTo>
                  <a:pt x="501" y="127"/>
                  <a:pt x="501" y="127"/>
                  <a:pt x="501" y="127"/>
                </a:cubicBezTo>
                <a:cubicBezTo>
                  <a:pt x="501" y="128"/>
                  <a:pt x="501" y="128"/>
                  <a:pt x="501" y="128"/>
                </a:cubicBezTo>
                <a:cubicBezTo>
                  <a:pt x="500" y="128"/>
                  <a:pt x="500" y="128"/>
                  <a:pt x="500" y="128"/>
                </a:cubicBezTo>
                <a:cubicBezTo>
                  <a:pt x="499" y="127"/>
                  <a:pt x="499" y="127"/>
                  <a:pt x="498" y="125"/>
                </a:cubicBezTo>
                <a:cubicBezTo>
                  <a:pt x="497" y="125"/>
                  <a:pt x="497" y="125"/>
                  <a:pt x="497" y="125"/>
                </a:cubicBezTo>
                <a:cubicBezTo>
                  <a:pt x="497" y="126"/>
                  <a:pt x="497" y="126"/>
                  <a:pt x="497" y="126"/>
                </a:cubicBezTo>
                <a:cubicBezTo>
                  <a:pt x="497" y="126"/>
                  <a:pt x="497" y="126"/>
                  <a:pt x="497" y="126"/>
                </a:cubicBezTo>
                <a:cubicBezTo>
                  <a:pt x="497" y="127"/>
                  <a:pt x="497" y="127"/>
                  <a:pt x="498" y="129"/>
                </a:cubicBezTo>
                <a:cubicBezTo>
                  <a:pt x="498" y="129"/>
                  <a:pt x="498" y="129"/>
                  <a:pt x="498" y="129"/>
                </a:cubicBezTo>
                <a:cubicBezTo>
                  <a:pt x="497" y="129"/>
                  <a:pt x="497" y="129"/>
                  <a:pt x="495" y="127"/>
                </a:cubicBezTo>
                <a:cubicBezTo>
                  <a:pt x="495" y="127"/>
                  <a:pt x="495" y="127"/>
                  <a:pt x="495" y="127"/>
                </a:cubicBezTo>
                <a:cubicBezTo>
                  <a:pt x="495" y="127"/>
                  <a:pt x="495" y="127"/>
                  <a:pt x="495" y="127"/>
                </a:cubicBezTo>
                <a:cubicBezTo>
                  <a:pt x="494" y="127"/>
                  <a:pt x="494" y="126"/>
                  <a:pt x="493" y="126"/>
                </a:cubicBezTo>
                <a:cubicBezTo>
                  <a:pt x="493" y="125"/>
                  <a:pt x="493" y="125"/>
                  <a:pt x="492" y="125"/>
                </a:cubicBezTo>
                <a:cubicBezTo>
                  <a:pt x="492" y="124"/>
                  <a:pt x="493" y="124"/>
                  <a:pt x="493" y="124"/>
                </a:cubicBezTo>
                <a:cubicBezTo>
                  <a:pt x="493" y="124"/>
                  <a:pt x="493" y="124"/>
                  <a:pt x="495" y="125"/>
                </a:cubicBezTo>
                <a:cubicBezTo>
                  <a:pt x="495" y="124"/>
                  <a:pt x="491" y="119"/>
                  <a:pt x="489" y="117"/>
                </a:cubicBezTo>
                <a:cubicBezTo>
                  <a:pt x="489" y="117"/>
                  <a:pt x="489" y="117"/>
                  <a:pt x="489" y="117"/>
                </a:cubicBezTo>
                <a:cubicBezTo>
                  <a:pt x="488" y="118"/>
                  <a:pt x="488" y="118"/>
                  <a:pt x="490" y="119"/>
                </a:cubicBezTo>
                <a:cubicBezTo>
                  <a:pt x="489" y="120"/>
                  <a:pt x="489" y="120"/>
                  <a:pt x="489" y="120"/>
                </a:cubicBezTo>
                <a:cubicBezTo>
                  <a:pt x="489" y="120"/>
                  <a:pt x="489" y="120"/>
                  <a:pt x="489" y="120"/>
                </a:cubicBezTo>
                <a:cubicBezTo>
                  <a:pt x="489" y="119"/>
                  <a:pt x="489" y="119"/>
                  <a:pt x="487" y="117"/>
                </a:cubicBezTo>
                <a:cubicBezTo>
                  <a:pt x="486" y="116"/>
                  <a:pt x="486" y="115"/>
                  <a:pt x="485" y="115"/>
                </a:cubicBezTo>
                <a:cubicBezTo>
                  <a:pt x="485" y="115"/>
                  <a:pt x="485" y="115"/>
                  <a:pt x="485" y="115"/>
                </a:cubicBezTo>
                <a:cubicBezTo>
                  <a:pt x="481" y="111"/>
                  <a:pt x="481" y="111"/>
                  <a:pt x="479" y="109"/>
                </a:cubicBezTo>
                <a:cubicBezTo>
                  <a:pt x="479" y="110"/>
                  <a:pt x="481" y="111"/>
                  <a:pt x="481" y="113"/>
                </a:cubicBezTo>
                <a:cubicBezTo>
                  <a:pt x="481" y="114"/>
                  <a:pt x="482" y="114"/>
                  <a:pt x="482" y="115"/>
                </a:cubicBezTo>
                <a:cubicBezTo>
                  <a:pt x="483" y="115"/>
                  <a:pt x="483" y="115"/>
                  <a:pt x="483" y="115"/>
                </a:cubicBezTo>
                <a:cubicBezTo>
                  <a:pt x="485" y="118"/>
                  <a:pt x="488" y="122"/>
                  <a:pt x="491" y="125"/>
                </a:cubicBezTo>
                <a:cubicBezTo>
                  <a:pt x="491" y="125"/>
                  <a:pt x="491" y="125"/>
                  <a:pt x="491" y="126"/>
                </a:cubicBezTo>
                <a:cubicBezTo>
                  <a:pt x="492" y="126"/>
                  <a:pt x="492" y="127"/>
                  <a:pt x="493" y="128"/>
                </a:cubicBezTo>
                <a:cubicBezTo>
                  <a:pt x="494" y="129"/>
                  <a:pt x="495" y="130"/>
                  <a:pt x="496" y="131"/>
                </a:cubicBezTo>
                <a:cubicBezTo>
                  <a:pt x="496" y="131"/>
                  <a:pt x="497" y="132"/>
                  <a:pt x="497" y="133"/>
                </a:cubicBezTo>
                <a:cubicBezTo>
                  <a:pt x="497" y="133"/>
                  <a:pt x="497" y="133"/>
                  <a:pt x="497" y="133"/>
                </a:cubicBezTo>
                <a:cubicBezTo>
                  <a:pt x="496" y="133"/>
                  <a:pt x="496" y="133"/>
                  <a:pt x="496" y="133"/>
                </a:cubicBezTo>
                <a:cubicBezTo>
                  <a:pt x="496" y="133"/>
                  <a:pt x="496" y="133"/>
                  <a:pt x="496" y="133"/>
                </a:cubicBezTo>
                <a:cubicBezTo>
                  <a:pt x="495" y="133"/>
                  <a:pt x="495" y="133"/>
                  <a:pt x="494" y="133"/>
                </a:cubicBezTo>
                <a:cubicBezTo>
                  <a:pt x="494" y="134"/>
                  <a:pt x="495" y="135"/>
                  <a:pt x="495" y="135"/>
                </a:cubicBezTo>
                <a:cubicBezTo>
                  <a:pt x="494" y="136"/>
                  <a:pt x="494" y="136"/>
                  <a:pt x="494" y="136"/>
                </a:cubicBezTo>
                <a:cubicBezTo>
                  <a:pt x="496" y="138"/>
                  <a:pt x="496" y="138"/>
                  <a:pt x="496" y="139"/>
                </a:cubicBezTo>
                <a:cubicBezTo>
                  <a:pt x="495" y="139"/>
                  <a:pt x="495" y="139"/>
                  <a:pt x="495" y="139"/>
                </a:cubicBezTo>
                <a:cubicBezTo>
                  <a:pt x="495" y="139"/>
                  <a:pt x="495" y="139"/>
                  <a:pt x="495" y="139"/>
                </a:cubicBezTo>
                <a:cubicBezTo>
                  <a:pt x="494" y="139"/>
                  <a:pt x="494" y="139"/>
                  <a:pt x="494" y="139"/>
                </a:cubicBezTo>
                <a:cubicBezTo>
                  <a:pt x="494" y="139"/>
                  <a:pt x="495" y="140"/>
                  <a:pt x="495" y="141"/>
                </a:cubicBezTo>
                <a:cubicBezTo>
                  <a:pt x="496" y="141"/>
                  <a:pt x="496" y="141"/>
                  <a:pt x="496" y="141"/>
                </a:cubicBezTo>
                <a:cubicBezTo>
                  <a:pt x="497" y="142"/>
                  <a:pt x="498" y="143"/>
                  <a:pt x="498" y="144"/>
                </a:cubicBezTo>
                <a:cubicBezTo>
                  <a:pt x="498" y="145"/>
                  <a:pt x="498" y="145"/>
                  <a:pt x="498" y="148"/>
                </a:cubicBezTo>
                <a:cubicBezTo>
                  <a:pt x="498" y="149"/>
                  <a:pt x="498" y="149"/>
                  <a:pt x="498" y="149"/>
                </a:cubicBezTo>
                <a:cubicBezTo>
                  <a:pt x="497" y="149"/>
                  <a:pt x="497" y="149"/>
                  <a:pt x="497" y="149"/>
                </a:cubicBezTo>
                <a:cubicBezTo>
                  <a:pt x="498" y="151"/>
                  <a:pt x="499" y="153"/>
                  <a:pt x="500" y="155"/>
                </a:cubicBezTo>
                <a:cubicBezTo>
                  <a:pt x="500" y="155"/>
                  <a:pt x="499" y="155"/>
                  <a:pt x="499" y="155"/>
                </a:cubicBezTo>
                <a:cubicBezTo>
                  <a:pt x="499" y="157"/>
                  <a:pt x="500" y="158"/>
                  <a:pt x="500" y="159"/>
                </a:cubicBezTo>
                <a:cubicBezTo>
                  <a:pt x="500" y="159"/>
                  <a:pt x="500" y="159"/>
                  <a:pt x="499" y="159"/>
                </a:cubicBezTo>
                <a:cubicBezTo>
                  <a:pt x="498" y="158"/>
                  <a:pt x="498" y="158"/>
                  <a:pt x="498" y="158"/>
                </a:cubicBezTo>
                <a:cubicBezTo>
                  <a:pt x="498" y="159"/>
                  <a:pt x="497" y="158"/>
                  <a:pt x="497" y="158"/>
                </a:cubicBezTo>
                <a:cubicBezTo>
                  <a:pt x="497" y="158"/>
                  <a:pt x="497" y="158"/>
                  <a:pt x="496" y="157"/>
                </a:cubicBezTo>
                <a:cubicBezTo>
                  <a:pt x="496" y="157"/>
                  <a:pt x="495" y="157"/>
                  <a:pt x="495" y="157"/>
                </a:cubicBezTo>
                <a:cubicBezTo>
                  <a:pt x="495" y="158"/>
                  <a:pt x="496" y="159"/>
                  <a:pt x="497" y="160"/>
                </a:cubicBezTo>
                <a:cubicBezTo>
                  <a:pt x="497" y="160"/>
                  <a:pt x="498" y="161"/>
                  <a:pt x="498" y="162"/>
                </a:cubicBezTo>
                <a:cubicBezTo>
                  <a:pt x="499" y="163"/>
                  <a:pt x="499" y="163"/>
                  <a:pt x="499" y="163"/>
                </a:cubicBezTo>
                <a:cubicBezTo>
                  <a:pt x="499" y="163"/>
                  <a:pt x="500" y="164"/>
                  <a:pt x="500" y="164"/>
                </a:cubicBezTo>
                <a:cubicBezTo>
                  <a:pt x="498" y="165"/>
                  <a:pt x="495" y="163"/>
                  <a:pt x="495" y="163"/>
                </a:cubicBezTo>
                <a:cubicBezTo>
                  <a:pt x="495" y="163"/>
                  <a:pt x="494" y="164"/>
                  <a:pt x="494" y="164"/>
                </a:cubicBezTo>
                <a:cubicBezTo>
                  <a:pt x="493" y="165"/>
                  <a:pt x="493" y="166"/>
                  <a:pt x="495" y="167"/>
                </a:cubicBezTo>
                <a:cubicBezTo>
                  <a:pt x="495" y="167"/>
                  <a:pt x="495" y="167"/>
                  <a:pt x="495" y="167"/>
                </a:cubicBezTo>
                <a:cubicBezTo>
                  <a:pt x="497" y="169"/>
                  <a:pt x="498" y="169"/>
                  <a:pt x="498" y="169"/>
                </a:cubicBezTo>
                <a:cubicBezTo>
                  <a:pt x="499" y="169"/>
                  <a:pt x="499" y="169"/>
                  <a:pt x="499" y="169"/>
                </a:cubicBezTo>
                <a:cubicBezTo>
                  <a:pt x="501" y="170"/>
                  <a:pt x="502" y="171"/>
                  <a:pt x="504" y="173"/>
                </a:cubicBezTo>
                <a:cubicBezTo>
                  <a:pt x="505" y="175"/>
                  <a:pt x="506" y="176"/>
                  <a:pt x="506" y="178"/>
                </a:cubicBezTo>
                <a:cubicBezTo>
                  <a:pt x="513" y="186"/>
                  <a:pt x="513" y="186"/>
                  <a:pt x="515" y="194"/>
                </a:cubicBezTo>
                <a:cubicBezTo>
                  <a:pt x="515" y="195"/>
                  <a:pt x="515" y="195"/>
                  <a:pt x="515" y="196"/>
                </a:cubicBezTo>
                <a:cubicBezTo>
                  <a:pt x="514" y="196"/>
                  <a:pt x="514" y="196"/>
                  <a:pt x="514" y="196"/>
                </a:cubicBezTo>
                <a:cubicBezTo>
                  <a:pt x="512" y="195"/>
                  <a:pt x="510" y="195"/>
                  <a:pt x="508" y="194"/>
                </a:cubicBezTo>
                <a:cubicBezTo>
                  <a:pt x="506" y="194"/>
                  <a:pt x="505" y="194"/>
                  <a:pt x="504" y="194"/>
                </a:cubicBezTo>
                <a:cubicBezTo>
                  <a:pt x="501" y="194"/>
                  <a:pt x="501" y="194"/>
                  <a:pt x="500" y="193"/>
                </a:cubicBezTo>
                <a:cubicBezTo>
                  <a:pt x="500" y="193"/>
                  <a:pt x="500" y="193"/>
                  <a:pt x="500" y="193"/>
                </a:cubicBezTo>
                <a:cubicBezTo>
                  <a:pt x="500" y="194"/>
                  <a:pt x="500" y="194"/>
                  <a:pt x="500" y="194"/>
                </a:cubicBezTo>
                <a:cubicBezTo>
                  <a:pt x="500" y="195"/>
                  <a:pt x="500" y="195"/>
                  <a:pt x="500" y="196"/>
                </a:cubicBezTo>
                <a:cubicBezTo>
                  <a:pt x="499" y="196"/>
                  <a:pt x="499" y="196"/>
                  <a:pt x="498" y="196"/>
                </a:cubicBezTo>
                <a:cubicBezTo>
                  <a:pt x="498" y="197"/>
                  <a:pt x="498" y="197"/>
                  <a:pt x="498" y="197"/>
                </a:cubicBezTo>
                <a:cubicBezTo>
                  <a:pt x="500" y="201"/>
                  <a:pt x="501" y="205"/>
                  <a:pt x="504" y="208"/>
                </a:cubicBezTo>
                <a:cubicBezTo>
                  <a:pt x="504" y="210"/>
                  <a:pt x="505" y="212"/>
                  <a:pt x="506" y="214"/>
                </a:cubicBezTo>
                <a:cubicBezTo>
                  <a:pt x="507" y="217"/>
                  <a:pt x="506" y="221"/>
                  <a:pt x="508" y="223"/>
                </a:cubicBezTo>
                <a:cubicBezTo>
                  <a:pt x="508" y="224"/>
                  <a:pt x="509" y="224"/>
                  <a:pt x="509" y="225"/>
                </a:cubicBezTo>
                <a:cubicBezTo>
                  <a:pt x="509" y="225"/>
                  <a:pt x="509" y="225"/>
                  <a:pt x="509" y="226"/>
                </a:cubicBezTo>
                <a:cubicBezTo>
                  <a:pt x="510" y="227"/>
                  <a:pt x="510" y="227"/>
                  <a:pt x="510" y="227"/>
                </a:cubicBezTo>
                <a:cubicBezTo>
                  <a:pt x="510" y="228"/>
                  <a:pt x="510" y="229"/>
                  <a:pt x="511" y="232"/>
                </a:cubicBezTo>
                <a:cubicBezTo>
                  <a:pt x="512" y="232"/>
                  <a:pt x="512" y="232"/>
                  <a:pt x="513" y="232"/>
                </a:cubicBezTo>
                <a:cubicBezTo>
                  <a:pt x="513" y="232"/>
                  <a:pt x="514" y="231"/>
                  <a:pt x="514" y="231"/>
                </a:cubicBezTo>
                <a:cubicBezTo>
                  <a:pt x="515" y="232"/>
                  <a:pt x="515" y="232"/>
                  <a:pt x="516" y="233"/>
                </a:cubicBezTo>
                <a:cubicBezTo>
                  <a:pt x="516" y="233"/>
                  <a:pt x="517" y="232"/>
                  <a:pt x="517" y="232"/>
                </a:cubicBezTo>
                <a:cubicBezTo>
                  <a:pt x="518" y="232"/>
                  <a:pt x="519" y="233"/>
                  <a:pt x="520" y="234"/>
                </a:cubicBezTo>
                <a:cubicBezTo>
                  <a:pt x="521" y="235"/>
                  <a:pt x="521" y="236"/>
                  <a:pt x="523" y="237"/>
                </a:cubicBezTo>
                <a:cubicBezTo>
                  <a:pt x="523" y="237"/>
                  <a:pt x="522" y="236"/>
                  <a:pt x="522" y="236"/>
                </a:cubicBezTo>
                <a:cubicBezTo>
                  <a:pt x="522" y="236"/>
                  <a:pt x="522" y="236"/>
                  <a:pt x="522" y="236"/>
                </a:cubicBezTo>
                <a:cubicBezTo>
                  <a:pt x="522" y="235"/>
                  <a:pt x="522" y="235"/>
                  <a:pt x="522" y="235"/>
                </a:cubicBezTo>
                <a:cubicBezTo>
                  <a:pt x="526" y="235"/>
                  <a:pt x="523" y="230"/>
                  <a:pt x="526" y="230"/>
                </a:cubicBezTo>
                <a:cubicBezTo>
                  <a:pt x="528" y="228"/>
                  <a:pt x="528" y="224"/>
                  <a:pt x="531" y="223"/>
                </a:cubicBezTo>
                <a:cubicBezTo>
                  <a:pt x="530" y="221"/>
                  <a:pt x="530" y="220"/>
                  <a:pt x="530" y="219"/>
                </a:cubicBezTo>
                <a:cubicBezTo>
                  <a:pt x="527" y="215"/>
                  <a:pt x="527" y="215"/>
                  <a:pt x="526" y="210"/>
                </a:cubicBezTo>
                <a:cubicBezTo>
                  <a:pt x="526" y="210"/>
                  <a:pt x="526" y="209"/>
                  <a:pt x="526" y="209"/>
                </a:cubicBezTo>
                <a:cubicBezTo>
                  <a:pt x="526" y="208"/>
                  <a:pt x="527" y="208"/>
                  <a:pt x="527" y="208"/>
                </a:cubicBezTo>
                <a:cubicBezTo>
                  <a:pt x="527" y="206"/>
                  <a:pt x="527" y="206"/>
                  <a:pt x="528" y="203"/>
                </a:cubicBezTo>
                <a:cubicBezTo>
                  <a:pt x="528" y="203"/>
                  <a:pt x="529" y="203"/>
                  <a:pt x="529" y="203"/>
                </a:cubicBezTo>
                <a:cubicBezTo>
                  <a:pt x="529" y="202"/>
                  <a:pt x="529" y="201"/>
                  <a:pt x="528" y="200"/>
                </a:cubicBezTo>
                <a:cubicBezTo>
                  <a:pt x="528" y="200"/>
                  <a:pt x="528" y="199"/>
                  <a:pt x="528" y="199"/>
                </a:cubicBezTo>
                <a:cubicBezTo>
                  <a:pt x="525" y="194"/>
                  <a:pt x="524" y="191"/>
                  <a:pt x="527" y="192"/>
                </a:cubicBezTo>
                <a:cubicBezTo>
                  <a:pt x="527" y="192"/>
                  <a:pt x="527" y="192"/>
                  <a:pt x="527" y="192"/>
                </a:cubicBezTo>
                <a:cubicBezTo>
                  <a:pt x="527" y="192"/>
                  <a:pt x="527" y="192"/>
                  <a:pt x="527" y="192"/>
                </a:cubicBezTo>
                <a:cubicBezTo>
                  <a:pt x="527" y="192"/>
                  <a:pt x="527" y="192"/>
                  <a:pt x="527" y="192"/>
                </a:cubicBezTo>
                <a:cubicBezTo>
                  <a:pt x="527" y="192"/>
                  <a:pt x="527" y="192"/>
                  <a:pt x="527" y="192"/>
                </a:cubicBezTo>
                <a:cubicBezTo>
                  <a:pt x="527" y="192"/>
                  <a:pt x="527" y="192"/>
                  <a:pt x="527" y="192"/>
                </a:cubicBezTo>
                <a:cubicBezTo>
                  <a:pt x="527" y="192"/>
                  <a:pt x="527" y="192"/>
                  <a:pt x="527" y="192"/>
                </a:cubicBezTo>
                <a:cubicBezTo>
                  <a:pt x="527" y="192"/>
                  <a:pt x="527" y="192"/>
                  <a:pt x="527" y="192"/>
                </a:cubicBezTo>
                <a:cubicBezTo>
                  <a:pt x="527" y="192"/>
                  <a:pt x="527" y="192"/>
                  <a:pt x="527" y="192"/>
                </a:cubicBezTo>
                <a:cubicBezTo>
                  <a:pt x="528" y="192"/>
                  <a:pt x="529" y="193"/>
                  <a:pt x="529" y="193"/>
                </a:cubicBezTo>
                <a:cubicBezTo>
                  <a:pt x="530" y="193"/>
                  <a:pt x="530" y="193"/>
                  <a:pt x="530" y="193"/>
                </a:cubicBezTo>
                <a:cubicBezTo>
                  <a:pt x="531" y="192"/>
                  <a:pt x="531" y="192"/>
                  <a:pt x="531" y="192"/>
                </a:cubicBezTo>
                <a:cubicBezTo>
                  <a:pt x="530" y="191"/>
                  <a:pt x="530" y="191"/>
                  <a:pt x="530" y="189"/>
                </a:cubicBezTo>
                <a:cubicBezTo>
                  <a:pt x="530" y="188"/>
                  <a:pt x="530" y="188"/>
                  <a:pt x="530" y="188"/>
                </a:cubicBezTo>
                <a:cubicBezTo>
                  <a:pt x="531" y="188"/>
                  <a:pt x="531" y="188"/>
                  <a:pt x="531" y="188"/>
                </a:cubicBezTo>
                <a:cubicBezTo>
                  <a:pt x="531" y="186"/>
                  <a:pt x="531" y="186"/>
                  <a:pt x="530" y="185"/>
                </a:cubicBezTo>
                <a:cubicBezTo>
                  <a:pt x="535" y="186"/>
                  <a:pt x="535" y="191"/>
                  <a:pt x="538" y="194"/>
                </a:cubicBezTo>
                <a:cubicBezTo>
                  <a:pt x="539" y="195"/>
                  <a:pt x="539" y="195"/>
                  <a:pt x="540" y="196"/>
                </a:cubicBezTo>
                <a:cubicBezTo>
                  <a:pt x="542" y="199"/>
                  <a:pt x="550" y="206"/>
                  <a:pt x="553" y="215"/>
                </a:cubicBezTo>
                <a:cubicBezTo>
                  <a:pt x="553" y="216"/>
                  <a:pt x="553" y="216"/>
                  <a:pt x="553" y="218"/>
                </a:cubicBezTo>
                <a:cubicBezTo>
                  <a:pt x="552" y="218"/>
                  <a:pt x="552" y="218"/>
                  <a:pt x="551" y="219"/>
                </a:cubicBezTo>
                <a:cubicBezTo>
                  <a:pt x="551" y="219"/>
                  <a:pt x="551" y="220"/>
                  <a:pt x="551" y="220"/>
                </a:cubicBezTo>
                <a:cubicBezTo>
                  <a:pt x="553" y="222"/>
                  <a:pt x="553" y="224"/>
                  <a:pt x="555" y="225"/>
                </a:cubicBezTo>
                <a:cubicBezTo>
                  <a:pt x="555" y="225"/>
                  <a:pt x="556" y="225"/>
                  <a:pt x="556" y="224"/>
                </a:cubicBezTo>
                <a:cubicBezTo>
                  <a:pt x="556" y="223"/>
                  <a:pt x="555" y="222"/>
                  <a:pt x="555" y="220"/>
                </a:cubicBezTo>
                <a:cubicBezTo>
                  <a:pt x="555" y="216"/>
                  <a:pt x="552" y="209"/>
                  <a:pt x="552" y="209"/>
                </a:cubicBezTo>
                <a:cubicBezTo>
                  <a:pt x="552" y="209"/>
                  <a:pt x="552" y="208"/>
                  <a:pt x="552" y="208"/>
                </a:cubicBezTo>
                <a:cubicBezTo>
                  <a:pt x="551" y="208"/>
                  <a:pt x="551" y="208"/>
                  <a:pt x="551" y="208"/>
                </a:cubicBezTo>
                <a:cubicBezTo>
                  <a:pt x="551" y="208"/>
                  <a:pt x="551" y="208"/>
                  <a:pt x="551" y="207"/>
                </a:cubicBezTo>
                <a:cubicBezTo>
                  <a:pt x="550" y="207"/>
                  <a:pt x="550" y="206"/>
                  <a:pt x="550" y="206"/>
                </a:cubicBezTo>
                <a:cubicBezTo>
                  <a:pt x="551" y="205"/>
                  <a:pt x="551" y="205"/>
                  <a:pt x="551" y="205"/>
                </a:cubicBezTo>
                <a:cubicBezTo>
                  <a:pt x="552" y="206"/>
                  <a:pt x="552" y="206"/>
                  <a:pt x="552" y="207"/>
                </a:cubicBezTo>
                <a:cubicBezTo>
                  <a:pt x="551" y="203"/>
                  <a:pt x="548" y="200"/>
                  <a:pt x="546" y="197"/>
                </a:cubicBezTo>
                <a:cubicBezTo>
                  <a:pt x="544" y="196"/>
                  <a:pt x="539" y="188"/>
                  <a:pt x="538" y="188"/>
                </a:cubicBezTo>
                <a:cubicBezTo>
                  <a:pt x="538" y="188"/>
                  <a:pt x="538" y="188"/>
                  <a:pt x="538" y="188"/>
                </a:cubicBezTo>
                <a:cubicBezTo>
                  <a:pt x="537" y="187"/>
                  <a:pt x="537" y="187"/>
                  <a:pt x="536" y="185"/>
                </a:cubicBezTo>
                <a:cubicBezTo>
                  <a:pt x="536" y="185"/>
                  <a:pt x="536" y="185"/>
                  <a:pt x="536" y="185"/>
                </a:cubicBezTo>
                <a:cubicBezTo>
                  <a:pt x="535" y="184"/>
                  <a:pt x="534" y="183"/>
                  <a:pt x="534" y="182"/>
                </a:cubicBezTo>
                <a:cubicBezTo>
                  <a:pt x="534" y="181"/>
                  <a:pt x="534" y="181"/>
                  <a:pt x="534" y="181"/>
                </a:cubicBezTo>
                <a:cubicBezTo>
                  <a:pt x="533" y="181"/>
                  <a:pt x="533" y="181"/>
                  <a:pt x="533" y="181"/>
                </a:cubicBezTo>
                <a:cubicBezTo>
                  <a:pt x="533" y="180"/>
                  <a:pt x="533" y="180"/>
                  <a:pt x="533" y="180"/>
                </a:cubicBezTo>
                <a:cubicBezTo>
                  <a:pt x="533" y="179"/>
                  <a:pt x="532" y="178"/>
                  <a:pt x="531" y="177"/>
                </a:cubicBezTo>
                <a:cubicBezTo>
                  <a:pt x="532" y="177"/>
                  <a:pt x="532" y="177"/>
                  <a:pt x="532" y="177"/>
                </a:cubicBezTo>
                <a:cubicBezTo>
                  <a:pt x="539" y="184"/>
                  <a:pt x="542" y="187"/>
                  <a:pt x="543" y="190"/>
                </a:cubicBezTo>
                <a:cubicBezTo>
                  <a:pt x="545" y="193"/>
                  <a:pt x="548" y="196"/>
                  <a:pt x="549" y="199"/>
                </a:cubicBezTo>
                <a:cubicBezTo>
                  <a:pt x="554" y="209"/>
                  <a:pt x="554" y="209"/>
                  <a:pt x="555" y="209"/>
                </a:cubicBezTo>
                <a:cubicBezTo>
                  <a:pt x="556" y="211"/>
                  <a:pt x="556" y="212"/>
                  <a:pt x="557" y="214"/>
                </a:cubicBezTo>
                <a:cubicBezTo>
                  <a:pt x="556" y="214"/>
                  <a:pt x="556" y="214"/>
                  <a:pt x="556" y="214"/>
                </a:cubicBezTo>
                <a:cubicBezTo>
                  <a:pt x="556" y="213"/>
                  <a:pt x="556" y="213"/>
                  <a:pt x="556" y="213"/>
                </a:cubicBezTo>
                <a:cubicBezTo>
                  <a:pt x="556" y="214"/>
                  <a:pt x="556" y="214"/>
                  <a:pt x="558" y="218"/>
                </a:cubicBezTo>
                <a:cubicBezTo>
                  <a:pt x="558" y="218"/>
                  <a:pt x="558" y="217"/>
                  <a:pt x="558" y="217"/>
                </a:cubicBezTo>
                <a:cubicBezTo>
                  <a:pt x="558" y="216"/>
                  <a:pt x="558" y="216"/>
                  <a:pt x="558" y="216"/>
                </a:cubicBezTo>
                <a:cubicBezTo>
                  <a:pt x="559" y="218"/>
                  <a:pt x="560" y="221"/>
                  <a:pt x="561" y="223"/>
                </a:cubicBezTo>
                <a:cubicBezTo>
                  <a:pt x="561" y="223"/>
                  <a:pt x="561" y="223"/>
                  <a:pt x="561" y="223"/>
                </a:cubicBezTo>
                <a:cubicBezTo>
                  <a:pt x="561" y="222"/>
                  <a:pt x="561" y="222"/>
                  <a:pt x="560" y="220"/>
                </a:cubicBezTo>
                <a:cubicBezTo>
                  <a:pt x="560" y="219"/>
                  <a:pt x="560" y="219"/>
                  <a:pt x="560" y="219"/>
                </a:cubicBezTo>
                <a:cubicBezTo>
                  <a:pt x="559" y="217"/>
                  <a:pt x="559" y="217"/>
                  <a:pt x="559" y="216"/>
                </a:cubicBezTo>
                <a:cubicBezTo>
                  <a:pt x="560" y="217"/>
                  <a:pt x="560" y="217"/>
                  <a:pt x="560" y="217"/>
                </a:cubicBezTo>
                <a:cubicBezTo>
                  <a:pt x="560" y="217"/>
                  <a:pt x="560" y="217"/>
                  <a:pt x="560" y="217"/>
                </a:cubicBezTo>
                <a:cubicBezTo>
                  <a:pt x="559" y="216"/>
                  <a:pt x="559" y="216"/>
                  <a:pt x="558" y="213"/>
                </a:cubicBezTo>
                <a:cubicBezTo>
                  <a:pt x="558" y="212"/>
                  <a:pt x="558" y="212"/>
                  <a:pt x="557" y="210"/>
                </a:cubicBezTo>
                <a:cubicBezTo>
                  <a:pt x="557" y="211"/>
                  <a:pt x="557" y="211"/>
                  <a:pt x="558" y="212"/>
                </a:cubicBezTo>
                <a:cubicBezTo>
                  <a:pt x="557" y="211"/>
                  <a:pt x="554" y="204"/>
                  <a:pt x="554" y="204"/>
                </a:cubicBezTo>
                <a:cubicBezTo>
                  <a:pt x="553" y="204"/>
                  <a:pt x="553" y="203"/>
                  <a:pt x="553" y="203"/>
                </a:cubicBezTo>
                <a:cubicBezTo>
                  <a:pt x="553" y="202"/>
                  <a:pt x="553" y="202"/>
                  <a:pt x="553" y="202"/>
                </a:cubicBezTo>
                <a:cubicBezTo>
                  <a:pt x="553" y="202"/>
                  <a:pt x="553" y="202"/>
                  <a:pt x="553" y="202"/>
                </a:cubicBezTo>
                <a:cubicBezTo>
                  <a:pt x="553" y="203"/>
                  <a:pt x="554" y="203"/>
                  <a:pt x="554" y="204"/>
                </a:cubicBezTo>
                <a:cubicBezTo>
                  <a:pt x="554" y="203"/>
                  <a:pt x="554" y="203"/>
                  <a:pt x="554" y="203"/>
                </a:cubicBezTo>
                <a:cubicBezTo>
                  <a:pt x="554" y="203"/>
                  <a:pt x="554" y="203"/>
                  <a:pt x="554" y="203"/>
                </a:cubicBezTo>
                <a:cubicBezTo>
                  <a:pt x="553" y="202"/>
                  <a:pt x="552" y="201"/>
                  <a:pt x="552" y="199"/>
                </a:cubicBezTo>
                <a:cubicBezTo>
                  <a:pt x="553" y="200"/>
                  <a:pt x="554" y="201"/>
                  <a:pt x="554" y="203"/>
                </a:cubicBezTo>
                <a:cubicBezTo>
                  <a:pt x="555" y="203"/>
                  <a:pt x="555" y="204"/>
                  <a:pt x="555" y="204"/>
                </a:cubicBezTo>
                <a:cubicBezTo>
                  <a:pt x="556" y="207"/>
                  <a:pt x="558" y="210"/>
                  <a:pt x="559" y="212"/>
                </a:cubicBezTo>
                <a:cubicBezTo>
                  <a:pt x="559" y="213"/>
                  <a:pt x="559" y="213"/>
                  <a:pt x="559" y="214"/>
                </a:cubicBezTo>
                <a:cubicBezTo>
                  <a:pt x="560" y="215"/>
                  <a:pt x="560" y="215"/>
                  <a:pt x="560" y="215"/>
                </a:cubicBezTo>
                <a:cubicBezTo>
                  <a:pt x="560" y="216"/>
                  <a:pt x="560" y="217"/>
                  <a:pt x="561" y="218"/>
                </a:cubicBezTo>
                <a:cubicBezTo>
                  <a:pt x="561" y="218"/>
                  <a:pt x="561" y="218"/>
                  <a:pt x="561" y="218"/>
                </a:cubicBezTo>
                <a:cubicBezTo>
                  <a:pt x="561" y="219"/>
                  <a:pt x="561" y="219"/>
                  <a:pt x="561" y="219"/>
                </a:cubicBezTo>
                <a:cubicBezTo>
                  <a:pt x="561" y="219"/>
                  <a:pt x="561" y="219"/>
                  <a:pt x="561" y="219"/>
                </a:cubicBezTo>
                <a:cubicBezTo>
                  <a:pt x="561" y="219"/>
                  <a:pt x="561" y="219"/>
                  <a:pt x="561" y="219"/>
                </a:cubicBezTo>
                <a:cubicBezTo>
                  <a:pt x="562" y="220"/>
                  <a:pt x="562" y="220"/>
                  <a:pt x="562" y="220"/>
                </a:cubicBezTo>
                <a:cubicBezTo>
                  <a:pt x="562" y="221"/>
                  <a:pt x="562" y="221"/>
                  <a:pt x="562" y="222"/>
                </a:cubicBezTo>
                <a:cubicBezTo>
                  <a:pt x="563" y="223"/>
                  <a:pt x="563" y="223"/>
                  <a:pt x="563" y="223"/>
                </a:cubicBezTo>
                <a:cubicBezTo>
                  <a:pt x="563" y="223"/>
                  <a:pt x="563" y="223"/>
                  <a:pt x="563" y="223"/>
                </a:cubicBezTo>
                <a:cubicBezTo>
                  <a:pt x="563" y="224"/>
                  <a:pt x="564" y="225"/>
                  <a:pt x="564" y="226"/>
                </a:cubicBezTo>
                <a:cubicBezTo>
                  <a:pt x="564" y="227"/>
                  <a:pt x="564" y="227"/>
                  <a:pt x="564" y="227"/>
                </a:cubicBezTo>
                <a:cubicBezTo>
                  <a:pt x="564" y="227"/>
                  <a:pt x="564" y="227"/>
                  <a:pt x="564" y="227"/>
                </a:cubicBezTo>
                <a:cubicBezTo>
                  <a:pt x="564" y="226"/>
                  <a:pt x="564" y="226"/>
                  <a:pt x="564" y="225"/>
                </a:cubicBezTo>
                <a:cubicBezTo>
                  <a:pt x="563" y="225"/>
                  <a:pt x="563" y="224"/>
                  <a:pt x="563" y="224"/>
                </a:cubicBezTo>
                <a:cubicBezTo>
                  <a:pt x="563" y="223"/>
                  <a:pt x="563" y="222"/>
                  <a:pt x="562" y="222"/>
                </a:cubicBezTo>
                <a:cubicBezTo>
                  <a:pt x="562" y="221"/>
                  <a:pt x="562" y="221"/>
                  <a:pt x="562" y="220"/>
                </a:cubicBezTo>
                <a:cubicBezTo>
                  <a:pt x="562" y="220"/>
                  <a:pt x="562" y="220"/>
                  <a:pt x="562" y="220"/>
                </a:cubicBezTo>
                <a:cubicBezTo>
                  <a:pt x="562" y="220"/>
                  <a:pt x="562" y="220"/>
                  <a:pt x="562" y="220"/>
                </a:cubicBezTo>
                <a:cubicBezTo>
                  <a:pt x="562" y="220"/>
                  <a:pt x="562" y="220"/>
                  <a:pt x="562" y="220"/>
                </a:cubicBezTo>
                <a:cubicBezTo>
                  <a:pt x="557" y="208"/>
                  <a:pt x="549" y="191"/>
                  <a:pt x="543" y="178"/>
                </a:cubicBezTo>
                <a:cubicBezTo>
                  <a:pt x="526" y="150"/>
                  <a:pt x="524" y="146"/>
                  <a:pt x="514" y="134"/>
                </a:cubicBezTo>
                <a:moveTo>
                  <a:pt x="451" y="109"/>
                </a:moveTo>
                <a:cubicBezTo>
                  <a:pt x="451" y="108"/>
                  <a:pt x="451" y="108"/>
                  <a:pt x="451" y="108"/>
                </a:cubicBezTo>
                <a:cubicBezTo>
                  <a:pt x="450" y="109"/>
                  <a:pt x="450" y="109"/>
                  <a:pt x="450" y="109"/>
                </a:cubicBezTo>
                <a:cubicBezTo>
                  <a:pt x="450" y="109"/>
                  <a:pt x="451" y="110"/>
                  <a:pt x="451" y="110"/>
                </a:cubicBezTo>
                <a:cubicBezTo>
                  <a:pt x="450" y="110"/>
                  <a:pt x="450" y="110"/>
                  <a:pt x="450" y="110"/>
                </a:cubicBezTo>
                <a:cubicBezTo>
                  <a:pt x="450" y="111"/>
                  <a:pt x="450" y="111"/>
                  <a:pt x="450" y="111"/>
                </a:cubicBezTo>
                <a:cubicBezTo>
                  <a:pt x="451" y="111"/>
                  <a:pt x="451" y="111"/>
                  <a:pt x="451" y="111"/>
                </a:cubicBezTo>
                <a:cubicBezTo>
                  <a:pt x="451" y="112"/>
                  <a:pt x="451" y="112"/>
                  <a:pt x="451" y="113"/>
                </a:cubicBezTo>
                <a:cubicBezTo>
                  <a:pt x="452" y="113"/>
                  <a:pt x="452" y="113"/>
                  <a:pt x="452" y="114"/>
                </a:cubicBezTo>
                <a:cubicBezTo>
                  <a:pt x="453" y="114"/>
                  <a:pt x="453" y="114"/>
                  <a:pt x="453" y="114"/>
                </a:cubicBezTo>
                <a:cubicBezTo>
                  <a:pt x="453" y="114"/>
                  <a:pt x="453" y="114"/>
                  <a:pt x="453" y="114"/>
                </a:cubicBezTo>
                <a:cubicBezTo>
                  <a:pt x="453" y="113"/>
                  <a:pt x="453" y="113"/>
                  <a:pt x="453" y="113"/>
                </a:cubicBezTo>
                <a:cubicBezTo>
                  <a:pt x="452" y="112"/>
                  <a:pt x="452" y="112"/>
                  <a:pt x="452" y="112"/>
                </a:cubicBezTo>
                <a:cubicBezTo>
                  <a:pt x="453" y="112"/>
                  <a:pt x="453" y="112"/>
                  <a:pt x="453" y="112"/>
                </a:cubicBezTo>
                <a:cubicBezTo>
                  <a:pt x="453" y="112"/>
                  <a:pt x="453" y="112"/>
                  <a:pt x="453" y="112"/>
                </a:cubicBezTo>
                <a:cubicBezTo>
                  <a:pt x="453" y="111"/>
                  <a:pt x="452" y="111"/>
                  <a:pt x="452" y="111"/>
                </a:cubicBezTo>
                <a:cubicBezTo>
                  <a:pt x="452" y="110"/>
                  <a:pt x="452" y="110"/>
                  <a:pt x="452" y="110"/>
                </a:cubicBezTo>
                <a:cubicBezTo>
                  <a:pt x="452" y="110"/>
                  <a:pt x="452" y="110"/>
                  <a:pt x="451" y="109"/>
                </a:cubicBezTo>
                <a:moveTo>
                  <a:pt x="493" y="142"/>
                </a:moveTo>
                <a:cubicBezTo>
                  <a:pt x="493" y="142"/>
                  <a:pt x="492" y="141"/>
                  <a:pt x="492" y="140"/>
                </a:cubicBezTo>
                <a:cubicBezTo>
                  <a:pt x="490" y="139"/>
                  <a:pt x="489" y="138"/>
                  <a:pt x="488" y="137"/>
                </a:cubicBezTo>
                <a:cubicBezTo>
                  <a:pt x="488" y="137"/>
                  <a:pt x="488" y="137"/>
                  <a:pt x="488" y="137"/>
                </a:cubicBezTo>
                <a:cubicBezTo>
                  <a:pt x="488" y="138"/>
                  <a:pt x="489" y="139"/>
                  <a:pt x="489" y="140"/>
                </a:cubicBezTo>
                <a:cubicBezTo>
                  <a:pt x="488" y="140"/>
                  <a:pt x="488" y="140"/>
                  <a:pt x="485" y="135"/>
                </a:cubicBezTo>
                <a:cubicBezTo>
                  <a:pt x="484" y="135"/>
                  <a:pt x="484" y="135"/>
                  <a:pt x="483" y="135"/>
                </a:cubicBezTo>
                <a:cubicBezTo>
                  <a:pt x="482" y="133"/>
                  <a:pt x="480" y="130"/>
                  <a:pt x="479" y="130"/>
                </a:cubicBezTo>
                <a:cubicBezTo>
                  <a:pt x="479" y="130"/>
                  <a:pt x="479" y="130"/>
                  <a:pt x="478" y="130"/>
                </a:cubicBezTo>
                <a:cubicBezTo>
                  <a:pt x="477" y="129"/>
                  <a:pt x="476" y="128"/>
                  <a:pt x="475" y="127"/>
                </a:cubicBezTo>
                <a:cubicBezTo>
                  <a:pt x="474" y="126"/>
                  <a:pt x="473" y="125"/>
                  <a:pt x="472" y="124"/>
                </a:cubicBezTo>
                <a:cubicBezTo>
                  <a:pt x="471" y="123"/>
                  <a:pt x="469" y="124"/>
                  <a:pt x="468" y="123"/>
                </a:cubicBezTo>
                <a:cubicBezTo>
                  <a:pt x="467" y="120"/>
                  <a:pt x="467" y="120"/>
                  <a:pt x="467" y="120"/>
                </a:cubicBezTo>
                <a:cubicBezTo>
                  <a:pt x="468" y="120"/>
                  <a:pt x="468" y="120"/>
                  <a:pt x="468" y="120"/>
                </a:cubicBezTo>
                <a:cubicBezTo>
                  <a:pt x="467" y="120"/>
                  <a:pt x="467" y="119"/>
                  <a:pt x="467" y="119"/>
                </a:cubicBezTo>
                <a:cubicBezTo>
                  <a:pt x="466" y="118"/>
                  <a:pt x="466" y="117"/>
                  <a:pt x="466" y="116"/>
                </a:cubicBezTo>
                <a:cubicBezTo>
                  <a:pt x="465" y="115"/>
                  <a:pt x="464" y="114"/>
                  <a:pt x="463" y="113"/>
                </a:cubicBezTo>
                <a:cubicBezTo>
                  <a:pt x="462" y="113"/>
                  <a:pt x="460" y="113"/>
                  <a:pt x="459" y="113"/>
                </a:cubicBezTo>
                <a:cubicBezTo>
                  <a:pt x="456" y="108"/>
                  <a:pt x="456" y="108"/>
                  <a:pt x="455" y="108"/>
                </a:cubicBezTo>
                <a:cubicBezTo>
                  <a:pt x="455" y="108"/>
                  <a:pt x="455" y="108"/>
                  <a:pt x="455" y="108"/>
                </a:cubicBezTo>
                <a:cubicBezTo>
                  <a:pt x="454" y="108"/>
                  <a:pt x="454" y="108"/>
                  <a:pt x="454" y="108"/>
                </a:cubicBezTo>
                <a:cubicBezTo>
                  <a:pt x="454" y="108"/>
                  <a:pt x="454" y="108"/>
                  <a:pt x="453" y="108"/>
                </a:cubicBezTo>
                <a:cubicBezTo>
                  <a:pt x="453" y="108"/>
                  <a:pt x="453" y="108"/>
                  <a:pt x="455" y="111"/>
                </a:cubicBezTo>
                <a:cubicBezTo>
                  <a:pt x="456" y="112"/>
                  <a:pt x="457" y="113"/>
                  <a:pt x="457" y="114"/>
                </a:cubicBezTo>
                <a:cubicBezTo>
                  <a:pt x="456" y="115"/>
                  <a:pt x="456" y="114"/>
                  <a:pt x="455" y="114"/>
                </a:cubicBezTo>
                <a:cubicBezTo>
                  <a:pt x="455" y="114"/>
                  <a:pt x="456" y="117"/>
                  <a:pt x="459" y="117"/>
                </a:cubicBezTo>
                <a:cubicBezTo>
                  <a:pt x="459" y="118"/>
                  <a:pt x="459" y="118"/>
                  <a:pt x="459" y="118"/>
                </a:cubicBezTo>
                <a:cubicBezTo>
                  <a:pt x="459" y="119"/>
                  <a:pt x="460" y="119"/>
                  <a:pt x="460" y="119"/>
                </a:cubicBezTo>
                <a:cubicBezTo>
                  <a:pt x="460" y="120"/>
                  <a:pt x="461" y="121"/>
                  <a:pt x="462" y="122"/>
                </a:cubicBezTo>
                <a:cubicBezTo>
                  <a:pt x="461" y="122"/>
                  <a:pt x="461" y="122"/>
                  <a:pt x="462" y="124"/>
                </a:cubicBezTo>
                <a:cubicBezTo>
                  <a:pt x="463" y="124"/>
                  <a:pt x="463" y="124"/>
                  <a:pt x="463" y="124"/>
                </a:cubicBezTo>
                <a:cubicBezTo>
                  <a:pt x="463" y="124"/>
                  <a:pt x="463" y="124"/>
                  <a:pt x="463" y="124"/>
                </a:cubicBezTo>
                <a:cubicBezTo>
                  <a:pt x="463" y="124"/>
                  <a:pt x="465" y="125"/>
                  <a:pt x="465" y="125"/>
                </a:cubicBezTo>
                <a:cubicBezTo>
                  <a:pt x="466" y="125"/>
                  <a:pt x="466" y="125"/>
                  <a:pt x="466" y="125"/>
                </a:cubicBezTo>
                <a:cubicBezTo>
                  <a:pt x="466" y="124"/>
                  <a:pt x="466" y="124"/>
                  <a:pt x="465" y="124"/>
                </a:cubicBezTo>
                <a:cubicBezTo>
                  <a:pt x="465" y="124"/>
                  <a:pt x="469" y="126"/>
                  <a:pt x="469" y="128"/>
                </a:cubicBezTo>
                <a:cubicBezTo>
                  <a:pt x="469" y="128"/>
                  <a:pt x="469" y="128"/>
                  <a:pt x="469" y="128"/>
                </a:cubicBezTo>
                <a:cubicBezTo>
                  <a:pt x="469" y="128"/>
                  <a:pt x="469" y="128"/>
                  <a:pt x="469" y="128"/>
                </a:cubicBezTo>
                <a:cubicBezTo>
                  <a:pt x="469" y="129"/>
                  <a:pt x="469" y="129"/>
                  <a:pt x="470" y="130"/>
                </a:cubicBezTo>
                <a:cubicBezTo>
                  <a:pt x="471" y="130"/>
                  <a:pt x="472" y="130"/>
                  <a:pt x="472" y="130"/>
                </a:cubicBezTo>
                <a:cubicBezTo>
                  <a:pt x="472" y="129"/>
                  <a:pt x="472" y="129"/>
                  <a:pt x="472" y="129"/>
                </a:cubicBezTo>
                <a:cubicBezTo>
                  <a:pt x="475" y="130"/>
                  <a:pt x="475" y="133"/>
                  <a:pt x="478" y="134"/>
                </a:cubicBezTo>
                <a:cubicBezTo>
                  <a:pt x="479" y="136"/>
                  <a:pt x="481" y="137"/>
                  <a:pt x="480" y="139"/>
                </a:cubicBezTo>
                <a:cubicBezTo>
                  <a:pt x="480" y="139"/>
                  <a:pt x="479" y="138"/>
                  <a:pt x="478" y="138"/>
                </a:cubicBezTo>
                <a:cubicBezTo>
                  <a:pt x="477" y="138"/>
                  <a:pt x="477" y="138"/>
                  <a:pt x="477" y="138"/>
                </a:cubicBezTo>
                <a:cubicBezTo>
                  <a:pt x="477" y="138"/>
                  <a:pt x="477" y="138"/>
                  <a:pt x="477" y="138"/>
                </a:cubicBezTo>
                <a:cubicBezTo>
                  <a:pt x="477" y="139"/>
                  <a:pt x="477" y="139"/>
                  <a:pt x="477" y="139"/>
                </a:cubicBezTo>
                <a:cubicBezTo>
                  <a:pt x="478" y="140"/>
                  <a:pt x="478" y="140"/>
                  <a:pt x="478" y="140"/>
                </a:cubicBezTo>
                <a:cubicBezTo>
                  <a:pt x="477" y="140"/>
                  <a:pt x="477" y="140"/>
                  <a:pt x="477" y="140"/>
                </a:cubicBezTo>
                <a:cubicBezTo>
                  <a:pt x="478" y="142"/>
                  <a:pt x="478" y="142"/>
                  <a:pt x="479" y="142"/>
                </a:cubicBezTo>
                <a:cubicBezTo>
                  <a:pt x="480" y="141"/>
                  <a:pt x="480" y="142"/>
                  <a:pt x="481" y="143"/>
                </a:cubicBezTo>
                <a:cubicBezTo>
                  <a:pt x="481" y="143"/>
                  <a:pt x="481" y="143"/>
                  <a:pt x="481" y="143"/>
                </a:cubicBezTo>
                <a:cubicBezTo>
                  <a:pt x="481" y="144"/>
                  <a:pt x="481" y="144"/>
                  <a:pt x="481" y="145"/>
                </a:cubicBezTo>
                <a:cubicBezTo>
                  <a:pt x="481" y="145"/>
                  <a:pt x="481" y="145"/>
                  <a:pt x="481" y="145"/>
                </a:cubicBezTo>
                <a:cubicBezTo>
                  <a:pt x="481" y="145"/>
                  <a:pt x="481" y="145"/>
                  <a:pt x="481" y="145"/>
                </a:cubicBezTo>
                <a:cubicBezTo>
                  <a:pt x="481" y="145"/>
                  <a:pt x="481" y="145"/>
                  <a:pt x="481" y="145"/>
                </a:cubicBezTo>
                <a:cubicBezTo>
                  <a:pt x="481" y="145"/>
                  <a:pt x="481" y="145"/>
                  <a:pt x="481" y="145"/>
                </a:cubicBezTo>
                <a:cubicBezTo>
                  <a:pt x="481" y="145"/>
                  <a:pt x="481" y="145"/>
                  <a:pt x="481" y="145"/>
                </a:cubicBezTo>
                <a:cubicBezTo>
                  <a:pt x="480" y="145"/>
                  <a:pt x="480" y="145"/>
                  <a:pt x="480" y="145"/>
                </a:cubicBezTo>
                <a:cubicBezTo>
                  <a:pt x="480" y="145"/>
                  <a:pt x="480" y="145"/>
                  <a:pt x="480" y="145"/>
                </a:cubicBezTo>
                <a:cubicBezTo>
                  <a:pt x="480" y="145"/>
                  <a:pt x="480" y="145"/>
                  <a:pt x="480" y="145"/>
                </a:cubicBezTo>
                <a:cubicBezTo>
                  <a:pt x="480" y="145"/>
                  <a:pt x="480" y="145"/>
                  <a:pt x="480" y="145"/>
                </a:cubicBezTo>
                <a:cubicBezTo>
                  <a:pt x="481" y="146"/>
                  <a:pt x="482" y="148"/>
                  <a:pt x="483" y="148"/>
                </a:cubicBezTo>
                <a:cubicBezTo>
                  <a:pt x="483" y="147"/>
                  <a:pt x="483" y="147"/>
                  <a:pt x="483" y="147"/>
                </a:cubicBezTo>
                <a:cubicBezTo>
                  <a:pt x="487" y="147"/>
                  <a:pt x="487" y="147"/>
                  <a:pt x="487" y="147"/>
                </a:cubicBezTo>
                <a:cubicBezTo>
                  <a:pt x="487" y="147"/>
                  <a:pt x="489" y="150"/>
                  <a:pt x="486" y="150"/>
                </a:cubicBezTo>
                <a:cubicBezTo>
                  <a:pt x="486" y="150"/>
                  <a:pt x="486" y="151"/>
                  <a:pt x="486" y="151"/>
                </a:cubicBezTo>
                <a:cubicBezTo>
                  <a:pt x="486" y="151"/>
                  <a:pt x="486" y="151"/>
                  <a:pt x="486" y="151"/>
                </a:cubicBezTo>
                <a:cubicBezTo>
                  <a:pt x="485" y="152"/>
                  <a:pt x="485" y="152"/>
                  <a:pt x="485" y="152"/>
                </a:cubicBezTo>
                <a:cubicBezTo>
                  <a:pt x="487" y="155"/>
                  <a:pt x="487" y="155"/>
                  <a:pt x="487" y="156"/>
                </a:cubicBezTo>
                <a:cubicBezTo>
                  <a:pt x="487" y="157"/>
                  <a:pt x="487" y="157"/>
                  <a:pt x="487" y="157"/>
                </a:cubicBezTo>
                <a:cubicBezTo>
                  <a:pt x="487" y="157"/>
                  <a:pt x="488" y="157"/>
                  <a:pt x="488" y="156"/>
                </a:cubicBezTo>
                <a:cubicBezTo>
                  <a:pt x="488" y="156"/>
                  <a:pt x="488" y="156"/>
                  <a:pt x="488" y="154"/>
                </a:cubicBezTo>
                <a:cubicBezTo>
                  <a:pt x="488" y="155"/>
                  <a:pt x="488" y="155"/>
                  <a:pt x="489" y="155"/>
                </a:cubicBezTo>
                <a:cubicBezTo>
                  <a:pt x="490" y="155"/>
                  <a:pt x="490" y="155"/>
                  <a:pt x="491" y="155"/>
                </a:cubicBezTo>
                <a:cubicBezTo>
                  <a:pt x="489" y="153"/>
                  <a:pt x="489" y="153"/>
                  <a:pt x="489" y="152"/>
                </a:cubicBezTo>
                <a:cubicBezTo>
                  <a:pt x="490" y="152"/>
                  <a:pt x="490" y="152"/>
                  <a:pt x="490" y="152"/>
                </a:cubicBezTo>
                <a:cubicBezTo>
                  <a:pt x="491" y="152"/>
                  <a:pt x="491" y="152"/>
                  <a:pt x="492" y="152"/>
                </a:cubicBezTo>
                <a:cubicBezTo>
                  <a:pt x="492" y="151"/>
                  <a:pt x="492" y="151"/>
                  <a:pt x="492" y="151"/>
                </a:cubicBezTo>
                <a:cubicBezTo>
                  <a:pt x="492" y="150"/>
                  <a:pt x="492" y="150"/>
                  <a:pt x="492" y="150"/>
                </a:cubicBezTo>
                <a:cubicBezTo>
                  <a:pt x="493" y="151"/>
                  <a:pt x="494" y="151"/>
                  <a:pt x="494" y="152"/>
                </a:cubicBezTo>
                <a:cubicBezTo>
                  <a:pt x="495" y="152"/>
                  <a:pt x="495" y="152"/>
                  <a:pt x="495" y="152"/>
                </a:cubicBezTo>
                <a:cubicBezTo>
                  <a:pt x="495" y="151"/>
                  <a:pt x="496" y="151"/>
                  <a:pt x="496" y="151"/>
                </a:cubicBezTo>
                <a:cubicBezTo>
                  <a:pt x="496" y="151"/>
                  <a:pt x="495" y="150"/>
                  <a:pt x="496" y="150"/>
                </a:cubicBezTo>
                <a:cubicBezTo>
                  <a:pt x="496" y="149"/>
                  <a:pt x="496" y="149"/>
                  <a:pt x="496" y="149"/>
                </a:cubicBezTo>
                <a:cubicBezTo>
                  <a:pt x="496" y="149"/>
                  <a:pt x="496" y="149"/>
                  <a:pt x="496" y="149"/>
                </a:cubicBezTo>
                <a:cubicBezTo>
                  <a:pt x="496" y="148"/>
                  <a:pt x="495" y="147"/>
                  <a:pt x="494" y="146"/>
                </a:cubicBezTo>
                <a:cubicBezTo>
                  <a:pt x="493" y="145"/>
                  <a:pt x="493" y="145"/>
                  <a:pt x="493" y="145"/>
                </a:cubicBezTo>
                <a:cubicBezTo>
                  <a:pt x="493" y="145"/>
                  <a:pt x="493" y="145"/>
                  <a:pt x="493" y="144"/>
                </a:cubicBezTo>
                <a:cubicBezTo>
                  <a:pt x="493" y="144"/>
                  <a:pt x="493" y="144"/>
                  <a:pt x="493" y="144"/>
                </a:cubicBezTo>
                <a:cubicBezTo>
                  <a:pt x="493" y="144"/>
                  <a:pt x="493" y="143"/>
                  <a:pt x="492" y="142"/>
                </a:cubicBezTo>
                <a:cubicBezTo>
                  <a:pt x="493" y="142"/>
                  <a:pt x="493" y="142"/>
                  <a:pt x="493" y="142"/>
                </a:cubicBezTo>
                <a:moveTo>
                  <a:pt x="464" y="132"/>
                </a:moveTo>
                <a:cubicBezTo>
                  <a:pt x="464" y="132"/>
                  <a:pt x="464" y="132"/>
                  <a:pt x="464" y="132"/>
                </a:cubicBezTo>
                <a:cubicBezTo>
                  <a:pt x="464" y="133"/>
                  <a:pt x="464" y="133"/>
                  <a:pt x="464" y="133"/>
                </a:cubicBezTo>
                <a:cubicBezTo>
                  <a:pt x="464" y="132"/>
                  <a:pt x="464" y="132"/>
                  <a:pt x="464" y="132"/>
                </a:cubicBezTo>
                <a:moveTo>
                  <a:pt x="471" y="132"/>
                </a:moveTo>
                <a:cubicBezTo>
                  <a:pt x="467" y="128"/>
                  <a:pt x="467" y="128"/>
                  <a:pt x="467" y="128"/>
                </a:cubicBezTo>
                <a:cubicBezTo>
                  <a:pt x="466" y="128"/>
                  <a:pt x="466" y="128"/>
                  <a:pt x="466" y="128"/>
                </a:cubicBezTo>
                <a:cubicBezTo>
                  <a:pt x="465" y="128"/>
                  <a:pt x="465" y="128"/>
                  <a:pt x="465" y="127"/>
                </a:cubicBezTo>
                <a:cubicBezTo>
                  <a:pt x="464" y="127"/>
                  <a:pt x="464" y="127"/>
                  <a:pt x="464" y="127"/>
                </a:cubicBezTo>
                <a:cubicBezTo>
                  <a:pt x="464" y="127"/>
                  <a:pt x="464" y="128"/>
                  <a:pt x="464" y="128"/>
                </a:cubicBezTo>
                <a:cubicBezTo>
                  <a:pt x="464" y="129"/>
                  <a:pt x="464" y="129"/>
                  <a:pt x="464" y="129"/>
                </a:cubicBezTo>
                <a:cubicBezTo>
                  <a:pt x="463" y="129"/>
                  <a:pt x="463" y="128"/>
                  <a:pt x="462" y="128"/>
                </a:cubicBezTo>
                <a:cubicBezTo>
                  <a:pt x="461" y="128"/>
                  <a:pt x="461" y="128"/>
                  <a:pt x="461" y="128"/>
                </a:cubicBezTo>
                <a:cubicBezTo>
                  <a:pt x="462" y="130"/>
                  <a:pt x="463" y="131"/>
                  <a:pt x="464" y="133"/>
                </a:cubicBezTo>
                <a:cubicBezTo>
                  <a:pt x="464" y="133"/>
                  <a:pt x="464" y="133"/>
                  <a:pt x="464" y="133"/>
                </a:cubicBezTo>
                <a:cubicBezTo>
                  <a:pt x="463" y="133"/>
                  <a:pt x="463" y="133"/>
                  <a:pt x="463" y="133"/>
                </a:cubicBezTo>
                <a:cubicBezTo>
                  <a:pt x="463" y="133"/>
                  <a:pt x="463" y="133"/>
                  <a:pt x="463" y="133"/>
                </a:cubicBezTo>
                <a:cubicBezTo>
                  <a:pt x="462" y="134"/>
                  <a:pt x="462" y="134"/>
                  <a:pt x="462" y="134"/>
                </a:cubicBezTo>
                <a:cubicBezTo>
                  <a:pt x="462" y="134"/>
                  <a:pt x="462" y="133"/>
                  <a:pt x="462" y="133"/>
                </a:cubicBezTo>
                <a:cubicBezTo>
                  <a:pt x="461" y="134"/>
                  <a:pt x="461" y="134"/>
                  <a:pt x="461" y="134"/>
                </a:cubicBezTo>
                <a:cubicBezTo>
                  <a:pt x="463" y="136"/>
                  <a:pt x="464" y="138"/>
                  <a:pt x="465" y="140"/>
                </a:cubicBezTo>
                <a:cubicBezTo>
                  <a:pt x="466" y="140"/>
                  <a:pt x="466" y="140"/>
                  <a:pt x="467" y="140"/>
                </a:cubicBezTo>
                <a:cubicBezTo>
                  <a:pt x="468" y="140"/>
                  <a:pt x="468" y="141"/>
                  <a:pt x="469" y="142"/>
                </a:cubicBezTo>
                <a:cubicBezTo>
                  <a:pt x="468" y="143"/>
                  <a:pt x="468" y="143"/>
                  <a:pt x="468" y="143"/>
                </a:cubicBezTo>
                <a:cubicBezTo>
                  <a:pt x="468" y="143"/>
                  <a:pt x="468" y="144"/>
                  <a:pt x="468" y="144"/>
                </a:cubicBezTo>
                <a:cubicBezTo>
                  <a:pt x="469" y="145"/>
                  <a:pt x="469" y="146"/>
                  <a:pt x="469" y="146"/>
                </a:cubicBezTo>
                <a:cubicBezTo>
                  <a:pt x="469" y="147"/>
                  <a:pt x="469" y="147"/>
                  <a:pt x="469" y="147"/>
                </a:cubicBezTo>
                <a:cubicBezTo>
                  <a:pt x="470" y="149"/>
                  <a:pt x="472" y="150"/>
                  <a:pt x="472" y="149"/>
                </a:cubicBezTo>
                <a:cubicBezTo>
                  <a:pt x="473" y="149"/>
                  <a:pt x="473" y="148"/>
                  <a:pt x="474" y="149"/>
                </a:cubicBezTo>
                <a:cubicBezTo>
                  <a:pt x="474" y="149"/>
                  <a:pt x="474" y="149"/>
                  <a:pt x="474" y="146"/>
                </a:cubicBezTo>
                <a:cubicBezTo>
                  <a:pt x="475" y="146"/>
                  <a:pt x="477" y="146"/>
                  <a:pt x="478" y="146"/>
                </a:cubicBezTo>
                <a:cubicBezTo>
                  <a:pt x="478" y="145"/>
                  <a:pt x="477" y="145"/>
                  <a:pt x="477" y="144"/>
                </a:cubicBezTo>
                <a:cubicBezTo>
                  <a:pt x="477" y="144"/>
                  <a:pt x="477" y="144"/>
                  <a:pt x="476" y="143"/>
                </a:cubicBezTo>
                <a:cubicBezTo>
                  <a:pt x="475" y="142"/>
                  <a:pt x="475" y="142"/>
                  <a:pt x="475" y="142"/>
                </a:cubicBezTo>
                <a:cubicBezTo>
                  <a:pt x="476" y="142"/>
                  <a:pt x="476" y="142"/>
                  <a:pt x="476" y="142"/>
                </a:cubicBezTo>
                <a:cubicBezTo>
                  <a:pt x="475" y="141"/>
                  <a:pt x="473" y="138"/>
                  <a:pt x="472" y="136"/>
                </a:cubicBezTo>
                <a:cubicBezTo>
                  <a:pt x="471" y="135"/>
                  <a:pt x="471" y="135"/>
                  <a:pt x="470" y="134"/>
                </a:cubicBezTo>
                <a:cubicBezTo>
                  <a:pt x="471" y="134"/>
                  <a:pt x="471" y="134"/>
                  <a:pt x="471" y="134"/>
                </a:cubicBezTo>
                <a:cubicBezTo>
                  <a:pt x="471" y="134"/>
                  <a:pt x="471" y="133"/>
                  <a:pt x="471" y="132"/>
                </a:cubicBezTo>
                <a:moveTo>
                  <a:pt x="577" y="278"/>
                </a:moveTo>
                <a:cubicBezTo>
                  <a:pt x="572" y="253"/>
                  <a:pt x="572" y="253"/>
                  <a:pt x="572" y="253"/>
                </a:cubicBezTo>
                <a:cubicBezTo>
                  <a:pt x="570" y="250"/>
                  <a:pt x="570" y="248"/>
                  <a:pt x="568" y="246"/>
                </a:cubicBezTo>
                <a:cubicBezTo>
                  <a:pt x="567" y="251"/>
                  <a:pt x="570" y="255"/>
                  <a:pt x="571" y="260"/>
                </a:cubicBezTo>
                <a:cubicBezTo>
                  <a:pt x="571" y="261"/>
                  <a:pt x="571" y="261"/>
                  <a:pt x="570" y="260"/>
                </a:cubicBezTo>
                <a:cubicBezTo>
                  <a:pt x="569" y="259"/>
                  <a:pt x="569" y="258"/>
                  <a:pt x="568" y="256"/>
                </a:cubicBezTo>
                <a:cubicBezTo>
                  <a:pt x="567" y="257"/>
                  <a:pt x="567" y="257"/>
                  <a:pt x="566" y="257"/>
                </a:cubicBezTo>
                <a:cubicBezTo>
                  <a:pt x="549" y="225"/>
                  <a:pt x="549" y="225"/>
                  <a:pt x="549" y="225"/>
                </a:cubicBezTo>
                <a:cubicBezTo>
                  <a:pt x="548" y="227"/>
                  <a:pt x="545" y="228"/>
                  <a:pt x="544" y="231"/>
                </a:cubicBezTo>
                <a:cubicBezTo>
                  <a:pt x="542" y="228"/>
                  <a:pt x="542" y="228"/>
                  <a:pt x="539" y="227"/>
                </a:cubicBezTo>
                <a:cubicBezTo>
                  <a:pt x="539" y="229"/>
                  <a:pt x="538" y="230"/>
                  <a:pt x="538" y="232"/>
                </a:cubicBezTo>
                <a:cubicBezTo>
                  <a:pt x="536" y="233"/>
                  <a:pt x="535" y="233"/>
                  <a:pt x="534" y="234"/>
                </a:cubicBezTo>
                <a:cubicBezTo>
                  <a:pt x="534" y="238"/>
                  <a:pt x="534" y="238"/>
                  <a:pt x="534" y="239"/>
                </a:cubicBezTo>
                <a:cubicBezTo>
                  <a:pt x="533" y="239"/>
                  <a:pt x="532" y="239"/>
                  <a:pt x="532" y="239"/>
                </a:cubicBezTo>
                <a:cubicBezTo>
                  <a:pt x="531" y="240"/>
                  <a:pt x="531" y="240"/>
                  <a:pt x="530" y="241"/>
                </a:cubicBezTo>
                <a:cubicBezTo>
                  <a:pt x="530" y="241"/>
                  <a:pt x="530" y="241"/>
                  <a:pt x="530" y="241"/>
                </a:cubicBezTo>
                <a:cubicBezTo>
                  <a:pt x="529" y="241"/>
                  <a:pt x="529" y="241"/>
                  <a:pt x="528" y="240"/>
                </a:cubicBezTo>
                <a:cubicBezTo>
                  <a:pt x="528" y="240"/>
                  <a:pt x="528" y="240"/>
                  <a:pt x="528" y="241"/>
                </a:cubicBezTo>
                <a:cubicBezTo>
                  <a:pt x="525" y="241"/>
                  <a:pt x="524" y="241"/>
                  <a:pt x="523" y="239"/>
                </a:cubicBezTo>
                <a:cubicBezTo>
                  <a:pt x="522" y="239"/>
                  <a:pt x="522" y="239"/>
                  <a:pt x="521" y="238"/>
                </a:cubicBezTo>
                <a:cubicBezTo>
                  <a:pt x="521" y="242"/>
                  <a:pt x="522" y="245"/>
                  <a:pt x="523" y="248"/>
                </a:cubicBezTo>
                <a:cubicBezTo>
                  <a:pt x="522" y="248"/>
                  <a:pt x="520" y="249"/>
                  <a:pt x="519" y="249"/>
                </a:cubicBezTo>
                <a:cubicBezTo>
                  <a:pt x="520" y="251"/>
                  <a:pt x="520" y="254"/>
                  <a:pt x="521" y="257"/>
                </a:cubicBezTo>
                <a:cubicBezTo>
                  <a:pt x="520" y="258"/>
                  <a:pt x="518" y="258"/>
                  <a:pt x="517" y="260"/>
                </a:cubicBezTo>
                <a:cubicBezTo>
                  <a:pt x="518" y="264"/>
                  <a:pt x="518" y="269"/>
                  <a:pt x="519" y="274"/>
                </a:cubicBezTo>
                <a:cubicBezTo>
                  <a:pt x="519" y="275"/>
                  <a:pt x="519" y="276"/>
                  <a:pt x="520" y="278"/>
                </a:cubicBezTo>
                <a:cubicBezTo>
                  <a:pt x="518" y="278"/>
                  <a:pt x="517" y="278"/>
                  <a:pt x="516" y="278"/>
                </a:cubicBezTo>
                <a:cubicBezTo>
                  <a:pt x="516" y="281"/>
                  <a:pt x="515" y="284"/>
                  <a:pt x="514" y="288"/>
                </a:cubicBezTo>
                <a:cubicBezTo>
                  <a:pt x="505" y="293"/>
                  <a:pt x="513" y="304"/>
                  <a:pt x="506" y="311"/>
                </a:cubicBezTo>
                <a:cubicBezTo>
                  <a:pt x="506" y="311"/>
                  <a:pt x="506" y="311"/>
                  <a:pt x="505" y="311"/>
                </a:cubicBezTo>
                <a:cubicBezTo>
                  <a:pt x="505" y="311"/>
                  <a:pt x="504" y="311"/>
                  <a:pt x="503" y="312"/>
                </a:cubicBezTo>
                <a:cubicBezTo>
                  <a:pt x="503" y="312"/>
                  <a:pt x="503" y="312"/>
                  <a:pt x="500" y="328"/>
                </a:cubicBezTo>
                <a:cubicBezTo>
                  <a:pt x="500" y="330"/>
                  <a:pt x="500" y="331"/>
                  <a:pt x="500" y="332"/>
                </a:cubicBezTo>
                <a:cubicBezTo>
                  <a:pt x="502" y="333"/>
                  <a:pt x="504" y="333"/>
                  <a:pt x="506" y="333"/>
                </a:cubicBezTo>
                <a:cubicBezTo>
                  <a:pt x="507" y="333"/>
                  <a:pt x="507" y="334"/>
                  <a:pt x="507" y="335"/>
                </a:cubicBezTo>
                <a:cubicBezTo>
                  <a:pt x="506" y="339"/>
                  <a:pt x="506" y="339"/>
                  <a:pt x="506" y="353"/>
                </a:cubicBezTo>
                <a:cubicBezTo>
                  <a:pt x="506" y="354"/>
                  <a:pt x="506" y="355"/>
                  <a:pt x="506" y="357"/>
                </a:cubicBezTo>
                <a:cubicBezTo>
                  <a:pt x="505" y="359"/>
                  <a:pt x="505" y="359"/>
                  <a:pt x="503" y="362"/>
                </a:cubicBezTo>
                <a:cubicBezTo>
                  <a:pt x="503" y="364"/>
                  <a:pt x="504" y="367"/>
                  <a:pt x="504" y="370"/>
                </a:cubicBezTo>
                <a:cubicBezTo>
                  <a:pt x="504" y="370"/>
                  <a:pt x="504" y="371"/>
                  <a:pt x="504" y="372"/>
                </a:cubicBezTo>
                <a:cubicBezTo>
                  <a:pt x="504" y="377"/>
                  <a:pt x="505" y="378"/>
                  <a:pt x="508" y="383"/>
                </a:cubicBezTo>
                <a:cubicBezTo>
                  <a:pt x="509" y="383"/>
                  <a:pt x="510" y="383"/>
                  <a:pt x="510" y="383"/>
                </a:cubicBezTo>
                <a:cubicBezTo>
                  <a:pt x="511" y="385"/>
                  <a:pt x="511" y="387"/>
                  <a:pt x="512" y="388"/>
                </a:cubicBezTo>
                <a:cubicBezTo>
                  <a:pt x="512" y="389"/>
                  <a:pt x="513" y="389"/>
                  <a:pt x="514" y="389"/>
                </a:cubicBezTo>
                <a:cubicBezTo>
                  <a:pt x="512" y="398"/>
                  <a:pt x="512" y="398"/>
                  <a:pt x="520" y="402"/>
                </a:cubicBezTo>
                <a:cubicBezTo>
                  <a:pt x="520" y="404"/>
                  <a:pt x="519" y="406"/>
                  <a:pt x="519" y="408"/>
                </a:cubicBezTo>
                <a:cubicBezTo>
                  <a:pt x="522" y="410"/>
                  <a:pt x="523" y="414"/>
                  <a:pt x="527" y="415"/>
                </a:cubicBezTo>
                <a:cubicBezTo>
                  <a:pt x="528" y="414"/>
                  <a:pt x="529" y="412"/>
                  <a:pt x="530" y="410"/>
                </a:cubicBezTo>
                <a:cubicBezTo>
                  <a:pt x="531" y="410"/>
                  <a:pt x="533" y="410"/>
                  <a:pt x="534" y="410"/>
                </a:cubicBezTo>
                <a:cubicBezTo>
                  <a:pt x="534" y="410"/>
                  <a:pt x="534" y="410"/>
                  <a:pt x="534" y="410"/>
                </a:cubicBezTo>
                <a:cubicBezTo>
                  <a:pt x="536" y="409"/>
                  <a:pt x="537" y="409"/>
                  <a:pt x="538" y="410"/>
                </a:cubicBezTo>
                <a:cubicBezTo>
                  <a:pt x="538" y="410"/>
                  <a:pt x="539" y="411"/>
                  <a:pt x="539" y="412"/>
                </a:cubicBezTo>
                <a:cubicBezTo>
                  <a:pt x="544" y="411"/>
                  <a:pt x="544" y="403"/>
                  <a:pt x="551" y="404"/>
                </a:cubicBezTo>
                <a:cubicBezTo>
                  <a:pt x="551" y="404"/>
                  <a:pt x="551" y="404"/>
                  <a:pt x="552" y="403"/>
                </a:cubicBezTo>
                <a:cubicBezTo>
                  <a:pt x="552" y="402"/>
                  <a:pt x="553" y="401"/>
                  <a:pt x="554" y="400"/>
                </a:cubicBezTo>
                <a:cubicBezTo>
                  <a:pt x="555" y="400"/>
                  <a:pt x="555" y="401"/>
                  <a:pt x="556" y="401"/>
                </a:cubicBezTo>
                <a:cubicBezTo>
                  <a:pt x="555" y="409"/>
                  <a:pt x="555" y="409"/>
                  <a:pt x="556" y="410"/>
                </a:cubicBezTo>
                <a:cubicBezTo>
                  <a:pt x="558" y="410"/>
                  <a:pt x="560" y="409"/>
                  <a:pt x="562" y="409"/>
                </a:cubicBezTo>
                <a:cubicBezTo>
                  <a:pt x="562" y="411"/>
                  <a:pt x="561" y="413"/>
                  <a:pt x="560" y="417"/>
                </a:cubicBezTo>
                <a:cubicBezTo>
                  <a:pt x="546" y="469"/>
                  <a:pt x="546" y="469"/>
                  <a:pt x="543" y="474"/>
                </a:cubicBezTo>
                <a:cubicBezTo>
                  <a:pt x="543" y="475"/>
                  <a:pt x="543" y="476"/>
                  <a:pt x="543" y="476"/>
                </a:cubicBezTo>
                <a:cubicBezTo>
                  <a:pt x="537" y="488"/>
                  <a:pt x="533" y="496"/>
                  <a:pt x="506" y="538"/>
                </a:cubicBezTo>
                <a:cubicBezTo>
                  <a:pt x="503" y="541"/>
                  <a:pt x="501" y="543"/>
                  <a:pt x="499" y="546"/>
                </a:cubicBezTo>
                <a:cubicBezTo>
                  <a:pt x="486" y="561"/>
                  <a:pt x="486" y="562"/>
                  <a:pt x="473" y="574"/>
                </a:cubicBezTo>
                <a:cubicBezTo>
                  <a:pt x="473" y="574"/>
                  <a:pt x="473" y="574"/>
                  <a:pt x="472" y="575"/>
                </a:cubicBezTo>
                <a:cubicBezTo>
                  <a:pt x="469" y="578"/>
                  <a:pt x="469" y="578"/>
                  <a:pt x="468" y="579"/>
                </a:cubicBezTo>
                <a:cubicBezTo>
                  <a:pt x="468" y="579"/>
                  <a:pt x="468" y="579"/>
                  <a:pt x="468" y="579"/>
                </a:cubicBezTo>
                <a:cubicBezTo>
                  <a:pt x="464" y="582"/>
                  <a:pt x="464" y="582"/>
                  <a:pt x="463" y="583"/>
                </a:cubicBezTo>
                <a:cubicBezTo>
                  <a:pt x="464" y="583"/>
                  <a:pt x="464" y="583"/>
                  <a:pt x="464" y="583"/>
                </a:cubicBezTo>
                <a:cubicBezTo>
                  <a:pt x="474" y="573"/>
                  <a:pt x="487" y="561"/>
                  <a:pt x="497" y="551"/>
                </a:cubicBezTo>
                <a:cubicBezTo>
                  <a:pt x="509" y="538"/>
                  <a:pt x="509" y="538"/>
                  <a:pt x="529" y="509"/>
                </a:cubicBezTo>
                <a:cubicBezTo>
                  <a:pt x="538" y="494"/>
                  <a:pt x="538" y="494"/>
                  <a:pt x="554" y="463"/>
                </a:cubicBezTo>
                <a:cubicBezTo>
                  <a:pt x="561" y="447"/>
                  <a:pt x="561" y="447"/>
                  <a:pt x="571" y="413"/>
                </a:cubicBezTo>
                <a:cubicBezTo>
                  <a:pt x="580" y="382"/>
                  <a:pt x="581" y="354"/>
                  <a:pt x="582" y="333"/>
                </a:cubicBezTo>
                <a:cubicBezTo>
                  <a:pt x="582" y="314"/>
                  <a:pt x="582" y="314"/>
                  <a:pt x="577" y="278"/>
                </a:cubicBezTo>
                <a:moveTo>
                  <a:pt x="417" y="481"/>
                </a:moveTo>
                <a:cubicBezTo>
                  <a:pt x="418" y="471"/>
                  <a:pt x="417" y="470"/>
                  <a:pt x="415" y="469"/>
                </a:cubicBezTo>
                <a:cubicBezTo>
                  <a:pt x="413" y="469"/>
                  <a:pt x="412" y="469"/>
                  <a:pt x="409" y="469"/>
                </a:cubicBezTo>
                <a:cubicBezTo>
                  <a:pt x="404" y="467"/>
                  <a:pt x="403" y="459"/>
                  <a:pt x="397" y="461"/>
                </a:cubicBezTo>
                <a:cubicBezTo>
                  <a:pt x="395" y="461"/>
                  <a:pt x="393" y="461"/>
                  <a:pt x="390" y="461"/>
                </a:cubicBezTo>
                <a:cubicBezTo>
                  <a:pt x="386" y="459"/>
                  <a:pt x="383" y="457"/>
                  <a:pt x="382" y="461"/>
                </a:cubicBezTo>
                <a:cubicBezTo>
                  <a:pt x="381" y="462"/>
                  <a:pt x="379" y="463"/>
                  <a:pt x="376" y="461"/>
                </a:cubicBezTo>
                <a:cubicBezTo>
                  <a:pt x="377" y="460"/>
                  <a:pt x="377" y="460"/>
                  <a:pt x="379" y="458"/>
                </a:cubicBezTo>
                <a:cubicBezTo>
                  <a:pt x="372" y="453"/>
                  <a:pt x="372" y="453"/>
                  <a:pt x="368" y="453"/>
                </a:cubicBezTo>
                <a:cubicBezTo>
                  <a:pt x="368" y="453"/>
                  <a:pt x="368" y="453"/>
                  <a:pt x="366" y="452"/>
                </a:cubicBezTo>
                <a:cubicBezTo>
                  <a:pt x="364" y="451"/>
                  <a:pt x="363" y="451"/>
                  <a:pt x="360" y="451"/>
                </a:cubicBezTo>
                <a:cubicBezTo>
                  <a:pt x="360" y="453"/>
                  <a:pt x="360" y="455"/>
                  <a:pt x="360" y="456"/>
                </a:cubicBezTo>
                <a:cubicBezTo>
                  <a:pt x="358" y="456"/>
                  <a:pt x="357" y="456"/>
                  <a:pt x="355" y="456"/>
                </a:cubicBezTo>
                <a:cubicBezTo>
                  <a:pt x="355" y="456"/>
                  <a:pt x="356" y="455"/>
                  <a:pt x="356" y="453"/>
                </a:cubicBezTo>
                <a:cubicBezTo>
                  <a:pt x="357" y="453"/>
                  <a:pt x="358" y="452"/>
                  <a:pt x="358" y="451"/>
                </a:cubicBezTo>
                <a:cubicBezTo>
                  <a:pt x="359" y="451"/>
                  <a:pt x="359" y="451"/>
                  <a:pt x="360" y="450"/>
                </a:cubicBezTo>
                <a:cubicBezTo>
                  <a:pt x="359" y="450"/>
                  <a:pt x="359" y="449"/>
                  <a:pt x="359" y="449"/>
                </a:cubicBezTo>
                <a:cubicBezTo>
                  <a:pt x="359" y="449"/>
                  <a:pt x="357" y="448"/>
                  <a:pt x="353" y="447"/>
                </a:cubicBezTo>
                <a:cubicBezTo>
                  <a:pt x="353" y="447"/>
                  <a:pt x="352" y="447"/>
                  <a:pt x="352" y="447"/>
                </a:cubicBezTo>
                <a:cubicBezTo>
                  <a:pt x="352" y="447"/>
                  <a:pt x="351" y="447"/>
                  <a:pt x="351" y="447"/>
                </a:cubicBezTo>
                <a:cubicBezTo>
                  <a:pt x="351" y="447"/>
                  <a:pt x="350" y="448"/>
                  <a:pt x="350" y="448"/>
                </a:cubicBezTo>
                <a:cubicBezTo>
                  <a:pt x="349" y="451"/>
                  <a:pt x="349" y="452"/>
                  <a:pt x="345" y="452"/>
                </a:cubicBezTo>
                <a:cubicBezTo>
                  <a:pt x="345" y="451"/>
                  <a:pt x="345" y="451"/>
                  <a:pt x="345" y="449"/>
                </a:cubicBezTo>
                <a:cubicBezTo>
                  <a:pt x="353" y="441"/>
                  <a:pt x="353" y="441"/>
                  <a:pt x="351" y="438"/>
                </a:cubicBezTo>
                <a:cubicBezTo>
                  <a:pt x="350" y="438"/>
                  <a:pt x="349" y="438"/>
                  <a:pt x="348" y="438"/>
                </a:cubicBezTo>
                <a:cubicBezTo>
                  <a:pt x="348" y="436"/>
                  <a:pt x="348" y="434"/>
                  <a:pt x="348" y="432"/>
                </a:cubicBezTo>
                <a:cubicBezTo>
                  <a:pt x="346" y="426"/>
                  <a:pt x="346" y="426"/>
                  <a:pt x="346" y="425"/>
                </a:cubicBezTo>
                <a:cubicBezTo>
                  <a:pt x="346" y="425"/>
                  <a:pt x="335" y="420"/>
                  <a:pt x="332" y="418"/>
                </a:cubicBezTo>
                <a:cubicBezTo>
                  <a:pt x="329" y="417"/>
                  <a:pt x="326" y="419"/>
                  <a:pt x="323" y="419"/>
                </a:cubicBezTo>
                <a:cubicBezTo>
                  <a:pt x="323" y="419"/>
                  <a:pt x="322" y="419"/>
                  <a:pt x="321" y="419"/>
                </a:cubicBezTo>
                <a:cubicBezTo>
                  <a:pt x="311" y="417"/>
                  <a:pt x="310" y="415"/>
                  <a:pt x="308" y="409"/>
                </a:cubicBezTo>
                <a:cubicBezTo>
                  <a:pt x="307" y="408"/>
                  <a:pt x="307" y="408"/>
                  <a:pt x="301" y="405"/>
                </a:cubicBezTo>
                <a:cubicBezTo>
                  <a:pt x="301" y="405"/>
                  <a:pt x="301" y="405"/>
                  <a:pt x="301" y="404"/>
                </a:cubicBezTo>
                <a:cubicBezTo>
                  <a:pt x="297" y="404"/>
                  <a:pt x="297" y="401"/>
                  <a:pt x="297" y="399"/>
                </a:cubicBezTo>
                <a:cubicBezTo>
                  <a:pt x="297" y="399"/>
                  <a:pt x="297" y="399"/>
                  <a:pt x="295" y="399"/>
                </a:cubicBezTo>
                <a:cubicBezTo>
                  <a:pt x="290" y="401"/>
                  <a:pt x="290" y="401"/>
                  <a:pt x="289" y="401"/>
                </a:cubicBezTo>
                <a:cubicBezTo>
                  <a:pt x="289" y="398"/>
                  <a:pt x="289" y="398"/>
                  <a:pt x="289" y="396"/>
                </a:cubicBezTo>
                <a:cubicBezTo>
                  <a:pt x="290" y="396"/>
                  <a:pt x="291" y="396"/>
                  <a:pt x="291" y="395"/>
                </a:cubicBezTo>
                <a:cubicBezTo>
                  <a:pt x="290" y="394"/>
                  <a:pt x="290" y="393"/>
                  <a:pt x="286" y="393"/>
                </a:cubicBezTo>
                <a:cubicBezTo>
                  <a:pt x="284" y="395"/>
                  <a:pt x="284" y="395"/>
                  <a:pt x="284" y="395"/>
                </a:cubicBezTo>
                <a:cubicBezTo>
                  <a:pt x="283" y="395"/>
                  <a:pt x="283" y="395"/>
                  <a:pt x="283" y="395"/>
                </a:cubicBezTo>
                <a:cubicBezTo>
                  <a:pt x="280" y="394"/>
                  <a:pt x="280" y="394"/>
                  <a:pt x="278" y="394"/>
                </a:cubicBezTo>
                <a:cubicBezTo>
                  <a:pt x="276" y="399"/>
                  <a:pt x="276" y="399"/>
                  <a:pt x="274" y="399"/>
                </a:cubicBezTo>
                <a:cubicBezTo>
                  <a:pt x="272" y="398"/>
                  <a:pt x="270" y="395"/>
                  <a:pt x="267" y="395"/>
                </a:cubicBezTo>
                <a:cubicBezTo>
                  <a:pt x="265" y="395"/>
                  <a:pt x="263" y="395"/>
                  <a:pt x="260" y="394"/>
                </a:cubicBezTo>
                <a:cubicBezTo>
                  <a:pt x="259" y="394"/>
                  <a:pt x="258" y="394"/>
                  <a:pt x="257" y="394"/>
                </a:cubicBezTo>
                <a:cubicBezTo>
                  <a:pt x="257" y="392"/>
                  <a:pt x="257" y="391"/>
                  <a:pt x="256" y="390"/>
                </a:cubicBezTo>
                <a:cubicBezTo>
                  <a:pt x="252" y="390"/>
                  <a:pt x="250" y="386"/>
                  <a:pt x="246" y="388"/>
                </a:cubicBezTo>
                <a:cubicBezTo>
                  <a:pt x="246" y="390"/>
                  <a:pt x="246" y="390"/>
                  <a:pt x="244" y="392"/>
                </a:cubicBezTo>
                <a:cubicBezTo>
                  <a:pt x="241" y="392"/>
                  <a:pt x="239" y="394"/>
                  <a:pt x="239" y="394"/>
                </a:cubicBezTo>
                <a:cubicBezTo>
                  <a:pt x="238" y="397"/>
                  <a:pt x="241" y="400"/>
                  <a:pt x="239" y="404"/>
                </a:cubicBezTo>
                <a:cubicBezTo>
                  <a:pt x="234" y="401"/>
                  <a:pt x="238" y="395"/>
                  <a:pt x="236" y="391"/>
                </a:cubicBezTo>
                <a:cubicBezTo>
                  <a:pt x="236" y="389"/>
                  <a:pt x="241" y="385"/>
                  <a:pt x="241" y="385"/>
                </a:cubicBezTo>
                <a:cubicBezTo>
                  <a:pt x="240" y="384"/>
                  <a:pt x="240" y="384"/>
                  <a:pt x="240" y="384"/>
                </a:cubicBezTo>
                <a:cubicBezTo>
                  <a:pt x="238" y="384"/>
                  <a:pt x="238" y="384"/>
                  <a:pt x="238" y="384"/>
                </a:cubicBezTo>
                <a:cubicBezTo>
                  <a:pt x="234" y="385"/>
                  <a:pt x="234" y="385"/>
                  <a:pt x="234" y="389"/>
                </a:cubicBezTo>
                <a:cubicBezTo>
                  <a:pt x="232" y="389"/>
                  <a:pt x="230" y="389"/>
                  <a:pt x="227" y="389"/>
                </a:cubicBezTo>
                <a:cubicBezTo>
                  <a:pt x="225" y="390"/>
                  <a:pt x="222" y="393"/>
                  <a:pt x="215" y="393"/>
                </a:cubicBezTo>
                <a:cubicBezTo>
                  <a:pt x="215" y="395"/>
                  <a:pt x="215" y="397"/>
                  <a:pt x="215" y="400"/>
                </a:cubicBezTo>
                <a:cubicBezTo>
                  <a:pt x="213" y="401"/>
                  <a:pt x="213" y="401"/>
                  <a:pt x="210" y="401"/>
                </a:cubicBezTo>
                <a:cubicBezTo>
                  <a:pt x="209" y="404"/>
                  <a:pt x="208" y="405"/>
                  <a:pt x="208" y="407"/>
                </a:cubicBezTo>
                <a:cubicBezTo>
                  <a:pt x="204" y="409"/>
                  <a:pt x="203" y="412"/>
                  <a:pt x="203" y="413"/>
                </a:cubicBezTo>
                <a:cubicBezTo>
                  <a:pt x="203" y="414"/>
                  <a:pt x="205" y="414"/>
                  <a:pt x="205" y="414"/>
                </a:cubicBezTo>
                <a:cubicBezTo>
                  <a:pt x="205" y="419"/>
                  <a:pt x="210" y="424"/>
                  <a:pt x="205" y="428"/>
                </a:cubicBezTo>
                <a:cubicBezTo>
                  <a:pt x="204" y="434"/>
                  <a:pt x="204" y="434"/>
                  <a:pt x="203" y="436"/>
                </a:cubicBezTo>
                <a:cubicBezTo>
                  <a:pt x="202" y="436"/>
                  <a:pt x="200" y="436"/>
                  <a:pt x="200" y="436"/>
                </a:cubicBezTo>
                <a:cubicBezTo>
                  <a:pt x="200" y="437"/>
                  <a:pt x="200" y="438"/>
                  <a:pt x="200" y="440"/>
                </a:cubicBezTo>
                <a:cubicBezTo>
                  <a:pt x="199" y="440"/>
                  <a:pt x="198" y="441"/>
                  <a:pt x="197" y="441"/>
                </a:cubicBezTo>
                <a:cubicBezTo>
                  <a:pt x="197" y="442"/>
                  <a:pt x="197" y="443"/>
                  <a:pt x="197" y="444"/>
                </a:cubicBezTo>
                <a:cubicBezTo>
                  <a:pt x="194" y="444"/>
                  <a:pt x="192" y="445"/>
                  <a:pt x="192" y="450"/>
                </a:cubicBezTo>
                <a:cubicBezTo>
                  <a:pt x="190" y="450"/>
                  <a:pt x="189" y="450"/>
                  <a:pt x="188" y="450"/>
                </a:cubicBezTo>
                <a:cubicBezTo>
                  <a:pt x="188" y="453"/>
                  <a:pt x="187" y="456"/>
                  <a:pt x="188" y="459"/>
                </a:cubicBezTo>
                <a:cubicBezTo>
                  <a:pt x="188" y="459"/>
                  <a:pt x="189" y="460"/>
                  <a:pt x="189" y="460"/>
                </a:cubicBezTo>
                <a:cubicBezTo>
                  <a:pt x="191" y="459"/>
                  <a:pt x="191" y="459"/>
                  <a:pt x="194" y="459"/>
                </a:cubicBezTo>
                <a:cubicBezTo>
                  <a:pt x="194" y="460"/>
                  <a:pt x="194" y="461"/>
                  <a:pt x="193" y="463"/>
                </a:cubicBezTo>
                <a:cubicBezTo>
                  <a:pt x="192" y="463"/>
                  <a:pt x="190" y="463"/>
                  <a:pt x="189" y="464"/>
                </a:cubicBezTo>
                <a:cubicBezTo>
                  <a:pt x="189" y="466"/>
                  <a:pt x="189" y="466"/>
                  <a:pt x="186" y="468"/>
                </a:cubicBezTo>
                <a:cubicBezTo>
                  <a:pt x="185" y="471"/>
                  <a:pt x="185" y="471"/>
                  <a:pt x="187" y="474"/>
                </a:cubicBezTo>
                <a:cubicBezTo>
                  <a:pt x="187" y="474"/>
                  <a:pt x="187" y="474"/>
                  <a:pt x="187" y="475"/>
                </a:cubicBezTo>
                <a:cubicBezTo>
                  <a:pt x="188" y="484"/>
                  <a:pt x="202" y="485"/>
                  <a:pt x="203" y="494"/>
                </a:cubicBezTo>
                <a:cubicBezTo>
                  <a:pt x="203" y="495"/>
                  <a:pt x="203" y="496"/>
                  <a:pt x="203" y="497"/>
                </a:cubicBezTo>
                <a:cubicBezTo>
                  <a:pt x="220" y="521"/>
                  <a:pt x="220" y="521"/>
                  <a:pt x="222" y="522"/>
                </a:cubicBezTo>
                <a:cubicBezTo>
                  <a:pt x="222" y="522"/>
                  <a:pt x="230" y="523"/>
                  <a:pt x="239" y="533"/>
                </a:cubicBezTo>
                <a:cubicBezTo>
                  <a:pt x="240" y="533"/>
                  <a:pt x="241" y="533"/>
                  <a:pt x="242" y="533"/>
                </a:cubicBezTo>
                <a:cubicBezTo>
                  <a:pt x="242" y="536"/>
                  <a:pt x="241" y="539"/>
                  <a:pt x="241" y="542"/>
                </a:cubicBezTo>
                <a:cubicBezTo>
                  <a:pt x="241" y="543"/>
                  <a:pt x="241" y="544"/>
                  <a:pt x="241" y="545"/>
                </a:cubicBezTo>
                <a:cubicBezTo>
                  <a:pt x="241" y="546"/>
                  <a:pt x="241" y="546"/>
                  <a:pt x="241" y="546"/>
                </a:cubicBezTo>
                <a:cubicBezTo>
                  <a:pt x="241" y="546"/>
                  <a:pt x="241" y="546"/>
                  <a:pt x="241" y="547"/>
                </a:cubicBezTo>
                <a:cubicBezTo>
                  <a:pt x="241" y="547"/>
                  <a:pt x="241" y="548"/>
                  <a:pt x="241" y="548"/>
                </a:cubicBezTo>
                <a:cubicBezTo>
                  <a:pt x="241" y="549"/>
                  <a:pt x="241" y="549"/>
                  <a:pt x="241" y="550"/>
                </a:cubicBezTo>
                <a:cubicBezTo>
                  <a:pt x="240" y="551"/>
                  <a:pt x="240" y="552"/>
                  <a:pt x="240" y="553"/>
                </a:cubicBezTo>
                <a:cubicBezTo>
                  <a:pt x="240" y="553"/>
                  <a:pt x="240" y="553"/>
                  <a:pt x="240" y="553"/>
                </a:cubicBezTo>
                <a:cubicBezTo>
                  <a:pt x="240" y="553"/>
                  <a:pt x="240" y="554"/>
                  <a:pt x="241" y="555"/>
                </a:cubicBezTo>
                <a:cubicBezTo>
                  <a:pt x="241" y="555"/>
                  <a:pt x="241" y="555"/>
                  <a:pt x="241" y="556"/>
                </a:cubicBezTo>
                <a:cubicBezTo>
                  <a:pt x="241" y="556"/>
                  <a:pt x="241" y="556"/>
                  <a:pt x="241" y="556"/>
                </a:cubicBezTo>
                <a:cubicBezTo>
                  <a:pt x="241" y="557"/>
                  <a:pt x="241" y="557"/>
                  <a:pt x="240" y="558"/>
                </a:cubicBezTo>
                <a:cubicBezTo>
                  <a:pt x="240" y="559"/>
                  <a:pt x="240" y="560"/>
                  <a:pt x="240" y="561"/>
                </a:cubicBezTo>
                <a:cubicBezTo>
                  <a:pt x="240" y="562"/>
                  <a:pt x="240" y="562"/>
                  <a:pt x="240" y="562"/>
                </a:cubicBezTo>
                <a:cubicBezTo>
                  <a:pt x="240" y="562"/>
                  <a:pt x="240" y="562"/>
                  <a:pt x="240" y="563"/>
                </a:cubicBezTo>
                <a:cubicBezTo>
                  <a:pt x="240" y="566"/>
                  <a:pt x="237" y="568"/>
                  <a:pt x="237" y="571"/>
                </a:cubicBezTo>
                <a:cubicBezTo>
                  <a:pt x="234" y="580"/>
                  <a:pt x="234" y="580"/>
                  <a:pt x="233" y="582"/>
                </a:cubicBezTo>
                <a:cubicBezTo>
                  <a:pt x="233" y="582"/>
                  <a:pt x="233" y="582"/>
                  <a:pt x="233" y="583"/>
                </a:cubicBezTo>
                <a:cubicBezTo>
                  <a:pt x="235" y="593"/>
                  <a:pt x="236" y="595"/>
                  <a:pt x="231" y="600"/>
                </a:cubicBezTo>
                <a:cubicBezTo>
                  <a:pt x="231" y="600"/>
                  <a:pt x="231" y="600"/>
                  <a:pt x="231" y="601"/>
                </a:cubicBezTo>
                <a:cubicBezTo>
                  <a:pt x="231" y="602"/>
                  <a:pt x="231" y="602"/>
                  <a:pt x="231" y="603"/>
                </a:cubicBezTo>
                <a:cubicBezTo>
                  <a:pt x="231" y="603"/>
                  <a:pt x="231" y="603"/>
                  <a:pt x="231" y="603"/>
                </a:cubicBezTo>
                <a:cubicBezTo>
                  <a:pt x="230" y="605"/>
                  <a:pt x="228" y="607"/>
                  <a:pt x="227" y="609"/>
                </a:cubicBezTo>
                <a:cubicBezTo>
                  <a:pt x="229" y="613"/>
                  <a:pt x="228" y="614"/>
                  <a:pt x="226" y="618"/>
                </a:cubicBezTo>
                <a:cubicBezTo>
                  <a:pt x="227" y="618"/>
                  <a:pt x="227" y="619"/>
                  <a:pt x="227" y="619"/>
                </a:cubicBezTo>
                <a:cubicBezTo>
                  <a:pt x="227" y="620"/>
                  <a:pt x="228" y="621"/>
                  <a:pt x="228" y="621"/>
                </a:cubicBezTo>
                <a:cubicBezTo>
                  <a:pt x="227" y="622"/>
                  <a:pt x="226" y="622"/>
                  <a:pt x="226" y="622"/>
                </a:cubicBezTo>
                <a:cubicBezTo>
                  <a:pt x="225" y="625"/>
                  <a:pt x="225" y="625"/>
                  <a:pt x="225" y="626"/>
                </a:cubicBezTo>
                <a:cubicBezTo>
                  <a:pt x="226" y="626"/>
                  <a:pt x="226" y="626"/>
                  <a:pt x="227" y="626"/>
                </a:cubicBezTo>
                <a:cubicBezTo>
                  <a:pt x="227" y="626"/>
                  <a:pt x="228" y="626"/>
                  <a:pt x="229" y="626"/>
                </a:cubicBezTo>
                <a:cubicBezTo>
                  <a:pt x="229" y="622"/>
                  <a:pt x="229" y="622"/>
                  <a:pt x="229" y="622"/>
                </a:cubicBezTo>
                <a:cubicBezTo>
                  <a:pt x="230" y="622"/>
                  <a:pt x="231" y="622"/>
                  <a:pt x="231" y="622"/>
                </a:cubicBezTo>
                <a:cubicBezTo>
                  <a:pt x="231" y="622"/>
                  <a:pt x="231" y="623"/>
                  <a:pt x="231" y="624"/>
                </a:cubicBezTo>
                <a:cubicBezTo>
                  <a:pt x="231" y="624"/>
                  <a:pt x="230" y="624"/>
                  <a:pt x="230" y="625"/>
                </a:cubicBezTo>
                <a:cubicBezTo>
                  <a:pt x="230" y="625"/>
                  <a:pt x="230" y="626"/>
                  <a:pt x="230" y="627"/>
                </a:cubicBezTo>
                <a:cubicBezTo>
                  <a:pt x="229" y="628"/>
                  <a:pt x="229" y="628"/>
                  <a:pt x="229" y="633"/>
                </a:cubicBezTo>
                <a:cubicBezTo>
                  <a:pt x="228" y="632"/>
                  <a:pt x="227" y="632"/>
                  <a:pt x="227" y="631"/>
                </a:cubicBezTo>
                <a:cubicBezTo>
                  <a:pt x="227" y="631"/>
                  <a:pt x="227" y="631"/>
                  <a:pt x="227" y="630"/>
                </a:cubicBezTo>
                <a:cubicBezTo>
                  <a:pt x="227" y="630"/>
                  <a:pt x="227" y="630"/>
                  <a:pt x="226" y="630"/>
                </a:cubicBezTo>
                <a:cubicBezTo>
                  <a:pt x="226" y="631"/>
                  <a:pt x="226" y="631"/>
                  <a:pt x="227" y="632"/>
                </a:cubicBezTo>
                <a:cubicBezTo>
                  <a:pt x="228" y="633"/>
                  <a:pt x="228" y="634"/>
                  <a:pt x="228" y="635"/>
                </a:cubicBezTo>
                <a:cubicBezTo>
                  <a:pt x="227" y="634"/>
                  <a:pt x="226" y="634"/>
                  <a:pt x="225" y="633"/>
                </a:cubicBezTo>
                <a:cubicBezTo>
                  <a:pt x="225" y="634"/>
                  <a:pt x="225" y="634"/>
                  <a:pt x="224" y="635"/>
                </a:cubicBezTo>
                <a:cubicBezTo>
                  <a:pt x="224" y="635"/>
                  <a:pt x="224" y="636"/>
                  <a:pt x="224" y="636"/>
                </a:cubicBezTo>
                <a:cubicBezTo>
                  <a:pt x="225" y="636"/>
                  <a:pt x="226" y="637"/>
                  <a:pt x="227" y="637"/>
                </a:cubicBezTo>
                <a:cubicBezTo>
                  <a:pt x="227" y="638"/>
                  <a:pt x="226" y="638"/>
                  <a:pt x="226" y="639"/>
                </a:cubicBezTo>
                <a:cubicBezTo>
                  <a:pt x="227" y="639"/>
                  <a:pt x="227" y="639"/>
                  <a:pt x="228" y="639"/>
                </a:cubicBezTo>
                <a:cubicBezTo>
                  <a:pt x="228" y="639"/>
                  <a:pt x="228" y="640"/>
                  <a:pt x="228" y="640"/>
                </a:cubicBezTo>
                <a:cubicBezTo>
                  <a:pt x="225" y="640"/>
                  <a:pt x="225" y="640"/>
                  <a:pt x="224" y="641"/>
                </a:cubicBezTo>
                <a:cubicBezTo>
                  <a:pt x="224" y="641"/>
                  <a:pt x="224" y="641"/>
                  <a:pt x="224" y="643"/>
                </a:cubicBezTo>
                <a:cubicBezTo>
                  <a:pt x="225" y="643"/>
                  <a:pt x="225" y="643"/>
                  <a:pt x="225" y="644"/>
                </a:cubicBezTo>
                <a:cubicBezTo>
                  <a:pt x="225" y="644"/>
                  <a:pt x="225" y="644"/>
                  <a:pt x="226" y="645"/>
                </a:cubicBezTo>
                <a:cubicBezTo>
                  <a:pt x="226" y="646"/>
                  <a:pt x="226" y="647"/>
                  <a:pt x="227" y="647"/>
                </a:cubicBezTo>
                <a:cubicBezTo>
                  <a:pt x="226" y="648"/>
                  <a:pt x="226" y="648"/>
                  <a:pt x="226" y="648"/>
                </a:cubicBezTo>
                <a:cubicBezTo>
                  <a:pt x="227" y="648"/>
                  <a:pt x="227" y="648"/>
                  <a:pt x="227" y="648"/>
                </a:cubicBezTo>
                <a:cubicBezTo>
                  <a:pt x="227" y="648"/>
                  <a:pt x="227" y="648"/>
                  <a:pt x="228" y="649"/>
                </a:cubicBezTo>
                <a:cubicBezTo>
                  <a:pt x="228" y="649"/>
                  <a:pt x="229" y="649"/>
                  <a:pt x="229" y="650"/>
                </a:cubicBezTo>
                <a:cubicBezTo>
                  <a:pt x="229" y="650"/>
                  <a:pt x="229" y="650"/>
                  <a:pt x="229" y="650"/>
                </a:cubicBezTo>
                <a:cubicBezTo>
                  <a:pt x="229" y="650"/>
                  <a:pt x="229" y="650"/>
                  <a:pt x="229" y="650"/>
                </a:cubicBezTo>
                <a:cubicBezTo>
                  <a:pt x="230" y="652"/>
                  <a:pt x="232" y="653"/>
                  <a:pt x="233" y="654"/>
                </a:cubicBezTo>
                <a:cubicBezTo>
                  <a:pt x="233" y="654"/>
                  <a:pt x="234" y="654"/>
                  <a:pt x="234" y="654"/>
                </a:cubicBezTo>
                <a:cubicBezTo>
                  <a:pt x="234" y="654"/>
                  <a:pt x="234" y="654"/>
                  <a:pt x="235" y="655"/>
                </a:cubicBezTo>
                <a:cubicBezTo>
                  <a:pt x="236" y="655"/>
                  <a:pt x="237" y="655"/>
                  <a:pt x="238" y="655"/>
                </a:cubicBezTo>
                <a:cubicBezTo>
                  <a:pt x="238" y="655"/>
                  <a:pt x="238" y="655"/>
                  <a:pt x="239" y="656"/>
                </a:cubicBezTo>
                <a:cubicBezTo>
                  <a:pt x="240" y="656"/>
                  <a:pt x="241" y="656"/>
                  <a:pt x="243" y="656"/>
                </a:cubicBezTo>
                <a:cubicBezTo>
                  <a:pt x="243" y="655"/>
                  <a:pt x="244" y="655"/>
                  <a:pt x="245" y="655"/>
                </a:cubicBezTo>
                <a:cubicBezTo>
                  <a:pt x="244" y="654"/>
                  <a:pt x="243" y="654"/>
                  <a:pt x="242" y="654"/>
                </a:cubicBezTo>
                <a:cubicBezTo>
                  <a:pt x="242" y="654"/>
                  <a:pt x="242" y="654"/>
                  <a:pt x="241" y="653"/>
                </a:cubicBezTo>
                <a:cubicBezTo>
                  <a:pt x="240" y="653"/>
                  <a:pt x="240" y="652"/>
                  <a:pt x="240" y="651"/>
                </a:cubicBezTo>
                <a:cubicBezTo>
                  <a:pt x="240" y="650"/>
                  <a:pt x="240" y="650"/>
                  <a:pt x="240" y="650"/>
                </a:cubicBezTo>
                <a:cubicBezTo>
                  <a:pt x="240" y="650"/>
                  <a:pt x="240" y="648"/>
                  <a:pt x="240" y="648"/>
                </a:cubicBezTo>
                <a:cubicBezTo>
                  <a:pt x="240" y="648"/>
                  <a:pt x="240" y="647"/>
                  <a:pt x="240" y="647"/>
                </a:cubicBezTo>
                <a:cubicBezTo>
                  <a:pt x="240" y="647"/>
                  <a:pt x="240" y="646"/>
                  <a:pt x="240" y="645"/>
                </a:cubicBezTo>
                <a:cubicBezTo>
                  <a:pt x="241" y="645"/>
                  <a:pt x="242" y="645"/>
                  <a:pt x="243" y="645"/>
                </a:cubicBezTo>
                <a:cubicBezTo>
                  <a:pt x="243" y="644"/>
                  <a:pt x="243" y="644"/>
                  <a:pt x="243" y="643"/>
                </a:cubicBezTo>
                <a:cubicBezTo>
                  <a:pt x="245" y="642"/>
                  <a:pt x="247" y="640"/>
                  <a:pt x="250" y="638"/>
                </a:cubicBezTo>
                <a:cubicBezTo>
                  <a:pt x="250" y="638"/>
                  <a:pt x="250" y="638"/>
                  <a:pt x="249" y="637"/>
                </a:cubicBezTo>
                <a:cubicBezTo>
                  <a:pt x="248" y="637"/>
                  <a:pt x="248" y="637"/>
                  <a:pt x="247" y="637"/>
                </a:cubicBezTo>
                <a:cubicBezTo>
                  <a:pt x="245" y="635"/>
                  <a:pt x="245" y="635"/>
                  <a:pt x="245" y="634"/>
                </a:cubicBezTo>
                <a:cubicBezTo>
                  <a:pt x="245" y="634"/>
                  <a:pt x="245" y="634"/>
                  <a:pt x="245" y="633"/>
                </a:cubicBezTo>
                <a:cubicBezTo>
                  <a:pt x="246" y="633"/>
                  <a:pt x="247" y="632"/>
                  <a:pt x="248" y="632"/>
                </a:cubicBezTo>
                <a:cubicBezTo>
                  <a:pt x="249" y="632"/>
                  <a:pt x="250" y="632"/>
                  <a:pt x="252" y="632"/>
                </a:cubicBezTo>
                <a:cubicBezTo>
                  <a:pt x="252" y="631"/>
                  <a:pt x="252" y="630"/>
                  <a:pt x="253" y="628"/>
                </a:cubicBezTo>
                <a:cubicBezTo>
                  <a:pt x="254" y="627"/>
                  <a:pt x="254" y="627"/>
                  <a:pt x="255" y="625"/>
                </a:cubicBezTo>
                <a:cubicBezTo>
                  <a:pt x="258" y="625"/>
                  <a:pt x="258" y="625"/>
                  <a:pt x="259" y="623"/>
                </a:cubicBezTo>
                <a:cubicBezTo>
                  <a:pt x="259" y="623"/>
                  <a:pt x="259" y="623"/>
                  <a:pt x="259" y="622"/>
                </a:cubicBezTo>
                <a:cubicBezTo>
                  <a:pt x="259" y="622"/>
                  <a:pt x="259" y="622"/>
                  <a:pt x="259" y="622"/>
                </a:cubicBezTo>
                <a:cubicBezTo>
                  <a:pt x="259" y="622"/>
                  <a:pt x="259" y="622"/>
                  <a:pt x="259" y="622"/>
                </a:cubicBezTo>
                <a:cubicBezTo>
                  <a:pt x="258" y="622"/>
                  <a:pt x="258" y="622"/>
                  <a:pt x="258" y="622"/>
                </a:cubicBezTo>
                <a:cubicBezTo>
                  <a:pt x="258" y="622"/>
                  <a:pt x="258" y="622"/>
                  <a:pt x="258" y="622"/>
                </a:cubicBezTo>
                <a:cubicBezTo>
                  <a:pt x="258" y="622"/>
                  <a:pt x="258" y="622"/>
                  <a:pt x="258" y="622"/>
                </a:cubicBezTo>
                <a:cubicBezTo>
                  <a:pt x="258" y="622"/>
                  <a:pt x="258" y="622"/>
                  <a:pt x="258" y="622"/>
                </a:cubicBezTo>
                <a:cubicBezTo>
                  <a:pt x="258" y="622"/>
                  <a:pt x="258" y="622"/>
                  <a:pt x="258" y="622"/>
                </a:cubicBezTo>
                <a:cubicBezTo>
                  <a:pt x="258" y="622"/>
                  <a:pt x="258" y="622"/>
                  <a:pt x="258" y="622"/>
                </a:cubicBezTo>
                <a:cubicBezTo>
                  <a:pt x="257" y="623"/>
                  <a:pt x="256" y="623"/>
                  <a:pt x="255" y="623"/>
                </a:cubicBezTo>
                <a:cubicBezTo>
                  <a:pt x="255" y="622"/>
                  <a:pt x="255" y="621"/>
                  <a:pt x="255" y="620"/>
                </a:cubicBezTo>
                <a:cubicBezTo>
                  <a:pt x="255" y="620"/>
                  <a:pt x="255" y="619"/>
                  <a:pt x="256" y="618"/>
                </a:cubicBezTo>
                <a:cubicBezTo>
                  <a:pt x="256" y="618"/>
                  <a:pt x="256" y="618"/>
                  <a:pt x="258" y="619"/>
                </a:cubicBezTo>
                <a:cubicBezTo>
                  <a:pt x="258" y="619"/>
                  <a:pt x="259" y="619"/>
                  <a:pt x="259" y="620"/>
                </a:cubicBezTo>
                <a:cubicBezTo>
                  <a:pt x="261" y="620"/>
                  <a:pt x="262" y="620"/>
                  <a:pt x="264" y="619"/>
                </a:cubicBezTo>
                <a:cubicBezTo>
                  <a:pt x="264" y="618"/>
                  <a:pt x="264" y="618"/>
                  <a:pt x="264" y="617"/>
                </a:cubicBezTo>
                <a:cubicBezTo>
                  <a:pt x="264" y="617"/>
                  <a:pt x="265" y="617"/>
                  <a:pt x="265" y="616"/>
                </a:cubicBezTo>
                <a:cubicBezTo>
                  <a:pt x="265" y="616"/>
                  <a:pt x="265" y="614"/>
                  <a:pt x="265" y="614"/>
                </a:cubicBezTo>
                <a:cubicBezTo>
                  <a:pt x="265" y="613"/>
                  <a:pt x="265" y="613"/>
                  <a:pt x="265" y="612"/>
                </a:cubicBezTo>
                <a:cubicBezTo>
                  <a:pt x="267" y="612"/>
                  <a:pt x="268" y="612"/>
                  <a:pt x="270" y="612"/>
                </a:cubicBezTo>
                <a:cubicBezTo>
                  <a:pt x="270" y="612"/>
                  <a:pt x="270" y="612"/>
                  <a:pt x="271" y="612"/>
                </a:cubicBezTo>
                <a:cubicBezTo>
                  <a:pt x="272" y="612"/>
                  <a:pt x="273" y="612"/>
                  <a:pt x="274" y="611"/>
                </a:cubicBezTo>
                <a:cubicBezTo>
                  <a:pt x="275" y="611"/>
                  <a:pt x="276" y="611"/>
                  <a:pt x="279" y="612"/>
                </a:cubicBezTo>
                <a:cubicBezTo>
                  <a:pt x="279" y="612"/>
                  <a:pt x="284" y="608"/>
                  <a:pt x="287" y="606"/>
                </a:cubicBezTo>
                <a:cubicBezTo>
                  <a:pt x="288" y="605"/>
                  <a:pt x="288" y="605"/>
                  <a:pt x="288" y="605"/>
                </a:cubicBezTo>
                <a:cubicBezTo>
                  <a:pt x="288" y="604"/>
                  <a:pt x="288" y="603"/>
                  <a:pt x="289" y="603"/>
                </a:cubicBezTo>
                <a:cubicBezTo>
                  <a:pt x="288" y="603"/>
                  <a:pt x="288" y="603"/>
                  <a:pt x="287" y="603"/>
                </a:cubicBezTo>
                <a:cubicBezTo>
                  <a:pt x="287" y="602"/>
                  <a:pt x="287" y="602"/>
                  <a:pt x="288" y="600"/>
                </a:cubicBezTo>
                <a:cubicBezTo>
                  <a:pt x="287" y="599"/>
                  <a:pt x="287" y="599"/>
                  <a:pt x="285" y="598"/>
                </a:cubicBezTo>
                <a:cubicBezTo>
                  <a:pt x="285" y="597"/>
                  <a:pt x="284" y="597"/>
                  <a:pt x="284" y="596"/>
                </a:cubicBezTo>
                <a:cubicBezTo>
                  <a:pt x="285" y="596"/>
                  <a:pt x="286" y="596"/>
                  <a:pt x="287" y="596"/>
                </a:cubicBezTo>
                <a:cubicBezTo>
                  <a:pt x="299" y="598"/>
                  <a:pt x="299" y="598"/>
                  <a:pt x="303" y="594"/>
                </a:cubicBezTo>
                <a:cubicBezTo>
                  <a:pt x="316" y="583"/>
                  <a:pt x="316" y="583"/>
                  <a:pt x="317" y="583"/>
                </a:cubicBezTo>
                <a:cubicBezTo>
                  <a:pt x="316" y="583"/>
                  <a:pt x="315" y="584"/>
                  <a:pt x="315" y="585"/>
                </a:cubicBezTo>
                <a:cubicBezTo>
                  <a:pt x="316" y="585"/>
                  <a:pt x="332" y="574"/>
                  <a:pt x="331" y="569"/>
                </a:cubicBezTo>
                <a:cubicBezTo>
                  <a:pt x="331" y="566"/>
                  <a:pt x="331" y="563"/>
                  <a:pt x="345" y="555"/>
                </a:cubicBezTo>
                <a:cubicBezTo>
                  <a:pt x="346" y="555"/>
                  <a:pt x="348" y="555"/>
                  <a:pt x="349" y="555"/>
                </a:cubicBezTo>
                <a:cubicBezTo>
                  <a:pt x="350" y="555"/>
                  <a:pt x="350" y="555"/>
                  <a:pt x="354" y="552"/>
                </a:cubicBezTo>
                <a:cubicBezTo>
                  <a:pt x="357" y="552"/>
                  <a:pt x="361" y="552"/>
                  <a:pt x="365" y="551"/>
                </a:cubicBezTo>
                <a:cubicBezTo>
                  <a:pt x="365" y="550"/>
                  <a:pt x="366" y="549"/>
                  <a:pt x="366" y="549"/>
                </a:cubicBezTo>
                <a:cubicBezTo>
                  <a:pt x="368" y="548"/>
                  <a:pt x="368" y="548"/>
                  <a:pt x="379" y="535"/>
                </a:cubicBezTo>
                <a:cubicBezTo>
                  <a:pt x="380" y="535"/>
                  <a:pt x="380" y="535"/>
                  <a:pt x="384" y="527"/>
                </a:cubicBezTo>
                <a:cubicBezTo>
                  <a:pt x="384" y="527"/>
                  <a:pt x="385" y="526"/>
                  <a:pt x="385" y="525"/>
                </a:cubicBezTo>
                <a:cubicBezTo>
                  <a:pt x="387" y="523"/>
                  <a:pt x="388" y="521"/>
                  <a:pt x="389" y="519"/>
                </a:cubicBezTo>
                <a:cubicBezTo>
                  <a:pt x="389" y="519"/>
                  <a:pt x="389" y="518"/>
                  <a:pt x="389" y="517"/>
                </a:cubicBezTo>
                <a:cubicBezTo>
                  <a:pt x="390" y="517"/>
                  <a:pt x="390" y="516"/>
                  <a:pt x="390" y="516"/>
                </a:cubicBezTo>
                <a:cubicBezTo>
                  <a:pt x="390" y="515"/>
                  <a:pt x="390" y="514"/>
                  <a:pt x="390" y="513"/>
                </a:cubicBezTo>
                <a:cubicBezTo>
                  <a:pt x="391" y="511"/>
                  <a:pt x="392" y="509"/>
                  <a:pt x="393" y="507"/>
                </a:cubicBezTo>
                <a:cubicBezTo>
                  <a:pt x="393" y="507"/>
                  <a:pt x="403" y="499"/>
                  <a:pt x="406" y="497"/>
                </a:cubicBezTo>
                <a:cubicBezTo>
                  <a:pt x="414" y="487"/>
                  <a:pt x="414" y="487"/>
                  <a:pt x="414" y="487"/>
                </a:cubicBezTo>
                <a:cubicBezTo>
                  <a:pt x="417" y="483"/>
                  <a:pt x="417" y="483"/>
                  <a:pt x="417" y="481"/>
                </a:cubicBezTo>
                <a:moveTo>
                  <a:pt x="273" y="352"/>
                </a:moveTo>
                <a:cubicBezTo>
                  <a:pt x="274" y="351"/>
                  <a:pt x="274" y="351"/>
                  <a:pt x="274" y="351"/>
                </a:cubicBezTo>
                <a:cubicBezTo>
                  <a:pt x="273" y="351"/>
                  <a:pt x="272" y="351"/>
                  <a:pt x="271" y="350"/>
                </a:cubicBezTo>
                <a:cubicBezTo>
                  <a:pt x="271" y="349"/>
                  <a:pt x="271" y="348"/>
                  <a:pt x="271" y="347"/>
                </a:cubicBezTo>
                <a:cubicBezTo>
                  <a:pt x="267" y="348"/>
                  <a:pt x="267" y="348"/>
                  <a:pt x="264" y="348"/>
                </a:cubicBezTo>
                <a:cubicBezTo>
                  <a:pt x="263" y="348"/>
                  <a:pt x="263" y="348"/>
                  <a:pt x="262" y="348"/>
                </a:cubicBezTo>
                <a:cubicBezTo>
                  <a:pt x="261" y="348"/>
                  <a:pt x="260" y="347"/>
                  <a:pt x="258" y="347"/>
                </a:cubicBezTo>
                <a:cubicBezTo>
                  <a:pt x="258" y="347"/>
                  <a:pt x="258" y="347"/>
                  <a:pt x="257" y="347"/>
                </a:cubicBezTo>
                <a:cubicBezTo>
                  <a:pt x="256" y="347"/>
                  <a:pt x="256" y="348"/>
                  <a:pt x="255" y="349"/>
                </a:cubicBezTo>
                <a:cubicBezTo>
                  <a:pt x="255" y="349"/>
                  <a:pt x="251" y="349"/>
                  <a:pt x="251" y="349"/>
                </a:cubicBezTo>
                <a:cubicBezTo>
                  <a:pt x="249" y="349"/>
                  <a:pt x="249" y="347"/>
                  <a:pt x="247" y="347"/>
                </a:cubicBezTo>
                <a:cubicBezTo>
                  <a:pt x="245" y="346"/>
                  <a:pt x="244" y="345"/>
                  <a:pt x="242" y="344"/>
                </a:cubicBezTo>
                <a:cubicBezTo>
                  <a:pt x="234" y="344"/>
                  <a:pt x="234" y="344"/>
                  <a:pt x="234" y="344"/>
                </a:cubicBezTo>
                <a:cubicBezTo>
                  <a:pt x="233" y="344"/>
                  <a:pt x="233" y="344"/>
                  <a:pt x="229" y="345"/>
                </a:cubicBezTo>
                <a:cubicBezTo>
                  <a:pt x="229" y="347"/>
                  <a:pt x="229" y="349"/>
                  <a:pt x="229" y="352"/>
                </a:cubicBezTo>
                <a:cubicBezTo>
                  <a:pt x="230" y="353"/>
                  <a:pt x="233" y="355"/>
                  <a:pt x="234" y="356"/>
                </a:cubicBezTo>
                <a:cubicBezTo>
                  <a:pt x="235" y="356"/>
                  <a:pt x="236" y="356"/>
                  <a:pt x="237" y="356"/>
                </a:cubicBezTo>
                <a:cubicBezTo>
                  <a:pt x="240" y="356"/>
                  <a:pt x="241" y="353"/>
                  <a:pt x="244" y="353"/>
                </a:cubicBezTo>
                <a:cubicBezTo>
                  <a:pt x="245" y="353"/>
                  <a:pt x="247" y="353"/>
                  <a:pt x="248" y="353"/>
                </a:cubicBezTo>
                <a:cubicBezTo>
                  <a:pt x="249" y="353"/>
                  <a:pt x="251" y="353"/>
                  <a:pt x="252" y="353"/>
                </a:cubicBezTo>
                <a:cubicBezTo>
                  <a:pt x="256" y="353"/>
                  <a:pt x="260" y="352"/>
                  <a:pt x="261" y="352"/>
                </a:cubicBezTo>
                <a:cubicBezTo>
                  <a:pt x="262" y="351"/>
                  <a:pt x="262" y="351"/>
                  <a:pt x="263" y="352"/>
                </a:cubicBezTo>
                <a:cubicBezTo>
                  <a:pt x="264" y="352"/>
                  <a:pt x="268" y="353"/>
                  <a:pt x="269" y="353"/>
                </a:cubicBezTo>
                <a:cubicBezTo>
                  <a:pt x="270" y="353"/>
                  <a:pt x="270" y="353"/>
                  <a:pt x="271" y="353"/>
                </a:cubicBezTo>
                <a:cubicBezTo>
                  <a:pt x="272" y="353"/>
                  <a:pt x="273" y="352"/>
                  <a:pt x="273" y="352"/>
                </a:cubicBezTo>
                <a:moveTo>
                  <a:pt x="211" y="354"/>
                </a:moveTo>
                <a:cubicBezTo>
                  <a:pt x="212" y="354"/>
                  <a:pt x="212" y="354"/>
                  <a:pt x="212" y="354"/>
                </a:cubicBezTo>
                <a:cubicBezTo>
                  <a:pt x="211" y="353"/>
                  <a:pt x="212" y="352"/>
                  <a:pt x="211" y="352"/>
                </a:cubicBezTo>
                <a:cubicBezTo>
                  <a:pt x="211" y="351"/>
                  <a:pt x="210" y="351"/>
                  <a:pt x="209" y="351"/>
                </a:cubicBezTo>
                <a:cubicBezTo>
                  <a:pt x="208" y="351"/>
                  <a:pt x="208" y="350"/>
                  <a:pt x="207" y="350"/>
                </a:cubicBezTo>
                <a:cubicBezTo>
                  <a:pt x="206" y="350"/>
                  <a:pt x="206" y="350"/>
                  <a:pt x="206" y="350"/>
                </a:cubicBezTo>
                <a:cubicBezTo>
                  <a:pt x="204" y="350"/>
                  <a:pt x="202" y="350"/>
                  <a:pt x="200" y="350"/>
                </a:cubicBezTo>
                <a:cubicBezTo>
                  <a:pt x="200" y="350"/>
                  <a:pt x="200" y="351"/>
                  <a:pt x="201" y="352"/>
                </a:cubicBezTo>
                <a:cubicBezTo>
                  <a:pt x="202" y="352"/>
                  <a:pt x="202" y="352"/>
                  <a:pt x="202" y="352"/>
                </a:cubicBezTo>
                <a:cubicBezTo>
                  <a:pt x="202" y="353"/>
                  <a:pt x="202" y="353"/>
                  <a:pt x="203" y="353"/>
                </a:cubicBezTo>
                <a:cubicBezTo>
                  <a:pt x="204" y="352"/>
                  <a:pt x="206" y="354"/>
                  <a:pt x="206" y="354"/>
                </a:cubicBezTo>
                <a:cubicBezTo>
                  <a:pt x="207" y="354"/>
                  <a:pt x="207" y="354"/>
                  <a:pt x="207" y="355"/>
                </a:cubicBezTo>
                <a:cubicBezTo>
                  <a:pt x="207" y="356"/>
                  <a:pt x="207" y="356"/>
                  <a:pt x="207" y="356"/>
                </a:cubicBezTo>
                <a:cubicBezTo>
                  <a:pt x="208" y="356"/>
                  <a:pt x="209" y="357"/>
                  <a:pt x="209" y="356"/>
                </a:cubicBezTo>
                <a:cubicBezTo>
                  <a:pt x="210" y="356"/>
                  <a:pt x="210" y="356"/>
                  <a:pt x="211" y="354"/>
                </a:cubicBezTo>
                <a:moveTo>
                  <a:pt x="204" y="341"/>
                </a:moveTo>
                <a:cubicBezTo>
                  <a:pt x="210" y="341"/>
                  <a:pt x="216" y="341"/>
                  <a:pt x="222" y="341"/>
                </a:cubicBezTo>
                <a:cubicBezTo>
                  <a:pt x="221" y="339"/>
                  <a:pt x="216" y="334"/>
                  <a:pt x="213" y="334"/>
                </a:cubicBezTo>
                <a:cubicBezTo>
                  <a:pt x="212" y="334"/>
                  <a:pt x="211" y="334"/>
                  <a:pt x="210" y="334"/>
                </a:cubicBezTo>
                <a:cubicBezTo>
                  <a:pt x="208" y="334"/>
                  <a:pt x="205" y="334"/>
                  <a:pt x="203" y="334"/>
                </a:cubicBezTo>
                <a:cubicBezTo>
                  <a:pt x="201" y="333"/>
                  <a:pt x="201" y="331"/>
                  <a:pt x="199" y="330"/>
                </a:cubicBezTo>
                <a:cubicBezTo>
                  <a:pt x="197" y="329"/>
                  <a:pt x="195" y="328"/>
                  <a:pt x="192" y="327"/>
                </a:cubicBezTo>
                <a:cubicBezTo>
                  <a:pt x="190" y="325"/>
                  <a:pt x="190" y="325"/>
                  <a:pt x="189" y="324"/>
                </a:cubicBezTo>
                <a:cubicBezTo>
                  <a:pt x="189" y="324"/>
                  <a:pt x="189" y="323"/>
                  <a:pt x="187" y="323"/>
                </a:cubicBezTo>
                <a:cubicBezTo>
                  <a:pt x="186" y="323"/>
                  <a:pt x="184" y="323"/>
                  <a:pt x="182" y="323"/>
                </a:cubicBezTo>
                <a:cubicBezTo>
                  <a:pt x="182" y="323"/>
                  <a:pt x="182" y="323"/>
                  <a:pt x="180" y="324"/>
                </a:cubicBezTo>
                <a:cubicBezTo>
                  <a:pt x="179" y="325"/>
                  <a:pt x="178" y="324"/>
                  <a:pt x="177" y="324"/>
                </a:cubicBezTo>
                <a:cubicBezTo>
                  <a:pt x="175" y="324"/>
                  <a:pt x="174" y="324"/>
                  <a:pt x="172" y="324"/>
                </a:cubicBezTo>
                <a:cubicBezTo>
                  <a:pt x="167" y="323"/>
                  <a:pt x="167" y="323"/>
                  <a:pt x="167" y="324"/>
                </a:cubicBezTo>
                <a:cubicBezTo>
                  <a:pt x="162" y="328"/>
                  <a:pt x="170" y="334"/>
                  <a:pt x="176" y="331"/>
                </a:cubicBezTo>
                <a:cubicBezTo>
                  <a:pt x="177" y="331"/>
                  <a:pt x="178" y="329"/>
                  <a:pt x="180" y="329"/>
                </a:cubicBezTo>
                <a:cubicBezTo>
                  <a:pt x="180" y="329"/>
                  <a:pt x="182" y="329"/>
                  <a:pt x="184" y="329"/>
                </a:cubicBezTo>
                <a:cubicBezTo>
                  <a:pt x="184" y="329"/>
                  <a:pt x="188" y="331"/>
                  <a:pt x="189" y="333"/>
                </a:cubicBezTo>
                <a:cubicBezTo>
                  <a:pt x="189" y="334"/>
                  <a:pt x="189" y="334"/>
                  <a:pt x="190" y="334"/>
                </a:cubicBezTo>
                <a:cubicBezTo>
                  <a:pt x="190" y="334"/>
                  <a:pt x="195" y="336"/>
                  <a:pt x="196" y="336"/>
                </a:cubicBezTo>
                <a:cubicBezTo>
                  <a:pt x="197" y="336"/>
                  <a:pt x="198" y="336"/>
                  <a:pt x="198" y="337"/>
                </a:cubicBezTo>
                <a:cubicBezTo>
                  <a:pt x="199" y="338"/>
                  <a:pt x="201" y="341"/>
                  <a:pt x="204" y="341"/>
                </a:cubicBezTo>
                <a:moveTo>
                  <a:pt x="404" y="77"/>
                </a:moveTo>
                <a:cubicBezTo>
                  <a:pt x="403" y="76"/>
                  <a:pt x="403" y="75"/>
                  <a:pt x="402" y="74"/>
                </a:cubicBezTo>
                <a:cubicBezTo>
                  <a:pt x="401" y="74"/>
                  <a:pt x="400" y="73"/>
                  <a:pt x="400" y="73"/>
                </a:cubicBezTo>
                <a:cubicBezTo>
                  <a:pt x="398" y="72"/>
                  <a:pt x="398" y="72"/>
                  <a:pt x="398" y="72"/>
                </a:cubicBezTo>
                <a:cubicBezTo>
                  <a:pt x="397" y="72"/>
                  <a:pt x="397" y="72"/>
                  <a:pt x="397" y="72"/>
                </a:cubicBezTo>
                <a:cubicBezTo>
                  <a:pt x="396" y="72"/>
                  <a:pt x="396" y="70"/>
                  <a:pt x="395" y="70"/>
                </a:cubicBezTo>
                <a:cubicBezTo>
                  <a:pt x="394" y="69"/>
                  <a:pt x="394" y="68"/>
                  <a:pt x="393" y="68"/>
                </a:cubicBezTo>
                <a:cubicBezTo>
                  <a:pt x="392" y="68"/>
                  <a:pt x="392" y="68"/>
                  <a:pt x="391" y="68"/>
                </a:cubicBezTo>
                <a:cubicBezTo>
                  <a:pt x="390" y="68"/>
                  <a:pt x="390" y="69"/>
                  <a:pt x="391" y="69"/>
                </a:cubicBezTo>
                <a:cubicBezTo>
                  <a:pt x="391" y="69"/>
                  <a:pt x="391" y="70"/>
                  <a:pt x="390" y="70"/>
                </a:cubicBezTo>
                <a:cubicBezTo>
                  <a:pt x="391" y="71"/>
                  <a:pt x="391" y="71"/>
                  <a:pt x="391" y="71"/>
                </a:cubicBezTo>
                <a:cubicBezTo>
                  <a:pt x="390" y="71"/>
                  <a:pt x="389" y="70"/>
                  <a:pt x="387" y="71"/>
                </a:cubicBezTo>
                <a:cubicBezTo>
                  <a:pt x="386" y="71"/>
                  <a:pt x="386" y="71"/>
                  <a:pt x="386" y="72"/>
                </a:cubicBezTo>
                <a:cubicBezTo>
                  <a:pt x="386" y="72"/>
                  <a:pt x="386" y="72"/>
                  <a:pt x="385" y="73"/>
                </a:cubicBezTo>
                <a:cubicBezTo>
                  <a:pt x="385" y="73"/>
                  <a:pt x="384" y="73"/>
                  <a:pt x="384" y="73"/>
                </a:cubicBezTo>
                <a:cubicBezTo>
                  <a:pt x="383" y="72"/>
                  <a:pt x="383" y="72"/>
                  <a:pt x="382" y="71"/>
                </a:cubicBezTo>
                <a:cubicBezTo>
                  <a:pt x="382" y="71"/>
                  <a:pt x="381" y="70"/>
                  <a:pt x="381" y="70"/>
                </a:cubicBezTo>
                <a:cubicBezTo>
                  <a:pt x="380" y="70"/>
                  <a:pt x="380" y="69"/>
                  <a:pt x="379" y="69"/>
                </a:cubicBezTo>
                <a:cubicBezTo>
                  <a:pt x="378" y="69"/>
                  <a:pt x="378" y="69"/>
                  <a:pt x="378" y="69"/>
                </a:cubicBezTo>
                <a:cubicBezTo>
                  <a:pt x="379" y="70"/>
                  <a:pt x="379" y="70"/>
                  <a:pt x="380" y="70"/>
                </a:cubicBezTo>
                <a:cubicBezTo>
                  <a:pt x="378" y="70"/>
                  <a:pt x="378" y="70"/>
                  <a:pt x="378" y="70"/>
                </a:cubicBezTo>
                <a:cubicBezTo>
                  <a:pt x="377" y="70"/>
                  <a:pt x="375" y="70"/>
                  <a:pt x="375" y="71"/>
                </a:cubicBezTo>
                <a:cubicBezTo>
                  <a:pt x="375" y="72"/>
                  <a:pt x="378" y="75"/>
                  <a:pt x="379" y="74"/>
                </a:cubicBezTo>
                <a:cubicBezTo>
                  <a:pt x="379" y="73"/>
                  <a:pt x="379" y="73"/>
                  <a:pt x="379" y="73"/>
                </a:cubicBezTo>
                <a:cubicBezTo>
                  <a:pt x="381" y="73"/>
                  <a:pt x="383" y="75"/>
                  <a:pt x="385" y="77"/>
                </a:cubicBezTo>
                <a:cubicBezTo>
                  <a:pt x="384" y="76"/>
                  <a:pt x="382" y="76"/>
                  <a:pt x="380" y="77"/>
                </a:cubicBezTo>
                <a:cubicBezTo>
                  <a:pt x="381" y="78"/>
                  <a:pt x="381" y="78"/>
                  <a:pt x="382" y="79"/>
                </a:cubicBezTo>
                <a:cubicBezTo>
                  <a:pt x="383" y="79"/>
                  <a:pt x="383" y="79"/>
                  <a:pt x="383" y="79"/>
                </a:cubicBezTo>
                <a:cubicBezTo>
                  <a:pt x="383" y="79"/>
                  <a:pt x="384" y="79"/>
                  <a:pt x="385" y="79"/>
                </a:cubicBezTo>
                <a:cubicBezTo>
                  <a:pt x="385" y="79"/>
                  <a:pt x="385" y="79"/>
                  <a:pt x="385" y="79"/>
                </a:cubicBezTo>
                <a:cubicBezTo>
                  <a:pt x="386" y="80"/>
                  <a:pt x="387" y="81"/>
                  <a:pt x="388" y="82"/>
                </a:cubicBezTo>
                <a:cubicBezTo>
                  <a:pt x="390" y="83"/>
                  <a:pt x="390" y="83"/>
                  <a:pt x="390" y="83"/>
                </a:cubicBezTo>
                <a:cubicBezTo>
                  <a:pt x="390" y="83"/>
                  <a:pt x="390" y="83"/>
                  <a:pt x="391" y="83"/>
                </a:cubicBezTo>
                <a:cubicBezTo>
                  <a:pt x="392" y="83"/>
                  <a:pt x="392" y="83"/>
                  <a:pt x="393" y="82"/>
                </a:cubicBezTo>
                <a:cubicBezTo>
                  <a:pt x="394" y="82"/>
                  <a:pt x="394" y="82"/>
                  <a:pt x="394" y="82"/>
                </a:cubicBezTo>
                <a:cubicBezTo>
                  <a:pt x="396" y="82"/>
                  <a:pt x="397" y="84"/>
                  <a:pt x="398" y="84"/>
                </a:cubicBezTo>
                <a:cubicBezTo>
                  <a:pt x="400" y="85"/>
                  <a:pt x="401" y="84"/>
                  <a:pt x="402" y="84"/>
                </a:cubicBezTo>
                <a:cubicBezTo>
                  <a:pt x="401" y="82"/>
                  <a:pt x="401" y="82"/>
                  <a:pt x="401" y="82"/>
                </a:cubicBezTo>
                <a:cubicBezTo>
                  <a:pt x="400" y="81"/>
                  <a:pt x="400" y="81"/>
                  <a:pt x="400" y="81"/>
                </a:cubicBezTo>
                <a:cubicBezTo>
                  <a:pt x="400" y="80"/>
                  <a:pt x="400" y="80"/>
                  <a:pt x="400" y="80"/>
                </a:cubicBezTo>
                <a:cubicBezTo>
                  <a:pt x="401" y="80"/>
                  <a:pt x="401" y="80"/>
                  <a:pt x="401" y="80"/>
                </a:cubicBezTo>
                <a:cubicBezTo>
                  <a:pt x="401" y="79"/>
                  <a:pt x="400" y="78"/>
                  <a:pt x="401" y="77"/>
                </a:cubicBezTo>
                <a:cubicBezTo>
                  <a:pt x="401" y="77"/>
                  <a:pt x="401" y="77"/>
                  <a:pt x="404" y="77"/>
                </a:cubicBezTo>
                <a:moveTo>
                  <a:pt x="323" y="176"/>
                </a:moveTo>
                <a:cubicBezTo>
                  <a:pt x="323" y="176"/>
                  <a:pt x="323" y="176"/>
                  <a:pt x="323" y="176"/>
                </a:cubicBezTo>
                <a:cubicBezTo>
                  <a:pt x="323" y="175"/>
                  <a:pt x="322" y="174"/>
                  <a:pt x="322" y="174"/>
                </a:cubicBezTo>
                <a:cubicBezTo>
                  <a:pt x="320" y="174"/>
                  <a:pt x="320" y="174"/>
                  <a:pt x="319" y="173"/>
                </a:cubicBezTo>
                <a:cubicBezTo>
                  <a:pt x="319" y="173"/>
                  <a:pt x="316" y="172"/>
                  <a:pt x="315" y="171"/>
                </a:cubicBezTo>
                <a:cubicBezTo>
                  <a:pt x="315" y="170"/>
                  <a:pt x="314" y="170"/>
                  <a:pt x="314" y="170"/>
                </a:cubicBezTo>
                <a:cubicBezTo>
                  <a:pt x="312" y="169"/>
                  <a:pt x="311" y="169"/>
                  <a:pt x="310" y="169"/>
                </a:cubicBezTo>
                <a:cubicBezTo>
                  <a:pt x="309" y="169"/>
                  <a:pt x="308" y="169"/>
                  <a:pt x="308" y="168"/>
                </a:cubicBezTo>
                <a:cubicBezTo>
                  <a:pt x="308" y="165"/>
                  <a:pt x="308" y="165"/>
                  <a:pt x="308" y="164"/>
                </a:cubicBezTo>
                <a:cubicBezTo>
                  <a:pt x="309" y="164"/>
                  <a:pt x="309" y="164"/>
                  <a:pt x="310" y="164"/>
                </a:cubicBezTo>
                <a:cubicBezTo>
                  <a:pt x="310" y="164"/>
                  <a:pt x="311" y="162"/>
                  <a:pt x="310" y="161"/>
                </a:cubicBezTo>
                <a:cubicBezTo>
                  <a:pt x="309" y="160"/>
                  <a:pt x="309" y="160"/>
                  <a:pt x="309" y="160"/>
                </a:cubicBezTo>
                <a:cubicBezTo>
                  <a:pt x="308" y="160"/>
                  <a:pt x="308" y="160"/>
                  <a:pt x="308" y="160"/>
                </a:cubicBezTo>
                <a:cubicBezTo>
                  <a:pt x="307" y="160"/>
                  <a:pt x="306" y="160"/>
                  <a:pt x="305" y="161"/>
                </a:cubicBezTo>
                <a:cubicBezTo>
                  <a:pt x="305" y="161"/>
                  <a:pt x="306" y="162"/>
                  <a:pt x="306" y="162"/>
                </a:cubicBezTo>
                <a:cubicBezTo>
                  <a:pt x="306" y="163"/>
                  <a:pt x="306" y="164"/>
                  <a:pt x="306" y="165"/>
                </a:cubicBezTo>
                <a:cubicBezTo>
                  <a:pt x="306" y="165"/>
                  <a:pt x="306" y="165"/>
                  <a:pt x="306" y="166"/>
                </a:cubicBezTo>
                <a:cubicBezTo>
                  <a:pt x="305" y="166"/>
                  <a:pt x="303" y="170"/>
                  <a:pt x="300" y="173"/>
                </a:cubicBezTo>
                <a:cubicBezTo>
                  <a:pt x="299" y="174"/>
                  <a:pt x="298" y="175"/>
                  <a:pt x="298" y="176"/>
                </a:cubicBezTo>
                <a:cubicBezTo>
                  <a:pt x="297" y="177"/>
                  <a:pt x="297" y="178"/>
                  <a:pt x="297" y="179"/>
                </a:cubicBezTo>
                <a:cubicBezTo>
                  <a:pt x="298" y="180"/>
                  <a:pt x="298" y="181"/>
                  <a:pt x="298" y="181"/>
                </a:cubicBezTo>
                <a:cubicBezTo>
                  <a:pt x="303" y="181"/>
                  <a:pt x="308" y="181"/>
                  <a:pt x="313" y="181"/>
                </a:cubicBezTo>
                <a:cubicBezTo>
                  <a:pt x="314" y="181"/>
                  <a:pt x="314" y="181"/>
                  <a:pt x="316" y="183"/>
                </a:cubicBezTo>
                <a:cubicBezTo>
                  <a:pt x="319" y="186"/>
                  <a:pt x="320" y="186"/>
                  <a:pt x="322" y="187"/>
                </a:cubicBezTo>
                <a:cubicBezTo>
                  <a:pt x="322" y="186"/>
                  <a:pt x="322" y="186"/>
                  <a:pt x="323" y="186"/>
                </a:cubicBezTo>
                <a:cubicBezTo>
                  <a:pt x="323" y="186"/>
                  <a:pt x="324" y="185"/>
                  <a:pt x="323" y="181"/>
                </a:cubicBezTo>
                <a:cubicBezTo>
                  <a:pt x="322" y="178"/>
                  <a:pt x="322" y="178"/>
                  <a:pt x="323" y="176"/>
                </a:cubicBezTo>
                <a:moveTo>
                  <a:pt x="283" y="171"/>
                </a:moveTo>
                <a:cubicBezTo>
                  <a:pt x="283" y="171"/>
                  <a:pt x="283" y="171"/>
                  <a:pt x="283" y="171"/>
                </a:cubicBezTo>
                <a:cubicBezTo>
                  <a:pt x="282" y="170"/>
                  <a:pt x="281" y="170"/>
                  <a:pt x="281" y="170"/>
                </a:cubicBezTo>
                <a:cubicBezTo>
                  <a:pt x="280" y="170"/>
                  <a:pt x="280" y="170"/>
                  <a:pt x="280" y="170"/>
                </a:cubicBezTo>
                <a:cubicBezTo>
                  <a:pt x="279" y="170"/>
                  <a:pt x="279" y="170"/>
                  <a:pt x="278" y="169"/>
                </a:cubicBezTo>
                <a:cubicBezTo>
                  <a:pt x="276" y="169"/>
                  <a:pt x="276" y="168"/>
                  <a:pt x="276" y="168"/>
                </a:cubicBezTo>
                <a:cubicBezTo>
                  <a:pt x="275" y="167"/>
                  <a:pt x="274" y="167"/>
                  <a:pt x="274" y="167"/>
                </a:cubicBezTo>
                <a:cubicBezTo>
                  <a:pt x="274" y="167"/>
                  <a:pt x="273" y="167"/>
                  <a:pt x="273" y="167"/>
                </a:cubicBezTo>
                <a:cubicBezTo>
                  <a:pt x="272" y="167"/>
                  <a:pt x="271" y="168"/>
                  <a:pt x="271" y="168"/>
                </a:cubicBezTo>
                <a:cubicBezTo>
                  <a:pt x="271" y="168"/>
                  <a:pt x="272" y="168"/>
                  <a:pt x="273" y="169"/>
                </a:cubicBezTo>
                <a:cubicBezTo>
                  <a:pt x="273" y="169"/>
                  <a:pt x="274" y="170"/>
                  <a:pt x="274" y="170"/>
                </a:cubicBezTo>
                <a:cubicBezTo>
                  <a:pt x="275" y="171"/>
                  <a:pt x="275" y="171"/>
                  <a:pt x="275" y="171"/>
                </a:cubicBezTo>
                <a:cubicBezTo>
                  <a:pt x="275" y="171"/>
                  <a:pt x="276" y="172"/>
                  <a:pt x="276" y="172"/>
                </a:cubicBezTo>
                <a:cubicBezTo>
                  <a:pt x="277" y="172"/>
                  <a:pt x="277" y="173"/>
                  <a:pt x="278" y="173"/>
                </a:cubicBezTo>
                <a:cubicBezTo>
                  <a:pt x="278" y="174"/>
                  <a:pt x="279" y="174"/>
                  <a:pt x="279" y="174"/>
                </a:cubicBezTo>
                <a:cubicBezTo>
                  <a:pt x="280" y="174"/>
                  <a:pt x="281" y="174"/>
                  <a:pt x="283" y="171"/>
                </a:cubicBezTo>
                <a:moveTo>
                  <a:pt x="273" y="4"/>
                </a:moveTo>
                <a:cubicBezTo>
                  <a:pt x="271" y="3"/>
                  <a:pt x="270" y="3"/>
                  <a:pt x="269" y="3"/>
                </a:cubicBezTo>
                <a:cubicBezTo>
                  <a:pt x="268" y="3"/>
                  <a:pt x="268" y="3"/>
                  <a:pt x="268" y="3"/>
                </a:cubicBezTo>
                <a:cubicBezTo>
                  <a:pt x="268" y="3"/>
                  <a:pt x="268" y="3"/>
                  <a:pt x="268" y="3"/>
                </a:cubicBezTo>
                <a:cubicBezTo>
                  <a:pt x="268" y="3"/>
                  <a:pt x="268" y="3"/>
                  <a:pt x="268" y="3"/>
                </a:cubicBezTo>
                <a:cubicBezTo>
                  <a:pt x="268" y="3"/>
                  <a:pt x="268" y="3"/>
                  <a:pt x="268" y="3"/>
                </a:cubicBezTo>
                <a:cubicBezTo>
                  <a:pt x="268" y="3"/>
                  <a:pt x="268" y="3"/>
                  <a:pt x="268" y="3"/>
                </a:cubicBezTo>
                <a:cubicBezTo>
                  <a:pt x="268" y="3"/>
                  <a:pt x="268" y="3"/>
                  <a:pt x="268" y="3"/>
                </a:cubicBezTo>
                <a:cubicBezTo>
                  <a:pt x="268" y="3"/>
                  <a:pt x="268" y="3"/>
                  <a:pt x="268" y="3"/>
                </a:cubicBezTo>
                <a:cubicBezTo>
                  <a:pt x="268" y="3"/>
                  <a:pt x="268" y="3"/>
                  <a:pt x="268" y="3"/>
                </a:cubicBezTo>
                <a:cubicBezTo>
                  <a:pt x="268" y="3"/>
                  <a:pt x="268" y="3"/>
                  <a:pt x="268" y="3"/>
                </a:cubicBezTo>
                <a:cubicBezTo>
                  <a:pt x="269" y="4"/>
                  <a:pt x="270" y="4"/>
                  <a:pt x="272" y="5"/>
                </a:cubicBezTo>
                <a:cubicBezTo>
                  <a:pt x="271" y="4"/>
                  <a:pt x="270" y="4"/>
                  <a:pt x="270" y="4"/>
                </a:cubicBezTo>
                <a:cubicBezTo>
                  <a:pt x="271" y="5"/>
                  <a:pt x="271" y="5"/>
                  <a:pt x="272" y="5"/>
                </a:cubicBezTo>
                <a:cubicBezTo>
                  <a:pt x="272" y="5"/>
                  <a:pt x="272" y="5"/>
                  <a:pt x="272" y="5"/>
                </a:cubicBezTo>
                <a:cubicBezTo>
                  <a:pt x="272" y="5"/>
                  <a:pt x="272" y="5"/>
                  <a:pt x="272" y="5"/>
                </a:cubicBezTo>
                <a:cubicBezTo>
                  <a:pt x="272" y="5"/>
                  <a:pt x="272" y="5"/>
                  <a:pt x="272" y="5"/>
                </a:cubicBezTo>
                <a:cubicBezTo>
                  <a:pt x="272" y="5"/>
                  <a:pt x="272" y="5"/>
                  <a:pt x="272" y="5"/>
                </a:cubicBezTo>
                <a:cubicBezTo>
                  <a:pt x="272" y="5"/>
                  <a:pt x="272" y="5"/>
                  <a:pt x="272" y="5"/>
                </a:cubicBezTo>
                <a:cubicBezTo>
                  <a:pt x="272" y="5"/>
                  <a:pt x="272" y="5"/>
                  <a:pt x="272" y="5"/>
                </a:cubicBezTo>
                <a:cubicBezTo>
                  <a:pt x="272" y="5"/>
                  <a:pt x="272" y="5"/>
                  <a:pt x="272" y="5"/>
                </a:cubicBezTo>
                <a:cubicBezTo>
                  <a:pt x="272" y="5"/>
                  <a:pt x="272" y="5"/>
                  <a:pt x="272" y="5"/>
                </a:cubicBezTo>
                <a:cubicBezTo>
                  <a:pt x="273" y="6"/>
                  <a:pt x="274" y="6"/>
                  <a:pt x="276" y="7"/>
                </a:cubicBezTo>
                <a:cubicBezTo>
                  <a:pt x="274" y="6"/>
                  <a:pt x="272" y="5"/>
                  <a:pt x="270" y="5"/>
                </a:cubicBezTo>
                <a:cubicBezTo>
                  <a:pt x="269" y="5"/>
                  <a:pt x="269" y="4"/>
                  <a:pt x="268" y="4"/>
                </a:cubicBezTo>
                <a:cubicBezTo>
                  <a:pt x="266" y="4"/>
                  <a:pt x="264" y="3"/>
                  <a:pt x="263" y="3"/>
                </a:cubicBezTo>
                <a:cubicBezTo>
                  <a:pt x="263" y="3"/>
                  <a:pt x="263" y="3"/>
                  <a:pt x="263" y="3"/>
                </a:cubicBezTo>
                <a:cubicBezTo>
                  <a:pt x="262" y="3"/>
                  <a:pt x="262" y="3"/>
                  <a:pt x="262" y="3"/>
                </a:cubicBezTo>
                <a:cubicBezTo>
                  <a:pt x="265" y="4"/>
                  <a:pt x="266" y="4"/>
                  <a:pt x="266" y="4"/>
                </a:cubicBezTo>
                <a:cubicBezTo>
                  <a:pt x="266" y="4"/>
                  <a:pt x="266" y="4"/>
                  <a:pt x="266" y="4"/>
                </a:cubicBezTo>
                <a:cubicBezTo>
                  <a:pt x="266" y="5"/>
                  <a:pt x="266" y="5"/>
                  <a:pt x="266" y="5"/>
                </a:cubicBezTo>
                <a:cubicBezTo>
                  <a:pt x="265" y="4"/>
                  <a:pt x="264" y="4"/>
                  <a:pt x="264" y="4"/>
                </a:cubicBezTo>
                <a:cubicBezTo>
                  <a:pt x="263" y="4"/>
                  <a:pt x="263" y="4"/>
                  <a:pt x="263" y="4"/>
                </a:cubicBezTo>
                <a:cubicBezTo>
                  <a:pt x="263" y="3"/>
                  <a:pt x="262" y="3"/>
                  <a:pt x="262" y="3"/>
                </a:cubicBezTo>
                <a:cubicBezTo>
                  <a:pt x="261" y="3"/>
                  <a:pt x="261" y="3"/>
                  <a:pt x="260" y="4"/>
                </a:cubicBezTo>
                <a:cubicBezTo>
                  <a:pt x="261" y="4"/>
                  <a:pt x="261" y="4"/>
                  <a:pt x="261" y="4"/>
                </a:cubicBezTo>
                <a:cubicBezTo>
                  <a:pt x="261" y="4"/>
                  <a:pt x="261" y="4"/>
                  <a:pt x="261" y="4"/>
                </a:cubicBezTo>
                <a:cubicBezTo>
                  <a:pt x="261" y="4"/>
                  <a:pt x="261" y="4"/>
                  <a:pt x="261" y="4"/>
                </a:cubicBezTo>
                <a:cubicBezTo>
                  <a:pt x="261" y="4"/>
                  <a:pt x="261" y="4"/>
                  <a:pt x="261" y="4"/>
                </a:cubicBezTo>
                <a:cubicBezTo>
                  <a:pt x="261" y="4"/>
                  <a:pt x="261" y="4"/>
                  <a:pt x="261" y="4"/>
                </a:cubicBezTo>
                <a:cubicBezTo>
                  <a:pt x="261" y="4"/>
                  <a:pt x="261" y="4"/>
                  <a:pt x="261" y="4"/>
                </a:cubicBezTo>
                <a:cubicBezTo>
                  <a:pt x="261" y="4"/>
                  <a:pt x="261" y="4"/>
                  <a:pt x="261" y="4"/>
                </a:cubicBezTo>
                <a:cubicBezTo>
                  <a:pt x="261" y="4"/>
                  <a:pt x="261" y="4"/>
                  <a:pt x="261" y="4"/>
                </a:cubicBezTo>
                <a:cubicBezTo>
                  <a:pt x="261" y="4"/>
                  <a:pt x="261" y="4"/>
                  <a:pt x="261" y="4"/>
                </a:cubicBezTo>
                <a:cubicBezTo>
                  <a:pt x="261" y="4"/>
                  <a:pt x="261" y="4"/>
                  <a:pt x="261" y="4"/>
                </a:cubicBezTo>
                <a:cubicBezTo>
                  <a:pt x="261" y="4"/>
                  <a:pt x="261" y="4"/>
                  <a:pt x="261" y="4"/>
                </a:cubicBezTo>
                <a:cubicBezTo>
                  <a:pt x="261" y="4"/>
                  <a:pt x="261" y="4"/>
                  <a:pt x="261" y="4"/>
                </a:cubicBezTo>
                <a:cubicBezTo>
                  <a:pt x="261" y="4"/>
                  <a:pt x="261" y="4"/>
                  <a:pt x="261" y="4"/>
                </a:cubicBezTo>
                <a:cubicBezTo>
                  <a:pt x="261" y="4"/>
                  <a:pt x="261" y="4"/>
                  <a:pt x="261" y="4"/>
                </a:cubicBezTo>
                <a:cubicBezTo>
                  <a:pt x="261" y="4"/>
                  <a:pt x="261" y="4"/>
                  <a:pt x="261" y="4"/>
                </a:cubicBezTo>
                <a:cubicBezTo>
                  <a:pt x="261" y="4"/>
                  <a:pt x="261" y="4"/>
                  <a:pt x="261" y="4"/>
                </a:cubicBezTo>
                <a:cubicBezTo>
                  <a:pt x="261" y="4"/>
                  <a:pt x="261" y="4"/>
                  <a:pt x="261" y="4"/>
                </a:cubicBezTo>
                <a:cubicBezTo>
                  <a:pt x="259" y="4"/>
                  <a:pt x="258" y="3"/>
                  <a:pt x="258" y="3"/>
                </a:cubicBezTo>
                <a:cubicBezTo>
                  <a:pt x="259" y="3"/>
                  <a:pt x="259" y="3"/>
                  <a:pt x="259" y="3"/>
                </a:cubicBezTo>
                <a:cubicBezTo>
                  <a:pt x="259" y="3"/>
                  <a:pt x="259" y="3"/>
                  <a:pt x="259" y="3"/>
                </a:cubicBezTo>
                <a:cubicBezTo>
                  <a:pt x="259" y="3"/>
                  <a:pt x="260" y="3"/>
                  <a:pt x="260" y="3"/>
                </a:cubicBezTo>
                <a:cubicBezTo>
                  <a:pt x="260" y="2"/>
                  <a:pt x="259" y="2"/>
                  <a:pt x="259" y="2"/>
                </a:cubicBezTo>
                <a:cubicBezTo>
                  <a:pt x="259" y="2"/>
                  <a:pt x="259" y="2"/>
                  <a:pt x="259" y="2"/>
                </a:cubicBezTo>
                <a:cubicBezTo>
                  <a:pt x="258" y="2"/>
                  <a:pt x="257" y="2"/>
                  <a:pt x="257" y="2"/>
                </a:cubicBezTo>
                <a:cubicBezTo>
                  <a:pt x="257" y="2"/>
                  <a:pt x="257" y="2"/>
                  <a:pt x="257" y="2"/>
                </a:cubicBezTo>
                <a:cubicBezTo>
                  <a:pt x="257" y="2"/>
                  <a:pt x="257" y="2"/>
                  <a:pt x="257" y="2"/>
                </a:cubicBezTo>
                <a:cubicBezTo>
                  <a:pt x="257" y="2"/>
                  <a:pt x="254" y="1"/>
                  <a:pt x="253" y="1"/>
                </a:cubicBezTo>
                <a:cubicBezTo>
                  <a:pt x="253" y="1"/>
                  <a:pt x="252" y="1"/>
                  <a:pt x="253" y="1"/>
                </a:cubicBezTo>
                <a:cubicBezTo>
                  <a:pt x="253" y="1"/>
                  <a:pt x="253" y="1"/>
                  <a:pt x="252" y="1"/>
                </a:cubicBezTo>
                <a:cubicBezTo>
                  <a:pt x="252" y="1"/>
                  <a:pt x="252" y="1"/>
                  <a:pt x="251" y="1"/>
                </a:cubicBezTo>
                <a:cubicBezTo>
                  <a:pt x="251" y="1"/>
                  <a:pt x="251" y="1"/>
                  <a:pt x="251" y="1"/>
                </a:cubicBezTo>
                <a:cubicBezTo>
                  <a:pt x="251" y="1"/>
                  <a:pt x="251" y="1"/>
                  <a:pt x="251" y="1"/>
                </a:cubicBezTo>
                <a:cubicBezTo>
                  <a:pt x="250" y="1"/>
                  <a:pt x="250" y="1"/>
                  <a:pt x="250" y="1"/>
                </a:cubicBezTo>
                <a:cubicBezTo>
                  <a:pt x="250" y="1"/>
                  <a:pt x="250" y="1"/>
                  <a:pt x="250" y="1"/>
                </a:cubicBezTo>
                <a:cubicBezTo>
                  <a:pt x="251" y="1"/>
                  <a:pt x="251" y="1"/>
                  <a:pt x="251" y="1"/>
                </a:cubicBezTo>
                <a:cubicBezTo>
                  <a:pt x="250" y="1"/>
                  <a:pt x="250" y="1"/>
                  <a:pt x="250" y="1"/>
                </a:cubicBezTo>
                <a:cubicBezTo>
                  <a:pt x="249" y="1"/>
                  <a:pt x="249" y="1"/>
                  <a:pt x="249" y="1"/>
                </a:cubicBezTo>
                <a:cubicBezTo>
                  <a:pt x="250" y="1"/>
                  <a:pt x="250" y="1"/>
                  <a:pt x="250" y="1"/>
                </a:cubicBezTo>
                <a:cubicBezTo>
                  <a:pt x="249" y="1"/>
                  <a:pt x="249" y="1"/>
                  <a:pt x="248" y="1"/>
                </a:cubicBezTo>
                <a:cubicBezTo>
                  <a:pt x="249" y="1"/>
                  <a:pt x="250" y="1"/>
                  <a:pt x="250" y="1"/>
                </a:cubicBezTo>
                <a:cubicBezTo>
                  <a:pt x="249" y="0"/>
                  <a:pt x="248" y="0"/>
                  <a:pt x="247" y="0"/>
                </a:cubicBezTo>
                <a:cubicBezTo>
                  <a:pt x="247" y="0"/>
                  <a:pt x="247" y="0"/>
                  <a:pt x="247" y="0"/>
                </a:cubicBezTo>
                <a:cubicBezTo>
                  <a:pt x="247" y="0"/>
                  <a:pt x="246" y="0"/>
                  <a:pt x="246" y="0"/>
                </a:cubicBezTo>
                <a:cubicBezTo>
                  <a:pt x="246" y="0"/>
                  <a:pt x="246" y="0"/>
                  <a:pt x="246" y="0"/>
                </a:cubicBezTo>
                <a:cubicBezTo>
                  <a:pt x="245" y="0"/>
                  <a:pt x="244" y="0"/>
                  <a:pt x="244" y="0"/>
                </a:cubicBezTo>
                <a:cubicBezTo>
                  <a:pt x="244" y="0"/>
                  <a:pt x="245" y="0"/>
                  <a:pt x="245" y="0"/>
                </a:cubicBezTo>
                <a:cubicBezTo>
                  <a:pt x="245" y="0"/>
                  <a:pt x="245" y="0"/>
                  <a:pt x="245" y="0"/>
                </a:cubicBezTo>
                <a:cubicBezTo>
                  <a:pt x="245" y="1"/>
                  <a:pt x="245" y="1"/>
                  <a:pt x="245" y="1"/>
                </a:cubicBezTo>
                <a:cubicBezTo>
                  <a:pt x="247" y="1"/>
                  <a:pt x="247" y="1"/>
                  <a:pt x="248" y="1"/>
                </a:cubicBezTo>
                <a:cubicBezTo>
                  <a:pt x="247" y="1"/>
                  <a:pt x="247" y="1"/>
                  <a:pt x="247" y="1"/>
                </a:cubicBezTo>
                <a:cubicBezTo>
                  <a:pt x="246" y="1"/>
                  <a:pt x="246" y="1"/>
                  <a:pt x="246" y="1"/>
                </a:cubicBezTo>
                <a:cubicBezTo>
                  <a:pt x="245" y="1"/>
                  <a:pt x="245" y="1"/>
                  <a:pt x="244" y="1"/>
                </a:cubicBezTo>
                <a:cubicBezTo>
                  <a:pt x="245" y="1"/>
                  <a:pt x="245" y="1"/>
                  <a:pt x="245" y="1"/>
                </a:cubicBezTo>
                <a:cubicBezTo>
                  <a:pt x="245" y="1"/>
                  <a:pt x="245" y="1"/>
                  <a:pt x="245" y="1"/>
                </a:cubicBezTo>
                <a:cubicBezTo>
                  <a:pt x="244" y="1"/>
                  <a:pt x="244" y="1"/>
                  <a:pt x="244" y="1"/>
                </a:cubicBezTo>
                <a:cubicBezTo>
                  <a:pt x="244" y="1"/>
                  <a:pt x="244" y="1"/>
                  <a:pt x="244" y="1"/>
                </a:cubicBezTo>
                <a:cubicBezTo>
                  <a:pt x="244" y="1"/>
                  <a:pt x="244" y="1"/>
                  <a:pt x="244" y="1"/>
                </a:cubicBezTo>
                <a:cubicBezTo>
                  <a:pt x="245" y="2"/>
                  <a:pt x="245" y="2"/>
                  <a:pt x="245" y="2"/>
                </a:cubicBezTo>
                <a:cubicBezTo>
                  <a:pt x="245" y="2"/>
                  <a:pt x="245" y="2"/>
                  <a:pt x="245" y="2"/>
                </a:cubicBezTo>
                <a:cubicBezTo>
                  <a:pt x="245" y="2"/>
                  <a:pt x="245" y="2"/>
                  <a:pt x="245" y="2"/>
                </a:cubicBezTo>
                <a:cubicBezTo>
                  <a:pt x="245" y="2"/>
                  <a:pt x="245" y="2"/>
                  <a:pt x="246" y="2"/>
                </a:cubicBezTo>
                <a:cubicBezTo>
                  <a:pt x="246" y="2"/>
                  <a:pt x="246" y="2"/>
                  <a:pt x="246" y="2"/>
                </a:cubicBezTo>
                <a:cubicBezTo>
                  <a:pt x="246" y="2"/>
                  <a:pt x="246" y="2"/>
                  <a:pt x="246" y="2"/>
                </a:cubicBezTo>
                <a:cubicBezTo>
                  <a:pt x="247" y="2"/>
                  <a:pt x="247" y="2"/>
                  <a:pt x="248" y="3"/>
                </a:cubicBezTo>
                <a:cubicBezTo>
                  <a:pt x="248" y="3"/>
                  <a:pt x="248" y="3"/>
                  <a:pt x="248" y="3"/>
                </a:cubicBezTo>
                <a:cubicBezTo>
                  <a:pt x="247" y="2"/>
                  <a:pt x="247" y="2"/>
                  <a:pt x="247" y="2"/>
                </a:cubicBezTo>
                <a:cubicBezTo>
                  <a:pt x="247" y="2"/>
                  <a:pt x="247" y="2"/>
                  <a:pt x="247" y="2"/>
                </a:cubicBezTo>
                <a:cubicBezTo>
                  <a:pt x="247" y="2"/>
                  <a:pt x="247" y="2"/>
                  <a:pt x="247" y="2"/>
                </a:cubicBezTo>
                <a:cubicBezTo>
                  <a:pt x="247" y="2"/>
                  <a:pt x="247" y="2"/>
                  <a:pt x="247" y="2"/>
                </a:cubicBezTo>
                <a:cubicBezTo>
                  <a:pt x="247" y="2"/>
                  <a:pt x="247" y="2"/>
                  <a:pt x="247" y="2"/>
                </a:cubicBezTo>
                <a:cubicBezTo>
                  <a:pt x="247" y="2"/>
                  <a:pt x="247" y="2"/>
                  <a:pt x="247" y="2"/>
                </a:cubicBezTo>
                <a:cubicBezTo>
                  <a:pt x="247" y="2"/>
                  <a:pt x="247" y="2"/>
                  <a:pt x="247" y="2"/>
                </a:cubicBezTo>
                <a:cubicBezTo>
                  <a:pt x="246" y="2"/>
                  <a:pt x="246" y="2"/>
                  <a:pt x="246" y="2"/>
                </a:cubicBezTo>
                <a:cubicBezTo>
                  <a:pt x="246" y="2"/>
                  <a:pt x="246" y="2"/>
                  <a:pt x="246" y="2"/>
                </a:cubicBezTo>
                <a:cubicBezTo>
                  <a:pt x="246" y="2"/>
                  <a:pt x="246" y="2"/>
                  <a:pt x="246" y="2"/>
                </a:cubicBezTo>
                <a:cubicBezTo>
                  <a:pt x="246" y="2"/>
                  <a:pt x="246" y="2"/>
                  <a:pt x="246" y="2"/>
                </a:cubicBezTo>
                <a:cubicBezTo>
                  <a:pt x="246" y="2"/>
                  <a:pt x="246" y="2"/>
                  <a:pt x="246" y="2"/>
                </a:cubicBezTo>
                <a:cubicBezTo>
                  <a:pt x="246" y="2"/>
                  <a:pt x="246" y="2"/>
                  <a:pt x="246" y="2"/>
                </a:cubicBezTo>
                <a:cubicBezTo>
                  <a:pt x="247" y="3"/>
                  <a:pt x="247" y="3"/>
                  <a:pt x="247" y="3"/>
                </a:cubicBezTo>
                <a:cubicBezTo>
                  <a:pt x="247" y="3"/>
                  <a:pt x="247" y="3"/>
                  <a:pt x="247" y="3"/>
                </a:cubicBezTo>
                <a:cubicBezTo>
                  <a:pt x="247" y="3"/>
                  <a:pt x="248" y="3"/>
                  <a:pt x="248" y="3"/>
                </a:cubicBezTo>
                <a:cubicBezTo>
                  <a:pt x="248" y="3"/>
                  <a:pt x="248" y="3"/>
                  <a:pt x="248" y="3"/>
                </a:cubicBezTo>
                <a:cubicBezTo>
                  <a:pt x="249" y="3"/>
                  <a:pt x="249" y="3"/>
                  <a:pt x="249" y="3"/>
                </a:cubicBezTo>
                <a:cubicBezTo>
                  <a:pt x="249" y="3"/>
                  <a:pt x="249" y="3"/>
                  <a:pt x="249" y="3"/>
                </a:cubicBezTo>
                <a:cubicBezTo>
                  <a:pt x="249" y="3"/>
                  <a:pt x="249" y="3"/>
                  <a:pt x="249" y="3"/>
                </a:cubicBezTo>
                <a:cubicBezTo>
                  <a:pt x="249" y="3"/>
                  <a:pt x="249" y="3"/>
                  <a:pt x="249" y="3"/>
                </a:cubicBezTo>
                <a:cubicBezTo>
                  <a:pt x="249" y="3"/>
                  <a:pt x="249" y="3"/>
                  <a:pt x="249" y="3"/>
                </a:cubicBezTo>
                <a:cubicBezTo>
                  <a:pt x="250" y="3"/>
                  <a:pt x="250" y="3"/>
                  <a:pt x="250" y="3"/>
                </a:cubicBezTo>
                <a:cubicBezTo>
                  <a:pt x="251" y="4"/>
                  <a:pt x="251" y="4"/>
                  <a:pt x="251" y="4"/>
                </a:cubicBezTo>
                <a:cubicBezTo>
                  <a:pt x="251" y="4"/>
                  <a:pt x="251" y="4"/>
                  <a:pt x="251" y="4"/>
                </a:cubicBezTo>
                <a:cubicBezTo>
                  <a:pt x="252" y="4"/>
                  <a:pt x="252" y="4"/>
                  <a:pt x="252" y="4"/>
                </a:cubicBezTo>
                <a:cubicBezTo>
                  <a:pt x="252" y="4"/>
                  <a:pt x="252" y="4"/>
                  <a:pt x="252" y="4"/>
                </a:cubicBezTo>
                <a:cubicBezTo>
                  <a:pt x="253" y="4"/>
                  <a:pt x="253" y="4"/>
                  <a:pt x="253" y="4"/>
                </a:cubicBezTo>
                <a:cubicBezTo>
                  <a:pt x="252" y="4"/>
                  <a:pt x="252" y="4"/>
                  <a:pt x="252" y="4"/>
                </a:cubicBezTo>
                <a:cubicBezTo>
                  <a:pt x="252" y="4"/>
                  <a:pt x="252" y="4"/>
                  <a:pt x="252" y="4"/>
                </a:cubicBezTo>
                <a:cubicBezTo>
                  <a:pt x="252" y="4"/>
                  <a:pt x="252" y="4"/>
                  <a:pt x="252" y="4"/>
                </a:cubicBezTo>
                <a:cubicBezTo>
                  <a:pt x="251" y="4"/>
                  <a:pt x="251" y="4"/>
                  <a:pt x="251" y="4"/>
                </a:cubicBezTo>
                <a:cubicBezTo>
                  <a:pt x="251" y="4"/>
                  <a:pt x="251" y="4"/>
                  <a:pt x="251" y="4"/>
                </a:cubicBezTo>
                <a:cubicBezTo>
                  <a:pt x="251" y="4"/>
                  <a:pt x="251" y="4"/>
                  <a:pt x="251" y="4"/>
                </a:cubicBezTo>
                <a:cubicBezTo>
                  <a:pt x="251" y="4"/>
                  <a:pt x="251" y="4"/>
                  <a:pt x="251" y="4"/>
                </a:cubicBezTo>
                <a:cubicBezTo>
                  <a:pt x="250" y="4"/>
                  <a:pt x="250" y="4"/>
                  <a:pt x="249" y="4"/>
                </a:cubicBezTo>
                <a:cubicBezTo>
                  <a:pt x="249" y="4"/>
                  <a:pt x="249" y="4"/>
                  <a:pt x="249" y="4"/>
                </a:cubicBezTo>
                <a:cubicBezTo>
                  <a:pt x="249" y="3"/>
                  <a:pt x="249" y="3"/>
                  <a:pt x="249" y="3"/>
                </a:cubicBezTo>
                <a:cubicBezTo>
                  <a:pt x="249" y="3"/>
                  <a:pt x="249" y="3"/>
                  <a:pt x="249" y="3"/>
                </a:cubicBezTo>
                <a:cubicBezTo>
                  <a:pt x="248" y="3"/>
                  <a:pt x="248" y="3"/>
                  <a:pt x="248" y="3"/>
                </a:cubicBezTo>
                <a:cubicBezTo>
                  <a:pt x="248" y="3"/>
                  <a:pt x="248" y="3"/>
                  <a:pt x="248" y="3"/>
                </a:cubicBezTo>
                <a:cubicBezTo>
                  <a:pt x="247" y="3"/>
                  <a:pt x="247" y="3"/>
                  <a:pt x="247" y="3"/>
                </a:cubicBezTo>
                <a:cubicBezTo>
                  <a:pt x="247" y="3"/>
                  <a:pt x="247" y="3"/>
                  <a:pt x="247" y="3"/>
                </a:cubicBezTo>
                <a:cubicBezTo>
                  <a:pt x="247" y="3"/>
                  <a:pt x="247" y="3"/>
                  <a:pt x="247" y="3"/>
                </a:cubicBezTo>
                <a:cubicBezTo>
                  <a:pt x="247" y="3"/>
                  <a:pt x="247" y="3"/>
                  <a:pt x="247" y="3"/>
                </a:cubicBezTo>
                <a:cubicBezTo>
                  <a:pt x="247" y="3"/>
                  <a:pt x="247" y="3"/>
                  <a:pt x="247" y="3"/>
                </a:cubicBezTo>
                <a:cubicBezTo>
                  <a:pt x="247" y="3"/>
                  <a:pt x="247" y="3"/>
                  <a:pt x="247" y="3"/>
                </a:cubicBezTo>
                <a:cubicBezTo>
                  <a:pt x="246" y="3"/>
                  <a:pt x="246" y="3"/>
                  <a:pt x="245" y="3"/>
                </a:cubicBezTo>
                <a:cubicBezTo>
                  <a:pt x="246" y="3"/>
                  <a:pt x="246" y="3"/>
                  <a:pt x="247" y="3"/>
                </a:cubicBezTo>
                <a:cubicBezTo>
                  <a:pt x="247" y="3"/>
                  <a:pt x="247" y="3"/>
                  <a:pt x="247" y="3"/>
                </a:cubicBezTo>
                <a:cubicBezTo>
                  <a:pt x="247" y="3"/>
                  <a:pt x="247" y="3"/>
                  <a:pt x="247" y="3"/>
                </a:cubicBezTo>
                <a:cubicBezTo>
                  <a:pt x="247" y="4"/>
                  <a:pt x="247" y="4"/>
                  <a:pt x="247" y="4"/>
                </a:cubicBezTo>
                <a:cubicBezTo>
                  <a:pt x="248" y="4"/>
                  <a:pt x="248" y="4"/>
                  <a:pt x="248" y="4"/>
                </a:cubicBezTo>
                <a:cubicBezTo>
                  <a:pt x="248" y="4"/>
                  <a:pt x="248" y="4"/>
                  <a:pt x="248" y="4"/>
                </a:cubicBezTo>
                <a:cubicBezTo>
                  <a:pt x="249" y="4"/>
                  <a:pt x="249" y="4"/>
                  <a:pt x="249" y="4"/>
                </a:cubicBezTo>
                <a:cubicBezTo>
                  <a:pt x="249" y="4"/>
                  <a:pt x="249" y="4"/>
                  <a:pt x="249" y="4"/>
                </a:cubicBezTo>
                <a:cubicBezTo>
                  <a:pt x="250" y="5"/>
                  <a:pt x="250" y="5"/>
                  <a:pt x="250" y="5"/>
                </a:cubicBezTo>
                <a:cubicBezTo>
                  <a:pt x="250" y="5"/>
                  <a:pt x="250" y="5"/>
                  <a:pt x="250" y="5"/>
                </a:cubicBezTo>
                <a:cubicBezTo>
                  <a:pt x="250" y="5"/>
                  <a:pt x="250" y="5"/>
                  <a:pt x="250" y="5"/>
                </a:cubicBezTo>
                <a:cubicBezTo>
                  <a:pt x="250" y="5"/>
                  <a:pt x="250" y="5"/>
                  <a:pt x="250" y="5"/>
                </a:cubicBezTo>
                <a:cubicBezTo>
                  <a:pt x="250" y="5"/>
                  <a:pt x="250" y="5"/>
                  <a:pt x="250" y="5"/>
                </a:cubicBezTo>
                <a:cubicBezTo>
                  <a:pt x="249" y="5"/>
                  <a:pt x="249" y="5"/>
                  <a:pt x="249" y="5"/>
                </a:cubicBezTo>
                <a:cubicBezTo>
                  <a:pt x="249" y="5"/>
                  <a:pt x="249" y="5"/>
                  <a:pt x="249" y="5"/>
                </a:cubicBezTo>
                <a:cubicBezTo>
                  <a:pt x="249" y="5"/>
                  <a:pt x="249" y="5"/>
                  <a:pt x="249" y="5"/>
                </a:cubicBezTo>
                <a:cubicBezTo>
                  <a:pt x="249" y="4"/>
                  <a:pt x="249" y="4"/>
                  <a:pt x="249" y="4"/>
                </a:cubicBezTo>
                <a:cubicBezTo>
                  <a:pt x="248" y="4"/>
                  <a:pt x="248" y="4"/>
                  <a:pt x="248" y="4"/>
                </a:cubicBezTo>
                <a:cubicBezTo>
                  <a:pt x="248" y="4"/>
                  <a:pt x="248" y="4"/>
                  <a:pt x="248" y="4"/>
                </a:cubicBezTo>
                <a:cubicBezTo>
                  <a:pt x="247" y="4"/>
                  <a:pt x="247" y="4"/>
                  <a:pt x="247" y="4"/>
                </a:cubicBezTo>
                <a:cubicBezTo>
                  <a:pt x="247" y="4"/>
                  <a:pt x="247" y="4"/>
                  <a:pt x="247" y="4"/>
                </a:cubicBezTo>
                <a:cubicBezTo>
                  <a:pt x="247" y="4"/>
                  <a:pt x="247" y="4"/>
                  <a:pt x="247" y="4"/>
                </a:cubicBezTo>
                <a:cubicBezTo>
                  <a:pt x="246" y="4"/>
                  <a:pt x="246" y="4"/>
                  <a:pt x="246" y="4"/>
                </a:cubicBezTo>
                <a:cubicBezTo>
                  <a:pt x="246" y="4"/>
                  <a:pt x="246" y="4"/>
                  <a:pt x="246" y="4"/>
                </a:cubicBezTo>
                <a:cubicBezTo>
                  <a:pt x="246" y="4"/>
                  <a:pt x="246" y="4"/>
                  <a:pt x="246" y="3"/>
                </a:cubicBezTo>
                <a:cubicBezTo>
                  <a:pt x="246" y="3"/>
                  <a:pt x="246" y="3"/>
                  <a:pt x="246" y="3"/>
                </a:cubicBezTo>
                <a:cubicBezTo>
                  <a:pt x="245" y="3"/>
                  <a:pt x="245" y="3"/>
                  <a:pt x="245" y="3"/>
                </a:cubicBezTo>
                <a:cubicBezTo>
                  <a:pt x="245" y="3"/>
                  <a:pt x="245" y="3"/>
                  <a:pt x="245" y="3"/>
                </a:cubicBezTo>
                <a:cubicBezTo>
                  <a:pt x="245" y="3"/>
                  <a:pt x="245" y="3"/>
                  <a:pt x="245" y="3"/>
                </a:cubicBezTo>
                <a:cubicBezTo>
                  <a:pt x="244" y="3"/>
                  <a:pt x="244" y="3"/>
                  <a:pt x="244" y="3"/>
                </a:cubicBezTo>
                <a:cubicBezTo>
                  <a:pt x="244" y="3"/>
                  <a:pt x="244" y="3"/>
                  <a:pt x="244" y="3"/>
                </a:cubicBezTo>
                <a:cubicBezTo>
                  <a:pt x="244" y="3"/>
                  <a:pt x="244" y="3"/>
                  <a:pt x="245" y="3"/>
                </a:cubicBezTo>
                <a:cubicBezTo>
                  <a:pt x="245" y="4"/>
                  <a:pt x="246" y="4"/>
                  <a:pt x="246" y="4"/>
                </a:cubicBezTo>
                <a:cubicBezTo>
                  <a:pt x="246" y="4"/>
                  <a:pt x="246" y="4"/>
                  <a:pt x="246" y="4"/>
                </a:cubicBezTo>
                <a:cubicBezTo>
                  <a:pt x="247" y="4"/>
                  <a:pt x="247" y="4"/>
                  <a:pt x="247" y="4"/>
                </a:cubicBezTo>
                <a:cubicBezTo>
                  <a:pt x="247" y="4"/>
                  <a:pt x="247" y="4"/>
                  <a:pt x="247" y="4"/>
                </a:cubicBezTo>
                <a:cubicBezTo>
                  <a:pt x="248" y="5"/>
                  <a:pt x="248" y="5"/>
                  <a:pt x="248" y="5"/>
                </a:cubicBezTo>
                <a:cubicBezTo>
                  <a:pt x="248" y="5"/>
                  <a:pt x="248" y="5"/>
                  <a:pt x="248" y="5"/>
                </a:cubicBezTo>
                <a:cubicBezTo>
                  <a:pt x="247" y="5"/>
                  <a:pt x="247" y="5"/>
                  <a:pt x="247" y="5"/>
                </a:cubicBezTo>
                <a:cubicBezTo>
                  <a:pt x="247" y="5"/>
                  <a:pt x="247" y="5"/>
                  <a:pt x="246" y="5"/>
                </a:cubicBezTo>
                <a:cubicBezTo>
                  <a:pt x="246" y="4"/>
                  <a:pt x="246" y="4"/>
                  <a:pt x="246" y="4"/>
                </a:cubicBezTo>
                <a:cubicBezTo>
                  <a:pt x="246" y="4"/>
                  <a:pt x="246" y="4"/>
                  <a:pt x="246" y="4"/>
                </a:cubicBezTo>
                <a:cubicBezTo>
                  <a:pt x="246" y="4"/>
                  <a:pt x="246" y="4"/>
                  <a:pt x="246" y="4"/>
                </a:cubicBezTo>
                <a:cubicBezTo>
                  <a:pt x="245" y="4"/>
                  <a:pt x="245" y="4"/>
                  <a:pt x="245" y="4"/>
                </a:cubicBezTo>
                <a:cubicBezTo>
                  <a:pt x="245" y="4"/>
                  <a:pt x="245" y="4"/>
                  <a:pt x="245" y="4"/>
                </a:cubicBezTo>
                <a:cubicBezTo>
                  <a:pt x="245" y="4"/>
                  <a:pt x="245" y="4"/>
                  <a:pt x="245" y="4"/>
                </a:cubicBezTo>
                <a:cubicBezTo>
                  <a:pt x="245" y="4"/>
                  <a:pt x="245" y="4"/>
                  <a:pt x="245" y="4"/>
                </a:cubicBezTo>
                <a:cubicBezTo>
                  <a:pt x="244" y="3"/>
                  <a:pt x="244" y="3"/>
                  <a:pt x="244" y="3"/>
                </a:cubicBezTo>
                <a:cubicBezTo>
                  <a:pt x="244" y="3"/>
                  <a:pt x="244" y="3"/>
                  <a:pt x="244" y="3"/>
                </a:cubicBezTo>
                <a:cubicBezTo>
                  <a:pt x="244" y="3"/>
                  <a:pt x="244" y="3"/>
                  <a:pt x="244" y="3"/>
                </a:cubicBezTo>
                <a:cubicBezTo>
                  <a:pt x="243" y="3"/>
                  <a:pt x="243" y="3"/>
                  <a:pt x="243" y="3"/>
                </a:cubicBezTo>
                <a:cubicBezTo>
                  <a:pt x="243" y="3"/>
                  <a:pt x="243" y="3"/>
                  <a:pt x="243" y="3"/>
                </a:cubicBezTo>
                <a:cubicBezTo>
                  <a:pt x="243" y="3"/>
                  <a:pt x="243" y="3"/>
                  <a:pt x="243" y="3"/>
                </a:cubicBezTo>
                <a:cubicBezTo>
                  <a:pt x="243" y="3"/>
                  <a:pt x="243" y="3"/>
                  <a:pt x="243" y="3"/>
                </a:cubicBezTo>
                <a:cubicBezTo>
                  <a:pt x="243" y="3"/>
                  <a:pt x="243" y="3"/>
                  <a:pt x="243" y="3"/>
                </a:cubicBezTo>
                <a:cubicBezTo>
                  <a:pt x="243" y="3"/>
                  <a:pt x="243" y="3"/>
                  <a:pt x="243" y="3"/>
                </a:cubicBezTo>
                <a:cubicBezTo>
                  <a:pt x="243" y="3"/>
                  <a:pt x="243" y="3"/>
                  <a:pt x="243" y="3"/>
                </a:cubicBezTo>
                <a:cubicBezTo>
                  <a:pt x="243" y="3"/>
                  <a:pt x="243" y="3"/>
                  <a:pt x="243" y="3"/>
                </a:cubicBezTo>
                <a:cubicBezTo>
                  <a:pt x="243" y="3"/>
                  <a:pt x="243" y="3"/>
                  <a:pt x="243" y="3"/>
                </a:cubicBezTo>
                <a:cubicBezTo>
                  <a:pt x="243" y="3"/>
                  <a:pt x="243" y="3"/>
                  <a:pt x="243" y="3"/>
                </a:cubicBezTo>
                <a:cubicBezTo>
                  <a:pt x="243" y="3"/>
                  <a:pt x="243" y="3"/>
                  <a:pt x="243" y="3"/>
                </a:cubicBezTo>
                <a:cubicBezTo>
                  <a:pt x="243" y="3"/>
                  <a:pt x="243" y="3"/>
                  <a:pt x="243" y="3"/>
                </a:cubicBezTo>
                <a:cubicBezTo>
                  <a:pt x="243" y="3"/>
                  <a:pt x="243" y="3"/>
                  <a:pt x="243" y="3"/>
                </a:cubicBezTo>
                <a:cubicBezTo>
                  <a:pt x="242" y="3"/>
                  <a:pt x="242" y="3"/>
                  <a:pt x="242" y="3"/>
                </a:cubicBezTo>
                <a:cubicBezTo>
                  <a:pt x="242" y="3"/>
                  <a:pt x="242" y="3"/>
                  <a:pt x="242" y="3"/>
                </a:cubicBezTo>
                <a:cubicBezTo>
                  <a:pt x="242" y="4"/>
                  <a:pt x="242" y="4"/>
                  <a:pt x="242" y="4"/>
                </a:cubicBezTo>
                <a:cubicBezTo>
                  <a:pt x="242" y="4"/>
                  <a:pt x="242" y="4"/>
                  <a:pt x="242" y="4"/>
                </a:cubicBezTo>
                <a:cubicBezTo>
                  <a:pt x="242" y="4"/>
                  <a:pt x="242" y="4"/>
                  <a:pt x="242" y="4"/>
                </a:cubicBezTo>
                <a:cubicBezTo>
                  <a:pt x="242" y="4"/>
                  <a:pt x="242" y="4"/>
                  <a:pt x="242" y="4"/>
                </a:cubicBezTo>
                <a:cubicBezTo>
                  <a:pt x="241" y="4"/>
                  <a:pt x="241" y="4"/>
                  <a:pt x="241" y="4"/>
                </a:cubicBezTo>
                <a:cubicBezTo>
                  <a:pt x="242" y="4"/>
                  <a:pt x="242" y="4"/>
                  <a:pt x="242" y="4"/>
                </a:cubicBezTo>
                <a:cubicBezTo>
                  <a:pt x="242" y="4"/>
                  <a:pt x="242" y="4"/>
                  <a:pt x="242" y="4"/>
                </a:cubicBezTo>
                <a:cubicBezTo>
                  <a:pt x="242" y="4"/>
                  <a:pt x="242" y="4"/>
                  <a:pt x="242" y="4"/>
                </a:cubicBezTo>
                <a:cubicBezTo>
                  <a:pt x="242" y="4"/>
                  <a:pt x="242" y="4"/>
                  <a:pt x="242" y="4"/>
                </a:cubicBezTo>
                <a:cubicBezTo>
                  <a:pt x="242" y="4"/>
                  <a:pt x="242" y="4"/>
                  <a:pt x="242" y="4"/>
                </a:cubicBezTo>
                <a:cubicBezTo>
                  <a:pt x="242" y="4"/>
                  <a:pt x="242" y="4"/>
                  <a:pt x="242" y="4"/>
                </a:cubicBezTo>
                <a:cubicBezTo>
                  <a:pt x="242" y="4"/>
                  <a:pt x="242" y="4"/>
                  <a:pt x="242" y="4"/>
                </a:cubicBezTo>
                <a:cubicBezTo>
                  <a:pt x="242" y="4"/>
                  <a:pt x="242" y="4"/>
                  <a:pt x="242" y="4"/>
                </a:cubicBezTo>
                <a:cubicBezTo>
                  <a:pt x="242" y="4"/>
                  <a:pt x="242" y="4"/>
                  <a:pt x="242" y="4"/>
                </a:cubicBezTo>
                <a:cubicBezTo>
                  <a:pt x="242" y="4"/>
                  <a:pt x="242" y="4"/>
                  <a:pt x="242" y="4"/>
                </a:cubicBezTo>
                <a:cubicBezTo>
                  <a:pt x="242" y="4"/>
                  <a:pt x="242" y="4"/>
                  <a:pt x="242" y="4"/>
                </a:cubicBezTo>
                <a:cubicBezTo>
                  <a:pt x="242" y="4"/>
                  <a:pt x="242" y="4"/>
                  <a:pt x="242" y="4"/>
                </a:cubicBezTo>
                <a:cubicBezTo>
                  <a:pt x="242" y="4"/>
                  <a:pt x="242" y="4"/>
                  <a:pt x="242" y="4"/>
                </a:cubicBezTo>
                <a:cubicBezTo>
                  <a:pt x="243" y="4"/>
                  <a:pt x="243" y="4"/>
                  <a:pt x="243" y="4"/>
                </a:cubicBezTo>
                <a:cubicBezTo>
                  <a:pt x="243" y="4"/>
                  <a:pt x="243" y="4"/>
                  <a:pt x="243" y="4"/>
                </a:cubicBezTo>
                <a:cubicBezTo>
                  <a:pt x="243" y="4"/>
                  <a:pt x="243" y="4"/>
                  <a:pt x="243" y="4"/>
                </a:cubicBezTo>
                <a:cubicBezTo>
                  <a:pt x="243" y="5"/>
                  <a:pt x="243" y="5"/>
                  <a:pt x="243" y="5"/>
                </a:cubicBezTo>
                <a:cubicBezTo>
                  <a:pt x="243" y="5"/>
                  <a:pt x="243" y="5"/>
                  <a:pt x="243" y="5"/>
                </a:cubicBezTo>
                <a:cubicBezTo>
                  <a:pt x="244" y="5"/>
                  <a:pt x="244" y="5"/>
                  <a:pt x="244" y="5"/>
                </a:cubicBezTo>
                <a:cubicBezTo>
                  <a:pt x="244" y="5"/>
                  <a:pt x="244" y="5"/>
                  <a:pt x="244" y="5"/>
                </a:cubicBezTo>
                <a:cubicBezTo>
                  <a:pt x="244" y="5"/>
                  <a:pt x="244" y="5"/>
                  <a:pt x="244" y="5"/>
                </a:cubicBezTo>
                <a:cubicBezTo>
                  <a:pt x="244" y="5"/>
                  <a:pt x="244" y="5"/>
                  <a:pt x="244" y="5"/>
                </a:cubicBezTo>
                <a:cubicBezTo>
                  <a:pt x="244" y="5"/>
                  <a:pt x="244" y="5"/>
                  <a:pt x="244" y="5"/>
                </a:cubicBezTo>
                <a:cubicBezTo>
                  <a:pt x="244" y="5"/>
                  <a:pt x="244" y="5"/>
                  <a:pt x="244" y="5"/>
                </a:cubicBezTo>
                <a:cubicBezTo>
                  <a:pt x="244" y="5"/>
                  <a:pt x="244" y="5"/>
                  <a:pt x="244" y="5"/>
                </a:cubicBezTo>
                <a:cubicBezTo>
                  <a:pt x="244" y="5"/>
                  <a:pt x="244" y="5"/>
                  <a:pt x="244" y="5"/>
                </a:cubicBezTo>
                <a:cubicBezTo>
                  <a:pt x="244" y="5"/>
                  <a:pt x="244" y="5"/>
                  <a:pt x="244" y="5"/>
                </a:cubicBezTo>
                <a:cubicBezTo>
                  <a:pt x="244" y="5"/>
                  <a:pt x="244" y="5"/>
                  <a:pt x="244" y="5"/>
                </a:cubicBezTo>
                <a:cubicBezTo>
                  <a:pt x="244" y="5"/>
                  <a:pt x="244" y="5"/>
                  <a:pt x="244" y="5"/>
                </a:cubicBezTo>
                <a:cubicBezTo>
                  <a:pt x="245" y="5"/>
                  <a:pt x="245" y="5"/>
                  <a:pt x="245" y="5"/>
                </a:cubicBezTo>
                <a:cubicBezTo>
                  <a:pt x="245" y="5"/>
                  <a:pt x="245" y="5"/>
                  <a:pt x="245" y="5"/>
                </a:cubicBezTo>
                <a:cubicBezTo>
                  <a:pt x="245" y="5"/>
                  <a:pt x="245" y="5"/>
                  <a:pt x="245" y="5"/>
                </a:cubicBezTo>
                <a:cubicBezTo>
                  <a:pt x="245" y="6"/>
                  <a:pt x="245" y="6"/>
                  <a:pt x="245" y="6"/>
                </a:cubicBezTo>
                <a:cubicBezTo>
                  <a:pt x="245" y="6"/>
                  <a:pt x="245" y="6"/>
                  <a:pt x="245" y="6"/>
                </a:cubicBezTo>
                <a:cubicBezTo>
                  <a:pt x="245" y="6"/>
                  <a:pt x="245" y="6"/>
                  <a:pt x="245" y="6"/>
                </a:cubicBezTo>
                <a:cubicBezTo>
                  <a:pt x="245" y="6"/>
                  <a:pt x="245" y="6"/>
                  <a:pt x="245" y="6"/>
                </a:cubicBezTo>
                <a:cubicBezTo>
                  <a:pt x="244" y="5"/>
                  <a:pt x="244" y="5"/>
                  <a:pt x="244" y="5"/>
                </a:cubicBezTo>
                <a:cubicBezTo>
                  <a:pt x="244" y="5"/>
                  <a:pt x="244" y="5"/>
                  <a:pt x="244" y="5"/>
                </a:cubicBezTo>
                <a:cubicBezTo>
                  <a:pt x="244" y="5"/>
                  <a:pt x="244" y="5"/>
                  <a:pt x="244" y="5"/>
                </a:cubicBezTo>
                <a:cubicBezTo>
                  <a:pt x="244" y="5"/>
                  <a:pt x="244" y="5"/>
                  <a:pt x="244" y="5"/>
                </a:cubicBezTo>
                <a:cubicBezTo>
                  <a:pt x="243" y="5"/>
                  <a:pt x="243" y="5"/>
                  <a:pt x="243" y="5"/>
                </a:cubicBezTo>
                <a:cubicBezTo>
                  <a:pt x="243" y="5"/>
                  <a:pt x="243" y="5"/>
                  <a:pt x="243" y="5"/>
                </a:cubicBezTo>
                <a:cubicBezTo>
                  <a:pt x="243" y="5"/>
                  <a:pt x="243" y="5"/>
                  <a:pt x="243" y="5"/>
                </a:cubicBezTo>
                <a:cubicBezTo>
                  <a:pt x="242" y="5"/>
                  <a:pt x="242" y="5"/>
                  <a:pt x="242" y="5"/>
                </a:cubicBezTo>
                <a:cubicBezTo>
                  <a:pt x="242" y="4"/>
                  <a:pt x="242" y="4"/>
                  <a:pt x="242" y="4"/>
                </a:cubicBezTo>
                <a:cubicBezTo>
                  <a:pt x="242" y="4"/>
                  <a:pt x="242" y="4"/>
                  <a:pt x="242" y="4"/>
                </a:cubicBezTo>
                <a:cubicBezTo>
                  <a:pt x="242" y="4"/>
                  <a:pt x="242" y="4"/>
                  <a:pt x="242" y="4"/>
                </a:cubicBezTo>
                <a:cubicBezTo>
                  <a:pt x="241" y="4"/>
                  <a:pt x="241" y="4"/>
                  <a:pt x="241" y="4"/>
                </a:cubicBezTo>
                <a:cubicBezTo>
                  <a:pt x="241" y="4"/>
                  <a:pt x="241" y="4"/>
                  <a:pt x="241" y="4"/>
                </a:cubicBezTo>
                <a:cubicBezTo>
                  <a:pt x="241" y="4"/>
                  <a:pt x="241" y="4"/>
                  <a:pt x="241" y="4"/>
                </a:cubicBezTo>
                <a:cubicBezTo>
                  <a:pt x="241" y="4"/>
                  <a:pt x="241" y="4"/>
                  <a:pt x="241" y="4"/>
                </a:cubicBezTo>
                <a:cubicBezTo>
                  <a:pt x="241" y="4"/>
                  <a:pt x="241" y="4"/>
                  <a:pt x="241" y="4"/>
                </a:cubicBezTo>
                <a:cubicBezTo>
                  <a:pt x="241" y="4"/>
                  <a:pt x="241" y="4"/>
                  <a:pt x="241" y="4"/>
                </a:cubicBezTo>
                <a:cubicBezTo>
                  <a:pt x="241" y="4"/>
                  <a:pt x="241" y="4"/>
                  <a:pt x="241" y="4"/>
                </a:cubicBezTo>
                <a:cubicBezTo>
                  <a:pt x="241" y="5"/>
                  <a:pt x="241" y="5"/>
                  <a:pt x="241" y="5"/>
                </a:cubicBezTo>
                <a:cubicBezTo>
                  <a:pt x="241" y="5"/>
                  <a:pt x="241" y="5"/>
                  <a:pt x="241" y="5"/>
                </a:cubicBezTo>
                <a:cubicBezTo>
                  <a:pt x="241" y="5"/>
                  <a:pt x="241" y="5"/>
                  <a:pt x="241" y="5"/>
                </a:cubicBezTo>
                <a:cubicBezTo>
                  <a:pt x="241" y="5"/>
                  <a:pt x="241" y="5"/>
                  <a:pt x="241" y="5"/>
                </a:cubicBezTo>
                <a:cubicBezTo>
                  <a:pt x="241" y="5"/>
                  <a:pt x="241" y="5"/>
                  <a:pt x="241" y="5"/>
                </a:cubicBezTo>
                <a:cubicBezTo>
                  <a:pt x="242" y="5"/>
                  <a:pt x="242" y="5"/>
                  <a:pt x="242" y="5"/>
                </a:cubicBezTo>
                <a:cubicBezTo>
                  <a:pt x="242" y="6"/>
                  <a:pt x="242" y="6"/>
                  <a:pt x="242" y="7"/>
                </a:cubicBezTo>
                <a:cubicBezTo>
                  <a:pt x="242" y="7"/>
                  <a:pt x="242" y="7"/>
                  <a:pt x="242" y="6"/>
                </a:cubicBezTo>
                <a:cubicBezTo>
                  <a:pt x="241" y="6"/>
                  <a:pt x="241" y="6"/>
                  <a:pt x="241" y="6"/>
                </a:cubicBezTo>
                <a:cubicBezTo>
                  <a:pt x="241" y="6"/>
                  <a:pt x="241" y="6"/>
                  <a:pt x="241" y="6"/>
                </a:cubicBezTo>
                <a:cubicBezTo>
                  <a:pt x="241" y="6"/>
                  <a:pt x="240" y="6"/>
                  <a:pt x="240" y="6"/>
                </a:cubicBezTo>
                <a:cubicBezTo>
                  <a:pt x="240" y="6"/>
                  <a:pt x="240" y="6"/>
                  <a:pt x="240" y="6"/>
                </a:cubicBezTo>
                <a:cubicBezTo>
                  <a:pt x="240" y="7"/>
                  <a:pt x="240" y="7"/>
                  <a:pt x="240" y="7"/>
                </a:cubicBezTo>
                <a:cubicBezTo>
                  <a:pt x="239" y="8"/>
                  <a:pt x="239" y="8"/>
                  <a:pt x="239" y="8"/>
                </a:cubicBezTo>
                <a:cubicBezTo>
                  <a:pt x="239" y="8"/>
                  <a:pt x="239" y="8"/>
                  <a:pt x="239" y="8"/>
                </a:cubicBezTo>
                <a:cubicBezTo>
                  <a:pt x="239" y="8"/>
                  <a:pt x="239" y="8"/>
                  <a:pt x="239" y="8"/>
                </a:cubicBezTo>
                <a:cubicBezTo>
                  <a:pt x="239" y="8"/>
                  <a:pt x="239" y="8"/>
                  <a:pt x="239" y="8"/>
                </a:cubicBezTo>
                <a:cubicBezTo>
                  <a:pt x="239" y="8"/>
                  <a:pt x="239" y="8"/>
                  <a:pt x="239" y="8"/>
                </a:cubicBezTo>
                <a:cubicBezTo>
                  <a:pt x="239" y="8"/>
                  <a:pt x="239" y="8"/>
                  <a:pt x="239" y="8"/>
                </a:cubicBezTo>
                <a:cubicBezTo>
                  <a:pt x="239" y="8"/>
                  <a:pt x="239" y="8"/>
                  <a:pt x="239" y="8"/>
                </a:cubicBezTo>
                <a:cubicBezTo>
                  <a:pt x="238" y="8"/>
                  <a:pt x="238" y="8"/>
                  <a:pt x="238" y="8"/>
                </a:cubicBezTo>
                <a:cubicBezTo>
                  <a:pt x="238" y="8"/>
                  <a:pt x="238" y="8"/>
                  <a:pt x="238" y="8"/>
                </a:cubicBezTo>
                <a:cubicBezTo>
                  <a:pt x="238" y="8"/>
                  <a:pt x="238" y="8"/>
                  <a:pt x="238" y="8"/>
                </a:cubicBezTo>
                <a:cubicBezTo>
                  <a:pt x="238" y="8"/>
                  <a:pt x="238" y="8"/>
                  <a:pt x="238" y="8"/>
                </a:cubicBezTo>
                <a:cubicBezTo>
                  <a:pt x="238" y="8"/>
                  <a:pt x="238" y="8"/>
                  <a:pt x="238" y="8"/>
                </a:cubicBezTo>
                <a:cubicBezTo>
                  <a:pt x="238" y="8"/>
                  <a:pt x="238" y="8"/>
                  <a:pt x="238" y="8"/>
                </a:cubicBezTo>
                <a:cubicBezTo>
                  <a:pt x="238" y="9"/>
                  <a:pt x="238" y="9"/>
                  <a:pt x="238" y="9"/>
                </a:cubicBezTo>
                <a:cubicBezTo>
                  <a:pt x="238" y="9"/>
                  <a:pt x="238" y="9"/>
                  <a:pt x="238" y="9"/>
                </a:cubicBezTo>
                <a:cubicBezTo>
                  <a:pt x="238" y="10"/>
                  <a:pt x="238" y="10"/>
                  <a:pt x="238" y="10"/>
                </a:cubicBezTo>
                <a:cubicBezTo>
                  <a:pt x="238" y="10"/>
                  <a:pt x="238" y="10"/>
                  <a:pt x="239" y="10"/>
                </a:cubicBezTo>
                <a:cubicBezTo>
                  <a:pt x="239" y="10"/>
                  <a:pt x="239" y="10"/>
                  <a:pt x="239" y="10"/>
                </a:cubicBezTo>
                <a:cubicBezTo>
                  <a:pt x="239" y="10"/>
                  <a:pt x="239" y="10"/>
                  <a:pt x="239" y="10"/>
                </a:cubicBezTo>
                <a:cubicBezTo>
                  <a:pt x="240" y="10"/>
                  <a:pt x="240" y="10"/>
                  <a:pt x="240" y="10"/>
                </a:cubicBezTo>
                <a:cubicBezTo>
                  <a:pt x="240" y="10"/>
                  <a:pt x="240" y="10"/>
                  <a:pt x="240" y="10"/>
                </a:cubicBezTo>
                <a:cubicBezTo>
                  <a:pt x="240" y="10"/>
                  <a:pt x="240" y="10"/>
                  <a:pt x="240" y="10"/>
                </a:cubicBezTo>
                <a:cubicBezTo>
                  <a:pt x="241" y="10"/>
                  <a:pt x="241" y="10"/>
                  <a:pt x="241" y="10"/>
                </a:cubicBezTo>
                <a:cubicBezTo>
                  <a:pt x="241" y="10"/>
                  <a:pt x="241" y="10"/>
                  <a:pt x="241" y="10"/>
                </a:cubicBezTo>
                <a:cubicBezTo>
                  <a:pt x="241" y="11"/>
                  <a:pt x="241" y="11"/>
                  <a:pt x="241" y="11"/>
                </a:cubicBezTo>
                <a:cubicBezTo>
                  <a:pt x="241" y="11"/>
                  <a:pt x="241" y="11"/>
                  <a:pt x="241" y="11"/>
                </a:cubicBezTo>
                <a:cubicBezTo>
                  <a:pt x="241" y="11"/>
                  <a:pt x="241" y="11"/>
                  <a:pt x="241" y="11"/>
                </a:cubicBezTo>
                <a:cubicBezTo>
                  <a:pt x="241" y="11"/>
                  <a:pt x="242" y="11"/>
                  <a:pt x="242" y="12"/>
                </a:cubicBezTo>
                <a:cubicBezTo>
                  <a:pt x="242" y="12"/>
                  <a:pt x="242" y="12"/>
                  <a:pt x="242" y="12"/>
                </a:cubicBezTo>
                <a:cubicBezTo>
                  <a:pt x="242" y="13"/>
                  <a:pt x="242" y="13"/>
                  <a:pt x="242" y="13"/>
                </a:cubicBezTo>
                <a:cubicBezTo>
                  <a:pt x="241" y="13"/>
                  <a:pt x="241" y="13"/>
                  <a:pt x="241" y="13"/>
                </a:cubicBezTo>
                <a:cubicBezTo>
                  <a:pt x="241" y="13"/>
                  <a:pt x="241" y="13"/>
                  <a:pt x="241" y="13"/>
                </a:cubicBezTo>
                <a:cubicBezTo>
                  <a:pt x="240" y="13"/>
                  <a:pt x="240" y="13"/>
                  <a:pt x="240" y="13"/>
                </a:cubicBezTo>
                <a:cubicBezTo>
                  <a:pt x="240" y="13"/>
                  <a:pt x="240" y="13"/>
                  <a:pt x="240" y="13"/>
                </a:cubicBezTo>
                <a:cubicBezTo>
                  <a:pt x="239" y="13"/>
                  <a:pt x="239" y="13"/>
                  <a:pt x="239" y="13"/>
                </a:cubicBezTo>
                <a:cubicBezTo>
                  <a:pt x="238" y="13"/>
                  <a:pt x="238" y="13"/>
                  <a:pt x="238" y="13"/>
                </a:cubicBezTo>
                <a:cubicBezTo>
                  <a:pt x="238" y="13"/>
                  <a:pt x="238" y="13"/>
                  <a:pt x="237" y="13"/>
                </a:cubicBezTo>
                <a:cubicBezTo>
                  <a:pt x="237" y="13"/>
                  <a:pt x="237" y="13"/>
                  <a:pt x="237" y="13"/>
                </a:cubicBezTo>
                <a:cubicBezTo>
                  <a:pt x="237" y="13"/>
                  <a:pt x="237" y="13"/>
                  <a:pt x="237" y="14"/>
                </a:cubicBezTo>
                <a:cubicBezTo>
                  <a:pt x="237" y="14"/>
                  <a:pt x="237" y="14"/>
                  <a:pt x="237" y="14"/>
                </a:cubicBezTo>
                <a:cubicBezTo>
                  <a:pt x="237" y="14"/>
                  <a:pt x="237" y="14"/>
                  <a:pt x="236" y="14"/>
                </a:cubicBezTo>
                <a:cubicBezTo>
                  <a:pt x="235" y="14"/>
                  <a:pt x="235" y="14"/>
                  <a:pt x="234" y="14"/>
                </a:cubicBezTo>
                <a:cubicBezTo>
                  <a:pt x="234" y="14"/>
                  <a:pt x="234" y="14"/>
                  <a:pt x="234" y="14"/>
                </a:cubicBezTo>
                <a:cubicBezTo>
                  <a:pt x="234" y="15"/>
                  <a:pt x="234" y="15"/>
                  <a:pt x="234" y="15"/>
                </a:cubicBezTo>
                <a:cubicBezTo>
                  <a:pt x="234" y="15"/>
                  <a:pt x="234" y="15"/>
                  <a:pt x="234" y="15"/>
                </a:cubicBezTo>
                <a:cubicBezTo>
                  <a:pt x="234" y="15"/>
                  <a:pt x="234" y="15"/>
                  <a:pt x="234" y="15"/>
                </a:cubicBezTo>
                <a:cubicBezTo>
                  <a:pt x="234" y="15"/>
                  <a:pt x="234" y="15"/>
                  <a:pt x="234" y="15"/>
                </a:cubicBezTo>
                <a:cubicBezTo>
                  <a:pt x="233" y="15"/>
                  <a:pt x="233" y="15"/>
                  <a:pt x="233" y="15"/>
                </a:cubicBezTo>
                <a:cubicBezTo>
                  <a:pt x="233" y="15"/>
                  <a:pt x="233" y="15"/>
                  <a:pt x="233" y="15"/>
                </a:cubicBezTo>
                <a:cubicBezTo>
                  <a:pt x="233" y="15"/>
                  <a:pt x="233" y="15"/>
                  <a:pt x="233" y="15"/>
                </a:cubicBezTo>
                <a:cubicBezTo>
                  <a:pt x="232" y="15"/>
                  <a:pt x="232" y="15"/>
                  <a:pt x="232" y="15"/>
                </a:cubicBezTo>
                <a:cubicBezTo>
                  <a:pt x="232" y="16"/>
                  <a:pt x="232" y="16"/>
                  <a:pt x="233" y="17"/>
                </a:cubicBezTo>
                <a:cubicBezTo>
                  <a:pt x="234" y="17"/>
                  <a:pt x="234" y="17"/>
                  <a:pt x="235" y="18"/>
                </a:cubicBezTo>
                <a:cubicBezTo>
                  <a:pt x="235" y="18"/>
                  <a:pt x="236" y="18"/>
                  <a:pt x="236" y="18"/>
                </a:cubicBezTo>
                <a:cubicBezTo>
                  <a:pt x="237" y="18"/>
                  <a:pt x="237" y="18"/>
                  <a:pt x="237" y="18"/>
                </a:cubicBezTo>
                <a:cubicBezTo>
                  <a:pt x="237" y="18"/>
                  <a:pt x="237" y="18"/>
                  <a:pt x="237" y="18"/>
                </a:cubicBezTo>
                <a:cubicBezTo>
                  <a:pt x="237" y="19"/>
                  <a:pt x="238" y="19"/>
                  <a:pt x="238" y="19"/>
                </a:cubicBezTo>
                <a:cubicBezTo>
                  <a:pt x="239" y="19"/>
                  <a:pt x="239" y="19"/>
                  <a:pt x="239" y="19"/>
                </a:cubicBezTo>
                <a:cubicBezTo>
                  <a:pt x="239" y="19"/>
                  <a:pt x="239" y="19"/>
                  <a:pt x="239" y="19"/>
                </a:cubicBezTo>
                <a:cubicBezTo>
                  <a:pt x="240" y="19"/>
                  <a:pt x="240" y="19"/>
                  <a:pt x="240" y="19"/>
                </a:cubicBezTo>
                <a:cubicBezTo>
                  <a:pt x="240" y="19"/>
                  <a:pt x="240" y="19"/>
                  <a:pt x="241" y="19"/>
                </a:cubicBezTo>
                <a:cubicBezTo>
                  <a:pt x="241" y="18"/>
                  <a:pt x="241" y="18"/>
                  <a:pt x="241" y="18"/>
                </a:cubicBezTo>
                <a:cubicBezTo>
                  <a:pt x="241" y="18"/>
                  <a:pt x="241" y="18"/>
                  <a:pt x="242" y="18"/>
                </a:cubicBezTo>
                <a:cubicBezTo>
                  <a:pt x="242" y="18"/>
                  <a:pt x="242" y="18"/>
                  <a:pt x="242" y="18"/>
                </a:cubicBezTo>
                <a:cubicBezTo>
                  <a:pt x="242" y="19"/>
                  <a:pt x="242" y="19"/>
                  <a:pt x="242" y="20"/>
                </a:cubicBezTo>
                <a:cubicBezTo>
                  <a:pt x="242" y="20"/>
                  <a:pt x="242" y="20"/>
                  <a:pt x="242" y="20"/>
                </a:cubicBezTo>
                <a:cubicBezTo>
                  <a:pt x="241" y="20"/>
                  <a:pt x="241" y="20"/>
                  <a:pt x="241" y="20"/>
                </a:cubicBezTo>
                <a:cubicBezTo>
                  <a:pt x="241" y="20"/>
                  <a:pt x="241" y="20"/>
                  <a:pt x="241" y="20"/>
                </a:cubicBezTo>
                <a:cubicBezTo>
                  <a:pt x="241" y="20"/>
                  <a:pt x="241" y="20"/>
                  <a:pt x="241" y="20"/>
                </a:cubicBezTo>
                <a:cubicBezTo>
                  <a:pt x="241" y="20"/>
                  <a:pt x="241" y="20"/>
                  <a:pt x="241" y="20"/>
                </a:cubicBezTo>
                <a:cubicBezTo>
                  <a:pt x="240" y="20"/>
                  <a:pt x="240" y="20"/>
                  <a:pt x="240" y="20"/>
                </a:cubicBezTo>
                <a:cubicBezTo>
                  <a:pt x="240" y="20"/>
                  <a:pt x="240" y="20"/>
                  <a:pt x="240" y="20"/>
                </a:cubicBezTo>
                <a:cubicBezTo>
                  <a:pt x="240" y="20"/>
                  <a:pt x="240" y="20"/>
                  <a:pt x="240" y="20"/>
                </a:cubicBezTo>
                <a:cubicBezTo>
                  <a:pt x="240" y="20"/>
                  <a:pt x="240" y="20"/>
                  <a:pt x="240" y="20"/>
                </a:cubicBezTo>
                <a:cubicBezTo>
                  <a:pt x="240" y="20"/>
                  <a:pt x="240" y="20"/>
                  <a:pt x="240" y="20"/>
                </a:cubicBezTo>
                <a:cubicBezTo>
                  <a:pt x="240" y="20"/>
                  <a:pt x="240" y="20"/>
                  <a:pt x="240" y="20"/>
                </a:cubicBezTo>
                <a:cubicBezTo>
                  <a:pt x="240" y="20"/>
                  <a:pt x="240" y="20"/>
                  <a:pt x="240" y="20"/>
                </a:cubicBezTo>
                <a:cubicBezTo>
                  <a:pt x="240" y="20"/>
                  <a:pt x="240" y="20"/>
                  <a:pt x="240" y="20"/>
                </a:cubicBezTo>
                <a:cubicBezTo>
                  <a:pt x="240" y="20"/>
                  <a:pt x="240" y="20"/>
                  <a:pt x="240" y="20"/>
                </a:cubicBezTo>
                <a:cubicBezTo>
                  <a:pt x="240" y="20"/>
                  <a:pt x="240" y="20"/>
                  <a:pt x="240" y="20"/>
                </a:cubicBezTo>
                <a:cubicBezTo>
                  <a:pt x="240" y="20"/>
                  <a:pt x="240" y="20"/>
                  <a:pt x="240" y="20"/>
                </a:cubicBezTo>
                <a:cubicBezTo>
                  <a:pt x="240" y="20"/>
                  <a:pt x="240" y="20"/>
                  <a:pt x="239" y="20"/>
                </a:cubicBezTo>
                <a:cubicBezTo>
                  <a:pt x="238" y="20"/>
                  <a:pt x="238" y="20"/>
                  <a:pt x="238" y="20"/>
                </a:cubicBezTo>
                <a:cubicBezTo>
                  <a:pt x="238" y="20"/>
                  <a:pt x="238" y="20"/>
                  <a:pt x="238" y="20"/>
                </a:cubicBezTo>
                <a:cubicBezTo>
                  <a:pt x="238" y="20"/>
                  <a:pt x="237" y="20"/>
                  <a:pt x="237" y="20"/>
                </a:cubicBezTo>
                <a:cubicBezTo>
                  <a:pt x="237" y="20"/>
                  <a:pt x="237" y="20"/>
                  <a:pt x="237" y="20"/>
                </a:cubicBezTo>
                <a:cubicBezTo>
                  <a:pt x="237" y="21"/>
                  <a:pt x="237" y="21"/>
                  <a:pt x="237" y="21"/>
                </a:cubicBezTo>
                <a:cubicBezTo>
                  <a:pt x="236" y="21"/>
                  <a:pt x="236" y="21"/>
                  <a:pt x="236" y="21"/>
                </a:cubicBezTo>
                <a:cubicBezTo>
                  <a:pt x="235" y="21"/>
                  <a:pt x="235" y="21"/>
                  <a:pt x="235" y="21"/>
                </a:cubicBezTo>
                <a:cubicBezTo>
                  <a:pt x="236" y="22"/>
                  <a:pt x="236" y="22"/>
                  <a:pt x="236" y="22"/>
                </a:cubicBezTo>
                <a:cubicBezTo>
                  <a:pt x="236" y="22"/>
                  <a:pt x="236" y="22"/>
                  <a:pt x="236" y="22"/>
                </a:cubicBezTo>
                <a:cubicBezTo>
                  <a:pt x="237" y="22"/>
                  <a:pt x="238" y="22"/>
                  <a:pt x="239" y="23"/>
                </a:cubicBezTo>
                <a:cubicBezTo>
                  <a:pt x="239" y="23"/>
                  <a:pt x="239" y="23"/>
                  <a:pt x="239" y="23"/>
                </a:cubicBezTo>
                <a:cubicBezTo>
                  <a:pt x="238" y="23"/>
                  <a:pt x="238" y="23"/>
                  <a:pt x="238" y="23"/>
                </a:cubicBezTo>
                <a:cubicBezTo>
                  <a:pt x="238" y="23"/>
                  <a:pt x="238" y="23"/>
                  <a:pt x="238" y="23"/>
                </a:cubicBezTo>
                <a:cubicBezTo>
                  <a:pt x="239" y="24"/>
                  <a:pt x="239" y="24"/>
                  <a:pt x="239" y="24"/>
                </a:cubicBezTo>
                <a:cubicBezTo>
                  <a:pt x="239" y="24"/>
                  <a:pt x="239" y="24"/>
                  <a:pt x="239" y="24"/>
                </a:cubicBezTo>
                <a:cubicBezTo>
                  <a:pt x="239" y="24"/>
                  <a:pt x="239" y="24"/>
                  <a:pt x="239" y="24"/>
                </a:cubicBezTo>
                <a:cubicBezTo>
                  <a:pt x="240" y="24"/>
                  <a:pt x="240" y="24"/>
                  <a:pt x="240" y="24"/>
                </a:cubicBezTo>
                <a:cubicBezTo>
                  <a:pt x="240" y="24"/>
                  <a:pt x="240" y="24"/>
                  <a:pt x="240" y="24"/>
                </a:cubicBezTo>
                <a:cubicBezTo>
                  <a:pt x="240" y="25"/>
                  <a:pt x="240" y="25"/>
                  <a:pt x="240" y="25"/>
                </a:cubicBezTo>
                <a:cubicBezTo>
                  <a:pt x="240" y="25"/>
                  <a:pt x="240" y="25"/>
                  <a:pt x="240" y="25"/>
                </a:cubicBezTo>
                <a:cubicBezTo>
                  <a:pt x="240" y="25"/>
                  <a:pt x="240" y="25"/>
                  <a:pt x="240" y="25"/>
                </a:cubicBezTo>
                <a:cubicBezTo>
                  <a:pt x="241" y="25"/>
                  <a:pt x="241" y="25"/>
                  <a:pt x="241" y="25"/>
                </a:cubicBezTo>
                <a:cubicBezTo>
                  <a:pt x="241" y="25"/>
                  <a:pt x="241" y="25"/>
                  <a:pt x="241" y="25"/>
                </a:cubicBezTo>
                <a:cubicBezTo>
                  <a:pt x="242" y="25"/>
                  <a:pt x="242" y="25"/>
                  <a:pt x="242" y="25"/>
                </a:cubicBezTo>
                <a:cubicBezTo>
                  <a:pt x="242" y="26"/>
                  <a:pt x="242" y="26"/>
                  <a:pt x="242" y="26"/>
                </a:cubicBezTo>
                <a:cubicBezTo>
                  <a:pt x="243" y="26"/>
                  <a:pt x="243" y="26"/>
                  <a:pt x="243" y="26"/>
                </a:cubicBezTo>
                <a:cubicBezTo>
                  <a:pt x="243" y="26"/>
                  <a:pt x="243" y="26"/>
                  <a:pt x="243" y="26"/>
                </a:cubicBezTo>
                <a:cubicBezTo>
                  <a:pt x="243" y="25"/>
                  <a:pt x="243" y="25"/>
                  <a:pt x="243" y="25"/>
                </a:cubicBezTo>
                <a:cubicBezTo>
                  <a:pt x="243" y="25"/>
                  <a:pt x="243" y="25"/>
                  <a:pt x="243" y="25"/>
                </a:cubicBezTo>
                <a:cubicBezTo>
                  <a:pt x="243" y="25"/>
                  <a:pt x="242" y="25"/>
                  <a:pt x="242" y="24"/>
                </a:cubicBezTo>
                <a:cubicBezTo>
                  <a:pt x="242" y="24"/>
                  <a:pt x="242" y="24"/>
                  <a:pt x="243" y="24"/>
                </a:cubicBezTo>
                <a:cubicBezTo>
                  <a:pt x="243" y="24"/>
                  <a:pt x="244" y="24"/>
                  <a:pt x="244" y="25"/>
                </a:cubicBezTo>
                <a:cubicBezTo>
                  <a:pt x="244" y="25"/>
                  <a:pt x="244" y="25"/>
                  <a:pt x="244" y="25"/>
                </a:cubicBezTo>
                <a:cubicBezTo>
                  <a:pt x="245" y="25"/>
                  <a:pt x="245" y="25"/>
                  <a:pt x="245" y="25"/>
                </a:cubicBezTo>
                <a:cubicBezTo>
                  <a:pt x="245" y="25"/>
                  <a:pt x="245" y="25"/>
                  <a:pt x="245" y="25"/>
                </a:cubicBezTo>
                <a:cubicBezTo>
                  <a:pt x="245" y="25"/>
                  <a:pt x="245" y="25"/>
                  <a:pt x="245" y="25"/>
                </a:cubicBezTo>
                <a:cubicBezTo>
                  <a:pt x="245" y="24"/>
                  <a:pt x="245" y="24"/>
                  <a:pt x="245" y="24"/>
                </a:cubicBezTo>
                <a:cubicBezTo>
                  <a:pt x="246" y="24"/>
                  <a:pt x="246" y="24"/>
                  <a:pt x="246" y="24"/>
                </a:cubicBezTo>
                <a:cubicBezTo>
                  <a:pt x="246" y="25"/>
                  <a:pt x="246" y="25"/>
                  <a:pt x="246" y="25"/>
                </a:cubicBezTo>
                <a:cubicBezTo>
                  <a:pt x="246" y="25"/>
                  <a:pt x="247" y="25"/>
                  <a:pt x="247" y="25"/>
                </a:cubicBezTo>
                <a:cubicBezTo>
                  <a:pt x="247" y="24"/>
                  <a:pt x="247" y="24"/>
                  <a:pt x="247" y="24"/>
                </a:cubicBezTo>
                <a:cubicBezTo>
                  <a:pt x="247" y="24"/>
                  <a:pt x="247" y="24"/>
                  <a:pt x="247" y="24"/>
                </a:cubicBezTo>
                <a:cubicBezTo>
                  <a:pt x="248" y="24"/>
                  <a:pt x="248" y="24"/>
                  <a:pt x="248" y="24"/>
                </a:cubicBezTo>
                <a:cubicBezTo>
                  <a:pt x="248" y="24"/>
                  <a:pt x="248" y="24"/>
                  <a:pt x="248" y="24"/>
                </a:cubicBezTo>
                <a:cubicBezTo>
                  <a:pt x="248" y="24"/>
                  <a:pt x="248" y="24"/>
                  <a:pt x="248" y="24"/>
                </a:cubicBezTo>
                <a:cubicBezTo>
                  <a:pt x="248" y="24"/>
                  <a:pt x="248" y="24"/>
                  <a:pt x="248" y="24"/>
                </a:cubicBezTo>
                <a:cubicBezTo>
                  <a:pt x="248" y="24"/>
                  <a:pt x="248" y="24"/>
                  <a:pt x="248" y="24"/>
                </a:cubicBezTo>
                <a:cubicBezTo>
                  <a:pt x="248" y="24"/>
                  <a:pt x="248" y="24"/>
                  <a:pt x="248" y="24"/>
                </a:cubicBezTo>
                <a:cubicBezTo>
                  <a:pt x="248" y="24"/>
                  <a:pt x="248" y="24"/>
                  <a:pt x="248" y="24"/>
                </a:cubicBezTo>
                <a:cubicBezTo>
                  <a:pt x="248" y="24"/>
                  <a:pt x="248" y="24"/>
                  <a:pt x="248" y="24"/>
                </a:cubicBezTo>
                <a:cubicBezTo>
                  <a:pt x="248" y="24"/>
                  <a:pt x="248" y="24"/>
                  <a:pt x="248" y="24"/>
                </a:cubicBezTo>
                <a:cubicBezTo>
                  <a:pt x="248" y="24"/>
                  <a:pt x="248" y="24"/>
                  <a:pt x="248" y="24"/>
                </a:cubicBezTo>
                <a:cubicBezTo>
                  <a:pt x="248" y="24"/>
                  <a:pt x="248" y="24"/>
                  <a:pt x="248" y="24"/>
                </a:cubicBezTo>
                <a:cubicBezTo>
                  <a:pt x="248" y="24"/>
                  <a:pt x="248" y="24"/>
                  <a:pt x="248" y="24"/>
                </a:cubicBezTo>
                <a:cubicBezTo>
                  <a:pt x="248" y="24"/>
                  <a:pt x="248" y="24"/>
                  <a:pt x="248" y="24"/>
                </a:cubicBezTo>
                <a:cubicBezTo>
                  <a:pt x="248" y="24"/>
                  <a:pt x="248" y="24"/>
                  <a:pt x="248" y="24"/>
                </a:cubicBezTo>
                <a:cubicBezTo>
                  <a:pt x="248" y="24"/>
                  <a:pt x="248" y="24"/>
                  <a:pt x="248" y="24"/>
                </a:cubicBezTo>
                <a:cubicBezTo>
                  <a:pt x="248" y="24"/>
                  <a:pt x="248" y="24"/>
                  <a:pt x="248" y="24"/>
                </a:cubicBezTo>
                <a:cubicBezTo>
                  <a:pt x="248" y="24"/>
                  <a:pt x="248" y="24"/>
                  <a:pt x="248" y="24"/>
                </a:cubicBezTo>
                <a:cubicBezTo>
                  <a:pt x="248" y="24"/>
                  <a:pt x="248" y="24"/>
                  <a:pt x="248" y="24"/>
                </a:cubicBezTo>
                <a:cubicBezTo>
                  <a:pt x="248" y="24"/>
                  <a:pt x="248" y="24"/>
                  <a:pt x="248" y="24"/>
                </a:cubicBezTo>
                <a:cubicBezTo>
                  <a:pt x="249" y="24"/>
                  <a:pt x="249" y="24"/>
                  <a:pt x="250" y="24"/>
                </a:cubicBezTo>
                <a:cubicBezTo>
                  <a:pt x="250" y="24"/>
                  <a:pt x="250" y="24"/>
                  <a:pt x="250" y="24"/>
                </a:cubicBezTo>
                <a:cubicBezTo>
                  <a:pt x="250" y="24"/>
                  <a:pt x="250" y="24"/>
                  <a:pt x="250" y="24"/>
                </a:cubicBezTo>
                <a:cubicBezTo>
                  <a:pt x="251" y="24"/>
                  <a:pt x="251" y="24"/>
                  <a:pt x="251" y="24"/>
                </a:cubicBezTo>
                <a:cubicBezTo>
                  <a:pt x="251" y="24"/>
                  <a:pt x="251" y="24"/>
                  <a:pt x="251" y="24"/>
                </a:cubicBezTo>
                <a:cubicBezTo>
                  <a:pt x="251" y="24"/>
                  <a:pt x="252" y="24"/>
                  <a:pt x="252" y="25"/>
                </a:cubicBezTo>
                <a:cubicBezTo>
                  <a:pt x="252" y="25"/>
                  <a:pt x="252" y="25"/>
                  <a:pt x="252" y="25"/>
                </a:cubicBezTo>
                <a:cubicBezTo>
                  <a:pt x="253" y="25"/>
                  <a:pt x="253" y="25"/>
                  <a:pt x="253" y="25"/>
                </a:cubicBezTo>
                <a:cubicBezTo>
                  <a:pt x="253" y="25"/>
                  <a:pt x="253" y="25"/>
                  <a:pt x="253" y="25"/>
                </a:cubicBezTo>
                <a:cubicBezTo>
                  <a:pt x="253" y="25"/>
                  <a:pt x="254" y="25"/>
                  <a:pt x="254" y="25"/>
                </a:cubicBezTo>
                <a:cubicBezTo>
                  <a:pt x="254" y="25"/>
                  <a:pt x="254" y="25"/>
                  <a:pt x="254" y="25"/>
                </a:cubicBezTo>
                <a:cubicBezTo>
                  <a:pt x="255" y="25"/>
                  <a:pt x="255" y="25"/>
                  <a:pt x="255" y="25"/>
                </a:cubicBezTo>
                <a:cubicBezTo>
                  <a:pt x="256" y="26"/>
                  <a:pt x="256" y="26"/>
                  <a:pt x="256" y="26"/>
                </a:cubicBezTo>
                <a:cubicBezTo>
                  <a:pt x="257" y="26"/>
                  <a:pt x="257" y="26"/>
                  <a:pt x="257" y="26"/>
                </a:cubicBezTo>
                <a:cubicBezTo>
                  <a:pt x="257" y="26"/>
                  <a:pt x="257" y="26"/>
                  <a:pt x="257" y="26"/>
                </a:cubicBezTo>
                <a:cubicBezTo>
                  <a:pt x="258" y="26"/>
                  <a:pt x="258" y="26"/>
                  <a:pt x="258" y="26"/>
                </a:cubicBezTo>
                <a:cubicBezTo>
                  <a:pt x="258" y="27"/>
                  <a:pt x="258" y="27"/>
                  <a:pt x="258" y="27"/>
                </a:cubicBezTo>
                <a:cubicBezTo>
                  <a:pt x="258" y="27"/>
                  <a:pt x="258" y="27"/>
                  <a:pt x="259" y="27"/>
                </a:cubicBezTo>
                <a:cubicBezTo>
                  <a:pt x="260" y="27"/>
                  <a:pt x="260" y="27"/>
                  <a:pt x="260" y="27"/>
                </a:cubicBezTo>
                <a:cubicBezTo>
                  <a:pt x="260" y="28"/>
                  <a:pt x="260" y="28"/>
                  <a:pt x="261" y="29"/>
                </a:cubicBezTo>
                <a:cubicBezTo>
                  <a:pt x="261" y="29"/>
                  <a:pt x="261" y="29"/>
                  <a:pt x="261" y="29"/>
                </a:cubicBezTo>
                <a:cubicBezTo>
                  <a:pt x="261" y="30"/>
                  <a:pt x="261" y="30"/>
                  <a:pt x="261" y="30"/>
                </a:cubicBezTo>
                <a:cubicBezTo>
                  <a:pt x="262" y="30"/>
                  <a:pt x="262" y="30"/>
                  <a:pt x="262" y="30"/>
                </a:cubicBezTo>
                <a:cubicBezTo>
                  <a:pt x="262" y="30"/>
                  <a:pt x="262" y="30"/>
                  <a:pt x="262" y="30"/>
                </a:cubicBezTo>
                <a:cubicBezTo>
                  <a:pt x="262" y="30"/>
                  <a:pt x="262" y="30"/>
                  <a:pt x="262" y="30"/>
                </a:cubicBezTo>
                <a:cubicBezTo>
                  <a:pt x="263" y="30"/>
                  <a:pt x="263" y="30"/>
                  <a:pt x="263" y="30"/>
                </a:cubicBezTo>
                <a:cubicBezTo>
                  <a:pt x="263" y="30"/>
                  <a:pt x="263" y="30"/>
                  <a:pt x="263" y="30"/>
                </a:cubicBezTo>
                <a:cubicBezTo>
                  <a:pt x="263" y="30"/>
                  <a:pt x="263" y="30"/>
                  <a:pt x="263" y="30"/>
                </a:cubicBezTo>
                <a:cubicBezTo>
                  <a:pt x="264" y="31"/>
                  <a:pt x="264" y="31"/>
                  <a:pt x="264" y="31"/>
                </a:cubicBezTo>
                <a:cubicBezTo>
                  <a:pt x="264" y="31"/>
                  <a:pt x="264" y="31"/>
                  <a:pt x="264" y="31"/>
                </a:cubicBezTo>
                <a:cubicBezTo>
                  <a:pt x="264" y="31"/>
                  <a:pt x="265" y="32"/>
                  <a:pt x="265" y="32"/>
                </a:cubicBezTo>
                <a:cubicBezTo>
                  <a:pt x="265" y="32"/>
                  <a:pt x="265" y="32"/>
                  <a:pt x="265" y="32"/>
                </a:cubicBezTo>
                <a:cubicBezTo>
                  <a:pt x="266" y="32"/>
                  <a:pt x="266" y="32"/>
                  <a:pt x="266" y="32"/>
                </a:cubicBezTo>
                <a:cubicBezTo>
                  <a:pt x="266" y="33"/>
                  <a:pt x="266" y="33"/>
                  <a:pt x="266" y="33"/>
                </a:cubicBezTo>
                <a:cubicBezTo>
                  <a:pt x="266" y="33"/>
                  <a:pt x="266" y="33"/>
                  <a:pt x="267" y="34"/>
                </a:cubicBezTo>
                <a:cubicBezTo>
                  <a:pt x="268" y="34"/>
                  <a:pt x="268" y="35"/>
                  <a:pt x="268" y="35"/>
                </a:cubicBezTo>
                <a:cubicBezTo>
                  <a:pt x="269" y="35"/>
                  <a:pt x="269" y="35"/>
                  <a:pt x="269" y="35"/>
                </a:cubicBezTo>
                <a:cubicBezTo>
                  <a:pt x="270" y="36"/>
                  <a:pt x="270" y="36"/>
                  <a:pt x="270" y="36"/>
                </a:cubicBezTo>
                <a:cubicBezTo>
                  <a:pt x="270" y="36"/>
                  <a:pt x="270" y="36"/>
                  <a:pt x="270" y="36"/>
                </a:cubicBezTo>
                <a:cubicBezTo>
                  <a:pt x="270" y="37"/>
                  <a:pt x="270" y="37"/>
                  <a:pt x="271" y="38"/>
                </a:cubicBezTo>
                <a:cubicBezTo>
                  <a:pt x="272" y="38"/>
                  <a:pt x="272" y="39"/>
                  <a:pt x="272" y="39"/>
                </a:cubicBezTo>
                <a:cubicBezTo>
                  <a:pt x="272" y="40"/>
                  <a:pt x="272" y="40"/>
                  <a:pt x="272" y="41"/>
                </a:cubicBezTo>
                <a:cubicBezTo>
                  <a:pt x="273" y="41"/>
                  <a:pt x="273" y="41"/>
                  <a:pt x="274" y="41"/>
                </a:cubicBezTo>
                <a:cubicBezTo>
                  <a:pt x="274" y="41"/>
                  <a:pt x="274" y="41"/>
                  <a:pt x="274" y="42"/>
                </a:cubicBezTo>
                <a:cubicBezTo>
                  <a:pt x="273" y="42"/>
                  <a:pt x="273" y="42"/>
                  <a:pt x="273" y="42"/>
                </a:cubicBezTo>
                <a:cubicBezTo>
                  <a:pt x="273" y="43"/>
                  <a:pt x="274" y="43"/>
                  <a:pt x="274" y="44"/>
                </a:cubicBezTo>
                <a:cubicBezTo>
                  <a:pt x="274" y="44"/>
                  <a:pt x="274" y="44"/>
                  <a:pt x="273" y="44"/>
                </a:cubicBezTo>
                <a:cubicBezTo>
                  <a:pt x="274" y="45"/>
                  <a:pt x="274" y="45"/>
                  <a:pt x="274" y="45"/>
                </a:cubicBezTo>
                <a:cubicBezTo>
                  <a:pt x="275" y="46"/>
                  <a:pt x="275" y="46"/>
                  <a:pt x="276" y="46"/>
                </a:cubicBezTo>
                <a:cubicBezTo>
                  <a:pt x="276" y="46"/>
                  <a:pt x="276" y="46"/>
                  <a:pt x="277" y="46"/>
                </a:cubicBezTo>
                <a:cubicBezTo>
                  <a:pt x="278" y="47"/>
                  <a:pt x="278" y="47"/>
                  <a:pt x="278" y="47"/>
                </a:cubicBezTo>
                <a:cubicBezTo>
                  <a:pt x="278" y="46"/>
                  <a:pt x="279" y="46"/>
                  <a:pt x="280" y="46"/>
                </a:cubicBezTo>
                <a:cubicBezTo>
                  <a:pt x="280" y="46"/>
                  <a:pt x="280" y="46"/>
                  <a:pt x="280" y="46"/>
                </a:cubicBezTo>
                <a:cubicBezTo>
                  <a:pt x="282" y="44"/>
                  <a:pt x="283" y="48"/>
                  <a:pt x="286" y="48"/>
                </a:cubicBezTo>
                <a:cubicBezTo>
                  <a:pt x="286" y="48"/>
                  <a:pt x="286" y="48"/>
                  <a:pt x="286" y="48"/>
                </a:cubicBezTo>
                <a:cubicBezTo>
                  <a:pt x="286" y="48"/>
                  <a:pt x="286" y="48"/>
                  <a:pt x="286" y="48"/>
                </a:cubicBezTo>
                <a:cubicBezTo>
                  <a:pt x="286" y="48"/>
                  <a:pt x="286" y="48"/>
                  <a:pt x="286" y="48"/>
                </a:cubicBezTo>
                <a:cubicBezTo>
                  <a:pt x="286" y="48"/>
                  <a:pt x="286" y="48"/>
                  <a:pt x="286" y="48"/>
                </a:cubicBezTo>
                <a:cubicBezTo>
                  <a:pt x="286" y="48"/>
                  <a:pt x="286" y="48"/>
                  <a:pt x="286" y="48"/>
                </a:cubicBezTo>
                <a:cubicBezTo>
                  <a:pt x="286" y="48"/>
                  <a:pt x="286" y="48"/>
                  <a:pt x="286" y="48"/>
                </a:cubicBezTo>
                <a:cubicBezTo>
                  <a:pt x="286" y="48"/>
                  <a:pt x="286" y="48"/>
                  <a:pt x="286" y="48"/>
                </a:cubicBezTo>
                <a:cubicBezTo>
                  <a:pt x="286" y="48"/>
                  <a:pt x="286" y="48"/>
                  <a:pt x="286" y="48"/>
                </a:cubicBezTo>
                <a:cubicBezTo>
                  <a:pt x="288" y="49"/>
                  <a:pt x="289" y="50"/>
                  <a:pt x="290" y="50"/>
                </a:cubicBezTo>
                <a:cubicBezTo>
                  <a:pt x="290" y="51"/>
                  <a:pt x="290" y="51"/>
                  <a:pt x="290" y="51"/>
                </a:cubicBezTo>
                <a:cubicBezTo>
                  <a:pt x="289" y="51"/>
                  <a:pt x="289" y="51"/>
                  <a:pt x="289" y="51"/>
                </a:cubicBezTo>
                <a:cubicBezTo>
                  <a:pt x="288" y="51"/>
                  <a:pt x="288" y="51"/>
                  <a:pt x="288" y="51"/>
                </a:cubicBezTo>
                <a:cubicBezTo>
                  <a:pt x="287" y="51"/>
                  <a:pt x="287" y="51"/>
                  <a:pt x="287" y="51"/>
                </a:cubicBezTo>
                <a:cubicBezTo>
                  <a:pt x="287" y="51"/>
                  <a:pt x="287" y="51"/>
                  <a:pt x="287" y="51"/>
                </a:cubicBezTo>
                <a:cubicBezTo>
                  <a:pt x="284" y="51"/>
                  <a:pt x="282" y="49"/>
                  <a:pt x="279" y="50"/>
                </a:cubicBezTo>
                <a:cubicBezTo>
                  <a:pt x="280" y="51"/>
                  <a:pt x="281" y="51"/>
                  <a:pt x="282" y="52"/>
                </a:cubicBezTo>
                <a:cubicBezTo>
                  <a:pt x="282" y="53"/>
                  <a:pt x="282" y="53"/>
                  <a:pt x="282" y="53"/>
                </a:cubicBezTo>
                <a:cubicBezTo>
                  <a:pt x="281" y="53"/>
                  <a:pt x="281" y="53"/>
                  <a:pt x="281" y="53"/>
                </a:cubicBezTo>
                <a:cubicBezTo>
                  <a:pt x="281" y="53"/>
                  <a:pt x="280" y="54"/>
                  <a:pt x="281" y="55"/>
                </a:cubicBezTo>
                <a:cubicBezTo>
                  <a:pt x="283" y="56"/>
                  <a:pt x="285" y="56"/>
                  <a:pt x="286" y="57"/>
                </a:cubicBezTo>
                <a:cubicBezTo>
                  <a:pt x="287" y="57"/>
                  <a:pt x="287" y="57"/>
                  <a:pt x="287" y="57"/>
                </a:cubicBezTo>
                <a:cubicBezTo>
                  <a:pt x="287" y="57"/>
                  <a:pt x="287" y="56"/>
                  <a:pt x="288" y="56"/>
                </a:cubicBezTo>
                <a:cubicBezTo>
                  <a:pt x="288" y="56"/>
                  <a:pt x="288" y="56"/>
                  <a:pt x="290" y="56"/>
                </a:cubicBezTo>
                <a:cubicBezTo>
                  <a:pt x="289" y="55"/>
                  <a:pt x="289" y="54"/>
                  <a:pt x="288" y="54"/>
                </a:cubicBezTo>
                <a:cubicBezTo>
                  <a:pt x="287" y="54"/>
                  <a:pt x="287" y="53"/>
                  <a:pt x="286" y="53"/>
                </a:cubicBezTo>
                <a:cubicBezTo>
                  <a:pt x="286" y="53"/>
                  <a:pt x="286" y="53"/>
                  <a:pt x="286" y="53"/>
                </a:cubicBezTo>
                <a:cubicBezTo>
                  <a:pt x="285" y="53"/>
                  <a:pt x="285" y="53"/>
                  <a:pt x="284" y="53"/>
                </a:cubicBezTo>
                <a:cubicBezTo>
                  <a:pt x="284" y="52"/>
                  <a:pt x="284" y="52"/>
                  <a:pt x="284" y="52"/>
                </a:cubicBezTo>
                <a:cubicBezTo>
                  <a:pt x="285" y="52"/>
                  <a:pt x="285" y="52"/>
                  <a:pt x="286" y="52"/>
                </a:cubicBezTo>
                <a:cubicBezTo>
                  <a:pt x="287" y="53"/>
                  <a:pt x="287" y="53"/>
                  <a:pt x="289" y="53"/>
                </a:cubicBezTo>
                <a:cubicBezTo>
                  <a:pt x="289" y="53"/>
                  <a:pt x="290" y="53"/>
                  <a:pt x="291" y="53"/>
                </a:cubicBezTo>
                <a:cubicBezTo>
                  <a:pt x="291" y="53"/>
                  <a:pt x="292" y="53"/>
                  <a:pt x="292" y="54"/>
                </a:cubicBezTo>
                <a:cubicBezTo>
                  <a:pt x="293" y="54"/>
                  <a:pt x="293" y="54"/>
                  <a:pt x="293" y="54"/>
                </a:cubicBezTo>
                <a:cubicBezTo>
                  <a:pt x="292" y="55"/>
                  <a:pt x="292" y="55"/>
                  <a:pt x="292" y="55"/>
                </a:cubicBezTo>
                <a:cubicBezTo>
                  <a:pt x="293" y="55"/>
                  <a:pt x="293" y="55"/>
                  <a:pt x="293" y="55"/>
                </a:cubicBezTo>
                <a:cubicBezTo>
                  <a:pt x="292" y="56"/>
                  <a:pt x="292" y="56"/>
                  <a:pt x="292" y="56"/>
                </a:cubicBezTo>
                <a:cubicBezTo>
                  <a:pt x="292" y="56"/>
                  <a:pt x="292" y="56"/>
                  <a:pt x="293" y="57"/>
                </a:cubicBezTo>
                <a:cubicBezTo>
                  <a:pt x="294" y="58"/>
                  <a:pt x="294" y="58"/>
                  <a:pt x="295" y="58"/>
                </a:cubicBezTo>
                <a:cubicBezTo>
                  <a:pt x="295" y="59"/>
                  <a:pt x="295" y="59"/>
                  <a:pt x="296" y="60"/>
                </a:cubicBezTo>
                <a:cubicBezTo>
                  <a:pt x="295" y="60"/>
                  <a:pt x="295" y="60"/>
                  <a:pt x="294" y="60"/>
                </a:cubicBezTo>
                <a:cubicBezTo>
                  <a:pt x="293" y="60"/>
                  <a:pt x="293" y="60"/>
                  <a:pt x="293" y="60"/>
                </a:cubicBezTo>
                <a:cubicBezTo>
                  <a:pt x="293" y="60"/>
                  <a:pt x="293" y="61"/>
                  <a:pt x="293" y="61"/>
                </a:cubicBezTo>
                <a:cubicBezTo>
                  <a:pt x="292" y="61"/>
                  <a:pt x="292" y="61"/>
                  <a:pt x="292" y="61"/>
                </a:cubicBezTo>
                <a:cubicBezTo>
                  <a:pt x="292" y="61"/>
                  <a:pt x="292" y="61"/>
                  <a:pt x="292" y="61"/>
                </a:cubicBezTo>
                <a:cubicBezTo>
                  <a:pt x="292" y="61"/>
                  <a:pt x="292" y="61"/>
                  <a:pt x="291" y="61"/>
                </a:cubicBezTo>
                <a:cubicBezTo>
                  <a:pt x="291" y="61"/>
                  <a:pt x="291" y="61"/>
                  <a:pt x="291" y="61"/>
                </a:cubicBezTo>
                <a:cubicBezTo>
                  <a:pt x="290" y="61"/>
                  <a:pt x="290" y="61"/>
                  <a:pt x="290" y="61"/>
                </a:cubicBezTo>
                <a:cubicBezTo>
                  <a:pt x="291" y="62"/>
                  <a:pt x="291" y="63"/>
                  <a:pt x="291" y="64"/>
                </a:cubicBezTo>
                <a:cubicBezTo>
                  <a:pt x="291" y="64"/>
                  <a:pt x="290" y="64"/>
                  <a:pt x="290" y="64"/>
                </a:cubicBezTo>
                <a:cubicBezTo>
                  <a:pt x="290" y="65"/>
                  <a:pt x="290" y="65"/>
                  <a:pt x="288" y="65"/>
                </a:cubicBezTo>
                <a:cubicBezTo>
                  <a:pt x="288" y="66"/>
                  <a:pt x="288" y="66"/>
                  <a:pt x="288" y="66"/>
                </a:cubicBezTo>
                <a:cubicBezTo>
                  <a:pt x="288" y="66"/>
                  <a:pt x="288" y="66"/>
                  <a:pt x="288" y="66"/>
                </a:cubicBezTo>
                <a:cubicBezTo>
                  <a:pt x="288" y="66"/>
                  <a:pt x="289" y="66"/>
                  <a:pt x="289" y="67"/>
                </a:cubicBezTo>
                <a:cubicBezTo>
                  <a:pt x="290" y="68"/>
                  <a:pt x="293" y="68"/>
                  <a:pt x="294" y="71"/>
                </a:cubicBezTo>
                <a:cubicBezTo>
                  <a:pt x="293" y="71"/>
                  <a:pt x="293" y="71"/>
                  <a:pt x="293" y="71"/>
                </a:cubicBezTo>
                <a:cubicBezTo>
                  <a:pt x="293" y="71"/>
                  <a:pt x="295" y="77"/>
                  <a:pt x="298" y="76"/>
                </a:cubicBezTo>
                <a:cubicBezTo>
                  <a:pt x="298" y="75"/>
                  <a:pt x="298" y="75"/>
                  <a:pt x="298" y="75"/>
                </a:cubicBezTo>
                <a:cubicBezTo>
                  <a:pt x="299" y="75"/>
                  <a:pt x="299" y="75"/>
                  <a:pt x="299" y="75"/>
                </a:cubicBezTo>
                <a:cubicBezTo>
                  <a:pt x="299" y="75"/>
                  <a:pt x="300" y="75"/>
                  <a:pt x="300" y="75"/>
                </a:cubicBezTo>
                <a:cubicBezTo>
                  <a:pt x="301" y="76"/>
                  <a:pt x="301" y="76"/>
                  <a:pt x="301" y="77"/>
                </a:cubicBezTo>
                <a:cubicBezTo>
                  <a:pt x="301" y="77"/>
                  <a:pt x="301" y="77"/>
                  <a:pt x="300" y="77"/>
                </a:cubicBezTo>
                <a:cubicBezTo>
                  <a:pt x="300" y="77"/>
                  <a:pt x="300" y="77"/>
                  <a:pt x="300" y="77"/>
                </a:cubicBezTo>
                <a:cubicBezTo>
                  <a:pt x="303" y="83"/>
                  <a:pt x="303" y="83"/>
                  <a:pt x="304" y="83"/>
                </a:cubicBezTo>
                <a:cubicBezTo>
                  <a:pt x="304" y="82"/>
                  <a:pt x="304" y="81"/>
                  <a:pt x="305" y="80"/>
                </a:cubicBezTo>
                <a:cubicBezTo>
                  <a:pt x="305" y="80"/>
                  <a:pt x="306" y="80"/>
                  <a:pt x="306" y="81"/>
                </a:cubicBezTo>
                <a:cubicBezTo>
                  <a:pt x="307" y="81"/>
                  <a:pt x="307" y="82"/>
                  <a:pt x="307" y="84"/>
                </a:cubicBezTo>
                <a:cubicBezTo>
                  <a:pt x="307" y="84"/>
                  <a:pt x="306" y="84"/>
                  <a:pt x="306" y="85"/>
                </a:cubicBezTo>
                <a:cubicBezTo>
                  <a:pt x="304" y="88"/>
                  <a:pt x="324" y="104"/>
                  <a:pt x="327" y="103"/>
                </a:cubicBezTo>
                <a:cubicBezTo>
                  <a:pt x="327" y="103"/>
                  <a:pt x="328" y="103"/>
                  <a:pt x="328" y="103"/>
                </a:cubicBezTo>
                <a:cubicBezTo>
                  <a:pt x="328" y="103"/>
                  <a:pt x="329" y="103"/>
                  <a:pt x="329" y="103"/>
                </a:cubicBezTo>
                <a:cubicBezTo>
                  <a:pt x="330" y="103"/>
                  <a:pt x="330" y="103"/>
                  <a:pt x="330" y="103"/>
                </a:cubicBezTo>
                <a:cubicBezTo>
                  <a:pt x="334" y="104"/>
                  <a:pt x="341" y="112"/>
                  <a:pt x="343" y="106"/>
                </a:cubicBezTo>
                <a:cubicBezTo>
                  <a:pt x="343" y="105"/>
                  <a:pt x="343" y="105"/>
                  <a:pt x="343" y="105"/>
                </a:cubicBezTo>
                <a:cubicBezTo>
                  <a:pt x="343" y="105"/>
                  <a:pt x="343" y="105"/>
                  <a:pt x="342" y="104"/>
                </a:cubicBezTo>
                <a:cubicBezTo>
                  <a:pt x="341" y="102"/>
                  <a:pt x="343" y="99"/>
                  <a:pt x="341" y="97"/>
                </a:cubicBezTo>
                <a:cubicBezTo>
                  <a:pt x="340" y="95"/>
                  <a:pt x="338" y="94"/>
                  <a:pt x="337" y="92"/>
                </a:cubicBezTo>
                <a:cubicBezTo>
                  <a:pt x="337" y="91"/>
                  <a:pt x="337" y="91"/>
                  <a:pt x="337" y="91"/>
                </a:cubicBezTo>
                <a:cubicBezTo>
                  <a:pt x="337" y="91"/>
                  <a:pt x="338" y="91"/>
                  <a:pt x="338" y="91"/>
                </a:cubicBezTo>
                <a:cubicBezTo>
                  <a:pt x="339" y="91"/>
                  <a:pt x="339" y="91"/>
                  <a:pt x="339" y="91"/>
                </a:cubicBezTo>
                <a:cubicBezTo>
                  <a:pt x="340" y="91"/>
                  <a:pt x="340" y="90"/>
                  <a:pt x="341" y="90"/>
                </a:cubicBezTo>
                <a:cubicBezTo>
                  <a:pt x="339" y="88"/>
                  <a:pt x="339" y="88"/>
                  <a:pt x="340" y="87"/>
                </a:cubicBezTo>
                <a:cubicBezTo>
                  <a:pt x="341" y="87"/>
                  <a:pt x="341" y="87"/>
                  <a:pt x="341" y="87"/>
                </a:cubicBezTo>
                <a:cubicBezTo>
                  <a:pt x="341" y="87"/>
                  <a:pt x="341" y="87"/>
                  <a:pt x="341" y="87"/>
                </a:cubicBezTo>
                <a:cubicBezTo>
                  <a:pt x="340" y="85"/>
                  <a:pt x="340" y="84"/>
                  <a:pt x="339" y="83"/>
                </a:cubicBezTo>
                <a:cubicBezTo>
                  <a:pt x="339" y="80"/>
                  <a:pt x="336" y="80"/>
                  <a:pt x="336" y="78"/>
                </a:cubicBezTo>
                <a:cubicBezTo>
                  <a:pt x="337" y="78"/>
                  <a:pt x="337" y="78"/>
                  <a:pt x="338" y="77"/>
                </a:cubicBezTo>
                <a:cubicBezTo>
                  <a:pt x="338" y="76"/>
                  <a:pt x="337" y="76"/>
                  <a:pt x="337" y="75"/>
                </a:cubicBezTo>
                <a:cubicBezTo>
                  <a:pt x="338" y="75"/>
                  <a:pt x="339" y="75"/>
                  <a:pt x="340" y="75"/>
                </a:cubicBezTo>
                <a:cubicBezTo>
                  <a:pt x="339" y="73"/>
                  <a:pt x="339" y="73"/>
                  <a:pt x="339" y="72"/>
                </a:cubicBezTo>
                <a:cubicBezTo>
                  <a:pt x="339" y="72"/>
                  <a:pt x="340" y="72"/>
                  <a:pt x="341" y="72"/>
                </a:cubicBezTo>
                <a:cubicBezTo>
                  <a:pt x="342" y="74"/>
                  <a:pt x="342" y="74"/>
                  <a:pt x="343" y="75"/>
                </a:cubicBezTo>
                <a:cubicBezTo>
                  <a:pt x="343" y="75"/>
                  <a:pt x="343" y="75"/>
                  <a:pt x="345" y="75"/>
                </a:cubicBezTo>
                <a:cubicBezTo>
                  <a:pt x="345" y="74"/>
                  <a:pt x="345" y="73"/>
                  <a:pt x="345" y="72"/>
                </a:cubicBezTo>
                <a:cubicBezTo>
                  <a:pt x="346" y="72"/>
                  <a:pt x="346" y="72"/>
                  <a:pt x="346" y="72"/>
                </a:cubicBezTo>
                <a:cubicBezTo>
                  <a:pt x="347" y="72"/>
                  <a:pt x="347" y="71"/>
                  <a:pt x="348" y="71"/>
                </a:cubicBezTo>
                <a:cubicBezTo>
                  <a:pt x="347" y="70"/>
                  <a:pt x="347" y="70"/>
                  <a:pt x="347" y="70"/>
                </a:cubicBezTo>
                <a:cubicBezTo>
                  <a:pt x="347" y="69"/>
                  <a:pt x="347" y="69"/>
                  <a:pt x="347" y="68"/>
                </a:cubicBezTo>
                <a:cubicBezTo>
                  <a:pt x="347" y="68"/>
                  <a:pt x="347" y="67"/>
                  <a:pt x="347" y="67"/>
                </a:cubicBezTo>
                <a:cubicBezTo>
                  <a:pt x="347" y="67"/>
                  <a:pt x="347" y="67"/>
                  <a:pt x="347" y="67"/>
                </a:cubicBezTo>
                <a:cubicBezTo>
                  <a:pt x="347" y="66"/>
                  <a:pt x="347" y="66"/>
                  <a:pt x="347" y="65"/>
                </a:cubicBezTo>
                <a:cubicBezTo>
                  <a:pt x="347" y="64"/>
                  <a:pt x="347" y="64"/>
                  <a:pt x="347" y="64"/>
                </a:cubicBezTo>
                <a:cubicBezTo>
                  <a:pt x="347" y="64"/>
                  <a:pt x="347" y="64"/>
                  <a:pt x="347" y="63"/>
                </a:cubicBezTo>
                <a:cubicBezTo>
                  <a:pt x="347" y="63"/>
                  <a:pt x="347" y="63"/>
                  <a:pt x="347" y="63"/>
                </a:cubicBezTo>
                <a:cubicBezTo>
                  <a:pt x="347" y="62"/>
                  <a:pt x="347" y="62"/>
                  <a:pt x="347" y="62"/>
                </a:cubicBezTo>
                <a:cubicBezTo>
                  <a:pt x="347" y="62"/>
                  <a:pt x="347" y="62"/>
                  <a:pt x="345" y="60"/>
                </a:cubicBezTo>
                <a:cubicBezTo>
                  <a:pt x="345" y="60"/>
                  <a:pt x="345" y="60"/>
                  <a:pt x="345" y="60"/>
                </a:cubicBezTo>
                <a:cubicBezTo>
                  <a:pt x="345" y="60"/>
                  <a:pt x="345" y="60"/>
                  <a:pt x="346" y="60"/>
                </a:cubicBezTo>
                <a:cubicBezTo>
                  <a:pt x="346" y="60"/>
                  <a:pt x="346" y="60"/>
                  <a:pt x="346" y="60"/>
                </a:cubicBezTo>
                <a:cubicBezTo>
                  <a:pt x="346" y="60"/>
                  <a:pt x="346" y="60"/>
                  <a:pt x="346" y="60"/>
                </a:cubicBezTo>
                <a:cubicBezTo>
                  <a:pt x="346" y="60"/>
                  <a:pt x="346" y="60"/>
                  <a:pt x="346" y="60"/>
                </a:cubicBezTo>
                <a:cubicBezTo>
                  <a:pt x="347" y="60"/>
                  <a:pt x="347" y="60"/>
                  <a:pt x="347" y="60"/>
                </a:cubicBezTo>
                <a:cubicBezTo>
                  <a:pt x="347" y="60"/>
                  <a:pt x="347" y="60"/>
                  <a:pt x="347" y="60"/>
                </a:cubicBezTo>
                <a:cubicBezTo>
                  <a:pt x="347" y="61"/>
                  <a:pt x="347" y="61"/>
                  <a:pt x="347" y="61"/>
                </a:cubicBezTo>
                <a:cubicBezTo>
                  <a:pt x="352" y="62"/>
                  <a:pt x="352" y="62"/>
                  <a:pt x="353" y="62"/>
                </a:cubicBezTo>
                <a:cubicBezTo>
                  <a:pt x="354" y="61"/>
                  <a:pt x="353" y="60"/>
                  <a:pt x="353" y="59"/>
                </a:cubicBezTo>
                <a:cubicBezTo>
                  <a:pt x="354" y="59"/>
                  <a:pt x="354" y="58"/>
                  <a:pt x="355" y="58"/>
                </a:cubicBezTo>
                <a:cubicBezTo>
                  <a:pt x="355" y="58"/>
                  <a:pt x="355" y="58"/>
                  <a:pt x="356" y="58"/>
                </a:cubicBezTo>
                <a:cubicBezTo>
                  <a:pt x="356" y="57"/>
                  <a:pt x="356" y="57"/>
                  <a:pt x="356" y="57"/>
                </a:cubicBezTo>
                <a:cubicBezTo>
                  <a:pt x="356" y="57"/>
                  <a:pt x="356" y="57"/>
                  <a:pt x="356" y="57"/>
                </a:cubicBezTo>
                <a:cubicBezTo>
                  <a:pt x="356" y="55"/>
                  <a:pt x="355" y="55"/>
                  <a:pt x="355" y="53"/>
                </a:cubicBezTo>
                <a:cubicBezTo>
                  <a:pt x="356" y="53"/>
                  <a:pt x="356" y="53"/>
                  <a:pt x="357" y="53"/>
                </a:cubicBezTo>
                <a:cubicBezTo>
                  <a:pt x="357" y="51"/>
                  <a:pt x="357" y="51"/>
                  <a:pt x="356" y="50"/>
                </a:cubicBezTo>
                <a:cubicBezTo>
                  <a:pt x="355" y="51"/>
                  <a:pt x="355" y="51"/>
                  <a:pt x="355" y="51"/>
                </a:cubicBezTo>
                <a:cubicBezTo>
                  <a:pt x="355" y="51"/>
                  <a:pt x="355" y="51"/>
                  <a:pt x="355" y="51"/>
                </a:cubicBezTo>
                <a:cubicBezTo>
                  <a:pt x="356" y="52"/>
                  <a:pt x="356" y="52"/>
                  <a:pt x="356" y="52"/>
                </a:cubicBezTo>
                <a:cubicBezTo>
                  <a:pt x="356" y="52"/>
                  <a:pt x="355" y="52"/>
                  <a:pt x="355" y="52"/>
                </a:cubicBezTo>
                <a:cubicBezTo>
                  <a:pt x="354" y="52"/>
                  <a:pt x="353" y="51"/>
                  <a:pt x="352" y="50"/>
                </a:cubicBezTo>
                <a:cubicBezTo>
                  <a:pt x="351" y="50"/>
                  <a:pt x="351" y="50"/>
                  <a:pt x="351" y="50"/>
                </a:cubicBezTo>
                <a:cubicBezTo>
                  <a:pt x="349" y="51"/>
                  <a:pt x="348" y="50"/>
                  <a:pt x="346" y="49"/>
                </a:cubicBezTo>
                <a:cubicBezTo>
                  <a:pt x="345" y="48"/>
                  <a:pt x="345" y="48"/>
                  <a:pt x="345" y="47"/>
                </a:cubicBezTo>
                <a:cubicBezTo>
                  <a:pt x="345" y="47"/>
                  <a:pt x="345" y="47"/>
                  <a:pt x="345" y="47"/>
                </a:cubicBezTo>
                <a:cubicBezTo>
                  <a:pt x="346" y="47"/>
                  <a:pt x="346" y="47"/>
                  <a:pt x="347" y="47"/>
                </a:cubicBezTo>
                <a:cubicBezTo>
                  <a:pt x="347" y="46"/>
                  <a:pt x="347" y="46"/>
                  <a:pt x="346" y="46"/>
                </a:cubicBezTo>
                <a:cubicBezTo>
                  <a:pt x="349" y="46"/>
                  <a:pt x="350" y="48"/>
                  <a:pt x="352" y="49"/>
                </a:cubicBezTo>
                <a:cubicBezTo>
                  <a:pt x="353" y="49"/>
                  <a:pt x="353" y="49"/>
                  <a:pt x="353" y="49"/>
                </a:cubicBezTo>
                <a:cubicBezTo>
                  <a:pt x="353" y="48"/>
                  <a:pt x="352" y="48"/>
                  <a:pt x="352" y="48"/>
                </a:cubicBezTo>
                <a:cubicBezTo>
                  <a:pt x="353" y="47"/>
                  <a:pt x="353" y="47"/>
                  <a:pt x="354" y="47"/>
                </a:cubicBezTo>
                <a:cubicBezTo>
                  <a:pt x="354" y="47"/>
                  <a:pt x="346" y="42"/>
                  <a:pt x="339" y="39"/>
                </a:cubicBezTo>
                <a:cubicBezTo>
                  <a:pt x="339" y="39"/>
                  <a:pt x="339" y="39"/>
                  <a:pt x="339" y="39"/>
                </a:cubicBezTo>
                <a:cubicBezTo>
                  <a:pt x="341" y="40"/>
                  <a:pt x="341" y="40"/>
                  <a:pt x="342" y="40"/>
                </a:cubicBezTo>
                <a:cubicBezTo>
                  <a:pt x="342" y="40"/>
                  <a:pt x="342" y="40"/>
                  <a:pt x="343" y="40"/>
                </a:cubicBezTo>
                <a:cubicBezTo>
                  <a:pt x="342" y="39"/>
                  <a:pt x="341" y="38"/>
                  <a:pt x="340" y="38"/>
                </a:cubicBezTo>
                <a:cubicBezTo>
                  <a:pt x="340" y="38"/>
                  <a:pt x="340" y="37"/>
                  <a:pt x="339" y="37"/>
                </a:cubicBezTo>
                <a:cubicBezTo>
                  <a:pt x="337" y="36"/>
                  <a:pt x="337" y="35"/>
                  <a:pt x="335" y="36"/>
                </a:cubicBezTo>
                <a:cubicBezTo>
                  <a:pt x="335" y="36"/>
                  <a:pt x="335" y="36"/>
                  <a:pt x="335" y="36"/>
                </a:cubicBezTo>
                <a:cubicBezTo>
                  <a:pt x="335" y="36"/>
                  <a:pt x="335" y="36"/>
                  <a:pt x="334" y="36"/>
                </a:cubicBezTo>
                <a:cubicBezTo>
                  <a:pt x="334" y="36"/>
                  <a:pt x="334" y="35"/>
                  <a:pt x="333" y="35"/>
                </a:cubicBezTo>
                <a:cubicBezTo>
                  <a:pt x="333" y="35"/>
                  <a:pt x="333" y="35"/>
                  <a:pt x="331" y="34"/>
                </a:cubicBezTo>
                <a:cubicBezTo>
                  <a:pt x="331" y="34"/>
                  <a:pt x="331" y="34"/>
                  <a:pt x="331" y="34"/>
                </a:cubicBezTo>
                <a:cubicBezTo>
                  <a:pt x="331" y="34"/>
                  <a:pt x="332" y="33"/>
                  <a:pt x="332" y="33"/>
                </a:cubicBezTo>
                <a:cubicBezTo>
                  <a:pt x="333" y="34"/>
                  <a:pt x="333" y="34"/>
                  <a:pt x="334" y="35"/>
                </a:cubicBezTo>
                <a:cubicBezTo>
                  <a:pt x="335" y="35"/>
                  <a:pt x="335" y="35"/>
                  <a:pt x="336" y="35"/>
                </a:cubicBezTo>
                <a:cubicBezTo>
                  <a:pt x="335" y="34"/>
                  <a:pt x="335" y="34"/>
                  <a:pt x="335" y="34"/>
                </a:cubicBezTo>
                <a:cubicBezTo>
                  <a:pt x="336" y="34"/>
                  <a:pt x="336" y="34"/>
                  <a:pt x="336" y="34"/>
                </a:cubicBezTo>
                <a:cubicBezTo>
                  <a:pt x="337" y="34"/>
                  <a:pt x="337" y="34"/>
                  <a:pt x="338" y="34"/>
                </a:cubicBezTo>
                <a:cubicBezTo>
                  <a:pt x="337" y="33"/>
                  <a:pt x="335" y="32"/>
                  <a:pt x="333" y="31"/>
                </a:cubicBezTo>
                <a:cubicBezTo>
                  <a:pt x="332" y="32"/>
                  <a:pt x="332" y="32"/>
                  <a:pt x="332" y="32"/>
                </a:cubicBezTo>
                <a:cubicBezTo>
                  <a:pt x="330" y="31"/>
                  <a:pt x="330" y="31"/>
                  <a:pt x="330" y="30"/>
                </a:cubicBezTo>
                <a:cubicBezTo>
                  <a:pt x="331" y="31"/>
                  <a:pt x="331" y="31"/>
                  <a:pt x="332" y="30"/>
                </a:cubicBezTo>
                <a:cubicBezTo>
                  <a:pt x="331" y="30"/>
                  <a:pt x="331" y="30"/>
                  <a:pt x="331" y="30"/>
                </a:cubicBezTo>
                <a:cubicBezTo>
                  <a:pt x="332" y="30"/>
                  <a:pt x="332" y="30"/>
                  <a:pt x="332" y="30"/>
                </a:cubicBezTo>
                <a:cubicBezTo>
                  <a:pt x="332" y="30"/>
                  <a:pt x="332" y="30"/>
                  <a:pt x="332" y="29"/>
                </a:cubicBezTo>
                <a:cubicBezTo>
                  <a:pt x="330" y="28"/>
                  <a:pt x="326" y="27"/>
                  <a:pt x="324" y="25"/>
                </a:cubicBezTo>
                <a:cubicBezTo>
                  <a:pt x="324" y="25"/>
                  <a:pt x="324" y="25"/>
                  <a:pt x="324" y="25"/>
                </a:cubicBezTo>
                <a:cubicBezTo>
                  <a:pt x="324" y="25"/>
                  <a:pt x="324" y="25"/>
                  <a:pt x="324" y="25"/>
                </a:cubicBezTo>
                <a:cubicBezTo>
                  <a:pt x="324" y="25"/>
                  <a:pt x="323" y="24"/>
                  <a:pt x="322" y="24"/>
                </a:cubicBezTo>
                <a:cubicBezTo>
                  <a:pt x="318" y="22"/>
                  <a:pt x="315" y="22"/>
                  <a:pt x="312" y="20"/>
                </a:cubicBezTo>
                <a:cubicBezTo>
                  <a:pt x="312" y="20"/>
                  <a:pt x="312" y="20"/>
                  <a:pt x="311" y="20"/>
                </a:cubicBezTo>
                <a:cubicBezTo>
                  <a:pt x="311" y="19"/>
                  <a:pt x="311" y="19"/>
                  <a:pt x="311" y="19"/>
                </a:cubicBezTo>
                <a:cubicBezTo>
                  <a:pt x="311" y="19"/>
                  <a:pt x="311" y="19"/>
                  <a:pt x="311" y="19"/>
                </a:cubicBezTo>
                <a:cubicBezTo>
                  <a:pt x="311" y="19"/>
                  <a:pt x="312" y="19"/>
                  <a:pt x="312" y="19"/>
                </a:cubicBezTo>
                <a:cubicBezTo>
                  <a:pt x="314" y="20"/>
                  <a:pt x="314" y="20"/>
                  <a:pt x="314" y="20"/>
                </a:cubicBezTo>
                <a:cubicBezTo>
                  <a:pt x="315" y="20"/>
                  <a:pt x="315" y="20"/>
                  <a:pt x="315" y="20"/>
                </a:cubicBezTo>
                <a:cubicBezTo>
                  <a:pt x="317" y="21"/>
                  <a:pt x="317" y="21"/>
                  <a:pt x="320" y="22"/>
                </a:cubicBezTo>
                <a:cubicBezTo>
                  <a:pt x="320" y="22"/>
                  <a:pt x="320" y="22"/>
                  <a:pt x="320" y="22"/>
                </a:cubicBezTo>
                <a:cubicBezTo>
                  <a:pt x="318" y="21"/>
                  <a:pt x="315" y="20"/>
                  <a:pt x="313" y="19"/>
                </a:cubicBezTo>
                <a:cubicBezTo>
                  <a:pt x="313" y="19"/>
                  <a:pt x="312" y="18"/>
                  <a:pt x="312" y="18"/>
                </a:cubicBezTo>
                <a:cubicBezTo>
                  <a:pt x="312" y="18"/>
                  <a:pt x="312" y="18"/>
                  <a:pt x="311" y="18"/>
                </a:cubicBezTo>
                <a:cubicBezTo>
                  <a:pt x="311" y="18"/>
                  <a:pt x="310" y="17"/>
                  <a:pt x="309" y="17"/>
                </a:cubicBezTo>
                <a:cubicBezTo>
                  <a:pt x="309" y="18"/>
                  <a:pt x="309" y="18"/>
                  <a:pt x="309" y="18"/>
                </a:cubicBezTo>
                <a:cubicBezTo>
                  <a:pt x="308" y="18"/>
                  <a:pt x="308" y="18"/>
                  <a:pt x="308" y="18"/>
                </a:cubicBezTo>
                <a:cubicBezTo>
                  <a:pt x="307" y="17"/>
                  <a:pt x="306" y="17"/>
                  <a:pt x="305" y="16"/>
                </a:cubicBezTo>
                <a:cubicBezTo>
                  <a:pt x="306" y="16"/>
                  <a:pt x="306" y="16"/>
                  <a:pt x="306" y="16"/>
                </a:cubicBezTo>
                <a:cubicBezTo>
                  <a:pt x="306" y="16"/>
                  <a:pt x="306" y="16"/>
                  <a:pt x="306" y="16"/>
                </a:cubicBezTo>
                <a:cubicBezTo>
                  <a:pt x="306" y="16"/>
                  <a:pt x="303" y="15"/>
                  <a:pt x="302" y="15"/>
                </a:cubicBezTo>
                <a:cubicBezTo>
                  <a:pt x="302" y="16"/>
                  <a:pt x="302" y="16"/>
                  <a:pt x="303" y="16"/>
                </a:cubicBezTo>
                <a:cubicBezTo>
                  <a:pt x="302" y="16"/>
                  <a:pt x="300" y="15"/>
                  <a:pt x="299" y="14"/>
                </a:cubicBezTo>
                <a:cubicBezTo>
                  <a:pt x="299" y="14"/>
                  <a:pt x="299" y="14"/>
                  <a:pt x="294" y="12"/>
                </a:cubicBezTo>
                <a:cubicBezTo>
                  <a:pt x="294" y="12"/>
                  <a:pt x="294" y="12"/>
                  <a:pt x="294" y="12"/>
                </a:cubicBezTo>
                <a:cubicBezTo>
                  <a:pt x="292" y="11"/>
                  <a:pt x="292" y="11"/>
                  <a:pt x="292" y="11"/>
                </a:cubicBezTo>
                <a:cubicBezTo>
                  <a:pt x="292" y="11"/>
                  <a:pt x="292" y="11"/>
                  <a:pt x="292" y="11"/>
                </a:cubicBezTo>
                <a:cubicBezTo>
                  <a:pt x="288" y="9"/>
                  <a:pt x="285" y="8"/>
                  <a:pt x="282" y="7"/>
                </a:cubicBezTo>
                <a:cubicBezTo>
                  <a:pt x="281" y="6"/>
                  <a:pt x="281" y="6"/>
                  <a:pt x="281" y="6"/>
                </a:cubicBezTo>
                <a:cubicBezTo>
                  <a:pt x="281" y="6"/>
                  <a:pt x="280" y="7"/>
                  <a:pt x="280" y="7"/>
                </a:cubicBezTo>
                <a:cubicBezTo>
                  <a:pt x="279" y="6"/>
                  <a:pt x="279" y="6"/>
                  <a:pt x="278" y="6"/>
                </a:cubicBezTo>
                <a:cubicBezTo>
                  <a:pt x="278" y="6"/>
                  <a:pt x="279" y="6"/>
                  <a:pt x="279" y="6"/>
                </a:cubicBezTo>
                <a:cubicBezTo>
                  <a:pt x="279" y="6"/>
                  <a:pt x="279" y="6"/>
                  <a:pt x="279" y="6"/>
                </a:cubicBezTo>
                <a:cubicBezTo>
                  <a:pt x="277" y="5"/>
                  <a:pt x="277" y="5"/>
                  <a:pt x="276" y="5"/>
                </a:cubicBezTo>
                <a:cubicBezTo>
                  <a:pt x="276" y="5"/>
                  <a:pt x="276" y="5"/>
                  <a:pt x="276" y="5"/>
                </a:cubicBezTo>
                <a:cubicBezTo>
                  <a:pt x="275" y="4"/>
                  <a:pt x="274" y="4"/>
                  <a:pt x="273" y="4"/>
                </a:cubicBezTo>
                <a:moveTo>
                  <a:pt x="240" y="3"/>
                </a:moveTo>
                <a:cubicBezTo>
                  <a:pt x="239" y="3"/>
                  <a:pt x="239" y="3"/>
                  <a:pt x="239" y="3"/>
                </a:cubicBezTo>
                <a:cubicBezTo>
                  <a:pt x="238" y="3"/>
                  <a:pt x="238" y="3"/>
                  <a:pt x="238" y="3"/>
                </a:cubicBezTo>
                <a:cubicBezTo>
                  <a:pt x="238" y="3"/>
                  <a:pt x="238" y="3"/>
                  <a:pt x="238" y="3"/>
                </a:cubicBezTo>
                <a:cubicBezTo>
                  <a:pt x="237" y="2"/>
                  <a:pt x="237" y="2"/>
                  <a:pt x="237" y="2"/>
                </a:cubicBezTo>
                <a:cubicBezTo>
                  <a:pt x="236" y="2"/>
                  <a:pt x="236" y="2"/>
                  <a:pt x="236" y="2"/>
                </a:cubicBezTo>
                <a:cubicBezTo>
                  <a:pt x="236" y="2"/>
                  <a:pt x="236" y="2"/>
                  <a:pt x="236" y="2"/>
                </a:cubicBezTo>
                <a:cubicBezTo>
                  <a:pt x="236" y="2"/>
                  <a:pt x="236" y="2"/>
                  <a:pt x="236" y="2"/>
                </a:cubicBezTo>
                <a:cubicBezTo>
                  <a:pt x="235" y="2"/>
                  <a:pt x="235" y="2"/>
                  <a:pt x="235" y="2"/>
                </a:cubicBezTo>
                <a:cubicBezTo>
                  <a:pt x="235" y="2"/>
                  <a:pt x="235" y="2"/>
                  <a:pt x="235" y="2"/>
                </a:cubicBezTo>
                <a:cubicBezTo>
                  <a:pt x="234" y="2"/>
                  <a:pt x="234" y="2"/>
                  <a:pt x="234" y="2"/>
                </a:cubicBezTo>
                <a:cubicBezTo>
                  <a:pt x="234" y="2"/>
                  <a:pt x="234" y="2"/>
                  <a:pt x="234" y="2"/>
                </a:cubicBezTo>
                <a:cubicBezTo>
                  <a:pt x="234" y="1"/>
                  <a:pt x="233" y="1"/>
                  <a:pt x="233" y="1"/>
                </a:cubicBezTo>
                <a:cubicBezTo>
                  <a:pt x="233" y="2"/>
                  <a:pt x="233" y="2"/>
                  <a:pt x="233" y="2"/>
                </a:cubicBezTo>
                <a:cubicBezTo>
                  <a:pt x="233" y="2"/>
                  <a:pt x="233" y="2"/>
                  <a:pt x="233" y="2"/>
                </a:cubicBezTo>
                <a:cubicBezTo>
                  <a:pt x="233" y="1"/>
                  <a:pt x="233" y="1"/>
                  <a:pt x="233" y="1"/>
                </a:cubicBezTo>
                <a:cubicBezTo>
                  <a:pt x="232" y="2"/>
                  <a:pt x="232" y="2"/>
                  <a:pt x="232" y="2"/>
                </a:cubicBezTo>
                <a:cubicBezTo>
                  <a:pt x="232" y="2"/>
                  <a:pt x="232" y="2"/>
                  <a:pt x="232" y="2"/>
                </a:cubicBezTo>
                <a:cubicBezTo>
                  <a:pt x="232" y="2"/>
                  <a:pt x="232" y="2"/>
                  <a:pt x="231" y="1"/>
                </a:cubicBezTo>
                <a:cubicBezTo>
                  <a:pt x="231" y="1"/>
                  <a:pt x="231" y="1"/>
                  <a:pt x="231" y="1"/>
                </a:cubicBezTo>
                <a:cubicBezTo>
                  <a:pt x="231" y="1"/>
                  <a:pt x="230" y="2"/>
                  <a:pt x="230" y="2"/>
                </a:cubicBezTo>
                <a:cubicBezTo>
                  <a:pt x="230" y="2"/>
                  <a:pt x="230" y="2"/>
                  <a:pt x="230" y="2"/>
                </a:cubicBezTo>
                <a:cubicBezTo>
                  <a:pt x="230" y="2"/>
                  <a:pt x="230" y="2"/>
                  <a:pt x="230" y="2"/>
                </a:cubicBezTo>
                <a:cubicBezTo>
                  <a:pt x="229" y="2"/>
                  <a:pt x="229" y="2"/>
                  <a:pt x="229" y="2"/>
                </a:cubicBezTo>
                <a:cubicBezTo>
                  <a:pt x="229" y="2"/>
                  <a:pt x="229" y="2"/>
                  <a:pt x="229" y="2"/>
                </a:cubicBezTo>
                <a:cubicBezTo>
                  <a:pt x="229" y="2"/>
                  <a:pt x="229" y="2"/>
                  <a:pt x="229" y="2"/>
                </a:cubicBezTo>
                <a:cubicBezTo>
                  <a:pt x="228" y="2"/>
                  <a:pt x="228" y="2"/>
                  <a:pt x="227" y="2"/>
                </a:cubicBezTo>
                <a:cubicBezTo>
                  <a:pt x="226" y="3"/>
                  <a:pt x="226" y="3"/>
                  <a:pt x="226" y="3"/>
                </a:cubicBezTo>
                <a:cubicBezTo>
                  <a:pt x="227" y="3"/>
                  <a:pt x="227" y="3"/>
                  <a:pt x="227" y="3"/>
                </a:cubicBezTo>
                <a:cubicBezTo>
                  <a:pt x="227" y="3"/>
                  <a:pt x="227" y="3"/>
                  <a:pt x="228" y="4"/>
                </a:cubicBezTo>
                <a:cubicBezTo>
                  <a:pt x="227" y="4"/>
                  <a:pt x="227" y="4"/>
                  <a:pt x="227" y="4"/>
                </a:cubicBezTo>
                <a:cubicBezTo>
                  <a:pt x="227" y="4"/>
                  <a:pt x="227" y="4"/>
                  <a:pt x="227" y="4"/>
                </a:cubicBezTo>
                <a:cubicBezTo>
                  <a:pt x="227" y="4"/>
                  <a:pt x="227" y="4"/>
                  <a:pt x="227" y="4"/>
                </a:cubicBezTo>
                <a:cubicBezTo>
                  <a:pt x="226" y="4"/>
                  <a:pt x="226" y="4"/>
                  <a:pt x="226" y="4"/>
                </a:cubicBezTo>
                <a:cubicBezTo>
                  <a:pt x="226" y="4"/>
                  <a:pt x="226" y="4"/>
                  <a:pt x="226" y="4"/>
                </a:cubicBezTo>
                <a:cubicBezTo>
                  <a:pt x="226" y="3"/>
                  <a:pt x="226" y="3"/>
                  <a:pt x="226" y="3"/>
                </a:cubicBezTo>
                <a:cubicBezTo>
                  <a:pt x="225" y="3"/>
                  <a:pt x="225" y="3"/>
                  <a:pt x="225" y="3"/>
                </a:cubicBezTo>
                <a:cubicBezTo>
                  <a:pt x="225" y="3"/>
                  <a:pt x="225" y="3"/>
                  <a:pt x="225" y="3"/>
                </a:cubicBezTo>
                <a:cubicBezTo>
                  <a:pt x="225" y="3"/>
                  <a:pt x="225" y="3"/>
                  <a:pt x="225" y="3"/>
                </a:cubicBezTo>
                <a:cubicBezTo>
                  <a:pt x="225" y="3"/>
                  <a:pt x="225" y="3"/>
                  <a:pt x="225" y="3"/>
                </a:cubicBezTo>
                <a:cubicBezTo>
                  <a:pt x="224" y="3"/>
                  <a:pt x="224" y="3"/>
                  <a:pt x="223" y="4"/>
                </a:cubicBezTo>
                <a:cubicBezTo>
                  <a:pt x="223" y="4"/>
                  <a:pt x="223" y="4"/>
                  <a:pt x="223" y="4"/>
                </a:cubicBezTo>
                <a:cubicBezTo>
                  <a:pt x="223" y="3"/>
                  <a:pt x="223" y="3"/>
                  <a:pt x="223" y="3"/>
                </a:cubicBezTo>
                <a:cubicBezTo>
                  <a:pt x="222" y="3"/>
                  <a:pt x="222" y="3"/>
                  <a:pt x="222" y="3"/>
                </a:cubicBezTo>
                <a:cubicBezTo>
                  <a:pt x="221" y="4"/>
                  <a:pt x="221" y="4"/>
                  <a:pt x="221" y="4"/>
                </a:cubicBezTo>
                <a:cubicBezTo>
                  <a:pt x="221" y="4"/>
                  <a:pt x="221" y="4"/>
                  <a:pt x="221" y="4"/>
                </a:cubicBezTo>
                <a:cubicBezTo>
                  <a:pt x="220" y="4"/>
                  <a:pt x="220" y="4"/>
                  <a:pt x="220" y="4"/>
                </a:cubicBezTo>
                <a:cubicBezTo>
                  <a:pt x="220" y="5"/>
                  <a:pt x="220" y="5"/>
                  <a:pt x="220" y="5"/>
                </a:cubicBezTo>
                <a:cubicBezTo>
                  <a:pt x="219" y="4"/>
                  <a:pt x="219" y="4"/>
                  <a:pt x="219" y="4"/>
                </a:cubicBezTo>
                <a:cubicBezTo>
                  <a:pt x="218" y="5"/>
                  <a:pt x="218" y="5"/>
                  <a:pt x="218" y="5"/>
                </a:cubicBezTo>
                <a:cubicBezTo>
                  <a:pt x="218" y="5"/>
                  <a:pt x="218" y="5"/>
                  <a:pt x="218" y="5"/>
                </a:cubicBezTo>
                <a:cubicBezTo>
                  <a:pt x="219" y="5"/>
                  <a:pt x="219" y="5"/>
                  <a:pt x="219" y="5"/>
                </a:cubicBezTo>
                <a:cubicBezTo>
                  <a:pt x="218" y="6"/>
                  <a:pt x="218" y="6"/>
                  <a:pt x="218" y="6"/>
                </a:cubicBezTo>
                <a:cubicBezTo>
                  <a:pt x="218" y="6"/>
                  <a:pt x="218" y="6"/>
                  <a:pt x="218" y="6"/>
                </a:cubicBezTo>
                <a:cubicBezTo>
                  <a:pt x="218" y="7"/>
                  <a:pt x="218" y="7"/>
                  <a:pt x="218" y="7"/>
                </a:cubicBezTo>
                <a:cubicBezTo>
                  <a:pt x="218" y="7"/>
                  <a:pt x="219" y="7"/>
                  <a:pt x="219" y="7"/>
                </a:cubicBezTo>
                <a:cubicBezTo>
                  <a:pt x="220" y="7"/>
                  <a:pt x="220" y="7"/>
                  <a:pt x="220" y="7"/>
                </a:cubicBezTo>
                <a:cubicBezTo>
                  <a:pt x="221" y="6"/>
                  <a:pt x="221" y="6"/>
                  <a:pt x="221" y="6"/>
                </a:cubicBezTo>
                <a:cubicBezTo>
                  <a:pt x="222" y="6"/>
                  <a:pt x="222" y="6"/>
                  <a:pt x="222" y="6"/>
                </a:cubicBezTo>
                <a:cubicBezTo>
                  <a:pt x="221" y="7"/>
                  <a:pt x="221" y="7"/>
                  <a:pt x="221" y="7"/>
                </a:cubicBezTo>
                <a:cubicBezTo>
                  <a:pt x="220" y="7"/>
                  <a:pt x="220" y="7"/>
                  <a:pt x="220" y="7"/>
                </a:cubicBezTo>
                <a:cubicBezTo>
                  <a:pt x="219" y="8"/>
                  <a:pt x="219" y="8"/>
                  <a:pt x="219" y="8"/>
                </a:cubicBezTo>
                <a:cubicBezTo>
                  <a:pt x="222" y="8"/>
                  <a:pt x="222" y="8"/>
                  <a:pt x="223" y="7"/>
                </a:cubicBezTo>
                <a:cubicBezTo>
                  <a:pt x="224" y="8"/>
                  <a:pt x="224" y="8"/>
                  <a:pt x="224" y="8"/>
                </a:cubicBezTo>
                <a:cubicBezTo>
                  <a:pt x="224" y="8"/>
                  <a:pt x="225" y="8"/>
                  <a:pt x="225" y="8"/>
                </a:cubicBezTo>
                <a:cubicBezTo>
                  <a:pt x="226" y="7"/>
                  <a:pt x="226" y="7"/>
                  <a:pt x="226" y="7"/>
                </a:cubicBezTo>
                <a:cubicBezTo>
                  <a:pt x="227" y="6"/>
                  <a:pt x="227" y="6"/>
                  <a:pt x="227" y="6"/>
                </a:cubicBezTo>
                <a:cubicBezTo>
                  <a:pt x="227" y="6"/>
                  <a:pt x="227" y="6"/>
                  <a:pt x="227" y="6"/>
                </a:cubicBezTo>
                <a:cubicBezTo>
                  <a:pt x="228" y="6"/>
                  <a:pt x="228" y="6"/>
                  <a:pt x="229" y="5"/>
                </a:cubicBezTo>
                <a:cubicBezTo>
                  <a:pt x="229" y="6"/>
                  <a:pt x="229" y="6"/>
                  <a:pt x="229" y="6"/>
                </a:cubicBezTo>
                <a:cubicBezTo>
                  <a:pt x="229" y="6"/>
                  <a:pt x="229" y="6"/>
                  <a:pt x="229" y="6"/>
                </a:cubicBezTo>
                <a:cubicBezTo>
                  <a:pt x="228" y="6"/>
                  <a:pt x="227" y="6"/>
                  <a:pt x="227" y="7"/>
                </a:cubicBezTo>
                <a:cubicBezTo>
                  <a:pt x="228" y="7"/>
                  <a:pt x="228" y="7"/>
                  <a:pt x="228" y="7"/>
                </a:cubicBezTo>
                <a:cubicBezTo>
                  <a:pt x="228" y="7"/>
                  <a:pt x="228" y="7"/>
                  <a:pt x="228" y="7"/>
                </a:cubicBezTo>
                <a:cubicBezTo>
                  <a:pt x="229" y="7"/>
                  <a:pt x="229" y="7"/>
                  <a:pt x="229" y="7"/>
                </a:cubicBezTo>
                <a:cubicBezTo>
                  <a:pt x="228" y="8"/>
                  <a:pt x="228" y="8"/>
                  <a:pt x="228" y="8"/>
                </a:cubicBezTo>
                <a:cubicBezTo>
                  <a:pt x="228" y="8"/>
                  <a:pt x="228" y="8"/>
                  <a:pt x="227" y="8"/>
                </a:cubicBezTo>
                <a:cubicBezTo>
                  <a:pt x="226" y="8"/>
                  <a:pt x="226" y="8"/>
                  <a:pt x="226" y="8"/>
                </a:cubicBezTo>
                <a:cubicBezTo>
                  <a:pt x="226" y="8"/>
                  <a:pt x="226" y="8"/>
                  <a:pt x="226" y="8"/>
                </a:cubicBezTo>
                <a:cubicBezTo>
                  <a:pt x="225" y="8"/>
                  <a:pt x="224" y="8"/>
                  <a:pt x="224" y="8"/>
                </a:cubicBezTo>
                <a:cubicBezTo>
                  <a:pt x="223" y="8"/>
                  <a:pt x="223" y="8"/>
                  <a:pt x="223" y="8"/>
                </a:cubicBezTo>
                <a:cubicBezTo>
                  <a:pt x="222" y="8"/>
                  <a:pt x="222" y="8"/>
                  <a:pt x="222" y="8"/>
                </a:cubicBezTo>
                <a:cubicBezTo>
                  <a:pt x="222" y="9"/>
                  <a:pt x="222" y="9"/>
                  <a:pt x="222" y="9"/>
                </a:cubicBezTo>
                <a:cubicBezTo>
                  <a:pt x="223" y="9"/>
                  <a:pt x="223" y="9"/>
                  <a:pt x="223" y="9"/>
                </a:cubicBezTo>
                <a:cubicBezTo>
                  <a:pt x="223" y="10"/>
                  <a:pt x="223" y="10"/>
                  <a:pt x="223" y="10"/>
                </a:cubicBezTo>
                <a:cubicBezTo>
                  <a:pt x="223" y="11"/>
                  <a:pt x="223" y="11"/>
                  <a:pt x="223" y="11"/>
                </a:cubicBezTo>
                <a:cubicBezTo>
                  <a:pt x="224" y="11"/>
                  <a:pt x="224" y="11"/>
                  <a:pt x="224" y="11"/>
                </a:cubicBezTo>
                <a:cubicBezTo>
                  <a:pt x="223" y="11"/>
                  <a:pt x="223" y="11"/>
                  <a:pt x="223" y="11"/>
                </a:cubicBezTo>
                <a:cubicBezTo>
                  <a:pt x="223" y="11"/>
                  <a:pt x="223" y="11"/>
                  <a:pt x="222" y="11"/>
                </a:cubicBezTo>
                <a:cubicBezTo>
                  <a:pt x="221" y="9"/>
                  <a:pt x="221" y="9"/>
                  <a:pt x="220" y="9"/>
                </a:cubicBezTo>
                <a:cubicBezTo>
                  <a:pt x="219" y="9"/>
                  <a:pt x="219" y="9"/>
                  <a:pt x="219" y="9"/>
                </a:cubicBezTo>
                <a:cubicBezTo>
                  <a:pt x="218" y="9"/>
                  <a:pt x="218" y="9"/>
                  <a:pt x="218" y="9"/>
                </a:cubicBezTo>
                <a:cubicBezTo>
                  <a:pt x="218" y="10"/>
                  <a:pt x="218" y="10"/>
                  <a:pt x="218" y="10"/>
                </a:cubicBezTo>
                <a:cubicBezTo>
                  <a:pt x="218" y="11"/>
                  <a:pt x="218" y="11"/>
                  <a:pt x="218" y="11"/>
                </a:cubicBezTo>
                <a:cubicBezTo>
                  <a:pt x="219" y="12"/>
                  <a:pt x="219" y="12"/>
                  <a:pt x="219" y="12"/>
                </a:cubicBezTo>
                <a:cubicBezTo>
                  <a:pt x="220" y="13"/>
                  <a:pt x="220" y="13"/>
                  <a:pt x="220" y="13"/>
                </a:cubicBezTo>
                <a:cubicBezTo>
                  <a:pt x="220" y="13"/>
                  <a:pt x="221" y="13"/>
                  <a:pt x="221" y="13"/>
                </a:cubicBezTo>
                <a:cubicBezTo>
                  <a:pt x="221" y="14"/>
                  <a:pt x="220" y="14"/>
                  <a:pt x="220" y="14"/>
                </a:cubicBezTo>
                <a:cubicBezTo>
                  <a:pt x="220" y="14"/>
                  <a:pt x="219" y="15"/>
                  <a:pt x="219" y="15"/>
                </a:cubicBezTo>
                <a:cubicBezTo>
                  <a:pt x="218" y="14"/>
                  <a:pt x="218" y="14"/>
                  <a:pt x="218" y="14"/>
                </a:cubicBezTo>
                <a:cubicBezTo>
                  <a:pt x="217" y="13"/>
                  <a:pt x="217" y="13"/>
                  <a:pt x="217" y="13"/>
                </a:cubicBezTo>
                <a:cubicBezTo>
                  <a:pt x="216" y="14"/>
                  <a:pt x="216" y="14"/>
                  <a:pt x="216" y="14"/>
                </a:cubicBezTo>
                <a:cubicBezTo>
                  <a:pt x="215" y="14"/>
                  <a:pt x="215" y="14"/>
                  <a:pt x="215" y="14"/>
                </a:cubicBezTo>
                <a:cubicBezTo>
                  <a:pt x="213" y="14"/>
                  <a:pt x="213" y="14"/>
                  <a:pt x="213" y="14"/>
                </a:cubicBezTo>
                <a:cubicBezTo>
                  <a:pt x="213" y="15"/>
                  <a:pt x="213" y="15"/>
                  <a:pt x="212" y="15"/>
                </a:cubicBezTo>
                <a:cubicBezTo>
                  <a:pt x="212" y="16"/>
                  <a:pt x="212" y="16"/>
                  <a:pt x="212" y="16"/>
                </a:cubicBezTo>
                <a:cubicBezTo>
                  <a:pt x="213" y="16"/>
                  <a:pt x="213" y="16"/>
                  <a:pt x="213" y="16"/>
                </a:cubicBezTo>
                <a:cubicBezTo>
                  <a:pt x="215" y="16"/>
                  <a:pt x="215" y="16"/>
                  <a:pt x="215" y="16"/>
                </a:cubicBezTo>
                <a:cubicBezTo>
                  <a:pt x="216" y="16"/>
                  <a:pt x="216" y="16"/>
                  <a:pt x="216" y="16"/>
                </a:cubicBezTo>
                <a:cubicBezTo>
                  <a:pt x="214" y="17"/>
                  <a:pt x="214" y="17"/>
                  <a:pt x="214" y="17"/>
                </a:cubicBezTo>
                <a:cubicBezTo>
                  <a:pt x="214" y="18"/>
                  <a:pt x="214" y="18"/>
                  <a:pt x="214" y="18"/>
                </a:cubicBezTo>
                <a:cubicBezTo>
                  <a:pt x="215" y="18"/>
                  <a:pt x="216" y="18"/>
                  <a:pt x="218" y="17"/>
                </a:cubicBezTo>
                <a:cubicBezTo>
                  <a:pt x="217" y="18"/>
                  <a:pt x="217" y="18"/>
                  <a:pt x="217" y="18"/>
                </a:cubicBezTo>
                <a:cubicBezTo>
                  <a:pt x="216" y="19"/>
                  <a:pt x="216" y="19"/>
                  <a:pt x="216" y="19"/>
                </a:cubicBezTo>
                <a:cubicBezTo>
                  <a:pt x="214" y="19"/>
                  <a:pt x="214" y="19"/>
                  <a:pt x="214" y="19"/>
                </a:cubicBezTo>
                <a:cubicBezTo>
                  <a:pt x="213" y="19"/>
                  <a:pt x="213" y="19"/>
                  <a:pt x="212" y="18"/>
                </a:cubicBezTo>
                <a:cubicBezTo>
                  <a:pt x="212" y="18"/>
                  <a:pt x="212" y="17"/>
                  <a:pt x="212" y="17"/>
                </a:cubicBezTo>
                <a:cubicBezTo>
                  <a:pt x="211" y="17"/>
                  <a:pt x="211" y="17"/>
                  <a:pt x="210" y="17"/>
                </a:cubicBezTo>
                <a:cubicBezTo>
                  <a:pt x="209" y="20"/>
                  <a:pt x="209" y="20"/>
                  <a:pt x="207" y="20"/>
                </a:cubicBezTo>
                <a:cubicBezTo>
                  <a:pt x="205" y="21"/>
                  <a:pt x="205" y="21"/>
                  <a:pt x="205" y="21"/>
                </a:cubicBezTo>
                <a:cubicBezTo>
                  <a:pt x="205" y="23"/>
                  <a:pt x="205" y="23"/>
                  <a:pt x="205" y="23"/>
                </a:cubicBezTo>
                <a:cubicBezTo>
                  <a:pt x="206" y="24"/>
                  <a:pt x="206" y="24"/>
                  <a:pt x="206" y="24"/>
                </a:cubicBezTo>
                <a:cubicBezTo>
                  <a:pt x="207" y="23"/>
                  <a:pt x="208" y="23"/>
                  <a:pt x="209" y="23"/>
                </a:cubicBezTo>
                <a:cubicBezTo>
                  <a:pt x="210" y="23"/>
                  <a:pt x="210" y="24"/>
                  <a:pt x="211" y="24"/>
                </a:cubicBezTo>
                <a:cubicBezTo>
                  <a:pt x="212" y="24"/>
                  <a:pt x="213" y="23"/>
                  <a:pt x="213" y="23"/>
                </a:cubicBezTo>
                <a:cubicBezTo>
                  <a:pt x="214" y="23"/>
                  <a:pt x="214" y="23"/>
                  <a:pt x="216" y="23"/>
                </a:cubicBezTo>
                <a:cubicBezTo>
                  <a:pt x="217" y="23"/>
                  <a:pt x="217" y="23"/>
                  <a:pt x="218" y="23"/>
                </a:cubicBezTo>
                <a:cubicBezTo>
                  <a:pt x="218" y="23"/>
                  <a:pt x="218" y="23"/>
                  <a:pt x="217" y="24"/>
                </a:cubicBezTo>
                <a:cubicBezTo>
                  <a:pt x="217" y="24"/>
                  <a:pt x="217" y="24"/>
                  <a:pt x="217" y="24"/>
                </a:cubicBezTo>
                <a:cubicBezTo>
                  <a:pt x="218" y="24"/>
                  <a:pt x="218" y="25"/>
                  <a:pt x="219" y="24"/>
                </a:cubicBezTo>
                <a:cubicBezTo>
                  <a:pt x="219" y="24"/>
                  <a:pt x="220" y="24"/>
                  <a:pt x="220" y="24"/>
                </a:cubicBezTo>
                <a:cubicBezTo>
                  <a:pt x="223" y="23"/>
                  <a:pt x="223" y="23"/>
                  <a:pt x="224" y="22"/>
                </a:cubicBezTo>
                <a:cubicBezTo>
                  <a:pt x="224" y="21"/>
                  <a:pt x="224" y="21"/>
                  <a:pt x="224" y="21"/>
                </a:cubicBezTo>
                <a:cubicBezTo>
                  <a:pt x="222" y="21"/>
                  <a:pt x="222" y="21"/>
                  <a:pt x="222" y="21"/>
                </a:cubicBezTo>
                <a:cubicBezTo>
                  <a:pt x="222" y="20"/>
                  <a:pt x="222" y="20"/>
                  <a:pt x="222" y="20"/>
                </a:cubicBezTo>
                <a:cubicBezTo>
                  <a:pt x="224" y="20"/>
                  <a:pt x="224" y="20"/>
                  <a:pt x="224" y="20"/>
                </a:cubicBezTo>
                <a:cubicBezTo>
                  <a:pt x="224" y="18"/>
                  <a:pt x="224" y="18"/>
                  <a:pt x="224" y="18"/>
                </a:cubicBezTo>
                <a:cubicBezTo>
                  <a:pt x="224" y="17"/>
                  <a:pt x="224" y="17"/>
                  <a:pt x="224" y="17"/>
                </a:cubicBezTo>
                <a:cubicBezTo>
                  <a:pt x="225" y="17"/>
                  <a:pt x="225" y="17"/>
                  <a:pt x="225" y="17"/>
                </a:cubicBezTo>
                <a:cubicBezTo>
                  <a:pt x="227" y="17"/>
                  <a:pt x="227" y="17"/>
                  <a:pt x="228" y="17"/>
                </a:cubicBezTo>
                <a:cubicBezTo>
                  <a:pt x="228" y="16"/>
                  <a:pt x="227" y="16"/>
                  <a:pt x="227" y="15"/>
                </a:cubicBezTo>
                <a:cubicBezTo>
                  <a:pt x="227" y="15"/>
                  <a:pt x="227" y="15"/>
                  <a:pt x="227" y="15"/>
                </a:cubicBezTo>
                <a:cubicBezTo>
                  <a:pt x="228" y="15"/>
                  <a:pt x="228" y="15"/>
                  <a:pt x="229" y="15"/>
                </a:cubicBezTo>
                <a:cubicBezTo>
                  <a:pt x="229" y="15"/>
                  <a:pt x="229" y="15"/>
                  <a:pt x="229" y="15"/>
                </a:cubicBezTo>
                <a:cubicBezTo>
                  <a:pt x="229" y="15"/>
                  <a:pt x="229" y="14"/>
                  <a:pt x="229" y="13"/>
                </a:cubicBezTo>
                <a:cubicBezTo>
                  <a:pt x="228" y="13"/>
                  <a:pt x="228" y="13"/>
                  <a:pt x="227" y="13"/>
                </a:cubicBezTo>
                <a:cubicBezTo>
                  <a:pt x="226" y="13"/>
                  <a:pt x="226" y="13"/>
                  <a:pt x="226" y="13"/>
                </a:cubicBezTo>
                <a:cubicBezTo>
                  <a:pt x="225" y="14"/>
                  <a:pt x="225" y="14"/>
                  <a:pt x="225" y="14"/>
                </a:cubicBezTo>
                <a:cubicBezTo>
                  <a:pt x="225" y="13"/>
                  <a:pt x="225" y="13"/>
                  <a:pt x="225" y="13"/>
                </a:cubicBezTo>
                <a:cubicBezTo>
                  <a:pt x="225" y="13"/>
                  <a:pt x="226" y="13"/>
                  <a:pt x="226" y="13"/>
                </a:cubicBezTo>
                <a:cubicBezTo>
                  <a:pt x="226" y="12"/>
                  <a:pt x="226" y="12"/>
                  <a:pt x="227" y="12"/>
                </a:cubicBezTo>
                <a:cubicBezTo>
                  <a:pt x="228" y="12"/>
                  <a:pt x="228" y="12"/>
                  <a:pt x="228" y="12"/>
                </a:cubicBezTo>
                <a:cubicBezTo>
                  <a:pt x="229" y="12"/>
                  <a:pt x="229" y="12"/>
                  <a:pt x="229" y="12"/>
                </a:cubicBezTo>
                <a:cubicBezTo>
                  <a:pt x="230" y="13"/>
                  <a:pt x="230" y="13"/>
                  <a:pt x="232" y="12"/>
                </a:cubicBezTo>
                <a:cubicBezTo>
                  <a:pt x="231" y="11"/>
                  <a:pt x="231" y="11"/>
                  <a:pt x="231" y="11"/>
                </a:cubicBezTo>
                <a:cubicBezTo>
                  <a:pt x="232" y="10"/>
                  <a:pt x="232" y="10"/>
                  <a:pt x="232" y="10"/>
                </a:cubicBezTo>
                <a:cubicBezTo>
                  <a:pt x="232" y="11"/>
                  <a:pt x="232" y="11"/>
                  <a:pt x="232" y="11"/>
                </a:cubicBezTo>
                <a:cubicBezTo>
                  <a:pt x="233" y="11"/>
                  <a:pt x="233" y="11"/>
                  <a:pt x="233" y="11"/>
                </a:cubicBezTo>
                <a:cubicBezTo>
                  <a:pt x="234" y="11"/>
                  <a:pt x="234" y="11"/>
                  <a:pt x="234" y="11"/>
                </a:cubicBezTo>
                <a:cubicBezTo>
                  <a:pt x="234" y="10"/>
                  <a:pt x="234" y="10"/>
                  <a:pt x="234" y="10"/>
                </a:cubicBezTo>
                <a:cubicBezTo>
                  <a:pt x="233" y="9"/>
                  <a:pt x="233" y="9"/>
                  <a:pt x="233" y="9"/>
                </a:cubicBezTo>
                <a:cubicBezTo>
                  <a:pt x="234" y="9"/>
                  <a:pt x="234" y="9"/>
                  <a:pt x="234" y="9"/>
                </a:cubicBezTo>
                <a:cubicBezTo>
                  <a:pt x="235" y="9"/>
                  <a:pt x="235" y="9"/>
                  <a:pt x="235" y="9"/>
                </a:cubicBezTo>
                <a:cubicBezTo>
                  <a:pt x="235" y="8"/>
                  <a:pt x="235" y="8"/>
                  <a:pt x="235" y="8"/>
                </a:cubicBezTo>
                <a:cubicBezTo>
                  <a:pt x="236" y="8"/>
                  <a:pt x="236" y="8"/>
                  <a:pt x="236" y="8"/>
                </a:cubicBezTo>
                <a:cubicBezTo>
                  <a:pt x="237" y="7"/>
                  <a:pt x="238" y="7"/>
                  <a:pt x="238" y="6"/>
                </a:cubicBezTo>
                <a:cubicBezTo>
                  <a:pt x="239" y="6"/>
                  <a:pt x="239" y="6"/>
                  <a:pt x="239" y="6"/>
                </a:cubicBezTo>
                <a:cubicBezTo>
                  <a:pt x="239" y="6"/>
                  <a:pt x="239" y="6"/>
                  <a:pt x="239" y="6"/>
                </a:cubicBezTo>
                <a:cubicBezTo>
                  <a:pt x="238" y="5"/>
                  <a:pt x="238" y="5"/>
                  <a:pt x="238" y="5"/>
                </a:cubicBezTo>
                <a:cubicBezTo>
                  <a:pt x="238" y="5"/>
                  <a:pt x="238" y="6"/>
                  <a:pt x="237" y="6"/>
                </a:cubicBezTo>
                <a:cubicBezTo>
                  <a:pt x="237" y="5"/>
                  <a:pt x="237" y="5"/>
                  <a:pt x="236" y="5"/>
                </a:cubicBezTo>
                <a:cubicBezTo>
                  <a:pt x="236" y="5"/>
                  <a:pt x="236" y="5"/>
                  <a:pt x="236" y="5"/>
                </a:cubicBezTo>
                <a:cubicBezTo>
                  <a:pt x="237" y="5"/>
                  <a:pt x="237" y="5"/>
                  <a:pt x="237" y="5"/>
                </a:cubicBezTo>
                <a:cubicBezTo>
                  <a:pt x="237" y="5"/>
                  <a:pt x="237" y="5"/>
                  <a:pt x="237" y="5"/>
                </a:cubicBezTo>
                <a:cubicBezTo>
                  <a:pt x="238" y="5"/>
                  <a:pt x="238" y="5"/>
                  <a:pt x="238" y="5"/>
                </a:cubicBezTo>
                <a:cubicBezTo>
                  <a:pt x="239" y="4"/>
                  <a:pt x="239" y="4"/>
                  <a:pt x="239" y="4"/>
                </a:cubicBezTo>
                <a:cubicBezTo>
                  <a:pt x="240" y="4"/>
                  <a:pt x="240" y="4"/>
                  <a:pt x="240" y="4"/>
                </a:cubicBezTo>
                <a:cubicBezTo>
                  <a:pt x="240" y="3"/>
                  <a:pt x="240" y="3"/>
                  <a:pt x="240" y="3"/>
                </a:cubicBezTo>
                <a:moveTo>
                  <a:pt x="217" y="12"/>
                </a:moveTo>
                <a:cubicBezTo>
                  <a:pt x="217" y="12"/>
                  <a:pt x="217" y="12"/>
                  <a:pt x="218" y="11"/>
                </a:cubicBezTo>
                <a:cubicBezTo>
                  <a:pt x="216" y="11"/>
                  <a:pt x="216" y="11"/>
                  <a:pt x="216" y="10"/>
                </a:cubicBezTo>
                <a:cubicBezTo>
                  <a:pt x="217" y="10"/>
                  <a:pt x="217" y="10"/>
                  <a:pt x="217" y="10"/>
                </a:cubicBezTo>
                <a:cubicBezTo>
                  <a:pt x="217" y="9"/>
                  <a:pt x="217" y="9"/>
                  <a:pt x="217" y="9"/>
                </a:cubicBezTo>
                <a:cubicBezTo>
                  <a:pt x="217" y="9"/>
                  <a:pt x="217" y="9"/>
                  <a:pt x="217" y="9"/>
                </a:cubicBezTo>
                <a:cubicBezTo>
                  <a:pt x="216" y="9"/>
                  <a:pt x="216" y="9"/>
                  <a:pt x="216" y="9"/>
                </a:cubicBezTo>
                <a:cubicBezTo>
                  <a:pt x="216" y="9"/>
                  <a:pt x="217" y="8"/>
                  <a:pt x="217" y="8"/>
                </a:cubicBezTo>
                <a:cubicBezTo>
                  <a:pt x="217" y="7"/>
                  <a:pt x="216" y="8"/>
                  <a:pt x="216" y="7"/>
                </a:cubicBezTo>
                <a:cubicBezTo>
                  <a:pt x="216" y="7"/>
                  <a:pt x="216" y="7"/>
                  <a:pt x="216" y="7"/>
                </a:cubicBezTo>
                <a:cubicBezTo>
                  <a:pt x="217" y="6"/>
                  <a:pt x="217" y="6"/>
                  <a:pt x="217" y="5"/>
                </a:cubicBezTo>
                <a:cubicBezTo>
                  <a:pt x="217" y="5"/>
                  <a:pt x="217" y="5"/>
                  <a:pt x="217" y="5"/>
                </a:cubicBezTo>
                <a:cubicBezTo>
                  <a:pt x="217" y="5"/>
                  <a:pt x="217" y="5"/>
                  <a:pt x="217" y="5"/>
                </a:cubicBezTo>
                <a:cubicBezTo>
                  <a:pt x="216" y="5"/>
                  <a:pt x="215" y="6"/>
                  <a:pt x="215" y="6"/>
                </a:cubicBezTo>
                <a:cubicBezTo>
                  <a:pt x="216" y="6"/>
                  <a:pt x="216" y="6"/>
                  <a:pt x="216" y="6"/>
                </a:cubicBezTo>
                <a:cubicBezTo>
                  <a:pt x="216" y="6"/>
                  <a:pt x="216" y="6"/>
                  <a:pt x="216" y="6"/>
                </a:cubicBezTo>
                <a:cubicBezTo>
                  <a:pt x="215" y="7"/>
                  <a:pt x="215" y="6"/>
                  <a:pt x="214" y="6"/>
                </a:cubicBezTo>
                <a:cubicBezTo>
                  <a:pt x="214" y="6"/>
                  <a:pt x="214" y="6"/>
                  <a:pt x="214" y="6"/>
                </a:cubicBezTo>
                <a:cubicBezTo>
                  <a:pt x="213" y="7"/>
                  <a:pt x="213" y="7"/>
                  <a:pt x="213" y="7"/>
                </a:cubicBezTo>
                <a:cubicBezTo>
                  <a:pt x="213" y="7"/>
                  <a:pt x="213" y="7"/>
                  <a:pt x="212" y="8"/>
                </a:cubicBezTo>
                <a:cubicBezTo>
                  <a:pt x="211" y="8"/>
                  <a:pt x="211" y="8"/>
                  <a:pt x="211" y="8"/>
                </a:cubicBezTo>
                <a:cubicBezTo>
                  <a:pt x="211" y="8"/>
                  <a:pt x="211" y="8"/>
                  <a:pt x="211" y="8"/>
                </a:cubicBezTo>
                <a:cubicBezTo>
                  <a:pt x="209" y="9"/>
                  <a:pt x="209" y="9"/>
                  <a:pt x="209" y="9"/>
                </a:cubicBezTo>
                <a:cubicBezTo>
                  <a:pt x="208" y="9"/>
                  <a:pt x="208" y="9"/>
                  <a:pt x="208" y="9"/>
                </a:cubicBezTo>
                <a:cubicBezTo>
                  <a:pt x="208" y="9"/>
                  <a:pt x="207" y="10"/>
                  <a:pt x="207" y="10"/>
                </a:cubicBezTo>
                <a:cubicBezTo>
                  <a:pt x="208" y="10"/>
                  <a:pt x="208" y="10"/>
                  <a:pt x="208" y="10"/>
                </a:cubicBezTo>
                <a:cubicBezTo>
                  <a:pt x="207" y="10"/>
                  <a:pt x="207" y="11"/>
                  <a:pt x="206" y="11"/>
                </a:cubicBezTo>
                <a:cubicBezTo>
                  <a:pt x="206" y="12"/>
                  <a:pt x="206" y="12"/>
                  <a:pt x="206" y="12"/>
                </a:cubicBezTo>
                <a:cubicBezTo>
                  <a:pt x="207" y="12"/>
                  <a:pt x="207" y="12"/>
                  <a:pt x="207" y="12"/>
                </a:cubicBezTo>
                <a:cubicBezTo>
                  <a:pt x="209" y="11"/>
                  <a:pt x="209" y="11"/>
                  <a:pt x="209" y="11"/>
                </a:cubicBezTo>
                <a:cubicBezTo>
                  <a:pt x="210" y="11"/>
                  <a:pt x="210" y="11"/>
                  <a:pt x="210" y="11"/>
                </a:cubicBezTo>
                <a:cubicBezTo>
                  <a:pt x="209" y="12"/>
                  <a:pt x="209" y="12"/>
                  <a:pt x="209" y="12"/>
                </a:cubicBezTo>
                <a:cubicBezTo>
                  <a:pt x="208" y="12"/>
                  <a:pt x="208" y="12"/>
                  <a:pt x="208" y="12"/>
                </a:cubicBezTo>
                <a:cubicBezTo>
                  <a:pt x="207" y="12"/>
                  <a:pt x="207" y="12"/>
                  <a:pt x="207" y="12"/>
                </a:cubicBezTo>
                <a:cubicBezTo>
                  <a:pt x="206" y="13"/>
                  <a:pt x="206" y="13"/>
                  <a:pt x="206" y="13"/>
                </a:cubicBezTo>
                <a:cubicBezTo>
                  <a:pt x="206" y="14"/>
                  <a:pt x="206" y="14"/>
                  <a:pt x="206" y="14"/>
                </a:cubicBezTo>
                <a:cubicBezTo>
                  <a:pt x="205" y="15"/>
                  <a:pt x="205" y="15"/>
                  <a:pt x="205" y="15"/>
                </a:cubicBezTo>
                <a:cubicBezTo>
                  <a:pt x="207" y="15"/>
                  <a:pt x="207" y="15"/>
                  <a:pt x="207" y="15"/>
                </a:cubicBezTo>
                <a:cubicBezTo>
                  <a:pt x="208" y="15"/>
                  <a:pt x="208" y="15"/>
                  <a:pt x="208" y="15"/>
                </a:cubicBezTo>
                <a:cubicBezTo>
                  <a:pt x="209" y="16"/>
                  <a:pt x="209" y="16"/>
                  <a:pt x="209" y="16"/>
                </a:cubicBezTo>
                <a:cubicBezTo>
                  <a:pt x="211" y="15"/>
                  <a:pt x="211" y="15"/>
                  <a:pt x="211" y="15"/>
                </a:cubicBezTo>
                <a:cubicBezTo>
                  <a:pt x="211" y="15"/>
                  <a:pt x="211" y="15"/>
                  <a:pt x="211" y="15"/>
                </a:cubicBezTo>
                <a:cubicBezTo>
                  <a:pt x="211" y="15"/>
                  <a:pt x="212" y="15"/>
                  <a:pt x="212" y="14"/>
                </a:cubicBezTo>
                <a:cubicBezTo>
                  <a:pt x="213" y="13"/>
                  <a:pt x="213" y="13"/>
                  <a:pt x="213" y="13"/>
                </a:cubicBezTo>
                <a:cubicBezTo>
                  <a:pt x="213" y="14"/>
                  <a:pt x="213" y="14"/>
                  <a:pt x="213" y="14"/>
                </a:cubicBezTo>
                <a:cubicBezTo>
                  <a:pt x="214" y="14"/>
                  <a:pt x="214" y="13"/>
                  <a:pt x="214" y="13"/>
                </a:cubicBezTo>
                <a:cubicBezTo>
                  <a:pt x="214" y="13"/>
                  <a:pt x="215" y="13"/>
                  <a:pt x="215" y="13"/>
                </a:cubicBezTo>
                <a:cubicBezTo>
                  <a:pt x="215" y="13"/>
                  <a:pt x="215" y="13"/>
                  <a:pt x="216" y="13"/>
                </a:cubicBezTo>
                <a:cubicBezTo>
                  <a:pt x="216" y="13"/>
                  <a:pt x="216" y="13"/>
                  <a:pt x="217" y="12"/>
                </a:cubicBezTo>
                <a:moveTo>
                  <a:pt x="204" y="20"/>
                </a:moveTo>
                <a:cubicBezTo>
                  <a:pt x="205" y="20"/>
                  <a:pt x="206" y="19"/>
                  <a:pt x="206" y="19"/>
                </a:cubicBezTo>
                <a:cubicBezTo>
                  <a:pt x="206" y="18"/>
                  <a:pt x="206" y="18"/>
                  <a:pt x="206" y="18"/>
                </a:cubicBezTo>
                <a:cubicBezTo>
                  <a:pt x="204" y="18"/>
                  <a:pt x="204" y="18"/>
                  <a:pt x="204" y="18"/>
                </a:cubicBezTo>
                <a:cubicBezTo>
                  <a:pt x="202" y="19"/>
                  <a:pt x="202" y="19"/>
                  <a:pt x="202" y="19"/>
                </a:cubicBezTo>
                <a:cubicBezTo>
                  <a:pt x="204" y="20"/>
                  <a:pt x="204" y="20"/>
                  <a:pt x="204" y="20"/>
                </a:cubicBezTo>
                <a:moveTo>
                  <a:pt x="219" y="29"/>
                </a:moveTo>
                <a:cubicBezTo>
                  <a:pt x="219" y="29"/>
                  <a:pt x="219" y="29"/>
                  <a:pt x="219" y="29"/>
                </a:cubicBezTo>
                <a:cubicBezTo>
                  <a:pt x="219" y="27"/>
                  <a:pt x="219" y="27"/>
                  <a:pt x="219" y="27"/>
                </a:cubicBezTo>
                <a:cubicBezTo>
                  <a:pt x="217" y="26"/>
                  <a:pt x="217" y="26"/>
                  <a:pt x="217" y="26"/>
                </a:cubicBezTo>
                <a:cubicBezTo>
                  <a:pt x="214" y="26"/>
                  <a:pt x="214" y="26"/>
                  <a:pt x="214" y="26"/>
                </a:cubicBezTo>
                <a:cubicBezTo>
                  <a:pt x="212" y="26"/>
                  <a:pt x="212" y="26"/>
                  <a:pt x="212" y="26"/>
                </a:cubicBezTo>
                <a:cubicBezTo>
                  <a:pt x="209" y="27"/>
                  <a:pt x="209" y="27"/>
                  <a:pt x="209" y="27"/>
                </a:cubicBezTo>
                <a:cubicBezTo>
                  <a:pt x="207" y="27"/>
                  <a:pt x="207" y="27"/>
                  <a:pt x="207" y="27"/>
                </a:cubicBezTo>
                <a:cubicBezTo>
                  <a:pt x="204" y="27"/>
                  <a:pt x="204" y="27"/>
                  <a:pt x="204" y="27"/>
                </a:cubicBezTo>
                <a:cubicBezTo>
                  <a:pt x="202" y="27"/>
                  <a:pt x="202" y="27"/>
                  <a:pt x="202" y="27"/>
                </a:cubicBezTo>
                <a:cubicBezTo>
                  <a:pt x="201" y="25"/>
                  <a:pt x="201" y="25"/>
                  <a:pt x="201" y="25"/>
                </a:cubicBezTo>
                <a:cubicBezTo>
                  <a:pt x="202" y="24"/>
                  <a:pt x="202" y="24"/>
                  <a:pt x="202" y="24"/>
                </a:cubicBezTo>
                <a:cubicBezTo>
                  <a:pt x="203" y="22"/>
                  <a:pt x="203" y="22"/>
                  <a:pt x="203" y="22"/>
                </a:cubicBezTo>
                <a:cubicBezTo>
                  <a:pt x="202" y="22"/>
                  <a:pt x="201" y="22"/>
                  <a:pt x="201" y="22"/>
                </a:cubicBezTo>
                <a:cubicBezTo>
                  <a:pt x="200" y="22"/>
                  <a:pt x="199" y="22"/>
                  <a:pt x="199" y="22"/>
                </a:cubicBezTo>
                <a:cubicBezTo>
                  <a:pt x="198" y="24"/>
                  <a:pt x="198" y="24"/>
                  <a:pt x="197" y="26"/>
                </a:cubicBezTo>
                <a:cubicBezTo>
                  <a:pt x="195" y="28"/>
                  <a:pt x="195" y="28"/>
                  <a:pt x="195" y="28"/>
                </a:cubicBezTo>
                <a:cubicBezTo>
                  <a:pt x="195" y="30"/>
                  <a:pt x="195" y="30"/>
                  <a:pt x="195" y="30"/>
                </a:cubicBezTo>
                <a:cubicBezTo>
                  <a:pt x="196" y="31"/>
                  <a:pt x="196" y="31"/>
                  <a:pt x="196" y="31"/>
                </a:cubicBezTo>
                <a:cubicBezTo>
                  <a:pt x="199" y="31"/>
                  <a:pt x="199" y="31"/>
                  <a:pt x="199" y="31"/>
                </a:cubicBezTo>
                <a:cubicBezTo>
                  <a:pt x="200" y="31"/>
                  <a:pt x="200" y="30"/>
                  <a:pt x="201" y="30"/>
                </a:cubicBezTo>
                <a:cubicBezTo>
                  <a:pt x="202" y="32"/>
                  <a:pt x="202" y="32"/>
                  <a:pt x="205" y="32"/>
                </a:cubicBezTo>
                <a:cubicBezTo>
                  <a:pt x="206" y="32"/>
                  <a:pt x="207" y="32"/>
                  <a:pt x="208" y="32"/>
                </a:cubicBezTo>
                <a:cubicBezTo>
                  <a:pt x="210" y="31"/>
                  <a:pt x="210" y="31"/>
                  <a:pt x="210" y="31"/>
                </a:cubicBezTo>
                <a:cubicBezTo>
                  <a:pt x="211" y="31"/>
                  <a:pt x="211" y="31"/>
                  <a:pt x="211" y="31"/>
                </a:cubicBezTo>
                <a:cubicBezTo>
                  <a:pt x="212" y="32"/>
                  <a:pt x="212" y="32"/>
                  <a:pt x="212" y="32"/>
                </a:cubicBezTo>
                <a:cubicBezTo>
                  <a:pt x="217" y="31"/>
                  <a:pt x="217" y="31"/>
                  <a:pt x="217" y="30"/>
                </a:cubicBezTo>
                <a:cubicBezTo>
                  <a:pt x="217" y="30"/>
                  <a:pt x="217" y="29"/>
                  <a:pt x="219" y="29"/>
                </a:cubicBezTo>
                <a:moveTo>
                  <a:pt x="182" y="31"/>
                </a:moveTo>
                <a:cubicBezTo>
                  <a:pt x="182" y="31"/>
                  <a:pt x="183" y="31"/>
                  <a:pt x="183" y="31"/>
                </a:cubicBezTo>
                <a:cubicBezTo>
                  <a:pt x="184" y="30"/>
                  <a:pt x="184" y="30"/>
                  <a:pt x="184" y="30"/>
                </a:cubicBezTo>
                <a:cubicBezTo>
                  <a:pt x="182" y="31"/>
                  <a:pt x="182" y="31"/>
                  <a:pt x="182" y="31"/>
                </a:cubicBezTo>
                <a:moveTo>
                  <a:pt x="191" y="30"/>
                </a:moveTo>
                <a:cubicBezTo>
                  <a:pt x="193" y="28"/>
                  <a:pt x="193" y="28"/>
                  <a:pt x="193" y="28"/>
                </a:cubicBezTo>
                <a:cubicBezTo>
                  <a:pt x="193" y="28"/>
                  <a:pt x="193" y="28"/>
                  <a:pt x="193" y="28"/>
                </a:cubicBezTo>
                <a:cubicBezTo>
                  <a:pt x="193" y="26"/>
                  <a:pt x="193" y="26"/>
                  <a:pt x="193" y="26"/>
                </a:cubicBezTo>
                <a:cubicBezTo>
                  <a:pt x="191" y="26"/>
                  <a:pt x="191" y="26"/>
                  <a:pt x="191" y="26"/>
                </a:cubicBezTo>
                <a:cubicBezTo>
                  <a:pt x="189" y="27"/>
                  <a:pt x="189" y="27"/>
                  <a:pt x="189" y="27"/>
                </a:cubicBezTo>
                <a:cubicBezTo>
                  <a:pt x="188" y="28"/>
                  <a:pt x="188" y="28"/>
                  <a:pt x="188" y="28"/>
                </a:cubicBezTo>
                <a:cubicBezTo>
                  <a:pt x="188" y="30"/>
                  <a:pt x="188" y="30"/>
                  <a:pt x="188" y="30"/>
                </a:cubicBezTo>
                <a:cubicBezTo>
                  <a:pt x="188" y="30"/>
                  <a:pt x="189" y="30"/>
                  <a:pt x="189" y="30"/>
                </a:cubicBezTo>
                <a:cubicBezTo>
                  <a:pt x="190" y="31"/>
                  <a:pt x="190" y="31"/>
                  <a:pt x="190" y="31"/>
                </a:cubicBezTo>
                <a:cubicBezTo>
                  <a:pt x="191" y="30"/>
                  <a:pt x="191" y="30"/>
                  <a:pt x="191" y="30"/>
                </a:cubicBezTo>
                <a:moveTo>
                  <a:pt x="196" y="24"/>
                </a:moveTo>
                <a:cubicBezTo>
                  <a:pt x="198" y="23"/>
                  <a:pt x="198" y="23"/>
                  <a:pt x="198" y="23"/>
                </a:cubicBezTo>
                <a:cubicBezTo>
                  <a:pt x="198" y="22"/>
                  <a:pt x="198" y="22"/>
                  <a:pt x="198" y="22"/>
                </a:cubicBezTo>
                <a:cubicBezTo>
                  <a:pt x="198" y="21"/>
                  <a:pt x="198" y="21"/>
                  <a:pt x="198" y="21"/>
                </a:cubicBezTo>
                <a:cubicBezTo>
                  <a:pt x="198" y="21"/>
                  <a:pt x="197" y="21"/>
                  <a:pt x="197" y="20"/>
                </a:cubicBezTo>
                <a:cubicBezTo>
                  <a:pt x="196" y="20"/>
                  <a:pt x="196" y="20"/>
                  <a:pt x="196" y="20"/>
                </a:cubicBezTo>
                <a:cubicBezTo>
                  <a:pt x="195" y="20"/>
                  <a:pt x="195" y="20"/>
                  <a:pt x="195" y="20"/>
                </a:cubicBezTo>
                <a:cubicBezTo>
                  <a:pt x="193" y="22"/>
                  <a:pt x="193" y="22"/>
                  <a:pt x="193" y="22"/>
                </a:cubicBezTo>
                <a:cubicBezTo>
                  <a:pt x="194" y="23"/>
                  <a:pt x="194" y="23"/>
                  <a:pt x="194" y="23"/>
                </a:cubicBezTo>
                <a:cubicBezTo>
                  <a:pt x="194" y="24"/>
                  <a:pt x="194" y="24"/>
                  <a:pt x="194" y="24"/>
                </a:cubicBezTo>
                <a:cubicBezTo>
                  <a:pt x="196" y="24"/>
                  <a:pt x="196" y="24"/>
                  <a:pt x="196" y="24"/>
                </a:cubicBezTo>
                <a:moveTo>
                  <a:pt x="202" y="18"/>
                </a:moveTo>
                <a:cubicBezTo>
                  <a:pt x="202" y="18"/>
                  <a:pt x="202" y="18"/>
                  <a:pt x="203" y="17"/>
                </a:cubicBezTo>
                <a:cubicBezTo>
                  <a:pt x="202" y="17"/>
                  <a:pt x="202" y="17"/>
                  <a:pt x="201" y="17"/>
                </a:cubicBezTo>
                <a:cubicBezTo>
                  <a:pt x="201" y="17"/>
                  <a:pt x="200" y="17"/>
                  <a:pt x="200" y="17"/>
                </a:cubicBezTo>
                <a:cubicBezTo>
                  <a:pt x="198" y="18"/>
                  <a:pt x="198" y="18"/>
                  <a:pt x="198" y="18"/>
                </a:cubicBezTo>
                <a:cubicBezTo>
                  <a:pt x="197" y="19"/>
                  <a:pt x="197" y="19"/>
                  <a:pt x="197" y="19"/>
                </a:cubicBezTo>
                <a:cubicBezTo>
                  <a:pt x="199" y="19"/>
                  <a:pt x="199" y="19"/>
                  <a:pt x="199" y="19"/>
                </a:cubicBezTo>
                <a:cubicBezTo>
                  <a:pt x="200" y="18"/>
                  <a:pt x="200" y="18"/>
                  <a:pt x="200" y="18"/>
                </a:cubicBezTo>
                <a:cubicBezTo>
                  <a:pt x="202" y="18"/>
                  <a:pt x="202" y="18"/>
                  <a:pt x="202" y="18"/>
                </a:cubicBezTo>
                <a:moveTo>
                  <a:pt x="201" y="16"/>
                </a:moveTo>
                <a:cubicBezTo>
                  <a:pt x="202" y="15"/>
                  <a:pt x="202" y="15"/>
                  <a:pt x="202" y="15"/>
                </a:cubicBezTo>
                <a:cubicBezTo>
                  <a:pt x="202" y="14"/>
                  <a:pt x="202" y="14"/>
                  <a:pt x="202" y="14"/>
                </a:cubicBezTo>
                <a:cubicBezTo>
                  <a:pt x="201" y="14"/>
                  <a:pt x="201" y="14"/>
                  <a:pt x="201" y="14"/>
                </a:cubicBezTo>
                <a:cubicBezTo>
                  <a:pt x="201" y="13"/>
                  <a:pt x="201" y="13"/>
                  <a:pt x="201" y="13"/>
                </a:cubicBezTo>
                <a:cubicBezTo>
                  <a:pt x="200" y="14"/>
                  <a:pt x="200" y="14"/>
                  <a:pt x="200" y="14"/>
                </a:cubicBezTo>
                <a:cubicBezTo>
                  <a:pt x="199" y="15"/>
                  <a:pt x="199" y="15"/>
                  <a:pt x="199" y="15"/>
                </a:cubicBezTo>
                <a:cubicBezTo>
                  <a:pt x="198" y="16"/>
                  <a:pt x="198" y="16"/>
                  <a:pt x="198" y="16"/>
                </a:cubicBezTo>
                <a:cubicBezTo>
                  <a:pt x="198" y="17"/>
                  <a:pt x="198" y="17"/>
                  <a:pt x="198" y="17"/>
                </a:cubicBezTo>
                <a:cubicBezTo>
                  <a:pt x="200" y="16"/>
                  <a:pt x="200" y="16"/>
                  <a:pt x="200" y="16"/>
                </a:cubicBezTo>
                <a:cubicBezTo>
                  <a:pt x="201" y="16"/>
                  <a:pt x="201" y="16"/>
                  <a:pt x="201" y="16"/>
                </a:cubicBezTo>
                <a:close/>
                <a:moveTo>
                  <a:pt x="203" y="10"/>
                </a:moveTo>
                <a:cubicBezTo>
                  <a:pt x="204" y="10"/>
                  <a:pt x="204" y="10"/>
                  <a:pt x="204" y="10"/>
                </a:cubicBezTo>
                <a:cubicBezTo>
                  <a:pt x="206" y="9"/>
                  <a:pt x="206" y="9"/>
                  <a:pt x="206" y="9"/>
                </a:cubicBezTo>
                <a:cubicBezTo>
                  <a:pt x="206" y="9"/>
                  <a:pt x="206" y="9"/>
                  <a:pt x="206" y="9"/>
                </a:cubicBezTo>
                <a:cubicBezTo>
                  <a:pt x="205" y="9"/>
                  <a:pt x="205" y="9"/>
                  <a:pt x="205" y="9"/>
                </a:cubicBezTo>
                <a:cubicBezTo>
                  <a:pt x="204" y="9"/>
                  <a:pt x="204" y="9"/>
                  <a:pt x="203" y="10"/>
                </a:cubicBezTo>
                <a:cubicBezTo>
                  <a:pt x="204" y="10"/>
                  <a:pt x="204" y="10"/>
                  <a:pt x="204" y="10"/>
                </a:cubicBezTo>
                <a:cubicBezTo>
                  <a:pt x="203" y="10"/>
                  <a:pt x="203" y="10"/>
                  <a:pt x="203" y="10"/>
                </a:cubicBezTo>
                <a:moveTo>
                  <a:pt x="194" y="17"/>
                </a:moveTo>
                <a:cubicBezTo>
                  <a:pt x="195" y="16"/>
                  <a:pt x="195" y="16"/>
                  <a:pt x="195" y="16"/>
                </a:cubicBezTo>
                <a:cubicBezTo>
                  <a:pt x="196" y="15"/>
                  <a:pt x="196" y="15"/>
                  <a:pt x="196" y="15"/>
                </a:cubicBezTo>
                <a:cubicBezTo>
                  <a:pt x="197" y="15"/>
                  <a:pt x="197" y="15"/>
                  <a:pt x="197" y="15"/>
                </a:cubicBezTo>
                <a:cubicBezTo>
                  <a:pt x="198" y="14"/>
                  <a:pt x="198" y="14"/>
                  <a:pt x="198" y="14"/>
                </a:cubicBezTo>
                <a:cubicBezTo>
                  <a:pt x="197" y="13"/>
                  <a:pt x="197" y="13"/>
                  <a:pt x="197" y="13"/>
                </a:cubicBezTo>
                <a:cubicBezTo>
                  <a:pt x="198" y="12"/>
                  <a:pt x="198" y="12"/>
                  <a:pt x="198" y="12"/>
                </a:cubicBezTo>
                <a:cubicBezTo>
                  <a:pt x="197" y="13"/>
                  <a:pt x="197" y="13"/>
                  <a:pt x="197" y="13"/>
                </a:cubicBezTo>
                <a:cubicBezTo>
                  <a:pt x="197" y="12"/>
                  <a:pt x="197" y="12"/>
                  <a:pt x="197" y="12"/>
                </a:cubicBezTo>
                <a:cubicBezTo>
                  <a:pt x="197" y="11"/>
                  <a:pt x="197" y="11"/>
                  <a:pt x="197" y="11"/>
                </a:cubicBezTo>
                <a:cubicBezTo>
                  <a:pt x="196" y="11"/>
                  <a:pt x="196" y="11"/>
                  <a:pt x="196" y="11"/>
                </a:cubicBezTo>
                <a:cubicBezTo>
                  <a:pt x="194" y="12"/>
                  <a:pt x="194" y="12"/>
                  <a:pt x="194" y="12"/>
                </a:cubicBezTo>
                <a:cubicBezTo>
                  <a:pt x="193" y="13"/>
                  <a:pt x="193" y="13"/>
                  <a:pt x="193" y="13"/>
                </a:cubicBezTo>
                <a:cubicBezTo>
                  <a:pt x="194" y="13"/>
                  <a:pt x="194" y="13"/>
                  <a:pt x="194" y="13"/>
                </a:cubicBezTo>
                <a:cubicBezTo>
                  <a:pt x="194" y="13"/>
                  <a:pt x="194" y="13"/>
                  <a:pt x="194" y="13"/>
                </a:cubicBezTo>
                <a:cubicBezTo>
                  <a:pt x="192" y="14"/>
                  <a:pt x="192" y="14"/>
                  <a:pt x="192" y="14"/>
                </a:cubicBezTo>
                <a:cubicBezTo>
                  <a:pt x="192" y="14"/>
                  <a:pt x="191" y="14"/>
                  <a:pt x="191" y="14"/>
                </a:cubicBezTo>
                <a:cubicBezTo>
                  <a:pt x="190" y="15"/>
                  <a:pt x="190" y="15"/>
                  <a:pt x="190" y="15"/>
                </a:cubicBezTo>
                <a:cubicBezTo>
                  <a:pt x="191" y="15"/>
                  <a:pt x="191" y="15"/>
                  <a:pt x="191" y="15"/>
                </a:cubicBezTo>
                <a:cubicBezTo>
                  <a:pt x="190" y="16"/>
                  <a:pt x="190" y="16"/>
                  <a:pt x="190" y="16"/>
                </a:cubicBezTo>
                <a:cubicBezTo>
                  <a:pt x="192" y="15"/>
                  <a:pt x="192" y="15"/>
                  <a:pt x="192" y="15"/>
                </a:cubicBezTo>
                <a:cubicBezTo>
                  <a:pt x="192" y="15"/>
                  <a:pt x="192" y="15"/>
                  <a:pt x="192" y="15"/>
                </a:cubicBezTo>
                <a:cubicBezTo>
                  <a:pt x="194" y="15"/>
                  <a:pt x="194" y="15"/>
                  <a:pt x="194" y="15"/>
                </a:cubicBezTo>
                <a:cubicBezTo>
                  <a:pt x="193" y="17"/>
                  <a:pt x="193" y="17"/>
                  <a:pt x="193" y="17"/>
                </a:cubicBezTo>
                <a:cubicBezTo>
                  <a:pt x="194" y="17"/>
                  <a:pt x="194" y="17"/>
                  <a:pt x="194" y="17"/>
                </a:cubicBezTo>
                <a:moveTo>
                  <a:pt x="189" y="18"/>
                </a:moveTo>
                <a:cubicBezTo>
                  <a:pt x="191" y="17"/>
                  <a:pt x="191" y="17"/>
                  <a:pt x="191" y="17"/>
                </a:cubicBezTo>
                <a:cubicBezTo>
                  <a:pt x="191" y="17"/>
                  <a:pt x="191" y="17"/>
                  <a:pt x="191" y="17"/>
                </a:cubicBezTo>
                <a:cubicBezTo>
                  <a:pt x="190" y="17"/>
                  <a:pt x="190" y="17"/>
                  <a:pt x="190" y="17"/>
                </a:cubicBezTo>
                <a:cubicBezTo>
                  <a:pt x="189" y="18"/>
                  <a:pt x="189" y="18"/>
                  <a:pt x="189" y="18"/>
                </a:cubicBezTo>
                <a:cubicBezTo>
                  <a:pt x="189" y="18"/>
                  <a:pt x="189" y="18"/>
                  <a:pt x="189" y="18"/>
                </a:cubicBezTo>
                <a:close/>
                <a:moveTo>
                  <a:pt x="190" y="24"/>
                </a:moveTo>
                <a:cubicBezTo>
                  <a:pt x="190" y="24"/>
                  <a:pt x="190" y="23"/>
                  <a:pt x="190" y="23"/>
                </a:cubicBezTo>
                <a:cubicBezTo>
                  <a:pt x="190" y="23"/>
                  <a:pt x="190" y="22"/>
                  <a:pt x="190" y="22"/>
                </a:cubicBezTo>
                <a:cubicBezTo>
                  <a:pt x="190" y="22"/>
                  <a:pt x="189" y="22"/>
                  <a:pt x="188" y="23"/>
                </a:cubicBezTo>
                <a:cubicBezTo>
                  <a:pt x="188" y="21"/>
                  <a:pt x="188" y="21"/>
                  <a:pt x="188" y="21"/>
                </a:cubicBezTo>
                <a:cubicBezTo>
                  <a:pt x="188" y="21"/>
                  <a:pt x="187" y="21"/>
                  <a:pt x="187" y="21"/>
                </a:cubicBezTo>
                <a:cubicBezTo>
                  <a:pt x="187" y="22"/>
                  <a:pt x="186" y="25"/>
                  <a:pt x="185" y="24"/>
                </a:cubicBezTo>
                <a:cubicBezTo>
                  <a:pt x="185" y="22"/>
                  <a:pt x="185" y="22"/>
                  <a:pt x="185" y="22"/>
                </a:cubicBezTo>
                <a:cubicBezTo>
                  <a:pt x="185" y="22"/>
                  <a:pt x="184" y="22"/>
                  <a:pt x="184" y="22"/>
                </a:cubicBezTo>
                <a:cubicBezTo>
                  <a:pt x="183" y="24"/>
                  <a:pt x="183" y="24"/>
                  <a:pt x="183" y="24"/>
                </a:cubicBezTo>
                <a:cubicBezTo>
                  <a:pt x="181" y="25"/>
                  <a:pt x="181" y="25"/>
                  <a:pt x="181" y="25"/>
                </a:cubicBezTo>
                <a:cubicBezTo>
                  <a:pt x="181" y="24"/>
                  <a:pt x="181" y="24"/>
                  <a:pt x="181" y="24"/>
                </a:cubicBezTo>
                <a:cubicBezTo>
                  <a:pt x="183" y="22"/>
                  <a:pt x="183" y="22"/>
                  <a:pt x="183" y="22"/>
                </a:cubicBezTo>
                <a:cubicBezTo>
                  <a:pt x="182" y="21"/>
                  <a:pt x="182" y="21"/>
                  <a:pt x="182" y="21"/>
                </a:cubicBezTo>
                <a:cubicBezTo>
                  <a:pt x="180" y="22"/>
                  <a:pt x="180" y="22"/>
                  <a:pt x="180" y="22"/>
                </a:cubicBezTo>
                <a:cubicBezTo>
                  <a:pt x="180" y="23"/>
                  <a:pt x="179" y="23"/>
                  <a:pt x="179" y="24"/>
                </a:cubicBezTo>
                <a:cubicBezTo>
                  <a:pt x="179" y="25"/>
                  <a:pt x="179" y="25"/>
                  <a:pt x="179" y="25"/>
                </a:cubicBezTo>
                <a:cubicBezTo>
                  <a:pt x="180" y="26"/>
                  <a:pt x="180" y="26"/>
                  <a:pt x="180" y="26"/>
                </a:cubicBezTo>
                <a:cubicBezTo>
                  <a:pt x="181" y="26"/>
                  <a:pt x="181" y="26"/>
                  <a:pt x="181" y="26"/>
                </a:cubicBezTo>
                <a:cubicBezTo>
                  <a:pt x="182" y="26"/>
                  <a:pt x="182" y="26"/>
                  <a:pt x="182" y="26"/>
                </a:cubicBezTo>
                <a:cubicBezTo>
                  <a:pt x="182" y="27"/>
                  <a:pt x="182" y="27"/>
                  <a:pt x="182" y="27"/>
                </a:cubicBezTo>
                <a:cubicBezTo>
                  <a:pt x="181" y="29"/>
                  <a:pt x="181" y="29"/>
                  <a:pt x="181" y="29"/>
                </a:cubicBezTo>
                <a:cubicBezTo>
                  <a:pt x="182" y="28"/>
                  <a:pt x="182" y="28"/>
                  <a:pt x="182" y="28"/>
                </a:cubicBezTo>
                <a:cubicBezTo>
                  <a:pt x="184" y="28"/>
                  <a:pt x="184" y="28"/>
                  <a:pt x="184" y="28"/>
                </a:cubicBezTo>
                <a:cubicBezTo>
                  <a:pt x="185" y="28"/>
                  <a:pt x="185" y="28"/>
                  <a:pt x="185" y="28"/>
                </a:cubicBezTo>
                <a:cubicBezTo>
                  <a:pt x="186" y="27"/>
                  <a:pt x="186" y="27"/>
                  <a:pt x="186" y="27"/>
                </a:cubicBezTo>
                <a:cubicBezTo>
                  <a:pt x="187" y="26"/>
                  <a:pt x="188" y="26"/>
                  <a:pt x="188" y="25"/>
                </a:cubicBezTo>
                <a:cubicBezTo>
                  <a:pt x="189" y="25"/>
                  <a:pt x="189" y="24"/>
                  <a:pt x="190" y="24"/>
                </a:cubicBezTo>
                <a:moveTo>
                  <a:pt x="175" y="27"/>
                </a:moveTo>
                <a:cubicBezTo>
                  <a:pt x="176" y="27"/>
                  <a:pt x="176" y="26"/>
                  <a:pt x="175" y="26"/>
                </a:cubicBezTo>
                <a:cubicBezTo>
                  <a:pt x="175" y="27"/>
                  <a:pt x="175" y="27"/>
                  <a:pt x="175" y="27"/>
                </a:cubicBezTo>
                <a:cubicBezTo>
                  <a:pt x="175" y="27"/>
                  <a:pt x="174" y="27"/>
                  <a:pt x="174" y="27"/>
                </a:cubicBezTo>
                <a:cubicBezTo>
                  <a:pt x="173" y="28"/>
                  <a:pt x="173" y="28"/>
                  <a:pt x="173" y="28"/>
                </a:cubicBezTo>
                <a:cubicBezTo>
                  <a:pt x="173" y="28"/>
                  <a:pt x="174" y="28"/>
                  <a:pt x="174" y="28"/>
                </a:cubicBezTo>
                <a:cubicBezTo>
                  <a:pt x="174" y="28"/>
                  <a:pt x="175" y="28"/>
                  <a:pt x="175" y="27"/>
                </a:cubicBezTo>
                <a:moveTo>
                  <a:pt x="183" y="20"/>
                </a:moveTo>
                <a:cubicBezTo>
                  <a:pt x="184" y="19"/>
                  <a:pt x="184" y="19"/>
                  <a:pt x="184" y="19"/>
                </a:cubicBezTo>
                <a:cubicBezTo>
                  <a:pt x="185" y="17"/>
                  <a:pt x="185" y="17"/>
                  <a:pt x="185" y="17"/>
                </a:cubicBezTo>
                <a:cubicBezTo>
                  <a:pt x="186" y="17"/>
                  <a:pt x="186" y="17"/>
                  <a:pt x="186" y="17"/>
                </a:cubicBezTo>
                <a:cubicBezTo>
                  <a:pt x="184" y="17"/>
                  <a:pt x="183" y="18"/>
                  <a:pt x="183" y="20"/>
                </a:cubicBezTo>
                <a:moveTo>
                  <a:pt x="224" y="68"/>
                </a:moveTo>
                <a:cubicBezTo>
                  <a:pt x="225" y="66"/>
                  <a:pt x="225" y="66"/>
                  <a:pt x="225" y="66"/>
                </a:cubicBezTo>
                <a:cubicBezTo>
                  <a:pt x="224" y="63"/>
                  <a:pt x="224" y="63"/>
                  <a:pt x="224" y="63"/>
                </a:cubicBezTo>
                <a:cubicBezTo>
                  <a:pt x="220" y="63"/>
                  <a:pt x="220" y="63"/>
                  <a:pt x="220" y="64"/>
                </a:cubicBezTo>
                <a:cubicBezTo>
                  <a:pt x="219" y="64"/>
                  <a:pt x="219" y="64"/>
                  <a:pt x="217" y="66"/>
                </a:cubicBezTo>
                <a:cubicBezTo>
                  <a:pt x="218" y="68"/>
                  <a:pt x="218" y="68"/>
                  <a:pt x="218" y="68"/>
                </a:cubicBezTo>
                <a:cubicBezTo>
                  <a:pt x="221" y="69"/>
                  <a:pt x="221" y="69"/>
                  <a:pt x="221" y="69"/>
                </a:cubicBezTo>
                <a:cubicBezTo>
                  <a:pt x="224" y="68"/>
                  <a:pt x="224" y="68"/>
                  <a:pt x="224" y="68"/>
                </a:cubicBezTo>
                <a:moveTo>
                  <a:pt x="192" y="36"/>
                </a:moveTo>
                <a:cubicBezTo>
                  <a:pt x="193" y="36"/>
                  <a:pt x="194" y="35"/>
                  <a:pt x="195" y="35"/>
                </a:cubicBezTo>
                <a:cubicBezTo>
                  <a:pt x="194" y="34"/>
                  <a:pt x="194" y="34"/>
                  <a:pt x="193" y="34"/>
                </a:cubicBezTo>
                <a:cubicBezTo>
                  <a:pt x="193" y="34"/>
                  <a:pt x="192" y="34"/>
                  <a:pt x="191" y="34"/>
                </a:cubicBezTo>
                <a:cubicBezTo>
                  <a:pt x="190" y="33"/>
                  <a:pt x="190" y="33"/>
                  <a:pt x="190" y="33"/>
                </a:cubicBezTo>
                <a:cubicBezTo>
                  <a:pt x="187" y="33"/>
                  <a:pt x="187" y="33"/>
                  <a:pt x="187" y="33"/>
                </a:cubicBezTo>
                <a:cubicBezTo>
                  <a:pt x="186" y="35"/>
                  <a:pt x="185" y="35"/>
                  <a:pt x="184" y="36"/>
                </a:cubicBezTo>
                <a:cubicBezTo>
                  <a:pt x="183" y="37"/>
                  <a:pt x="182" y="38"/>
                  <a:pt x="181" y="39"/>
                </a:cubicBezTo>
                <a:cubicBezTo>
                  <a:pt x="180" y="42"/>
                  <a:pt x="180" y="42"/>
                  <a:pt x="180" y="42"/>
                </a:cubicBezTo>
                <a:cubicBezTo>
                  <a:pt x="182" y="42"/>
                  <a:pt x="182" y="42"/>
                  <a:pt x="182" y="42"/>
                </a:cubicBezTo>
                <a:cubicBezTo>
                  <a:pt x="185" y="41"/>
                  <a:pt x="185" y="41"/>
                  <a:pt x="185" y="41"/>
                </a:cubicBezTo>
                <a:cubicBezTo>
                  <a:pt x="186" y="39"/>
                  <a:pt x="186" y="39"/>
                  <a:pt x="186" y="39"/>
                </a:cubicBezTo>
                <a:cubicBezTo>
                  <a:pt x="188" y="40"/>
                  <a:pt x="188" y="40"/>
                  <a:pt x="188" y="40"/>
                </a:cubicBezTo>
                <a:cubicBezTo>
                  <a:pt x="190" y="38"/>
                  <a:pt x="190" y="38"/>
                  <a:pt x="190" y="38"/>
                </a:cubicBezTo>
                <a:cubicBezTo>
                  <a:pt x="192" y="36"/>
                  <a:pt x="192" y="36"/>
                  <a:pt x="192" y="36"/>
                </a:cubicBezTo>
                <a:moveTo>
                  <a:pt x="175" y="44"/>
                </a:moveTo>
                <a:cubicBezTo>
                  <a:pt x="177" y="42"/>
                  <a:pt x="177" y="42"/>
                  <a:pt x="177" y="42"/>
                </a:cubicBezTo>
                <a:cubicBezTo>
                  <a:pt x="178" y="40"/>
                  <a:pt x="178" y="40"/>
                  <a:pt x="178" y="40"/>
                </a:cubicBezTo>
                <a:cubicBezTo>
                  <a:pt x="177" y="39"/>
                  <a:pt x="177" y="39"/>
                  <a:pt x="177" y="39"/>
                </a:cubicBezTo>
                <a:cubicBezTo>
                  <a:pt x="177" y="38"/>
                  <a:pt x="177" y="38"/>
                  <a:pt x="177" y="38"/>
                </a:cubicBezTo>
                <a:cubicBezTo>
                  <a:pt x="180" y="36"/>
                  <a:pt x="180" y="36"/>
                  <a:pt x="180" y="34"/>
                </a:cubicBezTo>
                <a:cubicBezTo>
                  <a:pt x="180" y="33"/>
                  <a:pt x="180" y="33"/>
                  <a:pt x="180" y="33"/>
                </a:cubicBezTo>
                <a:cubicBezTo>
                  <a:pt x="178" y="33"/>
                  <a:pt x="178" y="33"/>
                  <a:pt x="178" y="33"/>
                </a:cubicBezTo>
                <a:cubicBezTo>
                  <a:pt x="177" y="34"/>
                  <a:pt x="177" y="34"/>
                  <a:pt x="177" y="34"/>
                </a:cubicBezTo>
                <a:cubicBezTo>
                  <a:pt x="176" y="34"/>
                  <a:pt x="176" y="34"/>
                  <a:pt x="176" y="34"/>
                </a:cubicBezTo>
                <a:cubicBezTo>
                  <a:pt x="175" y="34"/>
                  <a:pt x="175" y="34"/>
                  <a:pt x="175" y="34"/>
                </a:cubicBezTo>
                <a:cubicBezTo>
                  <a:pt x="173" y="34"/>
                  <a:pt x="173" y="34"/>
                  <a:pt x="173" y="34"/>
                </a:cubicBezTo>
                <a:cubicBezTo>
                  <a:pt x="172" y="35"/>
                  <a:pt x="172" y="35"/>
                  <a:pt x="172" y="35"/>
                </a:cubicBezTo>
                <a:cubicBezTo>
                  <a:pt x="173" y="37"/>
                  <a:pt x="173" y="37"/>
                  <a:pt x="173" y="37"/>
                </a:cubicBezTo>
                <a:cubicBezTo>
                  <a:pt x="169" y="40"/>
                  <a:pt x="169" y="40"/>
                  <a:pt x="169" y="38"/>
                </a:cubicBezTo>
                <a:cubicBezTo>
                  <a:pt x="167" y="38"/>
                  <a:pt x="167" y="38"/>
                  <a:pt x="167" y="38"/>
                </a:cubicBezTo>
                <a:cubicBezTo>
                  <a:pt x="166" y="39"/>
                  <a:pt x="166" y="39"/>
                  <a:pt x="166" y="39"/>
                </a:cubicBezTo>
                <a:cubicBezTo>
                  <a:pt x="166" y="41"/>
                  <a:pt x="166" y="41"/>
                  <a:pt x="166" y="41"/>
                </a:cubicBezTo>
                <a:cubicBezTo>
                  <a:pt x="167" y="41"/>
                  <a:pt x="167" y="41"/>
                  <a:pt x="167" y="41"/>
                </a:cubicBezTo>
                <a:cubicBezTo>
                  <a:pt x="167" y="42"/>
                  <a:pt x="168" y="42"/>
                  <a:pt x="168" y="42"/>
                </a:cubicBezTo>
                <a:cubicBezTo>
                  <a:pt x="168" y="43"/>
                  <a:pt x="168" y="44"/>
                  <a:pt x="168" y="44"/>
                </a:cubicBezTo>
                <a:cubicBezTo>
                  <a:pt x="167" y="45"/>
                  <a:pt x="167" y="45"/>
                  <a:pt x="167" y="45"/>
                </a:cubicBezTo>
                <a:cubicBezTo>
                  <a:pt x="168" y="45"/>
                  <a:pt x="169" y="46"/>
                  <a:pt x="169" y="46"/>
                </a:cubicBezTo>
                <a:cubicBezTo>
                  <a:pt x="170" y="46"/>
                  <a:pt x="171" y="45"/>
                  <a:pt x="172" y="44"/>
                </a:cubicBezTo>
                <a:cubicBezTo>
                  <a:pt x="175" y="44"/>
                  <a:pt x="175" y="44"/>
                  <a:pt x="175" y="44"/>
                </a:cubicBezTo>
                <a:moveTo>
                  <a:pt x="164" y="37"/>
                </a:moveTo>
                <a:cubicBezTo>
                  <a:pt x="166" y="35"/>
                  <a:pt x="166" y="35"/>
                  <a:pt x="166" y="35"/>
                </a:cubicBezTo>
                <a:cubicBezTo>
                  <a:pt x="166" y="34"/>
                  <a:pt x="166" y="34"/>
                  <a:pt x="166" y="34"/>
                </a:cubicBezTo>
                <a:cubicBezTo>
                  <a:pt x="164" y="33"/>
                  <a:pt x="164" y="33"/>
                  <a:pt x="164" y="33"/>
                </a:cubicBezTo>
                <a:cubicBezTo>
                  <a:pt x="163" y="34"/>
                  <a:pt x="162" y="34"/>
                  <a:pt x="162" y="35"/>
                </a:cubicBezTo>
                <a:cubicBezTo>
                  <a:pt x="162" y="36"/>
                  <a:pt x="162" y="36"/>
                  <a:pt x="162" y="36"/>
                </a:cubicBezTo>
                <a:cubicBezTo>
                  <a:pt x="162" y="36"/>
                  <a:pt x="162" y="36"/>
                  <a:pt x="162" y="38"/>
                </a:cubicBezTo>
                <a:cubicBezTo>
                  <a:pt x="164" y="37"/>
                  <a:pt x="164" y="37"/>
                  <a:pt x="164" y="37"/>
                </a:cubicBezTo>
                <a:moveTo>
                  <a:pt x="160" y="35"/>
                </a:moveTo>
                <a:cubicBezTo>
                  <a:pt x="162" y="34"/>
                  <a:pt x="162" y="34"/>
                  <a:pt x="162" y="34"/>
                </a:cubicBezTo>
                <a:cubicBezTo>
                  <a:pt x="160" y="34"/>
                  <a:pt x="160" y="34"/>
                  <a:pt x="160" y="34"/>
                </a:cubicBezTo>
                <a:cubicBezTo>
                  <a:pt x="159" y="35"/>
                  <a:pt x="159" y="35"/>
                  <a:pt x="159" y="35"/>
                </a:cubicBezTo>
                <a:cubicBezTo>
                  <a:pt x="160" y="35"/>
                  <a:pt x="160" y="35"/>
                  <a:pt x="160" y="35"/>
                </a:cubicBezTo>
                <a:close/>
                <a:moveTo>
                  <a:pt x="185" y="14"/>
                </a:moveTo>
                <a:cubicBezTo>
                  <a:pt x="186" y="14"/>
                  <a:pt x="186" y="14"/>
                  <a:pt x="186" y="14"/>
                </a:cubicBezTo>
                <a:cubicBezTo>
                  <a:pt x="186" y="14"/>
                  <a:pt x="186" y="13"/>
                  <a:pt x="186" y="13"/>
                </a:cubicBezTo>
                <a:cubicBezTo>
                  <a:pt x="185" y="13"/>
                  <a:pt x="185" y="13"/>
                  <a:pt x="185" y="13"/>
                </a:cubicBezTo>
                <a:cubicBezTo>
                  <a:pt x="183" y="13"/>
                  <a:pt x="183" y="13"/>
                  <a:pt x="183" y="13"/>
                </a:cubicBezTo>
                <a:cubicBezTo>
                  <a:pt x="180" y="14"/>
                  <a:pt x="180" y="14"/>
                  <a:pt x="180" y="14"/>
                </a:cubicBezTo>
                <a:cubicBezTo>
                  <a:pt x="181" y="14"/>
                  <a:pt x="181" y="14"/>
                  <a:pt x="181" y="14"/>
                </a:cubicBezTo>
                <a:cubicBezTo>
                  <a:pt x="182" y="14"/>
                  <a:pt x="182" y="14"/>
                  <a:pt x="183" y="14"/>
                </a:cubicBezTo>
                <a:cubicBezTo>
                  <a:pt x="183" y="14"/>
                  <a:pt x="184" y="14"/>
                  <a:pt x="185" y="15"/>
                </a:cubicBezTo>
                <a:cubicBezTo>
                  <a:pt x="185" y="14"/>
                  <a:pt x="185" y="14"/>
                  <a:pt x="185" y="14"/>
                </a:cubicBezTo>
                <a:moveTo>
                  <a:pt x="181" y="16"/>
                </a:moveTo>
                <a:cubicBezTo>
                  <a:pt x="182" y="16"/>
                  <a:pt x="182" y="16"/>
                  <a:pt x="182" y="16"/>
                </a:cubicBezTo>
                <a:cubicBezTo>
                  <a:pt x="182" y="16"/>
                  <a:pt x="182" y="16"/>
                  <a:pt x="182" y="16"/>
                </a:cubicBezTo>
                <a:cubicBezTo>
                  <a:pt x="181" y="16"/>
                  <a:pt x="181" y="15"/>
                  <a:pt x="180" y="15"/>
                </a:cubicBezTo>
                <a:cubicBezTo>
                  <a:pt x="179" y="16"/>
                  <a:pt x="179" y="16"/>
                  <a:pt x="179" y="16"/>
                </a:cubicBezTo>
                <a:cubicBezTo>
                  <a:pt x="176" y="16"/>
                  <a:pt x="176" y="16"/>
                  <a:pt x="176" y="16"/>
                </a:cubicBezTo>
                <a:cubicBezTo>
                  <a:pt x="174" y="18"/>
                  <a:pt x="174" y="18"/>
                  <a:pt x="174" y="18"/>
                </a:cubicBezTo>
                <a:cubicBezTo>
                  <a:pt x="174" y="18"/>
                  <a:pt x="174" y="18"/>
                  <a:pt x="174" y="18"/>
                </a:cubicBezTo>
                <a:cubicBezTo>
                  <a:pt x="176" y="18"/>
                  <a:pt x="176" y="18"/>
                  <a:pt x="176" y="18"/>
                </a:cubicBezTo>
                <a:cubicBezTo>
                  <a:pt x="177" y="18"/>
                  <a:pt x="177" y="18"/>
                  <a:pt x="177" y="18"/>
                </a:cubicBezTo>
                <a:cubicBezTo>
                  <a:pt x="179" y="17"/>
                  <a:pt x="179" y="17"/>
                  <a:pt x="179" y="17"/>
                </a:cubicBezTo>
                <a:cubicBezTo>
                  <a:pt x="180" y="16"/>
                  <a:pt x="180" y="16"/>
                  <a:pt x="180" y="16"/>
                </a:cubicBezTo>
                <a:cubicBezTo>
                  <a:pt x="181" y="16"/>
                  <a:pt x="181" y="16"/>
                  <a:pt x="181" y="16"/>
                </a:cubicBezTo>
                <a:moveTo>
                  <a:pt x="174" y="16"/>
                </a:moveTo>
                <a:cubicBezTo>
                  <a:pt x="175" y="17"/>
                  <a:pt x="175" y="17"/>
                  <a:pt x="175" y="17"/>
                </a:cubicBezTo>
                <a:cubicBezTo>
                  <a:pt x="177" y="15"/>
                  <a:pt x="177" y="15"/>
                  <a:pt x="177" y="15"/>
                </a:cubicBezTo>
                <a:cubicBezTo>
                  <a:pt x="177" y="15"/>
                  <a:pt x="177" y="15"/>
                  <a:pt x="177" y="15"/>
                </a:cubicBezTo>
                <a:cubicBezTo>
                  <a:pt x="177" y="15"/>
                  <a:pt x="177" y="15"/>
                  <a:pt x="177" y="15"/>
                </a:cubicBezTo>
                <a:cubicBezTo>
                  <a:pt x="175" y="16"/>
                  <a:pt x="175" y="16"/>
                  <a:pt x="175" y="16"/>
                </a:cubicBezTo>
                <a:cubicBezTo>
                  <a:pt x="174" y="16"/>
                  <a:pt x="174" y="16"/>
                  <a:pt x="174" y="16"/>
                </a:cubicBezTo>
                <a:close/>
                <a:moveTo>
                  <a:pt x="172" y="27"/>
                </a:moveTo>
                <a:cubicBezTo>
                  <a:pt x="175" y="25"/>
                  <a:pt x="175" y="25"/>
                  <a:pt x="175" y="25"/>
                </a:cubicBezTo>
                <a:cubicBezTo>
                  <a:pt x="175" y="24"/>
                  <a:pt x="175" y="24"/>
                  <a:pt x="175" y="24"/>
                </a:cubicBezTo>
                <a:cubicBezTo>
                  <a:pt x="175" y="24"/>
                  <a:pt x="175" y="24"/>
                  <a:pt x="175" y="24"/>
                </a:cubicBezTo>
                <a:cubicBezTo>
                  <a:pt x="173" y="25"/>
                  <a:pt x="173" y="25"/>
                  <a:pt x="173" y="25"/>
                </a:cubicBezTo>
                <a:cubicBezTo>
                  <a:pt x="173" y="24"/>
                  <a:pt x="173" y="24"/>
                  <a:pt x="173" y="24"/>
                </a:cubicBezTo>
                <a:cubicBezTo>
                  <a:pt x="173" y="23"/>
                  <a:pt x="173" y="23"/>
                  <a:pt x="173" y="23"/>
                </a:cubicBezTo>
                <a:cubicBezTo>
                  <a:pt x="174" y="22"/>
                  <a:pt x="174" y="22"/>
                  <a:pt x="175" y="22"/>
                </a:cubicBezTo>
                <a:cubicBezTo>
                  <a:pt x="176" y="20"/>
                  <a:pt x="176" y="20"/>
                  <a:pt x="176" y="20"/>
                </a:cubicBezTo>
                <a:cubicBezTo>
                  <a:pt x="176" y="20"/>
                  <a:pt x="175" y="20"/>
                  <a:pt x="175" y="20"/>
                </a:cubicBezTo>
                <a:cubicBezTo>
                  <a:pt x="173" y="21"/>
                  <a:pt x="173" y="21"/>
                  <a:pt x="173" y="21"/>
                </a:cubicBezTo>
                <a:cubicBezTo>
                  <a:pt x="172" y="21"/>
                  <a:pt x="172" y="21"/>
                  <a:pt x="172" y="21"/>
                </a:cubicBezTo>
                <a:cubicBezTo>
                  <a:pt x="171" y="22"/>
                  <a:pt x="171" y="22"/>
                  <a:pt x="171" y="22"/>
                </a:cubicBezTo>
                <a:cubicBezTo>
                  <a:pt x="171" y="23"/>
                  <a:pt x="171" y="23"/>
                  <a:pt x="168" y="25"/>
                </a:cubicBezTo>
                <a:cubicBezTo>
                  <a:pt x="169" y="25"/>
                  <a:pt x="169" y="25"/>
                  <a:pt x="169" y="25"/>
                </a:cubicBezTo>
                <a:cubicBezTo>
                  <a:pt x="168" y="26"/>
                  <a:pt x="168" y="26"/>
                  <a:pt x="167" y="26"/>
                </a:cubicBezTo>
                <a:cubicBezTo>
                  <a:pt x="166" y="26"/>
                  <a:pt x="166" y="26"/>
                  <a:pt x="165" y="26"/>
                </a:cubicBezTo>
                <a:cubicBezTo>
                  <a:pt x="165" y="25"/>
                  <a:pt x="165" y="25"/>
                  <a:pt x="165" y="25"/>
                </a:cubicBezTo>
                <a:cubicBezTo>
                  <a:pt x="167" y="23"/>
                  <a:pt x="167" y="23"/>
                  <a:pt x="167" y="23"/>
                </a:cubicBezTo>
                <a:cubicBezTo>
                  <a:pt x="167" y="22"/>
                  <a:pt x="167" y="22"/>
                  <a:pt x="167" y="22"/>
                </a:cubicBezTo>
                <a:cubicBezTo>
                  <a:pt x="166" y="22"/>
                  <a:pt x="166" y="22"/>
                  <a:pt x="166" y="22"/>
                </a:cubicBezTo>
                <a:cubicBezTo>
                  <a:pt x="166" y="22"/>
                  <a:pt x="166" y="22"/>
                  <a:pt x="166" y="22"/>
                </a:cubicBezTo>
                <a:cubicBezTo>
                  <a:pt x="165" y="21"/>
                  <a:pt x="165" y="21"/>
                  <a:pt x="165" y="21"/>
                </a:cubicBezTo>
                <a:cubicBezTo>
                  <a:pt x="163" y="22"/>
                  <a:pt x="163" y="22"/>
                  <a:pt x="163" y="22"/>
                </a:cubicBezTo>
                <a:cubicBezTo>
                  <a:pt x="160" y="23"/>
                  <a:pt x="160" y="23"/>
                  <a:pt x="160" y="23"/>
                </a:cubicBezTo>
                <a:cubicBezTo>
                  <a:pt x="158" y="24"/>
                  <a:pt x="158" y="24"/>
                  <a:pt x="158" y="24"/>
                </a:cubicBezTo>
                <a:cubicBezTo>
                  <a:pt x="155" y="25"/>
                  <a:pt x="155" y="25"/>
                  <a:pt x="155" y="25"/>
                </a:cubicBezTo>
                <a:cubicBezTo>
                  <a:pt x="153" y="27"/>
                  <a:pt x="153" y="27"/>
                  <a:pt x="153" y="27"/>
                </a:cubicBezTo>
                <a:cubicBezTo>
                  <a:pt x="154" y="27"/>
                  <a:pt x="154" y="27"/>
                  <a:pt x="154" y="27"/>
                </a:cubicBezTo>
                <a:cubicBezTo>
                  <a:pt x="155" y="28"/>
                  <a:pt x="155" y="28"/>
                  <a:pt x="155" y="28"/>
                </a:cubicBezTo>
                <a:cubicBezTo>
                  <a:pt x="157" y="27"/>
                  <a:pt x="157" y="27"/>
                  <a:pt x="157" y="27"/>
                </a:cubicBezTo>
                <a:cubicBezTo>
                  <a:pt x="159" y="27"/>
                  <a:pt x="159" y="27"/>
                  <a:pt x="159" y="27"/>
                </a:cubicBezTo>
                <a:cubicBezTo>
                  <a:pt x="161" y="27"/>
                  <a:pt x="161" y="27"/>
                  <a:pt x="161" y="27"/>
                </a:cubicBezTo>
                <a:cubicBezTo>
                  <a:pt x="161" y="27"/>
                  <a:pt x="161" y="27"/>
                  <a:pt x="162" y="28"/>
                </a:cubicBezTo>
                <a:cubicBezTo>
                  <a:pt x="161" y="28"/>
                  <a:pt x="161" y="28"/>
                  <a:pt x="159" y="28"/>
                </a:cubicBezTo>
                <a:cubicBezTo>
                  <a:pt x="159" y="28"/>
                  <a:pt x="158" y="28"/>
                  <a:pt x="158" y="28"/>
                </a:cubicBezTo>
                <a:cubicBezTo>
                  <a:pt x="156" y="29"/>
                  <a:pt x="156" y="29"/>
                  <a:pt x="156" y="29"/>
                </a:cubicBezTo>
                <a:cubicBezTo>
                  <a:pt x="154" y="30"/>
                  <a:pt x="154" y="30"/>
                  <a:pt x="154" y="30"/>
                </a:cubicBezTo>
                <a:cubicBezTo>
                  <a:pt x="155" y="30"/>
                  <a:pt x="155" y="30"/>
                  <a:pt x="155" y="30"/>
                </a:cubicBezTo>
                <a:cubicBezTo>
                  <a:pt x="155" y="30"/>
                  <a:pt x="156" y="30"/>
                  <a:pt x="157" y="30"/>
                </a:cubicBezTo>
                <a:cubicBezTo>
                  <a:pt x="160" y="30"/>
                  <a:pt x="160" y="30"/>
                  <a:pt x="160" y="30"/>
                </a:cubicBezTo>
                <a:cubicBezTo>
                  <a:pt x="164" y="28"/>
                  <a:pt x="164" y="28"/>
                  <a:pt x="164" y="28"/>
                </a:cubicBezTo>
                <a:cubicBezTo>
                  <a:pt x="165" y="28"/>
                  <a:pt x="165" y="28"/>
                  <a:pt x="165" y="28"/>
                </a:cubicBezTo>
                <a:cubicBezTo>
                  <a:pt x="166" y="28"/>
                  <a:pt x="167" y="28"/>
                  <a:pt x="167" y="28"/>
                </a:cubicBezTo>
                <a:cubicBezTo>
                  <a:pt x="168" y="28"/>
                  <a:pt x="169" y="28"/>
                  <a:pt x="170" y="28"/>
                </a:cubicBezTo>
                <a:cubicBezTo>
                  <a:pt x="172" y="27"/>
                  <a:pt x="172" y="27"/>
                  <a:pt x="172" y="27"/>
                </a:cubicBezTo>
                <a:moveTo>
                  <a:pt x="168" y="20"/>
                </a:moveTo>
                <a:cubicBezTo>
                  <a:pt x="169" y="21"/>
                  <a:pt x="169" y="21"/>
                  <a:pt x="169" y="21"/>
                </a:cubicBezTo>
                <a:cubicBezTo>
                  <a:pt x="171" y="20"/>
                  <a:pt x="171" y="20"/>
                  <a:pt x="171" y="20"/>
                </a:cubicBezTo>
                <a:cubicBezTo>
                  <a:pt x="170" y="20"/>
                  <a:pt x="169" y="20"/>
                  <a:pt x="169" y="20"/>
                </a:cubicBezTo>
                <a:cubicBezTo>
                  <a:pt x="169" y="19"/>
                  <a:pt x="169" y="19"/>
                  <a:pt x="169" y="19"/>
                </a:cubicBezTo>
                <a:cubicBezTo>
                  <a:pt x="168" y="20"/>
                  <a:pt x="168" y="20"/>
                  <a:pt x="168" y="20"/>
                </a:cubicBezTo>
                <a:moveTo>
                  <a:pt x="154" y="25"/>
                </a:moveTo>
                <a:cubicBezTo>
                  <a:pt x="158" y="23"/>
                  <a:pt x="158" y="23"/>
                  <a:pt x="158" y="23"/>
                </a:cubicBezTo>
                <a:cubicBezTo>
                  <a:pt x="156" y="23"/>
                  <a:pt x="156" y="23"/>
                  <a:pt x="156" y="23"/>
                </a:cubicBezTo>
                <a:cubicBezTo>
                  <a:pt x="153" y="25"/>
                  <a:pt x="153" y="25"/>
                  <a:pt x="153" y="25"/>
                </a:cubicBezTo>
                <a:cubicBezTo>
                  <a:pt x="154" y="25"/>
                  <a:pt x="154" y="25"/>
                  <a:pt x="154" y="25"/>
                </a:cubicBezTo>
                <a:close/>
                <a:moveTo>
                  <a:pt x="169" y="19"/>
                </a:moveTo>
                <a:cubicBezTo>
                  <a:pt x="171" y="17"/>
                  <a:pt x="171" y="17"/>
                  <a:pt x="171" y="17"/>
                </a:cubicBezTo>
                <a:cubicBezTo>
                  <a:pt x="171" y="17"/>
                  <a:pt x="171" y="17"/>
                  <a:pt x="171" y="17"/>
                </a:cubicBezTo>
                <a:cubicBezTo>
                  <a:pt x="168" y="18"/>
                  <a:pt x="168" y="18"/>
                  <a:pt x="168" y="18"/>
                </a:cubicBezTo>
                <a:cubicBezTo>
                  <a:pt x="168" y="18"/>
                  <a:pt x="167" y="18"/>
                  <a:pt x="167" y="18"/>
                </a:cubicBezTo>
                <a:cubicBezTo>
                  <a:pt x="166" y="18"/>
                  <a:pt x="166" y="18"/>
                  <a:pt x="166" y="18"/>
                </a:cubicBezTo>
                <a:cubicBezTo>
                  <a:pt x="163" y="19"/>
                  <a:pt x="160" y="20"/>
                  <a:pt x="158" y="21"/>
                </a:cubicBezTo>
                <a:cubicBezTo>
                  <a:pt x="157" y="21"/>
                  <a:pt x="157" y="21"/>
                  <a:pt x="156" y="21"/>
                </a:cubicBezTo>
                <a:cubicBezTo>
                  <a:pt x="154" y="21"/>
                  <a:pt x="154" y="21"/>
                  <a:pt x="154" y="21"/>
                </a:cubicBezTo>
                <a:cubicBezTo>
                  <a:pt x="152" y="23"/>
                  <a:pt x="152" y="23"/>
                  <a:pt x="152" y="23"/>
                </a:cubicBezTo>
                <a:cubicBezTo>
                  <a:pt x="152" y="24"/>
                  <a:pt x="152" y="24"/>
                  <a:pt x="152" y="24"/>
                </a:cubicBezTo>
                <a:cubicBezTo>
                  <a:pt x="155" y="23"/>
                  <a:pt x="155" y="23"/>
                  <a:pt x="155" y="23"/>
                </a:cubicBezTo>
                <a:cubicBezTo>
                  <a:pt x="154" y="23"/>
                  <a:pt x="154" y="23"/>
                  <a:pt x="154" y="23"/>
                </a:cubicBezTo>
                <a:cubicBezTo>
                  <a:pt x="156" y="23"/>
                  <a:pt x="156" y="23"/>
                  <a:pt x="156" y="23"/>
                </a:cubicBezTo>
                <a:cubicBezTo>
                  <a:pt x="157" y="22"/>
                  <a:pt x="157" y="22"/>
                  <a:pt x="157" y="22"/>
                </a:cubicBezTo>
                <a:cubicBezTo>
                  <a:pt x="158" y="22"/>
                  <a:pt x="158" y="22"/>
                  <a:pt x="158" y="22"/>
                </a:cubicBezTo>
                <a:cubicBezTo>
                  <a:pt x="161" y="21"/>
                  <a:pt x="161" y="21"/>
                  <a:pt x="161" y="21"/>
                </a:cubicBezTo>
                <a:cubicBezTo>
                  <a:pt x="163" y="20"/>
                  <a:pt x="163" y="20"/>
                  <a:pt x="163" y="20"/>
                </a:cubicBezTo>
                <a:cubicBezTo>
                  <a:pt x="161" y="21"/>
                  <a:pt x="161" y="21"/>
                  <a:pt x="161" y="21"/>
                </a:cubicBezTo>
                <a:cubicBezTo>
                  <a:pt x="163" y="21"/>
                  <a:pt x="163" y="21"/>
                  <a:pt x="163" y="21"/>
                </a:cubicBezTo>
                <a:cubicBezTo>
                  <a:pt x="165" y="21"/>
                  <a:pt x="165" y="21"/>
                  <a:pt x="165" y="21"/>
                </a:cubicBezTo>
                <a:cubicBezTo>
                  <a:pt x="169" y="19"/>
                  <a:pt x="169" y="19"/>
                  <a:pt x="169" y="19"/>
                </a:cubicBezTo>
                <a:moveTo>
                  <a:pt x="158" y="54"/>
                </a:moveTo>
                <a:cubicBezTo>
                  <a:pt x="159" y="52"/>
                  <a:pt x="159" y="52"/>
                  <a:pt x="159" y="52"/>
                </a:cubicBezTo>
                <a:cubicBezTo>
                  <a:pt x="158" y="51"/>
                  <a:pt x="158" y="51"/>
                  <a:pt x="158" y="51"/>
                </a:cubicBezTo>
                <a:cubicBezTo>
                  <a:pt x="155" y="49"/>
                  <a:pt x="155" y="49"/>
                  <a:pt x="155" y="49"/>
                </a:cubicBezTo>
                <a:cubicBezTo>
                  <a:pt x="155" y="47"/>
                  <a:pt x="155" y="47"/>
                  <a:pt x="155" y="47"/>
                </a:cubicBezTo>
                <a:cubicBezTo>
                  <a:pt x="158" y="44"/>
                  <a:pt x="158" y="44"/>
                  <a:pt x="158" y="44"/>
                </a:cubicBezTo>
                <a:cubicBezTo>
                  <a:pt x="157" y="43"/>
                  <a:pt x="157" y="43"/>
                  <a:pt x="157" y="43"/>
                </a:cubicBezTo>
                <a:cubicBezTo>
                  <a:pt x="160" y="40"/>
                  <a:pt x="160" y="40"/>
                  <a:pt x="160" y="40"/>
                </a:cubicBezTo>
                <a:cubicBezTo>
                  <a:pt x="161" y="38"/>
                  <a:pt x="161" y="38"/>
                  <a:pt x="161" y="38"/>
                </a:cubicBezTo>
                <a:cubicBezTo>
                  <a:pt x="160" y="36"/>
                  <a:pt x="160" y="36"/>
                  <a:pt x="160" y="36"/>
                </a:cubicBezTo>
                <a:cubicBezTo>
                  <a:pt x="159" y="36"/>
                  <a:pt x="158" y="36"/>
                  <a:pt x="158" y="36"/>
                </a:cubicBezTo>
                <a:cubicBezTo>
                  <a:pt x="157" y="37"/>
                  <a:pt x="156" y="38"/>
                  <a:pt x="155" y="38"/>
                </a:cubicBezTo>
                <a:cubicBezTo>
                  <a:pt x="154" y="40"/>
                  <a:pt x="154" y="40"/>
                  <a:pt x="154" y="40"/>
                </a:cubicBezTo>
                <a:cubicBezTo>
                  <a:pt x="153" y="42"/>
                  <a:pt x="153" y="42"/>
                  <a:pt x="153" y="42"/>
                </a:cubicBezTo>
                <a:cubicBezTo>
                  <a:pt x="151" y="43"/>
                  <a:pt x="151" y="43"/>
                  <a:pt x="151" y="43"/>
                </a:cubicBezTo>
                <a:cubicBezTo>
                  <a:pt x="151" y="43"/>
                  <a:pt x="151" y="43"/>
                  <a:pt x="151" y="43"/>
                </a:cubicBezTo>
                <a:cubicBezTo>
                  <a:pt x="151" y="42"/>
                  <a:pt x="151" y="42"/>
                  <a:pt x="151" y="42"/>
                </a:cubicBezTo>
                <a:cubicBezTo>
                  <a:pt x="152" y="40"/>
                  <a:pt x="152" y="40"/>
                  <a:pt x="152" y="40"/>
                </a:cubicBezTo>
                <a:cubicBezTo>
                  <a:pt x="153" y="39"/>
                  <a:pt x="153" y="39"/>
                  <a:pt x="153" y="39"/>
                </a:cubicBezTo>
                <a:cubicBezTo>
                  <a:pt x="154" y="37"/>
                  <a:pt x="154" y="37"/>
                  <a:pt x="154" y="37"/>
                </a:cubicBezTo>
                <a:cubicBezTo>
                  <a:pt x="152" y="37"/>
                  <a:pt x="152" y="37"/>
                  <a:pt x="152" y="37"/>
                </a:cubicBezTo>
                <a:cubicBezTo>
                  <a:pt x="151" y="38"/>
                  <a:pt x="151" y="38"/>
                  <a:pt x="151" y="38"/>
                </a:cubicBezTo>
                <a:cubicBezTo>
                  <a:pt x="151" y="39"/>
                  <a:pt x="151" y="39"/>
                  <a:pt x="151" y="39"/>
                </a:cubicBezTo>
                <a:cubicBezTo>
                  <a:pt x="150" y="39"/>
                  <a:pt x="149" y="39"/>
                  <a:pt x="149" y="39"/>
                </a:cubicBezTo>
                <a:cubicBezTo>
                  <a:pt x="148" y="40"/>
                  <a:pt x="148" y="40"/>
                  <a:pt x="148" y="40"/>
                </a:cubicBezTo>
                <a:cubicBezTo>
                  <a:pt x="146" y="40"/>
                  <a:pt x="146" y="40"/>
                  <a:pt x="146" y="40"/>
                </a:cubicBezTo>
                <a:cubicBezTo>
                  <a:pt x="147" y="39"/>
                  <a:pt x="147" y="39"/>
                  <a:pt x="147" y="39"/>
                </a:cubicBezTo>
                <a:cubicBezTo>
                  <a:pt x="150" y="38"/>
                  <a:pt x="150" y="38"/>
                  <a:pt x="150" y="38"/>
                </a:cubicBezTo>
                <a:cubicBezTo>
                  <a:pt x="148" y="38"/>
                  <a:pt x="148" y="38"/>
                  <a:pt x="148" y="38"/>
                </a:cubicBezTo>
                <a:cubicBezTo>
                  <a:pt x="148" y="37"/>
                  <a:pt x="148" y="37"/>
                  <a:pt x="148" y="37"/>
                </a:cubicBezTo>
                <a:cubicBezTo>
                  <a:pt x="146" y="37"/>
                  <a:pt x="146" y="37"/>
                  <a:pt x="146" y="37"/>
                </a:cubicBezTo>
                <a:cubicBezTo>
                  <a:pt x="144" y="38"/>
                  <a:pt x="144" y="38"/>
                  <a:pt x="144" y="38"/>
                </a:cubicBezTo>
                <a:cubicBezTo>
                  <a:pt x="143" y="38"/>
                  <a:pt x="143" y="38"/>
                  <a:pt x="143" y="38"/>
                </a:cubicBezTo>
                <a:cubicBezTo>
                  <a:pt x="145" y="37"/>
                  <a:pt x="145" y="37"/>
                  <a:pt x="145" y="37"/>
                </a:cubicBezTo>
                <a:cubicBezTo>
                  <a:pt x="147" y="35"/>
                  <a:pt x="147" y="35"/>
                  <a:pt x="147" y="35"/>
                </a:cubicBezTo>
                <a:cubicBezTo>
                  <a:pt x="146" y="35"/>
                  <a:pt x="146" y="35"/>
                  <a:pt x="146" y="35"/>
                </a:cubicBezTo>
                <a:cubicBezTo>
                  <a:pt x="146" y="35"/>
                  <a:pt x="145" y="35"/>
                  <a:pt x="145" y="35"/>
                </a:cubicBezTo>
                <a:cubicBezTo>
                  <a:pt x="142" y="36"/>
                  <a:pt x="142" y="36"/>
                  <a:pt x="142" y="36"/>
                </a:cubicBezTo>
                <a:cubicBezTo>
                  <a:pt x="140" y="37"/>
                  <a:pt x="140" y="37"/>
                  <a:pt x="140" y="37"/>
                </a:cubicBezTo>
                <a:cubicBezTo>
                  <a:pt x="138" y="37"/>
                  <a:pt x="138" y="37"/>
                  <a:pt x="138" y="37"/>
                </a:cubicBezTo>
                <a:cubicBezTo>
                  <a:pt x="135" y="38"/>
                  <a:pt x="135" y="38"/>
                  <a:pt x="135" y="38"/>
                </a:cubicBezTo>
                <a:cubicBezTo>
                  <a:pt x="133" y="40"/>
                  <a:pt x="133" y="40"/>
                  <a:pt x="133" y="40"/>
                </a:cubicBezTo>
                <a:cubicBezTo>
                  <a:pt x="130" y="41"/>
                  <a:pt x="130" y="41"/>
                  <a:pt x="130" y="41"/>
                </a:cubicBezTo>
                <a:cubicBezTo>
                  <a:pt x="129" y="42"/>
                  <a:pt x="129" y="42"/>
                  <a:pt x="129" y="42"/>
                </a:cubicBezTo>
                <a:cubicBezTo>
                  <a:pt x="129" y="42"/>
                  <a:pt x="129" y="42"/>
                  <a:pt x="130" y="42"/>
                </a:cubicBezTo>
                <a:cubicBezTo>
                  <a:pt x="129" y="44"/>
                  <a:pt x="129" y="44"/>
                  <a:pt x="129" y="44"/>
                </a:cubicBezTo>
                <a:cubicBezTo>
                  <a:pt x="132" y="43"/>
                  <a:pt x="132" y="43"/>
                  <a:pt x="132" y="43"/>
                </a:cubicBezTo>
                <a:cubicBezTo>
                  <a:pt x="134" y="43"/>
                  <a:pt x="134" y="43"/>
                  <a:pt x="134" y="43"/>
                </a:cubicBezTo>
                <a:cubicBezTo>
                  <a:pt x="134" y="44"/>
                  <a:pt x="134" y="44"/>
                  <a:pt x="134" y="44"/>
                </a:cubicBezTo>
                <a:cubicBezTo>
                  <a:pt x="131" y="45"/>
                  <a:pt x="131" y="45"/>
                  <a:pt x="131" y="45"/>
                </a:cubicBezTo>
                <a:cubicBezTo>
                  <a:pt x="129" y="45"/>
                  <a:pt x="129" y="45"/>
                  <a:pt x="129" y="45"/>
                </a:cubicBezTo>
                <a:cubicBezTo>
                  <a:pt x="126" y="46"/>
                  <a:pt x="126" y="46"/>
                  <a:pt x="126" y="46"/>
                </a:cubicBezTo>
                <a:cubicBezTo>
                  <a:pt x="127" y="48"/>
                  <a:pt x="127" y="48"/>
                  <a:pt x="127" y="48"/>
                </a:cubicBezTo>
                <a:cubicBezTo>
                  <a:pt x="128" y="48"/>
                  <a:pt x="129" y="48"/>
                  <a:pt x="130" y="48"/>
                </a:cubicBezTo>
                <a:cubicBezTo>
                  <a:pt x="132" y="48"/>
                  <a:pt x="132" y="48"/>
                  <a:pt x="132" y="48"/>
                </a:cubicBezTo>
                <a:cubicBezTo>
                  <a:pt x="133" y="48"/>
                  <a:pt x="134" y="48"/>
                  <a:pt x="135" y="48"/>
                </a:cubicBezTo>
                <a:cubicBezTo>
                  <a:pt x="135" y="48"/>
                  <a:pt x="135" y="49"/>
                  <a:pt x="136" y="49"/>
                </a:cubicBezTo>
                <a:cubicBezTo>
                  <a:pt x="135" y="49"/>
                  <a:pt x="135" y="49"/>
                  <a:pt x="134" y="50"/>
                </a:cubicBezTo>
                <a:cubicBezTo>
                  <a:pt x="130" y="50"/>
                  <a:pt x="130" y="50"/>
                  <a:pt x="130" y="50"/>
                </a:cubicBezTo>
                <a:cubicBezTo>
                  <a:pt x="129" y="50"/>
                  <a:pt x="128" y="50"/>
                  <a:pt x="127" y="50"/>
                </a:cubicBezTo>
                <a:cubicBezTo>
                  <a:pt x="123" y="51"/>
                  <a:pt x="123" y="51"/>
                  <a:pt x="123" y="51"/>
                </a:cubicBezTo>
                <a:cubicBezTo>
                  <a:pt x="121" y="54"/>
                  <a:pt x="121" y="54"/>
                  <a:pt x="121" y="54"/>
                </a:cubicBezTo>
                <a:cubicBezTo>
                  <a:pt x="124" y="54"/>
                  <a:pt x="124" y="54"/>
                  <a:pt x="124" y="54"/>
                </a:cubicBezTo>
                <a:cubicBezTo>
                  <a:pt x="125" y="54"/>
                  <a:pt x="125" y="54"/>
                  <a:pt x="126" y="55"/>
                </a:cubicBezTo>
                <a:cubicBezTo>
                  <a:pt x="125" y="58"/>
                  <a:pt x="125" y="58"/>
                  <a:pt x="125" y="58"/>
                </a:cubicBezTo>
                <a:cubicBezTo>
                  <a:pt x="125" y="59"/>
                  <a:pt x="125" y="59"/>
                  <a:pt x="125" y="59"/>
                </a:cubicBezTo>
                <a:cubicBezTo>
                  <a:pt x="126" y="59"/>
                  <a:pt x="127" y="59"/>
                  <a:pt x="129" y="59"/>
                </a:cubicBezTo>
                <a:cubicBezTo>
                  <a:pt x="132" y="59"/>
                  <a:pt x="132" y="59"/>
                  <a:pt x="132" y="59"/>
                </a:cubicBezTo>
                <a:cubicBezTo>
                  <a:pt x="135" y="58"/>
                  <a:pt x="135" y="58"/>
                  <a:pt x="135" y="58"/>
                </a:cubicBezTo>
                <a:cubicBezTo>
                  <a:pt x="138" y="57"/>
                  <a:pt x="138" y="57"/>
                  <a:pt x="138" y="57"/>
                </a:cubicBezTo>
                <a:cubicBezTo>
                  <a:pt x="141" y="56"/>
                  <a:pt x="141" y="56"/>
                  <a:pt x="141" y="56"/>
                </a:cubicBezTo>
                <a:cubicBezTo>
                  <a:pt x="143" y="55"/>
                  <a:pt x="143" y="55"/>
                  <a:pt x="143" y="55"/>
                </a:cubicBezTo>
                <a:cubicBezTo>
                  <a:pt x="144" y="56"/>
                  <a:pt x="144" y="56"/>
                  <a:pt x="144" y="56"/>
                </a:cubicBezTo>
                <a:cubicBezTo>
                  <a:pt x="145" y="56"/>
                  <a:pt x="145" y="56"/>
                  <a:pt x="145" y="56"/>
                </a:cubicBezTo>
                <a:cubicBezTo>
                  <a:pt x="147" y="58"/>
                  <a:pt x="147" y="58"/>
                  <a:pt x="147" y="58"/>
                </a:cubicBezTo>
                <a:cubicBezTo>
                  <a:pt x="149" y="58"/>
                  <a:pt x="149" y="58"/>
                  <a:pt x="149" y="58"/>
                </a:cubicBezTo>
                <a:cubicBezTo>
                  <a:pt x="152" y="58"/>
                  <a:pt x="152" y="58"/>
                  <a:pt x="152" y="58"/>
                </a:cubicBezTo>
                <a:cubicBezTo>
                  <a:pt x="154" y="56"/>
                  <a:pt x="154" y="56"/>
                  <a:pt x="154" y="56"/>
                </a:cubicBezTo>
                <a:cubicBezTo>
                  <a:pt x="154" y="54"/>
                  <a:pt x="154" y="54"/>
                  <a:pt x="154" y="54"/>
                </a:cubicBezTo>
                <a:cubicBezTo>
                  <a:pt x="155" y="54"/>
                  <a:pt x="155" y="54"/>
                  <a:pt x="155" y="54"/>
                </a:cubicBezTo>
                <a:cubicBezTo>
                  <a:pt x="158" y="54"/>
                  <a:pt x="158" y="54"/>
                  <a:pt x="158" y="54"/>
                </a:cubicBezTo>
                <a:moveTo>
                  <a:pt x="141" y="60"/>
                </a:moveTo>
                <a:cubicBezTo>
                  <a:pt x="143" y="58"/>
                  <a:pt x="143" y="58"/>
                  <a:pt x="143" y="58"/>
                </a:cubicBezTo>
                <a:cubicBezTo>
                  <a:pt x="139" y="59"/>
                  <a:pt x="139" y="59"/>
                  <a:pt x="139" y="59"/>
                </a:cubicBezTo>
                <a:cubicBezTo>
                  <a:pt x="134" y="60"/>
                  <a:pt x="134" y="60"/>
                  <a:pt x="134" y="60"/>
                </a:cubicBezTo>
                <a:cubicBezTo>
                  <a:pt x="136" y="61"/>
                  <a:pt x="136" y="61"/>
                  <a:pt x="136" y="61"/>
                </a:cubicBezTo>
                <a:cubicBezTo>
                  <a:pt x="139" y="60"/>
                  <a:pt x="139" y="60"/>
                  <a:pt x="139" y="60"/>
                </a:cubicBezTo>
                <a:cubicBezTo>
                  <a:pt x="141" y="60"/>
                  <a:pt x="141" y="60"/>
                  <a:pt x="141" y="60"/>
                </a:cubicBezTo>
                <a:close/>
                <a:moveTo>
                  <a:pt x="142" y="35"/>
                </a:moveTo>
                <a:cubicBezTo>
                  <a:pt x="146" y="34"/>
                  <a:pt x="146" y="34"/>
                  <a:pt x="146" y="34"/>
                </a:cubicBezTo>
                <a:cubicBezTo>
                  <a:pt x="147" y="33"/>
                  <a:pt x="147" y="33"/>
                  <a:pt x="147" y="33"/>
                </a:cubicBezTo>
                <a:cubicBezTo>
                  <a:pt x="148" y="31"/>
                  <a:pt x="148" y="31"/>
                  <a:pt x="148" y="31"/>
                </a:cubicBezTo>
                <a:cubicBezTo>
                  <a:pt x="147" y="30"/>
                  <a:pt x="147" y="30"/>
                  <a:pt x="147" y="30"/>
                </a:cubicBezTo>
                <a:cubicBezTo>
                  <a:pt x="144" y="31"/>
                  <a:pt x="144" y="31"/>
                  <a:pt x="144" y="31"/>
                </a:cubicBezTo>
                <a:cubicBezTo>
                  <a:pt x="143" y="30"/>
                  <a:pt x="143" y="30"/>
                  <a:pt x="143" y="30"/>
                </a:cubicBezTo>
                <a:cubicBezTo>
                  <a:pt x="143" y="29"/>
                  <a:pt x="143" y="29"/>
                  <a:pt x="143" y="29"/>
                </a:cubicBezTo>
                <a:cubicBezTo>
                  <a:pt x="141" y="29"/>
                  <a:pt x="141" y="29"/>
                  <a:pt x="141" y="29"/>
                </a:cubicBezTo>
                <a:cubicBezTo>
                  <a:pt x="138" y="29"/>
                  <a:pt x="138" y="29"/>
                  <a:pt x="138" y="29"/>
                </a:cubicBezTo>
                <a:cubicBezTo>
                  <a:pt x="137" y="29"/>
                  <a:pt x="137" y="30"/>
                  <a:pt x="136" y="30"/>
                </a:cubicBezTo>
                <a:cubicBezTo>
                  <a:pt x="133" y="32"/>
                  <a:pt x="133" y="32"/>
                  <a:pt x="133" y="32"/>
                </a:cubicBezTo>
                <a:cubicBezTo>
                  <a:pt x="128" y="36"/>
                  <a:pt x="128" y="36"/>
                  <a:pt x="128" y="36"/>
                </a:cubicBezTo>
                <a:cubicBezTo>
                  <a:pt x="119" y="40"/>
                  <a:pt x="119" y="40"/>
                  <a:pt x="119" y="40"/>
                </a:cubicBezTo>
                <a:cubicBezTo>
                  <a:pt x="120" y="42"/>
                  <a:pt x="120" y="42"/>
                  <a:pt x="120" y="42"/>
                </a:cubicBezTo>
                <a:cubicBezTo>
                  <a:pt x="117" y="45"/>
                  <a:pt x="117" y="45"/>
                  <a:pt x="117" y="45"/>
                </a:cubicBezTo>
                <a:cubicBezTo>
                  <a:pt x="121" y="43"/>
                  <a:pt x="121" y="43"/>
                  <a:pt x="121" y="43"/>
                </a:cubicBezTo>
                <a:cubicBezTo>
                  <a:pt x="122" y="43"/>
                  <a:pt x="122" y="43"/>
                  <a:pt x="123" y="44"/>
                </a:cubicBezTo>
                <a:cubicBezTo>
                  <a:pt x="126" y="42"/>
                  <a:pt x="126" y="42"/>
                  <a:pt x="126" y="42"/>
                </a:cubicBezTo>
                <a:cubicBezTo>
                  <a:pt x="128" y="41"/>
                  <a:pt x="130" y="40"/>
                  <a:pt x="137" y="37"/>
                </a:cubicBezTo>
                <a:cubicBezTo>
                  <a:pt x="142" y="35"/>
                  <a:pt x="142" y="35"/>
                  <a:pt x="142" y="35"/>
                </a:cubicBezTo>
                <a:moveTo>
                  <a:pt x="306" y="156"/>
                </a:moveTo>
                <a:cubicBezTo>
                  <a:pt x="307" y="154"/>
                  <a:pt x="307" y="154"/>
                  <a:pt x="307" y="154"/>
                </a:cubicBezTo>
                <a:cubicBezTo>
                  <a:pt x="305" y="152"/>
                  <a:pt x="305" y="152"/>
                  <a:pt x="305" y="152"/>
                </a:cubicBezTo>
                <a:cubicBezTo>
                  <a:pt x="306" y="150"/>
                  <a:pt x="306" y="150"/>
                  <a:pt x="306" y="150"/>
                </a:cubicBezTo>
                <a:cubicBezTo>
                  <a:pt x="305" y="146"/>
                  <a:pt x="305" y="146"/>
                  <a:pt x="305" y="146"/>
                </a:cubicBezTo>
                <a:cubicBezTo>
                  <a:pt x="301" y="146"/>
                  <a:pt x="301" y="146"/>
                  <a:pt x="301" y="146"/>
                </a:cubicBezTo>
                <a:cubicBezTo>
                  <a:pt x="299" y="144"/>
                  <a:pt x="299" y="144"/>
                  <a:pt x="299" y="144"/>
                </a:cubicBezTo>
                <a:cubicBezTo>
                  <a:pt x="297" y="144"/>
                  <a:pt x="296" y="144"/>
                  <a:pt x="294" y="144"/>
                </a:cubicBezTo>
                <a:cubicBezTo>
                  <a:pt x="290" y="146"/>
                  <a:pt x="290" y="146"/>
                  <a:pt x="290" y="146"/>
                </a:cubicBezTo>
                <a:cubicBezTo>
                  <a:pt x="288" y="148"/>
                  <a:pt x="288" y="148"/>
                  <a:pt x="288" y="148"/>
                </a:cubicBezTo>
                <a:cubicBezTo>
                  <a:pt x="285" y="147"/>
                  <a:pt x="285" y="147"/>
                  <a:pt x="285" y="147"/>
                </a:cubicBezTo>
                <a:cubicBezTo>
                  <a:pt x="286" y="144"/>
                  <a:pt x="286" y="144"/>
                  <a:pt x="286" y="144"/>
                </a:cubicBezTo>
                <a:cubicBezTo>
                  <a:pt x="290" y="143"/>
                  <a:pt x="290" y="143"/>
                  <a:pt x="290" y="143"/>
                </a:cubicBezTo>
                <a:cubicBezTo>
                  <a:pt x="296" y="141"/>
                  <a:pt x="296" y="141"/>
                  <a:pt x="296" y="141"/>
                </a:cubicBezTo>
                <a:cubicBezTo>
                  <a:pt x="298" y="139"/>
                  <a:pt x="298" y="139"/>
                  <a:pt x="298" y="139"/>
                </a:cubicBezTo>
                <a:cubicBezTo>
                  <a:pt x="294" y="139"/>
                  <a:pt x="294" y="139"/>
                  <a:pt x="294" y="139"/>
                </a:cubicBezTo>
                <a:cubicBezTo>
                  <a:pt x="290" y="137"/>
                  <a:pt x="290" y="137"/>
                  <a:pt x="290" y="137"/>
                </a:cubicBezTo>
                <a:cubicBezTo>
                  <a:pt x="285" y="136"/>
                  <a:pt x="285" y="136"/>
                  <a:pt x="285" y="136"/>
                </a:cubicBezTo>
                <a:cubicBezTo>
                  <a:pt x="282" y="133"/>
                  <a:pt x="282" y="133"/>
                  <a:pt x="282" y="133"/>
                </a:cubicBezTo>
                <a:cubicBezTo>
                  <a:pt x="278" y="131"/>
                  <a:pt x="278" y="131"/>
                  <a:pt x="278" y="131"/>
                </a:cubicBezTo>
                <a:cubicBezTo>
                  <a:pt x="277" y="128"/>
                  <a:pt x="277" y="128"/>
                  <a:pt x="277" y="128"/>
                </a:cubicBezTo>
                <a:cubicBezTo>
                  <a:pt x="279" y="128"/>
                  <a:pt x="279" y="128"/>
                  <a:pt x="279" y="128"/>
                </a:cubicBezTo>
                <a:cubicBezTo>
                  <a:pt x="279" y="126"/>
                  <a:pt x="279" y="126"/>
                  <a:pt x="279" y="126"/>
                </a:cubicBezTo>
                <a:cubicBezTo>
                  <a:pt x="275" y="122"/>
                  <a:pt x="275" y="122"/>
                  <a:pt x="275" y="122"/>
                </a:cubicBezTo>
                <a:cubicBezTo>
                  <a:pt x="271" y="118"/>
                  <a:pt x="271" y="118"/>
                  <a:pt x="271" y="118"/>
                </a:cubicBezTo>
                <a:cubicBezTo>
                  <a:pt x="265" y="110"/>
                  <a:pt x="265" y="110"/>
                  <a:pt x="265" y="110"/>
                </a:cubicBezTo>
                <a:cubicBezTo>
                  <a:pt x="263" y="107"/>
                  <a:pt x="263" y="107"/>
                  <a:pt x="263" y="107"/>
                </a:cubicBezTo>
                <a:cubicBezTo>
                  <a:pt x="260" y="111"/>
                  <a:pt x="260" y="111"/>
                  <a:pt x="260" y="111"/>
                </a:cubicBezTo>
                <a:cubicBezTo>
                  <a:pt x="260" y="113"/>
                  <a:pt x="260" y="114"/>
                  <a:pt x="260" y="115"/>
                </a:cubicBezTo>
                <a:cubicBezTo>
                  <a:pt x="257" y="117"/>
                  <a:pt x="257" y="117"/>
                  <a:pt x="257" y="117"/>
                </a:cubicBezTo>
                <a:cubicBezTo>
                  <a:pt x="254" y="119"/>
                  <a:pt x="254" y="119"/>
                  <a:pt x="254" y="119"/>
                </a:cubicBezTo>
                <a:cubicBezTo>
                  <a:pt x="251" y="119"/>
                  <a:pt x="251" y="119"/>
                  <a:pt x="251" y="119"/>
                </a:cubicBezTo>
                <a:cubicBezTo>
                  <a:pt x="250" y="117"/>
                  <a:pt x="250" y="117"/>
                  <a:pt x="250" y="117"/>
                </a:cubicBezTo>
                <a:cubicBezTo>
                  <a:pt x="247" y="115"/>
                  <a:pt x="247" y="115"/>
                  <a:pt x="247" y="115"/>
                </a:cubicBezTo>
                <a:cubicBezTo>
                  <a:pt x="243" y="116"/>
                  <a:pt x="243" y="116"/>
                  <a:pt x="243" y="116"/>
                </a:cubicBezTo>
                <a:cubicBezTo>
                  <a:pt x="244" y="112"/>
                  <a:pt x="244" y="112"/>
                  <a:pt x="244" y="112"/>
                </a:cubicBezTo>
                <a:cubicBezTo>
                  <a:pt x="244" y="110"/>
                  <a:pt x="244" y="108"/>
                  <a:pt x="244" y="106"/>
                </a:cubicBezTo>
                <a:cubicBezTo>
                  <a:pt x="244" y="103"/>
                  <a:pt x="244" y="103"/>
                  <a:pt x="244" y="103"/>
                </a:cubicBezTo>
                <a:cubicBezTo>
                  <a:pt x="239" y="103"/>
                  <a:pt x="239" y="103"/>
                  <a:pt x="239" y="103"/>
                </a:cubicBezTo>
                <a:cubicBezTo>
                  <a:pt x="236" y="101"/>
                  <a:pt x="236" y="101"/>
                  <a:pt x="236" y="101"/>
                </a:cubicBezTo>
                <a:cubicBezTo>
                  <a:pt x="233" y="98"/>
                  <a:pt x="233" y="98"/>
                  <a:pt x="233" y="98"/>
                </a:cubicBezTo>
                <a:cubicBezTo>
                  <a:pt x="228" y="94"/>
                  <a:pt x="228" y="94"/>
                  <a:pt x="228" y="94"/>
                </a:cubicBezTo>
                <a:cubicBezTo>
                  <a:pt x="226" y="96"/>
                  <a:pt x="226" y="96"/>
                  <a:pt x="226" y="96"/>
                </a:cubicBezTo>
                <a:cubicBezTo>
                  <a:pt x="221" y="96"/>
                  <a:pt x="221" y="96"/>
                  <a:pt x="221" y="96"/>
                </a:cubicBezTo>
                <a:cubicBezTo>
                  <a:pt x="219" y="94"/>
                  <a:pt x="219" y="94"/>
                  <a:pt x="219" y="94"/>
                </a:cubicBezTo>
                <a:cubicBezTo>
                  <a:pt x="218" y="94"/>
                  <a:pt x="216" y="94"/>
                  <a:pt x="214" y="94"/>
                </a:cubicBezTo>
                <a:cubicBezTo>
                  <a:pt x="212" y="96"/>
                  <a:pt x="212" y="96"/>
                  <a:pt x="212" y="96"/>
                </a:cubicBezTo>
                <a:cubicBezTo>
                  <a:pt x="214" y="100"/>
                  <a:pt x="214" y="100"/>
                  <a:pt x="214" y="100"/>
                </a:cubicBezTo>
                <a:cubicBezTo>
                  <a:pt x="213" y="104"/>
                  <a:pt x="213" y="104"/>
                  <a:pt x="213" y="104"/>
                </a:cubicBezTo>
                <a:cubicBezTo>
                  <a:pt x="213" y="106"/>
                  <a:pt x="213" y="106"/>
                  <a:pt x="213" y="106"/>
                </a:cubicBezTo>
                <a:cubicBezTo>
                  <a:pt x="214" y="110"/>
                  <a:pt x="214" y="110"/>
                  <a:pt x="214" y="110"/>
                </a:cubicBezTo>
                <a:cubicBezTo>
                  <a:pt x="214" y="110"/>
                  <a:pt x="213" y="110"/>
                  <a:pt x="212" y="110"/>
                </a:cubicBezTo>
                <a:cubicBezTo>
                  <a:pt x="212" y="114"/>
                  <a:pt x="212" y="114"/>
                  <a:pt x="212" y="114"/>
                </a:cubicBezTo>
                <a:cubicBezTo>
                  <a:pt x="210" y="116"/>
                  <a:pt x="210" y="116"/>
                  <a:pt x="210" y="116"/>
                </a:cubicBezTo>
                <a:cubicBezTo>
                  <a:pt x="212" y="118"/>
                  <a:pt x="212" y="118"/>
                  <a:pt x="212" y="118"/>
                </a:cubicBezTo>
                <a:cubicBezTo>
                  <a:pt x="215" y="120"/>
                  <a:pt x="215" y="120"/>
                  <a:pt x="215" y="120"/>
                </a:cubicBezTo>
                <a:cubicBezTo>
                  <a:pt x="216" y="125"/>
                  <a:pt x="216" y="125"/>
                  <a:pt x="216" y="125"/>
                </a:cubicBezTo>
                <a:cubicBezTo>
                  <a:pt x="216" y="127"/>
                  <a:pt x="216" y="129"/>
                  <a:pt x="216" y="131"/>
                </a:cubicBezTo>
                <a:cubicBezTo>
                  <a:pt x="213" y="135"/>
                  <a:pt x="213" y="135"/>
                  <a:pt x="213" y="135"/>
                </a:cubicBezTo>
                <a:cubicBezTo>
                  <a:pt x="209" y="138"/>
                  <a:pt x="209" y="138"/>
                  <a:pt x="209" y="138"/>
                </a:cubicBezTo>
                <a:cubicBezTo>
                  <a:pt x="203" y="138"/>
                  <a:pt x="203" y="138"/>
                  <a:pt x="203" y="138"/>
                </a:cubicBezTo>
                <a:cubicBezTo>
                  <a:pt x="206" y="143"/>
                  <a:pt x="206" y="143"/>
                  <a:pt x="206" y="143"/>
                </a:cubicBezTo>
                <a:cubicBezTo>
                  <a:pt x="206" y="145"/>
                  <a:pt x="205" y="147"/>
                  <a:pt x="205" y="149"/>
                </a:cubicBezTo>
                <a:cubicBezTo>
                  <a:pt x="207" y="153"/>
                  <a:pt x="207" y="153"/>
                  <a:pt x="207" y="153"/>
                </a:cubicBezTo>
                <a:cubicBezTo>
                  <a:pt x="205" y="156"/>
                  <a:pt x="205" y="156"/>
                  <a:pt x="205" y="156"/>
                </a:cubicBezTo>
                <a:cubicBezTo>
                  <a:pt x="203" y="160"/>
                  <a:pt x="203" y="160"/>
                  <a:pt x="203" y="160"/>
                </a:cubicBezTo>
                <a:cubicBezTo>
                  <a:pt x="197" y="160"/>
                  <a:pt x="197" y="160"/>
                  <a:pt x="197" y="160"/>
                </a:cubicBezTo>
                <a:cubicBezTo>
                  <a:pt x="194" y="155"/>
                  <a:pt x="194" y="155"/>
                  <a:pt x="194" y="155"/>
                </a:cubicBezTo>
                <a:cubicBezTo>
                  <a:pt x="191" y="150"/>
                  <a:pt x="191" y="150"/>
                  <a:pt x="191" y="150"/>
                </a:cubicBezTo>
                <a:cubicBezTo>
                  <a:pt x="191" y="149"/>
                  <a:pt x="191" y="148"/>
                  <a:pt x="191" y="146"/>
                </a:cubicBezTo>
                <a:cubicBezTo>
                  <a:pt x="191" y="141"/>
                  <a:pt x="191" y="141"/>
                  <a:pt x="191" y="141"/>
                </a:cubicBezTo>
                <a:cubicBezTo>
                  <a:pt x="192" y="137"/>
                  <a:pt x="192" y="137"/>
                  <a:pt x="192" y="137"/>
                </a:cubicBezTo>
                <a:cubicBezTo>
                  <a:pt x="186" y="136"/>
                  <a:pt x="186" y="136"/>
                  <a:pt x="186" y="136"/>
                </a:cubicBezTo>
                <a:cubicBezTo>
                  <a:pt x="181" y="135"/>
                  <a:pt x="181" y="135"/>
                  <a:pt x="181" y="135"/>
                </a:cubicBezTo>
                <a:cubicBezTo>
                  <a:pt x="178" y="134"/>
                  <a:pt x="178" y="134"/>
                  <a:pt x="178" y="134"/>
                </a:cubicBezTo>
                <a:cubicBezTo>
                  <a:pt x="173" y="132"/>
                  <a:pt x="173" y="132"/>
                  <a:pt x="173" y="132"/>
                </a:cubicBezTo>
                <a:cubicBezTo>
                  <a:pt x="171" y="130"/>
                  <a:pt x="171" y="130"/>
                  <a:pt x="171" y="130"/>
                </a:cubicBezTo>
                <a:cubicBezTo>
                  <a:pt x="166" y="127"/>
                  <a:pt x="166" y="127"/>
                  <a:pt x="166" y="127"/>
                </a:cubicBezTo>
                <a:cubicBezTo>
                  <a:pt x="162" y="124"/>
                  <a:pt x="162" y="124"/>
                  <a:pt x="162" y="124"/>
                </a:cubicBezTo>
                <a:cubicBezTo>
                  <a:pt x="155" y="125"/>
                  <a:pt x="155" y="125"/>
                  <a:pt x="155" y="125"/>
                </a:cubicBezTo>
                <a:cubicBezTo>
                  <a:pt x="154" y="122"/>
                  <a:pt x="154" y="122"/>
                  <a:pt x="154" y="122"/>
                </a:cubicBezTo>
                <a:cubicBezTo>
                  <a:pt x="153" y="116"/>
                  <a:pt x="153" y="116"/>
                  <a:pt x="153" y="116"/>
                </a:cubicBezTo>
                <a:cubicBezTo>
                  <a:pt x="150" y="114"/>
                  <a:pt x="150" y="114"/>
                  <a:pt x="150" y="114"/>
                </a:cubicBezTo>
                <a:cubicBezTo>
                  <a:pt x="149" y="112"/>
                  <a:pt x="149" y="112"/>
                  <a:pt x="149" y="112"/>
                </a:cubicBezTo>
                <a:cubicBezTo>
                  <a:pt x="152" y="105"/>
                  <a:pt x="152" y="105"/>
                  <a:pt x="152" y="105"/>
                </a:cubicBezTo>
                <a:cubicBezTo>
                  <a:pt x="157" y="99"/>
                  <a:pt x="157" y="99"/>
                  <a:pt x="157" y="99"/>
                </a:cubicBezTo>
                <a:cubicBezTo>
                  <a:pt x="162" y="94"/>
                  <a:pt x="162" y="94"/>
                  <a:pt x="162" y="94"/>
                </a:cubicBezTo>
                <a:cubicBezTo>
                  <a:pt x="166" y="93"/>
                  <a:pt x="166" y="93"/>
                  <a:pt x="166" y="93"/>
                </a:cubicBezTo>
                <a:cubicBezTo>
                  <a:pt x="170" y="90"/>
                  <a:pt x="170" y="90"/>
                  <a:pt x="170" y="90"/>
                </a:cubicBezTo>
                <a:cubicBezTo>
                  <a:pt x="170" y="88"/>
                  <a:pt x="170" y="88"/>
                  <a:pt x="170" y="88"/>
                </a:cubicBezTo>
                <a:cubicBezTo>
                  <a:pt x="165" y="87"/>
                  <a:pt x="165" y="87"/>
                  <a:pt x="165" y="87"/>
                </a:cubicBezTo>
                <a:cubicBezTo>
                  <a:pt x="161" y="85"/>
                  <a:pt x="161" y="85"/>
                  <a:pt x="161" y="85"/>
                </a:cubicBezTo>
                <a:cubicBezTo>
                  <a:pt x="167" y="86"/>
                  <a:pt x="167" y="86"/>
                  <a:pt x="167" y="86"/>
                </a:cubicBezTo>
                <a:cubicBezTo>
                  <a:pt x="171" y="87"/>
                  <a:pt x="171" y="87"/>
                  <a:pt x="171" y="87"/>
                </a:cubicBezTo>
                <a:cubicBezTo>
                  <a:pt x="173" y="87"/>
                  <a:pt x="173" y="87"/>
                  <a:pt x="173" y="87"/>
                </a:cubicBezTo>
                <a:cubicBezTo>
                  <a:pt x="175" y="84"/>
                  <a:pt x="175" y="84"/>
                  <a:pt x="175" y="84"/>
                </a:cubicBezTo>
                <a:cubicBezTo>
                  <a:pt x="178" y="85"/>
                  <a:pt x="178" y="85"/>
                  <a:pt x="178" y="85"/>
                </a:cubicBezTo>
                <a:cubicBezTo>
                  <a:pt x="181" y="85"/>
                  <a:pt x="181" y="85"/>
                  <a:pt x="181" y="85"/>
                </a:cubicBezTo>
                <a:cubicBezTo>
                  <a:pt x="182" y="83"/>
                  <a:pt x="182" y="83"/>
                  <a:pt x="182" y="83"/>
                </a:cubicBezTo>
                <a:cubicBezTo>
                  <a:pt x="184" y="82"/>
                  <a:pt x="184" y="82"/>
                  <a:pt x="184" y="82"/>
                </a:cubicBezTo>
                <a:cubicBezTo>
                  <a:pt x="185" y="79"/>
                  <a:pt x="185" y="79"/>
                  <a:pt x="185" y="79"/>
                </a:cubicBezTo>
                <a:cubicBezTo>
                  <a:pt x="183" y="79"/>
                  <a:pt x="183" y="79"/>
                  <a:pt x="183" y="79"/>
                </a:cubicBezTo>
                <a:cubicBezTo>
                  <a:pt x="179" y="78"/>
                  <a:pt x="179" y="78"/>
                  <a:pt x="179" y="78"/>
                </a:cubicBezTo>
                <a:cubicBezTo>
                  <a:pt x="178" y="77"/>
                  <a:pt x="178" y="77"/>
                  <a:pt x="178" y="77"/>
                </a:cubicBezTo>
                <a:cubicBezTo>
                  <a:pt x="175" y="75"/>
                  <a:pt x="175" y="75"/>
                  <a:pt x="175" y="75"/>
                </a:cubicBezTo>
                <a:cubicBezTo>
                  <a:pt x="178" y="75"/>
                  <a:pt x="178" y="75"/>
                  <a:pt x="178" y="75"/>
                </a:cubicBezTo>
                <a:cubicBezTo>
                  <a:pt x="182" y="76"/>
                  <a:pt x="182" y="76"/>
                  <a:pt x="182" y="76"/>
                </a:cubicBezTo>
                <a:cubicBezTo>
                  <a:pt x="184" y="78"/>
                  <a:pt x="184" y="78"/>
                  <a:pt x="184" y="78"/>
                </a:cubicBezTo>
                <a:cubicBezTo>
                  <a:pt x="187" y="77"/>
                  <a:pt x="187" y="77"/>
                  <a:pt x="187" y="77"/>
                </a:cubicBezTo>
                <a:cubicBezTo>
                  <a:pt x="190" y="74"/>
                  <a:pt x="190" y="74"/>
                  <a:pt x="190" y="74"/>
                </a:cubicBezTo>
                <a:cubicBezTo>
                  <a:pt x="189" y="72"/>
                  <a:pt x="189" y="72"/>
                  <a:pt x="189" y="72"/>
                </a:cubicBezTo>
                <a:cubicBezTo>
                  <a:pt x="189" y="72"/>
                  <a:pt x="190" y="72"/>
                  <a:pt x="191" y="72"/>
                </a:cubicBezTo>
                <a:cubicBezTo>
                  <a:pt x="193" y="74"/>
                  <a:pt x="193" y="74"/>
                  <a:pt x="193" y="74"/>
                </a:cubicBezTo>
                <a:cubicBezTo>
                  <a:pt x="191" y="76"/>
                  <a:pt x="191" y="76"/>
                  <a:pt x="191" y="76"/>
                </a:cubicBezTo>
                <a:cubicBezTo>
                  <a:pt x="188" y="80"/>
                  <a:pt x="188" y="80"/>
                  <a:pt x="188" y="80"/>
                </a:cubicBezTo>
                <a:cubicBezTo>
                  <a:pt x="188" y="81"/>
                  <a:pt x="187" y="83"/>
                  <a:pt x="187" y="85"/>
                </a:cubicBezTo>
                <a:cubicBezTo>
                  <a:pt x="184" y="86"/>
                  <a:pt x="184" y="86"/>
                  <a:pt x="184" y="86"/>
                </a:cubicBezTo>
                <a:cubicBezTo>
                  <a:pt x="184" y="88"/>
                  <a:pt x="184" y="88"/>
                  <a:pt x="184" y="88"/>
                </a:cubicBezTo>
                <a:cubicBezTo>
                  <a:pt x="187" y="88"/>
                  <a:pt x="187" y="88"/>
                  <a:pt x="187" y="88"/>
                </a:cubicBezTo>
                <a:cubicBezTo>
                  <a:pt x="187" y="89"/>
                  <a:pt x="187" y="89"/>
                  <a:pt x="187" y="90"/>
                </a:cubicBezTo>
                <a:cubicBezTo>
                  <a:pt x="188" y="90"/>
                  <a:pt x="190" y="90"/>
                  <a:pt x="191" y="90"/>
                </a:cubicBezTo>
                <a:cubicBezTo>
                  <a:pt x="193" y="87"/>
                  <a:pt x="193" y="87"/>
                  <a:pt x="193" y="87"/>
                </a:cubicBezTo>
                <a:cubicBezTo>
                  <a:pt x="197" y="87"/>
                  <a:pt x="197" y="87"/>
                  <a:pt x="197" y="87"/>
                </a:cubicBezTo>
                <a:cubicBezTo>
                  <a:pt x="199" y="88"/>
                  <a:pt x="199" y="88"/>
                  <a:pt x="199" y="88"/>
                </a:cubicBezTo>
                <a:cubicBezTo>
                  <a:pt x="201" y="89"/>
                  <a:pt x="201" y="89"/>
                  <a:pt x="201" y="89"/>
                </a:cubicBezTo>
                <a:cubicBezTo>
                  <a:pt x="203" y="89"/>
                  <a:pt x="204" y="89"/>
                  <a:pt x="205" y="89"/>
                </a:cubicBezTo>
                <a:cubicBezTo>
                  <a:pt x="206" y="86"/>
                  <a:pt x="206" y="86"/>
                  <a:pt x="206" y="86"/>
                </a:cubicBezTo>
                <a:cubicBezTo>
                  <a:pt x="202" y="86"/>
                  <a:pt x="202" y="86"/>
                  <a:pt x="202" y="86"/>
                </a:cubicBezTo>
                <a:cubicBezTo>
                  <a:pt x="201" y="82"/>
                  <a:pt x="201" y="82"/>
                  <a:pt x="201" y="82"/>
                </a:cubicBezTo>
                <a:cubicBezTo>
                  <a:pt x="198" y="82"/>
                  <a:pt x="198" y="82"/>
                  <a:pt x="198" y="82"/>
                </a:cubicBezTo>
                <a:cubicBezTo>
                  <a:pt x="195" y="79"/>
                  <a:pt x="195" y="79"/>
                  <a:pt x="195" y="79"/>
                </a:cubicBezTo>
                <a:cubicBezTo>
                  <a:pt x="192" y="78"/>
                  <a:pt x="192" y="78"/>
                  <a:pt x="192" y="78"/>
                </a:cubicBezTo>
                <a:cubicBezTo>
                  <a:pt x="193" y="78"/>
                  <a:pt x="193" y="77"/>
                  <a:pt x="193" y="76"/>
                </a:cubicBezTo>
                <a:cubicBezTo>
                  <a:pt x="195" y="77"/>
                  <a:pt x="195" y="77"/>
                  <a:pt x="195" y="77"/>
                </a:cubicBezTo>
                <a:cubicBezTo>
                  <a:pt x="197" y="75"/>
                  <a:pt x="197" y="75"/>
                  <a:pt x="197" y="75"/>
                </a:cubicBezTo>
                <a:cubicBezTo>
                  <a:pt x="197" y="74"/>
                  <a:pt x="197" y="74"/>
                  <a:pt x="197" y="74"/>
                </a:cubicBezTo>
                <a:cubicBezTo>
                  <a:pt x="198" y="74"/>
                  <a:pt x="199" y="74"/>
                  <a:pt x="200" y="74"/>
                </a:cubicBezTo>
                <a:cubicBezTo>
                  <a:pt x="202" y="72"/>
                  <a:pt x="202" y="72"/>
                  <a:pt x="202" y="72"/>
                </a:cubicBezTo>
                <a:cubicBezTo>
                  <a:pt x="205" y="70"/>
                  <a:pt x="205" y="70"/>
                  <a:pt x="205" y="70"/>
                </a:cubicBezTo>
                <a:cubicBezTo>
                  <a:pt x="206" y="68"/>
                  <a:pt x="206" y="68"/>
                  <a:pt x="206" y="68"/>
                </a:cubicBezTo>
                <a:cubicBezTo>
                  <a:pt x="205" y="66"/>
                  <a:pt x="205" y="66"/>
                  <a:pt x="205" y="66"/>
                </a:cubicBezTo>
                <a:cubicBezTo>
                  <a:pt x="204" y="62"/>
                  <a:pt x="204" y="62"/>
                  <a:pt x="204" y="62"/>
                </a:cubicBezTo>
                <a:cubicBezTo>
                  <a:pt x="207" y="62"/>
                  <a:pt x="207" y="62"/>
                  <a:pt x="207" y="62"/>
                </a:cubicBezTo>
                <a:cubicBezTo>
                  <a:pt x="208" y="60"/>
                  <a:pt x="208" y="60"/>
                  <a:pt x="208" y="60"/>
                </a:cubicBezTo>
                <a:cubicBezTo>
                  <a:pt x="207" y="57"/>
                  <a:pt x="207" y="57"/>
                  <a:pt x="207" y="57"/>
                </a:cubicBezTo>
                <a:cubicBezTo>
                  <a:pt x="205" y="56"/>
                  <a:pt x="205" y="56"/>
                  <a:pt x="205" y="56"/>
                </a:cubicBezTo>
                <a:cubicBezTo>
                  <a:pt x="202" y="54"/>
                  <a:pt x="202" y="54"/>
                  <a:pt x="202" y="54"/>
                </a:cubicBezTo>
                <a:cubicBezTo>
                  <a:pt x="203" y="54"/>
                  <a:pt x="204" y="54"/>
                  <a:pt x="206" y="54"/>
                </a:cubicBezTo>
                <a:cubicBezTo>
                  <a:pt x="206" y="53"/>
                  <a:pt x="206" y="53"/>
                  <a:pt x="206" y="53"/>
                </a:cubicBezTo>
                <a:cubicBezTo>
                  <a:pt x="209" y="53"/>
                  <a:pt x="209" y="53"/>
                  <a:pt x="209" y="53"/>
                </a:cubicBezTo>
                <a:cubicBezTo>
                  <a:pt x="211" y="55"/>
                  <a:pt x="211" y="55"/>
                  <a:pt x="211" y="55"/>
                </a:cubicBezTo>
                <a:cubicBezTo>
                  <a:pt x="214" y="55"/>
                  <a:pt x="214" y="55"/>
                  <a:pt x="214" y="55"/>
                </a:cubicBezTo>
                <a:cubicBezTo>
                  <a:pt x="216" y="54"/>
                  <a:pt x="216" y="54"/>
                  <a:pt x="216" y="54"/>
                </a:cubicBezTo>
                <a:cubicBezTo>
                  <a:pt x="215" y="52"/>
                  <a:pt x="215" y="52"/>
                  <a:pt x="215" y="52"/>
                </a:cubicBezTo>
                <a:cubicBezTo>
                  <a:pt x="216" y="51"/>
                  <a:pt x="216" y="51"/>
                  <a:pt x="216" y="51"/>
                </a:cubicBezTo>
                <a:cubicBezTo>
                  <a:pt x="218" y="54"/>
                  <a:pt x="218" y="54"/>
                  <a:pt x="218" y="54"/>
                </a:cubicBezTo>
                <a:cubicBezTo>
                  <a:pt x="221" y="54"/>
                  <a:pt x="221" y="54"/>
                  <a:pt x="221" y="54"/>
                </a:cubicBezTo>
                <a:cubicBezTo>
                  <a:pt x="222" y="57"/>
                  <a:pt x="222" y="57"/>
                  <a:pt x="222" y="57"/>
                </a:cubicBezTo>
                <a:cubicBezTo>
                  <a:pt x="224" y="57"/>
                  <a:pt x="224" y="57"/>
                  <a:pt x="224" y="57"/>
                </a:cubicBezTo>
                <a:cubicBezTo>
                  <a:pt x="225" y="59"/>
                  <a:pt x="225" y="59"/>
                  <a:pt x="225" y="59"/>
                </a:cubicBezTo>
                <a:cubicBezTo>
                  <a:pt x="227" y="60"/>
                  <a:pt x="227" y="60"/>
                  <a:pt x="227" y="60"/>
                </a:cubicBezTo>
                <a:cubicBezTo>
                  <a:pt x="228" y="62"/>
                  <a:pt x="228" y="62"/>
                  <a:pt x="228" y="62"/>
                </a:cubicBezTo>
                <a:cubicBezTo>
                  <a:pt x="230" y="63"/>
                  <a:pt x="230" y="63"/>
                  <a:pt x="230" y="63"/>
                </a:cubicBezTo>
                <a:cubicBezTo>
                  <a:pt x="233" y="66"/>
                  <a:pt x="233" y="66"/>
                  <a:pt x="233" y="66"/>
                </a:cubicBezTo>
                <a:cubicBezTo>
                  <a:pt x="233" y="69"/>
                  <a:pt x="233" y="69"/>
                  <a:pt x="233" y="69"/>
                </a:cubicBezTo>
                <a:cubicBezTo>
                  <a:pt x="230" y="72"/>
                  <a:pt x="230" y="72"/>
                  <a:pt x="230" y="72"/>
                </a:cubicBezTo>
                <a:cubicBezTo>
                  <a:pt x="227" y="75"/>
                  <a:pt x="227" y="75"/>
                  <a:pt x="227" y="75"/>
                </a:cubicBezTo>
                <a:cubicBezTo>
                  <a:pt x="228" y="78"/>
                  <a:pt x="228" y="78"/>
                  <a:pt x="228" y="78"/>
                </a:cubicBezTo>
                <a:cubicBezTo>
                  <a:pt x="223" y="79"/>
                  <a:pt x="223" y="79"/>
                  <a:pt x="223" y="79"/>
                </a:cubicBezTo>
                <a:cubicBezTo>
                  <a:pt x="221" y="78"/>
                  <a:pt x="221" y="78"/>
                  <a:pt x="221" y="78"/>
                </a:cubicBezTo>
                <a:cubicBezTo>
                  <a:pt x="220" y="78"/>
                  <a:pt x="219" y="78"/>
                  <a:pt x="218" y="78"/>
                </a:cubicBezTo>
                <a:cubicBezTo>
                  <a:pt x="214" y="81"/>
                  <a:pt x="214" y="81"/>
                  <a:pt x="214" y="81"/>
                </a:cubicBezTo>
                <a:cubicBezTo>
                  <a:pt x="214" y="82"/>
                  <a:pt x="214" y="83"/>
                  <a:pt x="214" y="84"/>
                </a:cubicBezTo>
                <a:cubicBezTo>
                  <a:pt x="218" y="85"/>
                  <a:pt x="218" y="85"/>
                  <a:pt x="218" y="85"/>
                </a:cubicBezTo>
                <a:cubicBezTo>
                  <a:pt x="221" y="84"/>
                  <a:pt x="221" y="84"/>
                  <a:pt x="221" y="84"/>
                </a:cubicBezTo>
                <a:cubicBezTo>
                  <a:pt x="222" y="83"/>
                  <a:pt x="222" y="83"/>
                  <a:pt x="222" y="83"/>
                </a:cubicBezTo>
                <a:cubicBezTo>
                  <a:pt x="224" y="82"/>
                  <a:pt x="224" y="82"/>
                  <a:pt x="224" y="82"/>
                </a:cubicBezTo>
                <a:cubicBezTo>
                  <a:pt x="226" y="82"/>
                  <a:pt x="226" y="82"/>
                  <a:pt x="226" y="82"/>
                </a:cubicBezTo>
                <a:cubicBezTo>
                  <a:pt x="230" y="84"/>
                  <a:pt x="230" y="84"/>
                  <a:pt x="230" y="84"/>
                </a:cubicBezTo>
                <a:cubicBezTo>
                  <a:pt x="234" y="88"/>
                  <a:pt x="234" y="88"/>
                  <a:pt x="234" y="88"/>
                </a:cubicBezTo>
                <a:cubicBezTo>
                  <a:pt x="235" y="90"/>
                  <a:pt x="235" y="90"/>
                  <a:pt x="235" y="90"/>
                </a:cubicBezTo>
                <a:cubicBezTo>
                  <a:pt x="238" y="93"/>
                  <a:pt x="238" y="93"/>
                  <a:pt x="238" y="93"/>
                </a:cubicBezTo>
                <a:cubicBezTo>
                  <a:pt x="239" y="93"/>
                  <a:pt x="241" y="93"/>
                  <a:pt x="242" y="93"/>
                </a:cubicBezTo>
                <a:cubicBezTo>
                  <a:pt x="246" y="97"/>
                  <a:pt x="246" y="97"/>
                  <a:pt x="246" y="97"/>
                </a:cubicBezTo>
                <a:cubicBezTo>
                  <a:pt x="252" y="97"/>
                  <a:pt x="252" y="97"/>
                  <a:pt x="252" y="97"/>
                </a:cubicBezTo>
                <a:cubicBezTo>
                  <a:pt x="256" y="98"/>
                  <a:pt x="256" y="98"/>
                  <a:pt x="256" y="98"/>
                </a:cubicBezTo>
                <a:cubicBezTo>
                  <a:pt x="256" y="96"/>
                  <a:pt x="256" y="96"/>
                  <a:pt x="256" y="96"/>
                </a:cubicBezTo>
                <a:cubicBezTo>
                  <a:pt x="249" y="91"/>
                  <a:pt x="249" y="91"/>
                  <a:pt x="249" y="91"/>
                </a:cubicBezTo>
                <a:cubicBezTo>
                  <a:pt x="247" y="89"/>
                  <a:pt x="247" y="89"/>
                  <a:pt x="247" y="89"/>
                </a:cubicBezTo>
                <a:cubicBezTo>
                  <a:pt x="245" y="87"/>
                  <a:pt x="245" y="87"/>
                  <a:pt x="245" y="87"/>
                </a:cubicBezTo>
                <a:cubicBezTo>
                  <a:pt x="249" y="89"/>
                  <a:pt x="249" y="89"/>
                  <a:pt x="249" y="89"/>
                </a:cubicBezTo>
                <a:cubicBezTo>
                  <a:pt x="256" y="93"/>
                  <a:pt x="256" y="93"/>
                  <a:pt x="256" y="93"/>
                </a:cubicBezTo>
                <a:cubicBezTo>
                  <a:pt x="260" y="95"/>
                  <a:pt x="260" y="95"/>
                  <a:pt x="260" y="95"/>
                </a:cubicBezTo>
                <a:cubicBezTo>
                  <a:pt x="260" y="94"/>
                  <a:pt x="260" y="92"/>
                  <a:pt x="260" y="91"/>
                </a:cubicBezTo>
                <a:cubicBezTo>
                  <a:pt x="261" y="88"/>
                  <a:pt x="261" y="88"/>
                  <a:pt x="261" y="88"/>
                </a:cubicBezTo>
                <a:cubicBezTo>
                  <a:pt x="258" y="87"/>
                  <a:pt x="258" y="87"/>
                  <a:pt x="258" y="87"/>
                </a:cubicBezTo>
                <a:cubicBezTo>
                  <a:pt x="257" y="82"/>
                  <a:pt x="257" y="82"/>
                  <a:pt x="257" y="82"/>
                </a:cubicBezTo>
                <a:cubicBezTo>
                  <a:pt x="252" y="80"/>
                  <a:pt x="252" y="80"/>
                  <a:pt x="252" y="80"/>
                </a:cubicBezTo>
                <a:cubicBezTo>
                  <a:pt x="246" y="75"/>
                  <a:pt x="246" y="75"/>
                  <a:pt x="246" y="75"/>
                </a:cubicBezTo>
                <a:cubicBezTo>
                  <a:pt x="248" y="73"/>
                  <a:pt x="248" y="73"/>
                  <a:pt x="248" y="73"/>
                </a:cubicBezTo>
                <a:cubicBezTo>
                  <a:pt x="249" y="72"/>
                  <a:pt x="249" y="72"/>
                  <a:pt x="249" y="72"/>
                </a:cubicBezTo>
                <a:cubicBezTo>
                  <a:pt x="257" y="77"/>
                  <a:pt x="257" y="77"/>
                  <a:pt x="257" y="77"/>
                </a:cubicBezTo>
                <a:cubicBezTo>
                  <a:pt x="260" y="80"/>
                  <a:pt x="260" y="80"/>
                  <a:pt x="260" y="80"/>
                </a:cubicBezTo>
                <a:cubicBezTo>
                  <a:pt x="263" y="81"/>
                  <a:pt x="263" y="81"/>
                  <a:pt x="263" y="81"/>
                </a:cubicBezTo>
                <a:cubicBezTo>
                  <a:pt x="263" y="77"/>
                  <a:pt x="263" y="77"/>
                  <a:pt x="263" y="77"/>
                </a:cubicBezTo>
                <a:cubicBezTo>
                  <a:pt x="266" y="76"/>
                  <a:pt x="266" y="76"/>
                  <a:pt x="266" y="76"/>
                </a:cubicBezTo>
                <a:cubicBezTo>
                  <a:pt x="266" y="74"/>
                  <a:pt x="266" y="74"/>
                  <a:pt x="266" y="74"/>
                </a:cubicBezTo>
                <a:cubicBezTo>
                  <a:pt x="267" y="74"/>
                  <a:pt x="268" y="74"/>
                  <a:pt x="269" y="74"/>
                </a:cubicBezTo>
                <a:cubicBezTo>
                  <a:pt x="269" y="72"/>
                  <a:pt x="269" y="72"/>
                  <a:pt x="269" y="72"/>
                </a:cubicBezTo>
                <a:cubicBezTo>
                  <a:pt x="268" y="70"/>
                  <a:pt x="268" y="70"/>
                  <a:pt x="268" y="70"/>
                </a:cubicBezTo>
                <a:cubicBezTo>
                  <a:pt x="267" y="70"/>
                  <a:pt x="265" y="70"/>
                  <a:pt x="264" y="70"/>
                </a:cubicBezTo>
                <a:cubicBezTo>
                  <a:pt x="264" y="69"/>
                  <a:pt x="264" y="69"/>
                  <a:pt x="264" y="68"/>
                </a:cubicBezTo>
                <a:cubicBezTo>
                  <a:pt x="260" y="66"/>
                  <a:pt x="260" y="66"/>
                  <a:pt x="260" y="66"/>
                </a:cubicBezTo>
                <a:cubicBezTo>
                  <a:pt x="258" y="66"/>
                  <a:pt x="258" y="66"/>
                  <a:pt x="258" y="66"/>
                </a:cubicBezTo>
                <a:cubicBezTo>
                  <a:pt x="255" y="65"/>
                  <a:pt x="255" y="65"/>
                  <a:pt x="255" y="65"/>
                </a:cubicBezTo>
                <a:cubicBezTo>
                  <a:pt x="255" y="65"/>
                  <a:pt x="254" y="65"/>
                  <a:pt x="253" y="65"/>
                </a:cubicBezTo>
                <a:cubicBezTo>
                  <a:pt x="252" y="63"/>
                  <a:pt x="252" y="63"/>
                  <a:pt x="252" y="63"/>
                </a:cubicBezTo>
                <a:cubicBezTo>
                  <a:pt x="251" y="61"/>
                  <a:pt x="251" y="61"/>
                  <a:pt x="251" y="61"/>
                </a:cubicBezTo>
                <a:cubicBezTo>
                  <a:pt x="248" y="61"/>
                  <a:pt x="248" y="61"/>
                  <a:pt x="248" y="61"/>
                </a:cubicBezTo>
                <a:cubicBezTo>
                  <a:pt x="246" y="61"/>
                  <a:pt x="246" y="61"/>
                  <a:pt x="246" y="61"/>
                </a:cubicBezTo>
                <a:cubicBezTo>
                  <a:pt x="246" y="60"/>
                  <a:pt x="246" y="59"/>
                  <a:pt x="246" y="59"/>
                </a:cubicBezTo>
                <a:cubicBezTo>
                  <a:pt x="247" y="59"/>
                  <a:pt x="247" y="59"/>
                  <a:pt x="248" y="59"/>
                </a:cubicBezTo>
                <a:cubicBezTo>
                  <a:pt x="249" y="57"/>
                  <a:pt x="249" y="57"/>
                  <a:pt x="249" y="57"/>
                </a:cubicBezTo>
                <a:cubicBezTo>
                  <a:pt x="246" y="56"/>
                  <a:pt x="246" y="56"/>
                  <a:pt x="246" y="56"/>
                </a:cubicBezTo>
                <a:cubicBezTo>
                  <a:pt x="246" y="55"/>
                  <a:pt x="246" y="55"/>
                  <a:pt x="246" y="55"/>
                </a:cubicBezTo>
                <a:cubicBezTo>
                  <a:pt x="248" y="55"/>
                  <a:pt x="248" y="55"/>
                  <a:pt x="248" y="55"/>
                </a:cubicBezTo>
                <a:cubicBezTo>
                  <a:pt x="246" y="53"/>
                  <a:pt x="246" y="53"/>
                  <a:pt x="246" y="53"/>
                </a:cubicBezTo>
                <a:cubicBezTo>
                  <a:pt x="243" y="52"/>
                  <a:pt x="243" y="52"/>
                  <a:pt x="243" y="52"/>
                </a:cubicBezTo>
                <a:cubicBezTo>
                  <a:pt x="244" y="51"/>
                  <a:pt x="244" y="51"/>
                  <a:pt x="244" y="51"/>
                </a:cubicBezTo>
                <a:cubicBezTo>
                  <a:pt x="241" y="50"/>
                  <a:pt x="241" y="50"/>
                  <a:pt x="241" y="50"/>
                </a:cubicBezTo>
                <a:cubicBezTo>
                  <a:pt x="238" y="50"/>
                  <a:pt x="238" y="50"/>
                  <a:pt x="238" y="50"/>
                </a:cubicBezTo>
                <a:cubicBezTo>
                  <a:pt x="238" y="48"/>
                  <a:pt x="238" y="48"/>
                  <a:pt x="238" y="48"/>
                </a:cubicBezTo>
                <a:cubicBezTo>
                  <a:pt x="235" y="48"/>
                  <a:pt x="235" y="48"/>
                  <a:pt x="235" y="48"/>
                </a:cubicBezTo>
                <a:cubicBezTo>
                  <a:pt x="234" y="48"/>
                  <a:pt x="234" y="48"/>
                  <a:pt x="234" y="48"/>
                </a:cubicBezTo>
                <a:cubicBezTo>
                  <a:pt x="236" y="47"/>
                  <a:pt x="236" y="47"/>
                  <a:pt x="236" y="47"/>
                </a:cubicBezTo>
                <a:cubicBezTo>
                  <a:pt x="234" y="46"/>
                  <a:pt x="234" y="46"/>
                  <a:pt x="234" y="46"/>
                </a:cubicBezTo>
                <a:cubicBezTo>
                  <a:pt x="231" y="47"/>
                  <a:pt x="231" y="47"/>
                  <a:pt x="231" y="47"/>
                </a:cubicBezTo>
                <a:cubicBezTo>
                  <a:pt x="229" y="45"/>
                  <a:pt x="229" y="45"/>
                  <a:pt x="229" y="45"/>
                </a:cubicBezTo>
                <a:cubicBezTo>
                  <a:pt x="228" y="43"/>
                  <a:pt x="228" y="43"/>
                  <a:pt x="228" y="43"/>
                </a:cubicBezTo>
                <a:cubicBezTo>
                  <a:pt x="227" y="43"/>
                  <a:pt x="227" y="43"/>
                  <a:pt x="227" y="43"/>
                </a:cubicBezTo>
                <a:cubicBezTo>
                  <a:pt x="227" y="42"/>
                  <a:pt x="227" y="42"/>
                  <a:pt x="227" y="42"/>
                </a:cubicBezTo>
                <a:cubicBezTo>
                  <a:pt x="224" y="41"/>
                  <a:pt x="224" y="41"/>
                  <a:pt x="224" y="41"/>
                </a:cubicBezTo>
                <a:cubicBezTo>
                  <a:pt x="222" y="41"/>
                  <a:pt x="221" y="41"/>
                  <a:pt x="220" y="40"/>
                </a:cubicBezTo>
                <a:cubicBezTo>
                  <a:pt x="219" y="42"/>
                  <a:pt x="219" y="42"/>
                  <a:pt x="219" y="42"/>
                </a:cubicBezTo>
                <a:cubicBezTo>
                  <a:pt x="217" y="42"/>
                  <a:pt x="217" y="42"/>
                  <a:pt x="217" y="42"/>
                </a:cubicBezTo>
                <a:cubicBezTo>
                  <a:pt x="216" y="42"/>
                  <a:pt x="216" y="42"/>
                  <a:pt x="216" y="42"/>
                </a:cubicBezTo>
                <a:cubicBezTo>
                  <a:pt x="215" y="43"/>
                  <a:pt x="215" y="43"/>
                  <a:pt x="215" y="43"/>
                </a:cubicBezTo>
                <a:cubicBezTo>
                  <a:pt x="213" y="43"/>
                  <a:pt x="213" y="43"/>
                  <a:pt x="213" y="43"/>
                </a:cubicBezTo>
                <a:cubicBezTo>
                  <a:pt x="213" y="41"/>
                  <a:pt x="213" y="41"/>
                  <a:pt x="213" y="41"/>
                </a:cubicBezTo>
                <a:cubicBezTo>
                  <a:pt x="215" y="39"/>
                  <a:pt x="215" y="39"/>
                  <a:pt x="215" y="39"/>
                </a:cubicBezTo>
                <a:cubicBezTo>
                  <a:pt x="213" y="37"/>
                  <a:pt x="213" y="37"/>
                  <a:pt x="213" y="37"/>
                </a:cubicBezTo>
                <a:cubicBezTo>
                  <a:pt x="213" y="35"/>
                  <a:pt x="213" y="35"/>
                  <a:pt x="213" y="35"/>
                </a:cubicBezTo>
                <a:cubicBezTo>
                  <a:pt x="212" y="35"/>
                  <a:pt x="211" y="35"/>
                  <a:pt x="210" y="35"/>
                </a:cubicBezTo>
                <a:cubicBezTo>
                  <a:pt x="208" y="37"/>
                  <a:pt x="208" y="37"/>
                  <a:pt x="208" y="37"/>
                </a:cubicBezTo>
                <a:cubicBezTo>
                  <a:pt x="206" y="37"/>
                  <a:pt x="206" y="37"/>
                  <a:pt x="206" y="37"/>
                </a:cubicBezTo>
                <a:cubicBezTo>
                  <a:pt x="204" y="38"/>
                  <a:pt x="204" y="38"/>
                  <a:pt x="204" y="38"/>
                </a:cubicBezTo>
                <a:cubicBezTo>
                  <a:pt x="203" y="40"/>
                  <a:pt x="203" y="40"/>
                  <a:pt x="203" y="40"/>
                </a:cubicBezTo>
                <a:cubicBezTo>
                  <a:pt x="203" y="42"/>
                  <a:pt x="203" y="42"/>
                  <a:pt x="203" y="42"/>
                </a:cubicBezTo>
                <a:cubicBezTo>
                  <a:pt x="202" y="44"/>
                  <a:pt x="202" y="44"/>
                  <a:pt x="202" y="44"/>
                </a:cubicBezTo>
                <a:cubicBezTo>
                  <a:pt x="203" y="47"/>
                  <a:pt x="203" y="47"/>
                  <a:pt x="203" y="47"/>
                </a:cubicBezTo>
                <a:cubicBezTo>
                  <a:pt x="201" y="47"/>
                  <a:pt x="201" y="47"/>
                  <a:pt x="201" y="47"/>
                </a:cubicBezTo>
                <a:cubicBezTo>
                  <a:pt x="200" y="44"/>
                  <a:pt x="200" y="44"/>
                  <a:pt x="200" y="44"/>
                </a:cubicBezTo>
                <a:cubicBezTo>
                  <a:pt x="200" y="41"/>
                  <a:pt x="200" y="41"/>
                  <a:pt x="200" y="41"/>
                </a:cubicBezTo>
                <a:cubicBezTo>
                  <a:pt x="201" y="39"/>
                  <a:pt x="201" y="39"/>
                  <a:pt x="201" y="39"/>
                </a:cubicBezTo>
                <a:cubicBezTo>
                  <a:pt x="203" y="37"/>
                  <a:pt x="203" y="37"/>
                  <a:pt x="203" y="37"/>
                </a:cubicBezTo>
                <a:cubicBezTo>
                  <a:pt x="206" y="35"/>
                  <a:pt x="206" y="35"/>
                  <a:pt x="206" y="35"/>
                </a:cubicBezTo>
                <a:cubicBezTo>
                  <a:pt x="205" y="35"/>
                  <a:pt x="204" y="35"/>
                  <a:pt x="203" y="35"/>
                </a:cubicBezTo>
                <a:cubicBezTo>
                  <a:pt x="200" y="35"/>
                  <a:pt x="200" y="35"/>
                  <a:pt x="200" y="35"/>
                </a:cubicBezTo>
                <a:cubicBezTo>
                  <a:pt x="196" y="38"/>
                  <a:pt x="196" y="38"/>
                  <a:pt x="196" y="38"/>
                </a:cubicBezTo>
                <a:cubicBezTo>
                  <a:pt x="193" y="41"/>
                  <a:pt x="193" y="41"/>
                  <a:pt x="193" y="41"/>
                </a:cubicBezTo>
                <a:cubicBezTo>
                  <a:pt x="190" y="46"/>
                  <a:pt x="190" y="46"/>
                  <a:pt x="190" y="46"/>
                </a:cubicBezTo>
                <a:cubicBezTo>
                  <a:pt x="193" y="47"/>
                  <a:pt x="193" y="47"/>
                  <a:pt x="193" y="47"/>
                </a:cubicBezTo>
                <a:cubicBezTo>
                  <a:pt x="195" y="47"/>
                  <a:pt x="195" y="47"/>
                  <a:pt x="195" y="47"/>
                </a:cubicBezTo>
                <a:cubicBezTo>
                  <a:pt x="195" y="49"/>
                  <a:pt x="195" y="49"/>
                  <a:pt x="195" y="49"/>
                </a:cubicBezTo>
                <a:cubicBezTo>
                  <a:pt x="193" y="48"/>
                  <a:pt x="193" y="48"/>
                  <a:pt x="193" y="48"/>
                </a:cubicBezTo>
                <a:cubicBezTo>
                  <a:pt x="190" y="49"/>
                  <a:pt x="190" y="49"/>
                  <a:pt x="190" y="49"/>
                </a:cubicBezTo>
                <a:cubicBezTo>
                  <a:pt x="191" y="51"/>
                  <a:pt x="191" y="51"/>
                  <a:pt x="191" y="51"/>
                </a:cubicBezTo>
                <a:cubicBezTo>
                  <a:pt x="192" y="51"/>
                  <a:pt x="193" y="51"/>
                  <a:pt x="194" y="51"/>
                </a:cubicBezTo>
                <a:cubicBezTo>
                  <a:pt x="196" y="51"/>
                  <a:pt x="196" y="51"/>
                  <a:pt x="196" y="51"/>
                </a:cubicBezTo>
                <a:cubicBezTo>
                  <a:pt x="197" y="52"/>
                  <a:pt x="197" y="52"/>
                  <a:pt x="197" y="52"/>
                </a:cubicBezTo>
                <a:cubicBezTo>
                  <a:pt x="200" y="54"/>
                  <a:pt x="200" y="54"/>
                  <a:pt x="200" y="54"/>
                </a:cubicBezTo>
                <a:cubicBezTo>
                  <a:pt x="198" y="55"/>
                  <a:pt x="198" y="55"/>
                  <a:pt x="198" y="55"/>
                </a:cubicBezTo>
                <a:cubicBezTo>
                  <a:pt x="197" y="57"/>
                  <a:pt x="197" y="57"/>
                  <a:pt x="197" y="57"/>
                </a:cubicBezTo>
                <a:cubicBezTo>
                  <a:pt x="198" y="58"/>
                  <a:pt x="198" y="58"/>
                  <a:pt x="198" y="58"/>
                </a:cubicBezTo>
                <a:cubicBezTo>
                  <a:pt x="194" y="62"/>
                  <a:pt x="194" y="62"/>
                  <a:pt x="194" y="62"/>
                </a:cubicBezTo>
                <a:cubicBezTo>
                  <a:pt x="192" y="66"/>
                  <a:pt x="192" y="66"/>
                  <a:pt x="192" y="66"/>
                </a:cubicBezTo>
                <a:cubicBezTo>
                  <a:pt x="189" y="68"/>
                  <a:pt x="189" y="68"/>
                  <a:pt x="189" y="68"/>
                </a:cubicBezTo>
                <a:cubicBezTo>
                  <a:pt x="187" y="67"/>
                  <a:pt x="187" y="67"/>
                  <a:pt x="187" y="67"/>
                </a:cubicBezTo>
                <a:cubicBezTo>
                  <a:pt x="187" y="63"/>
                  <a:pt x="187" y="63"/>
                  <a:pt x="187" y="63"/>
                </a:cubicBezTo>
                <a:cubicBezTo>
                  <a:pt x="189" y="61"/>
                  <a:pt x="189" y="61"/>
                  <a:pt x="189" y="61"/>
                </a:cubicBezTo>
                <a:cubicBezTo>
                  <a:pt x="187" y="57"/>
                  <a:pt x="187" y="57"/>
                  <a:pt x="187" y="57"/>
                </a:cubicBezTo>
                <a:cubicBezTo>
                  <a:pt x="183" y="60"/>
                  <a:pt x="183" y="60"/>
                  <a:pt x="183" y="60"/>
                </a:cubicBezTo>
                <a:cubicBezTo>
                  <a:pt x="181" y="55"/>
                  <a:pt x="181" y="55"/>
                  <a:pt x="181" y="55"/>
                </a:cubicBezTo>
                <a:cubicBezTo>
                  <a:pt x="180" y="54"/>
                  <a:pt x="180" y="54"/>
                  <a:pt x="180" y="54"/>
                </a:cubicBezTo>
                <a:cubicBezTo>
                  <a:pt x="182" y="52"/>
                  <a:pt x="182" y="52"/>
                  <a:pt x="182" y="52"/>
                </a:cubicBezTo>
                <a:cubicBezTo>
                  <a:pt x="183" y="49"/>
                  <a:pt x="183" y="49"/>
                  <a:pt x="183" y="49"/>
                </a:cubicBezTo>
                <a:cubicBezTo>
                  <a:pt x="181" y="49"/>
                  <a:pt x="181" y="49"/>
                  <a:pt x="181" y="49"/>
                </a:cubicBezTo>
                <a:cubicBezTo>
                  <a:pt x="182" y="47"/>
                  <a:pt x="182" y="47"/>
                  <a:pt x="182" y="47"/>
                </a:cubicBezTo>
                <a:cubicBezTo>
                  <a:pt x="181" y="44"/>
                  <a:pt x="181" y="44"/>
                  <a:pt x="181" y="44"/>
                </a:cubicBezTo>
                <a:cubicBezTo>
                  <a:pt x="178" y="44"/>
                  <a:pt x="178" y="44"/>
                  <a:pt x="178" y="44"/>
                </a:cubicBezTo>
                <a:cubicBezTo>
                  <a:pt x="177" y="46"/>
                  <a:pt x="177" y="46"/>
                  <a:pt x="177" y="46"/>
                </a:cubicBezTo>
                <a:cubicBezTo>
                  <a:pt x="175" y="46"/>
                  <a:pt x="175" y="46"/>
                  <a:pt x="175" y="46"/>
                </a:cubicBezTo>
                <a:cubicBezTo>
                  <a:pt x="173" y="48"/>
                  <a:pt x="173" y="48"/>
                  <a:pt x="173" y="48"/>
                </a:cubicBezTo>
                <a:cubicBezTo>
                  <a:pt x="172" y="50"/>
                  <a:pt x="172" y="50"/>
                  <a:pt x="172" y="50"/>
                </a:cubicBezTo>
                <a:cubicBezTo>
                  <a:pt x="171" y="51"/>
                  <a:pt x="171" y="51"/>
                  <a:pt x="171" y="51"/>
                </a:cubicBezTo>
                <a:cubicBezTo>
                  <a:pt x="172" y="54"/>
                  <a:pt x="172" y="54"/>
                  <a:pt x="172" y="54"/>
                </a:cubicBezTo>
                <a:cubicBezTo>
                  <a:pt x="174" y="56"/>
                  <a:pt x="174" y="56"/>
                  <a:pt x="174" y="56"/>
                </a:cubicBezTo>
                <a:cubicBezTo>
                  <a:pt x="171" y="58"/>
                  <a:pt x="171" y="58"/>
                  <a:pt x="171" y="58"/>
                </a:cubicBezTo>
                <a:cubicBezTo>
                  <a:pt x="169" y="57"/>
                  <a:pt x="169" y="57"/>
                  <a:pt x="169" y="57"/>
                </a:cubicBezTo>
                <a:cubicBezTo>
                  <a:pt x="168" y="60"/>
                  <a:pt x="168" y="60"/>
                  <a:pt x="168" y="60"/>
                </a:cubicBezTo>
                <a:cubicBezTo>
                  <a:pt x="171" y="60"/>
                  <a:pt x="171" y="60"/>
                  <a:pt x="171" y="60"/>
                </a:cubicBezTo>
                <a:cubicBezTo>
                  <a:pt x="175" y="58"/>
                  <a:pt x="175" y="58"/>
                  <a:pt x="175" y="58"/>
                </a:cubicBezTo>
                <a:cubicBezTo>
                  <a:pt x="174" y="59"/>
                  <a:pt x="174" y="60"/>
                  <a:pt x="173" y="61"/>
                </a:cubicBezTo>
                <a:cubicBezTo>
                  <a:pt x="167" y="64"/>
                  <a:pt x="167" y="64"/>
                  <a:pt x="167" y="64"/>
                </a:cubicBezTo>
                <a:cubicBezTo>
                  <a:pt x="165" y="68"/>
                  <a:pt x="165" y="68"/>
                  <a:pt x="165" y="68"/>
                </a:cubicBezTo>
                <a:cubicBezTo>
                  <a:pt x="163" y="66"/>
                  <a:pt x="163" y="66"/>
                  <a:pt x="163" y="66"/>
                </a:cubicBezTo>
                <a:cubicBezTo>
                  <a:pt x="165" y="63"/>
                  <a:pt x="165" y="63"/>
                  <a:pt x="165" y="63"/>
                </a:cubicBezTo>
                <a:cubicBezTo>
                  <a:pt x="165" y="63"/>
                  <a:pt x="164" y="63"/>
                  <a:pt x="164" y="63"/>
                </a:cubicBezTo>
                <a:cubicBezTo>
                  <a:pt x="165" y="60"/>
                  <a:pt x="165" y="60"/>
                  <a:pt x="165" y="60"/>
                </a:cubicBezTo>
                <a:cubicBezTo>
                  <a:pt x="165" y="60"/>
                  <a:pt x="166" y="60"/>
                  <a:pt x="167" y="60"/>
                </a:cubicBezTo>
                <a:cubicBezTo>
                  <a:pt x="168" y="56"/>
                  <a:pt x="168" y="56"/>
                  <a:pt x="168" y="56"/>
                </a:cubicBezTo>
                <a:cubicBezTo>
                  <a:pt x="165" y="54"/>
                  <a:pt x="165" y="54"/>
                  <a:pt x="165" y="54"/>
                </a:cubicBezTo>
                <a:cubicBezTo>
                  <a:pt x="163" y="56"/>
                  <a:pt x="163" y="56"/>
                  <a:pt x="163" y="56"/>
                </a:cubicBezTo>
                <a:cubicBezTo>
                  <a:pt x="160" y="57"/>
                  <a:pt x="160" y="57"/>
                  <a:pt x="160" y="57"/>
                </a:cubicBezTo>
                <a:cubicBezTo>
                  <a:pt x="162" y="61"/>
                  <a:pt x="162" y="61"/>
                  <a:pt x="162" y="61"/>
                </a:cubicBezTo>
                <a:cubicBezTo>
                  <a:pt x="159" y="62"/>
                  <a:pt x="159" y="62"/>
                  <a:pt x="159" y="62"/>
                </a:cubicBezTo>
                <a:cubicBezTo>
                  <a:pt x="157" y="65"/>
                  <a:pt x="157" y="65"/>
                  <a:pt x="157" y="65"/>
                </a:cubicBezTo>
                <a:cubicBezTo>
                  <a:pt x="149" y="65"/>
                  <a:pt x="149" y="65"/>
                  <a:pt x="149" y="65"/>
                </a:cubicBezTo>
                <a:cubicBezTo>
                  <a:pt x="147" y="63"/>
                  <a:pt x="147" y="63"/>
                  <a:pt x="147" y="63"/>
                </a:cubicBezTo>
                <a:cubicBezTo>
                  <a:pt x="144" y="62"/>
                  <a:pt x="144" y="62"/>
                  <a:pt x="144" y="62"/>
                </a:cubicBezTo>
                <a:cubicBezTo>
                  <a:pt x="143" y="60"/>
                  <a:pt x="143" y="60"/>
                  <a:pt x="143" y="60"/>
                </a:cubicBezTo>
                <a:cubicBezTo>
                  <a:pt x="139" y="61"/>
                  <a:pt x="139" y="61"/>
                  <a:pt x="139" y="61"/>
                </a:cubicBezTo>
                <a:cubicBezTo>
                  <a:pt x="134" y="63"/>
                  <a:pt x="134" y="63"/>
                  <a:pt x="134" y="63"/>
                </a:cubicBezTo>
                <a:cubicBezTo>
                  <a:pt x="133" y="66"/>
                  <a:pt x="133" y="66"/>
                  <a:pt x="133" y="66"/>
                </a:cubicBezTo>
                <a:cubicBezTo>
                  <a:pt x="129" y="70"/>
                  <a:pt x="129" y="70"/>
                  <a:pt x="129" y="70"/>
                </a:cubicBezTo>
                <a:cubicBezTo>
                  <a:pt x="131" y="65"/>
                  <a:pt x="131" y="65"/>
                  <a:pt x="131" y="65"/>
                </a:cubicBezTo>
                <a:cubicBezTo>
                  <a:pt x="129" y="63"/>
                  <a:pt x="129" y="63"/>
                  <a:pt x="129" y="63"/>
                </a:cubicBezTo>
                <a:cubicBezTo>
                  <a:pt x="124" y="63"/>
                  <a:pt x="124" y="63"/>
                  <a:pt x="124" y="63"/>
                </a:cubicBezTo>
                <a:cubicBezTo>
                  <a:pt x="117" y="62"/>
                  <a:pt x="117" y="62"/>
                  <a:pt x="117" y="62"/>
                </a:cubicBezTo>
                <a:cubicBezTo>
                  <a:pt x="118" y="61"/>
                  <a:pt x="118" y="61"/>
                  <a:pt x="118" y="61"/>
                </a:cubicBezTo>
                <a:cubicBezTo>
                  <a:pt x="122" y="59"/>
                  <a:pt x="122" y="59"/>
                  <a:pt x="122" y="59"/>
                </a:cubicBezTo>
                <a:cubicBezTo>
                  <a:pt x="120" y="57"/>
                  <a:pt x="120" y="57"/>
                  <a:pt x="120" y="57"/>
                </a:cubicBezTo>
                <a:cubicBezTo>
                  <a:pt x="118" y="57"/>
                  <a:pt x="118" y="57"/>
                  <a:pt x="118" y="57"/>
                </a:cubicBezTo>
                <a:cubicBezTo>
                  <a:pt x="114" y="54"/>
                  <a:pt x="114" y="54"/>
                  <a:pt x="114" y="54"/>
                </a:cubicBezTo>
                <a:cubicBezTo>
                  <a:pt x="115" y="52"/>
                  <a:pt x="115" y="52"/>
                  <a:pt x="115" y="52"/>
                </a:cubicBezTo>
                <a:cubicBezTo>
                  <a:pt x="112" y="51"/>
                  <a:pt x="112" y="51"/>
                  <a:pt x="112" y="51"/>
                </a:cubicBezTo>
                <a:cubicBezTo>
                  <a:pt x="110" y="51"/>
                  <a:pt x="110" y="51"/>
                  <a:pt x="110" y="51"/>
                </a:cubicBezTo>
                <a:cubicBezTo>
                  <a:pt x="108" y="53"/>
                  <a:pt x="108" y="53"/>
                  <a:pt x="108" y="53"/>
                </a:cubicBezTo>
                <a:cubicBezTo>
                  <a:pt x="106" y="53"/>
                  <a:pt x="106" y="53"/>
                  <a:pt x="106" y="53"/>
                </a:cubicBezTo>
                <a:cubicBezTo>
                  <a:pt x="109" y="49"/>
                  <a:pt x="109" y="49"/>
                  <a:pt x="109" y="49"/>
                </a:cubicBezTo>
                <a:cubicBezTo>
                  <a:pt x="104" y="52"/>
                  <a:pt x="104" y="52"/>
                  <a:pt x="104" y="52"/>
                </a:cubicBezTo>
                <a:cubicBezTo>
                  <a:pt x="103" y="52"/>
                  <a:pt x="103" y="52"/>
                  <a:pt x="103" y="52"/>
                </a:cubicBezTo>
                <a:cubicBezTo>
                  <a:pt x="106" y="47"/>
                  <a:pt x="106" y="47"/>
                  <a:pt x="106" y="47"/>
                </a:cubicBezTo>
                <a:cubicBezTo>
                  <a:pt x="105" y="46"/>
                  <a:pt x="105" y="46"/>
                  <a:pt x="105" y="46"/>
                </a:cubicBezTo>
                <a:cubicBezTo>
                  <a:pt x="101" y="49"/>
                  <a:pt x="101" y="49"/>
                  <a:pt x="101" y="49"/>
                </a:cubicBezTo>
                <a:cubicBezTo>
                  <a:pt x="98" y="51"/>
                  <a:pt x="98" y="51"/>
                  <a:pt x="98" y="51"/>
                </a:cubicBezTo>
                <a:cubicBezTo>
                  <a:pt x="95" y="51"/>
                  <a:pt x="95" y="51"/>
                  <a:pt x="95" y="51"/>
                </a:cubicBezTo>
                <a:cubicBezTo>
                  <a:pt x="91" y="52"/>
                  <a:pt x="91" y="52"/>
                  <a:pt x="91" y="52"/>
                </a:cubicBezTo>
                <a:cubicBezTo>
                  <a:pt x="87" y="54"/>
                  <a:pt x="87" y="54"/>
                  <a:pt x="87" y="54"/>
                </a:cubicBezTo>
                <a:cubicBezTo>
                  <a:pt x="92" y="51"/>
                  <a:pt x="92" y="51"/>
                  <a:pt x="92" y="51"/>
                </a:cubicBezTo>
                <a:cubicBezTo>
                  <a:pt x="95" y="50"/>
                  <a:pt x="95" y="50"/>
                  <a:pt x="95" y="50"/>
                </a:cubicBezTo>
                <a:cubicBezTo>
                  <a:pt x="98" y="50"/>
                  <a:pt x="98" y="50"/>
                  <a:pt x="98" y="50"/>
                </a:cubicBezTo>
                <a:cubicBezTo>
                  <a:pt x="101" y="48"/>
                  <a:pt x="101" y="48"/>
                  <a:pt x="101" y="48"/>
                </a:cubicBezTo>
                <a:cubicBezTo>
                  <a:pt x="100" y="48"/>
                  <a:pt x="100" y="48"/>
                  <a:pt x="100" y="48"/>
                </a:cubicBezTo>
                <a:cubicBezTo>
                  <a:pt x="96" y="49"/>
                  <a:pt x="96" y="49"/>
                  <a:pt x="96" y="49"/>
                </a:cubicBezTo>
                <a:cubicBezTo>
                  <a:pt x="91" y="51"/>
                  <a:pt x="91" y="51"/>
                  <a:pt x="91" y="51"/>
                </a:cubicBezTo>
                <a:cubicBezTo>
                  <a:pt x="89" y="51"/>
                  <a:pt x="89" y="51"/>
                  <a:pt x="89" y="51"/>
                </a:cubicBezTo>
                <a:cubicBezTo>
                  <a:pt x="89" y="51"/>
                  <a:pt x="88" y="50"/>
                  <a:pt x="88" y="50"/>
                </a:cubicBezTo>
                <a:cubicBezTo>
                  <a:pt x="82" y="53"/>
                  <a:pt x="82" y="53"/>
                  <a:pt x="82" y="53"/>
                </a:cubicBezTo>
                <a:cubicBezTo>
                  <a:pt x="80" y="52"/>
                  <a:pt x="80" y="52"/>
                  <a:pt x="80" y="52"/>
                </a:cubicBezTo>
                <a:cubicBezTo>
                  <a:pt x="82" y="49"/>
                  <a:pt x="82" y="49"/>
                  <a:pt x="82" y="49"/>
                </a:cubicBezTo>
                <a:cubicBezTo>
                  <a:pt x="79" y="48"/>
                  <a:pt x="79" y="48"/>
                  <a:pt x="79" y="48"/>
                </a:cubicBezTo>
                <a:cubicBezTo>
                  <a:pt x="80" y="47"/>
                  <a:pt x="80" y="47"/>
                  <a:pt x="80" y="47"/>
                </a:cubicBezTo>
                <a:cubicBezTo>
                  <a:pt x="79" y="46"/>
                  <a:pt x="79" y="46"/>
                  <a:pt x="79" y="46"/>
                </a:cubicBezTo>
                <a:cubicBezTo>
                  <a:pt x="76" y="47"/>
                  <a:pt x="76" y="47"/>
                  <a:pt x="76" y="47"/>
                </a:cubicBezTo>
                <a:cubicBezTo>
                  <a:pt x="77" y="45"/>
                  <a:pt x="77" y="45"/>
                  <a:pt x="77" y="45"/>
                </a:cubicBezTo>
                <a:cubicBezTo>
                  <a:pt x="77" y="45"/>
                  <a:pt x="76" y="45"/>
                  <a:pt x="76" y="45"/>
                </a:cubicBezTo>
                <a:cubicBezTo>
                  <a:pt x="76" y="43"/>
                  <a:pt x="76" y="43"/>
                  <a:pt x="76" y="43"/>
                </a:cubicBezTo>
                <a:cubicBezTo>
                  <a:pt x="75" y="43"/>
                  <a:pt x="75" y="43"/>
                  <a:pt x="75" y="43"/>
                </a:cubicBezTo>
                <a:cubicBezTo>
                  <a:pt x="74" y="43"/>
                  <a:pt x="74" y="43"/>
                  <a:pt x="74" y="43"/>
                </a:cubicBezTo>
                <a:cubicBezTo>
                  <a:pt x="50" y="56"/>
                  <a:pt x="29" y="72"/>
                  <a:pt x="9" y="91"/>
                </a:cubicBezTo>
                <a:cubicBezTo>
                  <a:pt x="12" y="90"/>
                  <a:pt x="12" y="90"/>
                  <a:pt x="12" y="90"/>
                </a:cubicBezTo>
                <a:cubicBezTo>
                  <a:pt x="11" y="92"/>
                  <a:pt x="11" y="92"/>
                  <a:pt x="11" y="92"/>
                </a:cubicBezTo>
                <a:cubicBezTo>
                  <a:pt x="7" y="94"/>
                  <a:pt x="7" y="94"/>
                  <a:pt x="7" y="94"/>
                </a:cubicBezTo>
                <a:cubicBezTo>
                  <a:pt x="4" y="96"/>
                  <a:pt x="4" y="96"/>
                  <a:pt x="4" y="96"/>
                </a:cubicBezTo>
                <a:cubicBezTo>
                  <a:pt x="3" y="97"/>
                  <a:pt x="3" y="97"/>
                  <a:pt x="2" y="97"/>
                </a:cubicBezTo>
                <a:cubicBezTo>
                  <a:pt x="0" y="100"/>
                  <a:pt x="0" y="100"/>
                  <a:pt x="0" y="100"/>
                </a:cubicBezTo>
                <a:cubicBezTo>
                  <a:pt x="6" y="97"/>
                  <a:pt x="6" y="97"/>
                  <a:pt x="6" y="97"/>
                </a:cubicBezTo>
                <a:cubicBezTo>
                  <a:pt x="10" y="96"/>
                  <a:pt x="10" y="96"/>
                  <a:pt x="10" y="96"/>
                </a:cubicBezTo>
                <a:cubicBezTo>
                  <a:pt x="11" y="95"/>
                  <a:pt x="12" y="93"/>
                  <a:pt x="14" y="92"/>
                </a:cubicBezTo>
                <a:cubicBezTo>
                  <a:pt x="16" y="92"/>
                  <a:pt x="16" y="92"/>
                  <a:pt x="16" y="92"/>
                </a:cubicBezTo>
                <a:cubicBezTo>
                  <a:pt x="15" y="95"/>
                  <a:pt x="15" y="95"/>
                  <a:pt x="15" y="95"/>
                </a:cubicBezTo>
                <a:cubicBezTo>
                  <a:pt x="15" y="98"/>
                  <a:pt x="15" y="98"/>
                  <a:pt x="15" y="98"/>
                </a:cubicBezTo>
                <a:cubicBezTo>
                  <a:pt x="16" y="100"/>
                  <a:pt x="16" y="100"/>
                  <a:pt x="16" y="100"/>
                </a:cubicBezTo>
                <a:cubicBezTo>
                  <a:pt x="18" y="99"/>
                  <a:pt x="18" y="99"/>
                  <a:pt x="18" y="99"/>
                </a:cubicBezTo>
                <a:cubicBezTo>
                  <a:pt x="19" y="100"/>
                  <a:pt x="19" y="100"/>
                  <a:pt x="19" y="100"/>
                </a:cubicBezTo>
                <a:cubicBezTo>
                  <a:pt x="19" y="101"/>
                  <a:pt x="20" y="101"/>
                  <a:pt x="20" y="101"/>
                </a:cubicBezTo>
                <a:cubicBezTo>
                  <a:pt x="20" y="103"/>
                  <a:pt x="20" y="103"/>
                  <a:pt x="20" y="103"/>
                </a:cubicBezTo>
                <a:cubicBezTo>
                  <a:pt x="20" y="106"/>
                  <a:pt x="20" y="106"/>
                  <a:pt x="20" y="106"/>
                </a:cubicBezTo>
                <a:cubicBezTo>
                  <a:pt x="21" y="107"/>
                  <a:pt x="21" y="109"/>
                  <a:pt x="21" y="110"/>
                </a:cubicBezTo>
                <a:cubicBezTo>
                  <a:pt x="21" y="110"/>
                  <a:pt x="22" y="110"/>
                  <a:pt x="23" y="110"/>
                </a:cubicBezTo>
                <a:cubicBezTo>
                  <a:pt x="23" y="112"/>
                  <a:pt x="23" y="112"/>
                  <a:pt x="23" y="112"/>
                </a:cubicBezTo>
                <a:cubicBezTo>
                  <a:pt x="22" y="115"/>
                  <a:pt x="22" y="115"/>
                  <a:pt x="22" y="115"/>
                </a:cubicBezTo>
                <a:cubicBezTo>
                  <a:pt x="24" y="116"/>
                  <a:pt x="24" y="116"/>
                  <a:pt x="24" y="116"/>
                </a:cubicBezTo>
                <a:cubicBezTo>
                  <a:pt x="21" y="119"/>
                  <a:pt x="21" y="119"/>
                  <a:pt x="21" y="119"/>
                </a:cubicBezTo>
                <a:cubicBezTo>
                  <a:pt x="23" y="121"/>
                  <a:pt x="23" y="121"/>
                  <a:pt x="23" y="121"/>
                </a:cubicBezTo>
                <a:cubicBezTo>
                  <a:pt x="20" y="123"/>
                  <a:pt x="20" y="123"/>
                  <a:pt x="20" y="123"/>
                </a:cubicBezTo>
                <a:cubicBezTo>
                  <a:pt x="21" y="125"/>
                  <a:pt x="21" y="125"/>
                  <a:pt x="21" y="125"/>
                </a:cubicBezTo>
                <a:cubicBezTo>
                  <a:pt x="23" y="125"/>
                  <a:pt x="23" y="125"/>
                  <a:pt x="23" y="125"/>
                </a:cubicBezTo>
                <a:cubicBezTo>
                  <a:pt x="21" y="128"/>
                  <a:pt x="21" y="128"/>
                  <a:pt x="21" y="128"/>
                </a:cubicBezTo>
                <a:cubicBezTo>
                  <a:pt x="21" y="132"/>
                  <a:pt x="21" y="132"/>
                  <a:pt x="21" y="132"/>
                </a:cubicBezTo>
                <a:cubicBezTo>
                  <a:pt x="19" y="135"/>
                  <a:pt x="19" y="135"/>
                  <a:pt x="19" y="135"/>
                </a:cubicBezTo>
                <a:cubicBezTo>
                  <a:pt x="17" y="139"/>
                  <a:pt x="17" y="139"/>
                  <a:pt x="17" y="139"/>
                </a:cubicBezTo>
                <a:cubicBezTo>
                  <a:pt x="20" y="140"/>
                  <a:pt x="20" y="140"/>
                  <a:pt x="20" y="140"/>
                </a:cubicBezTo>
                <a:cubicBezTo>
                  <a:pt x="18" y="144"/>
                  <a:pt x="18" y="144"/>
                  <a:pt x="18" y="144"/>
                </a:cubicBezTo>
                <a:cubicBezTo>
                  <a:pt x="18" y="148"/>
                  <a:pt x="18" y="148"/>
                  <a:pt x="18" y="148"/>
                </a:cubicBezTo>
                <a:cubicBezTo>
                  <a:pt x="17" y="151"/>
                  <a:pt x="17" y="151"/>
                  <a:pt x="17" y="151"/>
                </a:cubicBezTo>
                <a:cubicBezTo>
                  <a:pt x="19" y="154"/>
                  <a:pt x="19" y="154"/>
                  <a:pt x="19" y="154"/>
                </a:cubicBezTo>
                <a:cubicBezTo>
                  <a:pt x="21" y="155"/>
                  <a:pt x="21" y="155"/>
                  <a:pt x="21" y="155"/>
                </a:cubicBezTo>
                <a:cubicBezTo>
                  <a:pt x="23" y="157"/>
                  <a:pt x="23" y="157"/>
                  <a:pt x="23" y="157"/>
                </a:cubicBezTo>
                <a:cubicBezTo>
                  <a:pt x="23" y="159"/>
                  <a:pt x="23" y="159"/>
                  <a:pt x="23" y="159"/>
                </a:cubicBezTo>
                <a:cubicBezTo>
                  <a:pt x="24" y="162"/>
                  <a:pt x="24" y="162"/>
                  <a:pt x="24" y="162"/>
                </a:cubicBezTo>
                <a:cubicBezTo>
                  <a:pt x="26" y="165"/>
                  <a:pt x="26" y="165"/>
                  <a:pt x="26" y="165"/>
                </a:cubicBezTo>
                <a:cubicBezTo>
                  <a:pt x="25" y="171"/>
                  <a:pt x="25" y="171"/>
                  <a:pt x="25" y="171"/>
                </a:cubicBezTo>
                <a:cubicBezTo>
                  <a:pt x="24" y="172"/>
                  <a:pt x="23" y="174"/>
                  <a:pt x="23" y="175"/>
                </a:cubicBezTo>
                <a:cubicBezTo>
                  <a:pt x="22" y="172"/>
                  <a:pt x="22" y="172"/>
                  <a:pt x="22" y="172"/>
                </a:cubicBezTo>
                <a:cubicBezTo>
                  <a:pt x="21" y="168"/>
                  <a:pt x="21" y="168"/>
                  <a:pt x="21" y="168"/>
                </a:cubicBezTo>
                <a:cubicBezTo>
                  <a:pt x="22" y="166"/>
                  <a:pt x="22" y="166"/>
                  <a:pt x="22" y="166"/>
                </a:cubicBezTo>
                <a:cubicBezTo>
                  <a:pt x="20" y="163"/>
                  <a:pt x="20" y="163"/>
                  <a:pt x="20" y="163"/>
                </a:cubicBezTo>
                <a:cubicBezTo>
                  <a:pt x="19" y="162"/>
                  <a:pt x="19" y="162"/>
                  <a:pt x="19" y="162"/>
                </a:cubicBezTo>
                <a:cubicBezTo>
                  <a:pt x="21" y="159"/>
                  <a:pt x="21" y="159"/>
                  <a:pt x="21" y="159"/>
                </a:cubicBezTo>
                <a:cubicBezTo>
                  <a:pt x="20" y="159"/>
                  <a:pt x="19" y="159"/>
                  <a:pt x="19" y="159"/>
                </a:cubicBezTo>
                <a:cubicBezTo>
                  <a:pt x="18" y="157"/>
                  <a:pt x="18" y="157"/>
                  <a:pt x="18" y="157"/>
                </a:cubicBezTo>
                <a:cubicBezTo>
                  <a:pt x="17" y="155"/>
                  <a:pt x="17" y="155"/>
                  <a:pt x="17" y="155"/>
                </a:cubicBezTo>
                <a:cubicBezTo>
                  <a:pt x="15" y="155"/>
                  <a:pt x="15" y="155"/>
                  <a:pt x="15" y="155"/>
                </a:cubicBezTo>
                <a:cubicBezTo>
                  <a:pt x="13" y="155"/>
                  <a:pt x="13" y="155"/>
                  <a:pt x="13" y="155"/>
                </a:cubicBezTo>
                <a:cubicBezTo>
                  <a:pt x="13" y="158"/>
                  <a:pt x="13" y="158"/>
                  <a:pt x="13" y="158"/>
                </a:cubicBezTo>
                <a:cubicBezTo>
                  <a:pt x="14" y="160"/>
                  <a:pt x="14" y="160"/>
                  <a:pt x="14" y="160"/>
                </a:cubicBezTo>
                <a:cubicBezTo>
                  <a:pt x="15" y="163"/>
                  <a:pt x="15" y="163"/>
                  <a:pt x="15" y="163"/>
                </a:cubicBezTo>
                <a:cubicBezTo>
                  <a:pt x="18" y="167"/>
                  <a:pt x="18" y="167"/>
                  <a:pt x="18" y="167"/>
                </a:cubicBezTo>
                <a:cubicBezTo>
                  <a:pt x="17" y="172"/>
                  <a:pt x="17" y="172"/>
                  <a:pt x="17" y="172"/>
                </a:cubicBezTo>
                <a:cubicBezTo>
                  <a:pt x="16" y="178"/>
                  <a:pt x="16" y="178"/>
                  <a:pt x="16" y="178"/>
                </a:cubicBezTo>
                <a:cubicBezTo>
                  <a:pt x="14" y="182"/>
                  <a:pt x="14" y="182"/>
                  <a:pt x="14" y="182"/>
                </a:cubicBezTo>
                <a:cubicBezTo>
                  <a:pt x="11" y="189"/>
                  <a:pt x="11" y="189"/>
                  <a:pt x="11" y="189"/>
                </a:cubicBezTo>
                <a:cubicBezTo>
                  <a:pt x="10" y="191"/>
                  <a:pt x="9" y="193"/>
                  <a:pt x="8" y="196"/>
                </a:cubicBezTo>
                <a:cubicBezTo>
                  <a:pt x="6" y="197"/>
                  <a:pt x="6" y="197"/>
                  <a:pt x="6" y="197"/>
                </a:cubicBezTo>
                <a:cubicBezTo>
                  <a:pt x="6" y="199"/>
                  <a:pt x="5" y="201"/>
                  <a:pt x="4" y="202"/>
                </a:cubicBezTo>
                <a:cubicBezTo>
                  <a:pt x="5" y="207"/>
                  <a:pt x="5" y="207"/>
                  <a:pt x="5" y="207"/>
                </a:cubicBezTo>
                <a:cubicBezTo>
                  <a:pt x="2" y="212"/>
                  <a:pt x="2" y="212"/>
                  <a:pt x="2" y="212"/>
                </a:cubicBezTo>
                <a:cubicBezTo>
                  <a:pt x="2" y="216"/>
                  <a:pt x="2" y="216"/>
                  <a:pt x="2" y="216"/>
                </a:cubicBezTo>
                <a:cubicBezTo>
                  <a:pt x="2" y="219"/>
                  <a:pt x="2" y="219"/>
                  <a:pt x="2" y="219"/>
                </a:cubicBezTo>
                <a:cubicBezTo>
                  <a:pt x="0" y="224"/>
                  <a:pt x="0" y="224"/>
                  <a:pt x="0" y="224"/>
                </a:cubicBezTo>
                <a:cubicBezTo>
                  <a:pt x="1" y="229"/>
                  <a:pt x="1" y="229"/>
                  <a:pt x="1" y="229"/>
                </a:cubicBezTo>
                <a:cubicBezTo>
                  <a:pt x="3" y="232"/>
                  <a:pt x="3" y="232"/>
                  <a:pt x="3" y="232"/>
                </a:cubicBezTo>
                <a:cubicBezTo>
                  <a:pt x="3" y="239"/>
                  <a:pt x="3" y="239"/>
                  <a:pt x="3" y="239"/>
                </a:cubicBezTo>
                <a:cubicBezTo>
                  <a:pt x="5" y="243"/>
                  <a:pt x="5" y="243"/>
                  <a:pt x="5" y="243"/>
                </a:cubicBezTo>
                <a:cubicBezTo>
                  <a:pt x="5" y="246"/>
                  <a:pt x="5" y="246"/>
                  <a:pt x="5" y="246"/>
                </a:cubicBezTo>
                <a:cubicBezTo>
                  <a:pt x="6" y="251"/>
                  <a:pt x="6" y="251"/>
                  <a:pt x="6" y="251"/>
                </a:cubicBezTo>
                <a:cubicBezTo>
                  <a:pt x="7" y="251"/>
                  <a:pt x="8" y="251"/>
                  <a:pt x="10" y="251"/>
                </a:cubicBezTo>
                <a:cubicBezTo>
                  <a:pt x="12" y="254"/>
                  <a:pt x="12" y="254"/>
                  <a:pt x="12" y="254"/>
                </a:cubicBezTo>
                <a:cubicBezTo>
                  <a:pt x="15" y="257"/>
                  <a:pt x="15" y="257"/>
                  <a:pt x="15" y="257"/>
                </a:cubicBezTo>
                <a:cubicBezTo>
                  <a:pt x="18" y="261"/>
                  <a:pt x="18" y="261"/>
                  <a:pt x="18" y="261"/>
                </a:cubicBezTo>
                <a:cubicBezTo>
                  <a:pt x="18" y="265"/>
                  <a:pt x="18" y="265"/>
                  <a:pt x="18" y="265"/>
                </a:cubicBezTo>
                <a:cubicBezTo>
                  <a:pt x="18" y="270"/>
                  <a:pt x="18" y="270"/>
                  <a:pt x="18" y="270"/>
                </a:cubicBezTo>
                <a:cubicBezTo>
                  <a:pt x="19" y="278"/>
                  <a:pt x="19" y="278"/>
                  <a:pt x="19" y="278"/>
                </a:cubicBezTo>
                <a:cubicBezTo>
                  <a:pt x="21" y="281"/>
                  <a:pt x="21" y="281"/>
                  <a:pt x="21" y="281"/>
                </a:cubicBezTo>
                <a:cubicBezTo>
                  <a:pt x="24" y="285"/>
                  <a:pt x="24" y="285"/>
                  <a:pt x="24" y="285"/>
                </a:cubicBezTo>
                <a:cubicBezTo>
                  <a:pt x="25" y="288"/>
                  <a:pt x="25" y="288"/>
                  <a:pt x="25" y="288"/>
                </a:cubicBezTo>
                <a:cubicBezTo>
                  <a:pt x="22" y="291"/>
                  <a:pt x="22" y="291"/>
                  <a:pt x="22" y="291"/>
                </a:cubicBezTo>
                <a:cubicBezTo>
                  <a:pt x="23" y="294"/>
                  <a:pt x="23" y="294"/>
                  <a:pt x="23" y="294"/>
                </a:cubicBezTo>
                <a:cubicBezTo>
                  <a:pt x="26" y="297"/>
                  <a:pt x="26" y="297"/>
                  <a:pt x="26" y="297"/>
                </a:cubicBezTo>
                <a:cubicBezTo>
                  <a:pt x="30" y="301"/>
                  <a:pt x="30" y="301"/>
                  <a:pt x="30" y="301"/>
                </a:cubicBezTo>
                <a:cubicBezTo>
                  <a:pt x="32" y="304"/>
                  <a:pt x="32" y="304"/>
                  <a:pt x="32" y="304"/>
                </a:cubicBezTo>
                <a:cubicBezTo>
                  <a:pt x="31" y="307"/>
                  <a:pt x="31" y="307"/>
                  <a:pt x="31" y="307"/>
                </a:cubicBezTo>
                <a:cubicBezTo>
                  <a:pt x="32" y="310"/>
                  <a:pt x="32" y="310"/>
                  <a:pt x="32" y="310"/>
                </a:cubicBezTo>
                <a:cubicBezTo>
                  <a:pt x="35" y="312"/>
                  <a:pt x="35" y="312"/>
                  <a:pt x="35" y="312"/>
                </a:cubicBezTo>
                <a:cubicBezTo>
                  <a:pt x="38" y="315"/>
                  <a:pt x="38" y="315"/>
                  <a:pt x="38" y="315"/>
                </a:cubicBezTo>
                <a:cubicBezTo>
                  <a:pt x="41" y="318"/>
                  <a:pt x="41" y="318"/>
                  <a:pt x="41" y="318"/>
                </a:cubicBezTo>
                <a:cubicBezTo>
                  <a:pt x="41" y="322"/>
                  <a:pt x="41" y="322"/>
                  <a:pt x="41" y="322"/>
                </a:cubicBezTo>
                <a:cubicBezTo>
                  <a:pt x="43" y="321"/>
                  <a:pt x="43" y="321"/>
                  <a:pt x="43" y="321"/>
                </a:cubicBezTo>
                <a:cubicBezTo>
                  <a:pt x="43" y="317"/>
                  <a:pt x="43" y="317"/>
                  <a:pt x="43" y="317"/>
                </a:cubicBezTo>
                <a:cubicBezTo>
                  <a:pt x="42" y="313"/>
                  <a:pt x="42" y="313"/>
                  <a:pt x="42" y="313"/>
                </a:cubicBezTo>
                <a:cubicBezTo>
                  <a:pt x="39" y="311"/>
                  <a:pt x="39" y="311"/>
                  <a:pt x="39" y="311"/>
                </a:cubicBezTo>
                <a:cubicBezTo>
                  <a:pt x="39" y="307"/>
                  <a:pt x="39" y="307"/>
                  <a:pt x="39" y="307"/>
                </a:cubicBezTo>
                <a:cubicBezTo>
                  <a:pt x="36" y="304"/>
                  <a:pt x="36" y="304"/>
                  <a:pt x="36" y="304"/>
                </a:cubicBezTo>
                <a:cubicBezTo>
                  <a:pt x="35" y="299"/>
                  <a:pt x="35" y="299"/>
                  <a:pt x="35" y="299"/>
                </a:cubicBezTo>
                <a:cubicBezTo>
                  <a:pt x="34" y="295"/>
                  <a:pt x="34" y="295"/>
                  <a:pt x="34" y="295"/>
                </a:cubicBezTo>
                <a:cubicBezTo>
                  <a:pt x="31" y="291"/>
                  <a:pt x="31" y="291"/>
                  <a:pt x="31" y="291"/>
                </a:cubicBezTo>
                <a:cubicBezTo>
                  <a:pt x="31" y="287"/>
                  <a:pt x="31" y="287"/>
                  <a:pt x="31" y="287"/>
                </a:cubicBezTo>
                <a:cubicBezTo>
                  <a:pt x="28" y="285"/>
                  <a:pt x="28" y="285"/>
                  <a:pt x="28" y="285"/>
                </a:cubicBezTo>
                <a:cubicBezTo>
                  <a:pt x="27" y="279"/>
                  <a:pt x="27" y="279"/>
                  <a:pt x="27" y="279"/>
                </a:cubicBezTo>
                <a:cubicBezTo>
                  <a:pt x="25" y="275"/>
                  <a:pt x="25" y="275"/>
                  <a:pt x="25" y="275"/>
                </a:cubicBezTo>
                <a:cubicBezTo>
                  <a:pt x="25" y="269"/>
                  <a:pt x="25" y="269"/>
                  <a:pt x="25" y="269"/>
                </a:cubicBezTo>
                <a:cubicBezTo>
                  <a:pt x="28" y="268"/>
                  <a:pt x="28" y="268"/>
                  <a:pt x="28" y="268"/>
                </a:cubicBezTo>
                <a:cubicBezTo>
                  <a:pt x="31" y="271"/>
                  <a:pt x="31" y="271"/>
                  <a:pt x="31" y="271"/>
                </a:cubicBezTo>
                <a:cubicBezTo>
                  <a:pt x="33" y="274"/>
                  <a:pt x="33" y="274"/>
                  <a:pt x="33" y="274"/>
                </a:cubicBezTo>
                <a:cubicBezTo>
                  <a:pt x="32" y="279"/>
                  <a:pt x="32" y="279"/>
                  <a:pt x="32" y="279"/>
                </a:cubicBezTo>
                <a:cubicBezTo>
                  <a:pt x="36" y="286"/>
                  <a:pt x="36" y="286"/>
                  <a:pt x="36" y="286"/>
                </a:cubicBezTo>
                <a:cubicBezTo>
                  <a:pt x="39" y="292"/>
                  <a:pt x="39" y="292"/>
                  <a:pt x="39" y="292"/>
                </a:cubicBezTo>
                <a:cubicBezTo>
                  <a:pt x="43" y="296"/>
                  <a:pt x="43" y="296"/>
                  <a:pt x="43" y="296"/>
                </a:cubicBezTo>
                <a:cubicBezTo>
                  <a:pt x="45" y="300"/>
                  <a:pt x="45" y="300"/>
                  <a:pt x="45" y="300"/>
                </a:cubicBezTo>
                <a:cubicBezTo>
                  <a:pt x="46" y="305"/>
                  <a:pt x="46" y="305"/>
                  <a:pt x="46" y="305"/>
                </a:cubicBezTo>
                <a:cubicBezTo>
                  <a:pt x="50" y="308"/>
                  <a:pt x="50" y="308"/>
                  <a:pt x="50" y="308"/>
                </a:cubicBezTo>
                <a:cubicBezTo>
                  <a:pt x="52" y="312"/>
                  <a:pt x="52" y="312"/>
                  <a:pt x="52" y="312"/>
                </a:cubicBezTo>
                <a:cubicBezTo>
                  <a:pt x="55" y="317"/>
                  <a:pt x="55" y="317"/>
                  <a:pt x="55" y="317"/>
                </a:cubicBezTo>
                <a:cubicBezTo>
                  <a:pt x="59" y="323"/>
                  <a:pt x="59" y="323"/>
                  <a:pt x="59" y="323"/>
                </a:cubicBezTo>
                <a:cubicBezTo>
                  <a:pt x="61" y="329"/>
                  <a:pt x="61" y="329"/>
                  <a:pt x="61" y="329"/>
                </a:cubicBezTo>
                <a:cubicBezTo>
                  <a:pt x="64" y="331"/>
                  <a:pt x="64" y="331"/>
                  <a:pt x="64" y="331"/>
                </a:cubicBezTo>
                <a:cubicBezTo>
                  <a:pt x="61" y="333"/>
                  <a:pt x="61" y="333"/>
                  <a:pt x="61" y="333"/>
                </a:cubicBezTo>
                <a:cubicBezTo>
                  <a:pt x="60" y="337"/>
                  <a:pt x="60" y="337"/>
                  <a:pt x="60" y="337"/>
                </a:cubicBezTo>
                <a:cubicBezTo>
                  <a:pt x="66" y="342"/>
                  <a:pt x="66" y="342"/>
                  <a:pt x="66" y="342"/>
                </a:cubicBezTo>
                <a:cubicBezTo>
                  <a:pt x="70" y="347"/>
                  <a:pt x="70" y="347"/>
                  <a:pt x="70" y="347"/>
                </a:cubicBezTo>
                <a:cubicBezTo>
                  <a:pt x="76" y="349"/>
                  <a:pt x="76" y="349"/>
                  <a:pt x="76" y="349"/>
                </a:cubicBezTo>
                <a:cubicBezTo>
                  <a:pt x="82" y="353"/>
                  <a:pt x="82" y="353"/>
                  <a:pt x="82" y="353"/>
                </a:cubicBezTo>
                <a:cubicBezTo>
                  <a:pt x="89" y="357"/>
                  <a:pt x="89" y="357"/>
                  <a:pt x="89" y="357"/>
                </a:cubicBezTo>
                <a:cubicBezTo>
                  <a:pt x="97" y="362"/>
                  <a:pt x="97" y="362"/>
                  <a:pt x="97" y="362"/>
                </a:cubicBezTo>
                <a:cubicBezTo>
                  <a:pt x="104" y="364"/>
                  <a:pt x="104" y="364"/>
                  <a:pt x="104" y="364"/>
                </a:cubicBezTo>
                <a:cubicBezTo>
                  <a:pt x="108" y="364"/>
                  <a:pt x="108" y="364"/>
                  <a:pt x="108" y="364"/>
                </a:cubicBezTo>
                <a:cubicBezTo>
                  <a:pt x="109" y="361"/>
                  <a:pt x="109" y="361"/>
                  <a:pt x="109" y="361"/>
                </a:cubicBezTo>
                <a:cubicBezTo>
                  <a:pt x="114" y="361"/>
                  <a:pt x="114" y="361"/>
                  <a:pt x="114" y="361"/>
                </a:cubicBezTo>
                <a:cubicBezTo>
                  <a:pt x="120" y="364"/>
                  <a:pt x="120" y="364"/>
                  <a:pt x="120" y="364"/>
                </a:cubicBezTo>
                <a:cubicBezTo>
                  <a:pt x="125" y="369"/>
                  <a:pt x="125" y="369"/>
                  <a:pt x="125" y="369"/>
                </a:cubicBezTo>
                <a:cubicBezTo>
                  <a:pt x="129" y="373"/>
                  <a:pt x="129" y="373"/>
                  <a:pt x="129" y="373"/>
                </a:cubicBezTo>
                <a:cubicBezTo>
                  <a:pt x="130" y="373"/>
                  <a:pt x="132" y="373"/>
                  <a:pt x="134" y="373"/>
                </a:cubicBezTo>
                <a:cubicBezTo>
                  <a:pt x="136" y="373"/>
                  <a:pt x="136" y="373"/>
                  <a:pt x="136" y="373"/>
                </a:cubicBezTo>
                <a:cubicBezTo>
                  <a:pt x="138" y="374"/>
                  <a:pt x="138" y="374"/>
                  <a:pt x="138" y="374"/>
                </a:cubicBezTo>
                <a:cubicBezTo>
                  <a:pt x="141" y="379"/>
                  <a:pt x="141" y="379"/>
                  <a:pt x="141" y="379"/>
                </a:cubicBezTo>
                <a:cubicBezTo>
                  <a:pt x="147" y="381"/>
                  <a:pt x="147" y="381"/>
                  <a:pt x="147" y="381"/>
                </a:cubicBezTo>
                <a:cubicBezTo>
                  <a:pt x="148" y="378"/>
                  <a:pt x="148" y="378"/>
                  <a:pt x="148" y="378"/>
                </a:cubicBezTo>
                <a:cubicBezTo>
                  <a:pt x="151" y="380"/>
                  <a:pt x="151" y="380"/>
                  <a:pt x="151" y="380"/>
                </a:cubicBezTo>
                <a:cubicBezTo>
                  <a:pt x="161" y="393"/>
                  <a:pt x="161" y="393"/>
                  <a:pt x="160" y="396"/>
                </a:cubicBezTo>
                <a:cubicBezTo>
                  <a:pt x="162" y="399"/>
                  <a:pt x="162" y="399"/>
                  <a:pt x="162" y="399"/>
                </a:cubicBezTo>
                <a:cubicBezTo>
                  <a:pt x="165" y="397"/>
                  <a:pt x="165" y="397"/>
                  <a:pt x="165" y="397"/>
                </a:cubicBezTo>
                <a:cubicBezTo>
                  <a:pt x="168" y="399"/>
                  <a:pt x="168" y="399"/>
                  <a:pt x="168" y="399"/>
                </a:cubicBezTo>
                <a:cubicBezTo>
                  <a:pt x="175" y="405"/>
                  <a:pt x="175" y="405"/>
                  <a:pt x="178" y="405"/>
                </a:cubicBezTo>
                <a:cubicBezTo>
                  <a:pt x="186" y="409"/>
                  <a:pt x="186" y="409"/>
                  <a:pt x="186" y="409"/>
                </a:cubicBezTo>
                <a:cubicBezTo>
                  <a:pt x="191" y="411"/>
                  <a:pt x="191" y="411"/>
                  <a:pt x="191" y="411"/>
                </a:cubicBezTo>
                <a:cubicBezTo>
                  <a:pt x="190" y="407"/>
                  <a:pt x="190" y="407"/>
                  <a:pt x="190" y="407"/>
                </a:cubicBezTo>
                <a:cubicBezTo>
                  <a:pt x="193" y="404"/>
                  <a:pt x="193" y="404"/>
                  <a:pt x="193" y="404"/>
                </a:cubicBezTo>
                <a:cubicBezTo>
                  <a:pt x="200" y="405"/>
                  <a:pt x="200" y="405"/>
                  <a:pt x="200" y="405"/>
                </a:cubicBezTo>
                <a:cubicBezTo>
                  <a:pt x="201" y="408"/>
                  <a:pt x="201" y="408"/>
                  <a:pt x="201" y="408"/>
                </a:cubicBezTo>
                <a:cubicBezTo>
                  <a:pt x="204" y="407"/>
                  <a:pt x="204" y="407"/>
                  <a:pt x="204" y="407"/>
                </a:cubicBezTo>
                <a:cubicBezTo>
                  <a:pt x="205" y="404"/>
                  <a:pt x="205" y="404"/>
                  <a:pt x="205" y="404"/>
                </a:cubicBezTo>
                <a:cubicBezTo>
                  <a:pt x="202" y="400"/>
                  <a:pt x="202" y="400"/>
                  <a:pt x="202" y="400"/>
                </a:cubicBezTo>
                <a:cubicBezTo>
                  <a:pt x="200" y="400"/>
                  <a:pt x="197" y="400"/>
                  <a:pt x="194" y="400"/>
                </a:cubicBezTo>
                <a:cubicBezTo>
                  <a:pt x="189" y="400"/>
                  <a:pt x="189" y="400"/>
                  <a:pt x="189" y="400"/>
                </a:cubicBezTo>
                <a:cubicBezTo>
                  <a:pt x="181" y="399"/>
                  <a:pt x="181" y="399"/>
                  <a:pt x="181" y="399"/>
                </a:cubicBezTo>
                <a:cubicBezTo>
                  <a:pt x="177" y="397"/>
                  <a:pt x="177" y="397"/>
                  <a:pt x="177" y="397"/>
                </a:cubicBezTo>
                <a:cubicBezTo>
                  <a:pt x="172" y="391"/>
                  <a:pt x="172" y="391"/>
                  <a:pt x="172" y="391"/>
                </a:cubicBezTo>
                <a:cubicBezTo>
                  <a:pt x="172" y="387"/>
                  <a:pt x="172" y="387"/>
                  <a:pt x="172" y="387"/>
                </a:cubicBezTo>
                <a:cubicBezTo>
                  <a:pt x="172" y="385"/>
                  <a:pt x="172" y="383"/>
                  <a:pt x="172" y="382"/>
                </a:cubicBezTo>
                <a:cubicBezTo>
                  <a:pt x="174" y="374"/>
                  <a:pt x="174" y="374"/>
                  <a:pt x="174" y="374"/>
                </a:cubicBezTo>
                <a:cubicBezTo>
                  <a:pt x="174" y="373"/>
                  <a:pt x="174" y="371"/>
                  <a:pt x="174" y="370"/>
                </a:cubicBezTo>
                <a:cubicBezTo>
                  <a:pt x="171" y="366"/>
                  <a:pt x="171" y="366"/>
                  <a:pt x="171" y="366"/>
                </a:cubicBezTo>
                <a:cubicBezTo>
                  <a:pt x="166" y="363"/>
                  <a:pt x="166" y="363"/>
                  <a:pt x="166" y="363"/>
                </a:cubicBezTo>
                <a:cubicBezTo>
                  <a:pt x="159" y="364"/>
                  <a:pt x="159" y="364"/>
                  <a:pt x="159" y="364"/>
                </a:cubicBezTo>
                <a:cubicBezTo>
                  <a:pt x="154" y="362"/>
                  <a:pt x="154" y="362"/>
                  <a:pt x="154" y="362"/>
                </a:cubicBezTo>
                <a:cubicBezTo>
                  <a:pt x="148" y="365"/>
                  <a:pt x="148" y="365"/>
                  <a:pt x="148" y="365"/>
                </a:cubicBezTo>
                <a:cubicBezTo>
                  <a:pt x="144" y="362"/>
                  <a:pt x="144" y="362"/>
                  <a:pt x="144" y="362"/>
                </a:cubicBezTo>
                <a:cubicBezTo>
                  <a:pt x="147" y="359"/>
                  <a:pt x="147" y="359"/>
                  <a:pt x="147" y="359"/>
                </a:cubicBezTo>
                <a:cubicBezTo>
                  <a:pt x="147" y="358"/>
                  <a:pt x="147" y="358"/>
                  <a:pt x="147" y="357"/>
                </a:cubicBezTo>
                <a:cubicBezTo>
                  <a:pt x="147" y="356"/>
                  <a:pt x="147" y="355"/>
                  <a:pt x="147" y="354"/>
                </a:cubicBezTo>
                <a:cubicBezTo>
                  <a:pt x="149" y="351"/>
                  <a:pt x="149" y="351"/>
                  <a:pt x="149" y="351"/>
                </a:cubicBezTo>
                <a:cubicBezTo>
                  <a:pt x="151" y="346"/>
                  <a:pt x="151" y="346"/>
                  <a:pt x="151" y="346"/>
                </a:cubicBezTo>
                <a:cubicBezTo>
                  <a:pt x="151" y="344"/>
                  <a:pt x="151" y="342"/>
                  <a:pt x="151" y="340"/>
                </a:cubicBezTo>
                <a:cubicBezTo>
                  <a:pt x="154" y="338"/>
                  <a:pt x="154" y="338"/>
                  <a:pt x="154" y="338"/>
                </a:cubicBezTo>
                <a:cubicBezTo>
                  <a:pt x="155" y="333"/>
                  <a:pt x="155" y="333"/>
                  <a:pt x="155" y="333"/>
                </a:cubicBezTo>
                <a:cubicBezTo>
                  <a:pt x="152" y="332"/>
                  <a:pt x="152" y="332"/>
                  <a:pt x="152" y="332"/>
                </a:cubicBezTo>
                <a:cubicBezTo>
                  <a:pt x="144" y="332"/>
                  <a:pt x="144" y="332"/>
                  <a:pt x="144" y="332"/>
                </a:cubicBezTo>
                <a:cubicBezTo>
                  <a:pt x="139" y="333"/>
                  <a:pt x="139" y="333"/>
                  <a:pt x="139" y="333"/>
                </a:cubicBezTo>
                <a:cubicBezTo>
                  <a:pt x="137" y="337"/>
                  <a:pt x="137" y="337"/>
                  <a:pt x="137" y="337"/>
                </a:cubicBezTo>
                <a:cubicBezTo>
                  <a:pt x="134" y="343"/>
                  <a:pt x="134" y="343"/>
                  <a:pt x="134" y="343"/>
                </a:cubicBezTo>
                <a:cubicBezTo>
                  <a:pt x="132" y="348"/>
                  <a:pt x="132" y="348"/>
                  <a:pt x="132" y="348"/>
                </a:cubicBezTo>
                <a:cubicBezTo>
                  <a:pt x="128" y="349"/>
                  <a:pt x="128" y="349"/>
                  <a:pt x="128" y="349"/>
                </a:cubicBezTo>
                <a:cubicBezTo>
                  <a:pt x="121" y="350"/>
                  <a:pt x="121" y="350"/>
                  <a:pt x="121" y="350"/>
                </a:cubicBezTo>
                <a:cubicBezTo>
                  <a:pt x="115" y="351"/>
                  <a:pt x="115" y="351"/>
                  <a:pt x="115" y="351"/>
                </a:cubicBezTo>
                <a:cubicBezTo>
                  <a:pt x="112" y="347"/>
                  <a:pt x="112" y="347"/>
                  <a:pt x="112" y="347"/>
                </a:cubicBezTo>
                <a:cubicBezTo>
                  <a:pt x="107" y="344"/>
                  <a:pt x="107" y="344"/>
                  <a:pt x="107" y="344"/>
                </a:cubicBezTo>
                <a:cubicBezTo>
                  <a:pt x="105" y="339"/>
                  <a:pt x="105" y="339"/>
                  <a:pt x="105" y="339"/>
                </a:cubicBezTo>
                <a:cubicBezTo>
                  <a:pt x="102" y="333"/>
                  <a:pt x="102" y="333"/>
                  <a:pt x="102" y="333"/>
                </a:cubicBezTo>
                <a:cubicBezTo>
                  <a:pt x="100" y="323"/>
                  <a:pt x="100" y="323"/>
                  <a:pt x="100" y="323"/>
                </a:cubicBezTo>
                <a:cubicBezTo>
                  <a:pt x="99" y="315"/>
                  <a:pt x="99" y="315"/>
                  <a:pt x="99" y="315"/>
                </a:cubicBezTo>
                <a:cubicBezTo>
                  <a:pt x="102" y="310"/>
                  <a:pt x="102" y="310"/>
                  <a:pt x="102" y="310"/>
                </a:cubicBezTo>
                <a:cubicBezTo>
                  <a:pt x="104" y="303"/>
                  <a:pt x="104" y="303"/>
                  <a:pt x="104" y="303"/>
                </a:cubicBezTo>
                <a:cubicBezTo>
                  <a:pt x="102" y="296"/>
                  <a:pt x="102" y="296"/>
                  <a:pt x="102" y="296"/>
                </a:cubicBezTo>
                <a:cubicBezTo>
                  <a:pt x="107" y="290"/>
                  <a:pt x="107" y="290"/>
                  <a:pt x="107" y="290"/>
                </a:cubicBezTo>
                <a:cubicBezTo>
                  <a:pt x="111" y="290"/>
                  <a:pt x="111" y="290"/>
                  <a:pt x="111" y="290"/>
                </a:cubicBezTo>
                <a:cubicBezTo>
                  <a:pt x="115" y="287"/>
                  <a:pt x="115" y="287"/>
                  <a:pt x="115" y="287"/>
                </a:cubicBezTo>
                <a:cubicBezTo>
                  <a:pt x="119" y="283"/>
                  <a:pt x="119" y="283"/>
                  <a:pt x="119" y="283"/>
                </a:cubicBezTo>
                <a:cubicBezTo>
                  <a:pt x="125" y="284"/>
                  <a:pt x="125" y="284"/>
                  <a:pt x="125" y="284"/>
                </a:cubicBezTo>
                <a:cubicBezTo>
                  <a:pt x="128" y="285"/>
                  <a:pt x="128" y="285"/>
                  <a:pt x="128" y="285"/>
                </a:cubicBezTo>
                <a:cubicBezTo>
                  <a:pt x="132" y="284"/>
                  <a:pt x="132" y="284"/>
                  <a:pt x="132" y="284"/>
                </a:cubicBezTo>
                <a:cubicBezTo>
                  <a:pt x="134" y="288"/>
                  <a:pt x="134" y="288"/>
                  <a:pt x="134" y="288"/>
                </a:cubicBezTo>
                <a:cubicBezTo>
                  <a:pt x="136" y="288"/>
                  <a:pt x="137" y="288"/>
                  <a:pt x="139" y="288"/>
                </a:cubicBezTo>
                <a:cubicBezTo>
                  <a:pt x="143" y="288"/>
                  <a:pt x="143" y="288"/>
                  <a:pt x="143" y="288"/>
                </a:cubicBezTo>
                <a:cubicBezTo>
                  <a:pt x="142" y="285"/>
                  <a:pt x="142" y="285"/>
                  <a:pt x="142" y="285"/>
                </a:cubicBezTo>
                <a:cubicBezTo>
                  <a:pt x="144" y="281"/>
                  <a:pt x="144" y="281"/>
                  <a:pt x="144" y="281"/>
                </a:cubicBezTo>
                <a:cubicBezTo>
                  <a:pt x="150" y="280"/>
                  <a:pt x="150" y="280"/>
                  <a:pt x="150" y="280"/>
                </a:cubicBezTo>
                <a:cubicBezTo>
                  <a:pt x="154" y="280"/>
                  <a:pt x="154" y="280"/>
                  <a:pt x="154" y="280"/>
                </a:cubicBezTo>
                <a:cubicBezTo>
                  <a:pt x="161" y="281"/>
                  <a:pt x="161" y="281"/>
                  <a:pt x="161" y="281"/>
                </a:cubicBezTo>
                <a:cubicBezTo>
                  <a:pt x="164" y="285"/>
                  <a:pt x="164" y="285"/>
                  <a:pt x="164" y="285"/>
                </a:cubicBezTo>
                <a:cubicBezTo>
                  <a:pt x="165" y="285"/>
                  <a:pt x="166" y="285"/>
                  <a:pt x="166" y="285"/>
                </a:cubicBezTo>
                <a:cubicBezTo>
                  <a:pt x="168" y="283"/>
                  <a:pt x="168" y="283"/>
                  <a:pt x="168" y="283"/>
                </a:cubicBezTo>
                <a:cubicBezTo>
                  <a:pt x="170" y="282"/>
                  <a:pt x="170" y="282"/>
                  <a:pt x="170" y="282"/>
                </a:cubicBezTo>
                <a:cubicBezTo>
                  <a:pt x="174" y="285"/>
                  <a:pt x="174" y="285"/>
                  <a:pt x="174" y="285"/>
                </a:cubicBezTo>
                <a:cubicBezTo>
                  <a:pt x="177" y="290"/>
                  <a:pt x="177" y="290"/>
                  <a:pt x="177" y="290"/>
                </a:cubicBezTo>
                <a:cubicBezTo>
                  <a:pt x="177" y="291"/>
                  <a:pt x="177" y="293"/>
                  <a:pt x="177" y="294"/>
                </a:cubicBezTo>
                <a:cubicBezTo>
                  <a:pt x="179" y="297"/>
                  <a:pt x="179" y="297"/>
                  <a:pt x="179" y="297"/>
                </a:cubicBezTo>
                <a:cubicBezTo>
                  <a:pt x="179" y="300"/>
                  <a:pt x="179" y="300"/>
                  <a:pt x="179" y="300"/>
                </a:cubicBezTo>
                <a:cubicBezTo>
                  <a:pt x="182" y="303"/>
                  <a:pt x="182" y="303"/>
                  <a:pt x="182" y="303"/>
                </a:cubicBezTo>
                <a:cubicBezTo>
                  <a:pt x="183" y="306"/>
                  <a:pt x="183" y="306"/>
                  <a:pt x="183" y="306"/>
                </a:cubicBezTo>
                <a:cubicBezTo>
                  <a:pt x="186" y="308"/>
                  <a:pt x="186" y="308"/>
                  <a:pt x="186" y="308"/>
                </a:cubicBezTo>
                <a:cubicBezTo>
                  <a:pt x="186" y="311"/>
                  <a:pt x="186" y="311"/>
                  <a:pt x="186" y="311"/>
                </a:cubicBezTo>
                <a:cubicBezTo>
                  <a:pt x="189" y="312"/>
                  <a:pt x="189" y="312"/>
                  <a:pt x="189" y="312"/>
                </a:cubicBezTo>
                <a:cubicBezTo>
                  <a:pt x="191" y="310"/>
                  <a:pt x="191" y="310"/>
                  <a:pt x="191" y="310"/>
                </a:cubicBezTo>
                <a:cubicBezTo>
                  <a:pt x="192" y="306"/>
                  <a:pt x="192" y="306"/>
                  <a:pt x="192" y="306"/>
                </a:cubicBezTo>
                <a:cubicBezTo>
                  <a:pt x="191" y="301"/>
                  <a:pt x="191" y="301"/>
                  <a:pt x="191" y="301"/>
                </a:cubicBezTo>
                <a:cubicBezTo>
                  <a:pt x="189" y="294"/>
                  <a:pt x="189" y="294"/>
                  <a:pt x="189" y="294"/>
                </a:cubicBezTo>
                <a:cubicBezTo>
                  <a:pt x="186" y="287"/>
                  <a:pt x="186" y="287"/>
                  <a:pt x="186" y="287"/>
                </a:cubicBezTo>
                <a:cubicBezTo>
                  <a:pt x="186" y="285"/>
                  <a:pt x="186" y="282"/>
                  <a:pt x="186" y="278"/>
                </a:cubicBezTo>
                <a:cubicBezTo>
                  <a:pt x="187" y="276"/>
                  <a:pt x="188" y="275"/>
                  <a:pt x="188" y="273"/>
                </a:cubicBezTo>
                <a:cubicBezTo>
                  <a:pt x="191" y="267"/>
                  <a:pt x="191" y="267"/>
                  <a:pt x="191" y="267"/>
                </a:cubicBezTo>
                <a:cubicBezTo>
                  <a:pt x="196" y="265"/>
                  <a:pt x="196" y="265"/>
                  <a:pt x="196" y="265"/>
                </a:cubicBezTo>
                <a:cubicBezTo>
                  <a:pt x="202" y="261"/>
                  <a:pt x="202" y="261"/>
                  <a:pt x="202" y="261"/>
                </a:cubicBezTo>
                <a:cubicBezTo>
                  <a:pt x="207" y="257"/>
                  <a:pt x="207" y="257"/>
                  <a:pt x="207" y="257"/>
                </a:cubicBezTo>
                <a:cubicBezTo>
                  <a:pt x="212" y="256"/>
                  <a:pt x="212" y="256"/>
                  <a:pt x="212" y="256"/>
                </a:cubicBezTo>
                <a:cubicBezTo>
                  <a:pt x="213" y="252"/>
                  <a:pt x="213" y="252"/>
                  <a:pt x="213" y="252"/>
                </a:cubicBezTo>
                <a:cubicBezTo>
                  <a:pt x="217" y="250"/>
                  <a:pt x="217" y="250"/>
                  <a:pt x="217" y="250"/>
                </a:cubicBezTo>
                <a:cubicBezTo>
                  <a:pt x="214" y="244"/>
                  <a:pt x="214" y="244"/>
                  <a:pt x="214" y="244"/>
                </a:cubicBezTo>
                <a:cubicBezTo>
                  <a:pt x="211" y="241"/>
                  <a:pt x="211" y="241"/>
                  <a:pt x="211" y="241"/>
                </a:cubicBezTo>
                <a:cubicBezTo>
                  <a:pt x="212" y="238"/>
                  <a:pt x="212" y="238"/>
                  <a:pt x="212" y="238"/>
                </a:cubicBezTo>
                <a:cubicBezTo>
                  <a:pt x="210" y="235"/>
                  <a:pt x="210" y="235"/>
                  <a:pt x="210" y="235"/>
                </a:cubicBezTo>
                <a:cubicBezTo>
                  <a:pt x="214" y="234"/>
                  <a:pt x="214" y="234"/>
                  <a:pt x="214" y="234"/>
                </a:cubicBezTo>
                <a:cubicBezTo>
                  <a:pt x="217" y="238"/>
                  <a:pt x="217" y="238"/>
                  <a:pt x="217" y="238"/>
                </a:cubicBezTo>
                <a:cubicBezTo>
                  <a:pt x="219" y="234"/>
                  <a:pt x="219" y="234"/>
                  <a:pt x="219" y="234"/>
                </a:cubicBezTo>
                <a:cubicBezTo>
                  <a:pt x="221" y="230"/>
                  <a:pt x="221" y="230"/>
                  <a:pt x="221" y="230"/>
                </a:cubicBezTo>
                <a:cubicBezTo>
                  <a:pt x="224" y="228"/>
                  <a:pt x="224" y="228"/>
                  <a:pt x="224" y="228"/>
                </a:cubicBezTo>
                <a:cubicBezTo>
                  <a:pt x="226" y="220"/>
                  <a:pt x="226" y="220"/>
                  <a:pt x="226" y="220"/>
                </a:cubicBezTo>
                <a:cubicBezTo>
                  <a:pt x="229" y="220"/>
                  <a:pt x="231" y="220"/>
                  <a:pt x="233" y="220"/>
                </a:cubicBezTo>
                <a:cubicBezTo>
                  <a:pt x="238" y="217"/>
                  <a:pt x="238" y="217"/>
                  <a:pt x="238" y="217"/>
                </a:cubicBezTo>
                <a:cubicBezTo>
                  <a:pt x="243" y="217"/>
                  <a:pt x="243" y="217"/>
                  <a:pt x="243" y="217"/>
                </a:cubicBezTo>
                <a:cubicBezTo>
                  <a:pt x="242" y="214"/>
                  <a:pt x="242" y="214"/>
                  <a:pt x="242" y="214"/>
                </a:cubicBezTo>
                <a:cubicBezTo>
                  <a:pt x="241" y="207"/>
                  <a:pt x="241" y="207"/>
                  <a:pt x="241" y="207"/>
                </a:cubicBezTo>
                <a:cubicBezTo>
                  <a:pt x="245" y="203"/>
                  <a:pt x="245" y="203"/>
                  <a:pt x="245" y="203"/>
                </a:cubicBezTo>
                <a:cubicBezTo>
                  <a:pt x="246" y="203"/>
                  <a:pt x="248" y="203"/>
                  <a:pt x="249" y="203"/>
                </a:cubicBezTo>
                <a:cubicBezTo>
                  <a:pt x="250" y="200"/>
                  <a:pt x="250" y="200"/>
                  <a:pt x="250" y="200"/>
                </a:cubicBezTo>
                <a:cubicBezTo>
                  <a:pt x="256" y="200"/>
                  <a:pt x="256" y="200"/>
                  <a:pt x="256" y="200"/>
                </a:cubicBezTo>
                <a:cubicBezTo>
                  <a:pt x="260" y="197"/>
                  <a:pt x="260" y="197"/>
                  <a:pt x="260" y="197"/>
                </a:cubicBezTo>
                <a:cubicBezTo>
                  <a:pt x="263" y="194"/>
                  <a:pt x="263" y="194"/>
                  <a:pt x="263" y="194"/>
                </a:cubicBezTo>
                <a:cubicBezTo>
                  <a:pt x="272" y="193"/>
                  <a:pt x="272" y="193"/>
                  <a:pt x="276" y="195"/>
                </a:cubicBezTo>
                <a:cubicBezTo>
                  <a:pt x="275" y="195"/>
                  <a:pt x="275" y="196"/>
                  <a:pt x="274" y="196"/>
                </a:cubicBezTo>
                <a:cubicBezTo>
                  <a:pt x="272" y="196"/>
                  <a:pt x="270" y="196"/>
                  <a:pt x="267" y="196"/>
                </a:cubicBezTo>
                <a:cubicBezTo>
                  <a:pt x="266" y="197"/>
                  <a:pt x="265" y="198"/>
                  <a:pt x="264" y="199"/>
                </a:cubicBezTo>
                <a:cubicBezTo>
                  <a:pt x="264" y="200"/>
                  <a:pt x="264" y="202"/>
                  <a:pt x="264" y="203"/>
                </a:cubicBezTo>
                <a:cubicBezTo>
                  <a:pt x="267" y="204"/>
                  <a:pt x="267" y="204"/>
                  <a:pt x="267" y="204"/>
                </a:cubicBezTo>
                <a:cubicBezTo>
                  <a:pt x="270" y="202"/>
                  <a:pt x="270" y="202"/>
                  <a:pt x="270" y="202"/>
                </a:cubicBezTo>
                <a:cubicBezTo>
                  <a:pt x="272" y="200"/>
                  <a:pt x="272" y="200"/>
                  <a:pt x="272" y="200"/>
                </a:cubicBezTo>
                <a:cubicBezTo>
                  <a:pt x="277" y="199"/>
                  <a:pt x="277" y="199"/>
                  <a:pt x="277" y="199"/>
                </a:cubicBezTo>
                <a:cubicBezTo>
                  <a:pt x="281" y="197"/>
                  <a:pt x="281" y="197"/>
                  <a:pt x="281" y="197"/>
                </a:cubicBezTo>
                <a:cubicBezTo>
                  <a:pt x="286" y="196"/>
                  <a:pt x="286" y="196"/>
                  <a:pt x="286" y="196"/>
                </a:cubicBezTo>
                <a:cubicBezTo>
                  <a:pt x="289" y="191"/>
                  <a:pt x="289" y="191"/>
                  <a:pt x="289" y="191"/>
                </a:cubicBezTo>
                <a:cubicBezTo>
                  <a:pt x="292" y="188"/>
                  <a:pt x="292" y="188"/>
                  <a:pt x="292" y="188"/>
                </a:cubicBezTo>
                <a:cubicBezTo>
                  <a:pt x="292" y="185"/>
                  <a:pt x="292" y="185"/>
                  <a:pt x="292" y="185"/>
                </a:cubicBezTo>
                <a:cubicBezTo>
                  <a:pt x="288" y="186"/>
                  <a:pt x="288" y="186"/>
                  <a:pt x="288" y="186"/>
                </a:cubicBezTo>
                <a:cubicBezTo>
                  <a:pt x="285" y="192"/>
                  <a:pt x="285" y="192"/>
                  <a:pt x="285" y="192"/>
                </a:cubicBezTo>
                <a:cubicBezTo>
                  <a:pt x="279" y="192"/>
                  <a:pt x="279" y="192"/>
                  <a:pt x="279" y="192"/>
                </a:cubicBezTo>
                <a:cubicBezTo>
                  <a:pt x="275" y="190"/>
                  <a:pt x="275" y="190"/>
                  <a:pt x="275" y="190"/>
                </a:cubicBezTo>
                <a:cubicBezTo>
                  <a:pt x="269" y="186"/>
                  <a:pt x="269" y="186"/>
                  <a:pt x="269" y="186"/>
                </a:cubicBezTo>
                <a:cubicBezTo>
                  <a:pt x="266" y="180"/>
                  <a:pt x="266" y="180"/>
                  <a:pt x="266" y="180"/>
                </a:cubicBezTo>
                <a:cubicBezTo>
                  <a:pt x="270" y="177"/>
                  <a:pt x="270" y="177"/>
                  <a:pt x="270" y="177"/>
                </a:cubicBezTo>
                <a:cubicBezTo>
                  <a:pt x="270" y="172"/>
                  <a:pt x="270" y="172"/>
                  <a:pt x="270" y="172"/>
                </a:cubicBezTo>
                <a:cubicBezTo>
                  <a:pt x="264" y="171"/>
                  <a:pt x="264" y="171"/>
                  <a:pt x="264" y="171"/>
                </a:cubicBezTo>
                <a:cubicBezTo>
                  <a:pt x="257" y="173"/>
                  <a:pt x="257" y="173"/>
                  <a:pt x="257" y="173"/>
                </a:cubicBezTo>
                <a:cubicBezTo>
                  <a:pt x="250" y="177"/>
                  <a:pt x="250" y="177"/>
                  <a:pt x="250" y="177"/>
                </a:cubicBezTo>
                <a:cubicBezTo>
                  <a:pt x="243" y="184"/>
                  <a:pt x="243" y="184"/>
                  <a:pt x="243" y="184"/>
                </a:cubicBezTo>
                <a:cubicBezTo>
                  <a:pt x="237" y="188"/>
                  <a:pt x="237" y="188"/>
                  <a:pt x="237" y="188"/>
                </a:cubicBezTo>
                <a:cubicBezTo>
                  <a:pt x="240" y="184"/>
                  <a:pt x="240" y="184"/>
                  <a:pt x="240" y="184"/>
                </a:cubicBezTo>
                <a:cubicBezTo>
                  <a:pt x="243" y="180"/>
                  <a:pt x="243" y="180"/>
                  <a:pt x="243" y="180"/>
                </a:cubicBezTo>
                <a:cubicBezTo>
                  <a:pt x="245" y="178"/>
                  <a:pt x="245" y="178"/>
                  <a:pt x="245" y="178"/>
                </a:cubicBezTo>
                <a:cubicBezTo>
                  <a:pt x="239" y="177"/>
                  <a:pt x="239" y="177"/>
                  <a:pt x="239" y="177"/>
                </a:cubicBezTo>
                <a:cubicBezTo>
                  <a:pt x="242" y="177"/>
                  <a:pt x="244" y="177"/>
                  <a:pt x="247" y="177"/>
                </a:cubicBezTo>
                <a:cubicBezTo>
                  <a:pt x="248" y="174"/>
                  <a:pt x="248" y="174"/>
                  <a:pt x="248" y="174"/>
                </a:cubicBezTo>
                <a:cubicBezTo>
                  <a:pt x="252" y="171"/>
                  <a:pt x="252" y="171"/>
                  <a:pt x="252" y="171"/>
                </a:cubicBezTo>
                <a:cubicBezTo>
                  <a:pt x="257" y="170"/>
                  <a:pt x="257" y="170"/>
                  <a:pt x="257" y="170"/>
                </a:cubicBezTo>
                <a:cubicBezTo>
                  <a:pt x="258" y="166"/>
                  <a:pt x="258" y="166"/>
                  <a:pt x="258" y="166"/>
                </a:cubicBezTo>
                <a:cubicBezTo>
                  <a:pt x="262" y="165"/>
                  <a:pt x="262" y="165"/>
                  <a:pt x="262" y="165"/>
                </a:cubicBezTo>
                <a:cubicBezTo>
                  <a:pt x="264" y="165"/>
                  <a:pt x="266" y="165"/>
                  <a:pt x="268" y="165"/>
                </a:cubicBezTo>
                <a:cubicBezTo>
                  <a:pt x="279" y="165"/>
                  <a:pt x="279" y="165"/>
                  <a:pt x="279" y="165"/>
                </a:cubicBezTo>
                <a:cubicBezTo>
                  <a:pt x="285" y="166"/>
                  <a:pt x="285" y="166"/>
                  <a:pt x="285" y="166"/>
                </a:cubicBezTo>
                <a:cubicBezTo>
                  <a:pt x="289" y="165"/>
                  <a:pt x="289" y="165"/>
                  <a:pt x="289" y="165"/>
                </a:cubicBezTo>
                <a:cubicBezTo>
                  <a:pt x="293" y="162"/>
                  <a:pt x="293" y="162"/>
                  <a:pt x="293" y="162"/>
                </a:cubicBezTo>
                <a:cubicBezTo>
                  <a:pt x="296" y="158"/>
                  <a:pt x="296" y="158"/>
                  <a:pt x="296" y="158"/>
                </a:cubicBezTo>
                <a:cubicBezTo>
                  <a:pt x="303" y="157"/>
                  <a:pt x="303" y="157"/>
                  <a:pt x="303" y="157"/>
                </a:cubicBezTo>
                <a:cubicBezTo>
                  <a:pt x="306" y="156"/>
                  <a:pt x="306" y="156"/>
                  <a:pt x="306" y="156"/>
                </a:cubicBezTo>
              </a:path>
            </a:pathLst>
          </a:custGeom>
          <a:solidFill>
            <a:srgbClr val="D19F00"/>
          </a:solidFill>
          <a:ln>
            <a:noFill/>
          </a:ln>
        </p:spPr>
        <p:txBody>
          <a:bodyPr vert="horz" wrap="square" lIns="91440" tIns="45720" rIns="91440" bIns="45720" numCol="1" anchor="t" anchorCtr="0" compatLnSpc="1">
            <a:prstTxWarp prst="textNoShape">
              <a:avLst/>
            </a:prstTxWarp>
          </a:bodyPr>
          <a:lstStyle/>
          <a:p>
            <a:endParaRPr lang="en-US"/>
          </a:p>
        </p:txBody>
      </p:sp>
      <p:sp>
        <p:nvSpPr>
          <p:cNvPr id="561" name="TextBox 560">
            <a:extLst>
              <a:ext uri="{FF2B5EF4-FFF2-40B4-BE49-F238E27FC236}">
                <a16:creationId xmlns:a16="http://schemas.microsoft.com/office/drawing/2014/main" id="{C7599C29-1D54-4DBC-AB97-134E8D9D040B}"/>
              </a:ext>
            </a:extLst>
          </p:cNvPr>
          <p:cNvSpPr txBox="1"/>
          <p:nvPr/>
        </p:nvSpPr>
        <p:spPr>
          <a:xfrm>
            <a:off x="6366902" y="2472330"/>
            <a:ext cx="5651501" cy="923330"/>
          </a:xfrm>
          <a:prstGeom prst="rect">
            <a:avLst/>
          </a:prstGeom>
          <a:noFill/>
        </p:spPr>
        <p:txBody>
          <a:bodyPr wrap="square" rtlCol="0">
            <a:spAutoFit/>
          </a:bodyPr>
          <a:lstStyle/>
          <a:p>
            <a:r>
              <a:rPr lang="en-US" sz="5400" dirty="0">
                <a:latin typeface="Arial Black" panose="020B0A04020102020204" pitchFamily="34" charset="0"/>
              </a:rPr>
              <a:t>GEOGRAPHY</a:t>
            </a:r>
            <a:endParaRPr lang="en-US" sz="1600" dirty="0">
              <a:latin typeface="Arial Black" panose="020B0A04020102020204" pitchFamily="34" charset="0"/>
            </a:endParaRPr>
          </a:p>
        </p:txBody>
      </p:sp>
      <p:grpSp>
        <p:nvGrpSpPr>
          <p:cNvPr id="564" name="Group 558">
            <a:extLst>
              <a:ext uri="{FF2B5EF4-FFF2-40B4-BE49-F238E27FC236}">
                <a16:creationId xmlns:a16="http://schemas.microsoft.com/office/drawing/2014/main" id="{726B66D5-27DF-4A87-A6F1-4413C0803B0D}"/>
              </a:ext>
            </a:extLst>
          </p:cNvPr>
          <p:cNvGrpSpPr>
            <a:grpSpLocks noChangeAspect="1"/>
          </p:cNvGrpSpPr>
          <p:nvPr/>
        </p:nvGrpSpPr>
        <p:grpSpPr bwMode="auto">
          <a:xfrm>
            <a:off x="9764738" y="69722"/>
            <a:ext cx="1130869" cy="1337893"/>
            <a:chOff x="5891" y="201"/>
            <a:chExt cx="874" cy="1034"/>
          </a:xfrm>
          <a:solidFill>
            <a:srgbClr val="FFAB00"/>
          </a:solidFill>
        </p:grpSpPr>
        <p:sp>
          <p:nvSpPr>
            <p:cNvPr id="569" name="Freeform 562">
              <a:extLst>
                <a:ext uri="{FF2B5EF4-FFF2-40B4-BE49-F238E27FC236}">
                  <a16:creationId xmlns:a16="http://schemas.microsoft.com/office/drawing/2014/main" id="{2B0D9B14-346E-47D8-A451-CA6D61A9FDA1}"/>
                </a:ext>
              </a:extLst>
            </p:cNvPr>
            <p:cNvSpPr>
              <a:spLocks noEditPoints="1"/>
            </p:cNvSpPr>
            <p:nvPr/>
          </p:nvSpPr>
          <p:spPr bwMode="auto">
            <a:xfrm>
              <a:off x="5891" y="201"/>
              <a:ext cx="874" cy="81"/>
            </a:xfrm>
            <a:custGeom>
              <a:avLst/>
              <a:gdLst>
                <a:gd name="T0" fmla="*/ 349 w 366"/>
                <a:gd name="T1" fmla="*/ 0 h 34"/>
                <a:gd name="T2" fmla="*/ 332 w 366"/>
                <a:gd name="T3" fmla="*/ 17 h 34"/>
                <a:gd name="T4" fmla="*/ 349 w 366"/>
                <a:gd name="T5" fmla="*/ 34 h 34"/>
                <a:gd name="T6" fmla="*/ 366 w 366"/>
                <a:gd name="T7" fmla="*/ 17 h 34"/>
                <a:gd name="T8" fmla="*/ 349 w 366"/>
                <a:gd name="T9" fmla="*/ 0 h 34"/>
                <a:gd name="T10" fmla="*/ 266 w 366"/>
                <a:gd name="T11" fmla="*/ 0 h 34"/>
                <a:gd name="T12" fmla="*/ 249 w 366"/>
                <a:gd name="T13" fmla="*/ 17 h 34"/>
                <a:gd name="T14" fmla="*/ 266 w 366"/>
                <a:gd name="T15" fmla="*/ 34 h 34"/>
                <a:gd name="T16" fmla="*/ 283 w 366"/>
                <a:gd name="T17" fmla="*/ 17 h 34"/>
                <a:gd name="T18" fmla="*/ 266 w 366"/>
                <a:gd name="T19" fmla="*/ 0 h 34"/>
                <a:gd name="T20" fmla="*/ 34 w 366"/>
                <a:gd name="T21" fmla="*/ 17 h 34"/>
                <a:gd name="T22" fmla="*/ 17 w 366"/>
                <a:gd name="T23" fmla="*/ 34 h 34"/>
                <a:gd name="T24" fmla="*/ 0 w 366"/>
                <a:gd name="T25" fmla="*/ 17 h 34"/>
                <a:gd name="T26" fmla="*/ 17 w 366"/>
                <a:gd name="T27" fmla="*/ 0 h 34"/>
                <a:gd name="T28" fmla="*/ 34 w 366"/>
                <a:gd name="T29" fmla="*/ 17 h 34"/>
                <a:gd name="T30" fmla="*/ 100 w 366"/>
                <a:gd name="T31" fmla="*/ 0 h 34"/>
                <a:gd name="T32" fmla="*/ 83 w 366"/>
                <a:gd name="T33" fmla="*/ 17 h 34"/>
                <a:gd name="T34" fmla="*/ 100 w 366"/>
                <a:gd name="T35" fmla="*/ 34 h 34"/>
                <a:gd name="T36" fmla="*/ 117 w 366"/>
                <a:gd name="T37" fmla="*/ 17 h 34"/>
                <a:gd name="T38" fmla="*/ 100 w 366"/>
                <a:gd name="T39" fmla="*/ 0 h 34"/>
                <a:gd name="T40" fmla="*/ 183 w 366"/>
                <a:gd name="T41" fmla="*/ 0 h 34"/>
                <a:gd name="T42" fmla="*/ 166 w 366"/>
                <a:gd name="T43" fmla="*/ 17 h 34"/>
                <a:gd name="T44" fmla="*/ 183 w 366"/>
                <a:gd name="T45" fmla="*/ 34 h 34"/>
                <a:gd name="T46" fmla="*/ 200 w 366"/>
                <a:gd name="T47" fmla="*/ 17 h 34"/>
                <a:gd name="T48" fmla="*/ 183 w 366"/>
                <a:gd name="T4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66" h="34">
                  <a:moveTo>
                    <a:pt x="349" y="0"/>
                  </a:moveTo>
                  <a:cubicBezTo>
                    <a:pt x="339" y="0"/>
                    <a:pt x="332" y="8"/>
                    <a:pt x="332" y="17"/>
                  </a:cubicBezTo>
                  <a:cubicBezTo>
                    <a:pt x="332" y="27"/>
                    <a:pt x="339" y="34"/>
                    <a:pt x="349" y="34"/>
                  </a:cubicBezTo>
                  <a:cubicBezTo>
                    <a:pt x="358" y="34"/>
                    <a:pt x="366" y="27"/>
                    <a:pt x="366" y="17"/>
                  </a:cubicBezTo>
                  <a:cubicBezTo>
                    <a:pt x="366" y="8"/>
                    <a:pt x="358" y="0"/>
                    <a:pt x="349" y="0"/>
                  </a:cubicBezTo>
                  <a:close/>
                  <a:moveTo>
                    <a:pt x="266" y="0"/>
                  </a:moveTo>
                  <a:cubicBezTo>
                    <a:pt x="257" y="0"/>
                    <a:pt x="249" y="8"/>
                    <a:pt x="249" y="17"/>
                  </a:cubicBezTo>
                  <a:cubicBezTo>
                    <a:pt x="249" y="27"/>
                    <a:pt x="257" y="34"/>
                    <a:pt x="266" y="34"/>
                  </a:cubicBezTo>
                  <a:cubicBezTo>
                    <a:pt x="275" y="34"/>
                    <a:pt x="283" y="27"/>
                    <a:pt x="283" y="17"/>
                  </a:cubicBezTo>
                  <a:cubicBezTo>
                    <a:pt x="283" y="8"/>
                    <a:pt x="275" y="0"/>
                    <a:pt x="266" y="0"/>
                  </a:cubicBezTo>
                  <a:close/>
                  <a:moveTo>
                    <a:pt x="34" y="17"/>
                  </a:moveTo>
                  <a:cubicBezTo>
                    <a:pt x="34" y="27"/>
                    <a:pt x="26" y="34"/>
                    <a:pt x="17" y="34"/>
                  </a:cubicBezTo>
                  <a:cubicBezTo>
                    <a:pt x="8" y="34"/>
                    <a:pt x="0" y="27"/>
                    <a:pt x="0" y="17"/>
                  </a:cubicBezTo>
                  <a:cubicBezTo>
                    <a:pt x="0" y="8"/>
                    <a:pt x="8" y="0"/>
                    <a:pt x="17" y="0"/>
                  </a:cubicBezTo>
                  <a:cubicBezTo>
                    <a:pt x="26" y="0"/>
                    <a:pt x="34" y="8"/>
                    <a:pt x="34" y="17"/>
                  </a:cubicBezTo>
                  <a:close/>
                  <a:moveTo>
                    <a:pt x="100" y="0"/>
                  </a:moveTo>
                  <a:cubicBezTo>
                    <a:pt x="91" y="0"/>
                    <a:pt x="83" y="8"/>
                    <a:pt x="83" y="17"/>
                  </a:cubicBezTo>
                  <a:cubicBezTo>
                    <a:pt x="83" y="27"/>
                    <a:pt x="91" y="34"/>
                    <a:pt x="100" y="34"/>
                  </a:cubicBezTo>
                  <a:cubicBezTo>
                    <a:pt x="109" y="34"/>
                    <a:pt x="117" y="27"/>
                    <a:pt x="117" y="17"/>
                  </a:cubicBezTo>
                  <a:cubicBezTo>
                    <a:pt x="117" y="8"/>
                    <a:pt x="109" y="0"/>
                    <a:pt x="100" y="0"/>
                  </a:cubicBezTo>
                  <a:close/>
                  <a:moveTo>
                    <a:pt x="183" y="0"/>
                  </a:moveTo>
                  <a:cubicBezTo>
                    <a:pt x="174" y="0"/>
                    <a:pt x="166" y="8"/>
                    <a:pt x="166" y="17"/>
                  </a:cubicBezTo>
                  <a:cubicBezTo>
                    <a:pt x="166" y="27"/>
                    <a:pt x="174" y="34"/>
                    <a:pt x="183" y="34"/>
                  </a:cubicBezTo>
                  <a:cubicBezTo>
                    <a:pt x="192" y="34"/>
                    <a:pt x="200" y="27"/>
                    <a:pt x="200" y="17"/>
                  </a:cubicBezTo>
                  <a:cubicBezTo>
                    <a:pt x="200" y="8"/>
                    <a:pt x="192" y="0"/>
                    <a:pt x="183" y="0"/>
                  </a:cubicBezTo>
                  <a:close/>
                </a:path>
              </a:pathLst>
            </a:custGeom>
            <a:grpFill/>
            <a:ln w="15875"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0" name="Freeform 563">
              <a:extLst>
                <a:ext uri="{FF2B5EF4-FFF2-40B4-BE49-F238E27FC236}">
                  <a16:creationId xmlns:a16="http://schemas.microsoft.com/office/drawing/2014/main" id="{998A9941-BE55-4021-914E-0BAAE22A4450}"/>
                </a:ext>
              </a:extLst>
            </p:cNvPr>
            <p:cNvSpPr>
              <a:spLocks noEditPoints="1"/>
            </p:cNvSpPr>
            <p:nvPr/>
          </p:nvSpPr>
          <p:spPr bwMode="auto">
            <a:xfrm>
              <a:off x="5891" y="392"/>
              <a:ext cx="874" cy="81"/>
            </a:xfrm>
            <a:custGeom>
              <a:avLst/>
              <a:gdLst>
                <a:gd name="T0" fmla="*/ 349 w 366"/>
                <a:gd name="T1" fmla="*/ 0 h 34"/>
                <a:gd name="T2" fmla="*/ 332 w 366"/>
                <a:gd name="T3" fmla="*/ 17 h 34"/>
                <a:gd name="T4" fmla="*/ 349 w 366"/>
                <a:gd name="T5" fmla="*/ 34 h 34"/>
                <a:gd name="T6" fmla="*/ 366 w 366"/>
                <a:gd name="T7" fmla="*/ 17 h 34"/>
                <a:gd name="T8" fmla="*/ 349 w 366"/>
                <a:gd name="T9" fmla="*/ 0 h 34"/>
                <a:gd name="T10" fmla="*/ 266 w 366"/>
                <a:gd name="T11" fmla="*/ 0 h 34"/>
                <a:gd name="T12" fmla="*/ 249 w 366"/>
                <a:gd name="T13" fmla="*/ 17 h 34"/>
                <a:gd name="T14" fmla="*/ 266 w 366"/>
                <a:gd name="T15" fmla="*/ 34 h 34"/>
                <a:gd name="T16" fmla="*/ 283 w 366"/>
                <a:gd name="T17" fmla="*/ 17 h 34"/>
                <a:gd name="T18" fmla="*/ 266 w 366"/>
                <a:gd name="T19" fmla="*/ 0 h 34"/>
                <a:gd name="T20" fmla="*/ 34 w 366"/>
                <a:gd name="T21" fmla="*/ 17 h 34"/>
                <a:gd name="T22" fmla="*/ 17 w 366"/>
                <a:gd name="T23" fmla="*/ 34 h 34"/>
                <a:gd name="T24" fmla="*/ 0 w 366"/>
                <a:gd name="T25" fmla="*/ 17 h 34"/>
                <a:gd name="T26" fmla="*/ 17 w 366"/>
                <a:gd name="T27" fmla="*/ 0 h 34"/>
                <a:gd name="T28" fmla="*/ 34 w 366"/>
                <a:gd name="T29" fmla="*/ 17 h 34"/>
                <a:gd name="T30" fmla="*/ 100 w 366"/>
                <a:gd name="T31" fmla="*/ 0 h 34"/>
                <a:gd name="T32" fmla="*/ 83 w 366"/>
                <a:gd name="T33" fmla="*/ 17 h 34"/>
                <a:gd name="T34" fmla="*/ 100 w 366"/>
                <a:gd name="T35" fmla="*/ 34 h 34"/>
                <a:gd name="T36" fmla="*/ 117 w 366"/>
                <a:gd name="T37" fmla="*/ 17 h 34"/>
                <a:gd name="T38" fmla="*/ 100 w 366"/>
                <a:gd name="T39" fmla="*/ 0 h 34"/>
                <a:gd name="T40" fmla="*/ 183 w 366"/>
                <a:gd name="T41" fmla="*/ 0 h 34"/>
                <a:gd name="T42" fmla="*/ 166 w 366"/>
                <a:gd name="T43" fmla="*/ 17 h 34"/>
                <a:gd name="T44" fmla="*/ 183 w 366"/>
                <a:gd name="T45" fmla="*/ 34 h 34"/>
                <a:gd name="T46" fmla="*/ 200 w 366"/>
                <a:gd name="T47" fmla="*/ 17 h 34"/>
                <a:gd name="T48" fmla="*/ 183 w 366"/>
                <a:gd name="T4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66" h="34">
                  <a:moveTo>
                    <a:pt x="349" y="0"/>
                  </a:moveTo>
                  <a:cubicBezTo>
                    <a:pt x="339" y="0"/>
                    <a:pt x="332" y="8"/>
                    <a:pt x="332" y="17"/>
                  </a:cubicBezTo>
                  <a:cubicBezTo>
                    <a:pt x="332" y="27"/>
                    <a:pt x="339" y="34"/>
                    <a:pt x="349" y="34"/>
                  </a:cubicBezTo>
                  <a:cubicBezTo>
                    <a:pt x="358" y="34"/>
                    <a:pt x="366" y="27"/>
                    <a:pt x="366" y="17"/>
                  </a:cubicBezTo>
                  <a:cubicBezTo>
                    <a:pt x="366" y="8"/>
                    <a:pt x="358" y="0"/>
                    <a:pt x="349" y="0"/>
                  </a:cubicBezTo>
                  <a:close/>
                  <a:moveTo>
                    <a:pt x="266" y="0"/>
                  </a:moveTo>
                  <a:cubicBezTo>
                    <a:pt x="257" y="0"/>
                    <a:pt x="249" y="8"/>
                    <a:pt x="249" y="17"/>
                  </a:cubicBezTo>
                  <a:cubicBezTo>
                    <a:pt x="249" y="27"/>
                    <a:pt x="257" y="34"/>
                    <a:pt x="266" y="34"/>
                  </a:cubicBezTo>
                  <a:cubicBezTo>
                    <a:pt x="275" y="34"/>
                    <a:pt x="283" y="27"/>
                    <a:pt x="283" y="17"/>
                  </a:cubicBezTo>
                  <a:cubicBezTo>
                    <a:pt x="283" y="8"/>
                    <a:pt x="275" y="0"/>
                    <a:pt x="266" y="0"/>
                  </a:cubicBezTo>
                  <a:close/>
                  <a:moveTo>
                    <a:pt x="34" y="17"/>
                  </a:moveTo>
                  <a:cubicBezTo>
                    <a:pt x="34" y="27"/>
                    <a:pt x="26" y="34"/>
                    <a:pt x="17" y="34"/>
                  </a:cubicBezTo>
                  <a:cubicBezTo>
                    <a:pt x="8" y="34"/>
                    <a:pt x="0" y="27"/>
                    <a:pt x="0" y="17"/>
                  </a:cubicBezTo>
                  <a:cubicBezTo>
                    <a:pt x="0" y="8"/>
                    <a:pt x="8" y="0"/>
                    <a:pt x="17" y="0"/>
                  </a:cubicBezTo>
                  <a:cubicBezTo>
                    <a:pt x="26" y="0"/>
                    <a:pt x="34" y="8"/>
                    <a:pt x="34" y="17"/>
                  </a:cubicBezTo>
                  <a:close/>
                  <a:moveTo>
                    <a:pt x="100" y="0"/>
                  </a:moveTo>
                  <a:cubicBezTo>
                    <a:pt x="91" y="0"/>
                    <a:pt x="83" y="8"/>
                    <a:pt x="83" y="17"/>
                  </a:cubicBezTo>
                  <a:cubicBezTo>
                    <a:pt x="83" y="27"/>
                    <a:pt x="91" y="34"/>
                    <a:pt x="100" y="34"/>
                  </a:cubicBezTo>
                  <a:cubicBezTo>
                    <a:pt x="109" y="34"/>
                    <a:pt x="117" y="27"/>
                    <a:pt x="117" y="17"/>
                  </a:cubicBezTo>
                  <a:cubicBezTo>
                    <a:pt x="117" y="8"/>
                    <a:pt x="109" y="0"/>
                    <a:pt x="100" y="0"/>
                  </a:cubicBezTo>
                  <a:close/>
                  <a:moveTo>
                    <a:pt x="183" y="0"/>
                  </a:moveTo>
                  <a:cubicBezTo>
                    <a:pt x="174" y="0"/>
                    <a:pt x="166" y="8"/>
                    <a:pt x="166" y="17"/>
                  </a:cubicBezTo>
                  <a:cubicBezTo>
                    <a:pt x="166" y="27"/>
                    <a:pt x="174" y="34"/>
                    <a:pt x="183" y="34"/>
                  </a:cubicBezTo>
                  <a:cubicBezTo>
                    <a:pt x="192" y="34"/>
                    <a:pt x="200" y="27"/>
                    <a:pt x="200" y="17"/>
                  </a:cubicBezTo>
                  <a:cubicBezTo>
                    <a:pt x="200" y="8"/>
                    <a:pt x="192" y="0"/>
                    <a:pt x="183" y="0"/>
                  </a:cubicBezTo>
                  <a:close/>
                </a:path>
              </a:pathLst>
            </a:custGeom>
            <a:grpFill/>
            <a:ln w="15875"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1" name="Freeform 564">
              <a:extLst>
                <a:ext uri="{FF2B5EF4-FFF2-40B4-BE49-F238E27FC236}">
                  <a16:creationId xmlns:a16="http://schemas.microsoft.com/office/drawing/2014/main" id="{85A81671-DD6C-40DB-A1CE-849D821F17BA}"/>
                </a:ext>
              </a:extLst>
            </p:cNvPr>
            <p:cNvSpPr>
              <a:spLocks noEditPoints="1"/>
            </p:cNvSpPr>
            <p:nvPr/>
          </p:nvSpPr>
          <p:spPr bwMode="auto">
            <a:xfrm>
              <a:off x="5891" y="582"/>
              <a:ext cx="874" cy="81"/>
            </a:xfrm>
            <a:custGeom>
              <a:avLst/>
              <a:gdLst>
                <a:gd name="T0" fmla="*/ 349 w 366"/>
                <a:gd name="T1" fmla="*/ 0 h 34"/>
                <a:gd name="T2" fmla="*/ 332 w 366"/>
                <a:gd name="T3" fmla="*/ 17 h 34"/>
                <a:gd name="T4" fmla="*/ 349 w 366"/>
                <a:gd name="T5" fmla="*/ 34 h 34"/>
                <a:gd name="T6" fmla="*/ 366 w 366"/>
                <a:gd name="T7" fmla="*/ 17 h 34"/>
                <a:gd name="T8" fmla="*/ 349 w 366"/>
                <a:gd name="T9" fmla="*/ 0 h 34"/>
                <a:gd name="T10" fmla="*/ 266 w 366"/>
                <a:gd name="T11" fmla="*/ 0 h 34"/>
                <a:gd name="T12" fmla="*/ 249 w 366"/>
                <a:gd name="T13" fmla="*/ 17 h 34"/>
                <a:gd name="T14" fmla="*/ 266 w 366"/>
                <a:gd name="T15" fmla="*/ 34 h 34"/>
                <a:gd name="T16" fmla="*/ 283 w 366"/>
                <a:gd name="T17" fmla="*/ 17 h 34"/>
                <a:gd name="T18" fmla="*/ 266 w 366"/>
                <a:gd name="T19" fmla="*/ 0 h 34"/>
                <a:gd name="T20" fmla="*/ 34 w 366"/>
                <a:gd name="T21" fmla="*/ 17 h 34"/>
                <a:gd name="T22" fmla="*/ 17 w 366"/>
                <a:gd name="T23" fmla="*/ 34 h 34"/>
                <a:gd name="T24" fmla="*/ 0 w 366"/>
                <a:gd name="T25" fmla="*/ 17 h 34"/>
                <a:gd name="T26" fmla="*/ 17 w 366"/>
                <a:gd name="T27" fmla="*/ 0 h 34"/>
                <a:gd name="T28" fmla="*/ 34 w 366"/>
                <a:gd name="T29" fmla="*/ 17 h 34"/>
                <a:gd name="T30" fmla="*/ 100 w 366"/>
                <a:gd name="T31" fmla="*/ 0 h 34"/>
                <a:gd name="T32" fmla="*/ 83 w 366"/>
                <a:gd name="T33" fmla="*/ 17 h 34"/>
                <a:gd name="T34" fmla="*/ 100 w 366"/>
                <a:gd name="T35" fmla="*/ 34 h 34"/>
                <a:gd name="T36" fmla="*/ 117 w 366"/>
                <a:gd name="T37" fmla="*/ 17 h 34"/>
                <a:gd name="T38" fmla="*/ 100 w 366"/>
                <a:gd name="T39" fmla="*/ 0 h 34"/>
                <a:gd name="T40" fmla="*/ 183 w 366"/>
                <a:gd name="T41" fmla="*/ 0 h 34"/>
                <a:gd name="T42" fmla="*/ 166 w 366"/>
                <a:gd name="T43" fmla="*/ 17 h 34"/>
                <a:gd name="T44" fmla="*/ 183 w 366"/>
                <a:gd name="T45" fmla="*/ 34 h 34"/>
                <a:gd name="T46" fmla="*/ 200 w 366"/>
                <a:gd name="T47" fmla="*/ 17 h 34"/>
                <a:gd name="T48" fmla="*/ 183 w 366"/>
                <a:gd name="T4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66" h="34">
                  <a:moveTo>
                    <a:pt x="349" y="0"/>
                  </a:moveTo>
                  <a:cubicBezTo>
                    <a:pt x="339" y="0"/>
                    <a:pt x="332" y="8"/>
                    <a:pt x="332" y="17"/>
                  </a:cubicBezTo>
                  <a:cubicBezTo>
                    <a:pt x="332" y="27"/>
                    <a:pt x="339" y="34"/>
                    <a:pt x="349" y="34"/>
                  </a:cubicBezTo>
                  <a:cubicBezTo>
                    <a:pt x="358" y="34"/>
                    <a:pt x="366" y="27"/>
                    <a:pt x="366" y="17"/>
                  </a:cubicBezTo>
                  <a:cubicBezTo>
                    <a:pt x="366" y="8"/>
                    <a:pt x="358" y="0"/>
                    <a:pt x="349" y="0"/>
                  </a:cubicBezTo>
                  <a:close/>
                  <a:moveTo>
                    <a:pt x="266" y="0"/>
                  </a:moveTo>
                  <a:cubicBezTo>
                    <a:pt x="257" y="0"/>
                    <a:pt x="249" y="8"/>
                    <a:pt x="249" y="17"/>
                  </a:cubicBezTo>
                  <a:cubicBezTo>
                    <a:pt x="249" y="27"/>
                    <a:pt x="257" y="34"/>
                    <a:pt x="266" y="34"/>
                  </a:cubicBezTo>
                  <a:cubicBezTo>
                    <a:pt x="275" y="34"/>
                    <a:pt x="283" y="27"/>
                    <a:pt x="283" y="17"/>
                  </a:cubicBezTo>
                  <a:cubicBezTo>
                    <a:pt x="283" y="8"/>
                    <a:pt x="275" y="0"/>
                    <a:pt x="266" y="0"/>
                  </a:cubicBezTo>
                  <a:close/>
                  <a:moveTo>
                    <a:pt x="34" y="17"/>
                  </a:moveTo>
                  <a:cubicBezTo>
                    <a:pt x="34" y="27"/>
                    <a:pt x="26" y="34"/>
                    <a:pt x="17" y="34"/>
                  </a:cubicBezTo>
                  <a:cubicBezTo>
                    <a:pt x="8" y="34"/>
                    <a:pt x="0" y="27"/>
                    <a:pt x="0" y="17"/>
                  </a:cubicBezTo>
                  <a:cubicBezTo>
                    <a:pt x="0" y="8"/>
                    <a:pt x="8" y="0"/>
                    <a:pt x="17" y="0"/>
                  </a:cubicBezTo>
                  <a:cubicBezTo>
                    <a:pt x="26" y="0"/>
                    <a:pt x="34" y="8"/>
                    <a:pt x="34" y="17"/>
                  </a:cubicBezTo>
                  <a:close/>
                  <a:moveTo>
                    <a:pt x="100" y="0"/>
                  </a:moveTo>
                  <a:cubicBezTo>
                    <a:pt x="91" y="0"/>
                    <a:pt x="83" y="8"/>
                    <a:pt x="83" y="17"/>
                  </a:cubicBezTo>
                  <a:cubicBezTo>
                    <a:pt x="83" y="27"/>
                    <a:pt x="91" y="34"/>
                    <a:pt x="100" y="34"/>
                  </a:cubicBezTo>
                  <a:cubicBezTo>
                    <a:pt x="109" y="34"/>
                    <a:pt x="117" y="27"/>
                    <a:pt x="117" y="17"/>
                  </a:cubicBezTo>
                  <a:cubicBezTo>
                    <a:pt x="117" y="8"/>
                    <a:pt x="109" y="0"/>
                    <a:pt x="100" y="0"/>
                  </a:cubicBezTo>
                  <a:close/>
                  <a:moveTo>
                    <a:pt x="183" y="0"/>
                  </a:moveTo>
                  <a:cubicBezTo>
                    <a:pt x="174" y="0"/>
                    <a:pt x="166" y="8"/>
                    <a:pt x="166" y="17"/>
                  </a:cubicBezTo>
                  <a:cubicBezTo>
                    <a:pt x="166" y="27"/>
                    <a:pt x="174" y="34"/>
                    <a:pt x="183" y="34"/>
                  </a:cubicBezTo>
                  <a:cubicBezTo>
                    <a:pt x="192" y="34"/>
                    <a:pt x="200" y="27"/>
                    <a:pt x="200" y="17"/>
                  </a:cubicBezTo>
                  <a:cubicBezTo>
                    <a:pt x="200" y="8"/>
                    <a:pt x="192" y="0"/>
                    <a:pt x="183" y="0"/>
                  </a:cubicBezTo>
                  <a:close/>
                </a:path>
              </a:pathLst>
            </a:custGeom>
            <a:grpFill/>
            <a:ln w="15875"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2" name="Freeform 565">
              <a:extLst>
                <a:ext uri="{FF2B5EF4-FFF2-40B4-BE49-F238E27FC236}">
                  <a16:creationId xmlns:a16="http://schemas.microsoft.com/office/drawing/2014/main" id="{717E65DA-592E-4B50-9099-5FD97D5A1D5C}"/>
                </a:ext>
              </a:extLst>
            </p:cNvPr>
            <p:cNvSpPr>
              <a:spLocks noEditPoints="1"/>
            </p:cNvSpPr>
            <p:nvPr/>
          </p:nvSpPr>
          <p:spPr bwMode="auto">
            <a:xfrm>
              <a:off x="5891" y="773"/>
              <a:ext cx="874" cy="81"/>
            </a:xfrm>
            <a:custGeom>
              <a:avLst/>
              <a:gdLst>
                <a:gd name="T0" fmla="*/ 349 w 366"/>
                <a:gd name="T1" fmla="*/ 0 h 34"/>
                <a:gd name="T2" fmla="*/ 332 w 366"/>
                <a:gd name="T3" fmla="*/ 17 h 34"/>
                <a:gd name="T4" fmla="*/ 349 w 366"/>
                <a:gd name="T5" fmla="*/ 34 h 34"/>
                <a:gd name="T6" fmla="*/ 366 w 366"/>
                <a:gd name="T7" fmla="*/ 17 h 34"/>
                <a:gd name="T8" fmla="*/ 349 w 366"/>
                <a:gd name="T9" fmla="*/ 0 h 34"/>
                <a:gd name="T10" fmla="*/ 266 w 366"/>
                <a:gd name="T11" fmla="*/ 0 h 34"/>
                <a:gd name="T12" fmla="*/ 249 w 366"/>
                <a:gd name="T13" fmla="*/ 17 h 34"/>
                <a:gd name="T14" fmla="*/ 266 w 366"/>
                <a:gd name="T15" fmla="*/ 34 h 34"/>
                <a:gd name="T16" fmla="*/ 283 w 366"/>
                <a:gd name="T17" fmla="*/ 17 h 34"/>
                <a:gd name="T18" fmla="*/ 266 w 366"/>
                <a:gd name="T19" fmla="*/ 0 h 34"/>
                <a:gd name="T20" fmla="*/ 34 w 366"/>
                <a:gd name="T21" fmla="*/ 17 h 34"/>
                <a:gd name="T22" fmla="*/ 17 w 366"/>
                <a:gd name="T23" fmla="*/ 34 h 34"/>
                <a:gd name="T24" fmla="*/ 0 w 366"/>
                <a:gd name="T25" fmla="*/ 17 h 34"/>
                <a:gd name="T26" fmla="*/ 17 w 366"/>
                <a:gd name="T27" fmla="*/ 0 h 34"/>
                <a:gd name="T28" fmla="*/ 34 w 366"/>
                <a:gd name="T29" fmla="*/ 17 h 34"/>
                <a:gd name="T30" fmla="*/ 100 w 366"/>
                <a:gd name="T31" fmla="*/ 0 h 34"/>
                <a:gd name="T32" fmla="*/ 83 w 366"/>
                <a:gd name="T33" fmla="*/ 17 h 34"/>
                <a:gd name="T34" fmla="*/ 100 w 366"/>
                <a:gd name="T35" fmla="*/ 34 h 34"/>
                <a:gd name="T36" fmla="*/ 117 w 366"/>
                <a:gd name="T37" fmla="*/ 17 h 34"/>
                <a:gd name="T38" fmla="*/ 100 w 366"/>
                <a:gd name="T39" fmla="*/ 0 h 34"/>
                <a:gd name="T40" fmla="*/ 183 w 366"/>
                <a:gd name="T41" fmla="*/ 0 h 34"/>
                <a:gd name="T42" fmla="*/ 166 w 366"/>
                <a:gd name="T43" fmla="*/ 17 h 34"/>
                <a:gd name="T44" fmla="*/ 183 w 366"/>
                <a:gd name="T45" fmla="*/ 34 h 34"/>
                <a:gd name="T46" fmla="*/ 200 w 366"/>
                <a:gd name="T47" fmla="*/ 17 h 34"/>
                <a:gd name="T48" fmla="*/ 183 w 366"/>
                <a:gd name="T4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66" h="34">
                  <a:moveTo>
                    <a:pt x="349" y="0"/>
                  </a:moveTo>
                  <a:cubicBezTo>
                    <a:pt x="339" y="0"/>
                    <a:pt x="332" y="8"/>
                    <a:pt x="332" y="17"/>
                  </a:cubicBezTo>
                  <a:cubicBezTo>
                    <a:pt x="332" y="27"/>
                    <a:pt x="339" y="34"/>
                    <a:pt x="349" y="34"/>
                  </a:cubicBezTo>
                  <a:cubicBezTo>
                    <a:pt x="358" y="34"/>
                    <a:pt x="366" y="27"/>
                    <a:pt x="366" y="17"/>
                  </a:cubicBezTo>
                  <a:cubicBezTo>
                    <a:pt x="366" y="8"/>
                    <a:pt x="358" y="0"/>
                    <a:pt x="349" y="0"/>
                  </a:cubicBezTo>
                  <a:close/>
                  <a:moveTo>
                    <a:pt x="266" y="0"/>
                  </a:moveTo>
                  <a:cubicBezTo>
                    <a:pt x="257" y="0"/>
                    <a:pt x="249" y="8"/>
                    <a:pt x="249" y="17"/>
                  </a:cubicBezTo>
                  <a:cubicBezTo>
                    <a:pt x="249" y="27"/>
                    <a:pt x="257" y="34"/>
                    <a:pt x="266" y="34"/>
                  </a:cubicBezTo>
                  <a:cubicBezTo>
                    <a:pt x="275" y="34"/>
                    <a:pt x="283" y="27"/>
                    <a:pt x="283" y="17"/>
                  </a:cubicBezTo>
                  <a:cubicBezTo>
                    <a:pt x="283" y="8"/>
                    <a:pt x="275" y="0"/>
                    <a:pt x="266" y="0"/>
                  </a:cubicBezTo>
                  <a:close/>
                  <a:moveTo>
                    <a:pt x="34" y="17"/>
                  </a:moveTo>
                  <a:cubicBezTo>
                    <a:pt x="34" y="27"/>
                    <a:pt x="26" y="34"/>
                    <a:pt x="17" y="34"/>
                  </a:cubicBezTo>
                  <a:cubicBezTo>
                    <a:pt x="8" y="34"/>
                    <a:pt x="0" y="27"/>
                    <a:pt x="0" y="17"/>
                  </a:cubicBezTo>
                  <a:cubicBezTo>
                    <a:pt x="0" y="8"/>
                    <a:pt x="8" y="0"/>
                    <a:pt x="17" y="0"/>
                  </a:cubicBezTo>
                  <a:cubicBezTo>
                    <a:pt x="26" y="0"/>
                    <a:pt x="34" y="8"/>
                    <a:pt x="34" y="17"/>
                  </a:cubicBezTo>
                  <a:close/>
                  <a:moveTo>
                    <a:pt x="100" y="0"/>
                  </a:moveTo>
                  <a:cubicBezTo>
                    <a:pt x="91" y="0"/>
                    <a:pt x="83" y="8"/>
                    <a:pt x="83" y="17"/>
                  </a:cubicBezTo>
                  <a:cubicBezTo>
                    <a:pt x="83" y="27"/>
                    <a:pt x="91" y="34"/>
                    <a:pt x="100" y="34"/>
                  </a:cubicBezTo>
                  <a:cubicBezTo>
                    <a:pt x="109" y="34"/>
                    <a:pt x="117" y="27"/>
                    <a:pt x="117" y="17"/>
                  </a:cubicBezTo>
                  <a:cubicBezTo>
                    <a:pt x="117" y="8"/>
                    <a:pt x="109" y="0"/>
                    <a:pt x="100" y="0"/>
                  </a:cubicBezTo>
                  <a:close/>
                  <a:moveTo>
                    <a:pt x="183" y="0"/>
                  </a:moveTo>
                  <a:cubicBezTo>
                    <a:pt x="174" y="0"/>
                    <a:pt x="166" y="8"/>
                    <a:pt x="166" y="17"/>
                  </a:cubicBezTo>
                  <a:cubicBezTo>
                    <a:pt x="166" y="27"/>
                    <a:pt x="174" y="34"/>
                    <a:pt x="183" y="34"/>
                  </a:cubicBezTo>
                  <a:cubicBezTo>
                    <a:pt x="192" y="34"/>
                    <a:pt x="200" y="27"/>
                    <a:pt x="200" y="17"/>
                  </a:cubicBezTo>
                  <a:cubicBezTo>
                    <a:pt x="200" y="8"/>
                    <a:pt x="192" y="0"/>
                    <a:pt x="183" y="0"/>
                  </a:cubicBezTo>
                  <a:close/>
                </a:path>
              </a:pathLst>
            </a:custGeom>
            <a:grpFill/>
            <a:ln w="15875"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3" name="Freeform 566">
              <a:extLst>
                <a:ext uri="{FF2B5EF4-FFF2-40B4-BE49-F238E27FC236}">
                  <a16:creationId xmlns:a16="http://schemas.microsoft.com/office/drawing/2014/main" id="{717F307D-53ED-49F0-AE96-17A6C0AD2EC6}"/>
                </a:ext>
              </a:extLst>
            </p:cNvPr>
            <p:cNvSpPr>
              <a:spLocks noEditPoints="1"/>
            </p:cNvSpPr>
            <p:nvPr/>
          </p:nvSpPr>
          <p:spPr bwMode="auto">
            <a:xfrm>
              <a:off x="5891" y="963"/>
              <a:ext cx="874" cy="81"/>
            </a:xfrm>
            <a:custGeom>
              <a:avLst/>
              <a:gdLst>
                <a:gd name="T0" fmla="*/ 349 w 366"/>
                <a:gd name="T1" fmla="*/ 0 h 34"/>
                <a:gd name="T2" fmla="*/ 332 w 366"/>
                <a:gd name="T3" fmla="*/ 17 h 34"/>
                <a:gd name="T4" fmla="*/ 349 w 366"/>
                <a:gd name="T5" fmla="*/ 34 h 34"/>
                <a:gd name="T6" fmla="*/ 366 w 366"/>
                <a:gd name="T7" fmla="*/ 17 h 34"/>
                <a:gd name="T8" fmla="*/ 349 w 366"/>
                <a:gd name="T9" fmla="*/ 0 h 34"/>
                <a:gd name="T10" fmla="*/ 266 w 366"/>
                <a:gd name="T11" fmla="*/ 0 h 34"/>
                <a:gd name="T12" fmla="*/ 249 w 366"/>
                <a:gd name="T13" fmla="*/ 17 h 34"/>
                <a:gd name="T14" fmla="*/ 266 w 366"/>
                <a:gd name="T15" fmla="*/ 34 h 34"/>
                <a:gd name="T16" fmla="*/ 283 w 366"/>
                <a:gd name="T17" fmla="*/ 17 h 34"/>
                <a:gd name="T18" fmla="*/ 266 w 366"/>
                <a:gd name="T19" fmla="*/ 0 h 34"/>
                <a:gd name="T20" fmla="*/ 34 w 366"/>
                <a:gd name="T21" fmla="*/ 17 h 34"/>
                <a:gd name="T22" fmla="*/ 17 w 366"/>
                <a:gd name="T23" fmla="*/ 34 h 34"/>
                <a:gd name="T24" fmla="*/ 0 w 366"/>
                <a:gd name="T25" fmla="*/ 17 h 34"/>
                <a:gd name="T26" fmla="*/ 17 w 366"/>
                <a:gd name="T27" fmla="*/ 0 h 34"/>
                <a:gd name="T28" fmla="*/ 34 w 366"/>
                <a:gd name="T29" fmla="*/ 17 h 34"/>
                <a:gd name="T30" fmla="*/ 100 w 366"/>
                <a:gd name="T31" fmla="*/ 0 h 34"/>
                <a:gd name="T32" fmla="*/ 83 w 366"/>
                <a:gd name="T33" fmla="*/ 17 h 34"/>
                <a:gd name="T34" fmla="*/ 100 w 366"/>
                <a:gd name="T35" fmla="*/ 34 h 34"/>
                <a:gd name="T36" fmla="*/ 117 w 366"/>
                <a:gd name="T37" fmla="*/ 17 h 34"/>
                <a:gd name="T38" fmla="*/ 100 w 366"/>
                <a:gd name="T39" fmla="*/ 0 h 34"/>
                <a:gd name="T40" fmla="*/ 183 w 366"/>
                <a:gd name="T41" fmla="*/ 0 h 34"/>
                <a:gd name="T42" fmla="*/ 166 w 366"/>
                <a:gd name="T43" fmla="*/ 17 h 34"/>
                <a:gd name="T44" fmla="*/ 183 w 366"/>
                <a:gd name="T45" fmla="*/ 34 h 34"/>
                <a:gd name="T46" fmla="*/ 200 w 366"/>
                <a:gd name="T47" fmla="*/ 17 h 34"/>
                <a:gd name="T48" fmla="*/ 183 w 366"/>
                <a:gd name="T4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66" h="34">
                  <a:moveTo>
                    <a:pt x="349" y="0"/>
                  </a:moveTo>
                  <a:cubicBezTo>
                    <a:pt x="339" y="0"/>
                    <a:pt x="332" y="8"/>
                    <a:pt x="332" y="17"/>
                  </a:cubicBezTo>
                  <a:cubicBezTo>
                    <a:pt x="332" y="26"/>
                    <a:pt x="339" y="34"/>
                    <a:pt x="349" y="34"/>
                  </a:cubicBezTo>
                  <a:cubicBezTo>
                    <a:pt x="358" y="34"/>
                    <a:pt x="366" y="26"/>
                    <a:pt x="366" y="17"/>
                  </a:cubicBezTo>
                  <a:cubicBezTo>
                    <a:pt x="366" y="8"/>
                    <a:pt x="358" y="0"/>
                    <a:pt x="349" y="0"/>
                  </a:cubicBezTo>
                  <a:close/>
                  <a:moveTo>
                    <a:pt x="266" y="0"/>
                  </a:moveTo>
                  <a:cubicBezTo>
                    <a:pt x="257" y="0"/>
                    <a:pt x="249" y="8"/>
                    <a:pt x="249" y="17"/>
                  </a:cubicBezTo>
                  <a:cubicBezTo>
                    <a:pt x="249" y="26"/>
                    <a:pt x="257" y="34"/>
                    <a:pt x="266" y="34"/>
                  </a:cubicBezTo>
                  <a:cubicBezTo>
                    <a:pt x="275" y="34"/>
                    <a:pt x="283" y="26"/>
                    <a:pt x="283" y="17"/>
                  </a:cubicBezTo>
                  <a:cubicBezTo>
                    <a:pt x="283" y="8"/>
                    <a:pt x="275" y="0"/>
                    <a:pt x="266" y="0"/>
                  </a:cubicBezTo>
                  <a:close/>
                  <a:moveTo>
                    <a:pt x="34" y="17"/>
                  </a:moveTo>
                  <a:cubicBezTo>
                    <a:pt x="34" y="26"/>
                    <a:pt x="26" y="34"/>
                    <a:pt x="17" y="34"/>
                  </a:cubicBezTo>
                  <a:cubicBezTo>
                    <a:pt x="8" y="34"/>
                    <a:pt x="0" y="26"/>
                    <a:pt x="0" y="17"/>
                  </a:cubicBezTo>
                  <a:cubicBezTo>
                    <a:pt x="0" y="8"/>
                    <a:pt x="8" y="0"/>
                    <a:pt x="17" y="0"/>
                  </a:cubicBezTo>
                  <a:cubicBezTo>
                    <a:pt x="26" y="0"/>
                    <a:pt x="34" y="8"/>
                    <a:pt x="34" y="17"/>
                  </a:cubicBezTo>
                  <a:close/>
                  <a:moveTo>
                    <a:pt x="100" y="0"/>
                  </a:moveTo>
                  <a:cubicBezTo>
                    <a:pt x="91" y="0"/>
                    <a:pt x="83" y="8"/>
                    <a:pt x="83" y="17"/>
                  </a:cubicBezTo>
                  <a:cubicBezTo>
                    <a:pt x="83" y="26"/>
                    <a:pt x="91" y="34"/>
                    <a:pt x="100" y="34"/>
                  </a:cubicBezTo>
                  <a:cubicBezTo>
                    <a:pt x="109" y="34"/>
                    <a:pt x="117" y="26"/>
                    <a:pt x="117" y="17"/>
                  </a:cubicBezTo>
                  <a:cubicBezTo>
                    <a:pt x="117" y="8"/>
                    <a:pt x="109" y="0"/>
                    <a:pt x="100" y="0"/>
                  </a:cubicBezTo>
                  <a:close/>
                  <a:moveTo>
                    <a:pt x="183" y="0"/>
                  </a:moveTo>
                  <a:cubicBezTo>
                    <a:pt x="174" y="0"/>
                    <a:pt x="166" y="8"/>
                    <a:pt x="166" y="17"/>
                  </a:cubicBezTo>
                  <a:cubicBezTo>
                    <a:pt x="166" y="26"/>
                    <a:pt x="174" y="34"/>
                    <a:pt x="183" y="34"/>
                  </a:cubicBezTo>
                  <a:cubicBezTo>
                    <a:pt x="192" y="34"/>
                    <a:pt x="200" y="26"/>
                    <a:pt x="200" y="17"/>
                  </a:cubicBezTo>
                  <a:cubicBezTo>
                    <a:pt x="200" y="8"/>
                    <a:pt x="192" y="0"/>
                    <a:pt x="183" y="0"/>
                  </a:cubicBezTo>
                  <a:close/>
                </a:path>
              </a:pathLst>
            </a:custGeom>
            <a:grpFill/>
            <a:ln w="15875"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4" name="Freeform 567">
              <a:extLst>
                <a:ext uri="{FF2B5EF4-FFF2-40B4-BE49-F238E27FC236}">
                  <a16:creationId xmlns:a16="http://schemas.microsoft.com/office/drawing/2014/main" id="{5FE9CCE5-696C-4E41-813C-F62642576568}"/>
                </a:ext>
              </a:extLst>
            </p:cNvPr>
            <p:cNvSpPr>
              <a:spLocks noEditPoints="1"/>
            </p:cNvSpPr>
            <p:nvPr/>
          </p:nvSpPr>
          <p:spPr bwMode="auto">
            <a:xfrm>
              <a:off x="5891" y="1154"/>
              <a:ext cx="874" cy="81"/>
            </a:xfrm>
            <a:custGeom>
              <a:avLst/>
              <a:gdLst>
                <a:gd name="T0" fmla="*/ 349 w 366"/>
                <a:gd name="T1" fmla="*/ 0 h 34"/>
                <a:gd name="T2" fmla="*/ 332 w 366"/>
                <a:gd name="T3" fmla="*/ 17 h 34"/>
                <a:gd name="T4" fmla="*/ 349 w 366"/>
                <a:gd name="T5" fmla="*/ 34 h 34"/>
                <a:gd name="T6" fmla="*/ 366 w 366"/>
                <a:gd name="T7" fmla="*/ 17 h 34"/>
                <a:gd name="T8" fmla="*/ 349 w 366"/>
                <a:gd name="T9" fmla="*/ 0 h 34"/>
                <a:gd name="T10" fmla="*/ 266 w 366"/>
                <a:gd name="T11" fmla="*/ 0 h 34"/>
                <a:gd name="T12" fmla="*/ 249 w 366"/>
                <a:gd name="T13" fmla="*/ 17 h 34"/>
                <a:gd name="T14" fmla="*/ 266 w 366"/>
                <a:gd name="T15" fmla="*/ 34 h 34"/>
                <a:gd name="T16" fmla="*/ 283 w 366"/>
                <a:gd name="T17" fmla="*/ 17 h 34"/>
                <a:gd name="T18" fmla="*/ 266 w 366"/>
                <a:gd name="T19" fmla="*/ 0 h 34"/>
                <a:gd name="T20" fmla="*/ 34 w 366"/>
                <a:gd name="T21" fmla="*/ 17 h 34"/>
                <a:gd name="T22" fmla="*/ 17 w 366"/>
                <a:gd name="T23" fmla="*/ 34 h 34"/>
                <a:gd name="T24" fmla="*/ 0 w 366"/>
                <a:gd name="T25" fmla="*/ 17 h 34"/>
                <a:gd name="T26" fmla="*/ 17 w 366"/>
                <a:gd name="T27" fmla="*/ 0 h 34"/>
                <a:gd name="T28" fmla="*/ 34 w 366"/>
                <a:gd name="T29" fmla="*/ 17 h 34"/>
                <a:gd name="T30" fmla="*/ 100 w 366"/>
                <a:gd name="T31" fmla="*/ 0 h 34"/>
                <a:gd name="T32" fmla="*/ 83 w 366"/>
                <a:gd name="T33" fmla="*/ 17 h 34"/>
                <a:gd name="T34" fmla="*/ 100 w 366"/>
                <a:gd name="T35" fmla="*/ 34 h 34"/>
                <a:gd name="T36" fmla="*/ 117 w 366"/>
                <a:gd name="T37" fmla="*/ 17 h 34"/>
                <a:gd name="T38" fmla="*/ 100 w 366"/>
                <a:gd name="T39" fmla="*/ 0 h 34"/>
                <a:gd name="T40" fmla="*/ 183 w 366"/>
                <a:gd name="T41" fmla="*/ 0 h 34"/>
                <a:gd name="T42" fmla="*/ 166 w 366"/>
                <a:gd name="T43" fmla="*/ 17 h 34"/>
                <a:gd name="T44" fmla="*/ 183 w 366"/>
                <a:gd name="T45" fmla="*/ 34 h 34"/>
                <a:gd name="T46" fmla="*/ 200 w 366"/>
                <a:gd name="T47" fmla="*/ 17 h 34"/>
                <a:gd name="T48" fmla="*/ 183 w 366"/>
                <a:gd name="T4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66" h="34">
                  <a:moveTo>
                    <a:pt x="349" y="0"/>
                  </a:moveTo>
                  <a:cubicBezTo>
                    <a:pt x="339" y="0"/>
                    <a:pt x="332" y="8"/>
                    <a:pt x="332" y="17"/>
                  </a:cubicBezTo>
                  <a:cubicBezTo>
                    <a:pt x="332" y="26"/>
                    <a:pt x="339" y="34"/>
                    <a:pt x="349" y="34"/>
                  </a:cubicBezTo>
                  <a:cubicBezTo>
                    <a:pt x="358" y="34"/>
                    <a:pt x="366" y="26"/>
                    <a:pt x="366" y="17"/>
                  </a:cubicBezTo>
                  <a:cubicBezTo>
                    <a:pt x="366" y="8"/>
                    <a:pt x="358" y="0"/>
                    <a:pt x="349" y="0"/>
                  </a:cubicBezTo>
                  <a:close/>
                  <a:moveTo>
                    <a:pt x="266" y="0"/>
                  </a:moveTo>
                  <a:cubicBezTo>
                    <a:pt x="257" y="0"/>
                    <a:pt x="249" y="8"/>
                    <a:pt x="249" y="17"/>
                  </a:cubicBezTo>
                  <a:cubicBezTo>
                    <a:pt x="249" y="26"/>
                    <a:pt x="257" y="34"/>
                    <a:pt x="266" y="34"/>
                  </a:cubicBezTo>
                  <a:cubicBezTo>
                    <a:pt x="275" y="34"/>
                    <a:pt x="283" y="26"/>
                    <a:pt x="283" y="17"/>
                  </a:cubicBezTo>
                  <a:cubicBezTo>
                    <a:pt x="283" y="8"/>
                    <a:pt x="275" y="0"/>
                    <a:pt x="266" y="0"/>
                  </a:cubicBezTo>
                  <a:close/>
                  <a:moveTo>
                    <a:pt x="34" y="17"/>
                  </a:moveTo>
                  <a:cubicBezTo>
                    <a:pt x="34" y="26"/>
                    <a:pt x="26" y="34"/>
                    <a:pt x="17" y="34"/>
                  </a:cubicBezTo>
                  <a:cubicBezTo>
                    <a:pt x="8" y="34"/>
                    <a:pt x="0" y="26"/>
                    <a:pt x="0" y="17"/>
                  </a:cubicBezTo>
                  <a:cubicBezTo>
                    <a:pt x="0" y="8"/>
                    <a:pt x="8" y="0"/>
                    <a:pt x="17" y="0"/>
                  </a:cubicBezTo>
                  <a:cubicBezTo>
                    <a:pt x="26" y="0"/>
                    <a:pt x="34" y="8"/>
                    <a:pt x="34" y="17"/>
                  </a:cubicBezTo>
                  <a:close/>
                  <a:moveTo>
                    <a:pt x="100" y="0"/>
                  </a:moveTo>
                  <a:cubicBezTo>
                    <a:pt x="91" y="0"/>
                    <a:pt x="83" y="8"/>
                    <a:pt x="83" y="17"/>
                  </a:cubicBezTo>
                  <a:cubicBezTo>
                    <a:pt x="83" y="26"/>
                    <a:pt x="91" y="34"/>
                    <a:pt x="100" y="34"/>
                  </a:cubicBezTo>
                  <a:cubicBezTo>
                    <a:pt x="109" y="34"/>
                    <a:pt x="117" y="26"/>
                    <a:pt x="117" y="17"/>
                  </a:cubicBezTo>
                  <a:cubicBezTo>
                    <a:pt x="117" y="8"/>
                    <a:pt x="109" y="0"/>
                    <a:pt x="100" y="0"/>
                  </a:cubicBezTo>
                  <a:close/>
                  <a:moveTo>
                    <a:pt x="183" y="0"/>
                  </a:moveTo>
                  <a:cubicBezTo>
                    <a:pt x="174" y="0"/>
                    <a:pt x="166" y="8"/>
                    <a:pt x="166" y="17"/>
                  </a:cubicBezTo>
                  <a:cubicBezTo>
                    <a:pt x="166" y="26"/>
                    <a:pt x="174" y="34"/>
                    <a:pt x="183" y="34"/>
                  </a:cubicBezTo>
                  <a:cubicBezTo>
                    <a:pt x="192" y="34"/>
                    <a:pt x="200" y="26"/>
                    <a:pt x="200" y="17"/>
                  </a:cubicBezTo>
                  <a:cubicBezTo>
                    <a:pt x="200" y="8"/>
                    <a:pt x="192" y="0"/>
                    <a:pt x="183" y="0"/>
                  </a:cubicBezTo>
                  <a:close/>
                </a:path>
              </a:pathLst>
            </a:custGeom>
            <a:grpFill/>
            <a:ln w="15875"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grpSp>
      <p:sp>
        <p:nvSpPr>
          <p:cNvPr id="1538" name="Freeform 571">
            <a:extLst>
              <a:ext uri="{FF2B5EF4-FFF2-40B4-BE49-F238E27FC236}">
                <a16:creationId xmlns:a16="http://schemas.microsoft.com/office/drawing/2014/main" id="{68EE72A3-4B2C-474A-92BD-72C9E1FCE852}"/>
              </a:ext>
            </a:extLst>
          </p:cNvPr>
          <p:cNvSpPr>
            <a:spLocks noEditPoints="1"/>
          </p:cNvSpPr>
          <p:nvPr/>
        </p:nvSpPr>
        <p:spPr bwMode="auto">
          <a:xfrm>
            <a:off x="7150054" y="4753217"/>
            <a:ext cx="138113" cy="1389063"/>
          </a:xfrm>
          <a:custGeom>
            <a:avLst/>
            <a:gdLst>
              <a:gd name="T0" fmla="*/ 0 w 34"/>
              <a:gd name="T1" fmla="*/ 17 h 366"/>
              <a:gd name="T2" fmla="*/ 17 w 34"/>
              <a:gd name="T3" fmla="*/ 34 h 366"/>
              <a:gd name="T4" fmla="*/ 34 w 34"/>
              <a:gd name="T5" fmla="*/ 17 h 366"/>
              <a:gd name="T6" fmla="*/ 17 w 34"/>
              <a:gd name="T7" fmla="*/ 0 h 366"/>
              <a:gd name="T8" fmla="*/ 0 w 34"/>
              <a:gd name="T9" fmla="*/ 17 h 366"/>
              <a:gd name="T10" fmla="*/ 0 w 34"/>
              <a:gd name="T11" fmla="*/ 100 h 366"/>
              <a:gd name="T12" fmla="*/ 17 w 34"/>
              <a:gd name="T13" fmla="*/ 117 h 366"/>
              <a:gd name="T14" fmla="*/ 34 w 34"/>
              <a:gd name="T15" fmla="*/ 100 h 366"/>
              <a:gd name="T16" fmla="*/ 17 w 34"/>
              <a:gd name="T17" fmla="*/ 83 h 366"/>
              <a:gd name="T18" fmla="*/ 0 w 34"/>
              <a:gd name="T19" fmla="*/ 100 h 366"/>
              <a:gd name="T20" fmla="*/ 17 w 34"/>
              <a:gd name="T21" fmla="*/ 332 h 366"/>
              <a:gd name="T22" fmla="*/ 34 w 34"/>
              <a:gd name="T23" fmla="*/ 349 h 366"/>
              <a:gd name="T24" fmla="*/ 17 w 34"/>
              <a:gd name="T25" fmla="*/ 366 h 366"/>
              <a:gd name="T26" fmla="*/ 0 w 34"/>
              <a:gd name="T27" fmla="*/ 349 h 366"/>
              <a:gd name="T28" fmla="*/ 17 w 34"/>
              <a:gd name="T29" fmla="*/ 332 h 366"/>
              <a:gd name="T30" fmla="*/ 0 w 34"/>
              <a:gd name="T31" fmla="*/ 266 h 366"/>
              <a:gd name="T32" fmla="*/ 17 w 34"/>
              <a:gd name="T33" fmla="*/ 283 h 366"/>
              <a:gd name="T34" fmla="*/ 34 w 34"/>
              <a:gd name="T35" fmla="*/ 266 h 366"/>
              <a:gd name="T36" fmla="*/ 17 w 34"/>
              <a:gd name="T37" fmla="*/ 249 h 366"/>
              <a:gd name="T38" fmla="*/ 0 w 34"/>
              <a:gd name="T39" fmla="*/ 266 h 366"/>
              <a:gd name="T40" fmla="*/ 0 w 34"/>
              <a:gd name="T41" fmla="*/ 183 h 366"/>
              <a:gd name="T42" fmla="*/ 17 w 34"/>
              <a:gd name="T43" fmla="*/ 200 h 366"/>
              <a:gd name="T44" fmla="*/ 34 w 34"/>
              <a:gd name="T45" fmla="*/ 183 h 366"/>
              <a:gd name="T46" fmla="*/ 17 w 34"/>
              <a:gd name="T47" fmla="*/ 166 h 366"/>
              <a:gd name="T48" fmla="*/ 0 w 34"/>
              <a:gd name="T49" fmla="*/ 183 h 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4" h="366">
                <a:moveTo>
                  <a:pt x="0" y="17"/>
                </a:moveTo>
                <a:cubicBezTo>
                  <a:pt x="0" y="27"/>
                  <a:pt x="8" y="34"/>
                  <a:pt x="17" y="34"/>
                </a:cubicBezTo>
                <a:cubicBezTo>
                  <a:pt x="27" y="34"/>
                  <a:pt x="34" y="27"/>
                  <a:pt x="34" y="17"/>
                </a:cubicBezTo>
                <a:cubicBezTo>
                  <a:pt x="34" y="8"/>
                  <a:pt x="27" y="0"/>
                  <a:pt x="17" y="0"/>
                </a:cubicBezTo>
                <a:cubicBezTo>
                  <a:pt x="8" y="0"/>
                  <a:pt x="0" y="8"/>
                  <a:pt x="0" y="17"/>
                </a:cubicBezTo>
                <a:close/>
                <a:moveTo>
                  <a:pt x="0" y="100"/>
                </a:moveTo>
                <a:cubicBezTo>
                  <a:pt x="0" y="110"/>
                  <a:pt x="8" y="117"/>
                  <a:pt x="17" y="117"/>
                </a:cubicBezTo>
                <a:cubicBezTo>
                  <a:pt x="27" y="117"/>
                  <a:pt x="34" y="110"/>
                  <a:pt x="34" y="100"/>
                </a:cubicBezTo>
                <a:cubicBezTo>
                  <a:pt x="34" y="91"/>
                  <a:pt x="27" y="83"/>
                  <a:pt x="17" y="83"/>
                </a:cubicBezTo>
                <a:cubicBezTo>
                  <a:pt x="8" y="83"/>
                  <a:pt x="0" y="91"/>
                  <a:pt x="0" y="100"/>
                </a:cubicBezTo>
                <a:close/>
                <a:moveTo>
                  <a:pt x="17" y="332"/>
                </a:moveTo>
                <a:cubicBezTo>
                  <a:pt x="27" y="332"/>
                  <a:pt x="34" y="340"/>
                  <a:pt x="34" y="349"/>
                </a:cubicBezTo>
                <a:cubicBezTo>
                  <a:pt x="34" y="359"/>
                  <a:pt x="27" y="366"/>
                  <a:pt x="17" y="366"/>
                </a:cubicBezTo>
                <a:cubicBezTo>
                  <a:pt x="8" y="366"/>
                  <a:pt x="0" y="359"/>
                  <a:pt x="0" y="349"/>
                </a:cubicBezTo>
                <a:cubicBezTo>
                  <a:pt x="0" y="340"/>
                  <a:pt x="8" y="332"/>
                  <a:pt x="17" y="332"/>
                </a:cubicBezTo>
                <a:close/>
                <a:moveTo>
                  <a:pt x="0" y="266"/>
                </a:moveTo>
                <a:cubicBezTo>
                  <a:pt x="0" y="276"/>
                  <a:pt x="8" y="283"/>
                  <a:pt x="17" y="283"/>
                </a:cubicBezTo>
                <a:cubicBezTo>
                  <a:pt x="27" y="283"/>
                  <a:pt x="34" y="276"/>
                  <a:pt x="34" y="266"/>
                </a:cubicBezTo>
                <a:cubicBezTo>
                  <a:pt x="34" y="257"/>
                  <a:pt x="27" y="249"/>
                  <a:pt x="17" y="249"/>
                </a:cubicBezTo>
                <a:cubicBezTo>
                  <a:pt x="8" y="249"/>
                  <a:pt x="0" y="257"/>
                  <a:pt x="0" y="266"/>
                </a:cubicBezTo>
                <a:close/>
                <a:moveTo>
                  <a:pt x="0" y="183"/>
                </a:moveTo>
                <a:cubicBezTo>
                  <a:pt x="0" y="193"/>
                  <a:pt x="8" y="200"/>
                  <a:pt x="17" y="200"/>
                </a:cubicBezTo>
                <a:cubicBezTo>
                  <a:pt x="27" y="200"/>
                  <a:pt x="34" y="193"/>
                  <a:pt x="34" y="183"/>
                </a:cubicBezTo>
                <a:cubicBezTo>
                  <a:pt x="34" y="174"/>
                  <a:pt x="27" y="166"/>
                  <a:pt x="17" y="166"/>
                </a:cubicBezTo>
                <a:cubicBezTo>
                  <a:pt x="8" y="166"/>
                  <a:pt x="0" y="174"/>
                  <a:pt x="0" y="183"/>
                </a:cubicBezTo>
                <a:close/>
              </a:path>
            </a:pathLst>
          </a:custGeom>
          <a:solidFill>
            <a:srgbClr val="FFFFFF"/>
          </a:solidFill>
          <a:ln w="15875" cap="flat">
            <a:solidFill>
              <a:srgbClr val="D19F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grpSp>
        <p:nvGrpSpPr>
          <p:cNvPr id="1540" name="Group 574">
            <a:extLst>
              <a:ext uri="{FF2B5EF4-FFF2-40B4-BE49-F238E27FC236}">
                <a16:creationId xmlns:a16="http://schemas.microsoft.com/office/drawing/2014/main" id="{12721AC9-E844-4BBD-87C9-B250E4763528}"/>
              </a:ext>
            </a:extLst>
          </p:cNvPr>
          <p:cNvGrpSpPr>
            <a:grpSpLocks noChangeAspect="1"/>
          </p:cNvGrpSpPr>
          <p:nvPr/>
        </p:nvGrpSpPr>
        <p:grpSpPr bwMode="auto">
          <a:xfrm>
            <a:off x="10590112" y="5518049"/>
            <a:ext cx="1389062" cy="1128713"/>
            <a:chOff x="6694" y="2515"/>
            <a:chExt cx="875" cy="711"/>
          </a:xfrm>
          <a:solidFill>
            <a:srgbClr val="405645"/>
          </a:solidFill>
        </p:grpSpPr>
        <p:sp>
          <p:nvSpPr>
            <p:cNvPr id="1542" name="Freeform 575">
              <a:extLst>
                <a:ext uri="{FF2B5EF4-FFF2-40B4-BE49-F238E27FC236}">
                  <a16:creationId xmlns:a16="http://schemas.microsoft.com/office/drawing/2014/main" id="{0C88318A-9FE9-4D3C-B926-ED2AEC2A31B9}"/>
                </a:ext>
              </a:extLst>
            </p:cNvPr>
            <p:cNvSpPr>
              <a:spLocks noEditPoints="1"/>
            </p:cNvSpPr>
            <p:nvPr/>
          </p:nvSpPr>
          <p:spPr bwMode="auto">
            <a:xfrm>
              <a:off x="6694" y="2515"/>
              <a:ext cx="875" cy="82"/>
            </a:xfrm>
            <a:custGeom>
              <a:avLst/>
              <a:gdLst>
                <a:gd name="T0" fmla="*/ 349 w 366"/>
                <a:gd name="T1" fmla="*/ 0 h 34"/>
                <a:gd name="T2" fmla="*/ 332 w 366"/>
                <a:gd name="T3" fmla="*/ 17 h 34"/>
                <a:gd name="T4" fmla="*/ 349 w 366"/>
                <a:gd name="T5" fmla="*/ 34 h 34"/>
                <a:gd name="T6" fmla="*/ 366 w 366"/>
                <a:gd name="T7" fmla="*/ 17 h 34"/>
                <a:gd name="T8" fmla="*/ 349 w 366"/>
                <a:gd name="T9" fmla="*/ 0 h 34"/>
                <a:gd name="T10" fmla="*/ 266 w 366"/>
                <a:gd name="T11" fmla="*/ 0 h 34"/>
                <a:gd name="T12" fmla="*/ 249 w 366"/>
                <a:gd name="T13" fmla="*/ 17 h 34"/>
                <a:gd name="T14" fmla="*/ 266 w 366"/>
                <a:gd name="T15" fmla="*/ 34 h 34"/>
                <a:gd name="T16" fmla="*/ 283 w 366"/>
                <a:gd name="T17" fmla="*/ 17 h 34"/>
                <a:gd name="T18" fmla="*/ 266 w 366"/>
                <a:gd name="T19" fmla="*/ 0 h 34"/>
                <a:gd name="T20" fmla="*/ 34 w 366"/>
                <a:gd name="T21" fmla="*/ 17 h 34"/>
                <a:gd name="T22" fmla="*/ 17 w 366"/>
                <a:gd name="T23" fmla="*/ 34 h 34"/>
                <a:gd name="T24" fmla="*/ 0 w 366"/>
                <a:gd name="T25" fmla="*/ 17 h 34"/>
                <a:gd name="T26" fmla="*/ 17 w 366"/>
                <a:gd name="T27" fmla="*/ 0 h 34"/>
                <a:gd name="T28" fmla="*/ 34 w 366"/>
                <a:gd name="T29" fmla="*/ 17 h 34"/>
                <a:gd name="T30" fmla="*/ 100 w 366"/>
                <a:gd name="T31" fmla="*/ 0 h 34"/>
                <a:gd name="T32" fmla="*/ 83 w 366"/>
                <a:gd name="T33" fmla="*/ 17 h 34"/>
                <a:gd name="T34" fmla="*/ 100 w 366"/>
                <a:gd name="T35" fmla="*/ 34 h 34"/>
                <a:gd name="T36" fmla="*/ 117 w 366"/>
                <a:gd name="T37" fmla="*/ 17 h 34"/>
                <a:gd name="T38" fmla="*/ 100 w 366"/>
                <a:gd name="T39" fmla="*/ 0 h 34"/>
                <a:gd name="T40" fmla="*/ 183 w 366"/>
                <a:gd name="T41" fmla="*/ 0 h 34"/>
                <a:gd name="T42" fmla="*/ 166 w 366"/>
                <a:gd name="T43" fmla="*/ 17 h 34"/>
                <a:gd name="T44" fmla="*/ 183 w 366"/>
                <a:gd name="T45" fmla="*/ 34 h 34"/>
                <a:gd name="T46" fmla="*/ 200 w 366"/>
                <a:gd name="T47" fmla="*/ 17 h 34"/>
                <a:gd name="T48" fmla="*/ 183 w 366"/>
                <a:gd name="T4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66" h="34">
                  <a:moveTo>
                    <a:pt x="349" y="0"/>
                  </a:moveTo>
                  <a:cubicBezTo>
                    <a:pt x="339" y="0"/>
                    <a:pt x="332" y="8"/>
                    <a:pt x="332" y="17"/>
                  </a:cubicBezTo>
                  <a:cubicBezTo>
                    <a:pt x="332" y="26"/>
                    <a:pt x="339" y="34"/>
                    <a:pt x="349" y="34"/>
                  </a:cubicBezTo>
                  <a:cubicBezTo>
                    <a:pt x="358" y="34"/>
                    <a:pt x="366" y="26"/>
                    <a:pt x="366" y="17"/>
                  </a:cubicBezTo>
                  <a:cubicBezTo>
                    <a:pt x="366" y="8"/>
                    <a:pt x="358" y="0"/>
                    <a:pt x="349" y="0"/>
                  </a:cubicBezTo>
                  <a:close/>
                  <a:moveTo>
                    <a:pt x="266" y="0"/>
                  </a:moveTo>
                  <a:cubicBezTo>
                    <a:pt x="256" y="0"/>
                    <a:pt x="249" y="8"/>
                    <a:pt x="249" y="17"/>
                  </a:cubicBezTo>
                  <a:cubicBezTo>
                    <a:pt x="249" y="26"/>
                    <a:pt x="256" y="34"/>
                    <a:pt x="266" y="34"/>
                  </a:cubicBezTo>
                  <a:cubicBezTo>
                    <a:pt x="275" y="34"/>
                    <a:pt x="283" y="26"/>
                    <a:pt x="283" y="17"/>
                  </a:cubicBezTo>
                  <a:cubicBezTo>
                    <a:pt x="283" y="8"/>
                    <a:pt x="275" y="0"/>
                    <a:pt x="266" y="0"/>
                  </a:cubicBezTo>
                  <a:close/>
                  <a:moveTo>
                    <a:pt x="34" y="17"/>
                  </a:moveTo>
                  <a:cubicBezTo>
                    <a:pt x="34" y="26"/>
                    <a:pt x="26" y="34"/>
                    <a:pt x="17" y="34"/>
                  </a:cubicBezTo>
                  <a:cubicBezTo>
                    <a:pt x="7" y="34"/>
                    <a:pt x="0" y="26"/>
                    <a:pt x="0" y="17"/>
                  </a:cubicBezTo>
                  <a:cubicBezTo>
                    <a:pt x="0" y="8"/>
                    <a:pt x="7" y="0"/>
                    <a:pt x="17" y="0"/>
                  </a:cubicBezTo>
                  <a:cubicBezTo>
                    <a:pt x="26" y="0"/>
                    <a:pt x="34" y="8"/>
                    <a:pt x="34" y="17"/>
                  </a:cubicBezTo>
                  <a:close/>
                  <a:moveTo>
                    <a:pt x="100" y="0"/>
                  </a:moveTo>
                  <a:cubicBezTo>
                    <a:pt x="90" y="0"/>
                    <a:pt x="83" y="8"/>
                    <a:pt x="83" y="17"/>
                  </a:cubicBezTo>
                  <a:cubicBezTo>
                    <a:pt x="83" y="26"/>
                    <a:pt x="90" y="34"/>
                    <a:pt x="100" y="34"/>
                  </a:cubicBezTo>
                  <a:cubicBezTo>
                    <a:pt x="109" y="34"/>
                    <a:pt x="117" y="26"/>
                    <a:pt x="117" y="17"/>
                  </a:cubicBezTo>
                  <a:cubicBezTo>
                    <a:pt x="117" y="8"/>
                    <a:pt x="109" y="0"/>
                    <a:pt x="100" y="0"/>
                  </a:cubicBezTo>
                  <a:close/>
                  <a:moveTo>
                    <a:pt x="183" y="0"/>
                  </a:moveTo>
                  <a:cubicBezTo>
                    <a:pt x="173" y="0"/>
                    <a:pt x="166" y="8"/>
                    <a:pt x="166" y="17"/>
                  </a:cubicBezTo>
                  <a:cubicBezTo>
                    <a:pt x="166" y="26"/>
                    <a:pt x="173" y="34"/>
                    <a:pt x="183" y="34"/>
                  </a:cubicBezTo>
                  <a:cubicBezTo>
                    <a:pt x="192" y="34"/>
                    <a:pt x="200" y="26"/>
                    <a:pt x="200" y="17"/>
                  </a:cubicBezTo>
                  <a:cubicBezTo>
                    <a:pt x="200" y="8"/>
                    <a:pt x="192" y="0"/>
                    <a:pt x="183" y="0"/>
                  </a:cubicBezTo>
                  <a:close/>
                </a:path>
              </a:pathLst>
            </a:custGeom>
            <a:grpFill/>
            <a:ln w="15875"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43" name="Freeform 576">
              <a:extLst>
                <a:ext uri="{FF2B5EF4-FFF2-40B4-BE49-F238E27FC236}">
                  <a16:creationId xmlns:a16="http://schemas.microsoft.com/office/drawing/2014/main" id="{4FEFFA62-2C47-425B-AE0C-496C8D2F1125}"/>
                </a:ext>
              </a:extLst>
            </p:cNvPr>
            <p:cNvSpPr>
              <a:spLocks noEditPoints="1"/>
            </p:cNvSpPr>
            <p:nvPr/>
          </p:nvSpPr>
          <p:spPr bwMode="auto">
            <a:xfrm>
              <a:off x="6694" y="2726"/>
              <a:ext cx="875" cy="81"/>
            </a:xfrm>
            <a:custGeom>
              <a:avLst/>
              <a:gdLst>
                <a:gd name="T0" fmla="*/ 349 w 366"/>
                <a:gd name="T1" fmla="*/ 0 h 34"/>
                <a:gd name="T2" fmla="*/ 332 w 366"/>
                <a:gd name="T3" fmla="*/ 17 h 34"/>
                <a:gd name="T4" fmla="*/ 349 w 366"/>
                <a:gd name="T5" fmla="*/ 34 h 34"/>
                <a:gd name="T6" fmla="*/ 366 w 366"/>
                <a:gd name="T7" fmla="*/ 17 h 34"/>
                <a:gd name="T8" fmla="*/ 349 w 366"/>
                <a:gd name="T9" fmla="*/ 0 h 34"/>
                <a:gd name="T10" fmla="*/ 266 w 366"/>
                <a:gd name="T11" fmla="*/ 0 h 34"/>
                <a:gd name="T12" fmla="*/ 249 w 366"/>
                <a:gd name="T13" fmla="*/ 17 h 34"/>
                <a:gd name="T14" fmla="*/ 266 w 366"/>
                <a:gd name="T15" fmla="*/ 34 h 34"/>
                <a:gd name="T16" fmla="*/ 283 w 366"/>
                <a:gd name="T17" fmla="*/ 17 h 34"/>
                <a:gd name="T18" fmla="*/ 266 w 366"/>
                <a:gd name="T19" fmla="*/ 0 h 34"/>
                <a:gd name="T20" fmla="*/ 34 w 366"/>
                <a:gd name="T21" fmla="*/ 17 h 34"/>
                <a:gd name="T22" fmla="*/ 17 w 366"/>
                <a:gd name="T23" fmla="*/ 34 h 34"/>
                <a:gd name="T24" fmla="*/ 0 w 366"/>
                <a:gd name="T25" fmla="*/ 17 h 34"/>
                <a:gd name="T26" fmla="*/ 17 w 366"/>
                <a:gd name="T27" fmla="*/ 0 h 34"/>
                <a:gd name="T28" fmla="*/ 34 w 366"/>
                <a:gd name="T29" fmla="*/ 17 h 34"/>
                <a:gd name="T30" fmla="*/ 100 w 366"/>
                <a:gd name="T31" fmla="*/ 0 h 34"/>
                <a:gd name="T32" fmla="*/ 83 w 366"/>
                <a:gd name="T33" fmla="*/ 17 h 34"/>
                <a:gd name="T34" fmla="*/ 100 w 366"/>
                <a:gd name="T35" fmla="*/ 34 h 34"/>
                <a:gd name="T36" fmla="*/ 117 w 366"/>
                <a:gd name="T37" fmla="*/ 17 h 34"/>
                <a:gd name="T38" fmla="*/ 100 w 366"/>
                <a:gd name="T39" fmla="*/ 0 h 34"/>
                <a:gd name="T40" fmla="*/ 183 w 366"/>
                <a:gd name="T41" fmla="*/ 0 h 34"/>
                <a:gd name="T42" fmla="*/ 166 w 366"/>
                <a:gd name="T43" fmla="*/ 17 h 34"/>
                <a:gd name="T44" fmla="*/ 183 w 366"/>
                <a:gd name="T45" fmla="*/ 34 h 34"/>
                <a:gd name="T46" fmla="*/ 200 w 366"/>
                <a:gd name="T47" fmla="*/ 17 h 34"/>
                <a:gd name="T48" fmla="*/ 183 w 366"/>
                <a:gd name="T4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66" h="34">
                  <a:moveTo>
                    <a:pt x="349" y="0"/>
                  </a:moveTo>
                  <a:cubicBezTo>
                    <a:pt x="339" y="0"/>
                    <a:pt x="332" y="7"/>
                    <a:pt x="332" y="17"/>
                  </a:cubicBezTo>
                  <a:cubicBezTo>
                    <a:pt x="332" y="26"/>
                    <a:pt x="339" y="34"/>
                    <a:pt x="349" y="34"/>
                  </a:cubicBezTo>
                  <a:cubicBezTo>
                    <a:pt x="358" y="34"/>
                    <a:pt x="366" y="26"/>
                    <a:pt x="366" y="17"/>
                  </a:cubicBezTo>
                  <a:cubicBezTo>
                    <a:pt x="366" y="7"/>
                    <a:pt x="358" y="0"/>
                    <a:pt x="349" y="0"/>
                  </a:cubicBezTo>
                  <a:close/>
                  <a:moveTo>
                    <a:pt x="266" y="0"/>
                  </a:moveTo>
                  <a:cubicBezTo>
                    <a:pt x="256" y="0"/>
                    <a:pt x="249" y="7"/>
                    <a:pt x="249" y="17"/>
                  </a:cubicBezTo>
                  <a:cubicBezTo>
                    <a:pt x="249" y="26"/>
                    <a:pt x="256" y="34"/>
                    <a:pt x="266" y="34"/>
                  </a:cubicBezTo>
                  <a:cubicBezTo>
                    <a:pt x="275" y="34"/>
                    <a:pt x="283" y="26"/>
                    <a:pt x="283" y="17"/>
                  </a:cubicBezTo>
                  <a:cubicBezTo>
                    <a:pt x="283" y="7"/>
                    <a:pt x="275" y="0"/>
                    <a:pt x="266" y="0"/>
                  </a:cubicBezTo>
                  <a:close/>
                  <a:moveTo>
                    <a:pt x="34" y="17"/>
                  </a:moveTo>
                  <a:cubicBezTo>
                    <a:pt x="34" y="26"/>
                    <a:pt x="26" y="34"/>
                    <a:pt x="17" y="34"/>
                  </a:cubicBezTo>
                  <a:cubicBezTo>
                    <a:pt x="7" y="34"/>
                    <a:pt x="0" y="26"/>
                    <a:pt x="0" y="17"/>
                  </a:cubicBezTo>
                  <a:cubicBezTo>
                    <a:pt x="0" y="7"/>
                    <a:pt x="7" y="0"/>
                    <a:pt x="17" y="0"/>
                  </a:cubicBezTo>
                  <a:cubicBezTo>
                    <a:pt x="26" y="0"/>
                    <a:pt x="34" y="7"/>
                    <a:pt x="34" y="17"/>
                  </a:cubicBezTo>
                  <a:close/>
                  <a:moveTo>
                    <a:pt x="100" y="0"/>
                  </a:moveTo>
                  <a:cubicBezTo>
                    <a:pt x="90" y="0"/>
                    <a:pt x="83" y="7"/>
                    <a:pt x="83" y="17"/>
                  </a:cubicBezTo>
                  <a:cubicBezTo>
                    <a:pt x="83" y="26"/>
                    <a:pt x="90" y="34"/>
                    <a:pt x="100" y="34"/>
                  </a:cubicBezTo>
                  <a:cubicBezTo>
                    <a:pt x="109" y="34"/>
                    <a:pt x="117" y="26"/>
                    <a:pt x="117" y="17"/>
                  </a:cubicBezTo>
                  <a:cubicBezTo>
                    <a:pt x="117" y="7"/>
                    <a:pt x="109" y="0"/>
                    <a:pt x="100" y="0"/>
                  </a:cubicBezTo>
                  <a:close/>
                  <a:moveTo>
                    <a:pt x="183" y="0"/>
                  </a:moveTo>
                  <a:cubicBezTo>
                    <a:pt x="173" y="0"/>
                    <a:pt x="166" y="7"/>
                    <a:pt x="166" y="17"/>
                  </a:cubicBezTo>
                  <a:cubicBezTo>
                    <a:pt x="166" y="26"/>
                    <a:pt x="173" y="34"/>
                    <a:pt x="183" y="34"/>
                  </a:cubicBezTo>
                  <a:cubicBezTo>
                    <a:pt x="192" y="34"/>
                    <a:pt x="200" y="26"/>
                    <a:pt x="200" y="17"/>
                  </a:cubicBezTo>
                  <a:cubicBezTo>
                    <a:pt x="200" y="7"/>
                    <a:pt x="192" y="0"/>
                    <a:pt x="183" y="0"/>
                  </a:cubicBezTo>
                  <a:close/>
                </a:path>
              </a:pathLst>
            </a:custGeom>
            <a:grpFill/>
            <a:ln w="15875"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44" name="Freeform 577">
              <a:extLst>
                <a:ext uri="{FF2B5EF4-FFF2-40B4-BE49-F238E27FC236}">
                  <a16:creationId xmlns:a16="http://schemas.microsoft.com/office/drawing/2014/main" id="{52ECEF73-75E9-4F75-9BDA-24138428F453}"/>
                </a:ext>
              </a:extLst>
            </p:cNvPr>
            <p:cNvSpPr>
              <a:spLocks noEditPoints="1"/>
            </p:cNvSpPr>
            <p:nvPr/>
          </p:nvSpPr>
          <p:spPr bwMode="auto">
            <a:xfrm>
              <a:off x="6694" y="2934"/>
              <a:ext cx="875" cy="82"/>
            </a:xfrm>
            <a:custGeom>
              <a:avLst/>
              <a:gdLst>
                <a:gd name="T0" fmla="*/ 349 w 366"/>
                <a:gd name="T1" fmla="*/ 0 h 34"/>
                <a:gd name="T2" fmla="*/ 332 w 366"/>
                <a:gd name="T3" fmla="*/ 17 h 34"/>
                <a:gd name="T4" fmla="*/ 349 w 366"/>
                <a:gd name="T5" fmla="*/ 34 h 34"/>
                <a:gd name="T6" fmla="*/ 366 w 366"/>
                <a:gd name="T7" fmla="*/ 17 h 34"/>
                <a:gd name="T8" fmla="*/ 349 w 366"/>
                <a:gd name="T9" fmla="*/ 0 h 34"/>
                <a:gd name="T10" fmla="*/ 266 w 366"/>
                <a:gd name="T11" fmla="*/ 0 h 34"/>
                <a:gd name="T12" fmla="*/ 249 w 366"/>
                <a:gd name="T13" fmla="*/ 17 h 34"/>
                <a:gd name="T14" fmla="*/ 266 w 366"/>
                <a:gd name="T15" fmla="*/ 34 h 34"/>
                <a:gd name="T16" fmla="*/ 283 w 366"/>
                <a:gd name="T17" fmla="*/ 17 h 34"/>
                <a:gd name="T18" fmla="*/ 266 w 366"/>
                <a:gd name="T19" fmla="*/ 0 h 34"/>
                <a:gd name="T20" fmla="*/ 34 w 366"/>
                <a:gd name="T21" fmla="*/ 17 h 34"/>
                <a:gd name="T22" fmla="*/ 17 w 366"/>
                <a:gd name="T23" fmla="*/ 34 h 34"/>
                <a:gd name="T24" fmla="*/ 0 w 366"/>
                <a:gd name="T25" fmla="*/ 17 h 34"/>
                <a:gd name="T26" fmla="*/ 17 w 366"/>
                <a:gd name="T27" fmla="*/ 0 h 34"/>
                <a:gd name="T28" fmla="*/ 34 w 366"/>
                <a:gd name="T29" fmla="*/ 17 h 34"/>
                <a:gd name="T30" fmla="*/ 100 w 366"/>
                <a:gd name="T31" fmla="*/ 0 h 34"/>
                <a:gd name="T32" fmla="*/ 83 w 366"/>
                <a:gd name="T33" fmla="*/ 17 h 34"/>
                <a:gd name="T34" fmla="*/ 100 w 366"/>
                <a:gd name="T35" fmla="*/ 34 h 34"/>
                <a:gd name="T36" fmla="*/ 117 w 366"/>
                <a:gd name="T37" fmla="*/ 17 h 34"/>
                <a:gd name="T38" fmla="*/ 100 w 366"/>
                <a:gd name="T39" fmla="*/ 0 h 34"/>
                <a:gd name="T40" fmla="*/ 183 w 366"/>
                <a:gd name="T41" fmla="*/ 0 h 34"/>
                <a:gd name="T42" fmla="*/ 166 w 366"/>
                <a:gd name="T43" fmla="*/ 17 h 34"/>
                <a:gd name="T44" fmla="*/ 183 w 366"/>
                <a:gd name="T45" fmla="*/ 34 h 34"/>
                <a:gd name="T46" fmla="*/ 200 w 366"/>
                <a:gd name="T47" fmla="*/ 17 h 34"/>
                <a:gd name="T48" fmla="*/ 183 w 366"/>
                <a:gd name="T4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66" h="34">
                  <a:moveTo>
                    <a:pt x="349" y="0"/>
                  </a:moveTo>
                  <a:cubicBezTo>
                    <a:pt x="339" y="0"/>
                    <a:pt x="332" y="8"/>
                    <a:pt x="332" y="17"/>
                  </a:cubicBezTo>
                  <a:cubicBezTo>
                    <a:pt x="332" y="27"/>
                    <a:pt x="339" y="34"/>
                    <a:pt x="349" y="34"/>
                  </a:cubicBezTo>
                  <a:cubicBezTo>
                    <a:pt x="358" y="34"/>
                    <a:pt x="366" y="27"/>
                    <a:pt x="366" y="17"/>
                  </a:cubicBezTo>
                  <a:cubicBezTo>
                    <a:pt x="366" y="8"/>
                    <a:pt x="358" y="0"/>
                    <a:pt x="349" y="0"/>
                  </a:cubicBezTo>
                  <a:close/>
                  <a:moveTo>
                    <a:pt x="266" y="0"/>
                  </a:moveTo>
                  <a:cubicBezTo>
                    <a:pt x="256" y="0"/>
                    <a:pt x="249" y="8"/>
                    <a:pt x="249" y="17"/>
                  </a:cubicBezTo>
                  <a:cubicBezTo>
                    <a:pt x="249" y="27"/>
                    <a:pt x="256" y="34"/>
                    <a:pt x="266" y="34"/>
                  </a:cubicBezTo>
                  <a:cubicBezTo>
                    <a:pt x="275" y="34"/>
                    <a:pt x="283" y="27"/>
                    <a:pt x="283" y="17"/>
                  </a:cubicBezTo>
                  <a:cubicBezTo>
                    <a:pt x="283" y="8"/>
                    <a:pt x="275" y="0"/>
                    <a:pt x="266" y="0"/>
                  </a:cubicBezTo>
                  <a:close/>
                  <a:moveTo>
                    <a:pt x="34" y="17"/>
                  </a:moveTo>
                  <a:cubicBezTo>
                    <a:pt x="34" y="27"/>
                    <a:pt x="26" y="34"/>
                    <a:pt x="17" y="34"/>
                  </a:cubicBezTo>
                  <a:cubicBezTo>
                    <a:pt x="7" y="34"/>
                    <a:pt x="0" y="27"/>
                    <a:pt x="0" y="17"/>
                  </a:cubicBezTo>
                  <a:cubicBezTo>
                    <a:pt x="0" y="8"/>
                    <a:pt x="7" y="0"/>
                    <a:pt x="17" y="0"/>
                  </a:cubicBezTo>
                  <a:cubicBezTo>
                    <a:pt x="26" y="0"/>
                    <a:pt x="34" y="8"/>
                    <a:pt x="34" y="17"/>
                  </a:cubicBezTo>
                  <a:close/>
                  <a:moveTo>
                    <a:pt x="100" y="0"/>
                  </a:moveTo>
                  <a:cubicBezTo>
                    <a:pt x="90" y="0"/>
                    <a:pt x="83" y="8"/>
                    <a:pt x="83" y="17"/>
                  </a:cubicBezTo>
                  <a:cubicBezTo>
                    <a:pt x="83" y="27"/>
                    <a:pt x="90" y="34"/>
                    <a:pt x="100" y="34"/>
                  </a:cubicBezTo>
                  <a:cubicBezTo>
                    <a:pt x="109" y="34"/>
                    <a:pt x="117" y="27"/>
                    <a:pt x="117" y="17"/>
                  </a:cubicBezTo>
                  <a:cubicBezTo>
                    <a:pt x="117" y="8"/>
                    <a:pt x="109" y="0"/>
                    <a:pt x="100" y="0"/>
                  </a:cubicBezTo>
                  <a:close/>
                  <a:moveTo>
                    <a:pt x="183" y="0"/>
                  </a:moveTo>
                  <a:cubicBezTo>
                    <a:pt x="173" y="0"/>
                    <a:pt x="166" y="8"/>
                    <a:pt x="166" y="17"/>
                  </a:cubicBezTo>
                  <a:cubicBezTo>
                    <a:pt x="166" y="27"/>
                    <a:pt x="173" y="34"/>
                    <a:pt x="183" y="34"/>
                  </a:cubicBezTo>
                  <a:cubicBezTo>
                    <a:pt x="192" y="34"/>
                    <a:pt x="200" y="27"/>
                    <a:pt x="200" y="17"/>
                  </a:cubicBezTo>
                  <a:cubicBezTo>
                    <a:pt x="200" y="8"/>
                    <a:pt x="192" y="0"/>
                    <a:pt x="183" y="0"/>
                  </a:cubicBezTo>
                  <a:close/>
                </a:path>
              </a:pathLst>
            </a:custGeom>
            <a:grpFill/>
            <a:ln w="15875"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45" name="Freeform 578">
              <a:extLst>
                <a:ext uri="{FF2B5EF4-FFF2-40B4-BE49-F238E27FC236}">
                  <a16:creationId xmlns:a16="http://schemas.microsoft.com/office/drawing/2014/main" id="{F4ADAABD-A1EC-457E-A8FB-898C63A8ADF4}"/>
                </a:ext>
              </a:extLst>
            </p:cNvPr>
            <p:cNvSpPr>
              <a:spLocks noEditPoints="1"/>
            </p:cNvSpPr>
            <p:nvPr/>
          </p:nvSpPr>
          <p:spPr bwMode="auto">
            <a:xfrm>
              <a:off x="6694" y="3145"/>
              <a:ext cx="875" cy="81"/>
            </a:xfrm>
            <a:custGeom>
              <a:avLst/>
              <a:gdLst>
                <a:gd name="T0" fmla="*/ 349 w 366"/>
                <a:gd name="T1" fmla="*/ 0 h 34"/>
                <a:gd name="T2" fmla="*/ 332 w 366"/>
                <a:gd name="T3" fmla="*/ 17 h 34"/>
                <a:gd name="T4" fmla="*/ 349 w 366"/>
                <a:gd name="T5" fmla="*/ 34 h 34"/>
                <a:gd name="T6" fmla="*/ 366 w 366"/>
                <a:gd name="T7" fmla="*/ 17 h 34"/>
                <a:gd name="T8" fmla="*/ 349 w 366"/>
                <a:gd name="T9" fmla="*/ 0 h 34"/>
                <a:gd name="T10" fmla="*/ 266 w 366"/>
                <a:gd name="T11" fmla="*/ 0 h 34"/>
                <a:gd name="T12" fmla="*/ 249 w 366"/>
                <a:gd name="T13" fmla="*/ 17 h 34"/>
                <a:gd name="T14" fmla="*/ 266 w 366"/>
                <a:gd name="T15" fmla="*/ 34 h 34"/>
                <a:gd name="T16" fmla="*/ 283 w 366"/>
                <a:gd name="T17" fmla="*/ 17 h 34"/>
                <a:gd name="T18" fmla="*/ 266 w 366"/>
                <a:gd name="T19" fmla="*/ 0 h 34"/>
                <a:gd name="T20" fmla="*/ 34 w 366"/>
                <a:gd name="T21" fmla="*/ 17 h 34"/>
                <a:gd name="T22" fmla="*/ 17 w 366"/>
                <a:gd name="T23" fmla="*/ 34 h 34"/>
                <a:gd name="T24" fmla="*/ 0 w 366"/>
                <a:gd name="T25" fmla="*/ 17 h 34"/>
                <a:gd name="T26" fmla="*/ 17 w 366"/>
                <a:gd name="T27" fmla="*/ 0 h 34"/>
                <a:gd name="T28" fmla="*/ 34 w 366"/>
                <a:gd name="T29" fmla="*/ 17 h 34"/>
                <a:gd name="T30" fmla="*/ 100 w 366"/>
                <a:gd name="T31" fmla="*/ 0 h 34"/>
                <a:gd name="T32" fmla="*/ 83 w 366"/>
                <a:gd name="T33" fmla="*/ 17 h 34"/>
                <a:gd name="T34" fmla="*/ 100 w 366"/>
                <a:gd name="T35" fmla="*/ 34 h 34"/>
                <a:gd name="T36" fmla="*/ 117 w 366"/>
                <a:gd name="T37" fmla="*/ 17 h 34"/>
                <a:gd name="T38" fmla="*/ 100 w 366"/>
                <a:gd name="T39" fmla="*/ 0 h 34"/>
                <a:gd name="T40" fmla="*/ 183 w 366"/>
                <a:gd name="T41" fmla="*/ 0 h 34"/>
                <a:gd name="T42" fmla="*/ 166 w 366"/>
                <a:gd name="T43" fmla="*/ 17 h 34"/>
                <a:gd name="T44" fmla="*/ 183 w 366"/>
                <a:gd name="T45" fmla="*/ 34 h 34"/>
                <a:gd name="T46" fmla="*/ 200 w 366"/>
                <a:gd name="T47" fmla="*/ 17 h 34"/>
                <a:gd name="T48" fmla="*/ 183 w 366"/>
                <a:gd name="T4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66" h="34">
                  <a:moveTo>
                    <a:pt x="349" y="0"/>
                  </a:moveTo>
                  <a:cubicBezTo>
                    <a:pt x="339" y="0"/>
                    <a:pt x="332" y="8"/>
                    <a:pt x="332" y="17"/>
                  </a:cubicBezTo>
                  <a:cubicBezTo>
                    <a:pt x="332" y="26"/>
                    <a:pt x="339" y="34"/>
                    <a:pt x="349" y="34"/>
                  </a:cubicBezTo>
                  <a:cubicBezTo>
                    <a:pt x="358" y="34"/>
                    <a:pt x="366" y="26"/>
                    <a:pt x="366" y="17"/>
                  </a:cubicBezTo>
                  <a:cubicBezTo>
                    <a:pt x="366" y="8"/>
                    <a:pt x="358" y="0"/>
                    <a:pt x="349" y="0"/>
                  </a:cubicBezTo>
                  <a:close/>
                  <a:moveTo>
                    <a:pt x="266" y="0"/>
                  </a:moveTo>
                  <a:cubicBezTo>
                    <a:pt x="256" y="0"/>
                    <a:pt x="249" y="8"/>
                    <a:pt x="249" y="17"/>
                  </a:cubicBezTo>
                  <a:cubicBezTo>
                    <a:pt x="249" y="26"/>
                    <a:pt x="256" y="34"/>
                    <a:pt x="266" y="34"/>
                  </a:cubicBezTo>
                  <a:cubicBezTo>
                    <a:pt x="275" y="34"/>
                    <a:pt x="283" y="26"/>
                    <a:pt x="283" y="17"/>
                  </a:cubicBezTo>
                  <a:cubicBezTo>
                    <a:pt x="283" y="8"/>
                    <a:pt x="275" y="0"/>
                    <a:pt x="266" y="0"/>
                  </a:cubicBezTo>
                  <a:close/>
                  <a:moveTo>
                    <a:pt x="34" y="17"/>
                  </a:moveTo>
                  <a:cubicBezTo>
                    <a:pt x="34" y="26"/>
                    <a:pt x="26" y="34"/>
                    <a:pt x="17" y="34"/>
                  </a:cubicBezTo>
                  <a:cubicBezTo>
                    <a:pt x="7" y="34"/>
                    <a:pt x="0" y="26"/>
                    <a:pt x="0" y="17"/>
                  </a:cubicBezTo>
                  <a:cubicBezTo>
                    <a:pt x="0" y="8"/>
                    <a:pt x="7" y="0"/>
                    <a:pt x="17" y="0"/>
                  </a:cubicBezTo>
                  <a:cubicBezTo>
                    <a:pt x="26" y="0"/>
                    <a:pt x="34" y="8"/>
                    <a:pt x="34" y="17"/>
                  </a:cubicBezTo>
                  <a:close/>
                  <a:moveTo>
                    <a:pt x="100" y="0"/>
                  </a:moveTo>
                  <a:cubicBezTo>
                    <a:pt x="90" y="0"/>
                    <a:pt x="83" y="8"/>
                    <a:pt x="83" y="17"/>
                  </a:cubicBezTo>
                  <a:cubicBezTo>
                    <a:pt x="83" y="26"/>
                    <a:pt x="90" y="34"/>
                    <a:pt x="100" y="34"/>
                  </a:cubicBezTo>
                  <a:cubicBezTo>
                    <a:pt x="109" y="34"/>
                    <a:pt x="117" y="26"/>
                    <a:pt x="117" y="17"/>
                  </a:cubicBezTo>
                  <a:cubicBezTo>
                    <a:pt x="117" y="8"/>
                    <a:pt x="109" y="0"/>
                    <a:pt x="100" y="0"/>
                  </a:cubicBezTo>
                  <a:close/>
                  <a:moveTo>
                    <a:pt x="183" y="0"/>
                  </a:moveTo>
                  <a:cubicBezTo>
                    <a:pt x="173" y="0"/>
                    <a:pt x="166" y="8"/>
                    <a:pt x="166" y="17"/>
                  </a:cubicBezTo>
                  <a:cubicBezTo>
                    <a:pt x="166" y="26"/>
                    <a:pt x="173" y="34"/>
                    <a:pt x="183" y="34"/>
                  </a:cubicBezTo>
                  <a:cubicBezTo>
                    <a:pt x="192" y="34"/>
                    <a:pt x="200" y="26"/>
                    <a:pt x="200" y="17"/>
                  </a:cubicBezTo>
                  <a:cubicBezTo>
                    <a:pt x="200" y="8"/>
                    <a:pt x="192" y="0"/>
                    <a:pt x="183" y="0"/>
                  </a:cubicBezTo>
                  <a:close/>
                </a:path>
              </a:pathLst>
            </a:custGeom>
            <a:grpFill/>
            <a:ln w="15875"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547" name="Group 581">
            <a:extLst>
              <a:ext uri="{FF2B5EF4-FFF2-40B4-BE49-F238E27FC236}">
                <a16:creationId xmlns:a16="http://schemas.microsoft.com/office/drawing/2014/main" id="{81167BC6-CECC-4C4A-A63D-E73CD6F8467F}"/>
              </a:ext>
            </a:extLst>
          </p:cNvPr>
          <p:cNvGrpSpPr>
            <a:grpSpLocks noChangeAspect="1"/>
          </p:cNvGrpSpPr>
          <p:nvPr/>
        </p:nvGrpSpPr>
        <p:grpSpPr bwMode="auto">
          <a:xfrm>
            <a:off x="7228258" y="1008432"/>
            <a:ext cx="565149" cy="1411288"/>
            <a:chOff x="4880" y="755"/>
            <a:chExt cx="356" cy="889"/>
          </a:xfrm>
          <a:noFill/>
        </p:grpSpPr>
        <p:sp>
          <p:nvSpPr>
            <p:cNvPr id="1549" name="Freeform 582">
              <a:extLst>
                <a:ext uri="{FF2B5EF4-FFF2-40B4-BE49-F238E27FC236}">
                  <a16:creationId xmlns:a16="http://schemas.microsoft.com/office/drawing/2014/main" id="{84D5E4F1-6777-4F3A-B258-3C0E1F092E95}"/>
                </a:ext>
              </a:extLst>
            </p:cNvPr>
            <p:cNvSpPr>
              <a:spLocks/>
            </p:cNvSpPr>
            <p:nvPr/>
          </p:nvSpPr>
          <p:spPr bwMode="auto">
            <a:xfrm>
              <a:off x="4880" y="1359"/>
              <a:ext cx="346" cy="285"/>
            </a:xfrm>
            <a:custGeom>
              <a:avLst/>
              <a:gdLst>
                <a:gd name="T0" fmla="*/ 27 w 143"/>
                <a:gd name="T1" fmla="*/ 0 h 119"/>
                <a:gd name="T2" fmla="*/ 26 w 143"/>
                <a:gd name="T3" fmla="*/ 1 h 119"/>
                <a:gd name="T4" fmla="*/ 26 w 143"/>
                <a:gd name="T5" fmla="*/ 94 h 119"/>
                <a:gd name="T6" fmla="*/ 118 w 143"/>
                <a:gd name="T7" fmla="*/ 94 h 119"/>
                <a:gd name="T8" fmla="*/ 118 w 143"/>
                <a:gd name="T9" fmla="*/ 1 h 119"/>
                <a:gd name="T10" fmla="*/ 118 w 143"/>
                <a:gd name="T11" fmla="*/ 1 h 119"/>
                <a:gd name="T12" fmla="*/ 27 w 143"/>
                <a:gd name="T13" fmla="*/ 0 h 119"/>
              </a:gdLst>
              <a:ahLst/>
              <a:cxnLst>
                <a:cxn ang="0">
                  <a:pos x="T0" y="T1"/>
                </a:cxn>
                <a:cxn ang="0">
                  <a:pos x="T2" y="T3"/>
                </a:cxn>
                <a:cxn ang="0">
                  <a:pos x="T4" y="T5"/>
                </a:cxn>
                <a:cxn ang="0">
                  <a:pos x="T6" y="T7"/>
                </a:cxn>
                <a:cxn ang="0">
                  <a:pos x="T8" y="T9"/>
                </a:cxn>
                <a:cxn ang="0">
                  <a:pos x="T10" y="T11"/>
                </a:cxn>
                <a:cxn ang="0">
                  <a:pos x="T12" y="T13"/>
                </a:cxn>
              </a:cxnLst>
              <a:rect l="0" t="0" r="r" b="b"/>
              <a:pathLst>
                <a:path w="143" h="119">
                  <a:moveTo>
                    <a:pt x="27" y="0"/>
                  </a:moveTo>
                  <a:cubicBezTo>
                    <a:pt x="27" y="0"/>
                    <a:pt x="26" y="1"/>
                    <a:pt x="26" y="1"/>
                  </a:cubicBezTo>
                  <a:cubicBezTo>
                    <a:pt x="0" y="27"/>
                    <a:pt x="0" y="68"/>
                    <a:pt x="26" y="94"/>
                  </a:cubicBezTo>
                  <a:cubicBezTo>
                    <a:pt x="51" y="119"/>
                    <a:pt x="92" y="119"/>
                    <a:pt x="118" y="94"/>
                  </a:cubicBezTo>
                  <a:cubicBezTo>
                    <a:pt x="143" y="68"/>
                    <a:pt x="143" y="27"/>
                    <a:pt x="118" y="1"/>
                  </a:cubicBezTo>
                  <a:cubicBezTo>
                    <a:pt x="118" y="1"/>
                    <a:pt x="118" y="1"/>
                    <a:pt x="118" y="1"/>
                  </a:cubicBezTo>
                  <a:cubicBezTo>
                    <a:pt x="92" y="25"/>
                    <a:pt x="52" y="25"/>
                    <a:pt x="27" y="0"/>
                  </a:cubicBezTo>
                  <a:close/>
                </a:path>
              </a:pathLst>
            </a:custGeom>
            <a:solidFill>
              <a:srgbClr val="C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50" name="Freeform 583">
              <a:extLst>
                <a:ext uri="{FF2B5EF4-FFF2-40B4-BE49-F238E27FC236}">
                  <a16:creationId xmlns:a16="http://schemas.microsoft.com/office/drawing/2014/main" id="{05B3F83F-455A-479C-BCAE-36FCC1B34CC2}"/>
                </a:ext>
              </a:extLst>
            </p:cNvPr>
            <p:cNvSpPr>
              <a:spLocks/>
            </p:cNvSpPr>
            <p:nvPr/>
          </p:nvSpPr>
          <p:spPr bwMode="auto">
            <a:xfrm>
              <a:off x="4885" y="1056"/>
              <a:ext cx="346" cy="287"/>
            </a:xfrm>
            <a:custGeom>
              <a:avLst/>
              <a:gdLst>
                <a:gd name="T0" fmla="*/ 27 w 143"/>
                <a:gd name="T1" fmla="*/ 0 h 120"/>
                <a:gd name="T2" fmla="*/ 25 w 143"/>
                <a:gd name="T3" fmla="*/ 2 h 120"/>
                <a:gd name="T4" fmla="*/ 25 w 143"/>
                <a:gd name="T5" fmla="*/ 94 h 120"/>
                <a:gd name="T6" fmla="*/ 118 w 143"/>
                <a:gd name="T7" fmla="*/ 94 h 120"/>
                <a:gd name="T8" fmla="*/ 118 w 143"/>
                <a:gd name="T9" fmla="*/ 2 h 120"/>
                <a:gd name="T10" fmla="*/ 118 w 143"/>
                <a:gd name="T11" fmla="*/ 2 h 120"/>
                <a:gd name="T12" fmla="*/ 27 w 143"/>
                <a:gd name="T13" fmla="*/ 0 h 120"/>
              </a:gdLst>
              <a:ahLst/>
              <a:cxnLst>
                <a:cxn ang="0">
                  <a:pos x="T0" y="T1"/>
                </a:cxn>
                <a:cxn ang="0">
                  <a:pos x="T2" y="T3"/>
                </a:cxn>
                <a:cxn ang="0">
                  <a:pos x="T4" y="T5"/>
                </a:cxn>
                <a:cxn ang="0">
                  <a:pos x="T6" y="T7"/>
                </a:cxn>
                <a:cxn ang="0">
                  <a:pos x="T8" y="T9"/>
                </a:cxn>
                <a:cxn ang="0">
                  <a:pos x="T10" y="T11"/>
                </a:cxn>
                <a:cxn ang="0">
                  <a:pos x="T12" y="T13"/>
                </a:cxn>
              </a:cxnLst>
              <a:rect l="0" t="0" r="r" b="b"/>
              <a:pathLst>
                <a:path w="143" h="120">
                  <a:moveTo>
                    <a:pt x="27" y="0"/>
                  </a:moveTo>
                  <a:cubicBezTo>
                    <a:pt x="27" y="1"/>
                    <a:pt x="26" y="1"/>
                    <a:pt x="25" y="2"/>
                  </a:cubicBezTo>
                  <a:cubicBezTo>
                    <a:pt x="0" y="27"/>
                    <a:pt x="0" y="69"/>
                    <a:pt x="25" y="94"/>
                  </a:cubicBezTo>
                  <a:cubicBezTo>
                    <a:pt x="51" y="120"/>
                    <a:pt x="92" y="120"/>
                    <a:pt x="118" y="94"/>
                  </a:cubicBezTo>
                  <a:cubicBezTo>
                    <a:pt x="143" y="69"/>
                    <a:pt x="143" y="27"/>
                    <a:pt x="118" y="2"/>
                  </a:cubicBezTo>
                  <a:cubicBezTo>
                    <a:pt x="118" y="2"/>
                    <a:pt x="118" y="2"/>
                    <a:pt x="118" y="2"/>
                  </a:cubicBezTo>
                  <a:cubicBezTo>
                    <a:pt x="92" y="26"/>
                    <a:pt x="52" y="25"/>
                    <a:pt x="27" y="0"/>
                  </a:cubicBezTo>
                  <a:close/>
                </a:path>
              </a:pathLst>
            </a:custGeom>
            <a:grpFill/>
            <a:ln w="15875" cap="flat">
              <a:solidFill>
                <a:srgbClr val="D19F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51" name="Freeform 584">
              <a:extLst>
                <a:ext uri="{FF2B5EF4-FFF2-40B4-BE49-F238E27FC236}">
                  <a16:creationId xmlns:a16="http://schemas.microsoft.com/office/drawing/2014/main" id="{E4E2CEE9-D605-4740-AD56-C686BF595853}"/>
                </a:ext>
              </a:extLst>
            </p:cNvPr>
            <p:cNvSpPr>
              <a:spLocks/>
            </p:cNvSpPr>
            <p:nvPr/>
          </p:nvSpPr>
          <p:spPr bwMode="auto">
            <a:xfrm>
              <a:off x="4890" y="755"/>
              <a:ext cx="346" cy="284"/>
            </a:xfrm>
            <a:custGeom>
              <a:avLst/>
              <a:gdLst>
                <a:gd name="T0" fmla="*/ 27 w 143"/>
                <a:gd name="T1" fmla="*/ 0 h 119"/>
                <a:gd name="T2" fmla="*/ 25 w 143"/>
                <a:gd name="T3" fmla="*/ 2 h 119"/>
                <a:gd name="T4" fmla="*/ 25 w 143"/>
                <a:gd name="T5" fmla="*/ 94 h 119"/>
                <a:gd name="T6" fmla="*/ 117 w 143"/>
                <a:gd name="T7" fmla="*/ 94 h 119"/>
                <a:gd name="T8" fmla="*/ 117 w 143"/>
                <a:gd name="T9" fmla="*/ 2 h 119"/>
                <a:gd name="T10" fmla="*/ 117 w 143"/>
                <a:gd name="T11" fmla="*/ 2 h 119"/>
                <a:gd name="T12" fmla="*/ 27 w 143"/>
                <a:gd name="T13" fmla="*/ 0 h 119"/>
              </a:gdLst>
              <a:ahLst/>
              <a:cxnLst>
                <a:cxn ang="0">
                  <a:pos x="T0" y="T1"/>
                </a:cxn>
                <a:cxn ang="0">
                  <a:pos x="T2" y="T3"/>
                </a:cxn>
                <a:cxn ang="0">
                  <a:pos x="T4" y="T5"/>
                </a:cxn>
                <a:cxn ang="0">
                  <a:pos x="T6" y="T7"/>
                </a:cxn>
                <a:cxn ang="0">
                  <a:pos x="T8" y="T9"/>
                </a:cxn>
                <a:cxn ang="0">
                  <a:pos x="T10" y="T11"/>
                </a:cxn>
                <a:cxn ang="0">
                  <a:pos x="T12" y="T13"/>
                </a:cxn>
              </a:cxnLst>
              <a:rect l="0" t="0" r="r" b="b"/>
              <a:pathLst>
                <a:path w="143" h="119">
                  <a:moveTo>
                    <a:pt x="27" y="0"/>
                  </a:moveTo>
                  <a:cubicBezTo>
                    <a:pt x="26" y="1"/>
                    <a:pt x="26" y="1"/>
                    <a:pt x="25" y="2"/>
                  </a:cubicBezTo>
                  <a:cubicBezTo>
                    <a:pt x="0" y="27"/>
                    <a:pt x="0" y="68"/>
                    <a:pt x="25" y="94"/>
                  </a:cubicBezTo>
                  <a:cubicBezTo>
                    <a:pt x="51" y="119"/>
                    <a:pt x="92" y="119"/>
                    <a:pt x="117" y="94"/>
                  </a:cubicBezTo>
                  <a:cubicBezTo>
                    <a:pt x="143" y="68"/>
                    <a:pt x="143" y="27"/>
                    <a:pt x="117" y="2"/>
                  </a:cubicBezTo>
                  <a:cubicBezTo>
                    <a:pt x="117" y="2"/>
                    <a:pt x="117" y="2"/>
                    <a:pt x="117" y="2"/>
                  </a:cubicBezTo>
                  <a:cubicBezTo>
                    <a:pt x="92" y="25"/>
                    <a:pt x="52" y="25"/>
                    <a:pt x="27" y="0"/>
                  </a:cubicBezTo>
                  <a:close/>
                </a:path>
              </a:pathLst>
            </a:custGeom>
            <a:grpFill/>
            <a:ln w="15875" cap="flat">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553" name="Group 587">
            <a:extLst>
              <a:ext uri="{FF2B5EF4-FFF2-40B4-BE49-F238E27FC236}">
                <a16:creationId xmlns:a16="http://schemas.microsoft.com/office/drawing/2014/main" id="{6D352464-5DE4-422F-8487-0D24AC54964B}"/>
              </a:ext>
            </a:extLst>
          </p:cNvPr>
          <p:cNvGrpSpPr>
            <a:grpSpLocks noChangeAspect="1"/>
          </p:cNvGrpSpPr>
          <p:nvPr/>
        </p:nvGrpSpPr>
        <p:grpSpPr bwMode="auto">
          <a:xfrm>
            <a:off x="306768" y="5923899"/>
            <a:ext cx="636588" cy="712788"/>
            <a:chOff x="216" y="3653"/>
            <a:chExt cx="401" cy="449"/>
          </a:xfrm>
          <a:solidFill>
            <a:schemeClr val="tx1"/>
          </a:solidFill>
        </p:grpSpPr>
        <p:sp>
          <p:nvSpPr>
            <p:cNvPr id="1555" name="Freeform 588">
              <a:extLst>
                <a:ext uri="{FF2B5EF4-FFF2-40B4-BE49-F238E27FC236}">
                  <a16:creationId xmlns:a16="http://schemas.microsoft.com/office/drawing/2014/main" id="{B844A73F-A607-4E40-8186-FD88553EC548}"/>
                </a:ext>
              </a:extLst>
            </p:cNvPr>
            <p:cNvSpPr>
              <a:spLocks/>
            </p:cNvSpPr>
            <p:nvPr/>
          </p:nvSpPr>
          <p:spPr bwMode="auto">
            <a:xfrm>
              <a:off x="216" y="3653"/>
              <a:ext cx="401" cy="201"/>
            </a:xfrm>
            <a:custGeom>
              <a:avLst/>
              <a:gdLst>
                <a:gd name="T0" fmla="*/ 0 w 166"/>
                <a:gd name="T1" fmla="*/ 83 h 83"/>
                <a:gd name="T2" fmla="*/ 83 w 166"/>
                <a:gd name="T3" fmla="*/ 0 h 83"/>
                <a:gd name="T4" fmla="*/ 166 w 166"/>
                <a:gd name="T5" fmla="*/ 83 h 83"/>
                <a:gd name="T6" fmla="*/ 0 w 166"/>
                <a:gd name="T7" fmla="*/ 83 h 83"/>
              </a:gdLst>
              <a:ahLst/>
              <a:cxnLst>
                <a:cxn ang="0">
                  <a:pos x="T0" y="T1"/>
                </a:cxn>
                <a:cxn ang="0">
                  <a:pos x="T2" y="T3"/>
                </a:cxn>
                <a:cxn ang="0">
                  <a:pos x="T4" y="T5"/>
                </a:cxn>
                <a:cxn ang="0">
                  <a:pos x="T6" y="T7"/>
                </a:cxn>
              </a:cxnLst>
              <a:rect l="0" t="0" r="r" b="b"/>
              <a:pathLst>
                <a:path w="166" h="83">
                  <a:moveTo>
                    <a:pt x="0" y="83"/>
                  </a:moveTo>
                  <a:cubicBezTo>
                    <a:pt x="0" y="37"/>
                    <a:pt x="37" y="0"/>
                    <a:pt x="83" y="0"/>
                  </a:cubicBezTo>
                  <a:cubicBezTo>
                    <a:pt x="129" y="0"/>
                    <a:pt x="166" y="37"/>
                    <a:pt x="166" y="83"/>
                  </a:cubicBezTo>
                  <a:lnTo>
                    <a:pt x="0" y="8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56" name="Freeform 589">
              <a:extLst>
                <a:ext uri="{FF2B5EF4-FFF2-40B4-BE49-F238E27FC236}">
                  <a16:creationId xmlns:a16="http://schemas.microsoft.com/office/drawing/2014/main" id="{AF171E2F-8A37-4D9E-8318-D02C80F0B65F}"/>
                </a:ext>
              </a:extLst>
            </p:cNvPr>
            <p:cNvSpPr>
              <a:spLocks/>
            </p:cNvSpPr>
            <p:nvPr/>
          </p:nvSpPr>
          <p:spPr bwMode="auto">
            <a:xfrm>
              <a:off x="216" y="3902"/>
              <a:ext cx="401" cy="200"/>
            </a:xfrm>
            <a:custGeom>
              <a:avLst/>
              <a:gdLst>
                <a:gd name="T0" fmla="*/ 0 w 166"/>
                <a:gd name="T1" fmla="*/ 83 h 83"/>
                <a:gd name="T2" fmla="*/ 83 w 166"/>
                <a:gd name="T3" fmla="*/ 0 h 83"/>
                <a:gd name="T4" fmla="*/ 166 w 166"/>
                <a:gd name="T5" fmla="*/ 83 h 83"/>
                <a:gd name="T6" fmla="*/ 0 w 166"/>
                <a:gd name="T7" fmla="*/ 83 h 83"/>
              </a:gdLst>
              <a:ahLst/>
              <a:cxnLst>
                <a:cxn ang="0">
                  <a:pos x="T0" y="T1"/>
                </a:cxn>
                <a:cxn ang="0">
                  <a:pos x="T2" y="T3"/>
                </a:cxn>
                <a:cxn ang="0">
                  <a:pos x="T4" y="T5"/>
                </a:cxn>
                <a:cxn ang="0">
                  <a:pos x="T6" y="T7"/>
                </a:cxn>
              </a:cxnLst>
              <a:rect l="0" t="0" r="r" b="b"/>
              <a:pathLst>
                <a:path w="166" h="83">
                  <a:moveTo>
                    <a:pt x="0" y="83"/>
                  </a:moveTo>
                  <a:cubicBezTo>
                    <a:pt x="0" y="37"/>
                    <a:pt x="37" y="0"/>
                    <a:pt x="83" y="0"/>
                  </a:cubicBezTo>
                  <a:cubicBezTo>
                    <a:pt x="129" y="0"/>
                    <a:pt x="166" y="37"/>
                    <a:pt x="166" y="83"/>
                  </a:cubicBezTo>
                  <a:lnTo>
                    <a:pt x="0" y="83"/>
                  </a:lnTo>
                  <a:close/>
                </a:path>
              </a:pathLst>
            </a:custGeom>
            <a:noFill/>
            <a:ln w="15875" cap="flat">
              <a:solidFill>
                <a:srgbClr val="D19F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810" name="Group 843">
            <a:extLst>
              <a:ext uri="{FF2B5EF4-FFF2-40B4-BE49-F238E27FC236}">
                <a16:creationId xmlns:a16="http://schemas.microsoft.com/office/drawing/2014/main" id="{65FAE11A-C265-4E63-8A9B-687C40754774}"/>
              </a:ext>
            </a:extLst>
          </p:cNvPr>
          <p:cNvGrpSpPr>
            <a:grpSpLocks noChangeAspect="1"/>
          </p:cNvGrpSpPr>
          <p:nvPr/>
        </p:nvGrpSpPr>
        <p:grpSpPr bwMode="auto">
          <a:xfrm>
            <a:off x="8296001" y="4207315"/>
            <a:ext cx="1772611" cy="1441110"/>
            <a:chOff x="5428" y="2711"/>
            <a:chExt cx="770" cy="626"/>
          </a:xfrm>
        </p:grpSpPr>
        <p:sp>
          <p:nvSpPr>
            <p:cNvPr id="1812" name="Freeform 844">
              <a:extLst>
                <a:ext uri="{FF2B5EF4-FFF2-40B4-BE49-F238E27FC236}">
                  <a16:creationId xmlns:a16="http://schemas.microsoft.com/office/drawing/2014/main" id="{BD54DA1A-400B-4D1B-9C59-41CA632D050C}"/>
                </a:ext>
              </a:extLst>
            </p:cNvPr>
            <p:cNvSpPr>
              <a:spLocks/>
            </p:cNvSpPr>
            <p:nvPr/>
          </p:nvSpPr>
          <p:spPr bwMode="auto">
            <a:xfrm>
              <a:off x="5531" y="2711"/>
              <a:ext cx="526" cy="264"/>
            </a:xfrm>
            <a:custGeom>
              <a:avLst/>
              <a:gdLst>
                <a:gd name="T0" fmla="*/ 0 w 220"/>
                <a:gd name="T1" fmla="*/ 110 h 110"/>
                <a:gd name="T2" fmla="*/ 110 w 220"/>
                <a:gd name="T3" fmla="*/ 0 h 110"/>
                <a:gd name="T4" fmla="*/ 220 w 220"/>
                <a:gd name="T5" fmla="*/ 110 h 110"/>
              </a:gdLst>
              <a:ahLst/>
              <a:cxnLst>
                <a:cxn ang="0">
                  <a:pos x="T0" y="T1"/>
                </a:cxn>
                <a:cxn ang="0">
                  <a:pos x="T2" y="T3"/>
                </a:cxn>
                <a:cxn ang="0">
                  <a:pos x="T4" y="T5"/>
                </a:cxn>
              </a:cxnLst>
              <a:rect l="0" t="0" r="r" b="b"/>
              <a:pathLst>
                <a:path w="220" h="110">
                  <a:moveTo>
                    <a:pt x="0" y="110"/>
                  </a:moveTo>
                  <a:cubicBezTo>
                    <a:pt x="0" y="49"/>
                    <a:pt x="49" y="0"/>
                    <a:pt x="110" y="0"/>
                  </a:cubicBezTo>
                  <a:cubicBezTo>
                    <a:pt x="171" y="0"/>
                    <a:pt x="220" y="49"/>
                    <a:pt x="220" y="110"/>
                  </a:cubicBezTo>
                </a:path>
              </a:pathLst>
            </a:custGeom>
            <a:noFill/>
            <a:ln w="15875" cap="flat">
              <a:solidFill>
                <a:schemeClr val="accent3">
                  <a:lumMod val="60000"/>
                  <a:lumOff val="4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13" name="Freeform 845">
              <a:extLst>
                <a:ext uri="{FF2B5EF4-FFF2-40B4-BE49-F238E27FC236}">
                  <a16:creationId xmlns:a16="http://schemas.microsoft.com/office/drawing/2014/main" id="{6743D201-515E-4081-8D56-E8965007FF72}"/>
                </a:ext>
              </a:extLst>
            </p:cNvPr>
            <p:cNvSpPr>
              <a:spLocks/>
            </p:cNvSpPr>
            <p:nvPr/>
          </p:nvSpPr>
          <p:spPr bwMode="auto">
            <a:xfrm>
              <a:off x="5579" y="2759"/>
              <a:ext cx="430" cy="216"/>
            </a:xfrm>
            <a:custGeom>
              <a:avLst/>
              <a:gdLst>
                <a:gd name="T0" fmla="*/ 0 w 180"/>
                <a:gd name="T1" fmla="*/ 90 h 90"/>
                <a:gd name="T2" fmla="*/ 90 w 180"/>
                <a:gd name="T3" fmla="*/ 0 h 90"/>
                <a:gd name="T4" fmla="*/ 180 w 180"/>
                <a:gd name="T5" fmla="*/ 90 h 90"/>
              </a:gdLst>
              <a:ahLst/>
              <a:cxnLst>
                <a:cxn ang="0">
                  <a:pos x="T0" y="T1"/>
                </a:cxn>
                <a:cxn ang="0">
                  <a:pos x="T2" y="T3"/>
                </a:cxn>
                <a:cxn ang="0">
                  <a:pos x="T4" y="T5"/>
                </a:cxn>
              </a:cxnLst>
              <a:rect l="0" t="0" r="r" b="b"/>
              <a:pathLst>
                <a:path w="180" h="90">
                  <a:moveTo>
                    <a:pt x="0" y="90"/>
                  </a:moveTo>
                  <a:cubicBezTo>
                    <a:pt x="0" y="40"/>
                    <a:pt x="40" y="0"/>
                    <a:pt x="90" y="0"/>
                  </a:cubicBezTo>
                  <a:cubicBezTo>
                    <a:pt x="140" y="0"/>
                    <a:pt x="180" y="40"/>
                    <a:pt x="180" y="90"/>
                  </a:cubicBezTo>
                </a:path>
              </a:pathLst>
            </a:custGeom>
            <a:noFill/>
            <a:ln w="15875" cap="flat">
              <a:solidFill>
                <a:schemeClr val="accent3">
                  <a:lumMod val="60000"/>
                  <a:lumOff val="4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14" name="Freeform 846">
              <a:extLst>
                <a:ext uri="{FF2B5EF4-FFF2-40B4-BE49-F238E27FC236}">
                  <a16:creationId xmlns:a16="http://schemas.microsoft.com/office/drawing/2014/main" id="{12977BCC-D5D8-4BF4-8AC9-CFC4AC082DFB}"/>
                </a:ext>
              </a:extLst>
            </p:cNvPr>
            <p:cNvSpPr>
              <a:spLocks/>
            </p:cNvSpPr>
            <p:nvPr/>
          </p:nvSpPr>
          <p:spPr bwMode="auto">
            <a:xfrm>
              <a:off x="5627" y="2807"/>
              <a:ext cx="334" cy="168"/>
            </a:xfrm>
            <a:custGeom>
              <a:avLst/>
              <a:gdLst>
                <a:gd name="T0" fmla="*/ 0 w 140"/>
                <a:gd name="T1" fmla="*/ 70 h 70"/>
                <a:gd name="T2" fmla="*/ 70 w 140"/>
                <a:gd name="T3" fmla="*/ 0 h 70"/>
                <a:gd name="T4" fmla="*/ 140 w 140"/>
                <a:gd name="T5" fmla="*/ 70 h 70"/>
              </a:gdLst>
              <a:ahLst/>
              <a:cxnLst>
                <a:cxn ang="0">
                  <a:pos x="T0" y="T1"/>
                </a:cxn>
                <a:cxn ang="0">
                  <a:pos x="T2" y="T3"/>
                </a:cxn>
                <a:cxn ang="0">
                  <a:pos x="T4" y="T5"/>
                </a:cxn>
              </a:cxnLst>
              <a:rect l="0" t="0" r="r" b="b"/>
              <a:pathLst>
                <a:path w="140" h="70">
                  <a:moveTo>
                    <a:pt x="0" y="70"/>
                  </a:moveTo>
                  <a:cubicBezTo>
                    <a:pt x="0" y="31"/>
                    <a:pt x="31" y="0"/>
                    <a:pt x="70" y="0"/>
                  </a:cubicBezTo>
                  <a:cubicBezTo>
                    <a:pt x="109" y="0"/>
                    <a:pt x="140" y="31"/>
                    <a:pt x="140" y="70"/>
                  </a:cubicBezTo>
                </a:path>
              </a:pathLst>
            </a:custGeom>
            <a:noFill/>
            <a:ln w="15875" cap="flat">
              <a:solidFill>
                <a:schemeClr val="accent3">
                  <a:lumMod val="60000"/>
                  <a:lumOff val="4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15" name="Freeform 847">
              <a:extLst>
                <a:ext uri="{FF2B5EF4-FFF2-40B4-BE49-F238E27FC236}">
                  <a16:creationId xmlns:a16="http://schemas.microsoft.com/office/drawing/2014/main" id="{D3F77927-733C-44A1-B9CC-F865E296FADD}"/>
                </a:ext>
              </a:extLst>
            </p:cNvPr>
            <p:cNvSpPr>
              <a:spLocks/>
            </p:cNvSpPr>
            <p:nvPr/>
          </p:nvSpPr>
          <p:spPr bwMode="auto">
            <a:xfrm>
              <a:off x="5674" y="2855"/>
              <a:ext cx="240" cy="120"/>
            </a:xfrm>
            <a:custGeom>
              <a:avLst/>
              <a:gdLst>
                <a:gd name="T0" fmla="*/ 0 w 100"/>
                <a:gd name="T1" fmla="*/ 50 h 50"/>
                <a:gd name="T2" fmla="*/ 50 w 100"/>
                <a:gd name="T3" fmla="*/ 0 h 50"/>
                <a:gd name="T4" fmla="*/ 100 w 100"/>
                <a:gd name="T5" fmla="*/ 50 h 50"/>
              </a:gdLst>
              <a:ahLst/>
              <a:cxnLst>
                <a:cxn ang="0">
                  <a:pos x="T0" y="T1"/>
                </a:cxn>
                <a:cxn ang="0">
                  <a:pos x="T2" y="T3"/>
                </a:cxn>
                <a:cxn ang="0">
                  <a:pos x="T4" y="T5"/>
                </a:cxn>
              </a:cxnLst>
              <a:rect l="0" t="0" r="r" b="b"/>
              <a:pathLst>
                <a:path w="100" h="50">
                  <a:moveTo>
                    <a:pt x="0" y="50"/>
                  </a:moveTo>
                  <a:cubicBezTo>
                    <a:pt x="0" y="22"/>
                    <a:pt x="22" y="0"/>
                    <a:pt x="50" y="0"/>
                  </a:cubicBezTo>
                  <a:cubicBezTo>
                    <a:pt x="78" y="0"/>
                    <a:pt x="100" y="22"/>
                    <a:pt x="100" y="50"/>
                  </a:cubicBezTo>
                </a:path>
              </a:pathLst>
            </a:custGeom>
            <a:noFill/>
            <a:ln w="15875" cap="flat">
              <a:solidFill>
                <a:schemeClr val="accent3">
                  <a:lumMod val="60000"/>
                  <a:lumOff val="4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16" name="Freeform 848">
              <a:extLst>
                <a:ext uri="{FF2B5EF4-FFF2-40B4-BE49-F238E27FC236}">
                  <a16:creationId xmlns:a16="http://schemas.microsoft.com/office/drawing/2014/main" id="{D9B0958B-35AF-4CCE-BB17-E38E84C88318}"/>
                </a:ext>
              </a:extLst>
            </p:cNvPr>
            <p:cNvSpPr>
              <a:spLocks/>
            </p:cNvSpPr>
            <p:nvPr/>
          </p:nvSpPr>
          <p:spPr bwMode="auto">
            <a:xfrm>
              <a:off x="5722" y="2903"/>
              <a:ext cx="144" cy="72"/>
            </a:xfrm>
            <a:custGeom>
              <a:avLst/>
              <a:gdLst>
                <a:gd name="T0" fmla="*/ 0 w 60"/>
                <a:gd name="T1" fmla="*/ 30 h 30"/>
                <a:gd name="T2" fmla="*/ 30 w 60"/>
                <a:gd name="T3" fmla="*/ 0 h 30"/>
                <a:gd name="T4" fmla="*/ 60 w 60"/>
                <a:gd name="T5" fmla="*/ 30 h 30"/>
              </a:gdLst>
              <a:ahLst/>
              <a:cxnLst>
                <a:cxn ang="0">
                  <a:pos x="T0" y="T1"/>
                </a:cxn>
                <a:cxn ang="0">
                  <a:pos x="T2" y="T3"/>
                </a:cxn>
                <a:cxn ang="0">
                  <a:pos x="T4" y="T5"/>
                </a:cxn>
              </a:cxnLst>
              <a:rect l="0" t="0" r="r" b="b"/>
              <a:pathLst>
                <a:path w="60" h="30">
                  <a:moveTo>
                    <a:pt x="0" y="30"/>
                  </a:moveTo>
                  <a:cubicBezTo>
                    <a:pt x="0" y="13"/>
                    <a:pt x="13" y="0"/>
                    <a:pt x="30" y="0"/>
                  </a:cubicBezTo>
                  <a:cubicBezTo>
                    <a:pt x="47" y="0"/>
                    <a:pt x="60" y="13"/>
                    <a:pt x="60" y="30"/>
                  </a:cubicBezTo>
                </a:path>
              </a:pathLst>
            </a:custGeom>
            <a:noFill/>
            <a:ln w="15875" cap="flat">
              <a:solidFill>
                <a:schemeClr val="accent3">
                  <a:lumMod val="60000"/>
                  <a:lumOff val="4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17" name="Freeform 849">
              <a:extLst>
                <a:ext uri="{FF2B5EF4-FFF2-40B4-BE49-F238E27FC236}">
                  <a16:creationId xmlns:a16="http://schemas.microsoft.com/office/drawing/2014/main" id="{72DBE1C6-6C20-4359-B7DA-DB4A18EAC26C}"/>
                </a:ext>
              </a:extLst>
            </p:cNvPr>
            <p:cNvSpPr>
              <a:spLocks/>
            </p:cNvSpPr>
            <p:nvPr/>
          </p:nvSpPr>
          <p:spPr bwMode="auto">
            <a:xfrm>
              <a:off x="5531" y="3073"/>
              <a:ext cx="526" cy="264"/>
            </a:xfrm>
            <a:custGeom>
              <a:avLst/>
              <a:gdLst>
                <a:gd name="T0" fmla="*/ 220 w 220"/>
                <a:gd name="T1" fmla="*/ 0 h 110"/>
                <a:gd name="T2" fmla="*/ 110 w 220"/>
                <a:gd name="T3" fmla="*/ 110 h 110"/>
                <a:gd name="T4" fmla="*/ 0 w 220"/>
                <a:gd name="T5" fmla="*/ 0 h 110"/>
              </a:gdLst>
              <a:ahLst/>
              <a:cxnLst>
                <a:cxn ang="0">
                  <a:pos x="T0" y="T1"/>
                </a:cxn>
                <a:cxn ang="0">
                  <a:pos x="T2" y="T3"/>
                </a:cxn>
                <a:cxn ang="0">
                  <a:pos x="T4" y="T5"/>
                </a:cxn>
              </a:cxnLst>
              <a:rect l="0" t="0" r="r" b="b"/>
              <a:pathLst>
                <a:path w="220" h="110">
                  <a:moveTo>
                    <a:pt x="220" y="0"/>
                  </a:moveTo>
                  <a:cubicBezTo>
                    <a:pt x="220" y="61"/>
                    <a:pt x="171" y="110"/>
                    <a:pt x="110" y="110"/>
                  </a:cubicBezTo>
                  <a:cubicBezTo>
                    <a:pt x="49" y="110"/>
                    <a:pt x="0" y="61"/>
                    <a:pt x="0" y="0"/>
                  </a:cubicBezTo>
                </a:path>
              </a:pathLst>
            </a:custGeom>
            <a:noFill/>
            <a:ln w="15875" cap="flat">
              <a:solidFill>
                <a:schemeClr val="accent3">
                  <a:lumMod val="60000"/>
                  <a:lumOff val="4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18" name="Freeform 850">
              <a:extLst>
                <a:ext uri="{FF2B5EF4-FFF2-40B4-BE49-F238E27FC236}">
                  <a16:creationId xmlns:a16="http://schemas.microsoft.com/office/drawing/2014/main" id="{8E81C63C-24A4-40F7-B421-3CFB6F33F971}"/>
                </a:ext>
              </a:extLst>
            </p:cNvPr>
            <p:cNvSpPr>
              <a:spLocks/>
            </p:cNvSpPr>
            <p:nvPr/>
          </p:nvSpPr>
          <p:spPr bwMode="auto">
            <a:xfrm>
              <a:off x="5579" y="3073"/>
              <a:ext cx="430" cy="216"/>
            </a:xfrm>
            <a:custGeom>
              <a:avLst/>
              <a:gdLst>
                <a:gd name="T0" fmla="*/ 180 w 180"/>
                <a:gd name="T1" fmla="*/ 0 h 90"/>
                <a:gd name="T2" fmla="*/ 90 w 180"/>
                <a:gd name="T3" fmla="*/ 90 h 90"/>
                <a:gd name="T4" fmla="*/ 0 w 180"/>
                <a:gd name="T5" fmla="*/ 0 h 90"/>
              </a:gdLst>
              <a:ahLst/>
              <a:cxnLst>
                <a:cxn ang="0">
                  <a:pos x="T0" y="T1"/>
                </a:cxn>
                <a:cxn ang="0">
                  <a:pos x="T2" y="T3"/>
                </a:cxn>
                <a:cxn ang="0">
                  <a:pos x="T4" y="T5"/>
                </a:cxn>
              </a:cxnLst>
              <a:rect l="0" t="0" r="r" b="b"/>
              <a:pathLst>
                <a:path w="180" h="90">
                  <a:moveTo>
                    <a:pt x="180" y="0"/>
                  </a:moveTo>
                  <a:cubicBezTo>
                    <a:pt x="180" y="50"/>
                    <a:pt x="140" y="90"/>
                    <a:pt x="90" y="90"/>
                  </a:cubicBezTo>
                  <a:cubicBezTo>
                    <a:pt x="40" y="90"/>
                    <a:pt x="0" y="50"/>
                    <a:pt x="0" y="0"/>
                  </a:cubicBezTo>
                </a:path>
              </a:pathLst>
            </a:custGeom>
            <a:noFill/>
            <a:ln w="15875" cap="flat">
              <a:solidFill>
                <a:schemeClr val="accent3">
                  <a:lumMod val="60000"/>
                  <a:lumOff val="4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19" name="Freeform 851">
              <a:extLst>
                <a:ext uri="{FF2B5EF4-FFF2-40B4-BE49-F238E27FC236}">
                  <a16:creationId xmlns:a16="http://schemas.microsoft.com/office/drawing/2014/main" id="{BF531EF9-842A-4086-9703-CD880341C76E}"/>
                </a:ext>
              </a:extLst>
            </p:cNvPr>
            <p:cNvSpPr>
              <a:spLocks/>
            </p:cNvSpPr>
            <p:nvPr/>
          </p:nvSpPr>
          <p:spPr bwMode="auto">
            <a:xfrm>
              <a:off x="5627" y="3073"/>
              <a:ext cx="334" cy="168"/>
            </a:xfrm>
            <a:custGeom>
              <a:avLst/>
              <a:gdLst>
                <a:gd name="T0" fmla="*/ 140 w 140"/>
                <a:gd name="T1" fmla="*/ 0 h 70"/>
                <a:gd name="T2" fmla="*/ 70 w 140"/>
                <a:gd name="T3" fmla="*/ 70 h 70"/>
                <a:gd name="T4" fmla="*/ 0 w 140"/>
                <a:gd name="T5" fmla="*/ 0 h 70"/>
              </a:gdLst>
              <a:ahLst/>
              <a:cxnLst>
                <a:cxn ang="0">
                  <a:pos x="T0" y="T1"/>
                </a:cxn>
                <a:cxn ang="0">
                  <a:pos x="T2" y="T3"/>
                </a:cxn>
                <a:cxn ang="0">
                  <a:pos x="T4" y="T5"/>
                </a:cxn>
              </a:cxnLst>
              <a:rect l="0" t="0" r="r" b="b"/>
              <a:pathLst>
                <a:path w="140" h="70">
                  <a:moveTo>
                    <a:pt x="140" y="0"/>
                  </a:moveTo>
                  <a:cubicBezTo>
                    <a:pt x="140" y="39"/>
                    <a:pt x="109" y="70"/>
                    <a:pt x="70" y="70"/>
                  </a:cubicBezTo>
                  <a:cubicBezTo>
                    <a:pt x="31" y="70"/>
                    <a:pt x="0" y="39"/>
                    <a:pt x="0" y="0"/>
                  </a:cubicBezTo>
                </a:path>
              </a:pathLst>
            </a:custGeom>
            <a:noFill/>
            <a:ln w="15875" cap="flat">
              <a:solidFill>
                <a:schemeClr val="accent3">
                  <a:lumMod val="60000"/>
                  <a:lumOff val="4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20" name="Freeform 852">
              <a:extLst>
                <a:ext uri="{FF2B5EF4-FFF2-40B4-BE49-F238E27FC236}">
                  <a16:creationId xmlns:a16="http://schemas.microsoft.com/office/drawing/2014/main" id="{81574FE6-C755-4684-9BAD-10B1A4219430}"/>
                </a:ext>
              </a:extLst>
            </p:cNvPr>
            <p:cNvSpPr>
              <a:spLocks/>
            </p:cNvSpPr>
            <p:nvPr/>
          </p:nvSpPr>
          <p:spPr bwMode="auto">
            <a:xfrm>
              <a:off x="5674" y="3073"/>
              <a:ext cx="240" cy="120"/>
            </a:xfrm>
            <a:custGeom>
              <a:avLst/>
              <a:gdLst>
                <a:gd name="T0" fmla="*/ 100 w 100"/>
                <a:gd name="T1" fmla="*/ 0 h 50"/>
                <a:gd name="T2" fmla="*/ 50 w 100"/>
                <a:gd name="T3" fmla="*/ 50 h 50"/>
                <a:gd name="T4" fmla="*/ 0 w 100"/>
                <a:gd name="T5" fmla="*/ 0 h 50"/>
              </a:gdLst>
              <a:ahLst/>
              <a:cxnLst>
                <a:cxn ang="0">
                  <a:pos x="T0" y="T1"/>
                </a:cxn>
                <a:cxn ang="0">
                  <a:pos x="T2" y="T3"/>
                </a:cxn>
                <a:cxn ang="0">
                  <a:pos x="T4" y="T5"/>
                </a:cxn>
              </a:cxnLst>
              <a:rect l="0" t="0" r="r" b="b"/>
              <a:pathLst>
                <a:path w="100" h="50">
                  <a:moveTo>
                    <a:pt x="100" y="0"/>
                  </a:moveTo>
                  <a:cubicBezTo>
                    <a:pt x="100" y="28"/>
                    <a:pt x="78" y="50"/>
                    <a:pt x="50" y="50"/>
                  </a:cubicBezTo>
                  <a:cubicBezTo>
                    <a:pt x="22" y="50"/>
                    <a:pt x="0" y="28"/>
                    <a:pt x="0" y="0"/>
                  </a:cubicBezTo>
                </a:path>
              </a:pathLst>
            </a:custGeom>
            <a:noFill/>
            <a:ln w="15875" cap="flat">
              <a:solidFill>
                <a:schemeClr val="accent3">
                  <a:lumMod val="60000"/>
                  <a:lumOff val="4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21" name="Freeform 853">
              <a:extLst>
                <a:ext uri="{FF2B5EF4-FFF2-40B4-BE49-F238E27FC236}">
                  <a16:creationId xmlns:a16="http://schemas.microsoft.com/office/drawing/2014/main" id="{1580BA8D-BDFE-44A0-B4FD-B5E30B08CAA0}"/>
                </a:ext>
              </a:extLst>
            </p:cNvPr>
            <p:cNvSpPr>
              <a:spLocks/>
            </p:cNvSpPr>
            <p:nvPr/>
          </p:nvSpPr>
          <p:spPr bwMode="auto">
            <a:xfrm>
              <a:off x="5722" y="3073"/>
              <a:ext cx="144" cy="72"/>
            </a:xfrm>
            <a:custGeom>
              <a:avLst/>
              <a:gdLst>
                <a:gd name="T0" fmla="*/ 60 w 60"/>
                <a:gd name="T1" fmla="*/ 0 h 30"/>
                <a:gd name="T2" fmla="*/ 30 w 60"/>
                <a:gd name="T3" fmla="*/ 30 h 30"/>
                <a:gd name="T4" fmla="*/ 0 w 60"/>
                <a:gd name="T5" fmla="*/ 0 h 30"/>
              </a:gdLst>
              <a:ahLst/>
              <a:cxnLst>
                <a:cxn ang="0">
                  <a:pos x="T0" y="T1"/>
                </a:cxn>
                <a:cxn ang="0">
                  <a:pos x="T2" y="T3"/>
                </a:cxn>
                <a:cxn ang="0">
                  <a:pos x="T4" y="T5"/>
                </a:cxn>
              </a:cxnLst>
              <a:rect l="0" t="0" r="r" b="b"/>
              <a:pathLst>
                <a:path w="60" h="30">
                  <a:moveTo>
                    <a:pt x="60" y="0"/>
                  </a:moveTo>
                  <a:cubicBezTo>
                    <a:pt x="60" y="17"/>
                    <a:pt x="47" y="30"/>
                    <a:pt x="30" y="30"/>
                  </a:cubicBezTo>
                  <a:cubicBezTo>
                    <a:pt x="13" y="30"/>
                    <a:pt x="0" y="17"/>
                    <a:pt x="0" y="0"/>
                  </a:cubicBezTo>
                </a:path>
              </a:pathLst>
            </a:custGeom>
            <a:noFill/>
            <a:ln w="15875" cap="flat">
              <a:solidFill>
                <a:schemeClr val="accent3">
                  <a:lumMod val="60000"/>
                  <a:lumOff val="4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22" name="Line 854">
              <a:extLst>
                <a:ext uri="{FF2B5EF4-FFF2-40B4-BE49-F238E27FC236}">
                  <a16:creationId xmlns:a16="http://schemas.microsoft.com/office/drawing/2014/main" id="{12E3DF9D-1148-429A-B714-2547A4B7A882}"/>
                </a:ext>
              </a:extLst>
            </p:cNvPr>
            <p:cNvSpPr>
              <a:spLocks noChangeShapeType="1"/>
            </p:cNvSpPr>
            <p:nvPr/>
          </p:nvSpPr>
          <p:spPr bwMode="auto">
            <a:xfrm>
              <a:off x="5428" y="3023"/>
              <a:ext cx="770" cy="0"/>
            </a:xfrm>
            <a:prstGeom prst="line">
              <a:avLst/>
            </a:prstGeom>
            <a:noFill/>
            <a:ln w="15875" cap="flat">
              <a:solidFill>
                <a:schemeClr val="accent3">
                  <a:lumMod val="60000"/>
                  <a:lumOff val="4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grpSp>
      <p:sp>
        <p:nvSpPr>
          <p:cNvPr id="1823" name="TextBox 1822">
            <a:extLst>
              <a:ext uri="{FF2B5EF4-FFF2-40B4-BE49-F238E27FC236}">
                <a16:creationId xmlns:a16="http://schemas.microsoft.com/office/drawing/2014/main" id="{C62C1669-6400-41B9-AA77-F55C9C9B2C5E}"/>
              </a:ext>
            </a:extLst>
          </p:cNvPr>
          <p:cNvSpPr txBox="1"/>
          <p:nvPr/>
        </p:nvSpPr>
        <p:spPr>
          <a:xfrm>
            <a:off x="6443861" y="3233247"/>
            <a:ext cx="5224059" cy="584775"/>
          </a:xfrm>
          <a:prstGeom prst="rect">
            <a:avLst/>
          </a:prstGeom>
          <a:noFill/>
        </p:spPr>
        <p:txBody>
          <a:bodyPr wrap="none" rtlCol="0">
            <a:spAutoFit/>
          </a:bodyPr>
          <a:lstStyle/>
          <a:p>
            <a:r>
              <a:rPr lang="en-US" sz="3200" dirty="0">
                <a:solidFill>
                  <a:srgbClr val="C78322"/>
                </a:solidFill>
                <a:latin typeface="Arial" panose="020B0604020202020204" pitchFamily="34" charset="0"/>
                <a:cs typeface="Arial" panose="020B0604020202020204" pitchFamily="34" charset="0"/>
              </a:rPr>
              <a:t>POWERPOINT TEMPLATE</a:t>
            </a:r>
          </a:p>
        </p:txBody>
      </p:sp>
      <p:sp>
        <p:nvSpPr>
          <p:cNvPr id="1828" name="Freeform 858">
            <a:extLst>
              <a:ext uri="{FF2B5EF4-FFF2-40B4-BE49-F238E27FC236}">
                <a16:creationId xmlns:a16="http://schemas.microsoft.com/office/drawing/2014/main" id="{7442F9D0-A567-42CE-A70A-BA9A63837123}"/>
              </a:ext>
            </a:extLst>
          </p:cNvPr>
          <p:cNvSpPr>
            <a:spLocks/>
          </p:cNvSpPr>
          <p:nvPr/>
        </p:nvSpPr>
        <p:spPr bwMode="auto">
          <a:xfrm>
            <a:off x="8641059" y="-860569"/>
            <a:ext cx="160338" cy="2762251"/>
          </a:xfrm>
          <a:custGeom>
            <a:avLst/>
            <a:gdLst>
              <a:gd name="T0" fmla="*/ 40 w 40"/>
              <a:gd name="T1" fmla="*/ 0 h 731"/>
              <a:gd name="T2" fmla="*/ 0 w 40"/>
              <a:gd name="T3" fmla="*/ 45 h 731"/>
              <a:gd name="T4" fmla="*/ 40 w 40"/>
              <a:gd name="T5" fmla="*/ 91 h 731"/>
              <a:gd name="T6" fmla="*/ 0 w 40"/>
              <a:gd name="T7" fmla="*/ 137 h 731"/>
              <a:gd name="T8" fmla="*/ 40 w 40"/>
              <a:gd name="T9" fmla="*/ 183 h 731"/>
              <a:gd name="T10" fmla="*/ 0 w 40"/>
              <a:gd name="T11" fmla="*/ 228 h 731"/>
              <a:gd name="T12" fmla="*/ 40 w 40"/>
              <a:gd name="T13" fmla="*/ 274 h 731"/>
              <a:gd name="T14" fmla="*/ 0 w 40"/>
              <a:gd name="T15" fmla="*/ 320 h 731"/>
              <a:gd name="T16" fmla="*/ 40 w 40"/>
              <a:gd name="T17" fmla="*/ 366 h 731"/>
              <a:gd name="T18" fmla="*/ 0 w 40"/>
              <a:gd name="T19" fmla="*/ 411 h 731"/>
              <a:gd name="T20" fmla="*/ 40 w 40"/>
              <a:gd name="T21" fmla="*/ 457 h 731"/>
              <a:gd name="T22" fmla="*/ 0 w 40"/>
              <a:gd name="T23" fmla="*/ 503 h 731"/>
              <a:gd name="T24" fmla="*/ 40 w 40"/>
              <a:gd name="T25" fmla="*/ 548 h 731"/>
              <a:gd name="T26" fmla="*/ 0 w 40"/>
              <a:gd name="T27" fmla="*/ 594 h 731"/>
              <a:gd name="T28" fmla="*/ 40 w 40"/>
              <a:gd name="T29" fmla="*/ 640 h 731"/>
              <a:gd name="T30" fmla="*/ 0 w 40"/>
              <a:gd name="T31" fmla="*/ 686 h 731"/>
              <a:gd name="T32" fmla="*/ 40 w 40"/>
              <a:gd name="T33" fmla="*/ 731 h 7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0" h="731">
                <a:moveTo>
                  <a:pt x="40" y="0"/>
                </a:moveTo>
                <a:cubicBezTo>
                  <a:pt x="40" y="23"/>
                  <a:pt x="0" y="23"/>
                  <a:pt x="0" y="45"/>
                </a:cubicBezTo>
                <a:cubicBezTo>
                  <a:pt x="0" y="68"/>
                  <a:pt x="40" y="68"/>
                  <a:pt x="40" y="91"/>
                </a:cubicBezTo>
                <a:cubicBezTo>
                  <a:pt x="40" y="114"/>
                  <a:pt x="0" y="114"/>
                  <a:pt x="0" y="137"/>
                </a:cubicBezTo>
                <a:cubicBezTo>
                  <a:pt x="0" y="160"/>
                  <a:pt x="40" y="160"/>
                  <a:pt x="40" y="183"/>
                </a:cubicBezTo>
                <a:cubicBezTo>
                  <a:pt x="40" y="205"/>
                  <a:pt x="0" y="205"/>
                  <a:pt x="0" y="228"/>
                </a:cubicBezTo>
                <a:cubicBezTo>
                  <a:pt x="0" y="251"/>
                  <a:pt x="40" y="251"/>
                  <a:pt x="40" y="274"/>
                </a:cubicBezTo>
                <a:cubicBezTo>
                  <a:pt x="40" y="297"/>
                  <a:pt x="0" y="297"/>
                  <a:pt x="0" y="320"/>
                </a:cubicBezTo>
                <a:cubicBezTo>
                  <a:pt x="0" y="343"/>
                  <a:pt x="40" y="343"/>
                  <a:pt x="40" y="366"/>
                </a:cubicBezTo>
                <a:cubicBezTo>
                  <a:pt x="40" y="388"/>
                  <a:pt x="0" y="388"/>
                  <a:pt x="0" y="411"/>
                </a:cubicBezTo>
                <a:cubicBezTo>
                  <a:pt x="0" y="434"/>
                  <a:pt x="40" y="434"/>
                  <a:pt x="40" y="457"/>
                </a:cubicBezTo>
                <a:cubicBezTo>
                  <a:pt x="40" y="480"/>
                  <a:pt x="0" y="480"/>
                  <a:pt x="0" y="503"/>
                </a:cubicBezTo>
                <a:cubicBezTo>
                  <a:pt x="0" y="526"/>
                  <a:pt x="40" y="526"/>
                  <a:pt x="40" y="548"/>
                </a:cubicBezTo>
                <a:cubicBezTo>
                  <a:pt x="40" y="571"/>
                  <a:pt x="0" y="571"/>
                  <a:pt x="0" y="594"/>
                </a:cubicBezTo>
                <a:cubicBezTo>
                  <a:pt x="0" y="617"/>
                  <a:pt x="40" y="617"/>
                  <a:pt x="40" y="640"/>
                </a:cubicBezTo>
                <a:cubicBezTo>
                  <a:pt x="40" y="663"/>
                  <a:pt x="0" y="663"/>
                  <a:pt x="0" y="686"/>
                </a:cubicBezTo>
                <a:cubicBezTo>
                  <a:pt x="0" y="709"/>
                  <a:pt x="40" y="709"/>
                  <a:pt x="40" y="731"/>
                </a:cubicBezTo>
              </a:path>
            </a:pathLst>
          </a:custGeom>
          <a:noFill/>
          <a:ln w="15875" cap="flat">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p14="http://schemas.microsoft.com/office/powerpoint/2010/main" val="3175520896"/>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 name="Group 4">
            <a:extLst>
              <a:ext uri="{FF2B5EF4-FFF2-40B4-BE49-F238E27FC236}">
                <a16:creationId xmlns:a16="http://schemas.microsoft.com/office/drawing/2014/main" id="{ED51908B-18C4-4B72-8ABE-CB3140DFD7AC}"/>
              </a:ext>
            </a:extLst>
          </p:cNvPr>
          <p:cNvGrpSpPr>
            <a:grpSpLocks noChangeAspect="1"/>
          </p:cNvGrpSpPr>
          <p:nvPr/>
        </p:nvGrpSpPr>
        <p:grpSpPr bwMode="auto">
          <a:xfrm>
            <a:off x="2312775" y="1603899"/>
            <a:ext cx="7566449" cy="4399571"/>
            <a:chOff x="2375" y="639"/>
            <a:chExt cx="4843" cy="2816"/>
          </a:xfrm>
          <a:solidFill>
            <a:srgbClr val="BFBFBF"/>
          </a:solidFill>
        </p:grpSpPr>
        <p:grpSp>
          <p:nvGrpSpPr>
            <p:cNvPr id="36" name="Group 205">
              <a:extLst>
                <a:ext uri="{FF2B5EF4-FFF2-40B4-BE49-F238E27FC236}">
                  <a16:creationId xmlns:a16="http://schemas.microsoft.com/office/drawing/2014/main" id="{B26DCAE4-08D7-4AEE-9696-92B98A9881ED}"/>
                </a:ext>
              </a:extLst>
            </p:cNvPr>
            <p:cNvGrpSpPr>
              <a:grpSpLocks/>
            </p:cNvGrpSpPr>
            <p:nvPr/>
          </p:nvGrpSpPr>
          <p:grpSpPr bwMode="auto">
            <a:xfrm>
              <a:off x="2375" y="864"/>
              <a:ext cx="4364" cy="1939"/>
              <a:chOff x="2375" y="864"/>
              <a:chExt cx="4364" cy="1939"/>
            </a:xfrm>
            <a:grpFill/>
          </p:grpSpPr>
          <p:sp>
            <p:nvSpPr>
              <p:cNvPr id="1381" name="Freeform 5">
                <a:extLst>
                  <a:ext uri="{FF2B5EF4-FFF2-40B4-BE49-F238E27FC236}">
                    <a16:creationId xmlns:a16="http://schemas.microsoft.com/office/drawing/2014/main" id="{FBA313FB-C1B6-4429-901D-EFE6A66C1C20}"/>
                  </a:ext>
                </a:extLst>
              </p:cNvPr>
              <p:cNvSpPr>
                <a:spLocks/>
              </p:cNvSpPr>
              <p:nvPr/>
            </p:nvSpPr>
            <p:spPr bwMode="auto">
              <a:xfrm>
                <a:off x="5037" y="1797"/>
                <a:ext cx="2" cy="5"/>
              </a:xfrm>
              <a:custGeom>
                <a:avLst/>
                <a:gdLst>
                  <a:gd name="T0" fmla="*/ 2 w 2"/>
                  <a:gd name="T1" fmla="*/ 0 h 5"/>
                  <a:gd name="T2" fmla="*/ 2 w 2"/>
                  <a:gd name="T3" fmla="*/ 0 h 5"/>
                  <a:gd name="T4" fmla="*/ 0 w 2"/>
                  <a:gd name="T5" fmla="*/ 5 h 5"/>
                  <a:gd name="T6" fmla="*/ 2 w 2"/>
                  <a:gd name="T7" fmla="*/ 0 h 5"/>
                </a:gdLst>
                <a:ahLst/>
                <a:cxnLst>
                  <a:cxn ang="0">
                    <a:pos x="T0" y="T1"/>
                  </a:cxn>
                  <a:cxn ang="0">
                    <a:pos x="T2" y="T3"/>
                  </a:cxn>
                  <a:cxn ang="0">
                    <a:pos x="T4" y="T5"/>
                  </a:cxn>
                  <a:cxn ang="0">
                    <a:pos x="T6" y="T7"/>
                  </a:cxn>
                </a:cxnLst>
                <a:rect l="0" t="0" r="r" b="b"/>
                <a:pathLst>
                  <a:path w="2" h="5">
                    <a:moveTo>
                      <a:pt x="2" y="0"/>
                    </a:moveTo>
                    <a:lnTo>
                      <a:pt x="2" y="0"/>
                    </a:lnTo>
                    <a:lnTo>
                      <a:pt x="0" y="5"/>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82" name="Freeform 6">
                <a:extLst>
                  <a:ext uri="{FF2B5EF4-FFF2-40B4-BE49-F238E27FC236}">
                    <a16:creationId xmlns:a16="http://schemas.microsoft.com/office/drawing/2014/main" id="{2DF1814A-AC55-4248-9896-4578BD215400}"/>
                  </a:ext>
                </a:extLst>
              </p:cNvPr>
              <p:cNvSpPr>
                <a:spLocks/>
              </p:cNvSpPr>
              <p:nvPr/>
            </p:nvSpPr>
            <p:spPr bwMode="auto">
              <a:xfrm>
                <a:off x="4935" y="1746"/>
                <a:ext cx="0" cy="1"/>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lnTo>
                      <a:pt x="0" y="1"/>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83" name="Freeform 7">
                <a:extLst>
                  <a:ext uri="{FF2B5EF4-FFF2-40B4-BE49-F238E27FC236}">
                    <a16:creationId xmlns:a16="http://schemas.microsoft.com/office/drawing/2014/main" id="{F54FF8AE-B21E-4ACB-BE5D-B162BBA7499D}"/>
                  </a:ext>
                </a:extLst>
              </p:cNvPr>
              <p:cNvSpPr>
                <a:spLocks/>
              </p:cNvSpPr>
              <p:nvPr/>
            </p:nvSpPr>
            <p:spPr bwMode="auto">
              <a:xfrm>
                <a:off x="4978" y="1687"/>
                <a:ext cx="0" cy="3"/>
              </a:xfrm>
              <a:custGeom>
                <a:avLst/>
                <a:gdLst>
                  <a:gd name="T0" fmla="*/ 3 h 3"/>
                  <a:gd name="T1" fmla="*/ 0 h 3"/>
                  <a:gd name="T2" fmla="*/ 3 h 3"/>
                  <a:gd name="T3" fmla="*/ 3 h 3"/>
                </a:gdLst>
                <a:ahLst/>
                <a:cxnLst>
                  <a:cxn ang="0">
                    <a:pos x="0" y="T0"/>
                  </a:cxn>
                  <a:cxn ang="0">
                    <a:pos x="0" y="T1"/>
                  </a:cxn>
                  <a:cxn ang="0">
                    <a:pos x="0" y="T2"/>
                  </a:cxn>
                  <a:cxn ang="0">
                    <a:pos x="0" y="T3"/>
                  </a:cxn>
                </a:cxnLst>
                <a:rect l="0" t="0" r="r" b="b"/>
                <a:pathLst>
                  <a:path h="3">
                    <a:moveTo>
                      <a:pt x="0" y="3"/>
                    </a:moveTo>
                    <a:lnTo>
                      <a:pt x="0" y="0"/>
                    </a:lnTo>
                    <a:lnTo>
                      <a:pt x="0" y="3"/>
                    </a:ln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84" name="Freeform 8">
                <a:extLst>
                  <a:ext uri="{FF2B5EF4-FFF2-40B4-BE49-F238E27FC236}">
                    <a16:creationId xmlns:a16="http://schemas.microsoft.com/office/drawing/2014/main" id="{BF8AFDEB-FB34-4B87-A889-753C5ACE9851}"/>
                  </a:ext>
                </a:extLst>
              </p:cNvPr>
              <p:cNvSpPr>
                <a:spLocks/>
              </p:cNvSpPr>
              <p:nvPr/>
            </p:nvSpPr>
            <p:spPr bwMode="auto">
              <a:xfrm>
                <a:off x="4940" y="1768"/>
                <a:ext cx="2" cy="2"/>
              </a:xfrm>
              <a:custGeom>
                <a:avLst/>
                <a:gdLst>
                  <a:gd name="T0" fmla="*/ 0 w 2"/>
                  <a:gd name="T1" fmla="*/ 2 h 2"/>
                  <a:gd name="T2" fmla="*/ 0 w 2"/>
                  <a:gd name="T3" fmla="*/ 2 h 2"/>
                  <a:gd name="T4" fmla="*/ 2 w 2"/>
                  <a:gd name="T5" fmla="*/ 0 h 2"/>
                  <a:gd name="T6" fmla="*/ 0 w 2"/>
                  <a:gd name="T7" fmla="*/ 2 h 2"/>
                </a:gdLst>
                <a:ahLst/>
                <a:cxnLst>
                  <a:cxn ang="0">
                    <a:pos x="T0" y="T1"/>
                  </a:cxn>
                  <a:cxn ang="0">
                    <a:pos x="T2" y="T3"/>
                  </a:cxn>
                  <a:cxn ang="0">
                    <a:pos x="T4" y="T5"/>
                  </a:cxn>
                  <a:cxn ang="0">
                    <a:pos x="T6" y="T7"/>
                  </a:cxn>
                </a:cxnLst>
                <a:rect l="0" t="0" r="r" b="b"/>
                <a:pathLst>
                  <a:path w="2" h="2">
                    <a:moveTo>
                      <a:pt x="0" y="2"/>
                    </a:moveTo>
                    <a:lnTo>
                      <a:pt x="0" y="2"/>
                    </a:lnTo>
                    <a:lnTo>
                      <a:pt x="2" y="0"/>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85" name="Freeform 9">
                <a:extLst>
                  <a:ext uri="{FF2B5EF4-FFF2-40B4-BE49-F238E27FC236}">
                    <a16:creationId xmlns:a16="http://schemas.microsoft.com/office/drawing/2014/main" id="{371D5D52-6DF6-4C84-B99C-D6C1E96D6F9D}"/>
                  </a:ext>
                </a:extLst>
              </p:cNvPr>
              <p:cNvSpPr>
                <a:spLocks/>
              </p:cNvSpPr>
              <p:nvPr/>
            </p:nvSpPr>
            <p:spPr bwMode="auto">
              <a:xfrm>
                <a:off x="4951" y="1784"/>
                <a:ext cx="2" cy="2"/>
              </a:xfrm>
              <a:custGeom>
                <a:avLst/>
                <a:gdLst>
                  <a:gd name="T0" fmla="*/ 0 w 2"/>
                  <a:gd name="T1" fmla="*/ 2 h 2"/>
                  <a:gd name="T2" fmla="*/ 0 w 2"/>
                  <a:gd name="T3" fmla="*/ 2 h 2"/>
                  <a:gd name="T4" fmla="*/ 2 w 2"/>
                  <a:gd name="T5" fmla="*/ 0 h 2"/>
                  <a:gd name="T6" fmla="*/ 0 w 2"/>
                  <a:gd name="T7" fmla="*/ 2 h 2"/>
                </a:gdLst>
                <a:ahLst/>
                <a:cxnLst>
                  <a:cxn ang="0">
                    <a:pos x="T0" y="T1"/>
                  </a:cxn>
                  <a:cxn ang="0">
                    <a:pos x="T2" y="T3"/>
                  </a:cxn>
                  <a:cxn ang="0">
                    <a:pos x="T4" y="T5"/>
                  </a:cxn>
                  <a:cxn ang="0">
                    <a:pos x="T6" y="T7"/>
                  </a:cxn>
                </a:cxnLst>
                <a:rect l="0" t="0" r="r" b="b"/>
                <a:pathLst>
                  <a:path w="2" h="2">
                    <a:moveTo>
                      <a:pt x="0" y="2"/>
                    </a:moveTo>
                    <a:lnTo>
                      <a:pt x="0" y="2"/>
                    </a:lnTo>
                    <a:lnTo>
                      <a:pt x="2" y="0"/>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86" name="Freeform 10">
                <a:extLst>
                  <a:ext uri="{FF2B5EF4-FFF2-40B4-BE49-F238E27FC236}">
                    <a16:creationId xmlns:a16="http://schemas.microsoft.com/office/drawing/2014/main" id="{67497388-583E-4FFF-AE76-54E6FF1D7C92}"/>
                  </a:ext>
                </a:extLst>
              </p:cNvPr>
              <p:cNvSpPr>
                <a:spLocks/>
              </p:cNvSpPr>
              <p:nvPr/>
            </p:nvSpPr>
            <p:spPr bwMode="auto">
              <a:xfrm>
                <a:off x="5024" y="1687"/>
                <a:ext cx="10" cy="1"/>
              </a:xfrm>
              <a:custGeom>
                <a:avLst/>
                <a:gdLst>
                  <a:gd name="T0" fmla="*/ 4 w 10"/>
                  <a:gd name="T1" fmla="*/ 0 h 1"/>
                  <a:gd name="T2" fmla="*/ 0 w 10"/>
                  <a:gd name="T3" fmla="*/ 1 h 1"/>
                  <a:gd name="T4" fmla="*/ 10 w 10"/>
                  <a:gd name="T5" fmla="*/ 0 h 1"/>
                  <a:gd name="T6" fmla="*/ 4 w 10"/>
                  <a:gd name="T7" fmla="*/ 0 h 1"/>
                </a:gdLst>
                <a:ahLst/>
                <a:cxnLst>
                  <a:cxn ang="0">
                    <a:pos x="T0" y="T1"/>
                  </a:cxn>
                  <a:cxn ang="0">
                    <a:pos x="T2" y="T3"/>
                  </a:cxn>
                  <a:cxn ang="0">
                    <a:pos x="T4" y="T5"/>
                  </a:cxn>
                  <a:cxn ang="0">
                    <a:pos x="T6" y="T7"/>
                  </a:cxn>
                </a:cxnLst>
                <a:rect l="0" t="0" r="r" b="b"/>
                <a:pathLst>
                  <a:path w="10" h="1">
                    <a:moveTo>
                      <a:pt x="4" y="0"/>
                    </a:moveTo>
                    <a:lnTo>
                      <a:pt x="0" y="1"/>
                    </a:lnTo>
                    <a:lnTo>
                      <a:pt x="10" y="0"/>
                    </a:lnTo>
                    <a:lnTo>
                      <a:pt x="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87" name="Freeform 11">
                <a:extLst>
                  <a:ext uri="{FF2B5EF4-FFF2-40B4-BE49-F238E27FC236}">
                    <a16:creationId xmlns:a16="http://schemas.microsoft.com/office/drawing/2014/main" id="{78BB5460-054F-4571-B02E-40E08D589205}"/>
                  </a:ext>
                </a:extLst>
              </p:cNvPr>
              <p:cNvSpPr>
                <a:spLocks/>
              </p:cNvSpPr>
              <p:nvPr/>
            </p:nvSpPr>
            <p:spPr bwMode="auto">
              <a:xfrm>
                <a:off x="4911" y="1235"/>
                <a:ext cx="3" cy="4"/>
              </a:xfrm>
              <a:custGeom>
                <a:avLst/>
                <a:gdLst>
                  <a:gd name="T0" fmla="*/ 3 w 3"/>
                  <a:gd name="T1" fmla="*/ 4 h 4"/>
                  <a:gd name="T2" fmla="*/ 0 w 3"/>
                  <a:gd name="T3" fmla="*/ 0 h 4"/>
                  <a:gd name="T4" fmla="*/ 0 w 3"/>
                  <a:gd name="T5" fmla="*/ 0 h 4"/>
                  <a:gd name="T6" fmla="*/ 3 w 3"/>
                  <a:gd name="T7" fmla="*/ 4 h 4"/>
                </a:gdLst>
                <a:ahLst/>
                <a:cxnLst>
                  <a:cxn ang="0">
                    <a:pos x="T0" y="T1"/>
                  </a:cxn>
                  <a:cxn ang="0">
                    <a:pos x="T2" y="T3"/>
                  </a:cxn>
                  <a:cxn ang="0">
                    <a:pos x="T4" y="T5"/>
                  </a:cxn>
                  <a:cxn ang="0">
                    <a:pos x="T6" y="T7"/>
                  </a:cxn>
                </a:cxnLst>
                <a:rect l="0" t="0" r="r" b="b"/>
                <a:pathLst>
                  <a:path w="3" h="4">
                    <a:moveTo>
                      <a:pt x="3" y="4"/>
                    </a:moveTo>
                    <a:lnTo>
                      <a:pt x="0" y="0"/>
                    </a:lnTo>
                    <a:lnTo>
                      <a:pt x="0" y="0"/>
                    </a:lnTo>
                    <a:lnTo>
                      <a:pt x="3"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88" name="Freeform 12">
                <a:extLst>
                  <a:ext uri="{FF2B5EF4-FFF2-40B4-BE49-F238E27FC236}">
                    <a16:creationId xmlns:a16="http://schemas.microsoft.com/office/drawing/2014/main" id="{5FA2C4F9-C418-46D7-96BA-C4BE5D1A424A}"/>
                  </a:ext>
                </a:extLst>
              </p:cNvPr>
              <p:cNvSpPr>
                <a:spLocks/>
              </p:cNvSpPr>
              <p:nvPr/>
            </p:nvSpPr>
            <p:spPr bwMode="auto">
              <a:xfrm>
                <a:off x="4809" y="1703"/>
                <a:ext cx="0" cy="1"/>
              </a:xfrm>
              <a:custGeom>
                <a:avLst/>
                <a:gdLst>
                  <a:gd name="T0" fmla="*/ 1 h 1"/>
                  <a:gd name="T1" fmla="*/ 0 h 1"/>
                  <a:gd name="T2" fmla="*/ 1 h 1"/>
                  <a:gd name="T3" fmla="*/ 1 h 1"/>
                </a:gdLst>
                <a:ahLst/>
                <a:cxnLst>
                  <a:cxn ang="0">
                    <a:pos x="0" y="T0"/>
                  </a:cxn>
                  <a:cxn ang="0">
                    <a:pos x="0" y="T1"/>
                  </a:cxn>
                  <a:cxn ang="0">
                    <a:pos x="0" y="T2"/>
                  </a:cxn>
                  <a:cxn ang="0">
                    <a:pos x="0" y="T3"/>
                  </a:cxn>
                </a:cxnLst>
                <a:rect l="0" t="0" r="r" b="b"/>
                <a:pathLst>
                  <a:path h="1">
                    <a:moveTo>
                      <a:pt x="0" y="1"/>
                    </a:moveTo>
                    <a:lnTo>
                      <a:pt x="0" y="0"/>
                    </a:lnTo>
                    <a:lnTo>
                      <a:pt x="0" y="1"/>
                    </a:ln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89" name="Rectangle 13">
                <a:extLst>
                  <a:ext uri="{FF2B5EF4-FFF2-40B4-BE49-F238E27FC236}">
                    <a16:creationId xmlns:a16="http://schemas.microsoft.com/office/drawing/2014/main" id="{61364263-64CB-49CF-8297-4511C30942EE}"/>
                  </a:ext>
                </a:extLst>
              </p:cNvPr>
              <p:cNvSpPr>
                <a:spLocks noChangeArrowheads="1"/>
              </p:cNvSpPr>
              <p:nvPr/>
            </p:nvSpPr>
            <p:spPr bwMode="auto">
              <a:xfrm>
                <a:off x="4763" y="1666"/>
                <a:ext cx="3"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90" name="Freeform 14">
                <a:extLst>
                  <a:ext uri="{FF2B5EF4-FFF2-40B4-BE49-F238E27FC236}">
                    <a16:creationId xmlns:a16="http://schemas.microsoft.com/office/drawing/2014/main" id="{44E18D4F-8696-4022-8C44-8A9EB6041D83}"/>
                  </a:ext>
                </a:extLst>
              </p:cNvPr>
              <p:cNvSpPr>
                <a:spLocks/>
              </p:cNvSpPr>
              <p:nvPr/>
            </p:nvSpPr>
            <p:spPr bwMode="auto">
              <a:xfrm>
                <a:off x="4781" y="1700"/>
                <a:ext cx="4" cy="1"/>
              </a:xfrm>
              <a:custGeom>
                <a:avLst/>
                <a:gdLst>
                  <a:gd name="T0" fmla="*/ 4 w 4"/>
                  <a:gd name="T1" fmla="*/ 0 h 1"/>
                  <a:gd name="T2" fmla="*/ 0 w 4"/>
                  <a:gd name="T3" fmla="*/ 1 h 1"/>
                  <a:gd name="T4" fmla="*/ 3 w 4"/>
                  <a:gd name="T5" fmla="*/ 0 h 1"/>
                  <a:gd name="T6" fmla="*/ 4 w 4"/>
                  <a:gd name="T7" fmla="*/ 0 h 1"/>
                </a:gdLst>
                <a:ahLst/>
                <a:cxnLst>
                  <a:cxn ang="0">
                    <a:pos x="T0" y="T1"/>
                  </a:cxn>
                  <a:cxn ang="0">
                    <a:pos x="T2" y="T3"/>
                  </a:cxn>
                  <a:cxn ang="0">
                    <a:pos x="T4" y="T5"/>
                  </a:cxn>
                  <a:cxn ang="0">
                    <a:pos x="T6" y="T7"/>
                  </a:cxn>
                </a:cxnLst>
                <a:rect l="0" t="0" r="r" b="b"/>
                <a:pathLst>
                  <a:path w="4" h="1">
                    <a:moveTo>
                      <a:pt x="4" y="0"/>
                    </a:moveTo>
                    <a:lnTo>
                      <a:pt x="0" y="1"/>
                    </a:lnTo>
                    <a:lnTo>
                      <a:pt x="3" y="0"/>
                    </a:lnTo>
                    <a:lnTo>
                      <a:pt x="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91" name="Freeform 15">
                <a:extLst>
                  <a:ext uri="{FF2B5EF4-FFF2-40B4-BE49-F238E27FC236}">
                    <a16:creationId xmlns:a16="http://schemas.microsoft.com/office/drawing/2014/main" id="{F4E68056-F986-4F57-9159-85DF37D7FC86}"/>
                  </a:ext>
                </a:extLst>
              </p:cNvPr>
              <p:cNvSpPr>
                <a:spLocks/>
              </p:cNvSpPr>
              <p:nvPr/>
            </p:nvSpPr>
            <p:spPr bwMode="auto">
              <a:xfrm>
                <a:off x="4940" y="1666"/>
                <a:ext cx="0" cy="3"/>
              </a:xfrm>
              <a:custGeom>
                <a:avLst/>
                <a:gdLst>
                  <a:gd name="T0" fmla="*/ 3 h 3"/>
                  <a:gd name="T1" fmla="*/ 0 h 3"/>
                  <a:gd name="T2" fmla="*/ 3 h 3"/>
                  <a:gd name="T3" fmla="*/ 3 h 3"/>
                </a:gdLst>
                <a:ahLst/>
                <a:cxnLst>
                  <a:cxn ang="0">
                    <a:pos x="0" y="T0"/>
                  </a:cxn>
                  <a:cxn ang="0">
                    <a:pos x="0" y="T1"/>
                  </a:cxn>
                  <a:cxn ang="0">
                    <a:pos x="0" y="T2"/>
                  </a:cxn>
                  <a:cxn ang="0">
                    <a:pos x="0" y="T3"/>
                  </a:cxn>
                </a:cxnLst>
                <a:rect l="0" t="0" r="r" b="b"/>
                <a:pathLst>
                  <a:path h="3">
                    <a:moveTo>
                      <a:pt x="0" y="3"/>
                    </a:moveTo>
                    <a:lnTo>
                      <a:pt x="0" y="0"/>
                    </a:lnTo>
                    <a:lnTo>
                      <a:pt x="0" y="3"/>
                    </a:ln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92" name="Freeform 16">
                <a:extLst>
                  <a:ext uri="{FF2B5EF4-FFF2-40B4-BE49-F238E27FC236}">
                    <a16:creationId xmlns:a16="http://schemas.microsoft.com/office/drawing/2014/main" id="{1EBCEB11-5F7C-4122-8E93-80E32DE0BF66}"/>
                  </a:ext>
                </a:extLst>
              </p:cNvPr>
              <p:cNvSpPr>
                <a:spLocks/>
              </p:cNvSpPr>
              <p:nvPr/>
            </p:nvSpPr>
            <p:spPr bwMode="auto">
              <a:xfrm>
                <a:off x="4806" y="1700"/>
                <a:ext cx="3" cy="3"/>
              </a:xfrm>
              <a:custGeom>
                <a:avLst/>
                <a:gdLst>
                  <a:gd name="T0" fmla="*/ 2 w 3"/>
                  <a:gd name="T1" fmla="*/ 1 h 3"/>
                  <a:gd name="T2" fmla="*/ 0 w 3"/>
                  <a:gd name="T3" fmla="*/ 0 h 3"/>
                  <a:gd name="T4" fmla="*/ 3 w 3"/>
                  <a:gd name="T5" fmla="*/ 3 h 3"/>
                  <a:gd name="T6" fmla="*/ 2 w 3"/>
                  <a:gd name="T7" fmla="*/ 1 h 3"/>
                </a:gdLst>
                <a:ahLst/>
                <a:cxnLst>
                  <a:cxn ang="0">
                    <a:pos x="T0" y="T1"/>
                  </a:cxn>
                  <a:cxn ang="0">
                    <a:pos x="T2" y="T3"/>
                  </a:cxn>
                  <a:cxn ang="0">
                    <a:pos x="T4" y="T5"/>
                  </a:cxn>
                  <a:cxn ang="0">
                    <a:pos x="T6" y="T7"/>
                  </a:cxn>
                </a:cxnLst>
                <a:rect l="0" t="0" r="r" b="b"/>
                <a:pathLst>
                  <a:path w="3" h="3">
                    <a:moveTo>
                      <a:pt x="2" y="1"/>
                    </a:moveTo>
                    <a:lnTo>
                      <a:pt x="0" y="0"/>
                    </a:lnTo>
                    <a:lnTo>
                      <a:pt x="3" y="3"/>
                    </a:lnTo>
                    <a:lnTo>
                      <a:pt x="2"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93" name="Freeform 17">
                <a:extLst>
                  <a:ext uri="{FF2B5EF4-FFF2-40B4-BE49-F238E27FC236}">
                    <a16:creationId xmlns:a16="http://schemas.microsoft.com/office/drawing/2014/main" id="{A0905C2B-D840-4F11-9174-4529AC9B0B38}"/>
                  </a:ext>
                </a:extLst>
              </p:cNvPr>
              <p:cNvSpPr>
                <a:spLocks/>
              </p:cNvSpPr>
              <p:nvPr/>
            </p:nvSpPr>
            <p:spPr bwMode="auto">
              <a:xfrm>
                <a:off x="6167" y="2218"/>
                <a:ext cx="3" cy="1"/>
              </a:xfrm>
              <a:custGeom>
                <a:avLst/>
                <a:gdLst>
                  <a:gd name="T0" fmla="*/ 0 w 3"/>
                  <a:gd name="T1" fmla="*/ 1 h 1"/>
                  <a:gd name="T2" fmla="*/ 1 w 3"/>
                  <a:gd name="T3" fmla="*/ 0 h 1"/>
                  <a:gd name="T4" fmla="*/ 3 w 3"/>
                  <a:gd name="T5" fmla="*/ 0 h 1"/>
                  <a:gd name="T6" fmla="*/ 0 w 3"/>
                  <a:gd name="T7" fmla="*/ 1 h 1"/>
                </a:gdLst>
                <a:ahLst/>
                <a:cxnLst>
                  <a:cxn ang="0">
                    <a:pos x="T0" y="T1"/>
                  </a:cxn>
                  <a:cxn ang="0">
                    <a:pos x="T2" y="T3"/>
                  </a:cxn>
                  <a:cxn ang="0">
                    <a:pos x="T4" y="T5"/>
                  </a:cxn>
                  <a:cxn ang="0">
                    <a:pos x="T6" y="T7"/>
                  </a:cxn>
                </a:cxnLst>
                <a:rect l="0" t="0" r="r" b="b"/>
                <a:pathLst>
                  <a:path w="3" h="1">
                    <a:moveTo>
                      <a:pt x="0" y="1"/>
                    </a:moveTo>
                    <a:lnTo>
                      <a:pt x="1" y="0"/>
                    </a:lnTo>
                    <a:lnTo>
                      <a:pt x="3" y="0"/>
                    </a:ln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94" name="Freeform 18">
                <a:extLst>
                  <a:ext uri="{FF2B5EF4-FFF2-40B4-BE49-F238E27FC236}">
                    <a16:creationId xmlns:a16="http://schemas.microsoft.com/office/drawing/2014/main" id="{D4ED5D17-C284-44B6-8F72-311265255D2C}"/>
                  </a:ext>
                </a:extLst>
              </p:cNvPr>
              <p:cNvSpPr>
                <a:spLocks/>
              </p:cNvSpPr>
              <p:nvPr/>
            </p:nvSpPr>
            <p:spPr bwMode="auto">
              <a:xfrm>
                <a:off x="4902" y="1717"/>
                <a:ext cx="0" cy="5"/>
              </a:xfrm>
              <a:custGeom>
                <a:avLst/>
                <a:gdLst>
                  <a:gd name="T0" fmla="*/ 5 h 5"/>
                  <a:gd name="T1" fmla="*/ 5 h 5"/>
                  <a:gd name="T2" fmla="*/ 0 h 5"/>
                  <a:gd name="T3" fmla="*/ 5 h 5"/>
                </a:gdLst>
                <a:ahLst/>
                <a:cxnLst>
                  <a:cxn ang="0">
                    <a:pos x="0" y="T0"/>
                  </a:cxn>
                  <a:cxn ang="0">
                    <a:pos x="0" y="T1"/>
                  </a:cxn>
                  <a:cxn ang="0">
                    <a:pos x="0" y="T2"/>
                  </a:cxn>
                  <a:cxn ang="0">
                    <a:pos x="0" y="T3"/>
                  </a:cxn>
                </a:cxnLst>
                <a:rect l="0" t="0" r="r" b="b"/>
                <a:pathLst>
                  <a:path h="5">
                    <a:moveTo>
                      <a:pt x="0" y="5"/>
                    </a:moveTo>
                    <a:lnTo>
                      <a:pt x="0" y="5"/>
                    </a:lnTo>
                    <a:lnTo>
                      <a:pt x="0" y="0"/>
                    </a:lnTo>
                    <a:lnTo>
                      <a:pt x="0"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95" name="Freeform 19">
                <a:extLst>
                  <a:ext uri="{FF2B5EF4-FFF2-40B4-BE49-F238E27FC236}">
                    <a16:creationId xmlns:a16="http://schemas.microsoft.com/office/drawing/2014/main" id="{67EEBB7A-7895-4736-8007-B844C92C192A}"/>
                  </a:ext>
                </a:extLst>
              </p:cNvPr>
              <p:cNvSpPr>
                <a:spLocks/>
              </p:cNvSpPr>
              <p:nvPr/>
            </p:nvSpPr>
            <p:spPr bwMode="auto">
              <a:xfrm>
                <a:off x="4862" y="1719"/>
                <a:ext cx="3" cy="4"/>
              </a:xfrm>
              <a:custGeom>
                <a:avLst/>
                <a:gdLst>
                  <a:gd name="T0" fmla="*/ 0 w 3"/>
                  <a:gd name="T1" fmla="*/ 4 h 4"/>
                  <a:gd name="T2" fmla="*/ 3 w 3"/>
                  <a:gd name="T3" fmla="*/ 0 h 4"/>
                  <a:gd name="T4" fmla="*/ 3 w 3"/>
                  <a:gd name="T5" fmla="*/ 0 h 4"/>
                  <a:gd name="T6" fmla="*/ 0 w 3"/>
                  <a:gd name="T7" fmla="*/ 4 h 4"/>
                </a:gdLst>
                <a:ahLst/>
                <a:cxnLst>
                  <a:cxn ang="0">
                    <a:pos x="T0" y="T1"/>
                  </a:cxn>
                  <a:cxn ang="0">
                    <a:pos x="T2" y="T3"/>
                  </a:cxn>
                  <a:cxn ang="0">
                    <a:pos x="T4" y="T5"/>
                  </a:cxn>
                  <a:cxn ang="0">
                    <a:pos x="T6" y="T7"/>
                  </a:cxn>
                </a:cxnLst>
                <a:rect l="0" t="0" r="r" b="b"/>
                <a:pathLst>
                  <a:path w="3" h="4">
                    <a:moveTo>
                      <a:pt x="0" y="4"/>
                    </a:moveTo>
                    <a:lnTo>
                      <a:pt x="3" y="0"/>
                    </a:lnTo>
                    <a:lnTo>
                      <a:pt x="3" y="0"/>
                    </a:lnTo>
                    <a:lnTo>
                      <a:pt x="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96" name="Freeform 20">
                <a:extLst>
                  <a:ext uri="{FF2B5EF4-FFF2-40B4-BE49-F238E27FC236}">
                    <a16:creationId xmlns:a16="http://schemas.microsoft.com/office/drawing/2014/main" id="{425C65ED-0BE3-49A2-86F0-BBFA84D08F37}"/>
                  </a:ext>
                </a:extLst>
              </p:cNvPr>
              <p:cNvSpPr>
                <a:spLocks/>
              </p:cNvSpPr>
              <p:nvPr/>
            </p:nvSpPr>
            <p:spPr bwMode="auto">
              <a:xfrm>
                <a:off x="4776" y="1730"/>
                <a:ext cx="3" cy="1"/>
              </a:xfrm>
              <a:custGeom>
                <a:avLst/>
                <a:gdLst>
                  <a:gd name="T0" fmla="*/ 0 w 3"/>
                  <a:gd name="T1" fmla="*/ 0 h 1"/>
                  <a:gd name="T2" fmla="*/ 3 w 3"/>
                  <a:gd name="T3" fmla="*/ 1 h 1"/>
                  <a:gd name="T4" fmla="*/ 0 w 3"/>
                  <a:gd name="T5" fmla="*/ 0 h 1"/>
                  <a:gd name="T6" fmla="*/ 0 w 3"/>
                  <a:gd name="T7" fmla="*/ 0 h 1"/>
                </a:gdLst>
                <a:ahLst/>
                <a:cxnLst>
                  <a:cxn ang="0">
                    <a:pos x="T0" y="T1"/>
                  </a:cxn>
                  <a:cxn ang="0">
                    <a:pos x="T2" y="T3"/>
                  </a:cxn>
                  <a:cxn ang="0">
                    <a:pos x="T4" y="T5"/>
                  </a:cxn>
                  <a:cxn ang="0">
                    <a:pos x="T6" y="T7"/>
                  </a:cxn>
                </a:cxnLst>
                <a:rect l="0" t="0" r="r" b="b"/>
                <a:pathLst>
                  <a:path w="3" h="1">
                    <a:moveTo>
                      <a:pt x="0" y="0"/>
                    </a:moveTo>
                    <a:lnTo>
                      <a:pt x="3" y="1"/>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97" name="Freeform 21">
                <a:extLst>
                  <a:ext uri="{FF2B5EF4-FFF2-40B4-BE49-F238E27FC236}">
                    <a16:creationId xmlns:a16="http://schemas.microsoft.com/office/drawing/2014/main" id="{4528F3AB-E842-43D9-AEDA-01C1B130F5B9}"/>
                  </a:ext>
                </a:extLst>
              </p:cNvPr>
              <p:cNvSpPr>
                <a:spLocks/>
              </p:cNvSpPr>
              <p:nvPr/>
            </p:nvSpPr>
            <p:spPr bwMode="auto">
              <a:xfrm>
                <a:off x="5055" y="1731"/>
                <a:ext cx="1" cy="5"/>
              </a:xfrm>
              <a:custGeom>
                <a:avLst/>
                <a:gdLst>
                  <a:gd name="T0" fmla="*/ 1 w 1"/>
                  <a:gd name="T1" fmla="*/ 5 h 5"/>
                  <a:gd name="T2" fmla="*/ 0 w 1"/>
                  <a:gd name="T3" fmla="*/ 0 h 5"/>
                  <a:gd name="T4" fmla="*/ 0 w 1"/>
                  <a:gd name="T5" fmla="*/ 0 h 5"/>
                  <a:gd name="T6" fmla="*/ 1 w 1"/>
                  <a:gd name="T7" fmla="*/ 5 h 5"/>
                </a:gdLst>
                <a:ahLst/>
                <a:cxnLst>
                  <a:cxn ang="0">
                    <a:pos x="T0" y="T1"/>
                  </a:cxn>
                  <a:cxn ang="0">
                    <a:pos x="T2" y="T3"/>
                  </a:cxn>
                  <a:cxn ang="0">
                    <a:pos x="T4" y="T5"/>
                  </a:cxn>
                  <a:cxn ang="0">
                    <a:pos x="T6" y="T7"/>
                  </a:cxn>
                </a:cxnLst>
                <a:rect l="0" t="0" r="r" b="b"/>
                <a:pathLst>
                  <a:path w="1" h="5">
                    <a:moveTo>
                      <a:pt x="1" y="5"/>
                    </a:moveTo>
                    <a:lnTo>
                      <a:pt x="0" y="0"/>
                    </a:lnTo>
                    <a:lnTo>
                      <a:pt x="0" y="0"/>
                    </a:lnTo>
                    <a:lnTo>
                      <a:pt x="1"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98" name="Freeform 22">
                <a:extLst>
                  <a:ext uri="{FF2B5EF4-FFF2-40B4-BE49-F238E27FC236}">
                    <a16:creationId xmlns:a16="http://schemas.microsoft.com/office/drawing/2014/main" id="{35D8AF97-FC25-4704-A853-7BD822C5BEF2}"/>
                  </a:ext>
                </a:extLst>
              </p:cNvPr>
              <p:cNvSpPr>
                <a:spLocks/>
              </p:cNvSpPr>
              <p:nvPr/>
            </p:nvSpPr>
            <p:spPr bwMode="auto">
              <a:xfrm>
                <a:off x="5526" y="1975"/>
                <a:ext cx="10" cy="15"/>
              </a:xfrm>
              <a:custGeom>
                <a:avLst/>
                <a:gdLst>
                  <a:gd name="T0" fmla="*/ 0 w 10"/>
                  <a:gd name="T1" fmla="*/ 15 h 15"/>
                  <a:gd name="T2" fmla="*/ 0 w 10"/>
                  <a:gd name="T3" fmla="*/ 15 h 15"/>
                  <a:gd name="T4" fmla="*/ 10 w 10"/>
                  <a:gd name="T5" fmla="*/ 0 h 15"/>
                  <a:gd name="T6" fmla="*/ 0 w 10"/>
                  <a:gd name="T7" fmla="*/ 15 h 15"/>
                </a:gdLst>
                <a:ahLst/>
                <a:cxnLst>
                  <a:cxn ang="0">
                    <a:pos x="T0" y="T1"/>
                  </a:cxn>
                  <a:cxn ang="0">
                    <a:pos x="T2" y="T3"/>
                  </a:cxn>
                  <a:cxn ang="0">
                    <a:pos x="T4" y="T5"/>
                  </a:cxn>
                  <a:cxn ang="0">
                    <a:pos x="T6" y="T7"/>
                  </a:cxn>
                </a:cxnLst>
                <a:rect l="0" t="0" r="r" b="b"/>
                <a:pathLst>
                  <a:path w="10" h="15">
                    <a:moveTo>
                      <a:pt x="0" y="15"/>
                    </a:moveTo>
                    <a:lnTo>
                      <a:pt x="0" y="15"/>
                    </a:lnTo>
                    <a:lnTo>
                      <a:pt x="10" y="0"/>
                    </a:lnTo>
                    <a:lnTo>
                      <a:pt x="0" y="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99" name="Freeform 23">
                <a:extLst>
                  <a:ext uri="{FF2B5EF4-FFF2-40B4-BE49-F238E27FC236}">
                    <a16:creationId xmlns:a16="http://schemas.microsoft.com/office/drawing/2014/main" id="{F58F0850-8DA5-4207-9D46-5E13765B9B7B}"/>
                  </a:ext>
                </a:extLst>
              </p:cNvPr>
              <p:cNvSpPr>
                <a:spLocks/>
              </p:cNvSpPr>
              <p:nvPr/>
            </p:nvSpPr>
            <p:spPr bwMode="auto">
              <a:xfrm>
                <a:off x="5300" y="1695"/>
                <a:ext cx="120" cy="186"/>
              </a:xfrm>
              <a:custGeom>
                <a:avLst/>
                <a:gdLst>
                  <a:gd name="T0" fmla="*/ 112 w 120"/>
                  <a:gd name="T1" fmla="*/ 145 h 186"/>
                  <a:gd name="T2" fmla="*/ 100 w 120"/>
                  <a:gd name="T3" fmla="*/ 140 h 186"/>
                  <a:gd name="T4" fmla="*/ 104 w 120"/>
                  <a:gd name="T5" fmla="*/ 137 h 186"/>
                  <a:gd name="T6" fmla="*/ 105 w 120"/>
                  <a:gd name="T7" fmla="*/ 134 h 186"/>
                  <a:gd name="T8" fmla="*/ 97 w 120"/>
                  <a:gd name="T9" fmla="*/ 127 h 186"/>
                  <a:gd name="T10" fmla="*/ 92 w 120"/>
                  <a:gd name="T11" fmla="*/ 126 h 186"/>
                  <a:gd name="T12" fmla="*/ 89 w 120"/>
                  <a:gd name="T13" fmla="*/ 105 h 186"/>
                  <a:gd name="T14" fmla="*/ 83 w 120"/>
                  <a:gd name="T15" fmla="*/ 95 h 186"/>
                  <a:gd name="T16" fmla="*/ 84 w 120"/>
                  <a:gd name="T17" fmla="*/ 80 h 186"/>
                  <a:gd name="T18" fmla="*/ 77 w 120"/>
                  <a:gd name="T19" fmla="*/ 76 h 186"/>
                  <a:gd name="T20" fmla="*/ 69 w 120"/>
                  <a:gd name="T21" fmla="*/ 70 h 186"/>
                  <a:gd name="T22" fmla="*/ 64 w 120"/>
                  <a:gd name="T23" fmla="*/ 68 h 186"/>
                  <a:gd name="T24" fmla="*/ 56 w 120"/>
                  <a:gd name="T25" fmla="*/ 56 h 186"/>
                  <a:gd name="T26" fmla="*/ 48 w 120"/>
                  <a:gd name="T27" fmla="*/ 49 h 186"/>
                  <a:gd name="T28" fmla="*/ 56 w 120"/>
                  <a:gd name="T29" fmla="*/ 48 h 186"/>
                  <a:gd name="T30" fmla="*/ 64 w 120"/>
                  <a:gd name="T31" fmla="*/ 46 h 186"/>
                  <a:gd name="T32" fmla="*/ 61 w 120"/>
                  <a:gd name="T33" fmla="*/ 41 h 186"/>
                  <a:gd name="T34" fmla="*/ 57 w 120"/>
                  <a:gd name="T35" fmla="*/ 33 h 186"/>
                  <a:gd name="T36" fmla="*/ 70 w 120"/>
                  <a:gd name="T37" fmla="*/ 30 h 186"/>
                  <a:gd name="T38" fmla="*/ 78 w 120"/>
                  <a:gd name="T39" fmla="*/ 32 h 186"/>
                  <a:gd name="T40" fmla="*/ 80 w 120"/>
                  <a:gd name="T41" fmla="*/ 28 h 186"/>
                  <a:gd name="T42" fmla="*/ 80 w 120"/>
                  <a:gd name="T43" fmla="*/ 19 h 186"/>
                  <a:gd name="T44" fmla="*/ 78 w 120"/>
                  <a:gd name="T45" fmla="*/ 9 h 186"/>
                  <a:gd name="T46" fmla="*/ 77 w 120"/>
                  <a:gd name="T47" fmla="*/ 1 h 186"/>
                  <a:gd name="T48" fmla="*/ 67 w 120"/>
                  <a:gd name="T49" fmla="*/ 1 h 186"/>
                  <a:gd name="T50" fmla="*/ 62 w 120"/>
                  <a:gd name="T51" fmla="*/ 3 h 186"/>
                  <a:gd name="T52" fmla="*/ 57 w 120"/>
                  <a:gd name="T53" fmla="*/ 0 h 186"/>
                  <a:gd name="T54" fmla="*/ 48 w 120"/>
                  <a:gd name="T55" fmla="*/ 1 h 186"/>
                  <a:gd name="T56" fmla="*/ 43 w 120"/>
                  <a:gd name="T57" fmla="*/ 5 h 186"/>
                  <a:gd name="T58" fmla="*/ 35 w 120"/>
                  <a:gd name="T59" fmla="*/ 11 h 186"/>
                  <a:gd name="T60" fmla="*/ 29 w 120"/>
                  <a:gd name="T61" fmla="*/ 11 h 186"/>
                  <a:gd name="T62" fmla="*/ 27 w 120"/>
                  <a:gd name="T63" fmla="*/ 11 h 186"/>
                  <a:gd name="T64" fmla="*/ 26 w 120"/>
                  <a:gd name="T65" fmla="*/ 16 h 186"/>
                  <a:gd name="T66" fmla="*/ 22 w 120"/>
                  <a:gd name="T67" fmla="*/ 19 h 186"/>
                  <a:gd name="T68" fmla="*/ 22 w 120"/>
                  <a:gd name="T69" fmla="*/ 22 h 186"/>
                  <a:gd name="T70" fmla="*/ 18 w 120"/>
                  <a:gd name="T71" fmla="*/ 22 h 186"/>
                  <a:gd name="T72" fmla="*/ 13 w 120"/>
                  <a:gd name="T73" fmla="*/ 25 h 186"/>
                  <a:gd name="T74" fmla="*/ 8 w 120"/>
                  <a:gd name="T75" fmla="*/ 27 h 186"/>
                  <a:gd name="T76" fmla="*/ 2 w 120"/>
                  <a:gd name="T77" fmla="*/ 38 h 186"/>
                  <a:gd name="T78" fmla="*/ 3 w 120"/>
                  <a:gd name="T79" fmla="*/ 52 h 186"/>
                  <a:gd name="T80" fmla="*/ 13 w 120"/>
                  <a:gd name="T81" fmla="*/ 62 h 186"/>
                  <a:gd name="T82" fmla="*/ 13 w 120"/>
                  <a:gd name="T83" fmla="*/ 65 h 186"/>
                  <a:gd name="T84" fmla="*/ 16 w 120"/>
                  <a:gd name="T85" fmla="*/ 75 h 186"/>
                  <a:gd name="T86" fmla="*/ 32 w 120"/>
                  <a:gd name="T87" fmla="*/ 95 h 186"/>
                  <a:gd name="T88" fmla="*/ 40 w 120"/>
                  <a:gd name="T89" fmla="*/ 103 h 186"/>
                  <a:gd name="T90" fmla="*/ 51 w 120"/>
                  <a:gd name="T91" fmla="*/ 118 h 186"/>
                  <a:gd name="T92" fmla="*/ 56 w 120"/>
                  <a:gd name="T93" fmla="*/ 123 h 186"/>
                  <a:gd name="T94" fmla="*/ 48 w 120"/>
                  <a:gd name="T95" fmla="*/ 135 h 186"/>
                  <a:gd name="T96" fmla="*/ 46 w 120"/>
                  <a:gd name="T97" fmla="*/ 147 h 186"/>
                  <a:gd name="T98" fmla="*/ 43 w 120"/>
                  <a:gd name="T99" fmla="*/ 143 h 186"/>
                  <a:gd name="T100" fmla="*/ 43 w 120"/>
                  <a:gd name="T101" fmla="*/ 158 h 186"/>
                  <a:gd name="T102" fmla="*/ 46 w 120"/>
                  <a:gd name="T103" fmla="*/ 169 h 186"/>
                  <a:gd name="T104" fmla="*/ 59 w 120"/>
                  <a:gd name="T105" fmla="*/ 172 h 186"/>
                  <a:gd name="T106" fmla="*/ 75 w 120"/>
                  <a:gd name="T107" fmla="*/ 183 h 186"/>
                  <a:gd name="T108" fmla="*/ 107 w 120"/>
                  <a:gd name="T109" fmla="*/ 182 h 186"/>
                  <a:gd name="T110" fmla="*/ 116 w 120"/>
                  <a:gd name="T111" fmla="*/ 174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20" h="186">
                    <a:moveTo>
                      <a:pt x="112" y="161"/>
                    </a:moveTo>
                    <a:lnTo>
                      <a:pt x="112" y="154"/>
                    </a:lnTo>
                    <a:lnTo>
                      <a:pt x="112" y="151"/>
                    </a:lnTo>
                    <a:lnTo>
                      <a:pt x="112" y="148"/>
                    </a:lnTo>
                    <a:lnTo>
                      <a:pt x="112" y="145"/>
                    </a:lnTo>
                    <a:lnTo>
                      <a:pt x="107" y="143"/>
                    </a:lnTo>
                    <a:lnTo>
                      <a:pt x="105" y="140"/>
                    </a:lnTo>
                    <a:lnTo>
                      <a:pt x="104" y="140"/>
                    </a:lnTo>
                    <a:lnTo>
                      <a:pt x="102" y="139"/>
                    </a:lnTo>
                    <a:lnTo>
                      <a:pt x="100" y="140"/>
                    </a:lnTo>
                    <a:lnTo>
                      <a:pt x="100" y="143"/>
                    </a:lnTo>
                    <a:lnTo>
                      <a:pt x="99" y="140"/>
                    </a:lnTo>
                    <a:lnTo>
                      <a:pt x="99" y="139"/>
                    </a:lnTo>
                    <a:lnTo>
                      <a:pt x="102" y="135"/>
                    </a:lnTo>
                    <a:lnTo>
                      <a:pt x="104" y="137"/>
                    </a:lnTo>
                    <a:lnTo>
                      <a:pt x="105" y="137"/>
                    </a:lnTo>
                    <a:lnTo>
                      <a:pt x="107" y="137"/>
                    </a:lnTo>
                    <a:lnTo>
                      <a:pt x="108" y="135"/>
                    </a:lnTo>
                    <a:lnTo>
                      <a:pt x="107" y="134"/>
                    </a:lnTo>
                    <a:lnTo>
                      <a:pt x="105" y="134"/>
                    </a:lnTo>
                    <a:lnTo>
                      <a:pt x="104" y="131"/>
                    </a:lnTo>
                    <a:lnTo>
                      <a:pt x="104" y="129"/>
                    </a:lnTo>
                    <a:lnTo>
                      <a:pt x="104" y="127"/>
                    </a:lnTo>
                    <a:lnTo>
                      <a:pt x="102" y="129"/>
                    </a:lnTo>
                    <a:lnTo>
                      <a:pt x="97" y="127"/>
                    </a:lnTo>
                    <a:lnTo>
                      <a:pt x="96" y="129"/>
                    </a:lnTo>
                    <a:lnTo>
                      <a:pt x="97" y="131"/>
                    </a:lnTo>
                    <a:lnTo>
                      <a:pt x="99" y="132"/>
                    </a:lnTo>
                    <a:lnTo>
                      <a:pt x="94" y="127"/>
                    </a:lnTo>
                    <a:lnTo>
                      <a:pt x="92" y="126"/>
                    </a:lnTo>
                    <a:lnTo>
                      <a:pt x="91" y="124"/>
                    </a:lnTo>
                    <a:lnTo>
                      <a:pt x="91" y="116"/>
                    </a:lnTo>
                    <a:lnTo>
                      <a:pt x="92" y="113"/>
                    </a:lnTo>
                    <a:lnTo>
                      <a:pt x="92" y="110"/>
                    </a:lnTo>
                    <a:lnTo>
                      <a:pt x="89" y="105"/>
                    </a:lnTo>
                    <a:lnTo>
                      <a:pt x="89" y="102"/>
                    </a:lnTo>
                    <a:lnTo>
                      <a:pt x="86" y="100"/>
                    </a:lnTo>
                    <a:lnTo>
                      <a:pt x="86" y="99"/>
                    </a:lnTo>
                    <a:lnTo>
                      <a:pt x="83" y="97"/>
                    </a:lnTo>
                    <a:lnTo>
                      <a:pt x="83" y="95"/>
                    </a:lnTo>
                    <a:lnTo>
                      <a:pt x="83" y="92"/>
                    </a:lnTo>
                    <a:lnTo>
                      <a:pt x="83" y="87"/>
                    </a:lnTo>
                    <a:lnTo>
                      <a:pt x="84" y="84"/>
                    </a:lnTo>
                    <a:lnTo>
                      <a:pt x="84" y="81"/>
                    </a:lnTo>
                    <a:lnTo>
                      <a:pt x="84" y="80"/>
                    </a:lnTo>
                    <a:lnTo>
                      <a:pt x="84" y="78"/>
                    </a:lnTo>
                    <a:lnTo>
                      <a:pt x="84" y="78"/>
                    </a:lnTo>
                    <a:lnTo>
                      <a:pt x="81" y="78"/>
                    </a:lnTo>
                    <a:lnTo>
                      <a:pt x="78" y="76"/>
                    </a:lnTo>
                    <a:lnTo>
                      <a:pt x="77" y="76"/>
                    </a:lnTo>
                    <a:lnTo>
                      <a:pt x="73" y="76"/>
                    </a:lnTo>
                    <a:lnTo>
                      <a:pt x="73" y="76"/>
                    </a:lnTo>
                    <a:lnTo>
                      <a:pt x="72" y="75"/>
                    </a:lnTo>
                    <a:lnTo>
                      <a:pt x="70" y="73"/>
                    </a:lnTo>
                    <a:lnTo>
                      <a:pt x="69" y="70"/>
                    </a:lnTo>
                    <a:lnTo>
                      <a:pt x="69" y="70"/>
                    </a:lnTo>
                    <a:lnTo>
                      <a:pt x="67" y="70"/>
                    </a:lnTo>
                    <a:lnTo>
                      <a:pt x="64" y="72"/>
                    </a:lnTo>
                    <a:lnTo>
                      <a:pt x="64" y="72"/>
                    </a:lnTo>
                    <a:lnTo>
                      <a:pt x="64" y="68"/>
                    </a:lnTo>
                    <a:lnTo>
                      <a:pt x="64" y="65"/>
                    </a:lnTo>
                    <a:lnTo>
                      <a:pt x="59" y="60"/>
                    </a:lnTo>
                    <a:lnTo>
                      <a:pt x="59" y="59"/>
                    </a:lnTo>
                    <a:lnTo>
                      <a:pt x="57" y="59"/>
                    </a:lnTo>
                    <a:lnTo>
                      <a:pt x="56" y="56"/>
                    </a:lnTo>
                    <a:lnTo>
                      <a:pt x="54" y="54"/>
                    </a:lnTo>
                    <a:lnTo>
                      <a:pt x="54" y="52"/>
                    </a:lnTo>
                    <a:lnTo>
                      <a:pt x="51" y="51"/>
                    </a:lnTo>
                    <a:lnTo>
                      <a:pt x="49" y="51"/>
                    </a:lnTo>
                    <a:lnTo>
                      <a:pt x="48" y="49"/>
                    </a:lnTo>
                    <a:lnTo>
                      <a:pt x="48" y="48"/>
                    </a:lnTo>
                    <a:lnTo>
                      <a:pt x="49" y="46"/>
                    </a:lnTo>
                    <a:lnTo>
                      <a:pt x="49" y="46"/>
                    </a:lnTo>
                    <a:lnTo>
                      <a:pt x="54" y="46"/>
                    </a:lnTo>
                    <a:lnTo>
                      <a:pt x="56" y="48"/>
                    </a:lnTo>
                    <a:lnTo>
                      <a:pt x="57" y="46"/>
                    </a:lnTo>
                    <a:lnTo>
                      <a:pt x="57" y="48"/>
                    </a:lnTo>
                    <a:lnTo>
                      <a:pt x="59" y="46"/>
                    </a:lnTo>
                    <a:lnTo>
                      <a:pt x="61" y="46"/>
                    </a:lnTo>
                    <a:lnTo>
                      <a:pt x="64" y="46"/>
                    </a:lnTo>
                    <a:lnTo>
                      <a:pt x="64" y="46"/>
                    </a:lnTo>
                    <a:lnTo>
                      <a:pt x="64" y="44"/>
                    </a:lnTo>
                    <a:lnTo>
                      <a:pt x="61" y="44"/>
                    </a:lnTo>
                    <a:lnTo>
                      <a:pt x="61" y="44"/>
                    </a:lnTo>
                    <a:lnTo>
                      <a:pt x="61" y="41"/>
                    </a:lnTo>
                    <a:lnTo>
                      <a:pt x="57" y="38"/>
                    </a:lnTo>
                    <a:lnTo>
                      <a:pt x="57" y="38"/>
                    </a:lnTo>
                    <a:lnTo>
                      <a:pt x="57" y="36"/>
                    </a:lnTo>
                    <a:lnTo>
                      <a:pt x="57" y="35"/>
                    </a:lnTo>
                    <a:lnTo>
                      <a:pt x="57" y="33"/>
                    </a:lnTo>
                    <a:lnTo>
                      <a:pt x="59" y="32"/>
                    </a:lnTo>
                    <a:lnTo>
                      <a:pt x="62" y="30"/>
                    </a:lnTo>
                    <a:lnTo>
                      <a:pt x="65" y="30"/>
                    </a:lnTo>
                    <a:lnTo>
                      <a:pt x="67" y="30"/>
                    </a:lnTo>
                    <a:lnTo>
                      <a:pt x="70" y="30"/>
                    </a:lnTo>
                    <a:lnTo>
                      <a:pt x="72" y="30"/>
                    </a:lnTo>
                    <a:lnTo>
                      <a:pt x="73" y="30"/>
                    </a:lnTo>
                    <a:lnTo>
                      <a:pt x="75" y="30"/>
                    </a:lnTo>
                    <a:lnTo>
                      <a:pt x="77" y="30"/>
                    </a:lnTo>
                    <a:lnTo>
                      <a:pt x="78" y="32"/>
                    </a:lnTo>
                    <a:lnTo>
                      <a:pt x="81" y="32"/>
                    </a:lnTo>
                    <a:lnTo>
                      <a:pt x="84" y="30"/>
                    </a:lnTo>
                    <a:lnTo>
                      <a:pt x="84" y="30"/>
                    </a:lnTo>
                    <a:lnTo>
                      <a:pt x="83" y="28"/>
                    </a:lnTo>
                    <a:lnTo>
                      <a:pt x="80" y="28"/>
                    </a:lnTo>
                    <a:lnTo>
                      <a:pt x="78" y="24"/>
                    </a:lnTo>
                    <a:lnTo>
                      <a:pt x="78" y="22"/>
                    </a:lnTo>
                    <a:lnTo>
                      <a:pt x="80" y="21"/>
                    </a:lnTo>
                    <a:lnTo>
                      <a:pt x="81" y="19"/>
                    </a:lnTo>
                    <a:lnTo>
                      <a:pt x="80" y="19"/>
                    </a:lnTo>
                    <a:lnTo>
                      <a:pt x="80" y="17"/>
                    </a:lnTo>
                    <a:lnTo>
                      <a:pt x="80" y="16"/>
                    </a:lnTo>
                    <a:lnTo>
                      <a:pt x="81" y="13"/>
                    </a:lnTo>
                    <a:lnTo>
                      <a:pt x="81" y="11"/>
                    </a:lnTo>
                    <a:lnTo>
                      <a:pt x="78" y="9"/>
                    </a:lnTo>
                    <a:lnTo>
                      <a:pt x="78" y="8"/>
                    </a:lnTo>
                    <a:lnTo>
                      <a:pt x="80" y="5"/>
                    </a:lnTo>
                    <a:lnTo>
                      <a:pt x="80" y="5"/>
                    </a:lnTo>
                    <a:lnTo>
                      <a:pt x="77" y="5"/>
                    </a:lnTo>
                    <a:lnTo>
                      <a:pt x="77" y="1"/>
                    </a:lnTo>
                    <a:lnTo>
                      <a:pt x="77" y="1"/>
                    </a:lnTo>
                    <a:lnTo>
                      <a:pt x="70" y="1"/>
                    </a:lnTo>
                    <a:lnTo>
                      <a:pt x="69" y="0"/>
                    </a:lnTo>
                    <a:lnTo>
                      <a:pt x="67" y="1"/>
                    </a:lnTo>
                    <a:lnTo>
                      <a:pt x="67" y="1"/>
                    </a:lnTo>
                    <a:lnTo>
                      <a:pt x="65" y="3"/>
                    </a:lnTo>
                    <a:lnTo>
                      <a:pt x="65" y="5"/>
                    </a:lnTo>
                    <a:lnTo>
                      <a:pt x="64" y="5"/>
                    </a:lnTo>
                    <a:lnTo>
                      <a:pt x="62" y="5"/>
                    </a:lnTo>
                    <a:lnTo>
                      <a:pt x="62" y="3"/>
                    </a:lnTo>
                    <a:lnTo>
                      <a:pt x="61" y="3"/>
                    </a:lnTo>
                    <a:lnTo>
                      <a:pt x="59" y="5"/>
                    </a:lnTo>
                    <a:lnTo>
                      <a:pt x="57" y="3"/>
                    </a:lnTo>
                    <a:lnTo>
                      <a:pt x="57" y="0"/>
                    </a:lnTo>
                    <a:lnTo>
                      <a:pt x="57" y="0"/>
                    </a:lnTo>
                    <a:lnTo>
                      <a:pt x="56" y="0"/>
                    </a:lnTo>
                    <a:lnTo>
                      <a:pt x="54" y="0"/>
                    </a:lnTo>
                    <a:lnTo>
                      <a:pt x="53" y="0"/>
                    </a:lnTo>
                    <a:lnTo>
                      <a:pt x="49" y="0"/>
                    </a:lnTo>
                    <a:lnTo>
                      <a:pt x="48" y="1"/>
                    </a:lnTo>
                    <a:lnTo>
                      <a:pt x="46" y="3"/>
                    </a:lnTo>
                    <a:lnTo>
                      <a:pt x="46" y="5"/>
                    </a:lnTo>
                    <a:lnTo>
                      <a:pt x="45" y="3"/>
                    </a:lnTo>
                    <a:lnTo>
                      <a:pt x="45" y="3"/>
                    </a:lnTo>
                    <a:lnTo>
                      <a:pt x="43" y="5"/>
                    </a:lnTo>
                    <a:lnTo>
                      <a:pt x="41" y="5"/>
                    </a:lnTo>
                    <a:lnTo>
                      <a:pt x="40" y="6"/>
                    </a:lnTo>
                    <a:lnTo>
                      <a:pt x="37" y="9"/>
                    </a:lnTo>
                    <a:lnTo>
                      <a:pt x="35" y="9"/>
                    </a:lnTo>
                    <a:lnTo>
                      <a:pt x="35" y="11"/>
                    </a:lnTo>
                    <a:lnTo>
                      <a:pt x="35" y="11"/>
                    </a:lnTo>
                    <a:lnTo>
                      <a:pt x="34" y="11"/>
                    </a:lnTo>
                    <a:lnTo>
                      <a:pt x="32" y="11"/>
                    </a:lnTo>
                    <a:lnTo>
                      <a:pt x="32" y="11"/>
                    </a:lnTo>
                    <a:lnTo>
                      <a:pt x="29" y="11"/>
                    </a:lnTo>
                    <a:lnTo>
                      <a:pt x="29" y="11"/>
                    </a:lnTo>
                    <a:lnTo>
                      <a:pt x="27" y="11"/>
                    </a:lnTo>
                    <a:lnTo>
                      <a:pt x="27" y="11"/>
                    </a:lnTo>
                    <a:lnTo>
                      <a:pt x="27" y="11"/>
                    </a:lnTo>
                    <a:lnTo>
                      <a:pt x="27" y="11"/>
                    </a:lnTo>
                    <a:lnTo>
                      <a:pt x="27" y="11"/>
                    </a:lnTo>
                    <a:lnTo>
                      <a:pt x="27" y="13"/>
                    </a:lnTo>
                    <a:lnTo>
                      <a:pt x="26" y="13"/>
                    </a:lnTo>
                    <a:lnTo>
                      <a:pt x="26" y="14"/>
                    </a:lnTo>
                    <a:lnTo>
                      <a:pt x="26" y="16"/>
                    </a:lnTo>
                    <a:lnTo>
                      <a:pt x="26" y="16"/>
                    </a:lnTo>
                    <a:lnTo>
                      <a:pt x="26" y="17"/>
                    </a:lnTo>
                    <a:lnTo>
                      <a:pt x="26" y="19"/>
                    </a:lnTo>
                    <a:lnTo>
                      <a:pt x="24" y="17"/>
                    </a:lnTo>
                    <a:lnTo>
                      <a:pt x="22" y="19"/>
                    </a:lnTo>
                    <a:lnTo>
                      <a:pt x="21" y="17"/>
                    </a:lnTo>
                    <a:lnTo>
                      <a:pt x="19" y="17"/>
                    </a:lnTo>
                    <a:lnTo>
                      <a:pt x="22" y="21"/>
                    </a:lnTo>
                    <a:lnTo>
                      <a:pt x="22" y="22"/>
                    </a:lnTo>
                    <a:lnTo>
                      <a:pt x="22" y="22"/>
                    </a:lnTo>
                    <a:lnTo>
                      <a:pt x="21" y="22"/>
                    </a:lnTo>
                    <a:lnTo>
                      <a:pt x="19" y="22"/>
                    </a:lnTo>
                    <a:lnTo>
                      <a:pt x="18" y="22"/>
                    </a:lnTo>
                    <a:lnTo>
                      <a:pt x="16" y="22"/>
                    </a:lnTo>
                    <a:lnTo>
                      <a:pt x="18" y="22"/>
                    </a:lnTo>
                    <a:lnTo>
                      <a:pt x="19" y="24"/>
                    </a:lnTo>
                    <a:lnTo>
                      <a:pt x="16" y="25"/>
                    </a:lnTo>
                    <a:lnTo>
                      <a:pt x="14" y="25"/>
                    </a:lnTo>
                    <a:lnTo>
                      <a:pt x="13" y="25"/>
                    </a:lnTo>
                    <a:lnTo>
                      <a:pt x="13" y="25"/>
                    </a:lnTo>
                    <a:lnTo>
                      <a:pt x="11" y="27"/>
                    </a:lnTo>
                    <a:lnTo>
                      <a:pt x="10" y="27"/>
                    </a:lnTo>
                    <a:lnTo>
                      <a:pt x="10" y="25"/>
                    </a:lnTo>
                    <a:lnTo>
                      <a:pt x="8" y="25"/>
                    </a:lnTo>
                    <a:lnTo>
                      <a:pt x="8" y="27"/>
                    </a:lnTo>
                    <a:lnTo>
                      <a:pt x="6" y="30"/>
                    </a:lnTo>
                    <a:lnTo>
                      <a:pt x="5" y="33"/>
                    </a:lnTo>
                    <a:lnTo>
                      <a:pt x="5" y="33"/>
                    </a:lnTo>
                    <a:lnTo>
                      <a:pt x="3" y="36"/>
                    </a:lnTo>
                    <a:lnTo>
                      <a:pt x="2" y="38"/>
                    </a:lnTo>
                    <a:lnTo>
                      <a:pt x="2" y="44"/>
                    </a:lnTo>
                    <a:lnTo>
                      <a:pt x="0" y="44"/>
                    </a:lnTo>
                    <a:lnTo>
                      <a:pt x="0" y="48"/>
                    </a:lnTo>
                    <a:lnTo>
                      <a:pt x="2" y="52"/>
                    </a:lnTo>
                    <a:lnTo>
                      <a:pt x="3" y="52"/>
                    </a:lnTo>
                    <a:lnTo>
                      <a:pt x="5" y="52"/>
                    </a:lnTo>
                    <a:lnTo>
                      <a:pt x="6" y="54"/>
                    </a:lnTo>
                    <a:lnTo>
                      <a:pt x="10" y="56"/>
                    </a:lnTo>
                    <a:lnTo>
                      <a:pt x="10" y="60"/>
                    </a:lnTo>
                    <a:lnTo>
                      <a:pt x="13" y="62"/>
                    </a:lnTo>
                    <a:lnTo>
                      <a:pt x="14" y="60"/>
                    </a:lnTo>
                    <a:lnTo>
                      <a:pt x="16" y="60"/>
                    </a:lnTo>
                    <a:lnTo>
                      <a:pt x="14" y="64"/>
                    </a:lnTo>
                    <a:lnTo>
                      <a:pt x="14" y="65"/>
                    </a:lnTo>
                    <a:lnTo>
                      <a:pt x="13" y="65"/>
                    </a:lnTo>
                    <a:lnTo>
                      <a:pt x="13" y="67"/>
                    </a:lnTo>
                    <a:lnTo>
                      <a:pt x="14" y="67"/>
                    </a:lnTo>
                    <a:lnTo>
                      <a:pt x="14" y="68"/>
                    </a:lnTo>
                    <a:lnTo>
                      <a:pt x="16" y="72"/>
                    </a:lnTo>
                    <a:lnTo>
                      <a:pt x="16" y="75"/>
                    </a:lnTo>
                    <a:lnTo>
                      <a:pt x="18" y="78"/>
                    </a:lnTo>
                    <a:lnTo>
                      <a:pt x="19" y="81"/>
                    </a:lnTo>
                    <a:lnTo>
                      <a:pt x="24" y="87"/>
                    </a:lnTo>
                    <a:lnTo>
                      <a:pt x="32" y="94"/>
                    </a:lnTo>
                    <a:lnTo>
                      <a:pt x="32" y="95"/>
                    </a:lnTo>
                    <a:lnTo>
                      <a:pt x="32" y="95"/>
                    </a:lnTo>
                    <a:lnTo>
                      <a:pt x="27" y="100"/>
                    </a:lnTo>
                    <a:lnTo>
                      <a:pt x="32" y="95"/>
                    </a:lnTo>
                    <a:lnTo>
                      <a:pt x="35" y="97"/>
                    </a:lnTo>
                    <a:lnTo>
                      <a:pt x="40" y="103"/>
                    </a:lnTo>
                    <a:lnTo>
                      <a:pt x="40" y="105"/>
                    </a:lnTo>
                    <a:lnTo>
                      <a:pt x="41" y="110"/>
                    </a:lnTo>
                    <a:lnTo>
                      <a:pt x="46" y="113"/>
                    </a:lnTo>
                    <a:lnTo>
                      <a:pt x="48" y="115"/>
                    </a:lnTo>
                    <a:lnTo>
                      <a:pt x="51" y="118"/>
                    </a:lnTo>
                    <a:lnTo>
                      <a:pt x="54" y="118"/>
                    </a:lnTo>
                    <a:lnTo>
                      <a:pt x="57" y="119"/>
                    </a:lnTo>
                    <a:lnTo>
                      <a:pt x="59" y="121"/>
                    </a:lnTo>
                    <a:lnTo>
                      <a:pt x="57" y="121"/>
                    </a:lnTo>
                    <a:lnTo>
                      <a:pt x="56" y="123"/>
                    </a:lnTo>
                    <a:lnTo>
                      <a:pt x="53" y="123"/>
                    </a:lnTo>
                    <a:lnTo>
                      <a:pt x="48" y="126"/>
                    </a:lnTo>
                    <a:lnTo>
                      <a:pt x="48" y="131"/>
                    </a:lnTo>
                    <a:lnTo>
                      <a:pt x="48" y="134"/>
                    </a:lnTo>
                    <a:lnTo>
                      <a:pt x="48" y="135"/>
                    </a:lnTo>
                    <a:lnTo>
                      <a:pt x="46" y="137"/>
                    </a:lnTo>
                    <a:lnTo>
                      <a:pt x="48" y="139"/>
                    </a:lnTo>
                    <a:lnTo>
                      <a:pt x="48" y="140"/>
                    </a:lnTo>
                    <a:lnTo>
                      <a:pt x="46" y="142"/>
                    </a:lnTo>
                    <a:lnTo>
                      <a:pt x="46" y="147"/>
                    </a:lnTo>
                    <a:lnTo>
                      <a:pt x="46" y="148"/>
                    </a:lnTo>
                    <a:lnTo>
                      <a:pt x="45" y="147"/>
                    </a:lnTo>
                    <a:lnTo>
                      <a:pt x="46" y="143"/>
                    </a:lnTo>
                    <a:lnTo>
                      <a:pt x="43" y="142"/>
                    </a:lnTo>
                    <a:lnTo>
                      <a:pt x="43" y="143"/>
                    </a:lnTo>
                    <a:lnTo>
                      <a:pt x="41" y="145"/>
                    </a:lnTo>
                    <a:lnTo>
                      <a:pt x="43" y="150"/>
                    </a:lnTo>
                    <a:lnTo>
                      <a:pt x="43" y="151"/>
                    </a:lnTo>
                    <a:lnTo>
                      <a:pt x="43" y="153"/>
                    </a:lnTo>
                    <a:lnTo>
                      <a:pt x="43" y="158"/>
                    </a:lnTo>
                    <a:lnTo>
                      <a:pt x="43" y="159"/>
                    </a:lnTo>
                    <a:lnTo>
                      <a:pt x="45" y="161"/>
                    </a:lnTo>
                    <a:lnTo>
                      <a:pt x="46" y="166"/>
                    </a:lnTo>
                    <a:lnTo>
                      <a:pt x="45" y="169"/>
                    </a:lnTo>
                    <a:lnTo>
                      <a:pt x="46" y="169"/>
                    </a:lnTo>
                    <a:lnTo>
                      <a:pt x="48" y="170"/>
                    </a:lnTo>
                    <a:lnTo>
                      <a:pt x="51" y="172"/>
                    </a:lnTo>
                    <a:lnTo>
                      <a:pt x="54" y="172"/>
                    </a:lnTo>
                    <a:lnTo>
                      <a:pt x="56" y="174"/>
                    </a:lnTo>
                    <a:lnTo>
                      <a:pt x="59" y="172"/>
                    </a:lnTo>
                    <a:lnTo>
                      <a:pt x="62" y="174"/>
                    </a:lnTo>
                    <a:lnTo>
                      <a:pt x="65" y="175"/>
                    </a:lnTo>
                    <a:lnTo>
                      <a:pt x="65" y="177"/>
                    </a:lnTo>
                    <a:lnTo>
                      <a:pt x="69" y="180"/>
                    </a:lnTo>
                    <a:lnTo>
                      <a:pt x="75" y="183"/>
                    </a:lnTo>
                    <a:lnTo>
                      <a:pt x="78" y="183"/>
                    </a:lnTo>
                    <a:lnTo>
                      <a:pt x="86" y="186"/>
                    </a:lnTo>
                    <a:lnTo>
                      <a:pt x="91" y="186"/>
                    </a:lnTo>
                    <a:lnTo>
                      <a:pt x="100" y="183"/>
                    </a:lnTo>
                    <a:lnTo>
                      <a:pt x="107" y="182"/>
                    </a:lnTo>
                    <a:lnTo>
                      <a:pt x="115" y="183"/>
                    </a:lnTo>
                    <a:lnTo>
                      <a:pt x="118" y="183"/>
                    </a:lnTo>
                    <a:lnTo>
                      <a:pt x="120" y="180"/>
                    </a:lnTo>
                    <a:lnTo>
                      <a:pt x="118" y="177"/>
                    </a:lnTo>
                    <a:lnTo>
                      <a:pt x="116" y="174"/>
                    </a:lnTo>
                    <a:lnTo>
                      <a:pt x="113" y="166"/>
                    </a:lnTo>
                    <a:lnTo>
                      <a:pt x="112" y="16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00" name="Freeform 24">
                <a:extLst>
                  <a:ext uri="{FF2B5EF4-FFF2-40B4-BE49-F238E27FC236}">
                    <a16:creationId xmlns:a16="http://schemas.microsoft.com/office/drawing/2014/main" id="{C56382A1-56FA-4974-A187-48761DC2E3A9}"/>
                  </a:ext>
                </a:extLst>
              </p:cNvPr>
              <p:cNvSpPr>
                <a:spLocks/>
              </p:cNvSpPr>
              <p:nvPr/>
            </p:nvSpPr>
            <p:spPr bwMode="auto">
              <a:xfrm>
                <a:off x="5224" y="1955"/>
                <a:ext cx="12" cy="1"/>
              </a:xfrm>
              <a:custGeom>
                <a:avLst/>
                <a:gdLst>
                  <a:gd name="T0" fmla="*/ 12 w 12"/>
                  <a:gd name="T1" fmla="*/ 1 h 1"/>
                  <a:gd name="T2" fmla="*/ 0 w 12"/>
                  <a:gd name="T3" fmla="*/ 0 h 1"/>
                  <a:gd name="T4" fmla="*/ 0 w 12"/>
                  <a:gd name="T5" fmla="*/ 0 h 1"/>
                  <a:gd name="T6" fmla="*/ 12 w 12"/>
                  <a:gd name="T7" fmla="*/ 1 h 1"/>
                </a:gdLst>
                <a:ahLst/>
                <a:cxnLst>
                  <a:cxn ang="0">
                    <a:pos x="T0" y="T1"/>
                  </a:cxn>
                  <a:cxn ang="0">
                    <a:pos x="T2" y="T3"/>
                  </a:cxn>
                  <a:cxn ang="0">
                    <a:pos x="T4" y="T5"/>
                  </a:cxn>
                  <a:cxn ang="0">
                    <a:pos x="T6" y="T7"/>
                  </a:cxn>
                </a:cxnLst>
                <a:rect l="0" t="0" r="r" b="b"/>
                <a:pathLst>
                  <a:path w="12" h="1">
                    <a:moveTo>
                      <a:pt x="12" y="1"/>
                    </a:moveTo>
                    <a:lnTo>
                      <a:pt x="0" y="0"/>
                    </a:lnTo>
                    <a:lnTo>
                      <a:pt x="0" y="0"/>
                    </a:lnTo>
                    <a:lnTo>
                      <a:pt x="12"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01" name="Freeform 25">
                <a:extLst>
                  <a:ext uri="{FF2B5EF4-FFF2-40B4-BE49-F238E27FC236}">
                    <a16:creationId xmlns:a16="http://schemas.microsoft.com/office/drawing/2014/main" id="{69372CB2-C0B9-4E8E-AD1E-9A704602F121}"/>
                  </a:ext>
                </a:extLst>
              </p:cNvPr>
              <p:cNvSpPr>
                <a:spLocks/>
              </p:cNvSpPr>
              <p:nvPr/>
            </p:nvSpPr>
            <p:spPr bwMode="auto">
              <a:xfrm>
                <a:off x="3699" y="1489"/>
                <a:ext cx="5" cy="5"/>
              </a:xfrm>
              <a:custGeom>
                <a:avLst/>
                <a:gdLst>
                  <a:gd name="T0" fmla="*/ 0 w 5"/>
                  <a:gd name="T1" fmla="*/ 5 h 5"/>
                  <a:gd name="T2" fmla="*/ 1 w 5"/>
                  <a:gd name="T3" fmla="*/ 5 h 5"/>
                  <a:gd name="T4" fmla="*/ 3 w 5"/>
                  <a:gd name="T5" fmla="*/ 3 h 5"/>
                  <a:gd name="T6" fmla="*/ 5 w 5"/>
                  <a:gd name="T7" fmla="*/ 0 h 5"/>
                  <a:gd name="T8" fmla="*/ 1 w 5"/>
                  <a:gd name="T9" fmla="*/ 3 h 5"/>
                  <a:gd name="T10" fmla="*/ 0 w 5"/>
                  <a:gd name="T11" fmla="*/ 5 h 5"/>
                </a:gdLst>
                <a:ahLst/>
                <a:cxnLst>
                  <a:cxn ang="0">
                    <a:pos x="T0" y="T1"/>
                  </a:cxn>
                  <a:cxn ang="0">
                    <a:pos x="T2" y="T3"/>
                  </a:cxn>
                  <a:cxn ang="0">
                    <a:pos x="T4" y="T5"/>
                  </a:cxn>
                  <a:cxn ang="0">
                    <a:pos x="T6" y="T7"/>
                  </a:cxn>
                  <a:cxn ang="0">
                    <a:pos x="T8" y="T9"/>
                  </a:cxn>
                  <a:cxn ang="0">
                    <a:pos x="T10" y="T11"/>
                  </a:cxn>
                </a:cxnLst>
                <a:rect l="0" t="0" r="r" b="b"/>
                <a:pathLst>
                  <a:path w="5" h="5">
                    <a:moveTo>
                      <a:pt x="0" y="5"/>
                    </a:moveTo>
                    <a:lnTo>
                      <a:pt x="1" y="5"/>
                    </a:lnTo>
                    <a:lnTo>
                      <a:pt x="3" y="3"/>
                    </a:lnTo>
                    <a:lnTo>
                      <a:pt x="5" y="0"/>
                    </a:lnTo>
                    <a:lnTo>
                      <a:pt x="1" y="3"/>
                    </a:lnTo>
                    <a:lnTo>
                      <a:pt x="0"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02" name="Freeform 26">
                <a:extLst>
                  <a:ext uri="{FF2B5EF4-FFF2-40B4-BE49-F238E27FC236}">
                    <a16:creationId xmlns:a16="http://schemas.microsoft.com/office/drawing/2014/main" id="{1939C685-B9FA-4E65-A7C7-D6CA691A4917}"/>
                  </a:ext>
                </a:extLst>
              </p:cNvPr>
              <p:cNvSpPr>
                <a:spLocks/>
              </p:cNvSpPr>
              <p:nvPr/>
            </p:nvSpPr>
            <p:spPr bwMode="auto">
              <a:xfrm>
                <a:off x="3853" y="2309"/>
                <a:ext cx="7" cy="6"/>
              </a:xfrm>
              <a:custGeom>
                <a:avLst/>
                <a:gdLst>
                  <a:gd name="T0" fmla="*/ 7 w 7"/>
                  <a:gd name="T1" fmla="*/ 0 h 6"/>
                  <a:gd name="T2" fmla="*/ 2 w 7"/>
                  <a:gd name="T3" fmla="*/ 5 h 6"/>
                  <a:gd name="T4" fmla="*/ 0 w 7"/>
                  <a:gd name="T5" fmla="*/ 6 h 6"/>
                  <a:gd name="T6" fmla="*/ 2 w 7"/>
                  <a:gd name="T7" fmla="*/ 5 h 6"/>
                  <a:gd name="T8" fmla="*/ 7 w 7"/>
                  <a:gd name="T9" fmla="*/ 0 h 6"/>
                </a:gdLst>
                <a:ahLst/>
                <a:cxnLst>
                  <a:cxn ang="0">
                    <a:pos x="T0" y="T1"/>
                  </a:cxn>
                  <a:cxn ang="0">
                    <a:pos x="T2" y="T3"/>
                  </a:cxn>
                  <a:cxn ang="0">
                    <a:pos x="T4" y="T5"/>
                  </a:cxn>
                  <a:cxn ang="0">
                    <a:pos x="T6" y="T7"/>
                  </a:cxn>
                  <a:cxn ang="0">
                    <a:pos x="T8" y="T9"/>
                  </a:cxn>
                </a:cxnLst>
                <a:rect l="0" t="0" r="r" b="b"/>
                <a:pathLst>
                  <a:path w="7" h="6">
                    <a:moveTo>
                      <a:pt x="7" y="0"/>
                    </a:moveTo>
                    <a:lnTo>
                      <a:pt x="2" y="5"/>
                    </a:lnTo>
                    <a:lnTo>
                      <a:pt x="0" y="6"/>
                    </a:lnTo>
                    <a:lnTo>
                      <a:pt x="2" y="5"/>
                    </a:lnTo>
                    <a:lnTo>
                      <a:pt x="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03" name="Rectangle 27">
                <a:extLst>
                  <a:ext uri="{FF2B5EF4-FFF2-40B4-BE49-F238E27FC236}">
                    <a16:creationId xmlns:a16="http://schemas.microsoft.com/office/drawing/2014/main" id="{B818719F-3204-48F6-97E1-8806D5AB52A3}"/>
                  </a:ext>
                </a:extLst>
              </p:cNvPr>
              <p:cNvSpPr>
                <a:spLocks noChangeArrowheads="1"/>
              </p:cNvSpPr>
              <p:nvPr/>
            </p:nvSpPr>
            <p:spPr bwMode="auto">
              <a:xfrm>
                <a:off x="3428" y="2172"/>
                <a:ext cx="24"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04" name="Freeform 28">
                <a:extLst>
                  <a:ext uri="{FF2B5EF4-FFF2-40B4-BE49-F238E27FC236}">
                    <a16:creationId xmlns:a16="http://schemas.microsoft.com/office/drawing/2014/main" id="{900A1D07-549E-4155-A320-4B1AA26FF9A4}"/>
                  </a:ext>
                </a:extLst>
              </p:cNvPr>
              <p:cNvSpPr>
                <a:spLocks/>
              </p:cNvSpPr>
              <p:nvPr/>
            </p:nvSpPr>
            <p:spPr bwMode="auto">
              <a:xfrm>
                <a:off x="3445" y="2221"/>
                <a:ext cx="5" cy="3"/>
              </a:xfrm>
              <a:custGeom>
                <a:avLst/>
                <a:gdLst>
                  <a:gd name="T0" fmla="*/ 4 w 5"/>
                  <a:gd name="T1" fmla="*/ 2 h 3"/>
                  <a:gd name="T2" fmla="*/ 5 w 5"/>
                  <a:gd name="T3" fmla="*/ 0 h 3"/>
                  <a:gd name="T4" fmla="*/ 0 w 5"/>
                  <a:gd name="T5" fmla="*/ 3 h 3"/>
                  <a:gd name="T6" fmla="*/ 4 w 5"/>
                  <a:gd name="T7" fmla="*/ 2 h 3"/>
                </a:gdLst>
                <a:ahLst/>
                <a:cxnLst>
                  <a:cxn ang="0">
                    <a:pos x="T0" y="T1"/>
                  </a:cxn>
                  <a:cxn ang="0">
                    <a:pos x="T2" y="T3"/>
                  </a:cxn>
                  <a:cxn ang="0">
                    <a:pos x="T4" y="T5"/>
                  </a:cxn>
                  <a:cxn ang="0">
                    <a:pos x="T6" y="T7"/>
                  </a:cxn>
                </a:cxnLst>
                <a:rect l="0" t="0" r="r" b="b"/>
                <a:pathLst>
                  <a:path w="5" h="3">
                    <a:moveTo>
                      <a:pt x="4" y="2"/>
                    </a:moveTo>
                    <a:lnTo>
                      <a:pt x="5" y="0"/>
                    </a:lnTo>
                    <a:lnTo>
                      <a:pt x="0" y="3"/>
                    </a:lnTo>
                    <a:lnTo>
                      <a:pt x="4"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05" name="Freeform 29">
                <a:extLst>
                  <a:ext uri="{FF2B5EF4-FFF2-40B4-BE49-F238E27FC236}">
                    <a16:creationId xmlns:a16="http://schemas.microsoft.com/office/drawing/2014/main" id="{294DA415-41BB-4A14-AF0B-1BF70BCE967B}"/>
                  </a:ext>
                </a:extLst>
              </p:cNvPr>
              <p:cNvSpPr>
                <a:spLocks/>
              </p:cNvSpPr>
              <p:nvPr/>
            </p:nvSpPr>
            <p:spPr bwMode="auto">
              <a:xfrm>
                <a:off x="5286" y="1877"/>
                <a:ext cx="3" cy="0"/>
              </a:xfrm>
              <a:custGeom>
                <a:avLst/>
                <a:gdLst>
                  <a:gd name="T0" fmla="*/ 3 w 3"/>
                  <a:gd name="T1" fmla="*/ 3 w 3"/>
                  <a:gd name="T2" fmla="*/ 0 w 3"/>
                  <a:gd name="T3" fmla="*/ 3 w 3"/>
                </a:gdLst>
                <a:ahLst/>
                <a:cxnLst>
                  <a:cxn ang="0">
                    <a:pos x="T0" y="0"/>
                  </a:cxn>
                  <a:cxn ang="0">
                    <a:pos x="T1" y="0"/>
                  </a:cxn>
                  <a:cxn ang="0">
                    <a:pos x="T2" y="0"/>
                  </a:cxn>
                  <a:cxn ang="0">
                    <a:pos x="T3" y="0"/>
                  </a:cxn>
                </a:cxnLst>
                <a:rect l="0" t="0" r="r" b="b"/>
                <a:pathLst>
                  <a:path w="3">
                    <a:moveTo>
                      <a:pt x="3" y="0"/>
                    </a:moveTo>
                    <a:lnTo>
                      <a:pt x="3" y="0"/>
                    </a:lnTo>
                    <a:lnTo>
                      <a:pt x="0" y="0"/>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06" name="Freeform 30">
                <a:extLst>
                  <a:ext uri="{FF2B5EF4-FFF2-40B4-BE49-F238E27FC236}">
                    <a16:creationId xmlns:a16="http://schemas.microsoft.com/office/drawing/2014/main" id="{A70AC59A-A5AB-4D80-98A6-B91305D08831}"/>
                  </a:ext>
                </a:extLst>
              </p:cNvPr>
              <p:cNvSpPr>
                <a:spLocks/>
              </p:cNvSpPr>
              <p:nvPr/>
            </p:nvSpPr>
            <p:spPr bwMode="auto">
              <a:xfrm>
                <a:off x="5819" y="1626"/>
                <a:ext cx="4" cy="0"/>
              </a:xfrm>
              <a:custGeom>
                <a:avLst/>
                <a:gdLst>
                  <a:gd name="T0" fmla="*/ 4 w 4"/>
                  <a:gd name="T1" fmla="*/ 2 w 4"/>
                  <a:gd name="T2" fmla="*/ 0 w 4"/>
                  <a:gd name="T3" fmla="*/ 2 w 4"/>
                  <a:gd name="T4" fmla="*/ 4 w 4"/>
                </a:gdLst>
                <a:ahLst/>
                <a:cxnLst>
                  <a:cxn ang="0">
                    <a:pos x="T0" y="0"/>
                  </a:cxn>
                  <a:cxn ang="0">
                    <a:pos x="T1" y="0"/>
                  </a:cxn>
                  <a:cxn ang="0">
                    <a:pos x="T2" y="0"/>
                  </a:cxn>
                  <a:cxn ang="0">
                    <a:pos x="T3" y="0"/>
                  </a:cxn>
                  <a:cxn ang="0">
                    <a:pos x="T4" y="0"/>
                  </a:cxn>
                </a:cxnLst>
                <a:rect l="0" t="0" r="r" b="b"/>
                <a:pathLst>
                  <a:path w="4">
                    <a:moveTo>
                      <a:pt x="4" y="0"/>
                    </a:moveTo>
                    <a:lnTo>
                      <a:pt x="2" y="0"/>
                    </a:lnTo>
                    <a:lnTo>
                      <a:pt x="0" y="0"/>
                    </a:lnTo>
                    <a:lnTo>
                      <a:pt x="2" y="0"/>
                    </a:lnTo>
                    <a:lnTo>
                      <a:pt x="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07" name="Freeform 31">
                <a:extLst>
                  <a:ext uri="{FF2B5EF4-FFF2-40B4-BE49-F238E27FC236}">
                    <a16:creationId xmlns:a16="http://schemas.microsoft.com/office/drawing/2014/main" id="{5C64600D-BC57-444C-A7CC-2CC8C8C0CAF7}"/>
                  </a:ext>
                </a:extLst>
              </p:cNvPr>
              <p:cNvSpPr>
                <a:spLocks/>
              </p:cNvSpPr>
              <p:nvPr/>
            </p:nvSpPr>
            <p:spPr bwMode="auto">
              <a:xfrm>
                <a:off x="5262" y="1805"/>
                <a:ext cx="3" cy="3"/>
              </a:xfrm>
              <a:custGeom>
                <a:avLst/>
                <a:gdLst>
                  <a:gd name="T0" fmla="*/ 0 w 3"/>
                  <a:gd name="T1" fmla="*/ 0 h 3"/>
                  <a:gd name="T2" fmla="*/ 3 w 3"/>
                  <a:gd name="T3" fmla="*/ 3 h 3"/>
                  <a:gd name="T4" fmla="*/ 0 w 3"/>
                  <a:gd name="T5" fmla="*/ 0 h 3"/>
                  <a:gd name="T6" fmla="*/ 0 w 3"/>
                  <a:gd name="T7" fmla="*/ 0 h 3"/>
                </a:gdLst>
                <a:ahLst/>
                <a:cxnLst>
                  <a:cxn ang="0">
                    <a:pos x="T0" y="T1"/>
                  </a:cxn>
                  <a:cxn ang="0">
                    <a:pos x="T2" y="T3"/>
                  </a:cxn>
                  <a:cxn ang="0">
                    <a:pos x="T4" y="T5"/>
                  </a:cxn>
                  <a:cxn ang="0">
                    <a:pos x="T6" y="T7"/>
                  </a:cxn>
                </a:cxnLst>
                <a:rect l="0" t="0" r="r" b="b"/>
                <a:pathLst>
                  <a:path w="3" h="3">
                    <a:moveTo>
                      <a:pt x="0" y="0"/>
                    </a:moveTo>
                    <a:lnTo>
                      <a:pt x="3" y="3"/>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08" name="Freeform 32">
                <a:extLst>
                  <a:ext uri="{FF2B5EF4-FFF2-40B4-BE49-F238E27FC236}">
                    <a16:creationId xmlns:a16="http://schemas.microsoft.com/office/drawing/2014/main" id="{2BB9BDBE-4869-4F88-8DB7-01E94757482F}"/>
                  </a:ext>
                </a:extLst>
              </p:cNvPr>
              <p:cNvSpPr>
                <a:spLocks/>
              </p:cNvSpPr>
              <p:nvPr/>
            </p:nvSpPr>
            <p:spPr bwMode="auto">
              <a:xfrm>
                <a:off x="5300" y="1835"/>
                <a:ext cx="6" cy="10"/>
              </a:xfrm>
              <a:custGeom>
                <a:avLst/>
                <a:gdLst>
                  <a:gd name="T0" fmla="*/ 6 w 6"/>
                  <a:gd name="T1" fmla="*/ 10 h 10"/>
                  <a:gd name="T2" fmla="*/ 6 w 6"/>
                  <a:gd name="T3" fmla="*/ 10 h 10"/>
                  <a:gd name="T4" fmla="*/ 0 w 6"/>
                  <a:gd name="T5" fmla="*/ 0 h 10"/>
                  <a:gd name="T6" fmla="*/ 6 w 6"/>
                  <a:gd name="T7" fmla="*/ 10 h 10"/>
                </a:gdLst>
                <a:ahLst/>
                <a:cxnLst>
                  <a:cxn ang="0">
                    <a:pos x="T0" y="T1"/>
                  </a:cxn>
                  <a:cxn ang="0">
                    <a:pos x="T2" y="T3"/>
                  </a:cxn>
                  <a:cxn ang="0">
                    <a:pos x="T4" y="T5"/>
                  </a:cxn>
                  <a:cxn ang="0">
                    <a:pos x="T6" y="T7"/>
                  </a:cxn>
                </a:cxnLst>
                <a:rect l="0" t="0" r="r" b="b"/>
                <a:pathLst>
                  <a:path w="6" h="10">
                    <a:moveTo>
                      <a:pt x="6" y="10"/>
                    </a:moveTo>
                    <a:lnTo>
                      <a:pt x="6" y="10"/>
                    </a:lnTo>
                    <a:lnTo>
                      <a:pt x="0" y="0"/>
                    </a:lnTo>
                    <a:lnTo>
                      <a:pt x="6"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09" name="Freeform 33">
                <a:extLst>
                  <a:ext uri="{FF2B5EF4-FFF2-40B4-BE49-F238E27FC236}">
                    <a16:creationId xmlns:a16="http://schemas.microsoft.com/office/drawing/2014/main" id="{8F13A611-394A-44C0-B88C-701608903642}"/>
                  </a:ext>
                </a:extLst>
              </p:cNvPr>
              <p:cNvSpPr>
                <a:spLocks/>
              </p:cNvSpPr>
              <p:nvPr/>
            </p:nvSpPr>
            <p:spPr bwMode="auto">
              <a:xfrm>
                <a:off x="5173" y="1963"/>
                <a:ext cx="0" cy="11"/>
              </a:xfrm>
              <a:custGeom>
                <a:avLst/>
                <a:gdLst>
                  <a:gd name="T0" fmla="*/ 11 h 11"/>
                  <a:gd name="T1" fmla="*/ 0 h 11"/>
                  <a:gd name="T2" fmla="*/ 4 h 11"/>
                  <a:gd name="T3" fmla="*/ 11 h 11"/>
                </a:gdLst>
                <a:ahLst/>
                <a:cxnLst>
                  <a:cxn ang="0">
                    <a:pos x="0" y="T0"/>
                  </a:cxn>
                  <a:cxn ang="0">
                    <a:pos x="0" y="T1"/>
                  </a:cxn>
                  <a:cxn ang="0">
                    <a:pos x="0" y="T2"/>
                  </a:cxn>
                  <a:cxn ang="0">
                    <a:pos x="0" y="T3"/>
                  </a:cxn>
                </a:cxnLst>
                <a:rect l="0" t="0" r="r" b="b"/>
                <a:pathLst>
                  <a:path h="11">
                    <a:moveTo>
                      <a:pt x="0" y="11"/>
                    </a:moveTo>
                    <a:lnTo>
                      <a:pt x="0" y="0"/>
                    </a:lnTo>
                    <a:lnTo>
                      <a:pt x="0" y="4"/>
                    </a:lnTo>
                    <a:lnTo>
                      <a:pt x="0" y="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10" name="Freeform 34">
                <a:extLst>
                  <a:ext uri="{FF2B5EF4-FFF2-40B4-BE49-F238E27FC236}">
                    <a16:creationId xmlns:a16="http://schemas.microsoft.com/office/drawing/2014/main" id="{32B8863D-3FF3-48BF-863D-B339B602118B}"/>
                  </a:ext>
                </a:extLst>
              </p:cNvPr>
              <p:cNvSpPr>
                <a:spLocks/>
              </p:cNvSpPr>
              <p:nvPr/>
            </p:nvSpPr>
            <p:spPr bwMode="auto">
              <a:xfrm>
                <a:off x="5283" y="1829"/>
                <a:ext cx="0" cy="1"/>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lnTo>
                      <a:pt x="0" y="1"/>
                    </a:lnTo>
                    <a:lnTo>
                      <a:pt x="0" y="0"/>
                    </a:ln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11" name="Rectangle 35">
                <a:extLst>
                  <a:ext uri="{FF2B5EF4-FFF2-40B4-BE49-F238E27FC236}">
                    <a16:creationId xmlns:a16="http://schemas.microsoft.com/office/drawing/2014/main" id="{CCDC9453-D7BA-4610-A36E-407C64B82943}"/>
                  </a:ext>
                </a:extLst>
              </p:cNvPr>
              <p:cNvSpPr>
                <a:spLocks noChangeArrowheads="1"/>
              </p:cNvSpPr>
              <p:nvPr/>
            </p:nvSpPr>
            <p:spPr bwMode="auto">
              <a:xfrm>
                <a:off x="5174" y="1952"/>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12" name="Freeform 36">
                <a:extLst>
                  <a:ext uri="{FF2B5EF4-FFF2-40B4-BE49-F238E27FC236}">
                    <a16:creationId xmlns:a16="http://schemas.microsoft.com/office/drawing/2014/main" id="{BE936CCA-5195-4EA5-A440-068C3F190503}"/>
                  </a:ext>
                </a:extLst>
              </p:cNvPr>
              <p:cNvSpPr>
                <a:spLocks/>
              </p:cNvSpPr>
              <p:nvPr/>
            </p:nvSpPr>
            <p:spPr bwMode="auto">
              <a:xfrm>
                <a:off x="5177" y="1948"/>
                <a:ext cx="2" cy="0"/>
              </a:xfrm>
              <a:custGeom>
                <a:avLst/>
                <a:gdLst>
                  <a:gd name="T0" fmla="*/ 0 w 2"/>
                  <a:gd name="T1" fmla="*/ 2 w 2"/>
                  <a:gd name="T2" fmla="*/ 0 w 2"/>
                  <a:gd name="T3" fmla="*/ 0 w 2"/>
                </a:gdLst>
                <a:ahLst/>
                <a:cxnLst>
                  <a:cxn ang="0">
                    <a:pos x="T0" y="0"/>
                  </a:cxn>
                  <a:cxn ang="0">
                    <a:pos x="T1" y="0"/>
                  </a:cxn>
                  <a:cxn ang="0">
                    <a:pos x="T2" y="0"/>
                  </a:cxn>
                  <a:cxn ang="0">
                    <a:pos x="T3" y="0"/>
                  </a:cxn>
                </a:cxnLst>
                <a:rect l="0" t="0" r="r" b="b"/>
                <a:pathLst>
                  <a:path w="2">
                    <a:moveTo>
                      <a:pt x="0" y="0"/>
                    </a:moveTo>
                    <a:lnTo>
                      <a:pt x="2"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13" name="Freeform 37">
                <a:extLst>
                  <a:ext uri="{FF2B5EF4-FFF2-40B4-BE49-F238E27FC236}">
                    <a16:creationId xmlns:a16="http://schemas.microsoft.com/office/drawing/2014/main" id="{E0A2B972-2F20-4550-A8B8-FAD01ADEE315}"/>
                  </a:ext>
                </a:extLst>
              </p:cNvPr>
              <p:cNvSpPr>
                <a:spLocks/>
              </p:cNvSpPr>
              <p:nvPr/>
            </p:nvSpPr>
            <p:spPr bwMode="auto">
              <a:xfrm>
                <a:off x="4886" y="2242"/>
                <a:ext cx="1" cy="5"/>
              </a:xfrm>
              <a:custGeom>
                <a:avLst/>
                <a:gdLst>
                  <a:gd name="T0" fmla="*/ 1 w 1"/>
                  <a:gd name="T1" fmla="*/ 5 h 5"/>
                  <a:gd name="T2" fmla="*/ 0 w 1"/>
                  <a:gd name="T3" fmla="*/ 0 h 5"/>
                  <a:gd name="T4" fmla="*/ 1 w 1"/>
                  <a:gd name="T5" fmla="*/ 5 h 5"/>
                </a:gdLst>
                <a:ahLst/>
                <a:cxnLst>
                  <a:cxn ang="0">
                    <a:pos x="T0" y="T1"/>
                  </a:cxn>
                  <a:cxn ang="0">
                    <a:pos x="T2" y="T3"/>
                  </a:cxn>
                  <a:cxn ang="0">
                    <a:pos x="T4" y="T5"/>
                  </a:cxn>
                </a:cxnLst>
                <a:rect l="0" t="0" r="r" b="b"/>
                <a:pathLst>
                  <a:path w="1" h="5">
                    <a:moveTo>
                      <a:pt x="1" y="5"/>
                    </a:moveTo>
                    <a:lnTo>
                      <a:pt x="0" y="0"/>
                    </a:lnTo>
                    <a:lnTo>
                      <a:pt x="1"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14" name="Freeform 38">
                <a:extLst>
                  <a:ext uri="{FF2B5EF4-FFF2-40B4-BE49-F238E27FC236}">
                    <a16:creationId xmlns:a16="http://schemas.microsoft.com/office/drawing/2014/main" id="{B664484D-C1F6-4109-8D8C-F430CCC1C3A7}"/>
                  </a:ext>
                </a:extLst>
              </p:cNvPr>
              <p:cNvSpPr>
                <a:spLocks/>
              </p:cNvSpPr>
              <p:nvPr/>
            </p:nvSpPr>
            <p:spPr bwMode="auto">
              <a:xfrm>
                <a:off x="4704" y="2269"/>
                <a:ext cx="2" cy="3"/>
              </a:xfrm>
              <a:custGeom>
                <a:avLst/>
                <a:gdLst>
                  <a:gd name="T0" fmla="*/ 0 w 2"/>
                  <a:gd name="T1" fmla="*/ 3 h 3"/>
                  <a:gd name="T2" fmla="*/ 2 w 2"/>
                  <a:gd name="T3" fmla="*/ 0 h 3"/>
                  <a:gd name="T4" fmla="*/ 2 w 2"/>
                  <a:gd name="T5" fmla="*/ 2 h 3"/>
                  <a:gd name="T6" fmla="*/ 0 w 2"/>
                  <a:gd name="T7" fmla="*/ 3 h 3"/>
                </a:gdLst>
                <a:ahLst/>
                <a:cxnLst>
                  <a:cxn ang="0">
                    <a:pos x="T0" y="T1"/>
                  </a:cxn>
                  <a:cxn ang="0">
                    <a:pos x="T2" y="T3"/>
                  </a:cxn>
                  <a:cxn ang="0">
                    <a:pos x="T4" y="T5"/>
                  </a:cxn>
                  <a:cxn ang="0">
                    <a:pos x="T6" y="T7"/>
                  </a:cxn>
                </a:cxnLst>
                <a:rect l="0" t="0" r="r" b="b"/>
                <a:pathLst>
                  <a:path w="2" h="3">
                    <a:moveTo>
                      <a:pt x="0" y="3"/>
                    </a:moveTo>
                    <a:lnTo>
                      <a:pt x="2" y="0"/>
                    </a:lnTo>
                    <a:lnTo>
                      <a:pt x="2" y="2"/>
                    </a:ln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15" name="Freeform 39">
                <a:extLst>
                  <a:ext uri="{FF2B5EF4-FFF2-40B4-BE49-F238E27FC236}">
                    <a16:creationId xmlns:a16="http://schemas.microsoft.com/office/drawing/2014/main" id="{A6F1A344-2DBC-42C7-9527-B6FC7F16F119}"/>
                  </a:ext>
                </a:extLst>
              </p:cNvPr>
              <p:cNvSpPr>
                <a:spLocks/>
              </p:cNvSpPr>
              <p:nvPr/>
            </p:nvSpPr>
            <p:spPr bwMode="auto">
              <a:xfrm>
                <a:off x="3794" y="2387"/>
                <a:ext cx="2" cy="6"/>
              </a:xfrm>
              <a:custGeom>
                <a:avLst/>
                <a:gdLst>
                  <a:gd name="T0" fmla="*/ 0 w 2"/>
                  <a:gd name="T1" fmla="*/ 6 h 6"/>
                  <a:gd name="T2" fmla="*/ 2 w 2"/>
                  <a:gd name="T3" fmla="*/ 2 h 6"/>
                  <a:gd name="T4" fmla="*/ 0 w 2"/>
                  <a:gd name="T5" fmla="*/ 0 h 6"/>
                  <a:gd name="T6" fmla="*/ 2 w 2"/>
                  <a:gd name="T7" fmla="*/ 2 h 6"/>
                  <a:gd name="T8" fmla="*/ 0 w 2"/>
                  <a:gd name="T9" fmla="*/ 6 h 6"/>
                </a:gdLst>
                <a:ahLst/>
                <a:cxnLst>
                  <a:cxn ang="0">
                    <a:pos x="T0" y="T1"/>
                  </a:cxn>
                  <a:cxn ang="0">
                    <a:pos x="T2" y="T3"/>
                  </a:cxn>
                  <a:cxn ang="0">
                    <a:pos x="T4" y="T5"/>
                  </a:cxn>
                  <a:cxn ang="0">
                    <a:pos x="T6" y="T7"/>
                  </a:cxn>
                  <a:cxn ang="0">
                    <a:pos x="T8" y="T9"/>
                  </a:cxn>
                </a:cxnLst>
                <a:rect l="0" t="0" r="r" b="b"/>
                <a:pathLst>
                  <a:path w="2" h="6">
                    <a:moveTo>
                      <a:pt x="0" y="6"/>
                    </a:moveTo>
                    <a:lnTo>
                      <a:pt x="2" y="2"/>
                    </a:lnTo>
                    <a:lnTo>
                      <a:pt x="0" y="0"/>
                    </a:lnTo>
                    <a:lnTo>
                      <a:pt x="2" y="2"/>
                    </a:lnTo>
                    <a:lnTo>
                      <a:pt x="0"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16" name="Freeform 40">
                <a:extLst>
                  <a:ext uri="{FF2B5EF4-FFF2-40B4-BE49-F238E27FC236}">
                    <a16:creationId xmlns:a16="http://schemas.microsoft.com/office/drawing/2014/main" id="{AF2DE6D2-A96D-45E3-8EA5-287C73DE1C77}"/>
                  </a:ext>
                </a:extLst>
              </p:cNvPr>
              <p:cNvSpPr>
                <a:spLocks/>
              </p:cNvSpPr>
              <p:nvPr/>
            </p:nvSpPr>
            <p:spPr bwMode="auto">
              <a:xfrm>
                <a:off x="4523" y="2216"/>
                <a:ext cx="1" cy="2"/>
              </a:xfrm>
              <a:custGeom>
                <a:avLst/>
                <a:gdLst>
                  <a:gd name="T0" fmla="*/ 0 w 1"/>
                  <a:gd name="T1" fmla="*/ 0 h 2"/>
                  <a:gd name="T2" fmla="*/ 1 w 1"/>
                  <a:gd name="T3" fmla="*/ 2 h 2"/>
                  <a:gd name="T4" fmla="*/ 0 w 1"/>
                  <a:gd name="T5" fmla="*/ 0 h 2"/>
                  <a:gd name="T6" fmla="*/ 0 w 1"/>
                  <a:gd name="T7" fmla="*/ 0 h 2"/>
                </a:gdLst>
                <a:ahLst/>
                <a:cxnLst>
                  <a:cxn ang="0">
                    <a:pos x="T0" y="T1"/>
                  </a:cxn>
                  <a:cxn ang="0">
                    <a:pos x="T2" y="T3"/>
                  </a:cxn>
                  <a:cxn ang="0">
                    <a:pos x="T4" y="T5"/>
                  </a:cxn>
                  <a:cxn ang="0">
                    <a:pos x="T6" y="T7"/>
                  </a:cxn>
                </a:cxnLst>
                <a:rect l="0" t="0" r="r" b="b"/>
                <a:pathLst>
                  <a:path w="1" h="2">
                    <a:moveTo>
                      <a:pt x="0" y="0"/>
                    </a:moveTo>
                    <a:lnTo>
                      <a:pt x="1" y="2"/>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17" name="Freeform 41">
                <a:extLst>
                  <a:ext uri="{FF2B5EF4-FFF2-40B4-BE49-F238E27FC236}">
                    <a16:creationId xmlns:a16="http://schemas.microsoft.com/office/drawing/2014/main" id="{C3DEA9E7-6B4A-46C8-BEA7-C8BCACEACCCD}"/>
                  </a:ext>
                </a:extLst>
              </p:cNvPr>
              <p:cNvSpPr>
                <a:spLocks/>
              </p:cNvSpPr>
              <p:nvPr/>
            </p:nvSpPr>
            <p:spPr bwMode="auto">
              <a:xfrm>
                <a:off x="4916" y="2384"/>
                <a:ext cx="6" cy="11"/>
              </a:xfrm>
              <a:custGeom>
                <a:avLst/>
                <a:gdLst>
                  <a:gd name="T0" fmla="*/ 0 w 6"/>
                  <a:gd name="T1" fmla="*/ 11 h 11"/>
                  <a:gd name="T2" fmla="*/ 6 w 6"/>
                  <a:gd name="T3" fmla="*/ 0 h 11"/>
                  <a:gd name="T4" fmla="*/ 0 w 6"/>
                  <a:gd name="T5" fmla="*/ 9 h 11"/>
                  <a:gd name="T6" fmla="*/ 0 w 6"/>
                  <a:gd name="T7" fmla="*/ 11 h 11"/>
                </a:gdLst>
                <a:ahLst/>
                <a:cxnLst>
                  <a:cxn ang="0">
                    <a:pos x="T0" y="T1"/>
                  </a:cxn>
                  <a:cxn ang="0">
                    <a:pos x="T2" y="T3"/>
                  </a:cxn>
                  <a:cxn ang="0">
                    <a:pos x="T4" y="T5"/>
                  </a:cxn>
                  <a:cxn ang="0">
                    <a:pos x="T6" y="T7"/>
                  </a:cxn>
                </a:cxnLst>
                <a:rect l="0" t="0" r="r" b="b"/>
                <a:pathLst>
                  <a:path w="6" h="11">
                    <a:moveTo>
                      <a:pt x="0" y="11"/>
                    </a:moveTo>
                    <a:lnTo>
                      <a:pt x="6" y="0"/>
                    </a:lnTo>
                    <a:lnTo>
                      <a:pt x="0" y="9"/>
                    </a:lnTo>
                    <a:lnTo>
                      <a:pt x="0" y="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18" name="Freeform 42">
                <a:extLst>
                  <a:ext uri="{FF2B5EF4-FFF2-40B4-BE49-F238E27FC236}">
                    <a16:creationId xmlns:a16="http://schemas.microsoft.com/office/drawing/2014/main" id="{41E3D80B-1381-48CF-ACE4-D277CEF7B840}"/>
                  </a:ext>
                </a:extLst>
              </p:cNvPr>
              <p:cNvSpPr>
                <a:spLocks/>
              </p:cNvSpPr>
              <p:nvPr/>
            </p:nvSpPr>
            <p:spPr bwMode="auto">
              <a:xfrm>
                <a:off x="4820" y="1711"/>
                <a:ext cx="4" cy="3"/>
              </a:xfrm>
              <a:custGeom>
                <a:avLst/>
                <a:gdLst>
                  <a:gd name="T0" fmla="*/ 0 w 4"/>
                  <a:gd name="T1" fmla="*/ 3 h 3"/>
                  <a:gd name="T2" fmla="*/ 4 w 4"/>
                  <a:gd name="T3" fmla="*/ 0 h 3"/>
                  <a:gd name="T4" fmla="*/ 4 w 4"/>
                  <a:gd name="T5" fmla="*/ 0 h 3"/>
                  <a:gd name="T6" fmla="*/ 0 w 4"/>
                  <a:gd name="T7" fmla="*/ 3 h 3"/>
                </a:gdLst>
                <a:ahLst/>
                <a:cxnLst>
                  <a:cxn ang="0">
                    <a:pos x="T0" y="T1"/>
                  </a:cxn>
                  <a:cxn ang="0">
                    <a:pos x="T2" y="T3"/>
                  </a:cxn>
                  <a:cxn ang="0">
                    <a:pos x="T4" y="T5"/>
                  </a:cxn>
                  <a:cxn ang="0">
                    <a:pos x="T6" y="T7"/>
                  </a:cxn>
                </a:cxnLst>
                <a:rect l="0" t="0" r="r" b="b"/>
                <a:pathLst>
                  <a:path w="4" h="3">
                    <a:moveTo>
                      <a:pt x="0" y="3"/>
                    </a:moveTo>
                    <a:lnTo>
                      <a:pt x="4" y="0"/>
                    </a:lnTo>
                    <a:lnTo>
                      <a:pt x="4" y="0"/>
                    </a:ln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19" name="Freeform 43">
                <a:extLst>
                  <a:ext uri="{FF2B5EF4-FFF2-40B4-BE49-F238E27FC236}">
                    <a16:creationId xmlns:a16="http://schemas.microsoft.com/office/drawing/2014/main" id="{FCBE5C42-CA48-475E-98AE-750169E7AA0A}"/>
                  </a:ext>
                </a:extLst>
              </p:cNvPr>
              <p:cNvSpPr>
                <a:spLocks/>
              </p:cNvSpPr>
              <p:nvPr/>
            </p:nvSpPr>
            <p:spPr bwMode="auto">
              <a:xfrm>
                <a:off x="5122" y="2443"/>
                <a:ext cx="17" cy="0"/>
              </a:xfrm>
              <a:custGeom>
                <a:avLst/>
                <a:gdLst>
                  <a:gd name="T0" fmla="*/ 0 w 17"/>
                  <a:gd name="T1" fmla="*/ 17 w 17"/>
                  <a:gd name="T2" fmla="*/ 11 w 17"/>
                  <a:gd name="T3" fmla="*/ 0 w 17"/>
                </a:gdLst>
                <a:ahLst/>
                <a:cxnLst>
                  <a:cxn ang="0">
                    <a:pos x="T0" y="0"/>
                  </a:cxn>
                  <a:cxn ang="0">
                    <a:pos x="T1" y="0"/>
                  </a:cxn>
                  <a:cxn ang="0">
                    <a:pos x="T2" y="0"/>
                  </a:cxn>
                  <a:cxn ang="0">
                    <a:pos x="T3" y="0"/>
                  </a:cxn>
                </a:cxnLst>
                <a:rect l="0" t="0" r="r" b="b"/>
                <a:pathLst>
                  <a:path w="17">
                    <a:moveTo>
                      <a:pt x="0" y="0"/>
                    </a:moveTo>
                    <a:lnTo>
                      <a:pt x="17" y="0"/>
                    </a:lnTo>
                    <a:lnTo>
                      <a:pt x="11"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20" name="Freeform 44">
                <a:extLst>
                  <a:ext uri="{FF2B5EF4-FFF2-40B4-BE49-F238E27FC236}">
                    <a16:creationId xmlns:a16="http://schemas.microsoft.com/office/drawing/2014/main" id="{9AA5A035-9664-441C-AB65-8A68381D3F85}"/>
                  </a:ext>
                </a:extLst>
              </p:cNvPr>
              <p:cNvSpPr>
                <a:spLocks/>
              </p:cNvSpPr>
              <p:nvPr/>
            </p:nvSpPr>
            <p:spPr bwMode="auto">
              <a:xfrm>
                <a:off x="4868" y="2495"/>
                <a:ext cx="3" cy="4"/>
              </a:xfrm>
              <a:custGeom>
                <a:avLst/>
                <a:gdLst>
                  <a:gd name="T0" fmla="*/ 0 w 3"/>
                  <a:gd name="T1" fmla="*/ 4 h 4"/>
                  <a:gd name="T2" fmla="*/ 3 w 3"/>
                  <a:gd name="T3" fmla="*/ 0 h 4"/>
                  <a:gd name="T4" fmla="*/ 3 w 3"/>
                  <a:gd name="T5" fmla="*/ 2 h 4"/>
                  <a:gd name="T6" fmla="*/ 0 w 3"/>
                  <a:gd name="T7" fmla="*/ 4 h 4"/>
                </a:gdLst>
                <a:ahLst/>
                <a:cxnLst>
                  <a:cxn ang="0">
                    <a:pos x="T0" y="T1"/>
                  </a:cxn>
                  <a:cxn ang="0">
                    <a:pos x="T2" y="T3"/>
                  </a:cxn>
                  <a:cxn ang="0">
                    <a:pos x="T4" y="T5"/>
                  </a:cxn>
                  <a:cxn ang="0">
                    <a:pos x="T6" y="T7"/>
                  </a:cxn>
                </a:cxnLst>
                <a:rect l="0" t="0" r="r" b="b"/>
                <a:pathLst>
                  <a:path w="3" h="4">
                    <a:moveTo>
                      <a:pt x="0" y="4"/>
                    </a:moveTo>
                    <a:lnTo>
                      <a:pt x="3" y="0"/>
                    </a:lnTo>
                    <a:lnTo>
                      <a:pt x="3" y="2"/>
                    </a:lnTo>
                    <a:lnTo>
                      <a:pt x="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21" name="Freeform 45">
                <a:extLst>
                  <a:ext uri="{FF2B5EF4-FFF2-40B4-BE49-F238E27FC236}">
                    <a16:creationId xmlns:a16="http://schemas.microsoft.com/office/drawing/2014/main" id="{71AF1F07-34E1-49F6-9082-274E37E4DE8F}"/>
                  </a:ext>
                </a:extLst>
              </p:cNvPr>
              <p:cNvSpPr>
                <a:spLocks/>
              </p:cNvSpPr>
              <p:nvPr/>
            </p:nvSpPr>
            <p:spPr bwMode="auto">
              <a:xfrm>
                <a:off x="4951" y="2374"/>
                <a:ext cx="0" cy="3"/>
              </a:xfrm>
              <a:custGeom>
                <a:avLst/>
                <a:gdLst>
                  <a:gd name="T0" fmla="*/ 3 h 3"/>
                  <a:gd name="T1" fmla="*/ 0 h 3"/>
                  <a:gd name="T2" fmla="*/ 2 h 3"/>
                  <a:gd name="T3" fmla="*/ 3 h 3"/>
                </a:gdLst>
                <a:ahLst/>
                <a:cxnLst>
                  <a:cxn ang="0">
                    <a:pos x="0" y="T0"/>
                  </a:cxn>
                  <a:cxn ang="0">
                    <a:pos x="0" y="T1"/>
                  </a:cxn>
                  <a:cxn ang="0">
                    <a:pos x="0" y="T2"/>
                  </a:cxn>
                  <a:cxn ang="0">
                    <a:pos x="0" y="T3"/>
                  </a:cxn>
                </a:cxnLst>
                <a:rect l="0" t="0" r="r" b="b"/>
                <a:pathLst>
                  <a:path h="3">
                    <a:moveTo>
                      <a:pt x="0" y="3"/>
                    </a:moveTo>
                    <a:lnTo>
                      <a:pt x="0" y="0"/>
                    </a:lnTo>
                    <a:lnTo>
                      <a:pt x="0" y="2"/>
                    </a:ln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22" name="Freeform 46">
                <a:extLst>
                  <a:ext uri="{FF2B5EF4-FFF2-40B4-BE49-F238E27FC236}">
                    <a16:creationId xmlns:a16="http://schemas.microsoft.com/office/drawing/2014/main" id="{C049B426-7D15-46D6-9EFB-A19F50C0FC3D}"/>
                  </a:ext>
                </a:extLst>
              </p:cNvPr>
              <p:cNvSpPr>
                <a:spLocks/>
              </p:cNvSpPr>
              <p:nvPr/>
            </p:nvSpPr>
            <p:spPr bwMode="auto">
              <a:xfrm>
                <a:off x="4873" y="2398"/>
                <a:ext cx="18" cy="2"/>
              </a:xfrm>
              <a:custGeom>
                <a:avLst/>
                <a:gdLst>
                  <a:gd name="T0" fmla="*/ 0 w 18"/>
                  <a:gd name="T1" fmla="*/ 0 h 2"/>
                  <a:gd name="T2" fmla="*/ 18 w 18"/>
                  <a:gd name="T3" fmla="*/ 2 h 2"/>
                  <a:gd name="T4" fmla="*/ 0 w 18"/>
                  <a:gd name="T5" fmla="*/ 0 h 2"/>
                  <a:gd name="T6" fmla="*/ 0 w 18"/>
                  <a:gd name="T7" fmla="*/ 0 h 2"/>
                </a:gdLst>
                <a:ahLst/>
                <a:cxnLst>
                  <a:cxn ang="0">
                    <a:pos x="T0" y="T1"/>
                  </a:cxn>
                  <a:cxn ang="0">
                    <a:pos x="T2" y="T3"/>
                  </a:cxn>
                  <a:cxn ang="0">
                    <a:pos x="T4" y="T5"/>
                  </a:cxn>
                  <a:cxn ang="0">
                    <a:pos x="T6" y="T7"/>
                  </a:cxn>
                </a:cxnLst>
                <a:rect l="0" t="0" r="r" b="b"/>
                <a:pathLst>
                  <a:path w="18" h="2">
                    <a:moveTo>
                      <a:pt x="0" y="0"/>
                    </a:moveTo>
                    <a:lnTo>
                      <a:pt x="18" y="2"/>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23" name="Freeform 47">
                <a:extLst>
                  <a:ext uri="{FF2B5EF4-FFF2-40B4-BE49-F238E27FC236}">
                    <a16:creationId xmlns:a16="http://schemas.microsoft.com/office/drawing/2014/main" id="{F35F58FF-B759-4824-95C7-52CFFB4255FE}"/>
                  </a:ext>
                </a:extLst>
              </p:cNvPr>
              <p:cNvSpPr>
                <a:spLocks/>
              </p:cNvSpPr>
              <p:nvPr/>
            </p:nvSpPr>
            <p:spPr bwMode="auto">
              <a:xfrm>
                <a:off x="4862" y="2240"/>
                <a:ext cx="1" cy="2"/>
              </a:xfrm>
              <a:custGeom>
                <a:avLst/>
                <a:gdLst>
                  <a:gd name="T0" fmla="*/ 0 w 1"/>
                  <a:gd name="T1" fmla="*/ 2 h 2"/>
                  <a:gd name="T2" fmla="*/ 1 w 1"/>
                  <a:gd name="T3" fmla="*/ 0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lnTo>
                      <a:pt x="1" y="0"/>
                    </a:lnTo>
                    <a:lnTo>
                      <a:pt x="1" y="0"/>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24" name="Freeform 48">
                <a:extLst>
                  <a:ext uri="{FF2B5EF4-FFF2-40B4-BE49-F238E27FC236}">
                    <a16:creationId xmlns:a16="http://schemas.microsoft.com/office/drawing/2014/main" id="{B4FE011F-2620-4083-856A-36C6BF9EFAD1}"/>
                  </a:ext>
                </a:extLst>
              </p:cNvPr>
              <p:cNvSpPr>
                <a:spLocks/>
              </p:cNvSpPr>
              <p:nvPr/>
            </p:nvSpPr>
            <p:spPr bwMode="auto">
              <a:xfrm>
                <a:off x="4572" y="2028"/>
                <a:ext cx="0" cy="5"/>
              </a:xfrm>
              <a:custGeom>
                <a:avLst/>
                <a:gdLst>
                  <a:gd name="T0" fmla="*/ 0 h 5"/>
                  <a:gd name="T1" fmla="*/ 5 h 5"/>
                  <a:gd name="T2" fmla="*/ 0 h 5"/>
                  <a:gd name="T3" fmla="*/ 0 h 5"/>
                </a:gdLst>
                <a:ahLst/>
                <a:cxnLst>
                  <a:cxn ang="0">
                    <a:pos x="0" y="T0"/>
                  </a:cxn>
                  <a:cxn ang="0">
                    <a:pos x="0" y="T1"/>
                  </a:cxn>
                  <a:cxn ang="0">
                    <a:pos x="0" y="T2"/>
                  </a:cxn>
                  <a:cxn ang="0">
                    <a:pos x="0" y="T3"/>
                  </a:cxn>
                </a:cxnLst>
                <a:rect l="0" t="0" r="r" b="b"/>
                <a:pathLst>
                  <a:path h="5">
                    <a:moveTo>
                      <a:pt x="0" y="0"/>
                    </a:moveTo>
                    <a:lnTo>
                      <a:pt x="0" y="5"/>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25" name="Freeform 49">
                <a:extLst>
                  <a:ext uri="{FF2B5EF4-FFF2-40B4-BE49-F238E27FC236}">
                    <a16:creationId xmlns:a16="http://schemas.microsoft.com/office/drawing/2014/main" id="{035248CB-067F-4CDC-A127-26F05EE64D28}"/>
                  </a:ext>
                </a:extLst>
              </p:cNvPr>
              <p:cNvSpPr>
                <a:spLocks/>
              </p:cNvSpPr>
              <p:nvPr/>
            </p:nvSpPr>
            <p:spPr bwMode="auto">
              <a:xfrm>
                <a:off x="5455" y="2060"/>
                <a:ext cx="12" cy="37"/>
              </a:xfrm>
              <a:custGeom>
                <a:avLst/>
                <a:gdLst>
                  <a:gd name="T0" fmla="*/ 0 w 12"/>
                  <a:gd name="T1" fmla="*/ 37 h 37"/>
                  <a:gd name="T2" fmla="*/ 0 w 12"/>
                  <a:gd name="T3" fmla="*/ 37 h 37"/>
                  <a:gd name="T4" fmla="*/ 12 w 12"/>
                  <a:gd name="T5" fmla="*/ 0 h 37"/>
                  <a:gd name="T6" fmla="*/ 0 w 12"/>
                  <a:gd name="T7" fmla="*/ 37 h 37"/>
                </a:gdLst>
                <a:ahLst/>
                <a:cxnLst>
                  <a:cxn ang="0">
                    <a:pos x="T0" y="T1"/>
                  </a:cxn>
                  <a:cxn ang="0">
                    <a:pos x="T2" y="T3"/>
                  </a:cxn>
                  <a:cxn ang="0">
                    <a:pos x="T4" y="T5"/>
                  </a:cxn>
                  <a:cxn ang="0">
                    <a:pos x="T6" y="T7"/>
                  </a:cxn>
                </a:cxnLst>
                <a:rect l="0" t="0" r="r" b="b"/>
                <a:pathLst>
                  <a:path w="12" h="37">
                    <a:moveTo>
                      <a:pt x="0" y="37"/>
                    </a:moveTo>
                    <a:lnTo>
                      <a:pt x="0" y="37"/>
                    </a:lnTo>
                    <a:lnTo>
                      <a:pt x="12" y="0"/>
                    </a:lnTo>
                    <a:lnTo>
                      <a:pt x="0" y="3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26" name="Freeform 50">
                <a:extLst>
                  <a:ext uri="{FF2B5EF4-FFF2-40B4-BE49-F238E27FC236}">
                    <a16:creationId xmlns:a16="http://schemas.microsoft.com/office/drawing/2014/main" id="{729C2120-B255-41E2-B872-34B0CA9048D0}"/>
                  </a:ext>
                </a:extLst>
              </p:cNvPr>
              <p:cNvSpPr>
                <a:spLocks/>
              </p:cNvSpPr>
              <p:nvPr/>
            </p:nvSpPr>
            <p:spPr bwMode="auto">
              <a:xfrm>
                <a:off x="4886" y="224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27" name="Rectangle 51">
                <a:extLst>
                  <a:ext uri="{FF2B5EF4-FFF2-40B4-BE49-F238E27FC236}">
                    <a16:creationId xmlns:a16="http://schemas.microsoft.com/office/drawing/2014/main" id="{11925B02-4F87-4F82-95D6-B35556A6F90B}"/>
                  </a:ext>
                </a:extLst>
              </p:cNvPr>
              <p:cNvSpPr>
                <a:spLocks noChangeArrowheads="1"/>
              </p:cNvSpPr>
              <p:nvPr/>
            </p:nvSpPr>
            <p:spPr bwMode="auto">
              <a:xfrm>
                <a:off x="4698" y="2213"/>
                <a:ext cx="1" cy="2"/>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28" name="Freeform 52">
                <a:extLst>
                  <a:ext uri="{FF2B5EF4-FFF2-40B4-BE49-F238E27FC236}">
                    <a16:creationId xmlns:a16="http://schemas.microsoft.com/office/drawing/2014/main" id="{548F0F64-D3C8-425D-BAB2-21BBAC07563D}"/>
                  </a:ext>
                </a:extLst>
              </p:cNvPr>
              <p:cNvSpPr>
                <a:spLocks/>
              </p:cNvSpPr>
              <p:nvPr/>
            </p:nvSpPr>
            <p:spPr bwMode="auto">
              <a:xfrm>
                <a:off x="4857" y="2240"/>
                <a:ext cx="3" cy="3"/>
              </a:xfrm>
              <a:custGeom>
                <a:avLst/>
                <a:gdLst>
                  <a:gd name="T0" fmla="*/ 0 w 3"/>
                  <a:gd name="T1" fmla="*/ 0 h 3"/>
                  <a:gd name="T2" fmla="*/ 3 w 3"/>
                  <a:gd name="T3" fmla="*/ 3 h 3"/>
                  <a:gd name="T4" fmla="*/ 2 w 3"/>
                  <a:gd name="T5" fmla="*/ 2 h 3"/>
                  <a:gd name="T6" fmla="*/ 0 w 3"/>
                  <a:gd name="T7" fmla="*/ 0 h 3"/>
                </a:gdLst>
                <a:ahLst/>
                <a:cxnLst>
                  <a:cxn ang="0">
                    <a:pos x="T0" y="T1"/>
                  </a:cxn>
                  <a:cxn ang="0">
                    <a:pos x="T2" y="T3"/>
                  </a:cxn>
                  <a:cxn ang="0">
                    <a:pos x="T4" y="T5"/>
                  </a:cxn>
                  <a:cxn ang="0">
                    <a:pos x="T6" y="T7"/>
                  </a:cxn>
                </a:cxnLst>
                <a:rect l="0" t="0" r="r" b="b"/>
                <a:pathLst>
                  <a:path w="3" h="3">
                    <a:moveTo>
                      <a:pt x="0" y="0"/>
                    </a:moveTo>
                    <a:lnTo>
                      <a:pt x="3" y="3"/>
                    </a:lnTo>
                    <a:lnTo>
                      <a:pt x="2" y="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29" name="Freeform 53">
                <a:extLst>
                  <a:ext uri="{FF2B5EF4-FFF2-40B4-BE49-F238E27FC236}">
                    <a16:creationId xmlns:a16="http://schemas.microsoft.com/office/drawing/2014/main" id="{0C8EE88F-C71C-4480-8AFA-FFD12E9B0F2F}"/>
                  </a:ext>
                </a:extLst>
              </p:cNvPr>
              <p:cNvSpPr>
                <a:spLocks/>
              </p:cNvSpPr>
              <p:nvPr/>
            </p:nvSpPr>
            <p:spPr bwMode="auto">
              <a:xfrm>
                <a:off x="4618" y="2275"/>
                <a:ext cx="2" cy="2"/>
              </a:xfrm>
              <a:custGeom>
                <a:avLst/>
                <a:gdLst>
                  <a:gd name="T0" fmla="*/ 0 w 2"/>
                  <a:gd name="T1" fmla="*/ 2 h 2"/>
                  <a:gd name="T2" fmla="*/ 2 w 2"/>
                  <a:gd name="T3" fmla="*/ 0 h 2"/>
                  <a:gd name="T4" fmla="*/ 2 w 2"/>
                  <a:gd name="T5" fmla="*/ 0 h 2"/>
                  <a:gd name="T6" fmla="*/ 0 w 2"/>
                  <a:gd name="T7" fmla="*/ 2 h 2"/>
                </a:gdLst>
                <a:ahLst/>
                <a:cxnLst>
                  <a:cxn ang="0">
                    <a:pos x="T0" y="T1"/>
                  </a:cxn>
                  <a:cxn ang="0">
                    <a:pos x="T2" y="T3"/>
                  </a:cxn>
                  <a:cxn ang="0">
                    <a:pos x="T4" y="T5"/>
                  </a:cxn>
                  <a:cxn ang="0">
                    <a:pos x="T6" y="T7"/>
                  </a:cxn>
                </a:cxnLst>
                <a:rect l="0" t="0" r="r" b="b"/>
                <a:pathLst>
                  <a:path w="2" h="2">
                    <a:moveTo>
                      <a:pt x="0" y="2"/>
                    </a:moveTo>
                    <a:lnTo>
                      <a:pt x="2" y="0"/>
                    </a:lnTo>
                    <a:lnTo>
                      <a:pt x="2" y="0"/>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30" name="Freeform 54">
                <a:extLst>
                  <a:ext uri="{FF2B5EF4-FFF2-40B4-BE49-F238E27FC236}">
                    <a16:creationId xmlns:a16="http://schemas.microsoft.com/office/drawing/2014/main" id="{03E1BEBD-9E66-4292-8071-7DA6275FB208}"/>
                  </a:ext>
                </a:extLst>
              </p:cNvPr>
              <p:cNvSpPr>
                <a:spLocks/>
              </p:cNvSpPr>
              <p:nvPr/>
            </p:nvSpPr>
            <p:spPr bwMode="auto">
              <a:xfrm>
                <a:off x="4585" y="2277"/>
                <a:ext cx="4" cy="3"/>
              </a:xfrm>
              <a:custGeom>
                <a:avLst/>
                <a:gdLst>
                  <a:gd name="T0" fmla="*/ 0 w 4"/>
                  <a:gd name="T1" fmla="*/ 3 h 3"/>
                  <a:gd name="T2" fmla="*/ 4 w 4"/>
                  <a:gd name="T3" fmla="*/ 0 h 3"/>
                  <a:gd name="T4" fmla="*/ 1 w 4"/>
                  <a:gd name="T5" fmla="*/ 3 h 3"/>
                  <a:gd name="T6" fmla="*/ 0 w 4"/>
                  <a:gd name="T7" fmla="*/ 3 h 3"/>
                </a:gdLst>
                <a:ahLst/>
                <a:cxnLst>
                  <a:cxn ang="0">
                    <a:pos x="T0" y="T1"/>
                  </a:cxn>
                  <a:cxn ang="0">
                    <a:pos x="T2" y="T3"/>
                  </a:cxn>
                  <a:cxn ang="0">
                    <a:pos x="T4" y="T5"/>
                  </a:cxn>
                  <a:cxn ang="0">
                    <a:pos x="T6" y="T7"/>
                  </a:cxn>
                </a:cxnLst>
                <a:rect l="0" t="0" r="r" b="b"/>
                <a:pathLst>
                  <a:path w="4" h="3">
                    <a:moveTo>
                      <a:pt x="0" y="3"/>
                    </a:moveTo>
                    <a:lnTo>
                      <a:pt x="4" y="0"/>
                    </a:lnTo>
                    <a:lnTo>
                      <a:pt x="1" y="3"/>
                    </a:ln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31" name="Freeform 55">
                <a:extLst>
                  <a:ext uri="{FF2B5EF4-FFF2-40B4-BE49-F238E27FC236}">
                    <a16:creationId xmlns:a16="http://schemas.microsoft.com/office/drawing/2014/main" id="{E0505FFF-D232-45E8-9702-5A70B950B853}"/>
                  </a:ext>
                </a:extLst>
              </p:cNvPr>
              <p:cNvSpPr>
                <a:spLocks/>
              </p:cNvSpPr>
              <p:nvPr/>
            </p:nvSpPr>
            <p:spPr bwMode="auto">
              <a:xfrm>
                <a:off x="4977" y="1578"/>
                <a:ext cx="3" cy="4"/>
              </a:xfrm>
              <a:custGeom>
                <a:avLst/>
                <a:gdLst>
                  <a:gd name="T0" fmla="*/ 0 w 3"/>
                  <a:gd name="T1" fmla="*/ 0 h 4"/>
                  <a:gd name="T2" fmla="*/ 3 w 3"/>
                  <a:gd name="T3" fmla="*/ 4 h 4"/>
                  <a:gd name="T4" fmla="*/ 3 w 3"/>
                  <a:gd name="T5" fmla="*/ 2 h 4"/>
                  <a:gd name="T6" fmla="*/ 0 w 3"/>
                  <a:gd name="T7" fmla="*/ 0 h 4"/>
                </a:gdLst>
                <a:ahLst/>
                <a:cxnLst>
                  <a:cxn ang="0">
                    <a:pos x="T0" y="T1"/>
                  </a:cxn>
                  <a:cxn ang="0">
                    <a:pos x="T2" y="T3"/>
                  </a:cxn>
                  <a:cxn ang="0">
                    <a:pos x="T4" y="T5"/>
                  </a:cxn>
                  <a:cxn ang="0">
                    <a:pos x="T6" y="T7"/>
                  </a:cxn>
                </a:cxnLst>
                <a:rect l="0" t="0" r="r" b="b"/>
                <a:pathLst>
                  <a:path w="3" h="4">
                    <a:moveTo>
                      <a:pt x="0" y="0"/>
                    </a:moveTo>
                    <a:lnTo>
                      <a:pt x="3" y="4"/>
                    </a:lnTo>
                    <a:lnTo>
                      <a:pt x="3" y="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32" name="Freeform 56">
                <a:extLst>
                  <a:ext uri="{FF2B5EF4-FFF2-40B4-BE49-F238E27FC236}">
                    <a16:creationId xmlns:a16="http://schemas.microsoft.com/office/drawing/2014/main" id="{4FB5B2B8-8435-4FFF-BA69-333AE97D90E1}"/>
                  </a:ext>
                </a:extLst>
              </p:cNvPr>
              <p:cNvSpPr>
                <a:spLocks/>
              </p:cNvSpPr>
              <p:nvPr/>
            </p:nvSpPr>
            <p:spPr bwMode="auto">
              <a:xfrm>
                <a:off x="4975" y="1669"/>
                <a:ext cx="2" cy="0"/>
              </a:xfrm>
              <a:custGeom>
                <a:avLst/>
                <a:gdLst>
                  <a:gd name="T0" fmla="*/ 0 w 2"/>
                  <a:gd name="T1" fmla="*/ 2 w 2"/>
                  <a:gd name="T2" fmla="*/ 0 w 2"/>
                  <a:gd name="T3" fmla="*/ 0 w 2"/>
                </a:gdLst>
                <a:ahLst/>
                <a:cxnLst>
                  <a:cxn ang="0">
                    <a:pos x="T0" y="0"/>
                  </a:cxn>
                  <a:cxn ang="0">
                    <a:pos x="T1" y="0"/>
                  </a:cxn>
                  <a:cxn ang="0">
                    <a:pos x="T2" y="0"/>
                  </a:cxn>
                  <a:cxn ang="0">
                    <a:pos x="T3" y="0"/>
                  </a:cxn>
                </a:cxnLst>
                <a:rect l="0" t="0" r="r" b="b"/>
                <a:pathLst>
                  <a:path w="2">
                    <a:moveTo>
                      <a:pt x="0" y="0"/>
                    </a:moveTo>
                    <a:lnTo>
                      <a:pt x="2"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33" name="Freeform 57">
                <a:extLst>
                  <a:ext uri="{FF2B5EF4-FFF2-40B4-BE49-F238E27FC236}">
                    <a16:creationId xmlns:a16="http://schemas.microsoft.com/office/drawing/2014/main" id="{8F431B2F-A3E9-477B-A1E5-760970EDB6BA}"/>
                  </a:ext>
                </a:extLst>
              </p:cNvPr>
              <p:cNvSpPr>
                <a:spLocks/>
              </p:cNvSpPr>
              <p:nvPr/>
            </p:nvSpPr>
            <p:spPr bwMode="auto">
              <a:xfrm>
                <a:off x="5016" y="1508"/>
                <a:ext cx="8" cy="2"/>
              </a:xfrm>
              <a:custGeom>
                <a:avLst/>
                <a:gdLst>
                  <a:gd name="T0" fmla="*/ 8 w 8"/>
                  <a:gd name="T1" fmla="*/ 2 h 2"/>
                  <a:gd name="T2" fmla="*/ 5 w 8"/>
                  <a:gd name="T3" fmla="*/ 0 h 2"/>
                  <a:gd name="T4" fmla="*/ 0 w 8"/>
                  <a:gd name="T5" fmla="*/ 0 h 2"/>
                  <a:gd name="T6" fmla="*/ 8 w 8"/>
                  <a:gd name="T7" fmla="*/ 2 h 2"/>
                </a:gdLst>
                <a:ahLst/>
                <a:cxnLst>
                  <a:cxn ang="0">
                    <a:pos x="T0" y="T1"/>
                  </a:cxn>
                  <a:cxn ang="0">
                    <a:pos x="T2" y="T3"/>
                  </a:cxn>
                  <a:cxn ang="0">
                    <a:pos x="T4" y="T5"/>
                  </a:cxn>
                  <a:cxn ang="0">
                    <a:pos x="T6" y="T7"/>
                  </a:cxn>
                </a:cxnLst>
                <a:rect l="0" t="0" r="r" b="b"/>
                <a:pathLst>
                  <a:path w="8" h="2">
                    <a:moveTo>
                      <a:pt x="8" y="2"/>
                    </a:moveTo>
                    <a:lnTo>
                      <a:pt x="5" y="0"/>
                    </a:lnTo>
                    <a:lnTo>
                      <a:pt x="0" y="0"/>
                    </a:lnTo>
                    <a:lnTo>
                      <a:pt x="8"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34" name="Freeform 58">
                <a:extLst>
                  <a:ext uri="{FF2B5EF4-FFF2-40B4-BE49-F238E27FC236}">
                    <a16:creationId xmlns:a16="http://schemas.microsoft.com/office/drawing/2014/main" id="{23C222FD-9A54-41CC-AD24-D785D9E69F9C}"/>
                  </a:ext>
                </a:extLst>
              </p:cNvPr>
              <p:cNvSpPr>
                <a:spLocks/>
              </p:cNvSpPr>
              <p:nvPr/>
            </p:nvSpPr>
            <p:spPr bwMode="auto">
              <a:xfrm>
                <a:off x="5029" y="2001"/>
                <a:ext cx="7" cy="139"/>
              </a:xfrm>
              <a:custGeom>
                <a:avLst/>
                <a:gdLst>
                  <a:gd name="T0" fmla="*/ 5 w 7"/>
                  <a:gd name="T1" fmla="*/ 112 h 139"/>
                  <a:gd name="T2" fmla="*/ 0 w 7"/>
                  <a:gd name="T3" fmla="*/ 0 h 139"/>
                  <a:gd name="T4" fmla="*/ 7 w 7"/>
                  <a:gd name="T5" fmla="*/ 139 h 139"/>
                  <a:gd name="T6" fmla="*/ 5 w 7"/>
                  <a:gd name="T7" fmla="*/ 112 h 139"/>
                </a:gdLst>
                <a:ahLst/>
                <a:cxnLst>
                  <a:cxn ang="0">
                    <a:pos x="T0" y="T1"/>
                  </a:cxn>
                  <a:cxn ang="0">
                    <a:pos x="T2" y="T3"/>
                  </a:cxn>
                  <a:cxn ang="0">
                    <a:pos x="T4" y="T5"/>
                  </a:cxn>
                  <a:cxn ang="0">
                    <a:pos x="T6" y="T7"/>
                  </a:cxn>
                </a:cxnLst>
                <a:rect l="0" t="0" r="r" b="b"/>
                <a:pathLst>
                  <a:path w="7" h="139">
                    <a:moveTo>
                      <a:pt x="5" y="112"/>
                    </a:moveTo>
                    <a:lnTo>
                      <a:pt x="0" y="0"/>
                    </a:lnTo>
                    <a:lnTo>
                      <a:pt x="7" y="139"/>
                    </a:lnTo>
                    <a:lnTo>
                      <a:pt x="5"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35" name="Freeform 59">
                <a:extLst>
                  <a:ext uri="{FF2B5EF4-FFF2-40B4-BE49-F238E27FC236}">
                    <a16:creationId xmlns:a16="http://schemas.microsoft.com/office/drawing/2014/main" id="{5E956E54-44ED-4E05-BC95-A8630D2FE5A2}"/>
                  </a:ext>
                </a:extLst>
              </p:cNvPr>
              <p:cNvSpPr>
                <a:spLocks/>
              </p:cNvSpPr>
              <p:nvPr/>
            </p:nvSpPr>
            <p:spPr bwMode="auto">
              <a:xfrm>
                <a:off x="4967" y="1680"/>
                <a:ext cx="5" cy="4"/>
              </a:xfrm>
              <a:custGeom>
                <a:avLst/>
                <a:gdLst>
                  <a:gd name="T0" fmla="*/ 3 w 5"/>
                  <a:gd name="T1" fmla="*/ 0 h 4"/>
                  <a:gd name="T2" fmla="*/ 5 w 5"/>
                  <a:gd name="T3" fmla="*/ 0 h 4"/>
                  <a:gd name="T4" fmla="*/ 0 w 5"/>
                  <a:gd name="T5" fmla="*/ 4 h 4"/>
                  <a:gd name="T6" fmla="*/ 3 w 5"/>
                  <a:gd name="T7" fmla="*/ 0 h 4"/>
                </a:gdLst>
                <a:ahLst/>
                <a:cxnLst>
                  <a:cxn ang="0">
                    <a:pos x="T0" y="T1"/>
                  </a:cxn>
                  <a:cxn ang="0">
                    <a:pos x="T2" y="T3"/>
                  </a:cxn>
                  <a:cxn ang="0">
                    <a:pos x="T4" y="T5"/>
                  </a:cxn>
                  <a:cxn ang="0">
                    <a:pos x="T6" y="T7"/>
                  </a:cxn>
                </a:cxnLst>
                <a:rect l="0" t="0" r="r" b="b"/>
                <a:pathLst>
                  <a:path w="5" h="4">
                    <a:moveTo>
                      <a:pt x="3" y="0"/>
                    </a:moveTo>
                    <a:lnTo>
                      <a:pt x="5" y="0"/>
                    </a:lnTo>
                    <a:lnTo>
                      <a:pt x="0" y="4"/>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36" name="Rectangle 60">
                <a:extLst>
                  <a:ext uri="{FF2B5EF4-FFF2-40B4-BE49-F238E27FC236}">
                    <a16:creationId xmlns:a16="http://schemas.microsoft.com/office/drawing/2014/main" id="{08C12E36-A5A8-494F-B1B3-4746CCB6DDF2}"/>
                  </a:ext>
                </a:extLst>
              </p:cNvPr>
              <p:cNvSpPr>
                <a:spLocks noChangeArrowheads="1"/>
              </p:cNvSpPr>
              <p:nvPr/>
            </p:nvSpPr>
            <p:spPr bwMode="auto">
              <a:xfrm>
                <a:off x="4930" y="1731"/>
                <a:ext cx="2"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37" name="Freeform 61">
                <a:extLst>
                  <a:ext uri="{FF2B5EF4-FFF2-40B4-BE49-F238E27FC236}">
                    <a16:creationId xmlns:a16="http://schemas.microsoft.com/office/drawing/2014/main" id="{76CB08D9-251A-4C47-A91A-08A0EB4885CB}"/>
                  </a:ext>
                </a:extLst>
              </p:cNvPr>
              <p:cNvSpPr>
                <a:spLocks/>
              </p:cNvSpPr>
              <p:nvPr/>
            </p:nvSpPr>
            <p:spPr bwMode="auto">
              <a:xfrm>
                <a:off x="4959" y="1798"/>
                <a:ext cx="2" cy="2"/>
              </a:xfrm>
              <a:custGeom>
                <a:avLst/>
                <a:gdLst>
                  <a:gd name="T0" fmla="*/ 0 w 2"/>
                  <a:gd name="T1" fmla="*/ 0 h 2"/>
                  <a:gd name="T2" fmla="*/ 2 w 2"/>
                  <a:gd name="T3" fmla="*/ 2 h 2"/>
                  <a:gd name="T4" fmla="*/ 2 w 2"/>
                  <a:gd name="T5" fmla="*/ 2 h 2"/>
                  <a:gd name="T6" fmla="*/ 0 w 2"/>
                  <a:gd name="T7" fmla="*/ 0 h 2"/>
                </a:gdLst>
                <a:ahLst/>
                <a:cxnLst>
                  <a:cxn ang="0">
                    <a:pos x="T0" y="T1"/>
                  </a:cxn>
                  <a:cxn ang="0">
                    <a:pos x="T2" y="T3"/>
                  </a:cxn>
                  <a:cxn ang="0">
                    <a:pos x="T4" y="T5"/>
                  </a:cxn>
                  <a:cxn ang="0">
                    <a:pos x="T6" y="T7"/>
                  </a:cxn>
                </a:cxnLst>
                <a:rect l="0" t="0" r="r" b="b"/>
                <a:pathLst>
                  <a:path w="2" h="2">
                    <a:moveTo>
                      <a:pt x="0" y="0"/>
                    </a:moveTo>
                    <a:lnTo>
                      <a:pt x="2" y="2"/>
                    </a:lnTo>
                    <a:lnTo>
                      <a:pt x="2" y="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38" name="Freeform 62">
                <a:extLst>
                  <a:ext uri="{FF2B5EF4-FFF2-40B4-BE49-F238E27FC236}">
                    <a16:creationId xmlns:a16="http://schemas.microsoft.com/office/drawing/2014/main" id="{414D621F-DDBE-4D21-B6F9-41DF7BAC502C}"/>
                  </a:ext>
                </a:extLst>
              </p:cNvPr>
              <p:cNvSpPr>
                <a:spLocks/>
              </p:cNvSpPr>
              <p:nvPr/>
            </p:nvSpPr>
            <p:spPr bwMode="auto">
              <a:xfrm>
                <a:off x="5283" y="2253"/>
                <a:ext cx="4" cy="2"/>
              </a:xfrm>
              <a:custGeom>
                <a:avLst/>
                <a:gdLst>
                  <a:gd name="T0" fmla="*/ 4 w 4"/>
                  <a:gd name="T1" fmla="*/ 0 h 2"/>
                  <a:gd name="T2" fmla="*/ 1 w 4"/>
                  <a:gd name="T3" fmla="*/ 0 h 2"/>
                  <a:gd name="T4" fmla="*/ 0 w 4"/>
                  <a:gd name="T5" fmla="*/ 2 h 2"/>
                  <a:gd name="T6" fmla="*/ 4 w 4"/>
                  <a:gd name="T7" fmla="*/ 0 h 2"/>
                </a:gdLst>
                <a:ahLst/>
                <a:cxnLst>
                  <a:cxn ang="0">
                    <a:pos x="T0" y="T1"/>
                  </a:cxn>
                  <a:cxn ang="0">
                    <a:pos x="T2" y="T3"/>
                  </a:cxn>
                  <a:cxn ang="0">
                    <a:pos x="T4" y="T5"/>
                  </a:cxn>
                  <a:cxn ang="0">
                    <a:pos x="T6" y="T7"/>
                  </a:cxn>
                </a:cxnLst>
                <a:rect l="0" t="0" r="r" b="b"/>
                <a:pathLst>
                  <a:path w="4" h="2">
                    <a:moveTo>
                      <a:pt x="4" y="0"/>
                    </a:moveTo>
                    <a:lnTo>
                      <a:pt x="1" y="0"/>
                    </a:lnTo>
                    <a:lnTo>
                      <a:pt x="0" y="2"/>
                    </a:lnTo>
                    <a:lnTo>
                      <a:pt x="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39" name="Freeform 63">
                <a:extLst>
                  <a:ext uri="{FF2B5EF4-FFF2-40B4-BE49-F238E27FC236}">
                    <a16:creationId xmlns:a16="http://schemas.microsoft.com/office/drawing/2014/main" id="{06A5FCBE-F5BD-4CE2-B6E9-22DB64B1D853}"/>
                  </a:ext>
                </a:extLst>
              </p:cNvPr>
              <p:cNvSpPr>
                <a:spLocks/>
              </p:cNvSpPr>
              <p:nvPr/>
            </p:nvSpPr>
            <p:spPr bwMode="auto">
              <a:xfrm>
                <a:off x="5118" y="2749"/>
                <a:ext cx="4" cy="3"/>
              </a:xfrm>
              <a:custGeom>
                <a:avLst/>
                <a:gdLst>
                  <a:gd name="T0" fmla="*/ 4 w 4"/>
                  <a:gd name="T1" fmla="*/ 3 h 3"/>
                  <a:gd name="T2" fmla="*/ 4 w 4"/>
                  <a:gd name="T3" fmla="*/ 2 h 3"/>
                  <a:gd name="T4" fmla="*/ 0 w 4"/>
                  <a:gd name="T5" fmla="*/ 0 h 3"/>
                  <a:gd name="T6" fmla="*/ 4 w 4"/>
                  <a:gd name="T7" fmla="*/ 3 h 3"/>
                </a:gdLst>
                <a:ahLst/>
                <a:cxnLst>
                  <a:cxn ang="0">
                    <a:pos x="T0" y="T1"/>
                  </a:cxn>
                  <a:cxn ang="0">
                    <a:pos x="T2" y="T3"/>
                  </a:cxn>
                  <a:cxn ang="0">
                    <a:pos x="T4" y="T5"/>
                  </a:cxn>
                  <a:cxn ang="0">
                    <a:pos x="T6" y="T7"/>
                  </a:cxn>
                </a:cxnLst>
                <a:rect l="0" t="0" r="r" b="b"/>
                <a:pathLst>
                  <a:path w="4" h="3">
                    <a:moveTo>
                      <a:pt x="4" y="3"/>
                    </a:moveTo>
                    <a:lnTo>
                      <a:pt x="4" y="2"/>
                    </a:lnTo>
                    <a:lnTo>
                      <a:pt x="0" y="0"/>
                    </a:lnTo>
                    <a:lnTo>
                      <a:pt x="4"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40" name="Freeform 64">
                <a:extLst>
                  <a:ext uri="{FF2B5EF4-FFF2-40B4-BE49-F238E27FC236}">
                    <a16:creationId xmlns:a16="http://schemas.microsoft.com/office/drawing/2014/main" id="{BA58D5B6-CA92-4F27-A3C4-E8D249DBD7DC}"/>
                  </a:ext>
                </a:extLst>
              </p:cNvPr>
              <p:cNvSpPr>
                <a:spLocks/>
              </p:cNvSpPr>
              <p:nvPr/>
            </p:nvSpPr>
            <p:spPr bwMode="auto">
              <a:xfrm>
                <a:off x="5036" y="2680"/>
                <a:ext cx="1" cy="2"/>
              </a:xfrm>
              <a:custGeom>
                <a:avLst/>
                <a:gdLst>
                  <a:gd name="T0" fmla="*/ 0 w 1"/>
                  <a:gd name="T1" fmla="*/ 0 h 2"/>
                  <a:gd name="T2" fmla="*/ 1 w 1"/>
                  <a:gd name="T3" fmla="*/ 2 h 2"/>
                  <a:gd name="T4" fmla="*/ 1 w 1"/>
                  <a:gd name="T5" fmla="*/ 2 h 2"/>
                  <a:gd name="T6" fmla="*/ 0 w 1"/>
                  <a:gd name="T7" fmla="*/ 0 h 2"/>
                </a:gdLst>
                <a:ahLst/>
                <a:cxnLst>
                  <a:cxn ang="0">
                    <a:pos x="T0" y="T1"/>
                  </a:cxn>
                  <a:cxn ang="0">
                    <a:pos x="T2" y="T3"/>
                  </a:cxn>
                  <a:cxn ang="0">
                    <a:pos x="T4" y="T5"/>
                  </a:cxn>
                  <a:cxn ang="0">
                    <a:pos x="T6" y="T7"/>
                  </a:cxn>
                </a:cxnLst>
                <a:rect l="0" t="0" r="r" b="b"/>
                <a:pathLst>
                  <a:path w="1" h="2">
                    <a:moveTo>
                      <a:pt x="0" y="0"/>
                    </a:moveTo>
                    <a:lnTo>
                      <a:pt x="1" y="2"/>
                    </a:lnTo>
                    <a:lnTo>
                      <a:pt x="1" y="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41" name="Freeform 65">
                <a:extLst>
                  <a:ext uri="{FF2B5EF4-FFF2-40B4-BE49-F238E27FC236}">
                    <a16:creationId xmlns:a16="http://schemas.microsoft.com/office/drawing/2014/main" id="{15466C1F-4535-4209-AADF-0A11D94BA949}"/>
                  </a:ext>
                </a:extLst>
              </p:cNvPr>
              <p:cNvSpPr>
                <a:spLocks/>
              </p:cNvSpPr>
              <p:nvPr/>
            </p:nvSpPr>
            <p:spPr bwMode="auto">
              <a:xfrm>
                <a:off x="5125" y="2798"/>
                <a:ext cx="0" cy="5"/>
              </a:xfrm>
              <a:custGeom>
                <a:avLst/>
                <a:gdLst>
                  <a:gd name="T0" fmla="*/ 5 h 5"/>
                  <a:gd name="T1" fmla="*/ 0 h 5"/>
                  <a:gd name="T2" fmla="*/ 5 h 5"/>
                  <a:gd name="T3" fmla="*/ 5 h 5"/>
                </a:gdLst>
                <a:ahLst/>
                <a:cxnLst>
                  <a:cxn ang="0">
                    <a:pos x="0" y="T0"/>
                  </a:cxn>
                  <a:cxn ang="0">
                    <a:pos x="0" y="T1"/>
                  </a:cxn>
                  <a:cxn ang="0">
                    <a:pos x="0" y="T2"/>
                  </a:cxn>
                  <a:cxn ang="0">
                    <a:pos x="0" y="T3"/>
                  </a:cxn>
                </a:cxnLst>
                <a:rect l="0" t="0" r="r" b="b"/>
                <a:pathLst>
                  <a:path h="5">
                    <a:moveTo>
                      <a:pt x="0" y="5"/>
                    </a:moveTo>
                    <a:lnTo>
                      <a:pt x="0" y="0"/>
                    </a:lnTo>
                    <a:lnTo>
                      <a:pt x="0" y="5"/>
                    </a:lnTo>
                    <a:lnTo>
                      <a:pt x="0"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42" name="Freeform 66">
                <a:extLst>
                  <a:ext uri="{FF2B5EF4-FFF2-40B4-BE49-F238E27FC236}">
                    <a16:creationId xmlns:a16="http://schemas.microsoft.com/office/drawing/2014/main" id="{58C424A3-8090-4A64-B459-4F5544352F64}"/>
                  </a:ext>
                </a:extLst>
              </p:cNvPr>
              <p:cNvSpPr>
                <a:spLocks/>
              </p:cNvSpPr>
              <p:nvPr/>
            </p:nvSpPr>
            <p:spPr bwMode="auto">
              <a:xfrm>
                <a:off x="5292" y="2271"/>
                <a:ext cx="2" cy="3"/>
              </a:xfrm>
              <a:custGeom>
                <a:avLst/>
                <a:gdLst>
                  <a:gd name="T0" fmla="*/ 2 w 2"/>
                  <a:gd name="T1" fmla="*/ 0 h 3"/>
                  <a:gd name="T2" fmla="*/ 2 w 2"/>
                  <a:gd name="T3" fmla="*/ 1 h 3"/>
                  <a:gd name="T4" fmla="*/ 0 w 2"/>
                  <a:gd name="T5" fmla="*/ 3 h 3"/>
                  <a:gd name="T6" fmla="*/ 2 w 2"/>
                  <a:gd name="T7" fmla="*/ 0 h 3"/>
                </a:gdLst>
                <a:ahLst/>
                <a:cxnLst>
                  <a:cxn ang="0">
                    <a:pos x="T0" y="T1"/>
                  </a:cxn>
                  <a:cxn ang="0">
                    <a:pos x="T2" y="T3"/>
                  </a:cxn>
                  <a:cxn ang="0">
                    <a:pos x="T4" y="T5"/>
                  </a:cxn>
                  <a:cxn ang="0">
                    <a:pos x="T6" y="T7"/>
                  </a:cxn>
                </a:cxnLst>
                <a:rect l="0" t="0" r="r" b="b"/>
                <a:pathLst>
                  <a:path w="2" h="3">
                    <a:moveTo>
                      <a:pt x="2" y="0"/>
                    </a:moveTo>
                    <a:lnTo>
                      <a:pt x="2" y="1"/>
                    </a:lnTo>
                    <a:lnTo>
                      <a:pt x="0" y="3"/>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43" name="Freeform 67">
                <a:extLst>
                  <a:ext uri="{FF2B5EF4-FFF2-40B4-BE49-F238E27FC236}">
                    <a16:creationId xmlns:a16="http://schemas.microsoft.com/office/drawing/2014/main" id="{72C3043F-34C3-4A53-A2D4-1A3FB687FC15}"/>
                  </a:ext>
                </a:extLst>
              </p:cNvPr>
              <p:cNvSpPr>
                <a:spLocks/>
              </p:cNvSpPr>
              <p:nvPr/>
            </p:nvSpPr>
            <p:spPr bwMode="auto">
              <a:xfrm>
                <a:off x="5169" y="2593"/>
                <a:ext cx="4" cy="12"/>
              </a:xfrm>
              <a:custGeom>
                <a:avLst/>
                <a:gdLst>
                  <a:gd name="T0" fmla="*/ 4 w 4"/>
                  <a:gd name="T1" fmla="*/ 0 h 12"/>
                  <a:gd name="T2" fmla="*/ 0 w 4"/>
                  <a:gd name="T3" fmla="*/ 9 h 12"/>
                  <a:gd name="T4" fmla="*/ 0 w 4"/>
                  <a:gd name="T5" fmla="*/ 12 h 12"/>
                  <a:gd name="T6" fmla="*/ 4 w 4"/>
                  <a:gd name="T7" fmla="*/ 0 h 12"/>
                </a:gdLst>
                <a:ahLst/>
                <a:cxnLst>
                  <a:cxn ang="0">
                    <a:pos x="T0" y="T1"/>
                  </a:cxn>
                  <a:cxn ang="0">
                    <a:pos x="T2" y="T3"/>
                  </a:cxn>
                  <a:cxn ang="0">
                    <a:pos x="T4" y="T5"/>
                  </a:cxn>
                  <a:cxn ang="0">
                    <a:pos x="T6" y="T7"/>
                  </a:cxn>
                </a:cxnLst>
                <a:rect l="0" t="0" r="r" b="b"/>
                <a:pathLst>
                  <a:path w="4" h="12">
                    <a:moveTo>
                      <a:pt x="4" y="0"/>
                    </a:moveTo>
                    <a:lnTo>
                      <a:pt x="0" y="9"/>
                    </a:lnTo>
                    <a:lnTo>
                      <a:pt x="0" y="12"/>
                    </a:lnTo>
                    <a:lnTo>
                      <a:pt x="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44" name="Freeform 68">
                <a:extLst>
                  <a:ext uri="{FF2B5EF4-FFF2-40B4-BE49-F238E27FC236}">
                    <a16:creationId xmlns:a16="http://schemas.microsoft.com/office/drawing/2014/main" id="{DCC46F7E-23A0-4E25-B0E1-8C09A4C1A9F6}"/>
                  </a:ext>
                </a:extLst>
              </p:cNvPr>
              <p:cNvSpPr>
                <a:spLocks/>
              </p:cNvSpPr>
              <p:nvPr/>
            </p:nvSpPr>
            <p:spPr bwMode="auto">
              <a:xfrm>
                <a:off x="5101" y="2448"/>
                <a:ext cx="3" cy="3"/>
              </a:xfrm>
              <a:custGeom>
                <a:avLst/>
                <a:gdLst>
                  <a:gd name="T0" fmla="*/ 3 w 3"/>
                  <a:gd name="T1" fmla="*/ 0 h 3"/>
                  <a:gd name="T2" fmla="*/ 0 w 3"/>
                  <a:gd name="T3" fmla="*/ 3 h 3"/>
                  <a:gd name="T4" fmla="*/ 3 w 3"/>
                  <a:gd name="T5" fmla="*/ 0 h 3"/>
                  <a:gd name="T6" fmla="*/ 3 w 3"/>
                  <a:gd name="T7" fmla="*/ 0 h 3"/>
                </a:gdLst>
                <a:ahLst/>
                <a:cxnLst>
                  <a:cxn ang="0">
                    <a:pos x="T0" y="T1"/>
                  </a:cxn>
                  <a:cxn ang="0">
                    <a:pos x="T2" y="T3"/>
                  </a:cxn>
                  <a:cxn ang="0">
                    <a:pos x="T4" y="T5"/>
                  </a:cxn>
                  <a:cxn ang="0">
                    <a:pos x="T6" y="T7"/>
                  </a:cxn>
                </a:cxnLst>
                <a:rect l="0" t="0" r="r" b="b"/>
                <a:pathLst>
                  <a:path w="3" h="3">
                    <a:moveTo>
                      <a:pt x="3" y="0"/>
                    </a:moveTo>
                    <a:lnTo>
                      <a:pt x="0" y="3"/>
                    </a:lnTo>
                    <a:lnTo>
                      <a:pt x="3" y="0"/>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45" name="Freeform 69">
                <a:extLst>
                  <a:ext uri="{FF2B5EF4-FFF2-40B4-BE49-F238E27FC236}">
                    <a16:creationId xmlns:a16="http://schemas.microsoft.com/office/drawing/2014/main" id="{93011597-ECC9-4BEB-8461-BCC6A75A3B4E}"/>
                  </a:ext>
                </a:extLst>
              </p:cNvPr>
              <p:cNvSpPr>
                <a:spLocks/>
              </p:cNvSpPr>
              <p:nvPr/>
            </p:nvSpPr>
            <p:spPr bwMode="auto">
              <a:xfrm>
                <a:off x="5203" y="2224"/>
                <a:ext cx="1"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lnTo>
                      <a:pt x="0" y="0"/>
                    </a:lnTo>
                    <a:lnTo>
                      <a:pt x="1"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46" name="Freeform 70">
                <a:extLst>
                  <a:ext uri="{FF2B5EF4-FFF2-40B4-BE49-F238E27FC236}">
                    <a16:creationId xmlns:a16="http://schemas.microsoft.com/office/drawing/2014/main" id="{A8CEF9CE-B609-469A-A7E8-1104A9533A6D}"/>
                  </a:ext>
                </a:extLst>
              </p:cNvPr>
              <p:cNvSpPr>
                <a:spLocks/>
              </p:cNvSpPr>
              <p:nvPr/>
            </p:nvSpPr>
            <p:spPr bwMode="auto">
              <a:xfrm>
                <a:off x="5029" y="1534"/>
                <a:ext cx="3" cy="0"/>
              </a:xfrm>
              <a:custGeom>
                <a:avLst/>
                <a:gdLst>
                  <a:gd name="T0" fmla="*/ 3 w 3"/>
                  <a:gd name="T1" fmla="*/ 3 w 3"/>
                  <a:gd name="T2" fmla="*/ 0 w 3"/>
                  <a:gd name="T3" fmla="*/ 3 w 3"/>
                </a:gdLst>
                <a:ahLst/>
                <a:cxnLst>
                  <a:cxn ang="0">
                    <a:pos x="T0" y="0"/>
                  </a:cxn>
                  <a:cxn ang="0">
                    <a:pos x="T1" y="0"/>
                  </a:cxn>
                  <a:cxn ang="0">
                    <a:pos x="T2" y="0"/>
                  </a:cxn>
                  <a:cxn ang="0">
                    <a:pos x="T3" y="0"/>
                  </a:cxn>
                </a:cxnLst>
                <a:rect l="0" t="0" r="r" b="b"/>
                <a:pathLst>
                  <a:path w="3">
                    <a:moveTo>
                      <a:pt x="3" y="0"/>
                    </a:moveTo>
                    <a:lnTo>
                      <a:pt x="3" y="0"/>
                    </a:lnTo>
                    <a:lnTo>
                      <a:pt x="0" y="0"/>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47" name="Freeform 71">
                <a:extLst>
                  <a:ext uri="{FF2B5EF4-FFF2-40B4-BE49-F238E27FC236}">
                    <a16:creationId xmlns:a16="http://schemas.microsoft.com/office/drawing/2014/main" id="{AE6F7415-2F69-4352-A8F4-5FB2933B5843}"/>
                  </a:ext>
                </a:extLst>
              </p:cNvPr>
              <p:cNvSpPr>
                <a:spLocks/>
              </p:cNvSpPr>
              <p:nvPr/>
            </p:nvSpPr>
            <p:spPr bwMode="auto">
              <a:xfrm>
                <a:off x="3770" y="2763"/>
                <a:ext cx="2" cy="3"/>
              </a:xfrm>
              <a:custGeom>
                <a:avLst/>
                <a:gdLst>
                  <a:gd name="T0" fmla="*/ 2 w 2"/>
                  <a:gd name="T1" fmla="*/ 3 h 3"/>
                  <a:gd name="T2" fmla="*/ 0 w 2"/>
                  <a:gd name="T3" fmla="*/ 0 h 3"/>
                  <a:gd name="T4" fmla="*/ 0 w 2"/>
                  <a:gd name="T5" fmla="*/ 0 h 3"/>
                  <a:gd name="T6" fmla="*/ 2 w 2"/>
                  <a:gd name="T7" fmla="*/ 3 h 3"/>
                </a:gdLst>
                <a:ahLst/>
                <a:cxnLst>
                  <a:cxn ang="0">
                    <a:pos x="T0" y="T1"/>
                  </a:cxn>
                  <a:cxn ang="0">
                    <a:pos x="T2" y="T3"/>
                  </a:cxn>
                  <a:cxn ang="0">
                    <a:pos x="T4" y="T5"/>
                  </a:cxn>
                  <a:cxn ang="0">
                    <a:pos x="T6" y="T7"/>
                  </a:cxn>
                </a:cxnLst>
                <a:rect l="0" t="0" r="r" b="b"/>
                <a:pathLst>
                  <a:path w="2" h="3">
                    <a:moveTo>
                      <a:pt x="2" y="3"/>
                    </a:moveTo>
                    <a:lnTo>
                      <a:pt x="0" y="0"/>
                    </a:lnTo>
                    <a:lnTo>
                      <a:pt x="0" y="0"/>
                    </a:lnTo>
                    <a:lnTo>
                      <a:pt x="2"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48" name="Freeform 72">
                <a:extLst>
                  <a:ext uri="{FF2B5EF4-FFF2-40B4-BE49-F238E27FC236}">
                    <a16:creationId xmlns:a16="http://schemas.microsoft.com/office/drawing/2014/main" id="{7338E8FB-5497-4702-903B-13019D4F58D4}"/>
                  </a:ext>
                </a:extLst>
              </p:cNvPr>
              <p:cNvSpPr>
                <a:spLocks/>
              </p:cNvSpPr>
              <p:nvPr/>
            </p:nvSpPr>
            <p:spPr bwMode="auto">
              <a:xfrm>
                <a:off x="3890" y="2715"/>
                <a:ext cx="3" cy="4"/>
              </a:xfrm>
              <a:custGeom>
                <a:avLst/>
                <a:gdLst>
                  <a:gd name="T0" fmla="*/ 3 w 3"/>
                  <a:gd name="T1" fmla="*/ 4 h 4"/>
                  <a:gd name="T2" fmla="*/ 2 w 3"/>
                  <a:gd name="T3" fmla="*/ 2 h 4"/>
                  <a:gd name="T4" fmla="*/ 0 w 3"/>
                  <a:gd name="T5" fmla="*/ 0 h 4"/>
                  <a:gd name="T6" fmla="*/ 3 w 3"/>
                  <a:gd name="T7" fmla="*/ 4 h 4"/>
                </a:gdLst>
                <a:ahLst/>
                <a:cxnLst>
                  <a:cxn ang="0">
                    <a:pos x="T0" y="T1"/>
                  </a:cxn>
                  <a:cxn ang="0">
                    <a:pos x="T2" y="T3"/>
                  </a:cxn>
                  <a:cxn ang="0">
                    <a:pos x="T4" y="T5"/>
                  </a:cxn>
                  <a:cxn ang="0">
                    <a:pos x="T6" y="T7"/>
                  </a:cxn>
                </a:cxnLst>
                <a:rect l="0" t="0" r="r" b="b"/>
                <a:pathLst>
                  <a:path w="3" h="4">
                    <a:moveTo>
                      <a:pt x="3" y="4"/>
                    </a:moveTo>
                    <a:lnTo>
                      <a:pt x="2" y="2"/>
                    </a:lnTo>
                    <a:lnTo>
                      <a:pt x="0" y="0"/>
                    </a:lnTo>
                    <a:lnTo>
                      <a:pt x="3"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49" name="Freeform 73">
                <a:extLst>
                  <a:ext uri="{FF2B5EF4-FFF2-40B4-BE49-F238E27FC236}">
                    <a16:creationId xmlns:a16="http://schemas.microsoft.com/office/drawing/2014/main" id="{C9928A18-E5DA-4189-BC3D-5E3FFDCB0054}"/>
                  </a:ext>
                </a:extLst>
              </p:cNvPr>
              <p:cNvSpPr>
                <a:spLocks/>
              </p:cNvSpPr>
              <p:nvPr/>
            </p:nvSpPr>
            <p:spPr bwMode="auto">
              <a:xfrm>
                <a:off x="3828" y="2368"/>
                <a:ext cx="1"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50" name="Freeform 74">
                <a:extLst>
                  <a:ext uri="{FF2B5EF4-FFF2-40B4-BE49-F238E27FC236}">
                    <a16:creationId xmlns:a16="http://schemas.microsoft.com/office/drawing/2014/main" id="{E412E4F1-0FBB-4B15-A89C-F9F271CEC5BF}"/>
                  </a:ext>
                </a:extLst>
              </p:cNvPr>
              <p:cNvSpPr>
                <a:spLocks/>
              </p:cNvSpPr>
              <p:nvPr/>
            </p:nvSpPr>
            <p:spPr bwMode="auto">
              <a:xfrm>
                <a:off x="3799" y="2400"/>
                <a:ext cx="8" cy="1"/>
              </a:xfrm>
              <a:custGeom>
                <a:avLst/>
                <a:gdLst>
                  <a:gd name="T0" fmla="*/ 0 w 8"/>
                  <a:gd name="T1" fmla="*/ 1 h 1"/>
                  <a:gd name="T2" fmla="*/ 2 w 8"/>
                  <a:gd name="T3" fmla="*/ 1 h 1"/>
                  <a:gd name="T4" fmla="*/ 8 w 8"/>
                  <a:gd name="T5" fmla="*/ 0 h 1"/>
                  <a:gd name="T6" fmla="*/ 2 w 8"/>
                  <a:gd name="T7" fmla="*/ 1 h 1"/>
                  <a:gd name="T8" fmla="*/ 0 w 8"/>
                  <a:gd name="T9" fmla="*/ 1 h 1"/>
                </a:gdLst>
                <a:ahLst/>
                <a:cxnLst>
                  <a:cxn ang="0">
                    <a:pos x="T0" y="T1"/>
                  </a:cxn>
                  <a:cxn ang="0">
                    <a:pos x="T2" y="T3"/>
                  </a:cxn>
                  <a:cxn ang="0">
                    <a:pos x="T4" y="T5"/>
                  </a:cxn>
                  <a:cxn ang="0">
                    <a:pos x="T6" y="T7"/>
                  </a:cxn>
                  <a:cxn ang="0">
                    <a:pos x="T8" y="T9"/>
                  </a:cxn>
                </a:cxnLst>
                <a:rect l="0" t="0" r="r" b="b"/>
                <a:pathLst>
                  <a:path w="8" h="1">
                    <a:moveTo>
                      <a:pt x="0" y="1"/>
                    </a:moveTo>
                    <a:lnTo>
                      <a:pt x="2" y="1"/>
                    </a:lnTo>
                    <a:lnTo>
                      <a:pt x="8" y="0"/>
                    </a:lnTo>
                    <a:lnTo>
                      <a:pt x="2" y="1"/>
                    </a:ln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51" name="Freeform 75">
                <a:extLst>
                  <a:ext uri="{FF2B5EF4-FFF2-40B4-BE49-F238E27FC236}">
                    <a16:creationId xmlns:a16="http://schemas.microsoft.com/office/drawing/2014/main" id="{760C94E2-029A-4B5C-882E-C02043BB3447}"/>
                  </a:ext>
                </a:extLst>
              </p:cNvPr>
              <p:cNvSpPr>
                <a:spLocks/>
              </p:cNvSpPr>
              <p:nvPr/>
            </p:nvSpPr>
            <p:spPr bwMode="auto">
              <a:xfrm>
                <a:off x="3716" y="2487"/>
                <a:ext cx="0" cy="5"/>
              </a:xfrm>
              <a:custGeom>
                <a:avLst/>
                <a:gdLst>
                  <a:gd name="T0" fmla="*/ 5 h 5"/>
                  <a:gd name="T1" fmla="*/ 4 h 5"/>
                  <a:gd name="T2" fmla="*/ 0 h 5"/>
                  <a:gd name="T3" fmla="*/ 5 h 5"/>
                </a:gdLst>
                <a:ahLst/>
                <a:cxnLst>
                  <a:cxn ang="0">
                    <a:pos x="0" y="T0"/>
                  </a:cxn>
                  <a:cxn ang="0">
                    <a:pos x="0" y="T1"/>
                  </a:cxn>
                  <a:cxn ang="0">
                    <a:pos x="0" y="T2"/>
                  </a:cxn>
                  <a:cxn ang="0">
                    <a:pos x="0" y="T3"/>
                  </a:cxn>
                </a:cxnLst>
                <a:rect l="0" t="0" r="r" b="b"/>
                <a:pathLst>
                  <a:path h="5">
                    <a:moveTo>
                      <a:pt x="0" y="5"/>
                    </a:moveTo>
                    <a:lnTo>
                      <a:pt x="0" y="4"/>
                    </a:lnTo>
                    <a:lnTo>
                      <a:pt x="0" y="0"/>
                    </a:lnTo>
                    <a:lnTo>
                      <a:pt x="0"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52" name="Freeform 76">
                <a:extLst>
                  <a:ext uri="{FF2B5EF4-FFF2-40B4-BE49-F238E27FC236}">
                    <a16:creationId xmlns:a16="http://schemas.microsoft.com/office/drawing/2014/main" id="{5F1482B4-69A6-42E4-AC7F-0B09634127D9}"/>
                  </a:ext>
                </a:extLst>
              </p:cNvPr>
              <p:cNvSpPr>
                <a:spLocks/>
              </p:cNvSpPr>
              <p:nvPr/>
            </p:nvSpPr>
            <p:spPr bwMode="auto">
              <a:xfrm>
                <a:off x="3764" y="2416"/>
                <a:ext cx="10" cy="4"/>
              </a:xfrm>
              <a:custGeom>
                <a:avLst/>
                <a:gdLst>
                  <a:gd name="T0" fmla="*/ 0 w 10"/>
                  <a:gd name="T1" fmla="*/ 0 h 4"/>
                  <a:gd name="T2" fmla="*/ 6 w 10"/>
                  <a:gd name="T3" fmla="*/ 4 h 4"/>
                  <a:gd name="T4" fmla="*/ 10 w 10"/>
                  <a:gd name="T5" fmla="*/ 4 h 4"/>
                  <a:gd name="T6" fmla="*/ 6 w 10"/>
                  <a:gd name="T7" fmla="*/ 4 h 4"/>
                  <a:gd name="T8" fmla="*/ 0 w 10"/>
                  <a:gd name="T9" fmla="*/ 0 h 4"/>
                </a:gdLst>
                <a:ahLst/>
                <a:cxnLst>
                  <a:cxn ang="0">
                    <a:pos x="T0" y="T1"/>
                  </a:cxn>
                  <a:cxn ang="0">
                    <a:pos x="T2" y="T3"/>
                  </a:cxn>
                  <a:cxn ang="0">
                    <a:pos x="T4" y="T5"/>
                  </a:cxn>
                  <a:cxn ang="0">
                    <a:pos x="T6" y="T7"/>
                  </a:cxn>
                  <a:cxn ang="0">
                    <a:pos x="T8" y="T9"/>
                  </a:cxn>
                </a:cxnLst>
                <a:rect l="0" t="0" r="r" b="b"/>
                <a:pathLst>
                  <a:path w="10" h="4">
                    <a:moveTo>
                      <a:pt x="0" y="0"/>
                    </a:moveTo>
                    <a:lnTo>
                      <a:pt x="6" y="4"/>
                    </a:lnTo>
                    <a:lnTo>
                      <a:pt x="10" y="4"/>
                    </a:lnTo>
                    <a:lnTo>
                      <a:pt x="6" y="4"/>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53" name="Freeform 77">
                <a:extLst>
                  <a:ext uri="{FF2B5EF4-FFF2-40B4-BE49-F238E27FC236}">
                    <a16:creationId xmlns:a16="http://schemas.microsoft.com/office/drawing/2014/main" id="{0D44645A-7670-4347-B301-7A347A187A37}"/>
                  </a:ext>
                </a:extLst>
              </p:cNvPr>
              <p:cNvSpPr>
                <a:spLocks/>
              </p:cNvSpPr>
              <p:nvPr/>
            </p:nvSpPr>
            <p:spPr bwMode="auto">
              <a:xfrm>
                <a:off x="3751" y="2339"/>
                <a:ext cx="4" cy="6"/>
              </a:xfrm>
              <a:custGeom>
                <a:avLst/>
                <a:gdLst>
                  <a:gd name="T0" fmla="*/ 0 w 4"/>
                  <a:gd name="T1" fmla="*/ 0 h 6"/>
                  <a:gd name="T2" fmla="*/ 2 w 4"/>
                  <a:gd name="T3" fmla="*/ 2 h 6"/>
                  <a:gd name="T4" fmla="*/ 4 w 4"/>
                  <a:gd name="T5" fmla="*/ 6 h 6"/>
                  <a:gd name="T6" fmla="*/ 2 w 4"/>
                  <a:gd name="T7" fmla="*/ 2 h 6"/>
                  <a:gd name="T8" fmla="*/ 0 w 4"/>
                  <a:gd name="T9" fmla="*/ 0 h 6"/>
                </a:gdLst>
                <a:ahLst/>
                <a:cxnLst>
                  <a:cxn ang="0">
                    <a:pos x="T0" y="T1"/>
                  </a:cxn>
                  <a:cxn ang="0">
                    <a:pos x="T2" y="T3"/>
                  </a:cxn>
                  <a:cxn ang="0">
                    <a:pos x="T4" y="T5"/>
                  </a:cxn>
                  <a:cxn ang="0">
                    <a:pos x="T6" y="T7"/>
                  </a:cxn>
                  <a:cxn ang="0">
                    <a:pos x="T8" y="T9"/>
                  </a:cxn>
                </a:cxnLst>
                <a:rect l="0" t="0" r="r" b="b"/>
                <a:pathLst>
                  <a:path w="4" h="6">
                    <a:moveTo>
                      <a:pt x="0" y="0"/>
                    </a:moveTo>
                    <a:lnTo>
                      <a:pt x="2" y="2"/>
                    </a:lnTo>
                    <a:lnTo>
                      <a:pt x="4" y="6"/>
                    </a:lnTo>
                    <a:lnTo>
                      <a:pt x="2" y="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54" name="Rectangle 78">
                <a:extLst>
                  <a:ext uri="{FF2B5EF4-FFF2-40B4-BE49-F238E27FC236}">
                    <a16:creationId xmlns:a16="http://schemas.microsoft.com/office/drawing/2014/main" id="{2CEB2B8D-5352-46A4-BD6C-230947023E26}"/>
                  </a:ext>
                </a:extLst>
              </p:cNvPr>
              <p:cNvSpPr>
                <a:spLocks noChangeArrowheads="1"/>
              </p:cNvSpPr>
              <p:nvPr/>
            </p:nvSpPr>
            <p:spPr bwMode="auto">
              <a:xfrm>
                <a:off x="3696" y="2328"/>
                <a:ext cx="3"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55" name="Freeform 79">
                <a:extLst>
                  <a:ext uri="{FF2B5EF4-FFF2-40B4-BE49-F238E27FC236}">
                    <a16:creationId xmlns:a16="http://schemas.microsoft.com/office/drawing/2014/main" id="{D6009E6A-F5C1-4385-BE4B-B2BA48918AC4}"/>
                  </a:ext>
                </a:extLst>
              </p:cNvPr>
              <p:cNvSpPr>
                <a:spLocks/>
              </p:cNvSpPr>
              <p:nvPr/>
            </p:nvSpPr>
            <p:spPr bwMode="auto">
              <a:xfrm>
                <a:off x="3748" y="2361"/>
                <a:ext cx="0" cy="4"/>
              </a:xfrm>
              <a:custGeom>
                <a:avLst/>
                <a:gdLst>
                  <a:gd name="T0" fmla="*/ 4 h 4"/>
                  <a:gd name="T1" fmla="*/ 4 h 4"/>
                  <a:gd name="T2" fmla="*/ 0 h 4"/>
                  <a:gd name="T3" fmla="*/ 4 h 4"/>
                </a:gdLst>
                <a:ahLst/>
                <a:cxnLst>
                  <a:cxn ang="0">
                    <a:pos x="0" y="T0"/>
                  </a:cxn>
                  <a:cxn ang="0">
                    <a:pos x="0" y="T1"/>
                  </a:cxn>
                  <a:cxn ang="0">
                    <a:pos x="0" y="T2"/>
                  </a:cxn>
                  <a:cxn ang="0">
                    <a:pos x="0" y="T3"/>
                  </a:cxn>
                </a:cxnLst>
                <a:rect l="0" t="0" r="r" b="b"/>
                <a:pathLst>
                  <a:path h="4">
                    <a:moveTo>
                      <a:pt x="0" y="4"/>
                    </a:moveTo>
                    <a:lnTo>
                      <a:pt x="0" y="4"/>
                    </a:lnTo>
                    <a:lnTo>
                      <a:pt x="0" y="0"/>
                    </a:lnTo>
                    <a:lnTo>
                      <a:pt x="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56" name="Freeform 80">
                <a:extLst>
                  <a:ext uri="{FF2B5EF4-FFF2-40B4-BE49-F238E27FC236}">
                    <a16:creationId xmlns:a16="http://schemas.microsoft.com/office/drawing/2014/main" id="{DC16F0B0-9289-4659-B4D4-3BD742256BE2}"/>
                  </a:ext>
                </a:extLst>
              </p:cNvPr>
              <p:cNvSpPr>
                <a:spLocks/>
              </p:cNvSpPr>
              <p:nvPr/>
            </p:nvSpPr>
            <p:spPr bwMode="auto">
              <a:xfrm>
                <a:off x="3684" y="2323"/>
                <a:ext cx="7" cy="3"/>
              </a:xfrm>
              <a:custGeom>
                <a:avLst/>
                <a:gdLst>
                  <a:gd name="T0" fmla="*/ 0 w 7"/>
                  <a:gd name="T1" fmla="*/ 0 h 3"/>
                  <a:gd name="T2" fmla="*/ 4 w 7"/>
                  <a:gd name="T3" fmla="*/ 2 h 3"/>
                  <a:gd name="T4" fmla="*/ 7 w 7"/>
                  <a:gd name="T5" fmla="*/ 3 h 3"/>
                  <a:gd name="T6" fmla="*/ 4 w 7"/>
                  <a:gd name="T7" fmla="*/ 2 h 3"/>
                  <a:gd name="T8" fmla="*/ 0 w 7"/>
                  <a:gd name="T9" fmla="*/ 0 h 3"/>
                </a:gdLst>
                <a:ahLst/>
                <a:cxnLst>
                  <a:cxn ang="0">
                    <a:pos x="T0" y="T1"/>
                  </a:cxn>
                  <a:cxn ang="0">
                    <a:pos x="T2" y="T3"/>
                  </a:cxn>
                  <a:cxn ang="0">
                    <a:pos x="T4" y="T5"/>
                  </a:cxn>
                  <a:cxn ang="0">
                    <a:pos x="T6" y="T7"/>
                  </a:cxn>
                  <a:cxn ang="0">
                    <a:pos x="T8" y="T9"/>
                  </a:cxn>
                </a:cxnLst>
                <a:rect l="0" t="0" r="r" b="b"/>
                <a:pathLst>
                  <a:path w="7" h="3">
                    <a:moveTo>
                      <a:pt x="0" y="0"/>
                    </a:moveTo>
                    <a:lnTo>
                      <a:pt x="4" y="2"/>
                    </a:lnTo>
                    <a:lnTo>
                      <a:pt x="7" y="3"/>
                    </a:lnTo>
                    <a:lnTo>
                      <a:pt x="4" y="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57" name="Freeform 81">
                <a:extLst>
                  <a:ext uri="{FF2B5EF4-FFF2-40B4-BE49-F238E27FC236}">
                    <a16:creationId xmlns:a16="http://schemas.microsoft.com/office/drawing/2014/main" id="{9C63256C-0D99-421C-900F-94532B33802D}"/>
                  </a:ext>
                </a:extLst>
              </p:cNvPr>
              <p:cNvSpPr>
                <a:spLocks/>
              </p:cNvSpPr>
              <p:nvPr/>
            </p:nvSpPr>
            <p:spPr bwMode="auto">
              <a:xfrm>
                <a:off x="2878" y="1259"/>
                <a:ext cx="5" cy="4"/>
              </a:xfrm>
              <a:custGeom>
                <a:avLst/>
                <a:gdLst>
                  <a:gd name="T0" fmla="*/ 5 w 5"/>
                  <a:gd name="T1" fmla="*/ 2 h 4"/>
                  <a:gd name="T2" fmla="*/ 3 w 5"/>
                  <a:gd name="T3" fmla="*/ 0 h 4"/>
                  <a:gd name="T4" fmla="*/ 0 w 5"/>
                  <a:gd name="T5" fmla="*/ 2 h 4"/>
                  <a:gd name="T6" fmla="*/ 2 w 5"/>
                  <a:gd name="T7" fmla="*/ 4 h 4"/>
                  <a:gd name="T8" fmla="*/ 5 w 5"/>
                  <a:gd name="T9" fmla="*/ 2 h 4"/>
                </a:gdLst>
                <a:ahLst/>
                <a:cxnLst>
                  <a:cxn ang="0">
                    <a:pos x="T0" y="T1"/>
                  </a:cxn>
                  <a:cxn ang="0">
                    <a:pos x="T2" y="T3"/>
                  </a:cxn>
                  <a:cxn ang="0">
                    <a:pos x="T4" y="T5"/>
                  </a:cxn>
                  <a:cxn ang="0">
                    <a:pos x="T6" y="T7"/>
                  </a:cxn>
                  <a:cxn ang="0">
                    <a:pos x="T8" y="T9"/>
                  </a:cxn>
                </a:cxnLst>
                <a:rect l="0" t="0" r="r" b="b"/>
                <a:pathLst>
                  <a:path w="5" h="4">
                    <a:moveTo>
                      <a:pt x="5" y="2"/>
                    </a:moveTo>
                    <a:lnTo>
                      <a:pt x="3" y="0"/>
                    </a:lnTo>
                    <a:lnTo>
                      <a:pt x="0" y="2"/>
                    </a:lnTo>
                    <a:lnTo>
                      <a:pt x="2" y="4"/>
                    </a:lnTo>
                    <a:lnTo>
                      <a:pt x="5"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58" name="Freeform 82">
                <a:extLst>
                  <a:ext uri="{FF2B5EF4-FFF2-40B4-BE49-F238E27FC236}">
                    <a16:creationId xmlns:a16="http://schemas.microsoft.com/office/drawing/2014/main" id="{597DBFD6-341C-487E-AC4A-2C16DE66B9AF}"/>
                  </a:ext>
                </a:extLst>
              </p:cNvPr>
              <p:cNvSpPr>
                <a:spLocks/>
              </p:cNvSpPr>
              <p:nvPr/>
            </p:nvSpPr>
            <p:spPr bwMode="auto">
              <a:xfrm>
                <a:off x="2885" y="1247"/>
                <a:ext cx="9" cy="9"/>
              </a:xfrm>
              <a:custGeom>
                <a:avLst/>
                <a:gdLst>
                  <a:gd name="T0" fmla="*/ 0 w 9"/>
                  <a:gd name="T1" fmla="*/ 8 h 9"/>
                  <a:gd name="T2" fmla="*/ 1 w 9"/>
                  <a:gd name="T3" fmla="*/ 9 h 9"/>
                  <a:gd name="T4" fmla="*/ 3 w 9"/>
                  <a:gd name="T5" fmla="*/ 9 h 9"/>
                  <a:gd name="T6" fmla="*/ 3 w 9"/>
                  <a:gd name="T7" fmla="*/ 8 h 9"/>
                  <a:gd name="T8" fmla="*/ 6 w 9"/>
                  <a:gd name="T9" fmla="*/ 6 h 9"/>
                  <a:gd name="T10" fmla="*/ 8 w 9"/>
                  <a:gd name="T11" fmla="*/ 4 h 9"/>
                  <a:gd name="T12" fmla="*/ 9 w 9"/>
                  <a:gd name="T13" fmla="*/ 1 h 9"/>
                  <a:gd name="T14" fmla="*/ 8 w 9"/>
                  <a:gd name="T15" fmla="*/ 1 h 9"/>
                  <a:gd name="T16" fmla="*/ 6 w 9"/>
                  <a:gd name="T17" fmla="*/ 0 h 9"/>
                  <a:gd name="T18" fmla="*/ 4 w 9"/>
                  <a:gd name="T19" fmla="*/ 3 h 9"/>
                  <a:gd name="T20" fmla="*/ 4 w 9"/>
                  <a:gd name="T21" fmla="*/ 4 h 9"/>
                  <a:gd name="T22" fmla="*/ 0 w 9"/>
                  <a:gd name="T23" fmla="*/ 8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 h="9">
                    <a:moveTo>
                      <a:pt x="0" y="8"/>
                    </a:moveTo>
                    <a:lnTo>
                      <a:pt x="1" y="9"/>
                    </a:lnTo>
                    <a:lnTo>
                      <a:pt x="3" y="9"/>
                    </a:lnTo>
                    <a:lnTo>
                      <a:pt x="3" y="8"/>
                    </a:lnTo>
                    <a:lnTo>
                      <a:pt x="6" y="6"/>
                    </a:lnTo>
                    <a:lnTo>
                      <a:pt x="8" y="4"/>
                    </a:lnTo>
                    <a:lnTo>
                      <a:pt x="9" y="1"/>
                    </a:lnTo>
                    <a:lnTo>
                      <a:pt x="8" y="1"/>
                    </a:lnTo>
                    <a:lnTo>
                      <a:pt x="6" y="0"/>
                    </a:lnTo>
                    <a:lnTo>
                      <a:pt x="4" y="3"/>
                    </a:lnTo>
                    <a:lnTo>
                      <a:pt x="4" y="4"/>
                    </a:lnTo>
                    <a:lnTo>
                      <a:pt x="0"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59" name="Freeform 83">
                <a:extLst>
                  <a:ext uri="{FF2B5EF4-FFF2-40B4-BE49-F238E27FC236}">
                    <a16:creationId xmlns:a16="http://schemas.microsoft.com/office/drawing/2014/main" id="{2CEBC368-9084-4702-9873-F9941FA72325}"/>
                  </a:ext>
                </a:extLst>
              </p:cNvPr>
              <p:cNvSpPr>
                <a:spLocks/>
              </p:cNvSpPr>
              <p:nvPr/>
            </p:nvSpPr>
            <p:spPr bwMode="auto">
              <a:xfrm>
                <a:off x="2889" y="1235"/>
                <a:ext cx="4" cy="5"/>
              </a:xfrm>
              <a:custGeom>
                <a:avLst/>
                <a:gdLst>
                  <a:gd name="T0" fmla="*/ 2 w 4"/>
                  <a:gd name="T1" fmla="*/ 0 h 5"/>
                  <a:gd name="T2" fmla="*/ 0 w 4"/>
                  <a:gd name="T3" fmla="*/ 2 h 5"/>
                  <a:gd name="T4" fmla="*/ 4 w 4"/>
                  <a:gd name="T5" fmla="*/ 5 h 5"/>
                  <a:gd name="T6" fmla="*/ 4 w 4"/>
                  <a:gd name="T7" fmla="*/ 4 h 5"/>
                  <a:gd name="T8" fmla="*/ 4 w 4"/>
                  <a:gd name="T9" fmla="*/ 2 h 5"/>
                  <a:gd name="T10" fmla="*/ 4 w 4"/>
                  <a:gd name="T11" fmla="*/ 0 h 5"/>
                  <a:gd name="T12" fmla="*/ 2 w 4"/>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4" h="5">
                    <a:moveTo>
                      <a:pt x="2" y="0"/>
                    </a:moveTo>
                    <a:lnTo>
                      <a:pt x="0" y="2"/>
                    </a:lnTo>
                    <a:lnTo>
                      <a:pt x="4" y="5"/>
                    </a:lnTo>
                    <a:lnTo>
                      <a:pt x="4" y="4"/>
                    </a:lnTo>
                    <a:lnTo>
                      <a:pt x="4" y="2"/>
                    </a:lnTo>
                    <a:lnTo>
                      <a:pt x="4" y="0"/>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60" name="Freeform 84">
                <a:extLst>
                  <a:ext uri="{FF2B5EF4-FFF2-40B4-BE49-F238E27FC236}">
                    <a16:creationId xmlns:a16="http://schemas.microsoft.com/office/drawing/2014/main" id="{5CBB2C44-15F3-4A16-B4C0-FDAF56B2F22C}"/>
                  </a:ext>
                </a:extLst>
              </p:cNvPr>
              <p:cNvSpPr>
                <a:spLocks/>
              </p:cNvSpPr>
              <p:nvPr/>
            </p:nvSpPr>
            <p:spPr bwMode="auto">
              <a:xfrm>
                <a:off x="2878" y="1253"/>
                <a:ext cx="19" cy="16"/>
              </a:xfrm>
              <a:custGeom>
                <a:avLst/>
                <a:gdLst>
                  <a:gd name="T0" fmla="*/ 19 w 19"/>
                  <a:gd name="T1" fmla="*/ 2 h 16"/>
                  <a:gd name="T2" fmla="*/ 19 w 19"/>
                  <a:gd name="T3" fmla="*/ 0 h 16"/>
                  <a:gd name="T4" fmla="*/ 16 w 19"/>
                  <a:gd name="T5" fmla="*/ 3 h 16"/>
                  <a:gd name="T6" fmla="*/ 15 w 19"/>
                  <a:gd name="T7" fmla="*/ 3 h 16"/>
                  <a:gd name="T8" fmla="*/ 11 w 19"/>
                  <a:gd name="T9" fmla="*/ 6 h 16"/>
                  <a:gd name="T10" fmla="*/ 10 w 19"/>
                  <a:gd name="T11" fmla="*/ 6 h 16"/>
                  <a:gd name="T12" fmla="*/ 5 w 19"/>
                  <a:gd name="T13" fmla="*/ 11 h 16"/>
                  <a:gd name="T14" fmla="*/ 3 w 19"/>
                  <a:gd name="T15" fmla="*/ 13 h 16"/>
                  <a:gd name="T16" fmla="*/ 3 w 19"/>
                  <a:gd name="T17" fmla="*/ 14 h 16"/>
                  <a:gd name="T18" fmla="*/ 0 w 19"/>
                  <a:gd name="T19" fmla="*/ 14 h 16"/>
                  <a:gd name="T20" fmla="*/ 0 w 19"/>
                  <a:gd name="T21" fmla="*/ 16 h 16"/>
                  <a:gd name="T22" fmla="*/ 3 w 19"/>
                  <a:gd name="T23" fmla="*/ 16 h 16"/>
                  <a:gd name="T24" fmla="*/ 5 w 19"/>
                  <a:gd name="T25" fmla="*/ 14 h 16"/>
                  <a:gd name="T26" fmla="*/ 8 w 19"/>
                  <a:gd name="T27" fmla="*/ 14 h 16"/>
                  <a:gd name="T28" fmla="*/ 10 w 19"/>
                  <a:gd name="T29" fmla="*/ 13 h 16"/>
                  <a:gd name="T30" fmla="*/ 8 w 19"/>
                  <a:gd name="T31" fmla="*/ 11 h 16"/>
                  <a:gd name="T32" fmla="*/ 11 w 19"/>
                  <a:gd name="T33" fmla="*/ 11 h 16"/>
                  <a:gd name="T34" fmla="*/ 15 w 19"/>
                  <a:gd name="T35" fmla="*/ 6 h 16"/>
                  <a:gd name="T36" fmla="*/ 18 w 19"/>
                  <a:gd name="T37" fmla="*/ 5 h 16"/>
                  <a:gd name="T38" fmla="*/ 19 w 19"/>
                  <a:gd name="T39" fmla="*/ 3 h 16"/>
                  <a:gd name="T40" fmla="*/ 19 w 19"/>
                  <a:gd name="T41" fmla="*/ 2 h 16"/>
                  <a:gd name="T42" fmla="*/ 19 w 19"/>
                  <a:gd name="T43" fmla="*/ 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 h="16">
                    <a:moveTo>
                      <a:pt x="19" y="2"/>
                    </a:moveTo>
                    <a:lnTo>
                      <a:pt x="19" y="0"/>
                    </a:lnTo>
                    <a:lnTo>
                      <a:pt x="16" y="3"/>
                    </a:lnTo>
                    <a:lnTo>
                      <a:pt x="15" y="3"/>
                    </a:lnTo>
                    <a:lnTo>
                      <a:pt x="11" y="6"/>
                    </a:lnTo>
                    <a:lnTo>
                      <a:pt x="10" y="6"/>
                    </a:lnTo>
                    <a:lnTo>
                      <a:pt x="5" y="11"/>
                    </a:lnTo>
                    <a:lnTo>
                      <a:pt x="3" y="13"/>
                    </a:lnTo>
                    <a:lnTo>
                      <a:pt x="3" y="14"/>
                    </a:lnTo>
                    <a:lnTo>
                      <a:pt x="0" y="14"/>
                    </a:lnTo>
                    <a:lnTo>
                      <a:pt x="0" y="16"/>
                    </a:lnTo>
                    <a:lnTo>
                      <a:pt x="3" y="16"/>
                    </a:lnTo>
                    <a:lnTo>
                      <a:pt x="5" y="14"/>
                    </a:lnTo>
                    <a:lnTo>
                      <a:pt x="8" y="14"/>
                    </a:lnTo>
                    <a:lnTo>
                      <a:pt x="10" y="13"/>
                    </a:lnTo>
                    <a:lnTo>
                      <a:pt x="8" y="11"/>
                    </a:lnTo>
                    <a:lnTo>
                      <a:pt x="11" y="11"/>
                    </a:lnTo>
                    <a:lnTo>
                      <a:pt x="15" y="6"/>
                    </a:lnTo>
                    <a:lnTo>
                      <a:pt x="18" y="5"/>
                    </a:lnTo>
                    <a:lnTo>
                      <a:pt x="19" y="3"/>
                    </a:lnTo>
                    <a:lnTo>
                      <a:pt x="19" y="2"/>
                    </a:lnTo>
                    <a:lnTo>
                      <a:pt x="19"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61" name="Freeform 85">
                <a:extLst>
                  <a:ext uri="{FF2B5EF4-FFF2-40B4-BE49-F238E27FC236}">
                    <a16:creationId xmlns:a16="http://schemas.microsoft.com/office/drawing/2014/main" id="{27A48603-72F1-4C41-834E-FE0AEA1FC853}"/>
                  </a:ext>
                </a:extLst>
              </p:cNvPr>
              <p:cNvSpPr>
                <a:spLocks/>
              </p:cNvSpPr>
              <p:nvPr/>
            </p:nvSpPr>
            <p:spPr bwMode="auto">
              <a:xfrm>
                <a:off x="2889" y="1279"/>
                <a:ext cx="5" cy="1"/>
              </a:xfrm>
              <a:custGeom>
                <a:avLst/>
                <a:gdLst>
                  <a:gd name="T0" fmla="*/ 0 w 5"/>
                  <a:gd name="T1" fmla="*/ 1 h 1"/>
                  <a:gd name="T2" fmla="*/ 5 w 5"/>
                  <a:gd name="T3" fmla="*/ 1 h 1"/>
                  <a:gd name="T4" fmla="*/ 4 w 5"/>
                  <a:gd name="T5" fmla="*/ 0 h 1"/>
                  <a:gd name="T6" fmla="*/ 0 w 5"/>
                  <a:gd name="T7" fmla="*/ 1 h 1"/>
                </a:gdLst>
                <a:ahLst/>
                <a:cxnLst>
                  <a:cxn ang="0">
                    <a:pos x="T0" y="T1"/>
                  </a:cxn>
                  <a:cxn ang="0">
                    <a:pos x="T2" y="T3"/>
                  </a:cxn>
                  <a:cxn ang="0">
                    <a:pos x="T4" y="T5"/>
                  </a:cxn>
                  <a:cxn ang="0">
                    <a:pos x="T6" y="T7"/>
                  </a:cxn>
                </a:cxnLst>
                <a:rect l="0" t="0" r="r" b="b"/>
                <a:pathLst>
                  <a:path w="5" h="1">
                    <a:moveTo>
                      <a:pt x="0" y="1"/>
                    </a:moveTo>
                    <a:lnTo>
                      <a:pt x="5" y="1"/>
                    </a:lnTo>
                    <a:lnTo>
                      <a:pt x="4" y="0"/>
                    </a:ln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62" name="Freeform 86">
                <a:extLst>
                  <a:ext uri="{FF2B5EF4-FFF2-40B4-BE49-F238E27FC236}">
                    <a16:creationId xmlns:a16="http://schemas.microsoft.com/office/drawing/2014/main" id="{3F293C73-F087-4765-8EFD-F957E5ED25EF}"/>
                  </a:ext>
                </a:extLst>
              </p:cNvPr>
              <p:cNvSpPr>
                <a:spLocks/>
              </p:cNvSpPr>
              <p:nvPr/>
            </p:nvSpPr>
            <p:spPr bwMode="auto">
              <a:xfrm>
                <a:off x="2673" y="1361"/>
                <a:ext cx="1" cy="4"/>
              </a:xfrm>
              <a:custGeom>
                <a:avLst/>
                <a:gdLst>
                  <a:gd name="T0" fmla="*/ 1 w 1"/>
                  <a:gd name="T1" fmla="*/ 0 h 4"/>
                  <a:gd name="T2" fmla="*/ 0 w 1"/>
                  <a:gd name="T3" fmla="*/ 4 h 4"/>
                  <a:gd name="T4" fmla="*/ 1 w 1"/>
                  <a:gd name="T5" fmla="*/ 4 h 4"/>
                  <a:gd name="T6" fmla="*/ 1 w 1"/>
                  <a:gd name="T7" fmla="*/ 0 h 4"/>
                </a:gdLst>
                <a:ahLst/>
                <a:cxnLst>
                  <a:cxn ang="0">
                    <a:pos x="T0" y="T1"/>
                  </a:cxn>
                  <a:cxn ang="0">
                    <a:pos x="T2" y="T3"/>
                  </a:cxn>
                  <a:cxn ang="0">
                    <a:pos x="T4" y="T5"/>
                  </a:cxn>
                  <a:cxn ang="0">
                    <a:pos x="T6" y="T7"/>
                  </a:cxn>
                </a:cxnLst>
                <a:rect l="0" t="0" r="r" b="b"/>
                <a:pathLst>
                  <a:path w="1" h="4">
                    <a:moveTo>
                      <a:pt x="1" y="0"/>
                    </a:moveTo>
                    <a:lnTo>
                      <a:pt x="0" y="4"/>
                    </a:lnTo>
                    <a:lnTo>
                      <a:pt x="1" y="4"/>
                    </a:lnTo>
                    <a:lnTo>
                      <a:pt x="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63" name="Freeform 87">
                <a:extLst>
                  <a:ext uri="{FF2B5EF4-FFF2-40B4-BE49-F238E27FC236}">
                    <a16:creationId xmlns:a16="http://schemas.microsoft.com/office/drawing/2014/main" id="{3BDAC845-44AD-4D3E-916C-3C9B9755A1AA}"/>
                  </a:ext>
                </a:extLst>
              </p:cNvPr>
              <p:cNvSpPr>
                <a:spLocks/>
              </p:cNvSpPr>
              <p:nvPr/>
            </p:nvSpPr>
            <p:spPr bwMode="auto">
              <a:xfrm>
                <a:off x="2920" y="1272"/>
                <a:ext cx="6" cy="3"/>
              </a:xfrm>
              <a:custGeom>
                <a:avLst/>
                <a:gdLst>
                  <a:gd name="T0" fmla="*/ 0 w 6"/>
                  <a:gd name="T1" fmla="*/ 2 h 3"/>
                  <a:gd name="T2" fmla="*/ 0 w 6"/>
                  <a:gd name="T3" fmla="*/ 3 h 3"/>
                  <a:gd name="T4" fmla="*/ 3 w 6"/>
                  <a:gd name="T5" fmla="*/ 3 h 3"/>
                  <a:gd name="T6" fmla="*/ 6 w 6"/>
                  <a:gd name="T7" fmla="*/ 0 h 3"/>
                  <a:gd name="T8" fmla="*/ 4 w 6"/>
                  <a:gd name="T9" fmla="*/ 0 h 3"/>
                  <a:gd name="T10" fmla="*/ 0 w 6"/>
                  <a:gd name="T11" fmla="*/ 2 h 3"/>
                </a:gdLst>
                <a:ahLst/>
                <a:cxnLst>
                  <a:cxn ang="0">
                    <a:pos x="T0" y="T1"/>
                  </a:cxn>
                  <a:cxn ang="0">
                    <a:pos x="T2" y="T3"/>
                  </a:cxn>
                  <a:cxn ang="0">
                    <a:pos x="T4" y="T5"/>
                  </a:cxn>
                  <a:cxn ang="0">
                    <a:pos x="T6" y="T7"/>
                  </a:cxn>
                  <a:cxn ang="0">
                    <a:pos x="T8" y="T9"/>
                  </a:cxn>
                  <a:cxn ang="0">
                    <a:pos x="T10" y="T11"/>
                  </a:cxn>
                </a:cxnLst>
                <a:rect l="0" t="0" r="r" b="b"/>
                <a:pathLst>
                  <a:path w="6" h="3">
                    <a:moveTo>
                      <a:pt x="0" y="2"/>
                    </a:moveTo>
                    <a:lnTo>
                      <a:pt x="0" y="3"/>
                    </a:lnTo>
                    <a:lnTo>
                      <a:pt x="3" y="3"/>
                    </a:lnTo>
                    <a:lnTo>
                      <a:pt x="6" y="0"/>
                    </a:lnTo>
                    <a:lnTo>
                      <a:pt x="4" y="0"/>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64" name="Freeform 88">
                <a:extLst>
                  <a:ext uri="{FF2B5EF4-FFF2-40B4-BE49-F238E27FC236}">
                    <a16:creationId xmlns:a16="http://schemas.microsoft.com/office/drawing/2014/main" id="{063E625A-4D58-40B9-84D5-6239E501798A}"/>
                  </a:ext>
                </a:extLst>
              </p:cNvPr>
              <p:cNvSpPr>
                <a:spLocks/>
              </p:cNvSpPr>
              <p:nvPr/>
            </p:nvSpPr>
            <p:spPr bwMode="auto">
              <a:xfrm>
                <a:off x="3012" y="1398"/>
                <a:ext cx="14" cy="42"/>
              </a:xfrm>
              <a:custGeom>
                <a:avLst/>
                <a:gdLst>
                  <a:gd name="T0" fmla="*/ 10 w 14"/>
                  <a:gd name="T1" fmla="*/ 38 h 42"/>
                  <a:gd name="T2" fmla="*/ 11 w 14"/>
                  <a:gd name="T3" fmla="*/ 37 h 42"/>
                  <a:gd name="T4" fmla="*/ 10 w 14"/>
                  <a:gd name="T5" fmla="*/ 35 h 42"/>
                  <a:gd name="T6" fmla="*/ 10 w 14"/>
                  <a:gd name="T7" fmla="*/ 35 h 42"/>
                  <a:gd name="T8" fmla="*/ 10 w 14"/>
                  <a:gd name="T9" fmla="*/ 34 h 42"/>
                  <a:gd name="T10" fmla="*/ 11 w 14"/>
                  <a:gd name="T11" fmla="*/ 34 h 42"/>
                  <a:gd name="T12" fmla="*/ 14 w 14"/>
                  <a:gd name="T13" fmla="*/ 32 h 42"/>
                  <a:gd name="T14" fmla="*/ 14 w 14"/>
                  <a:gd name="T15" fmla="*/ 29 h 42"/>
                  <a:gd name="T16" fmla="*/ 13 w 14"/>
                  <a:gd name="T17" fmla="*/ 29 h 42"/>
                  <a:gd name="T18" fmla="*/ 11 w 14"/>
                  <a:gd name="T19" fmla="*/ 29 h 42"/>
                  <a:gd name="T20" fmla="*/ 11 w 14"/>
                  <a:gd name="T21" fmla="*/ 29 h 42"/>
                  <a:gd name="T22" fmla="*/ 14 w 14"/>
                  <a:gd name="T23" fmla="*/ 27 h 42"/>
                  <a:gd name="T24" fmla="*/ 13 w 14"/>
                  <a:gd name="T25" fmla="*/ 24 h 42"/>
                  <a:gd name="T26" fmla="*/ 10 w 14"/>
                  <a:gd name="T27" fmla="*/ 22 h 42"/>
                  <a:gd name="T28" fmla="*/ 11 w 14"/>
                  <a:gd name="T29" fmla="*/ 19 h 42"/>
                  <a:gd name="T30" fmla="*/ 11 w 14"/>
                  <a:gd name="T31" fmla="*/ 19 h 42"/>
                  <a:gd name="T32" fmla="*/ 14 w 14"/>
                  <a:gd name="T33" fmla="*/ 19 h 42"/>
                  <a:gd name="T34" fmla="*/ 14 w 14"/>
                  <a:gd name="T35" fmla="*/ 18 h 42"/>
                  <a:gd name="T36" fmla="*/ 11 w 14"/>
                  <a:gd name="T37" fmla="*/ 14 h 42"/>
                  <a:gd name="T38" fmla="*/ 13 w 14"/>
                  <a:gd name="T39" fmla="*/ 14 h 42"/>
                  <a:gd name="T40" fmla="*/ 13 w 14"/>
                  <a:gd name="T41" fmla="*/ 11 h 42"/>
                  <a:gd name="T42" fmla="*/ 10 w 14"/>
                  <a:gd name="T43" fmla="*/ 10 h 42"/>
                  <a:gd name="T44" fmla="*/ 10 w 14"/>
                  <a:gd name="T45" fmla="*/ 10 h 42"/>
                  <a:gd name="T46" fmla="*/ 8 w 14"/>
                  <a:gd name="T47" fmla="*/ 8 h 42"/>
                  <a:gd name="T48" fmla="*/ 8 w 14"/>
                  <a:gd name="T49" fmla="*/ 7 h 42"/>
                  <a:gd name="T50" fmla="*/ 10 w 14"/>
                  <a:gd name="T51" fmla="*/ 3 h 42"/>
                  <a:gd name="T52" fmla="*/ 8 w 14"/>
                  <a:gd name="T53" fmla="*/ 0 h 42"/>
                  <a:gd name="T54" fmla="*/ 6 w 14"/>
                  <a:gd name="T55" fmla="*/ 0 h 42"/>
                  <a:gd name="T56" fmla="*/ 5 w 14"/>
                  <a:gd name="T57" fmla="*/ 2 h 42"/>
                  <a:gd name="T58" fmla="*/ 6 w 14"/>
                  <a:gd name="T59" fmla="*/ 3 h 42"/>
                  <a:gd name="T60" fmla="*/ 6 w 14"/>
                  <a:gd name="T61" fmla="*/ 7 h 42"/>
                  <a:gd name="T62" fmla="*/ 6 w 14"/>
                  <a:gd name="T63" fmla="*/ 10 h 42"/>
                  <a:gd name="T64" fmla="*/ 6 w 14"/>
                  <a:gd name="T65" fmla="*/ 13 h 42"/>
                  <a:gd name="T66" fmla="*/ 5 w 14"/>
                  <a:gd name="T67" fmla="*/ 14 h 42"/>
                  <a:gd name="T68" fmla="*/ 3 w 14"/>
                  <a:gd name="T69" fmla="*/ 16 h 42"/>
                  <a:gd name="T70" fmla="*/ 2 w 14"/>
                  <a:gd name="T71" fmla="*/ 18 h 42"/>
                  <a:gd name="T72" fmla="*/ 3 w 14"/>
                  <a:gd name="T73" fmla="*/ 18 h 42"/>
                  <a:gd name="T74" fmla="*/ 5 w 14"/>
                  <a:gd name="T75" fmla="*/ 18 h 42"/>
                  <a:gd name="T76" fmla="*/ 6 w 14"/>
                  <a:gd name="T77" fmla="*/ 18 h 42"/>
                  <a:gd name="T78" fmla="*/ 6 w 14"/>
                  <a:gd name="T79" fmla="*/ 19 h 42"/>
                  <a:gd name="T80" fmla="*/ 3 w 14"/>
                  <a:gd name="T81" fmla="*/ 21 h 42"/>
                  <a:gd name="T82" fmla="*/ 3 w 14"/>
                  <a:gd name="T83" fmla="*/ 22 h 42"/>
                  <a:gd name="T84" fmla="*/ 2 w 14"/>
                  <a:gd name="T85" fmla="*/ 24 h 42"/>
                  <a:gd name="T86" fmla="*/ 0 w 14"/>
                  <a:gd name="T87" fmla="*/ 24 h 42"/>
                  <a:gd name="T88" fmla="*/ 0 w 14"/>
                  <a:gd name="T89" fmla="*/ 26 h 42"/>
                  <a:gd name="T90" fmla="*/ 0 w 14"/>
                  <a:gd name="T91" fmla="*/ 27 h 42"/>
                  <a:gd name="T92" fmla="*/ 3 w 14"/>
                  <a:gd name="T93" fmla="*/ 27 h 42"/>
                  <a:gd name="T94" fmla="*/ 3 w 14"/>
                  <a:gd name="T95" fmla="*/ 29 h 42"/>
                  <a:gd name="T96" fmla="*/ 5 w 14"/>
                  <a:gd name="T97" fmla="*/ 27 h 42"/>
                  <a:gd name="T98" fmla="*/ 6 w 14"/>
                  <a:gd name="T99" fmla="*/ 27 h 42"/>
                  <a:gd name="T100" fmla="*/ 8 w 14"/>
                  <a:gd name="T101" fmla="*/ 29 h 42"/>
                  <a:gd name="T102" fmla="*/ 5 w 14"/>
                  <a:gd name="T103" fmla="*/ 29 h 42"/>
                  <a:gd name="T104" fmla="*/ 5 w 14"/>
                  <a:gd name="T105" fmla="*/ 30 h 42"/>
                  <a:gd name="T106" fmla="*/ 6 w 14"/>
                  <a:gd name="T107" fmla="*/ 32 h 42"/>
                  <a:gd name="T108" fmla="*/ 5 w 14"/>
                  <a:gd name="T109" fmla="*/ 34 h 42"/>
                  <a:gd name="T110" fmla="*/ 5 w 14"/>
                  <a:gd name="T111" fmla="*/ 37 h 42"/>
                  <a:gd name="T112" fmla="*/ 6 w 14"/>
                  <a:gd name="T113" fmla="*/ 38 h 42"/>
                  <a:gd name="T114" fmla="*/ 6 w 14"/>
                  <a:gd name="T115" fmla="*/ 42 h 42"/>
                  <a:gd name="T116" fmla="*/ 8 w 14"/>
                  <a:gd name="T117" fmla="*/ 42 h 42"/>
                  <a:gd name="T118" fmla="*/ 10 w 14"/>
                  <a:gd name="T119" fmla="*/ 42 h 42"/>
                  <a:gd name="T120" fmla="*/ 11 w 14"/>
                  <a:gd name="T121" fmla="*/ 40 h 42"/>
                  <a:gd name="T122" fmla="*/ 10 w 14"/>
                  <a:gd name="T123" fmla="*/ 38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4" h="42">
                    <a:moveTo>
                      <a:pt x="10" y="38"/>
                    </a:moveTo>
                    <a:lnTo>
                      <a:pt x="11" y="37"/>
                    </a:lnTo>
                    <a:lnTo>
                      <a:pt x="10" y="35"/>
                    </a:lnTo>
                    <a:lnTo>
                      <a:pt x="10" y="35"/>
                    </a:lnTo>
                    <a:lnTo>
                      <a:pt x="10" y="34"/>
                    </a:lnTo>
                    <a:lnTo>
                      <a:pt x="11" y="34"/>
                    </a:lnTo>
                    <a:lnTo>
                      <a:pt x="14" y="32"/>
                    </a:lnTo>
                    <a:lnTo>
                      <a:pt x="14" y="29"/>
                    </a:lnTo>
                    <a:lnTo>
                      <a:pt x="13" y="29"/>
                    </a:lnTo>
                    <a:lnTo>
                      <a:pt x="11" y="29"/>
                    </a:lnTo>
                    <a:lnTo>
                      <a:pt x="11" y="29"/>
                    </a:lnTo>
                    <a:lnTo>
                      <a:pt x="14" y="27"/>
                    </a:lnTo>
                    <a:lnTo>
                      <a:pt x="13" y="24"/>
                    </a:lnTo>
                    <a:lnTo>
                      <a:pt x="10" y="22"/>
                    </a:lnTo>
                    <a:lnTo>
                      <a:pt x="11" y="19"/>
                    </a:lnTo>
                    <a:lnTo>
                      <a:pt x="11" y="19"/>
                    </a:lnTo>
                    <a:lnTo>
                      <a:pt x="14" y="19"/>
                    </a:lnTo>
                    <a:lnTo>
                      <a:pt x="14" y="18"/>
                    </a:lnTo>
                    <a:lnTo>
                      <a:pt x="11" y="14"/>
                    </a:lnTo>
                    <a:lnTo>
                      <a:pt x="13" y="14"/>
                    </a:lnTo>
                    <a:lnTo>
                      <a:pt x="13" y="11"/>
                    </a:lnTo>
                    <a:lnTo>
                      <a:pt x="10" y="10"/>
                    </a:lnTo>
                    <a:lnTo>
                      <a:pt x="10" y="10"/>
                    </a:lnTo>
                    <a:lnTo>
                      <a:pt x="8" y="8"/>
                    </a:lnTo>
                    <a:lnTo>
                      <a:pt x="8" y="7"/>
                    </a:lnTo>
                    <a:lnTo>
                      <a:pt x="10" y="3"/>
                    </a:lnTo>
                    <a:lnTo>
                      <a:pt x="8" y="0"/>
                    </a:lnTo>
                    <a:lnTo>
                      <a:pt x="6" y="0"/>
                    </a:lnTo>
                    <a:lnTo>
                      <a:pt x="5" y="2"/>
                    </a:lnTo>
                    <a:lnTo>
                      <a:pt x="6" y="3"/>
                    </a:lnTo>
                    <a:lnTo>
                      <a:pt x="6" y="7"/>
                    </a:lnTo>
                    <a:lnTo>
                      <a:pt x="6" y="10"/>
                    </a:lnTo>
                    <a:lnTo>
                      <a:pt x="6" y="13"/>
                    </a:lnTo>
                    <a:lnTo>
                      <a:pt x="5" y="14"/>
                    </a:lnTo>
                    <a:lnTo>
                      <a:pt x="3" y="16"/>
                    </a:lnTo>
                    <a:lnTo>
                      <a:pt x="2" y="18"/>
                    </a:lnTo>
                    <a:lnTo>
                      <a:pt x="3" y="18"/>
                    </a:lnTo>
                    <a:lnTo>
                      <a:pt x="5" y="18"/>
                    </a:lnTo>
                    <a:lnTo>
                      <a:pt x="6" y="18"/>
                    </a:lnTo>
                    <a:lnTo>
                      <a:pt x="6" y="19"/>
                    </a:lnTo>
                    <a:lnTo>
                      <a:pt x="3" y="21"/>
                    </a:lnTo>
                    <a:lnTo>
                      <a:pt x="3" y="22"/>
                    </a:lnTo>
                    <a:lnTo>
                      <a:pt x="2" y="24"/>
                    </a:lnTo>
                    <a:lnTo>
                      <a:pt x="0" y="24"/>
                    </a:lnTo>
                    <a:lnTo>
                      <a:pt x="0" y="26"/>
                    </a:lnTo>
                    <a:lnTo>
                      <a:pt x="0" y="27"/>
                    </a:lnTo>
                    <a:lnTo>
                      <a:pt x="3" y="27"/>
                    </a:lnTo>
                    <a:lnTo>
                      <a:pt x="3" y="29"/>
                    </a:lnTo>
                    <a:lnTo>
                      <a:pt x="5" y="27"/>
                    </a:lnTo>
                    <a:lnTo>
                      <a:pt x="6" y="27"/>
                    </a:lnTo>
                    <a:lnTo>
                      <a:pt x="8" y="29"/>
                    </a:lnTo>
                    <a:lnTo>
                      <a:pt x="5" y="29"/>
                    </a:lnTo>
                    <a:lnTo>
                      <a:pt x="5" y="30"/>
                    </a:lnTo>
                    <a:lnTo>
                      <a:pt x="6" y="32"/>
                    </a:lnTo>
                    <a:lnTo>
                      <a:pt x="5" y="34"/>
                    </a:lnTo>
                    <a:lnTo>
                      <a:pt x="5" y="37"/>
                    </a:lnTo>
                    <a:lnTo>
                      <a:pt x="6" y="38"/>
                    </a:lnTo>
                    <a:lnTo>
                      <a:pt x="6" y="42"/>
                    </a:lnTo>
                    <a:lnTo>
                      <a:pt x="8" y="42"/>
                    </a:lnTo>
                    <a:lnTo>
                      <a:pt x="10" y="42"/>
                    </a:lnTo>
                    <a:lnTo>
                      <a:pt x="11" y="40"/>
                    </a:lnTo>
                    <a:lnTo>
                      <a:pt x="10" y="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65" name="Freeform 89">
                <a:extLst>
                  <a:ext uri="{FF2B5EF4-FFF2-40B4-BE49-F238E27FC236}">
                    <a16:creationId xmlns:a16="http://schemas.microsoft.com/office/drawing/2014/main" id="{B01D5BC9-C0F4-4566-8995-FAEE708DAEF7}"/>
                  </a:ext>
                </a:extLst>
              </p:cNvPr>
              <p:cNvSpPr>
                <a:spLocks/>
              </p:cNvSpPr>
              <p:nvPr/>
            </p:nvSpPr>
            <p:spPr bwMode="auto">
              <a:xfrm>
                <a:off x="2803" y="1258"/>
                <a:ext cx="5" cy="1"/>
              </a:xfrm>
              <a:custGeom>
                <a:avLst/>
                <a:gdLst>
                  <a:gd name="T0" fmla="*/ 0 w 5"/>
                  <a:gd name="T1" fmla="*/ 1 h 1"/>
                  <a:gd name="T2" fmla="*/ 3 w 5"/>
                  <a:gd name="T3" fmla="*/ 1 h 1"/>
                  <a:gd name="T4" fmla="*/ 5 w 5"/>
                  <a:gd name="T5" fmla="*/ 1 h 1"/>
                  <a:gd name="T6" fmla="*/ 3 w 5"/>
                  <a:gd name="T7" fmla="*/ 0 h 1"/>
                  <a:gd name="T8" fmla="*/ 0 w 5"/>
                  <a:gd name="T9" fmla="*/ 1 h 1"/>
                </a:gdLst>
                <a:ahLst/>
                <a:cxnLst>
                  <a:cxn ang="0">
                    <a:pos x="T0" y="T1"/>
                  </a:cxn>
                  <a:cxn ang="0">
                    <a:pos x="T2" y="T3"/>
                  </a:cxn>
                  <a:cxn ang="0">
                    <a:pos x="T4" y="T5"/>
                  </a:cxn>
                  <a:cxn ang="0">
                    <a:pos x="T6" y="T7"/>
                  </a:cxn>
                  <a:cxn ang="0">
                    <a:pos x="T8" y="T9"/>
                  </a:cxn>
                </a:cxnLst>
                <a:rect l="0" t="0" r="r" b="b"/>
                <a:pathLst>
                  <a:path w="5" h="1">
                    <a:moveTo>
                      <a:pt x="0" y="1"/>
                    </a:moveTo>
                    <a:lnTo>
                      <a:pt x="3" y="1"/>
                    </a:lnTo>
                    <a:lnTo>
                      <a:pt x="5" y="1"/>
                    </a:lnTo>
                    <a:lnTo>
                      <a:pt x="3" y="0"/>
                    </a:ln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66" name="Freeform 90">
                <a:extLst>
                  <a:ext uri="{FF2B5EF4-FFF2-40B4-BE49-F238E27FC236}">
                    <a16:creationId xmlns:a16="http://schemas.microsoft.com/office/drawing/2014/main" id="{91D89F70-38E5-4AFB-B33A-93B54396FFE0}"/>
                  </a:ext>
                </a:extLst>
              </p:cNvPr>
              <p:cNvSpPr>
                <a:spLocks/>
              </p:cNvSpPr>
              <p:nvPr/>
            </p:nvSpPr>
            <p:spPr bwMode="auto">
              <a:xfrm>
                <a:off x="2904" y="1237"/>
                <a:ext cx="3" cy="2"/>
              </a:xfrm>
              <a:custGeom>
                <a:avLst/>
                <a:gdLst>
                  <a:gd name="T0" fmla="*/ 3 w 3"/>
                  <a:gd name="T1" fmla="*/ 2 h 2"/>
                  <a:gd name="T2" fmla="*/ 1 w 3"/>
                  <a:gd name="T3" fmla="*/ 0 h 2"/>
                  <a:gd name="T4" fmla="*/ 0 w 3"/>
                  <a:gd name="T5" fmla="*/ 2 h 2"/>
                  <a:gd name="T6" fmla="*/ 1 w 3"/>
                  <a:gd name="T7" fmla="*/ 2 h 2"/>
                  <a:gd name="T8" fmla="*/ 3 w 3"/>
                  <a:gd name="T9" fmla="*/ 2 h 2"/>
                </a:gdLst>
                <a:ahLst/>
                <a:cxnLst>
                  <a:cxn ang="0">
                    <a:pos x="T0" y="T1"/>
                  </a:cxn>
                  <a:cxn ang="0">
                    <a:pos x="T2" y="T3"/>
                  </a:cxn>
                  <a:cxn ang="0">
                    <a:pos x="T4" y="T5"/>
                  </a:cxn>
                  <a:cxn ang="0">
                    <a:pos x="T6" y="T7"/>
                  </a:cxn>
                  <a:cxn ang="0">
                    <a:pos x="T8" y="T9"/>
                  </a:cxn>
                </a:cxnLst>
                <a:rect l="0" t="0" r="r" b="b"/>
                <a:pathLst>
                  <a:path w="3" h="2">
                    <a:moveTo>
                      <a:pt x="3" y="2"/>
                    </a:moveTo>
                    <a:lnTo>
                      <a:pt x="1" y="0"/>
                    </a:lnTo>
                    <a:lnTo>
                      <a:pt x="0" y="2"/>
                    </a:lnTo>
                    <a:lnTo>
                      <a:pt x="1" y="2"/>
                    </a:lnTo>
                    <a:lnTo>
                      <a:pt x="3"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67" name="Freeform 91">
                <a:extLst>
                  <a:ext uri="{FF2B5EF4-FFF2-40B4-BE49-F238E27FC236}">
                    <a16:creationId xmlns:a16="http://schemas.microsoft.com/office/drawing/2014/main" id="{C745248B-0562-452E-92C1-93043FD00AF3}"/>
                  </a:ext>
                </a:extLst>
              </p:cNvPr>
              <p:cNvSpPr>
                <a:spLocks/>
              </p:cNvSpPr>
              <p:nvPr/>
            </p:nvSpPr>
            <p:spPr bwMode="auto">
              <a:xfrm>
                <a:off x="2897" y="1242"/>
                <a:ext cx="3" cy="3"/>
              </a:xfrm>
              <a:custGeom>
                <a:avLst/>
                <a:gdLst>
                  <a:gd name="T0" fmla="*/ 2 w 3"/>
                  <a:gd name="T1" fmla="*/ 0 h 3"/>
                  <a:gd name="T2" fmla="*/ 0 w 3"/>
                  <a:gd name="T3" fmla="*/ 3 h 3"/>
                  <a:gd name="T4" fmla="*/ 3 w 3"/>
                  <a:gd name="T5" fmla="*/ 3 h 3"/>
                  <a:gd name="T6" fmla="*/ 3 w 3"/>
                  <a:gd name="T7" fmla="*/ 1 h 3"/>
                  <a:gd name="T8" fmla="*/ 2 w 3"/>
                  <a:gd name="T9" fmla="*/ 0 h 3"/>
                </a:gdLst>
                <a:ahLst/>
                <a:cxnLst>
                  <a:cxn ang="0">
                    <a:pos x="T0" y="T1"/>
                  </a:cxn>
                  <a:cxn ang="0">
                    <a:pos x="T2" y="T3"/>
                  </a:cxn>
                  <a:cxn ang="0">
                    <a:pos x="T4" y="T5"/>
                  </a:cxn>
                  <a:cxn ang="0">
                    <a:pos x="T6" y="T7"/>
                  </a:cxn>
                  <a:cxn ang="0">
                    <a:pos x="T8" y="T9"/>
                  </a:cxn>
                </a:cxnLst>
                <a:rect l="0" t="0" r="r" b="b"/>
                <a:pathLst>
                  <a:path w="3" h="3">
                    <a:moveTo>
                      <a:pt x="2" y="0"/>
                    </a:moveTo>
                    <a:lnTo>
                      <a:pt x="0" y="3"/>
                    </a:lnTo>
                    <a:lnTo>
                      <a:pt x="3" y="3"/>
                    </a:lnTo>
                    <a:lnTo>
                      <a:pt x="3" y="1"/>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68" name="Freeform 92">
                <a:extLst>
                  <a:ext uri="{FF2B5EF4-FFF2-40B4-BE49-F238E27FC236}">
                    <a16:creationId xmlns:a16="http://schemas.microsoft.com/office/drawing/2014/main" id="{CEC67C9D-0B1A-4AD3-B1D6-ABDE56E6CF02}"/>
                  </a:ext>
                </a:extLst>
              </p:cNvPr>
              <p:cNvSpPr>
                <a:spLocks/>
              </p:cNvSpPr>
              <p:nvPr/>
            </p:nvSpPr>
            <p:spPr bwMode="auto">
              <a:xfrm>
                <a:off x="2902" y="1250"/>
                <a:ext cx="6" cy="6"/>
              </a:xfrm>
              <a:custGeom>
                <a:avLst/>
                <a:gdLst>
                  <a:gd name="T0" fmla="*/ 3 w 6"/>
                  <a:gd name="T1" fmla="*/ 3 h 6"/>
                  <a:gd name="T2" fmla="*/ 3 w 6"/>
                  <a:gd name="T3" fmla="*/ 1 h 6"/>
                  <a:gd name="T4" fmla="*/ 2 w 6"/>
                  <a:gd name="T5" fmla="*/ 0 h 6"/>
                  <a:gd name="T6" fmla="*/ 0 w 6"/>
                  <a:gd name="T7" fmla="*/ 1 h 6"/>
                  <a:gd name="T8" fmla="*/ 0 w 6"/>
                  <a:gd name="T9" fmla="*/ 6 h 6"/>
                  <a:gd name="T10" fmla="*/ 3 w 6"/>
                  <a:gd name="T11" fmla="*/ 6 h 6"/>
                  <a:gd name="T12" fmla="*/ 6 w 6"/>
                  <a:gd name="T13" fmla="*/ 5 h 6"/>
                  <a:gd name="T14" fmla="*/ 5 w 6"/>
                  <a:gd name="T15" fmla="*/ 3 h 6"/>
                  <a:gd name="T16" fmla="*/ 3 w 6"/>
                  <a:gd name="T17"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6">
                    <a:moveTo>
                      <a:pt x="3" y="3"/>
                    </a:moveTo>
                    <a:lnTo>
                      <a:pt x="3" y="1"/>
                    </a:lnTo>
                    <a:lnTo>
                      <a:pt x="2" y="0"/>
                    </a:lnTo>
                    <a:lnTo>
                      <a:pt x="0" y="1"/>
                    </a:lnTo>
                    <a:lnTo>
                      <a:pt x="0" y="6"/>
                    </a:lnTo>
                    <a:lnTo>
                      <a:pt x="3" y="6"/>
                    </a:lnTo>
                    <a:lnTo>
                      <a:pt x="6" y="5"/>
                    </a:lnTo>
                    <a:lnTo>
                      <a:pt x="5" y="3"/>
                    </a:lnTo>
                    <a:lnTo>
                      <a:pt x="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69" name="Freeform 93">
                <a:extLst>
                  <a:ext uri="{FF2B5EF4-FFF2-40B4-BE49-F238E27FC236}">
                    <a16:creationId xmlns:a16="http://schemas.microsoft.com/office/drawing/2014/main" id="{57C4F3DF-33AE-497B-B449-5C87BC4C5FD6}"/>
                  </a:ext>
                </a:extLst>
              </p:cNvPr>
              <p:cNvSpPr>
                <a:spLocks/>
              </p:cNvSpPr>
              <p:nvPr/>
            </p:nvSpPr>
            <p:spPr bwMode="auto">
              <a:xfrm>
                <a:off x="2760" y="1102"/>
                <a:ext cx="7" cy="4"/>
              </a:xfrm>
              <a:custGeom>
                <a:avLst/>
                <a:gdLst>
                  <a:gd name="T0" fmla="*/ 5 w 7"/>
                  <a:gd name="T1" fmla="*/ 4 h 4"/>
                  <a:gd name="T2" fmla="*/ 7 w 7"/>
                  <a:gd name="T3" fmla="*/ 3 h 4"/>
                  <a:gd name="T4" fmla="*/ 5 w 7"/>
                  <a:gd name="T5" fmla="*/ 0 h 4"/>
                  <a:gd name="T6" fmla="*/ 0 w 7"/>
                  <a:gd name="T7" fmla="*/ 0 h 4"/>
                  <a:gd name="T8" fmla="*/ 0 w 7"/>
                  <a:gd name="T9" fmla="*/ 1 h 4"/>
                  <a:gd name="T10" fmla="*/ 3 w 7"/>
                  <a:gd name="T11" fmla="*/ 4 h 4"/>
                  <a:gd name="T12" fmla="*/ 5 w 7"/>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7" h="4">
                    <a:moveTo>
                      <a:pt x="5" y="4"/>
                    </a:moveTo>
                    <a:lnTo>
                      <a:pt x="7" y="3"/>
                    </a:lnTo>
                    <a:lnTo>
                      <a:pt x="5" y="0"/>
                    </a:lnTo>
                    <a:lnTo>
                      <a:pt x="0" y="0"/>
                    </a:lnTo>
                    <a:lnTo>
                      <a:pt x="0" y="1"/>
                    </a:lnTo>
                    <a:lnTo>
                      <a:pt x="3" y="4"/>
                    </a:lnTo>
                    <a:lnTo>
                      <a:pt x="5"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70" name="Freeform 94">
                <a:extLst>
                  <a:ext uri="{FF2B5EF4-FFF2-40B4-BE49-F238E27FC236}">
                    <a16:creationId xmlns:a16="http://schemas.microsoft.com/office/drawing/2014/main" id="{EDFED76F-7752-4CF6-8245-CF2CFDB84693}"/>
                  </a:ext>
                </a:extLst>
              </p:cNvPr>
              <p:cNvSpPr>
                <a:spLocks/>
              </p:cNvSpPr>
              <p:nvPr/>
            </p:nvSpPr>
            <p:spPr bwMode="auto">
              <a:xfrm>
                <a:off x="2703" y="1255"/>
                <a:ext cx="6" cy="6"/>
              </a:xfrm>
              <a:custGeom>
                <a:avLst/>
                <a:gdLst>
                  <a:gd name="T0" fmla="*/ 3 w 6"/>
                  <a:gd name="T1" fmla="*/ 4 h 6"/>
                  <a:gd name="T2" fmla="*/ 6 w 6"/>
                  <a:gd name="T3" fmla="*/ 1 h 6"/>
                  <a:gd name="T4" fmla="*/ 6 w 6"/>
                  <a:gd name="T5" fmla="*/ 0 h 6"/>
                  <a:gd name="T6" fmla="*/ 3 w 6"/>
                  <a:gd name="T7" fmla="*/ 1 h 6"/>
                  <a:gd name="T8" fmla="*/ 0 w 6"/>
                  <a:gd name="T9" fmla="*/ 3 h 6"/>
                  <a:gd name="T10" fmla="*/ 0 w 6"/>
                  <a:gd name="T11" fmla="*/ 6 h 6"/>
                  <a:gd name="T12" fmla="*/ 2 w 6"/>
                  <a:gd name="T13" fmla="*/ 6 h 6"/>
                  <a:gd name="T14" fmla="*/ 3 w 6"/>
                  <a:gd name="T15" fmla="*/ 4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6">
                    <a:moveTo>
                      <a:pt x="3" y="4"/>
                    </a:moveTo>
                    <a:lnTo>
                      <a:pt x="6" y="1"/>
                    </a:lnTo>
                    <a:lnTo>
                      <a:pt x="6" y="0"/>
                    </a:lnTo>
                    <a:lnTo>
                      <a:pt x="3" y="1"/>
                    </a:lnTo>
                    <a:lnTo>
                      <a:pt x="0" y="3"/>
                    </a:lnTo>
                    <a:lnTo>
                      <a:pt x="0" y="6"/>
                    </a:lnTo>
                    <a:lnTo>
                      <a:pt x="2" y="6"/>
                    </a:lnTo>
                    <a:lnTo>
                      <a:pt x="3"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71" name="Freeform 95">
                <a:extLst>
                  <a:ext uri="{FF2B5EF4-FFF2-40B4-BE49-F238E27FC236}">
                    <a16:creationId xmlns:a16="http://schemas.microsoft.com/office/drawing/2014/main" id="{03F9D45C-9503-462C-A065-8CB126AB334C}"/>
                  </a:ext>
                </a:extLst>
              </p:cNvPr>
              <p:cNvSpPr>
                <a:spLocks/>
              </p:cNvSpPr>
              <p:nvPr/>
            </p:nvSpPr>
            <p:spPr bwMode="auto">
              <a:xfrm>
                <a:off x="2709" y="1258"/>
                <a:ext cx="3" cy="1"/>
              </a:xfrm>
              <a:custGeom>
                <a:avLst/>
                <a:gdLst>
                  <a:gd name="T0" fmla="*/ 3 w 3"/>
                  <a:gd name="T1" fmla="*/ 0 h 1"/>
                  <a:gd name="T2" fmla="*/ 0 w 3"/>
                  <a:gd name="T3" fmla="*/ 0 h 1"/>
                  <a:gd name="T4" fmla="*/ 2 w 3"/>
                  <a:gd name="T5" fmla="*/ 1 h 1"/>
                  <a:gd name="T6" fmla="*/ 2 w 3"/>
                  <a:gd name="T7" fmla="*/ 1 h 1"/>
                  <a:gd name="T8" fmla="*/ 3 w 3"/>
                  <a:gd name="T9" fmla="*/ 0 h 1"/>
                </a:gdLst>
                <a:ahLst/>
                <a:cxnLst>
                  <a:cxn ang="0">
                    <a:pos x="T0" y="T1"/>
                  </a:cxn>
                  <a:cxn ang="0">
                    <a:pos x="T2" y="T3"/>
                  </a:cxn>
                  <a:cxn ang="0">
                    <a:pos x="T4" y="T5"/>
                  </a:cxn>
                  <a:cxn ang="0">
                    <a:pos x="T6" y="T7"/>
                  </a:cxn>
                  <a:cxn ang="0">
                    <a:pos x="T8" y="T9"/>
                  </a:cxn>
                </a:cxnLst>
                <a:rect l="0" t="0" r="r" b="b"/>
                <a:pathLst>
                  <a:path w="3" h="1">
                    <a:moveTo>
                      <a:pt x="3" y="0"/>
                    </a:moveTo>
                    <a:lnTo>
                      <a:pt x="0" y="0"/>
                    </a:lnTo>
                    <a:lnTo>
                      <a:pt x="2" y="1"/>
                    </a:lnTo>
                    <a:lnTo>
                      <a:pt x="2" y="1"/>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72" name="Freeform 96">
                <a:extLst>
                  <a:ext uri="{FF2B5EF4-FFF2-40B4-BE49-F238E27FC236}">
                    <a16:creationId xmlns:a16="http://schemas.microsoft.com/office/drawing/2014/main" id="{349CB27D-A289-41D7-89C1-D733A3621B45}"/>
                  </a:ext>
                </a:extLst>
              </p:cNvPr>
              <p:cNvSpPr>
                <a:spLocks/>
              </p:cNvSpPr>
              <p:nvPr/>
            </p:nvSpPr>
            <p:spPr bwMode="auto">
              <a:xfrm>
                <a:off x="2720" y="1330"/>
                <a:ext cx="5" cy="3"/>
              </a:xfrm>
              <a:custGeom>
                <a:avLst/>
                <a:gdLst>
                  <a:gd name="T0" fmla="*/ 0 w 5"/>
                  <a:gd name="T1" fmla="*/ 0 h 3"/>
                  <a:gd name="T2" fmla="*/ 2 w 5"/>
                  <a:gd name="T3" fmla="*/ 3 h 3"/>
                  <a:gd name="T4" fmla="*/ 5 w 5"/>
                  <a:gd name="T5" fmla="*/ 1 h 3"/>
                  <a:gd name="T6" fmla="*/ 4 w 5"/>
                  <a:gd name="T7" fmla="*/ 0 h 3"/>
                  <a:gd name="T8" fmla="*/ 0 w 5"/>
                  <a:gd name="T9" fmla="*/ 0 h 3"/>
                </a:gdLst>
                <a:ahLst/>
                <a:cxnLst>
                  <a:cxn ang="0">
                    <a:pos x="T0" y="T1"/>
                  </a:cxn>
                  <a:cxn ang="0">
                    <a:pos x="T2" y="T3"/>
                  </a:cxn>
                  <a:cxn ang="0">
                    <a:pos x="T4" y="T5"/>
                  </a:cxn>
                  <a:cxn ang="0">
                    <a:pos x="T6" y="T7"/>
                  </a:cxn>
                  <a:cxn ang="0">
                    <a:pos x="T8" y="T9"/>
                  </a:cxn>
                </a:cxnLst>
                <a:rect l="0" t="0" r="r" b="b"/>
                <a:pathLst>
                  <a:path w="5" h="3">
                    <a:moveTo>
                      <a:pt x="0" y="0"/>
                    </a:moveTo>
                    <a:lnTo>
                      <a:pt x="2" y="3"/>
                    </a:lnTo>
                    <a:lnTo>
                      <a:pt x="5" y="1"/>
                    </a:lnTo>
                    <a:lnTo>
                      <a:pt x="4"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73" name="Freeform 97">
                <a:extLst>
                  <a:ext uri="{FF2B5EF4-FFF2-40B4-BE49-F238E27FC236}">
                    <a16:creationId xmlns:a16="http://schemas.microsoft.com/office/drawing/2014/main" id="{AD429FC6-8024-40B6-8B8D-6729D8CC79AC}"/>
                  </a:ext>
                </a:extLst>
              </p:cNvPr>
              <p:cNvSpPr>
                <a:spLocks/>
              </p:cNvSpPr>
              <p:nvPr/>
            </p:nvSpPr>
            <p:spPr bwMode="auto">
              <a:xfrm>
                <a:off x="2834" y="1234"/>
                <a:ext cx="6" cy="5"/>
              </a:xfrm>
              <a:custGeom>
                <a:avLst/>
                <a:gdLst>
                  <a:gd name="T0" fmla="*/ 6 w 6"/>
                  <a:gd name="T1" fmla="*/ 0 h 5"/>
                  <a:gd name="T2" fmla="*/ 3 w 6"/>
                  <a:gd name="T3" fmla="*/ 0 h 5"/>
                  <a:gd name="T4" fmla="*/ 0 w 6"/>
                  <a:gd name="T5" fmla="*/ 5 h 5"/>
                  <a:gd name="T6" fmla="*/ 1 w 6"/>
                  <a:gd name="T7" fmla="*/ 5 h 5"/>
                  <a:gd name="T8" fmla="*/ 6 w 6"/>
                  <a:gd name="T9" fmla="*/ 3 h 5"/>
                  <a:gd name="T10" fmla="*/ 6 w 6"/>
                  <a:gd name="T11" fmla="*/ 0 h 5"/>
                </a:gdLst>
                <a:ahLst/>
                <a:cxnLst>
                  <a:cxn ang="0">
                    <a:pos x="T0" y="T1"/>
                  </a:cxn>
                  <a:cxn ang="0">
                    <a:pos x="T2" y="T3"/>
                  </a:cxn>
                  <a:cxn ang="0">
                    <a:pos x="T4" y="T5"/>
                  </a:cxn>
                  <a:cxn ang="0">
                    <a:pos x="T6" y="T7"/>
                  </a:cxn>
                  <a:cxn ang="0">
                    <a:pos x="T8" y="T9"/>
                  </a:cxn>
                  <a:cxn ang="0">
                    <a:pos x="T10" y="T11"/>
                  </a:cxn>
                </a:cxnLst>
                <a:rect l="0" t="0" r="r" b="b"/>
                <a:pathLst>
                  <a:path w="6" h="5">
                    <a:moveTo>
                      <a:pt x="6" y="0"/>
                    </a:moveTo>
                    <a:lnTo>
                      <a:pt x="3" y="0"/>
                    </a:lnTo>
                    <a:lnTo>
                      <a:pt x="0" y="5"/>
                    </a:lnTo>
                    <a:lnTo>
                      <a:pt x="1" y="5"/>
                    </a:lnTo>
                    <a:lnTo>
                      <a:pt x="6" y="3"/>
                    </a:lnTo>
                    <a:lnTo>
                      <a:pt x="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74" name="Freeform 98">
                <a:extLst>
                  <a:ext uri="{FF2B5EF4-FFF2-40B4-BE49-F238E27FC236}">
                    <a16:creationId xmlns:a16="http://schemas.microsoft.com/office/drawing/2014/main" id="{8E4788AE-3E8D-4C34-B280-06206CEBE40D}"/>
                  </a:ext>
                </a:extLst>
              </p:cNvPr>
              <p:cNvSpPr>
                <a:spLocks/>
              </p:cNvSpPr>
              <p:nvPr/>
            </p:nvSpPr>
            <p:spPr bwMode="auto">
              <a:xfrm>
                <a:off x="2759" y="1299"/>
                <a:ext cx="41" cy="34"/>
              </a:xfrm>
              <a:custGeom>
                <a:avLst/>
                <a:gdLst>
                  <a:gd name="T0" fmla="*/ 36 w 41"/>
                  <a:gd name="T1" fmla="*/ 3 h 34"/>
                  <a:gd name="T2" fmla="*/ 32 w 41"/>
                  <a:gd name="T3" fmla="*/ 7 h 34"/>
                  <a:gd name="T4" fmla="*/ 33 w 41"/>
                  <a:gd name="T5" fmla="*/ 5 h 34"/>
                  <a:gd name="T6" fmla="*/ 30 w 41"/>
                  <a:gd name="T7" fmla="*/ 0 h 34"/>
                  <a:gd name="T8" fmla="*/ 30 w 41"/>
                  <a:gd name="T9" fmla="*/ 3 h 34"/>
                  <a:gd name="T10" fmla="*/ 28 w 41"/>
                  <a:gd name="T11" fmla="*/ 5 h 34"/>
                  <a:gd name="T12" fmla="*/ 25 w 41"/>
                  <a:gd name="T13" fmla="*/ 8 h 34"/>
                  <a:gd name="T14" fmla="*/ 24 w 41"/>
                  <a:gd name="T15" fmla="*/ 7 h 34"/>
                  <a:gd name="T16" fmla="*/ 25 w 41"/>
                  <a:gd name="T17" fmla="*/ 2 h 34"/>
                  <a:gd name="T18" fmla="*/ 22 w 41"/>
                  <a:gd name="T19" fmla="*/ 2 h 34"/>
                  <a:gd name="T20" fmla="*/ 20 w 41"/>
                  <a:gd name="T21" fmla="*/ 5 h 34"/>
                  <a:gd name="T22" fmla="*/ 22 w 41"/>
                  <a:gd name="T23" fmla="*/ 10 h 34"/>
                  <a:gd name="T24" fmla="*/ 19 w 41"/>
                  <a:gd name="T25" fmla="*/ 8 h 34"/>
                  <a:gd name="T26" fmla="*/ 17 w 41"/>
                  <a:gd name="T27" fmla="*/ 15 h 34"/>
                  <a:gd name="T28" fmla="*/ 16 w 41"/>
                  <a:gd name="T29" fmla="*/ 8 h 34"/>
                  <a:gd name="T30" fmla="*/ 11 w 41"/>
                  <a:gd name="T31" fmla="*/ 8 h 34"/>
                  <a:gd name="T32" fmla="*/ 1 w 41"/>
                  <a:gd name="T33" fmla="*/ 13 h 34"/>
                  <a:gd name="T34" fmla="*/ 1 w 41"/>
                  <a:gd name="T35" fmla="*/ 16 h 34"/>
                  <a:gd name="T36" fmla="*/ 1 w 41"/>
                  <a:gd name="T37" fmla="*/ 23 h 34"/>
                  <a:gd name="T38" fmla="*/ 0 w 41"/>
                  <a:gd name="T39" fmla="*/ 27 h 34"/>
                  <a:gd name="T40" fmla="*/ 4 w 41"/>
                  <a:gd name="T41" fmla="*/ 27 h 34"/>
                  <a:gd name="T42" fmla="*/ 4 w 41"/>
                  <a:gd name="T43" fmla="*/ 26 h 34"/>
                  <a:gd name="T44" fmla="*/ 4 w 41"/>
                  <a:gd name="T45" fmla="*/ 24 h 34"/>
                  <a:gd name="T46" fmla="*/ 6 w 41"/>
                  <a:gd name="T47" fmla="*/ 26 h 34"/>
                  <a:gd name="T48" fmla="*/ 9 w 41"/>
                  <a:gd name="T49" fmla="*/ 24 h 34"/>
                  <a:gd name="T50" fmla="*/ 9 w 41"/>
                  <a:gd name="T51" fmla="*/ 27 h 34"/>
                  <a:gd name="T52" fmla="*/ 3 w 41"/>
                  <a:gd name="T53" fmla="*/ 32 h 34"/>
                  <a:gd name="T54" fmla="*/ 6 w 41"/>
                  <a:gd name="T55" fmla="*/ 34 h 34"/>
                  <a:gd name="T56" fmla="*/ 9 w 41"/>
                  <a:gd name="T57" fmla="*/ 32 h 34"/>
                  <a:gd name="T58" fmla="*/ 12 w 41"/>
                  <a:gd name="T59" fmla="*/ 27 h 34"/>
                  <a:gd name="T60" fmla="*/ 12 w 41"/>
                  <a:gd name="T61" fmla="*/ 26 h 34"/>
                  <a:gd name="T62" fmla="*/ 16 w 41"/>
                  <a:gd name="T63" fmla="*/ 23 h 34"/>
                  <a:gd name="T64" fmla="*/ 20 w 41"/>
                  <a:gd name="T65" fmla="*/ 23 h 34"/>
                  <a:gd name="T66" fmla="*/ 24 w 41"/>
                  <a:gd name="T67" fmla="*/ 21 h 34"/>
                  <a:gd name="T68" fmla="*/ 20 w 41"/>
                  <a:gd name="T69" fmla="*/ 18 h 34"/>
                  <a:gd name="T70" fmla="*/ 25 w 41"/>
                  <a:gd name="T71" fmla="*/ 18 h 34"/>
                  <a:gd name="T72" fmla="*/ 30 w 41"/>
                  <a:gd name="T73" fmla="*/ 21 h 34"/>
                  <a:gd name="T74" fmla="*/ 30 w 41"/>
                  <a:gd name="T75" fmla="*/ 15 h 34"/>
                  <a:gd name="T76" fmla="*/ 28 w 41"/>
                  <a:gd name="T77" fmla="*/ 13 h 34"/>
                  <a:gd name="T78" fmla="*/ 32 w 41"/>
                  <a:gd name="T79" fmla="*/ 15 h 34"/>
                  <a:gd name="T80" fmla="*/ 35 w 41"/>
                  <a:gd name="T81" fmla="*/ 15 h 34"/>
                  <a:gd name="T82" fmla="*/ 38 w 41"/>
                  <a:gd name="T83" fmla="*/ 11 h 34"/>
                  <a:gd name="T84" fmla="*/ 36 w 41"/>
                  <a:gd name="T85" fmla="*/ 10 h 34"/>
                  <a:gd name="T86" fmla="*/ 40 w 41"/>
                  <a:gd name="T87" fmla="*/ 8 h 34"/>
                  <a:gd name="T88" fmla="*/ 41 w 41"/>
                  <a:gd name="T89" fmla="*/ 3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1" h="34">
                    <a:moveTo>
                      <a:pt x="38" y="3"/>
                    </a:moveTo>
                    <a:lnTo>
                      <a:pt x="36" y="3"/>
                    </a:lnTo>
                    <a:lnTo>
                      <a:pt x="33" y="7"/>
                    </a:lnTo>
                    <a:lnTo>
                      <a:pt x="32" y="7"/>
                    </a:lnTo>
                    <a:lnTo>
                      <a:pt x="32" y="5"/>
                    </a:lnTo>
                    <a:lnTo>
                      <a:pt x="33" y="5"/>
                    </a:lnTo>
                    <a:lnTo>
                      <a:pt x="33" y="2"/>
                    </a:lnTo>
                    <a:lnTo>
                      <a:pt x="30" y="0"/>
                    </a:lnTo>
                    <a:lnTo>
                      <a:pt x="30" y="2"/>
                    </a:lnTo>
                    <a:lnTo>
                      <a:pt x="30" y="3"/>
                    </a:lnTo>
                    <a:lnTo>
                      <a:pt x="30" y="7"/>
                    </a:lnTo>
                    <a:lnTo>
                      <a:pt x="28" y="5"/>
                    </a:lnTo>
                    <a:lnTo>
                      <a:pt x="27" y="5"/>
                    </a:lnTo>
                    <a:lnTo>
                      <a:pt x="25" y="8"/>
                    </a:lnTo>
                    <a:lnTo>
                      <a:pt x="24" y="8"/>
                    </a:lnTo>
                    <a:lnTo>
                      <a:pt x="24" y="7"/>
                    </a:lnTo>
                    <a:lnTo>
                      <a:pt x="25" y="5"/>
                    </a:lnTo>
                    <a:lnTo>
                      <a:pt x="25" y="2"/>
                    </a:lnTo>
                    <a:lnTo>
                      <a:pt x="24" y="0"/>
                    </a:lnTo>
                    <a:lnTo>
                      <a:pt x="22" y="2"/>
                    </a:lnTo>
                    <a:lnTo>
                      <a:pt x="19" y="3"/>
                    </a:lnTo>
                    <a:lnTo>
                      <a:pt x="20" y="5"/>
                    </a:lnTo>
                    <a:lnTo>
                      <a:pt x="22" y="7"/>
                    </a:lnTo>
                    <a:lnTo>
                      <a:pt x="22" y="10"/>
                    </a:lnTo>
                    <a:lnTo>
                      <a:pt x="19" y="8"/>
                    </a:lnTo>
                    <a:lnTo>
                      <a:pt x="19" y="8"/>
                    </a:lnTo>
                    <a:lnTo>
                      <a:pt x="20" y="11"/>
                    </a:lnTo>
                    <a:lnTo>
                      <a:pt x="17" y="15"/>
                    </a:lnTo>
                    <a:lnTo>
                      <a:pt x="16" y="13"/>
                    </a:lnTo>
                    <a:lnTo>
                      <a:pt x="16" y="8"/>
                    </a:lnTo>
                    <a:lnTo>
                      <a:pt x="16" y="7"/>
                    </a:lnTo>
                    <a:lnTo>
                      <a:pt x="11" y="8"/>
                    </a:lnTo>
                    <a:lnTo>
                      <a:pt x="6" y="11"/>
                    </a:lnTo>
                    <a:lnTo>
                      <a:pt x="1" y="13"/>
                    </a:lnTo>
                    <a:lnTo>
                      <a:pt x="1" y="15"/>
                    </a:lnTo>
                    <a:lnTo>
                      <a:pt x="1" y="16"/>
                    </a:lnTo>
                    <a:lnTo>
                      <a:pt x="1" y="19"/>
                    </a:lnTo>
                    <a:lnTo>
                      <a:pt x="1" y="23"/>
                    </a:lnTo>
                    <a:lnTo>
                      <a:pt x="0" y="24"/>
                    </a:lnTo>
                    <a:lnTo>
                      <a:pt x="0" y="27"/>
                    </a:lnTo>
                    <a:lnTo>
                      <a:pt x="3" y="29"/>
                    </a:lnTo>
                    <a:lnTo>
                      <a:pt x="4" y="27"/>
                    </a:lnTo>
                    <a:lnTo>
                      <a:pt x="4" y="26"/>
                    </a:lnTo>
                    <a:lnTo>
                      <a:pt x="4" y="26"/>
                    </a:lnTo>
                    <a:lnTo>
                      <a:pt x="3" y="26"/>
                    </a:lnTo>
                    <a:lnTo>
                      <a:pt x="4" y="24"/>
                    </a:lnTo>
                    <a:lnTo>
                      <a:pt x="6" y="24"/>
                    </a:lnTo>
                    <a:lnTo>
                      <a:pt x="6" y="26"/>
                    </a:lnTo>
                    <a:lnTo>
                      <a:pt x="8" y="26"/>
                    </a:lnTo>
                    <a:lnTo>
                      <a:pt x="9" y="24"/>
                    </a:lnTo>
                    <a:lnTo>
                      <a:pt x="11" y="24"/>
                    </a:lnTo>
                    <a:lnTo>
                      <a:pt x="9" y="27"/>
                    </a:lnTo>
                    <a:lnTo>
                      <a:pt x="9" y="29"/>
                    </a:lnTo>
                    <a:lnTo>
                      <a:pt x="3" y="32"/>
                    </a:lnTo>
                    <a:lnTo>
                      <a:pt x="3" y="34"/>
                    </a:lnTo>
                    <a:lnTo>
                      <a:pt x="6" y="34"/>
                    </a:lnTo>
                    <a:lnTo>
                      <a:pt x="8" y="32"/>
                    </a:lnTo>
                    <a:lnTo>
                      <a:pt x="9" y="32"/>
                    </a:lnTo>
                    <a:lnTo>
                      <a:pt x="9" y="31"/>
                    </a:lnTo>
                    <a:lnTo>
                      <a:pt x="12" y="27"/>
                    </a:lnTo>
                    <a:lnTo>
                      <a:pt x="11" y="26"/>
                    </a:lnTo>
                    <a:lnTo>
                      <a:pt x="12" y="26"/>
                    </a:lnTo>
                    <a:lnTo>
                      <a:pt x="14" y="26"/>
                    </a:lnTo>
                    <a:lnTo>
                      <a:pt x="16" y="23"/>
                    </a:lnTo>
                    <a:lnTo>
                      <a:pt x="17" y="23"/>
                    </a:lnTo>
                    <a:lnTo>
                      <a:pt x="20" y="23"/>
                    </a:lnTo>
                    <a:lnTo>
                      <a:pt x="22" y="23"/>
                    </a:lnTo>
                    <a:lnTo>
                      <a:pt x="24" y="21"/>
                    </a:lnTo>
                    <a:lnTo>
                      <a:pt x="22" y="19"/>
                    </a:lnTo>
                    <a:lnTo>
                      <a:pt x="20" y="18"/>
                    </a:lnTo>
                    <a:lnTo>
                      <a:pt x="22" y="18"/>
                    </a:lnTo>
                    <a:lnTo>
                      <a:pt x="25" y="18"/>
                    </a:lnTo>
                    <a:lnTo>
                      <a:pt x="27" y="21"/>
                    </a:lnTo>
                    <a:lnTo>
                      <a:pt x="30" y="21"/>
                    </a:lnTo>
                    <a:lnTo>
                      <a:pt x="32" y="18"/>
                    </a:lnTo>
                    <a:lnTo>
                      <a:pt x="30" y="15"/>
                    </a:lnTo>
                    <a:lnTo>
                      <a:pt x="27" y="15"/>
                    </a:lnTo>
                    <a:lnTo>
                      <a:pt x="28" y="13"/>
                    </a:lnTo>
                    <a:lnTo>
                      <a:pt x="30" y="13"/>
                    </a:lnTo>
                    <a:lnTo>
                      <a:pt x="32" y="15"/>
                    </a:lnTo>
                    <a:lnTo>
                      <a:pt x="33" y="13"/>
                    </a:lnTo>
                    <a:lnTo>
                      <a:pt x="35" y="15"/>
                    </a:lnTo>
                    <a:lnTo>
                      <a:pt x="36" y="15"/>
                    </a:lnTo>
                    <a:lnTo>
                      <a:pt x="38" y="11"/>
                    </a:lnTo>
                    <a:lnTo>
                      <a:pt x="38" y="10"/>
                    </a:lnTo>
                    <a:lnTo>
                      <a:pt x="36" y="10"/>
                    </a:lnTo>
                    <a:lnTo>
                      <a:pt x="36" y="8"/>
                    </a:lnTo>
                    <a:lnTo>
                      <a:pt x="40" y="8"/>
                    </a:lnTo>
                    <a:lnTo>
                      <a:pt x="41" y="7"/>
                    </a:lnTo>
                    <a:lnTo>
                      <a:pt x="41" y="3"/>
                    </a:lnTo>
                    <a:lnTo>
                      <a:pt x="38"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75" name="Freeform 99">
                <a:extLst>
                  <a:ext uri="{FF2B5EF4-FFF2-40B4-BE49-F238E27FC236}">
                    <a16:creationId xmlns:a16="http://schemas.microsoft.com/office/drawing/2014/main" id="{B63FC112-E39A-4A11-B2B0-7ACD83ECF52B}"/>
                  </a:ext>
                </a:extLst>
              </p:cNvPr>
              <p:cNvSpPr>
                <a:spLocks/>
              </p:cNvSpPr>
              <p:nvPr/>
            </p:nvSpPr>
            <p:spPr bwMode="auto">
              <a:xfrm>
                <a:off x="2730" y="1352"/>
                <a:ext cx="3" cy="3"/>
              </a:xfrm>
              <a:custGeom>
                <a:avLst/>
                <a:gdLst>
                  <a:gd name="T0" fmla="*/ 0 w 3"/>
                  <a:gd name="T1" fmla="*/ 3 h 3"/>
                  <a:gd name="T2" fmla="*/ 2 w 3"/>
                  <a:gd name="T3" fmla="*/ 3 h 3"/>
                  <a:gd name="T4" fmla="*/ 3 w 3"/>
                  <a:gd name="T5" fmla="*/ 3 h 3"/>
                  <a:gd name="T6" fmla="*/ 3 w 3"/>
                  <a:gd name="T7" fmla="*/ 0 h 3"/>
                  <a:gd name="T8" fmla="*/ 0 w 3"/>
                  <a:gd name="T9" fmla="*/ 1 h 3"/>
                  <a:gd name="T10" fmla="*/ 0 w 3"/>
                  <a:gd name="T11" fmla="*/ 3 h 3"/>
                </a:gdLst>
                <a:ahLst/>
                <a:cxnLst>
                  <a:cxn ang="0">
                    <a:pos x="T0" y="T1"/>
                  </a:cxn>
                  <a:cxn ang="0">
                    <a:pos x="T2" y="T3"/>
                  </a:cxn>
                  <a:cxn ang="0">
                    <a:pos x="T4" y="T5"/>
                  </a:cxn>
                  <a:cxn ang="0">
                    <a:pos x="T6" y="T7"/>
                  </a:cxn>
                  <a:cxn ang="0">
                    <a:pos x="T8" y="T9"/>
                  </a:cxn>
                  <a:cxn ang="0">
                    <a:pos x="T10" y="T11"/>
                  </a:cxn>
                </a:cxnLst>
                <a:rect l="0" t="0" r="r" b="b"/>
                <a:pathLst>
                  <a:path w="3" h="3">
                    <a:moveTo>
                      <a:pt x="0" y="3"/>
                    </a:moveTo>
                    <a:lnTo>
                      <a:pt x="2" y="3"/>
                    </a:lnTo>
                    <a:lnTo>
                      <a:pt x="3" y="3"/>
                    </a:lnTo>
                    <a:lnTo>
                      <a:pt x="3" y="0"/>
                    </a:lnTo>
                    <a:lnTo>
                      <a:pt x="0" y="1"/>
                    </a:ln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76" name="Freeform 100">
                <a:extLst>
                  <a:ext uri="{FF2B5EF4-FFF2-40B4-BE49-F238E27FC236}">
                    <a16:creationId xmlns:a16="http://schemas.microsoft.com/office/drawing/2014/main" id="{32FDF09E-E4E3-44F1-BD4A-3C9F8B894A93}"/>
                  </a:ext>
                </a:extLst>
              </p:cNvPr>
              <p:cNvSpPr>
                <a:spLocks/>
              </p:cNvSpPr>
              <p:nvPr/>
            </p:nvSpPr>
            <p:spPr bwMode="auto">
              <a:xfrm>
                <a:off x="2792" y="1288"/>
                <a:ext cx="16" cy="11"/>
              </a:xfrm>
              <a:custGeom>
                <a:avLst/>
                <a:gdLst>
                  <a:gd name="T0" fmla="*/ 13 w 16"/>
                  <a:gd name="T1" fmla="*/ 6 h 11"/>
                  <a:gd name="T2" fmla="*/ 14 w 16"/>
                  <a:gd name="T3" fmla="*/ 5 h 11"/>
                  <a:gd name="T4" fmla="*/ 16 w 16"/>
                  <a:gd name="T5" fmla="*/ 3 h 11"/>
                  <a:gd name="T6" fmla="*/ 14 w 16"/>
                  <a:gd name="T7" fmla="*/ 2 h 11"/>
                  <a:gd name="T8" fmla="*/ 13 w 16"/>
                  <a:gd name="T9" fmla="*/ 2 h 11"/>
                  <a:gd name="T10" fmla="*/ 13 w 16"/>
                  <a:gd name="T11" fmla="*/ 3 h 11"/>
                  <a:gd name="T12" fmla="*/ 11 w 16"/>
                  <a:gd name="T13" fmla="*/ 3 h 11"/>
                  <a:gd name="T14" fmla="*/ 11 w 16"/>
                  <a:gd name="T15" fmla="*/ 0 h 11"/>
                  <a:gd name="T16" fmla="*/ 10 w 16"/>
                  <a:gd name="T17" fmla="*/ 0 h 11"/>
                  <a:gd name="T18" fmla="*/ 8 w 16"/>
                  <a:gd name="T19" fmla="*/ 0 h 11"/>
                  <a:gd name="T20" fmla="*/ 7 w 16"/>
                  <a:gd name="T21" fmla="*/ 2 h 11"/>
                  <a:gd name="T22" fmla="*/ 8 w 16"/>
                  <a:gd name="T23" fmla="*/ 3 h 11"/>
                  <a:gd name="T24" fmla="*/ 7 w 16"/>
                  <a:gd name="T25" fmla="*/ 6 h 11"/>
                  <a:gd name="T26" fmla="*/ 5 w 16"/>
                  <a:gd name="T27" fmla="*/ 5 h 11"/>
                  <a:gd name="T28" fmla="*/ 3 w 16"/>
                  <a:gd name="T29" fmla="*/ 6 h 11"/>
                  <a:gd name="T30" fmla="*/ 2 w 16"/>
                  <a:gd name="T31" fmla="*/ 5 h 11"/>
                  <a:gd name="T32" fmla="*/ 0 w 16"/>
                  <a:gd name="T33" fmla="*/ 6 h 11"/>
                  <a:gd name="T34" fmla="*/ 0 w 16"/>
                  <a:gd name="T35" fmla="*/ 8 h 11"/>
                  <a:gd name="T36" fmla="*/ 3 w 16"/>
                  <a:gd name="T37" fmla="*/ 11 h 11"/>
                  <a:gd name="T38" fmla="*/ 7 w 16"/>
                  <a:gd name="T39" fmla="*/ 11 h 11"/>
                  <a:gd name="T40" fmla="*/ 8 w 16"/>
                  <a:gd name="T41" fmla="*/ 10 h 11"/>
                  <a:gd name="T42" fmla="*/ 10 w 16"/>
                  <a:gd name="T43" fmla="*/ 11 h 11"/>
                  <a:gd name="T44" fmla="*/ 10 w 16"/>
                  <a:gd name="T45" fmla="*/ 11 h 11"/>
                  <a:gd name="T46" fmla="*/ 13 w 16"/>
                  <a:gd name="T47" fmla="*/ 8 h 11"/>
                  <a:gd name="T48" fmla="*/ 14 w 16"/>
                  <a:gd name="T49" fmla="*/ 10 h 11"/>
                  <a:gd name="T50" fmla="*/ 16 w 16"/>
                  <a:gd name="T51" fmla="*/ 10 h 11"/>
                  <a:gd name="T52" fmla="*/ 16 w 16"/>
                  <a:gd name="T53" fmla="*/ 8 h 11"/>
                  <a:gd name="T54" fmla="*/ 13 w 16"/>
                  <a:gd name="T55" fmla="*/ 6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6" h="11">
                    <a:moveTo>
                      <a:pt x="13" y="6"/>
                    </a:moveTo>
                    <a:lnTo>
                      <a:pt x="14" y="5"/>
                    </a:lnTo>
                    <a:lnTo>
                      <a:pt x="16" y="3"/>
                    </a:lnTo>
                    <a:lnTo>
                      <a:pt x="14" y="2"/>
                    </a:lnTo>
                    <a:lnTo>
                      <a:pt x="13" y="2"/>
                    </a:lnTo>
                    <a:lnTo>
                      <a:pt x="13" y="3"/>
                    </a:lnTo>
                    <a:lnTo>
                      <a:pt x="11" y="3"/>
                    </a:lnTo>
                    <a:lnTo>
                      <a:pt x="11" y="0"/>
                    </a:lnTo>
                    <a:lnTo>
                      <a:pt x="10" y="0"/>
                    </a:lnTo>
                    <a:lnTo>
                      <a:pt x="8" y="0"/>
                    </a:lnTo>
                    <a:lnTo>
                      <a:pt x="7" y="2"/>
                    </a:lnTo>
                    <a:lnTo>
                      <a:pt x="8" y="3"/>
                    </a:lnTo>
                    <a:lnTo>
                      <a:pt x="7" y="6"/>
                    </a:lnTo>
                    <a:lnTo>
                      <a:pt x="5" y="5"/>
                    </a:lnTo>
                    <a:lnTo>
                      <a:pt x="3" y="6"/>
                    </a:lnTo>
                    <a:lnTo>
                      <a:pt x="2" y="5"/>
                    </a:lnTo>
                    <a:lnTo>
                      <a:pt x="0" y="6"/>
                    </a:lnTo>
                    <a:lnTo>
                      <a:pt x="0" y="8"/>
                    </a:lnTo>
                    <a:lnTo>
                      <a:pt x="3" y="11"/>
                    </a:lnTo>
                    <a:lnTo>
                      <a:pt x="7" y="11"/>
                    </a:lnTo>
                    <a:lnTo>
                      <a:pt x="8" y="10"/>
                    </a:lnTo>
                    <a:lnTo>
                      <a:pt x="10" y="11"/>
                    </a:lnTo>
                    <a:lnTo>
                      <a:pt x="10" y="11"/>
                    </a:lnTo>
                    <a:lnTo>
                      <a:pt x="13" y="8"/>
                    </a:lnTo>
                    <a:lnTo>
                      <a:pt x="14" y="10"/>
                    </a:lnTo>
                    <a:lnTo>
                      <a:pt x="16" y="10"/>
                    </a:lnTo>
                    <a:lnTo>
                      <a:pt x="16" y="8"/>
                    </a:lnTo>
                    <a:lnTo>
                      <a:pt x="13"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77" name="Freeform 101">
                <a:extLst>
                  <a:ext uri="{FF2B5EF4-FFF2-40B4-BE49-F238E27FC236}">
                    <a16:creationId xmlns:a16="http://schemas.microsoft.com/office/drawing/2014/main" id="{847E4A03-278D-4340-9C15-DD1BA185EEA2}"/>
                  </a:ext>
                </a:extLst>
              </p:cNvPr>
              <p:cNvSpPr>
                <a:spLocks/>
              </p:cNvSpPr>
              <p:nvPr/>
            </p:nvSpPr>
            <p:spPr bwMode="auto">
              <a:xfrm>
                <a:off x="2803" y="1282"/>
                <a:ext cx="5" cy="5"/>
              </a:xfrm>
              <a:custGeom>
                <a:avLst/>
                <a:gdLst>
                  <a:gd name="T0" fmla="*/ 3 w 5"/>
                  <a:gd name="T1" fmla="*/ 3 h 5"/>
                  <a:gd name="T2" fmla="*/ 5 w 5"/>
                  <a:gd name="T3" fmla="*/ 0 h 5"/>
                  <a:gd name="T4" fmla="*/ 2 w 5"/>
                  <a:gd name="T5" fmla="*/ 0 h 5"/>
                  <a:gd name="T6" fmla="*/ 0 w 5"/>
                  <a:gd name="T7" fmla="*/ 1 h 5"/>
                  <a:gd name="T8" fmla="*/ 0 w 5"/>
                  <a:gd name="T9" fmla="*/ 3 h 5"/>
                  <a:gd name="T10" fmla="*/ 2 w 5"/>
                  <a:gd name="T11" fmla="*/ 5 h 5"/>
                  <a:gd name="T12" fmla="*/ 3 w 5"/>
                  <a:gd name="T13" fmla="*/ 3 h 5"/>
                </a:gdLst>
                <a:ahLst/>
                <a:cxnLst>
                  <a:cxn ang="0">
                    <a:pos x="T0" y="T1"/>
                  </a:cxn>
                  <a:cxn ang="0">
                    <a:pos x="T2" y="T3"/>
                  </a:cxn>
                  <a:cxn ang="0">
                    <a:pos x="T4" y="T5"/>
                  </a:cxn>
                  <a:cxn ang="0">
                    <a:pos x="T6" y="T7"/>
                  </a:cxn>
                  <a:cxn ang="0">
                    <a:pos x="T8" y="T9"/>
                  </a:cxn>
                  <a:cxn ang="0">
                    <a:pos x="T10" y="T11"/>
                  </a:cxn>
                  <a:cxn ang="0">
                    <a:pos x="T12" y="T13"/>
                  </a:cxn>
                </a:cxnLst>
                <a:rect l="0" t="0" r="r" b="b"/>
                <a:pathLst>
                  <a:path w="5" h="5">
                    <a:moveTo>
                      <a:pt x="3" y="3"/>
                    </a:moveTo>
                    <a:lnTo>
                      <a:pt x="5" y="0"/>
                    </a:lnTo>
                    <a:lnTo>
                      <a:pt x="2" y="0"/>
                    </a:lnTo>
                    <a:lnTo>
                      <a:pt x="0" y="1"/>
                    </a:lnTo>
                    <a:lnTo>
                      <a:pt x="0" y="3"/>
                    </a:lnTo>
                    <a:lnTo>
                      <a:pt x="2" y="5"/>
                    </a:lnTo>
                    <a:lnTo>
                      <a:pt x="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78" name="Freeform 102">
                <a:extLst>
                  <a:ext uri="{FF2B5EF4-FFF2-40B4-BE49-F238E27FC236}">
                    <a16:creationId xmlns:a16="http://schemas.microsoft.com/office/drawing/2014/main" id="{73489E41-6533-48B2-85A8-21F59C0E887A}"/>
                  </a:ext>
                </a:extLst>
              </p:cNvPr>
              <p:cNvSpPr>
                <a:spLocks/>
              </p:cNvSpPr>
              <p:nvPr/>
            </p:nvSpPr>
            <p:spPr bwMode="auto">
              <a:xfrm>
                <a:off x="2749" y="1334"/>
                <a:ext cx="8" cy="5"/>
              </a:xfrm>
              <a:custGeom>
                <a:avLst/>
                <a:gdLst>
                  <a:gd name="T0" fmla="*/ 0 w 8"/>
                  <a:gd name="T1" fmla="*/ 5 h 5"/>
                  <a:gd name="T2" fmla="*/ 3 w 8"/>
                  <a:gd name="T3" fmla="*/ 5 h 5"/>
                  <a:gd name="T4" fmla="*/ 8 w 8"/>
                  <a:gd name="T5" fmla="*/ 0 h 5"/>
                  <a:gd name="T6" fmla="*/ 3 w 8"/>
                  <a:gd name="T7" fmla="*/ 2 h 5"/>
                  <a:gd name="T8" fmla="*/ 0 w 8"/>
                  <a:gd name="T9" fmla="*/ 5 h 5"/>
                </a:gdLst>
                <a:ahLst/>
                <a:cxnLst>
                  <a:cxn ang="0">
                    <a:pos x="T0" y="T1"/>
                  </a:cxn>
                  <a:cxn ang="0">
                    <a:pos x="T2" y="T3"/>
                  </a:cxn>
                  <a:cxn ang="0">
                    <a:pos x="T4" y="T5"/>
                  </a:cxn>
                  <a:cxn ang="0">
                    <a:pos x="T6" y="T7"/>
                  </a:cxn>
                  <a:cxn ang="0">
                    <a:pos x="T8" y="T9"/>
                  </a:cxn>
                </a:cxnLst>
                <a:rect l="0" t="0" r="r" b="b"/>
                <a:pathLst>
                  <a:path w="8" h="5">
                    <a:moveTo>
                      <a:pt x="0" y="5"/>
                    </a:moveTo>
                    <a:lnTo>
                      <a:pt x="3" y="5"/>
                    </a:lnTo>
                    <a:lnTo>
                      <a:pt x="8" y="0"/>
                    </a:lnTo>
                    <a:lnTo>
                      <a:pt x="3" y="2"/>
                    </a:lnTo>
                    <a:lnTo>
                      <a:pt x="0"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79" name="Freeform 103">
                <a:extLst>
                  <a:ext uri="{FF2B5EF4-FFF2-40B4-BE49-F238E27FC236}">
                    <a16:creationId xmlns:a16="http://schemas.microsoft.com/office/drawing/2014/main" id="{CA57900A-EDB8-47D8-8999-0D12D0B4DE84}"/>
                  </a:ext>
                </a:extLst>
              </p:cNvPr>
              <p:cNvSpPr>
                <a:spLocks/>
              </p:cNvSpPr>
              <p:nvPr/>
            </p:nvSpPr>
            <p:spPr bwMode="auto">
              <a:xfrm>
                <a:off x="2757" y="1336"/>
                <a:ext cx="3" cy="2"/>
              </a:xfrm>
              <a:custGeom>
                <a:avLst/>
                <a:gdLst>
                  <a:gd name="T0" fmla="*/ 2 w 3"/>
                  <a:gd name="T1" fmla="*/ 2 h 2"/>
                  <a:gd name="T2" fmla="*/ 3 w 3"/>
                  <a:gd name="T3" fmla="*/ 0 h 2"/>
                  <a:gd name="T4" fmla="*/ 0 w 3"/>
                  <a:gd name="T5" fmla="*/ 0 h 2"/>
                  <a:gd name="T6" fmla="*/ 2 w 3"/>
                  <a:gd name="T7" fmla="*/ 2 h 2"/>
                </a:gdLst>
                <a:ahLst/>
                <a:cxnLst>
                  <a:cxn ang="0">
                    <a:pos x="T0" y="T1"/>
                  </a:cxn>
                  <a:cxn ang="0">
                    <a:pos x="T2" y="T3"/>
                  </a:cxn>
                  <a:cxn ang="0">
                    <a:pos x="T4" y="T5"/>
                  </a:cxn>
                  <a:cxn ang="0">
                    <a:pos x="T6" y="T7"/>
                  </a:cxn>
                </a:cxnLst>
                <a:rect l="0" t="0" r="r" b="b"/>
                <a:pathLst>
                  <a:path w="3" h="2">
                    <a:moveTo>
                      <a:pt x="2" y="2"/>
                    </a:moveTo>
                    <a:lnTo>
                      <a:pt x="3" y="0"/>
                    </a:lnTo>
                    <a:lnTo>
                      <a:pt x="0" y="0"/>
                    </a:lnTo>
                    <a:lnTo>
                      <a:pt x="2"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80" name="Freeform 104">
                <a:extLst>
                  <a:ext uri="{FF2B5EF4-FFF2-40B4-BE49-F238E27FC236}">
                    <a16:creationId xmlns:a16="http://schemas.microsoft.com/office/drawing/2014/main" id="{055D8EBB-6BDB-4E16-93E7-82F40566D9BF}"/>
                  </a:ext>
                </a:extLst>
              </p:cNvPr>
              <p:cNvSpPr>
                <a:spLocks/>
              </p:cNvSpPr>
              <p:nvPr/>
            </p:nvSpPr>
            <p:spPr bwMode="auto">
              <a:xfrm>
                <a:off x="3014" y="1428"/>
                <a:ext cx="1" cy="4"/>
              </a:xfrm>
              <a:custGeom>
                <a:avLst/>
                <a:gdLst>
                  <a:gd name="T0" fmla="*/ 1 w 1"/>
                  <a:gd name="T1" fmla="*/ 2 h 4"/>
                  <a:gd name="T2" fmla="*/ 0 w 1"/>
                  <a:gd name="T3" fmla="*/ 0 h 4"/>
                  <a:gd name="T4" fmla="*/ 0 w 1"/>
                  <a:gd name="T5" fmla="*/ 2 h 4"/>
                  <a:gd name="T6" fmla="*/ 0 w 1"/>
                  <a:gd name="T7" fmla="*/ 4 h 4"/>
                  <a:gd name="T8" fmla="*/ 1 w 1"/>
                  <a:gd name="T9" fmla="*/ 2 h 4"/>
                </a:gdLst>
                <a:ahLst/>
                <a:cxnLst>
                  <a:cxn ang="0">
                    <a:pos x="T0" y="T1"/>
                  </a:cxn>
                  <a:cxn ang="0">
                    <a:pos x="T2" y="T3"/>
                  </a:cxn>
                  <a:cxn ang="0">
                    <a:pos x="T4" y="T5"/>
                  </a:cxn>
                  <a:cxn ang="0">
                    <a:pos x="T6" y="T7"/>
                  </a:cxn>
                  <a:cxn ang="0">
                    <a:pos x="T8" y="T9"/>
                  </a:cxn>
                </a:cxnLst>
                <a:rect l="0" t="0" r="r" b="b"/>
                <a:pathLst>
                  <a:path w="1" h="4">
                    <a:moveTo>
                      <a:pt x="1" y="2"/>
                    </a:moveTo>
                    <a:lnTo>
                      <a:pt x="0" y="0"/>
                    </a:lnTo>
                    <a:lnTo>
                      <a:pt x="0" y="2"/>
                    </a:lnTo>
                    <a:lnTo>
                      <a:pt x="0" y="4"/>
                    </a:lnTo>
                    <a:lnTo>
                      <a:pt x="1"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81" name="Freeform 105">
                <a:extLst>
                  <a:ext uri="{FF2B5EF4-FFF2-40B4-BE49-F238E27FC236}">
                    <a16:creationId xmlns:a16="http://schemas.microsoft.com/office/drawing/2014/main" id="{1D9D4125-7CBD-4D94-83E3-FB99A00CBF5B}"/>
                  </a:ext>
                </a:extLst>
              </p:cNvPr>
              <p:cNvSpPr>
                <a:spLocks/>
              </p:cNvSpPr>
              <p:nvPr/>
            </p:nvSpPr>
            <p:spPr bwMode="auto">
              <a:xfrm>
                <a:off x="3030" y="1435"/>
                <a:ext cx="4" cy="3"/>
              </a:xfrm>
              <a:custGeom>
                <a:avLst/>
                <a:gdLst>
                  <a:gd name="T0" fmla="*/ 0 w 4"/>
                  <a:gd name="T1" fmla="*/ 1 h 3"/>
                  <a:gd name="T2" fmla="*/ 3 w 4"/>
                  <a:gd name="T3" fmla="*/ 3 h 3"/>
                  <a:gd name="T4" fmla="*/ 4 w 4"/>
                  <a:gd name="T5" fmla="*/ 1 h 3"/>
                  <a:gd name="T6" fmla="*/ 1 w 4"/>
                  <a:gd name="T7" fmla="*/ 0 h 3"/>
                  <a:gd name="T8" fmla="*/ 0 w 4"/>
                  <a:gd name="T9" fmla="*/ 1 h 3"/>
                </a:gdLst>
                <a:ahLst/>
                <a:cxnLst>
                  <a:cxn ang="0">
                    <a:pos x="T0" y="T1"/>
                  </a:cxn>
                  <a:cxn ang="0">
                    <a:pos x="T2" y="T3"/>
                  </a:cxn>
                  <a:cxn ang="0">
                    <a:pos x="T4" y="T5"/>
                  </a:cxn>
                  <a:cxn ang="0">
                    <a:pos x="T6" y="T7"/>
                  </a:cxn>
                  <a:cxn ang="0">
                    <a:pos x="T8" y="T9"/>
                  </a:cxn>
                </a:cxnLst>
                <a:rect l="0" t="0" r="r" b="b"/>
                <a:pathLst>
                  <a:path w="4" h="3">
                    <a:moveTo>
                      <a:pt x="0" y="1"/>
                    </a:moveTo>
                    <a:lnTo>
                      <a:pt x="3" y="3"/>
                    </a:lnTo>
                    <a:lnTo>
                      <a:pt x="4" y="1"/>
                    </a:lnTo>
                    <a:lnTo>
                      <a:pt x="1" y="0"/>
                    </a:ln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82" name="Freeform 106">
                <a:extLst>
                  <a:ext uri="{FF2B5EF4-FFF2-40B4-BE49-F238E27FC236}">
                    <a16:creationId xmlns:a16="http://schemas.microsoft.com/office/drawing/2014/main" id="{05DE3696-13C6-4358-873D-5B81A92E711B}"/>
                  </a:ext>
                </a:extLst>
              </p:cNvPr>
              <p:cNvSpPr>
                <a:spLocks/>
              </p:cNvSpPr>
              <p:nvPr/>
            </p:nvSpPr>
            <p:spPr bwMode="auto">
              <a:xfrm>
                <a:off x="3030" y="1428"/>
                <a:ext cx="4" cy="5"/>
              </a:xfrm>
              <a:custGeom>
                <a:avLst/>
                <a:gdLst>
                  <a:gd name="T0" fmla="*/ 1 w 4"/>
                  <a:gd name="T1" fmla="*/ 4 h 5"/>
                  <a:gd name="T2" fmla="*/ 0 w 4"/>
                  <a:gd name="T3" fmla="*/ 5 h 5"/>
                  <a:gd name="T4" fmla="*/ 1 w 4"/>
                  <a:gd name="T5" fmla="*/ 5 h 5"/>
                  <a:gd name="T6" fmla="*/ 4 w 4"/>
                  <a:gd name="T7" fmla="*/ 4 h 5"/>
                  <a:gd name="T8" fmla="*/ 3 w 4"/>
                  <a:gd name="T9" fmla="*/ 0 h 5"/>
                  <a:gd name="T10" fmla="*/ 1 w 4"/>
                  <a:gd name="T11" fmla="*/ 0 h 5"/>
                  <a:gd name="T12" fmla="*/ 1 w 4"/>
                  <a:gd name="T13" fmla="*/ 4 h 5"/>
                </a:gdLst>
                <a:ahLst/>
                <a:cxnLst>
                  <a:cxn ang="0">
                    <a:pos x="T0" y="T1"/>
                  </a:cxn>
                  <a:cxn ang="0">
                    <a:pos x="T2" y="T3"/>
                  </a:cxn>
                  <a:cxn ang="0">
                    <a:pos x="T4" y="T5"/>
                  </a:cxn>
                  <a:cxn ang="0">
                    <a:pos x="T6" y="T7"/>
                  </a:cxn>
                  <a:cxn ang="0">
                    <a:pos x="T8" y="T9"/>
                  </a:cxn>
                  <a:cxn ang="0">
                    <a:pos x="T10" y="T11"/>
                  </a:cxn>
                  <a:cxn ang="0">
                    <a:pos x="T12" y="T13"/>
                  </a:cxn>
                </a:cxnLst>
                <a:rect l="0" t="0" r="r" b="b"/>
                <a:pathLst>
                  <a:path w="4" h="5">
                    <a:moveTo>
                      <a:pt x="1" y="4"/>
                    </a:moveTo>
                    <a:lnTo>
                      <a:pt x="0" y="5"/>
                    </a:lnTo>
                    <a:lnTo>
                      <a:pt x="1" y="5"/>
                    </a:lnTo>
                    <a:lnTo>
                      <a:pt x="4" y="4"/>
                    </a:lnTo>
                    <a:lnTo>
                      <a:pt x="3" y="0"/>
                    </a:lnTo>
                    <a:lnTo>
                      <a:pt x="1" y="0"/>
                    </a:lnTo>
                    <a:lnTo>
                      <a:pt x="1"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83" name="Freeform 107">
                <a:extLst>
                  <a:ext uri="{FF2B5EF4-FFF2-40B4-BE49-F238E27FC236}">
                    <a16:creationId xmlns:a16="http://schemas.microsoft.com/office/drawing/2014/main" id="{FB6CCE59-2DF6-4A7C-AC3A-7603941947F8}"/>
                  </a:ext>
                </a:extLst>
              </p:cNvPr>
              <p:cNvSpPr>
                <a:spLocks/>
              </p:cNvSpPr>
              <p:nvPr/>
            </p:nvSpPr>
            <p:spPr bwMode="auto">
              <a:xfrm>
                <a:off x="3010" y="1368"/>
                <a:ext cx="2" cy="1"/>
              </a:xfrm>
              <a:custGeom>
                <a:avLst/>
                <a:gdLst>
                  <a:gd name="T0" fmla="*/ 2 w 2"/>
                  <a:gd name="T1" fmla="*/ 0 h 1"/>
                  <a:gd name="T2" fmla="*/ 0 w 2"/>
                  <a:gd name="T3" fmla="*/ 0 h 1"/>
                  <a:gd name="T4" fmla="*/ 2 w 2"/>
                  <a:gd name="T5" fmla="*/ 1 h 1"/>
                  <a:gd name="T6" fmla="*/ 2 w 2"/>
                  <a:gd name="T7" fmla="*/ 0 h 1"/>
                </a:gdLst>
                <a:ahLst/>
                <a:cxnLst>
                  <a:cxn ang="0">
                    <a:pos x="T0" y="T1"/>
                  </a:cxn>
                  <a:cxn ang="0">
                    <a:pos x="T2" y="T3"/>
                  </a:cxn>
                  <a:cxn ang="0">
                    <a:pos x="T4" y="T5"/>
                  </a:cxn>
                  <a:cxn ang="0">
                    <a:pos x="T6" y="T7"/>
                  </a:cxn>
                </a:cxnLst>
                <a:rect l="0" t="0" r="r" b="b"/>
                <a:pathLst>
                  <a:path w="2" h="1">
                    <a:moveTo>
                      <a:pt x="2" y="0"/>
                    </a:moveTo>
                    <a:lnTo>
                      <a:pt x="0" y="0"/>
                    </a:lnTo>
                    <a:lnTo>
                      <a:pt x="2" y="1"/>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84" name="Freeform 108">
                <a:extLst>
                  <a:ext uri="{FF2B5EF4-FFF2-40B4-BE49-F238E27FC236}">
                    <a16:creationId xmlns:a16="http://schemas.microsoft.com/office/drawing/2014/main" id="{0FC4CB56-E792-4510-A347-18BC4FF5EFA7}"/>
                  </a:ext>
                </a:extLst>
              </p:cNvPr>
              <p:cNvSpPr>
                <a:spLocks/>
              </p:cNvSpPr>
              <p:nvPr/>
            </p:nvSpPr>
            <p:spPr bwMode="auto">
              <a:xfrm>
                <a:off x="3026" y="1401"/>
                <a:ext cx="7" cy="5"/>
              </a:xfrm>
              <a:custGeom>
                <a:avLst/>
                <a:gdLst>
                  <a:gd name="T0" fmla="*/ 5 w 7"/>
                  <a:gd name="T1" fmla="*/ 4 h 5"/>
                  <a:gd name="T2" fmla="*/ 7 w 7"/>
                  <a:gd name="T3" fmla="*/ 2 h 5"/>
                  <a:gd name="T4" fmla="*/ 7 w 7"/>
                  <a:gd name="T5" fmla="*/ 0 h 5"/>
                  <a:gd name="T6" fmla="*/ 2 w 7"/>
                  <a:gd name="T7" fmla="*/ 2 h 5"/>
                  <a:gd name="T8" fmla="*/ 0 w 7"/>
                  <a:gd name="T9" fmla="*/ 5 h 5"/>
                  <a:gd name="T10" fmla="*/ 4 w 7"/>
                  <a:gd name="T11" fmla="*/ 5 h 5"/>
                  <a:gd name="T12" fmla="*/ 5 w 7"/>
                  <a:gd name="T13" fmla="*/ 4 h 5"/>
                </a:gdLst>
                <a:ahLst/>
                <a:cxnLst>
                  <a:cxn ang="0">
                    <a:pos x="T0" y="T1"/>
                  </a:cxn>
                  <a:cxn ang="0">
                    <a:pos x="T2" y="T3"/>
                  </a:cxn>
                  <a:cxn ang="0">
                    <a:pos x="T4" y="T5"/>
                  </a:cxn>
                  <a:cxn ang="0">
                    <a:pos x="T6" y="T7"/>
                  </a:cxn>
                  <a:cxn ang="0">
                    <a:pos x="T8" y="T9"/>
                  </a:cxn>
                  <a:cxn ang="0">
                    <a:pos x="T10" y="T11"/>
                  </a:cxn>
                  <a:cxn ang="0">
                    <a:pos x="T12" y="T13"/>
                  </a:cxn>
                </a:cxnLst>
                <a:rect l="0" t="0" r="r" b="b"/>
                <a:pathLst>
                  <a:path w="7" h="5">
                    <a:moveTo>
                      <a:pt x="5" y="4"/>
                    </a:moveTo>
                    <a:lnTo>
                      <a:pt x="7" y="2"/>
                    </a:lnTo>
                    <a:lnTo>
                      <a:pt x="7" y="0"/>
                    </a:lnTo>
                    <a:lnTo>
                      <a:pt x="2" y="2"/>
                    </a:lnTo>
                    <a:lnTo>
                      <a:pt x="0" y="5"/>
                    </a:lnTo>
                    <a:lnTo>
                      <a:pt x="4" y="5"/>
                    </a:lnTo>
                    <a:lnTo>
                      <a:pt x="5"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85" name="Freeform 109">
                <a:extLst>
                  <a:ext uri="{FF2B5EF4-FFF2-40B4-BE49-F238E27FC236}">
                    <a16:creationId xmlns:a16="http://schemas.microsoft.com/office/drawing/2014/main" id="{6DA15F46-9C9B-44B9-A93C-56F8D10EDB19}"/>
                  </a:ext>
                </a:extLst>
              </p:cNvPr>
              <p:cNvSpPr>
                <a:spLocks/>
              </p:cNvSpPr>
              <p:nvPr/>
            </p:nvSpPr>
            <p:spPr bwMode="auto">
              <a:xfrm>
                <a:off x="3025" y="1397"/>
                <a:ext cx="6" cy="6"/>
              </a:xfrm>
              <a:custGeom>
                <a:avLst/>
                <a:gdLst>
                  <a:gd name="T0" fmla="*/ 6 w 6"/>
                  <a:gd name="T1" fmla="*/ 1 h 6"/>
                  <a:gd name="T2" fmla="*/ 6 w 6"/>
                  <a:gd name="T3" fmla="*/ 0 h 6"/>
                  <a:gd name="T4" fmla="*/ 1 w 6"/>
                  <a:gd name="T5" fmla="*/ 0 h 6"/>
                  <a:gd name="T6" fmla="*/ 0 w 6"/>
                  <a:gd name="T7" fmla="*/ 3 h 6"/>
                  <a:gd name="T8" fmla="*/ 1 w 6"/>
                  <a:gd name="T9" fmla="*/ 4 h 6"/>
                  <a:gd name="T10" fmla="*/ 3 w 6"/>
                  <a:gd name="T11" fmla="*/ 6 h 6"/>
                  <a:gd name="T12" fmla="*/ 6 w 6"/>
                  <a:gd name="T13" fmla="*/ 1 h 6"/>
                </a:gdLst>
                <a:ahLst/>
                <a:cxnLst>
                  <a:cxn ang="0">
                    <a:pos x="T0" y="T1"/>
                  </a:cxn>
                  <a:cxn ang="0">
                    <a:pos x="T2" y="T3"/>
                  </a:cxn>
                  <a:cxn ang="0">
                    <a:pos x="T4" y="T5"/>
                  </a:cxn>
                  <a:cxn ang="0">
                    <a:pos x="T6" y="T7"/>
                  </a:cxn>
                  <a:cxn ang="0">
                    <a:pos x="T8" y="T9"/>
                  </a:cxn>
                  <a:cxn ang="0">
                    <a:pos x="T10" y="T11"/>
                  </a:cxn>
                  <a:cxn ang="0">
                    <a:pos x="T12" y="T13"/>
                  </a:cxn>
                </a:cxnLst>
                <a:rect l="0" t="0" r="r" b="b"/>
                <a:pathLst>
                  <a:path w="6" h="6">
                    <a:moveTo>
                      <a:pt x="6" y="1"/>
                    </a:moveTo>
                    <a:lnTo>
                      <a:pt x="6" y="0"/>
                    </a:lnTo>
                    <a:lnTo>
                      <a:pt x="1" y="0"/>
                    </a:lnTo>
                    <a:lnTo>
                      <a:pt x="0" y="3"/>
                    </a:lnTo>
                    <a:lnTo>
                      <a:pt x="1" y="4"/>
                    </a:lnTo>
                    <a:lnTo>
                      <a:pt x="3" y="6"/>
                    </a:lnTo>
                    <a:lnTo>
                      <a:pt x="6"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86" name="Freeform 110">
                <a:extLst>
                  <a:ext uri="{FF2B5EF4-FFF2-40B4-BE49-F238E27FC236}">
                    <a16:creationId xmlns:a16="http://schemas.microsoft.com/office/drawing/2014/main" id="{828EFB71-7E10-43E3-AE0F-9E1B2F7C58B5}"/>
                  </a:ext>
                </a:extLst>
              </p:cNvPr>
              <p:cNvSpPr>
                <a:spLocks/>
              </p:cNvSpPr>
              <p:nvPr/>
            </p:nvSpPr>
            <p:spPr bwMode="auto">
              <a:xfrm>
                <a:off x="3033" y="1412"/>
                <a:ext cx="11" cy="18"/>
              </a:xfrm>
              <a:custGeom>
                <a:avLst/>
                <a:gdLst>
                  <a:gd name="T0" fmla="*/ 0 w 11"/>
                  <a:gd name="T1" fmla="*/ 12 h 18"/>
                  <a:gd name="T2" fmla="*/ 6 w 11"/>
                  <a:gd name="T3" fmla="*/ 10 h 18"/>
                  <a:gd name="T4" fmla="*/ 6 w 11"/>
                  <a:gd name="T5" fmla="*/ 10 h 18"/>
                  <a:gd name="T6" fmla="*/ 3 w 11"/>
                  <a:gd name="T7" fmla="*/ 13 h 18"/>
                  <a:gd name="T8" fmla="*/ 1 w 11"/>
                  <a:gd name="T9" fmla="*/ 16 h 18"/>
                  <a:gd name="T10" fmla="*/ 3 w 11"/>
                  <a:gd name="T11" fmla="*/ 18 h 18"/>
                  <a:gd name="T12" fmla="*/ 6 w 11"/>
                  <a:gd name="T13" fmla="*/ 13 h 18"/>
                  <a:gd name="T14" fmla="*/ 11 w 11"/>
                  <a:gd name="T15" fmla="*/ 8 h 18"/>
                  <a:gd name="T16" fmla="*/ 9 w 11"/>
                  <a:gd name="T17" fmla="*/ 7 h 18"/>
                  <a:gd name="T18" fmla="*/ 11 w 11"/>
                  <a:gd name="T19" fmla="*/ 4 h 18"/>
                  <a:gd name="T20" fmla="*/ 9 w 11"/>
                  <a:gd name="T21" fmla="*/ 0 h 18"/>
                  <a:gd name="T22" fmla="*/ 6 w 11"/>
                  <a:gd name="T23" fmla="*/ 0 h 18"/>
                  <a:gd name="T24" fmla="*/ 6 w 11"/>
                  <a:gd name="T25" fmla="*/ 2 h 18"/>
                  <a:gd name="T26" fmla="*/ 3 w 11"/>
                  <a:gd name="T27" fmla="*/ 4 h 18"/>
                  <a:gd name="T28" fmla="*/ 1 w 11"/>
                  <a:gd name="T29" fmla="*/ 7 h 18"/>
                  <a:gd name="T30" fmla="*/ 1 w 11"/>
                  <a:gd name="T31" fmla="*/ 8 h 18"/>
                  <a:gd name="T32" fmla="*/ 0 w 11"/>
                  <a:gd name="T33" fmla="*/ 10 h 18"/>
                  <a:gd name="T34" fmla="*/ 0 w 11"/>
                  <a:gd name="T35" fmla="*/ 12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 h="18">
                    <a:moveTo>
                      <a:pt x="0" y="12"/>
                    </a:moveTo>
                    <a:lnTo>
                      <a:pt x="6" y="10"/>
                    </a:lnTo>
                    <a:lnTo>
                      <a:pt x="6" y="10"/>
                    </a:lnTo>
                    <a:lnTo>
                      <a:pt x="3" y="13"/>
                    </a:lnTo>
                    <a:lnTo>
                      <a:pt x="1" y="16"/>
                    </a:lnTo>
                    <a:lnTo>
                      <a:pt x="3" y="18"/>
                    </a:lnTo>
                    <a:lnTo>
                      <a:pt x="6" y="13"/>
                    </a:lnTo>
                    <a:lnTo>
                      <a:pt x="11" y="8"/>
                    </a:lnTo>
                    <a:lnTo>
                      <a:pt x="9" y="7"/>
                    </a:lnTo>
                    <a:lnTo>
                      <a:pt x="11" y="4"/>
                    </a:lnTo>
                    <a:lnTo>
                      <a:pt x="9" y="0"/>
                    </a:lnTo>
                    <a:lnTo>
                      <a:pt x="6" y="0"/>
                    </a:lnTo>
                    <a:lnTo>
                      <a:pt x="6" y="2"/>
                    </a:lnTo>
                    <a:lnTo>
                      <a:pt x="3" y="4"/>
                    </a:lnTo>
                    <a:lnTo>
                      <a:pt x="1" y="7"/>
                    </a:lnTo>
                    <a:lnTo>
                      <a:pt x="1" y="8"/>
                    </a:lnTo>
                    <a:lnTo>
                      <a:pt x="0" y="10"/>
                    </a:lnTo>
                    <a:lnTo>
                      <a:pt x="0"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87" name="Freeform 111">
                <a:extLst>
                  <a:ext uri="{FF2B5EF4-FFF2-40B4-BE49-F238E27FC236}">
                    <a16:creationId xmlns:a16="http://schemas.microsoft.com/office/drawing/2014/main" id="{61F43D2F-3C08-4A5B-8651-F9EA6A72BB6A}"/>
                  </a:ext>
                </a:extLst>
              </p:cNvPr>
              <p:cNvSpPr>
                <a:spLocks/>
              </p:cNvSpPr>
              <p:nvPr/>
            </p:nvSpPr>
            <p:spPr bwMode="auto">
              <a:xfrm>
                <a:off x="3033" y="1400"/>
                <a:ext cx="3" cy="6"/>
              </a:xfrm>
              <a:custGeom>
                <a:avLst/>
                <a:gdLst>
                  <a:gd name="T0" fmla="*/ 1 w 3"/>
                  <a:gd name="T1" fmla="*/ 6 h 6"/>
                  <a:gd name="T2" fmla="*/ 3 w 3"/>
                  <a:gd name="T3" fmla="*/ 3 h 6"/>
                  <a:gd name="T4" fmla="*/ 3 w 3"/>
                  <a:gd name="T5" fmla="*/ 1 h 6"/>
                  <a:gd name="T6" fmla="*/ 3 w 3"/>
                  <a:gd name="T7" fmla="*/ 0 h 6"/>
                  <a:gd name="T8" fmla="*/ 1 w 3"/>
                  <a:gd name="T9" fmla="*/ 1 h 6"/>
                  <a:gd name="T10" fmla="*/ 0 w 3"/>
                  <a:gd name="T11" fmla="*/ 3 h 6"/>
                  <a:gd name="T12" fmla="*/ 1 w 3"/>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3" h="6">
                    <a:moveTo>
                      <a:pt x="1" y="6"/>
                    </a:moveTo>
                    <a:lnTo>
                      <a:pt x="3" y="3"/>
                    </a:lnTo>
                    <a:lnTo>
                      <a:pt x="3" y="1"/>
                    </a:lnTo>
                    <a:lnTo>
                      <a:pt x="3" y="0"/>
                    </a:lnTo>
                    <a:lnTo>
                      <a:pt x="1" y="1"/>
                    </a:lnTo>
                    <a:lnTo>
                      <a:pt x="0" y="3"/>
                    </a:lnTo>
                    <a:lnTo>
                      <a:pt x="1"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88" name="Freeform 112">
                <a:extLst>
                  <a:ext uri="{FF2B5EF4-FFF2-40B4-BE49-F238E27FC236}">
                    <a16:creationId xmlns:a16="http://schemas.microsoft.com/office/drawing/2014/main" id="{EB8D6E31-5691-4E94-96D5-D50EE245489D}"/>
                  </a:ext>
                </a:extLst>
              </p:cNvPr>
              <p:cNvSpPr>
                <a:spLocks/>
              </p:cNvSpPr>
              <p:nvPr/>
            </p:nvSpPr>
            <p:spPr bwMode="auto">
              <a:xfrm>
                <a:off x="3006" y="1338"/>
                <a:ext cx="3" cy="3"/>
              </a:xfrm>
              <a:custGeom>
                <a:avLst/>
                <a:gdLst>
                  <a:gd name="T0" fmla="*/ 1 w 3"/>
                  <a:gd name="T1" fmla="*/ 0 h 3"/>
                  <a:gd name="T2" fmla="*/ 0 w 3"/>
                  <a:gd name="T3" fmla="*/ 3 h 3"/>
                  <a:gd name="T4" fmla="*/ 1 w 3"/>
                  <a:gd name="T5" fmla="*/ 3 h 3"/>
                  <a:gd name="T6" fmla="*/ 3 w 3"/>
                  <a:gd name="T7" fmla="*/ 1 h 3"/>
                  <a:gd name="T8" fmla="*/ 1 w 3"/>
                  <a:gd name="T9" fmla="*/ 0 h 3"/>
                </a:gdLst>
                <a:ahLst/>
                <a:cxnLst>
                  <a:cxn ang="0">
                    <a:pos x="T0" y="T1"/>
                  </a:cxn>
                  <a:cxn ang="0">
                    <a:pos x="T2" y="T3"/>
                  </a:cxn>
                  <a:cxn ang="0">
                    <a:pos x="T4" y="T5"/>
                  </a:cxn>
                  <a:cxn ang="0">
                    <a:pos x="T6" y="T7"/>
                  </a:cxn>
                  <a:cxn ang="0">
                    <a:pos x="T8" y="T9"/>
                  </a:cxn>
                </a:cxnLst>
                <a:rect l="0" t="0" r="r" b="b"/>
                <a:pathLst>
                  <a:path w="3" h="3">
                    <a:moveTo>
                      <a:pt x="1" y="0"/>
                    </a:moveTo>
                    <a:lnTo>
                      <a:pt x="0" y="3"/>
                    </a:lnTo>
                    <a:lnTo>
                      <a:pt x="1" y="3"/>
                    </a:lnTo>
                    <a:lnTo>
                      <a:pt x="3" y="1"/>
                    </a:lnTo>
                    <a:lnTo>
                      <a:pt x="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89" name="Freeform 113">
                <a:extLst>
                  <a:ext uri="{FF2B5EF4-FFF2-40B4-BE49-F238E27FC236}">
                    <a16:creationId xmlns:a16="http://schemas.microsoft.com/office/drawing/2014/main" id="{A85CE025-4283-4A7C-8D1A-4E83A7738544}"/>
                  </a:ext>
                </a:extLst>
              </p:cNvPr>
              <p:cNvSpPr>
                <a:spLocks/>
              </p:cNvSpPr>
              <p:nvPr/>
            </p:nvSpPr>
            <p:spPr bwMode="auto">
              <a:xfrm>
                <a:off x="2998" y="1342"/>
                <a:ext cx="19" cy="24"/>
              </a:xfrm>
              <a:custGeom>
                <a:avLst/>
                <a:gdLst>
                  <a:gd name="T0" fmla="*/ 1 w 19"/>
                  <a:gd name="T1" fmla="*/ 8 h 24"/>
                  <a:gd name="T2" fmla="*/ 0 w 19"/>
                  <a:gd name="T3" fmla="*/ 11 h 24"/>
                  <a:gd name="T4" fmla="*/ 1 w 19"/>
                  <a:gd name="T5" fmla="*/ 15 h 24"/>
                  <a:gd name="T6" fmla="*/ 1 w 19"/>
                  <a:gd name="T7" fmla="*/ 18 h 24"/>
                  <a:gd name="T8" fmla="*/ 3 w 19"/>
                  <a:gd name="T9" fmla="*/ 18 h 24"/>
                  <a:gd name="T10" fmla="*/ 1 w 19"/>
                  <a:gd name="T11" fmla="*/ 21 h 24"/>
                  <a:gd name="T12" fmla="*/ 3 w 19"/>
                  <a:gd name="T13" fmla="*/ 24 h 24"/>
                  <a:gd name="T14" fmla="*/ 6 w 19"/>
                  <a:gd name="T15" fmla="*/ 24 h 24"/>
                  <a:gd name="T16" fmla="*/ 8 w 19"/>
                  <a:gd name="T17" fmla="*/ 21 h 24"/>
                  <a:gd name="T18" fmla="*/ 8 w 19"/>
                  <a:gd name="T19" fmla="*/ 19 h 24"/>
                  <a:gd name="T20" fmla="*/ 6 w 19"/>
                  <a:gd name="T21" fmla="*/ 15 h 24"/>
                  <a:gd name="T22" fmla="*/ 6 w 19"/>
                  <a:gd name="T23" fmla="*/ 11 h 24"/>
                  <a:gd name="T24" fmla="*/ 9 w 19"/>
                  <a:gd name="T25" fmla="*/ 18 h 24"/>
                  <a:gd name="T26" fmla="*/ 11 w 19"/>
                  <a:gd name="T27" fmla="*/ 21 h 24"/>
                  <a:gd name="T28" fmla="*/ 12 w 19"/>
                  <a:gd name="T29" fmla="*/ 24 h 24"/>
                  <a:gd name="T30" fmla="*/ 14 w 19"/>
                  <a:gd name="T31" fmla="*/ 24 h 24"/>
                  <a:gd name="T32" fmla="*/ 14 w 19"/>
                  <a:gd name="T33" fmla="*/ 19 h 24"/>
                  <a:gd name="T34" fmla="*/ 16 w 19"/>
                  <a:gd name="T35" fmla="*/ 18 h 24"/>
                  <a:gd name="T36" fmla="*/ 14 w 19"/>
                  <a:gd name="T37" fmla="*/ 16 h 24"/>
                  <a:gd name="T38" fmla="*/ 12 w 19"/>
                  <a:gd name="T39" fmla="*/ 15 h 24"/>
                  <a:gd name="T40" fmla="*/ 12 w 19"/>
                  <a:gd name="T41" fmla="*/ 13 h 24"/>
                  <a:gd name="T42" fmla="*/ 8 w 19"/>
                  <a:gd name="T43" fmla="*/ 8 h 24"/>
                  <a:gd name="T44" fmla="*/ 8 w 19"/>
                  <a:gd name="T45" fmla="*/ 7 h 24"/>
                  <a:gd name="T46" fmla="*/ 12 w 19"/>
                  <a:gd name="T47" fmla="*/ 10 h 24"/>
                  <a:gd name="T48" fmla="*/ 14 w 19"/>
                  <a:gd name="T49" fmla="*/ 13 h 24"/>
                  <a:gd name="T50" fmla="*/ 16 w 19"/>
                  <a:gd name="T51" fmla="*/ 13 h 24"/>
                  <a:gd name="T52" fmla="*/ 17 w 19"/>
                  <a:gd name="T53" fmla="*/ 11 h 24"/>
                  <a:gd name="T54" fmla="*/ 17 w 19"/>
                  <a:gd name="T55" fmla="*/ 10 h 24"/>
                  <a:gd name="T56" fmla="*/ 19 w 19"/>
                  <a:gd name="T57" fmla="*/ 10 h 24"/>
                  <a:gd name="T58" fmla="*/ 19 w 19"/>
                  <a:gd name="T59" fmla="*/ 8 h 24"/>
                  <a:gd name="T60" fmla="*/ 16 w 19"/>
                  <a:gd name="T61" fmla="*/ 5 h 24"/>
                  <a:gd name="T62" fmla="*/ 14 w 19"/>
                  <a:gd name="T63" fmla="*/ 7 h 24"/>
                  <a:gd name="T64" fmla="*/ 12 w 19"/>
                  <a:gd name="T65" fmla="*/ 8 h 24"/>
                  <a:gd name="T66" fmla="*/ 12 w 19"/>
                  <a:gd name="T67" fmla="*/ 7 h 24"/>
                  <a:gd name="T68" fmla="*/ 12 w 19"/>
                  <a:gd name="T69" fmla="*/ 4 h 24"/>
                  <a:gd name="T70" fmla="*/ 12 w 19"/>
                  <a:gd name="T71" fmla="*/ 2 h 24"/>
                  <a:gd name="T72" fmla="*/ 11 w 19"/>
                  <a:gd name="T73" fmla="*/ 0 h 24"/>
                  <a:gd name="T74" fmla="*/ 6 w 19"/>
                  <a:gd name="T75" fmla="*/ 2 h 24"/>
                  <a:gd name="T76" fmla="*/ 6 w 19"/>
                  <a:gd name="T77" fmla="*/ 2 h 24"/>
                  <a:gd name="T78" fmla="*/ 4 w 19"/>
                  <a:gd name="T79" fmla="*/ 4 h 24"/>
                  <a:gd name="T80" fmla="*/ 3 w 19"/>
                  <a:gd name="T81" fmla="*/ 0 h 24"/>
                  <a:gd name="T82" fmla="*/ 1 w 19"/>
                  <a:gd name="T83" fmla="*/ 4 h 24"/>
                  <a:gd name="T84" fmla="*/ 3 w 19"/>
                  <a:gd name="T85" fmla="*/ 7 h 24"/>
                  <a:gd name="T86" fmla="*/ 4 w 19"/>
                  <a:gd name="T87" fmla="*/ 8 h 24"/>
                  <a:gd name="T88" fmla="*/ 3 w 19"/>
                  <a:gd name="T89" fmla="*/ 10 h 24"/>
                  <a:gd name="T90" fmla="*/ 1 w 19"/>
                  <a:gd name="T91" fmla="*/ 8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9" h="24">
                    <a:moveTo>
                      <a:pt x="1" y="8"/>
                    </a:moveTo>
                    <a:lnTo>
                      <a:pt x="0" y="11"/>
                    </a:lnTo>
                    <a:lnTo>
                      <a:pt x="1" y="15"/>
                    </a:lnTo>
                    <a:lnTo>
                      <a:pt x="1" y="18"/>
                    </a:lnTo>
                    <a:lnTo>
                      <a:pt x="3" y="18"/>
                    </a:lnTo>
                    <a:lnTo>
                      <a:pt x="1" y="21"/>
                    </a:lnTo>
                    <a:lnTo>
                      <a:pt x="3" y="24"/>
                    </a:lnTo>
                    <a:lnTo>
                      <a:pt x="6" y="24"/>
                    </a:lnTo>
                    <a:lnTo>
                      <a:pt x="8" y="21"/>
                    </a:lnTo>
                    <a:lnTo>
                      <a:pt x="8" y="19"/>
                    </a:lnTo>
                    <a:lnTo>
                      <a:pt x="6" y="15"/>
                    </a:lnTo>
                    <a:lnTo>
                      <a:pt x="6" y="11"/>
                    </a:lnTo>
                    <a:lnTo>
                      <a:pt x="9" y="18"/>
                    </a:lnTo>
                    <a:lnTo>
                      <a:pt x="11" y="21"/>
                    </a:lnTo>
                    <a:lnTo>
                      <a:pt x="12" y="24"/>
                    </a:lnTo>
                    <a:lnTo>
                      <a:pt x="14" y="24"/>
                    </a:lnTo>
                    <a:lnTo>
                      <a:pt x="14" y="19"/>
                    </a:lnTo>
                    <a:lnTo>
                      <a:pt x="16" y="18"/>
                    </a:lnTo>
                    <a:lnTo>
                      <a:pt x="14" y="16"/>
                    </a:lnTo>
                    <a:lnTo>
                      <a:pt x="12" y="15"/>
                    </a:lnTo>
                    <a:lnTo>
                      <a:pt x="12" y="13"/>
                    </a:lnTo>
                    <a:lnTo>
                      <a:pt x="8" y="8"/>
                    </a:lnTo>
                    <a:lnTo>
                      <a:pt x="8" y="7"/>
                    </a:lnTo>
                    <a:lnTo>
                      <a:pt x="12" y="10"/>
                    </a:lnTo>
                    <a:lnTo>
                      <a:pt x="14" y="13"/>
                    </a:lnTo>
                    <a:lnTo>
                      <a:pt x="16" y="13"/>
                    </a:lnTo>
                    <a:lnTo>
                      <a:pt x="17" y="11"/>
                    </a:lnTo>
                    <a:lnTo>
                      <a:pt x="17" y="10"/>
                    </a:lnTo>
                    <a:lnTo>
                      <a:pt x="19" y="10"/>
                    </a:lnTo>
                    <a:lnTo>
                      <a:pt x="19" y="8"/>
                    </a:lnTo>
                    <a:lnTo>
                      <a:pt x="16" y="5"/>
                    </a:lnTo>
                    <a:lnTo>
                      <a:pt x="14" y="7"/>
                    </a:lnTo>
                    <a:lnTo>
                      <a:pt x="12" y="8"/>
                    </a:lnTo>
                    <a:lnTo>
                      <a:pt x="12" y="7"/>
                    </a:lnTo>
                    <a:lnTo>
                      <a:pt x="12" y="4"/>
                    </a:lnTo>
                    <a:lnTo>
                      <a:pt x="12" y="2"/>
                    </a:lnTo>
                    <a:lnTo>
                      <a:pt x="11" y="0"/>
                    </a:lnTo>
                    <a:lnTo>
                      <a:pt x="6" y="2"/>
                    </a:lnTo>
                    <a:lnTo>
                      <a:pt x="6" y="2"/>
                    </a:lnTo>
                    <a:lnTo>
                      <a:pt x="4" y="4"/>
                    </a:lnTo>
                    <a:lnTo>
                      <a:pt x="3" y="0"/>
                    </a:lnTo>
                    <a:lnTo>
                      <a:pt x="1" y="4"/>
                    </a:lnTo>
                    <a:lnTo>
                      <a:pt x="3" y="7"/>
                    </a:lnTo>
                    <a:lnTo>
                      <a:pt x="4" y="8"/>
                    </a:lnTo>
                    <a:lnTo>
                      <a:pt x="3" y="10"/>
                    </a:lnTo>
                    <a:lnTo>
                      <a:pt x="1"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90" name="Freeform 114">
                <a:extLst>
                  <a:ext uri="{FF2B5EF4-FFF2-40B4-BE49-F238E27FC236}">
                    <a16:creationId xmlns:a16="http://schemas.microsoft.com/office/drawing/2014/main" id="{33BD086C-BD59-4D9C-9C62-9FDAC1537743}"/>
                  </a:ext>
                </a:extLst>
              </p:cNvPr>
              <p:cNvSpPr>
                <a:spLocks/>
              </p:cNvSpPr>
              <p:nvPr/>
            </p:nvSpPr>
            <p:spPr bwMode="auto">
              <a:xfrm>
                <a:off x="3028" y="1387"/>
                <a:ext cx="6" cy="8"/>
              </a:xfrm>
              <a:custGeom>
                <a:avLst/>
                <a:gdLst>
                  <a:gd name="T0" fmla="*/ 3 w 6"/>
                  <a:gd name="T1" fmla="*/ 2 h 8"/>
                  <a:gd name="T2" fmla="*/ 0 w 6"/>
                  <a:gd name="T3" fmla="*/ 5 h 8"/>
                  <a:gd name="T4" fmla="*/ 0 w 6"/>
                  <a:gd name="T5" fmla="*/ 6 h 8"/>
                  <a:gd name="T6" fmla="*/ 2 w 6"/>
                  <a:gd name="T7" fmla="*/ 8 h 8"/>
                  <a:gd name="T8" fmla="*/ 5 w 6"/>
                  <a:gd name="T9" fmla="*/ 8 h 8"/>
                  <a:gd name="T10" fmla="*/ 6 w 6"/>
                  <a:gd name="T11" fmla="*/ 5 h 8"/>
                  <a:gd name="T12" fmla="*/ 5 w 6"/>
                  <a:gd name="T13" fmla="*/ 0 h 8"/>
                  <a:gd name="T14" fmla="*/ 3 w 6"/>
                  <a:gd name="T15" fmla="*/ 2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8">
                    <a:moveTo>
                      <a:pt x="3" y="2"/>
                    </a:moveTo>
                    <a:lnTo>
                      <a:pt x="0" y="5"/>
                    </a:lnTo>
                    <a:lnTo>
                      <a:pt x="0" y="6"/>
                    </a:lnTo>
                    <a:lnTo>
                      <a:pt x="2" y="8"/>
                    </a:lnTo>
                    <a:lnTo>
                      <a:pt x="5" y="8"/>
                    </a:lnTo>
                    <a:lnTo>
                      <a:pt x="6" y="5"/>
                    </a:lnTo>
                    <a:lnTo>
                      <a:pt x="5" y="0"/>
                    </a:lnTo>
                    <a:lnTo>
                      <a:pt x="3"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91" name="Freeform 115">
                <a:extLst>
                  <a:ext uri="{FF2B5EF4-FFF2-40B4-BE49-F238E27FC236}">
                    <a16:creationId xmlns:a16="http://schemas.microsoft.com/office/drawing/2014/main" id="{8BEA56E6-4032-427F-94F9-A5D5690070E3}"/>
                  </a:ext>
                </a:extLst>
              </p:cNvPr>
              <p:cNvSpPr>
                <a:spLocks/>
              </p:cNvSpPr>
              <p:nvPr/>
            </p:nvSpPr>
            <p:spPr bwMode="auto">
              <a:xfrm>
                <a:off x="3012" y="1342"/>
                <a:ext cx="18" cy="35"/>
              </a:xfrm>
              <a:custGeom>
                <a:avLst/>
                <a:gdLst>
                  <a:gd name="T0" fmla="*/ 10 w 18"/>
                  <a:gd name="T1" fmla="*/ 0 h 35"/>
                  <a:gd name="T2" fmla="*/ 8 w 18"/>
                  <a:gd name="T3" fmla="*/ 4 h 35"/>
                  <a:gd name="T4" fmla="*/ 8 w 18"/>
                  <a:gd name="T5" fmla="*/ 13 h 35"/>
                  <a:gd name="T6" fmla="*/ 5 w 18"/>
                  <a:gd name="T7" fmla="*/ 16 h 35"/>
                  <a:gd name="T8" fmla="*/ 5 w 18"/>
                  <a:gd name="T9" fmla="*/ 21 h 35"/>
                  <a:gd name="T10" fmla="*/ 6 w 18"/>
                  <a:gd name="T11" fmla="*/ 23 h 35"/>
                  <a:gd name="T12" fmla="*/ 5 w 18"/>
                  <a:gd name="T13" fmla="*/ 24 h 35"/>
                  <a:gd name="T14" fmla="*/ 6 w 18"/>
                  <a:gd name="T15" fmla="*/ 26 h 35"/>
                  <a:gd name="T16" fmla="*/ 3 w 18"/>
                  <a:gd name="T17" fmla="*/ 26 h 35"/>
                  <a:gd name="T18" fmla="*/ 2 w 18"/>
                  <a:gd name="T19" fmla="*/ 27 h 35"/>
                  <a:gd name="T20" fmla="*/ 2 w 18"/>
                  <a:gd name="T21" fmla="*/ 31 h 35"/>
                  <a:gd name="T22" fmla="*/ 0 w 18"/>
                  <a:gd name="T23" fmla="*/ 34 h 35"/>
                  <a:gd name="T24" fmla="*/ 0 w 18"/>
                  <a:gd name="T25" fmla="*/ 35 h 35"/>
                  <a:gd name="T26" fmla="*/ 3 w 18"/>
                  <a:gd name="T27" fmla="*/ 34 h 35"/>
                  <a:gd name="T28" fmla="*/ 6 w 18"/>
                  <a:gd name="T29" fmla="*/ 31 h 35"/>
                  <a:gd name="T30" fmla="*/ 8 w 18"/>
                  <a:gd name="T31" fmla="*/ 27 h 35"/>
                  <a:gd name="T32" fmla="*/ 10 w 18"/>
                  <a:gd name="T33" fmla="*/ 27 h 35"/>
                  <a:gd name="T34" fmla="*/ 11 w 18"/>
                  <a:gd name="T35" fmla="*/ 26 h 35"/>
                  <a:gd name="T36" fmla="*/ 11 w 18"/>
                  <a:gd name="T37" fmla="*/ 24 h 35"/>
                  <a:gd name="T38" fmla="*/ 13 w 18"/>
                  <a:gd name="T39" fmla="*/ 23 h 35"/>
                  <a:gd name="T40" fmla="*/ 13 w 18"/>
                  <a:gd name="T41" fmla="*/ 13 h 35"/>
                  <a:gd name="T42" fmla="*/ 13 w 18"/>
                  <a:gd name="T43" fmla="*/ 10 h 35"/>
                  <a:gd name="T44" fmla="*/ 14 w 18"/>
                  <a:gd name="T45" fmla="*/ 16 h 35"/>
                  <a:gd name="T46" fmla="*/ 14 w 18"/>
                  <a:gd name="T47" fmla="*/ 23 h 35"/>
                  <a:gd name="T48" fmla="*/ 16 w 18"/>
                  <a:gd name="T49" fmla="*/ 23 h 35"/>
                  <a:gd name="T50" fmla="*/ 18 w 18"/>
                  <a:gd name="T51" fmla="*/ 19 h 35"/>
                  <a:gd name="T52" fmla="*/ 16 w 18"/>
                  <a:gd name="T53" fmla="*/ 8 h 35"/>
                  <a:gd name="T54" fmla="*/ 14 w 18"/>
                  <a:gd name="T55" fmla="*/ 7 h 35"/>
                  <a:gd name="T56" fmla="*/ 11 w 18"/>
                  <a:gd name="T57" fmla="*/ 4 h 35"/>
                  <a:gd name="T58" fmla="*/ 11 w 18"/>
                  <a:gd name="T59" fmla="*/ 2 h 35"/>
                  <a:gd name="T60" fmla="*/ 10 w 18"/>
                  <a:gd name="T61"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8" h="35">
                    <a:moveTo>
                      <a:pt x="10" y="0"/>
                    </a:moveTo>
                    <a:lnTo>
                      <a:pt x="8" y="4"/>
                    </a:lnTo>
                    <a:lnTo>
                      <a:pt x="8" y="13"/>
                    </a:lnTo>
                    <a:lnTo>
                      <a:pt x="5" y="16"/>
                    </a:lnTo>
                    <a:lnTo>
                      <a:pt x="5" y="21"/>
                    </a:lnTo>
                    <a:lnTo>
                      <a:pt x="6" y="23"/>
                    </a:lnTo>
                    <a:lnTo>
                      <a:pt x="5" y="24"/>
                    </a:lnTo>
                    <a:lnTo>
                      <a:pt x="6" y="26"/>
                    </a:lnTo>
                    <a:lnTo>
                      <a:pt x="3" y="26"/>
                    </a:lnTo>
                    <a:lnTo>
                      <a:pt x="2" y="27"/>
                    </a:lnTo>
                    <a:lnTo>
                      <a:pt x="2" y="31"/>
                    </a:lnTo>
                    <a:lnTo>
                      <a:pt x="0" y="34"/>
                    </a:lnTo>
                    <a:lnTo>
                      <a:pt x="0" y="35"/>
                    </a:lnTo>
                    <a:lnTo>
                      <a:pt x="3" y="34"/>
                    </a:lnTo>
                    <a:lnTo>
                      <a:pt x="6" y="31"/>
                    </a:lnTo>
                    <a:lnTo>
                      <a:pt x="8" y="27"/>
                    </a:lnTo>
                    <a:lnTo>
                      <a:pt x="10" y="27"/>
                    </a:lnTo>
                    <a:lnTo>
                      <a:pt x="11" y="26"/>
                    </a:lnTo>
                    <a:lnTo>
                      <a:pt x="11" y="24"/>
                    </a:lnTo>
                    <a:lnTo>
                      <a:pt x="13" y="23"/>
                    </a:lnTo>
                    <a:lnTo>
                      <a:pt x="13" y="13"/>
                    </a:lnTo>
                    <a:lnTo>
                      <a:pt x="13" y="10"/>
                    </a:lnTo>
                    <a:lnTo>
                      <a:pt x="14" y="16"/>
                    </a:lnTo>
                    <a:lnTo>
                      <a:pt x="14" y="23"/>
                    </a:lnTo>
                    <a:lnTo>
                      <a:pt x="16" y="23"/>
                    </a:lnTo>
                    <a:lnTo>
                      <a:pt x="18" y="19"/>
                    </a:lnTo>
                    <a:lnTo>
                      <a:pt x="16" y="8"/>
                    </a:lnTo>
                    <a:lnTo>
                      <a:pt x="14" y="7"/>
                    </a:lnTo>
                    <a:lnTo>
                      <a:pt x="11" y="4"/>
                    </a:lnTo>
                    <a:lnTo>
                      <a:pt x="11" y="2"/>
                    </a:lnTo>
                    <a:lnTo>
                      <a:pt x="1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92" name="Freeform 116">
                <a:extLst>
                  <a:ext uri="{FF2B5EF4-FFF2-40B4-BE49-F238E27FC236}">
                    <a16:creationId xmlns:a16="http://schemas.microsoft.com/office/drawing/2014/main" id="{DF411513-14CB-4E79-99C4-B5EA596D7D0B}"/>
                  </a:ext>
                </a:extLst>
              </p:cNvPr>
              <p:cNvSpPr>
                <a:spLocks/>
              </p:cNvSpPr>
              <p:nvPr/>
            </p:nvSpPr>
            <p:spPr bwMode="auto">
              <a:xfrm>
                <a:off x="3028" y="1424"/>
                <a:ext cx="5" cy="4"/>
              </a:xfrm>
              <a:custGeom>
                <a:avLst/>
                <a:gdLst>
                  <a:gd name="T0" fmla="*/ 0 w 5"/>
                  <a:gd name="T1" fmla="*/ 0 h 4"/>
                  <a:gd name="T2" fmla="*/ 2 w 5"/>
                  <a:gd name="T3" fmla="*/ 1 h 4"/>
                  <a:gd name="T4" fmla="*/ 2 w 5"/>
                  <a:gd name="T5" fmla="*/ 4 h 4"/>
                  <a:gd name="T6" fmla="*/ 5 w 5"/>
                  <a:gd name="T7" fmla="*/ 1 h 4"/>
                  <a:gd name="T8" fmla="*/ 2 w 5"/>
                  <a:gd name="T9" fmla="*/ 0 h 4"/>
                  <a:gd name="T10" fmla="*/ 0 w 5"/>
                  <a:gd name="T11" fmla="*/ 0 h 4"/>
                </a:gdLst>
                <a:ahLst/>
                <a:cxnLst>
                  <a:cxn ang="0">
                    <a:pos x="T0" y="T1"/>
                  </a:cxn>
                  <a:cxn ang="0">
                    <a:pos x="T2" y="T3"/>
                  </a:cxn>
                  <a:cxn ang="0">
                    <a:pos x="T4" y="T5"/>
                  </a:cxn>
                  <a:cxn ang="0">
                    <a:pos x="T6" y="T7"/>
                  </a:cxn>
                  <a:cxn ang="0">
                    <a:pos x="T8" y="T9"/>
                  </a:cxn>
                  <a:cxn ang="0">
                    <a:pos x="T10" y="T11"/>
                  </a:cxn>
                </a:cxnLst>
                <a:rect l="0" t="0" r="r" b="b"/>
                <a:pathLst>
                  <a:path w="5" h="4">
                    <a:moveTo>
                      <a:pt x="0" y="0"/>
                    </a:moveTo>
                    <a:lnTo>
                      <a:pt x="2" y="1"/>
                    </a:lnTo>
                    <a:lnTo>
                      <a:pt x="2" y="4"/>
                    </a:lnTo>
                    <a:lnTo>
                      <a:pt x="5" y="1"/>
                    </a:lnTo>
                    <a:lnTo>
                      <a:pt x="2"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93" name="Freeform 117">
                <a:extLst>
                  <a:ext uri="{FF2B5EF4-FFF2-40B4-BE49-F238E27FC236}">
                    <a16:creationId xmlns:a16="http://schemas.microsoft.com/office/drawing/2014/main" id="{E0E7A475-C7FB-4D27-92D9-71F316483B06}"/>
                  </a:ext>
                </a:extLst>
              </p:cNvPr>
              <p:cNvSpPr>
                <a:spLocks/>
              </p:cNvSpPr>
              <p:nvPr/>
            </p:nvSpPr>
            <p:spPr bwMode="auto">
              <a:xfrm>
                <a:off x="3010" y="1409"/>
                <a:ext cx="4" cy="3"/>
              </a:xfrm>
              <a:custGeom>
                <a:avLst/>
                <a:gdLst>
                  <a:gd name="T0" fmla="*/ 4 w 4"/>
                  <a:gd name="T1" fmla="*/ 2 h 3"/>
                  <a:gd name="T2" fmla="*/ 2 w 4"/>
                  <a:gd name="T3" fmla="*/ 0 h 3"/>
                  <a:gd name="T4" fmla="*/ 0 w 4"/>
                  <a:gd name="T5" fmla="*/ 2 h 3"/>
                  <a:gd name="T6" fmla="*/ 2 w 4"/>
                  <a:gd name="T7" fmla="*/ 3 h 3"/>
                  <a:gd name="T8" fmla="*/ 4 w 4"/>
                  <a:gd name="T9" fmla="*/ 2 h 3"/>
                </a:gdLst>
                <a:ahLst/>
                <a:cxnLst>
                  <a:cxn ang="0">
                    <a:pos x="T0" y="T1"/>
                  </a:cxn>
                  <a:cxn ang="0">
                    <a:pos x="T2" y="T3"/>
                  </a:cxn>
                  <a:cxn ang="0">
                    <a:pos x="T4" y="T5"/>
                  </a:cxn>
                  <a:cxn ang="0">
                    <a:pos x="T6" y="T7"/>
                  </a:cxn>
                  <a:cxn ang="0">
                    <a:pos x="T8" y="T9"/>
                  </a:cxn>
                </a:cxnLst>
                <a:rect l="0" t="0" r="r" b="b"/>
                <a:pathLst>
                  <a:path w="4" h="3">
                    <a:moveTo>
                      <a:pt x="4" y="2"/>
                    </a:moveTo>
                    <a:lnTo>
                      <a:pt x="2" y="0"/>
                    </a:lnTo>
                    <a:lnTo>
                      <a:pt x="0" y="2"/>
                    </a:lnTo>
                    <a:lnTo>
                      <a:pt x="2" y="3"/>
                    </a:lnTo>
                    <a:lnTo>
                      <a:pt x="4"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94" name="Freeform 118">
                <a:extLst>
                  <a:ext uri="{FF2B5EF4-FFF2-40B4-BE49-F238E27FC236}">
                    <a16:creationId xmlns:a16="http://schemas.microsoft.com/office/drawing/2014/main" id="{ADED5F91-D2B5-43F0-A08A-69359CD97BAA}"/>
                  </a:ext>
                </a:extLst>
              </p:cNvPr>
              <p:cNvSpPr>
                <a:spLocks/>
              </p:cNvSpPr>
              <p:nvPr/>
            </p:nvSpPr>
            <p:spPr bwMode="auto">
              <a:xfrm>
                <a:off x="3009" y="1427"/>
                <a:ext cx="3" cy="3"/>
              </a:xfrm>
              <a:custGeom>
                <a:avLst/>
                <a:gdLst>
                  <a:gd name="T0" fmla="*/ 0 w 3"/>
                  <a:gd name="T1" fmla="*/ 0 h 3"/>
                  <a:gd name="T2" fmla="*/ 0 w 3"/>
                  <a:gd name="T3" fmla="*/ 0 h 3"/>
                  <a:gd name="T4" fmla="*/ 0 w 3"/>
                  <a:gd name="T5" fmla="*/ 3 h 3"/>
                  <a:gd name="T6" fmla="*/ 3 w 3"/>
                  <a:gd name="T7" fmla="*/ 1 h 3"/>
                  <a:gd name="T8" fmla="*/ 1 w 3"/>
                  <a:gd name="T9" fmla="*/ 0 h 3"/>
                  <a:gd name="T10" fmla="*/ 0 w 3"/>
                  <a:gd name="T11" fmla="*/ 0 h 3"/>
                </a:gdLst>
                <a:ahLst/>
                <a:cxnLst>
                  <a:cxn ang="0">
                    <a:pos x="T0" y="T1"/>
                  </a:cxn>
                  <a:cxn ang="0">
                    <a:pos x="T2" y="T3"/>
                  </a:cxn>
                  <a:cxn ang="0">
                    <a:pos x="T4" y="T5"/>
                  </a:cxn>
                  <a:cxn ang="0">
                    <a:pos x="T6" y="T7"/>
                  </a:cxn>
                  <a:cxn ang="0">
                    <a:pos x="T8" y="T9"/>
                  </a:cxn>
                  <a:cxn ang="0">
                    <a:pos x="T10" y="T11"/>
                  </a:cxn>
                </a:cxnLst>
                <a:rect l="0" t="0" r="r" b="b"/>
                <a:pathLst>
                  <a:path w="3" h="3">
                    <a:moveTo>
                      <a:pt x="0" y="0"/>
                    </a:moveTo>
                    <a:lnTo>
                      <a:pt x="0" y="0"/>
                    </a:lnTo>
                    <a:lnTo>
                      <a:pt x="0" y="3"/>
                    </a:lnTo>
                    <a:lnTo>
                      <a:pt x="3" y="1"/>
                    </a:lnTo>
                    <a:lnTo>
                      <a:pt x="1"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95" name="Freeform 119">
                <a:extLst>
                  <a:ext uri="{FF2B5EF4-FFF2-40B4-BE49-F238E27FC236}">
                    <a16:creationId xmlns:a16="http://schemas.microsoft.com/office/drawing/2014/main" id="{B1426A88-40B2-4310-B4CA-B087DE68A116}"/>
                  </a:ext>
                </a:extLst>
              </p:cNvPr>
              <p:cNvSpPr>
                <a:spLocks/>
              </p:cNvSpPr>
              <p:nvPr/>
            </p:nvSpPr>
            <p:spPr bwMode="auto">
              <a:xfrm>
                <a:off x="3006" y="1379"/>
                <a:ext cx="14" cy="24"/>
              </a:xfrm>
              <a:custGeom>
                <a:avLst/>
                <a:gdLst>
                  <a:gd name="T0" fmla="*/ 14 w 14"/>
                  <a:gd name="T1" fmla="*/ 8 h 24"/>
                  <a:gd name="T2" fmla="*/ 12 w 14"/>
                  <a:gd name="T3" fmla="*/ 6 h 24"/>
                  <a:gd name="T4" fmla="*/ 11 w 14"/>
                  <a:gd name="T5" fmla="*/ 8 h 24"/>
                  <a:gd name="T6" fmla="*/ 11 w 14"/>
                  <a:gd name="T7" fmla="*/ 6 h 24"/>
                  <a:gd name="T8" fmla="*/ 12 w 14"/>
                  <a:gd name="T9" fmla="*/ 5 h 24"/>
                  <a:gd name="T10" fmla="*/ 9 w 14"/>
                  <a:gd name="T11" fmla="*/ 0 h 24"/>
                  <a:gd name="T12" fmla="*/ 8 w 14"/>
                  <a:gd name="T13" fmla="*/ 0 h 24"/>
                  <a:gd name="T14" fmla="*/ 8 w 14"/>
                  <a:gd name="T15" fmla="*/ 3 h 24"/>
                  <a:gd name="T16" fmla="*/ 6 w 14"/>
                  <a:gd name="T17" fmla="*/ 3 h 24"/>
                  <a:gd name="T18" fmla="*/ 4 w 14"/>
                  <a:gd name="T19" fmla="*/ 5 h 24"/>
                  <a:gd name="T20" fmla="*/ 4 w 14"/>
                  <a:gd name="T21" fmla="*/ 8 h 24"/>
                  <a:gd name="T22" fmla="*/ 6 w 14"/>
                  <a:gd name="T23" fmla="*/ 8 h 24"/>
                  <a:gd name="T24" fmla="*/ 3 w 14"/>
                  <a:gd name="T25" fmla="*/ 11 h 24"/>
                  <a:gd name="T26" fmla="*/ 6 w 14"/>
                  <a:gd name="T27" fmla="*/ 13 h 24"/>
                  <a:gd name="T28" fmla="*/ 6 w 14"/>
                  <a:gd name="T29" fmla="*/ 14 h 24"/>
                  <a:gd name="T30" fmla="*/ 4 w 14"/>
                  <a:gd name="T31" fmla="*/ 16 h 24"/>
                  <a:gd name="T32" fmla="*/ 3 w 14"/>
                  <a:gd name="T33" fmla="*/ 14 h 24"/>
                  <a:gd name="T34" fmla="*/ 1 w 14"/>
                  <a:gd name="T35" fmla="*/ 18 h 24"/>
                  <a:gd name="T36" fmla="*/ 1 w 14"/>
                  <a:gd name="T37" fmla="*/ 19 h 24"/>
                  <a:gd name="T38" fmla="*/ 1 w 14"/>
                  <a:gd name="T39" fmla="*/ 21 h 24"/>
                  <a:gd name="T40" fmla="*/ 0 w 14"/>
                  <a:gd name="T41" fmla="*/ 22 h 24"/>
                  <a:gd name="T42" fmla="*/ 1 w 14"/>
                  <a:gd name="T43" fmla="*/ 24 h 24"/>
                  <a:gd name="T44" fmla="*/ 3 w 14"/>
                  <a:gd name="T45" fmla="*/ 19 h 24"/>
                  <a:gd name="T46" fmla="*/ 4 w 14"/>
                  <a:gd name="T47" fmla="*/ 21 h 24"/>
                  <a:gd name="T48" fmla="*/ 3 w 14"/>
                  <a:gd name="T49" fmla="*/ 22 h 24"/>
                  <a:gd name="T50" fmla="*/ 6 w 14"/>
                  <a:gd name="T51" fmla="*/ 22 h 24"/>
                  <a:gd name="T52" fmla="*/ 8 w 14"/>
                  <a:gd name="T53" fmla="*/ 21 h 24"/>
                  <a:gd name="T54" fmla="*/ 8 w 14"/>
                  <a:gd name="T55" fmla="*/ 18 h 24"/>
                  <a:gd name="T56" fmla="*/ 11 w 14"/>
                  <a:gd name="T57" fmla="*/ 13 h 24"/>
                  <a:gd name="T58" fmla="*/ 14 w 14"/>
                  <a:gd name="T59" fmla="*/ 8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4" h="24">
                    <a:moveTo>
                      <a:pt x="14" y="8"/>
                    </a:moveTo>
                    <a:lnTo>
                      <a:pt x="12" y="6"/>
                    </a:lnTo>
                    <a:lnTo>
                      <a:pt x="11" y="8"/>
                    </a:lnTo>
                    <a:lnTo>
                      <a:pt x="11" y="6"/>
                    </a:lnTo>
                    <a:lnTo>
                      <a:pt x="12" y="5"/>
                    </a:lnTo>
                    <a:lnTo>
                      <a:pt x="9" y="0"/>
                    </a:lnTo>
                    <a:lnTo>
                      <a:pt x="8" y="0"/>
                    </a:lnTo>
                    <a:lnTo>
                      <a:pt x="8" y="3"/>
                    </a:lnTo>
                    <a:lnTo>
                      <a:pt x="6" y="3"/>
                    </a:lnTo>
                    <a:lnTo>
                      <a:pt x="4" y="5"/>
                    </a:lnTo>
                    <a:lnTo>
                      <a:pt x="4" y="8"/>
                    </a:lnTo>
                    <a:lnTo>
                      <a:pt x="6" y="8"/>
                    </a:lnTo>
                    <a:lnTo>
                      <a:pt x="3" y="11"/>
                    </a:lnTo>
                    <a:lnTo>
                      <a:pt x="6" y="13"/>
                    </a:lnTo>
                    <a:lnTo>
                      <a:pt x="6" y="14"/>
                    </a:lnTo>
                    <a:lnTo>
                      <a:pt x="4" y="16"/>
                    </a:lnTo>
                    <a:lnTo>
                      <a:pt x="3" y="14"/>
                    </a:lnTo>
                    <a:lnTo>
                      <a:pt x="1" y="18"/>
                    </a:lnTo>
                    <a:lnTo>
                      <a:pt x="1" y="19"/>
                    </a:lnTo>
                    <a:lnTo>
                      <a:pt x="1" y="21"/>
                    </a:lnTo>
                    <a:lnTo>
                      <a:pt x="0" y="22"/>
                    </a:lnTo>
                    <a:lnTo>
                      <a:pt x="1" y="24"/>
                    </a:lnTo>
                    <a:lnTo>
                      <a:pt x="3" y="19"/>
                    </a:lnTo>
                    <a:lnTo>
                      <a:pt x="4" y="21"/>
                    </a:lnTo>
                    <a:lnTo>
                      <a:pt x="3" y="22"/>
                    </a:lnTo>
                    <a:lnTo>
                      <a:pt x="6" y="22"/>
                    </a:lnTo>
                    <a:lnTo>
                      <a:pt x="8" y="21"/>
                    </a:lnTo>
                    <a:lnTo>
                      <a:pt x="8" y="18"/>
                    </a:lnTo>
                    <a:lnTo>
                      <a:pt x="11" y="13"/>
                    </a:lnTo>
                    <a:lnTo>
                      <a:pt x="14"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96" name="Freeform 120">
                <a:extLst>
                  <a:ext uri="{FF2B5EF4-FFF2-40B4-BE49-F238E27FC236}">
                    <a16:creationId xmlns:a16="http://schemas.microsoft.com/office/drawing/2014/main" id="{53B321B9-E35C-4102-A660-540A5F8BB051}"/>
                  </a:ext>
                </a:extLst>
              </p:cNvPr>
              <p:cNvSpPr>
                <a:spLocks/>
              </p:cNvSpPr>
              <p:nvPr/>
            </p:nvSpPr>
            <p:spPr bwMode="auto">
              <a:xfrm>
                <a:off x="3007" y="1432"/>
                <a:ext cx="5" cy="8"/>
              </a:xfrm>
              <a:custGeom>
                <a:avLst/>
                <a:gdLst>
                  <a:gd name="T0" fmla="*/ 2 w 5"/>
                  <a:gd name="T1" fmla="*/ 8 h 8"/>
                  <a:gd name="T2" fmla="*/ 3 w 5"/>
                  <a:gd name="T3" fmla="*/ 8 h 8"/>
                  <a:gd name="T4" fmla="*/ 5 w 5"/>
                  <a:gd name="T5" fmla="*/ 4 h 8"/>
                  <a:gd name="T6" fmla="*/ 3 w 5"/>
                  <a:gd name="T7" fmla="*/ 1 h 8"/>
                  <a:gd name="T8" fmla="*/ 3 w 5"/>
                  <a:gd name="T9" fmla="*/ 0 h 8"/>
                  <a:gd name="T10" fmla="*/ 2 w 5"/>
                  <a:gd name="T11" fmla="*/ 0 h 8"/>
                  <a:gd name="T12" fmla="*/ 0 w 5"/>
                  <a:gd name="T13" fmla="*/ 0 h 8"/>
                  <a:gd name="T14" fmla="*/ 0 w 5"/>
                  <a:gd name="T15" fmla="*/ 1 h 8"/>
                  <a:gd name="T16" fmla="*/ 2 w 5"/>
                  <a:gd name="T17" fmla="*/ 4 h 8"/>
                  <a:gd name="T18" fmla="*/ 2 w 5"/>
                  <a:gd name="T19"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8">
                    <a:moveTo>
                      <a:pt x="2" y="8"/>
                    </a:moveTo>
                    <a:lnTo>
                      <a:pt x="3" y="8"/>
                    </a:lnTo>
                    <a:lnTo>
                      <a:pt x="5" y="4"/>
                    </a:lnTo>
                    <a:lnTo>
                      <a:pt x="3" y="1"/>
                    </a:lnTo>
                    <a:lnTo>
                      <a:pt x="3" y="0"/>
                    </a:lnTo>
                    <a:lnTo>
                      <a:pt x="2" y="0"/>
                    </a:lnTo>
                    <a:lnTo>
                      <a:pt x="0" y="0"/>
                    </a:lnTo>
                    <a:lnTo>
                      <a:pt x="0" y="1"/>
                    </a:lnTo>
                    <a:lnTo>
                      <a:pt x="2" y="4"/>
                    </a:lnTo>
                    <a:lnTo>
                      <a:pt x="2"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97" name="Freeform 121">
                <a:extLst>
                  <a:ext uri="{FF2B5EF4-FFF2-40B4-BE49-F238E27FC236}">
                    <a16:creationId xmlns:a16="http://schemas.microsoft.com/office/drawing/2014/main" id="{67323681-2A5E-47CD-8376-8BDA1376DB6A}"/>
                  </a:ext>
                </a:extLst>
              </p:cNvPr>
              <p:cNvSpPr>
                <a:spLocks/>
              </p:cNvSpPr>
              <p:nvPr/>
            </p:nvSpPr>
            <p:spPr bwMode="auto">
              <a:xfrm>
                <a:off x="3012" y="1403"/>
                <a:ext cx="6" cy="3"/>
              </a:xfrm>
              <a:custGeom>
                <a:avLst/>
                <a:gdLst>
                  <a:gd name="T0" fmla="*/ 5 w 6"/>
                  <a:gd name="T1" fmla="*/ 3 h 3"/>
                  <a:gd name="T2" fmla="*/ 6 w 6"/>
                  <a:gd name="T3" fmla="*/ 0 h 3"/>
                  <a:gd name="T4" fmla="*/ 3 w 6"/>
                  <a:gd name="T5" fmla="*/ 0 h 3"/>
                  <a:gd name="T6" fmla="*/ 2 w 6"/>
                  <a:gd name="T7" fmla="*/ 0 h 3"/>
                  <a:gd name="T8" fmla="*/ 0 w 6"/>
                  <a:gd name="T9" fmla="*/ 3 h 3"/>
                  <a:gd name="T10" fmla="*/ 0 w 6"/>
                  <a:gd name="T11" fmla="*/ 3 h 3"/>
                  <a:gd name="T12" fmla="*/ 3 w 6"/>
                  <a:gd name="T13" fmla="*/ 3 h 3"/>
                  <a:gd name="T14" fmla="*/ 5 w 6"/>
                  <a:gd name="T15" fmla="*/ 3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3">
                    <a:moveTo>
                      <a:pt x="5" y="3"/>
                    </a:moveTo>
                    <a:lnTo>
                      <a:pt x="6" y="0"/>
                    </a:lnTo>
                    <a:lnTo>
                      <a:pt x="3" y="0"/>
                    </a:lnTo>
                    <a:lnTo>
                      <a:pt x="2" y="0"/>
                    </a:lnTo>
                    <a:lnTo>
                      <a:pt x="0" y="3"/>
                    </a:lnTo>
                    <a:lnTo>
                      <a:pt x="0" y="3"/>
                    </a:lnTo>
                    <a:lnTo>
                      <a:pt x="3" y="3"/>
                    </a:lnTo>
                    <a:lnTo>
                      <a:pt x="5"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98" name="Freeform 122">
                <a:extLst>
                  <a:ext uri="{FF2B5EF4-FFF2-40B4-BE49-F238E27FC236}">
                    <a16:creationId xmlns:a16="http://schemas.microsoft.com/office/drawing/2014/main" id="{BB24D083-A5E6-4A2A-9F0B-2029A53B031B}"/>
                  </a:ext>
                </a:extLst>
              </p:cNvPr>
              <p:cNvSpPr>
                <a:spLocks/>
              </p:cNvSpPr>
              <p:nvPr/>
            </p:nvSpPr>
            <p:spPr bwMode="auto">
              <a:xfrm>
                <a:off x="3002" y="1405"/>
                <a:ext cx="4" cy="3"/>
              </a:xfrm>
              <a:custGeom>
                <a:avLst/>
                <a:gdLst>
                  <a:gd name="T0" fmla="*/ 4 w 4"/>
                  <a:gd name="T1" fmla="*/ 1 h 3"/>
                  <a:gd name="T2" fmla="*/ 0 w 4"/>
                  <a:gd name="T3" fmla="*/ 0 h 3"/>
                  <a:gd name="T4" fmla="*/ 2 w 4"/>
                  <a:gd name="T5" fmla="*/ 3 h 3"/>
                  <a:gd name="T6" fmla="*/ 4 w 4"/>
                  <a:gd name="T7" fmla="*/ 1 h 3"/>
                </a:gdLst>
                <a:ahLst/>
                <a:cxnLst>
                  <a:cxn ang="0">
                    <a:pos x="T0" y="T1"/>
                  </a:cxn>
                  <a:cxn ang="0">
                    <a:pos x="T2" y="T3"/>
                  </a:cxn>
                  <a:cxn ang="0">
                    <a:pos x="T4" y="T5"/>
                  </a:cxn>
                  <a:cxn ang="0">
                    <a:pos x="T6" y="T7"/>
                  </a:cxn>
                </a:cxnLst>
                <a:rect l="0" t="0" r="r" b="b"/>
                <a:pathLst>
                  <a:path w="4" h="3">
                    <a:moveTo>
                      <a:pt x="4" y="1"/>
                    </a:moveTo>
                    <a:lnTo>
                      <a:pt x="0" y="0"/>
                    </a:lnTo>
                    <a:lnTo>
                      <a:pt x="2" y="3"/>
                    </a:lnTo>
                    <a:lnTo>
                      <a:pt x="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99" name="Freeform 123">
                <a:extLst>
                  <a:ext uri="{FF2B5EF4-FFF2-40B4-BE49-F238E27FC236}">
                    <a16:creationId xmlns:a16="http://schemas.microsoft.com/office/drawing/2014/main" id="{2B45A9F0-F94E-42F5-BCBC-9451A95C71E6}"/>
                  </a:ext>
                </a:extLst>
              </p:cNvPr>
              <p:cNvSpPr>
                <a:spLocks/>
              </p:cNvSpPr>
              <p:nvPr/>
            </p:nvSpPr>
            <p:spPr bwMode="auto">
              <a:xfrm>
                <a:off x="3018" y="1377"/>
                <a:ext cx="12" cy="20"/>
              </a:xfrm>
              <a:custGeom>
                <a:avLst/>
                <a:gdLst>
                  <a:gd name="T0" fmla="*/ 8 w 12"/>
                  <a:gd name="T1" fmla="*/ 4 h 20"/>
                  <a:gd name="T2" fmla="*/ 5 w 12"/>
                  <a:gd name="T3" fmla="*/ 0 h 20"/>
                  <a:gd name="T4" fmla="*/ 2 w 12"/>
                  <a:gd name="T5" fmla="*/ 0 h 20"/>
                  <a:gd name="T6" fmla="*/ 0 w 12"/>
                  <a:gd name="T7" fmla="*/ 2 h 20"/>
                  <a:gd name="T8" fmla="*/ 2 w 12"/>
                  <a:gd name="T9" fmla="*/ 4 h 20"/>
                  <a:gd name="T10" fmla="*/ 2 w 12"/>
                  <a:gd name="T11" fmla="*/ 7 h 20"/>
                  <a:gd name="T12" fmla="*/ 4 w 12"/>
                  <a:gd name="T13" fmla="*/ 7 h 20"/>
                  <a:gd name="T14" fmla="*/ 2 w 12"/>
                  <a:gd name="T15" fmla="*/ 8 h 20"/>
                  <a:gd name="T16" fmla="*/ 0 w 12"/>
                  <a:gd name="T17" fmla="*/ 15 h 20"/>
                  <a:gd name="T18" fmla="*/ 0 w 12"/>
                  <a:gd name="T19" fmla="*/ 20 h 20"/>
                  <a:gd name="T20" fmla="*/ 2 w 12"/>
                  <a:gd name="T21" fmla="*/ 20 h 20"/>
                  <a:gd name="T22" fmla="*/ 4 w 12"/>
                  <a:gd name="T23" fmla="*/ 18 h 20"/>
                  <a:gd name="T24" fmla="*/ 5 w 12"/>
                  <a:gd name="T25" fmla="*/ 18 h 20"/>
                  <a:gd name="T26" fmla="*/ 7 w 12"/>
                  <a:gd name="T27" fmla="*/ 16 h 20"/>
                  <a:gd name="T28" fmla="*/ 5 w 12"/>
                  <a:gd name="T29" fmla="*/ 15 h 20"/>
                  <a:gd name="T30" fmla="*/ 7 w 12"/>
                  <a:gd name="T31" fmla="*/ 13 h 20"/>
                  <a:gd name="T32" fmla="*/ 7 w 12"/>
                  <a:gd name="T33" fmla="*/ 10 h 20"/>
                  <a:gd name="T34" fmla="*/ 8 w 12"/>
                  <a:gd name="T35" fmla="*/ 10 h 20"/>
                  <a:gd name="T36" fmla="*/ 8 w 12"/>
                  <a:gd name="T37" fmla="*/ 13 h 20"/>
                  <a:gd name="T38" fmla="*/ 10 w 12"/>
                  <a:gd name="T39" fmla="*/ 13 h 20"/>
                  <a:gd name="T40" fmla="*/ 12 w 12"/>
                  <a:gd name="T41" fmla="*/ 10 h 20"/>
                  <a:gd name="T42" fmla="*/ 12 w 12"/>
                  <a:gd name="T43" fmla="*/ 5 h 20"/>
                  <a:gd name="T44" fmla="*/ 10 w 12"/>
                  <a:gd name="T45" fmla="*/ 4 h 20"/>
                  <a:gd name="T46" fmla="*/ 8 w 12"/>
                  <a:gd name="T47" fmla="*/ 4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2" h="20">
                    <a:moveTo>
                      <a:pt x="8" y="4"/>
                    </a:moveTo>
                    <a:lnTo>
                      <a:pt x="5" y="0"/>
                    </a:lnTo>
                    <a:lnTo>
                      <a:pt x="2" y="0"/>
                    </a:lnTo>
                    <a:lnTo>
                      <a:pt x="0" y="2"/>
                    </a:lnTo>
                    <a:lnTo>
                      <a:pt x="2" y="4"/>
                    </a:lnTo>
                    <a:lnTo>
                      <a:pt x="2" y="7"/>
                    </a:lnTo>
                    <a:lnTo>
                      <a:pt x="4" y="7"/>
                    </a:lnTo>
                    <a:lnTo>
                      <a:pt x="2" y="8"/>
                    </a:lnTo>
                    <a:lnTo>
                      <a:pt x="0" y="15"/>
                    </a:lnTo>
                    <a:lnTo>
                      <a:pt x="0" y="20"/>
                    </a:lnTo>
                    <a:lnTo>
                      <a:pt x="2" y="20"/>
                    </a:lnTo>
                    <a:lnTo>
                      <a:pt x="4" y="18"/>
                    </a:lnTo>
                    <a:lnTo>
                      <a:pt x="5" y="18"/>
                    </a:lnTo>
                    <a:lnTo>
                      <a:pt x="7" y="16"/>
                    </a:lnTo>
                    <a:lnTo>
                      <a:pt x="5" y="15"/>
                    </a:lnTo>
                    <a:lnTo>
                      <a:pt x="7" y="13"/>
                    </a:lnTo>
                    <a:lnTo>
                      <a:pt x="7" y="10"/>
                    </a:lnTo>
                    <a:lnTo>
                      <a:pt x="8" y="10"/>
                    </a:lnTo>
                    <a:lnTo>
                      <a:pt x="8" y="13"/>
                    </a:lnTo>
                    <a:lnTo>
                      <a:pt x="10" y="13"/>
                    </a:lnTo>
                    <a:lnTo>
                      <a:pt x="12" y="10"/>
                    </a:lnTo>
                    <a:lnTo>
                      <a:pt x="12" y="5"/>
                    </a:lnTo>
                    <a:lnTo>
                      <a:pt x="10" y="4"/>
                    </a:lnTo>
                    <a:lnTo>
                      <a:pt x="8"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00" name="Freeform 124">
                <a:extLst>
                  <a:ext uri="{FF2B5EF4-FFF2-40B4-BE49-F238E27FC236}">
                    <a16:creationId xmlns:a16="http://schemas.microsoft.com/office/drawing/2014/main" id="{CE0487B5-22E6-479D-A80E-AFE783421BE6}"/>
                  </a:ext>
                </a:extLst>
              </p:cNvPr>
              <p:cNvSpPr>
                <a:spLocks/>
              </p:cNvSpPr>
              <p:nvPr/>
            </p:nvSpPr>
            <p:spPr bwMode="auto">
              <a:xfrm>
                <a:off x="2999" y="1366"/>
                <a:ext cx="11" cy="31"/>
              </a:xfrm>
              <a:custGeom>
                <a:avLst/>
                <a:gdLst>
                  <a:gd name="T0" fmla="*/ 3 w 11"/>
                  <a:gd name="T1" fmla="*/ 31 h 31"/>
                  <a:gd name="T2" fmla="*/ 3 w 11"/>
                  <a:gd name="T3" fmla="*/ 31 h 31"/>
                  <a:gd name="T4" fmla="*/ 5 w 11"/>
                  <a:gd name="T5" fmla="*/ 29 h 31"/>
                  <a:gd name="T6" fmla="*/ 5 w 11"/>
                  <a:gd name="T7" fmla="*/ 26 h 31"/>
                  <a:gd name="T8" fmla="*/ 7 w 11"/>
                  <a:gd name="T9" fmla="*/ 21 h 31"/>
                  <a:gd name="T10" fmla="*/ 8 w 11"/>
                  <a:gd name="T11" fmla="*/ 19 h 31"/>
                  <a:gd name="T12" fmla="*/ 8 w 11"/>
                  <a:gd name="T13" fmla="*/ 15 h 31"/>
                  <a:gd name="T14" fmla="*/ 10 w 11"/>
                  <a:gd name="T15" fmla="*/ 13 h 31"/>
                  <a:gd name="T16" fmla="*/ 11 w 11"/>
                  <a:gd name="T17" fmla="*/ 8 h 31"/>
                  <a:gd name="T18" fmla="*/ 10 w 11"/>
                  <a:gd name="T19" fmla="*/ 3 h 31"/>
                  <a:gd name="T20" fmla="*/ 10 w 11"/>
                  <a:gd name="T21" fmla="*/ 0 h 31"/>
                  <a:gd name="T22" fmla="*/ 8 w 11"/>
                  <a:gd name="T23" fmla="*/ 0 h 31"/>
                  <a:gd name="T24" fmla="*/ 7 w 11"/>
                  <a:gd name="T25" fmla="*/ 2 h 31"/>
                  <a:gd name="T26" fmla="*/ 3 w 11"/>
                  <a:gd name="T27" fmla="*/ 2 h 31"/>
                  <a:gd name="T28" fmla="*/ 5 w 11"/>
                  <a:gd name="T29" fmla="*/ 3 h 31"/>
                  <a:gd name="T30" fmla="*/ 7 w 11"/>
                  <a:gd name="T31" fmla="*/ 5 h 31"/>
                  <a:gd name="T32" fmla="*/ 5 w 11"/>
                  <a:gd name="T33" fmla="*/ 8 h 31"/>
                  <a:gd name="T34" fmla="*/ 5 w 11"/>
                  <a:gd name="T35" fmla="*/ 10 h 31"/>
                  <a:gd name="T36" fmla="*/ 3 w 11"/>
                  <a:gd name="T37" fmla="*/ 11 h 31"/>
                  <a:gd name="T38" fmla="*/ 0 w 11"/>
                  <a:gd name="T39" fmla="*/ 13 h 31"/>
                  <a:gd name="T40" fmla="*/ 0 w 11"/>
                  <a:gd name="T41" fmla="*/ 13 h 31"/>
                  <a:gd name="T42" fmla="*/ 3 w 11"/>
                  <a:gd name="T43" fmla="*/ 15 h 31"/>
                  <a:gd name="T44" fmla="*/ 3 w 11"/>
                  <a:gd name="T45" fmla="*/ 16 h 31"/>
                  <a:gd name="T46" fmla="*/ 2 w 11"/>
                  <a:gd name="T47" fmla="*/ 16 h 31"/>
                  <a:gd name="T48" fmla="*/ 2 w 11"/>
                  <a:gd name="T49" fmla="*/ 18 h 31"/>
                  <a:gd name="T50" fmla="*/ 3 w 11"/>
                  <a:gd name="T51" fmla="*/ 18 h 31"/>
                  <a:gd name="T52" fmla="*/ 5 w 11"/>
                  <a:gd name="T53" fmla="*/ 18 h 31"/>
                  <a:gd name="T54" fmla="*/ 5 w 11"/>
                  <a:gd name="T55" fmla="*/ 19 h 31"/>
                  <a:gd name="T56" fmla="*/ 3 w 11"/>
                  <a:gd name="T57" fmla="*/ 19 h 31"/>
                  <a:gd name="T58" fmla="*/ 2 w 11"/>
                  <a:gd name="T59" fmla="*/ 21 h 31"/>
                  <a:gd name="T60" fmla="*/ 0 w 11"/>
                  <a:gd name="T61" fmla="*/ 23 h 31"/>
                  <a:gd name="T62" fmla="*/ 2 w 11"/>
                  <a:gd name="T63" fmla="*/ 26 h 31"/>
                  <a:gd name="T64" fmla="*/ 3 w 11"/>
                  <a:gd name="T65" fmla="*/ 27 h 31"/>
                  <a:gd name="T66" fmla="*/ 3 w 11"/>
                  <a:gd name="T67" fmla="*/ 29 h 31"/>
                  <a:gd name="T68" fmla="*/ 3 w 11"/>
                  <a:gd name="T69"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 h="31">
                    <a:moveTo>
                      <a:pt x="3" y="31"/>
                    </a:moveTo>
                    <a:lnTo>
                      <a:pt x="3" y="31"/>
                    </a:lnTo>
                    <a:lnTo>
                      <a:pt x="5" y="29"/>
                    </a:lnTo>
                    <a:lnTo>
                      <a:pt x="5" y="26"/>
                    </a:lnTo>
                    <a:lnTo>
                      <a:pt x="7" y="21"/>
                    </a:lnTo>
                    <a:lnTo>
                      <a:pt x="8" y="19"/>
                    </a:lnTo>
                    <a:lnTo>
                      <a:pt x="8" y="15"/>
                    </a:lnTo>
                    <a:lnTo>
                      <a:pt x="10" y="13"/>
                    </a:lnTo>
                    <a:lnTo>
                      <a:pt x="11" y="8"/>
                    </a:lnTo>
                    <a:lnTo>
                      <a:pt x="10" y="3"/>
                    </a:lnTo>
                    <a:lnTo>
                      <a:pt x="10" y="0"/>
                    </a:lnTo>
                    <a:lnTo>
                      <a:pt x="8" y="0"/>
                    </a:lnTo>
                    <a:lnTo>
                      <a:pt x="7" y="2"/>
                    </a:lnTo>
                    <a:lnTo>
                      <a:pt x="3" y="2"/>
                    </a:lnTo>
                    <a:lnTo>
                      <a:pt x="5" y="3"/>
                    </a:lnTo>
                    <a:lnTo>
                      <a:pt x="7" y="5"/>
                    </a:lnTo>
                    <a:lnTo>
                      <a:pt x="5" y="8"/>
                    </a:lnTo>
                    <a:lnTo>
                      <a:pt x="5" y="10"/>
                    </a:lnTo>
                    <a:lnTo>
                      <a:pt x="3" y="11"/>
                    </a:lnTo>
                    <a:lnTo>
                      <a:pt x="0" y="13"/>
                    </a:lnTo>
                    <a:lnTo>
                      <a:pt x="0" y="13"/>
                    </a:lnTo>
                    <a:lnTo>
                      <a:pt x="3" y="15"/>
                    </a:lnTo>
                    <a:lnTo>
                      <a:pt x="3" y="16"/>
                    </a:lnTo>
                    <a:lnTo>
                      <a:pt x="2" y="16"/>
                    </a:lnTo>
                    <a:lnTo>
                      <a:pt x="2" y="18"/>
                    </a:lnTo>
                    <a:lnTo>
                      <a:pt x="3" y="18"/>
                    </a:lnTo>
                    <a:lnTo>
                      <a:pt x="5" y="18"/>
                    </a:lnTo>
                    <a:lnTo>
                      <a:pt x="5" y="19"/>
                    </a:lnTo>
                    <a:lnTo>
                      <a:pt x="3" y="19"/>
                    </a:lnTo>
                    <a:lnTo>
                      <a:pt x="2" y="21"/>
                    </a:lnTo>
                    <a:lnTo>
                      <a:pt x="0" y="23"/>
                    </a:lnTo>
                    <a:lnTo>
                      <a:pt x="2" y="26"/>
                    </a:lnTo>
                    <a:lnTo>
                      <a:pt x="3" y="27"/>
                    </a:lnTo>
                    <a:lnTo>
                      <a:pt x="3" y="29"/>
                    </a:lnTo>
                    <a:lnTo>
                      <a:pt x="3" y="3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01" name="Freeform 125">
                <a:extLst>
                  <a:ext uri="{FF2B5EF4-FFF2-40B4-BE49-F238E27FC236}">
                    <a16:creationId xmlns:a16="http://schemas.microsoft.com/office/drawing/2014/main" id="{C9EDDDE5-5DD6-41F4-A457-2C0CE4C0872B}"/>
                  </a:ext>
                </a:extLst>
              </p:cNvPr>
              <p:cNvSpPr>
                <a:spLocks/>
              </p:cNvSpPr>
              <p:nvPr/>
            </p:nvSpPr>
            <p:spPr bwMode="auto">
              <a:xfrm>
                <a:off x="3007" y="1422"/>
                <a:ext cx="2" cy="3"/>
              </a:xfrm>
              <a:custGeom>
                <a:avLst/>
                <a:gdLst>
                  <a:gd name="T0" fmla="*/ 2 w 2"/>
                  <a:gd name="T1" fmla="*/ 0 h 3"/>
                  <a:gd name="T2" fmla="*/ 0 w 2"/>
                  <a:gd name="T3" fmla="*/ 2 h 3"/>
                  <a:gd name="T4" fmla="*/ 2 w 2"/>
                  <a:gd name="T5" fmla="*/ 3 h 3"/>
                  <a:gd name="T6" fmla="*/ 2 w 2"/>
                  <a:gd name="T7" fmla="*/ 0 h 3"/>
                </a:gdLst>
                <a:ahLst/>
                <a:cxnLst>
                  <a:cxn ang="0">
                    <a:pos x="T0" y="T1"/>
                  </a:cxn>
                  <a:cxn ang="0">
                    <a:pos x="T2" y="T3"/>
                  </a:cxn>
                  <a:cxn ang="0">
                    <a:pos x="T4" y="T5"/>
                  </a:cxn>
                  <a:cxn ang="0">
                    <a:pos x="T6" y="T7"/>
                  </a:cxn>
                </a:cxnLst>
                <a:rect l="0" t="0" r="r" b="b"/>
                <a:pathLst>
                  <a:path w="2" h="3">
                    <a:moveTo>
                      <a:pt x="2" y="0"/>
                    </a:moveTo>
                    <a:lnTo>
                      <a:pt x="0" y="2"/>
                    </a:lnTo>
                    <a:lnTo>
                      <a:pt x="2" y="3"/>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02" name="Freeform 126">
                <a:extLst>
                  <a:ext uri="{FF2B5EF4-FFF2-40B4-BE49-F238E27FC236}">
                    <a16:creationId xmlns:a16="http://schemas.microsoft.com/office/drawing/2014/main" id="{2C2E31A0-F9EB-47BC-B74B-5907EC2D5F64}"/>
                  </a:ext>
                </a:extLst>
              </p:cNvPr>
              <p:cNvSpPr>
                <a:spLocks/>
              </p:cNvSpPr>
              <p:nvPr/>
            </p:nvSpPr>
            <p:spPr bwMode="auto">
              <a:xfrm>
                <a:off x="3030" y="1405"/>
                <a:ext cx="3" cy="4"/>
              </a:xfrm>
              <a:custGeom>
                <a:avLst/>
                <a:gdLst>
                  <a:gd name="T0" fmla="*/ 3 w 3"/>
                  <a:gd name="T1" fmla="*/ 3 h 4"/>
                  <a:gd name="T2" fmla="*/ 3 w 3"/>
                  <a:gd name="T3" fmla="*/ 0 h 4"/>
                  <a:gd name="T4" fmla="*/ 1 w 3"/>
                  <a:gd name="T5" fmla="*/ 0 h 4"/>
                  <a:gd name="T6" fmla="*/ 0 w 3"/>
                  <a:gd name="T7" fmla="*/ 4 h 4"/>
                  <a:gd name="T8" fmla="*/ 1 w 3"/>
                  <a:gd name="T9" fmla="*/ 4 h 4"/>
                  <a:gd name="T10" fmla="*/ 3 w 3"/>
                  <a:gd name="T11" fmla="*/ 3 h 4"/>
                </a:gdLst>
                <a:ahLst/>
                <a:cxnLst>
                  <a:cxn ang="0">
                    <a:pos x="T0" y="T1"/>
                  </a:cxn>
                  <a:cxn ang="0">
                    <a:pos x="T2" y="T3"/>
                  </a:cxn>
                  <a:cxn ang="0">
                    <a:pos x="T4" y="T5"/>
                  </a:cxn>
                  <a:cxn ang="0">
                    <a:pos x="T6" y="T7"/>
                  </a:cxn>
                  <a:cxn ang="0">
                    <a:pos x="T8" y="T9"/>
                  </a:cxn>
                  <a:cxn ang="0">
                    <a:pos x="T10" y="T11"/>
                  </a:cxn>
                </a:cxnLst>
                <a:rect l="0" t="0" r="r" b="b"/>
                <a:pathLst>
                  <a:path w="3" h="4">
                    <a:moveTo>
                      <a:pt x="3" y="3"/>
                    </a:moveTo>
                    <a:lnTo>
                      <a:pt x="3" y="0"/>
                    </a:lnTo>
                    <a:lnTo>
                      <a:pt x="1" y="0"/>
                    </a:lnTo>
                    <a:lnTo>
                      <a:pt x="0" y="4"/>
                    </a:lnTo>
                    <a:lnTo>
                      <a:pt x="1" y="4"/>
                    </a:lnTo>
                    <a:lnTo>
                      <a:pt x="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03" name="Freeform 127">
                <a:extLst>
                  <a:ext uri="{FF2B5EF4-FFF2-40B4-BE49-F238E27FC236}">
                    <a16:creationId xmlns:a16="http://schemas.microsoft.com/office/drawing/2014/main" id="{42C2A039-31A4-4959-86EA-E7407A3A3E2D}"/>
                  </a:ext>
                </a:extLst>
              </p:cNvPr>
              <p:cNvSpPr>
                <a:spLocks/>
              </p:cNvSpPr>
              <p:nvPr/>
            </p:nvSpPr>
            <p:spPr bwMode="auto">
              <a:xfrm>
                <a:off x="3004" y="1420"/>
                <a:ext cx="3" cy="4"/>
              </a:xfrm>
              <a:custGeom>
                <a:avLst/>
                <a:gdLst>
                  <a:gd name="T0" fmla="*/ 2 w 3"/>
                  <a:gd name="T1" fmla="*/ 0 h 4"/>
                  <a:gd name="T2" fmla="*/ 0 w 3"/>
                  <a:gd name="T3" fmla="*/ 4 h 4"/>
                  <a:gd name="T4" fmla="*/ 3 w 3"/>
                  <a:gd name="T5" fmla="*/ 0 h 4"/>
                  <a:gd name="T6" fmla="*/ 2 w 3"/>
                  <a:gd name="T7" fmla="*/ 0 h 4"/>
                </a:gdLst>
                <a:ahLst/>
                <a:cxnLst>
                  <a:cxn ang="0">
                    <a:pos x="T0" y="T1"/>
                  </a:cxn>
                  <a:cxn ang="0">
                    <a:pos x="T2" y="T3"/>
                  </a:cxn>
                  <a:cxn ang="0">
                    <a:pos x="T4" y="T5"/>
                  </a:cxn>
                  <a:cxn ang="0">
                    <a:pos x="T6" y="T7"/>
                  </a:cxn>
                </a:cxnLst>
                <a:rect l="0" t="0" r="r" b="b"/>
                <a:pathLst>
                  <a:path w="3" h="4">
                    <a:moveTo>
                      <a:pt x="2" y="0"/>
                    </a:moveTo>
                    <a:lnTo>
                      <a:pt x="0" y="4"/>
                    </a:lnTo>
                    <a:lnTo>
                      <a:pt x="3" y="0"/>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04" name="Freeform 128">
                <a:extLst>
                  <a:ext uri="{FF2B5EF4-FFF2-40B4-BE49-F238E27FC236}">
                    <a16:creationId xmlns:a16="http://schemas.microsoft.com/office/drawing/2014/main" id="{83DB9435-8291-446D-8D10-061921B61854}"/>
                  </a:ext>
                </a:extLst>
              </p:cNvPr>
              <p:cNvSpPr>
                <a:spLocks/>
              </p:cNvSpPr>
              <p:nvPr/>
            </p:nvSpPr>
            <p:spPr bwMode="auto">
              <a:xfrm>
                <a:off x="2661" y="1361"/>
                <a:ext cx="8" cy="8"/>
              </a:xfrm>
              <a:custGeom>
                <a:avLst/>
                <a:gdLst>
                  <a:gd name="T0" fmla="*/ 5 w 8"/>
                  <a:gd name="T1" fmla="*/ 2 h 8"/>
                  <a:gd name="T2" fmla="*/ 2 w 8"/>
                  <a:gd name="T3" fmla="*/ 4 h 8"/>
                  <a:gd name="T4" fmla="*/ 0 w 8"/>
                  <a:gd name="T5" fmla="*/ 8 h 8"/>
                  <a:gd name="T6" fmla="*/ 2 w 8"/>
                  <a:gd name="T7" fmla="*/ 5 h 8"/>
                  <a:gd name="T8" fmla="*/ 5 w 8"/>
                  <a:gd name="T9" fmla="*/ 4 h 8"/>
                  <a:gd name="T10" fmla="*/ 7 w 8"/>
                  <a:gd name="T11" fmla="*/ 2 h 8"/>
                  <a:gd name="T12" fmla="*/ 8 w 8"/>
                  <a:gd name="T13" fmla="*/ 0 h 8"/>
                  <a:gd name="T14" fmla="*/ 5 w 8"/>
                  <a:gd name="T15" fmla="*/ 0 h 8"/>
                  <a:gd name="T16" fmla="*/ 5 w 8"/>
                  <a:gd name="T17"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8">
                    <a:moveTo>
                      <a:pt x="5" y="2"/>
                    </a:moveTo>
                    <a:lnTo>
                      <a:pt x="2" y="4"/>
                    </a:lnTo>
                    <a:lnTo>
                      <a:pt x="0" y="8"/>
                    </a:lnTo>
                    <a:lnTo>
                      <a:pt x="2" y="5"/>
                    </a:lnTo>
                    <a:lnTo>
                      <a:pt x="5" y="4"/>
                    </a:lnTo>
                    <a:lnTo>
                      <a:pt x="7" y="2"/>
                    </a:lnTo>
                    <a:lnTo>
                      <a:pt x="8" y="0"/>
                    </a:lnTo>
                    <a:lnTo>
                      <a:pt x="5" y="0"/>
                    </a:lnTo>
                    <a:lnTo>
                      <a:pt x="5"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05" name="Freeform 129">
                <a:extLst>
                  <a:ext uri="{FF2B5EF4-FFF2-40B4-BE49-F238E27FC236}">
                    <a16:creationId xmlns:a16="http://schemas.microsoft.com/office/drawing/2014/main" id="{04D7C643-6E8F-4FF0-9C37-ABD46CF33E87}"/>
                  </a:ext>
                </a:extLst>
              </p:cNvPr>
              <p:cNvSpPr>
                <a:spLocks/>
              </p:cNvSpPr>
              <p:nvPr/>
            </p:nvSpPr>
            <p:spPr bwMode="auto">
              <a:xfrm>
                <a:off x="2509" y="1398"/>
                <a:ext cx="3" cy="2"/>
              </a:xfrm>
              <a:custGeom>
                <a:avLst/>
                <a:gdLst>
                  <a:gd name="T0" fmla="*/ 0 w 3"/>
                  <a:gd name="T1" fmla="*/ 2 h 2"/>
                  <a:gd name="T2" fmla="*/ 3 w 3"/>
                  <a:gd name="T3" fmla="*/ 2 h 2"/>
                  <a:gd name="T4" fmla="*/ 3 w 3"/>
                  <a:gd name="T5" fmla="*/ 0 h 2"/>
                  <a:gd name="T6" fmla="*/ 0 w 3"/>
                  <a:gd name="T7" fmla="*/ 2 h 2"/>
                </a:gdLst>
                <a:ahLst/>
                <a:cxnLst>
                  <a:cxn ang="0">
                    <a:pos x="T0" y="T1"/>
                  </a:cxn>
                  <a:cxn ang="0">
                    <a:pos x="T2" y="T3"/>
                  </a:cxn>
                  <a:cxn ang="0">
                    <a:pos x="T4" y="T5"/>
                  </a:cxn>
                  <a:cxn ang="0">
                    <a:pos x="T6" y="T7"/>
                  </a:cxn>
                </a:cxnLst>
                <a:rect l="0" t="0" r="r" b="b"/>
                <a:pathLst>
                  <a:path w="3" h="2">
                    <a:moveTo>
                      <a:pt x="0" y="2"/>
                    </a:moveTo>
                    <a:lnTo>
                      <a:pt x="3" y="2"/>
                    </a:lnTo>
                    <a:lnTo>
                      <a:pt x="3" y="0"/>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06" name="Freeform 130">
                <a:extLst>
                  <a:ext uri="{FF2B5EF4-FFF2-40B4-BE49-F238E27FC236}">
                    <a16:creationId xmlns:a16="http://schemas.microsoft.com/office/drawing/2014/main" id="{094B48AA-A292-4630-98E6-478A0AF83BAC}"/>
                  </a:ext>
                </a:extLst>
              </p:cNvPr>
              <p:cNvSpPr>
                <a:spLocks/>
              </p:cNvSpPr>
              <p:nvPr/>
            </p:nvSpPr>
            <p:spPr bwMode="auto">
              <a:xfrm>
                <a:off x="2512" y="1400"/>
                <a:ext cx="4" cy="3"/>
              </a:xfrm>
              <a:custGeom>
                <a:avLst/>
                <a:gdLst>
                  <a:gd name="T0" fmla="*/ 0 w 4"/>
                  <a:gd name="T1" fmla="*/ 1 h 3"/>
                  <a:gd name="T2" fmla="*/ 3 w 4"/>
                  <a:gd name="T3" fmla="*/ 3 h 3"/>
                  <a:gd name="T4" fmla="*/ 4 w 4"/>
                  <a:gd name="T5" fmla="*/ 1 h 3"/>
                  <a:gd name="T6" fmla="*/ 3 w 4"/>
                  <a:gd name="T7" fmla="*/ 0 h 3"/>
                  <a:gd name="T8" fmla="*/ 0 w 4"/>
                  <a:gd name="T9" fmla="*/ 1 h 3"/>
                </a:gdLst>
                <a:ahLst/>
                <a:cxnLst>
                  <a:cxn ang="0">
                    <a:pos x="T0" y="T1"/>
                  </a:cxn>
                  <a:cxn ang="0">
                    <a:pos x="T2" y="T3"/>
                  </a:cxn>
                  <a:cxn ang="0">
                    <a:pos x="T4" y="T5"/>
                  </a:cxn>
                  <a:cxn ang="0">
                    <a:pos x="T6" y="T7"/>
                  </a:cxn>
                  <a:cxn ang="0">
                    <a:pos x="T8" y="T9"/>
                  </a:cxn>
                </a:cxnLst>
                <a:rect l="0" t="0" r="r" b="b"/>
                <a:pathLst>
                  <a:path w="4" h="3">
                    <a:moveTo>
                      <a:pt x="0" y="1"/>
                    </a:moveTo>
                    <a:lnTo>
                      <a:pt x="3" y="3"/>
                    </a:lnTo>
                    <a:lnTo>
                      <a:pt x="4" y="1"/>
                    </a:lnTo>
                    <a:lnTo>
                      <a:pt x="3" y="0"/>
                    </a:ln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07" name="Freeform 131">
                <a:extLst>
                  <a:ext uri="{FF2B5EF4-FFF2-40B4-BE49-F238E27FC236}">
                    <a16:creationId xmlns:a16="http://schemas.microsoft.com/office/drawing/2014/main" id="{AC3130C0-660E-4506-AA5D-2B16ABAFB08C}"/>
                  </a:ext>
                </a:extLst>
              </p:cNvPr>
              <p:cNvSpPr>
                <a:spLocks/>
              </p:cNvSpPr>
              <p:nvPr/>
            </p:nvSpPr>
            <p:spPr bwMode="auto">
              <a:xfrm>
                <a:off x="2523" y="1387"/>
                <a:ext cx="24" cy="16"/>
              </a:xfrm>
              <a:custGeom>
                <a:avLst/>
                <a:gdLst>
                  <a:gd name="T0" fmla="*/ 22 w 24"/>
                  <a:gd name="T1" fmla="*/ 2 h 16"/>
                  <a:gd name="T2" fmla="*/ 22 w 24"/>
                  <a:gd name="T3" fmla="*/ 0 h 16"/>
                  <a:gd name="T4" fmla="*/ 19 w 24"/>
                  <a:gd name="T5" fmla="*/ 0 h 16"/>
                  <a:gd name="T6" fmla="*/ 14 w 24"/>
                  <a:gd name="T7" fmla="*/ 2 h 16"/>
                  <a:gd name="T8" fmla="*/ 16 w 24"/>
                  <a:gd name="T9" fmla="*/ 3 h 16"/>
                  <a:gd name="T10" fmla="*/ 14 w 24"/>
                  <a:gd name="T11" fmla="*/ 5 h 16"/>
                  <a:gd name="T12" fmla="*/ 11 w 24"/>
                  <a:gd name="T13" fmla="*/ 6 h 16"/>
                  <a:gd name="T14" fmla="*/ 8 w 24"/>
                  <a:gd name="T15" fmla="*/ 8 h 16"/>
                  <a:gd name="T16" fmla="*/ 8 w 24"/>
                  <a:gd name="T17" fmla="*/ 10 h 16"/>
                  <a:gd name="T18" fmla="*/ 6 w 24"/>
                  <a:gd name="T19" fmla="*/ 11 h 16"/>
                  <a:gd name="T20" fmla="*/ 5 w 24"/>
                  <a:gd name="T21" fmla="*/ 14 h 16"/>
                  <a:gd name="T22" fmla="*/ 3 w 24"/>
                  <a:gd name="T23" fmla="*/ 14 h 16"/>
                  <a:gd name="T24" fmla="*/ 0 w 24"/>
                  <a:gd name="T25" fmla="*/ 16 h 16"/>
                  <a:gd name="T26" fmla="*/ 5 w 24"/>
                  <a:gd name="T27" fmla="*/ 16 h 16"/>
                  <a:gd name="T28" fmla="*/ 8 w 24"/>
                  <a:gd name="T29" fmla="*/ 13 h 16"/>
                  <a:gd name="T30" fmla="*/ 13 w 24"/>
                  <a:gd name="T31" fmla="*/ 13 h 16"/>
                  <a:gd name="T32" fmla="*/ 17 w 24"/>
                  <a:gd name="T33" fmla="*/ 8 h 16"/>
                  <a:gd name="T34" fmla="*/ 21 w 24"/>
                  <a:gd name="T35" fmla="*/ 6 h 16"/>
                  <a:gd name="T36" fmla="*/ 22 w 24"/>
                  <a:gd name="T37" fmla="*/ 3 h 16"/>
                  <a:gd name="T38" fmla="*/ 24 w 24"/>
                  <a:gd name="T39" fmla="*/ 3 h 16"/>
                  <a:gd name="T40" fmla="*/ 22 w 24"/>
                  <a:gd name="T41" fmla="*/ 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4" h="16">
                    <a:moveTo>
                      <a:pt x="22" y="2"/>
                    </a:moveTo>
                    <a:lnTo>
                      <a:pt x="22" y="0"/>
                    </a:lnTo>
                    <a:lnTo>
                      <a:pt x="19" y="0"/>
                    </a:lnTo>
                    <a:lnTo>
                      <a:pt x="14" y="2"/>
                    </a:lnTo>
                    <a:lnTo>
                      <a:pt x="16" y="3"/>
                    </a:lnTo>
                    <a:lnTo>
                      <a:pt x="14" y="5"/>
                    </a:lnTo>
                    <a:lnTo>
                      <a:pt x="11" y="6"/>
                    </a:lnTo>
                    <a:lnTo>
                      <a:pt x="8" y="8"/>
                    </a:lnTo>
                    <a:lnTo>
                      <a:pt x="8" y="10"/>
                    </a:lnTo>
                    <a:lnTo>
                      <a:pt x="6" y="11"/>
                    </a:lnTo>
                    <a:lnTo>
                      <a:pt x="5" y="14"/>
                    </a:lnTo>
                    <a:lnTo>
                      <a:pt x="3" y="14"/>
                    </a:lnTo>
                    <a:lnTo>
                      <a:pt x="0" y="16"/>
                    </a:lnTo>
                    <a:lnTo>
                      <a:pt x="5" y="16"/>
                    </a:lnTo>
                    <a:lnTo>
                      <a:pt x="8" y="13"/>
                    </a:lnTo>
                    <a:lnTo>
                      <a:pt x="13" y="13"/>
                    </a:lnTo>
                    <a:lnTo>
                      <a:pt x="17" y="8"/>
                    </a:lnTo>
                    <a:lnTo>
                      <a:pt x="21" y="6"/>
                    </a:lnTo>
                    <a:lnTo>
                      <a:pt x="22" y="3"/>
                    </a:lnTo>
                    <a:lnTo>
                      <a:pt x="24" y="3"/>
                    </a:lnTo>
                    <a:lnTo>
                      <a:pt x="22"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08" name="Freeform 132">
                <a:extLst>
                  <a:ext uri="{FF2B5EF4-FFF2-40B4-BE49-F238E27FC236}">
                    <a16:creationId xmlns:a16="http://schemas.microsoft.com/office/drawing/2014/main" id="{F820E203-6B31-4965-A9D6-4375CF1BAC1D}"/>
                  </a:ext>
                </a:extLst>
              </p:cNvPr>
              <p:cNvSpPr>
                <a:spLocks/>
              </p:cNvSpPr>
              <p:nvPr/>
            </p:nvSpPr>
            <p:spPr bwMode="auto">
              <a:xfrm>
                <a:off x="2547" y="1377"/>
                <a:ext cx="27" cy="18"/>
              </a:xfrm>
              <a:custGeom>
                <a:avLst/>
                <a:gdLst>
                  <a:gd name="T0" fmla="*/ 25 w 27"/>
                  <a:gd name="T1" fmla="*/ 2 h 18"/>
                  <a:gd name="T2" fmla="*/ 22 w 27"/>
                  <a:gd name="T3" fmla="*/ 2 h 18"/>
                  <a:gd name="T4" fmla="*/ 22 w 27"/>
                  <a:gd name="T5" fmla="*/ 0 h 18"/>
                  <a:gd name="T6" fmla="*/ 19 w 27"/>
                  <a:gd name="T7" fmla="*/ 0 h 18"/>
                  <a:gd name="T8" fmla="*/ 16 w 27"/>
                  <a:gd name="T9" fmla="*/ 2 h 18"/>
                  <a:gd name="T10" fmla="*/ 16 w 27"/>
                  <a:gd name="T11" fmla="*/ 5 h 18"/>
                  <a:gd name="T12" fmla="*/ 19 w 27"/>
                  <a:gd name="T13" fmla="*/ 7 h 18"/>
                  <a:gd name="T14" fmla="*/ 17 w 27"/>
                  <a:gd name="T15" fmla="*/ 8 h 18"/>
                  <a:gd name="T16" fmla="*/ 14 w 27"/>
                  <a:gd name="T17" fmla="*/ 7 h 18"/>
                  <a:gd name="T18" fmla="*/ 13 w 27"/>
                  <a:gd name="T19" fmla="*/ 8 h 18"/>
                  <a:gd name="T20" fmla="*/ 13 w 27"/>
                  <a:gd name="T21" fmla="*/ 10 h 18"/>
                  <a:gd name="T22" fmla="*/ 11 w 27"/>
                  <a:gd name="T23" fmla="*/ 10 h 18"/>
                  <a:gd name="T24" fmla="*/ 8 w 27"/>
                  <a:gd name="T25" fmla="*/ 13 h 18"/>
                  <a:gd name="T26" fmla="*/ 6 w 27"/>
                  <a:gd name="T27" fmla="*/ 13 h 18"/>
                  <a:gd name="T28" fmla="*/ 3 w 27"/>
                  <a:gd name="T29" fmla="*/ 16 h 18"/>
                  <a:gd name="T30" fmla="*/ 1 w 27"/>
                  <a:gd name="T31" fmla="*/ 16 h 18"/>
                  <a:gd name="T32" fmla="*/ 0 w 27"/>
                  <a:gd name="T33" fmla="*/ 16 h 18"/>
                  <a:gd name="T34" fmla="*/ 1 w 27"/>
                  <a:gd name="T35" fmla="*/ 18 h 18"/>
                  <a:gd name="T36" fmla="*/ 6 w 27"/>
                  <a:gd name="T37" fmla="*/ 18 h 18"/>
                  <a:gd name="T38" fmla="*/ 9 w 27"/>
                  <a:gd name="T39" fmla="*/ 16 h 18"/>
                  <a:gd name="T40" fmla="*/ 13 w 27"/>
                  <a:gd name="T41" fmla="*/ 13 h 18"/>
                  <a:gd name="T42" fmla="*/ 13 w 27"/>
                  <a:gd name="T43" fmla="*/ 16 h 18"/>
                  <a:gd name="T44" fmla="*/ 14 w 27"/>
                  <a:gd name="T45" fmla="*/ 16 h 18"/>
                  <a:gd name="T46" fmla="*/ 16 w 27"/>
                  <a:gd name="T47" fmla="*/ 13 h 18"/>
                  <a:gd name="T48" fmla="*/ 16 w 27"/>
                  <a:gd name="T49" fmla="*/ 12 h 18"/>
                  <a:gd name="T50" fmla="*/ 17 w 27"/>
                  <a:gd name="T51" fmla="*/ 12 h 18"/>
                  <a:gd name="T52" fmla="*/ 19 w 27"/>
                  <a:gd name="T53" fmla="*/ 13 h 18"/>
                  <a:gd name="T54" fmla="*/ 20 w 27"/>
                  <a:gd name="T55" fmla="*/ 13 h 18"/>
                  <a:gd name="T56" fmla="*/ 22 w 27"/>
                  <a:gd name="T57" fmla="*/ 10 h 18"/>
                  <a:gd name="T58" fmla="*/ 25 w 27"/>
                  <a:gd name="T59" fmla="*/ 8 h 18"/>
                  <a:gd name="T60" fmla="*/ 25 w 27"/>
                  <a:gd name="T61" fmla="*/ 8 h 18"/>
                  <a:gd name="T62" fmla="*/ 24 w 27"/>
                  <a:gd name="T63" fmla="*/ 7 h 18"/>
                  <a:gd name="T64" fmla="*/ 27 w 27"/>
                  <a:gd name="T65" fmla="*/ 5 h 18"/>
                  <a:gd name="T66" fmla="*/ 25 w 27"/>
                  <a:gd name="T67" fmla="*/ 2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 h="18">
                    <a:moveTo>
                      <a:pt x="25" y="2"/>
                    </a:moveTo>
                    <a:lnTo>
                      <a:pt x="22" y="2"/>
                    </a:lnTo>
                    <a:lnTo>
                      <a:pt x="22" y="0"/>
                    </a:lnTo>
                    <a:lnTo>
                      <a:pt x="19" y="0"/>
                    </a:lnTo>
                    <a:lnTo>
                      <a:pt x="16" y="2"/>
                    </a:lnTo>
                    <a:lnTo>
                      <a:pt x="16" y="5"/>
                    </a:lnTo>
                    <a:lnTo>
                      <a:pt x="19" y="7"/>
                    </a:lnTo>
                    <a:lnTo>
                      <a:pt x="17" y="8"/>
                    </a:lnTo>
                    <a:lnTo>
                      <a:pt x="14" y="7"/>
                    </a:lnTo>
                    <a:lnTo>
                      <a:pt x="13" y="8"/>
                    </a:lnTo>
                    <a:lnTo>
                      <a:pt x="13" y="10"/>
                    </a:lnTo>
                    <a:lnTo>
                      <a:pt x="11" y="10"/>
                    </a:lnTo>
                    <a:lnTo>
                      <a:pt x="8" y="13"/>
                    </a:lnTo>
                    <a:lnTo>
                      <a:pt x="6" y="13"/>
                    </a:lnTo>
                    <a:lnTo>
                      <a:pt x="3" y="16"/>
                    </a:lnTo>
                    <a:lnTo>
                      <a:pt x="1" y="16"/>
                    </a:lnTo>
                    <a:lnTo>
                      <a:pt x="0" y="16"/>
                    </a:lnTo>
                    <a:lnTo>
                      <a:pt x="1" y="18"/>
                    </a:lnTo>
                    <a:lnTo>
                      <a:pt x="6" y="18"/>
                    </a:lnTo>
                    <a:lnTo>
                      <a:pt x="9" y="16"/>
                    </a:lnTo>
                    <a:lnTo>
                      <a:pt x="13" y="13"/>
                    </a:lnTo>
                    <a:lnTo>
                      <a:pt x="13" y="16"/>
                    </a:lnTo>
                    <a:lnTo>
                      <a:pt x="14" y="16"/>
                    </a:lnTo>
                    <a:lnTo>
                      <a:pt x="16" y="13"/>
                    </a:lnTo>
                    <a:lnTo>
                      <a:pt x="16" y="12"/>
                    </a:lnTo>
                    <a:lnTo>
                      <a:pt x="17" y="12"/>
                    </a:lnTo>
                    <a:lnTo>
                      <a:pt x="19" y="13"/>
                    </a:lnTo>
                    <a:lnTo>
                      <a:pt x="20" y="13"/>
                    </a:lnTo>
                    <a:lnTo>
                      <a:pt x="22" y="10"/>
                    </a:lnTo>
                    <a:lnTo>
                      <a:pt x="25" y="8"/>
                    </a:lnTo>
                    <a:lnTo>
                      <a:pt x="25" y="8"/>
                    </a:lnTo>
                    <a:lnTo>
                      <a:pt x="24" y="7"/>
                    </a:lnTo>
                    <a:lnTo>
                      <a:pt x="27" y="5"/>
                    </a:lnTo>
                    <a:lnTo>
                      <a:pt x="25"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09" name="Freeform 133">
                <a:extLst>
                  <a:ext uri="{FF2B5EF4-FFF2-40B4-BE49-F238E27FC236}">
                    <a16:creationId xmlns:a16="http://schemas.microsoft.com/office/drawing/2014/main" id="{F53116B8-8883-4BC0-B05D-DC3C379C6ACF}"/>
                  </a:ext>
                </a:extLst>
              </p:cNvPr>
              <p:cNvSpPr>
                <a:spLocks/>
              </p:cNvSpPr>
              <p:nvPr/>
            </p:nvSpPr>
            <p:spPr bwMode="auto">
              <a:xfrm>
                <a:off x="2507" y="1403"/>
                <a:ext cx="3" cy="2"/>
              </a:xfrm>
              <a:custGeom>
                <a:avLst/>
                <a:gdLst>
                  <a:gd name="T0" fmla="*/ 0 w 3"/>
                  <a:gd name="T1" fmla="*/ 2 h 2"/>
                  <a:gd name="T2" fmla="*/ 2 w 3"/>
                  <a:gd name="T3" fmla="*/ 2 h 2"/>
                  <a:gd name="T4" fmla="*/ 3 w 3"/>
                  <a:gd name="T5" fmla="*/ 2 h 2"/>
                  <a:gd name="T6" fmla="*/ 2 w 3"/>
                  <a:gd name="T7" fmla="*/ 0 h 2"/>
                  <a:gd name="T8" fmla="*/ 0 w 3"/>
                  <a:gd name="T9" fmla="*/ 2 h 2"/>
                </a:gdLst>
                <a:ahLst/>
                <a:cxnLst>
                  <a:cxn ang="0">
                    <a:pos x="T0" y="T1"/>
                  </a:cxn>
                  <a:cxn ang="0">
                    <a:pos x="T2" y="T3"/>
                  </a:cxn>
                  <a:cxn ang="0">
                    <a:pos x="T4" y="T5"/>
                  </a:cxn>
                  <a:cxn ang="0">
                    <a:pos x="T6" y="T7"/>
                  </a:cxn>
                  <a:cxn ang="0">
                    <a:pos x="T8" y="T9"/>
                  </a:cxn>
                </a:cxnLst>
                <a:rect l="0" t="0" r="r" b="b"/>
                <a:pathLst>
                  <a:path w="3" h="2">
                    <a:moveTo>
                      <a:pt x="0" y="2"/>
                    </a:moveTo>
                    <a:lnTo>
                      <a:pt x="2" y="2"/>
                    </a:lnTo>
                    <a:lnTo>
                      <a:pt x="3" y="2"/>
                    </a:lnTo>
                    <a:lnTo>
                      <a:pt x="2" y="0"/>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10" name="Freeform 134">
                <a:extLst>
                  <a:ext uri="{FF2B5EF4-FFF2-40B4-BE49-F238E27FC236}">
                    <a16:creationId xmlns:a16="http://schemas.microsoft.com/office/drawing/2014/main" id="{CC2FAAC4-4732-437A-B90D-727E1E56A8D8}"/>
                  </a:ext>
                </a:extLst>
              </p:cNvPr>
              <p:cNvSpPr>
                <a:spLocks/>
              </p:cNvSpPr>
              <p:nvPr/>
            </p:nvSpPr>
            <p:spPr bwMode="auto">
              <a:xfrm>
                <a:off x="2491" y="1406"/>
                <a:ext cx="2" cy="3"/>
              </a:xfrm>
              <a:custGeom>
                <a:avLst/>
                <a:gdLst>
                  <a:gd name="T0" fmla="*/ 0 w 2"/>
                  <a:gd name="T1" fmla="*/ 2 h 3"/>
                  <a:gd name="T2" fmla="*/ 2 w 2"/>
                  <a:gd name="T3" fmla="*/ 3 h 3"/>
                  <a:gd name="T4" fmla="*/ 2 w 2"/>
                  <a:gd name="T5" fmla="*/ 0 h 3"/>
                  <a:gd name="T6" fmla="*/ 0 w 2"/>
                  <a:gd name="T7" fmla="*/ 2 h 3"/>
                </a:gdLst>
                <a:ahLst/>
                <a:cxnLst>
                  <a:cxn ang="0">
                    <a:pos x="T0" y="T1"/>
                  </a:cxn>
                  <a:cxn ang="0">
                    <a:pos x="T2" y="T3"/>
                  </a:cxn>
                  <a:cxn ang="0">
                    <a:pos x="T4" y="T5"/>
                  </a:cxn>
                  <a:cxn ang="0">
                    <a:pos x="T6" y="T7"/>
                  </a:cxn>
                </a:cxnLst>
                <a:rect l="0" t="0" r="r" b="b"/>
                <a:pathLst>
                  <a:path w="2" h="3">
                    <a:moveTo>
                      <a:pt x="0" y="2"/>
                    </a:moveTo>
                    <a:lnTo>
                      <a:pt x="2" y="3"/>
                    </a:lnTo>
                    <a:lnTo>
                      <a:pt x="2" y="0"/>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11" name="Freeform 135">
                <a:extLst>
                  <a:ext uri="{FF2B5EF4-FFF2-40B4-BE49-F238E27FC236}">
                    <a16:creationId xmlns:a16="http://schemas.microsoft.com/office/drawing/2014/main" id="{C49EB448-52D1-4BB5-ABA5-B0721D905358}"/>
                  </a:ext>
                </a:extLst>
              </p:cNvPr>
              <p:cNvSpPr>
                <a:spLocks/>
              </p:cNvSpPr>
              <p:nvPr/>
            </p:nvSpPr>
            <p:spPr bwMode="auto">
              <a:xfrm>
                <a:off x="2470" y="1408"/>
                <a:ext cx="8" cy="3"/>
              </a:xfrm>
              <a:custGeom>
                <a:avLst/>
                <a:gdLst>
                  <a:gd name="T0" fmla="*/ 2 w 8"/>
                  <a:gd name="T1" fmla="*/ 1 h 3"/>
                  <a:gd name="T2" fmla="*/ 0 w 8"/>
                  <a:gd name="T3" fmla="*/ 3 h 3"/>
                  <a:gd name="T4" fmla="*/ 5 w 8"/>
                  <a:gd name="T5" fmla="*/ 3 h 3"/>
                  <a:gd name="T6" fmla="*/ 8 w 8"/>
                  <a:gd name="T7" fmla="*/ 1 h 3"/>
                  <a:gd name="T8" fmla="*/ 5 w 8"/>
                  <a:gd name="T9" fmla="*/ 0 h 3"/>
                  <a:gd name="T10" fmla="*/ 2 w 8"/>
                  <a:gd name="T11" fmla="*/ 1 h 3"/>
                </a:gdLst>
                <a:ahLst/>
                <a:cxnLst>
                  <a:cxn ang="0">
                    <a:pos x="T0" y="T1"/>
                  </a:cxn>
                  <a:cxn ang="0">
                    <a:pos x="T2" y="T3"/>
                  </a:cxn>
                  <a:cxn ang="0">
                    <a:pos x="T4" y="T5"/>
                  </a:cxn>
                  <a:cxn ang="0">
                    <a:pos x="T6" y="T7"/>
                  </a:cxn>
                  <a:cxn ang="0">
                    <a:pos x="T8" y="T9"/>
                  </a:cxn>
                  <a:cxn ang="0">
                    <a:pos x="T10" y="T11"/>
                  </a:cxn>
                </a:cxnLst>
                <a:rect l="0" t="0" r="r" b="b"/>
                <a:pathLst>
                  <a:path w="8" h="3">
                    <a:moveTo>
                      <a:pt x="2" y="1"/>
                    </a:moveTo>
                    <a:lnTo>
                      <a:pt x="0" y="3"/>
                    </a:lnTo>
                    <a:lnTo>
                      <a:pt x="5" y="3"/>
                    </a:lnTo>
                    <a:lnTo>
                      <a:pt x="8" y="1"/>
                    </a:lnTo>
                    <a:lnTo>
                      <a:pt x="5" y="0"/>
                    </a:lnTo>
                    <a:lnTo>
                      <a:pt x="2"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12" name="Freeform 136">
                <a:extLst>
                  <a:ext uri="{FF2B5EF4-FFF2-40B4-BE49-F238E27FC236}">
                    <a16:creationId xmlns:a16="http://schemas.microsoft.com/office/drawing/2014/main" id="{ADC8CF0D-13E9-4D56-8393-8F6305BEB6F9}"/>
                  </a:ext>
                </a:extLst>
              </p:cNvPr>
              <p:cNvSpPr>
                <a:spLocks/>
              </p:cNvSpPr>
              <p:nvPr/>
            </p:nvSpPr>
            <p:spPr bwMode="auto">
              <a:xfrm>
                <a:off x="2499" y="1401"/>
                <a:ext cx="5" cy="5"/>
              </a:xfrm>
              <a:custGeom>
                <a:avLst/>
                <a:gdLst>
                  <a:gd name="T0" fmla="*/ 0 w 5"/>
                  <a:gd name="T1" fmla="*/ 4 h 5"/>
                  <a:gd name="T2" fmla="*/ 0 w 5"/>
                  <a:gd name="T3" fmla="*/ 5 h 5"/>
                  <a:gd name="T4" fmla="*/ 3 w 5"/>
                  <a:gd name="T5" fmla="*/ 4 h 5"/>
                  <a:gd name="T6" fmla="*/ 5 w 5"/>
                  <a:gd name="T7" fmla="*/ 4 h 5"/>
                  <a:gd name="T8" fmla="*/ 2 w 5"/>
                  <a:gd name="T9" fmla="*/ 0 h 5"/>
                  <a:gd name="T10" fmla="*/ 0 w 5"/>
                  <a:gd name="T11" fmla="*/ 4 h 5"/>
                </a:gdLst>
                <a:ahLst/>
                <a:cxnLst>
                  <a:cxn ang="0">
                    <a:pos x="T0" y="T1"/>
                  </a:cxn>
                  <a:cxn ang="0">
                    <a:pos x="T2" y="T3"/>
                  </a:cxn>
                  <a:cxn ang="0">
                    <a:pos x="T4" y="T5"/>
                  </a:cxn>
                  <a:cxn ang="0">
                    <a:pos x="T6" y="T7"/>
                  </a:cxn>
                  <a:cxn ang="0">
                    <a:pos x="T8" y="T9"/>
                  </a:cxn>
                  <a:cxn ang="0">
                    <a:pos x="T10" y="T11"/>
                  </a:cxn>
                </a:cxnLst>
                <a:rect l="0" t="0" r="r" b="b"/>
                <a:pathLst>
                  <a:path w="5" h="5">
                    <a:moveTo>
                      <a:pt x="0" y="4"/>
                    </a:moveTo>
                    <a:lnTo>
                      <a:pt x="0" y="5"/>
                    </a:lnTo>
                    <a:lnTo>
                      <a:pt x="3" y="4"/>
                    </a:lnTo>
                    <a:lnTo>
                      <a:pt x="5" y="4"/>
                    </a:lnTo>
                    <a:lnTo>
                      <a:pt x="2" y="0"/>
                    </a:lnTo>
                    <a:lnTo>
                      <a:pt x="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13" name="Freeform 137">
                <a:extLst>
                  <a:ext uri="{FF2B5EF4-FFF2-40B4-BE49-F238E27FC236}">
                    <a16:creationId xmlns:a16="http://schemas.microsoft.com/office/drawing/2014/main" id="{8F88AD3C-0216-4B46-895D-B18EE4223DC4}"/>
                  </a:ext>
                </a:extLst>
              </p:cNvPr>
              <p:cNvSpPr>
                <a:spLocks/>
              </p:cNvSpPr>
              <p:nvPr/>
            </p:nvSpPr>
            <p:spPr bwMode="auto">
              <a:xfrm>
                <a:off x="2591" y="1377"/>
                <a:ext cx="4" cy="2"/>
              </a:xfrm>
              <a:custGeom>
                <a:avLst/>
                <a:gdLst>
                  <a:gd name="T0" fmla="*/ 0 w 4"/>
                  <a:gd name="T1" fmla="*/ 0 h 2"/>
                  <a:gd name="T2" fmla="*/ 0 w 4"/>
                  <a:gd name="T3" fmla="*/ 2 h 2"/>
                  <a:gd name="T4" fmla="*/ 0 w 4"/>
                  <a:gd name="T5" fmla="*/ 2 h 2"/>
                  <a:gd name="T6" fmla="*/ 4 w 4"/>
                  <a:gd name="T7" fmla="*/ 2 h 2"/>
                  <a:gd name="T8" fmla="*/ 2 w 4"/>
                  <a:gd name="T9" fmla="*/ 0 h 2"/>
                  <a:gd name="T10" fmla="*/ 0 w 4"/>
                  <a:gd name="T11" fmla="*/ 0 h 2"/>
                </a:gdLst>
                <a:ahLst/>
                <a:cxnLst>
                  <a:cxn ang="0">
                    <a:pos x="T0" y="T1"/>
                  </a:cxn>
                  <a:cxn ang="0">
                    <a:pos x="T2" y="T3"/>
                  </a:cxn>
                  <a:cxn ang="0">
                    <a:pos x="T4" y="T5"/>
                  </a:cxn>
                  <a:cxn ang="0">
                    <a:pos x="T6" y="T7"/>
                  </a:cxn>
                  <a:cxn ang="0">
                    <a:pos x="T8" y="T9"/>
                  </a:cxn>
                  <a:cxn ang="0">
                    <a:pos x="T10" y="T11"/>
                  </a:cxn>
                </a:cxnLst>
                <a:rect l="0" t="0" r="r" b="b"/>
                <a:pathLst>
                  <a:path w="4" h="2">
                    <a:moveTo>
                      <a:pt x="0" y="0"/>
                    </a:moveTo>
                    <a:lnTo>
                      <a:pt x="0" y="2"/>
                    </a:lnTo>
                    <a:lnTo>
                      <a:pt x="0" y="2"/>
                    </a:lnTo>
                    <a:lnTo>
                      <a:pt x="4" y="2"/>
                    </a:lnTo>
                    <a:lnTo>
                      <a:pt x="2"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14" name="Freeform 138">
                <a:extLst>
                  <a:ext uri="{FF2B5EF4-FFF2-40B4-BE49-F238E27FC236}">
                    <a16:creationId xmlns:a16="http://schemas.microsoft.com/office/drawing/2014/main" id="{01AB78B4-FB74-410F-A15F-1BC0F9B919AD}"/>
                  </a:ext>
                </a:extLst>
              </p:cNvPr>
              <p:cNvSpPr>
                <a:spLocks/>
              </p:cNvSpPr>
              <p:nvPr/>
            </p:nvSpPr>
            <p:spPr bwMode="auto">
              <a:xfrm>
                <a:off x="2598" y="1357"/>
                <a:ext cx="27" cy="14"/>
              </a:xfrm>
              <a:custGeom>
                <a:avLst/>
                <a:gdLst>
                  <a:gd name="T0" fmla="*/ 27 w 27"/>
                  <a:gd name="T1" fmla="*/ 8 h 14"/>
                  <a:gd name="T2" fmla="*/ 22 w 27"/>
                  <a:gd name="T3" fmla="*/ 4 h 14"/>
                  <a:gd name="T4" fmla="*/ 24 w 27"/>
                  <a:gd name="T5" fmla="*/ 3 h 14"/>
                  <a:gd name="T6" fmla="*/ 22 w 27"/>
                  <a:gd name="T7" fmla="*/ 0 h 14"/>
                  <a:gd name="T8" fmla="*/ 19 w 27"/>
                  <a:gd name="T9" fmla="*/ 0 h 14"/>
                  <a:gd name="T10" fmla="*/ 17 w 27"/>
                  <a:gd name="T11" fmla="*/ 1 h 14"/>
                  <a:gd name="T12" fmla="*/ 16 w 27"/>
                  <a:gd name="T13" fmla="*/ 1 h 14"/>
                  <a:gd name="T14" fmla="*/ 13 w 27"/>
                  <a:gd name="T15" fmla="*/ 1 h 14"/>
                  <a:gd name="T16" fmla="*/ 11 w 27"/>
                  <a:gd name="T17" fmla="*/ 3 h 14"/>
                  <a:gd name="T18" fmla="*/ 9 w 27"/>
                  <a:gd name="T19" fmla="*/ 0 h 14"/>
                  <a:gd name="T20" fmla="*/ 8 w 27"/>
                  <a:gd name="T21" fmla="*/ 0 h 14"/>
                  <a:gd name="T22" fmla="*/ 6 w 27"/>
                  <a:gd name="T23" fmla="*/ 4 h 14"/>
                  <a:gd name="T24" fmla="*/ 5 w 27"/>
                  <a:gd name="T25" fmla="*/ 6 h 14"/>
                  <a:gd name="T26" fmla="*/ 3 w 27"/>
                  <a:gd name="T27" fmla="*/ 8 h 14"/>
                  <a:gd name="T28" fmla="*/ 1 w 27"/>
                  <a:gd name="T29" fmla="*/ 6 h 14"/>
                  <a:gd name="T30" fmla="*/ 0 w 27"/>
                  <a:gd name="T31" fmla="*/ 8 h 14"/>
                  <a:gd name="T32" fmla="*/ 0 w 27"/>
                  <a:gd name="T33" fmla="*/ 11 h 14"/>
                  <a:gd name="T34" fmla="*/ 0 w 27"/>
                  <a:gd name="T35" fmla="*/ 12 h 14"/>
                  <a:gd name="T36" fmla="*/ 3 w 27"/>
                  <a:gd name="T37" fmla="*/ 14 h 14"/>
                  <a:gd name="T38" fmla="*/ 5 w 27"/>
                  <a:gd name="T39" fmla="*/ 14 h 14"/>
                  <a:gd name="T40" fmla="*/ 6 w 27"/>
                  <a:gd name="T41" fmla="*/ 14 h 14"/>
                  <a:gd name="T42" fmla="*/ 8 w 27"/>
                  <a:gd name="T43" fmla="*/ 11 h 14"/>
                  <a:gd name="T44" fmla="*/ 14 w 27"/>
                  <a:gd name="T45" fmla="*/ 11 h 14"/>
                  <a:gd name="T46" fmla="*/ 17 w 27"/>
                  <a:gd name="T47" fmla="*/ 11 h 14"/>
                  <a:gd name="T48" fmla="*/ 20 w 27"/>
                  <a:gd name="T49" fmla="*/ 11 h 14"/>
                  <a:gd name="T50" fmla="*/ 22 w 27"/>
                  <a:gd name="T51" fmla="*/ 9 h 14"/>
                  <a:gd name="T52" fmla="*/ 27 w 27"/>
                  <a:gd name="T53" fmla="*/ 9 h 14"/>
                  <a:gd name="T54" fmla="*/ 27 w 27"/>
                  <a:gd name="T55" fmla="*/ 8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7" h="14">
                    <a:moveTo>
                      <a:pt x="27" y="8"/>
                    </a:moveTo>
                    <a:lnTo>
                      <a:pt x="22" y="4"/>
                    </a:lnTo>
                    <a:lnTo>
                      <a:pt x="24" y="3"/>
                    </a:lnTo>
                    <a:lnTo>
                      <a:pt x="22" y="0"/>
                    </a:lnTo>
                    <a:lnTo>
                      <a:pt x="19" y="0"/>
                    </a:lnTo>
                    <a:lnTo>
                      <a:pt x="17" y="1"/>
                    </a:lnTo>
                    <a:lnTo>
                      <a:pt x="16" y="1"/>
                    </a:lnTo>
                    <a:lnTo>
                      <a:pt x="13" y="1"/>
                    </a:lnTo>
                    <a:lnTo>
                      <a:pt x="11" y="3"/>
                    </a:lnTo>
                    <a:lnTo>
                      <a:pt x="9" y="0"/>
                    </a:lnTo>
                    <a:lnTo>
                      <a:pt x="8" y="0"/>
                    </a:lnTo>
                    <a:lnTo>
                      <a:pt x="6" y="4"/>
                    </a:lnTo>
                    <a:lnTo>
                      <a:pt x="5" y="6"/>
                    </a:lnTo>
                    <a:lnTo>
                      <a:pt x="3" y="8"/>
                    </a:lnTo>
                    <a:lnTo>
                      <a:pt x="1" y="6"/>
                    </a:lnTo>
                    <a:lnTo>
                      <a:pt x="0" y="8"/>
                    </a:lnTo>
                    <a:lnTo>
                      <a:pt x="0" y="11"/>
                    </a:lnTo>
                    <a:lnTo>
                      <a:pt x="0" y="12"/>
                    </a:lnTo>
                    <a:lnTo>
                      <a:pt x="3" y="14"/>
                    </a:lnTo>
                    <a:lnTo>
                      <a:pt x="5" y="14"/>
                    </a:lnTo>
                    <a:lnTo>
                      <a:pt x="6" y="14"/>
                    </a:lnTo>
                    <a:lnTo>
                      <a:pt x="8" y="11"/>
                    </a:lnTo>
                    <a:lnTo>
                      <a:pt x="14" y="11"/>
                    </a:lnTo>
                    <a:lnTo>
                      <a:pt x="17" y="11"/>
                    </a:lnTo>
                    <a:lnTo>
                      <a:pt x="20" y="11"/>
                    </a:lnTo>
                    <a:lnTo>
                      <a:pt x="22" y="9"/>
                    </a:lnTo>
                    <a:lnTo>
                      <a:pt x="27" y="9"/>
                    </a:lnTo>
                    <a:lnTo>
                      <a:pt x="27"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15" name="Freeform 139">
                <a:extLst>
                  <a:ext uri="{FF2B5EF4-FFF2-40B4-BE49-F238E27FC236}">
                    <a16:creationId xmlns:a16="http://schemas.microsoft.com/office/drawing/2014/main" id="{CEE744B6-E351-4816-B004-E19F7E46A649}"/>
                  </a:ext>
                </a:extLst>
              </p:cNvPr>
              <p:cNvSpPr>
                <a:spLocks/>
              </p:cNvSpPr>
              <p:nvPr/>
            </p:nvSpPr>
            <p:spPr bwMode="auto">
              <a:xfrm>
                <a:off x="2623" y="1373"/>
                <a:ext cx="3" cy="3"/>
              </a:xfrm>
              <a:custGeom>
                <a:avLst/>
                <a:gdLst>
                  <a:gd name="T0" fmla="*/ 0 w 3"/>
                  <a:gd name="T1" fmla="*/ 1 h 3"/>
                  <a:gd name="T2" fmla="*/ 2 w 3"/>
                  <a:gd name="T3" fmla="*/ 3 h 3"/>
                  <a:gd name="T4" fmla="*/ 3 w 3"/>
                  <a:gd name="T5" fmla="*/ 1 h 3"/>
                  <a:gd name="T6" fmla="*/ 2 w 3"/>
                  <a:gd name="T7" fmla="*/ 0 h 3"/>
                  <a:gd name="T8" fmla="*/ 0 w 3"/>
                  <a:gd name="T9" fmla="*/ 1 h 3"/>
                </a:gdLst>
                <a:ahLst/>
                <a:cxnLst>
                  <a:cxn ang="0">
                    <a:pos x="T0" y="T1"/>
                  </a:cxn>
                  <a:cxn ang="0">
                    <a:pos x="T2" y="T3"/>
                  </a:cxn>
                  <a:cxn ang="0">
                    <a:pos x="T4" y="T5"/>
                  </a:cxn>
                  <a:cxn ang="0">
                    <a:pos x="T6" y="T7"/>
                  </a:cxn>
                  <a:cxn ang="0">
                    <a:pos x="T8" y="T9"/>
                  </a:cxn>
                </a:cxnLst>
                <a:rect l="0" t="0" r="r" b="b"/>
                <a:pathLst>
                  <a:path w="3" h="3">
                    <a:moveTo>
                      <a:pt x="0" y="1"/>
                    </a:moveTo>
                    <a:lnTo>
                      <a:pt x="2" y="3"/>
                    </a:lnTo>
                    <a:lnTo>
                      <a:pt x="3" y="1"/>
                    </a:lnTo>
                    <a:lnTo>
                      <a:pt x="2" y="0"/>
                    </a:ln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16" name="Freeform 140">
                <a:extLst>
                  <a:ext uri="{FF2B5EF4-FFF2-40B4-BE49-F238E27FC236}">
                    <a16:creationId xmlns:a16="http://schemas.microsoft.com/office/drawing/2014/main" id="{84CA5AB2-758C-425B-A7B0-FFD80DF29651}"/>
                  </a:ext>
                </a:extLst>
              </p:cNvPr>
              <p:cNvSpPr>
                <a:spLocks/>
              </p:cNvSpPr>
              <p:nvPr/>
            </p:nvSpPr>
            <p:spPr bwMode="auto">
              <a:xfrm>
                <a:off x="2577" y="1374"/>
                <a:ext cx="6" cy="5"/>
              </a:xfrm>
              <a:custGeom>
                <a:avLst/>
                <a:gdLst>
                  <a:gd name="T0" fmla="*/ 3 w 6"/>
                  <a:gd name="T1" fmla="*/ 0 h 5"/>
                  <a:gd name="T2" fmla="*/ 0 w 6"/>
                  <a:gd name="T3" fmla="*/ 0 h 5"/>
                  <a:gd name="T4" fmla="*/ 0 w 6"/>
                  <a:gd name="T5" fmla="*/ 3 h 5"/>
                  <a:gd name="T6" fmla="*/ 3 w 6"/>
                  <a:gd name="T7" fmla="*/ 5 h 5"/>
                  <a:gd name="T8" fmla="*/ 5 w 6"/>
                  <a:gd name="T9" fmla="*/ 3 h 5"/>
                  <a:gd name="T10" fmla="*/ 6 w 6"/>
                  <a:gd name="T11" fmla="*/ 2 h 5"/>
                  <a:gd name="T12" fmla="*/ 5 w 6"/>
                  <a:gd name="T13" fmla="*/ 2 h 5"/>
                  <a:gd name="T14" fmla="*/ 3 w 6"/>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5">
                    <a:moveTo>
                      <a:pt x="3" y="0"/>
                    </a:moveTo>
                    <a:lnTo>
                      <a:pt x="0" y="0"/>
                    </a:lnTo>
                    <a:lnTo>
                      <a:pt x="0" y="3"/>
                    </a:lnTo>
                    <a:lnTo>
                      <a:pt x="3" y="5"/>
                    </a:lnTo>
                    <a:lnTo>
                      <a:pt x="5" y="3"/>
                    </a:lnTo>
                    <a:lnTo>
                      <a:pt x="6" y="2"/>
                    </a:lnTo>
                    <a:lnTo>
                      <a:pt x="5" y="2"/>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17" name="Freeform 141">
                <a:extLst>
                  <a:ext uri="{FF2B5EF4-FFF2-40B4-BE49-F238E27FC236}">
                    <a16:creationId xmlns:a16="http://schemas.microsoft.com/office/drawing/2014/main" id="{5B2B7B04-F44D-4DFC-B4B6-B5D91F0F6C32}"/>
                  </a:ext>
                </a:extLst>
              </p:cNvPr>
              <p:cNvSpPr>
                <a:spLocks/>
              </p:cNvSpPr>
              <p:nvPr/>
            </p:nvSpPr>
            <p:spPr bwMode="auto">
              <a:xfrm>
                <a:off x="2583" y="1168"/>
                <a:ext cx="7" cy="10"/>
              </a:xfrm>
              <a:custGeom>
                <a:avLst/>
                <a:gdLst>
                  <a:gd name="T0" fmla="*/ 4 w 7"/>
                  <a:gd name="T1" fmla="*/ 2 h 10"/>
                  <a:gd name="T2" fmla="*/ 2 w 7"/>
                  <a:gd name="T3" fmla="*/ 0 h 10"/>
                  <a:gd name="T4" fmla="*/ 0 w 7"/>
                  <a:gd name="T5" fmla="*/ 2 h 10"/>
                  <a:gd name="T6" fmla="*/ 0 w 7"/>
                  <a:gd name="T7" fmla="*/ 4 h 10"/>
                  <a:gd name="T8" fmla="*/ 2 w 7"/>
                  <a:gd name="T9" fmla="*/ 7 h 10"/>
                  <a:gd name="T10" fmla="*/ 7 w 7"/>
                  <a:gd name="T11" fmla="*/ 10 h 10"/>
                  <a:gd name="T12" fmla="*/ 7 w 7"/>
                  <a:gd name="T13" fmla="*/ 8 h 10"/>
                  <a:gd name="T14" fmla="*/ 4 w 7"/>
                  <a:gd name="T15" fmla="*/ 4 h 10"/>
                  <a:gd name="T16" fmla="*/ 4 w 7"/>
                  <a:gd name="T17"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10">
                    <a:moveTo>
                      <a:pt x="4" y="2"/>
                    </a:moveTo>
                    <a:lnTo>
                      <a:pt x="2" y="0"/>
                    </a:lnTo>
                    <a:lnTo>
                      <a:pt x="0" y="2"/>
                    </a:lnTo>
                    <a:lnTo>
                      <a:pt x="0" y="4"/>
                    </a:lnTo>
                    <a:lnTo>
                      <a:pt x="2" y="7"/>
                    </a:lnTo>
                    <a:lnTo>
                      <a:pt x="7" y="10"/>
                    </a:lnTo>
                    <a:lnTo>
                      <a:pt x="7" y="8"/>
                    </a:lnTo>
                    <a:lnTo>
                      <a:pt x="4" y="4"/>
                    </a:lnTo>
                    <a:lnTo>
                      <a:pt x="4"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18" name="Freeform 142">
                <a:extLst>
                  <a:ext uri="{FF2B5EF4-FFF2-40B4-BE49-F238E27FC236}">
                    <a16:creationId xmlns:a16="http://schemas.microsoft.com/office/drawing/2014/main" id="{E63D06B4-9A2F-45EC-8FB1-6CDC9620B382}"/>
                  </a:ext>
                </a:extLst>
              </p:cNvPr>
              <p:cNvSpPr>
                <a:spLocks/>
              </p:cNvSpPr>
              <p:nvPr/>
            </p:nvSpPr>
            <p:spPr bwMode="auto">
              <a:xfrm>
                <a:off x="2585" y="1373"/>
                <a:ext cx="2" cy="3"/>
              </a:xfrm>
              <a:custGeom>
                <a:avLst/>
                <a:gdLst>
                  <a:gd name="T0" fmla="*/ 2 w 2"/>
                  <a:gd name="T1" fmla="*/ 3 h 3"/>
                  <a:gd name="T2" fmla="*/ 2 w 2"/>
                  <a:gd name="T3" fmla="*/ 0 h 3"/>
                  <a:gd name="T4" fmla="*/ 0 w 2"/>
                  <a:gd name="T5" fmla="*/ 0 h 3"/>
                  <a:gd name="T6" fmla="*/ 0 w 2"/>
                  <a:gd name="T7" fmla="*/ 1 h 3"/>
                  <a:gd name="T8" fmla="*/ 0 w 2"/>
                  <a:gd name="T9" fmla="*/ 3 h 3"/>
                  <a:gd name="T10" fmla="*/ 2 w 2"/>
                  <a:gd name="T11" fmla="*/ 3 h 3"/>
                </a:gdLst>
                <a:ahLst/>
                <a:cxnLst>
                  <a:cxn ang="0">
                    <a:pos x="T0" y="T1"/>
                  </a:cxn>
                  <a:cxn ang="0">
                    <a:pos x="T2" y="T3"/>
                  </a:cxn>
                  <a:cxn ang="0">
                    <a:pos x="T4" y="T5"/>
                  </a:cxn>
                  <a:cxn ang="0">
                    <a:pos x="T6" y="T7"/>
                  </a:cxn>
                  <a:cxn ang="0">
                    <a:pos x="T8" y="T9"/>
                  </a:cxn>
                  <a:cxn ang="0">
                    <a:pos x="T10" y="T11"/>
                  </a:cxn>
                </a:cxnLst>
                <a:rect l="0" t="0" r="r" b="b"/>
                <a:pathLst>
                  <a:path w="2" h="3">
                    <a:moveTo>
                      <a:pt x="2" y="3"/>
                    </a:moveTo>
                    <a:lnTo>
                      <a:pt x="2" y="0"/>
                    </a:lnTo>
                    <a:lnTo>
                      <a:pt x="0" y="0"/>
                    </a:lnTo>
                    <a:lnTo>
                      <a:pt x="0" y="1"/>
                    </a:lnTo>
                    <a:lnTo>
                      <a:pt x="0" y="3"/>
                    </a:lnTo>
                    <a:lnTo>
                      <a:pt x="2"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19" name="Freeform 143">
                <a:extLst>
                  <a:ext uri="{FF2B5EF4-FFF2-40B4-BE49-F238E27FC236}">
                    <a16:creationId xmlns:a16="http://schemas.microsoft.com/office/drawing/2014/main" id="{B7BEA44C-1F3C-4D63-AE36-97D55474DE67}"/>
                  </a:ext>
                </a:extLst>
              </p:cNvPr>
              <p:cNvSpPr>
                <a:spLocks/>
              </p:cNvSpPr>
              <p:nvPr/>
            </p:nvSpPr>
            <p:spPr bwMode="auto">
              <a:xfrm>
                <a:off x="2587" y="1377"/>
                <a:ext cx="3" cy="2"/>
              </a:xfrm>
              <a:custGeom>
                <a:avLst/>
                <a:gdLst>
                  <a:gd name="T0" fmla="*/ 0 w 3"/>
                  <a:gd name="T1" fmla="*/ 2 h 2"/>
                  <a:gd name="T2" fmla="*/ 3 w 3"/>
                  <a:gd name="T3" fmla="*/ 2 h 2"/>
                  <a:gd name="T4" fmla="*/ 1 w 3"/>
                  <a:gd name="T5" fmla="*/ 0 h 2"/>
                  <a:gd name="T6" fmla="*/ 0 w 3"/>
                  <a:gd name="T7" fmla="*/ 2 h 2"/>
                </a:gdLst>
                <a:ahLst/>
                <a:cxnLst>
                  <a:cxn ang="0">
                    <a:pos x="T0" y="T1"/>
                  </a:cxn>
                  <a:cxn ang="0">
                    <a:pos x="T2" y="T3"/>
                  </a:cxn>
                  <a:cxn ang="0">
                    <a:pos x="T4" y="T5"/>
                  </a:cxn>
                  <a:cxn ang="0">
                    <a:pos x="T6" y="T7"/>
                  </a:cxn>
                </a:cxnLst>
                <a:rect l="0" t="0" r="r" b="b"/>
                <a:pathLst>
                  <a:path w="3" h="2">
                    <a:moveTo>
                      <a:pt x="0" y="2"/>
                    </a:moveTo>
                    <a:lnTo>
                      <a:pt x="3" y="2"/>
                    </a:lnTo>
                    <a:lnTo>
                      <a:pt x="1" y="0"/>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20" name="Freeform 144">
                <a:extLst>
                  <a:ext uri="{FF2B5EF4-FFF2-40B4-BE49-F238E27FC236}">
                    <a16:creationId xmlns:a16="http://schemas.microsoft.com/office/drawing/2014/main" id="{60BCD55B-894A-4852-B388-34E05FBADC99}"/>
                  </a:ext>
                </a:extLst>
              </p:cNvPr>
              <p:cNvSpPr>
                <a:spLocks/>
              </p:cNvSpPr>
              <p:nvPr/>
            </p:nvSpPr>
            <p:spPr bwMode="auto">
              <a:xfrm>
                <a:off x="2585" y="1164"/>
                <a:ext cx="2" cy="3"/>
              </a:xfrm>
              <a:custGeom>
                <a:avLst/>
                <a:gdLst>
                  <a:gd name="T0" fmla="*/ 2 w 2"/>
                  <a:gd name="T1" fmla="*/ 3 h 3"/>
                  <a:gd name="T2" fmla="*/ 0 w 2"/>
                  <a:gd name="T3" fmla="*/ 0 h 3"/>
                  <a:gd name="T4" fmla="*/ 0 w 2"/>
                  <a:gd name="T5" fmla="*/ 1 h 3"/>
                  <a:gd name="T6" fmla="*/ 0 w 2"/>
                  <a:gd name="T7" fmla="*/ 3 h 3"/>
                  <a:gd name="T8" fmla="*/ 2 w 2"/>
                  <a:gd name="T9" fmla="*/ 3 h 3"/>
                </a:gdLst>
                <a:ahLst/>
                <a:cxnLst>
                  <a:cxn ang="0">
                    <a:pos x="T0" y="T1"/>
                  </a:cxn>
                  <a:cxn ang="0">
                    <a:pos x="T2" y="T3"/>
                  </a:cxn>
                  <a:cxn ang="0">
                    <a:pos x="T4" y="T5"/>
                  </a:cxn>
                  <a:cxn ang="0">
                    <a:pos x="T6" y="T7"/>
                  </a:cxn>
                  <a:cxn ang="0">
                    <a:pos x="T8" y="T9"/>
                  </a:cxn>
                </a:cxnLst>
                <a:rect l="0" t="0" r="r" b="b"/>
                <a:pathLst>
                  <a:path w="2" h="3">
                    <a:moveTo>
                      <a:pt x="2" y="3"/>
                    </a:moveTo>
                    <a:lnTo>
                      <a:pt x="0" y="0"/>
                    </a:lnTo>
                    <a:lnTo>
                      <a:pt x="0" y="1"/>
                    </a:lnTo>
                    <a:lnTo>
                      <a:pt x="0" y="3"/>
                    </a:lnTo>
                    <a:lnTo>
                      <a:pt x="2"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21" name="Freeform 145">
                <a:extLst>
                  <a:ext uri="{FF2B5EF4-FFF2-40B4-BE49-F238E27FC236}">
                    <a16:creationId xmlns:a16="http://schemas.microsoft.com/office/drawing/2014/main" id="{19C18C42-BAE0-4D9A-A78E-A0DA14FE596B}"/>
                  </a:ext>
                </a:extLst>
              </p:cNvPr>
              <p:cNvSpPr>
                <a:spLocks/>
              </p:cNvSpPr>
              <p:nvPr/>
            </p:nvSpPr>
            <p:spPr bwMode="auto">
              <a:xfrm>
                <a:off x="2650" y="1065"/>
                <a:ext cx="34" cy="37"/>
              </a:xfrm>
              <a:custGeom>
                <a:avLst/>
                <a:gdLst>
                  <a:gd name="T0" fmla="*/ 5 w 34"/>
                  <a:gd name="T1" fmla="*/ 19 h 37"/>
                  <a:gd name="T2" fmla="*/ 7 w 34"/>
                  <a:gd name="T3" fmla="*/ 16 h 37"/>
                  <a:gd name="T4" fmla="*/ 11 w 34"/>
                  <a:gd name="T5" fmla="*/ 16 h 37"/>
                  <a:gd name="T6" fmla="*/ 15 w 34"/>
                  <a:gd name="T7" fmla="*/ 19 h 37"/>
                  <a:gd name="T8" fmla="*/ 15 w 34"/>
                  <a:gd name="T9" fmla="*/ 24 h 37"/>
                  <a:gd name="T10" fmla="*/ 15 w 34"/>
                  <a:gd name="T11" fmla="*/ 27 h 37"/>
                  <a:gd name="T12" fmla="*/ 18 w 34"/>
                  <a:gd name="T13" fmla="*/ 29 h 37"/>
                  <a:gd name="T14" fmla="*/ 18 w 34"/>
                  <a:gd name="T15" fmla="*/ 32 h 37"/>
                  <a:gd name="T16" fmla="*/ 16 w 34"/>
                  <a:gd name="T17" fmla="*/ 35 h 37"/>
                  <a:gd name="T18" fmla="*/ 18 w 34"/>
                  <a:gd name="T19" fmla="*/ 37 h 37"/>
                  <a:gd name="T20" fmla="*/ 23 w 34"/>
                  <a:gd name="T21" fmla="*/ 33 h 37"/>
                  <a:gd name="T22" fmla="*/ 24 w 34"/>
                  <a:gd name="T23" fmla="*/ 33 h 37"/>
                  <a:gd name="T24" fmla="*/ 26 w 34"/>
                  <a:gd name="T25" fmla="*/ 32 h 37"/>
                  <a:gd name="T26" fmla="*/ 27 w 34"/>
                  <a:gd name="T27" fmla="*/ 32 h 37"/>
                  <a:gd name="T28" fmla="*/ 31 w 34"/>
                  <a:gd name="T29" fmla="*/ 33 h 37"/>
                  <a:gd name="T30" fmla="*/ 34 w 34"/>
                  <a:gd name="T31" fmla="*/ 32 h 37"/>
                  <a:gd name="T32" fmla="*/ 32 w 34"/>
                  <a:gd name="T33" fmla="*/ 29 h 37"/>
                  <a:gd name="T34" fmla="*/ 27 w 34"/>
                  <a:gd name="T35" fmla="*/ 24 h 37"/>
                  <a:gd name="T36" fmla="*/ 27 w 34"/>
                  <a:gd name="T37" fmla="*/ 21 h 37"/>
                  <a:gd name="T38" fmla="*/ 24 w 34"/>
                  <a:gd name="T39" fmla="*/ 19 h 37"/>
                  <a:gd name="T40" fmla="*/ 23 w 34"/>
                  <a:gd name="T41" fmla="*/ 16 h 37"/>
                  <a:gd name="T42" fmla="*/ 24 w 34"/>
                  <a:gd name="T43" fmla="*/ 14 h 37"/>
                  <a:gd name="T44" fmla="*/ 26 w 34"/>
                  <a:gd name="T45" fmla="*/ 13 h 37"/>
                  <a:gd name="T46" fmla="*/ 23 w 34"/>
                  <a:gd name="T47" fmla="*/ 9 h 37"/>
                  <a:gd name="T48" fmla="*/ 18 w 34"/>
                  <a:gd name="T49" fmla="*/ 9 h 37"/>
                  <a:gd name="T50" fmla="*/ 16 w 34"/>
                  <a:gd name="T51" fmla="*/ 11 h 37"/>
                  <a:gd name="T52" fmla="*/ 13 w 34"/>
                  <a:gd name="T53" fmla="*/ 11 h 37"/>
                  <a:gd name="T54" fmla="*/ 13 w 34"/>
                  <a:gd name="T55" fmla="*/ 8 h 37"/>
                  <a:gd name="T56" fmla="*/ 8 w 34"/>
                  <a:gd name="T57" fmla="*/ 8 h 37"/>
                  <a:gd name="T58" fmla="*/ 10 w 34"/>
                  <a:gd name="T59" fmla="*/ 5 h 37"/>
                  <a:gd name="T60" fmla="*/ 10 w 34"/>
                  <a:gd name="T61" fmla="*/ 0 h 37"/>
                  <a:gd name="T62" fmla="*/ 8 w 34"/>
                  <a:gd name="T63" fmla="*/ 0 h 37"/>
                  <a:gd name="T64" fmla="*/ 7 w 34"/>
                  <a:gd name="T65" fmla="*/ 6 h 37"/>
                  <a:gd name="T66" fmla="*/ 0 w 34"/>
                  <a:gd name="T67" fmla="*/ 11 h 37"/>
                  <a:gd name="T68" fmla="*/ 0 w 34"/>
                  <a:gd name="T69" fmla="*/ 14 h 37"/>
                  <a:gd name="T70" fmla="*/ 2 w 34"/>
                  <a:gd name="T71" fmla="*/ 19 h 37"/>
                  <a:gd name="T72" fmla="*/ 5 w 34"/>
                  <a:gd name="T73" fmla="*/ 19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4" h="37">
                    <a:moveTo>
                      <a:pt x="5" y="19"/>
                    </a:moveTo>
                    <a:lnTo>
                      <a:pt x="7" y="16"/>
                    </a:lnTo>
                    <a:lnTo>
                      <a:pt x="11" y="16"/>
                    </a:lnTo>
                    <a:lnTo>
                      <a:pt x="15" y="19"/>
                    </a:lnTo>
                    <a:lnTo>
                      <a:pt x="15" y="24"/>
                    </a:lnTo>
                    <a:lnTo>
                      <a:pt x="15" y="27"/>
                    </a:lnTo>
                    <a:lnTo>
                      <a:pt x="18" y="29"/>
                    </a:lnTo>
                    <a:lnTo>
                      <a:pt x="18" y="32"/>
                    </a:lnTo>
                    <a:lnTo>
                      <a:pt x="16" y="35"/>
                    </a:lnTo>
                    <a:lnTo>
                      <a:pt x="18" y="37"/>
                    </a:lnTo>
                    <a:lnTo>
                      <a:pt x="23" y="33"/>
                    </a:lnTo>
                    <a:lnTo>
                      <a:pt x="24" y="33"/>
                    </a:lnTo>
                    <a:lnTo>
                      <a:pt x="26" y="32"/>
                    </a:lnTo>
                    <a:lnTo>
                      <a:pt x="27" y="32"/>
                    </a:lnTo>
                    <a:lnTo>
                      <a:pt x="31" y="33"/>
                    </a:lnTo>
                    <a:lnTo>
                      <a:pt x="34" y="32"/>
                    </a:lnTo>
                    <a:lnTo>
                      <a:pt x="32" y="29"/>
                    </a:lnTo>
                    <a:lnTo>
                      <a:pt x="27" y="24"/>
                    </a:lnTo>
                    <a:lnTo>
                      <a:pt x="27" y="21"/>
                    </a:lnTo>
                    <a:lnTo>
                      <a:pt x="24" y="19"/>
                    </a:lnTo>
                    <a:lnTo>
                      <a:pt x="23" y="16"/>
                    </a:lnTo>
                    <a:lnTo>
                      <a:pt x="24" y="14"/>
                    </a:lnTo>
                    <a:lnTo>
                      <a:pt x="26" y="13"/>
                    </a:lnTo>
                    <a:lnTo>
                      <a:pt x="23" y="9"/>
                    </a:lnTo>
                    <a:lnTo>
                      <a:pt x="18" y="9"/>
                    </a:lnTo>
                    <a:lnTo>
                      <a:pt x="16" y="11"/>
                    </a:lnTo>
                    <a:lnTo>
                      <a:pt x="13" y="11"/>
                    </a:lnTo>
                    <a:lnTo>
                      <a:pt x="13" y="8"/>
                    </a:lnTo>
                    <a:lnTo>
                      <a:pt x="8" y="8"/>
                    </a:lnTo>
                    <a:lnTo>
                      <a:pt x="10" y="5"/>
                    </a:lnTo>
                    <a:lnTo>
                      <a:pt x="10" y="0"/>
                    </a:lnTo>
                    <a:lnTo>
                      <a:pt x="8" y="0"/>
                    </a:lnTo>
                    <a:lnTo>
                      <a:pt x="7" y="6"/>
                    </a:lnTo>
                    <a:lnTo>
                      <a:pt x="0" y="11"/>
                    </a:lnTo>
                    <a:lnTo>
                      <a:pt x="0" y="14"/>
                    </a:lnTo>
                    <a:lnTo>
                      <a:pt x="2" y="19"/>
                    </a:lnTo>
                    <a:lnTo>
                      <a:pt x="5"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22" name="Freeform 146">
                <a:extLst>
                  <a:ext uri="{FF2B5EF4-FFF2-40B4-BE49-F238E27FC236}">
                    <a16:creationId xmlns:a16="http://schemas.microsoft.com/office/drawing/2014/main" id="{73E7B62C-EF54-403F-8D74-3040A53B2ADB}"/>
                  </a:ext>
                </a:extLst>
              </p:cNvPr>
              <p:cNvSpPr>
                <a:spLocks/>
              </p:cNvSpPr>
              <p:nvPr/>
            </p:nvSpPr>
            <p:spPr bwMode="auto">
              <a:xfrm>
                <a:off x="2647" y="1194"/>
                <a:ext cx="22" cy="14"/>
              </a:xfrm>
              <a:custGeom>
                <a:avLst/>
                <a:gdLst>
                  <a:gd name="T0" fmla="*/ 5 w 22"/>
                  <a:gd name="T1" fmla="*/ 11 h 14"/>
                  <a:gd name="T2" fmla="*/ 7 w 22"/>
                  <a:gd name="T3" fmla="*/ 13 h 14"/>
                  <a:gd name="T4" fmla="*/ 10 w 22"/>
                  <a:gd name="T5" fmla="*/ 14 h 14"/>
                  <a:gd name="T6" fmla="*/ 11 w 22"/>
                  <a:gd name="T7" fmla="*/ 13 h 14"/>
                  <a:gd name="T8" fmla="*/ 14 w 22"/>
                  <a:gd name="T9" fmla="*/ 13 h 14"/>
                  <a:gd name="T10" fmla="*/ 18 w 22"/>
                  <a:gd name="T11" fmla="*/ 13 h 14"/>
                  <a:gd name="T12" fmla="*/ 19 w 22"/>
                  <a:gd name="T13" fmla="*/ 10 h 14"/>
                  <a:gd name="T14" fmla="*/ 22 w 22"/>
                  <a:gd name="T15" fmla="*/ 6 h 14"/>
                  <a:gd name="T16" fmla="*/ 22 w 22"/>
                  <a:gd name="T17" fmla="*/ 3 h 14"/>
                  <a:gd name="T18" fmla="*/ 19 w 22"/>
                  <a:gd name="T19" fmla="*/ 2 h 14"/>
                  <a:gd name="T20" fmla="*/ 19 w 22"/>
                  <a:gd name="T21" fmla="*/ 0 h 14"/>
                  <a:gd name="T22" fmla="*/ 14 w 22"/>
                  <a:gd name="T23" fmla="*/ 0 h 14"/>
                  <a:gd name="T24" fmla="*/ 11 w 22"/>
                  <a:gd name="T25" fmla="*/ 3 h 14"/>
                  <a:gd name="T26" fmla="*/ 10 w 22"/>
                  <a:gd name="T27" fmla="*/ 2 h 14"/>
                  <a:gd name="T28" fmla="*/ 7 w 22"/>
                  <a:gd name="T29" fmla="*/ 3 h 14"/>
                  <a:gd name="T30" fmla="*/ 3 w 22"/>
                  <a:gd name="T31" fmla="*/ 2 h 14"/>
                  <a:gd name="T32" fmla="*/ 0 w 22"/>
                  <a:gd name="T33" fmla="*/ 2 h 14"/>
                  <a:gd name="T34" fmla="*/ 2 w 22"/>
                  <a:gd name="T35" fmla="*/ 6 h 14"/>
                  <a:gd name="T36" fmla="*/ 5 w 22"/>
                  <a:gd name="T37" fmla="*/ 1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2" h="14">
                    <a:moveTo>
                      <a:pt x="5" y="11"/>
                    </a:moveTo>
                    <a:lnTo>
                      <a:pt x="7" y="13"/>
                    </a:lnTo>
                    <a:lnTo>
                      <a:pt x="10" y="14"/>
                    </a:lnTo>
                    <a:lnTo>
                      <a:pt x="11" y="13"/>
                    </a:lnTo>
                    <a:lnTo>
                      <a:pt x="14" y="13"/>
                    </a:lnTo>
                    <a:lnTo>
                      <a:pt x="18" y="13"/>
                    </a:lnTo>
                    <a:lnTo>
                      <a:pt x="19" y="10"/>
                    </a:lnTo>
                    <a:lnTo>
                      <a:pt x="22" y="6"/>
                    </a:lnTo>
                    <a:lnTo>
                      <a:pt x="22" y="3"/>
                    </a:lnTo>
                    <a:lnTo>
                      <a:pt x="19" y="2"/>
                    </a:lnTo>
                    <a:lnTo>
                      <a:pt x="19" y="0"/>
                    </a:lnTo>
                    <a:lnTo>
                      <a:pt x="14" y="0"/>
                    </a:lnTo>
                    <a:lnTo>
                      <a:pt x="11" y="3"/>
                    </a:lnTo>
                    <a:lnTo>
                      <a:pt x="10" y="2"/>
                    </a:lnTo>
                    <a:lnTo>
                      <a:pt x="7" y="3"/>
                    </a:lnTo>
                    <a:lnTo>
                      <a:pt x="3" y="2"/>
                    </a:lnTo>
                    <a:lnTo>
                      <a:pt x="0" y="2"/>
                    </a:lnTo>
                    <a:lnTo>
                      <a:pt x="2" y="6"/>
                    </a:lnTo>
                    <a:lnTo>
                      <a:pt x="5" y="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23" name="Freeform 147">
                <a:extLst>
                  <a:ext uri="{FF2B5EF4-FFF2-40B4-BE49-F238E27FC236}">
                    <a16:creationId xmlns:a16="http://schemas.microsoft.com/office/drawing/2014/main" id="{1B1B4C07-89D3-4093-91BF-A8468B5D7D64}"/>
                  </a:ext>
                </a:extLst>
              </p:cNvPr>
              <p:cNvSpPr>
                <a:spLocks/>
              </p:cNvSpPr>
              <p:nvPr/>
            </p:nvSpPr>
            <p:spPr bwMode="auto">
              <a:xfrm>
                <a:off x="2633" y="1361"/>
                <a:ext cx="3" cy="5"/>
              </a:xfrm>
              <a:custGeom>
                <a:avLst/>
                <a:gdLst>
                  <a:gd name="T0" fmla="*/ 0 w 3"/>
                  <a:gd name="T1" fmla="*/ 2 h 5"/>
                  <a:gd name="T2" fmla="*/ 1 w 3"/>
                  <a:gd name="T3" fmla="*/ 5 h 5"/>
                  <a:gd name="T4" fmla="*/ 3 w 3"/>
                  <a:gd name="T5" fmla="*/ 2 h 5"/>
                  <a:gd name="T6" fmla="*/ 3 w 3"/>
                  <a:gd name="T7" fmla="*/ 0 h 5"/>
                  <a:gd name="T8" fmla="*/ 0 w 3"/>
                  <a:gd name="T9" fmla="*/ 2 h 5"/>
                </a:gdLst>
                <a:ahLst/>
                <a:cxnLst>
                  <a:cxn ang="0">
                    <a:pos x="T0" y="T1"/>
                  </a:cxn>
                  <a:cxn ang="0">
                    <a:pos x="T2" y="T3"/>
                  </a:cxn>
                  <a:cxn ang="0">
                    <a:pos x="T4" y="T5"/>
                  </a:cxn>
                  <a:cxn ang="0">
                    <a:pos x="T6" y="T7"/>
                  </a:cxn>
                  <a:cxn ang="0">
                    <a:pos x="T8" y="T9"/>
                  </a:cxn>
                </a:cxnLst>
                <a:rect l="0" t="0" r="r" b="b"/>
                <a:pathLst>
                  <a:path w="3" h="5">
                    <a:moveTo>
                      <a:pt x="0" y="2"/>
                    </a:moveTo>
                    <a:lnTo>
                      <a:pt x="1" y="5"/>
                    </a:lnTo>
                    <a:lnTo>
                      <a:pt x="3" y="2"/>
                    </a:lnTo>
                    <a:lnTo>
                      <a:pt x="3" y="0"/>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24" name="Freeform 148">
                <a:extLst>
                  <a:ext uri="{FF2B5EF4-FFF2-40B4-BE49-F238E27FC236}">
                    <a16:creationId xmlns:a16="http://schemas.microsoft.com/office/drawing/2014/main" id="{8D77E3DD-C353-4386-95BF-F29521687267}"/>
                  </a:ext>
                </a:extLst>
              </p:cNvPr>
              <p:cNvSpPr>
                <a:spLocks/>
              </p:cNvSpPr>
              <p:nvPr/>
            </p:nvSpPr>
            <p:spPr bwMode="auto">
              <a:xfrm>
                <a:off x="2375" y="1420"/>
                <a:ext cx="3" cy="4"/>
              </a:xfrm>
              <a:custGeom>
                <a:avLst/>
                <a:gdLst>
                  <a:gd name="T0" fmla="*/ 0 w 3"/>
                  <a:gd name="T1" fmla="*/ 4 h 4"/>
                  <a:gd name="T2" fmla="*/ 3 w 3"/>
                  <a:gd name="T3" fmla="*/ 2 h 4"/>
                  <a:gd name="T4" fmla="*/ 1 w 3"/>
                  <a:gd name="T5" fmla="*/ 0 h 4"/>
                  <a:gd name="T6" fmla="*/ 0 w 3"/>
                  <a:gd name="T7" fmla="*/ 4 h 4"/>
                </a:gdLst>
                <a:ahLst/>
                <a:cxnLst>
                  <a:cxn ang="0">
                    <a:pos x="T0" y="T1"/>
                  </a:cxn>
                  <a:cxn ang="0">
                    <a:pos x="T2" y="T3"/>
                  </a:cxn>
                  <a:cxn ang="0">
                    <a:pos x="T4" y="T5"/>
                  </a:cxn>
                  <a:cxn ang="0">
                    <a:pos x="T6" y="T7"/>
                  </a:cxn>
                </a:cxnLst>
                <a:rect l="0" t="0" r="r" b="b"/>
                <a:pathLst>
                  <a:path w="3" h="4">
                    <a:moveTo>
                      <a:pt x="0" y="4"/>
                    </a:moveTo>
                    <a:lnTo>
                      <a:pt x="3" y="2"/>
                    </a:lnTo>
                    <a:lnTo>
                      <a:pt x="1" y="0"/>
                    </a:lnTo>
                    <a:lnTo>
                      <a:pt x="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25" name="Freeform 149">
                <a:extLst>
                  <a:ext uri="{FF2B5EF4-FFF2-40B4-BE49-F238E27FC236}">
                    <a16:creationId xmlns:a16="http://schemas.microsoft.com/office/drawing/2014/main" id="{6D4CA9BA-6EB0-4266-A9E0-3FB6415CB752}"/>
                  </a:ext>
                </a:extLst>
              </p:cNvPr>
              <p:cNvSpPr>
                <a:spLocks/>
              </p:cNvSpPr>
              <p:nvPr/>
            </p:nvSpPr>
            <p:spPr bwMode="auto">
              <a:xfrm>
                <a:off x="2730" y="1109"/>
                <a:ext cx="13" cy="13"/>
              </a:xfrm>
              <a:custGeom>
                <a:avLst/>
                <a:gdLst>
                  <a:gd name="T0" fmla="*/ 3 w 13"/>
                  <a:gd name="T1" fmla="*/ 7 h 13"/>
                  <a:gd name="T2" fmla="*/ 5 w 13"/>
                  <a:gd name="T3" fmla="*/ 8 h 13"/>
                  <a:gd name="T4" fmla="*/ 5 w 13"/>
                  <a:gd name="T5" fmla="*/ 10 h 13"/>
                  <a:gd name="T6" fmla="*/ 3 w 13"/>
                  <a:gd name="T7" fmla="*/ 12 h 13"/>
                  <a:gd name="T8" fmla="*/ 5 w 13"/>
                  <a:gd name="T9" fmla="*/ 13 h 13"/>
                  <a:gd name="T10" fmla="*/ 10 w 13"/>
                  <a:gd name="T11" fmla="*/ 7 h 13"/>
                  <a:gd name="T12" fmla="*/ 13 w 13"/>
                  <a:gd name="T13" fmla="*/ 7 h 13"/>
                  <a:gd name="T14" fmla="*/ 13 w 13"/>
                  <a:gd name="T15" fmla="*/ 4 h 13"/>
                  <a:gd name="T16" fmla="*/ 8 w 13"/>
                  <a:gd name="T17" fmla="*/ 0 h 13"/>
                  <a:gd name="T18" fmla="*/ 3 w 13"/>
                  <a:gd name="T19" fmla="*/ 2 h 13"/>
                  <a:gd name="T20" fmla="*/ 0 w 13"/>
                  <a:gd name="T21" fmla="*/ 2 h 13"/>
                  <a:gd name="T22" fmla="*/ 3 w 13"/>
                  <a:gd name="T23" fmla="*/ 5 h 13"/>
                  <a:gd name="T24" fmla="*/ 3 w 13"/>
                  <a:gd name="T25" fmla="*/ 7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 h="13">
                    <a:moveTo>
                      <a:pt x="3" y="7"/>
                    </a:moveTo>
                    <a:lnTo>
                      <a:pt x="5" y="8"/>
                    </a:lnTo>
                    <a:lnTo>
                      <a:pt x="5" y="10"/>
                    </a:lnTo>
                    <a:lnTo>
                      <a:pt x="3" y="12"/>
                    </a:lnTo>
                    <a:lnTo>
                      <a:pt x="5" y="13"/>
                    </a:lnTo>
                    <a:lnTo>
                      <a:pt x="10" y="7"/>
                    </a:lnTo>
                    <a:lnTo>
                      <a:pt x="13" y="7"/>
                    </a:lnTo>
                    <a:lnTo>
                      <a:pt x="13" y="4"/>
                    </a:lnTo>
                    <a:lnTo>
                      <a:pt x="8" y="0"/>
                    </a:lnTo>
                    <a:lnTo>
                      <a:pt x="3" y="2"/>
                    </a:lnTo>
                    <a:lnTo>
                      <a:pt x="0" y="2"/>
                    </a:lnTo>
                    <a:lnTo>
                      <a:pt x="3" y="5"/>
                    </a:lnTo>
                    <a:lnTo>
                      <a:pt x="3"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26" name="Freeform 150">
                <a:extLst>
                  <a:ext uri="{FF2B5EF4-FFF2-40B4-BE49-F238E27FC236}">
                    <a16:creationId xmlns:a16="http://schemas.microsoft.com/office/drawing/2014/main" id="{BC48BFE3-4287-4AF6-AECE-B79AB343CB98}"/>
                  </a:ext>
                </a:extLst>
              </p:cNvPr>
              <p:cNvSpPr>
                <a:spLocks/>
              </p:cNvSpPr>
              <p:nvPr/>
            </p:nvSpPr>
            <p:spPr bwMode="auto">
              <a:xfrm>
                <a:off x="2451" y="1414"/>
                <a:ext cx="15" cy="3"/>
              </a:xfrm>
              <a:custGeom>
                <a:avLst/>
                <a:gdLst>
                  <a:gd name="T0" fmla="*/ 10 w 15"/>
                  <a:gd name="T1" fmla="*/ 0 h 3"/>
                  <a:gd name="T2" fmla="*/ 3 w 15"/>
                  <a:gd name="T3" fmla="*/ 0 h 3"/>
                  <a:gd name="T4" fmla="*/ 0 w 15"/>
                  <a:gd name="T5" fmla="*/ 0 h 3"/>
                  <a:gd name="T6" fmla="*/ 2 w 15"/>
                  <a:gd name="T7" fmla="*/ 2 h 3"/>
                  <a:gd name="T8" fmla="*/ 5 w 15"/>
                  <a:gd name="T9" fmla="*/ 2 h 3"/>
                  <a:gd name="T10" fmla="*/ 11 w 15"/>
                  <a:gd name="T11" fmla="*/ 3 h 3"/>
                  <a:gd name="T12" fmla="*/ 15 w 15"/>
                  <a:gd name="T13" fmla="*/ 2 h 3"/>
                  <a:gd name="T14" fmla="*/ 13 w 15"/>
                  <a:gd name="T15" fmla="*/ 0 h 3"/>
                  <a:gd name="T16" fmla="*/ 10 w 15"/>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3">
                    <a:moveTo>
                      <a:pt x="10" y="0"/>
                    </a:moveTo>
                    <a:lnTo>
                      <a:pt x="3" y="0"/>
                    </a:lnTo>
                    <a:lnTo>
                      <a:pt x="0" y="0"/>
                    </a:lnTo>
                    <a:lnTo>
                      <a:pt x="2" y="2"/>
                    </a:lnTo>
                    <a:lnTo>
                      <a:pt x="5" y="2"/>
                    </a:lnTo>
                    <a:lnTo>
                      <a:pt x="11" y="3"/>
                    </a:lnTo>
                    <a:lnTo>
                      <a:pt x="15" y="2"/>
                    </a:lnTo>
                    <a:lnTo>
                      <a:pt x="13" y="0"/>
                    </a:lnTo>
                    <a:lnTo>
                      <a:pt x="1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27" name="Freeform 151">
                <a:extLst>
                  <a:ext uri="{FF2B5EF4-FFF2-40B4-BE49-F238E27FC236}">
                    <a16:creationId xmlns:a16="http://schemas.microsoft.com/office/drawing/2014/main" id="{127CA3EC-A8B2-4452-A95F-FB4B4AEBE293}"/>
                  </a:ext>
                </a:extLst>
              </p:cNvPr>
              <p:cNvSpPr>
                <a:spLocks/>
              </p:cNvSpPr>
              <p:nvPr/>
            </p:nvSpPr>
            <p:spPr bwMode="auto">
              <a:xfrm>
                <a:off x="2720" y="1041"/>
                <a:ext cx="4" cy="3"/>
              </a:xfrm>
              <a:custGeom>
                <a:avLst/>
                <a:gdLst>
                  <a:gd name="T0" fmla="*/ 2 w 4"/>
                  <a:gd name="T1" fmla="*/ 3 h 3"/>
                  <a:gd name="T2" fmla="*/ 4 w 4"/>
                  <a:gd name="T3" fmla="*/ 0 h 3"/>
                  <a:gd name="T4" fmla="*/ 2 w 4"/>
                  <a:gd name="T5" fmla="*/ 0 h 3"/>
                  <a:gd name="T6" fmla="*/ 0 w 4"/>
                  <a:gd name="T7" fmla="*/ 0 h 3"/>
                  <a:gd name="T8" fmla="*/ 2 w 4"/>
                  <a:gd name="T9" fmla="*/ 3 h 3"/>
                </a:gdLst>
                <a:ahLst/>
                <a:cxnLst>
                  <a:cxn ang="0">
                    <a:pos x="T0" y="T1"/>
                  </a:cxn>
                  <a:cxn ang="0">
                    <a:pos x="T2" y="T3"/>
                  </a:cxn>
                  <a:cxn ang="0">
                    <a:pos x="T4" y="T5"/>
                  </a:cxn>
                  <a:cxn ang="0">
                    <a:pos x="T6" y="T7"/>
                  </a:cxn>
                  <a:cxn ang="0">
                    <a:pos x="T8" y="T9"/>
                  </a:cxn>
                </a:cxnLst>
                <a:rect l="0" t="0" r="r" b="b"/>
                <a:pathLst>
                  <a:path w="4" h="3">
                    <a:moveTo>
                      <a:pt x="2" y="3"/>
                    </a:moveTo>
                    <a:lnTo>
                      <a:pt x="4" y="0"/>
                    </a:lnTo>
                    <a:lnTo>
                      <a:pt x="2" y="0"/>
                    </a:lnTo>
                    <a:lnTo>
                      <a:pt x="0" y="0"/>
                    </a:lnTo>
                    <a:lnTo>
                      <a:pt x="2"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28" name="Freeform 152">
                <a:extLst>
                  <a:ext uri="{FF2B5EF4-FFF2-40B4-BE49-F238E27FC236}">
                    <a16:creationId xmlns:a16="http://schemas.microsoft.com/office/drawing/2014/main" id="{DE01D4B5-5F05-4FBA-B395-238C5FF9D2E0}"/>
                  </a:ext>
                </a:extLst>
              </p:cNvPr>
              <p:cNvSpPr>
                <a:spLocks/>
              </p:cNvSpPr>
              <p:nvPr/>
            </p:nvSpPr>
            <p:spPr bwMode="auto">
              <a:xfrm>
                <a:off x="2719" y="1114"/>
                <a:ext cx="11" cy="16"/>
              </a:xfrm>
              <a:custGeom>
                <a:avLst/>
                <a:gdLst>
                  <a:gd name="T0" fmla="*/ 6 w 11"/>
                  <a:gd name="T1" fmla="*/ 11 h 16"/>
                  <a:gd name="T2" fmla="*/ 8 w 11"/>
                  <a:gd name="T3" fmla="*/ 13 h 16"/>
                  <a:gd name="T4" fmla="*/ 8 w 11"/>
                  <a:gd name="T5" fmla="*/ 15 h 16"/>
                  <a:gd name="T6" fmla="*/ 9 w 11"/>
                  <a:gd name="T7" fmla="*/ 16 h 16"/>
                  <a:gd name="T8" fmla="*/ 9 w 11"/>
                  <a:gd name="T9" fmla="*/ 10 h 16"/>
                  <a:gd name="T10" fmla="*/ 11 w 11"/>
                  <a:gd name="T11" fmla="*/ 7 h 16"/>
                  <a:gd name="T12" fmla="*/ 11 w 11"/>
                  <a:gd name="T13" fmla="*/ 2 h 16"/>
                  <a:gd name="T14" fmla="*/ 11 w 11"/>
                  <a:gd name="T15" fmla="*/ 0 h 16"/>
                  <a:gd name="T16" fmla="*/ 8 w 11"/>
                  <a:gd name="T17" fmla="*/ 2 h 16"/>
                  <a:gd name="T18" fmla="*/ 0 w 11"/>
                  <a:gd name="T19" fmla="*/ 10 h 16"/>
                  <a:gd name="T20" fmla="*/ 0 w 11"/>
                  <a:gd name="T21" fmla="*/ 11 h 16"/>
                  <a:gd name="T22" fmla="*/ 1 w 11"/>
                  <a:gd name="T23" fmla="*/ 13 h 16"/>
                  <a:gd name="T24" fmla="*/ 6 w 11"/>
                  <a:gd name="T25" fmla="*/ 1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 h="16">
                    <a:moveTo>
                      <a:pt x="6" y="11"/>
                    </a:moveTo>
                    <a:lnTo>
                      <a:pt x="8" y="13"/>
                    </a:lnTo>
                    <a:lnTo>
                      <a:pt x="8" y="15"/>
                    </a:lnTo>
                    <a:lnTo>
                      <a:pt x="9" y="16"/>
                    </a:lnTo>
                    <a:lnTo>
                      <a:pt x="9" y="10"/>
                    </a:lnTo>
                    <a:lnTo>
                      <a:pt x="11" y="7"/>
                    </a:lnTo>
                    <a:lnTo>
                      <a:pt x="11" y="2"/>
                    </a:lnTo>
                    <a:lnTo>
                      <a:pt x="11" y="0"/>
                    </a:lnTo>
                    <a:lnTo>
                      <a:pt x="8" y="2"/>
                    </a:lnTo>
                    <a:lnTo>
                      <a:pt x="0" y="10"/>
                    </a:lnTo>
                    <a:lnTo>
                      <a:pt x="0" y="11"/>
                    </a:lnTo>
                    <a:lnTo>
                      <a:pt x="1" y="13"/>
                    </a:lnTo>
                    <a:lnTo>
                      <a:pt x="6" y="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29" name="Freeform 153">
                <a:extLst>
                  <a:ext uri="{FF2B5EF4-FFF2-40B4-BE49-F238E27FC236}">
                    <a16:creationId xmlns:a16="http://schemas.microsoft.com/office/drawing/2014/main" id="{52066C9B-47E5-467B-BC1C-27C7A44222B8}"/>
                  </a:ext>
                </a:extLst>
              </p:cNvPr>
              <p:cNvSpPr>
                <a:spLocks/>
              </p:cNvSpPr>
              <p:nvPr/>
            </p:nvSpPr>
            <p:spPr bwMode="auto">
              <a:xfrm>
                <a:off x="2410" y="1409"/>
                <a:ext cx="6" cy="8"/>
              </a:xfrm>
              <a:custGeom>
                <a:avLst/>
                <a:gdLst>
                  <a:gd name="T0" fmla="*/ 3 w 6"/>
                  <a:gd name="T1" fmla="*/ 0 h 8"/>
                  <a:gd name="T2" fmla="*/ 3 w 6"/>
                  <a:gd name="T3" fmla="*/ 3 h 8"/>
                  <a:gd name="T4" fmla="*/ 1 w 6"/>
                  <a:gd name="T5" fmla="*/ 3 h 8"/>
                  <a:gd name="T6" fmla="*/ 0 w 6"/>
                  <a:gd name="T7" fmla="*/ 8 h 8"/>
                  <a:gd name="T8" fmla="*/ 3 w 6"/>
                  <a:gd name="T9" fmla="*/ 8 h 8"/>
                  <a:gd name="T10" fmla="*/ 6 w 6"/>
                  <a:gd name="T11" fmla="*/ 5 h 8"/>
                  <a:gd name="T12" fmla="*/ 5 w 6"/>
                  <a:gd name="T13" fmla="*/ 0 h 8"/>
                  <a:gd name="T14" fmla="*/ 3 w 6"/>
                  <a:gd name="T15" fmla="*/ 0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8">
                    <a:moveTo>
                      <a:pt x="3" y="0"/>
                    </a:moveTo>
                    <a:lnTo>
                      <a:pt x="3" y="3"/>
                    </a:lnTo>
                    <a:lnTo>
                      <a:pt x="1" y="3"/>
                    </a:lnTo>
                    <a:lnTo>
                      <a:pt x="0" y="8"/>
                    </a:lnTo>
                    <a:lnTo>
                      <a:pt x="3" y="8"/>
                    </a:lnTo>
                    <a:lnTo>
                      <a:pt x="6" y="5"/>
                    </a:lnTo>
                    <a:lnTo>
                      <a:pt x="5" y="0"/>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30" name="Freeform 154">
                <a:extLst>
                  <a:ext uri="{FF2B5EF4-FFF2-40B4-BE49-F238E27FC236}">
                    <a16:creationId xmlns:a16="http://schemas.microsoft.com/office/drawing/2014/main" id="{D74E489D-4181-4BD5-8DFC-F2080C087399}"/>
                  </a:ext>
                </a:extLst>
              </p:cNvPr>
              <p:cNvSpPr>
                <a:spLocks/>
              </p:cNvSpPr>
              <p:nvPr/>
            </p:nvSpPr>
            <p:spPr bwMode="auto">
              <a:xfrm>
                <a:off x="2402" y="1409"/>
                <a:ext cx="6" cy="7"/>
              </a:xfrm>
              <a:custGeom>
                <a:avLst/>
                <a:gdLst>
                  <a:gd name="T0" fmla="*/ 3 w 6"/>
                  <a:gd name="T1" fmla="*/ 2 h 7"/>
                  <a:gd name="T2" fmla="*/ 1 w 6"/>
                  <a:gd name="T3" fmla="*/ 5 h 7"/>
                  <a:gd name="T4" fmla="*/ 0 w 6"/>
                  <a:gd name="T5" fmla="*/ 7 h 7"/>
                  <a:gd name="T6" fmla="*/ 1 w 6"/>
                  <a:gd name="T7" fmla="*/ 7 h 7"/>
                  <a:gd name="T8" fmla="*/ 5 w 6"/>
                  <a:gd name="T9" fmla="*/ 5 h 7"/>
                  <a:gd name="T10" fmla="*/ 5 w 6"/>
                  <a:gd name="T11" fmla="*/ 3 h 7"/>
                  <a:gd name="T12" fmla="*/ 6 w 6"/>
                  <a:gd name="T13" fmla="*/ 0 h 7"/>
                  <a:gd name="T14" fmla="*/ 6 w 6"/>
                  <a:gd name="T15" fmla="*/ 0 h 7"/>
                  <a:gd name="T16" fmla="*/ 3 w 6"/>
                  <a:gd name="T17" fmla="*/ 2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7">
                    <a:moveTo>
                      <a:pt x="3" y="2"/>
                    </a:moveTo>
                    <a:lnTo>
                      <a:pt x="1" y="5"/>
                    </a:lnTo>
                    <a:lnTo>
                      <a:pt x="0" y="7"/>
                    </a:lnTo>
                    <a:lnTo>
                      <a:pt x="1" y="7"/>
                    </a:lnTo>
                    <a:lnTo>
                      <a:pt x="5" y="5"/>
                    </a:lnTo>
                    <a:lnTo>
                      <a:pt x="5" y="3"/>
                    </a:lnTo>
                    <a:lnTo>
                      <a:pt x="6" y="0"/>
                    </a:lnTo>
                    <a:lnTo>
                      <a:pt x="6" y="0"/>
                    </a:lnTo>
                    <a:lnTo>
                      <a:pt x="3"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31" name="Freeform 155">
                <a:extLst>
                  <a:ext uri="{FF2B5EF4-FFF2-40B4-BE49-F238E27FC236}">
                    <a16:creationId xmlns:a16="http://schemas.microsoft.com/office/drawing/2014/main" id="{A3E34919-4A71-4B2F-A763-A14CA513F357}"/>
                  </a:ext>
                </a:extLst>
              </p:cNvPr>
              <p:cNvSpPr>
                <a:spLocks/>
              </p:cNvSpPr>
              <p:nvPr/>
            </p:nvSpPr>
            <p:spPr bwMode="auto">
              <a:xfrm>
                <a:off x="2437" y="1405"/>
                <a:ext cx="14" cy="9"/>
              </a:xfrm>
              <a:custGeom>
                <a:avLst/>
                <a:gdLst>
                  <a:gd name="T0" fmla="*/ 14 w 14"/>
                  <a:gd name="T1" fmla="*/ 1 h 9"/>
                  <a:gd name="T2" fmla="*/ 13 w 14"/>
                  <a:gd name="T3" fmla="*/ 0 h 9"/>
                  <a:gd name="T4" fmla="*/ 9 w 14"/>
                  <a:gd name="T5" fmla="*/ 1 h 9"/>
                  <a:gd name="T6" fmla="*/ 9 w 14"/>
                  <a:gd name="T7" fmla="*/ 4 h 9"/>
                  <a:gd name="T8" fmla="*/ 8 w 14"/>
                  <a:gd name="T9" fmla="*/ 4 h 9"/>
                  <a:gd name="T10" fmla="*/ 6 w 14"/>
                  <a:gd name="T11" fmla="*/ 4 h 9"/>
                  <a:gd name="T12" fmla="*/ 5 w 14"/>
                  <a:gd name="T13" fmla="*/ 6 h 9"/>
                  <a:gd name="T14" fmla="*/ 3 w 14"/>
                  <a:gd name="T15" fmla="*/ 6 h 9"/>
                  <a:gd name="T16" fmla="*/ 0 w 14"/>
                  <a:gd name="T17" fmla="*/ 6 h 9"/>
                  <a:gd name="T18" fmla="*/ 0 w 14"/>
                  <a:gd name="T19" fmla="*/ 7 h 9"/>
                  <a:gd name="T20" fmla="*/ 1 w 14"/>
                  <a:gd name="T21" fmla="*/ 9 h 9"/>
                  <a:gd name="T22" fmla="*/ 3 w 14"/>
                  <a:gd name="T23" fmla="*/ 7 h 9"/>
                  <a:gd name="T24" fmla="*/ 6 w 14"/>
                  <a:gd name="T25" fmla="*/ 7 h 9"/>
                  <a:gd name="T26" fmla="*/ 9 w 14"/>
                  <a:gd name="T27" fmla="*/ 7 h 9"/>
                  <a:gd name="T28" fmla="*/ 13 w 14"/>
                  <a:gd name="T29" fmla="*/ 7 h 9"/>
                  <a:gd name="T30" fmla="*/ 13 w 14"/>
                  <a:gd name="T31" fmla="*/ 4 h 9"/>
                  <a:gd name="T32" fmla="*/ 14 w 14"/>
                  <a:gd name="T33" fmla="*/ 4 h 9"/>
                  <a:gd name="T34" fmla="*/ 14 w 14"/>
                  <a:gd name="T35" fmla="*/ 1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 h="9">
                    <a:moveTo>
                      <a:pt x="14" y="1"/>
                    </a:moveTo>
                    <a:lnTo>
                      <a:pt x="13" y="0"/>
                    </a:lnTo>
                    <a:lnTo>
                      <a:pt x="9" y="1"/>
                    </a:lnTo>
                    <a:lnTo>
                      <a:pt x="9" y="4"/>
                    </a:lnTo>
                    <a:lnTo>
                      <a:pt x="8" y="4"/>
                    </a:lnTo>
                    <a:lnTo>
                      <a:pt x="6" y="4"/>
                    </a:lnTo>
                    <a:lnTo>
                      <a:pt x="5" y="6"/>
                    </a:lnTo>
                    <a:lnTo>
                      <a:pt x="3" y="6"/>
                    </a:lnTo>
                    <a:lnTo>
                      <a:pt x="0" y="6"/>
                    </a:lnTo>
                    <a:lnTo>
                      <a:pt x="0" y="7"/>
                    </a:lnTo>
                    <a:lnTo>
                      <a:pt x="1" y="9"/>
                    </a:lnTo>
                    <a:lnTo>
                      <a:pt x="3" y="7"/>
                    </a:lnTo>
                    <a:lnTo>
                      <a:pt x="6" y="7"/>
                    </a:lnTo>
                    <a:lnTo>
                      <a:pt x="9" y="7"/>
                    </a:lnTo>
                    <a:lnTo>
                      <a:pt x="13" y="7"/>
                    </a:lnTo>
                    <a:lnTo>
                      <a:pt x="13" y="4"/>
                    </a:lnTo>
                    <a:lnTo>
                      <a:pt x="14" y="4"/>
                    </a:lnTo>
                    <a:lnTo>
                      <a:pt x="1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32" name="Freeform 156">
                <a:extLst>
                  <a:ext uri="{FF2B5EF4-FFF2-40B4-BE49-F238E27FC236}">
                    <a16:creationId xmlns:a16="http://schemas.microsoft.com/office/drawing/2014/main" id="{7AD62078-A728-40F9-978A-AB23C26B934A}"/>
                  </a:ext>
                </a:extLst>
              </p:cNvPr>
              <p:cNvSpPr>
                <a:spLocks/>
              </p:cNvSpPr>
              <p:nvPr/>
            </p:nvSpPr>
            <p:spPr bwMode="auto">
              <a:xfrm>
                <a:off x="2623" y="864"/>
                <a:ext cx="507" cy="577"/>
              </a:xfrm>
              <a:custGeom>
                <a:avLst/>
                <a:gdLst>
                  <a:gd name="T0" fmla="*/ 419 w 507"/>
                  <a:gd name="T1" fmla="*/ 518 h 577"/>
                  <a:gd name="T2" fmla="*/ 410 w 507"/>
                  <a:gd name="T3" fmla="*/ 437 h 577"/>
                  <a:gd name="T4" fmla="*/ 507 w 507"/>
                  <a:gd name="T5" fmla="*/ 113 h 577"/>
                  <a:gd name="T6" fmla="*/ 473 w 507"/>
                  <a:gd name="T7" fmla="*/ 91 h 577"/>
                  <a:gd name="T8" fmla="*/ 450 w 507"/>
                  <a:gd name="T9" fmla="*/ 76 h 577"/>
                  <a:gd name="T10" fmla="*/ 424 w 507"/>
                  <a:gd name="T11" fmla="*/ 57 h 577"/>
                  <a:gd name="T12" fmla="*/ 408 w 507"/>
                  <a:gd name="T13" fmla="*/ 32 h 577"/>
                  <a:gd name="T14" fmla="*/ 389 w 507"/>
                  <a:gd name="T15" fmla="*/ 19 h 577"/>
                  <a:gd name="T16" fmla="*/ 376 w 507"/>
                  <a:gd name="T17" fmla="*/ 16 h 577"/>
                  <a:gd name="T18" fmla="*/ 362 w 507"/>
                  <a:gd name="T19" fmla="*/ 13 h 577"/>
                  <a:gd name="T20" fmla="*/ 322 w 507"/>
                  <a:gd name="T21" fmla="*/ 22 h 577"/>
                  <a:gd name="T22" fmla="*/ 284 w 507"/>
                  <a:gd name="T23" fmla="*/ 30 h 577"/>
                  <a:gd name="T24" fmla="*/ 199 w 507"/>
                  <a:gd name="T25" fmla="*/ 68 h 577"/>
                  <a:gd name="T26" fmla="*/ 212 w 507"/>
                  <a:gd name="T27" fmla="*/ 139 h 577"/>
                  <a:gd name="T28" fmla="*/ 212 w 507"/>
                  <a:gd name="T29" fmla="*/ 153 h 577"/>
                  <a:gd name="T30" fmla="*/ 207 w 507"/>
                  <a:gd name="T31" fmla="*/ 159 h 577"/>
                  <a:gd name="T32" fmla="*/ 182 w 507"/>
                  <a:gd name="T33" fmla="*/ 147 h 577"/>
                  <a:gd name="T34" fmla="*/ 139 w 507"/>
                  <a:gd name="T35" fmla="*/ 148 h 577"/>
                  <a:gd name="T36" fmla="*/ 136 w 507"/>
                  <a:gd name="T37" fmla="*/ 180 h 577"/>
                  <a:gd name="T38" fmla="*/ 118 w 507"/>
                  <a:gd name="T39" fmla="*/ 206 h 577"/>
                  <a:gd name="T40" fmla="*/ 168 w 507"/>
                  <a:gd name="T41" fmla="*/ 209 h 577"/>
                  <a:gd name="T42" fmla="*/ 171 w 507"/>
                  <a:gd name="T43" fmla="*/ 228 h 577"/>
                  <a:gd name="T44" fmla="*/ 128 w 507"/>
                  <a:gd name="T45" fmla="*/ 255 h 577"/>
                  <a:gd name="T46" fmla="*/ 86 w 507"/>
                  <a:gd name="T47" fmla="*/ 271 h 577"/>
                  <a:gd name="T48" fmla="*/ 61 w 507"/>
                  <a:gd name="T49" fmla="*/ 311 h 577"/>
                  <a:gd name="T50" fmla="*/ 86 w 507"/>
                  <a:gd name="T51" fmla="*/ 312 h 577"/>
                  <a:gd name="T52" fmla="*/ 58 w 507"/>
                  <a:gd name="T53" fmla="*/ 330 h 577"/>
                  <a:gd name="T54" fmla="*/ 91 w 507"/>
                  <a:gd name="T55" fmla="*/ 336 h 577"/>
                  <a:gd name="T56" fmla="*/ 77 w 507"/>
                  <a:gd name="T57" fmla="*/ 376 h 577"/>
                  <a:gd name="T58" fmla="*/ 85 w 507"/>
                  <a:gd name="T59" fmla="*/ 389 h 577"/>
                  <a:gd name="T60" fmla="*/ 107 w 507"/>
                  <a:gd name="T61" fmla="*/ 399 h 577"/>
                  <a:gd name="T62" fmla="*/ 118 w 507"/>
                  <a:gd name="T63" fmla="*/ 410 h 577"/>
                  <a:gd name="T64" fmla="*/ 93 w 507"/>
                  <a:gd name="T65" fmla="*/ 443 h 577"/>
                  <a:gd name="T66" fmla="*/ 46 w 507"/>
                  <a:gd name="T67" fmla="*/ 477 h 577"/>
                  <a:gd name="T68" fmla="*/ 8 w 507"/>
                  <a:gd name="T69" fmla="*/ 489 h 577"/>
                  <a:gd name="T70" fmla="*/ 16 w 507"/>
                  <a:gd name="T71" fmla="*/ 494 h 577"/>
                  <a:gd name="T72" fmla="*/ 40 w 507"/>
                  <a:gd name="T73" fmla="*/ 485 h 577"/>
                  <a:gd name="T74" fmla="*/ 64 w 507"/>
                  <a:gd name="T75" fmla="*/ 480 h 577"/>
                  <a:gd name="T76" fmla="*/ 88 w 507"/>
                  <a:gd name="T77" fmla="*/ 464 h 577"/>
                  <a:gd name="T78" fmla="*/ 118 w 507"/>
                  <a:gd name="T79" fmla="*/ 451 h 577"/>
                  <a:gd name="T80" fmla="*/ 144 w 507"/>
                  <a:gd name="T81" fmla="*/ 432 h 577"/>
                  <a:gd name="T82" fmla="*/ 163 w 507"/>
                  <a:gd name="T83" fmla="*/ 421 h 577"/>
                  <a:gd name="T84" fmla="*/ 187 w 507"/>
                  <a:gd name="T85" fmla="*/ 391 h 577"/>
                  <a:gd name="T86" fmla="*/ 209 w 507"/>
                  <a:gd name="T87" fmla="*/ 373 h 577"/>
                  <a:gd name="T88" fmla="*/ 258 w 507"/>
                  <a:gd name="T89" fmla="*/ 352 h 577"/>
                  <a:gd name="T90" fmla="*/ 209 w 507"/>
                  <a:gd name="T91" fmla="*/ 391 h 577"/>
                  <a:gd name="T92" fmla="*/ 206 w 507"/>
                  <a:gd name="T93" fmla="*/ 411 h 577"/>
                  <a:gd name="T94" fmla="*/ 234 w 507"/>
                  <a:gd name="T95" fmla="*/ 400 h 577"/>
                  <a:gd name="T96" fmla="*/ 262 w 507"/>
                  <a:gd name="T97" fmla="*/ 381 h 577"/>
                  <a:gd name="T98" fmla="*/ 273 w 507"/>
                  <a:gd name="T99" fmla="*/ 376 h 577"/>
                  <a:gd name="T100" fmla="*/ 292 w 507"/>
                  <a:gd name="T101" fmla="*/ 376 h 577"/>
                  <a:gd name="T102" fmla="*/ 303 w 507"/>
                  <a:gd name="T103" fmla="*/ 391 h 577"/>
                  <a:gd name="T104" fmla="*/ 316 w 507"/>
                  <a:gd name="T105" fmla="*/ 408 h 577"/>
                  <a:gd name="T106" fmla="*/ 352 w 507"/>
                  <a:gd name="T107" fmla="*/ 424 h 577"/>
                  <a:gd name="T108" fmla="*/ 362 w 507"/>
                  <a:gd name="T109" fmla="*/ 445 h 577"/>
                  <a:gd name="T110" fmla="*/ 381 w 507"/>
                  <a:gd name="T111" fmla="*/ 474 h 577"/>
                  <a:gd name="T112" fmla="*/ 386 w 507"/>
                  <a:gd name="T113" fmla="*/ 459 h 577"/>
                  <a:gd name="T114" fmla="*/ 399 w 507"/>
                  <a:gd name="T115" fmla="*/ 464 h 577"/>
                  <a:gd name="T116" fmla="*/ 405 w 507"/>
                  <a:gd name="T117" fmla="*/ 483 h 577"/>
                  <a:gd name="T118" fmla="*/ 410 w 507"/>
                  <a:gd name="T119" fmla="*/ 501 h 577"/>
                  <a:gd name="T120" fmla="*/ 416 w 507"/>
                  <a:gd name="T121" fmla="*/ 526 h 577"/>
                  <a:gd name="T122" fmla="*/ 419 w 507"/>
                  <a:gd name="T123" fmla="*/ 545 h 577"/>
                  <a:gd name="T124" fmla="*/ 416 w 507"/>
                  <a:gd name="T125" fmla="*/ 571 h 5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07" h="577">
                    <a:moveTo>
                      <a:pt x="432" y="548"/>
                    </a:moveTo>
                    <a:lnTo>
                      <a:pt x="434" y="548"/>
                    </a:lnTo>
                    <a:lnTo>
                      <a:pt x="434" y="547"/>
                    </a:lnTo>
                    <a:lnTo>
                      <a:pt x="434" y="547"/>
                    </a:lnTo>
                    <a:lnTo>
                      <a:pt x="434" y="545"/>
                    </a:lnTo>
                    <a:lnTo>
                      <a:pt x="432" y="544"/>
                    </a:lnTo>
                    <a:lnTo>
                      <a:pt x="432" y="542"/>
                    </a:lnTo>
                    <a:lnTo>
                      <a:pt x="430" y="539"/>
                    </a:lnTo>
                    <a:lnTo>
                      <a:pt x="427" y="536"/>
                    </a:lnTo>
                    <a:lnTo>
                      <a:pt x="426" y="536"/>
                    </a:lnTo>
                    <a:lnTo>
                      <a:pt x="426" y="533"/>
                    </a:lnTo>
                    <a:lnTo>
                      <a:pt x="422" y="529"/>
                    </a:lnTo>
                    <a:lnTo>
                      <a:pt x="421" y="529"/>
                    </a:lnTo>
                    <a:lnTo>
                      <a:pt x="418" y="529"/>
                    </a:lnTo>
                    <a:lnTo>
                      <a:pt x="418" y="528"/>
                    </a:lnTo>
                    <a:lnTo>
                      <a:pt x="419" y="526"/>
                    </a:lnTo>
                    <a:lnTo>
                      <a:pt x="419" y="525"/>
                    </a:lnTo>
                    <a:lnTo>
                      <a:pt x="418" y="523"/>
                    </a:lnTo>
                    <a:lnTo>
                      <a:pt x="416" y="521"/>
                    </a:lnTo>
                    <a:lnTo>
                      <a:pt x="418" y="520"/>
                    </a:lnTo>
                    <a:lnTo>
                      <a:pt x="419" y="520"/>
                    </a:lnTo>
                    <a:lnTo>
                      <a:pt x="419" y="518"/>
                    </a:lnTo>
                    <a:lnTo>
                      <a:pt x="418" y="518"/>
                    </a:lnTo>
                    <a:lnTo>
                      <a:pt x="416" y="518"/>
                    </a:lnTo>
                    <a:lnTo>
                      <a:pt x="416" y="517"/>
                    </a:lnTo>
                    <a:lnTo>
                      <a:pt x="418" y="515"/>
                    </a:lnTo>
                    <a:lnTo>
                      <a:pt x="418" y="504"/>
                    </a:lnTo>
                    <a:lnTo>
                      <a:pt x="418" y="494"/>
                    </a:lnTo>
                    <a:lnTo>
                      <a:pt x="419" y="486"/>
                    </a:lnTo>
                    <a:lnTo>
                      <a:pt x="418" y="483"/>
                    </a:lnTo>
                    <a:lnTo>
                      <a:pt x="418" y="482"/>
                    </a:lnTo>
                    <a:lnTo>
                      <a:pt x="419" y="478"/>
                    </a:lnTo>
                    <a:lnTo>
                      <a:pt x="419" y="477"/>
                    </a:lnTo>
                    <a:lnTo>
                      <a:pt x="418" y="474"/>
                    </a:lnTo>
                    <a:lnTo>
                      <a:pt x="416" y="469"/>
                    </a:lnTo>
                    <a:lnTo>
                      <a:pt x="413" y="466"/>
                    </a:lnTo>
                    <a:lnTo>
                      <a:pt x="413" y="459"/>
                    </a:lnTo>
                    <a:lnTo>
                      <a:pt x="413" y="458"/>
                    </a:lnTo>
                    <a:lnTo>
                      <a:pt x="410" y="450"/>
                    </a:lnTo>
                    <a:lnTo>
                      <a:pt x="411" y="448"/>
                    </a:lnTo>
                    <a:lnTo>
                      <a:pt x="413" y="443"/>
                    </a:lnTo>
                    <a:lnTo>
                      <a:pt x="413" y="442"/>
                    </a:lnTo>
                    <a:lnTo>
                      <a:pt x="413" y="438"/>
                    </a:lnTo>
                    <a:lnTo>
                      <a:pt x="410" y="437"/>
                    </a:lnTo>
                    <a:lnTo>
                      <a:pt x="405" y="437"/>
                    </a:lnTo>
                    <a:lnTo>
                      <a:pt x="400" y="438"/>
                    </a:lnTo>
                    <a:lnTo>
                      <a:pt x="399" y="438"/>
                    </a:lnTo>
                    <a:lnTo>
                      <a:pt x="394" y="440"/>
                    </a:lnTo>
                    <a:lnTo>
                      <a:pt x="391" y="443"/>
                    </a:lnTo>
                    <a:lnTo>
                      <a:pt x="387" y="450"/>
                    </a:lnTo>
                    <a:lnTo>
                      <a:pt x="384" y="451"/>
                    </a:lnTo>
                    <a:lnTo>
                      <a:pt x="379" y="453"/>
                    </a:lnTo>
                    <a:lnTo>
                      <a:pt x="373" y="453"/>
                    </a:lnTo>
                    <a:lnTo>
                      <a:pt x="373" y="453"/>
                    </a:lnTo>
                    <a:lnTo>
                      <a:pt x="373" y="451"/>
                    </a:lnTo>
                    <a:lnTo>
                      <a:pt x="375" y="448"/>
                    </a:lnTo>
                    <a:lnTo>
                      <a:pt x="375" y="443"/>
                    </a:lnTo>
                    <a:lnTo>
                      <a:pt x="370" y="427"/>
                    </a:lnTo>
                    <a:lnTo>
                      <a:pt x="367" y="421"/>
                    </a:lnTo>
                    <a:lnTo>
                      <a:pt x="367" y="416"/>
                    </a:lnTo>
                    <a:lnTo>
                      <a:pt x="370" y="411"/>
                    </a:lnTo>
                    <a:lnTo>
                      <a:pt x="362" y="410"/>
                    </a:lnTo>
                    <a:lnTo>
                      <a:pt x="357" y="413"/>
                    </a:lnTo>
                    <a:lnTo>
                      <a:pt x="354" y="411"/>
                    </a:lnTo>
                    <a:lnTo>
                      <a:pt x="344" y="411"/>
                    </a:lnTo>
                    <a:lnTo>
                      <a:pt x="507" y="113"/>
                    </a:lnTo>
                    <a:lnTo>
                      <a:pt x="507" y="113"/>
                    </a:lnTo>
                    <a:lnTo>
                      <a:pt x="504" y="112"/>
                    </a:lnTo>
                    <a:lnTo>
                      <a:pt x="502" y="112"/>
                    </a:lnTo>
                    <a:lnTo>
                      <a:pt x="501" y="110"/>
                    </a:lnTo>
                    <a:lnTo>
                      <a:pt x="499" y="105"/>
                    </a:lnTo>
                    <a:lnTo>
                      <a:pt x="497" y="102"/>
                    </a:lnTo>
                    <a:lnTo>
                      <a:pt x="496" y="100"/>
                    </a:lnTo>
                    <a:lnTo>
                      <a:pt x="496" y="97"/>
                    </a:lnTo>
                    <a:lnTo>
                      <a:pt x="494" y="94"/>
                    </a:lnTo>
                    <a:lnTo>
                      <a:pt x="493" y="92"/>
                    </a:lnTo>
                    <a:lnTo>
                      <a:pt x="488" y="92"/>
                    </a:lnTo>
                    <a:lnTo>
                      <a:pt x="486" y="94"/>
                    </a:lnTo>
                    <a:lnTo>
                      <a:pt x="483" y="92"/>
                    </a:lnTo>
                    <a:lnTo>
                      <a:pt x="478" y="94"/>
                    </a:lnTo>
                    <a:lnTo>
                      <a:pt x="477" y="92"/>
                    </a:lnTo>
                    <a:lnTo>
                      <a:pt x="477" y="92"/>
                    </a:lnTo>
                    <a:lnTo>
                      <a:pt x="475" y="92"/>
                    </a:lnTo>
                    <a:lnTo>
                      <a:pt x="473" y="94"/>
                    </a:lnTo>
                    <a:lnTo>
                      <a:pt x="472" y="92"/>
                    </a:lnTo>
                    <a:lnTo>
                      <a:pt x="472" y="92"/>
                    </a:lnTo>
                    <a:lnTo>
                      <a:pt x="473" y="92"/>
                    </a:lnTo>
                    <a:lnTo>
                      <a:pt x="473" y="91"/>
                    </a:lnTo>
                    <a:lnTo>
                      <a:pt x="472" y="89"/>
                    </a:lnTo>
                    <a:lnTo>
                      <a:pt x="470" y="89"/>
                    </a:lnTo>
                    <a:lnTo>
                      <a:pt x="469" y="89"/>
                    </a:lnTo>
                    <a:lnTo>
                      <a:pt x="469" y="88"/>
                    </a:lnTo>
                    <a:lnTo>
                      <a:pt x="470" y="88"/>
                    </a:lnTo>
                    <a:lnTo>
                      <a:pt x="469" y="86"/>
                    </a:lnTo>
                    <a:lnTo>
                      <a:pt x="467" y="86"/>
                    </a:lnTo>
                    <a:lnTo>
                      <a:pt x="466" y="86"/>
                    </a:lnTo>
                    <a:lnTo>
                      <a:pt x="466" y="84"/>
                    </a:lnTo>
                    <a:lnTo>
                      <a:pt x="462" y="83"/>
                    </a:lnTo>
                    <a:lnTo>
                      <a:pt x="459" y="80"/>
                    </a:lnTo>
                    <a:lnTo>
                      <a:pt x="458" y="80"/>
                    </a:lnTo>
                    <a:lnTo>
                      <a:pt x="458" y="80"/>
                    </a:lnTo>
                    <a:lnTo>
                      <a:pt x="456" y="80"/>
                    </a:lnTo>
                    <a:lnTo>
                      <a:pt x="454" y="80"/>
                    </a:lnTo>
                    <a:lnTo>
                      <a:pt x="454" y="80"/>
                    </a:lnTo>
                    <a:lnTo>
                      <a:pt x="454" y="78"/>
                    </a:lnTo>
                    <a:lnTo>
                      <a:pt x="453" y="76"/>
                    </a:lnTo>
                    <a:lnTo>
                      <a:pt x="451" y="80"/>
                    </a:lnTo>
                    <a:lnTo>
                      <a:pt x="450" y="78"/>
                    </a:lnTo>
                    <a:lnTo>
                      <a:pt x="450" y="76"/>
                    </a:lnTo>
                    <a:lnTo>
                      <a:pt x="450" y="76"/>
                    </a:lnTo>
                    <a:lnTo>
                      <a:pt x="450" y="75"/>
                    </a:lnTo>
                    <a:lnTo>
                      <a:pt x="448" y="73"/>
                    </a:lnTo>
                    <a:lnTo>
                      <a:pt x="445" y="75"/>
                    </a:lnTo>
                    <a:lnTo>
                      <a:pt x="446" y="73"/>
                    </a:lnTo>
                    <a:lnTo>
                      <a:pt x="446" y="72"/>
                    </a:lnTo>
                    <a:lnTo>
                      <a:pt x="443" y="70"/>
                    </a:lnTo>
                    <a:lnTo>
                      <a:pt x="442" y="68"/>
                    </a:lnTo>
                    <a:lnTo>
                      <a:pt x="442" y="67"/>
                    </a:lnTo>
                    <a:lnTo>
                      <a:pt x="442" y="67"/>
                    </a:lnTo>
                    <a:lnTo>
                      <a:pt x="438" y="65"/>
                    </a:lnTo>
                    <a:lnTo>
                      <a:pt x="438" y="67"/>
                    </a:lnTo>
                    <a:lnTo>
                      <a:pt x="432" y="72"/>
                    </a:lnTo>
                    <a:lnTo>
                      <a:pt x="427" y="75"/>
                    </a:lnTo>
                    <a:lnTo>
                      <a:pt x="432" y="72"/>
                    </a:lnTo>
                    <a:lnTo>
                      <a:pt x="435" y="67"/>
                    </a:lnTo>
                    <a:lnTo>
                      <a:pt x="438" y="64"/>
                    </a:lnTo>
                    <a:lnTo>
                      <a:pt x="438" y="60"/>
                    </a:lnTo>
                    <a:lnTo>
                      <a:pt x="437" y="59"/>
                    </a:lnTo>
                    <a:lnTo>
                      <a:pt x="434" y="56"/>
                    </a:lnTo>
                    <a:lnTo>
                      <a:pt x="430" y="56"/>
                    </a:lnTo>
                    <a:lnTo>
                      <a:pt x="426" y="57"/>
                    </a:lnTo>
                    <a:lnTo>
                      <a:pt x="424" y="57"/>
                    </a:lnTo>
                    <a:lnTo>
                      <a:pt x="422" y="59"/>
                    </a:lnTo>
                    <a:lnTo>
                      <a:pt x="419" y="59"/>
                    </a:lnTo>
                    <a:lnTo>
                      <a:pt x="415" y="64"/>
                    </a:lnTo>
                    <a:lnTo>
                      <a:pt x="411" y="65"/>
                    </a:lnTo>
                    <a:lnTo>
                      <a:pt x="415" y="62"/>
                    </a:lnTo>
                    <a:lnTo>
                      <a:pt x="415" y="59"/>
                    </a:lnTo>
                    <a:lnTo>
                      <a:pt x="415" y="56"/>
                    </a:lnTo>
                    <a:lnTo>
                      <a:pt x="415" y="54"/>
                    </a:lnTo>
                    <a:lnTo>
                      <a:pt x="410" y="51"/>
                    </a:lnTo>
                    <a:lnTo>
                      <a:pt x="410" y="49"/>
                    </a:lnTo>
                    <a:lnTo>
                      <a:pt x="413" y="48"/>
                    </a:lnTo>
                    <a:lnTo>
                      <a:pt x="415" y="48"/>
                    </a:lnTo>
                    <a:lnTo>
                      <a:pt x="415" y="48"/>
                    </a:lnTo>
                    <a:lnTo>
                      <a:pt x="408" y="43"/>
                    </a:lnTo>
                    <a:lnTo>
                      <a:pt x="407" y="41"/>
                    </a:lnTo>
                    <a:lnTo>
                      <a:pt x="408" y="40"/>
                    </a:lnTo>
                    <a:lnTo>
                      <a:pt x="413" y="38"/>
                    </a:lnTo>
                    <a:lnTo>
                      <a:pt x="415" y="35"/>
                    </a:lnTo>
                    <a:lnTo>
                      <a:pt x="413" y="33"/>
                    </a:lnTo>
                    <a:lnTo>
                      <a:pt x="411" y="30"/>
                    </a:lnTo>
                    <a:lnTo>
                      <a:pt x="410" y="30"/>
                    </a:lnTo>
                    <a:lnTo>
                      <a:pt x="408" y="32"/>
                    </a:lnTo>
                    <a:lnTo>
                      <a:pt x="408" y="30"/>
                    </a:lnTo>
                    <a:lnTo>
                      <a:pt x="405" y="29"/>
                    </a:lnTo>
                    <a:lnTo>
                      <a:pt x="403" y="29"/>
                    </a:lnTo>
                    <a:lnTo>
                      <a:pt x="400" y="27"/>
                    </a:lnTo>
                    <a:lnTo>
                      <a:pt x="399" y="27"/>
                    </a:lnTo>
                    <a:lnTo>
                      <a:pt x="395" y="27"/>
                    </a:lnTo>
                    <a:lnTo>
                      <a:pt x="392" y="27"/>
                    </a:lnTo>
                    <a:lnTo>
                      <a:pt x="392" y="30"/>
                    </a:lnTo>
                    <a:lnTo>
                      <a:pt x="391" y="32"/>
                    </a:lnTo>
                    <a:lnTo>
                      <a:pt x="389" y="29"/>
                    </a:lnTo>
                    <a:lnTo>
                      <a:pt x="391" y="27"/>
                    </a:lnTo>
                    <a:lnTo>
                      <a:pt x="392" y="25"/>
                    </a:lnTo>
                    <a:lnTo>
                      <a:pt x="392" y="24"/>
                    </a:lnTo>
                    <a:lnTo>
                      <a:pt x="392" y="22"/>
                    </a:lnTo>
                    <a:lnTo>
                      <a:pt x="394" y="21"/>
                    </a:lnTo>
                    <a:lnTo>
                      <a:pt x="394" y="17"/>
                    </a:lnTo>
                    <a:lnTo>
                      <a:pt x="395" y="16"/>
                    </a:lnTo>
                    <a:lnTo>
                      <a:pt x="394" y="14"/>
                    </a:lnTo>
                    <a:lnTo>
                      <a:pt x="394" y="14"/>
                    </a:lnTo>
                    <a:lnTo>
                      <a:pt x="391" y="17"/>
                    </a:lnTo>
                    <a:lnTo>
                      <a:pt x="389" y="19"/>
                    </a:lnTo>
                    <a:lnTo>
                      <a:pt x="389" y="19"/>
                    </a:lnTo>
                    <a:lnTo>
                      <a:pt x="387" y="19"/>
                    </a:lnTo>
                    <a:lnTo>
                      <a:pt x="384" y="19"/>
                    </a:lnTo>
                    <a:lnTo>
                      <a:pt x="384" y="21"/>
                    </a:lnTo>
                    <a:lnTo>
                      <a:pt x="384" y="24"/>
                    </a:lnTo>
                    <a:lnTo>
                      <a:pt x="383" y="25"/>
                    </a:lnTo>
                    <a:lnTo>
                      <a:pt x="381" y="25"/>
                    </a:lnTo>
                    <a:lnTo>
                      <a:pt x="379" y="25"/>
                    </a:lnTo>
                    <a:lnTo>
                      <a:pt x="379" y="29"/>
                    </a:lnTo>
                    <a:lnTo>
                      <a:pt x="378" y="32"/>
                    </a:lnTo>
                    <a:lnTo>
                      <a:pt x="378" y="29"/>
                    </a:lnTo>
                    <a:lnTo>
                      <a:pt x="378" y="25"/>
                    </a:lnTo>
                    <a:lnTo>
                      <a:pt x="379" y="22"/>
                    </a:lnTo>
                    <a:lnTo>
                      <a:pt x="378" y="22"/>
                    </a:lnTo>
                    <a:lnTo>
                      <a:pt x="376" y="24"/>
                    </a:lnTo>
                    <a:lnTo>
                      <a:pt x="375" y="27"/>
                    </a:lnTo>
                    <a:lnTo>
                      <a:pt x="373" y="27"/>
                    </a:lnTo>
                    <a:lnTo>
                      <a:pt x="375" y="22"/>
                    </a:lnTo>
                    <a:lnTo>
                      <a:pt x="373" y="21"/>
                    </a:lnTo>
                    <a:lnTo>
                      <a:pt x="370" y="21"/>
                    </a:lnTo>
                    <a:lnTo>
                      <a:pt x="371" y="19"/>
                    </a:lnTo>
                    <a:lnTo>
                      <a:pt x="375" y="16"/>
                    </a:lnTo>
                    <a:lnTo>
                      <a:pt x="376" y="16"/>
                    </a:lnTo>
                    <a:lnTo>
                      <a:pt x="379" y="17"/>
                    </a:lnTo>
                    <a:lnTo>
                      <a:pt x="384" y="16"/>
                    </a:lnTo>
                    <a:lnTo>
                      <a:pt x="386" y="16"/>
                    </a:lnTo>
                    <a:lnTo>
                      <a:pt x="389" y="13"/>
                    </a:lnTo>
                    <a:lnTo>
                      <a:pt x="389" y="11"/>
                    </a:lnTo>
                    <a:lnTo>
                      <a:pt x="391" y="9"/>
                    </a:lnTo>
                    <a:lnTo>
                      <a:pt x="389" y="9"/>
                    </a:lnTo>
                    <a:lnTo>
                      <a:pt x="386" y="8"/>
                    </a:lnTo>
                    <a:lnTo>
                      <a:pt x="386" y="8"/>
                    </a:lnTo>
                    <a:lnTo>
                      <a:pt x="384" y="5"/>
                    </a:lnTo>
                    <a:lnTo>
                      <a:pt x="384" y="5"/>
                    </a:lnTo>
                    <a:lnTo>
                      <a:pt x="383" y="3"/>
                    </a:lnTo>
                    <a:lnTo>
                      <a:pt x="384" y="3"/>
                    </a:lnTo>
                    <a:lnTo>
                      <a:pt x="384" y="1"/>
                    </a:lnTo>
                    <a:lnTo>
                      <a:pt x="386" y="1"/>
                    </a:lnTo>
                    <a:lnTo>
                      <a:pt x="384" y="0"/>
                    </a:lnTo>
                    <a:lnTo>
                      <a:pt x="379" y="3"/>
                    </a:lnTo>
                    <a:lnTo>
                      <a:pt x="378" y="5"/>
                    </a:lnTo>
                    <a:lnTo>
                      <a:pt x="375" y="5"/>
                    </a:lnTo>
                    <a:lnTo>
                      <a:pt x="371" y="6"/>
                    </a:lnTo>
                    <a:lnTo>
                      <a:pt x="365" y="11"/>
                    </a:lnTo>
                    <a:lnTo>
                      <a:pt x="362" y="13"/>
                    </a:lnTo>
                    <a:lnTo>
                      <a:pt x="356" y="13"/>
                    </a:lnTo>
                    <a:lnTo>
                      <a:pt x="351" y="9"/>
                    </a:lnTo>
                    <a:lnTo>
                      <a:pt x="349" y="9"/>
                    </a:lnTo>
                    <a:lnTo>
                      <a:pt x="349" y="11"/>
                    </a:lnTo>
                    <a:lnTo>
                      <a:pt x="348" y="9"/>
                    </a:lnTo>
                    <a:lnTo>
                      <a:pt x="344" y="8"/>
                    </a:lnTo>
                    <a:lnTo>
                      <a:pt x="343" y="9"/>
                    </a:lnTo>
                    <a:lnTo>
                      <a:pt x="341" y="11"/>
                    </a:lnTo>
                    <a:lnTo>
                      <a:pt x="340" y="11"/>
                    </a:lnTo>
                    <a:lnTo>
                      <a:pt x="340" y="9"/>
                    </a:lnTo>
                    <a:lnTo>
                      <a:pt x="340" y="8"/>
                    </a:lnTo>
                    <a:lnTo>
                      <a:pt x="343" y="6"/>
                    </a:lnTo>
                    <a:lnTo>
                      <a:pt x="341" y="6"/>
                    </a:lnTo>
                    <a:lnTo>
                      <a:pt x="338" y="6"/>
                    </a:lnTo>
                    <a:lnTo>
                      <a:pt x="332" y="9"/>
                    </a:lnTo>
                    <a:lnTo>
                      <a:pt x="328" y="11"/>
                    </a:lnTo>
                    <a:lnTo>
                      <a:pt x="327" y="14"/>
                    </a:lnTo>
                    <a:lnTo>
                      <a:pt x="328" y="16"/>
                    </a:lnTo>
                    <a:lnTo>
                      <a:pt x="332" y="17"/>
                    </a:lnTo>
                    <a:lnTo>
                      <a:pt x="328" y="19"/>
                    </a:lnTo>
                    <a:lnTo>
                      <a:pt x="325" y="19"/>
                    </a:lnTo>
                    <a:lnTo>
                      <a:pt x="322" y="22"/>
                    </a:lnTo>
                    <a:lnTo>
                      <a:pt x="319" y="29"/>
                    </a:lnTo>
                    <a:lnTo>
                      <a:pt x="317" y="33"/>
                    </a:lnTo>
                    <a:lnTo>
                      <a:pt x="316" y="33"/>
                    </a:lnTo>
                    <a:lnTo>
                      <a:pt x="316" y="32"/>
                    </a:lnTo>
                    <a:lnTo>
                      <a:pt x="317" y="27"/>
                    </a:lnTo>
                    <a:lnTo>
                      <a:pt x="321" y="21"/>
                    </a:lnTo>
                    <a:lnTo>
                      <a:pt x="321" y="19"/>
                    </a:lnTo>
                    <a:lnTo>
                      <a:pt x="319" y="19"/>
                    </a:lnTo>
                    <a:lnTo>
                      <a:pt x="313" y="22"/>
                    </a:lnTo>
                    <a:lnTo>
                      <a:pt x="309" y="22"/>
                    </a:lnTo>
                    <a:lnTo>
                      <a:pt x="308" y="21"/>
                    </a:lnTo>
                    <a:lnTo>
                      <a:pt x="306" y="19"/>
                    </a:lnTo>
                    <a:lnTo>
                      <a:pt x="303" y="17"/>
                    </a:lnTo>
                    <a:lnTo>
                      <a:pt x="301" y="17"/>
                    </a:lnTo>
                    <a:lnTo>
                      <a:pt x="301" y="19"/>
                    </a:lnTo>
                    <a:lnTo>
                      <a:pt x="305" y="21"/>
                    </a:lnTo>
                    <a:lnTo>
                      <a:pt x="306" y="22"/>
                    </a:lnTo>
                    <a:lnTo>
                      <a:pt x="305" y="24"/>
                    </a:lnTo>
                    <a:lnTo>
                      <a:pt x="301" y="22"/>
                    </a:lnTo>
                    <a:lnTo>
                      <a:pt x="297" y="22"/>
                    </a:lnTo>
                    <a:lnTo>
                      <a:pt x="290" y="24"/>
                    </a:lnTo>
                    <a:lnTo>
                      <a:pt x="284" y="30"/>
                    </a:lnTo>
                    <a:lnTo>
                      <a:pt x="276" y="35"/>
                    </a:lnTo>
                    <a:lnTo>
                      <a:pt x="270" y="38"/>
                    </a:lnTo>
                    <a:lnTo>
                      <a:pt x="263" y="45"/>
                    </a:lnTo>
                    <a:lnTo>
                      <a:pt x="257" y="51"/>
                    </a:lnTo>
                    <a:lnTo>
                      <a:pt x="252" y="53"/>
                    </a:lnTo>
                    <a:lnTo>
                      <a:pt x="250" y="53"/>
                    </a:lnTo>
                    <a:lnTo>
                      <a:pt x="246" y="54"/>
                    </a:lnTo>
                    <a:lnTo>
                      <a:pt x="242" y="56"/>
                    </a:lnTo>
                    <a:lnTo>
                      <a:pt x="238" y="57"/>
                    </a:lnTo>
                    <a:lnTo>
                      <a:pt x="234" y="57"/>
                    </a:lnTo>
                    <a:lnTo>
                      <a:pt x="231" y="56"/>
                    </a:lnTo>
                    <a:lnTo>
                      <a:pt x="228" y="56"/>
                    </a:lnTo>
                    <a:lnTo>
                      <a:pt x="223" y="54"/>
                    </a:lnTo>
                    <a:lnTo>
                      <a:pt x="220" y="53"/>
                    </a:lnTo>
                    <a:lnTo>
                      <a:pt x="217" y="49"/>
                    </a:lnTo>
                    <a:lnTo>
                      <a:pt x="215" y="51"/>
                    </a:lnTo>
                    <a:lnTo>
                      <a:pt x="212" y="54"/>
                    </a:lnTo>
                    <a:lnTo>
                      <a:pt x="206" y="59"/>
                    </a:lnTo>
                    <a:lnTo>
                      <a:pt x="206" y="62"/>
                    </a:lnTo>
                    <a:lnTo>
                      <a:pt x="203" y="65"/>
                    </a:lnTo>
                    <a:lnTo>
                      <a:pt x="201" y="68"/>
                    </a:lnTo>
                    <a:lnTo>
                      <a:pt x="199" y="68"/>
                    </a:lnTo>
                    <a:lnTo>
                      <a:pt x="198" y="67"/>
                    </a:lnTo>
                    <a:lnTo>
                      <a:pt x="196" y="68"/>
                    </a:lnTo>
                    <a:lnTo>
                      <a:pt x="198" y="73"/>
                    </a:lnTo>
                    <a:lnTo>
                      <a:pt x="201" y="86"/>
                    </a:lnTo>
                    <a:lnTo>
                      <a:pt x="204" y="96"/>
                    </a:lnTo>
                    <a:lnTo>
                      <a:pt x="206" y="104"/>
                    </a:lnTo>
                    <a:lnTo>
                      <a:pt x="206" y="112"/>
                    </a:lnTo>
                    <a:lnTo>
                      <a:pt x="203" y="118"/>
                    </a:lnTo>
                    <a:lnTo>
                      <a:pt x="199" y="121"/>
                    </a:lnTo>
                    <a:lnTo>
                      <a:pt x="199" y="123"/>
                    </a:lnTo>
                    <a:lnTo>
                      <a:pt x="206" y="129"/>
                    </a:lnTo>
                    <a:lnTo>
                      <a:pt x="207" y="131"/>
                    </a:lnTo>
                    <a:lnTo>
                      <a:pt x="207" y="127"/>
                    </a:lnTo>
                    <a:lnTo>
                      <a:pt x="209" y="129"/>
                    </a:lnTo>
                    <a:lnTo>
                      <a:pt x="212" y="127"/>
                    </a:lnTo>
                    <a:lnTo>
                      <a:pt x="214" y="127"/>
                    </a:lnTo>
                    <a:lnTo>
                      <a:pt x="212" y="129"/>
                    </a:lnTo>
                    <a:lnTo>
                      <a:pt x="212" y="131"/>
                    </a:lnTo>
                    <a:lnTo>
                      <a:pt x="219" y="137"/>
                    </a:lnTo>
                    <a:lnTo>
                      <a:pt x="217" y="137"/>
                    </a:lnTo>
                    <a:lnTo>
                      <a:pt x="214" y="137"/>
                    </a:lnTo>
                    <a:lnTo>
                      <a:pt x="212" y="139"/>
                    </a:lnTo>
                    <a:lnTo>
                      <a:pt x="212" y="147"/>
                    </a:lnTo>
                    <a:lnTo>
                      <a:pt x="212" y="150"/>
                    </a:lnTo>
                    <a:lnTo>
                      <a:pt x="214" y="151"/>
                    </a:lnTo>
                    <a:lnTo>
                      <a:pt x="217" y="150"/>
                    </a:lnTo>
                    <a:lnTo>
                      <a:pt x="220" y="148"/>
                    </a:lnTo>
                    <a:lnTo>
                      <a:pt x="222" y="150"/>
                    </a:lnTo>
                    <a:lnTo>
                      <a:pt x="223" y="151"/>
                    </a:lnTo>
                    <a:lnTo>
                      <a:pt x="227" y="150"/>
                    </a:lnTo>
                    <a:lnTo>
                      <a:pt x="231" y="151"/>
                    </a:lnTo>
                    <a:lnTo>
                      <a:pt x="234" y="153"/>
                    </a:lnTo>
                    <a:lnTo>
                      <a:pt x="231" y="155"/>
                    </a:lnTo>
                    <a:lnTo>
                      <a:pt x="231" y="158"/>
                    </a:lnTo>
                    <a:lnTo>
                      <a:pt x="231" y="161"/>
                    </a:lnTo>
                    <a:lnTo>
                      <a:pt x="227" y="161"/>
                    </a:lnTo>
                    <a:lnTo>
                      <a:pt x="227" y="159"/>
                    </a:lnTo>
                    <a:lnTo>
                      <a:pt x="223" y="158"/>
                    </a:lnTo>
                    <a:lnTo>
                      <a:pt x="222" y="159"/>
                    </a:lnTo>
                    <a:lnTo>
                      <a:pt x="219" y="159"/>
                    </a:lnTo>
                    <a:lnTo>
                      <a:pt x="217" y="158"/>
                    </a:lnTo>
                    <a:lnTo>
                      <a:pt x="215" y="153"/>
                    </a:lnTo>
                    <a:lnTo>
                      <a:pt x="212" y="153"/>
                    </a:lnTo>
                    <a:lnTo>
                      <a:pt x="212" y="153"/>
                    </a:lnTo>
                    <a:lnTo>
                      <a:pt x="209" y="150"/>
                    </a:lnTo>
                    <a:lnTo>
                      <a:pt x="209" y="145"/>
                    </a:lnTo>
                    <a:lnTo>
                      <a:pt x="212" y="137"/>
                    </a:lnTo>
                    <a:lnTo>
                      <a:pt x="211" y="135"/>
                    </a:lnTo>
                    <a:lnTo>
                      <a:pt x="211" y="134"/>
                    </a:lnTo>
                    <a:lnTo>
                      <a:pt x="207" y="137"/>
                    </a:lnTo>
                    <a:lnTo>
                      <a:pt x="207" y="145"/>
                    </a:lnTo>
                    <a:lnTo>
                      <a:pt x="206" y="151"/>
                    </a:lnTo>
                    <a:lnTo>
                      <a:pt x="204" y="153"/>
                    </a:lnTo>
                    <a:lnTo>
                      <a:pt x="204" y="156"/>
                    </a:lnTo>
                    <a:lnTo>
                      <a:pt x="206" y="153"/>
                    </a:lnTo>
                    <a:lnTo>
                      <a:pt x="207" y="153"/>
                    </a:lnTo>
                    <a:lnTo>
                      <a:pt x="209" y="155"/>
                    </a:lnTo>
                    <a:lnTo>
                      <a:pt x="212" y="155"/>
                    </a:lnTo>
                    <a:lnTo>
                      <a:pt x="214" y="158"/>
                    </a:lnTo>
                    <a:lnTo>
                      <a:pt x="214" y="163"/>
                    </a:lnTo>
                    <a:lnTo>
                      <a:pt x="211" y="166"/>
                    </a:lnTo>
                    <a:lnTo>
                      <a:pt x="206" y="167"/>
                    </a:lnTo>
                    <a:lnTo>
                      <a:pt x="211" y="163"/>
                    </a:lnTo>
                    <a:lnTo>
                      <a:pt x="211" y="161"/>
                    </a:lnTo>
                    <a:lnTo>
                      <a:pt x="207" y="159"/>
                    </a:lnTo>
                    <a:lnTo>
                      <a:pt x="207" y="159"/>
                    </a:lnTo>
                    <a:lnTo>
                      <a:pt x="206" y="161"/>
                    </a:lnTo>
                    <a:lnTo>
                      <a:pt x="201" y="164"/>
                    </a:lnTo>
                    <a:lnTo>
                      <a:pt x="201" y="166"/>
                    </a:lnTo>
                    <a:lnTo>
                      <a:pt x="198" y="167"/>
                    </a:lnTo>
                    <a:lnTo>
                      <a:pt x="196" y="169"/>
                    </a:lnTo>
                    <a:lnTo>
                      <a:pt x="195" y="166"/>
                    </a:lnTo>
                    <a:lnTo>
                      <a:pt x="195" y="166"/>
                    </a:lnTo>
                    <a:lnTo>
                      <a:pt x="190" y="166"/>
                    </a:lnTo>
                    <a:lnTo>
                      <a:pt x="188" y="164"/>
                    </a:lnTo>
                    <a:lnTo>
                      <a:pt x="188" y="161"/>
                    </a:lnTo>
                    <a:lnTo>
                      <a:pt x="187" y="161"/>
                    </a:lnTo>
                    <a:lnTo>
                      <a:pt x="185" y="161"/>
                    </a:lnTo>
                    <a:lnTo>
                      <a:pt x="182" y="161"/>
                    </a:lnTo>
                    <a:lnTo>
                      <a:pt x="182" y="159"/>
                    </a:lnTo>
                    <a:lnTo>
                      <a:pt x="180" y="158"/>
                    </a:lnTo>
                    <a:lnTo>
                      <a:pt x="179" y="159"/>
                    </a:lnTo>
                    <a:lnTo>
                      <a:pt x="177" y="159"/>
                    </a:lnTo>
                    <a:lnTo>
                      <a:pt x="177" y="156"/>
                    </a:lnTo>
                    <a:lnTo>
                      <a:pt x="176" y="153"/>
                    </a:lnTo>
                    <a:lnTo>
                      <a:pt x="176" y="151"/>
                    </a:lnTo>
                    <a:lnTo>
                      <a:pt x="179" y="151"/>
                    </a:lnTo>
                    <a:lnTo>
                      <a:pt x="182" y="147"/>
                    </a:lnTo>
                    <a:lnTo>
                      <a:pt x="183" y="147"/>
                    </a:lnTo>
                    <a:lnTo>
                      <a:pt x="185" y="145"/>
                    </a:lnTo>
                    <a:lnTo>
                      <a:pt x="185" y="143"/>
                    </a:lnTo>
                    <a:lnTo>
                      <a:pt x="180" y="139"/>
                    </a:lnTo>
                    <a:lnTo>
                      <a:pt x="179" y="139"/>
                    </a:lnTo>
                    <a:lnTo>
                      <a:pt x="176" y="137"/>
                    </a:lnTo>
                    <a:lnTo>
                      <a:pt x="171" y="140"/>
                    </a:lnTo>
                    <a:lnTo>
                      <a:pt x="169" y="140"/>
                    </a:lnTo>
                    <a:lnTo>
                      <a:pt x="166" y="139"/>
                    </a:lnTo>
                    <a:lnTo>
                      <a:pt x="164" y="139"/>
                    </a:lnTo>
                    <a:lnTo>
                      <a:pt x="155" y="142"/>
                    </a:lnTo>
                    <a:lnTo>
                      <a:pt x="155" y="143"/>
                    </a:lnTo>
                    <a:lnTo>
                      <a:pt x="156" y="145"/>
                    </a:lnTo>
                    <a:lnTo>
                      <a:pt x="160" y="148"/>
                    </a:lnTo>
                    <a:lnTo>
                      <a:pt x="160" y="148"/>
                    </a:lnTo>
                    <a:lnTo>
                      <a:pt x="156" y="148"/>
                    </a:lnTo>
                    <a:lnTo>
                      <a:pt x="155" y="148"/>
                    </a:lnTo>
                    <a:lnTo>
                      <a:pt x="153" y="147"/>
                    </a:lnTo>
                    <a:lnTo>
                      <a:pt x="150" y="147"/>
                    </a:lnTo>
                    <a:lnTo>
                      <a:pt x="145" y="145"/>
                    </a:lnTo>
                    <a:lnTo>
                      <a:pt x="140" y="147"/>
                    </a:lnTo>
                    <a:lnTo>
                      <a:pt x="139" y="148"/>
                    </a:lnTo>
                    <a:lnTo>
                      <a:pt x="139" y="148"/>
                    </a:lnTo>
                    <a:lnTo>
                      <a:pt x="136" y="150"/>
                    </a:lnTo>
                    <a:lnTo>
                      <a:pt x="134" y="148"/>
                    </a:lnTo>
                    <a:lnTo>
                      <a:pt x="132" y="148"/>
                    </a:lnTo>
                    <a:lnTo>
                      <a:pt x="129" y="150"/>
                    </a:lnTo>
                    <a:lnTo>
                      <a:pt x="129" y="151"/>
                    </a:lnTo>
                    <a:lnTo>
                      <a:pt x="126" y="153"/>
                    </a:lnTo>
                    <a:lnTo>
                      <a:pt x="123" y="155"/>
                    </a:lnTo>
                    <a:lnTo>
                      <a:pt x="120" y="156"/>
                    </a:lnTo>
                    <a:lnTo>
                      <a:pt x="118" y="158"/>
                    </a:lnTo>
                    <a:lnTo>
                      <a:pt x="118" y="156"/>
                    </a:lnTo>
                    <a:lnTo>
                      <a:pt x="120" y="155"/>
                    </a:lnTo>
                    <a:lnTo>
                      <a:pt x="117" y="155"/>
                    </a:lnTo>
                    <a:lnTo>
                      <a:pt x="115" y="159"/>
                    </a:lnTo>
                    <a:lnTo>
                      <a:pt x="115" y="159"/>
                    </a:lnTo>
                    <a:lnTo>
                      <a:pt x="118" y="164"/>
                    </a:lnTo>
                    <a:lnTo>
                      <a:pt x="121" y="171"/>
                    </a:lnTo>
                    <a:lnTo>
                      <a:pt x="126" y="171"/>
                    </a:lnTo>
                    <a:lnTo>
                      <a:pt x="129" y="175"/>
                    </a:lnTo>
                    <a:lnTo>
                      <a:pt x="132" y="177"/>
                    </a:lnTo>
                    <a:lnTo>
                      <a:pt x="132" y="180"/>
                    </a:lnTo>
                    <a:lnTo>
                      <a:pt x="136" y="180"/>
                    </a:lnTo>
                    <a:lnTo>
                      <a:pt x="139" y="183"/>
                    </a:lnTo>
                    <a:lnTo>
                      <a:pt x="137" y="183"/>
                    </a:lnTo>
                    <a:lnTo>
                      <a:pt x="134" y="183"/>
                    </a:lnTo>
                    <a:lnTo>
                      <a:pt x="132" y="180"/>
                    </a:lnTo>
                    <a:lnTo>
                      <a:pt x="129" y="179"/>
                    </a:lnTo>
                    <a:lnTo>
                      <a:pt x="128" y="177"/>
                    </a:lnTo>
                    <a:lnTo>
                      <a:pt x="126" y="177"/>
                    </a:lnTo>
                    <a:lnTo>
                      <a:pt x="123" y="180"/>
                    </a:lnTo>
                    <a:lnTo>
                      <a:pt x="121" y="180"/>
                    </a:lnTo>
                    <a:lnTo>
                      <a:pt x="120" y="177"/>
                    </a:lnTo>
                    <a:lnTo>
                      <a:pt x="121" y="175"/>
                    </a:lnTo>
                    <a:lnTo>
                      <a:pt x="121" y="174"/>
                    </a:lnTo>
                    <a:lnTo>
                      <a:pt x="120" y="174"/>
                    </a:lnTo>
                    <a:lnTo>
                      <a:pt x="118" y="177"/>
                    </a:lnTo>
                    <a:lnTo>
                      <a:pt x="118" y="183"/>
                    </a:lnTo>
                    <a:lnTo>
                      <a:pt x="120" y="183"/>
                    </a:lnTo>
                    <a:lnTo>
                      <a:pt x="120" y="186"/>
                    </a:lnTo>
                    <a:lnTo>
                      <a:pt x="117" y="188"/>
                    </a:lnTo>
                    <a:lnTo>
                      <a:pt x="113" y="193"/>
                    </a:lnTo>
                    <a:lnTo>
                      <a:pt x="113" y="196"/>
                    </a:lnTo>
                    <a:lnTo>
                      <a:pt x="113" y="199"/>
                    </a:lnTo>
                    <a:lnTo>
                      <a:pt x="118" y="206"/>
                    </a:lnTo>
                    <a:lnTo>
                      <a:pt x="123" y="207"/>
                    </a:lnTo>
                    <a:lnTo>
                      <a:pt x="126" y="210"/>
                    </a:lnTo>
                    <a:lnTo>
                      <a:pt x="128" y="210"/>
                    </a:lnTo>
                    <a:lnTo>
                      <a:pt x="131" y="207"/>
                    </a:lnTo>
                    <a:lnTo>
                      <a:pt x="136" y="207"/>
                    </a:lnTo>
                    <a:lnTo>
                      <a:pt x="139" y="209"/>
                    </a:lnTo>
                    <a:lnTo>
                      <a:pt x="145" y="209"/>
                    </a:lnTo>
                    <a:lnTo>
                      <a:pt x="147" y="210"/>
                    </a:lnTo>
                    <a:lnTo>
                      <a:pt x="148" y="214"/>
                    </a:lnTo>
                    <a:lnTo>
                      <a:pt x="150" y="215"/>
                    </a:lnTo>
                    <a:lnTo>
                      <a:pt x="152" y="214"/>
                    </a:lnTo>
                    <a:lnTo>
                      <a:pt x="150" y="210"/>
                    </a:lnTo>
                    <a:lnTo>
                      <a:pt x="152" y="209"/>
                    </a:lnTo>
                    <a:lnTo>
                      <a:pt x="155" y="209"/>
                    </a:lnTo>
                    <a:lnTo>
                      <a:pt x="155" y="210"/>
                    </a:lnTo>
                    <a:lnTo>
                      <a:pt x="152" y="215"/>
                    </a:lnTo>
                    <a:lnTo>
                      <a:pt x="152" y="217"/>
                    </a:lnTo>
                    <a:lnTo>
                      <a:pt x="153" y="217"/>
                    </a:lnTo>
                    <a:lnTo>
                      <a:pt x="156" y="214"/>
                    </a:lnTo>
                    <a:lnTo>
                      <a:pt x="158" y="212"/>
                    </a:lnTo>
                    <a:lnTo>
                      <a:pt x="163" y="212"/>
                    </a:lnTo>
                    <a:lnTo>
                      <a:pt x="168" y="209"/>
                    </a:lnTo>
                    <a:lnTo>
                      <a:pt x="172" y="207"/>
                    </a:lnTo>
                    <a:lnTo>
                      <a:pt x="174" y="204"/>
                    </a:lnTo>
                    <a:lnTo>
                      <a:pt x="176" y="204"/>
                    </a:lnTo>
                    <a:lnTo>
                      <a:pt x="176" y="207"/>
                    </a:lnTo>
                    <a:lnTo>
                      <a:pt x="177" y="207"/>
                    </a:lnTo>
                    <a:lnTo>
                      <a:pt x="182" y="204"/>
                    </a:lnTo>
                    <a:lnTo>
                      <a:pt x="185" y="204"/>
                    </a:lnTo>
                    <a:lnTo>
                      <a:pt x="187" y="202"/>
                    </a:lnTo>
                    <a:lnTo>
                      <a:pt x="185" y="206"/>
                    </a:lnTo>
                    <a:lnTo>
                      <a:pt x="182" y="207"/>
                    </a:lnTo>
                    <a:lnTo>
                      <a:pt x="183" y="209"/>
                    </a:lnTo>
                    <a:lnTo>
                      <a:pt x="183" y="209"/>
                    </a:lnTo>
                    <a:lnTo>
                      <a:pt x="182" y="214"/>
                    </a:lnTo>
                    <a:lnTo>
                      <a:pt x="177" y="214"/>
                    </a:lnTo>
                    <a:lnTo>
                      <a:pt x="177" y="214"/>
                    </a:lnTo>
                    <a:lnTo>
                      <a:pt x="174" y="214"/>
                    </a:lnTo>
                    <a:lnTo>
                      <a:pt x="171" y="215"/>
                    </a:lnTo>
                    <a:lnTo>
                      <a:pt x="171" y="217"/>
                    </a:lnTo>
                    <a:lnTo>
                      <a:pt x="174" y="217"/>
                    </a:lnTo>
                    <a:lnTo>
                      <a:pt x="176" y="218"/>
                    </a:lnTo>
                    <a:lnTo>
                      <a:pt x="176" y="223"/>
                    </a:lnTo>
                    <a:lnTo>
                      <a:pt x="171" y="228"/>
                    </a:lnTo>
                    <a:lnTo>
                      <a:pt x="171" y="231"/>
                    </a:lnTo>
                    <a:lnTo>
                      <a:pt x="169" y="233"/>
                    </a:lnTo>
                    <a:lnTo>
                      <a:pt x="168" y="234"/>
                    </a:lnTo>
                    <a:lnTo>
                      <a:pt x="169" y="236"/>
                    </a:lnTo>
                    <a:lnTo>
                      <a:pt x="169" y="238"/>
                    </a:lnTo>
                    <a:lnTo>
                      <a:pt x="169" y="241"/>
                    </a:lnTo>
                    <a:lnTo>
                      <a:pt x="166" y="244"/>
                    </a:lnTo>
                    <a:lnTo>
                      <a:pt x="164" y="245"/>
                    </a:lnTo>
                    <a:lnTo>
                      <a:pt x="161" y="245"/>
                    </a:lnTo>
                    <a:lnTo>
                      <a:pt x="160" y="247"/>
                    </a:lnTo>
                    <a:lnTo>
                      <a:pt x="156" y="249"/>
                    </a:lnTo>
                    <a:lnTo>
                      <a:pt x="155" y="250"/>
                    </a:lnTo>
                    <a:lnTo>
                      <a:pt x="152" y="250"/>
                    </a:lnTo>
                    <a:lnTo>
                      <a:pt x="147" y="247"/>
                    </a:lnTo>
                    <a:lnTo>
                      <a:pt x="145" y="247"/>
                    </a:lnTo>
                    <a:lnTo>
                      <a:pt x="145" y="247"/>
                    </a:lnTo>
                    <a:lnTo>
                      <a:pt x="142" y="244"/>
                    </a:lnTo>
                    <a:lnTo>
                      <a:pt x="142" y="244"/>
                    </a:lnTo>
                    <a:lnTo>
                      <a:pt x="139" y="249"/>
                    </a:lnTo>
                    <a:lnTo>
                      <a:pt x="136" y="250"/>
                    </a:lnTo>
                    <a:lnTo>
                      <a:pt x="134" y="253"/>
                    </a:lnTo>
                    <a:lnTo>
                      <a:pt x="128" y="255"/>
                    </a:lnTo>
                    <a:lnTo>
                      <a:pt x="126" y="257"/>
                    </a:lnTo>
                    <a:lnTo>
                      <a:pt x="125" y="257"/>
                    </a:lnTo>
                    <a:lnTo>
                      <a:pt x="121" y="255"/>
                    </a:lnTo>
                    <a:lnTo>
                      <a:pt x="117" y="255"/>
                    </a:lnTo>
                    <a:lnTo>
                      <a:pt x="113" y="258"/>
                    </a:lnTo>
                    <a:lnTo>
                      <a:pt x="110" y="258"/>
                    </a:lnTo>
                    <a:lnTo>
                      <a:pt x="109" y="260"/>
                    </a:lnTo>
                    <a:lnTo>
                      <a:pt x="109" y="263"/>
                    </a:lnTo>
                    <a:lnTo>
                      <a:pt x="107" y="268"/>
                    </a:lnTo>
                    <a:lnTo>
                      <a:pt x="104" y="271"/>
                    </a:lnTo>
                    <a:lnTo>
                      <a:pt x="104" y="268"/>
                    </a:lnTo>
                    <a:lnTo>
                      <a:pt x="101" y="265"/>
                    </a:lnTo>
                    <a:lnTo>
                      <a:pt x="97" y="265"/>
                    </a:lnTo>
                    <a:lnTo>
                      <a:pt x="94" y="266"/>
                    </a:lnTo>
                    <a:lnTo>
                      <a:pt x="96" y="268"/>
                    </a:lnTo>
                    <a:lnTo>
                      <a:pt x="97" y="269"/>
                    </a:lnTo>
                    <a:lnTo>
                      <a:pt x="96" y="271"/>
                    </a:lnTo>
                    <a:lnTo>
                      <a:pt x="94" y="271"/>
                    </a:lnTo>
                    <a:lnTo>
                      <a:pt x="94" y="269"/>
                    </a:lnTo>
                    <a:lnTo>
                      <a:pt x="91" y="266"/>
                    </a:lnTo>
                    <a:lnTo>
                      <a:pt x="89" y="266"/>
                    </a:lnTo>
                    <a:lnTo>
                      <a:pt x="86" y="271"/>
                    </a:lnTo>
                    <a:lnTo>
                      <a:pt x="85" y="274"/>
                    </a:lnTo>
                    <a:lnTo>
                      <a:pt x="83" y="274"/>
                    </a:lnTo>
                    <a:lnTo>
                      <a:pt x="82" y="274"/>
                    </a:lnTo>
                    <a:lnTo>
                      <a:pt x="75" y="281"/>
                    </a:lnTo>
                    <a:lnTo>
                      <a:pt x="74" y="284"/>
                    </a:lnTo>
                    <a:lnTo>
                      <a:pt x="72" y="285"/>
                    </a:lnTo>
                    <a:lnTo>
                      <a:pt x="69" y="285"/>
                    </a:lnTo>
                    <a:lnTo>
                      <a:pt x="67" y="285"/>
                    </a:lnTo>
                    <a:lnTo>
                      <a:pt x="66" y="285"/>
                    </a:lnTo>
                    <a:lnTo>
                      <a:pt x="69" y="289"/>
                    </a:lnTo>
                    <a:lnTo>
                      <a:pt x="69" y="292"/>
                    </a:lnTo>
                    <a:lnTo>
                      <a:pt x="67" y="292"/>
                    </a:lnTo>
                    <a:lnTo>
                      <a:pt x="66" y="289"/>
                    </a:lnTo>
                    <a:lnTo>
                      <a:pt x="64" y="289"/>
                    </a:lnTo>
                    <a:lnTo>
                      <a:pt x="62" y="292"/>
                    </a:lnTo>
                    <a:lnTo>
                      <a:pt x="59" y="295"/>
                    </a:lnTo>
                    <a:lnTo>
                      <a:pt x="59" y="297"/>
                    </a:lnTo>
                    <a:lnTo>
                      <a:pt x="62" y="301"/>
                    </a:lnTo>
                    <a:lnTo>
                      <a:pt x="62" y="304"/>
                    </a:lnTo>
                    <a:lnTo>
                      <a:pt x="62" y="306"/>
                    </a:lnTo>
                    <a:lnTo>
                      <a:pt x="61" y="309"/>
                    </a:lnTo>
                    <a:lnTo>
                      <a:pt x="61" y="311"/>
                    </a:lnTo>
                    <a:lnTo>
                      <a:pt x="62" y="311"/>
                    </a:lnTo>
                    <a:lnTo>
                      <a:pt x="64" y="309"/>
                    </a:lnTo>
                    <a:lnTo>
                      <a:pt x="66" y="311"/>
                    </a:lnTo>
                    <a:lnTo>
                      <a:pt x="66" y="314"/>
                    </a:lnTo>
                    <a:lnTo>
                      <a:pt x="64" y="316"/>
                    </a:lnTo>
                    <a:lnTo>
                      <a:pt x="62" y="317"/>
                    </a:lnTo>
                    <a:lnTo>
                      <a:pt x="64" y="317"/>
                    </a:lnTo>
                    <a:lnTo>
                      <a:pt x="66" y="317"/>
                    </a:lnTo>
                    <a:lnTo>
                      <a:pt x="67" y="316"/>
                    </a:lnTo>
                    <a:lnTo>
                      <a:pt x="69" y="316"/>
                    </a:lnTo>
                    <a:lnTo>
                      <a:pt x="69" y="317"/>
                    </a:lnTo>
                    <a:lnTo>
                      <a:pt x="70" y="319"/>
                    </a:lnTo>
                    <a:lnTo>
                      <a:pt x="74" y="319"/>
                    </a:lnTo>
                    <a:lnTo>
                      <a:pt x="75" y="320"/>
                    </a:lnTo>
                    <a:lnTo>
                      <a:pt x="78" y="320"/>
                    </a:lnTo>
                    <a:lnTo>
                      <a:pt x="80" y="319"/>
                    </a:lnTo>
                    <a:lnTo>
                      <a:pt x="82" y="312"/>
                    </a:lnTo>
                    <a:lnTo>
                      <a:pt x="83" y="311"/>
                    </a:lnTo>
                    <a:lnTo>
                      <a:pt x="88" y="311"/>
                    </a:lnTo>
                    <a:lnTo>
                      <a:pt x="91" y="309"/>
                    </a:lnTo>
                    <a:lnTo>
                      <a:pt x="88" y="312"/>
                    </a:lnTo>
                    <a:lnTo>
                      <a:pt x="86" y="312"/>
                    </a:lnTo>
                    <a:lnTo>
                      <a:pt x="82" y="317"/>
                    </a:lnTo>
                    <a:lnTo>
                      <a:pt x="80" y="320"/>
                    </a:lnTo>
                    <a:lnTo>
                      <a:pt x="78" y="322"/>
                    </a:lnTo>
                    <a:lnTo>
                      <a:pt x="82" y="325"/>
                    </a:lnTo>
                    <a:lnTo>
                      <a:pt x="82" y="327"/>
                    </a:lnTo>
                    <a:lnTo>
                      <a:pt x="78" y="327"/>
                    </a:lnTo>
                    <a:lnTo>
                      <a:pt x="77" y="327"/>
                    </a:lnTo>
                    <a:lnTo>
                      <a:pt x="77" y="325"/>
                    </a:lnTo>
                    <a:lnTo>
                      <a:pt x="75" y="324"/>
                    </a:lnTo>
                    <a:lnTo>
                      <a:pt x="74" y="324"/>
                    </a:lnTo>
                    <a:lnTo>
                      <a:pt x="72" y="320"/>
                    </a:lnTo>
                    <a:lnTo>
                      <a:pt x="67" y="320"/>
                    </a:lnTo>
                    <a:lnTo>
                      <a:pt x="67" y="319"/>
                    </a:lnTo>
                    <a:lnTo>
                      <a:pt x="64" y="320"/>
                    </a:lnTo>
                    <a:lnTo>
                      <a:pt x="62" y="320"/>
                    </a:lnTo>
                    <a:lnTo>
                      <a:pt x="61" y="324"/>
                    </a:lnTo>
                    <a:lnTo>
                      <a:pt x="59" y="325"/>
                    </a:lnTo>
                    <a:lnTo>
                      <a:pt x="56" y="324"/>
                    </a:lnTo>
                    <a:lnTo>
                      <a:pt x="56" y="325"/>
                    </a:lnTo>
                    <a:lnTo>
                      <a:pt x="58" y="328"/>
                    </a:lnTo>
                    <a:lnTo>
                      <a:pt x="59" y="328"/>
                    </a:lnTo>
                    <a:lnTo>
                      <a:pt x="58" y="330"/>
                    </a:lnTo>
                    <a:lnTo>
                      <a:pt x="56" y="335"/>
                    </a:lnTo>
                    <a:lnTo>
                      <a:pt x="58" y="336"/>
                    </a:lnTo>
                    <a:lnTo>
                      <a:pt x="59" y="336"/>
                    </a:lnTo>
                    <a:lnTo>
                      <a:pt x="59" y="341"/>
                    </a:lnTo>
                    <a:lnTo>
                      <a:pt x="59" y="343"/>
                    </a:lnTo>
                    <a:lnTo>
                      <a:pt x="59" y="346"/>
                    </a:lnTo>
                    <a:lnTo>
                      <a:pt x="62" y="348"/>
                    </a:lnTo>
                    <a:lnTo>
                      <a:pt x="62" y="349"/>
                    </a:lnTo>
                    <a:lnTo>
                      <a:pt x="59" y="349"/>
                    </a:lnTo>
                    <a:lnTo>
                      <a:pt x="58" y="351"/>
                    </a:lnTo>
                    <a:lnTo>
                      <a:pt x="67" y="354"/>
                    </a:lnTo>
                    <a:lnTo>
                      <a:pt x="72" y="354"/>
                    </a:lnTo>
                    <a:lnTo>
                      <a:pt x="75" y="352"/>
                    </a:lnTo>
                    <a:lnTo>
                      <a:pt x="78" y="352"/>
                    </a:lnTo>
                    <a:lnTo>
                      <a:pt x="80" y="352"/>
                    </a:lnTo>
                    <a:lnTo>
                      <a:pt x="82" y="352"/>
                    </a:lnTo>
                    <a:lnTo>
                      <a:pt x="85" y="348"/>
                    </a:lnTo>
                    <a:lnTo>
                      <a:pt x="85" y="346"/>
                    </a:lnTo>
                    <a:lnTo>
                      <a:pt x="83" y="343"/>
                    </a:lnTo>
                    <a:lnTo>
                      <a:pt x="83" y="343"/>
                    </a:lnTo>
                    <a:lnTo>
                      <a:pt x="86" y="340"/>
                    </a:lnTo>
                    <a:lnTo>
                      <a:pt x="91" y="336"/>
                    </a:lnTo>
                    <a:lnTo>
                      <a:pt x="97" y="333"/>
                    </a:lnTo>
                    <a:lnTo>
                      <a:pt x="99" y="333"/>
                    </a:lnTo>
                    <a:lnTo>
                      <a:pt x="97" y="333"/>
                    </a:lnTo>
                    <a:lnTo>
                      <a:pt x="91" y="340"/>
                    </a:lnTo>
                    <a:lnTo>
                      <a:pt x="88" y="341"/>
                    </a:lnTo>
                    <a:lnTo>
                      <a:pt x="88" y="343"/>
                    </a:lnTo>
                    <a:lnTo>
                      <a:pt x="89" y="346"/>
                    </a:lnTo>
                    <a:lnTo>
                      <a:pt x="89" y="348"/>
                    </a:lnTo>
                    <a:lnTo>
                      <a:pt x="88" y="351"/>
                    </a:lnTo>
                    <a:lnTo>
                      <a:pt x="85" y="352"/>
                    </a:lnTo>
                    <a:lnTo>
                      <a:pt x="83" y="356"/>
                    </a:lnTo>
                    <a:lnTo>
                      <a:pt x="85" y="359"/>
                    </a:lnTo>
                    <a:lnTo>
                      <a:pt x="83" y="362"/>
                    </a:lnTo>
                    <a:lnTo>
                      <a:pt x="83" y="364"/>
                    </a:lnTo>
                    <a:lnTo>
                      <a:pt x="83" y="367"/>
                    </a:lnTo>
                    <a:lnTo>
                      <a:pt x="85" y="368"/>
                    </a:lnTo>
                    <a:lnTo>
                      <a:pt x="80" y="370"/>
                    </a:lnTo>
                    <a:lnTo>
                      <a:pt x="78" y="371"/>
                    </a:lnTo>
                    <a:lnTo>
                      <a:pt x="78" y="373"/>
                    </a:lnTo>
                    <a:lnTo>
                      <a:pt x="77" y="373"/>
                    </a:lnTo>
                    <a:lnTo>
                      <a:pt x="75" y="375"/>
                    </a:lnTo>
                    <a:lnTo>
                      <a:pt x="77" y="376"/>
                    </a:lnTo>
                    <a:lnTo>
                      <a:pt x="77" y="379"/>
                    </a:lnTo>
                    <a:lnTo>
                      <a:pt x="78" y="381"/>
                    </a:lnTo>
                    <a:lnTo>
                      <a:pt x="80" y="379"/>
                    </a:lnTo>
                    <a:lnTo>
                      <a:pt x="83" y="379"/>
                    </a:lnTo>
                    <a:lnTo>
                      <a:pt x="83" y="381"/>
                    </a:lnTo>
                    <a:lnTo>
                      <a:pt x="82" y="383"/>
                    </a:lnTo>
                    <a:lnTo>
                      <a:pt x="78" y="383"/>
                    </a:lnTo>
                    <a:lnTo>
                      <a:pt x="77" y="384"/>
                    </a:lnTo>
                    <a:lnTo>
                      <a:pt x="78" y="386"/>
                    </a:lnTo>
                    <a:lnTo>
                      <a:pt x="77" y="386"/>
                    </a:lnTo>
                    <a:lnTo>
                      <a:pt x="78" y="389"/>
                    </a:lnTo>
                    <a:lnTo>
                      <a:pt x="77" y="391"/>
                    </a:lnTo>
                    <a:lnTo>
                      <a:pt x="74" y="391"/>
                    </a:lnTo>
                    <a:lnTo>
                      <a:pt x="72" y="392"/>
                    </a:lnTo>
                    <a:lnTo>
                      <a:pt x="70" y="392"/>
                    </a:lnTo>
                    <a:lnTo>
                      <a:pt x="69" y="392"/>
                    </a:lnTo>
                    <a:lnTo>
                      <a:pt x="70" y="394"/>
                    </a:lnTo>
                    <a:lnTo>
                      <a:pt x="74" y="394"/>
                    </a:lnTo>
                    <a:lnTo>
                      <a:pt x="75" y="395"/>
                    </a:lnTo>
                    <a:lnTo>
                      <a:pt x="78" y="392"/>
                    </a:lnTo>
                    <a:lnTo>
                      <a:pt x="83" y="389"/>
                    </a:lnTo>
                    <a:lnTo>
                      <a:pt x="85" y="389"/>
                    </a:lnTo>
                    <a:lnTo>
                      <a:pt x="86" y="389"/>
                    </a:lnTo>
                    <a:lnTo>
                      <a:pt x="89" y="387"/>
                    </a:lnTo>
                    <a:lnTo>
                      <a:pt x="93" y="386"/>
                    </a:lnTo>
                    <a:lnTo>
                      <a:pt x="93" y="387"/>
                    </a:lnTo>
                    <a:lnTo>
                      <a:pt x="91" y="389"/>
                    </a:lnTo>
                    <a:lnTo>
                      <a:pt x="91" y="389"/>
                    </a:lnTo>
                    <a:lnTo>
                      <a:pt x="93" y="391"/>
                    </a:lnTo>
                    <a:lnTo>
                      <a:pt x="94" y="392"/>
                    </a:lnTo>
                    <a:lnTo>
                      <a:pt x="93" y="394"/>
                    </a:lnTo>
                    <a:lnTo>
                      <a:pt x="94" y="395"/>
                    </a:lnTo>
                    <a:lnTo>
                      <a:pt x="97" y="394"/>
                    </a:lnTo>
                    <a:lnTo>
                      <a:pt x="99" y="392"/>
                    </a:lnTo>
                    <a:lnTo>
                      <a:pt x="99" y="392"/>
                    </a:lnTo>
                    <a:lnTo>
                      <a:pt x="99" y="394"/>
                    </a:lnTo>
                    <a:lnTo>
                      <a:pt x="101" y="397"/>
                    </a:lnTo>
                    <a:lnTo>
                      <a:pt x="102" y="402"/>
                    </a:lnTo>
                    <a:lnTo>
                      <a:pt x="101" y="405"/>
                    </a:lnTo>
                    <a:lnTo>
                      <a:pt x="102" y="408"/>
                    </a:lnTo>
                    <a:lnTo>
                      <a:pt x="104" y="408"/>
                    </a:lnTo>
                    <a:lnTo>
                      <a:pt x="105" y="405"/>
                    </a:lnTo>
                    <a:lnTo>
                      <a:pt x="105" y="402"/>
                    </a:lnTo>
                    <a:lnTo>
                      <a:pt x="107" y="399"/>
                    </a:lnTo>
                    <a:lnTo>
                      <a:pt x="107" y="395"/>
                    </a:lnTo>
                    <a:lnTo>
                      <a:pt x="110" y="394"/>
                    </a:lnTo>
                    <a:lnTo>
                      <a:pt x="112" y="394"/>
                    </a:lnTo>
                    <a:lnTo>
                      <a:pt x="115" y="391"/>
                    </a:lnTo>
                    <a:lnTo>
                      <a:pt x="118" y="391"/>
                    </a:lnTo>
                    <a:lnTo>
                      <a:pt x="115" y="392"/>
                    </a:lnTo>
                    <a:lnTo>
                      <a:pt x="112" y="397"/>
                    </a:lnTo>
                    <a:lnTo>
                      <a:pt x="110" y="399"/>
                    </a:lnTo>
                    <a:lnTo>
                      <a:pt x="115" y="402"/>
                    </a:lnTo>
                    <a:lnTo>
                      <a:pt x="117" y="403"/>
                    </a:lnTo>
                    <a:lnTo>
                      <a:pt x="120" y="400"/>
                    </a:lnTo>
                    <a:lnTo>
                      <a:pt x="126" y="400"/>
                    </a:lnTo>
                    <a:lnTo>
                      <a:pt x="128" y="399"/>
                    </a:lnTo>
                    <a:lnTo>
                      <a:pt x="129" y="399"/>
                    </a:lnTo>
                    <a:lnTo>
                      <a:pt x="136" y="395"/>
                    </a:lnTo>
                    <a:lnTo>
                      <a:pt x="137" y="395"/>
                    </a:lnTo>
                    <a:lnTo>
                      <a:pt x="134" y="397"/>
                    </a:lnTo>
                    <a:lnTo>
                      <a:pt x="132" y="400"/>
                    </a:lnTo>
                    <a:lnTo>
                      <a:pt x="132" y="402"/>
                    </a:lnTo>
                    <a:lnTo>
                      <a:pt x="129" y="403"/>
                    </a:lnTo>
                    <a:lnTo>
                      <a:pt x="123" y="408"/>
                    </a:lnTo>
                    <a:lnTo>
                      <a:pt x="118" y="410"/>
                    </a:lnTo>
                    <a:lnTo>
                      <a:pt x="117" y="415"/>
                    </a:lnTo>
                    <a:lnTo>
                      <a:pt x="117" y="418"/>
                    </a:lnTo>
                    <a:lnTo>
                      <a:pt x="117" y="419"/>
                    </a:lnTo>
                    <a:lnTo>
                      <a:pt x="120" y="421"/>
                    </a:lnTo>
                    <a:lnTo>
                      <a:pt x="115" y="421"/>
                    </a:lnTo>
                    <a:lnTo>
                      <a:pt x="113" y="421"/>
                    </a:lnTo>
                    <a:lnTo>
                      <a:pt x="110" y="424"/>
                    </a:lnTo>
                    <a:lnTo>
                      <a:pt x="110" y="427"/>
                    </a:lnTo>
                    <a:lnTo>
                      <a:pt x="105" y="432"/>
                    </a:lnTo>
                    <a:lnTo>
                      <a:pt x="104" y="435"/>
                    </a:lnTo>
                    <a:lnTo>
                      <a:pt x="105" y="437"/>
                    </a:lnTo>
                    <a:lnTo>
                      <a:pt x="107" y="437"/>
                    </a:lnTo>
                    <a:lnTo>
                      <a:pt x="105" y="440"/>
                    </a:lnTo>
                    <a:lnTo>
                      <a:pt x="104" y="438"/>
                    </a:lnTo>
                    <a:lnTo>
                      <a:pt x="104" y="437"/>
                    </a:lnTo>
                    <a:lnTo>
                      <a:pt x="101" y="437"/>
                    </a:lnTo>
                    <a:lnTo>
                      <a:pt x="99" y="440"/>
                    </a:lnTo>
                    <a:lnTo>
                      <a:pt x="96" y="442"/>
                    </a:lnTo>
                    <a:lnTo>
                      <a:pt x="97" y="443"/>
                    </a:lnTo>
                    <a:lnTo>
                      <a:pt x="96" y="445"/>
                    </a:lnTo>
                    <a:lnTo>
                      <a:pt x="94" y="445"/>
                    </a:lnTo>
                    <a:lnTo>
                      <a:pt x="93" y="443"/>
                    </a:lnTo>
                    <a:lnTo>
                      <a:pt x="91" y="445"/>
                    </a:lnTo>
                    <a:lnTo>
                      <a:pt x="85" y="450"/>
                    </a:lnTo>
                    <a:lnTo>
                      <a:pt x="83" y="453"/>
                    </a:lnTo>
                    <a:lnTo>
                      <a:pt x="85" y="454"/>
                    </a:lnTo>
                    <a:lnTo>
                      <a:pt x="83" y="454"/>
                    </a:lnTo>
                    <a:lnTo>
                      <a:pt x="82" y="454"/>
                    </a:lnTo>
                    <a:lnTo>
                      <a:pt x="82" y="451"/>
                    </a:lnTo>
                    <a:lnTo>
                      <a:pt x="77" y="453"/>
                    </a:lnTo>
                    <a:lnTo>
                      <a:pt x="74" y="456"/>
                    </a:lnTo>
                    <a:lnTo>
                      <a:pt x="70" y="456"/>
                    </a:lnTo>
                    <a:lnTo>
                      <a:pt x="70" y="458"/>
                    </a:lnTo>
                    <a:lnTo>
                      <a:pt x="69" y="459"/>
                    </a:lnTo>
                    <a:lnTo>
                      <a:pt x="64" y="459"/>
                    </a:lnTo>
                    <a:lnTo>
                      <a:pt x="61" y="462"/>
                    </a:lnTo>
                    <a:lnTo>
                      <a:pt x="54" y="466"/>
                    </a:lnTo>
                    <a:lnTo>
                      <a:pt x="50" y="469"/>
                    </a:lnTo>
                    <a:lnTo>
                      <a:pt x="48" y="474"/>
                    </a:lnTo>
                    <a:lnTo>
                      <a:pt x="48" y="474"/>
                    </a:lnTo>
                    <a:lnTo>
                      <a:pt x="50" y="477"/>
                    </a:lnTo>
                    <a:lnTo>
                      <a:pt x="48" y="478"/>
                    </a:lnTo>
                    <a:lnTo>
                      <a:pt x="48" y="478"/>
                    </a:lnTo>
                    <a:lnTo>
                      <a:pt x="46" y="477"/>
                    </a:lnTo>
                    <a:lnTo>
                      <a:pt x="45" y="477"/>
                    </a:lnTo>
                    <a:lnTo>
                      <a:pt x="45" y="478"/>
                    </a:lnTo>
                    <a:lnTo>
                      <a:pt x="45" y="480"/>
                    </a:lnTo>
                    <a:lnTo>
                      <a:pt x="43" y="482"/>
                    </a:lnTo>
                    <a:lnTo>
                      <a:pt x="42" y="478"/>
                    </a:lnTo>
                    <a:lnTo>
                      <a:pt x="42" y="477"/>
                    </a:lnTo>
                    <a:lnTo>
                      <a:pt x="43" y="475"/>
                    </a:lnTo>
                    <a:lnTo>
                      <a:pt x="40" y="474"/>
                    </a:lnTo>
                    <a:lnTo>
                      <a:pt x="38" y="474"/>
                    </a:lnTo>
                    <a:lnTo>
                      <a:pt x="37" y="474"/>
                    </a:lnTo>
                    <a:lnTo>
                      <a:pt x="34" y="474"/>
                    </a:lnTo>
                    <a:lnTo>
                      <a:pt x="31" y="475"/>
                    </a:lnTo>
                    <a:lnTo>
                      <a:pt x="27" y="475"/>
                    </a:lnTo>
                    <a:lnTo>
                      <a:pt x="26" y="478"/>
                    </a:lnTo>
                    <a:lnTo>
                      <a:pt x="23" y="480"/>
                    </a:lnTo>
                    <a:lnTo>
                      <a:pt x="19" y="482"/>
                    </a:lnTo>
                    <a:lnTo>
                      <a:pt x="15" y="485"/>
                    </a:lnTo>
                    <a:lnTo>
                      <a:pt x="16" y="486"/>
                    </a:lnTo>
                    <a:lnTo>
                      <a:pt x="15" y="488"/>
                    </a:lnTo>
                    <a:lnTo>
                      <a:pt x="13" y="488"/>
                    </a:lnTo>
                    <a:lnTo>
                      <a:pt x="10" y="488"/>
                    </a:lnTo>
                    <a:lnTo>
                      <a:pt x="8" y="489"/>
                    </a:lnTo>
                    <a:lnTo>
                      <a:pt x="8" y="491"/>
                    </a:lnTo>
                    <a:lnTo>
                      <a:pt x="7" y="491"/>
                    </a:lnTo>
                    <a:lnTo>
                      <a:pt x="5" y="491"/>
                    </a:lnTo>
                    <a:lnTo>
                      <a:pt x="2" y="491"/>
                    </a:lnTo>
                    <a:lnTo>
                      <a:pt x="0" y="494"/>
                    </a:lnTo>
                    <a:lnTo>
                      <a:pt x="0" y="496"/>
                    </a:lnTo>
                    <a:lnTo>
                      <a:pt x="0" y="499"/>
                    </a:lnTo>
                    <a:lnTo>
                      <a:pt x="3" y="497"/>
                    </a:lnTo>
                    <a:lnTo>
                      <a:pt x="3" y="496"/>
                    </a:lnTo>
                    <a:lnTo>
                      <a:pt x="3" y="494"/>
                    </a:lnTo>
                    <a:lnTo>
                      <a:pt x="5" y="493"/>
                    </a:lnTo>
                    <a:lnTo>
                      <a:pt x="7" y="494"/>
                    </a:lnTo>
                    <a:lnTo>
                      <a:pt x="5" y="496"/>
                    </a:lnTo>
                    <a:lnTo>
                      <a:pt x="7" y="497"/>
                    </a:lnTo>
                    <a:lnTo>
                      <a:pt x="8" y="497"/>
                    </a:lnTo>
                    <a:lnTo>
                      <a:pt x="11" y="493"/>
                    </a:lnTo>
                    <a:lnTo>
                      <a:pt x="11" y="491"/>
                    </a:lnTo>
                    <a:lnTo>
                      <a:pt x="13" y="494"/>
                    </a:lnTo>
                    <a:lnTo>
                      <a:pt x="13" y="496"/>
                    </a:lnTo>
                    <a:lnTo>
                      <a:pt x="13" y="496"/>
                    </a:lnTo>
                    <a:lnTo>
                      <a:pt x="15" y="496"/>
                    </a:lnTo>
                    <a:lnTo>
                      <a:pt x="16" y="494"/>
                    </a:lnTo>
                    <a:lnTo>
                      <a:pt x="18" y="496"/>
                    </a:lnTo>
                    <a:lnTo>
                      <a:pt x="18" y="496"/>
                    </a:lnTo>
                    <a:lnTo>
                      <a:pt x="18" y="494"/>
                    </a:lnTo>
                    <a:lnTo>
                      <a:pt x="21" y="493"/>
                    </a:lnTo>
                    <a:lnTo>
                      <a:pt x="23" y="493"/>
                    </a:lnTo>
                    <a:lnTo>
                      <a:pt x="26" y="491"/>
                    </a:lnTo>
                    <a:lnTo>
                      <a:pt x="27" y="488"/>
                    </a:lnTo>
                    <a:lnTo>
                      <a:pt x="27" y="486"/>
                    </a:lnTo>
                    <a:lnTo>
                      <a:pt x="29" y="485"/>
                    </a:lnTo>
                    <a:lnTo>
                      <a:pt x="31" y="482"/>
                    </a:lnTo>
                    <a:lnTo>
                      <a:pt x="32" y="482"/>
                    </a:lnTo>
                    <a:lnTo>
                      <a:pt x="35" y="483"/>
                    </a:lnTo>
                    <a:lnTo>
                      <a:pt x="35" y="485"/>
                    </a:lnTo>
                    <a:lnTo>
                      <a:pt x="32" y="485"/>
                    </a:lnTo>
                    <a:lnTo>
                      <a:pt x="31" y="488"/>
                    </a:lnTo>
                    <a:lnTo>
                      <a:pt x="31" y="489"/>
                    </a:lnTo>
                    <a:lnTo>
                      <a:pt x="32" y="491"/>
                    </a:lnTo>
                    <a:lnTo>
                      <a:pt x="35" y="488"/>
                    </a:lnTo>
                    <a:lnTo>
                      <a:pt x="37" y="486"/>
                    </a:lnTo>
                    <a:lnTo>
                      <a:pt x="38" y="485"/>
                    </a:lnTo>
                    <a:lnTo>
                      <a:pt x="38" y="486"/>
                    </a:lnTo>
                    <a:lnTo>
                      <a:pt x="40" y="485"/>
                    </a:lnTo>
                    <a:lnTo>
                      <a:pt x="42" y="485"/>
                    </a:lnTo>
                    <a:lnTo>
                      <a:pt x="42" y="486"/>
                    </a:lnTo>
                    <a:lnTo>
                      <a:pt x="40" y="488"/>
                    </a:lnTo>
                    <a:lnTo>
                      <a:pt x="42" y="489"/>
                    </a:lnTo>
                    <a:lnTo>
                      <a:pt x="43" y="486"/>
                    </a:lnTo>
                    <a:lnTo>
                      <a:pt x="46" y="486"/>
                    </a:lnTo>
                    <a:lnTo>
                      <a:pt x="48" y="485"/>
                    </a:lnTo>
                    <a:lnTo>
                      <a:pt x="50" y="485"/>
                    </a:lnTo>
                    <a:lnTo>
                      <a:pt x="53" y="482"/>
                    </a:lnTo>
                    <a:lnTo>
                      <a:pt x="56" y="480"/>
                    </a:lnTo>
                    <a:lnTo>
                      <a:pt x="58" y="480"/>
                    </a:lnTo>
                    <a:lnTo>
                      <a:pt x="58" y="482"/>
                    </a:lnTo>
                    <a:lnTo>
                      <a:pt x="56" y="485"/>
                    </a:lnTo>
                    <a:lnTo>
                      <a:pt x="53" y="488"/>
                    </a:lnTo>
                    <a:lnTo>
                      <a:pt x="54" y="488"/>
                    </a:lnTo>
                    <a:lnTo>
                      <a:pt x="54" y="488"/>
                    </a:lnTo>
                    <a:lnTo>
                      <a:pt x="59" y="485"/>
                    </a:lnTo>
                    <a:lnTo>
                      <a:pt x="59" y="480"/>
                    </a:lnTo>
                    <a:lnTo>
                      <a:pt x="59" y="480"/>
                    </a:lnTo>
                    <a:lnTo>
                      <a:pt x="61" y="482"/>
                    </a:lnTo>
                    <a:lnTo>
                      <a:pt x="62" y="480"/>
                    </a:lnTo>
                    <a:lnTo>
                      <a:pt x="64" y="480"/>
                    </a:lnTo>
                    <a:lnTo>
                      <a:pt x="67" y="480"/>
                    </a:lnTo>
                    <a:lnTo>
                      <a:pt x="70" y="477"/>
                    </a:lnTo>
                    <a:lnTo>
                      <a:pt x="70" y="477"/>
                    </a:lnTo>
                    <a:lnTo>
                      <a:pt x="72" y="478"/>
                    </a:lnTo>
                    <a:lnTo>
                      <a:pt x="74" y="475"/>
                    </a:lnTo>
                    <a:lnTo>
                      <a:pt x="75" y="474"/>
                    </a:lnTo>
                    <a:lnTo>
                      <a:pt x="75" y="474"/>
                    </a:lnTo>
                    <a:lnTo>
                      <a:pt x="75" y="477"/>
                    </a:lnTo>
                    <a:lnTo>
                      <a:pt x="75" y="478"/>
                    </a:lnTo>
                    <a:lnTo>
                      <a:pt x="77" y="478"/>
                    </a:lnTo>
                    <a:lnTo>
                      <a:pt x="78" y="475"/>
                    </a:lnTo>
                    <a:lnTo>
                      <a:pt x="77" y="475"/>
                    </a:lnTo>
                    <a:lnTo>
                      <a:pt x="80" y="474"/>
                    </a:lnTo>
                    <a:lnTo>
                      <a:pt x="80" y="472"/>
                    </a:lnTo>
                    <a:lnTo>
                      <a:pt x="75" y="472"/>
                    </a:lnTo>
                    <a:lnTo>
                      <a:pt x="74" y="472"/>
                    </a:lnTo>
                    <a:lnTo>
                      <a:pt x="78" y="470"/>
                    </a:lnTo>
                    <a:lnTo>
                      <a:pt x="82" y="467"/>
                    </a:lnTo>
                    <a:lnTo>
                      <a:pt x="88" y="467"/>
                    </a:lnTo>
                    <a:lnTo>
                      <a:pt x="89" y="467"/>
                    </a:lnTo>
                    <a:lnTo>
                      <a:pt x="88" y="464"/>
                    </a:lnTo>
                    <a:lnTo>
                      <a:pt x="88" y="464"/>
                    </a:lnTo>
                    <a:lnTo>
                      <a:pt x="89" y="464"/>
                    </a:lnTo>
                    <a:lnTo>
                      <a:pt x="91" y="462"/>
                    </a:lnTo>
                    <a:lnTo>
                      <a:pt x="93" y="462"/>
                    </a:lnTo>
                    <a:lnTo>
                      <a:pt x="94" y="462"/>
                    </a:lnTo>
                    <a:lnTo>
                      <a:pt x="94" y="464"/>
                    </a:lnTo>
                    <a:lnTo>
                      <a:pt x="96" y="464"/>
                    </a:lnTo>
                    <a:lnTo>
                      <a:pt x="97" y="462"/>
                    </a:lnTo>
                    <a:lnTo>
                      <a:pt x="96" y="462"/>
                    </a:lnTo>
                    <a:lnTo>
                      <a:pt x="99" y="461"/>
                    </a:lnTo>
                    <a:lnTo>
                      <a:pt x="99" y="458"/>
                    </a:lnTo>
                    <a:lnTo>
                      <a:pt x="99" y="456"/>
                    </a:lnTo>
                    <a:lnTo>
                      <a:pt x="101" y="458"/>
                    </a:lnTo>
                    <a:lnTo>
                      <a:pt x="101" y="459"/>
                    </a:lnTo>
                    <a:lnTo>
                      <a:pt x="102" y="461"/>
                    </a:lnTo>
                    <a:lnTo>
                      <a:pt x="105" y="459"/>
                    </a:lnTo>
                    <a:lnTo>
                      <a:pt x="107" y="456"/>
                    </a:lnTo>
                    <a:lnTo>
                      <a:pt x="109" y="456"/>
                    </a:lnTo>
                    <a:lnTo>
                      <a:pt x="110" y="454"/>
                    </a:lnTo>
                    <a:lnTo>
                      <a:pt x="112" y="453"/>
                    </a:lnTo>
                    <a:lnTo>
                      <a:pt x="112" y="454"/>
                    </a:lnTo>
                    <a:lnTo>
                      <a:pt x="115" y="454"/>
                    </a:lnTo>
                    <a:lnTo>
                      <a:pt x="118" y="451"/>
                    </a:lnTo>
                    <a:lnTo>
                      <a:pt x="118" y="448"/>
                    </a:lnTo>
                    <a:lnTo>
                      <a:pt x="117" y="448"/>
                    </a:lnTo>
                    <a:lnTo>
                      <a:pt x="115" y="448"/>
                    </a:lnTo>
                    <a:lnTo>
                      <a:pt x="115" y="448"/>
                    </a:lnTo>
                    <a:lnTo>
                      <a:pt x="118" y="445"/>
                    </a:lnTo>
                    <a:lnTo>
                      <a:pt x="121" y="445"/>
                    </a:lnTo>
                    <a:lnTo>
                      <a:pt x="123" y="442"/>
                    </a:lnTo>
                    <a:lnTo>
                      <a:pt x="125" y="442"/>
                    </a:lnTo>
                    <a:lnTo>
                      <a:pt x="125" y="443"/>
                    </a:lnTo>
                    <a:lnTo>
                      <a:pt x="128" y="440"/>
                    </a:lnTo>
                    <a:lnTo>
                      <a:pt x="131" y="440"/>
                    </a:lnTo>
                    <a:lnTo>
                      <a:pt x="131" y="437"/>
                    </a:lnTo>
                    <a:lnTo>
                      <a:pt x="132" y="437"/>
                    </a:lnTo>
                    <a:lnTo>
                      <a:pt x="134" y="435"/>
                    </a:lnTo>
                    <a:lnTo>
                      <a:pt x="136" y="435"/>
                    </a:lnTo>
                    <a:lnTo>
                      <a:pt x="137" y="437"/>
                    </a:lnTo>
                    <a:lnTo>
                      <a:pt x="137" y="437"/>
                    </a:lnTo>
                    <a:lnTo>
                      <a:pt x="139" y="435"/>
                    </a:lnTo>
                    <a:lnTo>
                      <a:pt x="140" y="435"/>
                    </a:lnTo>
                    <a:lnTo>
                      <a:pt x="142" y="434"/>
                    </a:lnTo>
                    <a:lnTo>
                      <a:pt x="142" y="432"/>
                    </a:lnTo>
                    <a:lnTo>
                      <a:pt x="144" y="432"/>
                    </a:lnTo>
                    <a:lnTo>
                      <a:pt x="145" y="430"/>
                    </a:lnTo>
                    <a:lnTo>
                      <a:pt x="145" y="432"/>
                    </a:lnTo>
                    <a:lnTo>
                      <a:pt x="150" y="432"/>
                    </a:lnTo>
                    <a:lnTo>
                      <a:pt x="150" y="429"/>
                    </a:lnTo>
                    <a:lnTo>
                      <a:pt x="152" y="429"/>
                    </a:lnTo>
                    <a:lnTo>
                      <a:pt x="152" y="430"/>
                    </a:lnTo>
                    <a:lnTo>
                      <a:pt x="153" y="430"/>
                    </a:lnTo>
                    <a:lnTo>
                      <a:pt x="155" y="429"/>
                    </a:lnTo>
                    <a:lnTo>
                      <a:pt x="156" y="430"/>
                    </a:lnTo>
                    <a:lnTo>
                      <a:pt x="156" y="430"/>
                    </a:lnTo>
                    <a:lnTo>
                      <a:pt x="158" y="426"/>
                    </a:lnTo>
                    <a:lnTo>
                      <a:pt x="156" y="426"/>
                    </a:lnTo>
                    <a:lnTo>
                      <a:pt x="155" y="427"/>
                    </a:lnTo>
                    <a:lnTo>
                      <a:pt x="156" y="424"/>
                    </a:lnTo>
                    <a:lnTo>
                      <a:pt x="160" y="423"/>
                    </a:lnTo>
                    <a:lnTo>
                      <a:pt x="161" y="423"/>
                    </a:lnTo>
                    <a:lnTo>
                      <a:pt x="161" y="423"/>
                    </a:lnTo>
                    <a:lnTo>
                      <a:pt x="163" y="423"/>
                    </a:lnTo>
                    <a:lnTo>
                      <a:pt x="161" y="421"/>
                    </a:lnTo>
                    <a:lnTo>
                      <a:pt x="160" y="419"/>
                    </a:lnTo>
                    <a:lnTo>
                      <a:pt x="161" y="419"/>
                    </a:lnTo>
                    <a:lnTo>
                      <a:pt x="163" y="421"/>
                    </a:lnTo>
                    <a:lnTo>
                      <a:pt x="166" y="418"/>
                    </a:lnTo>
                    <a:lnTo>
                      <a:pt x="169" y="418"/>
                    </a:lnTo>
                    <a:lnTo>
                      <a:pt x="172" y="415"/>
                    </a:lnTo>
                    <a:lnTo>
                      <a:pt x="174" y="415"/>
                    </a:lnTo>
                    <a:lnTo>
                      <a:pt x="177" y="411"/>
                    </a:lnTo>
                    <a:lnTo>
                      <a:pt x="177" y="407"/>
                    </a:lnTo>
                    <a:lnTo>
                      <a:pt x="177" y="407"/>
                    </a:lnTo>
                    <a:lnTo>
                      <a:pt x="176" y="407"/>
                    </a:lnTo>
                    <a:lnTo>
                      <a:pt x="176" y="403"/>
                    </a:lnTo>
                    <a:lnTo>
                      <a:pt x="174" y="402"/>
                    </a:lnTo>
                    <a:lnTo>
                      <a:pt x="169" y="402"/>
                    </a:lnTo>
                    <a:lnTo>
                      <a:pt x="171" y="400"/>
                    </a:lnTo>
                    <a:lnTo>
                      <a:pt x="171" y="397"/>
                    </a:lnTo>
                    <a:lnTo>
                      <a:pt x="174" y="395"/>
                    </a:lnTo>
                    <a:lnTo>
                      <a:pt x="174" y="394"/>
                    </a:lnTo>
                    <a:lnTo>
                      <a:pt x="177" y="394"/>
                    </a:lnTo>
                    <a:lnTo>
                      <a:pt x="177" y="392"/>
                    </a:lnTo>
                    <a:lnTo>
                      <a:pt x="177" y="392"/>
                    </a:lnTo>
                    <a:lnTo>
                      <a:pt x="179" y="391"/>
                    </a:lnTo>
                    <a:lnTo>
                      <a:pt x="180" y="391"/>
                    </a:lnTo>
                    <a:lnTo>
                      <a:pt x="185" y="389"/>
                    </a:lnTo>
                    <a:lnTo>
                      <a:pt x="187" y="391"/>
                    </a:lnTo>
                    <a:lnTo>
                      <a:pt x="190" y="389"/>
                    </a:lnTo>
                    <a:lnTo>
                      <a:pt x="190" y="391"/>
                    </a:lnTo>
                    <a:lnTo>
                      <a:pt x="191" y="392"/>
                    </a:lnTo>
                    <a:lnTo>
                      <a:pt x="193" y="392"/>
                    </a:lnTo>
                    <a:lnTo>
                      <a:pt x="195" y="389"/>
                    </a:lnTo>
                    <a:lnTo>
                      <a:pt x="195" y="387"/>
                    </a:lnTo>
                    <a:lnTo>
                      <a:pt x="193" y="387"/>
                    </a:lnTo>
                    <a:lnTo>
                      <a:pt x="193" y="386"/>
                    </a:lnTo>
                    <a:lnTo>
                      <a:pt x="195" y="386"/>
                    </a:lnTo>
                    <a:lnTo>
                      <a:pt x="196" y="386"/>
                    </a:lnTo>
                    <a:lnTo>
                      <a:pt x="201" y="384"/>
                    </a:lnTo>
                    <a:lnTo>
                      <a:pt x="203" y="381"/>
                    </a:lnTo>
                    <a:lnTo>
                      <a:pt x="201" y="378"/>
                    </a:lnTo>
                    <a:lnTo>
                      <a:pt x="198" y="375"/>
                    </a:lnTo>
                    <a:lnTo>
                      <a:pt x="196" y="375"/>
                    </a:lnTo>
                    <a:lnTo>
                      <a:pt x="195" y="376"/>
                    </a:lnTo>
                    <a:lnTo>
                      <a:pt x="195" y="376"/>
                    </a:lnTo>
                    <a:lnTo>
                      <a:pt x="196" y="375"/>
                    </a:lnTo>
                    <a:lnTo>
                      <a:pt x="199" y="375"/>
                    </a:lnTo>
                    <a:lnTo>
                      <a:pt x="201" y="376"/>
                    </a:lnTo>
                    <a:lnTo>
                      <a:pt x="206" y="376"/>
                    </a:lnTo>
                    <a:lnTo>
                      <a:pt x="209" y="373"/>
                    </a:lnTo>
                    <a:lnTo>
                      <a:pt x="207" y="371"/>
                    </a:lnTo>
                    <a:lnTo>
                      <a:pt x="214" y="368"/>
                    </a:lnTo>
                    <a:lnTo>
                      <a:pt x="219" y="365"/>
                    </a:lnTo>
                    <a:lnTo>
                      <a:pt x="220" y="365"/>
                    </a:lnTo>
                    <a:lnTo>
                      <a:pt x="222" y="364"/>
                    </a:lnTo>
                    <a:lnTo>
                      <a:pt x="222" y="362"/>
                    </a:lnTo>
                    <a:lnTo>
                      <a:pt x="228" y="357"/>
                    </a:lnTo>
                    <a:lnTo>
                      <a:pt x="233" y="357"/>
                    </a:lnTo>
                    <a:lnTo>
                      <a:pt x="239" y="352"/>
                    </a:lnTo>
                    <a:lnTo>
                      <a:pt x="242" y="352"/>
                    </a:lnTo>
                    <a:lnTo>
                      <a:pt x="247" y="346"/>
                    </a:lnTo>
                    <a:lnTo>
                      <a:pt x="246" y="349"/>
                    </a:lnTo>
                    <a:lnTo>
                      <a:pt x="246" y="352"/>
                    </a:lnTo>
                    <a:lnTo>
                      <a:pt x="247" y="354"/>
                    </a:lnTo>
                    <a:lnTo>
                      <a:pt x="250" y="354"/>
                    </a:lnTo>
                    <a:lnTo>
                      <a:pt x="250" y="354"/>
                    </a:lnTo>
                    <a:lnTo>
                      <a:pt x="254" y="351"/>
                    </a:lnTo>
                    <a:lnTo>
                      <a:pt x="257" y="349"/>
                    </a:lnTo>
                    <a:lnTo>
                      <a:pt x="263" y="348"/>
                    </a:lnTo>
                    <a:lnTo>
                      <a:pt x="265" y="346"/>
                    </a:lnTo>
                    <a:lnTo>
                      <a:pt x="263" y="349"/>
                    </a:lnTo>
                    <a:lnTo>
                      <a:pt x="258" y="352"/>
                    </a:lnTo>
                    <a:lnTo>
                      <a:pt x="255" y="352"/>
                    </a:lnTo>
                    <a:lnTo>
                      <a:pt x="250" y="359"/>
                    </a:lnTo>
                    <a:lnTo>
                      <a:pt x="249" y="360"/>
                    </a:lnTo>
                    <a:lnTo>
                      <a:pt x="252" y="365"/>
                    </a:lnTo>
                    <a:lnTo>
                      <a:pt x="254" y="368"/>
                    </a:lnTo>
                    <a:lnTo>
                      <a:pt x="250" y="367"/>
                    </a:lnTo>
                    <a:lnTo>
                      <a:pt x="247" y="365"/>
                    </a:lnTo>
                    <a:lnTo>
                      <a:pt x="247" y="367"/>
                    </a:lnTo>
                    <a:lnTo>
                      <a:pt x="244" y="367"/>
                    </a:lnTo>
                    <a:lnTo>
                      <a:pt x="241" y="365"/>
                    </a:lnTo>
                    <a:lnTo>
                      <a:pt x="241" y="360"/>
                    </a:lnTo>
                    <a:lnTo>
                      <a:pt x="236" y="364"/>
                    </a:lnTo>
                    <a:lnTo>
                      <a:pt x="234" y="364"/>
                    </a:lnTo>
                    <a:lnTo>
                      <a:pt x="230" y="367"/>
                    </a:lnTo>
                    <a:lnTo>
                      <a:pt x="227" y="367"/>
                    </a:lnTo>
                    <a:lnTo>
                      <a:pt x="223" y="368"/>
                    </a:lnTo>
                    <a:lnTo>
                      <a:pt x="223" y="371"/>
                    </a:lnTo>
                    <a:lnTo>
                      <a:pt x="223" y="373"/>
                    </a:lnTo>
                    <a:lnTo>
                      <a:pt x="222" y="378"/>
                    </a:lnTo>
                    <a:lnTo>
                      <a:pt x="219" y="379"/>
                    </a:lnTo>
                    <a:lnTo>
                      <a:pt x="217" y="383"/>
                    </a:lnTo>
                    <a:lnTo>
                      <a:pt x="209" y="391"/>
                    </a:lnTo>
                    <a:lnTo>
                      <a:pt x="207" y="392"/>
                    </a:lnTo>
                    <a:lnTo>
                      <a:pt x="207" y="395"/>
                    </a:lnTo>
                    <a:lnTo>
                      <a:pt x="211" y="399"/>
                    </a:lnTo>
                    <a:lnTo>
                      <a:pt x="212" y="397"/>
                    </a:lnTo>
                    <a:lnTo>
                      <a:pt x="212" y="397"/>
                    </a:lnTo>
                    <a:lnTo>
                      <a:pt x="215" y="395"/>
                    </a:lnTo>
                    <a:lnTo>
                      <a:pt x="217" y="395"/>
                    </a:lnTo>
                    <a:lnTo>
                      <a:pt x="217" y="397"/>
                    </a:lnTo>
                    <a:lnTo>
                      <a:pt x="212" y="400"/>
                    </a:lnTo>
                    <a:lnTo>
                      <a:pt x="211" y="400"/>
                    </a:lnTo>
                    <a:lnTo>
                      <a:pt x="209" y="403"/>
                    </a:lnTo>
                    <a:lnTo>
                      <a:pt x="206" y="402"/>
                    </a:lnTo>
                    <a:lnTo>
                      <a:pt x="204" y="402"/>
                    </a:lnTo>
                    <a:lnTo>
                      <a:pt x="203" y="403"/>
                    </a:lnTo>
                    <a:lnTo>
                      <a:pt x="203" y="405"/>
                    </a:lnTo>
                    <a:lnTo>
                      <a:pt x="201" y="405"/>
                    </a:lnTo>
                    <a:lnTo>
                      <a:pt x="198" y="405"/>
                    </a:lnTo>
                    <a:lnTo>
                      <a:pt x="198" y="408"/>
                    </a:lnTo>
                    <a:lnTo>
                      <a:pt x="203" y="413"/>
                    </a:lnTo>
                    <a:lnTo>
                      <a:pt x="203" y="413"/>
                    </a:lnTo>
                    <a:lnTo>
                      <a:pt x="204" y="410"/>
                    </a:lnTo>
                    <a:lnTo>
                      <a:pt x="206" y="411"/>
                    </a:lnTo>
                    <a:lnTo>
                      <a:pt x="207" y="408"/>
                    </a:lnTo>
                    <a:lnTo>
                      <a:pt x="209" y="410"/>
                    </a:lnTo>
                    <a:lnTo>
                      <a:pt x="209" y="411"/>
                    </a:lnTo>
                    <a:lnTo>
                      <a:pt x="211" y="410"/>
                    </a:lnTo>
                    <a:lnTo>
                      <a:pt x="211" y="408"/>
                    </a:lnTo>
                    <a:lnTo>
                      <a:pt x="214" y="408"/>
                    </a:lnTo>
                    <a:lnTo>
                      <a:pt x="217" y="405"/>
                    </a:lnTo>
                    <a:lnTo>
                      <a:pt x="217" y="402"/>
                    </a:lnTo>
                    <a:lnTo>
                      <a:pt x="219" y="400"/>
                    </a:lnTo>
                    <a:lnTo>
                      <a:pt x="219" y="402"/>
                    </a:lnTo>
                    <a:lnTo>
                      <a:pt x="217" y="403"/>
                    </a:lnTo>
                    <a:lnTo>
                      <a:pt x="219" y="405"/>
                    </a:lnTo>
                    <a:lnTo>
                      <a:pt x="222" y="405"/>
                    </a:lnTo>
                    <a:lnTo>
                      <a:pt x="227" y="402"/>
                    </a:lnTo>
                    <a:lnTo>
                      <a:pt x="230" y="402"/>
                    </a:lnTo>
                    <a:lnTo>
                      <a:pt x="230" y="403"/>
                    </a:lnTo>
                    <a:lnTo>
                      <a:pt x="231" y="402"/>
                    </a:lnTo>
                    <a:lnTo>
                      <a:pt x="233" y="397"/>
                    </a:lnTo>
                    <a:lnTo>
                      <a:pt x="236" y="395"/>
                    </a:lnTo>
                    <a:lnTo>
                      <a:pt x="238" y="395"/>
                    </a:lnTo>
                    <a:lnTo>
                      <a:pt x="234" y="399"/>
                    </a:lnTo>
                    <a:lnTo>
                      <a:pt x="234" y="400"/>
                    </a:lnTo>
                    <a:lnTo>
                      <a:pt x="236" y="400"/>
                    </a:lnTo>
                    <a:lnTo>
                      <a:pt x="239" y="395"/>
                    </a:lnTo>
                    <a:lnTo>
                      <a:pt x="241" y="391"/>
                    </a:lnTo>
                    <a:lnTo>
                      <a:pt x="242" y="391"/>
                    </a:lnTo>
                    <a:lnTo>
                      <a:pt x="242" y="392"/>
                    </a:lnTo>
                    <a:lnTo>
                      <a:pt x="241" y="395"/>
                    </a:lnTo>
                    <a:lnTo>
                      <a:pt x="241" y="397"/>
                    </a:lnTo>
                    <a:lnTo>
                      <a:pt x="244" y="394"/>
                    </a:lnTo>
                    <a:lnTo>
                      <a:pt x="246" y="395"/>
                    </a:lnTo>
                    <a:lnTo>
                      <a:pt x="246" y="397"/>
                    </a:lnTo>
                    <a:lnTo>
                      <a:pt x="249" y="397"/>
                    </a:lnTo>
                    <a:lnTo>
                      <a:pt x="249" y="399"/>
                    </a:lnTo>
                    <a:lnTo>
                      <a:pt x="252" y="395"/>
                    </a:lnTo>
                    <a:lnTo>
                      <a:pt x="254" y="392"/>
                    </a:lnTo>
                    <a:lnTo>
                      <a:pt x="257" y="392"/>
                    </a:lnTo>
                    <a:lnTo>
                      <a:pt x="258" y="391"/>
                    </a:lnTo>
                    <a:lnTo>
                      <a:pt x="257" y="391"/>
                    </a:lnTo>
                    <a:lnTo>
                      <a:pt x="258" y="387"/>
                    </a:lnTo>
                    <a:lnTo>
                      <a:pt x="263" y="386"/>
                    </a:lnTo>
                    <a:lnTo>
                      <a:pt x="265" y="383"/>
                    </a:lnTo>
                    <a:lnTo>
                      <a:pt x="265" y="381"/>
                    </a:lnTo>
                    <a:lnTo>
                      <a:pt x="262" y="381"/>
                    </a:lnTo>
                    <a:lnTo>
                      <a:pt x="260" y="379"/>
                    </a:lnTo>
                    <a:lnTo>
                      <a:pt x="257" y="379"/>
                    </a:lnTo>
                    <a:lnTo>
                      <a:pt x="258" y="378"/>
                    </a:lnTo>
                    <a:lnTo>
                      <a:pt x="260" y="378"/>
                    </a:lnTo>
                    <a:lnTo>
                      <a:pt x="263" y="378"/>
                    </a:lnTo>
                    <a:lnTo>
                      <a:pt x="263" y="376"/>
                    </a:lnTo>
                    <a:lnTo>
                      <a:pt x="263" y="375"/>
                    </a:lnTo>
                    <a:lnTo>
                      <a:pt x="262" y="375"/>
                    </a:lnTo>
                    <a:lnTo>
                      <a:pt x="258" y="373"/>
                    </a:lnTo>
                    <a:lnTo>
                      <a:pt x="258" y="371"/>
                    </a:lnTo>
                    <a:lnTo>
                      <a:pt x="262" y="370"/>
                    </a:lnTo>
                    <a:lnTo>
                      <a:pt x="263" y="370"/>
                    </a:lnTo>
                    <a:lnTo>
                      <a:pt x="265" y="370"/>
                    </a:lnTo>
                    <a:lnTo>
                      <a:pt x="265" y="370"/>
                    </a:lnTo>
                    <a:lnTo>
                      <a:pt x="265" y="367"/>
                    </a:lnTo>
                    <a:lnTo>
                      <a:pt x="270" y="364"/>
                    </a:lnTo>
                    <a:lnTo>
                      <a:pt x="271" y="367"/>
                    </a:lnTo>
                    <a:lnTo>
                      <a:pt x="273" y="365"/>
                    </a:lnTo>
                    <a:lnTo>
                      <a:pt x="277" y="365"/>
                    </a:lnTo>
                    <a:lnTo>
                      <a:pt x="271" y="368"/>
                    </a:lnTo>
                    <a:lnTo>
                      <a:pt x="273" y="371"/>
                    </a:lnTo>
                    <a:lnTo>
                      <a:pt x="273" y="376"/>
                    </a:lnTo>
                    <a:lnTo>
                      <a:pt x="274" y="376"/>
                    </a:lnTo>
                    <a:lnTo>
                      <a:pt x="276" y="370"/>
                    </a:lnTo>
                    <a:lnTo>
                      <a:pt x="277" y="368"/>
                    </a:lnTo>
                    <a:lnTo>
                      <a:pt x="279" y="368"/>
                    </a:lnTo>
                    <a:lnTo>
                      <a:pt x="279" y="370"/>
                    </a:lnTo>
                    <a:lnTo>
                      <a:pt x="277" y="373"/>
                    </a:lnTo>
                    <a:lnTo>
                      <a:pt x="277" y="375"/>
                    </a:lnTo>
                    <a:lnTo>
                      <a:pt x="281" y="371"/>
                    </a:lnTo>
                    <a:lnTo>
                      <a:pt x="281" y="370"/>
                    </a:lnTo>
                    <a:lnTo>
                      <a:pt x="284" y="371"/>
                    </a:lnTo>
                    <a:lnTo>
                      <a:pt x="287" y="370"/>
                    </a:lnTo>
                    <a:lnTo>
                      <a:pt x="287" y="370"/>
                    </a:lnTo>
                    <a:lnTo>
                      <a:pt x="290" y="368"/>
                    </a:lnTo>
                    <a:lnTo>
                      <a:pt x="293" y="367"/>
                    </a:lnTo>
                    <a:lnTo>
                      <a:pt x="295" y="368"/>
                    </a:lnTo>
                    <a:lnTo>
                      <a:pt x="295" y="370"/>
                    </a:lnTo>
                    <a:lnTo>
                      <a:pt x="292" y="370"/>
                    </a:lnTo>
                    <a:lnTo>
                      <a:pt x="289" y="373"/>
                    </a:lnTo>
                    <a:lnTo>
                      <a:pt x="287" y="373"/>
                    </a:lnTo>
                    <a:lnTo>
                      <a:pt x="285" y="375"/>
                    </a:lnTo>
                    <a:lnTo>
                      <a:pt x="287" y="376"/>
                    </a:lnTo>
                    <a:lnTo>
                      <a:pt x="292" y="376"/>
                    </a:lnTo>
                    <a:lnTo>
                      <a:pt x="293" y="379"/>
                    </a:lnTo>
                    <a:lnTo>
                      <a:pt x="293" y="379"/>
                    </a:lnTo>
                    <a:lnTo>
                      <a:pt x="290" y="378"/>
                    </a:lnTo>
                    <a:lnTo>
                      <a:pt x="287" y="378"/>
                    </a:lnTo>
                    <a:lnTo>
                      <a:pt x="285" y="378"/>
                    </a:lnTo>
                    <a:lnTo>
                      <a:pt x="284" y="381"/>
                    </a:lnTo>
                    <a:lnTo>
                      <a:pt x="287" y="381"/>
                    </a:lnTo>
                    <a:lnTo>
                      <a:pt x="289" y="379"/>
                    </a:lnTo>
                    <a:lnTo>
                      <a:pt x="290" y="381"/>
                    </a:lnTo>
                    <a:lnTo>
                      <a:pt x="290" y="383"/>
                    </a:lnTo>
                    <a:lnTo>
                      <a:pt x="287" y="383"/>
                    </a:lnTo>
                    <a:lnTo>
                      <a:pt x="287" y="384"/>
                    </a:lnTo>
                    <a:lnTo>
                      <a:pt x="290" y="386"/>
                    </a:lnTo>
                    <a:lnTo>
                      <a:pt x="292" y="387"/>
                    </a:lnTo>
                    <a:lnTo>
                      <a:pt x="290" y="387"/>
                    </a:lnTo>
                    <a:lnTo>
                      <a:pt x="287" y="389"/>
                    </a:lnTo>
                    <a:lnTo>
                      <a:pt x="289" y="391"/>
                    </a:lnTo>
                    <a:lnTo>
                      <a:pt x="290" y="391"/>
                    </a:lnTo>
                    <a:lnTo>
                      <a:pt x="293" y="389"/>
                    </a:lnTo>
                    <a:lnTo>
                      <a:pt x="297" y="391"/>
                    </a:lnTo>
                    <a:lnTo>
                      <a:pt x="298" y="392"/>
                    </a:lnTo>
                    <a:lnTo>
                      <a:pt x="303" y="391"/>
                    </a:lnTo>
                    <a:lnTo>
                      <a:pt x="303" y="392"/>
                    </a:lnTo>
                    <a:lnTo>
                      <a:pt x="303" y="394"/>
                    </a:lnTo>
                    <a:lnTo>
                      <a:pt x="301" y="395"/>
                    </a:lnTo>
                    <a:lnTo>
                      <a:pt x="303" y="397"/>
                    </a:lnTo>
                    <a:lnTo>
                      <a:pt x="303" y="397"/>
                    </a:lnTo>
                    <a:lnTo>
                      <a:pt x="305" y="399"/>
                    </a:lnTo>
                    <a:lnTo>
                      <a:pt x="306" y="400"/>
                    </a:lnTo>
                    <a:lnTo>
                      <a:pt x="308" y="397"/>
                    </a:lnTo>
                    <a:lnTo>
                      <a:pt x="308" y="395"/>
                    </a:lnTo>
                    <a:lnTo>
                      <a:pt x="308" y="394"/>
                    </a:lnTo>
                    <a:lnTo>
                      <a:pt x="311" y="395"/>
                    </a:lnTo>
                    <a:lnTo>
                      <a:pt x="309" y="397"/>
                    </a:lnTo>
                    <a:lnTo>
                      <a:pt x="309" y="399"/>
                    </a:lnTo>
                    <a:lnTo>
                      <a:pt x="306" y="402"/>
                    </a:lnTo>
                    <a:lnTo>
                      <a:pt x="309" y="405"/>
                    </a:lnTo>
                    <a:lnTo>
                      <a:pt x="308" y="405"/>
                    </a:lnTo>
                    <a:lnTo>
                      <a:pt x="306" y="405"/>
                    </a:lnTo>
                    <a:lnTo>
                      <a:pt x="305" y="407"/>
                    </a:lnTo>
                    <a:lnTo>
                      <a:pt x="305" y="408"/>
                    </a:lnTo>
                    <a:lnTo>
                      <a:pt x="313" y="408"/>
                    </a:lnTo>
                    <a:lnTo>
                      <a:pt x="314" y="408"/>
                    </a:lnTo>
                    <a:lnTo>
                      <a:pt x="316" y="408"/>
                    </a:lnTo>
                    <a:lnTo>
                      <a:pt x="319" y="408"/>
                    </a:lnTo>
                    <a:lnTo>
                      <a:pt x="322" y="408"/>
                    </a:lnTo>
                    <a:lnTo>
                      <a:pt x="325" y="408"/>
                    </a:lnTo>
                    <a:lnTo>
                      <a:pt x="327" y="408"/>
                    </a:lnTo>
                    <a:lnTo>
                      <a:pt x="327" y="410"/>
                    </a:lnTo>
                    <a:lnTo>
                      <a:pt x="328" y="411"/>
                    </a:lnTo>
                    <a:lnTo>
                      <a:pt x="330" y="413"/>
                    </a:lnTo>
                    <a:lnTo>
                      <a:pt x="332" y="415"/>
                    </a:lnTo>
                    <a:lnTo>
                      <a:pt x="333" y="416"/>
                    </a:lnTo>
                    <a:lnTo>
                      <a:pt x="335" y="416"/>
                    </a:lnTo>
                    <a:lnTo>
                      <a:pt x="340" y="415"/>
                    </a:lnTo>
                    <a:lnTo>
                      <a:pt x="340" y="413"/>
                    </a:lnTo>
                    <a:lnTo>
                      <a:pt x="341" y="415"/>
                    </a:lnTo>
                    <a:lnTo>
                      <a:pt x="341" y="416"/>
                    </a:lnTo>
                    <a:lnTo>
                      <a:pt x="340" y="418"/>
                    </a:lnTo>
                    <a:lnTo>
                      <a:pt x="336" y="418"/>
                    </a:lnTo>
                    <a:lnTo>
                      <a:pt x="336" y="419"/>
                    </a:lnTo>
                    <a:lnTo>
                      <a:pt x="341" y="421"/>
                    </a:lnTo>
                    <a:lnTo>
                      <a:pt x="341" y="423"/>
                    </a:lnTo>
                    <a:lnTo>
                      <a:pt x="344" y="424"/>
                    </a:lnTo>
                    <a:lnTo>
                      <a:pt x="348" y="426"/>
                    </a:lnTo>
                    <a:lnTo>
                      <a:pt x="352" y="424"/>
                    </a:lnTo>
                    <a:lnTo>
                      <a:pt x="356" y="424"/>
                    </a:lnTo>
                    <a:lnTo>
                      <a:pt x="356" y="426"/>
                    </a:lnTo>
                    <a:lnTo>
                      <a:pt x="357" y="424"/>
                    </a:lnTo>
                    <a:lnTo>
                      <a:pt x="362" y="421"/>
                    </a:lnTo>
                    <a:lnTo>
                      <a:pt x="362" y="421"/>
                    </a:lnTo>
                    <a:lnTo>
                      <a:pt x="362" y="423"/>
                    </a:lnTo>
                    <a:lnTo>
                      <a:pt x="359" y="424"/>
                    </a:lnTo>
                    <a:lnTo>
                      <a:pt x="359" y="429"/>
                    </a:lnTo>
                    <a:lnTo>
                      <a:pt x="357" y="432"/>
                    </a:lnTo>
                    <a:lnTo>
                      <a:pt x="356" y="432"/>
                    </a:lnTo>
                    <a:lnTo>
                      <a:pt x="352" y="430"/>
                    </a:lnTo>
                    <a:lnTo>
                      <a:pt x="351" y="432"/>
                    </a:lnTo>
                    <a:lnTo>
                      <a:pt x="354" y="435"/>
                    </a:lnTo>
                    <a:lnTo>
                      <a:pt x="354" y="437"/>
                    </a:lnTo>
                    <a:lnTo>
                      <a:pt x="356" y="438"/>
                    </a:lnTo>
                    <a:lnTo>
                      <a:pt x="359" y="438"/>
                    </a:lnTo>
                    <a:lnTo>
                      <a:pt x="360" y="438"/>
                    </a:lnTo>
                    <a:lnTo>
                      <a:pt x="359" y="440"/>
                    </a:lnTo>
                    <a:lnTo>
                      <a:pt x="357" y="440"/>
                    </a:lnTo>
                    <a:lnTo>
                      <a:pt x="357" y="442"/>
                    </a:lnTo>
                    <a:lnTo>
                      <a:pt x="362" y="446"/>
                    </a:lnTo>
                    <a:lnTo>
                      <a:pt x="362" y="445"/>
                    </a:lnTo>
                    <a:lnTo>
                      <a:pt x="365" y="445"/>
                    </a:lnTo>
                    <a:lnTo>
                      <a:pt x="367" y="443"/>
                    </a:lnTo>
                    <a:lnTo>
                      <a:pt x="370" y="437"/>
                    </a:lnTo>
                    <a:lnTo>
                      <a:pt x="368" y="442"/>
                    </a:lnTo>
                    <a:lnTo>
                      <a:pt x="368" y="445"/>
                    </a:lnTo>
                    <a:lnTo>
                      <a:pt x="368" y="446"/>
                    </a:lnTo>
                    <a:lnTo>
                      <a:pt x="367" y="446"/>
                    </a:lnTo>
                    <a:lnTo>
                      <a:pt x="365" y="450"/>
                    </a:lnTo>
                    <a:lnTo>
                      <a:pt x="365" y="451"/>
                    </a:lnTo>
                    <a:lnTo>
                      <a:pt x="367" y="453"/>
                    </a:lnTo>
                    <a:lnTo>
                      <a:pt x="367" y="454"/>
                    </a:lnTo>
                    <a:lnTo>
                      <a:pt x="367" y="461"/>
                    </a:lnTo>
                    <a:lnTo>
                      <a:pt x="367" y="462"/>
                    </a:lnTo>
                    <a:lnTo>
                      <a:pt x="370" y="462"/>
                    </a:lnTo>
                    <a:lnTo>
                      <a:pt x="368" y="464"/>
                    </a:lnTo>
                    <a:lnTo>
                      <a:pt x="370" y="467"/>
                    </a:lnTo>
                    <a:lnTo>
                      <a:pt x="373" y="472"/>
                    </a:lnTo>
                    <a:lnTo>
                      <a:pt x="375" y="472"/>
                    </a:lnTo>
                    <a:lnTo>
                      <a:pt x="375" y="474"/>
                    </a:lnTo>
                    <a:lnTo>
                      <a:pt x="376" y="472"/>
                    </a:lnTo>
                    <a:lnTo>
                      <a:pt x="378" y="475"/>
                    </a:lnTo>
                    <a:lnTo>
                      <a:pt x="381" y="474"/>
                    </a:lnTo>
                    <a:lnTo>
                      <a:pt x="379" y="472"/>
                    </a:lnTo>
                    <a:lnTo>
                      <a:pt x="381" y="472"/>
                    </a:lnTo>
                    <a:lnTo>
                      <a:pt x="381" y="472"/>
                    </a:lnTo>
                    <a:lnTo>
                      <a:pt x="383" y="474"/>
                    </a:lnTo>
                    <a:lnTo>
                      <a:pt x="384" y="470"/>
                    </a:lnTo>
                    <a:lnTo>
                      <a:pt x="383" y="467"/>
                    </a:lnTo>
                    <a:lnTo>
                      <a:pt x="381" y="467"/>
                    </a:lnTo>
                    <a:lnTo>
                      <a:pt x="379" y="467"/>
                    </a:lnTo>
                    <a:lnTo>
                      <a:pt x="379" y="467"/>
                    </a:lnTo>
                    <a:lnTo>
                      <a:pt x="381" y="464"/>
                    </a:lnTo>
                    <a:lnTo>
                      <a:pt x="381" y="462"/>
                    </a:lnTo>
                    <a:lnTo>
                      <a:pt x="379" y="461"/>
                    </a:lnTo>
                    <a:lnTo>
                      <a:pt x="378" y="459"/>
                    </a:lnTo>
                    <a:lnTo>
                      <a:pt x="378" y="458"/>
                    </a:lnTo>
                    <a:lnTo>
                      <a:pt x="379" y="458"/>
                    </a:lnTo>
                    <a:lnTo>
                      <a:pt x="379" y="454"/>
                    </a:lnTo>
                    <a:lnTo>
                      <a:pt x="381" y="454"/>
                    </a:lnTo>
                    <a:lnTo>
                      <a:pt x="381" y="456"/>
                    </a:lnTo>
                    <a:lnTo>
                      <a:pt x="383" y="459"/>
                    </a:lnTo>
                    <a:lnTo>
                      <a:pt x="384" y="456"/>
                    </a:lnTo>
                    <a:lnTo>
                      <a:pt x="384" y="458"/>
                    </a:lnTo>
                    <a:lnTo>
                      <a:pt x="386" y="459"/>
                    </a:lnTo>
                    <a:lnTo>
                      <a:pt x="384" y="462"/>
                    </a:lnTo>
                    <a:lnTo>
                      <a:pt x="386" y="464"/>
                    </a:lnTo>
                    <a:lnTo>
                      <a:pt x="387" y="464"/>
                    </a:lnTo>
                    <a:lnTo>
                      <a:pt x="389" y="462"/>
                    </a:lnTo>
                    <a:lnTo>
                      <a:pt x="391" y="462"/>
                    </a:lnTo>
                    <a:lnTo>
                      <a:pt x="389" y="464"/>
                    </a:lnTo>
                    <a:lnTo>
                      <a:pt x="387" y="466"/>
                    </a:lnTo>
                    <a:lnTo>
                      <a:pt x="387" y="469"/>
                    </a:lnTo>
                    <a:lnTo>
                      <a:pt x="389" y="470"/>
                    </a:lnTo>
                    <a:lnTo>
                      <a:pt x="387" y="474"/>
                    </a:lnTo>
                    <a:lnTo>
                      <a:pt x="387" y="475"/>
                    </a:lnTo>
                    <a:lnTo>
                      <a:pt x="391" y="477"/>
                    </a:lnTo>
                    <a:lnTo>
                      <a:pt x="392" y="475"/>
                    </a:lnTo>
                    <a:lnTo>
                      <a:pt x="392" y="472"/>
                    </a:lnTo>
                    <a:lnTo>
                      <a:pt x="394" y="475"/>
                    </a:lnTo>
                    <a:lnTo>
                      <a:pt x="392" y="475"/>
                    </a:lnTo>
                    <a:lnTo>
                      <a:pt x="394" y="480"/>
                    </a:lnTo>
                    <a:lnTo>
                      <a:pt x="395" y="480"/>
                    </a:lnTo>
                    <a:lnTo>
                      <a:pt x="397" y="475"/>
                    </a:lnTo>
                    <a:lnTo>
                      <a:pt x="399" y="472"/>
                    </a:lnTo>
                    <a:lnTo>
                      <a:pt x="399" y="470"/>
                    </a:lnTo>
                    <a:lnTo>
                      <a:pt x="399" y="464"/>
                    </a:lnTo>
                    <a:lnTo>
                      <a:pt x="402" y="458"/>
                    </a:lnTo>
                    <a:lnTo>
                      <a:pt x="402" y="451"/>
                    </a:lnTo>
                    <a:lnTo>
                      <a:pt x="400" y="448"/>
                    </a:lnTo>
                    <a:lnTo>
                      <a:pt x="400" y="445"/>
                    </a:lnTo>
                    <a:lnTo>
                      <a:pt x="400" y="445"/>
                    </a:lnTo>
                    <a:lnTo>
                      <a:pt x="400" y="445"/>
                    </a:lnTo>
                    <a:lnTo>
                      <a:pt x="402" y="450"/>
                    </a:lnTo>
                    <a:lnTo>
                      <a:pt x="403" y="450"/>
                    </a:lnTo>
                    <a:lnTo>
                      <a:pt x="405" y="446"/>
                    </a:lnTo>
                    <a:lnTo>
                      <a:pt x="408" y="443"/>
                    </a:lnTo>
                    <a:lnTo>
                      <a:pt x="407" y="448"/>
                    </a:lnTo>
                    <a:lnTo>
                      <a:pt x="405" y="453"/>
                    </a:lnTo>
                    <a:lnTo>
                      <a:pt x="407" y="456"/>
                    </a:lnTo>
                    <a:lnTo>
                      <a:pt x="403" y="462"/>
                    </a:lnTo>
                    <a:lnTo>
                      <a:pt x="403" y="466"/>
                    </a:lnTo>
                    <a:lnTo>
                      <a:pt x="403" y="467"/>
                    </a:lnTo>
                    <a:lnTo>
                      <a:pt x="402" y="469"/>
                    </a:lnTo>
                    <a:lnTo>
                      <a:pt x="402" y="472"/>
                    </a:lnTo>
                    <a:lnTo>
                      <a:pt x="402" y="475"/>
                    </a:lnTo>
                    <a:lnTo>
                      <a:pt x="403" y="478"/>
                    </a:lnTo>
                    <a:lnTo>
                      <a:pt x="405" y="480"/>
                    </a:lnTo>
                    <a:lnTo>
                      <a:pt x="405" y="483"/>
                    </a:lnTo>
                    <a:lnTo>
                      <a:pt x="407" y="483"/>
                    </a:lnTo>
                    <a:lnTo>
                      <a:pt x="407" y="486"/>
                    </a:lnTo>
                    <a:lnTo>
                      <a:pt x="410" y="488"/>
                    </a:lnTo>
                    <a:lnTo>
                      <a:pt x="411" y="486"/>
                    </a:lnTo>
                    <a:lnTo>
                      <a:pt x="413" y="488"/>
                    </a:lnTo>
                    <a:lnTo>
                      <a:pt x="415" y="486"/>
                    </a:lnTo>
                    <a:lnTo>
                      <a:pt x="418" y="486"/>
                    </a:lnTo>
                    <a:lnTo>
                      <a:pt x="418" y="488"/>
                    </a:lnTo>
                    <a:lnTo>
                      <a:pt x="415" y="489"/>
                    </a:lnTo>
                    <a:lnTo>
                      <a:pt x="413" y="491"/>
                    </a:lnTo>
                    <a:lnTo>
                      <a:pt x="413" y="491"/>
                    </a:lnTo>
                    <a:lnTo>
                      <a:pt x="415" y="493"/>
                    </a:lnTo>
                    <a:lnTo>
                      <a:pt x="413" y="494"/>
                    </a:lnTo>
                    <a:lnTo>
                      <a:pt x="411" y="494"/>
                    </a:lnTo>
                    <a:lnTo>
                      <a:pt x="411" y="496"/>
                    </a:lnTo>
                    <a:lnTo>
                      <a:pt x="413" y="499"/>
                    </a:lnTo>
                    <a:lnTo>
                      <a:pt x="413" y="502"/>
                    </a:lnTo>
                    <a:lnTo>
                      <a:pt x="413" y="502"/>
                    </a:lnTo>
                    <a:lnTo>
                      <a:pt x="410" y="501"/>
                    </a:lnTo>
                    <a:lnTo>
                      <a:pt x="410" y="499"/>
                    </a:lnTo>
                    <a:lnTo>
                      <a:pt x="408" y="499"/>
                    </a:lnTo>
                    <a:lnTo>
                      <a:pt x="410" y="501"/>
                    </a:lnTo>
                    <a:lnTo>
                      <a:pt x="408" y="504"/>
                    </a:lnTo>
                    <a:lnTo>
                      <a:pt x="408" y="507"/>
                    </a:lnTo>
                    <a:lnTo>
                      <a:pt x="408" y="507"/>
                    </a:lnTo>
                    <a:lnTo>
                      <a:pt x="408" y="509"/>
                    </a:lnTo>
                    <a:lnTo>
                      <a:pt x="405" y="509"/>
                    </a:lnTo>
                    <a:lnTo>
                      <a:pt x="405" y="512"/>
                    </a:lnTo>
                    <a:lnTo>
                      <a:pt x="405" y="512"/>
                    </a:lnTo>
                    <a:lnTo>
                      <a:pt x="407" y="513"/>
                    </a:lnTo>
                    <a:lnTo>
                      <a:pt x="408" y="512"/>
                    </a:lnTo>
                    <a:lnTo>
                      <a:pt x="408" y="515"/>
                    </a:lnTo>
                    <a:lnTo>
                      <a:pt x="411" y="517"/>
                    </a:lnTo>
                    <a:lnTo>
                      <a:pt x="413" y="517"/>
                    </a:lnTo>
                    <a:lnTo>
                      <a:pt x="415" y="518"/>
                    </a:lnTo>
                    <a:lnTo>
                      <a:pt x="415" y="518"/>
                    </a:lnTo>
                    <a:lnTo>
                      <a:pt x="411" y="518"/>
                    </a:lnTo>
                    <a:lnTo>
                      <a:pt x="411" y="518"/>
                    </a:lnTo>
                    <a:lnTo>
                      <a:pt x="411" y="520"/>
                    </a:lnTo>
                    <a:lnTo>
                      <a:pt x="413" y="521"/>
                    </a:lnTo>
                    <a:lnTo>
                      <a:pt x="415" y="525"/>
                    </a:lnTo>
                    <a:lnTo>
                      <a:pt x="416" y="526"/>
                    </a:lnTo>
                    <a:lnTo>
                      <a:pt x="418" y="526"/>
                    </a:lnTo>
                    <a:lnTo>
                      <a:pt x="416" y="526"/>
                    </a:lnTo>
                    <a:lnTo>
                      <a:pt x="415" y="528"/>
                    </a:lnTo>
                    <a:lnTo>
                      <a:pt x="413" y="529"/>
                    </a:lnTo>
                    <a:lnTo>
                      <a:pt x="413" y="533"/>
                    </a:lnTo>
                    <a:lnTo>
                      <a:pt x="416" y="537"/>
                    </a:lnTo>
                    <a:lnTo>
                      <a:pt x="418" y="537"/>
                    </a:lnTo>
                    <a:lnTo>
                      <a:pt x="421" y="537"/>
                    </a:lnTo>
                    <a:lnTo>
                      <a:pt x="422" y="539"/>
                    </a:lnTo>
                    <a:lnTo>
                      <a:pt x="419" y="541"/>
                    </a:lnTo>
                    <a:lnTo>
                      <a:pt x="416" y="539"/>
                    </a:lnTo>
                    <a:lnTo>
                      <a:pt x="415" y="541"/>
                    </a:lnTo>
                    <a:lnTo>
                      <a:pt x="413" y="544"/>
                    </a:lnTo>
                    <a:lnTo>
                      <a:pt x="408" y="548"/>
                    </a:lnTo>
                    <a:lnTo>
                      <a:pt x="405" y="550"/>
                    </a:lnTo>
                    <a:lnTo>
                      <a:pt x="405" y="553"/>
                    </a:lnTo>
                    <a:lnTo>
                      <a:pt x="407" y="556"/>
                    </a:lnTo>
                    <a:lnTo>
                      <a:pt x="410" y="553"/>
                    </a:lnTo>
                    <a:lnTo>
                      <a:pt x="411" y="550"/>
                    </a:lnTo>
                    <a:lnTo>
                      <a:pt x="411" y="548"/>
                    </a:lnTo>
                    <a:lnTo>
                      <a:pt x="413" y="548"/>
                    </a:lnTo>
                    <a:lnTo>
                      <a:pt x="416" y="545"/>
                    </a:lnTo>
                    <a:lnTo>
                      <a:pt x="418" y="545"/>
                    </a:lnTo>
                    <a:lnTo>
                      <a:pt x="419" y="545"/>
                    </a:lnTo>
                    <a:lnTo>
                      <a:pt x="422" y="545"/>
                    </a:lnTo>
                    <a:lnTo>
                      <a:pt x="421" y="548"/>
                    </a:lnTo>
                    <a:lnTo>
                      <a:pt x="421" y="548"/>
                    </a:lnTo>
                    <a:lnTo>
                      <a:pt x="424" y="548"/>
                    </a:lnTo>
                    <a:lnTo>
                      <a:pt x="424" y="550"/>
                    </a:lnTo>
                    <a:lnTo>
                      <a:pt x="421" y="553"/>
                    </a:lnTo>
                    <a:lnTo>
                      <a:pt x="421" y="555"/>
                    </a:lnTo>
                    <a:lnTo>
                      <a:pt x="422" y="556"/>
                    </a:lnTo>
                    <a:lnTo>
                      <a:pt x="421" y="560"/>
                    </a:lnTo>
                    <a:lnTo>
                      <a:pt x="419" y="561"/>
                    </a:lnTo>
                    <a:lnTo>
                      <a:pt x="419" y="563"/>
                    </a:lnTo>
                    <a:lnTo>
                      <a:pt x="421" y="564"/>
                    </a:lnTo>
                    <a:lnTo>
                      <a:pt x="419" y="564"/>
                    </a:lnTo>
                    <a:lnTo>
                      <a:pt x="416" y="564"/>
                    </a:lnTo>
                    <a:lnTo>
                      <a:pt x="415" y="568"/>
                    </a:lnTo>
                    <a:lnTo>
                      <a:pt x="415" y="568"/>
                    </a:lnTo>
                    <a:lnTo>
                      <a:pt x="416" y="568"/>
                    </a:lnTo>
                    <a:lnTo>
                      <a:pt x="418" y="568"/>
                    </a:lnTo>
                    <a:lnTo>
                      <a:pt x="421" y="568"/>
                    </a:lnTo>
                    <a:lnTo>
                      <a:pt x="421" y="569"/>
                    </a:lnTo>
                    <a:lnTo>
                      <a:pt x="418" y="571"/>
                    </a:lnTo>
                    <a:lnTo>
                      <a:pt x="416" y="571"/>
                    </a:lnTo>
                    <a:lnTo>
                      <a:pt x="415" y="571"/>
                    </a:lnTo>
                    <a:lnTo>
                      <a:pt x="413" y="571"/>
                    </a:lnTo>
                    <a:lnTo>
                      <a:pt x="413" y="574"/>
                    </a:lnTo>
                    <a:lnTo>
                      <a:pt x="415" y="577"/>
                    </a:lnTo>
                    <a:lnTo>
                      <a:pt x="416" y="577"/>
                    </a:lnTo>
                    <a:lnTo>
                      <a:pt x="416" y="574"/>
                    </a:lnTo>
                    <a:lnTo>
                      <a:pt x="418" y="576"/>
                    </a:lnTo>
                    <a:lnTo>
                      <a:pt x="421" y="574"/>
                    </a:lnTo>
                    <a:lnTo>
                      <a:pt x="424" y="569"/>
                    </a:lnTo>
                    <a:lnTo>
                      <a:pt x="427" y="566"/>
                    </a:lnTo>
                    <a:lnTo>
                      <a:pt x="429" y="560"/>
                    </a:lnTo>
                    <a:lnTo>
                      <a:pt x="432" y="553"/>
                    </a:lnTo>
                    <a:lnTo>
                      <a:pt x="432" y="552"/>
                    </a:lnTo>
                    <a:lnTo>
                      <a:pt x="432" y="552"/>
                    </a:lnTo>
                    <a:lnTo>
                      <a:pt x="432" y="552"/>
                    </a:lnTo>
                    <a:lnTo>
                      <a:pt x="432" y="5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33" name="Freeform 157">
                <a:extLst>
                  <a:ext uri="{FF2B5EF4-FFF2-40B4-BE49-F238E27FC236}">
                    <a16:creationId xmlns:a16="http://schemas.microsoft.com/office/drawing/2014/main" id="{8D73939B-6E11-4E04-AECF-DAEA2BF90AC3}"/>
                  </a:ext>
                </a:extLst>
              </p:cNvPr>
              <p:cNvSpPr>
                <a:spLocks/>
              </p:cNvSpPr>
              <p:nvPr/>
            </p:nvSpPr>
            <p:spPr bwMode="auto">
              <a:xfrm>
                <a:off x="2383" y="1406"/>
                <a:ext cx="1" cy="3"/>
              </a:xfrm>
              <a:custGeom>
                <a:avLst/>
                <a:gdLst>
                  <a:gd name="T0" fmla="*/ 1 w 1"/>
                  <a:gd name="T1" fmla="*/ 3 h 3"/>
                  <a:gd name="T2" fmla="*/ 1 w 1"/>
                  <a:gd name="T3" fmla="*/ 0 h 3"/>
                  <a:gd name="T4" fmla="*/ 0 w 1"/>
                  <a:gd name="T5" fmla="*/ 2 h 3"/>
                  <a:gd name="T6" fmla="*/ 1 w 1"/>
                  <a:gd name="T7" fmla="*/ 3 h 3"/>
                </a:gdLst>
                <a:ahLst/>
                <a:cxnLst>
                  <a:cxn ang="0">
                    <a:pos x="T0" y="T1"/>
                  </a:cxn>
                  <a:cxn ang="0">
                    <a:pos x="T2" y="T3"/>
                  </a:cxn>
                  <a:cxn ang="0">
                    <a:pos x="T4" y="T5"/>
                  </a:cxn>
                  <a:cxn ang="0">
                    <a:pos x="T6" y="T7"/>
                  </a:cxn>
                </a:cxnLst>
                <a:rect l="0" t="0" r="r" b="b"/>
                <a:pathLst>
                  <a:path w="1" h="3">
                    <a:moveTo>
                      <a:pt x="1" y="3"/>
                    </a:moveTo>
                    <a:lnTo>
                      <a:pt x="1" y="0"/>
                    </a:lnTo>
                    <a:lnTo>
                      <a:pt x="0" y="2"/>
                    </a:lnTo>
                    <a:lnTo>
                      <a:pt x="1"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34" name="Freeform 158">
                <a:extLst>
                  <a:ext uri="{FF2B5EF4-FFF2-40B4-BE49-F238E27FC236}">
                    <a16:creationId xmlns:a16="http://schemas.microsoft.com/office/drawing/2014/main" id="{5B27C816-2953-42F9-B624-067020E95E89}"/>
                  </a:ext>
                </a:extLst>
              </p:cNvPr>
              <p:cNvSpPr>
                <a:spLocks/>
              </p:cNvSpPr>
              <p:nvPr/>
            </p:nvSpPr>
            <p:spPr bwMode="auto">
              <a:xfrm>
                <a:off x="2376" y="1414"/>
                <a:ext cx="5" cy="3"/>
              </a:xfrm>
              <a:custGeom>
                <a:avLst/>
                <a:gdLst>
                  <a:gd name="T0" fmla="*/ 0 w 5"/>
                  <a:gd name="T1" fmla="*/ 2 h 3"/>
                  <a:gd name="T2" fmla="*/ 2 w 5"/>
                  <a:gd name="T3" fmla="*/ 3 h 3"/>
                  <a:gd name="T4" fmla="*/ 5 w 5"/>
                  <a:gd name="T5" fmla="*/ 2 h 3"/>
                  <a:gd name="T6" fmla="*/ 3 w 5"/>
                  <a:gd name="T7" fmla="*/ 0 h 3"/>
                  <a:gd name="T8" fmla="*/ 0 w 5"/>
                  <a:gd name="T9" fmla="*/ 2 h 3"/>
                </a:gdLst>
                <a:ahLst/>
                <a:cxnLst>
                  <a:cxn ang="0">
                    <a:pos x="T0" y="T1"/>
                  </a:cxn>
                  <a:cxn ang="0">
                    <a:pos x="T2" y="T3"/>
                  </a:cxn>
                  <a:cxn ang="0">
                    <a:pos x="T4" y="T5"/>
                  </a:cxn>
                  <a:cxn ang="0">
                    <a:pos x="T6" y="T7"/>
                  </a:cxn>
                  <a:cxn ang="0">
                    <a:pos x="T8" y="T9"/>
                  </a:cxn>
                </a:cxnLst>
                <a:rect l="0" t="0" r="r" b="b"/>
                <a:pathLst>
                  <a:path w="5" h="3">
                    <a:moveTo>
                      <a:pt x="0" y="2"/>
                    </a:moveTo>
                    <a:lnTo>
                      <a:pt x="2" y="3"/>
                    </a:lnTo>
                    <a:lnTo>
                      <a:pt x="5" y="2"/>
                    </a:lnTo>
                    <a:lnTo>
                      <a:pt x="3" y="0"/>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35" name="Freeform 159">
                <a:extLst>
                  <a:ext uri="{FF2B5EF4-FFF2-40B4-BE49-F238E27FC236}">
                    <a16:creationId xmlns:a16="http://schemas.microsoft.com/office/drawing/2014/main" id="{19FA7CDE-5ABC-4870-9D50-B68C35D86E38}"/>
                  </a:ext>
                </a:extLst>
              </p:cNvPr>
              <p:cNvSpPr>
                <a:spLocks/>
              </p:cNvSpPr>
              <p:nvPr/>
            </p:nvSpPr>
            <p:spPr bwMode="auto">
              <a:xfrm>
                <a:off x="2392" y="1406"/>
                <a:ext cx="8" cy="8"/>
              </a:xfrm>
              <a:custGeom>
                <a:avLst/>
                <a:gdLst>
                  <a:gd name="T0" fmla="*/ 2 w 8"/>
                  <a:gd name="T1" fmla="*/ 0 h 8"/>
                  <a:gd name="T2" fmla="*/ 0 w 8"/>
                  <a:gd name="T3" fmla="*/ 2 h 8"/>
                  <a:gd name="T4" fmla="*/ 2 w 8"/>
                  <a:gd name="T5" fmla="*/ 3 h 8"/>
                  <a:gd name="T6" fmla="*/ 3 w 8"/>
                  <a:gd name="T7" fmla="*/ 5 h 8"/>
                  <a:gd name="T8" fmla="*/ 2 w 8"/>
                  <a:gd name="T9" fmla="*/ 5 h 8"/>
                  <a:gd name="T10" fmla="*/ 2 w 8"/>
                  <a:gd name="T11" fmla="*/ 8 h 8"/>
                  <a:gd name="T12" fmla="*/ 5 w 8"/>
                  <a:gd name="T13" fmla="*/ 6 h 8"/>
                  <a:gd name="T14" fmla="*/ 7 w 8"/>
                  <a:gd name="T15" fmla="*/ 5 h 8"/>
                  <a:gd name="T16" fmla="*/ 8 w 8"/>
                  <a:gd name="T17" fmla="*/ 3 h 8"/>
                  <a:gd name="T18" fmla="*/ 5 w 8"/>
                  <a:gd name="T19" fmla="*/ 0 h 8"/>
                  <a:gd name="T20" fmla="*/ 2 w 8"/>
                  <a:gd name="T2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8">
                    <a:moveTo>
                      <a:pt x="2" y="0"/>
                    </a:moveTo>
                    <a:lnTo>
                      <a:pt x="0" y="2"/>
                    </a:lnTo>
                    <a:lnTo>
                      <a:pt x="2" y="3"/>
                    </a:lnTo>
                    <a:lnTo>
                      <a:pt x="3" y="5"/>
                    </a:lnTo>
                    <a:lnTo>
                      <a:pt x="2" y="5"/>
                    </a:lnTo>
                    <a:lnTo>
                      <a:pt x="2" y="8"/>
                    </a:lnTo>
                    <a:lnTo>
                      <a:pt x="5" y="6"/>
                    </a:lnTo>
                    <a:lnTo>
                      <a:pt x="7" y="5"/>
                    </a:lnTo>
                    <a:lnTo>
                      <a:pt x="8" y="3"/>
                    </a:lnTo>
                    <a:lnTo>
                      <a:pt x="5" y="0"/>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36" name="Freeform 160">
                <a:extLst>
                  <a:ext uri="{FF2B5EF4-FFF2-40B4-BE49-F238E27FC236}">
                    <a16:creationId xmlns:a16="http://schemas.microsoft.com/office/drawing/2014/main" id="{E5BAC9BF-DEB5-4D47-BA6A-C39B23077626}"/>
                  </a:ext>
                </a:extLst>
              </p:cNvPr>
              <p:cNvSpPr>
                <a:spLocks/>
              </p:cNvSpPr>
              <p:nvPr/>
            </p:nvSpPr>
            <p:spPr bwMode="auto">
              <a:xfrm>
                <a:off x="2575" y="1377"/>
                <a:ext cx="2" cy="4"/>
              </a:xfrm>
              <a:custGeom>
                <a:avLst/>
                <a:gdLst>
                  <a:gd name="T0" fmla="*/ 0 w 2"/>
                  <a:gd name="T1" fmla="*/ 0 h 4"/>
                  <a:gd name="T2" fmla="*/ 0 w 2"/>
                  <a:gd name="T3" fmla="*/ 2 h 4"/>
                  <a:gd name="T4" fmla="*/ 2 w 2"/>
                  <a:gd name="T5" fmla="*/ 4 h 4"/>
                  <a:gd name="T6" fmla="*/ 2 w 2"/>
                  <a:gd name="T7" fmla="*/ 2 h 4"/>
                  <a:gd name="T8" fmla="*/ 0 w 2"/>
                  <a:gd name="T9" fmla="*/ 0 h 4"/>
                </a:gdLst>
                <a:ahLst/>
                <a:cxnLst>
                  <a:cxn ang="0">
                    <a:pos x="T0" y="T1"/>
                  </a:cxn>
                  <a:cxn ang="0">
                    <a:pos x="T2" y="T3"/>
                  </a:cxn>
                  <a:cxn ang="0">
                    <a:pos x="T4" y="T5"/>
                  </a:cxn>
                  <a:cxn ang="0">
                    <a:pos x="T6" y="T7"/>
                  </a:cxn>
                  <a:cxn ang="0">
                    <a:pos x="T8" y="T9"/>
                  </a:cxn>
                </a:cxnLst>
                <a:rect l="0" t="0" r="r" b="b"/>
                <a:pathLst>
                  <a:path w="2" h="4">
                    <a:moveTo>
                      <a:pt x="0" y="0"/>
                    </a:moveTo>
                    <a:lnTo>
                      <a:pt x="0" y="2"/>
                    </a:lnTo>
                    <a:lnTo>
                      <a:pt x="2" y="4"/>
                    </a:lnTo>
                    <a:lnTo>
                      <a:pt x="2" y="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37" name="Freeform 161">
                <a:extLst>
                  <a:ext uri="{FF2B5EF4-FFF2-40B4-BE49-F238E27FC236}">
                    <a16:creationId xmlns:a16="http://schemas.microsoft.com/office/drawing/2014/main" id="{D326EBB4-9835-468E-B268-E2E7208A2A29}"/>
                  </a:ext>
                </a:extLst>
              </p:cNvPr>
              <p:cNvSpPr>
                <a:spLocks/>
              </p:cNvSpPr>
              <p:nvPr/>
            </p:nvSpPr>
            <p:spPr bwMode="auto">
              <a:xfrm>
                <a:off x="2663" y="1357"/>
                <a:ext cx="2" cy="1"/>
              </a:xfrm>
              <a:custGeom>
                <a:avLst/>
                <a:gdLst>
                  <a:gd name="T0" fmla="*/ 2 w 2"/>
                  <a:gd name="T1" fmla="*/ 0 h 1"/>
                  <a:gd name="T2" fmla="*/ 0 w 2"/>
                  <a:gd name="T3" fmla="*/ 0 h 1"/>
                  <a:gd name="T4" fmla="*/ 0 w 2"/>
                  <a:gd name="T5" fmla="*/ 1 h 1"/>
                  <a:gd name="T6" fmla="*/ 2 w 2"/>
                  <a:gd name="T7" fmla="*/ 0 h 1"/>
                </a:gdLst>
                <a:ahLst/>
                <a:cxnLst>
                  <a:cxn ang="0">
                    <a:pos x="T0" y="T1"/>
                  </a:cxn>
                  <a:cxn ang="0">
                    <a:pos x="T2" y="T3"/>
                  </a:cxn>
                  <a:cxn ang="0">
                    <a:pos x="T4" y="T5"/>
                  </a:cxn>
                  <a:cxn ang="0">
                    <a:pos x="T6" y="T7"/>
                  </a:cxn>
                </a:cxnLst>
                <a:rect l="0" t="0" r="r" b="b"/>
                <a:pathLst>
                  <a:path w="2" h="1">
                    <a:moveTo>
                      <a:pt x="2" y="0"/>
                    </a:moveTo>
                    <a:lnTo>
                      <a:pt x="0" y="0"/>
                    </a:lnTo>
                    <a:lnTo>
                      <a:pt x="0" y="1"/>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38" name="Freeform 162">
                <a:extLst>
                  <a:ext uri="{FF2B5EF4-FFF2-40B4-BE49-F238E27FC236}">
                    <a16:creationId xmlns:a16="http://schemas.microsoft.com/office/drawing/2014/main" id="{36BFAB34-94A8-441D-B821-FCBDAE13AB2A}"/>
                  </a:ext>
                </a:extLst>
              </p:cNvPr>
              <p:cNvSpPr>
                <a:spLocks/>
              </p:cNvSpPr>
              <p:nvPr/>
            </p:nvSpPr>
            <p:spPr bwMode="auto">
              <a:xfrm>
                <a:off x="2657" y="1355"/>
                <a:ext cx="4" cy="5"/>
              </a:xfrm>
              <a:custGeom>
                <a:avLst/>
                <a:gdLst>
                  <a:gd name="T0" fmla="*/ 0 w 4"/>
                  <a:gd name="T1" fmla="*/ 2 h 5"/>
                  <a:gd name="T2" fmla="*/ 0 w 4"/>
                  <a:gd name="T3" fmla="*/ 3 h 5"/>
                  <a:gd name="T4" fmla="*/ 1 w 4"/>
                  <a:gd name="T5" fmla="*/ 5 h 5"/>
                  <a:gd name="T6" fmla="*/ 3 w 4"/>
                  <a:gd name="T7" fmla="*/ 5 h 5"/>
                  <a:gd name="T8" fmla="*/ 3 w 4"/>
                  <a:gd name="T9" fmla="*/ 3 h 5"/>
                  <a:gd name="T10" fmla="*/ 4 w 4"/>
                  <a:gd name="T11" fmla="*/ 2 h 5"/>
                  <a:gd name="T12" fmla="*/ 3 w 4"/>
                  <a:gd name="T13" fmla="*/ 0 h 5"/>
                  <a:gd name="T14" fmla="*/ 0 w 4"/>
                  <a:gd name="T15" fmla="*/ 2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5">
                    <a:moveTo>
                      <a:pt x="0" y="2"/>
                    </a:moveTo>
                    <a:lnTo>
                      <a:pt x="0" y="3"/>
                    </a:lnTo>
                    <a:lnTo>
                      <a:pt x="1" y="5"/>
                    </a:lnTo>
                    <a:lnTo>
                      <a:pt x="3" y="5"/>
                    </a:lnTo>
                    <a:lnTo>
                      <a:pt x="3" y="3"/>
                    </a:lnTo>
                    <a:lnTo>
                      <a:pt x="4" y="2"/>
                    </a:lnTo>
                    <a:lnTo>
                      <a:pt x="3" y="0"/>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39" name="Freeform 163">
                <a:extLst>
                  <a:ext uri="{FF2B5EF4-FFF2-40B4-BE49-F238E27FC236}">
                    <a16:creationId xmlns:a16="http://schemas.microsoft.com/office/drawing/2014/main" id="{0D46155B-9A96-43E9-A2F0-D95450D0CEA8}"/>
                  </a:ext>
                </a:extLst>
              </p:cNvPr>
              <p:cNvSpPr>
                <a:spLocks/>
              </p:cNvSpPr>
              <p:nvPr/>
            </p:nvSpPr>
            <p:spPr bwMode="auto">
              <a:xfrm>
                <a:off x="2644" y="1358"/>
                <a:ext cx="3" cy="3"/>
              </a:xfrm>
              <a:custGeom>
                <a:avLst/>
                <a:gdLst>
                  <a:gd name="T0" fmla="*/ 0 w 3"/>
                  <a:gd name="T1" fmla="*/ 0 h 3"/>
                  <a:gd name="T2" fmla="*/ 0 w 3"/>
                  <a:gd name="T3" fmla="*/ 3 h 3"/>
                  <a:gd name="T4" fmla="*/ 3 w 3"/>
                  <a:gd name="T5" fmla="*/ 2 h 3"/>
                  <a:gd name="T6" fmla="*/ 2 w 3"/>
                  <a:gd name="T7" fmla="*/ 0 h 3"/>
                  <a:gd name="T8" fmla="*/ 0 w 3"/>
                  <a:gd name="T9" fmla="*/ 0 h 3"/>
                </a:gdLst>
                <a:ahLst/>
                <a:cxnLst>
                  <a:cxn ang="0">
                    <a:pos x="T0" y="T1"/>
                  </a:cxn>
                  <a:cxn ang="0">
                    <a:pos x="T2" y="T3"/>
                  </a:cxn>
                  <a:cxn ang="0">
                    <a:pos x="T4" y="T5"/>
                  </a:cxn>
                  <a:cxn ang="0">
                    <a:pos x="T6" y="T7"/>
                  </a:cxn>
                  <a:cxn ang="0">
                    <a:pos x="T8" y="T9"/>
                  </a:cxn>
                </a:cxnLst>
                <a:rect l="0" t="0" r="r" b="b"/>
                <a:pathLst>
                  <a:path w="3" h="3">
                    <a:moveTo>
                      <a:pt x="0" y="0"/>
                    </a:moveTo>
                    <a:lnTo>
                      <a:pt x="0" y="3"/>
                    </a:lnTo>
                    <a:lnTo>
                      <a:pt x="3" y="2"/>
                    </a:lnTo>
                    <a:lnTo>
                      <a:pt x="2"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40" name="Freeform 164">
                <a:extLst>
                  <a:ext uri="{FF2B5EF4-FFF2-40B4-BE49-F238E27FC236}">
                    <a16:creationId xmlns:a16="http://schemas.microsoft.com/office/drawing/2014/main" id="{CC372BAF-B729-49AA-8E98-E847C15FC30C}"/>
                  </a:ext>
                </a:extLst>
              </p:cNvPr>
              <p:cNvSpPr>
                <a:spLocks/>
              </p:cNvSpPr>
              <p:nvPr/>
            </p:nvSpPr>
            <p:spPr bwMode="auto">
              <a:xfrm>
                <a:off x="2996" y="1368"/>
                <a:ext cx="5" cy="6"/>
              </a:xfrm>
              <a:custGeom>
                <a:avLst/>
                <a:gdLst>
                  <a:gd name="T0" fmla="*/ 2 w 5"/>
                  <a:gd name="T1" fmla="*/ 6 h 6"/>
                  <a:gd name="T2" fmla="*/ 3 w 5"/>
                  <a:gd name="T3" fmla="*/ 6 h 6"/>
                  <a:gd name="T4" fmla="*/ 3 w 5"/>
                  <a:gd name="T5" fmla="*/ 3 h 6"/>
                  <a:gd name="T6" fmla="*/ 5 w 5"/>
                  <a:gd name="T7" fmla="*/ 1 h 6"/>
                  <a:gd name="T8" fmla="*/ 3 w 5"/>
                  <a:gd name="T9" fmla="*/ 0 h 6"/>
                  <a:gd name="T10" fmla="*/ 2 w 5"/>
                  <a:gd name="T11" fmla="*/ 1 h 6"/>
                  <a:gd name="T12" fmla="*/ 2 w 5"/>
                  <a:gd name="T13" fmla="*/ 3 h 6"/>
                  <a:gd name="T14" fmla="*/ 2 w 5"/>
                  <a:gd name="T15" fmla="*/ 3 h 6"/>
                  <a:gd name="T16" fmla="*/ 0 w 5"/>
                  <a:gd name="T17" fmla="*/ 6 h 6"/>
                  <a:gd name="T18" fmla="*/ 2 w 5"/>
                  <a:gd name="T19"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6">
                    <a:moveTo>
                      <a:pt x="2" y="6"/>
                    </a:moveTo>
                    <a:lnTo>
                      <a:pt x="3" y="6"/>
                    </a:lnTo>
                    <a:lnTo>
                      <a:pt x="3" y="3"/>
                    </a:lnTo>
                    <a:lnTo>
                      <a:pt x="5" y="1"/>
                    </a:lnTo>
                    <a:lnTo>
                      <a:pt x="3" y="0"/>
                    </a:lnTo>
                    <a:lnTo>
                      <a:pt x="2" y="1"/>
                    </a:lnTo>
                    <a:lnTo>
                      <a:pt x="2" y="3"/>
                    </a:lnTo>
                    <a:lnTo>
                      <a:pt x="2" y="3"/>
                    </a:lnTo>
                    <a:lnTo>
                      <a:pt x="0" y="6"/>
                    </a:lnTo>
                    <a:lnTo>
                      <a:pt x="2"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41" name="Freeform 165">
                <a:extLst>
                  <a:ext uri="{FF2B5EF4-FFF2-40B4-BE49-F238E27FC236}">
                    <a16:creationId xmlns:a16="http://schemas.microsoft.com/office/drawing/2014/main" id="{260A09A6-0076-42FD-92E9-D91656B4DC91}"/>
                  </a:ext>
                </a:extLst>
              </p:cNvPr>
              <p:cNvSpPr>
                <a:spLocks/>
              </p:cNvSpPr>
              <p:nvPr/>
            </p:nvSpPr>
            <p:spPr bwMode="auto">
              <a:xfrm>
                <a:off x="2666" y="1353"/>
                <a:ext cx="2" cy="2"/>
              </a:xfrm>
              <a:custGeom>
                <a:avLst/>
                <a:gdLst>
                  <a:gd name="T0" fmla="*/ 2 w 2"/>
                  <a:gd name="T1" fmla="*/ 0 h 2"/>
                  <a:gd name="T2" fmla="*/ 0 w 2"/>
                  <a:gd name="T3" fmla="*/ 2 h 2"/>
                  <a:gd name="T4" fmla="*/ 2 w 2"/>
                  <a:gd name="T5" fmla="*/ 2 h 2"/>
                  <a:gd name="T6" fmla="*/ 2 w 2"/>
                  <a:gd name="T7" fmla="*/ 0 h 2"/>
                </a:gdLst>
                <a:ahLst/>
                <a:cxnLst>
                  <a:cxn ang="0">
                    <a:pos x="T0" y="T1"/>
                  </a:cxn>
                  <a:cxn ang="0">
                    <a:pos x="T2" y="T3"/>
                  </a:cxn>
                  <a:cxn ang="0">
                    <a:pos x="T4" y="T5"/>
                  </a:cxn>
                  <a:cxn ang="0">
                    <a:pos x="T6" y="T7"/>
                  </a:cxn>
                </a:cxnLst>
                <a:rect l="0" t="0" r="r" b="b"/>
                <a:pathLst>
                  <a:path w="2" h="2">
                    <a:moveTo>
                      <a:pt x="2" y="0"/>
                    </a:moveTo>
                    <a:lnTo>
                      <a:pt x="0" y="2"/>
                    </a:lnTo>
                    <a:lnTo>
                      <a:pt x="2" y="2"/>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42" name="Freeform 166">
                <a:extLst>
                  <a:ext uri="{FF2B5EF4-FFF2-40B4-BE49-F238E27FC236}">
                    <a16:creationId xmlns:a16="http://schemas.microsoft.com/office/drawing/2014/main" id="{8FFBA049-9380-4C47-9EEE-442EBE89785A}"/>
                  </a:ext>
                </a:extLst>
              </p:cNvPr>
              <p:cNvSpPr>
                <a:spLocks/>
              </p:cNvSpPr>
              <p:nvPr/>
            </p:nvSpPr>
            <p:spPr bwMode="auto">
              <a:xfrm>
                <a:off x="2674" y="1366"/>
                <a:ext cx="2" cy="3"/>
              </a:xfrm>
              <a:custGeom>
                <a:avLst/>
                <a:gdLst>
                  <a:gd name="T0" fmla="*/ 0 w 2"/>
                  <a:gd name="T1" fmla="*/ 2 h 3"/>
                  <a:gd name="T2" fmla="*/ 0 w 2"/>
                  <a:gd name="T3" fmla="*/ 3 h 3"/>
                  <a:gd name="T4" fmla="*/ 2 w 2"/>
                  <a:gd name="T5" fmla="*/ 2 h 3"/>
                  <a:gd name="T6" fmla="*/ 2 w 2"/>
                  <a:gd name="T7" fmla="*/ 0 h 3"/>
                  <a:gd name="T8" fmla="*/ 0 w 2"/>
                  <a:gd name="T9" fmla="*/ 2 h 3"/>
                </a:gdLst>
                <a:ahLst/>
                <a:cxnLst>
                  <a:cxn ang="0">
                    <a:pos x="T0" y="T1"/>
                  </a:cxn>
                  <a:cxn ang="0">
                    <a:pos x="T2" y="T3"/>
                  </a:cxn>
                  <a:cxn ang="0">
                    <a:pos x="T4" y="T5"/>
                  </a:cxn>
                  <a:cxn ang="0">
                    <a:pos x="T6" y="T7"/>
                  </a:cxn>
                  <a:cxn ang="0">
                    <a:pos x="T8" y="T9"/>
                  </a:cxn>
                </a:cxnLst>
                <a:rect l="0" t="0" r="r" b="b"/>
                <a:pathLst>
                  <a:path w="2" h="3">
                    <a:moveTo>
                      <a:pt x="0" y="2"/>
                    </a:moveTo>
                    <a:lnTo>
                      <a:pt x="0" y="3"/>
                    </a:lnTo>
                    <a:lnTo>
                      <a:pt x="2" y="2"/>
                    </a:lnTo>
                    <a:lnTo>
                      <a:pt x="2" y="0"/>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43" name="Freeform 167">
                <a:extLst>
                  <a:ext uri="{FF2B5EF4-FFF2-40B4-BE49-F238E27FC236}">
                    <a16:creationId xmlns:a16="http://schemas.microsoft.com/office/drawing/2014/main" id="{F39D867A-AADA-45F0-88AD-385171600892}"/>
                  </a:ext>
                </a:extLst>
              </p:cNvPr>
              <p:cNvSpPr>
                <a:spLocks/>
              </p:cNvSpPr>
              <p:nvPr/>
            </p:nvSpPr>
            <p:spPr bwMode="auto">
              <a:xfrm>
                <a:off x="5319" y="2609"/>
                <a:ext cx="5" cy="6"/>
              </a:xfrm>
              <a:custGeom>
                <a:avLst/>
                <a:gdLst>
                  <a:gd name="T0" fmla="*/ 2 w 5"/>
                  <a:gd name="T1" fmla="*/ 6 h 6"/>
                  <a:gd name="T2" fmla="*/ 5 w 5"/>
                  <a:gd name="T3" fmla="*/ 3 h 6"/>
                  <a:gd name="T4" fmla="*/ 3 w 5"/>
                  <a:gd name="T5" fmla="*/ 0 h 6"/>
                  <a:gd name="T6" fmla="*/ 2 w 5"/>
                  <a:gd name="T7" fmla="*/ 0 h 6"/>
                  <a:gd name="T8" fmla="*/ 2 w 5"/>
                  <a:gd name="T9" fmla="*/ 3 h 6"/>
                  <a:gd name="T10" fmla="*/ 0 w 5"/>
                  <a:gd name="T11" fmla="*/ 4 h 6"/>
                  <a:gd name="T12" fmla="*/ 2 w 5"/>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5" h="6">
                    <a:moveTo>
                      <a:pt x="2" y="6"/>
                    </a:moveTo>
                    <a:lnTo>
                      <a:pt x="5" y="3"/>
                    </a:lnTo>
                    <a:lnTo>
                      <a:pt x="3" y="0"/>
                    </a:lnTo>
                    <a:lnTo>
                      <a:pt x="2" y="0"/>
                    </a:lnTo>
                    <a:lnTo>
                      <a:pt x="2" y="3"/>
                    </a:lnTo>
                    <a:lnTo>
                      <a:pt x="0" y="4"/>
                    </a:lnTo>
                    <a:lnTo>
                      <a:pt x="2"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44" name="Freeform 168">
                <a:extLst>
                  <a:ext uri="{FF2B5EF4-FFF2-40B4-BE49-F238E27FC236}">
                    <a16:creationId xmlns:a16="http://schemas.microsoft.com/office/drawing/2014/main" id="{1C02C7EC-915A-4D77-A5B5-71C8E90D7507}"/>
                  </a:ext>
                </a:extLst>
              </p:cNvPr>
              <p:cNvSpPr>
                <a:spLocks/>
              </p:cNvSpPr>
              <p:nvPr/>
            </p:nvSpPr>
            <p:spPr bwMode="auto">
              <a:xfrm>
                <a:off x="5310" y="2601"/>
                <a:ext cx="4" cy="4"/>
              </a:xfrm>
              <a:custGeom>
                <a:avLst/>
                <a:gdLst>
                  <a:gd name="T0" fmla="*/ 3 w 4"/>
                  <a:gd name="T1" fmla="*/ 4 h 4"/>
                  <a:gd name="T2" fmla="*/ 4 w 4"/>
                  <a:gd name="T3" fmla="*/ 3 h 4"/>
                  <a:gd name="T4" fmla="*/ 3 w 4"/>
                  <a:gd name="T5" fmla="*/ 0 h 4"/>
                  <a:gd name="T6" fmla="*/ 1 w 4"/>
                  <a:gd name="T7" fmla="*/ 1 h 4"/>
                  <a:gd name="T8" fmla="*/ 0 w 4"/>
                  <a:gd name="T9" fmla="*/ 1 h 4"/>
                  <a:gd name="T10" fmla="*/ 1 w 4"/>
                  <a:gd name="T11" fmla="*/ 3 h 4"/>
                  <a:gd name="T12" fmla="*/ 3 w 4"/>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3" y="4"/>
                    </a:moveTo>
                    <a:lnTo>
                      <a:pt x="4" y="3"/>
                    </a:lnTo>
                    <a:lnTo>
                      <a:pt x="3" y="0"/>
                    </a:lnTo>
                    <a:lnTo>
                      <a:pt x="1" y="1"/>
                    </a:lnTo>
                    <a:lnTo>
                      <a:pt x="0" y="1"/>
                    </a:lnTo>
                    <a:lnTo>
                      <a:pt x="1" y="3"/>
                    </a:lnTo>
                    <a:lnTo>
                      <a:pt x="3"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45" name="Freeform 169">
                <a:extLst>
                  <a:ext uri="{FF2B5EF4-FFF2-40B4-BE49-F238E27FC236}">
                    <a16:creationId xmlns:a16="http://schemas.microsoft.com/office/drawing/2014/main" id="{807A77AD-DA8F-4940-A684-61002D6221E4}"/>
                  </a:ext>
                </a:extLst>
              </p:cNvPr>
              <p:cNvSpPr>
                <a:spLocks/>
              </p:cNvSpPr>
              <p:nvPr/>
            </p:nvSpPr>
            <p:spPr bwMode="auto">
              <a:xfrm>
                <a:off x="5292" y="2589"/>
                <a:ext cx="6" cy="10"/>
              </a:xfrm>
              <a:custGeom>
                <a:avLst/>
                <a:gdLst>
                  <a:gd name="T0" fmla="*/ 5 w 6"/>
                  <a:gd name="T1" fmla="*/ 0 h 10"/>
                  <a:gd name="T2" fmla="*/ 3 w 6"/>
                  <a:gd name="T3" fmla="*/ 0 h 10"/>
                  <a:gd name="T4" fmla="*/ 0 w 6"/>
                  <a:gd name="T5" fmla="*/ 4 h 10"/>
                  <a:gd name="T6" fmla="*/ 2 w 6"/>
                  <a:gd name="T7" fmla="*/ 5 h 10"/>
                  <a:gd name="T8" fmla="*/ 2 w 6"/>
                  <a:gd name="T9" fmla="*/ 8 h 10"/>
                  <a:gd name="T10" fmla="*/ 3 w 6"/>
                  <a:gd name="T11" fmla="*/ 10 h 10"/>
                  <a:gd name="T12" fmla="*/ 5 w 6"/>
                  <a:gd name="T13" fmla="*/ 8 h 10"/>
                  <a:gd name="T14" fmla="*/ 5 w 6"/>
                  <a:gd name="T15" fmla="*/ 7 h 10"/>
                  <a:gd name="T16" fmla="*/ 5 w 6"/>
                  <a:gd name="T17" fmla="*/ 5 h 10"/>
                  <a:gd name="T18" fmla="*/ 6 w 6"/>
                  <a:gd name="T19" fmla="*/ 4 h 10"/>
                  <a:gd name="T20" fmla="*/ 5 w 6"/>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10">
                    <a:moveTo>
                      <a:pt x="5" y="0"/>
                    </a:moveTo>
                    <a:lnTo>
                      <a:pt x="3" y="0"/>
                    </a:lnTo>
                    <a:lnTo>
                      <a:pt x="0" y="4"/>
                    </a:lnTo>
                    <a:lnTo>
                      <a:pt x="2" y="5"/>
                    </a:lnTo>
                    <a:lnTo>
                      <a:pt x="2" y="8"/>
                    </a:lnTo>
                    <a:lnTo>
                      <a:pt x="3" y="10"/>
                    </a:lnTo>
                    <a:lnTo>
                      <a:pt x="5" y="8"/>
                    </a:lnTo>
                    <a:lnTo>
                      <a:pt x="5" y="7"/>
                    </a:lnTo>
                    <a:lnTo>
                      <a:pt x="5" y="5"/>
                    </a:lnTo>
                    <a:lnTo>
                      <a:pt x="6" y="4"/>
                    </a:lnTo>
                    <a:lnTo>
                      <a:pt x="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46" name="Freeform 170">
                <a:extLst>
                  <a:ext uri="{FF2B5EF4-FFF2-40B4-BE49-F238E27FC236}">
                    <a16:creationId xmlns:a16="http://schemas.microsoft.com/office/drawing/2014/main" id="{4580308E-61C7-4F11-B2E6-C7B42AB13B47}"/>
                  </a:ext>
                </a:extLst>
              </p:cNvPr>
              <p:cNvSpPr>
                <a:spLocks/>
              </p:cNvSpPr>
              <p:nvPr/>
            </p:nvSpPr>
            <p:spPr bwMode="auto">
              <a:xfrm>
                <a:off x="5297" y="2604"/>
                <a:ext cx="3" cy="1"/>
              </a:xfrm>
              <a:custGeom>
                <a:avLst/>
                <a:gdLst>
                  <a:gd name="T0" fmla="*/ 1 w 3"/>
                  <a:gd name="T1" fmla="*/ 1 h 1"/>
                  <a:gd name="T2" fmla="*/ 3 w 3"/>
                  <a:gd name="T3" fmla="*/ 1 h 1"/>
                  <a:gd name="T4" fmla="*/ 3 w 3"/>
                  <a:gd name="T5" fmla="*/ 0 h 1"/>
                  <a:gd name="T6" fmla="*/ 1 w 3"/>
                  <a:gd name="T7" fmla="*/ 0 h 1"/>
                  <a:gd name="T8" fmla="*/ 0 w 3"/>
                  <a:gd name="T9" fmla="*/ 0 h 1"/>
                  <a:gd name="T10" fmla="*/ 1 w 3"/>
                  <a:gd name="T11" fmla="*/ 1 h 1"/>
                </a:gdLst>
                <a:ahLst/>
                <a:cxnLst>
                  <a:cxn ang="0">
                    <a:pos x="T0" y="T1"/>
                  </a:cxn>
                  <a:cxn ang="0">
                    <a:pos x="T2" y="T3"/>
                  </a:cxn>
                  <a:cxn ang="0">
                    <a:pos x="T4" y="T5"/>
                  </a:cxn>
                  <a:cxn ang="0">
                    <a:pos x="T6" y="T7"/>
                  </a:cxn>
                  <a:cxn ang="0">
                    <a:pos x="T8" y="T9"/>
                  </a:cxn>
                  <a:cxn ang="0">
                    <a:pos x="T10" y="T11"/>
                  </a:cxn>
                </a:cxnLst>
                <a:rect l="0" t="0" r="r" b="b"/>
                <a:pathLst>
                  <a:path w="3" h="1">
                    <a:moveTo>
                      <a:pt x="1" y="1"/>
                    </a:moveTo>
                    <a:lnTo>
                      <a:pt x="3" y="1"/>
                    </a:lnTo>
                    <a:lnTo>
                      <a:pt x="3" y="0"/>
                    </a:lnTo>
                    <a:lnTo>
                      <a:pt x="1" y="0"/>
                    </a:lnTo>
                    <a:lnTo>
                      <a:pt x="0" y="0"/>
                    </a:lnTo>
                    <a:lnTo>
                      <a:pt x="1"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47" name="Freeform 171">
                <a:extLst>
                  <a:ext uri="{FF2B5EF4-FFF2-40B4-BE49-F238E27FC236}">
                    <a16:creationId xmlns:a16="http://schemas.microsoft.com/office/drawing/2014/main" id="{AA88C1BA-18D5-47E5-9AFB-4BFEEC62B60A}"/>
                  </a:ext>
                </a:extLst>
              </p:cNvPr>
              <p:cNvSpPr>
                <a:spLocks/>
              </p:cNvSpPr>
              <p:nvPr/>
            </p:nvSpPr>
            <p:spPr bwMode="auto">
              <a:xfrm>
                <a:off x="5467" y="2495"/>
                <a:ext cx="5" cy="4"/>
              </a:xfrm>
              <a:custGeom>
                <a:avLst/>
                <a:gdLst>
                  <a:gd name="T0" fmla="*/ 2 w 5"/>
                  <a:gd name="T1" fmla="*/ 0 h 4"/>
                  <a:gd name="T2" fmla="*/ 0 w 5"/>
                  <a:gd name="T3" fmla="*/ 2 h 4"/>
                  <a:gd name="T4" fmla="*/ 2 w 5"/>
                  <a:gd name="T5" fmla="*/ 4 h 4"/>
                  <a:gd name="T6" fmla="*/ 5 w 5"/>
                  <a:gd name="T7" fmla="*/ 2 h 4"/>
                  <a:gd name="T8" fmla="*/ 5 w 5"/>
                  <a:gd name="T9" fmla="*/ 2 h 4"/>
                  <a:gd name="T10" fmla="*/ 2 w 5"/>
                  <a:gd name="T11" fmla="*/ 0 h 4"/>
                </a:gdLst>
                <a:ahLst/>
                <a:cxnLst>
                  <a:cxn ang="0">
                    <a:pos x="T0" y="T1"/>
                  </a:cxn>
                  <a:cxn ang="0">
                    <a:pos x="T2" y="T3"/>
                  </a:cxn>
                  <a:cxn ang="0">
                    <a:pos x="T4" y="T5"/>
                  </a:cxn>
                  <a:cxn ang="0">
                    <a:pos x="T6" y="T7"/>
                  </a:cxn>
                  <a:cxn ang="0">
                    <a:pos x="T8" y="T9"/>
                  </a:cxn>
                  <a:cxn ang="0">
                    <a:pos x="T10" y="T11"/>
                  </a:cxn>
                </a:cxnLst>
                <a:rect l="0" t="0" r="r" b="b"/>
                <a:pathLst>
                  <a:path w="5" h="4">
                    <a:moveTo>
                      <a:pt x="2" y="0"/>
                    </a:moveTo>
                    <a:lnTo>
                      <a:pt x="0" y="2"/>
                    </a:lnTo>
                    <a:lnTo>
                      <a:pt x="2" y="4"/>
                    </a:lnTo>
                    <a:lnTo>
                      <a:pt x="5" y="2"/>
                    </a:lnTo>
                    <a:lnTo>
                      <a:pt x="5" y="2"/>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48" name="Freeform 172">
                <a:extLst>
                  <a:ext uri="{FF2B5EF4-FFF2-40B4-BE49-F238E27FC236}">
                    <a16:creationId xmlns:a16="http://schemas.microsoft.com/office/drawing/2014/main" id="{6554C4F2-3021-4ABD-8163-8277EC4507AD}"/>
                  </a:ext>
                </a:extLst>
              </p:cNvPr>
              <p:cNvSpPr>
                <a:spLocks/>
              </p:cNvSpPr>
              <p:nvPr/>
            </p:nvSpPr>
            <p:spPr bwMode="auto">
              <a:xfrm>
                <a:off x="5341" y="2566"/>
                <a:ext cx="2" cy="1"/>
              </a:xfrm>
              <a:custGeom>
                <a:avLst/>
                <a:gdLst>
                  <a:gd name="T0" fmla="*/ 2 w 2"/>
                  <a:gd name="T1" fmla="*/ 1 h 1"/>
                  <a:gd name="T2" fmla="*/ 2 w 2"/>
                  <a:gd name="T3" fmla="*/ 0 h 1"/>
                  <a:gd name="T4" fmla="*/ 0 w 2"/>
                  <a:gd name="T5" fmla="*/ 1 h 1"/>
                  <a:gd name="T6" fmla="*/ 2 w 2"/>
                  <a:gd name="T7" fmla="*/ 1 h 1"/>
                </a:gdLst>
                <a:ahLst/>
                <a:cxnLst>
                  <a:cxn ang="0">
                    <a:pos x="T0" y="T1"/>
                  </a:cxn>
                  <a:cxn ang="0">
                    <a:pos x="T2" y="T3"/>
                  </a:cxn>
                  <a:cxn ang="0">
                    <a:pos x="T4" y="T5"/>
                  </a:cxn>
                  <a:cxn ang="0">
                    <a:pos x="T6" y="T7"/>
                  </a:cxn>
                </a:cxnLst>
                <a:rect l="0" t="0" r="r" b="b"/>
                <a:pathLst>
                  <a:path w="2" h="1">
                    <a:moveTo>
                      <a:pt x="2" y="1"/>
                    </a:moveTo>
                    <a:lnTo>
                      <a:pt x="2" y="0"/>
                    </a:lnTo>
                    <a:lnTo>
                      <a:pt x="0" y="1"/>
                    </a:lnTo>
                    <a:lnTo>
                      <a:pt x="2"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49" name="Freeform 173">
                <a:extLst>
                  <a:ext uri="{FF2B5EF4-FFF2-40B4-BE49-F238E27FC236}">
                    <a16:creationId xmlns:a16="http://schemas.microsoft.com/office/drawing/2014/main" id="{6F15A302-A2E7-4071-8F40-AB441FA2A729}"/>
                  </a:ext>
                </a:extLst>
              </p:cNvPr>
              <p:cNvSpPr>
                <a:spLocks/>
              </p:cNvSpPr>
              <p:nvPr/>
            </p:nvSpPr>
            <p:spPr bwMode="auto">
              <a:xfrm>
                <a:off x="5338" y="2561"/>
                <a:ext cx="5" cy="1"/>
              </a:xfrm>
              <a:custGeom>
                <a:avLst/>
                <a:gdLst>
                  <a:gd name="T0" fmla="*/ 3 w 5"/>
                  <a:gd name="T1" fmla="*/ 0 h 1"/>
                  <a:gd name="T2" fmla="*/ 2 w 5"/>
                  <a:gd name="T3" fmla="*/ 0 h 1"/>
                  <a:gd name="T4" fmla="*/ 0 w 5"/>
                  <a:gd name="T5" fmla="*/ 1 h 1"/>
                  <a:gd name="T6" fmla="*/ 2 w 5"/>
                  <a:gd name="T7" fmla="*/ 1 h 1"/>
                  <a:gd name="T8" fmla="*/ 5 w 5"/>
                  <a:gd name="T9" fmla="*/ 1 h 1"/>
                  <a:gd name="T10" fmla="*/ 5 w 5"/>
                  <a:gd name="T11" fmla="*/ 0 h 1"/>
                  <a:gd name="T12" fmla="*/ 3 w 5"/>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5" h="1">
                    <a:moveTo>
                      <a:pt x="3" y="0"/>
                    </a:moveTo>
                    <a:lnTo>
                      <a:pt x="2" y="0"/>
                    </a:lnTo>
                    <a:lnTo>
                      <a:pt x="0" y="1"/>
                    </a:lnTo>
                    <a:lnTo>
                      <a:pt x="2" y="1"/>
                    </a:lnTo>
                    <a:lnTo>
                      <a:pt x="5" y="1"/>
                    </a:lnTo>
                    <a:lnTo>
                      <a:pt x="5" y="0"/>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50" name="Freeform 174">
                <a:extLst>
                  <a:ext uri="{FF2B5EF4-FFF2-40B4-BE49-F238E27FC236}">
                    <a16:creationId xmlns:a16="http://schemas.microsoft.com/office/drawing/2014/main" id="{017BFFD8-5BD8-4179-9201-0037922CCFC0}"/>
                  </a:ext>
                </a:extLst>
              </p:cNvPr>
              <p:cNvSpPr>
                <a:spLocks/>
              </p:cNvSpPr>
              <p:nvPr/>
            </p:nvSpPr>
            <p:spPr bwMode="auto">
              <a:xfrm>
                <a:off x="5993" y="2231"/>
                <a:ext cx="5" cy="19"/>
              </a:xfrm>
              <a:custGeom>
                <a:avLst/>
                <a:gdLst>
                  <a:gd name="T0" fmla="*/ 2 w 5"/>
                  <a:gd name="T1" fmla="*/ 19 h 19"/>
                  <a:gd name="T2" fmla="*/ 5 w 5"/>
                  <a:gd name="T3" fmla="*/ 17 h 19"/>
                  <a:gd name="T4" fmla="*/ 5 w 5"/>
                  <a:gd name="T5" fmla="*/ 12 h 19"/>
                  <a:gd name="T6" fmla="*/ 3 w 5"/>
                  <a:gd name="T7" fmla="*/ 11 h 19"/>
                  <a:gd name="T8" fmla="*/ 5 w 5"/>
                  <a:gd name="T9" fmla="*/ 8 h 19"/>
                  <a:gd name="T10" fmla="*/ 5 w 5"/>
                  <a:gd name="T11" fmla="*/ 6 h 19"/>
                  <a:gd name="T12" fmla="*/ 3 w 5"/>
                  <a:gd name="T13" fmla="*/ 4 h 19"/>
                  <a:gd name="T14" fmla="*/ 5 w 5"/>
                  <a:gd name="T15" fmla="*/ 1 h 19"/>
                  <a:gd name="T16" fmla="*/ 5 w 5"/>
                  <a:gd name="T17" fmla="*/ 0 h 19"/>
                  <a:gd name="T18" fmla="*/ 2 w 5"/>
                  <a:gd name="T19" fmla="*/ 3 h 19"/>
                  <a:gd name="T20" fmla="*/ 2 w 5"/>
                  <a:gd name="T21" fmla="*/ 8 h 19"/>
                  <a:gd name="T22" fmla="*/ 2 w 5"/>
                  <a:gd name="T23" fmla="*/ 9 h 19"/>
                  <a:gd name="T24" fmla="*/ 2 w 5"/>
                  <a:gd name="T25" fmla="*/ 12 h 19"/>
                  <a:gd name="T26" fmla="*/ 0 w 5"/>
                  <a:gd name="T27" fmla="*/ 17 h 19"/>
                  <a:gd name="T28" fmla="*/ 2 w 5"/>
                  <a:gd name="T29" fmla="*/ 1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19">
                    <a:moveTo>
                      <a:pt x="2" y="19"/>
                    </a:moveTo>
                    <a:lnTo>
                      <a:pt x="5" y="17"/>
                    </a:lnTo>
                    <a:lnTo>
                      <a:pt x="5" y="12"/>
                    </a:lnTo>
                    <a:lnTo>
                      <a:pt x="3" y="11"/>
                    </a:lnTo>
                    <a:lnTo>
                      <a:pt x="5" y="8"/>
                    </a:lnTo>
                    <a:lnTo>
                      <a:pt x="5" y="6"/>
                    </a:lnTo>
                    <a:lnTo>
                      <a:pt x="3" y="4"/>
                    </a:lnTo>
                    <a:lnTo>
                      <a:pt x="5" y="1"/>
                    </a:lnTo>
                    <a:lnTo>
                      <a:pt x="5" y="0"/>
                    </a:lnTo>
                    <a:lnTo>
                      <a:pt x="2" y="3"/>
                    </a:lnTo>
                    <a:lnTo>
                      <a:pt x="2" y="8"/>
                    </a:lnTo>
                    <a:lnTo>
                      <a:pt x="2" y="9"/>
                    </a:lnTo>
                    <a:lnTo>
                      <a:pt x="2" y="12"/>
                    </a:lnTo>
                    <a:lnTo>
                      <a:pt x="0" y="17"/>
                    </a:lnTo>
                    <a:lnTo>
                      <a:pt x="2"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51" name="Freeform 175">
                <a:extLst>
                  <a:ext uri="{FF2B5EF4-FFF2-40B4-BE49-F238E27FC236}">
                    <a16:creationId xmlns:a16="http://schemas.microsoft.com/office/drawing/2014/main" id="{2853793E-AA03-4B3D-BA2A-92BFEB597AB5}"/>
                  </a:ext>
                </a:extLst>
              </p:cNvPr>
              <p:cNvSpPr>
                <a:spLocks/>
              </p:cNvSpPr>
              <p:nvPr/>
            </p:nvSpPr>
            <p:spPr bwMode="auto">
              <a:xfrm>
                <a:off x="6011" y="2325"/>
                <a:ext cx="4" cy="8"/>
              </a:xfrm>
              <a:custGeom>
                <a:avLst/>
                <a:gdLst>
                  <a:gd name="T0" fmla="*/ 4 w 4"/>
                  <a:gd name="T1" fmla="*/ 1 h 8"/>
                  <a:gd name="T2" fmla="*/ 3 w 4"/>
                  <a:gd name="T3" fmla="*/ 0 h 8"/>
                  <a:gd name="T4" fmla="*/ 0 w 4"/>
                  <a:gd name="T5" fmla="*/ 1 h 8"/>
                  <a:gd name="T6" fmla="*/ 0 w 4"/>
                  <a:gd name="T7" fmla="*/ 5 h 8"/>
                  <a:gd name="T8" fmla="*/ 1 w 4"/>
                  <a:gd name="T9" fmla="*/ 6 h 8"/>
                  <a:gd name="T10" fmla="*/ 3 w 4"/>
                  <a:gd name="T11" fmla="*/ 8 h 8"/>
                  <a:gd name="T12" fmla="*/ 4 w 4"/>
                  <a:gd name="T13" fmla="*/ 6 h 8"/>
                  <a:gd name="T14" fmla="*/ 4 w 4"/>
                  <a:gd name="T15" fmla="*/ 5 h 8"/>
                  <a:gd name="T16" fmla="*/ 4 w 4"/>
                  <a:gd name="T17" fmla="*/ 1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8">
                    <a:moveTo>
                      <a:pt x="4" y="1"/>
                    </a:moveTo>
                    <a:lnTo>
                      <a:pt x="3" y="0"/>
                    </a:lnTo>
                    <a:lnTo>
                      <a:pt x="0" y="1"/>
                    </a:lnTo>
                    <a:lnTo>
                      <a:pt x="0" y="5"/>
                    </a:lnTo>
                    <a:lnTo>
                      <a:pt x="1" y="6"/>
                    </a:lnTo>
                    <a:lnTo>
                      <a:pt x="3" y="8"/>
                    </a:lnTo>
                    <a:lnTo>
                      <a:pt x="4" y="6"/>
                    </a:lnTo>
                    <a:lnTo>
                      <a:pt x="4" y="5"/>
                    </a:lnTo>
                    <a:lnTo>
                      <a:pt x="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52" name="Freeform 176">
                <a:extLst>
                  <a:ext uri="{FF2B5EF4-FFF2-40B4-BE49-F238E27FC236}">
                    <a16:creationId xmlns:a16="http://schemas.microsoft.com/office/drawing/2014/main" id="{CA2F9CE0-1B88-434F-AEE2-4A963EE50258}"/>
                  </a:ext>
                </a:extLst>
              </p:cNvPr>
              <p:cNvSpPr>
                <a:spLocks/>
              </p:cNvSpPr>
              <p:nvPr/>
            </p:nvSpPr>
            <p:spPr bwMode="auto">
              <a:xfrm>
                <a:off x="5996" y="2296"/>
                <a:ext cx="2" cy="2"/>
              </a:xfrm>
              <a:custGeom>
                <a:avLst/>
                <a:gdLst>
                  <a:gd name="T0" fmla="*/ 2 w 2"/>
                  <a:gd name="T1" fmla="*/ 2 h 2"/>
                  <a:gd name="T2" fmla="*/ 2 w 2"/>
                  <a:gd name="T3" fmla="*/ 0 h 2"/>
                  <a:gd name="T4" fmla="*/ 0 w 2"/>
                  <a:gd name="T5" fmla="*/ 2 h 2"/>
                  <a:gd name="T6" fmla="*/ 2 w 2"/>
                  <a:gd name="T7" fmla="*/ 2 h 2"/>
                </a:gdLst>
                <a:ahLst/>
                <a:cxnLst>
                  <a:cxn ang="0">
                    <a:pos x="T0" y="T1"/>
                  </a:cxn>
                  <a:cxn ang="0">
                    <a:pos x="T2" y="T3"/>
                  </a:cxn>
                  <a:cxn ang="0">
                    <a:pos x="T4" y="T5"/>
                  </a:cxn>
                  <a:cxn ang="0">
                    <a:pos x="T6" y="T7"/>
                  </a:cxn>
                </a:cxnLst>
                <a:rect l="0" t="0" r="r" b="b"/>
                <a:pathLst>
                  <a:path w="2" h="2">
                    <a:moveTo>
                      <a:pt x="2" y="2"/>
                    </a:moveTo>
                    <a:lnTo>
                      <a:pt x="2" y="0"/>
                    </a:lnTo>
                    <a:lnTo>
                      <a:pt x="0" y="2"/>
                    </a:lnTo>
                    <a:lnTo>
                      <a:pt x="2"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53" name="Freeform 177">
                <a:extLst>
                  <a:ext uri="{FF2B5EF4-FFF2-40B4-BE49-F238E27FC236}">
                    <a16:creationId xmlns:a16="http://schemas.microsoft.com/office/drawing/2014/main" id="{5104C12D-213F-45B9-99EB-A8406C11B82A}"/>
                  </a:ext>
                </a:extLst>
              </p:cNvPr>
              <p:cNvSpPr>
                <a:spLocks/>
              </p:cNvSpPr>
              <p:nvPr/>
            </p:nvSpPr>
            <p:spPr bwMode="auto">
              <a:xfrm>
                <a:off x="6011" y="2322"/>
                <a:ext cx="3" cy="3"/>
              </a:xfrm>
              <a:custGeom>
                <a:avLst/>
                <a:gdLst>
                  <a:gd name="T0" fmla="*/ 1 w 3"/>
                  <a:gd name="T1" fmla="*/ 0 h 3"/>
                  <a:gd name="T2" fmla="*/ 0 w 3"/>
                  <a:gd name="T3" fmla="*/ 1 h 3"/>
                  <a:gd name="T4" fmla="*/ 0 w 3"/>
                  <a:gd name="T5" fmla="*/ 3 h 3"/>
                  <a:gd name="T6" fmla="*/ 3 w 3"/>
                  <a:gd name="T7" fmla="*/ 0 h 3"/>
                  <a:gd name="T8" fmla="*/ 1 w 3"/>
                  <a:gd name="T9" fmla="*/ 0 h 3"/>
                </a:gdLst>
                <a:ahLst/>
                <a:cxnLst>
                  <a:cxn ang="0">
                    <a:pos x="T0" y="T1"/>
                  </a:cxn>
                  <a:cxn ang="0">
                    <a:pos x="T2" y="T3"/>
                  </a:cxn>
                  <a:cxn ang="0">
                    <a:pos x="T4" y="T5"/>
                  </a:cxn>
                  <a:cxn ang="0">
                    <a:pos x="T6" y="T7"/>
                  </a:cxn>
                  <a:cxn ang="0">
                    <a:pos x="T8" y="T9"/>
                  </a:cxn>
                </a:cxnLst>
                <a:rect l="0" t="0" r="r" b="b"/>
                <a:pathLst>
                  <a:path w="3" h="3">
                    <a:moveTo>
                      <a:pt x="1" y="0"/>
                    </a:moveTo>
                    <a:lnTo>
                      <a:pt x="0" y="1"/>
                    </a:lnTo>
                    <a:lnTo>
                      <a:pt x="0" y="3"/>
                    </a:lnTo>
                    <a:lnTo>
                      <a:pt x="3" y="0"/>
                    </a:lnTo>
                    <a:lnTo>
                      <a:pt x="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54" name="Freeform 178">
                <a:extLst>
                  <a:ext uri="{FF2B5EF4-FFF2-40B4-BE49-F238E27FC236}">
                    <a16:creationId xmlns:a16="http://schemas.microsoft.com/office/drawing/2014/main" id="{567676C1-5F68-464F-932F-E674167A2905}"/>
                  </a:ext>
                </a:extLst>
              </p:cNvPr>
              <p:cNvSpPr>
                <a:spLocks/>
              </p:cNvSpPr>
              <p:nvPr/>
            </p:nvSpPr>
            <p:spPr bwMode="auto">
              <a:xfrm>
                <a:off x="6009" y="2309"/>
                <a:ext cx="2" cy="5"/>
              </a:xfrm>
              <a:custGeom>
                <a:avLst/>
                <a:gdLst>
                  <a:gd name="T0" fmla="*/ 2 w 2"/>
                  <a:gd name="T1" fmla="*/ 1 h 5"/>
                  <a:gd name="T2" fmla="*/ 0 w 2"/>
                  <a:gd name="T3" fmla="*/ 0 h 5"/>
                  <a:gd name="T4" fmla="*/ 0 w 2"/>
                  <a:gd name="T5" fmla="*/ 3 h 5"/>
                  <a:gd name="T6" fmla="*/ 0 w 2"/>
                  <a:gd name="T7" fmla="*/ 5 h 5"/>
                  <a:gd name="T8" fmla="*/ 2 w 2"/>
                  <a:gd name="T9" fmla="*/ 3 h 5"/>
                  <a:gd name="T10" fmla="*/ 2 w 2"/>
                  <a:gd name="T11" fmla="*/ 1 h 5"/>
                </a:gdLst>
                <a:ahLst/>
                <a:cxnLst>
                  <a:cxn ang="0">
                    <a:pos x="T0" y="T1"/>
                  </a:cxn>
                  <a:cxn ang="0">
                    <a:pos x="T2" y="T3"/>
                  </a:cxn>
                  <a:cxn ang="0">
                    <a:pos x="T4" y="T5"/>
                  </a:cxn>
                  <a:cxn ang="0">
                    <a:pos x="T6" y="T7"/>
                  </a:cxn>
                  <a:cxn ang="0">
                    <a:pos x="T8" y="T9"/>
                  </a:cxn>
                  <a:cxn ang="0">
                    <a:pos x="T10" y="T11"/>
                  </a:cxn>
                </a:cxnLst>
                <a:rect l="0" t="0" r="r" b="b"/>
                <a:pathLst>
                  <a:path w="2" h="5">
                    <a:moveTo>
                      <a:pt x="2" y="1"/>
                    </a:moveTo>
                    <a:lnTo>
                      <a:pt x="0" y="0"/>
                    </a:lnTo>
                    <a:lnTo>
                      <a:pt x="0" y="3"/>
                    </a:lnTo>
                    <a:lnTo>
                      <a:pt x="0" y="5"/>
                    </a:lnTo>
                    <a:lnTo>
                      <a:pt x="2" y="3"/>
                    </a:lnTo>
                    <a:lnTo>
                      <a:pt x="2"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55" name="Freeform 179">
                <a:extLst>
                  <a:ext uri="{FF2B5EF4-FFF2-40B4-BE49-F238E27FC236}">
                    <a16:creationId xmlns:a16="http://schemas.microsoft.com/office/drawing/2014/main" id="{0912AE49-99E8-4714-A6DA-19B48C9C3473}"/>
                  </a:ext>
                </a:extLst>
              </p:cNvPr>
              <p:cNvSpPr>
                <a:spLocks/>
              </p:cNvSpPr>
              <p:nvPr/>
            </p:nvSpPr>
            <p:spPr bwMode="auto">
              <a:xfrm>
                <a:off x="5985" y="2263"/>
                <a:ext cx="3" cy="1"/>
              </a:xfrm>
              <a:custGeom>
                <a:avLst/>
                <a:gdLst>
                  <a:gd name="T0" fmla="*/ 0 w 3"/>
                  <a:gd name="T1" fmla="*/ 1 h 1"/>
                  <a:gd name="T2" fmla="*/ 3 w 3"/>
                  <a:gd name="T3" fmla="*/ 1 h 1"/>
                  <a:gd name="T4" fmla="*/ 2 w 3"/>
                  <a:gd name="T5" fmla="*/ 0 h 1"/>
                  <a:gd name="T6" fmla="*/ 0 w 3"/>
                  <a:gd name="T7" fmla="*/ 1 h 1"/>
                </a:gdLst>
                <a:ahLst/>
                <a:cxnLst>
                  <a:cxn ang="0">
                    <a:pos x="T0" y="T1"/>
                  </a:cxn>
                  <a:cxn ang="0">
                    <a:pos x="T2" y="T3"/>
                  </a:cxn>
                  <a:cxn ang="0">
                    <a:pos x="T4" y="T5"/>
                  </a:cxn>
                  <a:cxn ang="0">
                    <a:pos x="T6" y="T7"/>
                  </a:cxn>
                </a:cxnLst>
                <a:rect l="0" t="0" r="r" b="b"/>
                <a:pathLst>
                  <a:path w="3" h="1">
                    <a:moveTo>
                      <a:pt x="0" y="1"/>
                    </a:moveTo>
                    <a:lnTo>
                      <a:pt x="3" y="1"/>
                    </a:lnTo>
                    <a:lnTo>
                      <a:pt x="2" y="0"/>
                    </a:ln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56" name="Freeform 180">
                <a:extLst>
                  <a:ext uri="{FF2B5EF4-FFF2-40B4-BE49-F238E27FC236}">
                    <a16:creationId xmlns:a16="http://schemas.microsoft.com/office/drawing/2014/main" id="{73EEA56B-6EB7-41C3-AC9F-02D61483D926}"/>
                  </a:ext>
                </a:extLst>
              </p:cNvPr>
              <p:cNvSpPr>
                <a:spLocks/>
              </p:cNvSpPr>
              <p:nvPr/>
            </p:nvSpPr>
            <p:spPr bwMode="auto">
              <a:xfrm>
                <a:off x="6006" y="2315"/>
                <a:ext cx="3" cy="3"/>
              </a:xfrm>
              <a:custGeom>
                <a:avLst/>
                <a:gdLst>
                  <a:gd name="T0" fmla="*/ 0 w 3"/>
                  <a:gd name="T1" fmla="*/ 0 h 3"/>
                  <a:gd name="T2" fmla="*/ 0 w 3"/>
                  <a:gd name="T3" fmla="*/ 2 h 3"/>
                  <a:gd name="T4" fmla="*/ 1 w 3"/>
                  <a:gd name="T5" fmla="*/ 3 h 3"/>
                  <a:gd name="T6" fmla="*/ 3 w 3"/>
                  <a:gd name="T7" fmla="*/ 2 h 3"/>
                  <a:gd name="T8" fmla="*/ 1 w 3"/>
                  <a:gd name="T9" fmla="*/ 0 h 3"/>
                  <a:gd name="T10" fmla="*/ 0 w 3"/>
                  <a:gd name="T11" fmla="*/ 0 h 3"/>
                </a:gdLst>
                <a:ahLst/>
                <a:cxnLst>
                  <a:cxn ang="0">
                    <a:pos x="T0" y="T1"/>
                  </a:cxn>
                  <a:cxn ang="0">
                    <a:pos x="T2" y="T3"/>
                  </a:cxn>
                  <a:cxn ang="0">
                    <a:pos x="T4" y="T5"/>
                  </a:cxn>
                  <a:cxn ang="0">
                    <a:pos x="T6" y="T7"/>
                  </a:cxn>
                  <a:cxn ang="0">
                    <a:pos x="T8" y="T9"/>
                  </a:cxn>
                  <a:cxn ang="0">
                    <a:pos x="T10" y="T11"/>
                  </a:cxn>
                </a:cxnLst>
                <a:rect l="0" t="0" r="r" b="b"/>
                <a:pathLst>
                  <a:path w="3" h="3">
                    <a:moveTo>
                      <a:pt x="0" y="0"/>
                    </a:moveTo>
                    <a:lnTo>
                      <a:pt x="0" y="2"/>
                    </a:lnTo>
                    <a:lnTo>
                      <a:pt x="1" y="3"/>
                    </a:lnTo>
                    <a:lnTo>
                      <a:pt x="3" y="2"/>
                    </a:lnTo>
                    <a:lnTo>
                      <a:pt x="1"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57" name="Freeform 181">
                <a:extLst>
                  <a:ext uri="{FF2B5EF4-FFF2-40B4-BE49-F238E27FC236}">
                    <a16:creationId xmlns:a16="http://schemas.microsoft.com/office/drawing/2014/main" id="{CE653C27-A80F-419E-A63C-795E5D1C5C0B}"/>
                  </a:ext>
                </a:extLst>
              </p:cNvPr>
              <p:cNvSpPr>
                <a:spLocks/>
              </p:cNvSpPr>
              <p:nvPr/>
            </p:nvSpPr>
            <p:spPr bwMode="auto">
              <a:xfrm>
                <a:off x="6003" y="2307"/>
                <a:ext cx="3" cy="5"/>
              </a:xfrm>
              <a:custGeom>
                <a:avLst/>
                <a:gdLst>
                  <a:gd name="T0" fmla="*/ 0 w 3"/>
                  <a:gd name="T1" fmla="*/ 0 h 5"/>
                  <a:gd name="T2" fmla="*/ 0 w 3"/>
                  <a:gd name="T3" fmla="*/ 3 h 5"/>
                  <a:gd name="T4" fmla="*/ 3 w 3"/>
                  <a:gd name="T5" fmla="*/ 5 h 5"/>
                  <a:gd name="T6" fmla="*/ 1 w 3"/>
                  <a:gd name="T7" fmla="*/ 2 h 5"/>
                  <a:gd name="T8" fmla="*/ 0 w 3"/>
                  <a:gd name="T9" fmla="*/ 0 h 5"/>
                </a:gdLst>
                <a:ahLst/>
                <a:cxnLst>
                  <a:cxn ang="0">
                    <a:pos x="T0" y="T1"/>
                  </a:cxn>
                  <a:cxn ang="0">
                    <a:pos x="T2" y="T3"/>
                  </a:cxn>
                  <a:cxn ang="0">
                    <a:pos x="T4" y="T5"/>
                  </a:cxn>
                  <a:cxn ang="0">
                    <a:pos x="T6" y="T7"/>
                  </a:cxn>
                  <a:cxn ang="0">
                    <a:pos x="T8" y="T9"/>
                  </a:cxn>
                </a:cxnLst>
                <a:rect l="0" t="0" r="r" b="b"/>
                <a:pathLst>
                  <a:path w="3" h="5">
                    <a:moveTo>
                      <a:pt x="0" y="0"/>
                    </a:moveTo>
                    <a:lnTo>
                      <a:pt x="0" y="3"/>
                    </a:lnTo>
                    <a:lnTo>
                      <a:pt x="3" y="5"/>
                    </a:lnTo>
                    <a:lnTo>
                      <a:pt x="1" y="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58" name="Freeform 182">
                <a:extLst>
                  <a:ext uri="{FF2B5EF4-FFF2-40B4-BE49-F238E27FC236}">
                    <a16:creationId xmlns:a16="http://schemas.microsoft.com/office/drawing/2014/main" id="{2A363F2A-E124-4E23-A858-4243C7A90339}"/>
                  </a:ext>
                </a:extLst>
              </p:cNvPr>
              <p:cNvSpPr>
                <a:spLocks/>
              </p:cNvSpPr>
              <p:nvPr/>
            </p:nvSpPr>
            <p:spPr bwMode="auto">
              <a:xfrm>
                <a:off x="5992" y="2251"/>
                <a:ext cx="4" cy="15"/>
              </a:xfrm>
              <a:custGeom>
                <a:avLst/>
                <a:gdLst>
                  <a:gd name="T0" fmla="*/ 1 w 4"/>
                  <a:gd name="T1" fmla="*/ 7 h 15"/>
                  <a:gd name="T2" fmla="*/ 3 w 4"/>
                  <a:gd name="T3" fmla="*/ 4 h 15"/>
                  <a:gd name="T4" fmla="*/ 4 w 4"/>
                  <a:gd name="T5" fmla="*/ 2 h 15"/>
                  <a:gd name="T6" fmla="*/ 4 w 4"/>
                  <a:gd name="T7" fmla="*/ 0 h 15"/>
                  <a:gd name="T8" fmla="*/ 1 w 4"/>
                  <a:gd name="T9" fmla="*/ 2 h 15"/>
                  <a:gd name="T10" fmla="*/ 1 w 4"/>
                  <a:gd name="T11" fmla="*/ 7 h 15"/>
                  <a:gd name="T12" fmla="*/ 0 w 4"/>
                  <a:gd name="T13" fmla="*/ 8 h 15"/>
                  <a:gd name="T14" fmla="*/ 1 w 4"/>
                  <a:gd name="T15" fmla="*/ 12 h 15"/>
                  <a:gd name="T16" fmla="*/ 0 w 4"/>
                  <a:gd name="T17" fmla="*/ 13 h 15"/>
                  <a:gd name="T18" fmla="*/ 1 w 4"/>
                  <a:gd name="T19" fmla="*/ 15 h 15"/>
                  <a:gd name="T20" fmla="*/ 3 w 4"/>
                  <a:gd name="T21" fmla="*/ 12 h 15"/>
                  <a:gd name="T22" fmla="*/ 3 w 4"/>
                  <a:gd name="T23" fmla="*/ 8 h 15"/>
                  <a:gd name="T24" fmla="*/ 1 w 4"/>
                  <a:gd name="T25" fmla="*/ 7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15">
                    <a:moveTo>
                      <a:pt x="1" y="7"/>
                    </a:moveTo>
                    <a:lnTo>
                      <a:pt x="3" y="4"/>
                    </a:lnTo>
                    <a:lnTo>
                      <a:pt x="4" y="2"/>
                    </a:lnTo>
                    <a:lnTo>
                      <a:pt x="4" y="0"/>
                    </a:lnTo>
                    <a:lnTo>
                      <a:pt x="1" y="2"/>
                    </a:lnTo>
                    <a:lnTo>
                      <a:pt x="1" y="7"/>
                    </a:lnTo>
                    <a:lnTo>
                      <a:pt x="0" y="8"/>
                    </a:lnTo>
                    <a:lnTo>
                      <a:pt x="1" y="12"/>
                    </a:lnTo>
                    <a:lnTo>
                      <a:pt x="0" y="13"/>
                    </a:lnTo>
                    <a:lnTo>
                      <a:pt x="1" y="15"/>
                    </a:lnTo>
                    <a:lnTo>
                      <a:pt x="3" y="12"/>
                    </a:lnTo>
                    <a:lnTo>
                      <a:pt x="3" y="8"/>
                    </a:lnTo>
                    <a:lnTo>
                      <a:pt x="1"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59" name="Freeform 183">
                <a:extLst>
                  <a:ext uri="{FF2B5EF4-FFF2-40B4-BE49-F238E27FC236}">
                    <a16:creationId xmlns:a16="http://schemas.microsoft.com/office/drawing/2014/main" id="{827983D1-FEAC-4B1D-AA5D-1BAFD560B1F7}"/>
                  </a:ext>
                </a:extLst>
              </p:cNvPr>
              <p:cNvSpPr>
                <a:spLocks/>
              </p:cNvSpPr>
              <p:nvPr/>
            </p:nvSpPr>
            <p:spPr bwMode="auto">
              <a:xfrm>
                <a:off x="5990" y="2272"/>
                <a:ext cx="5" cy="8"/>
              </a:xfrm>
              <a:custGeom>
                <a:avLst/>
                <a:gdLst>
                  <a:gd name="T0" fmla="*/ 2 w 5"/>
                  <a:gd name="T1" fmla="*/ 2 h 8"/>
                  <a:gd name="T2" fmla="*/ 0 w 5"/>
                  <a:gd name="T3" fmla="*/ 5 h 8"/>
                  <a:gd name="T4" fmla="*/ 0 w 5"/>
                  <a:gd name="T5" fmla="*/ 8 h 8"/>
                  <a:gd name="T6" fmla="*/ 3 w 5"/>
                  <a:gd name="T7" fmla="*/ 6 h 8"/>
                  <a:gd name="T8" fmla="*/ 5 w 5"/>
                  <a:gd name="T9" fmla="*/ 3 h 8"/>
                  <a:gd name="T10" fmla="*/ 3 w 5"/>
                  <a:gd name="T11" fmla="*/ 0 h 8"/>
                  <a:gd name="T12" fmla="*/ 2 w 5"/>
                  <a:gd name="T13" fmla="*/ 2 h 8"/>
                </a:gdLst>
                <a:ahLst/>
                <a:cxnLst>
                  <a:cxn ang="0">
                    <a:pos x="T0" y="T1"/>
                  </a:cxn>
                  <a:cxn ang="0">
                    <a:pos x="T2" y="T3"/>
                  </a:cxn>
                  <a:cxn ang="0">
                    <a:pos x="T4" y="T5"/>
                  </a:cxn>
                  <a:cxn ang="0">
                    <a:pos x="T6" y="T7"/>
                  </a:cxn>
                  <a:cxn ang="0">
                    <a:pos x="T8" y="T9"/>
                  </a:cxn>
                  <a:cxn ang="0">
                    <a:pos x="T10" y="T11"/>
                  </a:cxn>
                  <a:cxn ang="0">
                    <a:pos x="T12" y="T13"/>
                  </a:cxn>
                </a:cxnLst>
                <a:rect l="0" t="0" r="r" b="b"/>
                <a:pathLst>
                  <a:path w="5" h="8">
                    <a:moveTo>
                      <a:pt x="2" y="2"/>
                    </a:moveTo>
                    <a:lnTo>
                      <a:pt x="0" y="5"/>
                    </a:lnTo>
                    <a:lnTo>
                      <a:pt x="0" y="8"/>
                    </a:lnTo>
                    <a:lnTo>
                      <a:pt x="3" y="6"/>
                    </a:lnTo>
                    <a:lnTo>
                      <a:pt x="5" y="3"/>
                    </a:lnTo>
                    <a:lnTo>
                      <a:pt x="3" y="0"/>
                    </a:lnTo>
                    <a:lnTo>
                      <a:pt x="2"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60" name="Freeform 184">
                <a:extLst>
                  <a:ext uri="{FF2B5EF4-FFF2-40B4-BE49-F238E27FC236}">
                    <a16:creationId xmlns:a16="http://schemas.microsoft.com/office/drawing/2014/main" id="{165218BF-541B-43DC-840E-3675417FFB1B}"/>
                  </a:ext>
                </a:extLst>
              </p:cNvPr>
              <p:cNvSpPr>
                <a:spLocks/>
              </p:cNvSpPr>
              <p:nvPr/>
            </p:nvSpPr>
            <p:spPr bwMode="auto">
              <a:xfrm>
                <a:off x="6729" y="2219"/>
                <a:ext cx="5" cy="2"/>
              </a:xfrm>
              <a:custGeom>
                <a:avLst/>
                <a:gdLst>
                  <a:gd name="T0" fmla="*/ 5 w 5"/>
                  <a:gd name="T1" fmla="*/ 2 h 2"/>
                  <a:gd name="T2" fmla="*/ 3 w 5"/>
                  <a:gd name="T3" fmla="*/ 0 h 2"/>
                  <a:gd name="T4" fmla="*/ 0 w 5"/>
                  <a:gd name="T5" fmla="*/ 2 h 2"/>
                  <a:gd name="T6" fmla="*/ 3 w 5"/>
                  <a:gd name="T7" fmla="*/ 2 h 2"/>
                  <a:gd name="T8" fmla="*/ 5 w 5"/>
                  <a:gd name="T9" fmla="*/ 2 h 2"/>
                </a:gdLst>
                <a:ahLst/>
                <a:cxnLst>
                  <a:cxn ang="0">
                    <a:pos x="T0" y="T1"/>
                  </a:cxn>
                  <a:cxn ang="0">
                    <a:pos x="T2" y="T3"/>
                  </a:cxn>
                  <a:cxn ang="0">
                    <a:pos x="T4" y="T5"/>
                  </a:cxn>
                  <a:cxn ang="0">
                    <a:pos x="T6" y="T7"/>
                  </a:cxn>
                  <a:cxn ang="0">
                    <a:pos x="T8" y="T9"/>
                  </a:cxn>
                </a:cxnLst>
                <a:rect l="0" t="0" r="r" b="b"/>
                <a:pathLst>
                  <a:path w="5" h="2">
                    <a:moveTo>
                      <a:pt x="5" y="2"/>
                    </a:moveTo>
                    <a:lnTo>
                      <a:pt x="3" y="0"/>
                    </a:lnTo>
                    <a:lnTo>
                      <a:pt x="0" y="2"/>
                    </a:lnTo>
                    <a:lnTo>
                      <a:pt x="3" y="2"/>
                    </a:lnTo>
                    <a:lnTo>
                      <a:pt x="5"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61" name="Freeform 185">
                <a:extLst>
                  <a:ext uri="{FF2B5EF4-FFF2-40B4-BE49-F238E27FC236}">
                    <a16:creationId xmlns:a16="http://schemas.microsoft.com/office/drawing/2014/main" id="{DEE0247D-88A5-45BE-93E6-0939E3AABF7C}"/>
                  </a:ext>
                </a:extLst>
              </p:cNvPr>
              <p:cNvSpPr>
                <a:spLocks/>
              </p:cNvSpPr>
              <p:nvPr/>
            </p:nvSpPr>
            <p:spPr bwMode="auto">
              <a:xfrm>
                <a:off x="6736" y="2200"/>
                <a:ext cx="3" cy="7"/>
              </a:xfrm>
              <a:custGeom>
                <a:avLst/>
                <a:gdLst>
                  <a:gd name="T0" fmla="*/ 1 w 3"/>
                  <a:gd name="T1" fmla="*/ 0 h 7"/>
                  <a:gd name="T2" fmla="*/ 0 w 3"/>
                  <a:gd name="T3" fmla="*/ 4 h 7"/>
                  <a:gd name="T4" fmla="*/ 1 w 3"/>
                  <a:gd name="T5" fmla="*/ 7 h 7"/>
                  <a:gd name="T6" fmla="*/ 1 w 3"/>
                  <a:gd name="T7" fmla="*/ 4 h 7"/>
                  <a:gd name="T8" fmla="*/ 3 w 3"/>
                  <a:gd name="T9" fmla="*/ 2 h 7"/>
                  <a:gd name="T10" fmla="*/ 1 w 3"/>
                  <a:gd name="T11" fmla="*/ 0 h 7"/>
                </a:gdLst>
                <a:ahLst/>
                <a:cxnLst>
                  <a:cxn ang="0">
                    <a:pos x="T0" y="T1"/>
                  </a:cxn>
                  <a:cxn ang="0">
                    <a:pos x="T2" y="T3"/>
                  </a:cxn>
                  <a:cxn ang="0">
                    <a:pos x="T4" y="T5"/>
                  </a:cxn>
                  <a:cxn ang="0">
                    <a:pos x="T6" y="T7"/>
                  </a:cxn>
                  <a:cxn ang="0">
                    <a:pos x="T8" y="T9"/>
                  </a:cxn>
                  <a:cxn ang="0">
                    <a:pos x="T10" y="T11"/>
                  </a:cxn>
                </a:cxnLst>
                <a:rect l="0" t="0" r="r" b="b"/>
                <a:pathLst>
                  <a:path w="3" h="7">
                    <a:moveTo>
                      <a:pt x="1" y="0"/>
                    </a:moveTo>
                    <a:lnTo>
                      <a:pt x="0" y="4"/>
                    </a:lnTo>
                    <a:lnTo>
                      <a:pt x="1" y="7"/>
                    </a:lnTo>
                    <a:lnTo>
                      <a:pt x="1" y="4"/>
                    </a:lnTo>
                    <a:lnTo>
                      <a:pt x="3" y="2"/>
                    </a:lnTo>
                    <a:lnTo>
                      <a:pt x="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62" name="Freeform 186">
                <a:extLst>
                  <a:ext uri="{FF2B5EF4-FFF2-40B4-BE49-F238E27FC236}">
                    <a16:creationId xmlns:a16="http://schemas.microsoft.com/office/drawing/2014/main" id="{19AAA24D-FCF6-4141-A78F-A5A19D295CA1}"/>
                  </a:ext>
                </a:extLst>
              </p:cNvPr>
              <p:cNvSpPr>
                <a:spLocks/>
              </p:cNvSpPr>
              <p:nvPr/>
            </p:nvSpPr>
            <p:spPr bwMode="auto">
              <a:xfrm>
                <a:off x="6721" y="2229"/>
                <a:ext cx="7" cy="5"/>
              </a:xfrm>
              <a:custGeom>
                <a:avLst/>
                <a:gdLst>
                  <a:gd name="T0" fmla="*/ 7 w 7"/>
                  <a:gd name="T1" fmla="*/ 0 h 5"/>
                  <a:gd name="T2" fmla="*/ 5 w 7"/>
                  <a:gd name="T3" fmla="*/ 0 h 5"/>
                  <a:gd name="T4" fmla="*/ 2 w 7"/>
                  <a:gd name="T5" fmla="*/ 0 h 5"/>
                  <a:gd name="T6" fmla="*/ 2 w 7"/>
                  <a:gd name="T7" fmla="*/ 3 h 5"/>
                  <a:gd name="T8" fmla="*/ 0 w 7"/>
                  <a:gd name="T9" fmla="*/ 5 h 5"/>
                  <a:gd name="T10" fmla="*/ 2 w 7"/>
                  <a:gd name="T11" fmla="*/ 5 h 5"/>
                  <a:gd name="T12" fmla="*/ 3 w 7"/>
                  <a:gd name="T13" fmla="*/ 5 h 5"/>
                  <a:gd name="T14" fmla="*/ 7 w 7"/>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5">
                    <a:moveTo>
                      <a:pt x="7" y="0"/>
                    </a:moveTo>
                    <a:lnTo>
                      <a:pt x="5" y="0"/>
                    </a:lnTo>
                    <a:lnTo>
                      <a:pt x="2" y="0"/>
                    </a:lnTo>
                    <a:lnTo>
                      <a:pt x="2" y="3"/>
                    </a:lnTo>
                    <a:lnTo>
                      <a:pt x="0" y="5"/>
                    </a:lnTo>
                    <a:lnTo>
                      <a:pt x="2" y="5"/>
                    </a:lnTo>
                    <a:lnTo>
                      <a:pt x="3" y="5"/>
                    </a:lnTo>
                    <a:lnTo>
                      <a:pt x="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63" name="Freeform 187">
                <a:extLst>
                  <a:ext uri="{FF2B5EF4-FFF2-40B4-BE49-F238E27FC236}">
                    <a16:creationId xmlns:a16="http://schemas.microsoft.com/office/drawing/2014/main" id="{C4FC1E77-D406-4CEC-B4D1-D3A3CA454A10}"/>
                  </a:ext>
                </a:extLst>
              </p:cNvPr>
              <p:cNvSpPr>
                <a:spLocks/>
              </p:cNvSpPr>
              <p:nvPr/>
            </p:nvSpPr>
            <p:spPr bwMode="auto">
              <a:xfrm>
                <a:off x="6640" y="1621"/>
                <a:ext cx="21" cy="29"/>
              </a:xfrm>
              <a:custGeom>
                <a:avLst/>
                <a:gdLst>
                  <a:gd name="T0" fmla="*/ 0 w 21"/>
                  <a:gd name="T1" fmla="*/ 26 h 29"/>
                  <a:gd name="T2" fmla="*/ 0 w 21"/>
                  <a:gd name="T3" fmla="*/ 29 h 29"/>
                  <a:gd name="T4" fmla="*/ 2 w 21"/>
                  <a:gd name="T5" fmla="*/ 29 h 29"/>
                  <a:gd name="T6" fmla="*/ 3 w 21"/>
                  <a:gd name="T7" fmla="*/ 26 h 29"/>
                  <a:gd name="T8" fmla="*/ 5 w 21"/>
                  <a:gd name="T9" fmla="*/ 24 h 29"/>
                  <a:gd name="T10" fmla="*/ 3 w 21"/>
                  <a:gd name="T11" fmla="*/ 21 h 29"/>
                  <a:gd name="T12" fmla="*/ 5 w 21"/>
                  <a:gd name="T13" fmla="*/ 20 h 29"/>
                  <a:gd name="T14" fmla="*/ 5 w 21"/>
                  <a:gd name="T15" fmla="*/ 18 h 29"/>
                  <a:gd name="T16" fmla="*/ 6 w 21"/>
                  <a:gd name="T17" fmla="*/ 16 h 29"/>
                  <a:gd name="T18" fmla="*/ 8 w 21"/>
                  <a:gd name="T19" fmla="*/ 18 h 29"/>
                  <a:gd name="T20" fmla="*/ 10 w 21"/>
                  <a:gd name="T21" fmla="*/ 15 h 29"/>
                  <a:gd name="T22" fmla="*/ 13 w 21"/>
                  <a:gd name="T23" fmla="*/ 12 h 29"/>
                  <a:gd name="T24" fmla="*/ 14 w 21"/>
                  <a:gd name="T25" fmla="*/ 8 h 29"/>
                  <a:gd name="T26" fmla="*/ 18 w 21"/>
                  <a:gd name="T27" fmla="*/ 8 h 29"/>
                  <a:gd name="T28" fmla="*/ 21 w 21"/>
                  <a:gd name="T29" fmla="*/ 7 h 29"/>
                  <a:gd name="T30" fmla="*/ 21 w 21"/>
                  <a:gd name="T31" fmla="*/ 4 h 29"/>
                  <a:gd name="T32" fmla="*/ 19 w 21"/>
                  <a:gd name="T33" fmla="*/ 0 h 29"/>
                  <a:gd name="T34" fmla="*/ 18 w 21"/>
                  <a:gd name="T35" fmla="*/ 2 h 29"/>
                  <a:gd name="T36" fmla="*/ 14 w 21"/>
                  <a:gd name="T37" fmla="*/ 5 h 29"/>
                  <a:gd name="T38" fmla="*/ 14 w 21"/>
                  <a:gd name="T39" fmla="*/ 7 h 29"/>
                  <a:gd name="T40" fmla="*/ 13 w 21"/>
                  <a:gd name="T41" fmla="*/ 7 h 29"/>
                  <a:gd name="T42" fmla="*/ 10 w 21"/>
                  <a:gd name="T43" fmla="*/ 8 h 29"/>
                  <a:gd name="T44" fmla="*/ 8 w 21"/>
                  <a:gd name="T45" fmla="*/ 8 h 29"/>
                  <a:gd name="T46" fmla="*/ 8 w 21"/>
                  <a:gd name="T47" fmla="*/ 5 h 29"/>
                  <a:gd name="T48" fmla="*/ 6 w 21"/>
                  <a:gd name="T49" fmla="*/ 7 h 29"/>
                  <a:gd name="T50" fmla="*/ 6 w 21"/>
                  <a:gd name="T51" fmla="*/ 8 h 29"/>
                  <a:gd name="T52" fmla="*/ 6 w 21"/>
                  <a:gd name="T53" fmla="*/ 10 h 29"/>
                  <a:gd name="T54" fmla="*/ 6 w 21"/>
                  <a:gd name="T55" fmla="*/ 12 h 29"/>
                  <a:gd name="T56" fmla="*/ 5 w 21"/>
                  <a:gd name="T57" fmla="*/ 15 h 29"/>
                  <a:gd name="T58" fmla="*/ 3 w 21"/>
                  <a:gd name="T59" fmla="*/ 15 h 29"/>
                  <a:gd name="T60" fmla="*/ 3 w 21"/>
                  <a:gd name="T61" fmla="*/ 16 h 29"/>
                  <a:gd name="T62" fmla="*/ 3 w 21"/>
                  <a:gd name="T63" fmla="*/ 20 h 29"/>
                  <a:gd name="T64" fmla="*/ 0 w 21"/>
                  <a:gd name="T65" fmla="*/ 20 h 29"/>
                  <a:gd name="T66" fmla="*/ 0 w 21"/>
                  <a:gd name="T67" fmla="*/ 21 h 29"/>
                  <a:gd name="T68" fmla="*/ 2 w 21"/>
                  <a:gd name="T69" fmla="*/ 23 h 29"/>
                  <a:gd name="T70" fmla="*/ 0 w 21"/>
                  <a:gd name="T71" fmla="*/ 24 h 29"/>
                  <a:gd name="T72" fmla="*/ 0 w 21"/>
                  <a:gd name="T73" fmla="*/ 2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1" h="29">
                    <a:moveTo>
                      <a:pt x="0" y="26"/>
                    </a:moveTo>
                    <a:lnTo>
                      <a:pt x="0" y="29"/>
                    </a:lnTo>
                    <a:lnTo>
                      <a:pt x="2" y="29"/>
                    </a:lnTo>
                    <a:lnTo>
                      <a:pt x="3" y="26"/>
                    </a:lnTo>
                    <a:lnTo>
                      <a:pt x="5" y="24"/>
                    </a:lnTo>
                    <a:lnTo>
                      <a:pt x="3" y="21"/>
                    </a:lnTo>
                    <a:lnTo>
                      <a:pt x="5" y="20"/>
                    </a:lnTo>
                    <a:lnTo>
                      <a:pt x="5" y="18"/>
                    </a:lnTo>
                    <a:lnTo>
                      <a:pt x="6" y="16"/>
                    </a:lnTo>
                    <a:lnTo>
                      <a:pt x="8" y="18"/>
                    </a:lnTo>
                    <a:lnTo>
                      <a:pt x="10" y="15"/>
                    </a:lnTo>
                    <a:lnTo>
                      <a:pt x="13" y="12"/>
                    </a:lnTo>
                    <a:lnTo>
                      <a:pt x="14" y="8"/>
                    </a:lnTo>
                    <a:lnTo>
                      <a:pt x="18" y="8"/>
                    </a:lnTo>
                    <a:lnTo>
                      <a:pt x="21" y="7"/>
                    </a:lnTo>
                    <a:lnTo>
                      <a:pt x="21" y="4"/>
                    </a:lnTo>
                    <a:lnTo>
                      <a:pt x="19" y="0"/>
                    </a:lnTo>
                    <a:lnTo>
                      <a:pt x="18" y="2"/>
                    </a:lnTo>
                    <a:lnTo>
                      <a:pt x="14" y="5"/>
                    </a:lnTo>
                    <a:lnTo>
                      <a:pt x="14" y="7"/>
                    </a:lnTo>
                    <a:lnTo>
                      <a:pt x="13" y="7"/>
                    </a:lnTo>
                    <a:lnTo>
                      <a:pt x="10" y="8"/>
                    </a:lnTo>
                    <a:lnTo>
                      <a:pt x="8" y="8"/>
                    </a:lnTo>
                    <a:lnTo>
                      <a:pt x="8" y="5"/>
                    </a:lnTo>
                    <a:lnTo>
                      <a:pt x="6" y="7"/>
                    </a:lnTo>
                    <a:lnTo>
                      <a:pt x="6" y="8"/>
                    </a:lnTo>
                    <a:lnTo>
                      <a:pt x="6" y="10"/>
                    </a:lnTo>
                    <a:lnTo>
                      <a:pt x="6" y="12"/>
                    </a:lnTo>
                    <a:lnTo>
                      <a:pt x="5" y="15"/>
                    </a:lnTo>
                    <a:lnTo>
                      <a:pt x="3" y="15"/>
                    </a:lnTo>
                    <a:lnTo>
                      <a:pt x="3" y="16"/>
                    </a:lnTo>
                    <a:lnTo>
                      <a:pt x="3" y="20"/>
                    </a:lnTo>
                    <a:lnTo>
                      <a:pt x="0" y="20"/>
                    </a:lnTo>
                    <a:lnTo>
                      <a:pt x="0" y="21"/>
                    </a:lnTo>
                    <a:lnTo>
                      <a:pt x="2" y="23"/>
                    </a:lnTo>
                    <a:lnTo>
                      <a:pt x="0" y="24"/>
                    </a:lnTo>
                    <a:lnTo>
                      <a:pt x="0" y="2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64" name="Freeform 188">
                <a:extLst>
                  <a:ext uri="{FF2B5EF4-FFF2-40B4-BE49-F238E27FC236}">
                    <a16:creationId xmlns:a16="http://schemas.microsoft.com/office/drawing/2014/main" id="{678B9062-06E7-46FC-92D4-6D938A4D5A8D}"/>
                  </a:ext>
                </a:extLst>
              </p:cNvPr>
              <p:cNvSpPr>
                <a:spLocks/>
              </p:cNvSpPr>
              <p:nvPr/>
            </p:nvSpPr>
            <p:spPr bwMode="auto">
              <a:xfrm>
                <a:off x="6667" y="1602"/>
                <a:ext cx="11" cy="18"/>
              </a:xfrm>
              <a:custGeom>
                <a:avLst/>
                <a:gdLst>
                  <a:gd name="T0" fmla="*/ 3 w 11"/>
                  <a:gd name="T1" fmla="*/ 15 h 18"/>
                  <a:gd name="T2" fmla="*/ 7 w 11"/>
                  <a:gd name="T3" fmla="*/ 11 h 18"/>
                  <a:gd name="T4" fmla="*/ 8 w 11"/>
                  <a:gd name="T5" fmla="*/ 10 h 18"/>
                  <a:gd name="T6" fmla="*/ 8 w 11"/>
                  <a:gd name="T7" fmla="*/ 8 h 18"/>
                  <a:gd name="T8" fmla="*/ 8 w 11"/>
                  <a:gd name="T9" fmla="*/ 5 h 18"/>
                  <a:gd name="T10" fmla="*/ 11 w 11"/>
                  <a:gd name="T11" fmla="*/ 0 h 18"/>
                  <a:gd name="T12" fmla="*/ 10 w 11"/>
                  <a:gd name="T13" fmla="*/ 2 h 18"/>
                  <a:gd name="T14" fmla="*/ 8 w 11"/>
                  <a:gd name="T15" fmla="*/ 2 h 18"/>
                  <a:gd name="T16" fmla="*/ 7 w 11"/>
                  <a:gd name="T17" fmla="*/ 5 h 18"/>
                  <a:gd name="T18" fmla="*/ 5 w 11"/>
                  <a:gd name="T19" fmla="*/ 5 h 18"/>
                  <a:gd name="T20" fmla="*/ 5 w 11"/>
                  <a:gd name="T21" fmla="*/ 8 h 18"/>
                  <a:gd name="T22" fmla="*/ 3 w 11"/>
                  <a:gd name="T23" fmla="*/ 10 h 18"/>
                  <a:gd name="T24" fmla="*/ 3 w 11"/>
                  <a:gd name="T25" fmla="*/ 11 h 18"/>
                  <a:gd name="T26" fmla="*/ 0 w 11"/>
                  <a:gd name="T27" fmla="*/ 13 h 18"/>
                  <a:gd name="T28" fmla="*/ 0 w 11"/>
                  <a:gd name="T29" fmla="*/ 18 h 18"/>
                  <a:gd name="T30" fmla="*/ 2 w 11"/>
                  <a:gd name="T31" fmla="*/ 18 h 18"/>
                  <a:gd name="T32" fmla="*/ 3 w 11"/>
                  <a:gd name="T33" fmla="*/ 15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 h="18">
                    <a:moveTo>
                      <a:pt x="3" y="15"/>
                    </a:moveTo>
                    <a:lnTo>
                      <a:pt x="7" y="11"/>
                    </a:lnTo>
                    <a:lnTo>
                      <a:pt x="8" y="10"/>
                    </a:lnTo>
                    <a:lnTo>
                      <a:pt x="8" y="8"/>
                    </a:lnTo>
                    <a:lnTo>
                      <a:pt x="8" y="5"/>
                    </a:lnTo>
                    <a:lnTo>
                      <a:pt x="11" y="0"/>
                    </a:lnTo>
                    <a:lnTo>
                      <a:pt x="10" y="2"/>
                    </a:lnTo>
                    <a:lnTo>
                      <a:pt x="8" y="2"/>
                    </a:lnTo>
                    <a:lnTo>
                      <a:pt x="7" y="5"/>
                    </a:lnTo>
                    <a:lnTo>
                      <a:pt x="5" y="5"/>
                    </a:lnTo>
                    <a:lnTo>
                      <a:pt x="5" y="8"/>
                    </a:lnTo>
                    <a:lnTo>
                      <a:pt x="3" y="10"/>
                    </a:lnTo>
                    <a:lnTo>
                      <a:pt x="3" y="11"/>
                    </a:lnTo>
                    <a:lnTo>
                      <a:pt x="0" y="13"/>
                    </a:lnTo>
                    <a:lnTo>
                      <a:pt x="0" y="18"/>
                    </a:lnTo>
                    <a:lnTo>
                      <a:pt x="2" y="18"/>
                    </a:lnTo>
                    <a:lnTo>
                      <a:pt x="3" y="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65" name="Freeform 189">
                <a:extLst>
                  <a:ext uri="{FF2B5EF4-FFF2-40B4-BE49-F238E27FC236}">
                    <a16:creationId xmlns:a16="http://schemas.microsoft.com/office/drawing/2014/main" id="{41CD533D-FDF7-406C-938C-851829C072B4}"/>
                  </a:ext>
                </a:extLst>
              </p:cNvPr>
              <p:cNvSpPr>
                <a:spLocks/>
              </p:cNvSpPr>
              <p:nvPr/>
            </p:nvSpPr>
            <p:spPr bwMode="auto">
              <a:xfrm>
                <a:off x="6640" y="1661"/>
                <a:ext cx="5" cy="5"/>
              </a:xfrm>
              <a:custGeom>
                <a:avLst/>
                <a:gdLst>
                  <a:gd name="T0" fmla="*/ 0 w 5"/>
                  <a:gd name="T1" fmla="*/ 3 h 5"/>
                  <a:gd name="T2" fmla="*/ 2 w 5"/>
                  <a:gd name="T3" fmla="*/ 5 h 5"/>
                  <a:gd name="T4" fmla="*/ 5 w 5"/>
                  <a:gd name="T5" fmla="*/ 3 h 5"/>
                  <a:gd name="T6" fmla="*/ 5 w 5"/>
                  <a:gd name="T7" fmla="*/ 0 h 5"/>
                  <a:gd name="T8" fmla="*/ 3 w 5"/>
                  <a:gd name="T9" fmla="*/ 2 h 5"/>
                  <a:gd name="T10" fmla="*/ 0 w 5"/>
                  <a:gd name="T11" fmla="*/ 3 h 5"/>
                </a:gdLst>
                <a:ahLst/>
                <a:cxnLst>
                  <a:cxn ang="0">
                    <a:pos x="T0" y="T1"/>
                  </a:cxn>
                  <a:cxn ang="0">
                    <a:pos x="T2" y="T3"/>
                  </a:cxn>
                  <a:cxn ang="0">
                    <a:pos x="T4" y="T5"/>
                  </a:cxn>
                  <a:cxn ang="0">
                    <a:pos x="T6" y="T7"/>
                  </a:cxn>
                  <a:cxn ang="0">
                    <a:pos x="T8" y="T9"/>
                  </a:cxn>
                  <a:cxn ang="0">
                    <a:pos x="T10" y="T11"/>
                  </a:cxn>
                </a:cxnLst>
                <a:rect l="0" t="0" r="r" b="b"/>
                <a:pathLst>
                  <a:path w="5" h="5">
                    <a:moveTo>
                      <a:pt x="0" y="3"/>
                    </a:moveTo>
                    <a:lnTo>
                      <a:pt x="2" y="5"/>
                    </a:lnTo>
                    <a:lnTo>
                      <a:pt x="5" y="3"/>
                    </a:lnTo>
                    <a:lnTo>
                      <a:pt x="5" y="0"/>
                    </a:lnTo>
                    <a:lnTo>
                      <a:pt x="3" y="2"/>
                    </a:ln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66" name="Freeform 190">
                <a:extLst>
                  <a:ext uri="{FF2B5EF4-FFF2-40B4-BE49-F238E27FC236}">
                    <a16:creationId xmlns:a16="http://schemas.microsoft.com/office/drawing/2014/main" id="{F64D53BA-9BAD-4E4B-88B6-79B318A5819C}"/>
                  </a:ext>
                </a:extLst>
              </p:cNvPr>
              <p:cNvSpPr>
                <a:spLocks/>
              </p:cNvSpPr>
              <p:nvPr/>
            </p:nvSpPr>
            <p:spPr bwMode="auto">
              <a:xfrm>
                <a:off x="6696" y="1570"/>
                <a:ext cx="1" cy="2"/>
              </a:xfrm>
              <a:custGeom>
                <a:avLst/>
                <a:gdLst>
                  <a:gd name="T0" fmla="*/ 0 w 1"/>
                  <a:gd name="T1" fmla="*/ 2 h 2"/>
                  <a:gd name="T2" fmla="*/ 1 w 1"/>
                  <a:gd name="T3" fmla="*/ 0 h 2"/>
                  <a:gd name="T4" fmla="*/ 0 w 1"/>
                  <a:gd name="T5" fmla="*/ 0 h 2"/>
                  <a:gd name="T6" fmla="*/ 0 w 1"/>
                  <a:gd name="T7" fmla="*/ 2 h 2"/>
                </a:gdLst>
                <a:ahLst/>
                <a:cxnLst>
                  <a:cxn ang="0">
                    <a:pos x="T0" y="T1"/>
                  </a:cxn>
                  <a:cxn ang="0">
                    <a:pos x="T2" y="T3"/>
                  </a:cxn>
                  <a:cxn ang="0">
                    <a:pos x="T4" y="T5"/>
                  </a:cxn>
                  <a:cxn ang="0">
                    <a:pos x="T6" y="T7"/>
                  </a:cxn>
                </a:cxnLst>
                <a:rect l="0" t="0" r="r" b="b"/>
                <a:pathLst>
                  <a:path w="1" h="2">
                    <a:moveTo>
                      <a:pt x="0" y="2"/>
                    </a:moveTo>
                    <a:lnTo>
                      <a:pt x="1" y="0"/>
                    </a:lnTo>
                    <a:lnTo>
                      <a:pt x="0" y="0"/>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67" name="Freeform 191">
                <a:extLst>
                  <a:ext uri="{FF2B5EF4-FFF2-40B4-BE49-F238E27FC236}">
                    <a16:creationId xmlns:a16="http://schemas.microsoft.com/office/drawing/2014/main" id="{C377E118-E37D-48C4-AF71-22732760A0F4}"/>
                  </a:ext>
                </a:extLst>
              </p:cNvPr>
              <p:cNvSpPr>
                <a:spLocks/>
              </p:cNvSpPr>
              <p:nvPr/>
            </p:nvSpPr>
            <p:spPr bwMode="auto">
              <a:xfrm>
                <a:off x="6696" y="1558"/>
                <a:ext cx="3" cy="1"/>
              </a:xfrm>
              <a:custGeom>
                <a:avLst/>
                <a:gdLst>
                  <a:gd name="T0" fmla="*/ 0 w 3"/>
                  <a:gd name="T1" fmla="*/ 0 h 1"/>
                  <a:gd name="T2" fmla="*/ 1 w 3"/>
                  <a:gd name="T3" fmla="*/ 1 h 1"/>
                  <a:gd name="T4" fmla="*/ 3 w 3"/>
                  <a:gd name="T5" fmla="*/ 0 h 1"/>
                  <a:gd name="T6" fmla="*/ 1 w 3"/>
                  <a:gd name="T7" fmla="*/ 0 h 1"/>
                  <a:gd name="T8" fmla="*/ 0 w 3"/>
                  <a:gd name="T9" fmla="*/ 0 h 1"/>
                </a:gdLst>
                <a:ahLst/>
                <a:cxnLst>
                  <a:cxn ang="0">
                    <a:pos x="T0" y="T1"/>
                  </a:cxn>
                  <a:cxn ang="0">
                    <a:pos x="T2" y="T3"/>
                  </a:cxn>
                  <a:cxn ang="0">
                    <a:pos x="T4" y="T5"/>
                  </a:cxn>
                  <a:cxn ang="0">
                    <a:pos x="T6" y="T7"/>
                  </a:cxn>
                  <a:cxn ang="0">
                    <a:pos x="T8" y="T9"/>
                  </a:cxn>
                </a:cxnLst>
                <a:rect l="0" t="0" r="r" b="b"/>
                <a:pathLst>
                  <a:path w="3" h="1">
                    <a:moveTo>
                      <a:pt x="0" y="0"/>
                    </a:moveTo>
                    <a:lnTo>
                      <a:pt x="1" y="1"/>
                    </a:lnTo>
                    <a:lnTo>
                      <a:pt x="3" y="0"/>
                    </a:lnTo>
                    <a:lnTo>
                      <a:pt x="1"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68" name="Freeform 192">
                <a:extLst>
                  <a:ext uri="{FF2B5EF4-FFF2-40B4-BE49-F238E27FC236}">
                    <a16:creationId xmlns:a16="http://schemas.microsoft.com/office/drawing/2014/main" id="{C408FC4F-0E3F-464C-9FC8-372E971189A3}"/>
                  </a:ext>
                </a:extLst>
              </p:cNvPr>
              <p:cNvSpPr>
                <a:spLocks/>
              </p:cNvSpPr>
              <p:nvPr/>
            </p:nvSpPr>
            <p:spPr bwMode="auto">
              <a:xfrm>
                <a:off x="6420" y="1416"/>
                <a:ext cx="15" cy="11"/>
              </a:xfrm>
              <a:custGeom>
                <a:avLst/>
                <a:gdLst>
                  <a:gd name="T0" fmla="*/ 11 w 15"/>
                  <a:gd name="T1" fmla="*/ 1 h 11"/>
                  <a:gd name="T2" fmla="*/ 10 w 15"/>
                  <a:gd name="T3" fmla="*/ 0 h 11"/>
                  <a:gd name="T4" fmla="*/ 7 w 15"/>
                  <a:gd name="T5" fmla="*/ 1 h 11"/>
                  <a:gd name="T6" fmla="*/ 5 w 15"/>
                  <a:gd name="T7" fmla="*/ 0 h 11"/>
                  <a:gd name="T8" fmla="*/ 3 w 15"/>
                  <a:gd name="T9" fmla="*/ 1 h 11"/>
                  <a:gd name="T10" fmla="*/ 3 w 15"/>
                  <a:gd name="T11" fmla="*/ 3 h 11"/>
                  <a:gd name="T12" fmla="*/ 0 w 15"/>
                  <a:gd name="T13" fmla="*/ 4 h 11"/>
                  <a:gd name="T14" fmla="*/ 0 w 15"/>
                  <a:gd name="T15" fmla="*/ 8 h 11"/>
                  <a:gd name="T16" fmla="*/ 3 w 15"/>
                  <a:gd name="T17" fmla="*/ 11 h 11"/>
                  <a:gd name="T18" fmla="*/ 3 w 15"/>
                  <a:gd name="T19" fmla="*/ 11 h 11"/>
                  <a:gd name="T20" fmla="*/ 5 w 15"/>
                  <a:gd name="T21" fmla="*/ 9 h 11"/>
                  <a:gd name="T22" fmla="*/ 5 w 15"/>
                  <a:gd name="T23" fmla="*/ 8 h 11"/>
                  <a:gd name="T24" fmla="*/ 7 w 15"/>
                  <a:gd name="T25" fmla="*/ 9 h 11"/>
                  <a:gd name="T26" fmla="*/ 8 w 15"/>
                  <a:gd name="T27" fmla="*/ 11 h 11"/>
                  <a:gd name="T28" fmla="*/ 11 w 15"/>
                  <a:gd name="T29" fmla="*/ 11 h 11"/>
                  <a:gd name="T30" fmla="*/ 11 w 15"/>
                  <a:gd name="T31" fmla="*/ 9 h 11"/>
                  <a:gd name="T32" fmla="*/ 13 w 15"/>
                  <a:gd name="T33" fmla="*/ 8 h 11"/>
                  <a:gd name="T34" fmla="*/ 11 w 15"/>
                  <a:gd name="T35" fmla="*/ 6 h 11"/>
                  <a:gd name="T36" fmla="*/ 11 w 15"/>
                  <a:gd name="T37" fmla="*/ 4 h 11"/>
                  <a:gd name="T38" fmla="*/ 13 w 15"/>
                  <a:gd name="T39" fmla="*/ 3 h 11"/>
                  <a:gd name="T40" fmla="*/ 15 w 15"/>
                  <a:gd name="T41" fmla="*/ 1 h 11"/>
                  <a:gd name="T42" fmla="*/ 11 w 15"/>
                  <a:gd name="T43" fmla="*/ 1 h 11"/>
                  <a:gd name="T44" fmla="*/ 11 w 15"/>
                  <a:gd name="T45" fmla="*/ 3 h 11"/>
                  <a:gd name="T46" fmla="*/ 10 w 15"/>
                  <a:gd name="T47" fmla="*/ 4 h 11"/>
                  <a:gd name="T48" fmla="*/ 10 w 15"/>
                  <a:gd name="T49" fmla="*/ 3 h 11"/>
                  <a:gd name="T50" fmla="*/ 10 w 15"/>
                  <a:gd name="T51" fmla="*/ 1 h 11"/>
                  <a:gd name="T52" fmla="*/ 11 w 15"/>
                  <a:gd name="T53" fmla="*/ 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 h="11">
                    <a:moveTo>
                      <a:pt x="11" y="1"/>
                    </a:moveTo>
                    <a:lnTo>
                      <a:pt x="10" y="0"/>
                    </a:lnTo>
                    <a:lnTo>
                      <a:pt x="7" y="1"/>
                    </a:lnTo>
                    <a:lnTo>
                      <a:pt x="5" y="0"/>
                    </a:lnTo>
                    <a:lnTo>
                      <a:pt x="3" y="1"/>
                    </a:lnTo>
                    <a:lnTo>
                      <a:pt x="3" y="3"/>
                    </a:lnTo>
                    <a:lnTo>
                      <a:pt x="0" y="4"/>
                    </a:lnTo>
                    <a:lnTo>
                      <a:pt x="0" y="8"/>
                    </a:lnTo>
                    <a:lnTo>
                      <a:pt x="3" y="11"/>
                    </a:lnTo>
                    <a:lnTo>
                      <a:pt x="3" y="11"/>
                    </a:lnTo>
                    <a:lnTo>
                      <a:pt x="5" y="9"/>
                    </a:lnTo>
                    <a:lnTo>
                      <a:pt x="5" y="8"/>
                    </a:lnTo>
                    <a:lnTo>
                      <a:pt x="7" y="9"/>
                    </a:lnTo>
                    <a:lnTo>
                      <a:pt x="8" y="11"/>
                    </a:lnTo>
                    <a:lnTo>
                      <a:pt x="11" y="11"/>
                    </a:lnTo>
                    <a:lnTo>
                      <a:pt x="11" y="9"/>
                    </a:lnTo>
                    <a:lnTo>
                      <a:pt x="13" y="8"/>
                    </a:lnTo>
                    <a:lnTo>
                      <a:pt x="11" y="6"/>
                    </a:lnTo>
                    <a:lnTo>
                      <a:pt x="11" y="4"/>
                    </a:lnTo>
                    <a:lnTo>
                      <a:pt x="13" y="3"/>
                    </a:lnTo>
                    <a:lnTo>
                      <a:pt x="15" y="1"/>
                    </a:lnTo>
                    <a:lnTo>
                      <a:pt x="11" y="1"/>
                    </a:lnTo>
                    <a:lnTo>
                      <a:pt x="11" y="3"/>
                    </a:lnTo>
                    <a:lnTo>
                      <a:pt x="10" y="4"/>
                    </a:lnTo>
                    <a:lnTo>
                      <a:pt x="10" y="3"/>
                    </a:lnTo>
                    <a:lnTo>
                      <a:pt x="10" y="1"/>
                    </a:lnTo>
                    <a:lnTo>
                      <a:pt x="11"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69" name="Freeform 193">
                <a:extLst>
                  <a:ext uri="{FF2B5EF4-FFF2-40B4-BE49-F238E27FC236}">
                    <a16:creationId xmlns:a16="http://schemas.microsoft.com/office/drawing/2014/main" id="{C12FE247-DF18-41EF-82A0-FAE592E0776B}"/>
                  </a:ext>
                </a:extLst>
              </p:cNvPr>
              <p:cNvSpPr>
                <a:spLocks/>
              </p:cNvSpPr>
              <p:nvPr/>
            </p:nvSpPr>
            <p:spPr bwMode="auto">
              <a:xfrm>
                <a:off x="6689" y="1582"/>
                <a:ext cx="4" cy="6"/>
              </a:xfrm>
              <a:custGeom>
                <a:avLst/>
                <a:gdLst>
                  <a:gd name="T0" fmla="*/ 4 w 4"/>
                  <a:gd name="T1" fmla="*/ 4 h 6"/>
                  <a:gd name="T2" fmla="*/ 4 w 4"/>
                  <a:gd name="T3" fmla="*/ 0 h 6"/>
                  <a:gd name="T4" fmla="*/ 2 w 4"/>
                  <a:gd name="T5" fmla="*/ 0 h 6"/>
                  <a:gd name="T6" fmla="*/ 2 w 4"/>
                  <a:gd name="T7" fmla="*/ 1 h 6"/>
                  <a:gd name="T8" fmla="*/ 0 w 4"/>
                  <a:gd name="T9" fmla="*/ 6 h 6"/>
                  <a:gd name="T10" fmla="*/ 2 w 4"/>
                  <a:gd name="T11" fmla="*/ 6 h 6"/>
                  <a:gd name="T12" fmla="*/ 4 w 4"/>
                  <a:gd name="T13" fmla="*/ 4 h 6"/>
                </a:gdLst>
                <a:ahLst/>
                <a:cxnLst>
                  <a:cxn ang="0">
                    <a:pos x="T0" y="T1"/>
                  </a:cxn>
                  <a:cxn ang="0">
                    <a:pos x="T2" y="T3"/>
                  </a:cxn>
                  <a:cxn ang="0">
                    <a:pos x="T4" y="T5"/>
                  </a:cxn>
                  <a:cxn ang="0">
                    <a:pos x="T6" y="T7"/>
                  </a:cxn>
                  <a:cxn ang="0">
                    <a:pos x="T8" y="T9"/>
                  </a:cxn>
                  <a:cxn ang="0">
                    <a:pos x="T10" y="T11"/>
                  </a:cxn>
                  <a:cxn ang="0">
                    <a:pos x="T12" y="T13"/>
                  </a:cxn>
                </a:cxnLst>
                <a:rect l="0" t="0" r="r" b="b"/>
                <a:pathLst>
                  <a:path w="4" h="6">
                    <a:moveTo>
                      <a:pt x="4" y="4"/>
                    </a:moveTo>
                    <a:lnTo>
                      <a:pt x="4" y="0"/>
                    </a:lnTo>
                    <a:lnTo>
                      <a:pt x="2" y="0"/>
                    </a:lnTo>
                    <a:lnTo>
                      <a:pt x="2" y="1"/>
                    </a:lnTo>
                    <a:lnTo>
                      <a:pt x="0" y="6"/>
                    </a:lnTo>
                    <a:lnTo>
                      <a:pt x="2" y="6"/>
                    </a:lnTo>
                    <a:lnTo>
                      <a:pt x="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70" name="Freeform 194">
                <a:extLst>
                  <a:ext uri="{FF2B5EF4-FFF2-40B4-BE49-F238E27FC236}">
                    <a16:creationId xmlns:a16="http://schemas.microsoft.com/office/drawing/2014/main" id="{CE77B385-DAFF-40C5-A4BB-BAED087C132D}"/>
                  </a:ext>
                </a:extLst>
              </p:cNvPr>
              <p:cNvSpPr>
                <a:spLocks/>
              </p:cNvSpPr>
              <p:nvPr/>
            </p:nvSpPr>
            <p:spPr bwMode="auto">
              <a:xfrm>
                <a:off x="6696" y="1566"/>
                <a:ext cx="1" cy="3"/>
              </a:xfrm>
              <a:custGeom>
                <a:avLst/>
                <a:gdLst>
                  <a:gd name="T0" fmla="*/ 0 w 1"/>
                  <a:gd name="T1" fmla="*/ 3 h 3"/>
                  <a:gd name="T2" fmla="*/ 1 w 1"/>
                  <a:gd name="T3" fmla="*/ 1 h 3"/>
                  <a:gd name="T4" fmla="*/ 1 w 1"/>
                  <a:gd name="T5" fmla="*/ 0 h 3"/>
                  <a:gd name="T6" fmla="*/ 0 w 1"/>
                  <a:gd name="T7" fmla="*/ 0 h 3"/>
                  <a:gd name="T8" fmla="*/ 0 w 1"/>
                  <a:gd name="T9" fmla="*/ 3 h 3"/>
                </a:gdLst>
                <a:ahLst/>
                <a:cxnLst>
                  <a:cxn ang="0">
                    <a:pos x="T0" y="T1"/>
                  </a:cxn>
                  <a:cxn ang="0">
                    <a:pos x="T2" y="T3"/>
                  </a:cxn>
                  <a:cxn ang="0">
                    <a:pos x="T4" y="T5"/>
                  </a:cxn>
                  <a:cxn ang="0">
                    <a:pos x="T6" y="T7"/>
                  </a:cxn>
                  <a:cxn ang="0">
                    <a:pos x="T8" y="T9"/>
                  </a:cxn>
                </a:cxnLst>
                <a:rect l="0" t="0" r="r" b="b"/>
                <a:pathLst>
                  <a:path w="1" h="3">
                    <a:moveTo>
                      <a:pt x="0" y="3"/>
                    </a:moveTo>
                    <a:lnTo>
                      <a:pt x="1" y="1"/>
                    </a:lnTo>
                    <a:lnTo>
                      <a:pt x="1" y="0"/>
                    </a:lnTo>
                    <a:lnTo>
                      <a:pt x="0" y="0"/>
                    </a:ln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71" name="Freeform 195">
                <a:extLst>
                  <a:ext uri="{FF2B5EF4-FFF2-40B4-BE49-F238E27FC236}">
                    <a16:creationId xmlns:a16="http://schemas.microsoft.com/office/drawing/2014/main" id="{0F806E4F-1E95-4ECF-B9F9-F1E9A70E229B}"/>
                  </a:ext>
                </a:extLst>
              </p:cNvPr>
              <p:cNvSpPr>
                <a:spLocks/>
              </p:cNvSpPr>
              <p:nvPr/>
            </p:nvSpPr>
            <p:spPr bwMode="auto">
              <a:xfrm>
                <a:off x="6428" y="1436"/>
                <a:ext cx="7" cy="8"/>
              </a:xfrm>
              <a:custGeom>
                <a:avLst/>
                <a:gdLst>
                  <a:gd name="T0" fmla="*/ 3 w 7"/>
                  <a:gd name="T1" fmla="*/ 0 h 8"/>
                  <a:gd name="T2" fmla="*/ 0 w 7"/>
                  <a:gd name="T3" fmla="*/ 4 h 8"/>
                  <a:gd name="T4" fmla="*/ 0 w 7"/>
                  <a:gd name="T5" fmla="*/ 7 h 8"/>
                  <a:gd name="T6" fmla="*/ 3 w 7"/>
                  <a:gd name="T7" fmla="*/ 8 h 8"/>
                  <a:gd name="T8" fmla="*/ 5 w 7"/>
                  <a:gd name="T9" fmla="*/ 5 h 8"/>
                  <a:gd name="T10" fmla="*/ 7 w 7"/>
                  <a:gd name="T11" fmla="*/ 5 h 8"/>
                  <a:gd name="T12" fmla="*/ 7 w 7"/>
                  <a:gd name="T13" fmla="*/ 2 h 8"/>
                  <a:gd name="T14" fmla="*/ 7 w 7"/>
                  <a:gd name="T15" fmla="*/ 2 h 8"/>
                  <a:gd name="T16" fmla="*/ 7 w 7"/>
                  <a:gd name="T17" fmla="*/ 0 h 8"/>
                  <a:gd name="T18" fmla="*/ 3 w 7"/>
                  <a:gd name="T19"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8">
                    <a:moveTo>
                      <a:pt x="3" y="0"/>
                    </a:moveTo>
                    <a:lnTo>
                      <a:pt x="0" y="4"/>
                    </a:lnTo>
                    <a:lnTo>
                      <a:pt x="0" y="7"/>
                    </a:lnTo>
                    <a:lnTo>
                      <a:pt x="3" y="8"/>
                    </a:lnTo>
                    <a:lnTo>
                      <a:pt x="5" y="5"/>
                    </a:lnTo>
                    <a:lnTo>
                      <a:pt x="7" y="5"/>
                    </a:lnTo>
                    <a:lnTo>
                      <a:pt x="7" y="2"/>
                    </a:lnTo>
                    <a:lnTo>
                      <a:pt x="7" y="2"/>
                    </a:lnTo>
                    <a:lnTo>
                      <a:pt x="7" y="0"/>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72" name="Freeform 196">
                <a:extLst>
                  <a:ext uri="{FF2B5EF4-FFF2-40B4-BE49-F238E27FC236}">
                    <a16:creationId xmlns:a16="http://schemas.microsoft.com/office/drawing/2014/main" id="{F1B6711C-3C2A-4DDF-B1F5-D1BB5E5AAC0B}"/>
                  </a:ext>
                </a:extLst>
              </p:cNvPr>
              <p:cNvSpPr>
                <a:spLocks/>
              </p:cNvSpPr>
              <p:nvPr/>
            </p:nvSpPr>
            <p:spPr bwMode="auto">
              <a:xfrm>
                <a:off x="6697" y="1484"/>
                <a:ext cx="5" cy="3"/>
              </a:xfrm>
              <a:custGeom>
                <a:avLst/>
                <a:gdLst>
                  <a:gd name="T0" fmla="*/ 2 w 5"/>
                  <a:gd name="T1" fmla="*/ 0 h 3"/>
                  <a:gd name="T2" fmla="*/ 0 w 5"/>
                  <a:gd name="T3" fmla="*/ 3 h 3"/>
                  <a:gd name="T4" fmla="*/ 2 w 5"/>
                  <a:gd name="T5" fmla="*/ 3 h 3"/>
                  <a:gd name="T6" fmla="*/ 5 w 5"/>
                  <a:gd name="T7" fmla="*/ 3 h 3"/>
                  <a:gd name="T8" fmla="*/ 5 w 5"/>
                  <a:gd name="T9" fmla="*/ 2 h 3"/>
                  <a:gd name="T10" fmla="*/ 4 w 5"/>
                  <a:gd name="T11" fmla="*/ 0 h 3"/>
                  <a:gd name="T12" fmla="*/ 2 w 5"/>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5" h="3">
                    <a:moveTo>
                      <a:pt x="2" y="0"/>
                    </a:moveTo>
                    <a:lnTo>
                      <a:pt x="0" y="3"/>
                    </a:lnTo>
                    <a:lnTo>
                      <a:pt x="2" y="3"/>
                    </a:lnTo>
                    <a:lnTo>
                      <a:pt x="5" y="3"/>
                    </a:lnTo>
                    <a:lnTo>
                      <a:pt x="5" y="2"/>
                    </a:lnTo>
                    <a:lnTo>
                      <a:pt x="4" y="0"/>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73" name="Freeform 197">
                <a:extLst>
                  <a:ext uri="{FF2B5EF4-FFF2-40B4-BE49-F238E27FC236}">
                    <a16:creationId xmlns:a16="http://schemas.microsoft.com/office/drawing/2014/main" id="{862FF9E3-7772-46F4-873A-354CC3FD20A7}"/>
                  </a:ext>
                </a:extLst>
              </p:cNvPr>
              <p:cNvSpPr>
                <a:spLocks/>
              </p:cNvSpPr>
              <p:nvPr/>
            </p:nvSpPr>
            <p:spPr bwMode="auto">
              <a:xfrm>
                <a:off x="6654" y="1164"/>
                <a:ext cx="2" cy="4"/>
              </a:xfrm>
              <a:custGeom>
                <a:avLst/>
                <a:gdLst>
                  <a:gd name="T0" fmla="*/ 0 w 2"/>
                  <a:gd name="T1" fmla="*/ 1 h 4"/>
                  <a:gd name="T2" fmla="*/ 0 w 2"/>
                  <a:gd name="T3" fmla="*/ 4 h 4"/>
                  <a:gd name="T4" fmla="*/ 2 w 2"/>
                  <a:gd name="T5" fmla="*/ 3 h 4"/>
                  <a:gd name="T6" fmla="*/ 2 w 2"/>
                  <a:gd name="T7" fmla="*/ 1 h 4"/>
                  <a:gd name="T8" fmla="*/ 2 w 2"/>
                  <a:gd name="T9" fmla="*/ 0 h 4"/>
                  <a:gd name="T10" fmla="*/ 0 w 2"/>
                  <a:gd name="T11" fmla="*/ 1 h 4"/>
                  <a:gd name="T12" fmla="*/ 0 w 2"/>
                  <a:gd name="T13" fmla="*/ 1 h 4"/>
                </a:gdLst>
                <a:ahLst/>
                <a:cxnLst>
                  <a:cxn ang="0">
                    <a:pos x="T0" y="T1"/>
                  </a:cxn>
                  <a:cxn ang="0">
                    <a:pos x="T2" y="T3"/>
                  </a:cxn>
                  <a:cxn ang="0">
                    <a:pos x="T4" y="T5"/>
                  </a:cxn>
                  <a:cxn ang="0">
                    <a:pos x="T6" y="T7"/>
                  </a:cxn>
                  <a:cxn ang="0">
                    <a:pos x="T8" y="T9"/>
                  </a:cxn>
                  <a:cxn ang="0">
                    <a:pos x="T10" y="T11"/>
                  </a:cxn>
                  <a:cxn ang="0">
                    <a:pos x="T12" y="T13"/>
                  </a:cxn>
                </a:cxnLst>
                <a:rect l="0" t="0" r="r" b="b"/>
                <a:pathLst>
                  <a:path w="2" h="4">
                    <a:moveTo>
                      <a:pt x="0" y="1"/>
                    </a:moveTo>
                    <a:lnTo>
                      <a:pt x="0" y="4"/>
                    </a:lnTo>
                    <a:lnTo>
                      <a:pt x="2" y="3"/>
                    </a:lnTo>
                    <a:lnTo>
                      <a:pt x="2" y="1"/>
                    </a:lnTo>
                    <a:lnTo>
                      <a:pt x="2" y="0"/>
                    </a:lnTo>
                    <a:lnTo>
                      <a:pt x="0" y="1"/>
                    </a:ln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74" name="Freeform 198">
                <a:extLst>
                  <a:ext uri="{FF2B5EF4-FFF2-40B4-BE49-F238E27FC236}">
                    <a16:creationId xmlns:a16="http://schemas.microsoft.com/office/drawing/2014/main" id="{15F35929-4D02-496C-AD00-1F1AA9BCAA8E}"/>
                  </a:ext>
                </a:extLst>
              </p:cNvPr>
              <p:cNvSpPr>
                <a:spLocks/>
              </p:cNvSpPr>
              <p:nvPr/>
            </p:nvSpPr>
            <p:spPr bwMode="auto">
              <a:xfrm>
                <a:off x="6702" y="1232"/>
                <a:ext cx="16" cy="29"/>
              </a:xfrm>
              <a:custGeom>
                <a:avLst/>
                <a:gdLst>
                  <a:gd name="T0" fmla="*/ 8 w 16"/>
                  <a:gd name="T1" fmla="*/ 21 h 29"/>
                  <a:gd name="T2" fmla="*/ 10 w 16"/>
                  <a:gd name="T3" fmla="*/ 18 h 29"/>
                  <a:gd name="T4" fmla="*/ 11 w 16"/>
                  <a:gd name="T5" fmla="*/ 15 h 29"/>
                  <a:gd name="T6" fmla="*/ 15 w 16"/>
                  <a:gd name="T7" fmla="*/ 13 h 29"/>
                  <a:gd name="T8" fmla="*/ 16 w 16"/>
                  <a:gd name="T9" fmla="*/ 11 h 29"/>
                  <a:gd name="T10" fmla="*/ 16 w 16"/>
                  <a:gd name="T11" fmla="*/ 8 h 29"/>
                  <a:gd name="T12" fmla="*/ 15 w 16"/>
                  <a:gd name="T13" fmla="*/ 5 h 29"/>
                  <a:gd name="T14" fmla="*/ 11 w 16"/>
                  <a:gd name="T15" fmla="*/ 2 h 29"/>
                  <a:gd name="T16" fmla="*/ 10 w 16"/>
                  <a:gd name="T17" fmla="*/ 0 h 29"/>
                  <a:gd name="T18" fmla="*/ 8 w 16"/>
                  <a:gd name="T19" fmla="*/ 2 h 29"/>
                  <a:gd name="T20" fmla="*/ 8 w 16"/>
                  <a:gd name="T21" fmla="*/ 3 h 29"/>
                  <a:gd name="T22" fmla="*/ 7 w 16"/>
                  <a:gd name="T23" fmla="*/ 5 h 29"/>
                  <a:gd name="T24" fmla="*/ 3 w 16"/>
                  <a:gd name="T25" fmla="*/ 8 h 29"/>
                  <a:gd name="T26" fmla="*/ 2 w 16"/>
                  <a:gd name="T27" fmla="*/ 10 h 29"/>
                  <a:gd name="T28" fmla="*/ 0 w 16"/>
                  <a:gd name="T29" fmla="*/ 11 h 29"/>
                  <a:gd name="T30" fmla="*/ 2 w 16"/>
                  <a:gd name="T31" fmla="*/ 11 h 29"/>
                  <a:gd name="T32" fmla="*/ 5 w 16"/>
                  <a:gd name="T33" fmla="*/ 11 h 29"/>
                  <a:gd name="T34" fmla="*/ 5 w 16"/>
                  <a:gd name="T35" fmla="*/ 11 h 29"/>
                  <a:gd name="T36" fmla="*/ 3 w 16"/>
                  <a:gd name="T37" fmla="*/ 13 h 29"/>
                  <a:gd name="T38" fmla="*/ 5 w 16"/>
                  <a:gd name="T39" fmla="*/ 18 h 29"/>
                  <a:gd name="T40" fmla="*/ 7 w 16"/>
                  <a:gd name="T41" fmla="*/ 21 h 29"/>
                  <a:gd name="T42" fmla="*/ 7 w 16"/>
                  <a:gd name="T43" fmla="*/ 24 h 29"/>
                  <a:gd name="T44" fmla="*/ 5 w 16"/>
                  <a:gd name="T45" fmla="*/ 26 h 29"/>
                  <a:gd name="T46" fmla="*/ 5 w 16"/>
                  <a:gd name="T47" fmla="*/ 27 h 29"/>
                  <a:gd name="T48" fmla="*/ 8 w 16"/>
                  <a:gd name="T49" fmla="*/ 29 h 29"/>
                  <a:gd name="T50" fmla="*/ 10 w 16"/>
                  <a:gd name="T51" fmla="*/ 29 h 29"/>
                  <a:gd name="T52" fmla="*/ 8 w 16"/>
                  <a:gd name="T53" fmla="*/ 27 h 29"/>
                  <a:gd name="T54" fmla="*/ 8 w 16"/>
                  <a:gd name="T55" fmla="*/ 24 h 29"/>
                  <a:gd name="T56" fmla="*/ 8 w 16"/>
                  <a:gd name="T57" fmla="*/ 23 h 29"/>
                  <a:gd name="T58" fmla="*/ 8 w 16"/>
                  <a:gd name="T59" fmla="*/ 21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6" h="29">
                    <a:moveTo>
                      <a:pt x="8" y="21"/>
                    </a:moveTo>
                    <a:lnTo>
                      <a:pt x="10" y="18"/>
                    </a:lnTo>
                    <a:lnTo>
                      <a:pt x="11" y="15"/>
                    </a:lnTo>
                    <a:lnTo>
                      <a:pt x="15" y="13"/>
                    </a:lnTo>
                    <a:lnTo>
                      <a:pt x="16" y="11"/>
                    </a:lnTo>
                    <a:lnTo>
                      <a:pt x="16" y="8"/>
                    </a:lnTo>
                    <a:lnTo>
                      <a:pt x="15" y="5"/>
                    </a:lnTo>
                    <a:lnTo>
                      <a:pt x="11" y="2"/>
                    </a:lnTo>
                    <a:lnTo>
                      <a:pt x="10" y="0"/>
                    </a:lnTo>
                    <a:lnTo>
                      <a:pt x="8" y="2"/>
                    </a:lnTo>
                    <a:lnTo>
                      <a:pt x="8" y="3"/>
                    </a:lnTo>
                    <a:lnTo>
                      <a:pt x="7" y="5"/>
                    </a:lnTo>
                    <a:lnTo>
                      <a:pt x="3" y="8"/>
                    </a:lnTo>
                    <a:lnTo>
                      <a:pt x="2" y="10"/>
                    </a:lnTo>
                    <a:lnTo>
                      <a:pt x="0" y="11"/>
                    </a:lnTo>
                    <a:lnTo>
                      <a:pt x="2" y="11"/>
                    </a:lnTo>
                    <a:lnTo>
                      <a:pt x="5" y="11"/>
                    </a:lnTo>
                    <a:lnTo>
                      <a:pt x="5" y="11"/>
                    </a:lnTo>
                    <a:lnTo>
                      <a:pt x="3" y="13"/>
                    </a:lnTo>
                    <a:lnTo>
                      <a:pt x="5" y="18"/>
                    </a:lnTo>
                    <a:lnTo>
                      <a:pt x="7" y="21"/>
                    </a:lnTo>
                    <a:lnTo>
                      <a:pt x="7" y="24"/>
                    </a:lnTo>
                    <a:lnTo>
                      <a:pt x="5" y="26"/>
                    </a:lnTo>
                    <a:lnTo>
                      <a:pt x="5" y="27"/>
                    </a:lnTo>
                    <a:lnTo>
                      <a:pt x="8" y="29"/>
                    </a:lnTo>
                    <a:lnTo>
                      <a:pt x="10" y="29"/>
                    </a:lnTo>
                    <a:lnTo>
                      <a:pt x="8" y="27"/>
                    </a:lnTo>
                    <a:lnTo>
                      <a:pt x="8" y="24"/>
                    </a:lnTo>
                    <a:lnTo>
                      <a:pt x="8" y="23"/>
                    </a:lnTo>
                    <a:lnTo>
                      <a:pt x="8" y="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75" name="Freeform 199">
                <a:extLst>
                  <a:ext uri="{FF2B5EF4-FFF2-40B4-BE49-F238E27FC236}">
                    <a16:creationId xmlns:a16="http://schemas.microsoft.com/office/drawing/2014/main" id="{84DC3978-E134-4E4A-9F80-1440694B74CD}"/>
                  </a:ext>
                </a:extLst>
              </p:cNvPr>
              <p:cNvSpPr>
                <a:spLocks/>
              </p:cNvSpPr>
              <p:nvPr/>
            </p:nvSpPr>
            <p:spPr bwMode="auto">
              <a:xfrm>
                <a:off x="6651" y="1157"/>
                <a:ext cx="5" cy="5"/>
              </a:xfrm>
              <a:custGeom>
                <a:avLst/>
                <a:gdLst>
                  <a:gd name="T0" fmla="*/ 0 w 5"/>
                  <a:gd name="T1" fmla="*/ 2 h 5"/>
                  <a:gd name="T2" fmla="*/ 0 w 5"/>
                  <a:gd name="T3" fmla="*/ 2 h 5"/>
                  <a:gd name="T4" fmla="*/ 3 w 5"/>
                  <a:gd name="T5" fmla="*/ 5 h 5"/>
                  <a:gd name="T6" fmla="*/ 5 w 5"/>
                  <a:gd name="T7" fmla="*/ 5 h 5"/>
                  <a:gd name="T8" fmla="*/ 5 w 5"/>
                  <a:gd name="T9" fmla="*/ 4 h 5"/>
                  <a:gd name="T10" fmla="*/ 3 w 5"/>
                  <a:gd name="T11" fmla="*/ 0 h 5"/>
                  <a:gd name="T12" fmla="*/ 0 w 5"/>
                  <a:gd name="T13" fmla="*/ 2 h 5"/>
                </a:gdLst>
                <a:ahLst/>
                <a:cxnLst>
                  <a:cxn ang="0">
                    <a:pos x="T0" y="T1"/>
                  </a:cxn>
                  <a:cxn ang="0">
                    <a:pos x="T2" y="T3"/>
                  </a:cxn>
                  <a:cxn ang="0">
                    <a:pos x="T4" y="T5"/>
                  </a:cxn>
                  <a:cxn ang="0">
                    <a:pos x="T6" y="T7"/>
                  </a:cxn>
                  <a:cxn ang="0">
                    <a:pos x="T8" y="T9"/>
                  </a:cxn>
                  <a:cxn ang="0">
                    <a:pos x="T10" y="T11"/>
                  </a:cxn>
                  <a:cxn ang="0">
                    <a:pos x="T12" y="T13"/>
                  </a:cxn>
                </a:cxnLst>
                <a:rect l="0" t="0" r="r" b="b"/>
                <a:pathLst>
                  <a:path w="5" h="5">
                    <a:moveTo>
                      <a:pt x="0" y="2"/>
                    </a:moveTo>
                    <a:lnTo>
                      <a:pt x="0" y="2"/>
                    </a:lnTo>
                    <a:lnTo>
                      <a:pt x="3" y="5"/>
                    </a:lnTo>
                    <a:lnTo>
                      <a:pt x="5" y="5"/>
                    </a:lnTo>
                    <a:lnTo>
                      <a:pt x="5" y="4"/>
                    </a:lnTo>
                    <a:lnTo>
                      <a:pt x="3" y="0"/>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76" name="Freeform 200">
                <a:extLst>
                  <a:ext uri="{FF2B5EF4-FFF2-40B4-BE49-F238E27FC236}">
                    <a16:creationId xmlns:a16="http://schemas.microsoft.com/office/drawing/2014/main" id="{481DD3E6-721B-45C9-BF1C-F17D97A56B28}"/>
                  </a:ext>
                </a:extLst>
              </p:cNvPr>
              <p:cNvSpPr>
                <a:spLocks/>
              </p:cNvSpPr>
              <p:nvPr/>
            </p:nvSpPr>
            <p:spPr bwMode="auto">
              <a:xfrm>
                <a:off x="6697" y="1534"/>
                <a:ext cx="2" cy="1"/>
              </a:xfrm>
              <a:custGeom>
                <a:avLst/>
                <a:gdLst>
                  <a:gd name="T0" fmla="*/ 2 w 2"/>
                  <a:gd name="T1" fmla="*/ 1 h 1"/>
                  <a:gd name="T2" fmla="*/ 2 w 2"/>
                  <a:gd name="T3" fmla="*/ 1 h 1"/>
                  <a:gd name="T4" fmla="*/ 2 w 2"/>
                  <a:gd name="T5" fmla="*/ 0 h 1"/>
                  <a:gd name="T6" fmla="*/ 2 w 2"/>
                  <a:gd name="T7" fmla="*/ 0 h 1"/>
                  <a:gd name="T8" fmla="*/ 0 w 2"/>
                  <a:gd name="T9" fmla="*/ 1 h 1"/>
                  <a:gd name="T10" fmla="*/ 2 w 2"/>
                  <a:gd name="T11" fmla="*/ 1 h 1"/>
                </a:gdLst>
                <a:ahLst/>
                <a:cxnLst>
                  <a:cxn ang="0">
                    <a:pos x="T0" y="T1"/>
                  </a:cxn>
                  <a:cxn ang="0">
                    <a:pos x="T2" y="T3"/>
                  </a:cxn>
                  <a:cxn ang="0">
                    <a:pos x="T4" y="T5"/>
                  </a:cxn>
                  <a:cxn ang="0">
                    <a:pos x="T6" y="T7"/>
                  </a:cxn>
                  <a:cxn ang="0">
                    <a:pos x="T8" y="T9"/>
                  </a:cxn>
                  <a:cxn ang="0">
                    <a:pos x="T10" y="T11"/>
                  </a:cxn>
                </a:cxnLst>
                <a:rect l="0" t="0" r="r" b="b"/>
                <a:pathLst>
                  <a:path w="2" h="1">
                    <a:moveTo>
                      <a:pt x="2" y="1"/>
                    </a:moveTo>
                    <a:lnTo>
                      <a:pt x="2" y="1"/>
                    </a:lnTo>
                    <a:lnTo>
                      <a:pt x="2" y="0"/>
                    </a:lnTo>
                    <a:lnTo>
                      <a:pt x="2" y="0"/>
                    </a:lnTo>
                    <a:lnTo>
                      <a:pt x="0" y="1"/>
                    </a:lnTo>
                    <a:lnTo>
                      <a:pt x="2"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77" name="Freeform 201">
                <a:extLst>
                  <a:ext uri="{FF2B5EF4-FFF2-40B4-BE49-F238E27FC236}">
                    <a16:creationId xmlns:a16="http://schemas.microsoft.com/office/drawing/2014/main" id="{C4B17913-C5D6-4A6C-A131-98FE944A92A9}"/>
                  </a:ext>
                </a:extLst>
              </p:cNvPr>
              <p:cNvSpPr>
                <a:spLocks/>
              </p:cNvSpPr>
              <p:nvPr/>
            </p:nvSpPr>
            <p:spPr bwMode="auto">
              <a:xfrm>
                <a:off x="6412" y="1417"/>
                <a:ext cx="7" cy="8"/>
              </a:xfrm>
              <a:custGeom>
                <a:avLst/>
                <a:gdLst>
                  <a:gd name="T0" fmla="*/ 7 w 7"/>
                  <a:gd name="T1" fmla="*/ 0 h 8"/>
                  <a:gd name="T2" fmla="*/ 5 w 7"/>
                  <a:gd name="T3" fmla="*/ 0 h 8"/>
                  <a:gd name="T4" fmla="*/ 3 w 7"/>
                  <a:gd name="T5" fmla="*/ 2 h 8"/>
                  <a:gd name="T6" fmla="*/ 0 w 7"/>
                  <a:gd name="T7" fmla="*/ 3 h 8"/>
                  <a:gd name="T8" fmla="*/ 0 w 7"/>
                  <a:gd name="T9" fmla="*/ 5 h 8"/>
                  <a:gd name="T10" fmla="*/ 2 w 7"/>
                  <a:gd name="T11" fmla="*/ 8 h 8"/>
                  <a:gd name="T12" fmla="*/ 3 w 7"/>
                  <a:gd name="T13" fmla="*/ 7 h 8"/>
                  <a:gd name="T14" fmla="*/ 3 w 7"/>
                  <a:gd name="T15" fmla="*/ 7 h 8"/>
                  <a:gd name="T16" fmla="*/ 3 w 7"/>
                  <a:gd name="T17" fmla="*/ 5 h 8"/>
                  <a:gd name="T18" fmla="*/ 5 w 7"/>
                  <a:gd name="T19" fmla="*/ 7 h 8"/>
                  <a:gd name="T20" fmla="*/ 7 w 7"/>
                  <a:gd name="T21" fmla="*/ 7 h 8"/>
                  <a:gd name="T22" fmla="*/ 5 w 7"/>
                  <a:gd name="T23" fmla="*/ 3 h 8"/>
                  <a:gd name="T24" fmla="*/ 7 w 7"/>
                  <a:gd name="T25" fmla="*/ 2 h 8"/>
                  <a:gd name="T26" fmla="*/ 7 w 7"/>
                  <a:gd name="T2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 h="8">
                    <a:moveTo>
                      <a:pt x="7" y="0"/>
                    </a:moveTo>
                    <a:lnTo>
                      <a:pt x="5" y="0"/>
                    </a:lnTo>
                    <a:lnTo>
                      <a:pt x="3" y="2"/>
                    </a:lnTo>
                    <a:lnTo>
                      <a:pt x="0" y="3"/>
                    </a:lnTo>
                    <a:lnTo>
                      <a:pt x="0" y="5"/>
                    </a:lnTo>
                    <a:lnTo>
                      <a:pt x="2" y="8"/>
                    </a:lnTo>
                    <a:lnTo>
                      <a:pt x="3" y="7"/>
                    </a:lnTo>
                    <a:lnTo>
                      <a:pt x="3" y="7"/>
                    </a:lnTo>
                    <a:lnTo>
                      <a:pt x="3" y="5"/>
                    </a:lnTo>
                    <a:lnTo>
                      <a:pt x="5" y="7"/>
                    </a:lnTo>
                    <a:lnTo>
                      <a:pt x="7" y="7"/>
                    </a:lnTo>
                    <a:lnTo>
                      <a:pt x="5" y="3"/>
                    </a:lnTo>
                    <a:lnTo>
                      <a:pt x="7" y="2"/>
                    </a:lnTo>
                    <a:lnTo>
                      <a:pt x="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78" name="Freeform 202">
                <a:extLst>
                  <a:ext uri="{FF2B5EF4-FFF2-40B4-BE49-F238E27FC236}">
                    <a16:creationId xmlns:a16="http://schemas.microsoft.com/office/drawing/2014/main" id="{42A0B100-C7DC-4B49-8B97-DB107E9A0B23}"/>
                  </a:ext>
                </a:extLst>
              </p:cNvPr>
              <p:cNvSpPr>
                <a:spLocks/>
              </p:cNvSpPr>
              <p:nvPr/>
            </p:nvSpPr>
            <p:spPr bwMode="auto">
              <a:xfrm>
                <a:off x="6702" y="1486"/>
                <a:ext cx="11" cy="22"/>
              </a:xfrm>
              <a:custGeom>
                <a:avLst/>
                <a:gdLst>
                  <a:gd name="T0" fmla="*/ 3 w 11"/>
                  <a:gd name="T1" fmla="*/ 11 h 22"/>
                  <a:gd name="T2" fmla="*/ 2 w 11"/>
                  <a:gd name="T3" fmla="*/ 14 h 22"/>
                  <a:gd name="T4" fmla="*/ 0 w 11"/>
                  <a:gd name="T5" fmla="*/ 14 h 22"/>
                  <a:gd name="T6" fmla="*/ 0 w 11"/>
                  <a:gd name="T7" fmla="*/ 14 h 22"/>
                  <a:gd name="T8" fmla="*/ 2 w 11"/>
                  <a:gd name="T9" fmla="*/ 17 h 22"/>
                  <a:gd name="T10" fmla="*/ 2 w 11"/>
                  <a:gd name="T11" fmla="*/ 19 h 22"/>
                  <a:gd name="T12" fmla="*/ 0 w 11"/>
                  <a:gd name="T13" fmla="*/ 21 h 22"/>
                  <a:gd name="T14" fmla="*/ 0 w 11"/>
                  <a:gd name="T15" fmla="*/ 21 h 22"/>
                  <a:gd name="T16" fmla="*/ 3 w 11"/>
                  <a:gd name="T17" fmla="*/ 21 h 22"/>
                  <a:gd name="T18" fmla="*/ 3 w 11"/>
                  <a:gd name="T19" fmla="*/ 22 h 22"/>
                  <a:gd name="T20" fmla="*/ 5 w 11"/>
                  <a:gd name="T21" fmla="*/ 22 h 22"/>
                  <a:gd name="T22" fmla="*/ 5 w 11"/>
                  <a:gd name="T23" fmla="*/ 19 h 22"/>
                  <a:gd name="T24" fmla="*/ 5 w 11"/>
                  <a:gd name="T25" fmla="*/ 17 h 22"/>
                  <a:gd name="T26" fmla="*/ 8 w 11"/>
                  <a:gd name="T27" fmla="*/ 16 h 22"/>
                  <a:gd name="T28" fmla="*/ 10 w 11"/>
                  <a:gd name="T29" fmla="*/ 13 h 22"/>
                  <a:gd name="T30" fmla="*/ 10 w 11"/>
                  <a:gd name="T31" fmla="*/ 11 h 22"/>
                  <a:gd name="T32" fmla="*/ 10 w 11"/>
                  <a:gd name="T33" fmla="*/ 8 h 22"/>
                  <a:gd name="T34" fmla="*/ 11 w 11"/>
                  <a:gd name="T35" fmla="*/ 6 h 22"/>
                  <a:gd name="T36" fmla="*/ 10 w 11"/>
                  <a:gd name="T37" fmla="*/ 5 h 22"/>
                  <a:gd name="T38" fmla="*/ 7 w 11"/>
                  <a:gd name="T39" fmla="*/ 0 h 22"/>
                  <a:gd name="T40" fmla="*/ 5 w 11"/>
                  <a:gd name="T41" fmla="*/ 3 h 22"/>
                  <a:gd name="T42" fmla="*/ 5 w 11"/>
                  <a:gd name="T43" fmla="*/ 8 h 22"/>
                  <a:gd name="T44" fmla="*/ 5 w 11"/>
                  <a:gd name="T45" fmla="*/ 9 h 22"/>
                  <a:gd name="T46" fmla="*/ 3 w 11"/>
                  <a:gd name="T47" fmla="*/ 1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 h="22">
                    <a:moveTo>
                      <a:pt x="3" y="11"/>
                    </a:moveTo>
                    <a:lnTo>
                      <a:pt x="2" y="14"/>
                    </a:lnTo>
                    <a:lnTo>
                      <a:pt x="0" y="14"/>
                    </a:lnTo>
                    <a:lnTo>
                      <a:pt x="0" y="14"/>
                    </a:lnTo>
                    <a:lnTo>
                      <a:pt x="2" y="17"/>
                    </a:lnTo>
                    <a:lnTo>
                      <a:pt x="2" y="19"/>
                    </a:lnTo>
                    <a:lnTo>
                      <a:pt x="0" y="21"/>
                    </a:lnTo>
                    <a:lnTo>
                      <a:pt x="0" y="21"/>
                    </a:lnTo>
                    <a:lnTo>
                      <a:pt x="3" y="21"/>
                    </a:lnTo>
                    <a:lnTo>
                      <a:pt x="3" y="22"/>
                    </a:lnTo>
                    <a:lnTo>
                      <a:pt x="5" y="22"/>
                    </a:lnTo>
                    <a:lnTo>
                      <a:pt x="5" y="19"/>
                    </a:lnTo>
                    <a:lnTo>
                      <a:pt x="5" y="17"/>
                    </a:lnTo>
                    <a:lnTo>
                      <a:pt x="8" y="16"/>
                    </a:lnTo>
                    <a:lnTo>
                      <a:pt x="10" y="13"/>
                    </a:lnTo>
                    <a:lnTo>
                      <a:pt x="10" y="11"/>
                    </a:lnTo>
                    <a:lnTo>
                      <a:pt x="10" y="8"/>
                    </a:lnTo>
                    <a:lnTo>
                      <a:pt x="11" y="6"/>
                    </a:lnTo>
                    <a:lnTo>
                      <a:pt x="10" y="5"/>
                    </a:lnTo>
                    <a:lnTo>
                      <a:pt x="7" y="0"/>
                    </a:lnTo>
                    <a:lnTo>
                      <a:pt x="5" y="3"/>
                    </a:lnTo>
                    <a:lnTo>
                      <a:pt x="5" y="8"/>
                    </a:lnTo>
                    <a:lnTo>
                      <a:pt x="5" y="9"/>
                    </a:lnTo>
                    <a:lnTo>
                      <a:pt x="3" y="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79" name="Freeform 203">
                <a:extLst>
                  <a:ext uri="{FF2B5EF4-FFF2-40B4-BE49-F238E27FC236}">
                    <a16:creationId xmlns:a16="http://schemas.microsoft.com/office/drawing/2014/main" id="{BCD65C67-6EC8-405D-9314-5B3228609375}"/>
                  </a:ext>
                </a:extLst>
              </p:cNvPr>
              <p:cNvSpPr>
                <a:spLocks/>
              </p:cNvSpPr>
              <p:nvPr/>
            </p:nvSpPr>
            <p:spPr bwMode="auto">
              <a:xfrm>
                <a:off x="6712" y="1483"/>
                <a:ext cx="3" cy="6"/>
              </a:xfrm>
              <a:custGeom>
                <a:avLst/>
                <a:gdLst>
                  <a:gd name="T0" fmla="*/ 1 w 3"/>
                  <a:gd name="T1" fmla="*/ 6 h 6"/>
                  <a:gd name="T2" fmla="*/ 3 w 3"/>
                  <a:gd name="T3" fmla="*/ 4 h 6"/>
                  <a:gd name="T4" fmla="*/ 3 w 3"/>
                  <a:gd name="T5" fmla="*/ 1 h 6"/>
                  <a:gd name="T6" fmla="*/ 1 w 3"/>
                  <a:gd name="T7" fmla="*/ 0 h 6"/>
                  <a:gd name="T8" fmla="*/ 0 w 3"/>
                  <a:gd name="T9" fmla="*/ 1 h 6"/>
                  <a:gd name="T10" fmla="*/ 0 w 3"/>
                  <a:gd name="T11" fmla="*/ 3 h 6"/>
                  <a:gd name="T12" fmla="*/ 1 w 3"/>
                  <a:gd name="T13" fmla="*/ 6 h 6"/>
                  <a:gd name="T14" fmla="*/ 1 w 3"/>
                  <a:gd name="T15" fmla="*/ 6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6">
                    <a:moveTo>
                      <a:pt x="1" y="6"/>
                    </a:moveTo>
                    <a:lnTo>
                      <a:pt x="3" y="4"/>
                    </a:lnTo>
                    <a:lnTo>
                      <a:pt x="3" y="1"/>
                    </a:lnTo>
                    <a:lnTo>
                      <a:pt x="1" y="0"/>
                    </a:lnTo>
                    <a:lnTo>
                      <a:pt x="0" y="1"/>
                    </a:lnTo>
                    <a:lnTo>
                      <a:pt x="0" y="3"/>
                    </a:lnTo>
                    <a:lnTo>
                      <a:pt x="1" y="6"/>
                    </a:lnTo>
                    <a:lnTo>
                      <a:pt x="1"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80" name="Freeform 204">
                <a:extLst>
                  <a:ext uri="{FF2B5EF4-FFF2-40B4-BE49-F238E27FC236}">
                    <a16:creationId xmlns:a16="http://schemas.microsoft.com/office/drawing/2014/main" id="{BF24E8C8-561F-4C84-B8D8-46BA0B23BF95}"/>
                  </a:ext>
                </a:extLst>
              </p:cNvPr>
              <p:cNvSpPr>
                <a:spLocks/>
              </p:cNvSpPr>
              <p:nvPr/>
            </p:nvSpPr>
            <p:spPr bwMode="auto">
              <a:xfrm>
                <a:off x="6693" y="1575"/>
                <a:ext cx="3" cy="2"/>
              </a:xfrm>
              <a:custGeom>
                <a:avLst/>
                <a:gdLst>
                  <a:gd name="T0" fmla="*/ 3 w 3"/>
                  <a:gd name="T1" fmla="*/ 0 h 2"/>
                  <a:gd name="T2" fmla="*/ 1 w 3"/>
                  <a:gd name="T3" fmla="*/ 0 h 2"/>
                  <a:gd name="T4" fmla="*/ 0 w 3"/>
                  <a:gd name="T5" fmla="*/ 0 h 2"/>
                  <a:gd name="T6" fmla="*/ 1 w 3"/>
                  <a:gd name="T7" fmla="*/ 2 h 2"/>
                  <a:gd name="T8" fmla="*/ 1 w 3"/>
                  <a:gd name="T9" fmla="*/ 2 h 2"/>
                  <a:gd name="T10" fmla="*/ 3 w 3"/>
                  <a:gd name="T11" fmla="*/ 0 h 2"/>
                </a:gdLst>
                <a:ahLst/>
                <a:cxnLst>
                  <a:cxn ang="0">
                    <a:pos x="T0" y="T1"/>
                  </a:cxn>
                  <a:cxn ang="0">
                    <a:pos x="T2" y="T3"/>
                  </a:cxn>
                  <a:cxn ang="0">
                    <a:pos x="T4" y="T5"/>
                  </a:cxn>
                  <a:cxn ang="0">
                    <a:pos x="T6" y="T7"/>
                  </a:cxn>
                  <a:cxn ang="0">
                    <a:pos x="T8" y="T9"/>
                  </a:cxn>
                  <a:cxn ang="0">
                    <a:pos x="T10" y="T11"/>
                  </a:cxn>
                </a:cxnLst>
                <a:rect l="0" t="0" r="r" b="b"/>
                <a:pathLst>
                  <a:path w="3" h="2">
                    <a:moveTo>
                      <a:pt x="3" y="0"/>
                    </a:moveTo>
                    <a:lnTo>
                      <a:pt x="1" y="0"/>
                    </a:lnTo>
                    <a:lnTo>
                      <a:pt x="0" y="0"/>
                    </a:lnTo>
                    <a:lnTo>
                      <a:pt x="1" y="2"/>
                    </a:lnTo>
                    <a:lnTo>
                      <a:pt x="1" y="2"/>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7" name="Group 406">
              <a:extLst>
                <a:ext uri="{FF2B5EF4-FFF2-40B4-BE49-F238E27FC236}">
                  <a16:creationId xmlns:a16="http://schemas.microsoft.com/office/drawing/2014/main" id="{68F88AEF-2CD5-4682-B02D-A7638EF96F5B}"/>
                </a:ext>
              </a:extLst>
            </p:cNvPr>
            <p:cNvGrpSpPr>
              <a:grpSpLocks/>
            </p:cNvGrpSpPr>
            <p:nvPr/>
          </p:nvGrpSpPr>
          <p:grpSpPr bwMode="auto">
            <a:xfrm>
              <a:off x="4779" y="690"/>
              <a:ext cx="2439" cy="2046"/>
              <a:chOff x="4779" y="690"/>
              <a:chExt cx="2439" cy="2046"/>
            </a:xfrm>
            <a:grpFill/>
          </p:grpSpPr>
          <p:sp>
            <p:nvSpPr>
              <p:cNvPr id="1181" name="Freeform 206">
                <a:extLst>
                  <a:ext uri="{FF2B5EF4-FFF2-40B4-BE49-F238E27FC236}">
                    <a16:creationId xmlns:a16="http://schemas.microsoft.com/office/drawing/2014/main" id="{7D39545E-D18F-4128-BA60-D32C38C7E683}"/>
                  </a:ext>
                </a:extLst>
              </p:cNvPr>
              <p:cNvSpPr>
                <a:spLocks/>
              </p:cNvSpPr>
              <p:nvPr/>
            </p:nvSpPr>
            <p:spPr bwMode="auto">
              <a:xfrm>
                <a:off x="6433" y="1430"/>
                <a:ext cx="3" cy="5"/>
              </a:xfrm>
              <a:custGeom>
                <a:avLst/>
                <a:gdLst>
                  <a:gd name="T0" fmla="*/ 3 w 3"/>
                  <a:gd name="T1" fmla="*/ 2 h 5"/>
                  <a:gd name="T2" fmla="*/ 2 w 3"/>
                  <a:gd name="T3" fmla="*/ 0 h 5"/>
                  <a:gd name="T4" fmla="*/ 2 w 3"/>
                  <a:gd name="T5" fmla="*/ 2 h 5"/>
                  <a:gd name="T6" fmla="*/ 2 w 3"/>
                  <a:gd name="T7" fmla="*/ 2 h 5"/>
                  <a:gd name="T8" fmla="*/ 0 w 3"/>
                  <a:gd name="T9" fmla="*/ 5 h 5"/>
                  <a:gd name="T10" fmla="*/ 0 w 3"/>
                  <a:gd name="T11" fmla="*/ 5 h 5"/>
                  <a:gd name="T12" fmla="*/ 2 w 3"/>
                  <a:gd name="T13" fmla="*/ 3 h 5"/>
                  <a:gd name="T14" fmla="*/ 3 w 3"/>
                  <a:gd name="T15" fmla="*/ 2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5">
                    <a:moveTo>
                      <a:pt x="3" y="2"/>
                    </a:moveTo>
                    <a:lnTo>
                      <a:pt x="2" y="0"/>
                    </a:lnTo>
                    <a:lnTo>
                      <a:pt x="2" y="2"/>
                    </a:lnTo>
                    <a:lnTo>
                      <a:pt x="2" y="2"/>
                    </a:lnTo>
                    <a:lnTo>
                      <a:pt x="0" y="5"/>
                    </a:lnTo>
                    <a:lnTo>
                      <a:pt x="0" y="5"/>
                    </a:lnTo>
                    <a:lnTo>
                      <a:pt x="2" y="3"/>
                    </a:lnTo>
                    <a:lnTo>
                      <a:pt x="3"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82" name="Freeform 207">
                <a:extLst>
                  <a:ext uri="{FF2B5EF4-FFF2-40B4-BE49-F238E27FC236}">
                    <a16:creationId xmlns:a16="http://schemas.microsoft.com/office/drawing/2014/main" id="{0E658701-2E64-4375-89C4-529A73DF9308}"/>
                  </a:ext>
                </a:extLst>
              </p:cNvPr>
              <p:cNvSpPr>
                <a:spLocks/>
              </p:cNvSpPr>
              <p:nvPr/>
            </p:nvSpPr>
            <p:spPr bwMode="auto">
              <a:xfrm>
                <a:off x="6702" y="1518"/>
                <a:ext cx="3" cy="8"/>
              </a:xfrm>
              <a:custGeom>
                <a:avLst/>
                <a:gdLst>
                  <a:gd name="T0" fmla="*/ 3 w 3"/>
                  <a:gd name="T1" fmla="*/ 6 h 8"/>
                  <a:gd name="T2" fmla="*/ 2 w 3"/>
                  <a:gd name="T3" fmla="*/ 3 h 8"/>
                  <a:gd name="T4" fmla="*/ 2 w 3"/>
                  <a:gd name="T5" fmla="*/ 1 h 8"/>
                  <a:gd name="T6" fmla="*/ 0 w 3"/>
                  <a:gd name="T7" fmla="*/ 0 h 8"/>
                  <a:gd name="T8" fmla="*/ 0 w 3"/>
                  <a:gd name="T9" fmla="*/ 3 h 8"/>
                  <a:gd name="T10" fmla="*/ 0 w 3"/>
                  <a:gd name="T11" fmla="*/ 6 h 8"/>
                  <a:gd name="T12" fmla="*/ 2 w 3"/>
                  <a:gd name="T13" fmla="*/ 8 h 8"/>
                  <a:gd name="T14" fmla="*/ 3 w 3"/>
                  <a:gd name="T15" fmla="*/ 6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8">
                    <a:moveTo>
                      <a:pt x="3" y="6"/>
                    </a:moveTo>
                    <a:lnTo>
                      <a:pt x="2" y="3"/>
                    </a:lnTo>
                    <a:lnTo>
                      <a:pt x="2" y="1"/>
                    </a:lnTo>
                    <a:lnTo>
                      <a:pt x="0" y="0"/>
                    </a:lnTo>
                    <a:lnTo>
                      <a:pt x="0" y="3"/>
                    </a:lnTo>
                    <a:lnTo>
                      <a:pt x="0" y="6"/>
                    </a:lnTo>
                    <a:lnTo>
                      <a:pt x="2" y="8"/>
                    </a:lnTo>
                    <a:lnTo>
                      <a:pt x="3"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83" name="Freeform 208">
                <a:extLst>
                  <a:ext uri="{FF2B5EF4-FFF2-40B4-BE49-F238E27FC236}">
                    <a16:creationId xmlns:a16="http://schemas.microsoft.com/office/drawing/2014/main" id="{1D2ECEB6-8820-47C8-8F8E-39A960594C30}"/>
                  </a:ext>
                </a:extLst>
              </p:cNvPr>
              <p:cNvSpPr>
                <a:spLocks/>
              </p:cNvSpPr>
              <p:nvPr/>
            </p:nvSpPr>
            <p:spPr bwMode="auto">
              <a:xfrm>
                <a:off x="6701" y="1535"/>
                <a:ext cx="3" cy="7"/>
              </a:xfrm>
              <a:custGeom>
                <a:avLst/>
                <a:gdLst>
                  <a:gd name="T0" fmla="*/ 1 w 3"/>
                  <a:gd name="T1" fmla="*/ 3 h 7"/>
                  <a:gd name="T2" fmla="*/ 0 w 3"/>
                  <a:gd name="T3" fmla="*/ 7 h 7"/>
                  <a:gd name="T4" fmla="*/ 1 w 3"/>
                  <a:gd name="T5" fmla="*/ 7 h 7"/>
                  <a:gd name="T6" fmla="*/ 3 w 3"/>
                  <a:gd name="T7" fmla="*/ 5 h 7"/>
                  <a:gd name="T8" fmla="*/ 3 w 3"/>
                  <a:gd name="T9" fmla="*/ 2 h 7"/>
                  <a:gd name="T10" fmla="*/ 1 w 3"/>
                  <a:gd name="T11" fmla="*/ 0 h 7"/>
                  <a:gd name="T12" fmla="*/ 1 w 3"/>
                  <a:gd name="T13" fmla="*/ 3 h 7"/>
                </a:gdLst>
                <a:ahLst/>
                <a:cxnLst>
                  <a:cxn ang="0">
                    <a:pos x="T0" y="T1"/>
                  </a:cxn>
                  <a:cxn ang="0">
                    <a:pos x="T2" y="T3"/>
                  </a:cxn>
                  <a:cxn ang="0">
                    <a:pos x="T4" y="T5"/>
                  </a:cxn>
                  <a:cxn ang="0">
                    <a:pos x="T6" y="T7"/>
                  </a:cxn>
                  <a:cxn ang="0">
                    <a:pos x="T8" y="T9"/>
                  </a:cxn>
                  <a:cxn ang="0">
                    <a:pos x="T10" y="T11"/>
                  </a:cxn>
                  <a:cxn ang="0">
                    <a:pos x="T12" y="T13"/>
                  </a:cxn>
                </a:cxnLst>
                <a:rect l="0" t="0" r="r" b="b"/>
                <a:pathLst>
                  <a:path w="3" h="7">
                    <a:moveTo>
                      <a:pt x="1" y="3"/>
                    </a:moveTo>
                    <a:lnTo>
                      <a:pt x="0" y="7"/>
                    </a:lnTo>
                    <a:lnTo>
                      <a:pt x="1" y="7"/>
                    </a:lnTo>
                    <a:lnTo>
                      <a:pt x="3" y="5"/>
                    </a:lnTo>
                    <a:lnTo>
                      <a:pt x="3" y="2"/>
                    </a:lnTo>
                    <a:lnTo>
                      <a:pt x="1" y="0"/>
                    </a:lnTo>
                    <a:lnTo>
                      <a:pt x="1"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84" name="Freeform 209">
                <a:extLst>
                  <a:ext uri="{FF2B5EF4-FFF2-40B4-BE49-F238E27FC236}">
                    <a16:creationId xmlns:a16="http://schemas.microsoft.com/office/drawing/2014/main" id="{B0C61C14-D2BB-4651-845F-FDD2B308C527}"/>
                  </a:ext>
                </a:extLst>
              </p:cNvPr>
              <p:cNvSpPr>
                <a:spLocks/>
              </p:cNvSpPr>
              <p:nvPr/>
            </p:nvSpPr>
            <p:spPr bwMode="auto">
              <a:xfrm>
                <a:off x="6702" y="1527"/>
                <a:ext cx="3" cy="4"/>
              </a:xfrm>
              <a:custGeom>
                <a:avLst/>
                <a:gdLst>
                  <a:gd name="T0" fmla="*/ 3 w 3"/>
                  <a:gd name="T1" fmla="*/ 4 h 4"/>
                  <a:gd name="T2" fmla="*/ 3 w 3"/>
                  <a:gd name="T3" fmla="*/ 2 h 4"/>
                  <a:gd name="T4" fmla="*/ 0 w 3"/>
                  <a:gd name="T5" fmla="*/ 0 h 4"/>
                  <a:gd name="T6" fmla="*/ 0 w 3"/>
                  <a:gd name="T7" fmla="*/ 2 h 4"/>
                  <a:gd name="T8" fmla="*/ 0 w 3"/>
                  <a:gd name="T9" fmla="*/ 2 h 4"/>
                  <a:gd name="T10" fmla="*/ 2 w 3"/>
                  <a:gd name="T11" fmla="*/ 4 h 4"/>
                  <a:gd name="T12" fmla="*/ 3 w 3"/>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3" h="4">
                    <a:moveTo>
                      <a:pt x="3" y="4"/>
                    </a:moveTo>
                    <a:lnTo>
                      <a:pt x="3" y="2"/>
                    </a:lnTo>
                    <a:lnTo>
                      <a:pt x="0" y="0"/>
                    </a:lnTo>
                    <a:lnTo>
                      <a:pt x="0" y="2"/>
                    </a:lnTo>
                    <a:lnTo>
                      <a:pt x="0" y="2"/>
                    </a:lnTo>
                    <a:lnTo>
                      <a:pt x="2" y="4"/>
                    </a:lnTo>
                    <a:lnTo>
                      <a:pt x="3"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85" name="Freeform 210">
                <a:extLst>
                  <a:ext uri="{FF2B5EF4-FFF2-40B4-BE49-F238E27FC236}">
                    <a16:creationId xmlns:a16="http://schemas.microsoft.com/office/drawing/2014/main" id="{88DF9ED5-52A9-4E6E-A36E-26F976DF30CD}"/>
                  </a:ext>
                </a:extLst>
              </p:cNvPr>
              <p:cNvSpPr>
                <a:spLocks/>
              </p:cNvSpPr>
              <p:nvPr/>
            </p:nvSpPr>
            <p:spPr bwMode="auto">
              <a:xfrm>
                <a:off x="6430" y="1430"/>
                <a:ext cx="1" cy="5"/>
              </a:xfrm>
              <a:custGeom>
                <a:avLst/>
                <a:gdLst>
                  <a:gd name="T0" fmla="*/ 0 w 1"/>
                  <a:gd name="T1" fmla="*/ 0 h 5"/>
                  <a:gd name="T2" fmla="*/ 0 w 1"/>
                  <a:gd name="T3" fmla="*/ 2 h 5"/>
                  <a:gd name="T4" fmla="*/ 1 w 1"/>
                  <a:gd name="T5" fmla="*/ 5 h 5"/>
                  <a:gd name="T6" fmla="*/ 1 w 1"/>
                  <a:gd name="T7" fmla="*/ 3 h 5"/>
                  <a:gd name="T8" fmla="*/ 1 w 1"/>
                  <a:gd name="T9" fmla="*/ 0 h 5"/>
                  <a:gd name="T10" fmla="*/ 1 w 1"/>
                  <a:gd name="T11" fmla="*/ 0 h 5"/>
                  <a:gd name="T12" fmla="*/ 0 w 1"/>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1" h="5">
                    <a:moveTo>
                      <a:pt x="0" y="0"/>
                    </a:moveTo>
                    <a:lnTo>
                      <a:pt x="0" y="2"/>
                    </a:lnTo>
                    <a:lnTo>
                      <a:pt x="1" y="5"/>
                    </a:lnTo>
                    <a:lnTo>
                      <a:pt x="1" y="3"/>
                    </a:lnTo>
                    <a:lnTo>
                      <a:pt x="1" y="0"/>
                    </a:lnTo>
                    <a:lnTo>
                      <a:pt x="1"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86" name="Freeform 211">
                <a:extLst>
                  <a:ext uri="{FF2B5EF4-FFF2-40B4-BE49-F238E27FC236}">
                    <a16:creationId xmlns:a16="http://schemas.microsoft.com/office/drawing/2014/main" id="{56C9B023-03B6-482D-B824-516993FA9CA5}"/>
                  </a:ext>
                </a:extLst>
              </p:cNvPr>
              <p:cNvSpPr>
                <a:spLocks/>
              </p:cNvSpPr>
              <p:nvPr/>
            </p:nvSpPr>
            <p:spPr bwMode="auto">
              <a:xfrm>
                <a:off x="5152" y="813"/>
                <a:ext cx="5" cy="6"/>
              </a:xfrm>
              <a:custGeom>
                <a:avLst/>
                <a:gdLst>
                  <a:gd name="T0" fmla="*/ 1 w 5"/>
                  <a:gd name="T1" fmla="*/ 0 h 6"/>
                  <a:gd name="T2" fmla="*/ 0 w 5"/>
                  <a:gd name="T3" fmla="*/ 0 h 6"/>
                  <a:gd name="T4" fmla="*/ 0 w 5"/>
                  <a:gd name="T5" fmla="*/ 3 h 6"/>
                  <a:gd name="T6" fmla="*/ 3 w 5"/>
                  <a:gd name="T7" fmla="*/ 6 h 6"/>
                  <a:gd name="T8" fmla="*/ 3 w 5"/>
                  <a:gd name="T9" fmla="*/ 6 h 6"/>
                  <a:gd name="T10" fmla="*/ 5 w 5"/>
                  <a:gd name="T11" fmla="*/ 5 h 6"/>
                  <a:gd name="T12" fmla="*/ 3 w 5"/>
                  <a:gd name="T13" fmla="*/ 3 h 6"/>
                  <a:gd name="T14" fmla="*/ 1 w 5"/>
                  <a:gd name="T15" fmla="*/ 0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6">
                    <a:moveTo>
                      <a:pt x="1" y="0"/>
                    </a:moveTo>
                    <a:lnTo>
                      <a:pt x="0" y="0"/>
                    </a:lnTo>
                    <a:lnTo>
                      <a:pt x="0" y="3"/>
                    </a:lnTo>
                    <a:lnTo>
                      <a:pt x="3" y="6"/>
                    </a:lnTo>
                    <a:lnTo>
                      <a:pt x="3" y="6"/>
                    </a:lnTo>
                    <a:lnTo>
                      <a:pt x="5" y="5"/>
                    </a:lnTo>
                    <a:lnTo>
                      <a:pt x="3" y="3"/>
                    </a:lnTo>
                    <a:lnTo>
                      <a:pt x="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87" name="Freeform 212">
                <a:extLst>
                  <a:ext uri="{FF2B5EF4-FFF2-40B4-BE49-F238E27FC236}">
                    <a16:creationId xmlns:a16="http://schemas.microsoft.com/office/drawing/2014/main" id="{4E87C41E-8B17-4CC5-9BF9-B7B4F8C38E21}"/>
                  </a:ext>
                </a:extLst>
              </p:cNvPr>
              <p:cNvSpPr>
                <a:spLocks/>
              </p:cNvSpPr>
              <p:nvPr/>
            </p:nvSpPr>
            <p:spPr bwMode="auto">
              <a:xfrm>
                <a:off x="5619" y="891"/>
                <a:ext cx="14" cy="8"/>
              </a:xfrm>
              <a:custGeom>
                <a:avLst/>
                <a:gdLst>
                  <a:gd name="T0" fmla="*/ 3 w 14"/>
                  <a:gd name="T1" fmla="*/ 6 h 8"/>
                  <a:gd name="T2" fmla="*/ 4 w 14"/>
                  <a:gd name="T3" fmla="*/ 8 h 8"/>
                  <a:gd name="T4" fmla="*/ 6 w 14"/>
                  <a:gd name="T5" fmla="*/ 8 h 8"/>
                  <a:gd name="T6" fmla="*/ 8 w 14"/>
                  <a:gd name="T7" fmla="*/ 6 h 8"/>
                  <a:gd name="T8" fmla="*/ 11 w 14"/>
                  <a:gd name="T9" fmla="*/ 8 h 8"/>
                  <a:gd name="T10" fmla="*/ 12 w 14"/>
                  <a:gd name="T11" fmla="*/ 6 h 8"/>
                  <a:gd name="T12" fmla="*/ 14 w 14"/>
                  <a:gd name="T13" fmla="*/ 5 h 8"/>
                  <a:gd name="T14" fmla="*/ 14 w 14"/>
                  <a:gd name="T15" fmla="*/ 5 h 8"/>
                  <a:gd name="T16" fmla="*/ 14 w 14"/>
                  <a:gd name="T17" fmla="*/ 3 h 8"/>
                  <a:gd name="T18" fmla="*/ 14 w 14"/>
                  <a:gd name="T19" fmla="*/ 3 h 8"/>
                  <a:gd name="T20" fmla="*/ 12 w 14"/>
                  <a:gd name="T21" fmla="*/ 0 h 8"/>
                  <a:gd name="T22" fmla="*/ 11 w 14"/>
                  <a:gd name="T23" fmla="*/ 0 h 8"/>
                  <a:gd name="T24" fmla="*/ 9 w 14"/>
                  <a:gd name="T25" fmla="*/ 2 h 8"/>
                  <a:gd name="T26" fmla="*/ 9 w 14"/>
                  <a:gd name="T27" fmla="*/ 3 h 8"/>
                  <a:gd name="T28" fmla="*/ 9 w 14"/>
                  <a:gd name="T29" fmla="*/ 3 h 8"/>
                  <a:gd name="T30" fmla="*/ 8 w 14"/>
                  <a:gd name="T31" fmla="*/ 3 h 8"/>
                  <a:gd name="T32" fmla="*/ 6 w 14"/>
                  <a:gd name="T33" fmla="*/ 2 h 8"/>
                  <a:gd name="T34" fmla="*/ 6 w 14"/>
                  <a:gd name="T35" fmla="*/ 2 h 8"/>
                  <a:gd name="T36" fmla="*/ 4 w 14"/>
                  <a:gd name="T37" fmla="*/ 3 h 8"/>
                  <a:gd name="T38" fmla="*/ 3 w 14"/>
                  <a:gd name="T39" fmla="*/ 5 h 8"/>
                  <a:gd name="T40" fmla="*/ 1 w 14"/>
                  <a:gd name="T41" fmla="*/ 3 h 8"/>
                  <a:gd name="T42" fmla="*/ 0 w 14"/>
                  <a:gd name="T43" fmla="*/ 6 h 8"/>
                  <a:gd name="T44" fmla="*/ 0 w 14"/>
                  <a:gd name="T45" fmla="*/ 6 h 8"/>
                  <a:gd name="T46" fmla="*/ 3 w 14"/>
                  <a:gd name="T47" fmla="*/ 6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4" h="8">
                    <a:moveTo>
                      <a:pt x="3" y="6"/>
                    </a:moveTo>
                    <a:lnTo>
                      <a:pt x="4" y="8"/>
                    </a:lnTo>
                    <a:lnTo>
                      <a:pt x="6" y="8"/>
                    </a:lnTo>
                    <a:lnTo>
                      <a:pt x="8" y="6"/>
                    </a:lnTo>
                    <a:lnTo>
                      <a:pt x="11" y="8"/>
                    </a:lnTo>
                    <a:lnTo>
                      <a:pt x="12" y="6"/>
                    </a:lnTo>
                    <a:lnTo>
                      <a:pt x="14" y="5"/>
                    </a:lnTo>
                    <a:lnTo>
                      <a:pt x="14" y="5"/>
                    </a:lnTo>
                    <a:lnTo>
                      <a:pt x="14" y="3"/>
                    </a:lnTo>
                    <a:lnTo>
                      <a:pt x="14" y="3"/>
                    </a:lnTo>
                    <a:lnTo>
                      <a:pt x="12" y="0"/>
                    </a:lnTo>
                    <a:lnTo>
                      <a:pt x="11" y="0"/>
                    </a:lnTo>
                    <a:lnTo>
                      <a:pt x="9" y="2"/>
                    </a:lnTo>
                    <a:lnTo>
                      <a:pt x="9" y="3"/>
                    </a:lnTo>
                    <a:lnTo>
                      <a:pt x="9" y="3"/>
                    </a:lnTo>
                    <a:lnTo>
                      <a:pt x="8" y="3"/>
                    </a:lnTo>
                    <a:lnTo>
                      <a:pt x="6" y="2"/>
                    </a:lnTo>
                    <a:lnTo>
                      <a:pt x="6" y="2"/>
                    </a:lnTo>
                    <a:lnTo>
                      <a:pt x="4" y="3"/>
                    </a:lnTo>
                    <a:lnTo>
                      <a:pt x="3" y="5"/>
                    </a:lnTo>
                    <a:lnTo>
                      <a:pt x="1" y="3"/>
                    </a:lnTo>
                    <a:lnTo>
                      <a:pt x="0" y="6"/>
                    </a:lnTo>
                    <a:lnTo>
                      <a:pt x="0" y="6"/>
                    </a:lnTo>
                    <a:lnTo>
                      <a:pt x="3"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88" name="Freeform 213">
                <a:extLst>
                  <a:ext uri="{FF2B5EF4-FFF2-40B4-BE49-F238E27FC236}">
                    <a16:creationId xmlns:a16="http://schemas.microsoft.com/office/drawing/2014/main" id="{357AAE56-0949-47FA-B4BA-6B94A0FD6B55}"/>
                  </a:ext>
                </a:extLst>
              </p:cNvPr>
              <p:cNvSpPr>
                <a:spLocks/>
              </p:cNvSpPr>
              <p:nvPr/>
            </p:nvSpPr>
            <p:spPr bwMode="auto">
              <a:xfrm>
                <a:off x="6782" y="1339"/>
                <a:ext cx="22" cy="18"/>
              </a:xfrm>
              <a:custGeom>
                <a:avLst/>
                <a:gdLst>
                  <a:gd name="T0" fmla="*/ 9 w 22"/>
                  <a:gd name="T1" fmla="*/ 11 h 18"/>
                  <a:gd name="T2" fmla="*/ 11 w 22"/>
                  <a:gd name="T3" fmla="*/ 11 h 18"/>
                  <a:gd name="T4" fmla="*/ 13 w 22"/>
                  <a:gd name="T5" fmla="*/ 14 h 18"/>
                  <a:gd name="T6" fmla="*/ 14 w 22"/>
                  <a:gd name="T7" fmla="*/ 14 h 18"/>
                  <a:gd name="T8" fmla="*/ 16 w 22"/>
                  <a:gd name="T9" fmla="*/ 14 h 18"/>
                  <a:gd name="T10" fmla="*/ 19 w 22"/>
                  <a:gd name="T11" fmla="*/ 16 h 18"/>
                  <a:gd name="T12" fmla="*/ 21 w 22"/>
                  <a:gd name="T13" fmla="*/ 18 h 18"/>
                  <a:gd name="T14" fmla="*/ 22 w 22"/>
                  <a:gd name="T15" fmla="*/ 16 h 18"/>
                  <a:gd name="T16" fmla="*/ 21 w 22"/>
                  <a:gd name="T17" fmla="*/ 13 h 18"/>
                  <a:gd name="T18" fmla="*/ 17 w 22"/>
                  <a:gd name="T19" fmla="*/ 11 h 18"/>
                  <a:gd name="T20" fmla="*/ 14 w 22"/>
                  <a:gd name="T21" fmla="*/ 8 h 18"/>
                  <a:gd name="T22" fmla="*/ 13 w 22"/>
                  <a:gd name="T23" fmla="*/ 7 h 18"/>
                  <a:gd name="T24" fmla="*/ 9 w 22"/>
                  <a:gd name="T25" fmla="*/ 7 h 18"/>
                  <a:gd name="T26" fmla="*/ 8 w 22"/>
                  <a:gd name="T27" fmla="*/ 2 h 18"/>
                  <a:gd name="T28" fmla="*/ 8 w 22"/>
                  <a:gd name="T29" fmla="*/ 2 h 18"/>
                  <a:gd name="T30" fmla="*/ 9 w 22"/>
                  <a:gd name="T31" fmla="*/ 0 h 18"/>
                  <a:gd name="T32" fmla="*/ 6 w 22"/>
                  <a:gd name="T33" fmla="*/ 0 h 18"/>
                  <a:gd name="T34" fmla="*/ 5 w 22"/>
                  <a:gd name="T35" fmla="*/ 0 h 18"/>
                  <a:gd name="T36" fmla="*/ 1 w 22"/>
                  <a:gd name="T37" fmla="*/ 0 h 18"/>
                  <a:gd name="T38" fmla="*/ 0 w 22"/>
                  <a:gd name="T39" fmla="*/ 3 h 18"/>
                  <a:gd name="T40" fmla="*/ 0 w 22"/>
                  <a:gd name="T41" fmla="*/ 5 h 18"/>
                  <a:gd name="T42" fmla="*/ 3 w 22"/>
                  <a:gd name="T43" fmla="*/ 5 h 18"/>
                  <a:gd name="T44" fmla="*/ 5 w 22"/>
                  <a:gd name="T45" fmla="*/ 5 h 18"/>
                  <a:gd name="T46" fmla="*/ 6 w 22"/>
                  <a:gd name="T47" fmla="*/ 7 h 18"/>
                  <a:gd name="T48" fmla="*/ 6 w 22"/>
                  <a:gd name="T49" fmla="*/ 8 h 18"/>
                  <a:gd name="T50" fmla="*/ 9 w 22"/>
                  <a:gd name="T5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2" h="18">
                    <a:moveTo>
                      <a:pt x="9" y="11"/>
                    </a:moveTo>
                    <a:lnTo>
                      <a:pt x="11" y="11"/>
                    </a:lnTo>
                    <a:lnTo>
                      <a:pt x="13" y="14"/>
                    </a:lnTo>
                    <a:lnTo>
                      <a:pt x="14" y="14"/>
                    </a:lnTo>
                    <a:lnTo>
                      <a:pt x="16" y="14"/>
                    </a:lnTo>
                    <a:lnTo>
                      <a:pt x="19" y="16"/>
                    </a:lnTo>
                    <a:lnTo>
                      <a:pt x="21" y="18"/>
                    </a:lnTo>
                    <a:lnTo>
                      <a:pt x="22" y="16"/>
                    </a:lnTo>
                    <a:lnTo>
                      <a:pt x="21" y="13"/>
                    </a:lnTo>
                    <a:lnTo>
                      <a:pt x="17" y="11"/>
                    </a:lnTo>
                    <a:lnTo>
                      <a:pt x="14" y="8"/>
                    </a:lnTo>
                    <a:lnTo>
                      <a:pt x="13" y="7"/>
                    </a:lnTo>
                    <a:lnTo>
                      <a:pt x="9" y="7"/>
                    </a:lnTo>
                    <a:lnTo>
                      <a:pt x="8" y="2"/>
                    </a:lnTo>
                    <a:lnTo>
                      <a:pt x="8" y="2"/>
                    </a:lnTo>
                    <a:lnTo>
                      <a:pt x="9" y="0"/>
                    </a:lnTo>
                    <a:lnTo>
                      <a:pt x="6" y="0"/>
                    </a:lnTo>
                    <a:lnTo>
                      <a:pt x="5" y="0"/>
                    </a:lnTo>
                    <a:lnTo>
                      <a:pt x="1" y="0"/>
                    </a:lnTo>
                    <a:lnTo>
                      <a:pt x="0" y="3"/>
                    </a:lnTo>
                    <a:lnTo>
                      <a:pt x="0" y="5"/>
                    </a:lnTo>
                    <a:lnTo>
                      <a:pt x="3" y="5"/>
                    </a:lnTo>
                    <a:lnTo>
                      <a:pt x="5" y="5"/>
                    </a:lnTo>
                    <a:lnTo>
                      <a:pt x="6" y="7"/>
                    </a:lnTo>
                    <a:lnTo>
                      <a:pt x="6" y="8"/>
                    </a:lnTo>
                    <a:lnTo>
                      <a:pt x="9" y="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89" name="Freeform 214">
                <a:extLst>
                  <a:ext uri="{FF2B5EF4-FFF2-40B4-BE49-F238E27FC236}">
                    <a16:creationId xmlns:a16="http://schemas.microsoft.com/office/drawing/2014/main" id="{85265A9D-BC9B-46BC-AF46-6AEB594B095F}"/>
                  </a:ext>
                </a:extLst>
              </p:cNvPr>
              <p:cNvSpPr>
                <a:spLocks/>
              </p:cNvSpPr>
              <p:nvPr/>
            </p:nvSpPr>
            <p:spPr bwMode="auto">
              <a:xfrm>
                <a:off x="5474" y="1250"/>
                <a:ext cx="9" cy="5"/>
              </a:xfrm>
              <a:custGeom>
                <a:avLst/>
                <a:gdLst>
                  <a:gd name="T0" fmla="*/ 5 w 9"/>
                  <a:gd name="T1" fmla="*/ 0 h 5"/>
                  <a:gd name="T2" fmla="*/ 3 w 9"/>
                  <a:gd name="T3" fmla="*/ 0 h 5"/>
                  <a:gd name="T4" fmla="*/ 0 w 9"/>
                  <a:gd name="T5" fmla="*/ 0 h 5"/>
                  <a:gd name="T6" fmla="*/ 1 w 9"/>
                  <a:gd name="T7" fmla="*/ 1 h 5"/>
                  <a:gd name="T8" fmla="*/ 3 w 9"/>
                  <a:gd name="T9" fmla="*/ 1 h 5"/>
                  <a:gd name="T10" fmla="*/ 3 w 9"/>
                  <a:gd name="T11" fmla="*/ 3 h 5"/>
                  <a:gd name="T12" fmla="*/ 6 w 9"/>
                  <a:gd name="T13" fmla="*/ 5 h 5"/>
                  <a:gd name="T14" fmla="*/ 9 w 9"/>
                  <a:gd name="T15" fmla="*/ 5 h 5"/>
                  <a:gd name="T16" fmla="*/ 9 w 9"/>
                  <a:gd name="T17" fmla="*/ 3 h 5"/>
                  <a:gd name="T18" fmla="*/ 9 w 9"/>
                  <a:gd name="T19" fmla="*/ 0 h 5"/>
                  <a:gd name="T20" fmla="*/ 6 w 9"/>
                  <a:gd name="T21" fmla="*/ 0 h 5"/>
                  <a:gd name="T22" fmla="*/ 5 w 9"/>
                  <a:gd name="T23"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 h="5">
                    <a:moveTo>
                      <a:pt x="5" y="0"/>
                    </a:moveTo>
                    <a:lnTo>
                      <a:pt x="3" y="0"/>
                    </a:lnTo>
                    <a:lnTo>
                      <a:pt x="0" y="0"/>
                    </a:lnTo>
                    <a:lnTo>
                      <a:pt x="1" y="1"/>
                    </a:lnTo>
                    <a:lnTo>
                      <a:pt x="3" y="1"/>
                    </a:lnTo>
                    <a:lnTo>
                      <a:pt x="3" y="3"/>
                    </a:lnTo>
                    <a:lnTo>
                      <a:pt x="6" y="5"/>
                    </a:lnTo>
                    <a:lnTo>
                      <a:pt x="9" y="5"/>
                    </a:lnTo>
                    <a:lnTo>
                      <a:pt x="9" y="3"/>
                    </a:lnTo>
                    <a:lnTo>
                      <a:pt x="9" y="0"/>
                    </a:lnTo>
                    <a:lnTo>
                      <a:pt x="6" y="0"/>
                    </a:lnTo>
                    <a:lnTo>
                      <a:pt x="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90" name="Freeform 215">
                <a:extLst>
                  <a:ext uri="{FF2B5EF4-FFF2-40B4-BE49-F238E27FC236}">
                    <a16:creationId xmlns:a16="http://schemas.microsoft.com/office/drawing/2014/main" id="{36F01CDB-88C4-4B7C-A6F5-E3910D34106A}"/>
                  </a:ext>
                </a:extLst>
              </p:cNvPr>
              <p:cNvSpPr>
                <a:spLocks/>
              </p:cNvSpPr>
              <p:nvPr/>
            </p:nvSpPr>
            <p:spPr bwMode="auto">
              <a:xfrm>
                <a:off x="5601" y="880"/>
                <a:ext cx="7" cy="3"/>
              </a:xfrm>
              <a:custGeom>
                <a:avLst/>
                <a:gdLst>
                  <a:gd name="T0" fmla="*/ 3 w 7"/>
                  <a:gd name="T1" fmla="*/ 1 h 3"/>
                  <a:gd name="T2" fmla="*/ 0 w 7"/>
                  <a:gd name="T3" fmla="*/ 3 h 3"/>
                  <a:gd name="T4" fmla="*/ 0 w 7"/>
                  <a:gd name="T5" fmla="*/ 3 h 3"/>
                  <a:gd name="T6" fmla="*/ 3 w 7"/>
                  <a:gd name="T7" fmla="*/ 3 h 3"/>
                  <a:gd name="T8" fmla="*/ 7 w 7"/>
                  <a:gd name="T9" fmla="*/ 3 h 3"/>
                  <a:gd name="T10" fmla="*/ 7 w 7"/>
                  <a:gd name="T11" fmla="*/ 1 h 3"/>
                  <a:gd name="T12" fmla="*/ 3 w 7"/>
                  <a:gd name="T13" fmla="*/ 0 h 3"/>
                  <a:gd name="T14" fmla="*/ 3 w 7"/>
                  <a:gd name="T15" fmla="*/ 1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3">
                    <a:moveTo>
                      <a:pt x="3" y="1"/>
                    </a:moveTo>
                    <a:lnTo>
                      <a:pt x="0" y="3"/>
                    </a:lnTo>
                    <a:lnTo>
                      <a:pt x="0" y="3"/>
                    </a:lnTo>
                    <a:lnTo>
                      <a:pt x="3" y="3"/>
                    </a:lnTo>
                    <a:lnTo>
                      <a:pt x="7" y="3"/>
                    </a:lnTo>
                    <a:lnTo>
                      <a:pt x="7" y="1"/>
                    </a:lnTo>
                    <a:lnTo>
                      <a:pt x="3" y="0"/>
                    </a:lnTo>
                    <a:lnTo>
                      <a:pt x="3"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91" name="Freeform 216">
                <a:extLst>
                  <a:ext uri="{FF2B5EF4-FFF2-40B4-BE49-F238E27FC236}">
                    <a16:creationId xmlns:a16="http://schemas.microsoft.com/office/drawing/2014/main" id="{52BD913D-08F7-43E7-A478-6B185C42994E}"/>
                  </a:ext>
                </a:extLst>
              </p:cNvPr>
              <p:cNvSpPr>
                <a:spLocks/>
              </p:cNvSpPr>
              <p:nvPr/>
            </p:nvSpPr>
            <p:spPr bwMode="auto">
              <a:xfrm>
                <a:off x="6811" y="1349"/>
                <a:ext cx="17" cy="9"/>
              </a:xfrm>
              <a:custGeom>
                <a:avLst/>
                <a:gdLst>
                  <a:gd name="T0" fmla="*/ 7 w 17"/>
                  <a:gd name="T1" fmla="*/ 6 h 9"/>
                  <a:gd name="T2" fmla="*/ 12 w 17"/>
                  <a:gd name="T3" fmla="*/ 8 h 9"/>
                  <a:gd name="T4" fmla="*/ 14 w 17"/>
                  <a:gd name="T5" fmla="*/ 9 h 9"/>
                  <a:gd name="T6" fmla="*/ 17 w 17"/>
                  <a:gd name="T7" fmla="*/ 8 h 9"/>
                  <a:gd name="T8" fmla="*/ 15 w 17"/>
                  <a:gd name="T9" fmla="*/ 8 h 9"/>
                  <a:gd name="T10" fmla="*/ 12 w 17"/>
                  <a:gd name="T11" fmla="*/ 6 h 9"/>
                  <a:gd name="T12" fmla="*/ 9 w 17"/>
                  <a:gd name="T13" fmla="*/ 4 h 9"/>
                  <a:gd name="T14" fmla="*/ 7 w 17"/>
                  <a:gd name="T15" fmla="*/ 3 h 9"/>
                  <a:gd name="T16" fmla="*/ 4 w 17"/>
                  <a:gd name="T17" fmla="*/ 1 h 9"/>
                  <a:gd name="T18" fmla="*/ 1 w 17"/>
                  <a:gd name="T19" fmla="*/ 0 h 9"/>
                  <a:gd name="T20" fmla="*/ 0 w 17"/>
                  <a:gd name="T21" fmla="*/ 1 h 9"/>
                  <a:gd name="T22" fmla="*/ 1 w 17"/>
                  <a:gd name="T23" fmla="*/ 3 h 9"/>
                  <a:gd name="T24" fmla="*/ 4 w 17"/>
                  <a:gd name="T25" fmla="*/ 3 h 9"/>
                  <a:gd name="T26" fmla="*/ 7 w 17"/>
                  <a:gd name="T27" fmla="*/ 6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 h="9">
                    <a:moveTo>
                      <a:pt x="7" y="6"/>
                    </a:moveTo>
                    <a:lnTo>
                      <a:pt x="12" y="8"/>
                    </a:lnTo>
                    <a:lnTo>
                      <a:pt x="14" y="9"/>
                    </a:lnTo>
                    <a:lnTo>
                      <a:pt x="17" y="8"/>
                    </a:lnTo>
                    <a:lnTo>
                      <a:pt x="15" y="8"/>
                    </a:lnTo>
                    <a:lnTo>
                      <a:pt x="12" y="6"/>
                    </a:lnTo>
                    <a:lnTo>
                      <a:pt x="9" y="4"/>
                    </a:lnTo>
                    <a:lnTo>
                      <a:pt x="7" y="3"/>
                    </a:lnTo>
                    <a:lnTo>
                      <a:pt x="4" y="1"/>
                    </a:lnTo>
                    <a:lnTo>
                      <a:pt x="1" y="0"/>
                    </a:lnTo>
                    <a:lnTo>
                      <a:pt x="0" y="1"/>
                    </a:lnTo>
                    <a:lnTo>
                      <a:pt x="1" y="3"/>
                    </a:lnTo>
                    <a:lnTo>
                      <a:pt x="4" y="3"/>
                    </a:lnTo>
                    <a:lnTo>
                      <a:pt x="7"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92" name="Freeform 217">
                <a:extLst>
                  <a:ext uri="{FF2B5EF4-FFF2-40B4-BE49-F238E27FC236}">
                    <a16:creationId xmlns:a16="http://schemas.microsoft.com/office/drawing/2014/main" id="{6FABD506-8979-4A1F-AF55-7FEBFE486609}"/>
                  </a:ext>
                </a:extLst>
              </p:cNvPr>
              <p:cNvSpPr>
                <a:spLocks/>
              </p:cNvSpPr>
              <p:nvPr/>
            </p:nvSpPr>
            <p:spPr bwMode="auto">
              <a:xfrm>
                <a:off x="5627" y="872"/>
                <a:ext cx="4" cy="5"/>
              </a:xfrm>
              <a:custGeom>
                <a:avLst/>
                <a:gdLst>
                  <a:gd name="T0" fmla="*/ 0 w 4"/>
                  <a:gd name="T1" fmla="*/ 1 h 5"/>
                  <a:gd name="T2" fmla="*/ 1 w 4"/>
                  <a:gd name="T3" fmla="*/ 3 h 5"/>
                  <a:gd name="T4" fmla="*/ 1 w 4"/>
                  <a:gd name="T5" fmla="*/ 5 h 5"/>
                  <a:gd name="T6" fmla="*/ 3 w 4"/>
                  <a:gd name="T7" fmla="*/ 5 h 5"/>
                  <a:gd name="T8" fmla="*/ 4 w 4"/>
                  <a:gd name="T9" fmla="*/ 5 h 5"/>
                  <a:gd name="T10" fmla="*/ 4 w 4"/>
                  <a:gd name="T11" fmla="*/ 3 h 5"/>
                  <a:gd name="T12" fmla="*/ 3 w 4"/>
                  <a:gd name="T13" fmla="*/ 1 h 5"/>
                  <a:gd name="T14" fmla="*/ 1 w 4"/>
                  <a:gd name="T15" fmla="*/ 0 h 5"/>
                  <a:gd name="T16" fmla="*/ 0 w 4"/>
                  <a:gd name="T17" fmla="*/ 0 h 5"/>
                  <a:gd name="T18" fmla="*/ 0 w 4"/>
                  <a:gd name="T19"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5">
                    <a:moveTo>
                      <a:pt x="0" y="1"/>
                    </a:moveTo>
                    <a:lnTo>
                      <a:pt x="1" y="3"/>
                    </a:lnTo>
                    <a:lnTo>
                      <a:pt x="1" y="5"/>
                    </a:lnTo>
                    <a:lnTo>
                      <a:pt x="3" y="5"/>
                    </a:lnTo>
                    <a:lnTo>
                      <a:pt x="4" y="5"/>
                    </a:lnTo>
                    <a:lnTo>
                      <a:pt x="4" y="3"/>
                    </a:lnTo>
                    <a:lnTo>
                      <a:pt x="3" y="1"/>
                    </a:lnTo>
                    <a:lnTo>
                      <a:pt x="1" y="0"/>
                    </a:lnTo>
                    <a:lnTo>
                      <a:pt x="0" y="0"/>
                    </a:ln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93" name="Freeform 218">
                <a:extLst>
                  <a:ext uri="{FF2B5EF4-FFF2-40B4-BE49-F238E27FC236}">
                    <a16:creationId xmlns:a16="http://schemas.microsoft.com/office/drawing/2014/main" id="{FA0B9E15-71AF-49B0-A260-1B5651A825B4}"/>
                  </a:ext>
                </a:extLst>
              </p:cNvPr>
              <p:cNvSpPr>
                <a:spLocks/>
              </p:cNvSpPr>
              <p:nvPr/>
            </p:nvSpPr>
            <p:spPr bwMode="auto">
              <a:xfrm>
                <a:off x="5596" y="856"/>
                <a:ext cx="15" cy="13"/>
              </a:xfrm>
              <a:custGeom>
                <a:avLst/>
                <a:gdLst>
                  <a:gd name="T0" fmla="*/ 5 w 15"/>
                  <a:gd name="T1" fmla="*/ 11 h 13"/>
                  <a:gd name="T2" fmla="*/ 7 w 15"/>
                  <a:gd name="T3" fmla="*/ 9 h 13"/>
                  <a:gd name="T4" fmla="*/ 8 w 15"/>
                  <a:gd name="T5" fmla="*/ 9 h 13"/>
                  <a:gd name="T6" fmla="*/ 8 w 15"/>
                  <a:gd name="T7" fmla="*/ 11 h 13"/>
                  <a:gd name="T8" fmla="*/ 7 w 15"/>
                  <a:gd name="T9" fmla="*/ 13 h 13"/>
                  <a:gd name="T10" fmla="*/ 10 w 15"/>
                  <a:gd name="T11" fmla="*/ 9 h 13"/>
                  <a:gd name="T12" fmla="*/ 12 w 15"/>
                  <a:gd name="T13" fmla="*/ 8 h 13"/>
                  <a:gd name="T14" fmla="*/ 13 w 15"/>
                  <a:gd name="T15" fmla="*/ 5 h 13"/>
                  <a:gd name="T16" fmla="*/ 15 w 15"/>
                  <a:gd name="T17" fmla="*/ 3 h 13"/>
                  <a:gd name="T18" fmla="*/ 15 w 15"/>
                  <a:gd name="T19" fmla="*/ 0 h 13"/>
                  <a:gd name="T20" fmla="*/ 13 w 15"/>
                  <a:gd name="T21" fmla="*/ 0 h 13"/>
                  <a:gd name="T22" fmla="*/ 12 w 15"/>
                  <a:gd name="T23" fmla="*/ 0 h 13"/>
                  <a:gd name="T24" fmla="*/ 10 w 15"/>
                  <a:gd name="T25" fmla="*/ 2 h 13"/>
                  <a:gd name="T26" fmla="*/ 8 w 15"/>
                  <a:gd name="T27" fmla="*/ 3 h 13"/>
                  <a:gd name="T28" fmla="*/ 5 w 15"/>
                  <a:gd name="T29" fmla="*/ 6 h 13"/>
                  <a:gd name="T30" fmla="*/ 2 w 15"/>
                  <a:gd name="T31" fmla="*/ 9 h 13"/>
                  <a:gd name="T32" fmla="*/ 0 w 15"/>
                  <a:gd name="T33" fmla="*/ 13 h 13"/>
                  <a:gd name="T34" fmla="*/ 2 w 15"/>
                  <a:gd name="T35" fmla="*/ 13 h 13"/>
                  <a:gd name="T36" fmla="*/ 5 w 15"/>
                  <a:gd name="T37" fmla="*/ 1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 h="13">
                    <a:moveTo>
                      <a:pt x="5" y="11"/>
                    </a:moveTo>
                    <a:lnTo>
                      <a:pt x="7" y="9"/>
                    </a:lnTo>
                    <a:lnTo>
                      <a:pt x="8" y="9"/>
                    </a:lnTo>
                    <a:lnTo>
                      <a:pt x="8" y="11"/>
                    </a:lnTo>
                    <a:lnTo>
                      <a:pt x="7" y="13"/>
                    </a:lnTo>
                    <a:lnTo>
                      <a:pt x="10" y="9"/>
                    </a:lnTo>
                    <a:lnTo>
                      <a:pt x="12" y="8"/>
                    </a:lnTo>
                    <a:lnTo>
                      <a:pt x="13" y="5"/>
                    </a:lnTo>
                    <a:lnTo>
                      <a:pt x="15" y="3"/>
                    </a:lnTo>
                    <a:lnTo>
                      <a:pt x="15" y="0"/>
                    </a:lnTo>
                    <a:lnTo>
                      <a:pt x="13" y="0"/>
                    </a:lnTo>
                    <a:lnTo>
                      <a:pt x="12" y="0"/>
                    </a:lnTo>
                    <a:lnTo>
                      <a:pt x="10" y="2"/>
                    </a:lnTo>
                    <a:lnTo>
                      <a:pt x="8" y="3"/>
                    </a:lnTo>
                    <a:lnTo>
                      <a:pt x="5" y="6"/>
                    </a:lnTo>
                    <a:lnTo>
                      <a:pt x="2" y="9"/>
                    </a:lnTo>
                    <a:lnTo>
                      <a:pt x="0" y="13"/>
                    </a:lnTo>
                    <a:lnTo>
                      <a:pt x="2" y="13"/>
                    </a:lnTo>
                    <a:lnTo>
                      <a:pt x="5" y="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94" name="Freeform 219">
                <a:extLst>
                  <a:ext uri="{FF2B5EF4-FFF2-40B4-BE49-F238E27FC236}">
                    <a16:creationId xmlns:a16="http://schemas.microsoft.com/office/drawing/2014/main" id="{F0B8117F-B520-46A7-BBBB-8031DBC7A52A}"/>
                  </a:ext>
                </a:extLst>
              </p:cNvPr>
              <p:cNvSpPr>
                <a:spLocks/>
              </p:cNvSpPr>
              <p:nvPr/>
            </p:nvSpPr>
            <p:spPr bwMode="auto">
              <a:xfrm>
                <a:off x="5555" y="979"/>
                <a:ext cx="5" cy="6"/>
              </a:xfrm>
              <a:custGeom>
                <a:avLst/>
                <a:gdLst>
                  <a:gd name="T0" fmla="*/ 2 w 5"/>
                  <a:gd name="T1" fmla="*/ 6 h 6"/>
                  <a:gd name="T2" fmla="*/ 2 w 5"/>
                  <a:gd name="T3" fmla="*/ 6 h 6"/>
                  <a:gd name="T4" fmla="*/ 5 w 5"/>
                  <a:gd name="T5" fmla="*/ 4 h 6"/>
                  <a:gd name="T6" fmla="*/ 5 w 5"/>
                  <a:gd name="T7" fmla="*/ 1 h 6"/>
                  <a:gd name="T8" fmla="*/ 3 w 5"/>
                  <a:gd name="T9" fmla="*/ 0 h 6"/>
                  <a:gd name="T10" fmla="*/ 2 w 5"/>
                  <a:gd name="T11" fmla="*/ 1 h 6"/>
                  <a:gd name="T12" fmla="*/ 0 w 5"/>
                  <a:gd name="T13" fmla="*/ 3 h 6"/>
                  <a:gd name="T14" fmla="*/ 2 w 5"/>
                  <a:gd name="T15" fmla="*/ 4 h 6"/>
                  <a:gd name="T16" fmla="*/ 0 w 5"/>
                  <a:gd name="T17" fmla="*/ 6 h 6"/>
                  <a:gd name="T18" fmla="*/ 2 w 5"/>
                  <a:gd name="T19"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6">
                    <a:moveTo>
                      <a:pt x="2" y="6"/>
                    </a:moveTo>
                    <a:lnTo>
                      <a:pt x="2" y="6"/>
                    </a:lnTo>
                    <a:lnTo>
                      <a:pt x="5" y="4"/>
                    </a:lnTo>
                    <a:lnTo>
                      <a:pt x="5" y="1"/>
                    </a:lnTo>
                    <a:lnTo>
                      <a:pt x="3" y="0"/>
                    </a:lnTo>
                    <a:lnTo>
                      <a:pt x="2" y="1"/>
                    </a:lnTo>
                    <a:lnTo>
                      <a:pt x="0" y="3"/>
                    </a:lnTo>
                    <a:lnTo>
                      <a:pt x="2" y="4"/>
                    </a:lnTo>
                    <a:lnTo>
                      <a:pt x="0" y="6"/>
                    </a:lnTo>
                    <a:lnTo>
                      <a:pt x="2"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95" name="Freeform 220">
                <a:extLst>
                  <a:ext uri="{FF2B5EF4-FFF2-40B4-BE49-F238E27FC236}">
                    <a16:creationId xmlns:a16="http://schemas.microsoft.com/office/drawing/2014/main" id="{3F0CD5E8-8330-466E-9AB4-3DA69CB2E3A7}"/>
                  </a:ext>
                </a:extLst>
              </p:cNvPr>
              <p:cNvSpPr>
                <a:spLocks/>
              </p:cNvSpPr>
              <p:nvPr/>
            </p:nvSpPr>
            <p:spPr bwMode="auto">
              <a:xfrm>
                <a:off x="5593" y="1119"/>
                <a:ext cx="2" cy="5"/>
              </a:xfrm>
              <a:custGeom>
                <a:avLst/>
                <a:gdLst>
                  <a:gd name="T0" fmla="*/ 2 w 2"/>
                  <a:gd name="T1" fmla="*/ 3 h 5"/>
                  <a:gd name="T2" fmla="*/ 2 w 2"/>
                  <a:gd name="T3" fmla="*/ 0 h 5"/>
                  <a:gd name="T4" fmla="*/ 0 w 2"/>
                  <a:gd name="T5" fmla="*/ 0 h 5"/>
                  <a:gd name="T6" fmla="*/ 0 w 2"/>
                  <a:gd name="T7" fmla="*/ 3 h 5"/>
                  <a:gd name="T8" fmla="*/ 2 w 2"/>
                  <a:gd name="T9" fmla="*/ 5 h 5"/>
                  <a:gd name="T10" fmla="*/ 2 w 2"/>
                  <a:gd name="T11" fmla="*/ 3 h 5"/>
                </a:gdLst>
                <a:ahLst/>
                <a:cxnLst>
                  <a:cxn ang="0">
                    <a:pos x="T0" y="T1"/>
                  </a:cxn>
                  <a:cxn ang="0">
                    <a:pos x="T2" y="T3"/>
                  </a:cxn>
                  <a:cxn ang="0">
                    <a:pos x="T4" y="T5"/>
                  </a:cxn>
                  <a:cxn ang="0">
                    <a:pos x="T6" y="T7"/>
                  </a:cxn>
                  <a:cxn ang="0">
                    <a:pos x="T8" y="T9"/>
                  </a:cxn>
                  <a:cxn ang="0">
                    <a:pos x="T10" y="T11"/>
                  </a:cxn>
                </a:cxnLst>
                <a:rect l="0" t="0" r="r" b="b"/>
                <a:pathLst>
                  <a:path w="2" h="5">
                    <a:moveTo>
                      <a:pt x="2" y="3"/>
                    </a:moveTo>
                    <a:lnTo>
                      <a:pt x="2" y="0"/>
                    </a:lnTo>
                    <a:lnTo>
                      <a:pt x="0" y="0"/>
                    </a:lnTo>
                    <a:lnTo>
                      <a:pt x="0" y="3"/>
                    </a:lnTo>
                    <a:lnTo>
                      <a:pt x="2" y="5"/>
                    </a:lnTo>
                    <a:lnTo>
                      <a:pt x="2"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96" name="Freeform 221">
                <a:extLst>
                  <a:ext uri="{FF2B5EF4-FFF2-40B4-BE49-F238E27FC236}">
                    <a16:creationId xmlns:a16="http://schemas.microsoft.com/office/drawing/2014/main" id="{4ECD830D-2879-4748-A251-78E66B4433A6}"/>
                  </a:ext>
                </a:extLst>
              </p:cNvPr>
              <p:cNvSpPr>
                <a:spLocks/>
              </p:cNvSpPr>
              <p:nvPr/>
            </p:nvSpPr>
            <p:spPr bwMode="auto">
              <a:xfrm>
                <a:off x="6546" y="869"/>
                <a:ext cx="3" cy="3"/>
              </a:xfrm>
              <a:custGeom>
                <a:avLst/>
                <a:gdLst>
                  <a:gd name="T0" fmla="*/ 3 w 3"/>
                  <a:gd name="T1" fmla="*/ 0 h 3"/>
                  <a:gd name="T2" fmla="*/ 0 w 3"/>
                  <a:gd name="T3" fmla="*/ 0 h 3"/>
                  <a:gd name="T4" fmla="*/ 0 w 3"/>
                  <a:gd name="T5" fmla="*/ 1 h 3"/>
                  <a:gd name="T6" fmla="*/ 2 w 3"/>
                  <a:gd name="T7" fmla="*/ 3 h 3"/>
                  <a:gd name="T8" fmla="*/ 3 w 3"/>
                  <a:gd name="T9" fmla="*/ 1 h 3"/>
                  <a:gd name="T10" fmla="*/ 3 w 3"/>
                  <a:gd name="T11" fmla="*/ 0 h 3"/>
                </a:gdLst>
                <a:ahLst/>
                <a:cxnLst>
                  <a:cxn ang="0">
                    <a:pos x="T0" y="T1"/>
                  </a:cxn>
                  <a:cxn ang="0">
                    <a:pos x="T2" y="T3"/>
                  </a:cxn>
                  <a:cxn ang="0">
                    <a:pos x="T4" y="T5"/>
                  </a:cxn>
                  <a:cxn ang="0">
                    <a:pos x="T6" y="T7"/>
                  </a:cxn>
                  <a:cxn ang="0">
                    <a:pos x="T8" y="T9"/>
                  </a:cxn>
                  <a:cxn ang="0">
                    <a:pos x="T10" y="T11"/>
                  </a:cxn>
                </a:cxnLst>
                <a:rect l="0" t="0" r="r" b="b"/>
                <a:pathLst>
                  <a:path w="3" h="3">
                    <a:moveTo>
                      <a:pt x="3" y="0"/>
                    </a:moveTo>
                    <a:lnTo>
                      <a:pt x="0" y="0"/>
                    </a:lnTo>
                    <a:lnTo>
                      <a:pt x="0" y="1"/>
                    </a:lnTo>
                    <a:lnTo>
                      <a:pt x="2" y="3"/>
                    </a:lnTo>
                    <a:lnTo>
                      <a:pt x="3" y="1"/>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97" name="Freeform 222">
                <a:extLst>
                  <a:ext uri="{FF2B5EF4-FFF2-40B4-BE49-F238E27FC236}">
                    <a16:creationId xmlns:a16="http://schemas.microsoft.com/office/drawing/2014/main" id="{EACEB3E7-47D9-4DEB-ABCD-E037A73865F7}"/>
                  </a:ext>
                </a:extLst>
              </p:cNvPr>
              <p:cNvSpPr>
                <a:spLocks/>
              </p:cNvSpPr>
              <p:nvPr/>
            </p:nvSpPr>
            <p:spPr bwMode="auto">
              <a:xfrm>
                <a:off x="5584" y="1105"/>
                <a:ext cx="3" cy="4"/>
              </a:xfrm>
              <a:custGeom>
                <a:avLst/>
                <a:gdLst>
                  <a:gd name="T0" fmla="*/ 3 w 3"/>
                  <a:gd name="T1" fmla="*/ 4 h 4"/>
                  <a:gd name="T2" fmla="*/ 3 w 3"/>
                  <a:gd name="T3" fmla="*/ 3 h 4"/>
                  <a:gd name="T4" fmla="*/ 1 w 3"/>
                  <a:gd name="T5" fmla="*/ 0 h 4"/>
                  <a:gd name="T6" fmla="*/ 0 w 3"/>
                  <a:gd name="T7" fmla="*/ 1 h 4"/>
                  <a:gd name="T8" fmla="*/ 1 w 3"/>
                  <a:gd name="T9" fmla="*/ 3 h 4"/>
                  <a:gd name="T10" fmla="*/ 3 w 3"/>
                  <a:gd name="T11" fmla="*/ 4 h 4"/>
                </a:gdLst>
                <a:ahLst/>
                <a:cxnLst>
                  <a:cxn ang="0">
                    <a:pos x="T0" y="T1"/>
                  </a:cxn>
                  <a:cxn ang="0">
                    <a:pos x="T2" y="T3"/>
                  </a:cxn>
                  <a:cxn ang="0">
                    <a:pos x="T4" y="T5"/>
                  </a:cxn>
                  <a:cxn ang="0">
                    <a:pos x="T6" y="T7"/>
                  </a:cxn>
                  <a:cxn ang="0">
                    <a:pos x="T8" y="T9"/>
                  </a:cxn>
                  <a:cxn ang="0">
                    <a:pos x="T10" y="T11"/>
                  </a:cxn>
                </a:cxnLst>
                <a:rect l="0" t="0" r="r" b="b"/>
                <a:pathLst>
                  <a:path w="3" h="4">
                    <a:moveTo>
                      <a:pt x="3" y="4"/>
                    </a:moveTo>
                    <a:lnTo>
                      <a:pt x="3" y="3"/>
                    </a:lnTo>
                    <a:lnTo>
                      <a:pt x="1" y="0"/>
                    </a:lnTo>
                    <a:lnTo>
                      <a:pt x="0" y="1"/>
                    </a:lnTo>
                    <a:lnTo>
                      <a:pt x="1" y="3"/>
                    </a:lnTo>
                    <a:lnTo>
                      <a:pt x="3"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98" name="Freeform 223">
                <a:extLst>
                  <a:ext uri="{FF2B5EF4-FFF2-40B4-BE49-F238E27FC236}">
                    <a16:creationId xmlns:a16="http://schemas.microsoft.com/office/drawing/2014/main" id="{B9BAF873-D114-430F-9C25-4C76CA7D1155}"/>
                  </a:ext>
                </a:extLst>
              </p:cNvPr>
              <p:cNvSpPr>
                <a:spLocks/>
              </p:cNvSpPr>
              <p:nvPr/>
            </p:nvSpPr>
            <p:spPr bwMode="auto">
              <a:xfrm>
                <a:off x="5588" y="1111"/>
                <a:ext cx="4" cy="13"/>
              </a:xfrm>
              <a:custGeom>
                <a:avLst/>
                <a:gdLst>
                  <a:gd name="T0" fmla="*/ 2 w 4"/>
                  <a:gd name="T1" fmla="*/ 13 h 13"/>
                  <a:gd name="T2" fmla="*/ 4 w 4"/>
                  <a:gd name="T3" fmla="*/ 11 h 13"/>
                  <a:gd name="T4" fmla="*/ 2 w 4"/>
                  <a:gd name="T5" fmla="*/ 3 h 13"/>
                  <a:gd name="T6" fmla="*/ 0 w 4"/>
                  <a:gd name="T7" fmla="*/ 0 h 13"/>
                  <a:gd name="T8" fmla="*/ 0 w 4"/>
                  <a:gd name="T9" fmla="*/ 0 h 13"/>
                  <a:gd name="T10" fmla="*/ 0 w 4"/>
                  <a:gd name="T11" fmla="*/ 5 h 13"/>
                  <a:gd name="T12" fmla="*/ 0 w 4"/>
                  <a:gd name="T13" fmla="*/ 8 h 13"/>
                  <a:gd name="T14" fmla="*/ 0 w 4"/>
                  <a:gd name="T15" fmla="*/ 13 h 13"/>
                  <a:gd name="T16" fmla="*/ 2 w 4"/>
                  <a:gd name="T17"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13">
                    <a:moveTo>
                      <a:pt x="2" y="13"/>
                    </a:moveTo>
                    <a:lnTo>
                      <a:pt x="4" y="11"/>
                    </a:lnTo>
                    <a:lnTo>
                      <a:pt x="2" y="3"/>
                    </a:lnTo>
                    <a:lnTo>
                      <a:pt x="0" y="0"/>
                    </a:lnTo>
                    <a:lnTo>
                      <a:pt x="0" y="0"/>
                    </a:lnTo>
                    <a:lnTo>
                      <a:pt x="0" y="5"/>
                    </a:lnTo>
                    <a:lnTo>
                      <a:pt x="0" y="8"/>
                    </a:lnTo>
                    <a:lnTo>
                      <a:pt x="0" y="13"/>
                    </a:lnTo>
                    <a:lnTo>
                      <a:pt x="2" y="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99" name="Freeform 224">
                <a:extLst>
                  <a:ext uri="{FF2B5EF4-FFF2-40B4-BE49-F238E27FC236}">
                    <a16:creationId xmlns:a16="http://schemas.microsoft.com/office/drawing/2014/main" id="{D4F0E606-1D0A-48B9-83E4-77CF60CAABC4}"/>
                  </a:ext>
                </a:extLst>
              </p:cNvPr>
              <p:cNvSpPr>
                <a:spLocks/>
              </p:cNvSpPr>
              <p:nvPr/>
            </p:nvSpPr>
            <p:spPr bwMode="auto">
              <a:xfrm>
                <a:off x="5517" y="732"/>
                <a:ext cx="76" cy="59"/>
              </a:xfrm>
              <a:custGeom>
                <a:avLst/>
                <a:gdLst>
                  <a:gd name="T0" fmla="*/ 8 w 76"/>
                  <a:gd name="T1" fmla="*/ 9 h 59"/>
                  <a:gd name="T2" fmla="*/ 5 w 76"/>
                  <a:gd name="T3" fmla="*/ 12 h 59"/>
                  <a:gd name="T4" fmla="*/ 0 w 76"/>
                  <a:gd name="T5" fmla="*/ 20 h 59"/>
                  <a:gd name="T6" fmla="*/ 3 w 76"/>
                  <a:gd name="T7" fmla="*/ 23 h 59"/>
                  <a:gd name="T8" fmla="*/ 6 w 76"/>
                  <a:gd name="T9" fmla="*/ 25 h 59"/>
                  <a:gd name="T10" fmla="*/ 3 w 76"/>
                  <a:gd name="T11" fmla="*/ 31 h 59"/>
                  <a:gd name="T12" fmla="*/ 3 w 76"/>
                  <a:gd name="T13" fmla="*/ 38 h 59"/>
                  <a:gd name="T14" fmla="*/ 0 w 76"/>
                  <a:gd name="T15" fmla="*/ 41 h 59"/>
                  <a:gd name="T16" fmla="*/ 3 w 76"/>
                  <a:gd name="T17" fmla="*/ 44 h 59"/>
                  <a:gd name="T18" fmla="*/ 5 w 76"/>
                  <a:gd name="T19" fmla="*/ 41 h 59"/>
                  <a:gd name="T20" fmla="*/ 8 w 76"/>
                  <a:gd name="T21" fmla="*/ 41 h 59"/>
                  <a:gd name="T22" fmla="*/ 12 w 76"/>
                  <a:gd name="T23" fmla="*/ 41 h 59"/>
                  <a:gd name="T24" fmla="*/ 16 w 76"/>
                  <a:gd name="T25" fmla="*/ 44 h 59"/>
                  <a:gd name="T26" fmla="*/ 19 w 76"/>
                  <a:gd name="T27" fmla="*/ 52 h 59"/>
                  <a:gd name="T28" fmla="*/ 25 w 76"/>
                  <a:gd name="T29" fmla="*/ 54 h 59"/>
                  <a:gd name="T30" fmla="*/ 32 w 76"/>
                  <a:gd name="T31" fmla="*/ 52 h 59"/>
                  <a:gd name="T32" fmla="*/ 38 w 76"/>
                  <a:gd name="T33" fmla="*/ 52 h 59"/>
                  <a:gd name="T34" fmla="*/ 48 w 76"/>
                  <a:gd name="T35" fmla="*/ 55 h 59"/>
                  <a:gd name="T36" fmla="*/ 52 w 76"/>
                  <a:gd name="T37" fmla="*/ 55 h 59"/>
                  <a:gd name="T38" fmla="*/ 57 w 76"/>
                  <a:gd name="T39" fmla="*/ 57 h 59"/>
                  <a:gd name="T40" fmla="*/ 62 w 76"/>
                  <a:gd name="T41" fmla="*/ 59 h 59"/>
                  <a:gd name="T42" fmla="*/ 68 w 76"/>
                  <a:gd name="T43" fmla="*/ 54 h 59"/>
                  <a:gd name="T44" fmla="*/ 76 w 76"/>
                  <a:gd name="T45" fmla="*/ 47 h 59"/>
                  <a:gd name="T46" fmla="*/ 73 w 76"/>
                  <a:gd name="T47" fmla="*/ 43 h 59"/>
                  <a:gd name="T48" fmla="*/ 67 w 76"/>
                  <a:gd name="T49" fmla="*/ 38 h 59"/>
                  <a:gd name="T50" fmla="*/ 60 w 76"/>
                  <a:gd name="T51" fmla="*/ 35 h 59"/>
                  <a:gd name="T52" fmla="*/ 62 w 76"/>
                  <a:gd name="T53" fmla="*/ 31 h 59"/>
                  <a:gd name="T54" fmla="*/ 65 w 76"/>
                  <a:gd name="T55" fmla="*/ 33 h 59"/>
                  <a:gd name="T56" fmla="*/ 63 w 76"/>
                  <a:gd name="T57" fmla="*/ 27 h 59"/>
                  <a:gd name="T58" fmla="*/ 59 w 76"/>
                  <a:gd name="T59" fmla="*/ 19 h 59"/>
                  <a:gd name="T60" fmla="*/ 56 w 76"/>
                  <a:gd name="T61" fmla="*/ 14 h 59"/>
                  <a:gd name="T62" fmla="*/ 54 w 76"/>
                  <a:gd name="T63" fmla="*/ 9 h 59"/>
                  <a:gd name="T64" fmla="*/ 44 w 76"/>
                  <a:gd name="T65" fmla="*/ 1 h 59"/>
                  <a:gd name="T66" fmla="*/ 33 w 76"/>
                  <a:gd name="T67" fmla="*/ 1 h 59"/>
                  <a:gd name="T68" fmla="*/ 33 w 76"/>
                  <a:gd name="T69" fmla="*/ 6 h 59"/>
                  <a:gd name="T70" fmla="*/ 38 w 76"/>
                  <a:gd name="T71" fmla="*/ 11 h 59"/>
                  <a:gd name="T72" fmla="*/ 36 w 76"/>
                  <a:gd name="T73" fmla="*/ 15 h 59"/>
                  <a:gd name="T74" fmla="*/ 35 w 76"/>
                  <a:gd name="T75" fmla="*/ 23 h 59"/>
                  <a:gd name="T76" fmla="*/ 33 w 76"/>
                  <a:gd name="T77" fmla="*/ 22 h 59"/>
                  <a:gd name="T78" fmla="*/ 35 w 76"/>
                  <a:gd name="T79" fmla="*/ 17 h 59"/>
                  <a:gd name="T80" fmla="*/ 35 w 76"/>
                  <a:gd name="T81" fmla="*/ 12 h 59"/>
                  <a:gd name="T82" fmla="*/ 28 w 76"/>
                  <a:gd name="T83" fmla="*/ 3 h 59"/>
                  <a:gd name="T84" fmla="*/ 20 w 76"/>
                  <a:gd name="T85" fmla="*/ 0 h 59"/>
                  <a:gd name="T86" fmla="*/ 17 w 76"/>
                  <a:gd name="T87" fmla="*/ 3 h 59"/>
                  <a:gd name="T88" fmla="*/ 9 w 76"/>
                  <a:gd name="T89" fmla="*/ 7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6" h="59">
                    <a:moveTo>
                      <a:pt x="9" y="7"/>
                    </a:moveTo>
                    <a:lnTo>
                      <a:pt x="8" y="9"/>
                    </a:lnTo>
                    <a:lnTo>
                      <a:pt x="8" y="12"/>
                    </a:lnTo>
                    <a:lnTo>
                      <a:pt x="5" y="12"/>
                    </a:lnTo>
                    <a:lnTo>
                      <a:pt x="1" y="15"/>
                    </a:lnTo>
                    <a:lnTo>
                      <a:pt x="0" y="20"/>
                    </a:lnTo>
                    <a:lnTo>
                      <a:pt x="1" y="22"/>
                    </a:lnTo>
                    <a:lnTo>
                      <a:pt x="3" y="23"/>
                    </a:lnTo>
                    <a:lnTo>
                      <a:pt x="5" y="23"/>
                    </a:lnTo>
                    <a:lnTo>
                      <a:pt x="6" y="25"/>
                    </a:lnTo>
                    <a:lnTo>
                      <a:pt x="3" y="28"/>
                    </a:lnTo>
                    <a:lnTo>
                      <a:pt x="3" y="31"/>
                    </a:lnTo>
                    <a:lnTo>
                      <a:pt x="3" y="35"/>
                    </a:lnTo>
                    <a:lnTo>
                      <a:pt x="3" y="38"/>
                    </a:lnTo>
                    <a:lnTo>
                      <a:pt x="0" y="39"/>
                    </a:lnTo>
                    <a:lnTo>
                      <a:pt x="0" y="41"/>
                    </a:lnTo>
                    <a:lnTo>
                      <a:pt x="1" y="43"/>
                    </a:lnTo>
                    <a:lnTo>
                      <a:pt x="3" y="44"/>
                    </a:lnTo>
                    <a:lnTo>
                      <a:pt x="5" y="43"/>
                    </a:lnTo>
                    <a:lnTo>
                      <a:pt x="5" y="41"/>
                    </a:lnTo>
                    <a:lnTo>
                      <a:pt x="5" y="39"/>
                    </a:lnTo>
                    <a:lnTo>
                      <a:pt x="8" y="41"/>
                    </a:lnTo>
                    <a:lnTo>
                      <a:pt x="9" y="43"/>
                    </a:lnTo>
                    <a:lnTo>
                      <a:pt x="12" y="41"/>
                    </a:lnTo>
                    <a:lnTo>
                      <a:pt x="14" y="41"/>
                    </a:lnTo>
                    <a:lnTo>
                      <a:pt x="16" y="44"/>
                    </a:lnTo>
                    <a:lnTo>
                      <a:pt x="17" y="49"/>
                    </a:lnTo>
                    <a:lnTo>
                      <a:pt x="19" y="52"/>
                    </a:lnTo>
                    <a:lnTo>
                      <a:pt x="24" y="52"/>
                    </a:lnTo>
                    <a:lnTo>
                      <a:pt x="25" y="54"/>
                    </a:lnTo>
                    <a:lnTo>
                      <a:pt x="28" y="55"/>
                    </a:lnTo>
                    <a:lnTo>
                      <a:pt x="32" y="52"/>
                    </a:lnTo>
                    <a:lnTo>
                      <a:pt x="36" y="52"/>
                    </a:lnTo>
                    <a:lnTo>
                      <a:pt x="38" y="52"/>
                    </a:lnTo>
                    <a:lnTo>
                      <a:pt x="41" y="55"/>
                    </a:lnTo>
                    <a:lnTo>
                      <a:pt x="48" y="55"/>
                    </a:lnTo>
                    <a:lnTo>
                      <a:pt x="51" y="55"/>
                    </a:lnTo>
                    <a:lnTo>
                      <a:pt x="52" y="55"/>
                    </a:lnTo>
                    <a:lnTo>
                      <a:pt x="56" y="55"/>
                    </a:lnTo>
                    <a:lnTo>
                      <a:pt x="57" y="57"/>
                    </a:lnTo>
                    <a:lnTo>
                      <a:pt x="60" y="59"/>
                    </a:lnTo>
                    <a:lnTo>
                      <a:pt x="62" y="59"/>
                    </a:lnTo>
                    <a:lnTo>
                      <a:pt x="65" y="57"/>
                    </a:lnTo>
                    <a:lnTo>
                      <a:pt x="68" y="54"/>
                    </a:lnTo>
                    <a:lnTo>
                      <a:pt x="73" y="52"/>
                    </a:lnTo>
                    <a:lnTo>
                      <a:pt x="76" y="47"/>
                    </a:lnTo>
                    <a:lnTo>
                      <a:pt x="76" y="46"/>
                    </a:lnTo>
                    <a:lnTo>
                      <a:pt x="73" y="43"/>
                    </a:lnTo>
                    <a:lnTo>
                      <a:pt x="70" y="41"/>
                    </a:lnTo>
                    <a:lnTo>
                      <a:pt x="67" y="38"/>
                    </a:lnTo>
                    <a:lnTo>
                      <a:pt x="63" y="36"/>
                    </a:lnTo>
                    <a:lnTo>
                      <a:pt x="60" y="35"/>
                    </a:lnTo>
                    <a:lnTo>
                      <a:pt x="60" y="31"/>
                    </a:lnTo>
                    <a:lnTo>
                      <a:pt x="62" y="31"/>
                    </a:lnTo>
                    <a:lnTo>
                      <a:pt x="63" y="33"/>
                    </a:lnTo>
                    <a:lnTo>
                      <a:pt x="65" y="33"/>
                    </a:lnTo>
                    <a:lnTo>
                      <a:pt x="67" y="31"/>
                    </a:lnTo>
                    <a:lnTo>
                      <a:pt x="63" y="27"/>
                    </a:lnTo>
                    <a:lnTo>
                      <a:pt x="59" y="22"/>
                    </a:lnTo>
                    <a:lnTo>
                      <a:pt x="59" y="19"/>
                    </a:lnTo>
                    <a:lnTo>
                      <a:pt x="59" y="15"/>
                    </a:lnTo>
                    <a:lnTo>
                      <a:pt x="56" y="14"/>
                    </a:lnTo>
                    <a:lnTo>
                      <a:pt x="56" y="11"/>
                    </a:lnTo>
                    <a:lnTo>
                      <a:pt x="54" y="9"/>
                    </a:lnTo>
                    <a:lnTo>
                      <a:pt x="52" y="9"/>
                    </a:lnTo>
                    <a:lnTo>
                      <a:pt x="44" y="1"/>
                    </a:lnTo>
                    <a:lnTo>
                      <a:pt x="38" y="1"/>
                    </a:lnTo>
                    <a:lnTo>
                      <a:pt x="33" y="1"/>
                    </a:lnTo>
                    <a:lnTo>
                      <a:pt x="33" y="3"/>
                    </a:lnTo>
                    <a:lnTo>
                      <a:pt x="33" y="6"/>
                    </a:lnTo>
                    <a:lnTo>
                      <a:pt x="38" y="9"/>
                    </a:lnTo>
                    <a:lnTo>
                      <a:pt x="38" y="11"/>
                    </a:lnTo>
                    <a:lnTo>
                      <a:pt x="36" y="14"/>
                    </a:lnTo>
                    <a:lnTo>
                      <a:pt x="36" y="15"/>
                    </a:lnTo>
                    <a:lnTo>
                      <a:pt x="36" y="19"/>
                    </a:lnTo>
                    <a:lnTo>
                      <a:pt x="35" y="23"/>
                    </a:lnTo>
                    <a:lnTo>
                      <a:pt x="33" y="25"/>
                    </a:lnTo>
                    <a:lnTo>
                      <a:pt x="33" y="22"/>
                    </a:lnTo>
                    <a:lnTo>
                      <a:pt x="33" y="20"/>
                    </a:lnTo>
                    <a:lnTo>
                      <a:pt x="35" y="17"/>
                    </a:lnTo>
                    <a:lnTo>
                      <a:pt x="33" y="15"/>
                    </a:lnTo>
                    <a:lnTo>
                      <a:pt x="35" y="12"/>
                    </a:lnTo>
                    <a:lnTo>
                      <a:pt x="33" y="9"/>
                    </a:lnTo>
                    <a:lnTo>
                      <a:pt x="28" y="3"/>
                    </a:lnTo>
                    <a:lnTo>
                      <a:pt x="25" y="0"/>
                    </a:lnTo>
                    <a:lnTo>
                      <a:pt x="20" y="0"/>
                    </a:lnTo>
                    <a:lnTo>
                      <a:pt x="19" y="0"/>
                    </a:lnTo>
                    <a:lnTo>
                      <a:pt x="17" y="3"/>
                    </a:lnTo>
                    <a:lnTo>
                      <a:pt x="12" y="6"/>
                    </a:lnTo>
                    <a:lnTo>
                      <a:pt x="9"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00" name="Freeform 225">
                <a:extLst>
                  <a:ext uri="{FF2B5EF4-FFF2-40B4-BE49-F238E27FC236}">
                    <a16:creationId xmlns:a16="http://schemas.microsoft.com/office/drawing/2014/main" id="{32243F8D-3B2B-48C6-8576-D5C52D58CB0C}"/>
                  </a:ext>
                </a:extLst>
              </p:cNvPr>
              <p:cNvSpPr>
                <a:spLocks/>
              </p:cNvSpPr>
              <p:nvPr/>
            </p:nvSpPr>
            <p:spPr bwMode="auto">
              <a:xfrm>
                <a:off x="5568" y="999"/>
                <a:ext cx="3" cy="5"/>
              </a:xfrm>
              <a:custGeom>
                <a:avLst/>
                <a:gdLst>
                  <a:gd name="T0" fmla="*/ 3 w 3"/>
                  <a:gd name="T1" fmla="*/ 4 h 5"/>
                  <a:gd name="T2" fmla="*/ 1 w 3"/>
                  <a:gd name="T3" fmla="*/ 2 h 5"/>
                  <a:gd name="T4" fmla="*/ 0 w 3"/>
                  <a:gd name="T5" fmla="*/ 0 h 5"/>
                  <a:gd name="T6" fmla="*/ 1 w 3"/>
                  <a:gd name="T7" fmla="*/ 4 h 5"/>
                  <a:gd name="T8" fmla="*/ 3 w 3"/>
                  <a:gd name="T9" fmla="*/ 5 h 5"/>
                  <a:gd name="T10" fmla="*/ 3 w 3"/>
                  <a:gd name="T11" fmla="*/ 4 h 5"/>
                </a:gdLst>
                <a:ahLst/>
                <a:cxnLst>
                  <a:cxn ang="0">
                    <a:pos x="T0" y="T1"/>
                  </a:cxn>
                  <a:cxn ang="0">
                    <a:pos x="T2" y="T3"/>
                  </a:cxn>
                  <a:cxn ang="0">
                    <a:pos x="T4" y="T5"/>
                  </a:cxn>
                  <a:cxn ang="0">
                    <a:pos x="T6" y="T7"/>
                  </a:cxn>
                  <a:cxn ang="0">
                    <a:pos x="T8" y="T9"/>
                  </a:cxn>
                  <a:cxn ang="0">
                    <a:pos x="T10" y="T11"/>
                  </a:cxn>
                </a:cxnLst>
                <a:rect l="0" t="0" r="r" b="b"/>
                <a:pathLst>
                  <a:path w="3" h="5">
                    <a:moveTo>
                      <a:pt x="3" y="4"/>
                    </a:moveTo>
                    <a:lnTo>
                      <a:pt x="1" y="2"/>
                    </a:lnTo>
                    <a:lnTo>
                      <a:pt x="0" y="0"/>
                    </a:lnTo>
                    <a:lnTo>
                      <a:pt x="1" y="4"/>
                    </a:lnTo>
                    <a:lnTo>
                      <a:pt x="3" y="5"/>
                    </a:lnTo>
                    <a:lnTo>
                      <a:pt x="3"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01" name="Freeform 226">
                <a:extLst>
                  <a:ext uri="{FF2B5EF4-FFF2-40B4-BE49-F238E27FC236}">
                    <a16:creationId xmlns:a16="http://schemas.microsoft.com/office/drawing/2014/main" id="{2121AA9A-5EA4-40DA-AAB3-0EE71B5DC8E9}"/>
                  </a:ext>
                </a:extLst>
              </p:cNvPr>
              <p:cNvSpPr>
                <a:spLocks/>
              </p:cNvSpPr>
              <p:nvPr/>
            </p:nvSpPr>
            <p:spPr bwMode="auto">
              <a:xfrm>
                <a:off x="5557" y="995"/>
                <a:ext cx="3" cy="3"/>
              </a:xfrm>
              <a:custGeom>
                <a:avLst/>
                <a:gdLst>
                  <a:gd name="T0" fmla="*/ 1 w 3"/>
                  <a:gd name="T1" fmla="*/ 3 h 3"/>
                  <a:gd name="T2" fmla="*/ 3 w 3"/>
                  <a:gd name="T3" fmla="*/ 0 h 3"/>
                  <a:gd name="T4" fmla="*/ 1 w 3"/>
                  <a:gd name="T5" fmla="*/ 0 h 3"/>
                  <a:gd name="T6" fmla="*/ 0 w 3"/>
                  <a:gd name="T7" fmla="*/ 0 h 3"/>
                  <a:gd name="T8" fmla="*/ 0 w 3"/>
                  <a:gd name="T9" fmla="*/ 1 h 3"/>
                  <a:gd name="T10" fmla="*/ 0 w 3"/>
                  <a:gd name="T11" fmla="*/ 3 h 3"/>
                  <a:gd name="T12" fmla="*/ 1 w 3"/>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3" h="3">
                    <a:moveTo>
                      <a:pt x="1" y="3"/>
                    </a:moveTo>
                    <a:lnTo>
                      <a:pt x="3" y="0"/>
                    </a:lnTo>
                    <a:lnTo>
                      <a:pt x="1" y="0"/>
                    </a:lnTo>
                    <a:lnTo>
                      <a:pt x="0" y="0"/>
                    </a:lnTo>
                    <a:lnTo>
                      <a:pt x="0" y="1"/>
                    </a:lnTo>
                    <a:lnTo>
                      <a:pt x="0" y="3"/>
                    </a:lnTo>
                    <a:lnTo>
                      <a:pt x="1"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02" name="Freeform 227">
                <a:extLst>
                  <a:ext uri="{FF2B5EF4-FFF2-40B4-BE49-F238E27FC236}">
                    <a16:creationId xmlns:a16="http://schemas.microsoft.com/office/drawing/2014/main" id="{4207A6D0-9C30-4E10-92CA-C0478B0C4147}"/>
                  </a:ext>
                </a:extLst>
              </p:cNvPr>
              <p:cNvSpPr>
                <a:spLocks/>
              </p:cNvSpPr>
              <p:nvPr/>
            </p:nvSpPr>
            <p:spPr bwMode="auto">
              <a:xfrm>
                <a:off x="5623" y="867"/>
                <a:ext cx="5" cy="3"/>
              </a:xfrm>
              <a:custGeom>
                <a:avLst/>
                <a:gdLst>
                  <a:gd name="T0" fmla="*/ 2 w 5"/>
                  <a:gd name="T1" fmla="*/ 2 h 3"/>
                  <a:gd name="T2" fmla="*/ 0 w 5"/>
                  <a:gd name="T3" fmla="*/ 3 h 3"/>
                  <a:gd name="T4" fmla="*/ 0 w 5"/>
                  <a:gd name="T5" fmla="*/ 3 h 3"/>
                  <a:gd name="T6" fmla="*/ 4 w 5"/>
                  <a:gd name="T7" fmla="*/ 3 h 3"/>
                  <a:gd name="T8" fmla="*/ 5 w 5"/>
                  <a:gd name="T9" fmla="*/ 2 h 3"/>
                  <a:gd name="T10" fmla="*/ 4 w 5"/>
                  <a:gd name="T11" fmla="*/ 0 h 3"/>
                  <a:gd name="T12" fmla="*/ 2 w 5"/>
                  <a:gd name="T13" fmla="*/ 2 h 3"/>
                </a:gdLst>
                <a:ahLst/>
                <a:cxnLst>
                  <a:cxn ang="0">
                    <a:pos x="T0" y="T1"/>
                  </a:cxn>
                  <a:cxn ang="0">
                    <a:pos x="T2" y="T3"/>
                  </a:cxn>
                  <a:cxn ang="0">
                    <a:pos x="T4" y="T5"/>
                  </a:cxn>
                  <a:cxn ang="0">
                    <a:pos x="T6" y="T7"/>
                  </a:cxn>
                  <a:cxn ang="0">
                    <a:pos x="T8" y="T9"/>
                  </a:cxn>
                  <a:cxn ang="0">
                    <a:pos x="T10" y="T11"/>
                  </a:cxn>
                  <a:cxn ang="0">
                    <a:pos x="T12" y="T13"/>
                  </a:cxn>
                </a:cxnLst>
                <a:rect l="0" t="0" r="r" b="b"/>
                <a:pathLst>
                  <a:path w="5" h="3">
                    <a:moveTo>
                      <a:pt x="2" y="2"/>
                    </a:moveTo>
                    <a:lnTo>
                      <a:pt x="0" y="3"/>
                    </a:lnTo>
                    <a:lnTo>
                      <a:pt x="0" y="3"/>
                    </a:lnTo>
                    <a:lnTo>
                      <a:pt x="4" y="3"/>
                    </a:lnTo>
                    <a:lnTo>
                      <a:pt x="5" y="2"/>
                    </a:lnTo>
                    <a:lnTo>
                      <a:pt x="4" y="0"/>
                    </a:lnTo>
                    <a:lnTo>
                      <a:pt x="2"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03" name="Freeform 228">
                <a:extLst>
                  <a:ext uri="{FF2B5EF4-FFF2-40B4-BE49-F238E27FC236}">
                    <a16:creationId xmlns:a16="http://schemas.microsoft.com/office/drawing/2014/main" id="{B7730199-3D1D-42E8-9C24-51124017F2DC}"/>
                  </a:ext>
                </a:extLst>
              </p:cNvPr>
              <p:cNvSpPr>
                <a:spLocks/>
              </p:cNvSpPr>
              <p:nvPr/>
            </p:nvSpPr>
            <p:spPr bwMode="auto">
              <a:xfrm>
                <a:off x="5485" y="988"/>
                <a:ext cx="5" cy="7"/>
              </a:xfrm>
              <a:custGeom>
                <a:avLst/>
                <a:gdLst>
                  <a:gd name="T0" fmla="*/ 3 w 5"/>
                  <a:gd name="T1" fmla="*/ 0 h 7"/>
                  <a:gd name="T2" fmla="*/ 0 w 5"/>
                  <a:gd name="T3" fmla="*/ 0 h 7"/>
                  <a:gd name="T4" fmla="*/ 0 w 5"/>
                  <a:gd name="T5" fmla="*/ 2 h 7"/>
                  <a:gd name="T6" fmla="*/ 1 w 5"/>
                  <a:gd name="T7" fmla="*/ 3 h 7"/>
                  <a:gd name="T8" fmla="*/ 1 w 5"/>
                  <a:gd name="T9" fmla="*/ 5 h 7"/>
                  <a:gd name="T10" fmla="*/ 3 w 5"/>
                  <a:gd name="T11" fmla="*/ 7 h 7"/>
                  <a:gd name="T12" fmla="*/ 5 w 5"/>
                  <a:gd name="T13" fmla="*/ 5 h 7"/>
                  <a:gd name="T14" fmla="*/ 5 w 5"/>
                  <a:gd name="T15" fmla="*/ 3 h 7"/>
                  <a:gd name="T16" fmla="*/ 5 w 5"/>
                  <a:gd name="T17" fmla="*/ 2 h 7"/>
                  <a:gd name="T18" fmla="*/ 3 w 5"/>
                  <a:gd name="T1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7">
                    <a:moveTo>
                      <a:pt x="3" y="0"/>
                    </a:moveTo>
                    <a:lnTo>
                      <a:pt x="0" y="0"/>
                    </a:lnTo>
                    <a:lnTo>
                      <a:pt x="0" y="2"/>
                    </a:lnTo>
                    <a:lnTo>
                      <a:pt x="1" y="3"/>
                    </a:lnTo>
                    <a:lnTo>
                      <a:pt x="1" y="5"/>
                    </a:lnTo>
                    <a:lnTo>
                      <a:pt x="3" y="7"/>
                    </a:lnTo>
                    <a:lnTo>
                      <a:pt x="5" y="5"/>
                    </a:lnTo>
                    <a:lnTo>
                      <a:pt x="5" y="3"/>
                    </a:lnTo>
                    <a:lnTo>
                      <a:pt x="5" y="2"/>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04" name="Freeform 229">
                <a:extLst>
                  <a:ext uri="{FF2B5EF4-FFF2-40B4-BE49-F238E27FC236}">
                    <a16:creationId xmlns:a16="http://schemas.microsoft.com/office/drawing/2014/main" id="{8BF5E44B-A2F9-4152-A83C-75E892D57B67}"/>
                  </a:ext>
                </a:extLst>
              </p:cNvPr>
              <p:cNvSpPr>
                <a:spLocks/>
              </p:cNvSpPr>
              <p:nvPr/>
            </p:nvSpPr>
            <p:spPr bwMode="auto">
              <a:xfrm>
                <a:off x="5486" y="939"/>
                <a:ext cx="8" cy="5"/>
              </a:xfrm>
              <a:custGeom>
                <a:avLst/>
                <a:gdLst>
                  <a:gd name="T0" fmla="*/ 7 w 8"/>
                  <a:gd name="T1" fmla="*/ 5 h 5"/>
                  <a:gd name="T2" fmla="*/ 8 w 8"/>
                  <a:gd name="T3" fmla="*/ 3 h 5"/>
                  <a:gd name="T4" fmla="*/ 5 w 8"/>
                  <a:gd name="T5" fmla="*/ 1 h 5"/>
                  <a:gd name="T6" fmla="*/ 4 w 8"/>
                  <a:gd name="T7" fmla="*/ 0 h 5"/>
                  <a:gd name="T8" fmla="*/ 2 w 8"/>
                  <a:gd name="T9" fmla="*/ 0 h 5"/>
                  <a:gd name="T10" fmla="*/ 0 w 8"/>
                  <a:gd name="T11" fmla="*/ 0 h 5"/>
                  <a:gd name="T12" fmla="*/ 2 w 8"/>
                  <a:gd name="T13" fmla="*/ 3 h 5"/>
                  <a:gd name="T14" fmla="*/ 5 w 8"/>
                  <a:gd name="T15" fmla="*/ 3 h 5"/>
                  <a:gd name="T16" fmla="*/ 7 w 8"/>
                  <a:gd name="T17"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5">
                    <a:moveTo>
                      <a:pt x="7" y="5"/>
                    </a:moveTo>
                    <a:lnTo>
                      <a:pt x="8" y="3"/>
                    </a:lnTo>
                    <a:lnTo>
                      <a:pt x="5" y="1"/>
                    </a:lnTo>
                    <a:lnTo>
                      <a:pt x="4" y="0"/>
                    </a:lnTo>
                    <a:lnTo>
                      <a:pt x="2" y="0"/>
                    </a:lnTo>
                    <a:lnTo>
                      <a:pt x="0" y="0"/>
                    </a:lnTo>
                    <a:lnTo>
                      <a:pt x="2" y="3"/>
                    </a:lnTo>
                    <a:lnTo>
                      <a:pt x="5" y="3"/>
                    </a:lnTo>
                    <a:lnTo>
                      <a:pt x="7"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05" name="Freeform 230">
                <a:extLst>
                  <a:ext uri="{FF2B5EF4-FFF2-40B4-BE49-F238E27FC236}">
                    <a16:creationId xmlns:a16="http://schemas.microsoft.com/office/drawing/2014/main" id="{43CBC8C4-D1A2-455A-93C0-7437B18C1A76}"/>
                  </a:ext>
                </a:extLst>
              </p:cNvPr>
              <p:cNvSpPr>
                <a:spLocks/>
              </p:cNvSpPr>
              <p:nvPr/>
            </p:nvSpPr>
            <p:spPr bwMode="auto">
              <a:xfrm>
                <a:off x="5531" y="999"/>
                <a:ext cx="6" cy="5"/>
              </a:xfrm>
              <a:custGeom>
                <a:avLst/>
                <a:gdLst>
                  <a:gd name="T0" fmla="*/ 2 w 6"/>
                  <a:gd name="T1" fmla="*/ 2 h 5"/>
                  <a:gd name="T2" fmla="*/ 0 w 6"/>
                  <a:gd name="T3" fmla="*/ 2 h 5"/>
                  <a:gd name="T4" fmla="*/ 2 w 6"/>
                  <a:gd name="T5" fmla="*/ 4 h 5"/>
                  <a:gd name="T6" fmla="*/ 3 w 6"/>
                  <a:gd name="T7" fmla="*/ 5 h 5"/>
                  <a:gd name="T8" fmla="*/ 6 w 6"/>
                  <a:gd name="T9" fmla="*/ 4 h 5"/>
                  <a:gd name="T10" fmla="*/ 6 w 6"/>
                  <a:gd name="T11" fmla="*/ 2 h 5"/>
                  <a:gd name="T12" fmla="*/ 3 w 6"/>
                  <a:gd name="T13" fmla="*/ 0 h 5"/>
                  <a:gd name="T14" fmla="*/ 2 w 6"/>
                  <a:gd name="T15" fmla="*/ 2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5">
                    <a:moveTo>
                      <a:pt x="2" y="2"/>
                    </a:moveTo>
                    <a:lnTo>
                      <a:pt x="0" y="2"/>
                    </a:lnTo>
                    <a:lnTo>
                      <a:pt x="2" y="4"/>
                    </a:lnTo>
                    <a:lnTo>
                      <a:pt x="3" y="5"/>
                    </a:lnTo>
                    <a:lnTo>
                      <a:pt x="6" y="4"/>
                    </a:lnTo>
                    <a:lnTo>
                      <a:pt x="6" y="2"/>
                    </a:lnTo>
                    <a:lnTo>
                      <a:pt x="3" y="0"/>
                    </a:lnTo>
                    <a:lnTo>
                      <a:pt x="2"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06" name="Freeform 231">
                <a:extLst>
                  <a:ext uri="{FF2B5EF4-FFF2-40B4-BE49-F238E27FC236}">
                    <a16:creationId xmlns:a16="http://schemas.microsoft.com/office/drawing/2014/main" id="{E4A9BBF0-9013-4FB8-903C-CBB3E2974659}"/>
                  </a:ext>
                </a:extLst>
              </p:cNvPr>
              <p:cNvSpPr>
                <a:spLocks/>
              </p:cNvSpPr>
              <p:nvPr/>
            </p:nvSpPr>
            <p:spPr bwMode="auto">
              <a:xfrm>
                <a:off x="5523" y="1001"/>
                <a:ext cx="6" cy="5"/>
              </a:xfrm>
              <a:custGeom>
                <a:avLst/>
                <a:gdLst>
                  <a:gd name="T0" fmla="*/ 0 w 6"/>
                  <a:gd name="T1" fmla="*/ 3 h 5"/>
                  <a:gd name="T2" fmla="*/ 2 w 6"/>
                  <a:gd name="T3" fmla="*/ 5 h 5"/>
                  <a:gd name="T4" fmla="*/ 3 w 6"/>
                  <a:gd name="T5" fmla="*/ 5 h 5"/>
                  <a:gd name="T6" fmla="*/ 6 w 6"/>
                  <a:gd name="T7" fmla="*/ 2 h 5"/>
                  <a:gd name="T8" fmla="*/ 5 w 6"/>
                  <a:gd name="T9" fmla="*/ 0 h 5"/>
                  <a:gd name="T10" fmla="*/ 2 w 6"/>
                  <a:gd name="T11" fmla="*/ 2 h 5"/>
                  <a:gd name="T12" fmla="*/ 0 w 6"/>
                  <a:gd name="T13" fmla="*/ 3 h 5"/>
                </a:gdLst>
                <a:ahLst/>
                <a:cxnLst>
                  <a:cxn ang="0">
                    <a:pos x="T0" y="T1"/>
                  </a:cxn>
                  <a:cxn ang="0">
                    <a:pos x="T2" y="T3"/>
                  </a:cxn>
                  <a:cxn ang="0">
                    <a:pos x="T4" y="T5"/>
                  </a:cxn>
                  <a:cxn ang="0">
                    <a:pos x="T6" y="T7"/>
                  </a:cxn>
                  <a:cxn ang="0">
                    <a:pos x="T8" y="T9"/>
                  </a:cxn>
                  <a:cxn ang="0">
                    <a:pos x="T10" y="T11"/>
                  </a:cxn>
                  <a:cxn ang="0">
                    <a:pos x="T12" y="T13"/>
                  </a:cxn>
                </a:cxnLst>
                <a:rect l="0" t="0" r="r" b="b"/>
                <a:pathLst>
                  <a:path w="6" h="5">
                    <a:moveTo>
                      <a:pt x="0" y="3"/>
                    </a:moveTo>
                    <a:lnTo>
                      <a:pt x="2" y="5"/>
                    </a:lnTo>
                    <a:lnTo>
                      <a:pt x="3" y="5"/>
                    </a:lnTo>
                    <a:lnTo>
                      <a:pt x="6" y="2"/>
                    </a:lnTo>
                    <a:lnTo>
                      <a:pt x="5" y="0"/>
                    </a:lnTo>
                    <a:lnTo>
                      <a:pt x="2" y="2"/>
                    </a:ln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07" name="Freeform 232">
                <a:extLst>
                  <a:ext uri="{FF2B5EF4-FFF2-40B4-BE49-F238E27FC236}">
                    <a16:creationId xmlns:a16="http://schemas.microsoft.com/office/drawing/2014/main" id="{BC5ACB1F-5DD3-4251-BE84-F6DDC36186CC}"/>
                  </a:ext>
                </a:extLst>
              </p:cNvPr>
              <p:cNvSpPr>
                <a:spLocks/>
              </p:cNvSpPr>
              <p:nvPr/>
            </p:nvSpPr>
            <p:spPr bwMode="auto">
              <a:xfrm>
                <a:off x="5496" y="952"/>
                <a:ext cx="8" cy="14"/>
              </a:xfrm>
              <a:custGeom>
                <a:avLst/>
                <a:gdLst>
                  <a:gd name="T0" fmla="*/ 8 w 8"/>
                  <a:gd name="T1" fmla="*/ 6 h 14"/>
                  <a:gd name="T2" fmla="*/ 6 w 8"/>
                  <a:gd name="T3" fmla="*/ 3 h 14"/>
                  <a:gd name="T4" fmla="*/ 6 w 8"/>
                  <a:gd name="T5" fmla="*/ 1 h 14"/>
                  <a:gd name="T6" fmla="*/ 5 w 8"/>
                  <a:gd name="T7" fmla="*/ 0 h 14"/>
                  <a:gd name="T8" fmla="*/ 3 w 8"/>
                  <a:gd name="T9" fmla="*/ 1 h 14"/>
                  <a:gd name="T10" fmla="*/ 2 w 8"/>
                  <a:gd name="T11" fmla="*/ 1 h 14"/>
                  <a:gd name="T12" fmla="*/ 2 w 8"/>
                  <a:gd name="T13" fmla="*/ 1 h 14"/>
                  <a:gd name="T14" fmla="*/ 3 w 8"/>
                  <a:gd name="T15" fmla="*/ 4 h 14"/>
                  <a:gd name="T16" fmla="*/ 3 w 8"/>
                  <a:gd name="T17" fmla="*/ 6 h 14"/>
                  <a:gd name="T18" fmla="*/ 2 w 8"/>
                  <a:gd name="T19" fmla="*/ 6 h 14"/>
                  <a:gd name="T20" fmla="*/ 0 w 8"/>
                  <a:gd name="T21" fmla="*/ 4 h 14"/>
                  <a:gd name="T22" fmla="*/ 0 w 8"/>
                  <a:gd name="T23" fmla="*/ 9 h 14"/>
                  <a:gd name="T24" fmla="*/ 3 w 8"/>
                  <a:gd name="T25" fmla="*/ 11 h 14"/>
                  <a:gd name="T26" fmla="*/ 3 w 8"/>
                  <a:gd name="T27" fmla="*/ 9 h 14"/>
                  <a:gd name="T28" fmla="*/ 5 w 8"/>
                  <a:gd name="T29" fmla="*/ 9 h 14"/>
                  <a:gd name="T30" fmla="*/ 5 w 8"/>
                  <a:gd name="T31" fmla="*/ 12 h 14"/>
                  <a:gd name="T32" fmla="*/ 6 w 8"/>
                  <a:gd name="T33" fmla="*/ 14 h 14"/>
                  <a:gd name="T34" fmla="*/ 6 w 8"/>
                  <a:gd name="T35" fmla="*/ 11 h 14"/>
                  <a:gd name="T36" fmla="*/ 6 w 8"/>
                  <a:gd name="T37" fmla="*/ 8 h 14"/>
                  <a:gd name="T38" fmla="*/ 8 w 8"/>
                  <a:gd name="T39" fmla="*/ 8 h 14"/>
                  <a:gd name="T40" fmla="*/ 8 w 8"/>
                  <a:gd name="T41" fmla="*/ 6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 h="14">
                    <a:moveTo>
                      <a:pt x="8" y="6"/>
                    </a:moveTo>
                    <a:lnTo>
                      <a:pt x="6" y="3"/>
                    </a:lnTo>
                    <a:lnTo>
                      <a:pt x="6" y="1"/>
                    </a:lnTo>
                    <a:lnTo>
                      <a:pt x="5" y="0"/>
                    </a:lnTo>
                    <a:lnTo>
                      <a:pt x="3" y="1"/>
                    </a:lnTo>
                    <a:lnTo>
                      <a:pt x="2" y="1"/>
                    </a:lnTo>
                    <a:lnTo>
                      <a:pt x="2" y="1"/>
                    </a:lnTo>
                    <a:lnTo>
                      <a:pt x="3" y="4"/>
                    </a:lnTo>
                    <a:lnTo>
                      <a:pt x="3" y="6"/>
                    </a:lnTo>
                    <a:lnTo>
                      <a:pt x="2" y="6"/>
                    </a:lnTo>
                    <a:lnTo>
                      <a:pt x="0" y="4"/>
                    </a:lnTo>
                    <a:lnTo>
                      <a:pt x="0" y="9"/>
                    </a:lnTo>
                    <a:lnTo>
                      <a:pt x="3" y="11"/>
                    </a:lnTo>
                    <a:lnTo>
                      <a:pt x="3" y="9"/>
                    </a:lnTo>
                    <a:lnTo>
                      <a:pt x="5" y="9"/>
                    </a:lnTo>
                    <a:lnTo>
                      <a:pt x="5" y="12"/>
                    </a:lnTo>
                    <a:lnTo>
                      <a:pt x="6" y="14"/>
                    </a:lnTo>
                    <a:lnTo>
                      <a:pt x="6" y="11"/>
                    </a:lnTo>
                    <a:lnTo>
                      <a:pt x="6" y="8"/>
                    </a:lnTo>
                    <a:lnTo>
                      <a:pt x="8" y="8"/>
                    </a:lnTo>
                    <a:lnTo>
                      <a:pt x="8"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08" name="Freeform 233">
                <a:extLst>
                  <a:ext uri="{FF2B5EF4-FFF2-40B4-BE49-F238E27FC236}">
                    <a16:creationId xmlns:a16="http://schemas.microsoft.com/office/drawing/2014/main" id="{ACF35368-CC3E-4185-9209-B7B3485B0131}"/>
                  </a:ext>
                </a:extLst>
              </p:cNvPr>
              <p:cNvSpPr>
                <a:spLocks/>
              </p:cNvSpPr>
              <p:nvPr/>
            </p:nvSpPr>
            <p:spPr bwMode="auto">
              <a:xfrm>
                <a:off x="5485" y="752"/>
                <a:ext cx="29" cy="19"/>
              </a:xfrm>
              <a:custGeom>
                <a:avLst/>
                <a:gdLst>
                  <a:gd name="T0" fmla="*/ 14 w 29"/>
                  <a:gd name="T1" fmla="*/ 15 h 19"/>
                  <a:gd name="T2" fmla="*/ 19 w 29"/>
                  <a:gd name="T3" fmla="*/ 15 h 19"/>
                  <a:gd name="T4" fmla="*/ 21 w 29"/>
                  <a:gd name="T5" fmla="*/ 15 h 19"/>
                  <a:gd name="T6" fmla="*/ 21 w 29"/>
                  <a:gd name="T7" fmla="*/ 16 h 19"/>
                  <a:gd name="T8" fmla="*/ 16 w 29"/>
                  <a:gd name="T9" fmla="*/ 18 h 19"/>
                  <a:gd name="T10" fmla="*/ 13 w 29"/>
                  <a:gd name="T11" fmla="*/ 18 h 19"/>
                  <a:gd name="T12" fmla="*/ 13 w 29"/>
                  <a:gd name="T13" fmla="*/ 18 h 19"/>
                  <a:gd name="T14" fmla="*/ 16 w 29"/>
                  <a:gd name="T15" fmla="*/ 19 h 19"/>
                  <a:gd name="T16" fmla="*/ 19 w 29"/>
                  <a:gd name="T17" fmla="*/ 19 h 19"/>
                  <a:gd name="T18" fmla="*/ 21 w 29"/>
                  <a:gd name="T19" fmla="*/ 18 h 19"/>
                  <a:gd name="T20" fmla="*/ 24 w 29"/>
                  <a:gd name="T21" fmla="*/ 15 h 19"/>
                  <a:gd name="T22" fmla="*/ 27 w 29"/>
                  <a:gd name="T23" fmla="*/ 15 h 19"/>
                  <a:gd name="T24" fmla="*/ 27 w 29"/>
                  <a:gd name="T25" fmla="*/ 10 h 19"/>
                  <a:gd name="T26" fmla="*/ 29 w 29"/>
                  <a:gd name="T27" fmla="*/ 7 h 19"/>
                  <a:gd name="T28" fmla="*/ 29 w 29"/>
                  <a:gd name="T29" fmla="*/ 3 h 19"/>
                  <a:gd name="T30" fmla="*/ 22 w 29"/>
                  <a:gd name="T31" fmla="*/ 0 h 19"/>
                  <a:gd name="T32" fmla="*/ 17 w 29"/>
                  <a:gd name="T33" fmla="*/ 0 h 19"/>
                  <a:gd name="T34" fmla="*/ 13 w 29"/>
                  <a:gd name="T35" fmla="*/ 2 h 19"/>
                  <a:gd name="T36" fmla="*/ 11 w 29"/>
                  <a:gd name="T37" fmla="*/ 2 h 19"/>
                  <a:gd name="T38" fmla="*/ 8 w 29"/>
                  <a:gd name="T39" fmla="*/ 2 h 19"/>
                  <a:gd name="T40" fmla="*/ 6 w 29"/>
                  <a:gd name="T41" fmla="*/ 2 h 19"/>
                  <a:gd name="T42" fmla="*/ 5 w 29"/>
                  <a:gd name="T43" fmla="*/ 3 h 19"/>
                  <a:gd name="T44" fmla="*/ 0 w 29"/>
                  <a:gd name="T45" fmla="*/ 3 h 19"/>
                  <a:gd name="T46" fmla="*/ 0 w 29"/>
                  <a:gd name="T47" fmla="*/ 3 h 19"/>
                  <a:gd name="T48" fmla="*/ 1 w 29"/>
                  <a:gd name="T49" fmla="*/ 7 h 19"/>
                  <a:gd name="T50" fmla="*/ 5 w 29"/>
                  <a:gd name="T51" fmla="*/ 7 h 19"/>
                  <a:gd name="T52" fmla="*/ 6 w 29"/>
                  <a:gd name="T53" fmla="*/ 10 h 19"/>
                  <a:gd name="T54" fmla="*/ 9 w 29"/>
                  <a:gd name="T55" fmla="*/ 10 h 19"/>
                  <a:gd name="T56" fmla="*/ 11 w 29"/>
                  <a:gd name="T57" fmla="*/ 13 h 19"/>
                  <a:gd name="T58" fmla="*/ 14 w 29"/>
                  <a:gd name="T59" fmla="*/ 15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9" h="19">
                    <a:moveTo>
                      <a:pt x="14" y="15"/>
                    </a:moveTo>
                    <a:lnTo>
                      <a:pt x="19" y="15"/>
                    </a:lnTo>
                    <a:lnTo>
                      <a:pt x="21" y="15"/>
                    </a:lnTo>
                    <a:lnTo>
                      <a:pt x="21" y="16"/>
                    </a:lnTo>
                    <a:lnTo>
                      <a:pt x="16" y="18"/>
                    </a:lnTo>
                    <a:lnTo>
                      <a:pt x="13" y="18"/>
                    </a:lnTo>
                    <a:lnTo>
                      <a:pt x="13" y="18"/>
                    </a:lnTo>
                    <a:lnTo>
                      <a:pt x="16" y="19"/>
                    </a:lnTo>
                    <a:lnTo>
                      <a:pt x="19" y="19"/>
                    </a:lnTo>
                    <a:lnTo>
                      <a:pt x="21" y="18"/>
                    </a:lnTo>
                    <a:lnTo>
                      <a:pt x="24" y="15"/>
                    </a:lnTo>
                    <a:lnTo>
                      <a:pt x="27" y="15"/>
                    </a:lnTo>
                    <a:lnTo>
                      <a:pt x="27" y="10"/>
                    </a:lnTo>
                    <a:lnTo>
                      <a:pt x="29" y="7"/>
                    </a:lnTo>
                    <a:lnTo>
                      <a:pt x="29" y="3"/>
                    </a:lnTo>
                    <a:lnTo>
                      <a:pt x="22" y="0"/>
                    </a:lnTo>
                    <a:lnTo>
                      <a:pt x="17" y="0"/>
                    </a:lnTo>
                    <a:lnTo>
                      <a:pt x="13" y="2"/>
                    </a:lnTo>
                    <a:lnTo>
                      <a:pt x="11" y="2"/>
                    </a:lnTo>
                    <a:lnTo>
                      <a:pt x="8" y="2"/>
                    </a:lnTo>
                    <a:lnTo>
                      <a:pt x="6" y="2"/>
                    </a:lnTo>
                    <a:lnTo>
                      <a:pt x="5" y="3"/>
                    </a:lnTo>
                    <a:lnTo>
                      <a:pt x="0" y="3"/>
                    </a:lnTo>
                    <a:lnTo>
                      <a:pt x="0" y="3"/>
                    </a:lnTo>
                    <a:lnTo>
                      <a:pt x="1" y="7"/>
                    </a:lnTo>
                    <a:lnTo>
                      <a:pt x="5" y="7"/>
                    </a:lnTo>
                    <a:lnTo>
                      <a:pt x="6" y="10"/>
                    </a:lnTo>
                    <a:lnTo>
                      <a:pt x="9" y="10"/>
                    </a:lnTo>
                    <a:lnTo>
                      <a:pt x="11" y="13"/>
                    </a:lnTo>
                    <a:lnTo>
                      <a:pt x="14" y="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09" name="Freeform 234">
                <a:extLst>
                  <a:ext uri="{FF2B5EF4-FFF2-40B4-BE49-F238E27FC236}">
                    <a16:creationId xmlns:a16="http://schemas.microsoft.com/office/drawing/2014/main" id="{E9CCF2D9-DE8E-40B1-91EE-E9AA0B3B4707}"/>
                  </a:ext>
                </a:extLst>
              </p:cNvPr>
              <p:cNvSpPr>
                <a:spLocks/>
              </p:cNvSpPr>
              <p:nvPr/>
            </p:nvSpPr>
            <p:spPr bwMode="auto">
              <a:xfrm>
                <a:off x="5494" y="936"/>
                <a:ext cx="10" cy="3"/>
              </a:xfrm>
              <a:custGeom>
                <a:avLst/>
                <a:gdLst>
                  <a:gd name="T0" fmla="*/ 2 w 10"/>
                  <a:gd name="T1" fmla="*/ 3 h 3"/>
                  <a:gd name="T2" fmla="*/ 5 w 10"/>
                  <a:gd name="T3" fmla="*/ 3 h 3"/>
                  <a:gd name="T4" fmla="*/ 7 w 10"/>
                  <a:gd name="T5" fmla="*/ 3 h 3"/>
                  <a:gd name="T6" fmla="*/ 10 w 10"/>
                  <a:gd name="T7" fmla="*/ 1 h 3"/>
                  <a:gd name="T8" fmla="*/ 10 w 10"/>
                  <a:gd name="T9" fmla="*/ 1 h 3"/>
                  <a:gd name="T10" fmla="*/ 5 w 10"/>
                  <a:gd name="T11" fmla="*/ 0 h 3"/>
                  <a:gd name="T12" fmla="*/ 4 w 10"/>
                  <a:gd name="T13" fmla="*/ 0 h 3"/>
                  <a:gd name="T14" fmla="*/ 2 w 10"/>
                  <a:gd name="T15" fmla="*/ 0 h 3"/>
                  <a:gd name="T16" fmla="*/ 0 w 10"/>
                  <a:gd name="T17" fmla="*/ 3 h 3"/>
                  <a:gd name="T18" fmla="*/ 2 w 10"/>
                  <a:gd name="T19"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3">
                    <a:moveTo>
                      <a:pt x="2" y="3"/>
                    </a:moveTo>
                    <a:lnTo>
                      <a:pt x="5" y="3"/>
                    </a:lnTo>
                    <a:lnTo>
                      <a:pt x="7" y="3"/>
                    </a:lnTo>
                    <a:lnTo>
                      <a:pt x="10" y="1"/>
                    </a:lnTo>
                    <a:lnTo>
                      <a:pt x="10" y="1"/>
                    </a:lnTo>
                    <a:lnTo>
                      <a:pt x="5" y="0"/>
                    </a:lnTo>
                    <a:lnTo>
                      <a:pt x="4" y="0"/>
                    </a:lnTo>
                    <a:lnTo>
                      <a:pt x="2" y="0"/>
                    </a:lnTo>
                    <a:lnTo>
                      <a:pt x="0" y="3"/>
                    </a:lnTo>
                    <a:lnTo>
                      <a:pt x="2"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10" name="Freeform 235">
                <a:extLst>
                  <a:ext uri="{FF2B5EF4-FFF2-40B4-BE49-F238E27FC236}">
                    <a16:creationId xmlns:a16="http://schemas.microsoft.com/office/drawing/2014/main" id="{D13325E0-50AF-4A00-BEC1-504271BA73FB}"/>
                  </a:ext>
                </a:extLst>
              </p:cNvPr>
              <p:cNvSpPr>
                <a:spLocks/>
              </p:cNvSpPr>
              <p:nvPr/>
            </p:nvSpPr>
            <p:spPr bwMode="auto">
              <a:xfrm>
                <a:off x="5542" y="972"/>
                <a:ext cx="7" cy="5"/>
              </a:xfrm>
              <a:custGeom>
                <a:avLst/>
                <a:gdLst>
                  <a:gd name="T0" fmla="*/ 7 w 7"/>
                  <a:gd name="T1" fmla="*/ 0 h 5"/>
                  <a:gd name="T2" fmla="*/ 5 w 7"/>
                  <a:gd name="T3" fmla="*/ 0 h 5"/>
                  <a:gd name="T4" fmla="*/ 2 w 7"/>
                  <a:gd name="T5" fmla="*/ 0 h 5"/>
                  <a:gd name="T6" fmla="*/ 0 w 7"/>
                  <a:gd name="T7" fmla="*/ 2 h 5"/>
                  <a:gd name="T8" fmla="*/ 0 w 7"/>
                  <a:gd name="T9" fmla="*/ 2 h 5"/>
                  <a:gd name="T10" fmla="*/ 3 w 7"/>
                  <a:gd name="T11" fmla="*/ 4 h 5"/>
                  <a:gd name="T12" fmla="*/ 5 w 7"/>
                  <a:gd name="T13" fmla="*/ 5 h 5"/>
                  <a:gd name="T14" fmla="*/ 7 w 7"/>
                  <a:gd name="T15" fmla="*/ 2 h 5"/>
                  <a:gd name="T16" fmla="*/ 7 w 7"/>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5">
                    <a:moveTo>
                      <a:pt x="7" y="0"/>
                    </a:moveTo>
                    <a:lnTo>
                      <a:pt x="5" y="0"/>
                    </a:lnTo>
                    <a:lnTo>
                      <a:pt x="2" y="0"/>
                    </a:lnTo>
                    <a:lnTo>
                      <a:pt x="0" y="2"/>
                    </a:lnTo>
                    <a:lnTo>
                      <a:pt x="0" y="2"/>
                    </a:lnTo>
                    <a:lnTo>
                      <a:pt x="3" y="4"/>
                    </a:lnTo>
                    <a:lnTo>
                      <a:pt x="5" y="5"/>
                    </a:lnTo>
                    <a:lnTo>
                      <a:pt x="7" y="2"/>
                    </a:lnTo>
                    <a:lnTo>
                      <a:pt x="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11" name="Freeform 236">
                <a:extLst>
                  <a:ext uri="{FF2B5EF4-FFF2-40B4-BE49-F238E27FC236}">
                    <a16:creationId xmlns:a16="http://schemas.microsoft.com/office/drawing/2014/main" id="{AEF627F0-F2FA-45AD-92FA-D5E246D9E881}"/>
                  </a:ext>
                </a:extLst>
              </p:cNvPr>
              <p:cNvSpPr>
                <a:spLocks/>
              </p:cNvSpPr>
              <p:nvPr/>
            </p:nvSpPr>
            <p:spPr bwMode="auto">
              <a:xfrm>
                <a:off x="5550" y="982"/>
                <a:ext cx="3" cy="3"/>
              </a:xfrm>
              <a:custGeom>
                <a:avLst/>
                <a:gdLst>
                  <a:gd name="T0" fmla="*/ 2 w 3"/>
                  <a:gd name="T1" fmla="*/ 3 h 3"/>
                  <a:gd name="T2" fmla="*/ 3 w 3"/>
                  <a:gd name="T3" fmla="*/ 3 h 3"/>
                  <a:gd name="T4" fmla="*/ 3 w 3"/>
                  <a:gd name="T5" fmla="*/ 1 h 3"/>
                  <a:gd name="T6" fmla="*/ 3 w 3"/>
                  <a:gd name="T7" fmla="*/ 0 h 3"/>
                  <a:gd name="T8" fmla="*/ 0 w 3"/>
                  <a:gd name="T9" fmla="*/ 0 h 3"/>
                  <a:gd name="T10" fmla="*/ 0 w 3"/>
                  <a:gd name="T11" fmla="*/ 1 h 3"/>
                  <a:gd name="T12" fmla="*/ 0 w 3"/>
                  <a:gd name="T13" fmla="*/ 3 h 3"/>
                  <a:gd name="T14" fmla="*/ 2 w 3"/>
                  <a:gd name="T15" fmla="*/ 3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3">
                    <a:moveTo>
                      <a:pt x="2" y="3"/>
                    </a:moveTo>
                    <a:lnTo>
                      <a:pt x="3" y="3"/>
                    </a:lnTo>
                    <a:lnTo>
                      <a:pt x="3" y="1"/>
                    </a:lnTo>
                    <a:lnTo>
                      <a:pt x="3" y="0"/>
                    </a:lnTo>
                    <a:lnTo>
                      <a:pt x="0" y="0"/>
                    </a:lnTo>
                    <a:lnTo>
                      <a:pt x="0" y="1"/>
                    </a:lnTo>
                    <a:lnTo>
                      <a:pt x="0" y="3"/>
                    </a:lnTo>
                    <a:lnTo>
                      <a:pt x="2"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12" name="Freeform 237">
                <a:extLst>
                  <a:ext uri="{FF2B5EF4-FFF2-40B4-BE49-F238E27FC236}">
                    <a16:creationId xmlns:a16="http://schemas.microsoft.com/office/drawing/2014/main" id="{B1ADFFC9-D76D-4B67-86DE-6E43FCAADDC8}"/>
                  </a:ext>
                </a:extLst>
              </p:cNvPr>
              <p:cNvSpPr>
                <a:spLocks/>
              </p:cNvSpPr>
              <p:nvPr/>
            </p:nvSpPr>
            <p:spPr bwMode="auto">
              <a:xfrm>
                <a:off x="6519" y="865"/>
                <a:ext cx="19" cy="15"/>
              </a:xfrm>
              <a:custGeom>
                <a:avLst/>
                <a:gdLst>
                  <a:gd name="T0" fmla="*/ 2 w 19"/>
                  <a:gd name="T1" fmla="*/ 10 h 15"/>
                  <a:gd name="T2" fmla="*/ 3 w 19"/>
                  <a:gd name="T3" fmla="*/ 10 h 15"/>
                  <a:gd name="T4" fmla="*/ 8 w 19"/>
                  <a:gd name="T5" fmla="*/ 10 h 15"/>
                  <a:gd name="T6" fmla="*/ 11 w 19"/>
                  <a:gd name="T7" fmla="*/ 13 h 15"/>
                  <a:gd name="T8" fmla="*/ 14 w 19"/>
                  <a:gd name="T9" fmla="*/ 15 h 15"/>
                  <a:gd name="T10" fmla="*/ 17 w 19"/>
                  <a:gd name="T11" fmla="*/ 15 h 15"/>
                  <a:gd name="T12" fmla="*/ 19 w 19"/>
                  <a:gd name="T13" fmla="*/ 12 h 15"/>
                  <a:gd name="T14" fmla="*/ 17 w 19"/>
                  <a:gd name="T15" fmla="*/ 8 h 15"/>
                  <a:gd name="T16" fmla="*/ 16 w 19"/>
                  <a:gd name="T17" fmla="*/ 5 h 15"/>
                  <a:gd name="T18" fmla="*/ 17 w 19"/>
                  <a:gd name="T19" fmla="*/ 5 h 15"/>
                  <a:gd name="T20" fmla="*/ 16 w 19"/>
                  <a:gd name="T21" fmla="*/ 2 h 15"/>
                  <a:gd name="T22" fmla="*/ 13 w 19"/>
                  <a:gd name="T23" fmla="*/ 0 h 15"/>
                  <a:gd name="T24" fmla="*/ 13 w 19"/>
                  <a:gd name="T25" fmla="*/ 2 h 15"/>
                  <a:gd name="T26" fmla="*/ 10 w 19"/>
                  <a:gd name="T27" fmla="*/ 0 h 15"/>
                  <a:gd name="T28" fmla="*/ 8 w 19"/>
                  <a:gd name="T29" fmla="*/ 0 h 15"/>
                  <a:gd name="T30" fmla="*/ 5 w 19"/>
                  <a:gd name="T31" fmla="*/ 0 h 15"/>
                  <a:gd name="T32" fmla="*/ 5 w 19"/>
                  <a:gd name="T33" fmla="*/ 0 h 15"/>
                  <a:gd name="T34" fmla="*/ 2 w 19"/>
                  <a:gd name="T35" fmla="*/ 0 h 15"/>
                  <a:gd name="T36" fmla="*/ 3 w 19"/>
                  <a:gd name="T37" fmla="*/ 2 h 15"/>
                  <a:gd name="T38" fmla="*/ 0 w 19"/>
                  <a:gd name="T39" fmla="*/ 2 h 15"/>
                  <a:gd name="T40" fmla="*/ 0 w 19"/>
                  <a:gd name="T41" fmla="*/ 5 h 15"/>
                  <a:gd name="T42" fmla="*/ 0 w 19"/>
                  <a:gd name="T43" fmla="*/ 10 h 15"/>
                  <a:gd name="T44" fmla="*/ 2 w 19"/>
                  <a:gd name="T45" fmla="*/ 1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9" h="15">
                    <a:moveTo>
                      <a:pt x="2" y="10"/>
                    </a:moveTo>
                    <a:lnTo>
                      <a:pt x="3" y="10"/>
                    </a:lnTo>
                    <a:lnTo>
                      <a:pt x="8" y="10"/>
                    </a:lnTo>
                    <a:lnTo>
                      <a:pt x="11" y="13"/>
                    </a:lnTo>
                    <a:lnTo>
                      <a:pt x="14" y="15"/>
                    </a:lnTo>
                    <a:lnTo>
                      <a:pt x="17" y="15"/>
                    </a:lnTo>
                    <a:lnTo>
                      <a:pt x="19" y="12"/>
                    </a:lnTo>
                    <a:lnTo>
                      <a:pt x="17" y="8"/>
                    </a:lnTo>
                    <a:lnTo>
                      <a:pt x="16" y="5"/>
                    </a:lnTo>
                    <a:lnTo>
                      <a:pt x="17" y="5"/>
                    </a:lnTo>
                    <a:lnTo>
                      <a:pt x="16" y="2"/>
                    </a:lnTo>
                    <a:lnTo>
                      <a:pt x="13" y="0"/>
                    </a:lnTo>
                    <a:lnTo>
                      <a:pt x="13" y="2"/>
                    </a:lnTo>
                    <a:lnTo>
                      <a:pt x="10" y="0"/>
                    </a:lnTo>
                    <a:lnTo>
                      <a:pt x="8" y="0"/>
                    </a:lnTo>
                    <a:lnTo>
                      <a:pt x="5" y="0"/>
                    </a:lnTo>
                    <a:lnTo>
                      <a:pt x="5" y="0"/>
                    </a:lnTo>
                    <a:lnTo>
                      <a:pt x="2" y="0"/>
                    </a:lnTo>
                    <a:lnTo>
                      <a:pt x="3" y="2"/>
                    </a:lnTo>
                    <a:lnTo>
                      <a:pt x="0" y="2"/>
                    </a:lnTo>
                    <a:lnTo>
                      <a:pt x="0" y="5"/>
                    </a:lnTo>
                    <a:lnTo>
                      <a:pt x="0" y="10"/>
                    </a:lnTo>
                    <a:lnTo>
                      <a:pt x="2"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13" name="Freeform 238">
                <a:extLst>
                  <a:ext uri="{FF2B5EF4-FFF2-40B4-BE49-F238E27FC236}">
                    <a16:creationId xmlns:a16="http://schemas.microsoft.com/office/drawing/2014/main" id="{762D2F33-9BEA-42E0-8DE0-6B04D4356D90}"/>
                  </a:ext>
                </a:extLst>
              </p:cNvPr>
              <p:cNvSpPr>
                <a:spLocks/>
              </p:cNvSpPr>
              <p:nvPr/>
            </p:nvSpPr>
            <p:spPr bwMode="auto">
              <a:xfrm>
                <a:off x="5549" y="846"/>
                <a:ext cx="3" cy="4"/>
              </a:xfrm>
              <a:custGeom>
                <a:avLst/>
                <a:gdLst>
                  <a:gd name="T0" fmla="*/ 3 w 3"/>
                  <a:gd name="T1" fmla="*/ 0 h 4"/>
                  <a:gd name="T2" fmla="*/ 0 w 3"/>
                  <a:gd name="T3" fmla="*/ 0 h 4"/>
                  <a:gd name="T4" fmla="*/ 0 w 3"/>
                  <a:gd name="T5" fmla="*/ 0 h 4"/>
                  <a:gd name="T6" fmla="*/ 1 w 3"/>
                  <a:gd name="T7" fmla="*/ 4 h 4"/>
                  <a:gd name="T8" fmla="*/ 3 w 3"/>
                  <a:gd name="T9" fmla="*/ 2 h 4"/>
                  <a:gd name="T10" fmla="*/ 3 w 3"/>
                  <a:gd name="T11" fmla="*/ 0 h 4"/>
                </a:gdLst>
                <a:ahLst/>
                <a:cxnLst>
                  <a:cxn ang="0">
                    <a:pos x="T0" y="T1"/>
                  </a:cxn>
                  <a:cxn ang="0">
                    <a:pos x="T2" y="T3"/>
                  </a:cxn>
                  <a:cxn ang="0">
                    <a:pos x="T4" y="T5"/>
                  </a:cxn>
                  <a:cxn ang="0">
                    <a:pos x="T6" y="T7"/>
                  </a:cxn>
                  <a:cxn ang="0">
                    <a:pos x="T8" y="T9"/>
                  </a:cxn>
                  <a:cxn ang="0">
                    <a:pos x="T10" y="T11"/>
                  </a:cxn>
                </a:cxnLst>
                <a:rect l="0" t="0" r="r" b="b"/>
                <a:pathLst>
                  <a:path w="3" h="4">
                    <a:moveTo>
                      <a:pt x="3" y="0"/>
                    </a:moveTo>
                    <a:lnTo>
                      <a:pt x="0" y="0"/>
                    </a:lnTo>
                    <a:lnTo>
                      <a:pt x="0" y="0"/>
                    </a:lnTo>
                    <a:lnTo>
                      <a:pt x="1" y="4"/>
                    </a:lnTo>
                    <a:lnTo>
                      <a:pt x="3" y="2"/>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14" name="Freeform 239">
                <a:extLst>
                  <a:ext uri="{FF2B5EF4-FFF2-40B4-BE49-F238E27FC236}">
                    <a16:creationId xmlns:a16="http://schemas.microsoft.com/office/drawing/2014/main" id="{6303D3D6-9FD4-4F76-9EF4-3D169F334A2B}"/>
                  </a:ext>
                </a:extLst>
              </p:cNvPr>
              <p:cNvSpPr>
                <a:spLocks/>
              </p:cNvSpPr>
              <p:nvPr/>
            </p:nvSpPr>
            <p:spPr bwMode="auto">
              <a:xfrm>
                <a:off x="5542" y="1004"/>
                <a:ext cx="7" cy="2"/>
              </a:xfrm>
              <a:custGeom>
                <a:avLst/>
                <a:gdLst>
                  <a:gd name="T0" fmla="*/ 5 w 7"/>
                  <a:gd name="T1" fmla="*/ 2 h 2"/>
                  <a:gd name="T2" fmla="*/ 7 w 7"/>
                  <a:gd name="T3" fmla="*/ 0 h 2"/>
                  <a:gd name="T4" fmla="*/ 3 w 7"/>
                  <a:gd name="T5" fmla="*/ 0 h 2"/>
                  <a:gd name="T6" fmla="*/ 0 w 7"/>
                  <a:gd name="T7" fmla="*/ 0 h 2"/>
                  <a:gd name="T8" fmla="*/ 2 w 7"/>
                  <a:gd name="T9" fmla="*/ 2 h 2"/>
                  <a:gd name="T10" fmla="*/ 5 w 7"/>
                  <a:gd name="T11" fmla="*/ 2 h 2"/>
                </a:gdLst>
                <a:ahLst/>
                <a:cxnLst>
                  <a:cxn ang="0">
                    <a:pos x="T0" y="T1"/>
                  </a:cxn>
                  <a:cxn ang="0">
                    <a:pos x="T2" y="T3"/>
                  </a:cxn>
                  <a:cxn ang="0">
                    <a:pos x="T4" y="T5"/>
                  </a:cxn>
                  <a:cxn ang="0">
                    <a:pos x="T6" y="T7"/>
                  </a:cxn>
                  <a:cxn ang="0">
                    <a:pos x="T8" y="T9"/>
                  </a:cxn>
                  <a:cxn ang="0">
                    <a:pos x="T10" y="T11"/>
                  </a:cxn>
                </a:cxnLst>
                <a:rect l="0" t="0" r="r" b="b"/>
                <a:pathLst>
                  <a:path w="7" h="2">
                    <a:moveTo>
                      <a:pt x="5" y="2"/>
                    </a:moveTo>
                    <a:lnTo>
                      <a:pt x="7" y="0"/>
                    </a:lnTo>
                    <a:lnTo>
                      <a:pt x="3" y="0"/>
                    </a:lnTo>
                    <a:lnTo>
                      <a:pt x="0" y="0"/>
                    </a:lnTo>
                    <a:lnTo>
                      <a:pt x="2" y="2"/>
                    </a:lnTo>
                    <a:lnTo>
                      <a:pt x="5"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15" name="Freeform 240">
                <a:extLst>
                  <a:ext uri="{FF2B5EF4-FFF2-40B4-BE49-F238E27FC236}">
                    <a16:creationId xmlns:a16="http://schemas.microsoft.com/office/drawing/2014/main" id="{C314437F-19BF-42CD-B6AF-59461E2A7CEE}"/>
                  </a:ext>
                </a:extLst>
              </p:cNvPr>
              <p:cNvSpPr>
                <a:spLocks/>
              </p:cNvSpPr>
              <p:nvPr/>
            </p:nvSpPr>
            <p:spPr bwMode="auto">
              <a:xfrm>
                <a:off x="5534" y="867"/>
                <a:ext cx="5" cy="8"/>
              </a:xfrm>
              <a:custGeom>
                <a:avLst/>
                <a:gdLst>
                  <a:gd name="T0" fmla="*/ 5 w 5"/>
                  <a:gd name="T1" fmla="*/ 5 h 8"/>
                  <a:gd name="T2" fmla="*/ 5 w 5"/>
                  <a:gd name="T3" fmla="*/ 2 h 8"/>
                  <a:gd name="T4" fmla="*/ 3 w 5"/>
                  <a:gd name="T5" fmla="*/ 0 h 8"/>
                  <a:gd name="T6" fmla="*/ 2 w 5"/>
                  <a:gd name="T7" fmla="*/ 0 h 8"/>
                  <a:gd name="T8" fmla="*/ 0 w 5"/>
                  <a:gd name="T9" fmla="*/ 2 h 8"/>
                  <a:gd name="T10" fmla="*/ 0 w 5"/>
                  <a:gd name="T11" fmla="*/ 3 h 8"/>
                  <a:gd name="T12" fmla="*/ 0 w 5"/>
                  <a:gd name="T13" fmla="*/ 6 h 8"/>
                  <a:gd name="T14" fmla="*/ 0 w 5"/>
                  <a:gd name="T15" fmla="*/ 8 h 8"/>
                  <a:gd name="T16" fmla="*/ 2 w 5"/>
                  <a:gd name="T17" fmla="*/ 8 h 8"/>
                  <a:gd name="T18" fmla="*/ 5 w 5"/>
                  <a:gd name="T19" fmla="*/ 8 h 8"/>
                  <a:gd name="T20" fmla="*/ 5 w 5"/>
                  <a:gd name="T21"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8">
                    <a:moveTo>
                      <a:pt x="5" y="5"/>
                    </a:moveTo>
                    <a:lnTo>
                      <a:pt x="5" y="2"/>
                    </a:lnTo>
                    <a:lnTo>
                      <a:pt x="3" y="0"/>
                    </a:lnTo>
                    <a:lnTo>
                      <a:pt x="2" y="0"/>
                    </a:lnTo>
                    <a:lnTo>
                      <a:pt x="0" y="2"/>
                    </a:lnTo>
                    <a:lnTo>
                      <a:pt x="0" y="3"/>
                    </a:lnTo>
                    <a:lnTo>
                      <a:pt x="0" y="6"/>
                    </a:lnTo>
                    <a:lnTo>
                      <a:pt x="0" y="8"/>
                    </a:lnTo>
                    <a:lnTo>
                      <a:pt x="2" y="8"/>
                    </a:lnTo>
                    <a:lnTo>
                      <a:pt x="5" y="8"/>
                    </a:lnTo>
                    <a:lnTo>
                      <a:pt x="5"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16" name="Freeform 241">
                <a:extLst>
                  <a:ext uri="{FF2B5EF4-FFF2-40B4-BE49-F238E27FC236}">
                    <a16:creationId xmlns:a16="http://schemas.microsoft.com/office/drawing/2014/main" id="{4F761AB5-53A8-485B-8675-273D07C2B596}"/>
                  </a:ext>
                </a:extLst>
              </p:cNvPr>
              <p:cNvSpPr>
                <a:spLocks/>
              </p:cNvSpPr>
              <p:nvPr/>
            </p:nvSpPr>
            <p:spPr bwMode="auto">
              <a:xfrm>
                <a:off x="5552" y="963"/>
                <a:ext cx="11" cy="6"/>
              </a:xfrm>
              <a:custGeom>
                <a:avLst/>
                <a:gdLst>
                  <a:gd name="T0" fmla="*/ 11 w 11"/>
                  <a:gd name="T1" fmla="*/ 3 h 6"/>
                  <a:gd name="T2" fmla="*/ 8 w 11"/>
                  <a:gd name="T3" fmla="*/ 0 h 6"/>
                  <a:gd name="T4" fmla="*/ 5 w 11"/>
                  <a:gd name="T5" fmla="*/ 0 h 6"/>
                  <a:gd name="T6" fmla="*/ 3 w 11"/>
                  <a:gd name="T7" fmla="*/ 1 h 6"/>
                  <a:gd name="T8" fmla="*/ 5 w 11"/>
                  <a:gd name="T9" fmla="*/ 3 h 6"/>
                  <a:gd name="T10" fmla="*/ 3 w 11"/>
                  <a:gd name="T11" fmla="*/ 3 h 6"/>
                  <a:gd name="T12" fmla="*/ 1 w 11"/>
                  <a:gd name="T13" fmla="*/ 1 h 6"/>
                  <a:gd name="T14" fmla="*/ 0 w 11"/>
                  <a:gd name="T15" fmla="*/ 1 h 6"/>
                  <a:gd name="T16" fmla="*/ 1 w 11"/>
                  <a:gd name="T17" fmla="*/ 5 h 6"/>
                  <a:gd name="T18" fmla="*/ 3 w 11"/>
                  <a:gd name="T19" fmla="*/ 6 h 6"/>
                  <a:gd name="T20" fmla="*/ 6 w 11"/>
                  <a:gd name="T21" fmla="*/ 6 h 6"/>
                  <a:gd name="T22" fmla="*/ 8 w 11"/>
                  <a:gd name="T23" fmla="*/ 6 h 6"/>
                  <a:gd name="T24" fmla="*/ 9 w 11"/>
                  <a:gd name="T25" fmla="*/ 6 h 6"/>
                  <a:gd name="T26" fmla="*/ 9 w 11"/>
                  <a:gd name="T27" fmla="*/ 6 h 6"/>
                  <a:gd name="T28" fmla="*/ 8 w 11"/>
                  <a:gd name="T29" fmla="*/ 5 h 6"/>
                  <a:gd name="T30" fmla="*/ 11 w 11"/>
                  <a:gd name="T31" fmla="*/ 3 h 6"/>
                  <a:gd name="T32" fmla="*/ 11 w 11"/>
                  <a:gd name="T33"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 h="6">
                    <a:moveTo>
                      <a:pt x="11" y="3"/>
                    </a:moveTo>
                    <a:lnTo>
                      <a:pt x="8" y="0"/>
                    </a:lnTo>
                    <a:lnTo>
                      <a:pt x="5" y="0"/>
                    </a:lnTo>
                    <a:lnTo>
                      <a:pt x="3" y="1"/>
                    </a:lnTo>
                    <a:lnTo>
                      <a:pt x="5" y="3"/>
                    </a:lnTo>
                    <a:lnTo>
                      <a:pt x="3" y="3"/>
                    </a:lnTo>
                    <a:lnTo>
                      <a:pt x="1" y="1"/>
                    </a:lnTo>
                    <a:lnTo>
                      <a:pt x="0" y="1"/>
                    </a:lnTo>
                    <a:lnTo>
                      <a:pt x="1" y="5"/>
                    </a:lnTo>
                    <a:lnTo>
                      <a:pt x="3" y="6"/>
                    </a:lnTo>
                    <a:lnTo>
                      <a:pt x="6" y="6"/>
                    </a:lnTo>
                    <a:lnTo>
                      <a:pt x="8" y="6"/>
                    </a:lnTo>
                    <a:lnTo>
                      <a:pt x="9" y="6"/>
                    </a:lnTo>
                    <a:lnTo>
                      <a:pt x="9" y="6"/>
                    </a:lnTo>
                    <a:lnTo>
                      <a:pt x="8" y="5"/>
                    </a:lnTo>
                    <a:lnTo>
                      <a:pt x="11" y="3"/>
                    </a:lnTo>
                    <a:lnTo>
                      <a:pt x="11"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17" name="Freeform 242">
                <a:extLst>
                  <a:ext uri="{FF2B5EF4-FFF2-40B4-BE49-F238E27FC236}">
                    <a16:creationId xmlns:a16="http://schemas.microsoft.com/office/drawing/2014/main" id="{3D64DD86-6E8B-46CC-B669-2B2D6797884C}"/>
                  </a:ext>
                </a:extLst>
              </p:cNvPr>
              <p:cNvSpPr>
                <a:spLocks/>
              </p:cNvSpPr>
              <p:nvPr/>
            </p:nvSpPr>
            <p:spPr bwMode="auto">
              <a:xfrm>
                <a:off x="6106" y="690"/>
                <a:ext cx="8" cy="10"/>
              </a:xfrm>
              <a:custGeom>
                <a:avLst/>
                <a:gdLst>
                  <a:gd name="T0" fmla="*/ 5 w 8"/>
                  <a:gd name="T1" fmla="*/ 6 h 10"/>
                  <a:gd name="T2" fmla="*/ 8 w 8"/>
                  <a:gd name="T3" fmla="*/ 5 h 10"/>
                  <a:gd name="T4" fmla="*/ 7 w 8"/>
                  <a:gd name="T5" fmla="*/ 3 h 10"/>
                  <a:gd name="T6" fmla="*/ 7 w 8"/>
                  <a:gd name="T7" fmla="*/ 0 h 10"/>
                  <a:gd name="T8" fmla="*/ 5 w 8"/>
                  <a:gd name="T9" fmla="*/ 0 h 10"/>
                  <a:gd name="T10" fmla="*/ 2 w 8"/>
                  <a:gd name="T11" fmla="*/ 3 h 10"/>
                  <a:gd name="T12" fmla="*/ 0 w 8"/>
                  <a:gd name="T13" fmla="*/ 10 h 10"/>
                  <a:gd name="T14" fmla="*/ 3 w 8"/>
                  <a:gd name="T15" fmla="*/ 8 h 10"/>
                  <a:gd name="T16" fmla="*/ 5 w 8"/>
                  <a:gd name="T17"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10">
                    <a:moveTo>
                      <a:pt x="5" y="6"/>
                    </a:moveTo>
                    <a:lnTo>
                      <a:pt x="8" y="5"/>
                    </a:lnTo>
                    <a:lnTo>
                      <a:pt x="7" y="3"/>
                    </a:lnTo>
                    <a:lnTo>
                      <a:pt x="7" y="0"/>
                    </a:lnTo>
                    <a:lnTo>
                      <a:pt x="5" y="0"/>
                    </a:lnTo>
                    <a:lnTo>
                      <a:pt x="2" y="3"/>
                    </a:lnTo>
                    <a:lnTo>
                      <a:pt x="0" y="10"/>
                    </a:lnTo>
                    <a:lnTo>
                      <a:pt x="3" y="8"/>
                    </a:lnTo>
                    <a:lnTo>
                      <a:pt x="5"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18" name="Freeform 243">
                <a:extLst>
                  <a:ext uri="{FF2B5EF4-FFF2-40B4-BE49-F238E27FC236}">
                    <a16:creationId xmlns:a16="http://schemas.microsoft.com/office/drawing/2014/main" id="{65CE092E-07D6-4A91-B058-733C78886073}"/>
                  </a:ext>
                </a:extLst>
              </p:cNvPr>
              <p:cNvSpPr>
                <a:spLocks/>
              </p:cNvSpPr>
              <p:nvPr/>
            </p:nvSpPr>
            <p:spPr bwMode="auto">
              <a:xfrm>
                <a:off x="6027" y="744"/>
                <a:ext cx="90" cy="69"/>
              </a:xfrm>
              <a:custGeom>
                <a:avLst/>
                <a:gdLst>
                  <a:gd name="T0" fmla="*/ 8 w 90"/>
                  <a:gd name="T1" fmla="*/ 31 h 69"/>
                  <a:gd name="T2" fmla="*/ 4 w 90"/>
                  <a:gd name="T3" fmla="*/ 32 h 69"/>
                  <a:gd name="T4" fmla="*/ 6 w 90"/>
                  <a:gd name="T5" fmla="*/ 35 h 69"/>
                  <a:gd name="T6" fmla="*/ 8 w 90"/>
                  <a:gd name="T7" fmla="*/ 40 h 69"/>
                  <a:gd name="T8" fmla="*/ 12 w 90"/>
                  <a:gd name="T9" fmla="*/ 42 h 69"/>
                  <a:gd name="T10" fmla="*/ 12 w 90"/>
                  <a:gd name="T11" fmla="*/ 45 h 69"/>
                  <a:gd name="T12" fmla="*/ 16 w 90"/>
                  <a:gd name="T13" fmla="*/ 47 h 69"/>
                  <a:gd name="T14" fmla="*/ 19 w 90"/>
                  <a:gd name="T15" fmla="*/ 48 h 69"/>
                  <a:gd name="T16" fmla="*/ 16 w 90"/>
                  <a:gd name="T17" fmla="*/ 48 h 69"/>
                  <a:gd name="T18" fmla="*/ 12 w 90"/>
                  <a:gd name="T19" fmla="*/ 50 h 69"/>
                  <a:gd name="T20" fmla="*/ 22 w 90"/>
                  <a:gd name="T21" fmla="*/ 58 h 69"/>
                  <a:gd name="T22" fmla="*/ 31 w 90"/>
                  <a:gd name="T23" fmla="*/ 59 h 69"/>
                  <a:gd name="T24" fmla="*/ 36 w 90"/>
                  <a:gd name="T25" fmla="*/ 64 h 69"/>
                  <a:gd name="T26" fmla="*/ 39 w 90"/>
                  <a:gd name="T27" fmla="*/ 69 h 69"/>
                  <a:gd name="T28" fmla="*/ 47 w 90"/>
                  <a:gd name="T29" fmla="*/ 67 h 69"/>
                  <a:gd name="T30" fmla="*/ 54 w 90"/>
                  <a:gd name="T31" fmla="*/ 69 h 69"/>
                  <a:gd name="T32" fmla="*/ 57 w 90"/>
                  <a:gd name="T33" fmla="*/ 66 h 69"/>
                  <a:gd name="T34" fmla="*/ 55 w 90"/>
                  <a:gd name="T35" fmla="*/ 59 h 69"/>
                  <a:gd name="T36" fmla="*/ 54 w 90"/>
                  <a:gd name="T37" fmla="*/ 58 h 69"/>
                  <a:gd name="T38" fmla="*/ 52 w 90"/>
                  <a:gd name="T39" fmla="*/ 54 h 69"/>
                  <a:gd name="T40" fmla="*/ 55 w 90"/>
                  <a:gd name="T41" fmla="*/ 54 h 69"/>
                  <a:gd name="T42" fmla="*/ 59 w 90"/>
                  <a:gd name="T43" fmla="*/ 56 h 69"/>
                  <a:gd name="T44" fmla="*/ 60 w 90"/>
                  <a:gd name="T45" fmla="*/ 61 h 69"/>
                  <a:gd name="T46" fmla="*/ 65 w 90"/>
                  <a:gd name="T47" fmla="*/ 56 h 69"/>
                  <a:gd name="T48" fmla="*/ 71 w 90"/>
                  <a:gd name="T49" fmla="*/ 47 h 69"/>
                  <a:gd name="T50" fmla="*/ 78 w 90"/>
                  <a:gd name="T51" fmla="*/ 43 h 69"/>
                  <a:gd name="T52" fmla="*/ 78 w 90"/>
                  <a:gd name="T53" fmla="*/ 47 h 69"/>
                  <a:gd name="T54" fmla="*/ 82 w 90"/>
                  <a:gd name="T55" fmla="*/ 48 h 69"/>
                  <a:gd name="T56" fmla="*/ 84 w 90"/>
                  <a:gd name="T57" fmla="*/ 45 h 69"/>
                  <a:gd name="T58" fmla="*/ 90 w 90"/>
                  <a:gd name="T59" fmla="*/ 40 h 69"/>
                  <a:gd name="T60" fmla="*/ 86 w 90"/>
                  <a:gd name="T61" fmla="*/ 39 h 69"/>
                  <a:gd name="T62" fmla="*/ 78 w 90"/>
                  <a:gd name="T63" fmla="*/ 39 h 69"/>
                  <a:gd name="T64" fmla="*/ 71 w 90"/>
                  <a:gd name="T65" fmla="*/ 35 h 69"/>
                  <a:gd name="T66" fmla="*/ 68 w 90"/>
                  <a:gd name="T67" fmla="*/ 34 h 69"/>
                  <a:gd name="T68" fmla="*/ 62 w 90"/>
                  <a:gd name="T69" fmla="*/ 27 h 69"/>
                  <a:gd name="T70" fmla="*/ 60 w 90"/>
                  <a:gd name="T71" fmla="*/ 21 h 69"/>
                  <a:gd name="T72" fmla="*/ 57 w 90"/>
                  <a:gd name="T73" fmla="*/ 16 h 69"/>
                  <a:gd name="T74" fmla="*/ 54 w 90"/>
                  <a:gd name="T75" fmla="*/ 13 h 69"/>
                  <a:gd name="T76" fmla="*/ 54 w 90"/>
                  <a:gd name="T77" fmla="*/ 10 h 69"/>
                  <a:gd name="T78" fmla="*/ 57 w 90"/>
                  <a:gd name="T79" fmla="*/ 8 h 69"/>
                  <a:gd name="T80" fmla="*/ 55 w 90"/>
                  <a:gd name="T81" fmla="*/ 5 h 69"/>
                  <a:gd name="T82" fmla="*/ 47 w 90"/>
                  <a:gd name="T83" fmla="*/ 3 h 69"/>
                  <a:gd name="T84" fmla="*/ 41 w 90"/>
                  <a:gd name="T85" fmla="*/ 0 h 69"/>
                  <a:gd name="T86" fmla="*/ 36 w 90"/>
                  <a:gd name="T87" fmla="*/ 0 h 69"/>
                  <a:gd name="T88" fmla="*/ 39 w 90"/>
                  <a:gd name="T89" fmla="*/ 3 h 69"/>
                  <a:gd name="T90" fmla="*/ 43 w 90"/>
                  <a:gd name="T91" fmla="*/ 7 h 69"/>
                  <a:gd name="T92" fmla="*/ 38 w 90"/>
                  <a:gd name="T93" fmla="*/ 5 h 69"/>
                  <a:gd name="T94" fmla="*/ 35 w 90"/>
                  <a:gd name="T95" fmla="*/ 8 h 69"/>
                  <a:gd name="T96" fmla="*/ 36 w 90"/>
                  <a:gd name="T97" fmla="*/ 13 h 69"/>
                  <a:gd name="T98" fmla="*/ 43 w 90"/>
                  <a:gd name="T99" fmla="*/ 23 h 69"/>
                  <a:gd name="T100" fmla="*/ 41 w 90"/>
                  <a:gd name="T101" fmla="*/ 26 h 69"/>
                  <a:gd name="T102" fmla="*/ 35 w 90"/>
                  <a:gd name="T103" fmla="*/ 23 h 69"/>
                  <a:gd name="T104" fmla="*/ 31 w 90"/>
                  <a:gd name="T105" fmla="*/ 16 h 69"/>
                  <a:gd name="T106" fmla="*/ 27 w 90"/>
                  <a:gd name="T107" fmla="*/ 18 h 69"/>
                  <a:gd name="T108" fmla="*/ 24 w 90"/>
                  <a:gd name="T109" fmla="*/ 16 h 69"/>
                  <a:gd name="T110" fmla="*/ 22 w 90"/>
                  <a:gd name="T111" fmla="*/ 11 h 69"/>
                  <a:gd name="T112" fmla="*/ 17 w 90"/>
                  <a:gd name="T113" fmla="*/ 8 h 69"/>
                  <a:gd name="T114" fmla="*/ 11 w 90"/>
                  <a:gd name="T115" fmla="*/ 7 h 69"/>
                  <a:gd name="T116" fmla="*/ 8 w 90"/>
                  <a:gd name="T117" fmla="*/ 7 h 69"/>
                  <a:gd name="T118" fmla="*/ 4 w 90"/>
                  <a:gd name="T119" fmla="*/ 11 h 69"/>
                  <a:gd name="T120" fmla="*/ 4 w 90"/>
                  <a:gd name="T121" fmla="*/ 16 h 69"/>
                  <a:gd name="T122" fmla="*/ 0 w 90"/>
                  <a:gd name="T123" fmla="*/ 23 h 69"/>
                  <a:gd name="T124" fmla="*/ 3 w 90"/>
                  <a:gd name="T125" fmla="*/ 2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0" h="69">
                    <a:moveTo>
                      <a:pt x="4" y="29"/>
                    </a:moveTo>
                    <a:lnTo>
                      <a:pt x="8" y="31"/>
                    </a:lnTo>
                    <a:lnTo>
                      <a:pt x="6" y="32"/>
                    </a:lnTo>
                    <a:lnTo>
                      <a:pt x="4" y="32"/>
                    </a:lnTo>
                    <a:lnTo>
                      <a:pt x="4" y="35"/>
                    </a:lnTo>
                    <a:lnTo>
                      <a:pt x="6" y="35"/>
                    </a:lnTo>
                    <a:lnTo>
                      <a:pt x="8" y="39"/>
                    </a:lnTo>
                    <a:lnTo>
                      <a:pt x="8" y="40"/>
                    </a:lnTo>
                    <a:lnTo>
                      <a:pt x="9" y="42"/>
                    </a:lnTo>
                    <a:lnTo>
                      <a:pt x="12" y="42"/>
                    </a:lnTo>
                    <a:lnTo>
                      <a:pt x="14" y="45"/>
                    </a:lnTo>
                    <a:lnTo>
                      <a:pt x="12" y="45"/>
                    </a:lnTo>
                    <a:lnTo>
                      <a:pt x="14" y="47"/>
                    </a:lnTo>
                    <a:lnTo>
                      <a:pt x="16" y="47"/>
                    </a:lnTo>
                    <a:lnTo>
                      <a:pt x="17" y="47"/>
                    </a:lnTo>
                    <a:lnTo>
                      <a:pt x="19" y="48"/>
                    </a:lnTo>
                    <a:lnTo>
                      <a:pt x="17" y="50"/>
                    </a:lnTo>
                    <a:lnTo>
                      <a:pt x="16" y="48"/>
                    </a:lnTo>
                    <a:lnTo>
                      <a:pt x="14" y="48"/>
                    </a:lnTo>
                    <a:lnTo>
                      <a:pt x="12" y="50"/>
                    </a:lnTo>
                    <a:lnTo>
                      <a:pt x="14" y="53"/>
                    </a:lnTo>
                    <a:lnTo>
                      <a:pt x="22" y="58"/>
                    </a:lnTo>
                    <a:lnTo>
                      <a:pt x="27" y="59"/>
                    </a:lnTo>
                    <a:lnTo>
                      <a:pt x="31" y="59"/>
                    </a:lnTo>
                    <a:lnTo>
                      <a:pt x="33" y="61"/>
                    </a:lnTo>
                    <a:lnTo>
                      <a:pt x="36" y="64"/>
                    </a:lnTo>
                    <a:lnTo>
                      <a:pt x="36" y="66"/>
                    </a:lnTo>
                    <a:lnTo>
                      <a:pt x="39" y="69"/>
                    </a:lnTo>
                    <a:lnTo>
                      <a:pt x="43" y="69"/>
                    </a:lnTo>
                    <a:lnTo>
                      <a:pt x="47" y="67"/>
                    </a:lnTo>
                    <a:lnTo>
                      <a:pt x="51" y="67"/>
                    </a:lnTo>
                    <a:lnTo>
                      <a:pt x="54" y="69"/>
                    </a:lnTo>
                    <a:lnTo>
                      <a:pt x="57" y="69"/>
                    </a:lnTo>
                    <a:lnTo>
                      <a:pt x="57" y="66"/>
                    </a:lnTo>
                    <a:lnTo>
                      <a:pt x="57" y="64"/>
                    </a:lnTo>
                    <a:lnTo>
                      <a:pt x="55" y="59"/>
                    </a:lnTo>
                    <a:lnTo>
                      <a:pt x="57" y="58"/>
                    </a:lnTo>
                    <a:lnTo>
                      <a:pt x="54" y="58"/>
                    </a:lnTo>
                    <a:lnTo>
                      <a:pt x="52" y="56"/>
                    </a:lnTo>
                    <a:lnTo>
                      <a:pt x="52" y="54"/>
                    </a:lnTo>
                    <a:lnTo>
                      <a:pt x="54" y="53"/>
                    </a:lnTo>
                    <a:lnTo>
                      <a:pt x="55" y="54"/>
                    </a:lnTo>
                    <a:lnTo>
                      <a:pt x="55" y="56"/>
                    </a:lnTo>
                    <a:lnTo>
                      <a:pt x="59" y="56"/>
                    </a:lnTo>
                    <a:lnTo>
                      <a:pt x="60" y="59"/>
                    </a:lnTo>
                    <a:lnTo>
                      <a:pt x="60" y="61"/>
                    </a:lnTo>
                    <a:lnTo>
                      <a:pt x="62" y="59"/>
                    </a:lnTo>
                    <a:lnTo>
                      <a:pt x="65" y="56"/>
                    </a:lnTo>
                    <a:lnTo>
                      <a:pt x="67" y="51"/>
                    </a:lnTo>
                    <a:lnTo>
                      <a:pt x="71" y="47"/>
                    </a:lnTo>
                    <a:lnTo>
                      <a:pt x="74" y="45"/>
                    </a:lnTo>
                    <a:lnTo>
                      <a:pt x="78" y="43"/>
                    </a:lnTo>
                    <a:lnTo>
                      <a:pt x="79" y="45"/>
                    </a:lnTo>
                    <a:lnTo>
                      <a:pt x="78" y="47"/>
                    </a:lnTo>
                    <a:lnTo>
                      <a:pt x="81" y="47"/>
                    </a:lnTo>
                    <a:lnTo>
                      <a:pt x="82" y="48"/>
                    </a:lnTo>
                    <a:lnTo>
                      <a:pt x="84" y="47"/>
                    </a:lnTo>
                    <a:lnTo>
                      <a:pt x="84" y="45"/>
                    </a:lnTo>
                    <a:lnTo>
                      <a:pt x="89" y="42"/>
                    </a:lnTo>
                    <a:lnTo>
                      <a:pt x="90" y="40"/>
                    </a:lnTo>
                    <a:lnTo>
                      <a:pt x="90" y="39"/>
                    </a:lnTo>
                    <a:lnTo>
                      <a:pt x="86" y="39"/>
                    </a:lnTo>
                    <a:lnTo>
                      <a:pt x="82" y="40"/>
                    </a:lnTo>
                    <a:lnTo>
                      <a:pt x="78" y="39"/>
                    </a:lnTo>
                    <a:lnTo>
                      <a:pt x="73" y="37"/>
                    </a:lnTo>
                    <a:lnTo>
                      <a:pt x="71" y="35"/>
                    </a:lnTo>
                    <a:lnTo>
                      <a:pt x="68" y="35"/>
                    </a:lnTo>
                    <a:lnTo>
                      <a:pt x="68" y="34"/>
                    </a:lnTo>
                    <a:lnTo>
                      <a:pt x="63" y="29"/>
                    </a:lnTo>
                    <a:lnTo>
                      <a:pt x="62" y="27"/>
                    </a:lnTo>
                    <a:lnTo>
                      <a:pt x="60" y="23"/>
                    </a:lnTo>
                    <a:lnTo>
                      <a:pt x="60" y="21"/>
                    </a:lnTo>
                    <a:lnTo>
                      <a:pt x="57" y="18"/>
                    </a:lnTo>
                    <a:lnTo>
                      <a:pt x="57" y="16"/>
                    </a:lnTo>
                    <a:lnTo>
                      <a:pt x="54" y="15"/>
                    </a:lnTo>
                    <a:lnTo>
                      <a:pt x="54" y="13"/>
                    </a:lnTo>
                    <a:lnTo>
                      <a:pt x="55" y="11"/>
                    </a:lnTo>
                    <a:lnTo>
                      <a:pt x="54" y="10"/>
                    </a:lnTo>
                    <a:lnTo>
                      <a:pt x="55" y="8"/>
                    </a:lnTo>
                    <a:lnTo>
                      <a:pt x="57" y="8"/>
                    </a:lnTo>
                    <a:lnTo>
                      <a:pt x="57" y="7"/>
                    </a:lnTo>
                    <a:lnTo>
                      <a:pt x="55" y="5"/>
                    </a:lnTo>
                    <a:lnTo>
                      <a:pt x="52" y="3"/>
                    </a:lnTo>
                    <a:lnTo>
                      <a:pt x="47" y="3"/>
                    </a:lnTo>
                    <a:lnTo>
                      <a:pt x="44" y="3"/>
                    </a:lnTo>
                    <a:lnTo>
                      <a:pt x="41" y="0"/>
                    </a:lnTo>
                    <a:lnTo>
                      <a:pt x="39" y="0"/>
                    </a:lnTo>
                    <a:lnTo>
                      <a:pt x="36" y="0"/>
                    </a:lnTo>
                    <a:lnTo>
                      <a:pt x="35" y="0"/>
                    </a:lnTo>
                    <a:lnTo>
                      <a:pt x="39" y="3"/>
                    </a:lnTo>
                    <a:lnTo>
                      <a:pt x="41" y="5"/>
                    </a:lnTo>
                    <a:lnTo>
                      <a:pt x="43" y="7"/>
                    </a:lnTo>
                    <a:lnTo>
                      <a:pt x="39" y="7"/>
                    </a:lnTo>
                    <a:lnTo>
                      <a:pt x="38" y="5"/>
                    </a:lnTo>
                    <a:lnTo>
                      <a:pt x="36" y="5"/>
                    </a:lnTo>
                    <a:lnTo>
                      <a:pt x="35" y="8"/>
                    </a:lnTo>
                    <a:lnTo>
                      <a:pt x="35" y="11"/>
                    </a:lnTo>
                    <a:lnTo>
                      <a:pt x="36" y="13"/>
                    </a:lnTo>
                    <a:lnTo>
                      <a:pt x="38" y="18"/>
                    </a:lnTo>
                    <a:lnTo>
                      <a:pt x="43" y="23"/>
                    </a:lnTo>
                    <a:lnTo>
                      <a:pt x="43" y="24"/>
                    </a:lnTo>
                    <a:lnTo>
                      <a:pt x="41" y="26"/>
                    </a:lnTo>
                    <a:lnTo>
                      <a:pt x="38" y="26"/>
                    </a:lnTo>
                    <a:lnTo>
                      <a:pt x="35" y="23"/>
                    </a:lnTo>
                    <a:lnTo>
                      <a:pt x="33" y="18"/>
                    </a:lnTo>
                    <a:lnTo>
                      <a:pt x="31" y="16"/>
                    </a:lnTo>
                    <a:lnTo>
                      <a:pt x="28" y="18"/>
                    </a:lnTo>
                    <a:lnTo>
                      <a:pt x="27" y="18"/>
                    </a:lnTo>
                    <a:lnTo>
                      <a:pt x="27" y="18"/>
                    </a:lnTo>
                    <a:lnTo>
                      <a:pt x="24" y="16"/>
                    </a:lnTo>
                    <a:lnTo>
                      <a:pt x="24" y="15"/>
                    </a:lnTo>
                    <a:lnTo>
                      <a:pt x="22" y="11"/>
                    </a:lnTo>
                    <a:lnTo>
                      <a:pt x="20" y="11"/>
                    </a:lnTo>
                    <a:lnTo>
                      <a:pt x="17" y="8"/>
                    </a:lnTo>
                    <a:lnTo>
                      <a:pt x="12" y="8"/>
                    </a:lnTo>
                    <a:lnTo>
                      <a:pt x="11" y="7"/>
                    </a:lnTo>
                    <a:lnTo>
                      <a:pt x="9" y="5"/>
                    </a:lnTo>
                    <a:lnTo>
                      <a:pt x="8" y="7"/>
                    </a:lnTo>
                    <a:lnTo>
                      <a:pt x="4" y="8"/>
                    </a:lnTo>
                    <a:lnTo>
                      <a:pt x="4" y="11"/>
                    </a:lnTo>
                    <a:lnTo>
                      <a:pt x="4" y="13"/>
                    </a:lnTo>
                    <a:lnTo>
                      <a:pt x="4" y="16"/>
                    </a:lnTo>
                    <a:lnTo>
                      <a:pt x="3" y="19"/>
                    </a:lnTo>
                    <a:lnTo>
                      <a:pt x="0" y="23"/>
                    </a:lnTo>
                    <a:lnTo>
                      <a:pt x="0" y="24"/>
                    </a:lnTo>
                    <a:lnTo>
                      <a:pt x="3" y="29"/>
                    </a:lnTo>
                    <a:lnTo>
                      <a:pt x="4" y="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19" name="Freeform 244">
                <a:extLst>
                  <a:ext uri="{FF2B5EF4-FFF2-40B4-BE49-F238E27FC236}">
                    <a16:creationId xmlns:a16="http://schemas.microsoft.com/office/drawing/2014/main" id="{AB3931D3-2139-48D7-9E15-9827CB6D8A21}"/>
                  </a:ext>
                </a:extLst>
              </p:cNvPr>
              <p:cNvSpPr>
                <a:spLocks/>
              </p:cNvSpPr>
              <p:nvPr/>
            </p:nvSpPr>
            <p:spPr bwMode="auto">
              <a:xfrm>
                <a:off x="6125" y="830"/>
                <a:ext cx="43" cy="28"/>
              </a:xfrm>
              <a:custGeom>
                <a:avLst/>
                <a:gdLst>
                  <a:gd name="T0" fmla="*/ 4 w 43"/>
                  <a:gd name="T1" fmla="*/ 28 h 28"/>
                  <a:gd name="T2" fmla="*/ 5 w 43"/>
                  <a:gd name="T3" fmla="*/ 24 h 28"/>
                  <a:gd name="T4" fmla="*/ 10 w 43"/>
                  <a:gd name="T5" fmla="*/ 21 h 28"/>
                  <a:gd name="T6" fmla="*/ 15 w 43"/>
                  <a:gd name="T7" fmla="*/ 23 h 28"/>
                  <a:gd name="T8" fmla="*/ 20 w 43"/>
                  <a:gd name="T9" fmla="*/ 23 h 28"/>
                  <a:gd name="T10" fmla="*/ 24 w 43"/>
                  <a:gd name="T11" fmla="*/ 21 h 28"/>
                  <a:gd name="T12" fmla="*/ 31 w 43"/>
                  <a:gd name="T13" fmla="*/ 21 h 28"/>
                  <a:gd name="T14" fmla="*/ 32 w 43"/>
                  <a:gd name="T15" fmla="*/ 20 h 28"/>
                  <a:gd name="T16" fmla="*/ 37 w 43"/>
                  <a:gd name="T17" fmla="*/ 20 h 28"/>
                  <a:gd name="T18" fmla="*/ 40 w 43"/>
                  <a:gd name="T19" fmla="*/ 20 h 28"/>
                  <a:gd name="T20" fmla="*/ 43 w 43"/>
                  <a:gd name="T21" fmla="*/ 18 h 28"/>
                  <a:gd name="T22" fmla="*/ 40 w 43"/>
                  <a:gd name="T23" fmla="*/ 16 h 28"/>
                  <a:gd name="T24" fmla="*/ 39 w 43"/>
                  <a:gd name="T25" fmla="*/ 13 h 28"/>
                  <a:gd name="T26" fmla="*/ 35 w 43"/>
                  <a:gd name="T27" fmla="*/ 8 h 28"/>
                  <a:gd name="T28" fmla="*/ 31 w 43"/>
                  <a:gd name="T29" fmla="*/ 4 h 28"/>
                  <a:gd name="T30" fmla="*/ 26 w 43"/>
                  <a:gd name="T31" fmla="*/ 4 h 28"/>
                  <a:gd name="T32" fmla="*/ 23 w 43"/>
                  <a:gd name="T33" fmla="*/ 4 h 28"/>
                  <a:gd name="T34" fmla="*/ 20 w 43"/>
                  <a:gd name="T35" fmla="*/ 0 h 28"/>
                  <a:gd name="T36" fmla="*/ 18 w 43"/>
                  <a:gd name="T37" fmla="*/ 0 h 28"/>
                  <a:gd name="T38" fmla="*/ 15 w 43"/>
                  <a:gd name="T39" fmla="*/ 2 h 28"/>
                  <a:gd name="T40" fmla="*/ 12 w 43"/>
                  <a:gd name="T41" fmla="*/ 0 h 28"/>
                  <a:gd name="T42" fmla="*/ 10 w 43"/>
                  <a:gd name="T43" fmla="*/ 0 h 28"/>
                  <a:gd name="T44" fmla="*/ 7 w 43"/>
                  <a:gd name="T45" fmla="*/ 2 h 28"/>
                  <a:gd name="T46" fmla="*/ 4 w 43"/>
                  <a:gd name="T47" fmla="*/ 7 h 28"/>
                  <a:gd name="T48" fmla="*/ 5 w 43"/>
                  <a:gd name="T49" fmla="*/ 10 h 28"/>
                  <a:gd name="T50" fmla="*/ 5 w 43"/>
                  <a:gd name="T51" fmla="*/ 16 h 28"/>
                  <a:gd name="T52" fmla="*/ 4 w 43"/>
                  <a:gd name="T53" fmla="*/ 23 h 28"/>
                  <a:gd name="T54" fmla="*/ 0 w 43"/>
                  <a:gd name="T55" fmla="*/ 26 h 28"/>
                  <a:gd name="T56" fmla="*/ 0 w 43"/>
                  <a:gd name="T57" fmla="*/ 28 h 28"/>
                  <a:gd name="T58" fmla="*/ 2 w 43"/>
                  <a:gd name="T59" fmla="*/ 28 h 28"/>
                  <a:gd name="T60" fmla="*/ 4 w 43"/>
                  <a:gd name="T61"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3" h="28">
                    <a:moveTo>
                      <a:pt x="4" y="28"/>
                    </a:moveTo>
                    <a:lnTo>
                      <a:pt x="5" y="24"/>
                    </a:lnTo>
                    <a:lnTo>
                      <a:pt x="10" y="21"/>
                    </a:lnTo>
                    <a:lnTo>
                      <a:pt x="15" y="23"/>
                    </a:lnTo>
                    <a:lnTo>
                      <a:pt x="20" y="23"/>
                    </a:lnTo>
                    <a:lnTo>
                      <a:pt x="24" y="21"/>
                    </a:lnTo>
                    <a:lnTo>
                      <a:pt x="31" y="21"/>
                    </a:lnTo>
                    <a:lnTo>
                      <a:pt x="32" y="20"/>
                    </a:lnTo>
                    <a:lnTo>
                      <a:pt x="37" y="20"/>
                    </a:lnTo>
                    <a:lnTo>
                      <a:pt x="40" y="20"/>
                    </a:lnTo>
                    <a:lnTo>
                      <a:pt x="43" y="18"/>
                    </a:lnTo>
                    <a:lnTo>
                      <a:pt x="40" y="16"/>
                    </a:lnTo>
                    <a:lnTo>
                      <a:pt x="39" y="13"/>
                    </a:lnTo>
                    <a:lnTo>
                      <a:pt x="35" y="8"/>
                    </a:lnTo>
                    <a:lnTo>
                      <a:pt x="31" y="4"/>
                    </a:lnTo>
                    <a:lnTo>
                      <a:pt x="26" y="4"/>
                    </a:lnTo>
                    <a:lnTo>
                      <a:pt x="23" y="4"/>
                    </a:lnTo>
                    <a:lnTo>
                      <a:pt x="20" y="0"/>
                    </a:lnTo>
                    <a:lnTo>
                      <a:pt x="18" y="0"/>
                    </a:lnTo>
                    <a:lnTo>
                      <a:pt x="15" y="2"/>
                    </a:lnTo>
                    <a:lnTo>
                      <a:pt x="12" y="0"/>
                    </a:lnTo>
                    <a:lnTo>
                      <a:pt x="10" y="0"/>
                    </a:lnTo>
                    <a:lnTo>
                      <a:pt x="7" y="2"/>
                    </a:lnTo>
                    <a:lnTo>
                      <a:pt x="4" y="7"/>
                    </a:lnTo>
                    <a:lnTo>
                      <a:pt x="5" y="10"/>
                    </a:lnTo>
                    <a:lnTo>
                      <a:pt x="5" y="16"/>
                    </a:lnTo>
                    <a:lnTo>
                      <a:pt x="4" y="23"/>
                    </a:lnTo>
                    <a:lnTo>
                      <a:pt x="0" y="26"/>
                    </a:lnTo>
                    <a:lnTo>
                      <a:pt x="0" y="28"/>
                    </a:lnTo>
                    <a:lnTo>
                      <a:pt x="2" y="28"/>
                    </a:lnTo>
                    <a:lnTo>
                      <a:pt x="4"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20" name="Freeform 245">
                <a:extLst>
                  <a:ext uri="{FF2B5EF4-FFF2-40B4-BE49-F238E27FC236}">
                    <a16:creationId xmlns:a16="http://schemas.microsoft.com/office/drawing/2014/main" id="{D7017768-87F2-483C-B43E-3A0E222D8A55}"/>
                  </a:ext>
                </a:extLst>
              </p:cNvPr>
              <p:cNvSpPr>
                <a:spLocks/>
              </p:cNvSpPr>
              <p:nvPr/>
            </p:nvSpPr>
            <p:spPr bwMode="auto">
              <a:xfrm>
                <a:off x="6137" y="747"/>
                <a:ext cx="52" cy="21"/>
              </a:xfrm>
              <a:custGeom>
                <a:avLst/>
                <a:gdLst>
                  <a:gd name="T0" fmla="*/ 6 w 52"/>
                  <a:gd name="T1" fmla="*/ 12 h 21"/>
                  <a:gd name="T2" fmla="*/ 8 w 52"/>
                  <a:gd name="T3" fmla="*/ 15 h 21"/>
                  <a:gd name="T4" fmla="*/ 17 w 52"/>
                  <a:gd name="T5" fmla="*/ 18 h 21"/>
                  <a:gd name="T6" fmla="*/ 23 w 52"/>
                  <a:gd name="T7" fmla="*/ 18 h 21"/>
                  <a:gd name="T8" fmla="*/ 28 w 52"/>
                  <a:gd name="T9" fmla="*/ 21 h 21"/>
                  <a:gd name="T10" fmla="*/ 33 w 52"/>
                  <a:gd name="T11" fmla="*/ 21 h 21"/>
                  <a:gd name="T12" fmla="*/ 38 w 52"/>
                  <a:gd name="T13" fmla="*/ 20 h 21"/>
                  <a:gd name="T14" fmla="*/ 41 w 52"/>
                  <a:gd name="T15" fmla="*/ 21 h 21"/>
                  <a:gd name="T16" fmla="*/ 44 w 52"/>
                  <a:gd name="T17" fmla="*/ 20 h 21"/>
                  <a:gd name="T18" fmla="*/ 49 w 52"/>
                  <a:gd name="T19" fmla="*/ 16 h 21"/>
                  <a:gd name="T20" fmla="*/ 51 w 52"/>
                  <a:gd name="T21" fmla="*/ 13 h 21"/>
                  <a:gd name="T22" fmla="*/ 52 w 52"/>
                  <a:gd name="T23" fmla="*/ 10 h 21"/>
                  <a:gd name="T24" fmla="*/ 52 w 52"/>
                  <a:gd name="T25" fmla="*/ 5 h 21"/>
                  <a:gd name="T26" fmla="*/ 49 w 52"/>
                  <a:gd name="T27" fmla="*/ 5 h 21"/>
                  <a:gd name="T28" fmla="*/ 47 w 52"/>
                  <a:gd name="T29" fmla="*/ 5 h 21"/>
                  <a:gd name="T30" fmla="*/ 46 w 52"/>
                  <a:gd name="T31" fmla="*/ 4 h 21"/>
                  <a:gd name="T32" fmla="*/ 47 w 52"/>
                  <a:gd name="T33" fmla="*/ 2 h 21"/>
                  <a:gd name="T34" fmla="*/ 46 w 52"/>
                  <a:gd name="T35" fmla="*/ 0 h 21"/>
                  <a:gd name="T36" fmla="*/ 43 w 52"/>
                  <a:gd name="T37" fmla="*/ 2 h 21"/>
                  <a:gd name="T38" fmla="*/ 39 w 52"/>
                  <a:gd name="T39" fmla="*/ 0 h 21"/>
                  <a:gd name="T40" fmla="*/ 31 w 52"/>
                  <a:gd name="T41" fmla="*/ 2 h 21"/>
                  <a:gd name="T42" fmla="*/ 28 w 52"/>
                  <a:gd name="T43" fmla="*/ 5 h 21"/>
                  <a:gd name="T44" fmla="*/ 25 w 52"/>
                  <a:gd name="T45" fmla="*/ 5 h 21"/>
                  <a:gd name="T46" fmla="*/ 23 w 52"/>
                  <a:gd name="T47" fmla="*/ 4 h 21"/>
                  <a:gd name="T48" fmla="*/ 23 w 52"/>
                  <a:gd name="T49" fmla="*/ 2 h 21"/>
                  <a:gd name="T50" fmla="*/ 22 w 52"/>
                  <a:gd name="T51" fmla="*/ 2 h 21"/>
                  <a:gd name="T52" fmla="*/ 19 w 52"/>
                  <a:gd name="T53" fmla="*/ 2 h 21"/>
                  <a:gd name="T54" fmla="*/ 14 w 52"/>
                  <a:gd name="T55" fmla="*/ 2 h 21"/>
                  <a:gd name="T56" fmla="*/ 11 w 52"/>
                  <a:gd name="T57" fmla="*/ 2 h 21"/>
                  <a:gd name="T58" fmla="*/ 11 w 52"/>
                  <a:gd name="T59" fmla="*/ 4 h 21"/>
                  <a:gd name="T60" fmla="*/ 9 w 52"/>
                  <a:gd name="T61" fmla="*/ 5 h 21"/>
                  <a:gd name="T62" fmla="*/ 4 w 52"/>
                  <a:gd name="T63" fmla="*/ 5 h 21"/>
                  <a:gd name="T64" fmla="*/ 3 w 52"/>
                  <a:gd name="T65" fmla="*/ 2 h 21"/>
                  <a:gd name="T66" fmla="*/ 3 w 52"/>
                  <a:gd name="T67" fmla="*/ 0 h 21"/>
                  <a:gd name="T68" fmla="*/ 0 w 52"/>
                  <a:gd name="T69" fmla="*/ 0 h 21"/>
                  <a:gd name="T70" fmla="*/ 1 w 52"/>
                  <a:gd name="T71" fmla="*/ 5 h 21"/>
                  <a:gd name="T72" fmla="*/ 6 w 52"/>
                  <a:gd name="T73" fmla="*/ 12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2" h="21">
                    <a:moveTo>
                      <a:pt x="6" y="12"/>
                    </a:moveTo>
                    <a:lnTo>
                      <a:pt x="8" y="15"/>
                    </a:lnTo>
                    <a:lnTo>
                      <a:pt x="17" y="18"/>
                    </a:lnTo>
                    <a:lnTo>
                      <a:pt x="23" y="18"/>
                    </a:lnTo>
                    <a:lnTo>
                      <a:pt x="28" y="21"/>
                    </a:lnTo>
                    <a:lnTo>
                      <a:pt x="33" y="21"/>
                    </a:lnTo>
                    <a:lnTo>
                      <a:pt x="38" y="20"/>
                    </a:lnTo>
                    <a:lnTo>
                      <a:pt x="41" y="21"/>
                    </a:lnTo>
                    <a:lnTo>
                      <a:pt x="44" y="20"/>
                    </a:lnTo>
                    <a:lnTo>
                      <a:pt x="49" y="16"/>
                    </a:lnTo>
                    <a:lnTo>
                      <a:pt x="51" y="13"/>
                    </a:lnTo>
                    <a:lnTo>
                      <a:pt x="52" y="10"/>
                    </a:lnTo>
                    <a:lnTo>
                      <a:pt x="52" y="5"/>
                    </a:lnTo>
                    <a:lnTo>
                      <a:pt x="49" y="5"/>
                    </a:lnTo>
                    <a:lnTo>
                      <a:pt x="47" y="5"/>
                    </a:lnTo>
                    <a:lnTo>
                      <a:pt x="46" y="4"/>
                    </a:lnTo>
                    <a:lnTo>
                      <a:pt x="47" y="2"/>
                    </a:lnTo>
                    <a:lnTo>
                      <a:pt x="46" y="0"/>
                    </a:lnTo>
                    <a:lnTo>
                      <a:pt x="43" y="2"/>
                    </a:lnTo>
                    <a:lnTo>
                      <a:pt x="39" y="0"/>
                    </a:lnTo>
                    <a:lnTo>
                      <a:pt x="31" y="2"/>
                    </a:lnTo>
                    <a:lnTo>
                      <a:pt x="28" y="5"/>
                    </a:lnTo>
                    <a:lnTo>
                      <a:pt x="25" y="5"/>
                    </a:lnTo>
                    <a:lnTo>
                      <a:pt x="23" y="4"/>
                    </a:lnTo>
                    <a:lnTo>
                      <a:pt x="23" y="2"/>
                    </a:lnTo>
                    <a:lnTo>
                      <a:pt x="22" y="2"/>
                    </a:lnTo>
                    <a:lnTo>
                      <a:pt x="19" y="2"/>
                    </a:lnTo>
                    <a:lnTo>
                      <a:pt x="14" y="2"/>
                    </a:lnTo>
                    <a:lnTo>
                      <a:pt x="11" y="2"/>
                    </a:lnTo>
                    <a:lnTo>
                      <a:pt x="11" y="4"/>
                    </a:lnTo>
                    <a:lnTo>
                      <a:pt x="9" y="5"/>
                    </a:lnTo>
                    <a:lnTo>
                      <a:pt x="4" y="5"/>
                    </a:lnTo>
                    <a:lnTo>
                      <a:pt x="3" y="2"/>
                    </a:lnTo>
                    <a:lnTo>
                      <a:pt x="3" y="0"/>
                    </a:lnTo>
                    <a:lnTo>
                      <a:pt x="0" y="0"/>
                    </a:lnTo>
                    <a:lnTo>
                      <a:pt x="1" y="5"/>
                    </a:lnTo>
                    <a:lnTo>
                      <a:pt x="6"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21" name="Freeform 246">
                <a:extLst>
                  <a:ext uri="{FF2B5EF4-FFF2-40B4-BE49-F238E27FC236}">
                    <a16:creationId xmlns:a16="http://schemas.microsoft.com/office/drawing/2014/main" id="{D6BE09C1-651A-4F1E-AD7D-4201FF8484F6}"/>
                  </a:ext>
                </a:extLst>
              </p:cNvPr>
              <p:cNvSpPr>
                <a:spLocks/>
              </p:cNvSpPr>
              <p:nvPr/>
            </p:nvSpPr>
            <p:spPr bwMode="auto">
              <a:xfrm>
                <a:off x="6108" y="819"/>
                <a:ext cx="14" cy="18"/>
              </a:xfrm>
              <a:custGeom>
                <a:avLst/>
                <a:gdLst>
                  <a:gd name="T0" fmla="*/ 14 w 14"/>
                  <a:gd name="T1" fmla="*/ 11 h 18"/>
                  <a:gd name="T2" fmla="*/ 14 w 14"/>
                  <a:gd name="T3" fmla="*/ 8 h 18"/>
                  <a:gd name="T4" fmla="*/ 9 w 14"/>
                  <a:gd name="T5" fmla="*/ 3 h 18"/>
                  <a:gd name="T6" fmla="*/ 8 w 14"/>
                  <a:gd name="T7" fmla="*/ 0 h 18"/>
                  <a:gd name="T8" fmla="*/ 6 w 14"/>
                  <a:gd name="T9" fmla="*/ 0 h 18"/>
                  <a:gd name="T10" fmla="*/ 3 w 14"/>
                  <a:gd name="T11" fmla="*/ 2 h 18"/>
                  <a:gd name="T12" fmla="*/ 0 w 14"/>
                  <a:gd name="T13" fmla="*/ 3 h 18"/>
                  <a:gd name="T14" fmla="*/ 1 w 14"/>
                  <a:gd name="T15" fmla="*/ 7 h 18"/>
                  <a:gd name="T16" fmla="*/ 3 w 14"/>
                  <a:gd name="T17" fmla="*/ 10 h 18"/>
                  <a:gd name="T18" fmla="*/ 3 w 14"/>
                  <a:gd name="T19" fmla="*/ 11 h 18"/>
                  <a:gd name="T20" fmla="*/ 3 w 14"/>
                  <a:gd name="T21" fmla="*/ 13 h 18"/>
                  <a:gd name="T22" fmla="*/ 6 w 14"/>
                  <a:gd name="T23" fmla="*/ 13 h 18"/>
                  <a:gd name="T24" fmla="*/ 8 w 14"/>
                  <a:gd name="T25" fmla="*/ 16 h 18"/>
                  <a:gd name="T26" fmla="*/ 11 w 14"/>
                  <a:gd name="T27" fmla="*/ 18 h 18"/>
                  <a:gd name="T28" fmla="*/ 13 w 14"/>
                  <a:gd name="T29" fmla="*/ 16 h 18"/>
                  <a:gd name="T30" fmla="*/ 11 w 14"/>
                  <a:gd name="T31" fmla="*/ 16 h 18"/>
                  <a:gd name="T32" fmla="*/ 13 w 14"/>
                  <a:gd name="T33" fmla="*/ 13 h 18"/>
                  <a:gd name="T34" fmla="*/ 14 w 14"/>
                  <a:gd name="T35"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 h="18">
                    <a:moveTo>
                      <a:pt x="14" y="11"/>
                    </a:moveTo>
                    <a:lnTo>
                      <a:pt x="14" y="8"/>
                    </a:lnTo>
                    <a:lnTo>
                      <a:pt x="9" y="3"/>
                    </a:lnTo>
                    <a:lnTo>
                      <a:pt x="8" y="0"/>
                    </a:lnTo>
                    <a:lnTo>
                      <a:pt x="6" y="0"/>
                    </a:lnTo>
                    <a:lnTo>
                      <a:pt x="3" y="2"/>
                    </a:lnTo>
                    <a:lnTo>
                      <a:pt x="0" y="3"/>
                    </a:lnTo>
                    <a:lnTo>
                      <a:pt x="1" y="7"/>
                    </a:lnTo>
                    <a:lnTo>
                      <a:pt x="3" y="10"/>
                    </a:lnTo>
                    <a:lnTo>
                      <a:pt x="3" y="11"/>
                    </a:lnTo>
                    <a:lnTo>
                      <a:pt x="3" y="13"/>
                    </a:lnTo>
                    <a:lnTo>
                      <a:pt x="6" y="13"/>
                    </a:lnTo>
                    <a:lnTo>
                      <a:pt x="8" y="16"/>
                    </a:lnTo>
                    <a:lnTo>
                      <a:pt x="11" y="18"/>
                    </a:lnTo>
                    <a:lnTo>
                      <a:pt x="13" y="16"/>
                    </a:lnTo>
                    <a:lnTo>
                      <a:pt x="11" y="16"/>
                    </a:lnTo>
                    <a:lnTo>
                      <a:pt x="13" y="13"/>
                    </a:lnTo>
                    <a:lnTo>
                      <a:pt x="14" y="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22" name="Freeform 247">
                <a:extLst>
                  <a:ext uri="{FF2B5EF4-FFF2-40B4-BE49-F238E27FC236}">
                    <a16:creationId xmlns:a16="http://schemas.microsoft.com/office/drawing/2014/main" id="{EFE823C7-6063-4A8D-B18A-15C8BBF683E2}"/>
                  </a:ext>
                </a:extLst>
              </p:cNvPr>
              <p:cNvSpPr>
                <a:spLocks/>
              </p:cNvSpPr>
              <p:nvPr/>
            </p:nvSpPr>
            <p:spPr bwMode="auto">
              <a:xfrm>
                <a:off x="5496" y="1063"/>
                <a:ext cx="14" cy="13"/>
              </a:xfrm>
              <a:custGeom>
                <a:avLst/>
                <a:gdLst>
                  <a:gd name="T0" fmla="*/ 3 w 14"/>
                  <a:gd name="T1" fmla="*/ 13 h 13"/>
                  <a:gd name="T2" fmla="*/ 5 w 14"/>
                  <a:gd name="T3" fmla="*/ 11 h 13"/>
                  <a:gd name="T4" fmla="*/ 8 w 14"/>
                  <a:gd name="T5" fmla="*/ 10 h 13"/>
                  <a:gd name="T6" fmla="*/ 10 w 14"/>
                  <a:gd name="T7" fmla="*/ 7 h 13"/>
                  <a:gd name="T8" fmla="*/ 11 w 14"/>
                  <a:gd name="T9" fmla="*/ 7 h 13"/>
                  <a:gd name="T10" fmla="*/ 14 w 14"/>
                  <a:gd name="T11" fmla="*/ 3 h 13"/>
                  <a:gd name="T12" fmla="*/ 14 w 14"/>
                  <a:gd name="T13" fmla="*/ 0 h 13"/>
                  <a:gd name="T14" fmla="*/ 13 w 14"/>
                  <a:gd name="T15" fmla="*/ 0 h 13"/>
                  <a:gd name="T16" fmla="*/ 10 w 14"/>
                  <a:gd name="T17" fmla="*/ 0 h 13"/>
                  <a:gd name="T18" fmla="*/ 5 w 14"/>
                  <a:gd name="T19" fmla="*/ 0 h 13"/>
                  <a:gd name="T20" fmla="*/ 3 w 14"/>
                  <a:gd name="T21" fmla="*/ 3 h 13"/>
                  <a:gd name="T22" fmla="*/ 3 w 14"/>
                  <a:gd name="T23" fmla="*/ 5 h 13"/>
                  <a:gd name="T24" fmla="*/ 2 w 14"/>
                  <a:gd name="T25" fmla="*/ 8 h 13"/>
                  <a:gd name="T26" fmla="*/ 0 w 14"/>
                  <a:gd name="T27" fmla="*/ 10 h 13"/>
                  <a:gd name="T28" fmla="*/ 0 w 14"/>
                  <a:gd name="T29" fmla="*/ 11 h 13"/>
                  <a:gd name="T30" fmla="*/ 2 w 14"/>
                  <a:gd name="T31" fmla="*/ 13 h 13"/>
                  <a:gd name="T32" fmla="*/ 3 w 14"/>
                  <a:gd name="T33"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4" h="13">
                    <a:moveTo>
                      <a:pt x="3" y="13"/>
                    </a:moveTo>
                    <a:lnTo>
                      <a:pt x="5" y="11"/>
                    </a:lnTo>
                    <a:lnTo>
                      <a:pt x="8" y="10"/>
                    </a:lnTo>
                    <a:lnTo>
                      <a:pt x="10" y="7"/>
                    </a:lnTo>
                    <a:lnTo>
                      <a:pt x="11" y="7"/>
                    </a:lnTo>
                    <a:lnTo>
                      <a:pt x="14" y="3"/>
                    </a:lnTo>
                    <a:lnTo>
                      <a:pt x="14" y="0"/>
                    </a:lnTo>
                    <a:lnTo>
                      <a:pt x="13" y="0"/>
                    </a:lnTo>
                    <a:lnTo>
                      <a:pt x="10" y="0"/>
                    </a:lnTo>
                    <a:lnTo>
                      <a:pt x="5" y="0"/>
                    </a:lnTo>
                    <a:lnTo>
                      <a:pt x="3" y="3"/>
                    </a:lnTo>
                    <a:lnTo>
                      <a:pt x="3" y="5"/>
                    </a:lnTo>
                    <a:lnTo>
                      <a:pt x="2" y="8"/>
                    </a:lnTo>
                    <a:lnTo>
                      <a:pt x="0" y="10"/>
                    </a:lnTo>
                    <a:lnTo>
                      <a:pt x="0" y="11"/>
                    </a:lnTo>
                    <a:lnTo>
                      <a:pt x="2" y="13"/>
                    </a:lnTo>
                    <a:lnTo>
                      <a:pt x="3" y="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23" name="Freeform 248">
                <a:extLst>
                  <a:ext uri="{FF2B5EF4-FFF2-40B4-BE49-F238E27FC236}">
                    <a16:creationId xmlns:a16="http://schemas.microsoft.com/office/drawing/2014/main" id="{914A3A1D-6B2B-468F-B5A7-E8670B5FD8D6}"/>
                  </a:ext>
                </a:extLst>
              </p:cNvPr>
              <p:cNvSpPr>
                <a:spLocks/>
              </p:cNvSpPr>
              <p:nvPr/>
            </p:nvSpPr>
            <p:spPr bwMode="auto">
              <a:xfrm>
                <a:off x="6409" y="862"/>
                <a:ext cx="5" cy="5"/>
              </a:xfrm>
              <a:custGeom>
                <a:avLst/>
                <a:gdLst>
                  <a:gd name="T0" fmla="*/ 3 w 5"/>
                  <a:gd name="T1" fmla="*/ 5 h 5"/>
                  <a:gd name="T2" fmla="*/ 5 w 5"/>
                  <a:gd name="T3" fmla="*/ 3 h 5"/>
                  <a:gd name="T4" fmla="*/ 3 w 5"/>
                  <a:gd name="T5" fmla="*/ 2 h 5"/>
                  <a:gd name="T6" fmla="*/ 2 w 5"/>
                  <a:gd name="T7" fmla="*/ 0 h 5"/>
                  <a:gd name="T8" fmla="*/ 0 w 5"/>
                  <a:gd name="T9" fmla="*/ 2 h 5"/>
                  <a:gd name="T10" fmla="*/ 2 w 5"/>
                  <a:gd name="T11" fmla="*/ 5 h 5"/>
                  <a:gd name="T12" fmla="*/ 3 w 5"/>
                  <a:gd name="T13" fmla="*/ 5 h 5"/>
                </a:gdLst>
                <a:ahLst/>
                <a:cxnLst>
                  <a:cxn ang="0">
                    <a:pos x="T0" y="T1"/>
                  </a:cxn>
                  <a:cxn ang="0">
                    <a:pos x="T2" y="T3"/>
                  </a:cxn>
                  <a:cxn ang="0">
                    <a:pos x="T4" y="T5"/>
                  </a:cxn>
                  <a:cxn ang="0">
                    <a:pos x="T6" y="T7"/>
                  </a:cxn>
                  <a:cxn ang="0">
                    <a:pos x="T8" y="T9"/>
                  </a:cxn>
                  <a:cxn ang="0">
                    <a:pos x="T10" y="T11"/>
                  </a:cxn>
                  <a:cxn ang="0">
                    <a:pos x="T12" y="T13"/>
                  </a:cxn>
                </a:cxnLst>
                <a:rect l="0" t="0" r="r" b="b"/>
                <a:pathLst>
                  <a:path w="5" h="5">
                    <a:moveTo>
                      <a:pt x="3" y="5"/>
                    </a:moveTo>
                    <a:lnTo>
                      <a:pt x="5" y="3"/>
                    </a:lnTo>
                    <a:lnTo>
                      <a:pt x="3" y="2"/>
                    </a:lnTo>
                    <a:lnTo>
                      <a:pt x="2" y="0"/>
                    </a:lnTo>
                    <a:lnTo>
                      <a:pt x="0" y="2"/>
                    </a:lnTo>
                    <a:lnTo>
                      <a:pt x="2" y="5"/>
                    </a:lnTo>
                    <a:lnTo>
                      <a:pt x="3"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24" name="Freeform 249">
                <a:extLst>
                  <a:ext uri="{FF2B5EF4-FFF2-40B4-BE49-F238E27FC236}">
                    <a16:creationId xmlns:a16="http://schemas.microsoft.com/office/drawing/2014/main" id="{8912BD80-AAE3-4011-9128-5B7848E05B26}"/>
                  </a:ext>
                </a:extLst>
              </p:cNvPr>
              <p:cNvSpPr>
                <a:spLocks/>
              </p:cNvSpPr>
              <p:nvPr/>
            </p:nvSpPr>
            <p:spPr bwMode="auto">
              <a:xfrm>
                <a:off x="6084" y="747"/>
                <a:ext cx="40" cy="34"/>
              </a:xfrm>
              <a:custGeom>
                <a:avLst/>
                <a:gdLst>
                  <a:gd name="T0" fmla="*/ 5 w 40"/>
                  <a:gd name="T1" fmla="*/ 5 h 34"/>
                  <a:gd name="T2" fmla="*/ 6 w 40"/>
                  <a:gd name="T3" fmla="*/ 7 h 34"/>
                  <a:gd name="T4" fmla="*/ 6 w 40"/>
                  <a:gd name="T5" fmla="*/ 8 h 34"/>
                  <a:gd name="T6" fmla="*/ 8 w 40"/>
                  <a:gd name="T7" fmla="*/ 10 h 34"/>
                  <a:gd name="T8" fmla="*/ 10 w 40"/>
                  <a:gd name="T9" fmla="*/ 12 h 34"/>
                  <a:gd name="T10" fmla="*/ 10 w 40"/>
                  <a:gd name="T11" fmla="*/ 13 h 34"/>
                  <a:gd name="T12" fmla="*/ 8 w 40"/>
                  <a:gd name="T13" fmla="*/ 16 h 34"/>
                  <a:gd name="T14" fmla="*/ 8 w 40"/>
                  <a:gd name="T15" fmla="*/ 20 h 34"/>
                  <a:gd name="T16" fmla="*/ 10 w 40"/>
                  <a:gd name="T17" fmla="*/ 23 h 34"/>
                  <a:gd name="T18" fmla="*/ 14 w 40"/>
                  <a:gd name="T19" fmla="*/ 28 h 34"/>
                  <a:gd name="T20" fmla="*/ 19 w 40"/>
                  <a:gd name="T21" fmla="*/ 31 h 34"/>
                  <a:gd name="T22" fmla="*/ 25 w 40"/>
                  <a:gd name="T23" fmla="*/ 34 h 34"/>
                  <a:gd name="T24" fmla="*/ 27 w 40"/>
                  <a:gd name="T25" fmla="*/ 34 h 34"/>
                  <a:gd name="T26" fmla="*/ 30 w 40"/>
                  <a:gd name="T27" fmla="*/ 32 h 34"/>
                  <a:gd name="T28" fmla="*/ 32 w 40"/>
                  <a:gd name="T29" fmla="*/ 31 h 34"/>
                  <a:gd name="T30" fmla="*/ 35 w 40"/>
                  <a:gd name="T31" fmla="*/ 34 h 34"/>
                  <a:gd name="T32" fmla="*/ 37 w 40"/>
                  <a:gd name="T33" fmla="*/ 32 h 34"/>
                  <a:gd name="T34" fmla="*/ 38 w 40"/>
                  <a:gd name="T35" fmla="*/ 29 h 34"/>
                  <a:gd name="T36" fmla="*/ 38 w 40"/>
                  <a:gd name="T37" fmla="*/ 26 h 34"/>
                  <a:gd name="T38" fmla="*/ 40 w 40"/>
                  <a:gd name="T39" fmla="*/ 23 h 34"/>
                  <a:gd name="T40" fmla="*/ 40 w 40"/>
                  <a:gd name="T41" fmla="*/ 21 h 34"/>
                  <a:gd name="T42" fmla="*/ 40 w 40"/>
                  <a:gd name="T43" fmla="*/ 18 h 34"/>
                  <a:gd name="T44" fmla="*/ 37 w 40"/>
                  <a:gd name="T45" fmla="*/ 16 h 34"/>
                  <a:gd name="T46" fmla="*/ 33 w 40"/>
                  <a:gd name="T47" fmla="*/ 13 h 34"/>
                  <a:gd name="T48" fmla="*/ 33 w 40"/>
                  <a:gd name="T49" fmla="*/ 10 h 34"/>
                  <a:gd name="T50" fmla="*/ 35 w 40"/>
                  <a:gd name="T51" fmla="*/ 8 h 34"/>
                  <a:gd name="T52" fmla="*/ 38 w 40"/>
                  <a:gd name="T53" fmla="*/ 8 h 34"/>
                  <a:gd name="T54" fmla="*/ 38 w 40"/>
                  <a:gd name="T55" fmla="*/ 7 h 34"/>
                  <a:gd name="T56" fmla="*/ 32 w 40"/>
                  <a:gd name="T57" fmla="*/ 4 h 34"/>
                  <a:gd name="T58" fmla="*/ 24 w 40"/>
                  <a:gd name="T59" fmla="*/ 4 h 34"/>
                  <a:gd name="T60" fmla="*/ 22 w 40"/>
                  <a:gd name="T61" fmla="*/ 4 h 34"/>
                  <a:gd name="T62" fmla="*/ 19 w 40"/>
                  <a:gd name="T63" fmla="*/ 4 h 34"/>
                  <a:gd name="T64" fmla="*/ 13 w 40"/>
                  <a:gd name="T65" fmla="*/ 0 h 34"/>
                  <a:gd name="T66" fmla="*/ 10 w 40"/>
                  <a:gd name="T67" fmla="*/ 0 h 34"/>
                  <a:gd name="T68" fmla="*/ 5 w 40"/>
                  <a:gd name="T69" fmla="*/ 0 h 34"/>
                  <a:gd name="T70" fmla="*/ 0 w 40"/>
                  <a:gd name="T71" fmla="*/ 0 h 34"/>
                  <a:gd name="T72" fmla="*/ 3 w 40"/>
                  <a:gd name="T73" fmla="*/ 4 h 34"/>
                  <a:gd name="T74" fmla="*/ 5 w 40"/>
                  <a:gd name="T75" fmla="*/ 5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0" h="34">
                    <a:moveTo>
                      <a:pt x="5" y="5"/>
                    </a:moveTo>
                    <a:lnTo>
                      <a:pt x="6" y="7"/>
                    </a:lnTo>
                    <a:lnTo>
                      <a:pt x="6" y="8"/>
                    </a:lnTo>
                    <a:lnTo>
                      <a:pt x="8" y="10"/>
                    </a:lnTo>
                    <a:lnTo>
                      <a:pt x="10" y="12"/>
                    </a:lnTo>
                    <a:lnTo>
                      <a:pt x="10" y="13"/>
                    </a:lnTo>
                    <a:lnTo>
                      <a:pt x="8" y="16"/>
                    </a:lnTo>
                    <a:lnTo>
                      <a:pt x="8" y="20"/>
                    </a:lnTo>
                    <a:lnTo>
                      <a:pt x="10" y="23"/>
                    </a:lnTo>
                    <a:lnTo>
                      <a:pt x="14" y="28"/>
                    </a:lnTo>
                    <a:lnTo>
                      <a:pt x="19" y="31"/>
                    </a:lnTo>
                    <a:lnTo>
                      <a:pt x="25" y="34"/>
                    </a:lnTo>
                    <a:lnTo>
                      <a:pt x="27" y="34"/>
                    </a:lnTo>
                    <a:lnTo>
                      <a:pt x="30" y="32"/>
                    </a:lnTo>
                    <a:lnTo>
                      <a:pt x="32" y="31"/>
                    </a:lnTo>
                    <a:lnTo>
                      <a:pt x="35" y="34"/>
                    </a:lnTo>
                    <a:lnTo>
                      <a:pt x="37" y="32"/>
                    </a:lnTo>
                    <a:lnTo>
                      <a:pt x="38" y="29"/>
                    </a:lnTo>
                    <a:lnTo>
                      <a:pt x="38" y="26"/>
                    </a:lnTo>
                    <a:lnTo>
                      <a:pt x="40" y="23"/>
                    </a:lnTo>
                    <a:lnTo>
                      <a:pt x="40" y="21"/>
                    </a:lnTo>
                    <a:lnTo>
                      <a:pt x="40" y="18"/>
                    </a:lnTo>
                    <a:lnTo>
                      <a:pt x="37" y="16"/>
                    </a:lnTo>
                    <a:lnTo>
                      <a:pt x="33" y="13"/>
                    </a:lnTo>
                    <a:lnTo>
                      <a:pt x="33" y="10"/>
                    </a:lnTo>
                    <a:lnTo>
                      <a:pt x="35" y="8"/>
                    </a:lnTo>
                    <a:lnTo>
                      <a:pt x="38" y="8"/>
                    </a:lnTo>
                    <a:lnTo>
                      <a:pt x="38" y="7"/>
                    </a:lnTo>
                    <a:lnTo>
                      <a:pt x="32" y="4"/>
                    </a:lnTo>
                    <a:lnTo>
                      <a:pt x="24" y="4"/>
                    </a:lnTo>
                    <a:lnTo>
                      <a:pt x="22" y="4"/>
                    </a:lnTo>
                    <a:lnTo>
                      <a:pt x="19" y="4"/>
                    </a:lnTo>
                    <a:lnTo>
                      <a:pt x="13" y="0"/>
                    </a:lnTo>
                    <a:lnTo>
                      <a:pt x="10" y="0"/>
                    </a:lnTo>
                    <a:lnTo>
                      <a:pt x="5" y="0"/>
                    </a:lnTo>
                    <a:lnTo>
                      <a:pt x="0" y="0"/>
                    </a:lnTo>
                    <a:lnTo>
                      <a:pt x="3" y="4"/>
                    </a:lnTo>
                    <a:lnTo>
                      <a:pt x="5"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25" name="Freeform 250">
                <a:extLst>
                  <a:ext uri="{FF2B5EF4-FFF2-40B4-BE49-F238E27FC236}">
                    <a16:creationId xmlns:a16="http://schemas.microsoft.com/office/drawing/2014/main" id="{DD00F691-B5F0-4B23-8789-B0E313333087}"/>
                  </a:ext>
                </a:extLst>
              </p:cNvPr>
              <p:cNvSpPr>
                <a:spLocks/>
              </p:cNvSpPr>
              <p:nvPr/>
            </p:nvSpPr>
            <p:spPr bwMode="auto">
              <a:xfrm>
                <a:off x="6149" y="928"/>
                <a:ext cx="10" cy="9"/>
              </a:xfrm>
              <a:custGeom>
                <a:avLst/>
                <a:gdLst>
                  <a:gd name="T0" fmla="*/ 5 w 10"/>
                  <a:gd name="T1" fmla="*/ 9 h 9"/>
                  <a:gd name="T2" fmla="*/ 5 w 10"/>
                  <a:gd name="T3" fmla="*/ 8 h 9"/>
                  <a:gd name="T4" fmla="*/ 10 w 10"/>
                  <a:gd name="T5" fmla="*/ 6 h 9"/>
                  <a:gd name="T6" fmla="*/ 10 w 10"/>
                  <a:gd name="T7" fmla="*/ 4 h 9"/>
                  <a:gd name="T8" fmla="*/ 8 w 10"/>
                  <a:gd name="T9" fmla="*/ 3 h 9"/>
                  <a:gd name="T10" fmla="*/ 8 w 10"/>
                  <a:gd name="T11" fmla="*/ 0 h 9"/>
                  <a:gd name="T12" fmla="*/ 7 w 10"/>
                  <a:gd name="T13" fmla="*/ 1 h 9"/>
                  <a:gd name="T14" fmla="*/ 7 w 10"/>
                  <a:gd name="T15" fmla="*/ 3 h 9"/>
                  <a:gd name="T16" fmla="*/ 3 w 10"/>
                  <a:gd name="T17" fmla="*/ 4 h 9"/>
                  <a:gd name="T18" fmla="*/ 0 w 10"/>
                  <a:gd name="T19" fmla="*/ 4 h 9"/>
                  <a:gd name="T20" fmla="*/ 3 w 10"/>
                  <a:gd name="T21" fmla="*/ 8 h 9"/>
                  <a:gd name="T22" fmla="*/ 5 w 10"/>
                  <a:gd name="T23"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 h="9">
                    <a:moveTo>
                      <a:pt x="5" y="9"/>
                    </a:moveTo>
                    <a:lnTo>
                      <a:pt x="5" y="8"/>
                    </a:lnTo>
                    <a:lnTo>
                      <a:pt x="10" y="6"/>
                    </a:lnTo>
                    <a:lnTo>
                      <a:pt x="10" y="4"/>
                    </a:lnTo>
                    <a:lnTo>
                      <a:pt x="8" y="3"/>
                    </a:lnTo>
                    <a:lnTo>
                      <a:pt x="8" y="0"/>
                    </a:lnTo>
                    <a:lnTo>
                      <a:pt x="7" y="1"/>
                    </a:lnTo>
                    <a:lnTo>
                      <a:pt x="7" y="3"/>
                    </a:lnTo>
                    <a:lnTo>
                      <a:pt x="3" y="4"/>
                    </a:lnTo>
                    <a:lnTo>
                      <a:pt x="0" y="4"/>
                    </a:lnTo>
                    <a:lnTo>
                      <a:pt x="3" y="8"/>
                    </a:lnTo>
                    <a:lnTo>
                      <a:pt x="5" y="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26" name="Freeform 251">
                <a:extLst>
                  <a:ext uri="{FF2B5EF4-FFF2-40B4-BE49-F238E27FC236}">
                    <a16:creationId xmlns:a16="http://schemas.microsoft.com/office/drawing/2014/main" id="{ED691337-B623-4059-A74A-E980A404D394}"/>
                  </a:ext>
                </a:extLst>
              </p:cNvPr>
              <p:cNvSpPr>
                <a:spLocks/>
              </p:cNvSpPr>
              <p:nvPr/>
            </p:nvSpPr>
            <p:spPr bwMode="auto">
              <a:xfrm>
                <a:off x="6458" y="912"/>
                <a:ext cx="5" cy="6"/>
              </a:xfrm>
              <a:custGeom>
                <a:avLst/>
                <a:gdLst>
                  <a:gd name="T0" fmla="*/ 4 w 5"/>
                  <a:gd name="T1" fmla="*/ 3 h 6"/>
                  <a:gd name="T2" fmla="*/ 4 w 5"/>
                  <a:gd name="T3" fmla="*/ 6 h 6"/>
                  <a:gd name="T4" fmla="*/ 5 w 5"/>
                  <a:gd name="T5" fmla="*/ 5 h 6"/>
                  <a:gd name="T6" fmla="*/ 4 w 5"/>
                  <a:gd name="T7" fmla="*/ 1 h 6"/>
                  <a:gd name="T8" fmla="*/ 2 w 5"/>
                  <a:gd name="T9" fmla="*/ 0 h 6"/>
                  <a:gd name="T10" fmla="*/ 0 w 5"/>
                  <a:gd name="T11" fmla="*/ 0 h 6"/>
                  <a:gd name="T12" fmla="*/ 0 w 5"/>
                  <a:gd name="T13" fmla="*/ 0 h 6"/>
                  <a:gd name="T14" fmla="*/ 4 w 5"/>
                  <a:gd name="T15" fmla="*/ 3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6">
                    <a:moveTo>
                      <a:pt x="4" y="3"/>
                    </a:moveTo>
                    <a:lnTo>
                      <a:pt x="4" y="6"/>
                    </a:lnTo>
                    <a:lnTo>
                      <a:pt x="5" y="5"/>
                    </a:lnTo>
                    <a:lnTo>
                      <a:pt x="4" y="1"/>
                    </a:lnTo>
                    <a:lnTo>
                      <a:pt x="2" y="0"/>
                    </a:lnTo>
                    <a:lnTo>
                      <a:pt x="0" y="0"/>
                    </a:lnTo>
                    <a:lnTo>
                      <a:pt x="0" y="0"/>
                    </a:lnTo>
                    <a:lnTo>
                      <a:pt x="4"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27" name="Freeform 252">
                <a:extLst>
                  <a:ext uri="{FF2B5EF4-FFF2-40B4-BE49-F238E27FC236}">
                    <a16:creationId xmlns:a16="http://schemas.microsoft.com/office/drawing/2014/main" id="{E20050AF-BB8D-4DC3-BBAE-F2D744E579CB}"/>
                  </a:ext>
                </a:extLst>
              </p:cNvPr>
              <p:cNvSpPr>
                <a:spLocks/>
              </p:cNvSpPr>
              <p:nvPr/>
            </p:nvSpPr>
            <p:spPr bwMode="auto">
              <a:xfrm>
                <a:off x="6458" y="907"/>
                <a:ext cx="4" cy="5"/>
              </a:xfrm>
              <a:custGeom>
                <a:avLst/>
                <a:gdLst>
                  <a:gd name="T0" fmla="*/ 4 w 4"/>
                  <a:gd name="T1" fmla="*/ 5 h 5"/>
                  <a:gd name="T2" fmla="*/ 4 w 4"/>
                  <a:gd name="T3" fmla="*/ 3 h 5"/>
                  <a:gd name="T4" fmla="*/ 4 w 4"/>
                  <a:gd name="T5" fmla="*/ 0 h 5"/>
                  <a:gd name="T6" fmla="*/ 0 w 4"/>
                  <a:gd name="T7" fmla="*/ 0 h 5"/>
                  <a:gd name="T8" fmla="*/ 0 w 4"/>
                  <a:gd name="T9" fmla="*/ 2 h 5"/>
                  <a:gd name="T10" fmla="*/ 4 w 4"/>
                  <a:gd name="T11" fmla="*/ 3 h 5"/>
                  <a:gd name="T12" fmla="*/ 4 w 4"/>
                  <a:gd name="T13" fmla="*/ 5 h 5"/>
                </a:gdLst>
                <a:ahLst/>
                <a:cxnLst>
                  <a:cxn ang="0">
                    <a:pos x="T0" y="T1"/>
                  </a:cxn>
                  <a:cxn ang="0">
                    <a:pos x="T2" y="T3"/>
                  </a:cxn>
                  <a:cxn ang="0">
                    <a:pos x="T4" y="T5"/>
                  </a:cxn>
                  <a:cxn ang="0">
                    <a:pos x="T6" y="T7"/>
                  </a:cxn>
                  <a:cxn ang="0">
                    <a:pos x="T8" y="T9"/>
                  </a:cxn>
                  <a:cxn ang="0">
                    <a:pos x="T10" y="T11"/>
                  </a:cxn>
                  <a:cxn ang="0">
                    <a:pos x="T12" y="T13"/>
                  </a:cxn>
                </a:cxnLst>
                <a:rect l="0" t="0" r="r" b="b"/>
                <a:pathLst>
                  <a:path w="4" h="5">
                    <a:moveTo>
                      <a:pt x="4" y="5"/>
                    </a:moveTo>
                    <a:lnTo>
                      <a:pt x="4" y="3"/>
                    </a:lnTo>
                    <a:lnTo>
                      <a:pt x="4" y="0"/>
                    </a:lnTo>
                    <a:lnTo>
                      <a:pt x="0" y="0"/>
                    </a:lnTo>
                    <a:lnTo>
                      <a:pt x="0" y="2"/>
                    </a:lnTo>
                    <a:lnTo>
                      <a:pt x="4" y="3"/>
                    </a:lnTo>
                    <a:lnTo>
                      <a:pt x="4"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28" name="Freeform 253">
                <a:extLst>
                  <a:ext uri="{FF2B5EF4-FFF2-40B4-BE49-F238E27FC236}">
                    <a16:creationId xmlns:a16="http://schemas.microsoft.com/office/drawing/2014/main" id="{6517431B-4982-4014-83A4-20F76BE463E4}"/>
                  </a:ext>
                </a:extLst>
              </p:cNvPr>
              <p:cNvSpPr>
                <a:spLocks/>
              </p:cNvSpPr>
              <p:nvPr/>
            </p:nvSpPr>
            <p:spPr bwMode="auto">
              <a:xfrm>
                <a:off x="6462" y="904"/>
                <a:ext cx="3" cy="5"/>
              </a:xfrm>
              <a:custGeom>
                <a:avLst/>
                <a:gdLst>
                  <a:gd name="T0" fmla="*/ 3 w 3"/>
                  <a:gd name="T1" fmla="*/ 5 h 5"/>
                  <a:gd name="T2" fmla="*/ 3 w 3"/>
                  <a:gd name="T3" fmla="*/ 3 h 5"/>
                  <a:gd name="T4" fmla="*/ 1 w 3"/>
                  <a:gd name="T5" fmla="*/ 0 h 5"/>
                  <a:gd name="T6" fmla="*/ 0 w 3"/>
                  <a:gd name="T7" fmla="*/ 0 h 5"/>
                  <a:gd name="T8" fmla="*/ 0 w 3"/>
                  <a:gd name="T9" fmla="*/ 1 h 5"/>
                  <a:gd name="T10" fmla="*/ 1 w 3"/>
                  <a:gd name="T11" fmla="*/ 5 h 5"/>
                  <a:gd name="T12" fmla="*/ 3 w 3"/>
                  <a:gd name="T13" fmla="*/ 5 h 5"/>
                </a:gdLst>
                <a:ahLst/>
                <a:cxnLst>
                  <a:cxn ang="0">
                    <a:pos x="T0" y="T1"/>
                  </a:cxn>
                  <a:cxn ang="0">
                    <a:pos x="T2" y="T3"/>
                  </a:cxn>
                  <a:cxn ang="0">
                    <a:pos x="T4" y="T5"/>
                  </a:cxn>
                  <a:cxn ang="0">
                    <a:pos x="T6" y="T7"/>
                  </a:cxn>
                  <a:cxn ang="0">
                    <a:pos x="T8" y="T9"/>
                  </a:cxn>
                  <a:cxn ang="0">
                    <a:pos x="T10" y="T11"/>
                  </a:cxn>
                  <a:cxn ang="0">
                    <a:pos x="T12" y="T13"/>
                  </a:cxn>
                </a:cxnLst>
                <a:rect l="0" t="0" r="r" b="b"/>
                <a:pathLst>
                  <a:path w="3" h="5">
                    <a:moveTo>
                      <a:pt x="3" y="5"/>
                    </a:moveTo>
                    <a:lnTo>
                      <a:pt x="3" y="3"/>
                    </a:lnTo>
                    <a:lnTo>
                      <a:pt x="1" y="0"/>
                    </a:lnTo>
                    <a:lnTo>
                      <a:pt x="0" y="0"/>
                    </a:lnTo>
                    <a:lnTo>
                      <a:pt x="0" y="1"/>
                    </a:lnTo>
                    <a:lnTo>
                      <a:pt x="1" y="5"/>
                    </a:lnTo>
                    <a:lnTo>
                      <a:pt x="3"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29" name="Freeform 254">
                <a:extLst>
                  <a:ext uri="{FF2B5EF4-FFF2-40B4-BE49-F238E27FC236}">
                    <a16:creationId xmlns:a16="http://schemas.microsoft.com/office/drawing/2014/main" id="{4A57469F-E5E6-45BA-B606-BFA31173227A}"/>
                  </a:ext>
                </a:extLst>
              </p:cNvPr>
              <p:cNvSpPr>
                <a:spLocks/>
              </p:cNvSpPr>
              <p:nvPr/>
            </p:nvSpPr>
            <p:spPr bwMode="auto">
              <a:xfrm>
                <a:off x="6431" y="862"/>
                <a:ext cx="4" cy="3"/>
              </a:xfrm>
              <a:custGeom>
                <a:avLst/>
                <a:gdLst>
                  <a:gd name="T0" fmla="*/ 2 w 4"/>
                  <a:gd name="T1" fmla="*/ 2 h 3"/>
                  <a:gd name="T2" fmla="*/ 4 w 4"/>
                  <a:gd name="T3" fmla="*/ 0 h 3"/>
                  <a:gd name="T4" fmla="*/ 2 w 4"/>
                  <a:gd name="T5" fmla="*/ 0 h 3"/>
                  <a:gd name="T6" fmla="*/ 0 w 4"/>
                  <a:gd name="T7" fmla="*/ 0 h 3"/>
                  <a:gd name="T8" fmla="*/ 2 w 4"/>
                  <a:gd name="T9" fmla="*/ 3 h 3"/>
                  <a:gd name="T10" fmla="*/ 2 w 4"/>
                  <a:gd name="T11" fmla="*/ 2 h 3"/>
                </a:gdLst>
                <a:ahLst/>
                <a:cxnLst>
                  <a:cxn ang="0">
                    <a:pos x="T0" y="T1"/>
                  </a:cxn>
                  <a:cxn ang="0">
                    <a:pos x="T2" y="T3"/>
                  </a:cxn>
                  <a:cxn ang="0">
                    <a:pos x="T4" y="T5"/>
                  </a:cxn>
                  <a:cxn ang="0">
                    <a:pos x="T6" y="T7"/>
                  </a:cxn>
                  <a:cxn ang="0">
                    <a:pos x="T8" y="T9"/>
                  </a:cxn>
                  <a:cxn ang="0">
                    <a:pos x="T10" y="T11"/>
                  </a:cxn>
                </a:cxnLst>
                <a:rect l="0" t="0" r="r" b="b"/>
                <a:pathLst>
                  <a:path w="4" h="3">
                    <a:moveTo>
                      <a:pt x="2" y="2"/>
                    </a:moveTo>
                    <a:lnTo>
                      <a:pt x="4" y="0"/>
                    </a:lnTo>
                    <a:lnTo>
                      <a:pt x="2" y="0"/>
                    </a:lnTo>
                    <a:lnTo>
                      <a:pt x="0" y="0"/>
                    </a:lnTo>
                    <a:lnTo>
                      <a:pt x="2" y="3"/>
                    </a:lnTo>
                    <a:lnTo>
                      <a:pt x="2"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0" name="Freeform 255">
                <a:extLst>
                  <a:ext uri="{FF2B5EF4-FFF2-40B4-BE49-F238E27FC236}">
                    <a16:creationId xmlns:a16="http://schemas.microsoft.com/office/drawing/2014/main" id="{90982D84-89C0-411D-9107-58FF416FB016}"/>
                  </a:ext>
                </a:extLst>
              </p:cNvPr>
              <p:cNvSpPr>
                <a:spLocks/>
              </p:cNvSpPr>
              <p:nvPr/>
            </p:nvSpPr>
            <p:spPr bwMode="auto">
              <a:xfrm>
                <a:off x="6452" y="909"/>
                <a:ext cx="5" cy="6"/>
              </a:xfrm>
              <a:custGeom>
                <a:avLst/>
                <a:gdLst>
                  <a:gd name="T0" fmla="*/ 3 w 5"/>
                  <a:gd name="T1" fmla="*/ 6 h 6"/>
                  <a:gd name="T2" fmla="*/ 3 w 5"/>
                  <a:gd name="T3" fmla="*/ 4 h 6"/>
                  <a:gd name="T4" fmla="*/ 5 w 5"/>
                  <a:gd name="T5" fmla="*/ 4 h 6"/>
                  <a:gd name="T6" fmla="*/ 3 w 5"/>
                  <a:gd name="T7" fmla="*/ 1 h 6"/>
                  <a:gd name="T8" fmla="*/ 2 w 5"/>
                  <a:gd name="T9" fmla="*/ 0 h 6"/>
                  <a:gd name="T10" fmla="*/ 2 w 5"/>
                  <a:gd name="T11" fmla="*/ 1 h 6"/>
                  <a:gd name="T12" fmla="*/ 0 w 5"/>
                  <a:gd name="T13" fmla="*/ 1 h 6"/>
                  <a:gd name="T14" fmla="*/ 2 w 5"/>
                  <a:gd name="T15" fmla="*/ 4 h 6"/>
                  <a:gd name="T16" fmla="*/ 3 w 5"/>
                  <a:gd name="T17"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6">
                    <a:moveTo>
                      <a:pt x="3" y="6"/>
                    </a:moveTo>
                    <a:lnTo>
                      <a:pt x="3" y="4"/>
                    </a:lnTo>
                    <a:lnTo>
                      <a:pt x="5" y="4"/>
                    </a:lnTo>
                    <a:lnTo>
                      <a:pt x="3" y="1"/>
                    </a:lnTo>
                    <a:lnTo>
                      <a:pt x="2" y="0"/>
                    </a:lnTo>
                    <a:lnTo>
                      <a:pt x="2" y="1"/>
                    </a:lnTo>
                    <a:lnTo>
                      <a:pt x="0" y="1"/>
                    </a:lnTo>
                    <a:lnTo>
                      <a:pt x="2" y="4"/>
                    </a:lnTo>
                    <a:lnTo>
                      <a:pt x="3"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1" name="Freeform 256">
                <a:extLst>
                  <a:ext uri="{FF2B5EF4-FFF2-40B4-BE49-F238E27FC236}">
                    <a16:creationId xmlns:a16="http://schemas.microsoft.com/office/drawing/2014/main" id="{53E901FF-6FF7-4182-961A-68C92BEF6C3E}"/>
                  </a:ext>
                </a:extLst>
              </p:cNvPr>
              <p:cNvSpPr>
                <a:spLocks/>
              </p:cNvSpPr>
              <p:nvPr/>
            </p:nvSpPr>
            <p:spPr bwMode="auto">
              <a:xfrm>
                <a:off x="5421" y="1180"/>
                <a:ext cx="5" cy="4"/>
              </a:xfrm>
              <a:custGeom>
                <a:avLst/>
                <a:gdLst>
                  <a:gd name="T0" fmla="*/ 5 w 5"/>
                  <a:gd name="T1" fmla="*/ 3 h 4"/>
                  <a:gd name="T2" fmla="*/ 5 w 5"/>
                  <a:gd name="T3" fmla="*/ 1 h 4"/>
                  <a:gd name="T4" fmla="*/ 3 w 5"/>
                  <a:gd name="T5" fmla="*/ 0 h 4"/>
                  <a:gd name="T6" fmla="*/ 2 w 5"/>
                  <a:gd name="T7" fmla="*/ 0 h 4"/>
                  <a:gd name="T8" fmla="*/ 2 w 5"/>
                  <a:gd name="T9" fmla="*/ 1 h 4"/>
                  <a:gd name="T10" fmla="*/ 0 w 5"/>
                  <a:gd name="T11" fmla="*/ 3 h 4"/>
                  <a:gd name="T12" fmla="*/ 2 w 5"/>
                  <a:gd name="T13" fmla="*/ 4 h 4"/>
                  <a:gd name="T14" fmla="*/ 3 w 5"/>
                  <a:gd name="T15" fmla="*/ 4 h 4"/>
                  <a:gd name="T16" fmla="*/ 5 w 5"/>
                  <a:gd name="T17"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4">
                    <a:moveTo>
                      <a:pt x="5" y="3"/>
                    </a:moveTo>
                    <a:lnTo>
                      <a:pt x="5" y="1"/>
                    </a:lnTo>
                    <a:lnTo>
                      <a:pt x="3" y="0"/>
                    </a:lnTo>
                    <a:lnTo>
                      <a:pt x="2" y="0"/>
                    </a:lnTo>
                    <a:lnTo>
                      <a:pt x="2" y="1"/>
                    </a:lnTo>
                    <a:lnTo>
                      <a:pt x="0" y="3"/>
                    </a:lnTo>
                    <a:lnTo>
                      <a:pt x="2" y="4"/>
                    </a:lnTo>
                    <a:lnTo>
                      <a:pt x="3" y="4"/>
                    </a:lnTo>
                    <a:lnTo>
                      <a:pt x="5"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2" name="Freeform 257">
                <a:extLst>
                  <a:ext uri="{FF2B5EF4-FFF2-40B4-BE49-F238E27FC236}">
                    <a16:creationId xmlns:a16="http://schemas.microsoft.com/office/drawing/2014/main" id="{560C4FA3-2A2F-4CC2-A2B5-B3929FB95C99}"/>
                  </a:ext>
                </a:extLst>
              </p:cNvPr>
              <p:cNvSpPr>
                <a:spLocks/>
              </p:cNvSpPr>
              <p:nvPr/>
            </p:nvSpPr>
            <p:spPr bwMode="auto">
              <a:xfrm>
                <a:off x="6420" y="861"/>
                <a:ext cx="5" cy="1"/>
              </a:xfrm>
              <a:custGeom>
                <a:avLst/>
                <a:gdLst>
                  <a:gd name="T0" fmla="*/ 3 w 5"/>
                  <a:gd name="T1" fmla="*/ 1 h 1"/>
                  <a:gd name="T2" fmla="*/ 5 w 5"/>
                  <a:gd name="T3" fmla="*/ 0 h 1"/>
                  <a:gd name="T4" fmla="*/ 2 w 5"/>
                  <a:gd name="T5" fmla="*/ 0 h 1"/>
                  <a:gd name="T6" fmla="*/ 0 w 5"/>
                  <a:gd name="T7" fmla="*/ 0 h 1"/>
                  <a:gd name="T8" fmla="*/ 2 w 5"/>
                  <a:gd name="T9" fmla="*/ 1 h 1"/>
                  <a:gd name="T10" fmla="*/ 3 w 5"/>
                  <a:gd name="T11" fmla="*/ 1 h 1"/>
                </a:gdLst>
                <a:ahLst/>
                <a:cxnLst>
                  <a:cxn ang="0">
                    <a:pos x="T0" y="T1"/>
                  </a:cxn>
                  <a:cxn ang="0">
                    <a:pos x="T2" y="T3"/>
                  </a:cxn>
                  <a:cxn ang="0">
                    <a:pos x="T4" y="T5"/>
                  </a:cxn>
                  <a:cxn ang="0">
                    <a:pos x="T6" y="T7"/>
                  </a:cxn>
                  <a:cxn ang="0">
                    <a:pos x="T8" y="T9"/>
                  </a:cxn>
                  <a:cxn ang="0">
                    <a:pos x="T10" y="T11"/>
                  </a:cxn>
                </a:cxnLst>
                <a:rect l="0" t="0" r="r" b="b"/>
                <a:pathLst>
                  <a:path w="5" h="1">
                    <a:moveTo>
                      <a:pt x="3" y="1"/>
                    </a:moveTo>
                    <a:lnTo>
                      <a:pt x="5" y="0"/>
                    </a:lnTo>
                    <a:lnTo>
                      <a:pt x="2" y="0"/>
                    </a:lnTo>
                    <a:lnTo>
                      <a:pt x="0" y="0"/>
                    </a:lnTo>
                    <a:lnTo>
                      <a:pt x="2" y="1"/>
                    </a:lnTo>
                    <a:lnTo>
                      <a:pt x="3"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3" name="Freeform 258">
                <a:extLst>
                  <a:ext uri="{FF2B5EF4-FFF2-40B4-BE49-F238E27FC236}">
                    <a16:creationId xmlns:a16="http://schemas.microsoft.com/office/drawing/2014/main" id="{75872202-D55F-423A-BD7C-C921F065AB6B}"/>
                  </a:ext>
                </a:extLst>
              </p:cNvPr>
              <p:cNvSpPr>
                <a:spLocks/>
              </p:cNvSpPr>
              <p:nvPr/>
            </p:nvSpPr>
            <p:spPr bwMode="auto">
              <a:xfrm>
                <a:off x="5612" y="877"/>
                <a:ext cx="8" cy="8"/>
              </a:xfrm>
              <a:custGeom>
                <a:avLst/>
                <a:gdLst>
                  <a:gd name="T0" fmla="*/ 5 w 8"/>
                  <a:gd name="T1" fmla="*/ 0 h 8"/>
                  <a:gd name="T2" fmla="*/ 4 w 8"/>
                  <a:gd name="T3" fmla="*/ 1 h 8"/>
                  <a:gd name="T4" fmla="*/ 4 w 8"/>
                  <a:gd name="T5" fmla="*/ 3 h 8"/>
                  <a:gd name="T6" fmla="*/ 0 w 8"/>
                  <a:gd name="T7" fmla="*/ 4 h 8"/>
                  <a:gd name="T8" fmla="*/ 2 w 8"/>
                  <a:gd name="T9" fmla="*/ 6 h 8"/>
                  <a:gd name="T10" fmla="*/ 2 w 8"/>
                  <a:gd name="T11" fmla="*/ 4 h 8"/>
                  <a:gd name="T12" fmla="*/ 5 w 8"/>
                  <a:gd name="T13" fmla="*/ 3 h 8"/>
                  <a:gd name="T14" fmla="*/ 5 w 8"/>
                  <a:gd name="T15" fmla="*/ 4 h 8"/>
                  <a:gd name="T16" fmla="*/ 7 w 8"/>
                  <a:gd name="T17" fmla="*/ 8 h 8"/>
                  <a:gd name="T18" fmla="*/ 7 w 8"/>
                  <a:gd name="T19" fmla="*/ 6 h 8"/>
                  <a:gd name="T20" fmla="*/ 8 w 8"/>
                  <a:gd name="T21" fmla="*/ 3 h 8"/>
                  <a:gd name="T22" fmla="*/ 7 w 8"/>
                  <a:gd name="T23" fmla="*/ 3 h 8"/>
                  <a:gd name="T24" fmla="*/ 7 w 8"/>
                  <a:gd name="T25" fmla="*/ 0 h 8"/>
                  <a:gd name="T26" fmla="*/ 5 w 8"/>
                  <a:gd name="T2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 h="8">
                    <a:moveTo>
                      <a:pt x="5" y="0"/>
                    </a:moveTo>
                    <a:lnTo>
                      <a:pt x="4" y="1"/>
                    </a:lnTo>
                    <a:lnTo>
                      <a:pt x="4" y="3"/>
                    </a:lnTo>
                    <a:lnTo>
                      <a:pt x="0" y="4"/>
                    </a:lnTo>
                    <a:lnTo>
                      <a:pt x="2" y="6"/>
                    </a:lnTo>
                    <a:lnTo>
                      <a:pt x="2" y="4"/>
                    </a:lnTo>
                    <a:lnTo>
                      <a:pt x="5" y="3"/>
                    </a:lnTo>
                    <a:lnTo>
                      <a:pt x="5" y="4"/>
                    </a:lnTo>
                    <a:lnTo>
                      <a:pt x="7" y="8"/>
                    </a:lnTo>
                    <a:lnTo>
                      <a:pt x="7" y="6"/>
                    </a:lnTo>
                    <a:lnTo>
                      <a:pt x="8" y="3"/>
                    </a:lnTo>
                    <a:lnTo>
                      <a:pt x="7" y="3"/>
                    </a:lnTo>
                    <a:lnTo>
                      <a:pt x="7" y="0"/>
                    </a:lnTo>
                    <a:lnTo>
                      <a:pt x="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4" name="Freeform 259">
                <a:extLst>
                  <a:ext uri="{FF2B5EF4-FFF2-40B4-BE49-F238E27FC236}">
                    <a16:creationId xmlns:a16="http://schemas.microsoft.com/office/drawing/2014/main" id="{47BF5E5A-C18E-4583-B4FE-7B5C2DE84166}"/>
                  </a:ext>
                </a:extLst>
              </p:cNvPr>
              <p:cNvSpPr>
                <a:spLocks/>
              </p:cNvSpPr>
              <p:nvPr/>
            </p:nvSpPr>
            <p:spPr bwMode="auto">
              <a:xfrm>
                <a:off x="5026" y="1443"/>
                <a:ext cx="3" cy="5"/>
              </a:xfrm>
              <a:custGeom>
                <a:avLst/>
                <a:gdLst>
                  <a:gd name="T0" fmla="*/ 3 w 3"/>
                  <a:gd name="T1" fmla="*/ 3 h 5"/>
                  <a:gd name="T2" fmla="*/ 0 w 3"/>
                  <a:gd name="T3" fmla="*/ 0 h 5"/>
                  <a:gd name="T4" fmla="*/ 0 w 3"/>
                  <a:gd name="T5" fmla="*/ 3 h 5"/>
                  <a:gd name="T6" fmla="*/ 3 w 3"/>
                  <a:gd name="T7" fmla="*/ 5 h 5"/>
                  <a:gd name="T8" fmla="*/ 3 w 3"/>
                  <a:gd name="T9" fmla="*/ 3 h 5"/>
                </a:gdLst>
                <a:ahLst/>
                <a:cxnLst>
                  <a:cxn ang="0">
                    <a:pos x="T0" y="T1"/>
                  </a:cxn>
                  <a:cxn ang="0">
                    <a:pos x="T2" y="T3"/>
                  </a:cxn>
                  <a:cxn ang="0">
                    <a:pos x="T4" y="T5"/>
                  </a:cxn>
                  <a:cxn ang="0">
                    <a:pos x="T6" y="T7"/>
                  </a:cxn>
                  <a:cxn ang="0">
                    <a:pos x="T8" y="T9"/>
                  </a:cxn>
                </a:cxnLst>
                <a:rect l="0" t="0" r="r" b="b"/>
                <a:pathLst>
                  <a:path w="3" h="5">
                    <a:moveTo>
                      <a:pt x="3" y="3"/>
                    </a:moveTo>
                    <a:lnTo>
                      <a:pt x="0" y="0"/>
                    </a:lnTo>
                    <a:lnTo>
                      <a:pt x="0" y="3"/>
                    </a:lnTo>
                    <a:lnTo>
                      <a:pt x="3" y="5"/>
                    </a:lnTo>
                    <a:lnTo>
                      <a:pt x="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5" name="Freeform 260">
                <a:extLst>
                  <a:ext uri="{FF2B5EF4-FFF2-40B4-BE49-F238E27FC236}">
                    <a16:creationId xmlns:a16="http://schemas.microsoft.com/office/drawing/2014/main" id="{BB789051-765E-43FF-A0C1-DCC69F50208F}"/>
                  </a:ext>
                </a:extLst>
              </p:cNvPr>
              <p:cNvSpPr>
                <a:spLocks/>
              </p:cNvSpPr>
              <p:nvPr/>
            </p:nvSpPr>
            <p:spPr bwMode="auto">
              <a:xfrm>
                <a:off x="5600" y="751"/>
                <a:ext cx="55" cy="68"/>
              </a:xfrm>
              <a:custGeom>
                <a:avLst/>
                <a:gdLst>
                  <a:gd name="T0" fmla="*/ 0 w 55"/>
                  <a:gd name="T1" fmla="*/ 11 h 68"/>
                  <a:gd name="T2" fmla="*/ 1 w 55"/>
                  <a:gd name="T3" fmla="*/ 16 h 68"/>
                  <a:gd name="T4" fmla="*/ 4 w 55"/>
                  <a:gd name="T5" fmla="*/ 17 h 68"/>
                  <a:gd name="T6" fmla="*/ 8 w 55"/>
                  <a:gd name="T7" fmla="*/ 27 h 68"/>
                  <a:gd name="T8" fmla="*/ 12 w 55"/>
                  <a:gd name="T9" fmla="*/ 30 h 68"/>
                  <a:gd name="T10" fmla="*/ 8 w 55"/>
                  <a:gd name="T11" fmla="*/ 32 h 68"/>
                  <a:gd name="T12" fmla="*/ 9 w 55"/>
                  <a:gd name="T13" fmla="*/ 41 h 68"/>
                  <a:gd name="T14" fmla="*/ 9 w 55"/>
                  <a:gd name="T15" fmla="*/ 49 h 68"/>
                  <a:gd name="T16" fmla="*/ 11 w 55"/>
                  <a:gd name="T17" fmla="*/ 52 h 68"/>
                  <a:gd name="T18" fmla="*/ 12 w 55"/>
                  <a:gd name="T19" fmla="*/ 59 h 68"/>
                  <a:gd name="T20" fmla="*/ 16 w 55"/>
                  <a:gd name="T21" fmla="*/ 65 h 68"/>
                  <a:gd name="T22" fmla="*/ 17 w 55"/>
                  <a:gd name="T23" fmla="*/ 68 h 68"/>
                  <a:gd name="T24" fmla="*/ 23 w 55"/>
                  <a:gd name="T25" fmla="*/ 63 h 68"/>
                  <a:gd name="T26" fmla="*/ 28 w 55"/>
                  <a:gd name="T27" fmla="*/ 59 h 68"/>
                  <a:gd name="T28" fmla="*/ 28 w 55"/>
                  <a:gd name="T29" fmla="*/ 54 h 68"/>
                  <a:gd name="T30" fmla="*/ 36 w 55"/>
                  <a:gd name="T31" fmla="*/ 49 h 68"/>
                  <a:gd name="T32" fmla="*/ 39 w 55"/>
                  <a:gd name="T33" fmla="*/ 51 h 68"/>
                  <a:gd name="T34" fmla="*/ 43 w 55"/>
                  <a:gd name="T35" fmla="*/ 46 h 68"/>
                  <a:gd name="T36" fmla="*/ 51 w 55"/>
                  <a:gd name="T37" fmla="*/ 41 h 68"/>
                  <a:gd name="T38" fmla="*/ 54 w 55"/>
                  <a:gd name="T39" fmla="*/ 38 h 68"/>
                  <a:gd name="T40" fmla="*/ 55 w 55"/>
                  <a:gd name="T41" fmla="*/ 30 h 68"/>
                  <a:gd name="T42" fmla="*/ 49 w 55"/>
                  <a:gd name="T43" fmla="*/ 22 h 68"/>
                  <a:gd name="T44" fmla="*/ 44 w 55"/>
                  <a:gd name="T45" fmla="*/ 16 h 68"/>
                  <a:gd name="T46" fmla="*/ 41 w 55"/>
                  <a:gd name="T47" fmla="*/ 17 h 68"/>
                  <a:gd name="T48" fmla="*/ 35 w 55"/>
                  <a:gd name="T49" fmla="*/ 14 h 68"/>
                  <a:gd name="T50" fmla="*/ 30 w 55"/>
                  <a:gd name="T51" fmla="*/ 11 h 68"/>
                  <a:gd name="T52" fmla="*/ 28 w 55"/>
                  <a:gd name="T53" fmla="*/ 11 h 68"/>
                  <a:gd name="T54" fmla="*/ 25 w 55"/>
                  <a:gd name="T55" fmla="*/ 6 h 68"/>
                  <a:gd name="T56" fmla="*/ 22 w 55"/>
                  <a:gd name="T57" fmla="*/ 9 h 68"/>
                  <a:gd name="T58" fmla="*/ 19 w 55"/>
                  <a:gd name="T59" fmla="*/ 4 h 68"/>
                  <a:gd name="T60" fmla="*/ 17 w 55"/>
                  <a:gd name="T61" fmla="*/ 6 h 68"/>
                  <a:gd name="T62" fmla="*/ 19 w 55"/>
                  <a:gd name="T63" fmla="*/ 9 h 68"/>
                  <a:gd name="T64" fmla="*/ 17 w 55"/>
                  <a:gd name="T65" fmla="*/ 14 h 68"/>
                  <a:gd name="T66" fmla="*/ 14 w 55"/>
                  <a:gd name="T67" fmla="*/ 12 h 68"/>
                  <a:gd name="T68" fmla="*/ 11 w 55"/>
                  <a:gd name="T69" fmla="*/ 1 h 68"/>
                  <a:gd name="T70" fmla="*/ 4 w 55"/>
                  <a:gd name="T71" fmla="*/ 0 h 68"/>
                  <a:gd name="T72" fmla="*/ 1 w 55"/>
                  <a:gd name="T73" fmla="*/ 1 h 68"/>
                  <a:gd name="T74" fmla="*/ 4 w 55"/>
                  <a:gd name="T75" fmla="*/ 6 h 68"/>
                  <a:gd name="T76" fmla="*/ 6 w 55"/>
                  <a:gd name="T77" fmla="*/ 9 h 68"/>
                  <a:gd name="T78" fmla="*/ 3 w 55"/>
                  <a:gd name="T79" fmla="*/ 8 h 68"/>
                  <a:gd name="T80" fmla="*/ 0 w 55"/>
                  <a:gd name="T81" fmla="*/ 6 h 68"/>
                  <a:gd name="T82" fmla="*/ 1 w 55"/>
                  <a:gd name="T83" fmla="*/ 11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5" h="68">
                    <a:moveTo>
                      <a:pt x="1" y="11"/>
                    </a:moveTo>
                    <a:lnTo>
                      <a:pt x="0" y="11"/>
                    </a:lnTo>
                    <a:lnTo>
                      <a:pt x="0" y="14"/>
                    </a:lnTo>
                    <a:lnTo>
                      <a:pt x="1" y="16"/>
                    </a:lnTo>
                    <a:lnTo>
                      <a:pt x="3" y="16"/>
                    </a:lnTo>
                    <a:lnTo>
                      <a:pt x="4" y="17"/>
                    </a:lnTo>
                    <a:lnTo>
                      <a:pt x="4" y="20"/>
                    </a:lnTo>
                    <a:lnTo>
                      <a:pt x="8" y="27"/>
                    </a:lnTo>
                    <a:lnTo>
                      <a:pt x="9" y="30"/>
                    </a:lnTo>
                    <a:lnTo>
                      <a:pt x="12" y="30"/>
                    </a:lnTo>
                    <a:lnTo>
                      <a:pt x="11" y="32"/>
                    </a:lnTo>
                    <a:lnTo>
                      <a:pt x="8" y="32"/>
                    </a:lnTo>
                    <a:lnTo>
                      <a:pt x="6" y="36"/>
                    </a:lnTo>
                    <a:lnTo>
                      <a:pt x="9" y="41"/>
                    </a:lnTo>
                    <a:lnTo>
                      <a:pt x="9" y="44"/>
                    </a:lnTo>
                    <a:lnTo>
                      <a:pt x="9" y="49"/>
                    </a:lnTo>
                    <a:lnTo>
                      <a:pt x="11" y="49"/>
                    </a:lnTo>
                    <a:lnTo>
                      <a:pt x="11" y="52"/>
                    </a:lnTo>
                    <a:lnTo>
                      <a:pt x="11" y="54"/>
                    </a:lnTo>
                    <a:lnTo>
                      <a:pt x="12" y="59"/>
                    </a:lnTo>
                    <a:lnTo>
                      <a:pt x="14" y="62"/>
                    </a:lnTo>
                    <a:lnTo>
                      <a:pt x="16" y="65"/>
                    </a:lnTo>
                    <a:lnTo>
                      <a:pt x="16" y="67"/>
                    </a:lnTo>
                    <a:lnTo>
                      <a:pt x="17" y="68"/>
                    </a:lnTo>
                    <a:lnTo>
                      <a:pt x="22" y="68"/>
                    </a:lnTo>
                    <a:lnTo>
                      <a:pt x="23" y="63"/>
                    </a:lnTo>
                    <a:lnTo>
                      <a:pt x="27" y="60"/>
                    </a:lnTo>
                    <a:lnTo>
                      <a:pt x="28" y="59"/>
                    </a:lnTo>
                    <a:lnTo>
                      <a:pt x="28" y="57"/>
                    </a:lnTo>
                    <a:lnTo>
                      <a:pt x="28" y="54"/>
                    </a:lnTo>
                    <a:lnTo>
                      <a:pt x="35" y="51"/>
                    </a:lnTo>
                    <a:lnTo>
                      <a:pt x="36" y="49"/>
                    </a:lnTo>
                    <a:lnTo>
                      <a:pt x="38" y="51"/>
                    </a:lnTo>
                    <a:lnTo>
                      <a:pt x="39" y="51"/>
                    </a:lnTo>
                    <a:lnTo>
                      <a:pt x="41" y="49"/>
                    </a:lnTo>
                    <a:lnTo>
                      <a:pt x="43" y="46"/>
                    </a:lnTo>
                    <a:lnTo>
                      <a:pt x="46" y="44"/>
                    </a:lnTo>
                    <a:lnTo>
                      <a:pt x="51" y="41"/>
                    </a:lnTo>
                    <a:lnTo>
                      <a:pt x="51" y="40"/>
                    </a:lnTo>
                    <a:lnTo>
                      <a:pt x="54" y="38"/>
                    </a:lnTo>
                    <a:lnTo>
                      <a:pt x="55" y="32"/>
                    </a:lnTo>
                    <a:lnTo>
                      <a:pt x="55" y="30"/>
                    </a:lnTo>
                    <a:lnTo>
                      <a:pt x="51" y="25"/>
                    </a:lnTo>
                    <a:lnTo>
                      <a:pt x="49" y="22"/>
                    </a:lnTo>
                    <a:lnTo>
                      <a:pt x="49" y="19"/>
                    </a:lnTo>
                    <a:lnTo>
                      <a:pt x="44" y="16"/>
                    </a:lnTo>
                    <a:lnTo>
                      <a:pt x="43" y="16"/>
                    </a:lnTo>
                    <a:lnTo>
                      <a:pt x="41" y="17"/>
                    </a:lnTo>
                    <a:lnTo>
                      <a:pt x="38" y="16"/>
                    </a:lnTo>
                    <a:lnTo>
                      <a:pt x="35" y="14"/>
                    </a:lnTo>
                    <a:lnTo>
                      <a:pt x="31" y="11"/>
                    </a:lnTo>
                    <a:lnTo>
                      <a:pt x="30" y="11"/>
                    </a:lnTo>
                    <a:lnTo>
                      <a:pt x="30" y="11"/>
                    </a:lnTo>
                    <a:lnTo>
                      <a:pt x="28" y="11"/>
                    </a:lnTo>
                    <a:lnTo>
                      <a:pt x="27" y="9"/>
                    </a:lnTo>
                    <a:lnTo>
                      <a:pt x="25" y="6"/>
                    </a:lnTo>
                    <a:lnTo>
                      <a:pt x="23" y="6"/>
                    </a:lnTo>
                    <a:lnTo>
                      <a:pt x="22" y="9"/>
                    </a:lnTo>
                    <a:lnTo>
                      <a:pt x="22" y="9"/>
                    </a:lnTo>
                    <a:lnTo>
                      <a:pt x="19" y="4"/>
                    </a:lnTo>
                    <a:lnTo>
                      <a:pt x="17" y="4"/>
                    </a:lnTo>
                    <a:lnTo>
                      <a:pt x="17" y="6"/>
                    </a:lnTo>
                    <a:lnTo>
                      <a:pt x="19" y="8"/>
                    </a:lnTo>
                    <a:lnTo>
                      <a:pt x="19" y="9"/>
                    </a:lnTo>
                    <a:lnTo>
                      <a:pt x="17" y="11"/>
                    </a:lnTo>
                    <a:lnTo>
                      <a:pt x="17" y="14"/>
                    </a:lnTo>
                    <a:lnTo>
                      <a:pt x="16" y="14"/>
                    </a:lnTo>
                    <a:lnTo>
                      <a:pt x="14" y="12"/>
                    </a:lnTo>
                    <a:lnTo>
                      <a:pt x="14" y="3"/>
                    </a:lnTo>
                    <a:lnTo>
                      <a:pt x="11" y="1"/>
                    </a:lnTo>
                    <a:lnTo>
                      <a:pt x="9" y="1"/>
                    </a:lnTo>
                    <a:lnTo>
                      <a:pt x="4" y="0"/>
                    </a:lnTo>
                    <a:lnTo>
                      <a:pt x="3" y="0"/>
                    </a:lnTo>
                    <a:lnTo>
                      <a:pt x="1" y="1"/>
                    </a:lnTo>
                    <a:lnTo>
                      <a:pt x="1" y="4"/>
                    </a:lnTo>
                    <a:lnTo>
                      <a:pt x="4" y="6"/>
                    </a:lnTo>
                    <a:lnTo>
                      <a:pt x="6" y="8"/>
                    </a:lnTo>
                    <a:lnTo>
                      <a:pt x="6" y="9"/>
                    </a:lnTo>
                    <a:lnTo>
                      <a:pt x="3" y="9"/>
                    </a:lnTo>
                    <a:lnTo>
                      <a:pt x="3" y="8"/>
                    </a:lnTo>
                    <a:lnTo>
                      <a:pt x="0" y="6"/>
                    </a:lnTo>
                    <a:lnTo>
                      <a:pt x="0" y="6"/>
                    </a:lnTo>
                    <a:lnTo>
                      <a:pt x="0" y="8"/>
                    </a:lnTo>
                    <a:lnTo>
                      <a:pt x="1" y="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6" name="Freeform 261">
                <a:extLst>
                  <a:ext uri="{FF2B5EF4-FFF2-40B4-BE49-F238E27FC236}">
                    <a16:creationId xmlns:a16="http://schemas.microsoft.com/office/drawing/2014/main" id="{F037970B-63BD-4E03-9357-5F9F1B0DBA6A}"/>
                  </a:ext>
                </a:extLst>
              </p:cNvPr>
              <p:cNvSpPr>
                <a:spLocks/>
              </p:cNvSpPr>
              <p:nvPr/>
            </p:nvSpPr>
            <p:spPr bwMode="auto">
              <a:xfrm>
                <a:off x="5168" y="1282"/>
                <a:ext cx="3" cy="3"/>
              </a:xfrm>
              <a:custGeom>
                <a:avLst/>
                <a:gdLst>
                  <a:gd name="T0" fmla="*/ 3 w 3"/>
                  <a:gd name="T1" fmla="*/ 3 h 3"/>
                  <a:gd name="T2" fmla="*/ 1 w 3"/>
                  <a:gd name="T3" fmla="*/ 1 h 3"/>
                  <a:gd name="T4" fmla="*/ 0 w 3"/>
                  <a:gd name="T5" fmla="*/ 0 h 3"/>
                  <a:gd name="T6" fmla="*/ 0 w 3"/>
                  <a:gd name="T7" fmla="*/ 0 h 3"/>
                  <a:gd name="T8" fmla="*/ 0 w 3"/>
                  <a:gd name="T9" fmla="*/ 1 h 3"/>
                  <a:gd name="T10" fmla="*/ 1 w 3"/>
                  <a:gd name="T11" fmla="*/ 3 h 3"/>
                  <a:gd name="T12" fmla="*/ 3 w 3"/>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3" h="3">
                    <a:moveTo>
                      <a:pt x="3" y="3"/>
                    </a:moveTo>
                    <a:lnTo>
                      <a:pt x="1" y="1"/>
                    </a:lnTo>
                    <a:lnTo>
                      <a:pt x="0" y="0"/>
                    </a:lnTo>
                    <a:lnTo>
                      <a:pt x="0" y="0"/>
                    </a:lnTo>
                    <a:lnTo>
                      <a:pt x="0" y="1"/>
                    </a:lnTo>
                    <a:lnTo>
                      <a:pt x="1" y="3"/>
                    </a:lnTo>
                    <a:lnTo>
                      <a:pt x="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7" name="Freeform 262">
                <a:extLst>
                  <a:ext uri="{FF2B5EF4-FFF2-40B4-BE49-F238E27FC236}">
                    <a16:creationId xmlns:a16="http://schemas.microsoft.com/office/drawing/2014/main" id="{A0FC2D16-F04F-49E6-B868-55F154D0451F}"/>
                  </a:ext>
                </a:extLst>
              </p:cNvPr>
              <p:cNvSpPr>
                <a:spLocks/>
              </p:cNvSpPr>
              <p:nvPr/>
            </p:nvSpPr>
            <p:spPr bwMode="auto">
              <a:xfrm>
                <a:off x="5286" y="1226"/>
                <a:ext cx="3" cy="3"/>
              </a:xfrm>
              <a:custGeom>
                <a:avLst/>
                <a:gdLst>
                  <a:gd name="T0" fmla="*/ 0 w 3"/>
                  <a:gd name="T1" fmla="*/ 3 h 3"/>
                  <a:gd name="T2" fmla="*/ 1 w 3"/>
                  <a:gd name="T3" fmla="*/ 3 h 3"/>
                  <a:gd name="T4" fmla="*/ 3 w 3"/>
                  <a:gd name="T5" fmla="*/ 2 h 3"/>
                  <a:gd name="T6" fmla="*/ 1 w 3"/>
                  <a:gd name="T7" fmla="*/ 0 h 3"/>
                  <a:gd name="T8" fmla="*/ 1 w 3"/>
                  <a:gd name="T9" fmla="*/ 0 h 3"/>
                  <a:gd name="T10" fmla="*/ 0 w 3"/>
                  <a:gd name="T11" fmla="*/ 3 h 3"/>
                </a:gdLst>
                <a:ahLst/>
                <a:cxnLst>
                  <a:cxn ang="0">
                    <a:pos x="T0" y="T1"/>
                  </a:cxn>
                  <a:cxn ang="0">
                    <a:pos x="T2" y="T3"/>
                  </a:cxn>
                  <a:cxn ang="0">
                    <a:pos x="T4" y="T5"/>
                  </a:cxn>
                  <a:cxn ang="0">
                    <a:pos x="T6" y="T7"/>
                  </a:cxn>
                  <a:cxn ang="0">
                    <a:pos x="T8" y="T9"/>
                  </a:cxn>
                  <a:cxn ang="0">
                    <a:pos x="T10" y="T11"/>
                  </a:cxn>
                </a:cxnLst>
                <a:rect l="0" t="0" r="r" b="b"/>
                <a:pathLst>
                  <a:path w="3" h="3">
                    <a:moveTo>
                      <a:pt x="0" y="3"/>
                    </a:moveTo>
                    <a:lnTo>
                      <a:pt x="1" y="3"/>
                    </a:lnTo>
                    <a:lnTo>
                      <a:pt x="3" y="2"/>
                    </a:lnTo>
                    <a:lnTo>
                      <a:pt x="1" y="0"/>
                    </a:lnTo>
                    <a:lnTo>
                      <a:pt x="1" y="0"/>
                    </a:ln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8" name="Freeform 263">
                <a:extLst>
                  <a:ext uri="{FF2B5EF4-FFF2-40B4-BE49-F238E27FC236}">
                    <a16:creationId xmlns:a16="http://schemas.microsoft.com/office/drawing/2014/main" id="{854A8C5A-B170-4770-BAB4-C0A6C920A8BD}"/>
                  </a:ext>
                </a:extLst>
              </p:cNvPr>
              <p:cNvSpPr>
                <a:spLocks/>
              </p:cNvSpPr>
              <p:nvPr/>
            </p:nvSpPr>
            <p:spPr bwMode="auto">
              <a:xfrm>
                <a:off x="5668" y="781"/>
                <a:ext cx="8" cy="8"/>
              </a:xfrm>
              <a:custGeom>
                <a:avLst/>
                <a:gdLst>
                  <a:gd name="T0" fmla="*/ 3 w 8"/>
                  <a:gd name="T1" fmla="*/ 8 h 8"/>
                  <a:gd name="T2" fmla="*/ 6 w 8"/>
                  <a:gd name="T3" fmla="*/ 6 h 8"/>
                  <a:gd name="T4" fmla="*/ 6 w 8"/>
                  <a:gd name="T5" fmla="*/ 5 h 8"/>
                  <a:gd name="T6" fmla="*/ 5 w 8"/>
                  <a:gd name="T7" fmla="*/ 3 h 8"/>
                  <a:gd name="T8" fmla="*/ 6 w 8"/>
                  <a:gd name="T9" fmla="*/ 2 h 8"/>
                  <a:gd name="T10" fmla="*/ 8 w 8"/>
                  <a:gd name="T11" fmla="*/ 2 h 8"/>
                  <a:gd name="T12" fmla="*/ 6 w 8"/>
                  <a:gd name="T13" fmla="*/ 0 h 8"/>
                  <a:gd name="T14" fmla="*/ 5 w 8"/>
                  <a:gd name="T15" fmla="*/ 0 h 8"/>
                  <a:gd name="T16" fmla="*/ 3 w 8"/>
                  <a:gd name="T17" fmla="*/ 3 h 8"/>
                  <a:gd name="T18" fmla="*/ 3 w 8"/>
                  <a:gd name="T19" fmla="*/ 5 h 8"/>
                  <a:gd name="T20" fmla="*/ 2 w 8"/>
                  <a:gd name="T21" fmla="*/ 5 h 8"/>
                  <a:gd name="T22" fmla="*/ 0 w 8"/>
                  <a:gd name="T23" fmla="*/ 8 h 8"/>
                  <a:gd name="T24" fmla="*/ 2 w 8"/>
                  <a:gd name="T25" fmla="*/ 8 h 8"/>
                  <a:gd name="T26" fmla="*/ 3 w 8"/>
                  <a:gd name="T27"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 h="8">
                    <a:moveTo>
                      <a:pt x="3" y="8"/>
                    </a:moveTo>
                    <a:lnTo>
                      <a:pt x="6" y="6"/>
                    </a:lnTo>
                    <a:lnTo>
                      <a:pt x="6" y="5"/>
                    </a:lnTo>
                    <a:lnTo>
                      <a:pt x="5" y="3"/>
                    </a:lnTo>
                    <a:lnTo>
                      <a:pt x="6" y="2"/>
                    </a:lnTo>
                    <a:lnTo>
                      <a:pt x="8" y="2"/>
                    </a:lnTo>
                    <a:lnTo>
                      <a:pt x="6" y="0"/>
                    </a:lnTo>
                    <a:lnTo>
                      <a:pt x="5" y="0"/>
                    </a:lnTo>
                    <a:lnTo>
                      <a:pt x="3" y="3"/>
                    </a:lnTo>
                    <a:lnTo>
                      <a:pt x="3" y="5"/>
                    </a:lnTo>
                    <a:lnTo>
                      <a:pt x="2" y="5"/>
                    </a:lnTo>
                    <a:lnTo>
                      <a:pt x="0" y="8"/>
                    </a:lnTo>
                    <a:lnTo>
                      <a:pt x="2" y="8"/>
                    </a:lnTo>
                    <a:lnTo>
                      <a:pt x="3"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9" name="Freeform 264">
                <a:extLst>
                  <a:ext uri="{FF2B5EF4-FFF2-40B4-BE49-F238E27FC236}">
                    <a16:creationId xmlns:a16="http://schemas.microsoft.com/office/drawing/2014/main" id="{1245DA53-3D94-4C6E-B226-7BF97CA66FFC}"/>
                  </a:ext>
                </a:extLst>
              </p:cNvPr>
              <p:cNvSpPr>
                <a:spLocks/>
              </p:cNvSpPr>
              <p:nvPr/>
            </p:nvSpPr>
            <p:spPr bwMode="auto">
              <a:xfrm>
                <a:off x="5091" y="1325"/>
                <a:ext cx="5" cy="8"/>
              </a:xfrm>
              <a:custGeom>
                <a:avLst/>
                <a:gdLst>
                  <a:gd name="T0" fmla="*/ 5 w 5"/>
                  <a:gd name="T1" fmla="*/ 0 h 8"/>
                  <a:gd name="T2" fmla="*/ 2 w 5"/>
                  <a:gd name="T3" fmla="*/ 0 h 8"/>
                  <a:gd name="T4" fmla="*/ 0 w 5"/>
                  <a:gd name="T5" fmla="*/ 1 h 8"/>
                  <a:gd name="T6" fmla="*/ 0 w 5"/>
                  <a:gd name="T7" fmla="*/ 5 h 8"/>
                  <a:gd name="T8" fmla="*/ 4 w 5"/>
                  <a:gd name="T9" fmla="*/ 6 h 8"/>
                  <a:gd name="T10" fmla="*/ 4 w 5"/>
                  <a:gd name="T11" fmla="*/ 8 h 8"/>
                  <a:gd name="T12" fmla="*/ 5 w 5"/>
                  <a:gd name="T13" fmla="*/ 8 h 8"/>
                  <a:gd name="T14" fmla="*/ 5 w 5"/>
                  <a:gd name="T15" fmla="*/ 6 h 8"/>
                  <a:gd name="T16" fmla="*/ 4 w 5"/>
                  <a:gd name="T17" fmla="*/ 3 h 8"/>
                  <a:gd name="T18" fmla="*/ 5 w 5"/>
                  <a:gd name="T19" fmla="*/ 1 h 8"/>
                  <a:gd name="T20" fmla="*/ 5 w 5"/>
                  <a:gd name="T2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8">
                    <a:moveTo>
                      <a:pt x="5" y="0"/>
                    </a:moveTo>
                    <a:lnTo>
                      <a:pt x="2" y="0"/>
                    </a:lnTo>
                    <a:lnTo>
                      <a:pt x="0" y="1"/>
                    </a:lnTo>
                    <a:lnTo>
                      <a:pt x="0" y="5"/>
                    </a:lnTo>
                    <a:lnTo>
                      <a:pt x="4" y="6"/>
                    </a:lnTo>
                    <a:lnTo>
                      <a:pt x="4" y="8"/>
                    </a:lnTo>
                    <a:lnTo>
                      <a:pt x="5" y="8"/>
                    </a:lnTo>
                    <a:lnTo>
                      <a:pt x="5" y="6"/>
                    </a:lnTo>
                    <a:lnTo>
                      <a:pt x="4" y="3"/>
                    </a:lnTo>
                    <a:lnTo>
                      <a:pt x="5" y="1"/>
                    </a:lnTo>
                    <a:lnTo>
                      <a:pt x="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0" name="Freeform 265">
                <a:extLst>
                  <a:ext uri="{FF2B5EF4-FFF2-40B4-BE49-F238E27FC236}">
                    <a16:creationId xmlns:a16="http://schemas.microsoft.com/office/drawing/2014/main" id="{3DFF0A6C-E9E2-43E5-9F4E-B1B721F9A30E}"/>
                  </a:ext>
                </a:extLst>
              </p:cNvPr>
              <p:cNvSpPr>
                <a:spLocks/>
              </p:cNvSpPr>
              <p:nvPr/>
            </p:nvSpPr>
            <p:spPr bwMode="auto">
              <a:xfrm>
                <a:off x="5963" y="894"/>
                <a:ext cx="5" cy="7"/>
              </a:xfrm>
              <a:custGeom>
                <a:avLst/>
                <a:gdLst>
                  <a:gd name="T0" fmla="*/ 1 w 5"/>
                  <a:gd name="T1" fmla="*/ 5 h 7"/>
                  <a:gd name="T2" fmla="*/ 3 w 5"/>
                  <a:gd name="T3" fmla="*/ 7 h 7"/>
                  <a:gd name="T4" fmla="*/ 3 w 5"/>
                  <a:gd name="T5" fmla="*/ 7 h 7"/>
                  <a:gd name="T6" fmla="*/ 5 w 5"/>
                  <a:gd name="T7" fmla="*/ 3 h 7"/>
                  <a:gd name="T8" fmla="*/ 5 w 5"/>
                  <a:gd name="T9" fmla="*/ 0 h 7"/>
                  <a:gd name="T10" fmla="*/ 0 w 5"/>
                  <a:gd name="T11" fmla="*/ 2 h 7"/>
                  <a:gd name="T12" fmla="*/ 0 w 5"/>
                  <a:gd name="T13" fmla="*/ 3 h 7"/>
                  <a:gd name="T14" fmla="*/ 0 w 5"/>
                  <a:gd name="T15" fmla="*/ 5 h 7"/>
                  <a:gd name="T16" fmla="*/ 1 w 5"/>
                  <a:gd name="T17"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7">
                    <a:moveTo>
                      <a:pt x="1" y="5"/>
                    </a:moveTo>
                    <a:lnTo>
                      <a:pt x="3" y="7"/>
                    </a:lnTo>
                    <a:lnTo>
                      <a:pt x="3" y="7"/>
                    </a:lnTo>
                    <a:lnTo>
                      <a:pt x="5" y="3"/>
                    </a:lnTo>
                    <a:lnTo>
                      <a:pt x="5" y="0"/>
                    </a:lnTo>
                    <a:lnTo>
                      <a:pt x="0" y="2"/>
                    </a:lnTo>
                    <a:lnTo>
                      <a:pt x="0" y="3"/>
                    </a:lnTo>
                    <a:lnTo>
                      <a:pt x="0" y="5"/>
                    </a:lnTo>
                    <a:lnTo>
                      <a:pt x="1"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1" name="Freeform 266">
                <a:extLst>
                  <a:ext uri="{FF2B5EF4-FFF2-40B4-BE49-F238E27FC236}">
                    <a16:creationId xmlns:a16="http://schemas.microsoft.com/office/drawing/2014/main" id="{78F1862E-31E0-4BAC-8293-2FB4C16C297B}"/>
                  </a:ext>
                </a:extLst>
              </p:cNvPr>
              <p:cNvSpPr>
                <a:spLocks/>
              </p:cNvSpPr>
              <p:nvPr/>
            </p:nvSpPr>
            <p:spPr bwMode="auto">
              <a:xfrm>
                <a:off x="6060" y="843"/>
                <a:ext cx="16" cy="11"/>
              </a:xfrm>
              <a:custGeom>
                <a:avLst/>
                <a:gdLst>
                  <a:gd name="T0" fmla="*/ 10 w 16"/>
                  <a:gd name="T1" fmla="*/ 3 h 11"/>
                  <a:gd name="T2" fmla="*/ 6 w 16"/>
                  <a:gd name="T3" fmla="*/ 3 h 11"/>
                  <a:gd name="T4" fmla="*/ 3 w 16"/>
                  <a:gd name="T5" fmla="*/ 0 h 11"/>
                  <a:gd name="T6" fmla="*/ 0 w 16"/>
                  <a:gd name="T7" fmla="*/ 0 h 11"/>
                  <a:gd name="T8" fmla="*/ 0 w 16"/>
                  <a:gd name="T9" fmla="*/ 2 h 11"/>
                  <a:gd name="T10" fmla="*/ 2 w 16"/>
                  <a:gd name="T11" fmla="*/ 3 h 11"/>
                  <a:gd name="T12" fmla="*/ 3 w 16"/>
                  <a:gd name="T13" fmla="*/ 5 h 11"/>
                  <a:gd name="T14" fmla="*/ 5 w 16"/>
                  <a:gd name="T15" fmla="*/ 5 h 11"/>
                  <a:gd name="T16" fmla="*/ 8 w 16"/>
                  <a:gd name="T17" fmla="*/ 8 h 11"/>
                  <a:gd name="T18" fmla="*/ 11 w 16"/>
                  <a:gd name="T19" fmla="*/ 8 h 11"/>
                  <a:gd name="T20" fmla="*/ 14 w 16"/>
                  <a:gd name="T21" fmla="*/ 11 h 11"/>
                  <a:gd name="T22" fmla="*/ 16 w 16"/>
                  <a:gd name="T23" fmla="*/ 11 h 11"/>
                  <a:gd name="T24" fmla="*/ 16 w 16"/>
                  <a:gd name="T25" fmla="*/ 8 h 11"/>
                  <a:gd name="T26" fmla="*/ 13 w 16"/>
                  <a:gd name="T27" fmla="*/ 5 h 11"/>
                  <a:gd name="T28" fmla="*/ 10 w 16"/>
                  <a:gd name="T29"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11">
                    <a:moveTo>
                      <a:pt x="10" y="3"/>
                    </a:moveTo>
                    <a:lnTo>
                      <a:pt x="6" y="3"/>
                    </a:lnTo>
                    <a:lnTo>
                      <a:pt x="3" y="0"/>
                    </a:lnTo>
                    <a:lnTo>
                      <a:pt x="0" y="0"/>
                    </a:lnTo>
                    <a:lnTo>
                      <a:pt x="0" y="2"/>
                    </a:lnTo>
                    <a:lnTo>
                      <a:pt x="2" y="3"/>
                    </a:lnTo>
                    <a:lnTo>
                      <a:pt x="3" y="5"/>
                    </a:lnTo>
                    <a:lnTo>
                      <a:pt x="5" y="5"/>
                    </a:lnTo>
                    <a:lnTo>
                      <a:pt x="8" y="8"/>
                    </a:lnTo>
                    <a:lnTo>
                      <a:pt x="11" y="8"/>
                    </a:lnTo>
                    <a:lnTo>
                      <a:pt x="14" y="11"/>
                    </a:lnTo>
                    <a:lnTo>
                      <a:pt x="16" y="11"/>
                    </a:lnTo>
                    <a:lnTo>
                      <a:pt x="16" y="8"/>
                    </a:lnTo>
                    <a:lnTo>
                      <a:pt x="13" y="5"/>
                    </a:lnTo>
                    <a:lnTo>
                      <a:pt x="1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2" name="Freeform 267">
                <a:extLst>
                  <a:ext uri="{FF2B5EF4-FFF2-40B4-BE49-F238E27FC236}">
                    <a16:creationId xmlns:a16="http://schemas.microsoft.com/office/drawing/2014/main" id="{15CD18E4-7297-4DE8-B07F-D0E91C2413BA}"/>
                  </a:ext>
                </a:extLst>
              </p:cNvPr>
              <p:cNvSpPr>
                <a:spLocks/>
              </p:cNvSpPr>
              <p:nvPr/>
            </p:nvSpPr>
            <p:spPr bwMode="auto">
              <a:xfrm>
                <a:off x="5674" y="784"/>
                <a:ext cx="15" cy="7"/>
              </a:xfrm>
              <a:custGeom>
                <a:avLst/>
                <a:gdLst>
                  <a:gd name="T0" fmla="*/ 2 w 15"/>
                  <a:gd name="T1" fmla="*/ 7 h 7"/>
                  <a:gd name="T2" fmla="*/ 5 w 15"/>
                  <a:gd name="T3" fmla="*/ 7 h 7"/>
                  <a:gd name="T4" fmla="*/ 10 w 15"/>
                  <a:gd name="T5" fmla="*/ 7 h 7"/>
                  <a:gd name="T6" fmla="*/ 10 w 15"/>
                  <a:gd name="T7" fmla="*/ 5 h 7"/>
                  <a:gd name="T8" fmla="*/ 13 w 15"/>
                  <a:gd name="T9" fmla="*/ 7 h 7"/>
                  <a:gd name="T10" fmla="*/ 15 w 15"/>
                  <a:gd name="T11" fmla="*/ 3 h 7"/>
                  <a:gd name="T12" fmla="*/ 13 w 15"/>
                  <a:gd name="T13" fmla="*/ 0 h 7"/>
                  <a:gd name="T14" fmla="*/ 12 w 15"/>
                  <a:gd name="T15" fmla="*/ 0 h 7"/>
                  <a:gd name="T16" fmla="*/ 10 w 15"/>
                  <a:gd name="T17" fmla="*/ 0 h 7"/>
                  <a:gd name="T18" fmla="*/ 8 w 15"/>
                  <a:gd name="T19" fmla="*/ 0 h 7"/>
                  <a:gd name="T20" fmla="*/ 7 w 15"/>
                  <a:gd name="T21" fmla="*/ 3 h 7"/>
                  <a:gd name="T22" fmla="*/ 2 w 15"/>
                  <a:gd name="T23" fmla="*/ 3 h 7"/>
                  <a:gd name="T24" fmla="*/ 0 w 15"/>
                  <a:gd name="T25" fmla="*/ 5 h 7"/>
                  <a:gd name="T26" fmla="*/ 2 w 15"/>
                  <a:gd name="T27"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5" h="7">
                    <a:moveTo>
                      <a:pt x="2" y="7"/>
                    </a:moveTo>
                    <a:lnTo>
                      <a:pt x="5" y="7"/>
                    </a:lnTo>
                    <a:lnTo>
                      <a:pt x="10" y="7"/>
                    </a:lnTo>
                    <a:lnTo>
                      <a:pt x="10" y="5"/>
                    </a:lnTo>
                    <a:lnTo>
                      <a:pt x="13" y="7"/>
                    </a:lnTo>
                    <a:lnTo>
                      <a:pt x="15" y="3"/>
                    </a:lnTo>
                    <a:lnTo>
                      <a:pt x="13" y="0"/>
                    </a:lnTo>
                    <a:lnTo>
                      <a:pt x="12" y="0"/>
                    </a:lnTo>
                    <a:lnTo>
                      <a:pt x="10" y="0"/>
                    </a:lnTo>
                    <a:lnTo>
                      <a:pt x="8" y="0"/>
                    </a:lnTo>
                    <a:lnTo>
                      <a:pt x="7" y="3"/>
                    </a:lnTo>
                    <a:lnTo>
                      <a:pt x="2" y="3"/>
                    </a:lnTo>
                    <a:lnTo>
                      <a:pt x="0" y="5"/>
                    </a:lnTo>
                    <a:lnTo>
                      <a:pt x="2"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3" name="Freeform 268">
                <a:extLst>
                  <a:ext uri="{FF2B5EF4-FFF2-40B4-BE49-F238E27FC236}">
                    <a16:creationId xmlns:a16="http://schemas.microsoft.com/office/drawing/2014/main" id="{5FA6E4C4-74ED-4E56-AADB-DC3BEE0F792D}"/>
                  </a:ext>
                </a:extLst>
              </p:cNvPr>
              <p:cNvSpPr>
                <a:spLocks/>
              </p:cNvSpPr>
              <p:nvPr/>
            </p:nvSpPr>
            <p:spPr bwMode="auto">
              <a:xfrm>
                <a:off x="5928" y="934"/>
                <a:ext cx="8" cy="6"/>
              </a:xfrm>
              <a:custGeom>
                <a:avLst/>
                <a:gdLst>
                  <a:gd name="T0" fmla="*/ 3 w 8"/>
                  <a:gd name="T1" fmla="*/ 3 h 6"/>
                  <a:gd name="T2" fmla="*/ 3 w 8"/>
                  <a:gd name="T3" fmla="*/ 6 h 6"/>
                  <a:gd name="T4" fmla="*/ 6 w 8"/>
                  <a:gd name="T5" fmla="*/ 6 h 6"/>
                  <a:gd name="T6" fmla="*/ 8 w 8"/>
                  <a:gd name="T7" fmla="*/ 5 h 6"/>
                  <a:gd name="T8" fmla="*/ 8 w 8"/>
                  <a:gd name="T9" fmla="*/ 5 h 6"/>
                  <a:gd name="T10" fmla="*/ 8 w 8"/>
                  <a:gd name="T11" fmla="*/ 3 h 6"/>
                  <a:gd name="T12" fmla="*/ 6 w 8"/>
                  <a:gd name="T13" fmla="*/ 2 h 6"/>
                  <a:gd name="T14" fmla="*/ 3 w 8"/>
                  <a:gd name="T15" fmla="*/ 0 h 6"/>
                  <a:gd name="T16" fmla="*/ 1 w 8"/>
                  <a:gd name="T17" fmla="*/ 0 h 6"/>
                  <a:gd name="T18" fmla="*/ 0 w 8"/>
                  <a:gd name="T19" fmla="*/ 2 h 6"/>
                  <a:gd name="T20" fmla="*/ 0 w 8"/>
                  <a:gd name="T21" fmla="*/ 2 h 6"/>
                  <a:gd name="T22" fmla="*/ 3 w 8"/>
                  <a:gd name="T23"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 h="6">
                    <a:moveTo>
                      <a:pt x="3" y="3"/>
                    </a:moveTo>
                    <a:lnTo>
                      <a:pt x="3" y="6"/>
                    </a:lnTo>
                    <a:lnTo>
                      <a:pt x="6" y="6"/>
                    </a:lnTo>
                    <a:lnTo>
                      <a:pt x="8" y="5"/>
                    </a:lnTo>
                    <a:lnTo>
                      <a:pt x="8" y="5"/>
                    </a:lnTo>
                    <a:lnTo>
                      <a:pt x="8" y="3"/>
                    </a:lnTo>
                    <a:lnTo>
                      <a:pt x="6" y="2"/>
                    </a:lnTo>
                    <a:lnTo>
                      <a:pt x="3" y="0"/>
                    </a:lnTo>
                    <a:lnTo>
                      <a:pt x="1" y="0"/>
                    </a:lnTo>
                    <a:lnTo>
                      <a:pt x="0" y="2"/>
                    </a:lnTo>
                    <a:lnTo>
                      <a:pt x="0" y="2"/>
                    </a:lnTo>
                    <a:lnTo>
                      <a:pt x="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4" name="Freeform 269">
                <a:extLst>
                  <a:ext uri="{FF2B5EF4-FFF2-40B4-BE49-F238E27FC236}">
                    <a16:creationId xmlns:a16="http://schemas.microsoft.com/office/drawing/2014/main" id="{CA8F10E2-CC82-457F-8D05-D06B51D00FCD}"/>
                  </a:ext>
                </a:extLst>
              </p:cNvPr>
              <p:cNvSpPr>
                <a:spLocks/>
              </p:cNvSpPr>
              <p:nvPr/>
            </p:nvSpPr>
            <p:spPr bwMode="auto">
              <a:xfrm>
                <a:off x="6011" y="776"/>
                <a:ext cx="17" cy="24"/>
              </a:xfrm>
              <a:custGeom>
                <a:avLst/>
                <a:gdLst>
                  <a:gd name="T0" fmla="*/ 3 w 17"/>
                  <a:gd name="T1" fmla="*/ 7 h 24"/>
                  <a:gd name="T2" fmla="*/ 8 w 17"/>
                  <a:gd name="T3" fmla="*/ 11 h 24"/>
                  <a:gd name="T4" fmla="*/ 11 w 17"/>
                  <a:gd name="T5" fmla="*/ 16 h 24"/>
                  <a:gd name="T6" fmla="*/ 14 w 17"/>
                  <a:gd name="T7" fmla="*/ 22 h 24"/>
                  <a:gd name="T8" fmla="*/ 16 w 17"/>
                  <a:gd name="T9" fmla="*/ 24 h 24"/>
                  <a:gd name="T10" fmla="*/ 17 w 17"/>
                  <a:gd name="T11" fmla="*/ 22 h 24"/>
                  <a:gd name="T12" fmla="*/ 17 w 17"/>
                  <a:gd name="T13" fmla="*/ 19 h 24"/>
                  <a:gd name="T14" fmla="*/ 14 w 17"/>
                  <a:gd name="T15" fmla="*/ 13 h 24"/>
                  <a:gd name="T16" fmla="*/ 14 w 17"/>
                  <a:gd name="T17" fmla="*/ 10 h 24"/>
                  <a:gd name="T18" fmla="*/ 11 w 17"/>
                  <a:gd name="T19" fmla="*/ 8 h 24"/>
                  <a:gd name="T20" fmla="*/ 6 w 17"/>
                  <a:gd name="T21" fmla="*/ 7 h 24"/>
                  <a:gd name="T22" fmla="*/ 4 w 17"/>
                  <a:gd name="T23" fmla="*/ 3 h 24"/>
                  <a:gd name="T24" fmla="*/ 1 w 17"/>
                  <a:gd name="T25" fmla="*/ 2 h 24"/>
                  <a:gd name="T26" fmla="*/ 0 w 17"/>
                  <a:gd name="T27" fmla="*/ 0 h 24"/>
                  <a:gd name="T28" fmla="*/ 1 w 17"/>
                  <a:gd name="T29" fmla="*/ 3 h 24"/>
                  <a:gd name="T30" fmla="*/ 3 w 17"/>
                  <a:gd name="T31" fmla="*/ 7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7" h="24">
                    <a:moveTo>
                      <a:pt x="3" y="7"/>
                    </a:moveTo>
                    <a:lnTo>
                      <a:pt x="8" y="11"/>
                    </a:lnTo>
                    <a:lnTo>
                      <a:pt x="11" y="16"/>
                    </a:lnTo>
                    <a:lnTo>
                      <a:pt x="14" y="22"/>
                    </a:lnTo>
                    <a:lnTo>
                      <a:pt x="16" y="24"/>
                    </a:lnTo>
                    <a:lnTo>
                      <a:pt x="17" y="22"/>
                    </a:lnTo>
                    <a:lnTo>
                      <a:pt x="17" y="19"/>
                    </a:lnTo>
                    <a:lnTo>
                      <a:pt x="14" y="13"/>
                    </a:lnTo>
                    <a:lnTo>
                      <a:pt x="14" y="10"/>
                    </a:lnTo>
                    <a:lnTo>
                      <a:pt x="11" y="8"/>
                    </a:lnTo>
                    <a:lnTo>
                      <a:pt x="6" y="7"/>
                    </a:lnTo>
                    <a:lnTo>
                      <a:pt x="4" y="3"/>
                    </a:lnTo>
                    <a:lnTo>
                      <a:pt x="1" y="2"/>
                    </a:lnTo>
                    <a:lnTo>
                      <a:pt x="0" y="0"/>
                    </a:lnTo>
                    <a:lnTo>
                      <a:pt x="1" y="3"/>
                    </a:lnTo>
                    <a:lnTo>
                      <a:pt x="3"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5" name="Freeform 270">
                <a:extLst>
                  <a:ext uri="{FF2B5EF4-FFF2-40B4-BE49-F238E27FC236}">
                    <a16:creationId xmlns:a16="http://schemas.microsoft.com/office/drawing/2014/main" id="{C5A7973F-07C7-44DC-BBF9-1BB3724C7855}"/>
                  </a:ext>
                </a:extLst>
              </p:cNvPr>
              <p:cNvSpPr>
                <a:spLocks/>
              </p:cNvSpPr>
              <p:nvPr/>
            </p:nvSpPr>
            <p:spPr bwMode="auto">
              <a:xfrm>
                <a:off x="5821" y="904"/>
                <a:ext cx="21" cy="20"/>
              </a:xfrm>
              <a:custGeom>
                <a:avLst/>
                <a:gdLst>
                  <a:gd name="T0" fmla="*/ 5 w 21"/>
                  <a:gd name="T1" fmla="*/ 17 h 20"/>
                  <a:gd name="T2" fmla="*/ 11 w 21"/>
                  <a:gd name="T3" fmla="*/ 19 h 20"/>
                  <a:gd name="T4" fmla="*/ 14 w 21"/>
                  <a:gd name="T5" fmla="*/ 19 h 20"/>
                  <a:gd name="T6" fmla="*/ 16 w 21"/>
                  <a:gd name="T7" fmla="*/ 20 h 20"/>
                  <a:gd name="T8" fmla="*/ 19 w 21"/>
                  <a:gd name="T9" fmla="*/ 19 h 20"/>
                  <a:gd name="T10" fmla="*/ 19 w 21"/>
                  <a:gd name="T11" fmla="*/ 17 h 20"/>
                  <a:gd name="T12" fmla="*/ 21 w 21"/>
                  <a:gd name="T13" fmla="*/ 16 h 20"/>
                  <a:gd name="T14" fmla="*/ 21 w 21"/>
                  <a:gd name="T15" fmla="*/ 14 h 20"/>
                  <a:gd name="T16" fmla="*/ 19 w 21"/>
                  <a:gd name="T17" fmla="*/ 13 h 20"/>
                  <a:gd name="T18" fmla="*/ 19 w 21"/>
                  <a:gd name="T19" fmla="*/ 8 h 20"/>
                  <a:gd name="T20" fmla="*/ 18 w 21"/>
                  <a:gd name="T21" fmla="*/ 6 h 20"/>
                  <a:gd name="T22" fmla="*/ 16 w 21"/>
                  <a:gd name="T23" fmla="*/ 3 h 20"/>
                  <a:gd name="T24" fmla="*/ 16 w 21"/>
                  <a:gd name="T25" fmla="*/ 1 h 20"/>
                  <a:gd name="T26" fmla="*/ 13 w 21"/>
                  <a:gd name="T27" fmla="*/ 0 h 20"/>
                  <a:gd name="T28" fmla="*/ 8 w 21"/>
                  <a:gd name="T29" fmla="*/ 1 h 20"/>
                  <a:gd name="T30" fmla="*/ 3 w 21"/>
                  <a:gd name="T31" fmla="*/ 5 h 20"/>
                  <a:gd name="T32" fmla="*/ 0 w 21"/>
                  <a:gd name="T33" fmla="*/ 5 h 20"/>
                  <a:gd name="T34" fmla="*/ 0 w 21"/>
                  <a:gd name="T35" fmla="*/ 6 h 20"/>
                  <a:gd name="T36" fmla="*/ 2 w 21"/>
                  <a:gd name="T37" fmla="*/ 9 h 20"/>
                  <a:gd name="T38" fmla="*/ 3 w 21"/>
                  <a:gd name="T39" fmla="*/ 11 h 20"/>
                  <a:gd name="T40" fmla="*/ 3 w 21"/>
                  <a:gd name="T41" fmla="*/ 13 h 20"/>
                  <a:gd name="T42" fmla="*/ 3 w 21"/>
                  <a:gd name="T43" fmla="*/ 14 h 20"/>
                  <a:gd name="T44" fmla="*/ 0 w 21"/>
                  <a:gd name="T45" fmla="*/ 14 h 20"/>
                  <a:gd name="T46" fmla="*/ 0 w 21"/>
                  <a:gd name="T47" fmla="*/ 14 h 20"/>
                  <a:gd name="T48" fmla="*/ 0 w 21"/>
                  <a:gd name="T49" fmla="*/ 16 h 20"/>
                  <a:gd name="T50" fmla="*/ 5 w 21"/>
                  <a:gd name="T51" fmla="*/ 17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1" h="20">
                    <a:moveTo>
                      <a:pt x="5" y="17"/>
                    </a:moveTo>
                    <a:lnTo>
                      <a:pt x="11" y="19"/>
                    </a:lnTo>
                    <a:lnTo>
                      <a:pt x="14" y="19"/>
                    </a:lnTo>
                    <a:lnTo>
                      <a:pt x="16" y="20"/>
                    </a:lnTo>
                    <a:lnTo>
                      <a:pt x="19" y="19"/>
                    </a:lnTo>
                    <a:lnTo>
                      <a:pt x="19" y="17"/>
                    </a:lnTo>
                    <a:lnTo>
                      <a:pt x="21" y="16"/>
                    </a:lnTo>
                    <a:lnTo>
                      <a:pt x="21" y="14"/>
                    </a:lnTo>
                    <a:lnTo>
                      <a:pt x="19" y="13"/>
                    </a:lnTo>
                    <a:lnTo>
                      <a:pt x="19" y="8"/>
                    </a:lnTo>
                    <a:lnTo>
                      <a:pt x="18" y="6"/>
                    </a:lnTo>
                    <a:lnTo>
                      <a:pt x="16" y="3"/>
                    </a:lnTo>
                    <a:lnTo>
                      <a:pt x="16" y="1"/>
                    </a:lnTo>
                    <a:lnTo>
                      <a:pt x="13" y="0"/>
                    </a:lnTo>
                    <a:lnTo>
                      <a:pt x="8" y="1"/>
                    </a:lnTo>
                    <a:lnTo>
                      <a:pt x="3" y="5"/>
                    </a:lnTo>
                    <a:lnTo>
                      <a:pt x="0" y="5"/>
                    </a:lnTo>
                    <a:lnTo>
                      <a:pt x="0" y="6"/>
                    </a:lnTo>
                    <a:lnTo>
                      <a:pt x="2" y="9"/>
                    </a:lnTo>
                    <a:lnTo>
                      <a:pt x="3" y="11"/>
                    </a:lnTo>
                    <a:lnTo>
                      <a:pt x="3" y="13"/>
                    </a:lnTo>
                    <a:lnTo>
                      <a:pt x="3" y="14"/>
                    </a:lnTo>
                    <a:lnTo>
                      <a:pt x="0" y="14"/>
                    </a:lnTo>
                    <a:lnTo>
                      <a:pt x="0" y="14"/>
                    </a:lnTo>
                    <a:lnTo>
                      <a:pt x="0" y="16"/>
                    </a:lnTo>
                    <a:lnTo>
                      <a:pt x="5" y="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6" name="Freeform 271">
                <a:extLst>
                  <a:ext uri="{FF2B5EF4-FFF2-40B4-BE49-F238E27FC236}">
                    <a16:creationId xmlns:a16="http://schemas.microsoft.com/office/drawing/2014/main" id="{63CFEEAB-B9FD-4CCB-BC72-C93D5AA1C157}"/>
                  </a:ext>
                </a:extLst>
              </p:cNvPr>
              <p:cNvSpPr>
                <a:spLocks/>
              </p:cNvSpPr>
              <p:nvPr/>
            </p:nvSpPr>
            <p:spPr bwMode="auto">
              <a:xfrm>
                <a:off x="5703" y="814"/>
                <a:ext cx="7" cy="10"/>
              </a:xfrm>
              <a:custGeom>
                <a:avLst/>
                <a:gdLst>
                  <a:gd name="T0" fmla="*/ 3 w 7"/>
                  <a:gd name="T1" fmla="*/ 8 h 10"/>
                  <a:gd name="T2" fmla="*/ 3 w 7"/>
                  <a:gd name="T3" fmla="*/ 10 h 10"/>
                  <a:gd name="T4" fmla="*/ 5 w 7"/>
                  <a:gd name="T5" fmla="*/ 8 h 10"/>
                  <a:gd name="T6" fmla="*/ 7 w 7"/>
                  <a:gd name="T7" fmla="*/ 5 h 10"/>
                  <a:gd name="T8" fmla="*/ 5 w 7"/>
                  <a:gd name="T9" fmla="*/ 2 h 10"/>
                  <a:gd name="T10" fmla="*/ 2 w 7"/>
                  <a:gd name="T11" fmla="*/ 0 h 10"/>
                  <a:gd name="T12" fmla="*/ 0 w 7"/>
                  <a:gd name="T13" fmla="*/ 2 h 10"/>
                  <a:gd name="T14" fmla="*/ 0 w 7"/>
                  <a:gd name="T15" fmla="*/ 4 h 10"/>
                  <a:gd name="T16" fmla="*/ 3 w 7"/>
                  <a:gd name="T17" fmla="*/ 7 h 10"/>
                  <a:gd name="T18" fmla="*/ 3 w 7"/>
                  <a:gd name="T19"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10">
                    <a:moveTo>
                      <a:pt x="3" y="8"/>
                    </a:moveTo>
                    <a:lnTo>
                      <a:pt x="3" y="10"/>
                    </a:lnTo>
                    <a:lnTo>
                      <a:pt x="5" y="8"/>
                    </a:lnTo>
                    <a:lnTo>
                      <a:pt x="7" y="5"/>
                    </a:lnTo>
                    <a:lnTo>
                      <a:pt x="5" y="2"/>
                    </a:lnTo>
                    <a:lnTo>
                      <a:pt x="2" y="0"/>
                    </a:lnTo>
                    <a:lnTo>
                      <a:pt x="0" y="2"/>
                    </a:lnTo>
                    <a:lnTo>
                      <a:pt x="0" y="4"/>
                    </a:lnTo>
                    <a:lnTo>
                      <a:pt x="3" y="7"/>
                    </a:lnTo>
                    <a:lnTo>
                      <a:pt x="3"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7" name="Freeform 272">
                <a:extLst>
                  <a:ext uri="{FF2B5EF4-FFF2-40B4-BE49-F238E27FC236}">
                    <a16:creationId xmlns:a16="http://schemas.microsoft.com/office/drawing/2014/main" id="{D5ABEFE7-41FE-47F9-AC72-B01C47FD088F}"/>
                  </a:ext>
                </a:extLst>
              </p:cNvPr>
              <p:cNvSpPr>
                <a:spLocks/>
              </p:cNvSpPr>
              <p:nvPr/>
            </p:nvSpPr>
            <p:spPr bwMode="auto">
              <a:xfrm>
                <a:off x="5542" y="983"/>
                <a:ext cx="5" cy="7"/>
              </a:xfrm>
              <a:custGeom>
                <a:avLst/>
                <a:gdLst>
                  <a:gd name="T0" fmla="*/ 5 w 5"/>
                  <a:gd name="T1" fmla="*/ 2 h 7"/>
                  <a:gd name="T2" fmla="*/ 5 w 5"/>
                  <a:gd name="T3" fmla="*/ 0 h 7"/>
                  <a:gd name="T4" fmla="*/ 3 w 5"/>
                  <a:gd name="T5" fmla="*/ 0 h 7"/>
                  <a:gd name="T6" fmla="*/ 0 w 5"/>
                  <a:gd name="T7" fmla="*/ 4 h 7"/>
                  <a:gd name="T8" fmla="*/ 0 w 5"/>
                  <a:gd name="T9" fmla="*/ 5 h 7"/>
                  <a:gd name="T10" fmla="*/ 2 w 5"/>
                  <a:gd name="T11" fmla="*/ 7 h 7"/>
                  <a:gd name="T12" fmla="*/ 3 w 5"/>
                  <a:gd name="T13" fmla="*/ 5 h 7"/>
                  <a:gd name="T14" fmla="*/ 2 w 5"/>
                  <a:gd name="T15" fmla="*/ 4 h 7"/>
                  <a:gd name="T16" fmla="*/ 3 w 5"/>
                  <a:gd name="T17" fmla="*/ 4 h 7"/>
                  <a:gd name="T18" fmla="*/ 5 w 5"/>
                  <a:gd name="T19" fmla="*/ 2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7">
                    <a:moveTo>
                      <a:pt x="5" y="2"/>
                    </a:moveTo>
                    <a:lnTo>
                      <a:pt x="5" y="0"/>
                    </a:lnTo>
                    <a:lnTo>
                      <a:pt x="3" y="0"/>
                    </a:lnTo>
                    <a:lnTo>
                      <a:pt x="0" y="4"/>
                    </a:lnTo>
                    <a:lnTo>
                      <a:pt x="0" y="5"/>
                    </a:lnTo>
                    <a:lnTo>
                      <a:pt x="2" y="7"/>
                    </a:lnTo>
                    <a:lnTo>
                      <a:pt x="3" y="5"/>
                    </a:lnTo>
                    <a:lnTo>
                      <a:pt x="2" y="4"/>
                    </a:lnTo>
                    <a:lnTo>
                      <a:pt x="3" y="4"/>
                    </a:lnTo>
                    <a:lnTo>
                      <a:pt x="5"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8" name="Freeform 273">
                <a:extLst>
                  <a:ext uri="{FF2B5EF4-FFF2-40B4-BE49-F238E27FC236}">
                    <a16:creationId xmlns:a16="http://schemas.microsoft.com/office/drawing/2014/main" id="{F28C1919-E42A-4014-BFBC-0D75C8A458F1}"/>
                  </a:ext>
                </a:extLst>
              </p:cNvPr>
              <p:cNvSpPr>
                <a:spLocks/>
              </p:cNvSpPr>
              <p:nvPr/>
            </p:nvSpPr>
            <p:spPr bwMode="auto">
              <a:xfrm>
                <a:off x="5169" y="816"/>
                <a:ext cx="5" cy="3"/>
              </a:xfrm>
              <a:custGeom>
                <a:avLst/>
                <a:gdLst>
                  <a:gd name="T0" fmla="*/ 4 w 5"/>
                  <a:gd name="T1" fmla="*/ 3 h 3"/>
                  <a:gd name="T2" fmla="*/ 5 w 5"/>
                  <a:gd name="T3" fmla="*/ 2 h 3"/>
                  <a:gd name="T4" fmla="*/ 4 w 5"/>
                  <a:gd name="T5" fmla="*/ 0 h 3"/>
                  <a:gd name="T6" fmla="*/ 2 w 5"/>
                  <a:gd name="T7" fmla="*/ 0 h 3"/>
                  <a:gd name="T8" fmla="*/ 2 w 5"/>
                  <a:gd name="T9" fmla="*/ 2 h 3"/>
                  <a:gd name="T10" fmla="*/ 0 w 5"/>
                  <a:gd name="T11" fmla="*/ 2 h 3"/>
                  <a:gd name="T12" fmla="*/ 0 w 5"/>
                  <a:gd name="T13" fmla="*/ 3 h 3"/>
                  <a:gd name="T14" fmla="*/ 2 w 5"/>
                  <a:gd name="T15" fmla="*/ 3 h 3"/>
                  <a:gd name="T16" fmla="*/ 4 w 5"/>
                  <a:gd name="T17"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3">
                    <a:moveTo>
                      <a:pt x="4" y="3"/>
                    </a:moveTo>
                    <a:lnTo>
                      <a:pt x="5" y="2"/>
                    </a:lnTo>
                    <a:lnTo>
                      <a:pt x="4" y="0"/>
                    </a:lnTo>
                    <a:lnTo>
                      <a:pt x="2" y="0"/>
                    </a:lnTo>
                    <a:lnTo>
                      <a:pt x="2" y="2"/>
                    </a:lnTo>
                    <a:lnTo>
                      <a:pt x="0" y="2"/>
                    </a:lnTo>
                    <a:lnTo>
                      <a:pt x="0" y="3"/>
                    </a:lnTo>
                    <a:lnTo>
                      <a:pt x="2" y="3"/>
                    </a:lnTo>
                    <a:lnTo>
                      <a:pt x="4"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9" name="Freeform 274">
                <a:extLst>
                  <a:ext uri="{FF2B5EF4-FFF2-40B4-BE49-F238E27FC236}">
                    <a16:creationId xmlns:a16="http://schemas.microsoft.com/office/drawing/2014/main" id="{29C34B82-C5A2-4F39-8322-4E16918C72C4}"/>
                  </a:ext>
                </a:extLst>
              </p:cNvPr>
              <p:cNvSpPr>
                <a:spLocks/>
              </p:cNvSpPr>
              <p:nvPr/>
            </p:nvSpPr>
            <p:spPr bwMode="auto">
              <a:xfrm>
                <a:off x="5163" y="822"/>
                <a:ext cx="6" cy="5"/>
              </a:xfrm>
              <a:custGeom>
                <a:avLst/>
                <a:gdLst>
                  <a:gd name="T0" fmla="*/ 5 w 6"/>
                  <a:gd name="T1" fmla="*/ 5 h 5"/>
                  <a:gd name="T2" fmla="*/ 6 w 6"/>
                  <a:gd name="T3" fmla="*/ 5 h 5"/>
                  <a:gd name="T4" fmla="*/ 6 w 6"/>
                  <a:gd name="T5" fmla="*/ 4 h 5"/>
                  <a:gd name="T6" fmla="*/ 6 w 6"/>
                  <a:gd name="T7" fmla="*/ 2 h 5"/>
                  <a:gd name="T8" fmla="*/ 5 w 6"/>
                  <a:gd name="T9" fmla="*/ 0 h 5"/>
                  <a:gd name="T10" fmla="*/ 3 w 6"/>
                  <a:gd name="T11" fmla="*/ 0 h 5"/>
                  <a:gd name="T12" fmla="*/ 2 w 6"/>
                  <a:gd name="T13" fmla="*/ 2 h 5"/>
                  <a:gd name="T14" fmla="*/ 0 w 6"/>
                  <a:gd name="T15" fmla="*/ 4 h 5"/>
                  <a:gd name="T16" fmla="*/ 2 w 6"/>
                  <a:gd name="T17" fmla="*/ 5 h 5"/>
                  <a:gd name="T18" fmla="*/ 5 w 6"/>
                  <a:gd name="T19"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5">
                    <a:moveTo>
                      <a:pt x="5" y="5"/>
                    </a:moveTo>
                    <a:lnTo>
                      <a:pt x="6" y="5"/>
                    </a:lnTo>
                    <a:lnTo>
                      <a:pt x="6" y="4"/>
                    </a:lnTo>
                    <a:lnTo>
                      <a:pt x="6" y="2"/>
                    </a:lnTo>
                    <a:lnTo>
                      <a:pt x="5" y="0"/>
                    </a:lnTo>
                    <a:lnTo>
                      <a:pt x="3" y="0"/>
                    </a:lnTo>
                    <a:lnTo>
                      <a:pt x="2" y="2"/>
                    </a:lnTo>
                    <a:lnTo>
                      <a:pt x="0" y="4"/>
                    </a:lnTo>
                    <a:lnTo>
                      <a:pt x="2" y="5"/>
                    </a:lnTo>
                    <a:lnTo>
                      <a:pt x="5"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0" name="Freeform 275">
                <a:extLst>
                  <a:ext uri="{FF2B5EF4-FFF2-40B4-BE49-F238E27FC236}">
                    <a16:creationId xmlns:a16="http://schemas.microsoft.com/office/drawing/2014/main" id="{869A95BD-4B29-44C6-BFF3-CAD1B7C5F6E5}"/>
                  </a:ext>
                </a:extLst>
              </p:cNvPr>
              <p:cNvSpPr>
                <a:spLocks/>
              </p:cNvSpPr>
              <p:nvPr/>
            </p:nvSpPr>
            <p:spPr bwMode="auto">
              <a:xfrm>
                <a:off x="5165" y="816"/>
                <a:ext cx="3" cy="5"/>
              </a:xfrm>
              <a:custGeom>
                <a:avLst/>
                <a:gdLst>
                  <a:gd name="T0" fmla="*/ 0 w 3"/>
                  <a:gd name="T1" fmla="*/ 5 h 5"/>
                  <a:gd name="T2" fmla="*/ 1 w 3"/>
                  <a:gd name="T3" fmla="*/ 3 h 5"/>
                  <a:gd name="T4" fmla="*/ 1 w 3"/>
                  <a:gd name="T5" fmla="*/ 2 h 5"/>
                  <a:gd name="T6" fmla="*/ 3 w 3"/>
                  <a:gd name="T7" fmla="*/ 0 h 5"/>
                  <a:gd name="T8" fmla="*/ 0 w 3"/>
                  <a:gd name="T9" fmla="*/ 2 h 5"/>
                  <a:gd name="T10" fmla="*/ 0 w 3"/>
                  <a:gd name="T11" fmla="*/ 5 h 5"/>
                </a:gdLst>
                <a:ahLst/>
                <a:cxnLst>
                  <a:cxn ang="0">
                    <a:pos x="T0" y="T1"/>
                  </a:cxn>
                  <a:cxn ang="0">
                    <a:pos x="T2" y="T3"/>
                  </a:cxn>
                  <a:cxn ang="0">
                    <a:pos x="T4" y="T5"/>
                  </a:cxn>
                  <a:cxn ang="0">
                    <a:pos x="T6" y="T7"/>
                  </a:cxn>
                  <a:cxn ang="0">
                    <a:pos x="T8" y="T9"/>
                  </a:cxn>
                  <a:cxn ang="0">
                    <a:pos x="T10" y="T11"/>
                  </a:cxn>
                </a:cxnLst>
                <a:rect l="0" t="0" r="r" b="b"/>
                <a:pathLst>
                  <a:path w="3" h="5">
                    <a:moveTo>
                      <a:pt x="0" y="5"/>
                    </a:moveTo>
                    <a:lnTo>
                      <a:pt x="1" y="3"/>
                    </a:lnTo>
                    <a:lnTo>
                      <a:pt x="1" y="2"/>
                    </a:lnTo>
                    <a:lnTo>
                      <a:pt x="3" y="0"/>
                    </a:lnTo>
                    <a:lnTo>
                      <a:pt x="0" y="2"/>
                    </a:lnTo>
                    <a:lnTo>
                      <a:pt x="0"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1" name="Freeform 276">
                <a:extLst>
                  <a:ext uri="{FF2B5EF4-FFF2-40B4-BE49-F238E27FC236}">
                    <a16:creationId xmlns:a16="http://schemas.microsoft.com/office/drawing/2014/main" id="{FD58CAD3-6527-4D9C-9B70-7EC2AB89C149}"/>
                  </a:ext>
                </a:extLst>
              </p:cNvPr>
              <p:cNvSpPr>
                <a:spLocks/>
              </p:cNvSpPr>
              <p:nvPr/>
            </p:nvSpPr>
            <p:spPr bwMode="auto">
              <a:xfrm>
                <a:off x="5174" y="778"/>
                <a:ext cx="10" cy="6"/>
              </a:xfrm>
              <a:custGeom>
                <a:avLst/>
                <a:gdLst>
                  <a:gd name="T0" fmla="*/ 3 w 10"/>
                  <a:gd name="T1" fmla="*/ 0 h 6"/>
                  <a:gd name="T2" fmla="*/ 2 w 10"/>
                  <a:gd name="T3" fmla="*/ 0 h 6"/>
                  <a:gd name="T4" fmla="*/ 0 w 10"/>
                  <a:gd name="T5" fmla="*/ 1 h 6"/>
                  <a:gd name="T6" fmla="*/ 2 w 10"/>
                  <a:gd name="T7" fmla="*/ 5 h 6"/>
                  <a:gd name="T8" fmla="*/ 7 w 10"/>
                  <a:gd name="T9" fmla="*/ 6 h 6"/>
                  <a:gd name="T10" fmla="*/ 10 w 10"/>
                  <a:gd name="T11" fmla="*/ 6 h 6"/>
                  <a:gd name="T12" fmla="*/ 10 w 10"/>
                  <a:gd name="T13" fmla="*/ 3 h 6"/>
                  <a:gd name="T14" fmla="*/ 7 w 10"/>
                  <a:gd name="T15" fmla="*/ 1 h 6"/>
                  <a:gd name="T16" fmla="*/ 3 w 10"/>
                  <a:gd name="T17" fmla="*/ 1 h 6"/>
                  <a:gd name="T18" fmla="*/ 3 w 10"/>
                  <a:gd name="T1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6">
                    <a:moveTo>
                      <a:pt x="3" y="0"/>
                    </a:moveTo>
                    <a:lnTo>
                      <a:pt x="2" y="0"/>
                    </a:lnTo>
                    <a:lnTo>
                      <a:pt x="0" y="1"/>
                    </a:lnTo>
                    <a:lnTo>
                      <a:pt x="2" y="5"/>
                    </a:lnTo>
                    <a:lnTo>
                      <a:pt x="7" y="6"/>
                    </a:lnTo>
                    <a:lnTo>
                      <a:pt x="10" y="6"/>
                    </a:lnTo>
                    <a:lnTo>
                      <a:pt x="10" y="3"/>
                    </a:lnTo>
                    <a:lnTo>
                      <a:pt x="7" y="1"/>
                    </a:lnTo>
                    <a:lnTo>
                      <a:pt x="3" y="1"/>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2" name="Freeform 277">
                <a:extLst>
                  <a:ext uri="{FF2B5EF4-FFF2-40B4-BE49-F238E27FC236}">
                    <a16:creationId xmlns:a16="http://schemas.microsoft.com/office/drawing/2014/main" id="{C55A12E4-7502-4640-92B0-065E97951909}"/>
                  </a:ext>
                </a:extLst>
              </p:cNvPr>
              <p:cNvSpPr>
                <a:spLocks/>
              </p:cNvSpPr>
              <p:nvPr/>
            </p:nvSpPr>
            <p:spPr bwMode="auto">
              <a:xfrm>
                <a:off x="5181" y="787"/>
                <a:ext cx="6" cy="8"/>
              </a:xfrm>
              <a:custGeom>
                <a:avLst/>
                <a:gdLst>
                  <a:gd name="T0" fmla="*/ 0 w 6"/>
                  <a:gd name="T1" fmla="*/ 5 h 8"/>
                  <a:gd name="T2" fmla="*/ 0 w 6"/>
                  <a:gd name="T3" fmla="*/ 5 h 8"/>
                  <a:gd name="T4" fmla="*/ 0 w 6"/>
                  <a:gd name="T5" fmla="*/ 8 h 8"/>
                  <a:gd name="T6" fmla="*/ 0 w 6"/>
                  <a:gd name="T7" fmla="*/ 8 h 8"/>
                  <a:gd name="T8" fmla="*/ 3 w 6"/>
                  <a:gd name="T9" fmla="*/ 8 h 8"/>
                  <a:gd name="T10" fmla="*/ 4 w 6"/>
                  <a:gd name="T11" fmla="*/ 7 h 8"/>
                  <a:gd name="T12" fmla="*/ 4 w 6"/>
                  <a:gd name="T13" fmla="*/ 5 h 8"/>
                  <a:gd name="T14" fmla="*/ 6 w 6"/>
                  <a:gd name="T15" fmla="*/ 5 h 8"/>
                  <a:gd name="T16" fmla="*/ 6 w 6"/>
                  <a:gd name="T17" fmla="*/ 4 h 8"/>
                  <a:gd name="T18" fmla="*/ 4 w 6"/>
                  <a:gd name="T19" fmla="*/ 0 h 8"/>
                  <a:gd name="T20" fmla="*/ 3 w 6"/>
                  <a:gd name="T21" fmla="*/ 0 h 8"/>
                  <a:gd name="T22" fmla="*/ 1 w 6"/>
                  <a:gd name="T23" fmla="*/ 2 h 8"/>
                  <a:gd name="T24" fmla="*/ 0 w 6"/>
                  <a:gd name="T25"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8">
                    <a:moveTo>
                      <a:pt x="0" y="5"/>
                    </a:moveTo>
                    <a:lnTo>
                      <a:pt x="0" y="5"/>
                    </a:lnTo>
                    <a:lnTo>
                      <a:pt x="0" y="8"/>
                    </a:lnTo>
                    <a:lnTo>
                      <a:pt x="0" y="8"/>
                    </a:lnTo>
                    <a:lnTo>
                      <a:pt x="3" y="8"/>
                    </a:lnTo>
                    <a:lnTo>
                      <a:pt x="4" y="7"/>
                    </a:lnTo>
                    <a:lnTo>
                      <a:pt x="4" y="5"/>
                    </a:lnTo>
                    <a:lnTo>
                      <a:pt x="6" y="5"/>
                    </a:lnTo>
                    <a:lnTo>
                      <a:pt x="6" y="4"/>
                    </a:lnTo>
                    <a:lnTo>
                      <a:pt x="4" y="0"/>
                    </a:lnTo>
                    <a:lnTo>
                      <a:pt x="3" y="0"/>
                    </a:lnTo>
                    <a:lnTo>
                      <a:pt x="1" y="2"/>
                    </a:lnTo>
                    <a:lnTo>
                      <a:pt x="0"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3" name="Freeform 278">
                <a:extLst>
                  <a:ext uri="{FF2B5EF4-FFF2-40B4-BE49-F238E27FC236}">
                    <a16:creationId xmlns:a16="http://schemas.microsoft.com/office/drawing/2014/main" id="{14F2FD9F-CDEB-4710-A73E-672B456AC28F}"/>
                  </a:ext>
                </a:extLst>
              </p:cNvPr>
              <p:cNvSpPr>
                <a:spLocks/>
              </p:cNvSpPr>
              <p:nvPr/>
            </p:nvSpPr>
            <p:spPr bwMode="auto">
              <a:xfrm>
                <a:off x="5181" y="803"/>
                <a:ext cx="6" cy="5"/>
              </a:xfrm>
              <a:custGeom>
                <a:avLst/>
                <a:gdLst>
                  <a:gd name="T0" fmla="*/ 3 w 6"/>
                  <a:gd name="T1" fmla="*/ 0 h 5"/>
                  <a:gd name="T2" fmla="*/ 1 w 6"/>
                  <a:gd name="T3" fmla="*/ 2 h 5"/>
                  <a:gd name="T4" fmla="*/ 0 w 6"/>
                  <a:gd name="T5" fmla="*/ 2 h 5"/>
                  <a:gd name="T6" fmla="*/ 1 w 6"/>
                  <a:gd name="T7" fmla="*/ 5 h 5"/>
                  <a:gd name="T8" fmla="*/ 3 w 6"/>
                  <a:gd name="T9" fmla="*/ 5 h 5"/>
                  <a:gd name="T10" fmla="*/ 6 w 6"/>
                  <a:gd name="T11" fmla="*/ 3 h 5"/>
                  <a:gd name="T12" fmla="*/ 6 w 6"/>
                  <a:gd name="T13" fmla="*/ 2 h 5"/>
                  <a:gd name="T14" fmla="*/ 4 w 6"/>
                  <a:gd name="T15" fmla="*/ 0 h 5"/>
                  <a:gd name="T16" fmla="*/ 3 w 6"/>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5">
                    <a:moveTo>
                      <a:pt x="3" y="0"/>
                    </a:moveTo>
                    <a:lnTo>
                      <a:pt x="1" y="2"/>
                    </a:lnTo>
                    <a:lnTo>
                      <a:pt x="0" y="2"/>
                    </a:lnTo>
                    <a:lnTo>
                      <a:pt x="1" y="5"/>
                    </a:lnTo>
                    <a:lnTo>
                      <a:pt x="3" y="5"/>
                    </a:lnTo>
                    <a:lnTo>
                      <a:pt x="6" y="3"/>
                    </a:lnTo>
                    <a:lnTo>
                      <a:pt x="6" y="2"/>
                    </a:lnTo>
                    <a:lnTo>
                      <a:pt x="4" y="0"/>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4" name="Freeform 279">
                <a:extLst>
                  <a:ext uri="{FF2B5EF4-FFF2-40B4-BE49-F238E27FC236}">
                    <a16:creationId xmlns:a16="http://schemas.microsoft.com/office/drawing/2014/main" id="{CC696877-6602-4613-830D-1242242D7A43}"/>
                  </a:ext>
                </a:extLst>
              </p:cNvPr>
              <p:cNvSpPr>
                <a:spLocks/>
              </p:cNvSpPr>
              <p:nvPr/>
            </p:nvSpPr>
            <p:spPr bwMode="auto">
              <a:xfrm>
                <a:off x="5160" y="781"/>
                <a:ext cx="19" cy="13"/>
              </a:xfrm>
              <a:custGeom>
                <a:avLst/>
                <a:gdLst>
                  <a:gd name="T0" fmla="*/ 19 w 19"/>
                  <a:gd name="T1" fmla="*/ 5 h 13"/>
                  <a:gd name="T2" fmla="*/ 17 w 19"/>
                  <a:gd name="T3" fmla="*/ 6 h 13"/>
                  <a:gd name="T4" fmla="*/ 16 w 19"/>
                  <a:gd name="T5" fmla="*/ 6 h 13"/>
                  <a:gd name="T6" fmla="*/ 11 w 19"/>
                  <a:gd name="T7" fmla="*/ 3 h 13"/>
                  <a:gd name="T8" fmla="*/ 6 w 19"/>
                  <a:gd name="T9" fmla="*/ 0 h 13"/>
                  <a:gd name="T10" fmla="*/ 3 w 19"/>
                  <a:gd name="T11" fmla="*/ 0 h 13"/>
                  <a:gd name="T12" fmla="*/ 0 w 19"/>
                  <a:gd name="T13" fmla="*/ 2 h 13"/>
                  <a:gd name="T14" fmla="*/ 0 w 19"/>
                  <a:gd name="T15" fmla="*/ 2 h 13"/>
                  <a:gd name="T16" fmla="*/ 1 w 19"/>
                  <a:gd name="T17" fmla="*/ 3 h 13"/>
                  <a:gd name="T18" fmla="*/ 5 w 19"/>
                  <a:gd name="T19" fmla="*/ 3 h 13"/>
                  <a:gd name="T20" fmla="*/ 9 w 19"/>
                  <a:gd name="T21" fmla="*/ 5 h 13"/>
                  <a:gd name="T22" fmla="*/ 14 w 19"/>
                  <a:gd name="T23" fmla="*/ 10 h 13"/>
                  <a:gd name="T24" fmla="*/ 16 w 19"/>
                  <a:gd name="T25" fmla="*/ 13 h 13"/>
                  <a:gd name="T26" fmla="*/ 19 w 19"/>
                  <a:gd name="T27" fmla="*/ 11 h 13"/>
                  <a:gd name="T28" fmla="*/ 19 w 19"/>
                  <a:gd name="T29" fmla="*/ 8 h 13"/>
                  <a:gd name="T30" fmla="*/ 19 w 19"/>
                  <a:gd name="T31" fmla="*/ 6 h 13"/>
                  <a:gd name="T32" fmla="*/ 19 w 19"/>
                  <a:gd name="T33" fmla="*/ 5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9" h="13">
                    <a:moveTo>
                      <a:pt x="19" y="5"/>
                    </a:moveTo>
                    <a:lnTo>
                      <a:pt x="17" y="6"/>
                    </a:lnTo>
                    <a:lnTo>
                      <a:pt x="16" y="6"/>
                    </a:lnTo>
                    <a:lnTo>
                      <a:pt x="11" y="3"/>
                    </a:lnTo>
                    <a:lnTo>
                      <a:pt x="6" y="0"/>
                    </a:lnTo>
                    <a:lnTo>
                      <a:pt x="3" y="0"/>
                    </a:lnTo>
                    <a:lnTo>
                      <a:pt x="0" y="2"/>
                    </a:lnTo>
                    <a:lnTo>
                      <a:pt x="0" y="2"/>
                    </a:lnTo>
                    <a:lnTo>
                      <a:pt x="1" y="3"/>
                    </a:lnTo>
                    <a:lnTo>
                      <a:pt x="5" y="3"/>
                    </a:lnTo>
                    <a:lnTo>
                      <a:pt x="9" y="5"/>
                    </a:lnTo>
                    <a:lnTo>
                      <a:pt x="14" y="10"/>
                    </a:lnTo>
                    <a:lnTo>
                      <a:pt x="16" y="13"/>
                    </a:lnTo>
                    <a:lnTo>
                      <a:pt x="19" y="11"/>
                    </a:lnTo>
                    <a:lnTo>
                      <a:pt x="19" y="8"/>
                    </a:lnTo>
                    <a:lnTo>
                      <a:pt x="19" y="6"/>
                    </a:lnTo>
                    <a:lnTo>
                      <a:pt x="19"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5" name="Freeform 280">
                <a:extLst>
                  <a:ext uri="{FF2B5EF4-FFF2-40B4-BE49-F238E27FC236}">
                    <a16:creationId xmlns:a16="http://schemas.microsoft.com/office/drawing/2014/main" id="{D647F12D-B8BA-4BE4-8923-B2D9FA053933}"/>
                  </a:ext>
                </a:extLst>
              </p:cNvPr>
              <p:cNvSpPr>
                <a:spLocks/>
              </p:cNvSpPr>
              <p:nvPr/>
            </p:nvSpPr>
            <p:spPr bwMode="auto">
              <a:xfrm>
                <a:off x="5173" y="818"/>
                <a:ext cx="14" cy="16"/>
              </a:xfrm>
              <a:custGeom>
                <a:avLst/>
                <a:gdLst>
                  <a:gd name="T0" fmla="*/ 3 w 14"/>
                  <a:gd name="T1" fmla="*/ 12 h 16"/>
                  <a:gd name="T2" fmla="*/ 4 w 14"/>
                  <a:gd name="T3" fmla="*/ 14 h 16"/>
                  <a:gd name="T4" fmla="*/ 6 w 14"/>
                  <a:gd name="T5" fmla="*/ 16 h 16"/>
                  <a:gd name="T6" fmla="*/ 11 w 14"/>
                  <a:gd name="T7" fmla="*/ 14 h 16"/>
                  <a:gd name="T8" fmla="*/ 14 w 14"/>
                  <a:gd name="T9" fmla="*/ 14 h 16"/>
                  <a:gd name="T10" fmla="*/ 14 w 14"/>
                  <a:gd name="T11" fmla="*/ 12 h 16"/>
                  <a:gd name="T12" fmla="*/ 12 w 14"/>
                  <a:gd name="T13" fmla="*/ 9 h 16"/>
                  <a:gd name="T14" fmla="*/ 11 w 14"/>
                  <a:gd name="T15" fmla="*/ 6 h 16"/>
                  <a:gd name="T16" fmla="*/ 12 w 14"/>
                  <a:gd name="T17" fmla="*/ 4 h 16"/>
                  <a:gd name="T18" fmla="*/ 9 w 14"/>
                  <a:gd name="T19" fmla="*/ 1 h 16"/>
                  <a:gd name="T20" fmla="*/ 8 w 14"/>
                  <a:gd name="T21" fmla="*/ 0 h 16"/>
                  <a:gd name="T22" fmla="*/ 6 w 14"/>
                  <a:gd name="T23" fmla="*/ 0 h 16"/>
                  <a:gd name="T24" fmla="*/ 3 w 14"/>
                  <a:gd name="T25" fmla="*/ 1 h 16"/>
                  <a:gd name="T26" fmla="*/ 0 w 14"/>
                  <a:gd name="T27" fmla="*/ 3 h 16"/>
                  <a:gd name="T28" fmla="*/ 0 w 14"/>
                  <a:gd name="T29" fmla="*/ 4 h 16"/>
                  <a:gd name="T30" fmla="*/ 1 w 14"/>
                  <a:gd name="T31" fmla="*/ 8 h 16"/>
                  <a:gd name="T32" fmla="*/ 3 w 14"/>
                  <a:gd name="T33" fmla="*/ 1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4" h="16">
                    <a:moveTo>
                      <a:pt x="3" y="12"/>
                    </a:moveTo>
                    <a:lnTo>
                      <a:pt x="4" y="14"/>
                    </a:lnTo>
                    <a:lnTo>
                      <a:pt x="6" y="16"/>
                    </a:lnTo>
                    <a:lnTo>
                      <a:pt x="11" y="14"/>
                    </a:lnTo>
                    <a:lnTo>
                      <a:pt x="14" y="14"/>
                    </a:lnTo>
                    <a:lnTo>
                      <a:pt x="14" y="12"/>
                    </a:lnTo>
                    <a:lnTo>
                      <a:pt x="12" y="9"/>
                    </a:lnTo>
                    <a:lnTo>
                      <a:pt x="11" y="6"/>
                    </a:lnTo>
                    <a:lnTo>
                      <a:pt x="12" y="4"/>
                    </a:lnTo>
                    <a:lnTo>
                      <a:pt x="9" y="1"/>
                    </a:lnTo>
                    <a:lnTo>
                      <a:pt x="8" y="0"/>
                    </a:lnTo>
                    <a:lnTo>
                      <a:pt x="6" y="0"/>
                    </a:lnTo>
                    <a:lnTo>
                      <a:pt x="3" y="1"/>
                    </a:lnTo>
                    <a:lnTo>
                      <a:pt x="0" y="3"/>
                    </a:lnTo>
                    <a:lnTo>
                      <a:pt x="0" y="4"/>
                    </a:lnTo>
                    <a:lnTo>
                      <a:pt x="1" y="8"/>
                    </a:lnTo>
                    <a:lnTo>
                      <a:pt x="3"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6" name="Freeform 281">
                <a:extLst>
                  <a:ext uri="{FF2B5EF4-FFF2-40B4-BE49-F238E27FC236}">
                    <a16:creationId xmlns:a16="http://schemas.microsoft.com/office/drawing/2014/main" id="{86E7A1AC-B96D-4E86-A337-34666F10286D}"/>
                  </a:ext>
                </a:extLst>
              </p:cNvPr>
              <p:cNvSpPr>
                <a:spLocks/>
              </p:cNvSpPr>
              <p:nvPr/>
            </p:nvSpPr>
            <p:spPr bwMode="auto">
              <a:xfrm>
                <a:off x="6626" y="1650"/>
                <a:ext cx="9" cy="19"/>
              </a:xfrm>
              <a:custGeom>
                <a:avLst/>
                <a:gdLst>
                  <a:gd name="T0" fmla="*/ 4 w 9"/>
                  <a:gd name="T1" fmla="*/ 8 h 19"/>
                  <a:gd name="T2" fmla="*/ 4 w 9"/>
                  <a:gd name="T3" fmla="*/ 8 h 19"/>
                  <a:gd name="T4" fmla="*/ 9 w 9"/>
                  <a:gd name="T5" fmla="*/ 5 h 19"/>
                  <a:gd name="T6" fmla="*/ 9 w 9"/>
                  <a:gd name="T7" fmla="*/ 2 h 19"/>
                  <a:gd name="T8" fmla="*/ 9 w 9"/>
                  <a:gd name="T9" fmla="*/ 2 h 19"/>
                  <a:gd name="T10" fmla="*/ 6 w 9"/>
                  <a:gd name="T11" fmla="*/ 2 h 19"/>
                  <a:gd name="T12" fmla="*/ 4 w 9"/>
                  <a:gd name="T13" fmla="*/ 2 h 19"/>
                  <a:gd name="T14" fmla="*/ 3 w 9"/>
                  <a:gd name="T15" fmla="*/ 0 h 19"/>
                  <a:gd name="T16" fmla="*/ 3 w 9"/>
                  <a:gd name="T17" fmla="*/ 2 h 19"/>
                  <a:gd name="T18" fmla="*/ 3 w 9"/>
                  <a:gd name="T19" fmla="*/ 5 h 19"/>
                  <a:gd name="T20" fmla="*/ 1 w 9"/>
                  <a:gd name="T21" fmla="*/ 8 h 19"/>
                  <a:gd name="T22" fmla="*/ 1 w 9"/>
                  <a:gd name="T23" fmla="*/ 11 h 19"/>
                  <a:gd name="T24" fmla="*/ 0 w 9"/>
                  <a:gd name="T25" fmla="*/ 14 h 19"/>
                  <a:gd name="T26" fmla="*/ 0 w 9"/>
                  <a:gd name="T27" fmla="*/ 16 h 19"/>
                  <a:gd name="T28" fmla="*/ 3 w 9"/>
                  <a:gd name="T29" fmla="*/ 19 h 19"/>
                  <a:gd name="T30" fmla="*/ 3 w 9"/>
                  <a:gd name="T31" fmla="*/ 14 h 19"/>
                  <a:gd name="T32" fmla="*/ 4 w 9"/>
                  <a:gd name="T33" fmla="*/ 8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 h="19">
                    <a:moveTo>
                      <a:pt x="4" y="8"/>
                    </a:moveTo>
                    <a:lnTo>
                      <a:pt x="4" y="8"/>
                    </a:lnTo>
                    <a:lnTo>
                      <a:pt x="9" y="5"/>
                    </a:lnTo>
                    <a:lnTo>
                      <a:pt x="9" y="2"/>
                    </a:lnTo>
                    <a:lnTo>
                      <a:pt x="9" y="2"/>
                    </a:lnTo>
                    <a:lnTo>
                      <a:pt x="6" y="2"/>
                    </a:lnTo>
                    <a:lnTo>
                      <a:pt x="4" y="2"/>
                    </a:lnTo>
                    <a:lnTo>
                      <a:pt x="3" y="0"/>
                    </a:lnTo>
                    <a:lnTo>
                      <a:pt x="3" y="2"/>
                    </a:lnTo>
                    <a:lnTo>
                      <a:pt x="3" y="5"/>
                    </a:lnTo>
                    <a:lnTo>
                      <a:pt x="1" y="8"/>
                    </a:lnTo>
                    <a:lnTo>
                      <a:pt x="1" y="11"/>
                    </a:lnTo>
                    <a:lnTo>
                      <a:pt x="0" y="14"/>
                    </a:lnTo>
                    <a:lnTo>
                      <a:pt x="0" y="16"/>
                    </a:lnTo>
                    <a:lnTo>
                      <a:pt x="3" y="19"/>
                    </a:lnTo>
                    <a:lnTo>
                      <a:pt x="3" y="14"/>
                    </a:lnTo>
                    <a:lnTo>
                      <a:pt x="4"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7" name="Freeform 282">
                <a:extLst>
                  <a:ext uri="{FF2B5EF4-FFF2-40B4-BE49-F238E27FC236}">
                    <a16:creationId xmlns:a16="http://schemas.microsoft.com/office/drawing/2014/main" id="{409BBBC5-8F52-4D28-AD87-2C9FFD4518F1}"/>
                  </a:ext>
                </a:extLst>
              </p:cNvPr>
              <p:cNvSpPr>
                <a:spLocks/>
              </p:cNvSpPr>
              <p:nvPr/>
            </p:nvSpPr>
            <p:spPr bwMode="auto">
              <a:xfrm>
                <a:off x="5157" y="818"/>
                <a:ext cx="4" cy="6"/>
              </a:xfrm>
              <a:custGeom>
                <a:avLst/>
                <a:gdLst>
                  <a:gd name="T0" fmla="*/ 4 w 4"/>
                  <a:gd name="T1" fmla="*/ 0 h 6"/>
                  <a:gd name="T2" fmla="*/ 1 w 4"/>
                  <a:gd name="T3" fmla="*/ 0 h 6"/>
                  <a:gd name="T4" fmla="*/ 1 w 4"/>
                  <a:gd name="T5" fmla="*/ 1 h 6"/>
                  <a:gd name="T6" fmla="*/ 1 w 4"/>
                  <a:gd name="T7" fmla="*/ 1 h 6"/>
                  <a:gd name="T8" fmla="*/ 0 w 4"/>
                  <a:gd name="T9" fmla="*/ 4 h 6"/>
                  <a:gd name="T10" fmla="*/ 3 w 4"/>
                  <a:gd name="T11" fmla="*/ 6 h 6"/>
                  <a:gd name="T12" fmla="*/ 3 w 4"/>
                  <a:gd name="T13" fmla="*/ 4 h 6"/>
                  <a:gd name="T14" fmla="*/ 4 w 4"/>
                  <a:gd name="T15" fmla="*/ 1 h 6"/>
                  <a:gd name="T16" fmla="*/ 4 w 4"/>
                  <a:gd name="T1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6">
                    <a:moveTo>
                      <a:pt x="4" y="0"/>
                    </a:moveTo>
                    <a:lnTo>
                      <a:pt x="1" y="0"/>
                    </a:lnTo>
                    <a:lnTo>
                      <a:pt x="1" y="1"/>
                    </a:lnTo>
                    <a:lnTo>
                      <a:pt x="1" y="1"/>
                    </a:lnTo>
                    <a:lnTo>
                      <a:pt x="0" y="4"/>
                    </a:lnTo>
                    <a:lnTo>
                      <a:pt x="3" y="6"/>
                    </a:lnTo>
                    <a:lnTo>
                      <a:pt x="3" y="4"/>
                    </a:lnTo>
                    <a:lnTo>
                      <a:pt x="4" y="1"/>
                    </a:lnTo>
                    <a:lnTo>
                      <a:pt x="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8" name="Freeform 283">
                <a:extLst>
                  <a:ext uri="{FF2B5EF4-FFF2-40B4-BE49-F238E27FC236}">
                    <a16:creationId xmlns:a16="http://schemas.microsoft.com/office/drawing/2014/main" id="{F047CEE8-2A29-4034-A334-40B78FA8A404}"/>
                  </a:ext>
                </a:extLst>
              </p:cNvPr>
              <p:cNvSpPr>
                <a:spLocks/>
              </p:cNvSpPr>
              <p:nvPr/>
            </p:nvSpPr>
            <p:spPr bwMode="auto">
              <a:xfrm>
                <a:off x="5165" y="800"/>
                <a:ext cx="11" cy="8"/>
              </a:xfrm>
              <a:custGeom>
                <a:avLst/>
                <a:gdLst>
                  <a:gd name="T0" fmla="*/ 4 w 11"/>
                  <a:gd name="T1" fmla="*/ 6 h 8"/>
                  <a:gd name="T2" fmla="*/ 6 w 11"/>
                  <a:gd name="T3" fmla="*/ 6 h 8"/>
                  <a:gd name="T4" fmla="*/ 9 w 11"/>
                  <a:gd name="T5" fmla="*/ 6 h 8"/>
                  <a:gd name="T6" fmla="*/ 11 w 11"/>
                  <a:gd name="T7" fmla="*/ 6 h 8"/>
                  <a:gd name="T8" fmla="*/ 11 w 11"/>
                  <a:gd name="T9" fmla="*/ 3 h 8"/>
                  <a:gd name="T10" fmla="*/ 8 w 11"/>
                  <a:gd name="T11" fmla="*/ 3 h 8"/>
                  <a:gd name="T12" fmla="*/ 6 w 11"/>
                  <a:gd name="T13" fmla="*/ 2 h 8"/>
                  <a:gd name="T14" fmla="*/ 4 w 11"/>
                  <a:gd name="T15" fmla="*/ 0 h 8"/>
                  <a:gd name="T16" fmla="*/ 1 w 11"/>
                  <a:gd name="T17" fmla="*/ 2 h 8"/>
                  <a:gd name="T18" fmla="*/ 0 w 11"/>
                  <a:gd name="T19" fmla="*/ 5 h 8"/>
                  <a:gd name="T20" fmla="*/ 0 w 11"/>
                  <a:gd name="T21" fmla="*/ 8 h 8"/>
                  <a:gd name="T22" fmla="*/ 1 w 11"/>
                  <a:gd name="T23" fmla="*/ 8 h 8"/>
                  <a:gd name="T24" fmla="*/ 3 w 11"/>
                  <a:gd name="T25" fmla="*/ 8 h 8"/>
                  <a:gd name="T26" fmla="*/ 4 w 11"/>
                  <a:gd name="T27" fmla="*/ 6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 h="8">
                    <a:moveTo>
                      <a:pt x="4" y="6"/>
                    </a:moveTo>
                    <a:lnTo>
                      <a:pt x="6" y="6"/>
                    </a:lnTo>
                    <a:lnTo>
                      <a:pt x="9" y="6"/>
                    </a:lnTo>
                    <a:lnTo>
                      <a:pt x="11" y="6"/>
                    </a:lnTo>
                    <a:lnTo>
                      <a:pt x="11" y="3"/>
                    </a:lnTo>
                    <a:lnTo>
                      <a:pt x="8" y="3"/>
                    </a:lnTo>
                    <a:lnTo>
                      <a:pt x="6" y="2"/>
                    </a:lnTo>
                    <a:lnTo>
                      <a:pt x="4" y="0"/>
                    </a:lnTo>
                    <a:lnTo>
                      <a:pt x="1" y="2"/>
                    </a:lnTo>
                    <a:lnTo>
                      <a:pt x="0" y="5"/>
                    </a:lnTo>
                    <a:lnTo>
                      <a:pt x="0" y="8"/>
                    </a:lnTo>
                    <a:lnTo>
                      <a:pt x="1" y="8"/>
                    </a:lnTo>
                    <a:lnTo>
                      <a:pt x="3" y="8"/>
                    </a:lnTo>
                    <a:lnTo>
                      <a:pt x="4"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9" name="Freeform 284">
                <a:extLst>
                  <a:ext uri="{FF2B5EF4-FFF2-40B4-BE49-F238E27FC236}">
                    <a16:creationId xmlns:a16="http://schemas.microsoft.com/office/drawing/2014/main" id="{6D406EEF-5187-41C7-ADD0-6C724FC1896C}"/>
                  </a:ext>
                </a:extLst>
              </p:cNvPr>
              <p:cNvSpPr>
                <a:spLocks/>
              </p:cNvSpPr>
              <p:nvPr/>
            </p:nvSpPr>
            <p:spPr bwMode="auto">
              <a:xfrm>
                <a:off x="6538" y="1275"/>
                <a:ext cx="3" cy="5"/>
              </a:xfrm>
              <a:custGeom>
                <a:avLst/>
                <a:gdLst>
                  <a:gd name="T0" fmla="*/ 3 w 3"/>
                  <a:gd name="T1" fmla="*/ 2 h 5"/>
                  <a:gd name="T2" fmla="*/ 3 w 3"/>
                  <a:gd name="T3" fmla="*/ 0 h 5"/>
                  <a:gd name="T4" fmla="*/ 2 w 3"/>
                  <a:gd name="T5" fmla="*/ 0 h 5"/>
                  <a:gd name="T6" fmla="*/ 0 w 3"/>
                  <a:gd name="T7" fmla="*/ 2 h 5"/>
                  <a:gd name="T8" fmla="*/ 0 w 3"/>
                  <a:gd name="T9" fmla="*/ 4 h 5"/>
                  <a:gd name="T10" fmla="*/ 2 w 3"/>
                  <a:gd name="T11" fmla="*/ 5 h 5"/>
                  <a:gd name="T12" fmla="*/ 3 w 3"/>
                  <a:gd name="T13" fmla="*/ 2 h 5"/>
                </a:gdLst>
                <a:ahLst/>
                <a:cxnLst>
                  <a:cxn ang="0">
                    <a:pos x="T0" y="T1"/>
                  </a:cxn>
                  <a:cxn ang="0">
                    <a:pos x="T2" y="T3"/>
                  </a:cxn>
                  <a:cxn ang="0">
                    <a:pos x="T4" y="T5"/>
                  </a:cxn>
                  <a:cxn ang="0">
                    <a:pos x="T6" y="T7"/>
                  </a:cxn>
                  <a:cxn ang="0">
                    <a:pos x="T8" y="T9"/>
                  </a:cxn>
                  <a:cxn ang="0">
                    <a:pos x="T10" y="T11"/>
                  </a:cxn>
                  <a:cxn ang="0">
                    <a:pos x="T12" y="T13"/>
                  </a:cxn>
                </a:cxnLst>
                <a:rect l="0" t="0" r="r" b="b"/>
                <a:pathLst>
                  <a:path w="3" h="5">
                    <a:moveTo>
                      <a:pt x="3" y="2"/>
                    </a:moveTo>
                    <a:lnTo>
                      <a:pt x="3" y="0"/>
                    </a:lnTo>
                    <a:lnTo>
                      <a:pt x="2" y="0"/>
                    </a:lnTo>
                    <a:lnTo>
                      <a:pt x="0" y="2"/>
                    </a:lnTo>
                    <a:lnTo>
                      <a:pt x="0" y="4"/>
                    </a:lnTo>
                    <a:lnTo>
                      <a:pt x="2" y="5"/>
                    </a:lnTo>
                    <a:lnTo>
                      <a:pt x="3"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0" name="Freeform 285">
                <a:extLst>
                  <a:ext uri="{FF2B5EF4-FFF2-40B4-BE49-F238E27FC236}">
                    <a16:creationId xmlns:a16="http://schemas.microsoft.com/office/drawing/2014/main" id="{4E6C2E0E-B792-459F-997E-5F735B00CE24}"/>
                  </a:ext>
                </a:extLst>
              </p:cNvPr>
              <p:cNvSpPr>
                <a:spLocks/>
              </p:cNvSpPr>
              <p:nvPr/>
            </p:nvSpPr>
            <p:spPr bwMode="auto">
              <a:xfrm>
                <a:off x="5149" y="797"/>
                <a:ext cx="16" cy="8"/>
              </a:xfrm>
              <a:custGeom>
                <a:avLst/>
                <a:gdLst>
                  <a:gd name="T0" fmla="*/ 16 w 16"/>
                  <a:gd name="T1" fmla="*/ 5 h 8"/>
                  <a:gd name="T2" fmla="*/ 14 w 16"/>
                  <a:gd name="T3" fmla="*/ 3 h 8"/>
                  <a:gd name="T4" fmla="*/ 12 w 16"/>
                  <a:gd name="T5" fmla="*/ 3 h 8"/>
                  <a:gd name="T6" fmla="*/ 12 w 16"/>
                  <a:gd name="T7" fmla="*/ 3 h 8"/>
                  <a:gd name="T8" fmla="*/ 11 w 16"/>
                  <a:gd name="T9" fmla="*/ 3 h 8"/>
                  <a:gd name="T10" fmla="*/ 9 w 16"/>
                  <a:gd name="T11" fmla="*/ 0 h 8"/>
                  <a:gd name="T12" fmla="*/ 8 w 16"/>
                  <a:gd name="T13" fmla="*/ 1 h 8"/>
                  <a:gd name="T14" fmla="*/ 4 w 16"/>
                  <a:gd name="T15" fmla="*/ 1 h 8"/>
                  <a:gd name="T16" fmla="*/ 1 w 16"/>
                  <a:gd name="T17" fmla="*/ 1 h 8"/>
                  <a:gd name="T18" fmla="*/ 0 w 16"/>
                  <a:gd name="T19" fmla="*/ 3 h 8"/>
                  <a:gd name="T20" fmla="*/ 1 w 16"/>
                  <a:gd name="T21" fmla="*/ 5 h 8"/>
                  <a:gd name="T22" fmla="*/ 3 w 16"/>
                  <a:gd name="T23" fmla="*/ 6 h 8"/>
                  <a:gd name="T24" fmla="*/ 6 w 16"/>
                  <a:gd name="T25" fmla="*/ 6 h 8"/>
                  <a:gd name="T26" fmla="*/ 8 w 16"/>
                  <a:gd name="T27" fmla="*/ 8 h 8"/>
                  <a:gd name="T28" fmla="*/ 9 w 16"/>
                  <a:gd name="T29" fmla="*/ 8 h 8"/>
                  <a:gd name="T30" fmla="*/ 14 w 16"/>
                  <a:gd name="T31" fmla="*/ 6 h 8"/>
                  <a:gd name="T32" fmla="*/ 16 w 16"/>
                  <a:gd name="T33"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 h="8">
                    <a:moveTo>
                      <a:pt x="16" y="5"/>
                    </a:moveTo>
                    <a:lnTo>
                      <a:pt x="14" y="3"/>
                    </a:lnTo>
                    <a:lnTo>
                      <a:pt x="12" y="3"/>
                    </a:lnTo>
                    <a:lnTo>
                      <a:pt x="12" y="3"/>
                    </a:lnTo>
                    <a:lnTo>
                      <a:pt x="11" y="3"/>
                    </a:lnTo>
                    <a:lnTo>
                      <a:pt x="9" y="0"/>
                    </a:lnTo>
                    <a:lnTo>
                      <a:pt x="8" y="1"/>
                    </a:lnTo>
                    <a:lnTo>
                      <a:pt x="4" y="1"/>
                    </a:lnTo>
                    <a:lnTo>
                      <a:pt x="1" y="1"/>
                    </a:lnTo>
                    <a:lnTo>
                      <a:pt x="0" y="3"/>
                    </a:lnTo>
                    <a:lnTo>
                      <a:pt x="1" y="5"/>
                    </a:lnTo>
                    <a:lnTo>
                      <a:pt x="3" y="6"/>
                    </a:lnTo>
                    <a:lnTo>
                      <a:pt x="6" y="6"/>
                    </a:lnTo>
                    <a:lnTo>
                      <a:pt x="8" y="8"/>
                    </a:lnTo>
                    <a:lnTo>
                      <a:pt x="9" y="8"/>
                    </a:lnTo>
                    <a:lnTo>
                      <a:pt x="14" y="6"/>
                    </a:lnTo>
                    <a:lnTo>
                      <a:pt x="16"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1" name="Freeform 286">
                <a:extLst>
                  <a:ext uri="{FF2B5EF4-FFF2-40B4-BE49-F238E27FC236}">
                    <a16:creationId xmlns:a16="http://schemas.microsoft.com/office/drawing/2014/main" id="{B8F3AFC2-F832-43B3-9F2D-8F9F3332AE26}"/>
                  </a:ext>
                </a:extLst>
              </p:cNvPr>
              <p:cNvSpPr>
                <a:spLocks/>
              </p:cNvSpPr>
              <p:nvPr/>
            </p:nvSpPr>
            <p:spPr bwMode="auto">
              <a:xfrm>
                <a:off x="5158" y="813"/>
                <a:ext cx="5" cy="5"/>
              </a:xfrm>
              <a:custGeom>
                <a:avLst/>
                <a:gdLst>
                  <a:gd name="T0" fmla="*/ 5 w 5"/>
                  <a:gd name="T1" fmla="*/ 3 h 5"/>
                  <a:gd name="T2" fmla="*/ 3 w 5"/>
                  <a:gd name="T3" fmla="*/ 1 h 5"/>
                  <a:gd name="T4" fmla="*/ 0 w 5"/>
                  <a:gd name="T5" fmla="*/ 0 h 5"/>
                  <a:gd name="T6" fmla="*/ 0 w 5"/>
                  <a:gd name="T7" fmla="*/ 1 h 5"/>
                  <a:gd name="T8" fmla="*/ 2 w 5"/>
                  <a:gd name="T9" fmla="*/ 3 h 5"/>
                  <a:gd name="T10" fmla="*/ 5 w 5"/>
                  <a:gd name="T11" fmla="*/ 5 h 5"/>
                  <a:gd name="T12" fmla="*/ 5 w 5"/>
                  <a:gd name="T13" fmla="*/ 3 h 5"/>
                </a:gdLst>
                <a:ahLst/>
                <a:cxnLst>
                  <a:cxn ang="0">
                    <a:pos x="T0" y="T1"/>
                  </a:cxn>
                  <a:cxn ang="0">
                    <a:pos x="T2" y="T3"/>
                  </a:cxn>
                  <a:cxn ang="0">
                    <a:pos x="T4" y="T5"/>
                  </a:cxn>
                  <a:cxn ang="0">
                    <a:pos x="T6" y="T7"/>
                  </a:cxn>
                  <a:cxn ang="0">
                    <a:pos x="T8" y="T9"/>
                  </a:cxn>
                  <a:cxn ang="0">
                    <a:pos x="T10" y="T11"/>
                  </a:cxn>
                  <a:cxn ang="0">
                    <a:pos x="T12" y="T13"/>
                  </a:cxn>
                </a:cxnLst>
                <a:rect l="0" t="0" r="r" b="b"/>
                <a:pathLst>
                  <a:path w="5" h="5">
                    <a:moveTo>
                      <a:pt x="5" y="3"/>
                    </a:moveTo>
                    <a:lnTo>
                      <a:pt x="3" y="1"/>
                    </a:lnTo>
                    <a:lnTo>
                      <a:pt x="0" y="0"/>
                    </a:lnTo>
                    <a:lnTo>
                      <a:pt x="0" y="1"/>
                    </a:lnTo>
                    <a:lnTo>
                      <a:pt x="2" y="3"/>
                    </a:lnTo>
                    <a:lnTo>
                      <a:pt x="5" y="5"/>
                    </a:lnTo>
                    <a:lnTo>
                      <a:pt x="5"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2" name="Freeform 287">
                <a:extLst>
                  <a:ext uri="{FF2B5EF4-FFF2-40B4-BE49-F238E27FC236}">
                    <a16:creationId xmlns:a16="http://schemas.microsoft.com/office/drawing/2014/main" id="{C58A3D72-0F18-47F9-BB33-7DF3CEB6EF94}"/>
                  </a:ext>
                </a:extLst>
              </p:cNvPr>
              <p:cNvSpPr>
                <a:spLocks/>
              </p:cNvSpPr>
              <p:nvPr/>
            </p:nvSpPr>
            <p:spPr bwMode="auto">
              <a:xfrm>
                <a:off x="5158" y="826"/>
                <a:ext cx="2" cy="6"/>
              </a:xfrm>
              <a:custGeom>
                <a:avLst/>
                <a:gdLst>
                  <a:gd name="T0" fmla="*/ 0 w 2"/>
                  <a:gd name="T1" fmla="*/ 0 h 6"/>
                  <a:gd name="T2" fmla="*/ 0 w 2"/>
                  <a:gd name="T3" fmla="*/ 3 h 6"/>
                  <a:gd name="T4" fmla="*/ 0 w 2"/>
                  <a:gd name="T5" fmla="*/ 4 h 6"/>
                  <a:gd name="T6" fmla="*/ 2 w 2"/>
                  <a:gd name="T7" fmla="*/ 6 h 6"/>
                  <a:gd name="T8" fmla="*/ 2 w 2"/>
                  <a:gd name="T9" fmla="*/ 3 h 6"/>
                  <a:gd name="T10" fmla="*/ 2 w 2"/>
                  <a:gd name="T11" fmla="*/ 1 h 6"/>
                  <a:gd name="T12" fmla="*/ 0 w 2"/>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2" h="6">
                    <a:moveTo>
                      <a:pt x="0" y="0"/>
                    </a:moveTo>
                    <a:lnTo>
                      <a:pt x="0" y="3"/>
                    </a:lnTo>
                    <a:lnTo>
                      <a:pt x="0" y="4"/>
                    </a:lnTo>
                    <a:lnTo>
                      <a:pt x="2" y="6"/>
                    </a:lnTo>
                    <a:lnTo>
                      <a:pt x="2" y="3"/>
                    </a:lnTo>
                    <a:lnTo>
                      <a:pt x="2" y="1"/>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3" name="Freeform 288">
                <a:extLst>
                  <a:ext uri="{FF2B5EF4-FFF2-40B4-BE49-F238E27FC236}">
                    <a16:creationId xmlns:a16="http://schemas.microsoft.com/office/drawing/2014/main" id="{68141DFD-6722-40B4-97A4-473510CA042C}"/>
                  </a:ext>
                </a:extLst>
              </p:cNvPr>
              <p:cNvSpPr>
                <a:spLocks/>
              </p:cNvSpPr>
              <p:nvPr/>
            </p:nvSpPr>
            <p:spPr bwMode="auto">
              <a:xfrm>
                <a:off x="6492" y="1422"/>
                <a:ext cx="91" cy="204"/>
              </a:xfrm>
              <a:custGeom>
                <a:avLst/>
                <a:gdLst>
                  <a:gd name="T0" fmla="*/ 32 w 91"/>
                  <a:gd name="T1" fmla="*/ 81 h 204"/>
                  <a:gd name="T2" fmla="*/ 35 w 91"/>
                  <a:gd name="T3" fmla="*/ 93 h 204"/>
                  <a:gd name="T4" fmla="*/ 40 w 91"/>
                  <a:gd name="T5" fmla="*/ 101 h 204"/>
                  <a:gd name="T6" fmla="*/ 43 w 91"/>
                  <a:gd name="T7" fmla="*/ 109 h 204"/>
                  <a:gd name="T8" fmla="*/ 44 w 91"/>
                  <a:gd name="T9" fmla="*/ 121 h 204"/>
                  <a:gd name="T10" fmla="*/ 46 w 91"/>
                  <a:gd name="T11" fmla="*/ 129 h 204"/>
                  <a:gd name="T12" fmla="*/ 49 w 91"/>
                  <a:gd name="T13" fmla="*/ 142 h 204"/>
                  <a:gd name="T14" fmla="*/ 56 w 91"/>
                  <a:gd name="T15" fmla="*/ 153 h 204"/>
                  <a:gd name="T16" fmla="*/ 59 w 91"/>
                  <a:gd name="T17" fmla="*/ 168 h 204"/>
                  <a:gd name="T18" fmla="*/ 65 w 91"/>
                  <a:gd name="T19" fmla="*/ 179 h 204"/>
                  <a:gd name="T20" fmla="*/ 65 w 91"/>
                  <a:gd name="T21" fmla="*/ 191 h 204"/>
                  <a:gd name="T22" fmla="*/ 72 w 91"/>
                  <a:gd name="T23" fmla="*/ 201 h 204"/>
                  <a:gd name="T24" fmla="*/ 75 w 91"/>
                  <a:gd name="T25" fmla="*/ 198 h 204"/>
                  <a:gd name="T26" fmla="*/ 73 w 91"/>
                  <a:gd name="T27" fmla="*/ 187 h 204"/>
                  <a:gd name="T28" fmla="*/ 76 w 91"/>
                  <a:gd name="T29" fmla="*/ 188 h 204"/>
                  <a:gd name="T30" fmla="*/ 84 w 91"/>
                  <a:gd name="T31" fmla="*/ 187 h 204"/>
                  <a:gd name="T32" fmla="*/ 86 w 91"/>
                  <a:gd name="T33" fmla="*/ 190 h 204"/>
                  <a:gd name="T34" fmla="*/ 89 w 91"/>
                  <a:gd name="T35" fmla="*/ 196 h 204"/>
                  <a:gd name="T36" fmla="*/ 91 w 91"/>
                  <a:gd name="T37" fmla="*/ 195 h 204"/>
                  <a:gd name="T38" fmla="*/ 87 w 91"/>
                  <a:gd name="T39" fmla="*/ 187 h 204"/>
                  <a:gd name="T40" fmla="*/ 84 w 91"/>
                  <a:gd name="T41" fmla="*/ 182 h 204"/>
                  <a:gd name="T42" fmla="*/ 78 w 91"/>
                  <a:gd name="T43" fmla="*/ 175 h 204"/>
                  <a:gd name="T44" fmla="*/ 72 w 91"/>
                  <a:gd name="T45" fmla="*/ 169 h 204"/>
                  <a:gd name="T46" fmla="*/ 65 w 91"/>
                  <a:gd name="T47" fmla="*/ 156 h 204"/>
                  <a:gd name="T48" fmla="*/ 64 w 91"/>
                  <a:gd name="T49" fmla="*/ 144 h 204"/>
                  <a:gd name="T50" fmla="*/ 62 w 91"/>
                  <a:gd name="T51" fmla="*/ 134 h 204"/>
                  <a:gd name="T52" fmla="*/ 62 w 91"/>
                  <a:gd name="T53" fmla="*/ 126 h 204"/>
                  <a:gd name="T54" fmla="*/ 65 w 91"/>
                  <a:gd name="T55" fmla="*/ 124 h 204"/>
                  <a:gd name="T56" fmla="*/ 75 w 91"/>
                  <a:gd name="T57" fmla="*/ 126 h 204"/>
                  <a:gd name="T58" fmla="*/ 83 w 91"/>
                  <a:gd name="T59" fmla="*/ 132 h 204"/>
                  <a:gd name="T60" fmla="*/ 84 w 91"/>
                  <a:gd name="T61" fmla="*/ 134 h 204"/>
                  <a:gd name="T62" fmla="*/ 76 w 91"/>
                  <a:gd name="T63" fmla="*/ 123 h 204"/>
                  <a:gd name="T64" fmla="*/ 72 w 91"/>
                  <a:gd name="T65" fmla="*/ 116 h 204"/>
                  <a:gd name="T66" fmla="*/ 67 w 91"/>
                  <a:gd name="T67" fmla="*/ 107 h 204"/>
                  <a:gd name="T68" fmla="*/ 57 w 91"/>
                  <a:gd name="T69" fmla="*/ 93 h 204"/>
                  <a:gd name="T70" fmla="*/ 49 w 91"/>
                  <a:gd name="T71" fmla="*/ 78 h 204"/>
                  <a:gd name="T72" fmla="*/ 46 w 91"/>
                  <a:gd name="T73" fmla="*/ 72 h 204"/>
                  <a:gd name="T74" fmla="*/ 41 w 91"/>
                  <a:gd name="T75" fmla="*/ 72 h 204"/>
                  <a:gd name="T76" fmla="*/ 41 w 91"/>
                  <a:gd name="T77" fmla="*/ 65 h 204"/>
                  <a:gd name="T78" fmla="*/ 35 w 91"/>
                  <a:gd name="T79" fmla="*/ 57 h 204"/>
                  <a:gd name="T80" fmla="*/ 33 w 91"/>
                  <a:gd name="T81" fmla="*/ 50 h 204"/>
                  <a:gd name="T82" fmla="*/ 33 w 91"/>
                  <a:gd name="T83" fmla="*/ 42 h 204"/>
                  <a:gd name="T84" fmla="*/ 27 w 91"/>
                  <a:gd name="T85" fmla="*/ 34 h 204"/>
                  <a:gd name="T86" fmla="*/ 24 w 91"/>
                  <a:gd name="T87" fmla="*/ 30 h 204"/>
                  <a:gd name="T88" fmla="*/ 32 w 91"/>
                  <a:gd name="T89" fmla="*/ 35 h 204"/>
                  <a:gd name="T90" fmla="*/ 24 w 91"/>
                  <a:gd name="T91" fmla="*/ 24 h 204"/>
                  <a:gd name="T92" fmla="*/ 16 w 91"/>
                  <a:gd name="T93" fmla="*/ 18 h 204"/>
                  <a:gd name="T94" fmla="*/ 13 w 91"/>
                  <a:gd name="T95" fmla="*/ 8 h 204"/>
                  <a:gd name="T96" fmla="*/ 5 w 91"/>
                  <a:gd name="T97" fmla="*/ 0 h 204"/>
                  <a:gd name="T98" fmla="*/ 5 w 91"/>
                  <a:gd name="T99" fmla="*/ 5 h 204"/>
                  <a:gd name="T100" fmla="*/ 0 w 91"/>
                  <a:gd name="T101" fmla="*/ 5 h 204"/>
                  <a:gd name="T102" fmla="*/ 9 w 91"/>
                  <a:gd name="T103" fmla="*/ 13 h 204"/>
                  <a:gd name="T104" fmla="*/ 11 w 91"/>
                  <a:gd name="T105" fmla="*/ 14 h 204"/>
                  <a:gd name="T106" fmla="*/ 9 w 91"/>
                  <a:gd name="T107" fmla="*/ 19 h 204"/>
                  <a:gd name="T108" fmla="*/ 13 w 91"/>
                  <a:gd name="T109" fmla="*/ 24 h 204"/>
                  <a:gd name="T110" fmla="*/ 6 w 91"/>
                  <a:gd name="T111" fmla="*/ 22 h 204"/>
                  <a:gd name="T112" fmla="*/ 6 w 91"/>
                  <a:gd name="T113" fmla="*/ 30 h 204"/>
                  <a:gd name="T114" fmla="*/ 13 w 91"/>
                  <a:gd name="T115" fmla="*/ 42 h 204"/>
                  <a:gd name="T116" fmla="*/ 14 w 91"/>
                  <a:gd name="T117" fmla="*/ 54 h 204"/>
                  <a:gd name="T118" fmla="*/ 21 w 91"/>
                  <a:gd name="T119" fmla="*/ 67 h 204"/>
                  <a:gd name="T120" fmla="*/ 27 w 91"/>
                  <a:gd name="T121" fmla="*/ 75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1" h="204">
                    <a:moveTo>
                      <a:pt x="27" y="75"/>
                    </a:moveTo>
                    <a:lnTo>
                      <a:pt x="29" y="77"/>
                    </a:lnTo>
                    <a:lnTo>
                      <a:pt x="32" y="81"/>
                    </a:lnTo>
                    <a:lnTo>
                      <a:pt x="33" y="86"/>
                    </a:lnTo>
                    <a:lnTo>
                      <a:pt x="33" y="89"/>
                    </a:lnTo>
                    <a:lnTo>
                      <a:pt x="35" y="93"/>
                    </a:lnTo>
                    <a:lnTo>
                      <a:pt x="35" y="96"/>
                    </a:lnTo>
                    <a:lnTo>
                      <a:pt x="38" y="97"/>
                    </a:lnTo>
                    <a:lnTo>
                      <a:pt x="40" y="101"/>
                    </a:lnTo>
                    <a:lnTo>
                      <a:pt x="40" y="102"/>
                    </a:lnTo>
                    <a:lnTo>
                      <a:pt x="40" y="104"/>
                    </a:lnTo>
                    <a:lnTo>
                      <a:pt x="43" y="109"/>
                    </a:lnTo>
                    <a:lnTo>
                      <a:pt x="43" y="112"/>
                    </a:lnTo>
                    <a:lnTo>
                      <a:pt x="44" y="115"/>
                    </a:lnTo>
                    <a:lnTo>
                      <a:pt x="44" y="121"/>
                    </a:lnTo>
                    <a:lnTo>
                      <a:pt x="46" y="123"/>
                    </a:lnTo>
                    <a:lnTo>
                      <a:pt x="46" y="126"/>
                    </a:lnTo>
                    <a:lnTo>
                      <a:pt x="46" y="129"/>
                    </a:lnTo>
                    <a:lnTo>
                      <a:pt x="49" y="136"/>
                    </a:lnTo>
                    <a:lnTo>
                      <a:pt x="48" y="137"/>
                    </a:lnTo>
                    <a:lnTo>
                      <a:pt x="49" y="142"/>
                    </a:lnTo>
                    <a:lnTo>
                      <a:pt x="51" y="144"/>
                    </a:lnTo>
                    <a:lnTo>
                      <a:pt x="56" y="150"/>
                    </a:lnTo>
                    <a:lnTo>
                      <a:pt x="56" y="153"/>
                    </a:lnTo>
                    <a:lnTo>
                      <a:pt x="59" y="156"/>
                    </a:lnTo>
                    <a:lnTo>
                      <a:pt x="57" y="163"/>
                    </a:lnTo>
                    <a:lnTo>
                      <a:pt x="59" y="168"/>
                    </a:lnTo>
                    <a:lnTo>
                      <a:pt x="60" y="172"/>
                    </a:lnTo>
                    <a:lnTo>
                      <a:pt x="62" y="174"/>
                    </a:lnTo>
                    <a:lnTo>
                      <a:pt x="65" y="179"/>
                    </a:lnTo>
                    <a:lnTo>
                      <a:pt x="65" y="182"/>
                    </a:lnTo>
                    <a:lnTo>
                      <a:pt x="65" y="187"/>
                    </a:lnTo>
                    <a:lnTo>
                      <a:pt x="65" y="191"/>
                    </a:lnTo>
                    <a:lnTo>
                      <a:pt x="65" y="195"/>
                    </a:lnTo>
                    <a:lnTo>
                      <a:pt x="68" y="198"/>
                    </a:lnTo>
                    <a:lnTo>
                      <a:pt x="72" y="201"/>
                    </a:lnTo>
                    <a:lnTo>
                      <a:pt x="75" y="204"/>
                    </a:lnTo>
                    <a:lnTo>
                      <a:pt x="75" y="201"/>
                    </a:lnTo>
                    <a:lnTo>
                      <a:pt x="75" y="198"/>
                    </a:lnTo>
                    <a:lnTo>
                      <a:pt x="73" y="195"/>
                    </a:lnTo>
                    <a:lnTo>
                      <a:pt x="72" y="191"/>
                    </a:lnTo>
                    <a:lnTo>
                      <a:pt x="73" y="187"/>
                    </a:lnTo>
                    <a:lnTo>
                      <a:pt x="75" y="185"/>
                    </a:lnTo>
                    <a:lnTo>
                      <a:pt x="76" y="185"/>
                    </a:lnTo>
                    <a:lnTo>
                      <a:pt x="76" y="188"/>
                    </a:lnTo>
                    <a:lnTo>
                      <a:pt x="78" y="188"/>
                    </a:lnTo>
                    <a:lnTo>
                      <a:pt x="84" y="188"/>
                    </a:lnTo>
                    <a:lnTo>
                      <a:pt x="84" y="187"/>
                    </a:lnTo>
                    <a:lnTo>
                      <a:pt x="86" y="187"/>
                    </a:lnTo>
                    <a:lnTo>
                      <a:pt x="87" y="188"/>
                    </a:lnTo>
                    <a:lnTo>
                      <a:pt x="86" y="190"/>
                    </a:lnTo>
                    <a:lnTo>
                      <a:pt x="86" y="191"/>
                    </a:lnTo>
                    <a:lnTo>
                      <a:pt x="89" y="195"/>
                    </a:lnTo>
                    <a:lnTo>
                      <a:pt x="89" y="196"/>
                    </a:lnTo>
                    <a:lnTo>
                      <a:pt x="91" y="199"/>
                    </a:lnTo>
                    <a:lnTo>
                      <a:pt x="91" y="196"/>
                    </a:lnTo>
                    <a:lnTo>
                      <a:pt x="91" y="195"/>
                    </a:lnTo>
                    <a:lnTo>
                      <a:pt x="91" y="193"/>
                    </a:lnTo>
                    <a:lnTo>
                      <a:pt x="91" y="188"/>
                    </a:lnTo>
                    <a:lnTo>
                      <a:pt x="87" y="187"/>
                    </a:lnTo>
                    <a:lnTo>
                      <a:pt x="87" y="183"/>
                    </a:lnTo>
                    <a:lnTo>
                      <a:pt x="86" y="180"/>
                    </a:lnTo>
                    <a:lnTo>
                      <a:pt x="84" y="182"/>
                    </a:lnTo>
                    <a:lnTo>
                      <a:pt x="83" y="182"/>
                    </a:lnTo>
                    <a:lnTo>
                      <a:pt x="80" y="179"/>
                    </a:lnTo>
                    <a:lnTo>
                      <a:pt x="78" y="175"/>
                    </a:lnTo>
                    <a:lnTo>
                      <a:pt x="76" y="172"/>
                    </a:lnTo>
                    <a:lnTo>
                      <a:pt x="73" y="169"/>
                    </a:lnTo>
                    <a:lnTo>
                      <a:pt x="72" y="169"/>
                    </a:lnTo>
                    <a:lnTo>
                      <a:pt x="68" y="166"/>
                    </a:lnTo>
                    <a:lnTo>
                      <a:pt x="67" y="161"/>
                    </a:lnTo>
                    <a:lnTo>
                      <a:pt x="65" y="156"/>
                    </a:lnTo>
                    <a:lnTo>
                      <a:pt x="64" y="153"/>
                    </a:lnTo>
                    <a:lnTo>
                      <a:pt x="64" y="148"/>
                    </a:lnTo>
                    <a:lnTo>
                      <a:pt x="64" y="144"/>
                    </a:lnTo>
                    <a:lnTo>
                      <a:pt x="62" y="140"/>
                    </a:lnTo>
                    <a:lnTo>
                      <a:pt x="62" y="136"/>
                    </a:lnTo>
                    <a:lnTo>
                      <a:pt x="62" y="134"/>
                    </a:lnTo>
                    <a:lnTo>
                      <a:pt x="60" y="129"/>
                    </a:lnTo>
                    <a:lnTo>
                      <a:pt x="62" y="128"/>
                    </a:lnTo>
                    <a:lnTo>
                      <a:pt x="62" y="126"/>
                    </a:lnTo>
                    <a:lnTo>
                      <a:pt x="62" y="124"/>
                    </a:lnTo>
                    <a:lnTo>
                      <a:pt x="64" y="124"/>
                    </a:lnTo>
                    <a:lnTo>
                      <a:pt x="65" y="124"/>
                    </a:lnTo>
                    <a:lnTo>
                      <a:pt x="68" y="123"/>
                    </a:lnTo>
                    <a:lnTo>
                      <a:pt x="72" y="124"/>
                    </a:lnTo>
                    <a:lnTo>
                      <a:pt x="75" y="126"/>
                    </a:lnTo>
                    <a:lnTo>
                      <a:pt x="76" y="129"/>
                    </a:lnTo>
                    <a:lnTo>
                      <a:pt x="80" y="131"/>
                    </a:lnTo>
                    <a:lnTo>
                      <a:pt x="83" y="132"/>
                    </a:lnTo>
                    <a:lnTo>
                      <a:pt x="84" y="137"/>
                    </a:lnTo>
                    <a:lnTo>
                      <a:pt x="86" y="137"/>
                    </a:lnTo>
                    <a:lnTo>
                      <a:pt x="84" y="134"/>
                    </a:lnTo>
                    <a:lnTo>
                      <a:pt x="83" y="131"/>
                    </a:lnTo>
                    <a:lnTo>
                      <a:pt x="78" y="128"/>
                    </a:lnTo>
                    <a:lnTo>
                      <a:pt x="76" y="123"/>
                    </a:lnTo>
                    <a:lnTo>
                      <a:pt x="73" y="120"/>
                    </a:lnTo>
                    <a:lnTo>
                      <a:pt x="73" y="118"/>
                    </a:lnTo>
                    <a:lnTo>
                      <a:pt x="72" y="116"/>
                    </a:lnTo>
                    <a:lnTo>
                      <a:pt x="70" y="112"/>
                    </a:lnTo>
                    <a:lnTo>
                      <a:pt x="68" y="109"/>
                    </a:lnTo>
                    <a:lnTo>
                      <a:pt x="67" y="107"/>
                    </a:lnTo>
                    <a:lnTo>
                      <a:pt x="65" y="105"/>
                    </a:lnTo>
                    <a:lnTo>
                      <a:pt x="62" y="101"/>
                    </a:lnTo>
                    <a:lnTo>
                      <a:pt x="57" y="93"/>
                    </a:lnTo>
                    <a:lnTo>
                      <a:pt x="57" y="89"/>
                    </a:lnTo>
                    <a:lnTo>
                      <a:pt x="52" y="83"/>
                    </a:lnTo>
                    <a:lnTo>
                      <a:pt x="49" y="78"/>
                    </a:lnTo>
                    <a:lnTo>
                      <a:pt x="48" y="77"/>
                    </a:lnTo>
                    <a:lnTo>
                      <a:pt x="48" y="73"/>
                    </a:lnTo>
                    <a:lnTo>
                      <a:pt x="46" y="72"/>
                    </a:lnTo>
                    <a:lnTo>
                      <a:pt x="44" y="70"/>
                    </a:lnTo>
                    <a:lnTo>
                      <a:pt x="44" y="72"/>
                    </a:lnTo>
                    <a:lnTo>
                      <a:pt x="41" y="72"/>
                    </a:lnTo>
                    <a:lnTo>
                      <a:pt x="41" y="70"/>
                    </a:lnTo>
                    <a:lnTo>
                      <a:pt x="41" y="69"/>
                    </a:lnTo>
                    <a:lnTo>
                      <a:pt x="41" y="65"/>
                    </a:lnTo>
                    <a:lnTo>
                      <a:pt x="38" y="64"/>
                    </a:lnTo>
                    <a:lnTo>
                      <a:pt x="37" y="61"/>
                    </a:lnTo>
                    <a:lnTo>
                      <a:pt x="35" y="57"/>
                    </a:lnTo>
                    <a:lnTo>
                      <a:pt x="33" y="56"/>
                    </a:lnTo>
                    <a:lnTo>
                      <a:pt x="33" y="53"/>
                    </a:lnTo>
                    <a:lnTo>
                      <a:pt x="33" y="50"/>
                    </a:lnTo>
                    <a:lnTo>
                      <a:pt x="33" y="51"/>
                    </a:lnTo>
                    <a:lnTo>
                      <a:pt x="33" y="46"/>
                    </a:lnTo>
                    <a:lnTo>
                      <a:pt x="33" y="42"/>
                    </a:lnTo>
                    <a:lnTo>
                      <a:pt x="32" y="38"/>
                    </a:lnTo>
                    <a:lnTo>
                      <a:pt x="29" y="38"/>
                    </a:lnTo>
                    <a:lnTo>
                      <a:pt x="27" y="34"/>
                    </a:lnTo>
                    <a:lnTo>
                      <a:pt x="25" y="32"/>
                    </a:lnTo>
                    <a:lnTo>
                      <a:pt x="24" y="30"/>
                    </a:lnTo>
                    <a:lnTo>
                      <a:pt x="24" y="30"/>
                    </a:lnTo>
                    <a:lnTo>
                      <a:pt x="25" y="29"/>
                    </a:lnTo>
                    <a:lnTo>
                      <a:pt x="29" y="32"/>
                    </a:lnTo>
                    <a:lnTo>
                      <a:pt x="32" y="35"/>
                    </a:lnTo>
                    <a:lnTo>
                      <a:pt x="30" y="32"/>
                    </a:lnTo>
                    <a:lnTo>
                      <a:pt x="27" y="27"/>
                    </a:lnTo>
                    <a:lnTo>
                      <a:pt x="24" y="24"/>
                    </a:lnTo>
                    <a:lnTo>
                      <a:pt x="22" y="24"/>
                    </a:lnTo>
                    <a:lnTo>
                      <a:pt x="21" y="21"/>
                    </a:lnTo>
                    <a:lnTo>
                      <a:pt x="16" y="18"/>
                    </a:lnTo>
                    <a:lnTo>
                      <a:pt x="14" y="14"/>
                    </a:lnTo>
                    <a:lnTo>
                      <a:pt x="14" y="10"/>
                    </a:lnTo>
                    <a:lnTo>
                      <a:pt x="13" y="8"/>
                    </a:lnTo>
                    <a:lnTo>
                      <a:pt x="8" y="6"/>
                    </a:lnTo>
                    <a:lnTo>
                      <a:pt x="6" y="2"/>
                    </a:lnTo>
                    <a:lnTo>
                      <a:pt x="5" y="0"/>
                    </a:lnTo>
                    <a:lnTo>
                      <a:pt x="5" y="2"/>
                    </a:lnTo>
                    <a:lnTo>
                      <a:pt x="5" y="3"/>
                    </a:lnTo>
                    <a:lnTo>
                      <a:pt x="5" y="5"/>
                    </a:lnTo>
                    <a:lnTo>
                      <a:pt x="3" y="6"/>
                    </a:lnTo>
                    <a:lnTo>
                      <a:pt x="1" y="5"/>
                    </a:lnTo>
                    <a:lnTo>
                      <a:pt x="0" y="5"/>
                    </a:lnTo>
                    <a:lnTo>
                      <a:pt x="3" y="8"/>
                    </a:lnTo>
                    <a:lnTo>
                      <a:pt x="8" y="11"/>
                    </a:lnTo>
                    <a:lnTo>
                      <a:pt x="9" y="13"/>
                    </a:lnTo>
                    <a:lnTo>
                      <a:pt x="9" y="16"/>
                    </a:lnTo>
                    <a:lnTo>
                      <a:pt x="9" y="16"/>
                    </a:lnTo>
                    <a:lnTo>
                      <a:pt x="11" y="14"/>
                    </a:lnTo>
                    <a:lnTo>
                      <a:pt x="13" y="18"/>
                    </a:lnTo>
                    <a:lnTo>
                      <a:pt x="11" y="19"/>
                    </a:lnTo>
                    <a:lnTo>
                      <a:pt x="9" y="19"/>
                    </a:lnTo>
                    <a:lnTo>
                      <a:pt x="9" y="21"/>
                    </a:lnTo>
                    <a:lnTo>
                      <a:pt x="13" y="21"/>
                    </a:lnTo>
                    <a:lnTo>
                      <a:pt x="13" y="24"/>
                    </a:lnTo>
                    <a:lnTo>
                      <a:pt x="11" y="26"/>
                    </a:lnTo>
                    <a:lnTo>
                      <a:pt x="8" y="26"/>
                    </a:lnTo>
                    <a:lnTo>
                      <a:pt x="6" y="22"/>
                    </a:lnTo>
                    <a:lnTo>
                      <a:pt x="5" y="24"/>
                    </a:lnTo>
                    <a:lnTo>
                      <a:pt x="3" y="29"/>
                    </a:lnTo>
                    <a:lnTo>
                      <a:pt x="6" y="30"/>
                    </a:lnTo>
                    <a:lnTo>
                      <a:pt x="6" y="34"/>
                    </a:lnTo>
                    <a:lnTo>
                      <a:pt x="9" y="38"/>
                    </a:lnTo>
                    <a:lnTo>
                      <a:pt x="13" y="42"/>
                    </a:lnTo>
                    <a:lnTo>
                      <a:pt x="13" y="48"/>
                    </a:lnTo>
                    <a:lnTo>
                      <a:pt x="13" y="50"/>
                    </a:lnTo>
                    <a:lnTo>
                      <a:pt x="14" y="54"/>
                    </a:lnTo>
                    <a:lnTo>
                      <a:pt x="16" y="61"/>
                    </a:lnTo>
                    <a:lnTo>
                      <a:pt x="17" y="65"/>
                    </a:lnTo>
                    <a:lnTo>
                      <a:pt x="21" y="67"/>
                    </a:lnTo>
                    <a:lnTo>
                      <a:pt x="21" y="69"/>
                    </a:lnTo>
                    <a:lnTo>
                      <a:pt x="21" y="69"/>
                    </a:lnTo>
                    <a:lnTo>
                      <a:pt x="27" y="7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4" name="Freeform 289">
                <a:extLst>
                  <a:ext uri="{FF2B5EF4-FFF2-40B4-BE49-F238E27FC236}">
                    <a16:creationId xmlns:a16="http://schemas.microsoft.com/office/drawing/2014/main" id="{D9C80C7C-9645-4767-8CA4-AD7A506AC166}"/>
                  </a:ext>
                </a:extLst>
              </p:cNvPr>
              <p:cNvSpPr>
                <a:spLocks/>
              </p:cNvSpPr>
              <p:nvPr/>
            </p:nvSpPr>
            <p:spPr bwMode="auto">
              <a:xfrm>
                <a:off x="5125" y="837"/>
                <a:ext cx="14" cy="13"/>
              </a:xfrm>
              <a:custGeom>
                <a:avLst/>
                <a:gdLst>
                  <a:gd name="T0" fmla="*/ 0 w 14"/>
                  <a:gd name="T1" fmla="*/ 8 h 13"/>
                  <a:gd name="T2" fmla="*/ 3 w 14"/>
                  <a:gd name="T3" fmla="*/ 11 h 13"/>
                  <a:gd name="T4" fmla="*/ 5 w 14"/>
                  <a:gd name="T5" fmla="*/ 13 h 13"/>
                  <a:gd name="T6" fmla="*/ 6 w 14"/>
                  <a:gd name="T7" fmla="*/ 13 h 13"/>
                  <a:gd name="T8" fmla="*/ 8 w 14"/>
                  <a:gd name="T9" fmla="*/ 11 h 13"/>
                  <a:gd name="T10" fmla="*/ 13 w 14"/>
                  <a:gd name="T11" fmla="*/ 11 h 13"/>
                  <a:gd name="T12" fmla="*/ 14 w 14"/>
                  <a:gd name="T13" fmla="*/ 9 h 13"/>
                  <a:gd name="T14" fmla="*/ 13 w 14"/>
                  <a:gd name="T15" fmla="*/ 8 h 13"/>
                  <a:gd name="T16" fmla="*/ 9 w 14"/>
                  <a:gd name="T17" fmla="*/ 8 h 13"/>
                  <a:gd name="T18" fmla="*/ 9 w 14"/>
                  <a:gd name="T19" fmla="*/ 5 h 13"/>
                  <a:gd name="T20" fmla="*/ 6 w 14"/>
                  <a:gd name="T21" fmla="*/ 0 h 13"/>
                  <a:gd name="T22" fmla="*/ 6 w 14"/>
                  <a:gd name="T23" fmla="*/ 1 h 13"/>
                  <a:gd name="T24" fmla="*/ 6 w 14"/>
                  <a:gd name="T25" fmla="*/ 6 h 13"/>
                  <a:gd name="T26" fmla="*/ 5 w 14"/>
                  <a:gd name="T27" fmla="*/ 8 h 13"/>
                  <a:gd name="T28" fmla="*/ 1 w 14"/>
                  <a:gd name="T29" fmla="*/ 8 h 13"/>
                  <a:gd name="T30" fmla="*/ 0 w 14"/>
                  <a:gd name="T31" fmla="*/ 8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 h="13">
                    <a:moveTo>
                      <a:pt x="0" y="8"/>
                    </a:moveTo>
                    <a:lnTo>
                      <a:pt x="3" y="11"/>
                    </a:lnTo>
                    <a:lnTo>
                      <a:pt x="5" y="13"/>
                    </a:lnTo>
                    <a:lnTo>
                      <a:pt x="6" y="13"/>
                    </a:lnTo>
                    <a:lnTo>
                      <a:pt x="8" y="11"/>
                    </a:lnTo>
                    <a:lnTo>
                      <a:pt x="13" y="11"/>
                    </a:lnTo>
                    <a:lnTo>
                      <a:pt x="14" y="9"/>
                    </a:lnTo>
                    <a:lnTo>
                      <a:pt x="13" y="8"/>
                    </a:lnTo>
                    <a:lnTo>
                      <a:pt x="9" y="8"/>
                    </a:lnTo>
                    <a:lnTo>
                      <a:pt x="9" y="5"/>
                    </a:lnTo>
                    <a:lnTo>
                      <a:pt x="6" y="0"/>
                    </a:lnTo>
                    <a:lnTo>
                      <a:pt x="6" y="1"/>
                    </a:lnTo>
                    <a:lnTo>
                      <a:pt x="6" y="6"/>
                    </a:lnTo>
                    <a:lnTo>
                      <a:pt x="5" y="8"/>
                    </a:lnTo>
                    <a:lnTo>
                      <a:pt x="1" y="8"/>
                    </a:lnTo>
                    <a:lnTo>
                      <a:pt x="0"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5" name="Freeform 290">
                <a:extLst>
                  <a:ext uri="{FF2B5EF4-FFF2-40B4-BE49-F238E27FC236}">
                    <a16:creationId xmlns:a16="http://schemas.microsoft.com/office/drawing/2014/main" id="{D81883DE-6FCF-42FB-9F7B-D415BA8D89BF}"/>
                  </a:ext>
                </a:extLst>
              </p:cNvPr>
              <p:cNvSpPr>
                <a:spLocks/>
              </p:cNvSpPr>
              <p:nvPr/>
            </p:nvSpPr>
            <p:spPr bwMode="auto">
              <a:xfrm>
                <a:off x="5145" y="826"/>
                <a:ext cx="10" cy="9"/>
              </a:xfrm>
              <a:custGeom>
                <a:avLst/>
                <a:gdLst>
                  <a:gd name="T0" fmla="*/ 7 w 10"/>
                  <a:gd name="T1" fmla="*/ 9 h 9"/>
                  <a:gd name="T2" fmla="*/ 10 w 10"/>
                  <a:gd name="T3" fmla="*/ 8 h 9"/>
                  <a:gd name="T4" fmla="*/ 10 w 10"/>
                  <a:gd name="T5" fmla="*/ 4 h 9"/>
                  <a:gd name="T6" fmla="*/ 10 w 10"/>
                  <a:gd name="T7" fmla="*/ 3 h 9"/>
                  <a:gd name="T8" fmla="*/ 8 w 10"/>
                  <a:gd name="T9" fmla="*/ 3 h 9"/>
                  <a:gd name="T10" fmla="*/ 5 w 10"/>
                  <a:gd name="T11" fmla="*/ 0 h 9"/>
                  <a:gd name="T12" fmla="*/ 4 w 10"/>
                  <a:gd name="T13" fmla="*/ 0 h 9"/>
                  <a:gd name="T14" fmla="*/ 2 w 10"/>
                  <a:gd name="T15" fmla="*/ 1 h 9"/>
                  <a:gd name="T16" fmla="*/ 4 w 10"/>
                  <a:gd name="T17" fmla="*/ 3 h 9"/>
                  <a:gd name="T18" fmla="*/ 4 w 10"/>
                  <a:gd name="T19" fmla="*/ 6 h 9"/>
                  <a:gd name="T20" fmla="*/ 0 w 10"/>
                  <a:gd name="T21" fmla="*/ 8 h 9"/>
                  <a:gd name="T22" fmla="*/ 2 w 10"/>
                  <a:gd name="T23" fmla="*/ 9 h 9"/>
                  <a:gd name="T24" fmla="*/ 7 w 10"/>
                  <a:gd name="T25"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 h="9">
                    <a:moveTo>
                      <a:pt x="7" y="9"/>
                    </a:moveTo>
                    <a:lnTo>
                      <a:pt x="10" y="8"/>
                    </a:lnTo>
                    <a:lnTo>
                      <a:pt x="10" y="4"/>
                    </a:lnTo>
                    <a:lnTo>
                      <a:pt x="10" y="3"/>
                    </a:lnTo>
                    <a:lnTo>
                      <a:pt x="8" y="3"/>
                    </a:lnTo>
                    <a:lnTo>
                      <a:pt x="5" y="0"/>
                    </a:lnTo>
                    <a:lnTo>
                      <a:pt x="4" y="0"/>
                    </a:lnTo>
                    <a:lnTo>
                      <a:pt x="2" y="1"/>
                    </a:lnTo>
                    <a:lnTo>
                      <a:pt x="4" y="3"/>
                    </a:lnTo>
                    <a:lnTo>
                      <a:pt x="4" y="6"/>
                    </a:lnTo>
                    <a:lnTo>
                      <a:pt x="0" y="8"/>
                    </a:lnTo>
                    <a:lnTo>
                      <a:pt x="2" y="9"/>
                    </a:lnTo>
                    <a:lnTo>
                      <a:pt x="7" y="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6" name="Freeform 291">
                <a:extLst>
                  <a:ext uri="{FF2B5EF4-FFF2-40B4-BE49-F238E27FC236}">
                    <a16:creationId xmlns:a16="http://schemas.microsoft.com/office/drawing/2014/main" id="{533BB8AF-A00D-462E-8462-38BE5F8B4D0F}"/>
                  </a:ext>
                </a:extLst>
              </p:cNvPr>
              <p:cNvSpPr>
                <a:spLocks/>
              </p:cNvSpPr>
              <p:nvPr/>
            </p:nvSpPr>
            <p:spPr bwMode="auto">
              <a:xfrm>
                <a:off x="5120" y="832"/>
                <a:ext cx="6" cy="10"/>
              </a:xfrm>
              <a:custGeom>
                <a:avLst/>
                <a:gdLst>
                  <a:gd name="T0" fmla="*/ 6 w 6"/>
                  <a:gd name="T1" fmla="*/ 3 h 10"/>
                  <a:gd name="T2" fmla="*/ 3 w 6"/>
                  <a:gd name="T3" fmla="*/ 2 h 10"/>
                  <a:gd name="T4" fmla="*/ 2 w 6"/>
                  <a:gd name="T5" fmla="*/ 0 h 10"/>
                  <a:gd name="T6" fmla="*/ 0 w 6"/>
                  <a:gd name="T7" fmla="*/ 3 h 10"/>
                  <a:gd name="T8" fmla="*/ 0 w 6"/>
                  <a:gd name="T9" fmla="*/ 6 h 10"/>
                  <a:gd name="T10" fmla="*/ 0 w 6"/>
                  <a:gd name="T11" fmla="*/ 8 h 10"/>
                  <a:gd name="T12" fmla="*/ 5 w 6"/>
                  <a:gd name="T13" fmla="*/ 10 h 10"/>
                  <a:gd name="T14" fmla="*/ 5 w 6"/>
                  <a:gd name="T15" fmla="*/ 8 h 10"/>
                  <a:gd name="T16" fmla="*/ 6 w 6"/>
                  <a:gd name="T17" fmla="*/ 5 h 10"/>
                  <a:gd name="T18" fmla="*/ 6 w 6"/>
                  <a:gd name="T19" fmla="*/ 3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10">
                    <a:moveTo>
                      <a:pt x="6" y="3"/>
                    </a:moveTo>
                    <a:lnTo>
                      <a:pt x="3" y="2"/>
                    </a:lnTo>
                    <a:lnTo>
                      <a:pt x="2" y="0"/>
                    </a:lnTo>
                    <a:lnTo>
                      <a:pt x="0" y="3"/>
                    </a:lnTo>
                    <a:lnTo>
                      <a:pt x="0" y="6"/>
                    </a:lnTo>
                    <a:lnTo>
                      <a:pt x="0" y="8"/>
                    </a:lnTo>
                    <a:lnTo>
                      <a:pt x="5" y="10"/>
                    </a:lnTo>
                    <a:lnTo>
                      <a:pt x="5" y="8"/>
                    </a:lnTo>
                    <a:lnTo>
                      <a:pt x="6" y="5"/>
                    </a:lnTo>
                    <a:lnTo>
                      <a:pt x="6"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7" name="Freeform 292">
                <a:extLst>
                  <a:ext uri="{FF2B5EF4-FFF2-40B4-BE49-F238E27FC236}">
                    <a16:creationId xmlns:a16="http://schemas.microsoft.com/office/drawing/2014/main" id="{5CC2A21C-21BF-406A-8F07-8BD065DE5A1E}"/>
                  </a:ext>
                </a:extLst>
              </p:cNvPr>
              <p:cNvSpPr>
                <a:spLocks/>
              </p:cNvSpPr>
              <p:nvPr/>
            </p:nvSpPr>
            <p:spPr bwMode="auto">
              <a:xfrm>
                <a:off x="5147" y="813"/>
                <a:ext cx="5" cy="8"/>
              </a:xfrm>
              <a:custGeom>
                <a:avLst/>
                <a:gdLst>
                  <a:gd name="T0" fmla="*/ 3 w 5"/>
                  <a:gd name="T1" fmla="*/ 8 h 8"/>
                  <a:gd name="T2" fmla="*/ 5 w 5"/>
                  <a:gd name="T3" fmla="*/ 8 h 8"/>
                  <a:gd name="T4" fmla="*/ 3 w 5"/>
                  <a:gd name="T5" fmla="*/ 5 h 8"/>
                  <a:gd name="T6" fmla="*/ 3 w 5"/>
                  <a:gd name="T7" fmla="*/ 1 h 8"/>
                  <a:gd name="T8" fmla="*/ 2 w 5"/>
                  <a:gd name="T9" fmla="*/ 0 h 8"/>
                  <a:gd name="T10" fmla="*/ 0 w 5"/>
                  <a:gd name="T11" fmla="*/ 5 h 8"/>
                  <a:gd name="T12" fmla="*/ 0 w 5"/>
                  <a:gd name="T13" fmla="*/ 6 h 8"/>
                  <a:gd name="T14" fmla="*/ 2 w 5"/>
                  <a:gd name="T15" fmla="*/ 8 h 8"/>
                  <a:gd name="T16" fmla="*/ 3 w 5"/>
                  <a:gd name="T17"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8">
                    <a:moveTo>
                      <a:pt x="3" y="8"/>
                    </a:moveTo>
                    <a:lnTo>
                      <a:pt x="5" y="8"/>
                    </a:lnTo>
                    <a:lnTo>
                      <a:pt x="3" y="5"/>
                    </a:lnTo>
                    <a:lnTo>
                      <a:pt x="3" y="1"/>
                    </a:lnTo>
                    <a:lnTo>
                      <a:pt x="2" y="0"/>
                    </a:lnTo>
                    <a:lnTo>
                      <a:pt x="0" y="5"/>
                    </a:lnTo>
                    <a:lnTo>
                      <a:pt x="0" y="6"/>
                    </a:lnTo>
                    <a:lnTo>
                      <a:pt x="2" y="8"/>
                    </a:lnTo>
                    <a:lnTo>
                      <a:pt x="3"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8" name="Freeform 293">
                <a:extLst>
                  <a:ext uri="{FF2B5EF4-FFF2-40B4-BE49-F238E27FC236}">
                    <a16:creationId xmlns:a16="http://schemas.microsoft.com/office/drawing/2014/main" id="{A4714BE0-AC44-4DB0-9E7F-12314DA8EA14}"/>
                  </a:ext>
                </a:extLst>
              </p:cNvPr>
              <p:cNvSpPr>
                <a:spLocks/>
              </p:cNvSpPr>
              <p:nvPr/>
            </p:nvSpPr>
            <p:spPr bwMode="auto">
              <a:xfrm>
                <a:off x="5174" y="759"/>
                <a:ext cx="7" cy="6"/>
              </a:xfrm>
              <a:custGeom>
                <a:avLst/>
                <a:gdLst>
                  <a:gd name="T0" fmla="*/ 3 w 7"/>
                  <a:gd name="T1" fmla="*/ 6 h 6"/>
                  <a:gd name="T2" fmla="*/ 5 w 7"/>
                  <a:gd name="T3" fmla="*/ 4 h 6"/>
                  <a:gd name="T4" fmla="*/ 7 w 7"/>
                  <a:gd name="T5" fmla="*/ 3 h 6"/>
                  <a:gd name="T6" fmla="*/ 5 w 7"/>
                  <a:gd name="T7" fmla="*/ 1 h 6"/>
                  <a:gd name="T8" fmla="*/ 3 w 7"/>
                  <a:gd name="T9" fmla="*/ 0 h 6"/>
                  <a:gd name="T10" fmla="*/ 2 w 7"/>
                  <a:gd name="T11" fmla="*/ 1 h 6"/>
                  <a:gd name="T12" fmla="*/ 0 w 7"/>
                  <a:gd name="T13" fmla="*/ 3 h 6"/>
                  <a:gd name="T14" fmla="*/ 2 w 7"/>
                  <a:gd name="T15" fmla="*/ 6 h 6"/>
                  <a:gd name="T16" fmla="*/ 3 w 7"/>
                  <a:gd name="T17"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6">
                    <a:moveTo>
                      <a:pt x="3" y="6"/>
                    </a:moveTo>
                    <a:lnTo>
                      <a:pt x="5" y="4"/>
                    </a:lnTo>
                    <a:lnTo>
                      <a:pt x="7" y="3"/>
                    </a:lnTo>
                    <a:lnTo>
                      <a:pt x="5" y="1"/>
                    </a:lnTo>
                    <a:lnTo>
                      <a:pt x="3" y="0"/>
                    </a:lnTo>
                    <a:lnTo>
                      <a:pt x="2" y="1"/>
                    </a:lnTo>
                    <a:lnTo>
                      <a:pt x="0" y="3"/>
                    </a:lnTo>
                    <a:lnTo>
                      <a:pt x="2" y="6"/>
                    </a:lnTo>
                    <a:lnTo>
                      <a:pt x="3"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9" name="Freeform 294">
                <a:extLst>
                  <a:ext uri="{FF2B5EF4-FFF2-40B4-BE49-F238E27FC236}">
                    <a16:creationId xmlns:a16="http://schemas.microsoft.com/office/drawing/2014/main" id="{91E5FC85-C95D-4EA8-873D-668E119E6487}"/>
                  </a:ext>
                </a:extLst>
              </p:cNvPr>
              <p:cNvSpPr>
                <a:spLocks/>
              </p:cNvSpPr>
              <p:nvPr/>
            </p:nvSpPr>
            <p:spPr bwMode="auto">
              <a:xfrm>
                <a:off x="5112" y="786"/>
                <a:ext cx="5" cy="6"/>
              </a:xfrm>
              <a:custGeom>
                <a:avLst/>
                <a:gdLst>
                  <a:gd name="T0" fmla="*/ 2 w 5"/>
                  <a:gd name="T1" fmla="*/ 6 h 6"/>
                  <a:gd name="T2" fmla="*/ 5 w 5"/>
                  <a:gd name="T3" fmla="*/ 6 h 6"/>
                  <a:gd name="T4" fmla="*/ 5 w 5"/>
                  <a:gd name="T5" fmla="*/ 5 h 6"/>
                  <a:gd name="T6" fmla="*/ 5 w 5"/>
                  <a:gd name="T7" fmla="*/ 3 h 6"/>
                  <a:gd name="T8" fmla="*/ 3 w 5"/>
                  <a:gd name="T9" fmla="*/ 0 h 6"/>
                  <a:gd name="T10" fmla="*/ 3 w 5"/>
                  <a:gd name="T11" fmla="*/ 0 h 6"/>
                  <a:gd name="T12" fmla="*/ 2 w 5"/>
                  <a:gd name="T13" fmla="*/ 3 h 6"/>
                  <a:gd name="T14" fmla="*/ 0 w 5"/>
                  <a:gd name="T15" fmla="*/ 5 h 6"/>
                  <a:gd name="T16" fmla="*/ 2 w 5"/>
                  <a:gd name="T17"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6">
                    <a:moveTo>
                      <a:pt x="2" y="6"/>
                    </a:moveTo>
                    <a:lnTo>
                      <a:pt x="5" y="6"/>
                    </a:lnTo>
                    <a:lnTo>
                      <a:pt x="5" y="5"/>
                    </a:lnTo>
                    <a:lnTo>
                      <a:pt x="5" y="3"/>
                    </a:lnTo>
                    <a:lnTo>
                      <a:pt x="3" y="0"/>
                    </a:lnTo>
                    <a:lnTo>
                      <a:pt x="3" y="0"/>
                    </a:lnTo>
                    <a:lnTo>
                      <a:pt x="2" y="3"/>
                    </a:lnTo>
                    <a:lnTo>
                      <a:pt x="0" y="5"/>
                    </a:lnTo>
                    <a:lnTo>
                      <a:pt x="2"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0" name="Freeform 295">
                <a:extLst>
                  <a:ext uri="{FF2B5EF4-FFF2-40B4-BE49-F238E27FC236}">
                    <a16:creationId xmlns:a16="http://schemas.microsoft.com/office/drawing/2014/main" id="{A8167EFA-0DFA-4E77-98F4-151F127EE344}"/>
                  </a:ext>
                </a:extLst>
              </p:cNvPr>
              <p:cNvSpPr>
                <a:spLocks/>
              </p:cNvSpPr>
              <p:nvPr/>
            </p:nvSpPr>
            <p:spPr bwMode="auto">
              <a:xfrm>
                <a:off x="5091" y="797"/>
                <a:ext cx="39" cy="51"/>
              </a:xfrm>
              <a:custGeom>
                <a:avLst/>
                <a:gdLst>
                  <a:gd name="T0" fmla="*/ 10 w 39"/>
                  <a:gd name="T1" fmla="*/ 24 h 51"/>
                  <a:gd name="T2" fmla="*/ 4 w 39"/>
                  <a:gd name="T3" fmla="*/ 24 h 51"/>
                  <a:gd name="T4" fmla="*/ 2 w 39"/>
                  <a:gd name="T5" fmla="*/ 22 h 51"/>
                  <a:gd name="T6" fmla="*/ 0 w 39"/>
                  <a:gd name="T7" fmla="*/ 25 h 51"/>
                  <a:gd name="T8" fmla="*/ 4 w 39"/>
                  <a:gd name="T9" fmla="*/ 29 h 51"/>
                  <a:gd name="T10" fmla="*/ 7 w 39"/>
                  <a:gd name="T11" fmla="*/ 29 h 51"/>
                  <a:gd name="T12" fmla="*/ 10 w 39"/>
                  <a:gd name="T13" fmla="*/ 32 h 51"/>
                  <a:gd name="T14" fmla="*/ 10 w 39"/>
                  <a:gd name="T15" fmla="*/ 35 h 51"/>
                  <a:gd name="T16" fmla="*/ 4 w 39"/>
                  <a:gd name="T17" fmla="*/ 37 h 51"/>
                  <a:gd name="T18" fmla="*/ 5 w 39"/>
                  <a:gd name="T19" fmla="*/ 45 h 51"/>
                  <a:gd name="T20" fmla="*/ 7 w 39"/>
                  <a:gd name="T21" fmla="*/ 48 h 51"/>
                  <a:gd name="T22" fmla="*/ 10 w 39"/>
                  <a:gd name="T23" fmla="*/ 48 h 51"/>
                  <a:gd name="T24" fmla="*/ 11 w 39"/>
                  <a:gd name="T25" fmla="*/ 43 h 51"/>
                  <a:gd name="T26" fmla="*/ 15 w 39"/>
                  <a:gd name="T27" fmla="*/ 45 h 51"/>
                  <a:gd name="T28" fmla="*/ 16 w 39"/>
                  <a:gd name="T29" fmla="*/ 51 h 51"/>
                  <a:gd name="T30" fmla="*/ 19 w 39"/>
                  <a:gd name="T31" fmla="*/ 48 h 51"/>
                  <a:gd name="T32" fmla="*/ 19 w 39"/>
                  <a:gd name="T33" fmla="*/ 45 h 51"/>
                  <a:gd name="T34" fmla="*/ 23 w 39"/>
                  <a:gd name="T35" fmla="*/ 43 h 51"/>
                  <a:gd name="T36" fmla="*/ 23 w 39"/>
                  <a:gd name="T37" fmla="*/ 37 h 51"/>
                  <a:gd name="T38" fmla="*/ 21 w 39"/>
                  <a:gd name="T39" fmla="*/ 33 h 51"/>
                  <a:gd name="T40" fmla="*/ 26 w 39"/>
                  <a:gd name="T41" fmla="*/ 32 h 51"/>
                  <a:gd name="T42" fmla="*/ 31 w 39"/>
                  <a:gd name="T43" fmla="*/ 30 h 51"/>
                  <a:gd name="T44" fmla="*/ 31 w 39"/>
                  <a:gd name="T45" fmla="*/ 29 h 51"/>
                  <a:gd name="T46" fmla="*/ 27 w 39"/>
                  <a:gd name="T47" fmla="*/ 25 h 51"/>
                  <a:gd name="T48" fmla="*/ 27 w 39"/>
                  <a:gd name="T49" fmla="*/ 22 h 51"/>
                  <a:gd name="T50" fmla="*/ 31 w 39"/>
                  <a:gd name="T51" fmla="*/ 22 h 51"/>
                  <a:gd name="T52" fmla="*/ 32 w 39"/>
                  <a:gd name="T53" fmla="*/ 22 h 51"/>
                  <a:gd name="T54" fmla="*/ 37 w 39"/>
                  <a:gd name="T55" fmla="*/ 19 h 51"/>
                  <a:gd name="T56" fmla="*/ 39 w 39"/>
                  <a:gd name="T57" fmla="*/ 17 h 51"/>
                  <a:gd name="T58" fmla="*/ 37 w 39"/>
                  <a:gd name="T59" fmla="*/ 13 h 51"/>
                  <a:gd name="T60" fmla="*/ 34 w 39"/>
                  <a:gd name="T61" fmla="*/ 9 h 51"/>
                  <a:gd name="T62" fmla="*/ 29 w 39"/>
                  <a:gd name="T63" fmla="*/ 9 h 51"/>
                  <a:gd name="T64" fmla="*/ 26 w 39"/>
                  <a:gd name="T65" fmla="*/ 14 h 51"/>
                  <a:gd name="T66" fmla="*/ 26 w 39"/>
                  <a:gd name="T67" fmla="*/ 9 h 51"/>
                  <a:gd name="T68" fmla="*/ 29 w 39"/>
                  <a:gd name="T69" fmla="*/ 5 h 51"/>
                  <a:gd name="T70" fmla="*/ 29 w 39"/>
                  <a:gd name="T71" fmla="*/ 0 h 51"/>
                  <a:gd name="T72" fmla="*/ 24 w 39"/>
                  <a:gd name="T73" fmla="*/ 8 h 51"/>
                  <a:gd name="T74" fmla="*/ 23 w 39"/>
                  <a:gd name="T75" fmla="*/ 6 h 51"/>
                  <a:gd name="T76" fmla="*/ 23 w 39"/>
                  <a:gd name="T77" fmla="*/ 1 h 51"/>
                  <a:gd name="T78" fmla="*/ 21 w 39"/>
                  <a:gd name="T79" fmla="*/ 6 h 51"/>
                  <a:gd name="T80" fmla="*/ 19 w 39"/>
                  <a:gd name="T81" fmla="*/ 9 h 51"/>
                  <a:gd name="T82" fmla="*/ 21 w 39"/>
                  <a:gd name="T83" fmla="*/ 11 h 51"/>
                  <a:gd name="T84" fmla="*/ 23 w 39"/>
                  <a:gd name="T85" fmla="*/ 13 h 51"/>
                  <a:gd name="T86" fmla="*/ 19 w 39"/>
                  <a:gd name="T87" fmla="*/ 16 h 51"/>
                  <a:gd name="T88" fmla="*/ 18 w 39"/>
                  <a:gd name="T89" fmla="*/ 21 h 51"/>
                  <a:gd name="T90" fmla="*/ 15 w 39"/>
                  <a:gd name="T91" fmla="*/ 24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9" h="51">
                    <a:moveTo>
                      <a:pt x="11" y="25"/>
                    </a:moveTo>
                    <a:lnTo>
                      <a:pt x="10" y="24"/>
                    </a:lnTo>
                    <a:lnTo>
                      <a:pt x="7" y="24"/>
                    </a:lnTo>
                    <a:lnTo>
                      <a:pt x="4" y="24"/>
                    </a:lnTo>
                    <a:lnTo>
                      <a:pt x="2" y="22"/>
                    </a:lnTo>
                    <a:lnTo>
                      <a:pt x="2" y="22"/>
                    </a:lnTo>
                    <a:lnTo>
                      <a:pt x="2" y="25"/>
                    </a:lnTo>
                    <a:lnTo>
                      <a:pt x="0" y="25"/>
                    </a:lnTo>
                    <a:lnTo>
                      <a:pt x="0" y="29"/>
                    </a:lnTo>
                    <a:lnTo>
                      <a:pt x="4" y="29"/>
                    </a:lnTo>
                    <a:lnTo>
                      <a:pt x="5" y="27"/>
                    </a:lnTo>
                    <a:lnTo>
                      <a:pt x="7" y="29"/>
                    </a:lnTo>
                    <a:lnTo>
                      <a:pt x="8" y="32"/>
                    </a:lnTo>
                    <a:lnTo>
                      <a:pt x="10" y="32"/>
                    </a:lnTo>
                    <a:lnTo>
                      <a:pt x="11" y="33"/>
                    </a:lnTo>
                    <a:lnTo>
                      <a:pt x="10" y="35"/>
                    </a:lnTo>
                    <a:lnTo>
                      <a:pt x="7" y="35"/>
                    </a:lnTo>
                    <a:lnTo>
                      <a:pt x="4" y="37"/>
                    </a:lnTo>
                    <a:lnTo>
                      <a:pt x="5" y="43"/>
                    </a:lnTo>
                    <a:lnTo>
                      <a:pt x="5" y="45"/>
                    </a:lnTo>
                    <a:lnTo>
                      <a:pt x="5" y="46"/>
                    </a:lnTo>
                    <a:lnTo>
                      <a:pt x="7" y="48"/>
                    </a:lnTo>
                    <a:lnTo>
                      <a:pt x="8" y="48"/>
                    </a:lnTo>
                    <a:lnTo>
                      <a:pt x="10" y="48"/>
                    </a:lnTo>
                    <a:lnTo>
                      <a:pt x="11" y="46"/>
                    </a:lnTo>
                    <a:lnTo>
                      <a:pt x="11" y="43"/>
                    </a:lnTo>
                    <a:lnTo>
                      <a:pt x="13" y="43"/>
                    </a:lnTo>
                    <a:lnTo>
                      <a:pt x="15" y="45"/>
                    </a:lnTo>
                    <a:lnTo>
                      <a:pt x="15" y="51"/>
                    </a:lnTo>
                    <a:lnTo>
                      <a:pt x="16" y="51"/>
                    </a:lnTo>
                    <a:lnTo>
                      <a:pt x="18" y="49"/>
                    </a:lnTo>
                    <a:lnTo>
                      <a:pt x="19" y="48"/>
                    </a:lnTo>
                    <a:lnTo>
                      <a:pt x="19" y="45"/>
                    </a:lnTo>
                    <a:lnTo>
                      <a:pt x="19" y="45"/>
                    </a:lnTo>
                    <a:lnTo>
                      <a:pt x="21" y="45"/>
                    </a:lnTo>
                    <a:lnTo>
                      <a:pt x="23" y="43"/>
                    </a:lnTo>
                    <a:lnTo>
                      <a:pt x="24" y="40"/>
                    </a:lnTo>
                    <a:lnTo>
                      <a:pt x="23" y="37"/>
                    </a:lnTo>
                    <a:lnTo>
                      <a:pt x="21" y="33"/>
                    </a:lnTo>
                    <a:lnTo>
                      <a:pt x="21" y="33"/>
                    </a:lnTo>
                    <a:lnTo>
                      <a:pt x="24" y="32"/>
                    </a:lnTo>
                    <a:lnTo>
                      <a:pt x="26" y="32"/>
                    </a:lnTo>
                    <a:lnTo>
                      <a:pt x="31" y="30"/>
                    </a:lnTo>
                    <a:lnTo>
                      <a:pt x="31" y="30"/>
                    </a:lnTo>
                    <a:lnTo>
                      <a:pt x="31" y="29"/>
                    </a:lnTo>
                    <a:lnTo>
                      <a:pt x="31" y="29"/>
                    </a:lnTo>
                    <a:lnTo>
                      <a:pt x="29" y="25"/>
                    </a:lnTo>
                    <a:lnTo>
                      <a:pt x="27" y="25"/>
                    </a:lnTo>
                    <a:lnTo>
                      <a:pt x="27" y="25"/>
                    </a:lnTo>
                    <a:lnTo>
                      <a:pt x="27" y="22"/>
                    </a:lnTo>
                    <a:lnTo>
                      <a:pt x="29" y="21"/>
                    </a:lnTo>
                    <a:lnTo>
                      <a:pt x="31" y="22"/>
                    </a:lnTo>
                    <a:lnTo>
                      <a:pt x="31" y="22"/>
                    </a:lnTo>
                    <a:lnTo>
                      <a:pt x="32" y="22"/>
                    </a:lnTo>
                    <a:lnTo>
                      <a:pt x="34" y="22"/>
                    </a:lnTo>
                    <a:lnTo>
                      <a:pt x="37" y="19"/>
                    </a:lnTo>
                    <a:lnTo>
                      <a:pt x="39" y="19"/>
                    </a:lnTo>
                    <a:lnTo>
                      <a:pt x="39" y="17"/>
                    </a:lnTo>
                    <a:lnTo>
                      <a:pt x="37" y="14"/>
                    </a:lnTo>
                    <a:lnTo>
                      <a:pt x="37" y="13"/>
                    </a:lnTo>
                    <a:lnTo>
                      <a:pt x="34" y="11"/>
                    </a:lnTo>
                    <a:lnTo>
                      <a:pt x="34" y="9"/>
                    </a:lnTo>
                    <a:lnTo>
                      <a:pt x="32" y="8"/>
                    </a:lnTo>
                    <a:lnTo>
                      <a:pt x="29" y="9"/>
                    </a:lnTo>
                    <a:lnTo>
                      <a:pt x="27" y="13"/>
                    </a:lnTo>
                    <a:lnTo>
                      <a:pt x="26" y="14"/>
                    </a:lnTo>
                    <a:lnTo>
                      <a:pt x="26" y="13"/>
                    </a:lnTo>
                    <a:lnTo>
                      <a:pt x="26" y="9"/>
                    </a:lnTo>
                    <a:lnTo>
                      <a:pt x="27" y="8"/>
                    </a:lnTo>
                    <a:lnTo>
                      <a:pt x="29" y="5"/>
                    </a:lnTo>
                    <a:lnTo>
                      <a:pt x="29" y="1"/>
                    </a:lnTo>
                    <a:lnTo>
                      <a:pt x="29" y="0"/>
                    </a:lnTo>
                    <a:lnTo>
                      <a:pt x="26" y="3"/>
                    </a:lnTo>
                    <a:lnTo>
                      <a:pt x="24" y="8"/>
                    </a:lnTo>
                    <a:lnTo>
                      <a:pt x="24" y="8"/>
                    </a:lnTo>
                    <a:lnTo>
                      <a:pt x="23" y="6"/>
                    </a:lnTo>
                    <a:lnTo>
                      <a:pt x="24" y="3"/>
                    </a:lnTo>
                    <a:lnTo>
                      <a:pt x="23" y="1"/>
                    </a:lnTo>
                    <a:lnTo>
                      <a:pt x="23" y="3"/>
                    </a:lnTo>
                    <a:lnTo>
                      <a:pt x="21" y="6"/>
                    </a:lnTo>
                    <a:lnTo>
                      <a:pt x="19" y="8"/>
                    </a:lnTo>
                    <a:lnTo>
                      <a:pt x="19" y="9"/>
                    </a:lnTo>
                    <a:lnTo>
                      <a:pt x="19" y="11"/>
                    </a:lnTo>
                    <a:lnTo>
                      <a:pt x="21" y="11"/>
                    </a:lnTo>
                    <a:lnTo>
                      <a:pt x="23" y="11"/>
                    </a:lnTo>
                    <a:lnTo>
                      <a:pt x="23" y="13"/>
                    </a:lnTo>
                    <a:lnTo>
                      <a:pt x="21" y="14"/>
                    </a:lnTo>
                    <a:lnTo>
                      <a:pt x="19" y="16"/>
                    </a:lnTo>
                    <a:lnTo>
                      <a:pt x="19" y="19"/>
                    </a:lnTo>
                    <a:lnTo>
                      <a:pt x="18" y="21"/>
                    </a:lnTo>
                    <a:lnTo>
                      <a:pt x="16" y="21"/>
                    </a:lnTo>
                    <a:lnTo>
                      <a:pt x="15" y="24"/>
                    </a:lnTo>
                    <a:lnTo>
                      <a:pt x="11" y="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1" name="Freeform 296">
                <a:extLst>
                  <a:ext uri="{FF2B5EF4-FFF2-40B4-BE49-F238E27FC236}">
                    <a16:creationId xmlns:a16="http://schemas.microsoft.com/office/drawing/2014/main" id="{59C52305-41A0-4C79-9CF6-D2F6280735F8}"/>
                  </a:ext>
                </a:extLst>
              </p:cNvPr>
              <p:cNvSpPr>
                <a:spLocks/>
              </p:cNvSpPr>
              <p:nvPr/>
            </p:nvSpPr>
            <p:spPr bwMode="auto">
              <a:xfrm>
                <a:off x="5071" y="808"/>
                <a:ext cx="35" cy="27"/>
              </a:xfrm>
              <a:custGeom>
                <a:avLst/>
                <a:gdLst>
                  <a:gd name="T0" fmla="*/ 1 w 35"/>
                  <a:gd name="T1" fmla="*/ 21 h 27"/>
                  <a:gd name="T2" fmla="*/ 4 w 35"/>
                  <a:gd name="T3" fmla="*/ 19 h 27"/>
                  <a:gd name="T4" fmla="*/ 8 w 35"/>
                  <a:gd name="T5" fmla="*/ 21 h 27"/>
                  <a:gd name="T6" fmla="*/ 9 w 35"/>
                  <a:gd name="T7" fmla="*/ 22 h 27"/>
                  <a:gd name="T8" fmla="*/ 11 w 35"/>
                  <a:gd name="T9" fmla="*/ 24 h 27"/>
                  <a:gd name="T10" fmla="*/ 11 w 35"/>
                  <a:gd name="T11" fmla="*/ 22 h 27"/>
                  <a:gd name="T12" fmla="*/ 11 w 35"/>
                  <a:gd name="T13" fmla="*/ 21 h 27"/>
                  <a:gd name="T14" fmla="*/ 14 w 35"/>
                  <a:gd name="T15" fmla="*/ 19 h 27"/>
                  <a:gd name="T16" fmla="*/ 16 w 35"/>
                  <a:gd name="T17" fmla="*/ 21 h 27"/>
                  <a:gd name="T18" fmla="*/ 17 w 35"/>
                  <a:gd name="T19" fmla="*/ 26 h 27"/>
                  <a:gd name="T20" fmla="*/ 19 w 35"/>
                  <a:gd name="T21" fmla="*/ 27 h 27"/>
                  <a:gd name="T22" fmla="*/ 19 w 35"/>
                  <a:gd name="T23" fmla="*/ 24 h 27"/>
                  <a:gd name="T24" fmla="*/ 17 w 35"/>
                  <a:gd name="T25" fmla="*/ 21 h 27"/>
                  <a:gd name="T26" fmla="*/ 17 w 35"/>
                  <a:gd name="T27" fmla="*/ 18 h 27"/>
                  <a:gd name="T28" fmla="*/ 16 w 35"/>
                  <a:gd name="T29" fmla="*/ 16 h 27"/>
                  <a:gd name="T30" fmla="*/ 14 w 35"/>
                  <a:gd name="T31" fmla="*/ 14 h 27"/>
                  <a:gd name="T32" fmla="*/ 12 w 35"/>
                  <a:gd name="T33" fmla="*/ 13 h 27"/>
                  <a:gd name="T34" fmla="*/ 16 w 35"/>
                  <a:gd name="T35" fmla="*/ 10 h 27"/>
                  <a:gd name="T36" fmla="*/ 17 w 35"/>
                  <a:gd name="T37" fmla="*/ 6 h 27"/>
                  <a:gd name="T38" fmla="*/ 22 w 35"/>
                  <a:gd name="T39" fmla="*/ 6 h 27"/>
                  <a:gd name="T40" fmla="*/ 24 w 35"/>
                  <a:gd name="T41" fmla="*/ 5 h 27"/>
                  <a:gd name="T42" fmla="*/ 25 w 35"/>
                  <a:gd name="T43" fmla="*/ 5 h 27"/>
                  <a:gd name="T44" fmla="*/ 27 w 35"/>
                  <a:gd name="T45" fmla="*/ 8 h 27"/>
                  <a:gd name="T46" fmla="*/ 30 w 35"/>
                  <a:gd name="T47" fmla="*/ 10 h 27"/>
                  <a:gd name="T48" fmla="*/ 33 w 35"/>
                  <a:gd name="T49" fmla="*/ 10 h 27"/>
                  <a:gd name="T50" fmla="*/ 33 w 35"/>
                  <a:gd name="T51" fmla="*/ 8 h 27"/>
                  <a:gd name="T52" fmla="*/ 35 w 35"/>
                  <a:gd name="T53" fmla="*/ 8 h 27"/>
                  <a:gd name="T54" fmla="*/ 33 w 35"/>
                  <a:gd name="T55" fmla="*/ 6 h 27"/>
                  <a:gd name="T56" fmla="*/ 30 w 35"/>
                  <a:gd name="T57" fmla="*/ 5 h 27"/>
                  <a:gd name="T58" fmla="*/ 24 w 35"/>
                  <a:gd name="T59" fmla="*/ 0 h 27"/>
                  <a:gd name="T60" fmla="*/ 17 w 35"/>
                  <a:gd name="T61" fmla="*/ 0 h 27"/>
                  <a:gd name="T62" fmla="*/ 12 w 35"/>
                  <a:gd name="T63" fmla="*/ 0 h 27"/>
                  <a:gd name="T64" fmla="*/ 8 w 35"/>
                  <a:gd name="T65" fmla="*/ 5 h 27"/>
                  <a:gd name="T66" fmla="*/ 6 w 35"/>
                  <a:gd name="T67" fmla="*/ 8 h 27"/>
                  <a:gd name="T68" fmla="*/ 3 w 35"/>
                  <a:gd name="T69" fmla="*/ 10 h 27"/>
                  <a:gd name="T70" fmla="*/ 0 w 35"/>
                  <a:gd name="T71" fmla="*/ 13 h 27"/>
                  <a:gd name="T72" fmla="*/ 0 w 35"/>
                  <a:gd name="T73" fmla="*/ 19 h 27"/>
                  <a:gd name="T74" fmla="*/ 1 w 35"/>
                  <a:gd name="T75" fmla="*/ 21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5" h="27">
                    <a:moveTo>
                      <a:pt x="1" y="21"/>
                    </a:moveTo>
                    <a:lnTo>
                      <a:pt x="4" y="19"/>
                    </a:lnTo>
                    <a:lnTo>
                      <a:pt x="8" y="21"/>
                    </a:lnTo>
                    <a:lnTo>
                      <a:pt x="9" y="22"/>
                    </a:lnTo>
                    <a:lnTo>
                      <a:pt x="11" y="24"/>
                    </a:lnTo>
                    <a:lnTo>
                      <a:pt x="11" y="22"/>
                    </a:lnTo>
                    <a:lnTo>
                      <a:pt x="11" y="21"/>
                    </a:lnTo>
                    <a:lnTo>
                      <a:pt x="14" y="19"/>
                    </a:lnTo>
                    <a:lnTo>
                      <a:pt x="16" y="21"/>
                    </a:lnTo>
                    <a:lnTo>
                      <a:pt x="17" y="26"/>
                    </a:lnTo>
                    <a:lnTo>
                      <a:pt x="19" y="27"/>
                    </a:lnTo>
                    <a:lnTo>
                      <a:pt x="19" y="24"/>
                    </a:lnTo>
                    <a:lnTo>
                      <a:pt x="17" y="21"/>
                    </a:lnTo>
                    <a:lnTo>
                      <a:pt x="17" y="18"/>
                    </a:lnTo>
                    <a:lnTo>
                      <a:pt x="16" y="16"/>
                    </a:lnTo>
                    <a:lnTo>
                      <a:pt x="14" y="14"/>
                    </a:lnTo>
                    <a:lnTo>
                      <a:pt x="12" y="13"/>
                    </a:lnTo>
                    <a:lnTo>
                      <a:pt x="16" y="10"/>
                    </a:lnTo>
                    <a:lnTo>
                      <a:pt x="17" y="6"/>
                    </a:lnTo>
                    <a:lnTo>
                      <a:pt x="22" y="6"/>
                    </a:lnTo>
                    <a:lnTo>
                      <a:pt x="24" y="5"/>
                    </a:lnTo>
                    <a:lnTo>
                      <a:pt x="25" y="5"/>
                    </a:lnTo>
                    <a:lnTo>
                      <a:pt x="27" y="8"/>
                    </a:lnTo>
                    <a:lnTo>
                      <a:pt x="30" y="10"/>
                    </a:lnTo>
                    <a:lnTo>
                      <a:pt x="33" y="10"/>
                    </a:lnTo>
                    <a:lnTo>
                      <a:pt x="33" y="8"/>
                    </a:lnTo>
                    <a:lnTo>
                      <a:pt x="35" y="8"/>
                    </a:lnTo>
                    <a:lnTo>
                      <a:pt x="33" y="6"/>
                    </a:lnTo>
                    <a:lnTo>
                      <a:pt x="30" y="5"/>
                    </a:lnTo>
                    <a:lnTo>
                      <a:pt x="24" y="0"/>
                    </a:lnTo>
                    <a:lnTo>
                      <a:pt x="17" y="0"/>
                    </a:lnTo>
                    <a:lnTo>
                      <a:pt x="12" y="0"/>
                    </a:lnTo>
                    <a:lnTo>
                      <a:pt x="8" y="5"/>
                    </a:lnTo>
                    <a:lnTo>
                      <a:pt x="6" y="8"/>
                    </a:lnTo>
                    <a:lnTo>
                      <a:pt x="3" y="10"/>
                    </a:lnTo>
                    <a:lnTo>
                      <a:pt x="0" y="13"/>
                    </a:lnTo>
                    <a:lnTo>
                      <a:pt x="0" y="19"/>
                    </a:lnTo>
                    <a:lnTo>
                      <a:pt x="1" y="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2" name="Freeform 297">
                <a:extLst>
                  <a:ext uri="{FF2B5EF4-FFF2-40B4-BE49-F238E27FC236}">
                    <a16:creationId xmlns:a16="http://schemas.microsoft.com/office/drawing/2014/main" id="{050EF189-4671-43C8-AEEA-9DED3D1CBAC7}"/>
                  </a:ext>
                </a:extLst>
              </p:cNvPr>
              <p:cNvSpPr>
                <a:spLocks/>
              </p:cNvSpPr>
              <p:nvPr/>
            </p:nvSpPr>
            <p:spPr bwMode="auto">
              <a:xfrm>
                <a:off x="5168" y="752"/>
                <a:ext cx="1" cy="3"/>
              </a:xfrm>
              <a:custGeom>
                <a:avLst/>
                <a:gdLst>
                  <a:gd name="T0" fmla="*/ 0 w 1"/>
                  <a:gd name="T1" fmla="*/ 3 h 3"/>
                  <a:gd name="T2" fmla="*/ 1 w 1"/>
                  <a:gd name="T3" fmla="*/ 2 h 3"/>
                  <a:gd name="T4" fmla="*/ 1 w 1"/>
                  <a:gd name="T5" fmla="*/ 0 h 3"/>
                  <a:gd name="T6" fmla="*/ 0 w 1"/>
                  <a:gd name="T7" fmla="*/ 0 h 3"/>
                  <a:gd name="T8" fmla="*/ 0 w 1"/>
                  <a:gd name="T9" fmla="*/ 3 h 3"/>
                </a:gdLst>
                <a:ahLst/>
                <a:cxnLst>
                  <a:cxn ang="0">
                    <a:pos x="T0" y="T1"/>
                  </a:cxn>
                  <a:cxn ang="0">
                    <a:pos x="T2" y="T3"/>
                  </a:cxn>
                  <a:cxn ang="0">
                    <a:pos x="T4" y="T5"/>
                  </a:cxn>
                  <a:cxn ang="0">
                    <a:pos x="T6" y="T7"/>
                  </a:cxn>
                  <a:cxn ang="0">
                    <a:pos x="T8" y="T9"/>
                  </a:cxn>
                </a:cxnLst>
                <a:rect l="0" t="0" r="r" b="b"/>
                <a:pathLst>
                  <a:path w="1" h="3">
                    <a:moveTo>
                      <a:pt x="0" y="3"/>
                    </a:moveTo>
                    <a:lnTo>
                      <a:pt x="1" y="2"/>
                    </a:lnTo>
                    <a:lnTo>
                      <a:pt x="1" y="0"/>
                    </a:lnTo>
                    <a:lnTo>
                      <a:pt x="0" y="0"/>
                    </a:ln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3" name="Freeform 298">
                <a:extLst>
                  <a:ext uri="{FF2B5EF4-FFF2-40B4-BE49-F238E27FC236}">
                    <a16:creationId xmlns:a16="http://schemas.microsoft.com/office/drawing/2014/main" id="{F1F3ED05-74D7-4CA6-871F-02A3504DC194}"/>
                  </a:ext>
                </a:extLst>
              </p:cNvPr>
              <p:cNvSpPr>
                <a:spLocks/>
              </p:cNvSpPr>
              <p:nvPr/>
            </p:nvSpPr>
            <p:spPr bwMode="auto">
              <a:xfrm>
                <a:off x="5161" y="739"/>
                <a:ext cx="12" cy="12"/>
              </a:xfrm>
              <a:custGeom>
                <a:avLst/>
                <a:gdLst>
                  <a:gd name="T0" fmla="*/ 2 w 12"/>
                  <a:gd name="T1" fmla="*/ 8 h 12"/>
                  <a:gd name="T2" fmla="*/ 4 w 12"/>
                  <a:gd name="T3" fmla="*/ 12 h 12"/>
                  <a:gd name="T4" fmla="*/ 7 w 12"/>
                  <a:gd name="T5" fmla="*/ 8 h 12"/>
                  <a:gd name="T6" fmla="*/ 10 w 12"/>
                  <a:gd name="T7" fmla="*/ 8 h 12"/>
                  <a:gd name="T8" fmla="*/ 10 w 12"/>
                  <a:gd name="T9" fmla="*/ 8 h 12"/>
                  <a:gd name="T10" fmla="*/ 12 w 12"/>
                  <a:gd name="T11" fmla="*/ 7 h 12"/>
                  <a:gd name="T12" fmla="*/ 10 w 12"/>
                  <a:gd name="T13" fmla="*/ 5 h 12"/>
                  <a:gd name="T14" fmla="*/ 10 w 12"/>
                  <a:gd name="T15" fmla="*/ 2 h 12"/>
                  <a:gd name="T16" fmla="*/ 8 w 12"/>
                  <a:gd name="T17" fmla="*/ 0 h 12"/>
                  <a:gd name="T18" fmla="*/ 7 w 12"/>
                  <a:gd name="T19" fmla="*/ 2 h 12"/>
                  <a:gd name="T20" fmla="*/ 2 w 12"/>
                  <a:gd name="T21" fmla="*/ 4 h 12"/>
                  <a:gd name="T22" fmla="*/ 0 w 12"/>
                  <a:gd name="T23" fmla="*/ 5 h 12"/>
                  <a:gd name="T24" fmla="*/ 0 w 12"/>
                  <a:gd name="T25" fmla="*/ 5 h 12"/>
                  <a:gd name="T26" fmla="*/ 2 w 12"/>
                  <a:gd name="T27" fmla="*/ 7 h 12"/>
                  <a:gd name="T28" fmla="*/ 2 w 12"/>
                  <a:gd name="T29" fmla="*/ 8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 h="12">
                    <a:moveTo>
                      <a:pt x="2" y="8"/>
                    </a:moveTo>
                    <a:lnTo>
                      <a:pt x="4" y="12"/>
                    </a:lnTo>
                    <a:lnTo>
                      <a:pt x="7" y="8"/>
                    </a:lnTo>
                    <a:lnTo>
                      <a:pt x="10" y="8"/>
                    </a:lnTo>
                    <a:lnTo>
                      <a:pt x="10" y="8"/>
                    </a:lnTo>
                    <a:lnTo>
                      <a:pt x="12" y="7"/>
                    </a:lnTo>
                    <a:lnTo>
                      <a:pt x="10" y="5"/>
                    </a:lnTo>
                    <a:lnTo>
                      <a:pt x="10" y="2"/>
                    </a:lnTo>
                    <a:lnTo>
                      <a:pt x="8" y="0"/>
                    </a:lnTo>
                    <a:lnTo>
                      <a:pt x="7" y="2"/>
                    </a:lnTo>
                    <a:lnTo>
                      <a:pt x="2" y="4"/>
                    </a:lnTo>
                    <a:lnTo>
                      <a:pt x="0" y="5"/>
                    </a:lnTo>
                    <a:lnTo>
                      <a:pt x="0" y="5"/>
                    </a:lnTo>
                    <a:lnTo>
                      <a:pt x="2" y="7"/>
                    </a:lnTo>
                    <a:lnTo>
                      <a:pt x="2"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4" name="Freeform 299">
                <a:extLst>
                  <a:ext uri="{FF2B5EF4-FFF2-40B4-BE49-F238E27FC236}">
                    <a16:creationId xmlns:a16="http://schemas.microsoft.com/office/drawing/2014/main" id="{060D990F-44AE-4B18-8425-28DB012FEF72}"/>
                  </a:ext>
                </a:extLst>
              </p:cNvPr>
              <p:cNvSpPr>
                <a:spLocks/>
              </p:cNvSpPr>
              <p:nvPr/>
            </p:nvSpPr>
            <p:spPr bwMode="auto">
              <a:xfrm>
                <a:off x="5166" y="773"/>
                <a:ext cx="7" cy="8"/>
              </a:xfrm>
              <a:custGeom>
                <a:avLst/>
                <a:gdLst>
                  <a:gd name="T0" fmla="*/ 3 w 7"/>
                  <a:gd name="T1" fmla="*/ 2 h 8"/>
                  <a:gd name="T2" fmla="*/ 2 w 7"/>
                  <a:gd name="T3" fmla="*/ 3 h 8"/>
                  <a:gd name="T4" fmla="*/ 0 w 7"/>
                  <a:gd name="T5" fmla="*/ 6 h 8"/>
                  <a:gd name="T6" fmla="*/ 2 w 7"/>
                  <a:gd name="T7" fmla="*/ 8 h 8"/>
                  <a:gd name="T8" fmla="*/ 3 w 7"/>
                  <a:gd name="T9" fmla="*/ 6 h 8"/>
                  <a:gd name="T10" fmla="*/ 7 w 7"/>
                  <a:gd name="T11" fmla="*/ 6 h 8"/>
                  <a:gd name="T12" fmla="*/ 7 w 7"/>
                  <a:gd name="T13" fmla="*/ 5 h 8"/>
                  <a:gd name="T14" fmla="*/ 7 w 7"/>
                  <a:gd name="T15" fmla="*/ 3 h 8"/>
                  <a:gd name="T16" fmla="*/ 5 w 7"/>
                  <a:gd name="T17" fmla="*/ 0 h 8"/>
                  <a:gd name="T18" fmla="*/ 3 w 7"/>
                  <a:gd name="T19"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8">
                    <a:moveTo>
                      <a:pt x="3" y="2"/>
                    </a:moveTo>
                    <a:lnTo>
                      <a:pt x="2" y="3"/>
                    </a:lnTo>
                    <a:lnTo>
                      <a:pt x="0" y="6"/>
                    </a:lnTo>
                    <a:lnTo>
                      <a:pt x="2" y="8"/>
                    </a:lnTo>
                    <a:lnTo>
                      <a:pt x="3" y="6"/>
                    </a:lnTo>
                    <a:lnTo>
                      <a:pt x="7" y="6"/>
                    </a:lnTo>
                    <a:lnTo>
                      <a:pt x="7" y="5"/>
                    </a:lnTo>
                    <a:lnTo>
                      <a:pt x="7" y="3"/>
                    </a:lnTo>
                    <a:lnTo>
                      <a:pt x="5" y="0"/>
                    </a:lnTo>
                    <a:lnTo>
                      <a:pt x="3"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5" name="Freeform 300">
                <a:extLst>
                  <a:ext uri="{FF2B5EF4-FFF2-40B4-BE49-F238E27FC236}">
                    <a16:creationId xmlns:a16="http://schemas.microsoft.com/office/drawing/2014/main" id="{8259F741-CAD9-4938-9011-632C1956B340}"/>
                  </a:ext>
                </a:extLst>
              </p:cNvPr>
              <p:cNvSpPr>
                <a:spLocks/>
              </p:cNvSpPr>
              <p:nvPr/>
            </p:nvSpPr>
            <p:spPr bwMode="auto">
              <a:xfrm>
                <a:off x="5158" y="757"/>
                <a:ext cx="15" cy="8"/>
              </a:xfrm>
              <a:custGeom>
                <a:avLst/>
                <a:gdLst>
                  <a:gd name="T0" fmla="*/ 3 w 15"/>
                  <a:gd name="T1" fmla="*/ 8 h 8"/>
                  <a:gd name="T2" fmla="*/ 7 w 15"/>
                  <a:gd name="T3" fmla="*/ 6 h 8"/>
                  <a:gd name="T4" fmla="*/ 8 w 15"/>
                  <a:gd name="T5" fmla="*/ 8 h 8"/>
                  <a:gd name="T6" fmla="*/ 10 w 15"/>
                  <a:gd name="T7" fmla="*/ 8 h 8"/>
                  <a:gd name="T8" fmla="*/ 11 w 15"/>
                  <a:gd name="T9" fmla="*/ 6 h 8"/>
                  <a:gd name="T10" fmla="*/ 11 w 15"/>
                  <a:gd name="T11" fmla="*/ 5 h 8"/>
                  <a:gd name="T12" fmla="*/ 13 w 15"/>
                  <a:gd name="T13" fmla="*/ 3 h 8"/>
                  <a:gd name="T14" fmla="*/ 15 w 15"/>
                  <a:gd name="T15" fmla="*/ 2 h 8"/>
                  <a:gd name="T16" fmla="*/ 13 w 15"/>
                  <a:gd name="T17" fmla="*/ 2 h 8"/>
                  <a:gd name="T18" fmla="*/ 11 w 15"/>
                  <a:gd name="T19" fmla="*/ 2 h 8"/>
                  <a:gd name="T20" fmla="*/ 10 w 15"/>
                  <a:gd name="T21" fmla="*/ 2 h 8"/>
                  <a:gd name="T22" fmla="*/ 8 w 15"/>
                  <a:gd name="T23" fmla="*/ 0 h 8"/>
                  <a:gd name="T24" fmla="*/ 5 w 15"/>
                  <a:gd name="T25" fmla="*/ 0 h 8"/>
                  <a:gd name="T26" fmla="*/ 3 w 15"/>
                  <a:gd name="T27" fmla="*/ 2 h 8"/>
                  <a:gd name="T28" fmla="*/ 0 w 15"/>
                  <a:gd name="T29" fmla="*/ 3 h 8"/>
                  <a:gd name="T30" fmla="*/ 0 w 15"/>
                  <a:gd name="T31" fmla="*/ 5 h 8"/>
                  <a:gd name="T32" fmla="*/ 0 w 15"/>
                  <a:gd name="T33" fmla="*/ 6 h 8"/>
                  <a:gd name="T34" fmla="*/ 3 w 15"/>
                  <a:gd name="T35"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 h="8">
                    <a:moveTo>
                      <a:pt x="3" y="8"/>
                    </a:moveTo>
                    <a:lnTo>
                      <a:pt x="7" y="6"/>
                    </a:lnTo>
                    <a:lnTo>
                      <a:pt x="8" y="8"/>
                    </a:lnTo>
                    <a:lnTo>
                      <a:pt x="10" y="8"/>
                    </a:lnTo>
                    <a:lnTo>
                      <a:pt x="11" y="6"/>
                    </a:lnTo>
                    <a:lnTo>
                      <a:pt x="11" y="5"/>
                    </a:lnTo>
                    <a:lnTo>
                      <a:pt x="13" y="3"/>
                    </a:lnTo>
                    <a:lnTo>
                      <a:pt x="15" y="2"/>
                    </a:lnTo>
                    <a:lnTo>
                      <a:pt x="13" y="2"/>
                    </a:lnTo>
                    <a:lnTo>
                      <a:pt x="11" y="2"/>
                    </a:lnTo>
                    <a:lnTo>
                      <a:pt x="10" y="2"/>
                    </a:lnTo>
                    <a:lnTo>
                      <a:pt x="8" y="0"/>
                    </a:lnTo>
                    <a:lnTo>
                      <a:pt x="5" y="0"/>
                    </a:lnTo>
                    <a:lnTo>
                      <a:pt x="3" y="2"/>
                    </a:lnTo>
                    <a:lnTo>
                      <a:pt x="0" y="3"/>
                    </a:lnTo>
                    <a:lnTo>
                      <a:pt x="0" y="5"/>
                    </a:lnTo>
                    <a:lnTo>
                      <a:pt x="0" y="6"/>
                    </a:lnTo>
                    <a:lnTo>
                      <a:pt x="3"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6" name="Freeform 301">
                <a:extLst>
                  <a:ext uri="{FF2B5EF4-FFF2-40B4-BE49-F238E27FC236}">
                    <a16:creationId xmlns:a16="http://schemas.microsoft.com/office/drawing/2014/main" id="{9920E200-3D75-4376-B1CB-08A5A001885D}"/>
                  </a:ext>
                </a:extLst>
              </p:cNvPr>
              <p:cNvSpPr>
                <a:spLocks/>
              </p:cNvSpPr>
              <p:nvPr/>
            </p:nvSpPr>
            <p:spPr bwMode="auto">
              <a:xfrm>
                <a:off x="5147" y="786"/>
                <a:ext cx="32" cy="16"/>
              </a:xfrm>
              <a:custGeom>
                <a:avLst/>
                <a:gdLst>
                  <a:gd name="T0" fmla="*/ 0 w 32"/>
                  <a:gd name="T1" fmla="*/ 5 h 16"/>
                  <a:gd name="T2" fmla="*/ 2 w 32"/>
                  <a:gd name="T3" fmla="*/ 6 h 16"/>
                  <a:gd name="T4" fmla="*/ 6 w 32"/>
                  <a:gd name="T5" fmla="*/ 8 h 16"/>
                  <a:gd name="T6" fmla="*/ 8 w 32"/>
                  <a:gd name="T7" fmla="*/ 6 h 16"/>
                  <a:gd name="T8" fmla="*/ 10 w 32"/>
                  <a:gd name="T9" fmla="*/ 6 h 16"/>
                  <a:gd name="T10" fmla="*/ 11 w 32"/>
                  <a:gd name="T11" fmla="*/ 8 h 16"/>
                  <a:gd name="T12" fmla="*/ 13 w 32"/>
                  <a:gd name="T13" fmla="*/ 9 h 16"/>
                  <a:gd name="T14" fmla="*/ 14 w 32"/>
                  <a:gd name="T15" fmla="*/ 9 h 16"/>
                  <a:gd name="T16" fmla="*/ 16 w 32"/>
                  <a:gd name="T17" fmla="*/ 9 h 16"/>
                  <a:gd name="T18" fmla="*/ 18 w 32"/>
                  <a:gd name="T19" fmla="*/ 12 h 16"/>
                  <a:gd name="T20" fmla="*/ 21 w 32"/>
                  <a:gd name="T21" fmla="*/ 14 h 16"/>
                  <a:gd name="T22" fmla="*/ 24 w 32"/>
                  <a:gd name="T23" fmla="*/ 12 h 16"/>
                  <a:gd name="T24" fmla="*/ 27 w 32"/>
                  <a:gd name="T25" fmla="*/ 14 h 16"/>
                  <a:gd name="T26" fmla="*/ 30 w 32"/>
                  <a:gd name="T27" fmla="*/ 16 h 16"/>
                  <a:gd name="T28" fmla="*/ 32 w 32"/>
                  <a:gd name="T29" fmla="*/ 14 h 16"/>
                  <a:gd name="T30" fmla="*/ 32 w 32"/>
                  <a:gd name="T31" fmla="*/ 11 h 16"/>
                  <a:gd name="T32" fmla="*/ 30 w 32"/>
                  <a:gd name="T33" fmla="*/ 8 h 16"/>
                  <a:gd name="T34" fmla="*/ 27 w 32"/>
                  <a:gd name="T35" fmla="*/ 8 h 16"/>
                  <a:gd name="T36" fmla="*/ 22 w 32"/>
                  <a:gd name="T37" fmla="*/ 6 h 16"/>
                  <a:gd name="T38" fmla="*/ 19 w 32"/>
                  <a:gd name="T39" fmla="*/ 3 h 16"/>
                  <a:gd name="T40" fmla="*/ 18 w 32"/>
                  <a:gd name="T41" fmla="*/ 3 h 16"/>
                  <a:gd name="T42" fmla="*/ 16 w 32"/>
                  <a:gd name="T43" fmla="*/ 1 h 16"/>
                  <a:gd name="T44" fmla="*/ 13 w 32"/>
                  <a:gd name="T45" fmla="*/ 1 h 16"/>
                  <a:gd name="T46" fmla="*/ 10 w 32"/>
                  <a:gd name="T47" fmla="*/ 1 h 16"/>
                  <a:gd name="T48" fmla="*/ 3 w 32"/>
                  <a:gd name="T49" fmla="*/ 0 h 16"/>
                  <a:gd name="T50" fmla="*/ 0 w 32"/>
                  <a:gd name="T51" fmla="*/ 1 h 16"/>
                  <a:gd name="T52" fmla="*/ 0 w 32"/>
                  <a:gd name="T53" fmla="*/ 5 h 16"/>
                  <a:gd name="T54" fmla="*/ 0 w 32"/>
                  <a:gd name="T55" fmla="*/ 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2" h="16">
                    <a:moveTo>
                      <a:pt x="0" y="5"/>
                    </a:moveTo>
                    <a:lnTo>
                      <a:pt x="2" y="6"/>
                    </a:lnTo>
                    <a:lnTo>
                      <a:pt x="6" y="8"/>
                    </a:lnTo>
                    <a:lnTo>
                      <a:pt x="8" y="6"/>
                    </a:lnTo>
                    <a:lnTo>
                      <a:pt x="10" y="6"/>
                    </a:lnTo>
                    <a:lnTo>
                      <a:pt x="11" y="8"/>
                    </a:lnTo>
                    <a:lnTo>
                      <a:pt x="13" y="9"/>
                    </a:lnTo>
                    <a:lnTo>
                      <a:pt x="14" y="9"/>
                    </a:lnTo>
                    <a:lnTo>
                      <a:pt x="16" y="9"/>
                    </a:lnTo>
                    <a:lnTo>
                      <a:pt x="18" y="12"/>
                    </a:lnTo>
                    <a:lnTo>
                      <a:pt x="21" y="14"/>
                    </a:lnTo>
                    <a:lnTo>
                      <a:pt x="24" y="12"/>
                    </a:lnTo>
                    <a:lnTo>
                      <a:pt x="27" y="14"/>
                    </a:lnTo>
                    <a:lnTo>
                      <a:pt x="30" y="16"/>
                    </a:lnTo>
                    <a:lnTo>
                      <a:pt x="32" y="14"/>
                    </a:lnTo>
                    <a:lnTo>
                      <a:pt x="32" y="11"/>
                    </a:lnTo>
                    <a:lnTo>
                      <a:pt x="30" y="8"/>
                    </a:lnTo>
                    <a:lnTo>
                      <a:pt x="27" y="8"/>
                    </a:lnTo>
                    <a:lnTo>
                      <a:pt x="22" y="6"/>
                    </a:lnTo>
                    <a:lnTo>
                      <a:pt x="19" y="3"/>
                    </a:lnTo>
                    <a:lnTo>
                      <a:pt x="18" y="3"/>
                    </a:lnTo>
                    <a:lnTo>
                      <a:pt x="16" y="1"/>
                    </a:lnTo>
                    <a:lnTo>
                      <a:pt x="13" y="1"/>
                    </a:lnTo>
                    <a:lnTo>
                      <a:pt x="10" y="1"/>
                    </a:lnTo>
                    <a:lnTo>
                      <a:pt x="3" y="0"/>
                    </a:lnTo>
                    <a:lnTo>
                      <a:pt x="0" y="1"/>
                    </a:lnTo>
                    <a:lnTo>
                      <a:pt x="0" y="5"/>
                    </a:lnTo>
                    <a:lnTo>
                      <a:pt x="0"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7" name="Freeform 302">
                <a:extLst>
                  <a:ext uri="{FF2B5EF4-FFF2-40B4-BE49-F238E27FC236}">
                    <a16:creationId xmlns:a16="http://schemas.microsoft.com/office/drawing/2014/main" id="{CDF15F5C-3CB6-493B-8AD6-963DF3CA7432}"/>
                  </a:ext>
                </a:extLst>
              </p:cNvPr>
              <p:cNvSpPr>
                <a:spLocks/>
              </p:cNvSpPr>
              <p:nvPr/>
            </p:nvSpPr>
            <p:spPr bwMode="auto">
              <a:xfrm>
                <a:off x="5153" y="767"/>
                <a:ext cx="18" cy="16"/>
              </a:xfrm>
              <a:custGeom>
                <a:avLst/>
                <a:gdLst>
                  <a:gd name="T0" fmla="*/ 4 w 18"/>
                  <a:gd name="T1" fmla="*/ 16 h 16"/>
                  <a:gd name="T2" fmla="*/ 7 w 18"/>
                  <a:gd name="T3" fmla="*/ 12 h 16"/>
                  <a:gd name="T4" fmla="*/ 12 w 18"/>
                  <a:gd name="T5" fmla="*/ 12 h 16"/>
                  <a:gd name="T6" fmla="*/ 13 w 18"/>
                  <a:gd name="T7" fmla="*/ 8 h 16"/>
                  <a:gd name="T8" fmla="*/ 15 w 18"/>
                  <a:gd name="T9" fmla="*/ 4 h 16"/>
                  <a:gd name="T10" fmla="*/ 18 w 18"/>
                  <a:gd name="T11" fmla="*/ 3 h 16"/>
                  <a:gd name="T12" fmla="*/ 18 w 18"/>
                  <a:gd name="T13" fmla="*/ 1 h 16"/>
                  <a:gd name="T14" fmla="*/ 16 w 18"/>
                  <a:gd name="T15" fmla="*/ 0 h 16"/>
                  <a:gd name="T16" fmla="*/ 13 w 18"/>
                  <a:gd name="T17" fmla="*/ 1 h 16"/>
                  <a:gd name="T18" fmla="*/ 10 w 18"/>
                  <a:gd name="T19" fmla="*/ 1 h 16"/>
                  <a:gd name="T20" fmla="*/ 7 w 18"/>
                  <a:gd name="T21" fmla="*/ 0 h 16"/>
                  <a:gd name="T22" fmla="*/ 5 w 18"/>
                  <a:gd name="T23" fmla="*/ 3 h 16"/>
                  <a:gd name="T24" fmla="*/ 4 w 18"/>
                  <a:gd name="T25" fmla="*/ 4 h 16"/>
                  <a:gd name="T26" fmla="*/ 5 w 18"/>
                  <a:gd name="T27" fmla="*/ 6 h 16"/>
                  <a:gd name="T28" fmla="*/ 7 w 18"/>
                  <a:gd name="T29" fmla="*/ 4 h 16"/>
                  <a:gd name="T30" fmla="*/ 8 w 18"/>
                  <a:gd name="T31" fmla="*/ 9 h 16"/>
                  <a:gd name="T32" fmla="*/ 8 w 18"/>
                  <a:gd name="T33" fmla="*/ 9 h 16"/>
                  <a:gd name="T34" fmla="*/ 5 w 18"/>
                  <a:gd name="T35" fmla="*/ 11 h 16"/>
                  <a:gd name="T36" fmla="*/ 0 w 18"/>
                  <a:gd name="T37" fmla="*/ 12 h 16"/>
                  <a:gd name="T38" fmla="*/ 0 w 18"/>
                  <a:gd name="T39" fmla="*/ 14 h 16"/>
                  <a:gd name="T40" fmla="*/ 2 w 18"/>
                  <a:gd name="T41" fmla="*/ 16 h 16"/>
                  <a:gd name="T42" fmla="*/ 4 w 18"/>
                  <a:gd name="T43"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8" h="16">
                    <a:moveTo>
                      <a:pt x="4" y="16"/>
                    </a:moveTo>
                    <a:lnTo>
                      <a:pt x="7" y="12"/>
                    </a:lnTo>
                    <a:lnTo>
                      <a:pt x="12" y="12"/>
                    </a:lnTo>
                    <a:lnTo>
                      <a:pt x="13" y="8"/>
                    </a:lnTo>
                    <a:lnTo>
                      <a:pt x="15" y="4"/>
                    </a:lnTo>
                    <a:lnTo>
                      <a:pt x="18" y="3"/>
                    </a:lnTo>
                    <a:lnTo>
                      <a:pt x="18" y="1"/>
                    </a:lnTo>
                    <a:lnTo>
                      <a:pt x="16" y="0"/>
                    </a:lnTo>
                    <a:lnTo>
                      <a:pt x="13" y="1"/>
                    </a:lnTo>
                    <a:lnTo>
                      <a:pt x="10" y="1"/>
                    </a:lnTo>
                    <a:lnTo>
                      <a:pt x="7" y="0"/>
                    </a:lnTo>
                    <a:lnTo>
                      <a:pt x="5" y="3"/>
                    </a:lnTo>
                    <a:lnTo>
                      <a:pt x="4" y="4"/>
                    </a:lnTo>
                    <a:lnTo>
                      <a:pt x="5" y="6"/>
                    </a:lnTo>
                    <a:lnTo>
                      <a:pt x="7" y="4"/>
                    </a:lnTo>
                    <a:lnTo>
                      <a:pt x="8" y="9"/>
                    </a:lnTo>
                    <a:lnTo>
                      <a:pt x="8" y="9"/>
                    </a:lnTo>
                    <a:lnTo>
                      <a:pt x="5" y="11"/>
                    </a:lnTo>
                    <a:lnTo>
                      <a:pt x="0" y="12"/>
                    </a:lnTo>
                    <a:lnTo>
                      <a:pt x="0" y="14"/>
                    </a:lnTo>
                    <a:lnTo>
                      <a:pt x="2" y="16"/>
                    </a:lnTo>
                    <a:lnTo>
                      <a:pt x="4" y="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8" name="Freeform 303">
                <a:extLst>
                  <a:ext uri="{FF2B5EF4-FFF2-40B4-BE49-F238E27FC236}">
                    <a16:creationId xmlns:a16="http://schemas.microsoft.com/office/drawing/2014/main" id="{7EDA43CE-789D-4377-9C57-66B0BFBE9837}"/>
                  </a:ext>
                </a:extLst>
              </p:cNvPr>
              <p:cNvSpPr>
                <a:spLocks/>
              </p:cNvSpPr>
              <p:nvPr/>
            </p:nvSpPr>
            <p:spPr bwMode="auto">
              <a:xfrm>
                <a:off x="5246" y="1145"/>
                <a:ext cx="13" cy="11"/>
              </a:xfrm>
              <a:custGeom>
                <a:avLst/>
                <a:gdLst>
                  <a:gd name="T0" fmla="*/ 11 w 13"/>
                  <a:gd name="T1" fmla="*/ 3 h 11"/>
                  <a:gd name="T2" fmla="*/ 8 w 13"/>
                  <a:gd name="T3" fmla="*/ 1 h 11"/>
                  <a:gd name="T4" fmla="*/ 8 w 13"/>
                  <a:gd name="T5" fmla="*/ 0 h 11"/>
                  <a:gd name="T6" fmla="*/ 6 w 13"/>
                  <a:gd name="T7" fmla="*/ 0 h 11"/>
                  <a:gd name="T8" fmla="*/ 3 w 13"/>
                  <a:gd name="T9" fmla="*/ 0 h 11"/>
                  <a:gd name="T10" fmla="*/ 0 w 13"/>
                  <a:gd name="T11" fmla="*/ 1 h 11"/>
                  <a:gd name="T12" fmla="*/ 1 w 13"/>
                  <a:gd name="T13" fmla="*/ 3 h 11"/>
                  <a:gd name="T14" fmla="*/ 3 w 13"/>
                  <a:gd name="T15" fmla="*/ 4 h 11"/>
                  <a:gd name="T16" fmla="*/ 5 w 13"/>
                  <a:gd name="T17" fmla="*/ 3 h 11"/>
                  <a:gd name="T18" fmla="*/ 6 w 13"/>
                  <a:gd name="T19" fmla="*/ 4 h 11"/>
                  <a:gd name="T20" fmla="*/ 6 w 13"/>
                  <a:gd name="T21" fmla="*/ 6 h 11"/>
                  <a:gd name="T22" fmla="*/ 9 w 13"/>
                  <a:gd name="T23" fmla="*/ 8 h 11"/>
                  <a:gd name="T24" fmla="*/ 11 w 13"/>
                  <a:gd name="T25" fmla="*/ 11 h 11"/>
                  <a:gd name="T26" fmla="*/ 13 w 13"/>
                  <a:gd name="T27" fmla="*/ 11 h 11"/>
                  <a:gd name="T28" fmla="*/ 13 w 13"/>
                  <a:gd name="T29" fmla="*/ 9 h 11"/>
                  <a:gd name="T30" fmla="*/ 11 w 13"/>
                  <a:gd name="T31" fmla="*/ 8 h 11"/>
                  <a:gd name="T32" fmla="*/ 13 w 13"/>
                  <a:gd name="T33" fmla="*/ 4 h 11"/>
                  <a:gd name="T34" fmla="*/ 11 w 13"/>
                  <a:gd name="T35"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3" h="11">
                    <a:moveTo>
                      <a:pt x="11" y="3"/>
                    </a:moveTo>
                    <a:lnTo>
                      <a:pt x="8" y="1"/>
                    </a:lnTo>
                    <a:lnTo>
                      <a:pt x="8" y="0"/>
                    </a:lnTo>
                    <a:lnTo>
                      <a:pt x="6" y="0"/>
                    </a:lnTo>
                    <a:lnTo>
                      <a:pt x="3" y="0"/>
                    </a:lnTo>
                    <a:lnTo>
                      <a:pt x="0" y="1"/>
                    </a:lnTo>
                    <a:lnTo>
                      <a:pt x="1" y="3"/>
                    </a:lnTo>
                    <a:lnTo>
                      <a:pt x="3" y="4"/>
                    </a:lnTo>
                    <a:lnTo>
                      <a:pt x="5" y="3"/>
                    </a:lnTo>
                    <a:lnTo>
                      <a:pt x="6" y="4"/>
                    </a:lnTo>
                    <a:lnTo>
                      <a:pt x="6" y="6"/>
                    </a:lnTo>
                    <a:lnTo>
                      <a:pt x="9" y="8"/>
                    </a:lnTo>
                    <a:lnTo>
                      <a:pt x="11" y="11"/>
                    </a:lnTo>
                    <a:lnTo>
                      <a:pt x="13" y="11"/>
                    </a:lnTo>
                    <a:lnTo>
                      <a:pt x="13" y="9"/>
                    </a:lnTo>
                    <a:lnTo>
                      <a:pt x="11" y="8"/>
                    </a:lnTo>
                    <a:lnTo>
                      <a:pt x="13" y="4"/>
                    </a:lnTo>
                    <a:lnTo>
                      <a:pt x="11"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9" name="Freeform 304">
                <a:extLst>
                  <a:ext uri="{FF2B5EF4-FFF2-40B4-BE49-F238E27FC236}">
                    <a16:creationId xmlns:a16="http://schemas.microsoft.com/office/drawing/2014/main" id="{C8185407-C077-4006-AAA8-7AF31FD05361}"/>
                  </a:ext>
                </a:extLst>
              </p:cNvPr>
              <p:cNvSpPr>
                <a:spLocks/>
              </p:cNvSpPr>
              <p:nvPr/>
            </p:nvSpPr>
            <p:spPr bwMode="auto">
              <a:xfrm>
                <a:off x="5367" y="813"/>
                <a:ext cx="11" cy="5"/>
              </a:xfrm>
              <a:custGeom>
                <a:avLst/>
                <a:gdLst>
                  <a:gd name="T0" fmla="*/ 3 w 11"/>
                  <a:gd name="T1" fmla="*/ 0 h 5"/>
                  <a:gd name="T2" fmla="*/ 2 w 11"/>
                  <a:gd name="T3" fmla="*/ 0 h 5"/>
                  <a:gd name="T4" fmla="*/ 0 w 11"/>
                  <a:gd name="T5" fmla="*/ 0 h 5"/>
                  <a:gd name="T6" fmla="*/ 0 w 11"/>
                  <a:gd name="T7" fmla="*/ 1 h 5"/>
                  <a:gd name="T8" fmla="*/ 0 w 11"/>
                  <a:gd name="T9" fmla="*/ 1 h 5"/>
                  <a:gd name="T10" fmla="*/ 3 w 11"/>
                  <a:gd name="T11" fmla="*/ 3 h 5"/>
                  <a:gd name="T12" fmla="*/ 5 w 11"/>
                  <a:gd name="T13" fmla="*/ 5 h 5"/>
                  <a:gd name="T14" fmla="*/ 6 w 11"/>
                  <a:gd name="T15" fmla="*/ 5 h 5"/>
                  <a:gd name="T16" fmla="*/ 11 w 11"/>
                  <a:gd name="T17" fmla="*/ 3 h 5"/>
                  <a:gd name="T18" fmla="*/ 11 w 11"/>
                  <a:gd name="T19" fmla="*/ 1 h 5"/>
                  <a:gd name="T20" fmla="*/ 10 w 11"/>
                  <a:gd name="T21" fmla="*/ 0 h 5"/>
                  <a:gd name="T22" fmla="*/ 6 w 11"/>
                  <a:gd name="T23" fmla="*/ 1 h 5"/>
                  <a:gd name="T24" fmla="*/ 3 w 11"/>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 h="5">
                    <a:moveTo>
                      <a:pt x="3" y="0"/>
                    </a:moveTo>
                    <a:lnTo>
                      <a:pt x="2" y="0"/>
                    </a:lnTo>
                    <a:lnTo>
                      <a:pt x="0" y="0"/>
                    </a:lnTo>
                    <a:lnTo>
                      <a:pt x="0" y="1"/>
                    </a:lnTo>
                    <a:lnTo>
                      <a:pt x="0" y="1"/>
                    </a:lnTo>
                    <a:lnTo>
                      <a:pt x="3" y="3"/>
                    </a:lnTo>
                    <a:lnTo>
                      <a:pt x="5" y="5"/>
                    </a:lnTo>
                    <a:lnTo>
                      <a:pt x="6" y="5"/>
                    </a:lnTo>
                    <a:lnTo>
                      <a:pt x="11" y="3"/>
                    </a:lnTo>
                    <a:lnTo>
                      <a:pt x="11" y="1"/>
                    </a:lnTo>
                    <a:lnTo>
                      <a:pt x="10" y="0"/>
                    </a:lnTo>
                    <a:lnTo>
                      <a:pt x="6" y="1"/>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0" name="Freeform 305">
                <a:extLst>
                  <a:ext uri="{FF2B5EF4-FFF2-40B4-BE49-F238E27FC236}">
                    <a16:creationId xmlns:a16="http://schemas.microsoft.com/office/drawing/2014/main" id="{E03130D6-5D31-49F1-8C78-D7B366C71FA3}"/>
                  </a:ext>
                </a:extLst>
              </p:cNvPr>
              <p:cNvSpPr>
                <a:spLocks/>
              </p:cNvSpPr>
              <p:nvPr/>
            </p:nvSpPr>
            <p:spPr bwMode="auto">
              <a:xfrm>
                <a:off x="5260" y="982"/>
                <a:ext cx="8" cy="6"/>
              </a:xfrm>
              <a:custGeom>
                <a:avLst/>
                <a:gdLst>
                  <a:gd name="T0" fmla="*/ 2 w 8"/>
                  <a:gd name="T1" fmla="*/ 6 h 6"/>
                  <a:gd name="T2" fmla="*/ 3 w 8"/>
                  <a:gd name="T3" fmla="*/ 5 h 6"/>
                  <a:gd name="T4" fmla="*/ 7 w 8"/>
                  <a:gd name="T5" fmla="*/ 3 h 6"/>
                  <a:gd name="T6" fmla="*/ 8 w 8"/>
                  <a:gd name="T7" fmla="*/ 0 h 6"/>
                  <a:gd name="T8" fmla="*/ 7 w 8"/>
                  <a:gd name="T9" fmla="*/ 0 h 6"/>
                  <a:gd name="T10" fmla="*/ 3 w 8"/>
                  <a:gd name="T11" fmla="*/ 3 h 6"/>
                  <a:gd name="T12" fmla="*/ 2 w 8"/>
                  <a:gd name="T13" fmla="*/ 3 h 6"/>
                  <a:gd name="T14" fmla="*/ 0 w 8"/>
                  <a:gd name="T15" fmla="*/ 5 h 6"/>
                  <a:gd name="T16" fmla="*/ 2 w 8"/>
                  <a:gd name="T17" fmla="*/ 6 h 6"/>
                  <a:gd name="T18" fmla="*/ 2 w 8"/>
                  <a:gd name="T19"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6">
                    <a:moveTo>
                      <a:pt x="2" y="6"/>
                    </a:moveTo>
                    <a:lnTo>
                      <a:pt x="3" y="5"/>
                    </a:lnTo>
                    <a:lnTo>
                      <a:pt x="7" y="3"/>
                    </a:lnTo>
                    <a:lnTo>
                      <a:pt x="8" y="0"/>
                    </a:lnTo>
                    <a:lnTo>
                      <a:pt x="7" y="0"/>
                    </a:lnTo>
                    <a:lnTo>
                      <a:pt x="3" y="3"/>
                    </a:lnTo>
                    <a:lnTo>
                      <a:pt x="2" y="3"/>
                    </a:lnTo>
                    <a:lnTo>
                      <a:pt x="0" y="5"/>
                    </a:lnTo>
                    <a:lnTo>
                      <a:pt x="2" y="6"/>
                    </a:lnTo>
                    <a:lnTo>
                      <a:pt x="2"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1" name="Freeform 306">
                <a:extLst>
                  <a:ext uri="{FF2B5EF4-FFF2-40B4-BE49-F238E27FC236}">
                    <a16:creationId xmlns:a16="http://schemas.microsoft.com/office/drawing/2014/main" id="{50FA4A64-2E7C-4CA2-BC90-E6EB5CE00584}"/>
                  </a:ext>
                </a:extLst>
              </p:cNvPr>
              <p:cNvSpPr>
                <a:spLocks/>
              </p:cNvSpPr>
              <p:nvPr/>
            </p:nvSpPr>
            <p:spPr bwMode="auto">
              <a:xfrm>
                <a:off x="5359" y="749"/>
                <a:ext cx="14" cy="6"/>
              </a:xfrm>
              <a:custGeom>
                <a:avLst/>
                <a:gdLst>
                  <a:gd name="T0" fmla="*/ 3 w 14"/>
                  <a:gd name="T1" fmla="*/ 6 h 6"/>
                  <a:gd name="T2" fmla="*/ 10 w 14"/>
                  <a:gd name="T3" fmla="*/ 6 h 6"/>
                  <a:gd name="T4" fmla="*/ 13 w 14"/>
                  <a:gd name="T5" fmla="*/ 5 h 6"/>
                  <a:gd name="T6" fmla="*/ 14 w 14"/>
                  <a:gd name="T7" fmla="*/ 3 h 6"/>
                  <a:gd name="T8" fmla="*/ 13 w 14"/>
                  <a:gd name="T9" fmla="*/ 0 h 6"/>
                  <a:gd name="T10" fmla="*/ 10 w 14"/>
                  <a:gd name="T11" fmla="*/ 0 h 6"/>
                  <a:gd name="T12" fmla="*/ 5 w 14"/>
                  <a:gd name="T13" fmla="*/ 0 h 6"/>
                  <a:gd name="T14" fmla="*/ 0 w 14"/>
                  <a:gd name="T15" fmla="*/ 3 h 6"/>
                  <a:gd name="T16" fmla="*/ 0 w 14"/>
                  <a:gd name="T17" fmla="*/ 5 h 6"/>
                  <a:gd name="T18" fmla="*/ 2 w 14"/>
                  <a:gd name="T19" fmla="*/ 6 h 6"/>
                  <a:gd name="T20" fmla="*/ 3 w 14"/>
                  <a:gd name="T21"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6">
                    <a:moveTo>
                      <a:pt x="3" y="6"/>
                    </a:moveTo>
                    <a:lnTo>
                      <a:pt x="10" y="6"/>
                    </a:lnTo>
                    <a:lnTo>
                      <a:pt x="13" y="5"/>
                    </a:lnTo>
                    <a:lnTo>
                      <a:pt x="14" y="3"/>
                    </a:lnTo>
                    <a:lnTo>
                      <a:pt x="13" y="0"/>
                    </a:lnTo>
                    <a:lnTo>
                      <a:pt x="10" y="0"/>
                    </a:lnTo>
                    <a:lnTo>
                      <a:pt x="5" y="0"/>
                    </a:lnTo>
                    <a:lnTo>
                      <a:pt x="0" y="3"/>
                    </a:lnTo>
                    <a:lnTo>
                      <a:pt x="0" y="5"/>
                    </a:lnTo>
                    <a:lnTo>
                      <a:pt x="2" y="6"/>
                    </a:lnTo>
                    <a:lnTo>
                      <a:pt x="3"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2" name="Freeform 307">
                <a:extLst>
                  <a:ext uri="{FF2B5EF4-FFF2-40B4-BE49-F238E27FC236}">
                    <a16:creationId xmlns:a16="http://schemas.microsoft.com/office/drawing/2014/main" id="{B2C6B331-5277-46A1-8519-8757DA1E3B9B}"/>
                  </a:ext>
                </a:extLst>
              </p:cNvPr>
              <p:cNvSpPr>
                <a:spLocks/>
              </p:cNvSpPr>
              <p:nvPr/>
            </p:nvSpPr>
            <p:spPr bwMode="auto">
              <a:xfrm>
                <a:off x="5236" y="929"/>
                <a:ext cx="120" cy="150"/>
              </a:xfrm>
              <a:custGeom>
                <a:avLst/>
                <a:gdLst>
                  <a:gd name="T0" fmla="*/ 4 w 120"/>
                  <a:gd name="T1" fmla="*/ 136 h 150"/>
                  <a:gd name="T2" fmla="*/ 5 w 120"/>
                  <a:gd name="T3" fmla="*/ 142 h 150"/>
                  <a:gd name="T4" fmla="*/ 15 w 120"/>
                  <a:gd name="T5" fmla="*/ 136 h 150"/>
                  <a:gd name="T6" fmla="*/ 16 w 120"/>
                  <a:gd name="T7" fmla="*/ 137 h 150"/>
                  <a:gd name="T8" fmla="*/ 8 w 120"/>
                  <a:gd name="T9" fmla="*/ 145 h 150"/>
                  <a:gd name="T10" fmla="*/ 16 w 120"/>
                  <a:gd name="T11" fmla="*/ 149 h 150"/>
                  <a:gd name="T12" fmla="*/ 29 w 120"/>
                  <a:gd name="T13" fmla="*/ 149 h 150"/>
                  <a:gd name="T14" fmla="*/ 32 w 120"/>
                  <a:gd name="T15" fmla="*/ 149 h 150"/>
                  <a:gd name="T16" fmla="*/ 40 w 120"/>
                  <a:gd name="T17" fmla="*/ 141 h 150"/>
                  <a:gd name="T18" fmla="*/ 37 w 120"/>
                  <a:gd name="T19" fmla="*/ 129 h 150"/>
                  <a:gd name="T20" fmla="*/ 40 w 120"/>
                  <a:gd name="T21" fmla="*/ 128 h 150"/>
                  <a:gd name="T22" fmla="*/ 43 w 120"/>
                  <a:gd name="T23" fmla="*/ 126 h 150"/>
                  <a:gd name="T24" fmla="*/ 40 w 120"/>
                  <a:gd name="T25" fmla="*/ 121 h 150"/>
                  <a:gd name="T26" fmla="*/ 45 w 120"/>
                  <a:gd name="T27" fmla="*/ 118 h 150"/>
                  <a:gd name="T28" fmla="*/ 42 w 120"/>
                  <a:gd name="T29" fmla="*/ 106 h 150"/>
                  <a:gd name="T30" fmla="*/ 48 w 120"/>
                  <a:gd name="T31" fmla="*/ 102 h 150"/>
                  <a:gd name="T32" fmla="*/ 54 w 120"/>
                  <a:gd name="T33" fmla="*/ 101 h 150"/>
                  <a:gd name="T34" fmla="*/ 56 w 120"/>
                  <a:gd name="T35" fmla="*/ 98 h 150"/>
                  <a:gd name="T36" fmla="*/ 62 w 120"/>
                  <a:gd name="T37" fmla="*/ 90 h 150"/>
                  <a:gd name="T38" fmla="*/ 62 w 120"/>
                  <a:gd name="T39" fmla="*/ 83 h 150"/>
                  <a:gd name="T40" fmla="*/ 70 w 120"/>
                  <a:gd name="T41" fmla="*/ 69 h 150"/>
                  <a:gd name="T42" fmla="*/ 86 w 120"/>
                  <a:gd name="T43" fmla="*/ 53 h 150"/>
                  <a:gd name="T44" fmla="*/ 105 w 120"/>
                  <a:gd name="T45" fmla="*/ 39 h 150"/>
                  <a:gd name="T46" fmla="*/ 118 w 120"/>
                  <a:gd name="T47" fmla="*/ 29 h 150"/>
                  <a:gd name="T48" fmla="*/ 118 w 120"/>
                  <a:gd name="T49" fmla="*/ 18 h 150"/>
                  <a:gd name="T50" fmla="*/ 117 w 120"/>
                  <a:gd name="T51" fmla="*/ 8 h 150"/>
                  <a:gd name="T52" fmla="*/ 107 w 120"/>
                  <a:gd name="T53" fmla="*/ 2 h 150"/>
                  <a:gd name="T54" fmla="*/ 99 w 120"/>
                  <a:gd name="T55" fmla="*/ 2 h 150"/>
                  <a:gd name="T56" fmla="*/ 90 w 120"/>
                  <a:gd name="T57" fmla="*/ 8 h 150"/>
                  <a:gd name="T58" fmla="*/ 86 w 120"/>
                  <a:gd name="T59" fmla="*/ 19 h 150"/>
                  <a:gd name="T60" fmla="*/ 82 w 120"/>
                  <a:gd name="T61" fmla="*/ 26 h 150"/>
                  <a:gd name="T62" fmla="*/ 70 w 120"/>
                  <a:gd name="T63" fmla="*/ 32 h 150"/>
                  <a:gd name="T64" fmla="*/ 61 w 120"/>
                  <a:gd name="T65" fmla="*/ 35 h 150"/>
                  <a:gd name="T66" fmla="*/ 58 w 120"/>
                  <a:gd name="T67" fmla="*/ 39 h 150"/>
                  <a:gd name="T68" fmla="*/ 45 w 120"/>
                  <a:gd name="T69" fmla="*/ 40 h 150"/>
                  <a:gd name="T70" fmla="*/ 45 w 120"/>
                  <a:gd name="T71" fmla="*/ 48 h 150"/>
                  <a:gd name="T72" fmla="*/ 43 w 120"/>
                  <a:gd name="T73" fmla="*/ 45 h 150"/>
                  <a:gd name="T74" fmla="*/ 39 w 120"/>
                  <a:gd name="T75" fmla="*/ 53 h 150"/>
                  <a:gd name="T76" fmla="*/ 31 w 120"/>
                  <a:gd name="T77" fmla="*/ 59 h 150"/>
                  <a:gd name="T78" fmla="*/ 29 w 120"/>
                  <a:gd name="T79" fmla="*/ 67 h 150"/>
                  <a:gd name="T80" fmla="*/ 21 w 120"/>
                  <a:gd name="T81" fmla="*/ 75 h 150"/>
                  <a:gd name="T82" fmla="*/ 26 w 120"/>
                  <a:gd name="T83" fmla="*/ 80 h 150"/>
                  <a:gd name="T84" fmla="*/ 15 w 120"/>
                  <a:gd name="T85" fmla="*/ 83 h 150"/>
                  <a:gd name="T86" fmla="*/ 7 w 120"/>
                  <a:gd name="T87" fmla="*/ 88 h 150"/>
                  <a:gd name="T88" fmla="*/ 8 w 120"/>
                  <a:gd name="T89" fmla="*/ 94 h 150"/>
                  <a:gd name="T90" fmla="*/ 10 w 120"/>
                  <a:gd name="T91" fmla="*/ 101 h 150"/>
                  <a:gd name="T92" fmla="*/ 18 w 120"/>
                  <a:gd name="T93" fmla="*/ 101 h 150"/>
                  <a:gd name="T94" fmla="*/ 15 w 120"/>
                  <a:gd name="T95" fmla="*/ 102 h 150"/>
                  <a:gd name="T96" fmla="*/ 13 w 120"/>
                  <a:gd name="T97" fmla="*/ 110 h 150"/>
                  <a:gd name="T98" fmla="*/ 15 w 120"/>
                  <a:gd name="T99" fmla="*/ 112 h 150"/>
                  <a:gd name="T100" fmla="*/ 13 w 120"/>
                  <a:gd name="T101" fmla="*/ 115 h 150"/>
                  <a:gd name="T102" fmla="*/ 11 w 120"/>
                  <a:gd name="T103" fmla="*/ 120 h 150"/>
                  <a:gd name="T104" fmla="*/ 21 w 120"/>
                  <a:gd name="T105" fmla="*/ 125 h 150"/>
                  <a:gd name="T106" fmla="*/ 13 w 120"/>
                  <a:gd name="T107" fmla="*/ 121 h 150"/>
                  <a:gd name="T108" fmla="*/ 7 w 120"/>
                  <a:gd name="T109" fmla="*/ 128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20" h="150">
                    <a:moveTo>
                      <a:pt x="7" y="131"/>
                    </a:moveTo>
                    <a:lnTo>
                      <a:pt x="5" y="129"/>
                    </a:lnTo>
                    <a:lnTo>
                      <a:pt x="4" y="133"/>
                    </a:lnTo>
                    <a:lnTo>
                      <a:pt x="2" y="134"/>
                    </a:lnTo>
                    <a:lnTo>
                      <a:pt x="4" y="136"/>
                    </a:lnTo>
                    <a:lnTo>
                      <a:pt x="2" y="136"/>
                    </a:lnTo>
                    <a:lnTo>
                      <a:pt x="0" y="137"/>
                    </a:lnTo>
                    <a:lnTo>
                      <a:pt x="0" y="137"/>
                    </a:lnTo>
                    <a:lnTo>
                      <a:pt x="2" y="141"/>
                    </a:lnTo>
                    <a:lnTo>
                      <a:pt x="5" y="142"/>
                    </a:lnTo>
                    <a:lnTo>
                      <a:pt x="7" y="142"/>
                    </a:lnTo>
                    <a:lnTo>
                      <a:pt x="7" y="141"/>
                    </a:lnTo>
                    <a:lnTo>
                      <a:pt x="8" y="139"/>
                    </a:lnTo>
                    <a:lnTo>
                      <a:pt x="13" y="136"/>
                    </a:lnTo>
                    <a:lnTo>
                      <a:pt x="15" y="136"/>
                    </a:lnTo>
                    <a:lnTo>
                      <a:pt x="18" y="136"/>
                    </a:lnTo>
                    <a:lnTo>
                      <a:pt x="19" y="136"/>
                    </a:lnTo>
                    <a:lnTo>
                      <a:pt x="19" y="137"/>
                    </a:lnTo>
                    <a:lnTo>
                      <a:pt x="18" y="137"/>
                    </a:lnTo>
                    <a:lnTo>
                      <a:pt x="16" y="137"/>
                    </a:lnTo>
                    <a:lnTo>
                      <a:pt x="15" y="137"/>
                    </a:lnTo>
                    <a:lnTo>
                      <a:pt x="15" y="139"/>
                    </a:lnTo>
                    <a:lnTo>
                      <a:pt x="10" y="141"/>
                    </a:lnTo>
                    <a:lnTo>
                      <a:pt x="8" y="142"/>
                    </a:lnTo>
                    <a:lnTo>
                      <a:pt x="8" y="145"/>
                    </a:lnTo>
                    <a:lnTo>
                      <a:pt x="8" y="147"/>
                    </a:lnTo>
                    <a:lnTo>
                      <a:pt x="8" y="149"/>
                    </a:lnTo>
                    <a:lnTo>
                      <a:pt x="8" y="150"/>
                    </a:lnTo>
                    <a:lnTo>
                      <a:pt x="13" y="150"/>
                    </a:lnTo>
                    <a:lnTo>
                      <a:pt x="16" y="149"/>
                    </a:lnTo>
                    <a:lnTo>
                      <a:pt x="19" y="147"/>
                    </a:lnTo>
                    <a:lnTo>
                      <a:pt x="23" y="147"/>
                    </a:lnTo>
                    <a:lnTo>
                      <a:pt x="24" y="149"/>
                    </a:lnTo>
                    <a:lnTo>
                      <a:pt x="27" y="150"/>
                    </a:lnTo>
                    <a:lnTo>
                      <a:pt x="29" y="149"/>
                    </a:lnTo>
                    <a:lnTo>
                      <a:pt x="27" y="147"/>
                    </a:lnTo>
                    <a:lnTo>
                      <a:pt x="27" y="145"/>
                    </a:lnTo>
                    <a:lnTo>
                      <a:pt x="29" y="145"/>
                    </a:lnTo>
                    <a:lnTo>
                      <a:pt x="31" y="149"/>
                    </a:lnTo>
                    <a:lnTo>
                      <a:pt x="32" y="149"/>
                    </a:lnTo>
                    <a:lnTo>
                      <a:pt x="37" y="149"/>
                    </a:lnTo>
                    <a:lnTo>
                      <a:pt x="37" y="147"/>
                    </a:lnTo>
                    <a:lnTo>
                      <a:pt x="40" y="147"/>
                    </a:lnTo>
                    <a:lnTo>
                      <a:pt x="42" y="144"/>
                    </a:lnTo>
                    <a:lnTo>
                      <a:pt x="40" y="141"/>
                    </a:lnTo>
                    <a:lnTo>
                      <a:pt x="43" y="137"/>
                    </a:lnTo>
                    <a:lnTo>
                      <a:pt x="43" y="136"/>
                    </a:lnTo>
                    <a:lnTo>
                      <a:pt x="42" y="133"/>
                    </a:lnTo>
                    <a:lnTo>
                      <a:pt x="40" y="129"/>
                    </a:lnTo>
                    <a:lnTo>
                      <a:pt x="37" y="129"/>
                    </a:lnTo>
                    <a:lnTo>
                      <a:pt x="35" y="129"/>
                    </a:lnTo>
                    <a:lnTo>
                      <a:pt x="34" y="128"/>
                    </a:lnTo>
                    <a:lnTo>
                      <a:pt x="35" y="128"/>
                    </a:lnTo>
                    <a:lnTo>
                      <a:pt x="39" y="128"/>
                    </a:lnTo>
                    <a:lnTo>
                      <a:pt x="40" y="128"/>
                    </a:lnTo>
                    <a:lnTo>
                      <a:pt x="42" y="129"/>
                    </a:lnTo>
                    <a:lnTo>
                      <a:pt x="42" y="131"/>
                    </a:lnTo>
                    <a:lnTo>
                      <a:pt x="43" y="133"/>
                    </a:lnTo>
                    <a:lnTo>
                      <a:pt x="43" y="129"/>
                    </a:lnTo>
                    <a:lnTo>
                      <a:pt x="43" y="126"/>
                    </a:lnTo>
                    <a:lnTo>
                      <a:pt x="40" y="121"/>
                    </a:lnTo>
                    <a:lnTo>
                      <a:pt x="37" y="118"/>
                    </a:lnTo>
                    <a:lnTo>
                      <a:pt x="39" y="117"/>
                    </a:lnTo>
                    <a:lnTo>
                      <a:pt x="40" y="118"/>
                    </a:lnTo>
                    <a:lnTo>
                      <a:pt x="40" y="121"/>
                    </a:lnTo>
                    <a:lnTo>
                      <a:pt x="43" y="121"/>
                    </a:lnTo>
                    <a:lnTo>
                      <a:pt x="45" y="123"/>
                    </a:lnTo>
                    <a:lnTo>
                      <a:pt x="47" y="121"/>
                    </a:lnTo>
                    <a:lnTo>
                      <a:pt x="47" y="120"/>
                    </a:lnTo>
                    <a:lnTo>
                      <a:pt x="45" y="118"/>
                    </a:lnTo>
                    <a:lnTo>
                      <a:pt x="45" y="117"/>
                    </a:lnTo>
                    <a:lnTo>
                      <a:pt x="47" y="114"/>
                    </a:lnTo>
                    <a:lnTo>
                      <a:pt x="47" y="110"/>
                    </a:lnTo>
                    <a:lnTo>
                      <a:pt x="43" y="109"/>
                    </a:lnTo>
                    <a:lnTo>
                      <a:pt x="42" y="106"/>
                    </a:lnTo>
                    <a:lnTo>
                      <a:pt x="43" y="104"/>
                    </a:lnTo>
                    <a:lnTo>
                      <a:pt x="45" y="107"/>
                    </a:lnTo>
                    <a:lnTo>
                      <a:pt x="48" y="106"/>
                    </a:lnTo>
                    <a:lnTo>
                      <a:pt x="48" y="102"/>
                    </a:lnTo>
                    <a:lnTo>
                      <a:pt x="48" y="102"/>
                    </a:lnTo>
                    <a:lnTo>
                      <a:pt x="47" y="102"/>
                    </a:lnTo>
                    <a:lnTo>
                      <a:pt x="47" y="99"/>
                    </a:lnTo>
                    <a:lnTo>
                      <a:pt x="48" y="98"/>
                    </a:lnTo>
                    <a:lnTo>
                      <a:pt x="50" y="99"/>
                    </a:lnTo>
                    <a:lnTo>
                      <a:pt x="54" y="101"/>
                    </a:lnTo>
                    <a:lnTo>
                      <a:pt x="54" y="99"/>
                    </a:lnTo>
                    <a:lnTo>
                      <a:pt x="53" y="98"/>
                    </a:lnTo>
                    <a:lnTo>
                      <a:pt x="53" y="96"/>
                    </a:lnTo>
                    <a:lnTo>
                      <a:pt x="54" y="98"/>
                    </a:lnTo>
                    <a:lnTo>
                      <a:pt x="56" y="98"/>
                    </a:lnTo>
                    <a:lnTo>
                      <a:pt x="59" y="96"/>
                    </a:lnTo>
                    <a:lnTo>
                      <a:pt x="59" y="93"/>
                    </a:lnTo>
                    <a:lnTo>
                      <a:pt x="58" y="91"/>
                    </a:lnTo>
                    <a:lnTo>
                      <a:pt x="58" y="91"/>
                    </a:lnTo>
                    <a:lnTo>
                      <a:pt x="62" y="90"/>
                    </a:lnTo>
                    <a:lnTo>
                      <a:pt x="62" y="86"/>
                    </a:lnTo>
                    <a:lnTo>
                      <a:pt x="61" y="85"/>
                    </a:lnTo>
                    <a:lnTo>
                      <a:pt x="59" y="83"/>
                    </a:lnTo>
                    <a:lnTo>
                      <a:pt x="61" y="82"/>
                    </a:lnTo>
                    <a:lnTo>
                      <a:pt x="62" y="83"/>
                    </a:lnTo>
                    <a:lnTo>
                      <a:pt x="64" y="82"/>
                    </a:lnTo>
                    <a:lnTo>
                      <a:pt x="67" y="77"/>
                    </a:lnTo>
                    <a:lnTo>
                      <a:pt x="69" y="74"/>
                    </a:lnTo>
                    <a:lnTo>
                      <a:pt x="70" y="72"/>
                    </a:lnTo>
                    <a:lnTo>
                      <a:pt x="70" y="69"/>
                    </a:lnTo>
                    <a:lnTo>
                      <a:pt x="75" y="66"/>
                    </a:lnTo>
                    <a:lnTo>
                      <a:pt x="77" y="62"/>
                    </a:lnTo>
                    <a:lnTo>
                      <a:pt x="78" y="58"/>
                    </a:lnTo>
                    <a:lnTo>
                      <a:pt x="82" y="58"/>
                    </a:lnTo>
                    <a:lnTo>
                      <a:pt x="86" y="53"/>
                    </a:lnTo>
                    <a:lnTo>
                      <a:pt x="91" y="47"/>
                    </a:lnTo>
                    <a:lnTo>
                      <a:pt x="96" y="43"/>
                    </a:lnTo>
                    <a:lnTo>
                      <a:pt x="98" y="43"/>
                    </a:lnTo>
                    <a:lnTo>
                      <a:pt x="102" y="40"/>
                    </a:lnTo>
                    <a:lnTo>
                      <a:pt x="105" y="39"/>
                    </a:lnTo>
                    <a:lnTo>
                      <a:pt x="109" y="37"/>
                    </a:lnTo>
                    <a:lnTo>
                      <a:pt x="112" y="31"/>
                    </a:lnTo>
                    <a:lnTo>
                      <a:pt x="115" y="31"/>
                    </a:lnTo>
                    <a:lnTo>
                      <a:pt x="117" y="31"/>
                    </a:lnTo>
                    <a:lnTo>
                      <a:pt x="118" y="29"/>
                    </a:lnTo>
                    <a:lnTo>
                      <a:pt x="118" y="27"/>
                    </a:lnTo>
                    <a:lnTo>
                      <a:pt x="118" y="26"/>
                    </a:lnTo>
                    <a:lnTo>
                      <a:pt x="120" y="24"/>
                    </a:lnTo>
                    <a:lnTo>
                      <a:pt x="118" y="21"/>
                    </a:lnTo>
                    <a:lnTo>
                      <a:pt x="118" y="18"/>
                    </a:lnTo>
                    <a:lnTo>
                      <a:pt x="118" y="16"/>
                    </a:lnTo>
                    <a:lnTo>
                      <a:pt x="117" y="16"/>
                    </a:lnTo>
                    <a:lnTo>
                      <a:pt x="115" y="13"/>
                    </a:lnTo>
                    <a:lnTo>
                      <a:pt x="117" y="10"/>
                    </a:lnTo>
                    <a:lnTo>
                      <a:pt x="117" y="8"/>
                    </a:lnTo>
                    <a:lnTo>
                      <a:pt x="113" y="8"/>
                    </a:lnTo>
                    <a:lnTo>
                      <a:pt x="112" y="7"/>
                    </a:lnTo>
                    <a:lnTo>
                      <a:pt x="109" y="5"/>
                    </a:lnTo>
                    <a:lnTo>
                      <a:pt x="109" y="3"/>
                    </a:lnTo>
                    <a:lnTo>
                      <a:pt x="107" y="2"/>
                    </a:lnTo>
                    <a:lnTo>
                      <a:pt x="107" y="0"/>
                    </a:lnTo>
                    <a:lnTo>
                      <a:pt x="104" y="2"/>
                    </a:lnTo>
                    <a:lnTo>
                      <a:pt x="102" y="3"/>
                    </a:lnTo>
                    <a:lnTo>
                      <a:pt x="101" y="3"/>
                    </a:lnTo>
                    <a:lnTo>
                      <a:pt x="99" y="2"/>
                    </a:lnTo>
                    <a:lnTo>
                      <a:pt x="98" y="2"/>
                    </a:lnTo>
                    <a:lnTo>
                      <a:pt x="93" y="5"/>
                    </a:lnTo>
                    <a:lnTo>
                      <a:pt x="93" y="7"/>
                    </a:lnTo>
                    <a:lnTo>
                      <a:pt x="91" y="8"/>
                    </a:lnTo>
                    <a:lnTo>
                      <a:pt x="90" y="8"/>
                    </a:lnTo>
                    <a:lnTo>
                      <a:pt x="88" y="11"/>
                    </a:lnTo>
                    <a:lnTo>
                      <a:pt x="86" y="13"/>
                    </a:lnTo>
                    <a:lnTo>
                      <a:pt x="85" y="15"/>
                    </a:lnTo>
                    <a:lnTo>
                      <a:pt x="85" y="16"/>
                    </a:lnTo>
                    <a:lnTo>
                      <a:pt x="86" y="19"/>
                    </a:lnTo>
                    <a:lnTo>
                      <a:pt x="86" y="21"/>
                    </a:lnTo>
                    <a:lnTo>
                      <a:pt x="85" y="21"/>
                    </a:lnTo>
                    <a:lnTo>
                      <a:pt x="83" y="23"/>
                    </a:lnTo>
                    <a:lnTo>
                      <a:pt x="83" y="24"/>
                    </a:lnTo>
                    <a:lnTo>
                      <a:pt x="82" y="26"/>
                    </a:lnTo>
                    <a:lnTo>
                      <a:pt x="80" y="27"/>
                    </a:lnTo>
                    <a:lnTo>
                      <a:pt x="75" y="31"/>
                    </a:lnTo>
                    <a:lnTo>
                      <a:pt x="74" y="32"/>
                    </a:lnTo>
                    <a:lnTo>
                      <a:pt x="72" y="32"/>
                    </a:lnTo>
                    <a:lnTo>
                      <a:pt x="70" y="32"/>
                    </a:lnTo>
                    <a:lnTo>
                      <a:pt x="67" y="34"/>
                    </a:lnTo>
                    <a:lnTo>
                      <a:pt x="66" y="37"/>
                    </a:lnTo>
                    <a:lnTo>
                      <a:pt x="64" y="39"/>
                    </a:lnTo>
                    <a:lnTo>
                      <a:pt x="62" y="37"/>
                    </a:lnTo>
                    <a:lnTo>
                      <a:pt x="61" y="35"/>
                    </a:lnTo>
                    <a:lnTo>
                      <a:pt x="61" y="35"/>
                    </a:lnTo>
                    <a:lnTo>
                      <a:pt x="59" y="37"/>
                    </a:lnTo>
                    <a:lnTo>
                      <a:pt x="61" y="40"/>
                    </a:lnTo>
                    <a:lnTo>
                      <a:pt x="59" y="42"/>
                    </a:lnTo>
                    <a:lnTo>
                      <a:pt x="58" y="39"/>
                    </a:lnTo>
                    <a:lnTo>
                      <a:pt x="58" y="37"/>
                    </a:lnTo>
                    <a:lnTo>
                      <a:pt x="53" y="37"/>
                    </a:lnTo>
                    <a:lnTo>
                      <a:pt x="48" y="39"/>
                    </a:lnTo>
                    <a:lnTo>
                      <a:pt x="47" y="39"/>
                    </a:lnTo>
                    <a:lnTo>
                      <a:pt x="45" y="40"/>
                    </a:lnTo>
                    <a:lnTo>
                      <a:pt x="43" y="42"/>
                    </a:lnTo>
                    <a:lnTo>
                      <a:pt x="45" y="45"/>
                    </a:lnTo>
                    <a:lnTo>
                      <a:pt x="47" y="47"/>
                    </a:lnTo>
                    <a:lnTo>
                      <a:pt x="47" y="47"/>
                    </a:lnTo>
                    <a:lnTo>
                      <a:pt x="45" y="48"/>
                    </a:lnTo>
                    <a:lnTo>
                      <a:pt x="43" y="50"/>
                    </a:lnTo>
                    <a:lnTo>
                      <a:pt x="42" y="50"/>
                    </a:lnTo>
                    <a:lnTo>
                      <a:pt x="42" y="48"/>
                    </a:lnTo>
                    <a:lnTo>
                      <a:pt x="43" y="47"/>
                    </a:lnTo>
                    <a:lnTo>
                      <a:pt x="43" y="45"/>
                    </a:lnTo>
                    <a:lnTo>
                      <a:pt x="42" y="45"/>
                    </a:lnTo>
                    <a:lnTo>
                      <a:pt x="39" y="48"/>
                    </a:lnTo>
                    <a:lnTo>
                      <a:pt x="37" y="50"/>
                    </a:lnTo>
                    <a:lnTo>
                      <a:pt x="37" y="51"/>
                    </a:lnTo>
                    <a:lnTo>
                      <a:pt x="39" y="53"/>
                    </a:lnTo>
                    <a:lnTo>
                      <a:pt x="37" y="53"/>
                    </a:lnTo>
                    <a:lnTo>
                      <a:pt x="37" y="56"/>
                    </a:lnTo>
                    <a:lnTo>
                      <a:pt x="34" y="56"/>
                    </a:lnTo>
                    <a:lnTo>
                      <a:pt x="32" y="58"/>
                    </a:lnTo>
                    <a:lnTo>
                      <a:pt x="31" y="59"/>
                    </a:lnTo>
                    <a:lnTo>
                      <a:pt x="29" y="59"/>
                    </a:lnTo>
                    <a:lnTo>
                      <a:pt x="27" y="61"/>
                    </a:lnTo>
                    <a:lnTo>
                      <a:pt x="26" y="66"/>
                    </a:lnTo>
                    <a:lnTo>
                      <a:pt x="27" y="66"/>
                    </a:lnTo>
                    <a:lnTo>
                      <a:pt x="29" y="67"/>
                    </a:lnTo>
                    <a:lnTo>
                      <a:pt x="27" y="69"/>
                    </a:lnTo>
                    <a:lnTo>
                      <a:pt x="23" y="69"/>
                    </a:lnTo>
                    <a:lnTo>
                      <a:pt x="21" y="70"/>
                    </a:lnTo>
                    <a:lnTo>
                      <a:pt x="21" y="74"/>
                    </a:lnTo>
                    <a:lnTo>
                      <a:pt x="21" y="75"/>
                    </a:lnTo>
                    <a:lnTo>
                      <a:pt x="23" y="75"/>
                    </a:lnTo>
                    <a:lnTo>
                      <a:pt x="24" y="75"/>
                    </a:lnTo>
                    <a:lnTo>
                      <a:pt x="26" y="77"/>
                    </a:lnTo>
                    <a:lnTo>
                      <a:pt x="24" y="78"/>
                    </a:lnTo>
                    <a:lnTo>
                      <a:pt x="26" y="80"/>
                    </a:lnTo>
                    <a:lnTo>
                      <a:pt x="23" y="82"/>
                    </a:lnTo>
                    <a:lnTo>
                      <a:pt x="21" y="82"/>
                    </a:lnTo>
                    <a:lnTo>
                      <a:pt x="18" y="80"/>
                    </a:lnTo>
                    <a:lnTo>
                      <a:pt x="15" y="82"/>
                    </a:lnTo>
                    <a:lnTo>
                      <a:pt x="15" y="83"/>
                    </a:lnTo>
                    <a:lnTo>
                      <a:pt x="15" y="86"/>
                    </a:lnTo>
                    <a:lnTo>
                      <a:pt x="13" y="88"/>
                    </a:lnTo>
                    <a:lnTo>
                      <a:pt x="10" y="91"/>
                    </a:lnTo>
                    <a:lnTo>
                      <a:pt x="8" y="90"/>
                    </a:lnTo>
                    <a:lnTo>
                      <a:pt x="7" y="88"/>
                    </a:lnTo>
                    <a:lnTo>
                      <a:pt x="7" y="85"/>
                    </a:lnTo>
                    <a:lnTo>
                      <a:pt x="5" y="86"/>
                    </a:lnTo>
                    <a:lnTo>
                      <a:pt x="5" y="90"/>
                    </a:lnTo>
                    <a:lnTo>
                      <a:pt x="5" y="93"/>
                    </a:lnTo>
                    <a:lnTo>
                      <a:pt x="8" y="94"/>
                    </a:lnTo>
                    <a:lnTo>
                      <a:pt x="10" y="94"/>
                    </a:lnTo>
                    <a:lnTo>
                      <a:pt x="10" y="94"/>
                    </a:lnTo>
                    <a:lnTo>
                      <a:pt x="10" y="96"/>
                    </a:lnTo>
                    <a:lnTo>
                      <a:pt x="10" y="99"/>
                    </a:lnTo>
                    <a:lnTo>
                      <a:pt x="10" y="101"/>
                    </a:lnTo>
                    <a:lnTo>
                      <a:pt x="11" y="101"/>
                    </a:lnTo>
                    <a:lnTo>
                      <a:pt x="13" y="99"/>
                    </a:lnTo>
                    <a:lnTo>
                      <a:pt x="15" y="99"/>
                    </a:lnTo>
                    <a:lnTo>
                      <a:pt x="15" y="101"/>
                    </a:lnTo>
                    <a:lnTo>
                      <a:pt x="18" y="101"/>
                    </a:lnTo>
                    <a:lnTo>
                      <a:pt x="19" y="99"/>
                    </a:lnTo>
                    <a:lnTo>
                      <a:pt x="21" y="101"/>
                    </a:lnTo>
                    <a:lnTo>
                      <a:pt x="19" y="102"/>
                    </a:lnTo>
                    <a:lnTo>
                      <a:pt x="18" y="102"/>
                    </a:lnTo>
                    <a:lnTo>
                      <a:pt x="15" y="102"/>
                    </a:lnTo>
                    <a:lnTo>
                      <a:pt x="13" y="104"/>
                    </a:lnTo>
                    <a:lnTo>
                      <a:pt x="11" y="104"/>
                    </a:lnTo>
                    <a:lnTo>
                      <a:pt x="10" y="106"/>
                    </a:lnTo>
                    <a:lnTo>
                      <a:pt x="11" y="109"/>
                    </a:lnTo>
                    <a:lnTo>
                      <a:pt x="13" y="110"/>
                    </a:lnTo>
                    <a:lnTo>
                      <a:pt x="15" y="110"/>
                    </a:lnTo>
                    <a:lnTo>
                      <a:pt x="16" y="109"/>
                    </a:lnTo>
                    <a:lnTo>
                      <a:pt x="18" y="110"/>
                    </a:lnTo>
                    <a:lnTo>
                      <a:pt x="18" y="110"/>
                    </a:lnTo>
                    <a:lnTo>
                      <a:pt x="15" y="112"/>
                    </a:lnTo>
                    <a:lnTo>
                      <a:pt x="11" y="112"/>
                    </a:lnTo>
                    <a:lnTo>
                      <a:pt x="10" y="114"/>
                    </a:lnTo>
                    <a:lnTo>
                      <a:pt x="8" y="115"/>
                    </a:lnTo>
                    <a:lnTo>
                      <a:pt x="10" y="117"/>
                    </a:lnTo>
                    <a:lnTo>
                      <a:pt x="13" y="115"/>
                    </a:lnTo>
                    <a:lnTo>
                      <a:pt x="15" y="115"/>
                    </a:lnTo>
                    <a:lnTo>
                      <a:pt x="15" y="117"/>
                    </a:lnTo>
                    <a:lnTo>
                      <a:pt x="13" y="117"/>
                    </a:lnTo>
                    <a:lnTo>
                      <a:pt x="11" y="118"/>
                    </a:lnTo>
                    <a:lnTo>
                      <a:pt x="11" y="120"/>
                    </a:lnTo>
                    <a:lnTo>
                      <a:pt x="11" y="120"/>
                    </a:lnTo>
                    <a:lnTo>
                      <a:pt x="15" y="120"/>
                    </a:lnTo>
                    <a:lnTo>
                      <a:pt x="19" y="123"/>
                    </a:lnTo>
                    <a:lnTo>
                      <a:pt x="21" y="123"/>
                    </a:lnTo>
                    <a:lnTo>
                      <a:pt x="21" y="125"/>
                    </a:lnTo>
                    <a:lnTo>
                      <a:pt x="21" y="126"/>
                    </a:lnTo>
                    <a:lnTo>
                      <a:pt x="19" y="125"/>
                    </a:lnTo>
                    <a:lnTo>
                      <a:pt x="18" y="123"/>
                    </a:lnTo>
                    <a:lnTo>
                      <a:pt x="15" y="123"/>
                    </a:lnTo>
                    <a:lnTo>
                      <a:pt x="13" y="121"/>
                    </a:lnTo>
                    <a:lnTo>
                      <a:pt x="10" y="121"/>
                    </a:lnTo>
                    <a:lnTo>
                      <a:pt x="8" y="123"/>
                    </a:lnTo>
                    <a:lnTo>
                      <a:pt x="8" y="125"/>
                    </a:lnTo>
                    <a:lnTo>
                      <a:pt x="7" y="126"/>
                    </a:lnTo>
                    <a:lnTo>
                      <a:pt x="7" y="128"/>
                    </a:lnTo>
                    <a:lnTo>
                      <a:pt x="8" y="128"/>
                    </a:lnTo>
                    <a:lnTo>
                      <a:pt x="7" y="129"/>
                    </a:lnTo>
                    <a:lnTo>
                      <a:pt x="7" y="13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3" name="Freeform 308">
                <a:extLst>
                  <a:ext uri="{FF2B5EF4-FFF2-40B4-BE49-F238E27FC236}">
                    <a16:creationId xmlns:a16="http://schemas.microsoft.com/office/drawing/2014/main" id="{7B989842-5806-4B81-849F-70E08D72CD96}"/>
                  </a:ext>
                </a:extLst>
              </p:cNvPr>
              <p:cNvSpPr>
                <a:spLocks/>
              </p:cNvSpPr>
              <p:nvPr/>
            </p:nvSpPr>
            <p:spPr bwMode="auto">
              <a:xfrm>
                <a:off x="5332" y="1191"/>
                <a:ext cx="8" cy="6"/>
              </a:xfrm>
              <a:custGeom>
                <a:avLst/>
                <a:gdLst>
                  <a:gd name="T0" fmla="*/ 0 w 8"/>
                  <a:gd name="T1" fmla="*/ 0 h 6"/>
                  <a:gd name="T2" fmla="*/ 0 w 8"/>
                  <a:gd name="T3" fmla="*/ 0 h 6"/>
                  <a:gd name="T4" fmla="*/ 3 w 8"/>
                  <a:gd name="T5" fmla="*/ 3 h 6"/>
                  <a:gd name="T6" fmla="*/ 8 w 8"/>
                  <a:gd name="T7" fmla="*/ 6 h 6"/>
                  <a:gd name="T8" fmla="*/ 6 w 8"/>
                  <a:gd name="T9" fmla="*/ 3 h 6"/>
                  <a:gd name="T10" fmla="*/ 3 w 8"/>
                  <a:gd name="T11" fmla="*/ 1 h 6"/>
                  <a:gd name="T12" fmla="*/ 0 w 8"/>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8" h="6">
                    <a:moveTo>
                      <a:pt x="0" y="0"/>
                    </a:moveTo>
                    <a:lnTo>
                      <a:pt x="0" y="0"/>
                    </a:lnTo>
                    <a:lnTo>
                      <a:pt x="3" y="3"/>
                    </a:lnTo>
                    <a:lnTo>
                      <a:pt x="8" y="6"/>
                    </a:lnTo>
                    <a:lnTo>
                      <a:pt x="6" y="3"/>
                    </a:lnTo>
                    <a:lnTo>
                      <a:pt x="3" y="1"/>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4" name="Freeform 309">
                <a:extLst>
                  <a:ext uri="{FF2B5EF4-FFF2-40B4-BE49-F238E27FC236}">
                    <a16:creationId xmlns:a16="http://schemas.microsoft.com/office/drawing/2014/main" id="{9CE7E66D-3B8F-49AC-AC36-D25DAF542D8C}"/>
                  </a:ext>
                </a:extLst>
              </p:cNvPr>
              <p:cNvSpPr>
                <a:spLocks/>
              </p:cNvSpPr>
              <p:nvPr/>
            </p:nvSpPr>
            <p:spPr bwMode="auto">
              <a:xfrm>
                <a:off x="5319" y="1161"/>
                <a:ext cx="29" cy="23"/>
              </a:xfrm>
              <a:custGeom>
                <a:avLst/>
                <a:gdLst>
                  <a:gd name="T0" fmla="*/ 27 w 29"/>
                  <a:gd name="T1" fmla="*/ 23 h 23"/>
                  <a:gd name="T2" fmla="*/ 29 w 29"/>
                  <a:gd name="T3" fmla="*/ 20 h 23"/>
                  <a:gd name="T4" fmla="*/ 29 w 29"/>
                  <a:gd name="T5" fmla="*/ 15 h 23"/>
                  <a:gd name="T6" fmla="*/ 22 w 29"/>
                  <a:gd name="T7" fmla="*/ 12 h 23"/>
                  <a:gd name="T8" fmla="*/ 19 w 29"/>
                  <a:gd name="T9" fmla="*/ 9 h 23"/>
                  <a:gd name="T10" fmla="*/ 18 w 29"/>
                  <a:gd name="T11" fmla="*/ 9 h 23"/>
                  <a:gd name="T12" fmla="*/ 15 w 29"/>
                  <a:gd name="T13" fmla="*/ 6 h 23"/>
                  <a:gd name="T14" fmla="*/ 11 w 29"/>
                  <a:gd name="T15" fmla="*/ 4 h 23"/>
                  <a:gd name="T16" fmla="*/ 10 w 29"/>
                  <a:gd name="T17" fmla="*/ 3 h 23"/>
                  <a:gd name="T18" fmla="*/ 7 w 29"/>
                  <a:gd name="T19" fmla="*/ 0 h 23"/>
                  <a:gd name="T20" fmla="*/ 5 w 29"/>
                  <a:gd name="T21" fmla="*/ 0 h 23"/>
                  <a:gd name="T22" fmla="*/ 3 w 29"/>
                  <a:gd name="T23" fmla="*/ 1 h 23"/>
                  <a:gd name="T24" fmla="*/ 3 w 29"/>
                  <a:gd name="T25" fmla="*/ 3 h 23"/>
                  <a:gd name="T26" fmla="*/ 2 w 29"/>
                  <a:gd name="T27" fmla="*/ 4 h 23"/>
                  <a:gd name="T28" fmla="*/ 3 w 29"/>
                  <a:gd name="T29" fmla="*/ 6 h 23"/>
                  <a:gd name="T30" fmla="*/ 5 w 29"/>
                  <a:gd name="T31" fmla="*/ 6 h 23"/>
                  <a:gd name="T32" fmla="*/ 5 w 29"/>
                  <a:gd name="T33" fmla="*/ 7 h 23"/>
                  <a:gd name="T34" fmla="*/ 3 w 29"/>
                  <a:gd name="T35" fmla="*/ 7 h 23"/>
                  <a:gd name="T36" fmla="*/ 2 w 29"/>
                  <a:gd name="T37" fmla="*/ 6 h 23"/>
                  <a:gd name="T38" fmla="*/ 0 w 29"/>
                  <a:gd name="T39" fmla="*/ 6 h 23"/>
                  <a:gd name="T40" fmla="*/ 2 w 29"/>
                  <a:gd name="T41" fmla="*/ 9 h 23"/>
                  <a:gd name="T42" fmla="*/ 7 w 29"/>
                  <a:gd name="T43" fmla="*/ 14 h 23"/>
                  <a:gd name="T44" fmla="*/ 10 w 29"/>
                  <a:gd name="T45" fmla="*/ 15 h 23"/>
                  <a:gd name="T46" fmla="*/ 11 w 29"/>
                  <a:gd name="T47" fmla="*/ 19 h 23"/>
                  <a:gd name="T48" fmla="*/ 11 w 29"/>
                  <a:gd name="T49" fmla="*/ 19 h 23"/>
                  <a:gd name="T50" fmla="*/ 13 w 29"/>
                  <a:gd name="T51" fmla="*/ 15 h 23"/>
                  <a:gd name="T52" fmla="*/ 15 w 29"/>
                  <a:gd name="T53" fmla="*/ 17 h 23"/>
                  <a:gd name="T54" fmla="*/ 16 w 29"/>
                  <a:gd name="T55" fmla="*/ 15 h 23"/>
                  <a:gd name="T56" fmla="*/ 18 w 29"/>
                  <a:gd name="T57" fmla="*/ 17 h 23"/>
                  <a:gd name="T58" fmla="*/ 18 w 29"/>
                  <a:gd name="T59" fmla="*/ 20 h 23"/>
                  <a:gd name="T60" fmla="*/ 18 w 29"/>
                  <a:gd name="T61" fmla="*/ 22 h 23"/>
                  <a:gd name="T62" fmla="*/ 19 w 29"/>
                  <a:gd name="T63" fmla="*/ 23 h 23"/>
                  <a:gd name="T64" fmla="*/ 22 w 29"/>
                  <a:gd name="T65" fmla="*/ 23 h 23"/>
                  <a:gd name="T66" fmla="*/ 24 w 29"/>
                  <a:gd name="T67" fmla="*/ 22 h 23"/>
                  <a:gd name="T68" fmla="*/ 27 w 29"/>
                  <a:gd name="T6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9" h="23">
                    <a:moveTo>
                      <a:pt x="27" y="23"/>
                    </a:moveTo>
                    <a:lnTo>
                      <a:pt x="29" y="20"/>
                    </a:lnTo>
                    <a:lnTo>
                      <a:pt x="29" y="15"/>
                    </a:lnTo>
                    <a:lnTo>
                      <a:pt x="22" y="12"/>
                    </a:lnTo>
                    <a:lnTo>
                      <a:pt x="19" y="9"/>
                    </a:lnTo>
                    <a:lnTo>
                      <a:pt x="18" y="9"/>
                    </a:lnTo>
                    <a:lnTo>
                      <a:pt x="15" y="6"/>
                    </a:lnTo>
                    <a:lnTo>
                      <a:pt x="11" y="4"/>
                    </a:lnTo>
                    <a:lnTo>
                      <a:pt x="10" y="3"/>
                    </a:lnTo>
                    <a:lnTo>
                      <a:pt x="7" y="0"/>
                    </a:lnTo>
                    <a:lnTo>
                      <a:pt x="5" y="0"/>
                    </a:lnTo>
                    <a:lnTo>
                      <a:pt x="3" y="1"/>
                    </a:lnTo>
                    <a:lnTo>
                      <a:pt x="3" y="3"/>
                    </a:lnTo>
                    <a:lnTo>
                      <a:pt x="2" y="4"/>
                    </a:lnTo>
                    <a:lnTo>
                      <a:pt x="3" y="6"/>
                    </a:lnTo>
                    <a:lnTo>
                      <a:pt x="5" y="6"/>
                    </a:lnTo>
                    <a:lnTo>
                      <a:pt x="5" y="7"/>
                    </a:lnTo>
                    <a:lnTo>
                      <a:pt x="3" y="7"/>
                    </a:lnTo>
                    <a:lnTo>
                      <a:pt x="2" y="6"/>
                    </a:lnTo>
                    <a:lnTo>
                      <a:pt x="0" y="6"/>
                    </a:lnTo>
                    <a:lnTo>
                      <a:pt x="2" y="9"/>
                    </a:lnTo>
                    <a:lnTo>
                      <a:pt x="7" y="14"/>
                    </a:lnTo>
                    <a:lnTo>
                      <a:pt x="10" y="15"/>
                    </a:lnTo>
                    <a:lnTo>
                      <a:pt x="11" y="19"/>
                    </a:lnTo>
                    <a:lnTo>
                      <a:pt x="11" y="19"/>
                    </a:lnTo>
                    <a:lnTo>
                      <a:pt x="13" y="15"/>
                    </a:lnTo>
                    <a:lnTo>
                      <a:pt x="15" y="17"/>
                    </a:lnTo>
                    <a:lnTo>
                      <a:pt x="16" y="15"/>
                    </a:lnTo>
                    <a:lnTo>
                      <a:pt x="18" y="17"/>
                    </a:lnTo>
                    <a:lnTo>
                      <a:pt x="18" y="20"/>
                    </a:lnTo>
                    <a:lnTo>
                      <a:pt x="18" y="22"/>
                    </a:lnTo>
                    <a:lnTo>
                      <a:pt x="19" y="23"/>
                    </a:lnTo>
                    <a:lnTo>
                      <a:pt x="22" y="23"/>
                    </a:lnTo>
                    <a:lnTo>
                      <a:pt x="24" y="22"/>
                    </a:lnTo>
                    <a:lnTo>
                      <a:pt x="27"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5" name="Freeform 310">
                <a:extLst>
                  <a:ext uri="{FF2B5EF4-FFF2-40B4-BE49-F238E27FC236}">
                    <a16:creationId xmlns:a16="http://schemas.microsoft.com/office/drawing/2014/main" id="{94AB9D12-1B8A-4BC8-9FCD-4444C41ADAC9}"/>
                  </a:ext>
                </a:extLst>
              </p:cNvPr>
              <p:cNvSpPr>
                <a:spLocks/>
              </p:cNvSpPr>
              <p:nvPr/>
            </p:nvSpPr>
            <p:spPr bwMode="auto">
              <a:xfrm>
                <a:off x="5341" y="1200"/>
                <a:ext cx="2" cy="2"/>
              </a:xfrm>
              <a:custGeom>
                <a:avLst/>
                <a:gdLst>
                  <a:gd name="T0" fmla="*/ 0 w 2"/>
                  <a:gd name="T1" fmla="*/ 2 h 2"/>
                  <a:gd name="T2" fmla="*/ 2 w 2"/>
                  <a:gd name="T3" fmla="*/ 0 h 2"/>
                  <a:gd name="T4" fmla="*/ 0 w 2"/>
                  <a:gd name="T5" fmla="*/ 0 h 2"/>
                  <a:gd name="T6" fmla="*/ 0 w 2"/>
                  <a:gd name="T7" fmla="*/ 2 h 2"/>
                </a:gdLst>
                <a:ahLst/>
                <a:cxnLst>
                  <a:cxn ang="0">
                    <a:pos x="T0" y="T1"/>
                  </a:cxn>
                  <a:cxn ang="0">
                    <a:pos x="T2" y="T3"/>
                  </a:cxn>
                  <a:cxn ang="0">
                    <a:pos x="T4" y="T5"/>
                  </a:cxn>
                  <a:cxn ang="0">
                    <a:pos x="T6" y="T7"/>
                  </a:cxn>
                </a:cxnLst>
                <a:rect l="0" t="0" r="r" b="b"/>
                <a:pathLst>
                  <a:path w="2" h="2">
                    <a:moveTo>
                      <a:pt x="0" y="2"/>
                    </a:moveTo>
                    <a:lnTo>
                      <a:pt x="2" y="0"/>
                    </a:lnTo>
                    <a:lnTo>
                      <a:pt x="0" y="0"/>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6" name="Freeform 311">
                <a:extLst>
                  <a:ext uri="{FF2B5EF4-FFF2-40B4-BE49-F238E27FC236}">
                    <a16:creationId xmlns:a16="http://schemas.microsoft.com/office/drawing/2014/main" id="{88B6C719-3C79-4435-81B4-C877F8523BE9}"/>
                  </a:ext>
                </a:extLst>
              </p:cNvPr>
              <p:cNvSpPr>
                <a:spLocks/>
              </p:cNvSpPr>
              <p:nvPr/>
            </p:nvSpPr>
            <p:spPr bwMode="auto">
              <a:xfrm>
                <a:off x="5196" y="775"/>
                <a:ext cx="15" cy="11"/>
              </a:xfrm>
              <a:custGeom>
                <a:avLst/>
                <a:gdLst>
                  <a:gd name="T0" fmla="*/ 5 w 15"/>
                  <a:gd name="T1" fmla="*/ 11 h 11"/>
                  <a:gd name="T2" fmla="*/ 8 w 15"/>
                  <a:gd name="T3" fmla="*/ 11 h 11"/>
                  <a:gd name="T4" fmla="*/ 12 w 15"/>
                  <a:gd name="T5" fmla="*/ 9 h 11"/>
                  <a:gd name="T6" fmla="*/ 13 w 15"/>
                  <a:gd name="T7" fmla="*/ 6 h 11"/>
                  <a:gd name="T8" fmla="*/ 15 w 15"/>
                  <a:gd name="T9" fmla="*/ 6 h 11"/>
                  <a:gd name="T10" fmla="*/ 15 w 15"/>
                  <a:gd name="T11" fmla="*/ 4 h 11"/>
                  <a:gd name="T12" fmla="*/ 12 w 15"/>
                  <a:gd name="T13" fmla="*/ 3 h 11"/>
                  <a:gd name="T14" fmla="*/ 12 w 15"/>
                  <a:gd name="T15" fmla="*/ 0 h 11"/>
                  <a:gd name="T16" fmla="*/ 8 w 15"/>
                  <a:gd name="T17" fmla="*/ 0 h 11"/>
                  <a:gd name="T18" fmla="*/ 5 w 15"/>
                  <a:gd name="T19" fmla="*/ 1 h 11"/>
                  <a:gd name="T20" fmla="*/ 0 w 15"/>
                  <a:gd name="T21" fmla="*/ 3 h 11"/>
                  <a:gd name="T22" fmla="*/ 0 w 15"/>
                  <a:gd name="T23" fmla="*/ 6 h 11"/>
                  <a:gd name="T24" fmla="*/ 0 w 15"/>
                  <a:gd name="T25" fmla="*/ 8 h 11"/>
                  <a:gd name="T26" fmla="*/ 5 w 15"/>
                  <a:gd name="T27"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5" h="11">
                    <a:moveTo>
                      <a:pt x="5" y="11"/>
                    </a:moveTo>
                    <a:lnTo>
                      <a:pt x="8" y="11"/>
                    </a:lnTo>
                    <a:lnTo>
                      <a:pt x="12" y="9"/>
                    </a:lnTo>
                    <a:lnTo>
                      <a:pt x="13" y="6"/>
                    </a:lnTo>
                    <a:lnTo>
                      <a:pt x="15" y="6"/>
                    </a:lnTo>
                    <a:lnTo>
                      <a:pt x="15" y="4"/>
                    </a:lnTo>
                    <a:lnTo>
                      <a:pt x="12" y="3"/>
                    </a:lnTo>
                    <a:lnTo>
                      <a:pt x="12" y="0"/>
                    </a:lnTo>
                    <a:lnTo>
                      <a:pt x="8" y="0"/>
                    </a:lnTo>
                    <a:lnTo>
                      <a:pt x="5" y="1"/>
                    </a:lnTo>
                    <a:lnTo>
                      <a:pt x="0" y="3"/>
                    </a:lnTo>
                    <a:lnTo>
                      <a:pt x="0" y="6"/>
                    </a:lnTo>
                    <a:lnTo>
                      <a:pt x="0" y="8"/>
                    </a:lnTo>
                    <a:lnTo>
                      <a:pt x="5" y="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7" name="Freeform 312">
                <a:extLst>
                  <a:ext uri="{FF2B5EF4-FFF2-40B4-BE49-F238E27FC236}">
                    <a16:creationId xmlns:a16="http://schemas.microsoft.com/office/drawing/2014/main" id="{D8F39CFE-54BA-49D2-8EC6-1EB6A4C3253E}"/>
                  </a:ext>
                </a:extLst>
              </p:cNvPr>
              <p:cNvSpPr>
                <a:spLocks/>
              </p:cNvSpPr>
              <p:nvPr/>
            </p:nvSpPr>
            <p:spPr bwMode="auto">
              <a:xfrm>
                <a:off x="5459" y="1035"/>
                <a:ext cx="10" cy="8"/>
              </a:xfrm>
              <a:custGeom>
                <a:avLst/>
                <a:gdLst>
                  <a:gd name="T0" fmla="*/ 4 w 10"/>
                  <a:gd name="T1" fmla="*/ 4 h 8"/>
                  <a:gd name="T2" fmla="*/ 5 w 10"/>
                  <a:gd name="T3" fmla="*/ 6 h 8"/>
                  <a:gd name="T4" fmla="*/ 8 w 10"/>
                  <a:gd name="T5" fmla="*/ 4 h 8"/>
                  <a:gd name="T6" fmla="*/ 7 w 10"/>
                  <a:gd name="T7" fmla="*/ 3 h 8"/>
                  <a:gd name="T8" fmla="*/ 8 w 10"/>
                  <a:gd name="T9" fmla="*/ 1 h 8"/>
                  <a:gd name="T10" fmla="*/ 10 w 10"/>
                  <a:gd name="T11" fmla="*/ 0 h 8"/>
                  <a:gd name="T12" fmla="*/ 8 w 10"/>
                  <a:gd name="T13" fmla="*/ 0 h 8"/>
                  <a:gd name="T14" fmla="*/ 7 w 10"/>
                  <a:gd name="T15" fmla="*/ 0 h 8"/>
                  <a:gd name="T16" fmla="*/ 2 w 10"/>
                  <a:gd name="T17" fmla="*/ 3 h 8"/>
                  <a:gd name="T18" fmla="*/ 0 w 10"/>
                  <a:gd name="T19" fmla="*/ 6 h 8"/>
                  <a:gd name="T20" fmla="*/ 2 w 10"/>
                  <a:gd name="T21" fmla="*/ 8 h 8"/>
                  <a:gd name="T22" fmla="*/ 4 w 10"/>
                  <a:gd name="T23"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 h="8">
                    <a:moveTo>
                      <a:pt x="4" y="4"/>
                    </a:moveTo>
                    <a:lnTo>
                      <a:pt x="5" y="6"/>
                    </a:lnTo>
                    <a:lnTo>
                      <a:pt x="8" y="4"/>
                    </a:lnTo>
                    <a:lnTo>
                      <a:pt x="7" y="3"/>
                    </a:lnTo>
                    <a:lnTo>
                      <a:pt x="8" y="1"/>
                    </a:lnTo>
                    <a:lnTo>
                      <a:pt x="10" y="0"/>
                    </a:lnTo>
                    <a:lnTo>
                      <a:pt x="8" y="0"/>
                    </a:lnTo>
                    <a:lnTo>
                      <a:pt x="7" y="0"/>
                    </a:lnTo>
                    <a:lnTo>
                      <a:pt x="2" y="3"/>
                    </a:lnTo>
                    <a:lnTo>
                      <a:pt x="0" y="6"/>
                    </a:lnTo>
                    <a:lnTo>
                      <a:pt x="2" y="8"/>
                    </a:lnTo>
                    <a:lnTo>
                      <a:pt x="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8" name="Freeform 313">
                <a:extLst>
                  <a:ext uri="{FF2B5EF4-FFF2-40B4-BE49-F238E27FC236}">
                    <a16:creationId xmlns:a16="http://schemas.microsoft.com/office/drawing/2014/main" id="{B2149C47-11FD-4524-B457-BC21D1D679A0}"/>
                  </a:ext>
                </a:extLst>
              </p:cNvPr>
              <p:cNvSpPr>
                <a:spLocks/>
              </p:cNvSpPr>
              <p:nvPr/>
            </p:nvSpPr>
            <p:spPr bwMode="auto">
              <a:xfrm>
                <a:off x="5472" y="1046"/>
                <a:ext cx="8" cy="3"/>
              </a:xfrm>
              <a:custGeom>
                <a:avLst/>
                <a:gdLst>
                  <a:gd name="T0" fmla="*/ 7 w 8"/>
                  <a:gd name="T1" fmla="*/ 3 h 3"/>
                  <a:gd name="T2" fmla="*/ 8 w 8"/>
                  <a:gd name="T3" fmla="*/ 3 h 3"/>
                  <a:gd name="T4" fmla="*/ 8 w 8"/>
                  <a:gd name="T5" fmla="*/ 1 h 3"/>
                  <a:gd name="T6" fmla="*/ 5 w 8"/>
                  <a:gd name="T7" fmla="*/ 0 h 3"/>
                  <a:gd name="T8" fmla="*/ 2 w 8"/>
                  <a:gd name="T9" fmla="*/ 0 h 3"/>
                  <a:gd name="T10" fmla="*/ 0 w 8"/>
                  <a:gd name="T11" fmla="*/ 0 h 3"/>
                  <a:gd name="T12" fmla="*/ 3 w 8"/>
                  <a:gd name="T13" fmla="*/ 3 h 3"/>
                  <a:gd name="T14" fmla="*/ 7 w 8"/>
                  <a:gd name="T15" fmla="*/ 3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3">
                    <a:moveTo>
                      <a:pt x="7" y="3"/>
                    </a:moveTo>
                    <a:lnTo>
                      <a:pt x="8" y="3"/>
                    </a:lnTo>
                    <a:lnTo>
                      <a:pt x="8" y="1"/>
                    </a:lnTo>
                    <a:lnTo>
                      <a:pt x="5" y="0"/>
                    </a:lnTo>
                    <a:lnTo>
                      <a:pt x="2" y="0"/>
                    </a:lnTo>
                    <a:lnTo>
                      <a:pt x="0" y="0"/>
                    </a:lnTo>
                    <a:lnTo>
                      <a:pt x="3" y="3"/>
                    </a:lnTo>
                    <a:lnTo>
                      <a:pt x="7"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9" name="Freeform 314">
                <a:extLst>
                  <a:ext uri="{FF2B5EF4-FFF2-40B4-BE49-F238E27FC236}">
                    <a16:creationId xmlns:a16="http://schemas.microsoft.com/office/drawing/2014/main" id="{7A5890F7-7EF9-47C1-AC0A-5C5BB0EB9C49}"/>
                  </a:ext>
                </a:extLst>
              </p:cNvPr>
              <p:cNvSpPr>
                <a:spLocks/>
              </p:cNvSpPr>
              <p:nvPr/>
            </p:nvSpPr>
            <p:spPr bwMode="auto">
              <a:xfrm>
                <a:off x="5408" y="1046"/>
                <a:ext cx="20" cy="19"/>
              </a:xfrm>
              <a:custGeom>
                <a:avLst/>
                <a:gdLst>
                  <a:gd name="T0" fmla="*/ 4 w 20"/>
                  <a:gd name="T1" fmla="*/ 9 h 19"/>
                  <a:gd name="T2" fmla="*/ 4 w 20"/>
                  <a:gd name="T3" fmla="*/ 12 h 19"/>
                  <a:gd name="T4" fmla="*/ 4 w 20"/>
                  <a:gd name="T5" fmla="*/ 17 h 19"/>
                  <a:gd name="T6" fmla="*/ 5 w 20"/>
                  <a:gd name="T7" fmla="*/ 19 h 19"/>
                  <a:gd name="T8" fmla="*/ 7 w 20"/>
                  <a:gd name="T9" fmla="*/ 19 h 19"/>
                  <a:gd name="T10" fmla="*/ 5 w 20"/>
                  <a:gd name="T11" fmla="*/ 17 h 19"/>
                  <a:gd name="T12" fmla="*/ 5 w 20"/>
                  <a:gd name="T13" fmla="*/ 16 h 19"/>
                  <a:gd name="T14" fmla="*/ 8 w 20"/>
                  <a:gd name="T15" fmla="*/ 16 h 19"/>
                  <a:gd name="T16" fmla="*/ 8 w 20"/>
                  <a:gd name="T17" fmla="*/ 17 h 19"/>
                  <a:gd name="T18" fmla="*/ 10 w 20"/>
                  <a:gd name="T19" fmla="*/ 17 h 19"/>
                  <a:gd name="T20" fmla="*/ 12 w 20"/>
                  <a:gd name="T21" fmla="*/ 17 h 19"/>
                  <a:gd name="T22" fmla="*/ 13 w 20"/>
                  <a:gd name="T23" fmla="*/ 17 h 19"/>
                  <a:gd name="T24" fmla="*/ 15 w 20"/>
                  <a:gd name="T25" fmla="*/ 16 h 19"/>
                  <a:gd name="T26" fmla="*/ 16 w 20"/>
                  <a:gd name="T27" fmla="*/ 12 h 19"/>
                  <a:gd name="T28" fmla="*/ 20 w 20"/>
                  <a:gd name="T29" fmla="*/ 12 h 19"/>
                  <a:gd name="T30" fmla="*/ 20 w 20"/>
                  <a:gd name="T31" fmla="*/ 11 h 19"/>
                  <a:gd name="T32" fmla="*/ 20 w 20"/>
                  <a:gd name="T33" fmla="*/ 8 h 19"/>
                  <a:gd name="T34" fmla="*/ 15 w 20"/>
                  <a:gd name="T35" fmla="*/ 6 h 19"/>
                  <a:gd name="T36" fmla="*/ 15 w 20"/>
                  <a:gd name="T37" fmla="*/ 3 h 19"/>
                  <a:gd name="T38" fmla="*/ 12 w 20"/>
                  <a:gd name="T39" fmla="*/ 0 h 19"/>
                  <a:gd name="T40" fmla="*/ 10 w 20"/>
                  <a:gd name="T41" fmla="*/ 0 h 19"/>
                  <a:gd name="T42" fmla="*/ 8 w 20"/>
                  <a:gd name="T43" fmla="*/ 0 h 19"/>
                  <a:gd name="T44" fmla="*/ 7 w 20"/>
                  <a:gd name="T45" fmla="*/ 3 h 19"/>
                  <a:gd name="T46" fmla="*/ 4 w 20"/>
                  <a:gd name="T47" fmla="*/ 3 h 19"/>
                  <a:gd name="T48" fmla="*/ 0 w 20"/>
                  <a:gd name="T49" fmla="*/ 4 h 19"/>
                  <a:gd name="T50" fmla="*/ 0 w 20"/>
                  <a:gd name="T51" fmla="*/ 8 h 19"/>
                  <a:gd name="T52" fmla="*/ 4 w 20"/>
                  <a:gd name="T53" fmla="*/ 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0" h="19">
                    <a:moveTo>
                      <a:pt x="4" y="9"/>
                    </a:moveTo>
                    <a:lnTo>
                      <a:pt x="4" y="12"/>
                    </a:lnTo>
                    <a:lnTo>
                      <a:pt x="4" y="17"/>
                    </a:lnTo>
                    <a:lnTo>
                      <a:pt x="5" y="19"/>
                    </a:lnTo>
                    <a:lnTo>
                      <a:pt x="7" y="19"/>
                    </a:lnTo>
                    <a:lnTo>
                      <a:pt x="5" y="17"/>
                    </a:lnTo>
                    <a:lnTo>
                      <a:pt x="5" y="16"/>
                    </a:lnTo>
                    <a:lnTo>
                      <a:pt x="8" y="16"/>
                    </a:lnTo>
                    <a:lnTo>
                      <a:pt x="8" y="17"/>
                    </a:lnTo>
                    <a:lnTo>
                      <a:pt x="10" y="17"/>
                    </a:lnTo>
                    <a:lnTo>
                      <a:pt x="12" y="17"/>
                    </a:lnTo>
                    <a:lnTo>
                      <a:pt x="13" y="17"/>
                    </a:lnTo>
                    <a:lnTo>
                      <a:pt x="15" y="16"/>
                    </a:lnTo>
                    <a:lnTo>
                      <a:pt x="16" y="12"/>
                    </a:lnTo>
                    <a:lnTo>
                      <a:pt x="20" y="12"/>
                    </a:lnTo>
                    <a:lnTo>
                      <a:pt x="20" y="11"/>
                    </a:lnTo>
                    <a:lnTo>
                      <a:pt x="20" y="8"/>
                    </a:lnTo>
                    <a:lnTo>
                      <a:pt x="15" y="6"/>
                    </a:lnTo>
                    <a:lnTo>
                      <a:pt x="15" y="3"/>
                    </a:lnTo>
                    <a:lnTo>
                      <a:pt x="12" y="0"/>
                    </a:lnTo>
                    <a:lnTo>
                      <a:pt x="10" y="0"/>
                    </a:lnTo>
                    <a:lnTo>
                      <a:pt x="8" y="0"/>
                    </a:lnTo>
                    <a:lnTo>
                      <a:pt x="7" y="3"/>
                    </a:lnTo>
                    <a:lnTo>
                      <a:pt x="4" y="3"/>
                    </a:lnTo>
                    <a:lnTo>
                      <a:pt x="0" y="4"/>
                    </a:lnTo>
                    <a:lnTo>
                      <a:pt x="0" y="8"/>
                    </a:lnTo>
                    <a:lnTo>
                      <a:pt x="4" y="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0" name="Freeform 315">
                <a:extLst>
                  <a:ext uri="{FF2B5EF4-FFF2-40B4-BE49-F238E27FC236}">
                    <a16:creationId xmlns:a16="http://schemas.microsoft.com/office/drawing/2014/main" id="{8F098BEB-C7CD-4367-8C09-23DF41C8CFA9}"/>
                  </a:ext>
                </a:extLst>
              </p:cNvPr>
              <p:cNvSpPr>
                <a:spLocks/>
              </p:cNvSpPr>
              <p:nvPr/>
            </p:nvSpPr>
            <p:spPr bwMode="auto">
              <a:xfrm>
                <a:off x="5329" y="1188"/>
                <a:ext cx="1" cy="3"/>
              </a:xfrm>
              <a:custGeom>
                <a:avLst/>
                <a:gdLst>
                  <a:gd name="T0" fmla="*/ 0 w 1"/>
                  <a:gd name="T1" fmla="*/ 1 h 3"/>
                  <a:gd name="T2" fmla="*/ 1 w 1"/>
                  <a:gd name="T3" fmla="*/ 0 h 3"/>
                  <a:gd name="T4" fmla="*/ 0 w 1"/>
                  <a:gd name="T5" fmla="*/ 0 h 3"/>
                  <a:gd name="T6" fmla="*/ 0 w 1"/>
                  <a:gd name="T7" fmla="*/ 3 h 3"/>
                  <a:gd name="T8" fmla="*/ 0 w 1"/>
                  <a:gd name="T9" fmla="*/ 1 h 3"/>
                </a:gdLst>
                <a:ahLst/>
                <a:cxnLst>
                  <a:cxn ang="0">
                    <a:pos x="T0" y="T1"/>
                  </a:cxn>
                  <a:cxn ang="0">
                    <a:pos x="T2" y="T3"/>
                  </a:cxn>
                  <a:cxn ang="0">
                    <a:pos x="T4" y="T5"/>
                  </a:cxn>
                  <a:cxn ang="0">
                    <a:pos x="T6" y="T7"/>
                  </a:cxn>
                  <a:cxn ang="0">
                    <a:pos x="T8" y="T9"/>
                  </a:cxn>
                </a:cxnLst>
                <a:rect l="0" t="0" r="r" b="b"/>
                <a:pathLst>
                  <a:path w="1" h="3">
                    <a:moveTo>
                      <a:pt x="0" y="1"/>
                    </a:moveTo>
                    <a:lnTo>
                      <a:pt x="1" y="0"/>
                    </a:lnTo>
                    <a:lnTo>
                      <a:pt x="0" y="0"/>
                    </a:lnTo>
                    <a:lnTo>
                      <a:pt x="0" y="3"/>
                    </a:ln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1" name="Freeform 316">
                <a:extLst>
                  <a:ext uri="{FF2B5EF4-FFF2-40B4-BE49-F238E27FC236}">
                    <a16:creationId xmlns:a16="http://schemas.microsoft.com/office/drawing/2014/main" id="{8F9B901A-A0F2-4456-891F-8FC1A0397684}"/>
                  </a:ext>
                </a:extLst>
              </p:cNvPr>
              <p:cNvSpPr>
                <a:spLocks/>
              </p:cNvSpPr>
              <p:nvPr/>
            </p:nvSpPr>
            <p:spPr bwMode="auto">
              <a:xfrm>
                <a:off x="5458" y="1054"/>
                <a:ext cx="6" cy="9"/>
              </a:xfrm>
              <a:custGeom>
                <a:avLst/>
                <a:gdLst>
                  <a:gd name="T0" fmla="*/ 6 w 6"/>
                  <a:gd name="T1" fmla="*/ 1 h 9"/>
                  <a:gd name="T2" fmla="*/ 6 w 6"/>
                  <a:gd name="T3" fmla="*/ 0 h 9"/>
                  <a:gd name="T4" fmla="*/ 3 w 6"/>
                  <a:gd name="T5" fmla="*/ 0 h 9"/>
                  <a:gd name="T6" fmla="*/ 1 w 6"/>
                  <a:gd name="T7" fmla="*/ 0 h 9"/>
                  <a:gd name="T8" fmla="*/ 0 w 6"/>
                  <a:gd name="T9" fmla="*/ 4 h 9"/>
                  <a:gd name="T10" fmla="*/ 1 w 6"/>
                  <a:gd name="T11" fmla="*/ 6 h 9"/>
                  <a:gd name="T12" fmla="*/ 3 w 6"/>
                  <a:gd name="T13" fmla="*/ 8 h 9"/>
                  <a:gd name="T14" fmla="*/ 5 w 6"/>
                  <a:gd name="T15" fmla="*/ 9 h 9"/>
                  <a:gd name="T16" fmla="*/ 6 w 6"/>
                  <a:gd name="T17" fmla="*/ 9 h 9"/>
                  <a:gd name="T18" fmla="*/ 6 w 6"/>
                  <a:gd name="T19" fmla="*/ 6 h 9"/>
                  <a:gd name="T20" fmla="*/ 5 w 6"/>
                  <a:gd name="T21" fmla="*/ 4 h 9"/>
                  <a:gd name="T22" fmla="*/ 5 w 6"/>
                  <a:gd name="T23" fmla="*/ 3 h 9"/>
                  <a:gd name="T24" fmla="*/ 6 w 6"/>
                  <a:gd name="T25" fmla="*/ 1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9">
                    <a:moveTo>
                      <a:pt x="6" y="1"/>
                    </a:moveTo>
                    <a:lnTo>
                      <a:pt x="6" y="0"/>
                    </a:lnTo>
                    <a:lnTo>
                      <a:pt x="3" y="0"/>
                    </a:lnTo>
                    <a:lnTo>
                      <a:pt x="1" y="0"/>
                    </a:lnTo>
                    <a:lnTo>
                      <a:pt x="0" y="4"/>
                    </a:lnTo>
                    <a:lnTo>
                      <a:pt x="1" y="6"/>
                    </a:lnTo>
                    <a:lnTo>
                      <a:pt x="3" y="8"/>
                    </a:lnTo>
                    <a:lnTo>
                      <a:pt x="5" y="9"/>
                    </a:lnTo>
                    <a:lnTo>
                      <a:pt x="6" y="9"/>
                    </a:lnTo>
                    <a:lnTo>
                      <a:pt x="6" y="6"/>
                    </a:lnTo>
                    <a:lnTo>
                      <a:pt x="5" y="4"/>
                    </a:lnTo>
                    <a:lnTo>
                      <a:pt x="5" y="3"/>
                    </a:lnTo>
                    <a:lnTo>
                      <a:pt x="6"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2" name="Freeform 317">
                <a:extLst>
                  <a:ext uri="{FF2B5EF4-FFF2-40B4-BE49-F238E27FC236}">
                    <a16:creationId xmlns:a16="http://schemas.microsoft.com/office/drawing/2014/main" id="{BA05E86C-67A4-4D11-9074-C6AC5835D9A8}"/>
                  </a:ext>
                </a:extLst>
              </p:cNvPr>
              <p:cNvSpPr>
                <a:spLocks/>
              </p:cNvSpPr>
              <p:nvPr/>
            </p:nvSpPr>
            <p:spPr bwMode="auto">
              <a:xfrm>
                <a:off x="5448" y="704"/>
                <a:ext cx="11" cy="8"/>
              </a:xfrm>
              <a:custGeom>
                <a:avLst/>
                <a:gdLst>
                  <a:gd name="T0" fmla="*/ 3 w 11"/>
                  <a:gd name="T1" fmla="*/ 8 h 8"/>
                  <a:gd name="T2" fmla="*/ 8 w 11"/>
                  <a:gd name="T3" fmla="*/ 7 h 8"/>
                  <a:gd name="T4" fmla="*/ 10 w 11"/>
                  <a:gd name="T5" fmla="*/ 5 h 8"/>
                  <a:gd name="T6" fmla="*/ 10 w 11"/>
                  <a:gd name="T7" fmla="*/ 4 h 8"/>
                  <a:gd name="T8" fmla="*/ 11 w 11"/>
                  <a:gd name="T9" fmla="*/ 2 h 8"/>
                  <a:gd name="T10" fmla="*/ 8 w 11"/>
                  <a:gd name="T11" fmla="*/ 0 h 8"/>
                  <a:gd name="T12" fmla="*/ 3 w 11"/>
                  <a:gd name="T13" fmla="*/ 0 h 8"/>
                  <a:gd name="T14" fmla="*/ 2 w 11"/>
                  <a:gd name="T15" fmla="*/ 4 h 8"/>
                  <a:gd name="T16" fmla="*/ 0 w 11"/>
                  <a:gd name="T17" fmla="*/ 5 h 8"/>
                  <a:gd name="T18" fmla="*/ 2 w 11"/>
                  <a:gd name="T19" fmla="*/ 7 h 8"/>
                  <a:gd name="T20" fmla="*/ 3 w 11"/>
                  <a:gd name="T21"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 h="8">
                    <a:moveTo>
                      <a:pt x="3" y="8"/>
                    </a:moveTo>
                    <a:lnTo>
                      <a:pt x="8" y="7"/>
                    </a:lnTo>
                    <a:lnTo>
                      <a:pt x="10" y="5"/>
                    </a:lnTo>
                    <a:lnTo>
                      <a:pt x="10" y="4"/>
                    </a:lnTo>
                    <a:lnTo>
                      <a:pt x="11" y="2"/>
                    </a:lnTo>
                    <a:lnTo>
                      <a:pt x="8" y="0"/>
                    </a:lnTo>
                    <a:lnTo>
                      <a:pt x="3" y="0"/>
                    </a:lnTo>
                    <a:lnTo>
                      <a:pt x="2" y="4"/>
                    </a:lnTo>
                    <a:lnTo>
                      <a:pt x="0" y="5"/>
                    </a:lnTo>
                    <a:lnTo>
                      <a:pt x="2" y="7"/>
                    </a:lnTo>
                    <a:lnTo>
                      <a:pt x="3"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3" name="Freeform 318">
                <a:extLst>
                  <a:ext uri="{FF2B5EF4-FFF2-40B4-BE49-F238E27FC236}">
                    <a16:creationId xmlns:a16="http://schemas.microsoft.com/office/drawing/2014/main" id="{07B5A6BC-A9E6-4B8F-8FF6-86508836FA4E}"/>
                  </a:ext>
                </a:extLst>
              </p:cNvPr>
              <p:cNvSpPr>
                <a:spLocks/>
              </p:cNvSpPr>
              <p:nvPr/>
            </p:nvSpPr>
            <p:spPr bwMode="auto">
              <a:xfrm>
                <a:off x="5479" y="690"/>
                <a:ext cx="52" cy="61"/>
              </a:xfrm>
              <a:custGeom>
                <a:avLst/>
                <a:gdLst>
                  <a:gd name="T0" fmla="*/ 3 w 52"/>
                  <a:gd name="T1" fmla="*/ 37 h 61"/>
                  <a:gd name="T2" fmla="*/ 4 w 52"/>
                  <a:gd name="T3" fmla="*/ 38 h 61"/>
                  <a:gd name="T4" fmla="*/ 4 w 52"/>
                  <a:gd name="T5" fmla="*/ 42 h 61"/>
                  <a:gd name="T6" fmla="*/ 4 w 52"/>
                  <a:gd name="T7" fmla="*/ 49 h 61"/>
                  <a:gd name="T8" fmla="*/ 3 w 52"/>
                  <a:gd name="T9" fmla="*/ 51 h 61"/>
                  <a:gd name="T10" fmla="*/ 1 w 52"/>
                  <a:gd name="T11" fmla="*/ 54 h 61"/>
                  <a:gd name="T12" fmla="*/ 3 w 52"/>
                  <a:gd name="T13" fmla="*/ 56 h 61"/>
                  <a:gd name="T14" fmla="*/ 4 w 52"/>
                  <a:gd name="T15" fmla="*/ 56 h 61"/>
                  <a:gd name="T16" fmla="*/ 6 w 52"/>
                  <a:gd name="T17" fmla="*/ 53 h 61"/>
                  <a:gd name="T18" fmla="*/ 9 w 52"/>
                  <a:gd name="T19" fmla="*/ 51 h 61"/>
                  <a:gd name="T20" fmla="*/ 11 w 52"/>
                  <a:gd name="T21" fmla="*/ 53 h 61"/>
                  <a:gd name="T22" fmla="*/ 11 w 52"/>
                  <a:gd name="T23" fmla="*/ 56 h 61"/>
                  <a:gd name="T24" fmla="*/ 15 w 52"/>
                  <a:gd name="T25" fmla="*/ 57 h 61"/>
                  <a:gd name="T26" fmla="*/ 17 w 52"/>
                  <a:gd name="T27" fmla="*/ 57 h 61"/>
                  <a:gd name="T28" fmla="*/ 19 w 52"/>
                  <a:gd name="T29" fmla="*/ 57 h 61"/>
                  <a:gd name="T30" fmla="*/ 22 w 52"/>
                  <a:gd name="T31" fmla="*/ 57 h 61"/>
                  <a:gd name="T32" fmla="*/ 25 w 52"/>
                  <a:gd name="T33" fmla="*/ 59 h 61"/>
                  <a:gd name="T34" fmla="*/ 28 w 52"/>
                  <a:gd name="T35" fmla="*/ 61 h 61"/>
                  <a:gd name="T36" fmla="*/ 31 w 52"/>
                  <a:gd name="T37" fmla="*/ 59 h 61"/>
                  <a:gd name="T38" fmla="*/ 36 w 52"/>
                  <a:gd name="T39" fmla="*/ 57 h 61"/>
                  <a:gd name="T40" fmla="*/ 38 w 52"/>
                  <a:gd name="T41" fmla="*/ 54 h 61"/>
                  <a:gd name="T42" fmla="*/ 39 w 52"/>
                  <a:gd name="T43" fmla="*/ 51 h 61"/>
                  <a:gd name="T44" fmla="*/ 43 w 52"/>
                  <a:gd name="T45" fmla="*/ 48 h 61"/>
                  <a:gd name="T46" fmla="*/ 47 w 52"/>
                  <a:gd name="T47" fmla="*/ 45 h 61"/>
                  <a:gd name="T48" fmla="*/ 50 w 52"/>
                  <a:gd name="T49" fmla="*/ 42 h 61"/>
                  <a:gd name="T50" fmla="*/ 52 w 52"/>
                  <a:gd name="T51" fmla="*/ 40 h 61"/>
                  <a:gd name="T52" fmla="*/ 52 w 52"/>
                  <a:gd name="T53" fmla="*/ 37 h 61"/>
                  <a:gd name="T54" fmla="*/ 47 w 52"/>
                  <a:gd name="T55" fmla="*/ 34 h 61"/>
                  <a:gd name="T56" fmla="*/ 43 w 52"/>
                  <a:gd name="T57" fmla="*/ 30 h 61"/>
                  <a:gd name="T58" fmla="*/ 41 w 52"/>
                  <a:gd name="T59" fmla="*/ 26 h 61"/>
                  <a:gd name="T60" fmla="*/ 41 w 52"/>
                  <a:gd name="T61" fmla="*/ 22 h 61"/>
                  <a:gd name="T62" fmla="*/ 43 w 52"/>
                  <a:gd name="T63" fmla="*/ 19 h 61"/>
                  <a:gd name="T64" fmla="*/ 43 w 52"/>
                  <a:gd name="T65" fmla="*/ 18 h 61"/>
                  <a:gd name="T66" fmla="*/ 41 w 52"/>
                  <a:gd name="T67" fmla="*/ 16 h 61"/>
                  <a:gd name="T68" fmla="*/ 35 w 52"/>
                  <a:gd name="T69" fmla="*/ 16 h 61"/>
                  <a:gd name="T70" fmla="*/ 28 w 52"/>
                  <a:gd name="T71" fmla="*/ 14 h 61"/>
                  <a:gd name="T72" fmla="*/ 25 w 52"/>
                  <a:gd name="T73" fmla="*/ 11 h 61"/>
                  <a:gd name="T74" fmla="*/ 20 w 52"/>
                  <a:gd name="T75" fmla="*/ 5 h 61"/>
                  <a:gd name="T76" fmla="*/ 15 w 52"/>
                  <a:gd name="T77" fmla="*/ 2 h 61"/>
                  <a:gd name="T78" fmla="*/ 11 w 52"/>
                  <a:gd name="T79" fmla="*/ 0 h 61"/>
                  <a:gd name="T80" fmla="*/ 9 w 52"/>
                  <a:gd name="T81" fmla="*/ 0 h 61"/>
                  <a:gd name="T82" fmla="*/ 7 w 52"/>
                  <a:gd name="T83" fmla="*/ 0 h 61"/>
                  <a:gd name="T84" fmla="*/ 7 w 52"/>
                  <a:gd name="T85" fmla="*/ 3 h 61"/>
                  <a:gd name="T86" fmla="*/ 7 w 52"/>
                  <a:gd name="T87" fmla="*/ 5 h 61"/>
                  <a:gd name="T88" fmla="*/ 7 w 52"/>
                  <a:gd name="T89" fmla="*/ 8 h 61"/>
                  <a:gd name="T90" fmla="*/ 6 w 52"/>
                  <a:gd name="T91" fmla="*/ 13 h 61"/>
                  <a:gd name="T92" fmla="*/ 3 w 52"/>
                  <a:gd name="T93" fmla="*/ 16 h 61"/>
                  <a:gd name="T94" fmla="*/ 0 w 52"/>
                  <a:gd name="T95" fmla="*/ 21 h 61"/>
                  <a:gd name="T96" fmla="*/ 0 w 52"/>
                  <a:gd name="T97" fmla="*/ 22 h 61"/>
                  <a:gd name="T98" fmla="*/ 0 w 52"/>
                  <a:gd name="T99" fmla="*/ 34 h 61"/>
                  <a:gd name="T100" fmla="*/ 3 w 52"/>
                  <a:gd name="T101" fmla="*/ 37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2" h="61">
                    <a:moveTo>
                      <a:pt x="3" y="37"/>
                    </a:moveTo>
                    <a:lnTo>
                      <a:pt x="4" y="38"/>
                    </a:lnTo>
                    <a:lnTo>
                      <a:pt x="4" y="42"/>
                    </a:lnTo>
                    <a:lnTo>
                      <a:pt x="4" y="49"/>
                    </a:lnTo>
                    <a:lnTo>
                      <a:pt x="3" y="51"/>
                    </a:lnTo>
                    <a:lnTo>
                      <a:pt x="1" y="54"/>
                    </a:lnTo>
                    <a:lnTo>
                      <a:pt x="3" y="56"/>
                    </a:lnTo>
                    <a:lnTo>
                      <a:pt x="4" y="56"/>
                    </a:lnTo>
                    <a:lnTo>
                      <a:pt x="6" y="53"/>
                    </a:lnTo>
                    <a:lnTo>
                      <a:pt x="9" y="51"/>
                    </a:lnTo>
                    <a:lnTo>
                      <a:pt x="11" y="53"/>
                    </a:lnTo>
                    <a:lnTo>
                      <a:pt x="11" y="56"/>
                    </a:lnTo>
                    <a:lnTo>
                      <a:pt x="15" y="57"/>
                    </a:lnTo>
                    <a:lnTo>
                      <a:pt x="17" y="57"/>
                    </a:lnTo>
                    <a:lnTo>
                      <a:pt x="19" y="57"/>
                    </a:lnTo>
                    <a:lnTo>
                      <a:pt x="22" y="57"/>
                    </a:lnTo>
                    <a:lnTo>
                      <a:pt x="25" y="59"/>
                    </a:lnTo>
                    <a:lnTo>
                      <a:pt x="28" y="61"/>
                    </a:lnTo>
                    <a:lnTo>
                      <a:pt x="31" y="59"/>
                    </a:lnTo>
                    <a:lnTo>
                      <a:pt x="36" y="57"/>
                    </a:lnTo>
                    <a:lnTo>
                      <a:pt x="38" y="54"/>
                    </a:lnTo>
                    <a:lnTo>
                      <a:pt x="39" y="51"/>
                    </a:lnTo>
                    <a:lnTo>
                      <a:pt x="43" y="48"/>
                    </a:lnTo>
                    <a:lnTo>
                      <a:pt x="47" y="45"/>
                    </a:lnTo>
                    <a:lnTo>
                      <a:pt x="50" y="42"/>
                    </a:lnTo>
                    <a:lnTo>
                      <a:pt x="52" y="40"/>
                    </a:lnTo>
                    <a:lnTo>
                      <a:pt x="52" y="37"/>
                    </a:lnTo>
                    <a:lnTo>
                      <a:pt x="47" y="34"/>
                    </a:lnTo>
                    <a:lnTo>
                      <a:pt x="43" y="30"/>
                    </a:lnTo>
                    <a:lnTo>
                      <a:pt x="41" y="26"/>
                    </a:lnTo>
                    <a:lnTo>
                      <a:pt x="41" y="22"/>
                    </a:lnTo>
                    <a:lnTo>
                      <a:pt x="43" y="19"/>
                    </a:lnTo>
                    <a:lnTo>
                      <a:pt x="43" y="18"/>
                    </a:lnTo>
                    <a:lnTo>
                      <a:pt x="41" y="16"/>
                    </a:lnTo>
                    <a:lnTo>
                      <a:pt x="35" y="16"/>
                    </a:lnTo>
                    <a:lnTo>
                      <a:pt x="28" y="14"/>
                    </a:lnTo>
                    <a:lnTo>
                      <a:pt x="25" y="11"/>
                    </a:lnTo>
                    <a:lnTo>
                      <a:pt x="20" y="5"/>
                    </a:lnTo>
                    <a:lnTo>
                      <a:pt x="15" y="2"/>
                    </a:lnTo>
                    <a:lnTo>
                      <a:pt x="11" y="0"/>
                    </a:lnTo>
                    <a:lnTo>
                      <a:pt x="9" y="0"/>
                    </a:lnTo>
                    <a:lnTo>
                      <a:pt x="7" y="0"/>
                    </a:lnTo>
                    <a:lnTo>
                      <a:pt x="7" y="3"/>
                    </a:lnTo>
                    <a:lnTo>
                      <a:pt x="7" y="5"/>
                    </a:lnTo>
                    <a:lnTo>
                      <a:pt x="7" y="8"/>
                    </a:lnTo>
                    <a:lnTo>
                      <a:pt x="6" y="13"/>
                    </a:lnTo>
                    <a:lnTo>
                      <a:pt x="3" y="16"/>
                    </a:lnTo>
                    <a:lnTo>
                      <a:pt x="0" y="21"/>
                    </a:lnTo>
                    <a:lnTo>
                      <a:pt x="0" y="22"/>
                    </a:lnTo>
                    <a:lnTo>
                      <a:pt x="0" y="34"/>
                    </a:lnTo>
                    <a:lnTo>
                      <a:pt x="3" y="3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4" name="Freeform 319">
                <a:extLst>
                  <a:ext uri="{FF2B5EF4-FFF2-40B4-BE49-F238E27FC236}">
                    <a16:creationId xmlns:a16="http://schemas.microsoft.com/office/drawing/2014/main" id="{0EFDCF5A-0270-48EC-B0F1-07826A4A03B9}"/>
                  </a:ext>
                </a:extLst>
              </p:cNvPr>
              <p:cNvSpPr>
                <a:spLocks/>
              </p:cNvSpPr>
              <p:nvPr/>
            </p:nvSpPr>
            <p:spPr bwMode="auto">
              <a:xfrm>
                <a:off x="5198" y="779"/>
                <a:ext cx="24" cy="32"/>
              </a:xfrm>
              <a:custGeom>
                <a:avLst/>
                <a:gdLst>
                  <a:gd name="T0" fmla="*/ 13 w 24"/>
                  <a:gd name="T1" fmla="*/ 7 h 32"/>
                  <a:gd name="T2" fmla="*/ 10 w 24"/>
                  <a:gd name="T3" fmla="*/ 7 h 32"/>
                  <a:gd name="T4" fmla="*/ 6 w 24"/>
                  <a:gd name="T5" fmla="*/ 12 h 32"/>
                  <a:gd name="T6" fmla="*/ 3 w 24"/>
                  <a:gd name="T7" fmla="*/ 12 h 32"/>
                  <a:gd name="T8" fmla="*/ 2 w 24"/>
                  <a:gd name="T9" fmla="*/ 10 h 32"/>
                  <a:gd name="T10" fmla="*/ 0 w 24"/>
                  <a:gd name="T11" fmla="*/ 10 h 32"/>
                  <a:gd name="T12" fmla="*/ 0 w 24"/>
                  <a:gd name="T13" fmla="*/ 13 h 32"/>
                  <a:gd name="T14" fmla="*/ 2 w 24"/>
                  <a:gd name="T15" fmla="*/ 16 h 32"/>
                  <a:gd name="T16" fmla="*/ 2 w 24"/>
                  <a:gd name="T17" fmla="*/ 24 h 32"/>
                  <a:gd name="T18" fmla="*/ 3 w 24"/>
                  <a:gd name="T19" fmla="*/ 27 h 32"/>
                  <a:gd name="T20" fmla="*/ 6 w 24"/>
                  <a:gd name="T21" fmla="*/ 32 h 32"/>
                  <a:gd name="T22" fmla="*/ 8 w 24"/>
                  <a:gd name="T23" fmla="*/ 32 h 32"/>
                  <a:gd name="T24" fmla="*/ 13 w 24"/>
                  <a:gd name="T25" fmla="*/ 31 h 32"/>
                  <a:gd name="T26" fmla="*/ 16 w 24"/>
                  <a:gd name="T27" fmla="*/ 31 h 32"/>
                  <a:gd name="T28" fmla="*/ 19 w 24"/>
                  <a:gd name="T29" fmla="*/ 29 h 32"/>
                  <a:gd name="T30" fmla="*/ 24 w 24"/>
                  <a:gd name="T31" fmla="*/ 27 h 32"/>
                  <a:gd name="T32" fmla="*/ 24 w 24"/>
                  <a:gd name="T33" fmla="*/ 26 h 32"/>
                  <a:gd name="T34" fmla="*/ 21 w 24"/>
                  <a:gd name="T35" fmla="*/ 24 h 32"/>
                  <a:gd name="T36" fmla="*/ 19 w 24"/>
                  <a:gd name="T37" fmla="*/ 21 h 32"/>
                  <a:gd name="T38" fmla="*/ 16 w 24"/>
                  <a:gd name="T39" fmla="*/ 19 h 32"/>
                  <a:gd name="T40" fmla="*/ 14 w 24"/>
                  <a:gd name="T41" fmla="*/ 16 h 32"/>
                  <a:gd name="T42" fmla="*/ 14 w 24"/>
                  <a:gd name="T43" fmla="*/ 15 h 32"/>
                  <a:gd name="T44" fmla="*/ 18 w 24"/>
                  <a:gd name="T45" fmla="*/ 13 h 32"/>
                  <a:gd name="T46" fmla="*/ 21 w 24"/>
                  <a:gd name="T47" fmla="*/ 13 h 32"/>
                  <a:gd name="T48" fmla="*/ 22 w 24"/>
                  <a:gd name="T49" fmla="*/ 12 h 32"/>
                  <a:gd name="T50" fmla="*/ 22 w 24"/>
                  <a:gd name="T51" fmla="*/ 10 h 32"/>
                  <a:gd name="T52" fmla="*/ 21 w 24"/>
                  <a:gd name="T53" fmla="*/ 7 h 32"/>
                  <a:gd name="T54" fmla="*/ 18 w 24"/>
                  <a:gd name="T55" fmla="*/ 5 h 32"/>
                  <a:gd name="T56" fmla="*/ 16 w 24"/>
                  <a:gd name="T57" fmla="*/ 0 h 32"/>
                  <a:gd name="T58" fmla="*/ 16 w 24"/>
                  <a:gd name="T59" fmla="*/ 4 h 32"/>
                  <a:gd name="T60" fmla="*/ 16 w 24"/>
                  <a:gd name="T61" fmla="*/ 7 h 32"/>
                  <a:gd name="T62" fmla="*/ 13 w 24"/>
                  <a:gd name="T63" fmla="*/ 8 h 32"/>
                  <a:gd name="T64" fmla="*/ 13 w 24"/>
                  <a:gd name="T65" fmla="*/ 7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4" h="32">
                    <a:moveTo>
                      <a:pt x="13" y="7"/>
                    </a:moveTo>
                    <a:lnTo>
                      <a:pt x="10" y="7"/>
                    </a:lnTo>
                    <a:lnTo>
                      <a:pt x="6" y="12"/>
                    </a:lnTo>
                    <a:lnTo>
                      <a:pt x="3" y="12"/>
                    </a:lnTo>
                    <a:lnTo>
                      <a:pt x="2" y="10"/>
                    </a:lnTo>
                    <a:lnTo>
                      <a:pt x="0" y="10"/>
                    </a:lnTo>
                    <a:lnTo>
                      <a:pt x="0" y="13"/>
                    </a:lnTo>
                    <a:lnTo>
                      <a:pt x="2" y="16"/>
                    </a:lnTo>
                    <a:lnTo>
                      <a:pt x="2" y="24"/>
                    </a:lnTo>
                    <a:lnTo>
                      <a:pt x="3" y="27"/>
                    </a:lnTo>
                    <a:lnTo>
                      <a:pt x="6" y="32"/>
                    </a:lnTo>
                    <a:lnTo>
                      <a:pt x="8" y="32"/>
                    </a:lnTo>
                    <a:lnTo>
                      <a:pt x="13" y="31"/>
                    </a:lnTo>
                    <a:lnTo>
                      <a:pt x="16" y="31"/>
                    </a:lnTo>
                    <a:lnTo>
                      <a:pt x="19" y="29"/>
                    </a:lnTo>
                    <a:lnTo>
                      <a:pt x="24" y="27"/>
                    </a:lnTo>
                    <a:lnTo>
                      <a:pt x="24" y="26"/>
                    </a:lnTo>
                    <a:lnTo>
                      <a:pt x="21" y="24"/>
                    </a:lnTo>
                    <a:lnTo>
                      <a:pt x="19" y="21"/>
                    </a:lnTo>
                    <a:lnTo>
                      <a:pt x="16" y="19"/>
                    </a:lnTo>
                    <a:lnTo>
                      <a:pt x="14" y="16"/>
                    </a:lnTo>
                    <a:lnTo>
                      <a:pt x="14" y="15"/>
                    </a:lnTo>
                    <a:lnTo>
                      <a:pt x="18" y="13"/>
                    </a:lnTo>
                    <a:lnTo>
                      <a:pt x="21" y="13"/>
                    </a:lnTo>
                    <a:lnTo>
                      <a:pt x="22" y="12"/>
                    </a:lnTo>
                    <a:lnTo>
                      <a:pt x="22" y="10"/>
                    </a:lnTo>
                    <a:lnTo>
                      <a:pt x="21" y="7"/>
                    </a:lnTo>
                    <a:lnTo>
                      <a:pt x="18" y="5"/>
                    </a:lnTo>
                    <a:lnTo>
                      <a:pt x="16" y="0"/>
                    </a:lnTo>
                    <a:lnTo>
                      <a:pt x="16" y="4"/>
                    </a:lnTo>
                    <a:lnTo>
                      <a:pt x="16" y="7"/>
                    </a:lnTo>
                    <a:lnTo>
                      <a:pt x="13" y="8"/>
                    </a:lnTo>
                    <a:lnTo>
                      <a:pt x="13"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5" name="Freeform 320">
                <a:extLst>
                  <a:ext uri="{FF2B5EF4-FFF2-40B4-BE49-F238E27FC236}">
                    <a16:creationId xmlns:a16="http://schemas.microsoft.com/office/drawing/2014/main" id="{55A0081B-E3DD-4EC7-9324-763EB4C227CC}"/>
                  </a:ext>
                </a:extLst>
              </p:cNvPr>
              <p:cNvSpPr>
                <a:spLocks/>
              </p:cNvSpPr>
              <p:nvPr/>
            </p:nvSpPr>
            <p:spPr bwMode="auto">
              <a:xfrm>
                <a:off x="5217" y="754"/>
                <a:ext cx="23" cy="32"/>
              </a:xfrm>
              <a:custGeom>
                <a:avLst/>
                <a:gdLst>
                  <a:gd name="T0" fmla="*/ 2 w 23"/>
                  <a:gd name="T1" fmla="*/ 21 h 32"/>
                  <a:gd name="T2" fmla="*/ 0 w 23"/>
                  <a:gd name="T3" fmla="*/ 22 h 32"/>
                  <a:gd name="T4" fmla="*/ 0 w 23"/>
                  <a:gd name="T5" fmla="*/ 24 h 32"/>
                  <a:gd name="T6" fmla="*/ 3 w 23"/>
                  <a:gd name="T7" fmla="*/ 27 h 32"/>
                  <a:gd name="T8" fmla="*/ 7 w 23"/>
                  <a:gd name="T9" fmla="*/ 25 h 32"/>
                  <a:gd name="T10" fmla="*/ 8 w 23"/>
                  <a:gd name="T11" fmla="*/ 29 h 32"/>
                  <a:gd name="T12" fmla="*/ 8 w 23"/>
                  <a:gd name="T13" fmla="*/ 30 h 32"/>
                  <a:gd name="T14" fmla="*/ 11 w 23"/>
                  <a:gd name="T15" fmla="*/ 32 h 32"/>
                  <a:gd name="T16" fmla="*/ 13 w 23"/>
                  <a:gd name="T17" fmla="*/ 29 h 32"/>
                  <a:gd name="T18" fmla="*/ 13 w 23"/>
                  <a:gd name="T19" fmla="*/ 25 h 32"/>
                  <a:gd name="T20" fmla="*/ 13 w 23"/>
                  <a:gd name="T21" fmla="*/ 22 h 32"/>
                  <a:gd name="T22" fmla="*/ 13 w 23"/>
                  <a:gd name="T23" fmla="*/ 21 h 32"/>
                  <a:gd name="T24" fmla="*/ 18 w 23"/>
                  <a:gd name="T25" fmla="*/ 19 h 32"/>
                  <a:gd name="T26" fmla="*/ 23 w 23"/>
                  <a:gd name="T27" fmla="*/ 16 h 32"/>
                  <a:gd name="T28" fmla="*/ 23 w 23"/>
                  <a:gd name="T29" fmla="*/ 16 h 32"/>
                  <a:gd name="T30" fmla="*/ 19 w 23"/>
                  <a:gd name="T31" fmla="*/ 16 h 32"/>
                  <a:gd name="T32" fmla="*/ 16 w 23"/>
                  <a:gd name="T33" fmla="*/ 11 h 32"/>
                  <a:gd name="T34" fmla="*/ 15 w 23"/>
                  <a:gd name="T35" fmla="*/ 11 h 32"/>
                  <a:gd name="T36" fmla="*/ 13 w 23"/>
                  <a:gd name="T37" fmla="*/ 9 h 32"/>
                  <a:gd name="T38" fmla="*/ 15 w 23"/>
                  <a:gd name="T39" fmla="*/ 5 h 32"/>
                  <a:gd name="T40" fmla="*/ 13 w 23"/>
                  <a:gd name="T41" fmla="*/ 1 h 32"/>
                  <a:gd name="T42" fmla="*/ 10 w 23"/>
                  <a:gd name="T43" fmla="*/ 1 h 32"/>
                  <a:gd name="T44" fmla="*/ 8 w 23"/>
                  <a:gd name="T45" fmla="*/ 0 h 32"/>
                  <a:gd name="T46" fmla="*/ 7 w 23"/>
                  <a:gd name="T47" fmla="*/ 0 h 32"/>
                  <a:gd name="T48" fmla="*/ 5 w 23"/>
                  <a:gd name="T49" fmla="*/ 3 h 32"/>
                  <a:gd name="T50" fmla="*/ 5 w 23"/>
                  <a:gd name="T51" fmla="*/ 5 h 32"/>
                  <a:gd name="T52" fmla="*/ 3 w 23"/>
                  <a:gd name="T53" fmla="*/ 8 h 32"/>
                  <a:gd name="T54" fmla="*/ 0 w 23"/>
                  <a:gd name="T55" fmla="*/ 9 h 32"/>
                  <a:gd name="T56" fmla="*/ 0 w 23"/>
                  <a:gd name="T57" fmla="*/ 13 h 32"/>
                  <a:gd name="T58" fmla="*/ 0 w 23"/>
                  <a:gd name="T59" fmla="*/ 16 h 32"/>
                  <a:gd name="T60" fmla="*/ 2 w 23"/>
                  <a:gd name="T61" fmla="*/ 2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3" h="32">
                    <a:moveTo>
                      <a:pt x="2" y="21"/>
                    </a:moveTo>
                    <a:lnTo>
                      <a:pt x="0" y="22"/>
                    </a:lnTo>
                    <a:lnTo>
                      <a:pt x="0" y="24"/>
                    </a:lnTo>
                    <a:lnTo>
                      <a:pt x="3" y="27"/>
                    </a:lnTo>
                    <a:lnTo>
                      <a:pt x="7" y="25"/>
                    </a:lnTo>
                    <a:lnTo>
                      <a:pt x="8" y="29"/>
                    </a:lnTo>
                    <a:lnTo>
                      <a:pt x="8" y="30"/>
                    </a:lnTo>
                    <a:lnTo>
                      <a:pt x="11" y="32"/>
                    </a:lnTo>
                    <a:lnTo>
                      <a:pt x="13" y="29"/>
                    </a:lnTo>
                    <a:lnTo>
                      <a:pt x="13" y="25"/>
                    </a:lnTo>
                    <a:lnTo>
                      <a:pt x="13" y="22"/>
                    </a:lnTo>
                    <a:lnTo>
                      <a:pt x="13" y="21"/>
                    </a:lnTo>
                    <a:lnTo>
                      <a:pt x="18" y="19"/>
                    </a:lnTo>
                    <a:lnTo>
                      <a:pt x="23" y="16"/>
                    </a:lnTo>
                    <a:lnTo>
                      <a:pt x="23" y="16"/>
                    </a:lnTo>
                    <a:lnTo>
                      <a:pt x="19" y="16"/>
                    </a:lnTo>
                    <a:lnTo>
                      <a:pt x="16" y="11"/>
                    </a:lnTo>
                    <a:lnTo>
                      <a:pt x="15" y="11"/>
                    </a:lnTo>
                    <a:lnTo>
                      <a:pt x="13" y="9"/>
                    </a:lnTo>
                    <a:lnTo>
                      <a:pt x="15" y="5"/>
                    </a:lnTo>
                    <a:lnTo>
                      <a:pt x="13" y="1"/>
                    </a:lnTo>
                    <a:lnTo>
                      <a:pt x="10" y="1"/>
                    </a:lnTo>
                    <a:lnTo>
                      <a:pt x="8" y="0"/>
                    </a:lnTo>
                    <a:lnTo>
                      <a:pt x="7" y="0"/>
                    </a:lnTo>
                    <a:lnTo>
                      <a:pt x="5" y="3"/>
                    </a:lnTo>
                    <a:lnTo>
                      <a:pt x="5" y="5"/>
                    </a:lnTo>
                    <a:lnTo>
                      <a:pt x="3" y="8"/>
                    </a:lnTo>
                    <a:lnTo>
                      <a:pt x="0" y="9"/>
                    </a:lnTo>
                    <a:lnTo>
                      <a:pt x="0" y="13"/>
                    </a:lnTo>
                    <a:lnTo>
                      <a:pt x="0" y="16"/>
                    </a:lnTo>
                    <a:lnTo>
                      <a:pt x="2" y="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6" name="Freeform 321">
                <a:extLst>
                  <a:ext uri="{FF2B5EF4-FFF2-40B4-BE49-F238E27FC236}">
                    <a16:creationId xmlns:a16="http://schemas.microsoft.com/office/drawing/2014/main" id="{B4E95E35-41AA-4E6E-BEFF-FCAE6B2CB2AC}"/>
                  </a:ext>
                </a:extLst>
              </p:cNvPr>
              <p:cNvSpPr>
                <a:spLocks/>
              </p:cNvSpPr>
              <p:nvPr/>
            </p:nvSpPr>
            <p:spPr bwMode="auto">
              <a:xfrm>
                <a:off x="5305" y="1210"/>
                <a:ext cx="5" cy="3"/>
              </a:xfrm>
              <a:custGeom>
                <a:avLst/>
                <a:gdLst>
                  <a:gd name="T0" fmla="*/ 3 w 5"/>
                  <a:gd name="T1" fmla="*/ 3 h 3"/>
                  <a:gd name="T2" fmla="*/ 5 w 5"/>
                  <a:gd name="T3" fmla="*/ 2 h 3"/>
                  <a:gd name="T4" fmla="*/ 1 w 5"/>
                  <a:gd name="T5" fmla="*/ 0 h 3"/>
                  <a:gd name="T6" fmla="*/ 0 w 5"/>
                  <a:gd name="T7" fmla="*/ 2 h 3"/>
                  <a:gd name="T8" fmla="*/ 1 w 5"/>
                  <a:gd name="T9" fmla="*/ 3 h 3"/>
                  <a:gd name="T10" fmla="*/ 3 w 5"/>
                  <a:gd name="T11" fmla="*/ 3 h 3"/>
                </a:gdLst>
                <a:ahLst/>
                <a:cxnLst>
                  <a:cxn ang="0">
                    <a:pos x="T0" y="T1"/>
                  </a:cxn>
                  <a:cxn ang="0">
                    <a:pos x="T2" y="T3"/>
                  </a:cxn>
                  <a:cxn ang="0">
                    <a:pos x="T4" y="T5"/>
                  </a:cxn>
                  <a:cxn ang="0">
                    <a:pos x="T6" y="T7"/>
                  </a:cxn>
                  <a:cxn ang="0">
                    <a:pos x="T8" y="T9"/>
                  </a:cxn>
                  <a:cxn ang="0">
                    <a:pos x="T10" y="T11"/>
                  </a:cxn>
                </a:cxnLst>
                <a:rect l="0" t="0" r="r" b="b"/>
                <a:pathLst>
                  <a:path w="5" h="3">
                    <a:moveTo>
                      <a:pt x="3" y="3"/>
                    </a:moveTo>
                    <a:lnTo>
                      <a:pt x="5" y="2"/>
                    </a:lnTo>
                    <a:lnTo>
                      <a:pt x="1" y="0"/>
                    </a:lnTo>
                    <a:lnTo>
                      <a:pt x="0" y="2"/>
                    </a:lnTo>
                    <a:lnTo>
                      <a:pt x="1" y="3"/>
                    </a:lnTo>
                    <a:lnTo>
                      <a:pt x="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7" name="Freeform 322">
                <a:extLst>
                  <a:ext uri="{FF2B5EF4-FFF2-40B4-BE49-F238E27FC236}">
                    <a16:creationId xmlns:a16="http://schemas.microsoft.com/office/drawing/2014/main" id="{3DAF9A2F-7CF2-4620-BFBE-6D9D54AEBE54}"/>
                  </a:ext>
                </a:extLst>
              </p:cNvPr>
              <p:cNvSpPr>
                <a:spLocks/>
              </p:cNvSpPr>
              <p:nvPr/>
            </p:nvSpPr>
            <p:spPr bwMode="auto">
              <a:xfrm>
                <a:off x="5203" y="743"/>
                <a:ext cx="9" cy="4"/>
              </a:xfrm>
              <a:custGeom>
                <a:avLst/>
                <a:gdLst>
                  <a:gd name="T0" fmla="*/ 5 w 9"/>
                  <a:gd name="T1" fmla="*/ 4 h 4"/>
                  <a:gd name="T2" fmla="*/ 6 w 9"/>
                  <a:gd name="T3" fmla="*/ 4 h 4"/>
                  <a:gd name="T4" fmla="*/ 8 w 9"/>
                  <a:gd name="T5" fmla="*/ 4 h 4"/>
                  <a:gd name="T6" fmla="*/ 9 w 9"/>
                  <a:gd name="T7" fmla="*/ 3 h 4"/>
                  <a:gd name="T8" fmla="*/ 9 w 9"/>
                  <a:gd name="T9" fmla="*/ 1 h 4"/>
                  <a:gd name="T10" fmla="*/ 8 w 9"/>
                  <a:gd name="T11" fmla="*/ 1 h 4"/>
                  <a:gd name="T12" fmla="*/ 6 w 9"/>
                  <a:gd name="T13" fmla="*/ 0 h 4"/>
                  <a:gd name="T14" fmla="*/ 5 w 9"/>
                  <a:gd name="T15" fmla="*/ 0 h 4"/>
                  <a:gd name="T16" fmla="*/ 3 w 9"/>
                  <a:gd name="T17" fmla="*/ 1 h 4"/>
                  <a:gd name="T18" fmla="*/ 0 w 9"/>
                  <a:gd name="T19" fmla="*/ 1 h 4"/>
                  <a:gd name="T20" fmla="*/ 0 w 9"/>
                  <a:gd name="T21" fmla="*/ 3 h 4"/>
                  <a:gd name="T22" fmla="*/ 0 w 9"/>
                  <a:gd name="T23" fmla="*/ 3 h 4"/>
                  <a:gd name="T24" fmla="*/ 5 w 9"/>
                  <a:gd name="T25"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 h="4">
                    <a:moveTo>
                      <a:pt x="5" y="4"/>
                    </a:moveTo>
                    <a:lnTo>
                      <a:pt x="6" y="4"/>
                    </a:lnTo>
                    <a:lnTo>
                      <a:pt x="8" y="4"/>
                    </a:lnTo>
                    <a:lnTo>
                      <a:pt x="9" y="3"/>
                    </a:lnTo>
                    <a:lnTo>
                      <a:pt x="9" y="1"/>
                    </a:lnTo>
                    <a:lnTo>
                      <a:pt x="8" y="1"/>
                    </a:lnTo>
                    <a:lnTo>
                      <a:pt x="6" y="0"/>
                    </a:lnTo>
                    <a:lnTo>
                      <a:pt x="5" y="0"/>
                    </a:lnTo>
                    <a:lnTo>
                      <a:pt x="3" y="1"/>
                    </a:lnTo>
                    <a:lnTo>
                      <a:pt x="0" y="1"/>
                    </a:lnTo>
                    <a:lnTo>
                      <a:pt x="0" y="3"/>
                    </a:lnTo>
                    <a:lnTo>
                      <a:pt x="0" y="3"/>
                    </a:lnTo>
                    <a:lnTo>
                      <a:pt x="5"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8" name="Freeform 323">
                <a:extLst>
                  <a:ext uri="{FF2B5EF4-FFF2-40B4-BE49-F238E27FC236}">
                    <a16:creationId xmlns:a16="http://schemas.microsoft.com/office/drawing/2014/main" id="{1B79789C-6108-449E-825F-B2DA56D21B5A}"/>
                  </a:ext>
                </a:extLst>
              </p:cNvPr>
              <p:cNvSpPr>
                <a:spLocks/>
              </p:cNvSpPr>
              <p:nvPr/>
            </p:nvSpPr>
            <p:spPr bwMode="auto">
              <a:xfrm>
                <a:off x="5203" y="826"/>
                <a:ext cx="11" cy="9"/>
              </a:xfrm>
              <a:custGeom>
                <a:avLst/>
                <a:gdLst>
                  <a:gd name="T0" fmla="*/ 8 w 11"/>
                  <a:gd name="T1" fmla="*/ 9 h 9"/>
                  <a:gd name="T2" fmla="*/ 11 w 11"/>
                  <a:gd name="T3" fmla="*/ 6 h 9"/>
                  <a:gd name="T4" fmla="*/ 9 w 11"/>
                  <a:gd name="T5" fmla="*/ 1 h 9"/>
                  <a:gd name="T6" fmla="*/ 6 w 11"/>
                  <a:gd name="T7" fmla="*/ 0 h 9"/>
                  <a:gd name="T8" fmla="*/ 3 w 11"/>
                  <a:gd name="T9" fmla="*/ 1 h 9"/>
                  <a:gd name="T10" fmla="*/ 0 w 11"/>
                  <a:gd name="T11" fmla="*/ 4 h 9"/>
                  <a:gd name="T12" fmla="*/ 0 w 11"/>
                  <a:gd name="T13" fmla="*/ 6 h 9"/>
                  <a:gd name="T14" fmla="*/ 3 w 11"/>
                  <a:gd name="T15" fmla="*/ 8 h 9"/>
                  <a:gd name="T16" fmla="*/ 5 w 11"/>
                  <a:gd name="T17" fmla="*/ 9 h 9"/>
                  <a:gd name="T18" fmla="*/ 8 w 11"/>
                  <a:gd name="T19"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9">
                    <a:moveTo>
                      <a:pt x="8" y="9"/>
                    </a:moveTo>
                    <a:lnTo>
                      <a:pt x="11" y="6"/>
                    </a:lnTo>
                    <a:lnTo>
                      <a:pt x="9" y="1"/>
                    </a:lnTo>
                    <a:lnTo>
                      <a:pt x="6" y="0"/>
                    </a:lnTo>
                    <a:lnTo>
                      <a:pt x="3" y="1"/>
                    </a:lnTo>
                    <a:lnTo>
                      <a:pt x="0" y="4"/>
                    </a:lnTo>
                    <a:lnTo>
                      <a:pt x="0" y="6"/>
                    </a:lnTo>
                    <a:lnTo>
                      <a:pt x="3" y="8"/>
                    </a:lnTo>
                    <a:lnTo>
                      <a:pt x="5" y="9"/>
                    </a:lnTo>
                    <a:lnTo>
                      <a:pt x="8" y="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9" name="Freeform 324">
                <a:extLst>
                  <a:ext uri="{FF2B5EF4-FFF2-40B4-BE49-F238E27FC236}">
                    <a16:creationId xmlns:a16="http://schemas.microsoft.com/office/drawing/2014/main" id="{2F8978F0-5367-4FA9-8608-17B87264ED7A}"/>
                  </a:ext>
                </a:extLst>
              </p:cNvPr>
              <p:cNvSpPr>
                <a:spLocks/>
              </p:cNvSpPr>
              <p:nvPr/>
            </p:nvSpPr>
            <p:spPr bwMode="auto">
              <a:xfrm>
                <a:off x="5216" y="1202"/>
                <a:ext cx="22" cy="24"/>
              </a:xfrm>
              <a:custGeom>
                <a:avLst/>
                <a:gdLst>
                  <a:gd name="T0" fmla="*/ 22 w 22"/>
                  <a:gd name="T1" fmla="*/ 11 h 24"/>
                  <a:gd name="T2" fmla="*/ 22 w 22"/>
                  <a:gd name="T3" fmla="*/ 8 h 24"/>
                  <a:gd name="T4" fmla="*/ 20 w 22"/>
                  <a:gd name="T5" fmla="*/ 5 h 24"/>
                  <a:gd name="T6" fmla="*/ 9 w 22"/>
                  <a:gd name="T7" fmla="*/ 0 h 24"/>
                  <a:gd name="T8" fmla="*/ 4 w 22"/>
                  <a:gd name="T9" fmla="*/ 0 h 24"/>
                  <a:gd name="T10" fmla="*/ 3 w 22"/>
                  <a:gd name="T11" fmla="*/ 2 h 24"/>
                  <a:gd name="T12" fmla="*/ 1 w 22"/>
                  <a:gd name="T13" fmla="*/ 8 h 24"/>
                  <a:gd name="T14" fmla="*/ 0 w 22"/>
                  <a:gd name="T15" fmla="*/ 14 h 24"/>
                  <a:gd name="T16" fmla="*/ 3 w 22"/>
                  <a:gd name="T17" fmla="*/ 18 h 24"/>
                  <a:gd name="T18" fmla="*/ 3 w 22"/>
                  <a:gd name="T19" fmla="*/ 21 h 24"/>
                  <a:gd name="T20" fmla="*/ 4 w 22"/>
                  <a:gd name="T21" fmla="*/ 21 h 24"/>
                  <a:gd name="T22" fmla="*/ 6 w 22"/>
                  <a:gd name="T23" fmla="*/ 21 h 24"/>
                  <a:gd name="T24" fmla="*/ 4 w 22"/>
                  <a:gd name="T25" fmla="*/ 24 h 24"/>
                  <a:gd name="T26" fmla="*/ 8 w 22"/>
                  <a:gd name="T27" fmla="*/ 24 h 24"/>
                  <a:gd name="T28" fmla="*/ 9 w 22"/>
                  <a:gd name="T29" fmla="*/ 21 h 24"/>
                  <a:gd name="T30" fmla="*/ 12 w 22"/>
                  <a:gd name="T31" fmla="*/ 21 h 24"/>
                  <a:gd name="T32" fmla="*/ 16 w 22"/>
                  <a:gd name="T33" fmla="*/ 18 h 24"/>
                  <a:gd name="T34" fmla="*/ 19 w 22"/>
                  <a:gd name="T35" fmla="*/ 14 h 24"/>
                  <a:gd name="T36" fmla="*/ 19 w 22"/>
                  <a:gd name="T37" fmla="*/ 10 h 24"/>
                  <a:gd name="T38" fmla="*/ 20 w 22"/>
                  <a:gd name="T39" fmla="*/ 8 h 24"/>
                  <a:gd name="T40" fmla="*/ 22 w 22"/>
                  <a:gd name="T41" fmla="*/ 11 h 24"/>
                  <a:gd name="T42" fmla="*/ 20 w 22"/>
                  <a:gd name="T43" fmla="*/ 14 h 24"/>
                  <a:gd name="T44" fmla="*/ 22 w 22"/>
                  <a:gd name="T45" fmla="*/ 11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2" h="24">
                    <a:moveTo>
                      <a:pt x="22" y="11"/>
                    </a:moveTo>
                    <a:lnTo>
                      <a:pt x="22" y="8"/>
                    </a:lnTo>
                    <a:lnTo>
                      <a:pt x="20" y="5"/>
                    </a:lnTo>
                    <a:lnTo>
                      <a:pt x="9" y="0"/>
                    </a:lnTo>
                    <a:lnTo>
                      <a:pt x="4" y="0"/>
                    </a:lnTo>
                    <a:lnTo>
                      <a:pt x="3" y="2"/>
                    </a:lnTo>
                    <a:lnTo>
                      <a:pt x="1" y="8"/>
                    </a:lnTo>
                    <a:lnTo>
                      <a:pt x="0" y="14"/>
                    </a:lnTo>
                    <a:lnTo>
                      <a:pt x="3" y="18"/>
                    </a:lnTo>
                    <a:lnTo>
                      <a:pt x="3" y="21"/>
                    </a:lnTo>
                    <a:lnTo>
                      <a:pt x="4" y="21"/>
                    </a:lnTo>
                    <a:lnTo>
                      <a:pt x="6" y="21"/>
                    </a:lnTo>
                    <a:lnTo>
                      <a:pt x="4" y="24"/>
                    </a:lnTo>
                    <a:lnTo>
                      <a:pt x="8" y="24"/>
                    </a:lnTo>
                    <a:lnTo>
                      <a:pt x="9" y="21"/>
                    </a:lnTo>
                    <a:lnTo>
                      <a:pt x="12" y="21"/>
                    </a:lnTo>
                    <a:lnTo>
                      <a:pt x="16" y="18"/>
                    </a:lnTo>
                    <a:lnTo>
                      <a:pt x="19" y="14"/>
                    </a:lnTo>
                    <a:lnTo>
                      <a:pt x="19" y="10"/>
                    </a:lnTo>
                    <a:lnTo>
                      <a:pt x="20" y="8"/>
                    </a:lnTo>
                    <a:lnTo>
                      <a:pt x="22" y="11"/>
                    </a:lnTo>
                    <a:lnTo>
                      <a:pt x="20" y="14"/>
                    </a:lnTo>
                    <a:lnTo>
                      <a:pt x="22" y="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0" name="Freeform 325">
                <a:extLst>
                  <a:ext uri="{FF2B5EF4-FFF2-40B4-BE49-F238E27FC236}">
                    <a16:creationId xmlns:a16="http://schemas.microsoft.com/office/drawing/2014/main" id="{9A4B4351-1623-4D9B-830D-0D62C6EA3380}"/>
                  </a:ext>
                </a:extLst>
              </p:cNvPr>
              <p:cNvSpPr>
                <a:spLocks/>
              </p:cNvSpPr>
              <p:nvPr/>
            </p:nvSpPr>
            <p:spPr bwMode="auto">
              <a:xfrm>
                <a:off x="5201" y="835"/>
                <a:ext cx="5" cy="3"/>
              </a:xfrm>
              <a:custGeom>
                <a:avLst/>
                <a:gdLst>
                  <a:gd name="T0" fmla="*/ 0 w 5"/>
                  <a:gd name="T1" fmla="*/ 0 h 3"/>
                  <a:gd name="T2" fmla="*/ 0 w 5"/>
                  <a:gd name="T3" fmla="*/ 2 h 3"/>
                  <a:gd name="T4" fmla="*/ 3 w 5"/>
                  <a:gd name="T5" fmla="*/ 3 h 3"/>
                  <a:gd name="T6" fmla="*/ 5 w 5"/>
                  <a:gd name="T7" fmla="*/ 3 h 3"/>
                  <a:gd name="T8" fmla="*/ 5 w 5"/>
                  <a:gd name="T9" fmla="*/ 3 h 3"/>
                  <a:gd name="T10" fmla="*/ 3 w 5"/>
                  <a:gd name="T11" fmla="*/ 0 h 3"/>
                  <a:gd name="T12" fmla="*/ 0 w 5"/>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5" h="3">
                    <a:moveTo>
                      <a:pt x="0" y="0"/>
                    </a:moveTo>
                    <a:lnTo>
                      <a:pt x="0" y="2"/>
                    </a:lnTo>
                    <a:lnTo>
                      <a:pt x="3" y="3"/>
                    </a:lnTo>
                    <a:lnTo>
                      <a:pt x="5" y="3"/>
                    </a:lnTo>
                    <a:lnTo>
                      <a:pt x="5" y="3"/>
                    </a:lnTo>
                    <a:lnTo>
                      <a:pt x="3"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1" name="Freeform 326">
                <a:extLst>
                  <a:ext uri="{FF2B5EF4-FFF2-40B4-BE49-F238E27FC236}">
                    <a16:creationId xmlns:a16="http://schemas.microsoft.com/office/drawing/2014/main" id="{EC3B52FB-E470-467D-9795-B53B1F29D75E}"/>
                  </a:ext>
                </a:extLst>
              </p:cNvPr>
              <p:cNvSpPr>
                <a:spLocks/>
              </p:cNvSpPr>
              <p:nvPr/>
            </p:nvSpPr>
            <p:spPr bwMode="auto">
              <a:xfrm>
                <a:off x="5290" y="1224"/>
                <a:ext cx="4" cy="5"/>
              </a:xfrm>
              <a:custGeom>
                <a:avLst/>
                <a:gdLst>
                  <a:gd name="T0" fmla="*/ 0 w 4"/>
                  <a:gd name="T1" fmla="*/ 2 h 5"/>
                  <a:gd name="T2" fmla="*/ 0 w 4"/>
                  <a:gd name="T3" fmla="*/ 4 h 5"/>
                  <a:gd name="T4" fmla="*/ 2 w 4"/>
                  <a:gd name="T5" fmla="*/ 5 h 5"/>
                  <a:gd name="T6" fmla="*/ 4 w 4"/>
                  <a:gd name="T7" fmla="*/ 2 h 5"/>
                  <a:gd name="T8" fmla="*/ 4 w 4"/>
                  <a:gd name="T9" fmla="*/ 0 h 5"/>
                  <a:gd name="T10" fmla="*/ 2 w 4"/>
                  <a:gd name="T11" fmla="*/ 0 h 5"/>
                  <a:gd name="T12" fmla="*/ 0 w 4"/>
                  <a:gd name="T13" fmla="*/ 2 h 5"/>
                </a:gdLst>
                <a:ahLst/>
                <a:cxnLst>
                  <a:cxn ang="0">
                    <a:pos x="T0" y="T1"/>
                  </a:cxn>
                  <a:cxn ang="0">
                    <a:pos x="T2" y="T3"/>
                  </a:cxn>
                  <a:cxn ang="0">
                    <a:pos x="T4" y="T5"/>
                  </a:cxn>
                  <a:cxn ang="0">
                    <a:pos x="T6" y="T7"/>
                  </a:cxn>
                  <a:cxn ang="0">
                    <a:pos x="T8" y="T9"/>
                  </a:cxn>
                  <a:cxn ang="0">
                    <a:pos x="T10" y="T11"/>
                  </a:cxn>
                  <a:cxn ang="0">
                    <a:pos x="T12" y="T13"/>
                  </a:cxn>
                </a:cxnLst>
                <a:rect l="0" t="0" r="r" b="b"/>
                <a:pathLst>
                  <a:path w="4" h="5">
                    <a:moveTo>
                      <a:pt x="0" y="2"/>
                    </a:moveTo>
                    <a:lnTo>
                      <a:pt x="0" y="4"/>
                    </a:lnTo>
                    <a:lnTo>
                      <a:pt x="2" y="5"/>
                    </a:lnTo>
                    <a:lnTo>
                      <a:pt x="4" y="2"/>
                    </a:lnTo>
                    <a:lnTo>
                      <a:pt x="4" y="0"/>
                    </a:lnTo>
                    <a:lnTo>
                      <a:pt x="2" y="0"/>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2" name="Freeform 327">
                <a:extLst>
                  <a:ext uri="{FF2B5EF4-FFF2-40B4-BE49-F238E27FC236}">
                    <a16:creationId xmlns:a16="http://schemas.microsoft.com/office/drawing/2014/main" id="{54758753-A0CD-4FD7-B744-C37534BA2CC2}"/>
                  </a:ext>
                </a:extLst>
              </p:cNvPr>
              <p:cNvSpPr>
                <a:spLocks/>
              </p:cNvSpPr>
              <p:nvPr/>
            </p:nvSpPr>
            <p:spPr bwMode="auto">
              <a:xfrm>
                <a:off x="5297" y="1210"/>
                <a:ext cx="6" cy="3"/>
              </a:xfrm>
              <a:custGeom>
                <a:avLst/>
                <a:gdLst>
                  <a:gd name="T0" fmla="*/ 1 w 6"/>
                  <a:gd name="T1" fmla="*/ 0 h 3"/>
                  <a:gd name="T2" fmla="*/ 0 w 6"/>
                  <a:gd name="T3" fmla="*/ 0 h 3"/>
                  <a:gd name="T4" fmla="*/ 1 w 6"/>
                  <a:gd name="T5" fmla="*/ 2 h 3"/>
                  <a:gd name="T6" fmla="*/ 3 w 6"/>
                  <a:gd name="T7" fmla="*/ 3 h 3"/>
                  <a:gd name="T8" fmla="*/ 6 w 6"/>
                  <a:gd name="T9" fmla="*/ 3 h 3"/>
                  <a:gd name="T10" fmla="*/ 5 w 6"/>
                  <a:gd name="T11" fmla="*/ 0 h 3"/>
                  <a:gd name="T12" fmla="*/ 1 w 6"/>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6" h="3">
                    <a:moveTo>
                      <a:pt x="1" y="0"/>
                    </a:moveTo>
                    <a:lnTo>
                      <a:pt x="0" y="0"/>
                    </a:lnTo>
                    <a:lnTo>
                      <a:pt x="1" y="2"/>
                    </a:lnTo>
                    <a:lnTo>
                      <a:pt x="3" y="3"/>
                    </a:lnTo>
                    <a:lnTo>
                      <a:pt x="6" y="3"/>
                    </a:lnTo>
                    <a:lnTo>
                      <a:pt x="5" y="0"/>
                    </a:lnTo>
                    <a:lnTo>
                      <a:pt x="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3" name="Freeform 328">
                <a:extLst>
                  <a:ext uri="{FF2B5EF4-FFF2-40B4-BE49-F238E27FC236}">
                    <a16:creationId xmlns:a16="http://schemas.microsoft.com/office/drawing/2014/main" id="{A9C61A51-80E0-468B-A5CB-11D5079982CB}"/>
                  </a:ext>
                </a:extLst>
              </p:cNvPr>
              <p:cNvSpPr>
                <a:spLocks/>
              </p:cNvSpPr>
              <p:nvPr/>
            </p:nvSpPr>
            <p:spPr bwMode="auto">
              <a:xfrm>
                <a:off x="5251" y="1226"/>
                <a:ext cx="6" cy="3"/>
              </a:xfrm>
              <a:custGeom>
                <a:avLst/>
                <a:gdLst>
                  <a:gd name="T0" fmla="*/ 0 w 6"/>
                  <a:gd name="T1" fmla="*/ 2 h 3"/>
                  <a:gd name="T2" fmla="*/ 0 w 6"/>
                  <a:gd name="T3" fmla="*/ 3 h 3"/>
                  <a:gd name="T4" fmla="*/ 1 w 6"/>
                  <a:gd name="T5" fmla="*/ 3 h 3"/>
                  <a:gd name="T6" fmla="*/ 1 w 6"/>
                  <a:gd name="T7" fmla="*/ 2 h 3"/>
                  <a:gd name="T8" fmla="*/ 4 w 6"/>
                  <a:gd name="T9" fmla="*/ 2 h 3"/>
                  <a:gd name="T10" fmla="*/ 6 w 6"/>
                  <a:gd name="T11" fmla="*/ 0 h 3"/>
                  <a:gd name="T12" fmla="*/ 3 w 6"/>
                  <a:gd name="T13" fmla="*/ 0 h 3"/>
                  <a:gd name="T14" fmla="*/ 0 w 6"/>
                  <a:gd name="T15" fmla="*/ 2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3">
                    <a:moveTo>
                      <a:pt x="0" y="2"/>
                    </a:moveTo>
                    <a:lnTo>
                      <a:pt x="0" y="3"/>
                    </a:lnTo>
                    <a:lnTo>
                      <a:pt x="1" y="3"/>
                    </a:lnTo>
                    <a:lnTo>
                      <a:pt x="1" y="2"/>
                    </a:lnTo>
                    <a:lnTo>
                      <a:pt x="4" y="2"/>
                    </a:lnTo>
                    <a:lnTo>
                      <a:pt x="6" y="0"/>
                    </a:lnTo>
                    <a:lnTo>
                      <a:pt x="3" y="0"/>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4" name="Freeform 329">
                <a:extLst>
                  <a:ext uri="{FF2B5EF4-FFF2-40B4-BE49-F238E27FC236}">
                    <a16:creationId xmlns:a16="http://schemas.microsoft.com/office/drawing/2014/main" id="{838AB98C-A6F2-4867-807B-BF80C13FF0E9}"/>
                  </a:ext>
                </a:extLst>
              </p:cNvPr>
              <p:cNvSpPr>
                <a:spLocks/>
              </p:cNvSpPr>
              <p:nvPr/>
            </p:nvSpPr>
            <p:spPr bwMode="auto">
              <a:xfrm>
                <a:off x="5292" y="1210"/>
                <a:ext cx="5" cy="2"/>
              </a:xfrm>
              <a:custGeom>
                <a:avLst/>
                <a:gdLst>
                  <a:gd name="T0" fmla="*/ 5 w 5"/>
                  <a:gd name="T1" fmla="*/ 0 h 2"/>
                  <a:gd name="T2" fmla="*/ 3 w 5"/>
                  <a:gd name="T3" fmla="*/ 0 h 2"/>
                  <a:gd name="T4" fmla="*/ 0 w 5"/>
                  <a:gd name="T5" fmla="*/ 2 h 2"/>
                  <a:gd name="T6" fmla="*/ 2 w 5"/>
                  <a:gd name="T7" fmla="*/ 2 h 2"/>
                  <a:gd name="T8" fmla="*/ 3 w 5"/>
                  <a:gd name="T9" fmla="*/ 2 h 2"/>
                  <a:gd name="T10" fmla="*/ 5 w 5"/>
                  <a:gd name="T11" fmla="*/ 0 h 2"/>
                </a:gdLst>
                <a:ahLst/>
                <a:cxnLst>
                  <a:cxn ang="0">
                    <a:pos x="T0" y="T1"/>
                  </a:cxn>
                  <a:cxn ang="0">
                    <a:pos x="T2" y="T3"/>
                  </a:cxn>
                  <a:cxn ang="0">
                    <a:pos x="T4" y="T5"/>
                  </a:cxn>
                  <a:cxn ang="0">
                    <a:pos x="T6" y="T7"/>
                  </a:cxn>
                  <a:cxn ang="0">
                    <a:pos x="T8" y="T9"/>
                  </a:cxn>
                  <a:cxn ang="0">
                    <a:pos x="T10" y="T11"/>
                  </a:cxn>
                </a:cxnLst>
                <a:rect l="0" t="0" r="r" b="b"/>
                <a:pathLst>
                  <a:path w="5" h="2">
                    <a:moveTo>
                      <a:pt x="5" y="0"/>
                    </a:moveTo>
                    <a:lnTo>
                      <a:pt x="3" y="0"/>
                    </a:lnTo>
                    <a:lnTo>
                      <a:pt x="0" y="2"/>
                    </a:lnTo>
                    <a:lnTo>
                      <a:pt x="2" y="2"/>
                    </a:lnTo>
                    <a:lnTo>
                      <a:pt x="3" y="2"/>
                    </a:lnTo>
                    <a:lnTo>
                      <a:pt x="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5" name="Freeform 330">
                <a:extLst>
                  <a:ext uri="{FF2B5EF4-FFF2-40B4-BE49-F238E27FC236}">
                    <a16:creationId xmlns:a16="http://schemas.microsoft.com/office/drawing/2014/main" id="{F53F52E6-41DF-4F7C-A556-9AC88ADD2357}"/>
                  </a:ext>
                </a:extLst>
              </p:cNvPr>
              <p:cNvSpPr>
                <a:spLocks/>
              </p:cNvSpPr>
              <p:nvPr/>
            </p:nvSpPr>
            <p:spPr bwMode="auto">
              <a:xfrm>
                <a:off x="5230" y="1078"/>
                <a:ext cx="78" cy="89"/>
              </a:xfrm>
              <a:custGeom>
                <a:avLst/>
                <a:gdLst>
                  <a:gd name="T0" fmla="*/ 76 w 78"/>
                  <a:gd name="T1" fmla="*/ 79 h 89"/>
                  <a:gd name="T2" fmla="*/ 75 w 78"/>
                  <a:gd name="T3" fmla="*/ 75 h 89"/>
                  <a:gd name="T4" fmla="*/ 68 w 78"/>
                  <a:gd name="T5" fmla="*/ 71 h 89"/>
                  <a:gd name="T6" fmla="*/ 59 w 78"/>
                  <a:gd name="T7" fmla="*/ 65 h 89"/>
                  <a:gd name="T8" fmla="*/ 48 w 78"/>
                  <a:gd name="T9" fmla="*/ 52 h 89"/>
                  <a:gd name="T10" fmla="*/ 43 w 78"/>
                  <a:gd name="T11" fmla="*/ 35 h 89"/>
                  <a:gd name="T12" fmla="*/ 40 w 78"/>
                  <a:gd name="T13" fmla="*/ 22 h 89"/>
                  <a:gd name="T14" fmla="*/ 38 w 78"/>
                  <a:gd name="T15" fmla="*/ 17 h 89"/>
                  <a:gd name="T16" fmla="*/ 35 w 78"/>
                  <a:gd name="T17" fmla="*/ 16 h 89"/>
                  <a:gd name="T18" fmla="*/ 41 w 78"/>
                  <a:gd name="T19" fmla="*/ 9 h 89"/>
                  <a:gd name="T20" fmla="*/ 37 w 78"/>
                  <a:gd name="T21" fmla="*/ 8 h 89"/>
                  <a:gd name="T22" fmla="*/ 41 w 78"/>
                  <a:gd name="T23" fmla="*/ 3 h 89"/>
                  <a:gd name="T24" fmla="*/ 29 w 78"/>
                  <a:gd name="T25" fmla="*/ 1 h 89"/>
                  <a:gd name="T26" fmla="*/ 19 w 78"/>
                  <a:gd name="T27" fmla="*/ 3 h 89"/>
                  <a:gd name="T28" fmla="*/ 10 w 78"/>
                  <a:gd name="T29" fmla="*/ 6 h 89"/>
                  <a:gd name="T30" fmla="*/ 8 w 78"/>
                  <a:gd name="T31" fmla="*/ 14 h 89"/>
                  <a:gd name="T32" fmla="*/ 11 w 78"/>
                  <a:gd name="T33" fmla="*/ 17 h 89"/>
                  <a:gd name="T34" fmla="*/ 3 w 78"/>
                  <a:gd name="T35" fmla="*/ 22 h 89"/>
                  <a:gd name="T36" fmla="*/ 6 w 78"/>
                  <a:gd name="T37" fmla="*/ 27 h 89"/>
                  <a:gd name="T38" fmla="*/ 8 w 78"/>
                  <a:gd name="T39" fmla="*/ 27 h 89"/>
                  <a:gd name="T40" fmla="*/ 11 w 78"/>
                  <a:gd name="T41" fmla="*/ 28 h 89"/>
                  <a:gd name="T42" fmla="*/ 11 w 78"/>
                  <a:gd name="T43" fmla="*/ 30 h 89"/>
                  <a:gd name="T44" fmla="*/ 16 w 78"/>
                  <a:gd name="T45" fmla="*/ 35 h 89"/>
                  <a:gd name="T46" fmla="*/ 11 w 78"/>
                  <a:gd name="T47" fmla="*/ 38 h 89"/>
                  <a:gd name="T48" fmla="*/ 11 w 78"/>
                  <a:gd name="T49" fmla="*/ 43 h 89"/>
                  <a:gd name="T50" fmla="*/ 5 w 78"/>
                  <a:gd name="T51" fmla="*/ 43 h 89"/>
                  <a:gd name="T52" fmla="*/ 2 w 78"/>
                  <a:gd name="T53" fmla="*/ 47 h 89"/>
                  <a:gd name="T54" fmla="*/ 2 w 78"/>
                  <a:gd name="T55" fmla="*/ 57 h 89"/>
                  <a:gd name="T56" fmla="*/ 10 w 78"/>
                  <a:gd name="T57" fmla="*/ 65 h 89"/>
                  <a:gd name="T58" fmla="*/ 16 w 78"/>
                  <a:gd name="T59" fmla="*/ 65 h 89"/>
                  <a:gd name="T60" fmla="*/ 17 w 78"/>
                  <a:gd name="T61" fmla="*/ 55 h 89"/>
                  <a:gd name="T62" fmla="*/ 17 w 78"/>
                  <a:gd name="T63" fmla="*/ 57 h 89"/>
                  <a:gd name="T64" fmla="*/ 22 w 78"/>
                  <a:gd name="T65" fmla="*/ 63 h 89"/>
                  <a:gd name="T66" fmla="*/ 25 w 78"/>
                  <a:gd name="T67" fmla="*/ 57 h 89"/>
                  <a:gd name="T68" fmla="*/ 25 w 78"/>
                  <a:gd name="T69" fmla="*/ 62 h 89"/>
                  <a:gd name="T70" fmla="*/ 33 w 78"/>
                  <a:gd name="T71" fmla="*/ 68 h 89"/>
                  <a:gd name="T72" fmla="*/ 37 w 78"/>
                  <a:gd name="T73" fmla="*/ 70 h 89"/>
                  <a:gd name="T74" fmla="*/ 32 w 78"/>
                  <a:gd name="T75" fmla="*/ 71 h 89"/>
                  <a:gd name="T76" fmla="*/ 33 w 78"/>
                  <a:gd name="T77" fmla="*/ 78 h 89"/>
                  <a:gd name="T78" fmla="*/ 30 w 78"/>
                  <a:gd name="T79" fmla="*/ 79 h 89"/>
                  <a:gd name="T80" fmla="*/ 40 w 78"/>
                  <a:gd name="T81" fmla="*/ 83 h 89"/>
                  <a:gd name="T82" fmla="*/ 46 w 78"/>
                  <a:gd name="T83" fmla="*/ 81 h 89"/>
                  <a:gd name="T84" fmla="*/ 49 w 78"/>
                  <a:gd name="T85" fmla="*/ 87 h 89"/>
                  <a:gd name="T86" fmla="*/ 56 w 78"/>
                  <a:gd name="T87" fmla="*/ 86 h 89"/>
                  <a:gd name="T88" fmla="*/ 49 w 78"/>
                  <a:gd name="T89" fmla="*/ 81 h 89"/>
                  <a:gd name="T90" fmla="*/ 56 w 78"/>
                  <a:gd name="T91" fmla="*/ 83 h 89"/>
                  <a:gd name="T92" fmla="*/ 59 w 78"/>
                  <a:gd name="T93" fmla="*/ 87 h 89"/>
                  <a:gd name="T94" fmla="*/ 62 w 78"/>
                  <a:gd name="T95" fmla="*/ 86 h 89"/>
                  <a:gd name="T96" fmla="*/ 68 w 78"/>
                  <a:gd name="T97" fmla="*/ 86 h 89"/>
                  <a:gd name="T98" fmla="*/ 67 w 78"/>
                  <a:gd name="T99" fmla="*/ 83 h 89"/>
                  <a:gd name="T100" fmla="*/ 72 w 78"/>
                  <a:gd name="T101" fmla="*/ 86 h 89"/>
                  <a:gd name="T102" fmla="*/ 75 w 78"/>
                  <a:gd name="T103" fmla="*/ 89 h 89"/>
                  <a:gd name="T104" fmla="*/ 73 w 78"/>
                  <a:gd name="T105" fmla="*/ 84 h 89"/>
                  <a:gd name="T106" fmla="*/ 73 w 78"/>
                  <a:gd name="T107" fmla="*/ 83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8" h="89">
                    <a:moveTo>
                      <a:pt x="73" y="83"/>
                    </a:moveTo>
                    <a:lnTo>
                      <a:pt x="75" y="83"/>
                    </a:lnTo>
                    <a:lnTo>
                      <a:pt x="76" y="79"/>
                    </a:lnTo>
                    <a:lnTo>
                      <a:pt x="78" y="78"/>
                    </a:lnTo>
                    <a:lnTo>
                      <a:pt x="76" y="76"/>
                    </a:lnTo>
                    <a:lnTo>
                      <a:pt x="75" y="75"/>
                    </a:lnTo>
                    <a:lnTo>
                      <a:pt x="73" y="76"/>
                    </a:lnTo>
                    <a:lnTo>
                      <a:pt x="70" y="75"/>
                    </a:lnTo>
                    <a:lnTo>
                      <a:pt x="68" y="71"/>
                    </a:lnTo>
                    <a:lnTo>
                      <a:pt x="65" y="71"/>
                    </a:lnTo>
                    <a:lnTo>
                      <a:pt x="60" y="68"/>
                    </a:lnTo>
                    <a:lnTo>
                      <a:pt x="59" y="65"/>
                    </a:lnTo>
                    <a:lnTo>
                      <a:pt x="56" y="65"/>
                    </a:lnTo>
                    <a:lnTo>
                      <a:pt x="53" y="59"/>
                    </a:lnTo>
                    <a:lnTo>
                      <a:pt x="48" y="52"/>
                    </a:lnTo>
                    <a:lnTo>
                      <a:pt x="46" y="46"/>
                    </a:lnTo>
                    <a:lnTo>
                      <a:pt x="43" y="43"/>
                    </a:lnTo>
                    <a:lnTo>
                      <a:pt x="43" y="35"/>
                    </a:lnTo>
                    <a:lnTo>
                      <a:pt x="41" y="31"/>
                    </a:lnTo>
                    <a:lnTo>
                      <a:pt x="40" y="24"/>
                    </a:lnTo>
                    <a:lnTo>
                      <a:pt x="40" y="22"/>
                    </a:lnTo>
                    <a:lnTo>
                      <a:pt x="41" y="19"/>
                    </a:lnTo>
                    <a:lnTo>
                      <a:pt x="40" y="17"/>
                    </a:lnTo>
                    <a:lnTo>
                      <a:pt x="38" y="17"/>
                    </a:lnTo>
                    <a:lnTo>
                      <a:pt x="35" y="19"/>
                    </a:lnTo>
                    <a:lnTo>
                      <a:pt x="33" y="17"/>
                    </a:lnTo>
                    <a:lnTo>
                      <a:pt x="35" y="16"/>
                    </a:lnTo>
                    <a:lnTo>
                      <a:pt x="38" y="16"/>
                    </a:lnTo>
                    <a:lnTo>
                      <a:pt x="41" y="14"/>
                    </a:lnTo>
                    <a:lnTo>
                      <a:pt x="41" y="9"/>
                    </a:lnTo>
                    <a:lnTo>
                      <a:pt x="41" y="6"/>
                    </a:lnTo>
                    <a:lnTo>
                      <a:pt x="40" y="8"/>
                    </a:lnTo>
                    <a:lnTo>
                      <a:pt x="37" y="8"/>
                    </a:lnTo>
                    <a:lnTo>
                      <a:pt x="38" y="6"/>
                    </a:lnTo>
                    <a:lnTo>
                      <a:pt x="41" y="4"/>
                    </a:lnTo>
                    <a:lnTo>
                      <a:pt x="41" y="3"/>
                    </a:lnTo>
                    <a:lnTo>
                      <a:pt x="41" y="3"/>
                    </a:lnTo>
                    <a:lnTo>
                      <a:pt x="35" y="3"/>
                    </a:lnTo>
                    <a:lnTo>
                      <a:pt x="29" y="1"/>
                    </a:lnTo>
                    <a:lnTo>
                      <a:pt x="27" y="0"/>
                    </a:lnTo>
                    <a:lnTo>
                      <a:pt x="24" y="0"/>
                    </a:lnTo>
                    <a:lnTo>
                      <a:pt x="19" y="3"/>
                    </a:lnTo>
                    <a:lnTo>
                      <a:pt x="14" y="3"/>
                    </a:lnTo>
                    <a:lnTo>
                      <a:pt x="13" y="4"/>
                    </a:lnTo>
                    <a:lnTo>
                      <a:pt x="10" y="6"/>
                    </a:lnTo>
                    <a:lnTo>
                      <a:pt x="8" y="9"/>
                    </a:lnTo>
                    <a:lnTo>
                      <a:pt x="8" y="12"/>
                    </a:lnTo>
                    <a:lnTo>
                      <a:pt x="8" y="14"/>
                    </a:lnTo>
                    <a:lnTo>
                      <a:pt x="11" y="14"/>
                    </a:lnTo>
                    <a:lnTo>
                      <a:pt x="13" y="16"/>
                    </a:lnTo>
                    <a:lnTo>
                      <a:pt x="11" y="17"/>
                    </a:lnTo>
                    <a:lnTo>
                      <a:pt x="10" y="17"/>
                    </a:lnTo>
                    <a:lnTo>
                      <a:pt x="6" y="19"/>
                    </a:lnTo>
                    <a:lnTo>
                      <a:pt x="3" y="22"/>
                    </a:lnTo>
                    <a:lnTo>
                      <a:pt x="3" y="25"/>
                    </a:lnTo>
                    <a:lnTo>
                      <a:pt x="5" y="27"/>
                    </a:lnTo>
                    <a:lnTo>
                      <a:pt x="6" y="27"/>
                    </a:lnTo>
                    <a:lnTo>
                      <a:pt x="11" y="24"/>
                    </a:lnTo>
                    <a:lnTo>
                      <a:pt x="11" y="25"/>
                    </a:lnTo>
                    <a:lnTo>
                      <a:pt x="8" y="27"/>
                    </a:lnTo>
                    <a:lnTo>
                      <a:pt x="8" y="30"/>
                    </a:lnTo>
                    <a:lnTo>
                      <a:pt x="10" y="30"/>
                    </a:lnTo>
                    <a:lnTo>
                      <a:pt x="11" y="28"/>
                    </a:lnTo>
                    <a:lnTo>
                      <a:pt x="13" y="27"/>
                    </a:lnTo>
                    <a:lnTo>
                      <a:pt x="14" y="28"/>
                    </a:lnTo>
                    <a:lnTo>
                      <a:pt x="11" y="30"/>
                    </a:lnTo>
                    <a:lnTo>
                      <a:pt x="11" y="33"/>
                    </a:lnTo>
                    <a:lnTo>
                      <a:pt x="13" y="35"/>
                    </a:lnTo>
                    <a:lnTo>
                      <a:pt x="16" y="35"/>
                    </a:lnTo>
                    <a:lnTo>
                      <a:pt x="14" y="36"/>
                    </a:lnTo>
                    <a:lnTo>
                      <a:pt x="13" y="36"/>
                    </a:lnTo>
                    <a:lnTo>
                      <a:pt x="11" y="38"/>
                    </a:lnTo>
                    <a:lnTo>
                      <a:pt x="11" y="39"/>
                    </a:lnTo>
                    <a:lnTo>
                      <a:pt x="13" y="43"/>
                    </a:lnTo>
                    <a:lnTo>
                      <a:pt x="11" y="43"/>
                    </a:lnTo>
                    <a:lnTo>
                      <a:pt x="10" y="43"/>
                    </a:lnTo>
                    <a:lnTo>
                      <a:pt x="6" y="43"/>
                    </a:lnTo>
                    <a:lnTo>
                      <a:pt x="5" y="43"/>
                    </a:lnTo>
                    <a:lnTo>
                      <a:pt x="3" y="43"/>
                    </a:lnTo>
                    <a:lnTo>
                      <a:pt x="0" y="46"/>
                    </a:lnTo>
                    <a:lnTo>
                      <a:pt x="2" y="47"/>
                    </a:lnTo>
                    <a:lnTo>
                      <a:pt x="2" y="52"/>
                    </a:lnTo>
                    <a:lnTo>
                      <a:pt x="2" y="55"/>
                    </a:lnTo>
                    <a:lnTo>
                      <a:pt x="2" y="57"/>
                    </a:lnTo>
                    <a:lnTo>
                      <a:pt x="5" y="60"/>
                    </a:lnTo>
                    <a:lnTo>
                      <a:pt x="6" y="62"/>
                    </a:lnTo>
                    <a:lnTo>
                      <a:pt x="10" y="65"/>
                    </a:lnTo>
                    <a:lnTo>
                      <a:pt x="11" y="67"/>
                    </a:lnTo>
                    <a:lnTo>
                      <a:pt x="13" y="65"/>
                    </a:lnTo>
                    <a:lnTo>
                      <a:pt x="16" y="65"/>
                    </a:lnTo>
                    <a:lnTo>
                      <a:pt x="17" y="62"/>
                    </a:lnTo>
                    <a:lnTo>
                      <a:pt x="17" y="57"/>
                    </a:lnTo>
                    <a:lnTo>
                      <a:pt x="17" y="55"/>
                    </a:lnTo>
                    <a:lnTo>
                      <a:pt x="19" y="52"/>
                    </a:lnTo>
                    <a:lnTo>
                      <a:pt x="17" y="55"/>
                    </a:lnTo>
                    <a:lnTo>
                      <a:pt x="17" y="57"/>
                    </a:lnTo>
                    <a:lnTo>
                      <a:pt x="19" y="59"/>
                    </a:lnTo>
                    <a:lnTo>
                      <a:pt x="21" y="63"/>
                    </a:lnTo>
                    <a:lnTo>
                      <a:pt x="22" y="63"/>
                    </a:lnTo>
                    <a:lnTo>
                      <a:pt x="24" y="62"/>
                    </a:lnTo>
                    <a:lnTo>
                      <a:pt x="24" y="60"/>
                    </a:lnTo>
                    <a:lnTo>
                      <a:pt x="25" y="57"/>
                    </a:lnTo>
                    <a:lnTo>
                      <a:pt x="25" y="59"/>
                    </a:lnTo>
                    <a:lnTo>
                      <a:pt x="25" y="60"/>
                    </a:lnTo>
                    <a:lnTo>
                      <a:pt x="25" y="62"/>
                    </a:lnTo>
                    <a:lnTo>
                      <a:pt x="29" y="67"/>
                    </a:lnTo>
                    <a:lnTo>
                      <a:pt x="32" y="68"/>
                    </a:lnTo>
                    <a:lnTo>
                      <a:pt x="33" y="68"/>
                    </a:lnTo>
                    <a:lnTo>
                      <a:pt x="35" y="67"/>
                    </a:lnTo>
                    <a:lnTo>
                      <a:pt x="37" y="68"/>
                    </a:lnTo>
                    <a:lnTo>
                      <a:pt x="37" y="70"/>
                    </a:lnTo>
                    <a:lnTo>
                      <a:pt x="35" y="70"/>
                    </a:lnTo>
                    <a:lnTo>
                      <a:pt x="33" y="71"/>
                    </a:lnTo>
                    <a:lnTo>
                      <a:pt x="32" y="71"/>
                    </a:lnTo>
                    <a:lnTo>
                      <a:pt x="32" y="73"/>
                    </a:lnTo>
                    <a:lnTo>
                      <a:pt x="33" y="76"/>
                    </a:lnTo>
                    <a:lnTo>
                      <a:pt x="33" y="78"/>
                    </a:lnTo>
                    <a:lnTo>
                      <a:pt x="32" y="78"/>
                    </a:lnTo>
                    <a:lnTo>
                      <a:pt x="30" y="78"/>
                    </a:lnTo>
                    <a:lnTo>
                      <a:pt x="30" y="79"/>
                    </a:lnTo>
                    <a:lnTo>
                      <a:pt x="32" y="81"/>
                    </a:lnTo>
                    <a:lnTo>
                      <a:pt x="37" y="81"/>
                    </a:lnTo>
                    <a:lnTo>
                      <a:pt x="40" y="83"/>
                    </a:lnTo>
                    <a:lnTo>
                      <a:pt x="43" y="83"/>
                    </a:lnTo>
                    <a:lnTo>
                      <a:pt x="46" y="83"/>
                    </a:lnTo>
                    <a:lnTo>
                      <a:pt x="46" y="81"/>
                    </a:lnTo>
                    <a:lnTo>
                      <a:pt x="48" y="81"/>
                    </a:lnTo>
                    <a:lnTo>
                      <a:pt x="48" y="83"/>
                    </a:lnTo>
                    <a:lnTo>
                      <a:pt x="49" y="87"/>
                    </a:lnTo>
                    <a:lnTo>
                      <a:pt x="51" y="89"/>
                    </a:lnTo>
                    <a:lnTo>
                      <a:pt x="53" y="89"/>
                    </a:lnTo>
                    <a:lnTo>
                      <a:pt x="56" y="86"/>
                    </a:lnTo>
                    <a:lnTo>
                      <a:pt x="54" y="83"/>
                    </a:lnTo>
                    <a:lnTo>
                      <a:pt x="51" y="81"/>
                    </a:lnTo>
                    <a:lnTo>
                      <a:pt x="49" y="81"/>
                    </a:lnTo>
                    <a:lnTo>
                      <a:pt x="51" y="79"/>
                    </a:lnTo>
                    <a:lnTo>
                      <a:pt x="53" y="81"/>
                    </a:lnTo>
                    <a:lnTo>
                      <a:pt x="56" y="83"/>
                    </a:lnTo>
                    <a:lnTo>
                      <a:pt x="57" y="84"/>
                    </a:lnTo>
                    <a:lnTo>
                      <a:pt x="59" y="87"/>
                    </a:lnTo>
                    <a:lnTo>
                      <a:pt x="59" y="87"/>
                    </a:lnTo>
                    <a:lnTo>
                      <a:pt x="60" y="84"/>
                    </a:lnTo>
                    <a:lnTo>
                      <a:pt x="60" y="84"/>
                    </a:lnTo>
                    <a:lnTo>
                      <a:pt x="62" y="86"/>
                    </a:lnTo>
                    <a:lnTo>
                      <a:pt x="65" y="87"/>
                    </a:lnTo>
                    <a:lnTo>
                      <a:pt x="68" y="87"/>
                    </a:lnTo>
                    <a:lnTo>
                      <a:pt x="68" y="86"/>
                    </a:lnTo>
                    <a:lnTo>
                      <a:pt x="65" y="84"/>
                    </a:lnTo>
                    <a:lnTo>
                      <a:pt x="65" y="83"/>
                    </a:lnTo>
                    <a:lnTo>
                      <a:pt x="67" y="83"/>
                    </a:lnTo>
                    <a:lnTo>
                      <a:pt x="70" y="84"/>
                    </a:lnTo>
                    <a:lnTo>
                      <a:pt x="70" y="86"/>
                    </a:lnTo>
                    <a:lnTo>
                      <a:pt x="72" y="86"/>
                    </a:lnTo>
                    <a:lnTo>
                      <a:pt x="72" y="87"/>
                    </a:lnTo>
                    <a:lnTo>
                      <a:pt x="73" y="89"/>
                    </a:lnTo>
                    <a:lnTo>
                      <a:pt x="75" y="89"/>
                    </a:lnTo>
                    <a:lnTo>
                      <a:pt x="75" y="86"/>
                    </a:lnTo>
                    <a:lnTo>
                      <a:pt x="75" y="84"/>
                    </a:lnTo>
                    <a:lnTo>
                      <a:pt x="73" y="84"/>
                    </a:lnTo>
                    <a:lnTo>
                      <a:pt x="72" y="83"/>
                    </a:lnTo>
                    <a:lnTo>
                      <a:pt x="72" y="83"/>
                    </a:lnTo>
                    <a:lnTo>
                      <a:pt x="73" y="8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6" name="Freeform 331">
                <a:extLst>
                  <a:ext uri="{FF2B5EF4-FFF2-40B4-BE49-F238E27FC236}">
                    <a16:creationId xmlns:a16="http://schemas.microsoft.com/office/drawing/2014/main" id="{C37D05E8-7BCB-4AB3-8DC0-36DF07A0DB52}"/>
                  </a:ext>
                </a:extLst>
              </p:cNvPr>
              <p:cNvSpPr>
                <a:spLocks/>
              </p:cNvSpPr>
              <p:nvPr/>
            </p:nvSpPr>
            <p:spPr bwMode="auto">
              <a:xfrm>
                <a:off x="5319" y="1210"/>
                <a:ext cx="8" cy="5"/>
              </a:xfrm>
              <a:custGeom>
                <a:avLst/>
                <a:gdLst>
                  <a:gd name="T0" fmla="*/ 2 w 8"/>
                  <a:gd name="T1" fmla="*/ 2 h 5"/>
                  <a:gd name="T2" fmla="*/ 0 w 8"/>
                  <a:gd name="T3" fmla="*/ 5 h 5"/>
                  <a:gd name="T4" fmla="*/ 2 w 8"/>
                  <a:gd name="T5" fmla="*/ 5 h 5"/>
                  <a:gd name="T6" fmla="*/ 3 w 8"/>
                  <a:gd name="T7" fmla="*/ 3 h 5"/>
                  <a:gd name="T8" fmla="*/ 7 w 8"/>
                  <a:gd name="T9" fmla="*/ 2 h 5"/>
                  <a:gd name="T10" fmla="*/ 8 w 8"/>
                  <a:gd name="T11" fmla="*/ 2 h 5"/>
                  <a:gd name="T12" fmla="*/ 5 w 8"/>
                  <a:gd name="T13" fmla="*/ 0 h 5"/>
                  <a:gd name="T14" fmla="*/ 2 w 8"/>
                  <a:gd name="T15" fmla="*/ 2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5">
                    <a:moveTo>
                      <a:pt x="2" y="2"/>
                    </a:moveTo>
                    <a:lnTo>
                      <a:pt x="0" y="5"/>
                    </a:lnTo>
                    <a:lnTo>
                      <a:pt x="2" y="5"/>
                    </a:lnTo>
                    <a:lnTo>
                      <a:pt x="3" y="3"/>
                    </a:lnTo>
                    <a:lnTo>
                      <a:pt x="7" y="2"/>
                    </a:lnTo>
                    <a:lnTo>
                      <a:pt x="8" y="2"/>
                    </a:lnTo>
                    <a:lnTo>
                      <a:pt x="5" y="0"/>
                    </a:lnTo>
                    <a:lnTo>
                      <a:pt x="2"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7" name="Freeform 332">
                <a:extLst>
                  <a:ext uri="{FF2B5EF4-FFF2-40B4-BE49-F238E27FC236}">
                    <a16:creationId xmlns:a16="http://schemas.microsoft.com/office/drawing/2014/main" id="{7E04DC83-B2D8-4A1A-BBF0-39103618A1A5}"/>
                  </a:ext>
                </a:extLst>
              </p:cNvPr>
              <p:cNvSpPr>
                <a:spLocks/>
              </p:cNvSpPr>
              <p:nvPr/>
            </p:nvSpPr>
            <p:spPr bwMode="auto">
              <a:xfrm>
                <a:off x="5504" y="1041"/>
                <a:ext cx="13" cy="16"/>
              </a:xfrm>
              <a:custGeom>
                <a:avLst/>
                <a:gdLst>
                  <a:gd name="T0" fmla="*/ 11 w 13"/>
                  <a:gd name="T1" fmla="*/ 16 h 16"/>
                  <a:gd name="T2" fmla="*/ 13 w 13"/>
                  <a:gd name="T3" fmla="*/ 14 h 16"/>
                  <a:gd name="T4" fmla="*/ 13 w 13"/>
                  <a:gd name="T5" fmla="*/ 13 h 16"/>
                  <a:gd name="T6" fmla="*/ 11 w 13"/>
                  <a:gd name="T7" fmla="*/ 9 h 16"/>
                  <a:gd name="T8" fmla="*/ 10 w 13"/>
                  <a:gd name="T9" fmla="*/ 5 h 16"/>
                  <a:gd name="T10" fmla="*/ 6 w 13"/>
                  <a:gd name="T11" fmla="*/ 3 h 16"/>
                  <a:gd name="T12" fmla="*/ 6 w 13"/>
                  <a:gd name="T13" fmla="*/ 0 h 16"/>
                  <a:gd name="T14" fmla="*/ 3 w 13"/>
                  <a:gd name="T15" fmla="*/ 3 h 16"/>
                  <a:gd name="T16" fmla="*/ 3 w 13"/>
                  <a:gd name="T17" fmla="*/ 6 h 16"/>
                  <a:gd name="T18" fmla="*/ 0 w 13"/>
                  <a:gd name="T19" fmla="*/ 11 h 16"/>
                  <a:gd name="T20" fmla="*/ 2 w 13"/>
                  <a:gd name="T21" fmla="*/ 13 h 16"/>
                  <a:gd name="T22" fmla="*/ 5 w 13"/>
                  <a:gd name="T23" fmla="*/ 13 h 16"/>
                  <a:gd name="T24" fmla="*/ 5 w 13"/>
                  <a:gd name="T25" fmla="*/ 14 h 16"/>
                  <a:gd name="T26" fmla="*/ 8 w 13"/>
                  <a:gd name="T27" fmla="*/ 14 h 16"/>
                  <a:gd name="T28" fmla="*/ 11 w 13"/>
                  <a:gd name="T29"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 h="16">
                    <a:moveTo>
                      <a:pt x="11" y="16"/>
                    </a:moveTo>
                    <a:lnTo>
                      <a:pt x="13" y="14"/>
                    </a:lnTo>
                    <a:lnTo>
                      <a:pt x="13" y="13"/>
                    </a:lnTo>
                    <a:lnTo>
                      <a:pt x="11" y="9"/>
                    </a:lnTo>
                    <a:lnTo>
                      <a:pt x="10" y="5"/>
                    </a:lnTo>
                    <a:lnTo>
                      <a:pt x="6" y="3"/>
                    </a:lnTo>
                    <a:lnTo>
                      <a:pt x="6" y="0"/>
                    </a:lnTo>
                    <a:lnTo>
                      <a:pt x="3" y="3"/>
                    </a:lnTo>
                    <a:lnTo>
                      <a:pt x="3" y="6"/>
                    </a:lnTo>
                    <a:lnTo>
                      <a:pt x="0" y="11"/>
                    </a:lnTo>
                    <a:lnTo>
                      <a:pt x="2" y="13"/>
                    </a:lnTo>
                    <a:lnTo>
                      <a:pt x="5" y="13"/>
                    </a:lnTo>
                    <a:lnTo>
                      <a:pt x="5" y="14"/>
                    </a:lnTo>
                    <a:lnTo>
                      <a:pt x="8" y="14"/>
                    </a:lnTo>
                    <a:lnTo>
                      <a:pt x="11" y="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8" name="Freeform 333">
                <a:extLst>
                  <a:ext uri="{FF2B5EF4-FFF2-40B4-BE49-F238E27FC236}">
                    <a16:creationId xmlns:a16="http://schemas.microsoft.com/office/drawing/2014/main" id="{D853F0BF-7141-4B0B-BA2F-2FC041CC4F58}"/>
                  </a:ext>
                </a:extLst>
              </p:cNvPr>
              <p:cNvSpPr>
                <a:spLocks/>
              </p:cNvSpPr>
              <p:nvPr/>
            </p:nvSpPr>
            <p:spPr bwMode="auto">
              <a:xfrm>
                <a:off x="5184" y="810"/>
                <a:ext cx="17" cy="20"/>
              </a:xfrm>
              <a:custGeom>
                <a:avLst/>
                <a:gdLst>
                  <a:gd name="T0" fmla="*/ 0 w 17"/>
                  <a:gd name="T1" fmla="*/ 1 h 20"/>
                  <a:gd name="T2" fmla="*/ 0 w 17"/>
                  <a:gd name="T3" fmla="*/ 4 h 20"/>
                  <a:gd name="T4" fmla="*/ 3 w 17"/>
                  <a:gd name="T5" fmla="*/ 9 h 20"/>
                  <a:gd name="T6" fmla="*/ 3 w 17"/>
                  <a:gd name="T7" fmla="*/ 14 h 20"/>
                  <a:gd name="T8" fmla="*/ 5 w 17"/>
                  <a:gd name="T9" fmla="*/ 19 h 20"/>
                  <a:gd name="T10" fmla="*/ 8 w 17"/>
                  <a:gd name="T11" fmla="*/ 20 h 20"/>
                  <a:gd name="T12" fmla="*/ 9 w 17"/>
                  <a:gd name="T13" fmla="*/ 19 h 20"/>
                  <a:gd name="T14" fmla="*/ 9 w 17"/>
                  <a:gd name="T15" fmla="*/ 19 h 20"/>
                  <a:gd name="T16" fmla="*/ 8 w 17"/>
                  <a:gd name="T17" fmla="*/ 16 h 20"/>
                  <a:gd name="T18" fmla="*/ 8 w 17"/>
                  <a:gd name="T19" fmla="*/ 16 h 20"/>
                  <a:gd name="T20" fmla="*/ 9 w 17"/>
                  <a:gd name="T21" fmla="*/ 14 h 20"/>
                  <a:gd name="T22" fmla="*/ 11 w 17"/>
                  <a:gd name="T23" fmla="*/ 11 h 20"/>
                  <a:gd name="T24" fmla="*/ 11 w 17"/>
                  <a:gd name="T25" fmla="*/ 9 h 20"/>
                  <a:gd name="T26" fmla="*/ 16 w 17"/>
                  <a:gd name="T27" fmla="*/ 8 h 20"/>
                  <a:gd name="T28" fmla="*/ 17 w 17"/>
                  <a:gd name="T29" fmla="*/ 8 h 20"/>
                  <a:gd name="T30" fmla="*/ 17 w 17"/>
                  <a:gd name="T31" fmla="*/ 6 h 20"/>
                  <a:gd name="T32" fmla="*/ 16 w 17"/>
                  <a:gd name="T33" fmla="*/ 4 h 20"/>
                  <a:gd name="T34" fmla="*/ 12 w 17"/>
                  <a:gd name="T35" fmla="*/ 6 h 20"/>
                  <a:gd name="T36" fmla="*/ 8 w 17"/>
                  <a:gd name="T37" fmla="*/ 3 h 20"/>
                  <a:gd name="T38" fmla="*/ 5 w 17"/>
                  <a:gd name="T39" fmla="*/ 0 h 20"/>
                  <a:gd name="T40" fmla="*/ 3 w 17"/>
                  <a:gd name="T41" fmla="*/ 1 h 20"/>
                  <a:gd name="T42" fmla="*/ 0 w 17"/>
                  <a:gd name="T43" fmla="*/ 1 h 20"/>
                  <a:gd name="T44" fmla="*/ 0 w 17"/>
                  <a:gd name="T45" fmla="*/ 1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 h="20">
                    <a:moveTo>
                      <a:pt x="0" y="1"/>
                    </a:moveTo>
                    <a:lnTo>
                      <a:pt x="0" y="4"/>
                    </a:lnTo>
                    <a:lnTo>
                      <a:pt x="3" y="9"/>
                    </a:lnTo>
                    <a:lnTo>
                      <a:pt x="3" y="14"/>
                    </a:lnTo>
                    <a:lnTo>
                      <a:pt x="5" y="19"/>
                    </a:lnTo>
                    <a:lnTo>
                      <a:pt x="8" y="20"/>
                    </a:lnTo>
                    <a:lnTo>
                      <a:pt x="9" y="19"/>
                    </a:lnTo>
                    <a:lnTo>
                      <a:pt x="9" y="19"/>
                    </a:lnTo>
                    <a:lnTo>
                      <a:pt x="8" y="16"/>
                    </a:lnTo>
                    <a:lnTo>
                      <a:pt x="8" y="16"/>
                    </a:lnTo>
                    <a:lnTo>
                      <a:pt x="9" y="14"/>
                    </a:lnTo>
                    <a:lnTo>
                      <a:pt x="11" y="11"/>
                    </a:lnTo>
                    <a:lnTo>
                      <a:pt x="11" y="9"/>
                    </a:lnTo>
                    <a:lnTo>
                      <a:pt x="16" y="8"/>
                    </a:lnTo>
                    <a:lnTo>
                      <a:pt x="17" y="8"/>
                    </a:lnTo>
                    <a:lnTo>
                      <a:pt x="17" y="6"/>
                    </a:lnTo>
                    <a:lnTo>
                      <a:pt x="16" y="4"/>
                    </a:lnTo>
                    <a:lnTo>
                      <a:pt x="12" y="6"/>
                    </a:lnTo>
                    <a:lnTo>
                      <a:pt x="8" y="3"/>
                    </a:lnTo>
                    <a:lnTo>
                      <a:pt x="5" y="0"/>
                    </a:lnTo>
                    <a:lnTo>
                      <a:pt x="3" y="1"/>
                    </a:lnTo>
                    <a:lnTo>
                      <a:pt x="0" y="1"/>
                    </a:ln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9" name="Freeform 334">
                <a:extLst>
                  <a:ext uri="{FF2B5EF4-FFF2-40B4-BE49-F238E27FC236}">
                    <a16:creationId xmlns:a16="http://schemas.microsoft.com/office/drawing/2014/main" id="{516B3920-6588-41DF-B7E0-6A7091341700}"/>
                  </a:ext>
                </a:extLst>
              </p:cNvPr>
              <p:cNvSpPr>
                <a:spLocks/>
              </p:cNvSpPr>
              <p:nvPr/>
            </p:nvSpPr>
            <p:spPr bwMode="auto">
              <a:xfrm>
                <a:off x="6371" y="1958"/>
                <a:ext cx="6" cy="5"/>
              </a:xfrm>
              <a:custGeom>
                <a:avLst/>
                <a:gdLst>
                  <a:gd name="T0" fmla="*/ 6 w 6"/>
                  <a:gd name="T1" fmla="*/ 2 h 5"/>
                  <a:gd name="T2" fmla="*/ 3 w 6"/>
                  <a:gd name="T3" fmla="*/ 0 h 5"/>
                  <a:gd name="T4" fmla="*/ 1 w 6"/>
                  <a:gd name="T5" fmla="*/ 0 h 5"/>
                  <a:gd name="T6" fmla="*/ 0 w 6"/>
                  <a:gd name="T7" fmla="*/ 0 h 5"/>
                  <a:gd name="T8" fmla="*/ 1 w 6"/>
                  <a:gd name="T9" fmla="*/ 2 h 5"/>
                  <a:gd name="T10" fmla="*/ 3 w 6"/>
                  <a:gd name="T11" fmla="*/ 3 h 5"/>
                  <a:gd name="T12" fmla="*/ 6 w 6"/>
                  <a:gd name="T13" fmla="*/ 5 h 5"/>
                  <a:gd name="T14" fmla="*/ 6 w 6"/>
                  <a:gd name="T15" fmla="*/ 2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5">
                    <a:moveTo>
                      <a:pt x="6" y="2"/>
                    </a:moveTo>
                    <a:lnTo>
                      <a:pt x="3" y="0"/>
                    </a:lnTo>
                    <a:lnTo>
                      <a:pt x="1" y="0"/>
                    </a:lnTo>
                    <a:lnTo>
                      <a:pt x="0" y="0"/>
                    </a:lnTo>
                    <a:lnTo>
                      <a:pt x="1" y="2"/>
                    </a:lnTo>
                    <a:lnTo>
                      <a:pt x="3" y="3"/>
                    </a:lnTo>
                    <a:lnTo>
                      <a:pt x="6" y="5"/>
                    </a:lnTo>
                    <a:lnTo>
                      <a:pt x="6"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0" name="Freeform 335">
                <a:extLst>
                  <a:ext uri="{FF2B5EF4-FFF2-40B4-BE49-F238E27FC236}">
                    <a16:creationId xmlns:a16="http://schemas.microsoft.com/office/drawing/2014/main" id="{572EA8C7-8B6A-49C2-B712-4D28293DD49A}"/>
                  </a:ext>
                </a:extLst>
              </p:cNvPr>
              <p:cNvSpPr>
                <a:spLocks/>
              </p:cNvSpPr>
              <p:nvPr/>
            </p:nvSpPr>
            <p:spPr bwMode="auto">
              <a:xfrm>
                <a:off x="6361" y="2041"/>
                <a:ext cx="24" cy="59"/>
              </a:xfrm>
              <a:custGeom>
                <a:avLst/>
                <a:gdLst>
                  <a:gd name="T0" fmla="*/ 5 w 24"/>
                  <a:gd name="T1" fmla="*/ 16 h 59"/>
                  <a:gd name="T2" fmla="*/ 2 w 24"/>
                  <a:gd name="T3" fmla="*/ 22 h 59"/>
                  <a:gd name="T4" fmla="*/ 0 w 24"/>
                  <a:gd name="T5" fmla="*/ 27 h 59"/>
                  <a:gd name="T6" fmla="*/ 0 w 24"/>
                  <a:gd name="T7" fmla="*/ 29 h 59"/>
                  <a:gd name="T8" fmla="*/ 0 w 24"/>
                  <a:gd name="T9" fmla="*/ 30 h 59"/>
                  <a:gd name="T10" fmla="*/ 0 w 24"/>
                  <a:gd name="T11" fmla="*/ 35 h 59"/>
                  <a:gd name="T12" fmla="*/ 2 w 24"/>
                  <a:gd name="T13" fmla="*/ 41 h 59"/>
                  <a:gd name="T14" fmla="*/ 3 w 24"/>
                  <a:gd name="T15" fmla="*/ 41 h 59"/>
                  <a:gd name="T16" fmla="*/ 3 w 24"/>
                  <a:gd name="T17" fmla="*/ 43 h 59"/>
                  <a:gd name="T18" fmla="*/ 2 w 24"/>
                  <a:gd name="T19" fmla="*/ 43 h 59"/>
                  <a:gd name="T20" fmla="*/ 2 w 24"/>
                  <a:gd name="T21" fmla="*/ 45 h 59"/>
                  <a:gd name="T22" fmla="*/ 3 w 24"/>
                  <a:gd name="T23" fmla="*/ 48 h 59"/>
                  <a:gd name="T24" fmla="*/ 5 w 24"/>
                  <a:gd name="T25" fmla="*/ 48 h 59"/>
                  <a:gd name="T26" fmla="*/ 7 w 24"/>
                  <a:gd name="T27" fmla="*/ 49 h 59"/>
                  <a:gd name="T28" fmla="*/ 10 w 24"/>
                  <a:gd name="T29" fmla="*/ 51 h 59"/>
                  <a:gd name="T30" fmla="*/ 11 w 24"/>
                  <a:gd name="T31" fmla="*/ 54 h 59"/>
                  <a:gd name="T32" fmla="*/ 11 w 24"/>
                  <a:gd name="T33" fmla="*/ 57 h 59"/>
                  <a:gd name="T34" fmla="*/ 11 w 24"/>
                  <a:gd name="T35" fmla="*/ 59 h 59"/>
                  <a:gd name="T36" fmla="*/ 15 w 24"/>
                  <a:gd name="T37" fmla="*/ 59 h 59"/>
                  <a:gd name="T38" fmla="*/ 16 w 24"/>
                  <a:gd name="T39" fmla="*/ 59 h 59"/>
                  <a:gd name="T40" fmla="*/ 15 w 24"/>
                  <a:gd name="T41" fmla="*/ 57 h 59"/>
                  <a:gd name="T42" fmla="*/ 16 w 24"/>
                  <a:gd name="T43" fmla="*/ 54 h 59"/>
                  <a:gd name="T44" fmla="*/ 15 w 24"/>
                  <a:gd name="T45" fmla="*/ 49 h 59"/>
                  <a:gd name="T46" fmla="*/ 16 w 24"/>
                  <a:gd name="T47" fmla="*/ 46 h 59"/>
                  <a:gd name="T48" fmla="*/ 21 w 24"/>
                  <a:gd name="T49" fmla="*/ 41 h 59"/>
                  <a:gd name="T50" fmla="*/ 21 w 24"/>
                  <a:gd name="T51" fmla="*/ 37 h 59"/>
                  <a:gd name="T52" fmla="*/ 21 w 24"/>
                  <a:gd name="T53" fmla="*/ 37 h 59"/>
                  <a:gd name="T54" fmla="*/ 21 w 24"/>
                  <a:gd name="T55" fmla="*/ 37 h 59"/>
                  <a:gd name="T56" fmla="*/ 21 w 24"/>
                  <a:gd name="T57" fmla="*/ 30 h 59"/>
                  <a:gd name="T58" fmla="*/ 21 w 24"/>
                  <a:gd name="T59" fmla="*/ 27 h 59"/>
                  <a:gd name="T60" fmla="*/ 21 w 24"/>
                  <a:gd name="T61" fmla="*/ 22 h 59"/>
                  <a:gd name="T62" fmla="*/ 23 w 24"/>
                  <a:gd name="T63" fmla="*/ 19 h 59"/>
                  <a:gd name="T64" fmla="*/ 23 w 24"/>
                  <a:gd name="T65" fmla="*/ 13 h 59"/>
                  <a:gd name="T66" fmla="*/ 24 w 24"/>
                  <a:gd name="T67" fmla="*/ 9 h 59"/>
                  <a:gd name="T68" fmla="*/ 24 w 24"/>
                  <a:gd name="T69" fmla="*/ 8 h 59"/>
                  <a:gd name="T70" fmla="*/ 24 w 24"/>
                  <a:gd name="T71" fmla="*/ 6 h 59"/>
                  <a:gd name="T72" fmla="*/ 23 w 24"/>
                  <a:gd name="T73" fmla="*/ 5 h 59"/>
                  <a:gd name="T74" fmla="*/ 21 w 24"/>
                  <a:gd name="T75" fmla="*/ 5 h 59"/>
                  <a:gd name="T76" fmla="*/ 19 w 24"/>
                  <a:gd name="T77" fmla="*/ 1 h 59"/>
                  <a:gd name="T78" fmla="*/ 16 w 24"/>
                  <a:gd name="T79" fmla="*/ 0 h 59"/>
                  <a:gd name="T80" fmla="*/ 15 w 24"/>
                  <a:gd name="T81" fmla="*/ 1 h 59"/>
                  <a:gd name="T82" fmla="*/ 15 w 24"/>
                  <a:gd name="T83" fmla="*/ 3 h 59"/>
                  <a:gd name="T84" fmla="*/ 13 w 24"/>
                  <a:gd name="T85" fmla="*/ 3 h 59"/>
                  <a:gd name="T86" fmla="*/ 10 w 24"/>
                  <a:gd name="T87" fmla="*/ 8 h 59"/>
                  <a:gd name="T88" fmla="*/ 7 w 24"/>
                  <a:gd name="T89" fmla="*/ 13 h 59"/>
                  <a:gd name="T90" fmla="*/ 7 w 24"/>
                  <a:gd name="T91" fmla="*/ 13 h 59"/>
                  <a:gd name="T92" fmla="*/ 7 w 24"/>
                  <a:gd name="T93" fmla="*/ 16 h 59"/>
                  <a:gd name="T94" fmla="*/ 5 w 24"/>
                  <a:gd name="T95" fmla="*/ 16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4" h="59">
                    <a:moveTo>
                      <a:pt x="5" y="16"/>
                    </a:moveTo>
                    <a:lnTo>
                      <a:pt x="2" y="22"/>
                    </a:lnTo>
                    <a:lnTo>
                      <a:pt x="0" y="27"/>
                    </a:lnTo>
                    <a:lnTo>
                      <a:pt x="0" y="29"/>
                    </a:lnTo>
                    <a:lnTo>
                      <a:pt x="0" y="30"/>
                    </a:lnTo>
                    <a:lnTo>
                      <a:pt x="0" y="35"/>
                    </a:lnTo>
                    <a:lnTo>
                      <a:pt x="2" y="41"/>
                    </a:lnTo>
                    <a:lnTo>
                      <a:pt x="3" y="41"/>
                    </a:lnTo>
                    <a:lnTo>
                      <a:pt x="3" y="43"/>
                    </a:lnTo>
                    <a:lnTo>
                      <a:pt x="2" y="43"/>
                    </a:lnTo>
                    <a:lnTo>
                      <a:pt x="2" y="45"/>
                    </a:lnTo>
                    <a:lnTo>
                      <a:pt x="3" y="48"/>
                    </a:lnTo>
                    <a:lnTo>
                      <a:pt x="5" y="48"/>
                    </a:lnTo>
                    <a:lnTo>
                      <a:pt x="7" y="49"/>
                    </a:lnTo>
                    <a:lnTo>
                      <a:pt x="10" y="51"/>
                    </a:lnTo>
                    <a:lnTo>
                      <a:pt x="11" y="54"/>
                    </a:lnTo>
                    <a:lnTo>
                      <a:pt x="11" y="57"/>
                    </a:lnTo>
                    <a:lnTo>
                      <a:pt x="11" y="59"/>
                    </a:lnTo>
                    <a:lnTo>
                      <a:pt x="15" y="59"/>
                    </a:lnTo>
                    <a:lnTo>
                      <a:pt x="16" y="59"/>
                    </a:lnTo>
                    <a:lnTo>
                      <a:pt x="15" y="57"/>
                    </a:lnTo>
                    <a:lnTo>
                      <a:pt x="16" y="54"/>
                    </a:lnTo>
                    <a:lnTo>
                      <a:pt x="15" y="49"/>
                    </a:lnTo>
                    <a:lnTo>
                      <a:pt x="16" y="46"/>
                    </a:lnTo>
                    <a:lnTo>
                      <a:pt x="21" y="41"/>
                    </a:lnTo>
                    <a:lnTo>
                      <a:pt x="21" y="37"/>
                    </a:lnTo>
                    <a:lnTo>
                      <a:pt x="21" y="37"/>
                    </a:lnTo>
                    <a:lnTo>
                      <a:pt x="21" y="37"/>
                    </a:lnTo>
                    <a:lnTo>
                      <a:pt x="21" y="30"/>
                    </a:lnTo>
                    <a:lnTo>
                      <a:pt x="21" y="27"/>
                    </a:lnTo>
                    <a:lnTo>
                      <a:pt x="21" y="22"/>
                    </a:lnTo>
                    <a:lnTo>
                      <a:pt x="23" y="19"/>
                    </a:lnTo>
                    <a:lnTo>
                      <a:pt x="23" y="13"/>
                    </a:lnTo>
                    <a:lnTo>
                      <a:pt x="24" y="9"/>
                    </a:lnTo>
                    <a:lnTo>
                      <a:pt x="24" y="8"/>
                    </a:lnTo>
                    <a:lnTo>
                      <a:pt x="24" y="6"/>
                    </a:lnTo>
                    <a:lnTo>
                      <a:pt x="23" y="5"/>
                    </a:lnTo>
                    <a:lnTo>
                      <a:pt x="21" y="5"/>
                    </a:lnTo>
                    <a:lnTo>
                      <a:pt x="19" y="1"/>
                    </a:lnTo>
                    <a:lnTo>
                      <a:pt x="16" y="0"/>
                    </a:lnTo>
                    <a:lnTo>
                      <a:pt x="15" y="1"/>
                    </a:lnTo>
                    <a:lnTo>
                      <a:pt x="15" y="3"/>
                    </a:lnTo>
                    <a:lnTo>
                      <a:pt x="13" y="3"/>
                    </a:lnTo>
                    <a:lnTo>
                      <a:pt x="10" y="8"/>
                    </a:lnTo>
                    <a:lnTo>
                      <a:pt x="7" y="13"/>
                    </a:lnTo>
                    <a:lnTo>
                      <a:pt x="7" y="13"/>
                    </a:lnTo>
                    <a:lnTo>
                      <a:pt x="7" y="16"/>
                    </a:lnTo>
                    <a:lnTo>
                      <a:pt x="5" y="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1" name="Freeform 336">
                <a:extLst>
                  <a:ext uri="{FF2B5EF4-FFF2-40B4-BE49-F238E27FC236}">
                    <a16:creationId xmlns:a16="http://schemas.microsoft.com/office/drawing/2014/main" id="{7C4DCAA6-D9D4-4699-AF7A-B1F51C3BEDED}"/>
                  </a:ext>
                </a:extLst>
              </p:cNvPr>
              <p:cNvSpPr>
                <a:spLocks/>
              </p:cNvSpPr>
              <p:nvPr/>
            </p:nvSpPr>
            <p:spPr bwMode="auto">
              <a:xfrm>
                <a:off x="5593" y="1483"/>
                <a:ext cx="862" cy="644"/>
              </a:xfrm>
              <a:custGeom>
                <a:avLst/>
                <a:gdLst>
                  <a:gd name="T0" fmla="*/ 818 w 862"/>
                  <a:gd name="T1" fmla="*/ 242 h 644"/>
                  <a:gd name="T2" fmla="*/ 843 w 862"/>
                  <a:gd name="T3" fmla="*/ 217 h 644"/>
                  <a:gd name="T4" fmla="*/ 856 w 862"/>
                  <a:gd name="T5" fmla="*/ 174 h 644"/>
                  <a:gd name="T6" fmla="*/ 859 w 862"/>
                  <a:gd name="T7" fmla="*/ 138 h 644"/>
                  <a:gd name="T8" fmla="*/ 857 w 862"/>
                  <a:gd name="T9" fmla="*/ 102 h 644"/>
                  <a:gd name="T10" fmla="*/ 821 w 862"/>
                  <a:gd name="T11" fmla="*/ 121 h 644"/>
                  <a:gd name="T12" fmla="*/ 797 w 862"/>
                  <a:gd name="T13" fmla="*/ 95 h 644"/>
                  <a:gd name="T14" fmla="*/ 767 w 862"/>
                  <a:gd name="T15" fmla="*/ 83 h 644"/>
                  <a:gd name="T16" fmla="*/ 733 w 862"/>
                  <a:gd name="T17" fmla="*/ 49 h 644"/>
                  <a:gd name="T18" fmla="*/ 711 w 862"/>
                  <a:gd name="T19" fmla="*/ 16 h 644"/>
                  <a:gd name="T20" fmla="*/ 685 w 862"/>
                  <a:gd name="T21" fmla="*/ 4 h 644"/>
                  <a:gd name="T22" fmla="*/ 638 w 862"/>
                  <a:gd name="T23" fmla="*/ 9 h 644"/>
                  <a:gd name="T24" fmla="*/ 638 w 862"/>
                  <a:gd name="T25" fmla="*/ 48 h 644"/>
                  <a:gd name="T26" fmla="*/ 622 w 862"/>
                  <a:gd name="T27" fmla="*/ 97 h 644"/>
                  <a:gd name="T28" fmla="*/ 647 w 862"/>
                  <a:gd name="T29" fmla="*/ 130 h 644"/>
                  <a:gd name="T30" fmla="*/ 634 w 862"/>
                  <a:gd name="T31" fmla="*/ 170 h 644"/>
                  <a:gd name="T32" fmla="*/ 571 w 862"/>
                  <a:gd name="T33" fmla="*/ 201 h 644"/>
                  <a:gd name="T34" fmla="*/ 508 w 862"/>
                  <a:gd name="T35" fmla="*/ 269 h 644"/>
                  <a:gd name="T36" fmla="*/ 384 w 862"/>
                  <a:gd name="T37" fmla="*/ 261 h 644"/>
                  <a:gd name="T38" fmla="*/ 330 w 862"/>
                  <a:gd name="T39" fmla="*/ 221 h 644"/>
                  <a:gd name="T40" fmla="*/ 279 w 862"/>
                  <a:gd name="T41" fmla="*/ 177 h 644"/>
                  <a:gd name="T42" fmla="*/ 239 w 862"/>
                  <a:gd name="T43" fmla="*/ 156 h 644"/>
                  <a:gd name="T44" fmla="*/ 211 w 862"/>
                  <a:gd name="T45" fmla="*/ 166 h 644"/>
                  <a:gd name="T46" fmla="*/ 182 w 862"/>
                  <a:gd name="T47" fmla="*/ 220 h 644"/>
                  <a:gd name="T48" fmla="*/ 160 w 862"/>
                  <a:gd name="T49" fmla="*/ 250 h 644"/>
                  <a:gd name="T50" fmla="*/ 101 w 862"/>
                  <a:gd name="T51" fmla="*/ 274 h 644"/>
                  <a:gd name="T52" fmla="*/ 34 w 862"/>
                  <a:gd name="T53" fmla="*/ 296 h 644"/>
                  <a:gd name="T54" fmla="*/ 16 w 862"/>
                  <a:gd name="T55" fmla="*/ 328 h 644"/>
                  <a:gd name="T56" fmla="*/ 21 w 862"/>
                  <a:gd name="T57" fmla="*/ 381 h 644"/>
                  <a:gd name="T58" fmla="*/ 56 w 862"/>
                  <a:gd name="T59" fmla="*/ 362 h 644"/>
                  <a:gd name="T60" fmla="*/ 105 w 862"/>
                  <a:gd name="T61" fmla="*/ 373 h 644"/>
                  <a:gd name="T62" fmla="*/ 163 w 862"/>
                  <a:gd name="T63" fmla="*/ 416 h 644"/>
                  <a:gd name="T64" fmla="*/ 185 w 862"/>
                  <a:gd name="T65" fmla="*/ 483 h 644"/>
                  <a:gd name="T66" fmla="*/ 242 w 862"/>
                  <a:gd name="T67" fmla="*/ 504 h 644"/>
                  <a:gd name="T68" fmla="*/ 298 w 862"/>
                  <a:gd name="T69" fmla="*/ 526 h 644"/>
                  <a:gd name="T70" fmla="*/ 364 w 862"/>
                  <a:gd name="T71" fmla="*/ 529 h 644"/>
                  <a:gd name="T72" fmla="*/ 424 w 862"/>
                  <a:gd name="T73" fmla="*/ 502 h 644"/>
                  <a:gd name="T74" fmla="*/ 461 w 862"/>
                  <a:gd name="T75" fmla="*/ 536 h 644"/>
                  <a:gd name="T76" fmla="*/ 462 w 862"/>
                  <a:gd name="T77" fmla="*/ 588 h 644"/>
                  <a:gd name="T78" fmla="*/ 489 w 862"/>
                  <a:gd name="T79" fmla="*/ 617 h 644"/>
                  <a:gd name="T80" fmla="*/ 521 w 862"/>
                  <a:gd name="T81" fmla="*/ 612 h 644"/>
                  <a:gd name="T82" fmla="*/ 566 w 862"/>
                  <a:gd name="T83" fmla="*/ 598 h 644"/>
                  <a:gd name="T84" fmla="*/ 609 w 862"/>
                  <a:gd name="T85" fmla="*/ 625 h 644"/>
                  <a:gd name="T86" fmla="*/ 633 w 862"/>
                  <a:gd name="T87" fmla="*/ 642 h 644"/>
                  <a:gd name="T88" fmla="*/ 642 w 862"/>
                  <a:gd name="T89" fmla="*/ 630 h 644"/>
                  <a:gd name="T90" fmla="*/ 676 w 862"/>
                  <a:gd name="T91" fmla="*/ 603 h 644"/>
                  <a:gd name="T92" fmla="*/ 709 w 862"/>
                  <a:gd name="T93" fmla="*/ 604 h 644"/>
                  <a:gd name="T94" fmla="*/ 736 w 862"/>
                  <a:gd name="T95" fmla="*/ 582 h 644"/>
                  <a:gd name="T96" fmla="*/ 747 w 862"/>
                  <a:gd name="T97" fmla="*/ 564 h 644"/>
                  <a:gd name="T98" fmla="*/ 754 w 862"/>
                  <a:gd name="T99" fmla="*/ 547 h 644"/>
                  <a:gd name="T100" fmla="*/ 765 w 862"/>
                  <a:gd name="T101" fmla="*/ 524 h 644"/>
                  <a:gd name="T102" fmla="*/ 775 w 862"/>
                  <a:gd name="T103" fmla="*/ 499 h 644"/>
                  <a:gd name="T104" fmla="*/ 778 w 862"/>
                  <a:gd name="T105" fmla="*/ 481 h 644"/>
                  <a:gd name="T106" fmla="*/ 773 w 862"/>
                  <a:gd name="T107" fmla="*/ 462 h 644"/>
                  <a:gd name="T108" fmla="*/ 746 w 862"/>
                  <a:gd name="T109" fmla="*/ 445 h 644"/>
                  <a:gd name="T110" fmla="*/ 733 w 862"/>
                  <a:gd name="T111" fmla="*/ 400 h 644"/>
                  <a:gd name="T112" fmla="*/ 741 w 862"/>
                  <a:gd name="T113" fmla="*/ 357 h 644"/>
                  <a:gd name="T114" fmla="*/ 741 w 862"/>
                  <a:gd name="T115" fmla="*/ 341 h 644"/>
                  <a:gd name="T116" fmla="*/ 700 w 862"/>
                  <a:gd name="T117" fmla="*/ 336 h 644"/>
                  <a:gd name="T118" fmla="*/ 701 w 862"/>
                  <a:gd name="T119" fmla="*/ 304 h 644"/>
                  <a:gd name="T120" fmla="*/ 733 w 862"/>
                  <a:gd name="T121" fmla="*/ 293 h 644"/>
                  <a:gd name="T122" fmla="*/ 741 w 862"/>
                  <a:gd name="T123" fmla="*/ 312 h 6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62" h="644">
                    <a:moveTo>
                      <a:pt x="778" y="282"/>
                    </a:moveTo>
                    <a:lnTo>
                      <a:pt x="779" y="277"/>
                    </a:lnTo>
                    <a:lnTo>
                      <a:pt x="779" y="276"/>
                    </a:lnTo>
                    <a:lnTo>
                      <a:pt x="783" y="272"/>
                    </a:lnTo>
                    <a:lnTo>
                      <a:pt x="786" y="268"/>
                    </a:lnTo>
                    <a:lnTo>
                      <a:pt x="787" y="268"/>
                    </a:lnTo>
                    <a:lnTo>
                      <a:pt x="791" y="260"/>
                    </a:lnTo>
                    <a:lnTo>
                      <a:pt x="792" y="258"/>
                    </a:lnTo>
                    <a:lnTo>
                      <a:pt x="791" y="256"/>
                    </a:lnTo>
                    <a:lnTo>
                      <a:pt x="792" y="252"/>
                    </a:lnTo>
                    <a:lnTo>
                      <a:pt x="794" y="248"/>
                    </a:lnTo>
                    <a:lnTo>
                      <a:pt x="797" y="252"/>
                    </a:lnTo>
                    <a:lnTo>
                      <a:pt x="798" y="253"/>
                    </a:lnTo>
                    <a:lnTo>
                      <a:pt x="802" y="255"/>
                    </a:lnTo>
                    <a:lnTo>
                      <a:pt x="803" y="255"/>
                    </a:lnTo>
                    <a:lnTo>
                      <a:pt x="806" y="255"/>
                    </a:lnTo>
                    <a:lnTo>
                      <a:pt x="813" y="255"/>
                    </a:lnTo>
                    <a:lnTo>
                      <a:pt x="816" y="255"/>
                    </a:lnTo>
                    <a:lnTo>
                      <a:pt x="818" y="252"/>
                    </a:lnTo>
                    <a:lnTo>
                      <a:pt x="818" y="250"/>
                    </a:lnTo>
                    <a:lnTo>
                      <a:pt x="814" y="247"/>
                    </a:lnTo>
                    <a:lnTo>
                      <a:pt x="811" y="244"/>
                    </a:lnTo>
                    <a:lnTo>
                      <a:pt x="814" y="244"/>
                    </a:lnTo>
                    <a:lnTo>
                      <a:pt x="818" y="242"/>
                    </a:lnTo>
                    <a:lnTo>
                      <a:pt x="822" y="239"/>
                    </a:lnTo>
                    <a:lnTo>
                      <a:pt x="822" y="236"/>
                    </a:lnTo>
                    <a:lnTo>
                      <a:pt x="824" y="233"/>
                    </a:lnTo>
                    <a:lnTo>
                      <a:pt x="827" y="231"/>
                    </a:lnTo>
                    <a:lnTo>
                      <a:pt x="829" y="229"/>
                    </a:lnTo>
                    <a:lnTo>
                      <a:pt x="827" y="228"/>
                    </a:lnTo>
                    <a:lnTo>
                      <a:pt x="827" y="225"/>
                    </a:lnTo>
                    <a:lnTo>
                      <a:pt x="827" y="221"/>
                    </a:lnTo>
                    <a:lnTo>
                      <a:pt x="829" y="220"/>
                    </a:lnTo>
                    <a:lnTo>
                      <a:pt x="832" y="223"/>
                    </a:lnTo>
                    <a:lnTo>
                      <a:pt x="832" y="225"/>
                    </a:lnTo>
                    <a:lnTo>
                      <a:pt x="834" y="226"/>
                    </a:lnTo>
                    <a:lnTo>
                      <a:pt x="838" y="228"/>
                    </a:lnTo>
                    <a:lnTo>
                      <a:pt x="838" y="229"/>
                    </a:lnTo>
                    <a:lnTo>
                      <a:pt x="838" y="228"/>
                    </a:lnTo>
                    <a:lnTo>
                      <a:pt x="838" y="226"/>
                    </a:lnTo>
                    <a:lnTo>
                      <a:pt x="838" y="226"/>
                    </a:lnTo>
                    <a:lnTo>
                      <a:pt x="837" y="223"/>
                    </a:lnTo>
                    <a:lnTo>
                      <a:pt x="837" y="221"/>
                    </a:lnTo>
                    <a:lnTo>
                      <a:pt x="838" y="221"/>
                    </a:lnTo>
                    <a:lnTo>
                      <a:pt x="842" y="221"/>
                    </a:lnTo>
                    <a:lnTo>
                      <a:pt x="843" y="221"/>
                    </a:lnTo>
                    <a:lnTo>
                      <a:pt x="843" y="218"/>
                    </a:lnTo>
                    <a:lnTo>
                      <a:pt x="843" y="217"/>
                    </a:lnTo>
                    <a:lnTo>
                      <a:pt x="843" y="215"/>
                    </a:lnTo>
                    <a:lnTo>
                      <a:pt x="843" y="213"/>
                    </a:lnTo>
                    <a:lnTo>
                      <a:pt x="843" y="212"/>
                    </a:lnTo>
                    <a:lnTo>
                      <a:pt x="843" y="209"/>
                    </a:lnTo>
                    <a:lnTo>
                      <a:pt x="842" y="209"/>
                    </a:lnTo>
                    <a:lnTo>
                      <a:pt x="842" y="204"/>
                    </a:lnTo>
                    <a:lnTo>
                      <a:pt x="842" y="201"/>
                    </a:lnTo>
                    <a:lnTo>
                      <a:pt x="842" y="197"/>
                    </a:lnTo>
                    <a:lnTo>
                      <a:pt x="842" y="194"/>
                    </a:lnTo>
                    <a:lnTo>
                      <a:pt x="840" y="193"/>
                    </a:lnTo>
                    <a:lnTo>
                      <a:pt x="838" y="191"/>
                    </a:lnTo>
                    <a:lnTo>
                      <a:pt x="838" y="188"/>
                    </a:lnTo>
                    <a:lnTo>
                      <a:pt x="835" y="183"/>
                    </a:lnTo>
                    <a:lnTo>
                      <a:pt x="834" y="181"/>
                    </a:lnTo>
                    <a:lnTo>
                      <a:pt x="834" y="180"/>
                    </a:lnTo>
                    <a:lnTo>
                      <a:pt x="835" y="178"/>
                    </a:lnTo>
                    <a:lnTo>
                      <a:pt x="837" y="178"/>
                    </a:lnTo>
                    <a:lnTo>
                      <a:pt x="838" y="177"/>
                    </a:lnTo>
                    <a:lnTo>
                      <a:pt x="840" y="175"/>
                    </a:lnTo>
                    <a:lnTo>
                      <a:pt x="842" y="170"/>
                    </a:lnTo>
                    <a:lnTo>
                      <a:pt x="843" y="170"/>
                    </a:lnTo>
                    <a:lnTo>
                      <a:pt x="845" y="172"/>
                    </a:lnTo>
                    <a:lnTo>
                      <a:pt x="846" y="172"/>
                    </a:lnTo>
                    <a:lnTo>
                      <a:pt x="856" y="174"/>
                    </a:lnTo>
                    <a:lnTo>
                      <a:pt x="857" y="174"/>
                    </a:lnTo>
                    <a:lnTo>
                      <a:pt x="859" y="174"/>
                    </a:lnTo>
                    <a:lnTo>
                      <a:pt x="861" y="172"/>
                    </a:lnTo>
                    <a:lnTo>
                      <a:pt x="859" y="170"/>
                    </a:lnTo>
                    <a:lnTo>
                      <a:pt x="859" y="169"/>
                    </a:lnTo>
                    <a:lnTo>
                      <a:pt x="859" y="167"/>
                    </a:lnTo>
                    <a:lnTo>
                      <a:pt x="859" y="167"/>
                    </a:lnTo>
                    <a:lnTo>
                      <a:pt x="859" y="166"/>
                    </a:lnTo>
                    <a:lnTo>
                      <a:pt x="859" y="164"/>
                    </a:lnTo>
                    <a:lnTo>
                      <a:pt x="859" y="161"/>
                    </a:lnTo>
                    <a:lnTo>
                      <a:pt x="861" y="159"/>
                    </a:lnTo>
                    <a:lnTo>
                      <a:pt x="861" y="158"/>
                    </a:lnTo>
                    <a:lnTo>
                      <a:pt x="859" y="156"/>
                    </a:lnTo>
                    <a:lnTo>
                      <a:pt x="859" y="154"/>
                    </a:lnTo>
                    <a:lnTo>
                      <a:pt x="862" y="154"/>
                    </a:lnTo>
                    <a:lnTo>
                      <a:pt x="861" y="153"/>
                    </a:lnTo>
                    <a:lnTo>
                      <a:pt x="861" y="151"/>
                    </a:lnTo>
                    <a:lnTo>
                      <a:pt x="859" y="150"/>
                    </a:lnTo>
                    <a:lnTo>
                      <a:pt x="861" y="148"/>
                    </a:lnTo>
                    <a:lnTo>
                      <a:pt x="862" y="146"/>
                    </a:lnTo>
                    <a:lnTo>
                      <a:pt x="862" y="146"/>
                    </a:lnTo>
                    <a:lnTo>
                      <a:pt x="861" y="145"/>
                    </a:lnTo>
                    <a:lnTo>
                      <a:pt x="861" y="142"/>
                    </a:lnTo>
                    <a:lnTo>
                      <a:pt x="859" y="138"/>
                    </a:lnTo>
                    <a:lnTo>
                      <a:pt x="861" y="138"/>
                    </a:lnTo>
                    <a:lnTo>
                      <a:pt x="861" y="137"/>
                    </a:lnTo>
                    <a:lnTo>
                      <a:pt x="861" y="135"/>
                    </a:lnTo>
                    <a:lnTo>
                      <a:pt x="861" y="135"/>
                    </a:lnTo>
                    <a:lnTo>
                      <a:pt x="861" y="134"/>
                    </a:lnTo>
                    <a:lnTo>
                      <a:pt x="859" y="132"/>
                    </a:lnTo>
                    <a:lnTo>
                      <a:pt x="859" y="132"/>
                    </a:lnTo>
                    <a:lnTo>
                      <a:pt x="859" y="129"/>
                    </a:lnTo>
                    <a:lnTo>
                      <a:pt x="859" y="127"/>
                    </a:lnTo>
                    <a:lnTo>
                      <a:pt x="859" y="126"/>
                    </a:lnTo>
                    <a:lnTo>
                      <a:pt x="857" y="124"/>
                    </a:lnTo>
                    <a:lnTo>
                      <a:pt x="857" y="122"/>
                    </a:lnTo>
                    <a:lnTo>
                      <a:pt x="859" y="121"/>
                    </a:lnTo>
                    <a:lnTo>
                      <a:pt x="862" y="121"/>
                    </a:lnTo>
                    <a:lnTo>
                      <a:pt x="862" y="119"/>
                    </a:lnTo>
                    <a:lnTo>
                      <a:pt x="862" y="118"/>
                    </a:lnTo>
                    <a:lnTo>
                      <a:pt x="862" y="114"/>
                    </a:lnTo>
                    <a:lnTo>
                      <a:pt x="861" y="113"/>
                    </a:lnTo>
                    <a:lnTo>
                      <a:pt x="861" y="111"/>
                    </a:lnTo>
                    <a:lnTo>
                      <a:pt x="859" y="110"/>
                    </a:lnTo>
                    <a:lnTo>
                      <a:pt x="857" y="107"/>
                    </a:lnTo>
                    <a:lnTo>
                      <a:pt x="857" y="105"/>
                    </a:lnTo>
                    <a:lnTo>
                      <a:pt x="859" y="105"/>
                    </a:lnTo>
                    <a:lnTo>
                      <a:pt x="857" y="102"/>
                    </a:lnTo>
                    <a:lnTo>
                      <a:pt x="856" y="100"/>
                    </a:lnTo>
                    <a:lnTo>
                      <a:pt x="854" y="100"/>
                    </a:lnTo>
                    <a:lnTo>
                      <a:pt x="853" y="99"/>
                    </a:lnTo>
                    <a:lnTo>
                      <a:pt x="849" y="99"/>
                    </a:lnTo>
                    <a:lnTo>
                      <a:pt x="848" y="100"/>
                    </a:lnTo>
                    <a:lnTo>
                      <a:pt x="846" y="100"/>
                    </a:lnTo>
                    <a:lnTo>
                      <a:pt x="845" y="102"/>
                    </a:lnTo>
                    <a:lnTo>
                      <a:pt x="843" y="103"/>
                    </a:lnTo>
                    <a:lnTo>
                      <a:pt x="843" y="103"/>
                    </a:lnTo>
                    <a:lnTo>
                      <a:pt x="842" y="103"/>
                    </a:lnTo>
                    <a:lnTo>
                      <a:pt x="840" y="107"/>
                    </a:lnTo>
                    <a:lnTo>
                      <a:pt x="837" y="107"/>
                    </a:lnTo>
                    <a:lnTo>
                      <a:pt x="835" y="107"/>
                    </a:lnTo>
                    <a:lnTo>
                      <a:pt x="835" y="110"/>
                    </a:lnTo>
                    <a:lnTo>
                      <a:pt x="835" y="111"/>
                    </a:lnTo>
                    <a:lnTo>
                      <a:pt x="834" y="113"/>
                    </a:lnTo>
                    <a:lnTo>
                      <a:pt x="832" y="114"/>
                    </a:lnTo>
                    <a:lnTo>
                      <a:pt x="832" y="116"/>
                    </a:lnTo>
                    <a:lnTo>
                      <a:pt x="830" y="118"/>
                    </a:lnTo>
                    <a:lnTo>
                      <a:pt x="829" y="119"/>
                    </a:lnTo>
                    <a:lnTo>
                      <a:pt x="826" y="119"/>
                    </a:lnTo>
                    <a:lnTo>
                      <a:pt x="824" y="119"/>
                    </a:lnTo>
                    <a:lnTo>
                      <a:pt x="822" y="119"/>
                    </a:lnTo>
                    <a:lnTo>
                      <a:pt x="821" y="121"/>
                    </a:lnTo>
                    <a:lnTo>
                      <a:pt x="819" y="121"/>
                    </a:lnTo>
                    <a:lnTo>
                      <a:pt x="818" y="119"/>
                    </a:lnTo>
                    <a:lnTo>
                      <a:pt x="818" y="118"/>
                    </a:lnTo>
                    <a:lnTo>
                      <a:pt x="814" y="118"/>
                    </a:lnTo>
                    <a:lnTo>
                      <a:pt x="813" y="119"/>
                    </a:lnTo>
                    <a:lnTo>
                      <a:pt x="811" y="119"/>
                    </a:lnTo>
                    <a:lnTo>
                      <a:pt x="810" y="118"/>
                    </a:lnTo>
                    <a:lnTo>
                      <a:pt x="808" y="114"/>
                    </a:lnTo>
                    <a:lnTo>
                      <a:pt x="806" y="114"/>
                    </a:lnTo>
                    <a:lnTo>
                      <a:pt x="805" y="111"/>
                    </a:lnTo>
                    <a:lnTo>
                      <a:pt x="805" y="110"/>
                    </a:lnTo>
                    <a:lnTo>
                      <a:pt x="805" y="108"/>
                    </a:lnTo>
                    <a:lnTo>
                      <a:pt x="805" y="105"/>
                    </a:lnTo>
                    <a:lnTo>
                      <a:pt x="805" y="103"/>
                    </a:lnTo>
                    <a:lnTo>
                      <a:pt x="803" y="100"/>
                    </a:lnTo>
                    <a:lnTo>
                      <a:pt x="802" y="100"/>
                    </a:lnTo>
                    <a:lnTo>
                      <a:pt x="802" y="99"/>
                    </a:lnTo>
                    <a:lnTo>
                      <a:pt x="802" y="97"/>
                    </a:lnTo>
                    <a:lnTo>
                      <a:pt x="802" y="95"/>
                    </a:lnTo>
                    <a:lnTo>
                      <a:pt x="803" y="94"/>
                    </a:lnTo>
                    <a:lnTo>
                      <a:pt x="802" y="94"/>
                    </a:lnTo>
                    <a:lnTo>
                      <a:pt x="800" y="94"/>
                    </a:lnTo>
                    <a:lnTo>
                      <a:pt x="798" y="95"/>
                    </a:lnTo>
                    <a:lnTo>
                      <a:pt x="797" y="95"/>
                    </a:lnTo>
                    <a:lnTo>
                      <a:pt x="795" y="95"/>
                    </a:lnTo>
                    <a:lnTo>
                      <a:pt x="794" y="95"/>
                    </a:lnTo>
                    <a:lnTo>
                      <a:pt x="792" y="94"/>
                    </a:lnTo>
                    <a:lnTo>
                      <a:pt x="791" y="94"/>
                    </a:lnTo>
                    <a:lnTo>
                      <a:pt x="791" y="94"/>
                    </a:lnTo>
                    <a:lnTo>
                      <a:pt x="787" y="92"/>
                    </a:lnTo>
                    <a:lnTo>
                      <a:pt x="787" y="91"/>
                    </a:lnTo>
                    <a:lnTo>
                      <a:pt x="786" y="89"/>
                    </a:lnTo>
                    <a:lnTo>
                      <a:pt x="786" y="89"/>
                    </a:lnTo>
                    <a:lnTo>
                      <a:pt x="784" y="87"/>
                    </a:lnTo>
                    <a:lnTo>
                      <a:pt x="783" y="86"/>
                    </a:lnTo>
                    <a:lnTo>
                      <a:pt x="781" y="86"/>
                    </a:lnTo>
                    <a:lnTo>
                      <a:pt x="781" y="84"/>
                    </a:lnTo>
                    <a:lnTo>
                      <a:pt x="779" y="83"/>
                    </a:lnTo>
                    <a:lnTo>
                      <a:pt x="779" y="83"/>
                    </a:lnTo>
                    <a:lnTo>
                      <a:pt x="778" y="83"/>
                    </a:lnTo>
                    <a:lnTo>
                      <a:pt x="776" y="84"/>
                    </a:lnTo>
                    <a:lnTo>
                      <a:pt x="775" y="83"/>
                    </a:lnTo>
                    <a:lnTo>
                      <a:pt x="773" y="84"/>
                    </a:lnTo>
                    <a:lnTo>
                      <a:pt x="773" y="86"/>
                    </a:lnTo>
                    <a:lnTo>
                      <a:pt x="771" y="84"/>
                    </a:lnTo>
                    <a:lnTo>
                      <a:pt x="771" y="83"/>
                    </a:lnTo>
                    <a:lnTo>
                      <a:pt x="770" y="83"/>
                    </a:lnTo>
                    <a:lnTo>
                      <a:pt x="767" y="83"/>
                    </a:lnTo>
                    <a:lnTo>
                      <a:pt x="765" y="81"/>
                    </a:lnTo>
                    <a:lnTo>
                      <a:pt x="767" y="79"/>
                    </a:lnTo>
                    <a:lnTo>
                      <a:pt x="767" y="79"/>
                    </a:lnTo>
                    <a:lnTo>
                      <a:pt x="765" y="79"/>
                    </a:lnTo>
                    <a:lnTo>
                      <a:pt x="763" y="81"/>
                    </a:lnTo>
                    <a:lnTo>
                      <a:pt x="760" y="79"/>
                    </a:lnTo>
                    <a:lnTo>
                      <a:pt x="759" y="81"/>
                    </a:lnTo>
                    <a:lnTo>
                      <a:pt x="757" y="79"/>
                    </a:lnTo>
                    <a:lnTo>
                      <a:pt x="755" y="79"/>
                    </a:lnTo>
                    <a:lnTo>
                      <a:pt x="754" y="79"/>
                    </a:lnTo>
                    <a:lnTo>
                      <a:pt x="754" y="78"/>
                    </a:lnTo>
                    <a:lnTo>
                      <a:pt x="751" y="78"/>
                    </a:lnTo>
                    <a:lnTo>
                      <a:pt x="747" y="75"/>
                    </a:lnTo>
                    <a:lnTo>
                      <a:pt x="746" y="71"/>
                    </a:lnTo>
                    <a:lnTo>
                      <a:pt x="746" y="70"/>
                    </a:lnTo>
                    <a:lnTo>
                      <a:pt x="746" y="67"/>
                    </a:lnTo>
                    <a:lnTo>
                      <a:pt x="744" y="67"/>
                    </a:lnTo>
                    <a:lnTo>
                      <a:pt x="743" y="65"/>
                    </a:lnTo>
                    <a:lnTo>
                      <a:pt x="743" y="63"/>
                    </a:lnTo>
                    <a:lnTo>
                      <a:pt x="741" y="62"/>
                    </a:lnTo>
                    <a:lnTo>
                      <a:pt x="741" y="59"/>
                    </a:lnTo>
                    <a:lnTo>
                      <a:pt x="740" y="57"/>
                    </a:lnTo>
                    <a:lnTo>
                      <a:pt x="735" y="54"/>
                    </a:lnTo>
                    <a:lnTo>
                      <a:pt x="733" y="49"/>
                    </a:lnTo>
                    <a:lnTo>
                      <a:pt x="732" y="48"/>
                    </a:lnTo>
                    <a:lnTo>
                      <a:pt x="730" y="46"/>
                    </a:lnTo>
                    <a:lnTo>
                      <a:pt x="730" y="46"/>
                    </a:lnTo>
                    <a:lnTo>
                      <a:pt x="728" y="46"/>
                    </a:lnTo>
                    <a:lnTo>
                      <a:pt x="728" y="44"/>
                    </a:lnTo>
                    <a:lnTo>
                      <a:pt x="728" y="43"/>
                    </a:lnTo>
                    <a:lnTo>
                      <a:pt x="727" y="41"/>
                    </a:lnTo>
                    <a:lnTo>
                      <a:pt x="727" y="40"/>
                    </a:lnTo>
                    <a:lnTo>
                      <a:pt x="725" y="40"/>
                    </a:lnTo>
                    <a:lnTo>
                      <a:pt x="725" y="36"/>
                    </a:lnTo>
                    <a:lnTo>
                      <a:pt x="722" y="35"/>
                    </a:lnTo>
                    <a:lnTo>
                      <a:pt x="722" y="32"/>
                    </a:lnTo>
                    <a:lnTo>
                      <a:pt x="719" y="30"/>
                    </a:lnTo>
                    <a:lnTo>
                      <a:pt x="719" y="28"/>
                    </a:lnTo>
                    <a:lnTo>
                      <a:pt x="719" y="27"/>
                    </a:lnTo>
                    <a:lnTo>
                      <a:pt x="719" y="25"/>
                    </a:lnTo>
                    <a:lnTo>
                      <a:pt x="716" y="25"/>
                    </a:lnTo>
                    <a:lnTo>
                      <a:pt x="714" y="24"/>
                    </a:lnTo>
                    <a:lnTo>
                      <a:pt x="714" y="24"/>
                    </a:lnTo>
                    <a:lnTo>
                      <a:pt x="714" y="20"/>
                    </a:lnTo>
                    <a:lnTo>
                      <a:pt x="714" y="19"/>
                    </a:lnTo>
                    <a:lnTo>
                      <a:pt x="712" y="17"/>
                    </a:lnTo>
                    <a:lnTo>
                      <a:pt x="711" y="17"/>
                    </a:lnTo>
                    <a:lnTo>
                      <a:pt x="711" y="16"/>
                    </a:lnTo>
                    <a:lnTo>
                      <a:pt x="711" y="14"/>
                    </a:lnTo>
                    <a:lnTo>
                      <a:pt x="709" y="14"/>
                    </a:lnTo>
                    <a:lnTo>
                      <a:pt x="706" y="14"/>
                    </a:lnTo>
                    <a:lnTo>
                      <a:pt x="706" y="12"/>
                    </a:lnTo>
                    <a:lnTo>
                      <a:pt x="706" y="11"/>
                    </a:lnTo>
                    <a:lnTo>
                      <a:pt x="706" y="11"/>
                    </a:lnTo>
                    <a:lnTo>
                      <a:pt x="704" y="9"/>
                    </a:lnTo>
                    <a:lnTo>
                      <a:pt x="703" y="11"/>
                    </a:lnTo>
                    <a:lnTo>
                      <a:pt x="701" y="9"/>
                    </a:lnTo>
                    <a:lnTo>
                      <a:pt x="700" y="9"/>
                    </a:lnTo>
                    <a:lnTo>
                      <a:pt x="700" y="8"/>
                    </a:lnTo>
                    <a:lnTo>
                      <a:pt x="700" y="8"/>
                    </a:lnTo>
                    <a:lnTo>
                      <a:pt x="700" y="6"/>
                    </a:lnTo>
                    <a:lnTo>
                      <a:pt x="698" y="4"/>
                    </a:lnTo>
                    <a:lnTo>
                      <a:pt x="697" y="4"/>
                    </a:lnTo>
                    <a:lnTo>
                      <a:pt x="695" y="3"/>
                    </a:lnTo>
                    <a:lnTo>
                      <a:pt x="693" y="4"/>
                    </a:lnTo>
                    <a:lnTo>
                      <a:pt x="692" y="4"/>
                    </a:lnTo>
                    <a:lnTo>
                      <a:pt x="690" y="3"/>
                    </a:lnTo>
                    <a:lnTo>
                      <a:pt x="689" y="4"/>
                    </a:lnTo>
                    <a:lnTo>
                      <a:pt x="690" y="6"/>
                    </a:lnTo>
                    <a:lnTo>
                      <a:pt x="689" y="6"/>
                    </a:lnTo>
                    <a:lnTo>
                      <a:pt x="685" y="6"/>
                    </a:lnTo>
                    <a:lnTo>
                      <a:pt x="685" y="4"/>
                    </a:lnTo>
                    <a:lnTo>
                      <a:pt x="684" y="4"/>
                    </a:lnTo>
                    <a:lnTo>
                      <a:pt x="681" y="4"/>
                    </a:lnTo>
                    <a:lnTo>
                      <a:pt x="679" y="4"/>
                    </a:lnTo>
                    <a:lnTo>
                      <a:pt x="677" y="3"/>
                    </a:lnTo>
                    <a:lnTo>
                      <a:pt x="673" y="1"/>
                    </a:lnTo>
                    <a:lnTo>
                      <a:pt x="671" y="1"/>
                    </a:lnTo>
                    <a:lnTo>
                      <a:pt x="669" y="0"/>
                    </a:lnTo>
                    <a:lnTo>
                      <a:pt x="668" y="0"/>
                    </a:lnTo>
                    <a:lnTo>
                      <a:pt x="666" y="0"/>
                    </a:lnTo>
                    <a:lnTo>
                      <a:pt x="663" y="1"/>
                    </a:lnTo>
                    <a:lnTo>
                      <a:pt x="661" y="3"/>
                    </a:lnTo>
                    <a:lnTo>
                      <a:pt x="660" y="3"/>
                    </a:lnTo>
                    <a:lnTo>
                      <a:pt x="660" y="4"/>
                    </a:lnTo>
                    <a:lnTo>
                      <a:pt x="657" y="4"/>
                    </a:lnTo>
                    <a:lnTo>
                      <a:pt x="655" y="4"/>
                    </a:lnTo>
                    <a:lnTo>
                      <a:pt x="652" y="4"/>
                    </a:lnTo>
                    <a:lnTo>
                      <a:pt x="650" y="6"/>
                    </a:lnTo>
                    <a:lnTo>
                      <a:pt x="647" y="6"/>
                    </a:lnTo>
                    <a:lnTo>
                      <a:pt x="647" y="8"/>
                    </a:lnTo>
                    <a:lnTo>
                      <a:pt x="644" y="9"/>
                    </a:lnTo>
                    <a:lnTo>
                      <a:pt x="642" y="8"/>
                    </a:lnTo>
                    <a:lnTo>
                      <a:pt x="642" y="9"/>
                    </a:lnTo>
                    <a:lnTo>
                      <a:pt x="641" y="9"/>
                    </a:lnTo>
                    <a:lnTo>
                      <a:pt x="638" y="9"/>
                    </a:lnTo>
                    <a:lnTo>
                      <a:pt x="634" y="9"/>
                    </a:lnTo>
                    <a:lnTo>
                      <a:pt x="633" y="11"/>
                    </a:lnTo>
                    <a:lnTo>
                      <a:pt x="633" y="12"/>
                    </a:lnTo>
                    <a:lnTo>
                      <a:pt x="631" y="16"/>
                    </a:lnTo>
                    <a:lnTo>
                      <a:pt x="630" y="19"/>
                    </a:lnTo>
                    <a:lnTo>
                      <a:pt x="630" y="19"/>
                    </a:lnTo>
                    <a:lnTo>
                      <a:pt x="630" y="20"/>
                    </a:lnTo>
                    <a:lnTo>
                      <a:pt x="628" y="22"/>
                    </a:lnTo>
                    <a:lnTo>
                      <a:pt x="628" y="25"/>
                    </a:lnTo>
                    <a:lnTo>
                      <a:pt x="630" y="27"/>
                    </a:lnTo>
                    <a:lnTo>
                      <a:pt x="631" y="27"/>
                    </a:lnTo>
                    <a:lnTo>
                      <a:pt x="634" y="25"/>
                    </a:lnTo>
                    <a:lnTo>
                      <a:pt x="636" y="24"/>
                    </a:lnTo>
                    <a:lnTo>
                      <a:pt x="638" y="25"/>
                    </a:lnTo>
                    <a:lnTo>
                      <a:pt x="639" y="28"/>
                    </a:lnTo>
                    <a:lnTo>
                      <a:pt x="641" y="30"/>
                    </a:lnTo>
                    <a:lnTo>
                      <a:pt x="642" y="32"/>
                    </a:lnTo>
                    <a:lnTo>
                      <a:pt x="642" y="35"/>
                    </a:lnTo>
                    <a:lnTo>
                      <a:pt x="644" y="36"/>
                    </a:lnTo>
                    <a:lnTo>
                      <a:pt x="642" y="40"/>
                    </a:lnTo>
                    <a:lnTo>
                      <a:pt x="641" y="41"/>
                    </a:lnTo>
                    <a:lnTo>
                      <a:pt x="639" y="43"/>
                    </a:lnTo>
                    <a:lnTo>
                      <a:pt x="639" y="46"/>
                    </a:lnTo>
                    <a:lnTo>
                      <a:pt x="638" y="48"/>
                    </a:lnTo>
                    <a:lnTo>
                      <a:pt x="636" y="51"/>
                    </a:lnTo>
                    <a:lnTo>
                      <a:pt x="636" y="54"/>
                    </a:lnTo>
                    <a:lnTo>
                      <a:pt x="636" y="55"/>
                    </a:lnTo>
                    <a:lnTo>
                      <a:pt x="636" y="57"/>
                    </a:lnTo>
                    <a:lnTo>
                      <a:pt x="636" y="60"/>
                    </a:lnTo>
                    <a:lnTo>
                      <a:pt x="638" y="62"/>
                    </a:lnTo>
                    <a:lnTo>
                      <a:pt x="638" y="65"/>
                    </a:lnTo>
                    <a:lnTo>
                      <a:pt x="636" y="65"/>
                    </a:lnTo>
                    <a:lnTo>
                      <a:pt x="636" y="67"/>
                    </a:lnTo>
                    <a:lnTo>
                      <a:pt x="638" y="70"/>
                    </a:lnTo>
                    <a:lnTo>
                      <a:pt x="638" y="73"/>
                    </a:lnTo>
                    <a:lnTo>
                      <a:pt x="636" y="75"/>
                    </a:lnTo>
                    <a:lnTo>
                      <a:pt x="636" y="78"/>
                    </a:lnTo>
                    <a:lnTo>
                      <a:pt x="638" y="79"/>
                    </a:lnTo>
                    <a:lnTo>
                      <a:pt x="639" y="79"/>
                    </a:lnTo>
                    <a:lnTo>
                      <a:pt x="639" y="79"/>
                    </a:lnTo>
                    <a:lnTo>
                      <a:pt x="641" y="79"/>
                    </a:lnTo>
                    <a:lnTo>
                      <a:pt x="642" y="83"/>
                    </a:lnTo>
                    <a:lnTo>
                      <a:pt x="641" y="86"/>
                    </a:lnTo>
                    <a:lnTo>
                      <a:pt x="639" y="87"/>
                    </a:lnTo>
                    <a:lnTo>
                      <a:pt x="633" y="87"/>
                    </a:lnTo>
                    <a:lnTo>
                      <a:pt x="630" y="91"/>
                    </a:lnTo>
                    <a:lnTo>
                      <a:pt x="623" y="97"/>
                    </a:lnTo>
                    <a:lnTo>
                      <a:pt x="622" y="97"/>
                    </a:lnTo>
                    <a:lnTo>
                      <a:pt x="620" y="95"/>
                    </a:lnTo>
                    <a:lnTo>
                      <a:pt x="615" y="95"/>
                    </a:lnTo>
                    <a:lnTo>
                      <a:pt x="614" y="95"/>
                    </a:lnTo>
                    <a:lnTo>
                      <a:pt x="614" y="94"/>
                    </a:lnTo>
                    <a:lnTo>
                      <a:pt x="610" y="94"/>
                    </a:lnTo>
                    <a:lnTo>
                      <a:pt x="609" y="94"/>
                    </a:lnTo>
                    <a:lnTo>
                      <a:pt x="609" y="95"/>
                    </a:lnTo>
                    <a:lnTo>
                      <a:pt x="607" y="116"/>
                    </a:lnTo>
                    <a:lnTo>
                      <a:pt x="607" y="121"/>
                    </a:lnTo>
                    <a:lnTo>
                      <a:pt x="606" y="126"/>
                    </a:lnTo>
                    <a:lnTo>
                      <a:pt x="606" y="127"/>
                    </a:lnTo>
                    <a:lnTo>
                      <a:pt x="604" y="134"/>
                    </a:lnTo>
                    <a:lnTo>
                      <a:pt x="607" y="138"/>
                    </a:lnTo>
                    <a:lnTo>
                      <a:pt x="614" y="142"/>
                    </a:lnTo>
                    <a:lnTo>
                      <a:pt x="618" y="138"/>
                    </a:lnTo>
                    <a:lnTo>
                      <a:pt x="623" y="138"/>
                    </a:lnTo>
                    <a:lnTo>
                      <a:pt x="630" y="140"/>
                    </a:lnTo>
                    <a:lnTo>
                      <a:pt x="633" y="142"/>
                    </a:lnTo>
                    <a:lnTo>
                      <a:pt x="636" y="137"/>
                    </a:lnTo>
                    <a:lnTo>
                      <a:pt x="636" y="134"/>
                    </a:lnTo>
                    <a:lnTo>
                      <a:pt x="636" y="130"/>
                    </a:lnTo>
                    <a:lnTo>
                      <a:pt x="639" y="130"/>
                    </a:lnTo>
                    <a:lnTo>
                      <a:pt x="641" y="129"/>
                    </a:lnTo>
                    <a:lnTo>
                      <a:pt x="647" y="130"/>
                    </a:lnTo>
                    <a:lnTo>
                      <a:pt x="650" y="135"/>
                    </a:lnTo>
                    <a:lnTo>
                      <a:pt x="657" y="140"/>
                    </a:lnTo>
                    <a:lnTo>
                      <a:pt x="660" y="145"/>
                    </a:lnTo>
                    <a:lnTo>
                      <a:pt x="665" y="148"/>
                    </a:lnTo>
                    <a:lnTo>
                      <a:pt x="665" y="151"/>
                    </a:lnTo>
                    <a:lnTo>
                      <a:pt x="666" y="153"/>
                    </a:lnTo>
                    <a:lnTo>
                      <a:pt x="666" y="154"/>
                    </a:lnTo>
                    <a:lnTo>
                      <a:pt x="665" y="158"/>
                    </a:lnTo>
                    <a:lnTo>
                      <a:pt x="665" y="159"/>
                    </a:lnTo>
                    <a:lnTo>
                      <a:pt x="665" y="161"/>
                    </a:lnTo>
                    <a:lnTo>
                      <a:pt x="661" y="159"/>
                    </a:lnTo>
                    <a:lnTo>
                      <a:pt x="660" y="159"/>
                    </a:lnTo>
                    <a:lnTo>
                      <a:pt x="658" y="159"/>
                    </a:lnTo>
                    <a:lnTo>
                      <a:pt x="657" y="161"/>
                    </a:lnTo>
                    <a:lnTo>
                      <a:pt x="652" y="159"/>
                    </a:lnTo>
                    <a:lnTo>
                      <a:pt x="650" y="159"/>
                    </a:lnTo>
                    <a:lnTo>
                      <a:pt x="647" y="162"/>
                    </a:lnTo>
                    <a:lnTo>
                      <a:pt x="644" y="166"/>
                    </a:lnTo>
                    <a:lnTo>
                      <a:pt x="641" y="167"/>
                    </a:lnTo>
                    <a:lnTo>
                      <a:pt x="639" y="166"/>
                    </a:lnTo>
                    <a:lnTo>
                      <a:pt x="638" y="166"/>
                    </a:lnTo>
                    <a:lnTo>
                      <a:pt x="638" y="169"/>
                    </a:lnTo>
                    <a:lnTo>
                      <a:pt x="636" y="170"/>
                    </a:lnTo>
                    <a:lnTo>
                      <a:pt x="634" y="170"/>
                    </a:lnTo>
                    <a:lnTo>
                      <a:pt x="633" y="170"/>
                    </a:lnTo>
                    <a:lnTo>
                      <a:pt x="631" y="172"/>
                    </a:lnTo>
                    <a:lnTo>
                      <a:pt x="630" y="175"/>
                    </a:lnTo>
                    <a:lnTo>
                      <a:pt x="628" y="180"/>
                    </a:lnTo>
                    <a:lnTo>
                      <a:pt x="630" y="181"/>
                    </a:lnTo>
                    <a:lnTo>
                      <a:pt x="628" y="185"/>
                    </a:lnTo>
                    <a:lnTo>
                      <a:pt x="625" y="185"/>
                    </a:lnTo>
                    <a:lnTo>
                      <a:pt x="618" y="189"/>
                    </a:lnTo>
                    <a:lnTo>
                      <a:pt x="615" y="189"/>
                    </a:lnTo>
                    <a:lnTo>
                      <a:pt x="612" y="188"/>
                    </a:lnTo>
                    <a:lnTo>
                      <a:pt x="610" y="189"/>
                    </a:lnTo>
                    <a:lnTo>
                      <a:pt x="607" y="196"/>
                    </a:lnTo>
                    <a:lnTo>
                      <a:pt x="604" y="197"/>
                    </a:lnTo>
                    <a:lnTo>
                      <a:pt x="601" y="199"/>
                    </a:lnTo>
                    <a:lnTo>
                      <a:pt x="599" y="201"/>
                    </a:lnTo>
                    <a:lnTo>
                      <a:pt x="599" y="204"/>
                    </a:lnTo>
                    <a:lnTo>
                      <a:pt x="598" y="204"/>
                    </a:lnTo>
                    <a:lnTo>
                      <a:pt x="595" y="202"/>
                    </a:lnTo>
                    <a:lnTo>
                      <a:pt x="591" y="202"/>
                    </a:lnTo>
                    <a:lnTo>
                      <a:pt x="587" y="201"/>
                    </a:lnTo>
                    <a:lnTo>
                      <a:pt x="583" y="197"/>
                    </a:lnTo>
                    <a:lnTo>
                      <a:pt x="580" y="197"/>
                    </a:lnTo>
                    <a:lnTo>
                      <a:pt x="574" y="199"/>
                    </a:lnTo>
                    <a:lnTo>
                      <a:pt x="571" y="201"/>
                    </a:lnTo>
                    <a:lnTo>
                      <a:pt x="569" y="204"/>
                    </a:lnTo>
                    <a:lnTo>
                      <a:pt x="569" y="210"/>
                    </a:lnTo>
                    <a:lnTo>
                      <a:pt x="569" y="213"/>
                    </a:lnTo>
                    <a:lnTo>
                      <a:pt x="569" y="215"/>
                    </a:lnTo>
                    <a:lnTo>
                      <a:pt x="575" y="220"/>
                    </a:lnTo>
                    <a:lnTo>
                      <a:pt x="580" y="223"/>
                    </a:lnTo>
                    <a:lnTo>
                      <a:pt x="580" y="225"/>
                    </a:lnTo>
                    <a:lnTo>
                      <a:pt x="580" y="228"/>
                    </a:lnTo>
                    <a:lnTo>
                      <a:pt x="577" y="229"/>
                    </a:lnTo>
                    <a:lnTo>
                      <a:pt x="572" y="237"/>
                    </a:lnTo>
                    <a:lnTo>
                      <a:pt x="567" y="244"/>
                    </a:lnTo>
                    <a:lnTo>
                      <a:pt x="566" y="247"/>
                    </a:lnTo>
                    <a:lnTo>
                      <a:pt x="564" y="247"/>
                    </a:lnTo>
                    <a:lnTo>
                      <a:pt x="559" y="248"/>
                    </a:lnTo>
                    <a:lnTo>
                      <a:pt x="556" y="248"/>
                    </a:lnTo>
                    <a:lnTo>
                      <a:pt x="552" y="252"/>
                    </a:lnTo>
                    <a:lnTo>
                      <a:pt x="548" y="255"/>
                    </a:lnTo>
                    <a:lnTo>
                      <a:pt x="544" y="255"/>
                    </a:lnTo>
                    <a:lnTo>
                      <a:pt x="539" y="255"/>
                    </a:lnTo>
                    <a:lnTo>
                      <a:pt x="534" y="256"/>
                    </a:lnTo>
                    <a:lnTo>
                      <a:pt x="529" y="258"/>
                    </a:lnTo>
                    <a:lnTo>
                      <a:pt x="520" y="261"/>
                    </a:lnTo>
                    <a:lnTo>
                      <a:pt x="512" y="264"/>
                    </a:lnTo>
                    <a:lnTo>
                      <a:pt x="508" y="269"/>
                    </a:lnTo>
                    <a:lnTo>
                      <a:pt x="502" y="274"/>
                    </a:lnTo>
                    <a:lnTo>
                      <a:pt x="499" y="276"/>
                    </a:lnTo>
                    <a:lnTo>
                      <a:pt x="496" y="276"/>
                    </a:lnTo>
                    <a:lnTo>
                      <a:pt x="493" y="274"/>
                    </a:lnTo>
                    <a:lnTo>
                      <a:pt x="493" y="272"/>
                    </a:lnTo>
                    <a:lnTo>
                      <a:pt x="491" y="271"/>
                    </a:lnTo>
                    <a:lnTo>
                      <a:pt x="486" y="272"/>
                    </a:lnTo>
                    <a:lnTo>
                      <a:pt x="481" y="274"/>
                    </a:lnTo>
                    <a:lnTo>
                      <a:pt x="475" y="271"/>
                    </a:lnTo>
                    <a:lnTo>
                      <a:pt x="472" y="271"/>
                    </a:lnTo>
                    <a:lnTo>
                      <a:pt x="462" y="268"/>
                    </a:lnTo>
                    <a:lnTo>
                      <a:pt x="454" y="263"/>
                    </a:lnTo>
                    <a:lnTo>
                      <a:pt x="450" y="258"/>
                    </a:lnTo>
                    <a:lnTo>
                      <a:pt x="445" y="258"/>
                    </a:lnTo>
                    <a:lnTo>
                      <a:pt x="435" y="256"/>
                    </a:lnTo>
                    <a:lnTo>
                      <a:pt x="427" y="258"/>
                    </a:lnTo>
                    <a:lnTo>
                      <a:pt x="424" y="256"/>
                    </a:lnTo>
                    <a:lnTo>
                      <a:pt x="422" y="258"/>
                    </a:lnTo>
                    <a:lnTo>
                      <a:pt x="422" y="260"/>
                    </a:lnTo>
                    <a:lnTo>
                      <a:pt x="418" y="261"/>
                    </a:lnTo>
                    <a:lnTo>
                      <a:pt x="411" y="261"/>
                    </a:lnTo>
                    <a:lnTo>
                      <a:pt x="399" y="261"/>
                    </a:lnTo>
                    <a:lnTo>
                      <a:pt x="391" y="261"/>
                    </a:lnTo>
                    <a:lnTo>
                      <a:pt x="384" y="261"/>
                    </a:lnTo>
                    <a:lnTo>
                      <a:pt x="379" y="261"/>
                    </a:lnTo>
                    <a:lnTo>
                      <a:pt x="376" y="261"/>
                    </a:lnTo>
                    <a:lnTo>
                      <a:pt x="373" y="261"/>
                    </a:lnTo>
                    <a:lnTo>
                      <a:pt x="370" y="255"/>
                    </a:lnTo>
                    <a:lnTo>
                      <a:pt x="370" y="252"/>
                    </a:lnTo>
                    <a:lnTo>
                      <a:pt x="367" y="247"/>
                    </a:lnTo>
                    <a:lnTo>
                      <a:pt x="364" y="245"/>
                    </a:lnTo>
                    <a:lnTo>
                      <a:pt x="362" y="240"/>
                    </a:lnTo>
                    <a:lnTo>
                      <a:pt x="362" y="239"/>
                    </a:lnTo>
                    <a:lnTo>
                      <a:pt x="360" y="237"/>
                    </a:lnTo>
                    <a:lnTo>
                      <a:pt x="357" y="236"/>
                    </a:lnTo>
                    <a:lnTo>
                      <a:pt x="357" y="236"/>
                    </a:lnTo>
                    <a:lnTo>
                      <a:pt x="356" y="234"/>
                    </a:lnTo>
                    <a:lnTo>
                      <a:pt x="356" y="231"/>
                    </a:lnTo>
                    <a:lnTo>
                      <a:pt x="354" y="231"/>
                    </a:lnTo>
                    <a:lnTo>
                      <a:pt x="354" y="231"/>
                    </a:lnTo>
                    <a:lnTo>
                      <a:pt x="349" y="231"/>
                    </a:lnTo>
                    <a:lnTo>
                      <a:pt x="346" y="229"/>
                    </a:lnTo>
                    <a:lnTo>
                      <a:pt x="341" y="226"/>
                    </a:lnTo>
                    <a:lnTo>
                      <a:pt x="340" y="226"/>
                    </a:lnTo>
                    <a:lnTo>
                      <a:pt x="338" y="226"/>
                    </a:lnTo>
                    <a:lnTo>
                      <a:pt x="335" y="225"/>
                    </a:lnTo>
                    <a:lnTo>
                      <a:pt x="335" y="223"/>
                    </a:lnTo>
                    <a:lnTo>
                      <a:pt x="330" y="221"/>
                    </a:lnTo>
                    <a:lnTo>
                      <a:pt x="320" y="218"/>
                    </a:lnTo>
                    <a:lnTo>
                      <a:pt x="319" y="218"/>
                    </a:lnTo>
                    <a:lnTo>
                      <a:pt x="317" y="220"/>
                    </a:lnTo>
                    <a:lnTo>
                      <a:pt x="314" y="220"/>
                    </a:lnTo>
                    <a:lnTo>
                      <a:pt x="308" y="220"/>
                    </a:lnTo>
                    <a:lnTo>
                      <a:pt x="295" y="217"/>
                    </a:lnTo>
                    <a:lnTo>
                      <a:pt x="292" y="215"/>
                    </a:lnTo>
                    <a:lnTo>
                      <a:pt x="289" y="210"/>
                    </a:lnTo>
                    <a:lnTo>
                      <a:pt x="287" y="209"/>
                    </a:lnTo>
                    <a:lnTo>
                      <a:pt x="287" y="207"/>
                    </a:lnTo>
                    <a:lnTo>
                      <a:pt x="289" y="205"/>
                    </a:lnTo>
                    <a:lnTo>
                      <a:pt x="290" y="204"/>
                    </a:lnTo>
                    <a:lnTo>
                      <a:pt x="292" y="201"/>
                    </a:lnTo>
                    <a:lnTo>
                      <a:pt x="290" y="199"/>
                    </a:lnTo>
                    <a:lnTo>
                      <a:pt x="289" y="196"/>
                    </a:lnTo>
                    <a:lnTo>
                      <a:pt x="290" y="194"/>
                    </a:lnTo>
                    <a:lnTo>
                      <a:pt x="290" y="191"/>
                    </a:lnTo>
                    <a:lnTo>
                      <a:pt x="289" y="189"/>
                    </a:lnTo>
                    <a:lnTo>
                      <a:pt x="287" y="186"/>
                    </a:lnTo>
                    <a:lnTo>
                      <a:pt x="284" y="185"/>
                    </a:lnTo>
                    <a:lnTo>
                      <a:pt x="282" y="183"/>
                    </a:lnTo>
                    <a:lnTo>
                      <a:pt x="282" y="181"/>
                    </a:lnTo>
                    <a:lnTo>
                      <a:pt x="281" y="178"/>
                    </a:lnTo>
                    <a:lnTo>
                      <a:pt x="279" y="177"/>
                    </a:lnTo>
                    <a:lnTo>
                      <a:pt x="279" y="174"/>
                    </a:lnTo>
                    <a:lnTo>
                      <a:pt x="277" y="172"/>
                    </a:lnTo>
                    <a:lnTo>
                      <a:pt x="274" y="170"/>
                    </a:lnTo>
                    <a:lnTo>
                      <a:pt x="273" y="169"/>
                    </a:lnTo>
                    <a:lnTo>
                      <a:pt x="271" y="167"/>
                    </a:lnTo>
                    <a:lnTo>
                      <a:pt x="269" y="167"/>
                    </a:lnTo>
                    <a:lnTo>
                      <a:pt x="268" y="167"/>
                    </a:lnTo>
                    <a:lnTo>
                      <a:pt x="266" y="169"/>
                    </a:lnTo>
                    <a:lnTo>
                      <a:pt x="265" y="169"/>
                    </a:lnTo>
                    <a:lnTo>
                      <a:pt x="263" y="169"/>
                    </a:lnTo>
                    <a:lnTo>
                      <a:pt x="262" y="166"/>
                    </a:lnTo>
                    <a:lnTo>
                      <a:pt x="260" y="164"/>
                    </a:lnTo>
                    <a:lnTo>
                      <a:pt x="257" y="164"/>
                    </a:lnTo>
                    <a:lnTo>
                      <a:pt x="255" y="166"/>
                    </a:lnTo>
                    <a:lnTo>
                      <a:pt x="254" y="167"/>
                    </a:lnTo>
                    <a:lnTo>
                      <a:pt x="254" y="169"/>
                    </a:lnTo>
                    <a:lnTo>
                      <a:pt x="252" y="169"/>
                    </a:lnTo>
                    <a:lnTo>
                      <a:pt x="249" y="167"/>
                    </a:lnTo>
                    <a:lnTo>
                      <a:pt x="249" y="166"/>
                    </a:lnTo>
                    <a:lnTo>
                      <a:pt x="249" y="164"/>
                    </a:lnTo>
                    <a:lnTo>
                      <a:pt x="246" y="161"/>
                    </a:lnTo>
                    <a:lnTo>
                      <a:pt x="244" y="159"/>
                    </a:lnTo>
                    <a:lnTo>
                      <a:pt x="241" y="158"/>
                    </a:lnTo>
                    <a:lnTo>
                      <a:pt x="239" y="156"/>
                    </a:lnTo>
                    <a:lnTo>
                      <a:pt x="238" y="156"/>
                    </a:lnTo>
                    <a:lnTo>
                      <a:pt x="238" y="153"/>
                    </a:lnTo>
                    <a:lnTo>
                      <a:pt x="238" y="151"/>
                    </a:lnTo>
                    <a:lnTo>
                      <a:pt x="236" y="150"/>
                    </a:lnTo>
                    <a:lnTo>
                      <a:pt x="236" y="151"/>
                    </a:lnTo>
                    <a:lnTo>
                      <a:pt x="236" y="151"/>
                    </a:lnTo>
                    <a:lnTo>
                      <a:pt x="234" y="151"/>
                    </a:lnTo>
                    <a:lnTo>
                      <a:pt x="234" y="150"/>
                    </a:lnTo>
                    <a:lnTo>
                      <a:pt x="233" y="150"/>
                    </a:lnTo>
                    <a:lnTo>
                      <a:pt x="233" y="146"/>
                    </a:lnTo>
                    <a:lnTo>
                      <a:pt x="233" y="145"/>
                    </a:lnTo>
                    <a:lnTo>
                      <a:pt x="231" y="145"/>
                    </a:lnTo>
                    <a:lnTo>
                      <a:pt x="230" y="143"/>
                    </a:lnTo>
                    <a:lnTo>
                      <a:pt x="228" y="143"/>
                    </a:lnTo>
                    <a:lnTo>
                      <a:pt x="228" y="143"/>
                    </a:lnTo>
                    <a:lnTo>
                      <a:pt x="225" y="146"/>
                    </a:lnTo>
                    <a:lnTo>
                      <a:pt x="223" y="148"/>
                    </a:lnTo>
                    <a:lnTo>
                      <a:pt x="219" y="151"/>
                    </a:lnTo>
                    <a:lnTo>
                      <a:pt x="219" y="154"/>
                    </a:lnTo>
                    <a:lnTo>
                      <a:pt x="220" y="156"/>
                    </a:lnTo>
                    <a:lnTo>
                      <a:pt x="219" y="159"/>
                    </a:lnTo>
                    <a:lnTo>
                      <a:pt x="214" y="159"/>
                    </a:lnTo>
                    <a:lnTo>
                      <a:pt x="212" y="162"/>
                    </a:lnTo>
                    <a:lnTo>
                      <a:pt x="211" y="166"/>
                    </a:lnTo>
                    <a:lnTo>
                      <a:pt x="211" y="170"/>
                    </a:lnTo>
                    <a:lnTo>
                      <a:pt x="214" y="177"/>
                    </a:lnTo>
                    <a:lnTo>
                      <a:pt x="217" y="180"/>
                    </a:lnTo>
                    <a:lnTo>
                      <a:pt x="217" y="181"/>
                    </a:lnTo>
                    <a:lnTo>
                      <a:pt x="212" y="186"/>
                    </a:lnTo>
                    <a:lnTo>
                      <a:pt x="209" y="186"/>
                    </a:lnTo>
                    <a:lnTo>
                      <a:pt x="207" y="189"/>
                    </a:lnTo>
                    <a:lnTo>
                      <a:pt x="206" y="191"/>
                    </a:lnTo>
                    <a:lnTo>
                      <a:pt x="204" y="189"/>
                    </a:lnTo>
                    <a:lnTo>
                      <a:pt x="203" y="188"/>
                    </a:lnTo>
                    <a:lnTo>
                      <a:pt x="201" y="188"/>
                    </a:lnTo>
                    <a:lnTo>
                      <a:pt x="195" y="189"/>
                    </a:lnTo>
                    <a:lnTo>
                      <a:pt x="191" y="189"/>
                    </a:lnTo>
                    <a:lnTo>
                      <a:pt x="187" y="188"/>
                    </a:lnTo>
                    <a:lnTo>
                      <a:pt x="183" y="186"/>
                    </a:lnTo>
                    <a:lnTo>
                      <a:pt x="182" y="188"/>
                    </a:lnTo>
                    <a:lnTo>
                      <a:pt x="180" y="194"/>
                    </a:lnTo>
                    <a:lnTo>
                      <a:pt x="179" y="197"/>
                    </a:lnTo>
                    <a:lnTo>
                      <a:pt x="179" y="201"/>
                    </a:lnTo>
                    <a:lnTo>
                      <a:pt x="177" y="209"/>
                    </a:lnTo>
                    <a:lnTo>
                      <a:pt x="177" y="215"/>
                    </a:lnTo>
                    <a:lnTo>
                      <a:pt x="177" y="217"/>
                    </a:lnTo>
                    <a:lnTo>
                      <a:pt x="179" y="218"/>
                    </a:lnTo>
                    <a:lnTo>
                      <a:pt x="182" y="220"/>
                    </a:lnTo>
                    <a:lnTo>
                      <a:pt x="180" y="223"/>
                    </a:lnTo>
                    <a:lnTo>
                      <a:pt x="180" y="225"/>
                    </a:lnTo>
                    <a:lnTo>
                      <a:pt x="179" y="225"/>
                    </a:lnTo>
                    <a:lnTo>
                      <a:pt x="177" y="226"/>
                    </a:lnTo>
                    <a:lnTo>
                      <a:pt x="174" y="226"/>
                    </a:lnTo>
                    <a:lnTo>
                      <a:pt x="172" y="225"/>
                    </a:lnTo>
                    <a:lnTo>
                      <a:pt x="171" y="226"/>
                    </a:lnTo>
                    <a:lnTo>
                      <a:pt x="168" y="226"/>
                    </a:lnTo>
                    <a:lnTo>
                      <a:pt x="161" y="228"/>
                    </a:lnTo>
                    <a:lnTo>
                      <a:pt x="156" y="229"/>
                    </a:lnTo>
                    <a:lnTo>
                      <a:pt x="155" y="229"/>
                    </a:lnTo>
                    <a:lnTo>
                      <a:pt x="153" y="228"/>
                    </a:lnTo>
                    <a:lnTo>
                      <a:pt x="150" y="229"/>
                    </a:lnTo>
                    <a:lnTo>
                      <a:pt x="148" y="231"/>
                    </a:lnTo>
                    <a:lnTo>
                      <a:pt x="148" y="234"/>
                    </a:lnTo>
                    <a:lnTo>
                      <a:pt x="150" y="236"/>
                    </a:lnTo>
                    <a:lnTo>
                      <a:pt x="155" y="236"/>
                    </a:lnTo>
                    <a:lnTo>
                      <a:pt x="158" y="236"/>
                    </a:lnTo>
                    <a:lnTo>
                      <a:pt x="158" y="237"/>
                    </a:lnTo>
                    <a:lnTo>
                      <a:pt x="156" y="239"/>
                    </a:lnTo>
                    <a:lnTo>
                      <a:pt x="156" y="244"/>
                    </a:lnTo>
                    <a:lnTo>
                      <a:pt x="158" y="245"/>
                    </a:lnTo>
                    <a:lnTo>
                      <a:pt x="158" y="247"/>
                    </a:lnTo>
                    <a:lnTo>
                      <a:pt x="160" y="250"/>
                    </a:lnTo>
                    <a:lnTo>
                      <a:pt x="161" y="255"/>
                    </a:lnTo>
                    <a:lnTo>
                      <a:pt x="163" y="256"/>
                    </a:lnTo>
                    <a:lnTo>
                      <a:pt x="166" y="258"/>
                    </a:lnTo>
                    <a:lnTo>
                      <a:pt x="166" y="264"/>
                    </a:lnTo>
                    <a:lnTo>
                      <a:pt x="164" y="266"/>
                    </a:lnTo>
                    <a:lnTo>
                      <a:pt x="164" y="269"/>
                    </a:lnTo>
                    <a:lnTo>
                      <a:pt x="166" y="271"/>
                    </a:lnTo>
                    <a:lnTo>
                      <a:pt x="164" y="272"/>
                    </a:lnTo>
                    <a:lnTo>
                      <a:pt x="164" y="274"/>
                    </a:lnTo>
                    <a:lnTo>
                      <a:pt x="161" y="276"/>
                    </a:lnTo>
                    <a:lnTo>
                      <a:pt x="161" y="279"/>
                    </a:lnTo>
                    <a:lnTo>
                      <a:pt x="160" y="280"/>
                    </a:lnTo>
                    <a:lnTo>
                      <a:pt x="153" y="279"/>
                    </a:lnTo>
                    <a:lnTo>
                      <a:pt x="147" y="272"/>
                    </a:lnTo>
                    <a:lnTo>
                      <a:pt x="144" y="272"/>
                    </a:lnTo>
                    <a:lnTo>
                      <a:pt x="139" y="271"/>
                    </a:lnTo>
                    <a:lnTo>
                      <a:pt x="129" y="269"/>
                    </a:lnTo>
                    <a:lnTo>
                      <a:pt x="126" y="271"/>
                    </a:lnTo>
                    <a:lnTo>
                      <a:pt x="118" y="269"/>
                    </a:lnTo>
                    <a:lnTo>
                      <a:pt x="112" y="271"/>
                    </a:lnTo>
                    <a:lnTo>
                      <a:pt x="109" y="272"/>
                    </a:lnTo>
                    <a:lnTo>
                      <a:pt x="105" y="271"/>
                    </a:lnTo>
                    <a:lnTo>
                      <a:pt x="102" y="272"/>
                    </a:lnTo>
                    <a:lnTo>
                      <a:pt x="101" y="274"/>
                    </a:lnTo>
                    <a:lnTo>
                      <a:pt x="93" y="272"/>
                    </a:lnTo>
                    <a:lnTo>
                      <a:pt x="86" y="271"/>
                    </a:lnTo>
                    <a:lnTo>
                      <a:pt x="83" y="269"/>
                    </a:lnTo>
                    <a:lnTo>
                      <a:pt x="80" y="269"/>
                    </a:lnTo>
                    <a:lnTo>
                      <a:pt x="78" y="271"/>
                    </a:lnTo>
                    <a:lnTo>
                      <a:pt x="75" y="271"/>
                    </a:lnTo>
                    <a:lnTo>
                      <a:pt x="72" y="269"/>
                    </a:lnTo>
                    <a:lnTo>
                      <a:pt x="70" y="271"/>
                    </a:lnTo>
                    <a:lnTo>
                      <a:pt x="70" y="274"/>
                    </a:lnTo>
                    <a:lnTo>
                      <a:pt x="72" y="277"/>
                    </a:lnTo>
                    <a:lnTo>
                      <a:pt x="72" y="280"/>
                    </a:lnTo>
                    <a:lnTo>
                      <a:pt x="67" y="282"/>
                    </a:lnTo>
                    <a:lnTo>
                      <a:pt x="58" y="282"/>
                    </a:lnTo>
                    <a:lnTo>
                      <a:pt x="48" y="280"/>
                    </a:lnTo>
                    <a:lnTo>
                      <a:pt x="45" y="279"/>
                    </a:lnTo>
                    <a:lnTo>
                      <a:pt x="40" y="279"/>
                    </a:lnTo>
                    <a:lnTo>
                      <a:pt x="38" y="282"/>
                    </a:lnTo>
                    <a:lnTo>
                      <a:pt x="38" y="284"/>
                    </a:lnTo>
                    <a:lnTo>
                      <a:pt x="37" y="285"/>
                    </a:lnTo>
                    <a:lnTo>
                      <a:pt x="35" y="287"/>
                    </a:lnTo>
                    <a:lnTo>
                      <a:pt x="35" y="287"/>
                    </a:lnTo>
                    <a:lnTo>
                      <a:pt x="37" y="287"/>
                    </a:lnTo>
                    <a:lnTo>
                      <a:pt x="37" y="290"/>
                    </a:lnTo>
                    <a:lnTo>
                      <a:pt x="34" y="296"/>
                    </a:lnTo>
                    <a:lnTo>
                      <a:pt x="30" y="299"/>
                    </a:lnTo>
                    <a:lnTo>
                      <a:pt x="34" y="301"/>
                    </a:lnTo>
                    <a:lnTo>
                      <a:pt x="40" y="303"/>
                    </a:lnTo>
                    <a:lnTo>
                      <a:pt x="42" y="306"/>
                    </a:lnTo>
                    <a:lnTo>
                      <a:pt x="45" y="306"/>
                    </a:lnTo>
                    <a:lnTo>
                      <a:pt x="46" y="304"/>
                    </a:lnTo>
                    <a:lnTo>
                      <a:pt x="48" y="299"/>
                    </a:lnTo>
                    <a:lnTo>
                      <a:pt x="50" y="301"/>
                    </a:lnTo>
                    <a:lnTo>
                      <a:pt x="56" y="306"/>
                    </a:lnTo>
                    <a:lnTo>
                      <a:pt x="58" y="309"/>
                    </a:lnTo>
                    <a:lnTo>
                      <a:pt x="53" y="314"/>
                    </a:lnTo>
                    <a:lnTo>
                      <a:pt x="48" y="312"/>
                    </a:lnTo>
                    <a:lnTo>
                      <a:pt x="42" y="314"/>
                    </a:lnTo>
                    <a:lnTo>
                      <a:pt x="40" y="312"/>
                    </a:lnTo>
                    <a:lnTo>
                      <a:pt x="37" y="309"/>
                    </a:lnTo>
                    <a:lnTo>
                      <a:pt x="32" y="314"/>
                    </a:lnTo>
                    <a:lnTo>
                      <a:pt x="30" y="314"/>
                    </a:lnTo>
                    <a:lnTo>
                      <a:pt x="26" y="315"/>
                    </a:lnTo>
                    <a:lnTo>
                      <a:pt x="23" y="317"/>
                    </a:lnTo>
                    <a:lnTo>
                      <a:pt x="23" y="320"/>
                    </a:lnTo>
                    <a:lnTo>
                      <a:pt x="27" y="322"/>
                    </a:lnTo>
                    <a:lnTo>
                      <a:pt x="27" y="325"/>
                    </a:lnTo>
                    <a:lnTo>
                      <a:pt x="23" y="328"/>
                    </a:lnTo>
                    <a:lnTo>
                      <a:pt x="16" y="328"/>
                    </a:lnTo>
                    <a:lnTo>
                      <a:pt x="18" y="330"/>
                    </a:lnTo>
                    <a:lnTo>
                      <a:pt x="18" y="333"/>
                    </a:lnTo>
                    <a:lnTo>
                      <a:pt x="13" y="335"/>
                    </a:lnTo>
                    <a:lnTo>
                      <a:pt x="11" y="338"/>
                    </a:lnTo>
                    <a:lnTo>
                      <a:pt x="10" y="338"/>
                    </a:lnTo>
                    <a:lnTo>
                      <a:pt x="3" y="338"/>
                    </a:lnTo>
                    <a:lnTo>
                      <a:pt x="0" y="339"/>
                    </a:lnTo>
                    <a:lnTo>
                      <a:pt x="0" y="344"/>
                    </a:lnTo>
                    <a:lnTo>
                      <a:pt x="3" y="349"/>
                    </a:lnTo>
                    <a:lnTo>
                      <a:pt x="7" y="347"/>
                    </a:lnTo>
                    <a:lnTo>
                      <a:pt x="10" y="347"/>
                    </a:lnTo>
                    <a:lnTo>
                      <a:pt x="11" y="351"/>
                    </a:lnTo>
                    <a:lnTo>
                      <a:pt x="10" y="354"/>
                    </a:lnTo>
                    <a:lnTo>
                      <a:pt x="11" y="357"/>
                    </a:lnTo>
                    <a:lnTo>
                      <a:pt x="15" y="359"/>
                    </a:lnTo>
                    <a:lnTo>
                      <a:pt x="15" y="363"/>
                    </a:lnTo>
                    <a:lnTo>
                      <a:pt x="13" y="365"/>
                    </a:lnTo>
                    <a:lnTo>
                      <a:pt x="10" y="371"/>
                    </a:lnTo>
                    <a:lnTo>
                      <a:pt x="10" y="379"/>
                    </a:lnTo>
                    <a:lnTo>
                      <a:pt x="8" y="378"/>
                    </a:lnTo>
                    <a:lnTo>
                      <a:pt x="11" y="382"/>
                    </a:lnTo>
                    <a:lnTo>
                      <a:pt x="13" y="384"/>
                    </a:lnTo>
                    <a:lnTo>
                      <a:pt x="18" y="382"/>
                    </a:lnTo>
                    <a:lnTo>
                      <a:pt x="21" y="381"/>
                    </a:lnTo>
                    <a:lnTo>
                      <a:pt x="23" y="378"/>
                    </a:lnTo>
                    <a:lnTo>
                      <a:pt x="24" y="378"/>
                    </a:lnTo>
                    <a:lnTo>
                      <a:pt x="26" y="376"/>
                    </a:lnTo>
                    <a:lnTo>
                      <a:pt x="27" y="378"/>
                    </a:lnTo>
                    <a:lnTo>
                      <a:pt x="29" y="379"/>
                    </a:lnTo>
                    <a:lnTo>
                      <a:pt x="34" y="379"/>
                    </a:lnTo>
                    <a:lnTo>
                      <a:pt x="34" y="378"/>
                    </a:lnTo>
                    <a:lnTo>
                      <a:pt x="32" y="376"/>
                    </a:lnTo>
                    <a:lnTo>
                      <a:pt x="32" y="374"/>
                    </a:lnTo>
                    <a:lnTo>
                      <a:pt x="35" y="373"/>
                    </a:lnTo>
                    <a:lnTo>
                      <a:pt x="37" y="373"/>
                    </a:lnTo>
                    <a:lnTo>
                      <a:pt x="38" y="373"/>
                    </a:lnTo>
                    <a:lnTo>
                      <a:pt x="38" y="373"/>
                    </a:lnTo>
                    <a:lnTo>
                      <a:pt x="42" y="373"/>
                    </a:lnTo>
                    <a:lnTo>
                      <a:pt x="43" y="370"/>
                    </a:lnTo>
                    <a:lnTo>
                      <a:pt x="43" y="366"/>
                    </a:lnTo>
                    <a:lnTo>
                      <a:pt x="43" y="365"/>
                    </a:lnTo>
                    <a:lnTo>
                      <a:pt x="45" y="363"/>
                    </a:lnTo>
                    <a:lnTo>
                      <a:pt x="46" y="359"/>
                    </a:lnTo>
                    <a:lnTo>
                      <a:pt x="48" y="357"/>
                    </a:lnTo>
                    <a:lnTo>
                      <a:pt x="51" y="357"/>
                    </a:lnTo>
                    <a:lnTo>
                      <a:pt x="53" y="359"/>
                    </a:lnTo>
                    <a:lnTo>
                      <a:pt x="56" y="360"/>
                    </a:lnTo>
                    <a:lnTo>
                      <a:pt x="56" y="362"/>
                    </a:lnTo>
                    <a:lnTo>
                      <a:pt x="54" y="365"/>
                    </a:lnTo>
                    <a:lnTo>
                      <a:pt x="56" y="368"/>
                    </a:lnTo>
                    <a:lnTo>
                      <a:pt x="58" y="368"/>
                    </a:lnTo>
                    <a:lnTo>
                      <a:pt x="59" y="370"/>
                    </a:lnTo>
                    <a:lnTo>
                      <a:pt x="59" y="373"/>
                    </a:lnTo>
                    <a:lnTo>
                      <a:pt x="59" y="376"/>
                    </a:lnTo>
                    <a:lnTo>
                      <a:pt x="59" y="382"/>
                    </a:lnTo>
                    <a:lnTo>
                      <a:pt x="62" y="384"/>
                    </a:lnTo>
                    <a:lnTo>
                      <a:pt x="62" y="387"/>
                    </a:lnTo>
                    <a:lnTo>
                      <a:pt x="64" y="387"/>
                    </a:lnTo>
                    <a:lnTo>
                      <a:pt x="67" y="387"/>
                    </a:lnTo>
                    <a:lnTo>
                      <a:pt x="70" y="386"/>
                    </a:lnTo>
                    <a:lnTo>
                      <a:pt x="70" y="384"/>
                    </a:lnTo>
                    <a:lnTo>
                      <a:pt x="75" y="382"/>
                    </a:lnTo>
                    <a:lnTo>
                      <a:pt x="78" y="381"/>
                    </a:lnTo>
                    <a:lnTo>
                      <a:pt x="78" y="378"/>
                    </a:lnTo>
                    <a:lnTo>
                      <a:pt x="80" y="376"/>
                    </a:lnTo>
                    <a:lnTo>
                      <a:pt x="86" y="371"/>
                    </a:lnTo>
                    <a:lnTo>
                      <a:pt x="91" y="371"/>
                    </a:lnTo>
                    <a:lnTo>
                      <a:pt x="91" y="374"/>
                    </a:lnTo>
                    <a:lnTo>
                      <a:pt x="97" y="373"/>
                    </a:lnTo>
                    <a:lnTo>
                      <a:pt x="99" y="371"/>
                    </a:lnTo>
                    <a:lnTo>
                      <a:pt x="105" y="371"/>
                    </a:lnTo>
                    <a:lnTo>
                      <a:pt x="105" y="373"/>
                    </a:lnTo>
                    <a:lnTo>
                      <a:pt x="101" y="378"/>
                    </a:lnTo>
                    <a:lnTo>
                      <a:pt x="104" y="378"/>
                    </a:lnTo>
                    <a:lnTo>
                      <a:pt x="104" y="378"/>
                    </a:lnTo>
                    <a:lnTo>
                      <a:pt x="107" y="376"/>
                    </a:lnTo>
                    <a:lnTo>
                      <a:pt x="109" y="379"/>
                    </a:lnTo>
                    <a:lnTo>
                      <a:pt x="110" y="378"/>
                    </a:lnTo>
                    <a:lnTo>
                      <a:pt x="113" y="378"/>
                    </a:lnTo>
                    <a:lnTo>
                      <a:pt x="115" y="376"/>
                    </a:lnTo>
                    <a:lnTo>
                      <a:pt x="115" y="376"/>
                    </a:lnTo>
                    <a:lnTo>
                      <a:pt x="118" y="376"/>
                    </a:lnTo>
                    <a:lnTo>
                      <a:pt x="120" y="378"/>
                    </a:lnTo>
                    <a:lnTo>
                      <a:pt x="121" y="382"/>
                    </a:lnTo>
                    <a:lnTo>
                      <a:pt x="128" y="390"/>
                    </a:lnTo>
                    <a:lnTo>
                      <a:pt x="131" y="394"/>
                    </a:lnTo>
                    <a:lnTo>
                      <a:pt x="131" y="397"/>
                    </a:lnTo>
                    <a:lnTo>
                      <a:pt x="134" y="398"/>
                    </a:lnTo>
                    <a:lnTo>
                      <a:pt x="136" y="402"/>
                    </a:lnTo>
                    <a:lnTo>
                      <a:pt x="140" y="402"/>
                    </a:lnTo>
                    <a:lnTo>
                      <a:pt x="147" y="402"/>
                    </a:lnTo>
                    <a:lnTo>
                      <a:pt x="148" y="402"/>
                    </a:lnTo>
                    <a:lnTo>
                      <a:pt x="150" y="405"/>
                    </a:lnTo>
                    <a:lnTo>
                      <a:pt x="155" y="408"/>
                    </a:lnTo>
                    <a:lnTo>
                      <a:pt x="160" y="410"/>
                    </a:lnTo>
                    <a:lnTo>
                      <a:pt x="163" y="416"/>
                    </a:lnTo>
                    <a:lnTo>
                      <a:pt x="166" y="421"/>
                    </a:lnTo>
                    <a:lnTo>
                      <a:pt x="171" y="424"/>
                    </a:lnTo>
                    <a:lnTo>
                      <a:pt x="172" y="427"/>
                    </a:lnTo>
                    <a:lnTo>
                      <a:pt x="172" y="433"/>
                    </a:lnTo>
                    <a:lnTo>
                      <a:pt x="175" y="440"/>
                    </a:lnTo>
                    <a:lnTo>
                      <a:pt x="179" y="441"/>
                    </a:lnTo>
                    <a:lnTo>
                      <a:pt x="180" y="446"/>
                    </a:lnTo>
                    <a:lnTo>
                      <a:pt x="180" y="453"/>
                    </a:lnTo>
                    <a:lnTo>
                      <a:pt x="179" y="454"/>
                    </a:lnTo>
                    <a:lnTo>
                      <a:pt x="179" y="453"/>
                    </a:lnTo>
                    <a:lnTo>
                      <a:pt x="177" y="453"/>
                    </a:lnTo>
                    <a:lnTo>
                      <a:pt x="172" y="456"/>
                    </a:lnTo>
                    <a:lnTo>
                      <a:pt x="174" y="459"/>
                    </a:lnTo>
                    <a:lnTo>
                      <a:pt x="174" y="461"/>
                    </a:lnTo>
                    <a:lnTo>
                      <a:pt x="177" y="462"/>
                    </a:lnTo>
                    <a:lnTo>
                      <a:pt x="177" y="469"/>
                    </a:lnTo>
                    <a:lnTo>
                      <a:pt x="179" y="470"/>
                    </a:lnTo>
                    <a:lnTo>
                      <a:pt x="177" y="472"/>
                    </a:lnTo>
                    <a:lnTo>
                      <a:pt x="179" y="473"/>
                    </a:lnTo>
                    <a:lnTo>
                      <a:pt x="180" y="477"/>
                    </a:lnTo>
                    <a:lnTo>
                      <a:pt x="180" y="478"/>
                    </a:lnTo>
                    <a:lnTo>
                      <a:pt x="182" y="478"/>
                    </a:lnTo>
                    <a:lnTo>
                      <a:pt x="183" y="481"/>
                    </a:lnTo>
                    <a:lnTo>
                      <a:pt x="185" y="483"/>
                    </a:lnTo>
                    <a:lnTo>
                      <a:pt x="187" y="480"/>
                    </a:lnTo>
                    <a:lnTo>
                      <a:pt x="190" y="480"/>
                    </a:lnTo>
                    <a:lnTo>
                      <a:pt x="191" y="481"/>
                    </a:lnTo>
                    <a:lnTo>
                      <a:pt x="195" y="483"/>
                    </a:lnTo>
                    <a:lnTo>
                      <a:pt x="198" y="484"/>
                    </a:lnTo>
                    <a:lnTo>
                      <a:pt x="199" y="486"/>
                    </a:lnTo>
                    <a:lnTo>
                      <a:pt x="201" y="489"/>
                    </a:lnTo>
                    <a:lnTo>
                      <a:pt x="204" y="489"/>
                    </a:lnTo>
                    <a:lnTo>
                      <a:pt x="206" y="492"/>
                    </a:lnTo>
                    <a:lnTo>
                      <a:pt x="206" y="492"/>
                    </a:lnTo>
                    <a:lnTo>
                      <a:pt x="206" y="491"/>
                    </a:lnTo>
                    <a:lnTo>
                      <a:pt x="211" y="492"/>
                    </a:lnTo>
                    <a:lnTo>
                      <a:pt x="211" y="494"/>
                    </a:lnTo>
                    <a:lnTo>
                      <a:pt x="214" y="494"/>
                    </a:lnTo>
                    <a:lnTo>
                      <a:pt x="215" y="496"/>
                    </a:lnTo>
                    <a:lnTo>
                      <a:pt x="217" y="492"/>
                    </a:lnTo>
                    <a:lnTo>
                      <a:pt x="220" y="492"/>
                    </a:lnTo>
                    <a:lnTo>
                      <a:pt x="225" y="494"/>
                    </a:lnTo>
                    <a:lnTo>
                      <a:pt x="226" y="496"/>
                    </a:lnTo>
                    <a:lnTo>
                      <a:pt x="230" y="496"/>
                    </a:lnTo>
                    <a:lnTo>
                      <a:pt x="233" y="497"/>
                    </a:lnTo>
                    <a:lnTo>
                      <a:pt x="236" y="502"/>
                    </a:lnTo>
                    <a:lnTo>
                      <a:pt x="239" y="502"/>
                    </a:lnTo>
                    <a:lnTo>
                      <a:pt x="242" y="504"/>
                    </a:lnTo>
                    <a:lnTo>
                      <a:pt x="244" y="505"/>
                    </a:lnTo>
                    <a:lnTo>
                      <a:pt x="247" y="508"/>
                    </a:lnTo>
                    <a:lnTo>
                      <a:pt x="247" y="512"/>
                    </a:lnTo>
                    <a:lnTo>
                      <a:pt x="249" y="510"/>
                    </a:lnTo>
                    <a:lnTo>
                      <a:pt x="249" y="507"/>
                    </a:lnTo>
                    <a:lnTo>
                      <a:pt x="250" y="505"/>
                    </a:lnTo>
                    <a:lnTo>
                      <a:pt x="252" y="507"/>
                    </a:lnTo>
                    <a:lnTo>
                      <a:pt x="255" y="507"/>
                    </a:lnTo>
                    <a:lnTo>
                      <a:pt x="258" y="508"/>
                    </a:lnTo>
                    <a:lnTo>
                      <a:pt x="258" y="512"/>
                    </a:lnTo>
                    <a:lnTo>
                      <a:pt x="262" y="515"/>
                    </a:lnTo>
                    <a:lnTo>
                      <a:pt x="266" y="513"/>
                    </a:lnTo>
                    <a:lnTo>
                      <a:pt x="269" y="515"/>
                    </a:lnTo>
                    <a:lnTo>
                      <a:pt x="269" y="520"/>
                    </a:lnTo>
                    <a:lnTo>
                      <a:pt x="271" y="523"/>
                    </a:lnTo>
                    <a:lnTo>
                      <a:pt x="273" y="523"/>
                    </a:lnTo>
                    <a:lnTo>
                      <a:pt x="277" y="524"/>
                    </a:lnTo>
                    <a:lnTo>
                      <a:pt x="279" y="523"/>
                    </a:lnTo>
                    <a:lnTo>
                      <a:pt x="282" y="523"/>
                    </a:lnTo>
                    <a:lnTo>
                      <a:pt x="284" y="520"/>
                    </a:lnTo>
                    <a:lnTo>
                      <a:pt x="290" y="520"/>
                    </a:lnTo>
                    <a:lnTo>
                      <a:pt x="293" y="521"/>
                    </a:lnTo>
                    <a:lnTo>
                      <a:pt x="293" y="524"/>
                    </a:lnTo>
                    <a:lnTo>
                      <a:pt x="298" y="526"/>
                    </a:lnTo>
                    <a:lnTo>
                      <a:pt x="301" y="531"/>
                    </a:lnTo>
                    <a:lnTo>
                      <a:pt x="303" y="531"/>
                    </a:lnTo>
                    <a:lnTo>
                      <a:pt x="306" y="529"/>
                    </a:lnTo>
                    <a:lnTo>
                      <a:pt x="308" y="531"/>
                    </a:lnTo>
                    <a:lnTo>
                      <a:pt x="313" y="529"/>
                    </a:lnTo>
                    <a:lnTo>
                      <a:pt x="314" y="529"/>
                    </a:lnTo>
                    <a:lnTo>
                      <a:pt x="316" y="529"/>
                    </a:lnTo>
                    <a:lnTo>
                      <a:pt x="317" y="528"/>
                    </a:lnTo>
                    <a:lnTo>
                      <a:pt x="320" y="526"/>
                    </a:lnTo>
                    <a:lnTo>
                      <a:pt x="322" y="529"/>
                    </a:lnTo>
                    <a:lnTo>
                      <a:pt x="322" y="532"/>
                    </a:lnTo>
                    <a:lnTo>
                      <a:pt x="325" y="536"/>
                    </a:lnTo>
                    <a:lnTo>
                      <a:pt x="325" y="536"/>
                    </a:lnTo>
                    <a:lnTo>
                      <a:pt x="328" y="534"/>
                    </a:lnTo>
                    <a:lnTo>
                      <a:pt x="332" y="528"/>
                    </a:lnTo>
                    <a:lnTo>
                      <a:pt x="338" y="523"/>
                    </a:lnTo>
                    <a:lnTo>
                      <a:pt x="343" y="523"/>
                    </a:lnTo>
                    <a:lnTo>
                      <a:pt x="344" y="524"/>
                    </a:lnTo>
                    <a:lnTo>
                      <a:pt x="351" y="526"/>
                    </a:lnTo>
                    <a:lnTo>
                      <a:pt x="354" y="528"/>
                    </a:lnTo>
                    <a:lnTo>
                      <a:pt x="357" y="526"/>
                    </a:lnTo>
                    <a:lnTo>
                      <a:pt x="360" y="526"/>
                    </a:lnTo>
                    <a:lnTo>
                      <a:pt x="364" y="529"/>
                    </a:lnTo>
                    <a:lnTo>
                      <a:pt x="364" y="529"/>
                    </a:lnTo>
                    <a:lnTo>
                      <a:pt x="365" y="529"/>
                    </a:lnTo>
                    <a:lnTo>
                      <a:pt x="371" y="528"/>
                    </a:lnTo>
                    <a:lnTo>
                      <a:pt x="373" y="528"/>
                    </a:lnTo>
                    <a:lnTo>
                      <a:pt x="375" y="524"/>
                    </a:lnTo>
                    <a:lnTo>
                      <a:pt x="376" y="523"/>
                    </a:lnTo>
                    <a:lnTo>
                      <a:pt x="379" y="523"/>
                    </a:lnTo>
                    <a:lnTo>
                      <a:pt x="379" y="521"/>
                    </a:lnTo>
                    <a:lnTo>
                      <a:pt x="381" y="520"/>
                    </a:lnTo>
                    <a:lnTo>
                      <a:pt x="383" y="518"/>
                    </a:lnTo>
                    <a:lnTo>
                      <a:pt x="384" y="515"/>
                    </a:lnTo>
                    <a:lnTo>
                      <a:pt x="387" y="513"/>
                    </a:lnTo>
                    <a:lnTo>
                      <a:pt x="394" y="513"/>
                    </a:lnTo>
                    <a:lnTo>
                      <a:pt x="397" y="508"/>
                    </a:lnTo>
                    <a:lnTo>
                      <a:pt x="395" y="505"/>
                    </a:lnTo>
                    <a:lnTo>
                      <a:pt x="399" y="505"/>
                    </a:lnTo>
                    <a:lnTo>
                      <a:pt x="402" y="504"/>
                    </a:lnTo>
                    <a:lnTo>
                      <a:pt x="403" y="507"/>
                    </a:lnTo>
                    <a:lnTo>
                      <a:pt x="408" y="505"/>
                    </a:lnTo>
                    <a:lnTo>
                      <a:pt x="413" y="507"/>
                    </a:lnTo>
                    <a:lnTo>
                      <a:pt x="414" y="505"/>
                    </a:lnTo>
                    <a:lnTo>
                      <a:pt x="414" y="504"/>
                    </a:lnTo>
                    <a:lnTo>
                      <a:pt x="419" y="500"/>
                    </a:lnTo>
                    <a:lnTo>
                      <a:pt x="422" y="500"/>
                    </a:lnTo>
                    <a:lnTo>
                      <a:pt x="424" y="502"/>
                    </a:lnTo>
                    <a:lnTo>
                      <a:pt x="426" y="502"/>
                    </a:lnTo>
                    <a:lnTo>
                      <a:pt x="426" y="504"/>
                    </a:lnTo>
                    <a:lnTo>
                      <a:pt x="424" y="507"/>
                    </a:lnTo>
                    <a:lnTo>
                      <a:pt x="426" y="510"/>
                    </a:lnTo>
                    <a:lnTo>
                      <a:pt x="427" y="508"/>
                    </a:lnTo>
                    <a:lnTo>
                      <a:pt x="429" y="508"/>
                    </a:lnTo>
                    <a:lnTo>
                      <a:pt x="429" y="510"/>
                    </a:lnTo>
                    <a:lnTo>
                      <a:pt x="432" y="513"/>
                    </a:lnTo>
                    <a:lnTo>
                      <a:pt x="432" y="515"/>
                    </a:lnTo>
                    <a:lnTo>
                      <a:pt x="429" y="518"/>
                    </a:lnTo>
                    <a:lnTo>
                      <a:pt x="430" y="520"/>
                    </a:lnTo>
                    <a:lnTo>
                      <a:pt x="434" y="521"/>
                    </a:lnTo>
                    <a:lnTo>
                      <a:pt x="435" y="520"/>
                    </a:lnTo>
                    <a:lnTo>
                      <a:pt x="437" y="521"/>
                    </a:lnTo>
                    <a:lnTo>
                      <a:pt x="440" y="523"/>
                    </a:lnTo>
                    <a:lnTo>
                      <a:pt x="442" y="523"/>
                    </a:lnTo>
                    <a:lnTo>
                      <a:pt x="445" y="523"/>
                    </a:lnTo>
                    <a:lnTo>
                      <a:pt x="448" y="523"/>
                    </a:lnTo>
                    <a:lnTo>
                      <a:pt x="451" y="523"/>
                    </a:lnTo>
                    <a:lnTo>
                      <a:pt x="453" y="526"/>
                    </a:lnTo>
                    <a:lnTo>
                      <a:pt x="454" y="528"/>
                    </a:lnTo>
                    <a:lnTo>
                      <a:pt x="456" y="532"/>
                    </a:lnTo>
                    <a:lnTo>
                      <a:pt x="459" y="532"/>
                    </a:lnTo>
                    <a:lnTo>
                      <a:pt x="461" y="536"/>
                    </a:lnTo>
                    <a:lnTo>
                      <a:pt x="461" y="540"/>
                    </a:lnTo>
                    <a:lnTo>
                      <a:pt x="464" y="544"/>
                    </a:lnTo>
                    <a:lnTo>
                      <a:pt x="464" y="548"/>
                    </a:lnTo>
                    <a:lnTo>
                      <a:pt x="462" y="555"/>
                    </a:lnTo>
                    <a:lnTo>
                      <a:pt x="462" y="558"/>
                    </a:lnTo>
                    <a:lnTo>
                      <a:pt x="462" y="559"/>
                    </a:lnTo>
                    <a:lnTo>
                      <a:pt x="459" y="561"/>
                    </a:lnTo>
                    <a:lnTo>
                      <a:pt x="459" y="563"/>
                    </a:lnTo>
                    <a:lnTo>
                      <a:pt x="458" y="563"/>
                    </a:lnTo>
                    <a:lnTo>
                      <a:pt x="458" y="566"/>
                    </a:lnTo>
                    <a:lnTo>
                      <a:pt x="459" y="567"/>
                    </a:lnTo>
                    <a:lnTo>
                      <a:pt x="458" y="569"/>
                    </a:lnTo>
                    <a:lnTo>
                      <a:pt x="456" y="569"/>
                    </a:lnTo>
                    <a:lnTo>
                      <a:pt x="453" y="571"/>
                    </a:lnTo>
                    <a:lnTo>
                      <a:pt x="453" y="574"/>
                    </a:lnTo>
                    <a:lnTo>
                      <a:pt x="454" y="575"/>
                    </a:lnTo>
                    <a:lnTo>
                      <a:pt x="453" y="577"/>
                    </a:lnTo>
                    <a:lnTo>
                      <a:pt x="453" y="580"/>
                    </a:lnTo>
                    <a:lnTo>
                      <a:pt x="454" y="580"/>
                    </a:lnTo>
                    <a:lnTo>
                      <a:pt x="456" y="582"/>
                    </a:lnTo>
                    <a:lnTo>
                      <a:pt x="458" y="585"/>
                    </a:lnTo>
                    <a:lnTo>
                      <a:pt x="458" y="588"/>
                    </a:lnTo>
                    <a:lnTo>
                      <a:pt x="459" y="591"/>
                    </a:lnTo>
                    <a:lnTo>
                      <a:pt x="462" y="588"/>
                    </a:lnTo>
                    <a:lnTo>
                      <a:pt x="469" y="587"/>
                    </a:lnTo>
                    <a:lnTo>
                      <a:pt x="469" y="590"/>
                    </a:lnTo>
                    <a:lnTo>
                      <a:pt x="469" y="591"/>
                    </a:lnTo>
                    <a:lnTo>
                      <a:pt x="470" y="593"/>
                    </a:lnTo>
                    <a:lnTo>
                      <a:pt x="473" y="591"/>
                    </a:lnTo>
                    <a:lnTo>
                      <a:pt x="473" y="595"/>
                    </a:lnTo>
                    <a:lnTo>
                      <a:pt x="473" y="596"/>
                    </a:lnTo>
                    <a:lnTo>
                      <a:pt x="475" y="599"/>
                    </a:lnTo>
                    <a:lnTo>
                      <a:pt x="478" y="599"/>
                    </a:lnTo>
                    <a:lnTo>
                      <a:pt x="478" y="601"/>
                    </a:lnTo>
                    <a:lnTo>
                      <a:pt x="478" y="603"/>
                    </a:lnTo>
                    <a:lnTo>
                      <a:pt x="480" y="601"/>
                    </a:lnTo>
                    <a:lnTo>
                      <a:pt x="483" y="601"/>
                    </a:lnTo>
                    <a:lnTo>
                      <a:pt x="486" y="603"/>
                    </a:lnTo>
                    <a:lnTo>
                      <a:pt x="486" y="606"/>
                    </a:lnTo>
                    <a:lnTo>
                      <a:pt x="485" y="607"/>
                    </a:lnTo>
                    <a:lnTo>
                      <a:pt x="485" y="609"/>
                    </a:lnTo>
                    <a:lnTo>
                      <a:pt x="481" y="614"/>
                    </a:lnTo>
                    <a:lnTo>
                      <a:pt x="480" y="617"/>
                    </a:lnTo>
                    <a:lnTo>
                      <a:pt x="480" y="618"/>
                    </a:lnTo>
                    <a:lnTo>
                      <a:pt x="481" y="617"/>
                    </a:lnTo>
                    <a:lnTo>
                      <a:pt x="486" y="618"/>
                    </a:lnTo>
                    <a:lnTo>
                      <a:pt x="486" y="618"/>
                    </a:lnTo>
                    <a:lnTo>
                      <a:pt x="489" y="617"/>
                    </a:lnTo>
                    <a:lnTo>
                      <a:pt x="491" y="620"/>
                    </a:lnTo>
                    <a:lnTo>
                      <a:pt x="489" y="623"/>
                    </a:lnTo>
                    <a:lnTo>
                      <a:pt x="491" y="626"/>
                    </a:lnTo>
                    <a:lnTo>
                      <a:pt x="494" y="628"/>
                    </a:lnTo>
                    <a:lnTo>
                      <a:pt x="496" y="625"/>
                    </a:lnTo>
                    <a:lnTo>
                      <a:pt x="499" y="625"/>
                    </a:lnTo>
                    <a:lnTo>
                      <a:pt x="505" y="623"/>
                    </a:lnTo>
                    <a:lnTo>
                      <a:pt x="508" y="623"/>
                    </a:lnTo>
                    <a:lnTo>
                      <a:pt x="508" y="626"/>
                    </a:lnTo>
                    <a:lnTo>
                      <a:pt x="504" y="630"/>
                    </a:lnTo>
                    <a:lnTo>
                      <a:pt x="507" y="628"/>
                    </a:lnTo>
                    <a:lnTo>
                      <a:pt x="508" y="628"/>
                    </a:lnTo>
                    <a:lnTo>
                      <a:pt x="510" y="631"/>
                    </a:lnTo>
                    <a:lnTo>
                      <a:pt x="513" y="630"/>
                    </a:lnTo>
                    <a:lnTo>
                      <a:pt x="516" y="631"/>
                    </a:lnTo>
                    <a:lnTo>
                      <a:pt x="515" y="626"/>
                    </a:lnTo>
                    <a:lnTo>
                      <a:pt x="515" y="623"/>
                    </a:lnTo>
                    <a:lnTo>
                      <a:pt x="513" y="620"/>
                    </a:lnTo>
                    <a:lnTo>
                      <a:pt x="513" y="615"/>
                    </a:lnTo>
                    <a:lnTo>
                      <a:pt x="516" y="615"/>
                    </a:lnTo>
                    <a:lnTo>
                      <a:pt x="516" y="612"/>
                    </a:lnTo>
                    <a:lnTo>
                      <a:pt x="521" y="612"/>
                    </a:lnTo>
                    <a:lnTo>
                      <a:pt x="521" y="615"/>
                    </a:lnTo>
                    <a:lnTo>
                      <a:pt x="521" y="612"/>
                    </a:lnTo>
                    <a:lnTo>
                      <a:pt x="523" y="612"/>
                    </a:lnTo>
                    <a:lnTo>
                      <a:pt x="523" y="612"/>
                    </a:lnTo>
                    <a:lnTo>
                      <a:pt x="524" y="610"/>
                    </a:lnTo>
                    <a:lnTo>
                      <a:pt x="526" y="609"/>
                    </a:lnTo>
                    <a:lnTo>
                      <a:pt x="529" y="607"/>
                    </a:lnTo>
                    <a:lnTo>
                      <a:pt x="531" y="607"/>
                    </a:lnTo>
                    <a:lnTo>
                      <a:pt x="531" y="610"/>
                    </a:lnTo>
                    <a:lnTo>
                      <a:pt x="531" y="610"/>
                    </a:lnTo>
                    <a:lnTo>
                      <a:pt x="534" y="610"/>
                    </a:lnTo>
                    <a:lnTo>
                      <a:pt x="534" y="609"/>
                    </a:lnTo>
                    <a:lnTo>
                      <a:pt x="536" y="607"/>
                    </a:lnTo>
                    <a:lnTo>
                      <a:pt x="539" y="609"/>
                    </a:lnTo>
                    <a:lnTo>
                      <a:pt x="540" y="607"/>
                    </a:lnTo>
                    <a:lnTo>
                      <a:pt x="542" y="607"/>
                    </a:lnTo>
                    <a:lnTo>
                      <a:pt x="542" y="610"/>
                    </a:lnTo>
                    <a:lnTo>
                      <a:pt x="545" y="609"/>
                    </a:lnTo>
                    <a:lnTo>
                      <a:pt x="547" y="606"/>
                    </a:lnTo>
                    <a:lnTo>
                      <a:pt x="550" y="606"/>
                    </a:lnTo>
                    <a:lnTo>
                      <a:pt x="552" y="607"/>
                    </a:lnTo>
                    <a:lnTo>
                      <a:pt x="556" y="606"/>
                    </a:lnTo>
                    <a:lnTo>
                      <a:pt x="556" y="601"/>
                    </a:lnTo>
                    <a:lnTo>
                      <a:pt x="559" y="599"/>
                    </a:lnTo>
                    <a:lnTo>
                      <a:pt x="563" y="599"/>
                    </a:lnTo>
                    <a:lnTo>
                      <a:pt x="566" y="598"/>
                    </a:lnTo>
                    <a:lnTo>
                      <a:pt x="567" y="599"/>
                    </a:lnTo>
                    <a:lnTo>
                      <a:pt x="567" y="601"/>
                    </a:lnTo>
                    <a:lnTo>
                      <a:pt x="571" y="603"/>
                    </a:lnTo>
                    <a:lnTo>
                      <a:pt x="572" y="604"/>
                    </a:lnTo>
                    <a:lnTo>
                      <a:pt x="579" y="604"/>
                    </a:lnTo>
                    <a:lnTo>
                      <a:pt x="580" y="606"/>
                    </a:lnTo>
                    <a:lnTo>
                      <a:pt x="583" y="604"/>
                    </a:lnTo>
                    <a:lnTo>
                      <a:pt x="587" y="606"/>
                    </a:lnTo>
                    <a:lnTo>
                      <a:pt x="585" y="609"/>
                    </a:lnTo>
                    <a:lnTo>
                      <a:pt x="583" y="609"/>
                    </a:lnTo>
                    <a:lnTo>
                      <a:pt x="582" y="614"/>
                    </a:lnTo>
                    <a:lnTo>
                      <a:pt x="583" y="614"/>
                    </a:lnTo>
                    <a:lnTo>
                      <a:pt x="585" y="617"/>
                    </a:lnTo>
                    <a:lnTo>
                      <a:pt x="590" y="620"/>
                    </a:lnTo>
                    <a:lnTo>
                      <a:pt x="591" y="622"/>
                    </a:lnTo>
                    <a:lnTo>
                      <a:pt x="595" y="623"/>
                    </a:lnTo>
                    <a:lnTo>
                      <a:pt x="596" y="623"/>
                    </a:lnTo>
                    <a:lnTo>
                      <a:pt x="599" y="623"/>
                    </a:lnTo>
                    <a:lnTo>
                      <a:pt x="601" y="625"/>
                    </a:lnTo>
                    <a:lnTo>
                      <a:pt x="603" y="623"/>
                    </a:lnTo>
                    <a:lnTo>
                      <a:pt x="606" y="625"/>
                    </a:lnTo>
                    <a:lnTo>
                      <a:pt x="606" y="625"/>
                    </a:lnTo>
                    <a:lnTo>
                      <a:pt x="607" y="625"/>
                    </a:lnTo>
                    <a:lnTo>
                      <a:pt x="609" y="625"/>
                    </a:lnTo>
                    <a:lnTo>
                      <a:pt x="610" y="625"/>
                    </a:lnTo>
                    <a:lnTo>
                      <a:pt x="610" y="623"/>
                    </a:lnTo>
                    <a:lnTo>
                      <a:pt x="612" y="620"/>
                    </a:lnTo>
                    <a:lnTo>
                      <a:pt x="612" y="623"/>
                    </a:lnTo>
                    <a:lnTo>
                      <a:pt x="615" y="625"/>
                    </a:lnTo>
                    <a:lnTo>
                      <a:pt x="617" y="625"/>
                    </a:lnTo>
                    <a:lnTo>
                      <a:pt x="620" y="628"/>
                    </a:lnTo>
                    <a:lnTo>
                      <a:pt x="622" y="626"/>
                    </a:lnTo>
                    <a:lnTo>
                      <a:pt x="623" y="628"/>
                    </a:lnTo>
                    <a:lnTo>
                      <a:pt x="625" y="625"/>
                    </a:lnTo>
                    <a:lnTo>
                      <a:pt x="626" y="626"/>
                    </a:lnTo>
                    <a:lnTo>
                      <a:pt x="630" y="626"/>
                    </a:lnTo>
                    <a:lnTo>
                      <a:pt x="631" y="626"/>
                    </a:lnTo>
                    <a:lnTo>
                      <a:pt x="631" y="628"/>
                    </a:lnTo>
                    <a:lnTo>
                      <a:pt x="628" y="628"/>
                    </a:lnTo>
                    <a:lnTo>
                      <a:pt x="628" y="630"/>
                    </a:lnTo>
                    <a:lnTo>
                      <a:pt x="626" y="633"/>
                    </a:lnTo>
                    <a:lnTo>
                      <a:pt x="626" y="634"/>
                    </a:lnTo>
                    <a:lnTo>
                      <a:pt x="630" y="639"/>
                    </a:lnTo>
                    <a:lnTo>
                      <a:pt x="631" y="641"/>
                    </a:lnTo>
                    <a:lnTo>
                      <a:pt x="631" y="642"/>
                    </a:lnTo>
                    <a:lnTo>
                      <a:pt x="631" y="644"/>
                    </a:lnTo>
                    <a:lnTo>
                      <a:pt x="633" y="644"/>
                    </a:lnTo>
                    <a:lnTo>
                      <a:pt x="633" y="642"/>
                    </a:lnTo>
                    <a:lnTo>
                      <a:pt x="636" y="642"/>
                    </a:lnTo>
                    <a:lnTo>
                      <a:pt x="636" y="644"/>
                    </a:lnTo>
                    <a:lnTo>
                      <a:pt x="638" y="644"/>
                    </a:lnTo>
                    <a:lnTo>
                      <a:pt x="641" y="641"/>
                    </a:lnTo>
                    <a:lnTo>
                      <a:pt x="641" y="639"/>
                    </a:lnTo>
                    <a:lnTo>
                      <a:pt x="639" y="639"/>
                    </a:lnTo>
                    <a:lnTo>
                      <a:pt x="639" y="638"/>
                    </a:lnTo>
                    <a:lnTo>
                      <a:pt x="638" y="636"/>
                    </a:lnTo>
                    <a:lnTo>
                      <a:pt x="636" y="636"/>
                    </a:lnTo>
                    <a:lnTo>
                      <a:pt x="634" y="633"/>
                    </a:lnTo>
                    <a:lnTo>
                      <a:pt x="636" y="631"/>
                    </a:lnTo>
                    <a:lnTo>
                      <a:pt x="638" y="630"/>
                    </a:lnTo>
                    <a:lnTo>
                      <a:pt x="638" y="628"/>
                    </a:lnTo>
                    <a:lnTo>
                      <a:pt x="638" y="626"/>
                    </a:lnTo>
                    <a:lnTo>
                      <a:pt x="638" y="626"/>
                    </a:lnTo>
                    <a:lnTo>
                      <a:pt x="639" y="626"/>
                    </a:lnTo>
                    <a:lnTo>
                      <a:pt x="639" y="626"/>
                    </a:lnTo>
                    <a:lnTo>
                      <a:pt x="639" y="628"/>
                    </a:lnTo>
                    <a:lnTo>
                      <a:pt x="641" y="628"/>
                    </a:lnTo>
                    <a:lnTo>
                      <a:pt x="641" y="628"/>
                    </a:lnTo>
                    <a:lnTo>
                      <a:pt x="641" y="628"/>
                    </a:lnTo>
                    <a:lnTo>
                      <a:pt x="642" y="628"/>
                    </a:lnTo>
                    <a:lnTo>
                      <a:pt x="641" y="630"/>
                    </a:lnTo>
                    <a:lnTo>
                      <a:pt x="642" y="630"/>
                    </a:lnTo>
                    <a:lnTo>
                      <a:pt x="644" y="628"/>
                    </a:lnTo>
                    <a:lnTo>
                      <a:pt x="646" y="628"/>
                    </a:lnTo>
                    <a:lnTo>
                      <a:pt x="647" y="625"/>
                    </a:lnTo>
                    <a:lnTo>
                      <a:pt x="649" y="626"/>
                    </a:lnTo>
                    <a:lnTo>
                      <a:pt x="652" y="625"/>
                    </a:lnTo>
                    <a:lnTo>
                      <a:pt x="655" y="623"/>
                    </a:lnTo>
                    <a:lnTo>
                      <a:pt x="653" y="622"/>
                    </a:lnTo>
                    <a:lnTo>
                      <a:pt x="657" y="622"/>
                    </a:lnTo>
                    <a:lnTo>
                      <a:pt x="658" y="622"/>
                    </a:lnTo>
                    <a:lnTo>
                      <a:pt x="661" y="622"/>
                    </a:lnTo>
                    <a:lnTo>
                      <a:pt x="663" y="622"/>
                    </a:lnTo>
                    <a:lnTo>
                      <a:pt x="666" y="620"/>
                    </a:lnTo>
                    <a:lnTo>
                      <a:pt x="669" y="617"/>
                    </a:lnTo>
                    <a:lnTo>
                      <a:pt x="671" y="615"/>
                    </a:lnTo>
                    <a:lnTo>
                      <a:pt x="671" y="614"/>
                    </a:lnTo>
                    <a:lnTo>
                      <a:pt x="671" y="615"/>
                    </a:lnTo>
                    <a:lnTo>
                      <a:pt x="673" y="615"/>
                    </a:lnTo>
                    <a:lnTo>
                      <a:pt x="674" y="615"/>
                    </a:lnTo>
                    <a:lnTo>
                      <a:pt x="676" y="612"/>
                    </a:lnTo>
                    <a:lnTo>
                      <a:pt x="677" y="612"/>
                    </a:lnTo>
                    <a:lnTo>
                      <a:pt x="677" y="607"/>
                    </a:lnTo>
                    <a:lnTo>
                      <a:pt x="677" y="606"/>
                    </a:lnTo>
                    <a:lnTo>
                      <a:pt x="677" y="604"/>
                    </a:lnTo>
                    <a:lnTo>
                      <a:pt x="676" y="603"/>
                    </a:lnTo>
                    <a:lnTo>
                      <a:pt x="677" y="603"/>
                    </a:lnTo>
                    <a:lnTo>
                      <a:pt x="681" y="606"/>
                    </a:lnTo>
                    <a:lnTo>
                      <a:pt x="682" y="607"/>
                    </a:lnTo>
                    <a:lnTo>
                      <a:pt x="684" y="609"/>
                    </a:lnTo>
                    <a:lnTo>
                      <a:pt x="687" y="609"/>
                    </a:lnTo>
                    <a:lnTo>
                      <a:pt x="685" y="610"/>
                    </a:lnTo>
                    <a:lnTo>
                      <a:pt x="684" y="612"/>
                    </a:lnTo>
                    <a:lnTo>
                      <a:pt x="684" y="614"/>
                    </a:lnTo>
                    <a:lnTo>
                      <a:pt x="689" y="610"/>
                    </a:lnTo>
                    <a:lnTo>
                      <a:pt x="689" y="607"/>
                    </a:lnTo>
                    <a:lnTo>
                      <a:pt x="692" y="607"/>
                    </a:lnTo>
                    <a:lnTo>
                      <a:pt x="692" y="606"/>
                    </a:lnTo>
                    <a:lnTo>
                      <a:pt x="695" y="607"/>
                    </a:lnTo>
                    <a:lnTo>
                      <a:pt x="697" y="607"/>
                    </a:lnTo>
                    <a:lnTo>
                      <a:pt x="697" y="604"/>
                    </a:lnTo>
                    <a:lnTo>
                      <a:pt x="700" y="604"/>
                    </a:lnTo>
                    <a:lnTo>
                      <a:pt x="700" y="603"/>
                    </a:lnTo>
                    <a:lnTo>
                      <a:pt x="701" y="604"/>
                    </a:lnTo>
                    <a:lnTo>
                      <a:pt x="703" y="607"/>
                    </a:lnTo>
                    <a:lnTo>
                      <a:pt x="704" y="606"/>
                    </a:lnTo>
                    <a:lnTo>
                      <a:pt x="704" y="603"/>
                    </a:lnTo>
                    <a:lnTo>
                      <a:pt x="706" y="603"/>
                    </a:lnTo>
                    <a:lnTo>
                      <a:pt x="706" y="604"/>
                    </a:lnTo>
                    <a:lnTo>
                      <a:pt x="709" y="604"/>
                    </a:lnTo>
                    <a:lnTo>
                      <a:pt x="709" y="603"/>
                    </a:lnTo>
                    <a:lnTo>
                      <a:pt x="712" y="603"/>
                    </a:lnTo>
                    <a:lnTo>
                      <a:pt x="714" y="601"/>
                    </a:lnTo>
                    <a:lnTo>
                      <a:pt x="716" y="599"/>
                    </a:lnTo>
                    <a:lnTo>
                      <a:pt x="716" y="601"/>
                    </a:lnTo>
                    <a:lnTo>
                      <a:pt x="717" y="599"/>
                    </a:lnTo>
                    <a:lnTo>
                      <a:pt x="719" y="601"/>
                    </a:lnTo>
                    <a:lnTo>
                      <a:pt x="720" y="599"/>
                    </a:lnTo>
                    <a:lnTo>
                      <a:pt x="719" y="598"/>
                    </a:lnTo>
                    <a:lnTo>
                      <a:pt x="720" y="596"/>
                    </a:lnTo>
                    <a:lnTo>
                      <a:pt x="722" y="593"/>
                    </a:lnTo>
                    <a:lnTo>
                      <a:pt x="720" y="590"/>
                    </a:lnTo>
                    <a:lnTo>
                      <a:pt x="722" y="590"/>
                    </a:lnTo>
                    <a:lnTo>
                      <a:pt x="722" y="588"/>
                    </a:lnTo>
                    <a:lnTo>
                      <a:pt x="727" y="588"/>
                    </a:lnTo>
                    <a:lnTo>
                      <a:pt x="727" y="590"/>
                    </a:lnTo>
                    <a:lnTo>
                      <a:pt x="730" y="590"/>
                    </a:lnTo>
                    <a:lnTo>
                      <a:pt x="730" y="587"/>
                    </a:lnTo>
                    <a:lnTo>
                      <a:pt x="732" y="587"/>
                    </a:lnTo>
                    <a:lnTo>
                      <a:pt x="732" y="583"/>
                    </a:lnTo>
                    <a:lnTo>
                      <a:pt x="733" y="583"/>
                    </a:lnTo>
                    <a:lnTo>
                      <a:pt x="733" y="585"/>
                    </a:lnTo>
                    <a:lnTo>
                      <a:pt x="735" y="585"/>
                    </a:lnTo>
                    <a:lnTo>
                      <a:pt x="736" y="582"/>
                    </a:lnTo>
                    <a:lnTo>
                      <a:pt x="738" y="583"/>
                    </a:lnTo>
                    <a:lnTo>
                      <a:pt x="738" y="580"/>
                    </a:lnTo>
                    <a:lnTo>
                      <a:pt x="740" y="580"/>
                    </a:lnTo>
                    <a:lnTo>
                      <a:pt x="741" y="579"/>
                    </a:lnTo>
                    <a:lnTo>
                      <a:pt x="738" y="579"/>
                    </a:lnTo>
                    <a:lnTo>
                      <a:pt x="736" y="579"/>
                    </a:lnTo>
                    <a:lnTo>
                      <a:pt x="733" y="575"/>
                    </a:lnTo>
                    <a:lnTo>
                      <a:pt x="736" y="575"/>
                    </a:lnTo>
                    <a:lnTo>
                      <a:pt x="740" y="572"/>
                    </a:lnTo>
                    <a:lnTo>
                      <a:pt x="740" y="574"/>
                    </a:lnTo>
                    <a:lnTo>
                      <a:pt x="741" y="572"/>
                    </a:lnTo>
                    <a:lnTo>
                      <a:pt x="746" y="575"/>
                    </a:lnTo>
                    <a:lnTo>
                      <a:pt x="746" y="572"/>
                    </a:lnTo>
                    <a:lnTo>
                      <a:pt x="744" y="571"/>
                    </a:lnTo>
                    <a:lnTo>
                      <a:pt x="743" y="569"/>
                    </a:lnTo>
                    <a:lnTo>
                      <a:pt x="744" y="567"/>
                    </a:lnTo>
                    <a:lnTo>
                      <a:pt x="746" y="571"/>
                    </a:lnTo>
                    <a:lnTo>
                      <a:pt x="747" y="567"/>
                    </a:lnTo>
                    <a:lnTo>
                      <a:pt x="747" y="567"/>
                    </a:lnTo>
                    <a:lnTo>
                      <a:pt x="746" y="567"/>
                    </a:lnTo>
                    <a:lnTo>
                      <a:pt x="746" y="564"/>
                    </a:lnTo>
                    <a:lnTo>
                      <a:pt x="744" y="564"/>
                    </a:lnTo>
                    <a:lnTo>
                      <a:pt x="746" y="563"/>
                    </a:lnTo>
                    <a:lnTo>
                      <a:pt x="747" y="564"/>
                    </a:lnTo>
                    <a:lnTo>
                      <a:pt x="749" y="564"/>
                    </a:lnTo>
                    <a:lnTo>
                      <a:pt x="749" y="566"/>
                    </a:lnTo>
                    <a:lnTo>
                      <a:pt x="749" y="564"/>
                    </a:lnTo>
                    <a:lnTo>
                      <a:pt x="747" y="561"/>
                    </a:lnTo>
                    <a:lnTo>
                      <a:pt x="747" y="559"/>
                    </a:lnTo>
                    <a:lnTo>
                      <a:pt x="749" y="559"/>
                    </a:lnTo>
                    <a:lnTo>
                      <a:pt x="749" y="558"/>
                    </a:lnTo>
                    <a:lnTo>
                      <a:pt x="752" y="559"/>
                    </a:lnTo>
                    <a:lnTo>
                      <a:pt x="752" y="561"/>
                    </a:lnTo>
                    <a:lnTo>
                      <a:pt x="754" y="561"/>
                    </a:lnTo>
                    <a:lnTo>
                      <a:pt x="755" y="564"/>
                    </a:lnTo>
                    <a:lnTo>
                      <a:pt x="755" y="561"/>
                    </a:lnTo>
                    <a:lnTo>
                      <a:pt x="754" y="558"/>
                    </a:lnTo>
                    <a:lnTo>
                      <a:pt x="752" y="558"/>
                    </a:lnTo>
                    <a:lnTo>
                      <a:pt x="752" y="556"/>
                    </a:lnTo>
                    <a:lnTo>
                      <a:pt x="754" y="556"/>
                    </a:lnTo>
                    <a:lnTo>
                      <a:pt x="754" y="555"/>
                    </a:lnTo>
                    <a:lnTo>
                      <a:pt x="752" y="553"/>
                    </a:lnTo>
                    <a:lnTo>
                      <a:pt x="755" y="551"/>
                    </a:lnTo>
                    <a:lnTo>
                      <a:pt x="754" y="550"/>
                    </a:lnTo>
                    <a:lnTo>
                      <a:pt x="752" y="550"/>
                    </a:lnTo>
                    <a:lnTo>
                      <a:pt x="751" y="550"/>
                    </a:lnTo>
                    <a:lnTo>
                      <a:pt x="751" y="548"/>
                    </a:lnTo>
                    <a:lnTo>
                      <a:pt x="754" y="547"/>
                    </a:lnTo>
                    <a:lnTo>
                      <a:pt x="759" y="545"/>
                    </a:lnTo>
                    <a:lnTo>
                      <a:pt x="757" y="544"/>
                    </a:lnTo>
                    <a:lnTo>
                      <a:pt x="755" y="545"/>
                    </a:lnTo>
                    <a:lnTo>
                      <a:pt x="752" y="542"/>
                    </a:lnTo>
                    <a:lnTo>
                      <a:pt x="755" y="542"/>
                    </a:lnTo>
                    <a:lnTo>
                      <a:pt x="752" y="539"/>
                    </a:lnTo>
                    <a:lnTo>
                      <a:pt x="751" y="539"/>
                    </a:lnTo>
                    <a:lnTo>
                      <a:pt x="752" y="537"/>
                    </a:lnTo>
                    <a:lnTo>
                      <a:pt x="751" y="536"/>
                    </a:lnTo>
                    <a:lnTo>
                      <a:pt x="752" y="537"/>
                    </a:lnTo>
                    <a:lnTo>
                      <a:pt x="754" y="534"/>
                    </a:lnTo>
                    <a:lnTo>
                      <a:pt x="754" y="534"/>
                    </a:lnTo>
                    <a:lnTo>
                      <a:pt x="755" y="534"/>
                    </a:lnTo>
                    <a:lnTo>
                      <a:pt x="755" y="537"/>
                    </a:lnTo>
                    <a:lnTo>
                      <a:pt x="757" y="537"/>
                    </a:lnTo>
                    <a:lnTo>
                      <a:pt x="760" y="532"/>
                    </a:lnTo>
                    <a:lnTo>
                      <a:pt x="762" y="531"/>
                    </a:lnTo>
                    <a:lnTo>
                      <a:pt x="765" y="532"/>
                    </a:lnTo>
                    <a:lnTo>
                      <a:pt x="762" y="529"/>
                    </a:lnTo>
                    <a:lnTo>
                      <a:pt x="760" y="529"/>
                    </a:lnTo>
                    <a:lnTo>
                      <a:pt x="760" y="526"/>
                    </a:lnTo>
                    <a:lnTo>
                      <a:pt x="763" y="529"/>
                    </a:lnTo>
                    <a:lnTo>
                      <a:pt x="765" y="528"/>
                    </a:lnTo>
                    <a:lnTo>
                      <a:pt x="765" y="524"/>
                    </a:lnTo>
                    <a:lnTo>
                      <a:pt x="767" y="524"/>
                    </a:lnTo>
                    <a:lnTo>
                      <a:pt x="765" y="523"/>
                    </a:lnTo>
                    <a:lnTo>
                      <a:pt x="765" y="521"/>
                    </a:lnTo>
                    <a:lnTo>
                      <a:pt x="767" y="520"/>
                    </a:lnTo>
                    <a:lnTo>
                      <a:pt x="765" y="518"/>
                    </a:lnTo>
                    <a:lnTo>
                      <a:pt x="765" y="516"/>
                    </a:lnTo>
                    <a:lnTo>
                      <a:pt x="763" y="515"/>
                    </a:lnTo>
                    <a:lnTo>
                      <a:pt x="767" y="516"/>
                    </a:lnTo>
                    <a:lnTo>
                      <a:pt x="768" y="515"/>
                    </a:lnTo>
                    <a:lnTo>
                      <a:pt x="770" y="510"/>
                    </a:lnTo>
                    <a:lnTo>
                      <a:pt x="773" y="510"/>
                    </a:lnTo>
                    <a:lnTo>
                      <a:pt x="773" y="512"/>
                    </a:lnTo>
                    <a:lnTo>
                      <a:pt x="775" y="513"/>
                    </a:lnTo>
                    <a:lnTo>
                      <a:pt x="775" y="510"/>
                    </a:lnTo>
                    <a:lnTo>
                      <a:pt x="776" y="508"/>
                    </a:lnTo>
                    <a:lnTo>
                      <a:pt x="775" y="505"/>
                    </a:lnTo>
                    <a:lnTo>
                      <a:pt x="773" y="505"/>
                    </a:lnTo>
                    <a:lnTo>
                      <a:pt x="771" y="505"/>
                    </a:lnTo>
                    <a:lnTo>
                      <a:pt x="773" y="504"/>
                    </a:lnTo>
                    <a:lnTo>
                      <a:pt x="775" y="504"/>
                    </a:lnTo>
                    <a:lnTo>
                      <a:pt x="776" y="502"/>
                    </a:lnTo>
                    <a:lnTo>
                      <a:pt x="775" y="500"/>
                    </a:lnTo>
                    <a:lnTo>
                      <a:pt x="773" y="500"/>
                    </a:lnTo>
                    <a:lnTo>
                      <a:pt x="775" y="499"/>
                    </a:lnTo>
                    <a:lnTo>
                      <a:pt x="776" y="499"/>
                    </a:lnTo>
                    <a:lnTo>
                      <a:pt x="776" y="497"/>
                    </a:lnTo>
                    <a:lnTo>
                      <a:pt x="775" y="496"/>
                    </a:lnTo>
                    <a:lnTo>
                      <a:pt x="770" y="496"/>
                    </a:lnTo>
                    <a:lnTo>
                      <a:pt x="770" y="496"/>
                    </a:lnTo>
                    <a:lnTo>
                      <a:pt x="773" y="492"/>
                    </a:lnTo>
                    <a:lnTo>
                      <a:pt x="776" y="492"/>
                    </a:lnTo>
                    <a:lnTo>
                      <a:pt x="776" y="492"/>
                    </a:lnTo>
                    <a:lnTo>
                      <a:pt x="776" y="491"/>
                    </a:lnTo>
                    <a:lnTo>
                      <a:pt x="779" y="492"/>
                    </a:lnTo>
                    <a:lnTo>
                      <a:pt x="779" y="492"/>
                    </a:lnTo>
                    <a:lnTo>
                      <a:pt x="781" y="491"/>
                    </a:lnTo>
                    <a:lnTo>
                      <a:pt x="779" y="489"/>
                    </a:lnTo>
                    <a:lnTo>
                      <a:pt x="779" y="486"/>
                    </a:lnTo>
                    <a:lnTo>
                      <a:pt x="778" y="484"/>
                    </a:lnTo>
                    <a:lnTo>
                      <a:pt x="776" y="486"/>
                    </a:lnTo>
                    <a:lnTo>
                      <a:pt x="776" y="488"/>
                    </a:lnTo>
                    <a:lnTo>
                      <a:pt x="776" y="488"/>
                    </a:lnTo>
                    <a:lnTo>
                      <a:pt x="773" y="488"/>
                    </a:lnTo>
                    <a:lnTo>
                      <a:pt x="770" y="491"/>
                    </a:lnTo>
                    <a:lnTo>
                      <a:pt x="768" y="491"/>
                    </a:lnTo>
                    <a:lnTo>
                      <a:pt x="768" y="488"/>
                    </a:lnTo>
                    <a:lnTo>
                      <a:pt x="771" y="488"/>
                    </a:lnTo>
                    <a:lnTo>
                      <a:pt x="778" y="481"/>
                    </a:lnTo>
                    <a:lnTo>
                      <a:pt x="778" y="481"/>
                    </a:lnTo>
                    <a:lnTo>
                      <a:pt x="775" y="481"/>
                    </a:lnTo>
                    <a:lnTo>
                      <a:pt x="775" y="480"/>
                    </a:lnTo>
                    <a:lnTo>
                      <a:pt x="773" y="480"/>
                    </a:lnTo>
                    <a:lnTo>
                      <a:pt x="768" y="475"/>
                    </a:lnTo>
                    <a:lnTo>
                      <a:pt x="765" y="473"/>
                    </a:lnTo>
                    <a:lnTo>
                      <a:pt x="760" y="478"/>
                    </a:lnTo>
                    <a:lnTo>
                      <a:pt x="759" y="477"/>
                    </a:lnTo>
                    <a:lnTo>
                      <a:pt x="755" y="473"/>
                    </a:lnTo>
                    <a:lnTo>
                      <a:pt x="752" y="473"/>
                    </a:lnTo>
                    <a:lnTo>
                      <a:pt x="751" y="477"/>
                    </a:lnTo>
                    <a:lnTo>
                      <a:pt x="749" y="478"/>
                    </a:lnTo>
                    <a:lnTo>
                      <a:pt x="749" y="475"/>
                    </a:lnTo>
                    <a:lnTo>
                      <a:pt x="752" y="472"/>
                    </a:lnTo>
                    <a:lnTo>
                      <a:pt x="754" y="472"/>
                    </a:lnTo>
                    <a:lnTo>
                      <a:pt x="757" y="472"/>
                    </a:lnTo>
                    <a:lnTo>
                      <a:pt x="760" y="473"/>
                    </a:lnTo>
                    <a:lnTo>
                      <a:pt x="762" y="472"/>
                    </a:lnTo>
                    <a:lnTo>
                      <a:pt x="762" y="469"/>
                    </a:lnTo>
                    <a:lnTo>
                      <a:pt x="763" y="469"/>
                    </a:lnTo>
                    <a:lnTo>
                      <a:pt x="765" y="469"/>
                    </a:lnTo>
                    <a:lnTo>
                      <a:pt x="768" y="464"/>
                    </a:lnTo>
                    <a:lnTo>
                      <a:pt x="773" y="464"/>
                    </a:lnTo>
                    <a:lnTo>
                      <a:pt x="773" y="462"/>
                    </a:lnTo>
                    <a:lnTo>
                      <a:pt x="770" y="456"/>
                    </a:lnTo>
                    <a:lnTo>
                      <a:pt x="762" y="451"/>
                    </a:lnTo>
                    <a:lnTo>
                      <a:pt x="757" y="449"/>
                    </a:lnTo>
                    <a:lnTo>
                      <a:pt x="752" y="443"/>
                    </a:lnTo>
                    <a:lnTo>
                      <a:pt x="749" y="443"/>
                    </a:lnTo>
                    <a:lnTo>
                      <a:pt x="744" y="446"/>
                    </a:lnTo>
                    <a:lnTo>
                      <a:pt x="743" y="446"/>
                    </a:lnTo>
                    <a:lnTo>
                      <a:pt x="738" y="443"/>
                    </a:lnTo>
                    <a:lnTo>
                      <a:pt x="738" y="441"/>
                    </a:lnTo>
                    <a:lnTo>
                      <a:pt x="736" y="441"/>
                    </a:lnTo>
                    <a:lnTo>
                      <a:pt x="733" y="441"/>
                    </a:lnTo>
                    <a:lnTo>
                      <a:pt x="730" y="441"/>
                    </a:lnTo>
                    <a:lnTo>
                      <a:pt x="727" y="443"/>
                    </a:lnTo>
                    <a:lnTo>
                      <a:pt x="724" y="448"/>
                    </a:lnTo>
                    <a:lnTo>
                      <a:pt x="727" y="441"/>
                    </a:lnTo>
                    <a:lnTo>
                      <a:pt x="728" y="440"/>
                    </a:lnTo>
                    <a:lnTo>
                      <a:pt x="732" y="440"/>
                    </a:lnTo>
                    <a:lnTo>
                      <a:pt x="733" y="440"/>
                    </a:lnTo>
                    <a:lnTo>
                      <a:pt x="733" y="440"/>
                    </a:lnTo>
                    <a:lnTo>
                      <a:pt x="735" y="440"/>
                    </a:lnTo>
                    <a:lnTo>
                      <a:pt x="740" y="438"/>
                    </a:lnTo>
                    <a:lnTo>
                      <a:pt x="741" y="443"/>
                    </a:lnTo>
                    <a:lnTo>
                      <a:pt x="743" y="445"/>
                    </a:lnTo>
                    <a:lnTo>
                      <a:pt x="746" y="445"/>
                    </a:lnTo>
                    <a:lnTo>
                      <a:pt x="747" y="441"/>
                    </a:lnTo>
                    <a:lnTo>
                      <a:pt x="752" y="443"/>
                    </a:lnTo>
                    <a:lnTo>
                      <a:pt x="755" y="445"/>
                    </a:lnTo>
                    <a:lnTo>
                      <a:pt x="757" y="445"/>
                    </a:lnTo>
                    <a:lnTo>
                      <a:pt x="760" y="448"/>
                    </a:lnTo>
                    <a:lnTo>
                      <a:pt x="763" y="445"/>
                    </a:lnTo>
                    <a:lnTo>
                      <a:pt x="770" y="448"/>
                    </a:lnTo>
                    <a:lnTo>
                      <a:pt x="771" y="446"/>
                    </a:lnTo>
                    <a:lnTo>
                      <a:pt x="770" y="443"/>
                    </a:lnTo>
                    <a:lnTo>
                      <a:pt x="767" y="441"/>
                    </a:lnTo>
                    <a:lnTo>
                      <a:pt x="763" y="438"/>
                    </a:lnTo>
                    <a:lnTo>
                      <a:pt x="763" y="437"/>
                    </a:lnTo>
                    <a:lnTo>
                      <a:pt x="762" y="435"/>
                    </a:lnTo>
                    <a:lnTo>
                      <a:pt x="760" y="435"/>
                    </a:lnTo>
                    <a:lnTo>
                      <a:pt x="757" y="435"/>
                    </a:lnTo>
                    <a:lnTo>
                      <a:pt x="754" y="429"/>
                    </a:lnTo>
                    <a:lnTo>
                      <a:pt x="752" y="425"/>
                    </a:lnTo>
                    <a:lnTo>
                      <a:pt x="747" y="421"/>
                    </a:lnTo>
                    <a:lnTo>
                      <a:pt x="747" y="418"/>
                    </a:lnTo>
                    <a:lnTo>
                      <a:pt x="744" y="416"/>
                    </a:lnTo>
                    <a:lnTo>
                      <a:pt x="746" y="413"/>
                    </a:lnTo>
                    <a:lnTo>
                      <a:pt x="746" y="413"/>
                    </a:lnTo>
                    <a:lnTo>
                      <a:pt x="741" y="403"/>
                    </a:lnTo>
                    <a:lnTo>
                      <a:pt x="733" y="400"/>
                    </a:lnTo>
                    <a:lnTo>
                      <a:pt x="732" y="402"/>
                    </a:lnTo>
                    <a:lnTo>
                      <a:pt x="732" y="398"/>
                    </a:lnTo>
                    <a:lnTo>
                      <a:pt x="724" y="395"/>
                    </a:lnTo>
                    <a:lnTo>
                      <a:pt x="724" y="395"/>
                    </a:lnTo>
                    <a:lnTo>
                      <a:pt x="722" y="389"/>
                    </a:lnTo>
                    <a:lnTo>
                      <a:pt x="724" y="384"/>
                    </a:lnTo>
                    <a:lnTo>
                      <a:pt x="722" y="381"/>
                    </a:lnTo>
                    <a:lnTo>
                      <a:pt x="724" y="376"/>
                    </a:lnTo>
                    <a:lnTo>
                      <a:pt x="725" y="378"/>
                    </a:lnTo>
                    <a:lnTo>
                      <a:pt x="727" y="376"/>
                    </a:lnTo>
                    <a:lnTo>
                      <a:pt x="728" y="373"/>
                    </a:lnTo>
                    <a:lnTo>
                      <a:pt x="730" y="373"/>
                    </a:lnTo>
                    <a:lnTo>
                      <a:pt x="733" y="371"/>
                    </a:lnTo>
                    <a:lnTo>
                      <a:pt x="730" y="370"/>
                    </a:lnTo>
                    <a:lnTo>
                      <a:pt x="728" y="366"/>
                    </a:lnTo>
                    <a:lnTo>
                      <a:pt x="732" y="365"/>
                    </a:lnTo>
                    <a:lnTo>
                      <a:pt x="735" y="365"/>
                    </a:lnTo>
                    <a:lnTo>
                      <a:pt x="736" y="362"/>
                    </a:lnTo>
                    <a:lnTo>
                      <a:pt x="740" y="362"/>
                    </a:lnTo>
                    <a:lnTo>
                      <a:pt x="740" y="359"/>
                    </a:lnTo>
                    <a:lnTo>
                      <a:pt x="736" y="357"/>
                    </a:lnTo>
                    <a:lnTo>
                      <a:pt x="740" y="357"/>
                    </a:lnTo>
                    <a:lnTo>
                      <a:pt x="741" y="359"/>
                    </a:lnTo>
                    <a:lnTo>
                      <a:pt x="741" y="357"/>
                    </a:lnTo>
                    <a:lnTo>
                      <a:pt x="744" y="357"/>
                    </a:lnTo>
                    <a:lnTo>
                      <a:pt x="747" y="355"/>
                    </a:lnTo>
                    <a:lnTo>
                      <a:pt x="749" y="355"/>
                    </a:lnTo>
                    <a:lnTo>
                      <a:pt x="752" y="351"/>
                    </a:lnTo>
                    <a:lnTo>
                      <a:pt x="752" y="352"/>
                    </a:lnTo>
                    <a:lnTo>
                      <a:pt x="754" y="351"/>
                    </a:lnTo>
                    <a:lnTo>
                      <a:pt x="754" y="352"/>
                    </a:lnTo>
                    <a:lnTo>
                      <a:pt x="757" y="355"/>
                    </a:lnTo>
                    <a:lnTo>
                      <a:pt x="762" y="352"/>
                    </a:lnTo>
                    <a:lnTo>
                      <a:pt x="762" y="351"/>
                    </a:lnTo>
                    <a:lnTo>
                      <a:pt x="759" y="351"/>
                    </a:lnTo>
                    <a:lnTo>
                      <a:pt x="759" y="347"/>
                    </a:lnTo>
                    <a:lnTo>
                      <a:pt x="760" y="346"/>
                    </a:lnTo>
                    <a:lnTo>
                      <a:pt x="762" y="346"/>
                    </a:lnTo>
                    <a:lnTo>
                      <a:pt x="760" y="343"/>
                    </a:lnTo>
                    <a:lnTo>
                      <a:pt x="760" y="341"/>
                    </a:lnTo>
                    <a:lnTo>
                      <a:pt x="763" y="341"/>
                    </a:lnTo>
                    <a:lnTo>
                      <a:pt x="762" y="339"/>
                    </a:lnTo>
                    <a:lnTo>
                      <a:pt x="757" y="339"/>
                    </a:lnTo>
                    <a:lnTo>
                      <a:pt x="754" y="341"/>
                    </a:lnTo>
                    <a:lnTo>
                      <a:pt x="754" y="339"/>
                    </a:lnTo>
                    <a:lnTo>
                      <a:pt x="751" y="339"/>
                    </a:lnTo>
                    <a:lnTo>
                      <a:pt x="749" y="341"/>
                    </a:lnTo>
                    <a:lnTo>
                      <a:pt x="741" y="341"/>
                    </a:lnTo>
                    <a:lnTo>
                      <a:pt x="740" y="339"/>
                    </a:lnTo>
                    <a:lnTo>
                      <a:pt x="738" y="338"/>
                    </a:lnTo>
                    <a:lnTo>
                      <a:pt x="736" y="336"/>
                    </a:lnTo>
                    <a:lnTo>
                      <a:pt x="735" y="335"/>
                    </a:lnTo>
                    <a:lnTo>
                      <a:pt x="733" y="335"/>
                    </a:lnTo>
                    <a:lnTo>
                      <a:pt x="727" y="338"/>
                    </a:lnTo>
                    <a:lnTo>
                      <a:pt x="724" y="338"/>
                    </a:lnTo>
                    <a:lnTo>
                      <a:pt x="725" y="338"/>
                    </a:lnTo>
                    <a:lnTo>
                      <a:pt x="725" y="341"/>
                    </a:lnTo>
                    <a:lnTo>
                      <a:pt x="724" y="343"/>
                    </a:lnTo>
                    <a:lnTo>
                      <a:pt x="719" y="344"/>
                    </a:lnTo>
                    <a:lnTo>
                      <a:pt x="720" y="344"/>
                    </a:lnTo>
                    <a:lnTo>
                      <a:pt x="720" y="346"/>
                    </a:lnTo>
                    <a:lnTo>
                      <a:pt x="719" y="349"/>
                    </a:lnTo>
                    <a:lnTo>
                      <a:pt x="719" y="351"/>
                    </a:lnTo>
                    <a:lnTo>
                      <a:pt x="716" y="349"/>
                    </a:lnTo>
                    <a:lnTo>
                      <a:pt x="712" y="351"/>
                    </a:lnTo>
                    <a:lnTo>
                      <a:pt x="709" y="351"/>
                    </a:lnTo>
                    <a:lnTo>
                      <a:pt x="704" y="343"/>
                    </a:lnTo>
                    <a:lnTo>
                      <a:pt x="704" y="339"/>
                    </a:lnTo>
                    <a:lnTo>
                      <a:pt x="704" y="336"/>
                    </a:lnTo>
                    <a:lnTo>
                      <a:pt x="701" y="336"/>
                    </a:lnTo>
                    <a:lnTo>
                      <a:pt x="700" y="338"/>
                    </a:lnTo>
                    <a:lnTo>
                      <a:pt x="700" y="336"/>
                    </a:lnTo>
                    <a:lnTo>
                      <a:pt x="698" y="336"/>
                    </a:lnTo>
                    <a:lnTo>
                      <a:pt x="697" y="338"/>
                    </a:lnTo>
                    <a:lnTo>
                      <a:pt x="695" y="336"/>
                    </a:lnTo>
                    <a:lnTo>
                      <a:pt x="695" y="338"/>
                    </a:lnTo>
                    <a:lnTo>
                      <a:pt x="693" y="333"/>
                    </a:lnTo>
                    <a:lnTo>
                      <a:pt x="693" y="331"/>
                    </a:lnTo>
                    <a:lnTo>
                      <a:pt x="689" y="328"/>
                    </a:lnTo>
                    <a:lnTo>
                      <a:pt x="685" y="327"/>
                    </a:lnTo>
                    <a:lnTo>
                      <a:pt x="685" y="323"/>
                    </a:lnTo>
                    <a:lnTo>
                      <a:pt x="684" y="320"/>
                    </a:lnTo>
                    <a:lnTo>
                      <a:pt x="684" y="320"/>
                    </a:lnTo>
                    <a:lnTo>
                      <a:pt x="684" y="319"/>
                    </a:lnTo>
                    <a:lnTo>
                      <a:pt x="685" y="317"/>
                    </a:lnTo>
                    <a:lnTo>
                      <a:pt x="685" y="314"/>
                    </a:lnTo>
                    <a:lnTo>
                      <a:pt x="687" y="312"/>
                    </a:lnTo>
                    <a:lnTo>
                      <a:pt x="687" y="311"/>
                    </a:lnTo>
                    <a:lnTo>
                      <a:pt x="692" y="312"/>
                    </a:lnTo>
                    <a:lnTo>
                      <a:pt x="697" y="312"/>
                    </a:lnTo>
                    <a:lnTo>
                      <a:pt x="701" y="312"/>
                    </a:lnTo>
                    <a:lnTo>
                      <a:pt x="701" y="309"/>
                    </a:lnTo>
                    <a:lnTo>
                      <a:pt x="701" y="309"/>
                    </a:lnTo>
                    <a:lnTo>
                      <a:pt x="703" y="309"/>
                    </a:lnTo>
                    <a:lnTo>
                      <a:pt x="703" y="304"/>
                    </a:lnTo>
                    <a:lnTo>
                      <a:pt x="701" y="304"/>
                    </a:lnTo>
                    <a:lnTo>
                      <a:pt x="703" y="303"/>
                    </a:lnTo>
                    <a:lnTo>
                      <a:pt x="704" y="295"/>
                    </a:lnTo>
                    <a:lnTo>
                      <a:pt x="709" y="293"/>
                    </a:lnTo>
                    <a:lnTo>
                      <a:pt x="712" y="293"/>
                    </a:lnTo>
                    <a:lnTo>
                      <a:pt x="714" y="288"/>
                    </a:lnTo>
                    <a:lnTo>
                      <a:pt x="716" y="288"/>
                    </a:lnTo>
                    <a:lnTo>
                      <a:pt x="716" y="284"/>
                    </a:lnTo>
                    <a:lnTo>
                      <a:pt x="719" y="280"/>
                    </a:lnTo>
                    <a:lnTo>
                      <a:pt x="720" y="277"/>
                    </a:lnTo>
                    <a:lnTo>
                      <a:pt x="720" y="276"/>
                    </a:lnTo>
                    <a:lnTo>
                      <a:pt x="722" y="272"/>
                    </a:lnTo>
                    <a:lnTo>
                      <a:pt x="725" y="272"/>
                    </a:lnTo>
                    <a:lnTo>
                      <a:pt x="727" y="274"/>
                    </a:lnTo>
                    <a:lnTo>
                      <a:pt x="730" y="274"/>
                    </a:lnTo>
                    <a:lnTo>
                      <a:pt x="730" y="271"/>
                    </a:lnTo>
                    <a:lnTo>
                      <a:pt x="735" y="276"/>
                    </a:lnTo>
                    <a:lnTo>
                      <a:pt x="741" y="280"/>
                    </a:lnTo>
                    <a:lnTo>
                      <a:pt x="741" y="282"/>
                    </a:lnTo>
                    <a:lnTo>
                      <a:pt x="740" y="284"/>
                    </a:lnTo>
                    <a:lnTo>
                      <a:pt x="740" y="285"/>
                    </a:lnTo>
                    <a:lnTo>
                      <a:pt x="736" y="288"/>
                    </a:lnTo>
                    <a:lnTo>
                      <a:pt x="736" y="292"/>
                    </a:lnTo>
                    <a:lnTo>
                      <a:pt x="733" y="292"/>
                    </a:lnTo>
                    <a:lnTo>
                      <a:pt x="733" y="293"/>
                    </a:lnTo>
                    <a:lnTo>
                      <a:pt x="733" y="296"/>
                    </a:lnTo>
                    <a:lnTo>
                      <a:pt x="736" y="299"/>
                    </a:lnTo>
                    <a:lnTo>
                      <a:pt x="736" y="303"/>
                    </a:lnTo>
                    <a:lnTo>
                      <a:pt x="735" y="303"/>
                    </a:lnTo>
                    <a:lnTo>
                      <a:pt x="735" y="304"/>
                    </a:lnTo>
                    <a:lnTo>
                      <a:pt x="736" y="306"/>
                    </a:lnTo>
                    <a:lnTo>
                      <a:pt x="740" y="304"/>
                    </a:lnTo>
                    <a:lnTo>
                      <a:pt x="743" y="303"/>
                    </a:lnTo>
                    <a:lnTo>
                      <a:pt x="741" y="304"/>
                    </a:lnTo>
                    <a:lnTo>
                      <a:pt x="738" y="306"/>
                    </a:lnTo>
                    <a:lnTo>
                      <a:pt x="738" y="307"/>
                    </a:lnTo>
                    <a:lnTo>
                      <a:pt x="740" y="307"/>
                    </a:lnTo>
                    <a:lnTo>
                      <a:pt x="740" y="309"/>
                    </a:lnTo>
                    <a:lnTo>
                      <a:pt x="740" y="311"/>
                    </a:lnTo>
                    <a:lnTo>
                      <a:pt x="736" y="311"/>
                    </a:lnTo>
                    <a:lnTo>
                      <a:pt x="735" y="312"/>
                    </a:lnTo>
                    <a:lnTo>
                      <a:pt x="732" y="312"/>
                    </a:lnTo>
                    <a:lnTo>
                      <a:pt x="730" y="314"/>
                    </a:lnTo>
                    <a:lnTo>
                      <a:pt x="733" y="315"/>
                    </a:lnTo>
                    <a:lnTo>
                      <a:pt x="733" y="319"/>
                    </a:lnTo>
                    <a:lnTo>
                      <a:pt x="735" y="319"/>
                    </a:lnTo>
                    <a:lnTo>
                      <a:pt x="736" y="315"/>
                    </a:lnTo>
                    <a:lnTo>
                      <a:pt x="738" y="315"/>
                    </a:lnTo>
                    <a:lnTo>
                      <a:pt x="741" y="312"/>
                    </a:lnTo>
                    <a:lnTo>
                      <a:pt x="744" y="311"/>
                    </a:lnTo>
                    <a:lnTo>
                      <a:pt x="744" y="309"/>
                    </a:lnTo>
                    <a:lnTo>
                      <a:pt x="744" y="307"/>
                    </a:lnTo>
                    <a:lnTo>
                      <a:pt x="747" y="304"/>
                    </a:lnTo>
                    <a:lnTo>
                      <a:pt x="754" y="299"/>
                    </a:lnTo>
                    <a:lnTo>
                      <a:pt x="755" y="299"/>
                    </a:lnTo>
                    <a:lnTo>
                      <a:pt x="755" y="296"/>
                    </a:lnTo>
                    <a:lnTo>
                      <a:pt x="759" y="296"/>
                    </a:lnTo>
                    <a:lnTo>
                      <a:pt x="763" y="295"/>
                    </a:lnTo>
                    <a:lnTo>
                      <a:pt x="765" y="295"/>
                    </a:lnTo>
                    <a:lnTo>
                      <a:pt x="767" y="295"/>
                    </a:lnTo>
                    <a:lnTo>
                      <a:pt x="768" y="295"/>
                    </a:lnTo>
                    <a:lnTo>
                      <a:pt x="773" y="290"/>
                    </a:lnTo>
                    <a:lnTo>
                      <a:pt x="775" y="292"/>
                    </a:lnTo>
                    <a:lnTo>
                      <a:pt x="775" y="285"/>
                    </a:lnTo>
                    <a:lnTo>
                      <a:pt x="778" y="28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2" name="Freeform 337">
                <a:extLst>
                  <a:ext uri="{FF2B5EF4-FFF2-40B4-BE49-F238E27FC236}">
                    <a16:creationId xmlns:a16="http://schemas.microsoft.com/office/drawing/2014/main" id="{8472AC78-4771-4FD8-A367-B4D2A8D1F348}"/>
                  </a:ext>
                </a:extLst>
              </p:cNvPr>
              <p:cNvSpPr>
                <a:spLocks/>
              </p:cNvSpPr>
              <p:nvPr/>
            </p:nvSpPr>
            <p:spPr bwMode="auto">
              <a:xfrm>
                <a:off x="5593" y="1483"/>
                <a:ext cx="862" cy="644"/>
              </a:xfrm>
              <a:custGeom>
                <a:avLst/>
                <a:gdLst>
                  <a:gd name="T0" fmla="*/ 818 w 862"/>
                  <a:gd name="T1" fmla="*/ 242 h 644"/>
                  <a:gd name="T2" fmla="*/ 843 w 862"/>
                  <a:gd name="T3" fmla="*/ 217 h 644"/>
                  <a:gd name="T4" fmla="*/ 856 w 862"/>
                  <a:gd name="T5" fmla="*/ 174 h 644"/>
                  <a:gd name="T6" fmla="*/ 859 w 862"/>
                  <a:gd name="T7" fmla="*/ 138 h 644"/>
                  <a:gd name="T8" fmla="*/ 857 w 862"/>
                  <a:gd name="T9" fmla="*/ 102 h 644"/>
                  <a:gd name="T10" fmla="*/ 821 w 862"/>
                  <a:gd name="T11" fmla="*/ 121 h 644"/>
                  <a:gd name="T12" fmla="*/ 797 w 862"/>
                  <a:gd name="T13" fmla="*/ 95 h 644"/>
                  <a:gd name="T14" fmla="*/ 767 w 862"/>
                  <a:gd name="T15" fmla="*/ 83 h 644"/>
                  <a:gd name="T16" fmla="*/ 733 w 862"/>
                  <a:gd name="T17" fmla="*/ 49 h 644"/>
                  <a:gd name="T18" fmla="*/ 711 w 862"/>
                  <a:gd name="T19" fmla="*/ 16 h 644"/>
                  <a:gd name="T20" fmla="*/ 685 w 862"/>
                  <a:gd name="T21" fmla="*/ 4 h 644"/>
                  <a:gd name="T22" fmla="*/ 638 w 862"/>
                  <a:gd name="T23" fmla="*/ 9 h 644"/>
                  <a:gd name="T24" fmla="*/ 638 w 862"/>
                  <a:gd name="T25" fmla="*/ 48 h 644"/>
                  <a:gd name="T26" fmla="*/ 622 w 862"/>
                  <a:gd name="T27" fmla="*/ 97 h 644"/>
                  <a:gd name="T28" fmla="*/ 647 w 862"/>
                  <a:gd name="T29" fmla="*/ 130 h 644"/>
                  <a:gd name="T30" fmla="*/ 634 w 862"/>
                  <a:gd name="T31" fmla="*/ 170 h 644"/>
                  <a:gd name="T32" fmla="*/ 571 w 862"/>
                  <a:gd name="T33" fmla="*/ 201 h 644"/>
                  <a:gd name="T34" fmla="*/ 508 w 862"/>
                  <a:gd name="T35" fmla="*/ 269 h 644"/>
                  <a:gd name="T36" fmla="*/ 384 w 862"/>
                  <a:gd name="T37" fmla="*/ 261 h 644"/>
                  <a:gd name="T38" fmla="*/ 330 w 862"/>
                  <a:gd name="T39" fmla="*/ 221 h 644"/>
                  <a:gd name="T40" fmla="*/ 279 w 862"/>
                  <a:gd name="T41" fmla="*/ 177 h 644"/>
                  <a:gd name="T42" fmla="*/ 239 w 862"/>
                  <a:gd name="T43" fmla="*/ 156 h 644"/>
                  <a:gd name="T44" fmla="*/ 211 w 862"/>
                  <a:gd name="T45" fmla="*/ 166 h 644"/>
                  <a:gd name="T46" fmla="*/ 182 w 862"/>
                  <a:gd name="T47" fmla="*/ 220 h 644"/>
                  <a:gd name="T48" fmla="*/ 160 w 862"/>
                  <a:gd name="T49" fmla="*/ 250 h 644"/>
                  <a:gd name="T50" fmla="*/ 101 w 862"/>
                  <a:gd name="T51" fmla="*/ 274 h 644"/>
                  <a:gd name="T52" fmla="*/ 34 w 862"/>
                  <a:gd name="T53" fmla="*/ 296 h 644"/>
                  <a:gd name="T54" fmla="*/ 16 w 862"/>
                  <a:gd name="T55" fmla="*/ 328 h 644"/>
                  <a:gd name="T56" fmla="*/ 21 w 862"/>
                  <a:gd name="T57" fmla="*/ 381 h 644"/>
                  <a:gd name="T58" fmla="*/ 56 w 862"/>
                  <a:gd name="T59" fmla="*/ 362 h 644"/>
                  <a:gd name="T60" fmla="*/ 105 w 862"/>
                  <a:gd name="T61" fmla="*/ 373 h 644"/>
                  <a:gd name="T62" fmla="*/ 163 w 862"/>
                  <a:gd name="T63" fmla="*/ 416 h 644"/>
                  <a:gd name="T64" fmla="*/ 185 w 862"/>
                  <a:gd name="T65" fmla="*/ 483 h 644"/>
                  <a:gd name="T66" fmla="*/ 242 w 862"/>
                  <a:gd name="T67" fmla="*/ 504 h 644"/>
                  <a:gd name="T68" fmla="*/ 298 w 862"/>
                  <a:gd name="T69" fmla="*/ 526 h 644"/>
                  <a:gd name="T70" fmla="*/ 364 w 862"/>
                  <a:gd name="T71" fmla="*/ 529 h 644"/>
                  <a:gd name="T72" fmla="*/ 424 w 862"/>
                  <a:gd name="T73" fmla="*/ 502 h 644"/>
                  <a:gd name="T74" fmla="*/ 461 w 862"/>
                  <a:gd name="T75" fmla="*/ 536 h 644"/>
                  <a:gd name="T76" fmla="*/ 462 w 862"/>
                  <a:gd name="T77" fmla="*/ 588 h 644"/>
                  <a:gd name="T78" fmla="*/ 489 w 862"/>
                  <a:gd name="T79" fmla="*/ 617 h 644"/>
                  <a:gd name="T80" fmla="*/ 521 w 862"/>
                  <a:gd name="T81" fmla="*/ 612 h 644"/>
                  <a:gd name="T82" fmla="*/ 566 w 862"/>
                  <a:gd name="T83" fmla="*/ 598 h 644"/>
                  <a:gd name="T84" fmla="*/ 609 w 862"/>
                  <a:gd name="T85" fmla="*/ 625 h 644"/>
                  <a:gd name="T86" fmla="*/ 633 w 862"/>
                  <a:gd name="T87" fmla="*/ 642 h 644"/>
                  <a:gd name="T88" fmla="*/ 642 w 862"/>
                  <a:gd name="T89" fmla="*/ 630 h 644"/>
                  <a:gd name="T90" fmla="*/ 676 w 862"/>
                  <a:gd name="T91" fmla="*/ 603 h 644"/>
                  <a:gd name="T92" fmla="*/ 709 w 862"/>
                  <a:gd name="T93" fmla="*/ 604 h 644"/>
                  <a:gd name="T94" fmla="*/ 736 w 862"/>
                  <a:gd name="T95" fmla="*/ 582 h 644"/>
                  <a:gd name="T96" fmla="*/ 747 w 862"/>
                  <a:gd name="T97" fmla="*/ 564 h 644"/>
                  <a:gd name="T98" fmla="*/ 754 w 862"/>
                  <a:gd name="T99" fmla="*/ 547 h 644"/>
                  <a:gd name="T100" fmla="*/ 765 w 862"/>
                  <a:gd name="T101" fmla="*/ 524 h 644"/>
                  <a:gd name="T102" fmla="*/ 775 w 862"/>
                  <a:gd name="T103" fmla="*/ 499 h 644"/>
                  <a:gd name="T104" fmla="*/ 778 w 862"/>
                  <a:gd name="T105" fmla="*/ 481 h 644"/>
                  <a:gd name="T106" fmla="*/ 773 w 862"/>
                  <a:gd name="T107" fmla="*/ 462 h 644"/>
                  <a:gd name="T108" fmla="*/ 746 w 862"/>
                  <a:gd name="T109" fmla="*/ 445 h 644"/>
                  <a:gd name="T110" fmla="*/ 733 w 862"/>
                  <a:gd name="T111" fmla="*/ 400 h 644"/>
                  <a:gd name="T112" fmla="*/ 741 w 862"/>
                  <a:gd name="T113" fmla="*/ 357 h 644"/>
                  <a:gd name="T114" fmla="*/ 741 w 862"/>
                  <a:gd name="T115" fmla="*/ 341 h 644"/>
                  <a:gd name="T116" fmla="*/ 700 w 862"/>
                  <a:gd name="T117" fmla="*/ 336 h 644"/>
                  <a:gd name="T118" fmla="*/ 701 w 862"/>
                  <a:gd name="T119" fmla="*/ 304 h 644"/>
                  <a:gd name="T120" fmla="*/ 733 w 862"/>
                  <a:gd name="T121" fmla="*/ 293 h 644"/>
                  <a:gd name="T122" fmla="*/ 741 w 862"/>
                  <a:gd name="T123" fmla="*/ 312 h 6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62" h="644">
                    <a:moveTo>
                      <a:pt x="778" y="282"/>
                    </a:moveTo>
                    <a:lnTo>
                      <a:pt x="779" y="277"/>
                    </a:lnTo>
                    <a:lnTo>
                      <a:pt x="779" y="276"/>
                    </a:lnTo>
                    <a:lnTo>
                      <a:pt x="783" y="272"/>
                    </a:lnTo>
                    <a:lnTo>
                      <a:pt x="786" y="268"/>
                    </a:lnTo>
                    <a:lnTo>
                      <a:pt x="787" y="268"/>
                    </a:lnTo>
                    <a:lnTo>
                      <a:pt x="791" y="260"/>
                    </a:lnTo>
                    <a:lnTo>
                      <a:pt x="792" y="258"/>
                    </a:lnTo>
                    <a:lnTo>
                      <a:pt x="791" y="256"/>
                    </a:lnTo>
                    <a:lnTo>
                      <a:pt x="792" y="252"/>
                    </a:lnTo>
                    <a:lnTo>
                      <a:pt x="794" y="248"/>
                    </a:lnTo>
                    <a:lnTo>
                      <a:pt x="797" y="252"/>
                    </a:lnTo>
                    <a:lnTo>
                      <a:pt x="798" y="253"/>
                    </a:lnTo>
                    <a:lnTo>
                      <a:pt x="802" y="255"/>
                    </a:lnTo>
                    <a:lnTo>
                      <a:pt x="803" y="255"/>
                    </a:lnTo>
                    <a:lnTo>
                      <a:pt x="806" y="255"/>
                    </a:lnTo>
                    <a:lnTo>
                      <a:pt x="813" y="255"/>
                    </a:lnTo>
                    <a:lnTo>
                      <a:pt x="816" y="255"/>
                    </a:lnTo>
                    <a:lnTo>
                      <a:pt x="818" y="252"/>
                    </a:lnTo>
                    <a:lnTo>
                      <a:pt x="818" y="250"/>
                    </a:lnTo>
                    <a:lnTo>
                      <a:pt x="814" y="247"/>
                    </a:lnTo>
                    <a:lnTo>
                      <a:pt x="811" y="244"/>
                    </a:lnTo>
                    <a:lnTo>
                      <a:pt x="814" y="244"/>
                    </a:lnTo>
                    <a:lnTo>
                      <a:pt x="818" y="242"/>
                    </a:lnTo>
                    <a:lnTo>
                      <a:pt x="822" y="239"/>
                    </a:lnTo>
                    <a:lnTo>
                      <a:pt x="822" y="236"/>
                    </a:lnTo>
                    <a:lnTo>
                      <a:pt x="824" y="233"/>
                    </a:lnTo>
                    <a:lnTo>
                      <a:pt x="827" y="231"/>
                    </a:lnTo>
                    <a:lnTo>
                      <a:pt x="829" y="229"/>
                    </a:lnTo>
                    <a:lnTo>
                      <a:pt x="827" y="228"/>
                    </a:lnTo>
                    <a:lnTo>
                      <a:pt x="827" y="225"/>
                    </a:lnTo>
                    <a:lnTo>
                      <a:pt x="827" y="221"/>
                    </a:lnTo>
                    <a:lnTo>
                      <a:pt x="829" y="220"/>
                    </a:lnTo>
                    <a:lnTo>
                      <a:pt x="832" y="223"/>
                    </a:lnTo>
                    <a:lnTo>
                      <a:pt x="832" y="225"/>
                    </a:lnTo>
                    <a:lnTo>
                      <a:pt x="834" y="226"/>
                    </a:lnTo>
                    <a:lnTo>
                      <a:pt x="838" y="228"/>
                    </a:lnTo>
                    <a:lnTo>
                      <a:pt x="838" y="229"/>
                    </a:lnTo>
                    <a:lnTo>
                      <a:pt x="838" y="228"/>
                    </a:lnTo>
                    <a:lnTo>
                      <a:pt x="838" y="226"/>
                    </a:lnTo>
                    <a:lnTo>
                      <a:pt x="838" y="226"/>
                    </a:lnTo>
                    <a:lnTo>
                      <a:pt x="837" y="223"/>
                    </a:lnTo>
                    <a:lnTo>
                      <a:pt x="837" y="221"/>
                    </a:lnTo>
                    <a:lnTo>
                      <a:pt x="838" y="221"/>
                    </a:lnTo>
                    <a:lnTo>
                      <a:pt x="842" y="221"/>
                    </a:lnTo>
                    <a:lnTo>
                      <a:pt x="843" y="221"/>
                    </a:lnTo>
                    <a:lnTo>
                      <a:pt x="843" y="218"/>
                    </a:lnTo>
                    <a:lnTo>
                      <a:pt x="843" y="217"/>
                    </a:lnTo>
                    <a:lnTo>
                      <a:pt x="843" y="215"/>
                    </a:lnTo>
                    <a:lnTo>
                      <a:pt x="843" y="213"/>
                    </a:lnTo>
                    <a:lnTo>
                      <a:pt x="843" y="212"/>
                    </a:lnTo>
                    <a:lnTo>
                      <a:pt x="843" y="209"/>
                    </a:lnTo>
                    <a:lnTo>
                      <a:pt x="842" y="209"/>
                    </a:lnTo>
                    <a:lnTo>
                      <a:pt x="842" y="204"/>
                    </a:lnTo>
                    <a:lnTo>
                      <a:pt x="842" y="201"/>
                    </a:lnTo>
                    <a:lnTo>
                      <a:pt x="842" y="197"/>
                    </a:lnTo>
                    <a:lnTo>
                      <a:pt x="842" y="194"/>
                    </a:lnTo>
                    <a:lnTo>
                      <a:pt x="840" y="193"/>
                    </a:lnTo>
                    <a:lnTo>
                      <a:pt x="838" y="191"/>
                    </a:lnTo>
                    <a:lnTo>
                      <a:pt x="838" y="188"/>
                    </a:lnTo>
                    <a:lnTo>
                      <a:pt x="835" y="183"/>
                    </a:lnTo>
                    <a:lnTo>
                      <a:pt x="834" y="181"/>
                    </a:lnTo>
                    <a:lnTo>
                      <a:pt x="834" y="180"/>
                    </a:lnTo>
                    <a:lnTo>
                      <a:pt x="835" y="178"/>
                    </a:lnTo>
                    <a:lnTo>
                      <a:pt x="837" y="178"/>
                    </a:lnTo>
                    <a:lnTo>
                      <a:pt x="838" y="177"/>
                    </a:lnTo>
                    <a:lnTo>
                      <a:pt x="840" y="175"/>
                    </a:lnTo>
                    <a:lnTo>
                      <a:pt x="842" y="170"/>
                    </a:lnTo>
                    <a:lnTo>
                      <a:pt x="843" y="170"/>
                    </a:lnTo>
                    <a:lnTo>
                      <a:pt x="845" y="172"/>
                    </a:lnTo>
                    <a:lnTo>
                      <a:pt x="846" y="172"/>
                    </a:lnTo>
                    <a:lnTo>
                      <a:pt x="856" y="174"/>
                    </a:lnTo>
                    <a:lnTo>
                      <a:pt x="857" y="174"/>
                    </a:lnTo>
                    <a:lnTo>
                      <a:pt x="859" y="174"/>
                    </a:lnTo>
                    <a:lnTo>
                      <a:pt x="861" y="172"/>
                    </a:lnTo>
                    <a:lnTo>
                      <a:pt x="859" y="170"/>
                    </a:lnTo>
                    <a:lnTo>
                      <a:pt x="859" y="169"/>
                    </a:lnTo>
                    <a:lnTo>
                      <a:pt x="859" y="167"/>
                    </a:lnTo>
                    <a:lnTo>
                      <a:pt x="859" y="167"/>
                    </a:lnTo>
                    <a:lnTo>
                      <a:pt x="859" y="166"/>
                    </a:lnTo>
                    <a:lnTo>
                      <a:pt x="859" y="164"/>
                    </a:lnTo>
                    <a:lnTo>
                      <a:pt x="859" y="161"/>
                    </a:lnTo>
                    <a:lnTo>
                      <a:pt x="861" y="159"/>
                    </a:lnTo>
                    <a:lnTo>
                      <a:pt x="861" y="158"/>
                    </a:lnTo>
                    <a:lnTo>
                      <a:pt x="859" y="156"/>
                    </a:lnTo>
                    <a:lnTo>
                      <a:pt x="859" y="154"/>
                    </a:lnTo>
                    <a:lnTo>
                      <a:pt x="862" y="154"/>
                    </a:lnTo>
                    <a:lnTo>
                      <a:pt x="861" y="153"/>
                    </a:lnTo>
                    <a:lnTo>
                      <a:pt x="861" y="151"/>
                    </a:lnTo>
                    <a:lnTo>
                      <a:pt x="859" y="150"/>
                    </a:lnTo>
                    <a:lnTo>
                      <a:pt x="861" y="148"/>
                    </a:lnTo>
                    <a:lnTo>
                      <a:pt x="862" y="146"/>
                    </a:lnTo>
                    <a:lnTo>
                      <a:pt x="862" y="146"/>
                    </a:lnTo>
                    <a:lnTo>
                      <a:pt x="861" y="145"/>
                    </a:lnTo>
                    <a:lnTo>
                      <a:pt x="861" y="142"/>
                    </a:lnTo>
                    <a:lnTo>
                      <a:pt x="859" y="138"/>
                    </a:lnTo>
                    <a:lnTo>
                      <a:pt x="861" y="138"/>
                    </a:lnTo>
                    <a:lnTo>
                      <a:pt x="861" y="137"/>
                    </a:lnTo>
                    <a:lnTo>
                      <a:pt x="861" y="135"/>
                    </a:lnTo>
                    <a:lnTo>
                      <a:pt x="861" y="135"/>
                    </a:lnTo>
                    <a:lnTo>
                      <a:pt x="861" y="134"/>
                    </a:lnTo>
                    <a:lnTo>
                      <a:pt x="859" y="132"/>
                    </a:lnTo>
                    <a:lnTo>
                      <a:pt x="859" y="132"/>
                    </a:lnTo>
                    <a:lnTo>
                      <a:pt x="859" y="129"/>
                    </a:lnTo>
                    <a:lnTo>
                      <a:pt x="859" y="127"/>
                    </a:lnTo>
                    <a:lnTo>
                      <a:pt x="859" y="126"/>
                    </a:lnTo>
                    <a:lnTo>
                      <a:pt x="857" y="124"/>
                    </a:lnTo>
                    <a:lnTo>
                      <a:pt x="857" y="122"/>
                    </a:lnTo>
                    <a:lnTo>
                      <a:pt x="859" y="121"/>
                    </a:lnTo>
                    <a:lnTo>
                      <a:pt x="862" y="121"/>
                    </a:lnTo>
                    <a:lnTo>
                      <a:pt x="862" y="119"/>
                    </a:lnTo>
                    <a:lnTo>
                      <a:pt x="862" y="118"/>
                    </a:lnTo>
                    <a:lnTo>
                      <a:pt x="862" y="114"/>
                    </a:lnTo>
                    <a:lnTo>
                      <a:pt x="861" y="113"/>
                    </a:lnTo>
                    <a:lnTo>
                      <a:pt x="861" y="111"/>
                    </a:lnTo>
                    <a:lnTo>
                      <a:pt x="859" y="110"/>
                    </a:lnTo>
                    <a:lnTo>
                      <a:pt x="857" y="107"/>
                    </a:lnTo>
                    <a:lnTo>
                      <a:pt x="857" y="105"/>
                    </a:lnTo>
                    <a:lnTo>
                      <a:pt x="859" y="105"/>
                    </a:lnTo>
                    <a:lnTo>
                      <a:pt x="857" y="102"/>
                    </a:lnTo>
                    <a:lnTo>
                      <a:pt x="856" y="100"/>
                    </a:lnTo>
                    <a:lnTo>
                      <a:pt x="854" y="100"/>
                    </a:lnTo>
                    <a:lnTo>
                      <a:pt x="853" y="99"/>
                    </a:lnTo>
                    <a:lnTo>
                      <a:pt x="849" y="99"/>
                    </a:lnTo>
                    <a:lnTo>
                      <a:pt x="848" y="100"/>
                    </a:lnTo>
                    <a:lnTo>
                      <a:pt x="846" y="100"/>
                    </a:lnTo>
                    <a:lnTo>
                      <a:pt x="845" y="102"/>
                    </a:lnTo>
                    <a:lnTo>
                      <a:pt x="843" y="103"/>
                    </a:lnTo>
                    <a:lnTo>
                      <a:pt x="843" y="103"/>
                    </a:lnTo>
                    <a:lnTo>
                      <a:pt x="842" y="103"/>
                    </a:lnTo>
                    <a:lnTo>
                      <a:pt x="840" y="107"/>
                    </a:lnTo>
                    <a:lnTo>
                      <a:pt x="837" y="107"/>
                    </a:lnTo>
                    <a:lnTo>
                      <a:pt x="835" y="107"/>
                    </a:lnTo>
                    <a:lnTo>
                      <a:pt x="835" y="110"/>
                    </a:lnTo>
                    <a:lnTo>
                      <a:pt x="835" y="111"/>
                    </a:lnTo>
                    <a:lnTo>
                      <a:pt x="834" y="113"/>
                    </a:lnTo>
                    <a:lnTo>
                      <a:pt x="832" y="114"/>
                    </a:lnTo>
                    <a:lnTo>
                      <a:pt x="832" y="116"/>
                    </a:lnTo>
                    <a:lnTo>
                      <a:pt x="830" y="118"/>
                    </a:lnTo>
                    <a:lnTo>
                      <a:pt x="829" y="119"/>
                    </a:lnTo>
                    <a:lnTo>
                      <a:pt x="826" y="119"/>
                    </a:lnTo>
                    <a:lnTo>
                      <a:pt x="824" y="119"/>
                    </a:lnTo>
                    <a:lnTo>
                      <a:pt x="822" y="119"/>
                    </a:lnTo>
                    <a:lnTo>
                      <a:pt x="821" y="121"/>
                    </a:lnTo>
                    <a:lnTo>
                      <a:pt x="819" y="121"/>
                    </a:lnTo>
                    <a:lnTo>
                      <a:pt x="818" y="119"/>
                    </a:lnTo>
                    <a:lnTo>
                      <a:pt x="818" y="118"/>
                    </a:lnTo>
                    <a:lnTo>
                      <a:pt x="814" y="118"/>
                    </a:lnTo>
                    <a:lnTo>
                      <a:pt x="813" y="119"/>
                    </a:lnTo>
                    <a:lnTo>
                      <a:pt x="811" y="119"/>
                    </a:lnTo>
                    <a:lnTo>
                      <a:pt x="810" y="118"/>
                    </a:lnTo>
                    <a:lnTo>
                      <a:pt x="808" y="114"/>
                    </a:lnTo>
                    <a:lnTo>
                      <a:pt x="806" y="114"/>
                    </a:lnTo>
                    <a:lnTo>
                      <a:pt x="805" y="111"/>
                    </a:lnTo>
                    <a:lnTo>
                      <a:pt x="805" y="110"/>
                    </a:lnTo>
                    <a:lnTo>
                      <a:pt x="805" y="108"/>
                    </a:lnTo>
                    <a:lnTo>
                      <a:pt x="805" y="105"/>
                    </a:lnTo>
                    <a:lnTo>
                      <a:pt x="805" y="103"/>
                    </a:lnTo>
                    <a:lnTo>
                      <a:pt x="803" y="100"/>
                    </a:lnTo>
                    <a:lnTo>
                      <a:pt x="802" y="100"/>
                    </a:lnTo>
                    <a:lnTo>
                      <a:pt x="802" y="99"/>
                    </a:lnTo>
                    <a:lnTo>
                      <a:pt x="802" y="97"/>
                    </a:lnTo>
                    <a:lnTo>
                      <a:pt x="802" y="95"/>
                    </a:lnTo>
                    <a:lnTo>
                      <a:pt x="803" y="94"/>
                    </a:lnTo>
                    <a:lnTo>
                      <a:pt x="802" y="94"/>
                    </a:lnTo>
                    <a:lnTo>
                      <a:pt x="800" y="94"/>
                    </a:lnTo>
                    <a:lnTo>
                      <a:pt x="798" y="95"/>
                    </a:lnTo>
                    <a:lnTo>
                      <a:pt x="797" y="95"/>
                    </a:lnTo>
                    <a:lnTo>
                      <a:pt x="795" y="95"/>
                    </a:lnTo>
                    <a:lnTo>
                      <a:pt x="794" y="95"/>
                    </a:lnTo>
                    <a:lnTo>
                      <a:pt x="792" y="94"/>
                    </a:lnTo>
                    <a:lnTo>
                      <a:pt x="791" y="94"/>
                    </a:lnTo>
                    <a:lnTo>
                      <a:pt x="791" y="94"/>
                    </a:lnTo>
                    <a:lnTo>
                      <a:pt x="787" y="92"/>
                    </a:lnTo>
                    <a:lnTo>
                      <a:pt x="787" y="91"/>
                    </a:lnTo>
                    <a:lnTo>
                      <a:pt x="786" y="89"/>
                    </a:lnTo>
                    <a:lnTo>
                      <a:pt x="786" y="89"/>
                    </a:lnTo>
                    <a:lnTo>
                      <a:pt x="784" y="87"/>
                    </a:lnTo>
                    <a:lnTo>
                      <a:pt x="783" y="86"/>
                    </a:lnTo>
                    <a:lnTo>
                      <a:pt x="781" y="86"/>
                    </a:lnTo>
                    <a:lnTo>
                      <a:pt x="781" y="84"/>
                    </a:lnTo>
                    <a:lnTo>
                      <a:pt x="779" y="83"/>
                    </a:lnTo>
                    <a:lnTo>
                      <a:pt x="779" y="83"/>
                    </a:lnTo>
                    <a:lnTo>
                      <a:pt x="778" y="83"/>
                    </a:lnTo>
                    <a:lnTo>
                      <a:pt x="776" y="84"/>
                    </a:lnTo>
                    <a:lnTo>
                      <a:pt x="775" y="83"/>
                    </a:lnTo>
                    <a:lnTo>
                      <a:pt x="773" y="84"/>
                    </a:lnTo>
                    <a:lnTo>
                      <a:pt x="773" y="86"/>
                    </a:lnTo>
                    <a:lnTo>
                      <a:pt x="771" y="84"/>
                    </a:lnTo>
                    <a:lnTo>
                      <a:pt x="771" y="83"/>
                    </a:lnTo>
                    <a:lnTo>
                      <a:pt x="770" y="83"/>
                    </a:lnTo>
                    <a:lnTo>
                      <a:pt x="767" y="83"/>
                    </a:lnTo>
                    <a:lnTo>
                      <a:pt x="765" y="81"/>
                    </a:lnTo>
                    <a:lnTo>
                      <a:pt x="767" y="79"/>
                    </a:lnTo>
                    <a:lnTo>
                      <a:pt x="767" y="79"/>
                    </a:lnTo>
                    <a:lnTo>
                      <a:pt x="765" y="79"/>
                    </a:lnTo>
                    <a:lnTo>
                      <a:pt x="763" y="81"/>
                    </a:lnTo>
                    <a:lnTo>
                      <a:pt x="760" y="79"/>
                    </a:lnTo>
                    <a:lnTo>
                      <a:pt x="759" y="81"/>
                    </a:lnTo>
                    <a:lnTo>
                      <a:pt x="757" y="79"/>
                    </a:lnTo>
                    <a:lnTo>
                      <a:pt x="755" y="79"/>
                    </a:lnTo>
                    <a:lnTo>
                      <a:pt x="754" y="79"/>
                    </a:lnTo>
                    <a:lnTo>
                      <a:pt x="754" y="78"/>
                    </a:lnTo>
                    <a:lnTo>
                      <a:pt x="751" y="78"/>
                    </a:lnTo>
                    <a:lnTo>
                      <a:pt x="747" y="75"/>
                    </a:lnTo>
                    <a:lnTo>
                      <a:pt x="746" y="71"/>
                    </a:lnTo>
                    <a:lnTo>
                      <a:pt x="746" y="70"/>
                    </a:lnTo>
                    <a:lnTo>
                      <a:pt x="746" y="67"/>
                    </a:lnTo>
                    <a:lnTo>
                      <a:pt x="744" y="67"/>
                    </a:lnTo>
                    <a:lnTo>
                      <a:pt x="743" y="65"/>
                    </a:lnTo>
                    <a:lnTo>
                      <a:pt x="743" y="63"/>
                    </a:lnTo>
                    <a:lnTo>
                      <a:pt x="741" y="62"/>
                    </a:lnTo>
                    <a:lnTo>
                      <a:pt x="741" y="59"/>
                    </a:lnTo>
                    <a:lnTo>
                      <a:pt x="740" y="57"/>
                    </a:lnTo>
                    <a:lnTo>
                      <a:pt x="735" y="54"/>
                    </a:lnTo>
                    <a:lnTo>
                      <a:pt x="733" y="49"/>
                    </a:lnTo>
                    <a:lnTo>
                      <a:pt x="732" y="48"/>
                    </a:lnTo>
                    <a:lnTo>
                      <a:pt x="730" y="46"/>
                    </a:lnTo>
                    <a:lnTo>
                      <a:pt x="730" y="46"/>
                    </a:lnTo>
                    <a:lnTo>
                      <a:pt x="728" y="46"/>
                    </a:lnTo>
                    <a:lnTo>
                      <a:pt x="728" y="44"/>
                    </a:lnTo>
                    <a:lnTo>
                      <a:pt x="728" y="43"/>
                    </a:lnTo>
                    <a:lnTo>
                      <a:pt x="727" y="41"/>
                    </a:lnTo>
                    <a:lnTo>
                      <a:pt x="727" y="40"/>
                    </a:lnTo>
                    <a:lnTo>
                      <a:pt x="725" y="40"/>
                    </a:lnTo>
                    <a:lnTo>
                      <a:pt x="725" y="36"/>
                    </a:lnTo>
                    <a:lnTo>
                      <a:pt x="722" y="35"/>
                    </a:lnTo>
                    <a:lnTo>
                      <a:pt x="722" y="32"/>
                    </a:lnTo>
                    <a:lnTo>
                      <a:pt x="719" y="30"/>
                    </a:lnTo>
                    <a:lnTo>
                      <a:pt x="719" y="28"/>
                    </a:lnTo>
                    <a:lnTo>
                      <a:pt x="719" y="27"/>
                    </a:lnTo>
                    <a:lnTo>
                      <a:pt x="719" y="25"/>
                    </a:lnTo>
                    <a:lnTo>
                      <a:pt x="716" y="25"/>
                    </a:lnTo>
                    <a:lnTo>
                      <a:pt x="714" y="24"/>
                    </a:lnTo>
                    <a:lnTo>
                      <a:pt x="714" y="24"/>
                    </a:lnTo>
                    <a:lnTo>
                      <a:pt x="714" y="20"/>
                    </a:lnTo>
                    <a:lnTo>
                      <a:pt x="714" y="19"/>
                    </a:lnTo>
                    <a:lnTo>
                      <a:pt x="712" y="17"/>
                    </a:lnTo>
                    <a:lnTo>
                      <a:pt x="711" y="17"/>
                    </a:lnTo>
                    <a:lnTo>
                      <a:pt x="711" y="16"/>
                    </a:lnTo>
                    <a:lnTo>
                      <a:pt x="711" y="14"/>
                    </a:lnTo>
                    <a:lnTo>
                      <a:pt x="709" y="14"/>
                    </a:lnTo>
                    <a:lnTo>
                      <a:pt x="706" y="14"/>
                    </a:lnTo>
                    <a:lnTo>
                      <a:pt x="706" y="12"/>
                    </a:lnTo>
                    <a:lnTo>
                      <a:pt x="706" y="11"/>
                    </a:lnTo>
                    <a:lnTo>
                      <a:pt x="706" y="11"/>
                    </a:lnTo>
                    <a:lnTo>
                      <a:pt x="704" y="9"/>
                    </a:lnTo>
                    <a:lnTo>
                      <a:pt x="703" y="11"/>
                    </a:lnTo>
                    <a:lnTo>
                      <a:pt x="701" y="9"/>
                    </a:lnTo>
                    <a:lnTo>
                      <a:pt x="700" y="9"/>
                    </a:lnTo>
                    <a:lnTo>
                      <a:pt x="700" y="8"/>
                    </a:lnTo>
                    <a:lnTo>
                      <a:pt x="700" y="8"/>
                    </a:lnTo>
                    <a:lnTo>
                      <a:pt x="700" y="6"/>
                    </a:lnTo>
                    <a:lnTo>
                      <a:pt x="698" y="4"/>
                    </a:lnTo>
                    <a:lnTo>
                      <a:pt x="697" y="4"/>
                    </a:lnTo>
                    <a:lnTo>
                      <a:pt x="695" y="3"/>
                    </a:lnTo>
                    <a:lnTo>
                      <a:pt x="693" y="4"/>
                    </a:lnTo>
                    <a:lnTo>
                      <a:pt x="692" y="4"/>
                    </a:lnTo>
                    <a:lnTo>
                      <a:pt x="690" y="3"/>
                    </a:lnTo>
                    <a:lnTo>
                      <a:pt x="689" y="4"/>
                    </a:lnTo>
                    <a:lnTo>
                      <a:pt x="690" y="6"/>
                    </a:lnTo>
                    <a:lnTo>
                      <a:pt x="689" y="6"/>
                    </a:lnTo>
                    <a:lnTo>
                      <a:pt x="685" y="6"/>
                    </a:lnTo>
                    <a:lnTo>
                      <a:pt x="685" y="4"/>
                    </a:lnTo>
                    <a:lnTo>
                      <a:pt x="684" y="4"/>
                    </a:lnTo>
                    <a:lnTo>
                      <a:pt x="681" y="4"/>
                    </a:lnTo>
                    <a:lnTo>
                      <a:pt x="679" y="4"/>
                    </a:lnTo>
                    <a:lnTo>
                      <a:pt x="677" y="3"/>
                    </a:lnTo>
                    <a:lnTo>
                      <a:pt x="673" y="1"/>
                    </a:lnTo>
                    <a:lnTo>
                      <a:pt x="671" y="1"/>
                    </a:lnTo>
                    <a:lnTo>
                      <a:pt x="669" y="0"/>
                    </a:lnTo>
                    <a:lnTo>
                      <a:pt x="668" y="0"/>
                    </a:lnTo>
                    <a:lnTo>
                      <a:pt x="666" y="0"/>
                    </a:lnTo>
                    <a:lnTo>
                      <a:pt x="663" y="1"/>
                    </a:lnTo>
                    <a:lnTo>
                      <a:pt x="661" y="3"/>
                    </a:lnTo>
                    <a:lnTo>
                      <a:pt x="660" y="3"/>
                    </a:lnTo>
                    <a:lnTo>
                      <a:pt x="660" y="4"/>
                    </a:lnTo>
                    <a:lnTo>
                      <a:pt x="657" y="4"/>
                    </a:lnTo>
                    <a:lnTo>
                      <a:pt x="655" y="4"/>
                    </a:lnTo>
                    <a:lnTo>
                      <a:pt x="652" y="4"/>
                    </a:lnTo>
                    <a:lnTo>
                      <a:pt x="650" y="6"/>
                    </a:lnTo>
                    <a:lnTo>
                      <a:pt x="647" y="6"/>
                    </a:lnTo>
                    <a:lnTo>
                      <a:pt x="647" y="8"/>
                    </a:lnTo>
                    <a:lnTo>
                      <a:pt x="644" y="9"/>
                    </a:lnTo>
                    <a:lnTo>
                      <a:pt x="642" y="8"/>
                    </a:lnTo>
                    <a:lnTo>
                      <a:pt x="642" y="9"/>
                    </a:lnTo>
                    <a:lnTo>
                      <a:pt x="641" y="9"/>
                    </a:lnTo>
                    <a:lnTo>
                      <a:pt x="638" y="9"/>
                    </a:lnTo>
                    <a:lnTo>
                      <a:pt x="634" y="9"/>
                    </a:lnTo>
                    <a:lnTo>
                      <a:pt x="633" y="11"/>
                    </a:lnTo>
                    <a:lnTo>
                      <a:pt x="633" y="12"/>
                    </a:lnTo>
                    <a:lnTo>
                      <a:pt x="631" y="16"/>
                    </a:lnTo>
                    <a:lnTo>
                      <a:pt x="630" y="19"/>
                    </a:lnTo>
                    <a:lnTo>
                      <a:pt x="630" y="19"/>
                    </a:lnTo>
                    <a:lnTo>
                      <a:pt x="630" y="20"/>
                    </a:lnTo>
                    <a:lnTo>
                      <a:pt x="628" y="22"/>
                    </a:lnTo>
                    <a:lnTo>
                      <a:pt x="628" y="25"/>
                    </a:lnTo>
                    <a:lnTo>
                      <a:pt x="630" y="27"/>
                    </a:lnTo>
                    <a:lnTo>
                      <a:pt x="631" y="27"/>
                    </a:lnTo>
                    <a:lnTo>
                      <a:pt x="634" y="25"/>
                    </a:lnTo>
                    <a:lnTo>
                      <a:pt x="636" y="24"/>
                    </a:lnTo>
                    <a:lnTo>
                      <a:pt x="638" y="25"/>
                    </a:lnTo>
                    <a:lnTo>
                      <a:pt x="639" y="28"/>
                    </a:lnTo>
                    <a:lnTo>
                      <a:pt x="641" y="30"/>
                    </a:lnTo>
                    <a:lnTo>
                      <a:pt x="642" y="32"/>
                    </a:lnTo>
                    <a:lnTo>
                      <a:pt x="642" y="35"/>
                    </a:lnTo>
                    <a:lnTo>
                      <a:pt x="644" y="36"/>
                    </a:lnTo>
                    <a:lnTo>
                      <a:pt x="642" y="40"/>
                    </a:lnTo>
                    <a:lnTo>
                      <a:pt x="641" y="41"/>
                    </a:lnTo>
                    <a:lnTo>
                      <a:pt x="639" y="43"/>
                    </a:lnTo>
                    <a:lnTo>
                      <a:pt x="639" y="46"/>
                    </a:lnTo>
                    <a:lnTo>
                      <a:pt x="638" y="48"/>
                    </a:lnTo>
                    <a:lnTo>
                      <a:pt x="636" y="51"/>
                    </a:lnTo>
                    <a:lnTo>
                      <a:pt x="636" y="54"/>
                    </a:lnTo>
                    <a:lnTo>
                      <a:pt x="636" y="55"/>
                    </a:lnTo>
                    <a:lnTo>
                      <a:pt x="636" y="57"/>
                    </a:lnTo>
                    <a:lnTo>
                      <a:pt x="636" y="60"/>
                    </a:lnTo>
                    <a:lnTo>
                      <a:pt x="638" y="62"/>
                    </a:lnTo>
                    <a:lnTo>
                      <a:pt x="638" y="65"/>
                    </a:lnTo>
                    <a:lnTo>
                      <a:pt x="636" y="65"/>
                    </a:lnTo>
                    <a:lnTo>
                      <a:pt x="636" y="67"/>
                    </a:lnTo>
                    <a:lnTo>
                      <a:pt x="638" y="70"/>
                    </a:lnTo>
                    <a:lnTo>
                      <a:pt x="638" y="73"/>
                    </a:lnTo>
                    <a:lnTo>
                      <a:pt x="636" y="75"/>
                    </a:lnTo>
                    <a:lnTo>
                      <a:pt x="636" y="78"/>
                    </a:lnTo>
                    <a:lnTo>
                      <a:pt x="638" y="79"/>
                    </a:lnTo>
                    <a:lnTo>
                      <a:pt x="639" y="79"/>
                    </a:lnTo>
                    <a:lnTo>
                      <a:pt x="639" y="79"/>
                    </a:lnTo>
                    <a:lnTo>
                      <a:pt x="641" y="79"/>
                    </a:lnTo>
                    <a:lnTo>
                      <a:pt x="642" y="83"/>
                    </a:lnTo>
                    <a:lnTo>
                      <a:pt x="641" y="86"/>
                    </a:lnTo>
                    <a:lnTo>
                      <a:pt x="639" y="87"/>
                    </a:lnTo>
                    <a:lnTo>
                      <a:pt x="633" y="87"/>
                    </a:lnTo>
                    <a:lnTo>
                      <a:pt x="630" y="91"/>
                    </a:lnTo>
                    <a:lnTo>
                      <a:pt x="623" y="97"/>
                    </a:lnTo>
                    <a:lnTo>
                      <a:pt x="622" y="97"/>
                    </a:lnTo>
                    <a:lnTo>
                      <a:pt x="620" y="95"/>
                    </a:lnTo>
                    <a:lnTo>
                      <a:pt x="615" y="95"/>
                    </a:lnTo>
                    <a:lnTo>
                      <a:pt x="614" y="95"/>
                    </a:lnTo>
                    <a:lnTo>
                      <a:pt x="614" y="94"/>
                    </a:lnTo>
                    <a:lnTo>
                      <a:pt x="610" y="94"/>
                    </a:lnTo>
                    <a:lnTo>
                      <a:pt x="609" y="94"/>
                    </a:lnTo>
                    <a:lnTo>
                      <a:pt x="609" y="95"/>
                    </a:lnTo>
                    <a:lnTo>
                      <a:pt x="607" y="116"/>
                    </a:lnTo>
                    <a:lnTo>
                      <a:pt x="607" y="121"/>
                    </a:lnTo>
                    <a:lnTo>
                      <a:pt x="606" y="126"/>
                    </a:lnTo>
                    <a:lnTo>
                      <a:pt x="606" y="127"/>
                    </a:lnTo>
                    <a:lnTo>
                      <a:pt x="604" y="134"/>
                    </a:lnTo>
                    <a:lnTo>
                      <a:pt x="607" y="138"/>
                    </a:lnTo>
                    <a:lnTo>
                      <a:pt x="614" y="142"/>
                    </a:lnTo>
                    <a:lnTo>
                      <a:pt x="618" y="138"/>
                    </a:lnTo>
                    <a:lnTo>
                      <a:pt x="623" y="138"/>
                    </a:lnTo>
                    <a:lnTo>
                      <a:pt x="630" y="140"/>
                    </a:lnTo>
                    <a:lnTo>
                      <a:pt x="633" y="142"/>
                    </a:lnTo>
                    <a:lnTo>
                      <a:pt x="636" y="137"/>
                    </a:lnTo>
                    <a:lnTo>
                      <a:pt x="636" y="134"/>
                    </a:lnTo>
                    <a:lnTo>
                      <a:pt x="636" y="130"/>
                    </a:lnTo>
                    <a:lnTo>
                      <a:pt x="639" y="130"/>
                    </a:lnTo>
                    <a:lnTo>
                      <a:pt x="641" y="129"/>
                    </a:lnTo>
                    <a:lnTo>
                      <a:pt x="647" y="130"/>
                    </a:lnTo>
                    <a:lnTo>
                      <a:pt x="650" y="135"/>
                    </a:lnTo>
                    <a:lnTo>
                      <a:pt x="657" y="140"/>
                    </a:lnTo>
                    <a:lnTo>
                      <a:pt x="660" y="145"/>
                    </a:lnTo>
                    <a:lnTo>
                      <a:pt x="665" y="148"/>
                    </a:lnTo>
                    <a:lnTo>
                      <a:pt x="665" y="151"/>
                    </a:lnTo>
                    <a:lnTo>
                      <a:pt x="666" y="153"/>
                    </a:lnTo>
                    <a:lnTo>
                      <a:pt x="666" y="154"/>
                    </a:lnTo>
                    <a:lnTo>
                      <a:pt x="665" y="158"/>
                    </a:lnTo>
                    <a:lnTo>
                      <a:pt x="665" y="159"/>
                    </a:lnTo>
                    <a:lnTo>
                      <a:pt x="665" y="161"/>
                    </a:lnTo>
                    <a:lnTo>
                      <a:pt x="661" y="159"/>
                    </a:lnTo>
                    <a:lnTo>
                      <a:pt x="660" y="159"/>
                    </a:lnTo>
                    <a:lnTo>
                      <a:pt x="658" y="159"/>
                    </a:lnTo>
                    <a:lnTo>
                      <a:pt x="657" y="161"/>
                    </a:lnTo>
                    <a:lnTo>
                      <a:pt x="652" y="159"/>
                    </a:lnTo>
                    <a:lnTo>
                      <a:pt x="650" y="159"/>
                    </a:lnTo>
                    <a:lnTo>
                      <a:pt x="647" y="162"/>
                    </a:lnTo>
                    <a:lnTo>
                      <a:pt x="644" y="166"/>
                    </a:lnTo>
                    <a:lnTo>
                      <a:pt x="641" y="167"/>
                    </a:lnTo>
                    <a:lnTo>
                      <a:pt x="639" y="166"/>
                    </a:lnTo>
                    <a:lnTo>
                      <a:pt x="638" y="166"/>
                    </a:lnTo>
                    <a:lnTo>
                      <a:pt x="638" y="169"/>
                    </a:lnTo>
                    <a:lnTo>
                      <a:pt x="636" y="170"/>
                    </a:lnTo>
                    <a:lnTo>
                      <a:pt x="634" y="170"/>
                    </a:lnTo>
                    <a:lnTo>
                      <a:pt x="633" y="170"/>
                    </a:lnTo>
                    <a:lnTo>
                      <a:pt x="631" y="172"/>
                    </a:lnTo>
                    <a:lnTo>
                      <a:pt x="630" y="175"/>
                    </a:lnTo>
                    <a:lnTo>
                      <a:pt x="628" y="180"/>
                    </a:lnTo>
                    <a:lnTo>
                      <a:pt x="630" y="181"/>
                    </a:lnTo>
                    <a:lnTo>
                      <a:pt x="628" y="185"/>
                    </a:lnTo>
                    <a:lnTo>
                      <a:pt x="625" y="185"/>
                    </a:lnTo>
                    <a:lnTo>
                      <a:pt x="618" y="189"/>
                    </a:lnTo>
                    <a:lnTo>
                      <a:pt x="615" y="189"/>
                    </a:lnTo>
                    <a:lnTo>
                      <a:pt x="612" y="188"/>
                    </a:lnTo>
                    <a:lnTo>
                      <a:pt x="610" y="189"/>
                    </a:lnTo>
                    <a:lnTo>
                      <a:pt x="607" y="196"/>
                    </a:lnTo>
                    <a:lnTo>
                      <a:pt x="604" y="197"/>
                    </a:lnTo>
                    <a:lnTo>
                      <a:pt x="601" y="199"/>
                    </a:lnTo>
                    <a:lnTo>
                      <a:pt x="599" y="201"/>
                    </a:lnTo>
                    <a:lnTo>
                      <a:pt x="599" y="204"/>
                    </a:lnTo>
                    <a:lnTo>
                      <a:pt x="598" y="204"/>
                    </a:lnTo>
                    <a:lnTo>
                      <a:pt x="595" y="202"/>
                    </a:lnTo>
                    <a:lnTo>
                      <a:pt x="591" y="202"/>
                    </a:lnTo>
                    <a:lnTo>
                      <a:pt x="587" y="201"/>
                    </a:lnTo>
                    <a:lnTo>
                      <a:pt x="583" y="197"/>
                    </a:lnTo>
                    <a:lnTo>
                      <a:pt x="580" y="197"/>
                    </a:lnTo>
                    <a:lnTo>
                      <a:pt x="574" y="199"/>
                    </a:lnTo>
                    <a:lnTo>
                      <a:pt x="571" y="201"/>
                    </a:lnTo>
                    <a:lnTo>
                      <a:pt x="569" y="204"/>
                    </a:lnTo>
                    <a:lnTo>
                      <a:pt x="569" y="210"/>
                    </a:lnTo>
                    <a:lnTo>
                      <a:pt x="569" y="213"/>
                    </a:lnTo>
                    <a:lnTo>
                      <a:pt x="569" y="215"/>
                    </a:lnTo>
                    <a:lnTo>
                      <a:pt x="575" y="220"/>
                    </a:lnTo>
                    <a:lnTo>
                      <a:pt x="580" y="223"/>
                    </a:lnTo>
                    <a:lnTo>
                      <a:pt x="580" y="225"/>
                    </a:lnTo>
                    <a:lnTo>
                      <a:pt x="580" y="228"/>
                    </a:lnTo>
                    <a:lnTo>
                      <a:pt x="577" y="229"/>
                    </a:lnTo>
                    <a:lnTo>
                      <a:pt x="572" y="237"/>
                    </a:lnTo>
                    <a:lnTo>
                      <a:pt x="567" y="244"/>
                    </a:lnTo>
                    <a:lnTo>
                      <a:pt x="566" y="247"/>
                    </a:lnTo>
                    <a:lnTo>
                      <a:pt x="564" y="247"/>
                    </a:lnTo>
                    <a:lnTo>
                      <a:pt x="559" y="248"/>
                    </a:lnTo>
                    <a:lnTo>
                      <a:pt x="556" y="248"/>
                    </a:lnTo>
                    <a:lnTo>
                      <a:pt x="552" y="252"/>
                    </a:lnTo>
                    <a:lnTo>
                      <a:pt x="548" y="255"/>
                    </a:lnTo>
                    <a:lnTo>
                      <a:pt x="544" y="255"/>
                    </a:lnTo>
                    <a:lnTo>
                      <a:pt x="539" y="255"/>
                    </a:lnTo>
                    <a:lnTo>
                      <a:pt x="534" y="256"/>
                    </a:lnTo>
                    <a:lnTo>
                      <a:pt x="529" y="258"/>
                    </a:lnTo>
                    <a:lnTo>
                      <a:pt x="520" y="261"/>
                    </a:lnTo>
                    <a:lnTo>
                      <a:pt x="512" y="264"/>
                    </a:lnTo>
                    <a:lnTo>
                      <a:pt x="508" y="269"/>
                    </a:lnTo>
                    <a:lnTo>
                      <a:pt x="502" y="274"/>
                    </a:lnTo>
                    <a:lnTo>
                      <a:pt x="499" y="276"/>
                    </a:lnTo>
                    <a:lnTo>
                      <a:pt x="496" y="276"/>
                    </a:lnTo>
                    <a:lnTo>
                      <a:pt x="493" y="274"/>
                    </a:lnTo>
                    <a:lnTo>
                      <a:pt x="493" y="272"/>
                    </a:lnTo>
                    <a:lnTo>
                      <a:pt x="491" y="271"/>
                    </a:lnTo>
                    <a:lnTo>
                      <a:pt x="486" y="272"/>
                    </a:lnTo>
                    <a:lnTo>
                      <a:pt x="481" y="274"/>
                    </a:lnTo>
                    <a:lnTo>
                      <a:pt x="475" y="271"/>
                    </a:lnTo>
                    <a:lnTo>
                      <a:pt x="472" y="271"/>
                    </a:lnTo>
                    <a:lnTo>
                      <a:pt x="462" y="268"/>
                    </a:lnTo>
                    <a:lnTo>
                      <a:pt x="454" y="263"/>
                    </a:lnTo>
                    <a:lnTo>
                      <a:pt x="450" y="258"/>
                    </a:lnTo>
                    <a:lnTo>
                      <a:pt x="445" y="258"/>
                    </a:lnTo>
                    <a:lnTo>
                      <a:pt x="435" y="256"/>
                    </a:lnTo>
                    <a:lnTo>
                      <a:pt x="427" y="258"/>
                    </a:lnTo>
                    <a:lnTo>
                      <a:pt x="424" y="256"/>
                    </a:lnTo>
                    <a:lnTo>
                      <a:pt x="422" y="258"/>
                    </a:lnTo>
                    <a:lnTo>
                      <a:pt x="422" y="260"/>
                    </a:lnTo>
                    <a:lnTo>
                      <a:pt x="418" y="261"/>
                    </a:lnTo>
                    <a:lnTo>
                      <a:pt x="411" y="261"/>
                    </a:lnTo>
                    <a:lnTo>
                      <a:pt x="399" y="261"/>
                    </a:lnTo>
                    <a:lnTo>
                      <a:pt x="391" y="261"/>
                    </a:lnTo>
                    <a:lnTo>
                      <a:pt x="384" y="261"/>
                    </a:lnTo>
                    <a:lnTo>
                      <a:pt x="379" y="261"/>
                    </a:lnTo>
                    <a:lnTo>
                      <a:pt x="376" y="261"/>
                    </a:lnTo>
                    <a:lnTo>
                      <a:pt x="373" y="261"/>
                    </a:lnTo>
                    <a:lnTo>
                      <a:pt x="370" y="255"/>
                    </a:lnTo>
                    <a:lnTo>
                      <a:pt x="370" y="252"/>
                    </a:lnTo>
                    <a:lnTo>
                      <a:pt x="367" y="247"/>
                    </a:lnTo>
                    <a:lnTo>
                      <a:pt x="364" y="245"/>
                    </a:lnTo>
                    <a:lnTo>
                      <a:pt x="362" y="240"/>
                    </a:lnTo>
                    <a:lnTo>
                      <a:pt x="362" y="239"/>
                    </a:lnTo>
                    <a:lnTo>
                      <a:pt x="360" y="237"/>
                    </a:lnTo>
                    <a:lnTo>
                      <a:pt x="357" y="236"/>
                    </a:lnTo>
                    <a:lnTo>
                      <a:pt x="357" y="236"/>
                    </a:lnTo>
                    <a:lnTo>
                      <a:pt x="356" y="234"/>
                    </a:lnTo>
                    <a:lnTo>
                      <a:pt x="356" y="231"/>
                    </a:lnTo>
                    <a:lnTo>
                      <a:pt x="354" y="231"/>
                    </a:lnTo>
                    <a:lnTo>
                      <a:pt x="354" y="231"/>
                    </a:lnTo>
                    <a:lnTo>
                      <a:pt x="349" y="231"/>
                    </a:lnTo>
                    <a:lnTo>
                      <a:pt x="346" y="229"/>
                    </a:lnTo>
                    <a:lnTo>
                      <a:pt x="341" y="226"/>
                    </a:lnTo>
                    <a:lnTo>
                      <a:pt x="340" y="226"/>
                    </a:lnTo>
                    <a:lnTo>
                      <a:pt x="338" y="226"/>
                    </a:lnTo>
                    <a:lnTo>
                      <a:pt x="335" y="225"/>
                    </a:lnTo>
                    <a:lnTo>
                      <a:pt x="335" y="223"/>
                    </a:lnTo>
                    <a:lnTo>
                      <a:pt x="330" y="221"/>
                    </a:lnTo>
                    <a:lnTo>
                      <a:pt x="320" y="218"/>
                    </a:lnTo>
                    <a:lnTo>
                      <a:pt x="319" y="218"/>
                    </a:lnTo>
                    <a:lnTo>
                      <a:pt x="317" y="220"/>
                    </a:lnTo>
                    <a:lnTo>
                      <a:pt x="314" y="220"/>
                    </a:lnTo>
                    <a:lnTo>
                      <a:pt x="308" y="220"/>
                    </a:lnTo>
                    <a:lnTo>
                      <a:pt x="295" y="217"/>
                    </a:lnTo>
                    <a:lnTo>
                      <a:pt x="292" y="215"/>
                    </a:lnTo>
                    <a:lnTo>
                      <a:pt x="289" y="210"/>
                    </a:lnTo>
                    <a:lnTo>
                      <a:pt x="287" y="209"/>
                    </a:lnTo>
                    <a:lnTo>
                      <a:pt x="287" y="207"/>
                    </a:lnTo>
                    <a:lnTo>
                      <a:pt x="289" y="205"/>
                    </a:lnTo>
                    <a:lnTo>
                      <a:pt x="290" y="204"/>
                    </a:lnTo>
                    <a:lnTo>
                      <a:pt x="292" y="201"/>
                    </a:lnTo>
                    <a:lnTo>
                      <a:pt x="290" y="199"/>
                    </a:lnTo>
                    <a:lnTo>
                      <a:pt x="289" y="196"/>
                    </a:lnTo>
                    <a:lnTo>
                      <a:pt x="290" y="194"/>
                    </a:lnTo>
                    <a:lnTo>
                      <a:pt x="290" y="191"/>
                    </a:lnTo>
                    <a:lnTo>
                      <a:pt x="289" y="189"/>
                    </a:lnTo>
                    <a:lnTo>
                      <a:pt x="287" y="186"/>
                    </a:lnTo>
                    <a:lnTo>
                      <a:pt x="284" y="185"/>
                    </a:lnTo>
                    <a:lnTo>
                      <a:pt x="282" y="183"/>
                    </a:lnTo>
                    <a:lnTo>
                      <a:pt x="282" y="181"/>
                    </a:lnTo>
                    <a:lnTo>
                      <a:pt x="281" y="178"/>
                    </a:lnTo>
                    <a:lnTo>
                      <a:pt x="279" y="177"/>
                    </a:lnTo>
                    <a:lnTo>
                      <a:pt x="279" y="174"/>
                    </a:lnTo>
                    <a:lnTo>
                      <a:pt x="277" y="172"/>
                    </a:lnTo>
                    <a:lnTo>
                      <a:pt x="274" y="170"/>
                    </a:lnTo>
                    <a:lnTo>
                      <a:pt x="273" y="169"/>
                    </a:lnTo>
                    <a:lnTo>
                      <a:pt x="271" y="167"/>
                    </a:lnTo>
                    <a:lnTo>
                      <a:pt x="269" y="167"/>
                    </a:lnTo>
                    <a:lnTo>
                      <a:pt x="268" y="167"/>
                    </a:lnTo>
                    <a:lnTo>
                      <a:pt x="266" y="169"/>
                    </a:lnTo>
                    <a:lnTo>
                      <a:pt x="265" y="169"/>
                    </a:lnTo>
                    <a:lnTo>
                      <a:pt x="263" y="169"/>
                    </a:lnTo>
                    <a:lnTo>
                      <a:pt x="262" y="166"/>
                    </a:lnTo>
                    <a:lnTo>
                      <a:pt x="260" y="164"/>
                    </a:lnTo>
                    <a:lnTo>
                      <a:pt x="257" y="164"/>
                    </a:lnTo>
                    <a:lnTo>
                      <a:pt x="255" y="166"/>
                    </a:lnTo>
                    <a:lnTo>
                      <a:pt x="254" y="167"/>
                    </a:lnTo>
                    <a:lnTo>
                      <a:pt x="254" y="169"/>
                    </a:lnTo>
                    <a:lnTo>
                      <a:pt x="252" y="169"/>
                    </a:lnTo>
                    <a:lnTo>
                      <a:pt x="249" y="167"/>
                    </a:lnTo>
                    <a:lnTo>
                      <a:pt x="249" y="166"/>
                    </a:lnTo>
                    <a:lnTo>
                      <a:pt x="249" y="164"/>
                    </a:lnTo>
                    <a:lnTo>
                      <a:pt x="246" y="161"/>
                    </a:lnTo>
                    <a:lnTo>
                      <a:pt x="244" y="159"/>
                    </a:lnTo>
                    <a:lnTo>
                      <a:pt x="241" y="158"/>
                    </a:lnTo>
                    <a:lnTo>
                      <a:pt x="239" y="156"/>
                    </a:lnTo>
                    <a:lnTo>
                      <a:pt x="238" y="156"/>
                    </a:lnTo>
                    <a:lnTo>
                      <a:pt x="238" y="153"/>
                    </a:lnTo>
                    <a:lnTo>
                      <a:pt x="238" y="151"/>
                    </a:lnTo>
                    <a:lnTo>
                      <a:pt x="236" y="150"/>
                    </a:lnTo>
                    <a:lnTo>
                      <a:pt x="236" y="151"/>
                    </a:lnTo>
                    <a:lnTo>
                      <a:pt x="236" y="151"/>
                    </a:lnTo>
                    <a:lnTo>
                      <a:pt x="234" y="151"/>
                    </a:lnTo>
                    <a:lnTo>
                      <a:pt x="234" y="150"/>
                    </a:lnTo>
                    <a:lnTo>
                      <a:pt x="233" y="150"/>
                    </a:lnTo>
                    <a:lnTo>
                      <a:pt x="233" y="146"/>
                    </a:lnTo>
                    <a:lnTo>
                      <a:pt x="233" y="145"/>
                    </a:lnTo>
                    <a:lnTo>
                      <a:pt x="231" y="145"/>
                    </a:lnTo>
                    <a:lnTo>
                      <a:pt x="230" y="143"/>
                    </a:lnTo>
                    <a:lnTo>
                      <a:pt x="228" y="143"/>
                    </a:lnTo>
                    <a:lnTo>
                      <a:pt x="228" y="143"/>
                    </a:lnTo>
                    <a:lnTo>
                      <a:pt x="225" y="146"/>
                    </a:lnTo>
                    <a:lnTo>
                      <a:pt x="223" y="148"/>
                    </a:lnTo>
                    <a:lnTo>
                      <a:pt x="219" y="151"/>
                    </a:lnTo>
                    <a:lnTo>
                      <a:pt x="219" y="154"/>
                    </a:lnTo>
                    <a:lnTo>
                      <a:pt x="220" y="156"/>
                    </a:lnTo>
                    <a:lnTo>
                      <a:pt x="219" y="159"/>
                    </a:lnTo>
                    <a:lnTo>
                      <a:pt x="214" y="159"/>
                    </a:lnTo>
                    <a:lnTo>
                      <a:pt x="212" y="162"/>
                    </a:lnTo>
                    <a:lnTo>
                      <a:pt x="211" y="166"/>
                    </a:lnTo>
                    <a:lnTo>
                      <a:pt x="211" y="170"/>
                    </a:lnTo>
                    <a:lnTo>
                      <a:pt x="214" y="177"/>
                    </a:lnTo>
                    <a:lnTo>
                      <a:pt x="217" y="180"/>
                    </a:lnTo>
                    <a:lnTo>
                      <a:pt x="217" y="181"/>
                    </a:lnTo>
                    <a:lnTo>
                      <a:pt x="212" y="186"/>
                    </a:lnTo>
                    <a:lnTo>
                      <a:pt x="209" y="186"/>
                    </a:lnTo>
                    <a:lnTo>
                      <a:pt x="207" y="189"/>
                    </a:lnTo>
                    <a:lnTo>
                      <a:pt x="206" y="191"/>
                    </a:lnTo>
                    <a:lnTo>
                      <a:pt x="204" y="189"/>
                    </a:lnTo>
                    <a:lnTo>
                      <a:pt x="203" y="188"/>
                    </a:lnTo>
                    <a:lnTo>
                      <a:pt x="201" y="188"/>
                    </a:lnTo>
                    <a:lnTo>
                      <a:pt x="195" y="189"/>
                    </a:lnTo>
                    <a:lnTo>
                      <a:pt x="191" y="189"/>
                    </a:lnTo>
                    <a:lnTo>
                      <a:pt x="187" y="188"/>
                    </a:lnTo>
                    <a:lnTo>
                      <a:pt x="183" y="186"/>
                    </a:lnTo>
                    <a:lnTo>
                      <a:pt x="182" y="188"/>
                    </a:lnTo>
                    <a:lnTo>
                      <a:pt x="180" y="194"/>
                    </a:lnTo>
                    <a:lnTo>
                      <a:pt x="179" y="197"/>
                    </a:lnTo>
                    <a:lnTo>
                      <a:pt x="179" y="201"/>
                    </a:lnTo>
                    <a:lnTo>
                      <a:pt x="177" y="209"/>
                    </a:lnTo>
                    <a:lnTo>
                      <a:pt x="177" y="215"/>
                    </a:lnTo>
                    <a:lnTo>
                      <a:pt x="177" y="217"/>
                    </a:lnTo>
                    <a:lnTo>
                      <a:pt x="179" y="218"/>
                    </a:lnTo>
                    <a:lnTo>
                      <a:pt x="182" y="220"/>
                    </a:lnTo>
                    <a:lnTo>
                      <a:pt x="180" y="223"/>
                    </a:lnTo>
                    <a:lnTo>
                      <a:pt x="180" y="225"/>
                    </a:lnTo>
                    <a:lnTo>
                      <a:pt x="179" y="225"/>
                    </a:lnTo>
                    <a:lnTo>
                      <a:pt x="177" y="226"/>
                    </a:lnTo>
                    <a:lnTo>
                      <a:pt x="174" y="226"/>
                    </a:lnTo>
                    <a:lnTo>
                      <a:pt x="172" y="225"/>
                    </a:lnTo>
                    <a:lnTo>
                      <a:pt x="171" y="226"/>
                    </a:lnTo>
                    <a:lnTo>
                      <a:pt x="168" y="226"/>
                    </a:lnTo>
                    <a:lnTo>
                      <a:pt x="161" y="228"/>
                    </a:lnTo>
                    <a:lnTo>
                      <a:pt x="156" y="229"/>
                    </a:lnTo>
                    <a:lnTo>
                      <a:pt x="155" y="229"/>
                    </a:lnTo>
                    <a:lnTo>
                      <a:pt x="153" y="228"/>
                    </a:lnTo>
                    <a:lnTo>
                      <a:pt x="150" y="229"/>
                    </a:lnTo>
                    <a:lnTo>
                      <a:pt x="148" y="231"/>
                    </a:lnTo>
                    <a:lnTo>
                      <a:pt x="148" y="234"/>
                    </a:lnTo>
                    <a:lnTo>
                      <a:pt x="150" y="236"/>
                    </a:lnTo>
                    <a:lnTo>
                      <a:pt x="155" y="236"/>
                    </a:lnTo>
                    <a:lnTo>
                      <a:pt x="158" y="236"/>
                    </a:lnTo>
                    <a:lnTo>
                      <a:pt x="158" y="237"/>
                    </a:lnTo>
                    <a:lnTo>
                      <a:pt x="156" y="239"/>
                    </a:lnTo>
                    <a:lnTo>
                      <a:pt x="156" y="244"/>
                    </a:lnTo>
                    <a:lnTo>
                      <a:pt x="158" y="245"/>
                    </a:lnTo>
                    <a:lnTo>
                      <a:pt x="158" y="247"/>
                    </a:lnTo>
                    <a:lnTo>
                      <a:pt x="160" y="250"/>
                    </a:lnTo>
                    <a:lnTo>
                      <a:pt x="161" y="255"/>
                    </a:lnTo>
                    <a:lnTo>
                      <a:pt x="163" y="256"/>
                    </a:lnTo>
                    <a:lnTo>
                      <a:pt x="166" y="258"/>
                    </a:lnTo>
                    <a:lnTo>
                      <a:pt x="166" y="264"/>
                    </a:lnTo>
                    <a:lnTo>
                      <a:pt x="164" y="266"/>
                    </a:lnTo>
                    <a:lnTo>
                      <a:pt x="164" y="269"/>
                    </a:lnTo>
                    <a:lnTo>
                      <a:pt x="166" y="271"/>
                    </a:lnTo>
                    <a:lnTo>
                      <a:pt x="164" y="272"/>
                    </a:lnTo>
                    <a:lnTo>
                      <a:pt x="164" y="274"/>
                    </a:lnTo>
                    <a:lnTo>
                      <a:pt x="161" y="276"/>
                    </a:lnTo>
                    <a:lnTo>
                      <a:pt x="161" y="279"/>
                    </a:lnTo>
                    <a:lnTo>
                      <a:pt x="160" y="280"/>
                    </a:lnTo>
                    <a:lnTo>
                      <a:pt x="153" y="279"/>
                    </a:lnTo>
                    <a:lnTo>
                      <a:pt x="147" y="272"/>
                    </a:lnTo>
                    <a:lnTo>
                      <a:pt x="144" y="272"/>
                    </a:lnTo>
                    <a:lnTo>
                      <a:pt x="139" y="271"/>
                    </a:lnTo>
                    <a:lnTo>
                      <a:pt x="129" y="269"/>
                    </a:lnTo>
                    <a:lnTo>
                      <a:pt x="126" y="271"/>
                    </a:lnTo>
                    <a:lnTo>
                      <a:pt x="118" y="269"/>
                    </a:lnTo>
                    <a:lnTo>
                      <a:pt x="112" y="271"/>
                    </a:lnTo>
                    <a:lnTo>
                      <a:pt x="109" y="272"/>
                    </a:lnTo>
                    <a:lnTo>
                      <a:pt x="105" y="271"/>
                    </a:lnTo>
                    <a:lnTo>
                      <a:pt x="102" y="272"/>
                    </a:lnTo>
                    <a:lnTo>
                      <a:pt x="101" y="274"/>
                    </a:lnTo>
                    <a:lnTo>
                      <a:pt x="93" y="272"/>
                    </a:lnTo>
                    <a:lnTo>
                      <a:pt x="86" y="271"/>
                    </a:lnTo>
                    <a:lnTo>
                      <a:pt x="83" y="269"/>
                    </a:lnTo>
                    <a:lnTo>
                      <a:pt x="80" y="269"/>
                    </a:lnTo>
                    <a:lnTo>
                      <a:pt x="78" y="271"/>
                    </a:lnTo>
                    <a:lnTo>
                      <a:pt x="75" y="271"/>
                    </a:lnTo>
                    <a:lnTo>
                      <a:pt x="72" y="269"/>
                    </a:lnTo>
                    <a:lnTo>
                      <a:pt x="70" y="271"/>
                    </a:lnTo>
                    <a:lnTo>
                      <a:pt x="70" y="274"/>
                    </a:lnTo>
                    <a:lnTo>
                      <a:pt x="72" y="277"/>
                    </a:lnTo>
                    <a:lnTo>
                      <a:pt x="72" y="280"/>
                    </a:lnTo>
                    <a:lnTo>
                      <a:pt x="67" y="282"/>
                    </a:lnTo>
                    <a:lnTo>
                      <a:pt x="58" y="282"/>
                    </a:lnTo>
                    <a:lnTo>
                      <a:pt x="48" y="280"/>
                    </a:lnTo>
                    <a:lnTo>
                      <a:pt x="45" y="279"/>
                    </a:lnTo>
                    <a:lnTo>
                      <a:pt x="40" y="279"/>
                    </a:lnTo>
                    <a:lnTo>
                      <a:pt x="38" y="282"/>
                    </a:lnTo>
                    <a:lnTo>
                      <a:pt x="38" y="284"/>
                    </a:lnTo>
                    <a:lnTo>
                      <a:pt x="37" y="285"/>
                    </a:lnTo>
                    <a:lnTo>
                      <a:pt x="35" y="287"/>
                    </a:lnTo>
                    <a:lnTo>
                      <a:pt x="35" y="287"/>
                    </a:lnTo>
                    <a:lnTo>
                      <a:pt x="37" y="287"/>
                    </a:lnTo>
                    <a:lnTo>
                      <a:pt x="37" y="290"/>
                    </a:lnTo>
                    <a:lnTo>
                      <a:pt x="34" y="296"/>
                    </a:lnTo>
                    <a:lnTo>
                      <a:pt x="30" y="299"/>
                    </a:lnTo>
                    <a:lnTo>
                      <a:pt x="34" y="301"/>
                    </a:lnTo>
                    <a:lnTo>
                      <a:pt x="40" y="303"/>
                    </a:lnTo>
                    <a:lnTo>
                      <a:pt x="42" y="306"/>
                    </a:lnTo>
                    <a:lnTo>
                      <a:pt x="45" y="306"/>
                    </a:lnTo>
                    <a:lnTo>
                      <a:pt x="46" y="304"/>
                    </a:lnTo>
                    <a:lnTo>
                      <a:pt x="48" y="299"/>
                    </a:lnTo>
                    <a:lnTo>
                      <a:pt x="50" y="301"/>
                    </a:lnTo>
                    <a:lnTo>
                      <a:pt x="56" y="306"/>
                    </a:lnTo>
                    <a:lnTo>
                      <a:pt x="58" y="309"/>
                    </a:lnTo>
                    <a:lnTo>
                      <a:pt x="53" y="314"/>
                    </a:lnTo>
                    <a:lnTo>
                      <a:pt x="48" y="312"/>
                    </a:lnTo>
                    <a:lnTo>
                      <a:pt x="42" y="314"/>
                    </a:lnTo>
                    <a:lnTo>
                      <a:pt x="40" y="312"/>
                    </a:lnTo>
                    <a:lnTo>
                      <a:pt x="37" y="309"/>
                    </a:lnTo>
                    <a:lnTo>
                      <a:pt x="32" y="314"/>
                    </a:lnTo>
                    <a:lnTo>
                      <a:pt x="30" y="314"/>
                    </a:lnTo>
                    <a:lnTo>
                      <a:pt x="26" y="315"/>
                    </a:lnTo>
                    <a:lnTo>
                      <a:pt x="23" y="317"/>
                    </a:lnTo>
                    <a:lnTo>
                      <a:pt x="23" y="320"/>
                    </a:lnTo>
                    <a:lnTo>
                      <a:pt x="27" y="322"/>
                    </a:lnTo>
                    <a:lnTo>
                      <a:pt x="27" y="325"/>
                    </a:lnTo>
                    <a:lnTo>
                      <a:pt x="23" y="328"/>
                    </a:lnTo>
                    <a:lnTo>
                      <a:pt x="16" y="328"/>
                    </a:lnTo>
                    <a:lnTo>
                      <a:pt x="18" y="330"/>
                    </a:lnTo>
                    <a:lnTo>
                      <a:pt x="18" y="333"/>
                    </a:lnTo>
                    <a:lnTo>
                      <a:pt x="13" y="335"/>
                    </a:lnTo>
                    <a:lnTo>
                      <a:pt x="11" y="338"/>
                    </a:lnTo>
                    <a:lnTo>
                      <a:pt x="10" y="338"/>
                    </a:lnTo>
                    <a:lnTo>
                      <a:pt x="3" y="338"/>
                    </a:lnTo>
                    <a:lnTo>
                      <a:pt x="0" y="339"/>
                    </a:lnTo>
                    <a:lnTo>
                      <a:pt x="0" y="344"/>
                    </a:lnTo>
                    <a:lnTo>
                      <a:pt x="3" y="349"/>
                    </a:lnTo>
                    <a:lnTo>
                      <a:pt x="7" y="347"/>
                    </a:lnTo>
                    <a:lnTo>
                      <a:pt x="10" y="347"/>
                    </a:lnTo>
                    <a:lnTo>
                      <a:pt x="11" y="351"/>
                    </a:lnTo>
                    <a:lnTo>
                      <a:pt x="10" y="354"/>
                    </a:lnTo>
                    <a:lnTo>
                      <a:pt x="11" y="357"/>
                    </a:lnTo>
                    <a:lnTo>
                      <a:pt x="15" y="359"/>
                    </a:lnTo>
                    <a:lnTo>
                      <a:pt x="15" y="363"/>
                    </a:lnTo>
                    <a:lnTo>
                      <a:pt x="13" y="365"/>
                    </a:lnTo>
                    <a:lnTo>
                      <a:pt x="10" y="371"/>
                    </a:lnTo>
                    <a:lnTo>
                      <a:pt x="10" y="379"/>
                    </a:lnTo>
                    <a:lnTo>
                      <a:pt x="8" y="378"/>
                    </a:lnTo>
                    <a:lnTo>
                      <a:pt x="11" y="382"/>
                    </a:lnTo>
                    <a:lnTo>
                      <a:pt x="13" y="384"/>
                    </a:lnTo>
                    <a:lnTo>
                      <a:pt x="18" y="382"/>
                    </a:lnTo>
                    <a:lnTo>
                      <a:pt x="21" y="381"/>
                    </a:lnTo>
                    <a:lnTo>
                      <a:pt x="23" y="378"/>
                    </a:lnTo>
                    <a:lnTo>
                      <a:pt x="24" y="378"/>
                    </a:lnTo>
                    <a:lnTo>
                      <a:pt x="26" y="376"/>
                    </a:lnTo>
                    <a:lnTo>
                      <a:pt x="27" y="378"/>
                    </a:lnTo>
                    <a:lnTo>
                      <a:pt x="29" y="379"/>
                    </a:lnTo>
                    <a:lnTo>
                      <a:pt x="34" y="379"/>
                    </a:lnTo>
                    <a:lnTo>
                      <a:pt x="34" y="378"/>
                    </a:lnTo>
                    <a:lnTo>
                      <a:pt x="32" y="376"/>
                    </a:lnTo>
                    <a:lnTo>
                      <a:pt x="32" y="374"/>
                    </a:lnTo>
                    <a:lnTo>
                      <a:pt x="35" y="373"/>
                    </a:lnTo>
                    <a:lnTo>
                      <a:pt x="37" y="373"/>
                    </a:lnTo>
                    <a:lnTo>
                      <a:pt x="38" y="373"/>
                    </a:lnTo>
                    <a:lnTo>
                      <a:pt x="38" y="373"/>
                    </a:lnTo>
                    <a:lnTo>
                      <a:pt x="42" y="373"/>
                    </a:lnTo>
                    <a:lnTo>
                      <a:pt x="43" y="370"/>
                    </a:lnTo>
                    <a:lnTo>
                      <a:pt x="43" y="366"/>
                    </a:lnTo>
                    <a:lnTo>
                      <a:pt x="43" y="365"/>
                    </a:lnTo>
                    <a:lnTo>
                      <a:pt x="45" y="363"/>
                    </a:lnTo>
                    <a:lnTo>
                      <a:pt x="46" y="359"/>
                    </a:lnTo>
                    <a:lnTo>
                      <a:pt x="48" y="357"/>
                    </a:lnTo>
                    <a:lnTo>
                      <a:pt x="51" y="357"/>
                    </a:lnTo>
                    <a:lnTo>
                      <a:pt x="53" y="359"/>
                    </a:lnTo>
                    <a:lnTo>
                      <a:pt x="56" y="360"/>
                    </a:lnTo>
                    <a:lnTo>
                      <a:pt x="56" y="362"/>
                    </a:lnTo>
                    <a:lnTo>
                      <a:pt x="54" y="365"/>
                    </a:lnTo>
                    <a:lnTo>
                      <a:pt x="56" y="368"/>
                    </a:lnTo>
                    <a:lnTo>
                      <a:pt x="58" y="368"/>
                    </a:lnTo>
                    <a:lnTo>
                      <a:pt x="59" y="370"/>
                    </a:lnTo>
                    <a:lnTo>
                      <a:pt x="59" y="373"/>
                    </a:lnTo>
                    <a:lnTo>
                      <a:pt x="59" y="376"/>
                    </a:lnTo>
                    <a:lnTo>
                      <a:pt x="59" y="382"/>
                    </a:lnTo>
                    <a:lnTo>
                      <a:pt x="62" y="384"/>
                    </a:lnTo>
                    <a:lnTo>
                      <a:pt x="62" y="387"/>
                    </a:lnTo>
                    <a:lnTo>
                      <a:pt x="64" y="387"/>
                    </a:lnTo>
                    <a:lnTo>
                      <a:pt x="67" y="387"/>
                    </a:lnTo>
                    <a:lnTo>
                      <a:pt x="70" y="386"/>
                    </a:lnTo>
                    <a:lnTo>
                      <a:pt x="70" y="384"/>
                    </a:lnTo>
                    <a:lnTo>
                      <a:pt x="75" y="382"/>
                    </a:lnTo>
                    <a:lnTo>
                      <a:pt x="78" y="381"/>
                    </a:lnTo>
                    <a:lnTo>
                      <a:pt x="78" y="378"/>
                    </a:lnTo>
                    <a:lnTo>
                      <a:pt x="80" y="376"/>
                    </a:lnTo>
                    <a:lnTo>
                      <a:pt x="86" y="371"/>
                    </a:lnTo>
                    <a:lnTo>
                      <a:pt x="91" y="371"/>
                    </a:lnTo>
                    <a:lnTo>
                      <a:pt x="91" y="374"/>
                    </a:lnTo>
                    <a:lnTo>
                      <a:pt x="97" y="373"/>
                    </a:lnTo>
                    <a:lnTo>
                      <a:pt x="99" y="371"/>
                    </a:lnTo>
                    <a:lnTo>
                      <a:pt x="105" y="371"/>
                    </a:lnTo>
                    <a:lnTo>
                      <a:pt x="105" y="373"/>
                    </a:lnTo>
                    <a:lnTo>
                      <a:pt x="101" y="378"/>
                    </a:lnTo>
                    <a:lnTo>
                      <a:pt x="104" y="378"/>
                    </a:lnTo>
                    <a:lnTo>
                      <a:pt x="104" y="378"/>
                    </a:lnTo>
                    <a:lnTo>
                      <a:pt x="107" y="376"/>
                    </a:lnTo>
                    <a:lnTo>
                      <a:pt x="109" y="379"/>
                    </a:lnTo>
                    <a:lnTo>
                      <a:pt x="110" y="378"/>
                    </a:lnTo>
                    <a:lnTo>
                      <a:pt x="113" y="378"/>
                    </a:lnTo>
                    <a:lnTo>
                      <a:pt x="115" y="376"/>
                    </a:lnTo>
                    <a:lnTo>
                      <a:pt x="115" y="376"/>
                    </a:lnTo>
                    <a:lnTo>
                      <a:pt x="118" y="376"/>
                    </a:lnTo>
                    <a:lnTo>
                      <a:pt x="120" y="378"/>
                    </a:lnTo>
                    <a:lnTo>
                      <a:pt x="121" y="382"/>
                    </a:lnTo>
                    <a:lnTo>
                      <a:pt x="128" y="390"/>
                    </a:lnTo>
                    <a:lnTo>
                      <a:pt x="131" y="394"/>
                    </a:lnTo>
                    <a:lnTo>
                      <a:pt x="131" y="397"/>
                    </a:lnTo>
                    <a:lnTo>
                      <a:pt x="134" y="398"/>
                    </a:lnTo>
                    <a:lnTo>
                      <a:pt x="136" y="402"/>
                    </a:lnTo>
                    <a:lnTo>
                      <a:pt x="140" y="402"/>
                    </a:lnTo>
                    <a:lnTo>
                      <a:pt x="147" y="402"/>
                    </a:lnTo>
                    <a:lnTo>
                      <a:pt x="148" y="402"/>
                    </a:lnTo>
                    <a:lnTo>
                      <a:pt x="150" y="405"/>
                    </a:lnTo>
                    <a:lnTo>
                      <a:pt x="155" y="408"/>
                    </a:lnTo>
                    <a:lnTo>
                      <a:pt x="160" y="410"/>
                    </a:lnTo>
                    <a:lnTo>
                      <a:pt x="163" y="416"/>
                    </a:lnTo>
                    <a:lnTo>
                      <a:pt x="166" y="421"/>
                    </a:lnTo>
                    <a:lnTo>
                      <a:pt x="171" y="424"/>
                    </a:lnTo>
                    <a:lnTo>
                      <a:pt x="172" y="427"/>
                    </a:lnTo>
                    <a:lnTo>
                      <a:pt x="172" y="433"/>
                    </a:lnTo>
                    <a:lnTo>
                      <a:pt x="175" y="440"/>
                    </a:lnTo>
                    <a:lnTo>
                      <a:pt x="179" y="441"/>
                    </a:lnTo>
                    <a:lnTo>
                      <a:pt x="180" y="446"/>
                    </a:lnTo>
                    <a:lnTo>
                      <a:pt x="180" y="453"/>
                    </a:lnTo>
                    <a:lnTo>
                      <a:pt x="179" y="454"/>
                    </a:lnTo>
                    <a:lnTo>
                      <a:pt x="179" y="453"/>
                    </a:lnTo>
                    <a:lnTo>
                      <a:pt x="177" y="453"/>
                    </a:lnTo>
                    <a:lnTo>
                      <a:pt x="172" y="456"/>
                    </a:lnTo>
                    <a:lnTo>
                      <a:pt x="174" y="459"/>
                    </a:lnTo>
                    <a:lnTo>
                      <a:pt x="174" y="461"/>
                    </a:lnTo>
                    <a:lnTo>
                      <a:pt x="177" y="462"/>
                    </a:lnTo>
                    <a:lnTo>
                      <a:pt x="177" y="469"/>
                    </a:lnTo>
                    <a:lnTo>
                      <a:pt x="179" y="470"/>
                    </a:lnTo>
                    <a:lnTo>
                      <a:pt x="177" y="472"/>
                    </a:lnTo>
                    <a:lnTo>
                      <a:pt x="179" y="473"/>
                    </a:lnTo>
                    <a:lnTo>
                      <a:pt x="180" y="477"/>
                    </a:lnTo>
                    <a:lnTo>
                      <a:pt x="180" y="478"/>
                    </a:lnTo>
                    <a:lnTo>
                      <a:pt x="182" y="478"/>
                    </a:lnTo>
                    <a:lnTo>
                      <a:pt x="183" y="481"/>
                    </a:lnTo>
                    <a:lnTo>
                      <a:pt x="185" y="483"/>
                    </a:lnTo>
                    <a:lnTo>
                      <a:pt x="187" y="480"/>
                    </a:lnTo>
                    <a:lnTo>
                      <a:pt x="190" y="480"/>
                    </a:lnTo>
                    <a:lnTo>
                      <a:pt x="191" y="481"/>
                    </a:lnTo>
                    <a:lnTo>
                      <a:pt x="195" y="483"/>
                    </a:lnTo>
                    <a:lnTo>
                      <a:pt x="198" y="484"/>
                    </a:lnTo>
                    <a:lnTo>
                      <a:pt x="199" y="486"/>
                    </a:lnTo>
                    <a:lnTo>
                      <a:pt x="201" y="489"/>
                    </a:lnTo>
                    <a:lnTo>
                      <a:pt x="204" y="489"/>
                    </a:lnTo>
                    <a:lnTo>
                      <a:pt x="206" y="492"/>
                    </a:lnTo>
                    <a:lnTo>
                      <a:pt x="206" y="492"/>
                    </a:lnTo>
                    <a:lnTo>
                      <a:pt x="206" y="491"/>
                    </a:lnTo>
                    <a:lnTo>
                      <a:pt x="211" y="492"/>
                    </a:lnTo>
                    <a:lnTo>
                      <a:pt x="211" y="494"/>
                    </a:lnTo>
                    <a:lnTo>
                      <a:pt x="214" y="494"/>
                    </a:lnTo>
                    <a:lnTo>
                      <a:pt x="215" y="496"/>
                    </a:lnTo>
                    <a:lnTo>
                      <a:pt x="217" y="492"/>
                    </a:lnTo>
                    <a:lnTo>
                      <a:pt x="220" y="492"/>
                    </a:lnTo>
                    <a:lnTo>
                      <a:pt x="225" y="494"/>
                    </a:lnTo>
                    <a:lnTo>
                      <a:pt x="226" y="496"/>
                    </a:lnTo>
                    <a:lnTo>
                      <a:pt x="230" y="496"/>
                    </a:lnTo>
                    <a:lnTo>
                      <a:pt x="233" y="497"/>
                    </a:lnTo>
                    <a:lnTo>
                      <a:pt x="236" y="502"/>
                    </a:lnTo>
                    <a:lnTo>
                      <a:pt x="239" y="502"/>
                    </a:lnTo>
                    <a:lnTo>
                      <a:pt x="242" y="504"/>
                    </a:lnTo>
                    <a:lnTo>
                      <a:pt x="244" y="505"/>
                    </a:lnTo>
                    <a:lnTo>
                      <a:pt x="247" y="508"/>
                    </a:lnTo>
                    <a:lnTo>
                      <a:pt x="247" y="512"/>
                    </a:lnTo>
                    <a:lnTo>
                      <a:pt x="249" y="510"/>
                    </a:lnTo>
                    <a:lnTo>
                      <a:pt x="249" y="507"/>
                    </a:lnTo>
                    <a:lnTo>
                      <a:pt x="250" y="505"/>
                    </a:lnTo>
                    <a:lnTo>
                      <a:pt x="252" y="507"/>
                    </a:lnTo>
                    <a:lnTo>
                      <a:pt x="255" y="507"/>
                    </a:lnTo>
                    <a:lnTo>
                      <a:pt x="258" y="508"/>
                    </a:lnTo>
                    <a:lnTo>
                      <a:pt x="258" y="512"/>
                    </a:lnTo>
                    <a:lnTo>
                      <a:pt x="262" y="515"/>
                    </a:lnTo>
                    <a:lnTo>
                      <a:pt x="266" y="513"/>
                    </a:lnTo>
                    <a:lnTo>
                      <a:pt x="269" y="515"/>
                    </a:lnTo>
                    <a:lnTo>
                      <a:pt x="269" y="520"/>
                    </a:lnTo>
                    <a:lnTo>
                      <a:pt x="271" y="523"/>
                    </a:lnTo>
                    <a:lnTo>
                      <a:pt x="273" y="523"/>
                    </a:lnTo>
                    <a:lnTo>
                      <a:pt x="277" y="524"/>
                    </a:lnTo>
                    <a:lnTo>
                      <a:pt x="279" y="523"/>
                    </a:lnTo>
                    <a:lnTo>
                      <a:pt x="282" y="523"/>
                    </a:lnTo>
                    <a:lnTo>
                      <a:pt x="284" y="520"/>
                    </a:lnTo>
                    <a:lnTo>
                      <a:pt x="290" y="520"/>
                    </a:lnTo>
                    <a:lnTo>
                      <a:pt x="293" y="521"/>
                    </a:lnTo>
                    <a:lnTo>
                      <a:pt x="293" y="524"/>
                    </a:lnTo>
                    <a:lnTo>
                      <a:pt x="298" y="526"/>
                    </a:lnTo>
                    <a:lnTo>
                      <a:pt x="301" y="531"/>
                    </a:lnTo>
                    <a:lnTo>
                      <a:pt x="303" y="531"/>
                    </a:lnTo>
                    <a:lnTo>
                      <a:pt x="306" y="529"/>
                    </a:lnTo>
                    <a:lnTo>
                      <a:pt x="308" y="531"/>
                    </a:lnTo>
                    <a:lnTo>
                      <a:pt x="313" y="529"/>
                    </a:lnTo>
                    <a:lnTo>
                      <a:pt x="314" y="529"/>
                    </a:lnTo>
                    <a:lnTo>
                      <a:pt x="316" y="529"/>
                    </a:lnTo>
                    <a:lnTo>
                      <a:pt x="317" y="528"/>
                    </a:lnTo>
                    <a:lnTo>
                      <a:pt x="320" y="526"/>
                    </a:lnTo>
                    <a:lnTo>
                      <a:pt x="322" y="529"/>
                    </a:lnTo>
                    <a:lnTo>
                      <a:pt x="322" y="532"/>
                    </a:lnTo>
                    <a:lnTo>
                      <a:pt x="325" y="536"/>
                    </a:lnTo>
                    <a:lnTo>
                      <a:pt x="325" y="536"/>
                    </a:lnTo>
                    <a:lnTo>
                      <a:pt x="328" y="534"/>
                    </a:lnTo>
                    <a:lnTo>
                      <a:pt x="332" y="528"/>
                    </a:lnTo>
                    <a:lnTo>
                      <a:pt x="338" y="523"/>
                    </a:lnTo>
                    <a:lnTo>
                      <a:pt x="343" y="523"/>
                    </a:lnTo>
                    <a:lnTo>
                      <a:pt x="344" y="524"/>
                    </a:lnTo>
                    <a:lnTo>
                      <a:pt x="351" y="526"/>
                    </a:lnTo>
                    <a:lnTo>
                      <a:pt x="354" y="528"/>
                    </a:lnTo>
                    <a:lnTo>
                      <a:pt x="357" y="526"/>
                    </a:lnTo>
                    <a:lnTo>
                      <a:pt x="360" y="526"/>
                    </a:lnTo>
                    <a:lnTo>
                      <a:pt x="364" y="529"/>
                    </a:lnTo>
                    <a:lnTo>
                      <a:pt x="364" y="529"/>
                    </a:lnTo>
                    <a:lnTo>
                      <a:pt x="365" y="529"/>
                    </a:lnTo>
                    <a:lnTo>
                      <a:pt x="371" y="528"/>
                    </a:lnTo>
                    <a:lnTo>
                      <a:pt x="373" y="528"/>
                    </a:lnTo>
                    <a:lnTo>
                      <a:pt x="375" y="524"/>
                    </a:lnTo>
                    <a:lnTo>
                      <a:pt x="376" y="523"/>
                    </a:lnTo>
                    <a:lnTo>
                      <a:pt x="379" y="523"/>
                    </a:lnTo>
                    <a:lnTo>
                      <a:pt x="379" y="521"/>
                    </a:lnTo>
                    <a:lnTo>
                      <a:pt x="381" y="520"/>
                    </a:lnTo>
                    <a:lnTo>
                      <a:pt x="383" y="518"/>
                    </a:lnTo>
                    <a:lnTo>
                      <a:pt x="384" y="515"/>
                    </a:lnTo>
                    <a:lnTo>
                      <a:pt x="387" y="513"/>
                    </a:lnTo>
                    <a:lnTo>
                      <a:pt x="394" y="513"/>
                    </a:lnTo>
                    <a:lnTo>
                      <a:pt x="397" y="508"/>
                    </a:lnTo>
                    <a:lnTo>
                      <a:pt x="395" y="505"/>
                    </a:lnTo>
                    <a:lnTo>
                      <a:pt x="399" y="505"/>
                    </a:lnTo>
                    <a:lnTo>
                      <a:pt x="402" y="504"/>
                    </a:lnTo>
                    <a:lnTo>
                      <a:pt x="403" y="507"/>
                    </a:lnTo>
                    <a:lnTo>
                      <a:pt x="408" y="505"/>
                    </a:lnTo>
                    <a:lnTo>
                      <a:pt x="413" y="507"/>
                    </a:lnTo>
                    <a:lnTo>
                      <a:pt x="414" y="505"/>
                    </a:lnTo>
                    <a:lnTo>
                      <a:pt x="414" y="504"/>
                    </a:lnTo>
                    <a:lnTo>
                      <a:pt x="419" y="500"/>
                    </a:lnTo>
                    <a:lnTo>
                      <a:pt x="422" y="500"/>
                    </a:lnTo>
                    <a:lnTo>
                      <a:pt x="424" y="502"/>
                    </a:lnTo>
                    <a:lnTo>
                      <a:pt x="426" y="502"/>
                    </a:lnTo>
                    <a:lnTo>
                      <a:pt x="426" y="504"/>
                    </a:lnTo>
                    <a:lnTo>
                      <a:pt x="424" y="507"/>
                    </a:lnTo>
                    <a:lnTo>
                      <a:pt x="426" y="510"/>
                    </a:lnTo>
                    <a:lnTo>
                      <a:pt x="427" y="508"/>
                    </a:lnTo>
                    <a:lnTo>
                      <a:pt x="429" y="508"/>
                    </a:lnTo>
                    <a:lnTo>
                      <a:pt x="429" y="510"/>
                    </a:lnTo>
                    <a:lnTo>
                      <a:pt x="432" y="513"/>
                    </a:lnTo>
                    <a:lnTo>
                      <a:pt x="432" y="515"/>
                    </a:lnTo>
                    <a:lnTo>
                      <a:pt x="429" y="518"/>
                    </a:lnTo>
                    <a:lnTo>
                      <a:pt x="430" y="520"/>
                    </a:lnTo>
                    <a:lnTo>
                      <a:pt x="434" y="521"/>
                    </a:lnTo>
                    <a:lnTo>
                      <a:pt x="435" y="520"/>
                    </a:lnTo>
                    <a:lnTo>
                      <a:pt x="437" y="521"/>
                    </a:lnTo>
                    <a:lnTo>
                      <a:pt x="440" y="523"/>
                    </a:lnTo>
                    <a:lnTo>
                      <a:pt x="442" y="523"/>
                    </a:lnTo>
                    <a:lnTo>
                      <a:pt x="445" y="523"/>
                    </a:lnTo>
                    <a:lnTo>
                      <a:pt x="448" y="523"/>
                    </a:lnTo>
                    <a:lnTo>
                      <a:pt x="451" y="523"/>
                    </a:lnTo>
                    <a:lnTo>
                      <a:pt x="453" y="526"/>
                    </a:lnTo>
                    <a:lnTo>
                      <a:pt x="454" y="528"/>
                    </a:lnTo>
                    <a:lnTo>
                      <a:pt x="456" y="532"/>
                    </a:lnTo>
                    <a:lnTo>
                      <a:pt x="459" y="532"/>
                    </a:lnTo>
                    <a:lnTo>
                      <a:pt x="461" y="536"/>
                    </a:lnTo>
                    <a:lnTo>
                      <a:pt x="461" y="540"/>
                    </a:lnTo>
                    <a:lnTo>
                      <a:pt x="464" y="544"/>
                    </a:lnTo>
                    <a:lnTo>
                      <a:pt x="464" y="548"/>
                    </a:lnTo>
                    <a:lnTo>
                      <a:pt x="462" y="555"/>
                    </a:lnTo>
                    <a:lnTo>
                      <a:pt x="462" y="558"/>
                    </a:lnTo>
                    <a:lnTo>
                      <a:pt x="462" y="559"/>
                    </a:lnTo>
                    <a:lnTo>
                      <a:pt x="459" y="561"/>
                    </a:lnTo>
                    <a:lnTo>
                      <a:pt x="459" y="563"/>
                    </a:lnTo>
                    <a:lnTo>
                      <a:pt x="458" y="563"/>
                    </a:lnTo>
                    <a:lnTo>
                      <a:pt x="458" y="566"/>
                    </a:lnTo>
                    <a:lnTo>
                      <a:pt x="459" y="567"/>
                    </a:lnTo>
                    <a:lnTo>
                      <a:pt x="458" y="569"/>
                    </a:lnTo>
                    <a:lnTo>
                      <a:pt x="456" y="569"/>
                    </a:lnTo>
                    <a:lnTo>
                      <a:pt x="453" y="571"/>
                    </a:lnTo>
                    <a:lnTo>
                      <a:pt x="453" y="574"/>
                    </a:lnTo>
                    <a:lnTo>
                      <a:pt x="454" y="575"/>
                    </a:lnTo>
                    <a:lnTo>
                      <a:pt x="453" y="577"/>
                    </a:lnTo>
                    <a:lnTo>
                      <a:pt x="453" y="580"/>
                    </a:lnTo>
                    <a:lnTo>
                      <a:pt x="454" y="580"/>
                    </a:lnTo>
                    <a:lnTo>
                      <a:pt x="456" y="582"/>
                    </a:lnTo>
                    <a:lnTo>
                      <a:pt x="458" y="585"/>
                    </a:lnTo>
                    <a:lnTo>
                      <a:pt x="458" y="588"/>
                    </a:lnTo>
                    <a:lnTo>
                      <a:pt x="459" y="591"/>
                    </a:lnTo>
                    <a:lnTo>
                      <a:pt x="462" y="588"/>
                    </a:lnTo>
                    <a:lnTo>
                      <a:pt x="469" y="587"/>
                    </a:lnTo>
                    <a:lnTo>
                      <a:pt x="469" y="590"/>
                    </a:lnTo>
                    <a:lnTo>
                      <a:pt x="469" y="591"/>
                    </a:lnTo>
                    <a:lnTo>
                      <a:pt x="470" y="593"/>
                    </a:lnTo>
                    <a:lnTo>
                      <a:pt x="473" y="591"/>
                    </a:lnTo>
                    <a:lnTo>
                      <a:pt x="473" y="595"/>
                    </a:lnTo>
                    <a:lnTo>
                      <a:pt x="473" y="596"/>
                    </a:lnTo>
                    <a:lnTo>
                      <a:pt x="475" y="599"/>
                    </a:lnTo>
                    <a:lnTo>
                      <a:pt x="478" y="599"/>
                    </a:lnTo>
                    <a:lnTo>
                      <a:pt x="478" y="601"/>
                    </a:lnTo>
                    <a:lnTo>
                      <a:pt x="478" y="603"/>
                    </a:lnTo>
                    <a:lnTo>
                      <a:pt x="480" y="601"/>
                    </a:lnTo>
                    <a:lnTo>
                      <a:pt x="483" y="601"/>
                    </a:lnTo>
                    <a:lnTo>
                      <a:pt x="486" y="603"/>
                    </a:lnTo>
                    <a:lnTo>
                      <a:pt x="486" y="606"/>
                    </a:lnTo>
                    <a:lnTo>
                      <a:pt x="485" y="607"/>
                    </a:lnTo>
                    <a:lnTo>
                      <a:pt x="485" y="609"/>
                    </a:lnTo>
                    <a:lnTo>
                      <a:pt x="481" y="614"/>
                    </a:lnTo>
                    <a:lnTo>
                      <a:pt x="480" y="617"/>
                    </a:lnTo>
                    <a:lnTo>
                      <a:pt x="480" y="618"/>
                    </a:lnTo>
                    <a:lnTo>
                      <a:pt x="481" y="617"/>
                    </a:lnTo>
                    <a:lnTo>
                      <a:pt x="486" y="618"/>
                    </a:lnTo>
                    <a:lnTo>
                      <a:pt x="486" y="618"/>
                    </a:lnTo>
                    <a:lnTo>
                      <a:pt x="489" y="617"/>
                    </a:lnTo>
                    <a:lnTo>
                      <a:pt x="491" y="620"/>
                    </a:lnTo>
                    <a:lnTo>
                      <a:pt x="489" y="623"/>
                    </a:lnTo>
                    <a:lnTo>
                      <a:pt x="491" y="626"/>
                    </a:lnTo>
                    <a:lnTo>
                      <a:pt x="494" y="628"/>
                    </a:lnTo>
                    <a:lnTo>
                      <a:pt x="496" y="625"/>
                    </a:lnTo>
                    <a:lnTo>
                      <a:pt x="499" y="625"/>
                    </a:lnTo>
                    <a:lnTo>
                      <a:pt x="505" y="623"/>
                    </a:lnTo>
                    <a:lnTo>
                      <a:pt x="508" y="623"/>
                    </a:lnTo>
                    <a:lnTo>
                      <a:pt x="508" y="626"/>
                    </a:lnTo>
                    <a:lnTo>
                      <a:pt x="504" y="630"/>
                    </a:lnTo>
                    <a:lnTo>
                      <a:pt x="507" y="628"/>
                    </a:lnTo>
                    <a:lnTo>
                      <a:pt x="508" y="628"/>
                    </a:lnTo>
                    <a:lnTo>
                      <a:pt x="510" y="631"/>
                    </a:lnTo>
                    <a:lnTo>
                      <a:pt x="513" y="630"/>
                    </a:lnTo>
                    <a:lnTo>
                      <a:pt x="516" y="631"/>
                    </a:lnTo>
                    <a:lnTo>
                      <a:pt x="515" y="626"/>
                    </a:lnTo>
                    <a:lnTo>
                      <a:pt x="515" y="623"/>
                    </a:lnTo>
                    <a:lnTo>
                      <a:pt x="513" y="620"/>
                    </a:lnTo>
                    <a:lnTo>
                      <a:pt x="513" y="615"/>
                    </a:lnTo>
                    <a:lnTo>
                      <a:pt x="516" y="615"/>
                    </a:lnTo>
                    <a:lnTo>
                      <a:pt x="516" y="612"/>
                    </a:lnTo>
                    <a:lnTo>
                      <a:pt x="521" y="612"/>
                    </a:lnTo>
                    <a:lnTo>
                      <a:pt x="521" y="615"/>
                    </a:lnTo>
                    <a:lnTo>
                      <a:pt x="521" y="612"/>
                    </a:lnTo>
                    <a:lnTo>
                      <a:pt x="523" y="612"/>
                    </a:lnTo>
                    <a:lnTo>
                      <a:pt x="523" y="612"/>
                    </a:lnTo>
                    <a:lnTo>
                      <a:pt x="524" y="610"/>
                    </a:lnTo>
                    <a:lnTo>
                      <a:pt x="526" y="609"/>
                    </a:lnTo>
                    <a:lnTo>
                      <a:pt x="529" y="607"/>
                    </a:lnTo>
                    <a:lnTo>
                      <a:pt x="531" y="607"/>
                    </a:lnTo>
                    <a:lnTo>
                      <a:pt x="531" y="610"/>
                    </a:lnTo>
                    <a:lnTo>
                      <a:pt x="531" y="610"/>
                    </a:lnTo>
                    <a:lnTo>
                      <a:pt x="534" y="610"/>
                    </a:lnTo>
                    <a:lnTo>
                      <a:pt x="534" y="609"/>
                    </a:lnTo>
                    <a:lnTo>
                      <a:pt x="536" y="607"/>
                    </a:lnTo>
                    <a:lnTo>
                      <a:pt x="539" y="609"/>
                    </a:lnTo>
                    <a:lnTo>
                      <a:pt x="540" y="607"/>
                    </a:lnTo>
                    <a:lnTo>
                      <a:pt x="542" y="607"/>
                    </a:lnTo>
                    <a:lnTo>
                      <a:pt x="542" y="610"/>
                    </a:lnTo>
                    <a:lnTo>
                      <a:pt x="545" y="609"/>
                    </a:lnTo>
                    <a:lnTo>
                      <a:pt x="547" y="606"/>
                    </a:lnTo>
                    <a:lnTo>
                      <a:pt x="550" y="606"/>
                    </a:lnTo>
                    <a:lnTo>
                      <a:pt x="552" y="607"/>
                    </a:lnTo>
                    <a:lnTo>
                      <a:pt x="556" y="606"/>
                    </a:lnTo>
                    <a:lnTo>
                      <a:pt x="556" y="601"/>
                    </a:lnTo>
                    <a:lnTo>
                      <a:pt x="559" y="599"/>
                    </a:lnTo>
                    <a:lnTo>
                      <a:pt x="563" y="599"/>
                    </a:lnTo>
                    <a:lnTo>
                      <a:pt x="566" y="598"/>
                    </a:lnTo>
                    <a:lnTo>
                      <a:pt x="567" y="599"/>
                    </a:lnTo>
                    <a:lnTo>
                      <a:pt x="567" y="601"/>
                    </a:lnTo>
                    <a:lnTo>
                      <a:pt x="571" y="603"/>
                    </a:lnTo>
                    <a:lnTo>
                      <a:pt x="572" y="604"/>
                    </a:lnTo>
                    <a:lnTo>
                      <a:pt x="579" y="604"/>
                    </a:lnTo>
                    <a:lnTo>
                      <a:pt x="580" y="606"/>
                    </a:lnTo>
                    <a:lnTo>
                      <a:pt x="583" y="604"/>
                    </a:lnTo>
                    <a:lnTo>
                      <a:pt x="587" y="606"/>
                    </a:lnTo>
                    <a:lnTo>
                      <a:pt x="585" y="609"/>
                    </a:lnTo>
                    <a:lnTo>
                      <a:pt x="583" y="609"/>
                    </a:lnTo>
                    <a:lnTo>
                      <a:pt x="582" y="614"/>
                    </a:lnTo>
                    <a:lnTo>
                      <a:pt x="583" y="614"/>
                    </a:lnTo>
                    <a:lnTo>
                      <a:pt x="585" y="617"/>
                    </a:lnTo>
                    <a:lnTo>
                      <a:pt x="590" y="620"/>
                    </a:lnTo>
                    <a:lnTo>
                      <a:pt x="591" y="622"/>
                    </a:lnTo>
                    <a:lnTo>
                      <a:pt x="595" y="623"/>
                    </a:lnTo>
                    <a:lnTo>
                      <a:pt x="596" y="623"/>
                    </a:lnTo>
                    <a:lnTo>
                      <a:pt x="599" y="623"/>
                    </a:lnTo>
                    <a:lnTo>
                      <a:pt x="601" y="625"/>
                    </a:lnTo>
                    <a:lnTo>
                      <a:pt x="603" y="623"/>
                    </a:lnTo>
                    <a:lnTo>
                      <a:pt x="606" y="625"/>
                    </a:lnTo>
                    <a:lnTo>
                      <a:pt x="606" y="625"/>
                    </a:lnTo>
                    <a:lnTo>
                      <a:pt x="607" y="625"/>
                    </a:lnTo>
                    <a:lnTo>
                      <a:pt x="609" y="625"/>
                    </a:lnTo>
                    <a:lnTo>
                      <a:pt x="610" y="625"/>
                    </a:lnTo>
                    <a:lnTo>
                      <a:pt x="610" y="623"/>
                    </a:lnTo>
                    <a:lnTo>
                      <a:pt x="612" y="620"/>
                    </a:lnTo>
                    <a:lnTo>
                      <a:pt x="612" y="623"/>
                    </a:lnTo>
                    <a:lnTo>
                      <a:pt x="615" y="625"/>
                    </a:lnTo>
                    <a:lnTo>
                      <a:pt x="617" y="625"/>
                    </a:lnTo>
                    <a:lnTo>
                      <a:pt x="620" y="628"/>
                    </a:lnTo>
                    <a:lnTo>
                      <a:pt x="622" y="626"/>
                    </a:lnTo>
                    <a:lnTo>
                      <a:pt x="623" y="628"/>
                    </a:lnTo>
                    <a:lnTo>
                      <a:pt x="625" y="625"/>
                    </a:lnTo>
                    <a:lnTo>
                      <a:pt x="626" y="626"/>
                    </a:lnTo>
                    <a:lnTo>
                      <a:pt x="630" y="626"/>
                    </a:lnTo>
                    <a:lnTo>
                      <a:pt x="631" y="626"/>
                    </a:lnTo>
                    <a:lnTo>
                      <a:pt x="631" y="628"/>
                    </a:lnTo>
                    <a:lnTo>
                      <a:pt x="628" y="628"/>
                    </a:lnTo>
                    <a:lnTo>
                      <a:pt x="628" y="630"/>
                    </a:lnTo>
                    <a:lnTo>
                      <a:pt x="626" y="633"/>
                    </a:lnTo>
                    <a:lnTo>
                      <a:pt x="626" y="634"/>
                    </a:lnTo>
                    <a:lnTo>
                      <a:pt x="630" y="639"/>
                    </a:lnTo>
                    <a:lnTo>
                      <a:pt x="631" y="641"/>
                    </a:lnTo>
                    <a:lnTo>
                      <a:pt x="631" y="642"/>
                    </a:lnTo>
                    <a:lnTo>
                      <a:pt x="631" y="644"/>
                    </a:lnTo>
                    <a:lnTo>
                      <a:pt x="633" y="644"/>
                    </a:lnTo>
                    <a:lnTo>
                      <a:pt x="633" y="642"/>
                    </a:lnTo>
                    <a:lnTo>
                      <a:pt x="636" y="642"/>
                    </a:lnTo>
                    <a:lnTo>
                      <a:pt x="636" y="644"/>
                    </a:lnTo>
                    <a:lnTo>
                      <a:pt x="638" y="644"/>
                    </a:lnTo>
                    <a:lnTo>
                      <a:pt x="641" y="641"/>
                    </a:lnTo>
                    <a:lnTo>
                      <a:pt x="641" y="639"/>
                    </a:lnTo>
                    <a:lnTo>
                      <a:pt x="639" y="639"/>
                    </a:lnTo>
                    <a:lnTo>
                      <a:pt x="639" y="638"/>
                    </a:lnTo>
                    <a:lnTo>
                      <a:pt x="638" y="636"/>
                    </a:lnTo>
                    <a:lnTo>
                      <a:pt x="636" y="636"/>
                    </a:lnTo>
                    <a:lnTo>
                      <a:pt x="634" y="633"/>
                    </a:lnTo>
                    <a:lnTo>
                      <a:pt x="636" y="631"/>
                    </a:lnTo>
                    <a:lnTo>
                      <a:pt x="638" y="630"/>
                    </a:lnTo>
                    <a:lnTo>
                      <a:pt x="638" y="628"/>
                    </a:lnTo>
                    <a:lnTo>
                      <a:pt x="638" y="626"/>
                    </a:lnTo>
                    <a:lnTo>
                      <a:pt x="638" y="626"/>
                    </a:lnTo>
                    <a:lnTo>
                      <a:pt x="639" y="626"/>
                    </a:lnTo>
                    <a:lnTo>
                      <a:pt x="639" y="626"/>
                    </a:lnTo>
                    <a:lnTo>
                      <a:pt x="639" y="628"/>
                    </a:lnTo>
                    <a:lnTo>
                      <a:pt x="641" y="628"/>
                    </a:lnTo>
                    <a:lnTo>
                      <a:pt x="641" y="628"/>
                    </a:lnTo>
                    <a:lnTo>
                      <a:pt x="641" y="628"/>
                    </a:lnTo>
                    <a:lnTo>
                      <a:pt x="642" y="628"/>
                    </a:lnTo>
                    <a:lnTo>
                      <a:pt x="641" y="630"/>
                    </a:lnTo>
                    <a:lnTo>
                      <a:pt x="642" y="630"/>
                    </a:lnTo>
                    <a:lnTo>
                      <a:pt x="644" y="628"/>
                    </a:lnTo>
                    <a:lnTo>
                      <a:pt x="646" y="628"/>
                    </a:lnTo>
                    <a:lnTo>
                      <a:pt x="647" y="625"/>
                    </a:lnTo>
                    <a:lnTo>
                      <a:pt x="649" y="626"/>
                    </a:lnTo>
                    <a:lnTo>
                      <a:pt x="652" y="625"/>
                    </a:lnTo>
                    <a:lnTo>
                      <a:pt x="655" y="623"/>
                    </a:lnTo>
                    <a:lnTo>
                      <a:pt x="653" y="622"/>
                    </a:lnTo>
                    <a:lnTo>
                      <a:pt x="657" y="622"/>
                    </a:lnTo>
                    <a:lnTo>
                      <a:pt x="658" y="622"/>
                    </a:lnTo>
                    <a:lnTo>
                      <a:pt x="661" y="622"/>
                    </a:lnTo>
                    <a:lnTo>
                      <a:pt x="663" y="622"/>
                    </a:lnTo>
                    <a:lnTo>
                      <a:pt x="666" y="620"/>
                    </a:lnTo>
                    <a:lnTo>
                      <a:pt x="669" y="617"/>
                    </a:lnTo>
                    <a:lnTo>
                      <a:pt x="671" y="615"/>
                    </a:lnTo>
                    <a:lnTo>
                      <a:pt x="671" y="614"/>
                    </a:lnTo>
                    <a:lnTo>
                      <a:pt x="671" y="615"/>
                    </a:lnTo>
                    <a:lnTo>
                      <a:pt x="673" y="615"/>
                    </a:lnTo>
                    <a:lnTo>
                      <a:pt x="674" y="615"/>
                    </a:lnTo>
                    <a:lnTo>
                      <a:pt x="676" y="612"/>
                    </a:lnTo>
                    <a:lnTo>
                      <a:pt x="677" y="612"/>
                    </a:lnTo>
                    <a:lnTo>
                      <a:pt x="677" y="607"/>
                    </a:lnTo>
                    <a:lnTo>
                      <a:pt x="677" y="606"/>
                    </a:lnTo>
                    <a:lnTo>
                      <a:pt x="677" y="604"/>
                    </a:lnTo>
                    <a:lnTo>
                      <a:pt x="676" y="603"/>
                    </a:lnTo>
                    <a:lnTo>
                      <a:pt x="677" y="603"/>
                    </a:lnTo>
                    <a:lnTo>
                      <a:pt x="681" y="606"/>
                    </a:lnTo>
                    <a:lnTo>
                      <a:pt x="682" y="607"/>
                    </a:lnTo>
                    <a:lnTo>
                      <a:pt x="684" y="609"/>
                    </a:lnTo>
                    <a:lnTo>
                      <a:pt x="687" y="609"/>
                    </a:lnTo>
                    <a:lnTo>
                      <a:pt x="685" y="610"/>
                    </a:lnTo>
                    <a:lnTo>
                      <a:pt x="684" y="612"/>
                    </a:lnTo>
                    <a:lnTo>
                      <a:pt x="684" y="614"/>
                    </a:lnTo>
                    <a:lnTo>
                      <a:pt x="689" y="610"/>
                    </a:lnTo>
                    <a:lnTo>
                      <a:pt x="689" y="607"/>
                    </a:lnTo>
                    <a:lnTo>
                      <a:pt x="692" y="607"/>
                    </a:lnTo>
                    <a:lnTo>
                      <a:pt x="692" y="606"/>
                    </a:lnTo>
                    <a:lnTo>
                      <a:pt x="695" y="607"/>
                    </a:lnTo>
                    <a:lnTo>
                      <a:pt x="697" y="607"/>
                    </a:lnTo>
                    <a:lnTo>
                      <a:pt x="697" y="604"/>
                    </a:lnTo>
                    <a:lnTo>
                      <a:pt x="700" y="604"/>
                    </a:lnTo>
                    <a:lnTo>
                      <a:pt x="700" y="603"/>
                    </a:lnTo>
                    <a:lnTo>
                      <a:pt x="701" y="604"/>
                    </a:lnTo>
                    <a:lnTo>
                      <a:pt x="703" y="607"/>
                    </a:lnTo>
                    <a:lnTo>
                      <a:pt x="704" y="606"/>
                    </a:lnTo>
                    <a:lnTo>
                      <a:pt x="704" y="603"/>
                    </a:lnTo>
                    <a:lnTo>
                      <a:pt x="706" y="603"/>
                    </a:lnTo>
                    <a:lnTo>
                      <a:pt x="706" y="604"/>
                    </a:lnTo>
                    <a:lnTo>
                      <a:pt x="709" y="604"/>
                    </a:lnTo>
                    <a:lnTo>
                      <a:pt x="709" y="603"/>
                    </a:lnTo>
                    <a:lnTo>
                      <a:pt x="712" y="603"/>
                    </a:lnTo>
                    <a:lnTo>
                      <a:pt x="714" y="601"/>
                    </a:lnTo>
                    <a:lnTo>
                      <a:pt x="716" y="599"/>
                    </a:lnTo>
                    <a:lnTo>
                      <a:pt x="716" y="601"/>
                    </a:lnTo>
                    <a:lnTo>
                      <a:pt x="717" y="599"/>
                    </a:lnTo>
                    <a:lnTo>
                      <a:pt x="719" y="601"/>
                    </a:lnTo>
                    <a:lnTo>
                      <a:pt x="720" y="599"/>
                    </a:lnTo>
                    <a:lnTo>
                      <a:pt x="719" y="598"/>
                    </a:lnTo>
                    <a:lnTo>
                      <a:pt x="720" y="596"/>
                    </a:lnTo>
                    <a:lnTo>
                      <a:pt x="722" y="593"/>
                    </a:lnTo>
                    <a:lnTo>
                      <a:pt x="720" y="590"/>
                    </a:lnTo>
                    <a:lnTo>
                      <a:pt x="722" y="590"/>
                    </a:lnTo>
                    <a:lnTo>
                      <a:pt x="722" y="588"/>
                    </a:lnTo>
                    <a:lnTo>
                      <a:pt x="727" y="588"/>
                    </a:lnTo>
                    <a:lnTo>
                      <a:pt x="727" y="590"/>
                    </a:lnTo>
                    <a:lnTo>
                      <a:pt x="730" y="590"/>
                    </a:lnTo>
                    <a:lnTo>
                      <a:pt x="730" y="587"/>
                    </a:lnTo>
                    <a:lnTo>
                      <a:pt x="732" y="587"/>
                    </a:lnTo>
                    <a:lnTo>
                      <a:pt x="732" y="583"/>
                    </a:lnTo>
                    <a:lnTo>
                      <a:pt x="733" y="583"/>
                    </a:lnTo>
                    <a:lnTo>
                      <a:pt x="733" y="585"/>
                    </a:lnTo>
                    <a:lnTo>
                      <a:pt x="735" y="585"/>
                    </a:lnTo>
                    <a:lnTo>
                      <a:pt x="736" y="582"/>
                    </a:lnTo>
                    <a:lnTo>
                      <a:pt x="738" y="583"/>
                    </a:lnTo>
                    <a:lnTo>
                      <a:pt x="738" y="580"/>
                    </a:lnTo>
                    <a:lnTo>
                      <a:pt x="740" y="580"/>
                    </a:lnTo>
                    <a:lnTo>
                      <a:pt x="741" y="579"/>
                    </a:lnTo>
                    <a:lnTo>
                      <a:pt x="738" y="579"/>
                    </a:lnTo>
                    <a:lnTo>
                      <a:pt x="736" y="579"/>
                    </a:lnTo>
                    <a:lnTo>
                      <a:pt x="733" y="575"/>
                    </a:lnTo>
                    <a:lnTo>
                      <a:pt x="736" y="575"/>
                    </a:lnTo>
                    <a:lnTo>
                      <a:pt x="740" y="572"/>
                    </a:lnTo>
                    <a:lnTo>
                      <a:pt x="740" y="574"/>
                    </a:lnTo>
                    <a:lnTo>
                      <a:pt x="741" y="572"/>
                    </a:lnTo>
                    <a:lnTo>
                      <a:pt x="746" y="575"/>
                    </a:lnTo>
                    <a:lnTo>
                      <a:pt x="746" y="572"/>
                    </a:lnTo>
                    <a:lnTo>
                      <a:pt x="744" y="571"/>
                    </a:lnTo>
                    <a:lnTo>
                      <a:pt x="743" y="569"/>
                    </a:lnTo>
                    <a:lnTo>
                      <a:pt x="744" y="567"/>
                    </a:lnTo>
                    <a:lnTo>
                      <a:pt x="746" y="571"/>
                    </a:lnTo>
                    <a:lnTo>
                      <a:pt x="747" y="567"/>
                    </a:lnTo>
                    <a:lnTo>
                      <a:pt x="747" y="567"/>
                    </a:lnTo>
                    <a:lnTo>
                      <a:pt x="746" y="567"/>
                    </a:lnTo>
                    <a:lnTo>
                      <a:pt x="746" y="564"/>
                    </a:lnTo>
                    <a:lnTo>
                      <a:pt x="744" y="564"/>
                    </a:lnTo>
                    <a:lnTo>
                      <a:pt x="746" y="563"/>
                    </a:lnTo>
                    <a:lnTo>
                      <a:pt x="747" y="564"/>
                    </a:lnTo>
                    <a:lnTo>
                      <a:pt x="749" y="564"/>
                    </a:lnTo>
                    <a:lnTo>
                      <a:pt x="749" y="566"/>
                    </a:lnTo>
                    <a:lnTo>
                      <a:pt x="749" y="564"/>
                    </a:lnTo>
                    <a:lnTo>
                      <a:pt x="747" y="561"/>
                    </a:lnTo>
                    <a:lnTo>
                      <a:pt x="747" y="559"/>
                    </a:lnTo>
                    <a:lnTo>
                      <a:pt x="749" y="559"/>
                    </a:lnTo>
                    <a:lnTo>
                      <a:pt x="749" y="558"/>
                    </a:lnTo>
                    <a:lnTo>
                      <a:pt x="752" y="559"/>
                    </a:lnTo>
                    <a:lnTo>
                      <a:pt x="752" y="561"/>
                    </a:lnTo>
                    <a:lnTo>
                      <a:pt x="754" y="561"/>
                    </a:lnTo>
                    <a:lnTo>
                      <a:pt x="755" y="564"/>
                    </a:lnTo>
                    <a:lnTo>
                      <a:pt x="755" y="561"/>
                    </a:lnTo>
                    <a:lnTo>
                      <a:pt x="754" y="558"/>
                    </a:lnTo>
                    <a:lnTo>
                      <a:pt x="752" y="558"/>
                    </a:lnTo>
                    <a:lnTo>
                      <a:pt x="752" y="556"/>
                    </a:lnTo>
                    <a:lnTo>
                      <a:pt x="754" y="556"/>
                    </a:lnTo>
                    <a:lnTo>
                      <a:pt x="754" y="555"/>
                    </a:lnTo>
                    <a:lnTo>
                      <a:pt x="752" y="553"/>
                    </a:lnTo>
                    <a:lnTo>
                      <a:pt x="755" y="551"/>
                    </a:lnTo>
                    <a:lnTo>
                      <a:pt x="754" y="550"/>
                    </a:lnTo>
                    <a:lnTo>
                      <a:pt x="752" y="550"/>
                    </a:lnTo>
                    <a:lnTo>
                      <a:pt x="751" y="550"/>
                    </a:lnTo>
                    <a:lnTo>
                      <a:pt x="751" y="548"/>
                    </a:lnTo>
                    <a:lnTo>
                      <a:pt x="754" y="547"/>
                    </a:lnTo>
                    <a:lnTo>
                      <a:pt x="759" y="545"/>
                    </a:lnTo>
                    <a:lnTo>
                      <a:pt x="757" y="544"/>
                    </a:lnTo>
                    <a:lnTo>
                      <a:pt x="755" y="545"/>
                    </a:lnTo>
                    <a:lnTo>
                      <a:pt x="752" y="542"/>
                    </a:lnTo>
                    <a:lnTo>
                      <a:pt x="755" y="542"/>
                    </a:lnTo>
                    <a:lnTo>
                      <a:pt x="752" y="539"/>
                    </a:lnTo>
                    <a:lnTo>
                      <a:pt x="751" y="539"/>
                    </a:lnTo>
                    <a:lnTo>
                      <a:pt x="752" y="537"/>
                    </a:lnTo>
                    <a:lnTo>
                      <a:pt x="751" y="536"/>
                    </a:lnTo>
                    <a:lnTo>
                      <a:pt x="752" y="537"/>
                    </a:lnTo>
                    <a:lnTo>
                      <a:pt x="754" y="534"/>
                    </a:lnTo>
                    <a:lnTo>
                      <a:pt x="754" y="534"/>
                    </a:lnTo>
                    <a:lnTo>
                      <a:pt x="755" y="534"/>
                    </a:lnTo>
                    <a:lnTo>
                      <a:pt x="755" y="537"/>
                    </a:lnTo>
                    <a:lnTo>
                      <a:pt x="757" y="537"/>
                    </a:lnTo>
                    <a:lnTo>
                      <a:pt x="760" y="532"/>
                    </a:lnTo>
                    <a:lnTo>
                      <a:pt x="762" y="531"/>
                    </a:lnTo>
                    <a:lnTo>
                      <a:pt x="765" y="532"/>
                    </a:lnTo>
                    <a:lnTo>
                      <a:pt x="762" y="529"/>
                    </a:lnTo>
                    <a:lnTo>
                      <a:pt x="760" y="529"/>
                    </a:lnTo>
                    <a:lnTo>
                      <a:pt x="760" y="526"/>
                    </a:lnTo>
                    <a:lnTo>
                      <a:pt x="763" y="529"/>
                    </a:lnTo>
                    <a:lnTo>
                      <a:pt x="765" y="528"/>
                    </a:lnTo>
                    <a:lnTo>
                      <a:pt x="765" y="524"/>
                    </a:lnTo>
                    <a:lnTo>
                      <a:pt x="767" y="524"/>
                    </a:lnTo>
                    <a:lnTo>
                      <a:pt x="765" y="523"/>
                    </a:lnTo>
                    <a:lnTo>
                      <a:pt x="765" y="521"/>
                    </a:lnTo>
                    <a:lnTo>
                      <a:pt x="767" y="520"/>
                    </a:lnTo>
                    <a:lnTo>
                      <a:pt x="765" y="518"/>
                    </a:lnTo>
                    <a:lnTo>
                      <a:pt x="765" y="516"/>
                    </a:lnTo>
                    <a:lnTo>
                      <a:pt x="763" y="515"/>
                    </a:lnTo>
                    <a:lnTo>
                      <a:pt x="767" y="516"/>
                    </a:lnTo>
                    <a:lnTo>
                      <a:pt x="768" y="515"/>
                    </a:lnTo>
                    <a:lnTo>
                      <a:pt x="770" y="510"/>
                    </a:lnTo>
                    <a:lnTo>
                      <a:pt x="773" y="510"/>
                    </a:lnTo>
                    <a:lnTo>
                      <a:pt x="773" y="512"/>
                    </a:lnTo>
                    <a:lnTo>
                      <a:pt x="775" y="513"/>
                    </a:lnTo>
                    <a:lnTo>
                      <a:pt x="775" y="510"/>
                    </a:lnTo>
                    <a:lnTo>
                      <a:pt x="776" y="508"/>
                    </a:lnTo>
                    <a:lnTo>
                      <a:pt x="775" y="505"/>
                    </a:lnTo>
                    <a:lnTo>
                      <a:pt x="773" y="505"/>
                    </a:lnTo>
                    <a:lnTo>
                      <a:pt x="771" y="505"/>
                    </a:lnTo>
                    <a:lnTo>
                      <a:pt x="773" y="504"/>
                    </a:lnTo>
                    <a:lnTo>
                      <a:pt x="775" y="504"/>
                    </a:lnTo>
                    <a:lnTo>
                      <a:pt x="776" y="502"/>
                    </a:lnTo>
                    <a:lnTo>
                      <a:pt x="775" y="500"/>
                    </a:lnTo>
                    <a:lnTo>
                      <a:pt x="773" y="500"/>
                    </a:lnTo>
                    <a:lnTo>
                      <a:pt x="775" y="499"/>
                    </a:lnTo>
                    <a:lnTo>
                      <a:pt x="776" y="499"/>
                    </a:lnTo>
                    <a:lnTo>
                      <a:pt x="776" y="497"/>
                    </a:lnTo>
                    <a:lnTo>
                      <a:pt x="775" y="496"/>
                    </a:lnTo>
                    <a:lnTo>
                      <a:pt x="770" y="496"/>
                    </a:lnTo>
                    <a:lnTo>
                      <a:pt x="770" y="496"/>
                    </a:lnTo>
                    <a:lnTo>
                      <a:pt x="773" y="492"/>
                    </a:lnTo>
                    <a:lnTo>
                      <a:pt x="776" y="492"/>
                    </a:lnTo>
                    <a:lnTo>
                      <a:pt x="776" y="492"/>
                    </a:lnTo>
                    <a:lnTo>
                      <a:pt x="776" y="491"/>
                    </a:lnTo>
                    <a:lnTo>
                      <a:pt x="779" y="492"/>
                    </a:lnTo>
                    <a:lnTo>
                      <a:pt x="779" y="492"/>
                    </a:lnTo>
                    <a:lnTo>
                      <a:pt x="781" y="491"/>
                    </a:lnTo>
                    <a:lnTo>
                      <a:pt x="779" y="489"/>
                    </a:lnTo>
                    <a:lnTo>
                      <a:pt x="779" y="486"/>
                    </a:lnTo>
                    <a:lnTo>
                      <a:pt x="778" y="484"/>
                    </a:lnTo>
                    <a:lnTo>
                      <a:pt x="776" y="486"/>
                    </a:lnTo>
                    <a:lnTo>
                      <a:pt x="776" y="488"/>
                    </a:lnTo>
                    <a:lnTo>
                      <a:pt x="776" y="488"/>
                    </a:lnTo>
                    <a:lnTo>
                      <a:pt x="773" y="488"/>
                    </a:lnTo>
                    <a:lnTo>
                      <a:pt x="770" y="491"/>
                    </a:lnTo>
                    <a:lnTo>
                      <a:pt x="768" y="491"/>
                    </a:lnTo>
                    <a:lnTo>
                      <a:pt x="768" y="488"/>
                    </a:lnTo>
                    <a:lnTo>
                      <a:pt x="771" y="488"/>
                    </a:lnTo>
                    <a:lnTo>
                      <a:pt x="778" y="481"/>
                    </a:lnTo>
                    <a:lnTo>
                      <a:pt x="778" y="481"/>
                    </a:lnTo>
                    <a:lnTo>
                      <a:pt x="775" y="481"/>
                    </a:lnTo>
                    <a:lnTo>
                      <a:pt x="775" y="480"/>
                    </a:lnTo>
                    <a:lnTo>
                      <a:pt x="773" y="480"/>
                    </a:lnTo>
                    <a:lnTo>
                      <a:pt x="768" y="475"/>
                    </a:lnTo>
                    <a:lnTo>
                      <a:pt x="765" y="473"/>
                    </a:lnTo>
                    <a:lnTo>
                      <a:pt x="760" y="478"/>
                    </a:lnTo>
                    <a:lnTo>
                      <a:pt x="759" y="477"/>
                    </a:lnTo>
                    <a:lnTo>
                      <a:pt x="755" y="473"/>
                    </a:lnTo>
                    <a:lnTo>
                      <a:pt x="752" y="473"/>
                    </a:lnTo>
                    <a:lnTo>
                      <a:pt x="751" y="477"/>
                    </a:lnTo>
                    <a:lnTo>
                      <a:pt x="749" y="478"/>
                    </a:lnTo>
                    <a:lnTo>
                      <a:pt x="749" y="475"/>
                    </a:lnTo>
                    <a:lnTo>
                      <a:pt x="752" y="472"/>
                    </a:lnTo>
                    <a:lnTo>
                      <a:pt x="754" y="472"/>
                    </a:lnTo>
                    <a:lnTo>
                      <a:pt x="757" y="472"/>
                    </a:lnTo>
                    <a:lnTo>
                      <a:pt x="760" y="473"/>
                    </a:lnTo>
                    <a:lnTo>
                      <a:pt x="762" y="472"/>
                    </a:lnTo>
                    <a:lnTo>
                      <a:pt x="762" y="469"/>
                    </a:lnTo>
                    <a:lnTo>
                      <a:pt x="763" y="469"/>
                    </a:lnTo>
                    <a:lnTo>
                      <a:pt x="765" y="469"/>
                    </a:lnTo>
                    <a:lnTo>
                      <a:pt x="768" y="464"/>
                    </a:lnTo>
                    <a:lnTo>
                      <a:pt x="773" y="464"/>
                    </a:lnTo>
                    <a:lnTo>
                      <a:pt x="773" y="462"/>
                    </a:lnTo>
                    <a:lnTo>
                      <a:pt x="770" y="456"/>
                    </a:lnTo>
                    <a:lnTo>
                      <a:pt x="762" y="451"/>
                    </a:lnTo>
                    <a:lnTo>
                      <a:pt x="757" y="449"/>
                    </a:lnTo>
                    <a:lnTo>
                      <a:pt x="752" y="443"/>
                    </a:lnTo>
                    <a:lnTo>
                      <a:pt x="749" y="443"/>
                    </a:lnTo>
                    <a:lnTo>
                      <a:pt x="744" y="446"/>
                    </a:lnTo>
                    <a:lnTo>
                      <a:pt x="743" y="446"/>
                    </a:lnTo>
                    <a:lnTo>
                      <a:pt x="738" y="443"/>
                    </a:lnTo>
                    <a:lnTo>
                      <a:pt x="738" y="441"/>
                    </a:lnTo>
                    <a:lnTo>
                      <a:pt x="736" y="441"/>
                    </a:lnTo>
                    <a:lnTo>
                      <a:pt x="733" y="441"/>
                    </a:lnTo>
                    <a:lnTo>
                      <a:pt x="730" y="441"/>
                    </a:lnTo>
                    <a:lnTo>
                      <a:pt x="727" y="443"/>
                    </a:lnTo>
                    <a:lnTo>
                      <a:pt x="724" y="448"/>
                    </a:lnTo>
                    <a:lnTo>
                      <a:pt x="727" y="441"/>
                    </a:lnTo>
                    <a:lnTo>
                      <a:pt x="728" y="440"/>
                    </a:lnTo>
                    <a:lnTo>
                      <a:pt x="732" y="440"/>
                    </a:lnTo>
                    <a:lnTo>
                      <a:pt x="733" y="440"/>
                    </a:lnTo>
                    <a:lnTo>
                      <a:pt x="733" y="440"/>
                    </a:lnTo>
                    <a:lnTo>
                      <a:pt x="735" y="440"/>
                    </a:lnTo>
                    <a:lnTo>
                      <a:pt x="740" y="438"/>
                    </a:lnTo>
                    <a:lnTo>
                      <a:pt x="741" y="443"/>
                    </a:lnTo>
                    <a:lnTo>
                      <a:pt x="743" y="445"/>
                    </a:lnTo>
                    <a:lnTo>
                      <a:pt x="746" y="445"/>
                    </a:lnTo>
                    <a:lnTo>
                      <a:pt x="747" y="441"/>
                    </a:lnTo>
                    <a:lnTo>
                      <a:pt x="752" y="443"/>
                    </a:lnTo>
                    <a:lnTo>
                      <a:pt x="755" y="445"/>
                    </a:lnTo>
                    <a:lnTo>
                      <a:pt x="757" y="445"/>
                    </a:lnTo>
                    <a:lnTo>
                      <a:pt x="760" y="448"/>
                    </a:lnTo>
                    <a:lnTo>
                      <a:pt x="763" y="445"/>
                    </a:lnTo>
                    <a:lnTo>
                      <a:pt x="770" y="448"/>
                    </a:lnTo>
                    <a:lnTo>
                      <a:pt x="771" y="446"/>
                    </a:lnTo>
                    <a:lnTo>
                      <a:pt x="770" y="443"/>
                    </a:lnTo>
                    <a:lnTo>
                      <a:pt x="767" y="441"/>
                    </a:lnTo>
                    <a:lnTo>
                      <a:pt x="763" y="438"/>
                    </a:lnTo>
                    <a:lnTo>
                      <a:pt x="763" y="437"/>
                    </a:lnTo>
                    <a:lnTo>
                      <a:pt x="762" y="435"/>
                    </a:lnTo>
                    <a:lnTo>
                      <a:pt x="760" y="435"/>
                    </a:lnTo>
                    <a:lnTo>
                      <a:pt x="757" y="435"/>
                    </a:lnTo>
                    <a:lnTo>
                      <a:pt x="754" y="429"/>
                    </a:lnTo>
                    <a:lnTo>
                      <a:pt x="752" y="425"/>
                    </a:lnTo>
                    <a:lnTo>
                      <a:pt x="747" y="421"/>
                    </a:lnTo>
                    <a:lnTo>
                      <a:pt x="747" y="418"/>
                    </a:lnTo>
                    <a:lnTo>
                      <a:pt x="744" y="416"/>
                    </a:lnTo>
                    <a:lnTo>
                      <a:pt x="746" y="413"/>
                    </a:lnTo>
                    <a:lnTo>
                      <a:pt x="746" y="413"/>
                    </a:lnTo>
                    <a:lnTo>
                      <a:pt x="741" y="403"/>
                    </a:lnTo>
                    <a:lnTo>
                      <a:pt x="733" y="400"/>
                    </a:lnTo>
                    <a:lnTo>
                      <a:pt x="732" y="402"/>
                    </a:lnTo>
                    <a:lnTo>
                      <a:pt x="732" y="398"/>
                    </a:lnTo>
                    <a:lnTo>
                      <a:pt x="724" y="395"/>
                    </a:lnTo>
                    <a:lnTo>
                      <a:pt x="724" y="395"/>
                    </a:lnTo>
                    <a:lnTo>
                      <a:pt x="722" y="389"/>
                    </a:lnTo>
                    <a:lnTo>
                      <a:pt x="724" y="384"/>
                    </a:lnTo>
                    <a:lnTo>
                      <a:pt x="722" y="381"/>
                    </a:lnTo>
                    <a:lnTo>
                      <a:pt x="724" y="376"/>
                    </a:lnTo>
                    <a:lnTo>
                      <a:pt x="725" y="378"/>
                    </a:lnTo>
                    <a:lnTo>
                      <a:pt x="727" y="376"/>
                    </a:lnTo>
                    <a:lnTo>
                      <a:pt x="728" y="373"/>
                    </a:lnTo>
                    <a:lnTo>
                      <a:pt x="730" y="373"/>
                    </a:lnTo>
                    <a:lnTo>
                      <a:pt x="733" y="371"/>
                    </a:lnTo>
                    <a:lnTo>
                      <a:pt x="730" y="370"/>
                    </a:lnTo>
                    <a:lnTo>
                      <a:pt x="728" y="366"/>
                    </a:lnTo>
                    <a:lnTo>
                      <a:pt x="732" y="365"/>
                    </a:lnTo>
                    <a:lnTo>
                      <a:pt x="735" y="365"/>
                    </a:lnTo>
                    <a:lnTo>
                      <a:pt x="736" y="362"/>
                    </a:lnTo>
                    <a:lnTo>
                      <a:pt x="740" y="362"/>
                    </a:lnTo>
                    <a:lnTo>
                      <a:pt x="740" y="359"/>
                    </a:lnTo>
                    <a:lnTo>
                      <a:pt x="736" y="357"/>
                    </a:lnTo>
                    <a:lnTo>
                      <a:pt x="740" y="357"/>
                    </a:lnTo>
                    <a:lnTo>
                      <a:pt x="741" y="359"/>
                    </a:lnTo>
                    <a:lnTo>
                      <a:pt x="741" y="357"/>
                    </a:lnTo>
                    <a:lnTo>
                      <a:pt x="744" y="357"/>
                    </a:lnTo>
                    <a:lnTo>
                      <a:pt x="747" y="355"/>
                    </a:lnTo>
                    <a:lnTo>
                      <a:pt x="749" y="355"/>
                    </a:lnTo>
                    <a:lnTo>
                      <a:pt x="752" y="351"/>
                    </a:lnTo>
                    <a:lnTo>
                      <a:pt x="752" y="352"/>
                    </a:lnTo>
                    <a:lnTo>
                      <a:pt x="754" y="351"/>
                    </a:lnTo>
                    <a:lnTo>
                      <a:pt x="754" y="352"/>
                    </a:lnTo>
                    <a:lnTo>
                      <a:pt x="757" y="355"/>
                    </a:lnTo>
                    <a:lnTo>
                      <a:pt x="762" y="352"/>
                    </a:lnTo>
                    <a:lnTo>
                      <a:pt x="762" y="351"/>
                    </a:lnTo>
                    <a:lnTo>
                      <a:pt x="759" y="351"/>
                    </a:lnTo>
                    <a:lnTo>
                      <a:pt x="759" y="347"/>
                    </a:lnTo>
                    <a:lnTo>
                      <a:pt x="760" y="346"/>
                    </a:lnTo>
                    <a:lnTo>
                      <a:pt x="762" y="346"/>
                    </a:lnTo>
                    <a:lnTo>
                      <a:pt x="760" y="343"/>
                    </a:lnTo>
                    <a:lnTo>
                      <a:pt x="760" y="341"/>
                    </a:lnTo>
                    <a:lnTo>
                      <a:pt x="763" y="341"/>
                    </a:lnTo>
                    <a:lnTo>
                      <a:pt x="762" y="339"/>
                    </a:lnTo>
                    <a:lnTo>
                      <a:pt x="757" y="339"/>
                    </a:lnTo>
                    <a:lnTo>
                      <a:pt x="754" y="341"/>
                    </a:lnTo>
                    <a:lnTo>
                      <a:pt x="754" y="339"/>
                    </a:lnTo>
                    <a:lnTo>
                      <a:pt x="751" y="339"/>
                    </a:lnTo>
                    <a:lnTo>
                      <a:pt x="749" y="341"/>
                    </a:lnTo>
                    <a:lnTo>
                      <a:pt x="741" y="341"/>
                    </a:lnTo>
                    <a:lnTo>
                      <a:pt x="740" y="339"/>
                    </a:lnTo>
                    <a:lnTo>
                      <a:pt x="738" y="338"/>
                    </a:lnTo>
                    <a:lnTo>
                      <a:pt x="736" y="336"/>
                    </a:lnTo>
                    <a:lnTo>
                      <a:pt x="735" y="335"/>
                    </a:lnTo>
                    <a:lnTo>
                      <a:pt x="733" y="335"/>
                    </a:lnTo>
                    <a:lnTo>
                      <a:pt x="727" y="338"/>
                    </a:lnTo>
                    <a:lnTo>
                      <a:pt x="724" y="338"/>
                    </a:lnTo>
                    <a:lnTo>
                      <a:pt x="725" y="338"/>
                    </a:lnTo>
                    <a:lnTo>
                      <a:pt x="725" y="341"/>
                    </a:lnTo>
                    <a:lnTo>
                      <a:pt x="724" y="343"/>
                    </a:lnTo>
                    <a:lnTo>
                      <a:pt x="719" y="344"/>
                    </a:lnTo>
                    <a:lnTo>
                      <a:pt x="720" y="344"/>
                    </a:lnTo>
                    <a:lnTo>
                      <a:pt x="720" y="346"/>
                    </a:lnTo>
                    <a:lnTo>
                      <a:pt x="719" y="349"/>
                    </a:lnTo>
                    <a:lnTo>
                      <a:pt x="719" y="351"/>
                    </a:lnTo>
                    <a:lnTo>
                      <a:pt x="716" y="349"/>
                    </a:lnTo>
                    <a:lnTo>
                      <a:pt x="712" y="351"/>
                    </a:lnTo>
                    <a:lnTo>
                      <a:pt x="709" y="351"/>
                    </a:lnTo>
                    <a:lnTo>
                      <a:pt x="704" y="343"/>
                    </a:lnTo>
                    <a:lnTo>
                      <a:pt x="704" y="339"/>
                    </a:lnTo>
                    <a:lnTo>
                      <a:pt x="704" y="336"/>
                    </a:lnTo>
                    <a:lnTo>
                      <a:pt x="701" y="336"/>
                    </a:lnTo>
                    <a:lnTo>
                      <a:pt x="700" y="338"/>
                    </a:lnTo>
                    <a:lnTo>
                      <a:pt x="700" y="336"/>
                    </a:lnTo>
                    <a:lnTo>
                      <a:pt x="698" y="336"/>
                    </a:lnTo>
                    <a:lnTo>
                      <a:pt x="697" y="338"/>
                    </a:lnTo>
                    <a:lnTo>
                      <a:pt x="695" y="336"/>
                    </a:lnTo>
                    <a:lnTo>
                      <a:pt x="695" y="338"/>
                    </a:lnTo>
                    <a:lnTo>
                      <a:pt x="693" y="333"/>
                    </a:lnTo>
                    <a:lnTo>
                      <a:pt x="693" y="331"/>
                    </a:lnTo>
                    <a:lnTo>
                      <a:pt x="689" y="328"/>
                    </a:lnTo>
                    <a:lnTo>
                      <a:pt x="685" y="327"/>
                    </a:lnTo>
                    <a:lnTo>
                      <a:pt x="685" y="323"/>
                    </a:lnTo>
                    <a:lnTo>
                      <a:pt x="684" y="320"/>
                    </a:lnTo>
                    <a:lnTo>
                      <a:pt x="684" y="320"/>
                    </a:lnTo>
                    <a:lnTo>
                      <a:pt x="684" y="319"/>
                    </a:lnTo>
                    <a:lnTo>
                      <a:pt x="685" y="317"/>
                    </a:lnTo>
                    <a:lnTo>
                      <a:pt x="685" y="314"/>
                    </a:lnTo>
                    <a:lnTo>
                      <a:pt x="687" y="312"/>
                    </a:lnTo>
                    <a:lnTo>
                      <a:pt x="687" y="311"/>
                    </a:lnTo>
                    <a:lnTo>
                      <a:pt x="692" y="312"/>
                    </a:lnTo>
                    <a:lnTo>
                      <a:pt x="697" y="312"/>
                    </a:lnTo>
                    <a:lnTo>
                      <a:pt x="701" y="312"/>
                    </a:lnTo>
                    <a:lnTo>
                      <a:pt x="701" y="309"/>
                    </a:lnTo>
                    <a:lnTo>
                      <a:pt x="701" y="309"/>
                    </a:lnTo>
                    <a:lnTo>
                      <a:pt x="703" y="309"/>
                    </a:lnTo>
                    <a:lnTo>
                      <a:pt x="703" y="304"/>
                    </a:lnTo>
                    <a:lnTo>
                      <a:pt x="701" y="304"/>
                    </a:lnTo>
                    <a:lnTo>
                      <a:pt x="703" y="303"/>
                    </a:lnTo>
                    <a:lnTo>
                      <a:pt x="704" y="295"/>
                    </a:lnTo>
                    <a:lnTo>
                      <a:pt x="709" y="293"/>
                    </a:lnTo>
                    <a:lnTo>
                      <a:pt x="712" y="293"/>
                    </a:lnTo>
                    <a:lnTo>
                      <a:pt x="714" y="288"/>
                    </a:lnTo>
                    <a:lnTo>
                      <a:pt x="716" y="288"/>
                    </a:lnTo>
                    <a:lnTo>
                      <a:pt x="716" y="284"/>
                    </a:lnTo>
                    <a:lnTo>
                      <a:pt x="719" y="280"/>
                    </a:lnTo>
                    <a:lnTo>
                      <a:pt x="720" y="277"/>
                    </a:lnTo>
                    <a:lnTo>
                      <a:pt x="720" y="276"/>
                    </a:lnTo>
                    <a:lnTo>
                      <a:pt x="722" y="272"/>
                    </a:lnTo>
                    <a:lnTo>
                      <a:pt x="725" y="272"/>
                    </a:lnTo>
                    <a:lnTo>
                      <a:pt x="727" y="274"/>
                    </a:lnTo>
                    <a:lnTo>
                      <a:pt x="730" y="274"/>
                    </a:lnTo>
                    <a:lnTo>
                      <a:pt x="730" y="271"/>
                    </a:lnTo>
                    <a:lnTo>
                      <a:pt x="735" y="276"/>
                    </a:lnTo>
                    <a:lnTo>
                      <a:pt x="741" y="280"/>
                    </a:lnTo>
                    <a:lnTo>
                      <a:pt x="741" y="282"/>
                    </a:lnTo>
                    <a:lnTo>
                      <a:pt x="740" y="284"/>
                    </a:lnTo>
                    <a:lnTo>
                      <a:pt x="740" y="285"/>
                    </a:lnTo>
                    <a:lnTo>
                      <a:pt x="736" y="288"/>
                    </a:lnTo>
                    <a:lnTo>
                      <a:pt x="736" y="292"/>
                    </a:lnTo>
                    <a:lnTo>
                      <a:pt x="733" y="292"/>
                    </a:lnTo>
                    <a:lnTo>
                      <a:pt x="733" y="293"/>
                    </a:lnTo>
                    <a:lnTo>
                      <a:pt x="733" y="296"/>
                    </a:lnTo>
                    <a:lnTo>
                      <a:pt x="736" y="299"/>
                    </a:lnTo>
                    <a:lnTo>
                      <a:pt x="736" y="303"/>
                    </a:lnTo>
                    <a:lnTo>
                      <a:pt x="735" y="303"/>
                    </a:lnTo>
                    <a:lnTo>
                      <a:pt x="735" y="304"/>
                    </a:lnTo>
                    <a:lnTo>
                      <a:pt x="736" y="306"/>
                    </a:lnTo>
                    <a:lnTo>
                      <a:pt x="740" y="304"/>
                    </a:lnTo>
                    <a:lnTo>
                      <a:pt x="743" y="303"/>
                    </a:lnTo>
                    <a:lnTo>
                      <a:pt x="741" y="304"/>
                    </a:lnTo>
                    <a:lnTo>
                      <a:pt x="738" y="306"/>
                    </a:lnTo>
                    <a:lnTo>
                      <a:pt x="738" y="307"/>
                    </a:lnTo>
                    <a:lnTo>
                      <a:pt x="740" y="307"/>
                    </a:lnTo>
                    <a:lnTo>
                      <a:pt x="740" y="309"/>
                    </a:lnTo>
                    <a:lnTo>
                      <a:pt x="740" y="311"/>
                    </a:lnTo>
                    <a:lnTo>
                      <a:pt x="736" y="311"/>
                    </a:lnTo>
                    <a:lnTo>
                      <a:pt x="735" y="312"/>
                    </a:lnTo>
                    <a:lnTo>
                      <a:pt x="732" y="312"/>
                    </a:lnTo>
                    <a:lnTo>
                      <a:pt x="730" y="314"/>
                    </a:lnTo>
                    <a:lnTo>
                      <a:pt x="733" y="315"/>
                    </a:lnTo>
                    <a:lnTo>
                      <a:pt x="733" y="319"/>
                    </a:lnTo>
                    <a:lnTo>
                      <a:pt x="735" y="319"/>
                    </a:lnTo>
                    <a:lnTo>
                      <a:pt x="736" y="315"/>
                    </a:lnTo>
                    <a:lnTo>
                      <a:pt x="738" y="315"/>
                    </a:lnTo>
                    <a:lnTo>
                      <a:pt x="741" y="312"/>
                    </a:lnTo>
                    <a:lnTo>
                      <a:pt x="744" y="311"/>
                    </a:lnTo>
                    <a:lnTo>
                      <a:pt x="744" y="309"/>
                    </a:lnTo>
                    <a:lnTo>
                      <a:pt x="744" y="307"/>
                    </a:lnTo>
                    <a:lnTo>
                      <a:pt x="747" y="304"/>
                    </a:lnTo>
                    <a:lnTo>
                      <a:pt x="754" y="299"/>
                    </a:lnTo>
                    <a:lnTo>
                      <a:pt x="755" y="299"/>
                    </a:lnTo>
                    <a:lnTo>
                      <a:pt x="755" y="296"/>
                    </a:lnTo>
                    <a:lnTo>
                      <a:pt x="759" y="296"/>
                    </a:lnTo>
                    <a:lnTo>
                      <a:pt x="763" y="295"/>
                    </a:lnTo>
                    <a:lnTo>
                      <a:pt x="765" y="295"/>
                    </a:lnTo>
                    <a:lnTo>
                      <a:pt x="767" y="295"/>
                    </a:lnTo>
                    <a:lnTo>
                      <a:pt x="768" y="295"/>
                    </a:lnTo>
                    <a:lnTo>
                      <a:pt x="773" y="290"/>
                    </a:lnTo>
                    <a:lnTo>
                      <a:pt x="775" y="292"/>
                    </a:lnTo>
                    <a:lnTo>
                      <a:pt x="775" y="285"/>
                    </a:lnTo>
                    <a:lnTo>
                      <a:pt x="778" y="282"/>
                    </a:lnTo>
                  </a:path>
                </a:pathLst>
              </a:custGeom>
              <a:solidFill>
                <a:srgbClr val="FFA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3" name="Freeform 338">
                <a:extLst>
                  <a:ext uri="{FF2B5EF4-FFF2-40B4-BE49-F238E27FC236}">
                    <a16:creationId xmlns:a16="http://schemas.microsoft.com/office/drawing/2014/main" id="{612C5070-D2EF-4C82-85AD-43F4EDF4B73C}"/>
                  </a:ext>
                </a:extLst>
              </p:cNvPr>
              <p:cNvSpPr>
                <a:spLocks/>
              </p:cNvSpPr>
              <p:nvPr/>
            </p:nvSpPr>
            <p:spPr bwMode="auto">
              <a:xfrm>
                <a:off x="6208" y="2130"/>
                <a:ext cx="34" cy="30"/>
              </a:xfrm>
              <a:custGeom>
                <a:avLst/>
                <a:gdLst>
                  <a:gd name="T0" fmla="*/ 7 w 34"/>
                  <a:gd name="T1" fmla="*/ 27 h 30"/>
                  <a:gd name="T2" fmla="*/ 10 w 34"/>
                  <a:gd name="T3" fmla="*/ 27 h 30"/>
                  <a:gd name="T4" fmla="*/ 11 w 34"/>
                  <a:gd name="T5" fmla="*/ 29 h 30"/>
                  <a:gd name="T6" fmla="*/ 13 w 34"/>
                  <a:gd name="T7" fmla="*/ 27 h 30"/>
                  <a:gd name="T8" fmla="*/ 16 w 34"/>
                  <a:gd name="T9" fmla="*/ 30 h 30"/>
                  <a:gd name="T10" fmla="*/ 18 w 34"/>
                  <a:gd name="T11" fmla="*/ 29 h 30"/>
                  <a:gd name="T12" fmla="*/ 18 w 34"/>
                  <a:gd name="T13" fmla="*/ 26 h 30"/>
                  <a:gd name="T14" fmla="*/ 21 w 34"/>
                  <a:gd name="T15" fmla="*/ 26 h 30"/>
                  <a:gd name="T16" fmla="*/ 23 w 34"/>
                  <a:gd name="T17" fmla="*/ 27 h 30"/>
                  <a:gd name="T18" fmla="*/ 24 w 34"/>
                  <a:gd name="T19" fmla="*/ 24 h 30"/>
                  <a:gd name="T20" fmla="*/ 24 w 34"/>
                  <a:gd name="T21" fmla="*/ 22 h 30"/>
                  <a:gd name="T22" fmla="*/ 27 w 34"/>
                  <a:gd name="T23" fmla="*/ 22 h 30"/>
                  <a:gd name="T24" fmla="*/ 29 w 34"/>
                  <a:gd name="T25" fmla="*/ 19 h 30"/>
                  <a:gd name="T26" fmla="*/ 29 w 34"/>
                  <a:gd name="T27" fmla="*/ 18 h 30"/>
                  <a:gd name="T28" fmla="*/ 31 w 34"/>
                  <a:gd name="T29" fmla="*/ 13 h 30"/>
                  <a:gd name="T30" fmla="*/ 32 w 34"/>
                  <a:gd name="T31" fmla="*/ 11 h 30"/>
                  <a:gd name="T32" fmla="*/ 32 w 34"/>
                  <a:gd name="T33" fmla="*/ 10 h 30"/>
                  <a:gd name="T34" fmla="*/ 34 w 34"/>
                  <a:gd name="T35" fmla="*/ 7 h 30"/>
                  <a:gd name="T36" fmla="*/ 34 w 34"/>
                  <a:gd name="T37" fmla="*/ 3 h 30"/>
                  <a:gd name="T38" fmla="*/ 31 w 34"/>
                  <a:gd name="T39" fmla="*/ 2 h 30"/>
                  <a:gd name="T40" fmla="*/ 27 w 34"/>
                  <a:gd name="T41" fmla="*/ 0 h 30"/>
                  <a:gd name="T42" fmla="*/ 26 w 34"/>
                  <a:gd name="T43" fmla="*/ 2 h 30"/>
                  <a:gd name="T44" fmla="*/ 24 w 34"/>
                  <a:gd name="T45" fmla="*/ 0 h 30"/>
                  <a:gd name="T46" fmla="*/ 21 w 34"/>
                  <a:gd name="T47" fmla="*/ 0 h 30"/>
                  <a:gd name="T48" fmla="*/ 19 w 34"/>
                  <a:gd name="T49" fmla="*/ 0 h 30"/>
                  <a:gd name="T50" fmla="*/ 18 w 34"/>
                  <a:gd name="T51" fmla="*/ 2 h 30"/>
                  <a:gd name="T52" fmla="*/ 15 w 34"/>
                  <a:gd name="T53" fmla="*/ 2 h 30"/>
                  <a:gd name="T54" fmla="*/ 11 w 34"/>
                  <a:gd name="T55" fmla="*/ 3 h 30"/>
                  <a:gd name="T56" fmla="*/ 10 w 34"/>
                  <a:gd name="T57" fmla="*/ 3 h 30"/>
                  <a:gd name="T58" fmla="*/ 8 w 34"/>
                  <a:gd name="T59" fmla="*/ 7 h 30"/>
                  <a:gd name="T60" fmla="*/ 5 w 34"/>
                  <a:gd name="T61" fmla="*/ 8 h 30"/>
                  <a:gd name="T62" fmla="*/ 0 w 34"/>
                  <a:gd name="T63" fmla="*/ 13 h 30"/>
                  <a:gd name="T64" fmla="*/ 2 w 34"/>
                  <a:gd name="T65" fmla="*/ 15 h 30"/>
                  <a:gd name="T66" fmla="*/ 2 w 34"/>
                  <a:gd name="T67" fmla="*/ 19 h 30"/>
                  <a:gd name="T68" fmla="*/ 3 w 34"/>
                  <a:gd name="T69" fmla="*/ 22 h 30"/>
                  <a:gd name="T70" fmla="*/ 3 w 34"/>
                  <a:gd name="T71" fmla="*/ 24 h 30"/>
                  <a:gd name="T72" fmla="*/ 7 w 34"/>
                  <a:gd name="T73" fmla="*/ 27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4" h="30">
                    <a:moveTo>
                      <a:pt x="7" y="27"/>
                    </a:moveTo>
                    <a:lnTo>
                      <a:pt x="10" y="27"/>
                    </a:lnTo>
                    <a:lnTo>
                      <a:pt x="11" y="29"/>
                    </a:lnTo>
                    <a:lnTo>
                      <a:pt x="13" y="27"/>
                    </a:lnTo>
                    <a:lnTo>
                      <a:pt x="16" y="30"/>
                    </a:lnTo>
                    <a:lnTo>
                      <a:pt x="18" y="29"/>
                    </a:lnTo>
                    <a:lnTo>
                      <a:pt x="18" y="26"/>
                    </a:lnTo>
                    <a:lnTo>
                      <a:pt x="21" y="26"/>
                    </a:lnTo>
                    <a:lnTo>
                      <a:pt x="23" y="27"/>
                    </a:lnTo>
                    <a:lnTo>
                      <a:pt x="24" y="24"/>
                    </a:lnTo>
                    <a:lnTo>
                      <a:pt x="24" y="22"/>
                    </a:lnTo>
                    <a:lnTo>
                      <a:pt x="27" y="22"/>
                    </a:lnTo>
                    <a:lnTo>
                      <a:pt x="29" y="19"/>
                    </a:lnTo>
                    <a:lnTo>
                      <a:pt x="29" y="18"/>
                    </a:lnTo>
                    <a:lnTo>
                      <a:pt x="31" y="13"/>
                    </a:lnTo>
                    <a:lnTo>
                      <a:pt x="32" y="11"/>
                    </a:lnTo>
                    <a:lnTo>
                      <a:pt x="32" y="10"/>
                    </a:lnTo>
                    <a:lnTo>
                      <a:pt x="34" y="7"/>
                    </a:lnTo>
                    <a:lnTo>
                      <a:pt x="34" y="3"/>
                    </a:lnTo>
                    <a:lnTo>
                      <a:pt x="31" y="2"/>
                    </a:lnTo>
                    <a:lnTo>
                      <a:pt x="27" y="0"/>
                    </a:lnTo>
                    <a:lnTo>
                      <a:pt x="26" y="2"/>
                    </a:lnTo>
                    <a:lnTo>
                      <a:pt x="24" y="0"/>
                    </a:lnTo>
                    <a:lnTo>
                      <a:pt x="21" y="0"/>
                    </a:lnTo>
                    <a:lnTo>
                      <a:pt x="19" y="0"/>
                    </a:lnTo>
                    <a:lnTo>
                      <a:pt x="18" y="2"/>
                    </a:lnTo>
                    <a:lnTo>
                      <a:pt x="15" y="2"/>
                    </a:lnTo>
                    <a:lnTo>
                      <a:pt x="11" y="3"/>
                    </a:lnTo>
                    <a:lnTo>
                      <a:pt x="10" y="3"/>
                    </a:lnTo>
                    <a:lnTo>
                      <a:pt x="8" y="7"/>
                    </a:lnTo>
                    <a:lnTo>
                      <a:pt x="5" y="8"/>
                    </a:lnTo>
                    <a:lnTo>
                      <a:pt x="0" y="13"/>
                    </a:lnTo>
                    <a:lnTo>
                      <a:pt x="2" y="15"/>
                    </a:lnTo>
                    <a:lnTo>
                      <a:pt x="2" y="19"/>
                    </a:lnTo>
                    <a:lnTo>
                      <a:pt x="3" y="22"/>
                    </a:lnTo>
                    <a:lnTo>
                      <a:pt x="3" y="24"/>
                    </a:lnTo>
                    <a:lnTo>
                      <a:pt x="7" y="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4" name="Freeform 339">
                <a:extLst>
                  <a:ext uri="{FF2B5EF4-FFF2-40B4-BE49-F238E27FC236}">
                    <a16:creationId xmlns:a16="http://schemas.microsoft.com/office/drawing/2014/main" id="{B85EF694-AB83-4D76-9E44-AF7B05DF4A1A}"/>
                  </a:ext>
                </a:extLst>
              </p:cNvPr>
              <p:cNvSpPr>
                <a:spLocks/>
              </p:cNvSpPr>
              <p:nvPr/>
            </p:nvSpPr>
            <p:spPr bwMode="auto">
              <a:xfrm>
                <a:off x="6355" y="1931"/>
                <a:ext cx="8" cy="5"/>
              </a:xfrm>
              <a:custGeom>
                <a:avLst/>
                <a:gdLst>
                  <a:gd name="T0" fmla="*/ 5 w 8"/>
                  <a:gd name="T1" fmla="*/ 0 h 5"/>
                  <a:gd name="T2" fmla="*/ 1 w 8"/>
                  <a:gd name="T3" fmla="*/ 0 h 5"/>
                  <a:gd name="T4" fmla="*/ 0 w 8"/>
                  <a:gd name="T5" fmla="*/ 1 h 5"/>
                  <a:gd name="T6" fmla="*/ 1 w 8"/>
                  <a:gd name="T7" fmla="*/ 3 h 5"/>
                  <a:gd name="T8" fmla="*/ 5 w 8"/>
                  <a:gd name="T9" fmla="*/ 3 h 5"/>
                  <a:gd name="T10" fmla="*/ 8 w 8"/>
                  <a:gd name="T11" fmla="*/ 5 h 5"/>
                  <a:gd name="T12" fmla="*/ 8 w 8"/>
                  <a:gd name="T13" fmla="*/ 1 h 5"/>
                  <a:gd name="T14" fmla="*/ 5 w 8"/>
                  <a:gd name="T15" fmla="*/ 1 h 5"/>
                  <a:gd name="T16" fmla="*/ 5 w 8"/>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5">
                    <a:moveTo>
                      <a:pt x="5" y="0"/>
                    </a:moveTo>
                    <a:lnTo>
                      <a:pt x="1" y="0"/>
                    </a:lnTo>
                    <a:lnTo>
                      <a:pt x="0" y="1"/>
                    </a:lnTo>
                    <a:lnTo>
                      <a:pt x="1" y="3"/>
                    </a:lnTo>
                    <a:lnTo>
                      <a:pt x="5" y="3"/>
                    </a:lnTo>
                    <a:lnTo>
                      <a:pt x="8" y="5"/>
                    </a:lnTo>
                    <a:lnTo>
                      <a:pt x="8" y="1"/>
                    </a:lnTo>
                    <a:lnTo>
                      <a:pt x="5" y="1"/>
                    </a:lnTo>
                    <a:lnTo>
                      <a:pt x="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5" name="Freeform 340">
                <a:extLst>
                  <a:ext uri="{FF2B5EF4-FFF2-40B4-BE49-F238E27FC236}">
                    <a16:creationId xmlns:a16="http://schemas.microsoft.com/office/drawing/2014/main" id="{21DE2513-8895-4068-8AA3-35F62FE5EC72}"/>
                  </a:ext>
                </a:extLst>
              </p:cNvPr>
              <p:cNvSpPr>
                <a:spLocks/>
              </p:cNvSpPr>
              <p:nvPr/>
            </p:nvSpPr>
            <p:spPr bwMode="auto">
              <a:xfrm>
                <a:off x="6231" y="2116"/>
                <a:ext cx="6" cy="1"/>
              </a:xfrm>
              <a:custGeom>
                <a:avLst/>
                <a:gdLst>
                  <a:gd name="T0" fmla="*/ 6 w 6"/>
                  <a:gd name="T1" fmla="*/ 0 h 1"/>
                  <a:gd name="T2" fmla="*/ 4 w 6"/>
                  <a:gd name="T3" fmla="*/ 0 h 1"/>
                  <a:gd name="T4" fmla="*/ 0 w 6"/>
                  <a:gd name="T5" fmla="*/ 0 h 1"/>
                  <a:gd name="T6" fmla="*/ 1 w 6"/>
                  <a:gd name="T7" fmla="*/ 1 h 1"/>
                  <a:gd name="T8" fmla="*/ 3 w 6"/>
                  <a:gd name="T9" fmla="*/ 1 h 1"/>
                  <a:gd name="T10" fmla="*/ 6 w 6"/>
                  <a:gd name="T11" fmla="*/ 1 h 1"/>
                  <a:gd name="T12" fmla="*/ 6 w 6"/>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6" h="1">
                    <a:moveTo>
                      <a:pt x="6" y="0"/>
                    </a:moveTo>
                    <a:lnTo>
                      <a:pt x="4" y="0"/>
                    </a:lnTo>
                    <a:lnTo>
                      <a:pt x="0" y="0"/>
                    </a:lnTo>
                    <a:lnTo>
                      <a:pt x="1" y="1"/>
                    </a:lnTo>
                    <a:lnTo>
                      <a:pt x="3" y="1"/>
                    </a:lnTo>
                    <a:lnTo>
                      <a:pt x="6" y="1"/>
                    </a:lnTo>
                    <a:lnTo>
                      <a:pt x="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6" name="Freeform 341">
                <a:extLst>
                  <a:ext uri="{FF2B5EF4-FFF2-40B4-BE49-F238E27FC236}">
                    <a16:creationId xmlns:a16="http://schemas.microsoft.com/office/drawing/2014/main" id="{89D2641E-BE53-4FD0-A54A-17D3EF1D3927}"/>
                  </a:ext>
                </a:extLst>
              </p:cNvPr>
              <p:cNvSpPr>
                <a:spLocks/>
              </p:cNvSpPr>
              <p:nvPr/>
            </p:nvSpPr>
            <p:spPr bwMode="auto">
              <a:xfrm>
                <a:off x="6348" y="2039"/>
                <a:ext cx="4" cy="3"/>
              </a:xfrm>
              <a:custGeom>
                <a:avLst/>
                <a:gdLst>
                  <a:gd name="T0" fmla="*/ 4 w 4"/>
                  <a:gd name="T1" fmla="*/ 3 h 3"/>
                  <a:gd name="T2" fmla="*/ 4 w 4"/>
                  <a:gd name="T3" fmla="*/ 0 h 3"/>
                  <a:gd name="T4" fmla="*/ 2 w 4"/>
                  <a:gd name="T5" fmla="*/ 0 h 3"/>
                  <a:gd name="T6" fmla="*/ 0 w 4"/>
                  <a:gd name="T7" fmla="*/ 0 h 3"/>
                  <a:gd name="T8" fmla="*/ 2 w 4"/>
                  <a:gd name="T9" fmla="*/ 3 h 3"/>
                  <a:gd name="T10" fmla="*/ 4 w 4"/>
                  <a:gd name="T11" fmla="*/ 3 h 3"/>
                </a:gdLst>
                <a:ahLst/>
                <a:cxnLst>
                  <a:cxn ang="0">
                    <a:pos x="T0" y="T1"/>
                  </a:cxn>
                  <a:cxn ang="0">
                    <a:pos x="T2" y="T3"/>
                  </a:cxn>
                  <a:cxn ang="0">
                    <a:pos x="T4" y="T5"/>
                  </a:cxn>
                  <a:cxn ang="0">
                    <a:pos x="T6" y="T7"/>
                  </a:cxn>
                  <a:cxn ang="0">
                    <a:pos x="T8" y="T9"/>
                  </a:cxn>
                  <a:cxn ang="0">
                    <a:pos x="T10" y="T11"/>
                  </a:cxn>
                </a:cxnLst>
                <a:rect l="0" t="0" r="r" b="b"/>
                <a:pathLst>
                  <a:path w="4" h="3">
                    <a:moveTo>
                      <a:pt x="4" y="3"/>
                    </a:moveTo>
                    <a:lnTo>
                      <a:pt x="4" y="0"/>
                    </a:lnTo>
                    <a:lnTo>
                      <a:pt x="2" y="0"/>
                    </a:lnTo>
                    <a:lnTo>
                      <a:pt x="0" y="0"/>
                    </a:lnTo>
                    <a:lnTo>
                      <a:pt x="2" y="3"/>
                    </a:lnTo>
                    <a:lnTo>
                      <a:pt x="4"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7" name="Rectangle 342">
                <a:extLst>
                  <a:ext uri="{FF2B5EF4-FFF2-40B4-BE49-F238E27FC236}">
                    <a16:creationId xmlns:a16="http://schemas.microsoft.com/office/drawing/2014/main" id="{41626C14-7448-4369-AE0C-D3983011B479}"/>
                  </a:ext>
                </a:extLst>
              </p:cNvPr>
              <p:cNvSpPr>
                <a:spLocks noChangeArrowheads="1"/>
              </p:cNvSpPr>
              <p:nvPr/>
            </p:nvSpPr>
            <p:spPr bwMode="auto">
              <a:xfrm>
                <a:off x="6197" y="2108"/>
                <a:ext cx="2"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8" name="Freeform 343">
                <a:extLst>
                  <a:ext uri="{FF2B5EF4-FFF2-40B4-BE49-F238E27FC236}">
                    <a16:creationId xmlns:a16="http://schemas.microsoft.com/office/drawing/2014/main" id="{0006E12B-769C-417F-9678-0AA271553E4D}"/>
                  </a:ext>
                </a:extLst>
              </p:cNvPr>
              <p:cNvSpPr>
                <a:spLocks/>
              </p:cNvSpPr>
              <p:nvPr/>
            </p:nvSpPr>
            <p:spPr bwMode="auto">
              <a:xfrm>
                <a:off x="6320" y="2074"/>
                <a:ext cx="3" cy="4"/>
              </a:xfrm>
              <a:custGeom>
                <a:avLst/>
                <a:gdLst>
                  <a:gd name="T0" fmla="*/ 1 w 3"/>
                  <a:gd name="T1" fmla="*/ 4 h 4"/>
                  <a:gd name="T2" fmla="*/ 3 w 3"/>
                  <a:gd name="T3" fmla="*/ 2 h 4"/>
                  <a:gd name="T4" fmla="*/ 1 w 3"/>
                  <a:gd name="T5" fmla="*/ 0 h 4"/>
                  <a:gd name="T6" fmla="*/ 0 w 3"/>
                  <a:gd name="T7" fmla="*/ 2 h 4"/>
                  <a:gd name="T8" fmla="*/ 0 w 3"/>
                  <a:gd name="T9" fmla="*/ 4 h 4"/>
                  <a:gd name="T10" fmla="*/ 1 w 3"/>
                  <a:gd name="T11" fmla="*/ 4 h 4"/>
                </a:gdLst>
                <a:ahLst/>
                <a:cxnLst>
                  <a:cxn ang="0">
                    <a:pos x="T0" y="T1"/>
                  </a:cxn>
                  <a:cxn ang="0">
                    <a:pos x="T2" y="T3"/>
                  </a:cxn>
                  <a:cxn ang="0">
                    <a:pos x="T4" y="T5"/>
                  </a:cxn>
                  <a:cxn ang="0">
                    <a:pos x="T6" y="T7"/>
                  </a:cxn>
                  <a:cxn ang="0">
                    <a:pos x="T8" y="T9"/>
                  </a:cxn>
                  <a:cxn ang="0">
                    <a:pos x="T10" y="T11"/>
                  </a:cxn>
                </a:cxnLst>
                <a:rect l="0" t="0" r="r" b="b"/>
                <a:pathLst>
                  <a:path w="3" h="4">
                    <a:moveTo>
                      <a:pt x="1" y="4"/>
                    </a:moveTo>
                    <a:lnTo>
                      <a:pt x="3" y="2"/>
                    </a:lnTo>
                    <a:lnTo>
                      <a:pt x="1" y="0"/>
                    </a:lnTo>
                    <a:lnTo>
                      <a:pt x="0" y="2"/>
                    </a:lnTo>
                    <a:lnTo>
                      <a:pt x="0" y="4"/>
                    </a:lnTo>
                    <a:lnTo>
                      <a:pt x="1"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9" name="Freeform 344">
                <a:extLst>
                  <a:ext uri="{FF2B5EF4-FFF2-40B4-BE49-F238E27FC236}">
                    <a16:creationId xmlns:a16="http://schemas.microsoft.com/office/drawing/2014/main" id="{9CADD8E1-B5DB-4537-8F11-C241199727CF}"/>
                  </a:ext>
                </a:extLst>
              </p:cNvPr>
              <p:cNvSpPr>
                <a:spLocks/>
              </p:cNvSpPr>
              <p:nvPr/>
            </p:nvSpPr>
            <p:spPr bwMode="auto">
              <a:xfrm>
                <a:off x="5585" y="1859"/>
                <a:ext cx="5" cy="2"/>
              </a:xfrm>
              <a:custGeom>
                <a:avLst/>
                <a:gdLst>
                  <a:gd name="T0" fmla="*/ 0 w 5"/>
                  <a:gd name="T1" fmla="*/ 2 h 2"/>
                  <a:gd name="T2" fmla="*/ 5 w 5"/>
                  <a:gd name="T3" fmla="*/ 0 h 2"/>
                  <a:gd name="T4" fmla="*/ 0 w 5"/>
                  <a:gd name="T5" fmla="*/ 2 h 2"/>
                  <a:gd name="T6" fmla="*/ 0 w 5"/>
                  <a:gd name="T7" fmla="*/ 2 h 2"/>
                </a:gdLst>
                <a:ahLst/>
                <a:cxnLst>
                  <a:cxn ang="0">
                    <a:pos x="T0" y="T1"/>
                  </a:cxn>
                  <a:cxn ang="0">
                    <a:pos x="T2" y="T3"/>
                  </a:cxn>
                  <a:cxn ang="0">
                    <a:pos x="T4" y="T5"/>
                  </a:cxn>
                  <a:cxn ang="0">
                    <a:pos x="T6" y="T7"/>
                  </a:cxn>
                </a:cxnLst>
                <a:rect l="0" t="0" r="r" b="b"/>
                <a:pathLst>
                  <a:path w="5" h="2">
                    <a:moveTo>
                      <a:pt x="0" y="2"/>
                    </a:moveTo>
                    <a:lnTo>
                      <a:pt x="5" y="0"/>
                    </a:lnTo>
                    <a:lnTo>
                      <a:pt x="0" y="2"/>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20" name="Freeform 345">
                <a:extLst>
                  <a:ext uri="{FF2B5EF4-FFF2-40B4-BE49-F238E27FC236}">
                    <a16:creationId xmlns:a16="http://schemas.microsoft.com/office/drawing/2014/main" id="{744A4E41-F38F-4527-8EF2-734350D1FBD9}"/>
                  </a:ext>
                </a:extLst>
              </p:cNvPr>
              <p:cNvSpPr>
                <a:spLocks/>
              </p:cNvSpPr>
              <p:nvPr/>
            </p:nvSpPr>
            <p:spPr bwMode="auto">
              <a:xfrm>
                <a:off x="4781" y="921"/>
                <a:ext cx="14" cy="26"/>
              </a:xfrm>
              <a:custGeom>
                <a:avLst/>
                <a:gdLst>
                  <a:gd name="T0" fmla="*/ 12 w 14"/>
                  <a:gd name="T1" fmla="*/ 26 h 26"/>
                  <a:gd name="T2" fmla="*/ 14 w 14"/>
                  <a:gd name="T3" fmla="*/ 26 h 26"/>
                  <a:gd name="T4" fmla="*/ 14 w 14"/>
                  <a:gd name="T5" fmla="*/ 24 h 26"/>
                  <a:gd name="T6" fmla="*/ 14 w 14"/>
                  <a:gd name="T7" fmla="*/ 21 h 26"/>
                  <a:gd name="T8" fmla="*/ 11 w 14"/>
                  <a:gd name="T9" fmla="*/ 18 h 26"/>
                  <a:gd name="T10" fmla="*/ 11 w 14"/>
                  <a:gd name="T11" fmla="*/ 15 h 26"/>
                  <a:gd name="T12" fmla="*/ 9 w 14"/>
                  <a:gd name="T13" fmla="*/ 15 h 26"/>
                  <a:gd name="T14" fmla="*/ 9 w 14"/>
                  <a:gd name="T15" fmla="*/ 15 h 26"/>
                  <a:gd name="T16" fmla="*/ 8 w 14"/>
                  <a:gd name="T17" fmla="*/ 15 h 26"/>
                  <a:gd name="T18" fmla="*/ 6 w 14"/>
                  <a:gd name="T19" fmla="*/ 13 h 26"/>
                  <a:gd name="T20" fmla="*/ 4 w 14"/>
                  <a:gd name="T21" fmla="*/ 10 h 26"/>
                  <a:gd name="T22" fmla="*/ 4 w 14"/>
                  <a:gd name="T23" fmla="*/ 7 h 26"/>
                  <a:gd name="T24" fmla="*/ 4 w 14"/>
                  <a:gd name="T25" fmla="*/ 5 h 26"/>
                  <a:gd name="T26" fmla="*/ 1 w 14"/>
                  <a:gd name="T27" fmla="*/ 2 h 26"/>
                  <a:gd name="T28" fmla="*/ 0 w 14"/>
                  <a:gd name="T29" fmla="*/ 0 h 26"/>
                  <a:gd name="T30" fmla="*/ 0 w 14"/>
                  <a:gd name="T31" fmla="*/ 2 h 26"/>
                  <a:gd name="T32" fmla="*/ 0 w 14"/>
                  <a:gd name="T33" fmla="*/ 5 h 26"/>
                  <a:gd name="T34" fmla="*/ 1 w 14"/>
                  <a:gd name="T35" fmla="*/ 8 h 26"/>
                  <a:gd name="T36" fmla="*/ 1 w 14"/>
                  <a:gd name="T37" fmla="*/ 10 h 26"/>
                  <a:gd name="T38" fmla="*/ 3 w 14"/>
                  <a:gd name="T39" fmla="*/ 15 h 26"/>
                  <a:gd name="T40" fmla="*/ 4 w 14"/>
                  <a:gd name="T41" fmla="*/ 16 h 26"/>
                  <a:gd name="T42" fmla="*/ 6 w 14"/>
                  <a:gd name="T43" fmla="*/ 18 h 26"/>
                  <a:gd name="T44" fmla="*/ 8 w 14"/>
                  <a:gd name="T45" fmla="*/ 19 h 26"/>
                  <a:gd name="T46" fmla="*/ 9 w 14"/>
                  <a:gd name="T47" fmla="*/ 23 h 26"/>
                  <a:gd name="T48" fmla="*/ 11 w 14"/>
                  <a:gd name="T49" fmla="*/ 23 h 26"/>
                  <a:gd name="T50" fmla="*/ 11 w 14"/>
                  <a:gd name="T51" fmla="*/ 26 h 26"/>
                  <a:gd name="T52" fmla="*/ 12 w 14"/>
                  <a:gd name="T53"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 h="26">
                    <a:moveTo>
                      <a:pt x="12" y="26"/>
                    </a:moveTo>
                    <a:lnTo>
                      <a:pt x="14" y="26"/>
                    </a:lnTo>
                    <a:lnTo>
                      <a:pt x="14" y="24"/>
                    </a:lnTo>
                    <a:lnTo>
                      <a:pt x="14" y="21"/>
                    </a:lnTo>
                    <a:lnTo>
                      <a:pt x="11" y="18"/>
                    </a:lnTo>
                    <a:lnTo>
                      <a:pt x="11" y="15"/>
                    </a:lnTo>
                    <a:lnTo>
                      <a:pt x="9" y="15"/>
                    </a:lnTo>
                    <a:lnTo>
                      <a:pt x="9" y="15"/>
                    </a:lnTo>
                    <a:lnTo>
                      <a:pt x="8" y="15"/>
                    </a:lnTo>
                    <a:lnTo>
                      <a:pt x="6" y="13"/>
                    </a:lnTo>
                    <a:lnTo>
                      <a:pt x="4" y="10"/>
                    </a:lnTo>
                    <a:lnTo>
                      <a:pt x="4" y="7"/>
                    </a:lnTo>
                    <a:lnTo>
                      <a:pt x="4" y="5"/>
                    </a:lnTo>
                    <a:lnTo>
                      <a:pt x="1" y="2"/>
                    </a:lnTo>
                    <a:lnTo>
                      <a:pt x="0" y="0"/>
                    </a:lnTo>
                    <a:lnTo>
                      <a:pt x="0" y="2"/>
                    </a:lnTo>
                    <a:lnTo>
                      <a:pt x="0" y="5"/>
                    </a:lnTo>
                    <a:lnTo>
                      <a:pt x="1" y="8"/>
                    </a:lnTo>
                    <a:lnTo>
                      <a:pt x="1" y="10"/>
                    </a:lnTo>
                    <a:lnTo>
                      <a:pt x="3" y="15"/>
                    </a:lnTo>
                    <a:lnTo>
                      <a:pt x="4" y="16"/>
                    </a:lnTo>
                    <a:lnTo>
                      <a:pt x="6" y="18"/>
                    </a:lnTo>
                    <a:lnTo>
                      <a:pt x="8" y="19"/>
                    </a:lnTo>
                    <a:lnTo>
                      <a:pt x="9" y="23"/>
                    </a:lnTo>
                    <a:lnTo>
                      <a:pt x="11" y="23"/>
                    </a:lnTo>
                    <a:lnTo>
                      <a:pt x="11" y="26"/>
                    </a:lnTo>
                    <a:lnTo>
                      <a:pt x="12" y="2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21" name="Freeform 346">
                <a:extLst>
                  <a:ext uri="{FF2B5EF4-FFF2-40B4-BE49-F238E27FC236}">
                    <a16:creationId xmlns:a16="http://schemas.microsoft.com/office/drawing/2014/main" id="{CCE76AB5-4B7F-4A98-9B56-0DA781C140F8}"/>
                  </a:ext>
                </a:extLst>
              </p:cNvPr>
              <p:cNvSpPr>
                <a:spLocks/>
              </p:cNvSpPr>
              <p:nvPr/>
            </p:nvSpPr>
            <p:spPr bwMode="auto">
              <a:xfrm>
                <a:off x="4844" y="859"/>
                <a:ext cx="5" cy="5"/>
              </a:xfrm>
              <a:custGeom>
                <a:avLst/>
                <a:gdLst>
                  <a:gd name="T0" fmla="*/ 2 w 5"/>
                  <a:gd name="T1" fmla="*/ 5 h 5"/>
                  <a:gd name="T2" fmla="*/ 4 w 5"/>
                  <a:gd name="T3" fmla="*/ 5 h 5"/>
                  <a:gd name="T4" fmla="*/ 5 w 5"/>
                  <a:gd name="T5" fmla="*/ 3 h 5"/>
                  <a:gd name="T6" fmla="*/ 5 w 5"/>
                  <a:gd name="T7" fmla="*/ 2 h 5"/>
                  <a:gd name="T8" fmla="*/ 4 w 5"/>
                  <a:gd name="T9" fmla="*/ 0 h 5"/>
                  <a:gd name="T10" fmla="*/ 2 w 5"/>
                  <a:gd name="T11" fmla="*/ 0 h 5"/>
                  <a:gd name="T12" fmla="*/ 0 w 5"/>
                  <a:gd name="T13" fmla="*/ 0 h 5"/>
                  <a:gd name="T14" fmla="*/ 0 w 5"/>
                  <a:gd name="T15" fmla="*/ 3 h 5"/>
                  <a:gd name="T16" fmla="*/ 0 w 5"/>
                  <a:gd name="T17" fmla="*/ 3 h 5"/>
                  <a:gd name="T18" fmla="*/ 2 w 5"/>
                  <a:gd name="T19"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5">
                    <a:moveTo>
                      <a:pt x="2" y="5"/>
                    </a:moveTo>
                    <a:lnTo>
                      <a:pt x="4" y="5"/>
                    </a:lnTo>
                    <a:lnTo>
                      <a:pt x="5" y="3"/>
                    </a:lnTo>
                    <a:lnTo>
                      <a:pt x="5" y="2"/>
                    </a:lnTo>
                    <a:lnTo>
                      <a:pt x="4" y="0"/>
                    </a:lnTo>
                    <a:lnTo>
                      <a:pt x="2" y="0"/>
                    </a:lnTo>
                    <a:lnTo>
                      <a:pt x="0" y="0"/>
                    </a:lnTo>
                    <a:lnTo>
                      <a:pt x="0" y="3"/>
                    </a:lnTo>
                    <a:lnTo>
                      <a:pt x="0" y="3"/>
                    </a:lnTo>
                    <a:lnTo>
                      <a:pt x="2"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22" name="Freeform 347">
                <a:extLst>
                  <a:ext uri="{FF2B5EF4-FFF2-40B4-BE49-F238E27FC236}">
                    <a16:creationId xmlns:a16="http://schemas.microsoft.com/office/drawing/2014/main" id="{017D57F4-077D-48E5-BDF2-44518BD84252}"/>
                  </a:ext>
                </a:extLst>
              </p:cNvPr>
              <p:cNvSpPr>
                <a:spLocks/>
              </p:cNvSpPr>
              <p:nvPr/>
            </p:nvSpPr>
            <p:spPr bwMode="auto">
              <a:xfrm>
                <a:off x="4927" y="918"/>
                <a:ext cx="5" cy="8"/>
              </a:xfrm>
              <a:custGeom>
                <a:avLst/>
                <a:gdLst>
                  <a:gd name="T0" fmla="*/ 2 w 5"/>
                  <a:gd name="T1" fmla="*/ 8 h 8"/>
                  <a:gd name="T2" fmla="*/ 2 w 5"/>
                  <a:gd name="T3" fmla="*/ 8 h 8"/>
                  <a:gd name="T4" fmla="*/ 5 w 5"/>
                  <a:gd name="T5" fmla="*/ 6 h 8"/>
                  <a:gd name="T6" fmla="*/ 5 w 5"/>
                  <a:gd name="T7" fmla="*/ 5 h 8"/>
                  <a:gd name="T8" fmla="*/ 2 w 5"/>
                  <a:gd name="T9" fmla="*/ 3 h 8"/>
                  <a:gd name="T10" fmla="*/ 2 w 5"/>
                  <a:gd name="T11" fmla="*/ 0 h 8"/>
                  <a:gd name="T12" fmla="*/ 0 w 5"/>
                  <a:gd name="T13" fmla="*/ 0 h 8"/>
                  <a:gd name="T14" fmla="*/ 0 w 5"/>
                  <a:gd name="T15" fmla="*/ 2 h 8"/>
                  <a:gd name="T16" fmla="*/ 0 w 5"/>
                  <a:gd name="T17" fmla="*/ 2 h 8"/>
                  <a:gd name="T18" fmla="*/ 0 w 5"/>
                  <a:gd name="T19" fmla="*/ 3 h 8"/>
                  <a:gd name="T20" fmla="*/ 0 w 5"/>
                  <a:gd name="T21" fmla="*/ 6 h 8"/>
                  <a:gd name="T22" fmla="*/ 2 w 5"/>
                  <a:gd name="T23"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8">
                    <a:moveTo>
                      <a:pt x="2" y="8"/>
                    </a:moveTo>
                    <a:lnTo>
                      <a:pt x="2" y="8"/>
                    </a:lnTo>
                    <a:lnTo>
                      <a:pt x="5" y="6"/>
                    </a:lnTo>
                    <a:lnTo>
                      <a:pt x="5" y="5"/>
                    </a:lnTo>
                    <a:lnTo>
                      <a:pt x="2" y="3"/>
                    </a:lnTo>
                    <a:lnTo>
                      <a:pt x="2" y="0"/>
                    </a:lnTo>
                    <a:lnTo>
                      <a:pt x="0" y="0"/>
                    </a:lnTo>
                    <a:lnTo>
                      <a:pt x="0" y="2"/>
                    </a:lnTo>
                    <a:lnTo>
                      <a:pt x="0" y="2"/>
                    </a:lnTo>
                    <a:lnTo>
                      <a:pt x="0" y="3"/>
                    </a:lnTo>
                    <a:lnTo>
                      <a:pt x="0" y="6"/>
                    </a:lnTo>
                    <a:lnTo>
                      <a:pt x="2"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23" name="Freeform 348">
                <a:extLst>
                  <a:ext uri="{FF2B5EF4-FFF2-40B4-BE49-F238E27FC236}">
                    <a16:creationId xmlns:a16="http://schemas.microsoft.com/office/drawing/2014/main" id="{B8E38D8B-AE87-4106-B00C-E91F8D8689EC}"/>
                  </a:ext>
                </a:extLst>
              </p:cNvPr>
              <p:cNvSpPr>
                <a:spLocks/>
              </p:cNvSpPr>
              <p:nvPr/>
            </p:nvSpPr>
            <p:spPr bwMode="auto">
              <a:xfrm>
                <a:off x="4841" y="850"/>
                <a:ext cx="85" cy="57"/>
              </a:xfrm>
              <a:custGeom>
                <a:avLst/>
                <a:gdLst>
                  <a:gd name="T0" fmla="*/ 3 w 85"/>
                  <a:gd name="T1" fmla="*/ 22 h 57"/>
                  <a:gd name="T2" fmla="*/ 8 w 85"/>
                  <a:gd name="T3" fmla="*/ 25 h 57"/>
                  <a:gd name="T4" fmla="*/ 7 w 85"/>
                  <a:gd name="T5" fmla="*/ 33 h 57"/>
                  <a:gd name="T6" fmla="*/ 15 w 85"/>
                  <a:gd name="T7" fmla="*/ 36 h 57"/>
                  <a:gd name="T8" fmla="*/ 19 w 85"/>
                  <a:gd name="T9" fmla="*/ 36 h 57"/>
                  <a:gd name="T10" fmla="*/ 29 w 85"/>
                  <a:gd name="T11" fmla="*/ 33 h 57"/>
                  <a:gd name="T12" fmla="*/ 37 w 85"/>
                  <a:gd name="T13" fmla="*/ 31 h 57"/>
                  <a:gd name="T14" fmla="*/ 37 w 85"/>
                  <a:gd name="T15" fmla="*/ 35 h 57"/>
                  <a:gd name="T16" fmla="*/ 32 w 85"/>
                  <a:gd name="T17" fmla="*/ 36 h 57"/>
                  <a:gd name="T18" fmla="*/ 26 w 85"/>
                  <a:gd name="T19" fmla="*/ 36 h 57"/>
                  <a:gd name="T20" fmla="*/ 32 w 85"/>
                  <a:gd name="T21" fmla="*/ 39 h 57"/>
                  <a:gd name="T22" fmla="*/ 27 w 85"/>
                  <a:gd name="T23" fmla="*/ 39 h 57"/>
                  <a:gd name="T24" fmla="*/ 22 w 85"/>
                  <a:gd name="T25" fmla="*/ 38 h 57"/>
                  <a:gd name="T26" fmla="*/ 18 w 85"/>
                  <a:gd name="T27" fmla="*/ 41 h 57"/>
                  <a:gd name="T28" fmla="*/ 26 w 85"/>
                  <a:gd name="T29" fmla="*/ 46 h 57"/>
                  <a:gd name="T30" fmla="*/ 30 w 85"/>
                  <a:gd name="T31" fmla="*/ 49 h 57"/>
                  <a:gd name="T32" fmla="*/ 35 w 85"/>
                  <a:gd name="T33" fmla="*/ 51 h 57"/>
                  <a:gd name="T34" fmla="*/ 45 w 85"/>
                  <a:gd name="T35" fmla="*/ 49 h 57"/>
                  <a:gd name="T36" fmla="*/ 48 w 85"/>
                  <a:gd name="T37" fmla="*/ 52 h 57"/>
                  <a:gd name="T38" fmla="*/ 56 w 85"/>
                  <a:gd name="T39" fmla="*/ 57 h 57"/>
                  <a:gd name="T40" fmla="*/ 61 w 85"/>
                  <a:gd name="T41" fmla="*/ 52 h 57"/>
                  <a:gd name="T42" fmla="*/ 64 w 85"/>
                  <a:gd name="T43" fmla="*/ 47 h 57"/>
                  <a:gd name="T44" fmla="*/ 69 w 85"/>
                  <a:gd name="T45" fmla="*/ 49 h 57"/>
                  <a:gd name="T46" fmla="*/ 75 w 85"/>
                  <a:gd name="T47" fmla="*/ 46 h 57"/>
                  <a:gd name="T48" fmla="*/ 75 w 85"/>
                  <a:gd name="T49" fmla="*/ 38 h 57"/>
                  <a:gd name="T50" fmla="*/ 81 w 85"/>
                  <a:gd name="T51" fmla="*/ 30 h 57"/>
                  <a:gd name="T52" fmla="*/ 85 w 85"/>
                  <a:gd name="T53" fmla="*/ 22 h 57"/>
                  <a:gd name="T54" fmla="*/ 85 w 85"/>
                  <a:gd name="T55" fmla="*/ 17 h 57"/>
                  <a:gd name="T56" fmla="*/ 80 w 85"/>
                  <a:gd name="T57" fmla="*/ 14 h 57"/>
                  <a:gd name="T58" fmla="*/ 72 w 85"/>
                  <a:gd name="T59" fmla="*/ 12 h 57"/>
                  <a:gd name="T60" fmla="*/ 64 w 85"/>
                  <a:gd name="T61" fmla="*/ 11 h 57"/>
                  <a:gd name="T62" fmla="*/ 61 w 85"/>
                  <a:gd name="T63" fmla="*/ 8 h 57"/>
                  <a:gd name="T64" fmla="*/ 59 w 85"/>
                  <a:gd name="T65" fmla="*/ 6 h 57"/>
                  <a:gd name="T66" fmla="*/ 56 w 85"/>
                  <a:gd name="T67" fmla="*/ 8 h 57"/>
                  <a:gd name="T68" fmla="*/ 54 w 85"/>
                  <a:gd name="T69" fmla="*/ 4 h 57"/>
                  <a:gd name="T70" fmla="*/ 53 w 85"/>
                  <a:gd name="T71" fmla="*/ 9 h 57"/>
                  <a:gd name="T72" fmla="*/ 51 w 85"/>
                  <a:gd name="T73" fmla="*/ 15 h 57"/>
                  <a:gd name="T74" fmla="*/ 48 w 85"/>
                  <a:gd name="T75" fmla="*/ 12 h 57"/>
                  <a:gd name="T76" fmla="*/ 46 w 85"/>
                  <a:gd name="T77" fmla="*/ 14 h 57"/>
                  <a:gd name="T78" fmla="*/ 46 w 85"/>
                  <a:gd name="T79" fmla="*/ 4 h 57"/>
                  <a:gd name="T80" fmla="*/ 42 w 85"/>
                  <a:gd name="T81" fmla="*/ 0 h 57"/>
                  <a:gd name="T82" fmla="*/ 42 w 85"/>
                  <a:gd name="T83" fmla="*/ 3 h 57"/>
                  <a:gd name="T84" fmla="*/ 40 w 85"/>
                  <a:gd name="T85" fmla="*/ 3 h 57"/>
                  <a:gd name="T86" fmla="*/ 40 w 85"/>
                  <a:gd name="T87" fmla="*/ 8 h 57"/>
                  <a:gd name="T88" fmla="*/ 40 w 85"/>
                  <a:gd name="T89" fmla="*/ 17 h 57"/>
                  <a:gd name="T90" fmla="*/ 40 w 85"/>
                  <a:gd name="T91" fmla="*/ 23 h 57"/>
                  <a:gd name="T92" fmla="*/ 34 w 85"/>
                  <a:gd name="T93" fmla="*/ 17 h 57"/>
                  <a:gd name="T94" fmla="*/ 35 w 85"/>
                  <a:gd name="T95" fmla="*/ 11 h 57"/>
                  <a:gd name="T96" fmla="*/ 29 w 85"/>
                  <a:gd name="T97" fmla="*/ 12 h 57"/>
                  <a:gd name="T98" fmla="*/ 24 w 85"/>
                  <a:gd name="T99" fmla="*/ 14 h 57"/>
                  <a:gd name="T100" fmla="*/ 22 w 85"/>
                  <a:gd name="T101" fmla="*/ 11 h 57"/>
                  <a:gd name="T102" fmla="*/ 18 w 85"/>
                  <a:gd name="T103" fmla="*/ 6 h 57"/>
                  <a:gd name="T104" fmla="*/ 16 w 85"/>
                  <a:gd name="T105" fmla="*/ 3 h 57"/>
                  <a:gd name="T106" fmla="*/ 13 w 85"/>
                  <a:gd name="T107" fmla="*/ 1 h 57"/>
                  <a:gd name="T108" fmla="*/ 15 w 85"/>
                  <a:gd name="T109" fmla="*/ 11 h 57"/>
                  <a:gd name="T110" fmla="*/ 13 w 85"/>
                  <a:gd name="T111" fmla="*/ 14 h 57"/>
                  <a:gd name="T112" fmla="*/ 10 w 85"/>
                  <a:gd name="T113" fmla="*/ 12 h 57"/>
                  <a:gd name="T114" fmla="*/ 13 w 85"/>
                  <a:gd name="T115" fmla="*/ 19 h 57"/>
                  <a:gd name="T116" fmla="*/ 10 w 85"/>
                  <a:gd name="T117" fmla="*/ 17 h 57"/>
                  <a:gd name="T118" fmla="*/ 2 w 85"/>
                  <a:gd name="T119" fmla="*/ 15 h 57"/>
                  <a:gd name="T120" fmla="*/ 3 w 85"/>
                  <a:gd name="T121" fmla="*/ 2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5" h="57">
                    <a:moveTo>
                      <a:pt x="3" y="20"/>
                    </a:moveTo>
                    <a:lnTo>
                      <a:pt x="5" y="20"/>
                    </a:lnTo>
                    <a:lnTo>
                      <a:pt x="3" y="22"/>
                    </a:lnTo>
                    <a:lnTo>
                      <a:pt x="5" y="23"/>
                    </a:lnTo>
                    <a:lnTo>
                      <a:pt x="7" y="23"/>
                    </a:lnTo>
                    <a:lnTo>
                      <a:pt x="8" y="25"/>
                    </a:lnTo>
                    <a:lnTo>
                      <a:pt x="3" y="27"/>
                    </a:lnTo>
                    <a:lnTo>
                      <a:pt x="3" y="28"/>
                    </a:lnTo>
                    <a:lnTo>
                      <a:pt x="7" y="33"/>
                    </a:lnTo>
                    <a:lnTo>
                      <a:pt x="8" y="35"/>
                    </a:lnTo>
                    <a:lnTo>
                      <a:pt x="11" y="35"/>
                    </a:lnTo>
                    <a:lnTo>
                      <a:pt x="15" y="36"/>
                    </a:lnTo>
                    <a:lnTo>
                      <a:pt x="16" y="35"/>
                    </a:lnTo>
                    <a:lnTo>
                      <a:pt x="18" y="36"/>
                    </a:lnTo>
                    <a:lnTo>
                      <a:pt x="19" y="36"/>
                    </a:lnTo>
                    <a:lnTo>
                      <a:pt x="22" y="33"/>
                    </a:lnTo>
                    <a:lnTo>
                      <a:pt x="24" y="33"/>
                    </a:lnTo>
                    <a:lnTo>
                      <a:pt x="29" y="33"/>
                    </a:lnTo>
                    <a:lnTo>
                      <a:pt x="34" y="33"/>
                    </a:lnTo>
                    <a:lnTo>
                      <a:pt x="35" y="31"/>
                    </a:lnTo>
                    <a:lnTo>
                      <a:pt x="37" y="31"/>
                    </a:lnTo>
                    <a:lnTo>
                      <a:pt x="38" y="31"/>
                    </a:lnTo>
                    <a:lnTo>
                      <a:pt x="38" y="33"/>
                    </a:lnTo>
                    <a:lnTo>
                      <a:pt x="37" y="35"/>
                    </a:lnTo>
                    <a:lnTo>
                      <a:pt x="37" y="36"/>
                    </a:lnTo>
                    <a:lnTo>
                      <a:pt x="35" y="36"/>
                    </a:lnTo>
                    <a:lnTo>
                      <a:pt x="32" y="36"/>
                    </a:lnTo>
                    <a:lnTo>
                      <a:pt x="29" y="36"/>
                    </a:lnTo>
                    <a:lnTo>
                      <a:pt x="26" y="35"/>
                    </a:lnTo>
                    <a:lnTo>
                      <a:pt x="26" y="36"/>
                    </a:lnTo>
                    <a:lnTo>
                      <a:pt x="27" y="38"/>
                    </a:lnTo>
                    <a:lnTo>
                      <a:pt x="30" y="38"/>
                    </a:lnTo>
                    <a:lnTo>
                      <a:pt x="32" y="39"/>
                    </a:lnTo>
                    <a:lnTo>
                      <a:pt x="32" y="41"/>
                    </a:lnTo>
                    <a:lnTo>
                      <a:pt x="30" y="41"/>
                    </a:lnTo>
                    <a:lnTo>
                      <a:pt x="27" y="39"/>
                    </a:lnTo>
                    <a:lnTo>
                      <a:pt x="27" y="41"/>
                    </a:lnTo>
                    <a:lnTo>
                      <a:pt x="26" y="41"/>
                    </a:lnTo>
                    <a:lnTo>
                      <a:pt x="22" y="38"/>
                    </a:lnTo>
                    <a:lnTo>
                      <a:pt x="21" y="38"/>
                    </a:lnTo>
                    <a:lnTo>
                      <a:pt x="16" y="39"/>
                    </a:lnTo>
                    <a:lnTo>
                      <a:pt x="18" y="41"/>
                    </a:lnTo>
                    <a:lnTo>
                      <a:pt x="19" y="41"/>
                    </a:lnTo>
                    <a:lnTo>
                      <a:pt x="24" y="46"/>
                    </a:lnTo>
                    <a:lnTo>
                      <a:pt x="26" y="46"/>
                    </a:lnTo>
                    <a:lnTo>
                      <a:pt x="27" y="46"/>
                    </a:lnTo>
                    <a:lnTo>
                      <a:pt x="29" y="46"/>
                    </a:lnTo>
                    <a:lnTo>
                      <a:pt x="30" y="49"/>
                    </a:lnTo>
                    <a:lnTo>
                      <a:pt x="30" y="51"/>
                    </a:lnTo>
                    <a:lnTo>
                      <a:pt x="32" y="51"/>
                    </a:lnTo>
                    <a:lnTo>
                      <a:pt x="35" y="51"/>
                    </a:lnTo>
                    <a:lnTo>
                      <a:pt x="38" y="51"/>
                    </a:lnTo>
                    <a:lnTo>
                      <a:pt x="42" y="49"/>
                    </a:lnTo>
                    <a:lnTo>
                      <a:pt x="45" y="49"/>
                    </a:lnTo>
                    <a:lnTo>
                      <a:pt x="48" y="47"/>
                    </a:lnTo>
                    <a:lnTo>
                      <a:pt x="50" y="49"/>
                    </a:lnTo>
                    <a:lnTo>
                      <a:pt x="48" y="52"/>
                    </a:lnTo>
                    <a:lnTo>
                      <a:pt x="50" y="54"/>
                    </a:lnTo>
                    <a:lnTo>
                      <a:pt x="53" y="57"/>
                    </a:lnTo>
                    <a:lnTo>
                      <a:pt x="56" y="57"/>
                    </a:lnTo>
                    <a:lnTo>
                      <a:pt x="59" y="55"/>
                    </a:lnTo>
                    <a:lnTo>
                      <a:pt x="61" y="54"/>
                    </a:lnTo>
                    <a:lnTo>
                      <a:pt x="61" y="52"/>
                    </a:lnTo>
                    <a:lnTo>
                      <a:pt x="59" y="52"/>
                    </a:lnTo>
                    <a:lnTo>
                      <a:pt x="61" y="49"/>
                    </a:lnTo>
                    <a:lnTo>
                      <a:pt x="64" y="47"/>
                    </a:lnTo>
                    <a:lnTo>
                      <a:pt x="65" y="47"/>
                    </a:lnTo>
                    <a:lnTo>
                      <a:pt x="67" y="49"/>
                    </a:lnTo>
                    <a:lnTo>
                      <a:pt x="69" y="49"/>
                    </a:lnTo>
                    <a:lnTo>
                      <a:pt x="72" y="49"/>
                    </a:lnTo>
                    <a:lnTo>
                      <a:pt x="75" y="47"/>
                    </a:lnTo>
                    <a:lnTo>
                      <a:pt x="75" y="46"/>
                    </a:lnTo>
                    <a:lnTo>
                      <a:pt x="75" y="43"/>
                    </a:lnTo>
                    <a:lnTo>
                      <a:pt x="73" y="41"/>
                    </a:lnTo>
                    <a:lnTo>
                      <a:pt x="75" y="38"/>
                    </a:lnTo>
                    <a:lnTo>
                      <a:pt x="78" y="36"/>
                    </a:lnTo>
                    <a:lnTo>
                      <a:pt x="80" y="33"/>
                    </a:lnTo>
                    <a:lnTo>
                      <a:pt x="81" y="30"/>
                    </a:lnTo>
                    <a:lnTo>
                      <a:pt x="85" y="27"/>
                    </a:lnTo>
                    <a:lnTo>
                      <a:pt x="85" y="25"/>
                    </a:lnTo>
                    <a:lnTo>
                      <a:pt x="85" y="22"/>
                    </a:lnTo>
                    <a:lnTo>
                      <a:pt x="85" y="20"/>
                    </a:lnTo>
                    <a:lnTo>
                      <a:pt x="83" y="19"/>
                    </a:lnTo>
                    <a:lnTo>
                      <a:pt x="85" y="17"/>
                    </a:lnTo>
                    <a:lnTo>
                      <a:pt x="85" y="15"/>
                    </a:lnTo>
                    <a:lnTo>
                      <a:pt x="83" y="14"/>
                    </a:lnTo>
                    <a:lnTo>
                      <a:pt x="80" y="14"/>
                    </a:lnTo>
                    <a:lnTo>
                      <a:pt x="78" y="12"/>
                    </a:lnTo>
                    <a:lnTo>
                      <a:pt x="77" y="12"/>
                    </a:lnTo>
                    <a:lnTo>
                      <a:pt x="72" y="12"/>
                    </a:lnTo>
                    <a:lnTo>
                      <a:pt x="69" y="12"/>
                    </a:lnTo>
                    <a:lnTo>
                      <a:pt x="67" y="11"/>
                    </a:lnTo>
                    <a:lnTo>
                      <a:pt x="64" y="11"/>
                    </a:lnTo>
                    <a:lnTo>
                      <a:pt x="62" y="9"/>
                    </a:lnTo>
                    <a:lnTo>
                      <a:pt x="62" y="8"/>
                    </a:lnTo>
                    <a:lnTo>
                      <a:pt x="61" y="8"/>
                    </a:lnTo>
                    <a:lnTo>
                      <a:pt x="59" y="9"/>
                    </a:lnTo>
                    <a:lnTo>
                      <a:pt x="59" y="8"/>
                    </a:lnTo>
                    <a:lnTo>
                      <a:pt x="59" y="6"/>
                    </a:lnTo>
                    <a:lnTo>
                      <a:pt x="59" y="4"/>
                    </a:lnTo>
                    <a:lnTo>
                      <a:pt x="58" y="6"/>
                    </a:lnTo>
                    <a:lnTo>
                      <a:pt x="56" y="8"/>
                    </a:lnTo>
                    <a:lnTo>
                      <a:pt x="56" y="9"/>
                    </a:lnTo>
                    <a:lnTo>
                      <a:pt x="54" y="6"/>
                    </a:lnTo>
                    <a:lnTo>
                      <a:pt x="54" y="4"/>
                    </a:lnTo>
                    <a:lnTo>
                      <a:pt x="53" y="6"/>
                    </a:lnTo>
                    <a:lnTo>
                      <a:pt x="53" y="8"/>
                    </a:lnTo>
                    <a:lnTo>
                      <a:pt x="53" y="9"/>
                    </a:lnTo>
                    <a:lnTo>
                      <a:pt x="51" y="11"/>
                    </a:lnTo>
                    <a:lnTo>
                      <a:pt x="51" y="12"/>
                    </a:lnTo>
                    <a:lnTo>
                      <a:pt x="51" y="15"/>
                    </a:lnTo>
                    <a:lnTo>
                      <a:pt x="50" y="14"/>
                    </a:lnTo>
                    <a:lnTo>
                      <a:pt x="48" y="12"/>
                    </a:lnTo>
                    <a:lnTo>
                      <a:pt x="48" y="12"/>
                    </a:lnTo>
                    <a:lnTo>
                      <a:pt x="48" y="14"/>
                    </a:lnTo>
                    <a:lnTo>
                      <a:pt x="46" y="15"/>
                    </a:lnTo>
                    <a:lnTo>
                      <a:pt x="46" y="14"/>
                    </a:lnTo>
                    <a:lnTo>
                      <a:pt x="45" y="12"/>
                    </a:lnTo>
                    <a:lnTo>
                      <a:pt x="46" y="9"/>
                    </a:lnTo>
                    <a:lnTo>
                      <a:pt x="46" y="4"/>
                    </a:lnTo>
                    <a:lnTo>
                      <a:pt x="46" y="3"/>
                    </a:lnTo>
                    <a:lnTo>
                      <a:pt x="43" y="1"/>
                    </a:lnTo>
                    <a:lnTo>
                      <a:pt x="42" y="0"/>
                    </a:lnTo>
                    <a:lnTo>
                      <a:pt x="40" y="0"/>
                    </a:lnTo>
                    <a:lnTo>
                      <a:pt x="40" y="1"/>
                    </a:lnTo>
                    <a:lnTo>
                      <a:pt x="42" y="3"/>
                    </a:lnTo>
                    <a:lnTo>
                      <a:pt x="43" y="4"/>
                    </a:lnTo>
                    <a:lnTo>
                      <a:pt x="40" y="4"/>
                    </a:lnTo>
                    <a:lnTo>
                      <a:pt x="40" y="3"/>
                    </a:lnTo>
                    <a:lnTo>
                      <a:pt x="38" y="3"/>
                    </a:lnTo>
                    <a:lnTo>
                      <a:pt x="38" y="6"/>
                    </a:lnTo>
                    <a:lnTo>
                      <a:pt x="40" y="8"/>
                    </a:lnTo>
                    <a:lnTo>
                      <a:pt x="40" y="11"/>
                    </a:lnTo>
                    <a:lnTo>
                      <a:pt x="40" y="14"/>
                    </a:lnTo>
                    <a:lnTo>
                      <a:pt x="40" y="17"/>
                    </a:lnTo>
                    <a:lnTo>
                      <a:pt x="42" y="20"/>
                    </a:lnTo>
                    <a:lnTo>
                      <a:pt x="40" y="23"/>
                    </a:lnTo>
                    <a:lnTo>
                      <a:pt x="40" y="23"/>
                    </a:lnTo>
                    <a:lnTo>
                      <a:pt x="38" y="20"/>
                    </a:lnTo>
                    <a:lnTo>
                      <a:pt x="37" y="19"/>
                    </a:lnTo>
                    <a:lnTo>
                      <a:pt x="34" y="17"/>
                    </a:lnTo>
                    <a:lnTo>
                      <a:pt x="34" y="14"/>
                    </a:lnTo>
                    <a:lnTo>
                      <a:pt x="35" y="12"/>
                    </a:lnTo>
                    <a:lnTo>
                      <a:pt x="35" y="11"/>
                    </a:lnTo>
                    <a:lnTo>
                      <a:pt x="32" y="11"/>
                    </a:lnTo>
                    <a:lnTo>
                      <a:pt x="30" y="12"/>
                    </a:lnTo>
                    <a:lnTo>
                      <a:pt x="29" y="12"/>
                    </a:lnTo>
                    <a:lnTo>
                      <a:pt x="29" y="12"/>
                    </a:lnTo>
                    <a:lnTo>
                      <a:pt x="26" y="14"/>
                    </a:lnTo>
                    <a:lnTo>
                      <a:pt x="24" y="14"/>
                    </a:lnTo>
                    <a:lnTo>
                      <a:pt x="24" y="12"/>
                    </a:lnTo>
                    <a:lnTo>
                      <a:pt x="24" y="11"/>
                    </a:lnTo>
                    <a:lnTo>
                      <a:pt x="22" y="11"/>
                    </a:lnTo>
                    <a:lnTo>
                      <a:pt x="21" y="9"/>
                    </a:lnTo>
                    <a:lnTo>
                      <a:pt x="21" y="6"/>
                    </a:lnTo>
                    <a:lnTo>
                      <a:pt x="18" y="6"/>
                    </a:lnTo>
                    <a:lnTo>
                      <a:pt x="18" y="6"/>
                    </a:lnTo>
                    <a:lnTo>
                      <a:pt x="16" y="4"/>
                    </a:lnTo>
                    <a:lnTo>
                      <a:pt x="16" y="3"/>
                    </a:lnTo>
                    <a:lnTo>
                      <a:pt x="15" y="0"/>
                    </a:lnTo>
                    <a:lnTo>
                      <a:pt x="15" y="0"/>
                    </a:lnTo>
                    <a:lnTo>
                      <a:pt x="13" y="1"/>
                    </a:lnTo>
                    <a:lnTo>
                      <a:pt x="13" y="4"/>
                    </a:lnTo>
                    <a:lnTo>
                      <a:pt x="13" y="8"/>
                    </a:lnTo>
                    <a:lnTo>
                      <a:pt x="15" y="11"/>
                    </a:lnTo>
                    <a:lnTo>
                      <a:pt x="15" y="14"/>
                    </a:lnTo>
                    <a:lnTo>
                      <a:pt x="15" y="15"/>
                    </a:lnTo>
                    <a:lnTo>
                      <a:pt x="13" y="14"/>
                    </a:lnTo>
                    <a:lnTo>
                      <a:pt x="11" y="11"/>
                    </a:lnTo>
                    <a:lnTo>
                      <a:pt x="11" y="9"/>
                    </a:lnTo>
                    <a:lnTo>
                      <a:pt x="10" y="12"/>
                    </a:lnTo>
                    <a:lnTo>
                      <a:pt x="11" y="15"/>
                    </a:lnTo>
                    <a:lnTo>
                      <a:pt x="13" y="17"/>
                    </a:lnTo>
                    <a:lnTo>
                      <a:pt x="13" y="19"/>
                    </a:lnTo>
                    <a:lnTo>
                      <a:pt x="11" y="22"/>
                    </a:lnTo>
                    <a:lnTo>
                      <a:pt x="11" y="20"/>
                    </a:lnTo>
                    <a:lnTo>
                      <a:pt x="10" y="17"/>
                    </a:lnTo>
                    <a:lnTo>
                      <a:pt x="8" y="17"/>
                    </a:lnTo>
                    <a:lnTo>
                      <a:pt x="3" y="17"/>
                    </a:lnTo>
                    <a:lnTo>
                      <a:pt x="2" y="15"/>
                    </a:lnTo>
                    <a:lnTo>
                      <a:pt x="0" y="17"/>
                    </a:lnTo>
                    <a:lnTo>
                      <a:pt x="2" y="20"/>
                    </a:lnTo>
                    <a:lnTo>
                      <a:pt x="3" y="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24" name="Freeform 349">
                <a:extLst>
                  <a:ext uri="{FF2B5EF4-FFF2-40B4-BE49-F238E27FC236}">
                    <a16:creationId xmlns:a16="http://schemas.microsoft.com/office/drawing/2014/main" id="{A15CAD67-FAF9-441C-96F3-3A605092F73E}"/>
                  </a:ext>
                </a:extLst>
              </p:cNvPr>
              <p:cNvSpPr>
                <a:spLocks/>
              </p:cNvSpPr>
              <p:nvPr/>
            </p:nvSpPr>
            <p:spPr bwMode="auto">
              <a:xfrm>
                <a:off x="4870" y="926"/>
                <a:ext cx="22" cy="18"/>
              </a:xfrm>
              <a:custGeom>
                <a:avLst/>
                <a:gdLst>
                  <a:gd name="T0" fmla="*/ 21 w 22"/>
                  <a:gd name="T1" fmla="*/ 6 h 18"/>
                  <a:gd name="T2" fmla="*/ 22 w 22"/>
                  <a:gd name="T3" fmla="*/ 5 h 18"/>
                  <a:gd name="T4" fmla="*/ 21 w 22"/>
                  <a:gd name="T5" fmla="*/ 3 h 18"/>
                  <a:gd name="T6" fmla="*/ 19 w 22"/>
                  <a:gd name="T7" fmla="*/ 2 h 18"/>
                  <a:gd name="T8" fmla="*/ 17 w 22"/>
                  <a:gd name="T9" fmla="*/ 0 h 18"/>
                  <a:gd name="T10" fmla="*/ 16 w 22"/>
                  <a:gd name="T11" fmla="*/ 0 h 18"/>
                  <a:gd name="T12" fmla="*/ 16 w 22"/>
                  <a:gd name="T13" fmla="*/ 2 h 18"/>
                  <a:gd name="T14" fmla="*/ 11 w 22"/>
                  <a:gd name="T15" fmla="*/ 3 h 18"/>
                  <a:gd name="T16" fmla="*/ 11 w 22"/>
                  <a:gd name="T17" fmla="*/ 2 h 18"/>
                  <a:gd name="T18" fmla="*/ 9 w 22"/>
                  <a:gd name="T19" fmla="*/ 2 h 18"/>
                  <a:gd name="T20" fmla="*/ 8 w 22"/>
                  <a:gd name="T21" fmla="*/ 3 h 18"/>
                  <a:gd name="T22" fmla="*/ 8 w 22"/>
                  <a:gd name="T23" fmla="*/ 5 h 18"/>
                  <a:gd name="T24" fmla="*/ 6 w 22"/>
                  <a:gd name="T25" fmla="*/ 5 h 18"/>
                  <a:gd name="T26" fmla="*/ 3 w 22"/>
                  <a:gd name="T27" fmla="*/ 5 h 18"/>
                  <a:gd name="T28" fmla="*/ 1 w 22"/>
                  <a:gd name="T29" fmla="*/ 6 h 18"/>
                  <a:gd name="T30" fmla="*/ 0 w 22"/>
                  <a:gd name="T31" fmla="*/ 8 h 18"/>
                  <a:gd name="T32" fmla="*/ 3 w 22"/>
                  <a:gd name="T33" fmla="*/ 10 h 18"/>
                  <a:gd name="T34" fmla="*/ 6 w 22"/>
                  <a:gd name="T35" fmla="*/ 10 h 18"/>
                  <a:gd name="T36" fmla="*/ 6 w 22"/>
                  <a:gd name="T37" fmla="*/ 11 h 18"/>
                  <a:gd name="T38" fmla="*/ 8 w 22"/>
                  <a:gd name="T39" fmla="*/ 13 h 18"/>
                  <a:gd name="T40" fmla="*/ 8 w 22"/>
                  <a:gd name="T41" fmla="*/ 14 h 18"/>
                  <a:gd name="T42" fmla="*/ 8 w 22"/>
                  <a:gd name="T43" fmla="*/ 16 h 18"/>
                  <a:gd name="T44" fmla="*/ 8 w 22"/>
                  <a:gd name="T45" fmla="*/ 18 h 18"/>
                  <a:gd name="T46" fmla="*/ 9 w 22"/>
                  <a:gd name="T47" fmla="*/ 18 h 18"/>
                  <a:gd name="T48" fmla="*/ 11 w 22"/>
                  <a:gd name="T49" fmla="*/ 18 h 18"/>
                  <a:gd name="T50" fmla="*/ 11 w 22"/>
                  <a:gd name="T51" fmla="*/ 18 h 18"/>
                  <a:gd name="T52" fmla="*/ 16 w 22"/>
                  <a:gd name="T53" fmla="*/ 14 h 18"/>
                  <a:gd name="T54" fmla="*/ 17 w 22"/>
                  <a:gd name="T55" fmla="*/ 14 h 18"/>
                  <a:gd name="T56" fmla="*/ 19 w 22"/>
                  <a:gd name="T57" fmla="*/ 13 h 18"/>
                  <a:gd name="T58" fmla="*/ 19 w 22"/>
                  <a:gd name="T59" fmla="*/ 11 h 18"/>
                  <a:gd name="T60" fmla="*/ 19 w 22"/>
                  <a:gd name="T61" fmla="*/ 8 h 18"/>
                  <a:gd name="T62" fmla="*/ 21 w 22"/>
                  <a:gd name="T63" fmla="*/ 6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 h="18">
                    <a:moveTo>
                      <a:pt x="21" y="6"/>
                    </a:moveTo>
                    <a:lnTo>
                      <a:pt x="22" y="5"/>
                    </a:lnTo>
                    <a:lnTo>
                      <a:pt x="21" y="3"/>
                    </a:lnTo>
                    <a:lnTo>
                      <a:pt x="19" y="2"/>
                    </a:lnTo>
                    <a:lnTo>
                      <a:pt x="17" y="0"/>
                    </a:lnTo>
                    <a:lnTo>
                      <a:pt x="16" y="0"/>
                    </a:lnTo>
                    <a:lnTo>
                      <a:pt x="16" y="2"/>
                    </a:lnTo>
                    <a:lnTo>
                      <a:pt x="11" y="3"/>
                    </a:lnTo>
                    <a:lnTo>
                      <a:pt x="11" y="2"/>
                    </a:lnTo>
                    <a:lnTo>
                      <a:pt x="9" y="2"/>
                    </a:lnTo>
                    <a:lnTo>
                      <a:pt x="8" y="3"/>
                    </a:lnTo>
                    <a:lnTo>
                      <a:pt x="8" y="5"/>
                    </a:lnTo>
                    <a:lnTo>
                      <a:pt x="6" y="5"/>
                    </a:lnTo>
                    <a:lnTo>
                      <a:pt x="3" y="5"/>
                    </a:lnTo>
                    <a:lnTo>
                      <a:pt x="1" y="6"/>
                    </a:lnTo>
                    <a:lnTo>
                      <a:pt x="0" y="8"/>
                    </a:lnTo>
                    <a:lnTo>
                      <a:pt x="3" y="10"/>
                    </a:lnTo>
                    <a:lnTo>
                      <a:pt x="6" y="10"/>
                    </a:lnTo>
                    <a:lnTo>
                      <a:pt x="6" y="11"/>
                    </a:lnTo>
                    <a:lnTo>
                      <a:pt x="8" y="13"/>
                    </a:lnTo>
                    <a:lnTo>
                      <a:pt x="8" y="14"/>
                    </a:lnTo>
                    <a:lnTo>
                      <a:pt x="8" y="16"/>
                    </a:lnTo>
                    <a:lnTo>
                      <a:pt x="8" y="18"/>
                    </a:lnTo>
                    <a:lnTo>
                      <a:pt x="9" y="18"/>
                    </a:lnTo>
                    <a:lnTo>
                      <a:pt x="11" y="18"/>
                    </a:lnTo>
                    <a:lnTo>
                      <a:pt x="11" y="18"/>
                    </a:lnTo>
                    <a:lnTo>
                      <a:pt x="16" y="14"/>
                    </a:lnTo>
                    <a:lnTo>
                      <a:pt x="17" y="14"/>
                    </a:lnTo>
                    <a:lnTo>
                      <a:pt x="19" y="13"/>
                    </a:lnTo>
                    <a:lnTo>
                      <a:pt x="19" y="11"/>
                    </a:lnTo>
                    <a:lnTo>
                      <a:pt x="19" y="8"/>
                    </a:lnTo>
                    <a:lnTo>
                      <a:pt x="21"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25" name="Freeform 350">
                <a:extLst>
                  <a:ext uri="{FF2B5EF4-FFF2-40B4-BE49-F238E27FC236}">
                    <a16:creationId xmlns:a16="http://schemas.microsoft.com/office/drawing/2014/main" id="{F20B61B7-041A-4F59-8A74-0DD0A1333891}"/>
                  </a:ext>
                </a:extLst>
              </p:cNvPr>
              <p:cNvSpPr>
                <a:spLocks/>
              </p:cNvSpPr>
              <p:nvPr/>
            </p:nvSpPr>
            <p:spPr bwMode="auto">
              <a:xfrm>
                <a:off x="4878" y="937"/>
                <a:ext cx="38" cy="43"/>
              </a:xfrm>
              <a:custGeom>
                <a:avLst/>
                <a:gdLst>
                  <a:gd name="T0" fmla="*/ 32 w 38"/>
                  <a:gd name="T1" fmla="*/ 26 h 43"/>
                  <a:gd name="T2" fmla="*/ 35 w 38"/>
                  <a:gd name="T3" fmla="*/ 23 h 43"/>
                  <a:gd name="T4" fmla="*/ 36 w 38"/>
                  <a:gd name="T5" fmla="*/ 21 h 43"/>
                  <a:gd name="T6" fmla="*/ 38 w 38"/>
                  <a:gd name="T7" fmla="*/ 21 h 43"/>
                  <a:gd name="T8" fmla="*/ 35 w 38"/>
                  <a:gd name="T9" fmla="*/ 19 h 43"/>
                  <a:gd name="T10" fmla="*/ 35 w 38"/>
                  <a:gd name="T11" fmla="*/ 18 h 43"/>
                  <a:gd name="T12" fmla="*/ 32 w 38"/>
                  <a:gd name="T13" fmla="*/ 16 h 43"/>
                  <a:gd name="T14" fmla="*/ 28 w 38"/>
                  <a:gd name="T15" fmla="*/ 18 h 43"/>
                  <a:gd name="T16" fmla="*/ 27 w 38"/>
                  <a:gd name="T17" fmla="*/ 19 h 43"/>
                  <a:gd name="T18" fmla="*/ 24 w 38"/>
                  <a:gd name="T19" fmla="*/ 18 h 43"/>
                  <a:gd name="T20" fmla="*/ 21 w 38"/>
                  <a:gd name="T21" fmla="*/ 15 h 43"/>
                  <a:gd name="T22" fmla="*/ 21 w 38"/>
                  <a:gd name="T23" fmla="*/ 11 h 43"/>
                  <a:gd name="T24" fmla="*/ 21 w 38"/>
                  <a:gd name="T25" fmla="*/ 10 h 43"/>
                  <a:gd name="T26" fmla="*/ 24 w 38"/>
                  <a:gd name="T27" fmla="*/ 8 h 43"/>
                  <a:gd name="T28" fmla="*/ 24 w 38"/>
                  <a:gd name="T29" fmla="*/ 7 h 43"/>
                  <a:gd name="T30" fmla="*/ 21 w 38"/>
                  <a:gd name="T31" fmla="*/ 3 h 43"/>
                  <a:gd name="T32" fmla="*/ 21 w 38"/>
                  <a:gd name="T33" fmla="*/ 0 h 43"/>
                  <a:gd name="T34" fmla="*/ 16 w 38"/>
                  <a:gd name="T35" fmla="*/ 3 h 43"/>
                  <a:gd name="T36" fmla="*/ 13 w 38"/>
                  <a:gd name="T37" fmla="*/ 7 h 43"/>
                  <a:gd name="T38" fmla="*/ 9 w 38"/>
                  <a:gd name="T39" fmla="*/ 7 h 43"/>
                  <a:gd name="T40" fmla="*/ 5 w 38"/>
                  <a:gd name="T41" fmla="*/ 8 h 43"/>
                  <a:gd name="T42" fmla="*/ 1 w 38"/>
                  <a:gd name="T43" fmla="*/ 10 h 43"/>
                  <a:gd name="T44" fmla="*/ 0 w 38"/>
                  <a:gd name="T45" fmla="*/ 13 h 43"/>
                  <a:gd name="T46" fmla="*/ 3 w 38"/>
                  <a:gd name="T47" fmla="*/ 15 h 43"/>
                  <a:gd name="T48" fmla="*/ 5 w 38"/>
                  <a:gd name="T49" fmla="*/ 16 h 43"/>
                  <a:gd name="T50" fmla="*/ 8 w 38"/>
                  <a:gd name="T51" fmla="*/ 16 h 43"/>
                  <a:gd name="T52" fmla="*/ 8 w 38"/>
                  <a:gd name="T53" fmla="*/ 18 h 43"/>
                  <a:gd name="T54" fmla="*/ 6 w 38"/>
                  <a:gd name="T55" fmla="*/ 19 h 43"/>
                  <a:gd name="T56" fmla="*/ 6 w 38"/>
                  <a:gd name="T57" fmla="*/ 23 h 43"/>
                  <a:gd name="T58" fmla="*/ 5 w 38"/>
                  <a:gd name="T59" fmla="*/ 26 h 43"/>
                  <a:gd name="T60" fmla="*/ 5 w 38"/>
                  <a:gd name="T61" fmla="*/ 31 h 43"/>
                  <a:gd name="T62" fmla="*/ 1 w 38"/>
                  <a:gd name="T63" fmla="*/ 32 h 43"/>
                  <a:gd name="T64" fmla="*/ 3 w 38"/>
                  <a:gd name="T65" fmla="*/ 35 h 43"/>
                  <a:gd name="T66" fmla="*/ 1 w 38"/>
                  <a:gd name="T67" fmla="*/ 35 h 43"/>
                  <a:gd name="T68" fmla="*/ 1 w 38"/>
                  <a:gd name="T69" fmla="*/ 39 h 43"/>
                  <a:gd name="T70" fmla="*/ 3 w 38"/>
                  <a:gd name="T71" fmla="*/ 39 h 43"/>
                  <a:gd name="T72" fmla="*/ 6 w 38"/>
                  <a:gd name="T73" fmla="*/ 37 h 43"/>
                  <a:gd name="T74" fmla="*/ 8 w 38"/>
                  <a:gd name="T75" fmla="*/ 37 h 43"/>
                  <a:gd name="T76" fmla="*/ 11 w 38"/>
                  <a:gd name="T77" fmla="*/ 34 h 43"/>
                  <a:gd name="T78" fmla="*/ 13 w 38"/>
                  <a:gd name="T79" fmla="*/ 34 h 43"/>
                  <a:gd name="T80" fmla="*/ 14 w 38"/>
                  <a:gd name="T81" fmla="*/ 34 h 43"/>
                  <a:gd name="T82" fmla="*/ 16 w 38"/>
                  <a:gd name="T83" fmla="*/ 29 h 43"/>
                  <a:gd name="T84" fmla="*/ 17 w 38"/>
                  <a:gd name="T85" fmla="*/ 29 h 43"/>
                  <a:gd name="T86" fmla="*/ 19 w 38"/>
                  <a:gd name="T87" fmla="*/ 29 h 43"/>
                  <a:gd name="T88" fmla="*/ 21 w 38"/>
                  <a:gd name="T89" fmla="*/ 29 h 43"/>
                  <a:gd name="T90" fmla="*/ 21 w 38"/>
                  <a:gd name="T91" fmla="*/ 31 h 43"/>
                  <a:gd name="T92" fmla="*/ 19 w 38"/>
                  <a:gd name="T93" fmla="*/ 35 h 43"/>
                  <a:gd name="T94" fmla="*/ 21 w 38"/>
                  <a:gd name="T95" fmla="*/ 39 h 43"/>
                  <a:gd name="T96" fmla="*/ 19 w 38"/>
                  <a:gd name="T97" fmla="*/ 40 h 43"/>
                  <a:gd name="T98" fmla="*/ 19 w 38"/>
                  <a:gd name="T99" fmla="*/ 43 h 43"/>
                  <a:gd name="T100" fmla="*/ 21 w 38"/>
                  <a:gd name="T101" fmla="*/ 43 h 43"/>
                  <a:gd name="T102" fmla="*/ 24 w 38"/>
                  <a:gd name="T103" fmla="*/ 42 h 43"/>
                  <a:gd name="T104" fmla="*/ 24 w 38"/>
                  <a:gd name="T105" fmla="*/ 39 h 43"/>
                  <a:gd name="T106" fmla="*/ 25 w 38"/>
                  <a:gd name="T107" fmla="*/ 37 h 43"/>
                  <a:gd name="T108" fmla="*/ 27 w 38"/>
                  <a:gd name="T109" fmla="*/ 35 h 43"/>
                  <a:gd name="T110" fmla="*/ 30 w 38"/>
                  <a:gd name="T111" fmla="*/ 35 h 43"/>
                  <a:gd name="T112" fmla="*/ 32 w 38"/>
                  <a:gd name="T113" fmla="*/ 29 h 43"/>
                  <a:gd name="T114" fmla="*/ 32 w 38"/>
                  <a:gd name="T115" fmla="*/ 26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8" h="43">
                    <a:moveTo>
                      <a:pt x="32" y="26"/>
                    </a:moveTo>
                    <a:lnTo>
                      <a:pt x="35" y="23"/>
                    </a:lnTo>
                    <a:lnTo>
                      <a:pt x="36" y="21"/>
                    </a:lnTo>
                    <a:lnTo>
                      <a:pt x="38" y="21"/>
                    </a:lnTo>
                    <a:lnTo>
                      <a:pt x="35" y="19"/>
                    </a:lnTo>
                    <a:lnTo>
                      <a:pt x="35" y="18"/>
                    </a:lnTo>
                    <a:lnTo>
                      <a:pt x="32" y="16"/>
                    </a:lnTo>
                    <a:lnTo>
                      <a:pt x="28" y="18"/>
                    </a:lnTo>
                    <a:lnTo>
                      <a:pt x="27" y="19"/>
                    </a:lnTo>
                    <a:lnTo>
                      <a:pt x="24" y="18"/>
                    </a:lnTo>
                    <a:lnTo>
                      <a:pt x="21" y="15"/>
                    </a:lnTo>
                    <a:lnTo>
                      <a:pt x="21" y="11"/>
                    </a:lnTo>
                    <a:lnTo>
                      <a:pt x="21" y="10"/>
                    </a:lnTo>
                    <a:lnTo>
                      <a:pt x="24" y="8"/>
                    </a:lnTo>
                    <a:lnTo>
                      <a:pt x="24" y="7"/>
                    </a:lnTo>
                    <a:lnTo>
                      <a:pt x="21" y="3"/>
                    </a:lnTo>
                    <a:lnTo>
                      <a:pt x="21" y="0"/>
                    </a:lnTo>
                    <a:lnTo>
                      <a:pt x="16" y="3"/>
                    </a:lnTo>
                    <a:lnTo>
                      <a:pt x="13" y="7"/>
                    </a:lnTo>
                    <a:lnTo>
                      <a:pt x="9" y="7"/>
                    </a:lnTo>
                    <a:lnTo>
                      <a:pt x="5" y="8"/>
                    </a:lnTo>
                    <a:lnTo>
                      <a:pt x="1" y="10"/>
                    </a:lnTo>
                    <a:lnTo>
                      <a:pt x="0" y="13"/>
                    </a:lnTo>
                    <a:lnTo>
                      <a:pt x="3" y="15"/>
                    </a:lnTo>
                    <a:lnTo>
                      <a:pt x="5" y="16"/>
                    </a:lnTo>
                    <a:lnTo>
                      <a:pt x="8" y="16"/>
                    </a:lnTo>
                    <a:lnTo>
                      <a:pt x="8" y="18"/>
                    </a:lnTo>
                    <a:lnTo>
                      <a:pt x="6" y="19"/>
                    </a:lnTo>
                    <a:lnTo>
                      <a:pt x="6" y="23"/>
                    </a:lnTo>
                    <a:lnTo>
                      <a:pt x="5" y="26"/>
                    </a:lnTo>
                    <a:lnTo>
                      <a:pt x="5" y="31"/>
                    </a:lnTo>
                    <a:lnTo>
                      <a:pt x="1" y="32"/>
                    </a:lnTo>
                    <a:lnTo>
                      <a:pt x="3" y="35"/>
                    </a:lnTo>
                    <a:lnTo>
                      <a:pt x="1" y="35"/>
                    </a:lnTo>
                    <a:lnTo>
                      <a:pt x="1" y="39"/>
                    </a:lnTo>
                    <a:lnTo>
                      <a:pt x="3" y="39"/>
                    </a:lnTo>
                    <a:lnTo>
                      <a:pt x="6" y="37"/>
                    </a:lnTo>
                    <a:lnTo>
                      <a:pt x="8" y="37"/>
                    </a:lnTo>
                    <a:lnTo>
                      <a:pt x="11" y="34"/>
                    </a:lnTo>
                    <a:lnTo>
                      <a:pt x="13" y="34"/>
                    </a:lnTo>
                    <a:lnTo>
                      <a:pt x="14" y="34"/>
                    </a:lnTo>
                    <a:lnTo>
                      <a:pt x="16" y="29"/>
                    </a:lnTo>
                    <a:lnTo>
                      <a:pt x="17" y="29"/>
                    </a:lnTo>
                    <a:lnTo>
                      <a:pt x="19" y="29"/>
                    </a:lnTo>
                    <a:lnTo>
                      <a:pt x="21" y="29"/>
                    </a:lnTo>
                    <a:lnTo>
                      <a:pt x="21" y="31"/>
                    </a:lnTo>
                    <a:lnTo>
                      <a:pt x="19" y="35"/>
                    </a:lnTo>
                    <a:lnTo>
                      <a:pt x="21" y="39"/>
                    </a:lnTo>
                    <a:lnTo>
                      <a:pt x="19" y="40"/>
                    </a:lnTo>
                    <a:lnTo>
                      <a:pt x="19" y="43"/>
                    </a:lnTo>
                    <a:lnTo>
                      <a:pt x="21" y="43"/>
                    </a:lnTo>
                    <a:lnTo>
                      <a:pt x="24" y="42"/>
                    </a:lnTo>
                    <a:lnTo>
                      <a:pt x="24" y="39"/>
                    </a:lnTo>
                    <a:lnTo>
                      <a:pt x="25" y="37"/>
                    </a:lnTo>
                    <a:lnTo>
                      <a:pt x="27" y="35"/>
                    </a:lnTo>
                    <a:lnTo>
                      <a:pt x="30" y="35"/>
                    </a:lnTo>
                    <a:lnTo>
                      <a:pt x="32" y="29"/>
                    </a:lnTo>
                    <a:lnTo>
                      <a:pt x="32" y="2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26" name="Freeform 351">
                <a:extLst>
                  <a:ext uri="{FF2B5EF4-FFF2-40B4-BE49-F238E27FC236}">
                    <a16:creationId xmlns:a16="http://schemas.microsoft.com/office/drawing/2014/main" id="{F61D206F-FAC4-4EAB-BA7E-D34D93BDE382}"/>
                  </a:ext>
                </a:extLst>
              </p:cNvPr>
              <p:cNvSpPr>
                <a:spLocks/>
              </p:cNvSpPr>
              <p:nvPr/>
            </p:nvSpPr>
            <p:spPr bwMode="auto">
              <a:xfrm>
                <a:off x="4859" y="838"/>
                <a:ext cx="9" cy="7"/>
              </a:xfrm>
              <a:custGeom>
                <a:avLst/>
                <a:gdLst>
                  <a:gd name="T0" fmla="*/ 6 w 9"/>
                  <a:gd name="T1" fmla="*/ 5 h 7"/>
                  <a:gd name="T2" fmla="*/ 8 w 9"/>
                  <a:gd name="T3" fmla="*/ 7 h 7"/>
                  <a:gd name="T4" fmla="*/ 9 w 9"/>
                  <a:gd name="T5" fmla="*/ 5 h 7"/>
                  <a:gd name="T6" fmla="*/ 9 w 9"/>
                  <a:gd name="T7" fmla="*/ 4 h 7"/>
                  <a:gd name="T8" fmla="*/ 9 w 9"/>
                  <a:gd name="T9" fmla="*/ 2 h 7"/>
                  <a:gd name="T10" fmla="*/ 6 w 9"/>
                  <a:gd name="T11" fmla="*/ 4 h 7"/>
                  <a:gd name="T12" fmla="*/ 3 w 9"/>
                  <a:gd name="T13" fmla="*/ 2 h 7"/>
                  <a:gd name="T14" fmla="*/ 1 w 9"/>
                  <a:gd name="T15" fmla="*/ 0 h 7"/>
                  <a:gd name="T16" fmla="*/ 0 w 9"/>
                  <a:gd name="T17" fmla="*/ 2 h 7"/>
                  <a:gd name="T18" fmla="*/ 1 w 9"/>
                  <a:gd name="T19" fmla="*/ 2 h 7"/>
                  <a:gd name="T20" fmla="*/ 6 w 9"/>
                  <a:gd name="T21"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7">
                    <a:moveTo>
                      <a:pt x="6" y="5"/>
                    </a:moveTo>
                    <a:lnTo>
                      <a:pt x="8" y="7"/>
                    </a:lnTo>
                    <a:lnTo>
                      <a:pt x="9" y="5"/>
                    </a:lnTo>
                    <a:lnTo>
                      <a:pt x="9" y="4"/>
                    </a:lnTo>
                    <a:lnTo>
                      <a:pt x="9" y="2"/>
                    </a:lnTo>
                    <a:lnTo>
                      <a:pt x="6" y="4"/>
                    </a:lnTo>
                    <a:lnTo>
                      <a:pt x="3" y="2"/>
                    </a:lnTo>
                    <a:lnTo>
                      <a:pt x="1" y="0"/>
                    </a:lnTo>
                    <a:lnTo>
                      <a:pt x="0" y="2"/>
                    </a:lnTo>
                    <a:lnTo>
                      <a:pt x="1" y="2"/>
                    </a:lnTo>
                    <a:lnTo>
                      <a:pt x="6"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27" name="Freeform 352">
                <a:extLst>
                  <a:ext uri="{FF2B5EF4-FFF2-40B4-BE49-F238E27FC236}">
                    <a16:creationId xmlns:a16="http://schemas.microsoft.com/office/drawing/2014/main" id="{D3A9DA36-27F5-4AF5-AAC7-3A1B523C28CC}"/>
                  </a:ext>
                </a:extLst>
              </p:cNvPr>
              <p:cNvSpPr>
                <a:spLocks/>
              </p:cNvSpPr>
              <p:nvPr/>
            </p:nvSpPr>
            <p:spPr bwMode="auto">
              <a:xfrm>
                <a:off x="4873" y="1074"/>
                <a:ext cx="5" cy="8"/>
              </a:xfrm>
              <a:custGeom>
                <a:avLst/>
                <a:gdLst>
                  <a:gd name="T0" fmla="*/ 0 w 5"/>
                  <a:gd name="T1" fmla="*/ 0 h 8"/>
                  <a:gd name="T2" fmla="*/ 0 w 5"/>
                  <a:gd name="T3" fmla="*/ 2 h 8"/>
                  <a:gd name="T4" fmla="*/ 0 w 5"/>
                  <a:gd name="T5" fmla="*/ 5 h 8"/>
                  <a:gd name="T6" fmla="*/ 2 w 5"/>
                  <a:gd name="T7" fmla="*/ 5 h 8"/>
                  <a:gd name="T8" fmla="*/ 3 w 5"/>
                  <a:gd name="T9" fmla="*/ 8 h 8"/>
                  <a:gd name="T10" fmla="*/ 3 w 5"/>
                  <a:gd name="T11" fmla="*/ 8 h 8"/>
                  <a:gd name="T12" fmla="*/ 5 w 5"/>
                  <a:gd name="T13" fmla="*/ 7 h 8"/>
                  <a:gd name="T14" fmla="*/ 5 w 5"/>
                  <a:gd name="T15" fmla="*/ 2 h 8"/>
                  <a:gd name="T16" fmla="*/ 3 w 5"/>
                  <a:gd name="T17" fmla="*/ 0 h 8"/>
                  <a:gd name="T18" fmla="*/ 0 w 5"/>
                  <a:gd name="T19"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8">
                    <a:moveTo>
                      <a:pt x="0" y="0"/>
                    </a:moveTo>
                    <a:lnTo>
                      <a:pt x="0" y="2"/>
                    </a:lnTo>
                    <a:lnTo>
                      <a:pt x="0" y="5"/>
                    </a:lnTo>
                    <a:lnTo>
                      <a:pt x="2" y="5"/>
                    </a:lnTo>
                    <a:lnTo>
                      <a:pt x="3" y="8"/>
                    </a:lnTo>
                    <a:lnTo>
                      <a:pt x="3" y="8"/>
                    </a:lnTo>
                    <a:lnTo>
                      <a:pt x="5" y="7"/>
                    </a:lnTo>
                    <a:lnTo>
                      <a:pt x="5" y="2"/>
                    </a:lnTo>
                    <a:lnTo>
                      <a:pt x="3"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28" name="Freeform 353">
                <a:extLst>
                  <a:ext uri="{FF2B5EF4-FFF2-40B4-BE49-F238E27FC236}">
                    <a16:creationId xmlns:a16="http://schemas.microsoft.com/office/drawing/2014/main" id="{D386499F-70FC-4F13-8954-717BEE492BE9}"/>
                  </a:ext>
                </a:extLst>
              </p:cNvPr>
              <p:cNvSpPr>
                <a:spLocks/>
              </p:cNvSpPr>
              <p:nvPr/>
            </p:nvSpPr>
            <p:spPr bwMode="auto">
              <a:xfrm>
                <a:off x="4865" y="909"/>
                <a:ext cx="8" cy="6"/>
              </a:xfrm>
              <a:custGeom>
                <a:avLst/>
                <a:gdLst>
                  <a:gd name="T0" fmla="*/ 2 w 8"/>
                  <a:gd name="T1" fmla="*/ 0 h 6"/>
                  <a:gd name="T2" fmla="*/ 0 w 8"/>
                  <a:gd name="T3" fmla="*/ 0 h 6"/>
                  <a:gd name="T4" fmla="*/ 0 w 8"/>
                  <a:gd name="T5" fmla="*/ 0 h 6"/>
                  <a:gd name="T6" fmla="*/ 2 w 8"/>
                  <a:gd name="T7" fmla="*/ 3 h 6"/>
                  <a:gd name="T8" fmla="*/ 3 w 8"/>
                  <a:gd name="T9" fmla="*/ 4 h 6"/>
                  <a:gd name="T10" fmla="*/ 5 w 8"/>
                  <a:gd name="T11" fmla="*/ 6 h 6"/>
                  <a:gd name="T12" fmla="*/ 8 w 8"/>
                  <a:gd name="T13" fmla="*/ 4 h 6"/>
                  <a:gd name="T14" fmla="*/ 8 w 8"/>
                  <a:gd name="T15" fmla="*/ 1 h 6"/>
                  <a:gd name="T16" fmla="*/ 6 w 8"/>
                  <a:gd name="T17" fmla="*/ 0 h 6"/>
                  <a:gd name="T18" fmla="*/ 2 w 8"/>
                  <a:gd name="T1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6">
                    <a:moveTo>
                      <a:pt x="2" y="0"/>
                    </a:moveTo>
                    <a:lnTo>
                      <a:pt x="0" y="0"/>
                    </a:lnTo>
                    <a:lnTo>
                      <a:pt x="0" y="0"/>
                    </a:lnTo>
                    <a:lnTo>
                      <a:pt x="2" y="3"/>
                    </a:lnTo>
                    <a:lnTo>
                      <a:pt x="3" y="4"/>
                    </a:lnTo>
                    <a:lnTo>
                      <a:pt x="5" y="6"/>
                    </a:lnTo>
                    <a:lnTo>
                      <a:pt x="8" y="4"/>
                    </a:lnTo>
                    <a:lnTo>
                      <a:pt x="8" y="1"/>
                    </a:lnTo>
                    <a:lnTo>
                      <a:pt x="6" y="0"/>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29" name="Freeform 354">
                <a:extLst>
                  <a:ext uri="{FF2B5EF4-FFF2-40B4-BE49-F238E27FC236}">
                    <a16:creationId xmlns:a16="http://schemas.microsoft.com/office/drawing/2014/main" id="{EFD5218A-4ED9-4CF2-99C6-19D6B1EABE6C}"/>
                  </a:ext>
                </a:extLst>
              </p:cNvPr>
              <p:cNvSpPr>
                <a:spLocks/>
              </p:cNvSpPr>
              <p:nvPr/>
            </p:nvSpPr>
            <p:spPr bwMode="auto">
              <a:xfrm>
                <a:off x="4927" y="859"/>
                <a:ext cx="5" cy="5"/>
              </a:xfrm>
              <a:custGeom>
                <a:avLst/>
                <a:gdLst>
                  <a:gd name="T0" fmla="*/ 3 w 5"/>
                  <a:gd name="T1" fmla="*/ 5 h 5"/>
                  <a:gd name="T2" fmla="*/ 5 w 5"/>
                  <a:gd name="T3" fmla="*/ 3 h 5"/>
                  <a:gd name="T4" fmla="*/ 3 w 5"/>
                  <a:gd name="T5" fmla="*/ 2 h 5"/>
                  <a:gd name="T6" fmla="*/ 2 w 5"/>
                  <a:gd name="T7" fmla="*/ 0 h 5"/>
                  <a:gd name="T8" fmla="*/ 0 w 5"/>
                  <a:gd name="T9" fmla="*/ 2 h 5"/>
                  <a:gd name="T10" fmla="*/ 0 w 5"/>
                  <a:gd name="T11" fmla="*/ 3 h 5"/>
                  <a:gd name="T12" fmla="*/ 2 w 5"/>
                  <a:gd name="T13" fmla="*/ 5 h 5"/>
                  <a:gd name="T14" fmla="*/ 3 w 5"/>
                  <a:gd name="T15" fmla="*/ 5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5">
                    <a:moveTo>
                      <a:pt x="3" y="5"/>
                    </a:moveTo>
                    <a:lnTo>
                      <a:pt x="5" y="3"/>
                    </a:lnTo>
                    <a:lnTo>
                      <a:pt x="3" y="2"/>
                    </a:lnTo>
                    <a:lnTo>
                      <a:pt x="2" y="0"/>
                    </a:lnTo>
                    <a:lnTo>
                      <a:pt x="0" y="2"/>
                    </a:lnTo>
                    <a:lnTo>
                      <a:pt x="0" y="3"/>
                    </a:lnTo>
                    <a:lnTo>
                      <a:pt x="2" y="5"/>
                    </a:lnTo>
                    <a:lnTo>
                      <a:pt x="3"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30" name="Freeform 355">
                <a:extLst>
                  <a:ext uri="{FF2B5EF4-FFF2-40B4-BE49-F238E27FC236}">
                    <a16:creationId xmlns:a16="http://schemas.microsoft.com/office/drawing/2014/main" id="{06885278-C120-4C69-9CC9-4247B345367B}"/>
                  </a:ext>
                </a:extLst>
              </p:cNvPr>
              <p:cNvSpPr>
                <a:spLocks/>
              </p:cNvSpPr>
              <p:nvPr/>
            </p:nvSpPr>
            <p:spPr bwMode="auto">
              <a:xfrm>
                <a:off x="4779" y="872"/>
                <a:ext cx="100" cy="139"/>
              </a:xfrm>
              <a:custGeom>
                <a:avLst/>
                <a:gdLst>
                  <a:gd name="T0" fmla="*/ 6 w 100"/>
                  <a:gd name="T1" fmla="*/ 35 h 139"/>
                  <a:gd name="T2" fmla="*/ 11 w 100"/>
                  <a:gd name="T3" fmla="*/ 37 h 139"/>
                  <a:gd name="T4" fmla="*/ 13 w 100"/>
                  <a:gd name="T5" fmla="*/ 46 h 139"/>
                  <a:gd name="T6" fmla="*/ 13 w 100"/>
                  <a:gd name="T7" fmla="*/ 49 h 139"/>
                  <a:gd name="T8" fmla="*/ 10 w 100"/>
                  <a:gd name="T9" fmla="*/ 51 h 139"/>
                  <a:gd name="T10" fmla="*/ 16 w 100"/>
                  <a:gd name="T11" fmla="*/ 59 h 139"/>
                  <a:gd name="T12" fmla="*/ 21 w 100"/>
                  <a:gd name="T13" fmla="*/ 62 h 139"/>
                  <a:gd name="T14" fmla="*/ 26 w 100"/>
                  <a:gd name="T15" fmla="*/ 72 h 139"/>
                  <a:gd name="T16" fmla="*/ 35 w 100"/>
                  <a:gd name="T17" fmla="*/ 75 h 139"/>
                  <a:gd name="T18" fmla="*/ 40 w 100"/>
                  <a:gd name="T19" fmla="*/ 64 h 139"/>
                  <a:gd name="T20" fmla="*/ 40 w 100"/>
                  <a:gd name="T21" fmla="*/ 56 h 139"/>
                  <a:gd name="T22" fmla="*/ 43 w 100"/>
                  <a:gd name="T23" fmla="*/ 52 h 139"/>
                  <a:gd name="T24" fmla="*/ 46 w 100"/>
                  <a:gd name="T25" fmla="*/ 59 h 139"/>
                  <a:gd name="T26" fmla="*/ 53 w 100"/>
                  <a:gd name="T27" fmla="*/ 60 h 139"/>
                  <a:gd name="T28" fmla="*/ 57 w 100"/>
                  <a:gd name="T29" fmla="*/ 59 h 139"/>
                  <a:gd name="T30" fmla="*/ 64 w 100"/>
                  <a:gd name="T31" fmla="*/ 62 h 139"/>
                  <a:gd name="T32" fmla="*/ 49 w 100"/>
                  <a:gd name="T33" fmla="*/ 70 h 139"/>
                  <a:gd name="T34" fmla="*/ 40 w 100"/>
                  <a:gd name="T35" fmla="*/ 78 h 139"/>
                  <a:gd name="T36" fmla="*/ 33 w 100"/>
                  <a:gd name="T37" fmla="*/ 81 h 139"/>
                  <a:gd name="T38" fmla="*/ 33 w 100"/>
                  <a:gd name="T39" fmla="*/ 92 h 139"/>
                  <a:gd name="T40" fmla="*/ 45 w 100"/>
                  <a:gd name="T41" fmla="*/ 89 h 139"/>
                  <a:gd name="T42" fmla="*/ 53 w 100"/>
                  <a:gd name="T43" fmla="*/ 88 h 139"/>
                  <a:gd name="T44" fmla="*/ 62 w 100"/>
                  <a:gd name="T45" fmla="*/ 88 h 139"/>
                  <a:gd name="T46" fmla="*/ 53 w 100"/>
                  <a:gd name="T47" fmla="*/ 91 h 139"/>
                  <a:gd name="T48" fmla="*/ 49 w 100"/>
                  <a:gd name="T49" fmla="*/ 96 h 139"/>
                  <a:gd name="T50" fmla="*/ 46 w 100"/>
                  <a:gd name="T51" fmla="*/ 99 h 139"/>
                  <a:gd name="T52" fmla="*/ 38 w 100"/>
                  <a:gd name="T53" fmla="*/ 96 h 139"/>
                  <a:gd name="T54" fmla="*/ 37 w 100"/>
                  <a:gd name="T55" fmla="*/ 105 h 139"/>
                  <a:gd name="T56" fmla="*/ 40 w 100"/>
                  <a:gd name="T57" fmla="*/ 110 h 139"/>
                  <a:gd name="T58" fmla="*/ 48 w 100"/>
                  <a:gd name="T59" fmla="*/ 116 h 139"/>
                  <a:gd name="T60" fmla="*/ 56 w 100"/>
                  <a:gd name="T61" fmla="*/ 119 h 139"/>
                  <a:gd name="T62" fmla="*/ 57 w 100"/>
                  <a:gd name="T63" fmla="*/ 123 h 139"/>
                  <a:gd name="T64" fmla="*/ 61 w 100"/>
                  <a:gd name="T65" fmla="*/ 137 h 139"/>
                  <a:gd name="T66" fmla="*/ 69 w 100"/>
                  <a:gd name="T67" fmla="*/ 139 h 139"/>
                  <a:gd name="T68" fmla="*/ 70 w 100"/>
                  <a:gd name="T69" fmla="*/ 123 h 139"/>
                  <a:gd name="T70" fmla="*/ 75 w 100"/>
                  <a:gd name="T71" fmla="*/ 105 h 139"/>
                  <a:gd name="T72" fmla="*/ 78 w 100"/>
                  <a:gd name="T73" fmla="*/ 97 h 139"/>
                  <a:gd name="T74" fmla="*/ 78 w 100"/>
                  <a:gd name="T75" fmla="*/ 81 h 139"/>
                  <a:gd name="T76" fmla="*/ 83 w 100"/>
                  <a:gd name="T77" fmla="*/ 68 h 139"/>
                  <a:gd name="T78" fmla="*/ 84 w 100"/>
                  <a:gd name="T79" fmla="*/ 56 h 139"/>
                  <a:gd name="T80" fmla="*/ 99 w 100"/>
                  <a:gd name="T81" fmla="*/ 54 h 139"/>
                  <a:gd name="T82" fmla="*/ 89 w 100"/>
                  <a:gd name="T83" fmla="*/ 45 h 139"/>
                  <a:gd name="T84" fmla="*/ 75 w 100"/>
                  <a:gd name="T85" fmla="*/ 32 h 139"/>
                  <a:gd name="T86" fmla="*/ 64 w 100"/>
                  <a:gd name="T87" fmla="*/ 19 h 139"/>
                  <a:gd name="T88" fmla="*/ 62 w 100"/>
                  <a:gd name="T89" fmla="*/ 24 h 139"/>
                  <a:gd name="T90" fmla="*/ 57 w 100"/>
                  <a:gd name="T91" fmla="*/ 5 h 139"/>
                  <a:gd name="T92" fmla="*/ 48 w 100"/>
                  <a:gd name="T93" fmla="*/ 0 h 139"/>
                  <a:gd name="T94" fmla="*/ 43 w 100"/>
                  <a:gd name="T95" fmla="*/ 16 h 139"/>
                  <a:gd name="T96" fmla="*/ 49 w 100"/>
                  <a:gd name="T97" fmla="*/ 38 h 139"/>
                  <a:gd name="T98" fmla="*/ 46 w 100"/>
                  <a:gd name="T99" fmla="*/ 41 h 139"/>
                  <a:gd name="T100" fmla="*/ 43 w 100"/>
                  <a:gd name="T101" fmla="*/ 35 h 139"/>
                  <a:gd name="T102" fmla="*/ 38 w 100"/>
                  <a:gd name="T103" fmla="*/ 17 h 139"/>
                  <a:gd name="T104" fmla="*/ 29 w 100"/>
                  <a:gd name="T105" fmla="*/ 25 h 139"/>
                  <a:gd name="T106" fmla="*/ 27 w 100"/>
                  <a:gd name="T107" fmla="*/ 30 h 139"/>
                  <a:gd name="T108" fmla="*/ 22 w 100"/>
                  <a:gd name="T109" fmla="*/ 25 h 139"/>
                  <a:gd name="T110" fmla="*/ 19 w 100"/>
                  <a:gd name="T111" fmla="*/ 24 h 139"/>
                  <a:gd name="T112" fmla="*/ 24 w 100"/>
                  <a:gd name="T113" fmla="*/ 16 h 139"/>
                  <a:gd name="T114" fmla="*/ 26 w 100"/>
                  <a:gd name="T115" fmla="*/ 9 h 139"/>
                  <a:gd name="T116" fmla="*/ 11 w 100"/>
                  <a:gd name="T117" fmla="*/ 11 h 139"/>
                  <a:gd name="T118" fmla="*/ 10 w 100"/>
                  <a:gd name="T119" fmla="*/ 17 h 139"/>
                  <a:gd name="T120" fmla="*/ 5 w 100"/>
                  <a:gd name="T121" fmla="*/ 22 h 139"/>
                  <a:gd name="T122" fmla="*/ 0 w 100"/>
                  <a:gd name="T123" fmla="*/ 33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0" h="139">
                    <a:moveTo>
                      <a:pt x="0" y="33"/>
                    </a:moveTo>
                    <a:lnTo>
                      <a:pt x="3" y="38"/>
                    </a:lnTo>
                    <a:lnTo>
                      <a:pt x="3" y="41"/>
                    </a:lnTo>
                    <a:lnTo>
                      <a:pt x="5" y="40"/>
                    </a:lnTo>
                    <a:lnTo>
                      <a:pt x="6" y="38"/>
                    </a:lnTo>
                    <a:lnTo>
                      <a:pt x="6" y="35"/>
                    </a:lnTo>
                    <a:lnTo>
                      <a:pt x="6" y="32"/>
                    </a:lnTo>
                    <a:lnTo>
                      <a:pt x="8" y="32"/>
                    </a:lnTo>
                    <a:lnTo>
                      <a:pt x="10" y="33"/>
                    </a:lnTo>
                    <a:lnTo>
                      <a:pt x="11" y="33"/>
                    </a:lnTo>
                    <a:lnTo>
                      <a:pt x="13" y="33"/>
                    </a:lnTo>
                    <a:lnTo>
                      <a:pt x="11" y="37"/>
                    </a:lnTo>
                    <a:lnTo>
                      <a:pt x="10" y="40"/>
                    </a:lnTo>
                    <a:lnTo>
                      <a:pt x="10" y="40"/>
                    </a:lnTo>
                    <a:lnTo>
                      <a:pt x="10" y="41"/>
                    </a:lnTo>
                    <a:lnTo>
                      <a:pt x="11" y="45"/>
                    </a:lnTo>
                    <a:lnTo>
                      <a:pt x="11" y="45"/>
                    </a:lnTo>
                    <a:lnTo>
                      <a:pt x="13" y="46"/>
                    </a:lnTo>
                    <a:lnTo>
                      <a:pt x="14" y="46"/>
                    </a:lnTo>
                    <a:lnTo>
                      <a:pt x="16" y="46"/>
                    </a:lnTo>
                    <a:lnTo>
                      <a:pt x="16" y="48"/>
                    </a:lnTo>
                    <a:lnTo>
                      <a:pt x="13" y="49"/>
                    </a:lnTo>
                    <a:lnTo>
                      <a:pt x="13" y="49"/>
                    </a:lnTo>
                    <a:lnTo>
                      <a:pt x="13" y="49"/>
                    </a:lnTo>
                    <a:lnTo>
                      <a:pt x="11" y="48"/>
                    </a:lnTo>
                    <a:lnTo>
                      <a:pt x="8" y="45"/>
                    </a:lnTo>
                    <a:lnTo>
                      <a:pt x="6" y="45"/>
                    </a:lnTo>
                    <a:lnTo>
                      <a:pt x="6" y="48"/>
                    </a:lnTo>
                    <a:lnTo>
                      <a:pt x="8" y="49"/>
                    </a:lnTo>
                    <a:lnTo>
                      <a:pt x="10" y="51"/>
                    </a:lnTo>
                    <a:lnTo>
                      <a:pt x="11" y="52"/>
                    </a:lnTo>
                    <a:lnTo>
                      <a:pt x="11" y="52"/>
                    </a:lnTo>
                    <a:lnTo>
                      <a:pt x="11" y="54"/>
                    </a:lnTo>
                    <a:lnTo>
                      <a:pt x="13" y="56"/>
                    </a:lnTo>
                    <a:lnTo>
                      <a:pt x="14" y="57"/>
                    </a:lnTo>
                    <a:lnTo>
                      <a:pt x="16" y="59"/>
                    </a:lnTo>
                    <a:lnTo>
                      <a:pt x="16" y="60"/>
                    </a:lnTo>
                    <a:lnTo>
                      <a:pt x="19" y="60"/>
                    </a:lnTo>
                    <a:lnTo>
                      <a:pt x="21" y="60"/>
                    </a:lnTo>
                    <a:lnTo>
                      <a:pt x="22" y="60"/>
                    </a:lnTo>
                    <a:lnTo>
                      <a:pt x="22" y="62"/>
                    </a:lnTo>
                    <a:lnTo>
                      <a:pt x="21" y="62"/>
                    </a:lnTo>
                    <a:lnTo>
                      <a:pt x="18" y="62"/>
                    </a:lnTo>
                    <a:lnTo>
                      <a:pt x="18" y="65"/>
                    </a:lnTo>
                    <a:lnTo>
                      <a:pt x="19" y="68"/>
                    </a:lnTo>
                    <a:lnTo>
                      <a:pt x="21" y="67"/>
                    </a:lnTo>
                    <a:lnTo>
                      <a:pt x="22" y="68"/>
                    </a:lnTo>
                    <a:lnTo>
                      <a:pt x="26" y="72"/>
                    </a:lnTo>
                    <a:lnTo>
                      <a:pt x="27" y="73"/>
                    </a:lnTo>
                    <a:lnTo>
                      <a:pt x="26" y="75"/>
                    </a:lnTo>
                    <a:lnTo>
                      <a:pt x="26" y="76"/>
                    </a:lnTo>
                    <a:lnTo>
                      <a:pt x="29" y="76"/>
                    </a:lnTo>
                    <a:lnTo>
                      <a:pt x="33" y="76"/>
                    </a:lnTo>
                    <a:lnTo>
                      <a:pt x="35" y="75"/>
                    </a:lnTo>
                    <a:lnTo>
                      <a:pt x="35" y="73"/>
                    </a:lnTo>
                    <a:lnTo>
                      <a:pt x="37" y="70"/>
                    </a:lnTo>
                    <a:lnTo>
                      <a:pt x="38" y="68"/>
                    </a:lnTo>
                    <a:lnTo>
                      <a:pt x="40" y="68"/>
                    </a:lnTo>
                    <a:lnTo>
                      <a:pt x="40" y="67"/>
                    </a:lnTo>
                    <a:lnTo>
                      <a:pt x="40" y="64"/>
                    </a:lnTo>
                    <a:lnTo>
                      <a:pt x="38" y="62"/>
                    </a:lnTo>
                    <a:lnTo>
                      <a:pt x="38" y="59"/>
                    </a:lnTo>
                    <a:lnTo>
                      <a:pt x="37" y="57"/>
                    </a:lnTo>
                    <a:lnTo>
                      <a:pt x="37" y="56"/>
                    </a:lnTo>
                    <a:lnTo>
                      <a:pt x="38" y="54"/>
                    </a:lnTo>
                    <a:lnTo>
                      <a:pt x="40" y="56"/>
                    </a:lnTo>
                    <a:lnTo>
                      <a:pt x="41" y="57"/>
                    </a:lnTo>
                    <a:lnTo>
                      <a:pt x="41" y="59"/>
                    </a:lnTo>
                    <a:lnTo>
                      <a:pt x="41" y="60"/>
                    </a:lnTo>
                    <a:lnTo>
                      <a:pt x="43" y="59"/>
                    </a:lnTo>
                    <a:lnTo>
                      <a:pt x="43" y="56"/>
                    </a:lnTo>
                    <a:lnTo>
                      <a:pt x="43" y="52"/>
                    </a:lnTo>
                    <a:lnTo>
                      <a:pt x="43" y="51"/>
                    </a:lnTo>
                    <a:lnTo>
                      <a:pt x="45" y="51"/>
                    </a:lnTo>
                    <a:lnTo>
                      <a:pt x="46" y="52"/>
                    </a:lnTo>
                    <a:lnTo>
                      <a:pt x="46" y="56"/>
                    </a:lnTo>
                    <a:lnTo>
                      <a:pt x="46" y="57"/>
                    </a:lnTo>
                    <a:lnTo>
                      <a:pt x="46" y="59"/>
                    </a:lnTo>
                    <a:lnTo>
                      <a:pt x="45" y="60"/>
                    </a:lnTo>
                    <a:lnTo>
                      <a:pt x="45" y="62"/>
                    </a:lnTo>
                    <a:lnTo>
                      <a:pt x="45" y="65"/>
                    </a:lnTo>
                    <a:lnTo>
                      <a:pt x="46" y="65"/>
                    </a:lnTo>
                    <a:lnTo>
                      <a:pt x="49" y="65"/>
                    </a:lnTo>
                    <a:lnTo>
                      <a:pt x="53" y="60"/>
                    </a:lnTo>
                    <a:lnTo>
                      <a:pt x="54" y="59"/>
                    </a:lnTo>
                    <a:lnTo>
                      <a:pt x="54" y="56"/>
                    </a:lnTo>
                    <a:lnTo>
                      <a:pt x="54" y="54"/>
                    </a:lnTo>
                    <a:lnTo>
                      <a:pt x="56" y="54"/>
                    </a:lnTo>
                    <a:lnTo>
                      <a:pt x="57" y="56"/>
                    </a:lnTo>
                    <a:lnTo>
                      <a:pt x="57" y="59"/>
                    </a:lnTo>
                    <a:lnTo>
                      <a:pt x="56" y="62"/>
                    </a:lnTo>
                    <a:lnTo>
                      <a:pt x="56" y="64"/>
                    </a:lnTo>
                    <a:lnTo>
                      <a:pt x="57" y="65"/>
                    </a:lnTo>
                    <a:lnTo>
                      <a:pt x="59" y="65"/>
                    </a:lnTo>
                    <a:lnTo>
                      <a:pt x="62" y="62"/>
                    </a:lnTo>
                    <a:lnTo>
                      <a:pt x="64" y="62"/>
                    </a:lnTo>
                    <a:lnTo>
                      <a:pt x="64" y="64"/>
                    </a:lnTo>
                    <a:lnTo>
                      <a:pt x="62" y="65"/>
                    </a:lnTo>
                    <a:lnTo>
                      <a:pt x="59" y="67"/>
                    </a:lnTo>
                    <a:lnTo>
                      <a:pt x="57" y="68"/>
                    </a:lnTo>
                    <a:lnTo>
                      <a:pt x="53" y="68"/>
                    </a:lnTo>
                    <a:lnTo>
                      <a:pt x="49" y="70"/>
                    </a:lnTo>
                    <a:lnTo>
                      <a:pt x="48" y="72"/>
                    </a:lnTo>
                    <a:lnTo>
                      <a:pt x="48" y="73"/>
                    </a:lnTo>
                    <a:lnTo>
                      <a:pt x="46" y="73"/>
                    </a:lnTo>
                    <a:lnTo>
                      <a:pt x="43" y="76"/>
                    </a:lnTo>
                    <a:lnTo>
                      <a:pt x="41" y="78"/>
                    </a:lnTo>
                    <a:lnTo>
                      <a:pt x="40" y="78"/>
                    </a:lnTo>
                    <a:lnTo>
                      <a:pt x="38" y="80"/>
                    </a:lnTo>
                    <a:lnTo>
                      <a:pt x="38" y="83"/>
                    </a:lnTo>
                    <a:lnTo>
                      <a:pt x="37" y="83"/>
                    </a:lnTo>
                    <a:lnTo>
                      <a:pt x="37" y="81"/>
                    </a:lnTo>
                    <a:lnTo>
                      <a:pt x="35" y="80"/>
                    </a:lnTo>
                    <a:lnTo>
                      <a:pt x="33" y="81"/>
                    </a:lnTo>
                    <a:lnTo>
                      <a:pt x="32" y="81"/>
                    </a:lnTo>
                    <a:lnTo>
                      <a:pt x="32" y="83"/>
                    </a:lnTo>
                    <a:lnTo>
                      <a:pt x="32" y="84"/>
                    </a:lnTo>
                    <a:lnTo>
                      <a:pt x="32" y="88"/>
                    </a:lnTo>
                    <a:lnTo>
                      <a:pt x="32" y="92"/>
                    </a:lnTo>
                    <a:lnTo>
                      <a:pt x="33" y="92"/>
                    </a:lnTo>
                    <a:lnTo>
                      <a:pt x="35" y="92"/>
                    </a:lnTo>
                    <a:lnTo>
                      <a:pt x="37" y="91"/>
                    </a:lnTo>
                    <a:lnTo>
                      <a:pt x="40" y="91"/>
                    </a:lnTo>
                    <a:lnTo>
                      <a:pt x="41" y="89"/>
                    </a:lnTo>
                    <a:lnTo>
                      <a:pt x="43" y="91"/>
                    </a:lnTo>
                    <a:lnTo>
                      <a:pt x="45" y="89"/>
                    </a:lnTo>
                    <a:lnTo>
                      <a:pt x="48" y="88"/>
                    </a:lnTo>
                    <a:lnTo>
                      <a:pt x="48" y="88"/>
                    </a:lnTo>
                    <a:lnTo>
                      <a:pt x="49" y="86"/>
                    </a:lnTo>
                    <a:lnTo>
                      <a:pt x="51" y="86"/>
                    </a:lnTo>
                    <a:lnTo>
                      <a:pt x="51" y="88"/>
                    </a:lnTo>
                    <a:lnTo>
                      <a:pt x="53" y="88"/>
                    </a:lnTo>
                    <a:lnTo>
                      <a:pt x="59" y="88"/>
                    </a:lnTo>
                    <a:lnTo>
                      <a:pt x="61" y="86"/>
                    </a:lnTo>
                    <a:lnTo>
                      <a:pt x="62" y="84"/>
                    </a:lnTo>
                    <a:lnTo>
                      <a:pt x="64" y="84"/>
                    </a:lnTo>
                    <a:lnTo>
                      <a:pt x="64" y="86"/>
                    </a:lnTo>
                    <a:lnTo>
                      <a:pt x="62" y="88"/>
                    </a:lnTo>
                    <a:lnTo>
                      <a:pt x="62" y="89"/>
                    </a:lnTo>
                    <a:lnTo>
                      <a:pt x="61" y="89"/>
                    </a:lnTo>
                    <a:lnTo>
                      <a:pt x="61" y="89"/>
                    </a:lnTo>
                    <a:lnTo>
                      <a:pt x="57" y="89"/>
                    </a:lnTo>
                    <a:lnTo>
                      <a:pt x="54" y="89"/>
                    </a:lnTo>
                    <a:lnTo>
                      <a:pt x="53" y="91"/>
                    </a:lnTo>
                    <a:lnTo>
                      <a:pt x="48" y="92"/>
                    </a:lnTo>
                    <a:lnTo>
                      <a:pt x="46" y="92"/>
                    </a:lnTo>
                    <a:lnTo>
                      <a:pt x="43" y="94"/>
                    </a:lnTo>
                    <a:lnTo>
                      <a:pt x="43" y="94"/>
                    </a:lnTo>
                    <a:lnTo>
                      <a:pt x="46" y="96"/>
                    </a:lnTo>
                    <a:lnTo>
                      <a:pt x="49" y="96"/>
                    </a:lnTo>
                    <a:lnTo>
                      <a:pt x="53" y="96"/>
                    </a:lnTo>
                    <a:lnTo>
                      <a:pt x="54" y="97"/>
                    </a:lnTo>
                    <a:lnTo>
                      <a:pt x="54" y="99"/>
                    </a:lnTo>
                    <a:lnTo>
                      <a:pt x="49" y="99"/>
                    </a:lnTo>
                    <a:lnTo>
                      <a:pt x="48" y="100"/>
                    </a:lnTo>
                    <a:lnTo>
                      <a:pt x="46" y="99"/>
                    </a:lnTo>
                    <a:lnTo>
                      <a:pt x="43" y="99"/>
                    </a:lnTo>
                    <a:lnTo>
                      <a:pt x="43" y="100"/>
                    </a:lnTo>
                    <a:lnTo>
                      <a:pt x="43" y="100"/>
                    </a:lnTo>
                    <a:lnTo>
                      <a:pt x="41" y="99"/>
                    </a:lnTo>
                    <a:lnTo>
                      <a:pt x="40" y="96"/>
                    </a:lnTo>
                    <a:lnTo>
                      <a:pt x="38" y="96"/>
                    </a:lnTo>
                    <a:lnTo>
                      <a:pt x="35" y="99"/>
                    </a:lnTo>
                    <a:lnTo>
                      <a:pt x="35" y="99"/>
                    </a:lnTo>
                    <a:lnTo>
                      <a:pt x="37" y="100"/>
                    </a:lnTo>
                    <a:lnTo>
                      <a:pt x="37" y="102"/>
                    </a:lnTo>
                    <a:lnTo>
                      <a:pt x="35" y="104"/>
                    </a:lnTo>
                    <a:lnTo>
                      <a:pt x="37" y="105"/>
                    </a:lnTo>
                    <a:lnTo>
                      <a:pt x="37" y="105"/>
                    </a:lnTo>
                    <a:lnTo>
                      <a:pt x="37" y="107"/>
                    </a:lnTo>
                    <a:lnTo>
                      <a:pt x="38" y="108"/>
                    </a:lnTo>
                    <a:lnTo>
                      <a:pt x="38" y="110"/>
                    </a:lnTo>
                    <a:lnTo>
                      <a:pt x="40" y="110"/>
                    </a:lnTo>
                    <a:lnTo>
                      <a:pt x="40" y="110"/>
                    </a:lnTo>
                    <a:lnTo>
                      <a:pt x="41" y="111"/>
                    </a:lnTo>
                    <a:lnTo>
                      <a:pt x="41" y="113"/>
                    </a:lnTo>
                    <a:lnTo>
                      <a:pt x="43" y="115"/>
                    </a:lnTo>
                    <a:lnTo>
                      <a:pt x="45" y="115"/>
                    </a:lnTo>
                    <a:lnTo>
                      <a:pt x="46" y="115"/>
                    </a:lnTo>
                    <a:lnTo>
                      <a:pt x="48" y="116"/>
                    </a:lnTo>
                    <a:lnTo>
                      <a:pt x="48" y="118"/>
                    </a:lnTo>
                    <a:lnTo>
                      <a:pt x="48" y="119"/>
                    </a:lnTo>
                    <a:lnTo>
                      <a:pt x="51" y="121"/>
                    </a:lnTo>
                    <a:lnTo>
                      <a:pt x="54" y="121"/>
                    </a:lnTo>
                    <a:lnTo>
                      <a:pt x="56" y="119"/>
                    </a:lnTo>
                    <a:lnTo>
                      <a:pt x="56" y="119"/>
                    </a:lnTo>
                    <a:lnTo>
                      <a:pt x="57" y="119"/>
                    </a:lnTo>
                    <a:lnTo>
                      <a:pt x="59" y="119"/>
                    </a:lnTo>
                    <a:lnTo>
                      <a:pt x="59" y="119"/>
                    </a:lnTo>
                    <a:lnTo>
                      <a:pt x="59" y="123"/>
                    </a:lnTo>
                    <a:lnTo>
                      <a:pt x="59" y="123"/>
                    </a:lnTo>
                    <a:lnTo>
                      <a:pt x="57" y="123"/>
                    </a:lnTo>
                    <a:lnTo>
                      <a:pt x="54" y="126"/>
                    </a:lnTo>
                    <a:lnTo>
                      <a:pt x="54" y="126"/>
                    </a:lnTo>
                    <a:lnTo>
                      <a:pt x="59" y="131"/>
                    </a:lnTo>
                    <a:lnTo>
                      <a:pt x="61" y="132"/>
                    </a:lnTo>
                    <a:lnTo>
                      <a:pt x="62" y="132"/>
                    </a:lnTo>
                    <a:lnTo>
                      <a:pt x="61" y="137"/>
                    </a:lnTo>
                    <a:lnTo>
                      <a:pt x="62" y="139"/>
                    </a:lnTo>
                    <a:lnTo>
                      <a:pt x="62" y="139"/>
                    </a:lnTo>
                    <a:lnTo>
                      <a:pt x="64" y="137"/>
                    </a:lnTo>
                    <a:lnTo>
                      <a:pt x="64" y="137"/>
                    </a:lnTo>
                    <a:lnTo>
                      <a:pt x="65" y="139"/>
                    </a:lnTo>
                    <a:lnTo>
                      <a:pt x="69" y="139"/>
                    </a:lnTo>
                    <a:lnTo>
                      <a:pt x="70" y="135"/>
                    </a:lnTo>
                    <a:lnTo>
                      <a:pt x="70" y="132"/>
                    </a:lnTo>
                    <a:lnTo>
                      <a:pt x="72" y="132"/>
                    </a:lnTo>
                    <a:lnTo>
                      <a:pt x="72" y="131"/>
                    </a:lnTo>
                    <a:lnTo>
                      <a:pt x="70" y="126"/>
                    </a:lnTo>
                    <a:lnTo>
                      <a:pt x="70" y="123"/>
                    </a:lnTo>
                    <a:lnTo>
                      <a:pt x="70" y="121"/>
                    </a:lnTo>
                    <a:lnTo>
                      <a:pt x="72" y="119"/>
                    </a:lnTo>
                    <a:lnTo>
                      <a:pt x="72" y="110"/>
                    </a:lnTo>
                    <a:lnTo>
                      <a:pt x="72" y="108"/>
                    </a:lnTo>
                    <a:lnTo>
                      <a:pt x="72" y="107"/>
                    </a:lnTo>
                    <a:lnTo>
                      <a:pt x="75" y="105"/>
                    </a:lnTo>
                    <a:lnTo>
                      <a:pt x="75" y="104"/>
                    </a:lnTo>
                    <a:lnTo>
                      <a:pt x="72" y="102"/>
                    </a:lnTo>
                    <a:lnTo>
                      <a:pt x="75" y="100"/>
                    </a:lnTo>
                    <a:lnTo>
                      <a:pt x="77" y="100"/>
                    </a:lnTo>
                    <a:lnTo>
                      <a:pt x="78" y="100"/>
                    </a:lnTo>
                    <a:lnTo>
                      <a:pt x="78" y="97"/>
                    </a:lnTo>
                    <a:lnTo>
                      <a:pt x="78" y="94"/>
                    </a:lnTo>
                    <a:lnTo>
                      <a:pt x="80" y="91"/>
                    </a:lnTo>
                    <a:lnTo>
                      <a:pt x="80" y="88"/>
                    </a:lnTo>
                    <a:lnTo>
                      <a:pt x="78" y="84"/>
                    </a:lnTo>
                    <a:lnTo>
                      <a:pt x="78" y="81"/>
                    </a:lnTo>
                    <a:lnTo>
                      <a:pt x="78" y="81"/>
                    </a:lnTo>
                    <a:lnTo>
                      <a:pt x="81" y="81"/>
                    </a:lnTo>
                    <a:lnTo>
                      <a:pt x="83" y="80"/>
                    </a:lnTo>
                    <a:lnTo>
                      <a:pt x="81" y="78"/>
                    </a:lnTo>
                    <a:lnTo>
                      <a:pt x="81" y="75"/>
                    </a:lnTo>
                    <a:lnTo>
                      <a:pt x="83" y="73"/>
                    </a:lnTo>
                    <a:lnTo>
                      <a:pt x="83" y="68"/>
                    </a:lnTo>
                    <a:lnTo>
                      <a:pt x="81" y="65"/>
                    </a:lnTo>
                    <a:lnTo>
                      <a:pt x="81" y="64"/>
                    </a:lnTo>
                    <a:lnTo>
                      <a:pt x="84" y="60"/>
                    </a:lnTo>
                    <a:lnTo>
                      <a:pt x="84" y="59"/>
                    </a:lnTo>
                    <a:lnTo>
                      <a:pt x="84" y="57"/>
                    </a:lnTo>
                    <a:lnTo>
                      <a:pt x="84" y="56"/>
                    </a:lnTo>
                    <a:lnTo>
                      <a:pt x="88" y="56"/>
                    </a:lnTo>
                    <a:lnTo>
                      <a:pt x="91" y="52"/>
                    </a:lnTo>
                    <a:lnTo>
                      <a:pt x="92" y="54"/>
                    </a:lnTo>
                    <a:lnTo>
                      <a:pt x="96" y="52"/>
                    </a:lnTo>
                    <a:lnTo>
                      <a:pt x="97" y="54"/>
                    </a:lnTo>
                    <a:lnTo>
                      <a:pt x="99" y="54"/>
                    </a:lnTo>
                    <a:lnTo>
                      <a:pt x="99" y="52"/>
                    </a:lnTo>
                    <a:lnTo>
                      <a:pt x="100" y="51"/>
                    </a:lnTo>
                    <a:lnTo>
                      <a:pt x="100" y="48"/>
                    </a:lnTo>
                    <a:lnTo>
                      <a:pt x="97" y="48"/>
                    </a:lnTo>
                    <a:lnTo>
                      <a:pt x="92" y="46"/>
                    </a:lnTo>
                    <a:lnTo>
                      <a:pt x="89" y="45"/>
                    </a:lnTo>
                    <a:lnTo>
                      <a:pt x="84" y="40"/>
                    </a:lnTo>
                    <a:lnTo>
                      <a:pt x="83" y="38"/>
                    </a:lnTo>
                    <a:lnTo>
                      <a:pt x="80" y="35"/>
                    </a:lnTo>
                    <a:lnTo>
                      <a:pt x="78" y="35"/>
                    </a:lnTo>
                    <a:lnTo>
                      <a:pt x="77" y="33"/>
                    </a:lnTo>
                    <a:lnTo>
                      <a:pt x="75" y="32"/>
                    </a:lnTo>
                    <a:lnTo>
                      <a:pt x="75" y="30"/>
                    </a:lnTo>
                    <a:lnTo>
                      <a:pt x="72" y="24"/>
                    </a:lnTo>
                    <a:lnTo>
                      <a:pt x="70" y="19"/>
                    </a:lnTo>
                    <a:lnTo>
                      <a:pt x="67" y="16"/>
                    </a:lnTo>
                    <a:lnTo>
                      <a:pt x="65" y="17"/>
                    </a:lnTo>
                    <a:lnTo>
                      <a:pt x="64" y="19"/>
                    </a:lnTo>
                    <a:lnTo>
                      <a:pt x="65" y="25"/>
                    </a:lnTo>
                    <a:lnTo>
                      <a:pt x="65" y="29"/>
                    </a:lnTo>
                    <a:lnTo>
                      <a:pt x="64" y="30"/>
                    </a:lnTo>
                    <a:lnTo>
                      <a:pt x="62" y="30"/>
                    </a:lnTo>
                    <a:lnTo>
                      <a:pt x="62" y="29"/>
                    </a:lnTo>
                    <a:lnTo>
                      <a:pt x="62" y="24"/>
                    </a:lnTo>
                    <a:lnTo>
                      <a:pt x="62" y="19"/>
                    </a:lnTo>
                    <a:lnTo>
                      <a:pt x="64" y="17"/>
                    </a:lnTo>
                    <a:lnTo>
                      <a:pt x="64" y="14"/>
                    </a:lnTo>
                    <a:lnTo>
                      <a:pt x="62" y="11"/>
                    </a:lnTo>
                    <a:lnTo>
                      <a:pt x="59" y="6"/>
                    </a:lnTo>
                    <a:lnTo>
                      <a:pt x="57" y="5"/>
                    </a:lnTo>
                    <a:lnTo>
                      <a:pt x="56" y="6"/>
                    </a:lnTo>
                    <a:lnTo>
                      <a:pt x="54" y="9"/>
                    </a:lnTo>
                    <a:lnTo>
                      <a:pt x="53" y="8"/>
                    </a:lnTo>
                    <a:lnTo>
                      <a:pt x="53" y="5"/>
                    </a:lnTo>
                    <a:lnTo>
                      <a:pt x="49" y="1"/>
                    </a:lnTo>
                    <a:lnTo>
                      <a:pt x="48" y="0"/>
                    </a:lnTo>
                    <a:lnTo>
                      <a:pt x="46" y="1"/>
                    </a:lnTo>
                    <a:lnTo>
                      <a:pt x="45" y="5"/>
                    </a:lnTo>
                    <a:lnTo>
                      <a:pt x="46" y="8"/>
                    </a:lnTo>
                    <a:lnTo>
                      <a:pt x="45" y="11"/>
                    </a:lnTo>
                    <a:lnTo>
                      <a:pt x="45" y="13"/>
                    </a:lnTo>
                    <a:lnTo>
                      <a:pt x="43" y="16"/>
                    </a:lnTo>
                    <a:lnTo>
                      <a:pt x="45" y="17"/>
                    </a:lnTo>
                    <a:lnTo>
                      <a:pt x="46" y="19"/>
                    </a:lnTo>
                    <a:lnTo>
                      <a:pt x="46" y="27"/>
                    </a:lnTo>
                    <a:lnTo>
                      <a:pt x="46" y="32"/>
                    </a:lnTo>
                    <a:lnTo>
                      <a:pt x="46" y="35"/>
                    </a:lnTo>
                    <a:lnTo>
                      <a:pt x="49" y="38"/>
                    </a:lnTo>
                    <a:lnTo>
                      <a:pt x="49" y="41"/>
                    </a:lnTo>
                    <a:lnTo>
                      <a:pt x="53" y="45"/>
                    </a:lnTo>
                    <a:lnTo>
                      <a:pt x="51" y="46"/>
                    </a:lnTo>
                    <a:lnTo>
                      <a:pt x="49" y="46"/>
                    </a:lnTo>
                    <a:lnTo>
                      <a:pt x="49" y="45"/>
                    </a:lnTo>
                    <a:lnTo>
                      <a:pt x="46" y="41"/>
                    </a:lnTo>
                    <a:lnTo>
                      <a:pt x="45" y="38"/>
                    </a:lnTo>
                    <a:lnTo>
                      <a:pt x="43" y="38"/>
                    </a:lnTo>
                    <a:lnTo>
                      <a:pt x="41" y="40"/>
                    </a:lnTo>
                    <a:lnTo>
                      <a:pt x="41" y="38"/>
                    </a:lnTo>
                    <a:lnTo>
                      <a:pt x="40" y="38"/>
                    </a:lnTo>
                    <a:lnTo>
                      <a:pt x="43" y="35"/>
                    </a:lnTo>
                    <a:lnTo>
                      <a:pt x="43" y="33"/>
                    </a:lnTo>
                    <a:lnTo>
                      <a:pt x="43" y="32"/>
                    </a:lnTo>
                    <a:lnTo>
                      <a:pt x="41" y="25"/>
                    </a:lnTo>
                    <a:lnTo>
                      <a:pt x="41" y="21"/>
                    </a:lnTo>
                    <a:lnTo>
                      <a:pt x="40" y="19"/>
                    </a:lnTo>
                    <a:lnTo>
                      <a:pt x="38" y="17"/>
                    </a:lnTo>
                    <a:lnTo>
                      <a:pt x="35" y="14"/>
                    </a:lnTo>
                    <a:lnTo>
                      <a:pt x="33" y="13"/>
                    </a:lnTo>
                    <a:lnTo>
                      <a:pt x="32" y="14"/>
                    </a:lnTo>
                    <a:lnTo>
                      <a:pt x="32" y="17"/>
                    </a:lnTo>
                    <a:lnTo>
                      <a:pt x="29" y="22"/>
                    </a:lnTo>
                    <a:lnTo>
                      <a:pt x="29" y="25"/>
                    </a:lnTo>
                    <a:lnTo>
                      <a:pt x="29" y="29"/>
                    </a:lnTo>
                    <a:lnTo>
                      <a:pt x="30" y="32"/>
                    </a:lnTo>
                    <a:lnTo>
                      <a:pt x="32" y="35"/>
                    </a:lnTo>
                    <a:lnTo>
                      <a:pt x="30" y="35"/>
                    </a:lnTo>
                    <a:lnTo>
                      <a:pt x="29" y="33"/>
                    </a:lnTo>
                    <a:lnTo>
                      <a:pt x="27" y="30"/>
                    </a:lnTo>
                    <a:lnTo>
                      <a:pt x="29" y="29"/>
                    </a:lnTo>
                    <a:lnTo>
                      <a:pt x="27" y="27"/>
                    </a:lnTo>
                    <a:lnTo>
                      <a:pt x="26" y="25"/>
                    </a:lnTo>
                    <a:lnTo>
                      <a:pt x="26" y="25"/>
                    </a:lnTo>
                    <a:lnTo>
                      <a:pt x="24" y="25"/>
                    </a:lnTo>
                    <a:lnTo>
                      <a:pt x="22" y="25"/>
                    </a:lnTo>
                    <a:lnTo>
                      <a:pt x="22" y="24"/>
                    </a:lnTo>
                    <a:lnTo>
                      <a:pt x="26" y="22"/>
                    </a:lnTo>
                    <a:lnTo>
                      <a:pt x="26" y="21"/>
                    </a:lnTo>
                    <a:lnTo>
                      <a:pt x="24" y="21"/>
                    </a:lnTo>
                    <a:lnTo>
                      <a:pt x="21" y="22"/>
                    </a:lnTo>
                    <a:lnTo>
                      <a:pt x="19" y="24"/>
                    </a:lnTo>
                    <a:lnTo>
                      <a:pt x="18" y="22"/>
                    </a:lnTo>
                    <a:lnTo>
                      <a:pt x="18" y="21"/>
                    </a:lnTo>
                    <a:lnTo>
                      <a:pt x="19" y="21"/>
                    </a:lnTo>
                    <a:lnTo>
                      <a:pt x="19" y="19"/>
                    </a:lnTo>
                    <a:lnTo>
                      <a:pt x="22" y="16"/>
                    </a:lnTo>
                    <a:lnTo>
                      <a:pt x="24" y="16"/>
                    </a:lnTo>
                    <a:lnTo>
                      <a:pt x="24" y="17"/>
                    </a:lnTo>
                    <a:lnTo>
                      <a:pt x="26" y="17"/>
                    </a:lnTo>
                    <a:lnTo>
                      <a:pt x="27" y="16"/>
                    </a:lnTo>
                    <a:lnTo>
                      <a:pt x="29" y="13"/>
                    </a:lnTo>
                    <a:lnTo>
                      <a:pt x="27" y="11"/>
                    </a:lnTo>
                    <a:lnTo>
                      <a:pt x="26" y="9"/>
                    </a:lnTo>
                    <a:lnTo>
                      <a:pt x="22" y="9"/>
                    </a:lnTo>
                    <a:lnTo>
                      <a:pt x="16" y="14"/>
                    </a:lnTo>
                    <a:lnTo>
                      <a:pt x="14" y="16"/>
                    </a:lnTo>
                    <a:lnTo>
                      <a:pt x="13" y="14"/>
                    </a:lnTo>
                    <a:lnTo>
                      <a:pt x="13" y="13"/>
                    </a:lnTo>
                    <a:lnTo>
                      <a:pt x="11" y="11"/>
                    </a:lnTo>
                    <a:lnTo>
                      <a:pt x="10" y="13"/>
                    </a:lnTo>
                    <a:lnTo>
                      <a:pt x="10" y="14"/>
                    </a:lnTo>
                    <a:lnTo>
                      <a:pt x="13" y="19"/>
                    </a:lnTo>
                    <a:lnTo>
                      <a:pt x="13" y="19"/>
                    </a:lnTo>
                    <a:lnTo>
                      <a:pt x="10" y="19"/>
                    </a:lnTo>
                    <a:lnTo>
                      <a:pt x="10" y="17"/>
                    </a:lnTo>
                    <a:lnTo>
                      <a:pt x="8" y="13"/>
                    </a:lnTo>
                    <a:lnTo>
                      <a:pt x="6" y="13"/>
                    </a:lnTo>
                    <a:lnTo>
                      <a:pt x="3" y="16"/>
                    </a:lnTo>
                    <a:lnTo>
                      <a:pt x="3" y="19"/>
                    </a:lnTo>
                    <a:lnTo>
                      <a:pt x="5" y="21"/>
                    </a:lnTo>
                    <a:lnTo>
                      <a:pt x="5" y="22"/>
                    </a:lnTo>
                    <a:lnTo>
                      <a:pt x="3" y="22"/>
                    </a:lnTo>
                    <a:lnTo>
                      <a:pt x="2" y="25"/>
                    </a:lnTo>
                    <a:lnTo>
                      <a:pt x="0" y="25"/>
                    </a:lnTo>
                    <a:lnTo>
                      <a:pt x="0" y="27"/>
                    </a:lnTo>
                    <a:lnTo>
                      <a:pt x="0" y="32"/>
                    </a:lnTo>
                    <a:lnTo>
                      <a:pt x="0" y="3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31" name="Freeform 356">
                <a:extLst>
                  <a:ext uri="{FF2B5EF4-FFF2-40B4-BE49-F238E27FC236}">
                    <a16:creationId xmlns:a16="http://schemas.microsoft.com/office/drawing/2014/main" id="{880A1CD9-1E7D-4061-9D11-3545B6803B60}"/>
                  </a:ext>
                </a:extLst>
              </p:cNvPr>
              <p:cNvSpPr>
                <a:spLocks/>
              </p:cNvSpPr>
              <p:nvPr/>
            </p:nvSpPr>
            <p:spPr bwMode="auto">
              <a:xfrm>
                <a:off x="4962" y="851"/>
                <a:ext cx="16" cy="10"/>
              </a:xfrm>
              <a:custGeom>
                <a:avLst/>
                <a:gdLst>
                  <a:gd name="T0" fmla="*/ 2 w 16"/>
                  <a:gd name="T1" fmla="*/ 10 h 10"/>
                  <a:gd name="T2" fmla="*/ 5 w 16"/>
                  <a:gd name="T3" fmla="*/ 10 h 10"/>
                  <a:gd name="T4" fmla="*/ 10 w 16"/>
                  <a:gd name="T5" fmla="*/ 7 h 10"/>
                  <a:gd name="T6" fmla="*/ 11 w 16"/>
                  <a:gd name="T7" fmla="*/ 5 h 10"/>
                  <a:gd name="T8" fmla="*/ 15 w 16"/>
                  <a:gd name="T9" fmla="*/ 2 h 10"/>
                  <a:gd name="T10" fmla="*/ 16 w 16"/>
                  <a:gd name="T11" fmla="*/ 0 h 10"/>
                  <a:gd name="T12" fmla="*/ 15 w 16"/>
                  <a:gd name="T13" fmla="*/ 0 h 10"/>
                  <a:gd name="T14" fmla="*/ 11 w 16"/>
                  <a:gd name="T15" fmla="*/ 0 h 10"/>
                  <a:gd name="T16" fmla="*/ 10 w 16"/>
                  <a:gd name="T17" fmla="*/ 2 h 10"/>
                  <a:gd name="T18" fmla="*/ 7 w 16"/>
                  <a:gd name="T19" fmla="*/ 5 h 10"/>
                  <a:gd name="T20" fmla="*/ 5 w 16"/>
                  <a:gd name="T21" fmla="*/ 7 h 10"/>
                  <a:gd name="T22" fmla="*/ 2 w 16"/>
                  <a:gd name="T23" fmla="*/ 7 h 10"/>
                  <a:gd name="T24" fmla="*/ 0 w 16"/>
                  <a:gd name="T25" fmla="*/ 8 h 10"/>
                  <a:gd name="T26" fmla="*/ 2 w 16"/>
                  <a:gd name="T27" fmla="*/ 10 h 10"/>
                  <a:gd name="T28" fmla="*/ 2 w 16"/>
                  <a:gd name="T29"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10">
                    <a:moveTo>
                      <a:pt x="2" y="10"/>
                    </a:moveTo>
                    <a:lnTo>
                      <a:pt x="5" y="10"/>
                    </a:lnTo>
                    <a:lnTo>
                      <a:pt x="10" y="7"/>
                    </a:lnTo>
                    <a:lnTo>
                      <a:pt x="11" y="5"/>
                    </a:lnTo>
                    <a:lnTo>
                      <a:pt x="15" y="2"/>
                    </a:lnTo>
                    <a:lnTo>
                      <a:pt x="16" y="0"/>
                    </a:lnTo>
                    <a:lnTo>
                      <a:pt x="15" y="0"/>
                    </a:lnTo>
                    <a:lnTo>
                      <a:pt x="11" y="0"/>
                    </a:lnTo>
                    <a:lnTo>
                      <a:pt x="10" y="2"/>
                    </a:lnTo>
                    <a:lnTo>
                      <a:pt x="7" y="5"/>
                    </a:lnTo>
                    <a:lnTo>
                      <a:pt x="5" y="7"/>
                    </a:lnTo>
                    <a:lnTo>
                      <a:pt x="2" y="7"/>
                    </a:lnTo>
                    <a:lnTo>
                      <a:pt x="0" y="8"/>
                    </a:lnTo>
                    <a:lnTo>
                      <a:pt x="2" y="10"/>
                    </a:lnTo>
                    <a:lnTo>
                      <a:pt x="2"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32" name="Freeform 357">
                <a:extLst>
                  <a:ext uri="{FF2B5EF4-FFF2-40B4-BE49-F238E27FC236}">
                    <a16:creationId xmlns:a16="http://schemas.microsoft.com/office/drawing/2014/main" id="{899B26F0-E13E-49B6-83AF-A24EF1BF7F76}"/>
                  </a:ext>
                </a:extLst>
              </p:cNvPr>
              <p:cNvSpPr>
                <a:spLocks/>
              </p:cNvSpPr>
              <p:nvPr/>
            </p:nvSpPr>
            <p:spPr bwMode="auto">
              <a:xfrm>
                <a:off x="4938" y="910"/>
                <a:ext cx="15" cy="8"/>
              </a:xfrm>
              <a:custGeom>
                <a:avLst/>
                <a:gdLst>
                  <a:gd name="T0" fmla="*/ 4 w 15"/>
                  <a:gd name="T1" fmla="*/ 5 h 8"/>
                  <a:gd name="T2" fmla="*/ 5 w 15"/>
                  <a:gd name="T3" fmla="*/ 5 h 8"/>
                  <a:gd name="T4" fmla="*/ 7 w 15"/>
                  <a:gd name="T5" fmla="*/ 3 h 8"/>
                  <a:gd name="T6" fmla="*/ 8 w 15"/>
                  <a:gd name="T7" fmla="*/ 3 h 8"/>
                  <a:gd name="T8" fmla="*/ 12 w 15"/>
                  <a:gd name="T9" fmla="*/ 5 h 8"/>
                  <a:gd name="T10" fmla="*/ 15 w 15"/>
                  <a:gd name="T11" fmla="*/ 3 h 8"/>
                  <a:gd name="T12" fmla="*/ 15 w 15"/>
                  <a:gd name="T13" fmla="*/ 2 h 8"/>
                  <a:gd name="T14" fmla="*/ 13 w 15"/>
                  <a:gd name="T15" fmla="*/ 2 h 8"/>
                  <a:gd name="T16" fmla="*/ 10 w 15"/>
                  <a:gd name="T17" fmla="*/ 2 h 8"/>
                  <a:gd name="T18" fmla="*/ 8 w 15"/>
                  <a:gd name="T19" fmla="*/ 0 h 8"/>
                  <a:gd name="T20" fmla="*/ 7 w 15"/>
                  <a:gd name="T21" fmla="*/ 2 h 8"/>
                  <a:gd name="T22" fmla="*/ 5 w 15"/>
                  <a:gd name="T23" fmla="*/ 2 h 8"/>
                  <a:gd name="T24" fmla="*/ 4 w 15"/>
                  <a:gd name="T25" fmla="*/ 3 h 8"/>
                  <a:gd name="T26" fmla="*/ 0 w 15"/>
                  <a:gd name="T27" fmla="*/ 8 h 8"/>
                  <a:gd name="T28" fmla="*/ 2 w 15"/>
                  <a:gd name="T29" fmla="*/ 8 h 8"/>
                  <a:gd name="T30" fmla="*/ 4 w 15"/>
                  <a:gd name="T31"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 h="8">
                    <a:moveTo>
                      <a:pt x="4" y="5"/>
                    </a:moveTo>
                    <a:lnTo>
                      <a:pt x="5" y="5"/>
                    </a:lnTo>
                    <a:lnTo>
                      <a:pt x="7" y="3"/>
                    </a:lnTo>
                    <a:lnTo>
                      <a:pt x="8" y="3"/>
                    </a:lnTo>
                    <a:lnTo>
                      <a:pt x="12" y="5"/>
                    </a:lnTo>
                    <a:lnTo>
                      <a:pt x="15" y="3"/>
                    </a:lnTo>
                    <a:lnTo>
                      <a:pt x="15" y="2"/>
                    </a:lnTo>
                    <a:lnTo>
                      <a:pt x="13" y="2"/>
                    </a:lnTo>
                    <a:lnTo>
                      <a:pt x="10" y="2"/>
                    </a:lnTo>
                    <a:lnTo>
                      <a:pt x="8" y="0"/>
                    </a:lnTo>
                    <a:lnTo>
                      <a:pt x="7" y="2"/>
                    </a:lnTo>
                    <a:lnTo>
                      <a:pt x="5" y="2"/>
                    </a:lnTo>
                    <a:lnTo>
                      <a:pt x="4" y="3"/>
                    </a:lnTo>
                    <a:lnTo>
                      <a:pt x="0" y="8"/>
                    </a:lnTo>
                    <a:lnTo>
                      <a:pt x="2" y="8"/>
                    </a:lnTo>
                    <a:lnTo>
                      <a:pt x="4"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33" name="Freeform 358">
                <a:extLst>
                  <a:ext uri="{FF2B5EF4-FFF2-40B4-BE49-F238E27FC236}">
                    <a16:creationId xmlns:a16="http://schemas.microsoft.com/office/drawing/2014/main" id="{EB5CE1EB-EBE8-4415-BE02-F19DF8F729D5}"/>
                  </a:ext>
                </a:extLst>
              </p:cNvPr>
              <p:cNvSpPr>
                <a:spLocks/>
              </p:cNvSpPr>
              <p:nvPr/>
            </p:nvSpPr>
            <p:spPr bwMode="auto">
              <a:xfrm>
                <a:off x="6557" y="1636"/>
                <a:ext cx="78" cy="89"/>
              </a:xfrm>
              <a:custGeom>
                <a:avLst/>
                <a:gdLst>
                  <a:gd name="T0" fmla="*/ 64 w 78"/>
                  <a:gd name="T1" fmla="*/ 19 h 89"/>
                  <a:gd name="T2" fmla="*/ 61 w 78"/>
                  <a:gd name="T3" fmla="*/ 25 h 89"/>
                  <a:gd name="T4" fmla="*/ 53 w 78"/>
                  <a:gd name="T5" fmla="*/ 28 h 89"/>
                  <a:gd name="T6" fmla="*/ 43 w 78"/>
                  <a:gd name="T7" fmla="*/ 25 h 89"/>
                  <a:gd name="T8" fmla="*/ 34 w 78"/>
                  <a:gd name="T9" fmla="*/ 21 h 89"/>
                  <a:gd name="T10" fmla="*/ 24 w 78"/>
                  <a:gd name="T11" fmla="*/ 9 h 89"/>
                  <a:gd name="T12" fmla="*/ 13 w 78"/>
                  <a:gd name="T13" fmla="*/ 1 h 89"/>
                  <a:gd name="T14" fmla="*/ 10 w 78"/>
                  <a:gd name="T15" fmla="*/ 0 h 89"/>
                  <a:gd name="T16" fmla="*/ 7 w 78"/>
                  <a:gd name="T17" fmla="*/ 3 h 89"/>
                  <a:gd name="T18" fmla="*/ 13 w 78"/>
                  <a:gd name="T19" fmla="*/ 16 h 89"/>
                  <a:gd name="T20" fmla="*/ 13 w 78"/>
                  <a:gd name="T21" fmla="*/ 27 h 89"/>
                  <a:gd name="T22" fmla="*/ 16 w 78"/>
                  <a:gd name="T23" fmla="*/ 35 h 89"/>
                  <a:gd name="T24" fmla="*/ 13 w 78"/>
                  <a:gd name="T25" fmla="*/ 40 h 89"/>
                  <a:gd name="T26" fmla="*/ 16 w 78"/>
                  <a:gd name="T27" fmla="*/ 44 h 89"/>
                  <a:gd name="T28" fmla="*/ 16 w 78"/>
                  <a:gd name="T29" fmla="*/ 49 h 89"/>
                  <a:gd name="T30" fmla="*/ 5 w 78"/>
                  <a:gd name="T31" fmla="*/ 48 h 89"/>
                  <a:gd name="T32" fmla="*/ 3 w 78"/>
                  <a:gd name="T33" fmla="*/ 51 h 89"/>
                  <a:gd name="T34" fmla="*/ 8 w 78"/>
                  <a:gd name="T35" fmla="*/ 54 h 89"/>
                  <a:gd name="T36" fmla="*/ 3 w 78"/>
                  <a:gd name="T37" fmla="*/ 59 h 89"/>
                  <a:gd name="T38" fmla="*/ 0 w 78"/>
                  <a:gd name="T39" fmla="*/ 64 h 89"/>
                  <a:gd name="T40" fmla="*/ 2 w 78"/>
                  <a:gd name="T41" fmla="*/ 72 h 89"/>
                  <a:gd name="T42" fmla="*/ 8 w 78"/>
                  <a:gd name="T43" fmla="*/ 76 h 89"/>
                  <a:gd name="T44" fmla="*/ 10 w 78"/>
                  <a:gd name="T45" fmla="*/ 86 h 89"/>
                  <a:gd name="T46" fmla="*/ 16 w 78"/>
                  <a:gd name="T47" fmla="*/ 86 h 89"/>
                  <a:gd name="T48" fmla="*/ 18 w 78"/>
                  <a:gd name="T49" fmla="*/ 81 h 89"/>
                  <a:gd name="T50" fmla="*/ 24 w 78"/>
                  <a:gd name="T51" fmla="*/ 81 h 89"/>
                  <a:gd name="T52" fmla="*/ 22 w 78"/>
                  <a:gd name="T53" fmla="*/ 76 h 89"/>
                  <a:gd name="T54" fmla="*/ 13 w 78"/>
                  <a:gd name="T55" fmla="*/ 72 h 89"/>
                  <a:gd name="T56" fmla="*/ 8 w 78"/>
                  <a:gd name="T57" fmla="*/ 65 h 89"/>
                  <a:gd name="T58" fmla="*/ 16 w 78"/>
                  <a:gd name="T59" fmla="*/ 65 h 89"/>
                  <a:gd name="T60" fmla="*/ 24 w 78"/>
                  <a:gd name="T61" fmla="*/ 60 h 89"/>
                  <a:gd name="T62" fmla="*/ 30 w 78"/>
                  <a:gd name="T63" fmla="*/ 62 h 89"/>
                  <a:gd name="T64" fmla="*/ 38 w 78"/>
                  <a:gd name="T65" fmla="*/ 67 h 89"/>
                  <a:gd name="T66" fmla="*/ 48 w 78"/>
                  <a:gd name="T67" fmla="*/ 73 h 89"/>
                  <a:gd name="T68" fmla="*/ 51 w 78"/>
                  <a:gd name="T69" fmla="*/ 68 h 89"/>
                  <a:gd name="T70" fmla="*/ 53 w 78"/>
                  <a:gd name="T71" fmla="*/ 56 h 89"/>
                  <a:gd name="T72" fmla="*/ 61 w 78"/>
                  <a:gd name="T73" fmla="*/ 51 h 89"/>
                  <a:gd name="T74" fmla="*/ 67 w 78"/>
                  <a:gd name="T75" fmla="*/ 48 h 89"/>
                  <a:gd name="T76" fmla="*/ 70 w 78"/>
                  <a:gd name="T77" fmla="*/ 46 h 89"/>
                  <a:gd name="T78" fmla="*/ 75 w 78"/>
                  <a:gd name="T79" fmla="*/ 43 h 89"/>
                  <a:gd name="T80" fmla="*/ 78 w 78"/>
                  <a:gd name="T81" fmla="*/ 36 h 89"/>
                  <a:gd name="T82" fmla="*/ 72 w 78"/>
                  <a:gd name="T83" fmla="*/ 41 h 89"/>
                  <a:gd name="T84" fmla="*/ 70 w 78"/>
                  <a:gd name="T85" fmla="*/ 36 h 89"/>
                  <a:gd name="T86" fmla="*/ 64 w 78"/>
                  <a:gd name="T87" fmla="*/ 3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8" h="89">
                    <a:moveTo>
                      <a:pt x="66" y="22"/>
                    </a:moveTo>
                    <a:lnTo>
                      <a:pt x="66" y="21"/>
                    </a:lnTo>
                    <a:lnTo>
                      <a:pt x="64" y="19"/>
                    </a:lnTo>
                    <a:lnTo>
                      <a:pt x="64" y="21"/>
                    </a:lnTo>
                    <a:lnTo>
                      <a:pt x="64" y="22"/>
                    </a:lnTo>
                    <a:lnTo>
                      <a:pt x="61" y="25"/>
                    </a:lnTo>
                    <a:lnTo>
                      <a:pt x="56" y="28"/>
                    </a:lnTo>
                    <a:lnTo>
                      <a:pt x="53" y="28"/>
                    </a:lnTo>
                    <a:lnTo>
                      <a:pt x="53" y="28"/>
                    </a:lnTo>
                    <a:lnTo>
                      <a:pt x="50" y="28"/>
                    </a:lnTo>
                    <a:lnTo>
                      <a:pt x="46" y="27"/>
                    </a:lnTo>
                    <a:lnTo>
                      <a:pt x="43" y="25"/>
                    </a:lnTo>
                    <a:lnTo>
                      <a:pt x="40" y="24"/>
                    </a:lnTo>
                    <a:lnTo>
                      <a:pt x="37" y="21"/>
                    </a:lnTo>
                    <a:lnTo>
                      <a:pt x="34" y="21"/>
                    </a:lnTo>
                    <a:lnTo>
                      <a:pt x="34" y="19"/>
                    </a:lnTo>
                    <a:lnTo>
                      <a:pt x="30" y="16"/>
                    </a:lnTo>
                    <a:lnTo>
                      <a:pt x="24" y="9"/>
                    </a:lnTo>
                    <a:lnTo>
                      <a:pt x="21" y="6"/>
                    </a:lnTo>
                    <a:lnTo>
                      <a:pt x="18" y="5"/>
                    </a:lnTo>
                    <a:lnTo>
                      <a:pt x="13" y="1"/>
                    </a:lnTo>
                    <a:lnTo>
                      <a:pt x="11" y="0"/>
                    </a:lnTo>
                    <a:lnTo>
                      <a:pt x="8" y="0"/>
                    </a:lnTo>
                    <a:lnTo>
                      <a:pt x="10" y="0"/>
                    </a:lnTo>
                    <a:lnTo>
                      <a:pt x="8" y="3"/>
                    </a:lnTo>
                    <a:lnTo>
                      <a:pt x="7" y="3"/>
                    </a:lnTo>
                    <a:lnTo>
                      <a:pt x="7" y="3"/>
                    </a:lnTo>
                    <a:lnTo>
                      <a:pt x="7" y="5"/>
                    </a:lnTo>
                    <a:lnTo>
                      <a:pt x="8" y="8"/>
                    </a:lnTo>
                    <a:lnTo>
                      <a:pt x="13" y="16"/>
                    </a:lnTo>
                    <a:lnTo>
                      <a:pt x="15" y="19"/>
                    </a:lnTo>
                    <a:lnTo>
                      <a:pt x="15" y="24"/>
                    </a:lnTo>
                    <a:lnTo>
                      <a:pt x="13" y="27"/>
                    </a:lnTo>
                    <a:lnTo>
                      <a:pt x="15" y="30"/>
                    </a:lnTo>
                    <a:lnTo>
                      <a:pt x="16" y="33"/>
                    </a:lnTo>
                    <a:lnTo>
                      <a:pt x="16" y="35"/>
                    </a:lnTo>
                    <a:lnTo>
                      <a:pt x="15" y="35"/>
                    </a:lnTo>
                    <a:lnTo>
                      <a:pt x="13" y="36"/>
                    </a:lnTo>
                    <a:lnTo>
                      <a:pt x="13" y="40"/>
                    </a:lnTo>
                    <a:lnTo>
                      <a:pt x="15" y="43"/>
                    </a:lnTo>
                    <a:lnTo>
                      <a:pt x="15" y="43"/>
                    </a:lnTo>
                    <a:lnTo>
                      <a:pt x="16" y="44"/>
                    </a:lnTo>
                    <a:lnTo>
                      <a:pt x="18" y="46"/>
                    </a:lnTo>
                    <a:lnTo>
                      <a:pt x="16" y="48"/>
                    </a:lnTo>
                    <a:lnTo>
                      <a:pt x="16" y="49"/>
                    </a:lnTo>
                    <a:lnTo>
                      <a:pt x="15" y="51"/>
                    </a:lnTo>
                    <a:lnTo>
                      <a:pt x="10" y="49"/>
                    </a:lnTo>
                    <a:lnTo>
                      <a:pt x="5" y="48"/>
                    </a:lnTo>
                    <a:lnTo>
                      <a:pt x="3" y="48"/>
                    </a:lnTo>
                    <a:lnTo>
                      <a:pt x="3" y="49"/>
                    </a:lnTo>
                    <a:lnTo>
                      <a:pt x="3" y="51"/>
                    </a:lnTo>
                    <a:lnTo>
                      <a:pt x="5" y="51"/>
                    </a:lnTo>
                    <a:lnTo>
                      <a:pt x="7" y="52"/>
                    </a:lnTo>
                    <a:lnTo>
                      <a:pt x="8" y="54"/>
                    </a:lnTo>
                    <a:lnTo>
                      <a:pt x="7" y="56"/>
                    </a:lnTo>
                    <a:lnTo>
                      <a:pt x="5" y="59"/>
                    </a:lnTo>
                    <a:lnTo>
                      <a:pt x="3" y="59"/>
                    </a:lnTo>
                    <a:lnTo>
                      <a:pt x="3" y="60"/>
                    </a:lnTo>
                    <a:lnTo>
                      <a:pt x="2" y="60"/>
                    </a:lnTo>
                    <a:lnTo>
                      <a:pt x="0" y="64"/>
                    </a:lnTo>
                    <a:lnTo>
                      <a:pt x="2" y="67"/>
                    </a:lnTo>
                    <a:lnTo>
                      <a:pt x="0" y="70"/>
                    </a:lnTo>
                    <a:lnTo>
                      <a:pt x="2" y="72"/>
                    </a:lnTo>
                    <a:lnTo>
                      <a:pt x="3" y="72"/>
                    </a:lnTo>
                    <a:lnTo>
                      <a:pt x="5" y="73"/>
                    </a:lnTo>
                    <a:lnTo>
                      <a:pt x="8" y="76"/>
                    </a:lnTo>
                    <a:lnTo>
                      <a:pt x="10" y="81"/>
                    </a:lnTo>
                    <a:lnTo>
                      <a:pt x="10" y="86"/>
                    </a:lnTo>
                    <a:lnTo>
                      <a:pt x="10" y="86"/>
                    </a:lnTo>
                    <a:lnTo>
                      <a:pt x="10" y="89"/>
                    </a:lnTo>
                    <a:lnTo>
                      <a:pt x="13" y="89"/>
                    </a:lnTo>
                    <a:lnTo>
                      <a:pt x="16" y="86"/>
                    </a:lnTo>
                    <a:lnTo>
                      <a:pt x="16" y="84"/>
                    </a:lnTo>
                    <a:lnTo>
                      <a:pt x="16" y="81"/>
                    </a:lnTo>
                    <a:lnTo>
                      <a:pt x="18" y="81"/>
                    </a:lnTo>
                    <a:lnTo>
                      <a:pt x="22" y="81"/>
                    </a:lnTo>
                    <a:lnTo>
                      <a:pt x="24" y="83"/>
                    </a:lnTo>
                    <a:lnTo>
                      <a:pt x="24" y="81"/>
                    </a:lnTo>
                    <a:lnTo>
                      <a:pt x="27" y="78"/>
                    </a:lnTo>
                    <a:lnTo>
                      <a:pt x="26" y="76"/>
                    </a:lnTo>
                    <a:lnTo>
                      <a:pt x="22" y="76"/>
                    </a:lnTo>
                    <a:lnTo>
                      <a:pt x="19" y="75"/>
                    </a:lnTo>
                    <a:lnTo>
                      <a:pt x="16" y="72"/>
                    </a:lnTo>
                    <a:lnTo>
                      <a:pt x="13" y="72"/>
                    </a:lnTo>
                    <a:lnTo>
                      <a:pt x="10" y="70"/>
                    </a:lnTo>
                    <a:lnTo>
                      <a:pt x="8" y="68"/>
                    </a:lnTo>
                    <a:lnTo>
                      <a:pt x="8" y="65"/>
                    </a:lnTo>
                    <a:lnTo>
                      <a:pt x="10" y="64"/>
                    </a:lnTo>
                    <a:lnTo>
                      <a:pt x="13" y="64"/>
                    </a:lnTo>
                    <a:lnTo>
                      <a:pt x="16" y="65"/>
                    </a:lnTo>
                    <a:lnTo>
                      <a:pt x="18" y="67"/>
                    </a:lnTo>
                    <a:lnTo>
                      <a:pt x="21" y="62"/>
                    </a:lnTo>
                    <a:lnTo>
                      <a:pt x="24" y="60"/>
                    </a:lnTo>
                    <a:lnTo>
                      <a:pt x="27" y="60"/>
                    </a:lnTo>
                    <a:lnTo>
                      <a:pt x="27" y="60"/>
                    </a:lnTo>
                    <a:lnTo>
                      <a:pt x="30" y="62"/>
                    </a:lnTo>
                    <a:lnTo>
                      <a:pt x="32" y="60"/>
                    </a:lnTo>
                    <a:lnTo>
                      <a:pt x="35" y="64"/>
                    </a:lnTo>
                    <a:lnTo>
                      <a:pt x="38" y="67"/>
                    </a:lnTo>
                    <a:lnTo>
                      <a:pt x="43" y="70"/>
                    </a:lnTo>
                    <a:lnTo>
                      <a:pt x="46" y="70"/>
                    </a:lnTo>
                    <a:lnTo>
                      <a:pt x="48" y="73"/>
                    </a:lnTo>
                    <a:lnTo>
                      <a:pt x="51" y="73"/>
                    </a:lnTo>
                    <a:lnTo>
                      <a:pt x="51" y="72"/>
                    </a:lnTo>
                    <a:lnTo>
                      <a:pt x="51" y="68"/>
                    </a:lnTo>
                    <a:lnTo>
                      <a:pt x="51" y="65"/>
                    </a:lnTo>
                    <a:lnTo>
                      <a:pt x="51" y="62"/>
                    </a:lnTo>
                    <a:lnTo>
                      <a:pt x="53" y="56"/>
                    </a:lnTo>
                    <a:lnTo>
                      <a:pt x="56" y="51"/>
                    </a:lnTo>
                    <a:lnTo>
                      <a:pt x="59" y="49"/>
                    </a:lnTo>
                    <a:lnTo>
                      <a:pt x="61" y="51"/>
                    </a:lnTo>
                    <a:lnTo>
                      <a:pt x="66" y="51"/>
                    </a:lnTo>
                    <a:lnTo>
                      <a:pt x="64" y="49"/>
                    </a:lnTo>
                    <a:lnTo>
                      <a:pt x="67" y="48"/>
                    </a:lnTo>
                    <a:lnTo>
                      <a:pt x="67" y="48"/>
                    </a:lnTo>
                    <a:lnTo>
                      <a:pt x="70" y="48"/>
                    </a:lnTo>
                    <a:lnTo>
                      <a:pt x="70" y="46"/>
                    </a:lnTo>
                    <a:lnTo>
                      <a:pt x="70" y="44"/>
                    </a:lnTo>
                    <a:lnTo>
                      <a:pt x="73" y="43"/>
                    </a:lnTo>
                    <a:lnTo>
                      <a:pt x="75" y="43"/>
                    </a:lnTo>
                    <a:lnTo>
                      <a:pt x="75" y="40"/>
                    </a:lnTo>
                    <a:lnTo>
                      <a:pt x="77" y="38"/>
                    </a:lnTo>
                    <a:lnTo>
                      <a:pt x="78" y="36"/>
                    </a:lnTo>
                    <a:lnTo>
                      <a:pt x="77" y="36"/>
                    </a:lnTo>
                    <a:lnTo>
                      <a:pt x="73" y="38"/>
                    </a:lnTo>
                    <a:lnTo>
                      <a:pt x="72" y="41"/>
                    </a:lnTo>
                    <a:lnTo>
                      <a:pt x="70" y="41"/>
                    </a:lnTo>
                    <a:lnTo>
                      <a:pt x="70" y="40"/>
                    </a:lnTo>
                    <a:lnTo>
                      <a:pt x="70" y="36"/>
                    </a:lnTo>
                    <a:lnTo>
                      <a:pt x="69" y="35"/>
                    </a:lnTo>
                    <a:lnTo>
                      <a:pt x="66" y="32"/>
                    </a:lnTo>
                    <a:lnTo>
                      <a:pt x="64" y="30"/>
                    </a:lnTo>
                    <a:lnTo>
                      <a:pt x="64" y="27"/>
                    </a:lnTo>
                    <a:lnTo>
                      <a:pt x="66" y="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34" name="Freeform 359">
                <a:extLst>
                  <a:ext uri="{FF2B5EF4-FFF2-40B4-BE49-F238E27FC236}">
                    <a16:creationId xmlns:a16="http://schemas.microsoft.com/office/drawing/2014/main" id="{6AC4CC8E-CDFF-4DB4-B629-D83FAE2B60AF}"/>
                  </a:ext>
                </a:extLst>
              </p:cNvPr>
              <p:cNvSpPr>
                <a:spLocks/>
              </p:cNvSpPr>
              <p:nvPr/>
            </p:nvSpPr>
            <p:spPr bwMode="auto">
              <a:xfrm>
                <a:off x="6551" y="1706"/>
                <a:ext cx="5" cy="6"/>
              </a:xfrm>
              <a:custGeom>
                <a:avLst/>
                <a:gdLst>
                  <a:gd name="T0" fmla="*/ 0 w 5"/>
                  <a:gd name="T1" fmla="*/ 3 h 6"/>
                  <a:gd name="T2" fmla="*/ 0 w 5"/>
                  <a:gd name="T3" fmla="*/ 5 h 6"/>
                  <a:gd name="T4" fmla="*/ 1 w 5"/>
                  <a:gd name="T5" fmla="*/ 6 h 6"/>
                  <a:gd name="T6" fmla="*/ 3 w 5"/>
                  <a:gd name="T7" fmla="*/ 5 h 6"/>
                  <a:gd name="T8" fmla="*/ 3 w 5"/>
                  <a:gd name="T9" fmla="*/ 3 h 6"/>
                  <a:gd name="T10" fmla="*/ 5 w 5"/>
                  <a:gd name="T11" fmla="*/ 0 h 6"/>
                  <a:gd name="T12" fmla="*/ 3 w 5"/>
                  <a:gd name="T13" fmla="*/ 0 h 6"/>
                  <a:gd name="T14" fmla="*/ 0 w 5"/>
                  <a:gd name="T15" fmla="*/ 3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6">
                    <a:moveTo>
                      <a:pt x="0" y="3"/>
                    </a:moveTo>
                    <a:lnTo>
                      <a:pt x="0" y="5"/>
                    </a:lnTo>
                    <a:lnTo>
                      <a:pt x="1" y="6"/>
                    </a:lnTo>
                    <a:lnTo>
                      <a:pt x="3" y="5"/>
                    </a:lnTo>
                    <a:lnTo>
                      <a:pt x="3" y="3"/>
                    </a:lnTo>
                    <a:lnTo>
                      <a:pt x="5" y="0"/>
                    </a:lnTo>
                    <a:lnTo>
                      <a:pt x="3" y="0"/>
                    </a:ln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35" name="Freeform 360">
                <a:extLst>
                  <a:ext uri="{FF2B5EF4-FFF2-40B4-BE49-F238E27FC236}">
                    <a16:creationId xmlns:a16="http://schemas.microsoft.com/office/drawing/2014/main" id="{A16CDAB7-075E-47AA-AA6F-8706A914AEB8}"/>
                  </a:ext>
                </a:extLst>
              </p:cNvPr>
              <p:cNvSpPr>
                <a:spLocks/>
              </p:cNvSpPr>
              <p:nvPr/>
            </p:nvSpPr>
            <p:spPr bwMode="auto">
              <a:xfrm>
                <a:off x="6564" y="1792"/>
                <a:ext cx="4" cy="11"/>
              </a:xfrm>
              <a:custGeom>
                <a:avLst/>
                <a:gdLst>
                  <a:gd name="T0" fmla="*/ 1 w 4"/>
                  <a:gd name="T1" fmla="*/ 11 h 11"/>
                  <a:gd name="T2" fmla="*/ 3 w 4"/>
                  <a:gd name="T3" fmla="*/ 11 h 11"/>
                  <a:gd name="T4" fmla="*/ 4 w 4"/>
                  <a:gd name="T5" fmla="*/ 10 h 11"/>
                  <a:gd name="T6" fmla="*/ 4 w 4"/>
                  <a:gd name="T7" fmla="*/ 6 h 11"/>
                  <a:gd name="T8" fmla="*/ 4 w 4"/>
                  <a:gd name="T9" fmla="*/ 5 h 11"/>
                  <a:gd name="T10" fmla="*/ 1 w 4"/>
                  <a:gd name="T11" fmla="*/ 5 h 11"/>
                  <a:gd name="T12" fmla="*/ 3 w 4"/>
                  <a:gd name="T13" fmla="*/ 2 h 11"/>
                  <a:gd name="T14" fmla="*/ 1 w 4"/>
                  <a:gd name="T15" fmla="*/ 0 h 11"/>
                  <a:gd name="T16" fmla="*/ 1 w 4"/>
                  <a:gd name="T17" fmla="*/ 2 h 11"/>
                  <a:gd name="T18" fmla="*/ 0 w 4"/>
                  <a:gd name="T19" fmla="*/ 6 h 11"/>
                  <a:gd name="T20" fmla="*/ 0 w 4"/>
                  <a:gd name="T21" fmla="*/ 8 h 11"/>
                  <a:gd name="T22" fmla="*/ 1 w 4"/>
                  <a:gd name="T23" fmla="*/ 6 h 11"/>
                  <a:gd name="T24" fmla="*/ 3 w 4"/>
                  <a:gd name="T25" fmla="*/ 8 h 11"/>
                  <a:gd name="T26" fmla="*/ 1 w 4"/>
                  <a:gd name="T27" fmla="*/ 10 h 11"/>
                  <a:gd name="T28" fmla="*/ 1 w 4"/>
                  <a:gd name="T29"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 h="11">
                    <a:moveTo>
                      <a:pt x="1" y="11"/>
                    </a:moveTo>
                    <a:lnTo>
                      <a:pt x="3" y="11"/>
                    </a:lnTo>
                    <a:lnTo>
                      <a:pt x="4" y="10"/>
                    </a:lnTo>
                    <a:lnTo>
                      <a:pt x="4" y="6"/>
                    </a:lnTo>
                    <a:lnTo>
                      <a:pt x="4" y="5"/>
                    </a:lnTo>
                    <a:lnTo>
                      <a:pt x="1" y="5"/>
                    </a:lnTo>
                    <a:lnTo>
                      <a:pt x="3" y="2"/>
                    </a:lnTo>
                    <a:lnTo>
                      <a:pt x="1" y="0"/>
                    </a:lnTo>
                    <a:lnTo>
                      <a:pt x="1" y="2"/>
                    </a:lnTo>
                    <a:lnTo>
                      <a:pt x="0" y="6"/>
                    </a:lnTo>
                    <a:lnTo>
                      <a:pt x="0" y="8"/>
                    </a:lnTo>
                    <a:lnTo>
                      <a:pt x="1" y="6"/>
                    </a:lnTo>
                    <a:lnTo>
                      <a:pt x="3" y="8"/>
                    </a:lnTo>
                    <a:lnTo>
                      <a:pt x="1" y="10"/>
                    </a:lnTo>
                    <a:lnTo>
                      <a:pt x="1" y="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36" name="Freeform 361">
                <a:extLst>
                  <a:ext uri="{FF2B5EF4-FFF2-40B4-BE49-F238E27FC236}">
                    <a16:creationId xmlns:a16="http://schemas.microsoft.com/office/drawing/2014/main" id="{54805FA6-ADC6-4039-86D8-2081CC581524}"/>
                  </a:ext>
                </a:extLst>
              </p:cNvPr>
              <p:cNvSpPr>
                <a:spLocks/>
              </p:cNvSpPr>
              <p:nvPr/>
            </p:nvSpPr>
            <p:spPr bwMode="auto">
              <a:xfrm>
                <a:off x="6532" y="1869"/>
                <a:ext cx="3" cy="6"/>
              </a:xfrm>
              <a:custGeom>
                <a:avLst/>
                <a:gdLst>
                  <a:gd name="T0" fmla="*/ 3 w 3"/>
                  <a:gd name="T1" fmla="*/ 0 h 6"/>
                  <a:gd name="T2" fmla="*/ 1 w 3"/>
                  <a:gd name="T3" fmla="*/ 0 h 6"/>
                  <a:gd name="T4" fmla="*/ 0 w 3"/>
                  <a:gd name="T5" fmla="*/ 1 h 6"/>
                  <a:gd name="T6" fmla="*/ 0 w 3"/>
                  <a:gd name="T7" fmla="*/ 4 h 6"/>
                  <a:gd name="T8" fmla="*/ 1 w 3"/>
                  <a:gd name="T9" fmla="*/ 6 h 6"/>
                  <a:gd name="T10" fmla="*/ 3 w 3"/>
                  <a:gd name="T11" fmla="*/ 6 h 6"/>
                  <a:gd name="T12" fmla="*/ 3 w 3"/>
                  <a:gd name="T13" fmla="*/ 4 h 6"/>
                  <a:gd name="T14" fmla="*/ 3 w 3"/>
                  <a:gd name="T15" fmla="*/ 3 h 6"/>
                  <a:gd name="T16" fmla="*/ 3 w 3"/>
                  <a:gd name="T17" fmla="*/ 1 h 6"/>
                  <a:gd name="T18" fmla="*/ 3 w 3"/>
                  <a:gd name="T1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6">
                    <a:moveTo>
                      <a:pt x="3" y="0"/>
                    </a:moveTo>
                    <a:lnTo>
                      <a:pt x="1" y="0"/>
                    </a:lnTo>
                    <a:lnTo>
                      <a:pt x="0" y="1"/>
                    </a:lnTo>
                    <a:lnTo>
                      <a:pt x="0" y="4"/>
                    </a:lnTo>
                    <a:lnTo>
                      <a:pt x="1" y="6"/>
                    </a:lnTo>
                    <a:lnTo>
                      <a:pt x="3" y="6"/>
                    </a:lnTo>
                    <a:lnTo>
                      <a:pt x="3" y="4"/>
                    </a:lnTo>
                    <a:lnTo>
                      <a:pt x="3" y="3"/>
                    </a:lnTo>
                    <a:lnTo>
                      <a:pt x="3" y="1"/>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37" name="Freeform 362">
                <a:extLst>
                  <a:ext uri="{FF2B5EF4-FFF2-40B4-BE49-F238E27FC236}">
                    <a16:creationId xmlns:a16="http://schemas.microsoft.com/office/drawing/2014/main" id="{DAF76EA5-C524-415A-8DCD-2F6CF3BF0D63}"/>
                  </a:ext>
                </a:extLst>
              </p:cNvPr>
              <p:cNvSpPr>
                <a:spLocks/>
              </p:cNvSpPr>
              <p:nvPr/>
            </p:nvSpPr>
            <p:spPr bwMode="auto">
              <a:xfrm>
                <a:off x="6501" y="1875"/>
                <a:ext cx="34" cy="29"/>
              </a:xfrm>
              <a:custGeom>
                <a:avLst/>
                <a:gdLst>
                  <a:gd name="T0" fmla="*/ 23 w 34"/>
                  <a:gd name="T1" fmla="*/ 13 h 29"/>
                  <a:gd name="T2" fmla="*/ 26 w 34"/>
                  <a:gd name="T3" fmla="*/ 16 h 29"/>
                  <a:gd name="T4" fmla="*/ 28 w 34"/>
                  <a:gd name="T5" fmla="*/ 18 h 29"/>
                  <a:gd name="T6" fmla="*/ 29 w 34"/>
                  <a:gd name="T7" fmla="*/ 18 h 29"/>
                  <a:gd name="T8" fmla="*/ 31 w 34"/>
                  <a:gd name="T9" fmla="*/ 13 h 29"/>
                  <a:gd name="T10" fmla="*/ 34 w 34"/>
                  <a:gd name="T11" fmla="*/ 10 h 29"/>
                  <a:gd name="T12" fmla="*/ 34 w 34"/>
                  <a:gd name="T13" fmla="*/ 8 h 29"/>
                  <a:gd name="T14" fmla="*/ 32 w 34"/>
                  <a:gd name="T15" fmla="*/ 6 h 29"/>
                  <a:gd name="T16" fmla="*/ 32 w 34"/>
                  <a:gd name="T17" fmla="*/ 5 h 29"/>
                  <a:gd name="T18" fmla="*/ 29 w 34"/>
                  <a:gd name="T19" fmla="*/ 2 h 29"/>
                  <a:gd name="T20" fmla="*/ 28 w 34"/>
                  <a:gd name="T21" fmla="*/ 2 h 29"/>
                  <a:gd name="T22" fmla="*/ 24 w 34"/>
                  <a:gd name="T23" fmla="*/ 0 h 29"/>
                  <a:gd name="T24" fmla="*/ 21 w 34"/>
                  <a:gd name="T25" fmla="*/ 0 h 29"/>
                  <a:gd name="T26" fmla="*/ 18 w 34"/>
                  <a:gd name="T27" fmla="*/ 3 h 29"/>
                  <a:gd name="T28" fmla="*/ 18 w 34"/>
                  <a:gd name="T29" fmla="*/ 5 h 29"/>
                  <a:gd name="T30" fmla="*/ 16 w 34"/>
                  <a:gd name="T31" fmla="*/ 6 h 29"/>
                  <a:gd name="T32" fmla="*/ 13 w 34"/>
                  <a:gd name="T33" fmla="*/ 8 h 29"/>
                  <a:gd name="T34" fmla="*/ 12 w 34"/>
                  <a:gd name="T35" fmla="*/ 10 h 29"/>
                  <a:gd name="T36" fmla="*/ 10 w 34"/>
                  <a:gd name="T37" fmla="*/ 8 h 29"/>
                  <a:gd name="T38" fmla="*/ 8 w 34"/>
                  <a:gd name="T39" fmla="*/ 5 h 29"/>
                  <a:gd name="T40" fmla="*/ 7 w 34"/>
                  <a:gd name="T41" fmla="*/ 5 h 29"/>
                  <a:gd name="T42" fmla="*/ 4 w 34"/>
                  <a:gd name="T43" fmla="*/ 10 h 29"/>
                  <a:gd name="T44" fmla="*/ 4 w 34"/>
                  <a:gd name="T45" fmla="*/ 11 h 29"/>
                  <a:gd name="T46" fmla="*/ 2 w 34"/>
                  <a:gd name="T47" fmla="*/ 13 h 29"/>
                  <a:gd name="T48" fmla="*/ 0 w 34"/>
                  <a:gd name="T49" fmla="*/ 16 h 29"/>
                  <a:gd name="T50" fmla="*/ 5 w 34"/>
                  <a:gd name="T51" fmla="*/ 18 h 29"/>
                  <a:gd name="T52" fmla="*/ 5 w 34"/>
                  <a:gd name="T53" fmla="*/ 21 h 29"/>
                  <a:gd name="T54" fmla="*/ 5 w 34"/>
                  <a:gd name="T55" fmla="*/ 21 h 29"/>
                  <a:gd name="T56" fmla="*/ 5 w 34"/>
                  <a:gd name="T57" fmla="*/ 22 h 29"/>
                  <a:gd name="T58" fmla="*/ 7 w 34"/>
                  <a:gd name="T59" fmla="*/ 26 h 29"/>
                  <a:gd name="T60" fmla="*/ 10 w 34"/>
                  <a:gd name="T61" fmla="*/ 26 h 29"/>
                  <a:gd name="T62" fmla="*/ 10 w 34"/>
                  <a:gd name="T63" fmla="*/ 27 h 29"/>
                  <a:gd name="T64" fmla="*/ 12 w 34"/>
                  <a:gd name="T65" fmla="*/ 29 h 29"/>
                  <a:gd name="T66" fmla="*/ 12 w 34"/>
                  <a:gd name="T67" fmla="*/ 27 h 29"/>
                  <a:gd name="T68" fmla="*/ 13 w 34"/>
                  <a:gd name="T69" fmla="*/ 27 h 29"/>
                  <a:gd name="T70" fmla="*/ 15 w 34"/>
                  <a:gd name="T71" fmla="*/ 27 h 29"/>
                  <a:gd name="T72" fmla="*/ 15 w 34"/>
                  <a:gd name="T73" fmla="*/ 26 h 29"/>
                  <a:gd name="T74" fmla="*/ 12 w 34"/>
                  <a:gd name="T75" fmla="*/ 22 h 29"/>
                  <a:gd name="T76" fmla="*/ 13 w 34"/>
                  <a:gd name="T77" fmla="*/ 21 h 29"/>
                  <a:gd name="T78" fmla="*/ 15 w 34"/>
                  <a:gd name="T79" fmla="*/ 16 h 29"/>
                  <a:gd name="T80" fmla="*/ 18 w 34"/>
                  <a:gd name="T81" fmla="*/ 14 h 29"/>
                  <a:gd name="T82" fmla="*/ 20 w 34"/>
                  <a:gd name="T83" fmla="*/ 13 h 29"/>
                  <a:gd name="T84" fmla="*/ 23 w 34"/>
                  <a:gd name="T85" fmla="*/ 13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4" h="29">
                    <a:moveTo>
                      <a:pt x="23" y="13"/>
                    </a:moveTo>
                    <a:lnTo>
                      <a:pt x="26" y="16"/>
                    </a:lnTo>
                    <a:lnTo>
                      <a:pt x="28" y="18"/>
                    </a:lnTo>
                    <a:lnTo>
                      <a:pt x="29" y="18"/>
                    </a:lnTo>
                    <a:lnTo>
                      <a:pt x="31" y="13"/>
                    </a:lnTo>
                    <a:lnTo>
                      <a:pt x="34" y="10"/>
                    </a:lnTo>
                    <a:lnTo>
                      <a:pt x="34" y="8"/>
                    </a:lnTo>
                    <a:lnTo>
                      <a:pt x="32" y="6"/>
                    </a:lnTo>
                    <a:lnTo>
                      <a:pt x="32" y="5"/>
                    </a:lnTo>
                    <a:lnTo>
                      <a:pt x="29" y="2"/>
                    </a:lnTo>
                    <a:lnTo>
                      <a:pt x="28" y="2"/>
                    </a:lnTo>
                    <a:lnTo>
                      <a:pt x="24" y="0"/>
                    </a:lnTo>
                    <a:lnTo>
                      <a:pt x="21" y="0"/>
                    </a:lnTo>
                    <a:lnTo>
                      <a:pt x="18" y="3"/>
                    </a:lnTo>
                    <a:lnTo>
                      <a:pt x="18" y="5"/>
                    </a:lnTo>
                    <a:lnTo>
                      <a:pt x="16" y="6"/>
                    </a:lnTo>
                    <a:lnTo>
                      <a:pt x="13" y="8"/>
                    </a:lnTo>
                    <a:lnTo>
                      <a:pt x="12" y="10"/>
                    </a:lnTo>
                    <a:lnTo>
                      <a:pt x="10" y="8"/>
                    </a:lnTo>
                    <a:lnTo>
                      <a:pt x="8" y="5"/>
                    </a:lnTo>
                    <a:lnTo>
                      <a:pt x="7" y="5"/>
                    </a:lnTo>
                    <a:lnTo>
                      <a:pt x="4" y="10"/>
                    </a:lnTo>
                    <a:lnTo>
                      <a:pt x="4" y="11"/>
                    </a:lnTo>
                    <a:lnTo>
                      <a:pt x="2" y="13"/>
                    </a:lnTo>
                    <a:lnTo>
                      <a:pt x="0" y="16"/>
                    </a:lnTo>
                    <a:lnTo>
                      <a:pt x="5" y="18"/>
                    </a:lnTo>
                    <a:lnTo>
                      <a:pt x="5" y="21"/>
                    </a:lnTo>
                    <a:lnTo>
                      <a:pt x="5" y="21"/>
                    </a:lnTo>
                    <a:lnTo>
                      <a:pt x="5" y="22"/>
                    </a:lnTo>
                    <a:lnTo>
                      <a:pt x="7" y="26"/>
                    </a:lnTo>
                    <a:lnTo>
                      <a:pt x="10" y="26"/>
                    </a:lnTo>
                    <a:lnTo>
                      <a:pt x="10" y="27"/>
                    </a:lnTo>
                    <a:lnTo>
                      <a:pt x="12" y="29"/>
                    </a:lnTo>
                    <a:lnTo>
                      <a:pt x="12" y="27"/>
                    </a:lnTo>
                    <a:lnTo>
                      <a:pt x="13" y="27"/>
                    </a:lnTo>
                    <a:lnTo>
                      <a:pt x="15" y="27"/>
                    </a:lnTo>
                    <a:lnTo>
                      <a:pt x="15" y="26"/>
                    </a:lnTo>
                    <a:lnTo>
                      <a:pt x="12" y="22"/>
                    </a:lnTo>
                    <a:lnTo>
                      <a:pt x="13" y="21"/>
                    </a:lnTo>
                    <a:lnTo>
                      <a:pt x="15" y="16"/>
                    </a:lnTo>
                    <a:lnTo>
                      <a:pt x="18" y="14"/>
                    </a:lnTo>
                    <a:lnTo>
                      <a:pt x="20" y="13"/>
                    </a:lnTo>
                    <a:lnTo>
                      <a:pt x="23" y="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38" name="Freeform 363">
                <a:extLst>
                  <a:ext uri="{FF2B5EF4-FFF2-40B4-BE49-F238E27FC236}">
                    <a16:creationId xmlns:a16="http://schemas.microsoft.com/office/drawing/2014/main" id="{40568457-619D-4857-BA0B-4C25331FE256}"/>
                  </a:ext>
                </a:extLst>
              </p:cNvPr>
              <p:cNvSpPr>
                <a:spLocks/>
              </p:cNvSpPr>
              <p:nvPr/>
            </p:nvSpPr>
            <p:spPr bwMode="auto">
              <a:xfrm>
                <a:off x="6524" y="1870"/>
                <a:ext cx="3" cy="3"/>
              </a:xfrm>
              <a:custGeom>
                <a:avLst/>
                <a:gdLst>
                  <a:gd name="T0" fmla="*/ 3 w 3"/>
                  <a:gd name="T1" fmla="*/ 2 h 3"/>
                  <a:gd name="T2" fmla="*/ 1 w 3"/>
                  <a:gd name="T3" fmla="*/ 0 h 3"/>
                  <a:gd name="T4" fmla="*/ 0 w 3"/>
                  <a:gd name="T5" fmla="*/ 3 h 3"/>
                  <a:gd name="T6" fmla="*/ 1 w 3"/>
                  <a:gd name="T7" fmla="*/ 3 h 3"/>
                  <a:gd name="T8" fmla="*/ 3 w 3"/>
                  <a:gd name="T9" fmla="*/ 3 h 3"/>
                  <a:gd name="T10" fmla="*/ 3 w 3"/>
                  <a:gd name="T11" fmla="*/ 2 h 3"/>
                </a:gdLst>
                <a:ahLst/>
                <a:cxnLst>
                  <a:cxn ang="0">
                    <a:pos x="T0" y="T1"/>
                  </a:cxn>
                  <a:cxn ang="0">
                    <a:pos x="T2" y="T3"/>
                  </a:cxn>
                  <a:cxn ang="0">
                    <a:pos x="T4" y="T5"/>
                  </a:cxn>
                  <a:cxn ang="0">
                    <a:pos x="T6" y="T7"/>
                  </a:cxn>
                  <a:cxn ang="0">
                    <a:pos x="T8" y="T9"/>
                  </a:cxn>
                  <a:cxn ang="0">
                    <a:pos x="T10" y="T11"/>
                  </a:cxn>
                </a:cxnLst>
                <a:rect l="0" t="0" r="r" b="b"/>
                <a:pathLst>
                  <a:path w="3" h="3">
                    <a:moveTo>
                      <a:pt x="3" y="2"/>
                    </a:moveTo>
                    <a:lnTo>
                      <a:pt x="1" y="0"/>
                    </a:lnTo>
                    <a:lnTo>
                      <a:pt x="0" y="3"/>
                    </a:lnTo>
                    <a:lnTo>
                      <a:pt x="1" y="3"/>
                    </a:lnTo>
                    <a:lnTo>
                      <a:pt x="3" y="3"/>
                    </a:lnTo>
                    <a:lnTo>
                      <a:pt x="3"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39" name="Freeform 364">
                <a:extLst>
                  <a:ext uri="{FF2B5EF4-FFF2-40B4-BE49-F238E27FC236}">
                    <a16:creationId xmlns:a16="http://schemas.microsoft.com/office/drawing/2014/main" id="{0361E767-8FD4-427F-9116-E7EE65ECC3D2}"/>
                  </a:ext>
                </a:extLst>
              </p:cNvPr>
              <p:cNvSpPr>
                <a:spLocks/>
              </p:cNvSpPr>
              <p:nvPr/>
            </p:nvSpPr>
            <p:spPr bwMode="auto">
              <a:xfrm>
                <a:off x="6489" y="1948"/>
                <a:ext cx="4" cy="5"/>
              </a:xfrm>
              <a:custGeom>
                <a:avLst/>
                <a:gdLst>
                  <a:gd name="T0" fmla="*/ 3 w 4"/>
                  <a:gd name="T1" fmla="*/ 5 h 5"/>
                  <a:gd name="T2" fmla="*/ 4 w 4"/>
                  <a:gd name="T3" fmla="*/ 4 h 5"/>
                  <a:gd name="T4" fmla="*/ 4 w 4"/>
                  <a:gd name="T5" fmla="*/ 2 h 5"/>
                  <a:gd name="T6" fmla="*/ 1 w 4"/>
                  <a:gd name="T7" fmla="*/ 0 h 5"/>
                  <a:gd name="T8" fmla="*/ 0 w 4"/>
                  <a:gd name="T9" fmla="*/ 0 h 5"/>
                  <a:gd name="T10" fmla="*/ 0 w 4"/>
                  <a:gd name="T11" fmla="*/ 2 h 5"/>
                  <a:gd name="T12" fmla="*/ 1 w 4"/>
                  <a:gd name="T13" fmla="*/ 5 h 5"/>
                  <a:gd name="T14" fmla="*/ 3 w 4"/>
                  <a:gd name="T15" fmla="*/ 5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5">
                    <a:moveTo>
                      <a:pt x="3" y="5"/>
                    </a:moveTo>
                    <a:lnTo>
                      <a:pt x="4" y="4"/>
                    </a:lnTo>
                    <a:lnTo>
                      <a:pt x="4" y="2"/>
                    </a:lnTo>
                    <a:lnTo>
                      <a:pt x="1" y="0"/>
                    </a:lnTo>
                    <a:lnTo>
                      <a:pt x="0" y="0"/>
                    </a:lnTo>
                    <a:lnTo>
                      <a:pt x="0" y="2"/>
                    </a:lnTo>
                    <a:lnTo>
                      <a:pt x="1" y="5"/>
                    </a:lnTo>
                    <a:lnTo>
                      <a:pt x="3"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40" name="Freeform 365">
                <a:extLst>
                  <a:ext uri="{FF2B5EF4-FFF2-40B4-BE49-F238E27FC236}">
                    <a16:creationId xmlns:a16="http://schemas.microsoft.com/office/drawing/2014/main" id="{553183BF-2874-4A4E-B8FE-2058B0070C10}"/>
                  </a:ext>
                </a:extLst>
              </p:cNvPr>
              <p:cNvSpPr>
                <a:spLocks/>
              </p:cNvSpPr>
              <p:nvPr/>
            </p:nvSpPr>
            <p:spPr bwMode="auto">
              <a:xfrm>
                <a:off x="6501" y="1840"/>
                <a:ext cx="2" cy="2"/>
              </a:xfrm>
              <a:custGeom>
                <a:avLst/>
                <a:gdLst>
                  <a:gd name="T0" fmla="*/ 0 w 2"/>
                  <a:gd name="T1" fmla="*/ 0 h 2"/>
                  <a:gd name="T2" fmla="*/ 0 w 2"/>
                  <a:gd name="T3" fmla="*/ 2 h 2"/>
                  <a:gd name="T4" fmla="*/ 0 w 2"/>
                  <a:gd name="T5" fmla="*/ 2 h 2"/>
                  <a:gd name="T6" fmla="*/ 2 w 2"/>
                  <a:gd name="T7" fmla="*/ 2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lnTo>
                      <a:pt x="0" y="2"/>
                    </a:lnTo>
                    <a:lnTo>
                      <a:pt x="0" y="2"/>
                    </a:lnTo>
                    <a:lnTo>
                      <a:pt x="2" y="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41" name="Freeform 366">
                <a:extLst>
                  <a:ext uri="{FF2B5EF4-FFF2-40B4-BE49-F238E27FC236}">
                    <a16:creationId xmlns:a16="http://schemas.microsoft.com/office/drawing/2014/main" id="{8A867AB3-F734-4F4D-A706-313009C23139}"/>
                  </a:ext>
                </a:extLst>
              </p:cNvPr>
              <p:cNvSpPr>
                <a:spLocks/>
              </p:cNvSpPr>
              <p:nvPr/>
            </p:nvSpPr>
            <p:spPr bwMode="auto">
              <a:xfrm>
                <a:off x="6457" y="1904"/>
                <a:ext cx="3" cy="1"/>
              </a:xfrm>
              <a:custGeom>
                <a:avLst/>
                <a:gdLst>
                  <a:gd name="T0" fmla="*/ 1 w 3"/>
                  <a:gd name="T1" fmla="*/ 1 h 1"/>
                  <a:gd name="T2" fmla="*/ 3 w 3"/>
                  <a:gd name="T3" fmla="*/ 0 h 1"/>
                  <a:gd name="T4" fmla="*/ 0 w 3"/>
                  <a:gd name="T5" fmla="*/ 0 h 1"/>
                  <a:gd name="T6" fmla="*/ 1 w 3"/>
                  <a:gd name="T7" fmla="*/ 1 h 1"/>
                </a:gdLst>
                <a:ahLst/>
                <a:cxnLst>
                  <a:cxn ang="0">
                    <a:pos x="T0" y="T1"/>
                  </a:cxn>
                  <a:cxn ang="0">
                    <a:pos x="T2" y="T3"/>
                  </a:cxn>
                  <a:cxn ang="0">
                    <a:pos x="T4" y="T5"/>
                  </a:cxn>
                  <a:cxn ang="0">
                    <a:pos x="T6" y="T7"/>
                  </a:cxn>
                </a:cxnLst>
                <a:rect l="0" t="0" r="r" b="b"/>
                <a:pathLst>
                  <a:path w="3" h="1">
                    <a:moveTo>
                      <a:pt x="1" y="1"/>
                    </a:moveTo>
                    <a:lnTo>
                      <a:pt x="3" y="0"/>
                    </a:lnTo>
                    <a:lnTo>
                      <a:pt x="0" y="0"/>
                    </a:lnTo>
                    <a:lnTo>
                      <a:pt x="1"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42" name="Freeform 367">
                <a:extLst>
                  <a:ext uri="{FF2B5EF4-FFF2-40B4-BE49-F238E27FC236}">
                    <a16:creationId xmlns:a16="http://schemas.microsoft.com/office/drawing/2014/main" id="{8A34B605-5768-4292-8284-7A2B2D5E8B55}"/>
                  </a:ext>
                </a:extLst>
              </p:cNvPr>
              <p:cNvSpPr>
                <a:spLocks/>
              </p:cNvSpPr>
              <p:nvPr/>
            </p:nvSpPr>
            <p:spPr bwMode="auto">
              <a:xfrm>
                <a:off x="6412" y="2060"/>
                <a:ext cx="3" cy="3"/>
              </a:xfrm>
              <a:custGeom>
                <a:avLst/>
                <a:gdLst>
                  <a:gd name="T0" fmla="*/ 3 w 3"/>
                  <a:gd name="T1" fmla="*/ 3 h 3"/>
                  <a:gd name="T2" fmla="*/ 3 w 3"/>
                  <a:gd name="T3" fmla="*/ 2 h 3"/>
                  <a:gd name="T4" fmla="*/ 3 w 3"/>
                  <a:gd name="T5" fmla="*/ 0 h 3"/>
                  <a:gd name="T6" fmla="*/ 2 w 3"/>
                  <a:gd name="T7" fmla="*/ 0 h 3"/>
                  <a:gd name="T8" fmla="*/ 0 w 3"/>
                  <a:gd name="T9" fmla="*/ 3 h 3"/>
                  <a:gd name="T10" fmla="*/ 3 w 3"/>
                  <a:gd name="T11" fmla="*/ 3 h 3"/>
                </a:gdLst>
                <a:ahLst/>
                <a:cxnLst>
                  <a:cxn ang="0">
                    <a:pos x="T0" y="T1"/>
                  </a:cxn>
                  <a:cxn ang="0">
                    <a:pos x="T2" y="T3"/>
                  </a:cxn>
                  <a:cxn ang="0">
                    <a:pos x="T4" y="T5"/>
                  </a:cxn>
                  <a:cxn ang="0">
                    <a:pos x="T6" y="T7"/>
                  </a:cxn>
                  <a:cxn ang="0">
                    <a:pos x="T8" y="T9"/>
                  </a:cxn>
                  <a:cxn ang="0">
                    <a:pos x="T10" y="T11"/>
                  </a:cxn>
                </a:cxnLst>
                <a:rect l="0" t="0" r="r" b="b"/>
                <a:pathLst>
                  <a:path w="3" h="3">
                    <a:moveTo>
                      <a:pt x="3" y="3"/>
                    </a:moveTo>
                    <a:lnTo>
                      <a:pt x="3" y="2"/>
                    </a:lnTo>
                    <a:lnTo>
                      <a:pt x="3" y="0"/>
                    </a:lnTo>
                    <a:lnTo>
                      <a:pt x="2" y="0"/>
                    </a:lnTo>
                    <a:lnTo>
                      <a:pt x="0" y="3"/>
                    </a:lnTo>
                    <a:lnTo>
                      <a:pt x="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43" name="Freeform 368">
                <a:extLst>
                  <a:ext uri="{FF2B5EF4-FFF2-40B4-BE49-F238E27FC236}">
                    <a16:creationId xmlns:a16="http://schemas.microsoft.com/office/drawing/2014/main" id="{4E08E505-6DDA-4EC5-82A6-D41F9B6E2C1A}"/>
                  </a:ext>
                </a:extLst>
              </p:cNvPr>
              <p:cNvSpPr>
                <a:spLocks/>
              </p:cNvSpPr>
              <p:nvPr/>
            </p:nvSpPr>
            <p:spPr bwMode="auto">
              <a:xfrm>
                <a:off x="6476" y="1910"/>
                <a:ext cx="3" cy="2"/>
              </a:xfrm>
              <a:custGeom>
                <a:avLst/>
                <a:gdLst>
                  <a:gd name="T0" fmla="*/ 3 w 3"/>
                  <a:gd name="T1" fmla="*/ 0 h 2"/>
                  <a:gd name="T2" fmla="*/ 2 w 3"/>
                  <a:gd name="T3" fmla="*/ 0 h 2"/>
                  <a:gd name="T4" fmla="*/ 0 w 3"/>
                  <a:gd name="T5" fmla="*/ 2 h 2"/>
                  <a:gd name="T6" fmla="*/ 0 w 3"/>
                  <a:gd name="T7" fmla="*/ 2 h 2"/>
                  <a:gd name="T8" fmla="*/ 2 w 3"/>
                  <a:gd name="T9" fmla="*/ 2 h 2"/>
                  <a:gd name="T10" fmla="*/ 3 w 3"/>
                  <a:gd name="T11" fmla="*/ 0 h 2"/>
                </a:gdLst>
                <a:ahLst/>
                <a:cxnLst>
                  <a:cxn ang="0">
                    <a:pos x="T0" y="T1"/>
                  </a:cxn>
                  <a:cxn ang="0">
                    <a:pos x="T2" y="T3"/>
                  </a:cxn>
                  <a:cxn ang="0">
                    <a:pos x="T4" y="T5"/>
                  </a:cxn>
                  <a:cxn ang="0">
                    <a:pos x="T6" y="T7"/>
                  </a:cxn>
                  <a:cxn ang="0">
                    <a:pos x="T8" y="T9"/>
                  </a:cxn>
                  <a:cxn ang="0">
                    <a:pos x="T10" y="T11"/>
                  </a:cxn>
                </a:cxnLst>
                <a:rect l="0" t="0" r="r" b="b"/>
                <a:pathLst>
                  <a:path w="3" h="2">
                    <a:moveTo>
                      <a:pt x="3" y="0"/>
                    </a:moveTo>
                    <a:lnTo>
                      <a:pt x="2" y="0"/>
                    </a:lnTo>
                    <a:lnTo>
                      <a:pt x="0" y="2"/>
                    </a:lnTo>
                    <a:lnTo>
                      <a:pt x="0" y="2"/>
                    </a:lnTo>
                    <a:lnTo>
                      <a:pt x="2" y="2"/>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44" name="Freeform 369">
                <a:extLst>
                  <a:ext uri="{FF2B5EF4-FFF2-40B4-BE49-F238E27FC236}">
                    <a16:creationId xmlns:a16="http://schemas.microsoft.com/office/drawing/2014/main" id="{58C5684B-AEF6-4893-A309-6F34F3E8CA3F}"/>
                  </a:ext>
                </a:extLst>
              </p:cNvPr>
              <p:cNvSpPr>
                <a:spLocks/>
              </p:cNvSpPr>
              <p:nvPr/>
            </p:nvSpPr>
            <p:spPr bwMode="auto">
              <a:xfrm>
                <a:off x="6417" y="2057"/>
                <a:ext cx="3" cy="5"/>
              </a:xfrm>
              <a:custGeom>
                <a:avLst/>
                <a:gdLst>
                  <a:gd name="T0" fmla="*/ 2 w 3"/>
                  <a:gd name="T1" fmla="*/ 5 h 5"/>
                  <a:gd name="T2" fmla="*/ 3 w 3"/>
                  <a:gd name="T3" fmla="*/ 5 h 5"/>
                  <a:gd name="T4" fmla="*/ 3 w 3"/>
                  <a:gd name="T5" fmla="*/ 1 h 5"/>
                  <a:gd name="T6" fmla="*/ 2 w 3"/>
                  <a:gd name="T7" fmla="*/ 0 h 5"/>
                  <a:gd name="T8" fmla="*/ 0 w 3"/>
                  <a:gd name="T9" fmla="*/ 1 h 5"/>
                  <a:gd name="T10" fmla="*/ 2 w 3"/>
                  <a:gd name="T11" fmla="*/ 5 h 5"/>
                </a:gdLst>
                <a:ahLst/>
                <a:cxnLst>
                  <a:cxn ang="0">
                    <a:pos x="T0" y="T1"/>
                  </a:cxn>
                  <a:cxn ang="0">
                    <a:pos x="T2" y="T3"/>
                  </a:cxn>
                  <a:cxn ang="0">
                    <a:pos x="T4" y="T5"/>
                  </a:cxn>
                  <a:cxn ang="0">
                    <a:pos x="T6" y="T7"/>
                  </a:cxn>
                  <a:cxn ang="0">
                    <a:pos x="T8" y="T9"/>
                  </a:cxn>
                  <a:cxn ang="0">
                    <a:pos x="T10" y="T11"/>
                  </a:cxn>
                </a:cxnLst>
                <a:rect l="0" t="0" r="r" b="b"/>
                <a:pathLst>
                  <a:path w="3" h="5">
                    <a:moveTo>
                      <a:pt x="2" y="5"/>
                    </a:moveTo>
                    <a:lnTo>
                      <a:pt x="3" y="5"/>
                    </a:lnTo>
                    <a:lnTo>
                      <a:pt x="3" y="1"/>
                    </a:lnTo>
                    <a:lnTo>
                      <a:pt x="2" y="0"/>
                    </a:lnTo>
                    <a:lnTo>
                      <a:pt x="0" y="1"/>
                    </a:lnTo>
                    <a:lnTo>
                      <a:pt x="2"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45" name="Freeform 370">
                <a:extLst>
                  <a:ext uri="{FF2B5EF4-FFF2-40B4-BE49-F238E27FC236}">
                    <a16:creationId xmlns:a16="http://schemas.microsoft.com/office/drawing/2014/main" id="{BF6C894F-5E60-4609-9401-34760D401187}"/>
                  </a:ext>
                </a:extLst>
              </p:cNvPr>
              <p:cNvSpPr>
                <a:spLocks/>
              </p:cNvSpPr>
              <p:nvPr/>
            </p:nvSpPr>
            <p:spPr bwMode="auto">
              <a:xfrm>
                <a:off x="6458" y="1902"/>
                <a:ext cx="2" cy="0"/>
              </a:xfrm>
              <a:custGeom>
                <a:avLst/>
                <a:gdLst>
                  <a:gd name="T0" fmla="*/ 2 w 2"/>
                  <a:gd name="T1" fmla="*/ 2 w 2"/>
                  <a:gd name="T2" fmla="*/ 0 w 2"/>
                  <a:gd name="T3" fmla="*/ 2 w 2"/>
                </a:gdLst>
                <a:ahLst/>
                <a:cxnLst>
                  <a:cxn ang="0">
                    <a:pos x="T0" y="0"/>
                  </a:cxn>
                  <a:cxn ang="0">
                    <a:pos x="T1" y="0"/>
                  </a:cxn>
                  <a:cxn ang="0">
                    <a:pos x="T2" y="0"/>
                  </a:cxn>
                  <a:cxn ang="0">
                    <a:pos x="T3" y="0"/>
                  </a:cxn>
                </a:cxnLst>
                <a:rect l="0" t="0" r="r" b="b"/>
                <a:pathLst>
                  <a:path w="2">
                    <a:moveTo>
                      <a:pt x="2" y="0"/>
                    </a:moveTo>
                    <a:lnTo>
                      <a:pt x="2" y="0"/>
                    </a:lnTo>
                    <a:lnTo>
                      <a:pt x="0" y="0"/>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46" name="Freeform 371">
                <a:extLst>
                  <a:ext uri="{FF2B5EF4-FFF2-40B4-BE49-F238E27FC236}">
                    <a16:creationId xmlns:a16="http://schemas.microsoft.com/office/drawing/2014/main" id="{C6BA3417-1951-4AA1-BB48-5A21D6409445}"/>
                  </a:ext>
                </a:extLst>
              </p:cNvPr>
              <p:cNvSpPr>
                <a:spLocks/>
              </p:cNvSpPr>
              <p:nvPr/>
            </p:nvSpPr>
            <p:spPr bwMode="auto">
              <a:xfrm>
                <a:off x="6503" y="1837"/>
                <a:ext cx="3" cy="3"/>
              </a:xfrm>
              <a:custGeom>
                <a:avLst/>
                <a:gdLst>
                  <a:gd name="T0" fmla="*/ 3 w 3"/>
                  <a:gd name="T1" fmla="*/ 3 h 3"/>
                  <a:gd name="T2" fmla="*/ 3 w 3"/>
                  <a:gd name="T3" fmla="*/ 0 h 3"/>
                  <a:gd name="T4" fmla="*/ 2 w 3"/>
                  <a:gd name="T5" fmla="*/ 1 h 3"/>
                  <a:gd name="T6" fmla="*/ 0 w 3"/>
                  <a:gd name="T7" fmla="*/ 3 h 3"/>
                  <a:gd name="T8" fmla="*/ 2 w 3"/>
                  <a:gd name="T9" fmla="*/ 3 h 3"/>
                  <a:gd name="T10" fmla="*/ 2 w 3"/>
                  <a:gd name="T11" fmla="*/ 3 h 3"/>
                  <a:gd name="T12" fmla="*/ 3 w 3"/>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3" h="3">
                    <a:moveTo>
                      <a:pt x="3" y="3"/>
                    </a:moveTo>
                    <a:lnTo>
                      <a:pt x="3" y="0"/>
                    </a:lnTo>
                    <a:lnTo>
                      <a:pt x="2" y="1"/>
                    </a:lnTo>
                    <a:lnTo>
                      <a:pt x="0" y="3"/>
                    </a:lnTo>
                    <a:lnTo>
                      <a:pt x="2" y="3"/>
                    </a:lnTo>
                    <a:lnTo>
                      <a:pt x="2" y="3"/>
                    </a:lnTo>
                    <a:lnTo>
                      <a:pt x="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47" name="Freeform 372">
                <a:extLst>
                  <a:ext uri="{FF2B5EF4-FFF2-40B4-BE49-F238E27FC236}">
                    <a16:creationId xmlns:a16="http://schemas.microsoft.com/office/drawing/2014/main" id="{C9EB5E83-F66D-486A-9B41-B0A9A6276455}"/>
                  </a:ext>
                </a:extLst>
              </p:cNvPr>
              <p:cNvSpPr>
                <a:spLocks/>
              </p:cNvSpPr>
              <p:nvPr/>
            </p:nvSpPr>
            <p:spPr bwMode="auto">
              <a:xfrm>
                <a:off x="6460" y="2012"/>
                <a:ext cx="8" cy="13"/>
              </a:xfrm>
              <a:custGeom>
                <a:avLst/>
                <a:gdLst>
                  <a:gd name="T0" fmla="*/ 2 w 8"/>
                  <a:gd name="T1" fmla="*/ 13 h 13"/>
                  <a:gd name="T2" fmla="*/ 3 w 8"/>
                  <a:gd name="T3" fmla="*/ 13 h 13"/>
                  <a:gd name="T4" fmla="*/ 3 w 8"/>
                  <a:gd name="T5" fmla="*/ 10 h 13"/>
                  <a:gd name="T6" fmla="*/ 6 w 8"/>
                  <a:gd name="T7" fmla="*/ 8 h 13"/>
                  <a:gd name="T8" fmla="*/ 6 w 8"/>
                  <a:gd name="T9" fmla="*/ 5 h 13"/>
                  <a:gd name="T10" fmla="*/ 8 w 8"/>
                  <a:gd name="T11" fmla="*/ 3 h 13"/>
                  <a:gd name="T12" fmla="*/ 6 w 8"/>
                  <a:gd name="T13" fmla="*/ 0 h 13"/>
                  <a:gd name="T14" fmla="*/ 5 w 8"/>
                  <a:gd name="T15" fmla="*/ 3 h 13"/>
                  <a:gd name="T16" fmla="*/ 3 w 8"/>
                  <a:gd name="T17" fmla="*/ 5 h 13"/>
                  <a:gd name="T18" fmla="*/ 3 w 8"/>
                  <a:gd name="T19" fmla="*/ 7 h 13"/>
                  <a:gd name="T20" fmla="*/ 3 w 8"/>
                  <a:gd name="T21" fmla="*/ 7 h 13"/>
                  <a:gd name="T22" fmla="*/ 0 w 8"/>
                  <a:gd name="T23" fmla="*/ 10 h 13"/>
                  <a:gd name="T24" fmla="*/ 2 w 8"/>
                  <a:gd name="T25"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13">
                    <a:moveTo>
                      <a:pt x="2" y="13"/>
                    </a:moveTo>
                    <a:lnTo>
                      <a:pt x="3" y="13"/>
                    </a:lnTo>
                    <a:lnTo>
                      <a:pt x="3" y="10"/>
                    </a:lnTo>
                    <a:lnTo>
                      <a:pt x="6" y="8"/>
                    </a:lnTo>
                    <a:lnTo>
                      <a:pt x="6" y="5"/>
                    </a:lnTo>
                    <a:lnTo>
                      <a:pt x="8" y="3"/>
                    </a:lnTo>
                    <a:lnTo>
                      <a:pt x="6" y="0"/>
                    </a:lnTo>
                    <a:lnTo>
                      <a:pt x="5" y="3"/>
                    </a:lnTo>
                    <a:lnTo>
                      <a:pt x="3" y="5"/>
                    </a:lnTo>
                    <a:lnTo>
                      <a:pt x="3" y="7"/>
                    </a:lnTo>
                    <a:lnTo>
                      <a:pt x="3" y="7"/>
                    </a:lnTo>
                    <a:lnTo>
                      <a:pt x="0" y="10"/>
                    </a:lnTo>
                    <a:lnTo>
                      <a:pt x="2" y="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48" name="Freeform 373">
                <a:extLst>
                  <a:ext uri="{FF2B5EF4-FFF2-40B4-BE49-F238E27FC236}">
                    <a16:creationId xmlns:a16="http://schemas.microsoft.com/office/drawing/2014/main" id="{327ACABE-A014-4E11-B809-2C32C27100D3}"/>
                  </a:ext>
                </a:extLst>
              </p:cNvPr>
              <p:cNvSpPr>
                <a:spLocks/>
              </p:cNvSpPr>
              <p:nvPr/>
            </p:nvSpPr>
            <p:spPr bwMode="auto">
              <a:xfrm>
                <a:off x="6430" y="2049"/>
                <a:ext cx="5" cy="5"/>
              </a:xfrm>
              <a:custGeom>
                <a:avLst/>
                <a:gdLst>
                  <a:gd name="T0" fmla="*/ 5 w 5"/>
                  <a:gd name="T1" fmla="*/ 1 h 5"/>
                  <a:gd name="T2" fmla="*/ 1 w 5"/>
                  <a:gd name="T3" fmla="*/ 0 h 5"/>
                  <a:gd name="T4" fmla="*/ 0 w 5"/>
                  <a:gd name="T5" fmla="*/ 3 h 5"/>
                  <a:gd name="T6" fmla="*/ 1 w 5"/>
                  <a:gd name="T7" fmla="*/ 5 h 5"/>
                  <a:gd name="T8" fmla="*/ 3 w 5"/>
                  <a:gd name="T9" fmla="*/ 5 h 5"/>
                  <a:gd name="T10" fmla="*/ 5 w 5"/>
                  <a:gd name="T11" fmla="*/ 1 h 5"/>
                </a:gdLst>
                <a:ahLst/>
                <a:cxnLst>
                  <a:cxn ang="0">
                    <a:pos x="T0" y="T1"/>
                  </a:cxn>
                  <a:cxn ang="0">
                    <a:pos x="T2" y="T3"/>
                  </a:cxn>
                  <a:cxn ang="0">
                    <a:pos x="T4" y="T5"/>
                  </a:cxn>
                  <a:cxn ang="0">
                    <a:pos x="T6" y="T7"/>
                  </a:cxn>
                  <a:cxn ang="0">
                    <a:pos x="T8" y="T9"/>
                  </a:cxn>
                  <a:cxn ang="0">
                    <a:pos x="T10" y="T11"/>
                  </a:cxn>
                </a:cxnLst>
                <a:rect l="0" t="0" r="r" b="b"/>
                <a:pathLst>
                  <a:path w="5" h="5">
                    <a:moveTo>
                      <a:pt x="5" y="1"/>
                    </a:moveTo>
                    <a:lnTo>
                      <a:pt x="1" y="0"/>
                    </a:lnTo>
                    <a:lnTo>
                      <a:pt x="0" y="3"/>
                    </a:lnTo>
                    <a:lnTo>
                      <a:pt x="1" y="5"/>
                    </a:lnTo>
                    <a:lnTo>
                      <a:pt x="3" y="5"/>
                    </a:lnTo>
                    <a:lnTo>
                      <a:pt x="5"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49" name="Freeform 374">
                <a:extLst>
                  <a:ext uri="{FF2B5EF4-FFF2-40B4-BE49-F238E27FC236}">
                    <a16:creationId xmlns:a16="http://schemas.microsoft.com/office/drawing/2014/main" id="{ADF130F0-3770-41C5-B29F-19196E731F1A}"/>
                  </a:ext>
                </a:extLst>
              </p:cNvPr>
              <p:cNvSpPr>
                <a:spLocks/>
              </p:cNvSpPr>
              <p:nvPr/>
            </p:nvSpPr>
            <p:spPr bwMode="auto">
              <a:xfrm>
                <a:off x="6466" y="1723"/>
                <a:ext cx="145" cy="216"/>
              </a:xfrm>
              <a:custGeom>
                <a:avLst/>
                <a:gdLst>
                  <a:gd name="T0" fmla="*/ 5 w 145"/>
                  <a:gd name="T1" fmla="*/ 173 h 216"/>
                  <a:gd name="T2" fmla="*/ 5 w 145"/>
                  <a:gd name="T3" fmla="*/ 181 h 216"/>
                  <a:gd name="T4" fmla="*/ 4 w 145"/>
                  <a:gd name="T5" fmla="*/ 182 h 216"/>
                  <a:gd name="T6" fmla="*/ 8 w 145"/>
                  <a:gd name="T7" fmla="*/ 184 h 216"/>
                  <a:gd name="T8" fmla="*/ 7 w 145"/>
                  <a:gd name="T9" fmla="*/ 181 h 216"/>
                  <a:gd name="T10" fmla="*/ 13 w 145"/>
                  <a:gd name="T11" fmla="*/ 181 h 216"/>
                  <a:gd name="T12" fmla="*/ 10 w 145"/>
                  <a:gd name="T13" fmla="*/ 197 h 216"/>
                  <a:gd name="T14" fmla="*/ 16 w 145"/>
                  <a:gd name="T15" fmla="*/ 213 h 216"/>
                  <a:gd name="T16" fmla="*/ 19 w 145"/>
                  <a:gd name="T17" fmla="*/ 203 h 216"/>
                  <a:gd name="T18" fmla="*/ 24 w 145"/>
                  <a:gd name="T19" fmla="*/ 213 h 216"/>
                  <a:gd name="T20" fmla="*/ 27 w 145"/>
                  <a:gd name="T21" fmla="*/ 206 h 216"/>
                  <a:gd name="T22" fmla="*/ 31 w 145"/>
                  <a:gd name="T23" fmla="*/ 198 h 216"/>
                  <a:gd name="T24" fmla="*/ 34 w 145"/>
                  <a:gd name="T25" fmla="*/ 178 h 216"/>
                  <a:gd name="T26" fmla="*/ 29 w 145"/>
                  <a:gd name="T27" fmla="*/ 171 h 216"/>
                  <a:gd name="T28" fmla="*/ 23 w 145"/>
                  <a:gd name="T29" fmla="*/ 168 h 216"/>
                  <a:gd name="T30" fmla="*/ 31 w 145"/>
                  <a:gd name="T31" fmla="*/ 160 h 216"/>
                  <a:gd name="T32" fmla="*/ 34 w 145"/>
                  <a:gd name="T33" fmla="*/ 152 h 216"/>
                  <a:gd name="T34" fmla="*/ 50 w 145"/>
                  <a:gd name="T35" fmla="*/ 150 h 216"/>
                  <a:gd name="T36" fmla="*/ 59 w 145"/>
                  <a:gd name="T37" fmla="*/ 146 h 216"/>
                  <a:gd name="T38" fmla="*/ 74 w 145"/>
                  <a:gd name="T39" fmla="*/ 146 h 216"/>
                  <a:gd name="T40" fmla="*/ 72 w 145"/>
                  <a:gd name="T41" fmla="*/ 158 h 216"/>
                  <a:gd name="T42" fmla="*/ 86 w 145"/>
                  <a:gd name="T43" fmla="*/ 162 h 216"/>
                  <a:gd name="T44" fmla="*/ 93 w 145"/>
                  <a:gd name="T45" fmla="*/ 150 h 216"/>
                  <a:gd name="T46" fmla="*/ 88 w 145"/>
                  <a:gd name="T47" fmla="*/ 141 h 216"/>
                  <a:gd name="T48" fmla="*/ 93 w 145"/>
                  <a:gd name="T49" fmla="*/ 141 h 216"/>
                  <a:gd name="T50" fmla="*/ 101 w 145"/>
                  <a:gd name="T51" fmla="*/ 141 h 216"/>
                  <a:gd name="T52" fmla="*/ 104 w 145"/>
                  <a:gd name="T53" fmla="*/ 141 h 216"/>
                  <a:gd name="T54" fmla="*/ 117 w 145"/>
                  <a:gd name="T55" fmla="*/ 133 h 216"/>
                  <a:gd name="T56" fmla="*/ 125 w 145"/>
                  <a:gd name="T57" fmla="*/ 138 h 216"/>
                  <a:gd name="T58" fmla="*/ 128 w 145"/>
                  <a:gd name="T59" fmla="*/ 123 h 216"/>
                  <a:gd name="T60" fmla="*/ 131 w 145"/>
                  <a:gd name="T61" fmla="*/ 126 h 216"/>
                  <a:gd name="T62" fmla="*/ 142 w 145"/>
                  <a:gd name="T63" fmla="*/ 128 h 216"/>
                  <a:gd name="T64" fmla="*/ 141 w 145"/>
                  <a:gd name="T65" fmla="*/ 112 h 216"/>
                  <a:gd name="T66" fmla="*/ 133 w 145"/>
                  <a:gd name="T67" fmla="*/ 74 h 216"/>
                  <a:gd name="T68" fmla="*/ 142 w 145"/>
                  <a:gd name="T69" fmla="*/ 66 h 216"/>
                  <a:gd name="T70" fmla="*/ 139 w 145"/>
                  <a:gd name="T71" fmla="*/ 53 h 216"/>
                  <a:gd name="T72" fmla="*/ 141 w 145"/>
                  <a:gd name="T73" fmla="*/ 40 h 216"/>
                  <a:gd name="T74" fmla="*/ 133 w 145"/>
                  <a:gd name="T75" fmla="*/ 23 h 216"/>
                  <a:gd name="T76" fmla="*/ 121 w 145"/>
                  <a:gd name="T77" fmla="*/ 0 h 216"/>
                  <a:gd name="T78" fmla="*/ 115 w 145"/>
                  <a:gd name="T79" fmla="*/ 0 h 216"/>
                  <a:gd name="T80" fmla="*/ 120 w 145"/>
                  <a:gd name="T81" fmla="*/ 8 h 216"/>
                  <a:gd name="T82" fmla="*/ 115 w 145"/>
                  <a:gd name="T83" fmla="*/ 15 h 216"/>
                  <a:gd name="T84" fmla="*/ 107 w 145"/>
                  <a:gd name="T85" fmla="*/ 7 h 216"/>
                  <a:gd name="T86" fmla="*/ 106 w 145"/>
                  <a:gd name="T87" fmla="*/ 21 h 216"/>
                  <a:gd name="T88" fmla="*/ 104 w 145"/>
                  <a:gd name="T89" fmla="*/ 32 h 216"/>
                  <a:gd name="T90" fmla="*/ 113 w 145"/>
                  <a:gd name="T91" fmla="*/ 50 h 216"/>
                  <a:gd name="T92" fmla="*/ 106 w 145"/>
                  <a:gd name="T93" fmla="*/ 80 h 216"/>
                  <a:gd name="T94" fmla="*/ 91 w 145"/>
                  <a:gd name="T95" fmla="*/ 98 h 216"/>
                  <a:gd name="T96" fmla="*/ 86 w 145"/>
                  <a:gd name="T97" fmla="*/ 90 h 216"/>
                  <a:gd name="T98" fmla="*/ 78 w 145"/>
                  <a:gd name="T99" fmla="*/ 90 h 216"/>
                  <a:gd name="T100" fmla="*/ 77 w 145"/>
                  <a:gd name="T101" fmla="*/ 111 h 216"/>
                  <a:gd name="T102" fmla="*/ 75 w 145"/>
                  <a:gd name="T103" fmla="*/ 122 h 216"/>
                  <a:gd name="T104" fmla="*/ 69 w 145"/>
                  <a:gd name="T105" fmla="*/ 126 h 216"/>
                  <a:gd name="T106" fmla="*/ 63 w 145"/>
                  <a:gd name="T107" fmla="*/ 123 h 216"/>
                  <a:gd name="T108" fmla="*/ 42 w 145"/>
                  <a:gd name="T109" fmla="*/ 128 h 216"/>
                  <a:gd name="T110" fmla="*/ 26 w 145"/>
                  <a:gd name="T111" fmla="*/ 144 h 216"/>
                  <a:gd name="T112" fmla="*/ 15 w 145"/>
                  <a:gd name="T113" fmla="*/ 154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45" h="216">
                    <a:moveTo>
                      <a:pt x="13" y="163"/>
                    </a:moveTo>
                    <a:lnTo>
                      <a:pt x="10" y="165"/>
                    </a:lnTo>
                    <a:lnTo>
                      <a:pt x="10" y="166"/>
                    </a:lnTo>
                    <a:lnTo>
                      <a:pt x="8" y="168"/>
                    </a:lnTo>
                    <a:lnTo>
                      <a:pt x="5" y="171"/>
                    </a:lnTo>
                    <a:lnTo>
                      <a:pt x="5" y="173"/>
                    </a:lnTo>
                    <a:lnTo>
                      <a:pt x="2" y="173"/>
                    </a:lnTo>
                    <a:lnTo>
                      <a:pt x="0" y="174"/>
                    </a:lnTo>
                    <a:lnTo>
                      <a:pt x="0" y="174"/>
                    </a:lnTo>
                    <a:lnTo>
                      <a:pt x="2" y="174"/>
                    </a:lnTo>
                    <a:lnTo>
                      <a:pt x="4" y="178"/>
                    </a:lnTo>
                    <a:lnTo>
                      <a:pt x="5" y="181"/>
                    </a:lnTo>
                    <a:lnTo>
                      <a:pt x="4" y="181"/>
                    </a:lnTo>
                    <a:lnTo>
                      <a:pt x="4" y="179"/>
                    </a:lnTo>
                    <a:lnTo>
                      <a:pt x="2" y="178"/>
                    </a:lnTo>
                    <a:lnTo>
                      <a:pt x="0" y="179"/>
                    </a:lnTo>
                    <a:lnTo>
                      <a:pt x="2" y="182"/>
                    </a:lnTo>
                    <a:lnTo>
                      <a:pt x="4" y="182"/>
                    </a:lnTo>
                    <a:lnTo>
                      <a:pt x="4" y="184"/>
                    </a:lnTo>
                    <a:lnTo>
                      <a:pt x="4" y="185"/>
                    </a:lnTo>
                    <a:lnTo>
                      <a:pt x="5" y="185"/>
                    </a:lnTo>
                    <a:lnTo>
                      <a:pt x="5" y="184"/>
                    </a:lnTo>
                    <a:lnTo>
                      <a:pt x="7" y="182"/>
                    </a:lnTo>
                    <a:lnTo>
                      <a:pt x="8" y="184"/>
                    </a:lnTo>
                    <a:lnTo>
                      <a:pt x="8" y="184"/>
                    </a:lnTo>
                    <a:lnTo>
                      <a:pt x="8" y="185"/>
                    </a:lnTo>
                    <a:lnTo>
                      <a:pt x="12" y="184"/>
                    </a:lnTo>
                    <a:lnTo>
                      <a:pt x="10" y="182"/>
                    </a:lnTo>
                    <a:lnTo>
                      <a:pt x="10" y="181"/>
                    </a:lnTo>
                    <a:lnTo>
                      <a:pt x="7" y="181"/>
                    </a:lnTo>
                    <a:lnTo>
                      <a:pt x="7" y="181"/>
                    </a:lnTo>
                    <a:lnTo>
                      <a:pt x="7" y="179"/>
                    </a:lnTo>
                    <a:lnTo>
                      <a:pt x="7" y="178"/>
                    </a:lnTo>
                    <a:lnTo>
                      <a:pt x="8" y="176"/>
                    </a:lnTo>
                    <a:lnTo>
                      <a:pt x="10" y="176"/>
                    </a:lnTo>
                    <a:lnTo>
                      <a:pt x="13" y="181"/>
                    </a:lnTo>
                    <a:lnTo>
                      <a:pt x="13" y="184"/>
                    </a:lnTo>
                    <a:lnTo>
                      <a:pt x="15" y="185"/>
                    </a:lnTo>
                    <a:lnTo>
                      <a:pt x="15" y="190"/>
                    </a:lnTo>
                    <a:lnTo>
                      <a:pt x="13" y="193"/>
                    </a:lnTo>
                    <a:lnTo>
                      <a:pt x="10" y="195"/>
                    </a:lnTo>
                    <a:lnTo>
                      <a:pt x="10" y="197"/>
                    </a:lnTo>
                    <a:lnTo>
                      <a:pt x="13" y="200"/>
                    </a:lnTo>
                    <a:lnTo>
                      <a:pt x="13" y="205"/>
                    </a:lnTo>
                    <a:lnTo>
                      <a:pt x="16" y="208"/>
                    </a:lnTo>
                    <a:lnTo>
                      <a:pt x="16" y="209"/>
                    </a:lnTo>
                    <a:lnTo>
                      <a:pt x="15" y="211"/>
                    </a:lnTo>
                    <a:lnTo>
                      <a:pt x="16" y="213"/>
                    </a:lnTo>
                    <a:lnTo>
                      <a:pt x="19" y="213"/>
                    </a:lnTo>
                    <a:lnTo>
                      <a:pt x="21" y="214"/>
                    </a:lnTo>
                    <a:lnTo>
                      <a:pt x="21" y="213"/>
                    </a:lnTo>
                    <a:lnTo>
                      <a:pt x="21" y="211"/>
                    </a:lnTo>
                    <a:lnTo>
                      <a:pt x="19" y="208"/>
                    </a:lnTo>
                    <a:lnTo>
                      <a:pt x="19" y="203"/>
                    </a:lnTo>
                    <a:lnTo>
                      <a:pt x="21" y="203"/>
                    </a:lnTo>
                    <a:lnTo>
                      <a:pt x="23" y="203"/>
                    </a:lnTo>
                    <a:lnTo>
                      <a:pt x="21" y="205"/>
                    </a:lnTo>
                    <a:lnTo>
                      <a:pt x="21" y="206"/>
                    </a:lnTo>
                    <a:lnTo>
                      <a:pt x="24" y="208"/>
                    </a:lnTo>
                    <a:lnTo>
                      <a:pt x="24" y="213"/>
                    </a:lnTo>
                    <a:lnTo>
                      <a:pt x="24" y="214"/>
                    </a:lnTo>
                    <a:lnTo>
                      <a:pt x="24" y="216"/>
                    </a:lnTo>
                    <a:lnTo>
                      <a:pt x="26" y="214"/>
                    </a:lnTo>
                    <a:lnTo>
                      <a:pt x="29" y="211"/>
                    </a:lnTo>
                    <a:lnTo>
                      <a:pt x="27" y="208"/>
                    </a:lnTo>
                    <a:lnTo>
                      <a:pt x="27" y="206"/>
                    </a:lnTo>
                    <a:lnTo>
                      <a:pt x="27" y="206"/>
                    </a:lnTo>
                    <a:lnTo>
                      <a:pt x="31" y="206"/>
                    </a:lnTo>
                    <a:lnTo>
                      <a:pt x="31" y="208"/>
                    </a:lnTo>
                    <a:lnTo>
                      <a:pt x="32" y="205"/>
                    </a:lnTo>
                    <a:lnTo>
                      <a:pt x="32" y="200"/>
                    </a:lnTo>
                    <a:lnTo>
                      <a:pt x="31" y="198"/>
                    </a:lnTo>
                    <a:lnTo>
                      <a:pt x="31" y="190"/>
                    </a:lnTo>
                    <a:lnTo>
                      <a:pt x="31" y="185"/>
                    </a:lnTo>
                    <a:lnTo>
                      <a:pt x="32" y="184"/>
                    </a:lnTo>
                    <a:lnTo>
                      <a:pt x="35" y="181"/>
                    </a:lnTo>
                    <a:lnTo>
                      <a:pt x="34" y="179"/>
                    </a:lnTo>
                    <a:lnTo>
                      <a:pt x="34" y="178"/>
                    </a:lnTo>
                    <a:lnTo>
                      <a:pt x="32" y="176"/>
                    </a:lnTo>
                    <a:lnTo>
                      <a:pt x="32" y="176"/>
                    </a:lnTo>
                    <a:lnTo>
                      <a:pt x="32" y="173"/>
                    </a:lnTo>
                    <a:lnTo>
                      <a:pt x="27" y="174"/>
                    </a:lnTo>
                    <a:lnTo>
                      <a:pt x="27" y="173"/>
                    </a:lnTo>
                    <a:lnTo>
                      <a:pt x="29" y="171"/>
                    </a:lnTo>
                    <a:lnTo>
                      <a:pt x="29" y="170"/>
                    </a:lnTo>
                    <a:lnTo>
                      <a:pt x="29" y="166"/>
                    </a:lnTo>
                    <a:lnTo>
                      <a:pt x="27" y="165"/>
                    </a:lnTo>
                    <a:lnTo>
                      <a:pt x="24" y="165"/>
                    </a:lnTo>
                    <a:lnTo>
                      <a:pt x="24" y="166"/>
                    </a:lnTo>
                    <a:lnTo>
                      <a:pt x="23" y="168"/>
                    </a:lnTo>
                    <a:lnTo>
                      <a:pt x="21" y="166"/>
                    </a:lnTo>
                    <a:lnTo>
                      <a:pt x="18" y="163"/>
                    </a:lnTo>
                    <a:lnTo>
                      <a:pt x="18" y="162"/>
                    </a:lnTo>
                    <a:lnTo>
                      <a:pt x="23" y="160"/>
                    </a:lnTo>
                    <a:lnTo>
                      <a:pt x="26" y="158"/>
                    </a:lnTo>
                    <a:lnTo>
                      <a:pt x="31" y="160"/>
                    </a:lnTo>
                    <a:lnTo>
                      <a:pt x="32" y="162"/>
                    </a:lnTo>
                    <a:lnTo>
                      <a:pt x="34" y="160"/>
                    </a:lnTo>
                    <a:lnTo>
                      <a:pt x="34" y="158"/>
                    </a:lnTo>
                    <a:lnTo>
                      <a:pt x="34" y="155"/>
                    </a:lnTo>
                    <a:lnTo>
                      <a:pt x="32" y="154"/>
                    </a:lnTo>
                    <a:lnTo>
                      <a:pt x="34" y="152"/>
                    </a:lnTo>
                    <a:lnTo>
                      <a:pt x="35" y="152"/>
                    </a:lnTo>
                    <a:lnTo>
                      <a:pt x="37" y="154"/>
                    </a:lnTo>
                    <a:lnTo>
                      <a:pt x="39" y="154"/>
                    </a:lnTo>
                    <a:lnTo>
                      <a:pt x="42" y="152"/>
                    </a:lnTo>
                    <a:lnTo>
                      <a:pt x="45" y="152"/>
                    </a:lnTo>
                    <a:lnTo>
                      <a:pt x="50" y="150"/>
                    </a:lnTo>
                    <a:lnTo>
                      <a:pt x="53" y="150"/>
                    </a:lnTo>
                    <a:lnTo>
                      <a:pt x="55" y="150"/>
                    </a:lnTo>
                    <a:lnTo>
                      <a:pt x="56" y="149"/>
                    </a:lnTo>
                    <a:lnTo>
                      <a:pt x="56" y="149"/>
                    </a:lnTo>
                    <a:lnTo>
                      <a:pt x="58" y="147"/>
                    </a:lnTo>
                    <a:lnTo>
                      <a:pt x="59" y="146"/>
                    </a:lnTo>
                    <a:lnTo>
                      <a:pt x="63" y="142"/>
                    </a:lnTo>
                    <a:lnTo>
                      <a:pt x="66" y="142"/>
                    </a:lnTo>
                    <a:lnTo>
                      <a:pt x="70" y="142"/>
                    </a:lnTo>
                    <a:lnTo>
                      <a:pt x="72" y="142"/>
                    </a:lnTo>
                    <a:lnTo>
                      <a:pt x="74" y="142"/>
                    </a:lnTo>
                    <a:lnTo>
                      <a:pt x="74" y="146"/>
                    </a:lnTo>
                    <a:lnTo>
                      <a:pt x="72" y="149"/>
                    </a:lnTo>
                    <a:lnTo>
                      <a:pt x="70" y="150"/>
                    </a:lnTo>
                    <a:lnTo>
                      <a:pt x="72" y="152"/>
                    </a:lnTo>
                    <a:lnTo>
                      <a:pt x="72" y="154"/>
                    </a:lnTo>
                    <a:lnTo>
                      <a:pt x="72" y="157"/>
                    </a:lnTo>
                    <a:lnTo>
                      <a:pt x="72" y="158"/>
                    </a:lnTo>
                    <a:lnTo>
                      <a:pt x="74" y="160"/>
                    </a:lnTo>
                    <a:lnTo>
                      <a:pt x="75" y="162"/>
                    </a:lnTo>
                    <a:lnTo>
                      <a:pt x="80" y="165"/>
                    </a:lnTo>
                    <a:lnTo>
                      <a:pt x="82" y="166"/>
                    </a:lnTo>
                    <a:lnTo>
                      <a:pt x="85" y="165"/>
                    </a:lnTo>
                    <a:lnTo>
                      <a:pt x="86" y="162"/>
                    </a:lnTo>
                    <a:lnTo>
                      <a:pt x="86" y="158"/>
                    </a:lnTo>
                    <a:lnTo>
                      <a:pt x="88" y="157"/>
                    </a:lnTo>
                    <a:lnTo>
                      <a:pt x="90" y="155"/>
                    </a:lnTo>
                    <a:lnTo>
                      <a:pt x="88" y="154"/>
                    </a:lnTo>
                    <a:lnTo>
                      <a:pt x="90" y="150"/>
                    </a:lnTo>
                    <a:lnTo>
                      <a:pt x="93" y="150"/>
                    </a:lnTo>
                    <a:lnTo>
                      <a:pt x="94" y="150"/>
                    </a:lnTo>
                    <a:lnTo>
                      <a:pt x="96" y="149"/>
                    </a:lnTo>
                    <a:lnTo>
                      <a:pt x="94" y="147"/>
                    </a:lnTo>
                    <a:lnTo>
                      <a:pt x="94" y="146"/>
                    </a:lnTo>
                    <a:lnTo>
                      <a:pt x="90" y="142"/>
                    </a:lnTo>
                    <a:lnTo>
                      <a:pt x="88" y="141"/>
                    </a:lnTo>
                    <a:lnTo>
                      <a:pt x="90" y="138"/>
                    </a:lnTo>
                    <a:lnTo>
                      <a:pt x="91" y="136"/>
                    </a:lnTo>
                    <a:lnTo>
                      <a:pt x="93" y="136"/>
                    </a:lnTo>
                    <a:lnTo>
                      <a:pt x="91" y="138"/>
                    </a:lnTo>
                    <a:lnTo>
                      <a:pt x="93" y="139"/>
                    </a:lnTo>
                    <a:lnTo>
                      <a:pt x="93" y="141"/>
                    </a:lnTo>
                    <a:lnTo>
                      <a:pt x="94" y="139"/>
                    </a:lnTo>
                    <a:lnTo>
                      <a:pt x="94" y="139"/>
                    </a:lnTo>
                    <a:lnTo>
                      <a:pt x="98" y="139"/>
                    </a:lnTo>
                    <a:lnTo>
                      <a:pt x="99" y="141"/>
                    </a:lnTo>
                    <a:lnTo>
                      <a:pt x="99" y="141"/>
                    </a:lnTo>
                    <a:lnTo>
                      <a:pt x="101" y="141"/>
                    </a:lnTo>
                    <a:lnTo>
                      <a:pt x="101" y="141"/>
                    </a:lnTo>
                    <a:lnTo>
                      <a:pt x="98" y="142"/>
                    </a:lnTo>
                    <a:lnTo>
                      <a:pt x="98" y="142"/>
                    </a:lnTo>
                    <a:lnTo>
                      <a:pt x="98" y="144"/>
                    </a:lnTo>
                    <a:lnTo>
                      <a:pt x="101" y="142"/>
                    </a:lnTo>
                    <a:lnTo>
                      <a:pt x="104" y="141"/>
                    </a:lnTo>
                    <a:lnTo>
                      <a:pt x="110" y="141"/>
                    </a:lnTo>
                    <a:lnTo>
                      <a:pt x="115" y="141"/>
                    </a:lnTo>
                    <a:lnTo>
                      <a:pt x="113" y="141"/>
                    </a:lnTo>
                    <a:lnTo>
                      <a:pt x="113" y="138"/>
                    </a:lnTo>
                    <a:lnTo>
                      <a:pt x="113" y="134"/>
                    </a:lnTo>
                    <a:lnTo>
                      <a:pt x="117" y="133"/>
                    </a:lnTo>
                    <a:lnTo>
                      <a:pt x="118" y="133"/>
                    </a:lnTo>
                    <a:lnTo>
                      <a:pt x="120" y="136"/>
                    </a:lnTo>
                    <a:lnTo>
                      <a:pt x="118" y="139"/>
                    </a:lnTo>
                    <a:lnTo>
                      <a:pt x="120" y="141"/>
                    </a:lnTo>
                    <a:lnTo>
                      <a:pt x="121" y="141"/>
                    </a:lnTo>
                    <a:lnTo>
                      <a:pt x="125" y="138"/>
                    </a:lnTo>
                    <a:lnTo>
                      <a:pt x="123" y="133"/>
                    </a:lnTo>
                    <a:lnTo>
                      <a:pt x="123" y="130"/>
                    </a:lnTo>
                    <a:lnTo>
                      <a:pt x="126" y="126"/>
                    </a:lnTo>
                    <a:lnTo>
                      <a:pt x="129" y="126"/>
                    </a:lnTo>
                    <a:lnTo>
                      <a:pt x="129" y="125"/>
                    </a:lnTo>
                    <a:lnTo>
                      <a:pt x="128" y="123"/>
                    </a:lnTo>
                    <a:lnTo>
                      <a:pt x="129" y="120"/>
                    </a:lnTo>
                    <a:lnTo>
                      <a:pt x="131" y="120"/>
                    </a:lnTo>
                    <a:lnTo>
                      <a:pt x="133" y="120"/>
                    </a:lnTo>
                    <a:lnTo>
                      <a:pt x="134" y="122"/>
                    </a:lnTo>
                    <a:lnTo>
                      <a:pt x="133" y="123"/>
                    </a:lnTo>
                    <a:lnTo>
                      <a:pt x="131" y="126"/>
                    </a:lnTo>
                    <a:lnTo>
                      <a:pt x="133" y="134"/>
                    </a:lnTo>
                    <a:lnTo>
                      <a:pt x="134" y="136"/>
                    </a:lnTo>
                    <a:lnTo>
                      <a:pt x="136" y="134"/>
                    </a:lnTo>
                    <a:lnTo>
                      <a:pt x="137" y="131"/>
                    </a:lnTo>
                    <a:lnTo>
                      <a:pt x="139" y="131"/>
                    </a:lnTo>
                    <a:lnTo>
                      <a:pt x="142" y="128"/>
                    </a:lnTo>
                    <a:lnTo>
                      <a:pt x="142" y="125"/>
                    </a:lnTo>
                    <a:lnTo>
                      <a:pt x="142" y="123"/>
                    </a:lnTo>
                    <a:lnTo>
                      <a:pt x="145" y="120"/>
                    </a:lnTo>
                    <a:lnTo>
                      <a:pt x="145" y="119"/>
                    </a:lnTo>
                    <a:lnTo>
                      <a:pt x="144" y="117"/>
                    </a:lnTo>
                    <a:lnTo>
                      <a:pt x="141" y="112"/>
                    </a:lnTo>
                    <a:lnTo>
                      <a:pt x="139" y="109"/>
                    </a:lnTo>
                    <a:lnTo>
                      <a:pt x="137" y="103"/>
                    </a:lnTo>
                    <a:lnTo>
                      <a:pt x="139" y="95"/>
                    </a:lnTo>
                    <a:lnTo>
                      <a:pt x="139" y="88"/>
                    </a:lnTo>
                    <a:lnTo>
                      <a:pt x="137" y="79"/>
                    </a:lnTo>
                    <a:lnTo>
                      <a:pt x="133" y="74"/>
                    </a:lnTo>
                    <a:lnTo>
                      <a:pt x="133" y="71"/>
                    </a:lnTo>
                    <a:lnTo>
                      <a:pt x="134" y="66"/>
                    </a:lnTo>
                    <a:lnTo>
                      <a:pt x="137" y="64"/>
                    </a:lnTo>
                    <a:lnTo>
                      <a:pt x="141" y="64"/>
                    </a:lnTo>
                    <a:lnTo>
                      <a:pt x="142" y="66"/>
                    </a:lnTo>
                    <a:lnTo>
                      <a:pt x="142" y="66"/>
                    </a:lnTo>
                    <a:lnTo>
                      <a:pt x="142" y="63"/>
                    </a:lnTo>
                    <a:lnTo>
                      <a:pt x="141" y="59"/>
                    </a:lnTo>
                    <a:lnTo>
                      <a:pt x="141" y="58"/>
                    </a:lnTo>
                    <a:lnTo>
                      <a:pt x="139" y="56"/>
                    </a:lnTo>
                    <a:lnTo>
                      <a:pt x="139" y="55"/>
                    </a:lnTo>
                    <a:lnTo>
                      <a:pt x="139" y="53"/>
                    </a:lnTo>
                    <a:lnTo>
                      <a:pt x="141" y="50"/>
                    </a:lnTo>
                    <a:lnTo>
                      <a:pt x="141" y="50"/>
                    </a:lnTo>
                    <a:lnTo>
                      <a:pt x="141" y="48"/>
                    </a:lnTo>
                    <a:lnTo>
                      <a:pt x="141" y="47"/>
                    </a:lnTo>
                    <a:lnTo>
                      <a:pt x="139" y="44"/>
                    </a:lnTo>
                    <a:lnTo>
                      <a:pt x="141" y="40"/>
                    </a:lnTo>
                    <a:lnTo>
                      <a:pt x="139" y="39"/>
                    </a:lnTo>
                    <a:lnTo>
                      <a:pt x="139" y="34"/>
                    </a:lnTo>
                    <a:lnTo>
                      <a:pt x="136" y="29"/>
                    </a:lnTo>
                    <a:lnTo>
                      <a:pt x="134" y="29"/>
                    </a:lnTo>
                    <a:lnTo>
                      <a:pt x="133" y="28"/>
                    </a:lnTo>
                    <a:lnTo>
                      <a:pt x="133" y="23"/>
                    </a:lnTo>
                    <a:lnTo>
                      <a:pt x="129" y="20"/>
                    </a:lnTo>
                    <a:lnTo>
                      <a:pt x="125" y="13"/>
                    </a:lnTo>
                    <a:lnTo>
                      <a:pt x="123" y="10"/>
                    </a:lnTo>
                    <a:lnTo>
                      <a:pt x="121" y="7"/>
                    </a:lnTo>
                    <a:lnTo>
                      <a:pt x="121" y="2"/>
                    </a:lnTo>
                    <a:lnTo>
                      <a:pt x="121" y="0"/>
                    </a:lnTo>
                    <a:lnTo>
                      <a:pt x="120" y="2"/>
                    </a:lnTo>
                    <a:lnTo>
                      <a:pt x="118" y="2"/>
                    </a:lnTo>
                    <a:lnTo>
                      <a:pt x="118" y="0"/>
                    </a:lnTo>
                    <a:lnTo>
                      <a:pt x="115" y="0"/>
                    </a:lnTo>
                    <a:lnTo>
                      <a:pt x="113" y="0"/>
                    </a:lnTo>
                    <a:lnTo>
                      <a:pt x="115" y="0"/>
                    </a:lnTo>
                    <a:lnTo>
                      <a:pt x="113" y="4"/>
                    </a:lnTo>
                    <a:lnTo>
                      <a:pt x="113" y="7"/>
                    </a:lnTo>
                    <a:lnTo>
                      <a:pt x="113" y="7"/>
                    </a:lnTo>
                    <a:lnTo>
                      <a:pt x="115" y="7"/>
                    </a:lnTo>
                    <a:lnTo>
                      <a:pt x="118" y="4"/>
                    </a:lnTo>
                    <a:lnTo>
                      <a:pt x="120" y="8"/>
                    </a:lnTo>
                    <a:lnTo>
                      <a:pt x="120" y="10"/>
                    </a:lnTo>
                    <a:lnTo>
                      <a:pt x="117" y="12"/>
                    </a:lnTo>
                    <a:lnTo>
                      <a:pt x="115" y="10"/>
                    </a:lnTo>
                    <a:lnTo>
                      <a:pt x="115" y="10"/>
                    </a:lnTo>
                    <a:lnTo>
                      <a:pt x="115" y="13"/>
                    </a:lnTo>
                    <a:lnTo>
                      <a:pt x="115" y="15"/>
                    </a:lnTo>
                    <a:lnTo>
                      <a:pt x="112" y="13"/>
                    </a:lnTo>
                    <a:lnTo>
                      <a:pt x="112" y="12"/>
                    </a:lnTo>
                    <a:lnTo>
                      <a:pt x="112" y="8"/>
                    </a:lnTo>
                    <a:lnTo>
                      <a:pt x="110" y="7"/>
                    </a:lnTo>
                    <a:lnTo>
                      <a:pt x="109" y="7"/>
                    </a:lnTo>
                    <a:lnTo>
                      <a:pt x="107" y="7"/>
                    </a:lnTo>
                    <a:lnTo>
                      <a:pt x="107" y="8"/>
                    </a:lnTo>
                    <a:lnTo>
                      <a:pt x="109" y="13"/>
                    </a:lnTo>
                    <a:lnTo>
                      <a:pt x="109" y="16"/>
                    </a:lnTo>
                    <a:lnTo>
                      <a:pt x="107" y="16"/>
                    </a:lnTo>
                    <a:lnTo>
                      <a:pt x="106" y="20"/>
                    </a:lnTo>
                    <a:lnTo>
                      <a:pt x="106" y="21"/>
                    </a:lnTo>
                    <a:lnTo>
                      <a:pt x="109" y="24"/>
                    </a:lnTo>
                    <a:lnTo>
                      <a:pt x="109" y="26"/>
                    </a:lnTo>
                    <a:lnTo>
                      <a:pt x="109" y="31"/>
                    </a:lnTo>
                    <a:lnTo>
                      <a:pt x="107" y="31"/>
                    </a:lnTo>
                    <a:lnTo>
                      <a:pt x="104" y="31"/>
                    </a:lnTo>
                    <a:lnTo>
                      <a:pt x="104" y="32"/>
                    </a:lnTo>
                    <a:lnTo>
                      <a:pt x="106" y="36"/>
                    </a:lnTo>
                    <a:lnTo>
                      <a:pt x="107" y="34"/>
                    </a:lnTo>
                    <a:lnTo>
                      <a:pt x="110" y="32"/>
                    </a:lnTo>
                    <a:lnTo>
                      <a:pt x="112" y="39"/>
                    </a:lnTo>
                    <a:lnTo>
                      <a:pt x="113" y="45"/>
                    </a:lnTo>
                    <a:lnTo>
                      <a:pt x="113" y="50"/>
                    </a:lnTo>
                    <a:lnTo>
                      <a:pt x="113" y="56"/>
                    </a:lnTo>
                    <a:lnTo>
                      <a:pt x="110" y="66"/>
                    </a:lnTo>
                    <a:lnTo>
                      <a:pt x="112" y="69"/>
                    </a:lnTo>
                    <a:lnTo>
                      <a:pt x="110" y="74"/>
                    </a:lnTo>
                    <a:lnTo>
                      <a:pt x="107" y="75"/>
                    </a:lnTo>
                    <a:lnTo>
                      <a:pt x="106" y="80"/>
                    </a:lnTo>
                    <a:lnTo>
                      <a:pt x="106" y="85"/>
                    </a:lnTo>
                    <a:lnTo>
                      <a:pt x="104" y="87"/>
                    </a:lnTo>
                    <a:lnTo>
                      <a:pt x="104" y="90"/>
                    </a:lnTo>
                    <a:lnTo>
                      <a:pt x="101" y="93"/>
                    </a:lnTo>
                    <a:lnTo>
                      <a:pt x="93" y="98"/>
                    </a:lnTo>
                    <a:lnTo>
                      <a:pt x="91" y="98"/>
                    </a:lnTo>
                    <a:lnTo>
                      <a:pt x="90" y="101"/>
                    </a:lnTo>
                    <a:lnTo>
                      <a:pt x="86" y="99"/>
                    </a:lnTo>
                    <a:lnTo>
                      <a:pt x="83" y="95"/>
                    </a:lnTo>
                    <a:lnTo>
                      <a:pt x="83" y="93"/>
                    </a:lnTo>
                    <a:lnTo>
                      <a:pt x="85" y="91"/>
                    </a:lnTo>
                    <a:lnTo>
                      <a:pt x="86" y="90"/>
                    </a:lnTo>
                    <a:lnTo>
                      <a:pt x="85" y="88"/>
                    </a:lnTo>
                    <a:lnTo>
                      <a:pt x="86" y="87"/>
                    </a:lnTo>
                    <a:lnTo>
                      <a:pt x="86" y="85"/>
                    </a:lnTo>
                    <a:lnTo>
                      <a:pt x="83" y="87"/>
                    </a:lnTo>
                    <a:lnTo>
                      <a:pt x="82" y="88"/>
                    </a:lnTo>
                    <a:lnTo>
                      <a:pt x="78" y="90"/>
                    </a:lnTo>
                    <a:lnTo>
                      <a:pt x="78" y="93"/>
                    </a:lnTo>
                    <a:lnTo>
                      <a:pt x="80" y="96"/>
                    </a:lnTo>
                    <a:lnTo>
                      <a:pt x="80" y="103"/>
                    </a:lnTo>
                    <a:lnTo>
                      <a:pt x="80" y="106"/>
                    </a:lnTo>
                    <a:lnTo>
                      <a:pt x="77" y="109"/>
                    </a:lnTo>
                    <a:lnTo>
                      <a:pt x="77" y="111"/>
                    </a:lnTo>
                    <a:lnTo>
                      <a:pt x="75" y="112"/>
                    </a:lnTo>
                    <a:lnTo>
                      <a:pt x="75" y="117"/>
                    </a:lnTo>
                    <a:lnTo>
                      <a:pt x="77" y="119"/>
                    </a:lnTo>
                    <a:lnTo>
                      <a:pt x="77" y="120"/>
                    </a:lnTo>
                    <a:lnTo>
                      <a:pt x="75" y="122"/>
                    </a:lnTo>
                    <a:lnTo>
                      <a:pt x="75" y="122"/>
                    </a:lnTo>
                    <a:lnTo>
                      <a:pt x="75" y="123"/>
                    </a:lnTo>
                    <a:lnTo>
                      <a:pt x="74" y="123"/>
                    </a:lnTo>
                    <a:lnTo>
                      <a:pt x="75" y="125"/>
                    </a:lnTo>
                    <a:lnTo>
                      <a:pt x="72" y="126"/>
                    </a:lnTo>
                    <a:lnTo>
                      <a:pt x="72" y="125"/>
                    </a:lnTo>
                    <a:lnTo>
                      <a:pt x="69" y="126"/>
                    </a:lnTo>
                    <a:lnTo>
                      <a:pt x="67" y="126"/>
                    </a:lnTo>
                    <a:lnTo>
                      <a:pt x="67" y="123"/>
                    </a:lnTo>
                    <a:lnTo>
                      <a:pt x="67" y="123"/>
                    </a:lnTo>
                    <a:lnTo>
                      <a:pt x="64" y="125"/>
                    </a:lnTo>
                    <a:lnTo>
                      <a:pt x="63" y="125"/>
                    </a:lnTo>
                    <a:lnTo>
                      <a:pt x="63" y="123"/>
                    </a:lnTo>
                    <a:lnTo>
                      <a:pt x="56" y="126"/>
                    </a:lnTo>
                    <a:lnTo>
                      <a:pt x="53" y="126"/>
                    </a:lnTo>
                    <a:lnTo>
                      <a:pt x="50" y="128"/>
                    </a:lnTo>
                    <a:lnTo>
                      <a:pt x="47" y="128"/>
                    </a:lnTo>
                    <a:lnTo>
                      <a:pt x="43" y="130"/>
                    </a:lnTo>
                    <a:lnTo>
                      <a:pt x="42" y="128"/>
                    </a:lnTo>
                    <a:lnTo>
                      <a:pt x="39" y="130"/>
                    </a:lnTo>
                    <a:lnTo>
                      <a:pt x="34" y="133"/>
                    </a:lnTo>
                    <a:lnTo>
                      <a:pt x="32" y="136"/>
                    </a:lnTo>
                    <a:lnTo>
                      <a:pt x="31" y="138"/>
                    </a:lnTo>
                    <a:lnTo>
                      <a:pt x="31" y="139"/>
                    </a:lnTo>
                    <a:lnTo>
                      <a:pt x="26" y="144"/>
                    </a:lnTo>
                    <a:lnTo>
                      <a:pt x="24" y="144"/>
                    </a:lnTo>
                    <a:lnTo>
                      <a:pt x="21" y="147"/>
                    </a:lnTo>
                    <a:lnTo>
                      <a:pt x="21" y="149"/>
                    </a:lnTo>
                    <a:lnTo>
                      <a:pt x="19" y="152"/>
                    </a:lnTo>
                    <a:lnTo>
                      <a:pt x="15" y="152"/>
                    </a:lnTo>
                    <a:lnTo>
                      <a:pt x="15" y="154"/>
                    </a:lnTo>
                    <a:lnTo>
                      <a:pt x="15" y="158"/>
                    </a:lnTo>
                    <a:lnTo>
                      <a:pt x="16" y="160"/>
                    </a:lnTo>
                    <a:lnTo>
                      <a:pt x="16" y="162"/>
                    </a:lnTo>
                    <a:lnTo>
                      <a:pt x="16" y="162"/>
                    </a:lnTo>
                    <a:lnTo>
                      <a:pt x="13" y="16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50" name="Freeform 375">
                <a:extLst>
                  <a:ext uri="{FF2B5EF4-FFF2-40B4-BE49-F238E27FC236}">
                    <a16:creationId xmlns:a16="http://schemas.microsoft.com/office/drawing/2014/main" id="{997524D1-728E-4983-9847-42FD82CC917E}"/>
                  </a:ext>
                </a:extLst>
              </p:cNvPr>
              <p:cNvSpPr>
                <a:spLocks/>
              </p:cNvSpPr>
              <p:nvPr/>
            </p:nvSpPr>
            <p:spPr bwMode="auto">
              <a:xfrm>
                <a:off x="6460" y="1901"/>
                <a:ext cx="2" cy="1"/>
              </a:xfrm>
              <a:custGeom>
                <a:avLst/>
                <a:gdLst>
                  <a:gd name="T0" fmla="*/ 2 w 2"/>
                  <a:gd name="T1" fmla="*/ 1 h 1"/>
                  <a:gd name="T2" fmla="*/ 2 w 2"/>
                  <a:gd name="T3" fmla="*/ 0 h 1"/>
                  <a:gd name="T4" fmla="*/ 0 w 2"/>
                  <a:gd name="T5" fmla="*/ 0 h 1"/>
                  <a:gd name="T6" fmla="*/ 2 w 2"/>
                  <a:gd name="T7" fmla="*/ 1 h 1"/>
                </a:gdLst>
                <a:ahLst/>
                <a:cxnLst>
                  <a:cxn ang="0">
                    <a:pos x="T0" y="T1"/>
                  </a:cxn>
                  <a:cxn ang="0">
                    <a:pos x="T2" y="T3"/>
                  </a:cxn>
                  <a:cxn ang="0">
                    <a:pos x="T4" y="T5"/>
                  </a:cxn>
                  <a:cxn ang="0">
                    <a:pos x="T6" y="T7"/>
                  </a:cxn>
                </a:cxnLst>
                <a:rect l="0" t="0" r="r" b="b"/>
                <a:pathLst>
                  <a:path w="2" h="1">
                    <a:moveTo>
                      <a:pt x="2" y="1"/>
                    </a:moveTo>
                    <a:lnTo>
                      <a:pt x="2" y="0"/>
                    </a:lnTo>
                    <a:lnTo>
                      <a:pt x="0" y="0"/>
                    </a:lnTo>
                    <a:lnTo>
                      <a:pt x="2"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51" name="Freeform 376">
                <a:extLst>
                  <a:ext uri="{FF2B5EF4-FFF2-40B4-BE49-F238E27FC236}">
                    <a16:creationId xmlns:a16="http://schemas.microsoft.com/office/drawing/2014/main" id="{95B3EBDA-15A3-4BE8-B689-CABAC6BADFCC}"/>
                  </a:ext>
                </a:extLst>
              </p:cNvPr>
              <p:cNvSpPr>
                <a:spLocks/>
              </p:cNvSpPr>
              <p:nvPr/>
            </p:nvSpPr>
            <p:spPr bwMode="auto">
              <a:xfrm>
                <a:off x="6462" y="1899"/>
                <a:ext cx="1" cy="2"/>
              </a:xfrm>
              <a:custGeom>
                <a:avLst/>
                <a:gdLst>
                  <a:gd name="T0" fmla="*/ 1 w 1"/>
                  <a:gd name="T1" fmla="*/ 0 h 2"/>
                  <a:gd name="T2" fmla="*/ 0 w 1"/>
                  <a:gd name="T3" fmla="*/ 0 h 2"/>
                  <a:gd name="T4" fmla="*/ 0 w 1"/>
                  <a:gd name="T5" fmla="*/ 0 h 2"/>
                  <a:gd name="T6" fmla="*/ 0 w 1"/>
                  <a:gd name="T7" fmla="*/ 0 h 2"/>
                  <a:gd name="T8" fmla="*/ 1 w 1"/>
                  <a:gd name="T9" fmla="*/ 2 h 2"/>
                  <a:gd name="T10" fmla="*/ 1 w 1"/>
                  <a:gd name="T11" fmla="*/ 0 h 2"/>
                </a:gdLst>
                <a:ahLst/>
                <a:cxnLst>
                  <a:cxn ang="0">
                    <a:pos x="T0" y="T1"/>
                  </a:cxn>
                  <a:cxn ang="0">
                    <a:pos x="T2" y="T3"/>
                  </a:cxn>
                  <a:cxn ang="0">
                    <a:pos x="T4" y="T5"/>
                  </a:cxn>
                  <a:cxn ang="0">
                    <a:pos x="T6" y="T7"/>
                  </a:cxn>
                  <a:cxn ang="0">
                    <a:pos x="T8" y="T9"/>
                  </a:cxn>
                  <a:cxn ang="0">
                    <a:pos x="T10" y="T11"/>
                  </a:cxn>
                </a:cxnLst>
                <a:rect l="0" t="0" r="r" b="b"/>
                <a:pathLst>
                  <a:path w="1" h="2">
                    <a:moveTo>
                      <a:pt x="1" y="0"/>
                    </a:moveTo>
                    <a:lnTo>
                      <a:pt x="0" y="0"/>
                    </a:lnTo>
                    <a:lnTo>
                      <a:pt x="0" y="0"/>
                    </a:lnTo>
                    <a:lnTo>
                      <a:pt x="0" y="0"/>
                    </a:lnTo>
                    <a:lnTo>
                      <a:pt x="1" y="2"/>
                    </a:lnTo>
                    <a:lnTo>
                      <a:pt x="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52" name="Freeform 377">
                <a:extLst>
                  <a:ext uri="{FF2B5EF4-FFF2-40B4-BE49-F238E27FC236}">
                    <a16:creationId xmlns:a16="http://schemas.microsoft.com/office/drawing/2014/main" id="{6B1CF7FC-48B3-4181-9F5D-0899AB6C9286}"/>
                  </a:ext>
                </a:extLst>
              </p:cNvPr>
              <p:cNvSpPr>
                <a:spLocks/>
              </p:cNvSpPr>
              <p:nvPr/>
            </p:nvSpPr>
            <p:spPr bwMode="auto">
              <a:xfrm>
                <a:off x="6495" y="1940"/>
                <a:ext cx="2" cy="7"/>
              </a:xfrm>
              <a:custGeom>
                <a:avLst/>
                <a:gdLst>
                  <a:gd name="T0" fmla="*/ 2 w 2"/>
                  <a:gd name="T1" fmla="*/ 5 h 7"/>
                  <a:gd name="T2" fmla="*/ 2 w 2"/>
                  <a:gd name="T3" fmla="*/ 2 h 7"/>
                  <a:gd name="T4" fmla="*/ 0 w 2"/>
                  <a:gd name="T5" fmla="*/ 0 h 7"/>
                  <a:gd name="T6" fmla="*/ 0 w 2"/>
                  <a:gd name="T7" fmla="*/ 2 h 7"/>
                  <a:gd name="T8" fmla="*/ 0 w 2"/>
                  <a:gd name="T9" fmla="*/ 7 h 7"/>
                  <a:gd name="T10" fmla="*/ 0 w 2"/>
                  <a:gd name="T11" fmla="*/ 7 h 7"/>
                  <a:gd name="T12" fmla="*/ 2 w 2"/>
                  <a:gd name="T13" fmla="*/ 5 h 7"/>
                </a:gdLst>
                <a:ahLst/>
                <a:cxnLst>
                  <a:cxn ang="0">
                    <a:pos x="T0" y="T1"/>
                  </a:cxn>
                  <a:cxn ang="0">
                    <a:pos x="T2" y="T3"/>
                  </a:cxn>
                  <a:cxn ang="0">
                    <a:pos x="T4" y="T5"/>
                  </a:cxn>
                  <a:cxn ang="0">
                    <a:pos x="T6" y="T7"/>
                  </a:cxn>
                  <a:cxn ang="0">
                    <a:pos x="T8" y="T9"/>
                  </a:cxn>
                  <a:cxn ang="0">
                    <a:pos x="T10" y="T11"/>
                  </a:cxn>
                  <a:cxn ang="0">
                    <a:pos x="T12" y="T13"/>
                  </a:cxn>
                </a:cxnLst>
                <a:rect l="0" t="0" r="r" b="b"/>
                <a:pathLst>
                  <a:path w="2" h="7">
                    <a:moveTo>
                      <a:pt x="2" y="5"/>
                    </a:moveTo>
                    <a:lnTo>
                      <a:pt x="2" y="2"/>
                    </a:lnTo>
                    <a:lnTo>
                      <a:pt x="0" y="0"/>
                    </a:lnTo>
                    <a:lnTo>
                      <a:pt x="0" y="2"/>
                    </a:lnTo>
                    <a:lnTo>
                      <a:pt x="0" y="7"/>
                    </a:lnTo>
                    <a:lnTo>
                      <a:pt x="0" y="7"/>
                    </a:lnTo>
                    <a:lnTo>
                      <a:pt x="2"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53" name="Freeform 378">
                <a:extLst>
                  <a:ext uri="{FF2B5EF4-FFF2-40B4-BE49-F238E27FC236}">
                    <a16:creationId xmlns:a16="http://schemas.microsoft.com/office/drawing/2014/main" id="{C26A0024-BB08-4581-A21A-1759770C67A4}"/>
                  </a:ext>
                </a:extLst>
              </p:cNvPr>
              <p:cNvSpPr>
                <a:spLocks/>
              </p:cNvSpPr>
              <p:nvPr/>
            </p:nvSpPr>
            <p:spPr bwMode="auto">
              <a:xfrm>
                <a:off x="6473" y="1910"/>
                <a:ext cx="3" cy="5"/>
              </a:xfrm>
              <a:custGeom>
                <a:avLst/>
                <a:gdLst>
                  <a:gd name="T0" fmla="*/ 1 w 3"/>
                  <a:gd name="T1" fmla="*/ 0 h 5"/>
                  <a:gd name="T2" fmla="*/ 0 w 3"/>
                  <a:gd name="T3" fmla="*/ 0 h 5"/>
                  <a:gd name="T4" fmla="*/ 0 w 3"/>
                  <a:gd name="T5" fmla="*/ 2 h 5"/>
                  <a:gd name="T6" fmla="*/ 0 w 3"/>
                  <a:gd name="T7" fmla="*/ 3 h 5"/>
                  <a:gd name="T8" fmla="*/ 1 w 3"/>
                  <a:gd name="T9" fmla="*/ 5 h 5"/>
                  <a:gd name="T10" fmla="*/ 1 w 3"/>
                  <a:gd name="T11" fmla="*/ 5 h 5"/>
                  <a:gd name="T12" fmla="*/ 3 w 3"/>
                  <a:gd name="T13" fmla="*/ 3 h 5"/>
                  <a:gd name="T14" fmla="*/ 1 w 3"/>
                  <a:gd name="T15" fmla="*/ 0 h 5"/>
                  <a:gd name="T16" fmla="*/ 1 w 3"/>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5">
                    <a:moveTo>
                      <a:pt x="1" y="0"/>
                    </a:moveTo>
                    <a:lnTo>
                      <a:pt x="0" y="0"/>
                    </a:lnTo>
                    <a:lnTo>
                      <a:pt x="0" y="2"/>
                    </a:lnTo>
                    <a:lnTo>
                      <a:pt x="0" y="3"/>
                    </a:lnTo>
                    <a:lnTo>
                      <a:pt x="1" y="5"/>
                    </a:lnTo>
                    <a:lnTo>
                      <a:pt x="1" y="5"/>
                    </a:lnTo>
                    <a:lnTo>
                      <a:pt x="3" y="3"/>
                    </a:lnTo>
                    <a:lnTo>
                      <a:pt x="1" y="0"/>
                    </a:lnTo>
                    <a:lnTo>
                      <a:pt x="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54" name="Freeform 379">
                <a:extLst>
                  <a:ext uri="{FF2B5EF4-FFF2-40B4-BE49-F238E27FC236}">
                    <a16:creationId xmlns:a16="http://schemas.microsoft.com/office/drawing/2014/main" id="{93A55425-0F63-4785-86FA-DF5FA55775C3}"/>
                  </a:ext>
                </a:extLst>
              </p:cNvPr>
              <p:cNvSpPr>
                <a:spLocks/>
              </p:cNvSpPr>
              <p:nvPr/>
            </p:nvSpPr>
            <p:spPr bwMode="auto">
              <a:xfrm>
                <a:off x="6473" y="1996"/>
                <a:ext cx="3" cy="5"/>
              </a:xfrm>
              <a:custGeom>
                <a:avLst/>
                <a:gdLst>
                  <a:gd name="T0" fmla="*/ 0 w 3"/>
                  <a:gd name="T1" fmla="*/ 2 h 5"/>
                  <a:gd name="T2" fmla="*/ 0 w 3"/>
                  <a:gd name="T3" fmla="*/ 3 h 5"/>
                  <a:gd name="T4" fmla="*/ 3 w 3"/>
                  <a:gd name="T5" fmla="*/ 5 h 5"/>
                  <a:gd name="T6" fmla="*/ 3 w 3"/>
                  <a:gd name="T7" fmla="*/ 5 h 5"/>
                  <a:gd name="T8" fmla="*/ 3 w 3"/>
                  <a:gd name="T9" fmla="*/ 2 h 5"/>
                  <a:gd name="T10" fmla="*/ 1 w 3"/>
                  <a:gd name="T11" fmla="*/ 0 h 5"/>
                  <a:gd name="T12" fmla="*/ 0 w 3"/>
                  <a:gd name="T13" fmla="*/ 2 h 5"/>
                </a:gdLst>
                <a:ahLst/>
                <a:cxnLst>
                  <a:cxn ang="0">
                    <a:pos x="T0" y="T1"/>
                  </a:cxn>
                  <a:cxn ang="0">
                    <a:pos x="T2" y="T3"/>
                  </a:cxn>
                  <a:cxn ang="0">
                    <a:pos x="T4" y="T5"/>
                  </a:cxn>
                  <a:cxn ang="0">
                    <a:pos x="T6" y="T7"/>
                  </a:cxn>
                  <a:cxn ang="0">
                    <a:pos x="T8" y="T9"/>
                  </a:cxn>
                  <a:cxn ang="0">
                    <a:pos x="T10" y="T11"/>
                  </a:cxn>
                  <a:cxn ang="0">
                    <a:pos x="T12" y="T13"/>
                  </a:cxn>
                </a:cxnLst>
                <a:rect l="0" t="0" r="r" b="b"/>
                <a:pathLst>
                  <a:path w="3" h="5">
                    <a:moveTo>
                      <a:pt x="0" y="2"/>
                    </a:moveTo>
                    <a:lnTo>
                      <a:pt x="0" y="3"/>
                    </a:lnTo>
                    <a:lnTo>
                      <a:pt x="3" y="5"/>
                    </a:lnTo>
                    <a:lnTo>
                      <a:pt x="3" y="5"/>
                    </a:lnTo>
                    <a:lnTo>
                      <a:pt x="3" y="2"/>
                    </a:lnTo>
                    <a:lnTo>
                      <a:pt x="1" y="0"/>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55" name="Freeform 380">
                <a:extLst>
                  <a:ext uri="{FF2B5EF4-FFF2-40B4-BE49-F238E27FC236}">
                    <a16:creationId xmlns:a16="http://schemas.microsoft.com/office/drawing/2014/main" id="{825DC6DD-E139-486A-91D3-6BC7ECF97FA9}"/>
                  </a:ext>
                </a:extLst>
              </p:cNvPr>
              <p:cNvSpPr>
                <a:spLocks/>
              </p:cNvSpPr>
              <p:nvPr/>
            </p:nvSpPr>
            <p:spPr bwMode="auto">
              <a:xfrm>
                <a:off x="6476" y="1985"/>
                <a:ext cx="9" cy="6"/>
              </a:xfrm>
              <a:custGeom>
                <a:avLst/>
                <a:gdLst>
                  <a:gd name="T0" fmla="*/ 9 w 9"/>
                  <a:gd name="T1" fmla="*/ 0 h 6"/>
                  <a:gd name="T2" fmla="*/ 6 w 9"/>
                  <a:gd name="T3" fmla="*/ 0 h 6"/>
                  <a:gd name="T4" fmla="*/ 6 w 9"/>
                  <a:gd name="T5" fmla="*/ 0 h 6"/>
                  <a:gd name="T6" fmla="*/ 5 w 9"/>
                  <a:gd name="T7" fmla="*/ 0 h 6"/>
                  <a:gd name="T8" fmla="*/ 3 w 9"/>
                  <a:gd name="T9" fmla="*/ 2 h 6"/>
                  <a:gd name="T10" fmla="*/ 3 w 9"/>
                  <a:gd name="T11" fmla="*/ 2 h 6"/>
                  <a:gd name="T12" fmla="*/ 0 w 9"/>
                  <a:gd name="T13" fmla="*/ 3 h 6"/>
                  <a:gd name="T14" fmla="*/ 0 w 9"/>
                  <a:gd name="T15" fmla="*/ 5 h 6"/>
                  <a:gd name="T16" fmla="*/ 0 w 9"/>
                  <a:gd name="T17" fmla="*/ 5 h 6"/>
                  <a:gd name="T18" fmla="*/ 3 w 9"/>
                  <a:gd name="T19" fmla="*/ 5 h 6"/>
                  <a:gd name="T20" fmla="*/ 3 w 9"/>
                  <a:gd name="T21" fmla="*/ 6 h 6"/>
                  <a:gd name="T22" fmla="*/ 5 w 9"/>
                  <a:gd name="T23" fmla="*/ 5 h 6"/>
                  <a:gd name="T24" fmla="*/ 5 w 9"/>
                  <a:gd name="T25" fmla="*/ 3 h 6"/>
                  <a:gd name="T26" fmla="*/ 8 w 9"/>
                  <a:gd name="T27" fmla="*/ 2 h 6"/>
                  <a:gd name="T28" fmla="*/ 9 w 9"/>
                  <a:gd name="T2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 h="6">
                    <a:moveTo>
                      <a:pt x="9" y="0"/>
                    </a:moveTo>
                    <a:lnTo>
                      <a:pt x="6" y="0"/>
                    </a:lnTo>
                    <a:lnTo>
                      <a:pt x="6" y="0"/>
                    </a:lnTo>
                    <a:lnTo>
                      <a:pt x="5" y="0"/>
                    </a:lnTo>
                    <a:lnTo>
                      <a:pt x="3" y="2"/>
                    </a:lnTo>
                    <a:lnTo>
                      <a:pt x="3" y="2"/>
                    </a:lnTo>
                    <a:lnTo>
                      <a:pt x="0" y="3"/>
                    </a:lnTo>
                    <a:lnTo>
                      <a:pt x="0" y="5"/>
                    </a:lnTo>
                    <a:lnTo>
                      <a:pt x="0" y="5"/>
                    </a:lnTo>
                    <a:lnTo>
                      <a:pt x="3" y="5"/>
                    </a:lnTo>
                    <a:lnTo>
                      <a:pt x="3" y="6"/>
                    </a:lnTo>
                    <a:lnTo>
                      <a:pt x="5" y="5"/>
                    </a:lnTo>
                    <a:lnTo>
                      <a:pt x="5" y="3"/>
                    </a:lnTo>
                    <a:lnTo>
                      <a:pt x="8" y="2"/>
                    </a:lnTo>
                    <a:lnTo>
                      <a:pt x="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56" name="Freeform 381">
                <a:extLst>
                  <a:ext uri="{FF2B5EF4-FFF2-40B4-BE49-F238E27FC236}">
                    <a16:creationId xmlns:a16="http://schemas.microsoft.com/office/drawing/2014/main" id="{2E7D3BA6-4D23-4A42-A548-775802588E2F}"/>
                  </a:ext>
                </a:extLst>
              </p:cNvPr>
              <p:cNvSpPr>
                <a:spLocks/>
              </p:cNvSpPr>
              <p:nvPr/>
            </p:nvSpPr>
            <p:spPr bwMode="auto">
              <a:xfrm>
                <a:off x="6454" y="1905"/>
                <a:ext cx="4" cy="7"/>
              </a:xfrm>
              <a:custGeom>
                <a:avLst/>
                <a:gdLst>
                  <a:gd name="T0" fmla="*/ 0 w 4"/>
                  <a:gd name="T1" fmla="*/ 3 h 7"/>
                  <a:gd name="T2" fmla="*/ 1 w 4"/>
                  <a:gd name="T3" fmla="*/ 5 h 7"/>
                  <a:gd name="T4" fmla="*/ 3 w 4"/>
                  <a:gd name="T5" fmla="*/ 7 h 7"/>
                  <a:gd name="T6" fmla="*/ 4 w 4"/>
                  <a:gd name="T7" fmla="*/ 5 h 7"/>
                  <a:gd name="T8" fmla="*/ 4 w 4"/>
                  <a:gd name="T9" fmla="*/ 3 h 7"/>
                  <a:gd name="T10" fmla="*/ 3 w 4"/>
                  <a:gd name="T11" fmla="*/ 2 h 7"/>
                  <a:gd name="T12" fmla="*/ 1 w 4"/>
                  <a:gd name="T13" fmla="*/ 0 h 7"/>
                  <a:gd name="T14" fmla="*/ 1 w 4"/>
                  <a:gd name="T15" fmla="*/ 0 h 7"/>
                  <a:gd name="T16" fmla="*/ 0 w 4"/>
                  <a:gd name="T17"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7">
                    <a:moveTo>
                      <a:pt x="0" y="3"/>
                    </a:moveTo>
                    <a:lnTo>
                      <a:pt x="1" y="5"/>
                    </a:lnTo>
                    <a:lnTo>
                      <a:pt x="3" y="7"/>
                    </a:lnTo>
                    <a:lnTo>
                      <a:pt x="4" y="5"/>
                    </a:lnTo>
                    <a:lnTo>
                      <a:pt x="4" y="3"/>
                    </a:lnTo>
                    <a:lnTo>
                      <a:pt x="3" y="2"/>
                    </a:lnTo>
                    <a:lnTo>
                      <a:pt x="1" y="0"/>
                    </a:lnTo>
                    <a:lnTo>
                      <a:pt x="1" y="0"/>
                    </a:ln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57" name="Freeform 382">
                <a:extLst>
                  <a:ext uri="{FF2B5EF4-FFF2-40B4-BE49-F238E27FC236}">
                    <a16:creationId xmlns:a16="http://schemas.microsoft.com/office/drawing/2014/main" id="{480ACE2B-8664-4947-8AFF-B23199E2BDF9}"/>
                  </a:ext>
                </a:extLst>
              </p:cNvPr>
              <p:cNvSpPr>
                <a:spLocks/>
              </p:cNvSpPr>
              <p:nvPr/>
            </p:nvSpPr>
            <p:spPr bwMode="auto">
              <a:xfrm>
                <a:off x="6474" y="1915"/>
                <a:ext cx="2" cy="3"/>
              </a:xfrm>
              <a:custGeom>
                <a:avLst/>
                <a:gdLst>
                  <a:gd name="T0" fmla="*/ 2 w 2"/>
                  <a:gd name="T1" fmla="*/ 0 h 3"/>
                  <a:gd name="T2" fmla="*/ 0 w 2"/>
                  <a:gd name="T3" fmla="*/ 1 h 3"/>
                  <a:gd name="T4" fmla="*/ 2 w 2"/>
                  <a:gd name="T5" fmla="*/ 3 h 3"/>
                  <a:gd name="T6" fmla="*/ 2 w 2"/>
                  <a:gd name="T7" fmla="*/ 1 h 3"/>
                  <a:gd name="T8" fmla="*/ 2 w 2"/>
                  <a:gd name="T9" fmla="*/ 0 h 3"/>
                </a:gdLst>
                <a:ahLst/>
                <a:cxnLst>
                  <a:cxn ang="0">
                    <a:pos x="T0" y="T1"/>
                  </a:cxn>
                  <a:cxn ang="0">
                    <a:pos x="T2" y="T3"/>
                  </a:cxn>
                  <a:cxn ang="0">
                    <a:pos x="T4" y="T5"/>
                  </a:cxn>
                  <a:cxn ang="0">
                    <a:pos x="T6" y="T7"/>
                  </a:cxn>
                  <a:cxn ang="0">
                    <a:pos x="T8" y="T9"/>
                  </a:cxn>
                </a:cxnLst>
                <a:rect l="0" t="0" r="r" b="b"/>
                <a:pathLst>
                  <a:path w="2" h="3">
                    <a:moveTo>
                      <a:pt x="2" y="0"/>
                    </a:moveTo>
                    <a:lnTo>
                      <a:pt x="0" y="1"/>
                    </a:lnTo>
                    <a:lnTo>
                      <a:pt x="2" y="3"/>
                    </a:lnTo>
                    <a:lnTo>
                      <a:pt x="2" y="1"/>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58" name="Freeform 383">
                <a:extLst>
                  <a:ext uri="{FF2B5EF4-FFF2-40B4-BE49-F238E27FC236}">
                    <a16:creationId xmlns:a16="http://schemas.microsoft.com/office/drawing/2014/main" id="{04E34D6E-066A-4F07-A71B-AB2462193D37}"/>
                  </a:ext>
                </a:extLst>
              </p:cNvPr>
              <p:cNvSpPr>
                <a:spLocks/>
              </p:cNvSpPr>
              <p:nvPr/>
            </p:nvSpPr>
            <p:spPr bwMode="auto">
              <a:xfrm>
                <a:off x="6414" y="1875"/>
                <a:ext cx="3" cy="5"/>
              </a:xfrm>
              <a:custGeom>
                <a:avLst/>
                <a:gdLst>
                  <a:gd name="T0" fmla="*/ 1 w 3"/>
                  <a:gd name="T1" fmla="*/ 5 h 5"/>
                  <a:gd name="T2" fmla="*/ 3 w 3"/>
                  <a:gd name="T3" fmla="*/ 5 h 5"/>
                  <a:gd name="T4" fmla="*/ 3 w 3"/>
                  <a:gd name="T5" fmla="*/ 2 h 5"/>
                  <a:gd name="T6" fmla="*/ 1 w 3"/>
                  <a:gd name="T7" fmla="*/ 0 h 5"/>
                  <a:gd name="T8" fmla="*/ 1 w 3"/>
                  <a:gd name="T9" fmla="*/ 2 h 5"/>
                  <a:gd name="T10" fmla="*/ 0 w 3"/>
                  <a:gd name="T11" fmla="*/ 2 h 5"/>
                  <a:gd name="T12" fmla="*/ 0 w 3"/>
                  <a:gd name="T13" fmla="*/ 3 h 5"/>
                  <a:gd name="T14" fmla="*/ 0 w 3"/>
                  <a:gd name="T15" fmla="*/ 5 h 5"/>
                  <a:gd name="T16" fmla="*/ 1 w 3"/>
                  <a:gd name="T17"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5">
                    <a:moveTo>
                      <a:pt x="1" y="5"/>
                    </a:moveTo>
                    <a:lnTo>
                      <a:pt x="3" y="5"/>
                    </a:lnTo>
                    <a:lnTo>
                      <a:pt x="3" y="2"/>
                    </a:lnTo>
                    <a:lnTo>
                      <a:pt x="1" y="0"/>
                    </a:lnTo>
                    <a:lnTo>
                      <a:pt x="1" y="2"/>
                    </a:lnTo>
                    <a:lnTo>
                      <a:pt x="0" y="2"/>
                    </a:lnTo>
                    <a:lnTo>
                      <a:pt x="0" y="3"/>
                    </a:lnTo>
                    <a:lnTo>
                      <a:pt x="0" y="5"/>
                    </a:lnTo>
                    <a:lnTo>
                      <a:pt x="1"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59" name="Freeform 384">
                <a:extLst>
                  <a:ext uri="{FF2B5EF4-FFF2-40B4-BE49-F238E27FC236}">
                    <a16:creationId xmlns:a16="http://schemas.microsoft.com/office/drawing/2014/main" id="{C4D25356-5B7D-4286-A7DD-3BF5CA887A0F}"/>
                  </a:ext>
                </a:extLst>
              </p:cNvPr>
              <p:cNvSpPr>
                <a:spLocks/>
              </p:cNvSpPr>
              <p:nvPr/>
            </p:nvSpPr>
            <p:spPr bwMode="auto">
              <a:xfrm>
                <a:off x="6417" y="1893"/>
                <a:ext cx="11" cy="6"/>
              </a:xfrm>
              <a:custGeom>
                <a:avLst/>
                <a:gdLst>
                  <a:gd name="T0" fmla="*/ 10 w 11"/>
                  <a:gd name="T1" fmla="*/ 6 h 6"/>
                  <a:gd name="T2" fmla="*/ 11 w 11"/>
                  <a:gd name="T3" fmla="*/ 3 h 6"/>
                  <a:gd name="T4" fmla="*/ 11 w 11"/>
                  <a:gd name="T5" fmla="*/ 0 h 6"/>
                  <a:gd name="T6" fmla="*/ 8 w 11"/>
                  <a:gd name="T7" fmla="*/ 0 h 6"/>
                  <a:gd name="T8" fmla="*/ 2 w 11"/>
                  <a:gd name="T9" fmla="*/ 1 h 6"/>
                  <a:gd name="T10" fmla="*/ 0 w 11"/>
                  <a:gd name="T11" fmla="*/ 4 h 6"/>
                  <a:gd name="T12" fmla="*/ 2 w 11"/>
                  <a:gd name="T13" fmla="*/ 6 h 6"/>
                  <a:gd name="T14" fmla="*/ 3 w 11"/>
                  <a:gd name="T15" fmla="*/ 6 h 6"/>
                  <a:gd name="T16" fmla="*/ 10 w 11"/>
                  <a:gd name="T17"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6">
                    <a:moveTo>
                      <a:pt x="10" y="6"/>
                    </a:moveTo>
                    <a:lnTo>
                      <a:pt x="11" y="3"/>
                    </a:lnTo>
                    <a:lnTo>
                      <a:pt x="11" y="0"/>
                    </a:lnTo>
                    <a:lnTo>
                      <a:pt x="8" y="0"/>
                    </a:lnTo>
                    <a:lnTo>
                      <a:pt x="2" y="1"/>
                    </a:lnTo>
                    <a:lnTo>
                      <a:pt x="0" y="4"/>
                    </a:lnTo>
                    <a:lnTo>
                      <a:pt x="2" y="6"/>
                    </a:lnTo>
                    <a:lnTo>
                      <a:pt x="3" y="6"/>
                    </a:lnTo>
                    <a:lnTo>
                      <a:pt x="10"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60" name="Freeform 385">
                <a:extLst>
                  <a:ext uri="{FF2B5EF4-FFF2-40B4-BE49-F238E27FC236}">
                    <a16:creationId xmlns:a16="http://schemas.microsoft.com/office/drawing/2014/main" id="{A4D8F2E9-60EC-4F9A-9522-688495BF87F2}"/>
                  </a:ext>
                </a:extLst>
              </p:cNvPr>
              <p:cNvSpPr>
                <a:spLocks/>
              </p:cNvSpPr>
              <p:nvPr/>
            </p:nvSpPr>
            <p:spPr bwMode="auto">
              <a:xfrm>
                <a:off x="6435" y="1869"/>
                <a:ext cx="3" cy="3"/>
              </a:xfrm>
              <a:custGeom>
                <a:avLst/>
                <a:gdLst>
                  <a:gd name="T0" fmla="*/ 1 w 3"/>
                  <a:gd name="T1" fmla="*/ 0 h 3"/>
                  <a:gd name="T2" fmla="*/ 0 w 3"/>
                  <a:gd name="T3" fmla="*/ 1 h 3"/>
                  <a:gd name="T4" fmla="*/ 0 w 3"/>
                  <a:gd name="T5" fmla="*/ 3 h 3"/>
                  <a:gd name="T6" fmla="*/ 3 w 3"/>
                  <a:gd name="T7" fmla="*/ 1 h 3"/>
                  <a:gd name="T8" fmla="*/ 1 w 3"/>
                  <a:gd name="T9" fmla="*/ 0 h 3"/>
                </a:gdLst>
                <a:ahLst/>
                <a:cxnLst>
                  <a:cxn ang="0">
                    <a:pos x="T0" y="T1"/>
                  </a:cxn>
                  <a:cxn ang="0">
                    <a:pos x="T2" y="T3"/>
                  </a:cxn>
                  <a:cxn ang="0">
                    <a:pos x="T4" y="T5"/>
                  </a:cxn>
                  <a:cxn ang="0">
                    <a:pos x="T6" y="T7"/>
                  </a:cxn>
                  <a:cxn ang="0">
                    <a:pos x="T8" y="T9"/>
                  </a:cxn>
                </a:cxnLst>
                <a:rect l="0" t="0" r="r" b="b"/>
                <a:pathLst>
                  <a:path w="3" h="3">
                    <a:moveTo>
                      <a:pt x="1" y="0"/>
                    </a:moveTo>
                    <a:lnTo>
                      <a:pt x="0" y="1"/>
                    </a:lnTo>
                    <a:lnTo>
                      <a:pt x="0" y="3"/>
                    </a:lnTo>
                    <a:lnTo>
                      <a:pt x="3" y="1"/>
                    </a:lnTo>
                    <a:lnTo>
                      <a:pt x="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61" name="Freeform 386">
                <a:extLst>
                  <a:ext uri="{FF2B5EF4-FFF2-40B4-BE49-F238E27FC236}">
                    <a16:creationId xmlns:a16="http://schemas.microsoft.com/office/drawing/2014/main" id="{4EA12C2F-E76D-4F32-9425-AB08AA7A1FAC}"/>
                  </a:ext>
                </a:extLst>
              </p:cNvPr>
              <p:cNvSpPr>
                <a:spLocks/>
              </p:cNvSpPr>
              <p:nvPr/>
            </p:nvSpPr>
            <p:spPr bwMode="auto">
              <a:xfrm>
                <a:off x="6457" y="1872"/>
                <a:ext cx="3" cy="6"/>
              </a:xfrm>
              <a:custGeom>
                <a:avLst/>
                <a:gdLst>
                  <a:gd name="T0" fmla="*/ 1 w 3"/>
                  <a:gd name="T1" fmla="*/ 0 h 6"/>
                  <a:gd name="T2" fmla="*/ 0 w 3"/>
                  <a:gd name="T3" fmla="*/ 1 h 6"/>
                  <a:gd name="T4" fmla="*/ 0 w 3"/>
                  <a:gd name="T5" fmla="*/ 3 h 6"/>
                  <a:gd name="T6" fmla="*/ 0 w 3"/>
                  <a:gd name="T7" fmla="*/ 5 h 6"/>
                  <a:gd name="T8" fmla="*/ 0 w 3"/>
                  <a:gd name="T9" fmla="*/ 6 h 6"/>
                  <a:gd name="T10" fmla="*/ 1 w 3"/>
                  <a:gd name="T11" fmla="*/ 6 h 6"/>
                  <a:gd name="T12" fmla="*/ 3 w 3"/>
                  <a:gd name="T13" fmla="*/ 3 h 6"/>
                  <a:gd name="T14" fmla="*/ 1 w 3"/>
                  <a:gd name="T15" fmla="*/ 1 h 6"/>
                  <a:gd name="T16" fmla="*/ 1 w 3"/>
                  <a:gd name="T1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6">
                    <a:moveTo>
                      <a:pt x="1" y="0"/>
                    </a:moveTo>
                    <a:lnTo>
                      <a:pt x="0" y="1"/>
                    </a:lnTo>
                    <a:lnTo>
                      <a:pt x="0" y="3"/>
                    </a:lnTo>
                    <a:lnTo>
                      <a:pt x="0" y="5"/>
                    </a:lnTo>
                    <a:lnTo>
                      <a:pt x="0" y="6"/>
                    </a:lnTo>
                    <a:lnTo>
                      <a:pt x="1" y="6"/>
                    </a:lnTo>
                    <a:lnTo>
                      <a:pt x="3" y="3"/>
                    </a:lnTo>
                    <a:lnTo>
                      <a:pt x="1" y="1"/>
                    </a:lnTo>
                    <a:lnTo>
                      <a:pt x="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62" name="Freeform 387">
                <a:extLst>
                  <a:ext uri="{FF2B5EF4-FFF2-40B4-BE49-F238E27FC236}">
                    <a16:creationId xmlns:a16="http://schemas.microsoft.com/office/drawing/2014/main" id="{3EEF4112-79EF-4E07-B815-01C64D42DCFA}"/>
                  </a:ext>
                </a:extLst>
              </p:cNvPr>
              <p:cNvSpPr>
                <a:spLocks/>
              </p:cNvSpPr>
              <p:nvPr/>
            </p:nvSpPr>
            <p:spPr bwMode="auto">
              <a:xfrm>
                <a:off x="6444" y="1865"/>
                <a:ext cx="3" cy="5"/>
              </a:xfrm>
              <a:custGeom>
                <a:avLst/>
                <a:gdLst>
                  <a:gd name="T0" fmla="*/ 3 w 3"/>
                  <a:gd name="T1" fmla="*/ 5 h 5"/>
                  <a:gd name="T2" fmla="*/ 3 w 3"/>
                  <a:gd name="T3" fmla="*/ 4 h 5"/>
                  <a:gd name="T4" fmla="*/ 3 w 3"/>
                  <a:gd name="T5" fmla="*/ 0 h 5"/>
                  <a:gd name="T6" fmla="*/ 2 w 3"/>
                  <a:gd name="T7" fmla="*/ 0 h 5"/>
                  <a:gd name="T8" fmla="*/ 0 w 3"/>
                  <a:gd name="T9" fmla="*/ 2 h 5"/>
                  <a:gd name="T10" fmla="*/ 0 w 3"/>
                  <a:gd name="T11" fmla="*/ 4 h 5"/>
                  <a:gd name="T12" fmla="*/ 2 w 3"/>
                  <a:gd name="T13" fmla="*/ 5 h 5"/>
                  <a:gd name="T14" fmla="*/ 3 w 3"/>
                  <a:gd name="T15" fmla="*/ 5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5">
                    <a:moveTo>
                      <a:pt x="3" y="5"/>
                    </a:moveTo>
                    <a:lnTo>
                      <a:pt x="3" y="4"/>
                    </a:lnTo>
                    <a:lnTo>
                      <a:pt x="3" y="0"/>
                    </a:lnTo>
                    <a:lnTo>
                      <a:pt x="2" y="0"/>
                    </a:lnTo>
                    <a:lnTo>
                      <a:pt x="0" y="2"/>
                    </a:lnTo>
                    <a:lnTo>
                      <a:pt x="0" y="4"/>
                    </a:lnTo>
                    <a:lnTo>
                      <a:pt x="2" y="5"/>
                    </a:lnTo>
                    <a:lnTo>
                      <a:pt x="3"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63" name="Freeform 388">
                <a:extLst>
                  <a:ext uri="{FF2B5EF4-FFF2-40B4-BE49-F238E27FC236}">
                    <a16:creationId xmlns:a16="http://schemas.microsoft.com/office/drawing/2014/main" id="{6F2B16B4-2390-460F-B6D8-8E40B746DDD1}"/>
                  </a:ext>
                </a:extLst>
              </p:cNvPr>
              <p:cNvSpPr>
                <a:spLocks/>
              </p:cNvSpPr>
              <p:nvPr/>
            </p:nvSpPr>
            <p:spPr bwMode="auto">
              <a:xfrm>
                <a:off x="6396" y="1797"/>
                <a:ext cx="58" cy="83"/>
              </a:xfrm>
              <a:custGeom>
                <a:avLst/>
                <a:gdLst>
                  <a:gd name="T0" fmla="*/ 10 w 58"/>
                  <a:gd name="T1" fmla="*/ 9 h 83"/>
                  <a:gd name="T2" fmla="*/ 0 w 58"/>
                  <a:gd name="T3" fmla="*/ 14 h 83"/>
                  <a:gd name="T4" fmla="*/ 0 w 58"/>
                  <a:gd name="T5" fmla="*/ 17 h 83"/>
                  <a:gd name="T6" fmla="*/ 7 w 58"/>
                  <a:gd name="T7" fmla="*/ 16 h 83"/>
                  <a:gd name="T8" fmla="*/ 10 w 58"/>
                  <a:gd name="T9" fmla="*/ 22 h 83"/>
                  <a:gd name="T10" fmla="*/ 16 w 58"/>
                  <a:gd name="T11" fmla="*/ 29 h 83"/>
                  <a:gd name="T12" fmla="*/ 16 w 58"/>
                  <a:gd name="T13" fmla="*/ 32 h 83"/>
                  <a:gd name="T14" fmla="*/ 13 w 58"/>
                  <a:gd name="T15" fmla="*/ 33 h 83"/>
                  <a:gd name="T16" fmla="*/ 11 w 58"/>
                  <a:gd name="T17" fmla="*/ 33 h 83"/>
                  <a:gd name="T18" fmla="*/ 7 w 58"/>
                  <a:gd name="T19" fmla="*/ 38 h 83"/>
                  <a:gd name="T20" fmla="*/ 15 w 58"/>
                  <a:gd name="T21" fmla="*/ 40 h 83"/>
                  <a:gd name="T22" fmla="*/ 16 w 58"/>
                  <a:gd name="T23" fmla="*/ 49 h 83"/>
                  <a:gd name="T24" fmla="*/ 18 w 58"/>
                  <a:gd name="T25" fmla="*/ 49 h 83"/>
                  <a:gd name="T26" fmla="*/ 16 w 58"/>
                  <a:gd name="T27" fmla="*/ 57 h 83"/>
                  <a:gd name="T28" fmla="*/ 18 w 58"/>
                  <a:gd name="T29" fmla="*/ 60 h 83"/>
                  <a:gd name="T30" fmla="*/ 16 w 58"/>
                  <a:gd name="T31" fmla="*/ 64 h 83"/>
                  <a:gd name="T32" fmla="*/ 18 w 58"/>
                  <a:gd name="T33" fmla="*/ 68 h 83"/>
                  <a:gd name="T34" fmla="*/ 19 w 58"/>
                  <a:gd name="T35" fmla="*/ 75 h 83"/>
                  <a:gd name="T36" fmla="*/ 23 w 58"/>
                  <a:gd name="T37" fmla="*/ 78 h 83"/>
                  <a:gd name="T38" fmla="*/ 23 w 58"/>
                  <a:gd name="T39" fmla="*/ 83 h 83"/>
                  <a:gd name="T40" fmla="*/ 26 w 58"/>
                  <a:gd name="T41" fmla="*/ 76 h 83"/>
                  <a:gd name="T42" fmla="*/ 29 w 58"/>
                  <a:gd name="T43" fmla="*/ 76 h 83"/>
                  <a:gd name="T44" fmla="*/ 37 w 58"/>
                  <a:gd name="T45" fmla="*/ 70 h 83"/>
                  <a:gd name="T46" fmla="*/ 40 w 58"/>
                  <a:gd name="T47" fmla="*/ 68 h 83"/>
                  <a:gd name="T48" fmla="*/ 43 w 58"/>
                  <a:gd name="T49" fmla="*/ 72 h 83"/>
                  <a:gd name="T50" fmla="*/ 46 w 58"/>
                  <a:gd name="T51" fmla="*/ 72 h 83"/>
                  <a:gd name="T52" fmla="*/ 46 w 58"/>
                  <a:gd name="T53" fmla="*/ 68 h 83"/>
                  <a:gd name="T54" fmla="*/ 53 w 58"/>
                  <a:gd name="T55" fmla="*/ 67 h 83"/>
                  <a:gd name="T56" fmla="*/ 56 w 58"/>
                  <a:gd name="T57" fmla="*/ 60 h 83"/>
                  <a:gd name="T58" fmla="*/ 58 w 58"/>
                  <a:gd name="T59" fmla="*/ 48 h 83"/>
                  <a:gd name="T60" fmla="*/ 56 w 58"/>
                  <a:gd name="T61" fmla="*/ 49 h 83"/>
                  <a:gd name="T62" fmla="*/ 53 w 58"/>
                  <a:gd name="T63" fmla="*/ 37 h 83"/>
                  <a:gd name="T64" fmla="*/ 51 w 58"/>
                  <a:gd name="T65" fmla="*/ 29 h 83"/>
                  <a:gd name="T66" fmla="*/ 35 w 58"/>
                  <a:gd name="T67" fmla="*/ 9 h 83"/>
                  <a:gd name="T68" fmla="*/ 24 w 58"/>
                  <a:gd name="T69" fmla="*/ 3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8" h="83">
                    <a:moveTo>
                      <a:pt x="15" y="5"/>
                    </a:moveTo>
                    <a:lnTo>
                      <a:pt x="10" y="9"/>
                    </a:lnTo>
                    <a:lnTo>
                      <a:pt x="5" y="9"/>
                    </a:lnTo>
                    <a:lnTo>
                      <a:pt x="0" y="14"/>
                    </a:lnTo>
                    <a:lnTo>
                      <a:pt x="0" y="17"/>
                    </a:lnTo>
                    <a:lnTo>
                      <a:pt x="0" y="17"/>
                    </a:lnTo>
                    <a:lnTo>
                      <a:pt x="2" y="16"/>
                    </a:lnTo>
                    <a:lnTo>
                      <a:pt x="7" y="16"/>
                    </a:lnTo>
                    <a:lnTo>
                      <a:pt x="5" y="17"/>
                    </a:lnTo>
                    <a:lnTo>
                      <a:pt x="10" y="22"/>
                    </a:lnTo>
                    <a:lnTo>
                      <a:pt x="13" y="27"/>
                    </a:lnTo>
                    <a:lnTo>
                      <a:pt x="16" y="29"/>
                    </a:lnTo>
                    <a:lnTo>
                      <a:pt x="15" y="29"/>
                    </a:lnTo>
                    <a:lnTo>
                      <a:pt x="16" y="32"/>
                    </a:lnTo>
                    <a:lnTo>
                      <a:pt x="18" y="35"/>
                    </a:lnTo>
                    <a:lnTo>
                      <a:pt x="13" y="33"/>
                    </a:lnTo>
                    <a:lnTo>
                      <a:pt x="11" y="32"/>
                    </a:lnTo>
                    <a:lnTo>
                      <a:pt x="11" y="33"/>
                    </a:lnTo>
                    <a:lnTo>
                      <a:pt x="10" y="33"/>
                    </a:lnTo>
                    <a:lnTo>
                      <a:pt x="7" y="38"/>
                    </a:lnTo>
                    <a:lnTo>
                      <a:pt x="13" y="40"/>
                    </a:lnTo>
                    <a:lnTo>
                      <a:pt x="15" y="40"/>
                    </a:lnTo>
                    <a:lnTo>
                      <a:pt x="16" y="43"/>
                    </a:lnTo>
                    <a:lnTo>
                      <a:pt x="16" y="49"/>
                    </a:lnTo>
                    <a:lnTo>
                      <a:pt x="18" y="49"/>
                    </a:lnTo>
                    <a:lnTo>
                      <a:pt x="18" y="49"/>
                    </a:lnTo>
                    <a:lnTo>
                      <a:pt x="21" y="54"/>
                    </a:lnTo>
                    <a:lnTo>
                      <a:pt x="16" y="57"/>
                    </a:lnTo>
                    <a:lnTo>
                      <a:pt x="16" y="59"/>
                    </a:lnTo>
                    <a:lnTo>
                      <a:pt x="18" y="60"/>
                    </a:lnTo>
                    <a:lnTo>
                      <a:pt x="18" y="62"/>
                    </a:lnTo>
                    <a:lnTo>
                      <a:pt x="16" y="64"/>
                    </a:lnTo>
                    <a:lnTo>
                      <a:pt x="16" y="65"/>
                    </a:lnTo>
                    <a:lnTo>
                      <a:pt x="18" y="68"/>
                    </a:lnTo>
                    <a:lnTo>
                      <a:pt x="16" y="68"/>
                    </a:lnTo>
                    <a:lnTo>
                      <a:pt x="19" y="75"/>
                    </a:lnTo>
                    <a:lnTo>
                      <a:pt x="21" y="75"/>
                    </a:lnTo>
                    <a:lnTo>
                      <a:pt x="23" y="78"/>
                    </a:lnTo>
                    <a:lnTo>
                      <a:pt x="23" y="80"/>
                    </a:lnTo>
                    <a:lnTo>
                      <a:pt x="23" y="83"/>
                    </a:lnTo>
                    <a:lnTo>
                      <a:pt x="26" y="81"/>
                    </a:lnTo>
                    <a:lnTo>
                      <a:pt x="26" y="76"/>
                    </a:lnTo>
                    <a:lnTo>
                      <a:pt x="26" y="78"/>
                    </a:lnTo>
                    <a:lnTo>
                      <a:pt x="29" y="76"/>
                    </a:lnTo>
                    <a:lnTo>
                      <a:pt x="35" y="70"/>
                    </a:lnTo>
                    <a:lnTo>
                      <a:pt x="37" y="70"/>
                    </a:lnTo>
                    <a:lnTo>
                      <a:pt x="39" y="72"/>
                    </a:lnTo>
                    <a:lnTo>
                      <a:pt x="40" y="68"/>
                    </a:lnTo>
                    <a:lnTo>
                      <a:pt x="42" y="68"/>
                    </a:lnTo>
                    <a:lnTo>
                      <a:pt x="43" y="72"/>
                    </a:lnTo>
                    <a:lnTo>
                      <a:pt x="45" y="72"/>
                    </a:lnTo>
                    <a:lnTo>
                      <a:pt x="46" y="72"/>
                    </a:lnTo>
                    <a:lnTo>
                      <a:pt x="48" y="72"/>
                    </a:lnTo>
                    <a:lnTo>
                      <a:pt x="46" y="68"/>
                    </a:lnTo>
                    <a:lnTo>
                      <a:pt x="50" y="67"/>
                    </a:lnTo>
                    <a:lnTo>
                      <a:pt x="53" y="67"/>
                    </a:lnTo>
                    <a:lnTo>
                      <a:pt x="58" y="62"/>
                    </a:lnTo>
                    <a:lnTo>
                      <a:pt x="56" y="60"/>
                    </a:lnTo>
                    <a:lnTo>
                      <a:pt x="58" y="59"/>
                    </a:lnTo>
                    <a:lnTo>
                      <a:pt x="58" y="48"/>
                    </a:lnTo>
                    <a:lnTo>
                      <a:pt x="56" y="48"/>
                    </a:lnTo>
                    <a:lnTo>
                      <a:pt x="56" y="49"/>
                    </a:lnTo>
                    <a:lnTo>
                      <a:pt x="56" y="46"/>
                    </a:lnTo>
                    <a:lnTo>
                      <a:pt x="53" y="37"/>
                    </a:lnTo>
                    <a:lnTo>
                      <a:pt x="51" y="33"/>
                    </a:lnTo>
                    <a:lnTo>
                      <a:pt x="51" y="29"/>
                    </a:lnTo>
                    <a:lnTo>
                      <a:pt x="43" y="17"/>
                    </a:lnTo>
                    <a:lnTo>
                      <a:pt x="35" y="9"/>
                    </a:lnTo>
                    <a:lnTo>
                      <a:pt x="31" y="0"/>
                    </a:lnTo>
                    <a:lnTo>
                      <a:pt x="24" y="3"/>
                    </a:lnTo>
                    <a:lnTo>
                      <a:pt x="15"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64" name="Freeform 389">
                <a:extLst>
                  <a:ext uri="{FF2B5EF4-FFF2-40B4-BE49-F238E27FC236}">
                    <a16:creationId xmlns:a16="http://schemas.microsoft.com/office/drawing/2014/main" id="{B84308B0-B541-4261-BF05-D6D0F3B94476}"/>
                  </a:ext>
                </a:extLst>
              </p:cNvPr>
              <p:cNvSpPr>
                <a:spLocks/>
              </p:cNvSpPr>
              <p:nvPr/>
            </p:nvSpPr>
            <p:spPr bwMode="auto">
              <a:xfrm>
                <a:off x="6455" y="1880"/>
                <a:ext cx="3" cy="3"/>
              </a:xfrm>
              <a:custGeom>
                <a:avLst/>
                <a:gdLst>
                  <a:gd name="T0" fmla="*/ 0 w 3"/>
                  <a:gd name="T1" fmla="*/ 3 h 3"/>
                  <a:gd name="T2" fmla="*/ 2 w 3"/>
                  <a:gd name="T3" fmla="*/ 3 h 3"/>
                  <a:gd name="T4" fmla="*/ 3 w 3"/>
                  <a:gd name="T5" fmla="*/ 3 h 3"/>
                  <a:gd name="T6" fmla="*/ 3 w 3"/>
                  <a:gd name="T7" fmla="*/ 0 h 3"/>
                  <a:gd name="T8" fmla="*/ 2 w 3"/>
                  <a:gd name="T9" fmla="*/ 0 h 3"/>
                  <a:gd name="T10" fmla="*/ 0 w 3"/>
                  <a:gd name="T11" fmla="*/ 1 h 3"/>
                  <a:gd name="T12" fmla="*/ 0 w 3"/>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3" h="3">
                    <a:moveTo>
                      <a:pt x="0" y="3"/>
                    </a:moveTo>
                    <a:lnTo>
                      <a:pt x="2" y="3"/>
                    </a:lnTo>
                    <a:lnTo>
                      <a:pt x="3" y="3"/>
                    </a:lnTo>
                    <a:lnTo>
                      <a:pt x="3" y="0"/>
                    </a:lnTo>
                    <a:lnTo>
                      <a:pt x="2" y="0"/>
                    </a:lnTo>
                    <a:lnTo>
                      <a:pt x="0" y="1"/>
                    </a:ln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65" name="Freeform 390">
                <a:extLst>
                  <a:ext uri="{FF2B5EF4-FFF2-40B4-BE49-F238E27FC236}">
                    <a16:creationId xmlns:a16="http://schemas.microsoft.com/office/drawing/2014/main" id="{06C91525-41E1-4B7A-8A1D-78E5E90E3905}"/>
                  </a:ext>
                </a:extLst>
              </p:cNvPr>
              <p:cNvSpPr>
                <a:spLocks/>
              </p:cNvSpPr>
              <p:nvPr/>
            </p:nvSpPr>
            <p:spPr bwMode="auto">
              <a:xfrm>
                <a:off x="6368" y="1703"/>
                <a:ext cx="67" cy="115"/>
              </a:xfrm>
              <a:custGeom>
                <a:avLst/>
                <a:gdLst>
                  <a:gd name="T0" fmla="*/ 59 w 67"/>
                  <a:gd name="T1" fmla="*/ 6 h 115"/>
                  <a:gd name="T2" fmla="*/ 57 w 67"/>
                  <a:gd name="T3" fmla="*/ 3 h 115"/>
                  <a:gd name="T4" fmla="*/ 52 w 67"/>
                  <a:gd name="T5" fmla="*/ 1 h 115"/>
                  <a:gd name="T6" fmla="*/ 52 w 67"/>
                  <a:gd name="T7" fmla="*/ 8 h 115"/>
                  <a:gd name="T8" fmla="*/ 52 w 67"/>
                  <a:gd name="T9" fmla="*/ 11 h 115"/>
                  <a:gd name="T10" fmla="*/ 47 w 67"/>
                  <a:gd name="T11" fmla="*/ 16 h 115"/>
                  <a:gd name="T12" fmla="*/ 43 w 67"/>
                  <a:gd name="T13" fmla="*/ 22 h 115"/>
                  <a:gd name="T14" fmla="*/ 36 w 67"/>
                  <a:gd name="T15" fmla="*/ 24 h 115"/>
                  <a:gd name="T16" fmla="*/ 43 w 67"/>
                  <a:gd name="T17" fmla="*/ 30 h 115"/>
                  <a:gd name="T18" fmla="*/ 41 w 67"/>
                  <a:gd name="T19" fmla="*/ 35 h 115"/>
                  <a:gd name="T20" fmla="*/ 31 w 67"/>
                  <a:gd name="T21" fmla="*/ 35 h 115"/>
                  <a:gd name="T22" fmla="*/ 27 w 67"/>
                  <a:gd name="T23" fmla="*/ 35 h 115"/>
                  <a:gd name="T24" fmla="*/ 22 w 67"/>
                  <a:gd name="T25" fmla="*/ 32 h 115"/>
                  <a:gd name="T26" fmla="*/ 17 w 67"/>
                  <a:gd name="T27" fmla="*/ 32 h 115"/>
                  <a:gd name="T28" fmla="*/ 17 w 67"/>
                  <a:gd name="T29" fmla="*/ 38 h 115"/>
                  <a:gd name="T30" fmla="*/ 12 w 67"/>
                  <a:gd name="T31" fmla="*/ 48 h 115"/>
                  <a:gd name="T32" fmla="*/ 8 w 67"/>
                  <a:gd name="T33" fmla="*/ 52 h 115"/>
                  <a:gd name="T34" fmla="*/ 4 w 67"/>
                  <a:gd name="T35" fmla="*/ 57 h 115"/>
                  <a:gd name="T36" fmla="*/ 0 w 67"/>
                  <a:gd name="T37" fmla="*/ 65 h 115"/>
                  <a:gd name="T38" fmla="*/ 0 w 67"/>
                  <a:gd name="T39" fmla="*/ 73 h 115"/>
                  <a:gd name="T40" fmla="*/ 0 w 67"/>
                  <a:gd name="T41" fmla="*/ 73 h 115"/>
                  <a:gd name="T42" fmla="*/ 3 w 67"/>
                  <a:gd name="T43" fmla="*/ 76 h 115"/>
                  <a:gd name="T44" fmla="*/ 6 w 67"/>
                  <a:gd name="T45" fmla="*/ 76 h 115"/>
                  <a:gd name="T46" fmla="*/ 12 w 67"/>
                  <a:gd name="T47" fmla="*/ 78 h 115"/>
                  <a:gd name="T48" fmla="*/ 16 w 67"/>
                  <a:gd name="T49" fmla="*/ 75 h 115"/>
                  <a:gd name="T50" fmla="*/ 12 w 67"/>
                  <a:gd name="T51" fmla="*/ 79 h 115"/>
                  <a:gd name="T52" fmla="*/ 11 w 67"/>
                  <a:gd name="T53" fmla="*/ 87 h 115"/>
                  <a:gd name="T54" fmla="*/ 12 w 67"/>
                  <a:gd name="T55" fmla="*/ 95 h 115"/>
                  <a:gd name="T56" fmla="*/ 20 w 67"/>
                  <a:gd name="T57" fmla="*/ 94 h 115"/>
                  <a:gd name="T58" fmla="*/ 14 w 67"/>
                  <a:gd name="T59" fmla="*/ 97 h 115"/>
                  <a:gd name="T60" fmla="*/ 12 w 67"/>
                  <a:gd name="T61" fmla="*/ 107 h 115"/>
                  <a:gd name="T62" fmla="*/ 12 w 67"/>
                  <a:gd name="T63" fmla="*/ 110 h 115"/>
                  <a:gd name="T64" fmla="*/ 17 w 67"/>
                  <a:gd name="T65" fmla="*/ 110 h 115"/>
                  <a:gd name="T66" fmla="*/ 17 w 67"/>
                  <a:gd name="T67" fmla="*/ 115 h 115"/>
                  <a:gd name="T68" fmla="*/ 20 w 67"/>
                  <a:gd name="T69" fmla="*/ 115 h 115"/>
                  <a:gd name="T70" fmla="*/ 23 w 67"/>
                  <a:gd name="T71" fmla="*/ 110 h 115"/>
                  <a:gd name="T72" fmla="*/ 28 w 67"/>
                  <a:gd name="T73" fmla="*/ 111 h 115"/>
                  <a:gd name="T74" fmla="*/ 33 w 67"/>
                  <a:gd name="T75" fmla="*/ 103 h 115"/>
                  <a:gd name="T76" fmla="*/ 43 w 67"/>
                  <a:gd name="T77" fmla="*/ 99 h 115"/>
                  <a:gd name="T78" fmla="*/ 59 w 67"/>
                  <a:gd name="T79" fmla="*/ 94 h 115"/>
                  <a:gd name="T80" fmla="*/ 46 w 67"/>
                  <a:gd name="T81" fmla="*/ 84 h 115"/>
                  <a:gd name="T82" fmla="*/ 39 w 67"/>
                  <a:gd name="T83" fmla="*/ 81 h 115"/>
                  <a:gd name="T84" fmla="*/ 39 w 67"/>
                  <a:gd name="T85" fmla="*/ 76 h 115"/>
                  <a:gd name="T86" fmla="*/ 39 w 67"/>
                  <a:gd name="T87" fmla="*/ 70 h 115"/>
                  <a:gd name="T88" fmla="*/ 44 w 67"/>
                  <a:gd name="T89" fmla="*/ 65 h 115"/>
                  <a:gd name="T90" fmla="*/ 49 w 67"/>
                  <a:gd name="T91" fmla="*/ 62 h 115"/>
                  <a:gd name="T92" fmla="*/ 52 w 67"/>
                  <a:gd name="T93" fmla="*/ 59 h 115"/>
                  <a:gd name="T94" fmla="*/ 59 w 67"/>
                  <a:gd name="T95" fmla="*/ 49 h 115"/>
                  <a:gd name="T96" fmla="*/ 62 w 67"/>
                  <a:gd name="T97" fmla="*/ 46 h 115"/>
                  <a:gd name="T98" fmla="*/ 60 w 67"/>
                  <a:gd name="T99" fmla="*/ 41 h 115"/>
                  <a:gd name="T100" fmla="*/ 57 w 67"/>
                  <a:gd name="T101" fmla="*/ 32 h 115"/>
                  <a:gd name="T102" fmla="*/ 59 w 67"/>
                  <a:gd name="T103" fmla="*/ 20 h 115"/>
                  <a:gd name="T104" fmla="*/ 60 w 67"/>
                  <a:gd name="T105" fmla="*/ 17 h 115"/>
                  <a:gd name="T106" fmla="*/ 67 w 67"/>
                  <a:gd name="T107" fmla="*/ 13 h 115"/>
                  <a:gd name="T108" fmla="*/ 63 w 67"/>
                  <a:gd name="T109" fmla="*/ 9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7" h="115">
                    <a:moveTo>
                      <a:pt x="63" y="8"/>
                    </a:moveTo>
                    <a:lnTo>
                      <a:pt x="59" y="6"/>
                    </a:lnTo>
                    <a:lnTo>
                      <a:pt x="57" y="5"/>
                    </a:lnTo>
                    <a:lnTo>
                      <a:pt x="57" y="3"/>
                    </a:lnTo>
                    <a:lnTo>
                      <a:pt x="54" y="0"/>
                    </a:lnTo>
                    <a:lnTo>
                      <a:pt x="52" y="1"/>
                    </a:lnTo>
                    <a:lnTo>
                      <a:pt x="52" y="5"/>
                    </a:lnTo>
                    <a:lnTo>
                      <a:pt x="52" y="8"/>
                    </a:lnTo>
                    <a:lnTo>
                      <a:pt x="54" y="9"/>
                    </a:lnTo>
                    <a:lnTo>
                      <a:pt x="52" y="11"/>
                    </a:lnTo>
                    <a:lnTo>
                      <a:pt x="49" y="13"/>
                    </a:lnTo>
                    <a:lnTo>
                      <a:pt x="47" y="16"/>
                    </a:lnTo>
                    <a:lnTo>
                      <a:pt x="47" y="19"/>
                    </a:lnTo>
                    <a:lnTo>
                      <a:pt x="43" y="22"/>
                    </a:lnTo>
                    <a:lnTo>
                      <a:pt x="39" y="24"/>
                    </a:lnTo>
                    <a:lnTo>
                      <a:pt x="36" y="24"/>
                    </a:lnTo>
                    <a:lnTo>
                      <a:pt x="39" y="27"/>
                    </a:lnTo>
                    <a:lnTo>
                      <a:pt x="43" y="30"/>
                    </a:lnTo>
                    <a:lnTo>
                      <a:pt x="43" y="32"/>
                    </a:lnTo>
                    <a:lnTo>
                      <a:pt x="41" y="35"/>
                    </a:lnTo>
                    <a:lnTo>
                      <a:pt x="38" y="35"/>
                    </a:lnTo>
                    <a:lnTo>
                      <a:pt x="31" y="35"/>
                    </a:lnTo>
                    <a:lnTo>
                      <a:pt x="28" y="35"/>
                    </a:lnTo>
                    <a:lnTo>
                      <a:pt x="27" y="35"/>
                    </a:lnTo>
                    <a:lnTo>
                      <a:pt x="23" y="33"/>
                    </a:lnTo>
                    <a:lnTo>
                      <a:pt x="22" y="32"/>
                    </a:lnTo>
                    <a:lnTo>
                      <a:pt x="19" y="28"/>
                    </a:lnTo>
                    <a:lnTo>
                      <a:pt x="17" y="32"/>
                    </a:lnTo>
                    <a:lnTo>
                      <a:pt x="16" y="36"/>
                    </a:lnTo>
                    <a:lnTo>
                      <a:pt x="17" y="38"/>
                    </a:lnTo>
                    <a:lnTo>
                      <a:pt x="16" y="40"/>
                    </a:lnTo>
                    <a:lnTo>
                      <a:pt x="12" y="48"/>
                    </a:lnTo>
                    <a:lnTo>
                      <a:pt x="11" y="48"/>
                    </a:lnTo>
                    <a:lnTo>
                      <a:pt x="8" y="52"/>
                    </a:lnTo>
                    <a:lnTo>
                      <a:pt x="4" y="56"/>
                    </a:lnTo>
                    <a:lnTo>
                      <a:pt x="4" y="57"/>
                    </a:lnTo>
                    <a:lnTo>
                      <a:pt x="3" y="62"/>
                    </a:lnTo>
                    <a:lnTo>
                      <a:pt x="0" y="65"/>
                    </a:lnTo>
                    <a:lnTo>
                      <a:pt x="0" y="72"/>
                    </a:lnTo>
                    <a:lnTo>
                      <a:pt x="0" y="73"/>
                    </a:lnTo>
                    <a:lnTo>
                      <a:pt x="0" y="73"/>
                    </a:lnTo>
                    <a:lnTo>
                      <a:pt x="0" y="73"/>
                    </a:lnTo>
                    <a:lnTo>
                      <a:pt x="1" y="78"/>
                    </a:lnTo>
                    <a:lnTo>
                      <a:pt x="3" y="76"/>
                    </a:lnTo>
                    <a:lnTo>
                      <a:pt x="3" y="75"/>
                    </a:lnTo>
                    <a:lnTo>
                      <a:pt x="6" y="76"/>
                    </a:lnTo>
                    <a:lnTo>
                      <a:pt x="8" y="78"/>
                    </a:lnTo>
                    <a:lnTo>
                      <a:pt x="12" y="78"/>
                    </a:lnTo>
                    <a:lnTo>
                      <a:pt x="14" y="76"/>
                    </a:lnTo>
                    <a:lnTo>
                      <a:pt x="16" y="75"/>
                    </a:lnTo>
                    <a:lnTo>
                      <a:pt x="16" y="78"/>
                    </a:lnTo>
                    <a:lnTo>
                      <a:pt x="12" y="79"/>
                    </a:lnTo>
                    <a:lnTo>
                      <a:pt x="16" y="81"/>
                    </a:lnTo>
                    <a:lnTo>
                      <a:pt x="11" y="87"/>
                    </a:lnTo>
                    <a:lnTo>
                      <a:pt x="12" y="94"/>
                    </a:lnTo>
                    <a:lnTo>
                      <a:pt x="12" y="95"/>
                    </a:lnTo>
                    <a:lnTo>
                      <a:pt x="17" y="95"/>
                    </a:lnTo>
                    <a:lnTo>
                      <a:pt x="20" y="94"/>
                    </a:lnTo>
                    <a:lnTo>
                      <a:pt x="17" y="97"/>
                    </a:lnTo>
                    <a:lnTo>
                      <a:pt x="14" y="97"/>
                    </a:lnTo>
                    <a:lnTo>
                      <a:pt x="12" y="100"/>
                    </a:lnTo>
                    <a:lnTo>
                      <a:pt x="12" y="107"/>
                    </a:lnTo>
                    <a:lnTo>
                      <a:pt x="11" y="110"/>
                    </a:lnTo>
                    <a:lnTo>
                      <a:pt x="12" y="110"/>
                    </a:lnTo>
                    <a:lnTo>
                      <a:pt x="16" y="108"/>
                    </a:lnTo>
                    <a:lnTo>
                      <a:pt x="17" y="110"/>
                    </a:lnTo>
                    <a:lnTo>
                      <a:pt x="16" y="113"/>
                    </a:lnTo>
                    <a:lnTo>
                      <a:pt x="17" y="115"/>
                    </a:lnTo>
                    <a:lnTo>
                      <a:pt x="19" y="113"/>
                    </a:lnTo>
                    <a:lnTo>
                      <a:pt x="20" y="115"/>
                    </a:lnTo>
                    <a:lnTo>
                      <a:pt x="23" y="111"/>
                    </a:lnTo>
                    <a:lnTo>
                      <a:pt x="23" y="110"/>
                    </a:lnTo>
                    <a:lnTo>
                      <a:pt x="25" y="108"/>
                    </a:lnTo>
                    <a:lnTo>
                      <a:pt x="28" y="111"/>
                    </a:lnTo>
                    <a:lnTo>
                      <a:pt x="28" y="108"/>
                    </a:lnTo>
                    <a:lnTo>
                      <a:pt x="33" y="103"/>
                    </a:lnTo>
                    <a:lnTo>
                      <a:pt x="38" y="103"/>
                    </a:lnTo>
                    <a:lnTo>
                      <a:pt x="43" y="99"/>
                    </a:lnTo>
                    <a:lnTo>
                      <a:pt x="52" y="97"/>
                    </a:lnTo>
                    <a:lnTo>
                      <a:pt x="59" y="94"/>
                    </a:lnTo>
                    <a:lnTo>
                      <a:pt x="57" y="91"/>
                    </a:lnTo>
                    <a:lnTo>
                      <a:pt x="46" y="84"/>
                    </a:lnTo>
                    <a:lnTo>
                      <a:pt x="44" y="83"/>
                    </a:lnTo>
                    <a:lnTo>
                      <a:pt x="39" y="81"/>
                    </a:lnTo>
                    <a:lnTo>
                      <a:pt x="39" y="78"/>
                    </a:lnTo>
                    <a:lnTo>
                      <a:pt x="39" y="76"/>
                    </a:lnTo>
                    <a:lnTo>
                      <a:pt x="39" y="73"/>
                    </a:lnTo>
                    <a:lnTo>
                      <a:pt x="39" y="70"/>
                    </a:lnTo>
                    <a:lnTo>
                      <a:pt x="43" y="67"/>
                    </a:lnTo>
                    <a:lnTo>
                      <a:pt x="44" y="65"/>
                    </a:lnTo>
                    <a:lnTo>
                      <a:pt x="47" y="62"/>
                    </a:lnTo>
                    <a:lnTo>
                      <a:pt x="49" y="62"/>
                    </a:lnTo>
                    <a:lnTo>
                      <a:pt x="51" y="62"/>
                    </a:lnTo>
                    <a:lnTo>
                      <a:pt x="52" y="59"/>
                    </a:lnTo>
                    <a:lnTo>
                      <a:pt x="51" y="57"/>
                    </a:lnTo>
                    <a:lnTo>
                      <a:pt x="59" y="49"/>
                    </a:lnTo>
                    <a:lnTo>
                      <a:pt x="57" y="49"/>
                    </a:lnTo>
                    <a:lnTo>
                      <a:pt x="62" y="46"/>
                    </a:lnTo>
                    <a:lnTo>
                      <a:pt x="62" y="43"/>
                    </a:lnTo>
                    <a:lnTo>
                      <a:pt x="60" y="41"/>
                    </a:lnTo>
                    <a:lnTo>
                      <a:pt x="60" y="33"/>
                    </a:lnTo>
                    <a:lnTo>
                      <a:pt x="57" y="32"/>
                    </a:lnTo>
                    <a:lnTo>
                      <a:pt x="57" y="27"/>
                    </a:lnTo>
                    <a:lnTo>
                      <a:pt x="59" y="20"/>
                    </a:lnTo>
                    <a:lnTo>
                      <a:pt x="59" y="17"/>
                    </a:lnTo>
                    <a:lnTo>
                      <a:pt x="60" y="17"/>
                    </a:lnTo>
                    <a:lnTo>
                      <a:pt x="65" y="13"/>
                    </a:lnTo>
                    <a:lnTo>
                      <a:pt x="67" y="13"/>
                    </a:lnTo>
                    <a:lnTo>
                      <a:pt x="65" y="13"/>
                    </a:lnTo>
                    <a:lnTo>
                      <a:pt x="63" y="9"/>
                    </a:lnTo>
                    <a:lnTo>
                      <a:pt x="63"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66" name="Freeform 391">
                <a:extLst>
                  <a:ext uri="{FF2B5EF4-FFF2-40B4-BE49-F238E27FC236}">
                    <a16:creationId xmlns:a16="http://schemas.microsoft.com/office/drawing/2014/main" id="{C826F300-B27F-4B7E-89C7-50FE86E3FD90}"/>
                  </a:ext>
                </a:extLst>
              </p:cNvPr>
              <p:cNvSpPr>
                <a:spLocks/>
              </p:cNvSpPr>
              <p:nvPr/>
            </p:nvSpPr>
            <p:spPr bwMode="auto">
              <a:xfrm>
                <a:off x="5826" y="1554"/>
                <a:ext cx="433" cy="205"/>
              </a:xfrm>
              <a:custGeom>
                <a:avLst/>
                <a:gdLst>
                  <a:gd name="T0" fmla="*/ 3 w 433"/>
                  <a:gd name="T1" fmla="*/ 80 h 205"/>
                  <a:gd name="T2" fmla="*/ 8 w 433"/>
                  <a:gd name="T3" fmla="*/ 87 h 205"/>
                  <a:gd name="T4" fmla="*/ 19 w 433"/>
                  <a:gd name="T5" fmla="*/ 98 h 205"/>
                  <a:gd name="T6" fmla="*/ 29 w 433"/>
                  <a:gd name="T7" fmla="*/ 95 h 205"/>
                  <a:gd name="T8" fmla="*/ 38 w 433"/>
                  <a:gd name="T9" fmla="*/ 96 h 205"/>
                  <a:gd name="T10" fmla="*/ 48 w 433"/>
                  <a:gd name="T11" fmla="*/ 107 h 205"/>
                  <a:gd name="T12" fmla="*/ 57 w 433"/>
                  <a:gd name="T13" fmla="*/ 120 h 205"/>
                  <a:gd name="T14" fmla="*/ 56 w 433"/>
                  <a:gd name="T15" fmla="*/ 134 h 205"/>
                  <a:gd name="T16" fmla="*/ 75 w 433"/>
                  <a:gd name="T17" fmla="*/ 149 h 205"/>
                  <a:gd name="T18" fmla="*/ 102 w 433"/>
                  <a:gd name="T19" fmla="*/ 152 h 205"/>
                  <a:gd name="T20" fmla="*/ 116 w 433"/>
                  <a:gd name="T21" fmla="*/ 160 h 205"/>
                  <a:gd name="T22" fmla="*/ 124 w 433"/>
                  <a:gd name="T23" fmla="*/ 165 h 205"/>
                  <a:gd name="T24" fmla="*/ 137 w 433"/>
                  <a:gd name="T25" fmla="*/ 181 h 205"/>
                  <a:gd name="T26" fmla="*/ 158 w 433"/>
                  <a:gd name="T27" fmla="*/ 190 h 205"/>
                  <a:gd name="T28" fmla="*/ 191 w 433"/>
                  <a:gd name="T29" fmla="*/ 185 h 205"/>
                  <a:gd name="T30" fmla="*/ 229 w 433"/>
                  <a:gd name="T31" fmla="*/ 197 h 205"/>
                  <a:gd name="T32" fmla="*/ 260 w 433"/>
                  <a:gd name="T33" fmla="*/ 201 h 205"/>
                  <a:gd name="T34" fmla="*/ 279 w 433"/>
                  <a:gd name="T35" fmla="*/ 193 h 205"/>
                  <a:gd name="T36" fmla="*/ 315 w 433"/>
                  <a:gd name="T37" fmla="*/ 184 h 205"/>
                  <a:gd name="T38" fmla="*/ 334 w 433"/>
                  <a:gd name="T39" fmla="*/ 173 h 205"/>
                  <a:gd name="T40" fmla="*/ 342 w 433"/>
                  <a:gd name="T41" fmla="*/ 149 h 205"/>
                  <a:gd name="T42" fmla="*/ 341 w 433"/>
                  <a:gd name="T43" fmla="*/ 128 h 205"/>
                  <a:gd name="T44" fmla="*/ 365 w 433"/>
                  <a:gd name="T45" fmla="*/ 133 h 205"/>
                  <a:gd name="T46" fmla="*/ 377 w 433"/>
                  <a:gd name="T47" fmla="*/ 118 h 205"/>
                  <a:gd name="T48" fmla="*/ 397 w 433"/>
                  <a:gd name="T49" fmla="*/ 110 h 205"/>
                  <a:gd name="T50" fmla="*/ 403 w 433"/>
                  <a:gd name="T51" fmla="*/ 99 h 205"/>
                  <a:gd name="T52" fmla="*/ 414 w 433"/>
                  <a:gd name="T53" fmla="*/ 91 h 205"/>
                  <a:gd name="T54" fmla="*/ 428 w 433"/>
                  <a:gd name="T55" fmla="*/ 88 h 205"/>
                  <a:gd name="T56" fmla="*/ 432 w 433"/>
                  <a:gd name="T57" fmla="*/ 80 h 205"/>
                  <a:gd name="T58" fmla="*/ 408 w 433"/>
                  <a:gd name="T59" fmla="*/ 58 h 205"/>
                  <a:gd name="T60" fmla="*/ 397 w 433"/>
                  <a:gd name="T61" fmla="*/ 69 h 205"/>
                  <a:gd name="T62" fmla="*/ 373 w 433"/>
                  <a:gd name="T63" fmla="*/ 56 h 205"/>
                  <a:gd name="T64" fmla="*/ 376 w 433"/>
                  <a:gd name="T65" fmla="*/ 21 h 205"/>
                  <a:gd name="T66" fmla="*/ 358 w 433"/>
                  <a:gd name="T67" fmla="*/ 23 h 205"/>
                  <a:gd name="T68" fmla="*/ 341 w 433"/>
                  <a:gd name="T69" fmla="*/ 20 h 205"/>
                  <a:gd name="T70" fmla="*/ 330 w 433"/>
                  <a:gd name="T71" fmla="*/ 28 h 205"/>
                  <a:gd name="T72" fmla="*/ 315 w 433"/>
                  <a:gd name="T73" fmla="*/ 37 h 205"/>
                  <a:gd name="T74" fmla="*/ 298 w 433"/>
                  <a:gd name="T75" fmla="*/ 45 h 205"/>
                  <a:gd name="T76" fmla="*/ 271 w 433"/>
                  <a:gd name="T77" fmla="*/ 45 h 205"/>
                  <a:gd name="T78" fmla="*/ 258 w 433"/>
                  <a:gd name="T79" fmla="*/ 36 h 205"/>
                  <a:gd name="T80" fmla="*/ 236 w 433"/>
                  <a:gd name="T81" fmla="*/ 29 h 205"/>
                  <a:gd name="T82" fmla="*/ 213 w 433"/>
                  <a:gd name="T83" fmla="*/ 31 h 205"/>
                  <a:gd name="T84" fmla="*/ 199 w 433"/>
                  <a:gd name="T85" fmla="*/ 36 h 205"/>
                  <a:gd name="T86" fmla="*/ 183 w 433"/>
                  <a:gd name="T87" fmla="*/ 31 h 205"/>
                  <a:gd name="T88" fmla="*/ 174 w 433"/>
                  <a:gd name="T89" fmla="*/ 20 h 205"/>
                  <a:gd name="T90" fmla="*/ 162 w 433"/>
                  <a:gd name="T91" fmla="*/ 12 h 205"/>
                  <a:gd name="T92" fmla="*/ 146 w 433"/>
                  <a:gd name="T93" fmla="*/ 7 h 205"/>
                  <a:gd name="T94" fmla="*/ 131 w 433"/>
                  <a:gd name="T95" fmla="*/ 0 h 205"/>
                  <a:gd name="T96" fmla="*/ 124 w 433"/>
                  <a:gd name="T97" fmla="*/ 8 h 205"/>
                  <a:gd name="T98" fmla="*/ 118 w 433"/>
                  <a:gd name="T99" fmla="*/ 28 h 205"/>
                  <a:gd name="T100" fmla="*/ 126 w 433"/>
                  <a:gd name="T101" fmla="*/ 42 h 205"/>
                  <a:gd name="T102" fmla="*/ 119 w 433"/>
                  <a:gd name="T103" fmla="*/ 50 h 205"/>
                  <a:gd name="T104" fmla="*/ 102 w 433"/>
                  <a:gd name="T105" fmla="*/ 48 h 205"/>
                  <a:gd name="T106" fmla="*/ 84 w 433"/>
                  <a:gd name="T107" fmla="*/ 48 h 205"/>
                  <a:gd name="T108" fmla="*/ 68 w 433"/>
                  <a:gd name="T109" fmla="*/ 39 h 205"/>
                  <a:gd name="T110" fmla="*/ 57 w 433"/>
                  <a:gd name="T111" fmla="*/ 34 h 205"/>
                  <a:gd name="T112" fmla="*/ 41 w 433"/>
                  <a:gd name="T113" fmla="*/ 37 h 205"/>
                  <a:gd name="T114" fmla="*/ 30 w 433"/>
                  <a:gd name="T115" fmla="*/ 43 h 205"/>
                  <a:gd name="T116" fmla="*/ 24 w 433"/>
                  <a:gd name="T117" fmla="*/ 53 h 205"/>
                  <a:gd name="T118" fmla="*/ 11 w 433"/>
                  <a:gd name="T119" fmla="*/ 67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33" h="205">
                    <a:moveTo>
                      <a:pt x="0" y="75"/>
                    </a:moveTo>
                    <a:lnTo>
                      <a:pt x="0" y="79"/>
                    </a:lnTo>
                    <a:lnTo>
                      <a:pt x="1" y="79"/>
                    </a:lnTo>
                    <a:lnTo>
                      <a:pt x="1" y="80"/>
                    </a:lnTo>
                    <a:lnTo>
                      <a:pt x="3" y="80"/>
                    </a:lnTo>
                    <a:lnTo>
                      <a:pt x="3" y="80"/>
                    </a:lnTo>
                    <a:lnTo>
                      <a:pt x="3" y="79"/>
                    </a:lnTo>
                    <a:lnTo>
                      <a:pt x="5" y="80"/>
                    </a:lnTo>
                    <a:lnTo>
                      <a:pt x="5" y="82"/>
                    </a:lnTo>
                    <a:lnTo>
                      <a:pt x="5" y="85"/>
                    </a:lnTo>
                    <a:lnTo>
                      <a:pt x="6" y="85"/>
                    </a:lnTo>
                    <a:lnTo>
                      <a:pt x="8" y="87"/>
                    </a:lnTo>
                    <a:lnTo>
                      <a:pt x="11" y="88"/>
                    </a:lnTo>
                    <a:lnTo>
                      <a:pt x="13" y="90"/>
                    </a:lnTo>
                    <a:lnTo>
                      <a:pt x="16" y="93"/>
                    </a:lnTo>
                    <a:lnTo>
                      <a:pt x="16" y="95"/>
                    </a:lnTo>
                    <a:lnTo>
                      <a:pt x="16" y="96"/>
                    </a:lnTo>
                    <a:lnTo>
                      <a:pt x="19" y="98"/>
                    </a:lnTo>
                    <a:lnTo>
                      <a:pt x="21" y="98"/>
                    </a:lnTo>
                    <a:lnTo>
                      <a:pt x="21" y="96"/>
                    </a:lnTo>
                    <a:lnTo>
                      <a:pt x="22" y="95"/>
                    </a:lnTo>
                    <a:lnTo>
                      <a:pt x="24" y="93"/>
                    </a:lnTo>
                    <a:lnTo>
                      <a:pt x="27" y="93"/>
                    </a:lnTo>
                    <a:lnTo>
                      <a:pt x="29" y="95"/>
                    </a:lnTo>
                    <a:lnTo>
                      <a:pt x="30" y="98"/>
                    </a:lnTo>
                    <a:lnTo>
                      <a:pt x="32" y="98"/>
                    </a:lnTo>
                    <a:lnTo>
                      <a:pt x="33" y="98"/>
                    </a:lnTo>
                    <a:lnTo>
                      <a:pt x="35" y="96"/>
                    </a:lnTo>
                    <a:lnTo>
                      <a:pt x="36" y="96"/>
                    </a:lnTo>
                    <a:lnTo>
                      <a:pt x="38" y="96"/>
                    </a:lnTo>
                    <a:lnTo>
                      <a:pt x="40" y="98"/>
                    </a:lnTo>
                    <a:lnTo>
                      <a:pt x="41" y="99"/>
                    </a:lnTo>
                    <a:lnTo>
                      <a:pt x="44" y="101"/>
                    </a:lnTo>
                    <a:lnTo>
                      <a:pt x="46" y="103"/>
                    </a:lnTo>
                    <a:lnTo>
                      <a:pt x="46" y="106"/>
                    </a:lnTo>
                    <a:lnTo>
                      <a:pt x="48" y="107"/>
                    </a:lnTo>
                    <a:lnTo>
                      <a:pt x="49" y="110"/>
                    </a:lnTo>
                    <a:lnTo>
                      <a:pt x="49" y="112"/>
                    </a:lnTo>
                    <a:lnTo>
                      <a:pt x="51" y="114"/>
                    </a:lnTo>
                    <a:lnTo>
                      <a:pt x="54" y="115"/>
                    </a:lnTo>
                    <a:lnTo>
                      <a:pt x="56" y="118"/>
                    </a:lnTo>
                    <a:lnTo>
                      <a:pt x="57" y="120"/>
                    </a:lnTo>
                    <a:lnTo>
                      <a:pt x="57" y="123"/>
                    </a:lnTo>
                    <a:lnTo>
                      <a:pt x="56" y="125"/>
                    </a:lnTo>
                    <a:lnTo>
                      <a:pt x="57" y="128"/>
                    </a:lnTo>
                    <a:lnTo>
                      <a:pt x="59" y="130"/>
                    </a:lnTo>
                    <a:lnTo>
                      <a:pt x="57" y="133"/>
                    </a:lnTo>
                    <a:lnTo>
                      <a:pt x="56" y="134"/>
                    </a:lnTo>
                    <a:lnTo>
                      <a:pt x="54" y="136"/>
                    </a:lnTo>
                    <a:lnTo>
                      <a:pt x="54" y="138"/>
                    </a:lnTo>
                    <a:lnTo>
                      <a:pt x="56" y="139"/>
                    </a:lnTo>
                    <a:lnTo>
                      <a:pt x="59" y="144"/>
                    </a:lnTo>
                    <a:lnTo>
                      <a:pt x="62" y="146"/>
                    </a:lnTo>
                    <a:lnTo>
                      <a:pt x="75" y="149"/>
                    </a:lnTo>
                    <a:lnTo>
                      <a:pt x="81" y="149"/>
                    </a:lnTo>
                    <a:lnTo>
                      <a:pt x="84" y="149"/>
                    </a:lnTo>
                    <a:lnTo>
                      <a:pt x="86" y="147"/>
                    </a:lnTo>
                    <a:lnTo>
                      <a:pt x="87" y="147"/>
                    </a:lnTo>
                    <a:lnTo>
                      <a:pt x="97" y="150"/>
                    </a:lnTo>
                    <a:lnTo>
                      <a:pt x="102" y="152"/>
                    </a:lnTo>
                    <a:lnTo>
                      <a:pt x="102" y="154"/>
                    </a:lnTo>
                    <a:lnTo>
                      <a:pt x="105" y="155"/>
                    </a:lnTo>
                    <a:lnTo>
                      <a:pt x="107" y="155"/>
                    </a:lnTo>
                    <a:lnTo>
                      <a:pt x="108" y="155"/>
                    </a:lnTo>
                    <a:lnTo>
                      <a:pt x="113" y="158"/>
                    </a:lnTo>
                    <a:lnTo>
                      <a:pt x="116" y="160"/>
                    </a:lnTo>
                    <a:lnTo>
                      <a:pt x="121" y="160"/>
                    </a:lnTo>
                    <a:lnTo>
                      <a:pt x="121" y="160"/>
                    </a:lnTo>
                    <a:lnTo>
                      <a:pt x="123" y="160"/>
                    </a:lnTo>
                    <a:lnTo>
                      <a:pt x="123" y="163"/>
                    </a:lnTo>
                    <a:lnTo>
                      <a:pt x="124" y="165"/>
                    </a:lnTo>
                    <a:lnTo>
                      <a:pt x="124" y="165"/>
                    </a:lnTo>
                    <a:lnTo>
                      <a:pt x="127" y="166"/>
                    </a:lnTo>
                    <a:lnTo>
                      <a:pt x="129" y="168"/>
                    </a:lnTo>
                    <a:lnTo>
                      <a:pt x="129" y="169"/>
                    </a:lnTo>
                    <a:lnTo>
                      <a:pt x="131" y="174"/>
                    </a:lnTo>
                    <a:lnTo>
                      <a:pt x="134" y="176"/>
                    </a:lnTo>
                    <a:lnTo>
                      <a:pt x="137" y="181"/>
                    </a:lnTo>
                    <a:lnTo>
                      <a:pt x="137" y="184"/>
                    </a:lnTo>
                    <a:lnTo>
                      <a:pt x="140" y="190"/>
                    </a:lnTo>
                    <a:lnTo>
                      <a:pt x="143" y="190"/>
                    </a:lnTo>
                    <a:lnTo>
                      <a:pt x="146" y="190"/>
                    </a:lnTo>
                    <a:lnTo>
                      <a:pt x="151" y="190"/>
                    </a:lnTo>
                    <a:lnTo>
                      <a:pt x="158" y="190"/>
                    </a:lnTo>
                    <a:lnTo>
                      <a:pt x="166" y="190"/>
                    </a:lnTo>
                    <a:lnTo>
                      <a:pt x="178" y="190"/>
                    </a:lnTo>
                    <a:lnTo>
                      <a:pt x="185" y="190"/>
                    </a:lnTo>
                    <a:lnTo>
                      <a:pt x="189" y="189"/>
                    </a:lnTo>
                    <a:lnTo>
                      <a:pt x="189" y="187"/>
                    </a:lnTo>
                    <a:lnTo>
                      <a:pt x="191" y="185"/>
                    </a:lnTo>
                    <a:lnTo>
                      <a:pt x="194" y="187"/>
                    </a:lnTo>
                    <a:lnTo>
                      <a:pt x="202" y="185"/>
                    </a:lnTo>
                    <a:lnTo>
                      <a:pt x="212" y="187"/>
                    </a:lnTo>
                    <a:lnTo>
                      <a:pt x="217" y="187"/>
                    </a:lnTo>
                    <a:lnTo>
                      <a:pt x="221" y="192"/>
                    </a:lnTo>
                    <a:lnTo>
                      <a:pt x="229" y="197"/>
                    </a:lnTo>
                    <a:lnTo>
                      <a:pt x="239" y="200"/>
                    </a:lnTo>
                    <a:lnTo>
                      <a:pt x="242" y="200"/>
                    </a:lnTo>
                    <a:lnTo>
                      <a:pt x="248" y="203"/>
                    </a:lnTo>
                    <a:lnTo>
                      <a:pt x="253" y="201"/>
                    </a:lnTo>
                    <a:lnTo>
                      <a:pt x="258" y="200"/>
                    </a:lnTo>
                    <a:lnTo>
                      <a:pt x="260" y="201"/>
                    </a:lnTo>
                    <a:lnTo>
                      <a:pt x="260" y="203"/>
                    </a:lnTo>
                    <a:lnTo>
                      <a:pt x="263" y="205"/>
                    </a:lnTo>
                    <a:lnTo>
                      <a:pt x="266" y="205"/>
                    </a:lnTo>
                    <a:lnTo>
                      <a:pt x="269" y="203"/>
                    </a:lnTo>
                    <a:lnTo>
                      <a:pt x="275" y="198"/>
                    </a:lnTo>
                    <a:lnTo>
                      <a:pt x="279" y="193"/>
                    </a:lnTo>
                    <a:lnTo>
                      <a:pt x="287" y="190"/>
                    </a:lnTo>
                    <a:lnTo>
                      <a:pt x="296" y="187"/>
                    </a:lnTo>
                    <a:lnTo>
                      <a:pt x="301" y="185"/>
                    </a:lnTo>
                    <a:lnTo>
                      <a:pt x="306" y="184"/>
                    </a:lnTo>
                    <a:lnTo>
                      <a:pt x="311" y="184"/>
                    </a:lnTo>
                    <a:lnTo>
                      <a:pt x="315" y="184"/>
                    </a:lnTo>
                    <a:lnTo>
                      <a:pt x="319" y="181"/>
                    </a:lnTo>
                    <a:lnTo>
                      <a:pt x="323" y="177"/>
                    </a:lnTo>
                    <a:lnTo>
                      <a:pt x="326" y="177"/>
                    </a:lnTo>
                    <a:lnTo>
                      <a:pt x="331" y="176"/>
                    </a:lnTo>
                    <a:lnTo>
                      <a:pt x="333" y="176"/>
                    </a:lnTo>
                    <a:lnTo>
                      <a:pt x="334" y="173"/>
                    </a:lnTo>
                    <a:lnTo>
                      <a:pt x="339" y="166"/>
                    </a:lnTo>
                    <a:lnTo>
                      <a:pt x="344" y="158"/>
                    </a:lnTo>
                    <a:lnTo>
                      <a:pt x="347" y="157"/>
                    </a:lnTo>
                    <a:lnTo>
                      <a:pt x="347" y="154"/>
                    </a:lnTo>
                    <a:lnTo>
                      <a:pt x="347" y="152"/>
                    </a:lnTo>
                    <a:lnTo>
                      <a:pt x="342" y="149"/>
                    </a:lnTo>
                    <a:lnTo>
                      <a:pt x="336" y="144"/>
                    </a:lnTo>
                    <a:lnTo>
                      <a:pt x="336" y="142"/>
                    </a:lnTo>
                    <a:lnTo>
                      <a:pt x="336" y="139"/>
                    </a:lnTo>
                    <a:lnTo>
                      <a:pt x="336" y="133"/>
                    </a:lnTo>
                    <a:lnTo>
                      <a:pt x="338" y="130"/>
                    </a:lnTo>
                    <a:lnTo>
                      <a:pt x="341" y="128"/>
                    </a:lnTo>
                    <a:lnTo>
                      <a:pt x="347" y="126"/>
                    </a:lnTo>
                    <a:lnTo>
                      <a:pt x="350" y="126"/>
                    </a:lnTo>
                    <a:lnTo>
                      <a:pt x="354" y="130"/>
                    </a:lnTo>
                    <a:lnTo>
                      <a:pt x="358" y="131"/>
                    </a:lnTo>
                    <a:lnTo>
                      <a:pt x="362" y="131"/>
                    </a:lnTo>
                    <a:lnTo>
                      <a:pt x="365" y="133"/>
                    </a:lnTo>
                    <a:lnTo>
                      <a:pt x="366" y="133"/>
                    </a:lnTo>
                    <a:lnTo>
                      <a:pt x="366" y="130"/>
                    </a:lnTo>
                    <a:lnTo>
                      <a:pt x="368" y="128"/>
                    </a:lnTo>
                    <a:lnTo>
                      <a:pt x="371" y="126"/>
                    </a:lnTo>
                    <a:lnTo>
                      <a:pt x="374" y="125"/>
                    </a:lnTo>
                    <a:lnTo>
                      <a:pt x="377" y="118"/>
                    </a:lnTo>
                    <a:lnTo>
                      <a:pt x="379" y="117"/>
                    </a:lnTo>
                    <a:lnTo>
                      <a:pt x="382" y="118"/>
                    </a:lnTo>
                    <a:lnTo>
                      <a:pt x="385" y="118"/>
                    </a:lnTo>
                    <a:lnTo>
                      <a:pt x="392" y="114"/>
                    </a:lnTo>
                    <a:lnTo>
                      <a:pt x="395" y="114"/>
                    </a:lnTo>
                    <a:lnTo>
                      <a:pt x="397" y="110"/>
                    </a:lnTo>
                    <a:lnTo>
                      <a:pt x="395" y="109"/>
                    </a:lnTo>
                    <a:lnTo>
                      <a:pt x="397" y="104"/>
                    </a:lnTo>
                    <a:lnTo>
                      <a:pt x="398" y="101"/>
                    </a:lnTo>
                    <a:lnTo>
                      <a:pt x="400" y="99"/>
                    </a:lnTo>
                    <a:lnTo>
                      <a:pt x="401" y="99"/>
                    </a:lnTo>
                    <a:lnTo>
                      <a:pt x="403" y="99"/>
                    </a:lnTo>
                    <a:lnTo>
                      <a:pt x="405" y="98"/>
                    </a:lnTo>
                    <a:lnTo>
                      <a:pt x="405" y="95"/>
                    </a:lnTo>
                    <a:lnTo>
                      <a:pt x="406" y="95"/>
                    </a:lnTo>
                    <a:lnTo>
                      <a:pt x="408" y="96"/>
                    </a:lnTo>
                    <a:lnTo>
                      <a:pt x="411" y="95"/>
                    </a:lnTo>
                    <a:lnTo>
                      <a:pt x="414" y="91"/>
                    </a:lnTo>
                    <a:lnTo>
                      <a:pt x="417" y="88"/>
                    </a:lnTo>
                    <a:lnTo>
                      <a:pt x="419" y="88"/>
                    </a:lnTo>
                    <a:lnTo>
                      <a:pt x="424" y="90"/>
                    </a:lnTo>
                    <a:lnTo>
                      <a:pt x="425" y="88"/>
                    </a:lnTo>
                    <a:lnTo>
                      <a:pt x="427" y="88"/>
                    </a:lnTo>
                    <a:lnTo>
                      <a:pt x="428" y="88"/>
                    </a:lnTo>
                    <a:lnTo>
                      <a:pt x="432" y="90"/>
                    </a:lnTo>
                    <a:lnTo>
                      <a:pt x="432" y="88"/>
                    </a:lnTo>
                    <a:lnTo>
                      <a:pt x="432" y="87"/>
                    </a:lnTo>
                    <a:lnTo>
                      <a:pt x="433" y="83"/>
                    </a:lnTo>
                    <a:lnTo>
                      <a:pt x="433" y="82"/>
                    </a:lnTo>
                    <a:lnTo>
                      <a:pt x="432" y="80"/>
                    </a:lnTo>
                    <a:lnTo>
                      <a:pt x="432" y="77"/>
                    </a:lnTo>
                    <a:lnTo>
                      <a:pt x="427" y="74"/>
                    </a:lnTo>
                    <a:lnTo>
                      <a:pt x="424" y="69"/>
                    </a:lnTo>
                    <a:lnTo>
                      <a:pt x="417" y="64"/>
                    </a:lnTo>
                    <a:lnTo>
                      <a:pt x="414" y="59"/>
                    </a:lnTo>
                    <a:lnTo>
                      <a:pt x="408" y="58"/>
                    </a:lnTo>
                    <a:lnTo>
                      <a:pt x="406" y="59"/>
                    </a:lnTo>
                    <a:lnTo>
                      <a:pt x="403" y="59"/>
                    </a:lnTo>
                    <a:lnTo>
                      <a:pt x="403" y="63"/>
                    </a:lnTo>
                    <a:lnTo>
                      <a:pt x="403" y="66"/>
                    </a:lnTo>
                    <a:lnTo>
                      <a:pt x="400" y="71"/>
                    </a:lnTo>
                    <a:lnTo>
                      <a:pt x="397" y="69"/>
                    </a:lnTo>
                    <a:lnTo>
                      <a:pt x="390" y="67"/>
                    </a:lnTo>
                    <a:lnTo>
                      <a:pt x="385" y="67"/>
                    </a:lnTo>
                    <a:lnTo>
                      <a:pt x="381" y="71"/>
                    </a:lnTo>
                    <a:lnTo>
                      <a:pt x="374" y="67"/>
                    </a:lnTo>
                    <a:lnTo>
                      <a:pt x="371" y="63"/>
                    </a:lnTo>
                    <a:lnTo>
                      <a:pt x="373" y="56"/>
                    </a:lnTo>
                    <a:lnTo>
                      <a:pt x="373" y="55"/>
                    </a:lnTo>
                    <a:lnTo>
                      <a:pt x="374" y="50"/>
                    </a:lnTo>
                    <a:lnTo>
                      <a:pt x="374" y="45"/>
                    </a:lnTo>
                    <a:lnTo>
                      <a:pt x="376" y="24"/>
                    </a:lnTo>
                    <a:lnTo>
                      <a:pt x="376" y="23"/>
                    </a:lnTo>
                    <a:lnTo>
                      <a:pt x="376" y="21"/>
                    </a:lnTo>
                    <a:lnTo>
                      <a:pt x="370" y="20"/>
                    </a:lnTo>
                    <a:lnTo>
                      <a:pt x="365" y="21"/>
                    </a:lnTo>
                    <a:lnTo>
                      <a:pt x="365" y="23"/>
                    </a:lnTo>
                    <a:lnTo>
                      <a:pt x="362" y="24"/>
                    </a:lnTo>
                    <a:lnTo>
                      <a:pt x="360" y="24"/>
                    </a:lnTo>
                    <a:lnTo>
                      <a:pt x="358" y="23"/>
                    </a:lnTo>
                    <a:lnTo>
                      <a:pt x="355" y="24"/>
                    </a:lnTo>
                    <a:lnTo>
                      <a:pt x="354" y="24"/>
                    </a:lnTo>
                    <a:lnTo>
                      <a:pt x="352" y="21"/>
                    </a:lnTo>
                    <a:lnTo>
                      <a:pt x="349" y="20"/>
                    </a:lnTo>
                    <a:lnTo>
                      <a:pt x="346" y="20"/>
                    </a:lnTo>
                    <a:lnTo>
                      <a:pt x="341" y="20"/>
                    </a:lnTo>
                    <a:lnTo>
                      <a:pt x="341" y="20"/>
                    </a:lnTo>
                    <a:lnTo>
                      <a:pt x="338" y="20"/>
                    </a:lnTo>
                    <a:lnTo>
                      <a:pt x="336" y="21"/>
                    </a:lnTo>
                    <a:lnTo>
                      <a:pt x="334" y="24"/>
                    </a:lnTo>
                    <a:lnTo>
                      <a:pt x="333" y="26"/>
                    </a:lnTo>
                    <a:lnTo>
                      <a:pt x="330" y="28"/>
                    </a:lnTo>
                    <a:lnTo>
                      <a:pt x="328" y="31"/>
                    </a:lnTo>
                    <a:lnTo>
                      <a:pt x="328" y="32"/>
                    </a:lnTo>
                    <a:lnTo>
                      <a:pt x="328" y="34"/>
                    </a:lnTo>
                    <a:lnTo>
                      <a:pt x="325" y="37"/>
                    </a:lnTo>
                    <a:lnTo>
                      <a:pt x="319" y="37"/>
                    </a:lnTo>
                    <a:lnTo>
                      <a:pt x="315" y="37"/>
                    </a:lnTo>
                    <a:lnTo>
                      <a:pt x="314" y="40"/>
                    </a:lnTo>
                    <a:lnTo>
                      <a:pt x="311" y="40"/>
                    </a:lnTo>
                    <a:lnTo>
                      <a:pt x="306" y="43"/>
                    </a:lnTo>
                    <a:lnTo>
                      <a:pt x="303" y="47"/>
                    </a:lnTo>
                    <a:lnTo>
                      <a:pt x="301" y="47"/>
                    </a:lnTo>
                    <a:lnTo>
                      <a:pt x="298" y="45"/>
                    </a:lnTo>
                    <a:lnTo>
                      <a:pt x="296" y="45"/>
                    </a:lnTo>
                    <a:lnTo>
                      <a:pt x="295" y="47"/>
                    </a:lnTo>
                    <a:lnTo>
                      <a:pt x="290" y="47"/>
                    </a:lnTo>
                    <a:lnTo>
                      <a:pt x="282" y="47"/>
                    </a:lnTo>
                    <a:lnTo>
                      <a:pt x="277" y="45"/>
                    </a:lnTo>
                    <a:lnTo>
                      <a:pt x="271" y="45"/>
                    </a:lnTo>
                    <a:lnTo>
                      <a:pt x="268" y="45"/>
                    </a:lnTo>
                    <a:lnTo>
                      <a:pt x="266" y="43"/>
                    </a:lnTo>
                    <a:lnTo>
                      <a:pt x="264" y="43"/>
                    </a:lnTo>
                    <a:lnTo>
                      <a:pt x="263" y="42"/>
                    </a:lnTo>
                    <a:lnTo>
                      <a:pt x="260" y="40"/>
                    </a:lnTo>
                    <a:lnTo>
                      <a:pt x="258" y="36"/>
                    </a:lnTo>
                    <a:lnTo>
                      <a:pt x="256" y="34"/>
                    </a:lnTo>
                    <a:lnTo>
                      <a:pt x="253" y="34"/>
                    </a:lnTo>
                    <a:lnTo>
                      <a:pt x="250" y="36"/>
                    </a:lnTo>
                    <a:lnTo>
                      <a:pt x="244" y="32"/>
                    </a:lnTo>
                    <a:lnTo>
                      <a:pt x="242" y="29"/>
                    </a:lnTo>
                    <a:lnTo>
                      <a:pt x="236" y="29"/>
                    </a:lnTo>
                    <a:lnTo>
                      <a:pt x="232" y="29"/>
                    </a:lnTo>
                    <a:lnTo>
                      <a:pt x="229" y="28"/>
                    </a:lnTo>
                    <a:lnTo>
                      <a:pt x="225" y="28"/>
                    </a:lnTo>
                    <a:lnTo>
                      <a:pt x="221" y="28"/>
                    </a:lnTo>
                    <a:lnTo>
                      <a:pt x="218" y="29"/>
                    </a:lnTo>
                    <a:lnTo>
                      <a:pt x="213" y="31"/>
                    </a:lnTo>
                    <a:lnTo>
                      <a:pt x="209" y="31"/>
                    </a:lnTo>
                    <a:lnTo>
                      <a:pt x="207" y="34"/>
                    </a:lnTo>
                    <a:lnTo>
                      <a:pt x="205" y="34"/>
                    </a:lnTo>
                    <a:lnTo>
                      <a:pt x="204" y="34"/>
                    </a:lnTo>
                    <a:lnTo>
                      <a:pt x="201" y="34"/>
                    </a:lnTo>
                    <a:lnTo>
                      <a:pt x="199" y="36"/>
                    </a:lnTo>
                    <a:lnTo>
                      <a:pt x="194" y="36"/>
                    </a:lnTo>
                    <a:lnTo>
                      <a:pt x="194" y="36"/>
                    </a:lnTo>
                    <a:lnTo>
                      <a:pt x="193" y="36"/>
                    </a:lnTo>
                    <a:lnTo>
                      <a:pt x="188" y="34"/>
                    </a:lnTo>
                    <a:lnTo>
                      <a:pt x="183" y="32"/>
                    </a:lnTo>
                    <a:lnTo>
                      <a:pt x="183" y="31"/>
                    </a:lnTo>
                    <a:lnTo>
                      <a:pt x="180" y="28"/>
                    </a:lnTo>
                    <a:lnTo>
                      <a:pt x="178" y="28"/>
                    </a:lnTo>
                    <a:lnTo>
                      <a:pt x="177" y="28"/>
                    </a:lnTo>
                    <a:lnTo>
                      <a:pt x="177" y="24"/>
                    </a:lnTo>
                    <a:lnTo>
                      <a:pt x="175" y="21"/>
                    </a:lnTo>
                    <a:lnTo>
                      <a:pt x="174" y="20"/>
                    </a:lnTo>
                    <a:lnTo>
                      <a:pt x="174" y="18"/>
                    </a:lnTo>
                    <a:lnTo>
                      <a:pt x="172" y="16"/>
                    </a:lnTo>
                    <a:lnTo>
                      <a:pt x="172" y="13"/>
                    </a:lnTo>
                    <a:lnTo>
                      <a:pt x="172" y="12"/>
                    </a:lnTo>
                    <a:lnTo>
                      <a:pt x="169" y="10"/>
                    </a:lnTo>
                    <a:lnTo>
                      <a:pt x="162" y="12"/>
                    </a:lnTo>
                    <a:lnTo>
                      <a:pt x="161" y="10"/>
                    </a:lnTo>
                    <a:lnTo>
                      <a:pt x="159" y="10"/>
                    </a:lnTo>
                    <a:lnTo>
                      <a:pt x="154" y="8"/>
                    </a:lnTo>
                    <a:lnTo>
                      <a:pt x="154" y="8"/>
                    </a:lnTo>
                    <a:lnTo>
                      <a:pt x="151" y="7"/>
                    </a:lnTo>
                    <a:lnTo>
                      <a:pt x="146" y="7"/>
                    </a:lnTo>
                    <a:lnTo>
                      <a:pt x="143" y="7"/>
                    </a:lnTo>
                    <a:lnTo>
                      <a:pt x="140" y="5"/>
                    </a:lnTo>
                    <a:lnTo>
                      <a:pt x="140" y="4"/>
                    </a:lnTo>
                    <a:lnTo>
                      <a:pt x="135" y="2"/>
                    </a:lnTo>
                    <a:lnTo>
                      <a:pt x="132" y="2"/>
                    </a:lnTo>
                    <a:lnTo>
                      <a:pt x="131" y="0"/>
                    </a:lnTo>
                    <a:lnTo>
                      <a:pt x="127" y="0"/>
                    </a:lnTo>
                    <a:lnTo>
                      <a:pt x="126" y="2"/>
                    </a:lnTo>
                    <a:lnTo>
                      <a:pt x="126" y="4"/>
                    </a:lnTo>
                    <a:lnTo>
                      <a:pt x="126" y="7"/>
                    </a:lnTo>
                    <a:lnTo>
                      <a:pt x="126" y="8"/>
                    </a:lnTo>
                    <a:lnTo>
                      <a:pt x="124" y="8"/>
                    </a:lnTo>
                    <a:lnTo>
                      <a:pt x="121" y="8"/>
                    </a:lnTo>
                    <a:lnTo>
                      <a:pt x="119" y="12"/>
                    </a:lnTo>
                    <a:lnTo>
                      <a:pt x="119" y="13"/>
                    </a:lnTo>
                    <a:lnTo>
                      <a:pt x="118" y="16"/>
                    </a:lnTo>
                    <a:lnTo>
                      <a:pt x="118" y="24"/>
                    </a:lnTo>
                    <a:lnTo>
                      <a:pt x="118" y="28"/>
                    </a:lnTo>
                    <a:lnTo>
                      <a:pt x="123" y="28"/>
                    </a:lnTo>
                    <a:lnTo>
                      <a:pt x="124" y="31"/>
                    </a:lnTo>
                    <a:lnTo>
                      <a:pt x="126" y="31"/>
                    </a:lnTo>
                    <a:lnTo>
                      <a:pt x="127" y="32"/>
                    </a:lnTo>
                    <a:lnTo>
                      <a:pt x="126" y="37"/>
                    </a:lnTo>
                    <a:lnTo>
                      <a:pt x="126" y="42"/>
                    </a:lnTo>
                    <a:lnTo>
                      <a:pt x="129" y="43"/>
                    </a:lnTo>
                    <a:lnTo>
                      <a:pt x="131" y="45"/>
                    </a:lnTo>
                    <a:lnTo>
                      <a:pt x="127" y="50"/>
                    </a:lnTo>
                    <a:lnTo>
                      <a:pt x="123" y="50"/>
                    </a:lnTo>
                    <a:lnTo>
                      <a:pt x="121" y="50"/>
                    </a:lnTo>
                    <a:lnTo>
                      <a:pt x="119" y="50"/>
                    </a:lnTo>
                    <a:lnTo>
                      <a:pt x="116" y="50"/>
                    </a:lnTo>
                    <a:lnTo>
                      <a:pt x="115" y="50"/>
                    </a:lnTo>
                    <a:lnTo>
                      <a:pt x="108" y="50"/>
                    </a:lnTo>
                    <a:lnTo>
                      <a:pt x="107" y="50"/>
                    </a:lnTo>
                    <a:lnTo>
                      <a:pt x="103" y="48"/>
                    </a:lnTo>
                    <a:lnTo>
                      <a:pt x="102" y="48"/>
                    </a:lnTo>
                    <a:lnTo>
                      <a:pt x="99" y="48"/>
                    </a:lnTo>
                    <a:lnTo>
                      <a:pt x="95" y="50"/>
                    </a:lnTo>
                    <a:lnTo>
                      <a:pt x="94" y="51"/>
                    </a:lnTo>
                    <a:lnTo>
                      <a:pt x="91" y="53"/>
                    </a:lnTo>
                    <a:lnTo>
                      <a:pt x="86" y="50"/>
                    </a:lnTo>
                    <a:lnTo>
                      <a:pt x="84" y="48"/>
                    </a:lnTo>
                    <a:lnTo>
                      <a:pt x="76" y="43"/>
                    </a:lnTo>
                    <a:lnTo>
                      <a:pt x="76" y="42"/>
                    </a:lnTo>
                    <a:lnTo>
                      <a:pt x="76" y="40"/>
                    </a:lnTo>
                    <a:lnTo>
                      <a:pt x="75" y="37"/>
                    </a:lnTo>
                    <a:lnTo>
                      <a:pt x="70" y="37"/>
                    </a:lnTo>
                    <a:lnTo>
                      <a:pt x="68" y="39"/>
                    </a:lnTo>
                    <a:lnTo>
                      <a:pt x="65" y="39"/>
                    </a:lnTo>
                    <a:lnTo>
                      <a:pt x="64" y="40"/>
                    </a:lnTo>
                    <a:lnTo>
                      <a:pt x="60" y="40"/>
                    </a:lnTo>
                    <a:lnTo>
                      <a:pt x="59" y="39"/>
                    </a:lnTo>
                    <a:lnTo>
                      <a:pt x="59" y="37"/>
                    </a:lnTo>
                    <a:lnTo>
                      <a:pt x="57" y="34"/>
                    </a:lnTo>
                    <a:lnTo>
                      <a:pt x="57" y="34"/>
                    </a:lnTo>
                    <a:lnTo>
                      <a:pt x="54" y="36"/>
                    </a:lnTo>
                    <a:lnTo>
                      <a:pt x="51" y="36"/>
                    </a:lnTo>
                    <a:lnTo>
                      <a:pt x="49" y="36"/>
                    </a:lnTo>
                    <a:lnTo>
                      <a:pt x="46" y="36"/>
                    </a:lnTo>
                    <a:lnTo>
                      <a:pt x="41" y="37"/>
                    </a:lnTo>
                    <a:lnTo>
                      <a:pt x="40" y="37"/>
                    </a:lnTo>
                    <a:lnTo>
                      <a:pt x="38" y="42"/>
                    </a:lnTo>
                    <a:lnTo>
                      <a:pt x="36" y="42"/>
                    </a:lnTo>
                    <a:lnTo>
                      <a:pt x="32" y="40"/>
                    </a:lnTo>
                    <a:lnTo>
                      <a:pt x="30" y="42"/>
                    </a:lnTo>
                    <a:lnTo>
                      <a:pt x="30" y="43"/>
                    </a:lnTo>
                    <a:lnTo>
                      <a:pt x="32" y="45"/>
                    </a:lnTo>
                    <a:lnTo>
                      <a:pt x="30" y="47"/>
                    </a:lnTo>
                    <a:lnTo>
                      <a:pt x="29" y="48"/>
                    </a:lnTo>
                    <a:lnTo>
                      <a:pt x="27" y="50"/>
                    </a:lnTo>
                    <a:lnTo>
                      <a:pt x="24" y="51"/>
                    </a:lnTo>
                    <a:lnTo>
                      <a:pt x="24" y="53"/>
                    </a:lnTo>
                    <a:lnTo>
                      <a:pt x="21" y="56"/>
                    </a:lnTo>
                    <a:lnTo>
                      <a:pt x="19" y="58"/>
                    </a:lnTo>
                    <a:lnTo>
                      <a:pt x="19" y="61"/>
                    </a:lnTo>
                    <a:lnTo>
                      <a:pt x="14" y="63"/>
                    </a:lnTo>
                    <a:lnTo>
                      <a:pt x="13" y="66"/>
                    </a:lnTo>
                    <a:lnTo>
                      <a:pt x="11" y="67"/>
                    </a:lnTo>
                    <a:lnTo>
                      <a:pt x="5" y="66"/>
                    </a:lnTo>
                    <a:lnTo>
                      <a:pt x="3" y="67"/>
                    </a:lnTo>
                    <a:lnTo>
                      <a:pt x="0" y="74"/>
                    </a:lnTo>
                    <a:lnTo>
                      <a:pt x="0" y="74"/>
                    </a:lnTo>
                    <a:lnTo>
                      <a:pt x="0" y="7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67" name="Freeform 392">
                <a:extLst>
                  <a:ext uri="{FF2B5EF4-FFF2-40B4-BE49-F238E27FC236}">
                    <a16:creationId xmlns:a16="http://schemas.microsoft.com/office/drawing/2014/main" id="{9C0323B5-058D-41D0-B3BB-F3B7C231F095}"/>
                  </a:ext>
                </a:extLst>
              </p:cNvPr>
              <p:cNvSpPr>
                <a:spLocks/>
              </p:cNvSpPr>
              <p:nvPr/>
            </p:nvSpPr>
            <p:spPr bwMode="auto">
              <a:xfrm>
                <a:off x="5287" y="1518"/>
                <a:ext cx="534" cy="279"/>
              </a:xfrm>
              <a:custGeom>
                <a:avLst/>
                <a:gdLst>
                  <a:gd name="T0" fmla="*/ 50 w 534"/>
                  <a:gd name="T1" fmla="*/ 186 h 279"/>
                  <a:gd name="T2" fmla="*/ 62 w 534"/>
                  <a:gd name="T3" fmla="*/ 177 h 279"/>
                  <a:gd name="T4" fmla="*/ 75 w 534"/>
                  <a:gd name="T5" fmla="*/ 180 h 279"/>
                  <a:gd name="T6" fmla="*/ 90 w 534"/>
                  <a:gd name="T7" fmla="*/ 178 h 279"/>
                  <a:gd name="T8" fmla="*/ 93 w 534"/>
                  <a:gd name="T9" fmla="*/ 193 h 279"/>
                  <a:gd name="T10" fmla="*/ 97 w 534"/>
                  <a:gd name="T11" fmla="*/ 207 h 279"/>
                  <a:gd name="T12" fmla="*/ 80 w 534"/>
                  <a:gd name="T13" fmla="*/ 207 h 279"/>
                  <a:gd name="T14" fmla="*/ 74 w 534"/>
                  <a:gd name="T15" fmla="*/ 218 h 279"/>
                  <a:gd name="T16" fmla="*/ 70 w 534"/>
                  <a:gd name="T17" fmla="*/ 223 h 279"/>
                  <a:gd name="T18" fmla="*/ 67 w 534"/>
                  <a:gd name="T19" fmla="*/ 229 h 279"/>
                  <a:gd name="T20" fmla="*/ 77 w 534"/>
                  <a:gd name="T21" fmla="*/ 249 h 279"/>
                  <a:gd name="T22" fmla="*/ 91 w 534"/>
                  <a:gd name="T23" fmla="*/ 253 h 279"/>
                  <a:gd name="T24" fmla="*/ 96 w 534"/>
                  <a:gd name="T25" fmla="*/ 272 h 279"/>
                  <a:gd name="T26" fmla="*/ 174 w 534"/>
                  <a:gd name="T27" fmla="*/ 204 h 279"/>
                  <a:gd name="T28" fmla="*/ 276 w 534"/>
                  <a:gd name="T29" fmla="*/ 260 h 279"/>
                  <a:gd name="T30" fmla="*/ 324 w 534"/>
                  <a:gd name="T31" fmla="*/ 274 h 279"/>
                  <a:gd name="T32" fmla="*/ 344 w 534"/>
                  <a:gd name="T33" fmla="*/ 249 h 279"/>
                  <a:gd name="T34" fmla="*/ 376 w 534"/>
                  <a:gd name="T35" fmla="*/ 239 h 279"/>
                  <a:gd name="T36" fmla="*/ 407 w 534"/>
                  <a:gd name="T37" fmla="*/ 239 h 279"/>
                  <a:gd name="T38" fmla="*/ 450 w 534"/>
                  <a:gd name="T39" fmla="*/ 237 h 279"/>
                  <a:gd name="T40" fmla="*/ 470 w 534"/>
                  <a:gd name="T41" fmla="*/ 234 h 279"/>
                  <a:gd name="T42" fmla="*/ 462 w 534"/>
                  <a:gd name="T43" fmla="*/ 209 h 279"/>
                  <a:gd name="T44" fmla="*/ 459 w 534"/>
                  <a:gd name="T45" fmla="*/ 193 h 279"/>
                  <a:gd name="T46" fmla="*/ 485 w 534"/>
                  <a:gd name="T47" fmla="*/ 190 h 279"/>
                  <a:gd name="T48" fmla="*/ 485 w 534"/>
                  <a:gd name="T49" fmla="*/ 162 h 279"/>
                  <a:gd name="T50" fmla="*/ 510 w 534"/>
                  <a:gd name="T51" fmla="*/ 154 h 279"/>
                  <a:gd name="T52" fmla="*/ 517 w 534"/>
                  <a:gd name="T53" fmla="*/ 131 h 279"/>
                  <a:gd name="T54" fmla="*/ 534 w 534"/>
                  <a:gd name="T55" fmla="*/ 108 h 279"/>
                  <a:gd name="T56" fmla="*/ 520 w 534"/>
                  <a:gd name="T57" fmla="*/ 99 h 279"/>
                  <a:gd name="T58" fmla="*/ 499 w 534"/>
                  <a:gd name="T59" fmla="*/ 102 h 279"/>
                  <a:gd name="T60" fmla="*/ 488 w 534"/>
                  <a:gd name="T61" fmla="*/ 89 h 279"/>
                  <a:gd name="T62" fmla="*/ 464 w 534"/>
                  <a:gd name="T63" fmla="*/ 81 h 279"/>
                  <a:gd name="T64" fmla="*/ 443 w 534"/>
                  <a:gd name="T65" fmla="*/ 81 h 279"/>
                  <a:gd name="T66" fmla="*/ 432 w 534"/>
                  <a:gd name="T67" fmla="*/ 83 h 279"/>
                  <a:gd name="T68" fmla="*/ 367 w 534"/>
                  <a:gd name="T69" fmla="*/ 14 h 279"/>
                  <a:gd name="T70" fmla="*/ 346 w 534"/>
                  <a:gd name="T71" fmla="*/ 30 h 279"/>
                  <a:gd name="T72" fmla="*/ 327 w 534"/>
                  <a:gd name="T73" fmla="*/ 33 h 279"/>
                  <a:gd name="T74" fmla="*/ 317 w 534"/>
                  <a:gd name="T75" fmla="*/ 25 h 279"/>
                  <a:gd name="T76" fmla="*/ 308 w 534"/>
                  <a:gd name="T77" fmla="*/ 22 h 279"/>
                  <a:gd name="T78" fmla="*/ 293 w 534"/>
                  <a:gd name="T79" fmla="*/ 20 h 279"/>
                  <a:gd name="T80" fmla="*/ 289 w 534"/>
                  <a:gd name="T81" fmla="*/ 5 h 279"/>
                  <a:gd name="T82" fmla="*/ 265 w 534"/>
                  <a:gd name="T83" fmla="*/ 0 h 279"/>
                  <a:gd name="T84" fmla="*/ 249 w 534"/>
                  <a:gd name="T85" fmla="*/ 11 h 279"/>
                  <a:gd name="T86" fmla="*/ 227 w 534"/>
                  <a:gd name="T87" fmla="*/ 19 h 279"/>
                  <a:gd name="T88" fmla="*/ 211 w 534"/>
                  <a:gd name="T89" fmla="*/ 27 h 279"/>
                  <a:gd name="T90" fmla="*/ 187 w 534"/>
                  <a:gd name="T91" fmla="*/ 36 h 279"/>
                  <a:gd name="T92" fmla="*/ 171 w 534"/>
                  <a:gd name="T93" fmla="*/ 40 h 279"/>
                  <a:gd name="T94" fmla="*/ 169 w 534"/>
                  <a:gd name="T95" fmla="*/ 49 h 279"/>
                  <a:gd name="T96" fmla="*/ 184 w 534"/>
                  <a:gd name="T97" fmla="*/ 59 h 279"/>
                  <a:gd name="T98" fmla="*/ 169 w 534"/>
                  <a:gd name="T99" fmla="*/ 78 h 279"/>
                  <a:gd name="T100" fmla="*/ 179 w 534"/>
                  <a:gd name="T101" fmla="*/ 89 h 279"/>
                  <a:gd name="T102" fmla="*/ 169 w 534"/>
                  <a:gd name="T103" fmla="*/ 107 h 279"/>
                  <a:gd name="T104" fmla="*/ 148 w 534"/>
                  <a:gd name="T105" fmla="*/ 102 h 279"/>
                  <a:gd name="T106" fmla="*/ 134 w 534"/>
                  <a:gd name="T107" fmla="*/ 102 h 279"/>
                  <a:gd name="T108" fmla="*/ 115 w 534"/>
                  <a:gd name="T109" fmla="*/ 110 h 279"/>
                  <a:gd name="T110" fmla="*/ 97 w 534"/>
                  <a:gd name="T111" fmla="*/ 108 h 279"/>
                  <a:gd name="T112" fmla="*/ 77 w 534"/>
                  <a:gd name="T113" fmla="*/ 94 h 279"/>
                  <a:gd name="T114" fmla="*/ 56 w 534"/>
                  <a:gd name="T115" fmla="*/ 92 h 279"/>
                  <a:gd name="T116" fmla="*/ 43 w 534"/>
                  <a:gd name="T117" fmla="*/ 91 h 279"/>
                  <a:gd name="T118" fmla="*/ 32 w 534"/>
                  <a:gd name="T119" fmla="*/ 108 h 279"/>
                  <a:gd name="T120" fmla="*/ 16 w 534"/>
                  <a:gd name="T121" fmla="*/ 124 h 279"/>
                  <a:gd name="T122" fmla="*/ 0 w 534"/>
                  <a:gd name="T123" fmla="*/ 153 h 279"/>
                  <a:gd name="T124" fmla="*/ 29 w 534"/>
                  <a:gd name="T125" fmla="*/ 180 h 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34" h="279">
                    <a:moveTo>
                      <a:pt x="42" y="188"/>
                    </a:moveTo>
                    <a:lnTo>
                      <a:pt x="42" y="188"/>
                    </a:lnTo>
                    <a:lnTo>
                      <a:pt x="45" y="188"/>
                    </a:lnTo>
                    <a:lnTo>
                      <a:pt x="45" y="188"/>
                    </a:lnTo>
                    <a:lnTo>
                      <a:pt x="47" y="188"/>
                    </a:lnTo>
                    <a:lnTo>
                      <a:pt x="48" y="188"/>
                    </a:lnTo>
                    <a:lnTo>
                      <a:pt x="48" y="188"/>
                    </a:lnTo>
                    <a:lnTo>
                      <a:pt x="48" y="186"/>
                    </a:lnTo>
                    <a:lnTo>
                      <a:pt x="50" y="186"/>
                    </a:lnTo>
                    <a:lnTo>
                      <a:pt x="53" y="183"/>
                    </a:lnTo>
                    <a:lnTo>
                      <a:pt x="54" y="182"/>
                    </a:lnTo>
                    <a:lnTo>
                      <a:pt x="56" y="182"/>
                    </a:lnTo>
                    <a:lnTo>
                      <a:pt x="58" y="180"/>
                    </a:lnTo>
                    <a:lnTo>
                      <a:pt x="58" y="180"/>
                    </a:lnTo>
                    <a:lnTo>
                      <a:pt x="59" y="182"/>
                    </a:lnTo>
                    <a:lnTo>
                      <a:pt x="59" y="180"/>
                    </a:lnTo>
                    <a:lnTo>
                      <a:pt x="61" y="178"/>
                    </a:lnTo>
                    <a:lnTo>
                      <a:pt x="62" y="177"/>
                    </a:lnTo>
                    <a:lnTo>
                      <a:pt x="66" y="177"/>
                    </a:lnTo>
                    <a:lnTo>
                      <a:pt x="67" y="177"/>
                    </a:lnTo>
                    <a:lnTo>
                      <a:pt x="69" y="177"/>
                    </a:lnTo>
                    <a:lnTo>
                      <a:pt x="70" y="177"/>
                    </a:lnTo>
                    <a:lnTo>
                      <a:pt x="70" y="177"/>
                    </a:lnTo>
                    <a:lnTo>
                      <a:pt x="70" y="180"/>
                    </a:lnTo>
                    <a:lnTo>
                      <a:pt x="72" y="182"/>
                    </a:lnTo>
                    <a:lnTo>
                      <a:pt x="74" y="180"/>
                    </a:lnTo>
                    <a:lnTo>
                      <a:pt x="75" y="180"/>
                    </a:lnTo>
                    <a:lnTo>
                      <a:pt x="75" y="182"/>
                    </a:lnTo>
                    <a:lnTo>
                      <a:pt x="77" y="182"/>
                    </a:lnTo>
                    <a:lnTo>
                      <a:pt x="78" y="182"/>
                    </a:lnTo>
                    <a:lnTo>
                      <a:pt x="78" y="180"/>
                    </a:lnTo>
                    <a:lnTo>
                      <a:pt x="80" y="178"/>
                    </a:lnTo>
                    <a:lnTo>
                      <a:pt x="80" y="178"/>
                    </a:lnTo>
                    <a:lnTo>
                      <a:pt x="82" y="177"/>
                    </a:lnTo>
                    <a:lnTo>
                      <a:pt x="83" y="178"/>
                    </a:lnTo>
                    <a:lnTo>
                      <a:pt x="90" y="178"/>
                    </a:lnTo>
                    <a:lnTo>
                      <a:pt x="90" y="178"/>
                    </a:lnTo>
                    <a:lnTo>
                      <a:pt x="90" y="182"/>
                    </a:lnTo>
                    <a:lnTo>
                      <a:pt x="93" y="182"/>
                    </a:lnTo>
                    <a:lnTo>
                      <a:pt x="93" y="182"/>
                    </a:lnTo>
                    <a:lnTo>
                      <a:pt x="91" y="185"/>
                    </a:lnTo>
                    <a:lnTo>
                      <a:pt x="91" y="186"/>
                    </a:lnTo>
                    <a:lnTo>
                      <a:pt x="94" y="188"/>
                    </a:lnTo>
                    <a:lnTo>
                      <a:pt x="94" y="190"/>
                    </a:lnTo>
                    <a:lnTo>
                      <a:pt x="93" y="193"/>
                    </a:lnTo>
                    <a:lnTo>
                      <a:pt x="93" y="194"/>
                    </a:lnTo>
                    <a:lnTo>
                      <a:pt x="93" y="196"/>
                    </a:lnTo>
                    <a:lnTo>
                      <a:pt x="94" y="196"/>
                    </a:lnTo>
                    <a:lnTo>
                      <a:pt x="93" y="198"/>
                    </a:lnTo>
                    <a:lnTo>
                      <a:pt x="91" y="199"/>
                    </a:lnTo>
                    <a:lnTo>
                      <a:pt x="91" y="201"/>
                    </a:lnTo>
                    <a:lnTo>
                      <a:pt x="93" y="205"/>
                    </a:lnTo>
                    <a:lnTo>
                      <a:pt x="96" y="205"/>
                    </a:lnTo>
                    <a:lnTo>
                      <a:pt x="97" y="207"/>
                    </a:lnTo>
                    <a:lnTo>
                      <a:pt x="97" y="207"/>
                    </a:lnTo>
                    <a:lnTo>
                      <a:pt x="94" y="209"/>
                    </a:lnTo>
                    <a:lnTo>
                      <a:pt x="91" y="209"/>
                    </a:lnTo>
                    <a:lnTo>
                      <a:pt x="90" y="207"/>
                    </a:lnTo>
                    <a:lnTo>
                      <a:pt x="88" y="207"/>
                    </a:lnTo>
                    <a:lnTo>
                      <a:pt x="86" y="207"/>
                    </a:lnTo>
                    <a:lnTo>
                      <a:pt x="85" y="207"/>
                    </a:lnTo>
                    <a:lnTo>
                      <a:pt x="83" y="207"/>
                    </a:lnTo>
                    <a:lnTo>
                      <a:pt x="80" y="207"/>
                    </a:lnTo>
                    <a:lnTo>
                      <a:pt x="78" y="207"/>
                    </a:lnTo>
                    <a:lnTo>
                      <a:pt x="75" y="207"/>
                    </a:lnTo>
                    <a:lnTo>
                      <a:pt x="72" y="209"/>
                    </a:lnTo>
                    <a:lnTo>
                      <a:pt x="70" y="210"/>
                    </a:lnTo>
                    <a:lnTo>
                      <a:pt x="70" y="212"/>
                    </a:lnTo>
                    <a:lnTo>
                      <a:pt x="70" y="213"/>
                    </a:lnTo>
                    <a:lnTo>
                      <a:pt x="70" y="215"/>
                    </a:lnTo>
                    <a:lnTo>
                      <a:pt x="70" y="215"/>
                    </a:lnTo>
                    <a:lnTo>
                      <a:pt x="74" y="218"/>
                    </a:lnTo>
                    <a:lnTo>
                      <a:pt x="74" y="221"/>
                    </a:lnTo>
                    <a:lnTo>
                      <a:pt x="74" y="221"/>
                    </a:lnTo>
                    <a:lnTo>
                      <a:pt x="77" y="221"/>
                    </a:lnTo>
                    <a:lnTo>
                      <a:pt x="77" y="223"/>
                    </a:lnTo>
                    <a:lnTo>
                      <a:pt x="77" y="223"/>
                    </a:lnTo>
                    <a:lnTo>
                      <a:pt x="74" y="223"/>
                    </a:lnTo>
                    <a:lnTo>
                      <a:pt x="72" y="223"/>
                    </a:lnTo>
                    <a:lnTo>
                      <a:pt x="70" y="225"/>
                    </a:lnTo>
                    <a:lnTo>
                      <a:pt x="70" y="223"/>
                    </a:lnTo>
                    <a:lnTo>
                      <a:pt x="69" y="225"/>
                    </a:lnTo>
                    <a:lnTo>
                      <a:pt x="67" y="223"/>
                    </a:lnTo>
                    <a:lnTo>
                      <a:pt x="62" y="223"/>
                    </a:lnTo>
                    <a:lnTo>
                      <a:pt x="62" y="223"/>
                    </a:lnTo>
                    <a:lnTo>
                      <a:pt x="61" y="225"/>
                    </a:lnTo>
                    <a:lnTo>
                      <a:pt x="61" y="226"/>
                    </a:lnTo>
                    <a:lnTo>
                      <a:pt x="62" y="228"/>
                    </a:lnTo>
                    <a:lnTo>
                      <a:pt x="64" y="228"/>
                    </a:lnTo>
                    <a:lnTo>
                      <a:pt x="67" y="229"/>
                    </a:lnTo>
                    <a:lnTo>
                      <a:pt x="67" y="231"/>
                    </a:lnTo>
                    <a:lnTo>
                      <a:pt x="69" y="233"/>
                    </a:lnTo>
                    <a:lnTo>
                      <a:pt x="70" y="236"/>
                    </a:lnTo>
                    <a:lnTo>
                      <a:pt x="72" y="236"/>
                    </a:lnTo>
                    <a:lnTo>
                      <a:pt x="72" y="237"/>
                    </a:lnTo>
                    <a:lnTo>
                      <a:pt x="77" y="242"/>
                    </a:lnTo>
                    <a:lnTo>
                      <a:pt x="77" y="245"/>
                    </a:lnTo>
                    <a:lnTo>
                      <a:pt x="77" y="249"/>
                    </a:lnTo>
                    <a:lnTo>
                      <a:pt x="77" y="249"/>
                    </a:lnTo>
                    <a:lnTo>
                      <a:pt x="80" y="247"/>
                    </a:lnTo>
                    <a:lnTo>
                      <a:pt x="82" y="247"/>
                    </a:lnTo>
                    <a:lnTo>
                      <a:pt x="82" y="247"/>
                    </a:lnTo>
                    <a:lnTo>
                      <a:pt x="83" y="250"/>
                    </a:lnTo>
                    <a:lnTo>
                      <a:pt x="85" y="252"/>
                    </a:lnTo>
                    <a:lnTo>
                      <a:pt x="86" y="253"/>
                    </a:lnTo>
                    <a:lnTo>
                      <a:pt x="86" y="253"/>
                    </a:lnTo>
                    <a:lnTo>
                      <a:pt x="90" y="253"/>
                    </a:lnTo>
                    <a:lnTo>
                      <a:pt x="91" y="253"/>
                    </a:lnTo>
                    <a:lnTo>
                      <a:pt x="94" y="255"/>
                    </a:lnTo>
                    <a:lnTo>
                      <a:pt x="97" y="255"/>
                    </a:lnTo>
                    <a:lnTo>
                      <a:pt x="97" y="255"/>
                    </a:lnTo>
                    <a:lnTo>
                      <a:pt x="97" y="257"/>
                    </a:lnTo>
                    <a:lnTo>
                      <a:pt x="97" y="258"/>
                    </a:lnTo>
                    <a:lnTo>
                      <a:pt x="97" y="261"/>
                    </a:lnTo>
                    <a:lnTo>
                      <a:pt x="96" y="264"/>
                    </a:lnTo>
                    <a:lnTo>
                      <a:pt x="96" y="269"/>
                    </a:lnTo>
                    <a:lnTo>
                      <a:pt x="96" y="272"/>
                    </a:lnTo>
                    <a:lnTo>
                      <a:pt x="105" y="264"/>
                    </a:lnTo>
                    <a:lnTo>
                      <a:pt x="112" y="261"/>
                    </a:lnTo>
                    <a:lnTo>
                      <a:pt x="121" y="263"/>
                    </a:lnTo>
                    <a:lnTo>
                      <a:pt x="131" y="269"/>
                    </a:lnTo>
                    <a:lnTo>
                      <a:pt x="141" y="279"/>
                    </a:lnTo>
                    <a:lnTo>
                      <a:pt x="145" y="279"/>
                    </a:lnTo>
                    <a:lnTo>
                      <a:pt x="148" y="279"/>
                    </a:lnTo>
                    <a:lnTo>
                      <a:pt x="136" y="212"/>
                    </a:lnTo>
                    <a:lnTo>
                      <a:pt x="174" y="204"/>
                    </a:lnTo>
                    <a:lnTo>
                      <a:pt x="196" y="220"/>
                    </a:lnTo>
                    <a:lnTo>
                      <a:pt x="204" y="223"/>
                    </a:lnTo>
                    <a:lnTo>
                      <a:pt x="217" y="231"/>
                    </a:lnTo>
                    <a:lnTo>
                      <a:pt x="238" y="228"/>
                    </a:lnTo>
                    <a:lnTo>
                      <a:pt x="260" y="228"/>
                    </a:lnTo>
                    <a:lnTo>
                      <a:pt x="268" y="233"/>
                    </a:lnTo>
                    <a:lnTo>
                      <a:pt x="271" y="242"/>
                    </a:lnTo>
                    <a:lnTo>
                      <a:pt x="276" y="241"/>
                    </a:lnTo>
                    <a:lnTo>
                      <a:pt x="276" y="260"/>
                    </a:lnTo>
                    <a:lnTo>
                      <a:pt x="286" y="261"/>
                    </a:lnTo>
                    <a:lnTo>
                      <a:pt x="292" y="277"/>
                    </a:lnTo>
                    <a:lnTo>
                      <a:pt x="295" y="277"/>
                    </a:lnTo>
                    <a:lnTo>
                      <a:pt x="301" y="274"/>
                    </a:lnTo>
                    <a:lnTo>
                      <a:pt x="306" y="274"/>
                    </a:lnTo>
                    <a:lnTo>
                      <a:pt x="311" y="274"/>
                    </a:lnTo>
                    <a:lnTo>
                      <a:pt x="317" y="277"/>
                    </a:lnTo>
                    <a:lnTo>
                      <a:pt x="317" y="279"/>
                    </a:lnTo>
                    <a:lnTo>
                      <a:pt x="324" y="274"/>
                    </a:lnTo>
                    <a:lnTo>
                      <a:pt x="327" y="268"/>
                    </a:lnTo>
                    <a:lnTo>
                      <a:pt x="329" y="266"/>
                    </a:lnTo>
                    <a:lnTo>
                      <a:pt x="330" y="263"/>
                    </a:lnTo>
                    <a:lnTo>
                      <a:pt x="335" y="257"/>
                    </a:lnTo>
                    <a:lnTo>
                      <a:pt x="338" y="255"/>
                    </a:lnTo>
                    <a:lnTo>
                      <a:pt x="341" y="252"/>
                    </a:lnTo>
                    <a:lnTo>
                      <a:pt x="341" y="252"/>
                    </a:lnTo>
                    <a:lnTo>
                      <a:pt x="343" y="250"/>
                    </a:lnTo>
                    <a:lnTo>
                      <a:pt x="344" y="249"/>
                    </a:lnTo>
                    <a:lnTo>
                      <a:pt x="344" y="247"/>
                    </a:lnTo>
                    <a:lnTo>
                      <a:pt x="346" y="244"/>
                    </a:lnTo>
                    <a:lnTo>
                      <a:pt x="351" y="244"/>
                    </a:lnTo>
                    <a:lnTo>
                      <a:pt x="354" y="245"/>
                    </a:lnTo>
                    <a:lnTo>
                      <a:pt x="364" y="247"/>
                    </a:lnTo>
                    <a:lnTo>
                      <a:pt x="373" y="247"/>
                    </a:lnTo>
                    <a:lnTo>
                      <a:pt x="378" y="245"/>
                    </a:lnTo>
                    <a:lnTo>
                      <a:pt x="378" y="242"/>
                    </a:lnTo>
                    <a:lnTo>
                      <a:pt x="376" y="239"/>
                    </a:lnTo>
                    <a:lnTo>
                      <a:pt x="376" y="236"/>
                    </a:lnTo>
                    <a:lnTo>
                      <a:pt x="378" y="234"/>
                    </a:lnTo>
                    <a:lnTo>
                      <a:pt x="381" y="236"/>
                    </a:lnTo>
                    <a:lnTo>
                      <a:pt x="384" y="236"/>
                    </a:lnTo>
                    <a:lnTo>
                      <a:pt x="386" y="234"/>
                    </a:lnTo>
                    <a:lnTo>
                      <a:pt x="389" y="234"/>
                    </a:lnTo>
                    <a:lnTo>
                      <a:pt x="392" y="236"/>
                    </a:lnTo>
                    <a:lnTo>
                      <a:pt x="399" y="237"/>
                    </a:lnTo>
                    <a:lnTo>
                      <a:pt x="407" y="239"/>
                    </a:lnTo>
                    <a:lnTo>
                      <a:pt x="408" y="237"/>
                    </a:lnTo>
                    <a:lnTo>
                      <a:pt x="411" y="236"/>
                    </a:lnTo>
                    <a:lnTo>
                      <a:pt x="415" y="237"/>
                    </a:lnTo>
                    <a:lnTo>
                      <a:pt x="418" y="236"/>
                    </a:lnTo>
                    <a:lnTo>
                      <a:pt x="424" y="234"/>
                    </a:lnTo>
                    <a:lnTo>
                      <a:pt x="432" y="236"/>
                    </a:lnTo>
                    <a:lnTo>
                      <a:pt x="435" y="234"/>
                    </a:lnTo>
                    <a:lnTo>
                      <a:pt x="445" y="236"/>
                    </a:lnTo>
                    <a:lnTo>
                      <a:pt x="450" y="237"/>
                    </a:lnTo>
                    <a:lnTo>
                      <a:pt x="453" y="237"/>
                    </a:lnTo>
                    <a:lnTo>
                      <a:pt x="459" y="244"/>
                    </a:lnTo>
                    <a:lnTo>
                      <a:pt x="466" y="245"/>
                    </a:lnTo>
                    <a:lnTo>
                      <a:pt x="467" y="244"/>
                    </a:lnTo>
                    <a:lnTo>
                      <a:pt x="467" y="241"/>
                    </a:lnTo>
                    <a:lnTo>
                      <a:pt x="470" y="239"/>
                    </a:lnTo>
                    <a:lnTo>
                      <a:pt x="470" y="237"/>
                    </a:lnTo>
                    <a:lnTo>
                      <a:pt x="472" y="236"/>
                    </a:lnTo>
                    <a:lnTo>
                      <a:pt x="470" y="234"/>
                    </a:lnTo>
                    <a:lnTo>
                      <a:pt x="470" y="231"/>
                    </a:lnTo>
                    <a:lnTo>
                      <a:pt x="472" y="229"/>
                    </a:lnTo>
                    <a:lnTo>
                      <a:pt x="472" y="223"/>
                    </a:lnTo>
                    <a:lnTo>
                      <a:pt x="469" y="221"/>
                    </a:lnTo>
                    <a:lnTo>
                      <a:pt x="467" y="220"/>
                    </a:lnTo>
                    <a:lnTo>
                      <a:pt x="466" y="215"/>
                    </a:lnTo>
                    <a:lnTo>
                      <a:pt x="464" y="212"/>
                    </a:lnTo>
                    <a:lnTo>
                      <a:pt x="464" y="210"/>
                    </a:lnTo>
                    <a:lnTo>
                      <a:pt x="462" y="209"/>
                    </a:lnTo>
                    <a:lnTo>
                      <a:pt x="462" y="204"/>
                    </a:lnTo>
                    <a:lnTo>
                      <a:pt x="464" y="202"/>
                    </a:lnTo>
                    <a:lnTo>
                      <a:pt x="464" y="201"/>
                    </a:lnTo>
                    <a:lnTo>
                      <a:pt x="461" y="201"/>
                    </a:lnTo>
                    <a:lnTo>
                      <a:pt x="456" y="201"/>
                    </a:lnTo>
                    <a:lnTo>
                      <a:pt x="454" y="199"/>
                    </a:lnTo>
                    <a:lnTo>
                      <a:pt x="454" y="196"/>
                    </a:lnTo>
                    <a:lnTo>
                      <a:pt x="456" y="194"/>
                    </a:lnTo>
                    <a:lnTo>
                      <a:pt x="459" y="193"/>
                    </a:lnTo>
                    <a:lnTo>
                      <a:pt x="461" y="194"/>
                    </a:lnTo>
                    <a:lnTo>
                      <a:pt x="462" y="194"/>
                    </a:lnTo>
                    <a:lnTo>
                      <a:pt x="467" y="193"/>
                    </a:lnTo>
                    <a:lnTo>
                      <a:pt x="474" y="191"/>
                    </a:lnTo>
                    <a:lnTo>
                      <a:pt x="477" y="191"/>
                    </a:lnTo>
                    <a:lnTo>
                      <a:pt x="478" y="190"/>
                    </a:lnTo>
                    <a:lnTo>
                      <a:pt x="480" y="191"/>
                    </a:lnTo>
                    <a:lnTo>
                      <a:pt x="483" y="191"/>
                    </a:lnTo>
                    <a:lnTo>
                      <a:pt x="485" y="190"/>
                    </a:lnTo>
                    <a:lnTo>
                      <a:pt x="486" y="190"/>
                    </a:lnTo>
                    <a:lnTo>
                      <a:pt x="486" y="188"/>
                    </a:lnTo>
                    <a:lnTo>
                      <a:pt x="488" y="185"/>
                    </a:lnTo>
                    <a:lnTo>
                      <a:pt x="485" y="183"/>
                    </a:lnTo>
                    <a:lnTo>
                      <a:pt x="483" y="182"/>
                    </a:lnTo>
                    <a:lnTo>
                      <a:pt x="483" y="180"/>
                    </a:lnTo>
                    <a:lnTo>
                      <a:pt x="483" y="174"/>
                    </a:lnTo>
                    <a:lnTo>
                      <a:pt x="485" y="166"/>
                    </a:lnTo>
                    <a:lnTo>
                      <a:pt x="485" y="162"/>
                    </a:lnTo>
                    <a:lnTo>
                      <a:pt x="486" y="159"/>
                    </a:lnTo>
                    <a:lnTo>
                      <a:pt x="488" y="153"/>
                    </a:lnTo>
                    <a:lnTo>
                      <a:pt x="489" y="151"/>
                    </a:lnTo>
                    <a:lnTo>
                      <a:pt x="493" y="153"/>
                    </a:lnTo>
                    <a:lnTo>
                      <a:pt x="497" y="154"/>
                    </a:lnTo>
                    <a:lnTo>
                      <a:pt x="501" y="154"/>
                    </a:lnTo>
                    <a:lnTo>
                      <a:pt x="507" y="153"/>
                    </a:lnTo>
                    <a:lnTo>
                      <a:pt x="509" y="153"/>
                    </a:lnTo>
                    <a:lnTo>
                      <a:pt x="510" y="154"/>
                    </a:lnTo>
                    <a:lnTo>
                      <a:pt x="512" y="156"/>
                    </a:lnTo>
                    <a:lnTo>
                      <a:pt x="513" y="154"/>
                    </a:lnTo>
                    <a:lnTo>
                      <a:pt x="515" y="151"/>
                    </a:lnTo>
                    <a:lnTo>
                      <a:pt x="518" y="151"/>
                    </a:lnTo>
                    <a:lnTo>
                      <a:pt x="523" y="146"/>
                    </a:lnTo>
                    <a:lnTo>
                      <a:pt x="523" y="145"/>
                    </a:lnTo>
                    <a:lnTo>
                      <a:pt x="520" y="142"/>
                    </a:lnTo>
                    <a:lnTo>
                      <a:pt x="517" y="135"/>
                    </a:lnTo>
                    <a:lnTo>
                      <a:pt x="517" y="131"/>
                    </a:lnTo>
                    <a:lnTo>
                      <a:pt x="518" y="127"/>
                    </a:lnTo>
                    <a:lnTo>
                      <a:pt x="520" y="124"/>
                    </a:lnTo>
                    <a:lnTo>
                      <a:pt x="525" y="124"/>
                    </a:lnTo>
                    <a:lnTo>
                      <a:pt x="526" y="121"/>
                    </a:lnTo>
                    <a:lnTo>
                      <a:pt x="525" y="119"/>
                    </a:lnTo>
                    <a:lnTo>
                      <a:pt x="525" y="116"/>
                    </a:lnTo>
                    <a:lnTo>
                      <a:pt x="529" y="113"/>
                    </a:lnTo>
                    <a:lnTo>
                      <a:pt x="531" y="111"/>
                    </a:lnTo>
                    <a:lnTo>
                      <a:pt x="534" y="108"/>
                    </a:lnTo>
                    <a:lnTo>
                      <a:pt x="534" y="108"/>
                    </a:lnTo>
                    <a:lnTo>
                      <a:pt x="532" y="108"/>
                    </a:lnTo>
                    <a:lnTo>
                      <a:pt x="529" y="107"/>
                    </a:lnTo>
                    <a:lnTo>
                      <a:pt x="526" y="103"/>
                    </a:lnTo>
                    <a:lnTo>
                      <a:pt x="523" y="103"/>
                    </a:lnTo>
                    <a:lnTo>
                      <a:pt x="523" y="100"/>
                    </a:lnTo>
                    <a:lnTo>
                      <a:pt x="525" y="97"/>
                    </a:lnTo>
                    <a:lnTo>
                      <a:pt x="523" y="97"/>
                    </a:lnTo>
                    <a:lnTo>
                      <a:pt x="520" y="99"/>
                    </a:lnTo>
                    <a:lnTo>
                      <a:pt x="518" y="100"/>
                    </a:lnTo>
                    <a:lnTo>
                      <a:pt x="515" y="102"/>
                    </a:lnTo>
                    <a:lnTo>
                      <a:pt x="509" y="102"/>
                    </a:lnTo>
                    <a:lnTo>
                      <a:pt x="507" y="103"/>
                    </a:lnTo>
                    <a:lnTo>
                      <a:pt x="505" y="103"/>
                    </a:lnTo>
                    <a:lnTo>
                      <a:pt x="504" y="103"/>
                    </a:lnTo>
                    <a:lnTo>
                      <a:pt x="501" y="102"/>
                    </a:lnTo>
                    <a:lnTo>
                      <a:pt x="499" y="102"/>
                    </a:lnTo>
                    <a:lnTo>
                      <a:pt x="499" y="102"/>
                    </a:lnTo>
                    <a:lnTo>
                      <a:pt x="497" y="100"/>
                    </a:lnTo>
                    <a:lnTo>
                      <a:pt x="496" y="99"/>
                    </a:lnTo>
                    <a:lnTo>
                      <a:pt x="496" y="95"/>
                    </a:lnTo>
                    <a:lnTo>
                      <a:pt x="497" y="94"/>
                    </a:lnTo>
                    <a:lnTo>
                      <a:pt x="497" y="92"/>
                    </a:lnTo>
                    <a:lnTo>
                      <a:pt x="494" y="92"/>
                    </a:lnTo>
                    <a:lnTo>
                      <a:pt x="494" y="92"/>
                    </a:lnTo>
                    <a:lnTo>
                      <a:pt x="491" y="89"/>
                    </a:lnTo>
                    <a:lnTo>
                      <a:pt x="488" y="89"/>
                    </a:lnTo>
                    <a:lnTo>
                      <a:pt x="486" y="89"/>
                    </a:lnTo>
                    <a:lnTo>
                      <a:pt x="485" y="86"/>
                    </a:lnTo>
                    <a:lnTo>
                      <a:pt x="483" y="81"/>
                    </a:lnTo>
                    <a:lnTo>
                      <a:pt x="478" y="78"/>
                    </a:lnTo>
                    <a:lnTo>
                      <a:pt x="474" y="78"/>
                    </a:lnTo>
                    <a:lnTo>
                      <a:pt x="469" y="78"/>
                    </a:lnTo>
                    <a:lnTo>
                      <a:pt x="464" y="78"/>
                    </a:lnTo>
                    <a:lnTo>
                      <a:pt x="464" y="79"/>
                    </a:lnTo>
                    <a:lnTo>
                      <a:pt x="464" y="81"/>
                    </a:lnTo>
                    <a:lnTo>
                      <a:pt x="464" y="83"/>
                    </a:lnTo>
                    <a:lnTo>
                      <a:pt x="461" y="83"/>
                    </a:lnTo>
                    <a:lnTo>
                      <a:pt x="459" y="83"/>
                    </a:lnTo>
                    <a:lnTo>
                      <a:pt x="456" y="84"/>
                    </a:lnTo>
                    <a:lnTo>
                      <a:pt x="453" y="83"/>
                    </a:lnTo>
                    <a:lnTo>
                      <a:pt x="450" y="83"/>
                    </a:lnTo>
                    <a:lnTo>
                      <a:pt x="448" y="84"/>
                    </a:lnTo>
                    <a:lnTo>
                      <a:pt x="445" y="84"/>
                    </a:lnTo>
                    <a:lnTo>
                      <a:pt x="443" y="81"/>
                    </a:lnTo>
                    <a:lnTo>
                      <a:pt x="440" y="81"/>
                    </a:lnTo>
                    <a:lnTo>
                      <a:pt x="440" y="79"/>
                    </a:lnTo>
                    <a:lnTo>
                      <a:pt x="440" y="76"/>
                    </a:lnTo>
                    <a:lnTo>
                      <a:pt x="437" y="75"/>
                    </a:lnTo>
                    <a:lnTo>
                      <a:pt x="434" y="76"/>
                    </a:lnTo>
                    <a:lnTo>
                      <a:pt x="434" y="79"/>
                    </a:lnTo>
                    <a:lnTo>
                      <a:pt x="435" y="79"/>
                    </a:lnTo>
                    <a:lnTo>
                      <a:pt x="434" y="81"/>
                    </a:lnTo>
                    <a:lnTo>
                      <a:pt x="432" y="83"/>
                    </a:lnTo>
                    <a:lnTo>
                      <a:pt x="429" y="84"/>
                    </a:lnTo>
                    <a:lnTo>
                      <a:pt x="394" y="41"/>
                    </a:lnTo>
                    <a:lnTo>
                      <a:pt x="368" y="22"/>
                    </a:lnTo>
                    <a:lnTo>
                      <a:pt x="368" y="19"/>
                    </a:lnTo>
                    <a:lnTo>
                      <a:pt x="370" y="19"/>
                    </a:lnTo>
                    <a:lnTo>
                      <a:pt x="373" y="16"/>
                    </a:lnTo>
                    <a:lnTo>
                      <a:pt x="373" y="14"/>
                    </a:lnTo>
                    <a:lnTo>
                      <a:pt x="372" y="13"/>
                    </a:lnTo>
                    <a:lnTo>
                      <a:pt x="367" y="14"/>
                    </a:lnTo>
                    <a:lnTo>
                      <a:pt x="364" y="14"/>
                    </a:lnTo>
                    <a:lnTo>
                      <a:pt x="362" y="17"/>
                    </a:lnTo>
                    <a:lnTo>
                      <a:pt x="360" y="17"/>
                    </a:lnTo>
                    <a:lnTo>
                      <a:pt x="357" y="20"/>
                    </a:lnTo>
                    <a:lnTo>
                      <a:pt x="357" y="22"/>
                    </a:lnTo>
                    <a:lnTo>
                      <a:pt x="354" y="25"/>
                    </a:lnTo>
                    <a:lnTo>
                      <a:pt x="354" y="27"/>
                    </a:lnTo>
                    <a:lnTo>
                      <a:pt x="351" y="28"/>
                    </a:lnTo>
                    <a:lnTo>
                      <a:pt x="346" y="30"/>
                    </a:lnTo>
                    <a:lnTo>
                      <a:pt x="344" y="30"/>
                    </a:lnTo>
                    <a:lnTo>
                      <a:pt x="344" y="33"/>
                    </a:lnTo>
                    <a:lnTo>
                      <a:pt x="343" y="35"/>
                    </a:lnTo>
                    <a:lnTo>
                      <a:pt x="341" y="33"/>
                    </a:lnTo>
                    <a:lnTo>
                      <a:pt x="336" y="33"/>
                    </a:lnTo>
                    <a:lnTo>
                      <a:pt x="333" y="33"/>
                    </a:lnTo>
                    <a:lnTo>
                      <a:pt x="332" y="35"/>
                    </a:lnTo>
                    <a:lnTo>
                      <a:pt x="329" y="35"/>
                    </a:lnTo>
                    <a:lnTo>
                      <a:pt x="327" y="33"/>
                    </a:lnTo>
                    <a:lnTo>
                      <a:pt x="327" y="30"/>
                    </a:lnTo>
                    <a:lnTo>
                      <a:pt x="329" y="28"/>
                    </a:lnTo>
                    <a:lnTo>
                      <a:pt x="330" y="25"/>
                    </a:lnTo>
                    <a:lnTo>
                      <a:pt x="329" y="24"/>
                    </a:lnTo>
                    <a:lnTo>
                      <a:pt x="327" y="25"/>
                    </a:lnTo>
                    <a:lnTo>
                      <a:pt x="325" y="25"/>
                    </a:lnTo>
                    <a:lnTo>
                      <a:pt x="319" y="24"/>
                    </a:lnTo>
                    <a:lnTo>
                      <a:pt x="316" y="24"/>
                    </a:lnTo>
                    <a:lnTo>
                      <a:pt x="317" y="25"/>
                    </a:lnTo>
                    <a:lnTo>
                      <a:pt x="319" y="27"/>
                    </a:lnTo>
                    <a:lnTo>
                      <a:pt x="316" y="28"/>
                    </a:lnTo>
                    <a:lnTo>
                      <a:pt x="314" y="28"/>
                    </a:lnTo>
                    <a:lnTo>
                      <a:pt x="313" y="25"/>
                    </a:lnTo>
                    <a:lnTo>
                      <a:pt x="313" y="20"/>
                    </a:lnTo>
                    <a:lnTo>
                      <a:pt x="308" y="17"/>
                    </a:lnTo>
                    <a:lnTo>
                      <a:pt x="306" y="17"/>
                    </a:lnTo>
                    <a:lnTo>
                      <a:pt x="308" y="20"/>
                    </a:lnTo>
                    <a:lnTo>
                      <a:pt x="308" y="22"/>
                    </a:lnTo>
                    <a:lnTo>
                      <a:pt x="306" y="22"/>
                    </a:lnTo>
                    <a:lnTo>
                      <a:pt x="305" y="20"/>
                    </a:lnTo>
                    <a:lnTo>
                      <a:pt x="303" y="20"/>
                    </a:lnTo>
                    <a:lnTo>
                      <a:pt x="303" y="24"/>
                    </a:lnTo>
                    <a:lnTo>
                      <a:pt x="301" y="24"/>
                    </a:lnTo>
                    <a:lnTo>
                      <a:pt x="298" y="22"/>
                    </a:lnTo>
                    <a:lnTo>
                      <a:pt x="295" y="24"/>
                    </a:lnTo>
                    <a:lnTo>
                      <a:pt x="293" y="22"/>
                    </a:lnTo>
                    <a:lnTo>
                      <a:pt x="293" y="20"/>
                    </a:lnTo>
                    <a:lnTo>
                      <a:pt x="295" y="19"/>
                    </a:lnTo>
                    <a:lnTo>
                      <a:pt x="295" y="19"/>
                    </a:lnTo>
                    <a:lnTo>
                      <a:pt x="295" y="16"/>
                    </a:lnTo>
                    <a:lnTo>
                      <a:pt x="295" y="14"/>
                    </a:lnTo>
                    <a:lnTo>
                      <a:pt x="295" y="13"/>
                    </a:lnTo>
                    <a:lnTo>
                      <a:pt x="293" y="11"/>
                    </a:lnTo>
                    <a:lnTo>
                      <a:pt x="292" y="8"/>
                    </a:lnTo>
                    <a:lnTo>
                      <a:pt x="290" y="6"/>
                    </a:lnTo>
                    <a:lnTo>
                      <a:pt x="289" y="5"/>
                    </a:lnTo>
                    <a:lnTo>
                      <a:pt x="287" y="1"/>
                    </a:lnTo>
                    <a:lnTo>
                      <a:pt x="286" y="1"/>
                    </a:lnTo>
                    <a:lnTo>
                      <a:pt x="282" y="3"/>
                    </a:lnTo>
                    <a:lnTo>
                      <a:pt x="279" y="3"/>
                    </a:lnTo>
                    <a:lnTo>
                      <a:pt x="274" y="0"/>
                    </a:lnTo>
                    <a:lnTo>
                      <a:pt x="271" y="0"/>
                    </a:lnTo>
                    <a:lnTo>
                      <a:pt x="268" y="0"/>
                    </a:lnTo>
                    <a:lnTo>
                      <a:pt x="266" y="0"/>
                    </a:lnTo>
                    <a:lnTo>
                      <a:pt x="265" y="0"/>
                    </a:lnTo>
                    <a:lnTo>
                      <a:pt x="262" y="1"/>
                    </a:lnTo>
                    <a:lnTo>
                      <a:pt x="260" y="3"/>
                    </a:lnTo>
                    <a:lnTo>
                      <a:pt x="257" y="5"/>
                    </a:lnTo>
                    <a:lnTo>
                      <a:pt x="255" y="5"/>
                    </a:lnTo>
                    <a:lnTo>
                      <a:pt x="257" y="6"/>
                    </a:lnTo>
                    <a:lnTo>
                      <a:pt x="257" y="9"/>
                    </a:lnTo>
                    <a:lnTo>
                      <a:pt x="254" y="9"/>
                    </a:lnTo>
                    <a:lnTo>
                      <a:pt x="252" y="9"/>
                    </a:lnTo>
                    <a:lnTo>
                      <a:pt x="249" y="11"/>
                    </a:lnTo>
                    <a:lnTo>
                      <a:pt x="246" y="13"/>
                    </a:lnTo>
                    <a:lnTo>
                      <a:pt x="244" y="13"/>
                    </a:lnTo>
                    <a:lnTo>
                      <a:pt x="244" y="13"/>
                    </a:lnTo>
                    <a:lnTo>
                      <a:pt x="238" y="17"/>
                    </a:lnTo>
                    <a:lnTo>
                      <a:pt x="235" y="19"/>
                    </a:lnTo>
                    <a:lnTo>
                      <a:pt x="231" y="19"/>
                    </a:lnTo>
                    <a:lnTo>
                      <a:pt x="230" y="19"/>
                    </a:lnTo>
                    <a:lnTo>
                      <a:pt x="228" y="17"/>
                    </a:lnTo>
                    <a:lnTo>
                      <a:pt x="227" y="19"/>
                    </a:lnTo>
                    <a:lnTo>
                      <a:pt x="227" y="20"/>
                    </a:lnTo>
                    <a:lnTo>
                      <a:pt x="223" y="20"/>
                    </a:lnTo>
                    <a:lnTo>
                      <a:pt x="222" y="22"/>
                    </a:lnTo>
                    <a:lnTo>
                      <a:pt x="222" y="25"/>
                    </a:lnTo>
                    <a:lnTo>
                      <a:pt x="220" y="27"/>
                    </a:lnTo>
                    <a:lnTo>
                      <a:pt x="219" y="25"/>
                    </a:lnTo>
                    <a:lnTo>
                      <a:pt x="217" y="25"/>
                    </a:lnTo>
                    <a:lnTo>
                      <a:pt x="214" y="27"/>
                    </a:lnTo>
                    <a:lnTo>
                      <a:pt x="211" y="27"/>
                    </a:lnTo>
                    <a:lnTo>
                      <a:pt x="207" y="30"/>
                    </a:lnTo>
                    <a:lnTo>
                      <a:pt x="206" y="32"/>
                    </a:lnTo>
                    <a:lnTo>
                      <a:pt x="203" y="32"/>
                    </a:lnTo>
                    <a:lnTo>
                      <a:pt x="199" y="33"/>
                    </a:lnTo>
                    <a:lnTo>
                      <a:pt x="196" y="33"/>
                    </a:lnTo>
                    <a:lnTo>
                      <a:pt x="192" y="35"/>
                    </a:lnTo>
                    <a:lnTo>
                      <a:pt x="190" y="36"/>
                    </a:lnTo>
                    <a:lnTo>
                      <a:pt x="190" y="38"/>
                    </a:lnTo>
                    <a:lnTo>
                      <a:pt x="187" y="36"/>
                    </a:lnTo>
                    <a:lnTo>
                      <a:pt x="185" y="36"/>
                    </a:lnTo>
                    <a:lnTo>
                      <a:pt x="182" y="38"/>
                    </a:lnTo>
                    <a:lnTo>
                      <a:pt x="182" y="40"/>
                    </a:lnTo>
                    <a:lnTo>
                      <a:pt x="182" y="41"/>
                    </a:lnTo>
                    <a:lnTo>
                      <a:pt x="179" y="40"/>
                    </a:lnTo>
                    <a:lnTo>
                      <a:pt x="176" y="40"/>
                    </a:lnTo>
                    <a:lnTo>
                      <a:pt x="174" y="38"/>
                    </a:lnTo>
                    <a:lnTo>
                      <a:pt x="172" y="38"/>
                    </a:lnTo>
                    <a:lnTo>
                      <a:pt x="171" y="40"/>
                    </a:lnTo>
                    <a:lnTo>
                      <a:pt x="168" y="40"/>
                    </a:lnTo>
                    <a:lnTo>
                      <a:pt x="168" y="41"/>
                    </a:lnTo>
                    <a:lnTo>
                      <a:pt x="169" y="44"/>
                    </a:lnTo>
                    <a:lnTo>
                      <a:pt x="168" y="46"/>
                    </a:lnTo>
                    <a:lnTo>
                      <a:pt x="171" y="46"/>
                    </a:lnTo>
                    <a:lnTo>
                      <a:pt x="174" y="46"/>
                    </a:lnTo>
                    <a:lnTo>
                      <a:pt x="174" y="49"/>
                    </a:lnTo>
                    <a:lnTo>
                      <a:pt x="171" y="49"/>
                    </a:lnTo>
                    <a:lnTo>
                      <a:pt x="169" y="49"/>
                    </a:lnTo>
                    <a:lnTo>
                      <a:pt x="171" y="52"/>
                    </a:lnTo>
                    <a:lnTo>
                      <a:pt x="174" y="52"/>
                    </a:lnTo>
                    <a:lnTo>
                      <a:pt x="177" y="52"/>
                    </a:lnTo>
                    <a:lnTo>
                      <a:pt x="179" y="52"/>
                    </a:lnTo>
                    <a:lnTo>
                      <a:pt x="180" y="51"/>
                    </a:lnTo>
                    <a:lnTo>
                      <a:pt x="182" y="54"/>
                    </a:lnTo>
                    <a:lnTo>
                      <a:pt x="185" y="54"/>
                    </a:lnTo>
                    <a:lnTo>
                      <a:pt x="185" y="57"/>
                    </a:lnTo>
                    <a:lnTo>
                      <a:pt x="184" y="59"/>
                    </a:lnTo>
                    <a:lnTo>
                      <a:pt x="182" y="57"/>
                    </a:lnTo>
                    <a:lnTo>
                      <a:pt x="176" y="59"/>
                    </a:lnTo>
                    <a:lnTo>
                      <a:pt x="172" y="62"/>
                    </a:lnTo>
                    <a:lnTo>
                      <a:pt x="169" y="65"/>
                    </a:lnTo>
                    <a:lnTo>
                      <a:pt x="169" y="68"/>
                    </a:lnTo>
                    <a:lnTo>
                      <a:pt x="171" y="70"/>
                    </a:lnTo>
                    <a:lnTo>
                      <a:pt x="172" y="73"/>
                    </a:lnTo>
                    <a:lnTo>
                      <a:pt x="169" y="75"/>
                    </a:lnTo>
                    <a:lnTo>
                      <a:pt x="169" y="78"/>
                    </a:lnTo>
                    <a:lnTo>
                      <a:pt x="168" y="78"/>
                    </a:lnTo>
                    <a:lnTo>
                      <a:pt x="166" y="79"/>
                    </a:lnTo>
                    <a:lnTo>
                      <a:pt x="168" y="81"/>
                    </a:lnTo>
                    <a:lnTo>
                      <a:pt x="168" y="83"/>
                    </a:lnTo>
                    <a:lnTo>
                      <a:pt x="171" y="83"/>
                    </a:lnTo>
                    <a:lnTo>
                      <a:pt x="172" y="84"/>
                    </a:lnTo>
                    <a:lnTo>
                      <a:pt x="176" y="86"/>
                    </a:lnTo>
                    <a:lnTo>
                      <a:pt x="177" y="87"/>
                    </a:lnTo>
                    <a:lnTo>
                      <a:pt x="179" y="89"/>
                    </a:lnTo>
                    <a:lnTo>
                      <a:pt x="184" y="89"/>
                    </a:lnTo>
                    <a:lnTo>
                      <a:pt x="185" y="91"/>
                    </a:lnTo>
                    <a:lnTo>
                      <a:pt x="185" y="102"/>
                    </a:lnTo>
                    <a:lnTo>
                      <a:pt x="184" y="103"/>
                    </a:lnTo>
                    <a:lnTo>
                      <a:pt x="179" y="105"/>
                    </a:lnTo>
                    <a:lnTo>
                      <a:pt x="176" y="105"/>
                    </a:lnTo>
                    <a:lnTo>
                      <a:pt x="171" y="102"/>
                    </a:lnTo>
                    <a:lnTo>
                      <a:pt x="169" y="103"/>
                    </a:lnTo>
                    <a:lnTo>
                      <a:pt x="169" y="107"/>
                    </a:lnTo>
                    <a:lnTo>
                      <a:pt x="168" y="110"/>
                    </a:lnTo>
                    <a:lnTo>
                      <a:pt x="164" y="110"/>
                    </a:lnTo>
                    <a:lnTo>
                      <a:pt x="160" y="107"/>
                    </a:lnTo>
                    <a:lnTo>
                      <a:pt x="155" y="108"/>
                    </a:lnTo>
                    <a:lnTo>
                      <a:pt x="153" y="107"/>
                    </a:lnTo>
                    <a:lnTo>
                      <a:pt x="152" y="107"/>
                    </a:lnTo>
                    <a:lnTo>
                      <a:pt x="150" y="107"/>
                    </a:lnTo>
                    <a:lnTo>
                      <a:pt x="147" y="103"/>
                    </a:lnTo>
                    <a:lnTo>
                      <a:pt x="148" y="102"/>
                    </a:lnTo>
                    <a:lnTo>
                      <a:pt x="150" y="100"/>
                    </a:lnTo>
                    <a:lnTo>
                      <a:pt x="148" y="99"/>
                    </a:lnTo>
                    <a:lnTo>
                      <a:pt x="145" y="97"/>
                    </a:lnTo>
                    <a:lnTo>
                      <a:pt x="144" y="99"/>
                    </a:lnTo>
                    <a:lnTo>
                      <a:pt x="141" y="99"/>
                    </a:lnTo>
                    <a:lnTo>
                      <a:pt x="137" y="100"/>
                    </a:lnTo>
                    <a:lnTo>
                      <a:pt x="139" y="103"/>
                    </a:lnTo>
                    <a:lnTo>
                      <a:pt x="134" y="103"/>
                    </a:lnTo>
                    <a:lnTo>
                      <a:pt x="134" y="102"/>
                    </a:lnTo>
                    <a:lnTo>
                      <a:pt x="129" y="99"/>
                    </a:lnTo>
                    <a:lnTo>
                      <a:pt x="126" y="99"/>
                    </a:lnTo>
                    <a:lnTo>
                      <a:pt x="125" y="100"/>
                    </a:lnTo>
                    <a:lnTo>
                      <a:pt x="123" y="99"/>
                    </a:lnTo>
                    <a:lnTo>
                      <a:pt x="121" y="100"/>
                    </a:lnTo>
                    <a:lnTo>
                      <a:pt x="121" y="102"/>
                    </a:lnTo>
                    <a:lnTo>
                      <a:pt x="118" y="102"/>
                    </a:lnTo>
                    <a:lnTo>
                      <a:pt x="118" y="108"/>
                    </a:lnTo>
                    <a:lnTo>
                      <a:pt x="115" y="110"/>
                    </a:lnTo>
                    <a:lnTo>
                      <a:pt x="112" y="110"/>
                    </a:lnTo>
                    <a:lnTo>
                      <a:pt x="110" y="107"/>
                    </a:lnTo>
                    <a:lnTo>
                      <a:pt x="105" y="107"/>
                    </a:lnTo>
                    <a:lnTo>
                      <a:pt x="104" y="103"/>
                    </a:lnTo>
                    <a:lnTo>
                      <a:pt x="101" y="105"/>
                    </a:lnTo>
                    <a:lnTo>
                      <a:pt x="101" y="108"/>
                    </a:lnTo>
                    <a:lnTo>
                      <a:pt x="99" y="111"/>
                    </a:lnTo>
                    <a:lnTo>
                      <a:pt x="97" y="111"/>
                    </a:lnTo>
                    <a:lnTo>
                      <a:pt x="97" y="108"/>
                    </a:lnTo>
                    <a:lnTo>
                      <a:pt x="96" y="105"/>
                    </a:lnTo>
                    <a:lnTo>
                      <a:pt x="94" y="105"/>
                    </a:lnTo>
                    <a:lnTo>
                      <a:pt x="90" y="102"/>
                    </a:lnTo>
                    <a:lnTo>
                      <a:pt x="88" y="100"/>
                    </a:lnTo>
                    <a:lnTo>
                      <a:pt x="85" y="100"/>
                    </a:lnTo>
                    <a:lnTo>
                      <a:pt x="82" y="95"/>
                    </a:lnTo>
                    <a:lnTo>
                      <a:pt x="80" y="95"/>
                    </a:lnTo>
                    <a:lnTo>
                      <a:pt x="78" y="94"/>
                    </a:lnTo>
                    <a:lnTo>
                      <a:pt x="77" y="94"/>
                    </a:lnTo>
                    <a:lnTo>
                      <a:pt x="72" y="95"/>
                    </a:lnTo>
                    <a:lnTo>
                      <a:pt x="69" y="92"/>
                    </a:lnTo>
                    <a:lnTo>
                      <a:pt x="67" y="89"/>
                    </a:lnTo>
                    <a:lnTo>
                      <a:pt x="64" y="89"/>
                    </a:lnTo>
                    <a:lnTo>
                      <a:pt x="61" y="91"/>
                    </a:lnTo>
                    <a:lnTo>
                      <a:pt x="59" y="92"/>
                    </a:lnTo>
                    <a:lnTo>
                      <a:pt x="58" y="94"/>
                    </a:lnTo>
                    <a:lnTo>
                      <a:pt x="56" y="95"/>
                    </a:lnTo>
                    <a:lnTo>
                      <a:pt x="56" y="92"/>
                    </a:lnTo>
                    <a:lnTo>
                      <a:pt x="54" y="94"/>
                    </a:lnTo>
                    <a:lnTo>
                      <a:pt x="53" y="97"/>
                    </a:lnTo>
                    <a:lnTo>
                      <a:pt x="51" y="97"/>
                    </a:lnTo>
                    <a:lnTo>
                      <a:pt x="50" y="97"/>
                    </a:lnTo>
                    <a:lnTo>
                      <a:pt x="51" y="94"/>
                    </a:lnTo>
                    <a:lnTo>
                      <a:pt x="51" y="92"/>
                    </a:lnTo>
                    <a:lnTo>
                      <a:pt x="48" y="91"/>
                    </a:lnTo>
                    <a:lnTo>
                      <a:pt x="45" y="89"/>
                    </a:lnTo>
                    <a:lnTo>
                      <a:pt x="43" y="91"/>
                    </a:lnTo>
                    <a:lnTo>
                      <a:pt x="45" y="92"/>
                    </a:lnTo>
                    <a:lnTo>
                      <a:pt x="43" y="95"/>
                    </a:lnTo>
                    <a:lnTo>
                      <a:pt x="42" y="94"/>
                    </a:lnTo>
                    <a:lnTo>
                      <a:pt x="39" y="95"/>
                    </a:lnTo>
                    <a:lnTo>
                      <a:pt x="37" y="100"/>
                    </a:lnTo>
                    <a:lnTo>
                      <a:pt x="35" y="100"/>
                    </a:lnTo>
                    <a:lnTo>
                      <a:pt x="32" y="102"/>
                    </a:lnTo>
                    <a:lnTo>
                      <a:pt x="31" y="105"/>
                    </a:lnTo>
                    <a:lnTo>
                      <a:pt x="32" y="108"/>
                    </a:lnTo>
                    <a:lnTo>
                      <a:pt x="32" y="111"/>
                    </a:lnTo>
                    <a:lnTo>
                      <a:pt x="27" y="111"/>
                    </a:lnTo>
                    <a:lnTo>
                      <a:pt x="24" y="111"/>
                    </a:lnTo>
                    <a:lnTo>
                      <a:pt x="27" y="124"/>
                    </a:lnTo>
                    <a:lnTo>
                      <a:pt x="26" y="124"/>
                    </a:lnTo>
                    <a:lnTo>
                      <a:pt x="26" y="129"/>
                    </a:lnTo>
                    <a:lnTo>
                      <a:pt x="21" y="129"/>
                    </a:lnTo>
                    <a:lnTo>
                      <a:pt x="18" y="127"/>
                    </a:lnTo>
                    <a:lnTo>
                      <a:pt x="16" y="124"/>
                    </a:lnTo>
                    <a:lnTo>
                      <a:pt x="8" y="118"/>
                    </a:lnTo>
                    <a:lnTo>
                      <a:pt x="7" y="119"/>
                    </a:lnTo>
                    <a:lnTo>
                      <a:pt x="7" y="124"/>
                    </a:lnTo>
                    <a:lnTo>
                      <a:pt x="3" y="129"/>
                    </a:lnTo>
                    <a:lnTo>
                      <a:pt x="0" y="129"/>
                    </a:lnTo>
                    <a:lnTo>
                      <a:pt x="0" y="137"/>
                    </a:lnTo>
                    <a:lnTo>
                      <a:pt x="3" y="139"/>
                    </a:lnTo>
                    <a:lnTo>
                      <a:pt x="2" y="148"/>
                    </a:lnTo>
                    <a:lnTo>
                      <a:pt x="0" y="153"/>
                    </a:lnTo>
                    <a:lnTo>
                      <a:pt x="5" y="154"/>
                    </a:lnTo>
                    <a:lnTo>
                      <a:pt x="8" y="158"/>
                    </a:lnTo>
                    <a:lnTo>
                      <a:pt x="7" y="161"/>
                    </a:lnTo>
                    <a:lnTo>
                      <a:pt x="11" y="164"/>
                    </a:lnTo>
                    <a:lnTo>
                      <a:pt x="13" y="162"/>
                    </a:lnTo>
                    <a:lnTo>
                      <a:pt x="23" y="164"/>
                    </a:lnTo>
                    <a:lnTo>
                      <a:pt x="29" y="170"/>
                    </a:lnTo>
                    <a:lnTo>
                      <a:pt x="34" y="180"/>
                    </a:lnTo>
                    <a:lnTo>
                      <a:pt x="29" y="180"/>
                    </a:lnTo>
                    <a:lnTo>
                      <a:pt x="29" y="183"/>
                    </a:lnTo>
                    <a:lnTo>
                      <a:pt x="34" y="186"/>
                    </a:lnTo>
                    <a:lnTo>
                      <a:pt x="37" y="185"/>
                    </a:lnTo>
                    <a:lnTo>
                      <a:pt x="40" y="188"/>
                    </a:lnTo>
                    <a:lnTo>
                      <a:pt x="40" y="188"/>
                    </a:lnTo>
                    <a:lnTo>
                      <a:pt x="42" y="18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68" name="Freeform 393">
                <a:extLst>
                  <a:ext uri="{FF2B5EF4-FFF2-40B4-BE49-F238E27FC236}">
                    <a16:creationId xmlns:a16="http://schemas.microsoft.com/office/drawing/2014/main" id="{B326CBF8-9250-4E4F-9E61-9DA8D5D00CCF}"/>
                  </a:ext>
                </a:extLst>
              </p:cNvPr>
              <p:cNvSpPr>
                <a:spLocks/>
              </p:cNvSpPr>
              <p:nvPr/>
            </p:nvSpPr>
            <p:spPr bwMode="auto">
              <a:xfrm>
                <a:off x="5423" y="1722"/>
                <a:ext cx="228" cy="142"/>
              </a:xfrm>
              <a:custGeom>
                <a:avLst/>
                <a:gdLst>
                  <a:gd name="T0" fmla="*/ 194 w 228"/>
                  <a:gd name="T1" fmla="*/ 59 h 142"/>
                  <a:gd name="T2" fmla="*/ 191 w 228"/>
                  <a:gd name="T3" fmla="*/ 64 h 142"/>
                  <a:gd name="T4" fmla="*/ 181 w 228"/>
                  <a:gd name="T5" fmla="*/ 75 h 142"/>
                  <a:gd name="T6" fmla="*/ 175 w 228"/>
                  <a:gd name="T7" fmla="*/ 70 h 142"/>
                  <a:gd name="T8" fmla="*/ 165 w 228"/>
                  <a:gd name="T9" fmla="*/ 70 h 142"/>
                  <a:gd name="T10" fmla="*/ 156 w 228"/>
                  <a:gd name="T11" fmla="*/ 73 h 142"/>
                  <a:gd name="T12" fmla="*/ 140 w 228"/>
                  <a:gd name="T13" fmla="*/ 56 h 142"/>
                  <a:gd name="T14" fmla="*/ 135 w 228"/>
                  <a:gd name="T15" fmla="*/ 38 h 142"/>
                  <a:gd name="T16" fmla="*/ 124 w 228"/>
                  <a:gd name="T17" fmla="*/ 24 h 142"/>
                  <a:gd name="T18" fmla="*/ 81 w 228"/>
                  <a:gd name="T19" fmla="*/ 27 h 142"/>
                  <a:gd name="T20" fmla="*/ 60 w 228"/>
                  <a:gd name="T21" fmla="*/ 16 h 142"/>
                  <a:gd name="T22" fmla="*/ 0 w 228"/>
                  <a:gd name="T23" fmla="*/ 8 h 142"/>
                  <a:gd name="T24" fmla="*/ 19 w 228"/>
                  <a:gd name="T25" fmla="*/ 73 h 142"/>
                  <a:gd name="T26" fmla="*/ 25 w 228"/>
                  <a:gd name="T27" fmla="*/ 72 h 142"/>
                  <a:gd name="T28" fmla="*/ 22 w 228"/>
                  <a:gd name="T29" fmla="*/ 64 h 142"/>
                  <a:gd name="T30" fmla="*/ 30 w 228"/>
                  <a:gd name="T31" fmla="*/ 57 h 142"/>
                  <a:gd name="T32" fmla="*/ 35 w 228"/>
                  <a:gd name="T33" fmla="*/ 53 h 142"/>
                  <a:gd name="T34" fmla="*/ 40 w 228"/>
                  <a:gd name="T35" fmla="*/ 53 h 142"/>
                  <a:gd name="T36" fmla="*/ 44 w 228"/>
                  <a:gd name="T37" fmla="*/ 49 h 142"/>
                  <a:gd name="T38" fmla="*/ 62 w 228"/>
                  <a:gd name="T39" fmla="*/ 59 h 142"/>
                  <a:gd name="T40" fmla="*/ 73 w 228"/>
                  <a:gd name="T41" fmla="*/ 68 h 142"/>
                  <a:gd name="T42" fmla="*/ 84 w 228"/>
                  <a:gd name="T43" fmla="*/ 72 h 142"/>
                  <a:gd name="T44" fmla="*/ 92 w 228"/>
                  <a:gd name="T45" fmla="*/ 76 h 142"/>
                  <a:gd name="T46" fmla="*/ 99 w 228"/>
                  <a:gd name="T47" fmla="*/ 86 h 142"/>
                  <a:gd name="T48" fmla="*/ 102 w 228"/>
                  <a:gd name="T49" fmla="*/ 96 h 142"/>
                  <a:gd name="T50" fmla="*/ 116 w 228"/>
                  <a:gd name="T51" fmla="*/ 104 h 142"/>
                  <a:gd name="T52" fmla="*/ 137 w 228"/>
                  <a:gd name="T53" fmla="*/ 116 h 142"/>
                  <a:gd name="T54" fmla="*/ 153 w 228"/>
                  <a:gd name="T55" fmla="*/ 123 h 142"/>
                  <a:gd name="T56" fmla="*/ 157 w 228"/>
                  <a:gd name="T57" fmla="*/ 124 h 142"/>
                  <a:gd name="T58" fmla="*/ 162 w 228"/>
                  <a:gd name="T59" fmla="*/ 132 h 142"/>
                  <a:gd name="T60" fmla="*/ 167 w 228"/>
                  <a:gd name="T61" fmla="*/ 137 h 142"/>
                  <a:gd name="T62" fmla="*/ 172 w 228"/>
                  <a:gd name="T63" fmla="*/ 142 h 142"/>
                  <a:gd name="T64" fmla="*/ 175 w 228"/>
                  <a:gd name="T65" fmla="*/ 139 h 142"/>
                  <a:gd name="T66" fmla="*/ 180 w 228"/>
                  <a:gd name="T67" fmla="*/ 140 h 142"/>
                  <a:gd name="T68" fmla="*/ 183 w 228"/>
                  <a:gd name="T69" fmla="*/ 126 h 142"/>
                  <a:gd name="T70" fmla="*/ 185 w 228"/>
                  <a:gd name="T71" fmla="*/ 120 h 142"/>
                  <a:gd name="T72" fmla="*/ 180 w 228"/>
                  <a:gd name="T73" fmla="*/ 115 h 142"/>
                  <a:gd name="T74" fmla="*/ 180 w 228"/>
                  <a:gd name="T75" fmla="*/ 108 h 142"/>
                  <a:gd name="T76" fmla="*/ 173 w 228"/>
                  <a:gd name="T77" fmla="*/ 110 h 142"/>
                  <a:gd name="T78" fmla="*/ 170 w 228"/>
                  <a:gd name="T79" fmla="*/ 100 h 142"/>
                  <a:gd name="T80" fmla="*/ 180 w 228"/>
                  <a:gd name="T81" fmla="*/ 99 h 142"/>
                  <a:gd name="T82" fmla="*/ 183 w 228"/>
                  <a:gd name="T83" fmla="*/ 96 h 142"/>
                  <a:gd name="T84" fmla="*/ 188 w 228"/>
                  <a:gd name="T85" fmla="*/ 91 h 142"/>
                  <a:gd name="T86" fmla="*/ 193 w 228"/>
                  <a:gd name="T87" fmla="*/ 89 h 142"/>
                  <a:gd name="T88" fmla="*/ 197 w 228"/>
                  <a:gd name="T89" fmla="*/ 83 h 142"/>
                  <a:gd name="T90" fmla="*/ 193 w 228"/>
                  <a:gd name="T91" fmla="*/ 78 h 142"/>
                  <a:gd name="T92" fmla="*/ 200 w 228"/>
                  <a:gd name="T93" fmla="*/ 75 h 142"/>
                  <a:gd name="T94" fmla="*/ 207 w 228"/>
                  <a:gd name="T95" fmla="*/ 70 h 142"/>
                  <a:gd name="T96" fmla="*/ 212 w 228"/>
                  <a:gd name="T97" fmla="*/ 75 h 142"/>
                  <a:gd name="T98" fmla="*/ 223 w 228"/>
                  <a:gd name="T99" fmla="*/ 75 h 142"/>
                  <a:gd name="T100" fmla="*/ 226 w 228"/>
                  <a:gd name="T101" fmla="*/ 67 h 142"/>
                  <a:gd name="T102" fmla="*/ 218 w 228"/>
                  <a:gd name="T103" fmla="*/ 60 h 142"/>
                  <a:gd name="T104" fmla="*/ 215 w 228"/>
                  <a:gd name="T105" fmla="*/ 67 h 142"/>
                  <a:gd name="T106" fmla="*/ 210 w 228"/>
                  <a:gd name="T107" fmla="*/ 64 h 142"/>
                  <a:gd name="T108" fmla="*/ 200 w 228"/>
                  <a:gd name="T109" fmla="*/ 60 h 142"/>
                  <a:gd name="T110" fmla="*/ 207 w 228"/>
                  <a:gd name="T111" fmla="*/ 51 h 142"/>
                  <a:gd name="T112" fmla="*/ 205 w 228"/>
                  <a:gd name="T113" fmla="*/ 48 h 142"/>
                  <a:gd name="T114" fmla="*/ 199 w 228"/>
                  <a:gd name="T115" fmla="*/ 53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28" h="142">
                    <a:moveTo>
                      <a:pt x="199" y="53"/>
                    </a:moveTo>
                    <a:lnTo>
                      <a:pt x="194" y="59"/>
                    </a:lnTo>
                    <a:lnTo>
                      <a:pt x="193" y="62"/>
                    </a:lnTo>
                    <a:lnTo>
                      <a:pt x="191" y="64"/>
                    </a:lnTo>
                    <a:lnTo>
                      <a:pt x="188" y="70"/>
                    </a:lnTo>
                    <a:lnTo>
                      <a:pt x="181" y="75"/>
                    </a:lnTo>
                    <a:lnTo>
                      <a:pt x="181" y="73"/>
                    </a:lnTo>
                    <a:lnTo>
                      <a:pt x="175" y="70"/>
                    </a:lnTo>
                    <a:lnTo>
                      <a:pt x="170" y="70"/>
                    </a:lnTo>
                    <a:lnTo>
                      <a:pt x="165" y="70"/>
                    </a:lnTo>
                    <a:lnTo>
                      <a:pt x="159" y="73"/>
                    </a:lnTo>
                    <a:lnTo>
                      <a:pt x="156" y="73"/>
                    </a:lnTo>
                    <a:lnTo>
                      <a:pt x="150" y="57"/>
                    </a:lnTo>
                    <a:lnTo>
                      <a:pt x="140" y="56"/>
                    </a:lnTo>
                    <a:lnTo>
                      <a:pt x="140" y="37"/>
                    </a:lnTo>
                    <a:lnTo>
                      <a:pt x="135" y="38"/>
                    </a:lnTo>
                    <a:lnTo>
                      <a:pt x="132" y="29"/>
                    </a:lnTo>
                    <a:lnTo>
                      <a:pt x="124" y="24"/>
                    </a:lnTo>
                    <a:lnTo>
                      <a:pt x="102" y="24"/>
                    </a:lnTo>
                    <a:lnTo>
                      <a:pt x="81" y="27"/>
                    </a:lnTo>
                    <a:lnTo>
                      <a:pt x="68" y="19"/>
                    </a:lnTo>
                    <a:lnTo>
                      <a:pt x="60" y="16"/>
                    </a:lnTo>
                    <a:lnTo>
                      <a:pt x="38" y="0"/>
                    </a:lnTo>
                    <a:lnTo>
                      <a:pt x="0" y="8"/>
                    </a:lnTo>
                    <a:lnTo>
                      <a:pt x="12" y="75"/>
                    </a:lnTo>
                    <a:lnTo>
                      <a:pt x="19" y="73"/>
                    </a:lnTo>
                    <a:lnTo>
                      <a:pt x="24" y="75"/>
                    </a:lnTo>
                    <a:lnTo>
                      <a:pt x="25" y="72"/>
                    </a:lnTo>
                    <a:lnTo>
                      <a:pt x="24" y="68"/>
                    </a:lnTo>
                    <a:lnTo>
                      <a:pt x="22" y="64"/>
                    </a:lnTo>
                    <a:lnTo>
                      <a:pt x="25" y="57"/>
                    </a:lnTo>
                    <a:lnTo>
                      <a:pt x="30" y="57"/>
                    </a:lnTo>
                    <a:lnTo>
                      <a:pt x="32" y="54"/>
                    </a:lnTo>
                    <a:lnTo>
                      <a:pt x="35" y="53"/>
                    </a:lnTo>
                    <a:lnTo>
                      <a:pt x="38" y="54"/>
                    </a:lnTo>
                    <a:lnTo>
                      <a:pt x="40" y="53"/>
                    </a:lnTo>
                    <a:lnTo>
                      <a:pt x="38" y="49"/>
                    </a:lnTo>
                    <a:lnTo>
                      <a:pt x="44" y="49"/>
                    </a:lnTo>
                    <a:lnTo>
                      <a:pt x="54" y="54"/>
                    </a:lnTo>
                    <a:lnTo>
                      <a:pt x="62" y="59"/>
                    </a:lnTo>
                    <a:lnTo>
                      <a:pt x="63" y="62"/>
                    </a:lnTo>
                    <a:lnTo>
                      <a:pt x="73" y="68"/>
                    </a:lnTo>
                    <a:lnTo>
                      <a:pt x="81" y="73"/>
                    </a:lnTo>
                    <a:lnTo>
                      <a:pt x="84" y="72"/>
                    </a:lnTo>
                    <a:lnTo>
                      <a:pt x="87" y="72"/>
                    </a:lnTo>
                    <a:lnTo>
                      <a:pt x="92" y="76"/>
                    </a:lnTo>
                    <a:lnTo>
                      <a:pt x="95" y="84"/>
                    </a:lnTo>
                    <a:lnTo>
                      <a:pt x="99" y="86"/>
                    </a:lnTo>
                    <a:lnTo>
                      <a:pt x="99" y="91"/>
                    </a:lnTo>
                    <a:lnTo>
                      <a:pt x="102" y="96"/>
                    </a:lnTo>
                    <a:lnTo>
                      <a:pt x="106" y="99"/>
                    </a:lnTo>
                    <a:lnTo>
                      <a:pt x="116" y="104"/>
                    </a:lnTo>
                    <a:lnTo>
                      <a:pt x="126" y="112"/>
                    </a:lnTo>
                    <a:lnTo>
                      <a:pt x="137" y="116"/>
                    </a:lnTo>
                    <a:lnTo>
                      <a:pt x="146" y="123"/>
                    </a:lnTo>
                    <a:lnTo>
                      <a:pt x="153" y="123"/>
                    </a:lnTo>
                    <a:lnTo>
                      <a:pt x="154" y="126"/>
                    </a:lnTo>
                    <a:lnTo>
                      <a:pt x="157" y="124"/>
                    </a:lnTo>
                    <a:lnTo>
                      <a:pt x="162" y="129"/>
                    </a:lnTo>
                    <a:lnTo>
                      <a:pt x="162" y="132"/>
                    </a:lnTo>
                    <a:lnTo>
                      <a:pt x="162" y="139"/>
                    </a:lnTo>
                    <a:lnTo>
                      <a:pt x="167" y="137"/>
                    </a:lnTo>
                    <a:lnTo>
                      <a:pt x="170" y="139"/>
                    </a:lnTo>
                    <a:lnTo>
                      <a:pt x="172" y="142"/>
                    </a:lnTo>
                    <a:lnTo>
                      <a:pt x="173" y="142"/>
                    </a:lnTo>
                    <a:lnTo>
                      <a:pt x="175" y="139"/>
                    </a:lnTo>
                    <a:lnTo>
                      <a:pt x="178" y="139"/>
                    </a:lnTo>
                    <a:lnTo>
                      <a:pt x="180" y="140"/>
                    </a:lnTo>
                    <a:lnTo>
                      <a:pt x="180" y="132"/>
                    </a:lnTo>
                    <a:lnTo>
                      <a:pt x="183" y="126"/>
                    </a:lnTo>
                    <a:lnTo>
                      <a:pt x="185" y="124"/>
                    </a:lnTo>
                    <a:lnTo>
                      <a:pt x="185" y="120"/>
                    </a:lnTo>
                    <a:lnTo>
                      <a:pt x="181" y="118"/>
                    </a:lnTo>
                    <a:lnTo>
                      <a:pt x="180" y="115"/>
                    </a:lnTo>
                    <a:lnTo>
                      <a:pt x="181" y="112"/>
                    </a:lnTo>
                    <a:lnTo>
                      <a:pt x="180" y="108"/>
                    </a:lnTo>
                    <a:lnTo>
                      <a:pt x="177" y="108"/>
                    </a:lnTo>
                    <a:lnTo>
                      <a:pt x="173" y="110"/>
                    </a:lnTo>
                    <a:lnTo>
                      <a:pt x="170" y="105"/>
                    </a:lnTo>
                    <a:lnTo>
                      <a:pt x="170" y="100"/>
                    </a:lnTo>
                    <a:lnTo>
                      <a:pt x="173" y="99"/>
                    </a:lnTo>
                    <a:lnTo>
                      <a:pt x="180" y="99"/>
                    </a:lnTo>
                    <a:lnTo>
                      <a:pt x="181" y="99"/>
                    </a:lnTo>
                    <a:lnTo>
                      <a:pt x="183" y="96"/>
                    </a:lnTo>
                    <a:lnTo>
                      <a:pt x="188" y="94"/>
                    </a:lnTo>
                    <a:lnTo>
                      <a:pt x="188" y="91"/>
                    </a:lnTo>
                    <a:lnTo>
                      <a:pt x="186" y="89"/>
                    </a:lnTo>
                    <a:lnTo>
                      <a:pt x="193" y="89"/>
                    </a:lnTo>
                    <a:lnTo>
                      <a:pt x="197" y="86"/>
                    </a:lnTo>
                    <a:lnTo>
                      <a:pt x="197" y="83"/>
                    </a:lnTo>
                    <a:lnTo>
                      <a:pt x="193" y="81"/>
                    </a:lnTo>
                    <a:lnTo>
                      <a:pt x="193" y="78"/>
                    </a:lnTo>
                    <a:lnTo>
                      <a:pt x="196" y="76"/>
                    </a:lnTo>
                    <a:lnTo>
                      <a:pt x="200" y="75"/>
                    </a:lnTo>
                    <a:lnTo>
                      <a:pt x="202" y="75"/>
                    </a:lnTo>
                    <a:lnTo>
                      <a:pt x="207" y="70"/>
                    </a:lnTo>
                    <a:lnTo>
                      <a:pt x="210" y="73"/>
                    </a:lnTo>
                    <a:lnTo>
                      <a:pt x="212" y="75"/>
                    </a:lnTo>
                    <a:lnTo>
                      <a:pt x="218" y="73"/>
                    </a:lnTo>
                    <a:lnTo>
                      <a:pt x="223" y="75"/>
                    </a:lnTo>
                    <a:lnTo>
                      <a:pt x="228" y="70"/>
                    </a:lnTo>
                    <a:lnTo>
                      <a:pt x="226" y="67"/>
                    </a:lnTo>
                    <a:lnTo>
                      <a:pt x="220" y="62"/>
                    </a:lnTo>
                    <a:lnTo>
                      <a:pt x="218" y="60"/>
                    </a:lnTo>
                    <a:lnTo>
                      <a:pt x="216" y="65"/>
                    </a:lnTo>
                    <a:lnTo>
                      <a:pt x="215" y="67"/>
                    </a:lnTo>
                    <a:lnTo>
                      <a:pt x="212" y="67"/>
                    </a:lnTo>
                    <a:lnTo>
                      <a:pt x="210" y="64"/>
                    </a:lnTo>
                    <a:lnTo>
                      <a:pt x="204" y="62"/>
                    </a:lnTo>
                    <a:lnTo>
                      <a:pt x="200" y="60"/>
                    </a:lnTo>
                    <a:lnTo>
                      <a:pt x="204" y="57"/>
                    </a:lnTo>
                    <a:lnTo>
                      <a:pt x="207" y="51"/>
                    </a:lnTo>
                    <a:lnTo>
                      <a:pt x="207" y="48"/>
                    </a:lnTo>
                    <a:lnTo>
                      <a:pt x="205" y="48"/>
                    </a:lnTo>
                    <a:lnTo>
                      <a:pt x="202" y="51"/>
                    </a:lnTo>
                    <a:lnTo>
                      <a:pt x="199" y="5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69" name="Freeform 394">
                <a:extLst>
                  <a:ext uri="{FF2B5EF4-FFF2-40B4-BE49-F238E27FC236}">
                    <a16:creationId xmlns:a16="http://schemas.microsoft.com/office/drawing/2014/main" id="{DC7E7444-61BD-4E08-883A-95968091F976}"/>
                  </a:ext>
                </a:extLst>
              </p:cNvPr>
              <p:cNvSpPr>
                <a:spLocks/>
              </p:cNvSpPr>
              <p:nvPr/>
            </p:nvSpPr>
            <p:spPr bwMode="auto">
              <a:xfrm>
                <a:off x="5383" y="1771"/>
                <a:ext cx="202" cy="128"/>
              </a:xfrm>
              <a:custGeom>
                <a:avLst/>
                <a:gdLst>
                  <a:gd name="T0" fmla="*/ 143 w 202"/>
                  <a:gd name="T1" fmla="*/ 123 h 128"/>
                  <a:gd name="T2" fmla="*/ 151 w 202"/>
                  <a:gd name="T3" fmla="*/ 125 h 128"/>
                  <a:gd name="T4" fmla="*/ 154 w 202"/>
                  <a:gd name="T5" fmla="*/ 126 h 128"/>
                  <a:gd name="T6" fmla="*/ 161 w 202"/>
                  <a:gd name="T7" fmla="*/ 122 h 128"/>
                  <a:gd name="T8" fmla="*/ 167 w 202"/>
                  <a:gd name="T9" fmla="*/ 115 h 128"/>
                  <a:gd name="T10" fmla="*/ 175 w 202"/>
                  <a:gd name="T11" fmla="*/ 110 h 128"/>
                  <a:gd name="T12" fmla="*/ 178 w 202"/>
                  <a:gd name="T13" fmla="*/ 104 h 128"/>
                  <a:gd name="T14" fmla="*/ 180 w 202"/>
                  <a:gd name="T15" fmla="*/ 96 h 128"/>
                  <a:gd name="T16" fmla="*/ 183 w 202"/>
                  <a:gd name="T17" fmla="*/ 93 h 128"/>
                  <a:gd name="T18" fmla="*/ 193 w 202"/>
                  <a:gd name="T19" fmla="*/ 88 h 128"/>
                  <a:gd name="T20" fmla="*/ 201 w 202"/>
                  <a:gd name="T21" fmla="*/ 88 h 128"/>
                  <a:gd name="T22" fmla="*/ 202 w 202"/>
                  <a:gd name="T23" fmla="*/ 83 h 128"/>
                  <a:gd name="T24" fmla="*/ 194 w 202"/>
                  <a:gd name="T25" fmla="*/ 77 h 128"/>
                  <a:gd name="T26" fmla="*/ 177 w 202"/>
                  <a:gd name="T27" fmla="*/ 67 h 128"/>
                  <a:gd name="T28" fmla="*/ 146 w 202"/>
                  <a:gd name="T29" fmla="*/ 50 h 128"/>
                  <a:gd name="T30" fmla="*/ 139 w 202"/>
                  <a:gd name="T31" fmla="*/ 37 h 128"/>
                  <a:gd name="T32" fmla="*/ 127 w 202"/>
                  <a:gd name="T33" fmla="*/ 23 h 128"/>
                  <a:gd name="T34" fmla="*/ 113 w 202"/>
                  <a:gd name="T35" fmla="*/ 19 h 128"/>
                  <a:gd name="T36" fmla="*/ 94 w 202"/>
                  <a:gd name="T37" fmla="*/ 5 h 128"/>
                  <a:gd name="T38" fmla="*/ 80 w 202"/>
                  <a:gd name="T39" fmla="*/ 4 h 128"/>
                  <a:gd name="T40" fmla="*/ 72 w 202"/>
                  <a:gd name="T41" fmla="*/ 5 h 128"/>
                  <a:gd name="T42" fmla="*/ 62 w 202"/>
                  <a:gd name="T43" fmla="*/ 15 h 128"/>
                  <a:gd name="T44" fmla="*/ 64 w 202"/>
                  <a:gd name="T45" fmla="*/ 26 h 128"/>
                  <a:gd name="T46" fmla="*/ 49 w 202"/>
                  <a:gd name="T47" fmla="*/ 26 h 128"/>
                  <a:gd name="T48" fmla="*/ 25 w 202"/>
                  <a:gd name="T49" fmla="*/ 10 h 128"/>
                  <a:gd name="T50" fmla="*/ 0 w 202"/>
                  <a:gd name="T51" fmla="*/ 19 h 128"/>
                  <a:gd name="T52" fmla="*/ 3 w 202"/>
                  <a:gd name="T53" fmla="*/ 24 h 128"/>
                  <a:gd name="T54" fmla="*/ 9 w 202"/>
                  <a:gd name="T55" fmla="*/ 34 h 128"/>
                  <a:gd name="T56" fmla="*/ 8 w 202"/>
                  <a:gd name="T57" fmla="*/ 48 h 128"/>
                  <a:gd name="T58" fmla="*/ 16 w 202"/>
                  <a:gd name="T59" fmla="*/ 56 h 128"/>
                  <a:gd name="T60" fmla="*/ 14 w 202"/>
                  <a:gd name="T61" fmla="*/ 51 h 128"/>
                  <a:gd name="T62" fmla="*/ 21 w 202"/>
                  <a:gd name="T63" fmla="*/ 53 h 128"/>
                  <a:gd name="T64" fmla="*/ 24 w 202"/>
                  <a:gd name="T65" fmla="*/ 58 h 128"/>
                  <a:gd name="T66" fmla="*/ 22 w 202"/>
                  <a:gd name="T67" fmla="*/ 61 h 128"/>
                  <a:gd name="T68" fmla="*/ 16 w 202"/>
                  <a:gd name="T69" fmla="*/ 63 h 128"/>
                  <a:gd name="T70" fmla="*/ 17 w 202"/>
                  <a:gd name="T71" fmla="*/ 64 h 128"/>
                  <a:gd name="T72" fmla="*/ 22 w 202"/>
                  <a:gd name="T73" fmla="*/ 64 h 128"/>
                  <a:gd name="T74" fmla="*/ 29 w 202"/>
                  <a:gd name="T75" fmla="*/ 72 h 128"/>
                  <a:gd name="T76" fmla="*/ 29 w 202"/>
                  <a:gd name="T77" fmla="*/ 85 h 128"/>
                  <a:gd name="T78" fmla="*/ 37 w 202"/>
                  <a:gd name="T79" fmla="*/ 96 h 128"/>
                  <a:gd name="T80" fmla="*/ 46 w 202"/>
                  <a:gd name="T81" fmla="*/ 90 h 128"/>
                  <a:gd name="T82" fmla="*/ 60 w 202"/>
                  <a:gd name="T83" fmla="*/ 83 h 128"/>
                  <a:gd name="T84" fmla="*/ 68 w 202"/>
                  <a:gd name="T85" fmla="*/ 80 h 128"/>
                  <a:gd name="T86" fmla="*/ 80 w 202"/>
                  <a:gd name="T87" fmla="*/ 85 h 128"/>
                  <a:gd name="T88" fmla="*/ 96 w 202"/>
                  <a:gd name="T89" fmla="*/ 91 h 128"/>
                  <a:gd name="T90" fmla="*/ 105 w 202"/>
                  <a:gd name="T91" fmla="*/ 93 h 128"/>
                  <a:gd name="T92" fmla="*/ 110 w 202"/>
                  <a:gd name="T93" fmla="*/ 96 h 128"/>
                  <a:gd name="T94" fmla="*/ 127 w 202"/>
                  <a:gd name="T95" fmla="*/ 107 h 128"/>
                  <a:gd name="T96" fmla="*/ 132 w 202"/>
                  <a:gd name="T97" fmla="*/ 114 h 128"/>
                  <a:gd name="T98" fmla="*/ 135 w 202"/>
                  <a:gd name="T99" fmla="*/ 122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2" h="128">
                    <a:moveTo>
                      <a:pt x="139" y="122"/>
                    </a:moveTo>
                    <a:lnTo>
                      <a:pt x="142" y="123"/>
                    </a:lnTo>
                    <a:lnTo>
                      <a:pt x="143" y="123"/>
                    </a:lnTo>
                    <a:lnTo>
                      <a:pt x="145" y="122"/>
                    </a:lnTo>
                    <a:lnTo>
                      <a:pt x="148" y="122"/>
                    </a:lnTo>
                    <a:lnTo>
                      <a:pt x="151" y="125"/>
                    </a:lnTo>
                    <a:lnTo>
                      <a:pt x="151" y="126"/>
                    </a:lnTo>
                    <a:lnTo>
                      <a:pt x="153" y="128"/>
                    </a:lnTo>
                    <a:lnTo>
                      <a:pt x="154" y="126"/>
                    </a:lnTo>
                    <a:lnTo>
                      <a:pt x="159" y="125"/>
                    </a:lnTo>
                    <a:lnTo>
                      <a:pt x="161" y="123"/>
                    </a:lnTo>
                    <a:lnTo>
                      <a:pt x="161" y="122"/>
                    </a:lnTo>
                    <a:lnTo>
                      <a:pt x="162" y="120"/>
                    </a:lnTo>
                    <a:lnTo>
                      <a:pt x="162" y="118"/>
                    </a:lnTo>
                    <a:lnTo>
                      <a:pt x="167" y="115"/>
                    </a:lnTo>
                    <a:lnTo>
                      <a:pt x="172" y="114"/>
                    </a:lnTo>
                    <a:lnTo>
                      <a:pt x="172" y="114"/>
                    </a:lnTo>
                    <a:lnTo>
                      <a:pt x="175" y="110"/>
                    </a:lnTo>
                    <a:lnTo>
                      <a:pt x="177" y="110"/>
                    </a:lnTo>
                    <a:lnTo>
                      <a:pt x="178" y="107"/>
                    </a:lnTo>
                    <a:lnTo>
                      <a:pt x="178" y="104"/>
                    </a:lnTo>
                    <a:lnTo>
                      <a:pt x="182" y="99"/>
                    </a:lnTo>
                    <a:lnTo>
                      <a:pt x="182" y="98"/>
                    </a:lnTo>
                    <a:lnTo>
                      <a:pt x="180" y="96"/>
                    </a:lnTo>
                    <a:lnTo>
                      <a:pt x="180" y="94"/>
                    </a:lnTo>
                    <a:lnTo>
                      <a:pt x="182" y="93"/>
                    </a:lnTo>
                    <a:lnTo>
                      <a:pt x="183" y="93"/>
                    </a:lnTo>
                    <a:lnTo>
                      <a:pt x="186" y="91"/>
                    </a:lnTo>
                    <a:lnTo>
                      <a:pt x="188" y="91"/>
                    </a:lnTo>
                    <a:lnTo>
                      <a:pt x="193" y="88"/>
                    </a:lnTo>
                    <a:lnTo>
                      <a:pt x="196" y="88"/>
                    </a:lnTo>
                    <a:lnTo>
                      <a:pt x="197" y="90"/>
                    </a:lnTo>
                    <a:lnTo>
                      <a:pt x="201" y="88"/>
                    </a:lnTo>
                    <a:lnTo>
                      <a:pt x="202" y="90"/>
                    </a:lnTo>
                    <a:lnTo>
                      <a:pt x="202" y="90"/>
                    </a:lnTo>
                    <a:lnTo>
                      <a:pt x="202" y="83"/>
                    </a:lnTo>
                    <a:lnTo>
                      <a:pt x="202" y="80"/>
                    </a:lnTo>
                    <a:lnTo>
                      <a:pt x="197" y="75"/>
                    </a:lnTo>
                    <a:lnTo>
                      <a:pt x="194" y="77"/>
                    </a:lnTo>
                    <a:lnTo>
                      <a:pt x="193" y="74"/>
                    </a:lnTo>
                    <a:lnTo>
                      <a:pt x="186" y="74"/>
                    </a:lnTo>
                    <a:lnTo>
                      <a:pt x="177" y="67"/>
                    </a:lnTo>
                    <a:lnTo>
                      <a:pt x="166" y="63"/>
                    </a:lnTo>
                    <a:lnTo>
                      <a:pt x="156" y="55"/>
                    </a:lnTo>
                    <a:lnTo>
                      <a:pt x="146" y="50"/>
                    </a:lnTo>
                    <a:lnTo>
                      <a:pt x="142" y="47"/>
                    </a:lnTo>
                    <a:lnTo>
                      <a:pt x="139" y="42"/>
                    </a:lnTo>
                    <a:lnTo>
                      <a:pt x="139" y="37"/>
                    </a:lnTo>
                    <a:lnTo>
                      <a:pt x="135" y="35"/>
                    </a:lnTo>
                    <a:lnTo>
                      <a:pt x="132" y="27"/>
                    </a:lnTo>
                    <a:lnTo>
                      <a:pt x="127" y="23"/>
                    </a:lnTo>
                    <a:lnTo>
                      <a:pt x="124" y="23"/>
                    </a:lnTo>
                    <a:lnTo>
                      <a:pt x="121" y="24"/>
                    </a:lnTo>
                    <a:lnTo>
                      <a:pt x="113" y="19"/>
                    </a:lnTo>
                    <a:lnTo>
                      <a:pt x="103" y="13"/>
                    </a:lnTo>
                    <a:lnTo>
                      <a:pt x="102" y="10"/>
                    </a:lnTo>
                    <a:lnTo>
                      <a:pt x="94" y="5"/>
                    </a:lnTo>
                    <a:lnTo>
                      <a:pt x="84" y="0"/>
                    </a:lnTo>
                    <a:lnTo>
                      <a:pt x="78" y="0"/>
                    </a:lnTo>
                    <a:lnTo>
                      <a:pt x="80" y="4"/>
                    </a:lnTo>
                    <a:lnTo>
                      <a:pt x="78" y="5"/>
                    </a:lnTo>
                    <a:lnTo>
                      <a:pt x="75" y="4"/>
                    </a:lnTo>
                    <a:lnTo>
                      <a:pt x="72" y="5"/>
                    </a:lnTo>
                    <a:lnTo>
                      <a:pt x="70" y="8"/>
                    </a:lnTo>
                    <a:lnTo>
                      <a:pt x="65" y="8"/>
                    </a:lnTo>
                    <a:lnTo>
                      <a:pt x="62" y="15"/>
                    </a:lnTo>
                    <a:lnTo>
                      <a:pt x="64" y="19"/>
                    </a:lnTo>
                    <a:lnTo>
                      <a:pt x="65" y="23"/>
                    </a:lnTo>
                    <a:lnTo>
                      <a:pt x="64" y="26"/>
                    </a:lnTo>
                    <a:lnTo>
                      <a:pt x="59" y="24"/>
                    </a:lnTo>
                    <a:lnTo>
                      <a:pt x="52" y="26"/>
                    </a:lnTo>
                    <a:lnTo>
                      <a:pt x="49" y="26"/>
                    </a:lnTo>
                    <a:lnTo>
                      <a:pt x="45" y="26"/>
                    </a:lnTo>
                    <a:lnTo>
                      <a:pt x="35" y="16"/>
                    </a:lnTo>
                    <a:lnTo>
                      <a:pt x="25" y="10"/>
                    </a:lnTo>
                    <a:lnTo>
                      <a:pt x="16" y="8"/>
                    </a:lnTo>
                    <a:lnTo>
                      <a:pt x="9" y="11"/>
                    </a:lnTo>
                    <a:lnTo>
                      <a:pt x="0" y="19"/>
                    </a:lnTo>
                    <a:lnTo>
                      <a:pt x="0" y="21"/>
                    </a:lnTo>
                    <a:lnTo>
                      <a:pt x="3" y="23"/>
                    </a:lnTo>
                    <a:lnTo>
                      <a:pt x="3" y="24"/>
                    </a:lnTo>
                    <a:lnTo>
                      <a:pt x="6" y="26"/>
                    </a:lnTo>
                    <a:lnTo>
                      <a:pt x="6" y="29"/>
                    </a:lnTo>
                    <a:lnTo>
                      <a:pt x="9" y="34"/>
                    </a:lnTo>
                    <a:lnTo>
                      <a:pt x="9" y="37"/>
                    </a:lnTo>
                    <a:lnTo>
                      <a:pt x="8" y="40"/>
                    </a:lnTo>
                    <a:lnTo>
                      <a:pt x="8" y="48"/>
                    </a:lnTo>
                    <a:lnTo>
                      <a:pt x="9" y="50"/>
                    </a:lnTo>
                    <a:lnTo>
                      <a:pt x="11" y="51"/>
                    </a:lnTo>
                    <a:lnTo>
                      <a:pt x="16" y="56"/>
                    </a:lnTo>
                    <a:lnTo>
                      <a:pt x="14" y="55"/>
                    </a:lnTo>
                    <a:lnTo>
                      <a:pt x="13" y="53"/>
                    </a:lnTo>
                    <a:lnTo>
                      <a:pt x="14" y="51"/>
                    </a:lnTo>
                    <a:lnTo>
                      <a:pt x="19" y="53"/>
                    </a:lnTo>
                    <a:lnTo>
                      <a:pt x="21" y="51"/>
                    </a:lnTo>
                    <a:lnTo>
                      <a:pt x="21" y="53"/>
                    </a:lnTo>
                    <a:lnTo>
                      <a:pt x="21" y="55"/>
                    </a:lnTo>
                    <a:lnTo>
                      <a:pt x="22" y="58"/>
                    </a:lnTo>
                    <a:lnTo>
                      <a:pt x="24" y="58"/>
                    </a:lnTo>
                    <a:lnTo>
                      <a:pt x="25" y="59"/>
                    </a:lnTo>
                    <a:lnTo>
                      <a:pt x="24" y="61"/>
                    </a:lnTo>
                    <a:lnTo>
                      <a:pt x="22" y="61"/>
                    </a:lnTo>
                    <a:lnTo>
                      <a:pt x="21" y="61"/>
                    </a:lnTo>
                    <a:lnTo>
                      <a:pt x="19" y="59"/>
                    </a:lnTo>
                    <a:lnTo>
                      <a:pt x="16" y="63"/>
                    </a:lnTo>
                    <a:lnTo>
                      <a:pt x="16" y="64"/>
                    </a:lnTo>
                    <a:lnTo>
                      <a:pt x="17" y="67"/>
                    </a:lnTo>
                    <a:lnTo>
                      <a:pt x="17" y="64"/>
                    </a:lnTo>
                    <a:lnTo>
                      <a:pt x="19" y="63"/>
                    </a:lnTo>
                    <a:lnTo>
                      <a:pt x="21" y="64"/>
                    </a:lnTo>
                    <a:lnTo>
                      <a:pt x="22" y="64"/>
                    </a:lnTo>
                    <a:lnTo>
                      <a:pt x="24" y="67"/>
                    </a:lnTo>
                    <a:lnTo>
                      <a:pt x="29" y="69"/>
                    </a:lnTo>
                    <a:lnTo>
                      <a:pt x="29" y="72"/>
                    </a:lnTo>
                    <a:lnTo>
                      <a:pt x="29" y="75"/>
                    </a:lnTo>
                    <a:lnTo>
                      <a:pt x="29" y="78"/>
                    </a:lnTo>
                    <a:lnTo>
                      <a:pt x="29" y="85"/>
                    </a:lnTo>
                    <a:lnTo>
                      <a:pt x="30" y="90"/>
                    </a:lnTo>
                    <a:lnTo>
                      <a:pt x="33" y="98"/>
                    </a:lnTo>
                    <a:lnTo>
                      <a:pt x="37" y="96"/>
                    </a:lnTo>
                    <a:lnTo>
                      <a:pt x="43" y="94"/>
                    </a:lnTo>
                    <a:lnTo>
                      <a:pt x="45" y="91"/>
                    </a:lnTo>
                    <a:lnTo>
                      <a:pt x="46" y="90"/>
                    </a:lnTo>
                    <a:lnTo>
                      <a:pt x="48" y="88"/>
                    </a:lnTo>
                    <a:lnTo>
                      <a:pt x="54" y="83"/>
                    </a:lnTo>
                    <a:lnTo>
                      <a:pt x="60" y="83"/>
                    </a:lnTo>
                    <a:lnTo>
                      <a:pt x="65" y="83"/>
                    </a:lnTo>
                    <a:lnTo>
                      <a:pt x="67" y="80"/>
                    </a:lnTo>
                    <a:lnTo>
                      <a:pt x="68" y="80"/>
                    </a:lnTo>
                    <a:lnTo>
                      <a:pt x="72" y="80"/>
                    </a:lnTo>
                    <a:lnTo>
                      <a:pt x="75" y="80"/>
                    </a:lnTo>
                    <a:lnTo>
                      <a:pt x="80" y="85"/>
                    </a:lnTo>
                    <a:lnTo>
                      <a:pt x="84" y="86"/>
                    </a:lnTo>
                    <a:lnTo>
                      <a:pt x="92" y="91"/>
                    </a:lnTo>
                    <a:lnTo>
                      <a:pt x="96" y="91"/>
                    </a:lnTo>
                    <a:lnTo>
                      <a:pt x="97" y="90"/>
                    </a:lnTo>
                    <a:lnTo>
                      <a:pt x="102" y="91"/>
                    </a:lnTo>
                    <a:lnTo>
                      <a:pt x="105" y="93"/>
                    </a:lnTo>
                    <a:lnTo>
                      <a:pt x="107" y="96"/>
                    </a:lnTo>
                    <a:lnTo>
                      <a:pt x="108" y="98"/>
                    </a:lnTo>
                    <a:lnTo>
                      <a:pt x="110" y="96"/>
                    </a:lnTo>
                    <a:lnTo>
                      <a:pt x="116" y="98"/>
                    </a:lnTo>
                    <a:lnTo>
                      <a:pt x="121" y="106"/>
                    </a:lnTo>
                    <a:lnTo>
                      <a:pt x="127" y="107"/>
                    </a:lnTo>
                    <a:lnTo>
                      <a:pt x="131" y="107"/>
                    </a:lnTo>
                    <a:lnTo>
                      <a:pt x="134" y="112"/>
                    </a:lnTo>
                    <a:lnTo>
                      <a:pt x="132" y="114"/>
                    </a:lnTo>
                    <a:lnTo>
                      <a:pt x="134" y="117"/>
                    </a:lnTo>
                    <a:lnTo>
                      <a:pt x="134" y="120"/>
                    </a:lnTo>
                    <a:lnTo>
                      <a:pt x="135" y="122"/>
                    </a:lnTo>
                    <a:lnTo>
                      <a:pt x="137" y="122"/>
                    </a:lnTo>
                    <a:lnTo>
                      <a:pt x="139" y="1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70" name="Freeform 395">
                <a:extLst>
                  <a:ext uri="{FF2B5EF4-FFF2-40B4-BE49-F238E27FC236}">
                    <a16:creationId xmlns:a16="http://schemas.microsoft.com/office/drawing/2014/main" id="{9AAB74B2-AD45-4FDB-950D-02D2618166D8}"/>
                  </a:ext>
                </a:extLst>
              </p:cNvPr>
              <p:cNvSpPr>
                <a:spLocks/>
              </p:cNvSpPr>
              <p:nvPr/>
            </p:nvSpPr>
            <p:spPr bwMode="auto">
              <a:xfrm>
                <a:off x="7195" y="2679"/>
                <a:ext cx="23" cy="16"/>
              </a:xfrm>
              <a:custGeom>
                <a:avLst/>
                <a:gdLst>
                  <a:gd name="T0" fmla="*/ 19 w 23"/>
                  <a:gd name="T1" fmla="*/ 11 h 16"/>
                  <a:gd name="T2" fmla="*/ 15 w 23"/>
                  <a:gd name="T3" fmla="*/ 11 h 16"/>
                  <a:gd name="T4" fmla="*/ 20 w 23"/>
                  <a:gd name="T5" fmla="*/ 6 h 16"/>
                  <a:gd name="T6" fmla="*/ 20 w 23"/>
                  <a:gd name="T7" fmla="*/ 5 h 16"/>
                  <a:gd name="T8" fmla="*/ 23 w 23"/>
                  <a:gd name="T9" fmla="*/ 1 h 16"/>
                  <a:gd name="T10" fmla="*/ 22 w 23"/>
                  <a:gd name="T11" fmla="*/ 0 h 16"/>
                  <a:gd name="T12" fmla="*/ 19 w 23"/>
                  <a:gd name="T13" fmla="*/ 3 h 16"/>
                  <a:gd name="T14" fmla="*/ 15 w 23"/>
                  <a:gd name="T15" fmla="*/ 3 h 16"/>
                  <a:gd name="T16" fmla="*/ 12 w 23"/>
                  <a:gd name="T17" fmla="*/ 8 h 16"/>
                  <a:gd name="T18" fmla="*/ 9 w 23"/>
                  <a:gd name="T19" fmla="*/ 5 h 16"/>
                  <a:gd name="T20" fmla="*/ 6 w 23"/>
                  <a:gd name="T21" fmla="*/ 8 h 16"/>
                  <a:gd name="T22" fmla="*/ 1 w 23"/>
                  <a:gd name="T23" fmla="*/ 8 h 16"/>
                  <a:gd name="T24" fmla="*/ 0 w 23"/>
                  <a:gd name="T25" fmla="*/ 11 h 16"/>
                  <a:gd name="T26" fmla="*/ 3 w 23"/>
                  <a:gd name="T27" fmla="*/ 16 h 16"/>
                  <a:gd name="T28" fmla="*/ 4 w 23"/>
                  <a:gd name="T29" fmla="*/ 13 h 16"/>
                  <a:gd name="T30" fmla="*/ 9 w 23"/>
                  <a:gd name="T31" fmla="*/ 13 h 16"/>
                  <a:gd name="T32" fmla="*/ 9 w 23"/>
                  <a:gd name="T33" fmla="*/ 11 h 16"/>
                  <a:gd name="T34" fmla="*/ 12 w 23"/>
                  <a:gd name="T35" fmla="*/ 11 h 16"/>
                  <a:gd name="T36" fmla="*/ 12 w 23"/>
                  <a:gd name="T37" fmla="*/ 14 h 16"/>
                  <a:gd name="T38" fmla="*/ 20 w 23"/>
                  <a:gd name="T39" fmla="*/ 13 h 16"/>
                  <a:gd name="T40" fmla="*/ 22 w 23"/>
                  <a:gd name="T41" fmla="*/ 9 h 16"/>
                  <a:gd name="T42" fmla="*/ 20 w 23"/>
                  <a:gd name="T43" fmla="*/ 8 h 16"/>
                  <a:gd name="T44" fmla="*/ 19 w 23"/>
                  <a:gd name="T45" fmla="*/ 1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3" h="16">
                    <a:moveTo>
                      <a:pt x="19" y="11"/>
                    </a:moveTo>
                    <a:lnTo>
                      <a:pt x="15" y="11"/>
                    </a:lnTo>
                    <a:lnTo>
                      <a:pt x="20" y="6"/>
                    </a:lnTo>
                    <a:lnTo>
                      <a:pt x="20" y="5"/>
                    </a:lnTo>
                    <a:lnTo>
                      <a:pt x="23" y="1"/>
                    </a:lnTo>
                    <a:lnTo>
                      <a:pt x="22" y="0"/>
                    </a:lnTo>
                    <a:lnTo>
                      <a:pt x="19" y="3"/>
                    </a:lnTo>
                    <a:lnTo>
                      <a:pt x="15" y="3"/>
                    </a:lnTo>
                    <a:lnTo>
                      <a:pt x="12" y="8"/>
                    </a:lnTo>
                    <a:lnTo>
                      <a:pt x="9" y="5"/>
                    </a:lnTo>
                    <a:lnTo>
                      <a:pt x="6" y="8"/>
                    </a:lnTo>
                    <a:lnTo>
                      <a:pt x="1" y="8"/>
                    </a:lnTo>
                    <a:lnTo>
                      <a:pt x="0" y="11"/>
                    </a:lnTo>
                    <a:lnTo>
                      <a:pt x="3" y="16"/>
                    </a:lnTo>
                    <a:lnTo>
                      <a:pt x="4" y="13"/>
                    </a:lnTo>
                    <a:lnTo>
                      <a:pt x="9" y="13"/>
                    </a:lnTo>
                    <a:lnTo>
                      <a:pt x="9" y="11"/>
                    </a:lnTo>
                    <a:lnTo>
                      <a:pt x="12" y="11"/>
                    </a:lnTo>
                    <a:lnTo>
                      <a:pt x="12" y="14"/>
                    </a:lnTo>
                    <a:lnTo>
                      <a:pt x="20" y="13"/>
                    </a:lnTo>
                    <a:lnTo>
                      <a:pt x="22" y="9"/>
                    </a:lnTo>
                    <a:lnTo>
                      <a:pt x="20" y="8"/>
                    </a:lnTo>
                    <a:lnTo>
                      <a:pt x="19" y="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71" name="Freeform 396">
                <a:extLst>
                  <a:ext uri="{FF2B5EF4-FFF2-40B4-BE49-F238E27FC236}">
                    <a16:creationId xmlns:a16="http://schemas.microsoft.com/office/drawing/2014/main" id="{404C52D0-2EE9-4F1B-A811-B390876645CC}"/>
                  </a:ext>
                </a:extLst>
              </p:cNvPr>
              <p:cNvSpPr>
                <a:spLocks/>
              </p:cNvSpPr>
              <p:nvPr/>
            </p:nvSpPr>
            <p:spPr bwMode="auto">
              <a:xfrm>
                <a:off x="7175" y="2698"/>
                <a:ext cx="21" cy="16"/>
              </a:xfrm>
              <a:custGeom>
                <a:avLst/>
                <a:gdLst>
                  <a:gd name="T0" fmla="*/ 15 w 21"/>
                  <a:gd name="T1" fmla="*/ 0 h 16"/>
                  <a:gd name="T2" fmla="*/ 8 w 21"/>
                  <a:gd name="T3" fmla="*/ 2 h 16"/>
                  <a:gd name="T4" fmla="*/ 4 w 21"/>
                  <a:gd name="T5" fmla="*/ 6 h 16"/>
                  <a:gd name="T6" fmla="*/ 4 w 21"/>
                  <a:gd name="T7" fmla="*/ 9 h 16"/>
                  <a:gd name="T8" fmla="*/ 0 w 21"/>
                  <a:gd name="T9" fmla="*/ 9 h 16"/>
                  <a:gd name="T10" fmla="*/ 0 w 21"/>
                  <a:gd name="T11" fmla="*/ 13 h 16"/>
                  <a:gd name="T12" fmla="*/ 5 w 21"/>
                  <a:gd name="T13" fmla="*/ 16 h 16"/>
                  <a:gd name="T14" fmla="*/ 12 w 21"/>
                  <a:gd name="T15" fmla="*/ 16 h 16"/>
                  <a:gd name="T16" fmla="*/ 15 w 21"/>
                  <a:gd name="T17" fmla="*/ 14 h 16"/>
                  <a:gd name="T18" fmla="*/ 18 w 21"/>
                  <a:gd name="T19" fmla="*/ 16 h 16"/>
                  <a:gd name="T20" fmla="*/ 21 w 21"/>
                  <a:gd name="T21" fmla="*/ 13 h 16"/>
                  <a:gd name="T22" fmla="*/ 20 w 21"/>
                  <a:gd name="T23" fmla="*/ 5 h 16"/>
                  <a:gd name="T24" fmla="*/ 15 w 21"/>
                  <a:gd name="T25"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1" h="16">
                    <a:moveTo>
                      <a:pt x="15" y="0"/>
                    </a:moveTo>
                    <a:lnTo>
                      <a:pt x="8" y="2"/>
                    </a:lnTo>
                    <a:lnTo>
                      <a:pt x="4" y="6"/>
                    </a:lnTo>
                    <a:lnTo>
                      <a:pt x="4" y="9"/>
                    </a:lnTo>
                    <a:lnTo>
                      <a:pt x="0" y="9"/>
                    </a:lnTo>
                    <a:lnTo>
                      <a:pt x="0" y="13"/>
                    </a:lnTo>
                    <a:lnTo>
                      <a:pt x="5" y="16"/>
                    </a:lnTo>
                    <a:lnTo>
                      <a:pt x="12" y="16"/>
                    </a:lnTo>
                    <a:lnTo>
                      <a:pt x="15" y="14"/>
                    </a:lnTo>
                    <a:lnTo>
                      <a:pt x="18" y="16"/>
                    </a:lnTo>
                    <a:lnTo>
                      <a:pt x="21" y="13"/>
                    </a:lnTo>
                    <a:lnTo>
                      <a:pt x="20" y="5"/>
                    </a:lnTo>
                    <a:lnTo>
                      <a:pt x="1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72" name="Freeform 397">
                <a:extLst>
                  <a:ext uri="{FF2B5EF4-FFF2-40B4-BE49-F238E27FC236}">
                    <a16:creationId xmlns:a16="http://schemas.microsoft.com/office/drawing/2014/main" id="{32AF4347-F14B-49DE-A3B5-B5264B40E166}"/>
                  </a:ext>
                </a:extLst>
              </p:cNvPr>
              <p:cNvSpPr>
                <a:spLocks/>
              </p:cNvSpPr>
              <p:nvPr/>
            </p:nvSpPr>
            <p:spPr bwMode="auto">
              <a:xfrm>
                <a:off x="7061" y="2731"/>
                <a:ext cx="1" cy="5"/>
              </a:xfrm>
              <a:custGeom>
                <a:avLst/>
                <a:gdLst>
                  <a:gd name="T0" fmla="*/ 1 w 1"/>
                  <a:gd name="T1" fmla="*/ 5 h 5"/>
                  <a:gd name="T2" fmla="*/ 1 w 1"/>
                  <a:gd name="T3" fmla="*/ 2 h 5"/>
                  <a:gd name="T4" fmla="*/ 0 w 1"/>
                  <a:gd name="T5" fmla="*/ 0 h 5"/>
                  <a:gd name="T6" fmla="*/ 0 w 1"/>
                  <a:gd name="T7" fmla="*/ 2 h 5"/>
                  <a:gd name="T8" fmla="*/ 1 w 1"/>
                  <a:gd name="T9" fmla="*/ 5 h 5"/>
                </a:gdLst>
                <a:ahLst/>
                <a:cxnLst>
                  <a:cxn ang="0">
                    <a:pos x="T0" y="T1"/>
                  </a:cxn>
                  <a:cxn ang="0">
                    <a:pos x="T2" y="T3"/>
                  </a:cxn>
                  <a:cxn ang="0">
                    <a:pos x="T4" y="T5"/>
                  </a:cxn>
                  <a:cxn ang="0">
                    <a:pos x="T6" y="T7"/>
                  </a:cxn>
                  <a:cxn ang="0">
                    <a:pos x="T8" y="T9"/>
                  </a:cxn>
                </a:cxnLst>
                <a:rect l="0" t="0" r="r" b="b"/>
                <a:pathLst>
                  <a:path w="1" h="5">
                    <a:moveTo>
                      <a:pt x="1" y="5"/>
                    </a:moveTo>
                    <a:lnTo>
                      <a:pt x="1" y="2"/>
                    </a:lnTo>
                    <a:lnTo>
                      <a:pt x="0" y="0"/>
                    </a:lnTo>
                    <a:lnTo>
                      <a:pt x="0" y="2"/>
                    </a:lnTo>
                    <a:lnTo>
                      <a:pt x="1"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73" name="Freeform 398">
                <a:extLst>
                  <a:ext uri="{FF2B5EF4-FFF2-40B4-BE49-F238E27FC236}">
                    <a16:creationId xmlns:a16="http://schemas.microsoft.com/office/drawing/2014/main" id="{5E7EE77B-26ED-424B-B400-A9D899737ACE}"/>
                  </a:ext>
                </a:extLst>
              </p:cNvPr>
              <p:cNvSpPr>
                <a:spLocks/>
              </p:cNvSpPr>
              <p:nvPr/>
            </p:nvSpPr>
            <p:spPr bwMode="auto">
              <a:xfrm>
                <a:off x="7050" y="2687"/>
                <a:ext cx="4" cy="3"/>
              </a:xfrm>
              <a:custGeom>
                <a:avLst/>
                <a:gdLst>
                  <a:gd name="T0" fmla="*/ 4 w 4"/>
                  <a:gd name="T1" fmla="*/ 1 h 3"/>
                  <a:gd name="T2" fmla="*/ 1 w 4"/>
                  <a:gd name="T3" fmla="*/ 0 h 3"/>
                  <a:gd name="T4" fmla="*/ 0 w 4"/>
                  <a:gd name="T5" fmla="*/ 1 h 3"/>
                  <a:gd name="T6" fmla="*/ 1 w 4"/>
                  <a:gd name="T7" fmla="*/ 3 h 3"/>
                  <a:gd name="T8" fmla="*/ 4 w 4"/>
                  <a:gd name="T9" fmla="*/ 3 h 3"/>
                  <a:gd name="T10" fmla="*/ 4 w 4"/>
                  <a:gd name="T11" fmla="*/ 1 h 3"/>
                </a:gdLst>
                <a:ahLst/>
                <a:cxnLst>
                  <a:cxn ang="0">
                    <a:pos x="T0" y="T1"/>
                  </a:cxn>
                  <a:cxn ang="0">
                    <a:pos x="T2" y="T3"/>
                  </a:cxn>
                  <a:cxn ang="0">
                    <a:pos x="T4" y="T5"/>
                  </a:cxn>
                  <a:cxn ang="0">
                    <a:pos x="T6" y="T7"/>
                  </a:cxn>
                  <a:cxn ang="0">
                    <a:pos x="T8" y="T9"/>
                  </a:cxn>
                  <a:cxn ang="0">
                    <a:pos x="T10" y="T11"/>
                  </a:cxn>
                </a:cxnLst>
                <a:rect l="0" t="0" r="r" b="b"/>
                <a:pathLst>
                  <a:path w="4" h="3">
                    <a:moveTo>
                      <a:pt x="4" y="1"/>
                    </a:moveTo>
                    <a:lnTo>
                      <a:pt x="1" y="0"/>
                    </a:lnTo>
                    <a:lnTo>
                      <a:pt x="0" y="1"/>
                    </a:lnTo>
                    <a:lnTo>
                      <a:pt x="1" y="3"/>
                    </a:lnTo>
                    <a:lnTo>
                      <a:pt x="4" y="3"/>
                    </a:lnTo>
                    <a:lnTo>
                      <a:pt x="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74" name="Freeform 399">
                <a:extLst>
                  <a:ext uri="{FF2B5EF4-FFF2-40B4-BE49-F238E27FC236}">
                    <a16:creationId xmlns:a16="http://schemas.microsoft.com/office/drawing/2014/main" id="{674FAAF3-4579-4781-B0CA-03D7C08F890A}"/>
                  </a:ext>
                </a:extLst>
              </p:cNvPr>
              <p:cNvSpPr>
                <a:spLocks/>
              </p:cNvSpPr>
              <p:nvPr/>
            </p:nvSpPr>
            <p:spPr bwMode="auto">
              <a:xfrm>
                <a:off x="7030" y="2653"/>
                <a:ext cx="10" cy="16"/>
              </a:xfrm>
              <a:custGeom>
                <a:avLst/>
                <a:gdLst>
                  <a:gd name="T0" fmla="*/ 0 w 10"/>
                  <a:gd name="T1" fmla="*/ 11 h 16"/>
                  <a:gd name="T2" fmla="*/ 2 w 10"/>
                  <a:gd name="T3" fmla="*/ 16 h 16"/>
                  <a:gd name="T4" fmla="*/ 4 w 10"/>
                  <a:gd name="T5" fmla="*/ 16 h 16"/>
                  <a:gd name="T6" fmla="*/ 5 w 10"/>
                  <a:gd name="T7" fmla="*/ 13 h 16"/>
                  <a:gd name="T8" fmla="*/ 7 w 10"/>
                  <a:gd name="T9" fmla="*/ 15 h 16"/>
                  <a:gd name="T10" fmla="*/ 10 w 10"/>
                  <a:gd name="T11" fmla="*/ 13 h 16"/>
                  <a:gd name="T12" fmla="*/ 10 w 10"/>
                  <a:gd name="T13" fmla="*/ 10 h 16"/>
                  <a:gd name="T14" fmla="*/ 8 w 10"/>
                  <a:gd name="T15" fmla="*/ 8 h 16"/>
                  <a:gd name="T16" fmla="*/ 8 w 10"/>
                  <a:gd name="T17" fmla="*/ 5 h 16"/>
                  <a:gd name="T18" fmla="*/ 7 w 10"/>
                  <a:gd name="T19" fmla="*/ 3 h 16"/>
                  <a:gd name="T20" fmla="*/ 7 w 10"/>
                  <a:gd name="T21" fmla="*/ 5 h 16"/>
                  <a:gd name="T22" fmla="*/ 7 w 10"/>
                  <a:gd name="T23" fmla="*/ 7 h 16"/>
                  <a:gd name="T24" fmla="*/ 5 w 10"/>
                  <a:gd name="T25" fmla="*/ 8 h 16"/>
                  <a:gd name="T26" fmla="*/ 4 w 10"/>
                  <a:gd name="T27" fmla="*/ 7 h 16"/>
                  <a:gd name="T28" fmla="*/ 4 w 10"/>
                  <a:gd name="T29" fmla="*/ 2 h 16"/>
                  <a:gd name="T30" fmla="*/ 0 w 10"/>
                  <a:gd name="T31" fmla="*/ 0 h 16"/>
                  <a:gd name="T32" fmla="*/ 0 w 10"/>
                  <a:gd name="T33" fmla="*/ 5 h 16"/>
                  <a:gd name="T34" fmla="*/ 0 w 10"/>
                  <a:gd name="T35" fmla="*/ 8 h 16"/>
                  <a:gd name="T36" fmla="*/ 0 w 10"/>
                  <a:gd name="T37" fmla="*/ 1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 h="16">
                    <a:moveTo>
                      <a:pt x="0" y="11"/>
                    </a:moveTo>
                    <a:lnTo>
                      <a:pt x="2" y="16"/>
                    </a:lnTo>
                    <a:lnTo>
                      <a:pt x="4" y="16"/>
                    </a:lnTo>
                    <a:lnTo>
                      <a:pt x="5" y="13"/>
                    </a:lnTo>
                    <a:lnTo>
                      <a:pt x="7" y="15"/>
                    </a:lnTo>
                    <a:lnTo>
                      <a:pt x="10" y="13"/>
                    </a:lnTo>
                    <a:lnTo>
                      <a:pt x="10" y="10"/>
                    </a:lnTo>
                    <a:lnTo>
                      <a:pt x="8" y="8"/>
                    </a:lnTo>
                    <a:lnTo>
                      <a:pt x="8" y="5"/>
                    </a:lnTo>
                    <a:lnTo>
                      <a:pt x="7" y="3"/>
                    </a:lnTo>
                    <a:lnTo>
                      <a:pt x="7" y="5"/>
                    </a:lnTo>
                    <a:lnTo>
                      <a:pt x="7" y="7"/>
                    </a:lnTo>
                    <a:lnTo>
                      <a:pt x="5" y="8"/>
                    </a:lnTo>
                    <a:lnTo>
                      <a:pt x="4" y="7"/>
                    </a:lnTo>
                    <a:lnTo>
                      <a:pt x="4" y="2"/>
                    </a:lnTo>
                    <a:lnTo>
                      <a:pt x="0" y="0"/>
                    </a:lnTo>
                    <a:lnTo>
                      <a:pt x="0" y="5"/>
                    </a:lnTo>
                    <a:lnTo>
                      <a:pt x="0" y="8"/>
                    </a:lnTo>
                    <a:lnTo>
                      <a:pt x="0" y="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75" name="Freeform 400">
                <a:extLst>
                  <a:ext uri="{FF2B5EF4-FFF2-40B4-BE49-F238E27FC236}">
                    <a16:creationId xmlns:a16="http://schemas.microsoft.com/office/drawing/2014/main" id="{9079FAC0-54D5-400E-9B81-628E4BDB36A9}"/>
                  </a:ext>
                </a:extLst>
              </p:cNvPr>
              <p:cNvSpPr>
                <a:spLocks/>
              </p:cNvSpPr>
              <p:nvPr/>
            </p:nvSpPr>
            <p:spPr bwMode="auto">
              <a:xfrm>
                <a:off x="7053" y="2656"/>
                <a:ext cx="1" cy="8"/>
              </a:xfrm>
              <a:custGeom>
                <a:avLst/>
                <a:gdLst>
                  <a:gd name="T0" fmla="*/ 1 w 1"/>
                  <a:gd name="T1" fmla="*/ 5 h 8"/>
                  <a:gd name="T2" fmla="*/ 0 w 1"/>
                  <a:gd name="T3" fmla="*/ 0 h 8"/>
                  <a:gd name="T4" fmla="*/ 0 w 1"/>
                  <a:gd name="T5" fmla="*/ 5 h 8"/>
                  <a:gd name="T6" fmla="*/ 0 w 1"/>
                  <a:gd name="T7" fmla="*/ 8 h 8"/>
                  <a:gd name="T8" fmla="*/ 1 w 1"/>
                  <a:gd name="T9" fmla="*/ 5 h 8"/>
                </a:gdLst>
                <a:ahLst/>
                <a:cxnLst>
                  <a:cxn ang="0">
                    <a:pos x="T0" y="T1"/>
                  </a:cxn>
                  <a:cxn ang="0">
                    <a:pos x="T2" y="T3"/>
                  </a:cxn>
                  <a:cxn ang="0">
                    <a:pos x="T4" y="T5"/>
                  </a:cxn>
                  <a:cxn ang="0">
                    <a:pos x="T6" y="T7"/>
                  </a:cxn>
                  <a:cxn ang="0">
                    <a:pos x="T8" y="T9"/>
                  </a:cxn>
                </a:cxnLst>
                <a:rect l="0" t="0" r="r" b="b"/>
                <a:pathLst>
                  <a:path w="1" h="8">
                    <a:moveTo>
                      <a:pt x="1" y="5"/>
                    </a:moveTo>
                    <a:lnTo>
                      <a:pt x="0" y="0"/>
                    </a:lnTo>
                    <a:lnTo>
                      <a:pt x="0" y="5"/>
                    </a:lnTo>
                    <a:lnTo>
                      <a:pt x="0" y="8"/>
                    </a:lnTo>
                    <a:lnTo>
                      <a:pt x="1"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76" name="Freeform 401">
                <a:extLst>
                  <a:ext uri="{FF2B5EF4-FFF2-40B4-BE49-F238E27FC236}">
                    <a16:creationId xmlns:a16="http://schemas.microsoft.com/office/drawing/2014/main" id="{4CCCD2AB-F822-4A22-9422-980750971221}"/>
                  </a:ext>
                </a:extLst>
              </p:cNvPr>
              <p:cNvSpPr>
                <a:spLocks/>
              </p:cNvSpPr>
              <p:nvPr/>
            </p:nvSpPr>
            <p:spPr bwMode="auto">
              <a:xfrm>
                <a:off x="7037" y="2674"/>
                <a:ext cx="9" cy="11"/>
              </a:xfrm>
              <a:custGeom>
                <a:avLst/>
                <a:gdLst>
                  <a:gd name="T0" fmla="*/ 0 w 9"/>
                  <a:gd name="T1" fmla="*/ 0 h 11"/>
                  <a:gd name="T2" fmla="*/ 1 w 9"/>
                  <a:gd name="T3" fmla="*/ 3 h 11"/>
                  <a:gd name="T4" fmla="*/ 3 w 9"/>
                  <a:gd name="T5" fmla="*/ 3 h 11"/>
                  <a:gd name="T6" fmla="*/ 5 w 9"/>
                  <a:gd name="T7" fmla="*/ 3 h 11"/>
                  <a:gd name="T8" fmla="*/ 3 w 9"/>
                  <a:gd name="T9" fmla="*/ 6 h 11"/>
                  <a:gd name="T10" fmla="*/ 3 w 9"/>
                  <a:gd name="T11" fmla="*/ 10 h 11"/>
                  <a:gd name="T12" fmla="*/ 3 w 9"/>
                  <a:gd name="T13" fmla="*/ 11 h 11"/>
                  <a:gd name="T14" fmla="*/ 6 w 9"/>
                  <a:gd name="T15" fmla="*/ 10 h 11"/>
                  <a:gd name="T16" fmla="*/ 9 w 9"/>
                  <a:gd name="T17" fmla="*/ 10 h 11"/>
                  <a:gd name="T18" fmla="*/ 8 w 9"/>
                  <a:gd name="T19" fmla="*/ 8 h 11"/>
                  <a:gd name="T20" fmla="*/ 5 w 9"/>
                  <a:gd name="T21" fmla="*/ 3 h 11"/>
                  <a:gd name="T22" fmla="*/ 5 w 9"/>
                  <a:gd name="T23" fmla="*/ 2 h 11"/>
                  <a:gd name="T24" fmla="*/ 3 w 9"/>
                  <a:gd name="T25" fmla="*/ 0 h 11"/>
                  <a:gd name="T26" fmla="*/ 1 w 9"/>
                  <a:gd name="T27" fmla="*/ 0 h 11"/>
                  <a:gd name="T28" fmla="*/ 0 w 9"/>
                  <a:gd name="T29"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 h="11">
                    <a:moveTo>
                      <a:pt x="0" y="0"/>
                    </a:moveTo>
                    <a:lnTo>
                      <a:pt x="1" y="3"/>
                    </a:lnTo>
                    <a:lnTo>
                      <a:pt x="3" y="3"/>
                    </a:lnTo>
                    <a:lnTo>
                      <a:pt x="5" y="3"/>
                    </a:lnTo>
                    <a:lnTo>
                      <a:pt x="3" y="6"/>
                    </a:lnTo>
                    <a:lnTo>
                      <a:pt x="3" y="10"/>
                    </a:lnTo>
                    <a:lnTo>
                      <a:pt x="3" y="11"/>
                    </a:lnTo>
                    <a:lnTo>
                      <a:pt x="6" y="10"/>
                    </a:lnTo>
                    <a:lnTo>
                      <a:pt x="9" y="10"/>
                    </a:lnTo>
                    <a:lnTo>
                      <a:pt x="8" y="8"/>
                    </a:lnTo>
                    <a:lnTo>
                      <a:pt x="5" y="3"/>
                    </a:lnTo>
                    <a:lnTo>
                      <a:pt x="5" y="2"/>
                    </a:lnTo>
                    <a:lnTo>
                      <a:pt x="3" y="0"/>
                    </a:lnTo>
                    <a:lnTo>
                      <a:pt x="1"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77" name="Freeform 402">
                <a:extLst>
                  <a:ext uri="{FF2B5EF4-FFF2-40B4-BE49-F238E27FC236}">
                    <a16:creationId xmlns:a16="http://schemas.microsoft.com/office/drawing/2014/main" id="{12ABCD53-5149-46A6-9083-B97CEFB08C21}"/>
                  </a:ext>
                </a:extLst>
              </p:cNvPr>
              <p:cNvSpPr>
                <a:spLocks/>
              </p:cNvSpPr>
              <p:nvPr/>
            </p:nvSpPr>
            <p:spPr bwMode="auto">
              <a:xfrm>
                <a:off x="7057" y="2719"/>
                <a:ext cx="4" cy="6"/>
              </a:xfrm>
              <a:custGeom>
                <a:avLst/>
                <a:gdLst>
                  <a:gd name="T0" fmla="*/ 4 w 4"/>
                  <a:gd name="T1" fmla="*/ 6 h 6"/>
                  <a:gd name="T2" fmla="*/ 4 w 4"/>
                  <a:gd name="T3" fmla="*/ 1 h 6"/>
                  <a:gd name="T4" fmla="*/ 2 w 4"/>
                  <a:gd name="T5" fmla="*/ 0 h 6"/>
                  <a:gd name="T6" fmla="*/ 0 w 4"/>
                  <a:gd name="T7" fmla="*/ 0 h 6"/>
                  <a:gd name="T8" fmla="*/ 0 w 4"/>
                  <a:gd name="T9" fmla="*/ 3 h 6"/>
                  <a:gd name="T10" fmla="*/ 4 w 4"/>
                  <a:gd name="T11" fmla="*/ 6 h 6"/>
                </a:gdLst>
                <a:ahLst/>
                <a:cxnLst>
                  <a:cxn ang="0">
                    <a:pos x="T0" y="T1"/>
                  </a:cxn>
                  <a:cxn ang="0">
                    <a:pos x="T2" y="T3"/>
                  </a:cxn>
                  <a:cxn ang="0">
                    <a:pos x="T4" y="T5"/>
                  </a:cxn>
                  <a:cxn ang="0">
                    <a:pos x="T6" y="T7"/>
                  </a:cxn>
                  <a:cxn ang="0">
                    <a:pos x="T8" y="T9"/>
                  </a:cxn>
                  <a:cxn ang="0">
                    <a:pos x="T10" y="T11"/>
                  </a:cxn>
                </a:cxnLst>
                <a:rect l="0" t="0" r="r" b="b"/>
                <a:pathLst>
                  <a:path w="4" h="6">
                    <a:moveTo>
                      <a:pt x="4" y="6"/>
                    </a:moveTo>
                    <a:lnTo>
                      <a:pt x="4" y="1"/>
                    </a:lnTo>
                    <a:lnTo>
                      <a:pt x="2" y="0"/>
                    </a:lnTo>
                    <a:lnTo>
                      <a:pt x="0" y="0"/>
                    </a:lnTo>
                    <a:lnTo>
                      <a:pt x="0" y="3"/>
                    </a:lnTo>
                    <a:lnTo>
                      <a:pt x="4"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78" name="Freeform 403">
                <a:extLst>
                  <a:ext uri="{FF2B5EF4-FFF2-40B4-BE49-F238E27FC236}">
                    <a16:creationId xmlns:a16="http://schemas.microsoft.com/office/drawing/2014/main" id="{C8ADE5BF-BB45-4E1F-A08A-D1AC4A41FD2B}"/>
                  </a:ext>
                </a:extLst>
              </p:cNvPr>
              <p:cNvSpPr>
                <a:spLocks/>
              </p:cNvSpPr>
              <p:nvPr/>
            </p:nvSpPr>
            <p:spPr bwMode="auto">
              <a:xfrm>
                <a:off x="7050" y="2700"/>
                <a:ext cx="4" cy="6"/>
              </a:xfrm>
              <a:custGeom>
                <a:avLst/>
                <a:gdLst>
                  <a:gd name="T0" fmla="*/ 0 w 4"/>
                  <a:gd name="T1" fmla="*/ 3 h 6"/>
                  <a:gd name="T2" fmla="*/ 1 w 4"/>
                  <a:gd name="T3" fmla="*/ 6 h 6"/>
                  <a:gd name="T4" fmla="*/ 4 w 4"/>
                  <a:gd name="T5" fmla="*/ 4 h 6"/>
                  <a:gd name="T6" fmla="*/ 4 w 4"/>
                  <a:gd name="T7" fmla="*/ 1 h 6"/>
                  <a:gd name="T8" fmla="*/ 3 w 4"/>
                  <a:gd name="T9" fmla="*/ 0 h 6"/>
                  <a:gd name="T10" fmla="*/ 0 w 4"/>
                  <a:gd name="T11" fmla="*/ 1 h 6"/>
                  <a:gd name="T12" fmla="*/ 0 w 4"/>
                  <a:gd name="T13" fmla="*/ 3 h 6"/>
                </a:gdLst>
                <a:ahLst/>
                <a:cxnLst>
                  <a:cxn ang="0">
                    <a:pos x="T0" y="T1"/>
                  </a:cxn>
                  <a:cxn ang="0">
                    <a:pos x="T2" y="T3"/>
                  </a:cxn>
                  <a:cxn ang="0">
                    <a:pos x="T4" y="T5"/>
                  </a:cxn>
                  <a:cxn ang="0">
                    <a:pos x="T6" y="T7"/>
                  </a:cxn>
                  <a:cxn ang="0">
                    <a:pos x="T8" y="T9"/>
                  </a:cxn>
                  <a:cxn ang="0">
                    <a:pos x="T10" y="T11"/>
                  </a:cxn>
                  <a:cxn ang="0">
                    <a:pos x="T12" y="T13"/>
                  </a:cxn>
                </a:cxnLst>
                <a:rect l="0" t="0" r="r" b="b"/>
                <a:pathLst>
                  <a:path w="4" h="6">
                    <a:moveTo>
                      <a:pt x="0" y="3"/>
                    </a:moveTo>
                    <a:lnTo>
                      <a:pt x="1" y="6"/>
                    </a:lnTo>
                    <a:lnTo>
                      <a:pt x="4" y="4"/>
                    </a:lnTo>
                    <a:lnTo>
                      <a:pt x="4" y="1"/>
                    </a:lnTo>
                    <a:lnTo>
                      <a:pt x="3" y="0"/>
                    </a:lnTo>
                    <a:lnTo>
                      <a:pt x="0" y="1"/>
                    </a:ln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79" name="Freeform 404">
                <a:extLst>
                  <a:ext uri="{FF2B5EF4-FFF2-40B4-BE49-F238E27FC236}">
                    <a16:creationId xmlns:a16="http://schemas.microsoft.com/office/drawing/2014/main" id="{540F3744-F8A3-4BC8-A9FD-79D35AA09CE5}"/>
                  </a:ext>
                </a:extLst>
              </p:cNvPr>
              <p:cNvSpPr>
                <a:spLocks/>
              </p:cNvSpPr>
              <p:nvPr/>
            </p:nvSpPr>
            <p:spPr bwMode="auto">
              <a:xfrm>
                <a:off x="7048" y="2677"/>
                <a:ext cx="5" cy="7"/>
              </a:xfrm>
              <a:custGeom>
                <a:avLst/>
                <a:gdLst>
                  <a:gd name="T0" fmla="*/ 0 w 5"/>
                  <a:gd name="T1" fmla="*/ 5 h 7"/>
                  <a:gd name="T2" fmla="*/ 2 w 5"/>
                  <a:gd name="T3" fmla="*/ 7 h 7"/>
                  <a:gd name="T4" fmla="*/ 3 w 5"/>
                  <a:gd name="T5" fmla="*/ 7 h 7"/>
                  <a:gd name="T6" fmla="*/ 3 w 5"/>
                  <a:gd name="T7" fmla="*/ 5 h 7"/>
                  <a:gd name="T8" fmla="*/ 5 w 5"/>
                  <a:gd name="T9" fmla="*/ 5 h 7"/>
                  <a:gd name="T10" fmla="*/ 5 w 5"/>
                  <a:gd name="T11" fmla="*/ 3 h 7"/>
                  <a:gd name="T12" fmla="*/ 5 w 5"/>
                  <a:gd name="T13" fmla="*/ 2 h 7"/>
                  <a:gd name="T14" fmla="*/ 3 w 5"/>
                  <a:gd name="T15" fmla="*/ 0 h 7"/>
                  <a:gd name="T16" fmla="*/ 0 w 5"/>
                  <a:gd name="T17" fmla="*/ 3 h 7"/>
                  <a:gd name="T18" fmla="*/ 0 w 5"/>
                  <a:gd name="T19"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7">
                    <a:moveTo>
                      <a:pt x="0" y="5"/>
                    </a:moveTo>
                    <a:lnTo>
                      <a:pt x="2" y="7"/>
                    </a:lnTo>
                    <a:lnTo>
                      <a:pt x="3" y="7"/>
                    </a:lnTo>
                    <a:lnTo>
                      <a:pt x="3" y="5"/>
                    </a:lnTo>
                    <a:lnTo>
                      <a:pt x="5" y="5"/>
                    </a:lnTo>
                    <a:lnTo>
                      <a:pt x="5" y="3"/>
                    </a:lnTo>
                    <a:lnTo>
                      <a:pt x="5" y="2"/>
                    </a:lnTo>
                    <a:lnTo>
                      <a:pt x="3" y="0"/>
                    </a:lnTo>
                    <a:lnTo>
                      <a:pt x="0" y="3"/>
                    </a:lnTo>
                    <a:lnTo>
                      <a:pt x="0"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80" name="Freeform 405">
                <a:extLst>
                  <a:ext uri="{FF2B5EF4-FFF2-40B4-BE49-F238E27FC236}">
                    <a16:creationId xmlns:a16="http://schemas.microsoft.com/office/drawing/2014/main" id="{A5DFB6F8-7C15-4A9F-9865-432F4F896F58}"/>
                  </a:ext>
                </a:extLst>
              </p:cNvPr>
              <p:cNvSpPr>
                <a:spLocks/>
              </p:cNvSpPr>
              <p:nvPr/>
            </p:nvSpPr>
            <p:spPr bwMode="auto">
              <a:xfrm>
                <a:off x="7046" y="2663"/>
                <a:ext cx="5" cy="3"/>
              </a:xfrm>
              <a:custGeom>
                <a:avLst/>
                <a:gdLst>
                  <a:gd name="T0" fmla="*/ 4 w 5"/>
                  <a:gd name="T1" fmla="*/ 1 h 3"/>
                  <a:gd name="T2" fmla="*/ 5 w 5"/>
                  <a:gd name="T3" fmla="*/ 0 h 3"/>
                  <a:gd name="T4" fmla="*/ 2 w 5"/>
                  <a:gd name="T5" fmla="*/ 0 h 3"/>
                  <a:gd name="T6" fmla="*/ 0 w 5"/>
                  <a:gd name="T7" fmla="*/ 1 h 3"/>
                  <a:gd name="T8" fmla="*/ 2 w 5"/>
                  <a:gd name="T9" fmla="*/ 3 h 3"/>
                  <a:gd name="T10" fmla="*/ 4 w 5"/>
                  <a:gd name="T11" fmla="*/ 1 h 3"/>
                </a:gdLst>
                <a:ahLst/>
                <a:cxnLst>
                  <a:cxn ang="0">
                    <a:pos x="T0" y="T1"/>
                  </a:cxn>
                  <a:cxn ang="0">
                    <a:pos x="T2" y="T3"/>
                  </a:cxn>
                  <a:cxn ang="0">
                    <a:pos x="T4" y="T5"/>
                  </a:cxn>
                  <a:cxn ang="0">
                    <a:pos x="T6" y="T7"/>
                  </a:cxn>
                  <a:cxn ang="0">
                    <a:pos x="T8" y="T9"/>
                  </a:cxn>
                  <a:cxn ang="0">
                    <a:pos x="T10" y="T11"/>
                  </a:cxn>
                </a:cxnLst>
                <a:rect l="0" t="0" r="r" b="b"/>
                <a:pathLst>
                  <a:path w="5" h="3">
                    <a:moveTo>
                      <a:pt x="4" y="1"/>
                    </a:moveTo>
                    <a:lnTo>
                      <a:pt x="5" y="0"/>
                    </a:lnTo>
                    <a:lnTo>
                      <a:pt x="2" y="0"/>
                    </a:lnTo>
                    <a:lnTo>
                      <a:pt x="0" y="1"/>
                    </a:lnTo>
                    <a:lnTo>
                      <a:pt x="2" y="3"/>
                    </a:lnTo>
                    <a:lnTo>
                      <a:pt x="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8" name="Group 607">
              <a:extLst>
                <a:ext uri="{FF2B5EF4-FFF2-40B4-BE49-F238E27FC236}">
                  <a16:creationId xmlns:a16="http://schemas.microsoft.com/office/drawing/2014/main" id="{8AE7C40E-457B-4F31-9C88-AEFA5FFCC3C4}"/>
                </a:ext>
              </a:extLst>
            </p:cNvPr>
            <p:cNvGrpSpPr>
              <a:grpSpLocks/>
            </p:cNvGrpSpPr>
            <p:nvPr/>
          </p:nvGrpSpPr>
          <p:grpSpPr bwMode="auto">
            <a:xfrm>
              <a:off x="6035" y="2138"/>
              <a:ext cx="1019" cy="536"/>
              <a:chOff x="6035" y="2138"/>
              <a:chExt cx="1019" cy="536"/>
            </a:xfrm>
            <a:grpFill/>
          </p:grpSpPr>
          <p:sp>
            <p:nvSpPr>
              <p:cNvPr id="981" name="Freeform 407">
                <a:extLst>
                  <a:ext uri="{FF2B5EF4-FFF2-40B4-BE49-F238E27FC236}">
                    <a16:creationId xmlns:a16="http://schemas.microsoft.com/office/drawing/2014/main" id="{3EABD6C2-EBB1-4BFE-8A4F-B879698CA35B}"/>
                  </a:ext>
                </a:extLst>
              </p:cNvPr>
              <p:cNvSpPr>
                <a:spLocks/>
              </p:cNvSpPr>
              <p:nvPr/>
            </p:nvSpPr>
            <p:spPr bwMode="auto">
              <a:xfrm>
                <a:off x="7053" y="2668"/>
                <a:ext cx="1" cy="6"/>
              </a:xfrm>
              <a:custGeom>
                <a:avLst/>
                <a:gdLst>
                  <a:gd name="T0" fmla="*/ 0 w 1"/>
                  <a:gd name="T1" fmla="*/ 6 h 6"/>
                  <a:gd name="T2" fmla="*/ 1 w 1"/>
                  <a:gd name="T3" fmla="*/ 6 h 6"/>
                  <a:gd name="T4" fmla="*/ 1 w 1"/>
                  <a:gd name="T5" fmla="*/ 3 h 6"/>
                  <a:gd name="T6" fmla="*/ 1 w 1"/>
                  <a:gd name="T7" fmla="*/ 1 h 6"/>
                  <a:gd name="T8" fmla="*/ 0 w 1"/>
                  <a:gd name="T9" fmla="*/ 0 h 6"/>
                  <a:gd name="T10" fmla="*/ 0 w 1"/>
                  <a:gd name="T11" fmla="*/ 3 h 6"/>
                  <a:gd name="T12" fmla="*/ 0 w 1"/>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1" h="6">
                    <a:moveTo>
                      <a:pt x="0" y="6"/>
                    </a:moveTo>
                    <a:lnTo>
                      <a:pt x="1" y="6"/>
                    </a:lnTo>
                    <a:lnTo>
                      <a:pt x="1" y="3"/>
                    </a:lnTo>
                    <a:lnTo>
                      <a:pt x="1" y="1"/>
                    </a:lnTo>
                    <a:lnTo>
                      <a:pt x="0" y="0"/>
                    </a:lnTo>
                    <a:lnTo>
                      <a:pt x="0" y="3"/>
                    </a:lnTo>
                    <a:lnTo>
                      <a:pt x="0"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82" name="Freeform 408">
                <a:extLst>
                  <a:ext uri="{FF2B5EF4-FFF2-40B4-BE49-F238E27FC236}">
                    <a16:creationId xmlns:a16="http://schemas.microsoft.com/office/drawing/2014/main" id="{F6CA22E1-DC68-4074-B0BB-F6603828E052}"/>
                  </a:ext>
                </a:extLst>
              </p:cNvPr>
              <p:cNvSpPr>
                <a:spLocks/>
              </p:cNvSpPr>
              <p:nvPr/>
            </p:nvSpPr>
            <p:spPr bwMode="auto">
              <a:xfrm>
                <a:off x="6897" y="2522"/>
                <a:ext cx="3" cy="4"/>
              </a:xfrm>
              <a:custGeom>
                <a:avLst/>
                <a:gdLst>
                  <a:gd name="T0" fmla="*/ 3 w 3"/>
                  <a:gd name="T1" fmla="*/ 0 h 4"/>
                  <a:gd name="T2" fmla="*/ 0 w 3"/>
                  <a:gd name="T3" fmla="*/ 4 h 4"/>
                  <a:gd name="T4" fmla="*/ 3 w 3"/>
                  <a:gd name="T5" fmla="*/ 2 h 4"/>
                  <a:gd name="T6" fmla="*/ 3 w 3"/>
                  <a:gd name="T7" fmla="*/ 0 h 4"/>
                </a:gdLst>
                <a:ahLst/>
                <a:cxnLst>
                  <a:cxn ang="0">
                    <a:pos x="T0" y="T1"/>
                  </a:cxn>
                  <a:cxn ang="0">
                    <a:pos x="T2" y="T3"/>
                  </a:cxn>
                  <a:cxn ang="0">
                    <a:pos x="T4" y="T5"/>
                  </a:cxn>
                  <a:cxn ang="0">
                    <a:pos x="T6" y="T7"/>
                  </a:cxn>
                </a:cxnLst>
                <a:rect l="0" t="0" r="r" b="b"/>
                <a:pathLst>
                  <a:path w="3" h="4">
                    <a:moveTo>
                      <a:pt x="3" y="0"/>
                    </a:moveTo>
                    <a:lnTo>
                      <a:pt x="0" y="4"/>
                    </a:lnTo>
                    <a:lnTo>
                      <a:pt x="3" y="2"/>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83" name="Freeform 409">
                <a:extLst>
                  <a:ext uri="{FF2B5EF4-FFF2-40B4-BE49-F238E27FC236}">
                    <a16:creationId xmlns:a16="http://schemas.microsoft.com/office/drawing/2014/main" id="{3F4A6D75-1A23-4CE6-AD0C-9E921E97B9FA}"/>
                  </a:ext>
                </a:extLst>
              </p:cNvPr>
              <p:cNvSpPr>
                <a:spLocks/>
              </p:cNvSpPr>
              <p:nvPr/>
            </p:nvSpPr>
            <p:spPr bwMode="auto">
              <a:xfrm>
                <a:off x="6892" y="2530"/>
                <a:ext cx="3" cy="2"/>
              </a:xfrm>
              <a:custGeom>
                <a:avLst/>
                <a:gdLst>
                  <a:gd name="T0" fmla="*/ 0 w 3"/>
                  <a:gd name="T1" fmla="*/ 0 h 2"/>
                  <a:gd name="T2" fmla="*/ 3 w 3"/>
                  <a:gd name="T3" fmla="*/ 2 h 2"/>
                  <a:gd name="T4" fmla="*/ 1 w 3"/>
                  <a:gd name="T5" fmla="*/ 0 h 2"/>
                  <a:gd name="T6" fmla="*/ 0 w 3"/>
                  <a:gd name="T7" fmla="*/ 0 h 2"/>
                </a:gdLst>
                <a:ahLst/>
                <a:cxnLst>
                  <a:cxn ang="0">
                    <a:pos x="T0" y="T1"/>
                  </a:cxn>
                  <a:cxn ang="0">
                    <a:pos x="T2" y="T3"/>
                  </a:cxn>
                  <a:cxn ang="0">
                    <a:pos x="T4" y="T5"/>
                  </a:cxn>
                  <a:cxn ang="0">
                    <a:pos x="T6" y="T7"/>
                  </a:cxn>
                </a:cxnLst>
                <a:rect l="0" t="0" r="r" b="b"/>
                <a:pathLst>
                  <a:path w="3" h="2">
                    <a:moveTo>
                      <a:pt x="0" y="0"/>
                    </a:moveTo>
                    <a:lnTo>
                      <a:pt x="3" y="2"/>
                    </a:lnTo>
                    <a:lnTo>
                      <a:pt x="1"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84" name="Freeform 410">
                <a:extLst>
                  <a:ext uri="{FF2B5EF4-FFF2-40B4-BE49-F238E27FC236}">
                    <a16:creationId xmlns:a16="http://schemas.microsoft.com/office/drawing/2014/main" id="{97B9CE9E-EDA0-41B9-8B18-995D13F280CF}"/>
                  </a:ext>
                </a:extLst>
              </p:cNvPr>
              <p:cNvSpPr>
                <a:spLocks/>
              </p:cNvSpPr>
              <p:nvPr/>
            </p:nvSpPr>
            <p:spPr bwMode="auto">
              <a:xfrm>
                <a:off x="6917" y="2556"/>
                <a:ext cx="3" cy="3"/>
              </a:xfrm>
              <a:custGeom>
                <a:avLst/>
                <a:gdLst>
                  <a:gd name="T0" fmla="*/ 0 w 3"/>
                  <a:gd name="T1" fmla="*/ 3 h 3"/>
                  <a:gd name="T2" fmla="*/ 3 w 3"/>
                  <a:gd name="T3" fmla="*/ 3 h 3"/>
                  <a:gd name="T4" fmla="*/ 3 w 3"/>
                  <a:gd name="T5" fmla="*/ 0 h 3"/>
                  <a:gd name="T6" fmla="*/ 0 w 3"/>
                  <a:gd name="T7" fmla="*/ 0 h 3"/>
                  <a:gd name="T8" fmla="*/ 0 w 3"/>
                  <a:gd name="T9" fmla="*/ 2 h 3"/>
                  <a:gd name="T10" fmla="*/ 0 w 3"/>
                  <a:gd name="T11" fmla="*/ 3 h 3"/>
                </a:gdLst>
                <a:ahLst/>
                <a:cxnLst>
                  <a:cxn ang="0">
                    <a:pos x="T0" y="T1"/>
                  </a:cxn>
                  <a:cxn ang="0">
                    <a:pos x="T2" y="T3"/>
                  </a:cxn>
                  <a:cxn ang="0">
                    <a:pos x="T4" y="T5"/>
                  </a:cxn>
                  <a:cxn ang="0">
                    <a:pos x="T6" y="T7"/>
                  </a:cxn>
                  <a:cxn ang="0">
                    <a:pos x="T8" y="T9"/>
                  </a:cxn>
                  <a:cxn ang="0">
                    <a:pos x="T10" y="T11"/>
                  </a:cxn>
                </a:cxnLst>
                <a:rect l="0" t="0" r="r" b="b"/>
                <a:pathLst>
                  <a:path w="3" h="3">
                    <a:moveTo>
                      <a:pt x="0" y="3"/>
                    </a:moveTo>
                    <a:lnTo>
                      <a:pt x="3" y="3"/>
                    </a:lnTo>
                    <a:lnTo>
                      <a:pt x="3" y="0"/>
                    </a:lnTo>
                    <a:lnTo>
                      <a:pt x="0" y="0"/>
                    </a:lnTo>
                    <a:lnTo>
                      <a:pt x="0" y="2"/>
                    </a:ln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85" name="Freeform 411">
                <a:extLst>
                  <a:ext uri="{FF2B5EF4-FFF2-40B4-BE49-F238E27FC236}">
                    <a16:creationId xmlns:a16="http://schemas.microsoft.com/office/drawing/2014/main" id="{B98C2306-F9C9-4045-A5A4-0FB4FECD5691}"/>
                  </a:ext>
                </a:extLst>
              </p:cNvPr>
              <p:cNvSpPr>
                <a:spLocks/>
              </p:cNvSpPr>
              <p:nvPr/>
            </p:nvSpPr>
            <p:spPr bwMode="auto">
              <a:xfrm>
                <a:off x="6900" y="2542"/>
                <a:ext cx="3" cy="4"/>
              </a:xfrm>
              <a:custGeom>
                <a:avLst/>
                <a:gdLst>
                  <a:gd name="T0" fmla="*/ 3 w 3"/>
                  <a:gd name="T1" fmla="*/ 4 h 4"/>
                  <a:gd name="T2" fmla="*/ 3 w 3"/>
                  <a:gd name="T3" fmla="*/ 3 h 4"/>
                  <a:gd name="T4" fmla="*/ 0 w 3"/>
                  <a:gd name="T5" fmla="*/ 0 h 4"/>
                  <a:gd name="T6" fmla="*/ 0 w 3"/>
                  <a:gd name="T7" fmla="*/ 3 h 4"/>
                  <a:gd name="T8" fmla="*/ 1 w 3"/>
                  <a:gd name="T9" fmla="*/ 4 h 4"/>
                  <a:gd name="T10" fmla="*/ 1 w 3"/>
                  <a:gd name="T11" fmla="*/ 4 h 4"/>
                  <a:gd name="T12" fmla="*/ 3 w 3"/>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3" h="4">
                    <a:moveTo>
                      <a:pt x="3" y="4"/>
                    </a:moveTo>
                    <a:lnTo>
                      <a:pt x="3" y="3"/>
                    </a:lnTo>
                    <a:lnTo>
                      <a:pt x="0" y="0"/>
                    </a:lnTo>
                    <a:lnTo>
                      <a:pt x="0" y="3"/>
                    </a:lnTo>
                    <a:lnTo>
                      <a:pt x="1" y="4"/>
                    </a:lnTo>
                    <a:lnTo>
                      <a:pt x="1" y="4"/>
                    </a:lnTo>
                    <a:lnTo>
                      <a:pt x="3"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86" name="Freeform 412">
                <a:extLst>
                  <a:ext uri="{FF2B5EF4-FFF2-40B4-BE49-F238E27FC236}">
                    <a16:creationId xmlns:a16="http://schemas.microsoft.com/office/drawing/2014/main" id="{C53188B5-C237-4594-AB00-804E7A3CAD57}"/>
                  </a:ext>
                </a:extLst>
              </p:cNvPr>
              <p:cNvSpPr>
                <a:spLocks/>
              </p:cNvSpPr>
              <p:nvPr/>
            </p:nvSpPr>
            <p:spPr bwMode="auto">
              <a:xfrm>
                <a:off x="6909" y="2548"/>
                <a:ext cx="8" cy="8"/>
              </a:xfrm>
              <a:custGeom>
                <a:avLst/>
                <a:gdLst>
                  <a:gd name="T0" fmla="*/ 4 w 8"/>
                  <a:gd name="T1" fmla="*/ 0 h 8"/>
                  <a:gd name="T2" fmla="*/ 2 w 8"/>
                  <a:gd name="T3" fmla="*/ 0 h 8"/>
                  <a:gd name="T4" fmla="*/ 0 w 8"/>
                  <a:gd name="T5" fmla="*/ 0 h 8"/>
                  <a:gd name="T6" fmla="*/ 0 w 8"/>
                  <a:gd name="T7" fmla="*/ 3 h 8"/>
                  <a:gd name="T8" fmla="*/ 2 w 8"/>
                  <a:gd name="T9" fmla="*/ 5 h 8"/>
                  <a:gd name="T10" fmla="*/ 4 w 8"/>
                  <a:gd name="T11" fmla="*/ 5 h 8"/>
                  <a:gd name="T12" fmla="*/ 4 w 8"/>
                  <a:gd name="T13" fmla="*/ 6 h 8"/>
                  <a:gd name="T14" fmla="*/ 7 w 8"/>
                  <a:gd name="T15" fmla="*/ 8 h 8"/>
                  <a:gd name="T16" fmla="*/ 8 w 8"/>
                  <a:gd name="T17" fmla="*/ 8 h 8"/>
                  <a:gd name="T18" fmla="*/ 8 w 8"/>
                  <a:gd name="T19" fmla="*/ 5 h 8"/>
                  <a:gd name="T20" fmla="*/ 7 w 8"/>
                  <a:gd name="T21" fmla="*/ 3 h 8"/>
                  <a:gd name="T22" fmla="*/ 5 w 8"/>
                  <a:gd name="T23" fmla="*/ 2 h 8"/>
                  <a:gd name="T24" fmla="*/ 4 w 8"/>
                  <a:gd name="T25"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8">
                    <a:moveTo>
                      <a:pt x="4" y="0"/>
                    </a:moveTo>
                    <a:lnTo>
                      <a:pt x="2" y="0"/>
                    </a:lnTo>
                    <a:lnTo>
                      <a:pt x="0" y="0"/>
                    </a:lnTo>
                    <a:lnTo>
                      <a:pt x="0" y="3"/>
                    </a:lnTo>
                    <a:lnTo>
                      <a:pt x="2" y="5"/>
                    </a:lnTo>
                    <a:lnTo>
                      <a:pt x="4" y="5"/>
                    </a:lnTo>
                    <a:lnTo>
                      <a:pt x="4" y="6"/>
                    </a:lnTo>
                    <a:lnTo>
                      <a:pt x="7" y="8"/>
                    </a:lnTo>
                    <a:lnTo>
                      <a:pt x="8" y="8"/>
                    </a:lnTo>
                    <a:lnTo>
                      <a:pt x="8" y="5"/>
                    </a:lnTo>
                    <a:lnTo>
                      <a:pt x="7" y="3"/>
                    </a:lnTo>
                    <a:lnTo>
                      <a:pt x="5" y="2"/>
                    </a:lnTo>
                    <a:lnTo>
                      <a:pt x="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87" name="Freeform 413">
                <a:extLst>
                  <a:ext uri="{FF2B5EF4-FFF2-40B4-BE49-F238E27FC236}">
                    <a16:creationId xmlns:a16="http://schemas.microsoft.com/office/drawing/2014/main" id="{4C794EEC-982B-4983-8037-8FB52788D52C}"/>
                  </a:ext>
                </a:extLst>
              </p:cNvPr>
              <p:cNvSpPr>
                <a:spLocks/>
              </p:cNvSpPr>
              <p:nvPr/>
            </p:nvSpPr>
            <p:spPr bwMode="auto">
              <a:xfrm>
                <a:off x="6908" y="2554"/>
                <a:ext cx="3" cy="2"/>
              </a:xfrm>
              <a:custGeom>
                <a:avLst/>
                <a:gdLst>
                  <a:gd name="T0" fmla="*/ 3 w 3"/>
                  <a:gd name="T1" fmla="*/ 2 h 2"/>
                  <a:gd name="T2" fmla="*/ 1 w 3"/>
                  <a:gd name="T3" fmla="*/ 0 h 2"/>
                  <a:gd name="T4" fmla="*/ 0 w 3"/>
                  <a:gd name="T5" fmla="*/ 2 h 2"/>
                  <a:gd name="T6" fmla="*/ 3 w 3"/>
                  <a:gd name="T7" fmla="*/ 2 h 2"/>
                  <a:gd name="T8" fmla="*/ 3 w 3"/>
                  <a:gd name="T9" fmla="*/ 2 h 2"/>
                </a:gdLst>
                <a:ahLst/>
                <a:cxnLst>
                  <a:cxn ang="0">
                    <a:pos x="T0" y="T1"/>
                  </a:cxn>
                  <a:cxn ang="0">
                    <a:pos x="T2" y="T3"/>
                  </a:cxn>
                  <a:cxn ang="0">
                    <a:pos x="T4" y="T5"/>
                  </a:cxn>
                  <a:cxn ang="0">
                    <a:pos x="T6" y="T7"/>
                  </a:cxn>
                  <a:cxn ang="0">
                    <a:pos x="T8" y="T9"/>
                  </a:cxn>
                </a:cxnLst>
                <a:rect l="0" t="0" r="r" b="b"/>
                <a:pathLst>
                  <a:path w="3" h="2">
                    <a:moveTo>
                      <a:pt x="3" y="2"/>
                    </a:moveTo>
                    <a:lnTo>
                      <a:pt x="1" y="0"/>
                    </a:lnTo>
                    <a:lnTo>
                      <a:pt x="0" y="2"/>
                    </a:lnTo>
                    <a:lnTo>
                      <a:pt x="3" y="2"/>
                    </a:lnTo>
                    <a:lnTo>
                      <a:pt x="3"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88" name="Freeform 414">
                <a:extLst>
                  <a:ext uri="{FF2B5EF4-FFF2-40B4-BE49-F238E27FC236}">
                    <a16:creationId xmlns:a16="http://schemas.microsoft.com/office/drawing/2014/main" id="{46F642E5-C68A-4471-ADB9-3EE89B76F441}"/>
                  </a:ext>
                </a:extLst>
              </p:cNvPr>
              <p:cNvSpPr>
                <a:spLocks/>
              </p:cNvSpPr>
              <p:nvPr/>
            </p:nvSpPr>
            <p:spPr bwMode="auto">
              <a:xfrm>
                <a:off x="7024" y="2589"/>
                <a:ext cx="5" cy="4"/>
              </a:xfrm>
              <a:custGeom>
                <a:avLst/>
                <a:gdLst>
                  <a:gd name="T0" fmla="*/ 3 w 5"/>
                  <a:gd name="T1" fmla="*/ 4 h 4"/>
                  <a:gd name="T2" fmla="*/ 5 w 5"/>
                  <a:gd name="T3" fmla="*/ 2 h 4"/>
                  <a:gd name="T4" fmla="*/ 3 w 5"/>
                  <a:gd name="T5" fmla="*/ 0 h 4"/>
                  <a:gd name="T6" fmla="*/ 2 w 5"/>
                  <a:gd name="T7" fmla="*/ 0 h 4"/>
                  <a:gd name="T8" fmla="*/ 0 w 5"/>
                  <a:gd name="T9" fmla="*/ 2 h 4"/>
                  <a:gd name="T10" fmla="*/ 0 w 5"/>
                  <a:gd name="T11" fmla="*/ 4 h 4"/>
                  <a:gd name="T12" fmla="*/ 3 w 5"/>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5" h="4">
                    <a:moveTo>
                      <a:pt x="3" y="4"/>
                    </a:moveTo>
                    <a:lnTo>
                      <a:pt x="5" y="2"/>
                    </a:lnTo>
                    <a:lnTo>
                      <a:pt x="3" y="0"/>
                    </a:lnTo>
                    <a:lnTo>
                      <a:pt x="2" y="0"/>
                    </a:lnTo>
                    <a:lnTo>
                      <a:pt x="0" y="2"/>
                    </a:lnTo>
                    <a:lnTo>
                      <a:pt x="0" y="4"/>
                    </a:lnTo>
                    <a:lnTo>
                      <a:pt x="3"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89" name="Freeform 415">
                <a:extLst>
                  <a:ext uri="{FF2B5EF4-FFF2-40B4-BE49-F238E27FC236}">
                    <a16:creationId xmlns:a16="http://schemas.microsoft.com/office/drawing/2014/main" id="{EE0C71B3-0EF4-4C92-BA9D-B54D7DA284CC}"/>
                  </a:ext>
                </a:extLst>
              </p:cNvPr>
              <p:cNvSpPr>
                <a:spLocks/>
              </p:cNvSpPr>
              <p:nvPr/>
            </p:nvSpPr>
            <p:spPr bwMode="auto">
              <a:xfrm>
                <a:off x="6898" y="2527"/>
                <a:ext cx="16" cy="11"/>
              </a:xfrm>
              <a:custGeom>
                <a:avLst/>
                <a:gdLst>
                  <a:gd name="T0" fmla="*/ 0 w 16"/>
                  <a:gd name="T1" fmla="*/ 2 h 11"/>
                  <a:gd name="T2" fmla="*/ 2 w 16"/>
                  <a:gd name="T3" fmla="*/ 5 h 11"/>
                  <a:gd name="T4" fmla="*/ 7 w 16"/>
                  <a:gd name="T5" fmla="*/ 8 h 11"/>
                  <a:gd name="T6" fmla="*/ 10 w 16"/>
                  <a:gd name="T7" fmla="*/ 11 h 11"/>
                  <a:gd name="T8" fmla="*/ 13 w 16"/>
                  <a:gd name="T9" fmla="*/ 11 h 11"/>
                  <a:gd name="T10" fmla="*/ 16 w 16"/>
                  <a:gd name="T11" fmla="*/ 11 h 11"/>
                  <a:gd name="T12" fmla="*/ 15 w 16"/>
                  <a:gd name="T13" fmla="*/ 10 h 11"/>
                  <a:gd name="T14" fmla="*/ 13 w 16"/>
                  <a:gd name="T15" fmla="*/ 7 h 11"/>
                  <a:gd name="T16" fmla="*/ 10 w 16"/>
                  <a:gd name="T17" fmla="*/ 7 h 11"/>
                  <a:gd name="T18" fmla="*/ 10 w 16"/>
                  <a:gd name="T19" fmla="*/ 5 h 11"/>
                  <a:gd name="T20" fmla="*/ 8 w 16"/>
                  <a:gd name="T21" fmla="*/ 3 h 11"/>
                  <a:gd name="T22" fmla="*/ 3 w 16"/>
                  <a:gd name="T23" fmla="*/ 2 h 11"/>
                  <a:gd name="T24" fmla="*/ 3 w 16"/>
                  <a:gd name="T25" fmla="*/ 0 h 11"/>
                  <a:gd name="T26" fmla="*/ 2 w 16"/>
                  <a:gd name="T27" fmla="*/ 0 h 11"/>
                  <a:gd name="T28" fmla="*/ 0 w 16"/>
                  <a:gd name="T29" fmla="*/ 2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11">
                    <a:moveTo>
                      <a:pt x="0" y="2"/>
                    </a:moveTo>
                    <a:lnTo>
                      <a:pt x="2" y="5"/>
                    </a:lnTo>
                    <a:lnTo>
                      <a:pt x="7" y="8"/>
                    </a:lnTo>
                    <a:lnTo>
                      <a:pt x="10" y="11"/>
                    </a:lnTo>
                    <a:lnTo>
                      <a:pt x="13" y="11"/>
                    </a:lnTo>
                    <a:lnTo>
                      <a:pt x="16" y="11"/>
                    </a:lnTo>
                    <a:lnTo>
                      <a:pt x="15" y="10"/>
                    </a:lnTo>
                    <a:lnTo>
                      <a:pt x="13" y="7"/>
                    </a:lnTo>
                    <a:lnTo>
                      <a:pt x="10" y="7"/>
                    </a:lnTo>
                    <a:lnTo>
                      <a:pt x="10" y="5"/>
                    </a:lnTo>
                    <a:lnTo>
                      <a:pt x="8" y="3"/>
                    </a:lnTo>
                    <a:lnTo>
                      <a:pt x="3" y="2"/>
                    </a:lnTo>
                    <a:lnTo>
                      <a:pt x="3" y="0"/>
                    </a:lnTo>
                    <a:lnTo>
                      <a:pt x="2" y="0"/>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90" name="Freeform 416">
                <a:extLst>
                  <a:ext uri="{FF2B5EF4-FFF2-40B4-BE49-F238E27FC236}">
                    <a16:creationId xmlns:a16="http://schemas.microsoft.com/office/drawing/2014/main" id="{DA25A315-7331-47C2-BD6D-6D0578BF285D}"/>
                  </a:ext>
                </a:extLst>
              </p:cNvPr>
              <p:cNvSpPr>
                <a:spLocks/>
              </p:cNvSpPr>
              <p:nvPr/>
            </p:nvSpPr>
            <p:spPr bwMode="auto">
              <a:xfrm>
                <a:off x="6954" y="2554"/>
                <a:ext cx="16" cy="20"/>
              </a:xfrm>
              <a:custGeom>
                <a:avLst/>
                <a:gdLst>
                  <a:gd name="T0" fmla="*/ 2 w 16"/>
                  <a:gd name="T1" fmla="*/ 2 h 20"/>
                  <a:gd name="T2" fmla="*/ 2 w 16"/>
                  <a:gd name="T3" fmla="*/ 4 h 20"/>
                  <a:gd name="T4" fmla="*/ 3 w 16"/>
                  <a:gd name="T5" fmla="*/ 7 h 20"/>
                  <a:gd name="T6" fmla="*/ 5 w 16"/>
                  <a:gd name="T7" fmla="*/ 10 h 20"/>
                  <a:gd name="T8" fmla="*/ 9 w 16"/>
                  <a:gd name="T9" fmla="*/ 15 h 20"/>
                  <a:gd name="T10" fmla="*/ 13 w 16"/>
                  <a:gd name="T11" fmla="*/ 16 h 20"/>
                  <a:gd name="T12" fmla="*/ 13 w 16"/>
                  <a:gd name="T13" fmla="*/ 20 h 20"/>
                  <a:gd name="T14" fmla="*/ 14 w 16"/>
                  <a:gd name="T15" fmla="*/ 20 h 20"/>
                  <a:gd name="T16" fmla="*/ 16 w 16"/>
                  <a:gd name="T17" fmla="*/ 16 h 20"/>
                  <a:gd name="T18" fmla="*/ 13 w 16"/>
                  <a:gd name="T19" fmla="*/ 13 h 20"/>
                  <a:gd name="T20" fmla="*/ 9 w 16"/>
                  <a:gd name="T21" fmla="*/ 13 h 20"/>
                  <a:gd name="T22" fmla="*/ 9 w 16"/>
                  <a:gd name="T23" fmla="*/ 10 h 20"/>
                  <a:gd name="T24" fmla="*/ 5 w 16"/>
                  <a:gd name="T25" fmla="*/ 5 h 20"/>
                  <a:gd name="T26" fmla="*/ 6 w 16"/>
                  <a:gd name="T27" fmla="*/ 4 h 20"/>
                  <a:gd name="T28" fmla="*/ 3 w 16"/>
                  <a:gd name="T29" fmla="*/ 0 h 20"/>
                  <a:gd name="T30" fmla="*/ 0 w 16"/>
                  <a:gd name="T31" fmla="*/ 0 h 20"/>
                  <a:gd name="T32" fmla="*/ 0 w 16"/>
                  <a:gd name="T33" fmla="*/ 0 h 20"/>
                  <a:gd name="T34" fmla="*/ 2 w 16"/>
                  <a:gd name="T35" fmla="*/ 2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6" h="20">
                    <a:moveTo>
                      <a:pt x="2" y="2"/>
                    </a:moveTo>
                    <a:lnTo>
                      <a:pt x="2" y="4"/>
                    </a:lnTo>
                    <a:lnTo>
                      <a:pt x="3" y="7"/>
                    </a:lnTo>
                    <a:lnTo>
                      <a:pt x="5" y="10"/>
                    </a:lnTo>
                    <a:lnTo>
                      <a:pt x="9" y="15"/>
                    </a:lnTo>
                    <a:lnTo>
                      <a:pt x="13" y="16"/>
                    </a:lnTo>
                    <a:lnTo>
                      <a:pt x="13" y="20"/>
                    </a:lnTo>
                    <a:lnTo>
                      <a:pt x="14" y="20"/>
                    </a:lnTo>
                    <a:lnTo>
                      <a:pt x="16" y="16"/>
                    </a:lnTo>
                    <a:lnTo>
                      <a:pt x="13" y="13"/>
                    </a:lnTo>
                    <a:lnTo>
                      <a:pt x="9" y="13"/>
                    </a:lnTo>
                    <a:lnTo>
                      <a:pt x="9" y="10"/>
                    </a:lnTo>
                    <a:lnTo>
                      <a:pt x="5" y="5"/>
                    </a:lnTo>
                    <a:lnTo>
                      <a:pt x="6" y="4"/>
                    </a:lnTo>
                    <a:lnTo>
                      <a:pt x="3" y="0"/>
                    </a:lnTo>
                    <a:lnTo>
                      <a:pt x="0" y="0"/>
                    </a:lnTo>
                    <a:lnTo>
                      <a:pt x="0" y="0"/>
                    </a:lnTo>
                    <a:lnTo>
                      <a:pt x="2"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91" name="Freeform 417">
                <a:extLst>
                  <a:ext uri="{FF2B5EF4-FFF2-40B4-BE49-F238E27FC236}">
                    <a16:creationId xmlns:a16="http://schemas.microsoft.com/office/drawing/2014/main" id="{D93C83FD-9679-4C44-B7C8-A666D057EECA}"/>
                  </a:ext>
                </a:extLst>
              </p:cNvPr>
              <p:cNvSpPr>
                <a:spLocks/>
              </p:cNvSpPr>
              <p:nvPr/>
            </p:nvSpPr>
            <p:spPr bwMode="auto">
              <a:xfrm>
                <a:off x="6925" y="2542"/>
                <a:ext cx="19" cy="14"/>
              </a:xfrm>
              <a:custGeom>
                <a:avLst/>
                <a:gdLst>
                  <a:gd name="T0" fmla="*/ 10 w 19"/>
                  <a:gd name="T1" fmla="*/ 8 h 14"/>
                  <a:gd name="T2" fmla="*/ 13 w 19"/>
                  <a:gd name="T3" fmla="*/ 11 h 14"/>
                  <a:gd name="T4" fmla="*/ 15 w 19"/>
                  <a:gd name="T5" fmla="*/ 12 h 14"/>
                  <a:gd name="T6" fmla="*/ 15 w 19"/>
                  <a:gd name="T7" fmla="*/ 14 h 14"/>
                  <a:gd name="T8" fmla="*/ 16 w 19"/>
                  <a:gd name="T9" fmla="*/ 12 h 14"/>
                  <a:gd name="T10" fmla="*/ 19 w 19"/>
                  <a:gd name="T11" fmla="*/ 14 h 14"/>
                  <a:gd name="T12" fmla="*/ 18 w 19"/>
                  <a:gd name="T13" fmla="*/ 12 h 14"/>
                  <a:gd name="T14" fmla="*/ 19 w 19"/>
                  <a:gd name="T15" fmla="*/ 11 h 14"/>
                  <a:gd name="T16" fmla="*/ 13 w 19"/>
                  <a:gd name="T17" fmla="*/ 4 h 14"/>
                  <a:gd name="T18" fmla="*/ 10 w 19"/>
                  <a:gd name="T19" fmla="*/ 3 h 14"/>
                  <a:gd name="T20" fmla="*/ 5 w 19"/>
                  <a:gd name="T21" fmla="*/ 0 h 14"/>
                  <a:gd name="T22" fmla="*/ 0 w 19"/>
                  <a:gd name="T23" fmla="*/ 0 h 14"/>
                  <a:gd name="T24" fmla="*/ 3 w 19"/>
                  <a:gd name="T25" fmla="*/ 1 h 14"/>
                  <a:gd name="T26" fmla="*/ 10 w 19"/>
                  <a:gd name="T27" fmla="*/ 8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14">
                    <a:moveTo>
                      <a:pt x="10" y="8"/>
                    </a:moveTo>
                    <a:lnTo>
                      <a:pt x="13" y="11"/>
                    </a:lnTo>
                    <a:lnTo>
                      <a:pt x="15" y="12"/>
                    </a:lnTo>
                    <a:lnTo>
                      <a:pt x="15" y="14"/>
                    </a:lnTo>
                    <a:lnTo>
                      <a:pt x="16" y="12"/>
                    </a:lnTo>
                    <a:lnTo>
                      <a:pt x="19" y="14"/>
                    </a:lnTo>
                    <a:lnTo>
                      <a:pt x="18" y="12"/>
                    </a:lnTo>
                    <a:lnTo>
                      <a:pt x="19" y="11"/>
                    </a:lnTo>
                    <a:lnTo>
                      <a:pt x="13" y="4"/>
                    </a:lnTo>
                    <a:lnTo>
                      <a:pt x="10" y="3"/>
                    </a:lnTo>
                    <a:lnTo>
                      <a:pt x="5" y="0"/>
                    </a:lnTo>
                    <a:lnTo>
                      <a:pt x="0" y="0"/>
                    </a:lnTo>
                    <a:lnTo>
                      <a:pt x="3" y="1"/>
                    </a:lnTo>
                    <a:lnTo>
                      <a:pt x="10"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92" name="Freeform 418">
                <a:extLst>
                  <a:ext uri="{FF2B5EF4-FFF2-40B4-BE49-F238E27FC236}">
                    <a16:creationId xmlns:a16="http://schemas.microsoft.com/office/drawing/2014/main" id="{4767A690-8F87-4BC6-BF83-EAA958018396}"/>
                  </a:ext>
                </a:extLst>
              </p:cNvPr>
              <p:cNvSpPr>
                <a:spLocks/>
              </p:cNvSpPr>
              <p:nvPr/>
            </p:nvSpPr>
            <p:spPr bwMode="auto">
              <a:xfrm>
                <a:off x="6949" y="2562"/>
                <a:ext cx="3" cy="4"/>
              </a:xfrm>
              <a:custGeom>
                <a:avLst/>
                <a:gdLst>
                  <a:gd name="T0" fmla="*/ 3 w 3"/>
                  <a:gd name="T1" fmla="*/ 4 h 4"/>
                  <a:gd name="T2" fmla="*/ 3 w 3"/>
                  <a:gd name="T3" fmla="*/ 2 h 4"/>
                  <a:gd name="T4" fmla="*/ 0 w 3"/>
                  <a:gd name="T5" fmla="*/ 0 h 4"/>
                  <a:gd name="T6" fmla="*/ 2 w 3"/>
                  <a:gd name="T7" fmla="*/ 4 h 4"/>
                  <a:gd name="T8" fmla="*/ 3 w 3"/>
                  <a:gd name="T9" fmla="*/ 4 h 4"/>
                </a:gdLst>
                <a:ahLst/>
                <a:cxnLst>
                  <a:cxn ang="0">
                    <a:pos x="T0" y="T1"/>
                  </a:cxn>
                  <a:cxn ang="0">
                    <a:pos x="T2" y="T3"/>
                  </a:cxn>
                  <a:cxn ang="0">
                    <a:pos x="T4" y="T5"/>
                  </a:cxn>
                  <a:cxn ang="0">
                    <a:pos x="T6" y="T7"/>
                  </a:cxn>
                  <a:cxn ang="0">
                    <a:pos x="T8" y="T9"/>
                  </a:cxn>
                </a:cxnLst>
                <a:rect l="0" t="0" r="r" b="b"/>
                <a:pathLst>
                  <a:path w="3" h="4">
                    <a:moveTo>
                      <a:pt x="3" y="4"/>
                    </a:moveTo>
                    <a:lnTo>
                      <a:pt x="3" y="2"/>
                    </a:lnTo>
                    <a:lnTo>
                      <a:pt x="0" y="0"/>
                    </a:lnTo>
                    <a:lnTo>
                      <a:pt x="2" y="4"/>
                    </a:lnTo>
                    <a:lnTo>
                      <a:pt x="3"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93" name="Freeform 419">
                <a:extLst>
                  <a:ext uri="{FF2B5EF4-FFF2-40B4-BE49-F238E27FC236}">
                    <a16:creationId xmlns:a16="http://schemas.microsoft.com/office/drawing/2014/main" id="{CBD0468D-340B-4DEC-B029-640E5E01A6F2}"/>
                  </a:ext>
                </a:extLst>
              </p:cNvPr>
              <p:cNvSpPr>
                <a:spLocks/>
              </p:cNvSpPr>
              <p:nvPr/>
            </p:nvSpPr>
            <p:spPr bwMode="auto">
              <a:xfrm>
                <a:off x="6963" y="2583"/>
                <a:ext cx="13" cy="10"/>
              </a:xfrm>
              <a:custGeom>
                <a:avLst/>
                <a:gdLst>
                  <a:gd name="T0" fmla="*/ 4 w 13"/>
                  <a:gd name="T1" fmla="*/ 0 h 10"/>
                  <a:gd name="T2" fmla="*/ 0 w 13"/>
                  <a:gd name="T3" fmla="*/ 0 h 10"/>
                  <a:gd name="T4" fmla="*/ 2 w 13"/>
                  <a:gd name="T5" fmla="*/ 2 h 10"/>
                  <a:gd name="T6" fmla="*/ 2 w 13"/>
                  <a:gd name="T7" fmla="*/ 3 h 10"/>
                  <a:gd name="T8" fmla="*/ 5 w 13"/>
                  <a:gd name="T9" fmla="*/ 8 h 10"/>
                  <a:gd name="T10" fmla="*/ 10 w 13"/>
                  <a:gd name="T11" fmla="*/ 10 h 10"/>
                  <a:gd name="T12" fmla="*/ 13 w 13"/>
                  <a:gd name="T13" fmla="*/ 10 h 10"/>
                  <a:gd name="T14" fmla="*/ 13 w 13"/>
                  <a:gd name="T15" fmla="*/ 8 h 10"/>
                  <a:gd name="T16" fmla="*/ 13 w 13"/>
                  <a:gd name="T17" fmla="*/ 6 h 10"/>
                  <a:gd name="T18" fmla="*/ 12 w 13"/>
                  <a:gd name="T19" fmla="*/ 3 h 10"/>
                  <a:gd name="T20" fmla="*/ 5 w 13"/>
                  <a:gd name="T21" fmla="*/ 3 h 10"/>
                  <a:gd name="T22" fmla="*/ 4 w 13"/>
                  <a:gd name="T2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 h="10">
                    <a:moveTo>
                      <a:pt x="4" y="0"/>
                    </a:moveTo>
                    <a:lnTo>
                      <a:pt x="0" y="0"/>
                    </a:lnTo>
                    <a:lnTo>
                      <a:pt x="2" y="2"/>
                    </a:lnTo>
                    <a:lnTo>
                      <a:pt x="2" y="3"/>
                    </a:lnTo>
                    <a:lnTo>
                      <a:pt x="5" y="8"/>
                    </a:lnTo>
                    <a:lnTo>
                      <a:pt x="10" y="10"/>
                    </a:lnTo>
                    <a:lnTo>
                      <a:pt x="13" y="10"/>
                    </a:lnTo>
                    <a:lnTo>
                      <a:pt x="13" y="8"/>
                    </a:lnTo>
                    <a:lnTo>
                      <a:pt x="13" y="6"/>
                    </a:lnTo>
                    <a:lnTo>
                      <a:pt x="12" y="3"/>
                    </a:lnTo>
                    <a:lnTo>
                      <a:pt x="5" y="3"/>
                    </a:lnTo>
                    <a:lnTo>
                      <a:pt x="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94" name="Freeform 420">
                <a:extLst>
                  <a:ext uri="{FF2B5EF4-FFF2-40B4-BE49-F238E27FC236}">
                    <a16:creationId xmlns:a16="http://schemas.microsoft.com/office/drawing/2014/main" id="{8CC92EDF-59EC-49EB-BC96-2B970D0ADE5F}"/>
                  </a:ext>
                </a:extLst>
              </p:cNvPr>
              <p:cNvSpPr>
                <a:spLocks/>
              </p:cNvSpPr>
              <p:nvPr/>
            </p:nvSpPr>
            <p:spPr bwMode="auto">
              <a:xfrm>
                <a:off x="6941" y="2567"/>
                <a:ext cx="16" cy="11"/>
              </a:xfrm>
              <a:custGeom>
                <a:avLst/>
                <a:gdLst>
                  <a:gd name="T0" fmla="*/ 0 w 16"/>
                  <a:gd name="T1" fmla="*/ 0 h 11"/>
                  <a:gd name="T2" fmla="*/ 0 w 16"/>
                  <a:gd name="T3" fmla="*/ 3 h 11"/>
                  <a:gd name="T4" fmla="*/ 3 w 16"/>
                  <a:gd name="T5" fmla="*/ 7 h 11"/>
                  <a:gd name="T6" fmla="*/ 7 w 16"/>
                  <a:gd name="T7" fmla="*/ 8 h 11"/>
                  <a:gd name="T8" fmla="*/ 10 w 16"/>
                  <a:gd name="T9" fmla="*/ 8 h 11"/>
                  <a:gd name="T10" fmla="*/ 13 w 16"/>
                  <a:gd name="T11" fmla="*/ 11 h 11"/>
                  <a:gd name="T12" fmla="*/ 15 w 16"/>
                  <a:gd name="T13" fmla="*/ 11 h 11"/>
                  <a:gd name="T14" fmla="*/ 16 w 16"/>
                  <a:gd name="T15" fmla="*/ 8 h 11"/>
                  <a:gd name="T16" fmla="*/ 16 w 16"/>
                  <a:gd name="T17" fmla="*/ 7 h 11"/>
                  <a:gd name="T18" fmla="*/ 15 w 16"/>
                  <a:gd name="T19" fmla="*/ 7 h 11"/>
                  <a:gd name="T20" fmla="*/ 13 w 16"/>
                  <a:gd name="T21" fmla="*/ 3 h 11"/>
                  <a:gd name="T22" fmla="*/ 8 w 16"/>
                  <a:gd name="T23" fmla="*/ 2 h 11"/>
                  <a:gd name="T24" fmla="*/ 5 w 16"/>
                  <a:gd name="T25" fmla="*/ 2 h 11"/>
                  <a:gd name="T26" fmla="*/ 2 w 16"/>
                  <a:gd name="T27" fmla="*/ 0 h 11"/>
                  <a:gd name="T28" fmla="*/ 0 w 16"/>
                  <a:gd name="T29"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11">
                    <a:moveTo>
                      <a:pt x="0" y="0"/>
                    </a:moveTo>
                    <a:lnTo>
                      <a:pt x="0" y="3"/>
                    </a:lnTo>
                    <a:lnTo>
                      <a:pt x="3" y="7"/>
                    </a:lnTo>
                    <a:lnTo>
                      <a:pt x="7" y="8"/>
                    </a:lnTo>
                    <a:lnTo>
                      <a:pt x="10" y="8"/>
                    </a:lnTo>
                    <a:lnTo>
                      <a:pt x="13" y="11"/>
                    </a:lnTo>
                    <a:lnTo>
                      <a:pt x="15" y="11"/>
                    </a:lnTo>
                    <a:lnTo>
                      <a:pt x="16" y="8"/>
                    </a:lnTo>
                    <a:lnTo>
                      <a:pt x="16" y="7"/>
                    </a:lnTo>
                    <a:lnTo>
                      <a:pt x="15" y="7"/>
                    </a:lnTo>
                    <a:lnTo>
                      <a:pt x="13" y="3"/>
                    </a:lnTo>
                    <a:lnTo>
                      <a:pt x="8" y="2"/>
                    </a:lnTo>
                    <a:lnTo>
                      <a:pt x="5" y="2"/>
                    </a:lnTo>
                    <a:lnTo>
                      <a:pt x="2"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95" name="Freeform 421">
                <a:extLst>
                  <a:ext uri="{FF2B5EF4-FFF2-40B4-BE49-F238E27FC236}">
                    <a16:creationId xmlns:a16="http://schemas.microsoft.com/office/drawing/2014/main" id="{43395E07-45D5-4672-BD18-6C4E333F3C7A}"/>
                  </a:ext>
                </a:extLst>
              </p:cNvPr>
              <p:cNvSpPr>
                <a:spLocks/>
              </p:cNvSpPr>
              <p:nvPr/>
            </p:nvSpPr>
            <p:spPr bwMode="auto">
              <a:xfrm>
                <a:off x="6944" y="2601"/>
                <a:ext cx="8" cy="4"/>
              </a:xfrm>
              <a:custGeom>
                <a:avLst/>
                <a:gdLst>
                  <a:gd name="T0" fmla="*/ 4 w 8"/>
                  <a:gd name="T1" fmla="*/ 0 h 4"/>
                  <a:gd name="T2" fmla="*/ 0 w 8"/>
                  <a:gd name="T3" fmla="*/ 0 h 4"/>
                  <a:gd name="T4" fmla="*/ 0 w 8"/>
                  <a:gd name="T5" fmla="*/ 1 h 4"/>
                  <a:gd name="T6" fmla="*/ 2 w 8"/>
                  <a:gd name="T7" fmla="*/ 3 h 4"/>
                  <a:gd name="T8" fmla="*/ 4 w 8"/>
                  <a:gd name="T9" fmla="*/ 3 h 4"/>
                  <a:gd name="T10" fmla="*/ 7 w 8"/>
                  <a:gd name="T11" fmla="*/ 4 h 4"/>
                  <a:gd name="T12" fmla="*/ 8 w 8"/>
                  <a:gd name="T13" fmla="*/ 3 h 4"/>
                  <a:gd name="T14" fmla="*/ 5 w 8"/>
                  <a:gd name="T15" fmla="*/ 1 h 4"/>
                  <a:gd name="T16" fmla="*/ 4 w 8"/>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
                    <a:moveTo>
                      <a:pt x="4" y="0"/>
                    </a:moveTo>
                    <a:lnTo>
                      <a:pt x="0" y="0"/>
                    </a:lnTo>
                    <a:lnTo>
                      <a:pt x="0" y="1"/>
                    </a:lnTo>
                    <a:lnTo>
                      <a:pt x="2" y="3"/>
                    </a:lnTo>
                    <a:lnTo>
                      <a:pt x="4" y="3"/>
                    </a:lnTo>
                    <a:lnTo>
                      <a:pt x="7" y="4"/>
                    </a:lnTo>
                    <a:lnTo>
                      <a:pt x="8" y="3"/>
                    </a:lnTo>
                    <a:lnTo>
                      <a:pt x="5" y="1"/>
                    </a:lnTo>
                    <a:lnTo>
                      <a:pt x="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96" name="Freeform 422">
                <a:extLst>
                  <a:ext uri="{FF2B5EF4-FFF2-40B4-BE49-F238E27FC236}">
                    <a16:creationId xmlns:a16="http://schemas.microsoft.com/office/drawing/2014/main" id="{B2D0026F-CD5F-4CDC-B3A0-868EB56CFE14}"/>
                  </a:ext>
                </a:extLst>
              </p:cNvPr>
              <p:cNvSpPr>
                <a:spLocks/>
              </p:cNvSpPr>
              <p:nvPr/>
            </p:nvSpPr>
            <p:spPr bwMode="auto">
              <a:xfrm>
                <a:off x="6905" y="2545"/>
                <a:ext cx="4" cy="5"/>
              </a:xfrm>
              <a:custGeom>
                <a:avLst/>
                <a:gdLst>
                  <a:gd name="T0" fmla="*/ 1 w 4"/>
                  <a:gd name="T1" fmla="*/ 0 h 5"/>
                  <a:gd name="T2" fmla="*/ 0 w 4"/>
                  <a:gd name="T3" fmla="*/ 1 h 5"/>
                  <a:gd name="T4" fmla="*/ 0 w 4"/>
                  <a:gd name="T5" fmla="*/ 3 h 5"/>
                  <a:gd name="T6" fmla="*/ 1 w 4"/>
                  <a:gd name="T7" fmla="*/ 5 h 5"/>
                  <a:gd name="T8" fmla="*/ 3 w 4"/>
                  <a:gd name="T9" fmla="*/ 3 h 5"/>
                  <a:gd name="T10" fmla="*/ 4 w 4"/>
                  <a:gd name="T11" fmla="*/ 3 h 5"/>
                  <a:gd name="T12" fmla="*/ 1 w 4"/>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4" h="5">
                    <a:moveTo>
                      <a:pt x="1" y="0"/>
                    </a:moveTo>
                    <a:lnTo>
                      <a:pt x="0" y="1"/>
                    </a:lnTo>
                    <a:lnTo>
                      <a:pt x="0" y="3"/>
                    </a:lnTo>
                    <a:lnTo>
                      <a:pt x="1" y="5"/>
                    </a:lnTo>
                    <a:lnTo>
                      <a:pt x="3" y="3"/>
                    </a:lnTo>
                    <a:lnTo>
                      <a:pt x="4" y="3"/>
                    </a:lnTo>
                    <a:lnTo>
                      <a:pt x="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97" name="Freeform 423">
                <a:extLst>
                  <a:ext uri="{FF2B5EF4-FFF2-40B4-BE49-F238E27FC236}">
                    <a16:creationId xmlns:a16="http://schemas.microsoft.com/office/drawing/2014/main" id="{92674C88-D57A-45A0-823A-AAFD4F8EF7DC}"/>
                  </a:ext>
                </a:extLst>
              </p:cNvPr>
              <p:cNvSpPr>
                <a:spLocks/>
              </p:cNvSpPr>
              <p:nvPr/>
            </p:nvSpPr>
            <p:spPr bwMode="auto">
              <a:xfrm>
                <a:off x="6866" y="2495"/>
                <a:ext cx="5" cy="5"/>
              </a:xfrm>
              <a:custGeom>
                <a:avLst/>
                <a:gdLst>
                  <a:gd name="T0" fmla="*/ 3 w 5"/>
                  <a:gd name="T1" fmla="*/ 0 h 5"/>
                  <a:gd name="T2" fmla="*/ 2 w 5"/>
                  <a:gd name="T3" fmla="*/ 2 h 5"/>
                  <a:gd name="T4" fmla="*/ 0 w 5"/>
                  <a:gd name="T5" fmla="*/ 4 h 5"/>
                  <a:gd name="T6" fmla="*/ 2 w 5"/>
                  <a:gd name="T7" fmla="*/ 4 h 5"/>
                  <a:gd name="T8" fmla="*/ 3 w 5"/>
                  <a:gd name="T9" fmla="*/ 5 h 5"/>
                  <a:gd name="T10" fmla="*/ 5 w 5"/>
                  <a:gd name="T11" fmla="*/ 2 h 5"/>
                  <a:gd name="T12" fmla="*/ 3 w 5"/>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5" h="5">
                    <a:moveTo>
                      <a:pt x="3" y="0"/>
                    </a:moveTo>
                    <a:lnTo>
                      <a:pt x="2" y="2"/>
                    </a:lnTo>
                    <a:lnTo>
                      <a:pt x="0" y="4"/>
                    </a:lnTo>
                    <a:lnTo>
                      <a:pt x="2" y="4"/>
                    </a:lnTo>
                    <a:lnTo>
                      <a:pt x="3" y="5"/>
                    </a:lnTo>
                    <a:lnTo>
                      <a:pt x="5" y="2"/>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98" name="Freeform 424">
                <a:extLst>
                  <a:ext uri="{FF2B5EF4-FFF2-40B4-BE49-F238E27FC236}">
                    <a16:creationId xmlns:a16="http://schemas.microsoft.com/office/drawing/2014/main" id="{3ED111AD-1CB3-436C-90D1-5135F2F5AD57}"/>
                  </a:ext>
                </a:extLst>
              </p:cNvPr>
              <p:cNvSpPr>
                <a:spLocks/>
              </p:cNvSpPr>
              <p:nvPr/>
            </p:nvSpPr>
            <p:spPr bwMode="auto">
              <a:xfrm>
                <a:off x="6871" y="2503"/>
                <a:ext cx="3" cy="7"/>
              </a:xfrm>
              <a:custGeom>
                <a:avLst/>
                <a:gdLst>
                  <a:gd name="T0" fmla="*/ 0 w 3"/>
                  <a:gd name="T1" fmla="*/ 0 h 7"/>
                  <a:gd name="T2" fmla="*/ 0 w 3"/>
                  <a:gd name="T3" fmla="*/ 2 h 7"/>
                  <a:gd name="T4" fmla="*/ 2 w 3"/>
                  <a:gd name="T5" fmla="*/ 4 h 7"/>
                  <a:gd name="T6" fmla="*/ 2 w 3"/>
                  <a:gd name="T7" fmla="*/ 7 h 7"/>
                  <a:gd name="T8" fmla="*/ 3 w 3"/>
                  <a:gd name="T9" fmla="*/ 5 h 7"/>
                  <a:gd name="T10" fmla="*/ 3 w 3"/>
                  <a:gd name="T11" fmla="*/ 2 h 7"/>
                  <a:gd name="T12" fmla="*/ 0 w 3"/>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3" h="7">
                    <a:moveTo>
                      <a:pt x="0" y="0"/>
                    </a:moveTo>
                    <a:lnTo>
                      <a:pt x="0" y="2"/>
                    </a:lnTo>
                    <a:lnTo>
                      <a:pt x="2" y="4"/>
                    </a:lnTo>
                    <a:lnTo>
                      <a:pt x="2" y="7"/>
                    </a:lnTo>
                    <a:lnTo>
                      <a:pt x="3" y="5"/>
                    </a:lnTo>
                    <a:lnTo>
                      <a:pt x="3" y="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99" name="Freeform 425">
                <a:extLst>
                  <a:ext uri="{FF2B5EF4-FFF2-40B4-BE49-F238E27FC236}">
                    <a16:creationId xmlns:a16="http://schemas.microsoft.com/office/drawing/2014/main" id="{A014D00A-915F-4037-8734-B87AEA1A492E}"/>
                  </a:ext>
                </a:extLst>
              </p:cNvPr>
              <p:cNvSpPr>
                <a:spLocks/>
              </p:cNvSpPr>
              <p:nvPr/>
            </p:nvSpPr>
            <p:spPr bwMode="auto">
              <a:xfrm>
                <a:off x="6678" y="2470"/>
                <a:ext cx="137" cy="119"/>
              </a:xfrm>
              <a:custGeom>
                <a:avLst/>
                <a:gdLst>
                  <a:gd name="T0" fmla="*/ 113 w 137"/>
                  <a:gd name="T1" fmla="*/ 94 h 119"/>
                  <a:gd name="T2" fmla="*/ 105 w 137"/>
                  <a:gd name="T3" fmla="*/ 88 h 119"/>
                  <a:gd name="T4" fmla="*/ 99 w 137"/>
                  <a:gd name="T5" fmla="*/ 76 h 119"/>
                  <a:gd name="T6" fmla="*/ 90 w 137"/>
                  <a:gd name="T7" fmla="*/ 70 h 119"/>
                  <a:gd name="T8" fmla="*/ 86 w 137"/>
                  <a:gd name="T9" fmla="*/ 60 h 119"/>
                  <a:gd name="T10" fmla="*/ 97 w 137"/>
                  <a:gd name="T11" fmla="*/ 52 h 119"/>
                  <a:gd name="T12" fmla="*/ 86 w 137"/>
                  <a:gd name="T13" fmla="*/ 48 h 119"/>
                  <a:gd name="T14" fmla="*/ 69 w 137"/>
                  <a:gd name="T15" fmla="*/ 41 h 119"/>
                  <a:gd name="T16" fmla="*/ 69 w 137"/>
                  <a:gd name="T17" fmla="*/ 32 h 119"/>
                  <a:gd name="T18" fmla="*/ 59 w 137"/>
                  <a:gd name="T19" fmla="*/ 24 h 119"/>
                  <a:gd name="T20" fmla="*/ 51 w 137"/>
                  <a:gd name="T21" fmla="*/ 17 h 119"/>
                  <a:gd name="T22" fmla="*/ 42 w 137"/>
                  <a:gd name="T23" fmla="*/ 14 h 119"/>
                  <a:gd name="T24" fmla="*/ 23 w 137"/>
                  <a:gd name="T25" fmla="*/ 8 h 119"/>
                  <a:gd name="T26" fmla="*/ 15 w 137"/>
                  <a:gd name="T27" fmla="*/ 5 h 119"/>
                  <a:gd name="T28" fmla="*/ 3 w 137"/>
                  <a:gd name="T29" fmla="*/ 0 h 119"/>
                  <a:gd name="T30" fmla="*/ 0 w 137"/>
                  <a:gd name="T31" fmla="*/ 60 h 119"/>
                  <a:gd name="T32" fmla="*/ 8 w 137"/>
                  <a:gd name="T33" fmla="*/ 96 h 119"/>
                  <a:gd name="T34" fmla="*/ 21 w 137"/>
                  <a:gd name="T35" fmla="*/ 99 h 119"/>
                  <a:gd name="T36" fmla="*/ 31 w 137"/>
                  <a:gd name="T37" fmla="*/ 94 h 119"/>
                  <a:gd name="T38" fmla="*/ 29 w 137"/>
                  <a:gd name="T39" fmla="*/ 88 h 119"/>
                  <a:gd name="T40" fmla="*/ 19 w 137"/>
                  <a:gd name="T41" fmla="*/ 83 h 119"/>
                  <a:gd name="T42" fmla="*/ 13 w 137"/>
                  <a:gd name="T43" fmla="*/ 75 h 119"/>
                  <a:gd name="T44" fmla="*/ 10 w 137"/>
                  <a:gd name="T45" fmla="*/ 72 h 119"/>
                  <a:gd name="T46" fmla="*/ 16 w 137"/>
                  <a:gd name="T47" fmla="*/ 78 h 119"/>
                  <a:gd name="T48" fmla="*/ 23 w 137"/>
                  <a:gd name="T49" fmla="*/ 84 h 119"/>
                  <a:gd name="T50" fmla="*/ 35 w 137"/>
                  <a:gd name="T51" fmla="*/ 83 h 119"/>
                  <a:gd name="T52" fmla="*/ 34 w 137"/>
                  <a:gd name="T53" fmla="*/ 78 h 119"/>
                  <a:gd name="T54" fmla="*/ 35 w 137"/>
                  <a:gd name="T55" fmla="*/ 78 h 119"/>
                  <a:gd name="T56" fmla="*/ 39 w 137"/>
                  <a:gd name="T57" fmla="*/ 76 h 119"/>
                  <a:gd name="T58" fmla="*/ 37 w 137"/>
                  <a:gd name="T59" fmla="*/ 70 h 119"/>
                  <a:gd name="T60" fmla="*/ 43 w 137"/>
                  <a:gd name="T61" fmla="*/ 75 h 119"/>
                  <a:gd name="T62" fmla="*/ 46 w 137"/>
                  <a:gd name="T63" fmla="*/ 72 h 119"/>
                  <a:gd name="T64" fmla="*/ 46 w 137"/>
                  <a:gd name="T65" fmla="*/ 72 h 119"/>
                  <a:gd name="T66" fmla="*/ 53 w 137"/>
                  <a:gd name="T67" fmla="*/ 73 h 119"/>
                  <a:gd name="T68" fmla="*/ 59 w 137"/>
                  <a:gd name="T69" fmla="*/ 72 h 119"/>
                  <a:gd name="T70" fmla="*/ 62 w 137"/>
                  <a:gd name="T71" fmla="*/ 78 h 119"/>
                  <a:gd name="T72" fmla="*/ 75 w 137"/>
                  <a:gd name="T73" fmla="*/ 88 h 119"/>
                  <a:gd name="T74" fmla="*/ 85 w 137"/>
                  <a:gd name="T75" fmla="*/ 97 h 119"/>
                  <a:gd name="T76" fmla="*/ 94 w 137"/>
                  <a:gd name="T77" fmla="*/ 110 h 119"/>
                  <a:gd name="T78" fmla="*/ 102 w 137"/>
                  <a:gd name="T79" fmla="*/ 111 h 119"/>
                  <a:gd name="T80" fmla="*/ 117 w 137"/>
                  <a:gd name="T81" fmla="*/ 111 h 119"/>
                  <a:gd name="T82" fmla="*/ 126 w 137"/>
                  <a:gd name="T83" fmla="*/ 115 h 119"/>
                  <a:gd name="T84" fmla="*/ 131 w 137"/>
                  <a:gd name="T85" fmla="*/ 119 h 119"/>
                  <a:gd name="T86" fmla="*/ 131 w 137"/>
                  <a:gd name="T87" fmla="*/ 115 h 119"/>
                  <a:gd name="T88" fmla="*/ 137 w 137"/>
                  <a:gd name="T89" fmla="*/ 111 h 119"/>
                  <a:gd name="T90" fmla="*/ 121 w 137"/>
                  <a:gd name="T91" fmla="*/ 107 h 119"/>
                  <a:gd name="T92" fmla="*/ 126 w 137"/>
                  <a:gd name="T93" fmla="*/ 104 h 119"/>
                  <a:gd name="T94" fmla="*/ 115 w 137"/>
                  <a:gd name="T95" fmla="*/ 99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37" h="119">
                    <a:moveTo>
                      <a:pt x="117" y="96"/>
                    </a:moveTo>
                    <a:lnTo>
                      <a:pt x="115" y="94"/>
                    </a:lnTo>
                    <a:lnTo>
                      <a:pt x="113" y="94"/>
                    </a:lnTo>
                    <a:lnTo>
                      <a:pt x="113" y="94"/>
                    </a:lnTo>
                    <a:lnTo>
                      <a:pt x="110" y="94"/>
                    </a:lnTo>
                    <a:lnTo>
                      <a:pt x="109" y="94"/>
                    </a:lnTo>
                    <a:lnTo>
                      <a:pt x="107" y="91"/>
                    </a:lnTo>
                    <a:lnTo>
                      <a:pt x="105" y="88"/>
                    </a:lnTo>
                    <a:lnTo>
                      <a:pt x="104" y="86"/>
                    </a:lnTo>
                    <a:lnTo>
                      <a:pt x="102" y="80"/>
                    </a:lnTo>
                    <a:lnTo>
                      <a:pt x="101" y="80"/>
                    </a:lnTo>
                    <a:lnTo>
                      <a:pt x="99" y="76"/>
                    </a:lnTo>
                    <a:lnTo>
                      <a:pt x="96" y="76"/>
                    </a:lnTo>
                    <a:lnTo>
                      <a:pt x="94" y="76"/>
                    </a:lnTo>
                    <a:lnTo>
                      <a:pt x="93" y="73"/>
                    </a:lnTo>
                    <a:lnTo>
                      <a:pt x="90" y="70"/>
                    </a:lnTo>
                    <a:lnTo>
                      <a:pt x="90" y="67"/>
                    </a:lnTo>
                    <a:lnTo>
                      <a:pt x="86" y="65"/>
                    </a:lnTo>
                    <a:lnTo>
                      <a:pt x="85" y="62"/>
                    </a:lnTo>
                    <a:lnTo>
                      <a:pt x="86" y="60"/>
                    </a:lnTo>
                    <a:lnTo>
                      <a:pt x="91" y="62"/>
                    </a:lnTo>
                    <a:lnTo>
                      <a:pt x="96" y="59"/>
                    </a:lnTo>
                    <a:lnTo>
                      <a:pt x="97" y="56"/>
                    </a:lnTo>
                    <a:lnTo>
                      <a:pt x="97" y="52"/>
                    </a:lnTo>
                    <a:lnTo>
                      <a:pt x="94" y="49"/>
                    </a:lnTo>
                    <a:lnTo>
                      <a:pt x="91" y="48"/>
                    </a:lnTo>
                    <a:lnTo>
                      <a:pt x="90" y="49"/>
                    </a:lnTo>
                    <a:lnTo>
                      <a:pt x="86" y="48"/>
                    </a:lnTo>
                    <a:lnTo>
                      <a:pt x="82" y="46"/>
                    </a:lnTo>
                    <a:lnTo>
                      <a:pt x="78" y="43"/>
                    </a:lnTo>
                    <a:lnTo>
                      <a:pt x="77" y="43"/>
                    </a:lnTo>
                    <a:lnTo>
                      <a:pt x="69" y="41"/>
                    </a:lnTo>
                    <a:lnTo>
                      <a:pt x="69" y="40"/>
                    </a:lnTo>
                    <a:lnTo>
                      <a:pt x="70" y="37"/>
                    </a:lnTo>
                    <a:lnTo>
                      <a:pt x="70" y="33"/>
                    </a:lnTo>
                    <a:lnTo>
                      <a:pt x="69" y="32"/>
                    </a:lnTo>
                    <a:lnTo>
                      <a:pt x="64" y="25"/>
                    </a:lnTo>
                    <a:lnTo>
                      <a:pt x="62" y="25"/>
                    </a:lnTo>
                    <a:lnTo>
                      <a:pt x="61" y="27"/>
                    </a:lnTo>
                    <a:lnTo>
                      <a:pt x="59" y="24"/>
                    </a:lnTo>
                    <a:lnTo>
                      <a:pt x="58" y="22"/>
                    </a:lnTo>
                    <a:lnTo>
                      <a:pt x="56" y="21"/>
                    </a:lnTo>
                    <a:lnTo>
                      <a:pt x="53" y="21"/>
                    </a:lnTo>
                    <a:lnTo>
                      <a:pt x="51" y="17"/>
                    </a:lnTo>
                    <a:lnTo>
                      <a:pt x="51" y="19"/>
                    </a:lnTo>
                    <a:lnTo>
                      <a:pt x="48" y="17"/>
                    </a:lnTo>
                    <a:lnTo>
                      <a:pt x="45" y="17"/>
                    </a:lnTo>
                    <a:lnTo>
                      <a:pt x="42" y="14"/>
                    </a:lnTo>
                    <a:lnTo>
                      <a:pt x="39" y="14"/>
                    </a:lnTo>
                    <a:lnTo>
                      <a:pt x="34" y="11"/>
                    </a:lnTo>
                    <a:lnTo>
                      <a:pt x="26" y="9"/>
                    </a:lnTo>
                    <a:lnTo>
                      <a:pt x="23" y="8"/>
                    </a:lnTo>
                    <a:lnTo>
                      <a:pt x="23" y="6"/>
                    </a:lnTo>
                    <a:lnTo>
                      <a:pt x="21" y="6"/>
                    </a:lnTo>
                    <a:lnTo>
                      <a:pt x="19" y="8"/>
                    </a:lnTo>
                    <a:lnTo>
                      <a:pt x="15" y="5"/>
                    </a:lnTo>
                    <a:lnTo>
                      <a:pt x="13" y="3"/>
                    </a:lnTo>
                    <a:lnTo>
                      <a:pt x="10" y="3"/>
                    </a:lnTo>
                    <a:lnTo>
                      <a:pt x="5" y="1"/>
                    </a:lnTo>
                    <a:lnTo>
                      <a:pt x="3" y="0"/>
                    </a:lnTo>
                    <a:lnTo>
                      <a:pt x="2" y="54"/>
                    </a:lnTo>
                    <a:lnTo>
                      <a:pt x="0" y="57"/>
                    </a:lnTo>
                    <a:lnTo>
                      <a:pt x="0" y="59"/>
                    </a:lnTo>
                    <a:lnTo>
                      <a:pt x="0" y="60"/>
                    </a:lnTo>
                    <a:lnTo>
                      <a:pt x="0" y="96"/>
                    </a:lnTo>
                    <a:lnTo>
                      <a:pt x="5" y="96"/>
                    </a:lnTo>
                    <a:lnTo>
                      <a:pt x="7" y="96"/>
                    </a:lnTo>
                    <a:lnTo>
                      <a:pt x="8" y="96"/>
                    </a:lnTo>
                    <a:lnTo>
                      <a:pt x="16" y="96"/>
                    </a:lnTo>
                    <a:lnTo>
                      <a:pt x="18" y="96"/>
                    </a:lnTo>
                    <a:lnTo>
                      <a:pt x="19" y="97"/>
                    </a:lnTo>
                    <a:lnTo>
                      <a:pt x="21" y="99"/>
                    </a:lnTo>
                    <a:lnTo>
                      <a:pt x="23" y="99"/>
                    </a:lnTo>
                    <a:lnTo>
                      <a:pt x="26" y="97"/>
                    </a:lnTo>
                    <a:lnTo>
                      <a:pt x="31" y="96"/>
                    </a:lnTo>
                    <a:lnTo>
                      <a:pt x="31" y="94"/>
                    </a:lnTo>
                    <a:lnTo>
                      <a:pt x="32" y="96"/>
                    </a:lnTo>
                    <a:lnTo>
                      <a:pt x="34" y="94"/>
                    </a:lnTo>
                    <a:lnTo>
                      <a:pt x="34" y="91"/>
                    </a:lnTo>
                    <a:lnTo>
                      <a:pt x="29" y="88"/>
                    </a:lnTo>
                    <a:lnTo>
                      <a:pt x="26" y="86"/>
                    </a:lnTo>
                    <a:lnTo>
                      <a:pt x="23" y="84"/>
                    </a:lnTo>
                    <a:lnTo>
                      <a:pt x="21" y="84"/>
                    </a:lnTo>
                    <a:lnTo>
                      <a:pt x="19" y="83"/>
                    </a:lnTo>
                    <a:lnTo>
                      <a:pt x="18" y="83"/>
                    </a:lnTo>
                    <a:lnTo>
                      <a:pt x="16" y="81"/>
                    </a:lnTo>
                    <a:lnTo>
                      <a:pt x="16" y="78"/>
                    </a:lnTo>
                    <a:lnTo>
                      <a:pt x="13" y="75"/>
                    </a:lnTo>
                    <a:lnTo>
                      <a:pt x="10" y="75"/>
                    </a:lnTo>
                    <a:lnTo>
                      <a:pt x="10" y="72"/>
                    </a:lnTo>
                    <a:lnTo>
                      <a:pt x="8" y="70"/>
                    </a:lnTo>
                    <a:lnTo>
                      <a:pt x="10" y="72"/>
                    </a:lnTo>
                    <a:lnTo>
                      <a:pt x="11" y="73"/>
                    </a:lnTo>
                    <a:lnTo>
                      <a:pt x="13" y="75"/>
                    </a:lnTo>
                    <a:lnTo>
                      <a:pt x="16" y="76"/>
                    </a:lnTo>
                    <a:lnTo>
                      <a:pt x="16" y="78"/>
                    </a:lnTo>
                    <a:lnTo>
                      <a:pt x="16" y="81"/>
                    </a:lnTo>
                    <a:lnTo>
                      <a:pt x="18" y="81"/>
                    </a:lnTo>
                    <a:lnTo>
                      <a:pt x="21" y="83"/>
                    </a:lnTo>
                    <a:lnTo>
                      <a:pt x="23" y="84"/>
                    </a:lnTo>
                    <a:lnTo>
                      <a:pt x="24" y="84"/>
                    </a:lnTo>
                    <a:lnTo>
                      <a:pt x="27" y="84"/>
                    </a:lnTo>
                    <a:lnTo>
                      <a:pt x="32" y="83"/>
                    </a:lnTo>
                    <a:lnTo>
                      <a:pt x="35" y="83"/>
                    </a:lnTo>
                    <a:lnTo>
                      <a:pt x="37" y="83"/>
                    </a:lnTo>
                    <a:lnTo>
                      <a:pt x="37" y="81"/>
                    </a:lnTo>
                    <a:lnTo>
                      <a:pt x="34" y="80"/>
                    </a:lnTo>
                    <a:lnTo>
                      <a:pt x="34" y="78"/>
                    </a:lnTo>
                    <a:lnTo>
                      <a:pt x="32" y="78"/>
                    </a:lnTo>
                    <a:lnTo>
                      <a:pt x="31" y="76"/>
                    </a:lnTo>
                    <a:lnTo>
                      <a:pt x="32" y="78"/>
                    </a:lnTo>
                    <a:lnTo>
                      <a:pt x="35" y="78"/>
                    </a:lnTo>
                    <a:lnTo>
                      <a:pt x="37" y="80"/>
                    </a:lnTo>
                    <a:lnTo>
                      <a:pt x="40" y="80"/>
                    </a:lnTo>
                    <a:lnTo>
                      <a:pt x="39" y="78"/>
                    </a:lnTo>
                    <a:lnTo>
                      <a:pt x="39" y="76"/>
                    </a:lnTo>
                    <a:lnTo>
                      <a:pt x="40" y="76"/>
                    </a:lnTo>
                    <a:lnTo>
                      <a:pt x="40" y="75"/>
                    </a:lnTo>
                    <a:lnTo>
                      <a:pt x="40" y="72"/>
                    </a:lnTo>
                    <a:lnTo>
                      <a:pt x="37" y="70"/>
                    </a:lnTo>
                    <a:lnTo>
                      <a:pt x="37" y="68"/>
                    </a:lnTo>
                    <a:lnTo>
                      <a:pt x="40" y="70"/>
                    </a:lnTo>
                    <a:lnTo>
                      <a:pt x="40" y="72"/>
                    </a:lnTo>
                    <a:lnTo>
                      <a:pt x="43" y="75"/>
                    </a:lnTo>
                    <a:lnTo>
                      <a:pt x="45" y="75"/>
                    </a:lnTo>
                    <a:lnTo>
                      <a:pt x="46" y="73"/>
                    </a:lnTo>
                    <a:lnTo>
                      <a:pt x="45" y="72"/>
                    </a:lnTo>
                    <a:lnTo>
                      <a:pt x="46" y="72"/>
                    </a:lnTo>
                    <a:lnTo>
                      <a:pt x="46" y="75"/>
                    </a:lnTo>
                    <a:lnTo>
                      <a:pt x="48" y="75"/>
                    </a:lnTo>
                    <a:lnTo>
                      <a:pt x="48" y="73"/>
                    </a:lnTo>
                    <a:lnTo>
                      <a:pt x="46" y="72"/>
                    </a:lnTo>
                    <a:lnTo>
                      <a:pt x="48" y="68"/>
                    </a:lnTo>
                    <a:lnTo>
                      <a:pt x="50" y="70"/>
                    </a:lnTo>
                    <a:lnTo>
                      <a:pt x="53" y="70"/>
                    </a:lnTo>
                    <a:lnTo>
                      <a:pt x="53" y="73"/>
                    </a:lnTo>
                    <a:lnTo>
                      <a:pt x="54" y="73"/>
                    </a:lnTo>
                    <a:lnTo>
                      <a:pt x="58" y="73"/>
                    </a:lnTo>
                    <a:lnTo>
                      <a:pt x="58" y="73"/>
                    </a:lnTo>
                    <a:lnTo>
                      <a:pt x="59" y="72"/>
                    </a:lnTo>
                    <a:lnTo>
                      <a:pt x="59" y="75"/>
                    </a:lnTo>
                    <a:lnTo>
                      <a:pt x="59" y="76"/>
                    </a:lnTo>
                    <a:lnTo>
                      <a:pt x="61" y="76"/>
                    </a:lnTo>
                    <a:lnTo>
                      <a:pt x="62" y="78"/>
                    </a:lnTo>
                    <a:lnTo>
                      <a:pt x="70" y="80"/>
                    </a:lnTo>
                    <a:lnTo>
                      <a:pt x="72" y="81"/>
                    </a:lnTo>
                    <a:lnTo>
                      <a:pt x="74" y="84"/>
                    </a:lnTo>
                    <a:lnTo>
                      <a:pt x="75" y="88"/>
                    </a:lnTo>
                    <a:lnTo>
                      <a:pt x="80" y="92"/>
                    </a:lnTo>
                    <a:lnTo>
                      <a:pt x="80" y="94"/>
                    </a:lnTo>
                    <a:lnTo>
                      <a:pt x="83" y="96"/>
                    </a:lnTo>
                    <a:lnTo>
                      <a:pt x="85" y="97"/>
                    </a:lnTo>
                    <a:lnTo>
                      <a:pt x="85" y="99"/>
                    </a:lnTo>
                    <a:lnTo>
                      <a:pt x="91" y="105"/>
                    </a:lnTo>
                    <a:lnTo>
                      <a:pt x="91" y="108"/>
                    </a:lnTo>
                    <a:lnTo>
                      <a:pt x="94" y="110"/>
                    </a:lnTo>
                    <a:lnTo>
                      <a:pt x="97" y="110"/>
                    </a:lnTo>
                    <a:lnTo>
                      <a:pt x="99" y="110"/>
                    </a:lnTo>
                    <a:lnTo>
                      <a:pt x="101" y="110"/>
                    </a:lnTo>
                    <a:lnTo>
                      <a:pt x="102" y="111"/>
                    </a:lnTo>
                    <a:lnTo>
                      <a:pt x="107" y="110"/>
                    </a:lnTo>
                    <a:lnTo>
                      <a:pt x="110" y="111"/>
                    </a:lnTo>
                    <a:lnTo>
                      <a:pt x="112" y="111"/>
                    </a:lnTo>
                    <a:lnTo>
                      <a:pt x="117" y="111"/>
                    </a:lnTo>
                    <a:lnTo>
                      <a:pt x="118" y="113"/>
                    </a:lnTo>
                    <a:lnTo>
                      <a:pt x="121" y="113"/>
                    </a:lnTo>
                    <a:lnTo>
                      <a:pt x="123" y="115"/>
                    </a:lnTo>
                    <a:lnTo>
                      <a:pt x="126" y="115"/>
                    </a:lnTo>
                    <a:lnTo>
                      <a:pt x="126" y="115"/>
                    </a:lnTo>
                    <a:lnTo>
                      <a:pt x="125" y="116"/>
                    </a:lnTo>
                    <a:lnTo>
                      <a:pt x="128" y="118"/>
                    </a:lnTo>
                    <a:lnTo>
                      <a:pt x="131" y="119"/>
                    </a:lnTo>
                    <a:lnTo>
                      <a:pt x="134" y="118"/>
                    </a:lnTo>
                    <a:lnTo>
                      <a:pt x="136" y="116"/>
                    </a:lnTo>
                    <a:lnTo>
                      <a:pt x="131" y="115"/>
                    </a:lnTo>
                    <a:lnTo>
                      <a:pt x="131" y="115"/>
                    </a:lnTo>
                    <a:lnTo>
                      <a:pt x="131" y="113"/>
                    </a:lnTo>
                    <a:lnTo>
                      <a:pt x="133" y="111"/>
                    </a:lnTo>
                    <a:lnTo>
                      <a:pt x="136" y="113"/>
                    </a:lnTo>
                    <a:lnTo>
                      <a:pt x="137" y="111"/>
                    </a:lnTo>
                    <a:lnTo>
                      <a:pt x="133" y="110"/>
                    </a:lnTo>
                    <a:lnTo>
                      <a:pt x="126" y="110"/>
                    </a:lnTo>
                    <a:lnTo>
                      <a:pt x="123" y="108"/>
                    </a:lnTo>
                    <a:lnTo>
                      <a:pt x="121" y="107"/>
                    </a:lnTo>
                    <a:lnTo>
                      <a:pt x="125" y="105"/>
                    </a:lnTo>
                    <a:lnTo>
                      <a:pt x="126" y="105"/>
                    </a:lnTo>
                    <a:lnTo>
                      <a:pt x="128" y="104"/>
                    </a:lnTo>
                    <a:lnTo>
                      <a:pt x="126" y="104"/>
                    </a:lnTo>
                    <a:lnTo>
                      <a:pt x="121" y="104"/>
                    </a:lnTo>
                    <a:lnTo>
                      <a:pt x="117" y="102"/>
                    </a:lnTo>
                    <a:lnTo>
                      <a:pt x="115" y="100"/>
                    </a:lnTo>
                    <a:lnTo>
                      <a:pt x="115" y="99"/>
                    </a:lnTo>
                    <a:lnTo>
                      <a:pt x="117" y="97"/>
                    </a:lnTo>
                    <a:lnTo>
                      <a:pt x="117" y="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0" name="Freeform 426">
                <a:extLst>
                  <a:ext uri="{FF2B5EF4-FFF2-40B4-BE49-F238E27FC236}">
                    <a16:creationId xmlns:a16="http://schemas.microsoft.com/office/drawing/2014/main" id="{EF48E333-47A9-41B9-BB4F-BF97C4D65FA4}"/>
                  </a:ext>
                </a:extLst>
              </p:cNvPr>
              <p:cNvSpPr>
                <a:spLocks/>
              </p:cNvSpPr>
              <p:nvPr/>
            </p:nvSpPr>
            <p:spPr bwMode="auto">
              <a:xfrm>
                <a:off x="6874" y="2510"/>
                <a:ext cx="18" cy="20"/>
              </a:xfrm>
              <a:custGeom>
                <a:avLst/>
                <a:gdLst>
                  <a:gd name="T0" fmla="*/ 10 w 18"/>
                  <a:gd name="T1" fmla="*/ 8 h 20"/>
                  <a:gd name="T2" fmla="*/ 7 w 18"/>
                  <a:gd name="T3" fmla="*/ 6 h 20"/>
                  <a:gd name="T4" fmla="*/ 5 w 18"/>
                  <a:gd name="T5" fmla="*/ 3 h 20"/>
                  <a:gd name="T6" fmla="*/ 3 w 18"/>
                  <a:gd name="T7" fmla="*/ 0 h 20"/>
                  <a:gd name="T8" fmla="*/ 0 w 18"/>
                  <a:gd name="T9" fmla="*/ 1 h 20"/>
                  <a:gd name="T10" fmla="*/ 0 w 18"/>
                  <a:gd name="T11" fmla="*/ 3 h 20"/>
                  <a:gd name="T12" fmla="*/ 0 w 18"/>
                  <a:gd name="T13" fmla="*/ 6 h 20"/>
                  <a:gd name="T14" fmla="*/ 0 w 18"/>
                  <a:gd name="T15" fmla="*/ 9 h 20"/>
                  <a:gd name="T16" fmla="*/ 3 w 18"/>
                  <a:gd name="T17" fmla="*/ 11 h 20"/>
                  <a:gd name="T18" fmla="*/ 7 w 18"/>
                  <a:gd name="T19" fmla="*/ 16 h 20"/>
                  <a:gd name="T20" fmla="*/ 5 w 18"/>
                  <a:gd name="T21" fmla="*/ 17 h 20"/>
                  <a:gd name="T22" fmla="*/ 7 w 18"/>
                  <a:gd name="T23" fmla="*/ 20 h 20"/>
                  <a:gd name="T24" fmla="*/ 8 w 18"/>
                  <a:gd name="T25" fmla="*/ 20 h 20"/>
                  <a:gd name="T26" fmla="*/ 11 w 18"/>
                  <a:gd name="T27" fmla="*/ 20 h 20"/>
                  <a:gd name="T28" fmla="*/ 15 w 18"/>
                  <a:gd name="T29" fmla="*/ 20 h 20"/>
                  <a:gd name="T30" fmla="*/ 15 w 18"/>
                  <a:gd name="T31" fmla="*/ 19 h 20"/>
                  <a:gd name="T32" fmla="*/ 16 w 18"/>
                  <a:gd name="T33" fmla="*/ 19 h 20"/>
                  <a:gd name="T34" fmla="*/ 18 w 18"/>
                  <a:gd name="T35" fmla="*/ 14 h 20"/>
                  <a:gd name="T36" fmla="*/ 15 w 18"/>
                  <a:gd name="T37" fmla="*/ 11 h 20"/>
                  <a:gd name="T38" fmla="*/ 10 w 18"/>
                  <a:gd name="T39" fmla="*/ 8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8" h="20">
                    <a:moveTo>
                      <a:pt x="10" y="8"/>
                    </a:moveTo>
                    <a:lnTo>
                      <a:pt x="7" y="6"/>
                    </a:lnTo>
                    <a:lnTo>
                      <a:pt x="5" y="3"/>
                    </a:lnTo>
                    <a:lnTo>
                      <a:pt x="3" y="0"/>
                    </a:lnTo>
                    <a:lnTo>
                      <a:pt x="0" y="1"/>
                    </a:lnTo>
                    <a:lnTo>
                      <a:pt x="0" y="3"/>
                    </a:lnTo>
                    <a:lnTo>
                      <a:pt x="0" y="6"/>
                    </a:lnTo>
                    <a:lnTo>
                      <a:pt x="0" y="9"/>
                    </a:lnTo>
                    <a:lnTo>
                      <a:pt x="3" y="11"/>
                    </a:lnTo>
                    <a:lnTo>
                      <a:pt x="7" y="16"/>
                    </a:lnTo>
                    <a:lnTo>
                      <a:pt x="5" y="17"/>
                    </a:lnTo>
                    <a:lnTo>
                      <a:pt x="7" y="20"/>
                    </a:lnTo>
                    <a:lnTo>
                      <a:pt x="8" y="20"/>
                    </a:lnTo>
                    <a:lnTo>
                      <a:pt x="11" y="20"/>
                    </a:lnTo>
                    <a:lnTo>
                      <a:pt x="15" y="20"/>
                    </a:lnTo>
                    <a:lnTo>
                      <a:pt x="15" y="19"/>
                    </a:lnTo>
                    <a:lnTo>
                      <a:pt x="16" y="19"/>
                    </a:lnTo>
                    <a:lnTo>
                      <a:pt x="18" y="14"/>
                    </a:lnTo>
                    <a:lnTo>
                      <a:pt x="15" y="11"/>
                    </a:lnTo>
                    <a:lnTo>
                      <a:pt x="10"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1" name="Freeform 427">
                <a:extLst>
                  <a:ext uri="{FF2B5EF4-FFF2-40B4-BE49-F238E27FC236}">
                    <a16:creationId xmlns:a16="http://schemas.microsoft.com/office/drawing/2014/main" id="{65360C70-F6A9-499E-832B-8DC6DB5DC1D3}"/>
                  </a:ext>
                </a:extLst>
              </p:cNvPr>
              <p:cNvSpPr>
                <a:spLocks/>
              </p:cNvSpPr>
              <p:nvPr/>
            </p:nvSpPr>
            <p:spPr bwMode="auto">
              <a:xfrm>
                <a:off x="6860" y="2597"/>
                <a:ext cx="5" cy="4"/>
              </a:xfrm>
              <a:custGeom>
                <a:avLst/>
                <a:gdLst>
                  <a:gd name="T0" fmla="*/ 0 w 5"/>
                  <a:gd name="T1" fmla="*/ 2 h 4"/>
                  <a:gd name="T2" fmla="*/ 0 w 5"/>
                  <a:gd name="T3" fmla="*/ 2 h 4"/>
                  <a:gd name="T4" fmla="*/ 2 w 5"/>
                  <a:gd name="T5" fmla="*/ 4 h 4"/>
                  <a:gd name="T6" fmla="*/ 5 w 5"/>
                  <a:gd name="T7" fmla="*/ 2 h 4"/>
                  <a:gd name="T8" fmla="*/ 5 w 5"/>
                  <a:gd name="T9" fmla="*/ 0 h 4"/>
                  <a:gd name="T10" fmla="*/ 2 w 5"/>
                  <a:gd name="T11" fmla="*/ 0 h 4"/>
                  <a:gd name="T12" fmla="*/ 0 w 5"/>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5" h="4">
                    <a:moveTo>
                      <a:pt x="0" y="2"/>
                    </a:moveTo>
                    <a:lnTo>
                      <a:pt x="0" y="2"/>
                    </a:lnTo>
                    <a:lnTo>
                      <a:pt x="2" y="4"/>
                    </a:lnTo>
                    <a:lnTo>
                      <a:pt x="5" y="2"/>
                    </a:lnTo>
                    <a:lnTo>
                      <a:pt x="5" y="0"/>
                    </a:lnTo>
                    <a:lnTo>
                      <a:pt x="2" y="0"/>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2" name="Freeform 428">
                <a:extLst>
                  <a:ext uri="{FF2B5EF4-FFF2-40B4-BE49-F238E27FC236}">
                    <a16:creationId xmlns:a16="http://schemas.microsoft.com/office/drawing/2014/main" id="{605D1D44-59A0-4A17-BBB5-9285B8CF2719}"/>
                  </a:ext>
                </a:extLst>
              </p:cNvPr>
              <p:cNvSpPr>
                <a:spLocks/>
              </p:cNvSpPr>
              <p:nvPr/>
            </p:nvSpPr>
            <p:spPr bwMode="auto">
              <a:xfrm>
                <a:off x="6820" y="2468"/>
                <a:ext cx="32" cy="34"/>
              </a:xfrm>
              <a:custGeom>
                <a:avLst/>
                <a:gdLst>
                  <a:gd name="T0" fmla="*/ 30 w 32"/>
                  <a:gd name="T1" fmla="*/ 31 h 34"/>
                  <a:gd name="T2" fmla="*/ 32 w 32"/>
                  <a:gd name="T3" fmla="*/ 27 h 34"/>
                  <a:gd name="T4" fmla="*/ 32 w 32"/>
                  <a:gd name="T5" fmla="*/ 26 h 34"/>
                  <a:gd name="T6" fmla="*/ 30 w 32"/>
                  <a:gd name="T7" fmla="*/ 26 h 34"/>
                  <a:gd name="T8" fmla="*/ 29 w 32"/>
                  <a:gd name="T9" fmla="*/ 19 h 34"/>
                  <a:gd name="T10" fmla="*/ 27 w 32"/>
                  <a:gd name="T11" fmla="*/ 19 h 34"/>
                  <a:gd name="T12" fmla="*/ 26 w 32"/>
                  <a:gd name="T13" fmla="*/ 15 h 34"/>
                  <a:gd name="T14" fmla="*/ 22 w 32"/>
                  <a:gd name="T15" fmla="*/ 13 h 34"/>
                  <a:gd name="T16" fmla="*/ 19 w 32"/>
                  <a:gd name="T17" fmla="*/ 11 h 34"/>
                  <a:gd name="T18" fmla="*/ 16 w 32"/>
                  <a:gd name="T19" fmla="*/ 10 h 34"/>
                  <a:gd name="T20" fmla="*/ 11 w 32"/>
                  <a:gd name="T21" fmla="*/ 7 h 34"/>
                  <a:gd name="T22" fmla="*/ 6 w 32"/>
                  <a:gd name="T23" fmla="*/ 5 h 34"/>
                  <a:gd name="T24" fmla="*/ 0 w 32"/>
                  <a:gd name="T25" fmla="*/ 0 h 34"/>
                  <a:gd name="T26" fmla="*/ 0 w 32"/>
                  <a:gd name="T27" fmla="*/ 3 h 34"/>
                  <a:gd name="T28" fmla="*/ 2 w 32"/>
                  <a:gd name="T29" fmla="*/ 5 h 34"/>
                  <a:gd name="T30" fmla="*/ 11 w 32"/>
                  <a:gd name="T31" fmla="*/ 10 h 34"/>
                  <a:gd name="T32" fmla="*/ 16 w 32"/>
                  <a:gd name="T33" fmla="*/ 13 h 34"/>
                  <a:gd name="T34" fmla="*/ 21 w 32"/>
                  <a:gd name="T35" fmla="*/ 13 h 34"/>
                  <a:gd name="T36" fmla="*/ 26 w 32"/>
                  <a:gd name="T37" fmla="*/ 18 h 34"/>
                  <a:gd name="T38" fmla="*/ 27 w 32"/>
                  <a:gd name="T39" fmla="*/ 26 h 34"/>
                  <a:gd name="T40" fmla="*/ 26 w 32"/>
                  <a:gd name="T41" fmla="*/ 27 h 34"/>
                  <a:gd name="T42" fmla="*/ 27 w 32"/>
                  <a:gd name="T43" fmla="*/ 31 h 34"/>
                  <a:gd name="T44" fmla="*/ 30 w 32"/>
                  <a:gd name="T45" fmla="*/ 34 h 34"/>
                  <a:gd name="T46" fmla="*/ 30 w 32"/>
                  <a:gd name="T47" fmla="*/ 3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2" h="34">
                    <a:moveTo>
                      <a:pt x="30" y="31"/>
                    </a:moveTo>
                    <a:lnTo>
                      <a:pt x="32" y="27"/>
                    </a:lnTo>
                    <a:lnTo>
                      <a:pt x="32" y="26"/>
                    </a:lnTo>
                    <a:lnTo>
                      <a:pt x="30" y="26"/>
                    </a:lnTo>
                    <a:lnTo>
                      <a:pt x="29" y="19"/>
                    </a:lnTo>
                    <a:lnTo>
                      <a:pt x="27" y="19"/>
                    </a:lnTo>
                    <a:lnTo>
                      <a:pt x="26" y="15"/>
                    </a:lnTo>
                    <a:lnTo>
                      <a:pt x="22" y="13"/>
                    </a:lnTo>
                    <a:lnTo>
                      <a:pt x="19" y="11"/>
                    </a:lnTo>
                    <a:lnTo>
                      <a:pt x="16" y="10"/>
                    </a:lnTo>
                    <a:lnTo>
                      <a:pt x="11" y="7"/>
                    </a:lnTo>
                    <a:lnTo>
                      <a:pt x="6" y="5"/>
                    </a:lnTo>
                    <a:lnTo>
                      <a:pt x="0" y="0"/>
                    </a:lnTo>
                    <a:lnTo>
                      <a:pt x="0" y="3"/>
                    </a:lnTo>
                    <a:lnTo>
                      <a:pt x="2" y="5"/>
                    </a:lnTo>
                    <a:lnTo>
                      <a:pt x="11" y="10"/>
                    </a:lnTo>
                    <a:lnTo>
                      <a:pt x="16" y="13"/>
                    </a:lnTo>
                    <a:lnTo>
                      <a:pt x="21" y="13"/>
                    </a:lnTo>
                    <a:lnTo>
                      <a:pt x="26" y="18"/>
                    </a:lnTo>
                    <a:lnTo>
                      <a:pt x="27" y="26"/>
                    </a:lnTo>
                    <a:lnTo>
                      <a:pt x="26" y="27"/>
                    </a:lnTo>
                    <a:lnTo>
                      <a:pt x="27" y="31"/>
                    </a:lnTo>
                    <a:lnTo>
                      <a:pt x="30" y="34"/>
                    </a:lnTo>
                    <a:lnTo>
                      <a:pt x="30" y="3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3" name="Freeform 429">
                <a:extLst>
                  <a:ext uri="{FF2B5EF4-FFF2-40B4-BE49-F238E27FC236}">
                    <a16:creationId xmlns:a16="http://schemas.microsoft.com/office/drawing/2014/main" id="{234B6745-28C0-43D6-80A8-04D36D9FA916}"/>
                  </a:ext>
                </a:extLst>
              </p:cNvPr>
              <p:cNvSpPr>
                <a:spLocks/>
              </p:cNvSpPr>
              <p:nvPr/>
            </p:nvSpPr>
            <p:spPr bwMode="auto">
              <a:xfrm>
                <a:off x="6841" y="2562"/>
                <a:ext cx="5" cy="5"/>
              </a:xfrm>
              <a:custGeom>
                <a:avLst/>
                <a:gdLst>
                  <a:gd name="T0" fmla="*/ 1 w 5"/>
                  <a:gd name="T1" fmla="*/ 0 h 5"/>
                  <a:gd name="T2" fmla="*/ 0 w 5"/>
                  <a:gd name="T3" fmla="*/ 2 h 5"/>
                  <a:gd name="T4" fmla="*/ 1 w 5"/>
                  <a:gd name="T5" fmla="*/ 4 h 5"/>
                  <a:gd name="T6" fmla="*/ 1 w 5"/>
                  <a:gd name="T7" fmla="*/ 4 h 5"/>
                  <a:gd name="T8" fmla="*/ 5 w 5"/>
                  <a:gd name="T9" fmla="*/ 5 h 5"/>
                  <a:gd name="T10" fmla="*/ 5 w 5"/>
                  <a:gd name="T11" fmla="*/ 4 h 5"/>
                  <a:gd name="T12" fmla="*/ 1 w 5"/>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5" h="5">
                    <a:moveTo>
                      <a:pt x="1" y="0"/>
                    </a:moveTo>
                    <a:lnTo>
                      <a:pt x="0" y="2"/>
                    </a:lnTo>
                    <a:lnTo>
                      <a:pt x="1" y="4"/>
                    </a:lnTo>
                    <a:lnTo>
                      <a:pt x="1" y="4"/>
                    </a:lnTo>
                    <a:lnTo>
                      <a:pt x="5" y="5"/>
                    </a:lnTo>
                    <a:lnTo>
                      <a:pt x="5" y="4"/>
                    </a:lnTo>
                    <a:lnTo>
                      <a:pt x="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4" name="Freeform 430">
                <a:extLst>
                  <a:ext uri="{FF2B5EF4-FFF2-40B4-BE49-F238E27FC236}">
                    <a16:creationId xmlns:a16="http://schemas.microsoft.com/office/drawing/2014/main" id="{35FAD3F9-856C-424A-A86C-506FC9219166}"/>
                  </a:ext>
                </a:extLst>
              </p:cNvPr>
              <p:cNvSpPr>
                <a:spLocks/>
              </p:cNvSpPr>
              <p:nvPr/>
            </p:nvSpPr>
            <p:spPr bwMode="auto">
              <a:xfrm>
                <a:off x="6849" y="2599"/>
                <a:ext cx="8" cy="5"/>
              </a:xfrm>
              <a:custGeom>
                <a:avLst/>
                <a:gdLst>
                  <a:gd name="T0" fmla="*/ 6 w 8"/>
                  <a:gd name="T1" fmla="*/ 2 h 5"/>
                  <a:gd name="T2" fmla="*/ 5 w 8"/>
                  <a:gd name="T3" fmla="*/ 2 h 5"/>
                  <a:gd name="T4" fmla="*/ 1 w 8"/>
                  <a:gd name="T5" fmla="*/ 0 h 5"/>
                  <a:gd name="T6" fmla="*/ 0 w 8"/>
                  <a:gd name="T7" fmla="*/ 0 h 5"/>
                  <a:gd name="T8" fmla="*/ 3 w 8"/>
                  <a:gd name="T9" fmla="*/ 3 h 5"/>
                  <a:gd name="T10" fmla="*/ 5 w 8"/>
                  <a:gd name="T11" fmla="*/ 3 h 5"/>
                  <a:gd name="T12" fmla="*/ 6 w 8"/>
                  <a:gd name="T13" fmla="*/ 5 h 5"/>
                  <a:gd name="T14" fmla="*/ 8 w 8"/>
                  <a:gd name="T15" fmla="*/ 3 h 5"/>
                  <a:gd name="T16" fmla="*/ 6 w 8"/>
                  <a:gd name="T17"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5">
                    <a:moveTo>
                      <a:pt x="6" y="2"/>
                    </a:moveTo>
                    <a:lnTo>
                      <a:pt x="5" y="2"/>
                    </a:lnTo>
                    <a:lnTo>
                      <a:pt x="1" y="0"/>
                    </a:lnTo>
                    <a:lnTo>
                      <a:pt x="0" y="0"/>
                    </a:lnTo>
                    <a:lnTo>
                      <a:pt x="3" y="3"/>
                    </a:lnTo>
                    <a:lnTo>
                      <a:pt x="5" y="3"/>
                    </a:lnTo>
                    <a:lnTo>
                      <a:pt x="6" y="5"/>
                    </a:lnTo>
                    <a:lnTo>
                      <a:pt x="8" y="3"/>
                    </a:lnTo>
                    <a:lnTo>
                      <a:pt x="6"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5" name="Freeform 431">
                <a:extLst>
                  <a:ext uri="{FF2B5EF4-FFF2-40B4-BE49-F238E27FC236}">
                    <a16:creationId xmlns:a16="http://schemas.microsoft.com/office/drawing/2014/main" id="{7C76137C-AE43-4394-80CE-6FED6CB23761}"/>
                  </a:ext>
                </a:extLst>
              </p:cNvPr>
              <p:cNvSpPr>
                <a:spLocks/>
              </p:cNvSpPr>
              <p:nvPr/>
            </p:nvSpPr>
            <p:spPr bwMode="auto">
              <a:xfrm>
                <a:off x="6809" y="2467"/>
                <a:ext cx="5" cy="4"/>
              </a:xfrm>
              <a:custGeom>
                <a:avLst/>
                <a:gdLst>
                  <a:gd name="T0" fmla="*/ 5 w 5"/>
                  <a:gd name="T1" fmla="*/ 1 h 4"/>
                  <a:gd name="T2" fmla="*/ 3 w 5"/>
                  <a:gd name="T3" fmla="*/ 0 h 4"/>
                  <a:gd name="T4" fmla="*/ 0 w 5"/>
                  <a:gd name="T5" fmla="*/ 1 h 4"/>
                  <a:gd name="T6" fmla="*/ 0 w 5"/>
                  <a:gd name="T7" fmla="*/ 4 h 4"/>
                  <a:gd name="T8" fmla="*/ 2 w 5"/>
                  <a:gd name="T9" fmla="*/ 4 h 4"/>
                  <a:gd name="T10" fmla="*/ 5 w 5"/>
                  <a:gd name="T11" fmla="*/ 4 h 4"/>
                  <a:gd name="T12" fmla="*/ 5 w 5"/>
                  <a:gd name="T13" fmla="*/ 1 h 4"/>
                </a:gdLst>
                <a:ahLst/>
                <a:cxnLst>
                  <a:cxn ang="0">
                    <a:pos x="T0" y="T1"/>
                  </a:cxn>
                  <a:cxn ang="0">
                    <a:pos x="T2" y="T3"/>
                  </a:cxn>
                  <a:cxn ang="0">
                    <a:pos x="T4" y="T5"/>
                  </a:cxn>
                  <a:cxn ang="0">
                    <a:pos x="T6" y="T7"/>
                  </a:cxn>
                  <a:cxn ang="0">
                    <a:pos x="T8" y="T9"/>
                  </a:cxn>
                  <a:cxn ang="0">
                    <a:pos x="T10" y="T11"/>
                  </a:cxn>
                  <a:cxn ang="0">
                    <a:pos x="T12" y="T13"/>
                  </a:cxn>
                </a:cxnLst>
                <a:rect l="0" t="0" r="r" b="b"/>
                <a:pathLst>
                  <a:path w="5" h="4">
                    <a:moveTo>
                      <a:pt x="5" y="1"/>
                    </a:moveTo>
                    <a:lnTo>
                      <a:pt x="3" y="0"/>
                    </a:lnTo>
                    <a:lnTo>
                      <a:pt x="0" y="1"/>
                    </a:lnTo>
                    <a:lnTo>
                      <a:pt x="0" y="4"/>
                    </a:lnTo>
                    <a:lnTo>
                      <a:pt x="2" y="4"/>
                    </a:lnTo>
                    <a:lnTo>
                      <a:pt x="5" y="4"/>
                    </a:lnTo>
                    <a:lnTo>
                      <a:pt x="5"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6" name="Freeform 432">
                <a:extLst>
                  <a:ext uri="{FF2B5EF4-FFF2-40B4-BE49-F238E27FC236}">
                    <a16:creationId xmlns:a16="http://schemas.microsoft.com/office/drawing/2014/main" id="{206FC082-9DE4-4817-A4F6-98D398512D45}"/>
                  </a:ext>
                </a:extLst>
              </p:cNvPr>
              <p:cNvSpPr>
                <a:spLocks/>
              </p:cNvSpPr>
              <p:nvPr/>
            </p:nvSpPr>
            <p:spPr bwMode="auto">
              <a:xfrm>
                <a:off x="6736" y="2545"/>
                <a:ext cx="0" cy="1"/>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lnTo>
                      <a:pt x="0" y="1"/>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7" name="Freeform 433">
                <a:extLst>
                  <a:ext uri="{FF2B5EF4-FFF2-40B4-BE49-F238E27FC236}">
                    <a16:creationId xmlns:a16="http://schemas.microsoft.com/office/drawing/2014/main" id="{E04E26E4-084D-4E0D-9B2D-40D7D8B3416F}"/>
                  </a:ext>
                </a:extLst>
              </p:cNvPr>
              <p:cNvSpPr>
                <a:spLocks/>
              </p:cNvSpPr>
              <p:nvPr/>
            </p:nvSpPr>
            <p:spPr bwMode="auto">
              <a:xfrm>
                <a:off x="6807" y="2502"/>
                <a:ext cx="5" cy="5"/>
              </a:xfrm>
              <a:custGeom>
                <a:avLst/>
                <a:gdLst>
                  <a:gd name="T0" fmla="*/ 0 w 5"/>
                  <a:gd name="T1" fmla="*/ 0 h 5"/>
                  <a:gd name="T2" fmla="*/ 0 w 5"/>
                  <a:gd name="T3" fmla="*/ 1 h 5"/>
                  <a:gd name="T4" fmla="*/ 4 w 5"/>
                  <a:gd name="T5" fmla="*/ 5 h 5"/>
                  <a:gd name="T6" fmla="*/ 5 w 5"/>
                  <a:gd name="T7" fmla="*/ 1 h 5"/>
                  <a:gd name="T8" fmla="*/ 4 w 5"/>
                  <a:gd name="T9" fmla="*/ 0 h 5"/>
                  <a:gd name="T10" fmla="*/ 0 w 5"/>
                  <a:gd name="T11" fmla="*/ 0 h 5"/>
                </a:gdLst>
                <a:ahLst/>
                <a:cxnLst>
                  <a:cxn ang="0">
                    <a:pos x="T0" y="T1"/>
                  </a:cxn>
                  <a:cxn ang="0">
                    <a:pos x="T2" y="T3"/>
                  </a:cxn>
                  <a:cxn ang="0">
                    <a:pos x="T4" y="T5"/>
                  </a:cxn>
                  <a:cxn ang="0">
                    <a:pos x="T6" y="T7"/>
                  </a:cxn>
                  <a:cxn ang="0">
                    <a:pos x="T8" y="T9"/>
                  </a:cxn>
                  <a:cxn ang="0">
                    <a:pos x="T10" y="T11"/>
                  </a:cxn>
                </a:cxnLst>
                <a:rect l="0" t="0" r="r" b="b"/>
                <a:pathLst>
                  <a:path w="5" h="5">
                    <a:moveTo>
                      <a:pt x="0" y="0"/>
                    </a:moveTo>
                    <a:lnTo>
                      <a:pt x="0" y="1"/>
                    </a:lnTo>
                    <a:lnTo>
                      <a:pt x="4" y="5"/>
                    </a:lnTo>
                    <a:lnTo>
                      <a:pt x="5" y="1"/>
                    </a:lnTo>
                    <a:lnTo>
                      <a:pt x="4"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8" name="Freeform 434">
                <a:extLst>
                  <a:ext uri="{FF2B5EF4-FFF2-40B4-BE49-F238E27FC236}">
                    <a16:creationId xmlns:a16="http://schemas.microsoft.com/office/drawing/2014/main" id="{F89694E4-9CB9-4A64-8A11-7E448B1AB981}"/>
                  </a:ext>
                </a:extLst>
              </p:cNvPr>
              <p:cNvSpPr>
                <a:spLocks/>
              </p:cNvSpPr>
              <p:nvPr/>
            </p:nvSpPr>
            <p:spPr bwMode="auto">
              <a:xfrm>
                <a:off x="6820" y="2554"/>
                <a:ext cx="3" cy="5"/>
              </a:xfrm>
              <a:custGeom>
                <a:avLst/>
                <a:gdLst>
                  <a:gd name="T0" fmla="*/ 3 w 3"/>
                  <a:gd name="T1" fmla="*/ 5 h 5"/>
                  <a:gd name="T2" fmla="*/ 3 w 3"/>
                  <a:gd name="T3" fmla="*/ 4 h 5"/>
                  <a:gd name="T4" fmla="*/ 3 w 3"/>
                  <a:gd name="T5" fmla="*/ 0 h 5"/>
                  <a:gd name="T6" fmla="*/ 2 w 3"/>
                  <a:gd name="T7" fmla="*/ 0 h 5"/>
                  <a:gd name="T8" fmla="*/ 0 w 3"/>
                  <a:gd name="T9" fmla="*/ 0 h 5"/>
                  <a:gd name="T10" fmla="*/ 2 w 3"/>
                  <a:gd name="T11" fmla="*/ 4 h 5"/>
                  <a:gd name="T12" fmla="*/ 2 w 3"/>
                  <a:gd name="T13" fmla="*/ 4 h 5"/>
                  <a:gd name="T14" fmla="*/ 2 w 3"/>
                  <a:gd name="T15" fmla="*/ 5 h 5"/>
                  <a:gd name="T16" fmla="*/ 2 w 3"/>
                  <a:gd name="T17" fmla="*/ 5 h 5"/>
                  <a:gd name="T18" fmla="*/ 3 w 3"/>
                  <a:gd name="T19"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5">
                    <a:moveTo>
                      <a:pt x="3" y="5"/>
                    </a:moveTo>
                    <a:lnTo>
                      <a:pt x="3" y="4"/>
                    </a:lnTo>
                    <a:lnTo>
                      <a:pt x="3" y="0"/>
                    </a:lnTo>
                    <a:lnTo>
                      <a:pt x="2" y="0"/>
                    </a:lnTo>
                    <a:lnTo>
                      <a:pt x="0" y="0"/>
                    </a:lnTo>
                    <a:lnTo>
                      <a:pt x="2" y="4"/>
                    </a:lnTo>
                    <a:lnTo>
                      <a:pt x="2" y="4"/>
                    </a:lnTo>
                    <a:lnTo>
                      <a:pt x="2" y="5"/>
                    </a:lnTo>
                    <a:lnTo>
                      <a:pt x="2" y="5"/>
                    </a:lnTo>
                    <a:lnTo>
                      <a:pt x="3"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9" name="Freeform 435">
                <a:extLst>
                  <a:ext uri="{FF2B5EF4-FFF2-40B4-BE49-F238E27FC236}">
                    <a16:creationId xmlns:a16="http://schemas.microsoft.com/office/drawing/2014/main" id="{516B9BAD-9629-4634-BD80-BD8133512941}"/>
                  </a:ext>
                </a:extLst>
              </p:cNvPr>
              <p:cNvSpPr>
                <a:spLocks/>
              </p:cNvSpPr>
              <p:nvPr/>
            </p:nvSpPr>
            <p:spPr bwMode="auto">
              <a:xfrm>
                <a:off x="6750" y="2499"/>
                <a:ext cx="3" cy="3"/>
              </a:xfrm>
              <a:custGeom>
                <a:avLst/>
                <a:gdLst>
                  <a:gd name="T0" fmla="*/ 3 w 3"/>
                  <a:gd name="T1" fmla="*/ 0 h 3"/>
                  <a:gd name="T2" fmla="*/ 0 w 3"/>
                  <a:gd name="T3" fmla="*/ 0 h 3"/>
                  <a:gd name="T4" fmla="*/ 0 w 3"/>
                  <a:gd name="T5" fmla="*/ 3 h 3"/>
                  <a:gd name="T6" fmla="*/ 3 w 3"/>
                  <a:gd name="T7" fmla="*/ 1 h 3"/>
                  <a:gd name="T8" fmla="*/ 3 w 3"/>
                  <a:gd name="T9" fmla="*/ 0 h 3"/>
                </a:gdLst>
                <a:ahLst/>
                <a:cxnLst>
                  <a:cxn ang="0">
                    <a:pos x="T0" y="T1"/>
                  </a:cxn>
                  <a:cxn ang="0">
                    <a:pos x="T2" y="T3"/>
                  </a:cxn>
                  <a:cxn ang="0">
                    <a:pos x="T4" y="T5"/>
                  </a:cxn>
                  <a:cxn ang="0">
                    <a:pos x="T6" y="T7"/>
                  </a:cxn>
                  <a:cxn ang="0">
                    <a:pos x="T8" y="T9"/>
                  </a:cxn>
                </a:cxnLst>
                <a:rect l="0" t="0" r="r" b="b"/>
                <a:pathLst>
                  <a:path w="3" h="3">
                    <a:moveTo>
                      <a:pt x="3" y="0"/>
                    </a:moveTo>
                    <a:lnTo>
                      <a:pt x="0" y="0"/>
                    </a:lnTo>
                    <a:lnTo>
                      <a:pt x="0" y="3"/>
                    </a:lnTo>
                    <a:lnTo>
                      <a:pt x="3" y="1"/>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10" name="Freeform 436">
                <a:extLst>
                  <a:ext uri="{FF2B5EF4-FFF2-40B4-BE49-F238E27FC236}">
                    <a16:creationId xmlns:a16="http://schemas.microsoft.com/office/drawing/2014/main" id="{30E3131E-725D-4A1B-A495-1C6459B715E6}"/>
                  </a:ext>
                </a:extLst>
              </p:cNvPr>
              <p:cNvSpPr>
                <a:spLocks/>
              </p:cNvSpPr>
              <p:nvPr/>
            </p:nvSpPr>
            <p:spPr bwMode="auto">
              <a:xfrm>
                <a:off x="6801" y="2448"/>
                <a:ext cx="3" cy="4"/>
              </a:xfrm>
              <a:custGeom>
                <a:avLst/>
                <a:gdLst>
                  <a:gd name="T0" fmla="*/ 3 w 3"/>
                  <a:gd name="T1" fmla="*/ 4 h 4"/>
                  <a:gd name="T2" fmla="*/ 3 w 3"/>
                  <a:gd name="T3" fmla="*/ 3 h 4"/>
                  <a:gd name="T4" fmla="*/ 2 w 3"/>
                  <a:gd name="T5" fmla="*/ 0 h 4"/>
                  <a:gd name="T6" fmla="*/ 0 w 3"/>
                  <a:gd name="T7" fmla="*/ 0 h 4"/>
                  <a:gd name="T8" fmla="*/ 0 w 3"/>
                  <a:gd name="T9" fmla="*/ 3 h 4"/>
                  <a:gd name="T10" fmla="*/ 3 w 3"/>
                  <a:gd name="T11" fmla="*/ 4 h 4"/>
                </a:gdLst>
                <a:ahLst/>
                <a:cxnLst>
                  <a:cxn ang="0">
                    <a:pos x="T0" y="T1"/>
                  </a:cxn>
                  <a:cxn ang="0">
                    <a:pos x="T2" y="T3"/>
                  </a:cxn>
                  <a:cxn ang="0">
                    <a:pos x="T4" y="T5"/>
                  </a:cxn>
                  <a:cxn ang="0">
                    <a:pos x="T6" y="T7"/>
                  </a:cxn>
                  <a:cxn ang="0">
                    <a:pos x="T8" y="T9"/>
                  </a:cxn>
                  <a:cxn ang="0">
                    <a:pos x="T10" y="T11"/>
                  </a:cxn>
                </a:cxnLst>
                <a:rect l="0" t="0" r="r" b="b"/>
                <a:pathLst>
                  <a:path w="3" h="4">
                    <a:moveTo>
                      <a:pt x="3" y="4"/>
                    </a:moveTo>
                    <a:lnTo>
                      <a:pt x="3" y="3"/>
                    </a:lnTo>
                    <a:lnTo>
                      <a:pt x="2" y="0"/>
                    </a:lnTo>
                    <a:lnTo>
                      <a:pt x="0" y="0"/>
                    </a:lnTo>
                    <a:lnTo>
                      <a:pt x="0" y="3"/>
                    </a:lnTo>
                    <a:lnTo>
                      <a:pt x="3"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11" name="Freeform 437">
                <a:extLst>
                  <a:ext uri="{FF2B5EF4-FFF2-40B4-BE49-F238E27FC236}">
                    <a16:creationId xmlns:a16="http://schemas.microsoft.com/office/drawing/2014/main" id="{0A9770C4-5DD2-4AC8-8EBC-219BC3BC816A}"/>
                  </a:ext>
                </a:extLst>
              </p:cNvPr>
              <p:cNvSpPr>
                <a:spLocks/>
              </p:cNvSpPr>
              <p:nvPr/>
            </p:nvSpPr>
            <p:spPr bwMode="auto">
              <a:xfrm>
                <a:off x="6761" y="2459"/>
                <a:ext cx="10" cy="4"/>
              </a:xfrm>
              <a:custGeom>
                <a:avLst/>
                <a:gdLst>
                  <a:gd name="T0" fmla="*/ 8 w 10"/>
                  <a:gd name="T1" fmla="*/ 1 h 4"/>
                  <a:gd name="T2" fmla="*/ 7 w 10"/>
                  <a:gd name="T3" fmla="*/ 1 h 4"/>
                  <a:gd name="T4" fmla="*/ 5 w 10"/>
                  <a:gd name="T5" fmla="*/ 0 h 4"/>
                  <a:gd name="T6" fmla="*/ 3 w 10"/>
                  <a:gd name="T7" fmla="*/ 1 h 4"/>
                  <a:gd name="T8" fmla="*/ 0 w 10"/>
                  <a:gd name="T9" fmla="*/ 1 h 4"/>
                  <a:gd name="T10" fmla="*/ 0 w 10"/>
                  <a:gd name="T11" fmla="*/ 1 h 4"/>
                  <a:gd name="T12" fmla="*/ 0 w 10"/>
                  <a:gd name="T13" fmla="*/ 3 h 4"/>
                  <a:gd name="T14" fmla="*/ 3 w 10"/>
                  <a:gd name="T15" fmla="*/ 3 h 4"/>
                  <a:gd name="T16" fmla="*/ 3 w 10"/>
                  <a:gd name="T17" fmla="*/ 4 h 4"/>
                  <a:gd name="T18" fmla="*/ 8 w 10"/>
                  <a:gd name="T19" fmla="*/ 4 h 4"/>
                  <a:gd name="T20" fmla="*/ 10 w 10"/>
                  <a:gd name="T21" fmla="*/ 1 h 4"/>
                  <a:gd name="T22" fmla="*/ 8 w 10"/>
                  <a:gd name="T23"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 h="4">
                    <a:moveTo>
                      <a:pt x="8" y="1"/>
                    </a:moveTo>
                    <a:lnTo>
                      <a:pt x="7" y="1"/>
                    </a:lnTo>
                    <a:lnTo>
                      <a:pt x="5" y="0"/>
                    </a:lnTo>
                    <a:lnTo>
                      <a:pt x="3" y="1"/>
                    </a:lnTo>
                    <a:lnTo>
                      <a:pt x="0" y="1"/>
                    </a:lnTo>
                    <a:lnTo>
                      <a:pt x="0" y="1"/>
                    </a:lnTo>
                    <a:lnTo>
                      <a:pt x="0" y="3"/>
                    </a:lnTo>
                    <a:lnTo>
                      <a:pt x="3" y="3"/>
                    </a:lnTo>
                    <a:lnTo>
                      <a:pt x="3" y="4"/>
                    </a:lnTo>
                    <a:lnTo>
                      <a:pt x="8" y="4"/>
                    </a:lnTo>
                    <a:lnTo>
                      <a:pt x="10" y="1"/>
                    </a:lnTo>
                    <a:lnTo>
                      <a:pt x="8"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12" name="Freeform 438">
                <a:extLst>
                  <a:ext uri="{FF2B5EF4-FFF2-40B4-BE49-F238E27FC236}">
                    <a16:creationId xmlns:a16="http://schemas.microsoft.com/office/drawing/2014/main" id="{3A28218E-FC1A-44A2-898B-F2D8A7D87C34}"/>
                  </a:ext>
                </a:extLst>
              </p:cNvPr>
              <p:cNvSpPr>
                <a:spLocks/>
              </p:cNvSpPr>
              <p:nvPr/>
            </p:nvSpPr>
            <p:spPr bwMode="auto">
              <a:xfrm>
                <a:off x="6815" y="2575"/>
                <a:ext cx="8" cy="5"/>
              </a:xfrm>
              <a:custGeom>
                <a:avLst/>
                <a:gdLst>
                  <a:gd name="T0" fmla="*/ 5 w 8"/>
                  <a:gd name="T1" fmla="*/ 2 h 5"/>
                  <a:gd name="T2" fmla="*/ 3 w 8"/>
                  <a:gd name="T3" fmla="*/ 2 h 5"/>
                  <a:gd name="T4" fmla="*/ 3 w 8"/>
                  <a:gd name="T5" fmla="*/ 2 h 5"/>
                  <a:gd name="T6" fmla="*/ 2 w 8"/>
                  <a:gd name="T7" fmla="*/ 0 h 5"/>
                  <a:gd name="T8" fmla="*/ 0 w 8"/>
                  <a:gd name="T9" fmla="*/ 0 h 5"/>
                  <a:gd name="T10" fmla="*/ 0 w 8"/>
                  <a:gd name="T11" fmla="*/ 0 h 5"/>
                  <a:gd name="T12" fmla="*/ 2 w 8"/>
                  <a:gd name="T13" fmla="*/ 0 h 5"/>
                  <a:gd name="T14" fmla="*/ 2 w 8"/>
                  <a:gd name="T15" fmla="*/ 3 h 5"/>
                  <a:gd name="T16" fmla="*/ 3 w 8"/>
                  <a:gd name="T17" fmla="*/ 3 h 5"/>
                  <a:gd name="T18" fmla="*/ 3 w 8"/>
                  <a:gd name="T19" fmla="*/ 5 h 5"/>
                  <a:gd name="T20" fmla="*/ 5 w 8"/>
                  <a:gd name="T21" fmla="*/ 5 h 5"/>
                  <a:gd name="T22" fmla="*/ 7 w 8"/>
                  <a:gd name="T23" fmla="*/ 5 h 5"/>
                  <a:gd name="T24" fmla="*/ 7 w 8"/>
                  <a:gd name="T25" fmla="*/ 3 h 5"/>
                  <a:gd name="T26" fmla="*/ 8 w 8"/>
                  <a:gd name="T27" fmla="*/ 3 h 5"/>
                  <a:gd name="T28" fmla="*/ 8 w 8"/>
                  <a:gd name="T29" fmla="*/ 2 h 5"/>
                  <a:gd name="T30" fmla="*/ 7 w 8"/>
                  <a:gd name="T31" fmla="*/ 2 h 5"/>
                  <a:gd name="T32" fmla="*/ 5 w 8"/>
                  <a:gd name="T33" fmla="*/ 3 h 5"/>
                  <a:gd name="T34" fmla="*/ 5 w 8"/>
                  <a:gd name="T35"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 h="5">
                    <a:moveTo>
                      <a:pt x="5" y="2"/>
                    </a:moveTo>
                    <a:lnTo>
                      <a:pt x="3" y="2"/>
                    </a:lnTo>
                    <a:lnTo>
                      <a:pt x="3" y="2"/>
                    </a:lnTo>
                    <a:lnTo>
                      <a:pt x="2" y="0"/>
                    </a:lnTo>
                    <a:lnTo>
                      <a:pt x="0" y="0"/>
                    </a:lnTo>
                    <a:lnTo>
                      <a:pt x="0" y="0"/>
                    </a:lnTo>
                    <a:lnTo>
                      <a:pt x="2" y="0"/>
                    </a:lnTo>
                    <a:lnTo>
                      <a:pt x="2" y="3"/>
                    </a:lnTo>
                    <a:lnTo>
                      <a:pt x="3" y="3"/>
                    </a:lnTo>
                    <a:lnTo>
                      <a:pt x="3" y="5"/>
                    </a:lnTo>
                    <a:lnTo>
                      <a:pt x="5" y="5"/>
                    </a:lnTo>
                    <a:lnTo>
                      <a:pt x="7" y="5"/>
                    </a:lnTo>
                    <a:lnTo>
                      <a:pt x="7" y="3"/>
                    </a:lnTo>
                    <a:lnTo>
                      <a:pt x="8" y="3"/>
                    </a:lnTo>
                    <a:lnTo>
                      <a:pt x="8" y="2"/>
                    </a:lnTo>
                    <a:lnTo>
                      <a:pt x="7" y="2"/>
                    </a:lnTo>
                    <a:lnTo>
                      <a:pt x="5" y="3"/>
                    </a:lnTo>
                    <a:lnTo>
                      <a:pt x="5"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13" name="Freeform 439">
                <a:extLst>
                  <a:ext uri="{FF2B5EF4-FFF2-40B4-BE49-F238E27FC236}">
                    <a16:creationId xmlns:a16="http://schemas.microsoft.com/office/drawing/2014/main" id="{95A03578-55C0-4600-A83D-C707BCD47CBF}"/>
                  </a:ext>
                </a:extLst>
              </p:cNvPr>
              <p:cNvSpPr>
                <a:spLocks/>
              </p:cNvSpPr>
              <p:nvPr/>
            </p:nvSpPr>
            <p:spPr bwMode="auto">
              <a:xfrm>
                <a:off x="6775" y="2511"/>
                <a:ext cx="4" cy="5"/>
              </a:xfrm>
              <a:custGeom>
                <a:avLst/>
                <a:gdLst>
                  <a:gd name="T0" fmla="*/ 4 w 4"/>
                  <a:gd name="T1" fmla="*/ 5 h 5"/>
                  <a:gd name="T2" fmla="*/ 4 w 4"/>
                  <a:gd name="T3" fmla="*/ 4 h 5"/>
                  <a:gd name="T4" fmla="*/ 4 w 4"/>
                  <a:gd name="T5" fmla="*/ 2 h 5"/>
                  <a:gd name="T6" fmla="*/ 2 w 4"/>
                  <a:gd name="T7" fmla="*/ 0 h 5"/>
                  <a:gd name="T8" fmla="*/ 0 w 4"/>
                  <a:gd name="T9" fmla="*/ 2 h 5"/>
                  <a:gd name="T10" fmla="*/ 0 w 4"/>
                  <a:gd name="T11" fmla="*/ 4 h 5"/>
                  <a:gd name="T12" fmla="*/ 4 w 4"/>
                  <a:gd name="T13" fmla="*/ 5 h 5"/>
                </a:gdLst>
                <a:ahLst/>
                <a:cxnLst>
                  <a:cxn ang="0">
                    <a:pos x="T0" y="T1"/>
                  </a:cxn>
                  <a:cxn ang="0">
                    <a:pos x="T2" y="T3"/>
                  </a:cxn>
                  <a:cxn ang="0">
                    <a:pos x="T4" y="T5"/>
                  </a:cxn>
                  <a:cxn ang="0">
                    <a:pos x="T6" y="T7"/>
                  </a:cxn>
                  <a:cxn ang="0">
                    <a:pos x="T8" y="T9"/>
                  </a:cxn>
                  <a:cxn ang="0">
                    <a:pos x="T10" y="T11"/>
                  </a:cxn>
                  <a:cxn ang="0">
                    <a:pos x="T12" y="T13"/>
                  </a:cxn>
                </a:cxnLst>
                <a:rect l="0" t="0" r="r" b="b"/>
                <a:pathLst>
                  <a:path w="4" h="5">
                    <a:moveTo>
                      <a:pt x="4" y="5"/>
                    </a:moveTo>
                    <a:lnTo>
                      <a:pt x="4" y="4"/>
                    </a:lnTo>
                    <a:lnTo>
                      <a:pt x="4" y="2"/>
                    </a:lnTo>
                    <a:lnTo>
                      <a:pt x="2" y="0"/>
                    </a:lnTo>
                    <a:lnTo>
                      <a:pt x="0" y="2"/>
                    </a:lnTo>
                    <a:lnTo>
                      <a:pt x="0" y="4"/>
                    </a:lnTo>
                    <a:lnTo>
                      <a:pt x="4"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14" name="Freeform 440">
                <a:extLst>
                  <a:ext uri="{FF2B5EF4-FFF2-40B4-BE49-F238E27FC236}">
                    <a16:creationId xmlns:a16="http://schemas.microsoft.com/office/drawing/2014/main" id="{B1FF1081-6752-4787-923F-414157701E07}"/>
                  </a:ext>
                </a:extLst>
              </p:cNvPr>
              <p:cNvSpPr>
                <a:spLocks/>
              </p:cNvSpPr>
              <p:nvPr/>
            </p:nvSpPr>
            <p:spPr bwMode="auto">
              <a:xfrm>
                <a:off x="6807" y="2567"/>
                <a:ext cx="4" cy="5"/>
              </a:xfrm>
              <a:custGeom>
                <a:avLst/>
                <a:gdLst>
                  <a:gd name="T0" fmla="*/ 4 w 4"/>
                  <a:gd name="T1" fmla="*/ 5 h 5"/>
                  <a:gd name="T2" fmla="*/ 4 w 4"/>
                  <a:gd name="T3" fmla="*/ 5 h 5"/>
                  <a:gd name="T4" fmla="*/ 4 w 4"/>
                  <a:gd name="T5" fmla="*/ 3 h 5"/>
                  <a:gd name="T6" fmla="*/ 2 w 4"/>
                  <a:gd name="T7" fmla="*/ 0 h 5"/>
                  <a:gd name="T8" fmla="*/ 0 w 4"/>
                  <a:gd name="T9" fmla="*/ 0 h 5"/>
                  <a:gd name="T10" fmla="*/ 0 w 4"/>
                  <a:gd name="T11" fmla="*/ 0 h 5"/>
                  <a:gd name="T12" fmla="*/ 0 w 4"/>
                  <a:gd name="T13" fmla="*/ 3 h 5"/>
                  <a:gd name="T14" fmla="*/ 2 w 4"/>
                  <a:gd name="T15" fmla="*/ 3 h 5"/>
                  <a:gd name="T16" fmla="*/ 4 w 4"/>
                  <a:gd name="T17"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5">
                    <a:moveTo>
                      <a:pt x="4" y="5"/>
                    </a:moveTo>
                    <a:lnTo>
                      <a:pt x="4" y="5"/>
                    </a:lnTo>
                    <a:lnTo>
                      <a:pt x="4" y="3"/>
                    </a:lnTo>
                    <a:lnTo>
                      <a:pt x="2" y="0"/>
                    </a:lnTo>
                    <a:lnTo>
                      <a:pt x="0" y="0"/>
                    </a:lnTo>
                    <a:lnTo>
                      <a:pt x="0" y="0"/>
                    </a:lnTo>
                    <a:lnTo>
                      <a:pt x="0" y="3"/>
                    </a:lnTo>
                    <a:lnTo>
                      <a:pt x="2" y="3"/>
                    </a:lnTo>
                    <a:lnTo>
                      <a:pt x="4"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15" name="Freeform 441">
                <a:extLst>
                  <a:ext uri="{FF2B5EF4-FFF2-40B4-BE49-F238E27FC236}">
                    <a16:creationId xmlns:a16="http://schemas.microsoft.com/office/drawing/2014/main" id="{D3B98F06-FF98-4656-AA65-4881D2C16D05}"/>
                  </a:ext>
                </a:extLst>
              </p:cNvPr>
              <p:cNvSpPr>
                <a:spLocks/>
              </p:cNvSpPr>
              <p:nvPr/>
            </p:nvSpPr>
            <p:spPr bwMode="auto">
              <a:xfrm>
                <a:off x="6812" y="2570"/>
                <a:ext cx="6" cy="4"/>
              </a:xfrm>
              <a:custGeom>
                <a:avLst/>
                <a:gdLst>
                  <a:gd name="T0" fmla="*/ 3 w 6"/>
                  <a:gd name="T1" fmla="*/ 0 h 4"/>
                  <a:gd name="T2" fmla="*/ 3 w 6"/>
                  <a:gd name="T3" fmla="*/ 0 h 4"/>
                  <a:gd name="T4" fmla="*/ 2 w 6"/>
                  <a:gd name="T5" fmla="*/ 0 h 4"/>
                  <a:gd name="T6" fmla="*/ 0 w 6"/>
                  <a:gd name="T7" fmla="*/ 0 h 4"/>
                  <a:gd name="T8" fmla="*/ 2 w 6"/>
                  <a:gd name="T9" fmla="*/ 2 h 4"/>
                  <a:gd name="T10" fmla="*/ 3 w 6"/>
                  <a:gd name="T11" fmla="*/ 4 h 4"/>
                  <a:gd name="T12" fmla="*/ 5 w 6"/>
                  <a:gd name="T13" fmla="*/ 4 h 4"/>
                  <a:gd name="T14" fmla="*/ 5 w 6"/>
                  <a:gd name="T15" fmla="*/ 4 h 4"/>
                  <a:gd name="T16" fmla="*/ 6 w 6"/>
                  <a:gd name="T17" fmla="*/ 4 h 4"/>
                  <a:gd name="T18" fmla="*/ 5 w 6"/>
                  <a:gd name="T19" fmla="*/ 2 h 4"/>
                  <a:gd name="T20" fmla="*/ 3 w 6"/>
                  <a:gd name="T21" fmla="*/ 2 h 4"/>
                  <a:gd name="T22" fmla="*/ 5 w 6"/>
                  <a:gd name="T23" fmla="*/ 0 h 4"/>
                  <a:gd name="T24" fmla="*/ 3 w 6"/>
                  <a:gd name="T25"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4">
                    <a:moveTo>
                      <a:pt x="3" y="0"/>
                    </a:moveTo>
                    <a:lnTo>
                      <a:pt x="3" y="0"/>
                    </a:lnTo>
                    <a:lnTo>
                      <a:pt x="2" y="0"/>
                    </a:lnTo>
                    <a:lnTo>
                      <a:pt x="0" y="0"/>
                    </a:lnTo>
                    <a:lnTo>
                      <a:pt x="2" y="2"/>
                    </a:lnTo>
                    <a:lnTo>
                      <a:pt x="3" y="4"/>
                    </a:lnTo>
                    <a:lnTo>
                      <a:pt x="5" y="4"/>
                    </a:lnTo>
                    <a:lnTo>
                      <a:pt x="5" y="4"/>
                    </a:lnTo>
                    <a:lnTo>
                      <a:pt x="6" y="4"/>
                    </a:lnTo>
                    <a:lnTo>
                      <a:pt x="5" y="2"/>
                    </a:lnTo>
                    <a:lnTo>
                      <a:pt x="3" y="2"/>
                    </a:lnTo>
                    <a:lnTo>
                      <a:pt x="5" y="0"/>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16" name="Freeform 442">
                <a:extLst>
                  <a:ext uri="{FF2B5EF4-FFF2-40B4-BE49-F238E27FC236}">
                    <a16:creationId xmlns:a16="http://schemas.microsoft.com/office/drawing/2014/main" id="{9BF24DA1-DE61-4BF6-9466-41567D41E79C}"/>
                  </a:ext>
                </a:extLst>
              </p:cNvPr>
              <p:cNvSpPr>
                <a:spLocks/>
              </p:cNvSpPr>
              <p:nvPr/>
            </p:nvSpPr>
            <p:spPr bwMode="auto">
              <a:xfrm>
                <a:off x="6766" y="2507"/>
                <a:ext cx="3" cy="4"/>
              </a:xfrm>
              <a:custGeom>
                <a:avLst/>
                <a:gdLst>
                  <a:gd name="T0" fmla="*/ 0 w 3"/>
                  <a:gd name="T1" fmla="*/ 3 h 4"/>
                  <a:gd name="T2" fmla="*/ 0 w 3"/>
                  <a:gd name="T3" fmla="*/ 4 h 4"/>
                  <a:gd name="T4" fmla="*/ 3 w 3"/>
                  <a:gd name="T5" fmla="*/ 4 h 4"/>
                  <a:gd name="T6" fmla="*/ 3 w 3"/>
                  <a:gd name="T7" fmla="*/ 1 h 4"/>
                  <a:gd name="T8" fmla="*/ 0 w 3"/>
                  <a:gd name="T9" fmla="*/ 0 h 4"/>
                  <a:gd name="T10" fmla="*/ 0 w 3"/>
                  <a:gd name="T11" fmla="*/ 3 h 4"/>
                </a:gdLst>
                <a:ahLst/>
                <a:cxnLst>
                  <a:cxn ang="0">
                    <a:pos x="T0" y="T1"/>
                  </a:cxn>
                  <a:cxn ang="0">
                    <a:pos x="T2" y="T3"/>
                  </a:cxn>
                  <a:cxn ang="0">
                    <a:pos x="T4" y="T5"/>
                  </a:cxn>
                  <a:cxn ang="0">
                    <a:pos x="T6" y="T7"/>
                  </a:cxn>
                  <a:cxn ang="0">
                    <a:pos x="T8" y="T9"/>
                  </a:cxn>
                  <a:cxn ang="0">
                    <a:pos x="T10" y="T11"/>
                  </a:cxn>
                </a:cxnLst>
                <a:rect l="0" t="0" r="r" b="b"/>
                <a:pathLst>
                  <a:path w="3" h="4">
                    <a:moveTo>
                      <a:pt x="0" y="3"/>
                    </a:moveTo>
                    <a:lnTo>
                      <a:pt x="0" y="4"/>
                    </a:lnTo>
                    <a:lnTo>
                      <a:pt x="3" y="4"/>
                    </a:lnTo>
                    <a:lnTo>
                      <a:pt x="3" y="1"/>
                    </a:lnTo>
                    <a:lnTo>
                      <a:pt x="0" y="0"/>
                    </a:ln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17" name="Freeform 443">
                <a:extLst>
                  <a:ext uri="{FF2B5EF4-FFF2-40B4-BE49-F238E27FC236}">
                    <a16:creationId xmlns:a16="http://schemas.microsoft.com/office/drawing/2014/main" id="{9B0D6B00-610D-489B-AD1D-E46761953C33}"/>
                  </a:ext>
                </a:extLst>
              </p:cNvPr>
              <p:cNvSpPr>
                <a:spLocks/>
              </p:cNvSpPr>
              <p:nvPr/>
            </p:nvSpPr>
            <p:spPr bwMode="auto">
              <a:xfrm>
                <a:off x="6783" y="2492"/>
                <a:ext cx="59" cy="32"/>
              </a:xfrm>
              <a:custGeom>
                <a:avLst/>
                <a:gdLst>
                  <a:gd name="T0" fmla="*/ 56 w 59"/>
                  <a:gd name="T1" fmla="*/ 18 h 32"/>
                  <a:gd name="T2" fmla="*/ 53 w 59"/>
                  <a:gd name="T3" fmla="*/ 15 h 32"/>
                  <a:gd name="T4" fmla="*/ 53 w 59"/>
                  <a:gd name="T5" fmla="*/ 13 h 32"/>
                  <a:gd name="T6" fmla="*/ 55 w 59"/>
                  <a:gd name="T7" fmla="*/ 11 h 32"/>
                  <a:gd name="T8" fmla="*/ 56 w 59"/>
                  <a:gd name="T9" fmla="*/ 11 h 32"/>
                  <a:gd name="T10" fmla="*/ 59 w 59"/>
                  <a:gd name="T11" fmla="*/ 10 h 32"/>
                  <a:gd name="T12" fmla="*/ 59 w 59"/>
                  <a:gd name="T13" fmla="*/ 3 h 32"/>
                  <a:gd name="T14" fmla="*/ 56 w 59"/>
                  <a:gd name="T15" fmla="*/ 0 h 32"/>
                  <a:gd name="T16" fmla="*/ 55 w 59"/>
                  <a:gd name="T17" fmla="*/ 2 h 32"/>
                  <a:gd name="T18" fmla="*/ 53 w 59"/>
                  <a:gd name="T19" fmla="*/ 2 h 32"/>
                  <a:gd name="T20" fmla="*/ 51 w 59"/>
                  <a:gd name="T21" fmla="*/ 0 h 32"/>
                  <a:gd name="T22" fmla="*/ 48 w 59"/>
                  <a:gd name="T23" fmla="*/ 0 h 32"/>
                  <a:gd name="T24" fmla="*/ 47 w 59"/>
                  <a:gd name="T25" fmla="*/ 3 h 32"/>
                  <a:gd name="T26" fmla="*/ 48 w 59"/>
                  <a:gd name="T27" fmla="*/ 10 h 32"/>
                  <a:gd name="T28" fmla="*/ 50 w 59"/>
                  <a:gd name="T29" fmla="*/ 10 h 32"/>
                  <a:gd name="T30" fmla="*/ 48 w 59"/>
                  <a:gd name="T31" fmla="*/ 11 h 32"/>
                  <a:gd name="T32" fmla="*/ 45 w 59"/>
                  <a:gd name="T33" fmla="*/ 11 h 32"/>
                  <a:gd name="T34" fmla="*/ 40 w 59"/>
                  <a:gd name="T35" fmla="*/ 16 h 32"/>
                  <a:gd name="T36" fmla="*/ 39 w 59"/>
                  <a:gd name="T37" fmla="*/ 19 h 32"/>
                  <a:gd name="T38" fmla="*/ 37 w 59"/>
                  <a:gd name="T39" fmla="*/ 19 h 32"/>
                  <a:gd name="T40" fmla="*/ 35 w 59"/>
                  <a:gd name="T41" fmla="*/ 19 h 32"/>
                  <a:gd name="T42" fmla="*/ 34 w 59"/>
                  <a:gd name="T43" fmla="*/ 21 h 32"/>
                  <a:gd name="T44" fmla="*/ 32 w 59"/>
                  <a:gd name="T45" fmla="*/ 19 h 32"/>
                  <a:gd name="T46" fmla="*/ 31 w 59"/>
                  <a:gd name="T47" fmla="*/ 19 h 32"/>
                  <a:gd name="T48" fmla="*/ 28 w 59"/>
                  <a:gd name="T49" fmla="*/ 21 h 32"/>
                  <a:gd name="T50" fmla="*/ 26 w 59"/>
                  <a:gd name="T51" fmla="*/ 21 h 32"/>
                  <a:gd name="T52" fmla="*/ 26 w 59"/>
                  <a:gd name="T53" fmla="*/ 18 h 32"/>
                  <a:gd name="T54" fmla="*/ 26 w 59"/>
                  <a:gd name="T55" fmla="*/ 15 h 32"/>
                  <a:gd name="T56" fmla="*/ 24 w 59"/>
                  <a:gd name="T57" fmla="*/ 15 h 32"/>
                  <a:gd name="T58" fmla="*/ 23 w 59"/>
                  <a:gd name="T59" fmla="*/ 16 h 32"/>
                  <a:gd name="T60" fmla="*/ 23 w 59"/>
                  <a:gd name="T61" fmla="*/ 18 h 32"/>
                  <a:gd name="T62" fmla="*/ 21 w 59"/>
                  <a:gd name="T63" fmla="*/ 19 h 32"/>
                  <a:gd name="T64" fmla="*/ 18 w 59"/>
                  <a:gd name="T65" fmla="*/ 18 h 32"/>
                  <a:gd name="T66" fmla="*/ 15 w 59"/>
                  <a:gd name="T67" fmla="*/ 19 h 32"/>
                  <a:gd name="T68" fmla="*/ 12 w 59"/>
                  <a:gd name="T69" fmla="*/ 19 h 32"/>
                  <a:gd name="T70" fmla="*/ 10 w 59"/>
                  <a:gd name="T71" fmla="*/ 19 h 32"/>
                  <a:gd name="T72" fmla="*/ 8 w 59"/>
                  <a:gd name="T73" fmla="*/ 19 h 32"/>
                  <a:gd name="T74" fmla="*/ 5 w 59"/>
                  <a:gd name="T75" fmla="*/ 19 h 32"/>
                  <a:gd name="T76" fmla="*/ 2 w 59"/>
                  <a:gd name="T77" fmla="*/ 18 h 32"/>
                  <a:gd name="T78" fmla="*/ 0 w 59"/>
                  <a:gd name="T79" fmla="*/ 21 h 32"/>
                  <a:gd name="T80" fmla="*/ 2 w 59"/>
                  <a:gd name="T81" fmla="*/ 24 h 32"/>
                  <a:gd name="T82" fmla="*/ 5 w 59"/>
                  <a:gd name="T83" fmla="*/ 24 h 32"/>
                  <a:gd name="T84" fmla="*/ 10 w 59"/>
                  <a:gd name="T85" fmla="*/ 29 h 32"/>
                  <a:gd name="T86" fmla="*/ 10 w 59"/>
                  <a:gd name="T87" fmla="*/ 30 h 32"/>
                  <a:gd name="T88" fmla="*/ 12 w 59"/>
                  <a:gd name="T89" fmla="*/ 29 h 32"/>
                  <a:gd name="T90" fmla="*/ 16 w 59"/>
                  <a:gd name="T91" fmla="*/ 29 h 32"/>
                  <a:gd name="T92" fmla="*/ 18 w 59"/>
                  <a:gd name="T93" fmla="*/ 32 h 32"/>
                  <a:gd name="T94" fmla="*/ 21 w 59"/>
                  <a:gd name="T95" fmla="*/ 32 h 32"/>
                  <a:gd name="T96" fmla="*/ 24 w 59"/>
                  <a:gd name="T97" fmla="*/ 32 h 32"/>
                  <a:gd name="T98" fmla="*/ 29 w 59"/>
                  <a:gd name="T99" fmla="*/ 30 h 32"/>
                  <a:gd name="T100" fmla="*/ 32 w 59"/>
                  <a:gd name="T101" fmla="*/ 30 h 32"/>
                  <a:gd name="T102" fmla="*/ 34 w 59"/>
                  <a:gd name="T103" fmla="*/ 30 h 32"/>
                  <a:gd name="T104" fmla="*/ 37 w 59"/>
                  <a:gd name="T105" fmla="*/ 32 h 32"/>
                  <a:gd name="T106" fmla="*/ 39 w 59"/>
                  <a:gd name="T107" fmla="*/ 30 h 32"/>
                  <a:gd name="T108" fmla="*/ 39 w 59"/>
                  <a:gd name="T109" fmla="*/ 29 h 32"/>
                  <a:gd name="T110" fmla="*/ 42 w 59"/>
                  <a:gd name="T111" fmla="*/ 27 h 32"/>
                  <a:gd name="T112" fmla="*/ 47 w 59"/>
                  <a:gd name="T113" fmla="*/ 23 h 32"/>
                  <a:gd name="T114" fmla="*/ 47 w 59"/>
                  <a:gd name="T115" fmla="*/ 19 h 32"/>
                  <a:gd name="T116" fmla="*/ 50 w 59"/>
                  <a:gd name="T117" fmla="*/ 19 h 32"/>
                  <a:gd name="T118" fmla="*/ 51 w 59"/>
                  <a:gd name="T119" fmla="*/ 21 h 32"/>
                  <a:gd name="T120" fmla="*/ 55 w 59"/>
                  <a:gd name="T121" fmla="*/ 19 h 32"/>
                  <a:gd name="T122" fmla="*/ 56 w 59"/>
                  <a:gd name="T123" fmla="*/ 1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9" h="32">
                    <a:moveTo>
                      <a:pt x="56" y="18"/>
                    </a:moveTo>
                    <a:lnTo>
                      <a:pt x="53" y="15"/>
                    </a:lnTo>
                    <a:lnTo>
                      <a:pt x="53" y="13"/>
                    </a:lnTo>
                    <a:lnTo>
                      <a:pt x="55" y="11"/>
                    </a:lnTo>
                    <a:lnTo>
                      <a:pt x="56" y="11"/>
                    </a:lnTo>
                    <a:lnTo>
                      <a:pt x="59" y="10"/>
                    </a:lnTo>
                    <a:lnTo>
                      <a:pt x="59" y="3"/>
                    </a:lnTo>
                    <a:lnTo>
                      <a:pt x="56" y="0"/>
                    </a:lnTo>
                    <a:lnTo>
                      <a:pt x="55" y="2"/>
                    </a:lnTo>
                    <a:lnTo>
                      <a:pt x="53" y="2"/>
                    </a:lnTo>
                    <a:lnTo>
                      <a:pt x="51" y="0"/>
                    </a:lnTo>
                    <a:lnTo>
                      <a:pt x="48" y="0"/>
                    </a:lnTo>
                    <a:lnTo>
                      <a:pt x="47" y="3"/>
                    </a:lnTo>
                    <a:lnTo>
                      <a:pt x="48" y="10"/>
                    </a:lnTo>
                    <a:lnTo>
                      <a:pt x="50" y="10"/>
                    </a:lnTo>
                    <a:lnTo>
                      <a:pt x="48" y="11"/>
                    </a:lnTo>
                    <a:lnTo>
                      <a:pt x="45" y="11"/>
                    </a:lnTo>
                    <a:lnTo>
                      <a:pt x="40" y="16"/>
                    </a:lnTo>
                    <a:lnTo>
                      <a:pt x="39" y="19"/>
                    </a:lnTo>
                    <a:lnTo>
                      <a:pt x="37" y="19"/>
                    </a:lnTo>
                    <a:lnTo>
                      <a:pt x="35" y="19"/>
                    </a:lnTo>
                    <a:lnTo>
                      <a:pt x="34" y="21"/>
                    </a:lnTo>
                    <a:lnTo>
                      <a:pt x="32" y="19"/>
                    </a:lnTo>
                    <a:lnTo>
                      <a:pt x="31" y="19"/>
                    </a:lnTo>
                    <a:lnTo>
                      <a:pt x="28" y="21"/>
                    </a:lnTo>
                    <a:lnTo>
                      <a:pt x="26" y="21"/>
                    </a:lnTo>
                    <a:lnTo>
                      <a:pt x="26" y="18"/>
                    </a:lnTo>
                    <a:lnTo>
                      <a:pt x="26" y="15"/>
                    </a:lnTo>
                    <a:lnTo>
                      <a:pt x="24" y="15"/>
                    </a:lnTo>
                    <a:lnTo>
                      <a:pt x="23" y="16"/>
                    </a:lnTo>
                    <a:lnTo>
                      <a:pt x="23" y="18"/>
                    </a:lnTo>
                    <a:lnTo>
                      <a:pt x="21" y="19"/>
                    </a:lnTo>
                    <a:lnTo>
                      <a:pt x="18" y="18"/>
                    </a:lnTo>
                    <a:lnTo>
                      <a:pt x="15" y="19"/>
                    </a:lnTo>
                    <a:lnTo>
                      <a:pt x="12" y="19"/>
                    </a:lnTo>
                    <a:lnTo>
                      <a:pt x="10" y="19"/>
                    </a:lnTo>
                    <a:lnTo>
                      <a:pt x="8" y="19"/>
                    </a:lnTo>
                    <a:lnTo>
                      <a:pt x="5" y="19"/>
                    </a:lnTo>
                    <a:lnTo>
                      <a:pt x="2" y="18"/>
                    </a:lnTo>
                    <a:lnTo>
                      <a:pt x="0" y="21"/>
                    </a:lnTo>
                    <a:lnTo>
                      <a:pt x="2" y="24"/>
                    </a:lnTo>
                    <a:lnTo>
                      <a:pt x="5" y="24"/>
                    </a:lnTo>
                    <a:lnTo>
                      <a:pt x="10" y="29"/>
                    </a:lnTo>
                    <a:lnTo>
                      <a:pt x="10" y="30"/>
                    </a:lnTo>
                    <a:lnTo>
                      <a:pt x="12" y="29"/>
                    </a:lnTo>
                    <a:lnTo>
                      <a:pt x="16" y="29"/>
                    </a:lnTo>
                    <a:lnTo>
                      <a:pt x="18" y="32"/>
                    </a:lnTo>
                    <a:lnTo>
                      <a:pt x="21" y="32"/>
                    </a:lnTo>
                    <a:lnTo>
                      <a:pt x="24" y="32"/>
                    </a:lnTo>
                    <a:lnTo>
                      <a:pt x="29" y="30"/>
                    </a:lnTo>
                    <a:lnTo>
                      <a:pt x="32" y="30"/>
                    </a:lnTo>
                    <a:lnTo>
                      <a:pt x="34" y="30"/>
                    </a:lnTo>
                    <a:lnTo>
                      <a:pt x="37" y="32"/>
                    </a:lnTo>
                    <a:lnTo>
                      <a:pt x="39" y="30"/>
                    </a:lnTo>
                    <a:lnTo>
                      <a:pt x="39" y="29"/>
                    </a:lnTo>
                    <a:lnTo>
                      <a:pt x="42" y="27"/>
                    </a:lnTo>
                    <a:lnTo>
                      <a:pt x="47" y="23"/>
                    </a:lnTo>
                    <a:lnTo>
                      <a:pt x="47" y="19"/>
                    </a:lnTo>
                    <a:lnTo>
                      <a:pt x="50" y="19"/>
                    </a:lnTo>
                    <a:lnTo>
                      <a:pt x="51" y="21"/>
                    </a:lnTo>
                    <a:lnTo>
                      <a:pt x="55" y="19"/>
                    </a:lnTo>
                    <a:lnTo>
                      <a:pt x="56"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18" name="Freeform 444">
                <a:extLst>
                  <a:ext uri="{FF2B5EF4-FFF2-40B4-BE49-F238E27FC236}">
                    <a16:creationId xmlns:a16="http://schemas.microsoft.com/office/drawing/2014/main" id="{D1B609C4-53B3-4792-B967-485B44107006}"/>
                  </a:ext>
                </a:extLst>
              </p:cNvPr>
              <p:cNvSpPr>
                <a:spLocks/>
              </p:cNvSpPr>
              <p:nvPr/>
            </p:nvSpPr>
            <p:spPr bwMode="auto">
              <a:xfrm>
                <a:off x="6710" y="2558"/>
                <a:ext cx="7" cy="3"/>
              </a:xfrm>
              <a:custGeom>
                <a:avLst/>
                <a:gdLst>
                  <a:gd name="T0" fmla="*/ 7 w 7"/>
                  <a:gd name="T1" fmla="*/ 3 h 3"/>
                  <a:gd name="T2" fmla="*/ 5 w 7"/>
                  <a:gd name="T3" fmla="*/ 1 h 3"/>
                  <a:gd name="T4" fmla="*/ 0 w 7"/>
                  <a:gd name="T5" fmla="*/ 0 h 3"/>
                  <a:gd name="T6" fmla="*/ 7 w 7"/>
                  <a:gd name="T7" fmla="*/ 3 h 3"/>
                </a:gdLst>
                <a:ahLst/>
                <a:cxnLst>
                  <a:cxn ang="0">
                    <a:pos x="T0" y="T1"/>
                  </a:cxn>
                  <a:cxn ang="0">
                    <a:pos x="T2" y="T3"/>
                  </a:cxn>
                  <a:cxn ang="0">
                    <a:pos x="T4" y="T5"/>
                  </a:cxn>
                  <a:cxn ang="0">
                    <a:pos x="T6" y="T7"/>
                  </a:cxn>
                </a:cxnLst>
                <a:rect l="0" t="0" r="r" b="b"/>
                <a:pathLst>
                  <a:path w="7" h="3">
                    <a:moveTo>
                      <a:pt x="7" y="3"/>
                    </a:moveTo>
                    <a:lnTo>
                      <a:pt x="5" y="1"/>
                    </a:lnTo>
                    <a:lnTo>
                      <a:pt x="0" y="0"/>
                    </a:lnTo>
                    <a:lnTo>
                      <a:pt x="7"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19" name="Freeform 445">
                <a:extLst>
                  <a:ext uri="{FF2B5EF4-FFF2-40B4-BE49-F238E27FC236}">
                    <a16:creationId xmlns:a16="http://schemas.microsoft.com/office/drawing/2014/main" id="{6DB72B99-C5FC-4A61-98C6-D1B9728D3695}"/>
                  </a:ext>
                </a:extLst>
              </p:cNvPr>
              <p:cNvSpPr>
                <a:spLocks/>
              </p:cNvSpPr>
              <p:nvPr/>
            </p:nvSpPr>
            <p:spPr bwMode="auto">
              <a:xfrm>
                <a:off x="6720" y="2545"/>
                <a:ext cx="1" cy="1"/>
              </a:xfrm>
              <a:custGeom>
                <a:avLst/>
                <a:gdLst>
                  <a:gd name="T0" fmla="*/ 0 w 1"/>
                  <a:gd name="T1" fmla="*/ 0 h 1"/>
                  <a:gd name="T2" fmla="*/ 1 w 1"/>
                  <a:gd name="T3" fmla="*/ 1 h 1"/>
                  <a:gd name="T4" fmla="*/ 1 w 1"/>
                  <a:gd name="T5" fmla="*/ 1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lnTo>
                      <a:pt x="1" y="1"/>
                    </a:lnTo>
                    <a:lnTo>
                      <a:pt x="1" y="1"/>
                    </a:lnTo>
                    <a:lnTo>
                      <a:pt x="1"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20" name="Rectangle 446">
                <a:extLst>
                  <a:ext uri="{FF2B5EF4-FFF2-40B4-BE49-F238E27FC236}">
                    <a16:creationId xmlns:a16="http://schemas.microsoft.com/office/drawing/2014/main" id="{2452C4FF-9DCE-4A6A-9833-CAE55C7E1930}"/>
                  </a:ext>
                </a:extLst>
              </p:cNvPr>
              <p:cNvSpPr>
                <a:spLocks noChangeArrowheads="1"/>
              </p:cNvSpPr>
              <p:nvPr/>
            </p:nvSpPr>
            <p:spPr bwMode="auto">
              <a:xfrm>
                <a:off x="6712" y="2556"/>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21" name="Freeform 447">
                <a:extLst>
                  <a:ext uri="{FF2B5EF4-FFF2-40B4-BE49-F238E27FC236}">
                    <a16:creationId xmlns:a16="http://schemas.microsoft.com/office/drawing/2014/main" id="{51E7FAB7-E92C-4ADA-AC6D-D31FB5AE982A}"/>
                  </a:ext>
                </a:extLst>
              </p:cNvPr>
              <p:cNvSpPr>
                <a:spLocks/>
              </p:cNvSpPr>
              <p:nvPr/>
            </p:nvSpPr>
            <p:spPr bwMode="auto">
              <a:xfrm>
                <a:off x="6726" y="2543"/>
                <a:ext cx="2" cy="2"/>
              </a:xfrm>
              <a:custGeom>
                <a:avLst/>
                <a:gdLst>
                  <a:gd name="T0" fmla="*/ 0 w 2"/>
                  <a:gd name="T1" fmla="*/ 0 h 2"/>
                  <a:gd name="T2" fmla="*/ 0 w 2"/>
                  <a:gd name="T3" fmla="*/ 2 h 2"/>
                  <a:gd name="T4" fmla="*/ 2 w 2"/>
                  <a:gd name="T5" fmla="*/ 2 h 2"/>
                  <a:gd name="T6" fmla="*/ 2 w 2"/>
                  <a:gd name="T7" fmla="*/ 2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lnTo>
                      <a:pt x="0" y="2"/>
                    </a:lnTo>
                    <a:lnTo>
                      <a:pt x="2" y="2"/>
                    </a:lnTo>
                    <a:lnTo>
                      <a:pt x="2" y="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22" name="Freeform 448">
                <a:extLst>
                  <a:ext uri="{FF2B5EF4-FFF2-40B4-BE49-F238E27FC236}">
                    <a16:creationId xmlns:a16="http://schemas.microsoft.com/office/drawing/2014/main" id="{4EAA0EF9-3C52-44D0-894D-AB28564EE366}"/>
                  </a:ext>
                </a:extLst>
              </p:cNvPr>
              <p:cNvSpPr>
                <a:spLocks/>
              </p:cNvSpPr>
              <p:nvPr/>
            </p:nvSpPr>
            <p:spPr bwMode="auto">
              <a:xfrm>
                <a:off x="6717" y="2545"/>
                <a:ext cx="3" cy="5"/>
              </a:xfrm>
              <a:custGeom>
                <a:avLst/>
                <a:gdLst>
                  <a:gd name="T0" fmla="*/ 3 w 3"/>
                  <a:gd name="T1" fmla="*/ 3 h 5"/>
                  <a:gd name="T2" fmla="*/ 1 w 3"/>
                  <a:gd name="T3" fmla="*/ 0 h 5"/>
                  <a:gd name="T4" fmla="*/ 0 w 3"/>
                  <a:gd name="T5" fmla="*/ 1 h 5"/>
                  <a:gd name="T6" fmla="*/ 0 w 3"/>
                  <a:gd name="T7" fmla="*/ 3 h 5"/>
                  <a:gd name="T8" fmla="*/ 1 w 3"/>
                  <a:gd name="T9" fmla="*/ 5 h 5"/>
                  <a:gd name="T10" fmla="*/ 3 w 3"/>
                  <a:gd name="T11" fmla="*/ 5 h 5"/>
                  <a:gd name="T12" fmla="*/ 3 w 3"/>
                  <a:gd name="T13" fmla="*/ 3 h 5"/>
                </a:gdLst>
                <a:ahLst/>
                <a:cxnLst>
                  <a:cxn ang="0">
                    <a:pos x="T0" y="T1"/>
                  </a:cxn>
                  <a:cxn ang="0">
                    <a:pos x="T2" y="T3"/>
                  </a:cxn>
                  <a:cxn ang="0">
                    <a:pos x="T4" y="T5"/>
                  </a:cxn>
                  <a:cxn ang="0">
                    <a:pos x="T6" y="T7"/>
                  </a:cxn>
                  <a:cxn ang="0">
                    <a:pos x="T8" y="T9"/>
                  </a:cxn>
                  <a:cxn ang="0">
                    <a:pos x="T10" y="T11"/>
                  </a:cxn>
                  <a:cxn ang="0">
                    <a:pos x="T12" y="T13"/>
                  </a:cxn>
                </a:cxnLst>
                <a:rect l="0" t="0" r="r" b="b"/>
                <a:pathLst>
                  <a:path w="3" h="5">
                    <a:moveTo>
                      <a:pt x="3" y="3"/>
                    </a:moveTo>
                    <a:lnTo>
                      <a:pt x="1" y="0"/>
                    </a:lnTo>
                    <a:lnTo>
                      <a:pt x="0" y="1"/>
                    </a:lnTo>
                    <a:lnTo>
                      <a:pt x="0" y="3"/>
                    </a:lnTo>
                    <a:lnTo>
                      <a:pt x="1" y="5"/>
                    </a:lnTo>
                    <a:lnTo>
                      <a:pt x="3" y="5"/>
                    </a:lnTo>
                    <a:lnTo>
                      <a:pt x="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23" name="Freeform 449">
                <a:extLst>
                  <a:ext uri="{FF2B5EF4-FFF2-40B4-BE49-F238E27FC236}">
                    <a16:creationId xmlns:a16="http://schemas.microsoft.com/office/drawing/2014/main" id="{B2972F37-6E50-478C-BEE4-CECDC43D1082}"/>
                  </a:ext>
                </a:extLst>
              </p:cNvPr>
              <p:cNvSpPr>
                <a:spLocks/>
              </p:cNvSpPr>
              <p:nvPr/>
            </p:nvSpPr>
            <p:spPr bwMode="auto">
              <a:xfrm>
                <a:off x="6715" y="2558"/>
                <a:ext cx="2" cy="0"/>
              </a:xfrm>
              <a:custGeom>
                <a:avLst/>
                <a:gdLst>
                  <a:gd name="T0" fmla="*/ 0 w 2"/>
                  <a:gd name="T1" fmla="*/ 2 w 2"/>
                  <a:gd name="T2" fmla="*/ 0 w 2"/>
                  <a:gd name="T3" fmla="*/ 0 w 2"/>
                </a:gdLst>
                <a:ahLst/>
                <a:cxnLst>
                  <a:cxn ang="0">
                    <a:pos x="T0" y="0"/>
                  </a:cxn>
                  <a:cxn ang="0">
                    <a:pos x="T1" y="0"/>
                  </a:cxn>
                  <a:cxn ang="0">
                    <a:pos x="T2" y="0"/>
                  </a:cxn>
                  <a:cxn ang="0">
                    <a:pos x="T3" y="0"/>
                  </a:cxn>
                </a:cxnLst>
                <a:rect l="0" t="0" r="r" b="b"/>
                <a:pathLst>
                  <a:path w="2">
                    <a:moveTo>
                      <a:pt x="0" y="0"/>
                    </a:moveTo>
                    <a:lnTo>
                      <a:pt x="2"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24" name="Freeform 450">
                <a:extLst>
                  <a:ext uri="{FF2B5EF4-FFF2-40B4-BE49-F238E27FC236}">
                    <a16:creationId xmlns:a16="http://schemas.microsoft.com/office/drawing/2014/main" id="{CF5B2D66-78A2-4F55-822B-53E5FEEF9379}"/>
                  </a:ext>
                </a:extLst>
              </p:cNvPr>
              <p:cNvSpPr>
                <a:spLocks/>
              </p:cNvSpPr>
              <p:nvPr/>
            </p:nvSpPr>
            <p:spPr bwMode="auto">
              <a:xfrm>
                <a:off x="6715" y="2550"/>
                <a:ext cx="2" cy="1"/>
              </a:xfrm>
              <a:custGeom>
                <a:avLst/>
                <a:gdLst>
                  <a:gd name="T0" fmla="*/ 0 w 2"/>
                  <a:gd name="T1" fmla="*/ 0 h 1"/>
                  <a:gd name="T2" fmla="*/ 0 w 2"/>
                  <a:gd name="T3" fmla="*/ 1 h 1"/>
                  <a:gd name="T4" fmla="*/ 2 w 2"/>
                  <a:gd name="T5" fmla="*/ 1 h 1"/>
                  <a:gd name="T6" fmla="*/ 2 w 2"/>
                  <a:gd name="T7" fmla="*/ 1 h 1"/>
                  <a:gd name="T8" fmla="*/ 0 w 2"/>
                  <a:gd name="T9" fmla="*/ 0 h 1"/>
                </a:gdLst>
                <a:ahLst/>
                <a:cxnLst>
                  <a:cxn ang="0">
                    <a:pos x="T0" y="T1"/>
                  </a:cxn>
                  <a:cxn ang="0">
                    <a:pos x="T2" y="T3"/>
                  </a:cxn>
                  <a:cxn ang="0">
                    <a:pos x="T4" y="T5"/>
                  </a:cxn>
                  <a:cxn ang="0">
                    <a:pos x="T6" y="T7"/>
                  </a:cxn>
                  <a:cxn ang="0">
                    <a:pos x="T8" y="T9"/>
                  </a:cxn>
                </a:cxnLst>
                <a:rect l="0" t="0" r="r" b="b"/>
                <a:pathLst>
                  <a:path w="2" h="1">
                    <a:moveTo>
                      <a:pt x="0" y="0"/>
                    </a:moveTo>
                    <a:lnTo>
                      <a:pt x="0" y="1"/>
                    </a:lnTo>
                    <a:lnTo>
                      <a:pt x="2" y="1"/>
                    </a:lnTo>
                    <a:lnTo>
                      <a:pt x="2" y="1"/>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25" name="Freeform 451">
                <a:extLst>
                  <a:ext uri="{FF2B5EF4-FFF2-40B4-BE49-F238E27FC236}">
                    <a16:creationId xmlns:a16="http://schemas.microsoft.com/office/drawing/2014/main" id="{37A4922F-1B8F-47BB-8C45-6326BBC1F423}"/>
                  </a:ext>
                </a:extLst>
              </p:cNvPr>
              <p:cNvSpPr>
                <a:spLocks/>
              </p:cNvSpPr>
              <p:nvPr/>
            </p:nvSpPr>
            <p:spPr bwMode="auto">
              <a:xfrm>
                <a:off x="6715" y="2554"/>
                <a:ext cx="3" cy="2"/>
              </a:xfrm>
              <a:custGeom>
                <a:avLst/>
                <a:gdLst>
                  <a:gd name="T0" fmla="*/ 3 w 3"/>
                  <a:gd name="T1" fmla="*/ 0 h 2"/>
                  <a:gd name="T2" fmla="*/ 2 w 3"/>
                  <a:gd name="T3" fmla="*/ 0 h 2"/>
                  <a:gd name="T4" fmla="*/ 0 w 3"/>
                  <a:gd name="T5" fmla="*/ 2 h 2"/>
                  <a:gd name="T6" fmla="*/ 3 w 3"/>
                  <a:gd name="T7" fmla="*/ 2 h 2"/>
                  <a:gd name="T8" fmla="*/ 3 w 3"/>
                  <a:gd name="T9" fmla="*/ 0 h 2"/>
                </a:gdLst>
                <a:ahLst/>
                <a:cxnLst>
                  <a:cxn ang="0">
                    <a:pos x="T0" y="T1"/>
                  </a:cxn>
                  <a:cxn ang="0">
                    <a:pos x="T2" y="T3"/>
                  </a:cxn>
                  <a:cxn ang="0">
                    <a:pos x="T4" y="T5"/>
                  </a:cxn>
                  <a:cxn ang="0">
                    <a:pos x="T6" y="T7"/>
                  </a:cxn>
                  <a:cxn ang="0">
                    <a:pos x="T8" y="T9"/>
                  </a:cxn>
                </a:cxnLst>
                <a:rect l="0" t="0" r="r" b="b"/>
                <a:pathLst>
                  <a:path w="3" h="2">
                    <a:moveTo>
                      <a:pt x="3" y="0"/>
                    </a:moveTo>
                    <a:lnTo>
                      <a:pt x="2" y="0"/>
                    </a:lnTo>
                    <a:lnTo>
                      <a:pt x="0" y="2"/>
                    </a:lnTo>
                    <a:lnTo>
                      <a:pt x="3" y="2"/>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26" name="Freeform 452">
                <a:extLst>
                  <a:ext uri="{FF2B5EF4-FFF2-40B4-BE49-F238E27FC236}">
                    <a16:creationId xmlns:a16="http://schemas.microsoft.com/office/drawing/2014/main" id="{7CB6CA00-C807-4030-A66E-273DA521B74E}"/>
                  </a:ext>
                </a:extLst>
              </p:cNvPr>
              <p:cNvSpPr>
                <a:spLocks/>
              </p:cNvSpPr>
              <p:nvPr/>
            </p:nvSpPr>
            <p:spPr bwMode="auto">
              <a:xfrm>
                <a:off x="6728" y="2542"/>
                <a:ext cx="3" cy="3"/>
              </a:xfrm>
              <a:custGeom>
                <a:avLst/>
                <a:gdLst>
                  <a:gd name="T0" fmla="*/ 1 w 3"/>
                  <a:gd name="T1" fmla="*/ 0 h 3"/>
                  <a:gd name="T2" fmla="*/ 0 w 3"/>
                  <a:gd name="T3" fmla="*/ 1 h 3"/>
                  <a:gd name="T4" fmla="*/ 1 w 3"/>
                  <a:gd name="T5" fmla="*/ 3 h 3"/>
                  <a:gd name="T6" fmla="*/ 1 w 3"/>
                  <a:gd name="T7" fmla="*/ 1 h 3"/>
                  <a:gd name="T8" fmla="*/ 3 w 3"/>
                  <a:gd name="T9" fmla="*/ 0 h 3"/>
                  <a:gd name="T10" fmla="*/ 1 w 3"/>
                  <a:gd name="T11" fmla="*/ 0 h 3"/>
                </a:gdLst>
                <a:ahLst/>
                <a:cxnLst>
                  <a:cxn ang="0">
                    <a:pos x="T0" y="T1"/>
                  </a:cxn>
                  <a:cxn ang="0">
                    <a:pos x="T2" y="T3"/>
                  </a:cxn>
                  <a:cxn ang="0">
                    <a:pos x="T4" y="T5"/>
                  </a:cxn>
                  <a:cxn ang="0">
                    <a:pos x="T6" y="T7"/>
                  </a:cxn>
                  <a:cxn ang="0">
                    <a:pos x="T8" y="T9"/>
                  </a:cxn>
                  <a:cxn ang="0">
                    <a:pos x="T10" y="T11"/>
                  </a:cxn>
                </a:cxnLst>
                <a:rect l="0" t="0" r="r" b="b"/>
                <a:pathLst>
                  <a:path w="3" h="3">
                    <a:moveTo>
                      <a:pt x="1" y="0"/>
                    </a:moveTo>
                    <a:lnTo>
                      <a:pt x="0" y="1"/>
                    </a:lnTo>
                    <a:lnTo>
                      <a:pt x="1" y="3"/>
                    </a:lnTo>
                    <a:lnTo>
                      <a:pt x="1" y="1"/>
                    </a:lnTo>
                    <a:lnTo>
                      <a:pt x="3" y="0"/>
                    </a:lnTo>
                    <a:lnTo>
                      <a:pt x="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27" name="Rectangle 453">
                <a:extLst>
                  <a:ext uri="{FF2B5EF4-FFF2-40B4-BE49-F238E27FC236}">
                    <a16:creationId xmlns:a16="http://schemas.microsoft.com/office/drawing/2014/main" id="{78A8D34A-2FC0-4FBF-A47B-AC4CBA3BDB48}"/>
                  </a:ext>
                </a:extLst>
              </p:cNvPr>
              <p:cNvSpPr>
                <a:spLocks noChangeArrowheads="1"/>
              </p:cNvSpPr>
              <p:nvPr/>
            </p:nvSpPr>
            <p:spPr bwMode="auto">
              <a:xfrm>
                <a:off x="6731" y="2543"/>
                <a:ext cx="1" cy="2"/>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28" name="Rectangle 454">
                <a:extLst>
                  <a:ext uri="{FF2B5EF4-FFF2-40B4-BE49-F238E27FC236}">
                    <a16:creationId xmlns:a16="http://schemas.microsoft.com/office/drawing/2014/main" id="{36EF912E-82C8-4C32-BA3A-37DC46D21AB5}"/>
                  </a:ext>
                </a:extLst>
              </p:cNvPr>
              <p:cNvSpPr>
                <a:spLocks noChangeArrowheads="1"/>
              </p:cNvSpPr>
              <p:nvPr/>
            </p:nvSpPr>
            <p:spPr bwMode="auto">
              <a:xfrm>
                <a:off x="6462" y="2269"/>
                <a:ext cx="1" cy="2"/>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29" name="Freeform 455">
                <a:extLst>
                  <a:ext uri="{FF2B5EF4-FFF2-40B4-BE49-F238E27FC236}">
                    <a16:creationId xmlns:a16="http://schemas.microsoft.com/office/drawing/2014/main" id="{68DFF21A-5B2C-493A-87D9-9494A35DA9E1}"/>
                  </a:ext>
                </a:extLst>
              </p:cNvPr>
              <p:cNvSpPr>
                <a:spLocks/>
              </p:cNvSpPr>
              <p:nvPr/>
            </p:nvSpPr>
            <p:spPr bwMode="auto">
              <a:xfrm>
                <a:off x="6376" y="2274"/>
                <a:ext cx="3" cy="3"/>
              </a:xfrm>
              <a:custGeom>
                <a:avLst/>
                <a:gdLst>
                  <a:gd name="T0" fmla="*/ 3 w 3"/>
                  <a:gd name="T1" fmla="*/ 1 h 3"/>
                  <a:gd name="T2" fmla="*/ 1 w 3"/>
                  <a:gd name="T3" fmla="*/ 0 h 3"/>
                  <a:gd name="T4" fmla="*/ 1 w 3"/>
                  <a:gd name="T5" fmla="*/ 1 h 3"/>
                  <a:gd name="T6" fmla="*/ 0 w 3"/>
                  <a:gd name="T7" fmla="*/ 1 h 3"/>
                  <a:gd name="T8" fmla="*/ 0 w 3"/>
                  <a:gd name="T9" fmla="*/ 3 h 3"/>
                  <a:gd name="T10" fmla="*/ 1 w 3"/>
                  <a:gd name="T11" fmla="*/ 3 h 3"/>
                  <a:gd name="T12" fmla="*/ 3 w 3"/>
                  <a:gd name="T13" fmla="*/ 3 h 3"/>
                  <a:gd name="T14" fmla="*/ 3 w 3"/>
                  <a:gd name="T15" fmla="*/ 1 h 3"/>
                  <a:gd name="T16" fmla="*/ 3 w 3"/>
                  <a:gd name="T17"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3">
                    <a:moveTo>
                      <a:pt x="3" y="1"/>
                    </a:moveTo>
                    <a:lnTo>
                      <a:pt x="1" y="0"/>
                    </a:lnTo>
                    <a:lnTo>
                      <a:pt x="1" y="1"/>
                    </a:lnTo>
                    <a:lnTo>
                      <a:pt x="0" y="1"/>
                    </a:lnTo>
                    <a:lnTo>
                      <a:pt x="0" y="3"/>
                    </a:lnTo>
                    <a:lnTo>
                      <a:pt x="1" y="3"/>
                    </a:lnTo>
                    <a:lnTo>
                      <a:pt x="3" y="3"/>
                    </a:lnTo>
                    <a:lnTo>
                      <a:pt x="3" y="1"/>
                    </a:lnTo>
                    <a:lnTo>
                      <a:pt x="3"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0" name="Freeform 456">
                <a:extLst>
                  <a:ext uri="{FF2B5EF4-FFF2-40B4-BE49-F238E27FC236}">
                    <a16:creationId xmlns:a16="http://schemas.microsoft.com/office/drawing/2014/main" id="{696D583B-A4E6-4FBF-8D02-6DD14393F508}"/>
                  </a:ext>
                </a:extLst>
              </p:cNvPr>
              <p:cNvSpPr>
                <a:spLocks/>
              </p:cNvSpPr>
              <p:nvPr/>
            </p:nvSpPr>
            <p:spPr bwMode="auto">
              <a:xfrm>
                <a:off x="6409" y="2286"/>
                <a:ext cx="69" cy="64"/>
              </a:xfrm>
              <a:custGeom>
                <a:avLst/>
                <a:gdLst>
                  <a:gd name="T0" fmla="*/ 46 w 69"/>
                  <a:gd name="T1" fmla="*/ 13 h 64"/>
                  <a:gd name="T2" fmla="*/ 41 w 69"/>
                  <a:gd name="T3" fmla="*/ 12 h 64"/>
                  <a:gd name="T4" fmla="*/ 40 w 69"/>
                  <a:gd name="T5" fmla="*/ 21 h 64"/>
                  <a:gd name="T6" fmla="*/ 33 w 69"/>
                  <a:gd name="T7" fmla="*/ 20 h 64"/>
                  <a:gd name="T8" fmla="*/ 27 w 69"/>
                  <a:gd name="T9" fmla="*/ 26 h 64"/>
                  <a:gd name="T10" fmla="*/ 27 w 69"/>
                  <a:gd name="T11" fmla="*/ 20 h 64"/>
                  <a:gd name="T12" fmla="*/ 19 w 69"/>
                  <a:gd name="T13" fmla="*/ 20 h 64"/>
                  <a:gd name="T14" fmla="*/ 16 w 69"/>
                  <a:gd name="T15" fmla="*/ 26 h 64"/>
                  <a:gd name="T16" fmla="*/ 8 w 69"/>
                  <a:gd name="T17" fmla="*/ 28 h 64"/>
                  <a:gd name="T18" fmla="*/ 3 w 69"/>
                  <a:gd name="T19" fmla="*/ 34 h 64"/>
                  <a:gd name="T20" fmla="*/ 3 w 69"/>
                  <a:gd name="T21" fmla="*/ 45 h 64"/>
                  <a:gd name="T22" fmla="*/ 8 w 69"/>
                  <a:gd name="T23" fmla="*/ 36 h 64"/>
                  <a:gd name="T24" fmla="*/ 13 w 69"/>
                  <a:gd name="T25" fmla="*/ 34 h 64"/>
                  <a:gd name="T26" fmla="*/ 14 w 69"/>
                  <a:gd name="T27" fmla="*/ 36 h 64"/>
                  <a:gd name="T28" fmla="*/ 18 w 69"/>
                  <a:gd name="T29" fmla="*/ 34 h 64"/>
                  <a:gd name="T30" fmla="*/ 19 w 69"/>
                  <a:gd name="T31" fmla="*/ 36 h 64"/>
                  <a:gd name="T32" fmla="*/ 21 w 69"/>
                  <a:gd name="T33" fmla="*/ 36 h 64"/>
                  <a:gd name="T34" fmla="*/ 22 w 69"/>
                  <a:gd name="T35" fmla="*/ 32 h 64"/>
                  <a:gd name="T36" fmla="*/ 29 w 69"/>
                  <a:gd name="T37" fmla="*/ 34 h 64"/>
                  <a:gd name="T38" fmla="*/ 35 w 69"/>
                  <a:gd name="T39" fmla="*/ 42 h 64"/>
                  <a:gd name="T40" fmla="*/ 30 w 69"/>
                  <a:gd name="T41" fmla="*/ 42 h 64"/>
                  <a:gd name="T42" fmla="*/ 32 w 69"/>
                  <a:gd name="T43" fmla="*/ 48 h 64"/>
                  <a:gd name="T44" fmla="*/ 33 w 69"/>
                  <a:gd name="T45" fmla="*/ 55 h 64"/>
                  <a:gd name="T46" fmla="*/ 41 w 69"/>
                  <a:gd name="T47" fmla="*/ 59 h 64"/>
                  <a:gd name="T48" fmla="*/ 46 w 69"/>
                  <a:gd name="T49" fmla="*/ 58 h 64"/>
                  <a:gd name="T50" fmla="*/ 48 w 69"/>
                  <a:gd name="T51" fmla="*/ 59 h 64"/>
                  <a:gd name="T52" fmla="*/ 53 w 69"/>
                  <a:gd name="T53" fmla="*/ 63 h 64"/>
                  <a:gd name="T54" fmla="*/ 54 w 69"/>
                  <a:gd name="T55" fmla="*/ 53 h 64"/>
                  <a:gd name="T56" fmla="*/ 51 w 69"/>
                  <a:gd name="T57" fmla="*/ 45 h 64"/>
                  <a:gd name="T58" fmla="*/ 59 w 69"/>
                  <a:gd name="T59" fmla="*/ 40 h 64"/>
                  <a:gd name="T60" fmla="*/ 61 w 69"/>
                  <a:gd name="T61" fmla="*/ 48 h 64"/>
                  <a:gd name="T62" fmla="*/ 62 w 69"/>
                  <a:gd name="T63" fmla="*/ 51 h 64"/>
                  <a:gd name="T64" fmla="*/ 62 w 69"/>
                  <a:gd name="T65" fmla="*/ 44 h 64"/>
                  <a:gd name="T66" fmla="*/ 65 w 69"/>
                  <a:gd name="T67" fmla="*/ 44 h 64"/>
                  <a:gd name="T68" fmla="*/ 67 w 69"/>
                  <a:gd name="T69" fmla="*/ 36 h 64"/>
                  <a:gd name="T70" fmla="*/ 64 w 69"/>
                  <a:gd name="T71" fmla="*/ 26 h 64"/>
                  <a:gd name="T72" fmla="*/ 62 w 69"/>
                  <a:gd name="T73" fmla="*/ 21 h 64"/>
                  <a:gd name="T74" fmla="*/ 61 w 69"/>
                  <a:gd name="T75" fmla="*/ 18 h 64"/>
                  <a:gd name="T76" fmla="*/ 62 w 69"/>
                  <a:gd name="T77" fmla="*/ 13 h 64"/>
                  <a:gd name="T78" fmla="*/ 59 w 69"/>
                  <a:gd name="T79" fmla="*/ 10 h 64"/>
                  <a:gd name="T80" fmla="*/ 51 w 69"/>
                  <a:gd name="T81" fmla="*/ 2 h 64"/>
                  <a:gd name="T82" fmla="*/ 48 w 69"/>
                  <a:gd name="T83" fmla="*/ 4 h 64"/>
                  <a:gd name="T84" fmla="*/ 48 w 69"/>
                  <a:gd name="T85" fmla="*/ 1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9" h="64">
                    <a:moveTo>
                      <a:pt x="48" y="10"/>
                    </a:moveTo>
                    <a:lnTo>
                      <a:pt x="46" y="10"/>
                    </a:lnTo>
                    <a:lnTo>
                      <a:pt x="46" y="13"/>
                    </a:lnTo>
                    <a:lnTo>
                      <a:pt x="46" y="15"/>
                    </a:lnTo>
                    <a:lnTo>
                      <a:pt x="43" y="13"/>
                    </a:lnTo>
                    <a:lnTo>
                      <a:pt x="41" y="12"/>
                    </a:lnTo>
                    <a:lnTo>
                      <a:pt x="40" y="18"/>
                    </a:lnTo>
                    <a:lnTo>
                      <a:pt x="40" y="18"/>
                    </a:lnTo>
                    <a:lnTo>
                      <a:pt x="40" y="21"/>
                    </a:lnTo>
                    <a:lnTo>
                      <a:pt x="38" y="21"/>
                    </a:lnTo>
                    <a:lnTo>
                      <a:pt x="37" y="18"/>
                    </a:lnTo>
                    <a:lnTo>
                      <a:pt x="33" y="20"/>
                    </a:lnTo>
                    <a:lnTo>
                      <a:pt x="32" y="24"/>
                    </a:lnTo>
                    <a:lnTo>
                      <a:pt x="29" y="26"/>
                    </a:lnTo>
                    <a:lnTo>
                      <a:pt x="27" y="26"/>
                    </a:lnTo>
                    <a:lnTo>
                      <a:pt x="24" y="29"/>
                    </a:lnTo>
                    <a:lnTo>
                      <a:pt x="27" y="24"/>
                    </a:lnTo>
                    <a:lnTo>
                      <a:pt x="27" y="20"/>
                    </a:lnTo>
                    <a:lnTo>
                      <a:pt x="24" y="16"/>
                    </a:lnTo>
                    <a:lnTo>
                      <a:pt x="21" y="16"/>
                    </a:lnTo>
                    <a:lnTo>
                      <a:pt x="19" y="20"/>
                    </a:lnTo>
                    <a:lnTo>
                      <a:pt x="16" y="21"/>
                    </a:lnTo>
                    <a:lnTo>
                      <a:pt x="14" y="23"/>
                    </a:lnTo>
                    <a:lnTo>
                      <a:pt x="16" y="26"/>
                    </a:lnTo>
                    <a:lnTo>
                      <a:pt x="13" y="26"/>
                    </a:lnTo>
                    <a:lnTo>
                      <a:pt x="10" y="26"/>
                    </a:lnTo>
                    <a:lnTo>
                      <a:pt x="8" y="28"/>
                    </a:lnTo>
                    <a:lnTo>
                      <a:pt x="5" y="29"/>
                    </a:lnTo>
                    <a:lnTo>
                      <a:pt x="2" y="32"/>
                    </a:lnTo>
                    <a:lnTo>
                      <a:pt x="3" y="34"/>
                    </a:lnTo>
                    <a:lnTo>
                      <a:pt x="2" y="37"/>
                    </a:lnTo>
                    <a:lnTo>
                      <a:pt x="0" y="42"/>
                    </a:lnTo>
                    <a:lnTo>
                      <a:pt x="3" y="45"/>
                    </a:lnTo>
                    <a:lnTo>
                      <a:pt x="5" y="44"/>
                    </a:lnTo>
                    <a:lnTo>
                      <a:pt x="6" y="37"/>
                    </a:lnTo>
                    <a:lnTo>
                      <a:pt x="8" y="36"/>
                    </a:lnTo>
                    <a:lnTo>
                      <a:pt x="10" y="32"/>
                    </a:lnTo>
                    <a:lnTo>
                      <a:pt x="11" y="31"/>
                    </a:lnTo>
                    <a:lnTo>
                      <a:pt x="13" y="34"/>
                    </a:lnTo>
                    <a:lnTo>
                      <a:pt x="13" y="36"/>
                    </a:lnTo>
                    <a:lnTo>
                      <a:pt x="13" y="37"/>
                    </a:lnTo>
                    <a:lnTo>
                      <a:pt x="14" y="36"/>
                    </a:lnTo>
                    <a:lnTo>
                      <a:pt x="16" y="37"/>
                    </a:lnTo>
                    <a:lnTo>
                      <a:pt x="16" y="34"/>
                    </a:lnTo>
                    <a:lnTo>
                      <a:pt x="18" y="34"/>
                    </a:lnTo>
                    <a:lnTo>
                      <a:pt x="19" y="34"/>
                    </a:lnTo>
                    <a:lnTo>
                      <a:pt x="18" y="36"/>
                    </a:lnTo>
                    <a:lnTo>
                      <a:pt x="19" y="36"/>
                    </a:lnTo>
                    <a:lnTo>
                      <a:pt x="22" y="37"/>
                    </a:lnTo>
                    <a:lnTo>
                      <a:pt x="22" y="37"/>
                    </a:lnTo>
                    <a:lnTo>
                      <a:pt x="21" y="36"/>
                    </a:lnTo>
                    <a:lnTo>
                      <a:pt x="22" y="34"/>
                    </a:lnTo>
                    <a:lnTo>
                      <a:pt x="22" y="32"/>
                    </a:lnTo>
                    <a:lnTo>
                      <a:pt x="22" y="32"/>
                    </a:lnTo>
                    <a:lnTo>
                      <a:pt x="24" y="32"/>
                    </a:lnTo>
                    <a:lnTo>
                      <a:pt x="27" y="34"/>
                    </a:lnTo>
                    <a:lnTo>
                      <a:pt x="29" y="34"/>
                    </a:lnTo>
                    <a:lnTo>
                      <a:pt x="32" y="37"/>
                    </a:lnTo>
                    <a:lnTo>
                      <a:pt x="32" y="39"/>
                    </a:lnTo>
                    <a:lnTo>
                      <a:pt x="35" y="42"/>
                    </a:lnTo>
                    <a:lnTo>
                      <a:pt x="32" y="40"/>
                    </a:lnTo>
                    <a:lnTo>
                      <a:pt x="30" y="40"/>
                    </a:lnTo>
                    <a:lnTo>
                      <a:pt x="30" y="42"/>
                    </a:lnTo>
                    <a:lnTo>
                      <a:pt x="30" y="44"/>
                    </a:lnTo>
                    <a:lnTo>
                      <a:pt x="32" y="45"/>
                    </a:lnTo>
                    <a:lnTo>
                      <a:pt x="32" y="48"/>
                    </a:lnTo>
                    <a:lnTo>
                      <a:pt x="30" y="50"/>
                    </a:lnTo>
                    <a:lnTo>
                      <a:pt x="33" y="51"/>
                    </a:lnTo>
                    <a:lnTo>
                      <a:pt x="33" y="55"/>
                    </a:lnTo>
                    <a:lnTo>
                      <a:pt x="37" y="58"/>
                    </a:lnTo>
                    <a:lnTo>
                      <a:pt x="38" y="58"/>
                    </a:lnTo>
                    <a:lnTo>
                      <a:pt x="41" y="59"/>
                    </a:lnTo>
                    <a:lnTo>
                      <a:pt x="45" y="61"/>
                    </a:lnTo>
                    <a:lnTo>
                      <a:pt x="46" y="59"/>
                    </a:lnTo>
                    <a:lnTo>
                      <a:pt x="46" y="58"/>
                    </a:lnTo>
                    <a:lnTo>
                      <a:pt x="48" y="58"/>
                    </a:lnTo>
                    <a:lnTo>
                      <a:pt x="49" y="58"/>
                    </a:lnTo>
                    <a:lnTo>
                      <a:pt x="48" y="59"/>
                    </a:lnTo>
                    <a:lnTo>
                      <a:pt x="49" y="63"/>
                    </a:lnTo>
                    <a:lnTo>
                      <a:pt x="49" y="64"/>
                    </a:lnTo>
                    <a:lnTo>
                      <a:pt x="53" y="63"/>
                    </a:lnTo>
                    <a:lnTo>
                      <a:pt x="56" y="58"/>
                    </a:lnTo>
                    <a:lnTo>
                      <a:pt x="56" y="55"/>
                    </a:lnTo>
                    <a:lnTo>
                      <a:pt x="54" y="53"/>
                    </a:lnTo>
                    <a:lnTo>
                      <a:pt x="53" y="48"/>
                    </a:lnTo>
                    <a:lnTo>
                      <a:pt x="51" y="47"/>
                    </a:lnTo>
                    <a:lnTo>
                      <a:pt x="51" y="45"/>
                    </a:lnTo>
                    <a:lnTo>
                      <a:pt x="54" y="39"/>
                    </a:lnTo>
                    <a:lnTo>
                      <a:pt x="57" y="37"/>
                    </a:lnTo>
                    <a:lnTo>
                      <a:pt x="59" y="40"/>
                    </a:lnTo>
                    <a:lnTo>
                      <a:pt x="59" y="44"/>
                    </a:lnTo>
                    <a:lnTo>
                      <a:pt x="61" y="45"/>
                    </a:lnTo>
                    <a:lnTo>
                      <a:pt x="61" y="48"/>
                    </a:lnTo>
                    <a:lnTo>
                      <a:pt x="62" y="51"/>
                    </a:lnTo>
                    <a:lnTo>
                      <a:pt x="62" y="55"/>
                    </a:lnTo>
                    <a:lnTo>
                      <a:pt x="62" y="51"/>
                    </a:lnTo>
                    <a:lnTo>
                      <a:pt x="64" y="48"/>
                    </a:lnTo>
                    <a:lnTo>
                      <a:pt x="62" y="45"/>
                    </a:lnTo>
                    <a:lnTo>
                      <a:pt x="62" y="44"/>
                    </a:lnTo>
                    <a:lnTo>
                      <a:pt x="64" y="44"/>
                    </a:lnTo>
                    <a:lnTo>
                      <a:pt x="65" y="45"/>
                    </a:lnTo>
                    <a:lnTo>
                      <a:pt x="65" y="44"/>
                    </a:lnTo>
                    <a:lnTo>
                      <a:pt x="67" y="44"/>
                    </a:lnTo>
                    <a:lnTo>
                      <a:pt x="69" y="39"/>
                    </a:lnTo>
                    <a:lnTo>
                      <a:pt x="67" y="36"/>
                    </a:lnTo>
                    <a:lnTo>
                      <a:pt x="65" y="32"/>
                    </a:lnTo>
                    <a:lnTo>
                      <a:pt x="64" y="29"/>
                    </a:lnTo>
                    <a:lnTo>
                      <a:pt x="64" y="26"/>
                    </a:lnTo>
                    <a:lnTo>
                      <a:pt x="64" y="23"/>
                    </a:lnTo>
                    <a:lnTo>
                      <a:pt x="62" y="24"/>
                    </a:lnTo>
                    <a:lnTo>
                      <a:pt x="62" y="21"/>
                    </a:lnTo>
                    <a:lnTo>
                      <a:pt x="62" y="20"/>
                    </a:lnTo>
                    <a:lnTo>
                      <a:pt x="62" y="20"/>
                    </a:lnTo>
                    <a:lnTo>
                      <a:pt x="61" y="18"/>
                    </a:lnTo>
                    <a:lnTo>
                      <a:pt x="61" y="16"/>
                    </a:lnTo>
                    <a:lnTo>
                      <a:pt x="62" y="16"/>
                    </a:lnTo>
                    <a:lnTo>
                      <a:pt x="62" y="13"/>
                    </a:lnTo>
                    <a:lnTo>
                      <a:pt x="61" y="10"/>
                    </a:lnTo>
                    <a:lnTo>
                      <a:pt x="61" y="8"/>
                    </a:lnTo>
                    <a:lnTo>
                      <a:pt x="59" y="10"/>
                    </a:lnTo>
                    <a:lnTo>
                      <a:pt x="56" y="7"/>
                    </a:lnTo>
                    <a:lnTo>
                      <a:pt x="53" y="4"/>
                    </a:lnTo>
                    <a:lnTo>
                      <a:pt x="51" y="2"/>
                    </a:lnTo>
                    <a:lnTo>
                      <a:pt x="51" y="2"/>
                    </a:lnTo>
                    <a:lnTo>
                      <a:pt x="48" y="0"/>
                    </a:lnTo>
                    <a:lnTo>
                      <a:pt x="48" y="4"/>
                    </a:lnTo>
                    <a:lnTo>
                      <a:pt x="49" y="10"/>
                    </a:lnTo>
                    <a:lnTo>
                      <a:pt x="49" y="12"/>
                    </a:lnTo>
                    <a:lnTo>
                      <a:pt x="48"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1" name="Freeform 457">
                <a:extLst>
                  <a:ext uri="{FF2B5EF4-FFF2-40B4-BE49-F238E27FC236}">
                    <a16:creationId xmlns:a16="http://schemas.microsoft.com/office/drawing/2014/main" id="{E66635E4-7DA0-48DC-8C00-E436FA793EE7}"/>
                  </a:ext>
                </a:extLst>
              </p:cNvPr>
              <p:cNvSpPr>
                <a:spLocks/>
              </p:cNvSpPr>
              <p:nvPr/>
            </p:nvSpPr>
            <p:spPr bwMode="auto">
              <a:xfrm>
                <a:off x="6460" y="2272"/>
                <a:ext cx="3" cy="2"/>
              </a:xfrm>
              <a:custGeom>
                <a:avLst/>
                <a:gdLst>
                  <a:gd name="T0" fmla="*/ 0 w 3"/>
                  <a:gd name="T1" fmla="*/ 2 h 2"/>
                  <a:gd name="T2" fmla="*/ 2 w 3"/>
                  <a:gd name="T3" fmla="*/ 2 h 2"/>
                  <a:gd name="T4" fmla="*/ 3 w 3"/>
                  <a:gd name="T5" fmla="*/ 2 h 2"/>
                  <a:gd name="T6" fmla="*/ 0 w 3"/>
                  <a:gd name="T7" fmla="*/ 0 h 2"/>
                  <a:gd name="T8" fmla="*/ 0 w 3"/>
                  <a:gd name="T9" fmla="*/ 2 h 2"/>
                </a:gdLst>
                <a:ahLst/>
                <a:cxnLst>
                  <a:cxn ang="0">
                    <a:pos x="T0" y="T1"/>
                  </a:cxn>
                  <a:cxn ang="0">
                    <a:pos x="T2" y="T3"/>
                  </a:cxn>
                  <a:cxn ang="0">
                    <a:pos x="T4" y="T5"/>
                  </a:cxn>
                  <a:cxn ang="0">
                    <a:pos x="T6" y="T7"/>
                  </a:cxn>
                  <a:cxn ang="0">
                    <a:pos x="T8" y="T9"/>
                  </a:cxn>
                </a:cxnLst>
                <a:rect l="0" t="0" r="r" b="b"/>
                <a:pathLst>
                  <a:path w="3" h="2">
                    <a:moveTo>
                      <a:pt x="0" y="2"/>
                    </a:moveTo>
                    <a:lnTo>
                      <a:pt x="2" y="2"/>
                    </a:lnTo>
                    <a:lnTo>
                      <a:pt x="3" y="2"/>
                    </a:lnTo>
                    <a:lnTo>
                      <a:pt x="0" y="0"/>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2" name="Freeform 458">
                <a:extLst>
                  <a:ext uri="{FF2B5EF4-FFF2-40B4-BE49-F238E27FC236}">
                    <a16:creationId xmlns:a16="http://schemas.microsoft.com/office/drawing/2014/main" id="{9C6BD6C3-CC5A-4A49-A0C7-D54385BAB1B8}"/>
                  </a:ext>
                </a:extLst>
              </p:cNvPr>
              <p:cNvSpPr>
                <a:spLocks/>
              </p:cNvSpPr>
              <p:nvPr/>
            </p:nvSpPr>
            <p:spPr bwMode="auto">
              <a:xfrm>
                <a:off x="6374" y="2255"/>
                <a:ext cx="3" cy="4"/>
              </a:xfrm>
              <a:custGeom>
                <a:avLst/>
                <a:gdLst>
                  <a:gd name="T0" fmla="*/ 2 w 3"/>
                  <a:gd name="T1" fmla="*/ 4 h 4"/>
                  <a:gd name="T2" fmla="*/ 3 w 3"/>
                  <a:gd name="T3" fmla="*/ 3 h 4"/>
                  <a:gd name="T4" fmla="*/ 3 w 3"/>
                  <a:gd name="T5" fmla="*/ 3 h 4"/>
                  <a:gd name="T6" fmla="*/ 3 w 3"/>
                  <a:gd name="T7" fmla="*/ 0 h 4"/>
                  <a:gd name="T8" fmla="*/ 0 w 3"/>
                  <a:gd name="T9" fmla="*/ 0 h 4"/>
                  <a:gd name="T10" fmla="*/ 0 w 3"/>
                  <a:gd name="T11" fmla="*/ 1 h 4"/>
                  <a:gd name="T12" fmla="*/ 0 w 3"/>
                  <a:gd name="T13" fmla="*/ 4 h 4"/>
                  <a:gd name="T14" fmla="*/ 2 w 3"/>
                  <a:gd name="T15" fmla="*/ 4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4">
                    <a:moveTo>
                      <a:pt x="2" y="4"/>
                    </a:moveTo>
                    <a:lnTo>
                      <a:pt x="3" y="3"/>
                    </a:lnTo>
                    <a:lnTo>
                      <a:pt x="3" y="3"/>
                    </a:lnTo>
                    <a:lnTo>
                      <a:pt x="3" y="0"/>
                    </a:lnTo>
                    <a:lnTo>
                      <a:pt x="0" y="0"/>
                    </a:lnTo>
                    <a:lnTo>
                      <a:pt x="0" y="1"/>
                    </a:lnTo>
                    <a:lnTo>
                      <a:pt x="0" y="4"/>
                    </a:lnTo>
                    <a:lnTo>
                      <a:pt x="2"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3" name="Freeform 459">
                <a:extLst>
                  <a:ext uri="{FF2B5EF4-FFF2-40B4-BE49-F238E27FC236}">
                    <a16:creationId xmlns:a16="http://schemas.microsoft.com/office/drawing/2014/main" id="{C9285115-66C9-40A2-9605-20900C32CC34}"/>
                  </a:ext>
                </a:extLst>
              </p:cNvPr>
              <p:cNvSpPr>
                <a:spLocks/>
              </p:cNvSpPr>
              <p:nvPr/>
            </p:nvSpPr>
            <p:spPr bwMode="auto">
              <a:xfrm>
                <a:off x="6385" y="2143"/>
                <a:ext cx="2" cy="2"/>
              </a:xfrm>
              <a:custGeom>
                <a:avLst/>
                <a:gdLst>
                  <a:gd name="T0" fmla="*/ 0 w 2"/>
                  <a:gd name="T1" fmla="*/ 2 h 2"/>
                  <a:gd name="T2" fmla="*/ 2 w 2"/>
                  <a:gd name="T3" fmla="*/ 2 h 2"/>
                  <a:gd name="T4" fmla="*/ 0 w 2"/>
                  <a:gd name="T5" fmla="*/ 0 h 2"/>
                  <a:gd name="T6" fmla="*/ 0 w 2"/>
                  <a:gd name="T7" fmla="*/ 2 h 2"/>
                </a:gdLst>
                <a:ahLst/>
                <a:cxnLst>
                  <a:cxn ang="0">
                    <a:pos x="T0" y="T1"/>
                  </a:cxn>
                  <a:cxn ang="0">
                    <a:pos x="T2" y="T3"/>
                  </a:cxn>
                  <a:cxn ang="0">
                    <a:pos x="T4" y="T5"/>
                  </a:cxn>
                  <a:cxn ang="0">
                    <a:pos x="T6" y="T7"/>
                  </a:cxn>
                </a:cxnLst>
                <a:rect l="0" t="0" r="r" b="b"/>
                <a:pathLst>
                  <a:path w="2" h="2">
                    <a:moveTo>
                      <a:pt x="0" y="2"/>
                    </a:moveTo>
                    <a:lnTo>
                      <a:pt x="2" y="2"/>
                    </a:lnTo>
                    <a:lnTo>
                      <a:pt x="0" y="0"/>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4" name="Freeform 460">
                <a:extLst>
                  <a:ext uri="{FF2B5EF4-FFF2-40B4-BE49-F238E27FC236}">
                    <a16:creationId xmlns:a16="http://schemas.microsoft.com/office/drawing/2014/main" id="{65FBD584-3298-4653-BC8A-61AC2009E8E7}"/>
                  </a:ext>
                </a:extLst>
              </p:cNvPr>
              <p:cNvSpPr>
                <a:spLocks/>
              </p:cNvSpPr>
              <p:nvPr/>
            </p:nvSpPr>
            <p:spPr bwMode="auto">
              <a:xfrm>
                <a:off x="6404" y="2255"/>
                <a:ext cx="21" cy="22"/>
              </a:xfrm>
              <a:custGeom>
                <a:avLst/>
                <a:gdLst>
                  <a:gd name="T0" fmla="*/ 7 w 21"/>
                  <a:gd name="T1" fmla="*/ 3 h 22"/>
                  <a:gd name="T2" fmla="*/ 3 w 21"/>
                  <a:gd name="T3" fmla="*/ 0 h 22"/>
                  <a:gd name="T4" fmla="*/ 2 w 21"/>
                  <a:gd name="T5" fmla="*/ 0 h 22"/>
                  <a:gd name="T6" fmla="*/ 0 w 21"/>
                  <a:gd name="T7" fmla="*/ 1 h 22"/>
                  <a:gd name="T8" fmla="*/ 3 w 21"/>
                  <a:gd name="T9" fmla="*/ 3 h 22"/>
                  <a:gd name="T10" fmla="*/ 5 w 21"/>
                  <a:gd name="T11" fmla="*/ 3 h 22"/>
                  <a:gd name="T12" fmla="*/ 5 w 21"/>
                  <a:gd name="T13" fmla="*/ 6 h 22"/>
                  <a:gd name="T14" fmla="*/ 3 w 21"/>
                  <a:gd name="T15" fmla="*/ 9 h 22"/>
                  <a:gd name="T16" fmla="*/ 5 w 21"/>
                  <a:gd name="T17" fmla="*/ 14 h 22"/>
                  <a:gd name="T18" fmla="*/ 3 w 21"/>
                  <a:gd name="T19" fmla="*/ 17 h 22"/>
                  <a:gd name="T20" fmla="*/ 5 w 21"/>
                  <a:gd name="T21" fmla="*/ 22 h 22"/>
                  <a:gd name="T22" fmla="*/ 5 w 21"/>
                  <a:gd name="T23" fmla="*/ 20 h 22"/>
                  <a:gd name="T24" fmla="*/ 7 w 21"/>
                  <a:gd name="T25" fmla="*/ 20 h 22"/>
                  <a:gd name="T26" fmla="*/ 10 w 21"/>
                  <a:gd name="T27" fmla="*/ 17 h 22"/>
                  <a:gd name="T28" fmla="*/ 11 w 21"/>
                  <a:gd name="T29" fmla="*/ 19 h 22"/>
                  <a:gd name="T30" fmla="*/ 11 w 21"/>
                  <a:gd name="T31" fmla="*/ 17 h 22"/>
                  <a:gd name="T32" fmla="*/ 13 w 21"/>
                  <a:gd name="T33" fmla="*/ 17 h 22"/>
                  <a:gd name="T34" fmla="*/ 15 w 21"/>
                  <a:gd name="T35" fmla="*/ 16 h 22"/>
                  <a:gd name="T36" fmla="*/ 18 w 21"/>
                  <a:gd name="T37" fmla="*/ 12 h 22"/>
                  <a:gd name="T38" fmla="*/ 19 w 21"/>
                  <a:gd name="T39" fmla="*/ 9 h 22"/>
                  <a:gd name="T40" fmla="*/ 21 w 21"/>
                  <a:gd name="T41" fmla="*/ 8 h 22"/>
                  <a:gd name="T42" fmla="*/ 21 w 21"/>
                  <a:gd name="T43" fmla="*/ 6 h 22"/>
                  <a:gd name="T44" fmla="*/ 19 w 21"/>
                  <a:gd name="T45" fmla="*/ 4 h 22"/>
                  <a:gd name="T46" fmla="*/ 18 w 21"/>
                  <a:gd name="T47" fmla="*/ 4 h 22"/>
                  <a:gd name="T48" fmla="*/ 16 w 21"/>
                  <a:gd name="T49" fmla="*/ 8 h 22"/>
                  <a:gd name="T50" fmla="*/ 15 w 21"/>
                  <a:gd name="T51" fmla="*/ 4 h 22"/>
                  <a:gd name="T52" fmla="*/ 13 w 21"/>
                  <a:gd name="T53" fmla="*/ 4 h 22"/>
                  <a:gd name="T54" fmla="*/ 10 w 21"/>
                  <a:gd name="T55" fmla="*/ 4 h 22"/>
                  <a:gd name="T56" fmla="*/ 8 w 21"/>
                  <a:gd name="T57" fmla="*/ 4 h 22"/>
                  <a:gd name="T58" fmla="*/ 8 w 21"/>
                  <a:gd name="T59" fmla="*/ 3 h 22"/>
                  <a:gd name="T60" fmla="*/ 7 w 21"/>
                  <a:gd name="T61" fmla="*/ 3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1" h="22">
                    <a:moveTo>
                      <a:pt x="7" y="3"/>
                    </a:moveTo>
                    <a:lnTo>
                      <a:pt x="3" y="0"/>
                    </a:lnTo>
                    <a:lnTo>
                      <a:pt x="2" y="0"/>
                    </a:lnTo>
                    <a:lnTo>
                      <a:pt x="0" y="1"/>
                    </a:lnTo>
                    <a:lnTo>
                      <a:pt x="3" y="3"/>
                    </a:lnTo>
                    <a:lnTo>
                      <a:pt x="5" y="3"/>
                    </a:lnTo>
                    <a:lnTo>
                      <a:pt x="5" y="6"/>
                    </a:lnTo>
                    <a:lnTo>
                      <a:pt x="3" y="9"/>
                    </a:lnTo>
                    <a:lnTo>
                      <a:pt x="5" y="14"/>
                    </a:lnTo>
                    <a:lnTo>
                      <a:pt x="3" y="17"/>
                    </a:lnTo>
                    <a:lnTo>
                      <a:pt x="5" y="22"/>
                    </a:lnTo>
                    <a:lnTo>
                      <a:pt x="5" y="20"/>
                    </a:lnTo>
                    <a:lnTo>
                      <a:pt x="7" y="20"/>
                    </a:lnTo>
                    <a:lnTo>
                      <a:pt x="10" y="17"/>
                    </a:lnTo>
                    <a:lnTo>
                      <a:pt x="11" y="19"/>
                    </a:lnTo>
                    <a:lnTo>
                      <a:pt x="11" y="17"/>
                    </a:lnTo>
                    <a:lnTo>
                      <a:pt x="13" y="17"/>
                    </a:lnTo>
                    <a:lnTo>
                      <a:pt x="15" y="16"/>
                    </a:lnTo>
                    <a:lnTo>
                      <a:pt x="18" y="12"/>
                    </a:lnTo>
                    <a:lnTo>
                      <a:pt x="19" y="9"/>
                    </a:lnTo>
                    <a:lnTo>
                      <a:pt x="21" y="8"/>
                    </a:lnTo>
                    <a:lnTo>
                      <a:pt x="21" y="6"/>
                    </a:lnTo>
                    <a:lnTo>
                      <a:pt x="19" y="4"/>
                    </a:lnTo>
                    <a:lnTo>
                      <a:pt x="18" y="4"/>
                    </a:lnTo>
                    <a:lnTo>
                      <a:pt x="16" y="8"/>
                    </a:lnTo>
                    <a:lnTo>
                      <a:pt x="15" y="4"/>
                    </a:lnTo>
                    <a:lnTo>
                      <a:pt x="13" y="4"/>
                    </a:lnTo>
                    <a:lnTo>
                      <a:pt x="10" y="4"/>
                    </a:lnTo>
                    <a:lnTo>
                      <a:pt x="8" y="4"/>
                    </a:lnTo>
                    <a:lnTo>
                      <a:pt x="8" y="3"/>
                    </a:lnTo>
                    <a:lnTo>
                      <a:pt x="7"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5" name="Freeform 461">
                <a:extLst>
                  <a:ext uri="{FF2B5EF4-FFF2-40B4-BE49-F238E27FC236}">
                    <a16:creationId xmlns:a16="http://schemas.microsoft.com/office/drawing/2014/main" id="{27BDDFAA-3242-46DF-ACEE-9A3FA2225306}"/>
                  </a:ext>
                </a:extLst>
              </p:cNvPr>
              <p:cNvSpPr>
                <a:spLocks/>
              </p:cNvSpPr>
              <p:nvPr/>
            </p:nvSpPr>
            <p:spPr bwMode="auto">
              <a:xfrm>
                <a:off x="6414" y="2247"/>
                <a:ext cx="3" cy="1"/>
              </a:xfrm>
              <a:custGeom>
                <a:avLst/>
                <a:gdLst>
                  <a:gd name="T0" fmla="*/ 3 w 3"/>
                  <a:gd name="T1" fmla="*/ 1 h 1"/>
                  <a:gd name="T2" fmla="*/ 3 w 3"/>
                  <a:gd name="T3" fmla="*/ 0 h 1"/>
                  <a:gd name="T4" fmla="*/ 1 w 3"/>
                  <a:gd name="T5" fmla="*/ 0 h 1"/>
                  <a:gd name="T6" fmla="*/ 0 w 3"/>
                  <a:gd name="T7" fmla="*/ 0 h 1"/>
                  <a:gd name="T8" fmla="*/ 0 w 3"/>
                  <a:gd name="T9" fmla="*/ 1 h 1"/>
                  <a:gd name="T10" fmla="*/ 3 w 3"/>
                  <a:gd name="T11" fmla="*/ 1 h 1"/>
                </a:gdLst>
                <a:ahLst/>
                <a:cxnLst>
                  <a:cxn ang="0">
                    <a:pos x="T0" y="T1"/>
                  </a:cxn>
                  <a:cxn ang="0">
                    <a:pos x="T2" y="T3"/>
                  </a:cxn>
                  <a:cxn ang="0">
                    <a:pos x="T4" y="T5"/>
                  </a:cxn>
                  <a:cxn ang="0">
                    <a:pos x="T6" y="T7"/>
                  </a:cxn>
                  <a:cxn ang="0">
                    <a:pos x="T8" y="T9"/>
                  </a:cxn>
                  <a:cxn ang="0">
                    <a:pos x="T10" y="T11"/>
                  </a:cxn>
                </a:cxnLst>
                <a:rect l="0" t="0" r="r" b="b"/>
                <a:pathLst>
                  <a:path w="3" h="1">
                    <a:moveTo>
                      <a:pt x="3" y="1"/>
                    </a:moveTo>
                    <a:lnTo>
                      <a:pt x="3" y="0"/>
                    </a:lnTo>
                    <a:lnTo>
                      <a:pt x="1" y="0"/>
                    </a:lnTo>
                    <a:lnTo>
                      <a:pt x="0" y="0"/>
                    </a:lnTo>
                    <a:lnTo>
                      <a:pt x="0" y="1"/>
                    </a:lnTo>
                    <a:lnTo>
                      <a:pt x="3"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6" name="Freeform 462">
                <a:extLst>
                  <a:ext uri="{FF2B5EF4-FFF2-40B4-BE49-F238E27FC236}">
                    <a16:creationId xmlns:a16="http://schemas.microsoft.com/office/drawing/2014/main" id="{0FCBA914-E0F6-4069-9FEB-8EDB09FA9F76}"/>
                  </a:ext>
                </a:extLst>
              </p:cNvPr>
              <p:cNvSpPr>
                <a:spLocks/>
              </p:cNvSpPr>
              <p:nvPr/>
            </p:nvSpPr>
            <p:spPr bwMode="auto">
              <a:xfrm>
                <a:off x="6458" y="2277"/>
                <a:ext cx="5" cy="9"/>
              </a:xfrm>
              <a:custGeom>
                <a:avLst/>
                <a:gdLst>
                  <a:gd name="T0" fmla="*/ 0 w 5"/>
                  <a:gd name="T1" fmla="*/ 3 h 9"/>
                  <a:gd name="T2" fmla="*/ 2 w 5"/>
                  <a:gd name="T3" fmla="*/ 6 h 9"/>
                  <a:gd name="T4" fmla="*/ 2 w 5"/>
                  <a:gd name="T5" fmla="*/ 8 h 9"/>
                  <a:gd name="T6" fmla="*/ 4 w 5"/>
                  <a:gd name="T7" fmla="*/ 9 h 9"/>
                  <a:gd name="T8" fmla="*/ 4 w 5"/>
                  <a:gd name="T9" fmla="*/ 9 h 9"/>
                  <a:gd name="T10" fmla="*/ 5 w 5"/>
                  <a:gd name="T11" fmla="*/ 6 h 9"/>
                  <a:gd name="T12" fmla="*/ 2 w 5"/>
                  <a:gd name="T13" fmla="*/ 5 h 9"/>
                  <a:gd name="T14" fmla="*/ 2 w 5"/>
                  <a:gd name="T15" fmla="*/ 1 h 9"/>
                  <a:gd name="T16" fmla="*/ 4 w 5"/>
                  <a:gd name="T17" fmla="*/ 1 h 9"/>
                  <a:gd name="T18" fmla="*/ 4 w 5"/>
                  <a:gd name="T19" fmla="*/ 0 h 9"/>
                  <a:gd name="T20" fmla="*/ 2 w 5"/>
                  <a:gd name="T21" fmla="*/ 0 h 9"/>
                  <a:gd name="T22" fmla="*/ 0 w 5"/>
                  <a:gd name="T23" fmla="*/ 3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9">
                    <a:moveTo>
                      <a:pt x="0" y="3"/>
                    </a:moveTo>
                    <a:lnTo>
                      <a:pt x="2" y="6"/>
                    </a:lnTo>
                    <a:lnTo>
                      <a:pt x="2" y="8"/>
                    </a:lnTo>
                    <a:lnTo>
                      <a:pt x="4" y="9"/>
                    </a:lnTo>
                    <a:lnTo>
                      <a:pt x="4" y="9"/>
                    </a:lnTo>
                    <a:lnTo>
                      <a:pt x="5" y="6"/>
                    </a:lnTo>
                    <a:lnTo>
                      <a:pt x="2" y="5"/>
                    </a:lnTo>
                    <a:lnTo>
                      <a:pt x="2" y="1"/>
                    </a:lnTo>
                    <a:lnTo>
                      <a:pt x="4" y="1"/>
                    </a:lnTo>
                    <a:lnTo>
                      <a:pt x="4" y="0"/>
                    </a:lnTo>
                    <a:lnTo>
                      <a:pt x="2" y="0"/>
                    </a:ln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7" name="Freeform 463">
                <a:extLst>
                  <a:ext uri="{FF2B5EF4-FFF2-40B4-BE49-F238E27FC236}">
                    <a16:creationId xmlns:a16="http://schemas.microsoft.com/office/drawing/2014/main" id="{25BC2C91-C5D6-41B6-BCCE-FC9CE63285A1}"/>
                  </a:ext>
                </a:extLst>
              </p:cNvPr>
              <p:cNvSpPr>
                <a:spLocks/>
              </p:cNvSpPr>
              <p:nvPr/>
            </p:nvSpPr>
            <p:spPr bwMode="auto">
              <a:xfrm>
                <a:off x="6423" y="2245"/>
                <a:ext cx="15" cy="11"/>
              </a:xfrm>
              <a:custGeom>
                <a:avLst/>
                <a:gdLst>
                  <a:gd name="T0" fmla="*/ 0 w 15"/>
                  <a:gd name="T1" fmla="*/ 8 h 11"/>
                  <a:gd name="T2" fmla="*/ 2 w 15"/>
                  <a:gd name="T3" fmla="*/ 10 h 11"/>
                  <a:gd name="T4" fmla="*/ 4 w 15"/>
                  <a:gd name="T5" fmla="*/ 6 h 11"/>
                  <a:gd name="T6" fmla="*/ 5 w 15"/>
                  <a:gd name="T7" fmla="*/ 5 h 11"/>
                  <a:gd name="T8" fmla="*/ 8 w 15"/>
                  <a:gd name="T9" fmla="*/ 10 h 11"/>
                  <a:gd name="T10" fmla="*/ 12 w 15"/>
                  <a:gd name="T11" fmla="*/ 11 h 11"/>
                  <a:gd name="T12" fmla="*/ 15 w 15"/>
                  <a:gd name="T13" fmla="*/ 11 h 11"/>
                  <a:gd name="T14" fmla="*/ 15 w 15"/>
                  <a:gd name="T15" fmla="*/ 10 h 11"/>
                  <a:gd name="T16" fmla="*/ 13 w 15"/>
                  <a:gd name="T17" fmla="*/ 6 h 11"/>
                  <a:gd name="T18" fmla="*/ 8 w 15"/>
                  <a:gd name="T19" fmla="*/ 3 h 11"/>
                  <a:gd name="T20" fmla="*/ 7 w 15"/>
                  <a:gd name="T21" fmla="*/ 3 h 11"/>
                  <a:gd name="T22" fmla="*/ 4 w 15"/>
                  <a:gd name="T23" fmla="*/ 2 h 11"/>
                  <a:gd name="T24" fmla="*/ 4 w 15"/>
                  <a:gd name="T25" fmla="*/ 2 h 11"/>
                  <a:gd name="T26" fmla="*/ 4 w 15"/>
                  <a:gd name="T27" fmla="*/ 0 h 11"/>
                  <a:gd name="T28" fmla="*/ 2 w 15"/>
                  <a:gd name="T29" fmla="*/ 0 h 11"/>
                  <a:gd name="T30" fmla="*/ 2 w 15"/>
                  <a:gd name="T31" fmla="*/ 3 h 11"/>
                  <a:gd name="T32" fmla="*/ 2 w 15"/>
                  <a:gd name="T33" fmla="*/ 5 h 11"/>
                  <a:gd name="T34" fmla="*/ 0 w 15"/>
                  <a:gd name="T35" fmla="*/ 6 h 11"/>
                  <a:gd name="T36" fmla="*/ 0 w 15"/>
                  <a:gd name="T37" fmla="*/ 8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 h="11">
                    <a:moveTo>
                      <a:pt x="0" y="8"/>
                    </a:moveTo>
                    <a:lnTo>
                      <a:pt x="2" y="10"/>
                    </a:lnTo>
                    <a:lnTo>
                      <a:pt x="4" y="6"/>
                    </a:lnTo>
                    <a:lnTo>
                      <a:pt x="5" y="5"/>
                    </a:lnTo>
                    <a:lnTo>
                      <a:pt x="8" y="10"/>
                    </a:lnTo>
                    <a:lnTo>
                      <a:pt x="12" y="11"/>
                    </a:lnTo>
                    <a:lnTo>
                      <a:pt x="15" y="11"/>
                    </a:lnTo>
                    <a:lnTo>
                      <a:pt x="15" y="10"/>
                    </a:lnTo>
                    <a:lnTo>
                      <a:pt x="13" y="6"/>
                    </a:lnTo>
                    <a:lnTo>
                      <a:pt x="8" y="3"/>
                    </a:lnTo>
                    <a:lnTo>
                      <a:pt x="7" y="3"/>
                    </a:lnTo>
                    <a:lnTo>
                      <a:pt x="4" y="2"/>
                    </a:lnTo>
                    <a:lnTo>
                      <a:pt x="4" y="2"/>
                    </a:lnTo>
                    <a:lnTo>
                      <a:pt x="4" y="0"/>
                    </a:lnTo>
                    <a:lnTo>
                      <a:pt x="2" y="0"/>
                    </a:lnTo>
                    <a:lnTo>
                      <a:pt x="2" y="3"/>
                    </a:lnTo>
                    <a:lnTo>
                      <a:pt x="2" y="5"/>
                    </a:lnTo>
                    <a:lnTo>
                      <a:pt x="0" y="6"/>
                    </a:lnTo>
                    <a:lnTo>
                      <a:pt x="0"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8" name="Freeform 464">
                <a:extLst>
                  <a:ext uri="{FF2B5EF4-FFF2-40B4-BE49-F238E27FC236}">
                    <a16:creationId xmlns:a16="http://schemas.microsoft.com/office/drawing/2014/main" id="{03E383C0-8B91-4D60-9F9A-E87E5D280C99}"/>
                  </a:ext>
                </a:extLst>
              </p:cNvPr>
              <p:cNvSpPr>
                <a:spLocks/>
              </p:cNvSpPr>
              <p:nvPr/>
            </p:nvSpPr>
            <p:spPr bwMode="auto">
              <a:xfrm>
                <a:off x="6406" y="2242"/>
                <a:ext cx="3" cy="11"/>
              </a:xfrm>
              <a:custGeom>
                <a:avLst/>
                <a:gdLst>
                  <a:gd name="T0" fmla="*/ 3 w 3"/>
                  <a:gd name="T1" fmla="*/ 1 h 11"/>
                  <a:gd name="T2" fmla="*/ 1 w 3"/>
                  <a:gd name="T3" fmla="*/ 5 h 11"/>
                  <a:gd name="T4" fmla="*/ 0 w 3"/>
                  <a:gd name="T5" fmla="*/ 6 h 11"/>
                  <a:gd name="T6" fmla="*/ 1 w 3"/>
                  <a:gd name="T7" fmla="*/ 11 h 11"/>
                  <a:gd name="T8" fmla="*/ 3 w 3"/>
                  <a:gd name="T9" fmla="*/ 9 h 11"/>
                  <a:gd name="T10" fmla="*/ 3 w 3"/>
                  <a:gd name="T11" fmla="*/ 6 h 11"/>
                  <a:gd name="T12" fmla="*/ 3 w 3"/>
                  <a:gd name="T13" fmla="*/ 5 h 11"/>
                  <a:gd name="T14" fmla="*/ 3 w 3"/>
                  <a:gd name="T15" fmla="*/ 0 h 11"/>
                  <a:gd name="T16" fmla="*/ 3 w 3"/>
                  <a:gd name="T17" fmla="*/ 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11">
                    <a:moveTo>
                      <a:pt x="3" y="1"/>
                    </a:moveTo>
                    <a:lnTo>
                      <a:pt x="1" y="5"/>
                    </a:lnTo>
                    <a:lnTo>
                      <a:pt x="0" y="6"/>
                    </a:lnTo>
                    <a:lnTo>
                      <a:pt x="1" y="11"/>
                    </a:lnTo>
                    <a:lnTo>
                      <a:pt x="3" y="9"/>
                    </a:lnTo>
                    <a:lnTo>
                      <a:pt x="3" y="6"/>
                    </a:lnTo>
                    <a:lnTo>
                      <a:pt x="3" y="5"/>
                    </a:lnTo>
                    <a:lnTo>
                      <a:pt x="3" y="0"/>
                    </a:lnTo>
                    <a:lnTo>
                      <a:pt x="3"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9" name="Freeform 465">
                <a:extLst>
                  <a:ext uri="{FF2B5EF4-FFF2-40B4-BE49-F238E27FC236}">
                    <a16:creationId xmlns:a16="http://schemas.microsoft.com/office/drawing/2014/main" id="{1D96974D-B246-4830-8DEA-2B5FC2C02D68}"/>
                  </a:ext>
                </a:extLst>
              </p:cNvPr>
              <p:cNvSpPr>
                <a:spLocks/>
              </p:cNvSpPr>
              <p:nvPr/>
            </p:nvSpPr>
            <p:spPr bwMode="auto">
              <a:xfrm>
                <a:off x="6428" y="2245"/>
                <a:ext cx="5" cy="3"/>
              </a:xfrm>
              <a:custGeom>
                <a:avLst/>
                <a:gdLst>
                  <a:gd name="T0" fmla="*/ 3 w 5"/>
                  <a:gd name="T1" fmla="*/ 3 h 3"/>
                  <a:gd name="T2" fmla="*/ 5 w 5"/>
                  <a:gd name="T3" fmla="*/ 3 h 3"/>
                  <a:gd name="T4" fmla="*/ 3 w 5"/>
                  <a:gd name="T5" fmla="*/ 0 h 3"/>
                  <a:gd name="T6" fmla="*/ 0 w 5"/>
                  <a:gd name="T7" fmla="*/ 0 h 3"/>
                  <a:gd name="T8" fmla="*/ 2 w 5"/>
                  <a:gd name="T9" fmla="*/ 0 h 3"/>
                  <a:gd name="T10" fmla="*/ 3 w 5"/>
                  <a:gd name="T11" fmla="*/ 3 h 3"/>
                </a:gdLst>
                <a:ahLst/>
                <a:cxnLst>
                  <a:cxn ang="0">
                    <a:pos x="T0" y="T1"/>
                  </a:cxn>
                  <a:cxn ang="0">
                    <a:pos x="T2" y="T3"/>
                  </a:cxn>
                  <a:cxn ang="0">
                    <a:pos x="T4" y="T5"/>
                  </a:cxn>
                  <a:cxn ang="0">
                    <a:pos x="T6" y="T7"/>
                  </a:cxn>
                  <a:cxn ang="0">
                    <a:pos x="T8" y="T9"/>
                  </a:cxn>
                  <a:cxn ang="0">
                    <a:pos x="T10" y="T11"/>
                  </a:cxn>
                </a:cxnLst>
                <a:rect l="0" t="0" r="r" b="b"/>
                <a:pathLst>
                  <a:path w="5" h="3">
                    <a:moveTo>
                      <a:pt x="3" y="3"/>
                    </a:moveTo>
                    <a:lnTo>
                      <a:pt x="5" y="3"/>
                    </a:lnTo>
                    <a:lnTo>
                      <a:pt x="3" y="0"/>
                    </a:lnTo>
                    <a:lnTo>
                      <a:pt x="0" y="0"/>
                    </a:lnTo>
                    <a:lnTo>
                      <a:pt x="2" y="0"/>
                    </a:lnTo>
                    <a:lnTo>
                      <a:pt x="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0" name="Freeform 466">
                <a:extLst>
                  <a:ext uri="{FF2B5EF4-FFF2-40B4-BE49-F238E27FC236}">
                    <a16:creationId xmlns:a16="http://schemas.microsoft.com/office/drawing/2014/main" id="{EE5CC340-3685-4A2E-A6CA-1B836B7859CA}"/>
                  </a:ext>
                </a:extLst>
              </p:cNvPr>
              <p:cNvSpPr>
                <a:spLocks/>
              </p:cNvSpPr>
              <p:nvPr/>
            </p:nvSpPr>
            <p:spPr bwMode="auto">
              <a:xfrm>
                <a:off x="6414" y="2274"/>
                <a:ext cx="5" cy="4"/>
              </a:xfrm>
              <a:custGeom>
                <a:avLst/>
                <a:gdLst>
                  <a:gd name="T0" fmla="*/ 5 w 5"/>
                  <a:gd name="T1" fmla="*/ 1 h 4"/>
                  <a:gd name="T2" fmla="*/ 5 w 5"/>
                  <a:gd name="T3" fmla="*/ 0 h 4"/>
                  <a:gd name="T4" fmla="*/ 3 w 5"/>
                  <a:gd name="T5" fmla="*/ 0 h 4"/>
                  <a:gd name="T6" fmla="*/ 1 w 5"/>
                  <a:gd name="T7" fmla="*/ 0 h 4"/>
                  <a:gd name="T8" fmla="*/ 0 w 5"/>
                  <a:gd name="T9" fmla="*/ 3 h 4"/>
                  <a:gd name="T10" fmla="*/ 1 w 5"/>
                  <a:gd name="T11" fmla="*/ 4 h 4"/>
                  <a:gd name="T12" fmla="*/ 5 w 5"/>
                  <a:gd name="T13" fmla="*/ 1 h 4"/>
                </a:gdLst>
                <a:ahLst/>
                <a:cxnLst>
                  <a:cxn ang="0">
                    <a:pos x="T0" y="T1"/>
                  </a:cxn>
                  <a:cxn ang="0">
                    <a:pos x="T2" y="T3"/>
                  </a:cxn>
                  <a:cxn ang="0">
                    <a:pos x="T4" y="T5"/>
                  </a:cxn>
                  <a:cxn ang="0">
                    <a:pos x="T6" y="T7"/>
                  </a:cxn>
                  <a:cxn ang="0">
                    <a:pos x="T8" y="T9"/>
                  </a:cxn>
                  <a:cxn ang="0">
                    <a:pos x="T10" y="T11"/>
                  </a:cxn>
                  <a:cxn ang="0">
                    <a:pos x="T12" y="T13"/>
                  </a:cxn>
                </a:cxnLst>
                <a:rect l="0" t="0" r="r" b="b"/>
                <a:pathLst>
                  <a:path w="5" h="4">
                    <a:moveTo>
                      <a:pt x="5" y="1"/>
                    </a:moveTo>
                    <a:lnTo>
                      <a:pt x="5" y="0"/>
                    </a:lnTo>
                    <a:lnTo>
                      <a:pt x="3" y="0"/>
                    </a:lnTo>
                    <a:lnTo>
                      <a:pt x="1" y="0"/>
                    </a:lnTo>
                    <a:lnTo>
                      <a:pt x="0" y="3"/>
                    </a:lnTo>
                    <a:lnTo>
                      <a:pt x="1" y="4"/>
                    </a:lnTo>
                    <a:lnTo>
                      <a:pt x="5"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1" name="Freeform 467">
                <a:extLst>
                  <a:ext uri="{FF2B5EF4-FFF2-40B4-BE49-F238E27FC236}">
                    <a16:creationId xmlns:a16="http://schemas.microsoft.com/office/drawing/2014/main" id="{38A75436-CD5D-43B5-AD1A-F93AC72DC927}"/>
                  </a:ext>
                </a:extLst>
              </p:cNvPr>
              <p:cNvSpPr>
                <a:spLocks/>
              </p:cNvSpPr>
              <p:nvPr/>
            </p:nvSpPr>
            <p:spPr bwMode="auto">
              <a:xfrm>
                <a:off x="6380" y="2231"/>
                <a:ext cx="19" cy="20"/>
              </a:xfrm>
              <a:custGeom>
                <a:avLst/>
                <a:gdLst>
                  <a:gd name="T0" fmla="*/ 19 w 19"/>
                  <a:gd name="T1" fmla="*/ 6 h 20"/>
                  <a:gd name="T2" fmla="*/ 16 w 19"/>
                  <a:gd name="T3" fmla="*/ 4 h 20"/>
                  <a:gd name="T4" fmla="*/ 10 w 19"/>
                  <a:gd name="T5" fmla="*/ 0 h 20"/>
                  <a:gd name="T6" fmla="*/ 7 w 19"/>
                  <a:gd name="T7" fmla="*/ 0 h 20"/>
                  <a:gd name="T8" fmla="*/ 4 w 19"/>
                  <a:gd name="T9" fmla="*/ 0 h 20"/>
                  <a:gd name="T10" fmla="*/ 0 w 19"/>
                  <a:gd name="T11" fmla="*/ 0 h 20"/>
                  <a:gd name="T12" fmla="*/ 2 w 19"/>
                  <a:gd name="T13" fmla="*/ 1 h 20"/>
                  <a:gd name="T14" fmla="*/ 4 w 19"/>
                  <a:gd name="T15" fmla="*/ 1 h 20"/>
                  <a:gd name="T16" fmla="*/ 4 w 19"/>
                  <a:gd name="T17" fmla="*/ 4 h 20"/>
                  <a:gd name="T18" fmla="*/ 7 w 19"/>
                  <a:gd name="T19" fmla="*/ 6 h 20"/>
                  <a:gd name="T20" fmla="*/ 8 w 19"/>
                  <a:gd name="T21" fmla="*/ 8 h 20"/>
                  <a:gd name="T22" fmla="*/ 8 w 19"/>
                  <a:gd name="T23" fmla="*/ 12 h 20"/>
                  <a:gd name="T24" fmla="*/ 10 w 19"/>
                  <a:gd name="T25" fmla="*/ 14 h 20"/>
                  <a:gd name="T26" fmla="*/ 10 w 19"/>
                  <a:gd name="T27" fmla="*/ 16 h 20"/>
                  <a:gd name="T28" fmla="*/ 13 w 19"/>
                  <a:gd name="T29" fmla="*/ 19 h 20"/>
                  <a:gd name="T30" fmla="*/ 15 w 19"/>
                  <a:gd name="T31" fmla="*/ 20 h 20"/>
                  <a:gd name="T32" fmla="*/ 18 w 19"/>
                  <a:gd name="T33" fmla="*/ 17 h 20"/>
                  <a:gd name="T34" fmla="*/ 18 w 19"/>
                  <a:gd name="T35" fmla="*/ 16 h 20"/>
                  <a:gd name="T36" fmla="*/ 19 w 19"/>
                  <a:gd name="T37" fmla="*/ 14 h 20"/>
                  <a:gd name="T38" fmla="*/ 19 w 19"/>
                  <a:gd name="T39" fmla="*/ 12 h 20"/>
                  <a:gd name="T40" fmla="*/ 18 w 19"/>
                  <a:gd name="T41" fmla="*/ 11 h 20"/>
                  <a:gd name="T42" fmla="*/ 19 w 19"/>
                  <a:gd name="T43" fmla="*/ 8 h 20"/>
                  <a:gd name="T44" fmla="*/ 19 w 19"/>
                  <a:gd name="T45" fmla="*/ 6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9" h="20">
                    <a:moveTo>
                      <a:pt x="19" y="6"/>
                    </a:moveTo>
                    <a:lnTo>
                      <a:pt x="16" y="4"/>
                    </a:lnTo>
                    <a:lnTo>
                      <a:pt x="10" y="0"/>
                    </a:lnTo>
                    <a:lnTo>
                      <a:pt x="7" y="0"/>
                    </a:lnTo>
                    <a:lnTo>
                      <a:pt x="4" y="0"/>
                    </a:lnTo>
                    <a:lnTo>
                      <a:pt x="0" y="0"/>
                    </a:lnTo>
                    <a:lnTo>
                      <a:pt x="2" y="1"/>
                    </a:lnTo>
                    <a:lnTo>
                      <a:pt x="4" y="1"/>
                    </a:lnTo>
                    <a:lnTo>
                      <a:pt x="4" y="4"/>
                    </a:lnTo>
                    <a:lnTo>
                      <a:pt x="7" y="6"/>
                    </a:lnTo>
                    <a:lnTo>
                      <a:pt x="8" y="8"/>
                    </a:lnTo>
                    <a:lnTo>
                      <a:pt x="8" y="12"/>
                    </a:lnTo>
                    <a:lnTo>
                      <a:pt x="10" y="14"/>
                    </a:lnTo>
                    <a:lnTo>
                      <a:pt x="10" y="16"/>
                    </a:lnTo>
                    <a:lnTo>
                      <a:pt x="13" y="19"/>
                    </a:lnTo>
                    <a:lnTo>
                      <a:pt x="15" y="20"/>
                    </a:lnTo>
                    <a:lnTo>
                      <a:pt x="18" y="17"/>
                    </a:lnTo>
                    <a:lnTo>
                      <a:pt x="18" y="16"/>
                    </a:lnTo>
                    <a:lnTo>
                      <a:pt x="19" y="14"/>
                    </a:lnTo>
                    <a:lnTo>
                      <a:pt x="19" y="12"/>
                    </a:lnTo>
                    <a:lnTo>
                      <a:pt x="18" y="11"/>
                    </a:lnTo>
                    <a:lnTo>
                      <a:pt x="19" y="8"/>
                    </a:lnTo>
                    <a:lnTo>
                      <a:pt x="19"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2" name="Freeform 468">
                <a:extLst>
                  <a:ext uri="{FF2B5EF4-FFF2-40B4-BE49-F238E27FC236}">
                    <a16:creationId xmlns:a16="http://schemas.microsoft.com/office/drawing/2014/main" id="{941724D0-439A-4BB6-B5C4-E1B423116FDA}"/>
                  </a:ext>
                </a:extLst>
              </p:cNvPr>
              <p:cNvSpPr>
                <a:spLocks/>
              </p:cNvSpPr>
              <p:nvPr/>
            </p:nvSpPr>
            <p:spPr bwMode="auto">
              <a:xfrm>
                <a:off x="6428" y="2266"/>
                <a:ext cx="10" cy="25"/>
              </a:xfrm>
              <a:custGeom>
                <a:avLst/>
                <a:gdLst>
                  <a:gd name="T0" fmla="*/ 10 w 10"/>
                  <a:gd name="T1" fmla="*/ 0 h 25"/>
                  <a:gd name="T2" fmla="*/ 8 w 10"/>
                  <a:gd name="T3" fmla="*/ 0 h 25"/>
                  <a:gd name="T4" fmla="*/ 7 w 10"/>
                  <a:gd name="T5" fmla="*/ 6 h 25"/>
                  <a:gd name="T6" fmla="*/ 3 w 10"/>
                  <a:gd name="T7" fmla="*/ 9 h 25"/>
                  <a:gd name="T8" fmla="*/ 3 w 10"/>
                  <a:gd name="T9" fmla="*/ 12 h 25"/>
                  <a:gd name="T10" fmla="*/ 3 w 10"/>
                  <a:gd name="T11" fmla="*/ 17 h 25"/>
                  <a:gd name="T12" fmla="*/ 0 w 10"/>
                  <a:gd name="T13" fmla="*/ 20 h 25"/>
                  <a:gd name="T14" fmla="*/ 0 w 10"/>
                  <a:gd name="T15" fmla="*/ 22 h 25"/>
                  <a:gd name="T16" fmla="*/ 2 w 10"/>
                  <a:gd name="T17" fmla="*/ 25 h 25"/>
                  <a:gd name="T18" fmla="*/ 3 w 10"/>
                  <a:gd name="T19" fmla="*/ 22 h 25"/>
                  <a:gd name="T20" fmla="*/ 3 w 10"/>
                  <a:gd name="T21" fmla="*/ 17 h 25"/>
                  <a:gd name="T22" fmla="*/ 8 w 10"/>
                  <a:gd name="T23" fmla="*/ 12 h 25"/>
                  <a:gd name="T24" fmla="*/ 8 w 10"/>
                  <a:gd name="T25" fmla="*/ 9 h 25"/>
                  <a:gd name="T26" fmla="*/ 8 w 10"/>
                  <a:gd name="T27" fmla="*/ 8 h 25"/>
                  <a:gd name="T28" fmla="*/ 10 w 10"/>
                  <a:gd name="T29" fmla="*/ 5 h 25"/>
                  <a:gd name="T30" fmla="*/ 10 w 10"/>
                  <a:gd name="T31"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 h="25">
                    <a:moveTo>
                      <a:pt x="10" y="0"/>
                    </a:moveTo>
                    <a:lnTo>
                      <a:pt x="8" y="0"/>
                    </a:lnTo>
                    <a:lnTo>
                      <a:pt x="7" y="6"/>
                    </a:lnTo>
                    <a:lnTo>
                      <a:pt x="3" y="9"/>
                    </a:lnTo>
                    <a:lnTo>
                      <a:pt x="3" y="12"/>
                    </a:lnTo>
                    <a:lnTo>
                      <a:pt x="3" y="17"/>
                    </a:lnTo>
                    <a:lnTo>
                      <a:pt x="0" y="20"/>
                    </a:lnTo>
                    <a:lnTo>
                      <a:pt x="0" y="22"/>
                    </a:lnTo>
                    <a:lnTo>
                      <a:pt x="2" y="25"/>
                    </a:lnTo>
                    <a:lnTo>
                      <a:pt x="3" y="22"/>
                    </a:lnTo>
                    <a:lnTo>
                      <a:pt x="3" y="17"/>
                    </a:lnTo>
                    <a:lnTo>
                      <a:pt x="8" y="12"/>
                    </a:lnTo>
                    <a:lnTo>
                      <a:pt x="8" y="9"/>
                    </a:lnTo>
                    <a:lnTo>
                      <a:pt x="8" y="8"/>
                    </a:lnTo>
                    <a:lnTo>
                      <a:pt x="10" y="5"/>
                    </a:lnTo>
                    <a:lnTo>
                      <a:pt x="1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3" name="Freeform 469">
                <a:extLst>
                  <a:ext uri="{FF2B5EF4-FFF2-40B4-BE49-F238E27FC236}">
                    <a16:creationId xmlns:a16="http://schemas.microsoft.com/office/drawing/2014/main" id="{FF72B027-5BA7-4449-B1D8-323D82EC35A0}"/>
                  </a:ext>
                </a:extLst>
              </p:cNvPr>
              <p:cNvSpPr>
                <a:spLocks/>
              </p:cNvSpPr>
              <p:nvPr/>
            </p:nvSpPr>
            <p:spPr bwMode="auto">
              <a:xfrm>
                <a:off x="6465" y="2288"/>
                <a:ext cx="1" cy="3"/>
              </a:xfrm>
              <a:custGeom>
                <a:avLst/>
                <a:gdLst>
                  <a:gd name="T0" fmla="*/ 0 w 1"/>
                  <a:gd name="T1" fmla="*/ 2 h 3"/>
                  <a:gd name="T2" fmla="*/ 1 w 1"/>
                  <a:gd name="T3" fmla="*/ 3 h 3"/>
                  <a:gd name="T4" fmla="*/ 1 w 1"/>
                  <a:gd name="T5" fmla="*/ 2 h 3"/>
                  <a:gd name="T6" fmla="*/ 0 w 1"/>
                  <a:gd name="T7" fmla="*/ 0 h 3"/>
                  <a:gd name="T8" fmla="*/ 0 w 1"/>
                  <a:gd name="T9" fmla="*/ 2 h 3"/>
                </a:gdLst>
                <a:ahLst/>
                <a:cxnLst>
                  <a:cxn ang="0">
                    <a:pos x="T0" y="T1"/>
                  </a:cxn>
                  <a:cxn ang="0">
                    <a:pos x="T2" y="T3"/>
                  </a:cxn>
                  <a:cxn ang="0">
                    <a:pos x="T4" y="T5"/>
                  </a:cxn>
                  <a:cxn ang="0">
                    <a:pos x="T6" y="T7"/>
                  </a:cxn>
                  <a:cxn ang="0">
                    <a:pos x="T8" y="T9"/>
                  </a:cxn>
                </a:cxnLst>
                <a:rect l="0" t="0" r="r" b="b"/>
                <a:pathLst>
                  <a:path w="1" h="3">
                    <a:moveTo>
                      <a:pt x="0" y="2"/>
                    </a:moveTo>
                    <a:lnTo>
                      <a:pt x="1" y="3"/>
                    </a:lnTo>
                    <a:lnTo>
                      <a:pt x="1" y="2"/>
                    </a:lnTo>
                    <a:lnTo>
                      <a:pt x="0" y="0"/>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4" name="Freeform 470">
                <a:extLst>
                  <a:ext uri="{FF2B5EF4-FFF2-40B4-BE49-F238E27FC236}">
                    <a16:creationId xmlns:a16="http://schemas.microsoft.com/office/drawing/2014/main" id="{5312EFF6-36A5-4FC7-9E05-B8444B9A2590}"/>
                  </a:ext>
                </a:extLst>
              </p:cNvPr>
              <p:cNvSpPr>
                <a:spLocks/>
              </p:cNvSpPr>
              <p:nvPr/>
            </p:nvSpPr>
            <p:spPr bwMode="auto">
              <a:xfrm>
                <a:off x="6414" y="2269"/>
                <a:ext cx="16" cy="29"/>
              </a:xfrm>
              <a:custGeom>
                <a:avLst/>
                <a:gdLst>
                  <a:gd name="T0" fmla="*/ 1 w 16"/>
                  <a:gd name="T1" fmla="*/ 21 h 29"/>
                  <a:gd name="T2" fmla="*/ 3 w 16"/>
                  <a:gd name="T3" fmla="*/ 22 h 29"/>
                  <a:gd name="T4" fmla="*/ 6 w 16"/>
                  <a:gd name="T5" fmla="*/ 24 h 29"/>
                  <a:gd name="T6" fmla="*/ 9 w 16"/>
                  <a:gd name="T7" fmla="*/ 24 h 29"/>
                  <a:gd name="T8" fmla="*/ 9 w 16"/>
                  <a:gd name="T9" fmla="*/ 27 h 29"/>
                  <a:gd name="T10" fmla="*/ 11 w 16"/>
                  <a:gd name="T11" fmla="*/ 29 h 29"/>
                  <a:gd name="T12" fmla="*/ 14 w 16"/>
                  <a:gd name="T13" fmla="*/ 27 h 29"/>
                  <a:gd name="T14" fmla="*/ 14 w 16"/>
                  <a:gd name="T15" fmla="*/ 24 h 29"/>
                  <a:gd name="T16" fmla="*/ 13 w 16"/>
                  <a:gd name="T17" fmla="*/ 21 h 29"/>
                  <a:gd name="T18" fmla="*/ 11 w 16"/>
                  <a:gd name="T19" fmla="*/ 16 h 29"/>
                  <a:gd name="T20" fmla="*/ 13 w 16"/>
                  <a:gd name="T21" fmla="*/ 8 h 29"/>
                  <a:gd name="T22" fmla="*/ 16 w 16"/>
                  <a:gd name="T23" fmla="*/ 5 h 29"/>
                  <a:gd name="T24" fmla="*/ 16 w 16"/>
                  <a:gd name="T25" fmla="*/ 2 h 29"/>
                  <a:gd name="T26" fmla="*/ 14 w 16"/>
                  <a:gd name="T27" fmla="*/ 0 h 29"/>
                  <a:gd name="T28" fmla="*/ 13 w 16"/>
                  <a:gd name="T29" fmla="*/ 2 h 29"/>
                  <a:gd name="T30" fmla="*/ 11 w 16"/>
                  <a:gd name="T31" fmla="*/ 0 h 29"/>
                  <a:gd name="T32" fmla="*/ 8 w 16"/>
                  <a:gd name="T33" fmla="*/ 2 h 29"/>
                  <a:gd name="T34" fmla="*/ 8 w 16"/>
                  <a:gd name="T35" fmla="*/ 5 h 29"/>
                  <a:gd name="T36" fmla="*/ 6 w 16"/>
                  <a:gd name="T37" fmla="*/ 8 h 29"/>
                  <a:gd name="T38" fmla="*/ 8 w 16"/>
                  <a:gd name="T39" fmla="*/ 11 h 29"/>
                  <a:gd name="T40" fmla="*/ 6 w 16"/>
                  <a:gd name="T41" fmla="*/ 14 h 29"/>
                  <a:gd name="T42" fmla="*/ 1 w 16"/>
                  <a:gd name="T43" fmla="*/ 16 h 29"/>
                  <a:gd name="T44" fmla="*/ 0 w 16"/>
                  <a:gd name="T45" fmla="*/ 17 h 29"/>
                  <a:gd name="T46" fmla="*/ 1 w 16"/>
                  <a:gd name="T47" fmla="*/ 21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6" h="29">
                    <a:moveTo>
                      <a:pt x="1" y="21"/>
                    </a:moveTo>
                    <a:lnTo>
                      <a:pt x="3" y="22"/>
                    </a:lnTo>
                    <a:lnTo>
                      <a:pt x="6" y="24"/>
                    </a:lnTo>
                    <a:lnTo>
                      <a:pt x="9" y="24"/>
                    </a:lnTo>
                    <a:lnTo>
                      <a:pt x="9" y="27"/>
                    </a:lnTo>
                    <a:lnTo>
                      <a:pt x="11" y="29"/>
                    </a:lnTo>
                    <a:lnTo>
                      <a:pt x="14" y="27"/>
                    </a:lnTo>
                    <a:lnTo>
                      <a:pt x="14" y="24"/>
                    </a:lnTo>
                    <a:lnTo>
                      <a:pt x="13" y="21"/>
                    </a:lnTo>
                    <a:lnTo>
                      <a:pt x="11" y="16"/>
                    </a:lnTo>
                    <a:lnTo>
                      <a:pt x="13" y="8"/>
                    </a:lnTo>
                    <a:lnTo>
                      <a:pt x="16" y="5"/>
                    </a:lnTo>
                    <a:lnTo>
                      <a:pt x="16" y="2"/>
                    </a:lnTo>
                    <a:lnTo>
                      <a:pt x="14" y="0"/>
                    </a:lnTo>
                    <a:lnTo>
                      <a:pt x="13" y="2"/>
                    </a:lnTo>
                    <a:lnTo>
                      <a:pt x="11" y="0"/>
                    </a:lnTo>
                    <a:lnTo>
                      <a:pt x="8" y="2"/>
                    </a:lnTo>
                    <a:lnTo>
                      <a:pt x="8" y="5"/>
                    </a:lnTo>
                    <a:lnTo>
                      <a:pt x="6" y="8"/>
                    </a:lnTo>
                    <a:lnTo>
                      <a:pt x="8" y="11"/>
                    </a:lnTo>
                    <a:lnTo>
                      <a:pt x="6" y="14"/>
                    </a:lnTo>
                    <a:lnTo>
                      <a:pt x="1" y="16"/>
                    </a:lnTo>
                    <a:lnTo>
                      <a:pt x="0" y="17"/>
                    </a:lnTo>
                    <a:lnTo>
                      <a:pt x="1" y="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5" name="Freeform 471">
                <a:extLst>
                  <a:ext uri="{FF2B5EF4-FFF2-40B4-BE49-F238E27FC236}">
                    <a16:creationId xmlns:a16="http://schemas.microsoft.com/office/drawing/2014/main" id="{A841B8EB-A0CF-40E6-8B5B-CFF0D58EB034}"/>
                  </a:ext>
                </a:extLst>
              </p:cNvPr>
              <p:cNvSpPr>
                <a:spLocks/>
              </p:cNvSpPr>
              <p:nvPr/>
            </p:nvSpPr>
            <p:spPr bwMode="auto">
              <a:xfrm>
                <a:off x="6446" y="2293"/>
                <a:ext cx="3" cy="5"/>
              </a:xfrm>
              <a:custGeom>
                <a:avLst/>
                <a:gdLst>
                  <a:gd name="T0" fmla="*/ 3 w 3"/>
                  <a:gd name="T1" fmla="*/ 1 h 5"/>
                  <a:gd name="T2" fmla="*/ 1 w 3"/>
                  <a:gd name="T3" fmla="*/ 0 h 5"/>
                  <a:gd name="T4" fmla="*/ 0 w 3"/>
                  <a:gd name="T5" fmla="*/ 1 h 5"/>
                  <a:gd name="T6" fmla="*/ 1 w 3"/>
                  <a:gd name="T7" fmla="*/ 3 h 5"/>
                  <a:gd name="T8" fmla="*/ 3 w 3"/>
                  <a:gd name="T9" fmla="*/ 5 h 5"/>
                  <a:gd name="T10" fmla="*/ 3 w 3"/>
                  <a:gd name="T11" fmla="*/ 1 h 5"/>
                </a:gdLst>
                <a:ahLst/>
                <a:cxnLst>
                  <a:cxn ang="0">
                    <a:pos x="T0" y="T1"/>
                  </a:cxn>
                  <a:cxn ang="0">
                    <a:pos x="T2" y="T3"/>
                  </a:cxn>
                  <a:cxn ang="0">
                    <a:pos x="T4" y="T5"/>
                  </a:cxn>
                  <a:cxn ang="0">
                    <a:pos x="T6" y="T7"/>
                  </a:cxn>
                  <a:cxn ang="0">
                    <a:pos x="T8" y="T9"/>
                  </a:cxn>
                  <a:cxn ang="0">
                    <a:pos x="T10" y="T11"/>
                  </a:cxn>
                </a:cxnLst>
                <a:rect l="0" t="0" r="r" b="b"/>
                <a:pathLst>
                  <a:path w="3" h="5">
                    <a:moveTo>
                      <a:pt x="3" y="1"/>
                    </a:moveTo>
                    <a:lnTo>
                      <a:pt x="1" y="0"/>
                    </a:lnTo>
                    <a:lnTo>
                      <a:pt x="0" y="1"/>
                    </a:lnTo>
                    <a:lnTo>
                      <a:pt x="1" y="3"/>
                    </a:lnTo>
                    <a:lnTo>
                      <a:pt x="3" y="5"/>
                    </a:lnTo>
                    <a:lnTo>
                      <a:pt x="3"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6" name="Freeform 472">
                <a:extLst>
                  <a:ext uri="{FF2B5EF4-FFF2-40B4-BE49-F238E27FC236}">
                    <a16:creationId xmlns:a16="http://schemas.microsoft.com/office/drawing/2014/main" id="{36F5F087-2707-47AE-BE03-710D61A5E32B}"/>
                  </a:ext>
                </a:extLst>
              </p:cNvPr>
              <p:cNvSpPr>
                <a:spLocks/>
              </p:cNvSpPr>
              <p:nvPr/>
            </p:nvSpPr>
            <p:spPr bwMode="auto">
              <a:xfrm>
                <a:off x="6430" y="2294"/>
                <a:ext cx="5" cy="4"/>
              </a:xfrm>
              <a:custGeom>
                <a:avLst/>
                <a:gdLst>
                  <a:gd name="T0" fmla="*/ 0 w 5"/>
                  <a:gd name="T1" fmla="*/ 2 h 4"/>
                  <a:gd name="T2" fmla="*/ 1 w 5"/>
                  <a:gd name="T3" fmla="*/ 4 h 4"/>
                  <a:gd name="T4" fmla="*/ 3 w 5"/>
                  <a:gd name="T5" fmla="*/ 2 h 4"/>
                  <a:gd name="T6" fmla="*/ 5 w 5"/>
                  <a:gd name="T7" fmla="*/ 0 h 4"/>
                  <a:gd name="T8" fmla="*/ 3 w 5"/>
                  <a:gd name="T9" fmla="*/ 0 h 4"/>
                  <a:gd name="T10" fmla="*/ 0 w 5"/>
                  <a:gd name="T11" fmla="*/ 0 h 4"/>
                  <a:gd name="T12" fmla="*/ 0 w 5"/>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5" h="4">
                    <a:moveTo>
                      <a:pt x="0" y="2"/>
                    </a:moveTo>
                    <a:lnTo>
                      <a:pt x="1" y="4"/>
                    </a:lnTo>
                    <a:lnTo>
                      <a:pt x="3" y="2"/>
                    </a:lnTo>
                    <a:lnTo>
                      <a:pt x="5" y="0"/>
                    </a:lnTo>
                    <a:lnTo>
                      <a:pt x="3" y="0"/>
                    </a:lnTo>
                    <a:lnTo>
                      <a:pt x="0" y="0"/>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7" name="Freeform 473">
                <a:extLst>
                  <a:ext uri="{FF2B5EF4-FFF2-40B4-BE49-F238E27FC236}">
                    <a16:creationId xmlns:a16="http://schemas.microsoft.com/office/drawing/2014/main" id="{1ECF8CA2-A84E-495D-85C2-EA81D36BF491}"/>
                  </a:ext>
                </a:extLst>
              </p:cNvPr>
              <p:cNvSpPr>
                <a:spLocks/>
              </p:cNvSpPr>
              <p:nvPr/>
            </p:nvSpPr>
            <p:spPr bwMode="auto">
              <a:xfrm>
                <a:off x="6466" y="2282"/>
                <a:ext cx="4" cy="6"/>
              </a:xfrm>
              <a:custGeom>
                <a:avLst/>
                <a:gdLst>
                  <a:gd name="T0" fmla="*/ 4 w 4"/>
                  <a:gd name="T1" fmla="*/ 4 h 6"/>
                  <a:gd name="T2" fmla="*/ 2 w 4"/>
                  <a:gd name="T3" fmla="*/ 3 h 6"/>
                  <a:gd name="T4" fmla="*/ 0 w 4"/>
                  <a:gd name="T5" fmla="*/ 0 h 6"/>
                  <a:gd name="T6" fmla="*/ 0 w 4"/>
                  <a:gd name="T7" fmla="*/ 3 h 6"/>
                  <a:gd name="T8" fmla="*/ 0 w 4"/>
                  <a:gd name="T9" fmla="*/ 4 h 6"/>
                  <a:gd name="T10" fmla="*/ 2 w 4"/>
                  <a:gd name="T11" fmla="*/ 6 h 6"/>
                  <a:gd name="T12" fmla="*/ 4 w 4"/>
                  <a:gd name="T13" fmla="*/ 4 h 6"/>
                </a:gdLst>
                <a:ahLst/>
                <a:cxnLst>
                  <a:cxn ang="0">
                    <a:pos x="T0" y="T1"/>
                  </a:cxn>
                  <a:cxn ang="0">
                    <a:pos x="T2" y="T3"/>
                  </a:cxn>
                  <a:cxn ang="0">
                    <a:pos x="T4" y="T5"/>
                  </a:cxn>
                  <a:cxn ang="0">
                    <a:pos x="T6" y="T7"/>
                  </a:cxn>
                  <a:cxn ang="0">
                    <a:pos x="T8" y="T9"/>
                  </a:cxn>
                  <a:cxn ang="0">
                    <a:pos x="T10" y="T11"/>
                  </a:cxn>
                  <a:cxn ang="0">
                    <a:pos x="T12" y="T13"/>
                  </a:cxn>
                </a:cxnLst>
                <a:rect l="0" t="0" r="r" b="b"/>
                <a:pathLst>
                  <a:path w="4" h="6">
                    <a:moveTo>
                      <a:pt x="4" y="4"/>
                    </a:moveTo>
                    <a:lnTo>
                      <a:pt x="2" y="3"/>
                    </a:lnTo>
                    <a:lnTo>
                      <a:pt x="0" y="0"/>
                    </a:lnTo>
                    <a:lnTo>
                      <a:pt x="0" y="3"/>
                    </a:lnTo>
                    <a:lnTo>
                      <a:pt x="0" y="4"/>
                    </a:lnTo>
                    <a:lnTo>
                      <a:pt x="2" y="6"/>
                    </a:lnTo>
                    <a:lnTo>
                      <a:pt x="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8" name="Freeform 474">
                <a:extLst>
                  <a:ext uri="{FF2B5EF4-FFF2-40B4-BE49-F238E27FC236}">
                    <a16:creationId xmlns:a16="http://schemas.microsoft.com/office/drawing/2014/main" id="{4C49C0DA-05E3-438C-917B-26D7EF01E505}"/>
                  </a:ext>
                </a:extLst>
              </p:cNvPr>
              <p:cNvSpPr>
                <a:spLocks/>
              </p:cNvSpPr>
              <p:nvPr/>
            </p:nvSpPr>
            <p:spPr bwMode="auto">
              <a:xfrm>
                <a:off x="6342" y="2309"/>
                <a:ext cx="2" cy="1"/>
              </a:xfrm>
              <a:custGeom>
                <a:avLst/>
                <a:gdLst>
                  <a:gd name="T0" fmla="*/ 2 w 2"/>
                  <a:gd name="T1" fmla="*/ 1 h 1"/>
                  <a:gd name="T2" fmla="*/ 2 w 2"/>
                  <a:gd name="T3" fmla="*/ 0 h 1"/>
                  <a:gd name="T4" fmla="*/ 0 w 2"/>
                  <a:gd name="T5" fmla="*/ 1 h 1"/>
                  <a:gd name="T6" fmla="*/ 2 w 2"/>
                  <a:gd name="T7" fmla="*/ 1 h 1"/>
                </a:gdLst>
                <a:ahLst/>
                <a:cxnLst>
                  <a:cxn ang="0">
                    <a:pos x="T0" y="T1"/>
                  </a:cxn>
                  <a:cxn ang="0">
                    <a:pos x="T2" y="T3"/>
                  </a:cxn>
                  <a:cxn ang="0">
                    <a:pos x="T4" y="T5"/>
                  </a:cxn>
                  <a:cxn ang="0">
                    <a:pos x="T6" y="T7"/>
                  </a:cxn>
                </a:cxnLst>
                <a:rect l="0" t="0" r="r" b="b"/>
                <a:pathLst>
                  <a:path w="2" h="1">
                    <a:moveTo>
                      <a:pt x="2" y="1"/>
                    </a:moveTo>
                    <a:lnTo>
                      <a:pt x="2" y="0"/>
                    </a:lnTo>
                    <a:lnTo>
                      <a:pt x="0" y="1"/>
                    </a:lnTo>
                    <a:lnTo>
                      <a:pt x="2"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9" name="Freeform 475">
                <a:extLst>
                  <a:ext uri="{FF2B5EF4-FFF2-40B4-BE49-F238E27FC236}">
                    <a16:creationId xmlns:a16="http://schemas.microsoft.com/office/drawing/2014/main" id="{1BDB90F7-C443-4685-B612-7ECBFB249990}"/>
                  </a:ext>
                </a:extLst>
              </p:cNvPr>
              <p:cNvSpPr>
                <a:spLocks/>
              </p:cNvSpPr>
              <p:nvPr/>
            </p:nvSpPr>
            <p:spPr bwMode="auto">
              <a:xfrm>
                <a:off x="6407" y="2333"/>
                <a:ext cx="8" cy="6"/>
              </a:xfrm>
              <a:custGeom>
                <a:avLst/>
                <a:gdLst>
                  <a:gd name="T0" fmla="*/ 4 w 8"/>
                  <a:gd name="T1" fmla="*/ 1 h 6"/>
                  <a:gd name="T2" fmla="*/ 0 w 8"/>
                  <a:gd name="T3" fmla="*/ 1 h 6"/>
                  <a:gd name="T4" fmla="*/ 0 w 8"/>
                  <a:gd name="T5" fmla="*/ 3 h 6"/>
                  <a:gd name="T6" fmla="*/ 2 w 8"/>
                  <a:gd name="T7" fmla="*/ 4 h 6"/>
                  <a:gd name="T8" fmla="*/ 4 w 8"/>
                  <a:gd name="T9" fmla="*/ 6 h 6"/>
                  <a:gd name="T10" fmla="*/ 8 w 8"/>
                  <a:gd name="T11" fmla="*/ 3 h 6"/>
                  <a:gd name="T12" fmla="*/ 8 w 8"/>
                  <a:gd name="T13" fmla="*/ 1 h 6"/>
                  <a:gd name="T14" fmla="*/ 7 w 8"/>
                  <a:gd name="T15" fmla="*/ 1 h 6"/>
                  <a:gd name="T16" fmla="*/ 5 w 8"/>
                  <a:gd name="T17" fmla="*/ 0 h 6"/>
                  <a:gd name="T18" fmla="*/ 4 w 8"/>
                  <a:gd name="T19" fmla="*/ 1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6">
                    <a:moveTo>
                      <a:pt x="4" y="1"/>
                    </a:moveTo>
                    <a:lnTo>
                      <a:pt x="0" y="1"/>
                    </a:lnTo>
                    <a:lnTo>
                      <a:pt x="0" y="3"/>
                    </a:lnTo>
                    <a:lnTo>
                      <a:pt x="2" y="4"/>
                    </a:lnTo>
                    <a:lnTo>
                      <a:pt x="4" y="6"/>
                    </a:lnTo>
                    <a:lnTo>
                      <a:pt x="8" y="3"/>
                    </a:lnTo>
                    <a:lnTo>
                      <a:pt x="8" y="1"/>
                    </a:lnTo>
                    <a:lnTo>
                      <a:pt x="7" y="1"/>
                    </a:lnTo>
                    <a:lnTo>
                      <a:pt x="5" y="0"/>
                    </a:lnTo>
                    <a:lnTo>
                      <a:pt x="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0" name="Freeform 476">
                <a:extLst>
                  <a:ext uri="{FF2B5EF4-FFF2-40B4-BE49-F238E27FC236}">
                    <a16:creationId xmlns:a16="http://schemas.microsoft.com/office/drawing/2014/main" id="{21790157-CAE5-40BA-BCF4-2C7B8A7BBE1B}"/>
                  </a:ext>
                </a:extLst>
              </p:cNvPr>
              <p:cNvSpPr>
                <a:spLocks/>
              </p:cNvSpPr>
              <p:nvPr/>
            </p:nvSpPr>
            <p:spPr bwMode="auto">
              <a:xfrm>
                <a:off x="6337" y="2312"/>
                <a:ext cx="3" cy="6"/>
              </a:xfrm>
              <a:custGeom>
                <a:avLst/>
                <a:gdLst>
                  <a:gd name="T0" fmla="*/ 0 w 3"/>
                  <a:gd name="T1" fmla="*/ 2 h 6"/>
                  <a:gd name="T2" fmla="*/ 0 w 3"/>
                  <a:gd name="T3" fmla="*/ 3 h 6"/>
                  <a:gd name="T4" fmla="*/ 2 w 3"/>
                  <a:gd name="T5" fmla="*/ 6 h 6"/>
                  <a:gd name="T6" fmla="*/ 3 w 3"/>
                  <a:gd name="T7" fmla="*/ 6 h 6"/>
                  <a:gd name="T8" fmla="*/ 3 w 3"/>
                  <a:gd name="T9" fmla="*/ 2 h 6"/>
                  <a:gd name="T10" fmla="*/ 3 w 3"/>
                  <a:gd name="T11" fmla="*/ 2 h 6"/>
                  <a:gd name="T12" fmla="*/ 2 w 3"/>
                  <a:gd name="T13" fmla="*/ 0 h 6"/>
                  <a:gd name="T14" fmla="*/ 0 w 3"/>
                  <a:gd name="T15" fmla="*/ 2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6">
                    <a:moveTo>
                      <a:pt x="0" y="2"/>
                    </a:moveTo>
                    <a:lnTo>
                      <a:pt x="0" y="3"/>
                    </a:lnTo>
                    <a:lnTo>
                      <a:pt x="2" y="6"/>
                    </a:lnTo>
                    <a:lnTo>
                      <a:pt x="3" y="6"/>
                    </a:lnTo>
                    <a:lnTo>
                      <a:pt x="3" y="2"/>
                    </a:lnTo>
                    <a:lnTo>
                      <a:pt x="3" y="2"/>
                    </a:lnTo>
                    <a:lnTo>
                      <a:pt x="2" y="0"/>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1" name="Freeform 477">
                <a:extLst>
                  <a:ext uri="{FF2B5EF4-FFF2-40B4-BE49-F238E27FC236}">
                    <a16:creationId xmlns:a16="http://schemas.microsoft.com/office/drawing/2014/main" id="{60AC84D9-8085-432B-A96B-7AD96D553C77}"/>
                  </a:ext>
                </a:extLst>
              </p:cNvPr>
              <p:cNvSpPr>
                <a:spLocks/>
              </p:cNvSpPr>
              <p:nvPr/>
            </p:nvSpPr>
            <p:spPr bwMode="auto">
              <a:xfrm>
                <a:off x="6340" y="2309"/>
                <a:ext cx="2" cy="1"/>
              </a:xfrm>
              <a:custGeom>
                <a:avLst/>
                <a:gdLst>
                  <a:gd name="T0" fmla="*/ 2 w 2"/>
                  <a:gd name="T1" fmla="*/ 1 h 1"/>
                  <a:gd name="T2" fmla="*/ 2 w 2"/>
                  <a:gd name="T3" fmla="*/ 0 h 1"/>
                  <a:gd name="T4" fmla="*/ 0 w 2"/>
                  <a:gd name="T5" fmla="*/ 1 h 1"/>
                  <a:gd name="T6" fmla="*/ 2 w 2"/>
                  <a:gd name="T7" fmla="*/ 1 h 1"/>
                </a:gdLst>
                <a:ahLst/>
                <a:cxnLst>
                  <a:cxn ang="0">
                    <a:pos x="T0" y="T1"/>
                  </a:cxn>
                  <a:cxn ang="0">
                    <a:pos x="T2" y="T3"/>
                  </a:cxn>
                  <a:cxn ang="0">
                    <a:pos x="T4" y="T5"/>
                  </a:cxn>
                  <a:cxn ang="0">
                    <a:pos x="T6" y="T7"/>
                  </a:cxn>
                </a:cxnLst>
                <a:rect l="0" t="0" r="r" b="b"/>
                <a:pathLst>
                  <a:path w="2" h="1">
                    <a:moveTo>
                      <a:pt x="2" y="1"/>
                    </a:moveTo>
                    <a:lnTo>
                      <a:pt x="2" y="0"/>
                    </a:lnTo>
                    <a:lnTo>
                      <a:pt x="0" y="1"/>
                    </a:lnTo>
                    <a:lnTo>
                      <a:pt x="2"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2" name="Freeform 478">
                <a:extLst>
                  <a:ext uri="{FF2B5EF4-FFF2-40B4-BE49-F238E27FC236}">
                    <a16:creationId xmlns:a16="http://schemas.microsoft.com/office/drawing/2014/main" id="{621A0803-DE59-4998-B8D3-DDA4B18E6C4F}"/>
                  </a:ext>
                </a:extLst>
              </p:cNvPr>
              <p:cNvSpPr>
                <a:spLocks/>
              </p:cNvSpPr>
              <p:nvPr/>
            </p:nvSpPr>
            <p:spPr bwMode="auto">
              <a:xfrm>
                <a:off x="6369" y="2152"/>
                <a:ext cx="69" cy="95"/>
              </a:xfrm>
              <a:custGeom>
                <a:avLst/>
                <a:gdLst>
                  <a:gd name="T0" fmla="*/ 19 w 69"/>
                  <a:gd name="T1" fmla="*/ 2 h 95"/>
                  <a:gd name="T2" fmla="*/ 10 w 69"/>
                  <a:gd name="T3" fmla="*/ 5 h 95"/>
                  <a:gd name="T4" fmla="*/ 8 w 69"/>
                  <a:gd name="T5" fmla="*/ 20 h 95"/>
                  <a:gd name="T6" fmla="*/ 8 w 69"/>
                  <a:gd name="T7" fmla="*/ 36 h 95"/>
                  <a:gd name="T8" fmla="*/ 3 w 69"/>
                  <a:gd name="T9" fmla="*/ 37 h 95"/>
                  <a:gd name="T10" fmla="*/ 2 w 69"/>
                  <a:gd name="T11" fmla="*/ 42 h 95"/>
                  <a:gd name="T12" fmla="*/ 2 w 69"/>
                  <a:gd name="T13" fmla="*/ 45 h 95"/>
                  <a:gd name="T14" fmla="*/ 5 w 69"/>
                  <a:gd name="T15" fmla="*/ 58 h 95"/>
                  <a:gd name="T16" fmla="*/ 10 w 69"/>
                  <a:gd name="T17" fmla="*/ 58 h 95"/>
                  <a:gd name="T18" fmla="*/ 13 w 69"/>
                  <a:gd name="T19" fmla="*/ 64 h 95"/>
                  <a:gd name="T20" fmla="*/ 15 w 69"/>
                  <a:gd name="T21" fmla="*/ 60 h 95"/>
                  <a:gd name="T22" fmla="*/ 16 w 69"/>
                  <a:gd name="T23" fmla="*/ 66 h 95"/>
                  <a:gd name="T24" fmla="*/ 15 w 69"/>
                  <a:gd name="T25" fmla="*/ 72 h 95"/>
                  <a:gd name="T26" fmla="*/ 19 w 69"/>
                  <a:gd name="T27" fmla="*/ 72 h 95"/>
                  <a:gd name="T28" fmla="*/ 21 w 69"/>
                  <a:gd name="T29" fmla="*/ 75 h 95"/>
                  <a:gd name="T30" fmla="*/ 29 w 69"/>
                  <a:gd name="T31" fmla="*/ 75 h 95"/>
                  <a:gd name="T32" fmla="*/ 32 w 69"/>
                  <a:gd name="T33" fmla="*/ 72 h 95"/>
                  <a:gd name="T34" fmla="*/ 43 w 69"/>
                  <a:gd name="T35" fmla="*/ 79 h 95"/>
                  <a:gd name="T36" fmla="*/ 46 w 69"/>
                  <a:gd name="T37" fmla="*/ 79 h 95"/>
                  <a:gd name="T38" fmla="*/ 45 w 69"/>
                  <a:gd name="T39" fmla="*/ 72 h 95"/>
                  <a:gd name="T40" fmla="*/ 50 w 69"/>
                  <a:gd name="T41" fmla="*/ 79 h 95"/>
                  <a:gd name="T42" fmla="*/ 54 w 69"/>
                  <a:gd name="T43" fmla="*/ 85 h 95"/>
                  <a:gd name="T44" fmla="*/ 62 w 69"/>
                  <a:gd name="T45" fmla="*/ 88 h 95"/>
                  <a:gd name="T46" fmla="*/ 66 w 69"/>
                  <a:gd name="T47" fmla="*/ 90 h 95"/>
                  <a:gd name="T48" fmla="*/ 67 w 69"/>
                  <a:gd name="T49" fmla="*/ 95 h 95"/>
                  <a:gd name="T50" fmla="*/ 69 w 69"/>
                  <a:gd name="T51" fmla="*/ 88 h 95"/>
                  <a:gd name="T52" fmla="*/ 64 w 69"/>
                  <a:gd name="T53" fmla="*/ 85 h 95"/>
                  <a:gd name="T54" fmla="*/ 59 w 69"/>
                  <a:gd name="T55" fmla="*/ 79 h 95"/>
                  <a:gd name="T56" fmla="*/ 61 w 69"/>
                  <a:gd name="T57" fmla="*/ 75 h 95"/>
                  <a:gd name="T58" fmla="*/ 61 w 69"/>
                  <a:gd name="T59" fmla="*/ 72 h 95"/>
                  <a:gd name="T60" fmla="*/ 54 w 69"/>
                  <a:gd name="T61" fmla="*/ 71 h 95"/>
                  <a:gd name="T62" fmla="*/ 51 w 69"/>
                  <a:gd name="T63" fmla="*/ 74 h 95"/>
                  <a:gd name="T64" fmla="*/ 45 w 69"/>
                  <a:gd name="T65" fmla="*/ 64 h 95"/>
                  <a:gd name="T66" fmla="*/ 38 w 69"/>
                  <a:gd name="T67" fmla="*/ 69 h 95"/>
                  <a:gd name="T68" fmla="*/ 32 w 69"/>
                  <a:gd name="T69" fmla="*/ 67 h 95"/>
                  <a:gd name="T70" fmla="*/ 30 w 69"/>
                  <a:gd name="T71" fmla="*/ 61 h 95"/>
                  <a:gd name="T72" fmla="*/ 26 w 69"/>
                  <a:gd name="T73" fmla="*/ 53 h 95"/>
                  <a:gd name="T74" fmla="*/ 27 w 69"/>
                  <a:gd name="T75" fmla="*/ 45 h 95"/>
                  <a:gd name="T76" fmla="*/ 34 w 69"/>
                  <a:gd name="T77" fmla="*/ 37 h 95"/>
                  <a:gd name="T78" fmla="*/ 37 w 69"/>
                  <a:gd name="T79" fmla="*/ 37 h 95"/>
                  <a:gd name="T80" fmla="*/ 38 w 69"/>
                  <a:gd name="T81" fmla="*/ 23 h 95"/>
                  <a:gd name="T82" fmla="*/ 34 w 69"/>
                  <a:gd name="T83" fmla="*/ 16 h 95"/>
                  <a:gd name="T84" fmla="*/ 34 w 69"/>
                  <a:gd name="T85" fmla="*/ 5 h 95"/>
                  <a:gd name="T86" fmla="*/ 30 w 69"/>
                  <a:gd name="T87" fmla="*/ 0 h 95"/>
                  <a:gd name="T88" fmla="*/ 26 w 69"/>
                  <a:gd name="T89" fmla="*/ 4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9" h="95">
                    <a:moveTo>
                      <a:pt x="24" y="5"/>
                    </a:moveTo>
                    <a:lnTo>
                      <a:pt x="22" y="4"/>
                    </a:lnTo>
                    <a:lnTo>
                      <a:pt x="19" y="2"/>
                    </a:lnTo>
                    <a:lnTo>
                      <a:pt x="15" y="0"/>
                    </a:lnTo>
                    <a:lnTo>
                      <a:pt x="11" y="2"/>
                    </a:lnTo>
                    <a:lnTo>
                      <a:pt x="10" y="5"/>
                    </a:lnTo>
                    <a:lnTo>
                      <a:pt x="7" y="10"/>
                    </a:lnTo>
                    <a:lnTo>
                      <a:pt x="8" y="15"/>
                    </a:lnTo>
                    <a:lnTo>
                      <a:pt x="8" y="20"/>
                    </a:lnTo>
                    <a:lnTo>
                      <a:pt x="7" y="28"/>
                    </a:lnTo>
                    <a:lnTo>
                      <a:pt x="5" y="31"/>
                    </a:lnTo>
                    <a:lnTo>
                      <a:pt x="8" y="36"/>
                    </a:lnTo>
                    <a:lnTo>
                      <a:pt x="8" y="37"/>
                    </a:lnTo>
                    <a:lnTo>
                      <a:pt x="5" y="37"/>
                    </a:lnTo>
                    <a:lnTo>
                      <a:pt x="3" y="37"/>
                    </a:lnTo>
                    <a:lnTo>
                      <a:pt x="2" y="36"/>
                    </a:lnTo>
                    <a:lnTo>
                      <a:pt x="0" y="39"/>
                    </a:lnTo>
                    <a:lnTo>
                      <a:pt x="2" y="42"/>
                    </a:lnTo>
                    <a:lnTo>
                      <a:pt x="3" y="42"/>
                    </a:lnTo>
                    <a:lnTo>
                      <a:pt x="3" y="44"/>
                    </a:lnTo>
                    <a:lnTo>
                      <a:pt x="2" y="45"/>
                    </a:lnTo>
                    <a:lnTo>
                      <a:pt x="3" y="48"/>
                    </a:lnTo>
                    <a:lnTo>
                      <a:pt x="5" y="53"/>
                    </a:lnTo>
                    <a:lnTo>
                      <a:pt x="5" y="58"/>
                    </a:lnTo>
                    <a:lnTo>
                      <a:pt x="7" y="58"/>
                    </a:lnTo>
                    <a:lnTo>
                      <a:pt x="8" y="58"/>
                    </a:lnTo>
                    <a:lnTo>
                      <a:pt x="10" y="58"/>
                    </a:lnTo>
                    <a:lnTo>
                      <a:pt x="10" y="61"/>
                    </a:lnTo>
                    <a:lnTo>
                      <a:pt x="11" y="64"/>
                    </a:lnTo>
                    <a:lnTo>
                      <a:pt x="13" y="64"/>
                    </a:lnTo>
                    <a:lnTo>
                      <a:pt x="15" y="63"/>
                    </a:lnTo>
                    <a:lnTo>
                      <a:pt x="15" y="61"/>
                    </a:lnTo>
                    <a:lnTo>
                      <a:pt x="15" y="60"/>
                    </a:lnTo>
                    <a:lnTo>
                      <a:pt x="18" y="60"/>
                    </a:lnTo>
                    <a:lnTo>
                      <a:pt x="19" y="61"/>
                    </a:lnTo>
                    <a:lnTo>
                      <a:pt x="16" y="66"/>
                    </a:lnTo>
                    <a:lnTo>
                      <a:pt x="15" y="67"/>
                    </a:lnTo>
                    <a:lnTo>
                      <a:pt x="15" y="69"/>
                    </a:lnTo>
                    <a:lnTo>
                      <a:pt x="15" y="72"/>
                    </a:lnTo>
                    <a:lnTo>
                      <a:pt x="16" y="75"/>
                    </a:lnTo>
                    <a:lnTo>
                      <a:pt x="18" y="72"/>
                    </a:lnTo>
                    <a:lnTo>
                      <a:pt x="19" y="72"/>
                    </a:lnTo>
                    <a:lnTo>
                      <a:pt x="21" y="74"/>
                    </a:lnTo>
                    <a:lnTo>
                      <a:pt x="19" y="77"/>
                    </a:lnTo>
                    <a:lnTo>
                      <a:pt x="21" y="75"/>
                    </a:lnTo>
                    <a:lnTo>
                      <a:pt x="22" y="74"/>
                    </a:lnTo>
                    <a:lnTo>
                      <a:pt x="26" y="77"/>
                    </a:lnTo>
                    <a:lnTo>
                      <a:pt x="29" y="75"/>
                    </a:lnTo>
                    <a:lnTo>
                      <a:pt x="29" y="74"/>
                    </a:lnTo>
                    <a:lnTo>
                      <a:pt x="29" y="72"/>
                    </a:lnTo>
                    <a:lnTo>
                      <a:pt x="32" y="72"/>
                    </a:lnTo>
                    <a:lnTo>
                      <a:pt x="38" y="74"/>
                    </a:lnTo>
                    <a:lnTo>
                      <a:pt x="40" y="77"/>
                    </a:lnTo>
                    <a:lnTo>
                      <a:pt x="43" y="79"/>
                    </a:lnTo>
                    <a:lnTo>
                      <a:pt x="45" y="83"/>
                    </a:lnTo>
                    <a:lnTo>
                      <a:pt x="46" y="83"/>
                    </a:lnTo>
                    <a:lnTo>
                      <a:pt x="46" y="79"/>
                    </a:lnTo>
                    <a:lnTo>
                      <a:pt x="43" y="74"/>
                    </a:lnTo>
                    <a:lnTo>
                      <a:pt x="43" y="72"/>
                    </a:lnTo>
                    <a:lnTo>
                      <a:pt x="45" y="72"/>
                    </a:lnTo>
                    <a:lnTo>
                      <a:pt x="46" y="74"/>
                    </a:lnTo>
                    <a:lnTo>
                      <a:pt x="48" y="74"/>
                    </a:lnTo>
                    <a:lnTo>
                      <a:pt x="50" y="79"/>
                    </a:lnTo>
                    <a:lnTo>
                      <a:pt x="54" y="79"/>
                    </a:lnTo>
                    <a:lnTo>
                      <a:pt x="54" y="82"/>
                    </a:lnTo>
                    <a:lnTo>
                      <a:pt x="54" y="85"/>
                    </a:lnTo>
                    <a:lnTo>
                      <a:pt x="58" y="85"/>
                    </a:lnTo>
                    <a:lnTo>
                      <a:pt x="61" y="90"/>
                    </a:lnTo>
                    <a:lnTo>
                      <a:pt x="62" y="88"/>
                    </a:lnTo>
                    <a:lnTo>
                      <a:pt x="62" y="88"/>
                    </a:lnTo>
                    <a:lnTo>
                      <a:pt x="66" y="88"/>
                    </a:lnTo>
                    <a:lnTo>
                      <a:pt x="66" y="90"/>
                    </a:lnTo>
                    <a:lnTo>
                      <a:pt x="62" y="91"/>
                    </a:lnTo>
                    <a:lnTo>
                      <a:pt x="66" y="93"/>
                    </a:lnTo>
                    <a:lnTo>
                      <a:pt x="67" y="95"/>
                    </a:lnTo>
                    <a:lnTo>
                      <a:pt x="69" y="90"/>
                    </a:lnTo>
                    <a:lnTo>
                      <a:pt x="69" y="88"/>
                    </a:lnTo>
                    <a:lnTo>
                      <a:pt x="69" y="88"/>
                    </a:lnTo>
                    <a:lnTo>
                      <a:pt x="69" y="87"/>
                    </a:lnTo>
                    <a:lnTo>
                      <a:pt x="66" y="87"/>
                    </a:lnTo>
                    <a:lnTo>
                      <a:pt x="64" y="85"/>
                    </a:lnTo>
                    <a:lnTo>
                      <a:pt x="61" y="85"/>
                    </a:lnTo>
                    <a:lnTo>
                      <a:pt x="61" y="83"/>
                    </a:lnTo>
                    <a:lnTo>
                      <a:pt x="59" y="79"/>
                    </a:lnTo>
                    <a:lnTo>
                      <a:pt x="59" y="75"/>
                    </a:lnTo>
                    <a:lnTo>
                      <a:pt x="61" y="75"/>
                    </a:lnTo>
                    <a:lnTo>
                      <a:pt x="61" y="75"/>
                    </a:lnTo>
                    <a:lnTo>
                      <a:pt x="64" y="75"/>
                    </a:lnTo>
                    <a:lnTo>
                      <a:pt x="62" y="74"/>
                    </a:lnTo>
                    <a:lnTo>
                      <a:pt x="61" y="72"/>
                    </a:lnTo>
                    <a:lnTo>
                      <a:pt x="56" y="72"/>
                    </a:lnTo>
                    <a:lnTo>
                      <a:pt x="54" y="69"/>
                    </a:lnTo>
                    <a:lnTo>
                      <a:pt x="54" y="71"/>
                    </a:lnTo>
                    <a:lnTo>
                      <a:pt x="54" y="74"/>
                    </a:lnTo>
                    <a:lnTo>
                      <a:pt x="53" y="75"/>
                    </a:lnTo>
                    <a:lnTo>
                      <a:pt x="51" y="74"/>
                    </a:lnTo>
                    <a:lnTo>
                      <a:pt x="51" y="71"/>
                    </a:lnTo>
                    <a:lnTo>
                      <a:pt x="50" y="67"/>
                    </a:lnTo>
                    <a:lnTo>
                      <a:pt x="45" y="64"/>
                    </a:lnTo>
                    <a:lnTo>
                      <a:pt x="43" y="64"/>
                    </a:lnTo>
                    <a:lnTo>
                      <a:pt x="38" y="67"/>
                    </a:lnTo>
                    <a:lnTo>
                      <a:pt x="38" y="69"/>
                    </a:lnTo>
                    <a:lnTo>
                      <a:pt x="37" y="71"/>
                    </a:lnTo>
                    <a:lnTo>
                      <a:pt x="34" y="69"/>
                    </a:lnTo>
                    <a:lnTo>
                      <a:pt x="32" y="67"/>
                    </a:lnTo>
                    <a:lnTo>
                      <a:pt x="29" y="64"/>
                    </a:lnTo>
                    <a:lnTo>
                      <a:pt x="29" y="63"/>
                    </a:lnTo>
                    <a:lnTo>
                      <a:pt x="30" y="61"/>
                    </a:lnTo>
                    <a:lnTo>
                      <a:pt x="29" y="58"/>
                    </a:lnTo>
                    <a:lnTo>
                      <a:pt x="27" y="55"/>
                    </a:lnTo>
                    <a:lnTo>
                      <a:pt x="26" y="53"/>
                    </a:lnTo>
                    <a:lnTo>
                      <a:pt x="26" y="50"/>
                    </a:lnTo>
                    <a:lnTo>
                      <a:pt x="27" y="48"/>
                    </a:lnTo>
                    <a:lnTo>
                      <a:pt x="27" y="45"/>
                    </a:lnTo>
                    <a:lnTo>
                      <a:pt x="29" y="42"/>
                    </a:lnTo>
                    <a:lnTo>
                      <a:pt x="32" y="39"/>
                    </a:lnTo>
                    <a:lnTo>
                      <a:pt x="34" y="37"/>
                    </a:lnTo>
                    <a:lnTo>
                      <a:pt x="34" y="39"/>
                    </a:lnTo>
                    <a:lnTo>
                      <a:pt x="34" y="40"/>
                    </a:lnTo>
                    <a:lnTo>
                      <a:pt x="37" y="37"/>
                    </a:lnTo>
                    <a:lnTo>
                      <a:pt x="35" y="34"/>
                    </a:lnTo>
                    <a:lnTo>
                      <a:pt x="37" y="29"/>
                    </a:lnTo>
                    <a:lnTo>
                      <a:pt x="38" y="23"/>
                    </a:lnTo>
                    <a:lnTo>
                      <a:pt x="37" y="21"/>
                    </a:lnTo>
                    <a:lnTo>
                      <a:pt x="35" y="18"/>
                    </a:lnTo>
                    <a:lnTo>
                      <a:pt x="34" y="16"/>
                    </a:lnTo>
                    <a:lnTo>
                      <a:pt x="32" y="13"/>
                    </a:lnTo>
                    <a:lnTo>
                      <a:pt x="32" y="7"/>
                    </a:lnTo>
                    <a:lnTo>
                      <a:pt x="34" y="5"/>
                    </a:lnTo>
                    <a:lnTo>
                      <a:pt x="34" y="4"/>
                    </a:lnTo>
                    <a:lnTo>
                      <a:pt x="32" y="0"/>
                    </a:lnTo>
                    <a:lnTo>
                      <a:pt x="30" y="0"/>
                    </a:lnTo>
                    <a:lnTo>
                      <a:pt x="30" y="2"/>
                    </a:lnTo>
                    <a:lnTo>
                      <a:pt x="29" y="4"/>
                    </a:lnTo>
                    <a:lnTo>
                      <a:pt x="26" y="4"/>
                    </a:lnTo>
                    <a:lnTo>
                      <a:pt x="24"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3" name="Freeform 479">
                <a:extLst>
                  <a:ext uri="{FF2B5EF4-FFF2-40B4-BE49-F238E27FC236}">
                    <a16:creationId xmlns:a16="http://schemas.microsoft.com/office/drawing/2014/main" id="{CFD9D313-DDBD-456D-BD7F-A289ED0C8EEA}"/>
                  </a:ext>
                </a:extLst>
              </p:cNvPr>
              <p:cNvSpPr>
                <a:spLocks/>
              </p:cNvSpPr>
              <p:nvPr/>
            </p:nvSpPr>
            <p:spPr bwMode="auto">
              <a:xfrm>
                <a:off x="6435" y="2282"/>
                <a:ext cx="11" cy="8"/>
              </a:xfrm>
              <a:custGeom>
                <a:avLst/>
                <a:gdLst>
                  <a:gd name="T0" fmla="*/ 0 w 11"/>
                  <a:gd name="T1" fmla="*/ 4 h 8"/>
                  <a:gd name="T2" fmla="*/ 1 w 11"/>
                  <a:gd name="T3" fmla="*/ 6 h 8"/>
                  <a:gd name="T4" fmla="*/ 1 w 11"/>
                  <a:gd name="T5" fmla="*/ 8 h 8"/>
                  <a:gd name="T6" fmla="*/ 4 w 11"/>
                  <a:gd name="T7" fmla="*/ 8 h 8"/>
                  <a:gd name="T8" fmla="*/ 9 w 11"/>
                  <a:gd name="T9" fmla="*/ 6 h 8"/>
                  <a:gd name="T10" fmla="*/ 11 w 11"/>
                  <a:gd name="T11" fmla="*/ 3 h 8"/>
                  <a:gd name="T12" fmla="*/ 9 w 11"/>
                  <a:gd name="T13" fmla="*/ 1 h 8"/>
                  <a:gd name="T14" fmla="*/ 9 w 11"/>
                  <a:gd name="T15" fmla="*/ 0 h 8"/>
                  <a:gd name="T16" fmla="*/ 7 w 11"/>
                  <a:gd name="T17" fmla="*/ 0 h 8"/>
                  <a:gd name="T18" fmla="*/ 1 w 11"/>
                  <a:gd name="T19" fmla="*/ 3 h 8"/>
                  <a:gd name="T20" fmla="*/ 0 w 11"/>
                  <a:gd name="T21"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 h="8">
                    <a:moveTo>
                      <a:pt x="0" y="4"/>
                    </a:moveTo>
                    <a:lnTo>
                      <a:pt x="1" y="6"/>
                    </a:lnTo>
                    <a:lnTo>
                      <a:pt x="1" y="8"/>
                    </a:lnTo>
                    <a:lnTo>
                      <a:pt x="4" y="8"/>
                    </a:lnTo>
                    <a:lnTo>
                      <a:pt x="9" y="6"/>
                    </a:lnTo>
                    <a:lnTo>
                      <a:pt x="11" y="3"/>
                    </a:lnTo>
                    <a:lnTo>
                      <a:pt x="9" y="1"/>
                    </a:lnTo>
                    <a:lnTo>
                      <a:pt x="9" y="0"/>
                    </a:lnTo>
                    <a:lnTo>
                      <a:pt x="7" y="0"/>
                    </a:lnTo>
                    <a:lnTo>
                      <a:pt x="1" y="3"/>
                    </a:lnTo>
                    <a:lnTo>
                      <a:pt x="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4" name="Freeform 480">
                <a:extLst>
                  <a:ext uri="{FF2B5EF4-FFF2-40B4-BE49-F238E27FC236}">
                    <a16:creationId xmlns:a16="http://schemas.microsoft.com/office/drawing/2014/main" id="{E642F03B-A93F-49CF-846E-F3935C619002}"/>
                  </a:ext>
                </a:extLst>
              </p:cNvPr>
              <p:cNvSpPr>
                <a:spLocks/>
              </p:cNvSpPr>
              <p:nvPr/>
            </p:nvSpPr>
            <p:spPr bwMode="auto">
              <a:xfrm>
                <a:off x="6441" y="2264"/>
                <a:ext cx="14" cy="19"/>
              </a:xfrm>
              <a:custGeom>
                <a:avLst/>
                <a:gdLst>
                  <a:gd name="T0" fmla="*/ 9 w 14"/>
                  <a:gd name="T1" fmla="*/ 8 h 19"/>
                  <a:gd name="T2" fmla="*/ 9 w 14"/>
                  <a:gd name="T3" fmla="*/ 5 h 19"/>
                  <a:gd name="T4" fmla="*/ 8 w 14"/>
                  <a:gd name="T5" fmla="*/ 0 h 19"/>
                  <a:gd name="T6" fmla="*/ 8 w 14"/>
                  <a:gd name="T7" fmla="*/ 0 h 19"/>
                  <a:gd name="T8" fmla="*/ 5 w 14"/>
                  <a:gd name="T9" fmla="*/ 0 h 19"/>
                  <a:gd name="T10" fmla="*/ 1 w 14"/>
                  <a:gd name="T11" fmla="*/ 0 h 19"/>
                  <a:gd name="T12" fmla="*/ 0 w 14"/>
                  <a:gd name="T13" fmla="*/ 0 h 19"/>
                  <a:gd name="T14" fmla="*/ 1 w 14"/>
                  <a:gd name="T15" fmla="*/ 2 h 19"/>
                  <a:gd name="T16" fmla="*/ 1 w 14"/>
                  <a:gd name="T17" fmla="*/ 5 h 19"/>
                  <a:gd name="T18" fmla="*/ 3 w 14"/>
                  <a:gd name="T19" fmla="*/ 7 h 19"/>
                  <a:gd name="T20" fmla="*/ 5 w 14"/>
                  <a:gd name="T21" fmla="*/ 5 h 19"/>
                  <a:gd name="T22" fmla="*/ 6 w 14"/>
                  <a:gd name="T23" fmla="*/ 7 h 19"/>
                  <a:gd name="T24" fmla="*/ 6 w 14"/>
                  <a:gd name="T25" fmla="*/ 11 h 19"/>
                  <a:gd name="T26" fmla="*/ 6 w 14"/>
                  <a:gd name="T27" fmla="*/ 13 h 19"/>
                  <a:gd name="T28" fmla="*/ 8 w 14"/>
                  <a:gd name="T29" fmla="*/ 18 h 19"/>
                  <a:gd name="T30" fmla="*/ 9 w 14"/>
                  <a:gd name="T31" fmla="*/ 19 h 19"/>
                  <a:gd name="T32" fmla="*/ 9 w 14"/>
                  <a:gd name="T33" fmla="*/ 14 h 19"/>
                  <a:gd name="T34" fmla="*/ 11 w 14"/>
                  <a:gd name="T35" fmla="*/ 18 h 19"/>
                  <a:gd name="T36" fmla="*/ 14 w 14"/>
                  <a:gd name="T37" fmla="*/ 16 h 19"/>
                  <a:gd name="T38" fmla="*/ 14 w 14"/>
                  <a:gd name="T39" fmla="*/ 14 h 19"/>
                  <a:gd name="T40" fmla="*/ 11 w 14"/>
                  <a:gd name="T41" fmla="*/ 10 h 19"/>
                  <a:gd name="T42" fmla="*/ 9 w 14"/>
                  <a:gd name="T43" fmla="*/ 8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 h="19">
                    <a:moveTo>
                      <a:pt x="9" y="8"/>
                    </a:moveTo>
                    <a:lnTo>
                      <a:pt x="9" y="5"/>
                    </a:lnTo>
                    <a:lnTo>
                      <a:pt x="8" y="0"/>
                    </a:lnTo>
                    <a:lnTo>
                      <a:pt x="8" y="0"/>
                    </a:lnTo>
                    <a:lnTo>
                      <a:pt x="5" y="0"/>
                    </a:lnTo>
                    <a:lnTo>
                      <a:pt x="1" y="0"/>
                    </a:lnTo>
                    <a:lnTo>
                      <a:pt x="0" y="0"/>
                    </a:lnTo>
                    <a:lnTo>
                      <a:pt x="1" y="2"/>
                    </a:lnTo>
                    <a:lnTo>
                      <a:pt x="1" y="5"/>
                    </a:lnTo>
                    <a:lnTo>
                      <a:pt x="3" y="7"/>
                    </a:lnTo>
                    <a:lnTo>
                      <a:pt x="5" y="5"/>
                    </a:lnTo>
                    <a:lnTo>
                      <a:pt x="6" y="7"/>
                    </a:lnTo>
                    <a:lnTo>
                      <a:pt x="6" y="11"/>
                    </a:lnTo>
                    <a:lnTo>
                      <a:pt x="6" y="13"/>
                    </a:lnTo>
                    <a:lnTo>
                      <a:pt x="8" y="18"/>
                    </a:lnTo>
                    <a:lnTo>
                      <a:pt x="9" y="19"/>
                    </a:lnTo>
                    <a:lnTo>
                      <a:pt x="9" y="14"/>
                    </a:lnTo>
                    <a:lnTo>
                      <a:pt x="11" y="18"/>
                    </a:lnTo>
                    <a:lnTo>
                      <a:pt x="14" y="16"/>
                    </a:lnTo>
                    <a:lnTo>
                      <a:pt x="14" y="14"/>
                    </a:lnTo>
                    <a:lnTo>
                      <a:pt x="11" y="10"/>
                    </a:lnTo>
                    <a:lnTo>
                      <a:pt x="9"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5" name="Freeform 481">
                <a:extLst>
                  <a:ext uri="{FF2B5EF4-FFF2-40B4-BE49-F238E27FC236}">
                    <a16:creationId xmlns:a16="http://schemas.microsoft.com/office/drawing/2014/main" id="{830F634F-B095-438F-904D-901B599DE91F}"/>
                  </a:ext>
                </a:extLst>
              </p:cNvPr>
              <p:cNvSpPr>
                <a:spLocks/>
              </p:cNvSpPr>
              <p:nvPr/>
            </p:nvSpPr>
            <p:spPr bwMode="auto">
              <a:xfrm>
                <a:off x="6454" y="2282"/>
                <a:ext cx="1" cy="4"/>
              </a:xfrm>
              <a:custGeom>
                <a:avLst/>
                <a:gdLst>
                  <a:gd name="T0" fmla="*/ 1 w 1"/>
                  <a:gd name="T1" fmla="*/ 0 h 4"/>
                  <a:gd name="T2" fmla="*/ 0 w 1"/>
                  <a:gd name="T3" fmla="*/ 3 h 4"/>
                  <a:gd name="T4" fmla="*/ 1 w 1"/>
                  <a:gd name="T5" fmla="*/ 4 h 4"/>
                  <a:gd name="T6" fmla="*/ 1 w 1"/>
                  <a:gd name="T7" fmla="*/ 3 h 4"/>
                  <a:gd name="T8" fmla="*/ 1 w 1"/>
                  <a:gd name="T9" fmla="*/ 0 h 4"/>
                </a:gdLst>
                <a:ahLst/>
                <a:cxnLst>
                  <a:cxn ang="0">
                    <a:pos x="T0" y="T1"/>
                  </a:cxn>
                  <a:cxn ang="0">
                    <a:pos x="T2" y="T3"/>
                  </a:cxn>
                  <a:cxn ang="0">
                    <a:pos x="T4" y="T5"/>
                  </a:cxn>
                  <a:cxn ang="0">
                    <a:pos x="T6" y="T7"/>
                  </a:cxn>
                  <a:cxn ang="0">
                    <a:pos x="T8" y="T9"/>
                  </a:cxn>
                </a:cxnLst>
                <a:rect l="0" t="0" r="r" b="b"/>
                <a:pathLst>
                  <a:path w="1" h="4">
                    <a:moveTo>
                      <a:pt x="1" y="0"/>
                    </a:moveTo>
                    <a:lnTo>
                      <a:pt x="0" y="3"/>
                    </a:lnTo>
                    <a:lnTo>
                      <a:pt x="1" y="4"/>
                    </a:lnTo>
                    <a:lnTo>
                      <a:pt x="1" y="3"/>
                    </a:lnTo>
                    <a:lnTo>
                      <a:pt x="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6" name="Freeform 482">
                <a:extLst>
                  <a:ext uri="{FF2B5EF4-FFF2-40B4-BE49-F238E27FC236}">
                    <a16:creationId xmlns:a16="http://schemas.microsoft.com/office/drawing/2014/main" id="{74381008-FEE7-40A3-8777-0732ECE4F97F}"/>
                  </a:ext>
                </a:extLst>
              </p:cNvPr>
              <p:cNvSpPr>
                <a:spLocks/>
              </p:cNvSpPr>
              <p:nvPr/>
            </p:nvSpPr>
            <p:spPr bwMode="auto">
              <a:xfrm>
                <a:off x="6441" y="2272"/>
                <a:ext cx="0" cy="3"/>
              </a:xfrm>
              <a:custGeom>
                <a:avLst/>
                <a:gdLst>
                  <a:gd name="T0" fmla="*/ 3 h 3"/>
                  <a:gd name="T1" fmla="*/ 0 h 3"/>
                  <a:gd name="T2" fmla="*/ 2 h 3"/>
                  <a:gd name="T3" fmla="*/ 3 h 3"/>
                </a:gdLst>
                <a:ahLst/>
                <a:cxnLst>
                  <a:cxn ang="0">
                    <a:pos x="0" y="T0"/>
                  </a:cxn>
                  <a:cxn ang="0">
                    <a:pos x="0" y="T1"/>
                  </a:cxn>
                  <a:cxn ang="0">
                    <a:pos x="0" y="T2"/>
                  </a:cxn>
                  <a:cxn ang="0">
                    <a:pos x="0" y="T3"/>
                  </a:cxn>
                </a:cxnLst>
                <a:rect l="0" t="0" r="r" b="b"/>
                <a:pathLst>
                  <a:path h="3">
                    <a:moveTo>
                      <a:pt x="0" y="3"/>
                    </a:moveTo>
                    <a:lnTo>
                      <a:pt x="0" y="0"/>
                    </a:lnTo>
                    <a:lnTo>
                      <a:pt x="0" y="2"/>
                    </a:ln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7" name="Freeform 483">
                <a:extLst>
                  <a:ext uri="{FF2B5EF4-FFF2-40B4-BE49-F238E27FC236}">
                    <a16:creationId xmlns:a16="http://schemas.microsoft.com/office/drawing/2014/main" id="{E0DBE3B7-AED7-407F-B955-007B55617B7B}"/>
                  </a:ext>
                </a:extLst>
              </p:cNvPr>
              <p:cNvSpPr>
                <a:spLocks/>
              </p:cNvSpPr>
              <p:nvPr/>
            </p:nvSpPr>
            <p:spPr bwMode="auto">
              <a:xfrm>
                <a:off x="6342" y="2263"/>
                <a:ext cx="32" cy="44"/>
              </a:xfrm>
              <a:custGeom>
                <a:avLst/>
                <a:gdLst>
                  <a:gd name="T0" fmla="*/ 3 w 32"/>
                  <a:gd name="T1" fmla="*/ 36 h 44"/>
                  <a:gd name="T2" fmla="*/ 0 w 32"/>
                  <a:gd name="T3" fmla="*/ 41 h 44"/>
                  <a:gd name="T4" fmla="*/ 0 w 32"/>
                  <a:gd name="T5" fmla="*/ 43 h 44"/>
                  <a:gd name="T6" fmla="*/ 0 w 32"/>
                  <a:gd name="T7" fmla="*/ 44 h 44"/>
                  <a:gd name="T8" fmla="*/ 2 w 32"/>
                  <a:gd name="T9" fmla="*/ 43 h 44"/>
                  <a:gd name="T10" fmla="*/ 5 w 32"/>
                  <a:gd name="T11" fmla="*/ 41 h 44"/>
                  <a:gd name="T12" fmla="*/ 6 w 32"/>
                  <a:gd name="T13" fmla="*/ 39 h 44"/>
                  <a:gd name="T14" fmla="*/ 10 w 32"/>
                  <a:gd name="T15" fmla="*/ 38 h 44"/>
                  <a:gd name="T16" fmla="*/ 13 w 32"/>
                  <a:gd name="T17" fmla="*/ 33 h 44"/>
                  <a:gd name="T18" fmla="*/ 16 w 32"/>
                  <a:gd name="T19" fmla="*/ 33 h 44"/>
                  <a:gd name="T20" fmla="*/ 18 w 32"/>
                  <a:gd name="T21" fmla="*/ 31 h 44"/>
                  <a:gd name="T22" fmla="*/ 18 w 32"/>
                  <a:gd name="T23" fmla="*/ 30 h 44"/>
                  <a:gd name="T24" fmla="*/ 19 w 32"/>
                  <a:gd name="T25" fmla="*/ 27 h 44"/>
                  <a:gd name="T26" fmla="*/ 19 w 32"/>
                  <a:gd name="T27" fmla="*/ 22 h 44"/>
                  <a:gd name="T28" fmla="*/ 21 w 32"/>
                  <a:gd name="T29" fmla="*/ 20 h 44"/>
                  <a:gd name="T30" fmla="*/ 26 w 32"/>
                  <a:gd name="T31" fmla="*/ 20 h 44"/>
                  <a:gd name="T32" fmla="*/ 27 w 32"/>
                  <a:gd name="T33" fmla="*/ 17 h 44"/>
                  <a:gd name="T34" fmla="*/ 29 w 32"/>
                  <a:gd name="T35" fmla="*/ 15 h 44"/>
                  <a:gd name="T36" fmla="*/ 30 w 32"/>
                  <a:gd name="T37" fmla="*/ 15 h 44"/>
                  <a:gd name="T38" fmla="*/ 32 w 32"/>
                  <a:gd name="T39" fmla="*/ 12 h 44"/>
                  <a:gd name="T40" fmla="*/ 30 w 32"/>
                  <a:gd name="T41" fmla="*/ 9 h 44"/>
                  <a:gd name="T42" fmla="*/ 29 w 32"/>
                  <a:gd name="T43" fmla="*/ 8 h 44"/>
                  <a:gd name="T44" fmla="*/ 29 w 32"/>
                  <a:gd name="T45" fmla="*/ 4 h 44"/>
                  <a:gd name="T46" fmla="*/ 29 w 32"/>
                  <a:gd name="T47" fmla="*/ 0 h 44"/>
                  <a:gd name="T48" fmla="*/ 27 w 32"/>
                  <a:gd name="T49" fmla="*/ 1 h 44"/>
                  <a:gd name="T50" fmla="*/ 27 w 32"/>
                  <a:gd name="T51" fmla="*/ 4 h 44"/>
                  <a:gd name="T52" fmla="*/ 27 w 32"/>
                  <a:gd name="T53" fmla="*/ 9 h 44"/>
                  <a:gd name="T54" fmla="*/ 26 w 32"/>
                  <a:gd name="T55" fmla="*/ 8 h 44"/>
                  <a:gd name="T56" fmla="*/ 27 w 32"/>
                  <a:gd name="T57" fmla="*/ 11 h 44"/>
                  <a:gd name="T58" fmla="*/ 27 w 32"/>
                  <a:gd name="T59" fmla="*/ 12 h 44"/>
                  <a:gd name="T60" fmla="*/ 24 w 32"/>
                  <a:gd name="T61" fmla="*/ 15 h 44"/>
                  <a:gd name="T62" fmla="*/ 22 w 32"/>
                  <a:gd name="T63" fmla="*/ 15 h 44"/>
                  <a:gd name="T64" fmla="*/ 19 w 32"/>
                  <a:gd name="T65" fmla="*/ 19 h 44"/>
                  <a:gd name="T66" fmla="*/ 19 w 32"/>
                  <a:gd name="T67" fmla="*/ 20 h 44"/>
                  <a:gd name="T68" fmla="*/ 16 w 32"/>
                  <a:gd name="T69" fmla="*/ 22 h 44"/>
                  <a:gd name="T70" fmla="*/ 14 w 32"/>
                  <a:gd name="T71" fmla="*/ 28 h 44"/>
                  <a:gd name="T72" fmla="*/ 10 w 32"/>
                  <a:gd name="T73" fmla="*/ 31 h 44"/>
                  <a:gd name="T74" fmla="*/ 8 w 32"/>
                  <a:gd name="T75" fmla="*/ 31 h 44"/>
                  <a:gd name="T76" fmla="*/ 6 w 32"/>
                  <a:gd name="T77" fmla="*/ 36 h 44"/>
                  <a:gd name="T78" fmla="*/ 3 w 32"/>
                  <a:gd name="T79" fmla="*/ 36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 h="44">
                    <a:moveTo>
                      <a:pt x="3" y="36"/>
                    </a:moveTo>
                    <a:lnTo>
                      <a:pt x="0" y="41"/>
                    </a:lnTo>
                    <a:lnTo>
                      <a:pt x="0" y="43"/>
                    </a:lnTo>
                    <a:lnTo>
                      <a:pt x="0" y="44"/>
                    </a:lnTo>
                    <a:lnTo>
                      <a:pt x="2" y="43"/>
                    </a:lnTo>
                    <a:lnTo>
                      <a:pt x="5" y="41"/>
                    </a:lnTo>
                    <a:lnTo>
                      <a:pt x="6" y="39"/>
                    </a:lnTo>
                    <a:lnTo>
                      <a:pt x="10" y="38"/>
                    </a:lnTo>
                    <a:lnTo>
                      <a:pt x="13" y="33"/>
                    </a:lnTo>
                    <a:lnTo>
                      <a:pt x="16" y="33"/>
                    </a:lnTo>
                    <a:lnTo>
                      <a:pt x="18" y="31"/>
                    </a:lnTo>
                    <a:lnTo>
                      <a:pt x="18" y="30"/>
                    </a:lnTo>
                    <a:lnTo>
                      <a:pt x="19" y="27"/>
                    </a:lnTo>
                    <a:lnTo>
                      <a:pt x="19" y="22"/>
                    </a:lnTo>
                    <a:lnTo>
                      <a:pt x="21" y="20"/>
                    </a:lnTo>
                    <a:lnTo>
                      <a:pt x="26" y="20"/>
                    </a:lnTo>
                    <a:lnTo>
                      <a:pt x="27" y="17"/>
                    </a:lnTo>
                    <a:lnTo>
                      <a:pt x="29" y="15"/>
                    </a:lnTo>
                    <a:lnTo>
                      <a:pt x="30" y="15"/>
                    </a:lnTo>
                    <a:lnTo>
                      <a:pt x="32" y="12"/>
                    </a:lnTo>
                    <a:lnTo>
                      <a:pt x="30" y="9"/>
                    </a:lnTo>
                    <a:lnTo>
                      <a:pt x="29" y="8"/>
                    </a:lnTo>
                    <a:lnTo>
                      <a:pt x="29" y="4"/>
                    </a:lnTo>
                    <a:lnTo>
                      <a:pt x="29" y="0"/>
                    </a:lnTo>
                    <a:lnTo>
                      <a:pt x="27" y="1"/>
                    </a:lnTo>
                    <a:lnTo>
                      <a:pt x="27" y="4"/>
                    </a:lnTo>
                    <a:lnTo>
                      <a:pt x="27" y="9"/>
                    </a:lnTo>
                    <a:lnTo>
                      <a:pt x="26" y="8"/>
                    </a:lnTo>
                    <a:lnTo>
                      <a:pt x="27" y="11"/>
                    </a:lnTo>
                    <a:lnTo>
                      <a:pt x="27" y="12"/>
                    </a:lnTo>
                    <a:lnTo>
                      <a:pt x="24" y="15"/>
                    </a:lnTo>
                    <a:lnTo>
                      <a:pt x="22" y="15"/>
                    </a:lnTo>
                    <a:lnTo>
                      <a:pt x="19" y="19"/>
                    </a:lnTo>
                    <a:lnTo>
                      <a:pt x="19" y="20"/>
                    </a:lnTo>
                    <a:lnTo>
                      <a:pt x="16" y="22"/>
                    </a:lnTo>
                    <a:lnTo>
                      <a:pt x="14" y="28"/>
                    </a:lnTo>
                    <a:lnTo>
                      <a:pt x="10" y="31"/>
                    </a:lnTo>
                    <a:lnTo>
                      <a:pt x="8" y="31"/>
                    </a:lnTo>
                    <a:lnTo>
                      <a:pt x="6" y="36"/>
                    </a:lnTo>
                    <a:lnTo>
                      <a:pt x="3" y="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8" name="Freeform 484">
                <a:extLst>
                  <a:ext uri="{FF2B5EF4-FFF2-40B4-BE49-F238E27FC236}">
                    <a16:creationId xmlns:a16="http://schemas.microsoft.com/office/drawing/2014/main" id="{76DB720B-D30D-476C-AC82-2E81D1AE82A2}"/>
                  </a:ext>
                </a:extLst>
              </p:cNvPr>
              <p:cNvSpPr>
                <a:spLocks/>
              </p:cNvSpPr>
              <p:nvPr/>
            </p:nvSpPr>
            <p:spPr bwMode="auto">
              <a:xfrm>
                <a:off x="6439" y="2259"/>
                <a:ext cx="5" cy="4"/>
              </a:xfrm>
              <a:custGeom>
                <a:avLst/>
                <a:gdLst>
                  <a:gd name="T0" fmla="*/ 0 w 5"/>
                  <a:gd name="T1" fmla="*/ 2 h 4"/>
                  <a:gd name="T2" fmla="*/ 3 w 5"/>
                  <a:gd name="T3" fmla="*/ 4 h 4"/>
                  <a:gd name="T4" fmla="*/ 5 w 5"/>
                  <a:gd name="T5" fmla="*/ 4 h 4"/>
                  <a:gd name="T6" fmla="*/ 5 w 5"/>
                  <a:gd name="T7" fmla="*/ 0 h 4"/>
                  <a:gd name="T8" fmla="*/ 2 w 5"/>
                  <a:gd name="T9" fmla="*/ 0 h 4"/>
                  <a:gd name="T10" fmla="*/ 0 w 5"/>
                  <a:gd name="T11" fmla="*/ 2 h 4"/>
                </a:gdLst>
                <a:ahLst/>
                <a:cxnLst>
                  <a:cxn ang="0">
                    <a:pos x="T0" y="T1"/>
                  </a:cxn>
                  <a:cxn ang="0">
                    <a:pos x="T2" y="T3"/>
                  </a:cxn>
                  <a:cxn ang="0">
                    <a:pos x="T4" y="T5"/>
                  </a:cxn>
                  <a:cxn ang="0">
                    <a:pos x="T6" y="T7"/>
                  </a:cxn>
                  <a:cxn ang="0">
                    <a:pos x="T8" y="T9"/>
                  </a:cxn>
                  <a:cxn ang="0">
                    <a:pos x="T10" y="T11"/>
                  </a:cxn>
                </a:cxnLst>
                <a:rect l="0" t="0" r="r" b="b"/>
                <a:pathLst>
                  <a:path w="5" h="4">
                    <a:moveTo>
                      <a:pt x="0" y="2"/>
                    </a:moveTo>
                    <a:lnTo>
                      <a:pt x="3" y="4"/>
                    </a:lnTo>
                    <a:lnTo>
                      <a:pt x="5" y="4"/>
                    </a:lnTo>
                    <a:lnTo>
                      <a:pt x="5" y="0"/>
                    </a:lnTo>
                    <a:lnTo>
                      <a:pt x="2" y="0"/>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9" name="Freeform 485">
                <a:extLst>
                  <a:ext uri="{FF2B5EF4-FFF2-40B4-BE49-F238E27FC236}">
                    <a16:creationId xmlns:a16="http://schemas.microsoft.com/office/drawing/2014/main" id="{B009EDC0-8F8F-4BFE-B223-D9AF2B813E44}"/>
                  </a:ext>
                </a:extLst>
              </p:cNvPr>
              <p:cNvSpPr>
                <a:spLocks/>
              </p:cNvSpPr>
              <p:nvPr/>
            </p:nvSpPr>
            <p:spPr bwMode="auto">
              <a:xfrm>
                <a:off x="6420" y="2235"/>
                <a:ext cx="3" cy="7"/>
              </a:xfrm>
              <a:custGeom>
                <a:avLst/>
                <a:gdLst>
                  <a:gd name="T0" fmla="*/ 0 w 3"/>
                  <a:gd name="T1" fmla="*/ 0 h 7"/>
                  <a:gd name="T2" fmla="*/ 0 w 3"/>
                  <a:gd name="T3" fmla="*/ 2 h 7"/>
                  <a:gd name="T4" fmla="*/ 0 w 3"/>
                  <a:gd name="T5" fmla="*/ 4 h 7"/>
                  <a:gd name="T6" fmla="*/ 3 w 3"/>
                  <a:gd name="T7" fmla="*/ 7 h 7"/>
                  <a:gd name="T8" fmla="*/ 3 w 3"/>
                  <a:gd name="T9" fmla="*/ 5 h 7"/>
                  <a:gd name="T10" fmla="*/ 3 w 3"/>
                  <a:gd name="T11" fmla="*/ 4 h 7"/>
                  <a:gd name="T12" fmla="*/ 0 w 3"/>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3" h="7">
                    <a:moveTo>
                      <a:pt x="0" y="0"/>
                    </a:moveTo>
                    <a:lnTo>
                      <a:pt x="0" y="2"/>
                    </a:lnTo>
                    <a:lnTo>
                      <a:pt x="0" y="4"/>
                    </a:lnTo>
                    <a:lnTo>
                      <a:pt x="3" y="7"/>
                    </a:lnTo>
                    <a:lnTo>
                      <a:pt x="3" y="5"/>
                    </a:lnTo>
                    <a:lnTo>
                      <a:pt x="3" y="4"/>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0" name="Freeform 486">
                <a:extLst>
                  <a:ext uri="{FF2B5EF4-FFF2-40B4-BE49-F238E27FC236}">
                    <a16:creationId xmlns:a16="http://schemas.microsoft.com/office/drawing/2014/main" id="{18D7FFDF-4F52-4C2D-B4CC-CA060ADE616A}"/>
                  </a:ext>
                </a:extLst>
              </p:cNvPr>
              <p:cNvSpPr>
                <a:spLocks/>
              </p:cNvSpPr>
              <p:nvPr/>
            </p:nvSpPr>
            <p:spPr bwMode="auto">
              <a:xfrm>
                <a:off x="6439" y="2243"/>
                <a:ext cx="21" cy="24"/>
              </a:xfrm>
              <a:custGeom>
                <a:avLst/>
                <a:gdLst>
                  <a:gd name="T0" fmla="*/ 2 w 21"/>
                  <a:gd name="T1" fmla="*/ 2 h 24"/>
                  <a:gd name="T2" fmla="*/ 0 w 21"/>
                  <a:gd name="T3" fmla="*/ 2 h 24"/>
                  <a:gd name="T4" fmla="*/ 0 w 21"/>
                  <a:gd name="T5" fmla="*/ 4 h 24"/>
                  <a:gd name="T6" fmla="*/ 3 w 21"/>
                  <a:gd name="T7" fmla="*/ 8 h 24"/>
                  <a:gd name="T8" fmla="*/ 7 w 21"/>
                  <a:gd name="T9" fmla="*/ 12 h 24"/>
                  <a:gd name="T10" fmla="*/ 10 w 21"/>
                  <a:gd name="T11" fmla="*/ 15 h 24"/>
                  <a:gd name="T12" fmla="*/ 11 w 21"/>
                  <a:gd name="T13" fmla="*/ 15 h 24"/>
                  <a:gd name="T14" fmla="*/ 10 w 21"/>
                  <a:gd name="T15" fmla="*/ 16 h 24"/>
                  <a:gd name="T16" fmla="*/ 10 w 21"/>
                  <a:gd name="T17" fmla="*/ 18 h 24"/>
                  <a:gd name="T18" fmla="*/ 8 w 21"/>
                  <a:gd name="T19" fmla="*/ 20 h 24"/>
                  <a:gd name="T20" fmla="*/ 10 w 21"/>
                  <a:gd name="T21" fmla="*/ 18 h 24"/>
                  <a:gd name="T22" fmla="*/ 10 w 21"/>
                  <a:gd name="T23" fmla="*/ 20 h 24"/>
                  <a:gd name="T24" fmla="*/ 11 w 21"/>
                  <a:gd name="T25" fmla="*/ 20 h 24"/>
                  <a:gd name="T26" fmla="*/ 15 w 21"/>
                  <a:gd name="T27" fmla="*/ 21 h 24"/>
                  <a:gd name="T28" fmla="*/ 15 w 21"/>
                  <a:gd name="T29" fmla="*/ 24 h 24"/>
                  <a:gd name="T30" fmla="*/ 19 w 21"/>
                  <a:gd name="T31" fmla="*/ 24 h 24"/>
                  <a:gd name="T32" fmla="*/ 19 w 21"/>
                  <a:gd name="T33" fmla="*/ 24 h 24"/>
                  <a:gd name="T34" fmla="*/ 21 w 21"/>
                  <a:gd name="T35" fmla="*/ 23 h 24"/>
                  <a:gd name="T36" fmla="*/ 21 w 21"/>
                  <a:gd name="T37" fmla="*/ 24 h 24"/>
                  <a:gd name="T38" fmla="*/ 21 w 21"/>
                  <a:gd name="T39" fmla="*/ 23 h 24"/>
                  <a:gd name="T40" fmla="*/ 19 w 21"/>
                  <a:gd name="T41" fmla="*/ 20 h 24"/>
                  <a:gd name="T42" fmla="*/ 18 w 21"/>
                  <a:gd name="T43" fmla="*/ 18 h 24"/>
                  <a:gd name="T44" fmla="*/ 18 w 21"/>
                  <a:gd name="T45" fmla="*/ 15 h 24"/>
                  <a:gd name="T46" fmla="*/ 18 w 21"/>
                  <a:gd name="T47" fmla="*/ 10 h 24"/>
                  <a:gd name="T48" fmla="*/ 18 w 21"/>
                  <a:gd name="T49" fmla="*/ 8 h 24"/>
                  <a:gd name="T50" fmla="*/ 16 w 21"/>
                  <a:gd name="T51" fmla="*/ 7 h 24"/>
                  <a:gd name="T52" fmla="*/ 15 w 21"/>
                  <a:gd name="T53" fmla="*/ 4 h 24"/>
                  <a:gd name="T54" fmla="*/ 13 w 21"/>
                  <a:gd name="T55" fmla="*/ 2 h 24"/>
                  <a:gd name="T56" fmla="*/ 11 w 21"/>
                  <a:gd name="T57" fmla="*/ 0 h 24"/>
                  <a:gd name="T58" fmla="*/ 10 w 21"/>
                  <a:gd name="T59" fmla="*/ 2 h 24"/>
                  <a:gd name="T60" fmla="*/ 10 w 21"/>
                  <a:gd name="T61" fmla="*/ 0 h 24"/>
                  <a:gd name="T62" fmla="*/ 8 w 21"/>
                  <a:gd name="T63" fmla="*/ 2 h 24"/>
                  <a:gd name="T64" fmla="*/ 7 w 21"/>
                  <a:gd name="T65" fmla="*/ 2 h 24"/>
                  <a:gd name="T66" fmla="*/ 3 w 21"/>
                  <a:gd name="T67" fmla="*/ 2 h 24"/>
                  <a:gd name="T68" fmla="*/ 2 w 21"/>
                  <a:gd name="T69" fmla="*/ 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1" h="24">
                    <a:moveTo>
                      <a:pt x="2" y="2"/>
                    </a:moveTo>
                    <a:lnTo>
                      <a:pt x="0" y="2"/>
                    </a:lnTo>
                    <a:lnTo>
                      <a:pt x="0" y="4"/>
                    </a:lnTo>
                    <a:lnTo>
                      <a:pt x="3" y="8"/>
                    </a:lnTo>
                    <a:lnTo>
                      <a:pt x="7" y="12"/>
                    </a:lnTo>
                    <a:lnTo>
                      <a:pt x="10" y="15"/>
                    </a:lnTo>
                    <a:lnTo>
                      <a:pt x="11" y="15"/>
                    </a:lnTo>
                    <a:lnTo>
                      <a:pt x="10" y="16"/>
                    </a:lnTo>
                    <a:lnTo>
                      <a:pt x="10" y="18"/>
                    </a:lnTo>
                    <a:lnTo>
                      <a:pt x="8" y="20"/>
                    </a:lnTo>
                    <a:lnTo>
                      <a:pt x="10" y="18"/>
                    </a:lnTo>
                    <a:lnTo>
                      <a:pt x="10" y="20"/>
                    </a:lnTo>
                    <a:lnTo>
                      <a:pt x="11" y="20"/>
                    </a:lnTo>
                    <a:lnTo>
                      <a:pt x="15" y="21"/>
                    </a:lnTo>
                    <a:lnTo>
                      <a:pt x="15" y="24"/>
                    </a:lnTo>
                    <a:lnTo>
                      <a:pt x="19" y="24"/>
                    </a:lnTo>
                    <a:lnTo>
                      <a:pt x="19" y="24"/>
                    </a:lnTo>
                    <a:lnTo>
                      <a:pt x="21" y="23"/>
                    </a:lnTo>
                    <a:lnTo>
                      <a:pt x="21" y="24"/>
                    </a:lnTo>
                    <a:lnTo>
                      <a:pt x="21" y="23"/>
                    </a:lnTo>
                    <a:lnTo>
                      <a:pt x="19" y="20"/>
                    </a:lnTo>
                    <a:lnTo>
                      <a:pt x="18" y="18"/>
                    </a:lnTo>
                    <a:lnTo>
                      <a:pt x="18" y="15"/>
                    </a:lnTo>
                    <a:lnTo>
                      <a:pt x="18" y="10"/>
                    </a:lnTo>
                    <a:lnTo>
                      <a:pt x="18" y="8"/>
                    </a:lnTo>
                    <a:lnTo>
                      <a:pt x="16" y="7"/>
                    </a:lnTo>
                    <a:lnTo>
                      <a:pt x="15" y="4"/>
                    </a:lnTo>
                    <a:lnTo>
                      <a:pt x="13" y="2"/>
                    </a:lnTo>
                    <a:lnTo>
                      <a:pt x="11" y="0"/>
                    </a:lnTo>
                    <a:lnTo>
                      <a:pt x="10" y="2"/>
                    </a:lnTo>
                    <a:lnTo>
                      <a:pt x="10" y="0"/>
                    </a:lnTo>
                    <a:lnTo>
                      <a:pt x="8" y="2"/>
                    </a:lnTo>
                    <a:lnTo>
                      <a:pt x="7" y="2"/>
                    </a:lnTo>
                    <a:lnTo>
                      <a:pt x="3" y="2"/>
                    </a:lnTo>
                    <a:lnTo>
                      <a:pt x="2"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1" name="Freeform 487">
                <a:extLst>
                  <a:ext uri="{FF2B5EF4-FFF2-40B4-BE49-F238E27FC236}">
                    <a16:creationId xmlns:a16="http://schemas.microsoft.com/office/drawing/2014/main" id="{ED5A38D7-A3F6-4DD5-B7C1-0EAFEB104BAB}"/>
                  </a:ext>
                </a:extLst>
              </p:cNvPr>
              <p:cNvSpPr>
                <a:spLocks/>
              </p:cNvSpPr>
              <p:nvPr/>
            </p:nvSpPr>
            <p:spPr bwMode="auto">
              <a:xfrm>
                <a:off x="6435" y="2221"/>
                <a:ext cx="6" cy="10"/>
              </a:xfrm>
              <a:custGeom>
                <a:avLst/>
                <a:gdLst>
                  <a:gd name="T0" fmla="*/ 1 w 6"/>
                  <a:gd name="T1" fmla="*/ 10 h 10"/>
                  <a:gd name="T2" fmla="*/ 4 w 6"/>
                  <a:gd name="T3" fmla="*/ 8 h 10"/>
                  <a:gd name="T4" fmla="*/ 6 w 6"/>
                  <a:gd name="T5" fmla="*/ 5 h 10"/>
                  <a:gd name="T6" fmla="*/ 4 w 6"/>
                  <a:gd name="T7" fmla="*/ 3 h 10"/>
                  <a:gd name="T8" fmla="*/ 1 w 6"/>
                  <a:gd name="T9" fmla="*/ 0 h 10"/>
                  <a:gd name="T10" fmla="*/ 1 w 6"/>
                  <a:gd name="T11" fmla="*/ 2 h 10"/>
                  <a:gd name="T12" fmla="*/ 1 w 6"/>
                  <a:gd name="T13" fmla="*/ 5 h 10"/>
                  <a:gd name="T14" fmla="*/ 0 w 6"/>
                  <a:gd name="T15" fmla="*/ 6 h 10"/>
                  <a:gd name="T16" fmla="*/ 0 w 6"/>
                  <a:gd name="T17" fmla="*/ 8 h 10"/>
                  <a:gd name="T18" fmla="*/ 1 w 6"/>
                  <a:gd name="T19"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10">
                    <a:moveTo>
                      <a:pt x="1" y="10"/>
                    </a:moveTo>
                    <a:lnTo>
                      <a:pt x="4" y="8"/>
                    </a:lnTo>
                    <a:lnTo>
                      <a:pt x="6" y="5"/>
                    </a:lnTo>
                    <a:lnTo>
                      <a:pt x="4" y="3"/>
                    </a:lnTo>
                    <a:lnTo>
                      <a:pt x="1" y="0"/>
                    </a:lnTo>
                    <a:lnTo>
                      <a:pt x="1" y="2"/>
                    </a:lnTo>
                    <a:lnTo>
                      <a:pt x="1" y="5"/>
                    </a:lnTo>
                    <a:lnTo>
                      <a:pt x="0" y="6"/>
                    </a:lnTo>
                    <a:lnTo>
                      <a:pt x="0" y="8"/>
                    </a:lnTo>
                    <a:lnTo>
                      <a:pt x="1"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2" name="Freeform 488">
                <a:extLst>
                  <a:ext uri="{FF2B5EF4-FFF2-40B4-BE49-F238E27FC236}">
                    <a16:creationId xmlns:a16="http://schemas.microsoft.com/office/drawing/2014/main" id="{B599D777-A37B-406E-AEF5-51FC7B646B23}"/>
                  </a:ext>
                </a:extLst>
              </p:cNvPr>
              <p:cNvSpPr>
                <a:spLocks/>
              </p:cNvSpPr>
              <p:nvPr/>
            </p:nvSpPr>
            <p:spPr bwMode="auto">
              <a:xfrm>
                <a:off x="6401" y="2205"/>
                <a:ext cx="5" cy="10"/>
              </a:xfrm>
              <a:custGeom>
                <a:avLst/>
                <a:gdLst>
                  <a:gd name="T0" fmla="*/ 3 w 5"/>
                  <a:gd name="T1" fmla="*/ 0 h 10"/>
                  <a:gd name="T2" fmla="*/ 0 w 5"/>
                  <a:gd name="T3" fmla="*/ 2 h 10"/>
                  <a:gd name="T4" fmla="*/ 2 w 5"/>
                  <a:gd name="T5" fmla="*/ 7 h 10"/>
                  <a:gd name="T6" fmla="*/ 2 w 5"/>
                  <a:gd name="T7" fmla="*/ 8 h 10"/>
                  <a:gd name="T8" fmla="*/ 2 w 5"/>
                  <a:gd name="T9" fmla="*/ 10 h 10"/>
                  <a:gd name="T10" fmla="*/ 3 w 5"/>
                  <a:gd name="T11" fmla="*/ 8 h 10"/>
                  <a:gd name="T12" fmla="*/ 3 w 5"/>
                  <a:gd name="T13" fmla="*/ 3 h 10"/>
                  <a:gd name="T14" fmla="*/ 5 w 5"/>
                  <a:gd name="T15" fmla="*/ 2 h 10"/>
                  <a:gd name="T16" fmla="*/ 3 w 5"/>
                  <a:gd name="T1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10">
                    <a:moveTo>
                      <a:pt x="3" y="0"/>
                    </a:moveTo>
                    <a:lnTo>
                      <a:pt x="0" y="2"/>
                    </a:lnTo>
                    <a:lnTo>
                      <a:pt x="2" y="7"/>
                    </a:lnTo>
                    <a:lnTo>
                      <a:pt x="2" y="8"/>
                    </a:lnTo>
                    <a:lnTo>
                      <a:pt x="2" y="10"/>
                    </a:lnTo>
                    <a:lnTo>
                      <a:pt x="3" y="8"/>
                    </a:lnTo>
                    <a:lnTo>
                      <a:pt x="3" y="3"/>
                    </a:lnTo>
                    <a:lnTo>
                      <a:pt x="5" y="2"/>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3" name="Freeform 489">
                <a:extLst>
                  <a:ext uri="{FF2B5EF4-FFF2-40B4-BE49-F238E27FC236}">
                    <a16:creationId xmlns:a16="http://schemas.microsoft.com/office/drawing/2014/main" id="{C3747BF4-BE66-401A-B73A-FF9654652F7D}"/>
                  </a:ext>
                </a:extLst>
              </p:cNvPr>
              <p:cNvSpPr>
                <a:spLocks/>
              </p:cNvSpPr>
              <p:nvPr/>
            </p:nvSpPr>
            <p:spPr bwMode="auto">
              <a:xfrm>
                <a:off x="6404" y="2218"/>
                <a:ext cx="2" cy="3"/>
              </a:xfrm>
              <a:custGeom>
                <a:avLst/>
                <a:gdLst>
                  <a:gd name="T0" fmla="*/ 0 w 2"/>
                  <a:gd name="T1" fmla="*/ 3 h 3"/>
                  <a:gd name="T2" fmla="*/ 2 w 2"/>
                  <a:gd name="T3" fmla="*/ 3 h 3"/>
                  <a:gd name="T4" fmla="*/ 2 w 2"/>
                  <a:gd name="T5" fmla="*/ 1 h 3"/>
                  <a:gd name="T6" fmla="*/ 0 w 2"/>
                  <a:gd name="T7" fmla="*/ 0 h 3"/>
                  <a:gd name="T8" fmla="*/ 0 w 2"/>
                  <a:gd name="T9" fmla="*/ 3 h 3"/>
                </a:gdLst>
                <a:ahLst/>
                <a:cxnLst>
                  <a:cxn ang="0">
                    <a:pos x="T0" y="T1"/>
                  </a:cxn>
                  <a:cxn ang="0">
                    <a:pos x="T2" y="T3"/>
                  </a:cxn>
                  <a:cxn ang="0">
                    <a:pos x="T4" y="T5"/>
                  </a:cxn>
                  <a:cxn ang="0">
                    <a:pos x="T6" y="T7"/>
                  </a:cxn>
                  <a:cxn ang="0">
                    <a:pos x="T8" y="T9"/>
                  </a:cxn>
                </a:cxnLst>
                <a:rect l="0" t="0" r="r" b="b"/>
                <a:pathLst>
                  <a:path w="2" h="3">
                    <a:moveTo>
                      <a:pt x="0" y="3"/>
                    </a:moveTo>
                    <a:lnTo>
                      <a:pt x="2" y="3"/>
                    </a:lnTo>
                    <a:lnTo>
                      <a:pt x="2" y="1"/>
                    </a:lnTo>
                    <a:lnTo>
                      <a:pt x="0" y="0"/>
                    </a:ln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4" name="Freeform 490">
                <a:extLst>
                  <a:ext uri="{FF2B5EF4-FFF2-40B4-BE49-F238E27FC236}">
                    <a16:creationId xmlns:a16="http://schemas.microsoft.com/office/drawing/2014/main" id="{F49533C2-0E44-4FB6-B411-A811880BA038}"/>
                  </a:ext>
                </a:extLst>
              </p:cNvPr>
              <p:cNvSpPr>
                <a:spLocks/>
              </p:cNvSpPr>
              <p:nvPr/>
            </p:nvSpPr>
            <p:spPr bwMode="auto">
              <a:xfrm>
                <a:off x="6395" y="2146"/>
                <a:ext cx="3" cy="3"/>
              </a:xfrm>
              <a:custGeom>
                <a:avLst/>
                <a:gdLst>
                  <a:gd name="T0" fmla="*/ 3 w 3"/>
                  <a:gd name="T1" fmla="*/ 0 h 3"/>
                  <a:gd name="T2" fmla="*/ 0 w 3"/>
                  <a:gd name="T3" fmla="*/ 2 h 3"/>
                  <a:gd name="T4" fmla="*/ 1 w 3"/>
                  <a:gd name="T5" fmla="*/ 3 h 3"/>
                  <a:gd name="T6" fmla="*/ 3 w 3"/>
                  <a:gd name="T7" fmla="*/ 0 h 3"/>
                  <a:gd name="T8" fmla="*/ 3 w 3"/>
                  <a:gd name="T9" fmla="*/ 0 h 3"/>
                </a:gdLst>
                <a:ahLst/>
                <a:cxnLst>
                  <a:cxn ang="0">
                    <a:pos x="T0" y="T1"/>
                  </a:cxn>
                  <a:cxn ang="0">
                    <a:pos x="T2" y="T3"/>
                  </a:cxn>
                  <a:cxn ang="0">
                    <a:pos x="T4" y="T5"/>
                  </a:cxn>
                  <a:cxn ang="0">
                    <a:pos x="T6" y="T7"/>
                  </a:cxn>
                  <a:cxn ang="0">
                    <a:pos x="T8" y="T9"/>
                  </a:cxn>
                </a:cxnLst>
                <a:rect l="0" t="0" r="r" b="b"/>
                <a:pathLst>
                  <a:path w="3" h="3">
                    <a:moveTo>
                      <a:pt x="3" y="0"/>
                    </a:moveTo>
                    <a:lnTo>
                      <a:pt x="0" y="2"/>
                    </a:lnTo>
                    <a:lnTo>
                      <a:pt x="1" y="3"/>
                    </a:lnTo>
                    <a:lnTo>
                      <a:pt x="3" y="0"/>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5" name="Freeform 491">
                <a:extLst>
                  <a:ext uri="{FF2B5EF4-FFF2-40B4-BE49-F238E27FC236}">
                    <a16:creationId xmlns:a16="http://schemas.microsoft.com/office/drawing/2014/main" id="{2EF7CDE0-DB6B-4C87-83C6-E187CB09772D}"/>
                  </a:ext>
                </a:extLst>
              </p:cNvPr>
              <p:cNvSpPr>
                <a:spLocks/>
              </p:cNvSpPr>
              <p:nvPr/>
            </p:nvSpPr>
            <p:spPr bwMode="auto">
              <a:xfrm>
                <a:off x="6403" y="2229"/>
                <a:ext cx="4" cy="6"/>
              </a:xfrm>
              <a:custGeom>
                <a:avLst/>
                <a:gdLst>
                  <a:gd name="T0" fmla="*/ 1 w 4"/>
                  <a:gd name="T1" fmla="*/ 0 h 6"/>
                  <a:gd name="T2" fmla="*/ 0 w 4"/>
                  <a:gd name="T3" fmla="*/ 2 h 6"/>
                  <a:gd name="T4" fmla="*/ 0 w 4"/>
                  <a:gd name="T5" fmla="*/ 3 h 6"/>
                  <a:gd name="T6" fmla="*/ 3 w 4"/>
                  <a:gd name="T7" fmla="*/ 6 h 6"/>
                  <a:gd name="T8" fmla="*/ 4 w 4"/>
                  <a:gd name="T9" fmla="*/ 5 h 6"/>
                  <a:gd name="T10" fmla="*/ 4 w 4"/>
                  <a:gd name="T11" fmla="*/ 3 h 6"/>
                  <a:gd name="T12" fmla="*/ 3 w 4"/>
                  <a:gd name="T13" fmla="*/ 0 h 6"/>
                  <a:gd name="T14" fmla="*/ 1 w 4"/>
                  <a:gd name="T15" fmla="*/ 0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6">
                    <a:moveTo>
                      <a:pt x="1" y="0"/>
                    </a:moveTo>
                    <a:lnTo>
                      <a:pt x="0" y="2"/>
                    </a:lnTo>
                    <a:lnTo>
                      <a:pt x="0" y="3"/>
                    </a:lnTo>
                    <a:lnTo>
                      <a:pt x="3" y="6"/>
                    </a:lnTo>
                    <a:lnTo>
                      <a:pt x="4" y="5"/>
                    </a:lnTo>
                    <a:lnTo>
                      <a:pt x="4" y="3"/>
                    </a:lnTo>
                    <a:lnTo>
                      <a:pt x="3" y="0"/>
                    </a:lnTo>
                    <a:lnTo>
                      <a:pt x="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6" name="Freeform 492">
                <a:extLst>
                  <a:ext uri="{FF2B5EF4-FFF2-40B4-BE49-F238E27FC236}">
                    <a16:creationId xmlns:a16="http://schemas.microsoft.com/office/drawing/2014/main" id="{EC7E74FC-A4B8-466B-86E0-3E9444F844CD}"/>
                  </a:ext>
                </a:extLst>
              </p:cNvPr>
              <p:cNvSpPr>
                <a:spLocks/>
              </p:cNvSpPr>
              <p:nvPr/>
            </p:nvSpPr>
            <p:spPr bwMode="auto">
              <a:xfrm>
                <a:off x="6388" y="2138"/>
                <a:ext cx="3" cy="3"/>
              </a:xfrm>
              <a:custGeom>
                <a:avLst/>
                <a:gdLst>
                  <a:gd name="T0" fmla="*/ 2 w 3"/>
                  <a:gd name="T1" fmla="*/ 3 h 3"/>
                  <a:gd name="T2" fmla="*/ 3 w 3"/>
                  <a:gd name="T3" fmla="*/ 0 h 3"/>
                  <a:gd name="T4" fmla="*/ 0 w 3"/>
                  <a:gd name="T5" fmla="*/ 2 h 3"/>
                  <a:gd name="T6" fmla="*/ 2 w 3"/>
                  <a:gd name="T7" fmla="*/ 3 h 3"/>
                </a:gdLst>
                <a:ahLst/>
                <a:cxnLst>
                  <a:cxn ang="0">
                    <a:pos x="T0" y="T1"/>
                  </a:cxn>
                  <a:cxn ang="0">
                    <a:pos x="T2" y="T3"/>
                  </a:cxn>
                  <a:cxn ang="0">
                    <a:pos x="T4" y="T5"/>
                  </a:cxn>
                  <a:cxn ang="0">
                    <a:pos x="T6" y="T7"/>
                  </a:cxn>
                </a:cxnLst>
                <a:rect l="0" t="0" r="r" b="b"/>
                <a:pathLst>
                  <a:path w="3" h="3">
                    <a:moveTo>
                      <a:pt x="2" y="3"/>
                    </a:moveTo>
                    <a:lnTo>
                      <a:pt x="3" y="0"/>
                    </a:lnTo>
                    <a:lnTo>
                      <a:pt x="0" y="2"/>
                    </a:lnTo>
                    <a:lnTo>
                      <a:pt x="2"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7" name="Freeform 493">
                <a:extLst>
                  <a:ext uri="{FF2B5EF4-FFF2-40B4-BE49-F238E27FC236}">
                    <a16:creationId xmlns:a16="http://schemas.microsoft.com/office/drawing/2014/main" id="{9643CF02-E0C3-4B3F-930E-CA04FEF3729E}"/>
                  </a:ext>
                </a:extLst>
              </p:cNvPr>
              <p:cNvSpPr>
                <a:spLocks/>
              </p:cNvSpPr>
              <p:nvPr/>
            </p:nvSpPr>
            <p:spPr bwMode="auto">
              <a:xfrm>
                <a:off x="6376" y="2226"/>
                <a:ext cx="4" cy="3"/>
              </a:xfrm>
              <a:custGeom>
                <a:avLst/>
                <a:gdLst>
                  <a:gd name="T0" fmla="*/ 4 w 4"/>
                  <a:gd name="T1" fmla="*/ 1 h 3"/>
                  <a:gd name="T2" fmla="*/ 3 w 4"/>
                  <a:gd name="T3" fmla="*/ 0 h 3"/>
                  <a:gd name="T4" fmla="*/ 0 w 4"/>
                  <a:gd name="T5" fmla="*/ 0 h 3"/>
                  <a:gd name="T6" fmla="*/ 1 w 4"/>
                  <a:gd name="T7" fmla="*/ 1 h 3"/>
                  <a:gd name="T8" fmla="*/ 4 w 4"/>
                  <a:gd name="T9" fmla="*/ 3 h 3"/>
                  <a:gd name="T10" fmla="*/ 4 w 4"/>
                  <a:gd name="T11" fmla="*/ 1 h 3"/>
                </a:gdLst>
                <a:ahLst/>
                <a:cxnLst>
                  <a:cxn ang="0">
                    <a:pos x="T0" y="T1"/>
                  </a:cxn>
                  <a:cxn ang="0">
                    <a:pos x="T2" y="T3"/>
                  </a:cxn>
                  <a:cxn ang="0">
                    <a:pos x="T4" y="T5"/>
                  </a:cxn>
                  <a:cxn ang="0">
                    <a:pos x="T6" y="T7"/>
                  </a:cxn>
                  <a:cxn ang="0">
                    <a:pos x="T8" y="T9"/>
                  </a:cxn>
                  <a:cxn ang="0">
                    <a:pos x="T10" y="T11"/>
                  </a:cxn>
                </a:cxnLst>
                <a:rect l="0" t="0" r="r" b="b"/>
                <a:pathLst>
                  <a:path w="4" h="3">
                    <a:moveTo>
                      <a:pt x="4" y="1"/>
                    </a:moveTo>
                    <a:lnTo>
                      <a:pt x="3" y="0"/>
                    </a:lnTo>
                    <a:lnTo>
                      <a:pt x="0" y="0"/>
                    </a:lnTo>
                    <a:lnTo>
                      <a:pt x="1" y="1"/>
                    </a:lnTo>
                    <a:lnTo>
                      <a:pt x="4" y="3"/>
                    </a:lnTo>
                    <a:lnTo>
                      <a:pt x="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8" name="Freeform 494">
                <a:extLst>
                  <a:ext uri="{FF2B5EF4-FFF2-40B4-BE49-F238E27FC236}">
                    <a16:creationId xmlns:a16="http://schemas.microsoft.com/office/drawing/2014/main" id="{CA7F6C70-88C1-49E7-B69D-7E913A7566FD}"/>
                  </a:ext>
                </a:extLst>
              </p:cNvPr>
              <p:cNvSpPr>
                <a:spLocks/>
              </p:cNvSpPr>
              <p:nvPr/>
            </p:nvSpPr>
            <p:spPr bwMode="auto">
              <a:xfrm>
                <a:off x="6387" y="2148"/>
                <a:ext cx="3" cy="1"/>
              </a:xfrm>
              <a:custGeom>
                <a:avLst/>
                <a:gdLst>
                  <a:gd name="T0" fmla="*/ 1 w 3"/>
                  <a:gd name="T1" fmla="*/ 1 h 1"/>
                  <a:gd name="T2" fmla="*/ 3 w 3"/>
                  <a:gd name="T3" fmla="*/ 0 h 1"/>
                  <a:gd name="T4" fmla="*/ 0 w 3"/>
                  <a:gd name="T5" fmla="*/ 0 h 1"/>
                  <a:gd name="T6" fmla="*/ 1 w 3"/>
                  <a:gd name="T7" fmla="*/ 1 h 1"/>
                </a:gdLst>
                <a:ahLst/>
                <a:cxnLst>
                  <a:cxn ang="0">
                    <a:pos x="T0" y="T1"/>
                  </a:cxn>
                  <a:cxn ang="0">
                    <a:pos x="T2" y="T3"/>
                  </a:cxn>
                  <a:cxn ang="0">
                    <a:pos x="T4" y="T5"/>
                  </a:cxn>
                  <a:cxn ang="0">
                    <a:pos x="T6" y="T7"/>
                  </a:cxn>
                </a:cxnLst>
                <a:rect l="0" t="0" r="r" b="b"/>
                <a:pathLst>
                  <a:path w="3" h="1">
                    <a:moveTo>
                      <a:pt x="1" y="1"/>
                    </a:moveTo>
                    <a:lnTo>
                      <a:pt x="3" y="0"/>
                    </a:lnTo>
                    <a:lnTo>
                      <a:pt x="0" y="0"/>
                    </a:lnTo>
                    <a:lnTo>
                      <a:pt x="1"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9" name="Freeform 495">
                <a:extLst>
                  <a:ext uri="{FF2B5EF4-FFF2-40B4-BE49-F238E27FC236}">
                    <a16:creationId xmlns:a16="http://schemas.microsoft.com/office/drawing/2014/main" id="{A2922E2A-F1AE-42A0-86E8-CE8373F0C489}"/>
                  </a:ext>
                </a:extLst>
              </p:cNvPr>
              <p:cNvSpPr>
                <a:spLocks/>
              </p:cNvSpPr>
              <p:nvPr/>
            </p:nvSpPr>
            <p:spPr bwMode="auto">
              <a:xfrm>
                <a:off x="6374" y="2248"/>
                <a:ext cx="8" cy="7"/>
              </a:xfrm>
              <a:custGeom>
                <a:avLst/>
                <a:gdLst>
                  <a:gd name="T0" fmla="*/ 0 w 8"/>
                  <a:gd name="T1" fmla="*/ 2 h 7"/>
                  <a:gd name="T2" fmla="*/ 0 w 8"/>
                  <a:gd name="T3" fmla="*/ 3 h 7"/>
                  <a:gd name="T4" fmla="*/ 2 w 8"/>
                  <a:gd name="T5" fmla="*/ 5 h 7"/>
                  <a:gd name="T6" fmla="*/ 5 w 8"/>
                  <a:gd name="T7" fmla="*/ 5 h 7"/>
                  <a:gd name="T8" fmla="*/ 6 w 8"/>
                  <a:gd name="T9" fmla="*/ 7 h 7"/>
                  <a:gd name="T10" fmla="*/ 8 w 8"/>
                  <a:gd name="T11" fmla="*/ 5 h 7"/>
                  <a:gd name="T12" fmla="*/ 8 w 8"/>
                  <a:gd name="T13" fmla="*/ 3 h 7"/>
                  <a:gd name="T14" fmla="*/ 5 w 8"/>
                  <a:gd name="T15" fmla="*/ 3 h 7"/>
                  <a:gd name="T16" fmla="*/ 3 w 8"/>
                  <a:gd name="T17" fmla="*/ 0 h 7"/>
                  <a:gd name="T18" fmla="*/ 0 w 8"/>
                  <a:gd name="T19" fmla="*/ 0 h 7"/>
                  <a:gd name="T20" fmla="*/ 0 w 8"/>
                  <a:gd name="T21" fmla="*/ 2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7">
                    <a:moveTo>
                      <a:pt x="0" y="2"/>
                    </a:moveTo>
                    <a:lnTo>
                      <a:pt x="0" y="3"/>
                    </a:lnTo>
                    <a:lnTo>
                      <a:pt x="2" y="5"/>
                    </a:lnTo>
                    <a:lnTo>
                      <a:pt x="5" y="5"/>
                    </a:lnTo>
                    <a:lnTo>
                      <a:pt x="6" y="7"/>
                    </a:lnTo>
                    <a:lnTo>
                      <a:pt x="8" y="5"/>
                    </a:lnTo>
                    <a:lnTo>
                      <a:pt x="8" y="3"/>
                    </a:lnTo>
                    <a:lnTo>
                      <a:pt x="5" y="3"/>
                    </a:lnTo>
                    <a:lnTo>
                      <a:pt x="3" y="0"/>
                    </a:lnTo>
                    <a:lnTo>
                      <a:pt x="0" y="0"/>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0" name="Freeform 496">
                <a:extLst>
                  <a:ext uri="{FF2B5EF4-FFF2-40B4-BE49-F238E27FC236}">
                    <a16:creationId xmlns:a16="http://schemas.microsoft.com/office/drawing/2014/main" id="{1ED62FDF-CA35-4067-8CBD-D21C4249D727}"/>
                  </a:ext>
                </a:extLst>
              </p:cNvPr>
              <p:cNvSpPr>
                <a:spLocks/>
              </p:cNvSpPr>
              <p:nvPr/>
            </p:nvSpPr>
            <p:spPr bwMode="auto">
              <a:xfrm>
                <a:off x="6348" y="2379"/>
                <a:ext cx="4" cy="2"/>
              </a:xfrm>
              <a:custGeom>
                <a:avLst/>
                <a:gdLst>
                  <a:gd name="T0" fmla="*/ 4 w 4"/>
                  <a:gd name="T1" fmla="*/ 0 h 2"/>
                  <a:gd name="T2" fmla="*/ 0 w 4"/>
                  <a:gd name="T3" fmla="*/ 0 h 2"/>
                  <a:gd name="T4" fmla="*/ 2 w 4"/>
                  <a:gd name="T5" fmla="*/ 2 h 2"/>
                  <a:gd name="T6" fmla="*/ 4 w 4"/>
                  <a:gd name="T7" fmla="*/ 0 h 2"/>
                </a:gdLst>
                <a:ahLst/>
                <a:cxnLst>
                  <a:cxn ang="0">
                    <a:pos x="T0" y="T1"/>
                  </a:cxn>
                  <a:cxn ang="0">
                    <a:pos x="T2" y="T3"/>
                  </a:cxn>
                  <a:cxn ang="0">
                    <a:pos x="T4" y="T5"/>
                  </a:cxn>
                  <a:cxn ang="0">
                    <a:pos x="T6" y="T7"/>
                  </a:cxn>
                </a:cxnLst>
                <a:rect l="0" t="0" r="r" b="b"/>
                <a:pathLst>
                  <a:path w="4" h="2">
                    <a:moveTo>
                      <a:pt x="4" y="0"/>
                    </a:moveTo>
                    <a:lnTo>
                      <a:pt x="0" y="0"/>
                    </a:lnTo>
                    <a:lnTo>
                      <a:pt x="2" y="2"/>
                    </a:lnTo>
                    <a:lnTo>
                      <a:pt x="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1" name="Freeform 497">
                <a:extLst>
                  <a:ext uri="{FF2B5EF4-FFF2-40B4-BE49-F238E27FC236}">
                    <a16:creationId xmlns:a16="http://schemas.microsoft.com/office/drawing/2014/main" id="{0DB31628-5E03-4148-9A47-F8EEABA1DF43}"/>
                  </a:ext>
                </a:extLst>
              </p:cNvPr>
              <p:cNvSpPr>
                <a:spLocks/>
              </p:cNvSpPr>
              <p:nvPr/>
            </p:nvSpPr>
            <p:spPr bwMode="auto">
              <a:xfrm>
                <a:off x="6348" y="2373"/>
                <a:ext cx="2" cy="1"/>
              </a:xfrm>
              <a:custGeom>
                <a:avLst/>
                <a:gdLst>
                  <a:gd name="T0" fmla="*/ 0 w 2"/>
                  <a:gd name="T1" fmla="*/ 0 h 1"/>
                  <a:gd name="T2" fmla="*/ 2 w 2"/>
                  <a:gd name="T3" fmla="*/ 1 h 1"/>
                  <a:gd name="T4" fmla="*/ 2 w 2"/>
                  <a:gd name="T5" fmla="*/ 0 h 1"/>
                  <a:gd name="T6" fmla="*/ 0 w 2"/>
                  <a:gd name="T7" fmla="*/ 0 h 1"/>
                </a:gdLst>
                <a:ahLst/>
                <a:cxnLst>
                  <a:cxn ang="0">
                    <a:pos x="T0" y="T1"/>
                  </a:cxn>
                  <a:cxn ang="0">
                    <a:pos x="T2" y="T3"/>
                  </a:cxn>
                  <a:cxn ang="0">
                    <a:pos x="T4" y="T5"/>
                  </a:cxn>
                  <a:cxn ang="0">
                    <a:pos x="T6" y="T7"/>
                  </a:cxn>
                </a:cxnLst>
                <a:rect l="0" t="0" r="r" b="b"/>
                <a:pathLst>
                  <a:path w="2" h="1">
                    <a:moveTo>
                      <a:pt x="0" y="0"/>
                    </a:moveTo>
                    <a:lnTo>
                      <a:pt x="2" y="1"/>
                    </a:lnTo>
                    <a:lnTo>
                      <a:pt x="2"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2" name="Rectangle 498">
                <a:extLst>
                  <a:ext uri="{FF2B5EF4-FFF2-40B4-BE49-F238E27FC236}">
                    <a16:creationId xmlns:a16="http://schemas.microsoft.com/office/drawing/2014/main" id="{F551B54A-F965-4D9E-878A-1E853EBE21BA}"/>
                  </a:ext>
                </a:extLst>
              </p:cNvPr>
              <p:cNvSpPr>
                <a:spLocks noChangeArrowheads="1"/>
              </p:cNvSpPr>
              <p:nvPr/>
            </p:nvSpPr>
            <p:spPr bwMode="auto">
              <a:xfrm>
                <a:off x="6535" y="2542"/>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3" name="Freeform 499">
                <a:extLst>
                  <a:ext uri="{FF2B5EF4-FFF2-40B4-BE49-F238E27FC236}">
                    <a16:creationId xmlns:a16="http://schemas.microsoft.com/office/drawing/2014/main" id="{99756B7D-1764-45C4-9147-23725C419072}"/>
                  </a:ext>
                </a:extLst>
              </p:cNvPr>
              <p:cNvSpPr>
                <a:spLocks/>
              </p:cNvSpPr>
              <p:nvPr/>
            </p:nvSpPr>
            <p:spPr bwMode="auto">
              <a:xfrm>
                <a:off x="6350" y="2371"/>
                <a:ext cx="3" cy="2"/>
              </a:xfrm>
              <a:custGeom>
                <a:avLst/>
                <a:gdLst>
                  <a:gd name="T0" fmla="*/ 3 w 3"/>
                  <a:gd name="T1" fmla="*/ 2 h 2"/>
                  <a:gd name="T2" fmla="*/ 3 w 3"/>
                  <a:gd name="T3" fmla="*/ 2 h 2"/>
                  <a:gd name="T4" fmla="*/ 0 w 3"/>
                  <a:gd name="T5" fmla="*/ 0 h 2"/>
                  <a:gd name="T6" fmla="*/ 0 w 3"/>
                  <a:gd name="T7" fmla="*/ 0 h 2"/>
                  <a:gd name="T8" fmla="*/ 0 w 3"/>
                  <a:gd name="T9" fmla="*/ 2 h 2"/>
                  <a:gd name="T10" fmla="*/ 3 w 3"/>
                  <a:gd name="T11" fmla="*/ 2 h 2"/>
                </a:gdLst>
                <a:ahLst/>
                <a:cxnLst>
                  <a:cxn ang="0">
                    <a:pos x="T0" y="T1"/>
                  </a:cxn>
                  <a:cxn ang="0">
                    <a:pos x="T2" y="T3"/>
                  </a:cxn>
                  <a:cxn ang="0">
                    <a:pos x="T4" y="T5"/>
                  </a:cxn>
                  <a:cxn ang="0">
                    <a:pos x="T6" y="T7"/>
                  </a:cxn>
                  <a:cxn ang="0">
                    <a:pos x="T8" y="T9"/>
                  </a:cxn>
                  <a:cxn ang="0">
                    <a:pos x="T10" y="T11"/>
                  </a:cxn>
                </a:cxnLst>
                <a:rect l="0" t="0" r="r" b="b"/>
                <a:pathLst>
                  <a:path w="3" h="2">
                    <a:moveTo>
                      <a:pt x="3" y="2"/>
                    </a:moveTo>
                    <a:lnTo>
                      <a:pt x="3" y="2"/>
                    </a:lnTo>
                    <a:lnTo>
                      <a:pt x="0" y="0"/>
                    </a:lnTo>
                    <a:lnTo>
                      <a:pt x="0" y="0"/>
                    </a:lnTo>
                    <a:lnTo>
                      <a:pt x="0" y="2"/>
                    </a:lnTo>
                    <a:lnTo>
                      <a:pt x="3"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4" name="Freeform 500">
                <a:extLst>
                  <a:ext uri="{FF2B5EF4-FFF2-40B4-BE49-F238E27FC236}">
                    <a16:creationId xmlns:a16="http://schemas.microsoft.com/office/drawing/2014/main" id="{03C55D6B-7911-43D7-97B6-7A439066DAEC}"/>
                  </a:ext>
                </a:extLst>
              </p:cNvPr>
              <p:cNvSpPr>
                <a:spLocks/>
              </p:cNvSpPr>
              <p:nvPr/>
            </p:nvSpPr>
            <p:spPr bwMode="auto">
              <a:xfrm>
                <a:off x="6478" y="2366"/>
                <a:ext cx="3" cy="7"/>
              </a:xfrm>
              <a:custGeom>
                <a:avLst/>
                <a:gdLst>
                  <a:gd name="T0" fmla="*/ 3 w 3"/>
                  <a:gd name="T1" fmla="*/ 3 h 7"/>
                  <a:gd name="T2" fmla="*/ 3 w 3"/>
                  <a:gd name="T3" fmla="*/ 2 h 7"/>
                  <a:gd name="T4" fmla="*/ 1 w 3"/>
                  <a:gd name="T5" fmla="*/ 0 h 7"/>
                  <a:gd name="T6" fmla="*/ 0 w 3"/>
                  <a:gd name="T7" fmla="*/ 0 h 7"/>
                  <a:gd name="T8" fmla="*/ 1 w 3"/>
                  <a:gd name="T9" fmla="*/ 5 h 7"/>
                  <a:gd name="T10" fmla="*/ 1 w 3"/>
                  <a:gd name="T11" fmla="*/ 7 h 7"/>
                  <a:gd name="T12" fmla="*/ 3 w 3"/>
                  <a:gd name="T13" fmla="*/ 7 h 7"/>
                  <a:gd name="T14" fmla="*/ 3 w 3"/>
                  <a:gd name="T15" fmla="*/ 3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7">
                    <a:moveTo>
                      <a:pt x="3" y="3"/>
                    </a:moveTo>
                    <a:lnTo>
                      <a:pt x="3" y="2"/>
                    </a:lnTo>
                    <a:lnTo>
                      <a:pt x="1" y="0"/>
                    </a:lnTo>
                    <a:lnTo>
                      <a:pt x="0" y="0"/>
                    </a:lnTo>
                    <a:lnTo>
                      <a:pt x="1" y="5"/>
                    </a:lnTo>
                    <a:lnTo>
                      <a:pt x="1" y="7"/>
                    </a:lnTo>
                    <a:lnTo>
                      <a:pt x="3" y="7"/>
                    </a:lnTo>
                    <a:lnTo>
                      <a:pt x="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5" name="Freeform 501">
                <a:extLst>
                  <a:ext uri="{FF2B5EF4-FFF2-40B4-BE49-F238E27FC236}">
                    <a16:creationId xmlns:a16="http://schemas.microsoft.com/office/drawing/2014/main" id="{B1A8E47B-91A9-4AE5-B7B9-098BEFD1B328}"/>
                  </a:ext>
                </a:extLst>
              </p:cNvPr>
              <p:cNvSpPr>
                <a:spLocks/>
              </p:cNvSpPr>
              <p:nvPr/>
            </p:nvSpPr>
            <p:spPr bwMode="auto">
              <a:xfrm>
                <a:off x="6374" y="2360"/>
                <a:ext cx="0" cy="5"/>
              </a:xfrm>
              <a:custGeom>
                <a:avLst/>
                <a:gdLst>
                  <a:gd name="T0" fmla="*/ 0 h 5"/>
                  <a:gd name="T1" fmla="*/ 1 h 5"/>
                  <a:gd name="T2" fmla="*/ 5 h 5"/>
                  <a:gd name="T3" fmla="*/ 1 h 5"/>
                  <a:gd name="T4" fmla="*/ 0 h 5"/>
                </a:gdLst>
                <a:ahLst/>
                <a:cxnLst>
                  <a:cxn ang="0">
                    <a:pos x="0" y="T0"/>
                  </a:cxn>
                  <a:cxn ang="0">
                    <a:pos x="0" y="T1"/>
                  </a:cxn>
                  <a:cxn ang="0">
                    <a:pos x="0" y="T2"/>
                  </a:cxn>
                  <a:cxn ang="0">
                    <a:pos x="0" y="T3"/>
                  </a:cxn>
                  <a:cxn ang="0">
                    <a:pos x="0" y="T4"/>
                  </a:cxn>
                </a:cxnLst>
                <a:rect l="0" t="0" r="r" b="b"/>
                <a:pathLst>
                  <a:path h="5">
                    <a:moveTo>
                      <a:pt x="0" y="0"/>
                    </a:moveTo>
                    <a:lnTo>
                      <a:pt x="0" y="1"/>
                    </a:lnTo>
                    <a:lnTo>
                      <a:pt x="0" y="5"/>
                    </a:lnTo>
                    <a:lnTo>
                      <a:pt x="0" y="1"/>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6" name="Freeform 502">
                <a:extLst>
                  <a:ext uri="{FF2B5EF4-FFF2-40B4-BE49-F238E27FC236}">
                    <a16:creationId xmlns:a16="http://schemas.microsoft.com/office/drawing/2014/main" id="{83CE6979-FC41-441C-BB30-160E7F716A6B}"/>
                  </a:ext>
                </a:extLst>
              </p:cNvPr>
              <p:cNvSpPr>
                <a:spLocks/>
              </p:cNvSpPr>
              <p:nvPr/>
            </p:nvSpPr>
            <p:spPr bwMode="auto">
              <a:xfrm>
                <a:off x="6463" y="2542"/>
                <a:ext cx="15" cy="6"/>
              </a:xfrm>
              <a:custGeom>
                <a:avLst/>
                <a:gdLst>
                  <a:gd name="T0" fmla="*/ 3 w 15"/>
                  <a:gd name="T1" fmla="*/ 4 h 6"/>
                  <a:gd name="T2" fmla="*/ 8 w 15"/>
                  <a:gd name="T3" fmla="*/ 6 h 6"/>
                  <a:gd name="T4" fmla="*/ 10 w 15"/>
                  <a:gd name="T5" fmla="*/ 6 h 6"/>
                  <a:gd name="T6" fmla="*/ 10 w 15"/>
                  <a:gd name="T7" fmla="*/ 4 h 6"/>
                  <a:gd name="T8" fmla="*/ 13 w 15"/>
                  <a:gd name="T9" fmla="*/ 4 h 6"/>
                  <a:gd name="T10" fmla="*/ 15 w 15"/>
                  <a:gd name="T11" fmla="*/ 3 h 6"/>
                  <a:gd name="T12" fmla="*/ 15 w 15"/>
                  <a:gd name="T13" fmla="*/ 1 h 6"/>
                  <a:gd name="T14" fmla="*/ 11 w 15"/>
                  <a:gd name="T15" fmla="*/ 0 h 6"/>
                  <a:gd name="T16" fmla="*/ 10 w 15"/>
                  <a:gd name="T17" fmla="*/ 1 h 6"/>
                  <a:gd name="T18" fmla="*/ 5 w 15"/>
                  <a:gd name="T19" fmla="*/ 3 h 6"/>
                  <a:gd name="T20" fmla="*/ 3 w 15"/>
                  <a:gd name="T21" fmla="*/ 1 h 6"/>
                  <a:gd name="T22" fmla="*/ 2 w 15"/>
                  <a:gd name="T23" fmla="*/ 1 h 6"/>
                  <a:gd name="T24" fmla="*/ 0 w 15"/>
                  <a:gd name="T25" fmla="*/ 4 h 6"/>
                  <a:gd name="T26" fmla="*/ 0 w 15"/>
                  <a:gd name="T27" fmla="*/ 6 h 6"/>
                  <a:gd name="T28" fmla="*/ 3 w 15"/>
                  <a:gd name="T29"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 h="6">
                    <a:moveTo>
                      <a:pt x="3" y="4"/>
                    </a:moveTo>
                    <a:lnTo>
                      <a:pt x="8" y="6"/>
                    </a:lnTo>
                    <a:lnTo>
                      <a:pt x="10" y="6"/>
                    </a:lnTo>
                    <a:lnTo>
                      <a:pt x="10" y="4"/>
                    </a:lnTo>
                    <a:lnTo>
                      <a:pt x="13" y="4"/>
                    </a:lnTo>
                    <a:lnTo>
                      <a:pt x="15" y="3"/>
                    </a:lnTo>
                    <a:lnTo>
                      <a:pt x="15" y="1"/>
                    </a:lnTo>
                    <a:lnTo>
                      <a:pt x="11" y="0"/>
                    </a:lnTo>
                    <a:lnTo>
                      <a:pt x="10" y="1"/>
                    </a:lnTo>
                    <a:lnTo>
                      <a:pt x="5" y="3"/>
                    </a:lnTo>
                    <a:lnTo>
                      <a:pt x="3" y="1"/>
                    </a:lnTo>
                    <a:lnTo>
                      <a:pt x="2" y="1"/>
                    </a:lnTo>
                    <a:lnTo>
                      <a:pt x="0" y="4"/>
                    </a:lnTo>
                    <a:lnTo>
                      <a:pt x="0" y="6"/>
                    </a:lnTo>
                    <a:lnTo>
                      <a:pt x="3"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7" name="Freeform 503">
                <a:extLst>
                  <a:ext uri="{FF2B5EF4-FFF2-40B4-BE49-F238E27FC236}">
                    <a16:creationId xmlns:a16="http://schemas.microsoft.com/office/drawing/2014/main" id="{360A0F0D-3E39-4890-83DC-5C7D83AEA678}"/>
                  </a:ext>
                </a:extLst>
              </p:cNvPr>
              <p:cNvSpPr>
                <a:spLocks/>
              </p:cNvSpPr>
              <p:nvPr/>
            </p:nvSpPr>
            <p:spPr bwMode="auto">
              <a:xfrm>
                <a:off x="6379" y="2353"/>
                <a:ext cx="6" cy="5"/>
              </a:xfrm>
              <a:custGeom>
                <a:avLst/>
                <a:gdLst>
                  <a:gd name="T0" fmla="*/ 3 w 6"/>
                  <a:gd name="T1" fmla="*/ 4 h 5"/>
                  <a:gd name="T2" fmla="*/ 6 w 6"/>
                  <a:gd name="T3" fmla="*/ 2 h 5"/>
                  <a:gd name="T4" fmla="*/ 6 w 6"/>
                  <a:gd name="T5" fmla="*/ 0 h 5"/>
                  <a:gd name="T6" fmla="*/ 5 w 6"/>
                  <a:gd name="T7" fmla="*/ 0 h 5"/>
                  <a:gd name="T8" fmla="*/ 0 w 6"/>
                  <a:gd name="T9" fmla="*/ 4 h 5"/>
                  <a:gd name="T10" fmla="*/ 0 w 6"/>
                  <a:gd name="T11" fmla="*/ 5 h 5"/>
                  <a:gd name="T12" fmla="*/ 3 w 6"/>
                  <a:gd name="T13" fmla="*/ 4 h 5"/>
                </a:gdLst>
                <a:ahLst/>
                <a:cxnLst>
                  <a:cxn ang="0">
                    <a:pos x="T0" y="T1"/>
                  </a:cxn>
                  <a:cxn ang="0">
                    <a:pos x="T2" y="T3"/>
                  </a:cxn>
                  <a:cxn ang="0">
                    <a:pos x="T4" y="T5"/>
                  </a:cxn>
                  <a:cxn ang="0">
                    <a:pos x="T6" y="T7"/>
                  </a:cxn>
                  <a:cxn ang="0">
                    <a:pos x="T8" y="T9"/>
                  </a:cxn>
                  <a:cxn ang="0">
                    <a:pos x="T10" y="T11"/>
                  </a:cxn>
                  <a:cxn ang="0">
                    <a:pos x="T12" y="T13"/>
                  </a:cxn>
                </a:cxnLst>
                <a:rect l="0" t="0" r="r" b="b"/>
                <a:pathLst>
                  <a:path w="6" h="5">
                    <a:moveTo>
                      <a:pt x="3" y="4"/>
                    </a:moveTo>
                    <a:lnTo>
                      <a:pt x="6" y="2"/>
                    </a:lnTo>
                    <a:lnTo>
                      <a:pt x="6" y="0"/>
                    </a:lnTo>
                    <a:lnTo>
                      <a:pt x="5" y="0"/>
                    </a:lnTo>
                    <a:lnTo>
                      <a:pt x="0" y="4"/>
                    </a:lnTo>
                    <a:lnTo>
                      <a:pt x="0" y="5"/>
                    </a:lnTo>
                    <a:lnTo>
                      <a:pt x="3"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8" name="Freeform 504">
                <a:extLst>
                  <a:ext uri="{FF2B5EF4-FFF2-40B4-BE49-F238E27FC236}">
                    <a16:creationId xmlns:a16="http://schemas.microsoft.com/office/drawing/2014/main" id="{E4DA619F-9603-4CBF-ACF3-C8676380D96A}"/>
                  </a:ext>
                </a:extLst>
              </p:cNvPr>
              <p:cNvSpPr>
                <a:spLocks/>
              </p:cNvSpPr>
              <p:nvPr/>
            </p:nvSpPr>
            <p:spPr bwMode="auto">
              <a:xfrm>
                <a:off x="6466" y="2478"/>
                <a:ext cx="19" cy="11"/>
              </a:xfrm>
              <a:custGeom>
                <a:avLst/>
                <a:gdLst>
                  <a:gd name="T0" fmla="*/ 15 w 19"/>
                  <a:gd name="T1" fmla="*/ 11 h 11"/>
                  <a:gd name="T2" fmla="*/ 18 w 19"/>
                  <a:gd name="T3" fmla="*/ 8 h 11"/>
                  <a:gd name="T4" fmla="*/ 19 w 19"/>
                  <a:gd name="T5" fmla="*/ 8 h 11"/>
                  <a:gd name="T6" fmla="*/ 19 w 19"/>
                  <a:gd name="T7" fmla="*/ 6 h 11"/>
                  <a:gd name="T8" fmla="*/ 18 w 19"/>
                  <a:gd name="T9" fmla="*/ 3 h 11"/>
                  <a:gd name="T10" fmla="*/ 18 w 19"/>
                  <a:gd name="T11" fmla="*/ 1 h 11"/>
                  <a:gd name="T12" fmla="*/ 13 w 19"/>
                  <a:gd name="T13" fmla="*/ 0 h 11"/>
                  <a:gd name="T14" fmla="*/ 8 w 19"/>
                  <a:gd name="T15" fmla="*/ 0 h 11"/>
                  <a:gd name="T16" fmla="*/ 7 w 19"/>
                  <a:gd name="T17" fmla="*/ 1 h 11"/>
                  <a:gd name="T18" fmla="*/ 4 w 19"/>
                  <a:gd name="T19" fmla="*/ 0 h 11"/>
                  <a:gd name="T20" fmla="*/ 0 w 19"/>
                  <a:gd name="T21" fmla="*/ 1 h 11"/>
                  <a:gd name="T22" fmla="*/ 0 w 19"/>
                  <a:gd name="T23" fmla="*/ 6 h 11"/>
                  <a:gd name="T24" fmla="*/ 4 w 19"/>
                  <a:gd name="T25" fmla="*/ 8 h 11"/>
                  <a:gd name="T26" fmla="*/ 7 w 19"/>
                  <a:gd name="T27" fmla="*/ 9 h 11"/>
                  <a:gd name="T28" fmla="*/ 8 w 19"/>
                  <a:gd name="T29" fmla="*/ 11 h 11"/>
                  <a:gd name="T30" fmla="*/ 12 w 19"/>
                  <a:gd name="T31" fmla="*/ 9 h 11"/>
                  <a:gd name="T32" fmla="*/ 15 w 19"/>
                  <a:gd name="T33"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9" h="11">
                    <a:moveTo>
                      <a:pt x="15" y="11"/>
                    </a:moveTo>
                    <a:lnTo>
                      <a:pt x="18" y="8"/>
                    </a:lnTo>
                    <a:lnTo>
                      <a:pt x="19" y="8"/>
                    </a:lnTo>
                    <a:lnTo>
                      <a:pt x="19" y="6"/>
                    </a:lnTo>
                    <a:lnTo>
                      <a:pt x="18" y="3"/>
                    </a:lnTo>
                    <a:lnTo>
                      <a:pt x="18" y="1"/>
                    </a:lnTo>
                    <a:lnTo>
                      <a:pt x="13" y="0"/>
                    </a:lnTo>
                    <a:lnTo>
                      <a:pt x="8" y="0"/>
                    </a:lnTo>
                    <a:lnTo>
                      <a:pt x="7" y="1"/>
                    </a:lnTo>
                    <a:lnTo>
                      <a:pt x="4" y="0"/>
                    </a:lnTo>
                    <a:lnTo>
                      <a:pt x="0" y="1"/>
                    </a:lnTo>
                    <a:lnTo>
                      <a:pt x="0" y="6"/>
                    </a:lnTo>
                    <a:lnTo>
                      <a:pt x="4" y="8"/>
                    </a:lnTo>
                    <a:lnTo>
                      <a:pt x="7" y="9"/>
                    </a:lnTo>
                    <a:lnTo>
                      <a:pt x="8" y="11"/>
                    </a:lnTo>
                    <a:lnTo>
                      <a:pt x="12" y="9"/>
                    </a:lnTo>
                    <a:lnTo>
                      <a:pt x="15" y="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9" name="Freeform 505">
                <a:extLst>
                  <a:ext uri="{FF2B5EF4-FFF2-40B4-BE49-F238E27FC236}">
                    <a16:creationId xmlns:a16="http://schemas.microsoft.com/office/drawing/2014/main" id="{5E8310AC-16FB-4D8A-82CC-0F5DC10D6A4F}"/>
                  </a:ext>
                </a:extLst>
              </p:cNvPr>
              <p:cNvSpPr>
                <a:spLocks/>
              </p:cNvSpPr>
              <p:nvPr/>
            </p:nvSpPr>
            <p:spPr bwMode="auto">
              <a:xfrm>
                <a:off x="6460" y="2377"/>
                <a:ext cx="5" cy="8"/>
              </a:xfrm>
              <a:custGeom>
                <a:avLst/>
                <a:gdLst>
                  <a:gd name="T0" fmla="*/ 0 w 5"/>
                  <a:gd name="T1" fmla="*/ 2 h 8"/>
                  <a:gd name="T2" fmla="*/ 0 w 5"/>
                  <a:gd name="T3" fmla="*/ 5 h 8"/>
                  <a:gd name="T4" fmla="*/ 3 w 5"/>
                  <a:gd name="T5" fmla="*/ 8 h 8"/>
                  <a:gd name="T6" fmla="*/ 5 w 5"/>
                  <a:gd name="T7" fmla="*/ 7 h 8"/>
                  <a:gd name="T8" fmla="*/ 3 w 5"/>
                  <a:gd name="T9" fmla="*/ 4 h 8"/>
                  <a:gd name="T10" fmla="*/ 0 w 5"/>
                  <a:gd name="T11" fmla="*/ 0 h 8"/>
                  <a:gd name="T12" fmla="*/ 0 w 5"/>
                  <a:gd name="T13" fmla="*/ 2 h 8"/>
                </a:gdLst>
                <a:ahLst/>
                <a:cxnLst>
                  <a:cxn ang="0">
                    <a:pos x="T0" y="T1"/>
                  </a:cxn>
                  <a:cxn ang="0">
                    <a:pos x="T2" y="T3"/>
                  </a:cxn>
                  <a:cxn ang="0">
                    <a:pos x="T4" y="T5"/>
                  </a:cxn>
                  <a:cxn ang="0">
                    <a:pos x="T6" y="T7"/>
                  </a:cxn>
                  <a:cxn ang="0">
                    <a:pos x="T8" y="T9"/>
                  </a:cxn>
                  <a:cxn ang="0">
                    <a:pos x="T10" y="T11"/>
                  </a:cxn>
                  <a:cxn ang="0">
                    <a:pos x="T12" y="T13"/>
                  </a:cxn>
                </a:cxnLst>
                <a:rect l="0" t="0" r="r" b="b"/>
                <a:pathLst>
                  <a:path w="5" h="8">
                    <a:moveTo>
                      <a:pt x="0" y="2"/>
                    </a:moveTo>
                    <a:lnTo>
                      <a:pt x="0" y="5"/>
                    </a:lnTo>
                    <a:lnTo>
                      <a:pt x="3" y="8"/>
                    </a:lnTo>
                    <a:lnTo>
                      <a:pt x="5" y="7"/>
                    </a:lnTo>
                    <a:lnTo>
                      <a:pt x="3" y="4"/>
                    </a:lnTo>
                    <a:lnTo>
                      <a:pt x="0" y="0"/>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0" name="Freeform 506">
                <a:extLst>
                  <a:ext uri="{FF2B5EF4-FFF2-40B4-BE49-F238E27FC236}">
                    <a16:creationId xmlns:a16="http://schemas.microsoft.com/office/drawing/2014/main" id="{B54CD5E8-1C6E-4EA9-8EF4-E368A547B8A6}"/>
                  </a:ext>
                </a:extLst>
              </p:cNvPr>
              <p:cNvSpPr>
                <a:spLocks/>
              </p:cNvSpPr>
              <p:nvPr/>
            </p:nvSpPr>
            <p:spPr bwMode="auto">
              <a:xfrm>
                <a:off x="6478" y="2374"/>
                <a:ext cx="1" cy="3"/>
              </a:xfrm>
              <a:custGeom>
                <a:avLst/>
                <a:gdLst>
                  <a:gd name="T0" fmla="*/ 1 w 1"/>
                  <a:gd name="T1" fmla="*/ 3 h 3"/>
                  <a:gd name="T2" fmla="*/ 1 w 1"/>
                  <a:gd name="T3" fmla="*/ 3 h 3"/>
                  <a:gd name="T4" fmla="*/ 1 w 1"/>
                  <a:gd name="T5" fmla="*/ 0 h 3"/>
                  <a:gd name="T6" fmla="*/ 0 w 1"/>
                  <a:gd name="T7" fmla="*/ 0 h 3"/>
                  <a:gd name="T8" fmla="*/ 1 w 1"/>
                  <a:gd name="T9" fmla="*/ 3 h 3"/>
                </a:gdLst>
                <a:ahLst/>
                <a:cxnLst>
                  <a:cxn ang="0">
                    <a:pos x="T0" y="T1"/>
                  </a:cxn>
                  <a:cxn ang="0">
                    <a:pos x="T2" y="T3"/>
                  </a:cxn>
                  <a:cxn ang="0">
                    <a:pos x="T4" y="T5"/>
                  </a:cxn>
                  <a:cxn ang="0">
                    <a:pos x="T6" y="T7"/>
                  </a:cxn>
                  <a:cxn ang="0">
                    <a:pos x="T8" y="T9"/>
                  </a:cxn>
                </a:cxnLst>
                <a:rect l="0" t="0" r="r" b="b"/>
                <a:pathLst>
                  <a:path w="1" h="3">
                    <a:moveTo>
                      <a:pt x="1" y="3"/>
                    </a:moveTo>
                    <a:lnTo>
                      <a:pt x="1" y="3"/>
                    </a:lnTo>
                    <a:lnTo>
                      <a:pt x="1" y="0"/>
                    </a:lnTo>
                    <a:lnTo>
                      <a:pt x="0" y="0"/>
                    </a:lnTo>
                    <a:lnTo>
                      <a:pt x="1"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1" name="Freeform 507">
                <a:extLst>
                  <a:ext uri="{FF2B5EF4-FFF2-40B4-BE49-F238E27FC236}">
                    <a16:creationId xmlns:a16="http://schemas.microsoft.com/office/drawing/2014/main" id="{9F34A0FA-14A5-4348-8609-9CFA737538E9}"/>
                  </a:ext>
                </a:extLst>
              </p:cNvPr>
              <p:cNvSpPr>
                <a:spLocks/>
              </p:cNvSpPr>
              <p:nvPr/>
            </p:nvSpPr>
            <p:spPr bwMode="auto">
              <a:xfrm>
                <a:off x="6484" y="2438"/>
                <a:ext cx="1" cy="3"/>
              </a:xfrm>
              <a:custGeom>
                <a:avLst/>
                <a:gdLst>
                  <a:gd name="T0" fmla="*/ 1 w 1"/>
                  <a:gd name="T1" fmla="*/ 2 h 3"/>
                  <a:gd name="T2" fmla="*/ 1 w 1"/>
                  <a:gd name="T3" fmla="*/ 0 h 3"/>
                  <a:gd name="T4" fmla="*/ 0 w 1"/>
                  <a:gd name="T5" fmla="*/ 0 h 3"/>
                  <a:gd name="T6" fmla="*/ 0 w 1"/>
                  <a:gd name="T7" fmla="*/ 3 h 3"/>
                  <a:gd name="T8" fmla="*/ 1 w 1"/>
                  <a:gd name="T9" fmla="*/ 3 h 3"/>
                  <a:gd name="T10" fmla="*/ 1 w 1"/>
                  <a:gd name="T11" fmla="*/ 2 h 3"/>
                </a:gdLst>
                <a:ahLst/>
                <a:cxnLst>
                  <a:cxn ang="0">
                    <a:pos x="T0" y="T1"/>
                  </a:cxn>
                  <a:cxn ang="0">
                    <a:pos x="T2" y="T3"/>
                  </a:cxn>
                  <a:cxn ang="0">
                    <a:pos x="T4" y="T5"/>
                  </a:cxn>
                  <a:cxn ang="0">
                    <a:pos x="T6" y="T7"/>
                  </a:cxn>
                  <a:cxn ang="0">
                    <a:pos x="T8" y="T9"/>
                  </a:cxn>
                  <a:cxn ang="0">
                    <a:pos x="T10" y="T11"/>
                  </a:cxn>
                </a:cxnLst>
                <a:rect l="0" t="0" r="r" b="b"/>
                <a:pathLst>
                  <a:path w="1" h="3">
                    <a:moveTo>
                      <a:pt x="1" y="2"/>
                    </a:moveTo>
                    <a:lnTo>
                      <a:pt x="1" y="0"/>
                    </a:lnTo>
                    <a:lnTo>
                      <a:pt x="0" y="0"/>
                    </a:lnTo>
                    <a:lnTo>
                      <a:pt x="0" y="3"/>
                    </a:lnTo>
                    <a:lnTo>
                      <a:pt x="1" y="3"/>
                    </a:lnTo>
                    <a:lnTo>
                      <a:pt x="1"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2" name="Freeform 508">
                <a:extLst>
                  <a:ext uri="{FF2B5EF4-FFF2-40B4-BE49-F238E27FC236}">
                    <a16:creationId xmlns:a16="http://schemas.microsoft.com/office/drawing/2014/main" id="{2969A36D-583A-4A68-A71F-8400556B98F3}"/>
                  </a:ext>
                </a:extLst>
              </p:cNvPr>
              <p:cNvSpPr>
                <a:spLocks/>
              </p:cNvSpPr>
              <p:nvPr/>
            </p:nvSpPr>
            <p:spPr bwMode="auto">
              <a:xfrm>
                <a:off x="6630" y="2540"/>
                <a:ext cx="20" cy="13"/>
              </a:xfrm>
              <a:custGeom>
                <a:avLst/>
                <a:gdLst>
                  <a:gd name="T0" fmla="*/ 18 w 20"/>
                  <a:gd name="T1" fmla="*/ 6 h 13"/>
                  <a:gd name="T2" fmla="*/ 18 w 20"/>
                  <a:gd name="T3" fmla="*/ 5 h 13"/>
                  <a:gd name="T4" fmla="*/ 20 w 20"/>
                  <a:gd name="T5" fmla="*/ 3 h 13"/>
                  <a:gd name="T6" fmla="*/ 20 w 20"/>
                  <a:gd name="T7" fmla="*/ 2 h 13"/>
                  <a:gd name="T8" fmla="*/ 18 w 20"/>
                  <a:gd name="T9" fmla="*/ 0 h 13"/>
                  <a:gd name="T10" fmla="*/ 16 w 20"/>
                  <a:gd name="T11" fmla="*/ 0 h 13"/>
                  <a:gd name="T12" fmla="*/ 12 w 20"/>
                  <a:gd name="T13" fmla="*/ 0 h 13"/>
                  <a:gd name="T14" fmla="*/ 8 w 20"/>
                  <a:gd name="T15" fmla="*/ 2 h 13"/>
                  <a:gd name="T16" fmla="*/ 7 w 20"/>
                  <a:gd name="T17" fmla="*/ 5 h 13"/>
                  <a:gd name="T18" fmla="*/ 5 w 20"/>
                  <a:gd name="T19" fmla="*/ 8 h 13"/>
                  <a:gd name="T20" fmla="*/ 0 w 20"/>
                  <a:gd name="T21" fmla="*/ 13 h 13"/>
                  <a:gd name="T22" fmla="*/ 5 w 20"/>
                  <a:gd name="T23" fmla="*/ 13 h 13"/>
                  <a:gd name="T24" fmla="*/ 7 w 20"/>
                  <a:gd name="T25" fmla="*/ 13 h 13"/>
                  <a:gd name="T26" fmla="*/ 10 w 20"/>
                  <a:gd name="T27" fmla="*/ 13 h 13"/>
                  <a:gd name="T28" fmla="*/ 13 w 20"/>
                  <a:gd name="T29" fmla="*/ 13 h 13"/>
                  <a:gd name="T30" fmla="*/ 15 w 20"/>
                  <a:gd name="T31" fmla="*/ 10 h 13"/>
                  <a:gd name="T32" fmla="*/ 16 w 20"/>
                  <a:gd name="T33" fmla="*/ 10 h 13"/>
                  <a:gd name="T34" fmla="*/ 18 w 20"/>
                  <a:gd name="T35" fmla="*/ 8 h 13"/>
                  <a:gd name="T36" fmla="*/ 18 w 20"/>
                  <a:gd name="T37" fmla="*/ 6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 h="13">
                    <a:moveTo>
                      <a:pt x="18" y="6"/>
                    </a:moveTo>
                    <a:lnTo>
                      <a:pt x="18" y="5"/>
                    </a:lnTo>
                    <a:lnTo>
                      <a:pt x="20" y="3"/>
                    </a:lnTo>
                    <a:lnTo>
                      <a:pt x="20" y="2"/>
                    </a:lnTo>
                    <a:lnTo>
                      <a:pt x="18" y="0"/>
                    </a:lnTo>
                    <a:lnTo>
                      <a:pt x="16" y="0"/>
                    </a:lnTo>
                    <a:lnTo>
                      <a:pt x="12" y="0"/>
                    </a:lnTo>
                    <a:lnTo>
                      <a:pt x="8" y="2"/>
                    </a:lnTo>
                    <a:lnTo>
                      <a:pt x="7" y="5"/>
                    </a:lnTo>
                    <a:lnTo>
                      <a:pt x="5" y="8"/>
                    </a:lnTo>
                    <a:lnTo>
                      <a:pt x="0" y="13"/>
                    </a:lnTo>
                    <a:lnTo>
                      <a:pt x="5" y="13"/>
                    </a:lnTo>
                    <a:lnTo>
                      <a:pt x="7" y="13"/>
                    </a:lnTo>
                    <a:lnTo>
                      <a:pt x="10" y="13"/>
                    </a:lnTo>
                    <a:lnTo>
                      <a:pt x="13" y="13"/>
                    </a:lnTo>
                    <a:lnTo>
                      <a:pt x="15" y="10"/>
                    </a:lnTo>
                    <a:lnTo>
                      <a:pt x="16" y="10"/>
                    </a:lnTo>
                    <a:lnTo>
                      <a:pt x="18" y="8"/>
                    </a:lnTo>
                    <a:lnTo>
                      <a:pt x="18"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3" name="Freeform 509">
                <a:extLst>
                  <a:ext uri="{FF2B5EF4-FFF2-40B4-BE49-F238E27FC236}">
                    <a16:creationId xmlns:a16="http://schemas.microsoft.com/office/drawing/2014/main" id="{B8F100B0-9272-4929-92FF-186617701ACE}"/>
                  </a:ext>
                </a:extLst>
              </p:cNvPr>
              <p:cNvSpPr>
                <a:spLocks/>
              </p:cNvSpPr>
              <p:nvPr/>
            </p:nvSpPr>
            <p:spPr bwMode="auto">
              <a:xfrm>
                <a:off x="6374" y="2558"/>
                <a:ext cx="2" cy="3"/>
              </a:xfrm>
              <a:custGeom>
                <a:avLst/>
                <a:gdLst>
                  <a:gd name="T0" fmla="*/ 0 w 2"/>
                  <a:gd name="T1" fmla="*/ 3 h 3"/>
                  <a:gd name="T2" fmla="*/ 2 w 2"/>
                  <a:gd name="T3" fmla="*/ 3 h 3"/>
                  <a:gd name="T4" fmla="*/ 2 w 2"/>
                  <a:gd name="T5" fmla="*/ 1 h 3"/>
                  <a:gd name="T6" fmla="*/ 2 w 2"/>
                  <a:gd name="T7" fmla="*/ 0 h 3"/>
                  <a:gd name="T8" fmla="*/ 0 w 2"/>
                  <a:gd name="T9" fmla="*/ 3 h 3"/>
                </a:gdLst>
                <a:ahLst/>
                <a:cxnLst>
                  <a:cxn ang="0">
                    <a:pos x="T0" y="T1"/>
                  </a:cxn>
                  <a:cxn ang="0">
                    <a:pos x="T2" y="T3"/>
                  </a:cxn>
                  <a:cxn ang="0">
                    <a:pos x="T4" y="T5"/>
                  </a:cxn>
                  <a:cxn ang="0">
                    <a:pos x="T6" y="T7"/>
                  </a:cxn>
                  <a:cxn ang="0">
                    <a:pos x="T8" y="T9"/>
                  </a:cxn>
                </a:cxnLst>
                <a:rect l="0" t="0" r="r" b="b"/>
                <a:pathLst>
                  <a:path w="2" h="3">
                    <a:moveTo>
                      <a:pt x="0" y="3"/>
                    </a:moveTo>
                    <a:lnTo>
                      <a:pt x="2" y="3"/>
                    </a:lnTo>
                    <a:lnTo>
                      <a:pt x="2" y="1"/>
                    </a:lnTo>
                    <a:lnTo>
                      <a:pt x="2" y="0"/>
                    </a:ln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4" name="Freeform 510">
                <a:extLst>
                  <a:ext uri="{FF2B5EF4-FFF2-40B4-BE49-F238E27FC236}">
                    <a16:creationId xmlns:a16="http://schemas.microsoft.com/office/drawing/2014/main" id="{7A468FEF-AFEB-4E73-B055-815D87B5D992}"/>
                  </a:ext>
                </a:extLst>
              </p:cNvPr>
              <p:cNvSpPr>
                <a:spLocks/>
              </p:cNvSpPr>
              <p:nvPr/>
            </p:nvSpPr>
            <p:spPr bwMode="auto">
              <a:xfrm>
                <a:off x="6390" y="2336"/>
                <a:ext cx="1" cy="3"/>
              </a:xfrm>
              <a:custGeom>
                <a:avLst/>
                <a:gdLst>
                  <a:gd name="T0" fmla="*/ 1 w 1"/>
                  <a:gd name="T1" fmla="*/ 3 h 3"/>
                  <a:gd name="T2" fmla="*/ 1 w 1"/>
                  <a:gd name="T3" fmla="*/ 1 h 3"/>
                  <a:gd name="T4" fmla="*/ 1 w 1"/>
                  <a:gd name="T5" fmla="*/ 0 h 3"/>
                  <a:gd name="T6" fmla="*/ 0 w 1"/>
                  <a:gd name="T7" fmla="*/ 1 h 3"/>
                  <a:gd name="T8" fmla="*/ 1 w 1"/>
                  <a:gd name="T9" fmla="*/ 3 h 3"/>
                </a:gdLst>
                <a:ahLst/>
                <a:cxnLst>
                  <a:cxn ang="0">
                    <a:pos x="T0" y="T1"/>
                  </a:cxn>
                  <a:cxn ang="0">
                    <a:pos x="T2" y="T3"/>
                  </a:cxn>
                  <a:cxn ang="0">
                    <a:pos x="T4" y="T5"/>
                  </a:cxn>
                  <a:cxn ang="0">
                    <a:pos x="T6" y="T7"/>
                  </a:cxn>
                  <a:cxn ang="0">
                    <a:pos x="T8" y="T9"/>
                  </a:cxn>
                </a:cxnLst>
                <a:rect l="0" t="0" r="r" b="b"/>
                <a:pathLst>
                  <a:path w="1" h="3">
                    <a:moveTo>
                      <a:pt x="1" y="3"/>
                    </a:moveTo>
                    <a:lnTo>
                      <a:pt x="1" y="1"/>
                    </a:lnTo>
                    <a:lnTo>
                      <a:pt x="1" y="0"/>
                    </a:lnTo>
                    <a:lnTo>
                      <a:pt x="0" y="1"/>
                    </a:lnTo>
                    <a:lnTo>
                      <a:pt x="1"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5" name="Freeform 511">
                <a:extLst>
                  <a:ext uri="{FF2B5EF4-FFF2-40B4-BE49-F238E27FC236}">
                    <a16:creationId xmlns:a16="http://schemas.microsoft.com/office/drawing/2014/main" id="{75A21BB9-4C8B-43B2-8BB9-56BBB5216584}"/>
                  </a:ext>
                </a:extLst>
              </p:cNvPr>
              <p:cNvSpPr>
                <a:spLocks/>
              </p:cNvSpPr>
              <p:nvPr/>
            </p:nvSpPr>
            <p:spPr bwMode="auto">
              <a:xfrm>
                <a:off x="6371" y="2556"/>
                <a:ext cx="3" cy="5"/>
              </a:xfrm>
              <a:custGeom>
                <a:avLst/>
                <a:gdLst>
                  <a:gd name="T0" fmla="*/ 0 w 3"/>
                  <a:gd name="T1" fmla="*/ 3 h 5"/>
                  <a:gd name="T2" fmla="*/ 1 w 3"/>
                  <a:gd name="T3" fmla="*/ 5 h 5"/>
                  <a:gd name="T4" fmla="*/ 1 w 3"/>
                  <a:gd name="T5" fmla="*/ 2 h 5"/>
                  <a:gd name="T6" fmla="*/ 3 w 3"/>
                  <a:gd name="T7" fmla="*/ 2 h 5"/>
                  <a:gd name="T8" fmla="*/ 0 w 3"/>
                  <a:gd name="T9" fmla="*/ 0 h 5"/>
                  <a:gd name="T10" fmla="*/ 0 w 3"/>
                  <a:gd name="T11" fmla="*/ 3 h 5"/>
                </a:gdLst>
                <a:ahLst/>
                <a:cxnLst>
                  <a:cxn ang="0">
                    <a:pos x="T0" y="T1"/>
                  </a:cxn>
                  <a:cxn ang="0">
                    <a:pos x="T2" y="T3"/>
                  </a:cxn>
                  <a:cxn ang="0">
                    <a:pos x="T4" y="T5"/>
                  </a:cxn>
                  <a:cxn ang="0">
                    <a:pos x="T6" y="T7"/>
                  </a:cxn>
                  <a:cxn ang="0">
                    <a:pos x="T8" y="T9"/>
                  </a:cxn>
                  <a:cxn ang="0">
                    <a:pos x="T10" y="T11"/>
                  </a:cxn>
                </a:cxnLst>
                <a:rect l="0" t="0" r="r" b="b"/>
                <a:pathLst>
                  <a:path w="3" h="5">
                    <a:moveTo>
                      <a:pt x="0" y="3"/>
                    </a:moveTo>
                    <a:lnTo>
                      <a:pt x="1" y="5"/>
                    </a:lnTo>
                    <a:lnTo>
                      <a:pt x="1" y="2"/>
                    </a:lnTo>
                    <a:lnTo>
                      <a:pt x="3" y="2"/>
                    </a:lnTo>
                    <a:lnTo>
                      <a:pt x="0" y="0"/>
                    </a:ln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6" name="Freeform 512">
                <a:extLst>
                  <a:ext uri="{FF2B5EF4-FFF2-40B4-BE49-F238E27FC236}">
                    <a16:creationId xmlns:a16="http://schemas.microsoft.com/office/drawing/2014/main" id="{274DC196-73B3-4F96-96DD-DA6E37DDF9CB}"/>
                  </a:ext>
                </a:extLst>
              </p:cNvPr>
              <p:cNvSpPr>
                <a:spLocks/>
              </p:cNvSpPr>
              <p:nvPr/>
            </p:nvSpPr>
            <p:spPr bwMode="auto">
              <a:xfrm>
                <a:off x="6395" y="2342"/>
                <a:ext cx="6" cy="3"/>
              </a:xfrm>
              <a:custGeom>
                <a:avLst/>
                <a:gdLst>
                  <a:gd name="T0" fmla="*/ 0 w 6"/>
                  <a:gd name="T1" fmla="*/ 2 h 3"/>
                  <a:gd name="T2" fmla="*/ 0 w 6"/>
                  <a:gd name="T3" fmla="*/ 2 h 3"/>
                  <a:gd name="T4" fmla="*/ 0 w 6"/>
                  <a:gd name="T5" fmla="*/ 3 h 3"/>
                  <a:gd name="T6" fmla="*/ 3 w 6"/>
                  <a:gd name="T7" fmla="*/ 3 h 3"/>
                  <a:gd name="T8" fmla="*/ 3 w 6"/>
                  <a:gd name="T9" fmla="*/ 2 h 3"/>
                  <a:gd name="T10" fmla="*/ 4 w 6"/>
                  <a:gd name="T11" fmla="*/ 3 h 3"/>
                  <a:gd name="T12" fmla="*/ 6 w 6"/>
                  <a:gd name="T13" fmla="*/ 2 h 3"/>
                  <a:gd name="T14" fmla="*/ 6 w 6"/>
                  <a:gd name="T15" fmla="*/ 2 h 3"/>
                  <a:gd name="T16" fmla="*/ 3 w 6"/>
                  <a:gd name="T17" fmla="*/ 0 h 3"/>
                  <a:gd name="T18" fmla="*/ 0 w 6"/>
                  <a:gd name="T19"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3">
                    <a:moveTo>
                      <a:pt x="0" y="2"/>
                    </a:moveTo>
                    <a:lnTo>
                      <a:pt x="0" y="2"/>
                    </a:lnTo>
                    <a:lnTo>
                      <a:pt x="0" y="3"/>
                    </a:lnTo>
                    <a:lnTo>
                      <a:pt x="3" y="3"/>
                    </a:lnTo>
                    <a:lnTo>
                      <a:pt x="3" y="2"/>
                    </a:lnTo>
                    <a:lnTo>
                      <a:pt x="4" y="3"/>
                    </a:lnTo>
                    <a:lnTo>
                      <a:pt x="6" y="2"/>
                    </a:lnTo>
                    <a:lnTo>
                      <a:pt x="6" y="2"/>
                    </a:lnTo>
                    <a:lnTo>
                      <a:pt x="3" y="0"/>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7" name="Freeform 513">
                <a:extLst>
                  <a:ext uri="{FF2B5EF4-FFF2-40B4-BE49-F238E27FC236}">
                    <a16:creationId xmlns:a16="http://schemas.microsoft.com/office/drawing/2014/main" id="{F70204E1-246D-4040-9A66-5B54DFCDB15C}"/>
                  </a:ext>
                </a:extLst>
              </p:cNvPr>
              <p:cNvSpPr>
                <a:spLocks/>
              </p:cNvSpPr>
              <p:nvPr/>
            </p:nvSpPr>
            <p:spPr bwMode="auto">
              <a:xfrm>
                <a:off x="6387" y="2516"/>
                <a:ext cx="4" cy="10"/>
              </a:xfrm>
              <a:custGeom>
                <a:avLst/>
                <a:gdLst>
                  <a:gd name="T0" fmla="*/ 4 w 4"/>
                  <a:gd name="T1" fmla="*/ 5 h 10"/>
                  <a:gd name="T2" fmla="*/ 1 w 4"/>
                  <a:gd name="T3" fmla="*/ 0 h 10"/>
                  <a:gd name="T4" fmla="*/ 1 w 4"/>
                  <a:gd name="T5" fmla="*/ 2 h 10"/>
                  <a:gd name="T6" fmla="*/ 1 w 4"/>
                  <a:gd name="T7" fmla="*/ 5 h 10"/>
                  <a:gd name="T8" fmla="*/ 0 w 4"/>
                  <a:gd name="T9" fmla="*/ 6 h 10"/>
                  <a:gd name="T10" fmla="*/ 1 w 4"/>
                  <a:gd name="T11" fmla="*/ 8 h 10"/>
                  <a:gd name="T12" fmla="*/ 1 w 4"/>
                  <a:gd name="T13" fmla="*/ 10 h 10"/>
                  <a:gd name="T14" fmla="*/ 3 w 4"/>
                  <a:gd name="T15" fmla="*/ 6 h 10"/>
                  <a:gd name="T16" fmla="*/ 4 w 4"/>
                  <a:gd name="T17" fmla="*/ 5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10">
                    <a:moveTo>
                      <a:pt x="4" y="5"/>
                    </a:moveTo>
                    <a:lnTo>
                      <a:pt x="1" y="0"/>
                    </a:lnTo>
                    <a:lnTo>
                      <a:pt x="1" y="2"/>
                    </a:lnTo>
                    <a:lnTo>
                      <a:pt x="1" y="5"/>
                    </a:lnTo>
                    <a:lnTo>
                      <a:pt x="0" y="6"/>
                    </a:lnTo>
                    <a:lnTo>
                      <a:pt x="1" y="8"/>
                    </a:lnTo>
                    <a:lnTo>
                      <a:pt x="1" y="10"/>
                    </a:lnTo>
                    <a:lnTo>
                      <a:pt x="3" y="6"/>
                    </a:lnTo>
                    <a:lnTo>
                      <a:pt x="4"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8" name="Freeform 514">
                <a:extLst>
                  <a:ext uri="{FF2B5EF4-FFF2-40B4-BE49-F238E27FC236}">
                    <a16:creationId xmlns:a16="http://schemas.microsoft.com/office/drawing/2014/main" id="{829E2E98-B07B-4A1A-B3D0-147257B106EC}"/>
                  </a:ext>
                </a:extLst>
              </p:cNvPr>
              <p:cNvSpPr>
                <a:spLocks/>
              </p:cNvSpPr>
              <p:nvPr/>
            </p:nvSpPr>
            <p:spPr bwMode="auto">
              <a:xfrm>
                <a:off x="6423" y="2451"/>
                <a:ext cx="12" cy="6"/>
              </a:xfrm>
              <a:custGeom>
                <a:avLst/>
                <a:gdLst>
                  <a:gd name="T0" fmla="*/ 8 w 12"/>
                  <a:gd name="T1" fmla="*/ 3 h 6"/>
                  <a:gd name="T2" fmla="*/ 8 w 12"/>
                  <a:gd name="T3" fmla="*/ 5 h 6"/>
                  <a:gd name="T4" fmla="*/ 12 w 12"/>
                  <a:gd name="T5" fmla="*/ 5 h 6"/>
                  <a:gd name="T6" fmla="*/ 12 w 12"/>
                  <a:gd name="T7" fmla="*/ 1 h 6"/>
                  <a:gd name="T8" fmla="*/ 10 w 12"/>
                  <a:gd name="T9" fmla="*/ 0 h 6"/>
                  <a:gd name="T10" fmla="*/ 8 w 12"/>
                  <a:gd name="T11" fmla="*/ 3 h 6"/>
                  <a:gd name="T12" fmla="*/ 7 w 12"/>
                  <a:gd name="T13" fmla="*/ 3 h 6"/>
                  <a:gd name="T14" fmla="*/ 7 w 12"/>
                  <a:gd name="T15" fmla="*/ 1 h 6"/>
                  <a:gd name="T16" fmla="*/ 7 w 12"/>
                  <a:gd name="T17" fmla="*/ 0 h 6"/>
                  <a:gd name="T18" fmla="*/ 4 w 12"/>
                  <a:gd name="T19" fmla="*/ 0 h 6"/>
                  <a:gd name="T20" fmla="*/ 0 w 12"/>
                  <a:gd name="T21" fmla="*/ 1 h 6"/>
                  <a:gd name="T22" fmla="*/ 0 w 12"/>
                  <a:gd name="T23" fmla="*/ 5 h 6"/>
                  <a:gd name="T24" fmla="*/ 2 w 12"/>
                  <a:gd name="T25" fmla="*/ 6 h 6"/>
                  <a:gd name="T26" fmla="*/ 4 w 12"/>
                  <a:gd name="T27" fmla="*/ 5 h 6"/>
                  <a:gd name="T28" fmla="*/ 7 w 12"/>
                  <a:gd name="T29" fmla="*/ 6 h 6"/>
                  <a:gd name="T30" fmla="*/ 8 w 12"/>
                  <a:gd name="T31"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 h="6">
                    <a:moveTo>
                      <a:pt x="8" y="3"/>
                    </a:moveTo>
                    <a:lnTo>
                      <a:pt x="8" y="5"/>
                    </a:lnTo>
                    <a:lnTo>
                      <a:pt x="12" y="5"/>
                    </a:lnTo>
                    <a:lnTo>
                      <a:pt x="12" y="1"/>
                    </a:lnTo>
                    <a:lnTo>
                      <a:pt x="10" y="0"/>
                    </a:lnTo>
                    <a:lnTo>
                      <a:pt x="8" y="3"/>
                    </a:lnTo>
                    <a:lnTo>
                      <a:pt x="7" y="3"/>
                    </a:lnTo>
                    <a:lnTo>
                      <a:pt x="7" y="1"/>
                    </a:lnTo>
                    <a:lnTo>
                      <a:pt x="7" y="0"/>
                    </a:lnTo>
                    <a:lnTo>
                      <a:pt x="4" y="0"/>
                    </a:lnTo>
                    <a:lnTo>
                      <a:pt x="0" y="1"/>
                    </a:lnTo>
                    <a:lnTo>
                      <a:pt x="0" y="5"/>
                    </a:lnTo>
                    <a:lnTo>
                      <a:pt x="2" y="6"/>
                    </a:lnTo>
                    <a:lnTo>
                      <a:pt x="4" y="5"/>
                    </a:lnTo>
                    <a:lnTo>
                      <a:pt x="7" y="6"/>
                    </a:lnTo>
                    <a:lnTo>
                      <a:pt x="8"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9" name="Freeform 515">
                <a:extLst>
                  <a:ext uri="{FF2B5EF4-FFF2-40B4-BE49-F238E27FC236}">
                    <a16:creationId xmlns:a16="http://schemas.microsoft.com/office/drawing/2014/main" id="{6725B70C-C87B-48FF-9200-14EAB8D9E791}"/>
                  </a:ext>
                </a:extLst>
              </p:cNvPr>
              <p:cNvSpPr>
                <a:spLocks/>
              </p:cNvSpPr>
              <p:nvPr/>
            </p:nvSpPr>
            <p:spPr bwMode="auto">
              <a:xfrm>
                <a:off x="6427" y="2460"/>
                <a:ext cx="1" cy="2"/>
              </a:xfrm>
              <a:custGeom>
                <a:avLst/>
                <a:gdLst>
                  <a:gd name="T0" fmla="*/ 1 w 1"/>
                  <a:gd name="T1" fmla="*/ 2 h 2"/>
                  <a:gd name="T2" fmla="*/ 1 w 1"/>
                  <a:gd name="T3" fmla="*/ 0 h 2"/>
                  <a:gd name="T4" fmla="*/ 0 w 1"/>
                  <a:gd name="T5" fmla="*/ 2 h 2"/>
                  <a:gd name="T6" fmla="*/ 1 w 1"/>
                  <a:gd name="T7" fmla="*/ 2 h 2"/>
                </a:gdLst>
                <a:ahLst/>
                <a:cxnLst>
                  <a:cxn ang="0">
                    <a:pos x="T0" y="T1"/>
                  </a:cxn>
                  <a:cxn ang="0">
                    <a:pos x="T2" y="T3"/>
                  </a:cxn>
                  <a:cxn ang="0">
                    <a:pos x="T4" y="T5"/>
                  </a:cxn>
                  <a:cxn ang="0">
                    <a:pos x="T6" y="T7"/>
                  </a:cxn>
                </a:cxnLst>
                <a:rect l="0" t="0" r="r" b="b"/>
                <a:pathLst>
                  <a:path w="1" h="2">
                    <a:moveTo>
                      <a:pt x="1" y="2"/>
                    </a:moveTo>
                    <a:lnTo>
                      <a:pt x="1" y="0"/>
                    </a:lnTo>
                    <a:lnTo>
                      <a:pt x="0" y="2"/>
                    </a:lnTo>
                    <a:lnTo>
                      <a:pt x="1"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0" name="Freeform 516">
                <a:extLst>
                  <a:ext uri="{FF2B5EF4-FFF2-40B4-BE49-F238E27FC236}">
                    <a16:creationId xmlns:a16="http://schemas.microsoft.com/office/drawing/2014/main" id="{3B556144-677A-407C-B6BE-4FB4BC63C1BE}"/>
                  </a:ext>
                </a:extLst>
              </p:cNvPr>
              <p:cNvSpPr>
                <a:spLocks/>
              </p:cNvSpPr>
              <p:nvPr/>
            </p:nvSpPr>
            <p:spPr bwMode="auto">
              <a:xfrm>
                <a:off x="6428" y="2553"/>
                <a:ext cx="8" cy="6"/>
              </a:xfrm>
              <a:custGeom>
                <a:avLst/>
                <a:gdLst>
                  <a:gd name="T0" fmla="*/ 0 w 8"/>
                  <a:gd name="T1" fmla="*/ 6 h 6"/>
                  <a:gd name="T2" fmla="*/ 3 w 8"/>
                  <a:gd name="T3" fmla="*/ 5 h 6"/>
                  <a:gd name="T4" fmla="*/ 5 w 8"/>
                  <a:gd name="T5" fmla="*/ 3 h 6"/>
                  <a:gd name="T6" fmla="*/ 8 w 8"/>
                  <a:gd name="T7" fmla="*/ 1 h 6"/>
                  <a:gd name="T8" fmla="*/ 7 w 8"/>
                  <a:gd name="T9" fmla="*/ 0 h 6"/>
                  <a:gd name="T10" fmla="*/ 5 w 8"/>
                  <a:gd name="T11" fmla="*/ 1 h 6"/>
                  <a:gd name="T12" fmla="*/ 3 w 8"/>
                  <a:gd name="T13" fmla="*/ 1 h 6"/>
                  <a:gd name="T14" fmla="*/ 2 w 8"/>
                  <a:gd name="T15" fmla="*/ 1 h 6"/>
                  <a:gd name="T16" fmla="*/ 2 w 8"/>
                  <a:gd name="T17" fmla="*/ 3 h 6"/>
                  <a:gd name="T18" fmla="*/ 0 w 8"/>
                  <a:gd name="T19" fmla="*/ 5 h 6"/>
                  <a:gd name="T20" fmla="*/ 0 w 8"/>
                  <a:gd name="T21"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6">
                    <a:moveTo>
                      <a:pt x="0" y="6"/>
                    </a:moveTo>
                    <a:lnTo>
                      <a:pt x="3" y="5"/>
                    </a:lnTo>
                    <a:lnTo>
                      <a:pt x="5" y="3"/>
                    </a:lnTo>
                    <a:lnTo>
                      <a:pt x="8" y="1"/>
                    </a:lnTo>
                    <a:lnTo>
                      <a:pt x="7" y="0"/>
                    </a:lnTo>
                    <a:lnTo>
                      <a:pt x="5" y="1"/>
                    </a:lnTo>
                    <a:lnTo>
                      <a:pt x="3" y="1"/>
                    </a:lnTo>
                    <a:lnTo>
                      <a:pt x="2" y="1"/>
                    </a:lnTo>
                    <a:lnTo>
                      <a:pt x="2" y="3"/>
                    </a:lnTo>
                    <a:lnTo>
                      <a:pt x="0" y="5"/>
                    </a:lnTo>
                    <a:lnTo>
                      <a:pt x="0"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1" name="Freeform 517">
                <a:extLst>
                  <a:ext uri="{FF2B5EF4-FFF2-40B4-BE49-F238E27FC236}">
                    <a16:creationId xmlns:a16="http://schemas.microsoft.com/office/drawing/2014/main" id="{34D8DFA4-942F-4292-A2F9-0627F225F8E3}"/>
                  </a:ext>
                </a:extLst>
              </p:cNvPr>
              <p:cNvSpPr>
                <a:spLocks/>
              </p:cNvSpPr>
              <p:nvPr/>
            </p:nvSpPr>
            <p:spPr bwMode="auto">
              <a:xfrm>
                <a:off x="6436" y="2554"/>
                <a:ext cx="5" cy="4"/>
              </a:xfrm>
              <a:custGeom>
                <a:avLst/>
                <a:gdLst>
                  <a:gd name="T0" fmla="*/ 2 w 5"/>
                  <a:gd name="T1" fmla="*/ 2 h 4"/>
                  <a:gd name="T2" fmla="*/ 0 w 5"/>
                  <a:gd name="T3" fmla="*/ 4 h 4"/>
                  <a:gd name="T4" fmla="*/ 2 w 5"/>
                  <a:gd name="T5" fmla="*/ 4 h 4"/>
                  <a:gd name="T6" fmla="*/ 3 w 5"/>
                  <a:gd name="T7" fmla="*/ 4 h 4"/>
                  <a:gd name="T8" fmla="*/ 5 w 5"/>
                  <a:gd name="T9" fmla="*/ 2 h 4"/>
                  <a:gd name="T10" fmla="*/ 5 w 5"/>
                  <a:gd name="T11" fmla="*/ 0 h 4"/>
                  <a:gd name="T12" fmla="*/ 3 w 5"/>
                  <a:gd name="T13" fmla="*/ 2 h 4"/>
                  <a:gd name="T14" fmla="*/ 2 w 5"/>
                  <a:gd name="T15" fmla="*/ 2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4">
                    <a:moveTo>
                      <a:pt x="2" y="2"/>
                    </a:moveTo>
                    <a:lnTo>
                      <a:pt x="0" y="4"/>
                    </a:lnTo>
                    <a:lnTo>
                      <a:pt x="2" y="4"/>
                    </a:lnTo>
                    <a:lnTo>
                      <a:pt x="3" y="4"/>
                    </a:lnTo>
                    <a:lnTo>
                      <a:pt x="5" y="2"/>
                    </a:lnTo>
                    <a:lnTo>
                      <a:pt x="5" y="0"/>
                    </a:lnTo>
                    <a:lnTo>
                      <a:pt x="3" y="2"/>
                    </a:lnTo>
                    <a:lnTo>
                      <a:pt x="2"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2" name="Freeform 518">
                <a:extLst>
                  <a:ext uri="{FF2B5EF4-FFF2-40B4-BE49-F238E27FC236}">
                    <a16:creationId xmlns:a16="http://schemas.microsoft.com/office/drawing/2014/main" id="{3E7D9E29-BD92-406B-ADC5-93E90D7D1316}"/>
                  </a:ext>
                </a:extLst>
              </p:cNvPr>
              <p:cNvSpPr>
                <a:spLocks/>
              </p:cNvSpPr>
              <p:nvPr/>
            </p:nvSpPr>
            <p:spPr bwMode="auto">
              <a:xfrm>
                <a:off x="6409" y="2438"/>
                <a:ext cx="2" cy="2"/>
              </a:xfrm>
              <a:custGeom>
                <a:avLst/>
                <a:gdLst>
                  <a:gd name="T0" fmla="*/ 2 w 2"/>
                  <a:gd name="T1" fmla="*/ 0 h 2"/>
                  <a:gd name="T2" fmla="*/ 0 w 2"/>
                  <a:gd name="T3" fmla="*/ 0 h 2"/>
                  <a:gd name="T4" fmla="*/ 2 w 2"/>
                  <a:gd name="T5" fmla="*/ 2 h 2"/>
                  <a:gd name="T6" fmla="*/ 2 w 2"/>
                  <a:gd name="T7" fmla="*/ 0 h 2"/>
                </a:gdLst>
                <a:ahLst/>
                <a:cxnLst>
                  <a:cxn ang="0">
                    <a:pos x="T0" y="T1"/>
                  </a:cxn>
                  <a:cxn ang="0">
                    <a:pos x="T2" y="T3"/>
                  </a:cxn>
                  <a:cxn ang="0">
                    <a:pos x="T4" y="T5"/>
                  </a:cxn>
                  <a:cxn ang="0">
                    <a:pos x="T6" y="T7"/>
                  </a:cxn>
                </a:cxnLst>
                <a:rect l="0" t="0" r="r" b="b"/>
                <a:pathLst>
                  <a:path w="2" h="2">
                    <a:moveTo>
                      <a:pt x="2" y="0"/>
                    </a:moveTo>
                    <a:lnTo>
                      <a:pt x="0" y="0"/>
                    </a:lnTo>
                    <a:lnTo>
                      <a:pt x="2" y="2"/>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3" name="Freeform 519">
                <a:extLst>
                  <a:ext uri="{FF2B5EF4-FFF2-40B4-BE49-F238E27FC236}">
                    <a16:creationId xmlns:a16="http://schemas.microsoft.com/office/drawing/2014/main" id="{1CAAE816-F9F2-4EED-891C-C4361B4D7472}"/>
                  </a:ext>
                </a:extLst>
              </p:cNvPr>
              <p:cNvSpPr>
                <a:spLocks/>
              </p:cNvSpPr>
              <p:nvPr/>
            </p:nvSpPr>
            <p:spPr bwMode="auto">
              <a:xfrm>
                <a:off x="6364" y="2409"/>
                <a:ext cx="94" cy="106"/>
              </a:xfrm>
              <a:custGeom>
                <a:avLst/>
                <a:gdLst>
                  <a:gd name="T0" fmla="*/ 90 w 94"/>
                  <a:gd name="T1" fmla="*/ 11 h 106"/>
                  <a:gd name="T2" fmla="*/ 94 w 94"/>
                  <a:gd name="T3" fmla="*/ 3 h 106"/>
                  <a:gd name="T4" fmla="*/ 86 w 94"/>
                  <a:gd name="T5" fmla="*/ 0 h 106"/>
                  <a:gd name="T6" fmla="*/ 80 w 94"/>
                  <a:gd name="T7" fmla="*/ 8 h 106"/>
                  <a:gd name="T8" fmla="*/ 67 w 94"/>
                  <a:gd name="T9" fmla="*/ 11 h 106"/>
                  <a:gd name="T10" fmla="*/ 56 w 94"/>
                  <a:gd name="T11" fmla="*/ 10 h 106"/>
                  <a:gd name="T12" fmla="*/ 45 w 94"/>
                  <a:gd name="T13" fmla="*/ 8 h 106"/>
                  <a:gd name="T14" fmla="*/ 34 w 94"/>
                  <a:gd name="T15" fmla="*/ 5 h 106"/>
                  <a:gd name="T16" fmla="*/ 29 w 94"/>
                  <a:gd name="T17" fmla="*/ 11 h 106"/>
                  <a:gd name="T18" fmla="*/ 18 w 94"/>
                  <a:gd name="T19" fmla="*/ 15 h 106"/>
                  <a:gd name="T20" fmla="*/ 16 w 94"/>
                  <a:gd name="T21" fmla="*/ 26 h 106"/>
                  <a:gd name="T22" fmla="*/ 16 w 94"/>
                  <a:gd name="T23" fmla="*/ 39 h 106"/>
                  <a:gd name="T24" fmla="*/ 12 w 94"/>
                  <a:gd name="T25" fmla="*/ 37 h 106"/>
                  <a:gd name="T26" fmla="*/ 8 w 94"/>
                  <a:gd name="T27" fmla="*/ 47 h 106"/>
                  <a:gd name="T28" fmla="*/ 5 w 94"/>
                  <a:gd name="T29" fmla="*/ 56 h 106"/>
                  <a:gd name="T30" fmla="*/ 2 w 94"/>
                  <a:gd name="T31" fmla="*/ 67 h 106"/>
                  <a:gd name="T32" fmla="*/ 5 w 94"/>
                  <a:gd name="T33" fmla="*/ 75 h 106"/>
                  <a:gd name="T34" fmla="*/ 12 w 94"/>
                  <a:gd name="T35" fmla="*/ 78 h 106"/>
                  <a:gd name="T36" fmla="*/ 10 w 94"/>
                  <a:gd name="T37" fmla="*/ 93 h 106"/>
                  <a:gd name="T38" fmla="*/ 13 w 94"/>
                  <a:gd name="T39" fmla="*/ 106 h 106"/>
                  <a:gd name="T40" fmla="*/ 23 w 94"/>
                  <a:gd name="T41" fmla="*/ 104 h 106"/>
                  <a:gd name="T42" fmla="*/ 23 w 94"/>
                  <a:gd name="T43" fmla="*/ 99 h 106"/>
                  <a:gd name="T44" fmla="*/ 23 w 94"/>
                  <a:gd name="T45" fmla="*/ 83 h 106"/>
                  <a:gd name="T46" fmla="*/ 24 w 94"/>
                  <a:gd name="T47" fmla="*/ 70 h 106"/>
                  <a:gd name="T48" fmla="*/ 27 w 94"/>
                  <a:gd name="T49" fmla="*/ 64 h 106"/>
                  <a:gd name="T50" fmla="*/ 34 w 94"/>
                  <a:gd name="T51" fmla="*/ 67 h 106"/>
                  <a:gd name="T52" fmla="*/ 32 w 94"/>
                  <a:gd name="T53" fmla="*/ 78 h 106"/>
                  <a:gd name="T54" fmla="*/ 40 w 94"/>
                  <a:gd name="T55" fmla="*/ 86 h 106"/>
                  <a:gd name="T56" fmla="*/ 42 w 94"/>
                  <a:gd name="T57" fmla="*/ 94 h 106"/>
                  <a:gd name="T58" fmla="*/ 48 w 94"/>
                  <a:gd name="T59" fmla="*/ 93 h 106"/>
                  <a:gd name="T60" fmla="*/ 56 w 94"/>
                  <a:gd name="T61" fmla="*/ 86 h 106"/>
                  <a:gd name="T62" fmla="*/ 64 w 94"/>
                  <a:gd name="T63" fmla="*/ 86 h 106"/>
                  <a:gd name="T64" fmla="*/ 61 w 94"/>
                  <a:gd name="T65" fmla="*/ 83 h 106"/>
                  <a:gd name="T66" fmla="*/ 55 w 94"/>
                  <a:gd name="T67" fmla="*/ 80 h 106"/>
                  <a:gd name="T68" fmla="*/ 53 w 94"/>
                  <a:gd name="T69" fmla="*/ 78 h 106"/>
                  <a:gd name="T70" fmla="*/ 51 w 94"/>
                  <a:gd name="T71" fmla="*/ 74 h 106"/>
                  <a:gd name="T72" fmla="*/ 53 w 94"/>
                  <a:gd name="T73" fmla="*/ 70 h 106"/>
                  <a:gd name="T74" fmla="*/ 51 w 94"/>
                  <a:gd name="T75" fmla="*/ 66 h 106"/>
                  <a:gd name="T76" fmla="*/ 42 w 94"/>
                  <a:gd name="T77" fmla="*/ 56 h 106"/>
                  <a:gd name="T78" fmla="*/ 40 w 94"/>
                  <a:gd name="T79" fmla="*/ 51 h 106"/>
                  <a:gd name="T80" fmla="*/ 47 w 94"/>
                  <a:gd name="T81" fmla="*/ 50 h 106"/>
                  <a:gd name="T82" fmla="*/ 61 w 94"/>
                  <a:gd name="T83" fmla="*/ 40 h 106"/>
                  <a:gd name="T84" fmla="*/ 67 w 94"/>
                  <a:gd name="T85" fmla="*/ 39 h 106"/>
                  <a:gd name="T86" fmla="*/ 61 w 94"/>
                  <a:gd name="T87" fmla="*/ 32 h 106"/>
                  <a:gd name="T88" fmla="*/ 50 w 94"/>
                  <a:gd name="T89" fmla="*/ 37 h 106"/>
                  <a:gd name="T90" fmla="*/ 40 w 94"/>
                  <a:gd name="T91" fmla="*/ 35 h 106"/>
                  <a:gd name="T92" fmla="*/ 29 w 94"/>
                  <a:gd name="T93" fmla="*/ 45 h 106"/>
                  <a:gd name="T94" fmla="*/ 20 w 94"/>
                  <a:gd name="T95" fmla="*/ 31 h 106"/>
                  <a:gd name="T96" fmla="*/ 27 w 94"/>
                  <a:gd name="T97" fmla="*/ 16 h 106"/>
                  <a:gd name="T98" fmla="*/ 45 w 94"/>
                  <a:gd name="T99" fmla="*/ 16 h 106"/>
                  <a:gd name="T100" fmla="*/ 56 w 94"/>
                  <a:gd name="T101" fmla="*/ 18 h 106"/>
                  <a:gd name="T102" fmla="*/ 66 w 94"/>
                  <a:gd name="T103" fmla="*/ 18 h 106"/>
                  <a:gd name="T104" fmla="*/ 85 w 94"/>
                  <a:gd name="T105" fmla="*/ 15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06">
                    <a:moveTo>
                      <a:pt x="85" y="15"/>
                    </a:moveTo>
                    <a:lnTo>
                      <a:pt x="86" y="13"/>
                    </a:lnTo>
                    <a:lnTo>
                      <a:pt x="88" y="13"/>
                    </a:lnTo>
                    <a:lnTo>
                      <a:pt x="90" y="11"/>
                    </a:lnTo>
                    <a:lnTo>
                      <a:pt x="91" y="10"/>
                    </a:lnTo>
                    <a:lnTo>
                      <a:pt x="91" y="7"/>
                    </a:lnTo>
                    <a:lnTo>
                      <a:pt x="93" y="5"/>
                    </a:lnTo>
                    <a:lnTo>
                      <a:pt x="94" y="3"/>
                    </a:lnTo>
                    <a:lnTo>
                      <a:pt x="93" y="3"/>
                    </a:lnTo>
                    <a:lnTo>
                      <a:pt x="93" y="0"/>
                    </a:lnTo>
                    <a:lnTo>
                      <a:pt x="90" y="0"/>
                    </a:lnTo>
                    <a:lnTo>
                      <a:pt x="86" y="0"/>
                    </a:lnTo>
                    <a:lnTo>
                      <a:pt x="86" y="3"/>
                    </a:lnTo>
                    <a:lnTo>
                      <a:pt x="83" y="5"/>
                    </a:lnTo>
                    <a:lnTo>
                      <a:pt x="83" y="7"/>
                    </a:lnTo>
                    <a:lnTo>
                      <a:pt x="80" y="8"/>
                    </a:lnTo>
                    <a:lnTo>
                      <a:pt x="78" y="10"/>
                    </a:lnTo>
                    <a:lnTo>
                      <a:pt x="77" y="11"/>
                    </a:lnTo>
                    <a:lnTo>
                      <a:pt x="74" y="11"/>
                    </a:lnTo>
                    <a:lnTo>
                      <a:pt x="67" y="11"/>
                    </a:lnTo>
                    <a:lnTo>
                      <a:pt x="61" y="10"/>
                    </a:lnTo>
                    <a:lnTo>
                      <a:pt x="59" y="11"/>
                    </a:lnTo>
                    <a:lnTo>
                      <a:pt x="59" y="11"/>
                    </a:lnTo>
                    <a:lnTo>
                      <a:pt x="56" y="10"/>
                    </a:lnTo>
                    <a:lnTo>
                      <a:pt x="55" y="10"/>
                    </a:lnTo>
                    <a:lnTo>
                      <a:pt x="51" y="10"/>
                    </a:lnTo>
                    <a:lnTo>
                      <a:pt x="48" y="8"/>
                    </a:lnTo>
                    <a:lnTo>
                      <a:pt x="45" y="8"/>
                    </a:lnTo>
                    <a:lnTo>
                      <a:pt x="43" y="10"/>
                    </a:lnTo>
                    <a:lnTo>
                      <a:pt x="42" y="8"/>
                    </a:lnTo>
                    <a:lnTo>
                      <a:pt x="39" y="5"/>
                    </a:lnTo>
                    <a:lnTo>
                      <a:pt x="34" y="5"/>
                    </a:lnTo>
                    <a:lnTo>
                      <a:pt x="32" y="5"/>
                    </a:lnTo>
                    <a:lnTo>
                      <a:pt x="32" y="8"/>
                    </a:lnTo>
                    <a:lnTo>
                      <a:pt x="29" y="10"/>
                    </a:lnTo>
                    <a:lnTo>
                      <a:pt x="29" y="11"/>
                    </a:lnTo>
                    <a:lnTo>
                      <a:pt x="26" y="13"/>
                    </a:lnTo>
                    <a:lnTo>
                      <a:pt x="23" y="13"/>
                    </a:lnTo>
                    <a:lnTo>
                      <a:pt x="20" y="13"/>
                    </a:lnTo>
                    <a:lnTo>
                      <a:pt x="18" y="15"/>
                    </a:lnTo>
                    <a:lnTo>
                      <a:pt x="18" y="16"/>
                    </a:lnTo>
                    <a:lnTo>
                      <a:pt x="15" y="19"/>
                    </a:lnTo>
                    <a:lnTo>
                      <a:pt x="15" y="23"/>
                    </a:lnTo>
                    <a:lnTo>
                      <a:pt x="16" y="26"/>
                    </a:lnTo>
                    <a:lnTo>
                      <a:pt x="16" y="31"/>
                    </a:lnTo>
                    <a:lnTo>
                      <a:pt x="15" y="32"/>
                    </a:lnTo>
                    <a:lnTo>
                      <a:pt x="16" y="35"/>
                    </a:lnTo>
                    <a:lnTo>
                      <a:pt x="16" y="39"/>
                    </a:lnTo>
                    <a:lnTo>
                      <a:pt x="16" y="37"/>
                    </a:lnTo>
                    <a:lnTo>
                      <a:pt x="15" y="34"/>
                    </a:lnTo>
                    <a:lnTo>
                      <a:pt x="13" y="35"/>
                    </a:lnTo>
                    <a:lnTo>
                      <a:pt x="12" y="37"/>
                    </a:lnTo>
                    <a:lnTo>
                      <a:pt x="8" y="39"/>
                    </a:lnTo>
                    <a:lnTo>
                      <a:pt x="8" y="42"/>
                    </a:lnTo>
                    <a:lnTo>
                      <a:pt x="8" y="45"/>
                    </a:lnTo>
                    <a:lnTo>
                      <a:pt x="8" y="47"/>
                    </a:lnTo>
                    <a:lnTo>
                      <a:pt x="8" y="53"/>
                    </a:lnTo>
                    <a:lnTo>
                      <a:pt x="8" y="53"/>
                    </a:lnTo>
                    <a:lnTo>
                      <a:pt x="7" y="56"/>
                    </a:lnTo>
                    <a:lnTo>
                      <a:pt x="5" y="56"/>
                    </a:lnTo>
                    <a:lnTo>
                      <a:pt x="5" y="61"/>
                    </a:lnTo>
                    <a:lnTo>
                      <a:pt x="2" y="62"/>
                    </a:lnTo>
                    <a:lnTo>
                      <a:pt x="2" y="66"/>
                    </a:lnTo>
                    <a:lnTo>
                      <a:pt x="2" y="67"/>
                    </a:lnTo>
                    <a:lnTo>
                      <a:pt x="0" y="69"/>
                    </a:lnTo>
                    <a:lnTo>
                      <a:pt x="2" y="74"/>
                    </a:lnTo>
                    <a:lnTo>
                      <a:pt x="4" y="77"/>
                    </a:lnTo>
                    <a:lnTo>
                      <a:pt x="5" y="75"/>
                    </a:lnTo>
                    <a:lnTo>
                      <a:pt x="7" y="75"/>
                    </a:lnTo>
                    <a:lnTo>
                      <a:pt x="8" y="75"/>
                    </a:lnTo>
                    <a:lnTo>
                      <a:pt x="10" y="75"/>
                    </a:lnTo>
                    <a:lnTo>
                      <a:pt x="12" y="78"/>
                    </a:lnTo>
                    <a:lnTo>
                      <a:pt x="13" y="85"/>
                    </a:lnTo>
                    <a:lnTo>
                      <a:pt x="12" y="86"/>
                    </a:lnTo>
                    <a:lnTo>
                      <a:pt x="12" y="91"/>
                    </a:lnTo>
                    <a:lnTo>
                      <a:pt x="10" y="93"/>
                    </a:lnTo>
                    <a:lnTo>
                      <a:pt x="8" y="99"/>
                    </a:lnTo>
                    <a:lnTo>
                      <a:pt x="10" y="104"/>
                    </a:lnTo>
                    <a:lnTo>
                      <a:pt x="12" y="104"/>
                    </a:lnTo>
                    <a:lnTo>
                      <a:pt x="13" y="106"/>
                    </a:lnTo>
                    <a:lnTo>
                      <a:pt x="16" y="106"/>
                    </a:lnTo>
                    <a:lnTo>
                      <a:pt x="18" y="104"/>
                    </a:lnTo>
                    <a:lnTo>
                      <a:pt x="20" y="104"/>
                    </a:lnTo>
                    <a:lnTo>
                      <a:pt x="23" y="104"/>
                    </a:lnTo>
                    <a:lnTo>
                      <a:pt x="24" y="106"/>
                    </a:lnTo>
                    <a:lnTo>
                      <a:pt x="24" y="104"/>
                    </a:lnTo>
                    <a:lnTo>
                      <a:pt x="24" y="101"/>
                    </a:lnTo>
                    <a:lnTo>
                      <a:pt x="23" y="99"/>
                    </a:lnTo>
                    <a:lnTo>
                      <a:pt x="21" y="96"/>
                    </a:lnTo>
                    <a:lnTo>
                      <a:pt x="23" y="93"/>
                    </a:lnTo>
                    <a:lnTo>
                      <a:pt x="24" y="88"/>
                    </a:lnTo>
                    <a:lnTo>
                      <a:pt x="23" y="83"/>
                    </a:lnTo>
                    <a:lnTo>
                      <a:pt x="23" y="83"/>
                    </a:lnTo>
                    <a:lnTo>
                      <a:pt x="24" y="78"/>
                    </a:lnTo>
                    <a:lnTo>
                      <a:pt x="26" y="75"/>
                    </a:lnTo>
                    <a:lnTo>
                      <a:pt x="24" y="70"/>
                    </a:lnTo>
                    <a:lnTo>
                      <a:pt x="23" y="69"/>
                    </a:lnTo>
                    <a:lnTo>
                      <a:pt x="23" y="67"/>
                    </a:lnTo>
                    <a:lnTo>
                      <a:pt x="26" y="66"/>
                    </a:lnTo>
                    <a:lnTo>
                      <a:pt x="27" y="64"/>
                    </a:lnTo>
                    <a:lnTo>
                      <a:pt x="31" y="62"/>
                    </a:lnTo>
                    <a:lnTo>
                      <a:pt x="34" y="64"/>
                    </a:lnTo>
                    <a:lnTo>
                      <a:pt x="32" y="66"/>
                    </a:lnTo>
                    <a:lnTo>
                      <a:pt x="34" y="67"/>
                    </a:lnTo>
                    <a:lnTo>
                      <a:pt x="34" y="70"/>
                    </a:lnTo>
                    <a:lnTo>
                      <a:pt x="32" y="74"/>
                    </a:lnTo>
                    <a:lnTo>
                      <a:pt x="31" y="75"/>
                    </a:lnTo>
                    <a:lnTo>
                      <a:pt x="32" y="78"/>
                    </a:lnTo>
                    <a:lnTo>
                      <a:pt x="35" y="78"/>
                    </a:lnTo>
                    <a:lnTo>
                      <a:pt x="37" y="82"/>
                    </a:lnTo>
                    <a:lnTo>
                      <a:pt x="40" y="83"/>
                    </a:lnTo>
                    <a:lnTo>
                      <a:pt x="40" y="86"/>
                    </a:lnTo>
                    <a:lnTo>
                      <a:pt x="39" y="85"/>
                    </a:lnTo>
                    <a:lnTo>
                      <a:pt x="39" y="91"/>
                    </a:lnTo>
                    <a:lnTo>
                      <a:pt x="39" y="93"/>
                    </a:lnTo>
                    <a:lnTo>
                      <a:pt x="42" y="94"/>
                    </a:lnTo>
                    <a:lnTo>
                      <a:pt x="43" y="94"/>
                    </a:lnTo>
                    <a:lnTo>
                      <a:pt x="47" y="94"/>
                    </a:lnTo>
                    <a:lnTo>
                      <a:pt x="48" y="94"/>
                    </a:lnTo>
                    <a:lnTo>
                      <a:pt x="48" y="93"/>
                    </a:lnTo>
                    <a:lnTo>
                      <a:pt x="48" y="91"/>
                    </a:lnTo>
                    <a:lnTo>
                      <a:pt x="50" y="90"/>
                    </a:lnTo>
                    <a:lnTo>
                      <a:pt x="53" y="88"/>
                    </a:lnTo>
                    <a:lnTo>
                      <a:pt x="56" y="86"/>
                    </a:lnTo>
                    <a:lnTo>
                      <a:pt x="59" y="86"/>
                    </a:lnTo>
                    <a:lnTo>
                      <a:pt x="61" y="85"/>
                    </a:lnTo>
                    <a:lnTo>
                      <a:pt x="63" y="86"/>
                    </a:lnTo>
                    <a:lnTo>
                      <a:pt x="64" y="86"/>
                    </a:lnTo>
                    <a:lnTo>
                      <a:pt x="66" y="83"/>
                    </a:lnTo>
                    <a:lnTo>
                      <a:pt x="66" y="83"/>
                    </a:lnTo>
                    <a:lnTo>
                      <a:pt x="61" y="83"/>
                    </a:lnTo>
                    <a:lnTo>
                      <a:pt x="61" y="83"/>
                    </a:lnTo>
                    <a:lnTo>
                      <a:pt x="59" y="83"/>
                    </a:lnTo>
                    <a:lnTo>
                      <a:pt x="56" y="83"/>
                    </a:lnTo>
                    <a:lnTo>
                      <a:pt x="56" y="82"/>
                    </a:lnTo>
                    <a:lnTo>
                      <a:pt x="55" y="80"/>
                    </a:lnTo>
                    <a:lnTo>
                      <a:pt x="55" y="80"/>
                    </a:lnTo>
                    <a:lnTo>
                      <a:pt x="55" y="78"/>
                    </a:lnTo>
                    <a:lnTo>
                      <a:pt x="53" y="80"/>
                    </a:lnTo>
                    <a:lnTo>
                      <a:pt x="53" y="78"/>
                    </a:lnTo>
                    <a:lnTo>
                      <a:pt x="50" y="77"/>
                    </a:lnTo>
                    <a:lnTo>
                      <a:pt x="50" y="75"/>
                    </a:lnTo>
                    <a:lnTo>
                      <a:pt x="51" y="74"/>
                    </a:lnTo>
                    <a:lnTo>
                      <a:pt x="51" y="74"/>
                    </a:lnTo>
                    <a:lnTo>
                      <a:pt x="53" y="74"/>
                    </a:lnTo>
                    <a:lnTo>
                      <a:pt x="51" y="72"/>
                    </a:lnTo>
                    <a:lnTo>
                      <a:pt x="53" y="72"/>
                    </a:lnTo>
                    <a:lnTo>
                      <a:pt x="53" y="70"/>
                    </a:lnTo>
                    <a:lnTo>
                      <a:pt x="53" y="69"/>
                    </a:lnTo>
                    <a:lnTo>
                      <a:pt x="50" y="67"/>
                    </a:lnTo>
                    <a:lnTo>
                      <a:pt x="51" y="67"/>
                    </a:lnTo>
                    <a:lnTo>
                      <a:pt x="51" y="66"/>
                    </a:lnTo>
                    <a:lnTo>
                      <a:pt x="48" y="64"/>
                    </a:lnTo>
                    <a:lnTo>
                      <a:pt x="47" y="64"/>
                    </a:lnTo>
                    <a:lnTo>
                      <a:pt x="47" y="61"/>
                    </a:lnTo>
                    <a:lnTo>
                      <a:pt x="42" y="56"/>
                    </a:lnTo>
                    <a:lnTo>
                      <a:pt x="40" y="54"/>
                    </a:lnTo>
                    <a:lnTo>
                      <a:pt x="39" y="53"/>
                    </a:lnTo>
                    <a:lnTo>
                      <a:pt x="39" y="51"/>
                    </a:lnTo>
                    <a:lnTo>
                      <a:pt x="40" y="51"/>
                    </a:lnTo>
                    <a:lnTo>
                      <a:pt x="40" y="53"/>
                    </a:lnTo>
                    <a:lnTo>
                      <a:pt x="43" y="53"/>
                    </a:lnTo>
                    <a:lnTo>
                      <a:pt x="45" y="51"/>
                    </a:lnTo>
                    <a:lnTo>
                      <a:pt x="47" y="50"/>
                    </a:lnTo>
                    <a:lnTo>
                      <a:pt x="51" y="48"/>
                    </a:lnTo>
                    <a:lnTo>
                      <a:pt x="56" y="45"/>
                    </a:lnTo>
                    <a:lnTo>
                      <a:pt x="58" y="42"/>
                    </a:lnTo>
                    <a:lnTo>
                      <a:pt x="61" y="40"/>
                    </a:lnTo>
                    <a:lnTo>
                      <a:pt x="61" y="37"/>
                    </a:lnTo>
                    <a:lnTo>
                      <a:pt x="63" y="37"/>
                    </a:lnTo>
                    <a:lnTo>
                      <a:pt x="66" y="39"/>
                    </a:lnTo>
                    <a:lnTo>
                      <a:pt x="67" y="39"/>
                    </a:lnTo>
                    <a:lnTo>
                      <a:pt x="71" y="35"/>
                    </a:lnTo>
                    <a:lnTo>
                      <a:pt x="71" y="32"/>
                    </a:lnTo>
                    <a:lnTo>
                      <a:pt x="67" y="32"/>
                    </a:lnTo>
                    <a:lnTo>
                      <a:pt x="61" y="32"/>
                    </a:lnTo>
                    <a:lnTo>
                      <a:pt x="58" y="34"/>
                    </a:lnTo>
                    <a:lnTo>
                      <a:pt x="55" y="34"/>
                    </a:lnTo>
                    <a:lnTo>
                      <a:pt x="51" y="35"/>
                    </a:lnTo>
                    <a:lnTo>
                      <a:pt x="50" y="37"/>
                    </a:lnTo>
                    <a:lnTo>
                      <a:pt x="47" y="37"/>
                    </a:lnTo>
                    <a:lnTo>
                      <a:pt x="45" y="39"/>
                    </a:lnTo>
                    <a:lnTo>
                      <a:pt x="42" y="37"/>
                    </a:lnTo>
                    <a:lnTo>
                      <a:pt x="40" y="35"/>
                    </a:lnTo>
                    <a:lnTo>
                      <a:pt x="37" y="39"/>
                    </a:lnTo>
                    <a:lnTo>
                      <a:pt x="35" y="43"/>
                    </a:lnTo>
                    <a:lnTo>
                      <a:pt x="32" y="45"/>
                    </a:lnTo>
                    <a:lnTo>
                      <a:pt x="29" y="45"/>
                    </a:lnTo>
                    <a:lnTo>
                      <a:pt x="29" y="43"/>
                    </a:lnTo>
                    <a:lnTo>
                      <a:pt x="26" y="39"/>
                    </a:lnTo>
                    <a:lnTo>
                      <a:pt x="21" y="37"/>
                    </a:lnTo>
                    <a:lnTo>
                      <a:pt x="20" y="31"/>
                    </a:lnTo>
                    <a:lnTo>
                      <a:pt x="20" y="26"/>
                    </a:lnTo>
                    <a:lnTo>
                      <a:pt x="23" y="21"/>
                    </a:lnTo>
                    <a:lnTo>
                      <a:pt x="24" y="18"/>
                    </a:lnTo>
                    <a:lnTo>
                      <a:pt x="27" y="16"/>
                    </a:lnTo>
                    <a:lnTo>
                      <a:pt x="32" y="19"/>
                    </a:lnTo>
                    <a:lnTo>
                      <a:pt x="37" y="19"/>
                    </a:lnTo>
                    <a:lnTo>
                      <a:pt x="42" y="16"/>
                    </a:lnTo>
                    <a:lnTo>
                      <a:pt x="45" y="16"/>
                    </a:lnTo>
                    <a:lnTo>
                      <a:pt x="47" y="18"/>
                    </a:lnTo>
                    <a:lnTo>
                      <a:pt x="48" y="18"/>
                    </a:lnTo>
                    <a:lnTo>
                      <a:pt x="51" y="18"/>
                    </a:lnTo>
                    <a:lnTo>
                      <a:pt x="56" y="18"/>
                    </a:lnTo>
                    <a:lnTo>
                      <a:pt x="59" y="18"/>
                    </a:lnTo>
                    <a:lnTo>
                      <a:pt x="61" y="18"/>
                    </a:lnTo>
                    <a:lnTo>
                      <a:pt x="64" y="18"/>
                    </a:lnTo>
                    <a:lnTo>
                      <a:pt x="66" y="18"/>
                    </a:lnTo>
                    <a:lnTo>
                      <a:pt x="67" y="19"/>
                    </a:lnTo>
                    <a:lnTo>
                      <a:pt x="69" y="21"/>
                    </a:lnTo>
                    <a:lnTo>
                      <a:pt x="80" y="18"/>
                    </a:lnTo>
                    <a:lnTo>
                      <a:pt x="85" y="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4" name="Freeform 520">
                <a:extLst>
                  <a:ext uri="{FF2B5EF4-FFF2-40B4-BE49-F238E27FC236}">
                    <a16:creationId xmlns:a16="http://schemas.microsoft.com/office/drawing/2014/main" id="{BF1F0D88-456B-49A7-87AF-663424EC8419}"/>
                  </a:ext>
                </a:extLst>
              </p:cNvPr>
              <p:cNvSpPr>
                <a:spLocks/>
              </p:cNvSpPr>
              <p:nvPr/>
            </p:nvSpPr>
            <p:spPr bwMode="auto">
              <a:xfrm>
                <a:off x="6430" y="2459"/>
                <a:ext cx="1" cy="1"/>
              </a:xfrm>
              <a:custGeom>
                <a:avLst/>
                <a:gdLst>
                  <a:gd name="T0" fmla="*/ 0 w 1"/>
                  <a:gd name="T1" fmla="*/ 1 h 1"/>
                  <a:gd name="T2" fmla="*/ 1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lnTo>
                      <a:pt x="1" y="1"/>
                    </a:lnTo>
                    <a:lnTo>
                      <a:pt x="1" y="0"/>
                    </a:ln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5" name="Freeform 521">
                <a:extLst>
                  <a:ext uri="{FF2B5EF4-FFF2-40B4-BE49-F238E27FC236}">
                    <a16:creationId xmlns:a16="http://schemas.microsoft.com/office/drawing/2014/main" id="{CDC2D8EE-9F4F-4E5A-BD03-8DAA3576D28F}"/>
                  </a:ext>
                </a:extLst>
              </p:cNvPr>
              <p:cNvSpPr>
                <a:spLocks/>
              </p:cNvSpPr>
              <p:nvPr/>
            </p:nvSpPr>
            <p:spPr bwMode="auto">
              <a:xfrm>
                <a:off x="6433" y="2456"/>
                <a:ext cx="3" cy="1"/>
              </a:xfrm>
              <a:custGeom>
                <a:avLst/>
                <a:gdLst>
                  <a:gd name="T0" fmla="*/ 3 w 3"/>
                  <a:gd name="T1" fmla="*/ 1 h 1"/>
                  <a:gd name="T2" fmla="*/ 2 w 3"/>
                  <a:gd name="T3" fmla="*/ 0 h 1"/>
                  <a:gd name="T4" fmla="*/ 0 w 3"/>
                  <a:gd name="T5" fmla="*/ 1 h 1"/>
                  <a:gd name="T6" fmla="*/ 3 w 3"/>
                  <a:gd name="T7" fmla="*/ 1 h 1"/>
                </a:gdLst>
                <a:ahLst/>
                <a:cxnLst>
                  <a:cxn ang="0">
                    <a:pos x="T0" y="T1"/>
                  </a:cxn>
                  <a:cxn ang="0">
                    <a:pos x="T2" y="T3"/>
                  </a:cxn>
                  <a:cxn ang="0">
                    <a:pos x="T4" y="T5"/>
                  </a:cxn>
                  <a:cxn ang="0">
                    <a:pos x="T6" y="T7"/>
                  </a:cxn>
                </a:cxnLst>
                <a:rect l="0" t="0" r="r" b="b"/>
                <a:pathLst>
                  <a:path w="3" h="1">
                    <a:moveTo>
                      <a:pt x="3" y="1"/>
                    </a:moveTo>
                    <a:lnTo>
                      <a:pt x="2" y="0"/>
                    </a:lnTo>
                    <a:lnTo>
                      <a:pt x="0" y="1"/>
                    </a:lnTo>
                    <a:lnTo>
                      <a:pt x="3"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6" name="Freeform 522">
                <a:extLst>
                  <a:ext uri="{FF2B5EF4-FFF2-40B4-BE49-F238E27FC236}">
                    <a16:creationId xmlns:a16="http://schemas.microsoft.com/office/drawing/2014/main" id="{68F5216C-01EF-41FF-B5E6-940D8CAC3AC3}"/>
                  </a:ext>
                </a:extLst>
              </p:cNvPr>
              <p:cNvSpPr>
                <a:spLocks/>
              </p:cNvSpPr>
              <p:nvPr/>
            </p:nvSpPr>
            <p:spPr bwMode="auto">
              <a:xfrm>
                <a:off x="6522" y="2457"/>
                <a:ext cx="10" cy="5"/>
              </a:xfrm>
              <a:custGeom>
                <a:avLst/>
                <a:gdLst>
                  <a:gd name="T0" fmla="*/ 5 w 10"/>
                  <a:gd name="T1" fmla="*/ 5 h 5"/>
                  <a:gd name="T2" fmla="*/ 10 w 10"/>
                  <a:gd name="T3" fmla="*/ 5 h 5"/>
                  <a:gd name="T4" fmla="*/ 8 w 10"/>
                  <a:gd name="T5" fmla="*/ 3 h 5"/>
                  <a:gd name="T6" fmla="*/ 8 w 10"/>
                  <a:gd name="T7" fmla="*/ 2 h 5"/>
                  <a:gd name="T8" fmla="*/ 7 w 10"/>
                  <a:gd name="T9" fmla="*/ 0 h 5"/>
                  <a:gd name="T10" fmla="*/ 2 w 10"/>
                  <a:gd name="T11" fmla="*/ 2 h 5"/>
                  <a:gd name="T12" fmla="*/ 0 w 10"/>
                  <a:gd name="T13" fmla="*/ 3 h 5"/>
                  <a:gd name="T14" fmla="*/ 0 w 10"/>
                  <a:gd name="T15" fmla="*/ 3 h 5"/>
                  <a:gd name="T16" fmla="*/ 5 w 10"/>
                  <a:gd name="T17"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5">
                    <a:moveTo>
                      <a:pt x="5" y="5"/>
                    </a:moveTo>
                    <a:lnTo>
                      <a:pt x="10" y="5"/>
                    </a:lnTo>
                    <a:lnTo>
                      <a:pt x="8" y="3"/>
                    </a:lnTo>
                    <a:lnTo>
                      <a:pt x="8" y="2"/>
                    </a:lnTo>
                    <a:lnTo>
                      <a:pt x="7" y="0"/>
                    </a:lnTo>
                    <a:lnTo>
                      <a:pt x="2" y="2"/>
                    </a:lnTo>
                    <a:lnTo>
                      <a:pt x="0" y="3"/>
                    </a:lnTo>
                    <a:lnTo>
                      <a:pt x="0" y="3"/>
                    </a:lnTo>
                    <a:lnTo>
                      <a:pt x="5"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7" name="Freeform 523">
                <a:extLst>
                  <a:ext uri="{FF2B5EF4-FFF2-40B4-BE49-F238E27FC236}">
                    <a16:creationId xmlns:a16="http://schemas.microsoft.com/office/drawing/2014/main" id="{C1EB9B93-4A61-4A6B-AD67-532D407F268C}"/>
                  </a:ext>
                </a:extLst>
              </p:cNvPr>
              <p:cNvSpPr>
                <a:spLocks/>
              </p:cNvSpPr>
              <p:nvPr/>
            </p:nvSpPr>
            <p:spPr bwMode="auto">
              <a:xfrm>
                <a:off x="6487" y="2440"/>
                <a:ext cx="8" cy="6"/>
              </a:xfrm>
              <a:custGeom>
                <a:avLst/>
                <a:gdLst>
                  <a:gd name="T0" fmla="*/ 3 w 8"/>
                  <a:gd name="T1" fmla="*/ 0 h 6"/>
                  <a:gd name="T2" fmla="*/ 2 w 8"/>
                  <a:gd name="T3" fmla="*/ 0 h 6"/>
                  <a:gd name="T4" fmla="*/ 0 w 8"/>
                  <a:gd name="T5" fmla="*/ 1 h 6"/>
                  <a:gd name="T6" fmla="*/ 0 w 8"/>
                  <a:gd name="T7" fmla="*/ 3 h 6"/>
                  <a:gd name="T8" fmla="*/ 2 w 8"/>
                  <a:gd name="T9" fmla="*/ 4 h 6"/>
                  <a:gd name="T10" fmla="*/ 5 w 8"/>
                  <a:gd name="T11" fmla="*/ 4 h 6"/>
                  <a:gd name="T12" fmla="*/ 6 w 8"/>
                  <a:gd name="T13" fmla="*/ 6 h 6"/>
                  <a:gd name="T14" fmla="*/ 8 w 8"/>
                  <a:gd name="T15" fmla="*/ 4 h 6"/>
                  <a:gd name="T16" fmla="*/ 6 w 8"/>
                  <a:gd name="T17" fmla="*/ 3 h 6"/>
                  <a:gd name="T18" fmla="*/ 5 w 8"/>
                  <a:gd name="T19" fmla="*/ 3 h 6"/>
                  <a:gd name="T20" fmla="*/ 5 w 8"/>
                  <a:gd name="T21" fmla="*/ 1 h 6"/>
                  <a:gd name="T22" fmla="*/ 3 w 8"/>
                  <a:gd name="T2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 h="6">
                    <a:moveTo>
                      <a:pt x="3" y="0"/>
                    </a:moveTo>
                    <a:lnTo>
                      <a:pt x="2" y="0"/>
                    </a:lnTo>
                    <a:lnTo>
                      <a:pt x="0" y="1"/>
                    </a:lnTo>
                    <a:lnTo>
                      <a:pt x="0" y="3"/>
                    </a:lnTo>
                    <a:lnTo>
                      <a:pt x="2" y="4"/>
                    </a:lnTo>
                    <a:lnTo>
                      <a:pt x="5" y="4"/>
                    </a:lnTo>
                    <a:lnTo>
                      <a:pt x="6" y="6"/>
                    </a:lnTo>
                    <a:lnTo>
                      <a:pt x="8" y="4"/>
                    </a:lnTo>
                    <a:lnTo>
                      <a:pt x="6" y="3"/>
                    </a:lnTo>
                    <a:lnTo>
                      <a:pt x="5" y="3"/>
                    </a:lnTo>
                    <a:lnTo>
                      <a:pt x="5" y="1"/>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8" name="Freeform 524">
                <a:extLst>
                  <a:ext uri="{FF2B5EF4-FFF2-40B4-BE49-F238E27FC236}">
                    <a16:creationId xmlns:a16="http://schemas.microsoft.com/office/drawing/2014/main" id="{DC704C7B-4C3F-4CA6-BAD6-5FAF26548E70}"/>
                  </a:ext>
                </a:extLst>
              </p:cNvPr>
              <p:cNvSpPr>
                <a:spLocks/>
              </p:cNvSpPr>
              <p:nvPr/>
            </p:nvSpPr>
            <p:spPr bwMode="auto">
              <a:xfrm>
                <a:off x="6407" y="2507"/>
                <a:ext cx="4" cy="6"/>
              </a:xfrm>
              <a:custGeom>
                <a:avLst/>
                <a:gdLst>
                  <a:gd name="T0" fmla="*/ 0 w 4"/>
                  <a:gd name="T1" fmla="*/ 0 h 6"/>
                  <a:gd name="T2" fmla="*/ 0 w 4"/>
                  <a:gd name="T3" fmla="*/ 1 h 6"/>
                  <a:gd name="T4" fmla="*/ 0 w 4"/>
                  <a:gd name="T5" fmla="*/ 3 h 6"/>
                  <a:gd name="T6" fmla="*/ 0 w 4"/>
                  <a:gd name="T7" fmla="*/ 4 h 6"/>
                  <a:gd name="T8" fmla="*/ 2 w 4"/>
                  <a:gd name="T9" fmla="*/ 6 h 6"/>
                  <a:gd name="T10" fmla="*/ 4 w 4"/>
                  <a:gd name="T11" fmla="*/ 4 h 6"/>
                  <a:gd name="T12" fmla="*/ 4 w 4"/>
                  <a:gd name="T13" fmla="*/ 1 h 6"/>
                  <a:gd name="T14" fmla="*/ 2 w 4"/>
                  <a:gd name="T15" fmla="*/ 0 h 6"/>
                  <a:gd name="T16" fmla="*/ 0 w 4"/>
                  <a:gd name="T1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6">
                    <a:moveTo>
                      <a:pt x="0" y="0"/>
                    </a:moveTo>
                    <a:lnTo>
                      <a:pt x="0" y="1"/>
                    </a:lnTo>
                    <a:lnTo>
                      <a:pt x="0" y="3"/>
                    </a:lnTo>
                    <a:lnTo>
                      <a:pt x="0" y="4"/>
                    </a:lnTo>
                    <a:lnTo>
                      <a:pt x="2" y="6"/>
                    </a:lnTo>
                    <a:lnTo>
                      <a:pt x="4" y="4"/>
                    </a:lnTo>
                    <a:lnTo>
                      <a:pt x="4" y="1"/>
                    </a:lnTo>
                    <a:lnTo>
                      <a:pt x="2"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9" name="Freeform 525">
                <a:extLst>
                  <a:ext uri="{FF2B5EF4-FFF2-40B4-BE49-F238E27FC236}">
                    <a16:creationId xmlns:a16="http://schemas.microsoft.com/office/drawing/2014/main" id="{59800F1C-729B-4CCA-9552-A70B70251CBD}"/>
                  </a:ext>
                </a:extLst>
              </p:cNvPr>
              <p:cNvSpPr>
                <a:spLocks/>
              </p:cNvSpPr>
              <p:nvPr/>
            </p:nvSpPr>
            <p:spPr bwMode="auto">
              <a:xfrm>
                <a:off x="6388" y="2535"/>
                <a:ext cx="3" cy="2"/>
              </a:xfrm>
              <a:custGeom>
                <a:avLst/>
                <a:gdLst>
                  <a:gd name="T0" fmla="*/ 3 w 3"/>
                  <a:gd name="T1" fmla="*/ 2 h 2"/>
                  <a:gd name="T2" fmla="*/ 2 w 3"/>
                  <a:gd name="T3" fmla="*/ 0 h 2"/>
                  <a:gd name="T4" fmla="*/ 0 w 3"/>
                  <a:gd name="T5" fmla="*/ 2 h 2"/>
                  <a:gd name="T6" fmla="*/ 2 w 3"/>
                  <a:gd name="T7" fmla="*/ 2 h 2"/>
                  <a:gd name="T8" fmla="*/ 3 w 3"/>
                  <a:gd name="T9" fmla="*/ 2 h 2"/>
                </a:gdLst>
                <a:ahLst/>
                <a:cxnLst>
                  <a:cxn ang="0">
                    <a:pos x="T0" y="T1"/>
                  </a:cxn>
                  <a:cxn ang="0">
                    <a:pos x="T2" y="T3"/>
                  </a:cxn>
                  <a:cxn ang="0">
                    <a:pos x="T4" y="T5"/>
                  </a:cxn>
                  <a:cxn ang="0">
                    <a:pos x="T6" y="T7"/>
                  </a:cxn>
                  <a:cxn ang="0">
                    <a:pos x="T8" y="T9"/>
                  </a:cxn>
                </a:cxnLst>
                <a:rect l="0" t="0" r="r" b="b"/>
                <a:pathLst>
                  <a:path w="3" h="2">
                    <a:moveTo>
                      <a:pt x="3" y="2"/>
                    </a:moveTo>
                    <a:lnTo>
                      <a:pt x="2" y="0"/>
                    </a:lnTo>
                    <a:lnTo>
                      <a:pt x="0" y="2"/>
                    </a:lnTo>
                    <a:lnTo>
                      <a:pt x="2" y="2"/>
                    </a:lnTo>
                    <a:lnTo>
                      <a:pt x="3"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0" name="Freeform 526">
                <a:extLst>
                  <a:ext uri="{FF2B5EF4-FFF2-40B4-BE49-F238E27FC236}">
                    <a16:creationId xmlns:a16="http://schemas.microsoft.com/office/drawing/2014/main" id="{A540EC22-8328-4483-9CC5-A93F0996D3FA}"/>
                  </a:ext>
                </a:extLst>
              </p:cNvPr>
              <p:cNvSpPr>
                <a:spLocks/>
              </p:cNvSpPr>
              <p:nvPr/>
            </p:nvSpPr>
            <p:spPr bwMode="auto">
              <a:xfrm>
                <a:off x="6444" y="2551"/>
                <a:ext cx="10" cy="5"/>
              </a:xfrm>
              <a:custGeom>
                <a:avLst/>
                <a:gdLst>
                  <a:gd name="T0" fmla="*/ 0 w 10"/>
                  <a:gd name="T1" fmla="*/ 5 h 5"/>
                  <a:gd name="T2" fmla="*/ 3 w 10"/>
                  <a:gd name="T3" fmla="*/ 5 h 5"/>
                  <a:gd name="T4" fmla="*/ 8 w 10"/>
                  <a:gd name="T5" fmla="*/ 3 h 5"/>
                  <a:gd name="T6" fmla="*/ 10 w 10"/>
                  <a:gd name="T7" fmla="*/ 2 h 5"/>
                  <a:gd name="T8" fmla="*/ 8 w 10"/>
                  <a:gd name="T9" fmla="*/ 0 h 5"/>
                  <a:gd name="T10" fmla="*/ 3 w 10"/>
                  <a:gd name="T11" fmla="*/ 2 h 5"/>
                  <a:gd name="T12" fmla="*/ 2 w 10"/>
                  <a:gd name="T13" fmla="*/ 0 h 5"/>
                  <a:gd name="T14" fmla="*/ 0 w 10"/>
                  <a:gd name="T15" fmla="*/ 2 h 5"/>
                  <a:gd name="T16" fmla="*/ 0 w 10"/>
                  <a:gd name="T17" fmla="*/ 3 h 5"/>
                  <a:gd name="T18" fmla="*/ 0 w 10"/>
                  <a:gd name="T19" fmla="*/ 3 h 5"/>
                  <a:gd name="T20" fmla="*/ 0 w 10"/>
                  <a:gd name="T21"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5">
                    <a:moveTo>
                      <a:pt x="0" y="5"/>
                    </a:moveTo>
                    <a:lnTo>
                      <a:pt x="3" y="5"/>
                    </a:lnTo>
                    <a:lnTo>
                      <a:pt x="8" y="3"/>
                    </a:lnTo>
                    <a:lnTo>
                      <a:pt x="10" y="2"/>
                    </a:lnTo>
                    <a:lnTo>
                      <a:pt x="8" y="0"/>
                    </a:lnTo>
                    <a:lnTo>
                      <a:pt x="3" y="2"/>
                    </a:lnTo>
                    <a:lnTo>
                      <a:pt x="2" y="0"/>
                    </a:lnTo>
                    <a:lnTo>
                      <a:pt x="0" y="2"/>
                    </a:lnTo>
                    <a:lnTo>
                      <a:pt x="0" y="3"/>
                    </a:lnTo>
                    <a:lnTo>
                      <a:pt x="0" y="3"/>
                    </a:lnTo>
                    <a:lnTo>
                      <a:pt x="0"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1" name="Freeform 527">
                <a:extLst>
                  <a:ext uri="{FF2B5EF4-FFF2-40B4-BE49-F238E27FC236}">
                    <a16:creationId xmlns:a16="http://schemas.microsoft.com/office/drawing/2014/main" id="{6D8E92B8-DC3A-44D9-86EE-6F550D59951D}"/>
                  </a:ext>
                </a:extLst>
              </p:cNvPr>
              <p:cNvSpPr>
                <a:spLocks/>
              </p:cNvSpPr>
              <p:nvPr/>
            </p:nvSpPr>
            <p:spPr bwMode="auto">
              <a:xfrm>
                <a:off x="6406" y="2440"/>
                <a:ext cx="3" cy="1"/>
              </a:xfrm>
              <a:custGeom>
                <a:avLst/>
                <a:gdLst>
                  <a:gd name="T0" fmla="*/ 0 w 3"/>
                  <a:gd name="T1" fmla="*/ 0 h 1"/>
                  <a:gd name="T2" fmla="*/ 1 w 3"/>
                  <a:gd name="T3" fmla="*/ 1 h 1"/>
                  <a:gd name="T4" fmla="*/ 3 w 3"/>
                  <a:gd name="T5" fmla="*/ 1 h 1"/>
                  <a:gd name="T6" fmla="*/ 1 w 3"/>
                  <a:gd name="T7" fmla="*/ 0 h 1"/>
                  <a:gd name="T8" fmla="*/ 0 w 3"/>
                  <a:gd name="T9" fmla="*/ 0 h 1"/>
                </a:gdLst>
                <a:ahLst/>
                <a:cxnLst>
                  <a:cxn ang="0">
                    <a:pos x="T0" y="T1"/>
                  </a:cxn>
                  <a:cxn ang="0">
                    <a:pos x="T2" y="T3"/>
                  </a:cxn>
                  <a:cxn ang="0">
                    <a:pos x="T4" y="T5"/>
                  </a:cxn>
                  <a:cxn ang="0">
                    <a:pos x="T6" y="T7"/>
                  </a:cxn>
                  <a:cxn ang="0">
                    <a:pos x="T8" y="T9"/>
                  </a:cxn>
                </a:cxnLst>
                <a:rect l="0" t="0" r="r" b="b"/>
                <a:pathLst>
                  <a:path w="3" h="1">
                    <a:moveTo>
                      <a:pt x="0" y="0"/>
                    </a:moveTo>
                    <a:lnTo>
                      <a:pt x="1" y="1"/>
                    </a:lnTo>
                    <a:lnTo>
                      <a:pt x="3" y="1"/>
                    </a:lnTo>
                    <a:lnTo>
                      <a:pt x="1"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2" name="Freeform 528">
                <a:extLst>
                  <a:ext uri="{FF2B5EF4-FFF2-40B4-BE49-F238E27FC236}">
                    <a16:creationId xmlns:a16="http://schemas.microsoft.com/office/drawing/2014/main" id="{17151DDF-E945-4621-B4CE-2826B68C2D2D}"/>
                  </a:ext>
                </a:extLst>
              </p:cNvPr>
              <p:cNvSpPr>
                <a:spLocks/>
              </p:cNvSpPr>
              <p:nvPr/>
            </p:nvSpPr>
            <p:spPr bwMode="auto">
              <a:xfrm>
                <a:off x="6500" y="2398"/>
                <a:ext cx="6" cy="6"/>
              </a:xfrm>
              <a:custGeom>
                <a:avLst/>
                <a:gdLst>
                  <a:gd name="T0" fmla="*/ 5 w 6"/>
                  <a:gd name="T1" fmla="*/ 5 h 6"/>
                  <a:gd name="T2" fmla="*/ 6 w 6"/>
                  <a:gd name="T3" fmla="*/ 3 h 6"/>
                  <a:gd name="T4" fmla="*/ 6 w 6"/>
                  <a:gd name="T5" fmla="*/ 0 h 6"/>
                  <a:gd name="T6" fmla="*/ 5 w 6"/>
                  <a:gd name="T7" fmla="*/ 0 h 6"/>
                  <a:gd name="T8" fmla="*/ 1 w 6"/>
                  <a:gd name="T9" fmla="*/ 2 h 6"/>
                  <a:gd name="T10" fmla="*/ 0 w 6"/>
                  <a:gd name="T11" fmla="*/ 2 h 6"/>
                  <a:gd name="T12" fmla="*/ 1 w 6"/>
                  <a:gd name="T13" fmla="*/ 6 h 6"/>
                  <a:gd name="T14" fmla="*/ 3 w 6"/>
                  <a:gd name="T15" fmla="*/ 5 h 6"/>
                  <a:gd name="T16" fmla="*/ 5 w 6"/>
                  <a:gd name="T17"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6">
                    <a:moveTo>
                      <a:pt x="5" y="5"/>
                    </a:moveTo>
                    <a:lnTo>
                      <a:pt x="6" y="3"/>
                    </a:lnTo>
                    <a:lnTo>
                      <a:pt x="6" y="0"/>
                    </a:lnTo>
                    <a:lnTo>
                      <a:pt x="5" y="0"/>
                    </a:lnTo>
                    <a:lnTo>
                      <a:pt x="1" y="2"/>
                    </a:lnTo>
                    <a:lnTo>
                      <a:pt x="0" y="2"/>
                    </a:lnTo>
                    <a:lnTo>
                      <a:pt x="1" y="6"/>
                    </a:lnTo>
                    <a:lnTo>
                      <a:pt x="3" y="5"/>
                    </a:lnTo>
                    <a:lnTo>
                      <a:pt x="5"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3" name="Freeform 529">
                <a:extLst>
                  <a:ext uri="{FF2B5EF4-FFF2-40B4-BE49-F238E27FC236}">
                    <a16:creationId xmlns:a16="http://schemas.microsoft.com/office/drawing/2014/main" id="{A73B4CC9-32D1-4149-BD35-250E7F39E49B}"/>
                  </a:ext>
                </a:extLst>
              </p:cNvPr>
              <p:cNvSpPr>
                <a:spLocks/>
              </p:cNvSpPr>
              <p:nvPr/>
            </p:nvSpPr>
            <p:spPr bwMode="auto">
              <a:xfrm>
                <a:off x="6414" y="2500"/>
                <a:ext cx="8" cy="10"/>
              </a:xfrm>
              <a:custGeom>
                <a:avLst/>
                <a:gdLst>
                  <a:gd name="T0" fmla="*/ 0 w 8"/>
                  <a:gd name="T1" fmla="*/ 10 h 10"/>
                  <a:gd name="T2" fmla="*/ 1 w 8"/>
                  <a:gd name="T3" fmla="*/ 10 h 10"/>
                  <a:gd name="T4" fmla="*/ 3 w 8"/>
                  <a:gd name="T5" fmla="*/ 10 h 10"/>
                  <a:gd name="T6" fmla="*/ 5 w 8"/>
                  <a:gd name="T7" fmla="*/ 10 h 10"/>
                  <a:gd name="T8" fmla="*/ 5 w 8"/>
                  <a:gd name="T9" fmla="*/ 8 h 10"/>
                  <a:gd name="T10" fmla="*/ 5 w 8"/>
                  <a:gd name="T11" fmla="*/ 7 h 10"/>
                  <a:gd name="T12" fmla="*/ 8 w 8"/>
                  <a:gd name="T13" fmla="*/ 5 h 10"/>
                  <a:gd name="T14" fmla="*/ 8 w 8"/>
                  <a:gd name="T15" fmla="*/ 3 h 10"/>
                  <a:gd name="T16" fmla="*/ 6 w 8"/>
                  <a:gd name="T17" fmla="*/ 0 h 10"/>
                  <a:gd name="T18" fmla="*/ 3 w 8"/>
                  <a:gd name="T19" fmla="*/ 2 h 10"/>
                  <a:gd name="T20" fmla="*/ 1 w 8"/>
                  <a:gd name="T21" fmla="*/ 3 h 10"/>
                  <a:gd name="T22" fmla="*/ 3 w 8"/>
                  <a:gd name="T23" fmla="*/ 5 h 10"/>
                  <a:gd name="T24" fmla="*/ 0 w 8"/>
                  <a:gd name="T25" fmla="*/ 8 h 10"/>
                  <a:gd name="T26" fmla="*/ 0 w 8"/>
                  <a:gd name="T27"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 h="10">
                    <a:moveTo>
                      <a:pt x="0" y="10"/>
                    </a:moveTo>
                    <a:lnTo>
                      <a:pt x="1" y="10"/>
                    </a:lnTo>
                    <a:lnTo>
                      <a:pt x="3" y="10"/>
                    </a:lnTo>
                    <a:lnTo>
                      <a:pt x="5" y="10"/>
                    </a:lnTo>
                    <a:lnTo>
                      <a:pt x="5" y="8"/>
                    </a:lnTo>
                    <a:lnTo>
                      <a:pt x="5" y="7"/>
                    </a:lnTo>
                    <a:lnTo>
                      <a:pt x="8" y="5"/>
                    </a:lnTo>
                    <a:lnTo>
                      <a:pt x="8" y="3"/>
                    </a:lnTo>
                    <a:lnTo>
                      <a:pt x="6" y="0"/>
                    </a:lnTo>
                    <a:lnTo>
                      <a:pt x="3" y="2"/>
                    </a:lnTo>
                    <a:lnTo>
                      <a:pt x="1" y="3"/>
                    </a:lnTo>
                    <a:lnTo>
                      <a:pt x="3" y="5"/>
                    </a:lnTo>
                    <a:lnTo>
                      <a:pt x="0" y="8"/>
                    </a:lnTo>
                    <a:lnTo>
                      <a:pt x="0"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4" name="Freeform 530">
                <a:extLst>
                  <a:ext uri="{FF2B5EF4-FFF2-40B4-BE49-F238E27FC236}">
                    <a16:creationId xmlns:a16="http://schemas.microsoft.com/office/drawing/2014/main" id="{283B106F-6C34-462E-81FC-9F3DD5BDD8E6}"/>
                  </a:ext>
                </a:extLst>
              </p:cNvPr>
              <p:cNvSpPr>
                <a:spLocks/>
              </p:cNvSpPr>
              <p:nvPr/>
            </p:nvSpPr>
            <p:spPr bwMode="auto">
              <a:xfrm>
                <a:off x="6540" y="2436"/>
                <a:ext cx="141" cy="130"/>
              </a:xfrm>
              <a:custGeom>
                <a:avLst/>
                <a:gdLst>
                  <a:gd name="T0" fmla="*/ 141 w 141"/>
                  <a:gd name="T1" fmla="*/ 34 h 130"/>
                  <a:gd name="T2" fmla="*/ 137 w 141"/>
                  <a:gd name="T3" fmla="*/ 34 h 130"/>
                  <a:gd name="T4" fmla="*/ 129 w 141"/>
                  <a:gd name="T5" fmla="*/ 29 h 130"/>
                  <a:gd name="T6" fmla="*/ 113 w 141"/>
                  <a:gd name="T7" fmla="*/ 24 h 130"/>
                  <a:gd name="T8" fmla="*/ 98 w 141"/>
                  <a:gd name="T9" fmla="*/ 20 h 130"/>
                  <a:gd name="T10" fmla="*/ 86 w 141"/>
                  <a:gd name="T11" fmla="*/ 23 h 130"/>
                  <a:gd name="T12" fmla="*/ 79 w 141"/>
                  <a:gd name="T13" fmla="*/ 29 h 130"/>
                  <a:gd name="T14" fmla="*/ 75 w 141"/>
                  <a:gd name="T15" fmla="*/ 32 h 130"/>
                  <a:gd name="T16" fmla="*/ 68 w 141"/>
                  <a:gd name="T17" fmla="*/ 40 h 130"/>
                  <a:gd name="T18" fmla="*/ 62 w 141"/>
                  <a:gd name="T19" fmla="*/ 47 h 130"/>
                  <a:gd name="T20" fmla="*/ 54 w 141"/>
                  <a:gd name="T21" fmla="*/ 39 h 130"/>
                  <a:gd name="T22" fmla="*/ 51 w 141"/>
                  <a:gd name="T23" fmla="*/ 34 h 130"/>
                  <a:gd name="T24" fmla="*/ 46 w 141"/>
                  <a:gd name="T25" fmla="*/ 35 h 130"/>
                  <a:gd name="T26" fmla="*/ 44 w 141"/>
                  <a:gd name="T27" fmla="*/ 20 h 130"/>
                  <a:gd name="T28" fmla="*/ 43 w 141"/>
                  <a:gd name="T29" fmla="*/ 10 h 130"/>
                  <a:gd name="T30" fmla="*/ 35 w 141"/>
                  <a:gd name="T31" fmla="*/ 7 h 130"/>
                  <a:gd name="T32" fmla="*/ 17 w 141"/>
                  <a:gd name="T33" fmla="*/ 2 h 130"/>
                  <a:gd name="T34" fmla="*/ 4 w 141"/>
                  <a:gd name="T35" fmla="*/ 8 h 130"/>
                  <a:gd name="T36" fmla="*/ 0 w 141"/>
                  <a:gd name="T37" fmla="*/ 16 h 130"/>
                  <a:gd name="T38" fmla="*/ 6 w 141"/>
                  <a:gd name="T39" fmla="*/ 16 h 130"/>
                  <a:gd name="T40" fmla="*/ 12 w 141"/>
                  <a:gd name="T41" fmla="*/ 23 h 130"/>
                  <a:gd name="T42" fmla="*/ 22 w 141"/>
                  <a:gd name="T43" fmla="*/ 29 h 130"/>
                  <a:gd name="T44" fmla="*/ 32 w 141"/>
                  <a:gd name="T45" fmla="*/ 29 h 130"/>
                  <a:gd name="T46" fmla="*/ 39 w 141"/>
                  <a:gd name="T47" fmla="*/ 27 h 130"/>
                  <a:gd name="T48" fmla="*/ 38 w 141"/>
                  <a:gd name="T49" fmla="*/ 34 h 130"/>
                  <a:gd name="T50" fmla="*/ 28 w 141"/>
                  <a:gd name="T51" fmla="*/ 34 h 130"/>
                  <a:gd name="T52" fmla="*/ 19 w 141"/>
                  <a:gd name="T53" fmla="*/ 37 h 130"/>
                  <a:gd name="T54" fmla="*/ 14 w 141"/>
                  <a:gd name="T55" fmla="*/ 39 h 130"/>
                  <a:gd name="T56" fmla="*/ 22 w 141"/>
                  <a:gd name="T57" fmla="*/ 45 h 130"/>
                  <a:gd name="T58" fmla="*/ 24 w 141"/>
                  <a:gd name="T59" fmla="*/ 50 h 130"/>
                  <a:gd name="T60" fmla="*/ 30 w 141"/>
                  <a:gd name="T61" fmla="*/ 56 h 130"/>
                  <a:gd name="T62" fmla="*/ 36 w 141"/>
                  <a:gd name="T63" fmla="*/ 45 h 130"/>
                  <a:gd name="T64" fmla="*/ 39 w 141"/>
                  <a:gd name="T65" fmla="*/ 42 h 130"/>
                  <a:gd name="T66" fmla="*/ 41 w 141"/>
                  <a:gd name="T67" fmla="*/ 51 h 130"/>
                  <a:gd name="T68" fmla="*/ 44 w 141"/>
                  <a:gd name="T69" fmla="*/ 53 h 130"/>
                  <a:gd name="T70" fmla="*/ 49 w 141"/>
                  <a:gd name="T71" fmla="*/ 55 h 130"/>
                  <a:gd name="T72" fmla="*/ 52 w 141"/>
                  <a:gd name="T73" fmla="*/ 55 h 130"/>
                  <a:gd name="T74" fmla="*/ 54 w 141"/>
                  <a:gd name="T75" fmla="*/ 58 h 130"/>
                  <a:gd name="T76" fmla="*/ 71 w 141"/>
                  <a:gd name="T77" fmla="*/ 64 h 130"/>
                  <a:gd name="T78" fmla="*/ 86 w 141"/>
                  <a:gd name="T79" fmla="*/ 71 h 130"/>
                  <a:gd name="T80" fmla="*/ 92 w 141"/>
                  <a:gd name="T81" fmla="*/ 72 h 130"/>
                  <a:gd name="T82" fmla="*/ 98 w 141"/>
                  <a:gd name="T83" fmla="*/ 74 h 130"/>
                  <a:gd name="T84" fmla="*/ 100 w 141"/>
                  <a:gd name="T85" fmla="*/ 79 h 130"/>
                  <a:gd name="T86" fmla="*/ 102 w 141"/>
                  <a:gd name="T87" fmla="*/ 85 h 130"/>
                  <a:gd name="T88" fmla="*/ 108 w 141"/>
                  <a:gd name="T89" fmla="*/ 94 h 130"/>
                  <a:gd name="T90" fmla="*/ 105 w 141"/>
                  <a:gd name="T91" fmla="*/ 98 h 130"/>
                  <a:gd name="T92" fmla="*/ 116 w 141"/>
                  <a:gd name="T93" fmla="*/ 101 h 130"/>
                  <a:gd name="T94" fmla="*/ 108 w 141"/>
                  <a:gd name="T95" fmla="*/ 102 h 130"/>
                  <a:gd name="T96" fmla="*/ 110 w 141"/>
                  <a:gd name="T97" fmla="*/ 109 h 130"/>
                  <a:gd name="T98" fmla="*/ 110 w 141"/>
                  <a:gd name="T99" fmla="*/ 115 h 130"/>
                  <a:gd name="T100" fmla="*/ 119 w 141"/>
                  <a:gd name="T101" fmla="*/ 114 h 130"/>
                  <a:gd name="T102" fmla="*/ 126 w 141"/>
                  <a:gd name="T103" fmla="*/ 114 h 130"/>
                  <a:gd name="T104" fmla="*/ 129 w 141"/>
                  <a:gd name="T105" fmla="*/ 120 h 130"/>
                  <a:gd name="T106" fmla="*/ 137 w 141"/>
                  <a:gd name="T107" fmla="*/ 13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41" h="130">
                    <a:moveTo>
                      <a:pt x="138" y="93"/>
                    </a:moveTo>
                    <a:lnTo>
                      <a:pt x="138" y="91"/>
                    </a:lnTo>
                    <a:lnTo>
                      <a:pt x="140" y="88"/>
                    </a:lnTo>
                    <a:lnTo>
                      <a:pt x="141" y="34"/>
                    </a:lnTo>
                    <a:lnTo>
                      <a:pt x="141" y="34"/>
                    </a:lnTo>
                    <a:lnTo>
                      <a:pt x="138" y="35"/>
                    </a:lnTo>
                    <a:lnTo>
                      <a:pt x="137" y="34"/>
                    </a:lnTo>
                    <a:lnTo>
                      <a:pt x="137" y="34"/>
                    </a:lnTo>
                    <a:lnTo>
                      <a:pt x="137" y="32"/>
                    </a:lnTo>
                    <a:lnTo>
                      <a:pt x="135" y="31"/>
                    </a:lnTo>
                    <a:lnTo>
                      <a:pt x="132" y="31"/>
                    </a:lnTo>
                    <a:lnTo>
                      <a:pt x="129" y="29"/>
                    </a:lnTo>
                    <a:lnTo>
                      <a:pt x="127" y="29"/>
                    </a:lnTo>
                    <a:lnTo>
                      <a:pt x="126" y="29"/>
                    </a:lnTo>
                    <a:lnTo>
                      <a:pt x="118" y="26"/>
                    </a:lnTo>
                    <a:lnTo>
                      <a:pt x="113" y="24"/>
                    </a:lnTo>
                    <a:lnTo>
                      <a:pt x="111" y="24"/>
                    </a:lnTo>
                    <a:lnTo>
                      <a:pt x="108" y="23"/>
                    </a:lnTo>
                    <a:lnTo>
                      <a:pt x="103" y="21"/>
                    </a:lnTo>
                    <a:lnTo>
                      <a:pt x="98" y="20"/>
                    </a:lnTo>
                    <a:lnTo>
                      <a:pt x="97" y="18"/>
                    </a:lnTo>
                    <a:lnTo>
                      <a:pt x="94" y="16"/>
                    </a:lnTo>
                    <a:lnTo>
                      <a:pt x="86" y="21"/>
                    </a:lnTo>
                    <a:lnTo>
                      <a:pt x="86" y="23"/>
                    </a:lnTo>
                    <a:lnTo>
                      <a:pt x="87" y="24"/>
                    </a:lnTo>
                    <a:lnTo>
                      <a:pt x="86" y="27"/>
                    </a:lnTo>
                    <a:lnTo>
                      <a:pt x="83" y="27"/>
                    </a:lnTo>
                    <a:lnTo>
                      <a:pt x="79" y="29"/>
                    </a:lnTo>
                    <a:lnTo>
                      <a:pt x="78" y="29"/>
                    </a:lnTo>
                    <a:lnTo>
                      <a:pt x="76" y="27"/>
                    </a:lnTo>
                    <a:lnTo>
                      <a:pt x="76" y="29"/>
                    </a:lnTo>
                    <a:lnTo>
                      <a:pt x="75" y="32"/>
                    </a:lnTo>
                    <a:lnTo>
                      <a:pt x="73" y="34"/>
                    </a:lnTo>
                    <a:lnTo>
                      <a:pt x="70" y="34"/>
                    </a:lnTo>
                    <a:lnTo>
                      <a:pt x="68" y="37"/>
                    </a:lnTo>
                    <a:lnTo>
                      <a:pt x="68" y="40"/>
                    </a:lnTo>
                    <a:lnTo>
                      <a:pt x="67" y="40"/>
                    </a:lnTo>
                    <a:lnTo>
                      <a:pt x="65" y="42"/>
                    </a:lnTo>
                    <a:lnTo>
                      <a:pt x="65" y="45"/>
                    </a:lnTo>
                    <a:lnTo>
                      <a:pt x="62" y="47"/>
                    </a:lnTo>
                    <a:lnTo>
                      <a:pt x="59" y="47"/>
                    </a:lnTo>
                    <a:lnTo>
                      <a:pt x="57" y="43"/>
                    </a:lnTo>
                    <a:lnTo>
                      <a:pt x="54" y="42"/>
                    </a:lnTo>
                    <a:lnTo>
                      <a:pt x="54" y="39"/>
                    </a:lnTo>
                    <a:lnTo>
                      <a:pt x="52" y="40"/>
                    </a:lnTo>
                    <a:lnTo>
                      <a:pt x="52" y="37"/>
                    </a:lnTo>
                    <a:lnTo>
                      <a:pt x="52" y="34"/>
                    </a:lnTo>
                    <a:lnTo>
                      <a:pt x="51" y="34"/>
                    </a:lnTo>
                    <a:lnTo>
                      <a:pt x="49" y="34"/>
                    </a:lnTo>
                    <a:lnTo>
                      <a:pt x="49" y="39"/>
                    </a:lnTo>
                    <a:lnTo>
                      <a:pt x="47" y="39"/>
                    </a:lnTo>
                    <a:lnTo>
                      <a:pt x="46" y="35"/>
                    </a:lnTo>
                    <a:lnTo>
                      <a:pt x="44" y="32"/>
                    </a:lnTo>
                    <a:lnTo>
                      <a:pt x="44" y="26"/>
                    </a:lnTo>
                    <a:lnTo>
                      <a:pt x="43" y="23"/>
                    </a:lnTo>
                    <a:lnTo>
                      <a:pt x="44" y="20"/>
                    </a:lnTo>
                    <a:lnTo>
                      <a:pt x="47" y="18"/>
                    </a:lnTo>
                    <a:lnTo>
                      <a:pt x="46" y="15"/>
                    </a:lnTo>
                    <a:lnTo>
                      <a:pt x="43" y="13"/>
                    </a:lnTo>
                    <a:lnTo>
                      <a:pt x="43" y="10"/>
                    </a:lnTo>
                    <a:lnTo>
                      <a:pt x="44" y="8"/>
                    </a:lnTo>
                    <a:lnTo>
                      <a:pt x="43" y="7"/>
                    </a:lnTo>
                    <a:lnTo>
                      <a:pt x="38" y="7"/>
                    </a:lnTo>
                    <a:lnTo>
                      <a:pt x="35" y="7"/>
                    </a:lnTo>
                    <a:lnTo>
                      <a:pt x="30" y="4"/>
                    </a:lnTo>
                    <a:lnTo>
                      <a:pt x="22" y="0"/>
                    </a:lnTo>
                    <a:lnTo>
                      <a:pt x="17" y="2"/>
                    </a:lnTo>
                    <a:lnTo>
                      <a:pt x="17" y="2"/>
                    </a:lnTo>
                    <a:lnTo>
                      <a:pt x="12" y="5"/>
                    </a:lnTo>
                    <a:lnTo>
                      <a:pt x="11" y="7"/>
                    </a:lnTo>
                    <a:lnTo>
                      <a:pt x="9" y="8"/>
                    </a:lnTo>
                    <a:lnTo>
                      <a:pt x="4" y="8"/>
                    </a:lnTo>
                    <a:lnTo>
                      <a:pt x="3" y="10"/>
                    </a:lnTo>
                    <a:lnTo>
                      <a:pt x="4" y="12"/>
                    </a:lnTo>
                    <a:lnTo>
                      <a:pt x="4" y="13"/>
                    </a:lnTo>
                    <a:lnTo>
                      <a:pt x="0" y="16"/>
                    </a:lnTo>
                    <a:lnTo>
                      <a:pt x="0" y="18"/>
                    </a:lnTo>
                    <a:lnTo>
                      <a:pt x="3" y="18"/>
                    </a:lnTo>
                    <a:lnTo>
                      <a:pt x="6" y="16"/>
                    </a:lnTo>
                    <a:lnTo>
                      <a:pt x="6" y="16"/>
                    </a:lnTo>
                    <a:lnTo>
                      <a:pt x="8" y="18"/>
                    </a:lnTo>
                    <a:lnTo>
                      <a:pt x="11" y="20"/>
                    </a:lnTo>
                    <a:lnTo>
                      <a:pt x="12" y="23"/>
                    </a:lnTo>
                    <a:lnTo>
                      <a:pt x="12" y="23"/>
                    </a:lnTo>
                    <a:lnTo>
                      <a:pt x="14" y="26"/>
                    </a:lnTo>
                    <a:lnTo>
                      <a:pt x="16" y="29"/>
                    </a:lnTo>
                    <a:lnTo>
                      <a:pt x="19" y="29"/>
                    </a:lnTo>
                    <a:lnTo>
                      <a:pt x="22" y="29"/>
                    </a:lnTo>
                    <a:lnTo>
                      <a:pt x="24" y="29"/>
                    </a:lnTo>
                    <a:lnTo>
                      <a:pt x="25" y="29"/>
                    </a:lnTo>
                    <a:lnTo>
                      <a:pt x="27" y="29"/>
                    </a:lnTo>
                    <a:lnTo>
                      <a:pt x="32" y="29"/>
                    </a:lnTo>
                    <a:lnTo>
                      <a:pt x="32" y="29"/>
                    </a:lnTo>
                    <a:lnTo>
                      <a:pt x="35" y="29"/>
                    </a:lnTo>
                    <a:lnTo>
                      <a:pt x="33" y="27"/>
                    </a:lnTo>
                    <a:lnTo>
                      <a:pt x="39" y="27"/>
                    </a:lnTo>
                    <a:lnTo>
                      <a:pt x="41" y="29"/>
                    </a:lnTo>
                    <a:lnTo>
                      <a:pt x="41" y="32"/>
                    </a:lnTo>
                    <a:lnTo>
                      <a:pt x="39" y="32"/>
                    </a:lnTo>
                    <a:lnTo>
                      <a:pt x="38" y="34"/>
                    </a:lnTo>
                    <a:lnTo>
                      <a:pt x="36" y="37"/>
                    </a:lnTo>
                    <a:lnTo>
                      <a:pt x="35" y="34"/>
                    </a:lnTo>
                    <a:lnTo>
                      <a:pt x="30" y="32"/>
                    </a:lnTo>
                    <a:lnTo>
                      <a:pt x="28" y="34"/>
                    </a:lnTo>
                    <a:lnTo>
                      <a:pt x="27" y="37"/>
                    </a:lnTo>
                    <a:lnTo>
                      <a:pt x="25" y="39"/>
                    </a:lnTo>
                    <a:lnTo>
                      <a:pt x="22" y="37"/>
                    </a:lnTo>
                    <a:lnTo>
                      <a:pt x="19" y="37"/>
                    </a:lnTo>
                    <a:lnTo>
                      <a:pt x="19" y="35"/>
                    </a:lnTo>
                    <a:lnTo>
                      <a:pt x="16" y="35"/>
                    </a:lnTo>
                    <a:lnTo>
                      <a:pt x="12" y="39"/>
                    </a:lnTo>
                    <a:lnTo>
                      <a:pt x="14" y="39"/>
                    </a:lnTo>
                    <a:lnTo>
                      <a:pt x="17" y="40"/>
                    </a:lnTo>
                    <a:lnTo>
                      <a:pt x="20" y="42"/>
                    </a:lnTo>
                    <a:lnTo>
                      <a:pt x="22" y="45"/>
                    </a:lnTo>
                    <a:lnTo>
                      <a:pt x="22" y="45"/>
                    </a:lnTo>
                    <a:lnTo>
                      <a:pt x="24" y="45"/>
                    </a:lnTo>
                    <a:lnTo>
                      <a:pt x="25" y="47"/>
                    </a:lnTo>
                    <a:lnTo>
                      <a:pt x="24" y="48"/>
                    </a:lnTo>
                    <a:lnTo>
                      <a:pt x="24" y="50"/>
                    </a:lnTo>
                    <a:lnTo>
                      <a:pt x="24" y="51"/>
                    </a:lnTo>
                    <a:lnTo>
                      <a:pt x="25" y="56"/>
                    </a:lnTo>
                    <a:lnTo>
                      <a:pt x="28" y="56"/>
                    </a:lnTo>
                    <a:lnTo>
                      <a:pt x="30" y="56"/>
                    </a:lnTo>
                    <a:lnTo>
                      <a:pt x="33" y="53"/>
                    </a:lnTo>
                    <a:lnTo>
                      <a:pt x="33" y="50"/>
                    </a:lnTo>
                    <a:lnTo>
                      <a:pt x="35" y="47"/>
                    </a:lnTo>
                    <a:lnTo>
                      <a:pt x="36" y="45"/>
                    </a:lnTo>
                    <a:lnTo>
                      <a:pt x="36" y="43"/>
                    </a:lnTo>
                    <a:lnTo>
                      <a:pt x="38" y="40"/>
                    </a:lnTo>
                    <a:lnTo>
                      <a:pt x="39" y="37"/>
                    </a:lnTo>
                    <a:lnTo>
                      <a:pt x="39" y="42"/>
                    </a:lnTo>
                    <a:lnTo>
                      <a:pt x="38" y="43"/>
                    </a:lnTo>
                    <a:lnTo>
                      <a:pt x="39" y="47"/>
                    </a:lnTo>
                    <a:lnTo>
                      <a:pt x="39" y="50"/>
                    </a:lnTo>
                    <a:lnTo>
                      <a:pt x="41" y="51"/>
                    </a:lnTo>
                    <a:lnTo>
                      <a:pt x="41" y="50"/>
                    </a:lnTo>
                    <a:lnTo>
                      <a:pt x="43" y="50"/>
                    </a:lnTo>
                    <a:lnTo>
                      <a:pt x="44" y="51"/>
                    </a:lnTo>
                    <a:lnTo>
                      <a:pt x="44" y="53"/>
                    </a:lnTo>
                    <a:lnTo>
                      <a:pt x="46" y="51"/>
                    </a:lnTo>
                    <a:lnTo>
                      <a:pt x="46" y="53"/>
                    </a:lnTo>
                    <a:lnTo>
                      <a:pt x="47" y="53"/>
                    </a:lnTo>
                    <a:lnTo>
                      <a:pt x="49" y="55"/>
                    </a:lnTo>
                    <a:lnTo>
                      <a:pt x="52" y="53"/>
                    </a:lnTo>
                    <a:lnTo>
                      <a:pt x="54" y="53"/>
                    </a:lnTo>
                    <a:lnTo>
                      <a:pt x="54" y="55"/>
                    </a:lnTo>
                    <a:lnTo>
                      <a:pt x="52" y="55"/>
                    </a:lnTo>
                    <a:lnTo>
                      <a:pt x="51" y="55"/>
                    </a:lnTo>
                    <a:lnTo>
                      <a:pt x="51" y="56"/>
                    </a:lnTo>
                    <a:lnTo>
                      <a:pt x="54" y="56"/>
                    </a:lnTo>
                    <a:lnTo>
                      <a:pt x="54" y="58"/>
                    </a:lnTo>
                    <a:lnTo>
                      <a:pt x="55" y="59"/>
                    </a:lnTo>
                    <a:lnTo>
                      <a:pt x="59" y="61"/>
                    </a:lnTo>
                    <a:lnTo>
                      <a:pt x="62" y="61"/>
                    </a:lnTo>
                    <a:lnTo>
                      <a:pt x="71" y="64"/>
                    </a:lnTo>
                    <a:lnTo>
                      <a:pt x="79" y="66"/>
                    </a:lnTo>
                    <a:lnTo>
                      <a:pt x="81" y="66"/>
                    </a:lnTo>
                    <a:lnTo>
                      <a:pt x="86" y="67"/>
                    </a:lnTo>
                    <a:lnTo>
                      <a:pt x="86" y="71"/>
                    </a:lnTo>
                    <a:lnTo>
                      <a:pt x="90" y="72"/>
                    </a:lnTo>
                    <a:lnTo>
                      <a:pt x="92" y="71"/>
                    </a:lnTo>
                    <a:lnTo>
                      <a:pt x="95" y="71"/>
                    </a:lnTo>
                    <a:lnTo>
                      <a:pt x="92" y="72"/>
                    </a:lnTo>
                    <a:lnTo>
                      <a:pt x="94" y="74"/>
                    </a:lnTo>
                    <a:lnTo>
                      <a:pt x="95" y="74"/>
                    </a:lnTo>
                    <a:lnTo>
                      <a:pt x="95" y="74"/>
                    </a:lnTo>
                    <a:lnTo>
                      <a:pt x="98" y="74"/>
                    </a:lnTo>
                    <a:lnTo>
                      <a:pt x="97" y="75"/>
                    </a:lnTo>
                    <a:lnTo>
                      <a:pt x="98" y="77"/>
                    </a:lnTo>
                    <a:lnTo>
                      <a:pt x="98" y="77"/>
                    </a:lnTo>
                    <a:lnTo>
                      <a:pt x="100" y="79"/>
                    </a:lnTo>
                    <a:lnTo>
                      <a:pt x="102" y="79"/>
                    </a:lnTo>
                    <a:lnTo>
                      <a:pt x="98" y="80"/>
                    </a:lnTo>
                    <a:lnTo>
                      <a:pt x="98" y="82"/>
                    </a:lnTo>
                    <a:lnTo>
                      <a:pt x="102" y="85"/>
                    </a:lnTo>
                    <a:lnTo>
                      <a:pt x="102" y="88"/>
                    </a:lnTo>
                    <a:lnTo>
                      <a:pt x="102" y="90"/>
                    </a:lnTo>
                    <a:lnTo>
                      <a:pt x="105" y="91"/>
                    </a:lnTo>
                    <a:lnTo>
                      <a:pt x="108" y="94"/>
                    </a:lnTo>
                    <a:lnTo>
                      <a:pt x="110" y="96"/>
                    </a:lnTo>
                    <a:lnTo>
                      <a:pt x="108" y="96"/>
                    </a:lnTo>
                    <a:lnTo>
                      <a:pt x="106" y="96"/>
                    </a:lnTo>
                    <a:lnTo>
                      <a:pt x="105" y="98"/>
                    </a:lnTo>
                    <a:lnTo>
                      <a:pt x="108" y="99"/>
                    </a:lnTo>
                    <a:lnTo>
                      <a:pt x="110" y="101"/>
                    </a:lnTo>
                    <a:lnTo>
                      <a:pt x="113" y="99"/>
                    </a:lnTo>
                    <a:lnTo>
                      <a:pt x="116" y="101"/>
                    </a:lnTo>
                    <a:lnTo>
                      <a:pt x="113" y="101"/>
                    </a:lnTo>
                    <a:lnTo>
                      <a:pt x="111" y="102"/>
                    </a:lnTo>
                    <a:lnTo>
                      <a:pt x="110" y="101"/>
                    </a:lnTo>
                    <a:lnTo>
                      <a:pt x="108" y="102"/>
                    </a:lnTo>
                    <a:lnTo>
                      <a:pt x="110" y="104"/>
                    </a:lnTo>
                    <a:lnTo>
                      <a:pt x="111" y="104"/>
                    </a:lnTo>
                    <a:lnTo>
                      <a:pt x="111" y="107"/>
                    </a:lnTo>
                    <a:lnTo>
                      <a:pt x="110" y="109"/>
                    </a:lnTo>
                    <a:lnTo>
                      <a:pt x="110" y="110"/>
                    </a:lnTo>
                    <a:lnTo>
                      <a:pt x="110" y="112"/>
                    </a:lnTo>
                    <a:lnTo>
                      <a:pt x="108" y="114"/>
                    </a:lnTo>
                    <a:lnTo>
                      <a:pt x="110" y="115"/>
                    </a:lnTo>
                    <a:lnTo>
                      <a:pt x="113" y="114"/>
                    </a:lnTo>
                    <a:lnTo>
                      <a:pt x="114" y="115"/>
                    </a:lnTo>
                    <a:lnTo>
                      <a:pt x="116" y="115"/>
                    </a:lnTo>
                    <a:lnTo>
                      <a:pt x="119" y="114"/>
                    </a:lnTo>
                    <a:lnTo>
                      <a:pt x="122" y="114"/>
                    </a:lnTo>
                    <a:lnTo>
                      <a:pt x="124" y="114"/>
                    </a:lnTo>
                    <a:lnTo>
                      <a:pt x="126" y="110"/>
                    </a:lnTo>
                    <a:lnTo>
                      <a:pt x="126" y="114"/>
                    </a:lnTo>
                    <a:lnTo>
                      <a:pt x="124" y="115"/>
                    </a:lnTo>
                    <a:lnTo>
                      <a:pt x="124" y="117"/>
                    </a:lnTo>
                    <a:lnTo>
                      <a:pt x="126" y="118"/>
                    </a:lnTo>
                    <a:lnTo>
                      <a:pt x="129" y="120"/>
                    </a:lnTo>
                    <a:lnTo>
                      <a:pt x="129" y="122"/>
                    </a:lnTo>
                    <a:lnTo>
                      <a:pt x="130" y="123"/>
                    </a:lnTo>
                    <a:lnTo>
                      <a:pt x="134" y="128"/>
                    </a:lnTo>
                    <a:lnTo>
                      <a:pt x="137" y="130"/>
                    </a:lnTo>
                    <a:lnTo>
                      <a:pt x="138" y="130"/>
                    </a:lnTo>
                    <a:lnTo>
                      <a:pt x="138" y="94"/>
                    </a:lnTo>
                    <a:lnTo>
                      <a:pt x="138" y="9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5" name="Freeform 531">
                <a:extLst>
                  <a:ext uri="{FF2B5EF4-FFF2-40B4-BE49-F238E27FC236}">
                    <a16:creationId xmlns:a16="http://schemas.microsoft.com/office/drawing/2014/main" id="{19218B7D-8AE1-4C77-A6F4-343FC7A1C4FB}"/>
                  </a:ext>
                </a:extLst>
              </p:cNvPr>
              <p:cNvSpPr>
                <a:spLocks/>
              </p:cNvSpPr>
              <p:nvPr/>
            </p:nvSpPr>
            <p:spPr bwMode="auto">
              <a:xfrm>
                <a:off x="6237" y="2449"/>
                <a:ext cx="5" cy="5"/>
              </a:xfrm>
              <a:custGeom>
                <a:avLst/>
                <a:gdLst>
                  <a:gd name="T0" fmla="*/ 0 w 5"/>
                  <a:gd name="T1" fmla="*/ 5 h 5"/>
                  <a:gd name="T2" fmla="*/ 3 w 5"/>
                  <a:gd name="T3" fmla="*/ 5 h 5"/>
                  <a:gd name="T4" fmla="*/ 5 w 5"/>
                  <a:gd name="T5" fmla="*/ 2 h 5"/>
                  <a:gd name="T6" fmla="*/ 3 w 5"/>
                  <a:gd name="T7" fmla="*/ 0 h 5"/>
                  <a:gd name="T8" fmla="*/ 0 w 5"/>
                  <a:gd name="T9" fmla="*/ 0 h 5"/>
                  <a:gd name="T10" fmla="*/ 0 w 5"/>
                  <a:gd name="T11" fmla="*/ 2 h 5"/>
                  <a:gd name="T12" fmla="*/ 0 w 5"/>
                  <a:gd name="T13" fmla="*/ 3 h 5"/>
                  <a:gd name="T14" fmla="*/ 0 w 5"/>
                  <a:gd name="T15" fmla="*/ 5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5">
                    <a:moveTo>
                      <a:pt x="0" y="5"/>
                    </a:moveTo>
                    <a:lnTo>
                      <a:pt x="3" y="5"/>
                    </a:lnTo>
                    <a:lnTo>
                      <a:pt x="5" y="2"/>
                    </a:lnTo>
                    <a:lnTo>
                      <a:pt x="3" y="0"/>
                    </a:lnTo>
                    <a:lnTo>
                      <a:pt x="0" y="0"/>
                    </a:lnTo>
                    <a:lnTo>
                      <a:pt x="0" y="2"/>
                    </a:lnTo>
                    <a:lnTo>
                      <a:pt x="0" y="3"/>
                    </a:lnTo>
                    <a:lnTo>
                      <a:pt x="0"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6" name="Freeform 532">
                <a:extLst>
                  <a:ext uri="{FF2B5EF4-FFF2-40B4-BE49-F238E27FC236}">
                    <a16:creationId xmlns:a16="http://schemas.microsoft.com/office/drawing/2014/main" id="{5C283EC6-8219-448E-AF26-51EA1FC2227E}"/>
                  </a:ext>
                </a:extLst>
              </p:cNvPr>
              <p:cNvSpPr>
                <a:spLocks/>
              </p:cNvSpPr>
              <p:nvPr/>
            </p:nvSpPr>
            <p:spPr bwMode="auto">
              <a:xfrm>
                <a:off x="6280" y="2532"/>
                <a:ext cx="17" cy="6"/>
              </a:xfrm>
              <a:custGeom>
                <a:avLst/>
                <a:gdLst>
                  <a:gd name="T0" fmla="*/ 13 w 17"/>
                  <a:gd name="T1" fmla="*/ 2 h 6"/>
                  <a:gd name="T2" fmla="*/ 11 w 17"/>
                  <a:gd name="T3" fmla="*/ 2 h 6"/>
                  <a:gd name="T4" fmla="*/ 3 w 17"/>
                  <a:gd name="T5" fmla="*/ 2 h 6"/>
                  <a:gd name="T6" fmla="*/ 2 w 17"/>
                  <a:gd name="T7" fmla="*/ 0 h 6"/>
                  <a:gd name="T8" fmla="*/ 0 w 17"/>
                  <a:gd name="T9" fmla="*/ 3 h 6"/>
                  <a:gd name="T10" fmla="*/ 2 w 17"/>
                  <a:gd name="T11" fmla="*/ 6 h 6"/>
                  <a:gd name="T12" fmla="*/ 5 w 17"/>
                  <a:gd name="T13" fmla="*/ 6 h 6"/>
                  <a:gd name="T14" fmla="*/ 6 w 17"/>
                  <a:gd name="T15" fmla="*/ 5 h 6"/>
                  <a:gd name="T16" fmla="*/ 11 w 17"/>
                  <a:gd name="T17" fmla="*/ 5 h 6"/>
                  <a:gd name="T18" fmla="*/ 13 w 17"/>
                  <a:gd name="T19" fmla="*/ 5 h 6"/>
                  <a:gd name="T20" fmla="*/ 16 w 17"/>
                  <a:gd name="T21" fmla="*/ 3 h 6"/>
                  <a:gd name="T22" fmla="*/ 17 w 17"/>
                  <a:gd name="T23" fmla="*/ 2 h 6"/>
                  <a:gd name="T24" fmla="*/ 16 w 17"/>
                  <a:gd name="T25" fmla="*/ 2 h 6"/>
                  <a:gd name="T26" fmla="*/ 13 w 17"/>
                  <a:gd name="T27"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 h="6">
                    <a:moveTo>
                      <a:pt x="13" y="2"/>
                    </a:moveTo>
                    <a:lnTo>
                      <a:pt x="11" y="2"/>
                    </a:lnTo>
                    <a:lnTo>
                      <a:pt x="3" y="2"/>
                    </a:lnTo>
                    <a:lnTo>
                      <a:pt x="2" y="0"/>
                    </a:lnTo>
                    <a:lnTo>
                      <a:pt x="0" y="3"/>
                    </a:lnTo>
                    <a:lnTo>
                      <a:pt x="2" y="6"/>
                    </a:lnTo>
                    <a:lnTo>
                      <a:pt x="5" y="6"/>
                    </a:lnTo>
                    <a:lnTo>
                      <a:pt x="6" y="5"/>
                    </a:lnTo>
                    <a:lnTo>
                      <a:pt x="11" y="5"/>
                    </a:lnTo>
                    <a:lnTo>
                      <a:pt x="13" y="5"/>
                    </a:lnTo>
                    <a:lnTo>
                      <a:pt x="16" y="3"/>
                    </a:lnTo>
                    <a:lnTo>
                      <a:pt x="17" y="2"/>
                    </a:lnTo>
                    <a:lnTo>
                      <a:pt x="16" y="2"/>
                    </a:lnTo>
                    <a:lnTo>
                      <a:pt x="13"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7" name="Freeform 533">
                <a:extLst>
                  <a:ext uri="{FF2B5EF4-FFF2-40B4-BE49-F238E27FC236}">
                    <a16:creationId xmlns:a16="http://schemas.microsoft.com/office/drawing/2014/main" id="{27CE0723-79A0-4385-BF82-222C7F0EE2C5}"/>
                  </a:ext>
                </a:extLst>
              </p:cNvPr>
              <p:cNvSpPr>
                <a:spLocks/>
              </p:cNvSpPr>
              <p:nvPr/>
            </p:nvSpPr>
            <p:spPr bwMode="auto">
              <a:xfrm>
                <a:off x="6313" y="2532"/>
                <a:ext cx="5" cy="3"/>
              </a:xfrm>
              <a:custGeom>
                <a:avLst/>
                <a:gdLst>
                  <a:gd name="T0" fmla="*/ 4 w 5"/>
                  <a:gd name="T1" fmla="*/ 2 h 3"/>
                  <a:gd name="T2" fmla="*/ 5 w 5"/>
                  <a:gd name="T3" fmla="*/ 2 h 3"/>
                  <a:gd name="T4" fmla="*/ 5 w 5"/>
                  <a:gd name="T5" fmla="*/ 2 h 3"/>
                  <a:gd name="T6" fmla="*/ 5 w 5"/>
                  <a:gd name="T7" fmla="*/ 2 h 3"/>
                  <a:gd name="T8" fmla="*/ 4 w 5"/>
                  <a:gd name="T9" fmla="*/ 0 h 3"/>
                  <a:gd name="T10" fmla="*/ 0 w 5"/>
                  <a:gd name="T11" fmla="*/ 0 h 3"/>
                  <a:gd name="T12" fmla="*/ 0 w 5"/>
                  <a:gd name="T13" fmla="*/ 2 h 3"/>
                  <a:gd name="T14" fmla="*/ 0 w 5"/>
                  <a:gd name="T15" fmla="*/ 2 h 3"/>
                  <a:gd name="T16" fmla="*/ 2 w 5"/>
                  <a:gd name="T17" fmla="*/ 3 h 3"/>
                  <a:gd name="T18" fmla="*/ 4 w 5"/>
                  <a:gd name="T19"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3">
                    <a:moveTo>
                      <a:pt x="4" y="2"/>
                    </a:moveTo>
                    <a:lnTo>
                      <a:pt x="5" y="2"/>
                    </a:lnTo>
                    <a:lnTo>
                      <a:pt x="5" y="2"/>
                    </a:lnTo>
                    <a:lnTo>
                      <a:pt x="5" y="2"/>
                    </a:lnTo>
                    <a:lnTo>
                      <a:pt x="4" y="0"/>
                    </a:lnTo>
                    <a:lnTo>
                      <a:pt x="0" y="0"/>
                    </a:lnTo>
                    <a:lnTo>
                      <a:pt x="0" y="2"/>
                    </a:lnTo>
                    <a:lnTo>
                      <a:pt x="0" y="2"/>
                    </a:lnTo>
                    <a:lnTo>
                      <a:pt x="2" y="3"/>
                    </a:lnTo>
                    <a:lnTo>
                      <a:pt x="4"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8" name="Freeform 534">
                <a:extLst>
                  <a:ext uri="{FF2B5EF4-FFF2-40B4-BE49-F238E27FC236}">
                    <a16:creationId xmlns:a16="http://schemas.microsoft.com/office/drawing/2014/main" id="{55E2E7BC-83DF-407E-B592-845886FFFF48}"/>
                  </a:ext>
                </a:extLst>
              </p:cNvPr>
              <p:cNvSpPr>
                <a:spLocks/>
              </p:cNvSpPr>
              <p:nvPr/>
            </p:nvSpPr>
            <p:spPr bwMode="auto">
              <a:xfrm>
                <a:off x="6321" y="2553"/>
                <a:ext cx="12" cy="9"/>
              </a:xfrm>
              <a:custGeom>
                <a:avLst/>
                <a:gdLst>
                  <a:gd name="T0" fmla="*/ 12 w 12"/>
                  <a:gd name="T1" fmla="*/ 1 h 9"/>
                  <a:gd name="T2" fmla="*/ 7 w 12"/>
                  <a:gd name="T3" fmla="*/ 0 h 9"/>
                  <a:gd name="T4" fmla="*/ 4 w 12"/>
                  <a:gd name="T5" fmla="*/ 3 h 9"/>
                  <a:gd name="T6" fmla="*/ 4 w 12"/>
                  <a:gd name="T7" fmla="*/ 6 h 9"/>
                  <a:gd name="T8" fmla="*/ 0 w 12"/>
                  <a:gd name="T9" fmla="*/ 6 h 9"/>
                  <a:gd name="T10" fmla="*/ 0 w 12"/>
                  <a:gd name="T11" fmla="*/ 6 h 9"/>
                  <a:gd name="T12" fmla="*/ 0 w 12"/>
                  <a:gd name="T13" fmla="*/ 8 h 9"/>
                  <a:gd name="T14" fmla="*/ 5 w 12"/>
                  <a:gd name="T15" fmla="*/ 9 h 9"/>
                  <a:gd name="T16" fmla="*/ 8 w 12"/>
                  <a:gd name="T17" fmla="*/ 8 h 9"/>
                  <a:gd name="T18" fmla="*/ 10 w 12"/>
                  <a:gd name="T19" fmla="*/ 9 h 9"/>
                  <a:gd name="T20" fmla="*/ 10 w 12"/>
                  <a:gd name="T21" fmla="*/ 6 h 9"/>
                  <a:gd name="T22" fmla="*/ 12 w 12"/>
                  <a:gd name="T23" fmla="*/ 5 h 9"/>
                  <a:gd name="T24" fmla="*/ 12 w 12"/>
                  <a:gd name="T25" fmla="*/ 1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 h="9">
                    <a:moveTo>
                      <a:pt x="12" y="1"/>
                    </a:moveTo>
                    <a:lnTo>
                      <a:pt x="7" y="0"/>
                    </a:lnTo>
                    <a:lnTo>
                      <a:pt x="4" y="3"/>
                    </a:lnTo>
                    <a:lnTo>
                      <a:pt x="4" y="6"/>
                    </a:lnTo>
                    <a:lnTo>
                      <a:pt x="0" y="6"/>
                    </a:lnTo>
                    <a:lnTo>
                      <a:pt x="0" y="6"/>
                    </a:lnTo>
                    <a:lnTo>
                      <a:pt x="0" y="8"/>
                    </a:lnTo>
                    <a:lnTo>
                      <a:pt x="5" y="9"/>
                    </a:lnTo>
                    <a:lnTo>
                      <a:pt x="8" y="8"/>
                    </a:lnTo>
                    <a:lnTo>
                      <a:pt x="10" y="9"/>
                    </a:lnTo>
                    <a:lnTo>
                      <a:pt x="10" y="6"/>
                    </a:lnTo>
                    <a:lnTo>
                      <a:pt x="12" y="5"/>
                    </a:lnTo>
                    <a:lnTo>
                      <a:pt x="12"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9" name="Freeform 535">
                <a:extLst>
                  <a:ext uri="{FF2B5EF4-FFF2-40B4-BE49-F238E27FC236}">
                    <a16:creationId xmlns:a16="http://schemas.microsoft.com/office/drawing/2014/main" id="{6C8B594A-494B-478C-8CF3-1046D6B896C6}"/>
                  </a:ext>
                </a:extLst>
              </p:cNvPr>
              <p:cNvSpPr>
                <a:spLocks/>
              </p:cNvSpPr>
              <p:nvPr/>
            </p:nvSpPr>
            <p:spPr bwMode="auto">
              <a:xfrm>
                <a:off x="6232" y="2438"/>
                <a:ext cx="5" cy="3"/>
              </a:xfrm>
              <a:custGeom>
                <a:avLst/>
                <a:gdLst>
                  <a:gd name="T0" fmla="*/ 3 w 5"/>
                  <a:gd name="T1" fmla="*/ 2 h 3"/>
                  <a:gd name="T2" fmla="*/ 0 w 5"/>
                  <a:gd name="T3" fmla="*/ 0 h 3"/>
                  <a:gd name="T4" fmla="*/ 0 w 5"/>
                  <a:gd name="T5" fmla="*/ 2 h 3"/>
                  <a:gd name="T6" fmla="*/ 0 w 5"/>
                  <a:gd name="T7" fmla="*/ 2 h 3"/>
                  <a:gd name="T8" fmla="*/ 3 w 5"/>
                  <a:gd name="T9" fmla="*/ 3 h 3"/>
                  <a:gd name="T10" fmla="*/ 5 w 5"/>
                  <a:gd name="T11" fmla="*/ 2 h 3"/>
                  <a:gd name="T12" fmla="*/ 3 w 5"/>
                  <a:gd name="T13" fmla="*/ 2 h 3"/>
                </a:gdLst>
                <a:ahLst/>
                <a:cxnLst>
                  <a:cxn ang="0">
                    <a:pos x="T0" y="T1"/>
                  </a:cxn>
                  <a:cxn ang="0">
                    <a:pos x="T2" y="T3"/>
                  </a:cxn>
                  <a:cxn ang="0">
                    <a:pos x="T4" y="T5"/>
                  </a:cxn>
                  <a:cxn ang="0">
                    <a:pos x="T6" y="T7"/>
                  </a:cxn>
                  <a:cxn ang="0">
                    <a:pos x="T8" y="T9"/>
                  </a:cxn>
                  <a:cxn ang="0">
                    <a:pos x="T10" y="T11"/>
                  </a:cxn>
                  <a:cxn ang="0">
                    <a:pos x="T12" y="T13"/>
                  </a:cxn>
                </a:cxnLst>
                <a:rect l="0" t="0" r="r" b="b"/>
                <a:pathLst>
                  <a:path w="5" h="3">
                    <a:moveTo>
                      <a:pt x="3" y="2"/>
                    </a:moveTo>
                    <a:lnTo>
                      <a:pt x="0" y="0"/>
                    </a:lnTo>
                    <a:lnTo>
                      <a:pt x="0" y="2"/>
                    </a:lnTo>
                    <a:lnTo>
                      <a:pt x="0" y="2"/>
                    </a:lnTo>
                    <a:lnTo>
                      <a:pt x="3" y="3"/>
                    </a:lnTo>
                    <a:lnTo>
                      <a:pt x="5" y="2"/>
                    </a:lnTo>
                    <a:lnTo>
                      <a:pt x="3"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0" name="Freeform 536">
                <a:extLst>
                  <a:ext uri="{FF2B5EF4-FFF2-40B4-BE49-F238E27FC236}">
                    <a16:creationId xmlns:a16="http://schemas.microsoft.com/office/drawing/2014/main" id="{95ADE022-D545-4AEF-A3A4-8C296CE44EDB}"/>
                  </a:ext>
                </a:extLst>
              </p:cNvPr>
              <p:cNvSpPr>
                <a:spLocks/>
              </p:cNvSpPr>
              <p:nvPr/>
            </p:nvSpPr>
            <p:spPr bwMode="auto">
              <a:xfrm>
                <a:off x="6227" y="2457"/>
                <a:ext cx="4" cy="3"/>
              </a:xfrm>
              <a:custGeom>
                <a:avLst/>
                <a:gdLst>
                  <a:gd name="T0" fmla="*/ 0 w 4"/>
                  <a:gd name="T1" fmla="*/ 2 h 3"/>
                  <a:gd name="T2" fmla="*/ 2 w 4"/>
                  <a:gd name="T3" fmla="*/ 3 h 3"/>
                  <a:gd name="T4" fmla="*/ 4 w 4"/>
                  <a:gd name="T5" fmla="*/ 2 h 3"/>
                  <a:gd name="T6" fmla="*/ 2 w 4"/>
                  <a:gd name="T7" fmla="*/ 0 h 3"/>
                  <a:gd name="T8" fmla="*/ 0 w 4"/>
                  <a:gd name="T9" fmla="*/ 0 h 3"/>
                  <a:gd name="T10" fmla="*/ 0 w 4"/>
                  <a:gd name="T11" fmla="*/ 2 h 3"/>
                </a:gdLst>
                <a:ahLst/>
                <a:cxnLst>
                  <a:cxn ang="0">
                    <a:pos x="T0" y="T1"/>
                  </a:cxn>
                  <a:cxn ang="0">
                    <a:pos x="T2" y="T3"/>
                  </a:cxn>
                  <a:cxn ang="0">
                    <a:pos x="T4" y="T5"/>
                  </a:cxn>
                  <a:cxn ang="0">
                    <a:pos x="T6" y="T7"/>
                  </a:cxn>
                  <a:cxn ang="0">
                    <a:pos x="T8" y="T9"/>
                  </a:cxn>
                  <a:cxn ang="0">
                    <a:pos x="T10" y="T11"/>
                  </a:cxn>
                </a:cxnLst>
                <a:rect l="0" t="0" r="r" b="b"/>
                <a:pathLst>
                  <a:path w="4" h="3">
                    <a:moveTo>
                      <a:pt x="0" y="2"/>
                    </a:moveTo>
                    <a:lnTo>
                      <a:pt x="2" y="3"/>
                    </a:lnTo>
                    <a:lnTo>
                      <a:pt x="4" y="2"/>
                    </a:lnTo>
                    <a:lnTo>
                      <a:pt x="2" y="0"/>
                    </a:lnTo>
                    <a:lnTo>
                      <a:pt x="0" y="0"/>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1" name="Freeform 537">
                <a:extLst>
                  <a:ext uri="{FF2B5EF4-FFF2-40B4-BE49-F238E27FC236}">
                    <a16:creationId xmlns:a16="http://schemas.microsoft.com/office/drawing/2014/main" id="{FFA76DE0-90D8-4B68-99CE-BC7396B62884}"/>
                  </a:ext>
                </a:extLst>
              </p:cNvPr>
              <p:cNvSpPr>
                <a:spLocks/>
              </p:cNvSpPr>
              <p:nvPr/>
            </p:nvSpPr>
            <p:spPr bwMode="auto">
              <a:xfrm>
                <a:off x="6331" y="2483"/>
                <a:ext cx="0" cy="4"/>
              </a:xfrm>
              <a:custGeom>
                <a:avLst/>
                <a:gdLst>
                  <a:gd name="T0" fmla="*/ 1 h 4"/>
                  <a:gd name="T1" fmla="*/ 0 h 4"/>
                  <a:gd name="T2" fmla="*/ 1 h 4"/>
                  <a:gd name="T3" fmla="*/ 4 h 4"/>
                  <a:gd name="T4" fmla="*/ 4 h 4"/>
                  <a:gd name="T5" fmla="*/ 1 h 4"/>
                </a:gdLst>
                <a:ahLst/>
                <a:cxnLst>
                  <a:cxn ang="0">
                    <a:pos x="0" y="T0"/>
                  </a:cxn>
                  <a:cxn ang="0">
                    <a:pos x="0" y="T1"/>
                  </a:cxn>
                  <a:cxn ang="0">
                    <a:pos x="0" y="T2"/>
                  </a:cxn>
                  <a:cxn ang="0">
                    <a:pos x="0" y="T3"/>
                  </a:cxn>
                  <a:cxn ang="0">
                    <a:pos x="0" y="T4"/>
                  </a:cxn>
                  <a:cxn ang="0">
                    <a:pos x="0" y="T5"/>
                  </a:cxn>
                </a:cxnLst>
                <a:rect l="0" t="0" r="r" b="b"/>
                <a:pathLst>
                  <a:path h="4">
                    <a:moveTo>
                      <a:pt x="0" y="1"/>
                    </a:moveTo>
                    <a:lnTo>
                      <a:pt x="0" y="0"/>
                    </a:lnTo>
                    <a:lnTo>
                      <a:pt x="0" y="1"/>
                    </a:lnTo>
                    <a:lnTo>
                      <a:pt x="0" y="4"/>
                    </a:lnTo>
                    <a:lnTo>
                      <a:pt x="0" y="4"/>
                    </a:ln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2" name="Freeform 538">
                <a:extLst>
                  <a:ext uri="{FF2B5EF4-FFF2-40B4-BE49-F238E27FC236}">
                    <a16:creationId xmlns:a16="http://schemas.microsoft.com/office/drawing/2014/main" id="{85A17454-17C0-408F-AEED-E9BAB90AA337}"/>
                  </a:ext>
                </a:extLst>
              </p:cNvPr>
              <p:cNvSpPr>
                <a:spLocks/>
              </p:cNvSpPr>
              <p:nvPr/>
            </p:nvSpPr>
            <p:spPr bwMode="auto">
              <a:xfrm>
                <a:off x="6326" y="2483"/>
                <a:ext cx="3" cy="9"/>
              </a:xfrm>
              <a:custGeom>
                <a:avLst/>
                <a:gdLst>
                  <a:gd name="T0" fmla="*/ 3 w 3"/>
                  <a:gd name="T1" fmla="*/ 4 h 9"/>
                  <a:gd name="T2" fmla="*/ 3 w 3"/>
                  <a:gd name="T3" fmla="*/ 0 h 9"/>
                  <a:gd name="T4" fmla="*/ 3 w 3"/>
                  <a:gd name="T5" fmla="*/ 0 h 9"/>
                  <a:gd name="T6" fmla="*/ 2 w 3"/>
                  <a:gd name="T7" fmla="*/ 0 h 9"/>
                  <a:gd name="T8" fmla="*/ 0 w 3"/>
                  <a:gd name="T9" fmla="*/ 4 h 9"/>
                  <a:gd name="T10" fmla="*/ 0 w 3"/>
                  <a:gd name="T11" fmla="*/ 8 h 9"/>
                  <a:gd name="T12" fmla="*/ 0 w 3"/>
                  <a:gd name="T13" fmla="*/ 9 h 9"/>
                  <a:gd name="T14" fmla="*/ 3 w 3"/>
                  <a:gd name="T15" fmla="*/ 8 h 9"/>
                  <a:gd name="T16" fmla="*/ 3 w 3"/>
                  <a:gd name="T17" fmla="*/ 4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9">
                    <a:moveTo>
                      <a:pt x="3" y="4"/>
                    </a:moveTo>
                    <a:lnTo>
                      <a:pt x="3" y="0"/>
                    </a:lnTo>
                    <a:lnTo>
                      <a:pt x="3" y="0"/>
                    </a:lnTo>
                    <a:lnTo>
                      <a:pt x="2" y="0"/>
                    </a:lnTo>
                    <a:lnTo>
                      <a:pt x="0" y="4"/>
                    </a:lnTo>
                    <a:lnTo>
                      <a:pt x="0" y="8"/>
                    </a:lnTo>
                    <a:lnTo>
                      <a:pt x="0" y="9"/>
                    </a:lnTo>
                    <a:lnTo>
                      <a:pt x="3" y="8"/>
                    </a:lnTo>
                    <a:lnTo>
                      <a:pt x="3"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3" name="Freeform 539">
                <a:extLst>
                  <a:ext uri="{FF2B5EF4-FFF2-40B4-BE49-F238E27FC236}">
                    <a16:creationId xmlns:a16="http://schemas.microsoft.com/office/drawing/2014/main" id="{0CC0F4E4-5831-4BBE-8BC6-E635DB11BA4F}"/>
                  </a:ext>
                </a:extLst>
              </p:cNvPr>
              <p:cNvSpPr>
                <a:spLocks/>
              </p:cNvSpPr>
              <p:nvPr/>
            </p:nvSpPr>
            <p:spPr bwMode="auto">
              <a:xfrm>
                <a:off x="6602" y="2441"/>
                <a:ext cx="13" cy="8"/>
              </a:xfrm>
              <a:custGeom>
                <a:avLst/>
                <a:gdLst>
                  <a:gd name="T0" fmla="*/ 8 w 13"/>
                  <a:gd name="T1" fmla="*/ 8 h 8"/>
                  <a:gd name="T2" fmla="*/ 8 w 13"/>
                  <a:gd name="T3" fmla="*/ 8 h 8"/>
                  <a:gd name="T4" fmla="*/ 9 w 13"/>
                  <a:gd name="T5" fmla="*/ 8 h 8"/>
                  <a:gd name="T6" fmla="*/ 13 w 13"/>
                  <a:gd name="T7" fmla="*/ 8 h 8"/>
                  <a:gd name="T8" fmla="*/ 13 w 13"/>
                  <a:gd name="T9" fmla="*/ 7 h 8"/>
                  <a:gd name="T10" fmla="*/ 9 w 13"/>
                  <a:gd name="T11" fmla="*/ 5 h 8"/>
                  <a:gd name="T12" fmla="*/ 8 w 13"/>
                  <a:gd name="T13" fmla="*/ 2 h 8"/>
                  <a:gd name="T14" fmla="*/ 6 w 13"/>
                  <a:gd name="T15" fmla="*/ 0 h 8"/>
                  <a:gd name="T16" fmla="*/ 3 w 13"/>
                  <a:gd name="T17" fmla="*/ 0 h 8"/>
                  <a:gd name="T18" fmla="*/ 0 w 13"/>
                  <a:gd name="T19" fmla="*/ 0 h 8"/>
                  <a:gd name="T20" fmla="*/ 0 w 13"/>
                  <a:gd name="T21" fmla="*/ 2 h 8"/>
                  <a:gd name="T22" fmla="*/ 3 w 13"/>
                  <a:gd name="T23" fmla="*/ 3 h 8"/>
                  <a:gd name="T24" fmla="*/ 1 w 13"/>
                  <a:gd name="T25" fmla="*/ 2 h 8"/>
                  <a:gd name="T26" fmla="*/ 3 w 13"/>
                  <a:gd name="T27" fmla="*/ 2 h 8"/>
                  <a:gd name="T28" fmla="*/ 6 w 13"/>
                  <a:gd name="T29" fmla="*/ 5 h 8"/>
                  <a:gd name="T30" fmla="*/ 6 w 13"/>
                  <a:gd name="T31" fmla="*/ 7 h 8"/>
                  <a:gd name="T32" fmla="*/ 8 w 13"/>
                  <a:gd name="T33"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3" h="8">
                    <a:moveTo>
                      <a:pt x="8" y="8"/>
                    </a:moveTo>
                    <a:lnTo>
                      <a:pt x="8" y="8"/>
                    </a:lnTo>
                    <a:lnTo>
                      <a:pt x="9" y="8"/>
                    </a:lnTo>
                    <a:lnTo>
                      <a:pt x="13" y="8"/>
                    </a:lnTo>
                    <a:lnTo>
                      <a:pt x="13" y="7"/>
                    </a:lnTo>
                    <a:lnTo>
                      <a:pt x="9" y="5"/>
                    </a:lnTo>
                    <a:lnTo>
                      <a:pt x="8" y="2"/>
                    </a:lnTo>
                    <a:lnTo>
                      <a:pt x="6" y="0"/>
                    </a:lnTo>
                    <a:lnTo>
                      <a:pt x="3" y="0"/>
                    </a:lnTo>
                    <a:lnTo>
                      <a:pt x="0" y="0"/>
                    </a:lnTo>
                    <a:lnTo>
                      <a:pt x="0" y="2"/>
                    </a:lnTo>
                    <a:lnTo>
                      <a:pt x="3" y="3"/>
                    </a:lnTo>
                    <a:lnTo>
                      <a:pt x="1" y="2"/>
                    </a:lnTo>
                    <a:lnTo>
                      <a:pt x="3" y="2"/>
                    </a:lnTo>
                    <a:lnTo>
                      <a:pt x="6" y="5"/>
                    </a:lnTo>
                    <a:lnTo>
                      <a:pt x="6" y="7"/>
                    </a:lnTo>
                    <a:lnTo>
                      <a:pt x="8"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4" name="Freeform 540">
                <a:extLst>
                  <a:ext uri="{FF2B5EF4-FFF2-40B4-BE49-F238E27FC236}">
                    <a16:creationId xmlns:a16="http://schemas.microsoft.com/office/drawing/2014/main" id="{FB2DCDDA-B247-40C6-9FD3-33DA819CF8C3}"/>
                  </a:ext>
                </a:extLst>
              </p:cNvPr>
              <p:cNvSpPr>
                <a:spLocks/>
              </p:cNvSpPr>
              <p:nvPr/>
            </p:nvSpPr>
            <p:spPr bwMode="auto">
              <a:xfrm>
                <a:off x="6317" y="2558"/>
                <a:ext cx="1" cy="3"/>
              </a:xfrm>
              <a:custGeom>
                <a:avLst/>
                <a:gdLst>
                  <a:gd name="T0" fmla="*/ 0 w 1"/>
                  <a:gd name="T1" fmla="*/ 3 h 3"/>
                  <a:gd name="T2" fmla="*/ 1 w 1"/>
                  <a:gd name="T3" fmla="*/ 1 h 3"/>
                  <a:gd name="T4" fmla="*/ 1 w 1"/>
                  <a:gd name="T5" fmla="*/ 0 h 3"/>
                  <a:gd name="T6" fmla="*/ 0 w 1"/>
                  <a:gd name="T7" fmla="*/ 1 h 3"/>
                  <a:gd name="T8" fmla="*/ 0 w 1"/>
                  <a:gd name="T9" fmla="*/ 3 h 3"/>
                </a:gdLst>
                <a:ahLst/>
                <a:cxnLst>
                  <a:cxn ang="0">
                    <a:pos x="T0" y="T1"/>
                  </a:cxn>
                  <a:cxn ang="0">
                    <a:pos x="T2" y="T3"/>
                  </a:cxn>
                  <a:cxn ang="0">
                    <a:pos x="T4" y="T5"/>
                  </a:cxn>
                  <a:cxn ang="0">
                    <a:pos x="T6" y="T7"/>
                  </a:cxn>
                  <a:cxn ang="0">
                    <a:pos x="T8" y="T9"/>
                  </a:cxn>
                </a:cxnLst>
                <a:rect l="0" t="0" r="r" b="b"/>
                <a:pathLst>
                  <a:path w="1" h="3">
                    <a:moveTo>
                      <a:pt x="0" y="3"/>
                    </a:moveTo>
                    <a:lnTo>
                      <a:pt x="1" y="1"/>
                    </a:lnTo>
                    <a:lnTo>
                      <a:pt x="1" y="0"/>
                    </a:lnTo>
                    <a:lnTo>
                      <a:pt x="0" y="1"/>
                    </a:ln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5" name="Freeform 541">
                <a:extLst>
                  <a:ext uri="{FF2B5EF4-FFF2-40B4-BE49-F238E27FC236}">
                    <a16:creationId xmlns:a16="http://schemas.microsoft.com/office/drawing/2014/main" id="{5A94E155-2C46-409C-99C7-0844EC10FD1B}"/>
                  </a:ext>
                </a:extLst>
              </p:cNvPr>
              <p:cNvSpPr>
                <a:spLocks/>
              </p:cNvSpPr>
              <p:nvPr/>
            </p:nvSpPr>
            <p:spPr bwMode="auto">
              <a:xfrm>
                <a:off x="6321" y="2538"/>
                <a:ext cx="2" cy="0"/>
              </a:xfrm>
              <a:custGeom>
                <a:avLst/>
                <a:gdLst>
                  <a:gd name="T0" fmla="*/ 2 w 2"/>
                  <a:gd name="T1" fmla="*/ 2 w 2"/>
                  <a:gd name="T2" fmla="*/ 0 w 2"/>
                  <a:gd name="T3" fmla="*/ 0 w 2"/>
                  <a:gd name="T4" fmla="*/ 2 w 2"/>
                  <a:gd name="T5" fmla="*/ 2 w 2"/>
                </a:gdLst>
                <a:ahLst/>
                <a:cxnLst>
                  <a:cxn ang="0">
                    <a:pos x="T0" y="0"/>
                  </a:cxn>
                  <a:cxn ang="0">
                    <a:pos x="T1" y="0"/>
                  </a:cxn>
                  <a:cxn ang="0">
                    <a:pos x="T2" y="0"/>
                  </a:cxn>
                  <a:cxn ang="0">
                    <a:pos x="T3" y="0"/>
                  </a:cxn>
                  <a:cxn ang="0">
                    <a:pos x="T4" y="0"/>
                  </a:cxn>
                  <a:cxn ang="0">
                    <a:pos x="T5" y="0"/>
                  </a:cxn>
                </a:cxnLst>
                <a:rect l="0" t="0" r="r" b="b"/>
                <a:pathLst>
                  <a:path w="2">
                    <a:moveTo>
                      <a:pt x="2" y="0"/>
                    </a:moveTo>
                    <a:lnTo>
                      <a:pt x="2" y="0"/>
                    </a:lnTo>
                    <a:lnTo>
                      <a:pt x="0" y="0"/>
                    </a:lnTo>
                    <a:lnTo>
                      <a:pt x="0" y="0"/>
                    </a:lnTo>
                    <a:lnTo>
                      <a:pt x="2" y="0"/>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6" name="Freeform 542">
                <a:extLst>
                  <a:ext uri="{FF2B5EF4-FFF2-40B4-BE49-F238E27FC236}">
                    <a16:creationId xmlns:a16="http://schemas.microsoft.com/office/drawing/2014/main" id="{4E4EE979-172F-4F45-A5E2-E73F36DF8EC7}"/>
                  </a:ext>
                </a:extLst>
              </p:cNvPr>
              <p:cNvSpPr>
                <a:spLocks/>
              </p:cNvSpPr>
              <p:nvPr/>
            </p:nvSpPr>
            <p:spPr bwMode="auto">
              <a:xfrm>
                <a:off x="6229" y="2366"/>
                <a:ext cx="139" cy="126"/>
              </a:xfrm>
              <a:custGeom>
                <a:avLst/>
                <a:gdLst>
                  <a:gd name="T0" fmla="*/ 104 w 139"/>
                  <a:gd name="T1" fmla="*/ 99 h 126"/>
                  <a:gd name="T2" fmla="*/ 104 w 139"/>
                  <a:gd name="T3" fmla="*/ 96 h 126"/>
                  <a:gd name="T4" fmla="*/ 100 w 139"/>
                  <a:gd name="T5" fmla="*/ 93 h 126"/>
                  <a:gd name="T6" fmla="*/ 108 w 139"/>
                  <a:gd name="T7" fmla="*/ 86 h 126"/>
                  <a:gd name="T8" fmla="*/ 110 w 139"/>
                  <a:gd name="T9" fmla="*/ 85 h 126"/>
                  <a:gd name="T10" fmla="*/ 116 w 139"/>
                  <a:gd name="T11" fmla="*/ 74 h 126"/>
                  <a:gd name="T12" fmla="*/ 119 w 139"/>
                  <a:gd name="T13" fmla="*/ 59 h 126"/>
                  <a:gd name="T14" fmla="*/ 126 w 139"/>
                  <a:gd name="T15" fmla="*/ 54 h 126"/>
                  <a:gd name="T16" fmla="*/ 134 w 139"/>
                  <a:gd name="T17" fmla="*/ 54 h 126"/>
                  <a:gd name="T18" fmla="*/ 137 w 139"/>
                  <a:gd name="T19" fmla="*/ 51 h 126"/>
                  <a:gd name="T20" fmla="*/ 126 w 139"/>
                  <a:gd name="T21" fmla="*/ 42 h 126"/>
                  <a:gd name="T22" fmla="*/ 121 w 139"/>
                  <a:gd name="T23" fmla="*/ 35 h 126"/>
                  <a:gd name="T24" fmla="*/ 119 w 139"/>
                  <a:gd name="T25" fmla="*/ 24 h 126"/>
                  <a:gd name="T26" fmla="*/ 119 w 139"/>
                  <a:gd name="T27" fmla="*/ 18 h 126"/>
                  <a:gd name="T28" fmla="*/ 116 w 139"/>
                  <a:gd name="T29" fmla="*/ 11 h 126"/>
                  <a:gd name="T30" fmla="*/ 118 w 139"/>
                  <a:gd name="T31" fmla="*/ 7 h 126"/>
                  <a:gd name="T32" fmla="*/ 119 w 139"/>
                  <a:gd name="T33" fmla="*/ 3 h 126"/>
                  <a:gd name="T34" fmla="*/ 105 w 139"/>
                  <a:gd name="T35" fmla="*/ 2 h 126"/>
                  <a:gd name="T36" fmla="*/ 96 w 139"/>
                  <a:gd name="T37" fmla="*/ 7 h 126"/>
                  <a:gd name="T38" fmla="*/ 86 w 139"/>
                  <a:gd name="T39" fmla="*/ 27 h 126"/>
                  <a:gd name="T40" fmla="*/ 73 w 139"/>
                  <a:gd name="T41" fmla="*/ 45 h 126"/>
                  <a:gd name="T42" fmla="*/ 59 w 139"/>
                  <a:gd name="T43" fmla="*/ 45 h 126"/>
                  <a:gd name="T44" fmla="*/ 35 w 139"/>
                  <a:gd name="T45" fmla="*/ 50 h 126"/>
                  <a:gd name="T46" fmla="*/ 24 w 139"/>
                  <a:gd name="T47" fmla="*/ 53 h 126"/>
                  <a:gd name="T48" fmla="*/ 17 w 139"/>
                  <a:gd name="T49" fmla="*/ 46 h 126"/>
                  <a:gd name="T50" fmla="*/ 6 w 139"/>
                  <a:gd name="T51" fmla="*/ 42 h 126"/>
                  <a:gd name="T52" fmla="*/ 2 w 139"/>
                  <a:gd name="T53" fmla="*/ 53 h 126"/>
                  <a:gd name="T54" fmla="*/ 3 w 139"/>
                  <a:gd name="T55" fmla="*/ 67 h 126"/>
                  <a:gd name="T56" fmla="*/ 5 w 139"/>
                  <a:gd name="T57" fmla="*/ 72 h 126"/>
                  <a:gd name="T58" fmla="*/ 17 w 139"/>
                  <a:gd name="T59" fmla="*/ 70 h 126"/>
                  <a:gd name="T60" fmla="*/ 10 w 139"/>
                  <a:gd name="T61" fmla="*/ 74 h 126"/>
                  <a:gd name="T62" fmla="*/ 8 w 139"/>
                  <a:gd name="T63" fmla="*/ 78 h 126"/>
                  <a:gd name="T64" fmla="*/ 16 w 139"/>
                  <a:gd name="T65" fmla="*/ 90 h 126"/>
                  <a:gd name="T66" fmla="*/ 16 w 139"/>
                  <a:gd name="T67" fmla="*/ 97 h 126"/>
                  <a:gd name="T68" fmla="*/ 21 w 139"/>
                  <a:gd name="T69" fmla="*/ 110 h 126"/>
                  <a:gd name="T70" fmla="*/ 29 w 139"/>
                  <a:gd name="T71" fmla="*/ 112 h 126"/>
                  <a:gd name="T72" fmla="*/ 38 w 139"/>
                  <a:gd name="T73" fmla="*/ 110 h 126"/>
                  <a:gd name="T74" fmla="*/ 40 w 139"/>
                  <a:gd name="T75" fmla="*/ 110 h 126"/>
                  <a:gd name="T76" fmla="*/ 43 w 139"/>
                  <a:gd name="T77" fmla="*/ 120 h 126"/>
                  <a:gd name="T78" fmla="*/ 51 w 139"/>
                  <a:gd name="T79" fmla="*/ 117 h 126"/>
                  <a:gd name="T80" fmla="*/ 59 w 139"/>
                  <a:gd name="T81" fmla="*/ 112 h 126"/>
                  <a:gd name="T82" fmla="*/ 64 w 139"/>
                  <a:gd name="T83" fmla="*/ 117 h 126"/>
                  <a:gd name="T84" fmla="*/ 68 w 139"/>
                  <a:gd name="T85" fmla="*/ 115 h 126"/>
                  <a:gd name="T86" fmla="*/ 75 w 139"/>
                  <a:gd name="T87" fmla="*/ 118 h 126"/>
                  <a:gd name="T88" fmla="*/ 76 w 139"/>
                  <a:gd name="T89" fmla="*/ 123 h 126"/>
                  <a:gd name="T90" fmla="*/ 91 w 139"/>
                  <a:gd name="T91" fmla="*/ 123 h 126"/>
                  <a:gd name="T92" fmla="*/ 99 w 139"/>
                  <a:gd name="T93" fmla="*/ 109 h 126"/>
                  <a:gd name="T94" fmla="*/ 102 w 139"/>
                  <a:gd name="T95" fmla="*/ 105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39" h="126">
                    <a:moveTo>
                      <a:pt x="102" y="104"/>
                    </a:moveTo>
                    <a:lnTo>
                      <a:pt x="104" y="104"/>
                    </a:lnTo>
                    <a:lnTo>
                      <a:pt x="105" y="102"/>
                    </a:lnTo>
                    <a:lnTo>
                      <a:pt x="104" y="99"/>
                    </a:lnTo>
                    <a:lnTo>
                      <a:pt x="102" y="99"/>
                    </a:lnTo>
                    <a:lnTo>
                      <a:pt x="102" y="99"/>
                    </a:lnTo>
                    <a:lnTo>
                      <a:pt x="104" y="97"/>
                    </a:lnTo>
                    <a:lnTo>
                      <a:pt x="104" y="96"/>
                    </a:lnTo>
                    <a:lnTo>
                      <a:pt x="104" y="94"/>
                    </a:lnTo>
                    <a:lnTo>
                      <a:pt x="100" y="96"/>
                    </a:lnTo>
                    <a:lnTo>
                      <a:pt x="100" y="94"/>
                    </a:lnTo>
                    <a:lnTo>
                      <a:pt x="100" y="93"/>
                    </a:lnTo>
                    <a:lnTo>
                      <a:pt x="102" y="93"/>
                    </a:lnTo>
                    <a:lnTo>
                      <a:pt x="105" y="91"/>
                    </a:lnTo>
                    <a:lnTo>
                      <a:pt x="105" y="90"/>
                    </a:lnTo>
                    <a:lnTo>
                      <a:pt x="108" y="86"/>
                    </a:lnTo>
                    <a:lnTo>
                      <a:pt x="108" y="83"/>
                    </a:lnTo>
                    <a:lnTo>
                      <a:pt x="107" y="82"/>
                    </a:lnTo>
                    <a:lnTo>
                      <a:pt x="108" y="82"/>
                    </a:lnTo>
                    <a:lnTo>
                      <a:pt x="110" y="85"/>
                    </a:lnTo>
                    <a:lnTo>
                      <a:pt x="111" y="82"/>
                    </a:lnTo>
                    <a:lnTo>
                      <a:pt x="113" y="80"/>
                    </a:lnTo>
                    <a:lnTo>
                      <a:pt x="113" y="77"/>
                    </a:lnTo>
                    <a:lnTo>
                      <a:pt x="116" y="74"/>
                    </a:lnTo>
                    <a:lnTo>
                      <a:pt x="118" y="69"/>
                    </a:lnTo>
                    <a:lnTo>
                      <a:pt x="118" y="67"/>
                    </a:lnTo>
                    <a:lnTo>
                      <a:pt x="119" y="61"/>
                    </a:lnTo>
                    <a:lnTo>
                      <a:pt x="119" y="59"/>
                    </a:lnTo>
                    <a:lnTo>
                      <a:pt x="119" y="58"/>
                    </a:lnTo>
                    <a:lnTo>
                      <a:pt x="123" y="54"/>
                    </a:lnTo>
                    <a:lnTo>
                      <a:pt x="124" y="56"/>
                    </a:lnTo>
                    <a:lnTo>
                      <a:pt x="126" y="54"/>
                    </a:lnTo>
                    <a:lnTo>
                      <a:pt x="124" y="51"/>
                    </a:lnTo>
                    <a:lnTo>
                      <a:pt x="129" y="56"/>
                    </a:lnTo>
                    <a:lnTo>
                      <a:pt x="132" y="56"/>
                    </a:lnTo>
                    <a:lnTo>
                      <a:pt x="134" y="54"/>
                    </a:lnTo>
                    <a:lnTo>
                      <a:pt x="135" y="54"/>
                    </a:lnTo>
                    <a:lnTo>
                      <a:pt x="139" y="54"/>
                    </a:lnTo>
                    <a:lnTo>
                      <a:pt x="139" y="51"/>
                    </a:lnTo>
                    <a:lnTo>
                      <a:pt x="137" y="51"/>
                    </a:lnTo>
                    <a:lnTo>
                      <a:pt x="135" y="50"/>
                    </a:lnTo>
                    <a:lnTo>
                      <a:pt x="134" y="46"/>
                    </a:lnTo>
                    <a:lnTo>
                      <a:pt x="131" y="46"/>
                    </a:lnTo>
                    <a:lnTo>
                      <a:pt x="126" y="42"/>
                    </a:lnTo>
                    <a:lnTo>
                      <a:pt x="123" y="40"/>
                    </a:lnTo>
                    <a:lnTo>
                      <a:pt x="123" y="38"/>
                    </a:lnTo>
                    <a:lnTo>
                      <a:pt x="121" y="37"/>
                    </a:lnTo>
                    <a:lnTo>
                      <a:pt x="121" y="35"/>
                    </a:lnTo>
                    <a:lnTo>
                      <a:pt x="126" y="34"/>
                    </a:lnTo>
                    <a:lnTo>
                      <a:pt x="127" y="32"/>
                    </a:lnTo>
                    <a:lnTo>
                      <a:pt x="124" y="31"/>
                    </a:lnTo>
                    <a:lnTo>
                      <a:pt x="119" y="24"/>
                    </a:lnTo>
                    <a:lnTo>
                      <a:pt x="119" y="23"/>
                    </a:lnTo>
                    <a:lnTo>
                      <a:pt x="116" y="19"/>
                    </a:lnTo>
                    <a:lnTo>
                      <a:pt x="118" y="18"/>
                    </a:lnTo>
                    <a:lnTo>
                      <a:pt x="119" y="18"/>
                    </a:lnTo>
                    <a:lnTo>
                      <a:pt x="118" y="16"/>
                    </a:lnTo>
                    <a:lnTo>
                      <a:pt x="118" y="15"/>
                    </a:lnTo>
                    <a:lnTo>
                      <a:pt x="115" y="13"/>
                    </a:lnTo>
                    <a:lnTo>
                      <a:pt x="116" y="11"/>
                    </a:lnTo>
                    <a:lnTo>
                      <a:pt x="119" y="13"/>
                    </a:lnTo>
                    <a:lnTo>
                      <a:pt x="123" y="11"/>
                    </a:lnTo>
                    <a:lnTo>
                      <a:pt x="119" y="8"/>
                    </a:lnTo>
                    <a:lnTo>
                      <a:pt x="118" y="7"/>
                    </a:lnTo>
                    <a:lnTo>
                      <a:pt x="118" y="5"/>
                    </a:lnTo>
                    <a:lnTo>
                      <a:pt x="118" y="5"/>
                    </a:lnTo>
                    <a:lnTo>
                      <a:pt x="119" y="3"/>
                    </a:lnTo>
                    <a:lnTo>
                      <a:pt x="119" y="3"/>
                    </a:lnTo>
                    <a:lnTo>
                      <a:pt x="116" y="2"/>
                    </a:lnTo>
                    <a:lnTo>
                      <a:pt x="113" y="2"/>
                    </a:lnTo>
                    <a:lnTo>
                      <a:pt x="111" y="2"/>
                    </a:lnTo>
                    <a:lnTo>
                      <a:pt x="105" y="2"/>
                    </a:lnTo>
                    <a:lnTo>
                      <a:pt x="100" y="2"/>
                    </a:lnTo>
                    <a:lnTo>
                      <a:pt x="99" y="0"/>
                    </a:lnTo>
                    <a:lnTo>
                      <a:pt x="96" y="5"/>
                    </a:lnTo>
                    <a:lnTo>
                      <a:pt x="96" y="7"/>
                    </a:lnTo>
                    <a:lnTo>
                      <a:pt x="94" y="8"/>
                    </a:lnTo>
                    <a:lnTo>
                      <a:pt x="94" y="11"/>
                    </a:lnTo>
                    <a:lnTo>
                      <a:pt x="91" y="21"/>
                    </a:lnTo>
                    <a:lnTo>
                      <a:pt x="86" y="27"/>
                    </a:lnTo>
                    <a:lnTo>
                      <a:pt x="84" y="34"/>
                    </a:lnTo>
                    <a:lnTo>
                      <a:pt x="78" y="42"/>
                    </a:lnTo>
                    <a:lnTo>
                      <a:pt x="80" y="45"/>
                    </a:lnTo>
                    <a:lnTo>
                      <a:pt x="73" y="45"/>
                    </a:lnTo>
                    <a:lnTo>
                      <a:pt x="67" y="48"/>
                    </a:lnTo>
                    <a:lnTo>
                      <a:pt x="64" y="48"/>
                    </a:lnTo>
                    <a:lnTo>
                      <a:pt x="62" y="46"/>
                    </a:lnTo>
                    <a:lnTo>
                      <a:pt x="59" y="45"/>
                    </a:lnTo>
                    <a:lnTo>
                      <a:pt x="53" y="45"/>
                    </a:lnTo>
                    <a:lnTo>
                      <a:pt x="49" y="46"/>
                    </a:lnTo>
                    <a:lnTo>
                      <a:pt x="41" y="50"/>
                    </a:lnTo>
                    <a:lnTo>
                      <a:pt x="35" y="50"/>
                    </a:lnTo>
                    <a:lnTo>
                      <a:pt x="32" y="51"/>
                    </a:lnTo>
                    <a:lnTo>
                      <a:pt x="29" y="51"/>
                    </a:lnTo>
                    <a:lnTo>
                      <a:pt x="29" y="53"/>
                    </a:lnTo>
                    <a:lnTo>
                      <a:pt x="24" y="53"/>
                    </a:lnTo>
                    <a:lnTo>
                      <a:pt x="22" y="53"/>
                    </a:lnTo>
                    <a:lnTo>
                      <a:pt x="21" y="51"/>
                    </a:lnTo>
                    <a:lnTo>
                      <a:pt x="17" y="48"/>
                    </a:lnTo>
                    <a:lnTo>
                      <a:pt x="17" y="46"/>
                    </a:lnTo>
                    <a:lnTo>
                      <a:pt x="13" y="43"/>
                    </a:lnTo>
                    <a:lnTo>
                      <a:pt x="10" y="38"/>
                    </a:lnTo>
                    <a:lnTo>
                      <a:pt x="8" y="38"/>
                    </a:lnTo>
                    <a:lnTo>
                      <a:pt x="6" y="42"/>
                    </a:lnTo>
                    <a:lnTo>
                      <a:pt x="3" y="46"/>
                    </a:lnTo>
                    <a:lnTo>
                      <a:pt x="2" y="50"/>
                    </a:lnTo>
                    <a:lnTo>
                      <a:pt x="0" y="51"/>
                    </a:lnTo>
                    <a:lnTo>
                      <a:pt x="2" y="53"/>
                    </a:lnTo>
                    <a:lnTo>
                      <a:pt x="2" y="54"/>
                    </a:lnTo>
                    <a:lnTo>
                      <a:pt x="0" y="56"/>
                    </a:lnTo>
                    <a:lnTo>
                      <a:pt x="0" y="61"/>
                    </a:lnTo>
                    <a:lnTo>
                      <a:pt x="3" y="67"/>
                    </a:lnTo>
                    <a:lnTo>
                      <a:pt x="5" y="69"/>
                    </a:lnTo>
                    <a:lnTo>
                      <a:pt x="3" y="69"/>
                    </a:lnTo>
                    <a:lnTo>
                      <a:pt x="3" y="69"/>
                    </a:lnTo>
                    <a:lnTo>
                      <a:pt x="5" y="72"/>
                    </a:lnTo>
                    <a:lnTo>
                      <a:pt x="8" y="74"/>
                    </a:lnTo>
                    <a:lnTo>
                      <a:pt x="10" y="72"/>
                    </a:lnTo>
                    <a:lnTo>
                      <a:pt x="13" y="72"/>
                    </a:lnTo>
                    <a:lnTo>
                      <a:pt x="17" y="70"/>
                    </a:lnTo>
                    <a:lnTo>
                      <a:pt x="19" y="70"/>
                    </a:lnTo>
                    <a:lnTo>
                      <a:pt x="17" y="70"/>
                    </a:lnTo>
                    <a:lnTo>
                      <a:pt x="14" y="74"/>
                    </a:lnTo>
                    <a:lnTo>
                      <a:pt x="10" y="74"/>
                    </a:lnTo>
                    <a:lnTo>
                      <a:pt x="6" y="75"/>
                    </a:lnTo>
                    <a:lnTo>
                      <a:pt x="5" y="77"/>
                    </a:lnTo>
                    <a:lnTo>
                      <a:pt x="5" y="77"/>
                    </a:lnTo>
                    <a:lnTo>
                      <a:pt x="8" y="78"/>
                    </a:lnTo>
                    <a:lnTo>
                      <a:pt x="11" y="80"/>
                    </a:lnTo>
                    <a:lnTo>
                      <a:pt x="14" y="85"/>
                    </a:lnTo>
                    <a:lnTo>
                      <a:pt x="16" y="86"/>
                    </a:lnTo>
                    <a:lnTo>
                      <a:pt x="16" y="90"/>
                    </a:lnTo>
                    <a:lnTo>
                      <a:pt x="14" y="91"/>
                    </a:lnTo>
                    <a:lnTo>
                      <a:pt x="13" y="94"/>
                    </a:lnTo>
                    <a:lnTo>
                      <a:pt x="14" y="96"/>
                    </a:lnTo>
                    <a:lnTo>
                      <a:pt x="16" y="97"/>
                    </a:lnTo>
                    <a:lnTo>
                      <a:pt x="17" y="104"/>
                    </a:lnTo>
                    <a:lnTo>
                      <a:pt x="17" y="107"/>
                    </a:lnTo>
                    <a:lnTo>
                      <a:pt x="19" y="110"/>
                    </a:lnTo>
                    <a:lnTo>
                      <a:pt x="21" y="110"/>
                    </a:lnTo>
                    <a:lnTo>
                      <a:pt x="22" y="109"/>
                    </a:lnTo>
                    <a:lnTo>
                      <a:pt x="24" y="110"/>
                    </a:lnTo>
                    <a:lnTo>
                      <a:pt x="27" y="110"/>
                    </a:lnTo>
                    <a:lnTo>
                      <a:pt x="29" y="112"/>
                    </a:lnTo>
                    <a:lnTo>
                      <a:pt x="32" y="112"/>
                    </a:lnTo>
                    <a:lnTo>
                      <a:pt x="35" y="110"/>
                    </a:lnTo>
                    <a:lnTo>
                      <a:pt x="37" y="110"/>
                    </a:lnTo>
                    <a:lnTo>
                      <a:pt x="38" y="110"/>
                    </a:lnTo>
                    <a:lnTo>
                      <a:pt x="40" y="107"/>
                    </a:lnTo>
                    <a:lnTo>
                      <a:pt x="38" y="105"/>
                    </a:lnTo>
                    <a:lnTo>
                      <a:pt x="40" y="107"/>
                    </a:lnTo>
                    <a:lnTo>
                      <a:pt x="40" y="110"/>
                    </a:lnTo>
                    <a:lnTo>
                      <a:pt x="40" y="113"/>
                    </a:lnTo>
                    <a:lnTo>
                      <a:pt x="41" y="118"/>
                    </a:lnTo>
                    <a:lnTo>
                      <a:pt x="40" y="120"/>
                    </a:lnTo>
                    <a:lnTo>
                      <a:pt x="43" y="120"/>
                    </a:lnTo>
                    <a:lnTo>
                      <a:pt x="46" y="117"/>
                    </a:lnTo>
                    <a:lnTo>
                      <a:pt x="48" y="115"/>
                    </a:lnTo>
                    <a:lnTo>
                      <a:pt x="49" y="117"/>
                    </a:lnTo>
                    <a:lnTo>
                      <a:pt x="51" y="117"/>
                    </a:lnTo>
                    <a:lnTo>
                      <a:pt x="51" y="115"/>
                    </a:lnTo>
                    <a:lnTo>
                      <a:pt x="54" y="115"/>
                    </a:lnTo>
                    <a:lnTo>
                      <a:pt x="57" y="112"/>
                    </a:lnTo>
                    <a:lnTo>
                      <a:pt x="59" y="112"/>
                    </a:lnTo>
                    <a:lnTo>
                      <a:pt x="61" y="113"/>
                    </a:lnTo>
                    <a:lnTo>
                      <a:pt x="62" y="113"/>
                    </a:lnTo>
                    <a:lnTo>
                      <a:pt x="64" y="113"/>
                    </a:lnTo>
                    <a:lnTo>
                      <a:pt x="64" y="117"/>
                    </a:lnTo>
                    <a:lnTo>
                      <a:pt x="65" y="118"/>
                    </a:lnTo>
                    <a:lnTo>
                      <a:pt x="68" y="118"/>
                    </a:lnTo>
                    <a:lnTo>
                      <a:pt x="67" y="117"/>
                    </a:lnTo>
                    <a:lnTo>
                      <a:pt x="68" y="115"/>
                    </a:lnTo>
                    <a:lnTo>
                      <a:pt x="68" y="117"/>
                    </a:lnTo>
                    <a:lnTo>
                      <a:pt x="72" y="117"/>
                    </a:lnTo>
                    <a:lnTo>
                      <a:pt x="73" y="117"/>
                    </a:lnTo>
                    <a:lnTo>
                      <a:pt x="75" y="118"/>
                    </a:lnTo>
                    <a:lnTo>
                      <a:pt x="75" y="118"/>
                    </a:lnTo>
                    <a:lnTo>
                      <a:pt x="76" y="118"/>
                    </a:lnTo>
                    <a:lnTo>
                      <a:pt x="78" y="121"/>
                    </a:lnTo>
                    <a:lnTo>
                      <a:pt x="76" y="123"/>
                    </a:lnTo>
                    <a:lnTo>
                      <a:pt x="78" y="126"/>
                    </a:lnTo>
                    <a:lnTo>
                      <a:pt x="81" y="126"/>
                    </a:lnTo>
                    <a:lnTo>
                      <a:pt x="86" y="125"/>
                    </a:lnTo>
                    <a:lnTo>
                      <a:pt x="91" y="123"/>
                    </a:lnTo>
                    <a:lnTo>
                      <a:pt x="96" y="120"/>
                    </a:lnTo>
                    <a:lnTo>
                      <a:pt x="99" y="115"/>
                    </a:lnTo>
                    <a:lnTo>
                      <a:pt x="99" y="112"/>
                    </a:lnTo>
                    <a:lnTo>
                      <a:pt x="99" y="109"/>
                    </a:lnTo>
                    <a:lnTo>
                      <a:pt x="99" y="110"/>
                    </a:lnTo>
                    <a:lnTo>
                      <a:pt x="100" y="110"/>
                    </a:lnTo>
                    <a:lnTo>
                      <a:pt x="104" y="105"/>
                    </a:lnTo>
                    <a:lnTo>
                      <a:pt x="102" y="105"/>
                    </a:lnTo>
                    <a:lnTo>
                      <a:pt x="100" y="104"/>
                    </a:lnTo>
                    <a:lnTo>
                      <a:pt x="100" y="102"/>
                    </a:lnTo>
                    <a:lnTo>
                      <a:pt x="102" y="10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7" name="Freeform 543">
                <a:extLst>
                  <a:ext uri="{FF2B5EF4-FFF2-40B4-BE49-F238E27FC236}">
                    <a16:creationId xmlns:a16="http://schemas.microsoft.com/office/drawing/2014/main" id="{EDEBAF08-49F2-450D-AA48-A58B2D1F257D}"/>
                  </a:ext>
                </a:extLst>
              </p:cNvPr>
              <p:cNvSpPr>
                <a:spLocks/>
              </p:cNvSpPr>
              <p:nvPr/>
            </p:nvSpPr>
            <p:spPr bwMode="auto">
              <a:xfrm>
                <a:off x="6302" y="2550"/>
                <a:ext cx="18" cy="11"/>
              </a:xfrm>
              <a:custGeom>
                <a:avLst/>
                <a:gdLst>
                  <a:gd name="T0" fmla="*/ 18 w 18"/>
                  <a:gd name="T1" fmla="*/ 4 h 11"/>
                  <a:gd name="T2" fmla="*/ 15 w 18"/>
                  <a:gd name="T3" fmla="*/ 1 h 11"/>
                  <a:gd name="T4" fmla="*/ 11 w 18"/>
                  <a:gd name="T5" fmla="*/ 0 h 11"/>
                  <a:gd name="T6" fmla="*/ 7 w 18"/>
                  <a:gd name="T7" fmla="*/ 1 h 11"/>
                  <a:gd name="T8" fmla="*/ 3 w 18"/>
                  <a:gd name="T9" fmla="*/ 0 h 11"/>
                  <a:gd name="T10" fmla="*/ 0 w 18"/>
                  <a:gd name="T11" fmla="*/ 1 h 11"/>
                  <a:gd name="T12" fmla="*/ 0 w 18"/>
                  <a:gd name="T13" fmla="*/ 3 h 11"/>
                  <a:gd name="T14" fmla="*/ 2 w 18"/>
                  <a:gd name="T15" fmla="*/ 4 h 11"/>
                  <a:gd name="T16" fmla="*/ 7 w 18"/>
                  <a:gd name="T17" fmla="*/ 6 h 11"/>
                  <a:gd name="T18" fmla="*/ 10 w 18"/>
                  <a:gd name="T19" fmla="*/ 9 h 11"/>
                  <a:gd name="T20" fmla="*/ 10 w 18"/>
                  <a:gd name="T21" fmla="*/ 11 h 11"/>
                  <a:gd name="T22" fmla="*/ 11 w 18"/>
                  <a:gd name="T23" fmla="*/ 8 h 11"/>
                  <a:gd name="T24" fmla="*/ 13 w 18"/>
                  <a:gd name="T25" fmla="*/ 8 h 11"/>
                  <a:gd name="T26" fmla="*/ 15 w 18"/>
                  <a:gd name="T27" fmla="*/ 6 h 11"/>
                  <a:gd name="T28" fmla="*/ 16 w 18"/>
                  <a:gd name="T29" fmla="*/ 6 h 11"/>
                  <a:gd name="T30" fmla="*/ 18 w 18"/>
                  <a:gd name="T31" fmla="*/ 4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11">
                    <a:moveTo>
                      <a:pt x="18" y="4"/>
                    </a:moveTo>
                    <a:lnTo>
                      <a:pt x="15" y="1"/>
                    </a:lnTo>
                    <a:lnTo>
                      <a:pt x="11" y="0"/>
                    </a:lnTo>
                    <a:lnTo>
                      <a:pt x="7" y="1"/>
                    </a:lnTo>
                    <a:lnTo>
                      <a:pt x="3" y="0"/>
                    </a:lnTo>
                    <a:lnTo>
                      <a:pt x="0" y="1"/>
                    </a:lnTo>
                    <a:lnTo>
                      <a:pt x="0" y="3"/>
                    </a:lnTo>
                    <a:lnTo>
                      <a:pt x="2" y="4"/>
                    </a:lnTo>
                    <a:lnTo>
                      <a:pt x="7" y="6"/>
                    </a:lnTo>
                    <a:lnTo>
                      <a:pt x="10" y="9"/>
                    </a:lnTo>
                    <a:lnTo>
                      <a:pt x="10" y="11"/>
                    </a:lnTo>
                    <a:lnTo>
                      <a:pt x="11" y="8"/>
                    </a:lnTo>
                    <a:lnTo>
                      <a:pt x="13" y="8"/>
                    </a:lnTo>
                    <a:lnTo>
                      <a:pt x="15" y="6"/>
                    </a:lnTo>
                    <a:lnTo>
                      <a:pt x="16" y="6"/>
                    </a:lnTo>
                    <a:lnTo>
                      <a:pt x="18"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8" name="Freeform 544">
                <a:extLst>
                  <a:ext uri="{FF2B5EF4-FFF2-40B4-BE49-F238E27FC236}">
                    <a16:creationId xmlns:a16="http://schemas.microsoft.com/office/drawing/2014/main" id="{BB0DC540-520F-448F-BB71-2BB82B559E16}"/>
                  </a:ext>
                </a:extLst>
              </p:cNvPr>
              <p:cNvSpPr>
                <a:spLocks/>
              </p:cNvSpPr>
              <p:nvPr/>
            </p:nvSpPr>
            <p:spPr bwMode="auto">
              <a:xfrm>
                <a:off x="6234" y="2444"/>
                <a:ext cx="6" cy="4"/>
              </a:xfrm>
              <a:custGeom>
                <a:avLst/>
                <a:gdLst>
                  <a:gd name="T0" fmla="*/ 6 w 6"/>
                  <a:gd name="T1" fmla="*/ 4 h 4"/>
                  <a:gd name="T2" fmla="*/ 6 w 6"/>
                  <a:gd name="T3" fmla="*/ 4 h 4"/>
                  <a:gd name="T4" fmla="*/ 5 w 6"/>
                  <a:gd name="T5" fmla="*/ 4 h 4"/>
                  <a:gd name="T6" fmla="*/ 3 w 6"/>
                  <a:gd name="T7" fmla="*/ 2 h 4"/>
                  <a:gd name="T8" fmla="*/ 0 w 6"/>
                  <a:gd name="T9" fmla="*/ 0 h 4"/>
                  <a:gd name="T10" fmla="*/ 0 w 6"/>
                  <a:gd name="T11" fmla="*/ 2 h 4"/>
                  <a:gd name="T12" fmla="*/ 1 w 6"/>
                  <a:gd name="T13" fmla="*/ 4 h 4"/>
                  <a:gd name="T14" fmla="*/ 3 w 6"/>
                  <a:gd name="T15" fmla="*/ 4 h 4"/>
                  <a:gd name="T16" fmla="*/ 6 w 6"/>
                  <a:gd name="T17"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4">
                    <a:moveTo>
                      <a:pt x="6" y="4"/>
                    </a:moveTo>
                    <a:lnTo>
                      <a:pt x="6" y="4"/>
                    </a:lnTo>
                    <a:lnTo>
                      <a:pt x="5" y="4"/>
                    </a:lnTo>
                    <a:lnTo>
                      <a:pt x="3" y="2"/>
                    </a:lnTo>
                    <a:lnTo>
                      <a:pt x="0" y="0"/>
                    </a:lnTo>
                    <a:lnTo>
                      <a:pt x="0" y="2"/>
                    </a:lnTo>
                    <a:lnTo>
                      <a:pt x="1" y="4"/>
                    </a:lnTo>
                    <a:lnTo>
                      <a:pt x="3" y="4"/>
                    </a:lnTo>
                    <a:lnTo>
                      <a:pt x="6"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9" name="Freeform 545">
                <a:extLst>
                  <a:ext uri="{FF2B5EF4-FFF2-40B4-BE49-F238E27FC236}">
                    <a16:creationId xmlns:a16="http://schemas.microsoft.com/office/drawing/2014/main" id="{D43BEA8C-F7C5-4424-AC8C-97CDB47988DC}"/>
                  </a:ext>
                </a:extLst>
              </p:cNvPr>
              <p:cNvSpPr>
                <a:spLocks/>
              </p:cNvSpPr>
              <p:nvPr/>
            </p:nvSpPr>
            <p:spPr bwMode="auto">
              <a:xfrm>
                <a:off x="6536" y="254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0" name="Freeform 546">
                <a:extLst>
                  <a:ext uri="{FF2B5EF4-FFF2-40B4-BE49-F238E27FC236}">
                    <a16:creationId xmlns:a16="http://schemas.microsoft.com/office/drawing/2014/main" id="{1DAC67AF-5526-4D4E-BB2F-212B87A8ED94}"/>
                  </a:ext>
                </a:extLst>
              </p:cNvPr>
              <p:cNvSpPr>
                <a:spLocks/>
              </p:cNvSpPr>
              <p:nvPr/>
            </p:nvSpPr>
            <p:spPr bwMode="auto">
              <a:xfrm>
                <a:off x="6595" y="2454"/>
                <a:ext cx="5" cy="2"/>
              </a:xfrm>
              <a:custGeom>
                <a:avLst/>
                <a:gdLst>
                  <a:gd name="T0" fmla="*/ 4 w 5"/>
                  <a:gd name="T1" fmla="*/ 2 h 2"/>
                  <a:gd name="T2" fmla="*/ 5 w 5"/>
                  <a:gd name="T3" fmla="*/ 0 h 2"/>
                  <a:gd name="T4" fmla="*/ 0 w 5"/>
                  <a:gd name="T5" fmla="*/ 0 h 2"/>
                  <a:gd name="T6" fmla="*/ 4 w 5"/>
                  <a:gd name="T7" fmla="*/ 2 h 2"/>
                </a:gdLst>
                <a:ahLst/>
                <a:cxnLst>
                  <a:cxn ang="0">
                    <a:pos x="T0" y="T1"/>
                  </a:cxn>
                  <a:cxn ang="0">
                    <a:pos x="T2" y="T3"/>
                  </a:cxn>
                  <a:cxn ang="0">
                    <a:pos x="T4" y="T5"/>
                  </a:cxn>
                  <a:cxn ang="0">
                    <a:pos x="T6" y="T7"/>
                  </a:cxn>
                </a:cxnLst>
                <a:rect l="0" t="0" r="r" b="b"/>
                <a:pathLst>
                  <a:path w="5" h="2">
                    <a:moveTo>
                      <a:pt x="4" y="2"/>
                    </a:moveTo>
                    <a:lnTo>
                      <a:pt x="5" y="0"/>
                    </a:lnTo>
                    <a:lnTo>
                      <a:pt x="0" y="0"/>
                    </a:lnTo>
                    <a:lnTo>
                      <a:pt x="4"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1" name="Freeform 547">
                <a:extLst>
                  <a:ext uri="{FF2B5EF4-FFF2-40B4-BE49-F238E27FC236}">
                    <a16:creationId xmlns:a16="http://schemas.microsoft.com/office/drawing/2014/main" id="{81A6731F-6AD0-44A2-9CA2-03050DB9CA79}"/>
                  </a:ext>
                </a:extLst>
              </p:cNvPr>
              <p:cNvSpPr>
                <a:spLocks/>
              </p:cNvSpPr>
              <p:nvPr/>
            </p:nvSpPr>
            <p:spPr bwMode="auto">
              <a:xfrm>
                <a:off x="6536" y="2540"/>
                <a:ext cx="4" cy="0"/>
              </a:xfrm>
              <a:custGeom>
                <a:avLst/>
                <a:gdLst>
                  <a:gd name="T0" fmla="*/ 0 w 4"/>
                  <a:gd name="T1" fmla="*/ 2 w 4"/>
                  <a:gd name="T2" fmla="*/ 4 w 4"/>
                  <a:gd name="T3" fmla="*/ 4 w 4"/>
                  <a:gd name="T4" fmla="*/ 0 w 4"/>
                </a:gdLst>
                <a:ahLst/>
                <a:cxnLst>
                  <a:cxn ang="0">
                    <a:pos x="T0" y="0"/>
                  </a:cxn>
                  <a:cxn ang="0">
                    <a:pos x="T1" y="0"/>
                  </a:cxn>
                  <a:cxn ang="0">
                    <a:pos x="T2" y="0"/>
                  </a:cxn>
                  <a:cxn ang="0">
                    <a:pos x="T3" y="0"/>
                  </a:cxn>
                  <a:cxn ang="0">
                    <a:pos x="T4" y="0"/>
                  </a:cxn>
                </a:cxnLst>
                <a:rect l="0" t="0" r="r" b="b"/>
                <a:pathLst>
                  <a:path w="4">
                    <a:moveTo>
                      <a:pt x="0" y="0"/>
                    </a:moveTo>
                    <a:lnTo>
                      <a:pt x="2" y="0"/>
                    </a:lnTo>
                    <a:lnTo>
                      <a:pt x="4" y="0"/>
                    </a:lnTo>
                    <a:lnTo>
                      <a:pt x="4"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2" name="Freeform 548">
                <a:extLst>
                  <a:ext uri="{FF2B5EF4-FFF2-40B4-BE49-F238E27FC236}">
                    <a16:creationId xmlns:a16="http://schemas.microsoft.com/office/drawing/2014/main" id="{259EF6F1-17EB-49A4-85FA-CE78DDCDB792}"/>
                  </a:ext>
                </a:extLst>
              </p:cNvPr>
              <p:cNvSpPr>
                <a:spLocks/>
              </p:cNvSpPr>
              <p:nvPr/>
            </p:nvSpPr>
            <p:spPr bwMode="auto">
              <a:xfrm>
                <a:off x="6536" y="2446"/>
                <a:ext cx="5" cy="6"/>
              </a:xfrm>
              <a:custGeom>
                <a:avLst/>
                <a:gdLst>
                  <a:gd name="T0" fmla="*/ 5 w 5"/>
                  <a:gd name="T1" fmla="*/ 0 h 6"/>
                  <a:gd name="T2" fmla="*/ 2 w 5"/>
                  <a:gd name="T3" fmla="*/ 0 h 6"/>
                  <a:gd name="T4" fmla="*/ 0 w 5"/>
                  <a:gd name="T5" fmla="*/ 2 h 6"/>
                  <a:gd name="T6" fmla="*/ 0 w 5"/>
                  <a:gd name="T7" fmla="*/ 5 h 6"/>
                  <a:gd name="T8" fmla="*/ 4 w 5"/>
                  <a:gd name="T9" fmla="*/ 6 h 6"/>
                  <a:gd name="T10" fmla="*/ 4 w 5"/>
                  <a:gd name="T11" fmla="*/ 5 h 6"/>
                  <a:gd name="T12" fmla="*/ 5 w 5"/>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5" h="6">
                    <a:moveTo>
                      <a:pt x="5" y="0"/>
                    </a:moveTo>
                    <a:lnTo>
                      <a:pt x="2" y="0"/>
                    </a:lnTo>
                    <a:lnTo>
                      <a:pt x="0" y="2"/>
                    </a:lnTo>
                    <a:lnTo>
                      <a:pt x="0" y="5"/>
                    </a:lnTo>
                    <a:lnTo>
                      <a:pt x="4" y="6"/>
                    </a:lnTo>
                    <a:lnTo>
                      <a:pt x="4" y="5"/>
                    </a:lnTo>
                    <a:lnTo>
                      <a:pt x="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3" name="Freeform 549">
                <a:extLst>
                  <a:ext uri="{FF2B5EF4-FFF2-40B4-BE49-F238E27FC236}">
                    <a16:creationId xmlns:a16="http://schemas.microsoft.com/office/drawing/2014/main" id="{AE876358-C403-46EC-9900-C12C49F18383}"/>
                  </a:ext>
                </a:extLst>
              </p:cNvPr>
              <p:cNvSpPr>
                <a:spLocks/>
              </p:cNvSpPr>
              <p:nvPr/>
            </p:nvSpPr>
            <p:spPr bwMode="auto">
              <a:xfrm>
                <a:off x="6592" y="2446"/>
                <a:ext cx="3" cy="2"/>
              </a:xfrm>
              <a:custGeom>
                <a:avLst/>
                <a:gdLst>
                  <a:gd name="T0" fmla="*/ 0 w 3"/>
                  <a:gd name="T1" fmla="*/ 0 h 2"/>
                  <a:gd name="T2" fmla="*/ 2 w 3"/>
                  <a:gd name="T3" fmla="*/ 2 h 2"/>
                  <a:gd name="T4" fmla="*/ 3 w 3"/>
                  <a:gd name="T5" fmla="*/ 2 h 2"/>
                  <a:gd name="T6" fmla="*/ 2 w 3"/>
                  <a:gd name="T7" fmla="*/ 0 h 2"/>
                  <a:gd name="T8" fmla="*/ 0 w 3"/>
                  <a:gd name="T9" fmla="*/ 0 h 2"/>
                </a:gdLst>
                <a:ahLst/>
                <a:cxnLst>
                  <a:cxn ang="0">
                    <a:pos x="T0" y="T1"/>
                  </a:cxn>
                  <a:cxn ang="0">
                    <a:pos x="T2" y="T3"/>
                  </a:cxn>
                  <a:cxn ang="0">
                    <a:pos x="T4" y="T5"/>
                  </a:cxn>
                  <a:cxn ang="0">
                    <a:pos x="T6" y="T7"/>
                  </a:cxn>
                  <a:cxn ang="0">
                    <a:pos x="T8" y="T9"/>
                  </a:cxn>
                </a:cxnLst>
                <a:rect l="0" t="0" r="r" b="b"/>
                <a:pathLst>
                  <a:path w="3" h="2">
                    <a:moveTo>
                      <a:pt x="0" y="0"/>
                    </a:moveTo>
                    <a:lnTo>
                      <a:pt x="2" y="2"/>
                    </a:lnTo>
                    <a:lnTo>
                      <a:pt x="3" y="2"/>
                    </a:lnTo>
                    <a:lnTo>
                      <a:pt x="2"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4" name="Freeform 550">
                <a:extLst>
                  <a:ext uri="{FF2B5EF4-FFF2-40B4-BE49-F238E27FC236}">
                    <a16:creationId xmlns:a16="http://schemas.microsoft.com/office/drawing/2014/main" id="{B4FAB2D9-E3E5-4A3A-8C45-5049AEF0015C}"/>
                  </a:ext>
                </a:extLst>
              </p:cNvPr>
              <p:cNvSpPr>
                <a:spLocks/>
              </p:cNvSpPr>
              <p:nvPr/>
            </p:nvSpPr>
            <p:spPr bwMode="auto">
              <a:xfrm>
                <a:off x="6535" y="2550"/>
                <a:ext cx="5" cy="3"/>
              </a:xfrm>
              <a:custGeom>
                <a:avLst/>
                <a:gdLst>
                  <a:gd name="T0" fmla="*/ 5 w 5"/>
                  <a:gd name="T1" fmla="*/ 1 h 3"/>
                  <a:gd name="T2" fmla="*/ 5 w 5"/>
                  <a:gd name="T3" fmla="*/ 0 h 3"/>
                  <a:gd name="T4" fmla="*/ 3 w 5"/>
                  <a:gd name="T5" fmla="*/ 0 h 3"/>
                  <a:gd name="T6" fmla="*/ 1 w 5"/>
                  <a:gd name="T7" fmla="*/ 1 h 3"/>
                  <a:gd name="T8" fmla="*/ 0 w 5"/>
                  <a:gd name="T9" fmla="*/ 3 h 3"/>
                  <a:gd name="T10" fmla="*/ 3 w 5"/>
                  <a:gd name="T11" fmla="*/ 3 h 3"/>
                  <a:gd name="T12" fmla="*/ 5 w 5"/>
                  <a:gd name="T13" fmla="*/ 1 h 3"/>
                </a:gdLst>
                <a:ahLst/>
                <a:cxnLst>
                  <a:cxn ang="0">
                    <a:pos x="T0" y="T1"/>
                  </a:cxn>
                  <a:cxn ang="0">
                    <a:pos x="T2" y="T3"/>
                  </a:cxn>
                  <a:cxn ang="0">
                    <a:pos x="T4" y="T5"/>
                  </a:cxn>
                  <a:cxn ang="0">
                    <a:pos x="T6" y="T7"/>
                  </a:cxn>
                  <a:cxn ang="0">
                    <a:pos x="T8" y="T9"/>
                  </a:cxn>
                  <a:cxn ang="0">
                    <a:pos x="T10" y="T11"/>
                  </a:cxn>
                  <a:cxn ang="0">
                    <a:pos x="T12" y="T13"/>
                  </a:cxn>
                </a:cxnLst>
                <a:rect l="0" t="0" r="r" b="b"/>
                <a:pathLst>
                  <a:path w="5" h="3">
                    <a:moveTo>
                      <a:pt x="5" y="1"/>
                    </a:moveTo>
                    <a:lnTo>
                      <a:pt x="5" y="0"/>
                    </a:lnTo>
                    <a:lnTo>
                      <a:pt x="3" y="0"/>
                    </a:lnTo>
                    <a:lnTo>
                      <a:pt x="1" y="1"/>
                    </a:lnTo>
                    <a:lnTo>
                      <a:pt x="0" y="3"/>
                    </a:lnTo>
                    <a:lnTo>
                      <a:pt x="3" y="3"/>
                    </a:lnTo>
                    <a:lnTo>
                      <a:pt x="5"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5" name="Freeform 551">
                <a:extLst>
                  <a:ext uri="{FF2B5EF4-FFF2-40B4-BE49-F238E27FC236}">
                    <a16:creationId xmlns:a16="http://schemas.microsoft.com/office/drawing/2014/main" id="{DB74DBB1-5154-4058-9AB0-1FD85748B5FF}"/>
                  </a:ext>
                </a:extLst>
              </p:cNvPr>
              <p:cNvSpPr>
                <a:spLocks/>
              </p:cNvSpPr>
              <p:nvPr/>
            </p:nvSpPr>
            <p:spPr bwMode="auto">
              <a:xfrm>
                <a:off x="6530" y="2433"/>
                <a:ext cx="16" cy="5"/>
              </a:xfrm>
              <a:custGeom>
                <a:avLst/>
                <a:gdLst>
                  <a:gd name="T0" fmla="*/ 11 w 16"/>
                  <a:gd name="T1" fmla="*/ 5 h 5"/>
                  <a:gd name="T2" fmla="*/ 13 w 16"/>
                  <a:gd name="T3" fmla="*/ 5 h 5"/>
                  <a:gd name="T4" fmla="*/ 16 w 16"/>
                  <a:gd name="T5" fmla="*/ 3 h 5"/>
                  <a:gd name="T6" fmla="*/ 16 w 16"/>
                  <a:gd name="T7" fmla="*/ 2 h 5"/>
                  <a:gd name="T8" fmla="*/ 11 w 16"/>
                  <a:gd name="T9" fmla="*/ 0 h 5"/>
                  <a:gd name="T10" fmla="*/ 6 w 16"/>
                  <a:gd name="T11" fmla="*/ 0 h 5"/>
                  <a:gd name="T12" fmla="*/ 5 w 16"/>
                  <a:gd name="T13" fmla="*/ 2 h 5"/>
                  <a:gd name="T14" fmla="*/ 2 w 16"/>
                  <a:gd name="T15" fmla="*/ 2 h 5"/>
                  <a:gd name="T16" fmla="*/ 2 w 16"/>
                  <a:gd name="T17" fmla="*/ 2 h 5"/>
                  <a:gd name="T18" fmla="*/ 2 w 16"/>
                  <a:gd name="T19" fmla="*/ 3 h 5"/>
                  <a:gd name="T20" fmla="*/ 0 w 16"/>
                  <a:gd name="T21" fmla="*/ 3 h 5"/>
                  <a:gd name="T22" fmla="*/ 5 w 16"/>
                  <a:gd name="T23" fmla="*/ 5 h 5"/>
                  <a:gd name="T24" fmla="*/ 6 w 16"/>
                  <a:gd name="T25" fmla="*/ 5 h 5"/>
                  <a:gd name="T26" fmla="*/ 10 w 16"/>
                  <a:gd name="T27" fmla="*/ 5 h 5"/>
                  <a:gd name="T28" fmla="*/ 10 w 16"/>
                  <a:gd name="T29" fmla="*/ 3 h 5"/>
                  <a:gd name="T30" fmla="*/ 6 w 16"/>
                  <a:gd name="T31" fmla="*/ 3 h 5"/>
                  <a:gd name="T32" fmla="*/ 6 w 16"/>
                  <a:gd name="T33" fmla="*/ 2 h 5"/>
                  <a:gd name="T34" fmla="*/ 8 w 16"/>
                  <a:gd name="T35" fmla="*/ 2 h 5"/>
                  <a:gd name="T36" fmla="*/ 11 w 16"/>
                  <a:gd name="T37"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6" h="5">
                    <a:moveTo>
                      <a:pt x="11" y="5"/>
                    </a:moveTo>
                    <a:lnTo>
                      <a:pt x="13" y="5"/>
                    </a:lnTo>
                    <a:lnTo>
                      <a:pt x="16" y="3"/>
                    </a:lnTo>
                    <a:lnTo>
                      <a:pt x="16" y="2"/>
                    </a:lnTo>
                    <a:lnTo>
                      <a:pt x="11" y="0"/>
                    </a:lnTo>
                    <a:lnTo>
                      <a:pt x="6" y="0"/>
                    </a:lnTo>
                    <a:lnTo>
                      <a:pt x="5" y="2"/>
                    </a:lnTo>
                    <a:lnTo>
                      <a:pt x="2" y="2"/>
                    </a:lnTo>
                    <a:lnTo>
                      <a:pt x="2" y="2"/>
                    </a:lnTo>
                    <a:lnTo>
                      <a:pt x="2" y="3"/>
                    </a:lnTo>
                    <a:lnTo>
                      <a:pt x="0" y="3"/>
                    </a:lnTo>
                    <a:lnTo>
                      <a:pt x="5" y="5"/>
                    </a:lnTo>
                    <a:lnTo>
                      <a:pt x="6" y="5"/>
                    </a:lnTo>
                    <a:lnTo>
                      <a:pt x="10" y="5"/>
                    </a:lnTo>
                    <a:lnTo>
                      <a:pt x="10" y="3"/>
                    </a:lnTo>
                    <a:lnTo>
                      <a:pt x="6" y="3"/>
                    </a:lnTo>
                    <a:lnTo>
                      <a:pt x="6" y="2"/>
                    </a:lnTo>
                    <a:lnTo>
                      <a:pt x="8" y="2"/>
                    </a:lnTo>
                    <a:lnTo>
                      <a:pt x="11"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6" name="Freeform 552">
                <a:extLst>
                  <a:ext uri="{FF2B5EF4-FFF2-40B4-BE49-F238E27FC236}">
                    <a16:creationId xmlns:a16="http://schemas.microsoft.com/office/drawing/2014/main" id="{5C412478-0F02-4590-82B7-4EF7AB0019CC}"/>
                  </a:ext>
                </a:extLst>
              </p:cNvPr>
              <p:cNvSpPr>
                <a:spLocks/>
              </p:cNvSpPr>
              <p:nvPr/>
            </p:nvSpPr>
            <p:spPr bwMode="auto">
              <a:xfrm>
                <a:off x="6514" y="2432"/>
                <a:ext cx="5" cy="4"/>
              </a:xfrm>
              <a:custGeom>
                <a:avLst/>
                <a:gdLst>
                  <a:gd name="T0" fmla="*/ 2 w 5"/>
                  <a:gd name="T1" fmla="*/ 1 h 4"/>
                  <a:gd name="T2" fmla="*/ 5 w 5"/>
                  <a:gd name="T3" fmla="*/ 4 h 4"/>
                  <a:gd name="T4" fmla="*/ 5 w 5"/>
                  <a:gd name="T5" fmla="*/ 3 h 4"/>
                  <a:gd name="T6" fmla="*/ 0 w 5"/>
                  <a:gd name="T7" fmla="*/ 0 h 4"/>
                  <a:gd name="T8" fmla="*/ 2 w 5"/>
                  <a:gd name="T9" fmla="*/ 1 h 4"/>
                </a:gdLst>
                <a:ahLst/>
                <a:cxnLst>
                  <a:cxn ang="0">
                    <a:pos x="T0" y="T1"/>
                  </a:cxn>
                  <a:cxn ang="0">
                    <a:pos x="T2" y="T3"/>
                  </a:cxn>
                  <a:cxn ang="0">
                    <a:pos x="T4" y="T5"/>
                  </a:cxn>
                  <a:cxn ang="0">
                    <a:pos x="T6" y="T7"/>
                  </a:cxn>
                  <a:cxn ang="0">
                    <a:pos x="T8" y="T9"/>
                  </a:cxn>
                </a:cxnLst>
                <a:rect l="0" t="0" r="r" b="b"/>
                <a:pathLst>
                  <a:path w="5" h="4">
                    <a:moveTo>
                      <a:pt x="2" y="1"/>
                    </a:moveTo>
                    <a:lnTo>
                      <a:pt x="5" y="4"/>
                    </a:lnTo>
                    <a:lnTo>
                      <a:pt x="5" y="3"/>
                    </a:lnTo>
                    <a:lnTo>
                      <a:pt x="0" y="0"/>
                    </a:lnTo>
                    <a:lnTo>
                      <a:pt x="2"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7" name="Freeform 553">
                <a:extLst>
                  <a:ext uri="{FF2B5EF4-FFF2-40B4-BE49-F238E27FC236}">
                    <a16:creationId xmlns:a16="http://schemas.microsoft.com/office/drawing/2014/main" id="{12047525-466E-4AAB-A4DA-D55C1E708FEF}"/>
                  </a:ext>
                </a:extLst>
              </p:cNvPr>
              <p:cNvSpPr>
                <a:spLocks/>
              </p:cNvSpPr>
              <p:nvPr/>
            </p:nvSpPr>
            <p:spPr bwMode="auto">
              <a:xfrm>
                <a:off x="6489" y="2400"/>
                <a:ext cx="20" cy="48"/>
              </a:xfrm>
              <a:custGeom>
                <a:avLst/>
                <a:gdLst>
                  <a:gd name="T0" fmla="*/ 19 w 20"/>
                  <a:gd name="T1" fmla="*/ 17 h 48"/>
                  <a:gd name="T2" fmla="*/ 20 w 20"/>
                  <a:gd name="T3" fmla="*/ 12 h 48"/>
                  <a:gd name="T4" fmla="*/ 20 w 20"/>
                  <a:gd name="T5" fmla="*/ 11 h 48"/>
                  <a:gd name="T6" fmla="*/ 19 w 20"/>
                  <a:gd name="T7" fmla="*/ 9 h 48"/>
                  <a:gd name="T8" fmla="*/ 14 w 20"/>
                  <a:gd name="T9" fmla="*/ 11 h 48"/>
                  <a:gd name="T10" fmla="*/ 9 w 20"/>
                  <a:gd name="T11" fmla="*/ 12 h 48"/>
                  <a:gd name="T12" fmla="*/ 9 w 20"/>
                  <a:gd name="T13" fmla="*/ 14 h 48"/>
                  <a:gd name="T14" fmla="*/ 11 w 20"/>
                  <a:gd name="T15" fmla="*/ 14 h 48"/>
                  <a:gd name="T16" fmla="*/ 9 w 20"/>
                  <a:gd name="T17" fmla="*/ 16 h 48"/>
                  <a:gd name="T18" fmla="*/ 8 w 20"/>
                  <a:gd name="T19" fmla="*/ 17 h 48"/>
                  <a:gd name="T20" fmla="*/ 6 w 20"/>
                  <a:gd name="T21" fmla="*/ 19 h 48"/>
                  <a:gd name="T22" fmla="*/ 4 w 20"/>
                  <a:gd name="T23" fmla="*/ 20 h 48"/>
                  <a:gd name="T24" fmla="*/ 3 w 20"/>
                  <a:gd name="T25" fmla="*/ 17 h 48"/>
                  <a:gd name="T26" fmla="*/ 6 w 20"/>
                  <a:gd name="T27" fmla="*/ 16 h 48"/>
                  <a:gd name="T28" fmla="*/ 8 w 20"/>
                  <a:gd name="T29" fmla="*/ 16 h 48"/>
                  <a:gd name="T30" fmla="*/ 9 w 20"/>
                  <a:gd name="T31" fmla="*/ 12 h 48"/>
                  <a:gd name="T32" fmla="*/ 9 w 20"/>
                  <a:gd name="T33" fmla="*/ 8 h 48"/>
                  <a:gd name="T34" fmla="*/ 6 w 20"/>
                  <a:gd name="T35" fmla="*/ 6 h 48"/>
                  <a:gd name="T36" fmla="*/ 6 w 20"/>
                  <a:gd name="T37" fmla="*/ 4 h 48"/>
                  <a:gd name="T38" fmla="*/ 8 w 20"/>
                  <a:gd name="T39" fmla="*/ 3 h 48"/>
                  <a:gd name="T40" fmla="*/ 9 w 20"/>
                  <a:gd name="T41" fmla="*/ 0 h 48"/>
                  <a:gd name="T42" fmla="*/ 8 w 20"/>
                  <a:gd name="T43" fmla="*/ 1 h 48"/>
                  <a:gd name="T44" fmla="*/ 3 w 20"/>
                  <a:gd name="T45" fmla="*/ 4 h 48"/>
                  <a:gd name="T46" fmla="*/ 1 w 20"/>
                  <a:gd name="T47" fmla="*/ 9 h 48"/>
                  <a:gd name="T48" fmla="*/ 3 w 20"/>
                  <a:gd name="T49" fmla="*/ 12 h 48"/>
                  <a:gd name="T50" fmla="*/ 0 w 20"/>
                  <a:gd name="T51" fmla="*/ 14 h 48"/>
                  <a:gd name="T52" fmla="*/ 0 w 20"/>
                  <a:gd name="T53" fmla="*/ 17 h 48"/>
                  <a:gd name="T54" fmla="*/ 1 w 20"/>
                  <a:gd name="T55" fmla="*/ 19 h 48"/>
                  <a:gd name="T56" fmla="*/ 3 w 20"/>
                  <a:gd name="T57" fmla="*/ 22 h 48"/>
                  <a:gd name="T58" fmla="*/ 1 w 20"/>
                  <a:gd name="T59" fmla="*/ 24 h 48"/>
                  <a:gd name="T60" fmla="*/ 1 w 20"/>
                  <a:gd name="T61" fmla="*/ 27 h 48"/>
                  <a:gd name="T62" fmla="*/ 4 w 20"/>
                  <a:gd name="T63" fmla="*/ 28 h 48"/>
                  <a:gd name="T64" fmla="*/ 3 w 20"/>
                  <a:gd name="T65" fmla="*/ 30 h 48"/>
                  <a:gd name="T66" fmla="*/ 4 w 20"/>
                  <a:gd name="T67" fmla="*/ 32 h 48"/>
                  <a:gd name="T68" fmla="*/ 3 w 20"/>
                  <a:gd name="T69" fmla="*/ 35 h 48"/>
                  <a:gd name="T70" fmla="*/ 4 w 20"/>
                  <a:gd name="T71" fmla="*/ 38 h 48"/>
                  <a:gd name="T72" fmla="*/ 8 w 20"/>
                  <a:gd name="T73" fmla="*/ 40 h 48"/>
                  <a:gd name="T74" fmla="*/ 9 w 20"/>
                  <a:gd name="T75" fmla="*/ 44 h 48"/>
                  <a:gd name="T76" fmla="*/ 12 w 20"/>
                  <a:gd name="T77" fmla="*/ 46 h 48"/>
                  <a:gd name="T78" fmla="*/ 12 w 20"/>
                  <a:gd name="T79" fmla="*/ 48 h 48"/>
                  <a:gd name="T80" fmla="*/ 12 w 20"/>
                  <a:gd name="T81" fmla="*/ 46 h 48"/>
                  <a:gd name="T82" fmla="*/ 14 w 20"/>
                  <a:gd name="T83" fmla="*/ 46 h 48"/>
                  <a:gd name="T84" fmla="*/ 12 w 20"/>
                  <a:gd name="T85" fmla="*/ 44 h 48"/>
                  <a:gd name="T86" fmla="*/ 9 w 20"/>
                  <a:gd name="T87" fmla="*/ 41 h 48"/>
                  <a:gd name="T88" fmla="*/ 9 w 20"/>
                  <a:gd name="T89" fmla="*/ 38 h 48"/>
                  <a:gd name="T90" fmla="*/ 6 w 20"/>
                  <a:gd name="T91" fmla="*/ 33 h 48"/>
                  <a:gd name="T92" fmla="*/ 6 w 20"/>
                  <a:gd name="T93" fmla="*/ 27 h 48"/>
                  <a:gd name="T94" fmla="*/ 8 w 20"/>
                  <a:gd name="T95" fmla="*/ 27 h 48"/>
                  <a:gd name="T96" fmla="*/ 11 w 20"/>
                  <a:gd name="T97" fmla="*/ 28 h 48"/>
                  <a:gd name="T98" fmla="*/ 16 w 20"/>
                  <a:gd name="T99" fmla="*/ 28 h 48"/>
                  <a:gd name="T100" fmla="*/ 17 w 20"/>
                  <a:gd name="T101" fmla="*/ 30 h 48"/>
                  <a:gd name="T102" fmla="*/ 20 w 20"/>
                  <a:gd name="T103" fmla="*/ 30 h 48"/>
                  <a:gd name="T104" fmla="*/ 19 w 20"/>
                  <a:gd name="T105" fmla="*/ 28 h 48"/>
                  <a:gd name="T106" fmla="*/ 17 w 20"/>
                  <a:gd name="T107" fmla="*/ 27 h 48"/>
                  <a:gd name="T108" fmla="*/ 14 w 20"/>
                  <a:gd name="T109" fmla="*/ 24 h 48"/>
                  <a:gd name="T110" fmla="*/ 12 w 20"/>
                  <a:gd name="T111" fmla="*/ 24 h 48"/>
                  <a:gd name="T112" fmla="*/ 11 w 20"/>
                  <a:gd name="T113" fmla="*/ 22 h 48"/>
                  <a:gd name="T114" fmla="*/ 12 w 20"/>
                  <a:gd name="T115" fmla="*/ 19 h 48"/>
                  <a:gd name="T116" fmla="*/ 19 w 20"/>
                  <a:gd name="T117" fmla="*/ 17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 h="48">
                    <a:moveTo>
                      <a:pt x="19" y="17"/>
                    </a:moveTo>
                    <a:lnTo>
                      <a:pt x="20" y="12"/>
                    </a:lnTo>
                    <a:lnTo>
                      <a:pt x="20" y="11"/>
                    </a:lnTo>
                    <a:lnTo>
                      <a:pt x="19" y="9"/>
                    </a:lnTo>
                    <a:lnTo>
                      <a:pt x="14" y="11"/>
                    </a:lnTo>
                    <a:lnTo>
                      <a:pt x="9" y="12"/>
                    </a:lnTo>
                    <a:lnTo>
                      <a:pt x="9" y="14"/>
                    </a:lnTo>
                    <a:lnTo>
                      <a:pt x="11" y="14"/>
                    </a:lnTo>
                    <a:lnTo>
                      <a:pt x="9" y="16"/>
                    </a:lnTo>
                    <a:lnTo>
                      <a:pt x="8" y="17"/>
                    </a:lnTo>
                    <a:lnTo>
                      <a:pt x="6" y="19"/>
                    </a:lnTo>
                    <a:lnTo>
                      <a:pt x="4" y="20"/>
                    </a:lnTo>
                    <a:lnTo>
                      <a:pt x="3" y="17"/>
                    </a:lnTo>
                    <a:lnTo>
                      <a:pt x="6" y="16"/>
                    </a:lnTo>
                    <a:lnTo>
                      <a:pt x="8" y="16"/>
                    </a:lnTo>
                    <a:lnTo>
                      <a:pt x="9" y="12"/>
                    </a:lnTo>
                    <a:lnTo>
                      <a:pt x="9" y="8"/>
                    </a:lnTo>
                    <a:lnTo>
                      <a:pt x="6" y="6"/>
                    </a:lnTo>
                    <a:lnTo>
                      <a:pt x="6" y="4"/>
                    </a:lnTo>
                    <a:lnTo>
                      <a:pt x="8" y="3"/>
                    </a:lnTo>
                    <a:lnTo>
                      <a:pt x="9" y="0"/>
                    </a:lnTo>
                    <a:lnTo>
                      <a:pt x="8" y="1"/>
                    </a:lnTo>
                    <a:lnTo>
                      <a:pt x="3" y="4"/>
                    </a:lnTo>
                    <a:lnTo>
                      <a:pt x="1" y="9"/>
                    </a:lnTo>
                    <a:lnTo>
                      <a:pt x="3" y="12"/>
                    </a:lnTo>
                    <a:lnTo>
                      <a:pt x="0" y="14"/>
                    </a:lnTo>
                    <a:lnTo>
                      <a:pt x="0" y="17"/>
                    </a:lnTo>
                    <a:lnTo>
                      <a:pt x="1" y="19"/>
                    </a:lnTo>
                    <a:lnTo>
                      <a:pt x="3" y="22"/>
                    </a:lnTo>
                    <a:lnTo>
                      <a:pt x="1" y="24"/>
                    </a:lnTo>
                    <a:lnTo>
                      <a:pt x="1" y="27"/>
                    </a:lnTo>
                    <a:lnTo>
                      <a:pt x="4" y="28"/>
                    </a:lnTo>
                    <a:lnTo>
                      <a:pt x="3" y="30"/>
                    </a:lnTo>
                    <a:lnTo>
                      <a:pt x="4" y="32"/>
                    </a:lnTo>
                    <a:lnTo>
                      <a:pt x="3" y="35"/>
                    </a:lnTo>
                    <a:lnTo>
                      <a:pt x="4" y="38"/>
                    </a:lnTo>
                    <a:lnTo>
                      <a:pt x="8" y="40"/>
                    </a:lnTo>
                    <a:lnTo>
                      <a:pt x="9" y="44"/>
                    </a:lnTo>
                    <a:lnTo>
                      <a:pt x="12" y="46"/>
                    </a:lnTo>
                    <a:lnTo>
                      <a:pt x="12" y="48"/>
                    </a:lnTo>
                    <a:lnTo>
                      <a:pt x="12" y="46"/>
                    </a:lnTo>
                    <a:lnTo>
                      <a:pt x="14" y="46"/>
                    </a:lnTo>
                    <a:lnTo>
                      <a:pt x="12" y="44"/>
                    </a:lnTo>
                    <a:lnTo>
                      <a:pt x="9" y="41"/>
                    </a:lnTo>
                    <a:lnTo>
                      <a:pt x="9" y="38"/>
                    </a:lnTo>
                    <a:lnTo>
                      <a:pt x="6" y="33"/>
                    </a:lnTo>
                    <a:lnTo>
                      <a:pt x="6" y="27"/>
                    </a:lnTo>
                    <a:lnTo>
                      <a:pt x="8" y="27"/>
                    </a:lnTo>
                    <a:lnTo>
                      <a:pt x="11" y="28"/>
                    </a:lnTo>
                    <a:lnTo>
                      <a:pt x="16" y="28"/>
                    </a:lnTo>
                    <a:lnTo>
                      <a:pt x="17" y="30"/>
                    </a:lnTo>
                    <a:lnTo>
                      <a:pt x="20" y="30"/>
                    </a:lnTo>
                    <a:lnTo>
                      <a:pt x="19" y="28"/>
                    </a:lnTo>
                    <a:lnTo>
                      <a:pt x="17" y="27"/>
                    </a:lnTo>
                    <a:lnTo>
                      <a:pt x="14" y="24"/>
                    </a:lnTo>
                    <a:lnTo>
                      <a:pt x="12" y="24"/>
                    </a:lnTo>
                    <a:lnTo>
                      <a:pt x="11" y="22"/>
                    </a:lnTo>
                    <a:lnTo>
                      <a:pt x="12" y="19"/>
                    </a:lnTo>
                    <a:lnTo>
                      <a:pt x="19" y="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8" name="Freeform 554">
                <a:extLst>
                  <a:ext uri="{FF2B5EF4-FFF2-40B4-BE49-F238E27FC236}">
                    <a16:creationId xmlns:a16="http://schemas.microsoft.com/office/drawing/2014/main" id="{BA2345FB-4CDA-43CF-9C3B-D00DD6926CDD}"/>
                  </a:ext>
                </a:extLst>
              </p:cNvPr>
              <p:cNvSpPr>
                <a:spLocks/>
              </p:cNvSpPr>
              <p:nvPr/>
            </p:nvSpPr>
            <p:spPr bwMode="auto">
              <a:xfrm>
                <a:off x="6602" y="2456"/>
                <a:ext cx="19" cy="3"/>
              </a:xfrm>
              <a:custGeom>
                <a:avLst/>
                <a:gdLst>
                  <a:gd name="T0" fmla="*/ 1 w 19"/>
                  <a:gd name="T1" fmla="*/ 1 h 3"/>
                  <a:gd name="T2" fmla="*/ 5 w 19"/>
                  <a:gd name="T3" fmla="*/ 3 h 3"/>
                  <a:gd name="T4" fmla="*/ 13 w 19"/>
                  <a:gd name="T5" fmla="*/ 3 h 3"/>
                  <a:gd name="T6" fmla="*/ 17 w 19"/>
                  <a:gd name="T7" fmla="*/ 3 h 3"/>
                  <a:gd name="T8" fmla="*/ 19 w 19"/>
                  <a:gd name="T9" fmla="*/ 1 h 3"/>
                  <a:gd name="T10" fmla="*/ 14 w 19"/>
                  <a:gd name="T11" fmla="*/ 1 h 3"/>
                  <a:gd name="T12" fmla="*/ 13 w 19"/>
                  <a:gd name="T13" fmla="*/ 1 h 3"/>
                  <a:gd name="T14" fmla="*/ 8 w 19"/>
                  <a:gd name="T15" fmla="*/ 0 h 3"/>
                  <a:gd name="T16" fmla="*/ 5 w 19"/>
                  <a:gd name="T17" fmla="*/ 1 h 3"/>
                  <a:gd name="T18" fmla="*/ 0 w 19"/>
                  <a:gd name="T19" fmla="*/ 0 h 3"/>
                  <a:gd name="T20" fmla="*/ 1 w 19"/>
                  <a:gd name="T21"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 h="3">
                    <a:moveTo>
                      <a:pt x="1" y="1"/>
                    </a:moveTo>
                    <a:lnTo>
                      <a:pt x="5" y="3"/>
                    </a:lnTo>
                    <a:lnTo>
                      <a:pt x="13" y="3"/>
                    </a:lnTo>
                    <a:lnTo>
                      <a:pt x="17" y="3"/>
                    </a:lnTo>
                    <a:lnTo>
                      <a:pt x="19" y="1"/>
                    </a:lnTo>
                    <a:lnTo>
                      <a:pt x="14" y="1"/>
                    </a:lnTo>
                    <a:lnTo>
                      <a:pt x="13" y="1"/>
                    </a:lnTo>
                    <a:lnTo>
                      <a:pt x="8" y="0"/>
                    </a:lnTo>
                    <a:lnTo>
                      <a:pt x="5" y="1"/>
                    </a:lnTo>
                    <a:lnTo>
                      <a:pt x="0" y="0"/>
                    </a:lnTo>
                    <a:lnTo>
                      <a:pt x="1"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9" name="Freeform 555">
                <a:extLst>
                  <a:ext uri="{FF2B5EF4-FFF2-40B4-BE49-F238E27FC236}">
                    <a16:creationId xmlns:a16="http://schemas.microsoft.com/office/drawing/2014/main" id="{F6C34169-36E4-4F71-818B-BEDAC5173585}"/>
                  </a:ext>
                </a:extLst>
              </p:cNvPr>
              <p:cNvSpPr>
                <a:spLocks/>
              </p:cNvSpPr>
              <p:nvPr/>
            </p:nvSpPr>
            <p:spPr bwMode="auto">
              <a:xfrm>
                <a:off x="6536" y="2443"/>
                <a:ext cx="4" cy="3"/>
              </a:xfrm>
              <a:custGeom>
                <a:avLst/>
                <a:gdLst>
                  <a:gd name="T0" fmla="*/ 4 w 4"/>
                  <a:gd name="T1" fmla="*/ 0 h 3"/>
                  <a:gd name="T2" fmla="*/ 0 w 4"/>
                  <a:gd name="T3" fmla="*/ 1 h 3"/>
                  <a:gd name="T4" fmla="*/ 2 w 4"/>
                  <a:gd name="T5" fmla="*/ 3 h 3"/>
                  <a:gd name="T6" fmla="*/ 4 w 4"/>
                  <a:gd name="T7" fmla="*/ 0 h 3"/>
                </a:gdLst>
                <a:ahLst/>
                <a:cxnLst>
                  <a:cxn ang="0">
                    <a:pos x="T0" y="T1"/>
                  </a:cxn>
                  <a:cxn ang="0">
                    <a:pos x="T2" y="T3"/>
                  </a:cxn>
                  <a:cxn ang="0">
                    <a:pos x="T4" y="T5"/>
                  </a:cxn>
                  <a:cxn ang="0">
                    <a:pos x="T6" y="T7"/>
                  </a:cxn>
                </a:cxnLst>
                <a:rect l="0" t="0" r="r" b="b"/>
                <a:pathLst>
                  <a:path w="4" h="3">
                    <a:moveTo>
                      <a:pt x="4" y="0"/>
                    </a:moveTo>
                    <a:lnTo>
                      <a:pt x="0" y="1"/>
                    </a:lnTo>
                    <a:lnTo>
                      <a:pt x="2" y="3"/>
                    </a:lnTo>
                    <a:lnTo>
                      <a:pt x="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0" name="Freeform 556">
                <a:extLst>
                  <a:ext uri="{FF2B5EF4-FFF2-40B4-BE49-F238E27FC236}">
                    <a16:creationId xmlns:a16="http://schemas.microsoft.com/office/drawing/2014/main" id="{AFAEE951-86C6-4EE2-8D63-611E8206DE9F}"/>
                  </a:ext>
                </a:extLst>
              </p:cNvPr>
              <p:cNvSpPr>
                <a:spLocks/>
              </p:cNvSpPr>
              <p:nvPr/>
            </p:nvSpPr>
            <p:spPr bwMode="auto">
              <a:xfrm>
                <a:off x="6532" y="2444"/>
                <a:ext cx="4" cy="2"/>
              </a:xfrm>
              <a:custGeom>
                <a:avLst/>
                <a:gdLst>
                  <a:gd name="T0" fmla="*/ 0 w 4"/>
                  <a:gd name="T1" fmla="*/ 0 h 2"/>
                  <a:gd name="T2" fmla="*/ 1 w 4"/>
                  <a:gd name="T3" fmla="*/ 2 h 2"/>
                  <a:gd name="T4" fmla="*/ 4 w 4"/>
                  <a:gd name="T5" fmla="*/ 2 h 2"/>
                  <a:gd name="T6" fmla="*/ 3 w 4"/>
                  <a:gd name="T7" fmla="*/ 0 h 2"/>
                  <a:gd name="T8" fmla="*/ 0 w 4"/>
                  <a:gd name="T9" fmla="*/ 0 h 2"/>
                </a:gdLst>
                <a:ahLst/>
                <a:cxnLst>
                  <a:cxn ang="0">
                    <a:pos x="T0" y="T1"/>
                  </a:cxn>
                  <a:cxn ang="0">
                    <a:pos x="T2" y="T3"/>
                  </a:cxn>
                  <a:cxn ang="0">
                    <a:pos x="T4" y="T5"/>
                  </a:cxn>
                  <a:cxn ang="0">
                    <a:pos x="T6" y="T7"/>
                  </a:cxn>
                  <a:cxn ang="0">
                    <a:pos x="T8" y="T9"/>
                  </a:cxn>
                </a:cxnLst>
                <a:rect l="0" t="0" r="r" b="b"/>
                <a:pathLst>
                  <a:path w="4" h="2">
                    <a:moveTo>
                      <a:pt x="0" y="0"/>
                    </a:moveTo>
                    <a:lnTo>
                      <a:pt x="1" y="2"/>
                    </a:lnTo>
                    <a:lnTo>
                      <a:pt x="4" y="2"/>
                    </a:lnTo>
                    <a:lnTo>
                      <a:pt x="3"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1" name="Freeform 557">
                <a:extLst>
                  <a:ext uri="{FF2B5EF4-FFF2-40B4-BE49-F238E27FC236}">
                    <a16:creationId xmlns:a16="http://schemas.microsoft.com/office/drawing/2014/main" id="{D5DC3E10-113D-48A9-A550-0DE2F45EB047}"/>
                  </a:ext>
                </a:extLst>
              </p:cNvPr>
              <p:cNvSpPr>
                <a:spLocks/>
              </p:cNvSpPr>
              <p:nvPr/>
            </p:nvSpPr>
            <p:spPr bwMode="auto">
              <a:xfrm>
                <a:off x="6562" y="2513"/>
                <a:ext cx="2" cy="5"/>
              </a:xfrm>
              <a:custGeom>
                <a:avLst/>
                <a:gdLst>
                  <a:gd name="T0" fmla="*/ 0 w 2"/>
                  <a:gd name="T1" fmla="*/ 2 h 5"/>
                  <a:gd name="T2" fmla="*/ 0 w 2"/>
                  <a:gd name="T3" fmla="*/ 5 h 5"/>
                  <a:gd name="T4" fmla="*/ 2 w 2"/>
                  <a:gd name="T5" fmla="*/ 5 h 5"/>
                  <a:gd name="T6" fmla="*/ 2 w 2"/>
                  <a:gd name="T7" fmla="*/ 2 h 5"/>
                  <a:gd name="T8" fmla="*/ 0 w 2"/>
                  <a:gd name="T9" fmla="*/ 0 h 5"/>
                  <a:gd name="T10" fmla="*/ 0 w 2"/>
                  <a:gd name="T11" fmla="*/ 2 h 5"/>
                </a:gdLst>
                <a:ahLst/>
                <a:cxnLst>
                  <a:cxn ang="0">
                    <a:pos x="T0" y="T1"/>
                  </a:cxn>
                  <a:cxn ang="0">
                    <a:pos x="T2" y="T3"/>
                  </a:cxn>
                  <a:cxn ang="0">
                    <a:pos x="T4" y="T5"/>
                  </a:cxn>
                  <a:cxn ang="0">
                    <a:pos x="T6" y="T7"/>
                  </a:cxn>
                  <a:cxn ang="0">
                    <a:pos x="T8" y="T9"/>
                  </a:cxn>
                  <a:cxn ang="0">
                    <a:pos x="T10" y="T11"/>
                  </a:cxn>
                </a:cxnLst>
                <a:rect l="0" t="0" r="r" b="b"/>
                <a:pathLst>
                  <a:path w="2" h="5">
                    <a:moveTo>
                      <a:pt x="0" y="2"/>
                    </a:moveTo>
                    <a:lnTo>
                      <a:pt x="0" y="5"/>
                    </a:lnTo>
                    <a:lnTo>
                      <a:pt x="2" y="5"/>
                    </a:lnTo>
                    <a:lnTo>
                      <a:pt x="2" y="2"/>
                    </a:lnTo>
                    <a:lnTo>
                      <a:pt x="0" y="0"/>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2" name="Freeform 558">
                <a:extLst>
                  <a:ext uri="{FF2B5EF4-FFF2-40B4-BE49-F238E27FC236}">
                    <a16:creationId xmlns:a16="http://schemas.microsoft.com/office/drawing/2014/main" id="{CBCED724-7D7A-44CE-A334-1430C6313FCC}"/>
                  </a:ext>
                </a:extLst>
              </p:cNvPr>
              <p:cNvSpPr>
                <a:spLocks/>
              </p:cNvSpPr>
              <p:nvPr/>
            </p:nvSpPr>
            <p:spPr bwMode="auto">
              <a:xfrm>
                <a:off x="6587" y="2511"/>
                <a:ext cx="4" cy="2"/>
              </a:xfrm>
              <a:custGeom>
                <a:avLst/>
                <a:gdLst>
                  <a:gd name="T0" fmla="*/ 4 w 4"/>
                  <a:gd name="T1" fmla="*/ 2 h 2"/>
                  <a:gd name="T2" fmla="*/ 2 w 4"/>
                  <a:gd name="T3" fmla="*/ 0 h 2"/>
                  <a:gd name="T4" fmla="*/ 0 w 4"/>
                  <a:gd name="T5" fmla="*/ 0 h 2"/>
                  <a:gd name="T6" fmla="*/ 2 w 4"/>
                  <a:gd name="T7" fmla="*/ 2 h 2"/>
                  <a:gd name="T8" fmla="*/ 4 w 4"/>
                  <a:gd name="T9" fmla="*/ 2 h 2"/>
                </a:gdLst>
                <a:ahLst/>
                <a:cxnLst>
                  <a:cxn ang="0">
                    <a:pos x="T0" y="T1"/>
                  </a:cxn>
                  <a:cxn ang="0">
                    <a:pos x="T2" y="T3"/>
                  </a:cxn>
                  <a:cxn ang="0">
                    <a:pos x="T4" y="T5"/>
                  </a:cxn>
                  <a:cxn ang="0">
                    <a:pos x="T6" y="T7"/>
                  </a:cxn>
                  <a:cxn ang="0">
                    <a:pos x="T8" y="T9"/>
                  </a:cxn>
                </a:cxnLst>
                <a:rect l="0" t="0" r="r" b="b"/>
                <a:pathLst>
                  <a:path w="4" h="2">
                    <a:moveTo>
                      <a:pt x="4" y="2"/>
                    </a:moveTo>
                    <a:lnTo>
                      <a:pt x="2" y="0"/>
                    </a:lnTo>
                    <a:lnTo>
                      <a:pt x="0" y="0"/>
                    </a:lnTo>
                    <a:lnTo>
                      <a:pt x="2" y="2"/>
                    </a:lnTo>
                    <a:lnTo>
                      <a:pt x="4"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3" name="Freeform 559">
                <a:extLst>
                  <a:ext uri="{FF2B5EF4-FFF2-40B4-BE49-F238E27FC236}">
                    <a16:creationId xmlns:a16="http://schemas.microsoft.com/office/drawing/2014/main" id="{D6FE4C40-7BDE-4BCC-803A-30A4C59857E3}"/>
                  </a:ext>
                </a:extLst>
              </p:cNvPr>
              <p:cNvSpPr>
                <a:spLocks/>
              </p:cNvSpPr>
              <p:nvPr/>
            </p:nvSpPr>
            <p:spPr bwMode="auto">
              <a:xfrm>
                <a:off x="6564" y="2510"/>
                <a:ext cx="4" cy="9"/>
              </a:xfrm>
              <a:custGeom>
                <a:avLst/>
                <a:gdLst>
                  <a:gd name="T0" fmla="*/ 1 w 4"/>
                  <a:gd name="T1" fmla="*/ 8 h 9"/>
                  <a:gd name="T2" fmla="*/ 0 w 4"/>
                  <a:gd name="T3" fmla="*/ 9 h 9"/>
                  <a:gd name="T4" fmla="*/ 1 w 4"/>
                  <a:gd name="T5" fmla="*/ 8 h 9"/>
                  <a:gd name="T6" fmla="*/ 3 w 4"/>
                  <a:gd name="T7" fmla="*/ 3 h 9"/>
                  <a:gd name="T8" fmla="*/ 4 w 4"/>
                  <a:gd name="T9" fmla="*/ 0 h 9"/>
                  <a:gd name="T10" fmla="*/ 3 w 4"/>
                  <a:gd name="T11" fmla="*/ 1 h 9"/>
                  <a:gd name="T12" fmla="*/ 1 w 4"/>
                  <a:gd name="T13" fmla="*/ 8 h 9"/>
                </a:gdLst>
                <a:ahLst/>
                <a:cxnLst>
                  <a:cxn ang="0">
                    <a:pos x="T0" y="T1"/>
                  </a:cxn>
                  <a:cxn ang="0">
                    <a:pos x="T2" y="T3"/>
                  </a:cxn>
                  <a:cxn ang="0">
                    <a:pos x="T4" y="T5"/>
                  </a:cxn>
                  <a:cxn ang="0">
                    <a:pos x="T6" y="T7"/>
                  </a:cxn>
                  <a:cxn ang="0">
                    <a:pos x="T8" y="T9"/>
                  </a:cxn>
                  <a:cxn ang="0">
                    <a:pos x="T10" y="T11"/>
                  </a:cxn>
                  <a:cxn ang="0">
                    <a:pos x="T12" y="T13"/>
                  </a:cxn>
                </a:cxnLst>
                <a:rect l="0" t="0" r="r" b="b"/>
                <a:pathLst>
                  <a:path w="4" h="9">
                    <a:moveTo>
                      <a:pt x="1" y="8"/>
                    </a:moveTo>
                    <a:lnTo>
                      <a:pt x="0" y="9"/>
                    </a:lnTo>
                    <a:lnTo>
                      <a:pt x="1" y="8"/>
                    </a:lnTo>
                    <a:lnTo>
                      <a:pt x="3" y="3"/>
                    </a:lnTo>
                    <a:lnTo>
                      <a:pt x="4" y="0"/>
                    </a:lnTo>
                    <a:lnTo>
                      <a:pt x="3" y="1"/>
                    </a:lnTo>
                    <a:lnTo>
                      <a:pt x="1"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4" name="Freeform 560">
                <a:extLst>
                  <a:ext uri="{FF2B5EF4-FFF2-40B4-BE49-F238E27FC236}">
                    <a16:creationId xmlns:a16="http://schemas.microsoft.com/office/drawing/2014/main" id="{9C360CD4-9B45-4F90-95CE-D253ED7F1342}"/>
                  </a:ext>
                </a:extLst>
              </p:cNvPr>
              <p:cNvSpPr>
                <a:spLocks/>
              </p:cNvSpPr>
              <p:nvPr/>
            </p:nvSpPr>
            <p:spPr bwMode="auto">
              <a:xfrm>
                <a:off x="6587" y="2524"/>
                <a:ext cx="2" cy="3"/>
              </a:xfrm>
              <a:custGeom>
                <a:avLst/>
                <a:gdLst>
                  <a:gd name="T0" fmla="*/ 2 w 2"/>
                  <a:gd name="T1" fmla="*/ 3 h 3"/>
                  <a:gd name="T2" fmla="*/ 2 w 2"/>
                  <a:gd name="T3" fmla="*/ 2 h 3"/>
                  <a:gd name="T4" fmla="*/ 0 w 2"/>
                  <a:gd name="T5" fmla="*/ 0 h 3"/>
                  <a:gd name="T6" fmla="*/ 0 w 2"/>
                  <a:gd name="T7" fmla="*/ 2 h 3"/>
                  <a:gd name="T8" fmla="*/ 0 w 2"/>
                  <a:gd name="T9" fmla="*/ 3 h 3"/>
                  <a:gd name="T10" fmla="*/ 0 w 2"/>
                  <a:gd name="T11" fmla="*/ 3 h 3"/>
                  <a:gd name="T12" fmla="*/ 2 w 2"/>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2" y="3"/>
                    </a:moveTo>
                    <a:lnTo>
                      <a:pt x="2" y="2"/>
                    </a:lnTo>
                    <a:lnTo>
                      <a:pt x="0" y="0"/>
                    </a:lnTo>
                    <a:lnTo>
                      <a:pt x="0" y="2"/>
                    </a:lnTo>
                    <a:lnTo>
                      <a:pt x="0" y="3"/>
                    </a:lnTo>
                    <a:lnTo>
                      <a:pt x="0" y="3"/>
                    </a:lnTo>
                    <a:lnTo>
                      <a:pt x="2"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5" name="Freeform 561">
                <a:extLst>
                  <a:ext uri="{FF2B5EF4-FFF2-40B4-BE49-F238E27FC236}">
                    <a16:creationId xmlns:a16="http://schemas.microsoft.com/office/drawing/2014/main" id="{0468C974-E97D-4E10-BDEF-1985113FFC40}"/>
                  </a:ext>
                </a:extLst>
              </p:cNvPr>
              <p:cNvSpPr>
                <a:spLocks/>
              </p:cNvSpPr>
              <p:nvPr/>
            </p:nvSpPr>
            <p:spPr bwMode="auto">
              <a:xfrm>
                <a:off x="6589" y="2529"/>
                <a:ext cx="2" cy="1"/>
              </a:xfrm>
              <a:custGeom>
                <a:avLst/>
                <a:gdLst>
                  <a:gd name="T0" fmla="*/ 2 w 2"/>
                  <a:gd name="T1" fmla="*/ 1 h 1"/>
                  <a:gd name="T2" fmla="*/ 2 w 2"/>
                  <a:gd name="T3" fmla="*/ 0 h 1"/>
                  <a:gd name="T4" fmla="*/ 0 w 2"/>
                  <a:gd name="T5" fmla="*/ 1 h 1"/>
                  <a:gd name="T6" fmla="*/ 2 w 2"/>
                  <a:gd name="T7" fmla="*/ 1 h 1"/>
                  <a:gd name="T8" fmla="*/ 2 w 2"/>
                  <a:gd name="T9" fmla="*/ 1 h 1"/>
                </a:gdLst>
                <a:ahLst/>
                <a:cxnLst>
                  <a:cxn ang="0">
                    <a:pos x="T0" y="T1"/>
                  </a:cxn>
                  <a:cxn ang="0">
                    <a:pos x="T2" y="T3"/>
                  </a:cxn>
                  <a:cxn ang="0">
                    <a:pos x="T4" y="T5"/>
                  </a:cxn>
                  <a:cxn ang="0">
                    <a:pos x="T6" y="T7"/>
                  </a:cxn>
                  <a:cxn ang="0">
                    <a:pos x="T8" y="T9"/>
                  </a:cxn>
                </a:cxnLst>
                <a:rect l="0" t="0" r="r" b="b"/>
                <a:pathLst>
                  <a:path w="2" h="1">
                    <a:moveTo>
                      <a:pt x="2" y="1"/>
                    </a:moveTo>
                    <a:lnTo>
                      <a:pt x="2" y="0"/>
                    </a:lnTo>
                    <a:lnTo>
                      <a:pt x="0" y="1"/>
                    </a:lnTo>
                    <a:lnTo>
                      <a:pt x="2" y="1"/>
                    </a:lnTo>
                    <a:lnTo>
                      <a:pt x="2"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6" name="Freeform 562">
                <a:extLst>
                  <a:ext uri="{FF2B5EF4-FFF2-40B4-BE49-F238E27FC236}">
                    <a16:creationId xmlns:a16="http://schemas.microsoft.com/office/drawing/2014/main" id="{52A04AED-16F5-4965-958D-BD8D0D7A167D}"/>
                  </a:ext>
                </a:extLst>
              </p:cNvPr>
              <p:cNvSpPr>
                <a:spLocks/>
              </p:cNvSpPr>
              <p:nvPr/>
            </p:nvSpPr>
            <p:spPr bwMode="auto">
              <a:xfrm>
                <a:off x="6584" y="2518"/>
                <a:ext cx="7" cy="6"/>
              </a:xfrm>
              <a:custGeom>
                <a:avLst/>
                <a:gdLst>
                  <a:gd name="T0" fmla="*/ 7 w 7"/>
                  <a:gd name="T1" fmla="*/ 3 h 6"/>
                  <a:gd name="T2" fmla="*/ 7 w 7"/>
                  <a:gd name="T3" fmla="*/ 3 h 6"/>
                  <a:gd name="T4" fmla="*/ 7 w 7"/>
                  <a:gd name="T5" fmla="*/ 1 h 6"/>
                  <a:gd name="T6" fmla="*/ 5 w 7"/>
                  <a:gd name="T7" fmla="*/ 0 h 6"/>
                  <a:gd name="T8" fmla="*/ 5 w 7"/>
                  <a:gd name="T9" fmla="*/ 0 h 6"/>
                  <a:gd name="T10" fmla="*/ 2 w 7"/>
                  <a:gd name="T11" fmla="*/ 1 h 6"/>
                  <a:gd name="T12" fmla="*/ 0 w 7"/>
                  <a:gd name="T13" fmla="*/ 3 h 6"/>
                  <a:gd name="T14" fmla="*/ 2 w 7"/>
                  <a:gd name="T15" fmla="*/ 3 h 6"/>
                  <a:gd name="T16" fmla="*/ 3 w 7"/>
                  <a:gd name="T17" fmla="*/ 4 h 6"/>
                  <a:gd name="T18" fmla="*/ 5 w 7"/>
                  <a:gd name="T19" fmla="*/ 6 h 6"/>
                  <a:gd name="T20" fmla="*/ 7 w 7"/>
                  <a:gd name="T21" fmla="*/ 4 h 6"/>
                  <a:gd name="T22" fmla="*/ 7 w 7"/>
                  <a:gd name="T23"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 h="6">
                    <a:moveTo>
                      <a:pt x="7" y="3"/>
                    </a:moveTo>
                    <a:lnTo>
                      <a:pt x="7" y="3"/>
                    </a:lnTo>
                    <a:lnTo>
                      <a:pt x="7" y="1"/>
                    </a:lnTo>
                    <a:lnTo>
                      <a:pt x="5" y="0"/>
                    </a:lnTo>
                    <a:lnTo>
                      <a:pt x="5" y="0"/>
                    </a:lnTo>
                    <a:lnTo>
                      <a:pt x="2" y="1"/>
                    </a:lnTo>
                    <a:lnTo>
                      <a:pt x="0" y="3"/>
                    </a:lnTo>
                    <a:lnTo>
                      <a:pt x="2" y="3"/>
                    </a:lnTo>
                    <a:lnTo>
                      <a:pt x="3" y="4"/>
                    </a:lnTo>
                    <a:lnTo>
                      <a:pt x="5" y="6"/>
                    </a:lnTo>
                    <a:lnTo>
                      <a:pt x="7" y="4"/>
                    </a:lnTo>
                    <a:lnTo>
                      <a:pt x="7"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7" name="Rectangle 563">
                <a:extLst>
                  <a:ext uri="{FF2B5EF4-FFF2-40B4-BE49-F238E27FC236}">
                    <a16:creationId xmlns:a16="http://schemas.microsoft.com/office/drawing/2014/main" id="{7FB83950-BCC3-4678-AD76-A65C1162E3BA}"/>
                  </a:ext>
                </a:extLst>
              </p:cNvPr>
              <p:cNvSpPr>
                <a:spLocks noChangeArrowheads="1"/>
              </p:cNvSpPr>
              <p:nvPr/>
            </p:nvSpPr>
            <p:spPr bwMode="auto">
              <a:xfrm>
                <a:off x="6583" y="2515"/>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8" name="Freeform 564">
                <a:extLst>
                  <a:ext uri="{FF2B5EF4-FFF2-40B4-BE49-F238E27FC236}">
                    <a16:creationId xmlns:a16="http://schemas.microsoft.com/office/drawing/2014/main" id="{8A5674B8-C159-4020-8D5C-CE31271B215E}"/>
                  </a:ext>
                </a:extLst>
              </p:cNvPr>
              <p:cNvSpPr>
                <a:spLocks/>
              </p:cNvSpPr>
              <p:nvPr/>
            </p:nvSpPr>
            <p:spPr bwMode="auto">
              <a:xfrm>
                <a:off x="6584" y="2511"/>
                <a:ext cx="7" cy="8"/>
              </a:xfrm>
              <a:custGeom>
                <a:avLst/>
                <a:gdLst>
                  <a:gd name="T0" fmla="*/ 2 w 7"/>
                  <a:gd name="T1" fmla="*/ 0 h 8"/>
                  <a:gd name="T2" fmla="*/ 0 w 7"/>
                  <a:gd name="T3" fmla="*/ 4 h 8"/>
                  <a:gd name="T4" fmla="*/ 0 w 7"/>
                  <a:gd name="T5" fmla="*/ 4 h 8"/>
                  <a:gd name="T6" fmla="*/ 2 w 7"/>
                  <a:gd name="T7" fmla="*/ 4 h 8"/>
                  <a:gd name="T8" fmla="*/ 2 w 7"/>
                  <a:gd name="T9" fmla="*/ 5 h 8"/>
                  <a:gd name="T10" fmla="*/ 2 w 7"/>
                  <a:gd name="T11" fmla="*/ 5 h 8"/>
                  <a:gd name="T12" fmla="*/ 0 w 7"/>
                  <a:gd name="T13" fmla="*/ 7 h 8"/>
                  <a:gd name="T14" fmla="*/ 2 w 7"/>
                  <a:gd name="T15" fmla="*/ 8 h 8"/>
                  <a:gd name="T16" fmla="*/ 2 w 7"/>
                  <a:gd name="T17" fmla="*/ 8 h 8"/>
                  <a:gd name="T18" fmla="*/ 3 w 7"/>
                  <a:gd name="T19" fmla="*/ 7 h 8"/>
                  <a:gd name="T20" fmla="*/ 5 w 7"/>
                  <a:gd name="T21" fmla="*/ 7 h 8"/>
                  <a:gd name="T22" fmla="*/ 7 w 7"/>
                  <a:gd name="T23" fmla="*/ 5 h 8"/>
                  <a:gd name="T24" fmla="*/ 7 w 7"/>
                  <a:gd name="T25" fmla="*/ 2 h 8"/>
                  <a:gd name="T26" fmla="*/ 5 w 7"/>
                  <a:gd name="T27" fmla="*/ 2 h 8"/>
                  <a:gd name="T28" fmla="*/ 3 w 7"/>
                  <a:gd name="T29" fmla="*/ 0 h 8"/>
                  <a:gd name="T30" fmla="*/ 2 w 7"/>
                  <a:gd name="T3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 h="8">
                    <a:moveTo>
                      <a:pt x="2" y="0"/>
                    </a:moveTo>
                    <a:lnTo>
                      <a:pt x="0" y="4"/>
                    </a:lnTo>
                    <a:lnTo>
                      <a:pt x="0" y="4"/>
                    </a:lnTo>
                    <a:lnTo>
                      <a:pt x="2" y="4"/>
                    </a:lnTo>
                    <a:lnTo>
                      <a:pt x="2" y="5"/>
                    </a:lnTo>
                    <a:lnTo>
                      <a:pt x="2" y="5"/>
                    </a:lnTo>
                    <a:lnTo>
                      <a:pt x="0" y="7"/>
                    </a:lnTo>
                    <a:lnTo>
                      <a:pt x="2" y="8"/>
                    </a:lnTo>
                    <a:lnTo>
                      <a:pt x="2" y="8"/>
                    </a:lnTo>
                    <a:lnTo>
                      <a:pt x="3" y="7"/>
                    </a:lnTo>
                    <a:lnTo>
                      <a:pt x="5" y="7"/>
                    </a:lnTo>
                    <a:lnTo>
                      <a:pt x="7" y="5"/>
                    </a:lnTo>
                    <a:lnTo>
                      <a:pt x="7" y="2"/>
                    </a:lnTo>
                    <a:lnTo>
                      <a:pt x="5" y="2"/>
                    </a:lnTo>
                    <a:lnTo>
                      <a:pt x="3" y="0"/>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9" name="Freeform 565">
                <a:extLst>
                  <a:ext uri="{FF2B5EF4-FFF2-40B4-BE49-F238E27FC236}">
                    <a16:creationId xmlns:a16="http://schemas.microsoft.com/office/drawing/2014/main" id="{C0A632E3-414E-41D5-B14B-47419EABD13F}"/>
                  </a:ext>
                </a:extLst>
              </p:cNvPr>
              <p:cNvSpPr>
                <a:spLocks/>
              </p:cNvSpPr>
              <p:nvPr/>
            </p:nvSpPr>
            <p:spPr bwMode="auto">
              <a:xfrm>
                <a:off x="6458" y="2459"/>
                <a:ext cx="15" cy="3"/>
              </a:xfrm>
              <a:custGeom>
                <a:avLst/>
                <a:gdLst>
                  <a:gd name="T0" fmla="*/ 2 w 15"/>
                  <a:gd name="T1" fmla="*/ 1 h 3"/>
                  <a:gd name="T2" fmla="*/ 5 w 15"/>
                  <a:gd name="T3" fmla="*/ 3 h 3"/>
                  <a:gd name="T4" fmla="*/ 12 w 15"/>
                  <a:gd name="T5" fmla="*/ 1 h 3"/>
                  <a:gd name="T6" fmla="*/ 15 w 15"/>
                  <a:gd name="T7" fmla="*/ 0 h 3"/>
                  <a:gd name="T8" fmla="*/ 12 w 15"/>
                  <a:gd name="T9" fmla="*/ 0 h 3"/>
                  <a:gd name="T10" fmla="*/ 7 w 15"/>
                  <a:gd name="T11" fmla="*/ 0 h 3"/>
                  <a:gd name="T12" fmla="*/ 5 w 15"/>
                  <a:gd name="T13" fmla="*/ 0 h 3"/>
                  <a:gd name="T14" fmla="*/ 2 w 15"/>
                  <a:gd name="T15" fmla="*/ 0 h 3"/>
                  <a:gd name="T16" fmla="*/ 0 w 15"/>
                  <a:gd name="T17" fmla="*/ 0 h 3"/>
                  <a:gd name="T18" fmla="*/ 2 w 15"/>
                  <a:gd name="T19" fmla="*/ 1 h 3"/>
                  <a:gd name="T20" fmla="*/ 2 w 15"/>
                  <a:gd name="T21"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3">
                    <a:moveTo>
                      <a:pt x="2" y="1"/>
                    </a:moveTo>
                    <a:lnTo>
                      <a:pt x="5" y="3"/>
                    </a:lnTo>
                    <a:lnTo>
                      <a:pt x="12" y="1"/>
                    </a:lnTo>
                    <a:lnTo>
                      <a:pt x="15" y="0"/>
                    </a:lnTo>
                    <a:lnTo>
                      <a:pt x="12" y="0"/>
                    </a:lnTo>
                    <a:lnTo>
                      <a:pt x="7" y="0"/>
                    </a:lnTo>
                    <a:lnTo>
                      <a:pt x="5" y="0"/>
                    </a:lnTo>
                    <a:lnTo>
                      <a:pt x="2" y="0"/>
                    </a:lnTo>
                    <a:lnTo>
                      <a:pt x="0" y="0"/>
                    </a:lnTo>
                    <a:lnTo>
                      <a:pt x="2" y="1"/>
                    </a:lnTo>
                    <a:lnTo>
                      <a:pt x="2"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0" name="Freeform 566">
                <a:extLst>
                  <a:ext uri="{FF2B5EF4-FFF2-40B4-BE49-F238E27FC236}">
                    <a16:creationId xmlns:a16="http://schemas.microsoft.com/office/drawing/2014/main" id="{D98927D2-2466-46DA-8B02-B96778441948}"/>
                  </a:ext>
                </a:extLst>
              </p:cNvPr>
              <p:cNvSpPr>
                <a:spLocks/>
              </p:cNvSpPr>
              <p:nvPr/>
            </p:nvSpPr>
            <p:spPr bwMode="auto">
              <a:xfrm>
                <a:off x="6458" y="2551"/>
                <a:ext cx="2" cy="3"/>
              </a:xfrm>
              <a:custGeom>
                <a:avLst/>
                <a:gdLst>
                  <a:gd name="T0" fmla="*/ 2 w 2"/>
                  <a:gd name="T1" fmla="*/ 2 h 3"/>
                  <a:gd name="T2" fmla="*/ 0 w 2"/>
                  <a:gd name="T3" fmla="*/ 0 h 3"/>
                  <a:gd name="T4" fmla="*/ 0 w 2"/>
                  <a:gd name="T5" fmla="*/ 2 h 3"/>
                  <a:gd name="T6" fmla="*/ 0 w 2"/>
                  <a:gd name="T7" fmla="*/ 3 h 3"/>
                  <a:gd name="T8" fmla="*/ 2 w 2"/>
                  <a:gd name="T9" fmla="*/ 2 h 3"/>
                </a:gdLst>
                <a:ahLst/>
                <a:cxnLst>
                  <a:cxn ang="0">
                    <a:pos x="T0" y="T1"/>
                  </a:cxn>
                  <a:cxn ang="0">
                    <a:pos x="T2" y="T3"/>
                  </a:cxn>
                  <a:cxn ang="0">
                    <a:pos x="T4" y="T5"/>
                  </a:cxn>
                  <a:cxn ang="0">
                    <a:pos x="T6" y="T7"/>
                  </a:cxn>
                  <a:cxn ang="0">
                    <a:pos x="T8" y="T9"/>
                  </a:cxn>
                </a:cxnLst>
                <a:rect l="0" t="0" r="r" b="b"/>
                <a:pathLst>
                  <a:path w="2" h="3">
                    <a:moveTo>
                      <a:pt x="2" y="2"/>
                    </a:moveTo>
                    <a:lnTo>
                      <a:pt x="0" y="0"/>
                    </a:lnTo>
                    <a:lnTo>
                      <a:pt x="0" y="2"/>
                    </a:lnTo>
                    <a:lnTo>
                      <a:pt x="0" y="3"/>
                    </a:lnTo>
                    <a:lnTo>
                      <a:pt x="2"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1" name="Freeform 567">
                <a:extLst>
                  <a:ext uri="{FF2B5EF4-FFF2-40B4-BE49-F238E27FC236}">
                    <a16:creationId xmlns:a16="http://schemas.microsoft.com/office/drawing/2014/main" id="{A12A0468-8E3E-4674-BBF1-578BC3FB1FE0}"/>
                  </a:ext>
                </a:extLst>
              </p:cNvPr>
              <p:cNvSpPr>
                <a:spLocks/>
              </p:cNvSpPr>
              <p:nvPr/>
            </p:nvSpPr>
            <p:spPr bwMode="auto">
              <a:xfrm>
                <a:off x="6466" y="2462"/>
                <a:ext cx="2" cy="8"/>
              </a:xfrm>
              <a:custGeom>
                <a:avLst/>
                <a:gdLst>
                  <a:gd name="T0" fmla="*/ 0 w 2"/>
                  <a:gd name="T1" fmla="*/ 1 h 8"/>
                  <a:gd name="T2" fmla="*/ 0 w 2"/>
                  <a:gd name="T3" fmla="*/ 3 h 8"/>
                  <a:gd name="T4" fmla="*/ 2 w 2"/>
                  <a:gd name="T5" fmla="*/ 6 h 8"/>
                  <a:gd name="T6" fmla="*/ 2 w 2"/>
                  <a:gd name="T7" fmla="*/ 8 h 8"/>
                  <a:gd name="T8" fmla="*/ 2 w 2"/>
                  <a:gd name="T9" fmla="*/ 6 h 8"/>
                  <a:gd name="T10" fmla="*/ 0 w 2"/>
                  <a:gd name="T11" fmla="*/ 3 h 8"/>
                  <a:gd name="T12" fmla="*/ 0 w 2"/>
                  <a:gd name="T13" fmla="*/ 0 h 8"/>
                  <a:gd name="T14" fmla="*/ 0 w 2"/>
                  <a:gd name="T15" fmla="*/ 1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8">
                    <a:moveTo>
                      <a:pt x="0" y="1"/>
                    </a:moveTo>
                    <a:lnTo>
                      <a:pt x="0" y="3"/>
                    </a:lnTo>
                    <a:lnTo>
                      <a:pt x="2" y="6"/>
                    </a:lnTo>
                    <a:lnTo>
                      <a:pt x="2" y="8"/>
                    </a:lnTo>
                    <a:lnTo>
                      <a:pt x="2" y="6"/>
                    </a:lnTo>
                    <a:lnTo>
                      <a:pt x="0" y="3"/>
                    </a:lnTo>
                    <a:lnTo>
                      <a:pt x="0" y="0"/>
                    </a:ln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2" name="Freeform 568">
                <a:extLst>
                  <a:ext uri="{FF2B5EF4-FFF2-40B4-BE49-F238E27FC236}">
                    <a16:creationId xmlns:a16="http://schemas.microsoft.com/office/drawing/2014/main" id="{AB03ABB7-6BED-41BC-A4A9-ADCAF509DC7F}"/>
                  </a:ext>
                </a:extLst>
              </p:cNvPr>
              <p:cNvSpPr>
                <a:spLocks/>
              </p:cNvSpPr>
              <p:nvPr/>
            </p:nvSpPr>
            <p:spPr bwMode="auto">
              <a:xfrm>
                <a:off x="6583" y="2519"/>
                <a:ext cx="3" cy="5"/>
              </a:xfrm>
              <a:custGeom>
                <a:avLst/>
                <a:gdLst>
                  <a:gd name="T0" fmla="*/ 0 w 3"/>
                  <a:gd name="T1" fmla="*/ 2 h 5"/>
                  <a:gd name="T2" fmla="*/ 1 w 3"/>
                  <a:gd name="T3" fmla="*/ 5 h 5"/>
                  <a:gd name="T4" fmla="*/ 3 w 3"/>
                  <a:gd name="T5" fmla="*/ 5 h 5"/>
                  <a:gd name="T6" fmla="*/ 3 w 3"/>
                  <a:gd name="T7" fmla="*/ 5 h 5"/>
                  <a:gd name="T8" fmla="*/ 1 w 3"/>
                  <a:gd name="T9" fmla="*/ 3 h 5"/>
                  <a:gd name="T10" fmla="*/ 1 w 3"/>
                  <a:gd name="T11" fmla="*/ 2 h 5"/>
                  <a:gd name="T12" fmla="*/ 0 w 3"/>
                  <a:gd name="T13" fmla="*/ 0 h 5"/>
                  <a:gd name="T14" fmla="*/ 0 w 3"/>
                  <a:gd name="T15" fmla="*/ 2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5">
                    <a:moveTo>
                      <a:pt x="0" y="2"/>
                    </a:moveTo>
                    <a:lnTo>
                      <a:pt x="1" y="5"/>
                    </a:lnTo>
                    <a:lnTo>
                      <a:pt x="3" y="5"/>
                    </a:lnTo>
                    <a:lnTo>
                      <a:pt x="3" y="5"/>
                    </a:lnTo>
                    <a:lnTo>
                      <a:pt x="1" y="3"/>
                    </a:lnTo>
                    <a:lnTo>
                      <a:pt x="1" y="2"/>
                    </a:lnTo>
                    <a:lnTo>
                      <a:pt x="0" y="0"/>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3" name="Freeform 569">
                <a:extLst>
                  <a:ext uri="{FF2B5EF4-FFF2-40B4-BE49-F238E27FC236}">
                    <a16:creationId xmlns:a16="http://schemas.microsoft.com/office/drawing/2014/main" id="{EF875C85-7B2C-4112-92B6-D4DEDAC19B76}"/>
                  </a:ext>
                </a:extLst>
              </p:cNvPr>
              <p:cNvSpPr>
                <a:spLocks/>
              </p:cNvSpPr>
              <p:nvPr/>
            </p:nvSpPr>
            <p:spPr bwMode="auto">
              <a:xfrm>
                <a:off x="6446" y="2457"/>
                <a:ext cx="12" cy="6"/>
              </a:xfrm>
              <a:custGeom>
                <a:avLst/>
                <a:gdLst>
                  <a:gd name="T0" fmla="*/ 11 w 12"/>
                  <a:gd name="T1" fmla="*/ 3 h 6"/>
                  <a:gd name="T2" fmla="*/ 12 w 12"/>
                  <a:gd name="T3" fmla="*/ 3 h 6"/>
                  <a:gd name="T4" fmla="*/ 12 w 12"/>
                  <a:gd name="T5" fmla="*/ 2 h 6"/>
                  <a:gd name="T6" fmla="*/ 11 w 12"/>
                  <a:gd name="T7" fmla="*/ 0 h 6"/>
                  <a:gd name="T8" fmla="*/ 9 w 12"/>
                  <a:gd name="T9" fmla="*/ 2 h 6"/>
                  <a:gd name="T10" fmla="*/ 8 w 12"/>
                  <a:gd name="T11" fmla="*/ 0 h 6"/>
                  <a:gd name="T12" fmla="*/ 4 w 12"/>
                  <a:gd name="T13" fmla="*/ 0 h 6"/>
                  <a:gd name="T14" fmla="*/ 3 w 12"/>
                  <a:gd name="T15" fmla="*/ 0 h 6"/>
                  <a:gd name="T16" fmla="*/ 1 w 12"/>
                  <a:gd name="T17" fmla="*/ 0 h 6"/>
                  <a:gd name="T18" fmla="*/ 0 w 12"/>
                  <a:gd name="T19" fmla="*/ 2 h 6"/>
                  <a:gd name="T20" fmla="*/ 0 w 12"/>
                  <a:gd name="T21" fmla="*/ 3 h 6"/>
                  <a:gd name="T22" fmla="*/ 0 w 12"/>
                  <a:gd name="T23" fmla="*/ 5 h 6"/>
                  <a:gd name="T24" fmla="*/ 3 w 12"/>
                  <a:gd name="T25" fmla="*/ 6 h 6"/>
                  <a:gd name="T26" fmla="*/ 6 w 12"/>
                  <a:gd name="T27" fmla="*/ 3 h 6"/>
                  <a:gd name="T28" fmla="*/ 8 w 12"/>
                  <a:gd name="T29" fmla="*/ 5 h 6"/>
                  <a:gd name="T30" fmla="*/ 11 w 12"/>
                  <a:gd name="T31"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 h="6">
                    <a:moveTo>
                      <a:pt x="11" y="3"/>
                    </a:moveTo>
                    <a:lnTo>
                      <a:pt x="12" y="3"/>
                    </a:lnTo>
                    <a:lnTo>
                      <a:pt x="12" y="2"/>
                    </a:lnTo>
                    <a:lnTo>
                      <a:pt x="11" y="0"/>
                    </a:lnTo>
                    <a:lnTo>
                      <a:pt x="9" y="2"/>
                    </a:lnTo>
                    <a:lnTo>
                      <a:pt x="8" y="0"/>
                    </a:lnTo>
                    <a:lnTo>
                      <a:pt x="4" y="0"/>
                    </a:lnTo>
                    <a:lnTo>
                      <a:pt x="3" y="0"/>
                    </a:lnTo>
                    <a:lnTo>
                      <a:pt x="1" y="0"/>
                    </a:lnTo>
                    <a:lnTo>
                      <a:pt x="0" y="2"/>
                    </a:lnTo>
                    <a:lnTo>
                      <a:pt x="0" y="3"/>
                    </a:lnTo>
                    <a:lnTo>
                      <a:pt x="0" y="5"/>
                    </a:lnTo>
                    <a:lnTo>
                      <a:pt x="3" y="6"/>
                    </a:lnTo>
                    <a:lnTo>
                      <a:pt x="6" y="3"/>
                    </a:lnTo>
                    <a:lnTo>
                      <a:pt x="8" y="5"/>
                    </a:lnTo>
                    <a:lnTo>
                      <a:pt x="11"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4" name="Freeform 570">
                <a:extLst>
                  <a:ext uri="{FF2B5EF4-FFF2-40B4-BE49-F238E27FC236}">
                    <a16:creationId xmlns:a16="http://schemas.microsoft.com/office/drawing/2014/main" id="{190961E5-3DCF-4772-808F-30E2AD1F6FEB}"/>
                  </a:ext>
                </a:extLst>
              </p:cNvPr>
              <p:cNvSpPr>
                <a:spLocks/>
              </p:cNvSpPr>
              <p:nvPr/>
            </p:nvSpPr>
            <p:spPr bwMode="auto">
              <a:xfrm>
                <a:off x="6581" y="2522"/>
                <a:ext cx="6" cy="10"/>
              </a:xfrm>
              <a:custGeom>
                <a:avLst/>
                <a:gdLst>
                  <a:gd name="T0" fmla="*/ 0 w 6"/>
                  <a:gd name="T1" fmla="*/ 7 h 10"/>
                  <a:gd name="T2" fmla="*/ 0 w 6"/>
                  <a:gd name="T3" fmla="*/ 8 h 10"/>
                  <a:gd name="T4" fmla="*/ 2 w 6"/>
                  <a:gd name="T5" fmla="*/ 10 h 10"/>
                  <a:gd name="T6" fmla="*/ 3 w 6"/>
                  <a:gd name="T7" fmla="*/ 10 h 10"/>
                  <a:gd name="T8" fmla="*/ 6 w 6"/>
                  <a:gd name="T9" fmla="*/ 8 h 10"/>
                  <a:gd name="T10" fmla="*/ 6 w 6"/>
                  <a:gd name="T11" fmla="*/ 7 h 10"/>
                  <a:gd name="T12" fmla="*/ 5 w 6"/>
                  <a:gd name="T13" fmla="*/ 5 h 10"/>
                  <a:gd name="T14" fmla="*/ 5 w 6"/>
                  <a:gd name="T15" fmla="*/ 4 h 10"/>
                  <a:gd name="T16" fmla="*/ 2 w 6"/>
                  <a:gd name="T17" fmla="*/ 2 h 10"/>
                  <a:gd name="T18" fmla="*/ 0 w 6"/>
                  <a:gd name="T19" fmla="*/ 0 h 10"/>
                  <a:gd name="T20" fmla="*/ 0 w 6"/>
                  <a:gd name="T21" fmla="*/ 2 h 10"/>
                  <a:gd name="T22" fmla="*/ 0 w 6"/>
                  <a:gd name="T23" fmla="*/ 5 h 10"/>
                  <a:gd name="T24" fmla="*/ 2 w 6"/>
                  <a:gd name="T25" fmla="*/ 5 h 10"/>
                  <a:gd name="T26" fmla="*/ 3 w 6"/>
                  <a:gd name="T27" fmla="*/ 7 h 10"/>
                  <a:gd name="T28" fmla="*/ 2 w 6"/>
                  <a:gd name="T29" fmla="*/ 7 h 10"/>
                  <a:gd name="T30" fmla="*/ 0 w 6"/>
                  <a:gd name="T31" fmla="*/ 7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 h="10">
                    <a:moveTo>
                      <a:pt x="0" y="7"/>
                    </a:moveTo>
                    <a:lnTo>
                      <a:pt x="0" y="8"/>
                    </a:lnTo>
                    <a:lnTo>
                      <a:pt x="2" y="10"/>
                    </a:lnTo>
                    <a:lnTo>
                      <a:pt x="3" y="10"/>
                    </a:lnTo>
                    <a:lnTo>
                      <a:pt x="6" y="8"/>
                    </a:lnTo>
                    <a:lnTo>
                      <a:pt x="6" y="7"/>
                    </a:lnTo>
                    <a:lnTo>
                      <a:pt x="5" y="5"/>
                    </a:lnTo>
                    <a:lnTo>
                      <a:pt x="5" y="4"/>
                    </a:lnTo>
                    <a:lnTo>
                      <a:pt x="2" y="2"/>
                    </a:lnTo>
                    <a:lnTo>
                      <a:pt x="0" y="0"/>
                    </a:lnTo>
                    <a:lnTo>
                      <a:pt x="0" y="2"/>
                    </a:lnTo>
                    <a:lnTo>
                      <a:pt x="0" y="5"/>
                    </a:lnTo>
                    <a:lnTo>
                      <a:pt x="2" y="5"/>
                    </a:lnTo>
                    <a:lnTo>
                      <a:pt x="3" y="7"/>
                    </a:lnTo>
                    <a:lnTo>
                      <a:pt x="2" y="7"/>
                    </a:lnTo>
                    <a:lnTo>
                      <a:pt x="0"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5" name="Freeform 571">
                <a:extLst>
                  <a:ext uri="{FF2B5EF4-FFF2-40B4-BE49-F238E27FC236}">
                    <a16:creationId xmlns:a16="http://schemas.microsoft.com/office/drawing/2014/main" id="{523F4C84-67CA-4B63-AA3C-4C516B1FE3CD}"/>
                  </a:ext>
                </a:extLst>
              </p:cNvPr>
              <p:cNvSpPr>
                <a:spLocks/>
              </p:cNvSpPr>
              <p:nvPr/>
            </p:nvSpPr>
            <p:spPr bwMode="auto">
              <a:xfrm>
                <a:off x="6540" y="2537"/>
                <a:ext cx="8" cy="13"/>
              </a:xfrm>
              <a:custGeom>
                <a:avLst/>
                <a:gdLst>
                  <a:gd name="T0" fmla="*/ 8 w 8"/>
                  <a:gd name="T1" fmla="*/ 0 h 13"/>
                  <a:gd name="T2" fmla="*/ 6 w 8"/>
                  <a:gd name="T3" fmla="*/ 0 h 13"/>
                  <a:gd name="T4" fmla="*/ 4 w 8"/>
                  <a:gd name="T5" fmla="*/ 0 h 13"/>
                  <a:gd name="T6" fmla="*/ 4 w 8"/>
                  <a:gd name="T7" fmla="*/ 1 h 13"/>
                  <a:gd name="T8" fmla="*/ 1 w 8"/>
                  <a:gd name="T9" fmla="*/ 5 h 13"/>
                  <a:gd name="T10" fmla="*/ 0 w 8"/>
                  <a:gd name="T11" fmla="*/ 6 h 13"/>
                  <a:gd name="T12" fmla="*/ 1 w 8"/>
                  <a:gd name="T13" fmla="*/ 6 h 13"/>
                  <a:gd name="T14" fmla="*/ 0 w 8"/>
                  <a:gd name="T15" fmla="*/ 8 h 13"/>
                  <a:gd name="T16" fmla="*/ 0 w 8"/>
                  <a:gd name="T17" fmla="*/ 11 h 13"/>
                  <a:gd name="T18" fmla="*/ 1 w 8"/>
                  <a:gd name="T19" fmla="*/ 13 h 13"/>
                  <a:gd name="T20" fmla="*/ 3 w 8"/>
                  <a:gd name="T21" fmla="*/ 11 h 13"/>
                  <a:gd name="T22" fmla="*/ 6 w 8"/>
                  <a:gd name="T23" fmla="*/ 8 h 13"/>
                  <a:gd name="T24" fmla="*/ 8 w 8"/>
                  <a:gd name="T25" fmla="*/ 5 h 13"/>
                  <a:gd name="T26" fmla="*/ 8 w 8"/>
                  <a:gd name="T27" fmla="*/ 1 h 13"/>
                  <a:gd name="T28" fmla="*/ 8 w 8"/>
                  <a:gd name="T29" fmla="*/ 1 h 13"/>
                  <a:gd name="T30" fmla="*/ 8 w 8"/>
                  <a:gd name="T31"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 h="13">
                    <a:moveTo>
                      <a:pt x="8" y="0"/>
                    </a:moveTo>
                    <a:lnTo>
                      <a:pt x="6" y="0"/>
                    </a:lnTo>
                    <a:lnTo>
                      <a:pt x="4" y="0"/>
                    </a:lnTo>
                    <a:lnTo>
                      <a:pt x="4" y="1"/>
                    </a:lnTo>
                    <a:lnTo>
                      <a:pt x="1" y="5"/>
                    </a:lnTo>
                    <a:lnTo>
                      <a:pt x="0" y="6"/>
                    </a:lnTo>
                    <a:lnTo>
                      <a:pt x="1" y="6"/>
                    </a:lnTo>
                    <a:lnTo>
                      <a:pt x="0" y="8"/>
                    </a:lnTo>
                    <a:lnTo>
                      <a:pt x="0" y="11"/>
                    </a:lnTo>
                    <a:lnTo>
                      <a:pt x="1" y="13"/>
                    </a:lnTo>
                    <a:lnTo>
                      <a:pt x="3" y="11"/>
                    </a:lnTo>
                    <a:lnTo>
                      <a:pt x="6" y="8"/>
                    </a:lnTo>
                    <a:lnTo>
                      <a:pt x="8" y="5"/>
                    </a:lnTo>
                    <a:lnTo>
                      <a:pt x="8" y="1"/>
                    </a:lnTo>
                    <a:lnTo>
                      <a:pt x="8" y="1"/>
                    </a:lnTo>
                    <a:lnTo>
                      <a:pt x="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6" name="Freeform 572">
                <a:extLst>
                  <a:ext uri="{FF2B5EF4-FFF2-40B4-BE49-F238E27FC236}">
                    <a16:creationId xmlns:a16="http://schemas.microsoft.com/office/drawing/2014/main" id="{8A83CE03-77C0-4118-AD69-B4FB92EE158A}"/>
                  </a:ext>
                </a:extLst>
              </p:cNvPr>
              <p:cNvSpPr>
                <a:spLocks/>
              </p:cNvSpPr>
              <p:nvPr/>
            </p:nvSpPr>
            <p:spPr bwMode="auto">
              <a:xfrm>
                <a:off x="6643" y="2550"/>
                <a:ext cx="5" cy="4"/>
              </a:xfrm>
              <a:custGeom>
                <a:avLst/>
                <a:gdLst>
                  <a:gd name="T0" fmla="*/ 2 w 5"/>
                  <a:gd name="T1" fmla="*/ 1 h 4"/>
                  <a:gd name="T2" fmla="*/ 0 w 5"/>
                  <a:gd name="T3" fmla="*/ 3 h 4"/>
                  <a:gd name="T4" fmla="*/ 2 w 5"/>
                  <a:gd name="T5" fmla="*/ 3 h 4"/>
                  <a:gd name="T6" fmla="*/ 5 w 5"/>
                  <a:gd name="T7" fmla="*/ 4 h 4"/>
                  <a:gd name="T8" fmla="*/ 5 w 5"/>
                  <a:gd name="T9" fmla="*/ 3 h 4"/>
                  <a:gd name="T10" fmla="*/ 5 w 5"/>
                  <a:gd name="T11" fmla="*/ 0 h 4"/>
                  <a:gd name="T12" fmla="*/ 3 w 5"/>
                  <a:gd name="T13" fmla="*/ 0 h 4"/>
                  <a:gd name="T14" fmla="*/ 2 w 5"/>
                  <a:gd name="T15" fmla="*/ 1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4">
                    <a:moveTo>
                      <a:pt x="2" y="1"/>
                    </a:moveTo>
                    <a:lnTo>
                      <a:pt x="0" y="3"/>
                    </a:lnTo>
                    <a:lnTo>
                      <a:pt x="2" y="3"/>
                    </a:lnTo>
                    <a:lnTo>
                      <a:pt x="5" y="4"/>
                    </a:lnTo>
                    <a:lnTo>
                      <a:pt x="5" y="3"/>
                    </a:lnTo>
                    <a:lnTo>
                      <a:pt x="5" y="0"/>
                    </a:lnTo>
                    <a:lnTo>
                      <a:pt x="3" y="0"/>
                    </a:lnTo>
                    <a:lnTo>
                      <a:pt x="2"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7" name="Freeform 573">
                <a:extLst>
                  <a:ext uri="{FF2B5EF4-FFF2-40B4-BE49-F238E27FC236}">
                    <a16:creationId xmlns:a16="http://schemas.microsoft.com/office/drawing/2014/main" id="{449EC99E-94D6-42A1-8F20-E2362C0FCDCC}"/>
                  </a:ext>
                </a:extLst>
              </p:cNvPr>
              <p:cNvSpPr>
                <a:spLocks/>
              </p:cNvSpPr>
              <p:nvPr/>
            </p:nvSpPr>
            <p:spPr bwMode="auto">
              <a:xfrm>
                <a:off x="6428" y="2556"/>
                <a:ext cx="54" cy="29"/>
              </a:xfrm>
              <a:custGeom>
                <a:avLst/>
                <a:gdLst>
                  <a:gd name="T0" fmla="*/ 26 w 54"/>
                  <a:gd name="T1" fmla="*/ 16 h 29"/>
                  <a:gd name="T2" fmla="*/ 27 w 54"/>
                  <a:gd name="T3" fmla="*/ 14 h 29"/>
                  <a:gd name="T4" fmla="*/ 27 w 54"/>
                  <a:gd name="T5" fmla="*/ 14 h 29"/>
                  <a:gd name="T6" fmla="*/ 29 w 54"/>
                  <a:gd name="T7" fmla="*/ 11 h 29"/>
                  <a:gd name="T8" fmla="*/ 32 w 54"/>
                  <a:gd name="T9" fmla="*/ 11 h 29"/>
                  <a:gd name="T10" fmla="*/ 35 w 54"/>
                  <a:gd name="T11" fmla="*/ 11 h 29"/>
                  <a:gd name="T12" fmla="*/ 40 w 54"/>
                  <a:gd name="T13" fmla="*/ 10 h 29"/>
                  <a:gd name="T14" fmla="*/ 45 w 54"/>
                  <a:gd name="T15" fmla="*/ 8 h 29"/>
                  <a:gd name="T16" fmla="*/ 48 w 54"/>
                  <a:gd name="T17" fmla="*/ 6 h 29"/>
                  <a:gd name="T18" fmla="*/ 50 w 54"/>
                  <a:gd name="T19" fmla="*/ 5 h 29"/>
                  <a:gd name="T20" fmla="*/ 51 w 54"/>
                  <a:gd name="T21" fmla="*/ 5 h 29"/>
                  <a:gd name="T22" fmla="*/ 54 w 54"/>
                  <a:gd name="T23" fmla="*/ 3 h 29"/>
                  <a:gd name="T24" fmla="*/ 54 w 54"/>
                  <a:gd name="T25" fmla="*/ 2 h 29"/>
                  <a:gd name="T26" fmla="*/ 53 w 54"/>
                  <a:gd name="T27" fmla="*/ 0 h 29"/>
                  <a:gd name="T28" fmla="*/ 46 w 54"/>
                  <a:gd name="T29" fmla="*/ 2 h 29"/>
                  <a:gd name="T30" fmla="*/ 43 w 54"/>
                  <a:gd name="T31" fmla="*/ 2 h 29"/>
                  <a:gd name="T32" fmla="*/ 40 w 54"/>
                  <a:gd name="T33" fmla="*/ 2 h 29"/>
                  <a:gd name="T34" fmla="*/ 38 w 54"/>
                  <a:gd name="T35" fmla="*/ 2 h 29"/>
                  <a:gd name="T36" fmla="*/ 34 w 54"/>
                  <a:gd name="T37" fmla="*/ 3 h 29"/>
                  <a:gd name="T38" fmla="*/ 29 w 54"/>
                  <a:gd name="T39" fmla="*/ 3 h 29"/>
                  <a:gd name="T40" fmla="*/ 24 w 54"/>
                  <a:gd name="T41" fmla="*/ 6 h 29"/>
                  <a:gd name="T42" fmla="*/ 21 w 54"/>
                  <a:gd name="T43" fmla="*/ 8 h 29"/>
                  <a:gd name="T44" fmla="*/ 19 w 54"/>
                  <a:gd name="T45" fmla="*/ 10 h 29"/>
                  <a:gd name="T46" fmla="*/ 16 w 54"/>
                  <a:gd name="T47" fmla="*/ 10 h 29"/>
                  <a:gd name="T48" fmla="*/ 14 w 54"/>
                  <a:gd name="T49" fmla="*/ 10 h 29"/>
                  <a:gd name="T50" fmla="*/ 11 w 54"/>
                  <a:gd name="T51" fmla="*/ 11 h 29"/>
                  <a:gd name="T52" fmla="*/ 10 w 54"/>
                  <a:gd name="T53" fmla="*/ 13 h 29"/>
                  <a:gd name="T54" fmla="*/ 8 w 54"/>
                  <a:gd name="T55" fmla="*/ 13 h 29"/>
                  <a:gd name="T56" fmla="*/ 5 w 54"/>
                  <a:gd name="T57" fmla="*/ 14 h 29"/>
                  <a:gd name="T58" fmla="*/ 5 w 54"/>
                  <a:gd name="T59" fmla="*/ 18 h 29"/>
                  <a:gd name="T60" fmla="*/ 2 w 54"/>
                  <a:gd name="T61" fmla="*/ 22 h 29"/>
                  <a:gd name="T62" fmla="*/ 2 w 54"/>
                  <a:gd name="T63" fmla="*/ 24 h 29"/>
                  <a:gd name="T64" fmla="*/ 2 w 54"/>
                  <a:gd name="T65" fmla="*/ 24 h 29"/>
                  <a:gd name="T66" fmla="*/ 3 w 54"/>
                  <a:gd name="T67" fmla="*/ 25 h 29"/>
                  <a:gd name="T68" fmla="*/ 2 w 54"/>
                  <a:gd name="T69" fmla="*/ 25 h 29"/>
                  <a:gd name="T70" fmla="*/ 0 w 54"/>
                  <a:gd name="T71" fmla="*/ 25 h 29"/>
                  <a:gd name="T72" fmla="*/ 0 w 54"/>
                  <a:gd name="T73" fmla="*/ 27 h 29"/>
                  <a:gd name="T74" fmla="*/ 0 w 54"/>
                  <a:gd name="T75" fmla="*/ 29 h 29"/>
                  <a:gd name="T76" fmla="*/ 5 w 54"/>
                  <a:gd name="T77" fmla="*/ 29 h 29"/>
                  <a:gd name="T78" fmla="*/ 10 w 54"/>
                  <a:gd name="T79" fmla="*/ 25 h 29"/>
                  <a:gd name="T80" fmla="*/ 11 w 54"/>
                  <a:gd name="T81" fmla="*/ 25 h 29"/>
                  <a:gd name="T82" fmla="*/ 14 w 54"/>
                  <a:gd name="T83" fmla="*/ 25 h 29"/>
                  <a:gd name="T84" fmla="*/ 16 w 54"/>
                  <a:gd name="T85" fmla="*/ 24 h 29"/>
                  <a:gd name="T86" fmla="*/ 19 w 54"/>
                  <a:gd name="T87" fmla="*/ 21 h 29"/>
                  <a:gd name="T88" fmla="*/ 24 w 54"/>
                  <a:gd name="T89" fmla="*/ 18 h 29"/>
                  <a:gd name="T90" fmla="*/ 26 w 54"/>
                  <a:gd name="T91" fmla="*/ 1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4" h="29">
                    <a:moveTo>
                      <a:pt x="26" y="16"/>
                    </a:moveTo>
                    <a:lnTo>
                      <a:pt x="27" y="14"/>
                    </a:lnTo>
                    <a:lnTo>
                      <a:pt x="27" y="14"/>
                    </a:lnTo>
                    <a:lnTo>
                      <a:pt x="29" y="11"/>
                    </a:lnTo>
                    <a:lnTo>
                      <a:pt x="32" y="11"/>
                    </a:lnTo>
                    <a:lnTo>
                      <a:pt x="35" y="11"/>
                    </a:lnTo>
                    <a:lnTo>
                      <a:pt x="40" y="10"/>
                    </a:lnTo>
                    <a:lnTo>
                      <a:pt x="45" y="8"/>
                    </a:lnTo>
                    <a:lnTo>
                      <a:pt x="48" y="6"/>
                    </a:lnTo>
                    <a:lnTo>
                      <a:pt x="50" y="5"/>
                    </a:lnTo>
                    <a:lnTo>
                      <a:pt x="51" y="5"/>
                    </a:lnTo>
                    <a:lnTo>
                      <a:pt x="54" y="3"/>
                    </a:lnTo>
                    <a:lnTo>
                      <a:pt x="54" y="2"/>
                    </a:lnTo>
                    <a:lnTo>
                      <a:pt x="53" y="0"/>
                    </a:lnTo>
                    <a:lnTo>
                      <a:pt x="46" y="2"/>
                    </a:lnTo>
                    <a:lnTo>
                      <a:pt x="43" y="2"/>
                    </a:lnTo>
                    <a:lnTo>
                      <a:pt x="40" y="2"/>
                    </a:lnTo>
                    <a:lnTo>
                      <a:pt x="38" y="2"/>
                    </a:lnTo>
                    <a:lnTo>
                      <a:pt x="34" y="3"/>
                    </a:lnTo>
                    <a:lnTo>
                      <a:pt x="29" y="3"/>
                    </a:lnTo>
                    <a:lnTo>
                      <a:pt x="24" y="6"/>
                    </a:lnTo>
                    <a:lnTo>
                      <a:pt x="21" y="8"/>
                    </a:lnTo>
                    <a:lnTo>
                      <a:pt x="19" y="10"/>
                    </a:lnTo>
                    <a:lnTo>
                      <a:pt x="16" y="10"/>
                    </a:lnTo>
                    <a:lnTo>
                      <a:pt x="14" y="10"/>
                    </a:lnTo>
                    <a:lnTo>
                      <a:pt x="11" y="11"/>
                    </a:lnTo>
                    <a:lnTo>
                      <a:pt x="10" y="13"/>
                    </a:lnTo>
                    <a:lnTo>
                      <a:pt x="8" y="13"/>
                    </a:lnTo>
                    <a:lnTo>
                      <a:pt x="5" y="14"/>
                    </a:lnTo>
                    <a:lnTo>
                      <a:pt x="5" y="18"/>
                    </a:lnTo>
                    <a:lnTo>
                      <a:pt x="2" y="22"/>
                    </a:lnTo>
                    <a:lnTo>
                      <a:pt x="2" y="24"/>
                    </a:lnTo>
                    <a:lnTo>
                      <a:pt x="2" y="24"/>
                    </a:lnTo>
                    <a:lnTo>
                      <a:pt x="3" y="25"/>
                    </a:lnTo>
                    <a:lnTo>
                      <a:pt x="2" y="25"/>
                    </a:lnTo>
                    <a:lnTo>
                      <a:pt x="0" y="25"/>
                    </a:lnTo>
                    <a:lnTo>
                      <a:pt x="0" y="27"/>
                    </a:lnTo>
                    <a:lnTo>
                      <a:pt x="0" y="29"/>
                    </a:lnTo>
                    <a:lnTo>
                      <a:pt x="5" y="29"/>
                    </a:lnTo>
                    <a:lnTo>
                      <a:pt x="10" y="25"/>
                    </a:lnTo>
                    <a:lnTo>
                      <a:pt x="11" y="25"/>
                    </a:lnTo>
                    <a:lnTo>
                      <a:pt x="14" y="25"/>
                    </a:lnTo>
                    <a:lnTo>
                      <a:pt x="16" y="24"/>
                    </a:lnTo>
                    <a:lnTo>
                      <a:pt x="19" y="21"/>
                    </a:lnTo>
                    <a:lnTo>
                      <a:pt x="24" y="18"/>
                    </a:lnTo>
                    <a:lnTo>
                      <a:pt x="26" y="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8" name="Freeform 574">
                <a:extLst>
                  <a:ext uri="{FF2B5EF4-FFF2-40B4-BE49-F238E27FC236}">
                    <a16:creationId xmlns:a16="http://schemas.microsoft.com/office/drawing/2014/main" id="{CBEB9FAA-6D60-43F0-81FE-85741551659B}"/>
                  </a:ext>
                </a:extLst>
              </p:cNvPr>
              <p:cNvSpPr>
                <a:spLocks/>
              </p:cNvSpPr>
              <p:nvPr/>
            </p:nvSpPr>
            <p:spPr bwMode="auto">
              <a:xfrm>
                <a:off x="6505" y="2553"/>
                <a:ext cx="4" cy="0"/>
              </a:xfrm>
              <a:custGeom>
                <a:avLst/>
                <a:gdLst>
                  <a:gd name="T0" fmla="*/ 4 w 4"/>
                  <a:gd name="T1" fmla="*/ 3 w 4"/>
                  <a:gd name="T2" fmla="*/ 0 w 4"/>
                  <a:gd name="T3" fmla="*/ 1 w 4"/>
                  <a:gd name="T4" fmla="*/ 4 w 4"/>
                </a:gdLst>
                <a:ahLst/>
                <a:cxnLst>
                  <a:cxn ang="0">
                    <a:pos x="T0" y="0"/>
                  </a:cxn>
                  <a:cxn ang="0">
                    <a:pos x="T1" y="0"/>
                  </a:cxn>
                  <a:cxn ang="0">
                    <a:pos x="T2" y="0"/>
                  </a:cxn>
                  <a:cxn ang="0">
                    <a:pos x="T3" y="0"/>
                  </a:cxn>
                  <a:cxn ang="0">
                    <a:pos x="T4" y="0"/>
                  </a:cxn>
                </a:cxnLst>
                <a:rect l="0" t="0" r="r" b="b"/>
                <a:pathLst>
                  <a:path w="4">
                    <a:moveTo>
                      <a:pt x="4" y="0"/>
                    </a:moveTo>
                    <a:lnTo>
                      <a:pt x="3" y="0"/>
                    </a:lnTo>
                    <a:lnTo>
                      <a:pt x="0" y="0"/>
                    </a:lnTo>
                    <a:lnTo>
                      <a:pt x="1" y="0"/>
                    </a:lnTo>
                    <a:lnTo>
                      <a:pt x="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9" name="Freeform 575">
                <a:extLst>
                  <a:ext uri="{FF2B5EF4-FFF2-40B4-BE49-F238E27FC236}">
                    <a16:creationId xmlns:a16="http://schemas.microsoft.com/office/drawing/2014/main" id="{C19D45C0-444A-45CB-9D0C-B770647BB17C}"/>
                  </a:ext>
                </a:extLst>
              </p:cNvPr>
              <p:cNvSpPr>
                <a:spLocks/>
              </p:cNvSpPr>
              <p:nvPr/>
            </p:nvSpPr>
            <p:spPr bwMode="auto">
              <a:xfrm>
                <a:off x="6495" y="2473"/>
                <a:ext cx="41" cy="16"/>
              </a:xfrm>
              <a:custGeom>
                <a:avLst/>
                <a:gdLst>
                  <a:gd name="T0" fmla="*/ 16 w 41"/>
                  <a:gd name="T1" fmla="*/ 10 h 16"/>
                  <a:gd name="T2" fmla="*/ 22 w 41"/>
                  <a:gd name="T3" fmla="*/ 10 h 16"/>
                  <a:gd name="T4" fmla="*/ 24 w 41"/>
                  <a:gd name="T5" fmla="*/ 8 h 16"/>
                  <a:gd name="T6" fmla="*/ 27 w 41"/>
                  <a:gd name="T7" fmla="*/ 8 h 16"/>
                  <a:gd name="T8" fmla="*/ 32 w 41"/>
                  <a:gd name="T9" fmla="*/ 11 h 16"/>
                  <a:gd name="T10" fmla="*/ 35 w 41"/>
                  <a:gd name="T11" fmla="*/ 13 h 16"/>
                  <a:gd name="T12" fmla="*/ 38 w 41"/>
                  <a:gd name="T13" fmla="*/ 16 h 16"/>
                  <a:gd name="T14" fmla="*/ 41 w 41"/>
                  <a:gd name="T15" fmla="*/ 16 h 16"/>
                  <a:gd name="T16" fmla="*/ 41 w 41"/>
                  <a:gd name="T17" fmla="*/ 13 h 16"/>
                  <a:gd name="T18" fmla="*/ 40 w 41"/>
                  <a:gd name="T19" fmla="*/ 8 h 16"/>
                  <a:gd name="T20" fmla="*/ 34 w 41"/>
                  <a:gd name="T21" fmla="*/ 3 h 16"/>
                  <a:gd name="T22" fmla="*/ 27 w 41"/>
                  <a:gd name="T23" fmla="*/ 3 h 16"/>
                  <a:gd name="T24" fmla="*/ 26 w 41"/>
                  <a:gd name="T25" fmla="*/ 0 h 16"/>
                  <a:gd name="T26" fmla="*/ 22 w 41"/>
                  <a:gd name="T27" fmla="*/ 0 h 16"/>
                  <a:gd name="T28" fmla="*/ 19 w 41"/>
                  <a:gd name="T29" fmla="*/ 2 h 16"/>
                  <a:gd name="T30" fmla="*/ 16 w 41"/>
                  <a:gd name="T31" fmla="*/ 2 h 16"/>
                  <a:gd name="T32" fmla="*/ 14 w 41"/>
                  <a:gd name="T33" fmla="*/ 2 h 16"/>
                  <a:gd name="T34" fmla="*/ 10 w 41"/>
                  <a:gd name="T35" fmla="*/ 2 h 16"/>
                  <a:gd name="T36" fmla="*/ 5 w 41"/>
                  <a:gd name="T37" fmla="*/ 2 h 16"/>
                  <a:gd name="T38" fmla="*/ 3 w 41"/>
                  <a:gd name="T39" fmla="*/ 3 h 16"/>
                  <a:gd name="T40" fmla="*/ 3 w 41"/>
                  <a:gd name="T41" fmla="*/ 5 h 16"/>
                  <a:gd name="T42" fmla="*/ 0 w 41"/>
                  <a:gd name="T43" fmla="*/ 5 h 16"/>
                  <a:gd name="T44" fmla="*/ 0 w 41"/>
                  <a:gd name="T45" fmla="*/ 8 h 16"/>
                  <a:gd name="T46" fmla="*/ 0 w 41"/>
                  <a:gd name="T47" fmla="*/ 10 h 16"/>
                  <a:gd name="T48" fmla="*/ 2 w 41"/>
                  <a:gd name="T49" fmla="*/ 10 h 16"/>
                  <a:gd name="T50" fmla="*/ 5 w 41"/>
                  <a:gd name="T51" fmla="*/ 6 h 16"/>
                  <a:gd name="T52" fmla="*/ 6 w 41"/>
                  <a:gd name="T53" fmla="*/ 8 h 16"/>
                  <a:gd name="T54" fmla="*/ 8 w 41"/>
                  <a:gd name="T55" fmla="*/ 10 h 16"/>
                  <a:gd name="T56" fmla="*/ 11 w 41"/>
                  <a:gd name="T57" fmla="*/ 10 h 16"/>
                  <a:gd name="T58" fmla="*/ 13 w 41"/>
                  <a:gd name="T59" fmla="*/ 6 h 16"/>
                  <a:gd name="T60" fmla="*/ 14 w 41"/>
                  <a:gd name="T61" fmla="*/ 6 h 16"/>
                  <a:gd name="T62" fmla="*/ 16 w 41"/>
                  <a:gd name="T63"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1" h="16">
                    <a:moveTo>
                      <a:pt x="16" y="10"/>
                    </a:moveTo>
                    <a:lnTo>
                      <a:pt x="22" y="10"/>
                    </a:lnTo>
                    <a:lnTo>
                      <a:pt x="24" y="8"/>
                    </a:lnTo>
                    <a:lnTo>
                      <a:pt x="27" y="8"/>
                    </a:lnTo>
                    <a:lnTo>
                      <a:pt x="32" y="11"/>
                    </a:lnTo>
                    <a:lnTo>
                      <a:pt x="35" y="13"/>
                    </a:lnTo>
                    <a:lnTo>
                      <a:pt x="38" y="16"/>
                    </a:lnTo>
                    <a:lnTo>
                      <a:pt x="41" y="16"/>
                    </a:lnTo>
                    <a:lnTo>
                      <a:pt x="41" y="13"/>
                    </a:lnTo>
                    <a:lnTo>
                      <a:pt x="40" y="8"/>
                    </a:lnTo>
                    <a:lnTo>
                      <a:pt x="34" y="3"/>
                    </a:lnTo>
                    <a:lnTo>
                      <a:pt x="27" y="3"/>
                    </a:lnTo>
                    <a:lnTo>
                      <a:pt x="26" y="0"/>
                    </a:lnTo>
                    <a:lnTo>
                      <a:pt x="22" y="0"/>
                    </a:lnTo>
                    <a:lnTo>
                      <a:pt x="19" y="2"/>
                    </a:lnTo>
                    <a:lnTo>
                      <a:pt x="16" y="2"/>
                    </a:lnTo>
                    <a:lnTo>
                      <a:pt x="14" y="2"/>
                    </a:lnTo>
                    <a:lnTo>
                      <a:pt x="10" y="2"/>
                    </a:lnTo>
                    <a:lnTo>
                      <a:pt x="5" y="2"/>
                    </a:lnTo>
                    <a:lnTo>
                      <a:pt x="3" y="3"/>
                    </a:lnTo>
                    <a:lnTo>
                      <a:pt x="3" y="5"/>
                    </a:lnTo>
                    <a:lnTo>
                      <a:pt x="0" y="5"/>
                    </a:lnTo>
                    <a:lnTo>
                      <a:pt x="0" y="8"/>
                    </a:lnTo>
                    <a:lnTo>
                      <a:pt x="0" y="10"/>
                    </a:lnTo>
                    <a:lnTo>
                      <a:pt x="2" y="10"/>
                    </a:lnTo>
                    <a:lnTo>
                      <a:pt x="5" y="6"/>
                    </a:lnTo>
                    <a:lnTo>
                      <a:pt x="6" y="8"/>
                    </a:lnTo>
                    <a:lnTo>
                      <a:pt x="8" y="10"/>
                    </a:lnTo>
                    <a:lnTo>
                      <a:pt x="11" y="10"/>
                    </a:lnTo>
                    <a:lnTo>
                      <a:pt x="13" y="6"/>
                    </a:lnTo>
                    <a:lnTo>
                      <a:pt x="14" y="6"/>
                    </a:lnTo>
                    <a:lnTo>
                      <a:pt x="16"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0" name="Freeform 576">
                <a:extLst>
                  <a:ext uri="{FF2B5EF4-FFF2-40B4-BE49-F238E27FC236}">
                    <a16:creationId xmlns:a16="http://schemas.microsoft.com/office/drawing/2014/main" id="{1BF202C5-A92B-4F41-B9F1-834AC2D393B5}"/>
                  </a:ext>
                </a:extLst>
              </p:cNvPr>
              <p:cNvSpPr>
                <a:spLocks/>
              </p:cNvSpPr>
              <p:nvPr/>
            </p:nvSpPr>
            <p:spPr bwMode="auto">
              <a:xfrm>
                <a:off x="6403" y="2585"/>
                <a:ext cx="4" cy="3"/>
              </a:xfrm>
              <a:custGeom>
                <a:avLst/>
                <a:gdLst>
                  <a:gd name="T0" fmla="*/ 1 w 4"/>
                  <a:gd name="T1" fmla="*/ 1 h 3"/>
                  <a:gd name="T2" fmla="*/ 0 w 4"/>
                  <a:gd name="T3" fmla="*/ 3 h 3"/>
                  <a:gd name="T4" fmla="*/ 1 w 4"/>
                  <a:gd name="T5" fmla="*/ 3 h 3"/>
                  <a:gd name="T6" fmla="*/ 4 w 4"/>
                  <a:gd name="T7" fmla="*/ 3 h 3"/>
                  <a:gd name="T8" fmla="*/ 3 w 4"/>
                  <a:gd name="T9" fmla="*/ 1 h 3"/>
                  <a:gd name="T10" fmla="*/ 1 w 4"/>
                  <a:gd name="T11" fmla="*/ 0 h 3"/>
                  <a:gd name="T12" fmla="*/ 1 w 4"/>
                  <a:gd name="T13" fmla="*/ 1 h 3"/>
                </a:gdLst>
                <a:ahLst/>
                <a:cxnLst>
                  <a:cxn ang="0">
                    <a:pos x="T0" y="T1"/>
                  </a:cxn>
                  <a:cxn ang="0">
                    <a:pos x="T2" y="T3"/>
                  </a:cxn>
                  <a:cxn ang="0">
                    <a:pos x="T4" y="T5"/>
                  </a:cxn>
                  <a:cxn ang="0">
                    <a:pos x="T6" y="T7"/>
                  </a:cxn>
                  <a:cxn ang="0">
                    <a:pos x="T8" y="T9"/>
                  </a:cxn>
                  <a:cxn ang="0">
                    <a:pos x="T10" y="T11"/>
                  </a:cxn>
                  <a:cxn ang="0">
                    <a:pos x="T12" y="T13"/>
                  </a:cxn>
                </a:cxnLst>
                <a:rect l="0" t="0" r="r" b="b"/>
                <a:pathLst>
                  <a:path w="4" h="3">
                    <a:moveTo>
                      <a:pt x="1" y="1"/>
                    </a:moveTo>
                    <a:lnTo>
                      <a:pt x="0" y="3"/>
                    </a:lnTo>
                    <a:lnTo>
                      <a:pt x="1" y="3"/>
                    </a:lnTo>
                    <a:lnTo>
                      <a:pt x="4" y="3"/>
                    </a:lnTo>
                    <a:lnTo>
                      <a:pt x="3" y="1"/>
                    </a:lnTo>
                    <a:lnTo>
                      <a:pt x="1" y="0"/>
                    </a:lnTo>
                    <a:lnTo>
                      <a:pt x="1"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1" name="Freeform 577">
                <a:extLst>
                  <a:ext uri="{FF2B5EF4-FFF2-40B4-BE49-F238E27FC236}">
                    <a16:creationId xmlns:a16="http://schemas.microsoft.com/office/drawing/2014/main" id="{4AE10467-3ED1-40FE-94FD-B30E4D8362AA}"/>
                  </a:ext>
                </a:extLst>
              </p:cNvPr>
              <p:cNvSpPr>
                <a:spLocks/>
              </p:cNvSpPr>
              <p:nvPr/>
            </p:nvSpPr>
            <p:spPr bwMode="auto">
              <a:xfrm>
                <a:off x="6377" y="2550"/>
                <a:ext cx="46" cy="12"/>
              </a:xfrm>
              <a:custGeom>
                <a:avLst/>
                <a:gdLst>
                  <a:gd name="T0" fmla="*/ 35 w 46"/>
                  <a:gd name="T1" fmla="*/ 11 h 12"/>
                  <a:gd name="T2" fmla="*/ 37 w 46"/>
                  <a:gd name="T3" fmla="*/ 11 h 12"/>
                  <a:gd name="T4" fmla="*/ 38 w 46"/>
                  <a:gd name="T5" fmla="*/ 9 h 12"/>
                  <a:gd name="T6" fmla="*/ 42 w 46"/>
                  <a:gd name="T7" fmla="*/ 9 h 12"/>
                  <a:gd name="T8" fmla="*/ 43 w 46"/>
                  <a:gd name="T9" fmla="*/ 6 h 12"/>
                  <a:gd name="T10" fmla="*/ 45 w 46"/>
                  <a:gd name="T11" fmla="*/ 6 h 12"/>
                  <a:gd name="T12" fmla="*/ 46 w 46"/>
                  <a:gd name="T13" fmla="*/ 3 h 12"/>
                  <a:gd name="T14" fmla="*/ 46 w 46"/>
                  <a:gd name="T15" fmla="*/ 1 h 12"/>
                  <a:gd name="T16" fmla="*/ 43 w 46"/>
                  <a:gd name="T17" fmla="*/ 0 h 12"/>
                  <a:gd name="T18" fmla="*/ 42 w 46"/>
                  <a:gd name="T19" fmla="*/ 1 h 12"/>
                  <a:gd name="T20" fmla="*/ 42 w 46"/>
                  <a:gd name="T21" fmla="*/ 1 h 12"/>
                  <a:gd name="T22" fmla="*/ 40 w 46"/>
                  <a:gd name="T23" fmla="*/ 4 h 12"/>
                  <a:gd name="T24" fmla="*/ 38 w 46"/>
                  <a:gd name="T25" fmla="*/ 4 h 12"/>
                  <a:gd name="T26" fmla="*/ 37 w 46"/>
                  <a:gd name="T27" fmla="*/ 8 h 12"/>
                  <a:gd name="T28" fmla="*/ 34 w 46"/>
                  <a:gd name="T29" fmla="*/ 8 h 12"/>
                  <a:gd name="T30" fmla="*/ 32 w 46"/>
                  <a:gd name="T31" fmla="*/ 6 h 12"/>
                  <a:gd name="T32" fmla="*/ 27 w 46"/>
                  <a:gd name="T33" fmla="*/ 6 h 12"/>
                  <a:gd name="T34" fmla="*/ 24 w 46"/>
                  <a:gd name="T35" fmla="*/ 6 h 12"/>
                  <a:gd name="T36" fmla="*/ 21 w 46"/>
                  <a:gd name="T37" fmla="*/ 4 h 12"/>
                  <a:gd name="T38" fmla="*/ 18 w 46"/>
                  <a:gd name="T39" fmla="*/ 3 h 12"/>
                  <a:gd name="T40" fmla="*/ 14 w 46"/>
                  <a:gd name="T41" fmla="*/ 4 h 12"/>
                  <a:gd name="T42" fmla="*/ 11 w 46"/>
                  <a:gd name="T43" fmla="*/ 3 h 12"/>
                  <a:gd name="T44" fmla="*/ 5 w 46"/>
                  <a:gd name="T45" fmla="*/ 4 h 12"/>
                  <a:gd name="T46" fmla="*/ 0 w 46"/>
                  <a:gd name="T47" fmla="*/ 6 h 12"/>
                  <a:gd name="T48" fmla="*/ 0 w 46"/>
                  <a:gd name="T49" fmla="*/ 9 h 12"/>
                  <a:gd name="T50" fmla="*/ 0 w 46"/>
                  <a:gd name="T51" fmla="*/ 11 h 12"/>
                  <a:gd name="T52" fmla="*/ 3 w 46"/>
                  <a:gd name="T53" fmla="*/ 11 h 12"/>
                  <a:gd name="T54" fmla="*/ 5 w 46"/>
                  <a:gd name="T55" fmla="*/ 11 h 12"/>
                  <a:gd name="T56" fmla="*/ 7 w 46"/>
                  <a:gd name="T57" fmla="*/ 12 h 12"/>
                  <a:gd name="T58" fmla="*/ 8 w 46"/>
                  <a:gd name="T59" fmla="*/ 11 h 12"/>
                  <a:gd name="T60" fmla="*/ 11 w 46"/>
                  <a:gd name="T61" fmla="*/ 12 h 12"/>
                  <a:gd name="T62" fmla="*/ 13 w 46"/>
                  <a:gd name="T63" fmla="*/ 12 h 12"/>
                  <a:gd name="T64" fmla="*/ 14 w 46"/>
                  <a:gd name="T65" fmla="*/ 12 h 12"/>
                  <a:gd name="T66" fmla="*/ 16 w 46"/>
                  <a:gd name="T67" fmla="*/ 12 h 12"/>
                  <a:gd name="T68" fmla="*/ 19 w 46"/>
                  <a:gd name="T69" fmla="*/ 12 h 12"/>
                  <a:gd name="T70" fmla="*/ 19 w 46"/>
                  <a:gd name="T71" fmla="*/ 12 h 12"/>
                  <a:gd name="T72" fmla="*/ 22 w 46"/>
                  <a:gd name="T73" fmla="*/ 11 h 12"/>
                  <a:gd name="T74" fmla="*/ 27 w 46"/>
                  <a:gd name="T75" fmla="*/ 12 h 12"/>
                  <a:gd name="T76" fmla="*/ 30 w 46"/>
                  <a:gd name="T77" fmla="*/ 9 h 12"/>
                  <a:gd name="T78" fmla="*/ 35 w 46"/>
                  <a:gd name="T79" fmla="*/ 1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6" h="12">
                    <a:moveTo>
                      <a:pt x="35" y="11"/>
                    </a:moveTo>
                    <a:lnTo>
                      <a:pt x="37" y="11"/>
                    </a:lnTo>
                    <a:lnTo>
                      <a:pt x="38" y="9"/>
                    </a:lnTo>
                    <a:lnTo>
                      <a:pt x="42" y="9"/>
                    </a:lnTo>
                    <a:lnTo>
                      <a:pt x="43" y="6"/>
                    </a:lnTo>
                    <a:lnTo>
                      <a:pt x="45" y="6"/>
                    </a:lnTo>
                    <a:lnTo>
                      <a:pt x="46" y="3"/>
                    </a:lnTo>
                    <a:lnTo>
                      <a:pt x="46" y="1"/>
                    </a:lnTo>
                    <a:lnTo>
                      <a:pt x="43" y="0"/>
                    </a:lnTo>
                    <a:lnTo>
                      <a:pt x="42" y="1"/>
                    </a:lnTo>
                    <a:lnTo>
                      <a:pt x="42" y="1"/>
                    </a:lnTo>
                    <a:lnTo>
                      <a:pt x="40" y="4"/>
                    </a:lnTo>
                    <a:lnTo>
                      <a:pt x="38" y="4"/>
                    </a:lnTo>
                    <a:lnTo>
                      <a:pt x="37" y="8"/>
                    </a:lnTo>
                    <a:lnTo>
                      <a:pt x="34" y="8"/>
                    </a:lnTo>
                    <a:lnTo>
                      <a:pt x="32" y="6"/>
                    </a:lnTo>
                    <a:lnTo>
                      <a:pt x="27" y="6"/>
                    </a:lnTo>
                    <a:lnTo>
                      <a:pt x="24" y="6"/>
                    </a:lnTo>
                    <a:lnTo>
                      <a:pt x="21" y="4"/>
                    </a:lnTo>
                    <a:lnTo>
                      <a:pt x="18" y="3"/>
                    </a:lnTo>
                    <a:lnTo>
                      <a:pt x="14" y="4"/>
                    </a:lnTo>
                    <a:lnTo>
                      <a:pt x="11" y="3"/>
                    </a:lnTo>
                    <a:lnTo>
                      <a:pt x="5" y="4"/>
                    </a:lnTo>
                    <a:lnTo>
                      <a:pt x="0" y="6"/>
                    </a:lnTo>
                    <a:lnTo>
                      <a:pt x="0" y="9"/>
                    </a:lnTo>
                    <a:lnTo>
                      <a:pt x="0" y="11"/>
                    </a:lnTo>
                    <a:lnTo>
                      <a:pt x="3" y="11"/>
                    </a:lnTo>
                    <a:lnTo>
                      <a:pt x="5" y="11"/>
                    </a:lnTo>
                    <a:lnTo>
                      <a:pt x="7" y="12"/>
                    </a:lnTo>
                    <a:lnTo>
                      <a:pt x="8" y="11"/>
                    </a:lnTo>
                    <a:lnTo>
                      <a:pt x="11" y="12"/>
                    </a:lnTo>
                    <a:lnTo>
                      <a:pt x="13" y="12"/>
                    </a:lnTo>
                    <a:lnTo>
                      <a:pt x="14" y="12"/>
                    </a:lnTo>
                    <a:lnTo>
                      <a:pt x="16" y="12"/>
                    </a:lnTo>
                    <a:lnTo>
                      <a:pt x="19" y="12"/>
                    </a:lnTo>
                    <a:lnTo>
                      <a:pt x="19" y="12"/>
                    </a:lnTo>
                    <a:lnTo>
                      <a:pt x="22" y="11"/>
                    </a:lnTo>
                    <a:lnTo>
                      <a:pt x="27" y="12"/>
                    </a:lnTo>
                    <a:lnTo>
                      <a:pt x="30" y="9"/>
                    </a:lnTo>
                    <a:lnTo>
                      <a:pt x="35" y="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2" name="Rectangle 578">
                <a:extLst>
                  <a:ext uri="{FF2B5EF4-FFF2-40B4-BE49-F238E27FC236}">
                    <a16:creationId xmlns:a16="http://schemas.microsoft.com/office/drawing/2014/main" id="{F16EC4C1-CD35-407A-9537-8A6A312C5DC3}"/>
                  </a:ext>
                </a:extLst>
              </p:cNvPr>
              <p:cNvSpPr>
                <a:spLocks noChangeArrowheads="1"/>
              </p:cNvSpPr>
              <p:nvPr/>
            </p:nvSpPr>
            <p:spPr bwMode="auto">
              <a:xfrm>
                <a:off x="6505" y="2484"/>
                <a:ext cx="1" cy="2"/>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3" name="Freeform 579">
                <a:extLst>
                  <a:ext uri="{FF2B5EF4-FFF2-40B4-BE49-F238E27FC236}">
                    <a16:creationId xmlns:a16="http://schemas.microsoft.com/office/drawing/2014/main" id="{1A77D185-F469-46B3-B388-DF474267606F}"/>
                  </a:ext>
                </a:extLst>
              </p:cNvPr>
              <p:cNvSpPr>
                <a:spLocks/>
              </p:cNvSpPr>
              <p:nvPr/>
            </p:nvSpPr>
            <p:spPr bwMode="auto">
              <a:xfrm>
                <a:off x="6551" y="2532"/>
                <a:ext cx="1" cy="2"/>
              </a:xfrm>
              <a:custGeom>
                <a:avLst/>
                <a:gdLst>
                  <a:gd name="T0" fmla="*/ 1 w 1"/>
                  <a:gd name="T1" fmla="*/ 0 h 2"/>
                  <a:gd name="T2" fmla="*/ 0 w 1"/>
                  <a:gd name="T3" fmla="*/ 2 h 2"/>
                  <a:gd name="T4" fmla="*/ 1 w 1"/>
                  <a:gd name="T5" fmla="*/ 2 h 2"/>
                  <a:gd name="T6" fmla="*/ 1 w 1"/>
                  <a:gd name="T7" fmla="*/ 0 h 2"/>
                </a:gdLst>
                <a:ahLst/>
                <a:cxnLst>
                  <a:cxn ang="0">
                    <a:pos x="T0" y="T1"/>
                  </a:cxn>
                  <a:cxn ang="0">
                    <a:pos x="T2" y="T3"/>
                  </a:cxn>
                  <a:cxn ang="0">
                    <a:pos x="T4" y="T5"/>
                  </a:cxn>
                  <a:cxn ang="0">
                    <a:pos x="T6" y="T7"/>
                  </a:cxn>
                </a:cxnLst>
                <a:rect l="0" t="0" r="r" b="b"/>
                <a:pathLst>
                  <a:path w="1" h="2">
                    <a:moveTo>
                      <a:pt x="1" y="0"/>
                    </a:moveTo>
                    <a:lnTo>
                      <a:pt x="0" y="2"/>
                    </a:lnTo>
                    <a:lnTo>
                      <a:pt x="1" y="2"/>
                    </a:lnTo>
                    <a:lnTo>
                      <a:pt x="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4" name="Freeform 580">
                <a:extLst>
                  <a:ext uri="{FF2B5EF4-FFF2-40B4-BE49-F238E27FC236}">
                    <a16:creationId xmlns:a16="http://schemas.microsoft.com/office/drawing/2014/main" id="{DA45503F-4F9C-40C2-8694-838A8C68B5A6}"/>
                  </a:ext>
                </a:extLst>
              </p:cNvPr>
              <p:cNvSpPr>
                <a:spLocks/>
              </p:cNvSpPr>
              <p:nvPr/>
            </p:nvSpPr>
            <p:spPr bwMode="auto">
              <a:xfrm>
                <a:off x="6548" y="2535"/>
                <a:ext cx="4" cy="2"/>
              </a:xfrm>
              <a:custGeom>
                <a:avLst/>
                <a:gdLst>
                  <a:gd name="T0" fmla="*/ 4 w 4"/>
                  <a:gd name="T1" fmla="*/ 2 h 2"/>
                  <a:gd name="T2" fmla="*/ 3 w 4"/>
                  <a:gd name="T3" fmla="*/ 0 h 2"/>
                  <a:gd name="T4" fmla="*/ 0 w 4"/>
                  <a:gd name="T5" fmla="*/ 0 h 2"/>
                  <a:gd name="T6" fmla="*/ 4 w 4"/>
                  <a:gd name="T7" fmla="*/ 2 h 2"/>
                </a:gdLst>
                <a:ahLst/>
                <a:cxnLst>
                  <a:cxn ang="0">
                    <a:pos x="T0" y="T1"/>
                  </a:cxn>
                  <a:cxn ang="0">
                    <a:pos x="T2" y="T3"/>
                  </a:cxn>
                  <a:cxn ang="0">
                    <a:pos x="T4" y="T5"/>
                  </a:cxn>
                  <a:cxn ang="0">
                    <a:pos x="T6" y="T7"/>
                  </a:cxn>
                </a:cxnLst>
                <a:rect l="0" t="0" r="r" b="b"/>
                <a:pathLst>
                  <a:path w="4" h="2">
                    <a:moveTo>
                      <a:pt x="4" y="2"/>
                    </a:moveTo>
                    <a:lnTo>
                      <a:pt x="3" y="0"/>
                    </a:lnTo>
                    <a:lnTo>
                      <a:pt x="0" y="0"/>
                    </a:lnTo>
                    <a:lnTo>
                      <a:pt x="4"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5" name="Freeform 581">
                <a:extLst>
                  <a:ext uri="{FF2B5EF4-FFF2-40B4-BE49-F238E27FC236}">
                    <a16:creationId xmlns:a16="http://schemas.microsoft.com/office/drawing/2014/main" id="{F9092AC8-814F-4DA0-AEFB-9E47C3D974C1}"/>
                  </a:ext>
                </a:extLst>
              </p:cNvPr>
              <p:cNvSpPr>
                <a:spLocks/>
              </p:cNvSpPr>
              <p:nvPr/>
            </p:nvSpPr>
            <p:spPr bwMode="auto">
              <a:xfrm>
                <a:off x="6333" y="2551"/>
                <a:ext cx="35" cy="15"/>
              </a:xfrm>
              <a:custGeom>
                <a:avLst/>
                <a:gdLst>
                  <a:gd name="T0" fmla="*/ 1 w 35"/>
                  <a:gd name="T1" fmla="*/ 13 h 15"/>
                  <a:gd name="T2" fmla="*/ 4 w 35"/>
                  <a:gd name="T3" fmla="*/ 15 h 15"/>
                  <a:gd name="T4" fmla="*/ 7 w 35"/>
                  <a:gd name="T5" fmla="*/ 13 h 15"/>
                  <a:gd name="T6" fmla="*/ 9 w 35"/>
                  <a:gd name="T7" fmla="*/ 15 h 15"/>
                  <a:gd name="T8" fmla="*/ 12 w 35"/>
                  <a:gd name="T9" fmla="*/ 13 h 15"/>
                  <a:gd name="T10" fmla="*/ 14 w 35"/>
                  <a:gd name="T11" fmla="*/ 11 h 15"/>
                  <a:gd name="T12" fmla="*/ 17 w 35"/>
                  <a:gd name="T13" fmla="*/ 13 h 15"/>
                  <a:gd name="T14" fmla="*/ 19 w 35"/>
                  <a:gd name="T15" fmla="*/ 11 h 15"/>
                  <a:gd name="T16" fmla="*/ 22 w 35"/>
                  <a:gd name="T17" fmla="*/ 11 h 15"/>
                  <a:gd name="T18" fmla="*/ 25 w 35"/>
                  <a:gd name="T19" fmla="*/ 10 h 15"/>
                  <a:gd name="T20" fmla="*/ 27 w 35"/>
                  <a:gd name="T21" fmla="*/ 11 h 15"/>
                  <a:gd name="T22" fmla="*/ 28 w 35"/>
                  <a:gd name="T23" fmla="*/ 11 h 15"/>
                  <a:gd name="T24" fmla="*/ 33 w 35"/>
                  <a:gd name="T25" fmla="*/ 11 h 15"/>
                  <a:gd name="T26" fmla="*/ 31 w 35"/>
                  <a:gd name="T27" fmla="*/ 10 h 15"/>
                  <a:gd name="T28" fmla="*/ 35 w 35"/>
                  <a:gd name="T29" fmla="*/ 10 h 15"/>
                  <a:gd name="T30" fmla="*/ 35 w 35"/>
                  <a:gd name="T31" fmla="*/ 7 h 15"/>
                  <a:gd name="T32" fmla="*/ 35 w 35"/>
                  <a:gd name="T33" fmla="*/ 8 h 15"/>
                  <a:gd name="T34" fmla="*/ 33 w 35"/>
                  <a:gd name="T35" fmla="*/ 5 h 15"/>
                  <a:gd name="T36" fmla="*/ 33 w 35"/>
                  <a:gd name="T37" fmla="*/ 3 h 15"/>
                  <a:gd name="T38" fmla="*/ 30 w 35"/>
                  <a:gd name="T39" fmla="*/ 2 h 15"/>
                  <a:gd name="T40" fmla="*/ 31 w 35"/>
                  <a:gd name="T41" fmla="*/ 5 h 15"/>
                  <a:gd name="T42" fmla="*/ 30 w 35"/>
                  <a:gd name="T43" fmla="*/ 5 h 15"/>
                  <a:gd name="T44" fmla="*/ 30 w 35"/>
                  <a:gd name="T45" fmla="*/ 3 h 15"/>
                  <a:gd name="T46" fmla="*/ 27 w 35"/>
                  <a:gd name="T47" fmla="*/ 2 h 15"/>
                  <a:gd name="T48" fmla="*/ 23 w 35"/>
                  <a:gd name="T49" fmla="*/ 2 h 15"/>
                  <a:gd name="T50" fmla="*/ 20 w 35"/>
                  <a:gd name="T51" fmla="*/ 0 h 15"/>
                  <a:gd name="T52" fmla="*/ 19 w 35"/>
                  <a:gd name="T53" fmla="*/ 0 h 15"/>
                  <a:gd name="T54" fmla="*/ 15 w 35"/>
                  <a:gd name="T55" fmla="*/ 2 h 15"/>
                  <a:gd name="T56" fmla="*/ 15 w 35"/>
                  <a:gd name="T57" fmla="*/ 3 h 15"/>
                  <a:gd name="T58" fmla="*/ 20 w 35"/>
                  <a:gd name="T59" fmla="*/ 5 h 15"/>
                  <a:gd name="T60" fmla="*/ 23 w 35"/>
                  <a:gd name="T61" fmla="*/ 8 h 15"/>
                  <a:gd name="T62" fmla="*/ 19 w 35"/>
                  <a:gd name="T63" fmla="*/ 8 h 15"/>
                  <a:gd name="T64" fmla="*/ 17 w 35"/>
                  <a:gd name="T65" fmla="*/ 8 h 15"/>
                  <a:gd name="T66" fmla="*/ 14 w 35"/>
                  <a:gd name="T67" fmla="*/ 7 h 15"/>
                  <a:gd name="T68" fmla="*/ 12 w 35"/>
                  <a:gd name="T69" fmla="*/ 5 h 15"/>
                  <a:gd name="T70" fmla="*/ 11 w 35"/>
                  <a:gd name="T71" fmla="*/ 3 h 15"/>
                  <a:gd name="T72" fmla="*/ 9 w 35"/>
                  <a:gd name="T73" fmla="*/ 5 h 15"/>
                  <a:gd name="T74" fmla="*/ 6 w 35"/>
                  <a:gd name="T75" fmla="*/ 3 h 15"/>
                  <a:gd name="T76" fmla="*/ 3 w 35"/>
                  <a:gd name="T77" fmla="*/ 5 h 15"/>
                  <a:gd name="T78" fmla="*/ 1 w 35"/>
                  <a:gd name="T79" fmla="*/ 8 h 15"/>
                  <a:gd name="T80" fmla="*/ 0 w 35"/>
                  <a:gd name="T81" fmla="*/ 10 h 15"/>
                  <a:gd name="T82" fmla="*/ 1 w 35"/>
                  <a:gd name="T83" fmla="*/ 10 h 15"/>
                  <a:gd name="T84" fmla="*/ 0 w 35"/>
                  <a:gd name="T85" fmla="*/ 11 h 15"/>
                  <a:gd name="T86" fmla="*/ 1 w 35"/>
                  <a:gd name="T87" fmla="*/ 13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5" h="15">
                    <a:moveTo>
                      <a:pt x="1" y="13"/>
                    </a:moveTo>
                    <a:lnTo>
                      <a:pt x="4" y="15"/>
                    </a:lnTo>
                    <a:lnTo>
                      <a:pt x="7" y="13"/>
                    </a:lnTo>
                    <a:lnTo>
                      <a:pt x="9" y="15"/>
                    </a:lnTo>
                    <a:lnTo>
                      <a:pt x="12" y="13"/>
                    </a:lnTo>
                    <a:lnTo>
                      <a:pt x="14" y="11"/>
                    </a:lnTo>
                    <a:lnTo>
                      <a:pt x="17" y="13"/>
                    </a:lnTo>
                    <a:lnTo>
                      <a:pt x="19" y="11"/>
                    </a:lnTo>
                    <a:lnTo>
                      <a:pt x="22" y="11"/>
                    </a:lnTo>
                    <a:lnTo>
                      <a:pt x="25" y="10"/>
                    </a:lnTo>
                    <a:lnTo>
                      <a:pt x="27" y="11"/>
                    </a:lnTo>
                    <a:lnTo>
                      <a:pt x="28" y="11"/>
                    </a:lnTo>
                    <a:lnTo>
                      <a:pt x="33" y="11"/>
                    </a:lnTo>
                    <a:lnTo>
                      <a:pt x="31" y="10"/>
                    </a:lnTo>
                    <a:lnTo>
                      <a:pt x="35" y="10"/>
                    </a:lnTo>
                    <a:lnTo>
                      <a:pt x="35" y="7"/>
                    </a:lnTo>
                    <a:lnTo>
                      <a:pt x="35" y="8"/>
                    </a:lnTo>
                    <a:lnTo>
                      <a:pt x="33" y="5"/>
                    </a:lnTo>
                    <a:lnTo>
                      <a:pt x="33" y="3"/>
                    </a:lnTo>
                    <a:lnTo>
                      <a:pt x="30" y="2"/>
                    </a:lnTo>
                    <a:lnTo>
                      <a:pt x="31" y="5"/>
                    </a:lnTo>
                    <a:lnTo>
                      <a:pt x="30" y="5"/>
                    </a:lnTo>
                    <a:lnTo>
                      <a:pt x="30" y="3"/>
                    </a:lnTo>
                    <a:lnTo>
                      <a:pt x="27" y="2"/>
                    </a:lnTo>
                    <a:lnTo>
                      <a:pt x="23" y="2"/>
                    </a:lnTo>
                    <a:lnTo>
                      <a:pt x="20" y="0"/>
                    </a:lnTo>
                    <a:lnTo>
                      <a:pt x="19" y="0"/>
                    </a:lnTo>
                    <a:lnTo>
                      <a:pt x="15" y="2"/>
                    </a:lnTo>
                    <a:lnTo>
                      <a:pt x="15" y="3"/>
                    </a:lnTo>
                    <a:lnTo>
                      <a:pt x="20" y="5"/>
                    </a:lnTo>
                    <a:lnTo>
                      <a:pt x="23" y="8"/>
                    </a:lnTo>
                    <a:lnTo>
                      <a:pt x="19" y="8"/>
                    </a:lnTo>
                    <a:lnTo>
                      <a:pt x="17" y="8"/>
                    </a:lnTo>
                    <a:lnTo>
                      <a:pt x="14" y="7"/>
                    </a:lnTo>
                    <a:lnTo>
                      <a:pt x="12" y="5"/>
                    </a:lnTo>
                    <a:lnTo>
                      <a:pt x="11" y="3"/>
                    </a:lnTo>
                    <a:lnTo>
                      <a:pt x="9" y="5"/>
                    </a:lnTo>
                    <a:lnTo>
                      <a:pt x="6" y="3"/>
                    </a:lnTo>
                    <a:lnTo>
                      <a:pt x="3" y="5"/>
                    </a:lnTo>
                    <a:lnTo>
                      <a:pt x="1" y="8"/>
                    </a:lnTo>
                    <a:lnTo>
                      <a:pt x="0" y="10"/>
                    </a:lnTo>
                    <a:lnTo>
                      <a:pt x="1" y="10"/>
                    </a:lnTo>
                    <a:lnTo>
                      <a:pt x="0" y="11"/>
                    </a:lnTo>
                    <a:lnTo>
                      <a:pt x="1" y="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6" name="Freeform 582">
                <a:extLst>
                  <a:ext uri="{FF2B5EF4-FFF2-40B4-BE49-F238E27FC236}">
                    <a16:creationId xmlns:a16="http://schemas.microsoft.com/office/drawing/2014/main" id="{46285DB9-7E58-4F89-BA39-16489AA67B61}"/>
                  </a:ext>
                </a:extLst>
              </p:cNvPr>
              <p:cNvSpPr>
                <a:spLocks/>
              </p:cNvSpPr>
              <p:nvPr/>
            </p:nvSpPr>
            <p:spPr bwMode="auto">
              <a:xfrm>
                <a:off x="6501" y="2535"/>
                <a:ext cx="4" cy="2"/>
              </a:xfrm>
              <a:custGeom>
                <a:avLst/>
                <a:gdLst>
                  <a:gd name="T0" fmla="*/ 4 w 4"/>
                  <a:gd name="T1" fmla="*/ 2 h 2"/>
                  <a:gd name="T2" fmla="*/ 4 w 4"/>
                  <a:gd name="T3" fmla="*/ 2 h 2"/>
                  <a:gd name="T4" fmla="*/ 2 w 4"/>
                  <a:gd name="T5" fmla="*/ 0 h 2"/>
                  <a:gd name="T6" fmla="*/ 0 w 4"/>
                  <a:gd name="T7" fmla="*/ 2 h 2"/>
                  <a:gd name="T8" fmla="*/ 2 w 4"/>
                  <a:gd name="T9" fmla="*/ 2 h 2"/>
                  <a:gd name="T10" fmla="*/ 4 w 4"/>
                  <a:gd name="T11" fmla="*/ 2 h 2"/>
                </a:gdLst>
                <a:ahLst/>
                <a:cxnLst>
                  <a:cxn ang="0">
                    <a:pos x="T0" y="T1"/>
                  </a:cxn>
                  <a:cxn ang="0">
                    <a:pos x="T2" y="T3"/>
                  </a:cxn>
                  <a:cxn ang="0">
                    <a:pos x="T4" y="T5"/>
                  </a:cxn>
                  <a:cxn ang="0">
                    <a:pos x="T6" y="T7"/>
                  </a:cxn>
                  <a:cxn ang="0">
                    <a:pos x="T8" y="T9"/>
                  </a:cxn>
                  <a:cxn ang="0">
                    <a:pos x="T10" y="T11"/>
                  </a:cxn>
                </a:cxnLst>
                <a:rect l="0" t="0" r="r" b="b"/>
                <a:pathLst>
                  <a:path w="4" h="2">
                    <a:moveTo>
                      <a:pt x="4" y="2"/>
                    </a:moveTo>
                    <a:lnTo>
                      <a:pt x="4" y="2"/>
                    </a:lnTo>
                    <a:lnTo>
                      <a:pt x="2" y="0"/>
                    </a:lnTo>
                    <a:lnTo>
                      <a:pt x="0" y="2"/>
                    </a:lnTo>
                    <a:lnTo>
                      <a:pt x="2" y="2"/>
                    </a:lnTo>
                    <a:lnTo>
                      <a:pt x="4"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7" name="Rectangle 583">
                <a:extLst>
                  <a:ext uri="{FF2B5EF4-FFF2-40B4-BE49-F238E27FC236}">
                    <a16:creationId xmlns:a16="http://schemas.microsoft.com/office/drawing/2014/main" id="{48C70292-6C7B-43F3-AB7B-CBC6C7B3CDDF}"/>
                  </a:ext>
                </a:extLst>
              </p:cNvPr>
              <p:cNvSpPr>
                <a:spLocks noChangeArrowheads="1"/>
              </p:cNvSpPr>
              <p:nvPr/>
            </p:nvSpPr>
            <p:spPr bwMode="auto">
              <a:xfrm>
                <a:off x="6501" y="2484"/>
                <a:ext cx="2" cy="2"/>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8" name="Freeform 584">
                <a:extLst>
                  <a:ext uri="{FF2B5EF4-FFF2-40B4-BE49-F238E27FC236}">
                    <a16:creationId xmlns:a16="http://schemas.microsoft.com/office/drawing/2014/main" id="{013A8D69-3204-4069-B2BC-13FD4D04D78D}"/>
                  </a:ext>
                </a:extLst>
              </p:cNvPr>
              <p:cNvSpPr>
                <a:spLocks/>
              </p:cNvSpPr>
              <p:nvPr/>
            </p:nvSpPr>
            <p:spPr bwMode="auto">
              <a:xfrm>
                <a:off x="6490" y="2551"/>
                <a:ext cx="8" cy="2"/>
              </a:xfrm>
              <a:custGeom>
                <a:avLst/>
                <a:gdLst>
                  <a:gd name="T0" fmla="*/ 3 w 8"/>
                  <a:gd name="T1" fmla="*/ 2 h 2"/>
                  <a:gd name="T2" fmla="*/ 8 w 8"/>
                  <a:gd name="T3" fmla="*/ 2 h 2"/>
                  <a:gd name="T4" fmla="*/ 8 w 8"/>
                  <a:gd name="T5" fmla="*/ 0 h 2"/>
                  <a:gd name="T6" fmla="*/ 5 w 8"/>
                  <a:gd name="T7" fmla="*/ 0 h 2"/>
                  <a:gd name="T8" fmla="*/ 0 w 8"/>
                  <a:gd name="T9" fmla="*/ 0 h 2"/>
                  <a:gd name="T10" fmla="*/ 2 w 8"/>
                  <a:gd name="T11" fmla="*/ 2 h 2"/>
                  <a:gd name="T12" fmla="*/ 3 w 8"/>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8" h="2">
                    <a:moveTo>
                      <a:pt x="3" y="2"/>
                    </a:moveTo>
                    <a:lnTo>
                      <a:pt x="8" y="2"/>
                    </a:lnTo>
                    <a:lnTo>
                      <a:pt x="8" y="0"/>
                    </a:lnTo>
                    <a:lnTo>
                      <a:pt x="5" y="0"/>
                    </a:lnTo>
                    <a:lnTo>
                      <a:pt x="0" y="0"/>
                    </a:lnTo>
                    <a:lnTo>
                      <a:pt x="2" y="2"/>
                    </a:lnTo>
                    <a:lnTo>
                      <a:pt x="3"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9" name="Freeform 585">
                <a:extLst>
                  <a:ext uri="{FF2B5EF4-FFF2-40B4-BE49-F238E27FC236}">
                    <a16:creationId xmlns:a16="http://schemas.microsoft.com/office/drawing/2014/main" id="{BD50F8EF-83AD-4644-AFF9-E35D37B67679}"/>
                  </a:ext>
                </a:extLst>
              </p:cNvPr>
              <p:cNvSpPr>
                <a:spLocks/>
              </p:cNvSpPr>
              <p:nvPr/>
            </p:nvSpPr>
            <p:spPr bwMode="auto">
              <a:xfrm>
                <a:off x="6132" y="2508"/>
                <a:ext cx="5" cy="3"/>
              </a:xfrm>
              <a:custGeom>
                <a:avLst/>
                <a:gdLst>
                  <a:gd name="T0" fmla="*/ 1 w 5"/>
                  <a:gd name="T1" fmla="*/ 0 h 3"/>
                  <a:gd name="T2" fmla="*/ 0 w 5"/>
                  <a:gd name="T3" fmla="*/ 2 h 3"/>
                  <a:gd name="T4" fmla="*/ 5 w 5"/>
                  <a:gd name="T5" fmla="*/ 3 h 3"/>
                  <a:gd name="T6" fmla="*/ 5 w 5"/>
                  <a:gd name="T7" fmla="*/ 2 h 3"/>
                  <a:gd name="T8" fmla="*/ 1 w 5"/>
                  <a:gd name="T9" fmla="*/ 0 h 3"/>
                </a:gdLst>
                <a:ahLst/>
                <a:cxnLst>
                  <a:cxn ang="0">
                    <a:pos x="T0" y="T1"/>
                  </a:cxn>
                  <a:cxn ang="0">
                    <a:pos x="T2" y="T3"/>
                  </a:cxn>
                  <a:cxn ang="0">
                    <a:pos x="T4" y="T5"/>
                  </a:cxn>
                  <a:cxn ang="0">
                    <a:pos x="T6" y="T7"/>
                  </a:cxn>
                  <a:cxn ang="0">
                    <a:pos x="T8" y="T9"/>
                  </a:cxn>
                </a:cxnLst>
                <a:rect l="0" t="0" r="r" b="b"/>
                <a:pathLst>
                  <a:path w="5" h="3">
                    <a:moveTo>
                      <a:pt x="1" y="0"/>
                    </a:moveTo>
                    <a:lnTo>
                      <a:pt x="0" y="2"/>
                    </a:lnTo>
                    <a:lnTo>
                      <a:pt x="5" y="3"/>
                    </a:lnTo>
                    <a:lnTo>
                      <a:pt x="5" y="2"/>
                    </a:lnTo>
                    <a:lnTo>
                      <a:pt x="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0" name="Freeform 586">
                <a:extLst>
                  <a:ext uri="{FF2B5EF4-FFF2-40B4-BE49-F238E27FC236}">
                    <a16:creationId xmlns:a16="http://schemas.microsoft.com/office/drawing/2014/main" id="{D11CE177-FB1B-46F0-88DA-CCBB57E8082A}"/>
                  </a:ext>
                </a:extLst>
              </p:cNvPr>
              <p:cNvSpPr>
                <a:spLocks/>
              </p:cNvSpPr>
              <p:nvPr/>
            </p:nvSpPr>
            <p:spPr bwMode="auto">
              <a:xfrm>
                <a:off x="6062" y="2411"/>
                <a:ext cx="11" cy="14"/>
              </a:xfrm>
              <a:custGeom>
                <a:avLst/>
                <a:gdLst>
                  <a:gd name="T0" fmla="*/ 6 w 11"/>
                  <a:gd name="T1" fmla="*/ 1 h 14"/>
                  <a:gd name="T2" fmla="*/ 4 w 11"/>
                  <a:gd name="T3" fmla="*/ 0 h 14"/>
                  <a:gd name="T4" fmla="*/ 3 w 11"/>
                  <a:gd name="T5" fmla="*/ 1 h 14"/>
                  <a:gd name="T6" fmla="*/ 0 w 11"/>
                  <a:gd name="T7" fmla="*/ 1 h 14"/>
                  <a:gd name="T8" fmla="*/ 3 w 11"/>
                  <a:gd name="T9" fmla="*/ 5 h 14"/>
                  <a:gd name="T10" fmla="*/ 3 w 11"/>
                  <a:gd name="T11" fmla="*/ 8 h 14"/>
                  <a:gd name="T12" fmla="*/ 6 w 11"/>
                  <a:gd name="T13" fmla="*/ 8 h 14"/>
                  <a:gd name="T14" fmla="*/ 8 w 11"/>
                  <a:gd name="T15" fmla="*/ 14 h 14"/>
                  <a:gd name="T16" fmla="*/ 9 w 11"/>
                  <a:gd name="T17" fmla="*/ 13 h 14"/>
                  <a:gd name="T18" fmla="*/ 11 w 11"/>
                  <a:gd name="T19" fmla="*/ 9 h 14"/>
                  <a:gd name="T20" fmla="*/ 11 w 11"/>
                  <a:gd name="T21" fmla="*/ 8 h 14"/>
                  <a:gd name="T22" fmla="*/ 8 w 11"/>
                  <a:gd name="T23" fmla="*/ 5 h 14"/>
                  <a:gd name="T24" fmla="*/ 6 w 11"/>
                  <a:gd name="T25" fmla="*/ 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 h="14">
                    <a:moveTo>
                      <a:pt x="6" y="1"/>
                    </a:moveTo>
                    <a:lnTo>
                      <a:pt x="4" y="0"/>
                    </a:lnTo>
                    <a:lnTo>
                      <a:pt x="3" y="1"/>
                    </a:lnTo>
                    <a:lnTo>
                      <a:pt x="0" y="1"/>
                    </a:lnTo>
                    <a:lnTo>
                      <a:pt x="3" y="5"/>
                    </a:lnTo>
                    <a:lnTo>
                      <a:pt x="3" y="8"/>
                    </a:lnTo>
                    <a:lnTo>
                      <a:pt x="6" y="8"/>
                    </a:lnTo>
                    <a:lnTo>
                      <a:pt x="8" y="14"/>
                    </a:lnTo>
                    <a:lnTo>
                      <a:pt x="9" y="13"/>
                    </a:lnTo>
                    <a:lnTo>
                      <a:pt x="11" y="9"/>
                    </a:lnTo>
                    <a:lnTo>
                      <a:pt x="11" y="8"/>
                    </a:lnTo>
                    <a:lnTo>
                      <a:pt x="8" y="5"/>
                    </a:lnTo>
                    <a:lnTo>
                      <a:pt x="6"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1" name="Freeform 587">
                <a:extLst>
                  <a:ext uri="{FF2B5EF4-FFF2-40B4-BE49-F238E27FC236}">
                    <a16:creationId xmlns:a16="http://schemas.microsoft.com/office/drawing/2014/main" id="{F93BD64A-E603-4B23-A7D3-063FC467A7D9}"/>
                  </a:ext>
                </a:extLst>
              </p:cNvPr>
              <p:cNvSpPr>
                <a:spLocks/>
              </p:cNvSpPr>
              <p:nvPr/>
            </p:nvSpPr>
            <p:spPr bwMode="auto">
              <a:xfrm>
                <a:off x="6095" y="2462"/>
                <a:ext cx="5" cy="5"/>
              </a:xfrm>
              <a:custGeom>
                <a:avLst/>
                <a:gdLst>
                  <a:gd name="T0" fmla="*/ 0 w 5"/>
                  <a:gd name="T1" fmla="*/ 1 h 5"/>
                  <a:gd name="T2" fmla="*/ 2 w 5"/>
                  <a:gd name="T3" fmla="*/ 5 h 5"/>
                  <a:gd name="T4" fmla="*/ 5 w 5"/>
                  <a:gd name="T5" fmla="*/ 5 h 5"/>
                  <a:gd name="T6" fmla="*/ 2 w 5"/>
                  <a:gd name="T7" fmla="*/ 0 h 5"/>
                  <a:gd name="T8" fmla="*/ 0 w 5"/>
                  <a:gd name="T9" fmla="*/ 1 h 5"/>
                </a:gdLst>
                <a:ahLst/>
                <a:cxnLst>
                  <a:cxn ang="0">
                    <a:pos x="T0" y="T1"/>
                  </a:cxn>
                  <a:cxn ang="0">
                    <a:pos x="T2" y="T3"/>
                  </a:cxn>
                  <a:cxn ang="0">
                    <a:pos x="T4" y="T5"/>
                  </a:cxn>
                  <a:cxn ang="0">
                    <a:pos x="T6" y="T7"/>
                  </a:cxn>
                  <a:cxn ang="0">
                    <a:pos x="T8" y="T9"/>
                  </a:cxn>
                </a:cxnLst>
                <a:rect l="0" t="0" r="r" b="b"/>
                <a:pathLst>
                  <a:path w="5" h="5">
                    <a:moveTo>
                      <a:pt x="0" y="1"/>
                    </a:moveTo>
                    <a:lnTo>
                      <a:pt x="2" y="5"/>
                    </a:lnTo>
                    <a:lnTo>
                      <a:pt x="5" y="5"/>
                    </a:lnTo>
                    <a:lnTo>
                      <a:pt x="2" y="0"/>
                    </a:ln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2" name="Freeform 588">
                <a:extLst>
                  <a:ext uri="{FF2B5EF4-FFF2-40B4-BE49-F238E27FC236}">
                    <a16:creationId xmlns:a16="http://schemas.microsoft.com/office/drawing/2014/main" id="{C98AA15F-128A-4635-9D5D-1A52D27BD410}"/>
                  </a:ext>
                </a:extLst>
              </p:cNvPr>
              <p:cNvSpPr>
                <a:spLocks/>
              </p:cNvSpPr>
              <p:nvPr/>
            </p:nvSpPr>
            <p:spPr bwMode="auto">
              <a:xfrm>
                <a:off x="6105" y="2475"/>
                <a:ext cx="4" cy="6"/>
              </a:xfrm>
              <a:custGeom>
                <a:avLst/>
                <a:gdLst>
                  <a:gd name="T0" fmla="*/ 4 w 4"/>
                  <a:gd name="T1" fmla="*/ 1 h 6"/>
                  <a:gd name="T2" fmla="*/ 1 w 4"/>
                  <a:gd name="T3" fmla="*/ 0 h 6"/>
                  <a:gd name="T4" fmla="*/ 0 w 4"/>
                  <a:gd name="T5" fmla="*/ 1 h 6"/>
                  <a:gd name="T6" fmla="*/ 4 w 4"/>
                  <a:gd name="T7" fmla="*/ 6 h 6"/>
                  <a:gd name="T8" fmla="*/ 4 w 4"/>
                  <a:gd name="T9" fmla="*/ 4 h 6"/>
                  <a:gd name="T10" fmla="*/ 4 w 4"/>
                  <a:gd name="T11" fmla="*/ 1 h 6"/>
                </a:gdLst>
                <a:ahLst/>
                <a:cxnLst>
                  <a:cxn ang="0">
                    <a:pos x="T0" y="T1"/>
                  </a:cxn>
                  <a:cxn ang="0">
                    <a:pos x="T2" y="T3"/>
                  </a:cxn>
                  <a:cxn ang="0">
                    <a:pos x="T4" y="T5"/>
                  </a:cxn>
                  <a:cxn ang="0">
                    <a:pos x="T6" y="T7"/>
                  </a:cxn>
                  <a:cxn ang="0">
                    <a:pos x="T8" y="T9"/>
                  </a:cxn>
                  <a:cxn ang="0">
                    <a:pos x="T10" y="T11"/>
                  </a:cxn>
                </a:cxnLst>
                <a:rect l="0" t="0" r="r" b="b"/>
                <a:pathLst>
                  <a:path w="4" h="6">
                    <a:moveTo>
                      <a:pt x="4" y="1"/>
                    </a:moveTo>
                    <a:lnTo>
                      <a:pt x="1" y="0"/>
                    </a:lnTo>
                    <a:lnTo>
                      <a:pt x="0" y="1"/>
                    </a:lnTo>
                    <a:lnTo>
                      <a:pt x="4" y="6"/>
                    </a:lnTo>
                    <a:lnTo>
                      <a:pt x="4" y="4"/>
                    </a:lnTo>
                    <a:lnTo>
                      <a:pt x="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3" name="Freeform 589">
                <a:extLst>
                  <a:ext uri="{FF2B5EF4-FFF2-40B4-BE49-F238E27FC236}">
                    <a16:creationId xmlns:a16="http://schemas.microsoft.com/office/drawing/2014/main" id="{19D2AF2B-3E2B-4C08-AE8A-61B825C84A01}"/>
                  </a:ext>
                </a:extLst>
              </p:cNvPr>
              <p:cNvSpPr>
                <a:spLocks/>
              </p:cNvSpPr>
              <p:nvPr/>
            </p:nvSpPr>
            <p:spPr bwMode="auto">
              <a:xfrm>
                <a:off x="6082" y="2448"/>
                <a:ext cx="10" cy="12"/>
              </a:xfrm>
              <a:custGeom>
                <a:avLst/>
                <a:gdLst>
                  <a:gd name="T0" fmla="*/ 2 w 10"/>
                  <a:gd name="T1" fmla="*/ 0 h 12"/>
                  <a:gd name="T2" fmla="*/ 0 w 10"/>
                  <a:gd name="T3" fmla="*/ 1 h 12"/>
                  <a:gd name="T4" fmla="*/ 0 w 10"/>
                  <a:gd name="T5" fmla="*/ 4 h 12"/>
                  <a:gd name="T6" fmla="*/ 4 w 10"/>
                  <a:gd name="T7" fmla="*/ 4 h 12"/>
                  <a:gd name="T8" fmla="*/ 7 w 10"/>
                  <a:gd name="T9" fmla="*/ 11 h 12"/>
                  <a:gd name="T10" fmla="*/ 10 w 10"/>
                  <a:gd name="T11" fmla="*/ 12 h 12"/>
                  <a:gd name="T12" fmla="*/ 10 w 10"/>
                  <a:gd name="T13" fmla="*/ 6 h 12"/>
                  <a:gd name="T14" fmla="*/ 5 w 10"/>
                  <a:gd name="T15" fmla="*/ 1 h 12"/>
                  <a:gd name="T16" fmla="*/ 2 w 10"/>
                  <a:gd name="T1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12">
                    <a:moveTo>
                      <a:pt x="2" y="0"/>
                    </a:moveTo>
                    <a:lnTo>
                      <a:pt x="0" y="1"/>
                    </a:lnTo>
                    <a:lnTo>
                      <a:pt x="0" y="4"/>
                    </a:lnTo>
                    <a:lnTo>
                      <a:pt x="4" y="4"/>
                    </a:lnTo>
                    <a:lnTo>
                      <a:pt x="7" y="11"/>
                    </a:lnTo>
                    <a:lnTo>
                      <a:pt x="10" y="12"/>
                    </a:lnTo>
                    <a:lnTo>
                      <a:pt x="10" y="6"/>
                    </a:lnTo>
                    <a:lnTo>
                      <a:pt x="5" y="1"/>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4" name="Freeform 590">
                <a:extLst>
                  <a:ext uri="{FF2B5EF4-FFF2-40B4-BE49-F238E27FC236}">
                    <a16:creationId xmlns:a16="http://schemas.microsoft.com/office/drawing/2014/main" id="{AB72B0D6-FCC3-4D95-92D0-D7E50CD1C2F9}"/>
                  </a:ext>
                </a:extLst>
              </p:cNvPr>
              <p:cNvSpPr>
                <a:spLocks/>
              </p:cNvSpPr>
              <p:nvPr/>
            </p:nvSpPr>
            <p:spPr bwMode="auto">
              <a:xfrm>
                <a:off x="6062" y="2401"/>
                <a:ext cx="3" cy="2"/>
              </a:xfrm>
              <a:custGeom>
                <a:avLst/>
                <a:gdLst>
                  <a:gd name="T0" fmla="*/ 1 w 3"/>
                  <a:gd name="T1" fmla="*/ 0 h 2"/>
                  <a:gd name="T2" fmla="*/ 0 w 3"/>
                  <a:gd name="T3" fmla="*/ 0 h 2"/>
                  <a:gd name="T4" fmla="*/ 3 w 3"/>
                  <a:gd name="T5" fmla="*/ 2 h 2"/>
                  <a:gd name="T6" fmla="*/ 1 w 3"/>
                  <a:gd name="T7" fmla="*/ 0 h 2"/>
                </a:gdLst>
                <a:ahLst/>
                <a:cxnLst>
                  <a:cxn ang="0">
                    <a:pos x="T0" y="T1"/>
                  </a:cxn>
                  <a:cxn ang="0">
                    <a:pos x="T2" y="T3"/>
                  </a:cxn>
                  <a:cxn ang="0">
                    <a:pos x="T4" y="T5"/>
                  </a:cxn>
                  <a:cxn ang="0">
                    <a:pos x="T6" y="T7"/>
                  </a:cxn>
                </a:cxnLst>
                <a:rect l="0" t="0" r="r" b="b"/>
                <a:pathLst>
                  <a:path w="3" h="2">
                    <a:moveTo>
                      <a:pt x="1" y="0"/>
                    </a:moveTo>
                    <a:lnTo>
                      <a:pt x="0" y="0"/>
                    </a:lnTo>
                    <a:lnTo>
                      <a:pt x="3" y="2"/>
                    </a:lnTo>
                    <a:lnTo>
                      <a:pt x="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5" name="Freeform 591">
                <a:extLst>
                  <a:ext uri="{FF2B5EF4-FFF2-40B4-BE49-F238E27FC236}">
                    <a16:creationId xmlns:a16="http://schemas.microsoft.com/office/drawing/2014/main" id="{7FED61FC-714E-4530-BC16-AAC7ECE77B80}"/>
                  </a:ext>
                </a:extLst>
              </p:cNvPr>
              <p:cNvSpPr>
                <a:spLocks/>
              </p:cNvSpPr>
              <p:nvPr/>
            </p:nvSpPr>
            <p:spPr bwMode="auto">
              <a:xfrm>
                <a:off x="6082" y="2430"/>
                <a:ext cx="5" cy="3"/>
              </a:xfrm>
              <a:custGeom>
                <a:avLst/>
                <a:gdLst>
                  <a:gd name="T0" fmla="*/ 4 w 5"/>
                  <a:gd name="T1" fmla="*/ 3 h 3"/>
                  <a:gd name="T2" fmla="*/ 5 w 5"/>
                  <a:gd name="T3" fmla="*/ 0 h 3"/>
                  <a:gd name="T4" fmla="*/ 2 w 5"/>
                  <a:gd name="T5" fmla="*/ 0 h 3"/>
                  <a:gd name="T6" fmla="*/ 0 w 5"/>
                  <a:gd name="T7" fmla="*/ 2 h 3"/>
                  <a:gd name="T8" fmla="*/ 4 w 5"/>
                  <a:gd name="T9" fmla="*/ 2 h 3"/>
                  <a:gd name="T10" fmla="*/ 4 w 5"/>
                  <a:gd name="T11" fmla="*/ 3 h 3"/>
                </a:gdLst>
                <a:ahLst/>
                <a:cxnLst>
                  <a:cxn ang="0">
                    <a:pos x="T0" y="T1"/>
                  </a:cxn>
                  <a:cxn ang="0">
                    <a:pos x="T2" y="T3"/>
                  </a:cxn>
                  <a:cxn ang="0">
                    <a:pos x="T4" y="T5"/>
                  </a:cxn>
                  <a:cxn ang="0">
                    <a:pos x="T6" y="T7"/>
                  </a:cxn>
                  <a:cxn ang="0">
                    <a:pos x="T8" y="T9"/>
                  </a:cxn>
                  <a:cxn ang="0">
                    <a:pos x="T10" y="T11"/>
                  </a:cxn>
                </a:cxnLst>
                <a:rect l="0" t="0" r="r" b="b"/>
                <a:pathLst>
                  <a:path w="5" h="3">
                    <a:moveTo>
                      <a:pt x="4" y="3"/>
                    </a:moveTo>
                    <a:lnTo>
                      <a:pt x="5" y="0"/>
                    </a:lnTo>
                    <a:lnTo>
                      <a:pt x="2" y="0"/>
                    </a:lnTo>
                    <a:lnTo>
                      <a:pt x="0" y="2"/>
                    </a:lnTo>
                    <a:lnTo>
                      <a:pt x="4" y="2"/>
                    </a:lnTo>
                    <a:lnTo>
                      <a:pt x="4"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6" name="Freeform 592">
                <a:extLst>
                  <a:ext uri="{FF2B5EF4-FFF2-40B4-BE49-F238E27FC236}">
                    <a16:creationId xmlns:a16="http://schemas.microsoft.com/office/drawing/2014/main" id="{0705F9BC-94C8-4660-B455-BE4AB1F762B3}"/>
                  </a:ext>
                </a:extLst>
              </p:cNvPr>
              <p:cNvSpPr>
                <a:spLocks/>
              </p:cNvSpPr>
              <p:nvPr/>
            </p:nvSpPr>
            <p:spPr bwMode="auto">
              <a:xfrm>
                <a:off x="6079" y="2440"/>
                <a:ext cx="3" cy="4"/>
              </a:xfrm>
              <a:custGeom>
                <a:avLst/>
                <a:gdLst>
                  <a:gd name="T0" fmla="*/ 3 w 3"/>
                  <a:gd name="T1" fmla="*/ 0 h 4"/>
                  <a:gd name="T2" fmla="*/ 0 w 3"/>
                  <a:gd name="T3" fmla="*/ 0 h 4"/>
                  <a:gd name="T4" fmla="*/ 0 w 3"/>
                  <a:gd name="T5" fmla="*/ 3 h 4"/>
                  <a:gd name="T6" fmla="*/ 2 w 3"/>
                  <a:gd name="T7" fmla="*/ 4 h 4"/>
                  <a:gd name="T8" fmla="*/ 3 w 3"/>
                  <a:gd name="T9" fmla="*/ 3 h 4"/>
                  <a:gd name="T10" fmla="*/ 3 w 3"/>
                  <a:gd name="T11" fmla="*/ 0 h 4"/>
                </a:gdLst>
                <a:ahLst/>
                <a:cxnLst>
                  <a:cxn ang="0">
                    <a:pos x="T0" y="T1"/>
                  </a:cxn>
                  <a:cxn ang="0">
                    <a:pos x="T2" y="T3"/>
                  </a:cxn>
                  <a:cxn ang="0">
                    <a:pos x="T4" y="T5"/>
                  </a:cxn>
                  <a:cxn ang="0">
                    <a:pos x="T6" y="T7"/>
                  </a:cxn>
                  <a:cxn ang="0">
                    <a:pos x="T8" y="T9"/>
                  </a:cxn>
                  <a:cxn ang="0">
                    <a:pos x="T10" y="T11"/>
                  </a:cxn>
                </a:cxnLst>
                <a:rect l="0" t="0" r="r" b="b"/>
                <a:pathLst>
                  <a:path w="3" h="4">
                    <a:moveTo>
                      <a:pt x="3" y="0"/>
                    </a:moveTo>
                    <a:lnTo>
                      <a:pt x="0" y="0"/>
                    </a:lnTo>
                    <a:lnTo>
                      <a:pt x="0" y="3"/>
                    </a:lnTo>
                    <a:lnTo>
                      <a:pt x="2" y="4"/>
                    </a:lnTo>
                    <a:lnTo>
                      <a:pt x="3" y="3"/>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7" name="Freeform 593">
                <a:extLst>
                  <a:ext uri="{FF2B5EF4-FFF2-40B4-BE49-F238E27FC236}">
                    <a16:creationId xmlns:a16="http://schemas.microsoft.com/office/drawing/2014/main" id="{11123109-BF85-43A6-B401-C6B2178FDB5E}"/>
                  </a:ext>
                </a:extLst>
              </p:cNvPr>
              <p:cNvSpPr>
                <a:spLocks/>
              </p:cNvSpPr>
              <p:nvPr/>
            </p:nvSpPr>
            <p:spPr bwMode="auto">
              <a:xfrm>
                <a:off x="6101" y="2471"/>
                <a:ext cx="4" cy="4"/>
              </a:xfrm>
              <a:custGeom>
                <a:avLst/>
                <a:gdLst>
                  <a:gd name="T0" fmla="*/ 0 w 4"/>
                  <a:gd name="T1" fmla="*/ 0 h 4"/>
                  <a:gd name="T2" fmla="*/ 2 w 4"/>
                  <a:gd name="T3" fmla="*/ 4 h 4"/>
                  <a:gd name="T4" fmla="*/ 4 w 4"/>
                  <a:gd name="T5" fmla="*/ 2 h 4"/>
                  <a:gd name="T6" fmla="*/ 0 w 4"/>
                  <a:gd name="T7" fmla="*/ 0 h 4"/>
                </a:gdLst>
                <a:ahLst/>
                <a:cxnLst>
                  <a:cxn ang="0">
                    <a:pos x="T0" y="T1"/>
                  </a:cxn>
                  <a:cxn ang="0">
                    <a:pos x="T2" y="T3"/>
                  </a:cxn>
                  <a:cxn ang="0">
                    <a:pos x="T4" y="T5"/>
                  </a:cxn>
                  <a:cxn ang="0">
                    <a:pos x="T6" y="T7"/>
                  </a:cxn>
                </a:cxnLst>
                <a:rect l="0" t="0" r="r" b="b"/>
                <a:pathLst>
                  <a:path w="4" h="4">
                    <a:moveTo>
                      <a:pt x="0" y="0"/>
                    </a:moveTo>
                    <a:lnTo>
                      <a:pt x="2" y="4"/>
                    </a:lnTo>
                    <a:lnTo>
                      <a:pt x="4" y="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8" name="Freeform 594">
                <a:extLst>
                  <a:ext uri="{FF2B5EF4-FFF2-40B4-BE49-F238E27FC236}">
                    <a16:creationId xmlns:a16="http://schemas.microsoft.com/office/drawing/2014/main" id="{C48999EB-A75C-4C6C-B475-15757ACEB9D0}"/>
                  </a:ext>
                </a:extLst>
              </p:cNvPr>
              <p:cNvSpPr>
                <a:spLocks/>
              </p:cNvSpPr>
              <p:nvPr/>
            </p:nvSpPr>
            <p:spPr bwMode="auto">
              <a:xfrm>
                <a:off x="6516" y="2529"/>
                <a:ext cx="1" cy="1"/>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0" y="1"/>
                    </a:lnTo>
                    <a:lnTo>
                      <a:pt x="1" y="1"/>
                    </a:lnTo>
                    <a:lnTo>
                      <a:pt x="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9" name="Freeform 595">
                <a:extLst>
                  <a:ext uri="{FF2B5EF4-FFF2-40B4-BE49-F238E27FC236}">
                    <a16:creationId xmlns:a16="http://schemas.microsoft.com/office/drawing/2014/main" id="{F0633DA5-BAEF-4FE6-848C-37D6342D2418}"/>
                  </a:ext>
                </a:extLst>
              </p:cNvPr>
              <p:cNvSpPr>
                <a:spLocks/>
              </p:cNvSpPr>
              <p:nvPr/>
            </p:nvSpPr>
            <p:spPr bwMode="auto">
              <a:xfrm>
                <a:off x="6035" y="2349"/>
                <a:ext cx="154" cy="170"/>
              </a:xfrm>
              <a:custGeom>
                <a:avLst/>
                <a:gdLst>
                  <a:gd name="T0" fmla="*/ 148 w 154"/>
                  <a:gd name="T1" fmla="*/ 167 h 170"/>
                  <a:gd name="T2" fmla="*/ 151 w 154"/>
                  <a:gd name="T3" fmla="*/ 151 h 170"/>
                  <a:gd name="T4" fmla="*/ 151 w 154"/>
                  <a:gd name="T5" fmla="*/ 138 h 170"/>
                  <a:gd name="T6" fmla="*/ 154 w 154"/>
                  <a:gd name="T7" fmla="*/ 130 h 170"/>
                  <a:gd name="T8" fmla="*/ 149 w 154"/>
                  <a:gd name="T9" fmla="*/ 126 h 170"/>
                  <a:gd name="T10" fmla="*/ 146 w 154"/>
                  <a:gd name="T11" fmla="*/ 119 h 170"/>
                  <a:gd name="T12" fmla="*/ 137 w 154"/>
                  <a:gd name="T13" fmla="*/ 118 h 170"/>
                  <a:gd name="T14" fmla="*/ 132 w 154"/>
                  <a:gd name="T15" fmla="*/ 113 h 170"/>
                  <a:gd name="T16" fmla="*/ 132 w 154"/>
                  <a:gd name="T17" fmla="*/ 100 h 170"/>
                  <a:gd name="T18" fmla="*/ 121 w 154"/>
                  <a:gd name="T19" fmla="*/ 100 h 170"/>
                  <a:gd name="T20" fmla="*/ 119 w 154"/>
                  <a:gd name="T21" fmla="*/ 92 h 170"/>
                  <a:gd name="T22" fmla="*/ 117 w 154"/>
                  <a:gd name="T23" fmla="*/ 91 h 170"/>
                  <a:gd name="T24" fmla="*/ 114 w 154"/>
                  <a:gd name="T25" fmla="*/ 89 h 170"/>
                  <a:gd name="T26" fmla="*/ 122 w 154"/>
                  <a:gd name="T27" fmla="*/ 83 h 170"/>
                  <a:gd name="T28" fmla="*/ 111 w 154"/>
                  <a:gd name="T29" fmla="*/ 79 h 170"/>
                  <a:gd name="T30" fmla="*/ 106 w 154"/>
                  <a:gd name="T31" fmla="*/ 81 h 170"/>
                  <a:gd name="T32" fmla="*/ 111 w 154"/>
                  <a:gd name="T33" fmla="*/ 78 h 170"/>
                  <a:gd name="T34" fmla="*/ 103 w 154"/>
                  <a:gd name="T35" fmla="*/ 75 h 170"/>
                  <a:gd name="T36" fmla="*/ 98 w 154"/>
                  <a:gd name="T37" fmla="*/ 67 h 170"/>
                  <a:gd name="T38" fmla="*/ 89 w 154"/>
                  <a:gd name="T39" fmla="*/ 60 h 170"/>
                  <a:gd name="T40" fmla="*/ 82 w 154"/>
                  <a:gd name="T41" fmla="*/ 49 h 170"/>
                  <a:gd name="T42" fmla="*/ 73 w 154"/>
                  <a:gd name="T43" fmla="*/ 48 h 170"/>
                  <a:gd name="T44" fmla="*/ 68 w 154"/>
                  <a:gd name="T45" fmla="*/ 44 h 170"/>
                  <a:gd name="T46" fmla="*/ 63 w 154"/>
                  <a:gd name="T47" fmla="*/ 35 h 170"/>
                  <a:gd name="T48" fmla="*/ 52 w 154"/>
                  <a:gd name="T49" fmla="*/ 27 h 170"/>
                  <a:gd name="T50" fmla="*/ 43 w 154"/>
                  <a:gd name="T51" fmla="*/ 24 h 170"/>
                  <a:gd name="T52" fmla="*/ 38 w 154"/>
                  <a:gd name="T53" fmla="*/ 14 h 170"/>
                  <a:gd name="T54" fmla="*/ 33 w 154"/>
                  <a:gd name="T55" fmla="*/ 8 h 170"/>
                  <a:gd name="T56" fmla="*/ 25 w 154"/>
                  <a:gd name="T57" fmla="*/ 6 h 170"/>
                  <a:gd name="T58" fmla="*/ 16 w 154"/>
                  <a:gd name="T59" fmla="*/ 6 h 170"/>
                  <a:gd name="T60" fmla="*/ 1 w 154"/>
                  <a:gd name="T61" fmla="*/ 0 h 170"/>
                  <a:gd name="T62" fmla="*/ 0 w 154"/>
                  <a:gd name="T63" fmla="*/ 6 h 170"/>
                  <a:gd name="T64" fmla="*/ 11 w 154"/>
                  <a:gd name="T65" fmla="*/ 22 h 170"/>
                  <a:gd name="T66" fmla="*/ 19 w 154"/>
                  <a:gd name="T67" fmla="*/ 27 h 170"/>
                  <a:gd name="T68" fmla="*/ 30 w 154"/>
                  <a:gd name="T69" fmla="*/ 38 h 170"/>
                  <a:gd name="T70" fmla="*/ 36 w 154"/>
                  <a:gd name="T71" fmla="*/ 48 h 170"/>
                  <a:gd name="T72" fmla="*/ 41 w 154"/>
                  <a:gd name="T73" fmla="*/ 54 h 170"/>
                  <a:gd name="T74" fmla="*/ 49 w 154"/>
                  <a:gd name="T75" fmla="*/ 59 h 170"/>
                  <a:gd name="T76" fmla="*/ 51 w 154"/>
                  <a:gd name="T77" fmla="*/ 62 h 170"/>
                  <a:gd name="T78" fmla="*/ 54 w 154"/>
                  <a:gd name="T79" fmla="*/ 68 h 170"/>
                  <a:gd name="T80" fmla="*/ 60 w 154"/>
                  <a:gd name="T81" fmla="*/ 81 h 170"/>
                  <a:gd name="T82" fmla="*/ 68 w 154"/>
                  <a:gd name="T83" fmla="*/ 92 h 170"/>
                  <a:gd name="T84" fmla="*/ 78 w 154"/>
                  <a:gd name="T85" fmla="*/ 111 h 170"/>
                  <a:gd name="T86" fmla="*/ 84 w 154"/>
                  <a:gd name="T87" fmla="*/ 122 h 170"/>
                  <a:gd name="T88" fmla="*/ 94 w 154"/>
                  <a:gd name="T89" fmla="*/ 134 h 170"/>
                  <a:gd name="T90" fmla="*/ 100 w 154"/>
                  <a:gd name="T91" fmla="*/ 142 h 170"/>
                  <a:gd name="T92" fmla="*/ 113 w 154"/>
                  <a:gd name="T93" fmla="*/ 151 h 170"/>
                  <a:gd name="T94" fmla="*/ 125 w 154"/>
                  <a:gd name="T95" fmla="*/ 162 h 170"/>
                  <a:gd name="T96" fmla="*/ 130 w 154"/>
                  <a:gd name="T97" fmla="*/ 170 h 170"/>
                  <a:gd name="T98" fmla="*/ 130 w 154"/>
                  <a:gd name="T99" fmla="*/ 164 h 170"/>
                  <a:gd name="T100" fmla="*/ 138 w 154"/>
                  <a:gd name="T101" fmla="*/ 169 h 170"/>
                  <a:gd name="T102" fmla="*/ 141 w 154"/>
                  <a:gd name="T103" fmla="*/ 162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54" h="170">
                    <a:moveTo>
                      <a:pt x="143" y="162"/>
                    </a:moveTo>
                    <a:lnTo>
                      <a:pt x="146" y="167"/>
                    </a:lnTo>
                    <a:lnTo>
                      <a:pt x="148" y="167"/>
                    </a:lnTo>
                    <a:lnTo>
                      <a:pt x="149" y="166"/>
                    </a:lnTo>
                    <a:lnTo>
                      <a:pt x="149" y="159"/>
                    </a:lnTo>
                    <a:lnTo>
                      <a:pt x="151" y="151"/>
                    </a:lnTo>
                    <a:lnTo>
                      <a:pt x="149" y="146"/>
                    </a:lnTo>
                    <a:lnTo>
                      <a:pt x="151" y="140"/>
                    </a:lnTo>
                    <a:lnTo>
                      <a:pt x="151" y="138"/>
                    </a:lnTo>
                    <a:lnTo>
                      <a:pt x="151" y="134"/>
                    </a:lnTo>
                    <a:lnTo>
                      <a:pt x="153" y="134"/>
                    </a:lnTo>
                    <a:lnTo>
                      <a:pt x="154" y="130"/>
                    </a:lnTo>
                    <a:lnTo>
                      <a:pt x="154" y="129"/>
                    </a:lnTo>
                    <a:lnTo>
                      <a:pt x="151" y="127"/>
                    </a:lnTo>
                    <a:lnTo>
                      <a:pt x="149" y="126"/>
                    </a:lnTo>
                    <a:lnTo>
                      <a:pt x="148" y="122"/>
                    </a:lnTo>
                    <a:lnTo>
                      <a:pt x="146" y="121"/>
                    </a:lnTo>
                    <a:lnTo>
                      <a:pt x="146" y="119"/>
                    </a:lnTo>
                    <a:lnTo>
                      <a:pt x="143" y="118"/>
                    </a:lnTo>
                    <a:lnTo>
                      <a:pt x="138" y="118"/>
                    </a:lnTo>
                    <a:lnTo>
                      <a:pt x="137" y="118"/>
                    </a:lnTo>
                    <a:lnTo>
                      <a:pt x="135" y="114"/>
                    </a:lnTo>
                    <a:lnTo>
                      <a:pt x="133" y="111"/>
                    </a:lnTo>
                    <a:lnTo>
                      <a:pt x="132" y="113"/>
                    </a:lnTo>
                    <a:lnTo>
                      <a:pt x="133" y="110"/>
                    </a:lnTo>
                    <a:lnTo>
                      <a:pt x="132" y="107"/>
                    </a:lnTo>
                    <a:lnTo>
                      <a:pt x="132" y="100"/>
                    </a:lnTo>
                    <a:lnTo>
                      <a:pt x="129" y="100"/>
                    </a:lnTo>
                    <a:lnTo>
                      <a:pt x="127" y="100"/>
                    </a:lnTo>
                    <a:lnTo>
                      <a:pt x="121" y="100"/>
                    </a:lnTo>
                    <a:lnTo>
                      <a:pt x="116" y="97"/>
                    </a:lnTo>
                    <a:lnTo>
                      <a:pt x="116" y="94"/>
                    </a:lnTo>
                    <a:lnTo>
                      <a:pt x="119" y="92"/>
                    </a:lnTo>
                    <a:lnTo>
                      <a:pt x="122" y="91"/>
                    </a:lnTo>
                    <a:lnTo>
                      <a:pt x="121" y="89"/>
                    </a:lnTo>
                    <a:lnTo>
                      <a:pt x="117" y="91"/>
                    </a:lnTo>
                    <a:lnTo>
                      <a:pt x="116" y="89"/>
                    </a:lnTo>
                    <a:lnTo>
                      <a:pt x="113" y="91"/>
                    </a:lnTo>
                    <a:lnTo>
                      <a:pt x="114" y="89"/>
                    </a:lnTo>
                    <a:lnTo>
                      <a:pt x="117" y="86"/>
                    </a:lnTo>
                    <a:lnTo>
                      <a:pt x="122" y="86"/>
                    </a:lnTo>
                    <a:lnTo>
                      <a:pt x="122" y="83"/>
                    </a:lnTo>
                    <a:lnTo>
                      <a:pt x="117" y="78"/>
                    </a:lnTo>
                    <a:lnTo>
                      <a:pt x="114" y="78"/>
                    </a:lnTo>
                    <a:lnTo>
                      <a:pt x="111" y="79"/>
                    </a:lnTo>
                    <a:lnTo>
                      <a:pt x="108" y="81"/>
                    </a:lnTo>
                    <a:lnTo>
                      <a:pt x="105" y="81"/>
                    </a:lnTo>
                    <a:lnTo>
                      <a:pt x="106" y="81"/>
                    </a:lnTo>
                    <a:lnTo>
                      <a:pt x="108" y="79"/>
                    </a:lnTo>
                    <a:lnTo>
                      <a:pt x="110" y="79"/>
                    </a:lnTo>
                    <a:lnTo>
                      <a:pt x="111" y="78"/>
                    </a:lnTo>
                    <a:lnTo>
                      <a:pt x="111" y="76"/>
                    </a:lnTo>
                    <a:lnTo>
                      <a:pt x="108" y="75"/>
                    </a:lnTo>
                    <a:lnTo>
                      <a:pt x="103" y="75"/>
                    </a:lnTo>
                    <a:lnTo>
                      <a:pt x="98" y="71"/>
                    </a:lnTo>
                    <a:lnTo>
                      <a:pt x="98" y="70"/>
                    </a:lnTo>
                    <a:lnTo>
                      <a:pt x="98" y="67"/>
                    </a:lnTo>
                    <a:lnTo>
                      <a:pt x="92" y="60"/>
                    </a:lnTo>
                    <a:lnTo>
                      <a:pt x="90" y="60"/>
                    </a:lnTo>
                    <a:lnTo>
                      <a:pt x="89" y="60"/>
                    </a:lnTo>
                    <a:lnTo>
                      <a:pt x="87" y="59"/>
                    </a:lnTo>
                    <a:lnTo>
                      <a:pt x="86" y="54"/>
                    </a:lnTo>
                    <a:lnTo>
                      <a:pt x="82" y="49"/>
                    </a:lnTo>
                    <a:lnTo>
                      <a:pt x="76" y="46"/>
                    </a:lnTo>
                    <a:lnTo>
                      <a:pt x="73" y="46"/>
                    </a:lnTo>
                    <a:lnTo>
                      <a:pt x="73" y="48"/>
                    </a:lnTo>
                    <a:lnTo>
                      <a:pt x="71" y="46"/>
                    </a:lnTo>
                    <a:lnTo>
                      <a:pt x="70" y="43"/>
                    </a:lnTo>
                    <a:lnTo>
                      <a:pt x="68" y="44"/>
                    </a:lnTo>
                    <a:lnTo>
                      <a:pt x="66" y="43"/>
                    </a:lnTo>
                    <a:lnTo>
                      <a:pt x="66" y="38"/>
                    </a:lnTo>
                    <a:lnTo>
                      <a:pt x="63" y="35"/>
                    </a:lnTo>
                    <a:lnTo>
                      <a:pt x="62" y="35"/>
                    </a:lnTo>
                    <a:lnTo>
                      <a:pt x="60" y="33"/>
                    </a:lnTo>
                    <a:lnTo>
                      <a:pt x="52" y="27"/>
                    </a:lnTo>
                    <a:lnTo>
                      <a:pt x="49" y="27"/>
                    </a:lnTo>
                    <a:lnTo>
                      <a:pt x="46" y="24"/>
                    </a:lnTo>
                    <a:lnTo>
                      <a:pt x="43" y="24"/>
                    </a:lnTo>
                    <a:lnTo>
                      <a:pt x="41" y="20"/>
                    </a:lnTo>
                    <a:lnTo>
                      <a:pt x="41" y="16"/>
                    </a:lnTo>
                    <a:lnTo>
                      <a:pt x="38" y="14"/>
                    </a:lnTo>
                    <a:lnTo>
                      <a:pt x="36" y="11"/>
                    </a:lnTo>
                    <a:lnTo>
                      <a:pt x="35" y="11"/>
                    </a:lnTo>
                    <a:lnTo>
                      <a:pt x="33" y="8"/>
                    </a:lnTo>
                    <a:lnTo>
                      <a:pt x="30" y="6"/>
                    </a:lnTo>
                    <a:lnTo>
                      <a:pt x="27" y="6"/>
                    </a:lnTo>
                    <a:lnTo>
                      <a:pt x="25" y="6"/>
                    </a:lnTo>
                    <a:lnTo>
                      <a:pt x="23" y="6"/>
                    </a:lnTo>
                    <a:lnTo>
                      <a:pt x="20" y="6"/>
                    </a:lnTo>
                    <a:lnTo>
                      <a:pt x="16" y="6"/>
                    </a:lnTo>
                    <a:lnTo>
                      <a:pt x="14" y="6"/>
                    </a:lnTo>
                    <a:lnTo>
                      <a:pt x="8" y="1"/>
                    </a:lnTo>
                    <a:lnTo>
                      <a:pt x="1" y="0"/>
                    </a:lnTo>
                    <a:lnTo>
                      <a:pt x="0" y="1"/>
                    </a:lnTo>
                    <a:lnTo>
                      <a:pt x="0" y="3"/>
                    </a:lnTo>
                    <a:lnTo>
                      <a:pt x="0" y="6"/>
                    </a:lnTo>
                    <a:lnTo>
                      <a:pt x="3" y="14"/>
                    </a:lnTo>
                    <a:lnTo>
                      <a:pt x="6" y="16"/>
                    </a:lnTo>
                    <a:lnTo>
                      <a:pt x="11" y="22"/>
                    </a:lnTo>
                    <a:lnTo>
                      <a:pt x="14" y="22"/>
                    </a:lnTo>
                    <a:lnTo>
                      <a:pt x="17" y="27"/>
                    </a:lnTo>
                    <a:lnTo>
                      <a:pt x="19" y="27"/>
                    </a:lnTo>
                    <a:lnTo>
                      <a:pt x="20" y="27"/>
                    </a:lnTo>
                    <a:lnTo>
                      <a:pt x="25" y="30"/>
                    </a:lnTo>
                    <a:lnTo>
                      <a:pt x="30" y="38"/>
                    </a:lnTo>
                    <a:lnTo>
                      <a:pt x="35" y="43"/>
                    </a:lnTo>
                    <a:lnTo>
                      <a:pt x="36" y="43"/>
                    </a:lnTo>
                    <a:lnTo>
                      <a:pt x="36" y="48"/>
                    </a:lnTo>
                    <a:lnTo>
                      <a:pt x="38" y="48"/>
                    </a:lnTo>
                    <a:lnTo>
                      <a:pt x="38" y="52"/>
                    </a:lnTo>
                    <a:lnTo>
                      <a:pt x="41" y="54"/>
                    </a:lnTo>
                    <a:lnTo>
                      <a:pt x="43" y="54"/>
                    </a:lnTo>
                    <a:lnTo>
                      <a:pt x="47" y="59"/>
                    </a:lnTo>
                    <a:lnTo>
                      <a:pt x="49" y="59"/>
                    </a:lnTo>
                    <a:lnTo>
                      <a:pt x="51" y="59"/>
                    </a:lnTo>
                    <a:lnTo>
                      <a:pt x="51" y="60"/>
                    </a:lnTo>
                    <a:lnTo>
                      <a:pt x="51" y="62"/>
                    </a:lnTo>
                    <a:lnTo>
                      <a:pt x="52" y="65"/>
                    </a:lnTo>
                    <a:lnTo>
                      <a:pt x="54" y="68"/>
                    </a:lnTo>
                    <a:lnTo>
                      <a:pt x="54" y="68"/>
                    </a:lnTo>
                    <a:lnTo>
                      <a:pt x="55" y="76"/>
                    </a:lnTo>
                    <a:lnTo>
                      <a:pt x="57" y="81"/>
                    </a:lnTo>
                    <a:lnTo>
                      <a:pt x="60" y="81"/>
                    </a:lnTo>
                    <a:lnTo>
                      <a:pt x="65" y="84"/>
                    </a:lnTo>
                    <a:lnTo>
                      <a:pt x="65" y="87"/>
                    </a:lnTo>
                    <a:lnTo>
                      <a:pt x="68" y="92"/>
                    </a:lnTo>
                    <a:lnTo>
                      <a:pt x="71" y="95"/>
                    </a:lnTo>
                    <a:lnTo>
                      <a:pt x="73" y="102"/>
                    </a:lnTo>
                    <a:lnTo>
                      <a:pt x="78" y="111"/>
                    </a:lnTo>
                    <a:lnTo>
                      <a:pt x="78" y="116"/>
                    </a:lnTo>
                    <a:lnTo>
                      <a:pt x="79" y="119"/>
                    </a:lnTo>
                    <a:lnTo>
                      <a:pt x="84" y="122"/>
                    </a:lnTo>
                    <a:lnTo>
                      <a:pt x="89" y="129"/>
                    </a:lnTo>
                    <a:lnTo>
                      <a:pt x="90" y="134"/>
                    </a:lnTo>
                    <a:lnTo>
                      <a:pt x="94" y="134"/>
                    </a:lnTo>
                    <a:lnTo>
                      <a:pt x="95" y="135"/>
                    </a:lnTo>
                    <a:lnTo>
                      <a:pt x="98" y="138"/>
                    </a:lnTo>
                    <a:lnTo>
                      <a:pt x="100" y="142"/>
                    </a:lnTo>
                    <a:lnTo>
                      <a:pt x="103" y="143"/>
                    </a:lnTo>
                    <a:lnTo>
                      <a:pt x="106" y="148"/>
                    </a:lnTo>
                    <a:lnTo>
                      <a:pt x="113" y="151"/>
                    </a:lnTo>
                    <a:lnTo>
                      <a:pt x="114" y="154"/>
                    </a:lnTo>
                    <a:lnTo>
                      <a:pt x="117" y="156"/>
                    </a:lnTo>
                    <a:lnTo>
                      <a:pt x="125" y="162"/>
                    </a:lnTo>
                    <a:lnTo>
                      <a:pt x="127" y="166"/>
                    </a:lnTo>
                    <a:lnTo>
                      <a:pt x="129" y="167"/>
                    </a:lnTo>
                    <a:lnTo>
                      <a:pt x="130" y="170"/>
                    </a:lnTo>
                    <a:lnTo>
                      <a:pt x="132" y="169"/>
                    </a:lnTo>
                    <a:lnTo>
                      <a:pt x="132" y="166"/>
                    </a:lnTo>
                    <a:lnTo>
                      <a:pt x="130" y="164"/>
                    </a:lnTo>
                    <a:lnTo>
                      <a:pt x="130" y="164"/>
                    </a:lnTo>
                    <a:lnTo>
                      <a:pt x="133" y="164"/>
                    </a:lnTo>
                    <a:lnTo>
                      <a:pt x="138" y="169"/>
                    </a:lnTo>
                    <a:lnTo>
                      <a:pt x="140" y="167"/>
                    </a:lnTo>
                    <a:lnTo>
                      <a:pt x="140" y="164"/>
                    </a:lnTo>
                    <a:lnTo>
                      <a:pt x="141" y="162"/>
                    </a:lnTo>
                    <a:lnTo>
                      <a:pt x="143" y="1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0" name="Freeform 596">
                <a:extLst>
                  <a:ext uri="{FF2B5EF4-FFF2-40B4-BE49-F238E27FC236}">
                    <a16:creationId xmlns:a16="http://schemas.microsoft.com/office/drawing/2014/main" id="{50587AE8-0CEF-4DAB-B80F-EBDA79BBF929}"/>
                  </a:ext>
                </a:extLst>
              </p:cNvPr>
              <p:cNvSpPr>
                <a:spLocks/>
              </p:cNvSpPr>
              <p:nvPr/>
            </p:nvSpPr>
            <p:spPr bwMode="auto">
              <a:xfrm>
                <a:off x="6524" y="2522"/>
                <a:ext cx="1" cy="2"/>
              </a:xfrm>
              <a:custGeom>
                <a:avLst/>
                <a:gdLst>
                  <a:gd name="T0" fmla="*/ 1 w 1"/>
                  <a:gd name="T1" fmla="*/ 2 h 2"/>
                  <a:gd name="T2" fmla="*/ 0 w 1"/>
                  <a:gd name="T3" fmla="*/ 0 h 2"/>
                  <a:gd name="T4" fmla="*/ 0 w 1"/>
                  <a:gd name="T5" fmla="*/ 2 h 2"/>
                  <a:gd name="T6" fmla="*/ 1 w 1"/>
                  <a:gd name="T7" fmla="*/ 2 h 2"/>
                </a:gdLst>
                <a:ahLst/>
                <a:cxnLst>
                  <a:cxn ang="0">
                    <a:pos x="T0" y="T1"/>
                  </a:cxn>
                  <a:cxn ang="0">
                    <a:pos x="T2" y="T3"/>
                  </a:cxn>
                  <a:cxn ang="0">
                    <a:pos x="T4" y="T5"/>
                  </a:cxn>
                  <a:cxn ang="0">
                    <a:pos x="T6" y="T7"/>
                  </a:cxn>
                </a:cxnLst>
                <a:rect l="0" t="0" r="r" b="b"/>
                <a:pathLst>
                  <a:path w="1" h="2">
                    <a:moveTo>
                      <a:pt x="1" y="2"/>
                    </a:moveTo>
                    <a:lnTo>
                      <a:pt x="0" y="0"/>
                    </a:lnTo>
                    <a:lnTo>
                      <a:pt x="0" y="2"/>
                    </a:lnTo>
                    <a:lnTo>
                      <a:pt x="1"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1" name="Freeform 597">
                <a:extLst>
                  <a:ext uri="{FF2B5EF4-FFF2-40B4-BE49-F238E27FC236}">
                    <a16:creationId xmlns:a16="http://schemas.microsoft.com/office/drawing/2014/main" id="{5F718B38-3806-434A-A46B-95AF6B309AAD}"/>
                  </a:ext>
                </a:extLst>
              </p:cNvPr>
              <p:cNvSpPr>
                <a:spLocks/>
              </p:cNvSpPr>
              <p:nvPr/>
            </p:nvSpPr>
            <p:spPr bwMode="auto">
              <a:xfrm>
                <a:off x="6517" y="2545"/>
                <a:ext cx="4" cy="5"/>
              </a:xfrm>
              <a:custGeom>
                <a:avLst/>
                <a:gdLst>
                  <a:gd name="T0" fmla="*/ 2 w 4"/>
                  <a:gd name="T1" fmla="*/ 5 h 5"/>
                  <a:gd name="T2" fmla="*/ 4 w 4"/>
                  <a:gd name="T3" fmla="*/ 3 h 5"/>
                  <a:gd name="T4" fmla="*/ 4 w 4"/>
                  <a:gd name="T5" fmla="*/ 1 h 5"/>
                  <a:gd name="T6" fmla="*/ 2 w 4"/>
                  <a:gd name="T7" fmla="*/ 0 h 5"/>
                  <a:gd name="T8" fmla="*/ 0 w 4"/>
                  <a:gd name="T9" fmla="*/ 1 h 5"/>
                  <a:gd name="T10" fmla="*/ 0 w 4"/>
                  <a:gd name="T11" fmla="*/ 3 h 5"/>
                  <a:gd name="T12" fmla="*/ 2 w 4"/>
                  <a:gd name="T13" fmla="*/ 5 h 5"/>
                </a:gdLst>
                <a:ahLst/>
                <a:cxnLst>
                  <a:cxn ang="0">
                    <a:pos x="T0" y="T1"/>
                  </a:cxn>
                  <a:cxn ang="0">
                    <a:pos x="T2" y="T3"/>
                  </a:cxn>
                  <a:cxn ang="0">
                    <a:pos x="T4" y="T5"/>
                  </a:cxn>
                  <a:cxn ang="0">
                    <a:pos x="T6" y="T7"/>
                  </a:cxn>
                  <a:cxn ang="0">
                    <a:pos x="T8" y="T9"/>
                  </a:cxn>
                  <a:cxn ang="0">
                    <a:pos x="T10" y="T11"/>
                  </a:cxn>
                  <a:cxn ang="0">
                    <a:pos x="T12" y="T13"/>
                  </a:cxn>
                </a:cxnLst>
                <a:rect l="0" t="0" r="r" b="b"/>
                <a:pathLst>
                  <a:path w="4" h="5">
                    <a:moveTo>
                      <a:pt x="2" y="5"/>
                    </a:moveTo>
                    <a:lnTo>
                      <a:pt x="4" y="3"/>
                    </a:lnTo>
                    <a:lnTo>
                      <a:pt x="4" y="1"/>
                    </a:lnTo>
                    <a:lnTo>
                      <a:pt x="2" y="0"/>
                    </a:lnTo>
                    <a:lnTo>
                      <a:pt x="0" y="1"/>
                    </a:lnTo>
                    <a:lnTo>
                      <a:pt x="0" y="3"/>
                    </a:lnTo>
                    <a:lnTo>
                      <a:pt x="2"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2" name="Freeform 598">
                <a:extLst>
                  <a:ext uri="{FF2B5EF4-FFF2-40B4-BE49-F238E27FC236}">
                    <a16:creationId xmlns:a16="http://schemas.microsoft.com/office/drawing/2014/main" id="{8B44002E-6F20-45B7-9C02-DD5DB8F471F0}"/>
                  </a:ext>
                </a:extLst>
              </p:cNvPr>
              <p:cNvSpPr>
                <a:spLocks/>
              </p:cNvSpPr>
              <p:nvPr/>
            </p:nvSpPr>
            <p:spPr bwMode="auto">
              <a:xfrm>
                <a:off x="6175" y="2527"/>
                <a:ext cx="1" cy="2"/>
              </a:xfrm>
              <a:custGeom>
                <a:avLst/>
                <a:gdLst>
                  <a:gd name="T0" fmla="*/ 1 w 1"/>
                  <a:gd name="T1" fmla="*/ 0 h 2"/>
                  <a:gd name="T2" fmla="*/ 0 w 1"/>
                  <a:gd name="T3" fmla="*/ 0 h 2"/>
                  <a:gd name="T4" fmla="*/ 1 w 1"/>
                  <a:gd name="T5" fmla="*/ 2 h 2"/>
                  <a:gd name="T6" fmla="*/ 1 w 1"/>
                  <a:gd name="T7" fmla="*/ 2 h 2"/>
                  <a:gd name="T8" fmla="*/ 1 w 1"/>
                  <a:gd name="T9" fmla="*/ 0 h 2"/>
                </a:gdLst>
                <a:ahLst/>
                <a:cxnLst>
                  <a:cxn ang="0">
                    <a:pos x="T0" y="T1"/>
                  </a:cxn>
                  <a:cxn ang="0">
                    <a:pos x="T2" y="T3"/>
                  </a:cxn>
                  <a:cxn ang="0">
                    <a:pos x="T4" y="T5"/>
                  </a:cxn>
                  <a:cxn ang="0">
                    <a:pos x="T6" y="T7"/>
                  </a:cxn>
                  <a:cxn ang="0">
                    <a:pos x="T8" y="T9"/>
                  </a:cxn>
                </a:cxnLst>
                <a:rect l="0" t="0" r="r" b="b"/>
                <a:pathLst>
                  <a:path w="1" h="2">
                    <a:moveTo>
                      <a:pt x="1" y="0"/>
                    </a:moveTo>
                    <a:lnTo>
                      <a:pt x="0" y="0"/>
                    </a:lnTo>
                    <a:lnTo>
                      <a:pt x="1" y="2"/>
                    </a:lnTo>
                    <a:lnTo>
                      <a:pt x="1" y="2"/>
                    </a:lnTo>
                    <a:lnTo>
                      <a:pt x="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3" name="Freeform 599">
                <a:extLst>
                  <a:ext uri="{FF2B5EF4-FFF2-40B4-BE49-F238E27FC236}">
                    <a16:creationId xmlns:a16="http://schemas.microsoft.com/office/drawing/2014/main" id="{466DA2C0-FAFB-49EC-B0DA-016D1DBEDF0E}"/>
                  </a:ext>
                </a:extLst>
              </p:cNvPr>
              <p:cNvSpPr>
                <a:spLocks/>
              </p:cNvSpPr>
              <p:nvPr/>
            </p:nvSpPr>
            <p:spPr bwMode="auto">
              <a:xfrm>
                <a:off x="6519" y="2550"/>
                <a:ext cx="3" cy="1"/>
              </a:xfrm>
              <a:custGeom>
                <a:avLst/>
                <a:gdLst>
                  <a:gd name="T0" fmla="*/ 3 w 3"/>
                  <a:gd name="T1" fmla="*/ 0 h 1"/>
                  <a:gd name="T2" fmla="*/ 0 w 3"/>
                  <a:gd name="T3" fmla="*/ 1 h 1"/>
                  <a:gd name="T4" fmla="*/ 2 w 3"/>
                  <a:gd name="T5" fmla="*/ 1 h 1"/>
                  <a:gd name="T6" fmla="*/ 3 w 3"/>
                  <a:gd name="T7" fmla="*/ 0 h 1"/>
                </a:gdLst>
                <a:ahLst/>
                <a:cxnLst>
                  <a:cxn ang="0">
                    <a:pos x="T0" y="T1"/>
                  </a:cxn>
                  <a:cxn ang="0">
                    <a:pos x="T2" y="T3"/>
                  </a:cxn>
                  <a:cxn ang="0">
                    <a:pos x="T4" y="T5"/>
                  </a:cxn>
                  <a:cxn ang="0">
                    <a:pos x="T6" y="T7"/>
                  </a:cxn>
                </a:cxnLst>
                <a:rect l="0" t="0" r="r" b="b"/>
                <a:pathLst>
                  <a:path w="3" h="1">
                    <a:moveTo>
                      <a:pt x="3" y="0"/>
                    </a:moveTo>
                    <a:lnTo>
                      <a:pt x="0" y="1"/>
                    </a:lnTo>
                    <a:lnTo>
                      <a:pt x="2" y="1"/>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4" name="Freeform 600">
                <a:extLst>
                  <a:ext uri="{FF2B5EF4-FFF2-40B4-BE49-F238E27FC236}">
                    <a16:creationId xmlns:a16="http://schemas.microsoft.com/office/drawing/2014/main" id="{FC6BE70C-707B-4AE2-BDC7-34B09F0FEFE3}"/>
                  </a:ext>
                </a:extLst>
              </p:cNvPr>
              <p:cNvSpPr>
                <a:spLocks/>
              </p:cNvSpPr>
              <p:nvPr/>
            </p:nvSpPr>
            <p:spPr bwMode="auto">
              <a:xfrm>
                <a:off x="6176" y="2518"/>
                <a:ext cx="126" cy="43"/>
              </a:xfrm>
              <a:custGeom>
                <a:avLst/>
                <a:gdLst>
                  <a:gd name="T0" fmla="*/ 90 w 126"/>
                  <a:gd name="T1" fmla="*/ 36 h 43"/>
                  <a:gd name="T2" fmla="*/ 96 w 126"/>
                  <a:gd name="T3" fmla="*/ 35 h 43"/>
                  <a:gd name="T4" fmla="*/ 104 w 126"/>
                  <a:gd name="T5" fmla="*/ 36 h 43"/>
                  <a:gd name="T6" fmla="*/ 110 w 126"/>
                  <a:gd name="T7" fmla="*/ 35 h 43"/>
                  <a:gd name="T8" fmla="*/ 115 w 126"/>
                  <a:gd name="T9" fmla="*/ 38 h 43"/>
                  <a:gd name="T10" fmla="*/ 121 w 126"/>
                  <a:gd name="T11" fmla="*/ 41 h 43"/>
                  <a:gd name="T12" fmla="*/ 126 w 126"/>
                  <a:gd name="T13" fmla="*/ 43 h 43"/>
                  <a:gd name="T14" fmla="*/ 123 w 126"/>
                  <a:gd name="T15" fmla="*/ 38 h 43"/>
                  <a:gd name="T16" fmla="*/ 126 w 126"/>
                  <a:gd name="T17" fmla="*/ 30 h 43"/>
                  <a:gd name="T18" fmla="*/ 121 w 126"/>
                  <a:gd name="T19" fmla="*/ 27 h 43"/>
                  <a:gd name="T20" fmla="*/ 118 w 126"/>
                  <a:gd name="T21" fmla="*/ 27 h 43"/>
                  <a:gd name="T22" fmla="*/ 115 w 126"/>
                  <a:gd name="T23" fmla="*/ 27 h 43"/>
                  <a:gd name="T24" fmla="*/ 110 w 126"/>
                  <a:gd name="T25" fmla="*/ 27 h 43"/>
                  <a:gd name="T26" fmla="*/ 104 w 126"/>
                  <a:gd name="T27" fmla="*/ 24 h 43"/>
                  <a:gd name="T28" fmla="*/ 102 w 126"/>
                  <a:gd name="T29" fmla="*/ 19 h 43"/>
                  <a:gd name="T30" fmla="*/ 98 w 126"/>
                  <a:gd name="T31" fmla="*/ 14 h 43"/>
                  <a:gd name="T32" fmla="*/ 94 w 126"/>
                  <a:gd name="T33" fmla="*/ 12 h 43"/>
                  <a:gd name="T34" fmla="*/ 88 w 126"/>
                  <a:gd name="T35" fmla="*/ 11 h 43"/>
                  <a:gd name="T36" fmla="*/ 85 w 126"/>
                  <a:gd name="T37" fmla="*/ 9 h 43"/>
                  <a:gd name="T38" fmla="*/ 78 w 126"/>
                  <a:gd name="T39" fmla="*/ 6 h 43"/>
                  <a:gd name="T40" fmla="*/ 75 w 126"/>
                  <a:gd name="T41" fmla="*/ 12 h 43"/>
                  <a:gd name="T42" fmla="*/ 67 w 126"/>
                  <a:gd name="T43" fmla="*/ 16 h 43"/>
                  <a:gd name="T44" fmla="*/ 51 w 126"/>
                  <a:gd name="T45" fmla="*/ 14 h 43"/>
                  <a:gd name="T46" fmla="*/ 45 w 126"/>
                  <a:gd name="T47" fmla="*/ 11 h 43"/>
                  <a:gd name="T48" fmla="*/ 43 w 126"/>
                  <a:gd name="T49" fmla="*/ 4 h 43"/>
                  <a:gd name="T50" fmla="*/ 32 w 126"/>
                  <a:gd name="T51" fmla="*/ 3 h 43"/>
                  <a:gd name="T52" fmla="*/ 26 w 126"/>
                  <a:gd name="T53" fmla="*/ 1 h 43"/>
                  <a:gd name="T54" fmla="*/ 23 w 126"/>
                  <a:gd name="T55" fmla="*/ 3 h 43"/>
                  <a:gd name="T56" fmla="*/ 16 w 126"/>
                  <a:gd name="T57" fmla="*/ 1 h 43"/>
                  <a:gd name="T58" fmla="*/ 12 w 126"/>
                  <a:gd name="T59" fmla="*/ 0 h 43"/>
                  <a:gd name="T60" fmla="*/ 10 w 126"/>
                  <a:gd name="T61" fmla="*/ 6 h 43"/>
                  <a:gd name="T62" fmla="*/ 5 w 126"/>
                  <a:gd name="T63" fmla="*/ 9 h 43"/>
                  <a:gd name="T64" fmla="*/ 2 w 126"/>
                  <a:gd name="T65" fmla="*/ 12 h 43"/>
                  <a:gd name="T66" fmla="*/ 0 w 126"/>
                  <a:gd name="T67" fmla="*/ 12 h 43"/>
                  <a:gd name="T68" fmla="*/ 2 w 126"/>
                  <a:gd name="T69" fmla="*/ 14 h 43"/>
                  <a:gd name="T70" fmla="*/ 12 w 126"/>
                  <a:gd name="T71" fmla="*/ 14 h 43"/>
                  <a:gd name="T72" fmla="*/ 15 w 126"/>
                  <a:gd name="T73" fmla="*/ 17 h 43"/>
                  <a:gd name="T74" fmla="*/ 18 w 126"/>
                  <a:gd name="T75" fmla="*/ 16 h 43"/>
                  <a:gd name="T76" fmla="*/ 15 w 126"/>
                  <a:gd name="T77" fmla="*/ 20 h 43"/>
                  <a:gd name="T78" fmla="*/ 20 w 126"/>
                  <a:gd name="T79" fmla="*/ 22 h 43"/>
                  <a:gd name="T80" fmla="*/ 26 w 126"/>
                  <a:gd name="T81" fmla="*/ 22 h 43"/>
                  <a:gd name="T82" fmla="*/ 32 w 126"/>
                  <a:gd name="T83" fmla="*/ 24 h 43"/>
                  <a:gd name="T84" fmla="*/ 42 w 126"/>
                  <a:gd name="T85" fmla="*/ 28 h 43"/>
                  <a:gd name="T86" fmla="*/ 47 w 126"/>
                  <a:gd name="T87" fmla="*/ 25 h 43"/>
                  <a:gd name="T88" fmla="*/ 51 w 126"/>
                  <a:gd name="T89" fmla="*/ 28 h 43"/>
                  <a:gd name="T90" fmla="*/ 56 w 126"/>
                  <a:gd name="T91" fmla="*/ 27 h 43"/>
                  <a:gd name="T92" fmla="*/ 64 w 126"/>
                  <a:gd name="T93" fmla="*/ 28 h 43"/>
                  <a:gd name="T94" fmla="*/ 77 w 126"/>
                  <a:gd name="T95" fmla="*/ 35 h 43"/>
                  <a:gd name="T96" fmla="*/ 85 w 126"/>
                  <a:gd name="T97" fmla="*/ 35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26" h="43">
                    <a:moveTo>
                      <a:pt x="85" y="35"/>
                    </a:moveTo>
                    <a:lnTo>
                      <a:pt x="90" y="36"/>
                    </a:lnTo>
                    <a:lnTo>
                      <a:pt x="93" y="33"/>
                    </a:lnTo>
                    <a:lnTo>
                      <a:pt x="96" y="35"/>
                    </a:lnTo>
                    <a:lnTo>
                      <a:pt x="99" y="36"/>
                    </a:lnTo>
                    <a:lnTo>
                      <a:pt x="104" y="36"/>
                    </a:lnTo>
                    <a:lnTo>
                      <a:pt x="107" y="35"/>
                    </a:lnTo>
                    <a:lnTo>
                      <a:pt x="110" y="35"/>
                    </a:lnTo>
                    <a:lnTo>
                      <a:pt x="112" y="38"/>
                    </a:lnTo>
                    <a:lnTo>
                      <a:pt x="115" y="38"/>
                    </a:lnTo>
                    <a:lnTo>
                      <a:pt x="118" y="41"/>
                    </a:lnTo>
                    <a:lnTo>
                      <a:pt x="121" y="41"/>
                    </a:lnTo>
                    <a:lnTo>
                      <a:pt x="125" y="43"/>
                    </a:lnTo>
                    <a:lnTo>
                      <a:pt x="126" y="43"/>
                    </a:lnTo>
                    <a:lnTo>
                      <a:pt x="125" y="38"/>
                    </a:lnTo>
                    <a:lnTo>
                      <a:pt x="123" y="38"/>
                    </a:lnTo>
                    <a:lnTo>
                      <a:pt x="125" y="35"/>
                    </a:lnTo>
                    <a:lnTo>
                      <a:pt x="126" y="30"/>
                    </a:lnTo>
                    <a:lnTo>
                      <a:pt x="125" y="27"/>
                    </a:lnTo>
                    <a:lnTo>
                      <a:pt x="121" y="27"/>
                    </a:lnTo>
                    <a:lnTo>
                      <a:pt x="121" y="27"/>
                    </a:lnTo>
                    <a:lnTo>
                      <a:pt x="118" y="27"/>
                    </a:lnTo>
                    <a:lnTo>
                      <a:pt x="117" y="27"/>
                    </a:lnTo>
                    <a:lnTo>
                      <a:pt x="115" y="27"/>
                    </a:lnTo>
                    <a:lnTo>
                      <a:pt x="112" y="27"/>
                    </a:lnTo>
                    <a:lnTo>
                      <a:pt x="110" y="27"/>
                    </a:lnTo>
                    <a:lnTo>
                      <a:pt x="107" y="25"/>
                    </a:lnTo>
                    <a:lnTo>
                      <a:pt x="104" y="24"/>
                    </a:lnTo>
                    <a:lnTo>
                      <a:pt x="104" y="22"/>
                    </a:lnTo>
                    <a:lnTo>
                      <a:pt x="102" y="19"/>
                    </a:lnTo>
                    <a:lnTo>
                      <a:pt x="101" y="14"/>
                    </a:lnTo>
                    <a:lnTo>
                      <a:pt x="98" y="14"/>
                    </a:lnTo>
                    <a:lnTo>
                      <a:pt x="96" y="16"/>
                    </a:lnTo>
                    <a:lnTo>
                      <a:pt x="94" y="12"/>
                    </a:lnTo>
                    <a:lnTo>
                      <a:pt x="91" y="12"/>
                    </a:lnTo>
                    <a:lnTo>
                      <a:pt x="88" y="11"/>
                    </a:lnTo>
                    <a:lnTo>
                      <a:pt x="86" y="9"/>
                    </a:lnTo>
                    <a:lnTo>
                      <a:pt x="85" y="9"/>
                    </a:lnTo>
                    <a:lnTo>
                      <a:pt x="82" y="9"/>
                    </a:lnTo>
                    <a:lnTo>
                      <a:pt x="78" y="6"/>
                    </a:lnTo>
                    <a:lnTo>
                      <a:pt x="75" y="6"/>
                    </a:lnTo>
                    <a:lnTo>
                      <a:pt x="75" y="12"/>
                    </a:lnTo>
                    <a:lnTo>
                      <a:pt x="74" y="14"/>
                    </a:lnTo>
                    <a:lnTo>
                      <a:pt x="67" y="16"/>
                    </a:lnTo>
                    <a:lnTo>
                      <a:pt x="59" y="14"/>
                    </a:lnTo>
                    <a:lnTo>
                      <a:pt x="51" y="14"/>
                    </a:lnTo>
                    <a:lnTo>
                      <a:pt x="47" y="12"/>
                    </a:lnTo>
                    <a:lnTo>
                      <a:pt x="45" y="11"/>
                    </a:lnTo>
                    <a:lnTo>
                      <a:pt x="45" y="8"/>
                    </a:lnTo>
                    <a:lnTo>
                      <a:pt x="43" y="4"/>
                    </a:lnTo>
                    <a:lnTo>
                      <a:pt x="37" y="4"/>
                    </a:lnTo>
                    <a:lnTo>
                      <a:pt x="32" y="3"/>
                    </a:lnTo>
                    <a:lnTo>
                      <a:pt x="31" y="1"/>
                    </a:lnTo>
                    <a:lnTo>
                      <a:pt x="26" y="1"/>
                    </a:lnTo>
                    <a:lnTo>
                      <a:pt x="24" y="3"/>
                    </a:lnTo>
                    <a:lnTo>
                      <a:pt x="23" y="3"/>
                    </a:lnTo>
                    <a:lnTo>
                      <a:pt x="21" y="1"/>
                    </a:lnTo>
                    <a:lnTo>
                      <a:pt x="16" y="1"/>
                    </a:lnTo>
                    <a:lnTo>
                      <a:pt x="13" y="1"/>
                    </a:lnTo>
                    <a:lnTo>
                      <a:pt x="12" y="0"/>
                    </a:lnTo>
                    <a:lnTo>
                      <a:pt x="10" y="3"/>
                    </a:lnTo>
                    <a:lnTo>
                      <a:pt x="10" y="6"/>
                    </a:lnTo>
                    <a:lnTo>
                      <a:pt x="8" y="9"/>
                    </a:lnTo>
                    <a:lnTo>
                      <a:pt x="5" y="9"/>
                    </a:lnTo>
                    <a:lnTo>
                      <a:pt x="5" y="12"/>
                    </a:lnTo>
                    <a:lnTo>
                      <a:pt x="2" y="12"/>
                    </a:lnTo>
                    <a:lnTo>
                      <a:pt x="2" y="11"/>
                    </a:lnTo>
                    <a:lnTo>
                      <a:pt x="0" y="12"/>
                    </a:lnTo>
                    <a:lnTo>
                      <a:pt x="0" y="14"/>
                    </a:lnTo>
                    <a:lnTo>
                      <a:pt x="2" y="14"/>
                    </a:lnTo>
                    <a:lnTo>
                      <a:pt x="8" y="14"/>
                    </a:lnTo>
                    <a:lnTo>
                      <a:pt x="12" y="14"/>
                    </a:lnTo>
                    <a:lnTo>
                      <a:pt x="13" y="16"/>
                    </a:lnTo>
                    <a:lnTo>
                      <a:pt x="15" y="17"/>
                    </a:lnTo>
                    <a:lnTo>
                      <a:pt x="16" y="16"/>
                    </a:lnTo>
                    <a:lnTo>
                      <a:pt x="18" y="16"/>
                    </a:lnTo>
                    <a:lnTo>
                      <a:pt x="16" y="17"/>
                    </a:lnTo>
                    <a:lnTo>
                      <a:pt x="15" y="20"/>
                    </a:lnTo>
                    <a:lnTo>
                      <a:pt x="16" y="22"/>
                    </a:lnTo>
                    <a:lnTo>
                      <a:pt x="20" y="22"/>
                    </a:lnTo>
                    <a:lnTo>
                      <a:pt x="23" y="24"/>
                    </a:lnTo>
                    <a:lnTo>
                      <a:pt x="26" y="22"/>
                    </a:lnTo>
                    <a:lnTo>
                      <a:pt x="27" y="24"/>
                    </a:lnTo>
                    <a:lnTo>
                      <a:pt x="32" y="24"/>
                    </a:lnTo>
                    <a:lnTo>
                      <a:pt x="37" y="27"/>
                    </a:lnTo>
                    <a:lnTo>
                      <a:pt x="42" y="28"/>
                    </a:lnTo>
                    <a:lnTo>
                      <a:pt x="45" y="25"/>
                    </a:lnTo>
                    <a:lnTo>
                      <a:pt x="47" y="25"/>
                    </a:lnTo>
                    <a:lnTo>
                      <a:pt x="50" y="28"/>
                    </a:lnTo>
                    <a:lnTo>
                      <a:pt x="51" y="28"/>
                    </a:lnTo>
                    <a:lnTo>
                      <a:pt x="53" y="27"/>
                    </a:lnTo>
                    <a:lnTo>
                      <a:pt x="56" y="27"/>
                    </a:lnTo>
                    <a:lnTo>
                      <a:pt x="59" y="28"/>
                    </a:lnTo>
                    <a:lnTo>
                      <a:pt x="64" y="28"/>
                    </a:lnTo>
                    <a:lnTo>
                      <a:pt x="70" y="33"/>
                    </a:lnTo>
                    <a:lnTo>
                      <a:pt x="77" y="35"/>
                    </a:lnTo>
                    <a:lnTo>
                      <a:pt x="80" y="33"/>
                    </a:lnTo>
                    <a:lnTo>
                      <a:pt x="85" y="3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5" name="Freeform 601">
                <a:extLst>
                  <a:ext uri="{FF2B5EF4-FFF2-40B4-BE49-F238E27FC236}">
                    <a16:creationId xmlns:a16="http://schemas.microsoft.com/office/drawing/2014/main" id="{9FA05FF0-D4FE-4F80-8D8A-7FAE00737429}"/>
                  </a:ext>
                </a:extLst>
              </p:cNvPr>
              <p:cNvSpPr>
                <a:spLocks/>
              </p:cNvSpPr>
              <p:nvPr/>
            </p:nvSpPr>
            <p:spPr bwMode="auto">
              <a:xfrm>
                <a:off x="6164" y="2414"/>
                <a:ext cx="6" cy="8"/>
              </a:xfrm>
              <a:custGeom>
                <a:avLst/>
                <a:gdLst>
                  <a:gd name="T0" fmla="*/ 4 w 6"/>
                  <a:gd name="T1" fmla="*/ 0 h 8"/>
                  <a:gd name="T2" fmla="*/ 3 w 6"/>
                  <a:gd name="T3" fmla="*/ 2 h 8"/>
                  <a:gd name="T4" fmla="*/ 1 w 6"/>
                  <a:gd name="T5" fmla="*/ 2 h 8"/>
                  <a:gd name="T6" fmla="*/ 0 w 6"/>
                  <a:gd name="T7" fmla="*/ 3 h 8"/>
                  <a:gd name="T8" fmla="*/ 3 w 6"/>
                  <a:gd name="T9" fmla="*/ 5 h 8"/>
                  <a:gd name="T10" fmla="*/ 3 w 6"/>
                  <a:gd name="T11" fmla="*/ 8 h 8"/>
                  <a:gd name="T12" fmla="*/ 6 w 6"/>
                  <a:gd name="T13" fmla="*/ 8 h 8"/>
                  <a:gd name="T14" fmla="*/ 6 w 6"/>
                  <a:gd name="T15" fmla="*/ 3 h 8"/>
                  <a:gd name="T16" fmla="*/ 4 w 6"/>
                  <a:gd name="T17" fmla="*/ 2 h 8"/>
                  <a:gd name="T18" fmla="*/ 6 w 6"/>
                  <a:gd name="T19" fmla="*/ 0 h 8"/>
                  <a:gd name="T20" fmla="*/ 4 w 6"/>
                  <a:gd name="T2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8">
                    <a:moveTo>
                      <a:pt x="4" y="0"/>
                    </a:moveTo>
                    <a:lnTo>
                      <a:pt x="3" y="2"/>
                    </a:lnTo>
                    <a:lnTo>
                      <a:pt x="1" y="2"/>
                    </a:lnTo>
                    <a:lnTo>
                      <a:pt x="0" y="3"/>
                    </a:lnTo>
                    <a:lnTo>
                      <a:pt x="3" y="5"/>
                    </a:lnTo>
                    <a:lnTo>
                      <a:pt x="3" y="8"/>
                    </a:lnTo>
                    <a:lnTo>
                      <a:pt x="6" y="8"/>
                    </a:lnTo>
                    <a:lnTo>
                      <a:pt x="6" y="3"/>
                    </a:lnTo>
                    <a:lnTo>
                      <a:pt x="4" y="2"/>
                    </a:lnTo>
                    <a:lnTo>
                      <a:pt x="6" y="0"/>
                    </a:lnTo>
                    <a:lnTo>
                      <a:pt x="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6" name="Freeform 602">
                <a:extLst>
                  <a:ext uri="{FF2B5EF4-FFF2-40B4-BE49-F238E27FC236}">
                    <a16:creationId xmlns:a16="http://schemas.microsoft.com/office/drawing/2014/main" id="{5FCF5182-5F14-41C1-8967-A84BD4001CD1}"/>
                  </a:ext>
                </a:extLst>
              </p:cNvPr>
              <p:cNvSpPr>
                <a:spLocks/>
              </p:cNvSpPr>
              <p:nvPr/>
            </p:nvSpPr>
            <p:spPr bwMode="auto">
              <a:xfrm>
                <a:off x="6167" y="2435"/>
                <a:ext cx="8" cy="5"/>
              </a:xfrm>
              <a:custGeom>
                <a:avLst/>
                <a:gdLst>
                  <a:gd name="T0" fmla="*/ 6 w 8"/>
                  <a:gd name="T1" fmla="*/ 5 h 5"/>
                  <a:gd name="T2" fmla="*/ 8 w 8"/>
                  <a:gd name="T3" fmla="*/ 3 h 5"/>
                  <a:gd name="T4" fmla="*/ 3 w 8"/>
                  <a:gd name="T5" fmla="*/ 0 h 5"/>
                  <a:gd name="T6" fmla="*/ 1 w 8"/>
                  <a:gd name="T7" fmla="*/ 0 h 5"/>
                  <a:gd name="T8" fmla="*/ 0 w 8"/>
                  <a:gd name="T9" fmla="*/ 1 h 5"/>
                  <a:gd name="T10" fmla="*/ 1 w 8"/>
                  <a:gd name="T11" fmla="*/ 3 h 5"/>
                  <a:gd name="T12" fmla="*/ 3 w 8"/>
                  <a:gd name="T13" fmla="*/ 3 h 5"/>
                  <a:gd name="T14" fmla="*/ 6 w 8"/>
                  <a:gd name="T15" fmla="*/ 5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5">
                    <a:moveTo>
                      <a:pt x="6" y="5"/>
                    </a:moveTo>
                    <a:lnTo>
                      <a:pt x="8" y="3"/>
                    </a:lnTo>
                    <a:lnTo>
                      <a:pt x="3" y="0"/>
                    </a:lnTo>
                    <a:lnTo>
                      <a:pt x="1" y="0"/>
                    </a:lnTo>
                    <a:lnTo>
                      <a:pt x="0" y="1"/>
                    </a:lnTo>
                    <a:lnTo>
                      <a:pt x="1" y="3"/>
                    </a:lnTo>
                    <a:lnTo>
                      <a:pt x="3" y="3"/>
                    </a:lnTo>
                    <a:lnTo>
                      <a:pt x="6"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7" name="Freeform 603">
                <a:extLst>
                  <a:ext uri="{FF2B5EF4-FFF2-40B4-BE49-F238E27FC236}">
                    <a16:creationId xmlns:a16="http://schemas.microsoft.com/office/drawing/2014/main" id="{4AA6DB7C-C436-4D78-A107-8CDF6A17C43D}"/>
                  </a:ext>
                </a:extLst>
              </p:cNvPr>
              <p:cNvSpPr>
                <a:spLocks/>
              </p:cNvSpPr>
              <p:nvPr/>
            </p:nvSpPr>
            <p:spPr bwMode="auto">
              <a:xfrm>
                <a:off x="6159" y="2414"/>
                <a:ext cx="3" cy="5"/>
              </a:xfrm>
              <a:custGeom>
                <a:avLst/>
                <a:gdLst>
                  <a:gd name="T0" fmla="*/ 1 w 3"/>
                  <a:gd name="T1" fmla="*/ 5 h 5"/>
                  <a:gd name="T2" fmla="*/ 3 w 3"/>
                  <a:gd name="T3" fmla="*/ 2 h 5"/>
                  <a:gd name="T4" fmla="*/ 3 w 3"/>
                  <a:gd name="T5" fmla="*/ 0 h 5"/>
                  <a:gd name="T6" fmla="*/ 0 w 3"/>
                  <a:gd name="T7" fmla="*/ 3 h 5"/>
                  <a:gd name="T8" fmla="*/ 1 w 3"/>
                  <a:gd name="T9" fmla="*/ 5 h 5"/>
                </a:gdLst>
                <a:ahLst/>
                <a:cxnLst>
                  <a:cxn ang="0">
                    <a:pos x="T0" y="T1"/>
                  </a:cxn>
                  <a:cxn ang="0">
                    <a:pos x="T2" y="T3"/>
                  </a:cxn>
                  <a:cxn ang="0">
                    <a:pos x="T4" y="T5"/>
                  </a:cxn>
                  <a:cxn ang="0">
                    <a:pos x="T6" y="T7"/>
                  </a:cxn>
                  <a:cxn ang="0">
                    <a:pos x="T8" y="T9"/>
                  </a:cxn>
                </a:cxnLst>
                <a:rect l="0" t="0" r="r" b="b"/>
                <a:pathLst>
                  <a:path w="3" h="5">
                    <a:moveTo>
                      <a:pt x="1" y="5"/>
                    </a:moveTo>
                    <a:lnTo>
                      <a:pt x="3" y="2"/>
                    </a:lnTo>
                    <a:lnTo>
                      <a:pt x="3" y="0"/>
                    </a:lnTo>
                    <a:lnTo>
                      <a:pt x="0" y="3"/>
                    </a:lnTo>
                    <a:lnTo>
                      <a:pt x="1"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8" name="Freeform 604">
                <a:extLst>
                  <a:ext uri="{FF2B5EF4-FFF2-40B4-BE49-F238E27FC236}">
                    <a16:creationId xmlns:a16="http://schemas.microsoft.com/office/drawing/2014/main" id="{892EF461-5B89-4E0F-882E-0BF04791109B}"/>
                  </a:ext>
                </a:extLst>
              </p:cNvPr>
              <p:cNvSpPr>
                <a:spLocks/>
              </p:cNvSpPr>
              <p:nvPr/>
            </p:nvSpPr>
            <p:spPr bwMode="auto">
              <a:xfrm>
                <a:off x="6165" y="2440"/>
                <a:ext cx="5" cy="4"/>
              </a:xfrm>
              <a:custGeom>
                <a:avLst/>
                <a:gdLst>
                  <a:gd name="T0" fmla="*/ 5 w 5"/>
                  <a:gd name="T1" fmla="*/ 3 h 4"/>
                  <a:gd name="T2" fmla="*/ 3 w 5"/>
                  <a:gd name="T3" fmla="*/ 0 h 4"/>
                  <a:gd name="T4" fmla="*/ 2 w 5"/>
                  <a:gd name="T5" fmla="*/ 0 h 4"/>
                  <a:gd name="T6" fmla="*/ 0 w 5"/>
                  <a:gd name="T7" fmla="*/ 3 h 4"/>
                  <a:gd name="T8" fmla="*/ 2 w 5"/>
                  <a:gd name="T9" fmla="*/ 4 h 4"/>
                  <a:gd name="T10" fmla="*/ 5 w 5"/>
                  <a:gd name="T11" fmla="*/ 3 h 4"/>
                </a:gdLst>
                <a:ahLst/>
                <a:cxnLst>
                  <a:cxn ang="0">
                    <a:pos x="T0" y="T1"/>
                  </a:cxn>
                  <a:cxn ang="0">
                    <a:pos x="T2" y="T3"/>
                  </a:cxn>
                  <a:cxn ang="0">
                    <a:pos x="T4" y="T5"/>
                  </a:cxn>
                  <a:cxn ang="0">
                    <a:pos x="T6" y="T7"/>
                  </a:cxn>
                  <a:cxn ang="0">
                    <a:pos x="T8" y="T9"/>
                  </a:cxn>
                  <a:cxn ang="0">
                    <a:pos x="T10" y="T11"/>
                  </a:cxn>
                </a:cxnLst>
                <a:rect l="0" t="0" r="r" b="b"/>
                <a:pathLst>
                  <a:path w="5" h="4">
                    <a:moveTo>
                      <a:pt x="5" y="3"/>
                    </a:moveTo>
                    <a:lnTo>
                      <a:pt x="3" y="0"/>
                    </a:lnTo>
                    <a:lnTo>
                      <a:pt x="2" y="0"/>
                    </a:lnTo>
                    <a:lnTo>
                      <a:pt x="0" y="3"/>
                    </a:lnTo>
                    <a:lnTo>
                      <a:pt x="2" y="4"/>
                    </a:lnTo>
                    <a:lnTo>
                      <a:pt x="5"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9" name="Freeform 605">
                <a:extLst>
                  <a:ext uri="{FF2B5EF4-FFF2-40B4-BE49-F238E27FC236}">
                    <a16:creationId xmlns:a16="http://schemas.microsoft.com/office/drawing/2014/main" id="{444483E9-BFF9-4710-8434-E2173DC56D84}"/>
                  </a:ext>
                </a:extLst>
              </p:cNvPr>
              <p:cNvSpPr>
                <a:spLocks/>
              </p:cNvSpPr>
              <p:nvPr/>
            </p:nvSpPr>
            <p:spPr bwMode="auto">
              <a:xfrm>
                <a:off x="6495" y="2484"/>
                <a:ext cx="5" cy="3"/>
              </a:xfrm>
              <a:custGeom>
                <a:avLst/>
                <a:gdLst>
                  <a:gd name="T0" fmla="*/ 3 w 5"/>
                  <a:gd name="T1" fmla="*/ 3 h 3"/>
                  <a:gd name="T2" fmla="*/ 5 w 5"/>
                  <a:gd name="T3" fmla="*/ 0 h 3"/>
                  <a:gd name="T4" fmla="*/ 5 w 5"/>
                  <a:gd name="T5" fmla="*/ 0 h 3"/>
                  <a:gd name="T6" fmla="*/ 3 w 5"/>
                  <a:gd name="T7" fmla="*/ 2 h 3"/>
                  <a:gd name="T8" fmla="*/ 0 w 5"/>
                  <a:gd name="T9" fmla="*/ 2 h 3"/>
                  <a:gd name="T10" fmla="*/ 2 w 5"/>
                  <a:gd name="T11" fmla="*/ 3 h 3"/>
                  <a:gd name="T12" fmla="*/ 3 w 5"/>
                  <a:gd name="T13" fmla="*/ 3 h 3"/>
                  <a:gd name="T14" fmla="*/ 3 w 5"/>
                  <a:gd name="T15" fmla="*/ 3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3">
                    <a:moveTo>
                      <a:pt x="3" y="3"/>
                    </a:moveTo>
                    <a:lnTo>
                      <a:pt x="5" y="0"/>
                    </a:lnTo>
                    <a:lnTo>
                      <a:pt x="5" y="0"/>
                    </a:lnTo>
                    <a:lnTo>
                      <a:pt x="3" y="2"/>
                    </a:lnTo>
                    <a:lnTo>
                      <a:pt x="0" y="2"/>
                    </a:lnTo>
                    <a:lnTo>
                      <a:pt x="2" y="3"/>
                    </a:lnTo>
                    <a:lnTo>
                      <a:pt x="3" y="3"/>
                    </a:lnTo>
                    <a:lnTo>
                      <a:pt x="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80" name="Freeform 606">
                <a:extLst>
                  <a:ext uri="{FF2B5EF4-FFF2-40B4-BE49-F238E27FC236}">
                    <a16:creationId xmlns:a16="http://schemas.microsoft.com/office/drawing/2014/main" id="{62B64B77-7FA7-489D-9D50-BA8B05003EB5}"/>
                  </a:ext>
                </a:extLst>
              </p:cNvPr>
              <p:cNvSpPr>
                <a:spLocks/>
              </p:cNvSpPr>
              <p:nvPr/>
            </p:nvSpPr>
            <p:spPr bwMode="auto">
              <a:xfrm>
                <a:off x="6122" y="2403"/>
                <a:ext cx="7" cy="5"/>
              </a:xfrm>
              <a:custGeom>
                <a:avLst/>
                <a:gdLst>
                  <a:gd name="T0" fmla="*/ 3 w 7"/>
                  <a:gd name="T1" fmla="*/ 1 h 5"/>
                  <a:gd name="T2" fmla="*/ 0 w 7"/>
                  <a:gd name="T3" fmla="*/ 1 h 5"/>
                  <a:gd name="T4" fmla="*/ 2 w 7"/>
                  <a:gd name="T5" fmla="*/ 5 h 5"/>
                  <a:gd name="T6" fmla="*/ 5 w 7"/>
                  <a:gd name="T7" fmla="*/ 5 h 5"/>
                  <a:gd name="T8" fmla="*/ 7 w 7"/>
                  <a:gd name="T9" fmla="*/ 1 h 5"/>
                  <a:gd name="T10" fmla="*/ 5 w 7"/>
                  <a:gd name="T11" fmla="*/ 0 h 5"/>
                  <a:gd name="T12" fmla="*/ 3 w 7"/>
                  <a:gd name="T13" fmla="*/ 1 h 5"/>
                </a:gdLst>
                <a:ahLst/>
                <a:cxnLst>
                  <a:cxn ang="0">
                    <a:pos x="T0" y="T1"/>
                  </a:cxn>
                  <a:cxn ang="0">
                    <a:pos x="T2" y="T3"/>
                  </a:cxn>
                  <a:cxn ang="0">
                    <a:pos x="T4" y="T5"/>
                  </a:cxn>
                  <a:cxn ang="0">
                    <a:pos x="T6" y="T7"/>
                  </a:cxn>
                  <a:cxn ang="0">
                    <a:pos x="T8" y="T9"/>
                  </a:cxn>
                  <a:cxn ang="0">
                    <a:pos x="T10" y="T11"/>
                  </a:cxn>
                  <a:cxn ang="0">
                    <a:pos x="T12" y="T13"/>
                  </a:cxn>
                </a:cxnLst>
                <a:rect l="0" t="0" r="r" b="b"/>
                <a:pathLst>
                  <a:path w="7" h="5">
                    <a:moveTo>
                      <a:pt x="3" y="1"/>
                    </a:moveTo>
                    <a:lnTo>
                      <a:pt x="0" y="1"/>
                    </a:lnTo>
                    <a:lnTo>
                      <a:pt x="2" y="5"/>
                    </a:lnTo>
                    <a:lnTo>
                      <a:pt x="5" y="5"/>
                    </a:lnTo>
                    <a:lnTo>
                      <a:pt x="7" y="1"/>
                    </a:lnTo>
                    <a:lnTo>
                      <a:pt x="5" y="0"/>
                    </a:lnTo>
                    <a:lnTo>
                      <a:pt x="3"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9" name="Group 808">
              <a:extLst>
                <a:ext uri="{FF2B5EF4-FFF2-40B4-BE49-F238E27FC236}">
                  <a16:creationId xmlns:a16="http://schemas.microsoft.com/office/drawing/2014/main" id="{546BF03D-BFEF-468F-8B51-952B6D238BFD}"/>
                </a:ext>
              </a:extLst>
            </p:cNvPr>
            <p:cNvGrpSpPr>
              <a:grpSpLocks/>
            </p:cNvGrpSpPr>
            <p:nvPr/>
          </p:nvGrpSpPr>
          <p:grpSpPr bwMode="auto">
            <a:xfrm>
              <a:off x="4556" y="1173"/>
              <a:ext cx="1942" cy="1420"/>
              <a:chOff x="4556" y="1173"/>
              <a:chExt cx="1942" cy="1420"/>
            </a:xfrm>
            <a:grpFill/>
          </p:grpSpPr>
          <p:sp>
            <p:nvSpPr>
              <p:cNvPr id="781" name="Freeform 608">
                <a:extLst>
                  <a:ext uri="{FF2B5EF4-FFF2-40B4-BE49-F238E27FC236}">
                    <a16:creationId xmlns:a16="http://schemas.microsoft.com/office/drawing/2014/main" id="{70B44289-5CE9-4F76-949E-E9475ADDBDE8}"/>
                  </a:ext>
                </a:extLst>
              </p:cNvPr>
              <p:cNvSpPr>
                <a:spLocks/>
              </p:cNvSpPr>
              <p:nvPr/>
            </p:nvSpPr>
            <p:spPr bwMode="auto">
              <a:xfrm>
                <a:off x="6191" y="2389"/>
                <a:ext cx="1" cy="3"/>
              </a:xfrm>
              <a:custGeom>
                <a:avLst/>
                <a:gdLst>
                  <a:gd name="T0" fmla="*/ 0 w 1"/>
                  <a:gd name="T1" fmla="*/ 3 h 3"/>
                  <a:gd name="T2" fmla="*/ 1 w 1"/>
                  <a:gd name="T3" fmla="*/ 1 h 3"/>
                  <a:gd name="T4" fmla="*/ 0 w 1"/>
                  <a:gd name="T5" fmla="*/ 0 h 3"/>
                  <a:gd name="T6" fmla="*/ 0 w 1"/>
                  <a:gd name="T7" fmla="*/ 3 h 3"/>
                </a:gdLst>
                <a:ahLst/>
                <a:cxnLst>
                  <a:cxn ang="0">
                    <a:pos x="T0" y="T1"/>
                  </a:cxn>
                  <a:cxn ang="0">
                    <a:pos x="T2" y="T3"/>
                  </a:cxn>
                  <a:cxn ang="0">
                    <a:pos x="T4" y="T5"/>
                  </a:cxn>
                  <a:cxn ang="0">
                    <a:pos x="T6" y="T7"/>
                  </a:cxn>
                </a:cxnLst>
                <a:rect l="0" t="0" r="r" b="b"/>
                <a:pathLst>
                  <a:path w="1" h="3">
                    <a:moveTo>
                      <a:pt x="0" y="3"/>
                    </a:moveTo>
                    <a:lnTo>
                      <a:pt x="1" y="1"/>
                    </a:lnTo>
                    <a:lnTo>
                      <a:pt x="0" y="0"/>
                    </a:ln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2" name="Freeform 609">
                <a:extLst>
                  <a:ext uri="{FF2B5EF4-FFF2-40B4-BE49-F238E27FC236}">
                    <a16:creationId xmlns:a16="http://schemas.microsoft.com/office/drawing/2014/main" id="{82DC8BD6-05E0-41BA-A014-1E7BFE6C6A72}"/>
                  </a:ext>
                </a:extLst>
              </p:cNvPr>
              <p:cNvSpPr>
                <a:spLocks/>
              </p:cNvSpPr>
              <p:nvPr/>
            </p:nvSpPr>
            <p:spPr bwMode="auto">
              <a:xfrm>
                <a:off x="6132" y="2411"/>
                <a:ext cx="6" cy="6"/>
              </a:xfrm>
              <a:custGeom>
                <a:avLst/>
                <a:gdLst>
                  <a:gd name="T0" fmla="*/ 1 w 6"/>
                  <a:gd name="T1" fmla="*/ 0 h 6"/>
                  <a:gd name="T2" fmla="*/ 0 w 6"/>
                  <a:gd name="T3" fmla="*/ 0 h 6"/>
                  <a:gd name="T4" fmla="*/ 5 w 6"/>
                  <a:gd name="T5" fmla="*/ 5 h 6"/>
                  <a:gd name="T6" fmla="*/ 5 w 6"/>
                  <a:gd name="T7" fmla="*/ 6 h 6"/>
                  <a:gd name="T8" fmla="*/ 6 w 6"/>
                  <a:gd name="T9" fmla="*/ 3 h 6"/>
                  <a:gd name="T10" fmla="*/ 6 w 6"/>
                  <a:gd name="T11" fmla="*/ 1 h 6"/>
                  <a:gd name="T12" fmla="*/ 1 w 6"/>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6" h="6">
                    <a:moveTo>
                      <a:pt x="1" y="0"/>
                    </a:moveTo>
                    <a:lnTo>
                      <a:pt x="0" y="0"/>
                    </a:lnTo>
                    <a:lnTo>
                      <a:pt x="5" y="5"/>
                    </a:lnTo>
                    <a:lnTo>
                      <a:pt x="5" y="6"/>
                    </a:lnTo>
                    <a:lnTo>
                      <a:pt x="6" y="3"/>
                    </a:lnTo>
                    <a:lnTo>
                      <a:pt x="6" y="1"/>
                    </a:lnTo>
                    <a:lnTo>
                      <a:pt x="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3" name="Freeform 610">
                <a:extLst>
                  <a:ext uri="{FF2B5EF4-FFF2-40B4-BE49-F238E27FC236}">
                    <a16:creationId xmlns:a16="http://schemas.microsoft.com/office/drawing/2014/main" id="{2B543144-8BE4-4EE7-BF30-9A4D92B390F2}"/>
                  </a:ext>
                </a:extLst>
              </p:cNvPr>
              <p:cNvSpPr>
                <a:spLocks/>
              </p:cNvSpPr>
              <p:nvPr/>
            </p:nvSpPr>
            <p:spPr bwMode="auto">
              <a:xfrm>
                <a:off x="6041" y="2390"/>
                <a:ext cx="5" cy="5"/>
              </a:xfrm>
              <a:custGeom>
                <a:avLst/>
                <a:gdLst>
                  <a:gd name="T0" fmla="*/ 2 w 5"/>
                  <a:gd name="T1" fmla="*/ 0 h 5"/>
                  <a:gd name="T2" fmla="*/ 0 w 5"/>
                  <a:gd name="T3" fmla="*/ 0 h 5"/>
                  <a:gd name="T4" fmla="*/ 0 w 5"/>
                  <a:gd name="T5" fmla="*/ 3 h 5"/>
                  <a:gd name="T6" fmla="*/ 2 w 5"/>
                  <a:gd name="T7" fmla="*/ 5 h 5"/>
                  <a:gd name="T8" fmla="*/ 5 w 5"/>
                  <a:gd name="T9" fmla="*/ 3 h 5"/>
                  <a:gd name="T10" fmla="*/ 3 w 5"/>
                  <a:gd name="T11" fmla="*/ 2 h 5"/>
                  <a:gd name="T12" fmla="*/ 2 w 5"/>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5" h="5">
                    <a:moveTo>
                      <a:pt x="2" y="0"/>
                    </a:moveTo>
                    <a:lnTo>
                      <a:pt x="0" y="0"/>
                    </a:lnTo>
                    <a:lnTo>
                      <a:pt x="0" y="3"/>
                    </a:lnTo>
                    <a:lnTo>
                      <a:pt x="2" y="5"/>
                    </a:lnTo>
                    <a:lnTo>
                      <a:pt x="5" y="3"/>
                    </a:lnTo>
                    <a:lnTo>
                      <a:pt x="3" y="2"/>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4" name="Freeform 611">
                <a:extLst>
                  <a:ext uri="{FF2B5EF4-FFF2-40B4-BE49-F238E27FC236}">
                    <a16:creationId xmlns:a16="http://schemas.microsoft.com/office/drawing/2014/main" id="{01D15F99-117B-48A7-BCA1-3526AAA5CD99}"/>
                  </a:ext>
                </a:extLst>
              </p:cNvPr>
              <p:cNvSpPr>
                <a:spLocks/>
              </p:cNvSpPr>
              <p:nvPr/>
            </p:nvSpPr>
            <p:spPr bwMode="auto">
              <a:xfrm>
                <a:off x="6138" y="2416"/>
                <a:ext cx="10" cy="8"/>
              </a:xfrm>
              <a:custGeom>
                <a:avLst/>
                <a:gdLst>
                  <a:gd name="T0" fmla="*/ 5 w 10"/>
                  <a:gd name="T1" fmla="*/ 6 h 8"/>
                  <a:gd name="T2" fmla="*/ 8 w 10"/>
                  <a:gd name="T3" fmla="*/ 8 h 8"/>
                  <a:gd name="T4" fmla="*/ 10 w 10"/>
                  <a:gd name="T5" fmla="*/ 6 h 8"/>
                  <a:gd name="T6" fmla="*/ 10 w 10"/>
                  <a:gd name="T7" fmla="*/ 3 h 8"/>
                  <a:gd name="T8" fmla="*/ 7 w 10"/>
                  <a:gd name="T9" fmla="*/ 0 h 8"/>
                  <a:gd name="T10" fmla="*/ 2 w 10"/>
                  <a:gd name="T11" fmla="*/ 0 h 8"/>
                  <a:gd name="T12" fmla="*/ 0 w 10"/>
                  <a:gd name="T13" fmla="*/ 3 h 8"/>
                  <a:gd name="T14" fmla="*/ 0 w 10"/>
                  <a:gd name="T15" fmla="*/ 6 h 8"/>
                  <a:gd name="T16" fmla="*/ 5 w 10"/>
                  <a:gd name="T17" fmla="*/ 6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8">
                    <a:moveTo>
                      <a:pt x="5" y="6"/>
                    </a:moveTo>
                    <a:lnTo>
                      <a:pt x="8" y="8"/>
                    </a:lnTo>
                    <a:lnTo>
                      <a:pt x="10" y="6"/>
                    </a:lnTo>
                    <a:lnTo>
                      <a:pt x="10" y="3"/>
                    </a:lnTo>
                    <a:lnTo>
                      <a:pt x="7" y="0"/>
                    </a:lnTo>
                    <a:lnTo>
                      <a:pt x="2" y="0"/>
                    </a:lnTo>
                    <a:lnTo>
                      <a:pt x="0" y="3"/>
                    </a:lnTo>
                    <a:lnTo>
                      <a:pt x="0" y="6"/>
                    </a:lnTo>
                    <a:lnTo>
                      <a:pt x="5"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5" name="Freeform 612">
                <a:extLst>
                  <a:ext uri="{FF2B5EF4-FFF2-40B4-BE49-F238E27FC236}">
                    <a16:creationId xmlns:a16="http://schemas.microsoft.com/office/drawing/2014/main" id="{F5CFCB41-02D7-4A03-96C4-C1423B508DBA}"/>
                  </a:ext>
                </a:extLst>
              </p:cNvPr>
              <p:cNvSpPr>
                <a:spLocks/>
              </p:cNvSpPr>
              <p:nvPr/>
            </p:nvSpPr>
            <p:spPr bwMode="auto">
              <a:xfrm>
                <a:off x="6215" y="2368"/>
                <a:ext cx="6" cy="8"/>
              </a:xfrm>
              <a:custGeom>
                <a:avLst/>
                <a:gdLst>
                  <a:gd name="T0" fmla="*/ 3 w 6"/>
                  <a:gd name="T1" fmla="*/ 0 h 8"/>
                  <a:gd name="T2" fmla="*/ 1 w 6"/>
                  <a:gd name="T3" fmla="*/ 1 h 8"/>
                  <a:gd name="T4" fmla="*/ 0 w 6"/>
                  <a:gd name="T5" fmla="*/ 3 h 8"/>
                  <a:gd name="T6" fmla="*/ 1 w 6"/>
                  <a:gd name="T7" fmla="*/ 6 h 8"/>
                  <a:gd name="T8" fmla="*/ 3 w 6"/>
                  <a:gd name="T9" fmla="*/ 6 h 8"/>
                  <a:gd name="T10" fmla="*/ 3 w 6"/>
                  <a:gd name="T11" fmla="*/ 8 h 8"/>
                  <a:gd name="T12" fmla="*/ 4 w 6"/>
                  <a:gd name="T13" fmla="*/ 8 h 8"/>
                  <a:gd name="T14" fmla="*/ 6 w 6"/>
                  <a:gd name="T15" fmla="*/ 5 h 8"/>
                  <a:gd name="T16" fmla="*/ 3 w 6"/>
                  <a:gd name="T1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8">
                    <a:moveTo>
                      <a:pt x="3" y="0"/>
                    </a:moveTo>
                    <a:lnTo>
                      <a:pt x="1" y="1"/>
                    </a:lnTo>
                    <a:lnTo>
                      <a:pt x="0" y="3"/>
                    </a:lnTo>
                    <a:lnTo>
                      <a:pt x="1" y="6"/>
                    </a:lnTo>
                    <a:lnTo>
                      <a:pt x="3" y="6"/>
                    </a:lnTo>
                    <a:lnTo>
                      <a:pt x="3" y="8"/>
                    </a:lnTo>
                    <a:lnTo>
                      <a:pt x="4" y="8"/>
                    </a:lnTo>
                    <a:lnTo>
                      <a:pt x="6" y="5"/>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6" name="Freeform 613">
                <a:extLst>
                  <a:ext uri="{FF2B5EF4-FFF2-40B4-BE49-F238E27FC236}">
                    <a16:creationId xmlns:a16="http://schemas.microsoft.com/office/drawing/2014/main" id="{7DC2CDC5-7281-4C41-A566-65AAACD304B4}"/>
                  </a:ext>
                </a:extLst>
              </p:cNvPr>
              <p:cNvSpPr>
                <a:spLocks/>
              </p:cNvSpPr>
              <p:nvPr/>
            </p:nvSpPr>
            <p:spPr bwMode="auto">
              <a:xfrm>
                <a:off x="6207" y="2470"/>
                <a:ext cx="14" cy="11"/>
              </a:xfrm>
              <a:custGeom>
                <a:avLst/>
                <a:gdLst>
                  <a:gd name="T0" fmla="*/ 4 w 14"/>
                  <a:gd name="T1" fmla="*/ 11 h 11"/>
                  <a:gd name="T2" fmla="*/ 8 w 14"/>
                  <a:gd name="T3" fmla="*/ 6 h 11"/>
                  <a:gd name="T4" fmla="*/ 9 w 14"/>
                  <a:gd name="T5" fmla="*/ 9 h 11"/>
                  <a:gd name="T6" fmla="*/ 11 w 14"/>
                  <a:gd name="T7" fmla="*/ 9 h 11"/>
                  <a:gd name="T8" fmla="*/ 12 w 14"/>
                  <a:gd name="T9" fmla="*/ 8 h 11"/>
                  <a:gd name="T10" fmla="*/ 14 w 14"/>
                  <a:gd name="T11" fmla="*/ 6 h 11"/>
                  <a:gd name="T12" fmla="*/ 12 w 14"/>
                  <a:gd name="T13" fmla="*/ 3 h 11"/>
                  <a:gd name="T14" fmla="*/ 8 w 14"/>
                  <a:gd name="T15" fmla="*/ 1 h 11"/>
                  <a:gd name="T16" fmla="*/ 3 w 14"/>
                  <a:gd name="T17" fmla="*/ 0 h 11"/>
                  <a:gd name="T18" fmla="*/ 1 w 14"/>
                  <a:gd name="T19" fmla="*/ 0 h 11"/>
                  <a:gd name="T20" fmla="*/ 3 w 14"/>
                  <a:gd name="T21" fmla="*/ 3 h 11"/>
                  <a:gd name="T22" fmla="*/ 3 w 14"/>
                  <a:gd name="T23" fmla="*/ 5 h 11"/>
                  <a:gd name="T24" fmla="*/ 0 w 14"/>
                  <a:gd name="T25" fmla="*/ 5 h 11"/>
                  <a:gd name="T26" fmla="*/ 0 w 14"/>
                  <a:gd name="T27" fmla="*/ 6 h 11"/>
                  <a:gd name="T28" fmla="*/ 1 w 14"/>
                  <a:gd name="T29" fmla="*/ 6 h 11"/>
                  <a:gd name="T30" fmla="*/ 1 w 14"/>
                  <a:gd name="T31" fmla="*/ 5 h 11"/>
                  <a:gd name="T32" fmla="*/ 3 w 14"/>
                  <a:gd name="T33" fmla="*/ 5 h 11"/>
                  <a:gd name="T34" fmla="*/ 3 w 14"/>
                  <a:gd name="T35" fmla="*/ 8 h 11"/>
                  <a:gd name="T36" fmla="*/ 4 w 14"/>
                  <a:gd name="T37"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4" h="11">
                    <a:moveTo>
                      <a:pt x="4" y="11"/>
                    </a:moveTo>
                    <a:lnTo>
                      <a:pt x="8" y="6"/>
                    </a:lnTo>
                    <a:lnTo>
                      <a:pt x="9" y="9"/>
                    </a:lnTo>
                    <a:lnTo>
                      <a:pt x="11" y="9"/>
                    </a:lnTo>
                    <a:lnTo>
                      <a:pt x="12" y="8"/>
                    </a:lnTo>
                    <a:lnTo>
                      <a:pt x="14" y="6"/>
                    </a:lnTo>
                    <a:lnTo>
                      <a:pt x="12" y="3"/>
                    </a:lnTo>
                    <a:lnTo>
                      <a:pt x="8" y="1"/>
                    </a:lnTo>
                    <a:lnTo>
                      <a:pt x="3" y="0"/>
                    </a:lnTo>
                    <a:lnTo>
                      <a:pt x="1" y="0"/>
                    </a:lnTo>
                    <a:lnTo>
                      <a:pt x="3" y="3"/>
                    </a:lnTo>
                    <a:lnTo>
                      <a:pt x="3" y="5"/>
                    </a:lnTo>
                    <a:lnTo>
                      <a:pt x="0" y="5"/>
                    </a:lnTo>
                    <a:lnTo>
                      <a:pt x="0" y="6"/>
                    </a:lnTo>
                    <a:lnTo>
                      <a:pt x="1" y="6"/>
                    </a:lnTo>
                    <a:lnTo>
                      <a:pt x="1" y="5"/>
                    </a:lnTo>
                    <a:lnTo>
                      <a:pt x="3" y="5"/>
                    </a:lnTo>
                    <a:lnTo>
                      <a:pt x="3" y="8"/>
                    </a:lnTo>
                    <a:lnTo>
                      <a:pt x="4" y="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7" name="Freeform 614">
                <a:extLst>
                  <a:ext uri="{FF2B5EF4-FFF2-40B4-BE49-F238E27FC236}">
                    <a16:creationId xmlns:a16="http://schemas.microsoft.com/office/drawing/2014/main" id="{79B7084B-6921-4B24-B28A-D1EE5599D7C7}"/>
                  </a:ext>
                </a:extLst>
              </p:cNvPr>
              <p:cNvSpPr>
                <a:spLocks/>
              </p:cNvSpPr>
              <p:nvPr/>
            </p:nvSpPr>
            <p:spPr bwMode="auto">
              <a:xfrm>
                <a:off x="6199" y="2476"/>
                <a:ext cx="1" cy="2"/>
              </a:xfrm>
              <a:custGeom>
                <a:avLst/>
                <a:gdLst>
                  <a:gd name="T0" fmla="*/ 1 w 1"/>
                  <a:gd name="T1" fmla="*/ 0 h 2"/>
                  <a:gd name="T2" fmla="*/ 1 w 1"/>
                  <a:gd name="T3" fmla="*/ 0 h 2"/>
                  <a:gd name="T4" fmla="*/ 0 w 1"/>
                  <a:gd name="T5" fmla="*/ 2 h 2"/>
                  <a:gd name="T6" fmla="*/ 1 w 1"/>
                  <a:gd name="T7" fmla="*/ 0 h 2"/>
                </a:gdLst>
                <a:ahLst/>
                <a:cxnLst>
                  <a:cxn ang="0">
                    <a:pos x="T0" y="T1"/>
                  </a:cxn>
                  <a:cxn ang="0">
                    <a:pos x="T2" y="T3"/>
                  </a:cxn>
                  <a:cxn ang="0">
                    <a:pos x="T4" y="T5"/>
                  </a:cxn>
                  <a:cxn ang="0">
                    <a:pos x="T6" y="T7"/>
                  </a:cxn>
                </a:cxnLst>
                <a:rect l="0" t="0" r="r" b="b"/>
                <a:pathLst>
                  <a:path w="1" h="2">
                    <a:moveTo>
                      <a:pt x="1" y="0"/>
                    </a:moveTo>
                    <a:lnTo>
                      <a:pt x="1" y="0"/>
                    </a:lnTo>
                    <a:lnTo>
                      <a:pt x="0" y="2"/>
                    </a:lnTo>
                    <a:lnTo>
                      <a:pt x="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8" name="Freeform 615">
                <a:extLst>
                  <a:ext uri="{FF2B5EF4-FFF2-40B4-BE49-F238E27FC236}">
                    <a16:creationId xmlns:a16="http://schemas.microsoft.com/office/drawing/2014/main" id="{3F8138CC-7BF5-4F92-9359-826D804A0776}"/>
                  </a:ext>
                </a:extLst>
              </p:cNvPr>
              <p:cNvSpPr>
                <a:spLocks/>
              </p:cNvSpPr>
              <p:nvPr/>
            </p:nvSpPr>
            <p:spPr bwMode="auto">
              <a:xfrm>
                <a:off x="6181" y="2387"/>
                <a:ext cx="5" cy="3"/>
              </a:xfrm>
              <a:custGeom>
                <a:avLst/>
                <a:gdLst>
                  <a:gd name="T0" fmla="*/ 5 w 5"/>
                  <a:gd name="T1" fmla="*/ 0 h 3"/>
                  <a:gd name="T2" fmla="*/ 3 w 5"/>
                  <a:gd name="T3" fmla="*/ 0 h 3"/>
                  <a:gd name="T4" fmla="*/ 2 w 5"/>
                  <a:gd name="T5" fmla="*/ 0 h 3"/>
                  <a:gd name="T6" fmla="*/ 0 w 5"/>
                  <a:gd name="T7" fmla="*/ 2 h 3"/>
                  <a:gd name="T8" fmla="*/ 2 w 5"/>
                  <a:gd name="T9" fmla="*/ 3 h 3"/>
                  <a:gd name="T10" fmla="*/ 5 w 5"/>
                  <a:gd name="T11" fmla="*/ 0 h 3"/>
                </a:gdLst>
                <a:ahLst/>
                <a:cxnLst>
                  <a:cxn ang="0">
                    <a:pos x="T0" y="T1"/>
                  </a:cxn>
                  <a:cxn ang="0">
                    <a:pos x="T2" y="T3"/>
                  </a:cxn>
                  <a:cxn ang="0">
                    <a:pos x="T4" y="T5"/>
                  </a:cxn>
                  <a:cxn ang="0">
                    <a:pos x="T6" y="T7"/>
                  </a:cxn>
                  <a:cxn ang="0">
                    <a:pos x="T8" y="T9"/>
                  </a:cxn>
                  <a:cxn ang="0">
                    <a:pos x="T10" y="T11"/>
                  </a:cxn>
                </a:cxnLst>
                <a:rect l="0" t="0" r="r" b="b"/>
                <a:pathLst>
                  <a:path w="5" h="3">
                    <a:moveTo>
                      <a:pt x="5" y="0"/>
                    </a:moveTo>
                    <a:lnTo>
                      <a:pt x="3" y="0"/>
                    </a:lnTo>
                    <a:lnTo>
                      <a:pt x="2" y="0"/>
                    </a:lnTo>
                    <a:lnTo>
                      <a:pt x="0" y="2"/>
                    </a:lnTo>
                    <a:lnTo>
                      <a:pt x="2" y="3"/>
                    </a:lnTo>
                    <a:lnTo>
                      <a:pt x="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9" name="Freeform 616">
                <a:extLst>
                  <a:ext uri="{FF2B5EF4-FFF2-40B4-BE49-F238E27FC236}">
                    <a16:creationId xmlns:a16="http://schemas.microsoft.com/office/drawing/2014/main" id="{631C79FC-64F1-4F09-9276-9DDD7E1F2CF9}"/>
                  </a:ext>
                </a:extLst>
              </p:cNvPr>
              <p:cNvSpPr>
                <a:spLocks/>
              </p:cNvSpPr>
              <p:nvPr/>
            </p:nvSpPr>
            <p:spPr bwMode="auto">
              <a:xfrm>
                <a:off x="6176" y="2456"/>
                <a:ext cx="21" cy="23"/>
              </a:xfrm>
              <a:custGeom>
                <a:avLst/>
                <a:gdLst>
                  <a:gd name="T0" fmla="*/ 16 w 21"/>
                  <a:gd name="T1" fmla="*/ 14 h 23"/>
                  <a:gd name="T2" fmla="*/ 15 w 21"/>
                  <a:gd name="T3" fmla="*/ 11 h 23"/>
                  <a:gd name="T4" fmla="*/ 13 w 21"/>
                  <a:gd name="T5" fmla="*/ 4 h 23"/>
                  <a:gd name="T6" fmla="*/ 12 w 21"/>
                  <a:gd name="T7" fmla="*/ 3 h 23"/>
                  <a:gd name="T8" fmla="*/ 12 w 21"/>
                  <a:gd name="T9" fmla="*/ 1 h 23"/>
                  <a:gd name="T10" fmla="*/ 10 w 21"/>
                  <a:gd name="T11" fmla="*/ 0 h 23"/>
                  <a:gd name="T12" fmla="*/ 8 w 21"/>
                  <a:gd name="T13" fmla="*/ 0 h 23"/>
                  <a:gd name="T14" fmla="*/ 8 w 21"/>
                  <a:gd name="T15" fmla="*/ 3 h 23"/>
                  <a:gd name="T16" fmla="*/ 8 w 21"/>
                  <a:gd name="T17" fmla="*/ 4 h 23"/>
                  <a:gd name="T18" fmla="*/ 7 w 21"/>
                  <a:gd name="T19" fmla="*/ 3 h 23"/>
                  <a:gd name="T20" fmla="*/ 5 w 21"/>
                  <a:gd name="T21" fmla="*/ 1 h 23"/>
                  <a:gd name="T22" fmla="*/ 4 w 21"/>
                  <a:gd name="T23" fmla="*/ 1 h 23"/>
                  <a:gd name="T24" fmla="*/ 4 w 21"/>
                  <a:gd name="T25" fmla="*/ 4 h 23"/>
                  <a:gd name="T26" fmla="*/ 0 w 21"/>
                  <a:gd name="T27" fmla="*/ 6 h 23"/>
                  <a:gd name="T28" fmla="*/ 2 w 21"/>
                  <a:gd name="T29" fmla="*/ 7 h 23"/>
                  <a:gd name="T30" fmla="*/ 8 w 21"/>
                  <a:gd name="T31" fmla="*/ 9 h 23"/>
                  <a:gd name="T32" fmla="*/ 8 w 21"/>
                  <a:gd name="T33" fmla="*/ 11 h 23"/>
                  <a:gd name="T34" fmla="*/ 10 w 21"/>
                  <a:gd name="T35" fmla="*/ 12 h 23"/>
                  <a:gd name="T36" fmla="*/ 12 w 21"/>
                  <a:gd name="T37" fmla="*/ 14 h 23"/>
                  <a:gd name="T38" fmla="*/ 12 w 21"/>
                  <a:gd name="T39" fmla="*/ 17 h 23"/>
                  <a:gd name="T40" fmla="*/ 15 w 21"/>
                  <a:gd name="T41" fmla="*/ 20 h 23"/>
                  <a:gd name="T42" fmla="*/ 18 w 21"/>
                  <a:gd name="T43" fmla="*/ 19 h 23"/>
                  <a:gd name="T44" fmla="*/ 18 w 21"/>
                  <a:gd name="T45" fmla="*/ 22 h 23"/>
                  <a:gd name="T46" fmla="*/ 20 w 21"/>
                  <a:gd name="T47" fmla="*/ 23 h 23"/>
                  <a:gd name="T48" fmla="*/ 21 w 21"/>
                  <a:gd name="T49" fmla="*/ 20 h 23"/>
                  <a:gd name="T50" fmla="*/ 20 w 21"/>
                  <a:gd name="T51" fmla="*/ 19 h 23"/>
                  <a:gd name="T52" fmla="*/ 21 w 21"/>
                  <a:gd name="T53" fmla="*/ 14 h 23"/>
                  <a:gd name="T54" fmla="*/ 16 w 21"/>
                  <a:gd name="T55"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1" h="23">
                    <a:moveTo>
                      <a:pt x="16" y="14"/>
                    </a:moveTo>
                    <a:lnTo>
                      <a:pt x="15" y="11"/>
                    </a:lnTo>
                    <a:lnTo>
                      <a:pt x="13" y="4"/>
                    </a:lnTo>
                    <a:lnTo>
                      <a:pt x="12" y="3"/>
                    </a:lnTo>
                    <a:lnTo>
                      <a:pt x="12" y="1"/>
                    </a:lnTo>
                    <a:lnTo>
                      <a:pt x="10" y="0"/>
                    </a:lnTo>
                    <a:lnTo>
                      <a:pt x="8" y="0"/>
                    </a:lnTo>
                    <a:lnTo>
                      <a:pt x="8" y="3"/>
                    </a:lnTo>
                    <a:lnTo>
                      <a:pt x="8" y="4"/>
                    </a:lnTo>
                    <a:lnTo>
                      <a:pt x="7" y="3"/>
                    </a:lnTo>
                    <a:lnTo>
                      <a:pt x="5" y="1"/>
                    </a:lnTo>
                    <a:lnTo>
                      <a:pt x="4" y="1"/>
                    </a:lnTo>
                    <a:lnTo>
                      <a:pt x="4" y="4"/>
                    </a:lnTo>
                    <a:lnTo>
                      <a:pt x="0" y="6"/>
                    </a:lnTo>
                    <a:lnTo>
                      <a:pt x="2" y="7"/>
                    </a:lnTo>
                    <a:lnTo>
                      <a:pt x="8" y="9"/>
                    </a:lnTo>
                    <a:lnTo>
                      <a:pt x="8" y="11"/>
                    </a:lnTo>
                    <a:lnTo>
                      <a:pt x="10" y="12"/>
                    </a:lnTo>
                    <a:lnTo>
                      <a:pt x="12" y="14"/>
                    </a:lnTo>
                    <a:lnTo>
                      <a:pt x="12" y="17"/>
                    </a:lnTo>
                    <a:lnTo>
                      <a:pt x="15" y="20"/>
                    </a:lnTo>
                    <a:lnTo>
                      <a:pt x="18" y="19"/>
                    </a:lnTo>
                    <a:lnTo>
                      <a:pt x="18" y="22"/>
                    </a:lnTo>
                    <a:lnTo>
                      <a:pt x="20" y="23"/>
                    </a:lnTo>
                    <a:lnTo>
                      <a:pt x="21" y="20"/>
                    </a:lnTo>
                    <a:lnTo>
                      <a:pt x="20" y="19"/>
                    </a:lnTo>
                    <a:lnTo>
                      <a:pt x="21" y="14"/>
                    </a:lnTo>
                    <a:lnTo>
                      <a:pt x="16"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0" name="Freeform 617">
                <a:extLst>
                  <a:ext uri="{FF2B5EF4-FFF2-40B4-BE49-F238E27FC236}">
                    <a16:creationId xmlns:a16="http://schemas.microsoft.com/office/drawing/2014/main" id="{5C0E7805-307C-4C59-BCFF-0BD6ACDBF483}"/>
                  </a:ext>
                </a:extLst>
              </p:cNvPr>
              <p:cNvSpPr>
                <a:spLocks/>
              </p:cNvSpPr>
              <p:nvPr/>
            </p:nvSpPr>
            <p:spPr bwMode="auto">
              <a:xfrm>
                <a:off x="6191" y="2384"/>
                <a:ext cx="1" cy="1"/>
              </a:xfrm>
              <a:custGeom>
                <a:avLst/>
                <a:gdLst>
                  <a:gd name="T0" fmla="*/ 1 w 1"/>
                  <a:gd name="T1" fmla="*/ 1 h 1"/>
                  <a:gd name="T2" fmla="*/ 0 w 1"/>
                  <a:gd name="T3" fmla="*/ 0 h 1"/>
                  <a:gd name="T4" fmla="*/ 0 w 1"/>
                  <a:gd name="T5" fmla="*/ 1 h 1"/>
                  <a:gd name="T6" fmla="*/ 1 w 1"/>
                  <a:gd name="T7" fmla="*/ 1 h 1"/>
                </a:gdLst>
                <a:ahLst/>
                <a:cxnLst>
                  <a:cxn ang="0">
                    <a:pos x="T0" y="T1"/>
                  </a:cxn>
                  <a:cxn ang="0">
                    <a:pos x="T2" y="T3"/>
                  </a:cxn>
                  <a:cxn ang="0">
                    <a:pos x="T4" y="T5"/>
                  </a:cxn>
                  <a:cxn ang="0">
                    <a:pos x="T6" y="T7"/>
                  </a:cxn>
                </a:cxnLst>
                <a:rect l="0" t="0" r="r" b="b"/>
                <a:pathLst>
                  <a:path w="1" h="1">
                    <a:moveTo>
                      <a:pt x="1" y="1"/>
                    </a:moveTo>
                    <a:lnTo>
                      <a:pt x="0" y="0"/>
                    </a:lnTo>
                    <a:lnTo>
                      <a:pt x="0" y="1"/>
                    </a:lnTo>
                    <a:lnTo>
                      <a:pt x="1"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1" name="Freeform 618">
                <a:extLst>
                  <a:ext uri="{FF2B5EF4-FFF2-40B4-BE49-F238E27FC236}">
                    <a16:creationId xmlns:a16="http://schemas.microsoft.com/office/drawing/2014/main" id="{3525155A-96D4-4AFD-BB39-DA425EC32A66}"/>
                  </a:ext>
                </a:extLst>
              </p:cNvPr>
              <p:cNvSpPr>
                <a:spLocks/>
              </p:cNvSpPr>
              <p:nvPr/>
            </p:nvSpPr>
            <p:spPr bwMode="auto">
              <a:xfrm>
                <a:off x="6191" y="2381"/>
                <a:ext cx="1" cy="1"/>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lnTo>
                      <a:pt x="0" y="1"/>
                    </a:lnTo>
                    <a:lnTo>
                      <a:pt x="1"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2" name="Freeform 619">
                <a:extLst>
                  <a:ext uri="{FF2B5EF4-FFF2-40B4-BE49-F238E27FC236}">
                    <a16:creationId xmlns:a16="http://schemas.microsoft.com/office/drawing/2014/main" id="{94D6BAA9-4B29-4336-9CA7-9F4CCD2D73DD}"/>
                  </a:ext>
                </a:extLst>
              </p:cNvPr>
              <p:cNvSpPr>
                <a:spLocks/>
              </p:cNvSpPr>
              <p:nvPr/>
            </p:nvSpPr>
            <p:spPr bwMode="auto">
              <a:xfrm>
                <a:off x="6364" y="2567"/>
                <a:ext cx="27" cy="16"/>
              </a:xfrm>
              <a:custGeom>
                <a:avLst/>
                <a:gdLst>
                  <a:gd name="T0" fmla="*/ 7 w 27"/>
                  <a:gd name="T1" fmla="*/ 8 h 16"/>
                  <a:gd name="T2" fmla="*/ 10 w 27"/>
                  <a:gd name="T3" fmla="*/ 8 h 16"/>
                  <a:gd name="T4" fmla="*/ 12 w 27"/>
                  <a:gd name="T5" fmla="*/ 10 h 16"/>
                  <a:gd name="T6" fmla="*/ 13 w 27"/>
                  <a:gd name="T7" fmla="*/ 11 h 16"/>
                  <a:gd name="T8" fmla="*/ 16 w 27"/>
                  <a:gd name="T9" fmla="*/ 14 h 16"/>
                  <a:gd name="T10" fmla="*/ 20 w 27"/>
                  <a:gd name="T11" fmla="*/ 16 h 16"/>
                  <a:gd name="T12" fmla="*/ 23 w 27"/>
                  <a:gd name="T13" fmla="*/ 16 h 16"/>
                  <a:gd name="T14" fmla="*/ 27 w 27"/>
                  <a:gd name="T15" fmla="*/ 13 h 16"/>
                  <a:gd name="T16" fmla="*/ 27 w 27"/>
                  <a:gd name="T17" fmla="*/ 11 h 16"/>
                  <a:gd name="T18" fmla="*/ 24 w 27"/>
                  <a:gd name="T19" fmla="*/ 10 h 16"/>
                  <a:gd name="T20" fmla="*/ 23 w 27"/>
                  <a:gd name="T21" fmla="*/ 7 h 16"/>
                  <a:gd name="T22" fmla="*/ 20 w 27"/>
                  <a:gd name="T23" fmla="*/ 7 h 16"/>
                  <a:gd name="T24" fmla="*/ 18 w 27"/>
                  <a:gd name="T25" fmla="*/ 3 h 16"/>
                  <a:gd name="T26" fmla="*/ 15 w 27"/>
                  <a:gd name="T27" fmla="*/ 2 h 16"/>
                  <a:gd name="T28" fmla="*/ 13 w 27"/>
                  <a:gd name="T29" fmla="*/ 3 h 16"/>
                  <a:gd name="T30" fmla="*/ 10 w 27"/>
                  <a:gd name="T31" fmla="*/ 3 h 16"/>
                  <a:gd name="T32" fmla="*/ 7 w 27"/>
                  <a:gd name="T33" fmla="*/ 0 h 16"/>
                  <a:gd name="T34" fmla="*/ 0 w 27"/>
                  <a:gd name="T35" fmla="*/ 3 h 16"/>
                  <a:gd name="T36" fmla="*/ 0 w 27"/>
                  <a:gd name="T37" fmla="*/ 5 h 16"/>
                  <a:gd name="T38" fmla="*/ 2 w 27"/>
                  <a:gd name="T39" fmla="*/ 8 h 16"/>
                  <a:gd name="T40" fmla="*/ 7 w 27"/>
                  <a:gd name="T41" fmla="*/ 8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7" h="16">
                    <a:moveTo>
                      <a:pt x="7" y="8"/>
                    </a:moveTo>
                    <a:lnTo>
                      <a:pt x="10" y="8"/>
                    </a:lnTo>
                    <a:lnTo>
                      <a:pt x="12" y="10"/>
                    </a:lnTo>
                    <a:lnTo>
                      <a:pt x="13" y="11"/>
                    </a:lnTo>
                    <a:lnTo>
                      <a:pt x="16" y="14"/>
                    </a:lnTo>
                    <a:lnTo>
                      <a:pt x="20" y="16"/>
                    </a:lnTo>
                    <a:lnTo>
                      <a:pt x="23" y="16"/>
                    </a:lnTo>
                    <a:lnTo>
                      <a:pt x="27" y="13"/>
                    </a:lnTo>
                    <a:lnTo>
                      <a:pt x="27" y="11"/>
                    </a:lnTo>
                    <a:lnTo>
                      <a:pt x="24" y="10"/>
                    </a:lnTo>
                    <a:lnTo>
                      <a:pt x="23" y="7"/>
                    </a:lnTo>
                    <a:lnTo>
                      <a:pt x="20" y="7"/>
                    </a:lnTo>
                    <a:lnTo>
                      <a:pt x="18" y="3"/>
                    </a:lnTo>
                    <a:lnTo>
                      <a:pt x="15" y="2"/>
                    </a:lnTo>
                    <a:lnTo>
                      <a:pt x="13" y="3"/>
                    </a:lnTo>
                    <a:lnTo>
                      <a:pt x="10" y="3"/>
                    </a:lnTo>
                    <a:lnTo>
                      <a:pt x="7" y="0"/>
                    </a:lnTo>
                    <a:lnTo>
                      <a:pt x="0" y="3"/>
                    </a:lnTo>
                    <a:lnTo>
                      <a:pt x="0" y="5"/>
                    </a:lnTo>
                    <a:lnTo>
                      <a:pt x="2" y="8"/>
                    </a:lnTo>
                    <a:lnTo>
                      <a:pt x="7"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3" name="Freeform 620">
                <a:extLst>
                  <a:ext uri="{FF2B5EF4-FFF2-40B4-BE49-F238E27FC236}">
                    <a16:creationId xmlns:a16="http://schemas.microsoft.com/office/drawing/2014/main" id="{795F4042-629D-4666-BFCD-016D23B99E17}"/>
                  </a:ext>
                </a:extLst>
              </p:cNvPr>
              <p:cNvSpPr>
                <a:spLocks/>
              </p:cNvSpPr>
              <p:nvPr/>
            </p:nvSpPr>
            <p:spPr bwMode="auto">
              <a:xfrm>
                <a:off x="6420" y="2497"/>
                <a:ext cx="8" cy="18"/>
              </a:xfrm>
              <a:custGeom>
                <a:avLst/>
                <a:gdLst>
                  <a:gd name="T0" fmla="*/ 8 w 8"/>
                  <a:gd name="T1" fmla="*/ 11 h 18"/>
                  <a:gd name="T2" fmla="*/ 5 w 8"/>
                  <a:gd name="T3" fmla="*/ 10 h 18"/>
                  <a:gd name="T4" fmla="*/ 5 w 8"/>
                  <a:gd name="T5" fmla="*/ 8 h 18"/>
                  <a:gd name="T6" fmla="*/ 5 w 8"/>
                  <a:gd name="T7" fmla="*/ 6 h 18"/>
                  <a:gd name="T8" fmla="*/ 7 w 8"/>
                  <a:gd name="T9" fmla="*/ 6 h 18"/>
                  <a:gd name="T10" fmla="*/ 8 w 8"/>
                  <a:gd name="T11" fmla="*/ 5 h 18"/>
                  <a:gd name="T12" fmla="*/ 8 w 8"/>
                  <a:gd name="T13" fmla="*/ 6 h 18"/>
                  <a:gd name="T14" fmla="*/ 8 w 8"/>
                  <a:gd name="T15" fmla="*/ 5 h 18"/>
                  <a:gd name="T16" fmla="*/ 8 w 8"/>
                  <a:gd name="T17" fmla="*/ 3 h 18"/>
                  <a:gd name="T18" fmla="*/ 8 w 8"/>
                  <a:gd name="T19" fmla="*/ 0 h 18"/>
                  <a:gd name="T20" fmla="*/ 5 w 8"/>
                  <a:gd name="T21" fmla="*/ 0 h 18"/>
                  <a:gd name="T22" fmla="*/ 5 w 8"/>
                  <a:gd name="T23" fmla="*/ 2 h 18"/>
                  <a:gd name="T24" fmla="*/ 3 w 8"/>
                  <a:gd name="T25" fmla="*/ 6 h 18"/>
                  <a:gd name="T26" fmla="*/ 3 w 8"/>
                  <a:gd name="T27" fmla="*/ 10 h 18"/>
                  <a:gd name="T28" fmla="*/ 0 w 8"/>
                  <a:gd name="T29" fmla="*/ 14 h 18"/>
                  <a:gd name="T30" fmla="*/ 0 w 8"/>
                  <a:gd name="T31" fmla="*/ 16 h 18"/>
                  <a:gd name="T32" fmla="*/ 2 w 8"/>
                  <a:gd name="T33" fmla="*/ 18 h 18"/>
                  <a:gd name="T34" fmla="*/ 3 w 8"/>
                  <a:gd name="T35" fmla="*/ 16 h 18"/>
                  <a:gd name="T36" fmla="*/ 5 w 8"/>
                  <a:gd name="T37" fmla="*/ 14 h 18"/>
                  <a:gd name="T38" fmla="*/ 7 w 8"/>
                  <a:gd name="T39" fmla="*/ 13 h 18"/>
                  <a:gd name="T40" fmla="*/ 8 w 8"/>
                  <a:gd name="T41" fmla="*/ 13 h 18"/>
                  <a:gd name="T42" fmla="*/ 8 w 8"/>
                  <a:gd name="T43"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 h="18">
                    <a:moveTo>
                      <a:pt x="8" y="11"/>
                    </a:moveTo>
                    <a:lnTo>
                      <a:pt x="5" y="10"/>
                    </a:lnTo>
                    <a:lnTo>
                      <a:pt x="5" y="8"/>
                    </a:lnTo>
                    <a:lnTo>
                      <a:pt x="5" y="6"/>
                    </a:lnTo>
                    <a:lnTo>
                      <a:pt x="7" y="6"/>
                    </a:lnTo>
                    <a:lnTo>
                      <a:pt x="8" y="5"/>
                    </a:lnTo>
                    <a:lnTo>
                      <a:pt x="8" y="6"/>
                    </a:lnTo>
                    <a:lnTo>
                      <a:pt x="8" y="5"/>
                    </a:lnTo>
                    <a:lnTo>
                      <a:pt x="8" y="3"/>
                    </a:lnTo>
                    <a:lnTo>
                      <a:pt x="8" y="0"/>
                    </a:lnTo>
                    <a:lnTo>
                      <a:pt x="5" y="0"/>
                    </a:lnTo>
                    <a:lnTo>
                      <a:pt x="5" y="2"/>
                    </a:lnTo>
                    <a:lnTo>
                      <a:pt x="3" y="6"/>
                    </a:lnTo>
                    <a:lnTo>
                      <a:pt x="3" y="10"/>
                    </a:lnTo>
                    <a:lnTo>
                      <a:pt x="0" y="14"/>
                    </a:lnTo>
                    <a:lnTo>
                      <a:pt x="0" y="16"/>
                    </a:lnTo>
                    <a:lnTo>
                      <a:pt x="2" y="18"/>
                    </a:lnTo>
                    <a:lnTo>
                      <a:pt x="3" y="16"/>
                    </a:lnTo>
                    <a:lnTo>
                      <a:pt x="5" y="14"/>
                    </a:lnTo>
                    <a:lnTo>
                      <a:pt x="7" y="13"/>
                    </a:lnTo>
                    <a:lnTo>
                      <a:pt x="8" y="13"/>
                    </a:lnTo>
                    <a:lnTo>
                      <a:pt x="8" y="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4" name="Freeform 621">
                <a:extLst>
                  <a:ext uri="{FF2B5EF4-FFF2-40B4-BE49-F238E27FC236}">
                    <a16:creationId xmlns:a16="http://schemas.microsoft.com/office/drawing/2014/main" id="{B46180FA-7C57-42B6-AD5A-55E06E325EE0}"/>
                  </a:ext>
                </a:extLst>
              </p:cNvPr>
              <p:cNvSpPr>
                <a:spLocks/>
              </p:cNvSpPr>
              <p:nvPr/>
            </p:nvSpPr>
            <p:spPr bwMode="auto">
              <a:xfrm>
                <a:off x="6481" y="2550"/>
                <a:ext cx="3" cy="3"/>
              </a:xfrm>
              <a:custGeom>
                <a:avLst/>
                <a:gdLst>
                  <a:gd name="T0" fmla="*/ 3 w 3"/>
                  <a:gd name="T1" fmla="*/ 1 h 3"/>
                  <a:gd name="T2" fmla="*/ 1 w 3"/>
                  <a:gd name="T3" fmla="*/ 0 h 3"/>
                  <a:gd name="T4" fmla="*/ 0 w 3"/>
                  <a:gd name="T5" fmla="*/ 1 h 3"/>
                  <a:gd name="T6" fmla="*/ 1 w 3"/>
                  <a:gd name="T7" fmla="*/ 3 h 3"/>
                  <a:gd name="T8" fmla="*/ 3 w 3"/>
                  <a:gd name="T9" fmla="*/ 1 h 3"/>
                </a:gdLst>
                <a:ahLst/>
                <a:cxnLst>
                  <a:cxn ang="0">
                    <a:pos x="T0" y="T1"/>
                  </a:cxn>
                  <a:cxn ang="0">
                    <a:pos x="T2" y="T3"/>
                  </a:cxn>
                  <a:cxn ang="0">
                    <a:pos x="T4" y="T5"/>
                  </a:cxn>
                  <a:cxn ang="0">
                    <a:pos x="T6" y="T7"/>
                  </a:cxn>
                  <a:cxn ang="0">
                    <a:pos x="T8" y="T9"/>
                  </a:cxn>
                </a:cxnLst>
                <a:rect l="0" t="0" r="r" b="b"/>
                <a:pathLst>
                  <a:path w="3" h="3">
                    <a:moveTo>
                      <a:pt x="3" y="1"/>
                    </a:moveTo>
                    <a:lnTo>
                      <a:pt x="1" y="0"/>
                    </a:lnTo>
                    <a:lnTo>
                      <a:pt x="0" y="1"/>
                    </a:lnTo>
                    <a:lnTo>
                      <a:pt x="1" y="3"/>
                    </a:lnTo>
                    <a:lnTo>
                      <a:pt x="3"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5" name="Freeform 622">
                <a:extLst>
                  <a:ext uri="{FF2B5EF4-FFF2-40B4-BE49-F238E27FC236}">
                    <a16:creationId xmlns:a16="http://schemas.microsoft.com/office/drawing/2014/main" id="{64634F71-04F5-4757-BE51-BA27C6EE15EB}"/>
                  </a:ext>
                </a:extLst>
              </p:cNvPr>
              <p:cNvSpPr>
                <a:spLocks/>
              </p:cNvSpPr>
              <p:nvPr/>
            </p:nvSpPr>
            <p:spPr bwMode="auto">
              <a:xfrm>
                <a:off x="6425" y="2553"/>
                <a:ext cx="2" cy="1"/>
              </a:xfrm>
              <a:custGeom>
                <a:avLst/>
                <a:gdLst>
                  <a:gd name="T0" fmla="*/ 2 w 2"/>
                  <a:gd name="T1" fmla="*/ 0 h 1"/>
                  <a:gd name="T2" fmla="*/ 0 w 2"/>
                  <a:gd name="T3" fmla="*/ 1 h 1"/>
                  <a:gd name="T4" fmla="*/ 2 w 2"/>
                  <a:gd name="T5" fmla="*/ 1 h 1"/>
                  <a:gd name="T6" fmla="*/ 2 w 2"/>
                  <a:gd name="T7" fmla="*/ 1 h 1"/>
                  <a:gd name="T8" fmla="*/ 2 w 2"/>
                  <a:gd name="T9" fmla="*/ 0 h 1"/>
                </a:gdLst>
                <a:ahLst/>
                <a:cxnLst>
                  <a:cxn ang="0">
                    <a:pos x="T0" y="T1"/>
                  </a:cxn>
                  <a:cxn ang="0">
                    <a:pos x="T2" y="T3"/>
                  </a:cxn>
                  <a:cxn ang="0">
                    <a:pos x="T4" y="T5"/>
                  </a:cxn>
                  <a:cxn ang="0">
                    <a:pos x="T6" y="T7"/>
                  </a:cxn>
                  <a:cxn ang="0">
                    <a:pos x="T8" y="T9"/>
                  </a:cxn>
                </a:cxnLst>
                <a:rect l="0" t="0" r="r" b="b"/>
                <a:pathLst>
                  <a:path w="2" h="1">
                    <a:moveTo>
                      <a:pt x="2" y="0"/>
                    </a:moveTo>
                    <a:lnTo>
                      <a:pt x="0" y="1"/>
                    </a:lnTo>
                    <a:lnTo>
                      <a:pt x="2" y="1"/>
                    </a:lnTo>
                    <a:lnTo>
                      <a:pt x="2" y="1"/>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6" name="Freeform 623">
                <a:extLst>
                  <a:ext uri="{FF2B5EF4-FFF2-40B4-BE49-F238E27FC236}">
                    <a16:creationId xmlns:a16="http://schemas.microsoft.com/office/drawing/2014/main" id="{9B5D592F-4E37-4E71-B73D-3B645D3D1253}"/>
                  </a:ext>
                </a:extLst>
              </p:cNvPr>
              <p:cNvSpPr>
                <a:spLocks/>
              </p:cNvSpPr>
              <p:nvPr/>
            </p:nvSpPr>
            <p:spPr bwMode="auto">
              <a:xfrm>
                <a:off x="6417" y="2586"/>
                <a:ext cx="10" cy="7"/>
              </a:xfrm>
              <a:custGeom>
                <a:avLst/>
                <a:gdLst>
                  <a:gd name="T0" fmla="*/ 8 w 10"/>
                  <a:gd name="T1" fmla="*/ 3 h 7"/>
                  <a:gd name="T2" fmla="*/ 10 w 10"/>
                  <a:gd name="T3" fmla="*/ 2 h 7"/>
                  <a:gd name="T4" fmla="*/ 10 w 10"/>
                  <a:gd name="T5" fmla="*/ 0 h 7"/>
                  <a:gd name="T6" fmla="*/ 6 w 10"/>
                  <a:gd name="T7" fmla="*/ 2 h 7"/>
                  <a:gd name="T8" fmla="*/ 6 w 10"/>
                  <a:gd name="T9" fmla="*/ 2 h 7"/>
                  <a:gd name="T10" fmla="*/ 2 w 10"/>
                  <a:gd name="T11" fmla="*/ 3 h 7"/>
                  <a:gd name="T12" fmla="*/ 0 w 10"/>
                  <a:gd name="T13" fmla="*/ 5 h 7"/>
                  <a:gd name="T14" fmla="*/ 2 w 10"/>
                  <a:gd name="T15" fmla="*/ 7 h 7"/>
                  <a:gd name="T16" fmla="*/ 8 w 10"/>
                  <a:gd name="T17"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7">
                    <a:moveTo>
                      <a:pt x="8" y="3"/>
                    </a:moveTo>
                    <a:lnTo>
                      <a:pt x="10" y="2"/>
                    </a:lnTo>
                    <a:lnTo>
                      <a:pt x="10" y="0"/>
                    </a:lnTo>
                    <a:lnTo>
                      <a:pt x="6" y="2"/>
                    </a:lnTo>
                    <a:lnTo>
                      <a:pt x="6" y="2"/>
                    </a:lnTo>
                    <a:lnTo>
                      <a:pt x="2" y="3"/>
                    </a:lnTo>
                    <a:lnTo>
                      <a:pt x="0" y="5"/>
                    </a:lnTo>
                    <a:lnTo>
                      <a:pt x="2" y="7"/>
                    </a:lnTo>
                    <a:lnTo>
                      <a:pt x="8"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7" name="Freeform 624">
                <a:extLst>
                  <a:ext uri="{FF2B5EF4-FFF2-40B4-BE49-F238E27FC236}">
                    <a16:creationId xmlns:a16="http://schemas.microsoft.com/office/drawing/2014/main" id="{884A99CD-FAD0-484D-B344-0F5F1B322978}"/>
                  </a:ext>
                </a:extLst>
              </p:cNvPr>
              <p:cNvSpPr>
                <a:spLocks/>
              </p:cNvSpPr>
              <p:nvPr/>
            </p:nvSpPr>
            <p:spPr bwMode="auto">
              <a:xfrm>
                <a:off x="6423" y="2581"/>
                <a:ext cx="4" cy="4"/>
              </a:xfrm>
              <a:custGeom>
                <a:avLst/>
                <a:gdLst>
                  <a:gd name="T0" fmla="*/ 2 w 4"/>
                  <a:gd name="T1" fmla="*/ 0 h 4"/>
                  <a:gd name="T2" fmla="*/ 0 w 4"/>
                  <a:gd name="T3" fmla="*/ 2 h 4"/>
                  <a:gd name="T4" fmla="*/ 2 w 4"/>
                  <a:gd name="T5" fmla="*/ 4 h 4"/>
                  <a:gd name="T6" fmla="*/ 4 w 4"/>
                  <a:gd name="T7" fmla="*/ 0 h 4"/>
                  <a:gd name="T8" fmla="*/ 2 w 4"/>
                  <a:gd name="T9" fmla="*/ 0 h 4"/>
                </a:gdLst>
                <a:ahLst/>
                <a:cxnLst>
                  <a:cxn ang="0">
                    <a:pos x="T0" y="T1"/>
                  </a:cxn>
                  <a:cxn ang="0">
                    <a:pos x="T2" y="T3"/>
                  </a:cxn>
                  <a:cxn ang="0">
                    <a:pos x="T4" y="T5"/>
                  </a:cxn>
                  <a:cxn ang="0">
                    <a:pos x="T6" y="T7"/>
                  </a:cxn>
                  <a:cxn ang="0">
                    <a:pos x="T8" y="T9"/>
                  </a:cxn>
                </a:cxnLst>
                <a:rect l="0" t="0" r="r" b="b"/>
                <a:pathLst>
                  <a:path w="4" h="4">
                    <a:moveTo>
                      <a:pt x="2" y="0"/>
                    </a:moveTo>
                    <a:lnTo>
                      <a:pt x="0" y="2"/>
                    </a:lnTo>
                    <a:lnTo>
                      <a:pt x="2" y="4"/>
                    </a:lnTo>
                    <a:lnTo>
                      <a:pt x="4" y="0"/>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8" name="Freeform 625">
                <a:extLst>
                  <a:ext uri="{FF2B5EF4-FFF2-40B4-BE49-F238E27FC236}">
                    <a16:creationId xmlns:a16="http://schemas.microsoft.com/office/drawing/2014/main" id="{440A9407-2E7D-4747-871E-22A4698C87DF}"/>
                  </a:ext>
                </a:extLst>
              </p:cNvPr>
              <p:cNvSpPr>
                <a:spLocks/>
              </p:cNvSpPr>
              <p:nvPr/>
            </p:nvSpPr>
            <p:spPr bwMode="auto">
              <a:xfrm>
                <a:off x="6422" y="2558"/>
                <a:ext cx="3" cy="1"/>
              </a:xfrm>
              <a:custGeom>
                <a:avLst/>
                <a:gdLst>
                  <a:gd name="T0" fmla="*/ 0 w 3"/>
                  <a:gd name="T1" fmla="*/ 1 h 1"/>
                  <a:gd name="T2" fmla="*/ 1 w 3"/>
                  <a:gd name="T3" fmla="*/ 0 h 1"/>
                  <a:gd name="T4" fmla="*/ 3 w 3"/>
                  <a:gd name="T5" fmla="*/ 0 h 1"/>
                  <a:gd name="T6" fmla="*/ 0 w 3"/>
                  <a:gd name="T7" fmla="*/ 0 h 1"/>
                  <a:gd name="T8" fmla="*/ 0 w 3"/>
                  <a:gd name="T9" fmla="*/ 1 h 1"/>
                </a:gdLst>
                <a:ahLst/>
                <a:cxnLst>
                  <a:cxn ang="0">
                    <a:pos x="T0" y="T1"/>
                  </a:cxn>
                  <a:cxn ang="0">
                    <a:pos x="T2" y="T3"/>
                  </a:cxn>
                  <a:cxn ang="0">
                    <a:pos x="T4" y="T5"/>
                  </a:cxn>
                  <a:cxn ang="0">
                    <a:pos x="T6" y="T7"/>
                  </a:cxn>
                  <a:cxn ang="0">
                    <a:pos x="T8" y="T9"/>
                  </a:cxn>
                </a:cxnLst>
                <a:rect l="0" t="0" r="r" b="b"/>
                <a:pathLst>
                  <a:path w="3" h="1">
                    <a:moveTo>
                      <a:pt x="0" y="1"/>
                    </a:moveTo>
                    <a:lnTo>
                      <a:pt x="1" y="0"/>
                    </a:lnTo>
                    <a:lnTo>
                      <a:pt x="3" y="0"/>
                    </a:lnTo>
                    <a:lnTo>
                      <a:pt x="0" y="0"/>
                    </a:ln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9" name="Freeform 626">
                <a:extLst>
                  <a:ext uri="{FF2B5EF4-FFF2-40B4-BE49-F238E27FC236}">
                    <a16:creationId xmlns:a16="http://schemas.microsoft.com/office/drawing/2014/main" id="{4870F946-5154-4E4A-801D-F25F06C6F634}"/>
                  </a:ext>
                </a:extLst>
              </p:cNvPr>
              <p:cNvSpPr>
                <a:spLocks/>
              </p:cNvSpPr>
              <p:nvPr/>
            </p:nvSpPr>
            <p:spPr bwMode="auto">
              <a:xfrm>
                <a:off x="6484" y="2540"/>
                <a:ext cx="1" cy="3"/>
              </a:xfrm>
              <a:custGeom>
                <a:avLst/>
                <a:gdLst>
                  <a:gd name="T0" fmla="*/ 0 w 1"/>
                  <a:gd name="T1" fmla="*/ 0 h 3"/>
                  <a:gd name="T2" fmla="*/ 0 w 1"/>
                  <a:gd name="T3" fmla="*/ 2 h 3"/>
                  <a:gd name="T4" fmla="*/ 0 w 1"/>
                  <a:gd name="T5" fmla="*/ 3 h 3"/>
                  <a:gd name="T6" fmla="*/ 1 w 1"/>
                  <a:gd name="T7" fmla="*/ 2 h 3"/>
                  <a:gd name="T8" fmla="*/ 0 w 1"/>
                  <a:gd name="T9" fmla="*/ 0 h 3"/>
                </a:gdLst>
                <a:ahLst/>
                <a:cxnLst>
                  <a:cxn ang="0">
                    <a:pos x="T0" y="T1"/>
                  </a:cxn>
                  <a:cxn ang="0">
                    <a:pos x="T2" y="T3"/>
                  </a:cxn>
                  <a:cxn ang="0">
                    <a:pos x="T4" y="T5"/>
                  </a:cxn>
                  <a:cxn ang="0">
                    <a:pos x="T6" y="T7"/>
                  </a:cxn>
                  <a:cxn ang="0">
                    <a:pos x="T8" y="T9"/>
                  </a:cxn>
                </a:cxnLst>
                <a:rect l="0" t="0" r="r" b="b"/>
                <a:pathLst>
                  <a:path w="1" h="3">
                    <a:moveTo>
                      <a:pt x="0" y="0"/>
                    </a:moveTo>
                    <a:lnTo>
                      <a:pt x="0" y="2"/>
                    </a:lnTo>
                    <a:lnTo>
                      <a:pt x="0" y="3"/>
                    </a:lnTo>
                    <a:lnTo>
                      <a:pt x="1" y="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0" name="Freeform 627">
                <a:extLst>
                  <a:ext uri="{FF2B5EF4-FFF2-40B4-BE49-F238E27FC236}">
                    <a16:creationId xmlns:a16="http://schemas.microsoft.com/office/drawing/2014/main" id="{4A3006A6-D7C4-4BB2-98CF-83248ED014DC}"/>
                  </a:ext>
                </a:extLst>
              </p:cNvPr>
              <p:cNvSpPr>
                <a:spLocks/>
              </p:cNvSpPr>
              <p:nvPr/>
            </p:nvSpPr>
            <p:spPr bwMode="auto">
              <a:xfrm>
                <a:off x="6348" y="2382"/>
                <a:ext cx="2" cy="3"/>
              </a:xfrm>
              <a:custGeom>
                <a:avLst/>
                <a:gdLst>
                  <a:gd name="T0" fmla="*/ 0 w 2"/>
                  <a:gd name="T1" fmla="*/ 2 h 3"/>
                  <a:gd name="T2" fmla="*/ 2 w 2"/>
                  <a:gd name="T3" fmla="*/ 3 h 3"/>
                  <a:gd name="T4" fmla="*/ 2 w 2"/>
                  <a:gd name="T5" fmla="*/ 0 h 3"/>
                  <a:gd name="T6" fmla="*/ 0 w 2"/>
                  <a:gd name="T7" fmla="*/ 0 h 3"/>
                  <a:gd name="T8" fmla="*/ 0 w 2"/>
                  <a:gd name="T9" fmla="*/ 2 h 3"/>
                </a:gdLst>
                <a:ahLst/>
                <a:cxnLst>
                  <a:cxn ang="0">
                    <a:pos x="T0" y="T1"/>
                  </a:cxn>
                  <a:cxn ang="0">
                    <a:pos x="T2" y="T3"/>
                  </a:cxn>
                  <a:cxn ang="0">
                    <a:pos x="T4" y="T5"/>
                  </a:cxn>
                  <a:cxn ang="0">
                    <a:pos x="T6" y="T7"/>
                  </a:cxn>
                  <a:cxn ang="0">
                    <a:pos x="T8" y="T9"/>
                  </a:cxn>
                </a:cxnLst>
                <a:rect l="0" t="0" r="r" b="b"/>
                <a:pathLst>
                  <a:path w="2" h="3">
                    <a:moveTo>
                      <a:pt x="0" y="2"/>
                    </a:moveTo>
                    <a:lnTo>
                      <a:pt x="2" y="3"/>
                    </a:lnTo>
                    <a:lnTo>
                      <a:pt x="2" y="0"/>
                    </a:lnTo>
                    <a:lnTo>
                      <a:pt x="0" y="0"/>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1" name="Freeform 628">
                <a:extLst>
                  <a:ext uri="{FF2B5EF4-FFF2-40B4-BE49-F238E27FC236}">
                    <a16:creationId xmlns:a16="http://schemas.microsoft.com/office/drawing/2014/main" id="{93B838D0-0BE2-4E64-A934-16FA668FCBA4}"/>
                  </a:ext>
                </a:extLst>
              </p:cNvPr>
              <p:cNvSpPr>
                <a:spLocks/>
              </p:cNvSpPr>
              <p:nvPr/>
            </p:nvSpPr>
            <p:spPr bwMode="auto">
              <a:xfrm>
                <a:off x="6484" y="2443"/>
                <a:ext cx="3" cy="3"/>
              </a:xfrm>
              <a:custGeom>
                <a:avLst/>
                <a:gdLst>
                  <a:gd name="T0" fmla="*/ 1 w 3"/>
                  <a:gd name="T1" fmla="*/ 1 h 3"/>
                  <a:gd name="T2" fmla="*/ 1 w 3"/>
                  <a:gd name="T3" fmla="*/ 0 h 3"/>
                  <a:gd name="T4" fmla="*/ 0 w 3"/>
                  <a:gd name="T5" fmla="*/ 1 h 3"/>
                  <a:gd name="T6" fmla="*/ 3 w 3"/>
                  <a:gd name="T7" fmla="*/ 3 h 3"/>
                  <a:gd name="T8" fmla="*/ 1 w 3"/>
                  <a:gd name="T9" fmla="*/ 1 h 3"/>
                </a:gdLst>
                <a:ahLst/>
                <a:cxnLst>
                  <a:cxn ang="0">
                    <a:pos x="T0" y="T1"/>
                  </a:cxn>
                  <a:cxn ang="0">
                    <a:pos x="T2" y="T3"/>
                  </a:cxn>
                  <a:cxn ang="0">
                    <a:pos x="T4" y="T5"/>
                  </a:cxn>
                  <a:cxn ang="0">
                    <a:pos x="T6" y="T7"/>
                  </a:cxn>
                  <a:cxn ang="0">
                    <a:pos x="T8" y="T9"/>
                  </a:cxn>
                </a:cxnLst>
                <a:rect l="0" t="0" r="r" b="b"/>
                <a:pathLst>
                  <a:path w="3" h="3">
                    <a:moveTo>
                      <a:pt x="1" y="1"/>
                    </a:moveTo>
                    <a:lnTo>
                      <a:pt x="1" y="0"/>
                    </a:lnTo>
                    <a:lnTo>
                      <a:pt x="0" y="1"/>
                    </a:lnTo>
                    <a:lnTo>
                      <a:pt x="3" y="3"/>
                    </a:lnTo>
                    <a:lnTo>
                      <a:pt x="1"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2" name="Freeform 629">
                <a:extLst>
                  <a:ext uri="{FF2B5EF4-FFF2-40B4-BE49-F238E27FC236}">
                    <a16:creationId xmlns:a16="http://schemas.microsoft.com/office/drawing/2014/main" id="{D33FEEFB-9161-434B-A410-6092FE7959BD}"/>
                  </a:ext>
                </a:extLst>
              </p:cNvPr>
              <p:cNvSpPr>
                <a:spLocks/>
              </p:cNvSpPr>
              <p:nvPr/>
            </p:nvSpPr>
            <p:spPr bwMode="auto">
              <a:xfrm>
                <a:off x="6489" y="2452"/>
                <a:ext cx="9" cy="7"/>
              </a:xfrm>
              <a:custGeom>
                <a:avLst/>
                <a:gdLst>
                  <a:gd name="T0" fmla="*/ 3 w 9"/>
                  <a:gd name="T1" fmla="*/ 7 h 7"/>
                  <a:gd name="T2" fmla="*/ 4 w 9"/>
                  <a:gd name="T3" fmla="*/ 7 h 7"/>
                  <a:gd name="T4" fmla="*/ 8 w 9"/>
                  <a:gd name="T5" fmla="*/ 7 h 7"/>
                  <a:gd name="T6" fmla="*/ 9 w 9"/>
                  <a:gd name="T7" fmla="*/ 7 h 7"/>
                  <a:gd name="T8" fmla="*/ 9 w 9"/>
                  <a:gd name="T9" fmla="*/ 5 h 7"/>
                  <a:gd name="T10" fmla="*/ 6 w 9"/>
                  <a:gd name="T11" fmla="*/ 2 h 7"/>
                  <a:gd name="T12" fmla="*/ 3 w 9"/>
                  <a:gd name="T13" fmla="*/ 0 h 7"/>
                  <a:gd name="T14" fmla="*/ 0 w 9"/>
                  <a:gd name="T15" fmla="*/ 4 h 7"/>
                  <a:gd name="T16" fmla="*/ 1 w 9"/>
                  <a:gd name="T17" fmla="*/ 5 h 7"/>
                  <a:gd name="T18" fmla="*/ 3 w 9"/>
                  <a:gd name="T19"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7">
                    <a:moveTo>
                      <a:pt x="3" y="7"/>
                    </a:moveTo>
                    <a:lnTo>
                      <a:pt x="4" y="7"/>
                    </a:lnTo>
                    <a:lnTo>
                      <a:pt x="8" y="7"/>
                    </a:lnTo>
                    <a:lnTo>
                      <a:pt x="9" y="7"/>
                    </a:lnTo>
                    <a:lnTo>
                      <a:pt x="9" y="5"/>
                    </a:lnTo>
                    <a:lnTo>
                      <a:pt x="6" y="2"/>
                    </a:lnTo>
                    <a:lnTo>
                      <a:pt x="3" y="0"/>
                    </a:lnTo>
                    <a:lnTo>
                      <a:pt x="0" y="4"/>
                    </a:lnTo>
                    <a:lnTo>
                      <a:pt x="1" y="5"/>
                    </a:lnTo>
                    <a:lnTo>
                      <a:pt x="3"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3" name="Freeform 630">
                <a:extLst>
                  <a:ext uri="{FF2B5EF4-FFF2-40B4-BE49-F238E27FC236}">
                    <a16:creationId xmlns:a16="http://schemas.microsoft.com/office/drawing/2014/main" id="{1A906911-0FF7-4739-83AE-6E1463CF2196}"/>
                  </a:ext>
                </a:extLst>
              </p:cNvPr>
              <p:cNvSpPr>
                <a:spLocks/>
              </p:cNvSpPr>
              <p:nvPr/>
            </p:nvSpPr>
            <p:spPr bwMode="auto">
              <a:xfrm>
                <a:off x="6492" y="2478"/>
                <a:ext cx="1" cy="1"/>
              </a:xfrm>
              <a:custGeom>
                <a:avLst/>
                <a:gdLst>
                  <a:gd name="T0" fmla="*/ 1 w 1"/>
                  <a:gd name="T1" fmla="*/ 1 h 1"/>
                  <a:gd name="T2" fmla="*/ 1 w 1"/>
                  <a:gd name="T3" fmla="*/ 0 h 1"/>
                  <a:gd name="T4" fmla="*/ 0 w 1"/>
                  <a:gd name="T5" fmla="*/ 1 h 1"/>
                  <a:gd name="T6" fmla="*/ 1 w 1"/>
                  <a:gd name="T7" fmla="*/ 1 h 1"/>
                </a:gdLst>
                <a:ahLst/>
                <a:cxnLst>
                  <a:cxn ang="0">
                    <a:pos x="T0" y="T1"/>
                  </a:cxn>
                  <a:cxn ang="0">
                    <a:pos x="T2" y="T3"/>
                  </a:cxn>
                  <a:cxn ang="0">
                    <a:pos x="T4" y="T5"/>
                  </a:cxn>
                  <a:cxn ang="0">
                    <a:pos x="T6" y="T7"/>
                  </a:cxn>
                </a:cxnLst>
                <a:rect l="0" t="0" r="r" b="b"/>
                <a:pathLst>
                  <a:path w="1" h="1">
                    <a:moveTo>
                      <a:pt x="1" y="1"/>
                    </a:moveTo>
                    <a:lnTo>
                      <a:pt x="1" y="0"/>
                    </a:lnTo>
                    <a:lnTo>
                      <a:pt x="0" y="1"/>
                    </a:lnTo>
                    <a:lnTo>
                      <a:pt x="1"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4" name="Freeform 631">
                <a:extLst>
                  <a:ext uri="{FF2B5EF4-FFF2-40B4-BE49-F238E27FC236}">
                    <a16:creationId xmlns:a16="http://schemas.microsoft.com/office/drawing/2014/main" id="{1929613B-8EB2-4351-81C8-36F59AA56E46}"/>
                  </a:ext>
                </a:extLst>
              </p:cNvPr>
              <p:cNvSpPr>
                <a:spLocks/>
              </p:cNvSpPr>
              <p:nvPr/>
            </p:nvSpPr>
            <p:spPr bwMode="auto">
              <a:xfrm>
                <a:off x="6493" y="2475"/>
                <a:ext cx="4" cy="1"/>
              </a:xfrm>
              <a:custGeom>
                <a:avLst/>
                <a:gdLst>
                  <a:gd name="T0" fmla="*/ 2 w 4"/>
                  <a:gd name="T1" fmla="*/ 1 h 1"/>
                  <a:gd name="T2" fmla="*/ 4 w 4"/>
                  <a:gd name="T3" fmla="*/ 1 h 1"/>
                  <a:gd name="T4" fmla="*/ 4 w 4"/>
                  <a:gd name="T5" fmla="*/ 0 h 1"/>
                  <a:gd name="T6" fmla="*/ 0 w 4"/>
                  <a:gd name="T7" fmla="*/ 0 h 1"/>
                  <a:gd name="T8" fmla="*/ 2 w 4"/>
                  <a:gd name="T9" fmla="*/ 1 h 1"/>
                </a:gdLst>
                <a:ahLst/>
                <a:cxnLst>
                  <a:cxn ang="0">
                    <a:pos x="T0" y="T1"/>
                  </a:cxn>
                  <a:cxn ang="0">
                    <a:pos x="T2" y="T3"/>
                  </a:cxn>
                  <a:cxn ang="0">
                    <a:pos x="T4" y="T5"/>
                  </a:cxn>
                  <a:cxn ang="0">
                    <a:pos x="T6" y="T7"/>
                  </a:cxn>
                  <a:cxn ang="0">
                    <a:pos x="T8" y="T9"/>
                  </a:cxn>
                </a:cxnLst>
                <a:rect l="0" t="0" r="r" b="b"/>
                <a:pathLst>
                  <a:path w="4" h="1">
                    <a:moveTo>
                      <a:pt x="2" y="1"/>
                    </a:moveTo>
                    <a:lnTo>
                      <a:pt x="4" y="1"/>
                    </a:lnTo>
                    <a:lnTo>
                      <a:pt x="4" y="0"/>
                    </a:lnTo>
                    <a:lnTo>
                      <a:pt x="0" y="0"/>
                    </a:lnTo>
                    <a:lnTo>
                      <a:pt x="2"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5" name="Freeform 632">
                <a:extLst>
                  <a:ext uri="{FF2B5EF4-FFF2-40B4-BE49-F238E27FC236}">
                    <a16:creationId xmlns:a16="http://schemas.microsoft.com/office/drawing/2014/main" id="{4DBE8297-52DA-4896-A9FA-75DA6886E679}"/>
                  </a:ext>
                </a:extLst>
              </p:cNvPr>
              <p:cNvSpPr>
                <a:spLocks/>
              </p:cNvSpPr>
              <p:nvPr/>
            </p:nvSpPr>
            <p:spPr bwMode="auto">
              <a:xfrm>
                <a:off x="6487" y="2551"/>
                <a:ext cx="2" cy="2"/>
              </a:xfrm>
              <a:custGeom>
                <a:avLst/>
                <a:gdLst>
                  <a:gd name="T0" fmla="*/ 2 w 2"/>
                  <a:gd name="T1" fmla="*/ 0 h 2"/>
                  <a:gd name="T2" fmla="*/ 0 w 2"/>
                  <a:gd name="T3" fmla="*/ 2 h 2"/>
                  <a:gd name="T4" fmla="*/ 2 w 2"/>
                  <a:gd name="T5" fmla="*/ 2 h 2"/>
                  <a:gd name="T6" fmla="*/ 2 w 2"/>
                  <a:gd name="T7" fmla="*/ 0 h 2"/>
                </a:gdLst>
                <a:ahLst/>
                <a:cxnLst>
                  <a:cxn ang="0">
                    <a:pos x="T0" y="T1"/>
                  </a:cxn>
                  <a:cxn ang="0">
                    <a:pos x="T2" y="T3"/>
                  </a:cxn>
                  <a:cxn ang="0">
                    <a:pos x="T4" y="T5"/>
                  </a:cxn>
                  <a:cxn ang="0">
                    <a:pos x="T6" y="T7"/>
                  </a:cxn>
                </a:cxnLst>
                <a:rect l="0" t="0" r="r" b="b"/>
                <a:pathLst>
                  <a:path w="2" h="2">
                    <a:moveTo>
                      <a:pt x="2" y="0"/>
                    </a:moveTo>
                    <a:lnTo>
                      <a:pt x="0" y="2"/>
                    </a:lnTo>
                    <a:lnTo>
                      <a:pt x="2" y="2"/>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6" name="Freeform 633">
                <a:extLst>
                  <a:ext uri="{FF2B5EF4-FFF2-40B4-BE49-F238E27FC236}">
                    <a16:creationId xmlns:a16="http://schemas.microsoft.com/office/drawing/2014/main" id="{02A59C42-42DC-4AA7-B5AA-7B26EF6A0B28}"/>
                  </a:ext>
                </a:extLst>
              </p:cNvPr>
              <p:cNvSpPr>
                <a:spLocks/>
              </p:cNvSpPr>
              <p:nvPr/>
            </p:nvSpPr>
            <p:spPr bwMode="auto">
              <a:xfrm>
                <a:off x="6103" y="2333"/>
                <a:ext cx="61" cy="79"/>
              </a:xfrm>
              <a:custGeom>
                <a:avLst/>
                <a:gdLst>
                  <a:gd name="T0" fmla="*/ 24 w 61"/>
                  <a:gd name="T1" fmla="*/ 14 h 79"/>
                  <a:gd name="T2" fmla="*/ 19 w 61"/>
                  <a:gd name="T3" fmla="*/ 12 h 79"/>
                  <a:gd name="T4" fmla="*/ 13 w 61"/>
                  <a:gd name="T5" fmla="*/ 14 h 79"/>
                  <a:gd name="T6" fmla="*/ 14 w 61"/>
                  <a:gd name="T7" fmla="*/ 9 h 79"/>
                  <a:gd name="T8" fmla="*/ 13 w 61"/>
                  <a:gd name="T9" fmla="*/ 4 h 79"/>
                  <a:gd name="T10" fmla="*/ 10 w 61"/>
                  <a:gd name="T11" fmla="*/ 3 h 79"/>
                  <a:gd name="T12" fmla="*/ 2 w 61"/>
                  <a:gd name="T13" fmla="*/ 0 h 79"/>
                  <a:gd name="T14" fmla="*/ 0 w 61"/>
                  <a:gd name="T15" fmla="*/ 4 h 79"/>
                  <a:gd name="T16" fmla="*/ 5 w 61"/>
                  <a:gd name="T17" fmla="*/ 20 h 79"/>
                  <a:gd name="T18" fmla="*/ 8 w 61"/>
                  <a:gd name="T19" fmla="*/ 28 h 79"/>
                  <a:gd name="T20" fmla="*/ 6 w 61"/>
                  <a:gd name="T21" fmla="*/ 33 h 79"/>
                  <a:gd name="T22" fmla="*/ 8 w 61"/>
                  <a:gd name="T23" fmla="*/ 38 h 79"/>
                  <a:gd name="T24" fmla="*/ 10 w 61"/>
                  <a:gd name="T25" fmla="*/ 43 h 79"/>
                  <a:gd name="T26" fmla="*/ 16 w 61"/>
                  <a:gd name="T27" fmla="*/ 49 h 79"/>
                  <a:gd name="T28" fmla="*/ 19 w 61"/>
                  <a:gd name="T29" fmla="*/ 52 h 79"/>
                  <a:gd name="T30" fmla="*/ 18 w 61"/>
                  <a:gd name="T31" fmla="*/ 57 h 79"/>
                  <a:gd name="T32" fmla="*/ 24 w 61"/>
                  <a:gd name="T33" fmla="*/ 60 h 79"/>
                  <a:gd name="T34" fmla="*/ 29 w 61"/>
                  <a:gd name="T35" fmla="*/ 67 h 79"/>
                  <a:gd name="T36" fmla="*/ 34 w 61"/>
                  <a:gd name="T37" fmla="*/ 70 h 79"/>
                  <a:gd name="T38" fmla="*/ 37 w 61"/>
                  <a:gd name="T39" fmla="*/ 70 h 79"/>
                  <a:gd name="T40" fmla="*/ 43 w 61"/>
                  <a:gd name="T41" fmla="*/ 75 h 79"/>
                  <a:gd name="T42" fmla="*/ 49 w 61"/>
                  <a:gd name="T43" fmla="*/ 78 h 79"/>
                  <a:gd name="T44" fmla="*/ 54 w 61"/>
                  <a:gd name="T45" fmla="*/ 78 h 79"/>
                  <a:gd name="T46" fmla="*/ 57 w 61"/>
                  <a:gd name="T47" fmla="*/ 78 h 79"/>
                  <a:gd name="T48" fmla="*/ 56 w 61"/>
                  <a:gd name="T49" fmla="*/ 78 h 79"/>
                  <a:gd name="T50" fmla="*/ 57 w 61"/>
                  <a:gd name="T51" fmla="*/ 76 h 79"/>
                  <a:gd name="T52" fmla="*/ 57 w 61"/>
                  <a:gd name="T53" fmla="*/ 76 h 79"/>
                  <a:gd name="T54" fmla="*/ 59 w 61"/>
                  <a:gd name="T55" fmla="*/ 78 h 79"/>
                  <a:gd name="T56" fmla="*/ 61 w 61"/>
                  <a:gd name="T57" fmla="*/ 75 h 79"/>
                  <a:gd name="T58" fmla="*/ 56 w 61"/>
                  <a:gd name="T59" fmla="*/ 68 h 79"/>
                  <a:gd name="T60" fmla="*/ 56 w 61"/>
                  <a:gd name="T61" fmla="*/ 67 h 79"/>
                  <a:gd name="T62" fmla="*/ 54 w 61"/>
                  <a:gd name="T63" fmla="*/ 62 h 79"/>
                  <a:gd name="T64" fmla="*/ 54 w 61"/>
                  <a:gd name="T65" fmla="*/ 60 h 79"/>
                  <a:gd name="T66" fmla="*/ 49 w 61"/>
                  <a:gd name="T67" fmla="*/ 57 h 79"/>
                  <a:gd name="T68" fmla="*/ 46 w 61"/>
                  <a:gd name="T69" fmla="*/ 46 h 79"/>
                  <a:gd name="T70" fmla="*/ 46 w 61"/>
                  <a:gd name="T71" fmla="*/ 41 h 79"/>
                  <a:gd name="T72" fmla="*/ 46 w 61"/>
                  <a:gd name="T73" fmla="*/ 33 h 79"/>
                  <a:gd name="T74" fmla="*/ 46 w 61"/>
                  <a:gd name="T75" fmla="*/ 27 h 79"/>
                  <a:gd name="T76" fmla="*/ 34 w 61"/>
                  <a:gd name="T77" fmla="*/ 11 h 79"/>
                  <a:gd name="T78" fmla="*/ 29 w 61"/>
                  <a:gd name="T79" fmla="*/ 8 h 79"/>
                  <a:gd name="T80" fmla="*/ 26 w 61"/>
                  <a:gd name="T81" fmla="*/ 9 h 79"/>
                  <a:gd name="T82" fmla="*/ 26 w 61"/>
                  <a:gd name="T83" fmla="*/ 9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1" h="79">
                    <a:moveTo>
                      <a:pt x="26" y="12"/>
                    </a:moveTo>
                    <a:lnTo>
                      <a:pt x="24" y="14"/>
                    </a:lnTo>
                    <a:lnTo>
                      <a:pt x="22" y="12"/>
                    </a:lnTo>
                    <a:lnTo>
                      <a:pt x="19" y="12"/>
                    </a:lnTo>
                    <a:lnTo>
                      <a:pt x="16" y="16"/>
                    </a:lnTo>
                    <a:lnTo>
                      <a:pt x="13" y="14"/>
                    </a:lnTo>
                    <a:lnTo>
                      <a:pt x="13" y="12"/>
                    </a:lnTo>
                    <a:lnTo>
                      <a:pt x="14" y="9"/>
                    </a:lnTo>
                    <a:lnTo>
                      <a:pt x="14" y="6"/>
                    </a:lnTo>
                    <a:lnTo>
                      <a:pt x="13" y="4"/>
                    </a:lnTo>
                    <a:lnTo>
                      <a:pt x="10" y="4"/>
                    </a:lnTo>
                    <a:lnTo>
                      <a:pt x="10" y="3"/>
                    </a:lnTo>
                    <a:lnTo>
                      <a:pt x="5" y="1"/>
                    </a:lnTo>
                    <a:lnTo>
                      <a:pt x="2" y="0"/>
                    </a:lnTo>
                    <a:lnTo>
                      <a:pt x="0" y="1"/>
                    </a:lnTo>
                    <a:lnTo>
                      <a:pt x="0" y="4"/>
                    </a:lnTo>
                    <a:lnTo>
                      <a:pt x="3" y="9"/>
                    </a:lnTo>
                    <a:lnTo>
                      <a:pt x="5" y="20"/>
                    </a:lnTo>
                    <a:lnTo>
                      <a:pt x="6" y="25"/>
                    </a:lnTo>
                    <a:lnTo>
                      <a:pt x="8" y="28"/>
                    </a:lnTo>
                    <a:lnTo>
                      <a:pt x="6" y="33"/>
                    </a:lnTo>
                    <a:lnTo>
                      <a:pt x="6" y="33"/>
                    </a:lnTo>
                    <a:lnTo>
                      <a:pt x="6" y="36"/>
                    </a:lnTo>
                    <a:lnTo>
                      <a:pt x="8" y="38"/>
                    </a:lnTo>
                    <a:lnTo>
                      <a:pt x="8" y="40"/>
                    </a:lnTo>
                    <a:lnTo>
                      <a:pt x="10" y="43"/>
                    </a:lnTo>
                    <a:lnTo>
                      <a:pt x="13" y="44"/>
                    </a:lnTo>
                    <a:lnTo>
                      <a:pt x="16" y="49"/>
                    </a:lnTo>
                    <a:lnTo>
                      <a:pt x="18" y="51"/>
                    </a:lnTo>
                    <a:lnTo>
                      <a:pt x="19" y="52"/>
                    </a:lnTo>
                    <a:lnTo>
                      <a:pt x="18" y="54"/>
                    </a:lnTo>
                    <a:lnTo>
                      <a:pt x="18" y="57"/>
                    </a:lnTo>
                    <a:lnTo>
                      <a:pt x="19" y="59"/>
                    </a:lnTo>
                    <a:lnTo>
                      <a:pt x="24" y="60"/>
                    </a:lnTo>
                    <a:lnTo>
                      <a:pt x="29" y="64"/>
                    </a:lnTo>
                    <a:lnTo>
                      <a:pt x="29" y="67"/>
                    </a:lnTo>
                    <a:lnTo>
                      <a:pt x="32" y="70"/>
                    </a:lnTo>
                    <a:lnTo>
                      <a:pt x="34" y="70"/>
                    </a:lnTo>
                    <a:lnTo>
                      <a:pt x="35" y="70"/>
                    </a:lnTo>
                    <a:lnTo>
                      <a:pt x="37" y="70"/>
                    </a:lnTo>
                    <a:lnTo>
                      <a:pt x="40" y="73"/>
                    </a:lnTo>
                    <a:lnTo>
                      <a:pt x="43" y="75"/>
                    </a:lnTo>
                    <a:lnTo>
                      <a:pt x="48" y="76"/>
                    </a:lnTo>
                    <a:lnTo>
                      <a:pt x="49" y="78"/>
                    </a:lnTo>
                    <a:lnTo>
                      <a:pt x="53" y="79"/>
                    </a:lnTo>
                    <a:lnTo>
                      <a:pt x="54" y="78"/>
                    </a:lnTo>
                    <a:lnTo>
                      <a:pt x="54" y="79"/>
                    </a:lnTo>
                    <a:lnTo>
                      <a:pt x="57" y="78"/>
                    </a:lnTo>
                    <a:lnTo>
                      <a:pt x="57" y="78"/>
                    </a:lnTo>
                    <a:lnTo>
                      <a:pt x="56" y="78"/>
                    </a:lnTo>
                    <a:lnTo>
                      <a:pt x="57" y="76"/>
                    </a:lnTo>
                    <a:lnTo>
                      <a:pt x="57" y="76"/>
                    </a:lnTo>
                    <a:lnTo>
                      <a:pt x="56" y="75"/>
                    </a:lnTo>
                    <a:lnTo>
                      <a:pt x="57" y="76"/>
                    </a:lnTo>
                    <a:lnTo>
                      <a:pt x="57" y="78"/>
                    </a:lnTo>
                    <a:lnTo>
                      <a:pt x="59" y="78"/>
                    </a:lnTo>
                    <a:lnTo>
                      <a:pt x="61" y="78"/>
                    </a:lnTo>
                    <a:lnTo>
                      <a:pt x="61" y="75"/>
                    </a:lnTo>
                    <a:lnTo>
                      <a:pt x="57" y="70"/>
                    </a:lnTo>
                    <a:lnTo>
                      <a:pt x="56" y="68"/>
                    </a:lnTo>
                    <a:lnTo>
                      <a:pt x="56" y="68"/>
                    </a:lnTo>
                    <a:lnTo>
                      <a:pt x="56" y="67"/>
                    </a:lnTo>
                    <a:lnTo>
                      <a:pt x="56" y="67"/>
                    </a:lnTo>
                    <a:lnTo>
                      <a:pt x="54" y="62"/>
                    </a:lnTo>
                    <a:lnTo>
                      <a:pt x="54" y="60"/>
                    </a:lnTo>
                    <a:lnTo>
                      <a:pt x="54" y="60"/>
                    </a:lnTo>
                    <a:lnTo>
                      <a:pt x="53" y="60"/>
                    </a:lnTo>
                    <a:lnTo>
                      <a:pt x="49" y="57"/>
                    </a:lnTo>
                    <a:lnTo>
                      <a:pt x="46" y="52"/>
                    </a:lnTo>
                    <a:lnTo>
                      <a:pt x="46" y="46"/>
                    </a:lnTo>
                    <a:lnTo>
                      <a:pt x="46" y="44"/>
                    </a:lnTo>
                    <a:lnTo>
                      <a:pt x="46" y="41"/>
                    </a:lnTo>
                    <a:lnTo>
                      <a:pt x="46" y="41"/>
                    </a:lnTo>
                    <a:lnTo>
                      <a:pt x="46" y="33"/>
                    </a:lnTo>
                    <a:lnTo>
                      <a:pt x="48" y="32"/>
                    </a:lnTo>
                    <a:lnTo>
                      <a:pt x="46" y="27"/>
                    </a:lnTo>
                    <a:lnTo>
                      <a:pt x="43" y="22"/>
                    </a:lnTo>
                    <a:lnTo>
                      <a:pt x="34" y="11"/>
                    </a:lnTo>
                    <a:lnTo>
                      <a:pt x="30" y="8"/>
                    </a:lnTo>
                    <a:lnTo>
                      <a:pt x="29" y="8"/>
                    </a:lnTo>
                    <a:lnTo>
                      <a:pt x="29" y="9"/>
                    </a:lnTo>
                    <a:lnTo>
                      <a:pt x="26" y="9"/>
                    </a:lnTo>
                    <a:lnTo>
                      <a:pt x="26" y="9"/>
                    </a:lnTo>
                    <a:lnTo>
                      <a:pt x="26" y="9"/>
                    </a:lnTo>
                    <a:lnTo>
                      <a:pt x="26"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7" name="Freeform 634">
                <a:extLst>
                  <a:ext uri="{FF2B5EF4-FFF2-40B4-BE49-F238E27FC236}">
                    <a16:creationId xmlns:a16="http://schemas.microsoft.com/office/drawing/2014/main" id="{6B12B70F-1120-4A26-9F78-AB33D4AB951A}"/>
                  </a:ext>
                </a:extLst>
              </p:cNvPr>
              <p:cNvSpPr>
                <a:spLocks/>
              </p:cNvSpPr>
              <p:nvPr/>
            </p:nvSpPr>
            <p:spPr bwMode="auto">
              <a:xfrm>
                <a:off x="6266" y="2393"/>
                <a:ext cx="3" cy="4"/>
              </a:xfrm>
              <a:custGeom>
                <a:avLst/>
                <a:gdLst>
                  <a:gd name="T0" fmla="*/ 3 w 3"/>
                  <a:gd name="T1" fmla="*/ 4 h 4"/>
                  <a:gd name="T2" fmla="*/ 3 w 3"/>
                  <a:gd name="T3" fmla="*/ 0 h 4"/>
                  <a:gd name="T4" fmla="*/ 1 w 3"/>
                  <a:gd name="T5" fmla="*/ 0 h 4"/>
                  <a:gd name="T6" fmla="*/ 1 w 3"/>
                  <a:gd name="T7" fmla="*/ 0 h 4"/>
                  <a:gd name="T8" fmla="*/ 0 w 3"/>
                  <a:gd name="T9" fmla="*/ 0 h 4"/>
                  <a:gd name="T10" fmla="*/ 0 w 3"/>
                  <a:gd name="T11" fmla="*/ 2 h 4"/>
                  <a:gd name="T12" fmla="*/ 1 w 3"/>
                  <a:gd name="T13" fmla="*/ 4 h 4"/>
                  <a:gd name="T14" fmla="*/ 3 w 3"/>
                  <a:gd name="T15" fmla="*/ 4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4">
                    <a:moveTo>
                      <a:pt x="3" y="4"/>
                    </a:moveTo>
                    <a:lnTo>
                      <a:pt x="3" y="0"/>
                    </a:lnTo>
                    <a:lnTo>
                      <a:pt x="1" y="0"/>
                    </a:lnTo>
                    <a:lnTo>
                      <a:pt x="1" y="0"/>
                    </a:lnTo>
                    <a:lnTo>
                      <a:pt x="0" y="0"/>
                    </a:lnTo>
                    <a:lnTo>
                      <a:pt x="0" y="2"/>
                    </a:lnTo>
                    <a:lnTo>
                      <a:pt x="1" y="4"/>
                    </a:lnTo>
                    <a:lnTo>
                      <a:pt x="3"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8" name="Freeform 635">
                <a:extLst>
                  <a:ext uri="{FF2B5EF4-FFF2-40B4-BE49-F238E27FC236}">
                    <a16:creationId xmlns:a16="http://schemas.microsoft.com/office/drawing/2014/main" id="{4C23B86E-C65B-44B6-9039-903C9290A1B5}"/>
                  </a:ext>
                </a:extLst>
              </p:cNvPr>
              <p:cNvSpPr>
                <a:spLocks/>
              </p:cNvSpPr>
              <p:nvPr/>
            </p:nvSpPr>
            <p:spPr bwMode="auto">
              <a:xfrm>
                <a:off x="6340" y="2325"/>
                <a:ext cx="4" cy="3"/>
              </a:xfrm>
              <a:custGeom>
                <a:avLst/>
                <a:gdLst>
                  <a:gd name="T0" fmla="*/ 0 w 4"/>
                  <a:gd name="T1" fmla="*/ 3 h 3"/>
                  <a:gd name="T2" fmla="*/ 4 w 4"/>
                  <a:gd name="T3" fmla="*/ 1 h 3"/>
                  <a:gd name="T4" fmla="*/ 4 w 4"/>
                  <a:gd name="T5" fmla="*/ 0 h 3"/>
                  <a:gd name="T6" fmla="*/ 2 w 4"/>
                  <a:gd name="T7" fmla="*/ 0 h 3"/>
                  <a:gd name="T8" fmla="*/ 0 w 4"/>
                  <a:gd name="T9" fmla="*/ 1 h 3"/>
                  <a:gd name="T10" fmla="*/ 0 w 4"/>
                  <a:gd name="T11" fmla="*/ 3 h 3"/>
                </a:gdLst>
                <a:ahLst/>
                <a:cxnLst>
                  <a:cxn ang="0">
                    <a:pos x="T0" y="T1"/>
                  </a:cxn>
                  <a:cxn ang="0">
                    <a:pos x="T2" y="T3"/>
                  </a:cxn>
                  <a:cxn ang="0">
                    <a:pos x="T4" y="T5"/>
                  </a:cxn>
                  <a:cxn ang="0">
                    <a:pos x="T6" y="T7"/>
                  </a:cxn>
                  <a:cxn ang="0">
                    <a:pos x="T8" y="T9"/>
                  </a:cxn>
                  <a:cxn ang="0">
                    <a:pos x="T10" y="T11"/>
                  </a:cxn>
                </a:cxnLst>
                <a:rect l="0" t="0" r="r" b="b"/>
                <a:pathLst>
                  <a:path w="4" h="3">
                    <a:moveTo>
                      <a:pt x="0" y="3"/>
                    </a:moveTo>
                    <a:lnTo>
                      <a:pt x="4" y="1"/>
                    </a:lnTo>
                    <a:lnTo>
                      <a:pt x="4" y="0"/>
                    </a:lnTo>
                    <a:lnTo>
                      <a:pt x="2" y="0"/>
                    </a:lnTo>
                    <a:lnTo>
                      <a:pt x="0" y="1"/>
                    </a:ln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9" name="Freeform 636">
                <a:extLst>
                  <a:ext uri="{FF2B5EF4-FFF2-40B4-BE49-F238E27FC236}">
                    <a16:creationId xmlns:a16="http://schemas.microsoft.com/office/drawing/2014/main" id="{34F0C27C-DC39-4CF0-A57E-F81D6EB09380}"/>
                  </a:ext>
                </a:extLst>
              </p:cNvPr>
              <p:cNvSpPr>
                <a:spLocks/>
              </p:cNvSpPr>
              <p:nvPr/>
            </p:nvSpPr>
            <p:spPr bwMode="auto">
              <a:xfrm>
                <a:off x="6336" y="2325"/>
                <a:ext cx="3" cy="1"/>
              </a:xfrm>
              <a:custGeom>
                <a:avLst/>
                <a:gdLst>
                  <a:gd name="T0" fmla="*/ 1 w 3"/>
                  <a:gd name="T1" fmla="*/ 1 h 1"/>
                  <a:gd name="T2" fmla="*/ 3 w 3"/>
                  <a:gd name="T3" fmla="*/ 0 h 1"/>
                  <a:gd name="T4" fmla="*/ 3 w 3"/>
                  <a:gd name="T5" fmla="*/ 0 h 1"/>
                  <a:gd name="T6" fmla="*/ 0 w 3"/>
                  <a:gd name="T7" fmla="*/ 1 h 1"/>
                  <a:gd name="T8" fmla="*/ 1 w 3"/>
                  <a:gd name="T9" fmla="*/ 1 h 1"/>
                </a:gdLst>
                <a:ahLst/>
                <a:cxnLst>
                  <a:cxn ang="0">
                    <a:pos x="T0" y="T1"/>
                  </a:cxn>
                  <a:cxn ang="0">
                    <a:pos x="T2" y="T3"/>
                  </a:cxn>
                  <a:cxn ang="0">
                    <a:pos x="T4" y="T5"/>
                  </a:cxn>
                  <a:cxn ang="0">
                    <a:pos x="T6" y="T7"/>
                  </a:cxn>
                  <a:cxn ang="0">
                    <a:pos x="T8" y="T9"/>
                  </a:cxn>
                </a:cxnLst>
                <a:rect l="0" t="0" r="r" b="b"/>
                <a:pathLst>
                  <a:path w="3" h="1">
                    <a:moveTo>
                      <a:pt x="1" y="1"/>
                    </a:moveTo>
                    <a:lnTo>
                      <a:pt x="3" y="0"/>
                    </a:lnTo>
                    <a:lnTo>
                      <a:pt x="3" y="0"/>
                    </a:lnTo>
                    <a:lnTo>
                      <a:pt x="0" y="1"/>
                    </a:lnTo>
                    <a:lnTo>
                      <a:pt x="1"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0" name="Freeform 637">
                <a:extLst>
                  <a:ext uri="{FF2B5EF4-FFF2-40B4-BE49-F238E27FC236}">
                    <a16:creationId xmlns:a16="http://schemas.microsoft.com/office/drawing/2014/main" id="{76243928-01D8-4A4D-9DF9-D4E183186DAE}"/>
                  </a:ext>
                </a:extLst>
              </p:cNvPr>
              <p:cNvSpPr>
                <a:spLocks/>
              </p:cNvSpPr>
              <p:nvPr/>
            </p:nvSpPr>
            <p:spPr bwMode="auto">
              <a:xfrm>
                <a:off x="6264" y="2393"/>
                <a:ext cx="2" cy="2"/>
              </a:xfrm>
              <a:custGeom>
                <a:avLst/>
                <a:gdLst>
                  <a:gd name="T0" fmla="*/ 0 w 2"/>
                  <a:gd name="T1" fmla="*/ 2 h 2"/>
                  <a:gd name="T2" fmla="*/ 2 w 2"/>
                  <a:gd name="T3" fmla="*/ 2 h 2"/>
                  <a:gd name="T4" fmla="*/ 2 w 2"/>
                  <a:gd name="T5" fmla="*/ 0 h 2"/>
                  <a:gd name="T6" fmla="*/ 2 w 2"/>
                  <a:gd name="T7" fmla="*/ 0 h 2"/>
                  <a:gd name="T8" fmla="*/ 0 w 2"/>
                  <a:gd name="T9" fmla="*/ 2 h 2"/>
                  <a:gd name="T10" fmla="*/ 0 w 2"/>
                  <a:gd name="T11" fmla="*/ 2 h 2"/>
                </a:gdLst>
                <a:ahLst/>
                <a:cxnLst>
                  <a:cxn ang="0">
                    <a:pos x="T0" y="T1"/>
                  </a:cxn>
                  <a:cxn ang="0">
                    <a:pos x="T2" y="T3"/>
                  </a:cxn>
                  <a:cxn ang="0">
                    <a:pos x="T4" y="T5"/>
                  </a:cxn>
                  <a:cxn ang="0">
                    <a:pos x="T6" y="T7"/>
                  </a:cxn>
                  <a:cxn ang="0">
                    <a:pos x="T8" y="T9"/>
                  </a:cxn>
                  <a:cxn ang="0">
                    <a:pos x="T10" y="T11"/>
                  </a:cxn>
                </a:cxnLst>
                <a:rect l="0" t="0" r="r" b="b"/>
                <a:pathLst>
                  <a:path w="2" h="2">
                    <a:moveTo>
                      <a:pt x="0" y="2"/>
                    </a:moveTo>
                    <a:lnTo>
                      <a:pt x="2" y="2"/>
                    </a:lnTo>
                    <a:lnTo>
                      <a:pt x="2" y="0"/>
                    </a:lnTo>
                    <a:lnTo>
                      <a:pt x="2" y="0"/>
                    </a:lnTo>
                    <a:lnTo>
                      <a:pt x="0" y="2"/>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1" name="Freeform 638">
                <a:extLst>
                  <a:ext uri="{FF2B5EF4-FFF2-40B4-BE49-F238E27FC236}">
                    <a16:creationId xmlns:a16="http://schemas.microsoft.com/office/drawing/2014/main" id="{257282F4-2437-4101-8D8A-6B40C2B652DD}"/>
                  </a:ext>
                </a:extLst>
              </p:cNvPr>
              <p:cNvSpPr>
                <a:spLocks/>
              </p:cNvSpPr>
              <p:nvPr/>
            </p:nvSpPr>
            <p:spPr bwMode="auto">
              <a:xfrm>
                <a:off x="6239" y="2330"/>
                <a:ext cx="133" cy="89"/>
              </a:xfrm>
              <a:custGeom>
                <a:avLst/>
                <a:gdLst>
                  <a:gd name="T0" fmla="*/ 11 w 133"/>
                  <a:gd name="T1" fmla="*/ 87 h 89"/>
                  <a:gd name="T2" fmla="*/ 19 w 133"/>
                  <a:gd name="T3" fmla="*/ 89 h 89"/>
                  <a:gd name="T4" fmla="*/ 25 w 133"/>
                  <a:gd name="T5" fmla="*/ 86 h 89"/>
                  <a:gd name="T6" fmla="*/ 43 w 133"/>
                  <a:gd name="T7" fmla="*/ 81 h 89"/>
                  <a:gd name="T8" fmla="*/ 54 w 133"/>
                  <a:gd name="T9" fmla="*/ 84 h 89"/>
                  <a:gd name="T10" fmla="*/ 70 w 133"/>
                  <a:gd name="T11" fmla="*/ 81 h 89"/>
                  <a:gd name="T12" fmla="*/ 76 w 133"/>
                  <a:gd name="T13" fmla="*/ 63 h 89"/>
                  <a:gd name="T14" fmla="*/ 84 w 133"/>
                  <a:gd name="T15" fmla="*/ 44 h 89"/>
                  <a:gd name="T16" fmla="*/ 89 w 133"/>
                  <a:gd name="T17" fmla="*/ 36 h 89"/>
                  <a:gd name="T18" fmla="*/ 101 w 133"/>
                  <a:gd name="T19" fmla="*/ 38 h 89"/>
                  <a:gd name="T20" fmla="*/ 109 w 133"/>
                  <a:gd name="T21" fmla="*/ 39 h 89"/>
                  <a:gd name="T22" fmla="*/ 116 w 133"/>
                  <a:gd name="T23" fmla="*/ 41 h 89"/>
                  <a:gd name="T24" fmla="*/ 122 w 133"/>
                  <a:gd name="T25" fmla="*/ 38 h 89"/>
                  <a:gd name="T26" fmla="*/ 121 w 133"/>
                  <a:gd name="T27" fmla="*/ 30 h 89"/>
                  <a:gd name="T28" fmla="*/ 133 w 133"/>
                  <a:gd name="T29" fmla="*/ 27 h 89"/>
                  <a:gd name="T30" fmla="*/ 127 w 133"/>
                  <a:gd name="T31" fmla="*/ 23 h 89"/>
                  <a:gd name="T32" fmla="*/ 119 w 133"/>
                  <a:gd name="T33" fmla="*/ 19 h 89"/>
                  <a:gd name="T34" fmla="*/ 113 w 133"/>
                  <a:gd name="T35" fmla="*/ 19 h 89"/>
                  <a:gd name="T36" fmla="*/ 114 w 133"/>
                  <a:gd name="T37" fmla="*/ 15 h 89"/>
                  <a:gd name="T38" fmla="*/ 109 w 133"/>
                  <a:gd name="T39" fmla="*/ 15 h 89"/>
                  <a:gd name="T40" fmla="*/ 111 w 133"/>
                  <a:gd name="T41" fmla="*/ 9 h 89"/>
                  <a:gd name="T42" fmla="*/ 105 w 133"/>
                  <a:gd name="T43" fmla="*/ 4 h 89"/>
                  <a:gd name="T44" fmla="*/ 100 w 133"/>
                  <a:gd name="T45" fmla="*/ 0 h 89"/>
                  <a:gd name="T46" fmla="*/ 97 w 133"/>
                  <a:gd name="T47" fmla="*/ 6 h 89"/>
                  <a:gd name="T48" fmla="*/ 95 w 133"/>
                  <a:gd name="T49" fmla="*/ 0 h 89"/>
                  <a:gd name="T50" fmla="*/ 89 w 133"/>
                  <a:gd name="T51" fmla="*/ 14 h 89"/>
                  <a:gd name="T52" fmla="*/ 81 w 133"/>
                  <a:gd name="T53" fmla="*/ 23 h 89"/>
                  <a:gd name="T54" fmla="*/ 76 w 133"/>
                  <a:gd name="T55" fmla="*/ 27 h 89"/>
                  <a:gd name="T56" fmla="*/ 81 w 133"/>
                  <a:gd name="T57" fmla="*/ 27 h 89"/>
                  <a:gd name="T58" fmla="*/ 76 w 133"/>
                  <a:gd name="T59" fmla="*/ 31 h 89"/>
                  <a:gd name="T60" fmla="*/ 78 w 133"/>
                  <a:gd name="T61" fmla="*/ 39 h 89"/>
                  <a:gd name="T62" fmla="*/ 74 w 133"/>
                  <a:gd name="T63" fmla="*/ 31 h 89"/>
                  <a:gd name="T64" fmla="*/ 73 w 133"/>
                  <a:gd name="T65" fmla="*/ 31 h 89"/>
                  <a:gd name="T66" fmla="*/ 71 w 133"/>
                  <a:gd name="T67" fmla="*/ 41 h 89"/>
                  <a:gd name="T68" fmla="*/ 63 w 133"/>
                  <a:gd name="T69" fmla="*/ 35 h 89"/>
                  <a:gd name="T70" fmla="*/ 60 w 133"/>
                  <a:gd name="T71" fmla="*/ 39 h 89"/>
                  <a:gd name="T72" fmla="*/ 51 w 133"/>
                  <a:gd name="T73" fmla="*/ 49 h 89"/>
                  <a:gd name="T74" fmla="*/ 43 w 133"/>
                  <a:gd name="T75" fmla="*/ 59 h 89"/>
                  <a:gd name="T76" fmla="*/ 31 w 133"/>
                  <a:gd name="T77" fmla="*/ 67 h 89"/>
                  <a:gd name="T78" fmla="*/ 28 w 133"/>
                  <a:gd name="T79" fmla="*/ 68 h 89"/>
                  <a:gd name="T80" fmla="*/ 23 w 133"/>
                  <a:gd name="T81" fmla="*/ 73 h 89"/>
                  <a:gd name="T82" fmla="*/ 20 w 133"/>
                  <a:gd name="T83" fmla="*/ 82 h 89"/>
                  <a:gd name="T84" fmla="*/ 4 w 133"/>
                  <a:gd name="T85" fmla="*/ 79 h 89"/>
                  <a:gd name="T86" fmla="*/ 0 w 133"/>
                  <a:gd name="T87" fmla="*/ 74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33" h="89">
                    <a:moveTo>
                      <a:pt x="7" y="82"/>
                    </a:moveTo>
                    <a:lnTo>
                      <a:pt x="7" y="84"/>
                    </a:lnTo>
                    <a:lnTo>
                      <a:pt x="11" y="87"/>
                    </a:lnTo>
                    <a:lnTo>
                      <a:pt x="12" y="89"/>
                    </a:lnTo>
                    <a:lnTo>
                      <a:pt x="14" y="89"/>
                    </a:lnTo>
                    <a:lnTo>
                      <a:pt x="19" y="89"/>
                    </a:lnTo>
                    <a:lnTo>
                      <a:pt x="19" y="87"/>
                    </a:lnTo>
                    <a:lnTo>
                      <a:pt x="22" y="87"/>
                    </a:lnTo>
                    <a:lnTo>
                      <a:pt x="25" y="86"/>
                    </a:lnTo>
                    <a:lnTo>
                      <a:pt x="31" y="86"/>
                    </a:lnTo>
                    <a:lnTo>
                      <a:pt x="39" y="82"/>
                    </a:lnTo>
                    <a:lnTo>
                      <a:pt x="43" y="81"/>
                    </a:lnTo>
                    <a:lnTo>
                      <a:pt x="49" y="81"/>
                    </a:lnTo>
                    <a:lnTo>
                      <a:pt x="52" y="82"/>
                    </a:lnTo>
                    <a:lnTo>
                      <a:pt x="54" y="84"/>
                    </a:lnTo>
                    <a:lnTo>
                      <a:pt x="57" y="84"/>
                    </a:lnTo>
                    <a:lnTo>
                      <a:pt x="63" y="81"/>
                    </a:lnTo>
                    <a:lnTo>
                      <a:pt x="70" y="81"/>
                    </a:lnTo>
                    <a:lnTo>
                      <a:pt x="68" y="78"/>
                    </a:lnTo>
                    <a:lnTo>
                      <a:pt x="74" y="70"/>
                    </a:lnTo>
                    <a:lnTo>
                      <a:pt x="76" y="63"/>
                    </a:lnTo>
                    <a:lnTo>
                      <a:pt x="81" y="57"/>
                    </a:lnTo>
                    <a:lnTo>
                      <a:pt x="84" y="47"/>
                    </a:lnTo>
                    <a:lnTo>
                      <a:pt x="84" y="44"/>
                    </a:lnTo>
                    <a:lnTo>
                      <a:pt x="86" y="43"/>
                    </a:lnTo>
                    <a:lnTo>
                      <a:pt x="86" y="41"/>
                    </a:lnTo>
                    <a:lnTo>
                      <a:pt x="89" y="36"/>
                    </a:lnTo>
                    <a:lnTo>
                      <a:pt x="90" y="38"/>
                    </a:lnTo>
                    <a:lnTo>
                      <a:pt x="95" y="38"/>
                    </a:lnTo>
                    <a:lnTo>
                      <a:pt x="101" y="38"/>
                    </a:lnTo>
                    <a:lnTo>
                      <a:pt x="103" y="38"/>
                    </a:lnTo>
                    <a:lnTo>
                      <a:pt x="106" y="38"/>
                    </a:lnTo>
                    <a:lnTo>
                      <a:pt x="109" y="39"/>
                    </a:lnTo>
                    <a:lnTo>
                      <a:pt x="109" y="38"/>
                    </a:lnTo>
                    <a:lnTo>
                      <a:pt x="113" y="41"/>
                    </a:lnTo>
                    <a:lnTo>
                      <a:pt x="116" y="41"/>
                    </a:lnTo>
                    <a:lnTo>
                      <a:pt x="119" y="39"/>
                    </a:lnTo>
                    <a:lnTo>
                      <a:pt x="122" y="39"/>
                    </a:lnTo>
                    <a:lnTo>
                      <a:pt x="122" y="38"/>
                    </a:lnTo>
                    <a:lnTo>
                      <a:pt x="117" y="35"/>
                    </a:lnTo>
                    <a:lnTo>
                      <a:pt x="117" y="30"/>
                    </a:lnTo>
                    <a:lnTo>
                      <a:pt x="121" y="30"/>
                    </a:lnTo>
                    <a:lnTo>
                      <a:pt x="125" y="30"/>
                    </a:lnTo>
                    <a:lnTo>
                      <a:pt x="130" y="28"/>
                    </a:lnTo>
                    <a:lnTo>
                      <a:pt x="133" y="27"/>
                    </a:lnTo>
                    <a:lnTo>
                      <a:pt x="132" y="23"/>
                    </a:lnTo>
                    <a:lnTo>
                      <a:pt x="130" y="23"/>
                    </a:lnTo>
                    <a:lnTo>
                      <a:pt x="127" y="23"/>
                    </a:lnTo>
                    <a:lnTo>
                      <a:pt x="125" y="22"/>
                    </a:lnTo>
                    <a:lnTo>
                      <a:pt x="122" y="22"/>
                    </a:lnTo>
                    <a:lnTo>
                      <a:pt x="119" y="19"/>
                    </a:lnTo>
                    <a:lnTo>
                      <a:pt x="117" y="19"/>
                    </a:lnTo>
                    <a:lnTo>
                      <a:pt x="114" y="20"/>
                    </a:lnTo>
                    <a:lnTo>
                      <a:pt x="113" y="19"/>
                    </a:lnTo>
                    <a:lnTo>
                      <a:pt x="116" y="17"/>
                    </a:lnTo>
                    <a:lnTo>
                      <a:pt x="114" y="14"/>
                    </a:lnTo>
                    <a:lnTo>
                      <a:pt x="114" y="15"/>
                    </a:lnTo>
                    <a:lnTo>
                      <a:pt x="111" y="17"/>
                    </a:lnTo>
                    <a:lnTo>
                      <a:pt x="111" y="15"/>
                    </a:lnTo>
                    <a:lnTo>
                      <a:pt x="109" y="15"/>
                    </a:lnTo>
                    <a:lnTo>
                      <a:pt x="109" y="11"/>
                    </a:lnTo>
                    <a:lnTo>
                      <a:pt x="113" y="11"/>
                    </a:lnTo>
                    <a:lnTo>
                      <a:pt x="111" y="9"/>
                    </a:lnTo>
                    <a:lnTo>
                      <a:pt x="108" y="6"/>
                    </a:lnTo>
                    <a:lnTo>
                      <a:pt x="108" y="7"/>
                    </a:lnTo>
                    <a:lnTo>
                      <a:pt x="105" y="4"/>
                    </a:lnTo>
                    <a:lnTo>
                      <a:pt x="105" y="1"/>
                    </a:lnTo>
                    <a:lnTo>
                      <a:pt x="101" y="0"/>
                    </a:lnTo>
                    <a:lnTo>
                      <a:pt x="100" y="0"/>
                    </a:lnTo>
                    <a:lnTo>
                      <a:pt x="101" y="3"/>
                    </a:lnTo>
                    <a:lnTo>
                      <a:pt x="98" y="6"/>
                    </a:lnTo>
                    <a:lnTo>
                      <a:pt x="97" y="6"/>
                    </a:lnTo>
                    <a:lnTo>
                      <a:pt x="98" y="3"/>
                    </a:lnTo>
                    <a:lnTo>
                      <a:pt x="97" y="1"/>
                    </a:lnTo>
                    <a:lnTo>
                      <a:pt x="95" y="0"/>
                    </a:lnTo>
                    <a:lnTo>
                      <a:pt x="94" y="6"/>
                    </a:lnTo>
                    <a:lnTo>
                      <a:pt x="92" y="7"/>
                    </a:lnTo>
                    <a:lnTo>
                      <a:pt x="89" y="14"/>
                    </a:lnTo>
                    <a:lnTo>
                      <a:pt x="89" y="17"/>
                    </a:lnTo>
                    <a:lnTo>
                      <a:pt x="82" y="23"/>
                    </a:lnTo>
                    <a:lnTo>
                      <a:pt x="81" y="23"/>
                    </a:lnTo>
                    <a:lnTo>
                      <a:pt x="76" y="25"/>
                    </a:lnTo>
                    <a:lnTo>
                      <a:pt x="74" y="27"/>
                    </a:lnTo>
                    <a:lnTo>
                      <a:pt x="76" y="27"/>
                    </a:lnTo>
                    <a:lnTo>
                      <a:pt x="76" y="28"/>
                    </a:lnTo>
                    <a:lnTo>
                      <a:pt x="78" y="28"/>
                    </a:lnTo>
                    <a:lnTo>
                      <a:pt x="81" y="27"/>
                    </a:lnTo>
                    <a:lnTo>
                      <a:pt x="79" y="30"/>
                    </a:lnTo>
                    <a:lnTo>
                      <a:pt x="76" y="30"/>
                    </a:lnTo>
                    <a:lnTo>
                      <a:pt x="76" y="31"/>
                    </a:lnTo>
                    <a:lnTo>
                      <a:pt x="76" y="31"/>
                    </a:lnTo>
                    <a:lnTo>
                      <a:pt x="78" y="36"/>
                    </a:lnTo>
                    <a:lnTo>
                      <a:pt x="78" y="39"/>
                    </a:lnTo>
                    <a:lnTo>
                      <a:pt x="74" y="38"/>
                    </a:lnTo>
                    <a:lnTo>
                      <a:pt x="74" y="35"/>
                    </a:lnTo>
                    <a:lnTo>
                      <a:pt x="74" y="31"/>
                    </a:lnTo>
                    <a:lnTo>
                      <a:pt x="74" y="33"/>
                    </a:lnTo>
                    <a:lnTo>
                      <a:pt x="74" y="31"/>
                    </a:lnTo>
                    <a:lnTo>
                      <a:pt x="73" y="31"/>
                    </a:lnTo>
                    <a:lnTo>
                      <a:pt x="71" y="35"/>
                    </a:lnTo>
                    <a:lnTo>
                      <a:pt x="73" y="41"/>
                    </a:lnTo>
                    <a:lnTo>
                      <a:pt x="71" y="41"/>
                    </a:lnTo>
                    <a:lnTo>
                      <a:pt x="68" y="39"/>
                    </a:lnTo>
                    <a:lnTo>
                      <a:pt x="65" y="35"/>
                    </a:lnTo>
                    <a:lnTo>
                      <a:pt x="63" y="35"/>
                    </a:lnTo>
                    <a:lnTo>
                      <a:pt x="62" y="33"/>
                    </a:lnTo>
                    <a:lnTo>
                      <a:pt x="60" y="36"/>
                    </a:lnTo>
                    <a:lnTo>
                      <a:pt x="60" y="39"/>
                    </a:lnTo>
                    <a:lnTo>
                      <a:pt x="57" y="43"/>
                    </a:lnTo>
                    <a:lnTo>
                      <a:pt x="55" y="46"/>
                    </a:lnTo>
                    <a:lnTo>
                      <a:pt x="51" y="49"/>
                    </a:lnTo>
                    <a:lnTo>
                      <a:pt x="51" y="52"/>
                    </a:lnTo>
                    <a:lnTo>
                      <a:pt x="47" y="55"/>
                    </a:lnTo>
                    <a:lnTo>
                      <a:pt x="43" y="59"/>
                    </a:lnTo>
                    <a:lnTo>
                      <a:pt x="31" y="62"/>
                    </a:lnTo>
                    <a:lnTo>
                      <a:pt x="30" y="62"/>
                    </a:lnTo>
                    <a:lnTo>
                      <a:pt x="31" y="67"/>
                    </a:lnTo>
                    <a:lnTo>
                      <a:pt x="33" y="68"/>
                    </a:lnTo>
                    <a:lnTo>
                      <a:pt x="30" y="67"/>
                    </a:lnTo>
                    <a:lnTo>
                      <a:pt x="28" y="68"/>
                    </a:lnTo>
                    <a:lnTo>
                      <a:pt x="25" y="68"/>
                    </a:lnTo>
                    <a:lnTo>
                      <a:pt x="23" y="70"/>
                    </a:lnTo>
                    <a:lnTo>
                      <a:pt x="23" y="73"/>
                    </a:lnTo>
                    <a:lnTo>
                      <a:pt x="23" y="78"/>
                    </a:lnTo>
                    <a:lnTo>
                      <a:pt x="20" y="81"/>
                    </a:lnTo>
                    <a:lnTo>
                      <a:pt x="20" y="82"/>
                    </a:lnTo>
                    <a:lnTo>
                      <a:pt x="15" y="81"/>
                    </a:lnTo>
                    <a:lnTo>
                      <a:pt x="9" y="79"/>
                    </a:lnTo>
                    <a:lnTo>
                      <a:pt x="4" y="79"/>
                    </a:lnTo>
                    <a:lnTo>
                      <a:pt x="4" y="76"/>
                    </a:lnTo>
                    <a:lnTo>
                      <a:pt x="1" y="74"/>
                    </a:lnTo>
                    <a:lnTo>
                      <a:pt x="0" y="74"/>
                    </a:lnTo>
                    <a:lnTo>
                      <a:pt x="3" y="79"/>
                    </a:lnTo>
                    <a:lnTo>
                      <a:pt x="7" y="8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2" name="Freeform 639">
                <a:extLst>
                  <a:ext uri="{FF2B5EF4-FFF2-40B4-BE49-F238E27FC236}">
                    <a16:creationId xmlns:a16="http://schemas.microsoft.com/office/drawing/2014/main" id="{F4674242-DC5B-4AF9-9762-FEE7F9B984E5}"/>
                  </a:ext>
                </a:extLst>
              </p:cNvPr>
              <p:cNvSpPr>
                <a:spLocks/>
              </p:cNvSpPr>
              <p:nvPr/>
            </p:nvSpPr>
            <p:spPr bwMode="auto">
              <a:xfrm>
                <a:off x="6266" y="2397"/>
                <a:ext cx="1" cy="1"/>
              </a:xfrm>
              <a:custGeom>
                <a:avLst/>
                <a:gdLst>
                  <a:gd name="T0" fmla="*/ 0 w 1"/>
                  <a:gd name="T1" fmla="*/ 0 h 1"/>
                  <a:gd name="T2" fmla="*/ 0 w 1"/>
                  <a:gd name="T3" fmla="*/ 1 h 1"/>
                  <a:gd name="T4" fmla="*/ 1 w 1"/>
                  <a:gd name="T5" fmla="*/ 0 h 1"/>
                  <a:gd name="T6" fmla="*/ 0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lnTo>
                      <a:pt x="0" y="1"/>
                    </a:lnTo>
                    <a:lnTo>
                      <a:pt x="1"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3" name="Freeform 640">
                <a:extLst>
                  <a:ext uri="{FF2B5EF4-FFF2-40B4-BE49-F238E27FC236}">
                    <a16:creationId xmlns:a16="http://schemas.microsoft.com/office/drawing/2014/main" id="{E00923A6-76C2-4B1F-81EB-18BE367BEF9D}"/>
                  </a:ext>
                </a:extLst>
              </p:cNvPr>
              <p:cNvSpPr>
                <a:spLocks/>
              </p:cNvSpPr>
              <p:nvPr/>
            </p:nvSpPr>
            <p:spPr bwMode="auto">
              <a:xfrm>
                <a:off x="6101" y="2350"/>
                <a:ext cx="4" cy="5"/>
              </a:xfrm>
              <a:custGeom>
                <a:avLst/>
                <a:gdLst>
                  <a:gd name="T0" fmla="*/ 0 w 4"/>
                  <a:gd name="T1" fmla="*/ 0 h 5"/>
                  <a:gd name="T2" fmla="*/ 2 w 4"/>
                  <a:gd name="T3" fmla="*/ 3 h 5"/>
                  <a:gd name="T4" fmla="*/ 4 w 4"/>
                  <a:gd name="T5" fmla="*/ 5 h 5"/>
                  <a:gd name="T6" fmla="*/ 4 w 4"/>
                  <a:gd name="T7" fmla="*/ 3 h 5"/>
                  <a:gd name="T8" fmla="*/ 4 w 4"/>
                  <a:gd name="T9" fmla="*/ 2 h 5"/>
                  <a:gd name="T10" fmla="*/ 2 w 4"/>
                  <a:gd name="T11" fmla="*/ 0 h 5"/>
                  <a:gd name="T12" fmla="*/ 0 w 4"/>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4" h="5">
                    <a:moveTo>
                      <a:pt x="0" y="0"/>
                    </a:moveTo>
                    <a:lnTo>
                      <a:pt x="2" y="3"/>
                    </a:lnTo>
                    <a:lnTo>
                      <a:pt x="4" y="5"/>
                    </a:lnTo>
                    <a:lnTo>
                      <a:pt x="4" y="3"/>
                    </a:lnTo>
                    <a:lnTo>
                      <a:pt x="4" y="2"/>
                    </a:lnTo>
                    <a:lnTo>
                      <a:pt x="2"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4" name="Freeform 641">
                <a:extLst>
                  <a:ext uri="{FF2B5EF4-FFF2-40B4-BE49-F238E27FC236}">
                    <a16:creationId xmlns:a16="http://schemas.microsoft.com/office/drawing/2014/main" id="{6CA040A6-293A-48F2-9398-E782445305A3}"/>
                  </a:ext>
                </a:extLst>
              </p:cNvPr>
              <p:cNvSpPr>
                <a:spLocks/>
              </p:cNvSpPr>
              <p:nvPr/>
            </p:nvSpPr>
            <p:spPr bwMode="auto">
              <a:xfrm>
                <a:off x="6262" y="2397"/>
                <a:ext cx="4" cy="1"/>
              </a:xfrm>
              <a:custGeom>
                <a:avLst/>
                <a:gdLst>
                  <a:gd name="T0" fmla="*/ 0 w 4"/>
                  <a:gd name="T1" fmla="*/ 1 h 1"/>
                  <a:gd name="T2" fmla="*/ 4 w 4"/>
                  <a:gd name="T3" fmla="*/ 1 h 1"/>
                  <a:gd name="T4" fmla="*/ 2 w 4"/>
                  <a:gd name="T5" fmla="*/ 0 h 1"/>
                  <a:gd name="T6" fmla="*/ 0 w 4"/>
                  <a:gd name="T7" fmla="*/ 1 h 1"/>
                </a:gdLst>
                <a:ahLst/>
                <a:cxnLst>
                  <a:cxn ang="0">
                    <a:pos x="T0" y="T1"/>
                  </a:cxn>
                  <a:cxn ang="0">
                    <a:pos x="T2" y="T3"/>
                  </a:cxn>
                  <a:cxn ang="0">
                    <a:pos x="T4" y="T5"/>
                  </a:cxn>
                  <a:cxn ang="0">
                    <a:pos x="T6" y="T7"/>
                  </a:cxn>
                </a:cxnLst>
                <a:rect l="0" t="0" r="r" b="b"/>
                <a:pathLst>
                  <a:path w="4" h="1">
                    <a:moveTo>
                      <a:pt x="0" y="1"/>
                    </a:moveTo>
                    <a:lnTo>
                      <a:pt x="4" y="1"/>
                    </a:lnTo>
                    <a:lnTo>
                      <a:pt x="2" y="0"/>
                    </a:ln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5" name="Freeform 642">
                <a:extLst>
                  <a:ext uri="{FF2B5EF4-FFF2-40B4-BE49-F238E27FC236}">
                    <a16:creationId xmlns:a16="http://schemas.microsoft.com/office/drawing/2014/main" id="{FBE74994-38CD-4482-90DC-30A6865C3B90}"/>
                  </a:ext>
                </a:extLst>
              </p:cNvPr>
              <p:cNvSpPr>
                <a:spLocks/>
              </p:cNvSpPr>
              <p:nvPr/>
            </p:nvSpPr>
            <p:spPr bwMode="auto">
              <a:xfrm>
                <a:off x="6301" y="2358"/>
                <a:ext cx="12" cy="13"/>
              </a:xfrm>
              <a:custGeom>
                <a:avLst/>
                <a:gdLst>
                  <a:gd name="T0" fmla="*/ 3 w 12"/>
                  <a:gd name="T1" fmla="*/ 7 h 13"/>
                  <a:gd name="T2" fmla="*/ 6 w 12"/>
                  <a:gd name="T3" fmla="*/ 11 h 13"/>
                  <a:gd name="T4" fmla="*/ 9 w 12"/>
                  <a:gd name="T5" fmla="*/ 13 h 13"/>
                  <a:gd name="T6" fmla="*/ 11 w 12"/>
                  <a:gd name="T7" fmla="*/ 13 h 13"/>
                  <a:gd name="T8" fmla="*/ 9 w 12"/>
                  <a:gd name="T9" fmla="*/ 7 h 13"/>
                  <a:gd name="T10" fmla="*/ 11 w 12"/>
                  <a:gd name="T11" fmla="*/ 3 h 13"/>
                  <a:gd name="T12" fmla="*/ 12 w 12"/>
                  <a:gd name="T13" fmla="*/ 3 h 13"/>
                  <a:gd name="T14" fmla="*/ 12 w 12"/>
                  <a:gd name="T15" fmla="*/ 2 h 13"/>
                  <a:gd name="T16" fmla="*/ 12 w 12"/>
                  <a:gd name="T17" fmla="*/ 0 h 13"/>
                  <a:gd name="T18" fmla="*/ 9 w 12"/>
                  <a:gd name="T19" fmla="*/ 0 h 13"/>
                  <a:gd name="T20" fmla="*/ 6 w 12"/>
                  <a:gd name="T21" fmla="*/ 3 h 13"/>
                  <a:gd name="T22" fmla="*/ 1 w 12"/>
                  <a:gd name="T23" fmla="*/ 5 h 13"/>
                  <a:gd name="T24" fmla="*/ 0 w 12"/>
                  <a:gd name="T25" fmla="*/ 5 h 13"/>
                  <a:gd name="T26" fmla="*/ 1 w 12"/>
                  <a:gd name="T27" fmla="*/ 7 h 13"/>
                  <a:gd name="T28" fmla="*/ 3 w 12"/>
                  <a:gd name="T29" fmla="*/ 7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 h="13">
                    <a:moveTo>
                      <a:pt x="3" y="7"/>
                    </a:moveTo>
                    <a:lnTo>
                      <a:pt x="6" y="11"/>
                    </a:lnTo>
                    <a:lnTo>
                      <a:pt x="9" y="13"/>
                    </a:lnTo>
                    <a:lnTo>
                      <a:pt x="11" y="13"/>
                    </a:lnTo>
                    <a:lnTo>
                      <a:pt x="9" y="7"/>
                    </a:lnTo>
                    <a:lnTo>
                      <a:pt x="11" y="3"/>
                    </a:lnTo>
                    <a:lnTo>
                      <a:pt x="12" y="3"/>
                    </a:lnTo>
                    <a:lnTo>
                      <a:pt x="12" y="2"/>
                    </a:lnTo>
                    <a:lnTo>
                      <a:pt x="12" y="0"/>
                    </a:lnTo>
                    <a:lnTo>
                      <a:pt x="9" y="0"/>
                    </a:lnTo>
                    <a:lnTo>
                      <a:pt x="6" y="3"/>
                    </a:lnTo>
                    <a:lnTo>
                      <a:pt x="1" y="5"/>
                    </a:lnTo>
                    <a:lnTo>
                      <a:pt x="0" y="5"/>
                    </a:lnTo>
                    <a:lnTo>
                      <a:pt x="1" y="7"/>
                    </a:lnTo>
                    <a:lnTo>
                      <a:pt x="3"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6" name="Freeform 643">
                <a:extLst>
                  <a:ext uri="{FF2B5EF4-FFF2-40B4-BE49-F238E27FC236}">
                    <a16:creationId xmlns:a16="http://schemas.microsoft.com/office/drawing/2014/main" id="{58C36090-7323-4C44-9432-6B4EDDC0E0FF}"/>
                  </a:ext>
                </a:extLst>
              </p:cNvPr>
              <p:cNvSpPr>
                <a:spLocks/>
              </p:cNvSpPr>
              <p:nvPr/>
            </p:nvSpPr>
            <p:spPr bwMode="auto">
              <a:xfrm>
                <a:off x="6313" y="2361"/>
                <a:ext cx="4" cy="8"/>
              </a:xfrm>
              <a:custGeom>
                <a:avLst/>
                <a:gdLst>
                  <a:gd name="T0" fmla="*/ 0 w 4"/>
                  <a:gd name="T1" fmla="*/ 7 h 8"/>
                  <a:gd name="T2" fmla="*/ 4 w 4"/>
                  <a:gd name="T3" fmla="*/ 8 h 8"/>
                  <a:gd name="T4" fmla="*/ 4 w 4"/>
                  <a:gd name="T5" fmla="*/ 5 h 8"/>
                  <a:gd name="T6" fmla="*/ 2 w 4"/>
                  <a:gd name="T7" fmla="*/ 0 h 8"/>
                  <a:gd name="T8" fmla="*/ 2 w 4"/>
                  <a:gd name="T9" fmla="*/ 0 h 8"/>
                  <a:gd name="T10" fmla="*/ 2 w 4"/>
                  <a:gd name="T11" fmla="*/ 0 h 8"/>
                  <a:gd name="T12" fmla="*/ 0 w 4"/>
                  <a:gd name="T13" fmla="*/ 0 h 8"/>
                  <a:gd name="T14" fmla="*/ 0 w 4"/>
                  <a:gd name="T15" fmla="*/ 4 h 8"/>
                  <a:gd name="T16" fmla="*/ 0 w 4"/>
                  <a:gd name="T17" fmla="*/ 7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8">
                    <a:moveTo>
                      <a:pt x="0" y="7"/>
                    </a:moveTo>
                    <a:lnTo>
                      <a:pt x="4" y="8"/>
                    </a:lnTo>
                    <a:lnTo>
                      <a:pt x="4" y="5"/>
                    </a:lnTo>
                    <a:lnTo>
                      <a:pt x="2" y="0"/>
                    </a:lnTo>
                    <a:lnTo>
                      <a:pt x="2" y="0"/>
                    </a:lnTo>
                    <a:lnTo>
                      <a:pt x="2" y="0"/>
                    </a:lnTo>
                    <a:lnTo>
                      <a:pt x="0" y="0"/>
                    </a:lnTo>
                    <a:lnTo>
                      <a:pt x="0" y="4"/>
                    </a:lnTo>
                    <a:lnTo>
                      <a:pt x="0"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7" name="Freeform 644">
                <a:extLst>
                  <a:ext uri="{FF2B5EF4-FFF2-40B4-BE49-F238E27FC236}">
                    <a16:creationId xmlns:a16="http://schemas.microsoft.com/office/drawing/2014/main" id="{11B15E1F-944D-407E-B82B-BBDE1BB35CA9}"/>
                  </a:ext>
                </a:extLst>
              </p:cNvPr>
              <p:cNvSpPr>
                <a:spLocks/>
              </p:cNvSpPr>
              <p:nvPr/>
            </p:nvSpPr>
            <p:spPr bwMode="auto">
              <a:xfrm>
                <a:off x="6152" y="2278"/>
                <a:ext cx="5" cy="7"/>
              </a:xfrm>
              <a:custGeom>
                <a:avLst/>
                <a:gdLst>
                  <a:gd name="T0" fmla="*/ 4 w 5"/>
                  <a:gd name="T1" fmla="*/ 7 h 7"/>
                  <a:gd name="T2" fmla="*/ 5 w 5"/>
                  <a:gd name="T3" fmla="*/ 7 h 7"/>
                  <a:gd name="T4" fmla="*/ 5 w 5"/>
                  <a:gd name="T5" fmla="*/ 2 h 7"/>
                  <a:gd name="T6" fmla="*/ 4 w 5"/>
                  <a:gd name="T7" fmla="*/ 2 h 7"/>
                  <a:gd name="T8" fmla="*/ 4 w 5"/>
                  <a:gd name="T9" fmla="*/ 0 h 7"/>
                  <a:gd name="T10" fmla="*/ 0 w 5"/>
                  <a:gd name="T11" fmla="*/ 2 h 7"/>
                  <a:gd name="T12" fmla="*/ 2 w 5"/>
                  <a:gd name="T13" fmla="*/ 4 h 7"/>
                  <a:gd name="T14" fmla="*/ 2 w 5"/>
                  <a:gd name="T15" fmla="*/ 5 h 7"/>
                  <a:gd name="T16" fmla="*/ 4 w 5"/>
                  <a:gd name="T17"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7">
                    <a:moveTo>
                      <a:pt x="4" y="7"/>
                    </a:moveTo>
                    <a:lnTo>
                      <a:pt x="5" y="7"/>
                    </a:lnTo>
                    <a:lnTo>
                      <a:pt x="5" y="2"/>
                    </a:lnTo>
                    <a:lnTo>
                      <a:pt x="4" y="2"/>
                    </a:lnTo>
                    <a:lnTo>
                      <a:pt x="4" y="0"/>
                    </a:lnTo>
                    <a:lnTo>
                      <a:pt x="0" y="2"/>
                    </a:lnTo>
                    <a:lnTo>
                      <a:pt x="2" y="4"/>
                    </a:lnTo>
                    <a:lnTo>
                      <a:pt x="2" y="5"/>
                    </a:lnTo>
                    <a:lnTo>
                      <a:pt x="4"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8" name="Freeform 645">
                <a:extLst>
                  <a:ext uri="{FF2B5EF4-FFF2-40B4-BE49-F238E27FC236}">
                    <a16:creationId xmlns:a16="http://schemas.microsoft.com/office/drawing/2014/main" id="{0E6A0E1C-C055-47E8-A0E7-661D0615986C}"/>
                  </a:ext>
                </a:extLst>
              </p:cNvPr>
              <p:cNvSpPr>
                <a:spLocks/>
              </p:cNvSpPr>
              <p:nvPr/>
            </p:nvSpPr>
            <p:spPr bwMode="auto">
              <a:xfrm>
                <a:off x="6114" y="2081"/>
                <a:ext cx="117" cy="225"/>
              </a:xfrm>
              <a:custGeom>
                <a:avLst/>
                <a:gdLst>
                  <a:gd name="T0" fmla="*/ 70 w 117"/>
                  <a:gd name="T1" fmla="*/ 24 h 225"/>
                  <a:gd name="T2" fmla="*/ 62 w 117"/>
                  <a:gd name="T3" fmla="*/ 11 h 225"/>
                  <a:gd name="T4" fmla="*/ 58 w 117"/>
                  <a:gd name="T5" fmla="*/ 6 h 225"/>
                  <a:gd name="T6" fmla="*/ 45 w 117"/>
                  <a:gd name="T7" fmla="*/ 0 h 225"/>
                  <a:gd name="T8" fmla="*/ 31 w 117"/>
                  <a:gd name="T9" fmla="*/ 9 h 225"/>
                  <a:gd name="T10" fmla="*/ 21 w 117"/>
                  <a:gd name="T11" fmla="*/ 9 h 225"/>
                  <a:gd name="T12" fmla="*/ 13 w 117"/>
                  <a:gd name="T13" fmla="*/ 12 h 225"/>
                  <a:gd name="T14" fmla="*/ 5 w 117"/>
                  <a:gd name="T15" fmla="*/ 11 h 225"/>
                  <a:gd name="T16" fmla="*/ 0 w 117"/>
                  <a:gd name="T17" fmla="*/ 17 h 225"/>
                  <a:gd name="T18" fmla="*/ 10 w 117"/>
                  <a:gd name="T19" fmla="*/ 30 h 225"/>
                  <a:gd name="T20" fmla="*/ 31 w 117"/>
                  <a:gd name="T21" fmla="*/ 38 h 225"/>
                  <a:gd name="T22" fmla="*/ 40 w 117"/>
                  <a:gd name="T23" fmla="*/ 46 h 225"/>
                  <a:gd name="T24" fmla="*/ 38 w 117"/>
                  <a:gd name="T25" fmla="*/ 57 h 225"/>
                  <a:gd name="T26" fmla="*/ 34 w 117"/>
                  <a:gd name="T27" fmla="*/ 65 h 225"/>
                  <a:gd name="T28" fmla="*/ 40 w 117"/>
                  <a:gd name="T29" fmla="*/ 73 h 225"/>
                  <a:gd name="T30" fmla="*/ 58 w 117"/>
                  <a:gd name="T31" fmla="*/ 86 h 225"/>
                  <a:gd name="T32" fmla="*/ 69 w 117"/>
                  <a:gd name="T33" fmla="*/ 97 h 225"/>
                  <a:gd name="T34" fmla="*/ 77 w 117"/>
                  <a:gd name="T35" fmla="*/ 105 h 225"/>
                  <a:gd name="T36" fmla="*/ 83 w 117"/>
                  <a:gd name="T37" fmla="*/ 111 h 225"/>
                  <a:gd name="T38" fmla="*/ 85 w 117"/>
                  <a:gd name="T39" fmla="*/ 119 h 225"/>
                  <a:gd name="T40" fmla="*/ 85 w 117"/>
                  <a:gd name="T41" fmla="*/ 132 h 225"/>
                  <a:gd name="T42" fmla="*/ 86 w 117"/>
                  <a:gd name="T43" fmla="*/ 143 h 225"/>
                  <a:gd name="T44" fmla="*/ 89 w 117"/>
                  <a:gd name="T45" fmla="*/ 164 h 225"/>
                  <a:gd name="T46" fmla="*/ 77 w 117"/>
                  <a:gd name="T47" fmla="*/ 174 h 225"/>
                  <a:gd name="T48" fmla="*/ 70 w 117"/>
                  <a:gd name="T49" fmla="*/ 185 h 225"/>
                  <a:gd name="T50" fmla="*/ 69 w 117"/>
                  <a:gd name="T51" fmla="*/ 191 h 225"/>
                  <a:gd name="T52" fmla="*/ 53 w 117"/>
                  <a:gd name="T53" fmla="*/ 194 h 225"/>
                  <a:gd name="T54" fmla="*/ 48 w 117"/>
                  <a:gd name="T55" fmla="*/ 201 h 225"/>
                  <a:gd name="T56" fmla="*/ 59 w 117"/>
                  <a:gd name="T57" fmla="*/ 202 h 225"/>
                  <a:gd name="T58" fmla="*/ 53 w 117"/>
                  <a:gd name="T59" fmla="*/ 213 h 225"/>
                  <a:gd name="T60" fmla="*/ 54 w 117"/>
                  <a:gd name="T61" fmla="*/ 221 h 225"/>
                  <a:gd name="T62" fmla="*/ 54 w 117"/>
                  <a:gd name="T63" fmla="*/ 225 h 225"/>
                  <a:gd name="T64" fmla="*/ 62 w 117"/>
                  <a:gd name="T65" fmla="*/ 217 h 225"/>
                  <a:gd name="T66" fmla="*/ 70 w 117"/>
                  <a:gd name="T67" fmla="*/ 212 h 225"/>
                  <a:gd name="T68" fmla="*/ 72 w 117"/>
                  <a:gd name="T69" fmla="*/ 207 h 225"/>
                  <a:gd name="T70" fmla="*/ 77 w 117"/>
                  <a:gd name="T71" fmla="*/ 205 h 225"/>
                  <a:gd name="T72" fmla="*/ 78 w 117"/>
                  <a:gd name="T73" fmla="*/ 201 h 225"/>
                  <a:gd name="T74" fmla="*/ 77 w 117"/>
                  <a:gd name="T75" fmla="*/ 196 h 225"/>
                  <a:gd name="T76" fmla="*/ 80 w 117"/>
                  <a:gd name="T77" fmla="*/ 197 h 225"/>
                  <a:gd name="T78" fmla="*/ 94 w 117"/>
                  <a:gd name="T79" fmla="*/ 194 h 225"/>
                  <a:gd name="T80" fmla="*/ 104 w 117"/>
                  <a:gd name="T81" fmla="*/ 188 h 225"/>
                  <a:gd name="T82" fmla="*/ 112 w 117"/>
                  <a:gd name="T83" fmla="*/ 178 h 225"/>
                  <a:gd name="T84" fmla="*/ 113 w 117"/>
                  <a:gd name="T85" fmla="*/ 169 h 225"/>
                  <a:gd name="T86" fmla="*/ 113 w 117"/>
                  <a:gd name="T87" fmla="*/ 161 h 225"/>
                  <a:gd name="T88" fmla="*/ 115 w 117"/>
                  <a:gd name="T89" fmla="*/ 158 h 225"/>
                  <a:gd name="T90" fmla="*/ 112 w 117"/>
                  <a:gd name="T91" fmla="*/ 150 h 225"/>
                  <a:gd name="T92" fmla="*/ 109 w 117"/>
                  <a:gd name="T93" fmla="*/ 138 h 225"/>
                  <a:gd name="T94" fmla="*/ 105 w 117"/>
                  <a:gd name="T95" fmla="*/ 127 h 225"/>
                  <a:gd name="T96" fmla="*/ 101 w 117"/>
                  <a:gd name="T97" fmla="*/ 118 h 225"/>
                  <a:gd name="T98" fmla="*/ 77 w 117"/>
                  <a:gd name="T99" fmla="*/ 97 h 225"/>
                  <a:gd name="T100" fmla="*/ 66 w 117"/>
                  <a:gd name="T101" fmla="*/ 86 h 225"/>
                  <a:gd name="T102" fmla="*/ 59 w 117"/>
                  <a:gd name="T103" fmla="*/ 76 h 225"/>
                  <a:gd name="T104" fmla="*/ 53 w 117"/>
                  <a:gd name="T105" fmla="*/ 68 h 225"/>
                  <a:gd name="T106" fmla="*/ 54 w 117"/>
                  <a:gd name="T107" fmla="*/ 57 h 225"/>
                  <a:gd name="T108" fmla="*/ 58 w 117"/>
                  <a:gd name="T109" fmla="*/ 52 h 225"/>
                  <a:gd name="T110" fmla="*/ 62 w 117"/>
                  <a:gd name="T111" fmla="*/ 46 h 225"/>
                  <a:gd name="T112" fmla="*/ 64 w 117"/>
                  <a:gd name="T113" fmla="*/ 40 h 225"/>
                  <a:gd name="T114" fmla="*/ 67 w 117"/>
                  <a:gd name="T115" fmla="*/ 36 h 225"/>
                  <a:gd name="T116" fmla="*/ 72 w 117"/>
                  <a:gd name="T117" fmla="*/ 33 h 225"/>
                  <a:gd name="T118" fmla="*/ 82 w 117"/>
                  <a:gd name="T119" fmla="*/ 30 h 225"/>
                  <a:gd name="T120" fmla="*/ 85 w 117"/>
                  <a:gd name="T121" fmla="*/ 27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17" h="225">
                    <a:moveTo>
                      <a:pt x="80" y="27"/>
                    </a:moveTo>
                    <a:lnTo>
                      <a:pt x="78" y="25"/>
                    </a:lnTo>
                    <a:lnTo>
                      <a:pt x="75" y="25"/>
                    </a:lnTo>
                    <a:lnTo>
                      <a:pt x="74" y="25"/>
                    </a:lnTo>
                    <a:lnTo>
                      <a:pt x="70" y="24"/>
                    </a:lnTo>
                    <a:lnTo>
                      <a:pt x="69" y="22"/>
                    </a:lnTo>
                    <a:lnTo>
                      <a:pt x="64" y="19"/>
                    </a:lnTo>
                    <a:lnTo>
                      <a:pt x="62" y="16"/>
                    </a:lnTo>
                    <a:lnTo>
                      <a:pt x="61" y="16"/>
                    </a:lnTo>
                    <a:lnTo>
                      <a:pt x="62" y="11"/>
                    </a:lnTo>
                    <a:lnTo>
                      <a:pt x="64" y="11"/>
                    </a:lnTo>
                    <a:lnTo>
                      <a:pt x="66" y="8"/>
                    </a:lnTo>
                    <a:lnTo>
                      <a:pt x="62" y="6"/>
                    </a:lnTo>
                    <a:lnTo>
                      <a:pt x="59" y="8"/>
                    </a:lnTo>
                    <a:lnTo>
                      <a:pt x="58" y="6"/>
                    </a:lnTo>
                    <a:lnTo>
                      <a:pt x="51" y="6"/>
                    </a:lnTo>
                    <a:lnTo>
                      <a:pt x="50" y="5"/>
                    </a:lnTo>
                    <a:lnTo>
                      <a:pt x="46" y="3"/>
                    </a:lnTo>
                    <a:lnTo>
                      <a:pt x="46" y="1"/>
                    </a:lnTo>
                    <a:lnTo>
                      <a:pt x="45" y="0"/>
                    </a:lnTo>
                    <a:lnTo>
                      <a:pt x="42" y="1"/>
                    </a:lnTo>
                    <a:lnTo>
                      <a:pt x="38" y="1"/>
                    </a:lnTo>
                    <a:lnTo>
                      <a:pt x="35" y="3"/>
                    </a:lnTo>
                    <a:lnTo>
                      <a:pt x="35" y="8"/>
                    </a:lnTo>
                    <a:lnTo>
                      <a:pt x="31" y="9"/>
                    </a:lnTo>
                    <a:lnTo>
                      <a:pt x="29" y="8"/>
                    </a:lnTo>
                    <a:lnTo>
                      <a:pt x="26" y="8"/>
                    </a:lnTo>
                    <a:lnTo>
                      <a:pt x="24" y="11"/>
                    </a:lnTo>
                    <a:lnTo>
                      <a:pt x="21" y="12"/>
                    </a:lnTo>
                    <a:lnTo>
                      <a:pt x="21" y="9"/>
                    </a:lnTo>
                    <a:lnTo>
                      <a:pt x="19" y="9"/>
                    </a:lnTo>
                    <a:lnTo>
                      <a:pt x="18" y="11"/>
                    </a:lnTo>
                    <a:lnTo>
                      <a:pt x="15" y="9"/>
                    </a:lnTo>
                    <a:lnTo>
                      <a:pt x="13" y="11"/>
                    </a:lnTo>
                    <a:lnTo>
                      <a:pt x="13" y="12"/>
                    </a:lnTo>
                    <a:lnTo>
                      <a:pt x="10" y="12"/>
                    </a:lnTo>
                    <a:lnTo>
                      <a:pt x="10" y="12"/>
                    </a:lnTo>
                    <a:lnTo>
                      <a:pt x="10" y="9"/>
                    </a:lnTo>
                    <a:lnTo>
                      <a:pt x="8" y="9"/>
                    </a:lnTo>
                    <a:lnTo>
                      <a:pt x="5" y="11"/>
                    </a:lnTo>
                    <a:lnTo>
                      <a:pt x="3" y="12"/>
                    </a:lnTo>
                    <a:lnTo>
                      <a:pt x="2" y="14"/>
                    </a:lnTo>
                    <a:lnTo>
                      <a:pt x="2" y="14"/>
                    </a:lnTo>
                    <a:lnTo>
                      <a:pt x="0" y="14"/>
                    </a:lnTo>
                    <a:lnTo>
                      <a:pt x="0" y="17"/>
                    </a:lnTo>
                    <a:lnTo>
                      <a:pt x="7" y="19"/>
                    </a:lnTo>
                    <a:lnTo>
                      <a:pt x="8" y="22"/>
                    </a:lnTo>
                    <a:lnTo>
                      <a:pt x="11" y="24"/>
                    </a:lnTo>
                    <a:lnTo>
                      <a:pt x="11" y="27"/>
                    </a:lnTo>
                    <a:lnTo>
                      <a:pt x="10" y="30"/>
                    </a:lnTo>
                    <a:lnTo>
                      <a:pt x="15" y="35"/>
                    </a:lnTo>
                    <a:lnTo>
                      <a:pt x="18" y="40"/>
                    </a:lnTo>
                    <a:lnTo>
                      <a:pt x="24" y="40"/>
                    </a:lnTo>
                    <a:lnTo>
                      <a:pt x="27" y="40"/>
                    </a:lnTo>
                    <a:lnTo>
                      <a:pt x="31" y="38"/>
                    </a:lnTo>
                    <a:lnTo>
                      <a:pt x="34" y="38"/>
                    </a:lnTo>
                    <a:lnTo>
                      <a:pt x="37" y="41"/>
                    </a:lnTo>
                    <a:lnTo>
                      <a:pt x="40" y="41"/>
                    </a:lnTo>
                    <a:lnTo>
                      <a:pt x="40" y="44"/>
                    </a:lnTo>
                    <a:lnTo>
                      <a:pt x="40" y="46"/>
                    </a:lnTo>
                    <a:lnTo>
                      <a:pt x="45" y="48"/>
                    </a:lnTo>
                    <a:lnTo>
                      <a:pt x="45" y="49"/>
                    </a:lnTo>
                    <a:lnTo>
                      <a:pt x="42" y="51"/>
                    </a:lnTo>
                    <a:lnTo>
                      <a:pt x="40" y="56"/>
                    </a:lnTo>
                    <a:lnTo>
                      <a:pt x="38" y="57"/>
                    </a:lnTo>
                    <a:lnTo>
                      <a:pt x="37" y="57"/>
                    </a:lnTo>
                    <a:lnTo>
                      <a:pt x="32" y="59"/>
                    </a:lnTo>
                    <a:lnTo>
                      <a:pt x="31" y="59"/>
                    </a:lnTo>
                    <a:lnTo>
                      <a:pt x="31" y="62"/>
                    </a:lnTo>
                    <a:lnTo>
                      <a:pt x="34" y="65"/>
                    </a:lnTo>
                    <a:lnTo>
                      <a:pt x="32" y="67"/>
                    </a:lnTo>
                    <a:lnTo>
                      <a:pt x="32" y="68"/>
                    </a:lnTo>
                    <a:lnTo>
                      <a:pt x="34" y="68"/>
                    </a:lnTo>
                    <a:lnTo>
                      <a:pt x="37" y="73"/>
                    </a:lnTo>
                    <a:lnTo>
                      <a:pt x="40" y="73"/>
                    </a:lnTo>
                    <a:lnTo>
                      <a:pt x="45" y="75"/>
                    </a:lnTo>
                    <a:lnTo>
                      <a:pt x="48" y="75"/>
                    </a:lnTo>
                    <a:lnTo>
                      <a:pt x="51" y="81"/>
                    </a:lnTo>
                    <a:lnTo>
                      <a:pt x="56" y="83"/>
                    </a:lnTo>
                    <a:lnTo>
                      <a:pt x="58" y="86"/>
                    </a:lnTo>
                    <a:lnTo>
                      <a:pt x="58" y="89"/>
                    </a:lnTo>
                    <a:lnTo>
                      <a:pt x="62" y="94"/>
                    </a:lnTo>
                    <a:lnTo>
                      <a:pt x="64" y="97"/>
                    </a:lnTo>
                    <a:lnTo>
                      <a:pt x="66" y="97"/>
                    </a:lnTo>
                    <a:lnTo>
                      <a:pt x="69" y="97"/>
                    </a:lnTo>
                    <a:lnTo>
                      <a:pt x="70" y="100"/>
                    </a:lnTo>
                    <a:lnTo>
                      <a:pt x="70" y="102"/>
                    </a:lnTo>
                    <a:lnTo>
                      <a:pt x="72" y="105"/>
                    </a:lnTo>
                    <a:lnTo>
                      <a:pt x="74" y="103"/>
                    </a:lnTo>
                    <a:lnTo>
                      <a:pt x="77" y="105"/>
                    </a:lnTo>
                    <a:lnTo>
                      <a:pt x="75" y="107"/>
                    </a:lnTo>
                    <a:lnTo>
                      <a:pt x="77" y="108"/>
                    </a:lnTo>
                    <a:lnTo>
                      <a:pt x="80" y="108"/>
                    </a:lnTo>
                    <a:lnTo>
                      <a:pt x="82" y="111"/>
                    </a:lnTo>
                    <a:lnTo>
                      <a:pt x="83" y="111"/>
                    </a:lnTo>
                    <a:lnTo>
                      <a:pt x="86" y="110"/>
                    </a:lnTo>
                    <a:lnTo>
                      <a:pt x="86" y="113"/>
                    </a:lnTo>
                    <a:lnTo>
                      <a:pt x="85" y="115"/>
                    </a:lnTo>
                    <a:lnTo>
                      <a:pt x="85" y="118"/>
                    </a:lnTo>
                    <a:lnTo>
                      <a:pt x="85" y="119"/>
                    </a:lnTo>
                    <a:lnTo>
                      <a:pt x="88" y="121"/>
                    </a:lnTo>
                    <a:lnTo>
                      <a:pt x="88" y="124"/>
                    </a:lnTo>
                    <a:lnTo>
                      <a:pt x="83" y="127"/>
                    </a:lnTo>
                    <a:lnTo>
                      <a:pt x="85" y="131"/>
                    </a:lnTo>
                    <a:lnTo>
                      <a:pt x="85" y="132"/>
                    </a:lnTo>
                    <a:lnTo>
                      <a:pt x="85" y="137"/>
                    </a:lnTo>
                    <a:lnTo>
                      <a:pt x="83" y="138"/>
                    </a:lnTo>
                    <a:lnTo>
                      <a:pt x="82" y="138"/>
                    </a:lnTo>
                    <a:lnTo>
                      <a:pt x="85" y="142"/>
                    </a:lnTo>
                    <a:lnTo>
                      <a:pt x="86" y="143"/>
                    </a:lnTo>
                    <a:lnTo>
                      <a:pt x="89" y="150"/>
                    </a:lnTo>
                    <a:lnTo>
                      <a:pt x="88" y="154"/>
                    </a:lnTo>
                    <a:lnTo>
                      <a:pt x="89" y="156"/>
                    </a:lnTo>
                    <a:lnTo>
                      <a:pt x="88" y="161"/>
                    </a:lnTo>
                    <a:lnTo>
                      <a:pt x="89" y="164"/>
                    </a:lnTo>
                    <a:lnTo>
                      <a:pt x="86" y="167"/>
                    </a:lnTo>
                    <a:lnTo>
                      <a:pt x="85" y="169"/>
                    </a:lnTo>
                    <a:lnTo>
                      <a:pt x="85" y="170"/>
                    </a:lnTo>
                    <a:lnTo>
                      <a:pt x="80" y="172"/>
                    </a:lnTo>
                    <a:lnTo>
                      <a:pt x="77" y="174"/>
                    </a:lnTo>
                    <a:lnTo>
                      <a:pt x="75" y="177"/>
                    </a:lnTo>
                    <a:lnTo>
                      <a:pt x="70" y="177"/>
                    </a:lnTo>
                    <a:lnTo>
                      <a:pt x="67" y="178"/>
                    </a:lnTo>
                    <a:lnTo>
                      <a:pt x="67" y="183"/>
                    </a:lnTo>
                    <a:lnTo>
                      <a:pt x="70" y="185"/>
                    </a:lnTo>
                    <a:lnTo>
                      <a:pt x="74" y="188"/>
                    </a:lnTo>
                    <a:lnTo>
                      <a:pt x="72" y="190"/>
                    </a:lnTo>
                    <a:lnTo>
                      <a:pt x="74" y="193"/>
                    </a:lnTo>
                    <a:lnTo>
                      <a:pt x="69" y="193"/>
                    </a:lnTo>
                    <a:lnTo>
                      <a:pt x="69" y="191"/>
                    </a:lnTo>
                    <a:lnTo>
                      <a:pt x="66" y="190"/>
                    </a:lnTo>
                    <a:lnTo>
                      <a:pt x="59" y="191"/>
                    </a:lnTo>
                    <a:lnTo>
                      <a:pt x="58" y="190"/>
                    </a:lnTo>
                    <a:lnTo>
                      <a:pt x="54" y="190"/>
                    </a:lnTo>
                    <a:lnTo>
                      <a:pt x="53" y="194"/>
                    </a:lnTo>
                    <a:lnTo>
                      <a:pt x="50" y="194"/>
                    </a:lnTo>
                    <a:lnTo>
                      <a:pt x="48" y="197"/>
                    </a:lnTo>
                    <a:lnTo>
                      <a:pt x="48" y="197"/>
                    </a:lnTo>
                    <a:lnTo>
                      <a:pt x="48" y="201"/>
                    </a:lnTo>
                    <a:lnTo>
                      <a:pt x="48" y="201"/>
                    </a:lnTo>
                    <a:lnTo>
                      <a:pt x="51" y="202"/>
                    </a:lnTo>
                    <a:lnTo>
                      <a:pt x="53" y="201"/>
                    </a:lnTo>
                    <a:lnTo>
                      <a:pt x="53" y="202"/>
                    </a:lnTo>
                    <a:lnTo>
                      <a:pt x="56" y="201"/>
                    </a:lnTo>
                    <a:lnTo>
                      <a:pt x="59" y="202"/>
                    </a:lnTo>
                    <a:lnTo>
                      <a:pt x="61" y="201"/>
                    </a:lnTo>
                    <a:lnTo>
                      <a:pt x="59" y="202"/>
                    </a:lnTo>
                    <a:lnTo>
                      <a:pt x="56" y="205"/>
                    </a:lnTo>
                    <a:lnTo>
                      <a:pt x="53" y="209"/>
                    </a:lnTo>
                    <a:lnTo>
                      <a:pt x="53" y="213"/>
                    </a:lnTo>
                    <a:lnTo>
                      <a:pt x="53" y="215"/>
                    </a:lnTo>
                    <a:lnTo>
                      <a:pt x="54" y="215"/>
                    </a:lnTo>
                    <a:lnTo>
                      <a:pt x="53" y="215"/>
                    </a:lnTo>
                    <a:lnTo>
                      <a:pt x="53" y="220"/>
                    </a:lnTo>
                    <a:lnTo>
                      <a:pt x="54" y="221"/>
                    </a:lnTo>
                    <a:lnTo>
                      <a:pt x="56" y="220"/>
                    </a:lnTo>
                    <a:lnTo>
                      <a:pt x="56" y="221"/>
                    </a:lnTo>
                    <a:lnTo>
                      <a:pt x="53" y="223"/>
                    </a:lnTo>
                    <a:lnTo>
                      <a:pt x="51" y="225"/>
                    </a:lnTo>
                    <a:lnTo>
                      <a:pt x="54" y="225"/>
                    </a:lnTo>
                    <a:lnTo>
                      <a:pt x="61" y="221"/>
                    </a:lnTo>
                    <a:lnTo>
                      <a:pt x="59" y="221"/>
                    </a:lnTo>
                    <a:lnTo>
                      <a:pt x="61" y="221"/>
                    </a:lnTo>
                    <a:lnTo>
                      <a:pt x="62" y="220"/>
                    </a:lnTo>
                    <a:lnTo>
                      <a:pt x="62" y="217"/>
                    </a:lnTo>
                    <a:lnTo>
                      <a:pt x="64" y="215"/>
                    </a:lnTo>
                    <a:lnTo>
                      <a:pt x="66" y="215"/>
                    </a:lnTo>
                    <a:lnTo>
                      <a:pt x="67" y="215"/>
                    </a:lnTo>
                    <a:lnTo>
                      <a:pt x="69" y="212"/>
                    </a:lnTo>
                    <a:lnTo>
                      <a:pt x="70" y="212"/>
                    </a:lnTo>
                    <a:lnTo>
                      <a:pt x="72" y="212"/>
                    </a:lnTo>
                    <a:lnTo>
                      <a:pt x="72" y="210"/>
                    </a:lnTo>
                    <a:lnTo>
                      <a:pt x="72" y="210"/>
                    </a:lnTo>
                    <a:lnTo>
                      <a:pt x="72" y="209"/>
                    </a:lnTo>
                    <a:lnTo>
                      <a:pt x="72" y="207"/>
                    </a:lnTo>
                    <a:lnTo>
                      <a:pt x="74" y="207"/>
                    </a:lnTo>
                    <a:lnTo>
                      <a:pt x="74" y="209"/>
                    </a:lnTo>
                    <a:lnTo>
                      <a:pt x="75" y="209"/>
                    </a:lnTo>
                    <a:lnTo>
                      <a:pt x="77" y="207"/>
                    </a:lnTo>
                    <a:lnTo>
                      <a:pt x="77" y="205"/>
                    </a:lnTo>
                    <a:lnTo>
                      <a:pt x="74" y="202"/>
                    </a:lnTo>
                    <a:lnTo>
                      <a:pt x="77" y="205"/>
                    </a:lnTo>
                    <a:lnTo>
                      <a:pt x="78" y="204"/>
                    </a:lnTo>
                    <a:lnTo>
                      <a:pt x="78" y="202"/>
                    </a:lnTo>
                    <a:lnTo>
                      <a:pt x="78" y="201"/>
                    </a:lnTo>
                    <a:lnTo>
                      <a:pt x="75" y="199"/>
                    </a:lnTo>
                    <a:lnTo>
                      <a:pt x="77" y="199"/>
                    </a:lnTo>
                    <a:lnTo>
                      <a:pt x="78" y="199"/>
                    </a:lnTo>
                    <a:lnTo>
                      <a:pt x="78" y="197"/>
                    </a:lnTo>
                    <a:lnTo>
                      <a:pt x="77" y="196"/>
                    </a:lnTo>
                    <a:lnTo>
                      <a:pt x="78" y="197"/>
                    </a:lnTo>
                    <a:lnTo>
                      <a:pt x="80" y="196"/>
                    </a:lnTo>
                    <a:lnTo>
                      <a:pt x="80" y="194"/>
                    </a:lnTo>
                    <a:lnTo>
                      <a:pt x="80" y="196"/>
                    </a:lnTo>
                    <a:lnTo>
                      <a:pt x="80" y="197"/>
                    </a:lnTo>
                    <a:lnTo>
                      <a:pt x="80" y="199"/>
                    </a:lnTo>
                    <a:lnTo>
                      <a:pt x="83" y="197"/>
                    </a:lnTo>
                    <a:lnTo>
                      <a:pt x="85" y="199"/>
                    </a:lnTo>
                    <a:lnTo>
                      <a:pt x="88" y="199"/>
                    </a:lnTo>
                    <a:lnTo>
                      <a:pt x="94" y="194"/>
                    </a:lnTo>
                    <a:lnTo>
                      <a:pt x="96" y="193"/>
                    </a:lnTo>
                    <a:lnTo>
                      <a:pt x="99" y="193"/>
                    </a:lnTo>
                    <a:lnTo>
                      <a:pt x="99" y="191"/>
                    </a:lnTo>
                    <a:lnTo>
                      <a:pt x="102" y="188"/>
                    </a:lnTo>
                    <a:lnTo>
                      <a:pt x="104" y="188"/>
                    </a:lnTo>
                    <a:lnTo>
                      <a:pt x="107" y="185"/>
                    </a:lnTo>
                    <a:lnTo>
                      <a:pt x="109" y="183"/>
                    </a:lnTo>
                    <a:lnTo>
                      <a:pt x="109" y="180"/>
                    </a:lnTo>
                    <a:lnTo>
                      <a:pt x="110" y="180"/>
                    </a:lnTo>
                    <a:lnTo>
                      <a:pt x="112" y="178"/>
                    </a:lnTo>
                    <a:lnTo>
                      <a:pt x="112" y="177"/>
                    </a:lnTo>
                    <a:lnTo>
                      <a:pt x="112" y="174"/>
                    </a:lnTo>
                    <a:lnTo>
                      <a:pt x="110" y="172"/>
                    </a:lnTo>
                    <a:lnTo>
                      <a:pt x="112" y="170"/>
                    </a:lnTo>
                    <a:lnTo>
                      <a:pt x="113" y="169"/>
                    </a:lnTo>
                    <a:lnTo>
                      <a:pt x="113" y="167"/>
                    </a:lnTo>
                    <a:lnTo>
                      <a:pt x="115" y="166"/>
                    </a:lnTo>
                    <a:lnTo>
                      <a:pt x="113" y="164"/>
                    </a:lnTo>
                    <a:lnTo>
                      <a:pt x="113" y="162"/>
                    </a:lnTo>
                    <a:lnTo>
                      <a:pt x="113" y="161"/>
                    </a:lnTo>
                    <a:lnTo>
                      <a:pt x="115" y="162"/>
                    </a:lnTo>
                    <a:lnTo>
                      <a:pt x="115" y="164"/>
                    </a:lnTo>
                    <a:lnTo>
                      <a:pt x="115" y="164"/>
                    </a:lnTo>
                    <a:lnTo>
                      <a:pt x="117" y="161"/>
                    </a:lnTo>
                    <a:lnTo>
                      <a:pt x="115" y="158"/>
                    </a:lnTo>
                    <a:lnTo>
                      <a:pt x="113" y="156"/>
                    </a:lnTo>
                    <a:lnTo>
                      <a:pt x="112" y="156"/>
                    </a:lnTo>
                    <a:lnTo>
                      <a:pt x="112" y="154"/>
                    </a:lnTo>
                    <a:lnTo>
                      <a:pt x="112" y="151"/>
                    </a:lnTo>
                    <a:lnTo>
                      <a:pt x="112" y="150"/>
                    </a:lnTo>
                    <a:lnTo>
                      <a:pt x="110" y="148"/>
                    </a:lnTo>
                    <a:lnTo>
                      <a:pt x="112" y="146"/>
                    </a:lnTo>
                    <a:lnTo>
                      <a:pt x="112" y="143"/>
                    </a:lnTo>
                    <a:lnTo>
                      <a:pt x="110" y="143"/>
                    </a:lnTo>
                    <a:lnTo>
                      <a:pt x="109" y="138"/>
                    </a:lnTo>
                    <a:lnTo>
                      <a:pt x="109" y="137"/>
                    </a:lnTo>
                    <a:lnTo>
                      <a:pt x="107" y="132"/>
                    </a:lnTo>
                    <a:lnTo>
                      <a:pt x="105" y="129"/>
                    </a:lnTo>
                    <a:lnTo>
                      <a:pt x="105" y="127"/>
                    </a:lnTo>
                    <a:lnTo>
                      <a:pt x="105" y="127"/>
                    </a:lnTo>
                    <a:lnTo>
                      <a:pt x="105" y="126"/>
                    </a:lnTo>
                    <a:lnTo>
                      <a:pt x="102" y="123"/>
                    </a:lnTo>
                    <a:lnTo>
                      <a:pt x="102" y="119"/>
                    </a:lnTo>
                    <a:lnTo>
                      <a:pt x="101" y="119"/>
                    </a:lnTo>
                    <a:lnTo>
                      <a:pt x="101" y="118"/>
                    </a:lnTo>
                    <a:lnTo>
                      <a:pt x="99" y="115"/>
                    </a:lnTo>
                    <a:lnTo>
                      <a:pt x="93" y="110"/>
                    </a:lnTo>
                    <a:lnTo>
                      <a:pt x="91" y="107"/>
                    </a:lnTo>
                    <a:lnTo>
                      <a:pt x="85" y="102"/>
                    </a:lnTo>
                    <a:lnTo>
                      <a:pt x="77" y="97"/>
                    </a:lnTo>
                    <a:lnTo>
                      <a:pt x="77" y="97"/>
                    </a:lnTo>
                    <a:lnTo>
                      <a:pt x="74" y="95"/>
                    </a:lnTo>
                    <a:lnTo>
                      <a:pt x="67" y="91"/>
                    </a:lnTo>
                    <a:lnTo>
                      <a:pt x="67" y="89"/>
                    </a:lnTo>
                    <a:lnTo>
                      <a:pt x="66" y="86"/>
                    </a:lnTo>
                    <a:lnTo>
                      <a:pt x="67" y="84"/>
                    </a:lnTo>
                    <a:lnTo>
                      <a:pt x="67" y="83"/>
                    </a:lnTo>
                    <a:lnTo>
                      <a:pt x="64" y="79"/>
                    </a:lnTo>
                    <a:lnTo>
                      <a:pt x="64" y="79"/>
                    </a:lnTo>
                    <a:lnTo>
                      <a:pt x="59" y="76"/>
                    </a:lnTo>
                    <a:lnTo>
                      <a:pt x="56" y="73"/>
                    </a:lnTo>
                    <a:lnTo>
                      <a:pt x="53" y="73"/>
                    </a:lnTo>
                    <a:lnTo>
                      <a:pt x="56" y="73"/>
                    </a:lnTo>
                    <a:lnTo>
                      <a:pt x="56" y="71"/>
                    </a:lnTo>
                    <a:lnTo>
                      <a:pt x="53" y="68"/>
                    </a:lnTo>
                    <a:lnTo>
                      <a:pt x="54" y="67"/>
                    </a:lnTo>
                    <a:lnTo>
                      <a:pt x="56" y="62"/>
                    </a:lnTo>
                    <a:lnTo>
                      <a:pt x="54" y="60"/>
                    </a:lnTo>
                    <a:lnTo>
                      <a:pt x="53" y="60"/>
                    </a:lnTo>
                    <a:lnTo>
                      <a:pt x="54" y="57"/>
                    </a:lnTo>
                    <a:lnTo>
                      <a:pt x="54" y="56"/>
                    </a:lnTo>
                    <a:lnTo>
                      <a:pt x="56" y="54"/>
                    </a:lnTo>
                    <a:lnTo>
                      <a:pt x="58" y="52"/>
                    </a:lnTo>
                    <a:lnTo>
                      <a:pt x="58" y="52"/>
                    </a:lnTo>
                    <a:lnTo>
                      <a:pt x="58" y="52"/>
                    </a:lnTo>
                    <a:lnTo>
                      <a:pt x="59" y="52"/>
                    </a:lnTo>
                    <a:lnTo>
                      <a:pt x="61" y="49"/>
                    </a:lnTo>
                    <a:lnTo>
                      <a:pt x="62" y="49"/>
                    </a:lnTo>
                    <a:lnTo>
                      <a:pt x="64" y="48"/>
                    </a:lnTo>
                    <a:lnTo>
                      <a:pt x="62" y="46"/>
                    </a:lnTo>
                    <a:lnTo>
                      <a:pt x="62" y="46"/>
                    </a:lnTo>
                    <a:lnTo>
                      <a:pt x="62" y="43"/>
                    </a:lnTo>
                    <a:lnTo>
                      <a:pt x="64" y="41"/>
                    </a:lnTo>
                    <a:lnTo>
                      <a:pt x="62" y="40"/>
                    </a:lnTo>
                    <a:lnTo>
                      <a:pt x="64" y="40"/>
                    </a:lnTo>
                    <a:lnTo>
                      <a:pt x="64" y="36"/>
                    </a:lnTo>
                    <a:lnTo>
                      <a:pt x="64" y="38"/>
                    </a:lnTo>
                    <a:lnTo>
                      <a:pt x="66" y="38"/>
                    </a:lnTo>
                    <a:lnTo>
                      <a:pt x="67" y="38"/>
                    </a:lnTo>
                    <a:lnTo>
                      <a:pt x="67" y="36"/>
                    </a:lnTo>
                    <a:lnTo>
                      <a:pt x="70" y="36"/>
                    </a:lnTo>
                    <a:lnTo>
                      <a:pt x="72" y="38"/>
                    </a:lnTo>
                    <a:lnTo>
                      <a:pt x="72" y="36"/>
                    </a:lnTo>
                    <a:lnTo>
                      <a:pt x="74" y="35"/>
                    </a:lnTo>
                    <a:lnTo>
                      <a:pt x="72" y="33"/>
                    </a:lnTo>
                    <a:lnTo>
                      <a:pt x="74" y="32"/>
                    </a:lnTo>
                    <a:lnTo>
                      <a:pt x="75" y="32"/>
                    </a:lnTo>
                    <a:lnTo>
                      <a:pt x="78" y="32"/>
                    </a:lnTo>
                    <a:lnTo>
                      <a:pt x="82" y="30"/>
                    </a:lnTo>
                    <a:lnTo>
                      <a:pt x="82" y="30"/>
                    </a:lnTo>
                    <a:lnTo>
                      <a:pt x="83" y="30"/>
                    </a:lnTo>
                    <a:lnTo>
                      <a:pt x="85" y="28"/>
                    </a:lnTo>
                    <a:lnTo>
                      <a:pt x="83" y="27"/>
                    </a:lnTo>
                    <a:lnTo>
                      <a:pt x="83" y="27"/>
                    </a:lnTo>
                    <a:lnTo>
                      <a:pt x="85" y="27"/>
                    </a:lnTo>
                    <a:lnTo>
                      <a:pt x="85" y="27"/>
                    </a:lnTo>
                    <a:lnTo>
                      <a:pt x="85" y="27"/>
                    </a:lnTo>
                    <a:lnTo>
                      <a:pt x="82" y="25"/>
                    </a:lnTo>
                    <a:lnTo>
                      <a:pt x="80" y="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9" name="Freeform 646">
                <a:extLst>
                  <a:ext uri="{FF2B5EF4-FFF2-40B4-BE49-F238E27FC236}">
                    <a16:creationId xmlns:a16="http://schemas.microsoft.com/office/drawing/2014/main" id="{22B80F7A-ED86-4180-B74D-D9399E9ADEF6}"/>
                  </a:ext>
                </a:extLst>
              </p:cNvPr>
              <p:cNvSpPr>
                <a:spLocks/>
              </p:cNvSpPr>
              <p:nvPr/>
            </p:nvSpPr>
            <p:spPr bwMode="auto">
              <a:xfrm>
                <a:off x="6129" y="2215"/>
                <a:ext cx="74" cy="63"/>
              </a:xfrm>
              <a:custGeom>
                <a:avLst/>
                <a:gdLst>
                  <a:gd name="T0" fmla="*/ 39 w 74"/>
                  <a:gd name="T1" fmla="*/ 56 h 63"/>
                  <a:gd name="T2" fmla="*/ 44 w 74"/>
                  <a:gd name="T3" fmla="*/ 57 h 63"/>
                  <a:gd name="T4" fmla="*/ 54 w 74"/>
                  <a:gd name="T5" fmla="*/ 57 h 63"/>
                  <a:gd name="T6" fmla="*/ 59 w 74"/>
                  <a:gd name="T7" fmla="*/ 59 h 63"/>
                  <a:gd name="T8" fmla="*/ 59 w 74"/>
                  <a:gd name="T9" fmla="*/ 54 h 63"/>
                  <a:gd name="T10" fmla="*/ 52 w 74"/>
                  <a:gd name="T11" fmla="*/ 49 h 63"/>
                  <a:gd name="T12" fmla="*/ 55 w 74"/>
                  <a:gd name="T13" fmla="*/ 43 h 63"/>
                  <a:gd name="T14" fmla="*/ 62 w 74"/>
                  <a:gd name="T15" fmla="*/ 40 h 63"/>
                  <a:gd name="T16" fmla="*/ 70 w 74"/>
                  <a:gd name="T17" fmla="*/ 36 h 63"/>
                  <a:gd name="T18" fmla="*/ 71 w 74"/>
                  <a:gd name="T19" fmla="*/ 33 h 63"/>
                  <a:gd name="T20" fmla="*/ 73 w 74"/>
                  <a:gd name="T21" fmla="*/ 27 h 63"/>
                  <a:gd name="T22" fmla="*/ 73 w 74"/>
                  <a:gd name="T23" fmla="*/ 20 h 63"/>
                  <a:gd name="T24" fmla="*/ 71 w 74"/>
                  <a:gd name="T25" fmla="*/ 9 h 63"/>
                  <a:gd name="T26" fmla="*/ 67 w 74"/>
                  <a:gd name="T27" fmla="*/ 4 h 63"/>
                  <a:gd name="T28" fmla="*/ 62 w 74"/>
                  <a:gd name="T29" fmla="*/ 3 h 63"/>
                  <a:gd name="T30" fmla="*/ 59 w 74"/>
                  <a:gd name="T31" fmla="*/ 0 h 63"/>
                  <a:gd name="T32" fmla="*/ 52 w 74"/>
                  <a:gd name="T33" fmla="*/ 3 h 63"/>
                  <a:gd name="T34" fmla="*/ 54 w 74"/>
                  <a:gd name="T35" fmla="*/ 9 h 63"/>
                  <a:gd name="T36" fmla="*/ 55 w 74"/>
                  <a:gd name="T37" fmla="*/ 12 h 63"/>
                  <a:gd name="T38" fmla="*/ 47 w 74"/>
                  <a:gd name="T39" fmla="*/ 8 h 63"/>
                  <a:gd name="T40" fmla="*/ 43 w 74"/>
                  <a:gd name="T41" fmla="*/ 4 h 63"/>
                  <a:gd name="T42" fmla="*/ 38 w 74"/>
                  <a:gd name="T43" fmla="*/ 4 h 63"/>
                  <a:gd name="T44" fmla="*/ 31 w 74"/>
                  <a:gd name="T45" fmla="*/ 3 h 63"/>
                  <a:gd name="T46" fmla="*/ 25 w 74"/>
                  <a:gd name="T47" fmla="*/ 1 h 63"/>
                  <a:gd name="T48" fmla="*/ 20 w 74"/>
                  <a:gd name="T49" fmla="*/ 1 h 63"/>
                  <a:gd name="T50" fmla="*/ 9 w 74"/>
                  <a:gd name="T51" fmla="*/ 4 h 63"/>
                  <a:gd name="T52" fmla="*/ 4 w 74"/>
                  <a:gd name="T53" fmla="*/ 8 h 63"/>
                  <a:gd name="T54" fmla="*/ 1 w 74"/>
                  <a:gd name="T55" fmla="*/ 16 h 63"/>
                  <a:gd name="T56" fmla="*/ 1 w 74"/>
                  <a:gd name="T57" fmla="*/ 27 h 63"/>
                  <a:gd name="T58" fmla="*/ 6 w 74"/>
                  <a:gd name="T59" fmla="*/ 30 h 63"/>
                  <a:gd name="T60" fmla="*/ 4 w 74"/>
                  <a:gd name="T61" fmla="*/ 38 h 63"/>
                  <a:gd name="T62" fmla="*/ 6 w 74"/>
                  <a:gd name="T63" fmla="*/ 40 h 63"/>
                  <a:gd name="T64" fmla="*/ 9 w 74"/>
                  <a:gd name="T65" fmla="*/ 44 h 63"/>
                  <a:gd name="T66" fmla="*/ 11 w 74"/>
                  <a:gd name="T67" fmla="*/ 49 h 63"/>
                  <a:gd name="T68" fmla="*/ 12 w 74"/>
                  <a:gd name="T69" fmla="*/ 51 h 63"/>
                  <a:gd name="T70" fmla="*/ 14 w 74"/>
                  <a:gd name="T71" fmla="*/ 56 h 63"/>
                  <a:gd name="T72" fmla="*/ 16 w 74"/>
                  <a:gd name="T73" fmla="*/ 57 h 63"/>
                  <a:gd name="T74" fmla="*/ 17 w 74"/>
                  <a:gd name="T75" fmla="*/ 56 h 63"/>
                  <a:gd name="T76" fmla="*/ 20 w 74"/>
                  <a:gd name="T77" fmla="*/ 52 h 63"/>
                  <a:gd name="T78" fmla="*/ 22 w 74"/>
                  <a:gd name="T79" fmla="*/ 57 h 63"/>
                  <a:gd name="T80" fmla="*/ 20 w 74"/>
                  <a:gd name="T81" fmla="*/ 60 h 63"/>
                  <a:gd name="T82" fmla="*/ 20 w 74"/>
                  <a:gd name="T83" fmla="*/ 62 h 63"/>
                  <a:gd name="T84" fmla="*/ 25 w 74"/>
                  <a:gd name="T85" fmla="*/ 60 h 63"/>
                  <a:gd name="T86" fmla="*/ 27 w 74"/>
                  <a:gd name="T87" fmla="*/ 60 h 63"/>
                  <a:gd name="T88" fmla="*/ 30 w 74"/>
                  <a:gd name="T89" fmla="*/ 62 h 63"/>
                  <a:gd name="T90" fmla="*/ 35 w 74"/>
                  <a:gd name="T91" fmla="*/ 6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74" h="63">
                    <a:moveTo>
                      <a:pt x="38" y="60"/>
                    </a:moveTo>
                    <a:lnTo>
                      <a:pt x="39" y="56"/>
                    </a:lnTo>
                    <a:lnTo>
                      <a:pt x="43" y="56"/>
                    </a:lnTo>
                    <a:lnTo>
                      <a:pt x="44" y="57"/>
                    </a:lnTo>
                    <a:lnTo>
                      <a:pt x="51" y="56"/>
                    </a:lnTo>
                    <a:lnTo>
                      <a:pt x="54" y="57"/>
                    </a:lnTo>
                    <a:lnTo>
                      <a:pt x="54" y="59"/>
                    </a:lnTo>
                    <a:lnTo>
                      <a:pt x="59" y="59"/>
                    </a:lnTo>
                    <a:lnTo>
                      <a:pt x="57" y="56"/>
                    </a:lnTo>
                    <a:lnTo>
                      <a:pt x="59" y="54"/>
                    </a:lnTo>
                    <a:lnTo>
                      <a:pt x="55" y="51"/>
                    </a:lnTo>
                    <a:lnTo>
                      <a:pt x="52" y="49"/>
                    </a:lnTo>
                    <a:lnTo>
                      <a:pt x="52" y="44"/>
                    </a:lnTo>
                    <a:lnTo>
                      <a:pt x="55" y="43"/>
                    </a:lnTo>
                    <a:lnTo>
                      <a:pt x="60" y="43"/>
                    </a:lnTo>
                    <a:lnTo>
                      <a:pt x="62" y="40"/>
                    </a:lnTo>
                    <a:lnTo>
                      <a:pt x="65" y="38"/>
                    </a:lnTo>
                    <a:lnTo>
                      <a:pt x="70" y="36"/>
                    </a:lnTo>
                    <a:lnTo>
                      <a:pt x="70" y="35"/>
                    </a:lnTo>
                    <a:lnTo>
                      <a:pt x="71" y="33"/>
                    </a:lnTo>
                    <a:lnTo>
                      <a:pt x="74" y="30"/>
                    </a:lnTo>
                    <a:lnTo>
                      <a:pt x="73" y="27"/>
                    </a:lnTo>
                    <a:lnTo>
                      <a:pt x="74" y="22"/>
                    </a:lnTo>
                    <a:lnTo>
                      <a:pt x="73" y="20"/>
                    </a:lnTo>
                    <a:lnTo>
                      <a:pt x="74" y="16"/>
                    </a:lnTo>
                    <a:lnTo>
                      <a:pt x="71" y="9"/>
                    </a:lnTo>
                    <a:lnTo>
                      <a:pt x="70" y="8"/>
                    </a:lnTo>
                    <a:lnTo>
                      <a:pt x="67" y="4"/>
                    </a:lnTo>
                    <a:lnTo>
                      <a:pt x="65" y="4"/>
                    </a:lnTo>
                    <a:lnTo>
                      <a:pt x="62" y="3"/>
                    </a:lnTo>
                    <a:lnTo>
                      <a:pt x="60" y="1"/>
                    </a:lnTo>
                    <a:lnTo>
                      <a:pt x="59" y="0"/>
                    </a:lnTo>
                    <a:lnTo>
                      <a:pt x="54" y="1"/>
                    </a:lnTo>
                    <a:lnTo>
                      <a:pt x="52" y="3"/>
                    </a:lnTo>
                    <a:lnTo>
                      <a:pt x="55" y="6"/>
                    </a:lnTo>
                    <a:lnTo>
                      <a:pt x="54" y="9"/>
                    </a:lnTo>
                    <a:lnTo>
                      <a:pt x="55" y="11"/>
                    </a:lnTo>
                    <a:lnTo>
                      <a:pt x="55" y="12"/>
                    </a:lnTo>
                    <a:lnTo>
                      <a:pt x="51" y="11"/>
                    </a:lnTo>
                    <a:lnTo>
                      <a:pt x="47" y="8"/>
                    </a:lnTo>
                    <a:lnTo>
                      <a:pt x="44" y="8"/>
                    </a:lnTo>
                    <a:lnTo>
                      <a:pt x="43" y="4"/>
                    </a:lnTo>
                    <a:lnTo>
                      <a:pt x="39" y="3"/>
                    </a:lnTo>
                    <a:lnTo>
                      <a:pt x="38" y="4"/>
                    </a:lnTo>
                    <a:lnTo>
                      <a:pt x="35" y="1"/>
                    </a:lnTo>
                    <a:lnTo>
                      <a:pt x="31" y="3"/>
                    </a:lnTo>
                    <a:lnTo>
                      <a:pt x="28" y="1"/>
                    </a:lnTo>
                    <a:lnTo>
                      <a:pt x="25" y="1"/>
                    </a:lnTo>
                    <a:lnTo>
                      <a:pt x="22" y="3"/>
                    </a:lnTo>
                    <a:lnTo>
                      <a:pt x="20" y="1"/>
                    </a:lnTo>
                    <a:lnTo>
                      <a:pt x="16" y="1"/>
                    </a:lnTo>
                    <a:lnTo>
                      <a:pt x="9" y="4"/>
                    </a:lnTo>
                    <a:lnTo>
                      <a:pt x="8" y="4"/>
                    </a:lnTo>
                    <a:lnTo>
                      <a:pt x="4" y="8"/>
                    </a:lnTo>
                    <a:lnTo>
                      <a:pt x="3" y="12"/>
                    </a:lnTo>
                    <a:lnTo>
                      <a:pt x="1" y="16"/>
                    </a:lnTo>
                    <a:lnTo>
                      <a:pt x="0" y="20"/>
                    </a:lnTo>
                    <a:lnTo>
                      <a:pt x="1" y="27"/>
                    </a:lnTo>
                    <a:lnTo>
                      <a:pt x="4" y="27"/>
                    </a:lnTo>
                    <a:lnTo>
                      <a:pt x="6" y="30"/>
                    </a:lnTo>
                    <a:lnTo>
                      <a:pt x="4" y="35"/>
                    </a:lnTo>
                    <a:lnTo>
                      <a:pt x="4" y="38"/>
                    </a:lnTo>
                    <a:lnTo>
                      <a:pt x="4" y="38"/>
                    </a:lnTo>
                    <a:lnTo>
                      <a:pt x="6" y="40"/>
                    </a:lnTo>
                    <a:lnTo>
                      <a:pt x="6" y="43"/>
                    </a:lnTo>
                    <a:lnTo>
                      <a:pt x="9" y="44"/>
                    </a:lnTo>
                    <a:lnTo>
                      <a:pt x="9" y="48"/>
                    </a:lnTo>
                    <a:lnTo>
                      <a:pt x="11" y="49"/>
                    </a:lnTo>
                    <a:lnTo>
                      <a:pt x="12" y="49"/>
                    </a:lnTo>
                    <a:lnTo>
                      <a:pt x="12" y="51"/>
                    </a:lnTo>
                    <a:lnTo>
                      <a:pt x="12" y="54"/>
                    </a:lnTo>
                    <a:lnTo>
                      <a:pt x="14" y="56"/>
                    </a:lnTo>
                    <a:lnTo>
                      <a:pt x="14" y="57"/>
                    </a:lnTo>
                    <a:lnTo>
                      <a:pt x="16" y="57"/>
                    </a:lnTo>
                    <a:lnTo>
                      <a:pt x="17" y="57"/>
                    </a:lnTo>
                    <a:lnTo>
                      <a:pt x="17" y="56"/>
                    </a:lnTo>
                    <a:lnTo>
                      <a:pt x="20" y="54"/>
                    </a:lnTo>
                    <a:lnTo>
                      <a:pt x="20" y="52"/>
                    </a:lnTo>
                    <a:lnTo>
                      <a:pt x="20" y="54"/>
                    </a:lnTo>
                    <a:lnTo>
                      <a:pt x="22" y="57"/>
                    </a:lnTo>
                    <a:lnTo>
                      <a:pt x="22" y="59"/>
                    </a:lnTo>
                    <a:lnTo>
                      <a:pt x="20" y="60"/>
                    </a:lnTo>
                    <a:lnTo>
                      <a:pt x="20" y="62"/>
                    </a:lnTo>
                    <a:lnTo>
                      <a:pt x="20" y="62"/>
                    </a:lnTo>
                    <a:lnTo>
                      <a:pt x="22" y="63"/>
                    </a:lnTo>
                    <a:lnTo>
                      <a:pt x="25" y="60"/>
                    </a:lnTo>
                    <a:lnTo>
                      <a:pt x="25" y="60"/>
                    </a:lnTo>
                    <a:lnTo>
                      <a:pt x="27" y="60"/>
                    </a:lnTo>
                    <a:lnTo>
                      <a:pt x="30" y="62"/>
                    </a:lnTo>
                    <a:lnTo>
                      <a:pt x="30" y="62"/>
                    </a:lnTo>
                    <a:lnTo>
                      <a:pt x="33" y="63"/>
                    </a:lnTo>
                    <a:lnTo>
                      <a:pt x="35" y="60"/>
                    </a:lnTo>
                    <a:lnTo>
                      <a:pt x="38" y="6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20" name="Freeform 647">
                <a:extLst>
                  <a:ext uri="{FF2B5EF4-FFF2-40B4-BE49-F238E27FC236}">
                    <a16:creationId xmlns:a16="http://schemas.microsoft.com/office/drawing/2014/main" id="{269F3A07-A412-48FD-8656-93745B6E587C}"/>
                  </a:ext>
                </a:extLst>
              </p:cNvPr>
              <p:cNvSpPr>
                <a:spLocks/>
              </p:cNvSpPr>
              <p:nvPr/>
            </p:nvSpPr>
            <p:spPr bwMode="auto">
              <a:xfrm>
                <a:off x="6087" y="2095"/>
                <a:ext cx="115" cy="132"/>
              </a:xfrm>
              <a:custGeom>
                <a:avLst/>
                <a:gdLst>
                  <a:gd name="T0" fmla="*/ 8 w 115"/>
                  <a:gd name="T1" fmla="*/ 42 h 132"/>
                  <a:gd name="T2" fmla="*/ 11 w 115"/>
                  <a:gd name="T3" fmla="*/ 48 h 132"/>
                  <a:gd name="T4" fmla="*/ 18 w 115"/>
                  <a:gd name="T5" fmla="*/ 48 h 132"/>
                  <a:gd name="T6" fmla="*/ 18 w 115"/>
                  <a:gd name="T7" fmla="*/ 56 h 132"/>
                  <a:gd name="T8" fmla="*/ 18 w 115"/>
                  <a:gd name="T9" fmla="*/ 67 h 132"/>
                  <a:gd name="T10" fmla="*/ 26 w 115"/>
                  <a:gd name="T11" fmla="*/ 72 h 132"/>
                  <a:gd name="T12" fmla="*/ 35 w 115"/>
                  <a:gd name="T13" fmla="*/ 69 h 132"/>
                  <a:gd name="T14" fmla="*/ 46 w 115"/>
                  <a:gd name="T15" fmla="*/ 72 h 132"/>
                  <a:gd name="T16" fmla="*/ 61 w 115"/>
                  <a:gd name="T17" fmla="*/ 65 h 132"/>
                  <a:gd name="T18" fmla="*/ 72 w 115"/>
                  <a:gd name="T19" fmla="*/ 77 h 132"/>
                  <a:gd name="T20" fmla="*/ 72 w 115"/>
                  <a:gd name="T21" fmla="*/ 83 h 132"/>
                  <a:gd name="T22" fmla="*/ 72 w 115"/>
                  <a:gd name="T23" fmla="*/ 93 h 132"/>
                  <a:gd name="T24" fmla="*/ 80 w 115"/>
                  <a:gd name="T25" fmla="*/ 99 h 132"/>
                  <a:gd name="T26" fmla="*/ 85 w 115"/>
                  <a:gd name="T27" fmla="*/ 104 h 132"/>
                  <a:gd name="T28" fmla="*/ 85 w 115"/>
                  <a:gd name="T29" fmla="*/ 110 h 132"/>
                  <a:gd name="T30" fmla="*/ 85 w 115"/>
                  <a:gd name="T31" fmla="*/ 120 h 132"/>
                  <a:gd name="T32" fmla="*/ 85 w 115"/>
                  <a:gd name="T33" fmla="*/ 124 h 132"/>
                  <a:gd name="T34" fmla="*/ 93 w 115"/>
                  <a:gd name="T35" fmla="*/ 131 h 132"/>
                  <a:gd name="T36" fmla="*/ 96 w 115"/>
                  <a:gd name="T37" fmla="*/ 129 h 132"/>
                  <a:gd name="T38" fmla="*/ 96 w 115"/>
                  <a:gd name="T39" fmla="*/ 121 h 132"/>
                  <a:gd name="T40" fmla="*/ 104 w 115"/>
                  <a:gd name="T41" fmla="*/ 123 h 132"/>
                  <a:gd name="T42" fmla="*/ 110 w 115"/>
                  <a:gd name="T43" fmla="*/ 124 h 132"/>
                  <a:gd name="T44" fmla="*/ 112 w 115"/>
                  <a:gd name="T45" fmla="*/ 117 h 132"/>
                  <a:gd name="T46" fmla="*/ 115 w 115"/>
                  <a:gd name="T47" fmla="*/ 107 h 132"/>
                  <a:gd name="T48" fmla="*/ 112 w 115"/>
                  <a:gd name="T49" fmla="*/ 101 h 132"/>
                  <a:gd name="T50" fmla="*/ 110 w 115"/>
                  <a:gd name="T51" fmla="*/ 97 h 132"/>
                  <a:gd name="T52" fmla="*/ 104 w 115"/>
                  <a:gd name="T53" fmla="*/ 94 h 132"/>
                  <a:gd name="T54" fmla="*/ 101 w 115"/>
                  <a:gd name="T55" fmla="*/ 89 h 132"/>
                  <a:gd name="T56" fmla="*/ 97 w 115"/>
                  <a:gd name="T57" fmla="*/ 86 h 132"/>
                  <a:gd name="T58" fmla="*/ 91 w 115"/>
                  <a:gd name="T59" fmla="*/ 83 h 132"/>
                  <a:gd name="T60" fmla="*/ 85 w 115"/>
                  <a:gd name="T61" fmla="*/ 72 h 132"/>
                  <a:gd name="T62" fmla="*/ 75 w 115"/>
                  <a:gd name="T63" fmla="*/ 61 h 132"/>
                  <a:gd name="T64" fmla="*/ 64 w 115"/>
                  <a:gd name="T65" fmla="*/ 59 h 132"/>
                  <a:gd name="T66" fmla="*/ 59 w 115"/>
                  <a:gd name="T67" fmla="*/ 53 h 132"/>
                  <a:gd name="T68" fmla="*/ 58 w 115"/>
                  <a:gd name="T69" fmla="*/ 45 h 132"/>
                  <a:gd name="T70" fmla="*/ 65 w 115"/>
                  <a:gd name="T71" fmla="*/ 43 h 132"/>
                  <a:gd name="T72" fmla="*/ 72 w 115"/>
                  <a:gd name="T73" fmla="*/ 35 h 132"/>
                  <a:gd name="T74" fmla="*/ 67 w 115"/>
                  <a:gd name="T75" fmla="*/ 30 h 132"/>
                  <a:gd name="T76" fmla="*/ 61 w 115"/>
                  <a:gd name="T77" fmla="*/ 24 h 132"/>
                  <a:gd name="T78" fmla="*/ 51 w 115"/>
                  <a:gd name="T79" fmla="*/ 26 h 132"/>
                  <a:gd name="T80" fmla="*/ 37 w 115"/>
                  <a:gd name="T81" fmla="*/ 16 h 132"/>
                  <a:gd name="T82" fmla="*/ 35 w 115"/>
                  <a:gd name="T83" fmla="*/ 8 h 132"/>
                  <a:gd name="T84" fmla="*/ 27 w 115"/>
                  <a:gd name="T85" fmla="*/ 0 h 132"/>
                  <a:gd name="T86" fmla="*/ 19 w 115"/>
                  <a:gd name="T87" fmla="*/ 3 h 132"/>
                  <a:gd name="T88" fmla="*/ 21 w 115"/>
                  <a:gd name="T89" fmla="*/ 14 h 132"/>
                  <a:gd name="T90" fmla="*/ 16 w 115"/>
                  <a:gd name="T91" fmla="*/ 19 h 132"/>
                  <a:gd name="T92" fmla="*/ 10 w 115"/>
                  <a:gd name="T93" fmla="*/ 18 h 132"/>
                  <a:gd name="T94" fmla="*/ 5 w 115"/>
                  <a:gd name="T95" fmla="*/ 24 h 132"/>
                  <a:gd name="T96" fmla="*/ 2 w 115"/>
                  <a:gd name="T97" fmla="*/ 27 h 132"/>
                  <a:gd name="T98" fmla="*/ 5 w 115"/>
                  <a:gd name="T99" fmla="*/ 34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15" h="132">
                    <a:moveTo>
                      <a:pt x="5" y="34"/>
                    </a:moveTo>
                    <a:lnTo>
                      <a:pt x="8" y="37"/>
                    </a:lnTo>
                    <a:lnTo>
                      <a:pt x="8" y="42"/>
                    </a:lnTo>
                    <a:lnTo>
                      <a:pt x="7" y="43"/>
                    </a:lnTo>
                    <a:lnTo>
                      <a:pt x="8" y="46"/>
                    </a:lnTo>
                    <a:lnTo>
                      <a:pt x="11" y="48"/>
                    </a:lnTo>
                    <a:lnTo>
                      <a:pt x="13" y="46"/>
                    </a:lnTo>
                    <a:lnTo>
                      <a:pt x="18" y="46"/>
                    </a:lnTo>
                    <a:lnTo>
                      <a:pt x="18" y="48"/>
                    </a:lnTo>
                    <a:lnTo>
                      <a:pt x="16" y="51"/>
                    </a:lnTo>
                    <a:lnTo>
                      <a:pt x="18" y="54"/>
                    </a:lnTo>
                    <a:lnTo>
                      <a:pt x="18" y="56"/>
                    </a:lnTo>
                    <a:lnTo>
                      <a:pt x="16" y="59"/>
                    </a:lnTo>
                    <a:lnTo>
                      <a:pt x="18" y="62"/>
                    </a:lnTo>
                    <a:lnTo>
                      <a:pt x="18" y="67"/>
                    </a:lnTo>
                    <a:lnTo>
                      <a:pt x="18" y="75"/>
                    </a:lnTo>
                    <a:lnTo>
                      <a:pt x="22" y="72"/>
                    </a:lnTo>
                    <a:lnTo>
                      <a:pt x="26" y="72"/>
                    </a:lnTo>
                    <a:lnTo>
                      <a:pt x="26" y="69"/>
                    </a:lnTo>
                    <a:lnTo>
                      <a:pt x="30" y="67"/>
                    </a:lnTo>
                    <a:lnTo>
                      <a:pt x="35" y="69"/>
                    </a:lnTo>
                    <a:lnTo>
                      <a:pt x="38" y="69"/>
                    </a:lnTo>
                    <a:lnTo>
                      <a:pt x="40" y="72"/>
                    </a:lnTo>
                    <a:lnTo>
                      <a:pt x="46" y="72"/>
                    </a:lnTo>
                    <a:lnTo>
                      <a:pt x="50" y="65"/>
                    </a:lnTo>
                    <a:lnTo>
                      <a:pt x="54" y="64"/>
                    </a:lnTo>
                    <a:lnTo>
                      <a:pt x="61" y="65"/>
                    </a:lnTo>
                    <a:lnTo>
                      <a:pt x="62" y="70"/>
                    </a:lnTo>
                    <a:lnTo>
                      <a:pt x="69" y="73"/>
                    </a:lnTo>
                    <a:lnTo>
                      <a:pt x="72" y="77"/>
                    </a:lnTo>
                    <a:lnTo>
                      <a:pt x="73" y="80"/>
                    </a:lnTo>
                    <a:lnTo>
                      <a:pt x="72" y="81"/>
                    </a:lnTo>
                    <a:lnTo>
                      <a:pt x="72" y="83"/>
                    </a:lnTo>
                    <a:lnTo>
                      <a:pt x="73" y="88"/>
                    </a:lnTo>
                    <a:lnTo>
                      <a:pt x="73" y="91"/>
                    </a:lnTo>
                    <a:lnTo>
                      <a:pt x="72" y="93"/>
                    </a:lnTo>
                    <a:lnTo>
                      <a:pt x="75" y="96"/>
                    </a:lnTo>
                    <a:lnTo>
                      <a:pt x="78" y="99"/>
                    </a:lnTo>
                    <a:lnTo>
                      <a:pt x="80" y="99"/>
                    </a:lnTo>
                    <a:lnTo>
                      <a:pt x="83" y="99"/>
                    </a:lnTo>
                    <a:lnTo>
                      <a:pt x="81" y="101"/>
                    </a:lnTo>
                    <a:lnTo>
                      <a:pt x="85" y="104"/>
                    </a:lnTo>
                    <a:lnTo>
                      <a:pt x="86" y="105"/>
                    </a:lnTo>
                    <a:lnTo>
                      <a:pt x="85" y="109"/>
                    </a:lnTo>
                    <a:lnTo>
                      <a:pt x="85" y="110"/>
                    </a:lnTo>
                    <a:lnTo>
                      <a:pt x="85" y="113"/>
                    </a:lnTo>
                    <a:lnTo>
                      <a:pt x="85" y="115"/>
                    </a:lnTo>
                    <a:lnTo>
                      <a:pt x="85" y="120"/>
                    </a:lnTo>
                    <a:lnTo>
                      <a:pt x="83" y="123"/>
                    </a:lnTo>
                    <a:lnTo>
                      <a:pt x="81" y="123"/>
                    </a:lnTo>
                    <a:lnTo>
                      <a:pt x="85" y="124"/>
                    </a:lnTo>
                    <a:lnTo>
                      <a:pt x="86" y="128"/>
                    </a:lnTo>
                    <a:lnTo>
                      <a:pt x="89" y="128"/>
                    </a:lnTo>
                    <a:lnTo>
                      <a:pt x="93" y="131"/>
                    </a:lnTo>
                    <a:lnTo>
                      <a:pt x="97" y="132"/>
                    </a:lnTo>
                    <a:lnTo>
                      <a:pt x="97" y="131"/>
                    </a:lnTo>
                    <a:lnTo>
                      <a:pt x="96" y="129"/>
                    </a:lnTo>
                    <a:lnTo>
                      <a:pt x="97" y="126"/>
                    </a:lnTo>
                    <a:lnTo>
                      <a:pt x="94" y="123"/>
                    </a:lnTo>
                    <a:lnTo>
                      <a:pt x="96" y="121"/>
                    </a:lnTo>
                    <a:lnTo>
                      <a:pt x="101" y="120"/>
                    </a:lnTo>
                    <a:lnTo>
                      <a:pt x="102" y="121"/>
                    </a:lnTo>
                    <a:lnTo>
                      <a:pt x="104" y="123"/>
                    </a:lnTo>
                    <a:lnTo>
                      <a:pt x="107" y="124"/>
                    </a:lnTo>
                    <a:lnTo>
                      <a:pt x="109" y="124"/>
                    </a:lnTo>
                    <a:lnTo>
                      <a:pt x="110" y="124"/>
                    </a:lnTo>
                    <a:lnTo>
                      <a:pt x="112" y="123"/>
                    </a:lnTo>
                    <a:lnTo>
                      <a:pt x="112" y="118"/>
                    </a:lnTo>
                    <a:lnTo>
                      <a:pt x="112" y="117"/>
                    </a:lnTo>
                    <a:lnTo>
                      <a:pt x="110" y="113"/>
                    </a:lnTo>
                    <a:lnTo>
                      <a:pt x="115" y="110"/>
                    </a:lnTo>
                    <a:lnTo>
                      <a:pt x="115" y="107"/>
                    </a:lnTo>
                    <a:lnTo>
                      <a:pt x="112" y="105"/>
                    </a:lnTo>
                    <a:lnTo>
                      <a:pt x="112" y="104"/>
                    </a:lnTo>
                    <a:lnTo>
                      <a:pt x="112" y="101"/>
                    </a:lnTo>
                    <a:lnTo>
                      <a:pt x="113" y="99"/>
                    </a:lnTo>
                    <a:lnTo>
                      <a:pt x="113" y="96"/>
                    </a:lnTo>
                    <a:lnTo>
                      <a:pt x="110" y="97"/>
                    </a:lnTo>
                    <a:lnTo>
                      <a:pt x="109" y="97"/>
                    </a:lnTo>
                    <a:lnTo>
                      <a:pt x="107" y="94"/>
                    </a:lnTo>
                    <a:lnTo>
                      <a:pt x="104" y="94"/>
                    </a:lnTo>
                    <a:lnTo>
                      <a:pt x="102" y="93"/>
                    </a:lnTo>
                    <a:lnTo>
                      <a:pt x="104" y="91"/>
                    </a:lnTo>
                    <a:lnTo>
                      <a:pt x="101" y="89"/>
                    </a:lnTo>
                    <a:lnTo>
                      <a:pt x="99" y="91"/>
                    </a:lnTo>
                    <a:lnTo>
                      <a:pt x="97" y="88"/>
                    </a:lnTo>
                    <a:lnTo>
                      <a:pt x="97" y="86"/>
                    </a:lnTo>
                    <a:lnTo>
                      <a:pt x="96" y="83"/>
                    </a:lnTo>
                    <a:lnTo>
                      <a:pt x="93" y="83"/>
                    </a:lnTo>
                    <a:lnTo>
                      <a:pt x="91" y="83"/>
                    </a:lnTo>
                    <a:lnTo>
                      <a:pt x="89" y="80"/>
                    </a:lnTo>
                    <a:lnTo>
                      <a:pt x="85" y="75"/>
                    </a:lnTo>
                    <a:lnTo>
                      <a:pt x="85" y="72"/>
                    </a:lnTo>
                    <a:lnTo>
                      <a:pt x="83" y="69"/>
                    </a:lnTo>
                    <a:lnTo>
                      <a:pt x="78" y="67"/>
                    </a:lnTo>
                    <a:lnTo>
                      <a:pt x="75" y="61"/>
                    </a:lnTo>
                    <a:lnTo>
                      <a:pt x="72" y="61"/>
                    </a:lnTo>
                    <a:lnTo>
                      <a:pt x="67" y="59"/>
                    </a:lnTo>
                    <a:lnTo>
                      <a:pt x="64" y="59"/>
                    </a:lnTo>
                    <a:lnTo>
                      <a:pt x="61" y="54"/>
                    </a:lnTo>
                    <a:lnTo>
                      <a:pt x="59" y="54"/>
                    </a:lnTo>
                    <a:lnTo>
                      <a:pt x="59" y="53"/>
                    </a:lnTo>
                    <a:lnTo>
                      <a:pt x="61" y="51"/>
                    </a:lnTo>
                    <a:lnTo>
                      <a:pt x="58" y="48"/>
                    </a:lnTo>
                    <a:lnTo>
                      <a:pt x="58" y="45"/>
                    </a:lnTo>
                    <a:lnTo>
                      <a:pt x="59" y="45"/>
                    </a:lnTo>
                    <a:lnTo>
                      <a:pt x="64" y="43"/>
                    </a:lnTo>
                    <a:lnTo>
                      <a:pt x="65" y="43"/>
                    </a:lnTo>
                    <a:lnTo>
                      <a:pt x="67" y="42"/>
                    </a:lnTo>
                    <a:lnTo>
                      <a:pt x="69" y="37"/>
                    </a:lnTo>
                    <a:lnTo>
                      <a:pt x="72" y="35"/>
                    </a:lnTo>
                    <a:lnTo>
                      <a:pt x="72" y="34"/>
                    </a:lnTo>
                    <a:lnTo>
                      <a:pt x="67" y="32"/>
                    </a:lnTo>
                    <a:lnTo>
                      <a:pt x="67" y="30"/>
                    </a:lnTo>
                    <a:lnTo>
                      <a:pt x="67" y="27"/>
                    </a:lnTo>
                    <a:lnTo>
                      <a:pt x="64" y="27"/>
                    </a:lnTo>
                    <a:lnTo>
                      <a:pt x="61" y="24"/>
                    </a:lnTo>
                    <a:lnTo>
                      <a:pt x="58" y="24"/>
                    </a:lnTo>
                    <a:lnTo>
                      <a:pt x="54" y="26"/>
                    </a:lnTo>
                    <a:lnTo>
                      <a:pt x="51" y="26"/>
                    </a:lnTo>
                    <a:lnTo>
                      <a:pt x="45" y="26"/>
                    </a:lnTo>
                    <a:lnTo>
                      <a:pt x="42" y="21"/>
                    </a:lnTo>
                    <a:lnTo>
                      <a:pt x="37" y="16"/>
                    </a:lnTo>
                    <a:lnTo>
                      <a:pt x="38" y="13"/>
                    </a:lnTo>
                    <a:lnTo>
                      <a:pt x="38" y="10"/>
                    </a:lnTo>
                    <a:lnTo>
                      <a:pt x="35" y="8"/>
                    </a:lnTo>
                    <a:lnTo>
                      <a:pt x="34" y="5"/>
                    </a:lnTo>
                    <a:lnTo>
                      <a:pt x="27" y="3"/>
                    </a:lnTo>
                    <a:lnTo>
                      <a:pt x="27" y="0"/>
                    </a:lnTo>
                    <a:lnTo>
                      <a:pt x="22" y="0"/>
                    </a:lnTo>
                    <a:lnTo>
                      <a:pt x="22" y="3"/>
                    </a:lnTo>
                    <a:lnTo>
                      <a:pt x="19" y="3"/>
                    </a:lnTo>
                    <a:lnTo>
                      <a:pt x="19" y="8"/>
                    </a:lnTo>
                    <a:lnTo>
                      <a:pt x="21" y="11"/>
                    </a:lnTo>
                    <a:lnTo>
                      <a:pt x="21" y="14"/>
                    </a:lnTo>
                    <a:lnTo>
                      <a:pt x="22" y="19"/>
                    </a:lnTo>
                    <a:lnTo>
                      <a:pt x="19" y="18"/>
                    </a:lnTo>
                    <a:lnTo>
                      <a:pt x="16" y="19"/>
                    </a:lnTo>
                    <a:lnTo>
                      <a:pt x="14" y="16"/>
                    </a:lnTo>
                    <a:lnTo>
                      <a:pt x="13" y="16"/>
                    </a:lnTo>
                    <a:lnTo>
                      <a:pt x="10" y="18"/>
                    </a:lnTo>
                    <a:lnTo>
                      <a:pt x="7" y="19"/>
                    </a:lnTo>
                    <a:lnTo>
                      <a:pt x="7" y="21"/>
                    </a:lnTo>
                    <a:lnTo>
                      <a:pt x="5" y="24"/>
                    </a:lnTo>
                    <a:lnTo>
                      <a:pt x="7" y="26"/>
                    </a:lnTo>
                    <a:lnTo>
                      <a:pt x="3" y="27"/>
                    </a:lnTo>
                    <a:lnTo>
                      <a:pt x="2" y="27"/>
                    </a:lnTo>
                    <a:lnTo>
                      <a:pt x="0" y="32"/>
                    </a:lnTo>
                    <a:lnTo>
                      <a:pt x="2" y="35"/>
                    </a:lnTo>
                    <a:lnTo>
                      <a:pt x="5" y="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21" name="Freeform 648">
                <a:extLst>
                  <a:ext uri="{FF2B5EF4-FFF2-40B4-BE49-F238E27FC236}">
                    <a16:creationId xmlns:a16="http://schemas.microsoft.com/office/drawing/2014/main" id="{ADD67501-0D62-4CAA-A44B-DC0C4DC95DE8}"/>
                  </a:ext>
                </a:extLst>
              </p:cNvPr>
              <p:cNvSpPr>
                <a:spLocks/>
              </p:cNvSpPr>
              <p:nvPr/>
            </p:nvSpPr>
            <p:spPr bwMode="auto">
              <a:xfrm>
                <a:off x="6098" y="2290"/>
                <a:ext cx="2" cy="4"/>
              </a:xfrm>
              <a:custGeom>
                <a:avLst/>
                <a:gdLst>
                  <a:gd name="T0" fmla="*/ 2 w 2"/>
                  <a:gd name="T1" fmla="*/ 4 h 4"/>
                  <a:gd name="T2" fmla="*/ 2 w 2"/>
                  <a:gd name="T3" fmla="*/ 1 h 4"/>
                  <a:gd name="T4" fmla="*/ 2 w 2"/>
                  <a:gd name="T5" fmla="*/ 0 h 4"/>
                  <a:gd name="T6" fmla="*/ 0 w 2"/>
                  <a:gd name="T7" fmla="*/ 1 h 4"/>
                  <a:gd name="T8" fmla="*/ 0 w 2"/>
                  <a:gd name="T9" fmla="*/ 3 h 4"/>
                  <a:gd name="T10" fmla="*/ 2 w 2"/>
                  <a:gd name="T11" fmla="*/ 4 h 4"/>
                </a:gdLst>
                <a:ahLst/>
                <a:cxnLst>
                  <a:cxn ang="0">
                    <a:pos x="T0" y="T1"/>
                  </a:cxn>
                  <a:cxn ang="0">
                    <a:pos x="T2" y="T3"/>
                  </a:cxn>
                  <a:cxn ang="0">
                    <a:pos x="T4" y="T5"/>
                  </a:cxn>
                  <a:cxn ang="0">
                    <a:pos x="T6" y="T7"/>
                  </a:cxn>
                  <a:cxn ang="0">
                    <a:pos x="T8" y="T9"/>
                  </a:cxn>
                  <a:cxn ang="0">
                    <a:pos x="T10" y="T11"/>
                  </a:cxn>
                </a:cxnLst>
                <a:rect l="0" t="0" r="r" b="b"/>
                <a:pathLst>
                  <a:path w="2" h="4">
                    <a:moveTo>
                      <a:pt x="2" y="4"/>
                    </a:moveTo>
                    <a:lnTo>
                      <a:pt x="2" y="1"/>
                    </a:lnTo>
                    <a:lnTo>
                      <a:pt x="2" y="0"/>
                    </a:lnTo>
                    <a:lnTo>
                      <a:pt x="0" y="1"/>
                    </a:lnTo>
                    <a:lnTo>
                      <a:pt x="0" y="3"/>
                    </a:lnTo>
                    <a:lnTo>
                      <a:pt x="2"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22" name="Freeform 649">
                <a:extLst>
                  <a:ext uri="{FF2B5EF4-FFF2-40B4-BE49-F238E27FC236}">
                    <a16:creationId xmlns:a16="http://schemas.microsoft.com/office/drawing/2014/main" id="{E60AFF80-63F6-4571-ABC0-BC87D45C0D5D}"/>
                  </a:ext>
                </a:extLst>
              </p:cNvPr>
              <p:cNvSpPr>
                <a:spLocks/>
              </p:cNvSpPr>
              <p:nvPr/>
            </p:nvSpPr>
            <p:spPr bwMode="auto">
              <a:xfrm>
                <a:off x="6097" y="2286"/>
                <a:ext cx="3" cy="2"/>
              </a:xfrm>
              <a:custGeom>
                <a:avLst/>
                <a:gdLst>
                  <a:gd name="T0" fmla="*/ 0 w 3"/>
                  <a:gd name="T1" fmla="*/ 2 h 2"/>
                  <a:gd name="T2" fmla="*/ 1 w 3"/>
                  <a:gd name="T3" fmla="*/ 2 h 2"/>
                  <a:gd name="T4" fmla="*/ 3 w 3"/>
                  <a:gd name="T5" fmla="*/ 0 h 2"/>
                  <a:gd name="T6" fmla="*/ 0 w 3"/>
                  <a:gd name="T7" fmla="*/ 2 h 2"/>
                </a:gdLst>
                <a:ahLst/>
                <a:cxnLst>
                  <a:cxn ang="0">
                    <a:pos x="T0" y="T1"/>
                  </a:cxn>
                  <a:cxn ang="0">
                    <a:pos x="T2" y="T3"/>
                  </a:cxn>
                  <a:cxn ang="0">
                    <a:pos x="T4" y="T5"/>
                  </a:cxn>
                  <a:cxn ang="0">
                    <a:pos x="T6" y="T7"/>
                  </a:cxn>
                </a:cxnLst>
                <a:rect l="0" t="0" r="r" b="b"/>
                <a:pathLst>
                  <a:path w="3" h="2">
                    <a:moveTo>
                      <a:pt x="0" y="2"/>
                    </a:moveTo>
                    <a:lnTo>
                      <a:pt x="1" y="2"/>
                    </a:lnTo>
                    <a:lnTo>
                      <a:pt x="3" y="0"/>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23" name="Freeform 650">
                <a:extLst>
                  <a:ext uri="{FF2B5EF4-FFF2-40B4-BE49-F238E27FC236}">
                    <a16:creationId xmlns:a16="http://schemas.microsoft.com/office/drawing/2014/main" id="{5EE160BB-0E4C-421F-B4DB-52DCDCDDDAE8}"/>
                  </a:ext>
                </a:extLst>
              </p:cNvPr>
              <p:cNvSpPr>
                <a:spLocks/>
              </p:cNvSpPr>
              <p:nvPr/>
            </p:nvSpPr>
            <p:spPr bwMode="auto">
              <a:xfrm>
                <a:off x="6095" y="2333"/>
                <a:ext cx="2" cy="3"/>
              </a:xfrm>
              <a:custGeom>
                <a:avLst/>
                <a:gdLst>
                  <a:gd name="T0" fmla="*/ 0 w 2"/>
                  <a:gd name="T1" fmla="*/ 1 h 3"/>
                  <a:gd name="T2" fmla="*/ 0 w 2"/>
                  <a:gd name="T3" fmla="*/ 3 h 3"/>
                  <a:gd name="T4" fmla="*/ 2 w 2"/>
                  <a:gd name="T5" fmla="*/ 3 h 3"/>
                  <a:gd name="T6" fmla="*/ 2 w 2"/>
                  <a:gd name="T7" fmla="*/ 1 h 3"/>
                  <a:gd name="T8" fmla="*/ 0 w 2"/>
                  <a:gd name="T9" fmla="*/ 0 h 3"/>
                  <a:gd name="T10" fmla="*/ 0 w 2"/>
                  <a:gd name="T11" fmla="*/ 1 h 3"/>
                </a:gdLst>
                <a:ahLst/>
                <a:cxnLst>
                  <a:cxn ang="0">
                    <a:pos x="T0" y="T1"/>
                  </a:cxn>
                  <a:cxn ang="0">
                    <a:pos x="T2" y="T3"/>
                  </a:cxn>
                  <a:cxn ang="0">
                    <a:pos x="T4" y="T5"/>
                  </a:cxn>
                  <a:cxn ang="0">
                    <a:pos x="T6" y="T7"/>
                  </a:cxn>
                  <a:cxn ang="0">
                    <a:pos x="T8" y="T9"/>
                  </a:cxn>
                  <a:cxn ang="0">
                    <a:pos x="T10" y="T11"/>
                  </a:cxn>
                </a:cxnLst>
                <a:rect l="0" t="0" r="r" b="b"/>
                <a:pathLst>
                  <a:path w="2" h="3">
                    <a:moveTo>
                      <a:pt x="0" y="1"/>
                    </a:moveTo>
                    <a:lnTo>
                      <a:pt x="0" y="3"/>
                    </a:lnTo>
                    <a:lnTo>
                      <a:pt x="2" y="3"/>
                    </a:lnTo>
                    <a:lnTo>
                      <a:pt x="2" y="1"/>
                    </a:lnTo>
                    <a:lnTo>
                      <a:pt x="0" y="0"/>
                    </a:ln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24" name="Freeform 651">
                <a:extLst>
                  <a:ext uri="{FF2B5EF4-FFF2-40B4-BE49-F238E27FC236}">
                    <a16:creationId xmlns:a16="http://schemas.microsoft.com/office/drawing/2014/main" id="{EE2EA813-0E04-4897-81E5-44944397A3B9}"/>
                  </a:ext>
                </a:extLst>
              </p:cNvPr>
              <p:cNvSpPr>
                <a:spLocks/>
              </p:cNvSpPr>
              <p:nvPr/>
            </p:nvSpPr>
            <p:spPr bwMode="auto">
              <a:xfrm>
                <a:off x="6086" y="2320"/>
                <a:ext cx="1" cy="3"/>
              </a:xfrm>
              <a:custGeom>
                <a:avLst/>
                <a:gdLst>
                  <a:gd name="T0" fmla="*/ 0 w 1"/>
                  <a:gd name="T1" fmla="*/ 3 h 3"/>
                  <a:gd name="T2" fmla="*/ 1 w 1"/>
                  <a:gd name="T3" fmla="*/ 2 h 3"/>
                  <a:gd name="T4" fmla="*/ 1 w 1"/>
                  <a:gd name="T5" fmla="*/ 0 h 3"/>
                  <a:gd name="T6" fmla="*/ 0 w 1"/>
                  <a:gd name="T7" fmla="*/ 0 h 3"/>
                  <a:gd name="T8" fmla="*/ 0 w 1"/>
                  <a:gd name="T9" fmla="*/ 3 h 3"/>
                </a:gdLst>
                <a:ahLst/>
                <a:cxnLst>
                  <a:cxn ang="0">
                    <a:pos x="T0" y="T1"/>
                  </a:cxn>
                  <a:cxn ang="0">
                    <a:pos x="T2" y="T3"/>
                  </a:cxn>
                  <a:cxn ang="0">
                    <a:pos x="T4" y="T5"/>
                  </a:cxn>
                  <a:cxn ang="0">
                    <a:pos x="T6" y="T7"/>
                  </a:cxn>
                  <a:cxn ang="0">
                    <a:pos x="T8" y="T9"/>
                  </a:cxn>
                </a:cxnLst>
                <a:rect l="0" t="0" r="r" b="b"/>
                <a:pathLst>
                  <a:path w="1" h="3">
                    <a:moveTo>
                      <a:pt x="0" y="3"/>
                    </a:moveTo>
                    <a:lnTo>
                      <a:pt x="1" y="2"/>
                    </a:lnTo>
                    <a:lnTo>
                      <a:pt x="1" y="0"/>
                    </a:lnTo>
                    <a:lnTo>
                      <a:pt x="0" y="0"/>
                    </a:ln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25" name="Freeform 652">
                <a:extLst>
                  <a:ext uri="{FF2B5EF4-FFF2-40B4-BE49-F238E27FC236}">
                    <a16:creationId xmlns:a16="http://schemas.microsoft.com/office/drawing/2014/main" id="{E65BA1C3-F1C5-415C-AB0F-A4D2878FEC2A}"/>
                  </a:ext>
                </a:extLst>
              </p:cNvPr>
              <p:cNvSpPr>
                <a:spLocks/>
              </p:cNvSpPr>
              <p:nvPr/>
            </p:nvSpPr>
            <p:spPr bwMode="auto">
              <a:xfrm>
                <a:off x="6127" y="2253"/>
                <a:ext cx="3" cy="3"/>
              </a:xfrm>
              <a:custGeom>
                <a:avLst/>
                <a:gdLst>
                  <a:gd name="T0" fmla="*/ 0 w 3"/>
                  <a:gd name="T1" fmla="*/ 2 h 3"/>
                  <a:gd name="T2" fmla="*/ 2 w 3"/>
                  <a:gd name="T3" fmla="*/ 3 h 3"/>
                  <a:gd name="T4" fmla="*/ 3 w 3"/>
                  <a:gd name="T5" fmla="*/ 3 h 3"/>
                  <a:gd name="T6" fmla="*/ 0 w 3"/>
                  <a:gd name="T7" fmla="*/ 0 h 3"/>
                  <a:gd name="T8" fmla="*/ 0 w 3"/>
                  <a:gd name="T9" fmla="*/ 2 h 3"/>
                </a:gdLst>
                <a:ahLst/>
                <a:cxnLst>
                  <a:cxn ang="0">
                    <a:pos x="T0" y="T1"/>
                  </a:cxn>
                  <a:cxn ang="0">
                    <a:pos x="T2" y="T3"/>
                  </a:cxn>
                  <a:cxn ang="0">
                    <a:pos x="T4" y="T5"/>
                  </a:cxn>
                  <a:cxn ang="0">
                    <a:pos x="T6" y="T7"/>
                  </a:cxn>
                  <a:cxn ang="0">
                    <a:pos x="T8" y="T9"/>
                  </a:cxn>
                </a:cxnLst>
                <a:rect l="0" t="0" r="r" b="b"/>
                <a:pathLst>
                  <a:path w="3" h="3">
                    <a:moveTo>
                      <a:pt x="0" y="2"/>
                    </a:moveTo>
                    <a:lnTo>
                      <a:pt x="2" y="3"/>
                    </a:lnTo>
                    <a:lnTo>
                      <a:pt x="3" y="3"/>
                    </a:lnTo>
                    <a:lnTo>
                      <a:pt x="0" y="0"/>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26" name="Freeform 653">
                <a:extLst>
                  <a:ext uri="{FF2B5EF4-FFF2-40B4-BE49-F238E27FC236}">
                    <a16:creationId xmlns:a16="http://schemas.microsoft.com/office/drawing/2014/main" id="{6C7AD658-05D0-4DB3-8337-AC2DBEEF85BD}"/>
                  </a:ext>
                </a:extLst>
              </p:cNvPr>
              <p:cNvSpPr>
                <a:spLocks/>
              </p:cNvSpPr>
              <p:nvPr/>
            </p:nvSpPr>
            <p:spPr bwMode="auto">
              <a:xfrm>
                <a:off x="6054" y="2127"/>
                <a:ext cx="119" cy="222"/>
              </a:xfrm>
              <a:custGeom>
                <a:avLst/>
                <a:gdLst>
                  <a:gd name="T0" fmla="*/ 76 w 119"/>
                  <a:gd name="T1" fmla="*/ 104 h 222"/>
                  <a:gd name="T2" fmla="*/ 91 w 119"/>
                  <a:gd name="T3" fmla="*/ 89 h 222"/>
                  <a:gd name="T4" fmla="*/ 106 w 119"/>
                  <a:gd name="T5" fmla="*/ 91 h 222"/>
                  <a:gd name="T6" fmla="*/ 118 w 119"/>
                  <a:gd name="T7" fmla="*/ 83 h 222"/>
                  <a:gd name="T8" fmla="*/ 118 w 119"/>
                  <a:gd name="T9" fmla="*/ 72 h 222"/>
                  <a:gd name="T10" fmla="*/ 108 w 119"/>
                  <a:gd name="T11" fmla="*/ 64 h 222"/>
                  <a:gd name="T12" fmla="*/ 105 w 119"/>
                  <a:gd name="T13" fmla="*/ 49 h 222"/>
                  <a:gd name="T14" fmla="*/ 94 w 119"/>
                  <a:gd name="T15" fmla="*/ 33 h 222"/>
                  <a:gd name="T16" fmla="*/ 71 w 119"/>
                  <a:gd name="T17" fmla="*/ 37 h 222"/>
                  <a:gd name="T18" fmla="*/ 55 w 119"/>
                  <a:gd name="T19" fmla="*/ 40 h 222"/>
                  <a:gd name="T20" fmla="*/ 51 w 119"/>
                  <a:gd name="T21" fmla="*/ 24 h 222"/>
                  <a:gd name="T22" fmla="*/ 46 w 119"/>
                  <a:gd name="T23" fmla="*/ 14 h 222"/>
                  <a:gd name="T24" fmla="*/ 41 w 119"/>
                  <a:gd name="T25" fmla="*/ 5 h 222"/>
                  <a:gd name="T26" fmla="*/ 28 w 119"/>
                  <a:gd name="T27" fmla="*/ 0 h 222"/>
                  <a:gd name="T28" fmla="*/ 22 w 119"/>
                  <a:gd name="T29" fmla="*/ 6 h 222"/>
                  <a:gd name="T30" fmla="*/ 12 w 119"/>
                  <a:gd name="T31" fmla="*/ 14 h 222"/>
                  <a:gd name="T32" fmla="*/ 4 w 119"/>
                  <a:gd name="T33" fmla="*/ 27 h 222"/>
                  <a:gd name="T34" fmla="*/ 1 w 119"/>
                  <a:gd name="T35" fmla="*/ 35 h 222"/>
                  <a:gd name="T36" fmla="*/ 14 w 119"/>
                  <a:gd name="T37" fmla="*/ 53 h 222"/>
                  <a:gd name="T38" fmla="*/ 22 w 119"/>
                  <a:gd name="T39" fmla="*/ 65 h 222"/>
                  <a:gd name="T40" fmla="*/ 16 w 119"/>
                  <a:gd name="T41" fmla="*/ 80 h 222"/>
                  <a:gd name="T42" fmla="*/ 30 w 119"/>
                  <a:gd name="T43" fmla="*/ 99 h 222"/>
                  <a:gd name="T44" fmla="*/ 33 w 119"/>
                  <a:gd name="T45" fmla="*/ 115 h 222"/>
                  <a:gd name="T46" fmla="*/ 36 w 119"/>
                  <a:gd name="T47" fmla="*/ 132 h 222"/>
                  <a:gd name="T48" fmla="*/ 25 w 119"/>
                  <a:gd name="T49" fmla="*/ 151 h 222"/>
                  <a:gd name="T50" fmla="*/ 25 w 119"/>
                  <a:gd name="T51" fmla="*/ 161 h 222"/>
                  <a:gd name="T52" fmla="*/ 22 w 119"/>
                  <a:gd name="T53" fmla="*/ 172 h 222"/>
                  <a:gd name="T54" fmla="*/ 22 w 119"/>
                  <a:gd name="T55" fmla="*/ 185 h 222"/>
                  <a:gd name="T56" fmla="*/ 28 w 119"/>
                  <a:gd name="T57" fmla="*/ 183 h 222"/>
                  <a:gd name="T58" fmla="*/ 38 w 119"/>
                  <a:gd name="T59" fmla="*/ 196 h 222"/>
                  <a:gd name="T60" fmla="*/ 43 w 119"/>
                  <a:gd name="T61" fmla="*/ 203 h 222"/>
                  <a:gd name="T62" fmla="*/ 49 w 119"/>
                  <a:gd name="T63" fmla="*/ 207 h 222"/>
                  <a:gd name="T64" fmla="*/ 62 w 119"/>
                  <a:gd name="T65" fmla="*/ 210 h 222"/>
                  <a:gd name="T66" fmla="*/ 65 w 119"/>
                  <a:gd name="T67" fmla="*/ 222 h 222"/>
                  <a:gd name="T68" fmla="*/ 75 w 119"/>
                  <a:gd name="T69" fmla="*/ 215 h 222"/>
                  <a:gd name="T70" fmla="*/ 68 w 119"/>
                  <a:gd name="T71" fmla="*/ 206 h 222"/>
                  <a:gd name="T72" fmla="*/ 57 w 119"/>
                  <a:gd name="T73" fmla="*/ 199 h 222"/>
                  <a:gd name="T74" fmla="*/ 49 w 119"/>
                  <a:gd name="T75" fmla="*/ 196 h 222"/>
                  <a:gd name="T76" fmla="*/ 54 w 119"/>
                  <a:gd name="T77" fmla="*/ 191 h 222"/>
                  <a:gd name="T78" fmla="*/ 49 w 119"/>
                  <a:gd name="T79" fmla="*/ 179 h 222"/>
                  <a:gd name="T80" fmla="*/ 44 w 119"/>
                  <a:gd name="T81" fmla="*/ 177 h 222"/>
                  <a:gd name="T82" fmla="*/ 40 w 119"/>
                  <a:gd name="T83" fmla="*/ 167 h 222"/>
                  <a:gd name="T84" fmla="*/ 35 w 119"/>
                  <a:gd name="T85" fmla="*/ 169 h 222"/>
                  <a:gd name="T86" fmla="*/ 32 w 119"/>
                  <a:gd name="T87" fmla="*/ 156 h 222"/>
                  <a:gd name="T88" fmla="*/ 33 w 119"/>
                  <a:gd name="T89" fmla="*/ 148 h 222"/>
                  <a:gd name="T90" fmla="*/ 41 w 119"/>
                  <a:gd name="T91" fmla="*/ 126 h 222"/>
                  <a:gd name="T92" fmla="*/ 43 w 119"/>
                  <a:gd name="T93" fmla="*/ 113 h 222"/>
                  <a:gd name="T94" fmla="*/ 41 w 119"/>
                  <a:gd name="T95" fmla="*/ 107 h 222"/>
                  <a:gd name="T96" fmla="*/ 49 w 119"/>
                  <a:gd name="T97" fmla="*/ 105 h 222"/>
                  <a:gd name="T98" fmla="*/ 54 w 119"/>
                  <a:gd name="T99" fmla="*/ 108 h 222"/>
                  <a:gd name="T100" fmla="*/ 54 w 119"/>
                  <a:gd name="T101" fmla="*/ 120 h 222"/>
                  <a:gd name="T102" fmla="*/ 65 w 119"/>
                  <a:gd name="T103" fmla="*/ 121 h 222"/>
                  <a:gd name="T104" fmla="*/ 71 w 119"/>
                  <a:gd name="T105" fmla="*/ 123 h 222"/>
                  <a:gd name="T106" fmla="*/ 78 w 119"/>
                  <a:gd name="T107" fmla="*/ 128 h 222"/>
                  <a:gd name="T108" fmla="*/ 81 w 119"/>
                  <a:gd name="T109" fmla="*/ 118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9" h="222">
                    <a:moveTo>
                      <a:pt x="81" y="118"/>
                    </a:moveTo>
                    <a:lnTo>
                      <a:pt x="79" y="115"/>
                    </a:lnTo>
                    <a:lnTo>
                      <a:pt x="76" y="115"/>
                    </a:lnTo>
                    <a:lnTo>
                      <a:pt x="75" y="108"/>
                    </a:lnTo>
                    <a:lnTo>
                      <a:pt x="76" y="104"/>
                    </a:lnTo>
                    <a:lnTo>
                      <a:pt x="78" y="100"/>
                    </a:lnTo>
                    <a:lnTo>
                      <a:pt x="79" y="96"/>
                    </a:lnTo>
                    <a:lnTo>
                      <a:pt x="83" y="92"/>
                    </a:lnTo>
                    <a:lnTo>
                      <a:pt x="84" y="92"/>
                    </a:lnTo>
                    <a:lnTo>
                      <a:pt x="91" y="89"/>
                    </a:lnTo>
                    <a:lnTo>
                      <a:pt x="95" y="89"/>
                    </a:lnTo>
                    <a:lnTo>
                      <a:pt x="97" y="91"/>
                    </a:lnTo>
                    <a:lnTo>
                      <a:pt x="100" y="89"/>
                    </a:lnTo>
                    <a:lnTo>
                      <a:pt x="103" y="89"/>
                    </a:lnTo>
                    <a:lnTo>
                      <a:pt x="106" y="91"/>
                    </a:lnTo>
                    <a:lnTo>
                      <a:pt x="110" y="89"/>
                    </a:lnTo>
                    <a:lnTo>
                      <a:pt x="113" y="92"/>
                    </a:lnTo>
                    <a:lnTo>
                      <a:pt x="116" y="91"/>
                    </a:lnTo>
                    <a:lnTo>
                      <a:pt x="118" y="88"/>
                    </a:lnTo>
                    <a:lnTo>
                      <a:pt x="118" y="83"/>
                    </a:lnTo>
                    <a:lnTo>
                      <a:pt x="118" y="81"/>
                    </a:lnTo>
                    <a:lnTo>
                      <a:pt x="118" y="78"/>
                    </a:lnTo>
                    <a:lnTo>
                      <a:pt x="118" y="77"/>
                    </a:lnTo>
                    <a:lnTo>
                      <a:pt x="119" y="73"/>
                    </a:lnTo>
                    <a:lnTo>
                      <a:pt x="118" y="72"/>
                    </a:lnTo>
                    <a:lnTo>
                      <a:pt x="114" y="69"/>
                    </a:lnTo>
                    <a:lnTo>
                      <a:pt x="116" y="67"/>
                    </a:lnTo>
                    <a:lnTo>
                      <a:pt x="113" y="67"/>
                    </a:lnTo>
                    <a:lnTo>
                      <a:pt x="111" y="67"/>
                    </a:lnTo>
                    <a:lnTo>
                      <a:pt x="108" y="64"/>
                    </a:lnTo>
                    <a:lnTo>
                      <a:pt x="105" y="61"/>
                    </a:lnTo>
                    <a:lnTo>
                      <a:pt x="106" y="59"/>
                    </a:lnTo>
                    <a:lnTo>
                      <a:pt x="106" y="56"/>
                    </a:lnTo>
                    <a:lnTo>
                      <a:pt x="105" y="51"/>
                    </a:lnTo>
                    <a:lnTo>
                      <a:pt x="105" y="49"/>
                    </a:lnTo>
                    <a:lnTo>
                      <a:pt x="106" y="48"/>
                    </a:lnTo>
                    <a:lnTo>
                      <a:pt x="105" y="45"/>
                    </a:lnTo>
                    <a:lnTo>
                      <a:pt x="102" y="41"/>
                    </a:lnTo>
                    <a:lnTo>
                      <a:pt x="95" y="38"/>
                    </a:lnTo>
                    <a:lnTo>
                      <a:pt x="94" y="33"/>
                    </a:lnTo>
                    <a:lnTo>
                      <a:pt x="87" y="32"/>
                    </a:lnTo>
                    <a:lnTo>
                      <a:pt x="83" y="33"/>
                    </a:lnTo>
                    <a:lnTo>
                      <a:pt x="79" y="40"/>
                    </a:lnTo>
                    <a:lnTo>
                      <a:pt x="73" y="40"/>
                    </a:lnTo>
                    <a:lnTo>
                      <a:pt x="71" y="37"/>
                    </a:lnTo>
                    <a:lnTo>
                      <a:pt x="68" y="37"/>
                    </a:lnTo>
                    <a:lnTo>
                      <a:pt x="63" y="35"/>
                    </a:lnTo>
                    <a:lnTo>
                      <a:pt x="59" y="37"/>
                    </a:lnTo>
                    <a:lnTo>
                      <a:pt x="59" y="40"/>
                    </a:lnTo>
                    <a:lnTo>
                      <a:pt x="55" y="40"/>
                    </a:lnTo>
                    <a:lnTo>
                      <a:pt x="51" y="43"/>
                    </a:lnTo>
                    <a:lnTo>
                      <a:pt x="51" y="35"/>
                    </a:lnTo>
                    <a:lnTo>
                      <a:pt x="51" y="30"/>
                    </a:lnTo>
                    <a:lnTo>
                      <a:pt x="49" y="27"/>
                    </a:lnTo>
                    <a:lnTo>
                      <a:pt x="51" y="24"/>
                    </a:lnTo>
                    <a:lnTo>
                      <a:pt x="51" y="22"/>
                    </a:lnTo>
                    <a:lnTo>
                      <a:pt x="49" y="19"/>
                    </a:lnTo>
                    <a:lnTo>
                      <a:pt x="51" y="16"/>
                    </a:lnTo>
                    <a:lnTo>
                      <a:pt x="51" y="14"/>
                    </a:lnTo>
                    <a:lnTo>
                      <a:pt x="46" y="14"/>
                    </a:lnTo>
                    <a:lnTo>
                      <a:pt x="44" y="16"/>
                    </a:lnTo>
                    <a:lnTo>
                      <a:pt x="41" y="14"/>
                    </a:lnTo>
                    <a:lnTo>
                      <a:pt x="40" y="11"/>
                    </a:lnTo>
                    <a:lnTo>
                      <a:pt x="41" y="10"/>
                    </a:lnTo>
                    <a:lnTo>
                      <a:pt x="41" y="5"/>
                    </a:lnTo>
                    <a:lnTo>
                      <a:pt x="38" y="2"/>
                    </a:lnTo>
                    <a:lnTo>
                      <a:pt x="35" y="3"/>
                    </a:lnTo>
                    <a:lnTo>
                      <a:pt x="33" y="0"/>
                    </a:lnTo>
                    <a:lnTo>
                      <a:pt x="33" y="0"/>
                    </a:lnTo>
                    <a:lnTo>
                      <a:pt x="28" y="0"/>
                    </a:lnTo>
                    <a:lnTo>
                      <a:pt x="25" y="2"/>
                    </a:lnTo>
                    <a:lnTo>
                      <a:pt x="25" y="3"/>
                    </a:lnTo>
                    <a:lnTo>
                      <a:pt x="27" y="5"/>
                    </a:lnTo>
                    <a:lnTo>
                      <a:pt x="25" y="6"/>
                    </a:lnTo>
                    <a:lnTo>
                      <a:pt x="22" y="6"/>
                    </a:lnTo>
                    <a:lnTo>
                      <a:pt x="20" y="8"/>
                    </a:lnTo>
                    <a:lnTo>
                      <a:pt x="20" y="11"/>
                    </a:lnTo>
                    <a:lnTo>
                      <a:pt x="19" y="13"/>
                    </a:lnTo>
                    <a:lnTo>
                      <a:pt x="17" y="13"/>
                    </a:lnTo>
                    <a:lnTo>
                      <a:pt x="12" y="14"/>
                    </a:lnTo>
                    <a:lnTo>
                      <a:pt x="8" y="13"/>
                    </a:lnTo>
                    <a:lnTo>
                      <a:pt x="6" y="16"/>
                    </a:lnTo>
                    <a:lnTo>
                      <a:pt x="6" y="21"/>
                    </a:lnTo>
                    <a:lnTo>
                      <a:pt x="4" y="22"/>
                    </a:lnTo>
                    <a:lnTo>
                      <a:pt x="4" y="27"/>
                    </a:lnTo>
                    <a:lnTo>
                      <a:pt x="6" y="29"/>
                    </a:lnTo>
                    <a:lnTo>
                      <a:pt x="3" y="30"/>
                    </a:lnTo>
                    <a:lnTo>
                      <a:pt x="0" y="32"/>
                    </a:lnTo>
                    <a:lnTo>
                      <a:pt x="0" y="35"/>
                    </a:lnTo>
                    <a:lnTo>
                      <a:pt x="1" y="35"/>
                    </a:lnTo>
                    <a:lnTo>
                      <a:pt x="4" y="40"/>
                    </a:lnTo>
                    <a:lnTo>
                      <a:pt x="6" y="41"/>
                    </a:lnTo>
                    <a:lnTo>
                      <a:pt x="6" y="43"/>
                    </a:lnTo>
                    <a:lnTo>
                      <a:pt x="11" y="46"/>
                    </a:lnTo>
                    <a:lnTo>
                      <a:pt x="14" y="53"/>
                    </a:lnTo>
                    <a:lnTo>
                      <a:pt x="16" y="54"/>
                    </a:lnTo>
                    <a:lnTo>
                      <a:pt x="17" y="57"/>
                    </a:lnTo>
                    <a:lnTo>
                      <a:pt x="19" y="61"/>
                    </a:lnTo>
                    <a:lnTo>
                      <a:pt x="20" y="62"/>
                    </a:lnTo>
                    <a:lnTo>
                      <a:pt x="22" y="65"/>
                    </a:lnTo>
                    <a:lnTo>
                      <a:pt x="19" y="67"/>
                    </a:lnTo>
                    <a:lnTo>
                      <a:pt x="17" y="69"/>
                    </a:lnTo>
                    <a:lnTo>
                      <a:pt x="19" y="75"/>
                    </a:lnTo>
                    <a:lnTo>
                      <a:pt x="19" y="78"/>
                    </a:lnTo>
                    <a:lnTo>
                      <a:pt x="16" y="80"/>
                    </a:lnTo>
                    <a:lnTo>
                      <a:pt x="17" y="85"/>
                    </a:lnTo>
                    <a:lnTo>
                      <a:pt x="17" y="86"/>
                    </a:lnTo>
                    <a:lnTo>
                      <a:pt x="22" y="91"/>
                    </a:lnTo>
                    <a:lnTo>
                      <a:pt x="25" y="94"/>
                    </a:lnTo>
                    <a:lnTo>
                      <a:pt x="30" y="99"/>
                    </a:lnTo>
                    <a:lnTo>
                      <a:pt x="32" y="104"/>
                    </a:lnTo>
                    <a:lnTo>
                      <a:pt x="30" y="107"/>
                    </a:lnTo>
                    <a:lnTo>
                      <a:pt x="32" y="110"/>
                    </a:lnTo>
                    <a:lnTo>
                      <a:pt x="32" y="113"/>
                    </a:lnTo>
                    <a:lnTo>
                      <a:pt x="33" y="115"/>
                    </a:lnTo>
                    <a:lnTo>
                      <a:pt x="33" y="118"/>
                    </a:lnTo>
                    <a:lnTo>
                      <a:pt x="35" y="121"/>
                    </a:lnTo>
                    <a:lnTo>
                      <a:pt x="35" y="124"/>
                    </a:lnTo>
                    <a:lnTo>
                      <a:pt x="36" y="128"/>
                    </a:lnTo>
                    <a:lnTo>
                      <a:pt x="36" y="132"/>
                    </a:lnTo>
                    <a:lnTo>
                      <a:pt x="35" y="134"/>
                    </a:lnTo>
                    <a:lnTo>
                      <a:pt x="30" y="142"/>
                    </a:lnTo>
                    <a:lnTo>
                      <a:pt x="28" y="145"/>
                    </a:lnTo>
                    <a:lnTo>
                      <a:pt x="27" y="148"/>
                    </a:lnTo>
                    <a:lnTo>
                      <a:pt x="25" y="151"/>
                    </a:lnTo>
                    <a:lnTo>
                      <a:pt x="25" y="153"/>
                    </a:lnTo>
                    <a:lnTo>
                      <a:pt x="25" y="158"/>
                    </a:lnTo>
                    <a:lnTo>
                      <a:pt x="27" y="158"/>
                    </a:lnTo>
                    <a:lnTo>
                      <a:pt x="25" y="161"/>
                    </a:lnTo>
                    <a:lnTo>
                      <a:pt x="25" y="161"/>
                    </a:lnTo>
                    <a:lnTo>
                      <a:pt x="24" y="164"/>
                    </a:lnTo>
                    <a:lnTo>
                      <a:pt x="25" y="164"/>
                    </a:lnTo>
                    <a:lnTo>
                      <a:pt x="24" y="167"/>
                    </a:lnTo>
                    <a:lnTo>
                      <a:pt x="22" y="166"/>
                    </a:lnTo>
                    <a:lnTo>
                      <a:pt x="22" y="172"/>
                    </a:lnTo>
                    <a:lnTo>
                      <a:pt x="20" y="172"/>
                    </a:lnTo>
                    <a:lnTo>
                      <a:pt x="20" y="177"/>
                    </a:lnTo>
                    <a:lnTo>
                      <a:pt x="20" y="179"/>
                    </a:lnTo>
                    <a:lnTo>
                      <a:pt x="20" y="183"/>
                    </a:lnTo>
                    <a:lnTo>
                      <a:pt x="22" y="185"/>
                    </a:lnTo>
                    <a:lnTo>
                      <a:pt x="24" y="185"/>
                    </a:lnTo>
                    <a:lnTo>
                      <a:pt x="24" y="182"/>
                    </a:lnTo>
                    <a:lnTo>
                      <a:pt x="27" y="182"/>
                    </a:lnTo>
                    <a:lnTo>
                      <a:pt x="27" y="182"/>
                    </a:lnTo>
                    <a:lnTo>
                      <a:pt x="28" y="183"/>
                    </a:lnTo>
                    <a:lnTo>
                      <a:pt x="28" y="185"/>
                    </a:lnTo>
                    <a:lnTo>
                      <a:pt x="30" y="187"/>
                    </a:lnTo>
                    <a:lnTo>
                      <a:pt x="32" y="191"/>
                    </a:lnTo>
                    <a:lnTo>
                      <a:pt x="35" y="191"/>
                    </a:lnTo>
                    <a:lnTo>
                      <a:pt x="38" y="196"/>
                    </a:lnTo>
                    <a:lnTo>
                      <a:pt x="38" y="198"/>
                    </a:lnTo>
                    <a:lnTo>
                      <a:pt x="40" y="198"/>
                    </a:lnTo>
                    <a:lnTo>
                      <a:pt x="41" y="201"/>
                    </a:lnTo>
                    <a:lnTo>
                      <a:pt x="43" y="201"/>
                    </a:lnTo>
                    <a:lnTo>
                      <a:pt x="43" y="203"/>
                    </a:lnTo>
                    <a:lnTo>
                      <a:pt x="41" y="203"/>
                    </a:lnTo>
                    <a:lnTo>
                      <a:pt x="41" y="204"/>
                    </a:lnTo>
                    <a:lnTo>
                      <a:pt x="47" y="209"/>
                    </a:lnTo>
                    <a:lnTo>
                      <a:pt x="49" y="210"/>
                    </a:lnTo>
                    <a:lnTo>
                      <a:pt x="49" y="207"/>
                    </a:lnTo>
                    <a:lnTo>
                      <a:pt x="51" y="206"/>
                    </a:lnTo>
                    <a:lnTo>
                      <a:pt x="54" y="207"/>
                    </a:lnTo>
                    <a:lnTo>
                      <a:pt x="59" y="209"/>
                    </a:lnTo>
                    <a:lnTo>
                      <a:pt x="59" y="210"/>
                    </a:lnTo>
                    <a:lnTo>
                      <a:pt x="62" y="210"/>
                    </a:lnTo>
                    <a:lnTo>
                      <a:pt x="63" y="212"/>
                    </a:lnTo>
                    <a:lnTo>
                      <a:pt x="63" y="215"/>
                    </a:lnTo>
                    <a:lnTo>
                      <a:pt x="62" y="218"/>
                    </a:lnTo>
                    <a:lnTo>
                      <a:pt x="62" y="220"/>
                    </a:lnTo>
                    <a:lnTo>
                      <a:pt x="65" y="222"/>
                    </a:lnTo>
                    <a:lnTo>
                      <a:pt x="68" y="218"/>
                    </a:lnTo>
                    <a:lnTo>
                      <a:pt x="71" y="218"/>
                    </a:lnTo>
                    <a:lnTo>
                      <a:pt x="73" y="220"/>
                    </a:lnTo>
                    <a:lnTo>
                      <a:pt x="75" y="218"/>
                    </a:lnTo>
                    <a:lnTo>
                      <a:pt x="75" y="215"/>
                    </a:lnTo>
                    <a:lnTo>
                      <a:pt x="75" y="215"/>
                    </a:lnTo>
                    <a:lnTo>
                      <a:pt x="75" y="214"/>
                    </a:lnTo>
                    <a:lnTo>
                      <a:pt x="73" y="212"/>
                    </a:lnTo>
                    <a:lnTo>
                      <a:pt x="71" y="210"/>
                    </a:lnTo>
                    <a:lnTo>
                      <a:pt x="68" y="206"/>
                    </a:lnTo>
                    <a:lnTo>
                      <a:pt x="67" y="204"/>
                    </a:lnTo>
                    <a:lnTo>
                      <a:pt x="63" y="204"/>
                    </a:lnTo>
                    <a:lnTo>
                      <a:pt x="62" y="206"/>
                    </a:lnTo>
                    <a:lnTo>
                      <a:pt x="60" y="204"/>
                    </a:lnTo>
                    <a:lnTo>
                      <a:pt x="57" y="199"/>
                    </a:lnTo>
                    <a:lnTo>
                      <a:pt x="55" y="199"/>
                    </a:lnTo>
                    <a:lnTo>
                      <a:pt x="54" y="196"/>
                    </a:lnTo>
                    <a:lnTo>
                      <a:pt x="54" y="196"/>
                    </a:lnTo>
                    <a:lnTo>
                      <a:pt x="54" y="198"/>
                    </a:lnTo>
                    <a:lnTo>
                      <a:pt x="49" y="196"/>
                    </a:lnTo>
                    <a:lnTo>
                      <a:pt x="49" y="195"/>
                    </a:lnTo>
                    <a:lnTo>
                      <a:pt x="52" y="193"/>
                    </a:lnTo>
                    <a:lnTo>
                      <a:pt x="52" y="193"/>
                    </a:lnTo>
                    <a:lnTo>
                      <a:pt x="52" y="193"/>
                    </a:lnTo>
                    <a:lnTo>
                      <a:pt x="54" y="191"/>
                    </a:lnTo>
                    <a:lnTo>
                      <a:pt x="52" y="187"/>
                    </a:lnTo>
                    <a:lnTo>
                      <a:pt x="51" y="185"/>
                    </a:lnTo>
                    <a:lnTo>
                      <a:pt x="51" y="183"/>
                    </a:lnTo>
                    <a:lnTo>
                      <a:pt x="49" y="180"/>
                    </a:lnTo>
                    <a:lnTo>
                      <a:pt x="49" y="179"/>
                    </a:lnTo>
                    <a:lnTo>
                      <a:pt x="49" y="180"/>
                    </a:lnTo>
                    <a:lnTo>
                      <a:pt x="49" y="182"/>
                    </a:lnTo>
                    <a:lnTo>
                      <a:pt x="47" y="182"/>
                    </a:lnTo>
                    <a:lnTo>
                      <a:pt x="46" y="179"/>
                    </a:lnTo>
                    <a:lnTo>
                      <a:pt x="44" y="177"/>
                    </a:lnTo>
                    <a:lnTo>
                      <a:pt x="44" y="174"/>
                    </a:lnTo>
                    <a:lnTo>
                      <a:pt x="43" y="172"/>
                    </a:lnTo>
                    <a:lnTo>
                      <a:pt x="43" y="169"/>
                    </a:lnTo>
                    <a:lnTo>
                      <a:pt x="41" y="169"/>
                    </a:lnTo>
                    <a:lnTo>
                      <a:pt x="40" y="167"/>
                    </a:lnTo>
                    <a:lnTo>
                      <a:pt x="38" y="167"/>
                    </a:lnTo>
                    <a:lnTo>
                      <a:pt x="38" y="169"/>
                    </a:lnTo>
                    <a:lnTo>
                      <a:pt x="36" y="171"/>
                    </a:lnTo>
                    <a:lnTo>
                      <a:pt x="35" y="171"/>
                    </a:lnTo>
                    <a:lnTo>
                      <a:pt x="35" y="169"/>
                    </a:lnTo>
                    <a:lnTo>
                      <a:pt x="36" y="167"/>
                    </a:lnTo>
                    <a:lnTo>
                      <a:pt x="33" y="163"/>
                    </a:lnTo>
                    <a:lnTo>
                      <a:pt x="33" y="161"/>
                    </a:lnTo>
                    <a:lnTo>
                      <a:pt x="33" y="158"/>
                    </a:lnTo>
                    <a:lnTo>
                      <a:pt x="32" y="156"/>
                    </a:lnTo>
                    <a:lnTo>
                      <a:pt x="33" y="155"/>
                    </a:lnTo>
                    <a:lnTo>
                      <a:pt x="33" y="155"/>
                    </a:lnTo>
                    <a:lnTo>
                      <a:pt x="32" y="155"/>
                    </a:lnTo>
                    <a:lnTo>
                      <a:pt x="33" y="151"/>
                    </a:lnTo>
                    <a:lnTo>
                      <a:pt x="33" y="148"/>
                    </a:lnTo>
                    <a:lnTo>
                      <a:pt x="36" y="144"/>
                    </a:lnTo>
                    <a:lnTo>
                      <a:pt x="38" y="134"/>
                    </a:lnTo>
                    <a:lnTo>
                      <a:pt x="40" y="131"/>
                    </a:lnTo>
                    <a:lnTo>
                      <a:pt x="40" y="128"/>
                    </a:lnTo>
                    <a:lnTo>
                      <a:pt x="41" y="126"/>
                    </a:lnTo>
                    <a:lnTo>
                      <a:pt x="43" y="121"/>
                    </a:lnTo>
                    <a:lnTo>
                      <a:pt x="41" y="121"/>
                    </a:lnTo>
                    <a:lnTo>
                      <a:pt x="41" y="118"/>
                    </a:lnTo>
                    <a:lnTo>
                      <a:pt x="41" y="116"/>
                    </a:lnTo>
                    <a:lnTo>
                      <a:pt x="43" y="113"/>
                    </a:lnTo>
                    <a:lnTo>
                      <a:pt x="43" y="110"/>
                    </a:lnTo>
                    <a:lnTo>
                      <a:pt x="40" y="110"/>
                    </a:lnTo>
                    <a:lnTo>
                      <a:pt x="41" y="107"/>
                    </a:lnTo>
                    <a:lnTo>
                      <a:pt x="41" y="107"/>
                    </a:lnTo>
                    <a:lnTo>
                      <a:pt x="41" y="107"/>
                    </a:lnTo>
                    <a:lnTo>
                      <a:pt x="43" y="107"/>
                    </a:lnTo>
                    <a:lnTo>
                      <a:pt x="44" y="107"/>
                    </a:lnTo>
                    <a:lnTo>
                      <a:pt x="46" y="107"/>
                    </a:lnTo>
                    <a:lnTo>
                      <a:pt x="47" y="107"/>
                    </a:lnTo>
                    <a:lnTo>
                      <a:pt x="49" y="105"/>
                    </a:lnTo>
                    <a:lnTo>
                      <a:pt x="51" y="107"/>
                    </a:lnTo>
                    <a:lnTo>
                      <a:pt x="51" y="107"/>
                    </a:lnTo>
                    <a:lnTo>
                      <a:pt x="51" y="107"/>
                    </a:lnTo>
                    <a:lnTo>
                      <a:pt x="54" y="107"/>
                    </a:lnTo>
                    <a:lnTo>
                      <a:pt x="54" y="108"/>
                    </a:lnTo>
                    <a:lnTo>
                      <a:pt x="54" y="110"/>
                    </a:lnTo>
                    <a:lnTo>
                      <a:pt x="54" y="113"/>
                    </a:lnTo>
                    <a:lnTo>
                      <a:pt x="55" y="116"/>
                    </a:lnTo>
                    <a:lnTo>
                      <a:pt x="54" y="116"/>
                    </a:lnTo>
                    <a:lnTo>
                      <a:pt x="54" y="120"/>
                    </a:lnTo>
                    <a:lnTo>
                      <a:pt x="55" y="120"/>
                    </a:lnTo>
                    <a:lnTo>
                      <a:pt x="57" y="120"/>
                    </a:lnTo>
                    <a:lnTo>
                      <a:pt x="60" y="120"/>
                    </a:lnTo>
                    <a:lnTo>
                      <a:pt x="63" y="120"/>
                    </a:lnTo>
                    <a:lnTo>
                      <a:pt x="65" y="121"/>
                    </a:lnTo>
                    <a:lnTo>
                      <a:pt x="65" y="120"/>
                    </a:lnTo>
                    <a:lnTo>
                      <a:pt x="65" y="120"/>
                    </a:lnTo>
                    <a:lnTo>
                      <a:pt x="67" y="118"/>
                    </a:lnTo>
                    <a:lnTo>
                      <a:pt x="68" y="118"/>
                    </a:lnTo>
                    <a:lnTo>
                      <a:pt x="71" y="123"/>
                    </a:lnTo>
                    <a:lnTo>
                      <a:pt x="73" y="123"/>
                    </a:lnTo>
                    <a:lnTo>
                      <a:pt x="73" y="124"/>
                    </a:lnTo>
                    <a:lnTo>
                      <a:pt x="75" y="124"/>
                    </a:lnTo>
                    <a:lnTo>
                      <a:pt x="78" y="128"/>
                    </a:lnTo>
                    <a:lnTo>
                      <a:pt x="78" y="128"/>
                    </a:lnTo>
                    <a:lnTo>
                      <a:pt x="78" y="128"/>
                    </a:lnTo>
                    <a:lnTo>
                      <a:pt x="78" y="126"/>
                    </a:lnTo>
                    <a:lnTo>
                      <a:pt x="79" y="126"/>
                    </a:lnTo>
                    <a:lnTo>
                      <a:pt x="79" y="123"/>
                    </a:lnTo>
                    <a:lnTo>
                      <a:pt x="81" y="1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27" name="Freeform 654">
                <a:extLst>
                  <a:ext uri="{FF2B5EF4-FFF2-40B4-BE49-F238E27FC236}">
                    <a16:creationId xmlns:a16="http://schemas.microsoft.com/office/drawing/2014/main" id="{2848D852-9D91-4A01-BA14-24D5FAEEF45E}"/>
                  </a:ext>
                </a:extLst>
              </p:cNvPr>
              <p:cNvSpPr>
                <a:spLocks/>
              </p:cNvSpPr>
              <p:nvPr/>
            </p:nvSpPr>
            <p:spPr bwMode="auto">
              <a:xfrm>
                <a:off x="6074" y="2312"/>
                <a:ext cx="4" cy="6"/>
              </a:xfrm>
              <a:custGeom>
                <a:avLst/>
                <a:gdLst>
                  <a:gd name="T0" fmla="*/ 4 w 4"/>
                  <a:gd name="T1" fmla="*/ 5 h 6"/>
                  <a:gd name="T2" fmla="*/ 4 w 4"/>
                  <a:gd name="T3" fmla="*/ 2 h 6"/>
                  <a:gd name="T4" fmla="*/ 2 w 4"/>
                  <a:gd name="T5" fmla="*/ 0 h 6"/>
                  <a:gd name="T6" fmla="*/ 0 w 4"/>
                  <a:gd name="T7" fmla="*/ 3 h 6"/>
                  <a:gd name="T8" fmla="*/ 2 w 4"/>
                  <a:gd name="T9" fmla="*/ 3 h 6"/>
                  <a:gd name="T10" fmla="*/ 2 w 4"/>
                  <a:gd name="T11" fmla="*/ 6 h 6"/>
                  <a:gd name="T12" fmla="*/ 4 w 4"/>
                  <a:gd name="T13" fmla="*/ 5 h 6"/>
                </a:gdLst>
                <a:ahLst/>
                <a:cxnLst>
                  <a:cxn ang="0">
                    <a:pos x="T0" y="T1"/>
                  </a:cxn>
                  <a:cxn ang="0">
                    <a:pos x="T2" y="T3"/>
                  </a:cxn>
                  <a:cxn ang="0">
                    <a:pos x="T4" y="T5"/>
                  </a:cxn>
                  <a:cxn ang="0">
                    <a:pos x="T6" y="T7"/>
                  </a:cxn>
                  <a:cxn ang="0">
                    <a:pos x="T8" y="T9"/>
                  </a:cxn>
                  <a:cxn ang="0">
                    <a:pos x="T10" y="T11"/>
                  </a:cxn>
                  <a:cxn ang="0">
                    <a:pos x="T12" y="T13"/>
                  </a:cxn>
                </a:cxnLst>
                <a:rect l="0" t="0" r="r" b="b"/>
                <a:pathLst>
                  <a:path w="4" h="6">
                    <a:moveTo>
                      <a:pt x="4" y="5"/>
                    </a:moveTo>
                    <a:lnTo>
                      <a:pt x="4" y="2"/>
                    </a:lnTo>
                    <a:lnTo>
                      <a:pt x="2" y="0"/>
                    </a:lnTo>
                    <a:lnTo>
                      <a:pt x="0" y="3"/>
                    </a:lnTo>
                    <a:lnTo>
                      <a:pt x="2" y="3"/>
                    </a:lnTo>
                    <a:lnTo>
                      <a:pt x="2" y="6"/>
                    </a:lnTo>
                    <a:lnTo>
                      <a:pt x="4"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28" name="Freeform 655">
                <a:extLst>
                  <a:ext uri="{FF2B5EF4-FFF2-40B4-BE49-F238E27FC236}">
                    <a16:creationId xmlns:a16="http://schemas.microsoft.com/office/drawing/2014/main" id="{3393D131-00BF-43E0-BF55-3C2854AABE4F}"/>
                  </a:ext>
                </a:extLst>
              </p:cNvPr>
              <p:cNvSpPr>
                <a:spLocks/>
              </p:cNvSpPr>
              <p:nvPr/>
            </p:nvSpPr>
            <p:spPr bwMode="auto">
              <a:xfrm>
                <a:off x="5976" y="2006"/>
                <a:ext cx="125" cy="280"/>
              </a:xfrm>
              <a:custGeom>
                <a:avLst/>
                <a:gdLst>
                  <a:gd name="T0" fmla="*/ 63 w 125"/>
                  <a:gd name="T1" fmla="*/ 182 h 280"/>
                  <a:gd name="T2" fmla="*/ 70 w 125"/>
                  <a:gd name="T3" fmla="*/ 178 h 280"/>
                  <a:gd name="T4" fmla="*/ 70 w 125"/>
                  <a:gd name="T5" fmla="*/ 170 h 280"/>
                  <a:gd name="T6" fmla="*/ 73 w 125"/>
                  <a:gd name="T7" fmla="*/ 170 h 280"/>
                  <a:gd name="T8" fmla="*/ 81 w 125"/>
                  <a:gd name="T9" fmla="*/ 182 h 280"/>
                  <a:gd name="T10" fmla="*/ 84 w 125"/>
                  <a:gd name="T11" fmla="*/ 186 h 280"/>
                  <a:gd name="T12" fmla="*/ 86 w 125"/>
                  <a:gd name="T13" fmla="*/ 202 h 280"/>
                  <a:gd name="T14" fmla="*/ 90 w 125"/>
                  <a:gd name="T15" fmla="*/ 213 h 280"/>
                  <a:gd name="T16" fmla="*/ 94 w 125"/>
                  <a:gd name="T17" fmla="*/ 226 h 280"/>
                  <a:gd name="T18" fmla="*/ 100 w 125"/>
                  <a:gd name="T19" fmla="*/ 239 h 280"/>
                  <a:gd name="T20" fmla="*/ 103 w 125"/>
                  <a:gd name="T21" fmla="*/ 249 h 280"/>
                  <a:gd name="T22" fmla="*/ 103 w 125"/>
                  <a:gd name="T23" fmla="*/ 258 h 280"/>
                  <a:gd name="T24" fmla="*/ 100 w 125"/>
                  <a:gd name="T25" fmla="*/ 269 h 280"/>
                  <a:gd name="T26" fmla="*/ 102 w 125"/>
                  <a:gd name="T27" fmla="*/ 280 h 280"/>
                  <a:gd name="T28" fmla="*/ 105 w 125"/>
                  <a:gd name="T29" fmla="*/ 269 h 280"/>
                  <a:gd name="T30" fmla="*/ 114 w 125"/>
                  <a:gd name="T31" fmla="*/ 249 h 280"/>
                  <a:gd name="T32" fmla="*/ 110 w 125"/>
                  <a:gd name="T33" fmla="*/ 234 h 280"/>
                  <a:gd name="T34" fmla="*/ 103 w 125"/>
                  <a:gd name="T35" fmla="*/ 215 h 280"/>
                  <a:gd name="T36" fmla="*/ 97 w 125"/>
                  <a:gd name="T37" fmla="*/ 199 h 280"/>
                  <a:gd name="T38" fmla="*/ 98 w 125"/>
                  <a:gd name="T39" fmla="*/ 183 h 280"/>
                  <a:gd name="T40" fmla="*/ 89 w 125"/>
                  <a:gd name="T41" fmla="*/ 167 h 280"/>
                  <a:gd name="T42" fmla="*/ 78 w 125"/>
                  <a:gd name="T43" fmla="*/ 156 h 280"/>
                  <a:gd name="T44" fmla="*/ 82 w 125"/>
                  <a:gd name="T45" fmla="*/ 143 h 280"/>
                  <a:gd name="T46" fmla="*/ 95 w 125"/>
                  <a:gd name="T47" fmla="*/ 134 h 280"/>
                  <a:gd name="T48" fmla="*/ 103 w 125"/>
                  <a:gd name="T49" fmla="*/ 127 h 280"/>
                  <a:gd name="T50" fmla="*/ 111 w 125"/>
                  <a:gd name="T51" fmla="*/ 121 h 280"/>
                  <a:gd name="T52" fmla="*/ 116 w 125"/>
                  <a:gd name="T53" fmla="*/ 113 h 280"/>
                  <a:gd name="T54" fmla="*/ 125 w 125"/>
                  <a:gd name="T55" fmla="*/ 100 h 280"/>
                  <a:gd name="T56" fmla="*/ 108 w 125"/>
                  <a:gd name="T57" fmla="*/ 103 h 280"/>
                  <a:gd name="T58" fmla="*/ 103 w 125"/>
                  <a:gd name="T59" fmla="*/ 95 h 280"/>
                  <a:gd name="T60" fmla="*/ 102 w 125"/>
                  <a:gd name="T61" fmla="*/ 86 h 280"/>
                  <a:gd name="T62" fmla="*/ 97 w 125"/>
                  <a:gd name="T63" fmla="*/ 78 h 280"/>
                  <a:gd name="T64" fmla="*/ 90 w 125"/>
                  <a:gd name="T65" fmla="*/ 73 h 280"/>
                  <a:gd name="T66" fmla="*/ 86 w 125"/>
                  <a:gd name="T67" fmla="*/ 67 h 280"/>
                  <a:gd name="T68" fmla="*/ 75 w 125"/>
                  <a:gd name="T69" fmla="*/ 62 h 280"/>
                  <a:gd name="T70" fmla="*/ 71 w 125"/>
                  <a:gd name="T71" fmla="*/ 52 h 280"/>
                  <a:gd name="T72" fmla="*/ 76 w 125"/>
                  <a:gd name="T73" fmla="*/ 44 h 280"/>
                  <a:gd name="T74" fmla="*/ 79 w 125"/>
                  <a:gd name="T75" fmla="*/ 36 h 280"/>
                  <a:gd name="T76" fmla="*/ 78 w 125"/>
                  <a:gd name="T77" fmla="*/ 17 h 280"/>
                  <a:gd name="T78" fmla="*/ 70 w 125"/>
                  <a:gd name="T79" fmla="*/ 3 h 280"/>
                  <a:gd name="T80" fmla="*/ 57 w 125"/>
                  <a:gd name="T81" fmla="*/ 0 h 280"/>
                  <a:gd name="T82" fmla="*/ 55 w 125"/>
                  <a:gd name="T83" fmla="*/ 11 h 280"/>
                  <a:gd name="T84" fmla="*/ 41 w 125"/>
                  <a:gd name="T85" fmla="*/ 16 h 280"/>
                  <a:gd name="T86" fmla="*/ 30 w 125"/>
                  <a:gd name="T87" fmla="*/ 33 h 280"/>
                  <a:gd name="T88" fmla="*/ 25 w 125"/>
                  <a:gd name="T89" fmla="*/ 57 h 280"/>
                  <a:gd name="T90" fmla="*/ 12 w 125"/>
                  <a:gd name="T91" fmla="*/ 67 h 280"/>
                  <a:gd name="T92" fmla="*/ 11 w 125"/>
                  <a:gd name="T93" fmla="*/ 86 h 280"/>
                  <a:gd name="T94" fmla="*/ 6 w 125"/>
                  <a:gd name="T95" fmla="*/ 97 h 280"/>
                  <a:gd name="T96" fmla="*/ 3 w 125"/>
                  <a:gd name="T97" fmla="*/ 108 h 280"/>
                  <a:gd name="T98" fmla="*/ 1 w 125"/>
                  <a:gd name="T99" fmla="*/ 118 h 280"/>
                  <a:gd name="T100" fmla="*/ 11 w 125"/>
                  <a:gd name="T101" fmla="*/ 124 h 280"/>
                  <a:gd name="T102" fmla="*/ 14 w 125"/>
                  <a:gd name="T103" fmla="*/ 126 h 280"/>
                  <a:gd name="T104" fmla="*/ 25 w 125"/>
                  <a:gd name="T105" fmla="*/ 135 h 280"/>
                  <a:gd name="T106" fmla="*/ 22 w 125"/>
                  <a:gd name="T107" fmla="*/ 140 h 280"/>
                  <a:gd name="T108" fmla="*/ 16 w 125"/>
                  <a:gd name="T109" fmla="*/ 137 h 280"/>
                  <a:gd name="T110" fmla="*/ 27 w 125"/>
                  <a:gd name="T111" fmla="*/ 148 h 280"/>
                  <a:gd name="T112" fmla="*/ 30 w 125"/>
                  <a:gd name="T113" fmla="*/ 146 h 280"/>
                  <a:gd name="T114" fmla="*/ 35 w 125"/>
                  <a:gd name="T115" fmla="*/ 156 h 280"/>
                  <a:gd name="T116" fmla="*/ 36 w 125"/>
                  <a:gd name="T117" fmla="*/ 172 h 280"/>
                  <a:gd name="T118" fmla="*/ 38 w 125"/>
                  <a:gd name="T119" fmla="*/ 188 h 280"/>
                  <a:gd name="T120" fmla="*/ 38 w 125"/>
                  <a:gd name="T121" fmla="*/ 193 h 280"/>
                  <a:gd name="T122" fmla="*/ 47 w 125"/>
                  <a:gd name="T123" fmla="*/ 191 h 280"/>
                  <a:gd name="T124" fmla="*/ 52 w 125"/>
                  <a:gd name="T125" fmla="*/ 190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5" h="280">
                    <a:moveTo>
                      <a:pt x="60" y="185"/>
                    </a:moveTo>
                    <a:lnTo>
                      <a:pt x="62" y="185"/>
                    </a:lnTo>
                    <a:lnTo>
                      <a:pt x="65" y="183"/>
                    </a:lnTo>
                    <a:lnTo>
                      <a:pt x="62" y="183"/>
                    </a:lnTo>
                    <a:lnTo>
                      <a:pt x="63" y="182"/>
                    </a:lnTo>
                    <a:lnTo>
                      <a:pt x="62" y="180"/>
                    </a:lnTo>
                    <a:lnTo>
                      <a:pt x="63" y="180"/>
                    </a:lnTo>
                    <a:lnTo>
                      <a:pt x="65" y="182"/>
                    </a:lnTo>
                    <a:lnTo>
                      <a:pt x="67" y="182"/>
                    </a:lnTo>
                    <a:lnTo>
                      <a:pt x="70" y="178"/>
                    </a:lnTo>
                    <a:lnTo>
                      <a:pt x="70" y="177"/>
                    </a:lnTo>
                    <a:lnTo>
                      <a:pt x="71" y="175"/>
                    </a:lnTo>
                    <a:lnTo>
                      <a:pt x="71" y="172"/>
                    </a:lnTo>
                    <a:lnTo>
                      <a:pt x="70" y="172"/>
                    </a:lnTo>
                    <a:lnTo>
                      <a:pt x="70" y="170"/>
                    </a:lnTo>
                    <a:lnTo>
                      <a:pt x="70" y="169"/>
                    </a:lnTo>
                    <a:lnTo>
                      <a:pt x="68" y="167"/>
                    </a:lnTo>
                    <a:lnTo>
                      <a:pt x="71" y="169"/>
                    </a:lnTo>
                    <a:lnTo>
                      <a:pt x="71" y="170"/>
                    </a:lnTo>
                    <a:lnTo>
                      <a:pt x="73" y="170"/>
                    </a:lnTo>
                    <a:lnTo>
                      <a:pt x="73" y="172"/>
                    </a:lnTo>
                    <a:lnTo>
                      <a:pt x="76" y="177"/>
                    </a:lnTo>
                    <a:lnTo>
                      <a:pt x="78" y="178"/>
                    </a:lnTo>
                    <a:lnTo>
                      <a:pt x="78" y="182"/>
                    </a:lnTo>
                    <a:lnTo>
                      <a:pt x="81" y="182"/>
                    </a:lnTo>
                    <a:lnTo>
                      <a:pt x="82" y="182"/>
                    </a:lnTo>
                    <a:lnTo>
                      <a:pt x="82" y="180"/>
                    </a:lnTo>
                    <a:lnTo>
                      <a:pt x="82" y="182"/>
                    </a:lnTo>
                    <a:lnTo>
                      <a:pt x="82" y="183"/>
                    </a:lnTo>
                    <a:lnTo>
                      <a:pt x="84" y="186"/>
                    </a:lnTo>
                    <a:lnTo>
                      <a:pt x="84" y="188"/>
                    </a:lnTo>
                    <a:lnTo>
                      <a:pt x="82" y="188"/>
                    </a:lnTo>
                    <a:lnTo>
                      <a:pt x="84" y="191"/>
                    </a:lnTo>
                    <a:lnTo>
                      <a:pt x="86" y="191"/>
                    </a:lnTo>
                    <a:lnTo>
                      <a:pt x="86" y="202"/>
                    </a:lnTo>
                    <a:lnTo>
                      <a:pt x="87" y="202"/>
                    </a:lnTo>
                    <a:lnTo>
                      <a:pt x="87" y="207"/>
                    </a:lnTo>
                    <a:lnTo>
                      <a:pt x="90" y="209"/>
                    </a:lnTo>
                    <a:lnTo>
                      <a:pt x="90" y="210"/>
                    </a:lnTo>
                    <a:lnTo>
                      <a:pt x="90" y="213"/>
                    </a:lnTo>
                    <a:lnTo>
                      <a:pt x="92" y="215"/>
                    </a:lnTo>
                    <a:lnTo>
                      <a:pt x="92" y="221"/>
                    </a:lnTo>
                    <a:lnTo>
                      <a:pt x="94" y="225"/>
                    </a:lnTo>
                    <a:lnTo>
                      <a:pt x="94" y="226"/>
                    </a:lnTo>
                    <a:lnTo>
                      <a:pt x="94" y="226"/>
                    </a:lnTo>
                    <a:lnTo>
                      <a:pt x="95" y="221"/>
                    </a:lnTo>
                    <a:lnTo>
                      <a:pt x="97" y="225"/>
                    </a:lnTo>
                    <a:lnTo>
                      <a:pt x="97" y="228"/>
                    </a:lnTo>
                    <a:lnTo>
                      <a:pt x="98" y="229"/>
                    </a:lnTo>
                    <a:lnTo>
                      <a:pt x="100" y="239"/>
                    </a:lnTo>
                    <a:lnTo>
                      <a:pt x="102" y="239"/>
                    </a:lnTo>
                    <a:lnTo>
                      <a:pt x="102" y="242"/>
                    </a:lnTo>
                    <a:lnTo>
                      <a:pt x="102" y="244"/>
                    </a:lnTo>
                    <a:lnTo>
                      <a:pt x="102" y="247"/>
                    </a:lnTo>
                    <a:lnTo>
                      <a:pt x="103" y="249"/>
                    </a:lnTo>
                    <a:lnTo>
                      <a:pt x="105" y="252"/>
                    </a:lnTo>
                    <a:lnTo>
                      <a:pt x="103" y="253"/>
                    </a:lnTo>
                    <a:lnTo>
                      <a:pt x="105" y="257"/>
                    </a:lnTo>
                    <a:lnTo>
                      <a:pt x="103" y="258"/>
                    </a:lnTo>
                    <a:lnTo>
                      <a:pt x="103" y="258"/>
                    </a:lnTo>
                    <a:lnTo>
                      <a:pt x="102" y="263"/>
                    </a:lnTo>
                    <a:lnTo>
                      <a:pt x="103" y="263"/>
                    </a:lnTo>
                    <a:lnTo>
                      <a:pt x="103" y="266"/>
                    </a:lnTo>
                    <a:lnTo>
                      <a:pt x="102" y="268"/>
                    </a:lnTo>
                    <a:lnTo>
                      <a:pt x="100" y="269"/>
                    </a:lnTo>
                    <a:lnTo>
                      <a:pt x="98" y="269"/>
                    </a:lnTo>
                    <a:lnTo>
                      <a:pt x="100" y="271"/>
                    </a:lnTo>
                    <a:lnTo>
                      <a:pt x="100" y="272"/>
                    </a:lnTo>
                    <a:lnTo>
                      <a:pt x="100" y="276"/>
                    </a:lnTo>
                    <a:lnTo>
                      <a:pt x="102" y="280"/>
                    </a:lnTo>
                    <a:lnTo>
                      <a:pt x="102" y="276"/>
                    </a:lnTo>
                    <a:lnTo>
                      <a:pt x="103" y="274"/>
                    </a:lnTo>
                    <a:lnTo>
                      <a:pt x="103" y="274"/>
                    </a:lnTo>
                    <a:lnTo>
                      <a:pt x="103" y="272"/>
                    </a:lnTo>
                    <a:lnTo>
                      <a:pt x="105" y="269"/>
                    </a:lnTo>
                    <a:lnTo>
                      <a:pt x="106" y="266"/>
                    </a:lnTo>
                    <a:lnTo>
                      <a:pt x="108" y="263"/>
                    </a:lnTo>
                    <a:lnTo>
                      <a:pt x="113" y="255"/>
                    </a:lnTo>
                    <a:lnTo>
                      <a:pt x="114" y="253"/>
                    </a:lnTo>
                    <a:lnTo>
                      <a:pt x="114" y="249"/>
                    </a:lnTo>
                    <a:lnTo>
                      <a:pt x="113" y="245"/>
                    </a:lnTo>
                    <a:lnTo>
                      <a:pt x="113" y="242"/>
                    </a:lnTo>
                    <a:lnTo>
                      <a:pt x="111" y="239"/>
                    </a:lnTo>
                    <a:lnTo>
                      <a:pt x="111" y="236"/>
                    </a:lnTo>
                    <a:lnTo>
                      <a:pt x="110" y="234"/>
                    </a:lnTo>
                    <a:lnTo>
                      <a:pt x="110" y="231"/>
                    </a:lnTo>
                    <a:lnTo>
                      <a:pt x="108" y="228"/>
                    </a:lnTo>
                    <a:lnTo>
                      <a:pt x="110" y="225"/>
                    </a:lnTo>
                    <a:lnTo>
                      <a:pt x="108" y="220"/>
                    </a:lnTo>
                    <a:lnTo>
                      <a:pt x="103" y="215"/>
                    </a:lnTo>
                    <a:lnTo>
                      <a:pt x="100" y="212"/>
                    </a:lnTo>
                    <a:lnTo>
                      <a:pt x="95" y="207"/>
                    </a:lnTo>
                    <a:lnTo>
                      <a:pt x="95" y="206"/>
                    </a:lnTo>
                    <a:lnTo>
                      <a:pt x="94" y="201"/>
                    </a:lnTo>
                    <a:lnTo>
                      <a:pt x="97" y="199"/>
                    </a:lnTo>
                    <a:lnTo>
                      <a:pt x="97" y="196"/>
                    </a:lnTo>
                    <a:lnTo>
                      <a:pt x="95" y="190"/>
                    </a:lnTo>
                    <a:lnTo>
                      <a:pt x="97" y="188"/>
                    </a:lnTo>
                    <a:lnTo>
                      <a:pt x="100" y="186"/>
                    </a:lnTo>
                    <a:lnTo>
                      <a:pt x="98" y="183"/>
                    </a:lnTo>
                    <a:lnTo>
                      <a:pt x="97" y="182"/>
                    </a:lnTo>
                    <a:lnTo>
                      <a:pt x="95" y="178"/>
                    </a:lnTo>
                    <a:lnTo>
                      <a:pt x="94" y="175"/>
                    </a:lnTo>
                    <a:lnTo>
                      <a:pt x="92" y="174"/>
                    </a:lnTo>
                    <a:lnTo>
                      <a:pt x="89" y="167"/>
                    </a:lnTo>
                    <a:lnTo>
                      <a:pt x="84" y="164"/>
                    </a:lnTo>
                    <a:lnTo>
                      <a:pt x="84" y="162"/>
                    </a:lnTo>
                    <a:lnTo>
                      <a:pt x="82" y="161"/>
                    </a:lnTo>
                    <a:lnTo>
                      <a:pt x="79" y="156"/>
                    </a:lnTo>
                    <a:lnTo>
                      <a:pt x="78" y="156"/>
                    </a:lnTo>
                    <a:lnTo>
                      <a:pt x="78" y="153"/>
                    </a:lnTo>
                    <a:lnTo>
                      <a:pt x="81" y="151"/>
                    </a:lnTo>
                    <a:lnTo>
                      <a:pt x="84" y="150"/>
                    </a:lnTo>
                    <a:lnTo>
                      <a:pt x="82" y="148"/>
                    </a:lnTo>
                    <a:lnTo>
                      <a:pt x="82" y="143"/>
                    </a:lnTo>
                    <a:lnTo>
                      <a:pt x="84" y="142"/>
                    </a:lnTo>
                    <a:lnTo>
                      <a:pt x="84" y="137"/>
                    </a:lnTo>
                    <a:lnTo>
                      <a:pt x="86" y="134"/>
                    </a:lnTo>
                    <a:lnTo>
                      <a:pt x="90" y="135"/>
                    </a:lnTo>
                    <a:lnTo>
                      <a:pt x="95" y="134"/>
                    </a:lnTo>
                    <a:lnTo>
                      <a:pt x="97" y="134"/>
                    </a:lnTo>
                    <a:lnTo>
                      <a:pt x="98" y="132"/>
                    </a:lnTo>
                    <a:lnTo>
                      <a:pt x="98" y="129"/>
                    </a:lnTo>
                    <a:lnTo>
                      <a:pt x="100" y="127"/>
                    </a:lnTo>
                    <a:lnTo>
                      <a:pt x="103" y="127"/>
                    </a:lnTo>
                    <a:lnTo>
                      <a:pt x="105" y="126"/>
                    </a:lnTo>
                    <a:lnTo>
                      <a:pt x="103" y="124"/>
                    </a:lnTo>
                    <a:lnTo>
                      <a:pt x="103" y="123"/>
                    </a:lnTo>
                    <a:lnTo>
                      <a:pt x="106" y="121"/>
                    </a:lnTo>
                    <a:lnTo>
                      <a:pt x="111" y="121"/>
                    </a:lnTo>
                    <a:lnTo>
                      <a:pt x="111" y="121"/>
                    </a:lnTo>
                    <a:lnTo>
                      <a:pt x="113" y="116"/>
                    </a:lnTo>
                    <a:lnTo>
                      <a:pt x="114" y="116"/>
                    </a:lnTo>
                    <a:lnTo>
                      <a:pt x="118" y="115"/>
                    </a:lnTo>
                    <a:lnTo>
                      <a:pt x="116" y="113"/>
                    </a:lnTo>
                    <a:lnTo>
                      <a:pt x="118" y="110"/>
                    </a:lnTo>
                    <a:lnTo>
                      <a:pt x="118" y="108"/>
                    </a:lnTo>
                    <a:lnTo>
                      <a:pt x="121" y="107"/>
                    </a:lnTo>
                    <a:lnTo>
                      <a:pt x="125" y="103"/>
                    </a:lnTo>
                    <a:lnTo>
                      <a:pt x="125" y="100"/>
                    </a:lnTo>
                    <a:lnTo>
                      <a:pt x="122" y="100"/>
                    </a:lnTo>
                    <a:lnTo>
                      <a:pt x="116" y="102"/>
                    </a:lnTo>
                    <a:lnTo>
                      <a:pt x="113" y="102"/>
                    </a:lnTo>
                    <a:lnTo>
                      <a:pt x="111" y="105"/>
                    </a:lnTo>
                    <a:lnTo>
                      <a:pt x="108" y="103"/>
                    </a:lnTo>
                    <a:lnTo>
                      <a:pt x="106" y="100"/>
                    </a:lnTo>
                    <a:lnTo>
                      <a:pt x="108" y="97"/>
                    </a:lnTo>
                    <a:lnTo>
                      <a:pt x="106" y="94"/>
                    </a:lnTo>
                    <a:lnTo>
                      <a:pt x="103" y="95"/>
                    </a:lnTo>
                    <a:lnTo>
                      <a:pt x="103" y="95"/>
                    </a:lnTo>
                    <a:lnTo>
                      <a:pt x="98" y="94"/>
                    </a:lnTo>
                    <a:lnTo>
                      <a:pt x="97" y="95"/>
                    </a:lnTo>
                    <a:lnTo>
                      <a:pt x="97" y="94"/>
                    </a:lnTo>
                    <a:lnTo>
                      <a:pt x="98" y="91"/>
                    </a:lnTo>
                    <a:lnTo>
                      <a:pt x="102" y="86"/>
                    </a:lnTo>
                    <a:lnTo>
                      <a:pt x="102" y="84"/>
                    </a:lnTo>
                    <a:lnTo>
                      <a:pt x="103" y="83"/>
                    </a:lnTo>
                    <a:lnTo>
                      <a:pt x="103" y="80"/>
                    </a:lnTo>
                    <a:lnTo>
                      <a:pt x="100" y="78"/>
                    </a:lnTo>
                    <a:lnTo>
                      <a:pt x="97" y="78"/>
                    </a:lnTo>
                    <a:lnTo>
                      <a:pt x="95" y="80"/>
                    </a:lnTo>
                    <a:lnTo>
                      <a:pt x="95" y="78"/>
                    </a:lnTo>
                    <a:lnTo>
                      <a:pt x="95" y="76"/>
                    </a:lnTo>
                    <a:lnTo>
                      <a:pt x="92" y="76"/>
                    </a:lnTo>
                    <a:lnTo>
                      <a:pt x="90" y="73"/>
                    </a:lnTo>
                    <a:lnTo>
                      <a:pt x="90" y="72"/>
                    </a:lnTo>
                    <a:lnTo>
                      <a:pt x="90" y="68"/>
                    </a:lnTo>
                    <a:lnTo>
                      <a:pt x="87" y="70"/>
                    </a:lnTo>
                    <a:lnTo>
                      <a:pt x="86" y="68"/>
                    </a:lnTo>
                    <a:lnTo>
                      <a:pt x="86" y="67"/>
                    </a:lnTo>
                    <a:lnTo>
                      <a:pt x="86" y="64"/>
                    </a:lnTo>
                    <a:lnTo>
                      <a:pt x="79" y="65"/>
                    </a:lnTo>
                    <a:lnTo>
                      <a:pt x="76" y="68"/>
                    </a:lnTo>
                    <a:lnTo>
                      <a:pt x="75" y="65"/>
                    </a:lnTo>
                    <a:lnTo>
                      <a:pt x="75" y="62"/>
                    </a:lnTo>
                    <a:lnTo>
                      <a:pt x="73" y="59"/>
                    </a:lnTo>
                    <a:lnTo>
                      <a:pt x="71" y="57"/>
                    </a:lnTo>
                    <a:lnTo>
                      <a:pt x="70" y="57"/>
                    </a:lnTo>
                    <a:lnTo>
                      <a:pt x="70" y="54"/>
                    </a:lnTo>
                    <a:lnTo>
                      <a:pt x="71" y="52"/>
                    </a:lnTo>
                    <a:lnTo>
                      <a:pt x="70" y="51"/>
                    </a:lnTo>
                    <a:lnTo>
                      <a:pt x="70" y="48"/>
                    </a:lnTo>
                    <a:lnTo>
                      <a:pt x="73" y="46"/>
                    </a:lnTo>
                    <a:lnTo>
                      <a:pt x="75" y="46"/>
                    </a:lnTo>
                    <a:lnTo>
                      <a:pt x="76" y="44"/>
                    </a:lnTo>
                    <a:lnTo>
                      <a:pt x="75" y="43"/>
                    </a:lnTo>
                    <a:lnTo>
                      <a:pt x="75" y="40"/>
                    </a:lnTo>
                    <a:lnTo>
                      <a:pt x="76" y="40"/>
                    </a:lnTo>
                    <a:lnTo>
                      <a:pt x="76" y="38"/>
                    </a:lnTo>
                    <a:lnTo>
                      <a:pt x="79" y="36"/>
                    </a:lnTo>
                    <a:lnTo>
                      <a:pt x="79" y="35"/>
                    </a:lnTo>
                    <a:lnTo>
                      <a:pt x="79" y="32"/>
                    </a:lnTo>
                    <a:lnTo>
                      <a:pt x="81" y="25"/>
                    </a:lnTo>
                    <a:lnTo>
                      <a:pt x="81" y="22"/>
                    </a:lnTo>
                    <a:lnTo>
                      <a:pt x="78" y="17"/>
                    </a:lnTo>
                    <a:lnTo>
                      <a:pt x="78" y="13"/>
                    </a:lnTo>
                    <a:lnTo>
                      <a:pt x="76" y="9"/>
                    </a:lnTo>
                    <a:lnTo>
                      <a:pt x="73" y="9"/>
                    </a:lnTo>
                    <a:lnTo>
                      <a:pt x="71" y="5"/>
                    </a:lnTo>
                    <a:lnTo>
                      <a:pt x="70" y="3"/>
                    </a:lnTo>
                    <a:lnTo>
                      <a:pt x="68" y="0"/>
                    </a:lnTo>
                    <a:lnTo>
                      <a:pt x="65" y="0"/>
                    </a:lnTo>
                    <a:lnTo>
                      <a:pt x="62" y="0"/>
                    </a:lnTo>
                    <a:lnTo>
                      <a:pt x="59" y="0"/>
                    </a:lnTo>
                    <a:lnTo>
                      <a:pt x="57" y="0"/>
                    </a:lnTo>
                    <a:lnTo>
                      <a:pt x="57" y="1"/>
                    </a:lnTo>
                    <a:lnTo>
                      <a:pt x="57" y="3"/>
                    </a:lnTo>
                    <a:lnTo>
                      <a:pt x="55" y="6"/>
                    </a:lnTo>
                    <a:lnTo>
                      <a:pt x="55" y="9"/>
                    </a:lnTo>
                    <a:lnTo>
                      <a:pt x="55" y="11"/>
                    </a:lnTo>
                    <a:lnTo>
                      <a:pt x="52" y="11"/>
                    </a:lnTo>
                    <a:lnTo>
                      <a:pt x="51" y="8"/>
                    </a:lnTo>
                    <a:lnTo>
                      <a:pt x="46" y="11"/>
                    </a:lnTo>
                    <a:lnTo>
                      <a:pt x="43" y="13"/>
                    </a:lnTo>
                    <a:lnTo>
                      <a:pt x="41" y="16"/>
                    </a:lnTo>
                    <a:lnTo>
                      <a:pt x="38" y="21"/>
                    </a:lnTo>
                    <a:lnTo>
                      <a:pt x="35" y="22"/>
                    </a:lnTo>
                    <a:lnTo>
                      <a:pt x="30" y="28"/>
                    </a:lnTo>
                    <a:lnTo>
                      <a:pt x="28" y="32"/>
                    </a:lnTo>
                    <a:lnTo>
                      <a:pt x="30" y="33"/>
                    </a:lnTo>
                    <a:lnTo>
                      <a:pt x="28" y="40"/>
                    </a:lnTo>
                    <a:lnTo>
                      <a:pt x="24" y="46"/>
                    </a:lnTo>
                    <a:lnTo>
                      <a:pt x="25" y="48"/>
                    </a:lnTo>
                    <a:lnTo>
                      <a:pt x="28" y="49"/>
                    </a:lnTo>
                    <a:lnTo>
                      <a:pt x="25" y="57"/>
                    </a:lnTo>
                    <a:lnTo>
                      <a:pt x="24" y="64"/>
                    </a:lnTo>
                    <a:lnTo>
                      <a:pt x="22" y="68"/>
                    </a:lnTo>
                    <a:lnTo>
                      <a:pt x="17" y="68"/>
                    </a:lnTo>
                    <a:lnTo>
                      <a:pt x="16" y="67"/>
                    </a:lnTo>
                    <a:lnTo>
                      <a:pt x="12" y="67"/>
                    </a:lnTo>
                    <a:lnTo>
                      <a:pt x="14" y="75"/>
                    </a:lnTo>
                    <a:lnTo>
                      <a:pt x="14" y="78"/>
                    </a:lnTo>
                    <a:lnTo>
                      <a:pt x="14" y="83"/>
                    </a:lnTo>
                    <a:lnTo>
                      <a:pt x="11" y="83"/>
                    </a:lnTo>
                    <a:lnTo>
                      <a:pt x="11" y="86"/>
                    </a:lnTo>
                    <a:lnTo>
                      <a:pt x="11" y="89"/>
                    </a:lnTo>
                    <a:lnTo>
                      <a:pt x="11" y="92"/>
                    </a:lnTo>
                    <a:lnTo>
                      <a:pt x="9" y="97"/>
                    </a:lnTo>
                    <a:lnTo>
                      <a:pt x="8" y="99"/>
                    </a:lnTo>
                    <a:lnTo>
                      <a:pt x="6" y="97"/>
                    </a:lnTo>
                    <a:lnTo>
                      <a:pt x="6" y="100"/>
                    </a:lnTo>
                    <a:lnTo>
                      <a:pt x="6" y="102"/>
                    </a:lnTo>
                    <a:lnTo>
                      <a:pt x="6" y="105"/>
                    </a:lnTo>
                    <a:lnTo>
                      <a:pt x="4" y="108"/>
                    </a:lnTo>
                    <a:lnTo>
                      <a:pt x="3" y="108"/>
                    </a:lnTo>
                    <a:lnTo>
                      <a:pt x="1" y="111"/>
                    </a:lnTo>
                    <a:lnTo>
                      <a:pt x="0" y="113"/>
                    </a:lnTo>
                    <a:lnTo>
                      <a:pt x="1" y="115"/>
                    </a:lnTo>
                    <a:lnTo>
                      <a:pt x="1" y="115"/>
                    </a:lnTo>
                    <a:lnTo>
                      <a:pt x="1" y="118"/>
                    </a:lnTo>
                    <a:lnTo>
                      <a:pt x="3" y="121"/>
                    </a:lnTo>
                    <a:lnTo>
                      <a:pt x="9" y="127"/>
                    </a:lnTo>
                    <a:lnTo>
                      <a:pt x="8" y="124"/>
                    </a:lnTo>
                    <a:lnTo>
                      <a:pt x="8" y="123"/>
                    </a:lnTo>
                    <a:lnTo>
                      <a:pt x="11" y="124"/>
                    </a:lnTo>
                    <a:lnTo>
                      <a:pt x="12" y="124"/>
                    </a:lnTo>
                    <a:lnTo>
                      <a:pt x="11" y="127"/>
                    </a:lnTo>
                    <a:lnTo>
                      <a:pt x="11" y="129"/>
                    </a:lnTo>
                    <a:lnTo>
                      <a:pt x="14" y="127"/>
                    </a:lnTo>
                    <a:lnTo>
                      <a:pt x="14" y="126"/>
                    </a:lnTo>
                    <a:lnTo>
                      <a:pt x="14" y="127"/>
                    </a:lnTo>
                    <a:lnTo>
                      <a:pt x="17" y="129"/>
                    </a:lnTo>
                    <a:lnTo>
                      <a:pt x="19" y="131"/>
                    </a:lnTo>
                    <a:lnTo>
                      <a:pt x="22" y="131"/>
                    </a:lnTo>
                    <a:lnTo>
                      <a:pt x="25" y="135"/>
                    </a:lnTo>
                    <a:lnTo>
                      <a:pt x="25" y="137"/>
                    </a:lnTo>
                    <a:lnTo>
                      <a:pt x="24" y="139"/>
                    </a:lnTo>
                    <a:lnTo>
                      <a:pt x="22" y="137"/>
                    </a:lnTo>
                    <a:lnTo>
                      <a:pt x="20" y="137"/>
                    </a:lnTo>
                    <a:lnTo>
                      <a:pt x="22" y="140"/>
                    </a:lnTo>
                    <a:lnTo>
                      <a:pt x="22" y="140"/>
                    </a:lnTo>
                    <a:lnTo>
                      <a:pt x="22" y="142"/>
                    </a:lnTo>
                    <a:lnTo>
                      <a:pt x="20" y="140"/>
                    </a:lnTo>
                    <a:lnTo>
                      <a:pt x="19" y="139"/>
                    </a:lnTo>
                    <a:lnTo>
                      <a:pt x="16" y="137"/>
                    </a:lnTo>
                    <a:lnTo>
                      <a:pt x="17" y="139"/>
                    </a:lnTo>
                    <a:lnTo>
                      <a:pt x="19" y="142"/>
                    </a:lnTo>
                    <a:lnTo>
                      <a:pt x="19" y="143"/>
                    </a:lnTo>
                    <a:lnTo>
                      <a:pt x="22" y="146"/>
                    </a:lnTo>
                    <a:lnTo>
                      <a:pt x="27" y="148"/>
                    </a:lnTo>
                    <a:lnTo>
                      <a:pt x="27" y="143"/>
                    </a:lnTo>
                    <a:lnTo>
                      <a:pt x="25" y="140"/>
                    </a:lnTo>
                    <a:lnTo>
                      <a:pt x="28" y="142"/>
                    </a:lnTo>
                    <a:lnTo>
                      <a:pt x="28" y="145"/>
                    </a:lnTo>
                    <a:lnTo>
                      <a:pt x="30" y="146"/>
                    </a:lnTo>
                    <a:lnTo>
                      <a:pt x="31" y="150"/>
                    </a:lnTo>
                    <a:lnTo>
                      <a:pt x="33" y="153"/>
                    </a:lnTo>
                    <a:lnTo>
                      <a:pt x="35" y="154"/>
                    </a:lnTo>
                    <a:lnTo>
                      <a:pt x="33" y="156"/>
                    </a:lnTo>
                    <a:lnTo>
                      <a:pt x="35" y="156"/>
                    </a:lnTo>
                    <a:lnTo>
                      <a:pt x="36" y="158"/>
                    </a:lnTo>
                    <a:lnTo>
                      <a:pt x="36" y="162"/>
                    </a:lnTo>
                    <a:lnTo>
                      <a:pt x="38" y="169"/>
                    </a:lnTo>
                    <a:lnTo>
                      <a:pt x="39" y="170"/>
                    </a:lnTo>
                    <a:lnTo>
                      <a:pt x="36" y="172"/>
                    </a:lnTo>
                    <a:lnTo>
                      <a:pt x="35" y="186"/>
                    </a:lnTo>
                    <a:lnTo>
                      <a:pt x="35" y="190"/>
                    </a:lnTo>
                    <a:lnTo>
                      <a:pt x="35" y="191"/>
                    </a:lnTo>
                    <a:lnTo>
                      <a:pt x="35" y="191"/>
                    </a:lnTo>
                    <a:lnTo>
                      <a:pt x="38" y="188"/>
                    </a:lnTo>
                    <a:lnTo>
                      <a:pt x="39" y="186"/>
                    </a:lnTo>
                    <a:lnTo>
                      <a:pt x="43" y="182"/>
                    </a:lnTo>
                    <a:lnTo>
                      <a:pt x="41" y="186"/>
                    </a:lnTo>
                    <a:lnTo>
                      <a:pt x="38" y="190"/>
                    </a:lnTo>
                    <a:lnTo>
                      <a:pt x="38" y="193"/>
                    </a:lnTo>
                    <a:lnTo>
                      <a:pt x="39" y="193"/>
                    </a:lnTo>
                    <a:lnTo>
                      <a:pt x="39" y="191"/>
                    </a:lnTo>
                    <a:lnTo>
                      <a:pt x="44" y="190"/>
                    </a:lnTo>
                    <a:lnTo>
                      <a:pt x="46" y="191"/>
                    </a:lnTo>
                    <a:lnTo>
                      <a:pt x="47" y="191"/>
                    </a:lnTo>
                    <a:lnTo>
                      <a:pt x="47" y="190"/>
                    </a:lnTo>
                    <a:lnTo>
                      <a:pt x="47" y="191"/>
                    </a:lnTo>
                    <a:lnTo>
                      <a:pt x="49" y="191"/>
                    </a:lnTo>
                    <a:lnTo>
                      <a:pt x="49" y="190"/>
                    </a:lnTo>
                    <a:lnTo>
                      <a:pt x="52" y="190"/>
                    </a:lnTo>
                    <a:lnTo>
                      <a:pt x="57" y="186"/>
                    </a:lnTo>
                    <a:lnTo>
                      <a:pt x="59" y="183"/>
                    </a:lnTo>
                    <a:lnTo>
                      <a:pt x="60" y="18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29" name="Freeform 656">
                <a:extLst>
                  <a:ext uri="{FF2B5EF4-FFF2-40B4-BE49-F238E27FC236}">
                    <a16:creationId xmlns:a16="http://schemas.microsoft.com/office/drawing/2014/main" id="{1FC0D80C-F903-4E17-B902-61F568A5E262}"/>
                  </a:ext>
                </a:extLst>
              </p:cNvPr>
              <p:cNvSpPr>
                <a:spLocks/>
              </p:cNvSpPr>
              <p:nvPr/>
            </p:nvSpPr>
            <p:spPr bwMode="auto">
              <a:xfrm>
                <a:off x="5995" y="2154"/>
                <a:ext cx="5" cy="5"/>
              </a:xfrm>
              <a:custGeom>
                <a:avLst/>
                <a:gdLst>
                  <a:gd name="T0" fmla="*/ 0 w 5"/>
                  <a:gd name="T1" fmla="*/ 0 h 5"/>
                  <a:gd name="T2" fmla="*/ 0 w 5"/>
                  <a:gd name="T3" fmla="*/ 3 h 5"/>
                  <a:gd name="T4" fmla="*/ 3 w 5"/>
                  <a:gd name="T5" fmla="*/ 5 h 5"/>
                  <a:gd name="T6" fmla="*/ 5 w 5"/>
                  <a:gd name="T7" fmla="*/ 2 h 5"/>
                  <a:gd name="T8" fmla="*/ 1 w 5"/>
                  <a:gd name="T9" fmla="*/ 0 h 5"/>
                  <a:gd name="T10" fmla="*/ 0 w 5"/>
                  <a:gd name="T11" fmla="*/ 0 h 5"/>
                </a:gdLst>
                <a:ahLst/>
                <a:cxnLst>
                  <a:cxn ang="0">
                    <a:pos x="T0" y="T1"/>
                  </a:cxn>
                  <a:cxn ang="0">
                    <a:pos x="T2" y="T3"/>
                  </a:cxn>
                  <a:cxn ang="0">
                    <a:pos x="T4" y="T5"/>
                  </a:cxn>
                  <a:cxn ang="0">
                    <a:pos x="T6" y="T7"/>
                  </a:cxn>
                  <a:cxn ang="0">
                    <a:pos x="T8" y="T9"/>
                  </a:cxn>
                  <a:cxn ang="0">
                    <a:pos x="T10" y="T11"/>
                  </a:cxn>
                </a:cxnLst>
                <a:rect l="0" t="0" r="r" b="b"/>
                <a:pathLst>
                  <a:path w="5" h="5">
                    <a:moveTo>
                      <a:pt x="0" y="0"/>
                    </a:moveTo>
                    <a:lnTo>
                      <a:pt x="0" y="3"/>
                    </a:lnTo>
                    <a:lnTo>
                      <a:pt x="3" y="5"/>
                    </a:lnTo>
                    <a:lnTo>
                      <a:pt x="5" y="2"/>
                    </a:lnTo>
                    <a:lnTo>
                      <a:pt x="1"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30" name="Freeform 657">
                <a:extLst>
                  <a:ext uri="{FF2B5EF4-FFF2-40B4-BE49-F238E27FC236}">
                    <a16:creationId xmlns:a16="http://schemas.microsoft.com/office/drawing/2014/main" id="{8EA6FBC6-07A7-4A25-BAAD-2B7D76105922}"/>
                  </a:ext>
                </a:extLst>
              </p:cNvPr>
              <p:cNvSpPr>
                <a:spLocks/>
              </p:cNvSpPr>
              <p:nvPr/>
            </p:nvSpPr>
            <p:spPr bwMode="auto">
              <a:xfrm>
                <a:off x="5813" y="2310"/>
                <a:ext cx="2" cy="7"/>
              </a:xfrm>
              <a:custGeom>
                <a:avLst/>
                <a:gdLst>
                  <a:gd name="T0" fmla="*/ 2 w 2"/>
                  <a:gd name="T1" fmla="*/ 4 h 7"/>
                  <a:gd name="T2" fmla="*/ 2 w 2"/>
                  <a:gd name="T3" fmla="*/ 0 h 7"/>
                  <a:gd name="T4" fmla="*/ 2 w 2"/>
                  <a:gd name="T5" fmla="*/ 0 h 7"/>
                  <a:gd name="T6" fmla="*/ 2 w 2"/>
                  <a:gd name="T7" fmla="*/ 0 h 7"/>
                  <a:gd name="T8" fmla="*/ 0 w 2"/>
                  <a:gd name="T9" fmla="*/ 0 h 7"/>
                  <a:gd name="T10" fmla="*/ 0 w 2"/>
                  <a:gd name="T11" fmla="*/ 4 h 7"/>
                  <a:gd name="T12" fmla="*/ 0 w 2"/>
                  <a:gd name="T13" fmla="*/ 7 h 7"/>
                  <a:gd name="T14" fmla="*/ 2 w 2"/>
                  <a:gd name="T15" fmla="*/ 4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7">
                    <a:moveTo>
                      <a:pt x="2" y="4"/>
                    </a:moveTo>
                    <a:lnTo>
                      <a:pt x="2" y="0"/>
                    </a:lnTo>
                    <a:lnTo>
                      <a:pt x="2" y="0"/>
                    </a:lnTo>
                    <a:lnTo>
                      <a:pt x="2" y="0"/>
                    </a:lnTo>
                    <a:lnTo>
                      <a:pt x="0" y="0"/>
                    </a:lnTo>
                    <a:lnTo>
                      <a:pt x="0" y="4"/>
                    </a:lnTo>
                    <a:lnTo>
                      <a:pt x="0" y="7"/>
                    </a:lnTo>
                    <a:lnTo>
                      <a:pt x="2"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31" name="Freeform 658">
                <a:extLst>
                  <a:ext uri="{FF2B5EF4-FFF2-40B4-BE49-F238E27FC236}">
                    <a16:creationId xmlns:a16="http://schemas.microsoft.com/office/drawing/2014/main" id="{3E797FEE-1E75-4BA5-84F6-43392B564F3E}"/>
                  </a:ext>
                </a:extLst>
              </p:cNvPr>
              <p:cNvSpPr>
                <a:spLocks/>
              </p:cNvSpPr>
              <p:nvPr/>
            </p:nvSpPr>
            <p:spPr bwMode="auto">
              <a:xfrm>
                <a:off x="5813" y="2293"/>
                <a:ext cx="30" cy="52"/>
              </a:xfrm>
              <a:custGeom>
                <a:avLst/>
                <a:gdLst>
                  <a:gd name="T0" fmla="*/ 30 w 30"/>
                  <a:gd name="T1" fmla="*/ 32 h 52"/>
                  <a:gd name="T2" fmla="*/ 30 w 30"/>
                  <a:gd name="T3" fmla="*/ 30 h 52"/>
                  <a:gd name="T4" fmla="*/ 30 w 30"/>
                  <a:gd name="T5" fmla="*/ 29 h 52"/>
                  <a:gd name="T6" fmla="*/ 29 w 30"/>
                  <a:gd name="T7" fmla="*/ 27 h 52"/>
                  <a:gd name="T8" fmla="*/ 26 w 30"/>
                  <a:gd name="T9" fmla="*/ 21 h 52"/>
                  <a:gd name="T10" fmla="*/ 24 w 30"/>
                  <a:gd name="T11" fmla="*/ 16 h 52"/>
                  <a:gd name="T12" fmla="*/ 22 w 30"/>
                  <a:gd name="T13" fmla="*/ 16 h 52"/>
                  <a:gd name="T14" fmla="*/ 22 w 30"/>
                  <a:gd name="T15" fmla="*/ 16 h 52"/>
                  <a:gd name="T16" fmla="*/ 19 w 30"/>
                  <a:gd name="T17" fmla="*/ 16 h 52"/>
                  <a:gd name="T18" fmla="*/ 22 w 30"/>
                  <a:gd name="T19" fmla="*/ 14 h 52"/>
                  <a:gd name="T20" fmla="*/ 22 w 30"/>
                  <a:gd name="T21" fmla="*/ 13 h 52"/>
                  <a:gd name="T22" fmla="*/ 21 w 30"/>
                  <a:gd name="T23" fmla="*/ 13 h 52"/>
                  <a:gd name="T24" fmla="*/ 19 w 30"/>
                  <a:gd name="T25" fmla="*/ 9 h 52"/>
                  <a:gd name="T26" fmla="*/ 18 w 30"/>
                  <a:gd name="T27" fmla="*/ 9 h 52"/>
                  <a:gd name="T28" fmla="*/ 16 w 30"/>
                  <a:gd name="T29" fmla="*/ 6 h 52"/>
                  <a:gd name="T30" fmla="*/ 16 w 30"/>
                  <a:gd name="T31" fmla="*/ 5 h 52"/>
                  <a:gd name="T32" fmla="*/ 16 w 30"/>
                  <a:gd name="T33" fmla="*/ 3 h 52"/>
                  <a:gd name="T34" fmla="*/ 11 w 30"/>
                  <a:gd name="T35" fmla="*/ 1 h 52"/>
                  <a:gd name="T36" fmla="*/ 11 w 30"/>
                  <a:gd name="T37" fmla="*/ 3 h 52"/>
                  <a:gd name="T38" fmla="*/ 10 w 30"/>
                  <a:gd name="T39" fmla="*/ 3 h 52"/>
                  <a:gd name="T40" fmla="*/ 10 w 30"/>
                  <a:gd name="T41" fmla="*/ 1 h 52"/>
                  <a:gd name="T42" fmla="*/ 6 w 30"/>
                  <a:gd name="T43" fmla="*/ 0 h 52"/>
                  <a:gd name="T44" fmla="*/ 6 w 30"/>
                  <a:gd name="T45" fmla="*/ 1 h 52"/>
                  <a:gd name="T46" fmla="*/ 6 w 30"/>
                  <a:gd name="T47" fmla="*/ 1 h 52"/>
                  <a:gd name="T48" fmla="*/ 6 w 30"/>
                  <a:gd name="T49" fmla="*/ 3 h 52"/>
                  <a:gd name="T50" fmla="*/ 5 w 30"/>
                  <a:gd name="T51" fmla="*/ 3 h 52"/>
                  <a:gd name="T52" fmla="*/ 6 w 30"/>
                  <a:gd name="T53" fmla="*/ 3 h 52"/>
                  <a:gd name="T54" fmla="*/ 6 w 30"/>
                  <a:gd name="T55" fmla="*/ 6 h 52"/>
                  <a:gd name="T56" fmla="*/ 5 w 30"/>
                  <a:gd name="T57" fmla="*/ 8 h 52"/>
                  <a:gd name="T58" fmla="*/ 3 w 30"/>
                  <a:gd name="T59" fmla="*/ 8 h 52"/>
                  <a:gd name="T60" fmla="*/ 2 w 30"/>
                  <a:gd name="T61" fmla="*/ 6 h 52"/>
                  <a:gd name="T62" fmla="*/ 0 w 30"/>
                  <a:gd name="T63" fmla="*/ 6 h 52"/>
                  <a:gd name="T64" fmla="*/ 0 w 30"/>
                  <a:gd name="T65" fmla="*/ 6 h 52"/>
                  <a:gd name="T66" fmla="*/ 2 w 30"/>
                  <a:gd name="T67" fmla="*/ 8 h 52"/>
                  <a:gd name="T68" fmla="*/ 3 w 30"/>
                  <a:gd name="T69" fmla="*/ 9 h 52"/>
                  <a:gd name="T70" fmla="*/ 2 w 30"/>
                  <a:gd name="T71" fmla="*/ 9 h 52"/>
                  <a:gd name="T72" fmla="*/ 3 w 30"/>
                  <a:gd name="T73" fmla="*/ 13 h 52"/>
                  <a:gd name="T74" fmla="*/ 3 w 30"/>
                  <a:gd name="T75" fmla="*/ 16 h 52"/>
                  <a:gd name="T76" fmla="*/ 2 w 30"/>
                  <a:gd name="T77" fmla="*/ 17 h 52"/>
                  <a:gd name="T78" fmla="*/ 2 w 30"/>
                  <a:gd name="T79" fmla="*/ 24 h 52"/>
                  <a:gd name="T80" fmla="*/ 2 w 30"/>
                  <a:gd name="T81" fmla="*/ 25 h 52"/>
                  <a:gd name="T82" fmla="*/ 2 w 30"/>
                  <a:gd name="T83" fmla="*/ 27 h 52"/>
                  <a:gd name="T84" fmla="*/ 2 w 30"/>
                  <a:gd name="T85" fmla="*/ 32 h 52"/>
                  <a:gd name="T86" fmla="*/ 2 w 30"/>
                  <a:gd name="T87" fmla="*/ 33 h 52"/>
                  <a:gd name="T88" fmla="*/ 3 w 30"/>
                  <a:gd name="T89" fmla="*/ 40 h 52"/>
                  <a:gd name="T90" fmla="*/ 6 w 30"/>
                  <a:gd name="T91" fmla="*/ 48 h 52"/>
                  <a:gd name="T92" fmla="*/ 8 w 30"/>
                  <a:gd name="T93" fmla="*/ 51 h 52"/>
                  <a:gd name="T94" fmla="*/ 11 w 30"/>
                  <a:gd name="T95" fmla="*/ 52 h 52"/>
                  <a:gd name="T96" fmla="*/ 14 w 30"/>
                  <a:gd name="T97" fmla="*/ 52 h 52"/>
                  <a:gd name="T98" fmla="*/ 19 w 30"/>
                  <a:gd name="T99" fmla="*/ 51 h 52"/>
                  <a:gd name="T100" fmla="*/ 22 w 30"/>
                  <a:gd name="T101" fmla="*/ 51 h 52"/>
                  <a:gd name="T102" fmla="*/ 27 w 30"/>
                  <a:gd name="T103" fmla="*/ 46 h 52"/>
                  <a:gd name="T104" fmla="*/ 30 w 30"/>
                  <a:gd name="T105" fmla="*/ 41 h 52"/>
                  <a:gd name="T106" fmla="*/ 30 w 30"/>
                  <a:gd name="T107" fmla="*/ 40 h 52"/>
                  <a:gd name="T108" fmla="*/ 30 w 30"/>
                  <a:gd name="T109" fmla="*/ 37 h 52"/>
                  <a:gd name="T110" fmla="*/ 30 w 30"/>
                  <a:gd name="T111" fmla="*/ 37 h 52"/>
                  <a:gd name="T112" fmla="*/ 30 w 30"/>
                  <a:gd name="T113" fmla="*/ 3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0" h="52">
                    <a:moveTo>
                      <a:pt x="30" y="32"/>
                    </a:moveTo>
                    <a:lnTo>
                      <a:pt x="30" y="30"/>
                    </a:lnTo>
                    <a:lnTo>
                      <a:pt x="30" y="29"/>
                    </a:lnTo>
                    <a:lnTo>
                      <a:pt x="29" y="27"/>
                    </a:lnTo>
                    <a:lnTo>
                      <a:pt x="26" y="21"/>
                    </a:lnTo>
                    <a:lnTo>
                      <a:pt x="24" y="16"/>
                    </a:lnTo>
                    <a:lnTo>
                      <a:pt x="22" y="16"/>
                    </a:lnTo>
                    <a:lnTo>
                      <a:pt x="22" y="16"/>
                    </a:lnTo>
                    <a:lnTo>
                      <a:pt x="19" y="16"/>
                    </a:lnTo>
                    <a:lnTo>
                      <a:pt x="22" y="14"/>
                    </a:lnTo>
                    <a:lnTo>
                      <a:pt x="22" y="13"/>
                    </a:lnTo>
                    <a:lnTo>
                      <a:pt x="21" y="13"/>
                    </a:lnTo>
                    <a:lnTo>
                      <a:pt x="19" y="9"/>
                    </a:lnTo>
                    <a:lnTo>
                      <a:pt x="18" y="9"/>
                    </a:lnTo>
                    <a:lnTo>
                      <a:pt x="16" y="6"/>
                    </a:lnTo>
                    <a:lnTo>
                      <a:pt x="16" y="5"/>
                    </a:lnTo>
                    <a:lnTo>
                      <a:pt x="16" y="3"/>
                    </a:lnTo>
                    <a:lnTo>
                      <a:pt x="11" y="1"/>
                    </a:lnTo>
                    <a:lnTo>
                      <a:pt x="11" y="3"/>
                    </a:lnTo>
                    <a:lnTo>
                      <a:pt x="10" y="3"/>
                    </a:lnTo>
                    <a:lnTo>
                      <a:pt x="10" y="1"/>
                    </a:lnTo>
                    <a:lnTo>
                      <a:pt x="6" y="0"/>
                    </a:lnTo>
                    <a:lnTo>
                      <a:pt x="6" y="1"/>
                    </a:lnTo>
                    <a:lnTo>
                      <a:pt x="6" y="1"/>
                    </a:lnTo>
                    <a:lnTo>
                      <a:pt x="6" y="3"/>
                    </a:lnTo>
                    <a:lnTo>
                      <a:pt x="5" y="3"/>
                    </a:lnTo>
                    <a:lnTo>
                      <a:pt x="6" y="3"/>
                    </a:lnTo>
                    <a:lnTo>
                      <a:pt x="6" y="6"/>
                    </a:lnTo>
                    <a:lnTo>
                      <a:pt x="5" y="8"/>
                    </a:lnTo>
                    <a:lnTo>
                      <a:pt x="3" y="8"/>
                    </a:lnTo>
                    <a:lnTo>
                      <a:pt x="2" y="6"/>
                    </a:lnTo>
                    <a:lnTo>
                      <a:pt x="0" y="6"/>
                    </a:lnTo>
                    <a:lnTo>
                      <a:pt x="0" y="6"/>
                    </a:lnTo>
                    <a:lnTo>
                      <a:pt x="2" y="8"/>
                    </a:lnTo>
                    <a:lnTo>
                      <a:pt x="3" y="9"/>
                    </a:lnTo>
                    <a:lnTo>
                      <a:pt x="2" y="9"/>
                    </a:lnTo>
                    <a:lnTo>
                      <a:pt x="3" y="13"/>
                    </a:lnTo>
                    <a:lnTo>
                      <a:pt x="3" y="16"/>
                    </a:lnTo>
                    <a:lnTo>
                      <a:pt x="2" y="17"/>
                    </a:lnTo>
                    <a:lnTo>
                      <a:pt x="2" y="24"/>
                    </a:lnTo>
                    <a:lnTo>
                      <a:pt x="2" y="25"/>
                    </a:lnTo>
                    <a:lnTo>
                      <a:pt x="2" y="27"/>
                    </a:lnTo>
                    <a:lnTo>
                      <a:pt x="2" y="32"/>
                    </a:lnTo>
                    <a:lnTo>
                      <a:pt x="2" y="33"/>
                    </a:lnTo>
                    <a:lnTo>
                      <a:pt x="3" y="40"/>
                    </a:lnTo>
                    <a:lnTo>
                      <a:pt x="6" y="48"/>
                    </a:lnTo>
                    <a:lnTo>
                      <a:pt x="8" y="51"/>
                    </a:lnTo>
                    <a:lnTo>
                      <a:pt x="11" y="52"/>
                    </a:lnTo>
                    <a:lnTo>
                      <a:pt x="14" y="52"/>
                    </a:lnTo>
                    <a:lnTo>
                      <a:pt x="19" y="51"/>
                    </a:lnTo>
                    <a:lnTo>
                      <a:pt x="22" y="51"/>
                    </a:lnTo>
                    <a:lnTo>
                      <a:pt x="27" y="46"/>
                    </a:lnTo>
                    <a:lnTo>
                      <a:pt x="30" y="41"/>
                    </a:lnTo>
                    <a:lnTo>
                      <a:pt x="30" y="40"/>
                    </a:lnTo>
                    <a:lnTo>
                      <a:pt x="30" y="37"/>
                    </a:lnTo>
                    <a:lnTo>
                      <a:pt x="30" y="37"/>
                    </a:lnTo>
                    <a:lnTo>
                      <a:pt x="30" y="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32" name="Freeform 659">
                <a:extLst>
                  <a:ext uri="{FF2B5EF4-FFF2-40B4-BE49-F238E27FC236}">
                    <a16:creationId xmlns:a16="http://schemas.microsoft.com/office/drawing/2014/main" id="{F7B208AD-07ED-46B5-AC7A-65094B88D88D}"/>
                  </a:ext>
                </a:extLst>
              </p:cNvPr>
              <p:cNvSpPr>
                <a:spLocks/>
              </p:cNvSpPr>
              <p:nvPr/>
            </p:nvSpPr>
            <p:spPr bwMode="auto">
              <a:xfrm>
                <a:off x="5815" y="2288"/>
                <a:ext cx="4" cy="5"/>
              </a:xfrm>
              <a:custGeom>
                <a:avLst/>
                <a:gdLst>
                  <a:gd name="T0" fmla="*/ 4 w 4"/>
                  <a:gd name="T1" fmla="*/ 0 h 5"/>
                  <a:gd name="T2" fmla="*/ 4 w 4"/>
                  <a:gd name="T3" fmla="*/ 0 h 5"/>
                  <a:gd name="T4" fmla="*/ 0 w 4"/>
                  <a:gd name="T5" fmla="*/ 0 h 5"/>
                  <a:gd name="T6" fmla="*/ 0 w 4"/>
                  <a:gd name="T7" fmla="*/ 2 h 5"/>
                  <a:gd name="T8" fmla="*/ 3 w 4"/>
                  <a:gd name="T9" fmla="*/ 5 h 5"/>
                  <a:gd name="T10" fmla="*/ 3 w 4"/>
                  <a:gd name="T11" fmla="*/ 3 h 5"/>
                  <a:gd name="T12" fmla="*/ 4 w 4"/>
                  <a:gd name="T13" fmla="*/ 3 h 5"/>
                  <a:gd name="T14" fmla="*/ 4 w 4"/>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5">
                    <a:moveTo>
                      <a:pt x="4" y="0"/>
                    </a:moveTo>
                    <a:lnTo>
                      <a:pt x="4" y="0"/>
                    </a:lnTo>
                    <a:lnTo>
                      <a:pt x="0" y="0"/>
                    </a:lnTo>
                    <a:lnTo>
                      <a:pt x="0" y="2"/>
                    </a:lnTo>
                    <a:lnTo>
                      <a:pt x="3" y="5"/>
                    </a:lnTo>
                    <a:lnTo>
                      <a:pt x="3" y="3"/>
                    </a:lnTo>
                    <a:lnTo>
                      <a:pt x="4" y="3"/>
                    </a:lnTo>
                    <a:lnTo>
                      <a:pt x="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33" name="Freeform 660">
                <a:extLst>
                  <a:ext uri="{FF2B5EF4-FFF2-40B4-BE49-F238E27FC236}">
                    <a16:creationId xmlns:a16="http://schemas.microsoft.com/office/drawing/2014/main" id="{AE89A36F-6E75-4C55-8B76-C60665F23B9C}"/>
                  </a:ext>
                </a:extLst>
              </p:cNvPr>
              <p:cNvSpPr>
                <a:spLocks/>
              </p:cNvSpPr>
              <p:nvPr/>
            </p:nvSpPr>
            <p:spPr bwMode="auto">
              <a:xfrm>
                <a:off x="5819" y="2290"/>
                <a:ext cx="8" cy="4"/>
              </a:xfrm>
              <a:custGeom>
                <a:avLst/>
                <a:gdLst>
                  <a:gd name="T0" fmla="*/ 0 w 8"/>
                  <a:gd name="T1" fmla="*/ 1 h 4"/>
                  <a:gd name="T2" fmla="*/ 4 w 8"/>
                  <a:gd name="T3" fmla="*/ 3 h 4"/>
                  <a:gd name="T4" fmla="*/ 5 w 8"/>
                  <a:gd name="T5" fmla="*/ 4 h 4"/>
                  <a:gd name="T6" fmla="*/ 7 w 8"/>
                  <a:gd name="T7" fmla="*/ 4 h 4"/>
                  <a:gd name="T8" fmla="*/ 8 w 8"/>
                  <a:gd name="T9" fmla="*/ 4 h 4"/>
                  <a:gd name="T10" fmla="*/ 8 w 8"/>
                  <a:gd name="T11" fmla="*/ 4 h 4"/>
                  <a:gd name="T12" fmla="*/ 5 w 8"/>
                  <a:gd name="T13" fmla="*/ 1 h 4"/>
                  <a:gd name="T14" fmla="*/ 5 w 8"/>
                  <a:gd name="T15" fmla="*/ 0 h 4"/>
                  <a:gd name="T16" fmla="*/ 2 w 8"/>
                  <a:gd name="T17" fmla="*/ 0 h 4"/>
                  <a:gd name="T18" fmla="*/ 2 w 8"/>
                  <a:gd name="T19" fmla="*/ 0 h 4"/>
                  <a:gd name="T20" fmla="*/ 4 w 8"/>
                  <a:gd name="T21" fmla="*/ 1 h 4"/>
                  <a:gd name="T22" fmla="*/ 2 w 8"/>
                  <a:gd name="T23" fmla="*/ 1 h 4"/>
                  <a:gd name="T24" fmla="*/ 0 w 8"/>
                  <a:gd name="T25"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4">
                    <a:moveTo>
                      <a:pt x="0" y="1"/>
                    </a:moveTo>
                    <a:lnTo>
                      <a:pt x="4" y="3"/>
                    </a:lnTo>
                    <a:lnTo>
                      <a:pt x="5" y="4"/>
                    </a:lnTo>
                    <a:lnTo>
                      <a:pt x="7" y="4"/>
                    </a:lnTo>
                    <a:lnTo>
                      <a:pt x="8" y="4"/>
                    </a:lnTo>
                    <a:lnTo>
                      <a:pt x="8" y="4"/>
                    </a:lnTo>
                    <a:lnTo>
                      <a:pt x="5" y="1"/>
                    </a:lnTo>
                    <a:lnTo>
                      <a:pt x="5" y="0"/>
                    </a:lnTo>
                    <a:lnTo>
                      <a:pt x="2" y="0"/>
                    </a:lnTo>
                    <a:lnTo>
                      <a:pt x="2" y="0"/>
                    </a:lnTo>
                    <a:lnTo>
                      <a:pt x="4" y="1"/>
                    </a:lnTo>
                    <a:lnTo>
                      <a:pt x="2" y="1"/>
                    </a:ln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34" name="Freeform 661">
                <a:extLst>
                  <a:ext uri="{FF2B5EF4-FFF2-40B4-BE49-F238E27FC236}">
                    <a16:creationId xmlns:a16="http://schemas.microsoft.com/office/drawing/2014/main" id="{8129AFE7-4D2C-47BC-AA0D-9E658BBA65DC}"/>
                  </a:ext>
                </a:extLst>
              </p:cNvPr>
              <p:cNvSpPr>
                <a:spLocks/>
              </p:cNvSpPr>
              <p:nvPr/>
            </p:nvSpPr>
            <p:spPr bwMode="auto">
              <a:xfrm>
                <a:off x="5639" y="1928"/>
                <a:ext cx="394" cy="386"/>
              </a:xfrm>
              <a:custGeom>
                <a:avLst/>
                <a:gdLst>
                  <a:gd name="T0" fmla="*/ 278 w 394"/>
                  <a:gd name="T1" fmla="*/ 140 h 386"/>
                  <a:gd name="T2" fmla="*/ 284 w 394"/>
                  <a:gd name="T3" fmla="*/ 119 h 386"/>
                  <a:gd name="T4" fmla="*/ 276 w 394"/>
                  <a:gd name="T5" fmla="*/ 105 h 386"/>
                  <a:gd name="T6" fmla="*/ 284 w 394"/>
                  <a:gd name="T7" fmla="*/ 108 h 386"/>
                  <a:gd name="T8" fmla="*/ 297 w 394"/>
                  <a:gd name="T9" fmla="*/ 119 h 386"/>
                  <a:gd name="T10" fmla="*/ 324 w 394"/>
                  <a:gd name="T11" fmla="*/ 126 h 386"/>
                  <a:gd name="T12" fmla="*/ 327 w 394"/>
                  <a:gd name="T13" fmla="*/ 142 h 386"/>
                  <a:gd name="T14" fmla="*/ 321 w 394"/>
                  <a:gd name="T15" fmla="*/ 153 h 386"/>
                  <a:gd name="T16" fmla="*/ 329 w 394"/>
                  <a:gd name="T17" fmla="*/ 154 h 386"/>
                  <a:gd name="T18" fmla="*/ 337 w 394"/>
                  <a:gd name="T19" fmla="*/ 162 h 386"/>
                  <a:gd name="T20" fmla="*/ 343 w 394"/>
                  <a:gd name="T21" fmla="*/ 178 h 386"/>
                  <a:gd name="T22" fmla="*/ 351 w 394"/>
                  <a:gd name="T23" fmla="*/ 156 h 386"/>
                  <a:gd name="T24" fmla="*/ 362 w 394"/>
                  <a:gd name="T25" fmla="*/ 126 h 386"/>
                  <a:gd name="T26" fmla="*/ 380 w 394"/>
                  <a:gd name="T27" fmla="*/ 91 h 386"/>
                  <a:gd name="T28" fmla="*/ 394 w 394"/>
                  <a:gd name="T29" fmla="*/ 78 h 386"/>
                  <a:gd name="T30" fmla="*/ 383 w 394"/>
                  <a:gd name="T31" fmla="*/ 63 h 386"/>
                  <a:gd name="T32" fmla="*/ 368 w 394"/>
                  <a:gd name="T33" fmla="*/ 59 h 386"/>
                  <a:gd name="T34" fmla="*/ 348 w 394"/>
                  <a:gd name="T35" fmla="*/ 68 h 386"/>
                  <a:gd name="T36" fmla="*/ 327 w 394"/>
                  <a:gd name="T37" fmla="*/ 83 h 386"/>
                  <a:gd name="T38" fmla="*/ 316 w 394"/>
                  <a:gd name="T39" fmla="*/ 100 h 386"/>
                  <a:gd name="T40" fmla="*/ 281 w 394"/>
                  <a:gd name="T41" fmla="*/ 100 h 386"/>
                  <a:gd name="T42" fmla="*/ 270 w 394"/>
                  <a:gd name="T43" fmla="*/ 84 h 386"/>
                  <a:gd name="T44" fmla="*/ 241 w 394"/>
                  <a:gd name="T45" fmla="*/ 102 h 386"/>
                  <a:gd name="T46" fmla="*/ 198 w 394"/>
                  <a:gd name="T47" fmla="*/ 94 h 386"/>
                  <a:gd name="T48" fmla="*/ 160 w 394"/>
                  <a:gd name="T49" fmla="*/ 75 h 386"/>
                  <a:gd name="T50" fmla="*/ 158 w 394"/>
                  <a:gd name="T51" fmla="*/ 44 h 386"/>
                  <a:gd name="T52" fmla="*/ 137 w 394"/>
                  <a:gd name="T53" fmla="*/ 36 h 386"/>
                  <a:gd name="T54" fmla="*/ 128 w 394"/>
                  <a:gd name="T55" fmla="*/ 16 h 386"/>
                  <a:gd name="T56" fmla="*/ 101 w 394"/>
                  <a:gd name="T57" fmla="*/ 0 h 386"/>
                  <a:gd name="T58" fmla="*/ 75 w 394"/>
                  <a:gd name="T59" fmla="*/ 19 h 386"/>
                  <a:gd name="T60" fmla="*/ 66 w 394"/>
                  <a:gd name="T61" fmla="*/ 49 h 386"/>
                  <a:gd name="T62" fmla="*/ 40 w 394"/>
                  <a:gd name="T63" fmla="*/ 87 h 386"/>
                  <a:gd name="T64" fmla="*/ 13 w 394"/>
                  <a:gd name="T65" fmla="*/ 97 h 386"/>
                  <a:gd name="T66" fmla="*/ 20 w 394"/>
                  <a:gd name="T67" fmla="*/ 114 h 386"/>
                  <a:gd name="T68" fmla="*/ 35 w 394"/>
                  <a:gd name="T69" fmla="*/ 142 h 386"/>
                  <a:gd name="T70" fmla="*/ 8 w 394"/>
                  <a:gd name="T71" fmla="*/ 146 h 386"/>
                  <a:gd name="T72" fmla="*/ 2 w 394"/>
                  <a:gd name="T73" fmla="*/ 158 h 386"/>
                  <a:gd name="T74" fmla="*/ 29 w 394"/>
                  <a:gd name="T75" fmla="*/ 162 h 386"/>
                  <a:gd name="T76" fmla="*/ 18 w 394"/>
                  <a:gd name="T77" fmla="*/ 175 h 386"/>
                  <a:gd name="T78" fmla="*/ 10 w 394"/>
                  <a:gd name="T79" fmla="*/ 177 h 386"/>
                  <a:gd name="T80" fmla="*/ 50 w 394"/>
                  <a:gd name="T81" fmla="*/ 194 h 386"/>
                  <a:gd name="T82" fmla="*/ 59 w 394"/>
                  <a:gd name="T83" fmla="*/ 173 h 386"/>
                  <a:gd name="T84" fmla="*/ 61 w 394"/>
                  <a:gd name="T85" fmla="*/ 181 h 386"/>
                  <a:gd name="T86" fmla="*/ 66 w 394"/>
                  <a:gd name="T87" fmla="*/ 196 h 386"/>
                  <a:gd name="T88" fmla="*/ 71 w 394"/>
                  <a:gd name="T89" fmla="*/ 226 h 386"/>
                  <a:gd name="T90" fmla="*/ 79 w 394"/>
                  <a:gd name="T91" fmla="*/ 264 h 386"/>
                  <a:gd name="T92" fmla="*/ 94 w 394"/>
                  <a:gd name="T93" fmla="*/ 291 h 386"/>
                  <a:gd name="T94" fmla="*/ 106 w 394"/>
                  <a:gd name="T95" fmla="*/ 322 h 386"/>
                  <a:gd name="T96" fmla="*/ 122 w 394"/>
                  <a:gd name="T97" fmla="*/ 350 h 386"/>
                  <a:gd name="T98" fmla="*/ 152 w 394"/>
                  <a:gd name="T99" fmla="*/ 379 h 386"/>
                  <a:gd name="T100" fmla="*/ 168 w 394"/>
                  <a:gd name="T101" fmla="*/ 371 h 386"/>
                  <a:gd name="T102" fmla="*/ 173 w 394"/>
                  <a:gd name="T103" fmla="*/ 354 h 386"/>
                  <a:gd name="T104" fmla="*/ 180 w 394"/>
                  <a:gd name="T105" fmla="*/ 309 h 386"/>
                  <a:gd name="T106" fmla="*/ 184 w 394"/>
                  <a:gd name="T107" fmla="*/ 271 h 386"/>
                  <a:gd name="T108" fmla="*/ 204 w 394"/>
                  <a:gd name="T109" fmla="*/ 255 h 386"/>
                  <a:gd name="T110" fmla="*/ 243 w 394"/>
                  <a:gd name="T111" fmla="*/ 215 h 386"/>
                  <a:gd name="T112" fmla="*/ 247 w 394"/>
                  <a:gd name="T113" fmla="*/ 213 h 386"/>
                  <a:gd name="T114" fmla="*/ 263 w 394"/>
                  <a:gd name="T115" fmla="*/ 196 h 386"/>
                  <a:gd name="T116" fmla="*/ 278 w 394"/>
                  <a:gd name="T117" fmla="*/ 175 h 386"/>
                  <a:gd name="T118" fmla="*/ 282 w 394"/>
                  <a:gd name="T119" fmla="*/ 181 h 386"/>
                  <a:gd name="T120" fmla="*/ 289 w 394"/>
                  <a:gd name="T121" fmla="*/ 183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94" h="386">
                    <a:moveTo>
                      <a:pt x="290" y="170"/>
                    </a:moveTo>
                    <a:lnTo>
                      <a:pt x="290" y="167"/>
                    </a:lnTo>
                    <a:lnTo>
                      <a:pt x="286" y="161"/>
                    </a:lnTo>
                    <a:lnTo>
                      <a:pt x="286" y="158"/>
                    </a:lnTo>
                    <a:lnTo>
                      <a:pt x="286" y="154"/>
                    </a:lnTo>
                    <a:lnTo>
                      <a:pt x="286" y="151"/>
                    </a:lnTo>
                    <a:lnTo>
                      <a:pt x="286" y="146"/>
                    </a:lnTo>
                    <a:lnTo>
                      <a:pt x="281" y="142"/>
                    </a:lnTo>
                    <a:lnTo>
                      <a:pt x="278" y="140"/>
                    </a:lnTo>
                    <a:lnTo>
                      <a:pt x="274" y="137"/>
                    </a:lnTo>
                    <a:lnTo>
                      <a:pt x="274" y="132"/>
                    </a:lnTo>
                    <a:lnTo>
                      <a:pt x="278" y="130"/>
                    </a:lnTo>
                    <a:lnTo>
                      <a:pt x="279" y="127"/>
                    </a:lnTo>
                    <a:lnTo>
                      <a:pt x="281" y="126"/>
                    </a:lnTo>
                    <a:lnTo>
                      <a:pt x="282" y="126"/>
                    </a:lnTo>
                    <a:lnTo>
                      <a:pt x="284" y="126"/>
                    </a:lnTo>
                    <a:lnTo>
                      <a:pt x="284" y="121"/>
                    </a:lnTo>
                    <a:lnTo>
                      <a:pt x="284" y="119"/>
                    </a:lnTo>
                    <a:lnTo>
                      <a:pt x="281" y="119"/>
                    </a:lnTo>
                    <a:lnTo>
                      <a:pt x="278" y="121"/>
                    </a:lnTo>
                    <a:lnTo>
                      <a:pt x="271" y="118"/>
                    </a:lnTo>
                    <a:lnTo>
                      <a:pt x="271" y="114"/>
                    </a:lnTo>
                    <a:lnTo>
                      <a:pt x="274" y="111"/>
                    </a:lnTo>
                    <a:lnTo>
                      <a:pt x="276" y="108"/>
                    </a:lnTo>
                    <a:lnTo>
                      <a:pt x="274" y="106"/>
                    </a:lnTo>
                    <a:lnTo>
                      <a:pt x="274" y="105"/>
                    </a:lnTo>
                    <a:lnTo>
                      <a:pt x="276" y="105"/>
                    </a:lnTo>
                    <a:lnTo>
                      <a:pt x="276" y="103"/>
                    </a:lnTo>
                    <a:lnTo>
                      <a:pt x="278" y="105"/>
                    </a:lnTo>
                    <a:lnTo>
                      <a:pt x="279" y="106"/>
                    </a:lnTo>
                    <a:lnTo>
                      <a:pt x="279" y="108"/>
                    </a:lnTo>
                    <a:lnTo>
                      <a:pt x="281" y="110"/>
                    </a:lnTo>
                    <a:lnTo>
                      <a:pt x="284" y="111"/>
                    </a:lnTo>
                    <a:lnTo>
                      <a:pt x="286" y="110"/>
                    </a:lnTo>
                    <a:lnTo>
                      <a:pt x="284" y="110"/>
                    </a:lnTo>
                    <a:lnTo>
                      <a:pt x="284" y="108"/>
                    </a:lnTo>
                    <a:lnTo>
                      <a:pt x="286" y="108"/>
                    </a:lnTo>
                    <a:lnTo>
                      <a:pt x="287" y="110"/>
                    </a:lnTo>
                    <a:lnTo>
                      <a:pt x="289" y="111"/>
                    </a:lnTo>
                    <a:lnTo>
                      <a:pt x="292" y="111"/>
                    </a:lnTo>
                    <a:lnTo>
                      <a:pt x="292" y="110"/>
                    </a:lnTo>
                    <a:lnTo>
                      <a:pt x="294" y="110"/>
                    </a:lnTo>
                    <a:lnTo>
                      <a:pt x="295" y="113"/>
                    </a:lnTo>
                    <a:lnTo>
                      <a:pt x="295" y="118"/>
                    </a:lnTo>
                    <a:lnTo>
                      <a:pt x="297" y="119"/>
                    </a:lnTo>
                    <a:lnTo>
                      <a:pt x="297" y="122"/>
                    </a:lnTo>
                    <a:lnTo>
                      <a:pt x="297" y="124"/>
                    </a:lnTo>
                    <a:lnTo>
                      <a:pt x="300" y="124"/>
                    </a:lnTo>
                    <a:lnTo>
                      <a:pt x="302" y="124"/>
                    </a:lnTo>
                    <a:lnTo>
                      <a:pt x="305" y="126"/>
                    </a:lnTo>
                    <a:lnTo>
                      <a:pt x="310" y="126"/>
                    </a:lnTo>
                    <a:lnTo>
                      <a:pt x="314" y="126"/>
                    </a:lnTo>
                    <a:lnTo>
                      <a:pt x="319" y="126"/>
                    </a:lnTo>
                    <a:lnTo>
                      <a:pt x="324" y="126"/>
                    </a:lnTo>
                    <a:lnTo>
                      <a:pt x="325" y="126"/>
                    </a:lnTo>
                    <a:lnTo>
                      <a:pt x="327" y="126"/>
                    </a:lnTo>
                    <a:lnTo>
                      <a:pt x="329" y="126"/>
                    </a:lnTo>
                    <a:lnTo>
                      <a:pt x="330" y="129"/>
                    </a:lnTo>
                    <a:lnTo>
                      <a:pt x="332" y="129"/>
                    </a:lnTo>
                    <a:lnTo>
                      <a:pt x="330" y="132"/>
                    </a:lnTo>
                    <a:lnTo>
                      <a:pt x="330" y="135"/>
                    </a:lnTo>
                    <a:lnTo>
                      <a:pt x="329" y="140"/>
                    </a:lnTo>
                    <a:lnTo>
                      <a:pt x="327" y="142"/>
                    </a:lnTo>
                    <a:lnTo>
                      <a:pt x="327" y="143"/>
                    </a:lnTo>
                    <a:lnTo>
                      <a:pt x="325" y="145"/>
                    </a:lnTo>
                    <a:lnTo>
                      <a:pt x="324" y="143"/>
                    </a:lnTo>
                    <a:lnTo>
                      <a:pt x="324" y="143"/>
                    </a:lnTo>
                    <a:lnTo>
                      <a:pt x="321" y="145"/>
                    </a:lnTo>
                    <a:lnTo>
                      <a:pt x="321" y="146"/>
                    </a:lnTo>
                    <a:lnTo>
                      <a:pt x="319" y="148"/>
                    </a:lnTo>
                    <a:lnTo>
                      <a:pt x="319" y="150"/>
                    </a:lnTo>
                    <a:lnTo>
                      <a:pt x="321" y="153"/>
                    </a:lnTo>
                    <a:lnTo>
                      <a:pt x="322" y="154"/>
                    </a:lnTo>
                    <a:lnTo>
                      <a:pt x="322" y="156"/>
                    </a:lnTo>
                    <a:lnTo>
                      <a:pt x="324" y="158"/>
                    </a:lnTo>
                    <a:lnTo>
                      <a:pt x="327" y="161"/>
                    </a:lnTo>
                    <a:lnTo>
                      <a:pt x="329" y="161"/>
                    </a:lnTo>
                    <a:lnTo>
                      <a:pt x="329" y="159"/>
                    </a:lnTo>
                    <a:lnTo>
                      <a:pt x="327" y="158"/>
                    </a:lnTo>
                    <a:lnTo>
                      <a:pt x="329" y="156"/>
                    </a:lnTo>
                    <a:lnTo>
                      <a:pt x="329" y="154"/>
                    </a:lnTo>
                    <a:lnTo>
                      <a:pt x="330" y="153"/>
                    </a:lnTo>
                    <a:lnTo>
                      <a:pt x="329" y="151"/>
                    </a:lnTo>
                    <a:lnTo>
                      <a:pt x="330" y="151"/>
                    </a:lnTo>
                    <a:lnTo>
                      <a:pt x="332" y="151"/>
                    </a:lnTo>
                    <a:lnTo>
                      <a:pt x="335" y="151"/>
                    </a:lnTo>
                    <a:lnTo>
                      <a:pt x="335" y="153"/>
                    </a:lnTo>
                    <a:lnTo>
                      <a:pt x="337" y="154"/>
                    </a:lnTo>
                    <a:lnTo>
                      <a:pt x="337" y="159"/>
                    </a:lnTo>
                    <a:lnTo>
                      <a:pt x="337" y="162"/>
                    </a:lnTo>
                    <a:lnTo>
                      <a:pt x="338" y="164"/>
                    </a:lnTo>
                    <a:lnTo>
                      <a:pt x="340" y="170"/>
                    </a:lnTo>
                    <a:lnTo>
                      <a:pt x="340" y="173"/>
                    </a:lnTo>
                    <a:lnTo>
                      <a:pt x="341" y="175"/>
                    </a:lnTo>
                    <a:lnTo>
                      <a:pt x="341" y="177"/>
                    </a:lnTo>
                    <a:lnTo>
                      <a:pt x="341" y="178"/>
                    </a:lnTo>
                    <a:lnTo>
                      <a:pt x="343" y="178"/>
                    </a:lnTo>
                    <a:lnTo>
                      <a:pt x="343" y="180"/>
                    </a:lnTo>
                    <a:lnTo>
                      <a:pt x="343" y="178"/>
                    </a:lnTo>
                    <a:lnTo>
                      <a:pt x="343" y="175"/>
                    </a:lnTo>
                    <a:lnTo>
                      <a:pt x="345" y="177"/>
                    </a:lnTo>
                    <a:lnTo>
                      <a:pt x="346" y="175"/>
                    </a:lnTo>
                    <a:lnTo>
                      <a:pt x="348" y="170"/>
                    </a:lnTo>
                    <a:lnTo>
                      <a:pt x="348" y="167"/>
                    </a:lnTo>
                    <a:lnTo>
                      <a:pt x="348" y="164"/>
                    </a:lnTo>
                    <a:lnTo>
                      <a:pt x="348" y="161"/>
                    </a:lnTo>
                    <a:lnTo>
                      <a:pt x="351" y="161"/>
                    </a:lnTo>
                    <a:lnTo>
                      <a:pt x="351" y="156"/>
                    </a:lnTo>
                    <a:lnTo>
                      <a:pt x="351" y="153"/>
                    </a:lnTo>
                    <a:lnTo>
                      <a:pt x="349" y="145"/>
                    </a:lnTo>
                    <a:lnTo>
                      <a:pt x="353" y="145"/>
                    </a:lnTo>
                    <a:lnTo>
                      <a:pt x="354" y="146"/>
                    </a:lnTo>
                    <a:lnTo>
                      <a:pt x="359" y="146"/>
                    </a:lnTo>
                    <a:lnTo>
                      <a:pt x="361" y="142"/>
                    </a:lnTo>
                    <a:lnTo>
                      <a:pt x="362" y="135"/>
                    </a:lnTo>
                    <a:lnTo>
                      <a:pt x="365" y="127"/>
                    </a:lnTo>
                    <a:lnTo>
                      <a:pt x="362" y="126"/>
                    </a:lnTo>
                    <a:lnTo>
                      <a:pt x="361" y="124"/>
                    </a:lnTo>
                    <a:lnTo>
                      <a:pt x="365" y="118"/>
                    </a:lnTo>
                    <a:lnTo>
                      <a:pt x="367" y="111"/>
                    </a:lnTo>
                    <a:lnTo>
                      <a:pt x="365" y="110"/>
                    </a:lnTo>
                    <a:lnTo>
                      <a:pt x="367" y="106"/>
                    </a:lnTo>
                    <a:lnTo>
                      <a:pt x="372" y="100"/>
                    </a:lnTo>
                    <a:lnTo>
                      <a:pt x="375" y="99"/>
                    </a:lnTo>
                    <a:lnTo>
                      <a:pt x="378" y="94"/>
                    </a:lnTo>
                    <a:lnTo>
                      <a:pt x="380" y="91"/>
                    </a:lnTo>
                    <a:lnTo>
                      <a:pt x="383" y="89"/>
                    </a:lnTo>
                    <a:lnTo>
                      <a:pt x="388" y="86"/>
                    </a:lnTo>
                    <a:lnTo>
                      <a:pt x="389" y="89"/>
                    </a:lnTo>
                    <a:lnTo>
                      <a:pt x="392" y="89"/>
                    </a:lnTo>
                    <a:lnTo>
                      <a:pt x="392" y="87"/>
                    </a:lnTo>
                    <a:lnTo>
                      <a:pt x="392" y="84"/>
                    </a:lnTo>
                    <a:lnTo>
                      <a:pt x="394" y="81"/>
                    </a:lnTo>
                    <a:lnTo>
                      <a:pt x="394" y="79"/>
                    </a:lnTo>
                    <a:lnTo>
                      <a:pt x="394" y="78"/>
                    </a:lnTo>
                    <a:lnTo>
                      <a:pt x="391" y="76"/>
                    </a:lnTo>
                    <a:lnTo>
                      <a:pt x="389" y="75"/>
                    </a:lnTo>
                    <a:lnTo>
                      <a:pt x="388" y="76"/>
                    </a:lnTo>
                    <a:lnTo>
                      <a:pt x="384" y="75"/>
                    </a:lnTo>
                    <a:lnTo>
                      <a:pt x="383" y="73"/>
                    </a:lnTo>
                    <a:lnTo>
                      <a:pt x="386" y="70"/>
                    </a:lnTo>
                    <a:lnTo>
                      <a:pt x="386" y="68"/>
                    </a:lnTo>
                    <a:lnTo>
                      <a:pt x="383" y="65"/>
                    </a:lnTo>
                    <a:lnTo>
                      <a:pt x="383" y="63"/>
                    </a:lnTo>
                    <a:lnTo>
                      <a:pt x="381" y="63"/>
                    </a:lnTo>
                    <a:lnTo>
                      <a:pt x="380" y="65"/>
                    </a:lnTo>
                    <a:lnTo>
                      <a:pt x="378" y="62"/>
                    </a:lnTo>
                    <a:lnTo>
                      <a:pt x="380" y="59"/>
                    </a:lnTo>
                    <a:lnTo>
                      <a:pt x="380" y="57"/>
                    </a:lnTo>
                    <a:lnTo>
                      <a:pt x="378" y="57"/>
                    </a:lnTo>
                    <a:lnTo>
                      <a:pt x="376" y="55"/>
                    </a:lnTo>
                    <a:lnTo>
                      <a:pt x="373" y="55"/>
                    </a:lnTo>
                    <a:lnTo>
                      <a:pt x="368" y="59"/>
                    </a:lnTo>
                    <a:lnTo>
                      <a:pt x="368" y="60"/>
                    </a:lnTo>
                    <a:lnTo>
                      <a:pt x="367" y="62"/>
                    </a:lnTo>
                    <a:lnTo>
                      <a:pt x="362" y="60"/>
                    </a:lnTo>
                    <a:lnTo>
                      <a:pt x="357" y="62"/>
                    </a:lnTo>
                    <a:lnTo>
                      <a:pt x="356" y="59"/>
                    </a:lnTo>
                    <a:lnTo>
                      <a:pt x="353" y="60"/>
                    </a:lnTo>
                    <a:lnTo>
                      <a:pt x="349" y="60"/>
                    </a:lnTo>
                    <a:lnTo>
                      <a:pt x="351" y="63"/>
                    </a:lnTo>
                    <a:lnTo>
                      <a:pt x="348" y="68"/>
                    </a:lnTo>
                    <a:lnTo>
                      <a:pt x="341" y="68"/>
                    </a:lnTo>
                    <a:lnTo>
                      <a:pt x="338" y="70"/>
                    </a:lnTo>
                    <a:lnTo>
                      <a:pt x="337" y="73"/>
                    </a:lnTo>
                    <a:lnTo>
                      <a:pt x="335" y="75"/>
                    </a:lnTo>
                    <a:lnTo>
                      <a:pt x="333" y="76"/>
                    </a:lnTo>
                    <a:lnTo>
                      <a:pt x="333" y="78"/>
                    </a:lnTo>
                    <a:lnTo>
                      <a:pt x="330" y="78"/>
                    </a:lnTo>
                    <a:lnTo>
                      <a:pt x="329" y="79"/>
                    </a:lnTo>
                    <a:lnTo>
                      <a:pt x="327" y="83"/>
                    </a:lnTo>
                    <a:lnTo>
                      <a:pt x="325" y="83"/>
                    </a:lnTo>
                    <a:lnTo>
                      <a:pt x="319" y="84"/>
                    </a:lnTo>
                    <a:lnTo>
                      <a:pt x="318" y="84"/>
                    </a:lnTo>
                    <a:lnTo>
                      <a:pt x="316" y="87"/>
                    </a:lnTo>
                    <a:lnTo>
                      <a:pt x="318" y="91"/>
                    </a:lnTo>
                    <a:lnTo>
                      <a:pt x="321" y="92"/>
                    </a:lnTo>
                    <a:lnTo>
                      <a:pt x="321" y="95"/>
                    </a:lnTo>
                    <a:lnTo>
                      <a:pt x="322" y="99"/>
                    </a:lnTo>
                    <a:lnTo>
                      <a:pt x="316" y="100"/>
                    </a:lnTo>
                    <a:lnTo>
                      <a:pt x="313" y="100"/>
                    </a:lnTo>
                    <a:lnTo>
                      <a:pt x="306" y="102"/>
                    </a:lnTo>
                    <a:lnTo>
                      <a:pt x="305" y="100"/>
                    </a:lnTo>
                    <a:lnTo>
                      <a:pt x="302" y="100"/>
                    </a:lnTo>
                    <a:lnTo>
                      <a:pt x="298" y="103"/>
                    </a:lnTo>
                    <a:lnTo>
                      <a:pt x="294" y="103"/>
                    </a:lnTo>
                    <a:lnTo>
                      <a:pt x="287" y="100"/>
                    </a:lnTo>
                    <a:lnTo>
                      <a:pt x="286" y="100"/>
                    </a:lnTo>
                    <a:lnTo>
                      <a:pt x="281" y="100"/>
                    </a:lnTo>
                    <a:lnTo>
                      <a:pt x="278" y="95"/>
                    </a:lnTo>
                    <a:lnTo>
                      <a:pt x="279" y="94"/>
                    </a:lnTo>
                    <a:lnTo>
                      <a:pt x="279" y="91"/>
                    </a:lnTo>
                    <a:lnTo>
                      <a:pt x="279" y="91"/>
                    </a:lnTo>
                    <a:lnTo>
                      <a:pt x="276" y="87"/>
                    </a:lnTo>
                    <a:lnTo>
                      <a:pt x="276" y="84"/>
                    </a:lnTo>
                    <a:lnTo>
                      <a:pt x="274" y="81"/>
                    </a:lnTo>
                    <a:lnTo>
                      <a:pt x="271" y="83"/>
                    </a:lnTo>
                    <a:lnTo>
                      <a:pt x="270" y="84"/>
                    </a:lnTo>
                    <a:lnTo>
                      <a:pt x="268" y="84"/>
                    </a:lnTo>
                    <a:lnTo>
                      <a:pt x="270" y="87"/>
                    </a:lnTo>
                    <a:lnTo>
                      <a:pt x="268" y="94"/>
                    </a:lnTo>
                    <a:lnTo>
                      <a:pt x="271" y="99"/>
                    </a:lnTo>
                    <a:lnTo>
                      <a:pt x="270" y="106"/>
                    </a:lnTo>
                    <a:lnTo>
                      <a:pt x="262" y="108"/>
                    </a:lnTo>
                    <a:lnTo>
                      <a:pt x="255" y="105"/>
                    </a:lnTo>
                    <a:lnTo>
                      <a:pt x="252" y="106"/>
                    </a:lnTo>
                    <a:lnTo>
                      <a:pt x="241" y="102"/>
                    </a:lnTo>
                    <a:lnTo>
                      <a:pt x="236" y="102"/>
                    </a:lnTo>
                    <a:lnTo>
                      <a:pt x="233" y="103"/>
                    </a:lnTo>
                    <a:lnTo>
                      <a:pt x="225" y="102"/>
                    </a:lnTo>
                    <a:lnTo>
                      <a:pt x="222" y="99"/>
                    </a:lnTo>
                    <a:lnTo>
                      <a:pt x="222" y="95"/>
                    </a:lnTo>
                    <a:lnTo>
                      <a:pt x="214" y="94"/>
                    </a:lnTo>
                    <a:lnTo>
                      <a:pt x="208" y="95"/>
                    </a:lnTo>
                    <a:lnTo>
                      <a:pt x="204" y="92"/>
                    </a:lnTo>
                    <a:lnTo>
                      <a:pt x="198" y="94"/>
                    </a:lnTo>
                    <a:lnTo>
                      <a:pt x="193" y="91"/>
                    </a:lnTo>
                    <a:lnTo>
                      <a:pt x="188" y="91"/>
                    </a:lnTo>
                    <a:lnTo>
                      <a:pt x="187" y="89"/>
                    </a:lnTo>
                    <a:lnTo>
                      <a:pt x="180" y="87"/>
                    </a:lnTo>
                    <a:lnTo>
                      <a:pt x="177" y="83"/>
                    </a:lnTo>
                    <a:lnTo>
                      <a:pt x="171" y="78"/>
                    </a:lnTo>
                    <a:lnTo>
                      <a:pt x="166" y="76"/>
                    </a:lnTo>
                    <a:lnTo>
                      <a:pt x="163" y="75"/>
                    </a:lnTo>
                    <a:lnTo>
                      <a:pt x="160" y="75"/>
                    </a:lnTo>
                    <a:lnTo>
                      <a:pt x="158" y="73"/>
                    </a:lnTo>
                    <a:lnTo>
                      <a:pt x="155" y="71"/>
                    </a:lnTo>
                    <a:lnTo>
                      <a:pt x="153" y="68"/>
                    </a:lnTo>
                    <a:lnTo>
                      <a:pt x="158" y="63"/>
                    </a:lnTo>
                    <a:lnTo>
                      <a:pt x="158" y="59"/>
                    </a:lnTo>
                    <a:lnTo>
                      <a:pt x="160" y="52"/>
                    </a:lnTo>
                    <a:lnTo>
                      <a:pt x="160" y="47"/>
                    </a:lnTo>
                    <a:lnTo>
                      <a:pt x="160" y="47"/>
                    </a:lnTo>
                    <a:lnTo>
                      <a:pt x="158" y="44"/>
                    </a:lnTo>
                    <a:lnTo>
                      <a:pt x="155" y="44"/>
                    </a:lnTo>
                    <a:lnTo>
                      <a:pt x="153" y="41"/>
                    </a:lnTo>
                    <a:lnTo>
                      <a:pt x="152" y="39"/>
                    </a:lnTo>
                    <a:lnTo>
                      <a:pt x="149" y="38"/>
                    </a:lnTo>
                    <a:lnTo>
                      <a:pt x="145" y="36"/>
                    </a:lnTo>
                    <a:lnTo>
                      <a:pt x="144" y="35"/>
                    </a:lnTo>
                    <a:lnTo>
                      <a:pt x="141" y="35"/>
                    </a:lnTo>
                    <a:lnTo>
                      <a:pt x="139" y="38"/>
                    </a:lnTo>
                    <a:lnTo>
                      <a:pt x="137" y="36"/>
                    </a:lnTo>
                    <a:lnTo>
                      <a:pt x="136" y="33"/>
                    </a:lnTo>
                    <a:lnTo>
                      <a:pt x="134" y="33"/>
                    </a:lnTo>
                    <a:lnTo>
                      <a:pt x="134" y="32"/>
                    </a:lnTo>
                    <a:lnTo>
                      <a:pt x="133" y="28"/>
                    </a:lnTo>
                    <a:lnTo>
                      <a:pt x="131" y="27"/>
                    </a:lnTo>
                    <a:lnTo>
                      <a:pt x="133" y="25"/>
                    </a:lnTo>
                    <a:lnTo>
                      <a:pt x="131" y="24"/>
                    </a:lnTo>
                    <a:lnTo>
                      <a:pt x="131" y="17"/>
                    </a:lnTo>
                    <a:lnTo>
                      <a:pt x="128" y="16"/>
                    </a:lnTo>
                    <a:lnTo>
                      <a:pt x="128" y="14"/>
                    </a:lnTo>
                    <a:lnTo>
                      <a:pt x="126" y="11"/>
                    </a:lnTo>
                    <a:lnTo>
                      <a:pt x="126" y="11"/>
                    </a:lnTo>
                    <a:lnTo>
                      <a:pt x="120" y="8"/>
                    </a:lnTo>
                    <a:lnTo>
                      <a:pt x="117" y="8"/>
                    </a:lnTo>
                    <a:lnTo>
                      <a:pt x="115" y="4"/>
                    </a:lnTo>
                    <a:lnTo>
                      <a:pt x="112" y="3"/>
                    </a:lnTo>
                    <a:lnTo>
                      <a:pt x="107" y="4"/>
                    </a:lnTo>
                    <a:lnTo>
                      <a:pt x="101" y="0"/>
                    </a:lnTo>
                    <a:lnTo>
                      <a:pt x="98" y="0"/>
                    </a:lnTo>
                    <a:lnTo>
                      <a:pt x="96" y="3"/>
                    </a:lnTo>
                    <a:lnTo>
                      <a:pt x="91" y="3"/>
                    </a:lnTo>
                    <a:lnTo>
                      <a:pt x="88" y="8"/>
                    </a:lnTo>
                    <a:lnTo>
                      <a:pt x="83" y="14"/>
                    </a:lnTo>
                    <a:lnTo>
                      <a:pt x="83" y="16"/>
                    </a:lnTo>
                    <a:lnTo>
                      <a:pt x="80" y="19"/>
                    </a:lnTo>
                    <a:lnTo>
                      <a:pt x="79" y="17"/>
                    </a:lnTo>
                    <a:lnTo>
                      <a:pt x="75" y="19"/>
                    </a:lnTo>
                    <a:lnTo>
                      <a:pt x="72" y="20"/>
                    </a:lnTo>
                    <a:lnTo>
                      <a:pt x="69" y="25"/>
                    </a:lnTo>
                    <a:lnTo>
                      <a:pt x="69" y="25"/>
                    </a:lnTo>
                    <a:lnTo>
                      <a:pt x="71" y="32"/>
                    </a:lnTo>
                    <a:lnTo>
                      <a:pt x="71" y="38"/>
                    </a:lnTo>
                    <a:lnTo>
                      <a:pt x="69" y="41"/>
                    </a:lnTo>
                    <a:lnTo>
                      <a:pt x="67" y="43"/>
                    </a:lnTo>
                    <a:lnTo>
                      <a:pt x="63" y="47"/>
                    </a:lnTo>
                    <a:lnTo>
                      <a:pt x="66" y="49"/>
                    </a:lnTo>
                    <a:lnTo>
                      <a:pt x="66" y="52"/>
                    </a:lnTo>
                    <a:lnTo>
                      <a:pt x="64" y="55"/>
                    </a:lnTo>
                    <a:lnTo>
                      <a:pt x="59" y="57"/>
                    </a:lnTo>
                    <a:lnTo>
                      <a:pt x="56" y="62"/>
                    </a:lnTo>
                    <a:lnTo>
                      <a:pt x="55" y="67"/>
                    </a:lnTo>
                    <a:lnTo>
                      <a:pt x="53" y="70"/>
                    </a:lnTo>
                    <a:lnTo>
                      <a:pt x="47" y="75"/>
                    </a:lnTo>
                    <a:lnTo>
                      <a:pt x="45" y="83"/>
                    </a:lnTo>
                    <a:lnTo>
                      <a:pt x="40" y="87"/>
                    </a:lnTo>
                    <a:lnTo>
                      <a:pt x="32" y="87"/>
                    </a:lnTo>
                    <a:lnTo>
                      <a:pt x="28" y="91"/>
                    </a:lnTo>
                    <a:lnTo>
                      <a:pt x="26" y="91"/>
                    </a:lnTo>
                    <a:lnTo>
                      <a:pt x="24" y="87"/>
                    </a:lnTo>
                    <a:lnTo>
                      <a:pt x="21" y="86"/>
                    </a:lnTo>
                    <a:lnTo>
                      <a:pt x="20" y="87"/>
                    </a:lnTo>
                    <a:lnTo>
                      <a:pt x="18" y="89"/>
                    </a:lnTo>
                    <a:lnTo>
                      <a:pt x="16" y="91"/>
                    </a:lnTo>
                    <a:lnTo>
                      <a:pt x="13" y="97"/>
                    </a:lnTo>
                    <a:lnTo>
                      <a:pt x="12" y="97"/>
                    </a:lnTo>
                    <a:lnTo>
                      <a:pt x="8" y="103"/>
                    </a:lnTo>
                    <a:lnTo>
                      <a:pt x="8" y="106"/>
                    </a:lnTo>
                    <a:lnTo>
                      <a:pt x="12" y="106"/>
                    </a:lnTo>
                    <a:lnTo>
                      <a:pt x="15" y="106"/>
                    </a:lnTo>
                    <a:lnTo>
                      <a:pt x="16" y="106"/>
                    </a:lnTo>
                    <a:lnTo>
                      <a:pt x="18" y="106"/>
                    </a:lnTo>
                    <a:lnTo>
                      <a:pt x="21" y="111"/>
                    </a:lnTo>
                    <a:lnTo>
                      <a:pt x="20" y="114"/>
                    </a:lnTo>
                    <a:lnTo>
                      <a:pt x="21" y="119"/>
                    </a:lnTo>
                    <a:lnTo>
                      <a:pt x="26" y="122"/>
                    </a:lnTo>
                    <a:lnTo>
                      <a:pt x="28" y="122"/>
                    </a:lnTo>
                    <a:lnTo>
                      <a:pt x="31" y="124"/>
                    </a:lnTo>
                    <a:lnTo>
                      <a:pt x="29" y="126"/>
                    </a:lnTo>
                    <a:lnTo>
                      <a:pt x="32" y="129"/>
                    </a:lnTo>
                    <a:lnTo>
                      <a:pt x="35" y="138"/>
                    </a:lnTo>
                    <a:lnTo>
                      <a:pt x="35" y="140"/>
                    </a:lnTo>
                    <a:lnTo>
                      <a:pt x="35" y="142"/>
                    </a:lnTo>
                    <a:lnTo>
                      <a:pt x="34" y="143"/>
                    </a:lnTo>
                    <a:lnTo>
                      <a:pt x="31" y="145"/>
                    </a:lnTo>
                    <a:lnTo>
                      <a:pt x="29" y="143"/>
                    </a:lnTo>
                    <a:lnTo>
                      <a:pt x="29" y="142"/>
                    </a:lnTo>
                    <a:lnTo>
                      <a:pt x="26" y="142"/>
                    </a:lnTo>
                    <a:lnTo>
                      <a:pt x="26" y="143"/>
                    </a:lnTo>
                    <a:lnTo>
                      <a:pt x="20" y="145"/>
                    </a:lnTo>
                    <a:lnTo>
                      <a:pt x="10" y="145"/>
                    </a:lnTo>
                    <a:lnTo>
                      <a:pt x="8" y="146"/>
                    </a:lnTo>
                    <a:lnTo>
                      <a:pt x="5" y="145"/>
                    </a:lnTo>
                    <a:lnTo>
                      <a:pt x="5" y="150"/>
                    </a:lnTo>
                    <a:lnTo>
                      <a:pt x="2" y="150"/>
                    </a:lnTo>
                    <a:lnTo>
                      <a:pt x="0" y="151"/>
                    </a:lnTo>
                    <a:lnTo>
                      <a:pt x="0" y="154"/>
                    </a:lnTo>
                    <a:lnTo>
                      <a:pt x="4" y="153"/>
                    </a:lnTo>
                    <a:lnTo>
                      <a:pt x="7" y="151"/>
                    </a:lnTo>
                    <a:lnTo>
                      <a:pt x="5" y="153"/>
                    </a:lnTo>
                    <a:lnTo>
                      <a:pt x="2" y="158"/>
                    </a:lnTo>
                    <a:lnTo>
                      <a:pt x="2" y="161"/>
                    </a:lnTo>
                    <a:lnTo>
                      <a:pt x="4" y="161"/>
                    </a:lnTo>
                    <a:lnTo>
                      <a:pt x="8" y="165"/>
                    </a:lnTo>
                    <a:lnTo>
                      <a:pt x="16" y="169"/>
                    </a:lnTo>
                    <a:lnTo>
                      <a:pt x="20" y="167"/>
                    </a:lnTo>
                    <a:lnTo>
                      <a:pt x="23" y="167"/>
                    </a:lnTo>
                    <a:lnTo>
                      <a:pt x="29" y="165"/>
                    </a:lnTo>
                    <a:lnTo>
                      <a:pt x="29" y="164"/>
                    </a:lnTo>
                    <a:lnTo>
                      <a:pt x="29" y="162"/>
                    </a:lnTo>
                    <a:lnTo>
                      <a:pt x="29" y="164"/>
                    </a:lnTo>
                    <a:lnTo>
                      <a:pt x="32" y="164"/>
                    </a:lnTo>
                    <a:lnTo>
                      <a:pt x="31" y="167"/>
                    </a:lnTo>
                    <a:lnTo>
                      <a:pt x="31" y="165"/>
                    </a:lnTo>
                    <a:lnTo>
                      <a:pt x="28" y="170"/>
                    </a:lnTo>
                    <a:lnTo>
                      <a:pt x="26" y="170"/>
                    </a:lnTo>
                    <a:lnTo>
                      <a:pt x="20" y="175"/>
                    </a:lnTo>
                    <a:lnTo>
                      <a:pt x="20" y="177"/>
                    </a:lnTo>
                    <a:lnTo>
                      <a:pt x="18" y="175"/>
                    </a:lnTo>
                    <a:lnTo>
                      <a:pt x="18" y="175"/>
                    </a:lnTo>
                    <a:lnTo>
                      <a:pt x="16" y="177"/>
                    </a:lnTo>
                    <a:lnTo>
                      <a:pt x="13" y="177"/>
                    </a:lnTo>
                    <a:lnTo>
                      <a:pt x="13" y="173"/>
                    </a:lnTo>
                    <a:lnTo>
                      <a:pt x="12" y="173"/>
                    </a:lnTo>
                    <a:lnTo>
                      <a:pt x="12" y="173"/>
                    </a:lnTo>
                    <a:lnTo>
                      <a:pt x="10" y="173"/>
                    </a:lnTo>
                    <a:lnTo>
                      <a:pt x="8" y="175"/>
                    </a:lnTo>
                    <a:lnTo>
                      <a:pt x="10" y="177"/>
                    </a:lnTo>
                    <a:lnTo>
                      <a:pt x="16" y="183"/>
                    </a:lnTo>
                    <a:lnTo>
                      <a:pt x="18" y="183"/>
                    </a:lnTo>
                    <a:lnTo>
                      <a:pt x="20" y="183"/>
                    </a:lnTo>
                    <a:lnTo>
                      <a:pt x="20" y="185"/>
                    </a:lnTo>
                    <a:lnTo>
                      <a:pt x="23" y="191"/>
                    </a:lnTo>
                    <a:lnTo>
                      <a:pt x="34" y="199"/>
                    </a:lnTo>
                    <a:lnTo>
                      <a:pt x="39" y="201"/>
                    </a:lnTo>
                    <a:lnTo>
                      <a:pt x="43" y="199"/>
                    </a:lnTo>
                    <a:lnTo>
                      <a:pt x="50" y="194"/>
                    </a:lnTo>
                    <a:lnTo>
                      <a:pt x="55" y="193"/>
                    </a:lnTo>
                    <a:lnTo>
                      <a:pt x="55" y="191"/>
                    </a:lnTo>
                    <a:lnTo>
                      <a:pt x="56" y="188"/>
                    </a:lnTo>
                    <a:lnTo>
                      <a:pt x="58" y="183"/>
                    </a:lnTo>
                    <a:lnTo>
                      <a:pt x="55" y="181"/>
                    </a:lnTo>
                    <a:lnTo>
                      <a:pt x="58" y="175"/>
                    </a:lnTo>
                    <a:lnTo>
                      <a:pt x="58" y="172"/>
                    </a:lnTo>
                    <a:lnTo>
                      <a:pt x="58" y="170"/>
                    </a:lnTo>
                    <a:lnTo>
                      <a:pt x="59" y="173"/>
                    </a:lnTo>
                    <a:lnTo>
                      <a:pt x="63" y="172"/>
                    </a:lnTo>
                    <a:lnTo>
                      <a:pt x="64" y="173"/>
                    </a:lnTo>
                    <a:lnTo>
                      <a:pt x="67" y="172"/>
                    </a:lnTo>
                    <a:lnTo>
                      <a:pt x="66" y="173"/>
                    </a:lnTo>
                    <a:lnTo>
                      <a:pt x="63" y="177"/>
                    </a:lnTo>
                    <a:lnTo>
                      <a:pt x="61" y="175"/>
                    </a:lnTo>
                    <a:lnTo>
                      <a:pt x="61" y="177"/>
                    </a:lnTo>
                    <a:lnTo>
                      <a:pt x="59" y="178"/>
                    </a:lnTo>
                    <a:lnTo>
                      <a:pt x="61" y="181"/>
                    </a:lnTo>
                    <a:lnTo>
                      <a:pt x="61" y="185"/>
                    </a:lnTo>
                    <a:lnTo>
                      <a:pt x="63" y="185"/>
                    </a:lnTo>
                    <a:lnTo>
                      <a:pt x="66" y="183"/>
                    </a:lnTo>
                    <a:lnTo>
                      <a:pt x="69" y="185"/>
                    </a:lnTo>
                    <a:lnTo>
                      <a:pt x="66" y="185"/>
                    </a:lnTo>
                    <a:lnTo>
                      <a:pt x="66" y="186"/>
                    </a:lnTo>
                    <a:lnTo>
                      <a:pt x="63" y="188"/>
                    </a:lnTo>
                    <a:lnTo>
                      <a:pt x="64" y="194"/>
                    </a:lnTo>
                    <a:lnTo>
                      <a:pt x="66" y="196"/>
                    </a:lnTo>
                    <a:lnTo>
                      <a:pt x="66" y="199"/>
                    </a:lnTo>
                    <a:lnTo>
                      <a:pt x="67" y="204"/>
                    </a:lnTo>
                    <a:lnTo>
                      <a:pt x="66" y="207"/>
                    </a:lnTo>
                    <a:lnTo>
                      <a:pt x="66" y="209"/>
                    </a:lnTo>
                    <a:lnTo>
                      <a:pt x="67" y="210"/>
                    </a:lnTo>
                    <a:lnTo>
                      <a:pt x="64" y="212"/>
                    </a:lnTo>
                    <a:lnTo>
                      <a:pt x="66" y="217"/>
                    </a:lnTo>
                    <a:lnTo>
                      <a:pt x="71" y="224"/>
                    </a:lnTo>
                    <a:lnTo>
                      <a:pt x="71" y="226"/>
                    </a:lnTo>
                    <a:lnTo>
                      <a:pt x="72" y="229"/>
                    </a:lnTo>
                    <a:lnTo>
                      <a:pt x="69" y="229"/>
                    </a:lnTo>
                    <a:lnTo>
                      <a:pt x="69" y="232"/>
                    </a:lnTo>
                    <a:lnTo>
                      <a:pt x="74" y="237"/>
                    </a:lnTo>
                    <a:lnTo>
                      <a:pt x="71" y="237"/>
                    </a:lnTo>
                    <a:lnTo>
                      <a:pt x="74" y="242"/>
                    </a:lnTo>
                    <a:lnTo>
                      <a:pt x="74" y="245"/>
                    </a:lnTo>
                    <a:lnTo>
                      <a:pt x="79" y="256"/>
                    </a:lnTo>
                    <a:lnTo>
                      <a:pt x="79" y="264"/>
                    </a:lnTo>
                    <a:lnTo>
                      <a:pt x="82" y="271"/>
                    </a:lnTo>
                    <a:lnTo>
                      <a:pt x="83" y="272"/>
                    </a:lnTo>
                    <a:lnTo>
                      <a:pt x="85" y="277"/>
                    </a:lnTo>
                    <a:lnTo>
                      <a:pt x="86" y="277"/>
                    </a:lnTo>
                    <a:lnTo>
                      <a:pt x="86" y="279"/>
                    </a:lnTo>
                    <a:lnTo>
                      <a:pt x="90" y="285"/>
                    </a:lnTo>
                    <a:lnTo>
                      <a:pt x="91" y="285"/>
                    </a:lnTo>
                    <a:lnTo>
                      <a:pt x="91" y="287"/>
                    </a:lnTo>
                    <a:lnTo>
                      <a:pt x="94" y="291"/>
                    </a:lnTo>
                    <a:lnTo>
                      <a:pt x="96" y="291"/>
                    </a:lnTo>
                    <a:lnTo>
                      <a:pt x="96" y="296"/>
                    </a:lnTo>
                    <a:lnTo>
                      <a:pt x="98" y="299"/>
                    </a:lnTo>
                    <a:lnTo>
                      <a:pt x="99" y="303"/>
                    </a:lnTo>
                    <a:lnTo>
                      <a:pt x="99" y="306"/>
                    </a:lnTo>
                    <a:lnTo>
                      <a:pt x="102" y="312"/>
                    </a:lnTo>
                    <a:lnTo>
                      <a:pt x="104" y="315"/>
                    </a:lnTo>
                    <a:lnTo>
                      <a:pt x="104" y="320"/>
                    </a:lnTo>
                    <a:lnTo>
                      <a:pt x="106" y="322"/>
                    </a:lnTo>
                    <a:lnTo>
                      <a:pt x="107" y="325"/>
                    </a:lnTo>
                    <a:lnTo>
                      <a:pt x="110" y="330"/>
                    </a:lnTo>
                    <a:lnTo>
                      <a:pt x="112" y="330"/>
                    </a:lnTo>
                    <a:lnTo>
                      <a:pt x="114" y="335"/>
                    </a:lnTo>
                    <a:lnTo>
                      <a:pt x="118" y="339"/>
                    </a:lnTo>
                    <a:lnTo>
                      <a:pt x="120" y="344"/>
                    </a:lnTo>
                    <a:lnTo>
                      <a:pt x="122" y="347"/>
                    </a:lnTo>
                    <a:lnTo>
                      <a:pt x="122" y="347"/>
                    </a:lnTo>
                    <a:lnTo>
                      <a:pt x="122" y="350"/>
                    </a:lnTo>
                    <a:lnTo>
                      <a:pt x="125" y="355"/>
                    </a:lnTo>
                    <a:lnTo>
                      <a:pt x="126" y="362"/>
                    </a:lnTo>
                    <a:lnTo>
                      <a:pt x="128" y="366"/>
                    </a:lnTo>
                    <a:lnTo>
                      <a:pt x="133" y="378"/>
                    </a:lnTo>
                    <a:lnTo>
                      <a:pt x="136" y="382"/>
                    </a:lnTo>
                    <a:lnTo>
                      <a:pt x="141" y="386"/>
                    </a:lnTo>
                    <a:lnTo>
                      <a:pt x="145" y="386"/>
                    </a:lnTo>
                    <a:lnTo>
                      <a:pt x="150" y="382"/>
                    </a:lnTo>
                    <a:lnTo>
                      <a:pt x="152" y="379"/>
                    </a:lnTo>
                    <a:lnTo>
                      <a:pt x="152" y="378"/>
                    </a:lnTo>
                    <a:lnTo>
                      <a:pt x="152" y="378"/>
                    </a:lnTo>
                    <a:lnTo>
                      <a:pt x="152" y="376"/>
                    </a:lnTo>
                    <a:lnTo>
                      <a:pt x="153" y="373"/>
                    </a:lnTo>
                    <a:lnTo>
                      <a:pt x="158" y="371"/>
                    </a:lnTo>
                    <a:lnTo>
                      <a:pt x="160" y="371"/>
                    </a:lnTo>
                    <a:lnTo>
                      <a:pt x="166" y="368"/>
                    </a:lnTo>
                    <a:lnTo>
                      <a:pt x="168" y="370"/>
                    </a:lnTo>
                    <a:lnTo>
                      <a:pt x="168" y="371"/>
                    </a:lnTo>
                    <a:lnTo>
                      <a:pt x="168" y="370"/>
                    </a:lnTo>
                    <a:lnTo>
                      <a:pt x="168" y="370"/>
                    </a:lnTo>
                    <a:lnTo>
                      <a:pt x="163" y="366"/>
                    </a:lnTo>
                    <a:lnTo>
                      <a:pt x="163" y="365"/>
                    </a:lnTo>
                    <a:lnTo>
                      <a:pt x="165" y="363"/>
                    </a:lnTo>
                    <a:lnTo>
                      <a:pt x="168" y="358"/>
                    </a:lnTo>
                    <a:lnTo>
                      <a:pt x="168" y="357"/>
                    </a:lnTo>
                    <a:lnTo>
                      <a:pt x="169" y="355"/>
                    </a:lnTo>
                    <a:lnTo>
                      <a:pt x="173" y="354"/>
                    </a:lnTo>
                    <a:lnTo>
                      <a:pt x="174" y="355"/>
                    </a:lnTo>
                    <a:lnTo>
                      <a:pt x="176" y="354"/>
                    </a:lnTo>
                    <a:lnTo>
                      <a:pt x="176" y="350"/>
                    </a:lnTo>
                    <a:lnTo>
                      <a:pt x="176" y="339"/>
                    </a:lnTo>
                    <a:lnTo>
                      <a:pt x="174" y="336"/>
                    </a:lnTo>
                    <a:lnTo>
                      <a:pt x="174" y="331"/>
                    </a:lnTo>
                    <a:lnTo>
                      <a:pt x="177" y="325"/>
                    </a:lnTo>
                    <a:lnTo>
                      <a:pt x="180" y="315"/>
                    </a:lnTo>
                    <a:lnTo>
                      <a:pt x="180" y="309"/>
                    </a:lnTo>
                    <a:lnTo>
                      <a:pt x="177" y="307"/>
                    </a:lnTo>
                    <a:lnTo>
                      <a:pt x="177" y="296"/>
                    </a:lnTo>
                    <a:lnTo>
                      <a:pt x="176" y="293"/>
                    </a:lnTo>
                    <a:lnTo>
                      <a:pt x="179" y="290"/>
                    </a:lnTo>
                    <a:lnTo>
                      <a:pt x="176" y="284"/>
                    </a:lnTo>
                    <a:lnTo>
                      <a:pt x="176" y="279"/>
                    </a:lnTo>
                    <a:lnTo>
                      <a:pt x="177" y="276"/>
                    </a:lnTo>
                    <a:lnTo>
                      <a:pt x="182" y="271"/>
                    </a:lnTo>
                    <a:lnTo>
                      <a:pt x="184" y="271"/>
                    </a:lnTo>
                    <a:lnTo>
                      <a:pt x="185" y="274"/>
                    </a:lnTo>
                    <a:lnTo>
                      <a:pt x="187" y="274"/>
                    </a:lnTo>
                    <a:lnTo>
                      <a:pt x="190" y="269"/>
                    </a:lnTo>
                    <a:lnTo>
                      <a:pt x="190" y="266"/>
                    </a:lnTo>
                    <a:lnTo>
                      <a:pt x="193" y="263"/>
                    </a:lnTo>
                    <a:lnTo>
                      <a:pt x="200" y="264"/>
                    </a:lnTo>
                    <a:lnTo>
                      <a:pt x="203" y="263"/>
                    </a:lnTo>
                    <a:lnTo>
                      <a:pt x="206" y="258"/>
                    </a:lnTo>
                    <a:lnTo>
                      <a:pt x="204" y="255"/>
                    </a:lnTo>
                    <a:lnTo>
                      <a:pt x="206" y="252"/>
                    </a:lnTo>
                    <a:lnTo>
                      <a:pt x="209" y="248"/>
                    </a:lnTo>
                    <a:lnTo>
                      <a:pt x="214" y="247"/>
                    </a:lnTo>
                    <a:lnTo>
                      <a:pt x="217" y="244"/>
                    </a:lnTo>
                    <a:lnTo>
                      <a:pt x="219" y="240"/>
                    </a:lnTo>
                    <a:lnTo>
                      <a:pt x="231" y="231"/>
                    </a:lnTo>
                    <a:lnTo>
                      <a:pt x="235" y="224"/>
                    </a:lnTo>
                    <a:lnTo>
                      <a:pt x="244" y="215"/>
                    </a:lnTo>
                    <a:lnTo>
                      <a:pt x="243" y="215"/>
                    </a:lnTo>
                    <a:lnTo>
                      <a:pt x="243" y="217"/>
                    </a:lnTo>
                    <a:lnTo>
                      <a:pt x="239" y="217"/>
                    </a:lnTo>
                    <a:lnTo>
                      <a:pt x="239" y="213"/>
                    </a:lnTo>
                    <a:lnTo>
                      <a:pt x="241" y="213"/>
                    </a:lnTo>
                    <a:lnTo>
                      <a:pt x="244" y="210"/>
                    </a:lnTo>
                    <a:lnTo>
                      <a:pt x="246" y="210"/>
                    </a:lnTo>
                    <a:lnTo>
                      <a:pt x="246" y="212"/>
                    </a:lnTo>
                    <a:lnTo>
                      <a:pt x="246" y="213"/>
                    </a:lnTo>
                    <a:lnTo>
                      <a:pt x="247" y="213"/>
                    </a:lnTo>
                    <a:lnTo>
                      <a:pt x="254" y="210"/>
                    </a:lnTo>
                    <a:lnTo>
                      <a:pt x="254" y="209"/>
                    </a:lnTo>
                    <a:lnTo>
                      <a:pt x="260" y="205"/>
                    </a:lnTo>
                    <a:lnTo>
                      <a:pt x="259" y="202"/>
                    </a:lnTo>
                    <a:lnTo>
                      <a:pt x="260" y="202"/>
                    </a:lnTo>
                    <a:lnTo>
                      <a:pt x="262" y="201"/>
                    </a:lnTo>
                    <a:lnTo>
                      <a:pt x="265" y="197"/>
                    </a:lnTo>
                    <a:lnTo>
                      <a:pt x="263" y="197"/>
                    </a:lnTo>
                    <a:lnTo>
                      <a:pt x="263" y="196"/>
                    </a:lnTo>
                    <a:lnTo>
                      <a:pt x="262" y="193"/>
                    </a:lnTo>
                    <a:lnTo>
                      <a:pt x="262" y="191"/>
                    </a:lnTo>
                    <a:lnTo>
                      <a:pt x="263" y="189"/>
                    </a:lnTo>
                    <a:lnTo>
                      <a:pt x="263" y="186"/>
                    </a:lnTo>
                    <a:lnTo>
                      <a:pt x="265" y="185"/>
                    </a:lnTo>
                    <a:lnTo>
                      <a:pt x="274" y="181"/>
                    </a:lnTo>
                    <a:lnTo>
                      <a:pt x="276" y="180"/>
                    </a:lnTo>
                    <a:lnTo>
                      <a:pt x="276" y="178"/>
                    </a:lnTo>
                    <a:lnTo>
                      <a:pt x="278" y="175"/>
                    </a:lnTo>
                    <a:lnTo>
                      <a:pt x="278" y="175"/>
                    </a:lnTo>
                    <a:lnTo>
                      <a:pt x="276" y="173"/>
                    </a:lnTo>
                    <a:lnTo>
                      <a:pt x="274" y="173"/>
                    </a:lnTo>
                    <a:lnTo>
                      <a:pt x="274" y="172"/>
                    </a:lnTo>
                    <a:lnTo>
                      <a:pt x="278" y="172"/>
                    </a:lnTo>
                    <a:lnTo>
                      <a:pt x="279" y="175"/>
                    </a:lnTo>
                    <a:lnTo>
                      <a:pt x="279" y="177"/>
                    </a:lnTo>
                    <a:lnTo>
                      <a:pt x="279" y="180"/>
                    </a:lnTo>
                    <a:lnTo>
                      <a:pt x="282" y="181"/>
                    </a:lnTo>
                    <a:lnTo>
                      <a:pt x="282" y="180"/>
                    </a:lnTo>
                    <a:lnTo>
                      <a:pt x="284" y="180"/>
                    </a:lnTo>
                    <a:lnTo>
                      <a:pt x="286" y="180"/>
                    </a:lnTo>
                    <a:lnTo>
                      <a:pt x="286" y="180"/>
                    </a:lnTo>
                    <a:lnTo>
                      <a:pt x="286" y="178"/>
                    </a:lnTo>
                    <a:lnTo>
                      <a:pt x="286" y="177"/>
                    </a:lnTo>
                    <a:lnTo>
                      <a:pt x="287" y="178"/>
                    </a:lnTo>
                    <a:lnTo>
                      <a:pt x="287" y="181"/>
                    </a:lnTo>
                    <a:lnTo>
                      <a:pt x="289" y="183"/>
                    </a:lnTo>
                    <a:lnTo>
                      <a:pt x="289" y="181"/>
                    </a:lnTo>
                    <a:lnTo>
                      <a:pt x="292" y="183"/>
                    </a:lnTo>
                    <a:lnTo>
                      <a:pt x="294" y="181"/>
                    </a:lnTo>
                    <a:lnTo>
                      <a:pt x="292" y="178"/>
                    </a:lnTo>
                    <a:lnTo>
                      <a:pt x="292" y="178"/>
                    </a:lnTo>
                    <a:lnTo>
                      <a:pt x="292" y="173"/>
                    </a:lnTo>
                    <a:lnTo>
                      <a:pt x="290" y="1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35" name="Freeform 662">
                <a:extLst>
                  <a:ext uri="{FF2B5EF4-FFF2-40B4-BE49-F238E27FC236}">
                    <a16:creationId xmlns:a16="http://schemas.microsoft.com/office/drawing/2014/main" id="{04E77E82-54A4-4727-B7E9-767E0EE76A52}"/>
                  </a:ext>
                </a:extLst>
              </p:cNvPr>
              <p:cNvSpPr>
                <a:spLocks/>
              </p:cNvSpPr>
              <p:nvPr/>
            </p:nvSpPr>
            <p:spPr bwMode="auto">
              <a:xfrm>
                <a:off x="5639" y="1928"/>
                <a:ext cx="394" cy="386"/>
              </a:xfrm>
              <a:custGeom>
                <a:avLst/>
                <a:gdLst>
                  <a:gd name="T0" fmla="*/ 278 w 394"/>
                  <a:gd name="T1" fmla="*/ 140 h 386"/>
                  <a:gd name="T2" fmla="*/ 284 w 394"/>
                  <a:gd name="T3" fmla="*/ 119 h 386"/>
                  <a:gd name="T4" fmla="*/ 276 w 394"/>
                  <a:gd name="T5" fmla="*/ 105 h 386"/>
                  <a:gd name="T6" fmla="*/ 284 w 394"/>
                  <a:gd name="T7" fmla="*/ 108 h 386"/>
                  <a:gd name="T8" fmla="*/ 297 w 394"/>
                  <a:gd name="T9" fmla="*/ 119 h 386"/>
                  <a:gd name="T10" fmla="*/ 324 w 394"/>
                  <a:gd name="T11" fmla="*/ 126 h 386"/>
                  <a:gd name="T12" fmla="*/ 327 w 394"/>
                  <a:gd name="T13" fmla="*/ 142 h 386"/>
                  <a:gd name="T14" fmla="*/ 321 w 394"/>
                  <a:gd name="T15" fmla="*/ 153 h 386"/>
                  <a:gd name="T16" fmla="*/ 329 w 394"/>
                  <a:gd name="T17" fmla="*/ 154 h 386"/>
                  <a:gd name="T18" fmla="*/ 337 w 394"/>
                  <a:gd name="T19" fmla="*/ 162 h 386"/>
                  <a:gd name="T20" fmla="*/ 343 w 394"/>
                  <a:gd name="T21" fmla="*/ 178 h 386"/>
                  <a:gd name="T22" fmla="*/ 351 w 394"/>
                  <a:gd name="T23" fmla="*/ 156 h 386"/>
                  <a:gd name="T24" fmla="*/ 362 w 394"/>
                  <a:gd name="T25" fmla="*/ 126 h 386"/>
                  <a:gd name="T26" fmla="*/ 380 w 394"/>
                  <a:gd name="T27" fmla="*/ 91 h 386"/>
                  <a:gd name="T28" fmla="*/ 394 w 394"/>
                  <a:gd name="T29" fmla="*/ 78 h 386"/>
                  <a:gd name="T30" fmla="*/ 383 w 394"/>
                  <a:gd name="T31" fmla="*/ 63 h 386"/>
                  <a:gd name="T32" fmla="*/ 368 w 394"/>
                  <a:gd name="T33" fmla="*/ 59 h 386"/>
                  <a:gd name="T34" fmla="*/ 348 w 394"/>
                  <a:gd name="T35" fmla="*/ 68 h 386"/>
                  <a:gd name="T36" fmla="*/ 327 w 394"/>
                  <a:gd name="T37" fmla="*/ 83 h 386"/>
                  <a:gd name="T38" fmla="*/ 316 w 394"/>
                  <a:gd name="T39" fmla="*/ 100 h 386"/>
                  <a:gd name="T40" fmla="*/ 281 w 394"/>
                  <a:gd name="T41" fmla="*/ 100 h 386"/>
                  <a:gd name="T42" fmla="*/ 270 w 394"/>
                  <a:gd name="T43" fmla="*/ 84 h 386"/>
                  <a:gd name="T44" fmla="*/ 241 w 394"/>
                  <a:gd name="T45" fmla="*/ 102 h 386"/>
                  <a:gd name="T46" fmla="*/ 198 w 394"/>
                  <a:gd name="T47" fmla="*/ 94 h 386"/>
                  <a:gd name="T48" fmla="*/ 160 w 394"/>
                  <a:gd name="T49" fmla="*/ 75 h 386"/>
                  <a:gd name="T50" fmla="*/ 158 w 394"/>
                  <a:gd name="T51" fmla="*/ 44 h 386"/>
                  <a:gd name="T52" fmla="*/ 137 w 394"/>
                  <a:gd name="T53" fmla="*/ 36 h 386"/>
                  <a:gd name="T54" fmla="*/ 128 w 394"/>
                  <a:gd name="T55" fmla="*/ 16 h 386"/>
                  <a:gd name="T56" fmla="*/ 101 w 394"/>
                  <a:gd name="T57" fmla="*/ 0 h 386"/>
                  <a:gd name="T58" fmla="*/ 75 w 394"/>
                  <a:gd name="T59" fmla="*/ 19 h 386"/>
                  <a:gd name="T60" fmla="*/ 66 w 394"/>
                  <a:gd name="T61" fmla="*/ 49 h 386"/>
                  <a:gd name="T62" fmla="*/ 40 w 394"/>
                  <a:gd name="T63" fmla="*/ 87 h 386"/>
                  <a:gd name="T64" fmla="*/ 13 w 394"/>
                  <a:gd name="T65" fmla="*/ 97 h 386"/>
                  <a:gd name="T66" fmla="*/ 20 w 394"/>
                  <a:gd name="T67" fmla="*/ 114 h 386"/>
                  <a:gd name="T68" fmla="*/ 35 w 394"/>
                  <a:gd name="T69" fmla="*/ 142 h 386"/>
                  <a:gd name="T70" fmla="*/ 8 w 394"/>
                  <a:gd name="T71" fmla="*/ 146 h 386"/>
                  <a:gd name="T72" fmla="*/ 2 w 394"/>
                  <a:gd name="T73" fmla="*/ 158 h 386"/>
                  <a:gd name="T74" fmla="*/ 29 w 394"/>
                  <a:gd name="T75" fmla="*/ 162 h 386"/>
                  <a:gd name="T76" fmla="*/ 18 w 394"/>
                  <a:gd name="T77" fmla="*/ 175 h 386"/>
                  <a:gd name="T78" fmla="*/ 10 w 394"/>
                  <a:gd name="T79" fmla="*/ 177 h 386"/>
                  <a:gd name="T80" fmla="*/ 50 w 394"/>
                  <a:gd name="T81" fmla="*/ 194 h 386"/>
                  <a:gd name="T82" fmla="*/ 59 w 394"/>
                  <a:gd name="T83" fmla="*/ 173 h 386"/>
                  <a:gd name="T84" fmla="*/ 61 w 394"/>
                  <a:gd name="T85" fmla="*/ 181 h 386"/>
                  <a:gd name="T86" fmla="*/ 66 w 394"/>
                  <a:gd name="T87" fmla="*/ 196 h 386"/>
                  <a:gd name="T88" fmla="*/ 71 w 394"/>
                  <a:gd name="T89" fmla="*/ 226 h 386"/>
                  <a:gd name="T90" fmla="*/ 79 w 394"/>
                  <a:gd name="T91" fmla="*/ 264 h 386"/>
                  <a:gd name="T92" fmla="*/ 94 w 394"/>
                  <a:gd name="T93" fmla="*/ 291 h 386"/>
                  <a:gd name="T94" fmla="*/ 106 w 394"/>
                  <a:gd name="T95" fmla="*/ 322 h 386"/>
                  <a:gd name="T96" fmla="*/ 122 w 394"/>
                  <a:gd name="T97" fmla="*/ 350 h 386"/>
                  <a:gd name="T98" fmla="*/ 152 w 394"/>
                  <a:gd name="T99" fmla="*/ 379 h 386"/>
                  <a:gd name="T100" fmla="*/ 168 w 394"/>
                  <a:gd name="T101" fmla="*/ 371 h 386"/>
                  <a:gd name="T102" fmla="*/ 173 w 394"/>
                  <a:gd name="T103" fmla="*/ 354 h 386"/>
                  <a:gd name="T104" fmla="*/ 180 w 394"/>
                  <a:gd name="T105" fmla="*/ 309 h 386"/>
                  <a:gd name="T106" fmla="*/ 184 w 394"/>
                  <a:gd name="T107" fmla="*/ 271 h 386"/>
                  <a:gd name="T108" fmla="*/ 204 w 394"/>
                  <a:gd name="T109" fmla="*/ 255 h 386"/>
                  <a:gd name="T110" fmla="*/ 243 w 394"/>
                  <a:gd name="T111" fmla="*/ 215 h 386"/>
                  <a:gd name="T112" fmla="*/ 247 w 394"/>
                  <a:gd name="T113" fmla="*/ 213 h 386"/>
                  <a:gd name="T114" fmla="*/ 263 w 394"/>
                  <a:gd name="T115" fmla="*/ 196 h 386"/>
                  <a:gd name="T116" fmla="*/ 278 w 394"/>
                  <a:gd name="T117" fmla="*/ 175 h 386"/>
                  <a:gd name="T118" fmla="*/ 282 w 394"/>
                  <a:gd name="T119" fmla="*/ 181 h 386"/>
                  <a:gd name="T120" fmla="*/ 289 w 394"/>
                  <a:gd name="T121" fmla="*/ 183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94" h="386">
                    <a:moveTo>
                      <a:pt x="290" y="170"/>
                    </a:moveTo>
                    <a:lnTo>
                      <a:pt x="290" y="167"/>
                    </a:lnTo>
                    <a:lnTo>
                      <a:pt x="286" y="161"/>
                    </a:lnTo>
                    <a:lnTo>
                      <a:pt x="286" y="158"/>
                    </a:lnTo>
                    <a:lnTo>
                      <a:pt x="286" y="154"/>
                    </a:lnTo>
                    <a:lnTo>
                      <a:pt x="286" y="151"/>
                    </a:lnTo>
                    <a:lnTo>
                      <a:pt x="286" y="146"/>
                    </a:lnTo>
                    <a:lnTo>
                      <a:pt x="281" y="142"/>
                    </a:lnTo>
                    <a:lnTo>
                      <a:pt x="278" y="140"/>
                    </a:lnTo>
                    <a:lnTo>
                      <a:pt x="274" y="137"/>
                    </a:lnTo>
                    <a:lnTo>
                      <a:pt x="274" y="132"/>
                    </a:lnTo>
                    <a:lnTo>
                      <a:pt x="278" y="130"/>
                    </a:lnTo>
                    <a:lnTo>
                      <a:pt x="279" y="127"/>
                    </a:lnTo>
                    <a:lnTo>
                      <a:pt x="281" y="126"/>
                    </a:lnTo>
                    <a:lnTo>
                      <a:pt x="282" y="126"/>
                    </a:lnTo>
                    <a:lnTo>
                      <a:pt x="284" y="126"/>
                    </a:lnTo>
                    <a:lnTo>
                      <a:pt x="284" y="121"/>
                    </a:lnTo>
                    <a:lnTo>
                      <a:pt x="284" y="119"/>
                    </a:lnTo>
                    <a:lnTo>
                      <a:pt x="281" y="119"/>
                    </a:lnTo>
                    <a:lnTo>
                      <a:pt x="278" y="121"/>
                    </a:lnTo>
                    <a:lnTo>
                      <a:pt x="271" y="118"/>
                    </a:lnTo>
                    <a:lnTo>
                      <a:pt x="271" y="114"/>
                    </a:lnTo>
                    <a:lnTo>
                      <a:pt x="274" y="111"/>
                    </a:lnTo>
                    <a:lnTo>
                      <a:pt x="276" y="108"/>
                    </a:lnTo>
                    <a:lnTo>
                      <a:pt x="274" y="106"/>
                    </a:lnTo>
                    <a:lnTo>
                      <a:pt x="274" y="105"/>
                    </a:lnTo>
                    <a:lnTo>
                      <a:pt x="276" y="105"/>
                    </a:lnTo>
                    <a:lnTo>
                      <a:pt x="276" y="103"/>
                    </a:lnTo>
                    <a:lnTo>
                      <a:pt x="278" y="105"/>
                    </a:lnTo>
                    <a:lnTo>
                      <a:pt x="279" y="106"/>
                    </a:lnTo>
                    <a:lnTo>
                      <a:pt x="279" y="108"/>
                    </a:lnTo>
                    <a:lnTo>
                      <a:pt x="281" y="110"/>
                    </a:lnTo>
                    <a:lnTo>
                      <a:pt x="284" y="111"/>
                    </a:lnTo>
                    <a:lnTo>
                      <a:pt x="286" y="110"/>
                    </a:lnTo>
                    <a:lnTo>
                      <a:pt x="284" y="110"/>
                    </a:lnTo>
                    <a:lnTo>
                      <a:pt x="284" y="108"/>
                    </a:lnTo>
                    <a:lnTo>
                      <a:pt x="286" y="108"/>
                    </a:lnTo>
                    <a:lnTo>
                      <a:pt x="287" y="110"/>
                    </a:lnTo>
                    <a:lnTo>
                      <a:pt x="289" y="111"/>
                    </a:lnTo>
                    <a:lnTo>
                      <a:pt x="292" y="111"/>
                    </a:lnTo>
                    <a:lnTo>
                      <a:pt x="292" y="110"/>
                    </a:lnTo>
                    <a:lnTo>
                      <a:pt x="294" y="110"/>
                    </a:lnTo>
                    <a:lnTo>
                      <a:pt x="295" y="113"/>
                    </a:lnTo>
                    <a:lnTo>
                      <a:pt x="295" y="118"/>
                    </a:lnTo>
                    <a:lnTo>
                      <a:pt x="297" y="119"/>
                    </a:lnTo>
                    <a:lnTo>
                      <a:pt x="297" y="122"/>
                    </a:lnTo>
                    <a:lnTo>
                      <a:pt x="297" y="124"/>
                    </a:lnTo>
                    <a:lnTo>
                      <a:pt x="300" y="124"/>
                    </a:lnTo>
                    <a:lnTo>
                      <a:pt x="302" y="124"/>
                    </a:lnTo>
                    <a:lnTo>
                      <a:pt x="305" y="126"/>
                    </a:lnTo>
                    <a:lnTo>
                      <a:pt x="310" y="126"/>
                    </a:lnTo>
                    <a:lnTo>
                      <a:pt x="314" y="126"/>
                    </a:lnTo>
                    <a:lnTo>
                      <a:pt x="319" y="126"/>
                    </a:lnTo>
                    <a:lnTo>
                      <a:pt x="324" y="126"/>
                    </a:lnTo>
                    <a:lnTo>
                      <a:pt x="325" y="126"/>
                    </a:lnTo>
                    <a:lnTo>
                      <a:pt x="327" y="126"/>
                    </a:lnTo>
                    <a:lnTo>
                      <a:pt x="329" y="126"/>
                    </a:lnTo>
                    <a:lnTo>
                      <a:pt x="330" y="129"/>
                    </a:lnTo>
                    <a:lnTo>
                      <a:pt x="332" y="129"/>
                    </a:lnTo>
                    <a:lnTo>
                      <a:pt x="330" y="132"/>
                    </a:lnTo>
                    <a:lnTo>
                      <a:pt x="330" y="135"/>
                    </a:lnTo>
                    <a:lnTo>
                      <a:pt x="329" y="140"/>
                    </a:lnTo>
                    <a:lnTo>
                      <a:pt x="327" y="142"/>
                    </a:lnTo>
                    <a:lnTo>
                      <a:pt x="327" y="143"/>
                    </a:lnTo>
                    <a:lnTo>
                      <a:pt x="325" y="145"/>
                    </a:lnTo>
                    <a:lnTo>
                      <a:pt x="324" y="143"/>
                    </a:lnTo>
                    <a:lnTo>
                      <a:pt x="324" y="143"/>
                    </a:lnTo>
                    <a:lnTo>
                      <a:pt x="321" y="145"/>
                    </a:lnTo>
                    <a:lnTo>
                      <a:pt x="321" y="146"/>
                    </a:lnTo>
                    <a:lnTo>
                      <a:pt x="319" y="148"/>
                    </a:lnTo>
                    <a:lnTo>
                      <a:pt x="319" y="150"/>
                    </a:lnTo>
                    <a:lnTo>
                      <a:pt x="321" y="153"/>
                    </a:lnTo>
                    <a:lnTo>
                      <a:pt x="322" y="154"/>
                    </a:lnTo>
                    <a:lnTo>
                      <a:pt x="322" y="156"/>
                    </a:lnTo>
                    <a:lnTo>
                      <a:pt x="324" y="158"/>
                    </a:lnTo>
                    <a:lnTo>
                      <a:pt x="327" y="161"/>
                    </a:lnTo>
                    <a:lnTo>
                      <a:pt x="329" y="161"/>
                    </a:lnTo>
                    <a:lnTo>
                      <a:pt x="329" y="159"/>
                    </a:lnTo>
                    <a:lnTo>
                      <a:pt x="327" y="158"/>
                    </a:lnTo>
                    <a:lnTo>
                      <a:pt x="329" y="156"/>
                    </a:lnTo>
                    <a:lnTo>
                      <a:pt x="329" y="154"/>
                    </a:lnTo>
                    <a:lnTo>
                      <a:pt x="330" y="153"/>
                    </a:lnTo>
                    <a:lnTo>
                      <a:pt x="329" y="151"/>
                    </a:lnTo>
                    <a:lnTo>
                      <a:pt x="330" y="151"/>
                    </a:lnTo>
                    <a:lnTo>
                      <a:pt x="332" y="151"/>
                    </a:lnTo>
                    <a:lnTo>
                      <a:pt x="335" y="151"/>
                    </a:lnTo>
                    <a:lnTo>
                      <a:pt x="335" y="153"/>
                    </a:lnTo>
                    <a:lnTo>
                      <a:pt x="337" y="154"/>
                    </a:lnTo>
                    <a:lnTo>
                      <a:pt x="337" y="159"/>
                    </a:lnTo>
                    <a:lnTo>
                      <a:pt x="337" y="162"/>
                    </a:lnTo>
                    <a:lnTo>
                      <a:pt x="338" y="164"/>
                    </a:lnTo>
                    <a:lnTo>
                      <a:pt x="340" y="170"/>
                    </a:lnTo>
                    <a:lnTo>
                      <a:pt x="340" y="173"/>
                    </a:lnTo>
                    <a:lnTo>
                      <a:pt x="341" y="175"/>
                    </a:lnTo>
                    <a:lnTo>
                      <a:pt x="341" y="177"/>
                    </a:lnTo>
                    <a:lnTo>
                      <a:pt x="341" y="178"/>
                    </a:lnTo>
                    <a:lnTo>
                      <a:pt x="343" y="178"/>
                    </a:lnTo>
                    <a:lnTo>
                      <a:pt x="343" y="180"/>
                    </a:lnTo>
                    <a:lnTo>
                      <a:pt x="343" y="178"/>
                    </a:lnTo>
                    <a:lnTo>
                      <a:pt x="343" y="175"/>
                    </a:lnTo>
                    <a:lnTo>
                      <a:pt x="345" y="177"/>
                    </a:lnTo>
                    <a:lnTo>
                      <a:pt x="346" y="175"/>
                    </a:lnTo>
                    <a:lnTo>
                      <a:pt x="348" y="170"/>
                    </a:lnTo>
                    <a:lnTo>
                      <a:pt x="348" y="167"/>
                    </a:lnTo>
                    <a:lnTo>
                      <a:pt x="348" y="164"/>
                    </a:lnTo>
                    <a:lnTo>
                      <a:pt x="348" y="161"/>
                    </a:lnTo>
                    <a:lnTo>
                      <a:pt x="351" y="161"/>
                    </a:lnTo>
                    <a:lnTo>
                      <a:pt x="351" y="156"/>
                    </a:lnTo>
                    <a:lnTo>
                      <a:pt x="351" y="153"/>
                    </a:lnTo>
                    <a:lnTo>
                      <a:pt x="349" y="145"/>
                    </a:lnTo>
                    <a:lnTo>
                      <a:pt x="353" y="145"/>
                    </a:lnTo>
                    <a:lnTo>
                      <a:pt x="354" y="146"/>
                    </a:lnTo>
                    <a:lnTo>
                      <a:pt x="359" y="146"/>
                    </a:lnTo>
                    <a:lnTo>
                      <a:pt x="361" y="142"/>
                    </a:lnTo>
                    <a:lnTo>
                      <a:pt x="362" y="135"/>
                    </a:lnTo>
                    <a:lnTo>
                      <a:pt x="365" y="127"/>
                    </a:lnTo>
                    <a:lnTo>
                      <a:pt x="362" y="126"/>
                    </a:lnTo>
                    <a:lnTo>
                      <a:pt x="361" y="124"/>
                    </a:lnTo>
                    <a:lnTo>
                      <a:pt x="365" y="118"/>
                    </a:lnTo>
                    <a:lnTo>
                      <a:pt x="367" y="111"/>
                    </a:lnTo>
                    <a:lnTo>
                      <a:pt x="365" y="110"/>
                    </a:lnTo>
                    <a:lnTo>
                      <a:pt x="367" y="106"/>
                    </a:lnTo>
                    <a:lnTo>
                      <a:pt x="372" y="100"/>
                    </a:lnTo>
                    <a:lnTo>
                      <a:pt x="375" y="99"/>
                    </a:lnTo>
                    <a:lnTo>
                      <a:pt x="378" y="94"/>
                    </a:lnTo>
                    <a:lnTo>
                      <a:pt x="380" y="91"/>
                    </a:lnTo>
                    <a:lnTo>
                      <a:pt x="383" y="89"/>
                    </a:lnTo>
                    <a:lnTo>
                      <a:pt x="388" y="86"/>
                    </a:lnTo>
                    <a:lnTo>
                      <a:pt x="389" y="89"/>
                    </a:lnTo>
                    <a:lnTo>
                      <a:pt x="392" y="89"/>
                    </a:lnTo>
                    <a:lnTo>
                      <a:pt x="392" y="87"/>
                    </a:lnTo>
                    <a:lnTo>
                      <a:pt x="392" y="84"/>
                    </a:lnTo>
                    <a:lnTo>
                      <a:pt x="394" y="81"/>
                    </a:lnTo>
                    <a:lnTo>
                      <a:pt x="394" y="79"/>
                    </a:lnTo>
                    <a:lnTo>
                      <a:pt x="394" y="78"/>
                    </a:lnTo>
                    <a:lnTo>
                      <a:pt x="391" y="76"/>
                    </a:lnTo>
                    <a:lnTo>
                      <a:pt x="389" y="75"/>
                    </a:lnTo>
                    <a:lnTo>
                      <a:pt x="388" y="76"/>
                    </a:lnTo>
                    <a:lnTo>
                      <a:pt x="384" y="75"/>
                    </a:lnTo>
                    <a:lnTo>
                      <a:pt x="383" y="73"/>
                    </a:lnTo>
                    <a:lnTo>
                      <a:pt x="386" y="70"/>
                    </a:lnTo>
                    <a:lnTo>
                      <a:pt x="386" y="68"/>
                    </a:lnTo>
                    <a:lnTo>
                      <a:pt x="383" y="65"/>
                    </a:lnTo>
                    <a:lnTo>
                      <a:pt x="383" y="63"/>
                    </a:lnTo>
                    <a:lnTo>
                      <a:pt x="381" y="63"/>
                    </a:lnTo>
                    <a:lnTo>
                      <a:pt x="380" y="65"/>
                    </a:lnTo>
                    <a:lnTo>
                      <a:pt x="378" y="62"/>
                    </a:lnTo>
                    <a:lnTo>
                      <a:pt x="380" y="59"/>
                    </a:lnTo>
                    <a:lnTo>
                      <a:pt x="380" y="57"/>
                    </a:lnTo>
                    <a:lnTo>
                      <a:pt x="378" y="57"/>
                    </a:lnTo>
                    <a:lnTo>
                      <a:pt x="376" y="55"/>
                    </a:lnTo>
                    <a:lnTo>
                      <a:pt x="373" y="55"/>
                    </a:lnTo>
                    <a:lnTo>
                      <a:pt x="368" y="59"/>
                    </a:lnTo>
                    <a:lnTo>
                      <a:pt x="368" y="60"/>
                    </a:lnTo>
                    <a:lnTo>
                      <a:pt x="367" y="62"/>
                    </a:lnTo>
                    <a:lnTo>
                      <a:pt x="362" y="60"/>
                    </a:lnTo>
                    <a:lnTo>
                      <a:pt x="357" y="62"/>
                    </a:lnTo>
                    <a:lnTo>
                      <a:pt x="356" y="59"/>
                    </a:lnTo>
                    <a:lnTo>
                      <a:pt x="353" y="60"/>
                    </a:lnTo>
                    <a:lnTo>
                      <a:pt x="349" y="60"/>
                    </a:lnTo>
                    <a:lnTo>
                      <a:pt x="351" y="63"/>
                    </a:lnTo>
                    <a:lnTo>
                      <a:pt x="348" y="68"/>
                    </a:lnTo>
                    <a:lnTo>
                      <a:pt x="341" y="68"/>
                    </a:lnTo>
                    <a:lnTo>
                      <a:pt x="338" y="70"/>
                    </a:lnTo>
                    <a:lnTo>
                      <a:pt x="337" y="73"/>
                    </a:lnTo>
                    <a:lnTo>
                      <a:pt x="335" y="75"/>
                    </a:lnTo>
                    <a:lnTo>
                      <a:pt x="333" y="76"/>
                    </a:lnTo>
                    <a:lnTo>
                      <a:pt x="333" y="78"/>
                    </a:lnTo>
                    <a:lnTo>
                      <a:pt x="330" y="78"/>
                    </a:lnTo>
                    <a:lnTo>
                      <a:pt x="329" y="79"/>
                    </a:lnTo>
                    <a:lnTo>
                      <a:pt x="327" y="83"/>
                    </a:lnTo>
                    <a:lnTo>
                      <a:pt x="325" y="83"/>
                    </a:lnTo>
                    <a:lnTo>
                      <a:pt x="319" y="84"/>
                    </a:lnTo>
                    <a:lnTo>
                      <a:pt x="318" y="84"/>
                    </a:lnTo>
                    <a:lnTo>
                      <a:pt x="316" y="87"/>
                    </a:lnTo>
                    <a:lnTo>
                      <a:pt x="318" y="91"/>
                    </a:lnTo>
                    <a:lnTo>
                      <a:pt x="321" y="92"/>
                    </a:lnTo>
                    <a:lnTo>
                      <a:pt x="321" y="95"/>
                    </a:lnTo>
                    <a:lnTo>
                      <a:pt x="322" y="99"/>
                    </a:lnTo>
                    <a:lnTo>
                      <a:pt x="316" y="100"/>
                    </a:lnTo>
                    <a:lnTo>
                      <a:pt x="313" y="100"/>
                    </a:lnTo>
                    <a:lnTo>
                      <a:pt x="306" y="102"/>
                    </a:lnTo>
                    <a:lnTo>
                      <a:pt x="305" y="100"/>
                    </a:lnTo>
                    <a:lnTo>
                      <a:pt x="302" y="100"/>
                    </a:lnTo>
                    <a:lnTo>
                      <a:pt x="298" y="103"/>
                    </a:lnTo>
                    <a:lnTo>
                      <a:pt x="294" y="103"/>
                    </a:lnTo>
                    <a:lnTo>
                      <a:pt x="287" y="100"/>
                    </a:lnTo>
                    <a:lnTo>
                      <a:pt x="286" y="100"/>
                    </a:lnTo>
                    <a:lnTo>
                      <a:pt x="281" y="100"/>
                    </a:lnTo>
                    <a:lnTo>
                      <a:pt x="278" y="95"/>
                    </a:lnTo>
                    <a:lnTo>
                      <a:pt x="279" y="94"/>
                    </a:lnTo>
                    <a:lnTo>
                      <a:pt x="279" y="91"/>
                    </a:lnTo>
                    <a:lnTo>
                      <a:pt x="279" y="91"/>
                    </a:lnTo>
                    <a:lnTo>
                      <a:pt x="276" y="87"/>
                    </a:lnTo>
                    <a:lnTo>
                      <a:pt x="276" y="84"/>
                    </a:lnTo>
                    <a:lnTo>
                      <a:pt x="274" y="81"/>
                    </a:lnTo>
                    <a:lnTo>
                      <a:pt x="271" y="83"/>
                    </a:lnTo>
                    <a:lnTo>
                      <a:pt x="270" y="84"/>
                    </a:lnTo>
                    <a:lnTo>
                      <a:pt x="268" y="84"/>
                    </a:lnTo>
                    <a:lnTo>
                      <a:pt x="270" y="87"/>
                    </a:lnTo>
                    <a:lnTo>
                      <a:pt x="268" y="94"/>
                    </a:lnTo>
                    <a:lnTo>
                      <a:pt x="271" y="99"/>
                    </a:lnTo>
                    <a:lnTo>
                      <a:pt x="270" y="106"/>
                    </a:lnTo>
                    <a:lnTo>
                      <a:pt x="262" y="108"/>
                    </a:lnTo>
                    <a:lnTo>
                      <a:pt x="255" y="105"/>
                    </a:lnTo>
                    <a:lnTo>
                      <a:pt x="252" y="106"/>
                    </a:lnTo>
                    <a:lnTo>
                      <a:pt x="241" y="102"/>
                    </a:lnTo>
                    <a:lnTo>
                      <a:pt x="236" y="102"/>
                    </a:lnTo>
                    <a:lnTo>
                      <a:pt x="233" y="103"/>
                    </a:lnTo>
                    <a:lnTo>
                      <a:pt x="225" y="102"/>
                    </a:lnTo>
                    <a:lnTo>
                      <a:pt x="222" y="99"/>
                    </a:lnTo>
                    <a:lnTo>
                      <a:pt x="222" y="95"/>
                    </a:lnTo>
                    <a:lnTo>
                      <a:pt x="214" y="94"/>
                    </a:lnTo>
                    <a:lnTo>
                      <a:pt x="208" y="95"/>
                    </a:lnTo>
                    <a:lnTo>
                      <a:pt x="204" y="92"/>
                    </a:lnTo>
                    <a:lnTo>
                      <a:pt x="198" y="94"/>
                    </a:lnTo>
                    <a:lnTo>
                      <a:pt x="193" y="91"/>
                    </a:lnTo>
                    <a:lnTo>
                      <a:pt x="188" y="91"/>
                    </a:lnTo>
                    <a:lnTo>
                      <a:pt x="187" y="89"/>
                    </a:lnTo>
                    <a:lnTo>
                      <a:pt x="180" y="87"/>
                    </a:lnTo>
                    <a:lnTo>
                      <a:pt x="177" y="83"/>
                    </a:lnTo>
                    <a:lnTo>
                      <a:pt x="171" y="78"/>
                    </a:lnTo>
                    <a:lnTo>
                      <a:pt x="166" y="76"/>
                    </a:lnTo>
                    <a:lnTo>
                      <a:pt x="163" y="75"/>
                    </a:lnTo>
                    <a:lnTo>
                      <a:pt x="160" y="75"/>
                    </a:lnTo>
                    <a:lnTo>
                      <a:pt x="158" y="73"/>
                    </a:lnTo>
                    <a:lnTo>
                      <a:pt x="155" y="71"/>
                    </a:lnTo>
                    <a:lnTo>
                      <a:pt x="153" y="68"/>
                    </a:lnTo>
                    <a:lnTo>
                      <a:pt x="158" y="63"/>
                    </a:lnTo>
                    <a:lnTo>
                      <a:pt x="158" y="59"/>
                    </a:lnTo>
                    <a:lnTo>
                      <a:pt x="160" y="52"/>
                    </a:lnTo>
                    <a:lnTo>
                      <a:pt x="160" y="47"/>
                    </a:lnTo>
                    <a:lnTo>
                      <a:pt x="160" y="47"/>
                    </a:lnTo>
                    <a:lnTo>
                      <a:pt x="158" y="44"/>
                    </a:lnTo>
                    <a:lnTo>
                      <a:pt x="155" y="44"/>
                    </a:lnTo>
                    <a:lnTo>
                      <a:pt x="153" y="41"/>
                    </a:lnTo>
                    <a:lnTo>
                      <a:pt x="152" y="39"/>
                    </a:lnTo>
                    <a:lnTo>
                      <a:pt x="149" y="38"/>
                    </a:lnTo>
                    <a:lnTo>
                      <a:pt x="145" y="36"/>
                    </a:lnTo>
                    <a:lnTo>
                      <a:pt x="144" y="35"/>
                    </a:lnTo>
                    <a:lnTo>
                      <a:pt x="141" y="35"/>
                    </a:lnTo>
                    <a:lnTo>
                      <a:pt x="139" y="38"/>
                    </a:lnTo>
                    <a:lnTo>
                      <a:pt x="137" y="36"/>
                    </a:lnTo>
                    <a:lnTo>
                      <a:pt x="136" y="33"/>
                    </a:lnTo>
                    <a:lnTo>
                      <a:pt x="134" y="33"/>
                    </a:lnTo>
                    <a:lnTo>
                      <a:pt x="134" y="32"/>
                    </a:lnTo>
                    <a:lnTo>
                      <a:pt x="133" y="28"/>
                    </a:lnTo>
                    <a:lnTo>
                      <a:pt x="131" y="27"/>
                    </a:lnTo>
                    <a:lnTo>
                      <a:pt x="133" y="25"/>
                    </a:lnTo>
                    <a:lnTo>
                      <a:pt x="131" y="24"/>
                    </a:lnTo>
                    <a:lnTo>
                      <a:pt x="131" y="17"/>
                    </a:lnTo>
                    <a:lnTo>
                      <a:pt x="128" y="16"/>
                    </a:lnTo>
                    <a:lnTo>
                      <a:pt x="128" y="14"/>
                    </a:lnTo>
                    <a:lnTo>
                      <a:pt x="126" y="11"/>
                    </a:lnTo>
                    <a:lnTo>
                      <a:pt x="126" y="11"/>
                    </a:lnTo>
                    <a:lnTo>
                      <a:pt x="120" y="8"/>
                    </a:lnTo>
                    <a:lnTo>
                      <a:pt x="117" y="8"/>
                    </a:lnTo>
                    <a:lnTo>
                      <a:pt x="115" y="4"/>
                    </a:lnTo>
                    <a:lnTo>
                      <a:pt x="112" y="3"/>
                    </a:lnTo>
                    <a:lnTo>
                      <a:pt x="107" y="4"/>
                    </a:lnTo>
                    <a:lnTo>
                      <a:pt x="101" y="0"/>
                    </a:lnTo>
                    <a:lnTo>
                      <a:pt x="98" y="0"/>
                    </a:lnTo>
                    <a:lnTo>
                      <a:pt x="96" y="3"/>
                    </a:lnTo>
                    <a:lnTo>
                      <a:pt x="91" y="3"/>
                    </a:lnTo>
                    <a:lnTo>
                      <a:pt x="88" y="8"/>
                    </a:lnTo>
                    <a:lnTo>
                      <a:pt x="83" y="14"/>
                    </a:lnTo>
                    <a:lnTo>
                      <a:pt x="83" y="16"/>
                    </a:lnTo>
                    <a:lnTo>
                      <a:pt x="80" y="19"/>
                    </a:lnTo>
                    <a:lnTo>
                      <a:pt x="79" y="17"/>
                    </a:lnTo>
                    <a:lnTo>
                      <a:pt x="75" y="19"/>
                    </a:lnTo>
                    <a:lnTo>
                      <a:pt x="72" y="20"/>
                    </a:lnTo>
                    <a:lnTo>
                      <a:pt x="69" y="25"/>
                    </a:lnTo>
                    <a:lnTo>
                      <a:pt x="69" y="25"/>
                    </a:lnTo>
                    <a:lnTo>
                      <a:pt x="71" y="32"/>
                    </a:lnTo>
                    <a:lnTo>
                      <a:pt x="71" y="38"/>
                    </a:lnTo>
                    <a:lnTo>
                      <a:pt x="69" y="41"/>
                    </a:lnTo>
                    <a:lnTo>
                      <a:pt x="67" y="43"/>
                    </a:lnTo>
                    <a:lnTo>
                      <a:pt x="63" y="47"/>
                    </a:lnTo>
                    <a:lnTo>
                      <a:pt x="66" y="49"/>
                    </a:lnTo>
                    <a:lnTo>
                      <a:pt x="66" y="52"/>
                    </a:lnTo>
                    <a:lnTo>
                      <a:pt x="64" y="55"/>
                    </a:lnTo>
                    <a:lnTo>
                      <a:pt x="59" y="57"/>
                    </a:lnTo>
                    <a:lnTo>
                      <a:pt x="56" y="62"/>
                    </a:lnTo>
                    <a:lnTo>
                      <a:pt x="55" y="67"/>
                    </a:lnTo>
                    <a:lnTo>
                      <a:pt x="53" y="70"/>
                    </a:lnTo>
                    <a:lnTo>
                      <a:pt x="47" y="75"/>
                    </a:lnTo>
                    <a:lnTo>
                      <a:pt x="45" y="83"/>
                    </a:lnTo>
                    <a:lnTo>
                      <a:pt x="40" y="87"/>
                    </a:lnTo>
                    <a:lnTo>
                      <a:pt x="32" y="87"/>
                    </a:lnTo>
                    <a:lnTo>
                      <a:pt x="28" y="91"/>
                    </a:lnTo>
                    <a:lnTo>
                      <a:pt x="26" y="91"/>
                    </a:lnTo>
                    <a:lnTo>
                      <a:pt x="24" y="87"/>
                    </a:lnTo>
                    <a:lnTo>
                      <a:pt x="21" y="86"/>
                    </a:lnTo>
                    <a:lnTo>
                      <a:pt x="20" y="87"/>
                    </a:lnTo>
                    <a:lnTo>
                      <a:pt x="18" y="89"/>
                    </a:lnTo>
                    <a:lnTo>
                      <a:pt x="16" y="91"/>
                    </a:lnTo>
                    <a:lnTo>
                      <a:pt x="13" y="97"/>
                    </a:lnTo>
                    <a:lnTo>
                      <a:pt x="12" y="97"/>
                    </a:lnTo>
                    <a:lnTo>
                      <a:pt x="8" y="103"/>
                    </a:lnTo>
                    <a:lnTo>
                      <a:pt x="8" y="106"/>
                    </a:lnTo>
                    <a:lnTo>
                      <a:pt x="12" y="106"/>
                    </a:lnTo>
                    <a:lnTo>
                      <a:pt x="15" y="106"/>
                    </a:lnTo>
                    <a:lnTo>
                      <a:pt x="16" y="106"/>
                    </a:lnTo>
                    <a:lnTo>
                      <a:pt x="18" y="106"/>
                    </a:lnTo>
                    <a:lnTo>
                      <a:pt x="21" y="111"/>
                    </a:lnTo>
                    <a:lnTo>
                      <a:pt x="20" y="114"/>
                    </a:lnTo>
                    <a:lnTo>
                      <a:pt x="21" y="119"/>
                    </a:lnTo>
                    <a:lnTo>
                      <a:pt x="26" y="122"/>
                    </a:lnTo>
                    <a:lnTo>
                      <a:pt x="28" y="122"/>
                    </a:lnTo>
                    <a:lnTo>
                      <a:pt x="31" y="124"/>
                    </a:lnTo>
                    <a:lnTo>
                      <a:pt x="29" y="126"/>
                    </a:lnTo>
                    <a:lnTo>
                      <a:pt x="32" y="129"/>
                    </a:lnTo>
                    <a:lnTo>
                      <a:pt x="35" y="138"/>
                    </a:lnTo>
                    <a:lnTo>
                      <a:pt x="35" y="140"/>
                    </a:lnTo>
                    <a:lnTo>
                      <a:pt x="35" y="142"/>
                    </a:lnTo>
                    <a:lnTo>
                      <a:pt x="34" y="143"/>
                    </a:lnTo>
                    <a:lnTo>
                      <a:pt x="31" y="145"/>
                    </a:lnTo>
                    <a:lnTo>
                      <a:pt x="29" y="143"/>
                    </a:lnTo>
                    <a:lnTo>
                      <a:pt x="29" y="142"/>
                    </a:lnTo>
                    <a:lnTo>
                      <a:pt x="26" y="142"/>
                    </a:lnTo>
                    <a:lnTo>
                      <a:pt x="26" y="143"/>
                    </a:lnTo>
                    <a:lnTo>
                      <a:pt x="20" y="145"/>
                    </a:lnTo>
                    <a:lnTo>
                      <a:pt x="10" y="145"/>
                    </a:lnTo>
                    <a:lnTo>
                      <a:pt x="8" y="146"/>
                    </a:lnTo>
                    <a:lnTo>
                      <a:pt x="5" y="145"/>
                    </a:lnTo>
                    <a:lnTo>
                      <a:pt x="5" y="150"/>
                    </a:lnTo>
                    <a:lnTo>
                      <a:pt x="2" y="150"/>
                    </a:lnTo>
                    <a:lnTo>
                      <a:pt x="0" y="151"/>
                    </a:lnTo>
                    <a:lnTo>
                      <a:pt x="0" y="154"/>
                    </a:lnTo>
                    <a:lnTo>
                      <a:pt x="4" y="153"/>
                    </a:lnTo>
                    <a:lnTo>
                      <a:pt x="7" y="151"/>
                    </a:lnTo>
                    <a:lnTo>
                      <a:pt x="5" y="153"/>
                    </a:lnTo>
                    <a:lnTo>
                      <a:pt x="2" y="158"/>
                    </a:lnTo>
                    <a:lnTo>
                      <a:pt x="2" y="161"/>
                    </a:lnTo>
                    <a:lnTo>
                      <a:pt x="4" y="161"/>
                    </a:lnTo>
                    <a:lnTo>
                      <a:pt x="8" y="165"/>
                    </a:lnTo>
                    <a:lnTo>
                      <a:pt x="16" y="169"/>
                    </a:lnTo>
                    <a:lnTo>
                      <a:pt x="20" y="167"/>
                    </a:lnTo>
                    <a:lnTo>
                      <a:pt x="23" y="167"/>
                    </a:lnTo>
                    <a:lnTo>
                      <a:pt x="29" y="165"/>
                    </a:lnTo>
                    <a:lnTo>
                      <a:pt x="29" y="164"/>
                    </a:lnTo>
                    <a:lnTo>
                      <a:pt x="29" y="162"/>
                    </a:lnTo>
                    <a:lnTo>
                      <a:pt x="29" y="164"/>
                    </a:lnTo>
                    <a:lnTo>
                      <a:pt x="32" y="164"/>
                    </a:lnTo>
                    <a:lnTo>
                      <a:pt x="31" y="167"/>
                    </a:lnTo>
                    <a:lnTo>
                      <a:pt x="31" y="165"/>
                    </a:lnTo>
                    <a:lnTo>
                      <a:pt x="28" y="170"/>
                    </a:lnTo>
                    <a:lnTo>
                      <a:pt x="26" y="170"/>
                    </a:lnTo>
                    <a:lnTo>
                      <a:pt x="20" y="175"/>
                    </a:lnTo>
                    <a:lnTo>
                      <a:pt x="20" y="177"/>
                    </a:lnTo>
                    <a:lnTo>
                      <a:pt x="18" y="175"/>
                    </a:lnTo>
                    <a:lnTo>
                      <a:pt x="18" y="175"/>
                    </a:lnTo>
                    <a:lnTo>
                      <a:pt x="16" y="177"/>
                    </a:lnTo>
                    <a:lnTo>
                      <a:pt x="13" y="177"/>
                    </a:lnTo>
                    <a:lnTo>
                      <a:pt x="13" y="173"/>
                    </a:lnTo>
                    <a:lnTo>
                      <a:pt x="12" y="173"/>
                    </a:lnTo>
                    <a:lnTo>
                      <a:pt x="12" y="173"/>
                    </a:lnTo>
                    <a:lnTo>
                      <a:pt x="10" y="173"/>
                    </a:lnTo>
                    <a:lnTo>
                      <a:pt x="8" y="175"/>
                    </a:lnTo>
                    <a:lnTo>
                      <a:pt x="10" y="177"/>
                    </a:lnTo>
                    <a:lnTo>
                      <a:pt x="16" y="183"/>
                    </a:lnTo>
                    <a:lnTo>
                      <a:pt x="18" y="183"/>
                    </a:lnTo>
                    <a:lnTo>
                      <a:pt x="20" y="183"/>
                    </a:lnTo>
                    <a:lnTo>
                      <a:pt x="20" y="185"/>
                    </a:lnTo>
                    <a:lnTo>
                      <a:pt x="23" y="191"/>
                    </a:lnTo>
                    <a:lnTo>
                      <a:pt x="34" y="199"/>
                    </a:lnTo>
                    <a:lnTo>
                      <a:pt x="39" y="201"/>
                    </a:lnTo>
                    <a:lnTo>
                      <a:pt x="43" y="199"/>
                    </a:lnTo>
                    <a:lnTo>
                      <a:pt x="50" y="194"/>
                    </a:lnTo>
                    <a:lnTo>
                      <a:pt x="55" y="193"/>
                    </a:lnTo>
                    <a:lnTo>
                      <a:pt x="55" y="191"/>
                    </a:lnTo>
                    <a:lnTo>
                      <a:pt x="56" y="188"/>
                    </a:lnTo>
                    <a:lnTo>
                      <a:pt x="58" y="183"/>
                    </a:lnTo>
                    <a:lnTo>
                      <a:pt x="55" y="181"/>
                    </a:lnTo>
                    <a:lnTo>
                      <a:pt x="58" y="175"/>
                    </a:lnTo>
                    <a:lnTo>
                      <a:pt x="58" y="172"/>
                    </a:lnTo>
                    <a:lnTo>
                      <a:pt x="58" y="170"/>
                    </a:lnTo>
                    <a:lnTo>
                      <a:pt x="59" y="173"/>
                    </a:lnTo>
                    <a:lnTo>
                      <a:pt x="63" y="172"/>
                    </a:lnTo>
                    <a:lnTo>
                      <a:pt x="64" y="173"/>
                    </a:lnTo>
                    <a:lnTo>
                      <a:pt x="67" y="172"/>
                    </a:lnTo>
                    <a:lnTo>
                      <a:pt x="66" y="173"/>
                    </a:lnTo>
                    <a:lnTo>
                      <a:pt x="63" y="177"/>
                    </a:lnTo>
                    <a:lnTo>
                      <a:pt x="61" y="175"/>
                    </a:lnTo>
                    <a:lnTo>
                      <a:pt x="61" y="177"/>
                    </a:lnTo>
                    <a:lnTo>
                      <a:pt x="59" y="178"/>
                    </a:lnTo>
                    <a:lnTo>
                      <a:pt x="61" y="181"/>
                    </a:lnTo>
                    <a:lnTo>
                      <a:pt x="61" y="185"/>
                    </a:lnTo>
                    <a:lnTo>
                      <a:pt x="63" y="185"/>
                    </a:lnTo>
                    <a:lnTo>
                      <a:pt x="66" y="183"/>
                    </a:lnTo>
                    <a:lnTo>
                      <a:pt x="69" y="185"/>
                    </a:lnTo>
                    <a:lnTo>
                      <a:pt x="66" y="185"/>
                    </a:lnTo>
                    <a:lnTo>
                      <a:pt x="66" y="186"/>
                    </a:lnTo>
                    <a:lnTo>
                      <a:pt x="63" y="188"/>
                    </a:lnTo>
                    <a:lnTo>
                      <a:pt x="64" y="194"/>
                    </a:lnTo>
                    <a:lnTo>
                      <a:pt x="66" y="196"/>
                    </a:lnTo>
                    <a:lnTo>
                      <a:pt x="66" y="199"/>
                    </a:lnTo>
                    <a:lnTo>
                      <a:pt x="67" y="204"/>
                    </a:lnTo>
                    <a:lnTo>
                      <a:pt x="66" y="207"/>
                    </a:lnTo>
                    <a:lnTo>
                      <a:pt x="66" y="209"/>
                    </a:lnTo>
                    <a:lnTo>
                      <a:pt x="67" y="210"/>
                    </a:lnTo>
                    <a:lnTo>
                      <a:pt x="64" y="212"/>
                    </a:lnTo>
                    <a:lnTo>
                      <a:pt x="66" y="217"/>
                    </a:lnTo>
                    <a:lnTo>
                      <a:pt x="71" y="224"/>
                    </a:lnTo>
                    <a:lnTo>
                      <a:pt x="71" y="226"/>
                    </a:lnTo>
                    <a:lnTo>
                      <a:pt x="72" y="229"/>
                    </a:lnTo>
                    <a:lnTo>
                      <a:pt x="69" y="229"/>
                    </a:lnTo>
                    <a:lnTo>
                      <a:pt x="69" y="232"/>
                    </a:lnTo>
                    <a:lnTo>
                      <a:pt x="74" y="237"/>
                    </a:lnTo>
                    <a:lnTo>
                      <a:pt x="71" y="237"/>
                    </a:lnTo>
                    <a:lnTo>
                      <a:pt x="74" y="242"/>
                    </a:lnTo>
                    <a:lnTo>
                      <a:pt x="74" y="245"/>
                    </a:lnTo>
                    <a:lnTo>
                      <a:pt x="79" y="256"/>
                    </a:lnTo>
                    <a:lnTo>
                      <a:pt x="79" y="264"/>
                    </a:lnTo>
                    <a:lnTo>
                      <a:pt x="82" y="271"/>
                    </a:lnTo>
                    <a:lnTo>
                      <a:pt x="83" y="272"/>
                    </a:lnTo>
                    <a:lnTo>
                      <a:pt x="85" y="277"/>
                    </a:lnTo>
                    <a:lnTo>
                      <a:pt x="86" y="277"/>
                    </a:lnTo>
                    <a:lnTo>
                      <a:pt x="86" y="279"/>
                    </a:lnTo>
                    <a:lnTo>
                      <a:pt x="90" y="285"/>
                    </a:lnTo>
                    <a:lnTo>
                      <a:pt x="91" y="285"/>
                    </a:lnTo>
                    <a:lnTo>
                      <a:pt x="91" y="287"/>
                    </a:lnTo>
                    <a:lnTo>
                      <a:pt x="94" y="291"/>
                    </a:lnTo>
                    <a:lnTo>
                      <a:pt x="96" y="291"/>
                    </a:lnTo>
                    <a:lnTo>
                      <a:pt x="96" y="296"/>
                    </a:lnTo>
                    <a:lnTo>
                      <a:pt x="98" y="299"/>
                    </a:lnTo>
                    <a:lnTo>
                      <a:pt x="99" y="303"/>
                    </a:lnTo>
                    <a:lnTo>
                      <a:pt x="99" y="306"/>
                    </a:lnTo>
                    <a:lnTo>
                      <a:pt x="102" y="312"/>
                    </a:lnTo>
                    <a:lnTo>
                      <a:pt x="104" y="315"/>
                    </a:lnTo>
                    <a:lnTo>
                      <a:pt x="104" y="320"/>
                    </a:lnTo>
                    <a:lnTo>
                      <a:pt x="106" y="322"/>
                    </a:lnTo>
                    <a:lnTo>
                      <a:pt x="107" y="325"/>
                    </a:lnTo>
                    <a:lnTo>
                      <a:pt x="110" y="330"/>
                    </a:lnTo>
                    <a:lnTo>
                      <a:pt x="112" y="330"/>
                    </a:lnTo>
                    <a:lnTo>
                      <a:pt x="114" y="335"/>
                    </a:lnTo>
                    <a:lnTo>
                      <a:pt x="118" y="339"/>
                    </a:lnTo>
                    <a:lnTo>
                      <a:pt x="120" y="344"/>
                    </a:lnTo>
                    <a:lnTo>
                      <a:pt x="122" y="347"/>
                    </a:lnTo>
                    <a:lnTo>
                      <a:pt x="122" y="347"/>
                    </a:lnTo>
                    <a:lnTo>
                      <a:pt x="122" y="350"/>
                    </a:lnTo>
                    <a:lnTo>
                      <a:pt x="125" y="355"/>
                    </a:lnTo>
                    <a:lnTo>
                      <a:pt x="126" y="362"/>
                    </a:lnTo>
                    <a:lnTo>
                      <a:pt x="128" y="366"/>
                    </a:lnTo>
                    <a:lnTo>
                      <a:pt x="133" y="378"/>
                    </a:lnTo>
                    <a:lnTo>
                      <a:pt x="136" y="382"/>
                    </a:lnTo>
                    <a:lnTo>
                      <a:pt x="141" y="386"/>
                    </a:lnTo>
                    <a:lnTo>
                      <a:pt x="145" y="386"/>
                    </a:lnTo>
                    <a:lnTo>
                      <a:pt x="150" y="382"/>
                    </a:lnTo>
                    <a:lnTo>
                      <a:pt x="152" y="379"/>
                    </a:lnTo>
                    <a:lnTo>
                      <a:pt x="152" y="378"/>
                    </a:lnTo>
                    <a:lnTo>
                      <a:pt x="152" y="378"/>
                    </a:lnTo>
                    <a:lnTo>
                      <a:pt x="152" y="376"/>
                    </a:lnTo>
                    <a:lnTo>
                      <a:pt x="153" y="373"/>
                    </a:lnTo>
                    <a:lnTo>
                      <a:pt x="158" y="371"/>
                    </a:lnTo>
                    <a:lnTo>
                      <a:pt x="160" y="371"/>
                    </a:lnTo>
                    <a:lnTo>
                      <a:pt x="166" y="368"/>
                    </a:lnTo>
                    <a:lnTo>
                      <a:pt x="168" y="370"/>
                    </a:lnTo>
                    <a:lnTo>
                      <a:pt x="168" y="371"/>
                    </a:lnTo>
                    <a:lnTo>
                      <a:pt x="168" y="370"/>
                    </a:lnTo>
                    <a:lnTo>
                      <a:pt x="168" y="370"/>
                    </a:lnTo>
                    <a:lnTo>
                      <a:pt x="163" y="366"/>
                    </a:lnTo>
                    <a:lnTo>
                      <a:pt x="163" y="365"/>
                    </a:lnTo>
                    <a:lnTo>
                      <a:pt x="165" y="363"/>
                    </a:lnTo>
                    <a:lnTo>
                      <a:pt x="168" y="358"/>
                    </a:lnTo>
                    <a:lnTo>
                      <a:pt x="168" y="357"/>
                    </a:lnTo>
                    <a:lnTo>
                      <a:pt x="169" y="355"/>
                    </a:lnTo>
                    <a:lnTo>
                      <a:pt x="173" y="354"/>
                    </a:lnTo>
                    <a:lnTo>
                      <a:pt x="174" y="355"/>
                    </a:lnTo>
                    <a:lnTo>
                      <a:pt x="176" y="354"/>
                    </a:lnTo>
                    <a:lnTo>
                      <a:pt x="176" y="350"/>
                    </a:lnTo>
                    <a:lnTo>
                      <a:pt x="176" y="339"/>
                    </a:lnTo>
                    <a:lnTo>
                      <a:pt x="174" y="336"/>
                    </a:lnTo>
                    <a:lnTo>
                      <a:pt x="174" y="331"/>
                    </a:lnTo>
                    <a:lnTo>
                      <a:pt x="177" y="325"/>
                    </a:lnTo>
                    <a:lnTo>
                      <a:pt x="180" y="315"/>
                    </a:lnTo>
                    <a:lnTo>
                      <a:pt x="180" y="309"/>
                    </a:lnTo>
                    <a:lnTo>
                      <a:pt x="177" y="307"/>
                    </a:lnTo>
                    <a:lnTo>
                      <a:pt x="177" y="296"/>
                    </a:lnTo>
                    <a:lnTo>
                      <a:pt x="176" y="293"/>
                    </a:lnTo>
                    <a:lnTo>
                      <a:pt x="179" y="290"/>
                    </a:lnTo>
                    <a:lnTo>
                      <a:pt x="176" y="284"/>
                    </a:lnTo>
                    <a:lnTo>
                      <a:pt x="176" y="279"/>
                    </a:lnTo>
                    <a:lnTo>
                      <a:pt x="177" y="276"/>
                    </a:lnTo>
                    <a:lnTo>
                      <a:pt x="182" y="271"/>
                    </a:lnTo>
                    <a:lnTo>
                      <a:pt x="184" y="271"/>
                    </a:lnTo>
                    <a:lnTo>
                      <a:pt x="185" y="274"/>
                    </a:lnTo>
                    <a:lnTo>
                      <a:pt x="187" y="274"/>
                    </a:lnTo>
                    <a:lnTo>
                      <a:pt x="190" y="269"/>
                    </a:lnTo>
                    <a:lnTo>
                      <a:pt x="190" y="266"/>
                    </a:lnTo>
                    <a:lnTo>
                      <a:pt x="193" y="263"/>
                    </a:lnTo>
                    <a:lnTo>
                      <a:pt x="200" y="264"/>
                    </a:lnTo>
                    <a:lnTo>
                      <a:pt x="203" y="263"/>
                    </a:lnTo>
                    <a:lnTo>
                      <a:pt x="206" y="258"/>
                    </a:lnTo>
                    <a:lnTo>
                      <a:pt x="204" y="255"/>
                    </a:lnTo>
                    <a:lnTo>
                      <a:pt x="206" y="252"/>
                    </a:lnTo>
                    <a:lnTo>
                      <a:pt x="209" y="248"/>
                    </a:lnTo>
                    <a:lnTo>
                      <a:pt x="214" y="247"/>
                    </a:lnTo>
                    <a:lnTo>
                      <a:pt x="217" y="244"/>
                    </a:lnTo>
                    <a:lnTo>
                      <a:pt x="219" y="240"/>
                    </a:lnTo>
                    <a:lnTo>
                      <a:pt x="231" y="231"/>
                    </a:lnTo>
                    <a:lnTo>
                      <a:pt x="235" y="224"/>
                    </a:lnTo>
                    <a:lnTo>
                      <a:pt x="244" y="215"/>
                    </a:lnTo>
                    <a:lnTo>
                      <a:pt x="243" y="215"/>
                    </a:lnTo>
                    <a:lnTo>
                      <a:pt x="243" y="217"/>
                    </a:lnTo>
                    <a:lnTo>
                      <a:pt x="239" y="217"/>
                    </a:lnTo>
                    <a:lnTo>
                      <a:pt x="239" y="213"/>
                    </a:lnTo>
                    <a:lnTo>
                      <a:pt x="241" y="213"/>
                    </a:lnTo>
                    <a:lnTo>
                      <a:pt x="244" y="210"/>
                    </a:lnTo>
                    <a:lnTo>
                      <a:pt x="246" y="210"/>
                    </a:lnTo>
                    <a:lnTo>
                      <a:pt x="246" y="212"/>
                    </a:lnTo>
                    <a:lnTo>
                      <a:pt x="246" y="213"/>
                    </a:lnTo>
                    <a:lnTo>
                      <a:pt x="247" y="213"/>
                    </a:lnTo>
                    <a:lnTo>
                      <a:pt x="254" y="210"/>
                    </a:lnTo>
                    <a:lnTo>
                      <a:pt x="254" y="209"/>
                    </a:lnTo>
                    <a:lnTo>
                      <a:pt x="260" y="205"/>
                    </a:lnTo>
                    <a:lnTo>
                      <a:pt x="259" y="202"/>
                    </a:lnTo>
                    <a:lnTo>
                      <a:pt x="260" y="202"/>
                    </a:lnTo>
                    <a:lnTo>
                      <a:pt x="262" y="201"/>
                    </a:lnTo>
                    <a:lnTo>
                      <a:pt x="265" y="197"/>
                    </a:lnTo>
                    <a:lnTo>
                      <a:pt x="263" y="197"/>
                    </a:lnTo>
                    <a:lnTo>
                      <a:pt x="263" y="196"/>
                    </a:lnTo>
                    <a:lnTo>
                      <a:pt x="262" y="193"/>
                    </a:lnTo>
                    <a:lnTo>
                      <a:pt x="262" y="191"/>
                    </a:lnTo>
                    <a:lnTo>
                      <a:pt x="263" y="189"/>
                    </a:lnTo>
                    <a:lnTo>
                      <a:pt x="263" y="186"/>
                    </a:lnTo>
                    <a:lnTo>
                      <a:pt x="265" y="185"/>
                    </a:lnTo>
                    <a:lnTo>
                      <a:pt x="274" y="181"/>
                    </a:lnTo>
                    <a:lnTo>
                      <a:pt x="276" y="180"/>
                    </a:lnTo>
                    <a:lnTo>
                      <a:pt x="276" y="178"/>
                    </a:lnTo>
                    <a:lnTo>
                      <a:pt x="278" y="175"/>
                    </a:lnTo>
                    <a:lnTo>
                      <a:pt x="278" y="175"/>
                    </a:lnTo>
                    <a:lnTo>
                      <a:pt x="276" y="173"/>
                    </a:lnTo>
                    <a:lnTo>
                      <a:pt x="274" y="173"/>
                    </a:lnTo>
                    <a:lnTo>
                      <a:pt x="274" y="172"/>
                    </a:lnTo>
                    <a:lnTo>
                      <a:pt x="278" y="172"/>
                    </a:lnTo>
                    <a:lnTo>
                      <a:pt x="279" y="175"/>
                    </a:lnTo>
                    <a:lnTo>
                      <a:pt x="279" y="177"/>
                    </a:lnTo>
                    <a:lnTo>
                      <a:pt x="279" y="180"/>
                    </a:lnTo>
                    <a:lnTo>
                      <a:pt x="282" y="181"/>
                    </a:lnTo>
                    <a:lnTo>
                      <a:pt x="282" y="180"/>
                    </a:lnTo>
                    <a:lnTo>
                      <a:pt x="284" y="180"/>
                    </a:lnTo>
                    <a:lnTo>
                      <a:pt x="286" y="180"/>
                    </a:lnTo>
                    <a:lnTo>
                      <a:pt x="286" y="180"/>
                    </a:lnTo>
                    <a:lnTo>
                      <a:pt x="286" y="178"/>
                    </a:lnTo>
                    <a:lnTo>
                      <a:pt x="286" y="177"/>
                    </a:lnTo>
                    <a:lnTo>
                      <a:pt x="287" y="178"/>
                    </a:lnTo>
                    <a:lnTo>
                      <a:pt x="287" y="181"/>
                    </a:lnTo>
                    <a:lnTo>
                      <a:pt x="289" y="183"/>
                    </a:lnTo>
                    <a:lnTo>
                      <a:pt x="289" y="181"/>
                    </a:lnTo>
                    <a:lnTo>
                      <a:pt x="292" y="183"/>
                    </a:lnTo>
                    <a:lnTo>
                      <a:pt x="294" y="181"/>
                    </a:lnTo>
                    <a:lnTo>
                      <a:pt x="292" y="178"/>
                    </a:lnTo>
                    <a:lnTo>
                      <a:pt x="292" y="178"/>
                    </a:lnTo>
                    <a:lnTo>
                      <a:pt x="292" y="173"/>
                    </a:lnTo>
                    <a:lnTo>
                      <a:pt x="290" y="170"/>
                    </a:ln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36" name="Freeform 663">
                <a:extLst>
                  <a:ext uri="{FF2B5EF4-FFF2-40B4-BE49-F238E27FC236}">
                    <a16:creationId xmlns:a16="http://schemas.microsoft.com/office/drawing/2014/main" id="{FA288DFF-E39B-4E8C-A1F4-10D957136C86}"/>
                  </a:ext>
                </a:extLst>
              </p:cNvPr>
              <p:cNvSpPr>
                <a:spLocks/>
              </p:cNvSpPr>
              <p:nvPr/>
            </p:nvSpPr>
            <p:spPr bwMode="auto">
              <a:xfrm>
                <a:off x="5925" y="2111"/>
                <a:ext cx="1" cy="2"/>
              </a:xfrm>
              <a:custGeom>
                <a:avLst/>
                <a:gdLst>
                  <a:gd name="T0" fmla="*/ 0 w 1"/>
                  <a:gd name="T1" fmla="*/ 2 h 2"/>
                  <a:gd name="T2" fmla="*/ 1 w 1"/>
                  <a:gd name="T3" fmla="*/ 0 h 2"/>
                  <a:gd name="T4" fmla="*/ 0 w 1"/>
                  <a:gd name="T5" fmla="*/ 0 h 2"/>
                  <a:gd name="T6" fmla="*/ 0 w 1"/>
                  <a:gd name="T7" fmla="*/ 2 h 2"/>
                </a:gdLst>
                <a:ahLst/>
                <a:cxnLst>
                  <a:cxn ang="0">
                    <a:pos x="T0" y="T1"/>
                  </a:cxn>
                  <a:cxn ang="0">
                    <a:pos x="T2" y="T3"/>
                  </a:cxn>
                  <a:cxn ang="0">
                    <a:pos x="T4" y="T5"/>
                  </a:cxn>
                  <a:cxn ang="0">
                    <a:pos x="T6" y="T7"/>
                  </a:cxn>
                </a:cxnLst>
                <a:rect l="0" t="0" r="r" b="b"/>
                <a:pathLst>
                  <a:path w="1" h="2">
                    <a:moveTo>
                      <a:pt x="0" y="2"/>
                    </a:moveTo>
                    <a:lnTo>
                      <a:pt x="1" y="0"/>
                    </a:lnTo>
                    <a:lnTo>
                      <a:pt x="0" y="0"/>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37" name="Freeform 664">
                <a:extLst>
                  <a:ext uri="{FF2B5EF4-FFF2-40B4-BE49-F238E27FC236}">
                    <a16:creationId xmlns:a16="http://schemas.microsoft.com/office/drawing/2014/main" id="{598BEC05-B1CC-47C3-8BC2-AFA239C88EE4}"/>
                  </a:ext>
                </a:extLst>
              </p:cNvPr>
              <p:cNvSpPr>
                <a:spLocks/>
              </p:cNvSpPr>
              <p:nvPr/>
            </p:nvSpPr>
            <p:spPr bwMode="auto">
              <a:xfrm>
                <a:off x="5920" y="2109"/>
                <a:ext cx="1" cy="5"/>
              </a:xfrm>
              <a:custGeom>
                <a:avLst/>
                <a:gdLst>
                  <a:gd name="T0" fmla="*/ 0 w 1"/>
                  <a:gd name="T1" fmla="*/ 0 h 5"/>
                  <a:gd name="T2" fmla="*/ 0 w 1"/>
                  <a:gd name="T3" fmla="*/ 4 h 5"/>
                  <a:gd name="T4" fmla="*/ 1 w 1"/>
                  <a:gd name="T5" fmla="*/ 5 h 5"/>
                  <a:gd name="T6" fmla="*/ 1 w 1"/>
                  <a:gd name="T7" fmla="*/ 2 h 5"/>
                  <a:gd name="T8" fmla="*/ 0 w 1"/>
                  <a:gd name="T9" fmla="*/ 0 h 5"/>
                </a:gdLst>
                <a:ahLst/>
                <a:cxnLst>
                  <a:cxn ang="0">
                    <a:pos x="T0" y="T1"/>
                  </a:cxn>
                  <a:cxn ang="0">
                    <a:pos x="T2" y="T3"/>
                  </a:cxn>
                  <a:cxn ang="0">
                    <a:pos x="T4" y="T5"/>
                  </a:cxn>
                  <a:cxn ang="0">
                    <a:pos x="T6" y="T7"/>
                  </a:cxn>
                  <a:cxn ang="0">
                    <a:pos x="T8" y="T9"/>
                  </a:cxn>
                </a:cxnLst>
                <a:rect l="0" t="0" r="r" b="b"/>
                <a:pathLst>
                  <a:path w="1" h="5">
                    <a:moveTo>
                      <a:pt x="0" y="0"/>
                    </a:moveTo>
                    <a:lnTo>
                      <a:pt x="0" y="4"/>
                    </a:lnTo>
                    <a:lnTo>
                      <a:pt x="1" y="5"/>
                    </a:lnTo>
                    <a:lnTo>
                      <a:pt x="1" y="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38" name="Freeform 665">
                <a:extLst>
                  <a:ext uri="{FF2B5EF4-FFF2-40B4-BE49-F238E27FC236}">
                    <a16:creationId xmlns:a16="http://schemas.microsoft.com/office/drawing/2014/main" id="{E0BF19B0-A1BE-4043-A45C-8E8ED35B3C3E}"/>
                  </a:ext>
                </a:extLst>
              </p:cNvPr>
              <p:cNvSpPr>
                <a:spLocks/>
              </p:cNvSpPr>
              <p:nvPr/>
            </p:nvSpPr>
            <p:spPr bwMode="auto">
              <a:xfrm>
                <a:off x="5921" y="2109"/>
                <a:ext cx="2" cy="4"/>
              </a:xfrm>
              <a:custGeom>
                <a:avLst/>
                <a:gdLst>
                  <a:gd name="T0" fmla="*/ 0 w 2"/>
                  <a:gd name="T1" fmla="*/ 0 h 4"/>
                  <a:gd name="T2" fmla="*/ 2 w 2"/>
                  <a:gd name="T3" fmla="*/ 2 h 4"/>
                  <a:gd name="T4" fmla="*/ 2 w 2"/>
                  <a:gd name="T5" fmla="*/ 4 h 4"/>
                  <a:gd name="T6" fmla="*/ 2 w 2"/>
                  <a:gd name="T7" fmla="*/ 2 h 4"/>
                  <a:gd name="T8" fmla="*/ 2 w 2"/>
                  <a:gd name="T9" fmla="*/ 0 h 4"/>
                  <a:gd name="T10" fmla="*/ 0 w 2"/>
                  <a:gd name="T11" fmla="*/ 0 h 4"/>
                </a:gdLst>
                <a:ahLst/>
                <a:cxnLst>
                  <a:cxn ang="0">
                    <a:pos x="T0" y="T1"/>
                  </a:cxn>
                  <a:cxn ang="0">
                    <a:pos x="T2" y="T3"/>
                  </a:cxn>
                  <a:cxn ang="0">
                    <a:pos x="T4" y="T5"/>
                  </a:cxn>
                  <a:cxn ang="0">
                    <a:pos x="T6" y="T7"/>
                  </a:cxn>
                  <a:cxn ang="0">
                    <a:pos x="T8" y="T9"/>
                  </a:cxn>
                  <a:cxn ang="0">
                    <a:pos x="T10" y="T11"/>
                  </a:cxn>
                </a:cxnLst>
                <a:rect l="0" t="0" r="r" b="b"/>
                <a:pathLst>
                  <a:path w="2" h="4">
                    <a:moveTo>
                      <a:pt x="0" y="0"/>
                    </a:moveTo>
                    <a:lnTo>
                      <a:pt x="2" y="2"/>
                    </a:lnTo>
                    <a:lnTo>
                      <a:pt x="2" y="4"/>
                    </a:lnTo>
                    <a:lnTo>
                      <a:pt x="2" y="2"/>
                    </a:lnTo>
                    <a:lnTo>
                      <a:pt x="2"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39" name="Freeform 666">
                <a:extLst>
                  <a:ext uri="{FF2B5EF4-FFF2-40B4-BE49-F238E27FC236}">
                    <a16:creationId xmlns:a16="http://schemas.microsoft.com/office/drawing/2014/main" id="{287A4F88-374F-4D28-BE3E-0B2F43D00891}"/>
                  </a:ext>
                </a:extLst>
              </p:cNvPr>
              <p:cNvSpPr>
                <a:spLocks/>
              </p:cNvSpPr>
              <p:nvPr/>
            </p:nvSpPr>
            <p:spPr bwMode="auto">
              <a:xfrm>
                <a:off x="5915" y="2106"/>
                <a:ext cx="3" cy="7"/>
              </a:xfrm>
              <a:custGeom>
                <a:avLst/>
                <a:gdLst>
                  <a:gd name="T0" fmla="*/ 0 w 3"/>
                  <a:gd name="T1" fmla="*/ 5 h 7"/>
                  <a:gd name="T2" fmla="*/ 0 w 3"/>
                  <a:gd name="T3" fmla="*/ 7 h 7"/>
                  <a:gd name="T4" fmla="*/ 2 w 3"/>
                  <a:gd name="T5" fmla="*/ 5 h 7"/>
                  <a:gd name="T6" fmla="*/ 3 w 3"/>
                  <a:gd name="T7" fmla="*/ 2 h 7"/>
                  <a:gd name="T8" fmla="*/ 2 w 3"/>
                  <a:gd name="T9" fmla="*/ 0 h 7"/>
                  <a:gd name="T10" fmla="*/ 0 w 3"/>
                  <a:gd name="T11" fmla="*/ 5 h 7"/>
                </a:gdLst>
                <a:ahLst/>
                <a:cxnLst>
                  <a:cxn ang="0">
                    <a:pos x="T0" y="T1"/>
                  </a:cxn>
                  <a:cxn ang="0">
                    <a:pos x="T2" y="T3"/>
                  </a:cxn>
                  <a:cxn ang="0">
                    <a:pos x="T4" y="T5"/>
                  </a:cxn>
                  <a:cxn ang="0">
                    <a:pos x="T6" y="T7"/>
                  </a:cxn>
                  <a:cxn ang="0">
                    <a:pos x="T8" y="T9"/>
                  </a:cxn>
                  <a:cxn ang="0">
                    <a:pos x="T10" y="T11"/>
                  </a:cxn>
                </a:cxnLst>
                <a:rect l="0" t="0" r="r" b="b"/>
                <a:pathLst>
                  <a:path w="3" h="7">
                    <a:moveTo>
                      <a:pt x="0" y="5"/>
                    </a:moveTo>
                    <a:lnTo>
                      <a:pt x="0" y="7"/>
                    </a:lnTo>
                    <a:lnTo>
                      <a:pt x="2" y="5"/>
                    </a:lnTo>
                    <a:lnTo>
                      <a:pt x="3" y="2"/>
                    </a:lnTo>
                    <a:lnTo>
                      <a:pt x="2" y="0"/>
                    </a:lnTo>
                    <a:lnTo>
                      <a:pt x="0"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40" name="Freeform 667">
                <a:extLst>
                  <a:ext uri="{FF2B5EF4-FFF2-40B4-BE49-F238E27FC236}">
                    <a16:creationId xmlns:a16="http://schemas.microsoft.com/office/drawing/2014/main" id="{9B2D2883-B6CB-4F87-9610-2A97621451C9}"/>
                  </a:ext>
                </a:extLst>
              </p:cNvPr>
              <p:cNvSpPr>
                <a:spLocks/>
              </p:cNvSpPr>
              <p:nvPr/>
            </p:nvSpPr>
            <p:spPr bwMode="auto">
              <a:xfrm>
                <a:off x="5910" y="2031"/>
                <a:ext cx="72" cy="93"/>
              </a:xfrm>
              <a:custGeom>
                <a:avLst/>
                <a:gdLst>
                  <a:gd name="T0" fmla="*/ 70 w 72"/>
                  <a:gd name="T1" fmla="*/ 83 h 93"/>
                  <a:gd name="T2" fmla="*/ 72 w 72"/>
                  <a:gd name="T3" fmla="*/ 75 h 93"/>
                  <a:gd name="T4" fmla="*/ 70 w 72"/>
                  <a:gd name="T5" fmla="*/ 72 h 93"/>
                  <a:gd name="T6" fmla="*/ 67 w 72"/>
                  <a:gd name="T7" fmla="*/ 61 h 93"/>
                  <a:gd name="T8" fmla="*/ 66 w 72"/>
                  <a:gd name="T9" fmla="*/ 51 h 93"/>
                  <a:gd name="T10" fmla="*/ 61 w 72"/>
                  <a:gd name="T11" fmla="*/ 48 h 93"/>
                  <a:gd name="T12" fmla="*/ 59 w 72"/>
                  <a:gd name="T13" fmla="*/ 50 h 93"/>
                  <a:gd name="T14" fmla="*/ 56 w 72"/>
                  <a:gd name="T15" fmla="*/ 55 h 93"/>
                  <a:gd name="T16" fmla="*/ 56 w 72"/>
                  <a:gd name="T17" fmla="*/ 58 h 93"/>
                  <a:gd name="T18" fmla="*/ 51 w 72"/>
                  <a:gd name="T19" fmla="*/ 51 h 93"/>
                  <a:gd name="T20" fmla="*/ 48 w 72"/>
                  <a:gd name="T21" fmla="*/ 45 h 93"/>
                  <a:gd name="T22" fmla="*/ 53 w 72"/>
                  <a:gd name="T23" fmla="*/ 40 h 93"/>
                  <a:gd name="T24" fmla="*/ 56 w 72"/>
                  <a:gd name="T25" fmla="*/ 40 h 93"/>
                  <a:gd name="T26" fmla="*/ 59 w 72"/>
                  <a:gd name="T27" fmla="*/ 32 h 93"/>
                  <a:gd name="T28" fmla="*/ 59 w 72"/>
                  <a:gd name="T29" fmla="*/ 26 h 93"/>
                  <a:gd name="T30" fmla="*/ 54 w 72"/>
                  <a:gd name="T31" fmla="*/ 23 h 93"/>
                  <a:gd name="T32" fmla="*/ 43 w 72"/>
                  <a:gd name="T33" fmla="*/ 23 h 93"/>
                  <a:gd name="T34" fmla="*/ 31 w 72"/>
                  <a:gd name="T35" fmla="*/ 21 h 93"/>
                  <a:gd name="T36" fmla="*/ 26 w 72"/>
                  <a:gd name="T37" fmla="*/ 19 h 93"/>
                  <a:gd name="T38" fmla="*/ 24 w 72"/>
                  <a:gd name="T39" fmla="*/ 10 h 93"/>
                  <a:gd name="T40" fmla="*/ 21 w 72"/>
                  <a:gd name="T41" fmla="*/ 8 h 93"/>
                  <a:gd name="T42" fmla="*/ 15 w 72"/>
                  <a:gd name="T43" fmla="*/ 5 h 93"/>
                  <a:gd name="T44" fmla="*/ 15 w 72"/>
                  <a:gd name="T45" fmla="*/ 7 h 93"/>
                  <a:gd name="T46" fmla="*/ 8 w 72"/>
                  <a:gd name="T47" fmla="*/ 5 h 93"/>
                  <a:gd name="T48" fmla="*/ 5 w 72"/>
                  <a:gd name="T49" fmla="*/ 0 h 93"/>
                  <a:gd name="T50" fmla="*/ 3 w 72"/>
                  <a:gd name="T51" fmla="*/ 3 h 93"/>
                  <a:gd name="T52" fmla="*/ 0 w 72"/>
                  <a:gd name="T53" fmla="*/ 11 h 93"/>
                  <a:gd name="T54" fmla="*/ 10 w 72"/>
                  <a:gd name="T55" fmla="*/ 16 h 93"/>
                  <a:gd name="T56" fmla="*/ 13 w 72"/>
                  <a:gd name="T57" fmla="*/ 23 h 93"/>
                  <a:gd name="T58" fmla="*/ 8 w 72"/>
                  <a:gd name="T59" fmla="*/ 24 h 93"/>
                  <a:gd name="T60" fmla="*/ 3 w 72"/>
                  <a:gd name="T61" fmla="*/ 34 h 93"/>
                  <a:gd name="T62" fmla="*/ 15 w 72"/>
                  <a:gd name="T63" fmla="*/ 43 h 93"/>
                  <a:gd name="T64" fmla="*/ 15 w 72"/>
                  <a:gd name="T65" fmla="*/ 55 h 93"/>
                  <a:gd name="T66" fmla="*/ 19 w 72"/>
                  <a:gd name="T67" fmla="*/ 67 h 93"/>
                  <a:gd name="T68" fmla="*/ 23 w 72"/>
                  <a:gd name="T69" fmla="*/ 74 h 93"/>
                  <a:gd name="T70" fmla="*/ 26 w 72"/>
                  <a:gd name="T71" fmla="*/ 78 h 93"/>
                  <a:gd name="T72" fmla="*/ 29 w 72"/>
                  <a:gd name="T73" fmla="*/ 77 h 93"/>
                  <a:gd name="T74" fmla="*/ 31 w 72"/>
                  <a:gd name="T75" fmla="*/ 74 h 93"/>
                  <a:gd name="T76" fmla="*/ 31 w 72"/>
                  <a:gd name="T77" fmla="*/ 67 h 93"/>
                  <a:gd name="T78" fmla="*/ 32 w 72"/>
                  <a:gd name="T79" fmla="*/ 66 h 93"/>
                  <a:gd name="T80" fmla="*/ 32 w 72"/>
                  <a:gd name="T81" fmla="*/ 74 h 93"/>
                  <a:gd name="T82" fmla="*/ 35 w 72"/>
                  <a:gd name="T83" fmla="*/ 72 h 93"/>
                  <a:gd name="T84" fmla="*/ 35 w 72"/>
                  <a:gd name="T85" fmla="*/ 77 h 93"/>
                  <a:gd name="T86" fmla="*/ 40 w 72"/>
                  <a:gd name="T87" fmla="*/ 67 h 93"/>
                  <a:gd name="T88" fmla="*/ 40 w 72"/>
                  <a:gd name="T89" fmla="*/ 62 h 93"/>
                  <a:gd name="T90" fmla="*/ 39 w 72"/>
                  <a:gd name="T91" fmla="*/ 53 h 93"/>
                  <a:gd name="T92" fmla="*/ 43 w 72"/>
                  <a:gd name="T93" fmla="*/ 59 h 93"/>
                  <a:gd name="T94" fmla="*/ 51 w 72"/>
                  <a:gd name="T95" fmla="*/ 61 h 93"/>
                  <a:gd name="T96" fmla="*/ 53 w 72"/>
                  <a:gd name="T97" fmla="*/ 61 h 93"/>
                  <a:gd name="T98" fmla="*/ 59 w 72"/>
                  <a:gd name="T99" fmla="*/ 74 h 93"/>
                  <a:gd name="T100" fmla="*/ 59 w 72"/>
                  <a:gd name="T101" fmla="*/ 82 h 93"/>
                  <a:gd name="T102" fmla="*/ 61 w 72"/>
                  <a:gd name="T103" fmla="*/ 80 h 93"/>
                  <a:gd name="T104" fmla="*/ 62 w 72"/>
                  <a:gd name="T105" fmla="*/ 85 h 93"/>
                  <a:gd name="T106" fmla="*/ 67 w 72"/>
                  <a:gd name="T107" fmla="*/ 93 h 93"/>
                  <a:gd name="T108" fmla="*/ 66 w 72"/>
                  <a:gd name="T109" fmla="*/ 88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2" h="93">
                    <a:moveTo>
                      <a:pt x="67" y="86"/>
                    </a:moveTo>
                    <a:lnTo>
                      <a:pt x="69" y="83"/>
                    </a:lnTo>
                    <a:lnTo>
                      <a:pt x="70" y="83"/>
                    </a:lnTo>
                    <a:lnTo>
                      <a:pt x="72" y="80"/>
                    </a:lnTo>
                    <a:lnTo>
                      <a:pt x="72" y="77"/>
                    </a:lnTo>
                    <a:lnTo>
                      <a:pt x="72" y="75"/>
                    </a:lnTo>
                    <a:lnTo>
                      <a:pt x="70" y="75"/>
                    </a:lnTo>
                    <a:lnTo>
                      <a:pt x="70" y="74"/>
                    </a:lnTo>
                    <a:lnTo>
                      <a:pt x="70" y="72"/>
                    </a:lnTo>
                    <a:lnTo>
                      <a:pt x="69" y="70"/>
                    </a:lnTo>
                    <a:lnTo>
                      <a:pt x="69" y="67"/>
                    </a:lnTo>
                    <a:lnTo>
                      <a:pt x="67" y="61"/>
                    </a:lnTo>
                    <a:lnTo>
                      <a:pt x="66" y="59"/>
                    </a:lnTo>
                    <a:lnTo>
                      <a:pt x="66" y="56"/>
                    </a:lnTo>
                    <a:lnTo>
                      <a:pt x="66" y="51"/>
                    </a:lnTo>
                    <a:lnTo>
                      <a:pt x="64" y="50"/>
                    </a:lnTo>
                    <a:lnTo>
                      <a:pt x="64" y="48"/>
                    </a:lnTo>
                    <a:lnTo>
                      <a:pt x="61" y="48"/>
                    </a:lnTo>
                    <a:lnTo>
                      <a:pt x="59" y="48"/>
                    </a:lnTo>
                    <a:lnTo>
                      <a:pt x="58" y="48"/>
                    </a:lnTo>
                    <a:lnTo>
                      <a:pt x="59" y="50"/>
                    </a:lnTo>
                    <a:lnTo>
                      <a:pt x="58" y="51"/>
                    </a:lnTo>
                    <a:lnTo>
                      <a:pt x="58" y="53"/>
                    </a:lnTo>
                    <a:lnTo>
                      <a:pt x="56" y="55"/>
                    </a:lnTo>
                    <a:lnTo>
                      <a:pt x="58" y="56"/>
                    </a:lnTo>
                    <a:lnTo>
                      <a:pt x="58" y="58"/>
                    </a:lnTo>
                    <a:lnTo>
                      <a:pt x="56" y="58"/>
                    </a:lnTo>
                    <a:lnTo>
                      <a:pt x="53" y="55"/>
                    </a:lnTo>
                    <a:lnTo>
                      <a:pt x="51" y="53"/>
                    </a:lnTo>
                    <a:lnTo>
                      <a:pt x="51" y="51"/>
                    </a:lnTo>
                    <a:lnTo>
                      <a:pt x="50" y="50"/>
                    </a:lnTo>
                    <a:lnTo>
                      <a:pt x="48" y="47"/>
                    </a:lnTo>
                    <a:lnTo>
                      <a:pt x="48" y="45"/>
                    </a:lnTo>
                    <a:lnTo>
                      <a:pt x="50" y="43"/>
                    </a:lnTo>
                    <a:lnTo>
                      <a:pt x="50" y="42"/>
                    </a:lnTo>
                    <a:lnTo>
                      <a:pt x="53" y="40"/>
                    </a:lnTo>
                    <a:lnTo>
                      <a:pt x="53" y="40"/>
                    </a:lnTo>
                    <a:lnTo>
                      <a:pt x="54" y="42"/>
                    </a:lnTo>
                    <a:lnTo>
                      <a:pt x="56" y="40"/>
                    </a:lnTo>
                    <a:lnTo>
                      <a:pt x="56" y="39"/>
                    </a:lnTo>
                    <a:lnTo>
                      <a:pt x="58" y="37"/>
                    </a:lnTo>
                    <a:lnTo>
                      <a:pt x="59" y="32"/>
                    </a:lnTo>
                    <a:lnTo>
                      <a:pt x="59" y="29"/>
                    </a:lnTo>
                    <a:lnTo>
                      <a:pt x="61" y="26"/>
                    </a:lnTo>
                    <a:lnTo>
                      <a:pt x="59" y="26"/>
                    </a:lnTo>
                    <a:lnTo>
                      <a:pt x="58" y="23"/>
                    </a:lnTo>
                    <a:lnTo>
                      <a:pt x="56" y="23"/>
                    </a:lnTo>
                    <a:lnTo>
                      <a:pt x="54" y="23"/>
                    </a:lnTo>
                    <a:lnTo>
                      <a:pt x="53" y="23"/>
                    </a:lnTo>
                    <a:lnTo>
                      <a:pt x="48" y="23"/>
                    </a:lnTo>
                    <a:lnTo>
                      <a:pt x="43" y="23"/>
                    </a:lnTo>
                    <a:lnTo>
                      <a:pt x="39" y="23"/>
                    </a:lnTo>
                    <a:lnTo>
                      <a:pt x="34" y="23"/>
                    </a:lnTo>
                    <a:lnTo>
                      <a:pt x="31" y="21"/>
                    </a:lnTo>
                    <a:lnTo>
                      <a:pt x="29" y="21"/>
                    </a:lnTo>
                    <a:lnTo>
                      <a:pt x="26" y="21"/>
                    </a:lnTo>
                    <a:lnTo>
                      <a:pt x="26" y="19"/>
                    </a:lnTo>
                    <a:lnTo>
                      <a:pt x="26" y="16"/>
                    </a:lnTo>
                    <a:lnTo>
                      <a:pt x="24" y="15"/>
                    </a:lnTo>
                    <a:lnTo>
                      <a:pt x="24" y="10"/>
                    </a:lnTo>
                    <a:lnTo>
                      <a:pt x="23" y="7"/>
                    </a:lnTo>
                    <a:lnTo>
                      <a:pt x="21" y="7"/>
                    </a:lnTo>
                    <a:lnTo>
                      <a:pt x="21" y="8"/>
                    </a:lnTo>
                    <a:lnTo>
                      <a:pt x="18" y="8"/>
                    </a:lnTo>
                    <a:lnTo>
                      <a:pt x="16" y="7"/>
                    </a:lnTo>
                    <a:lnTo>
                      <a:pt x="15" y="5"/>
                    </a:lnTo>
                    <a:lnTo>
                      <a:pt x="13" y="5"/>
                    </a:lnTo>
                    <a:lnTo>
                      <a:pt x="13" y="7"/>
                    </a:lnTo>
                    <a:lnTo>
                      <a:pt x="15" y="7"/>
                    </a:lnTo>
                    <a:lnTo>
                      <a:pt x="13" y="8"/>
                    </a:lnTo>
                    <a:lnTo>
                      <a:pt x="10" y="7"/>
                    </a:lnTo>
                    <a:lnTo>
                      <a:pt x="8" y="5"/>
                    </a:lnTo>
                    <a:lnTo>
                      <a:pt x="8" y="3"/>
                    </a:lnTo>
                    <a:lnTo>
                      <a:pt x="7" y="2"/>
                    </a:lnTo>
                    <a:lnTo>
                      <a:pt x="5" y="0"/>
                    </a:lnTo>
                    <a:lnTo>
                      <a:pt x="5" y="2"/>
                    </a:lnTo>
                    <a:lnTo>
                      <a:pt x="3" y="2"/>
                    </a:lnTo>
                    <a:lnTo>
                      <a:pt x="3" y="3"/>
                    </a:lnTo>
                    <a:lnTo>
                      <a:pt x="5" y="5"/>
                    </a:lnTo>
                    <a:lnTo>
                      <a:pt x="3" y="8"/>
                    </a:lnTo>
                    <a:lnTo>
                      <a:pt x="0" y="11"/>
                    </a:lnTo>
                    <a:lnTo>
                      <a:pt x="0" y="15"/>
                    </a:lnTo>
                    <a:lnTo>
                      <a:pt x="7" y="18"/>
                    </a:lnTo>
                    <a:lnTo>
                      <a:pt x="10" y="16"/>
                    </a:lnTo>
                    <a:lnTo>
                      <a:pt x="13" y="16"/>
                    </a:lnTo>
                    <a:lnTo>
                      <a:pt x="13" y="18"/>
                    </a:lnTo>
                    <a:lnTo>
                      <a:pt x="13" y="23"/>
                    </a:lnTo>
                    <a:lnTo>
                      <a:pt x="11" y="23"/>
                    </a:lnTo>
                    <a:lnTo>
                      <a:pt x="10" y="23"/>
                    </a:lnTo>
                    <a:lnTo>
                      <a:pt x="8" y="24"/>
                    </a:lnTo>
                    <a:lnTo>
                      <a:pt x="7" y="27"/>
                    </a:lnTo>
                    <a:lnTo>
                      <a:pt x="3" y="29"/>
                    </a:lnTo>
                    <a:lnTo>
                      <a:pt x="3" y="34"/>
                    </a:lnTo>
                    <a:lnTo>
                      <a:pt x="7" y="37"/>
                    </a:lnTo>
                    <a:lnTo>
                      <a:pt x="10" y="39"/>
                    </a:lnTo>
                    <a:lnTo>
                      <a:pt x="15" y="43"/>
                    </a:lnTo>
                    <a:lnTo>
                      <a:pt x="15" y="48"/>
                    </a:lnTo>
                    <a:lnTo>
                      <a:pt x="15" y="51"/>
                    </a:lnTo>
                    <a:lnTo>
                      <a:pt x="15" y="55"/>
                    </a:lnTo>
                    <a:lnTo>
                      <a:pt x="16" y="59"/>
                    </a:lnTo>
                    <a:lnTo>
                      <a:pt x="19" y="64"/>
                    </a:lnTo>
                    <a:lnTo>
                      <a:pt x="19" y="67"/>
                    </a:lnTo>
                    <a:lnTo>
                      <a:pt x="21" y="70"/>
                    </a:lnTo>
                    <a:lnTo>
                      <a:pt x="21" y="75"/>
                    </a:lnTo>
                    <a:lnTo>
                      <a:pt x="23" y="74"/>
                    </a:lnTo>
                    <a:lnTo>
                      <a:pt x="23" y="77"/>
                    </a:lnTo>
                    <a:lnTo>
                      <a:pt x="24" y="78"/>
                    </a:lnTo>
                    <a:lnTo>
                      <a:pt x="26" y="78"/>
                    </a:lnTo>
                    <a:lnTo>
                      <a:pt x="26" y="77"/>
                    </a:lnTo>
                    <a:lnTo>
                      <a:pt x="27" y="75"/>
                    </a:lnTo>
                    <a:lnTo>
                      <a:pt x="29" y="77"/>
                    </a:lnTo>
                    <a:lnTo>
                      <a:pt x="29" y="77"/>
                    </a:lnTo>
                    <a:lnTo>
                      <a:pt x="31" y="77"/>
                    </a:lnTo>
                    <a:lnTo>
                      <a:pt x="31" y="74"/>
                    </a:lnTo>
                    <a:lnTo>
                      <a:pt x="29" y="70"/>
                    </a:lnTo>
                    <a:lnTo>
                      <a:pt x="31" y="70"/>
                    </a:lnTo>
                    <a:lnTo>
                      <a:pt x="31" y="67"/>
                    </a:lnTo>
                    <a:lnTo>
                      <a:pt x="32" y="66"/>
                    </a:lnTo>
                    <a:lnTo>
                      <a:pt x="31" y="64"/>
                    </a:lnTo>
                    <a:lnTo>
                      <a:pt x="32" y="66"/>
                    </a:lnTo>
                    <a:lnTo>
                      <a:pt x="32" y="67"/>
                    </a:lnTo>
                    <a:lnTo>
                      <a:pt x="31" y="72"/>
                    </a:lnTo>
                    <a:lnTo>
                      <a:pt x="32" y="74"/>
                    </a:lnTo>
                    <a:lnTo>
                      <a:pt x="34" y="72"/>
                    </a:lnTo>
                    <a:lnTo>
                      <a:pt x="37" y="70"/>
                    </a:lnTo>
                    <a:lnTo>
                      <a:pt x="35" y="72"/>
                    </a:lnTo>
                    <a:lnTo>
                      <a:pt x="34" y="72"/>
                    </a:lnTo>
                    <a:lnTo>
                      <a:pt x="34" y="75"/>
                    </a:lnTo>
                    <a:lnTo>
                      <a:pt x="35" y="77"/>
                    </a:lnTo>
                    <a:lnTo>
                      <a:pt x="37" y="72"/>
                    </a:lnTo>
                    <a:lnTo>
                      <a:pt x="40" y="70"/>
                    </a:lnTo>
                    <a:lnTo>
                      <a:pt x="40" y="67"/>
                    </a:lnTo>
                    <a:lnTo>
                      <a:pt x="39" y="64"/>
                    </a:lnTo>
                    <a:lnTo>
                      <a:pt x="37" y="62"/>
                    </a:lnTo>
                    <a:lnTo>
                      <a:pt x="40" y="62"/>
                    </a:lnTo>
                    <a:lnTo>
                      <a:pt x="40" y="61"/>
                    </a:lnTo>
                    <a:lnTo>
                      <a:pt x="39" y="58"/>
                    </a:lnTo>
                    <a:lnTo>
                      <a:pt x="39" y="53"/>
                    </a:lnTo>
                    <a:lnTo>
                      <a:pt x="39" y="58"/>
                    </a:lnTo>
                    <a:lnTo>
                      <a:pt x="42" y="59"/>
                    </a:lnTo>
                    <a:lnTo>
                      <a:pt x="43" y="59"/>
                    </a:lnTo>
                    <a:lnTo>
                      <a:pt x="43" y="61"/>
                    </a:lnTo>
                    <a:lnTo>
                      <a:pt x="48" y="62"/>
                    </a:lnTo>
                    <a:lnTo>
                      <a:pt x="51" y="61"/>
                    </a:lnTo>
                    <a:lnTo>
                      <a:pt x="53" y="61"/>
                    </a:lnTo>
                    <a:lnTo>
                      <a:pt x="53" y="61"/>
                    </a:lnTo>
                    <a:lnTo>
                      <a:pt x="53" y="61"/>
                    </a:lnTo>
                    <a:lnTo>
                      <a:pt x="58" y="70"/>
                    </a:lnTo>
                    <a:lnTo>
                      <a:pt x="59" y="72"/>
                    </a:lnTo>
                    <a:lnTo>
                      <a:pt x="59" y="74"/>
                    </a:lnTo>
                    <a:lnTo>
                      <a:pt x="59" y="77"/>
                    </a:lnTo>
                    <a:lnTo>
                      <a:pt x="59" y="77"/>
                    </a:lnTo>
                    <a:lnTo>
                      <a:pt x="59" y="82"/>
                    </a:lnTo>
                    <a:lnTo>
                      <a:pt x="59" y="82"/>
                    </a:lnTo>
                    <a:lnTo>
                      <a:pt x="61" y="80"/>
                    </a:lnTo>
                    <a:lnTo>
                      <a:pt x="61" y="80"/>
                    </a:lnTo>
                    <a:lnTo>
                      <a:pt x="61" y="82"/>
                    </a:lnTo>
                    <a:lnTo>
                      <a:pt x="61" y="83"/>
                    </a:lnTo>
                    <a:lnTo>
                      <a:pt x="62" y="85"/>
                    </a:lnTo>
                    <a:lnTo>
                      <a:pt x="64" y="88"/>
                    </a:lnTo>
                    <a:lnTo>
                      <a:pt x="67" y="93"/>
                    </a:lnTo>
                    <a:lnTo>
                      <a:pt x="67" y="93"/>
                    </a:lnTo>
                    <a:lnTo>
                      <a:pt x="66" y="90"/>
                    </a:lnTo>
                    <a:lnTo>
                      <a:pt x="67" y="90"/>
                    </a:lnTo>
                    <a:lnTo>
                      <a:pt x="66" y="88"/>
                    </a:lnTo>
                    <a:lnTo>
                      <a:pt x="67" y="8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41" name="Freeform 668">
                <a:extLst>
                  <a:ext uri="{FF2B5EF4-FFF2-40B4-BE49-F238E27FC236}">
                    <a16:creationId xmlns:a16="http://schemas.microsoft.com/office/drawing/2014/main" id="{03808B79-A5FB-4E37-AD14-B331B4B938FD}"/>
                  </a:ext>
                </a:extLst>
              </p:cNvPr>
              <p:cNvSpPr>
                <a:spLocks/>
              </p:cNvSpPr>
              <p:nvPr/>
            </p:nvSpPr>
            <p:spPr bwMode="auto">
              <a:xfrm>
                <a:off x="5961" y="2095"/>
                <a:ext cx="2" cy="3"/>
              </a:xfrm>
              <a:custGeom>
                <a:avLst/>
                <a:gdLst>
                  <a:gd name="T0" fmla="*/ 0 w 2"/>
                  <a:gd name="T1" fmla="*/ 2 h 3"/>
                  <a:gd name="T2" fmla="*/ 0 w 2"/>
                  <a:gd name="T3" fmla="*/ 3 h 3"/>
                  <a:gd name="T4" fmla="*/ 2 w 2"/>
                  <a:gd name="T5" fmla="*/ 3 h 3"/>
                  <a:gd name="T6" fmla="*/ 2 w 2"/>
                  <a:gd name="T7" fmla="*/ 2 h 3"/>
                  <a:gd name="T8" fmla="*/ 2 w 2"/>
                  <a:gd name="T9" fmla="*/ 0 h 3"/>
                  <a:gd name="T10" fmla="*/ 0 w 2"/>
                  <a:gd name="T11" fmla="*/ 2 h 3"/>
                </a:gdLst>
                <a:ahLst/>
                <a:cxnLst>
                  <a:cxn ang="0">
                    <a:pos x="T0" y="T1"/>
                  </a:cxn>
                  <a:cxn ang="0">
                    <a:pos x="T2" y="T3"/>
                  </a:cxn>
                  <a:cxn ang="0">
                    <a:pos x="T4" y="T5"/>
                  </a:cxn>
                  <a:cxn ang="0">
                    <a:pos x="T6" y="T7"/>
                  </a:cxn>
                  <a:cxn ang="0">
                    <a:pos x="T8" y="T9"/>
                  </a:cxn>
                  <a:cxn ang="0">
                    <a:pos x="T10" y="T11"/>
                  </a:cxn>
                </a:cxnLst>
                <a:rect l="0" t="0" r="r" b="b"/>
                <a:pathLst>
                  <a:path w="2" h="3">
                    <a:moveTo>
                      <a:pt x="0" y="2"/>
                    </a:moveTo>
                    <a:lnTo>
                      <a:pt x="0" y="3"/>
                    </a:lnTo>
                    <a:lnTo>
                      <a:pt x="2" y="3"/>
                    </a:lnTo>
                    <a:lnTo>
                      <a:pt x="2" y="2"/>
                    </a:lnTo>
                    <a:lnTo>
                      <a:pt x="2" y="0"/>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42" name="Freeform 669">
                <a:extLst>
                  <a:ext uri="{FF2B5EF4-FFF2-40B4-BE49-F238E27FC236}">
                    <a16:creationId xmlns:a16="http://schemas.microsoft.com/office/drawing/2014/main" id="{F43257B5-2F7D-4B95-A4FB-72DBD409DDBD}"/>
                  </a:ext>
                </a:extLst>
              </p:cNvPr>
              <p:cNvSpPr>
                <a:spLocks/>
              </p:cNvSpPr>
              <p:nvPr/>
            </p:nvSpPr>
            <p:spPr bwMode="auto">
              <a:xfrm>
                <a:off x="5957" y="2093"/>
                <a:ext cx="3" cy="10"/>
              </a:xfrm>
              <a:custGeom>
                <a:avLst/>
                <a:gdLst>
                  <a:gd name="T0" fmla="*/ 0 w 3"/>
                  <a:gd name="T1" fmla="*/ 0 h 10"/>
                  <a:gd name="T2" fmla="*/ 0 w 3"/>
                  <a:gd name="T3" fmla="*/ 2 h 10"/>
                  <a:gd name="T4" fmla="*/ 0 w 3"/>
                  <a:gd name="T5" fmla="*/ 5 h 10"/>
                  <a:gd name="T6" fmla="*/ 0 w 3"/>
                  <a:gd name="T7" fmla="*/ 8 h 10"/>
                  <a:gd name="T8" fmla="*/ 1 w 3"/>
                  <a:gd name="T9" fmla="*/ 10 h 10"/>
                  <a:gd name="T10" fmla="*/ 3 w 3"/>
                  <a:gd name="T11" fmla="*/ 5 h 10"/>
                  <a:gd name="T12" fmla="*/ 3 w 3"/>
                  <a:gd name="T13" fmla="*/ 4 h 10"/>
                  <a:gd name="T14" fmla="*/ 0 w 3"/>
                  <a:gd name="T15" fmla="*/ 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10">
                    <a:moveTo>
                      <a:pt x="0" y="0"/>
                    </a:moveTo>
                    <a:lnTo>
                      <a:pt x="0" y="2"/>
                    </a:lnTo>
                    <a:lnTo>
                      <a:pt x="0" y="5"/>
                    </a:lnTo>
                    <a:lnTo>
                      <a:pt x="0" y="8"/>
                    </a:lnTo>
                    <a:lnTo>
                      <a:pt x="1" y="10"/>
                    </a:lnTo>
                    <a:lnTo>
                      <a:pt x="3" y="5"/>
                    </a:lnTo>
                    <a:lnTo>
                      <a:pt x="3" y="4"/>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43" name="Freeform 670">
                <a:extLst>
                  <a:ext uri="{FF2B5EF4-FFF2-40B4-BE49-F238E27FC236}">
                    <a16:creationId xmlns:a16="http://schemas.microsoft.com/office/drawing/2014/main" id="{F9EE71FA-8E57-4958-8EE3-92138A232CE8}"/>
                  </a:ext>
                </a:extLst>
              </p:cNvPr>
              <p:cNvSpPr>
                <a:spLocks/>
              </p:cNvSpPr>
              <p:nvPr/>
            </p:nvSpPr>
            <p:spPr bwMode="auto">
              <a:xfrm>
                <a:off x="5950" y="2093"/>
                <a:ext cx="5" cy="7"/>
              </a:xfrm>
              <a:custGeom>
                <a:avLst/>
                <a:gdLst>
                  <a:gd name="T0" fmla="*/ 3 w 5"/>
                  <a:gd name="T1" fmla="*/ 0 h 7"/>
                  <a:gd name="T2" fmla="*/ 0 w 5"/>
                  <a:gd name="T3" fmla="*/ 2 h 7"/>
                  <a:gd name="T4" fmla="*/ 0 w 5"/>
                  <a:gd name="T5" fmla="*/ 2 h 7"/>
                  <a:gd name="T6" fmla="*/ 2 w 5"/>
                  <a:gd name="T7" fmla="*/ 7 h 7"/>
                  <a:gd name="T8" fmla="*/ 5 w 5"/>
                  <a:gd name="T9" fmla="*/ 7 h 7"/>
                  <a:gd name="T10" fmla="*/ 5 w 5"/>
                  <a:gd name="T11" fmla="*/ 4 h 7"/>
                  <a:gd name="T12" fmla="*/ 3 w 5"/>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5" h="7">
                    <a:moveTo>
                      <a:pt x="3" y="0"/>
                    </a:moveTo>
                    <a:lnTo>
                      <a:pt x="0" y="2"/>
                    </a:lnTo>
                    <a:lnTo>
                      <a:pt x="0" y="2"/>
                    </a:lnTo>
                    <a:lnTo>
                      <a:pt x="2" y="7"/>
                    </a:lnTo>
                    <a:lnTo>
                      <a:pt x="5" y="7"/>
                    </a:lnTo>
                    <a:lnTo>
                      <a:pt x="5" y="4"/>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44" name="Freeform 671">
                <a:extLst>
                  <a:ext uri="{FF2B5EF4-FFF2-40B4-BE49-F238E27FC236}">
                    <a16:creationId xmlns:a16="http://schemas.microsoft.com/office/drawing/2014/main" id="{FFF2E58A-1D23-463D-9F97-C0606B683A6A}"/>
                  </a:ext>
                </a:extLst>
              </p:cNvPr>
              <p:cNvSpPr>
                <a:spLocks/>
              </p:cNvSpPr>
              <p:nvPr/>
            </p:nvSpPr>
            <p:spPr bwMode="auto">
              <a:xfrm>
                <a:off x="5917" y="2006"/>
                <a:ext cx="44" cy="25"/>
              </a:xfrm>
              <a:custGeom>
                <a:avLst/>
                <a:gdLst>
                  <a:gd name="T0" fmla="*/ 36 w 44"/>
                  <a:gd name="T1" fmla="*/ 3 h 25"/>
                  <a:gd name="T2" fmla="*/ 33 w 44"/>
                  <a:gd name="T3" fmla="*/ 3 h 25"/>
                  <a:gd name="T4" fmla="*/ 30 w 44"/>
                  <a:gd name="T5" fmla="*/ 5 h 25"/>
                  <a:gd name="T6" fmla="*/ 27 w 44"/>
                  <a:gd name="T7" fmla="*/ 3 h 25"/>
                  <a:gd name="T8" fmla="*/ 20 w 44"/>
                  <a:gd name="T9" fmla="*/ 1 h 25"/>
                  <a:gd name="T10" fmla="*/ 19 w 44"/>
                  <a:gd name="T11" fmla="*/ 0 h 25"/>
                  <a:gd name="T12" fmla="*/ 14 w 44"/>
                  <a:gd name="T13" fmla="*/ 0 h 25"/>
                  <a:gd name="T14" fmla="*/ 8 w 44"/>
                  <a:gd name="T15" fmla="*/ 5 h 25"/>
                  <a:gd name="T16" fmla="*/ 4 w 44"/>
                  <a:gd name="T17" fmla="*/ 11 h 25"/>
                  <a:gd name="T18" fmla="*/ 1 w 44"/>
                  <a:gd name="T19" fmla="*/ 13 h 25"/>
                  <a:gd name="T20" fmla="*/ 1 w 44"/>
                  <a:gd name="T21" fmla="*/ 16 h 25"/>
                  <a:gd name="T22" fmla="*/ 0 w 44"/>
                  <a:gd name="T23" fmla="*/ 17 h 25"/>
                  <a:gd name="T24" fmla="*/ 3 w 44"/>
                  <a:gd name="T25" fmla="*/ 22 h 25"/>
                  <a:gd name="T26" fmla="*/ 8 w 44"/>
                  <a:gd name="T27" fmla="*/ 22 h 25"/>
                  <a:gd name="T28" fmla="*/ 9 w 44"/>
                  <a:gd name="T29" fmla="*/ 22 h 25"/>
                  <a:gd name="T30" fmla="*/ 16 w 44"/>
                  <a:gd name="T31" fmla="*/ 25 h 25"/>
                  <a:gd name="T32" fmla="*/ 20 w 44"/>
                  <a:gd name="T33" fmla="*/ 25 h 25"/>
                  <a:gd name="T34" fmla="*/ 24 w 44"/>
                  <a:gd name="T35" fmla="*/ 22 h 25"/>
                  <a:gd name="T36" fmla="*/ 27 w 44"/>
                  <a:gd name="T37" fmla="*/ 22 h 25"/>
                  <a:gd name="T38" fmla="*/ 28 w 44"/>
                  <a:gd name="T39" fmla="*/ 24 h 25"/>
                  <a:gd name="T40" fmla="*/ 35 w 44"/>
                  <a:gd name="T41" fmla="*/ 22 h 25"/>
                  <a:gd name="T42" fmla="*/ 38 w 44"/>
                  <a:gd name="T43" fmla="*/ 22 h 25"/>
                  <a:gd name="T44" fmla="*/ 44 w 44"/>
                  <a:gd name="T45" fmla="*/ 21 h 25"/>
                  <a:gd name="T46" fmla="*/ 43 w 44"/>
                  <a:gd name="T47" fmla="*/ 17 h 25"/>
                  <a:gd name="T48" fmla="*/ 43 w 44"/>
                  <a:gd name="T49" fmla="*/ 14 h 25"/>
                  <a:gd name="T50" fmla="*/ 40 w 44"/>
                  <a:gd name="T51" fmla="*/ 13 h 25"/>
                  <a:gd name="T52" fmla="*/ 38 w 44"/>
                  <a:gd name="T53" fmla="*/ 9 h 25"/>
                  <a:gd name="T54" fmla="*/ 40 w 44"/>
                  <a:gd name="T55" fmla="*/ 6 h 25"/>
                  <a:gd name="T56" fmla="*/ 40 w 44"/>
                  <a:gd name="T57" fmla="*/ 6 h 25"/>
                  <a:gd name="T58" fmla="*/ 36 w 44"/>
                  <a:gd name="T59" fmla="*/ 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4" h="25">
                    <a:moveTo>
                      <a:pt x="36" y="3"/>
                    </a:moveTo>
                    <a:lnTo>
                      <a:pt x="33" y="3"/>
                    </a:lnTo>
                    <a:lnTo>
                      <a:pt x="30" y="5"/>
                    </a:lnTo>
                    <a:lnTo>
                      <a:pt x="27" y="3"/>
                    </a:lnTo>
                    <a:lnTo>
                      <a:pt x="20" y="1"/>
                    </a:lnTo>
                    <a:lnTo>
                      <a:pt x="19" y="0"/>
                    </a:lnTo>
                    <a:lnTo>
                      <a:pt x="14" y="0"/>
                    </a:lnTo>
                    <a:lnTo>
                      <a:pt x="8" y="5"/>
                    </a:lnTo>
                    <a:lnTo>
                      <a:pt x="4" y="11"/>
                    </a:lnTo>
                    <a:lnTo>
                      <a:pt x="1" y="13"/>
                    </a:lnTo>
                    <a:lnTo>
                      <a:pt x="1" y="16"/>
                    </a:lnTo>
                    <a:lnTo>
                      <a:pt x="0" y="17"/>
                    </a:lnTo>
                    <a:lnTo>
                      <a:pt x="3" y="22"/>
                    </a:lnTo>
                    <a:lnTo>
                      <a:pt x="8" y="22"/>
                    </a:lnTo>
                    <a:lnTo>
                      <a:pt x="9" y="22"/>
                    </a:lnTo>
                    <a:lnTo>
                      <a:pt x="16" y="25"/>
                    </a:lnTo>
                    <a:lnTo>
                      <a:pt x="20" y="25"/>
                    </a:lnTo>
                    <a:lnTo>
                      <a:pt x="24" y="22"/>
                    </a:lnTo>
                    <a:lnTo>
                      <a:pt x="27" y="22"/>
                    </a:lnTo>
                    <a:lnTo>
                      <a:pt x="28" y="24"/>
                    </a:lnTo>
                    <a:lnTo>
                      <a:pt x="35" y="22"/>
                    </a:lnTo>
                    <a:lnTo>
                      <a:pt x="38" y="22"/>
                    </a:lnTo>
                    <a:lnTo>
                      <a:pt x="44" y="21"/>
                    </a:lnTo>
                    <a:lnTo>
                      <a:pt x="43" y="17"/>
                    </a:lnTo>
                    <a:lnTo>
                      <a:pt x="43" y="14"/>
                    </a:lnTo>
                    <a:lnTo>
                      <a:pt x="40" y="13"/>
                    </a:lnTo>
                    <a:lnTo>
                      <a:pt x="38" y="9"/>
                    </a:lnTo>
                    <a:lnTo>
                      <a:pt x="40" y="6"/>
                    </a:lnTo>
                    <a:lnTo>
                      <a:pt x="40" y="6"/>
                    </a:lnTo>
                    <a:lnTo>
                      <a:pt x="36"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45" name="Freeform 672">
                <a:extLst>
                  <a:ext uri="{FF2B5EF4-FFF2-40B4-BE49-F238E27FC236}">
                    <a16:creationId xmlns:a16="http://schemas.microsoft.com/office/drawing/2014/main" id="{1C1F43E6-CE44-462F-803A-3874D000B524}"/>
                  </a:ext>
                </a:extLst>
              </p:cNvPr>
              <p:cNvSpPr>
                <a:spLocks/>
              </p:cNvSpPr>
              <p:nvPr/>
            </p:nvSpPr>
            <p:spPr bwMode="auto">
              <a:xfrm>
                <a:off x="5792" y="1974"/>
                <a:ext cx="118" cy="62"/>
              </a:xfrm>
              <a:custGeom>
                <a:avLst/>
                <a:gdLst>
                  <a:gd name="T0" fmla="*/ 107 w 118"/>
                  <a:gd name="T1" fmla="*/ 38 h 62"/>
                  <a:gd name="T2" fmla="*/ 102 w 118"/>
                  <a:gd name="T3" fmla="*/ 40 h 62"/>
                  <a:gd name="T4" fmla="*/ 94 w 118"/>
                  <a:gd name="T5" fmla="*/ 33 h 62"/>
                  <a:gd name="T6" fmla="*/ 91 w 118"/>
                  <a:gd name="T7" fmla="*/ 29 h 62"/>
                  <a:gd name="T8" fmla="*/ 83 w 118"/>
                  <a:gd name="T9" fmla="*/ 32 h 62"/>
                  <a:gd name="T10" fmla="*/ 78 w 118"/>
                  <a:gd name="T11" fmla="*/ 33 h 62"/>
                  <a:gd name="T12" fmla="*/ 72 w 118"/>
                  <a:gd name="T13" fmla="*/ 32 h 62"/>
                  <a:gd name="T14" fmla="*/ 70 w 118"/>
                  <a:gd name="T15" fmla="*/ 24 h 62"/>
                  <a:gd name="T16" fmla="*/ 63 w 118"/>
                  <a:gd name="T17" fmla="*/ 24 h 62"/>
                  <a:gd name="T18" fmla="*/ 59 w 118"/>
                  <a:gd name="T19" fmla="*/ 17 h 62"/>
                  <a:gd name="T20" fmla="*/ 53 w 118"/>
                  <a:gd name="T21" fmla="*/ 16 h 62"/>
                  <a:gd name="T22" fmla="*/ 50 w 118"/>
                  <a:gd name="T23" fmla="*/ 16 h 62"/>
                  <a:gd name="T24" fmla="*/ 48 w 118"/>
                  <a:gd name="T25" fmla="*/ 21 h 62"/>
                  <a:gd name="T26" fmla="*/ 45 w 118"/>
                  <a:gd name="T27" fmla="*/ 14 h 62"/>
                  <a:gd name="T28" fmla="*/ 40 w 118"/>
                  <a:gd name="T29" fmla="*/ 11 h 62"/>
                  <a:gd name="T30" fmla="*/ 34 w 118"/>
                  <a:gd name="T31" fmla="*/ 6 h 62"/>
                  <a:gd name="T32" fmla="*/ 27 w 118"/>
                  <a:gd name="T33" fmla="*/ 5 h 62"/>
                  <a:gd name="T34" fmla="*/ 21 w 118"/>
                  <a:gd name="T35" fmla="*/ 1 h 62"/>
                  <a:gd name="T36" fmla="*/ 16 w 118"/>
                  <a:gd name="T37" fmla="*/ 5 h 62"/>
                  <a:gd name="T38" fmla="*/ 12 w 118"/>
                  <a:gd name="T39" fmla="*/ 3 h 62"/>
                  <a:gd name="T40" fmla="*/ 7 w 118"/>
                  <a:gd name="T41" fmla="*/ 0 h 62"/>
                  <a:gd name="T42" fmla="*/ 7 w 118"/>
                  <a:gd name="T43" fmla="*/ 6 h 62"/>
                  <a:gd name="T44" fmla="*/ 5 w 118"/>
                  <a:gd name="T45" fmla="*/ 17 h 62"/>
                  <a:gd name="T46" fmla="*/ 2 w 118"/>
                  <a:gd name="T47" fmla="*/ 25 h 62"/>
                  <a:gd name="T48" fmla="*/ 7 w 118"/>
                  <a:gd name="T49" fmla="*/ 29 h 62"/>
                  <a:gd name="T50" fmla="*/ 13 w 118"/>
                  <a:gd name="T51" fmla="*/ 30 h 62"/>
                  <a:gd name="T52" fmla="*/ 24 w 118"/>
                  <a:gd name="T53" fmla="*/ 37 h 62"/>
                  <a:gd name="T54" fmla="*/ 34 w 118"/>
                  <a:gd name="T55" fmla="*/ 43 h 62"/>
                  <a:gd name="T56" fmla="*/ 40 w 118"/>
                  <a:gd name="T57" fmla="*/ 45 h 62"/>
                  <a:gd name="T58" fmla="*/ 51 w 118"/>
                  <a:gd name="T59" fmla="*/ 46 h 62"/>
                  <a:gd name="T60" fmla="*/ 61 w 118"/>
                  <a:gd name="T61" fmla="*/ 48 h 62"/>
                  <a:gd name="T62" fmla="*/ 69 w 118"/>
                  <a:gd name="T63" fmla="*/ 53 h 62"/>
                  <a:gd name="T64" fmla="*/ 80 w 118"/>
                  <a:gd name="T65" fmla="*/ 57 h 62"/>
                  <a:gd name="T66" fmla="*/ 88 w 118"/>
                  <a:gd name="T67" fmla="*/ 56 h 62"/>
                  <a:gd name="T68" fmla="*/ 102 w 118"/>
                  <a:gd name="T69" fmla="*/ 59 h 62"/>
                  <a:gd name="T70" fmla="*/ 117 w 118"/>
                  <a:gd name="T71" fmla="*/ 60 h 62"/>
                  <a:gd name="T72" fmla="*/ 115 w 118"/>
                  <a:gd name="T73" fmla="*/ 48 h 62"/>
                  <a:gd name="T74" fmla="*/ 115 w 118"/>
                  <a:gd name="T75" fmla="*/ 38 h 62"/>
                  <a:gd name="T76" fmla="*/ 109 w 118"/>
                  <a:gd name="T77" fmla="*/ 4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18" h="62">
                    <a:moveTo>
                      <a:pt x="109" y="40"/>
                    </a:moveTo>
                    <a:lnTo>
                      <a:pt x="107" y="38"/>
                    </a:lnTo>
                    <a:lnTo>
                      <a:pt x="104" y="40"/>
                    </a:lnTo>
                    <a:lnTo>
                      <a:pt x="102" y="40"/>
                    </a:lnTo>
                    <a:lnTo>
                      <a:pt x="99" y="35"/>
                    </a:lnTo>
                    <a:lnTo>
                      <a:pt x="94" y="33"/>
                    </a:lnTo>
                    <a:lnTo>
                      <a:pt x="94" y="30"/>
                    </a:lnTo>
                    <a:lnTo>
                      <a:pt x="91" y="29"/>
                    </a:lnTo>
                    <a:lnTo>
                      <a:pt x="85" y="29"/>
                    </a:lnTo>
                    <a:lnTo>
                      <a:pt x="83" y="32"/>
                    </a:lnTo>
                    <a:lnTo>
                      <a:pt x="80" y="32"/>
                    </a:lnTo>
                    <a:lnTo>
                      <a:pt x="78" y="33"/>
                    </a:lnTo>
                    <a:lnTo>
                      <a:pt x="74" y="32"/>
                    </a:lnTo>
                    <a:lnTo>
                      <a:pt x="72" y="32"/>
                    </a:lnTo>
                    <a:lnTo>
                      <a:pt x="70" y="29"/>
                    </a:lnTo>
                    <a:lnTo>
                      <a:pt x="70" y="24"/>
                    </a:lnTo>
                    <a:lnTo>
                      <a:pt x="67" y="22"/>
                    </a:lnTo>
                    <a:lnTo>
                      <a:pt x="63" y="24"/>
                    </a:lnTo>
                    <a:lnTo>
                      <a:pt x="59" y="21"/>
                    </a:lnTo>
                    <a:lnTo>
                      <a:pt x="59" y="17"/>
                    </a:lnTo>
                    <a:lnTo>
                      <a:pt x="56" y="16"/>
                    </a:lnTo>
                    <a:lnTo>
                      <a:pt x="53" y="16"/>
                    </a:lnTo>
                    <a:lnTo>
                      <a:pt x="53" y="14"/>
                    </a:lnTo>
                    <a:lnTo>
                      <a:pt x="50" y="16"/>
                    </a:lnTo>
                    <a:lnTo>
                      <a:pt x="50" y="19"/>
                    </a:lnTo>
                    <a:lnTo>
                      <a:pt x="48" y="21"/>
                    </a:lnTo>
                    <a:lnTo>
                      <a:pt x="48" y="17"/>
                    </a:lnTo>
                    <a:lnTo>
                      <a:pt x="45" y="14"/>
                    </a:lnTo>
                    <a:lnTo>
                      <a:pt x="43" y="13"/>
                    </a:lnTo>
                    <a:lnTo>
                      <a:pt x="40" y="11"/>
                    </a:lnTo>
                    <a:lnTo>
                      <a:pt x="37" y="11"/>
                    </a:lnTo>
                    <a:lnTo>
                      <a:pt x="34" y="6"/>
                    </a:lnTo>
                    <a:lnTo>
                      <a:pt x="31" y="5"/>
                    </a:lnTo>
                    <a:lnTo>
                      <a:pt x="27" y="5"/>
                    </a:lnTo>
                    <a:lnTo>
                      <a:pt x="26" y="3"/>
                    </a:lnTo>
                    <a:lnTo>
                      <a:pt x="21" y="1"/>
                    </a:lnTo>
                    <a:lnTo>
                      <a:pt x="18" y="1"/>
                    </a:lnTo>
                    <a:lnTo>
                      <a:pt x="16" y="5"/>
                    </a:lnTo>
                    <a:lnTo>
                      <a:pt x="15" y="3"/>
                    </a:lnTo>
                    <a:lnTo>
                      <a:pt x="12" y="3"/>
                    </a:lnTo>
                    <a:lnTo>
                      <a:pt x="12" y="1"/>
                    </a:lnTo>
                    <a:lnTo>
                      <a:pt x="7" y="0"/>
                    </a:lnTo>
                    <a:lnTo>
                      <a:pt x="7" y="1"/>
                    </a:lnTo>
                    <a:lnTo>
                      <a:pt x="7" y="6"/>
                    </a:lnTo>
                    <a:lnTo>
                      <a:pt x="5" y="13"/>
                    </a:lnTo>
                    <a:lnTo>
                      <a:pt x="5" y="17"/>
                    </a:lnTo>
                    <a:lnTo>
                      <a:pt x="0" y="22"/>
                    </a:lnTo>
                    <a:lnTo>
                      <a:pt x="2" y="25"/>
                    </a:lnTo>
                    <a:lnTo>
                      <a:pt x="5" y="27"/>
                    </a:lnTo>
                    <a:lnTo>
                      <a:pt x="7" y="29"/>
                    </a:lnTo>
                    <a:lnTo>
                      <a:pt x="10" y="29"/>
                    </a:lnTo>
                    <a:lnTo>
                      <a:pt x="13" y="30"/>
                    </a:lnTo>
                    <a:lnTo>
                      <a:pt x="18" y="32"/>
                    </a:lnTo>
                    <a:lnTo>
                      <a:pt x="24" y="37"/>
                    </a:lnTo>
                    <a:lnTo>
                      <a:pt x="27" y="41"/>
                    </a:lnTo>
                    <a:lnTo>
                      <a:pt x="34" y="43"/>
                    </a:lnTo>
                    <a:lnTo>
                      <a:pt x="35" y="45"/>
                    </a:lnTo>
                    <a:lnTo>
                      <a:pt x="40" y="45"/>
                    </a:lnTo>
                    <a:lnTo>
                      <a:pt x="45" y="48"/>
                    </a:lnTo>
                    <a:lnTo>
                      <a:pt x="51" y="46"/>
                    </a:lnTo>
                    <a:lnTo>
                      <a:pt x="55" y="49"/>
                    </a:lnTo>
                    <a:lnTo>
                      <a:pt x="61" y="48"/>
                    </a:lnTo>
                    <a:lnTo>
                      <a:pt x="69" y="49"/>
                    </a:lnTo>
                    <a:lnTo>
                      <a:pt x="69" y="53"/>
                    </a:lnTo>
                    <a:lnTo>
                      <a:pt x="72" y="56"/>
                    </a:lnTo>
                    <a:lnTo>
                      <a:pt x="80" y="57"/>
                    </a:lnTo>
                    <a:lnTo>
                      <a:pt x="83" y="56"/>
                    </a:lnTo>
                    <a:lnTo>
                      <a:pt x="88" y="56"/>
                    </a:lnTo>
                    <a:lnTo>
                      <a:pt x="99" y="60"/>
                    </a:lnTo>
                    <a:lnTo>
                      <a:pt x="102" y="59"/>
                    </a:lnTo>
                    <a:lnTo>
                      <a:pt x="109" y="62"/>
                    </a:lnTo>
                    <a:lnTo>
                      <a:pt x="117" y="60"/>
                    </a:lnTo>
                    <a:lnTo>
                      <a:pt x="118" y="53"/>
                    </a:lnTo>
                    <a:lnTo>
                      <a:pt x="115" y="48"/>
                    </a:lnTo>
                    <a:lnTo>
                      <a:pt x="117" y="41"/>
                    </a:lnTo>
                    <a:lnTo>
                      <a:pt x="115" y="38"/>
                    </a:lnTo>
                    <a:lnTo>
                      <a:pt x="114" y="38"/>
                    </a:lnTo>
                    <a:lnTo>
                      <a:pt x="109" y="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46" name="Freeform 673">
                <a:extLst>
                  <a:ext uri="{FF2B5EF4-FFF2-40B4-BE49-F238E27FC236}">
                    <a16:creationId xmlns:a16="http://schemas.microsoft.com/office/drawing/2014/main" id="{CDC47843-A882-4FB5-9AA9-44A2A7EC49E0}"/>
                  </a:ext>
                </a:extLst>
              </p:cNvPr>
              <p:cNvSpPr>
                <a:spLocks/>
              </p:cNvSpPr>
              <p:nvPr/>
            </p:nvSpPr>
            <p:spPr bwMode="auto">
              <a:xfrm>
                <a:off x="5526" y="1869"/>
                <a:ext cx="196" cy="215"/>
              </a:xfrm>
              <a:custGeom>
                <a:avLst/>
                <a:gdLst>
                  <a:gd name="T0" fmla="*/ 121 w 196"/>
                  <a:gd name="T1" fmla="*/ 205 h 215"/>
                  <a:gd name="T2" fmla="*/ 139 w 196"/>
                  <a:gd name="T3" fmla="*/ 201 h 215"/>
                  <a:gd name="T4" fmla="*/ 147 w 196"/>
                  <a:gd name="T5" fmla="*/ 202 h 215"/>
                  <a:gd name="T6" fmla="*/ 145 w 196"/>
                  <a:gd name="T7" fmla="*/ 188 h 215"/>
                  <a:gd name="T8" fmla="*/ 139 w 196"/>
                  <a:gd name="T9" fmla="*/ 181 h 215"/>
                  <a:gd name="T10" fmla="*/ 131 w 196"/>
                  <a:gd name="T11" fmla="*/ 165 h 215"/>
                  <a:gd name="T12" fmla="*/ 121 w 196"/>
                  <a:gd name="T13" fmla="*/ 165 h 215"/>
                  <a:gd name="T14" fmla="*/ 129 w 196"/>
                  <a:gd name="T15" fmla="*/ 150 h 215"/>
                  <a:gd name="T16" fmla="*/ 137 w 196"/>
                  <a:gd name="T17" fmla="*/ 146 h 215"/>
                  <a:gd name="T18" fmla="*/ 153 w 196"/>
                  <a:gd name="T19" fmla="*/ 146 h 215"/>
                  <a:gd name="T20" fmla="*/ 168 w 196"/>
                  <a:gd name="T21" fmla="*/ 126 h 215"/>
                  <a:gd name="T22" fmla="*/ 179 w 196"/>
                  <a:gd name="T23" fmla="*/ 111 h 215"/>
                  <a:gd name="T24" fmla="*/ 182 w 196"/>
                  <a:gd name="T25" fmla="*/ 100 h 215"/>
                  <a:gd name="T26" fmla="*/ 182 w 196"/>
                  <a:gd name="T27" fmla="*/ 84 h 215"/>
                  <a:gd name="T28" fmla="*/ 193 w 196"/>
                  <a:gd name="T29" fmla="*/ 78 h 215"/>
                  <a:gd name="T30" fmla="*/ 188 w 196"/>
                  <a:gd name="T31" fmla="*/ 71 h 215"/>
                  <a:gd name="T32" fmla="*/ 172 w 196"/>
                  <a:gd name="T33" fmla="*/ 63 h 215"/>
                  <a:gd name="T34" fmla="*/ 161 w 196"/>
                  <a:gd name="T35" fmla="*/ 41 h 215"/>
                  <a:gd name="T36" fmla="*/ 168 w 196"/>
                  <a:gd name="T37" fmla="*/ 30 h 215"/>
                  <a:gd name="T38" fmla="*/ 160 w 196"/>
                  <a:gd name="T39" fmla="*/ 20 h 215"/>
                  <a:gd name="T40" fmla="*/ 148 w 196"/>
                  <a:gd name="T41" fmla="*/ 16 h 215"/>
                  <a:gd name="T42" fmla="*/ 152 w 196"/>
                  <a:gd name="T43" fmla="*/ 1 h 215"/>
                  <a:gd name="T44" fmla="*/ 136 w 196"/>
                  <a:gd name="T45" fmla="*/ 6 h 215"/>
                  <a:gd name="T46" fmla="*/ 133 w 196"/>
                  <a:gd name="T47" fmla="*/ 20 h 215"/>
                  <a:gd name="T48" fmla="*/ 131 w 196"/>
                  <a:gd name="T49" fmla="*/ 43 h 215"/>
                  <a:gd name="T50" fmla="*/ 113 w 196"/>
                  <a:gd name="T51" fmla="*/ 49 h 215"/>
                  <a:gd name="T52" fmla="*/ 118 w 196"/>
                  <a:gd name="T53" fmla="*/ 60 h 215"/>
                  <a:gd name="T54" fmla="*/ 110 w 196"/>
                  <a:gd name="T55" fmla="*/ 68 h 215"/>
                  <a:gd name="T56" fmla="*/ 110 w 196"/>
                  <a:gd name="T57" fmla="*/ 81 h 215"/>
                  <a:gd name="T58" fmla="*/ 102 w 196"/>
                  <a:gd name="T59" fmla="*/ 84 h 215"/>
                  <a:gd name="T60" fmla="*/ 93 w 196"/>
                  <a:gd name="T61" fmla="*/ 86 h 215"/>
                  <a:gd name="T62" fmla="*/ 83 w 196"/>
                  <a:gd name="T63" fmla="*/ 94 h 215"/>
                  <a:gd name="T64" fmla="*/ 77 w 196"/>
                  <a:gd name="T65" fmla="*/ 98 h 215"/>
                  <a:gd name="T66" fmla="*/ 74 w 196"/>
                  <a:gd name="T67" fmla="*/ 110 h 215"/>
                  <a:gd name="T68" fmla="*/ 67 w 196"/>
                  <a:gd name="T69" fmla="*/ 121 h 215"/>
                  <a:gd name="T70" fmla="*/ 47 w 196"/>
                  <a:gd name="T71" fmla="*/ 122 h 215"/>
                  <a:gd name="T72" fmla="*/ 19 w 196"/>
                  <a:gd name="T73" fmla="*/ 126 h 215"/>
                  <a:gd name="T74" fmla="*/ 8 w 196"/>
                  <a:gd name="T75" fmla="*/ 134 h 215"/>
                  <a:gd name="T76" fmla="*/ 21 w 196"/>
                  <a:gd name="T77" fmla="*/ 142 h 215"/>
                  <a:gd name="T78" fmla="*/ 29 w 196"/>
                  <a:gd name="T79" fmla="*/ 148 h 215"/>
                  <a:gd name="T80" fmla="*/ 34 w 196"/>
                  <a:gd name="T81" fmla="*/ 158 h 215"/>
                  <a:gd name="T82" fmla="*/ 32 w 196"/>
                  <a:gd name="T83" fmla="*/ 167 h 215"/>
                  <a:gd name="T84" fmla="*/ 18 w 196"/>
                  <a:gd name="T85" fmla="*/ 175 h 215"/>
                  <a:gd name="T86" fmla="*/ 18 w 196"/>
                  <a:gd name="T87" fmla="*/ 188 h 215"/>
                  <a:gd name="T88" fmla="*/ 21 w 196"/>
                  <a:gd name="T89" fmla="*/ 193 h 215"/>
                  <a:gd name="T90" fmla="*/ 29 w 196"/>
                  <a:gd name="T91" fmla="*/ 191 h 215"/>
                  <a:gd name="T92" fmla="*/ 39 w 196"/>
                  <a:gd name="T93" fmla="*/ 189 h 215"/>
                  <a:gd name="T94" fmla="*/ 43 w 196"/>
                  <a:gd name="T95" fmla="*/ 186 h 215"/>
                  <a:gd name="T96" fmla="*/ 50 w 196"/>
                  <a:gd name="T97" fmla="*/ 188 h 215"/>
                  <a:gd name="T98" fmla="*/ 56 w 196"/>
                  <a:gd name="T99" fmla="*/ 191 h 215"/>
                  <a:gd name="T100" fmla="*/ 67 w 196"/>
                  <a:gd name="T101" fmla="*/ 186 h 215"/>
                  <a:gd name="T102" fmla="*/ 75 w 196"/>
                  <a:gd name="T103" fmla="*/ 188 h 215"/>
                  <a:gd name="T104" fmla="*/ 88 w 196"/>
                  <a:gd name="T105" fmla="*/ 191 h 215"/>
                  <a:gd name="T106" fmla="*/ 86 w 196"/>
                  <a:gd name="T107" fmla="*/ 196 h 215"/>
                  <a:gd name="T108" fmla="*/ 96 w 196"/>
                  <a:gd name="T109" fmla="*/ 201 h 215"/>
                  <a:gd name="T110" fmla="*/ 96 w 196"/>
                  <a:gd name="T111" fmla="*/ 209 h 215"/>
                  <a:gd name="T112" fmla="*/ 102 w 196"/>
                  <a:gd name="T113" fmla="*/ 212 h 215"/>
                  <a:gd name="T114" fmla="*/ 113 w 196"/>
                  <a:gd name="T115" fmla="*/ 213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96" h="215">
                    <a:moveTo>
                      <a:pt x="115" y="209"/>
                    </a:moveTo>
                    <a:lnTo>
                      <a:pt x="118" y="209"/>
                    </a:lnTo>
                    <a:lnTo>
                      <a:pt x="118" y="204"/>
                    </a:lnTo>
                    <a:lnTo>
                      <a:pt x="121" y="205"/>
                    </a:lnTo>
                    <a:lnTo>
                      <a:pt x="123" y="204"/>
                    </a:lnTo>
                    <a:lnTo>
                      <a:pt x="133" y="204"/>
                    </a:lnTo>
                    <a:lnTo>
                      <a:pt x="139" y="202"/>
                    </a:lnTo>
                    <a:lnTo>
                      <a:pt x="139" y="201"/>
                    </a:lnTo>
                    <a:lnTo>
                      <a:pt x="142" y="201"/>
                    </a:lnTo>
                    <a:lnTo>
                      <a:pt x="142" y="202"/>
                    </a:lnTo>
                    <a:lnTo>
                      <a:pt x="144" y="204"/>
                    </a:lnTo>
                    <a:lnTo>
                      <a:pt x="147" y="202"/>
                    </a:lnTo>
                    <a:lnTo>
                      <a:pt x="148" y="201"/>
                    </a:lnTo>
                    <a:lnTo>
                      <a:pt x="148" y="199"/>
                    </a:lnTo>
                    <a:lnTo>
                      <a:pt x="148" y="197"/>
                    </a:lnTo>
                    <a:lnTo>
                      <a:pt x="145" y="188"/>
                    </a:lnTo>
                    <a:lnTo>
                      <a:pt x="142" y="185"/>
                    </a:lnTo>
                    <a:lnTo>
                      <a:pt x="144" y="183"/>
                    </a:lnTo>
                    <a:lnTo>
                      <a:pt x="141" y="181"/>
                    </a:lnTo>
                    <a:lnTo>
                      <a:pt x="139" y="181"/>
                    </a:lnTo>
                    <a:lnTo>
                      <a:pt x="134" y="178"/>
                    </a:lnTo>
                    <a:lnTo>
                      <a:pt x="133" y="173"/>
                    </a:lnTo>
                    <a:lnTo>
                      <a:pt x="134" y="170"/>
                    </a:lnTo>
                    <a:lnTo>
                      <a:pt x="131" y="165"/>
                    </a:lnTo>
                    <a:lnTo>
                      <a:pt x="129" y="165"/>
                    </a:lnTo>
                    <a:lnTo>
                      <a:pt x="128" y="165"/>
                    </a:lnTo>
                    <a:lnTo>
                      <a:pt x="125" y="165"/>
                    </a:lnTo>
                    <a:lnTo>
                      <a:pt x="121" y="165"/>
                    </a:lnTo>
                    <a:lnTo>
                      <a:pt x="121" y="162"/>
                    </a:lnTo>
                    <a:lnTo>
                      <a:pt x="125" y="156"/>
                    </a:lnTo>
                    <a:lnTo>
                      <a:pt x="126" y="156"/>
                    </a:lnTo>
                    <a:lnTo>
                      <a:pt x="129" y="150"/>
                    </a:lnTo>
                    <a:lnTo>
                      <a:pt x="131" y="148"/>
                    </a:lnTo>
                    <a:lnTo>
                      <a:pt x="133" y="146"/>
                    </a:lnTo>
                    <a:lnTo>
                      <a:pt x="134" y="145"/>
                    </a:lnTo>
                    <a:lnTo>
                      <a:pt x="137" y="146"/>
                    </a:lnTo>
                    <a:lnTo>
                      <a:pt x="139" y="150"/>
                    </a:lnTo>
                    <a:lnTo>
                      <a:pt x="141" y="150"/>
                    </a:lnTo>
                    <a:lnTo>
                      <a:pt x="145" y="146"/>
                    </a:lnTo>
                    <a:lnTo>
                      <a:pt x="153" y="146"/>
                    </a:lnTo>
                    <a:lnTo>
                      <a:pt x="158" y="142"/>
                    </a:lnTo>
                    <a:lnTo>
                      <a:pt x="160" y="134"/>
                    </a:lnTo>
                    <a:lnTo>
                      <a:pt x="166" y="129"/>
                    </a:lnTo>
                    <a:lnTo>
                      <a:pt x="168" y="126"/>
                    </a:lnTo>
                    <a:lnTo>
                      <a:pt x="169" y="121"/>
                    </a:lnTo>
                    <a:lnTo>
                      <a:pt x="172" y="116"/>
                    </a:lnTo>
                    <a:lnTo>
                      <a:pt x="177" y="114"/>
                    </a:lnTo>
                    <a:lnTo>
                      <a:pt x="179" y="111"/>
                    </a:lnTo>
                    <a:lnTo>
                      <a:pt x="179" y="108"/>
                    </a:lnTo>
                    <a:lnTo>
                      <a:pt x="176" y="106"/>
                    </a:lnTo>
                    <a:lnTo>
                      <a:pt x="180" y="102"/>
                    </a:lnTo>
                    <a:lnTo>
                      <a:pt x="182" y="100"/>
                    </a:lnTo>
                    <a:lnTo>
                      <a:pt x="184" y="97"/>
                    </a:lnTo>
                    <a:lnTo>
                      <a:pt x="184" y="91"/>
                    </a:lnTo>
                    <a:lnTo>
                      <a:pt x="182" y="84"/>
                    </a:lnTo>
                    <a:lnTo>
                      <a:pt x="182" y="84"/>
                    </a:lnTo>
                    <a:lnTo>
                      <a:pt x="185" y="79"/>
                    </a:lnTo>
                    <a:lnTo>
                      <a:pt x="188" y="78"/>
                    </a:lnTo>
                    <a:lnTo>
                      <a:pt x="192" y="76"/>
                    </a:lnTo>
                    <a:lnTo>
                      <a:pt x="193" y="78"/>
                    </a:lnTo>
                    <a:lnTo>
                      <a:pt x="196" y="75"/>
                    </a:lnTo>
                    <a:lnTo>
                      <a:pt x="195" y="71"/>
                    </a:lnTo>
                    <a:lnTo>
                      <a:pt x="192" y="70"/>
                    </a:lnTo>
                    <a:lnTo>
                      <a:pt x="188" y="71"/>
                    </a:lnTo>
                    <a:lnTo>
                      <a:pt x="184" y="70"/>
                    </a:lnTo>
                    <a:lnTo>
                      <a:pt x="182" y="67"/>
                    </a:lnTo>
                    <a:lnTo>
                      <a:pt x="177" y="65"/>
                    </a:lnTo>
                    <a:lnTo>
                      <a:pt x="172" y="63"/>
                    </a:lnTo>
                    <a:lnTo>
                      <a:pt x="168" y="59"/>
                    </a:lnTo>
                    <a:lnTo>
                      <a:pt x="166" y="55"/>
                    </a:lnTo>
                    <a:lnTo>
                      <a:pt x="164" y="46"/>
                    </a:lnTo>
                    <a:lnTo>
                      <a:pt x="161" y="41"/>
                    </a:lnTo>
                    <a:lnTo>
                      <a:pt x="161" y="36"/>
                    </a:lnTo>
                    <a:lnTo>
                      <a:pt x="164" y="36"/>
                    </a:lnTo>
                    <a:lnTo>
                      <a:pt x="164" y="33"/>
                    </a:lnTo>
                    <a:lnTo>
                      <a:pt x="168" y="30"/>
                    </a:lnTo>
                    <a:lnTo>
                      <a:pt x="168" y="27"/>
                    </a:lnTo>
                    <a:lnTo>
                      <a:pt x="164" y="25"/>
                    </a:lnTo>
                    <a:lnTo>
                      <a:pt x="163" y="24"/>
                    </a:lnTo>
                    <a:lnTo>
                      <a:pt x="160" y="20"/>
                    </a:lnTo>
                    <a:lnTo>
                      <a:pt x="156" y="17"/>
                    </a:lnTo>
                    <a:lnTo>
                      <a:pt x="153" y="14"/>
                    </a:lnTo>
                    <a:lnTo>
                      <a:pt x="150" y="16"/>
                    </a:lnTo>
                    <a:lnTo>
                      <a:pt x="148" y="16"/>
                    </a:lnTo>
                    <a:lnTo>
                      <a:pt x="145" y="14"/>
                    </a:lnTo>
                    <a:lnTo>
                      <a:pt x="145" y="8"/>
                    </a:lnTo>
                    <a:lnTo>
                      <a:pt x="152" y="4"/>
                    </a:lnTo>
                    <a:lnTo>
                      <a:pt x="152" y="1"/>
                    </a:lnTo>
                    <a:lnTo>
                      <a:pt x="147" y="3"/>
                    </a:lnTo>
                    <a:lnTo>
                      <a:pt x="144" y="0"/>
                    </a:lnTo>
                    <a:lnTo>
                      <a:pt x="139" y="3"/>
                    </a:lnTo>
                    <a:lnTo>
                      <a:pt x="136" y="6"/>
                    </a:lnTo>
                    <a:lnTo>
                      <a:pt x="133" y="6"/>
                    </a:lnTo>
                    <a:lnTo>
                      <a:pt x="129" y="9"/>
                    </a:lnTo>
                    <a:lnTo>
                      <a:pt x="128" y="12"/>
                    </a:lnTo>
                    <a:lnTo>
                      <a:pt x="133" y="20"/>
                    </a:lnTo>
                    <a:lnTo>
                      <a:pt x="134" y="27"/>
                    </a:lnTo>
                    <a:lnTo>
                      <a:pt x="126" y="36"/>
                    </a:lnTo>
                    <a:lnTo>
                      <a:pt x="131" y="39"/>
                    </a:lnTo>
                    <a:lnTo>
                      <a:pt x="131" y="43"/>
                    </a:lnTo>
                    <a:lnTo>
                      <a:pt x="126" y="47"/>
                    </a:lnTo>
                    <a:lnTo>
                      <a:pt x="121" y="47"/>
                    </a:lnTo>
                    <a:lnTo>
                      <a:pt x="117" y="46"/>
                    </a:lnTo>
                    <a:lnTo>
                      <a:pt x="113" y="49"/>
                    </a:lnTo>
                    <a:lnTo>
                      <a:pt x="115" y="52"/>
                    </a:lnTo>
                    <a:lnTo>
                      <a:pt x="117" y="54"/>
                    </a:lnTo>
                    <a:lnTo>
                      <a:pt x="120" y="57"/>
                    </a:lnTo>
                    <a:lnTo>
                      <a:pt x="118" y="60"/>
                    </a:lnTo>
                    <a:lnTo>
                      <a:pt x="115" y="62"/>
                    </a:lnTo>
                    <a:lnTo>
                      <a:pt x="112" y="62"/>
                    </a:lnTo>
                    <a:lnTo>
                      <a:pt x="110" y="63"/>
                    </a:lnTo>
                    <a:lnTo>
                      <a:pt x="110" y="68"/>
                    </a:lnTo>
                    <a:lnTo>
                      <a:pt x="110" y="73"/>
                    </a:lnTo>
                    <a:lnTo>
                      <a:pt x="109" y="75"/>
                    </a:lnTo>
                    <a:lnTo>
                      <a:pt x="109" y="75"/>
                    </a:lnTo>
                    <a:lnTo>
                      <a:pt x="110" y="81"/>
                    </a:lnTo>
                    <a:lnTo>
                      <a:pt x="107" y="86"/>
                    </a:lnTo>
                    <a:lnTo>
                      <a:pt x="104" y="83"/>
                    </a:lnTo>
                    <a:lnTo>
                      <a:pt x="102" y="83"/>
                    </a:lnTo>
                    <a:lnTo>
                      <a:pt x="102" y="84"/>
                    </a:lnTo>
                    <a:lnTo>
                      <a:pt x="99" y="84"/>
                    </a:lnTo>
                    <a:lnTo>
                      <a:pt x="97" y="83"/>
                    </a:lnTo>
                    <a:lnTo>
                      <a:pt x="94" y="84"/>
                    </a:lnTo>
                    <a:lnTo>
                      <a:pt x="93" y="86"/>
                    </a:lnTo>
                    <a:lnTo>
                      <a:pt x="88" y="89"/>
                    </a:lnTo>
                    <a:lnTo>
                      <a:pt x="90" y="91"/>
                    </a:lnTo>
                    <a:lnTo>
                      <a:pt x="88" y="92"/>
                    </a:lnTo>
                    <a:lnTo>
                      <a:pt x="83" y="94"/>
                    </a:lnTo>
                    <a:lnTo>
                      <a:pt x="82" y="94"/>
                    </a:lnTo>
                    <a:lnTo>
                      <a:pt x="78" y="94"/>
                    </a:lnTo>
                    <a:lnTo>
                      <a:pt x="77" y="97"/>
                    </a:lnTo>
                    <a:lnTo>
                      <a:pt x="77" y="98"/>
                    </a:lnTo>
                    <a:lnTo>
                      <a:pt x="74" y="100"/>
                    </a:lnTo>
                    <a:lnTo>
                      <a:pt x="72" y="102"/>
                    </a:lnTo>
                    <a:lnTo>
                      <a:pt x="72" y="105"/>
                    </a:lnTo>
                    <a:lnTo>
                      <a:pt x="74" y="110"/>
                    </a:lnTo>
                    <a:lnTo>
                      <a:pt x="72" y="113"/>
                    </a:lnTo>
                    <a:lnTo>
                      <a:pt x="74" y="116"/>
                    </a:lnTo>
                    <a:lnTo>
                      <a:pt x="74" y="118"/>
                    </a:lnTo>
                    <a:lnTo>
                      <a:pt x="67" y="121"/>
                    </a:lnTo>
                    <a:lnTo>
                      <a:pt x="62" y="121"/>
                    </a:lnTo>
                    <a:lnTo>
                      <a:pt x="58" y="121"/>
                    </a:lnTo>
                    <a:lnTo>
                      <a:pt x="51" y="122"/>
                    </a:lnTo>
                    <a:lnTo>
                      <a:pt x="47" y="122"/>
                    </a:lnTo>
                    <a:lnTo>
                      <a:pt x="45" y="124"/>
                    </a:lnTo>
                    <a:lnTo>
                      <a:pt x="40" y="124"/>
                    </a:lnTo>
                    <a:lnTo>
                      <a:pt x="35" y="126"/>
                    </a:lnTo>
                    <a:lnTo>
                      <a:pt x="19" y="126"/>
                    </a:lnTo>
                    <a:lnTo>
                      <a:pt x="0" y="121"/>
                    </a:lnTo>
                    <a:lnTo>
                      <a:pt x="0" y="121"/>
                    </a:lnTo>
                    <a:lnTo>
                      <a:pt x="7" y="130"/>
                    </a:lnTo>
                    <a:lnTo>
                      <a:pt x="8" y="134"/>
                    </a:lnTo>
                    <a:lnTo>
                      <a:pt x="11" y="137"/>
                    </a:lnTo>
                    <a:lnTo>
                      <a:pt x="16" y="138"/>
                    </a:lnTo>
                    <a:lnTo>
                      <a:pt x="16" y="140"/>
                    </a:lnTo>
                    <a:lnTo>
                      <a:pt x="21" y="142"/>
                    </a:lnTo>
                    <a:lnTo>
                      <a:pt x="24" y="142"/>
                    </a:lnTo>
                    <a:lnTo>
                      <a:pt x="24" y="143"/>
                    </a:lnTo>
                    <a:lnTo>
                      <a:pt x="29" y="143"/>
                    </a:lnTo>
                    <a:lnTo>
                      <a:pt x="29" y="148"/>
                    </a:lnTo>
                    <a:lnTo>
                      <a:pt x="29" y="153"/>
                    </a:lnTo>
                    <a:lnTo>
                      <a:pt x="29" y="156"/>
                    </a:lnTo>
                    <a:lnTo>
                      <a:pt x="31" y="158"/>
                    </a:lnTo>
                    <a:lnTo>
                      <a:pt x="34" y="158"/>
                    </a:lnTo>
                    <a:lnTo>
                      <a:pt x="37" y="161"/>
                    </a:lnTo>
                    <a:lnTo>
                      <a:pt x="39" y="165"/>
                    </a:lnTo>
                    <a:lnTo>
                      <a:pt x="35" y="169"/>
                    </a:lnTo>
                    <a:lnTo>
                      <a:pt x="32" y="167"/>
                    </a:lnTo>
                    <a:lnTo>
                      <a:pt x="26" y="169"/>
                    </a:lnTo>
                    <a:lnTo>
                      <a:pt x="24" y="170"/>
                    </a:lnTo>
                    <a:lnTo>
                      <a:pt x="19" y="172"/>
                    </a:lnTo>
                    <a:lnTo>
                      <a:pt x="18" y="175"/>
                    </a:lnTo>
                    <a:lnTo>
                      <a:pt x="19" y="177"/>
                    </a:lnTo>
                    <a:lnTo>
                      <a:pt x="16" y="180"/>
                    </a:lnTo>
                    <a:lnTo>
                      <a:pt x="18" y="183"/>
                    </a:lnTo>
                    <a:lnTo>
                      <a:pt x="18" y="188"/>
                    </a:lnTo>
                    <a:lnTo>
                      <a:pt x="18" y="191"/>
                    </a:lnTo>
                    <a:lnTo>
                      <a:pt x="19" y="191"/>
                    </a:lnTo>
                    <a:lnTo>
                      <a:pt x="19" y="193"/>
                    </a:lnTo>
                    <a:lnTo>
                      <a:pt x="21" y="193"/>
                    </a:lnTo>
                    <a:lnTo>
                      <a:pt x="24" y="191"/>
                    </a:lnTo>
                    <a:lnTo>
                      <a:pt x="27" y="191"/>
                    </a:lnTo>
                    <a:lnTo>
                      <a:pt x="27" y="191"/>
                    </a:lnTo>
                    <a:lnTo>
                      <a:pt x="29" y="191"/>
                    </a:lnTo>
                    <a:lnTo>
                      <a:pt x="31" y="189"/>
                    </a:lnTo>
                    <a:lnTo>
                      <a:pt x="34" y="189"/>
                    </a:lnTo>
                    <a:lnTo>
                      <a:pt x="35" y="191"/>
                    </a:lnTo>
                    <a:lnTo>
                      <a:pt x="39" y="189"/>
                    </a:lnTo>
                    <a:lnTo>
                      <a:pt x="40" y="189"/>
                    </a:lnTo>
                    <a:lnTo>
                      <a:pt x="42" y="189"/>
                    </a:lnTo>
                    <a:lnTo>
                      <a:pt x="42" y="188"/>
                    </a:lnTo>
                    <a:lnTo>
                      <a:pt x="43" y="186"/>
                    </a:lnTo>
                    <a:lnTo>
                      <a:pt x="45" y="189"/>
                    </a:lnTo>
                    <a:lnTo>
                      <a:pt x="48" y="189"/>
                    </a:lnTo>
                    <a:lnTo>
                      <a:pt x="48" y="188"/>
                    </a:lnTo>
                    <a:lnTo>
                      <a:pt x="50" y="188"/>
                    </a:lnTo>
                    <a:lnTo>
                      <a:pt x="50" y="189"/>
                    </a:lnTo>
                    <a:lnTo>
                      <a:pt x="53" y="189"/>
                    </a:lnTo>
                    <a:lnTo>
                      <a:pt x="54" y="191"/>
                    </a:lnTo>
                    <a:lnTo>
                      <a:pt x="56" y="191"/>
                    </a:lnTo>
                    <a:lnTo>
                      <a:pt x="59" y="188"/>
                    </a:lnTo>
                    <a:lnTo>
                      <a:pt x="64" y="188"/>
                    </a:lnTo>
                    <a:lnTo>
                      <a:pt x="66" y="188"/>
                    </a:lnTo>
                    <a:lnTo>
                      <a:pt x="67" y="186"/>
                    </a:lnTo>
                    <a:lnTo>
                      <a:pt x="70" y="186"/>
                    </a:lnTo>
                    <a:lnTo>
                      <a:pt x="70" y="186"/>
                    </a:lnTo>
                    <a:lnTo>
                      <a:pt x="72" y="186"/>
                    </a:lnTo>
                    <a:lnTo>
                      <a:pt x="75" y="188"/>
                    </a:lnTo>
                    <a:lnTo>
                      <a:pt x="78" y="186"/>
                    </a:lnTo>
                    <a:lnTo>
                      <a:pt x="83" y="186"/>
                    </a:lnTo>
                    <a:lnTo>
                      <a:pt x="86" y="188"/>
                    </a:lnTo>
                    <a:lnTo>
                      <a:pt x="88" y="191"/>
                    </a:lnTo>
                    <a:lnTo>
                      <a:pt x="86" y="194"/>
                    </a:lnTo>
                    <a:lnTo>
                      <a:pt x="88" y="194"/>
                    </a:lnTo>
                    <a:lnTo>
                      <a:pt x="86" y="194"/>
                    </a:lnTo>
                    <a:lnTo>
                      <a:pt x="86" y="196"/>
                    </a:lnTo>
                    <a:lnTo>
                      <a:pt x="90" y="196"/>
                    </a:lnTo>
                    <a:lnTo>
                      <a:pt x="93" y="194"/>
                    </a:lnTo>
                    <a:lnTo>
                      <a:pt x="93" y="196"/>
                    </a:lnTo>
                    <a:lnTo>
                      <a:pt x="96" y="201"/>
                    </a:lnTo>
                    <a:lnTo>
                      <a:pt x="97" y="205"/>
                    </a:lnTo>
                    <a:lnTo>
                      <a:pt x="97" y="205"/>
                    </a:lnTo>
                    <a:lnTo>
                      <a:pt x="97" y="207"/>
                    </a:lnTo>
                    <a:lnTo>
                      <a:pt x="96" y="209"/>
                    </a:lnTo>
                    <a:lnTo>
                      <a:pt x="97" y="209"/>
                    </a:lnTo>
                    <a:lnTo>
                      <a:pt x="97" y="209"/>
                    </a:lnTo>
                    <a:lnTo>
                      <a:pt x="99" y="212"/>
                    </a:lnTo>
                    <a:lnTo>
                      <a:pt x="102" y="212"/>
                    </a:lnTo>
                    <a:lnTo>
                      <a:pt x="105" y="212"/>
                    </a:lnTo>
                    <a:lnTo>
                      <a:pt x="110" y="213"/>
                    </a:lnTo>
                    <a:lnTo>
                      <a:pt x="110" y="215"/>
                    </a:lnTo>
                    <a:lnTo>
                      <a:pt x="113" y="213"/>
                    </a:lnTo>
                    <a:lnTo>
                      <a:pt x="113" y="210"/>
                    </a:lnTo>
                    <a:lnTo>
                      <a:pt x="115" y="20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47" name="Freeform 674">
                <a:extLst>
                  <a:ext uri="{FF2B5EF4-FFF2-40B4-BE49-F238E27FC236}">
                    <a16:creationId xmlns:a16="http://schemas.microsoft.com/office/drawing/2014/main" id="{49212643-403F-44DE-A93A-6A0BD42AE737}"/>
                  </a:ext>
                </a:extLst>
              </p:cNvPr>
              <p:cNvSpPr>
                <a:spLocks/>
              </p:cNvSpPr>
              <p:nvPr/>
            </p:nvSpPr>
            <p:spPr bwMode="auto">
              <a:xfrm>
                <a:off x="5526" y="1869"/>
                <a:ext cx="196" cy="215"/>
              </a:xfrm>
              <a:custGeom>
                <a:avLst/>
                <a:gdLst>
                  <a:gd name="T0" fmla="*/ 121 w 196"/>
                  <a:gd name="T1" fmla="*/ 205 h 215"/>
                  <a:gd name="T2" fmla="*/ 139 w 196"/>
                  <a:gd name="T3" fmla="*/ 201 h 215"/>
                  <a:gd name="T4" fmla="*/ 147 w 196"/>
                  <a:gd name="T5" fmla="*/ 202 h 215"/>
                  <a:gd name="T6" fmla="*/ 145 w 196"/>
                  <a:gd name="T7" fmla="*/ 188 h 215"/>
                  <a:gd name="T8" fmla="*/ 139 w 196"/>
                  <a:gd name="T9" fmla="*/ 181 h 215"/>
                  <a:gd name="T10" fmla="*/ 131 w 196"/>
                  <a:gd name="T11" fmla="*/ 165 h 215"/>
                  <a:gd name="T12" fmla="*/ 121 w 196"/>
                  <a:gd name="T13" fmla="*/ 165 h 215"/>
                  <a:gd name="T14" fmla="*/ 129 w 196"/>
                  <a:gd name="T15" fmla="*/ 150 h 215"/>
                  <a:gd name="T16" fmla="*/ 137 w 196"/>
                  <a:gd name="T17" fmla="*/ 146 h 215"/>
                  <a:gd name="T18" fmla="*/ 153 w 196"/>
                  <a:gd name="T19" fmla="*/ 146 h 215"/>
                  <a:gd name="T20" fmla="*/ 168 w 196"/>
                  <a:gd name="T21" fmla="*/ 126 h 215"/>
                  <a:gd name="T22" fmla="*/ 179 w 196"/>
                  <a:gd name="T23" fmla="*/ 111 h 215"/>
                  <a:gd name="T24" fmla="*/ 182 w 196"/>
                  <a:gd name="T25" fmla="*/ 100 h 215"/>
                  <a:gd name="T26" fmla="*/ 182 w 196"/>
                  <a:gd name="T27" fmla="*/ 84 h 215"/>
                  <a:gd name="T28" fmla="*/ 193 w 196"/>
                  <a:gd name="T29" fmla="*/ 78 h 215"/>
                  <a:gd name="T30" fmla="*/ 188 w 196"/>
                  <a:gd name="T31" fmla="*/ 71 h 215"/>
                  <a:gd name="T32" fmla="*/ 172 w 196"/>
                  <a:gd name="T33" fmla="*/ 63 h 215"/>
                  <a:gd name="T34" fmla="*/ 161 w 196"/>
                  <a:gd name="T35" fmla="*/ 41 h 215"/>
                  <a:gd name="T36" fmla="*/ 168 w 196"/>
                  <a:gd name="T37" fmla="*/ 30 h 215"/>
                  <a:gd name="T38" fmla="*/ 160 w 196"/>
                  <a:gd name="T39" fmla="*/ 20 h 215"/>
                  <a:gd name="T40" fmla="*/ 148 w 196"/>
                  <a:gd name="T41" fmla="*/ 16 h 215"/>
                  <a:gd name="T42" fmla="*/ 152 w 196"/>
                  <a:gd name="T43" fmla="*/ 1 h 215"/>
                  <a:gd name="T44" fmla="*/ 136 w 196"/>
                  <a:gd name="T45" fmla="*/ 6 h 215"/>
                  <a:gd name="T46" fmla="*/ 133 w 196"/>
                  <a:gd name="T47" fmla="*/ 20 h 215"/>
                  <a:gd name="T48" fmla="*/ 131 w 196"/>
                  <a:gd name="T49" fmla="*/ 43 h 215"/>
                  <a:gd name="T50" fmla="*/ 113 w 196"/>
                  <a:gd name="T51" fmla="*/ 49 h 215"/>
                  <a:gd name="T52" fmla="*/ 118 w 196"/>
                  <a:gd name="T53" fmla="*/ 60 h 215"/>
                  <a:gd name="T54" fmla="*/ 110 w 196"/>
                  <a:gd name="T55" fmla="*/ 68 h 215"/>
                  <a:gd name="T56" fmla="*/ 110 w 196"/>
                  <a:gd name="T57" fmla="*/ 81 h 215"/>
                  <a:gd name="T58" fmla="*/ 102 w 196"/>
                  <a:gd name="T59" fmla="*/ 84 h 215"/>
                  <a:gd name="T60" fmla="*/ 93 w 196"/>
                  <a:gd name="T61" fmla="*/ 86 h 215"/>
                  <a:gd name="T62" fmla="*/ 83 w 196"/>
                  <a:gd name="T63" fmla="*/ 94 h 215"/>
                  <a:gd name="T64" fmla="*/ 77 w 196"/>
                  <a:gd name="T65" fmla="*/ 98 h 215"/>
                  <a:gd name="T66" fmla="*/ 74 w 196"/>
                  <a:gd name="T67" fmla="*/ 110 h 215"/>
                  <a:gd name="T68" fmla="*/ 67 w 196"/>
                  <a:gd name="T69" fmla="*/ 121 h 215"/>
                  <a:gd name="T70" fmla="*/ 47 w 196"/>
                  <a:gd name="T71" fmla="*/ 122 h 215"/>
                  <a:gd name="T72" fmla="*/ 19 w 196"/>
                  <a:gd name="T73" fmla="*/ 126 h 215"/>
                  <a:gd name="T74" fmla="*/ 8 w 196"/>
                  <a:gd name="T75" fmla="*/ 134 h 215"/>
                  <a:gd name="T76" fmla="*/ 21 w 196"/>
                  <a:gd name="T77" fmla="*/ 142 h 215"/>
                  <a:gd name="T78" fmla="*/ 29 w 196"/>
                  <a:gd name="T79" fmla="*/ 148 h 215"/>
                  <a:gd name="T80" fmla="*/ 34 w 196"/>
                  <a:gd name="T81" fmla="*/ 158 h 215"/>
                  <a:gd name="T82" fmla="*/ 32 w 196"/>
                  <a:gd name="T83" fmla="*/ 167 h 215"/>
                  <a:gd name="T84" fmla="*/ 18 w 196"/>
                  <a:gd name="T85" fmla="*/ 175 h 215"/>
                  <a:gd name="T86" fmla="*/ 18 w 196"/>
                  <a:gd name="T87" fmla="*/ 188 h 215"/>
                  <a:gd name="T88" fmla="*/ 21 w 196"/>
                  <a:gd name="T89" fmla="*/ 193 h 215"/>
                  <a:gd name="T90" fmla="*/ 29 w 196"/>
                  <a:gd name="T91" fmla="*/ 191 h 215"/>
                  <a:gd name="T92" fmla="*/ 39 w 196"/>
                  <a:gd name="T93" fmla="*/ 189 h 215"/>
                  <a:gd name="T94" fmla="*/ 43 w 196"/>
                  <a:gd name="T95" fmla="*/ 186 h 215"/>
                  <a:gd name="T96" fmla="*/ 50 w 196"/>
                  <a:gd name="T97" fmla="*/ 188 h 215"/>
                  <a:gd name="T98" fmla="*/ 56 w 196"/>
                  <a:gd name="T99" fmla="*/ 191 h 215"/>
                  <a:gd name="T100" fmla="*/ 67 w 196"/>
                  <a:gd name="T101" fmla="*/ 186 h 215"/>
                  <a:gd name="T102" fmla="*/ 75 w 196"/>
                  <a:gd name="T103" fmla="*/ 188 h 215"/>
                  <a:gd name="T104" fmla="*/ 88 w 196"/>
                  <a:gd name="T105" fmla="*/ 191 h 215"/>
                  <a:gd name="T106" fmla="*/ 86 w 196"/>
                  <a:gd name="T107" fmla="*/ 196 h 215"/>
                  <a:gd name="T108" fmla="*/ 96 w 196"/>
                  <a:gd name="T109" fmla="*/ 201 h 215"/>
                  <a:gd name="T110" fmla="*/ 96 w 196"/>
                  <a:gd name="T111" fmla="*/ 209 h 215"/>
                  <a:gd name="T112" fmla="*/ 102 w 196"/>
                  <a:gd name="T113" fmla="*/ 212 h 215"/>
                  <a:gd name="T114" fmla="*/ 113 w 196"/>
                  <a:gd name="T115" fmla="*/ 213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96" h="215">
                    <a:moveTo>
                      <a:pt x="115" y="209"/>
                    </a:moveTo>
                    <a:lnTo>
                      <a:pt x="118" y="209"/>
                    </a:lnTo>
                    <a:lnTo>
                      <a:pt x="118" y="204"/>
                    </a:lnTo>
                    <a:lnTo>
                      <a:pt x="121" y="205"/>
                    </a:lnTo>
                    <a:lnTo>
                      <a:pt x="123" y="204"/>
                    </a:lnTo>
                    <a:lnTo>
                      <a:pt x="133" y="204"/>
                    </a:lnTo>
                    <a:lnTo>
                      <a:pt x="139" y="202"/>
                    </a:lnTo>
                    <a:lnTo>
                      <a:pt x="139" y="201"/>
                    </a:lnTo>
                    <a:lnTo>
                      <a:pt x="142" y="201"/>
                    </a:lnTo>
                    <a:lnTo>
                      <a:pt x="142" y="202"/>
                    </a:lnTo>
                    <a:lnTo>
                      <a:pt x="144" y="204"/>
                    </a:lnTo>
                    <a:lnTo>
                      <a:pt x="147" y="202"/>
                    </a:lnTo>
                    <a:lnTo>
                      <a:pt x="148" y="201"/>
                    </a:lnTo>
                    <a:lnTo>
                      <a:pt x="148" y="199"/>
                    </a:lnTo>
                    <a:lnTo>
                      <a:pt x="148" y="197"/>
                    </a:lnTo>
                    <a:lnTo>
                      <a:pt x="145" y="188"/>
                    </a:lnTo>
                    <a:lnTo>
                      <a:pt x="142" y="185"/>
                    </a:lnTo>
                    <a:lnTo>
                      <a:pt x="144" y="183"/>
                    </a:lnTo>
                    <a:lnTo>
                      <a:pt x="141" y="181"/>
                    </a:lnTo>
                    <a:lnTo>
                      <a:pt x="139" y="181"/>
                    </a:lnTo>
                    <a:lnTo>
                      <a:pt x="134" y="178"/>
                    </a:lnTo>
                    <a:lnTo>
                      <a:pt x="133" y="173"/>
                    </a:lnTo>
                    <a:lnTo>
                      <a:pt x="134" y="170"/>
                    </a:lnTo>
                    <a:lnTo>
                      <a:pt x="131" y="165"/>
                    </a:lnTo>
                    <a:lnTo>
                      <a:pt x="129" y="165"/>
                    </a:lnTo>
                    <a:lnTo>
                      <a:pt x="128" y="165"/>
                    </a:lnTo>
                    <a:lnTo>
                      <a:pt x="125" y="165"/>
                    </a:lnTo>
                    <a:lnTo>
                      <a:pt x="121" y="165"/>
                    </a:lnTo>
                    <a:lnTo>
                      <a:pt x="121" y="162"/>
                    </a:lnTo>
                    <a:lnTo>
                      <a:pt x="125" y="156"/>
                    </a:lnTo>
                    <a:lnTo>
                      <a:pt x="126" y="156"/>
                    </a:lnTo>
                    <a:lnTo>
                      <a:pt x="129" y="150"/>
                    </a:lnTo>
                    <a:lnTo>
                      <a:pt x="131" y="148"/>
                    </a:lnTo>
                    <a:lnTo>
                      <a:pt x="133" y="146"/>
                    </a:lnTo>
                    <a:lnTo>
                      <a:pt x="134" y="145"/>
                    </a:lnTo>
                    <a:lnTo>
                      <a:pt x="137" y="146"/>
                    </a:lnTo>
                    <a:lnTo>
                      <a:pt x="139" y="150"/>
                    </a:lnTo>
                    <a:lnTo>
                      <a:pt x="141" y="150"/>
                    </a:lnTo>
                    <a:lnTo>
                      <a:pt x="145" y="146"/>
                    </a:lnTo>
                    <a:lnTo>
                      <a:pt x="153" y="146"/>
                    </a:lnTo>
                    <a:lnTo>
                      <a:pt x="158" y="142"/>
                    </a:lnTo>
                    <a:lnTo>
                      <a:pt x="160" y="134"/>
                    </a:lnTo>
                    <a:lnTo>
                      <a:pt x="166" y="129"/>
                    </a:lnTo>
                    <a:lnTo>
                      <a:pt x="168" y="126"/>
                    </a:lnTo>
                    <a:lnTo>
                      <a:pt x="169" y="121"/>
                    </a:lnTo>
                    <a:lnTo>
                      <a:pt x="172" y="116"/>
                    </a:lnTo>
                    <a:lnTo>
                      <a:pt x="177" y="114"/>
                    </a:lnTo>
                    <a:lnTo>
                      <a:pt x="179" y="111"/>
                    </a:lnTo>
                    <a:lnTo>
                      <a:pt x="179" y="108"/>
                    </a:lnTo>
                    <a:lnTo>
                      <a:pt x="176" y="106"/>
                    </a:lnTo>
                    <a:lnTo>
                      <a:pt x="180" y="102"/>
                    </a:lnTo>
                    <a:lnTo>
                      <a:pt x="182" y="100"/>
                    </a:lnTo>
                    <a:lnTo>
                      <a:pt x="184" y="97"/>
                    </a:lnTo>
                    <a:lnTo>
                      <a:pt x="184" y="91"/>
                    </a:lnTo>
                    <a:lnTo>
                      <a:pt x="182" y="84"/>
                    </a:lnTo>
                    <a:lnTo>
                      <a:pt x="182" y="84"/>
                    </a:lnTo>
                    <a:lnTo>
                      <a:pt x="185" y="79"/>
                    </a:lnTo>
                    <a:lnTo>
                      <a:pt x="188" y="78"/>
                    </a:lnTo>
                    <a:lnTo>
                      <a:pt x="192" y="76"/>
                    </a:lnTo>
                    <a:lnTo>
                      <a:pt x="193" y="78"/>
                    </a:lnTo>
                    <a:lnTo>
                      <a:pt x="196" y="75"/>
                    </a:lnTo>
                    <a:lnTo>
                      <a:pt x="195" y="71"/>
                    </a:lnTo>
                    <a:lnTo>
                      <a:pt x="192" y="70"/>
                    </a:lnTo>
                    <a:lnTo>
                      <a:pt x="188" y="71"/>
                    </a:lnTo>
                    <a:lnTo>
                      <a:pt x="184" y="70"/>
                    </a:lnTo>
                    <a:lnTo>
                      <a:pt x="182" y="67"/>
                    </a:lnTo>
                    <a:lnTo>
                      <a:pt x="177" y="65"/>
                    </a:lnTo>
                    <a:lnTo>
                      <a:pt x="172" y="63"/>
                    </a:lnTo>
                    <a:lnTo>
                      <a:pt x="168" y="59"/>
                    </a:lnTo>
                    <a:lnTo>
                      <a:pt x="166" y="55"/>
                    </a:lnTo>
                    <a:lnTo>
                      <a:pt x="164" y="46"/>
                    </a:lnTo>
                    <a:lnTo>
                      <a:pt x="161" y="41"/>
                    </a:lnTo>
                    <a:lnTo>
                      <a:pt x="161" y="36"/>
                    </a:lnTo>
                    <a:lnTo>
                      <a:pt x="164" y="36"/>
                    </a:lnTo>
                    <a:lnTo>
                      <a:pt x="164" y="33"/>
                    </a:lnTo>
                    <a:lnTo>
                      <a:pt x="168" y="30"/>
                    </a:lnTo>
                    <a:lnTo>
                      <a:pt x="168" y="27"/>
                    </a:lnTo>
                    <a:lnTo>
                      <a:pt x="164" y="25"/>
                    </a:lnTo>
                    <a:lnTo>
                      <a:pt x="163" y="24"/>
                    </a:lnTo>
                    <a:lnTo>
                      <a:pt x="160" y="20"/>
                    </a:lnTo>
                    <a:lnTo>
                      <a:pt x="156" y="17"/>
                    </a:lnTo>
                    <a:lnTo>
                      <a:pt x="153" y="14"/>
                    </a:lnTo>
                    <a:lnTo>
                      <a:pt x="150" y="16"/>
                    </a:lnTo>
                    <a:lnTo>
                      <a:pt x="148" y="16"/>
                    </a:lnTo>
                    <a:lnTo>
                      <a:pt x="145" y="14"/>
                    </a:lnTo>
                    <a:lnTo>
                      <a:pt x="145" y="8"/>
                    </a:lnTo>
                    <a:lnTo>
                      <a:pt x="152" y="4"/>
                    </a:lnTo>
                    <a:lnTo>
                      <a:pt x="152" y="1"/>
                    </a:lnTo>
                    <a:lnTo>
                      <a:pt x="147" y="3"/>
                    </a:lnTo>
                    <a:lnTo>
                      <a:pt x="144" y="0"/>
                    </a:lnTo>
                    <a:lnTo>
                      <a:pt x="139" y="3"/>
                    </a:lnTo>
                    <a:lnTo>
                      <a:pt x="136" y="6"/>
                    </a:lnTo>
                    <a:lnTo>
                      <a:pt x="133" y="6"/>
                    </a:lnTo>
                    <a:lnTo>
                      <a:pt x="129" y="9"/>
                    </a:lnTo>
                    <a:lnTo>
                      <a:pt x="128" y="12"/>
                    </a:lnTo>
                    <a:lnTo>
                      <a:pt x="133" y="20"/>
                    </a:lnTo>
                    <a:lnTo>
                      <a:pt x="134" y="27"/>
                    </a:lnTo>
                    <a:lnTo>
                      <a:pt x="126" y="36"/>
                    </a:lnTo>
                    <a:lnTo>
                      <a:pt x="131" y="39"/>
                    </a:lnTo>
                    <a:lnTo>
                      <a:pt x="131" y="43"/>
                    </a:lnTo>
                    <a:lnTo>
                      <a:pt x="126" y="47"/>
                    </a:lnTo>
                    <a:lnTo>
                      <a:pt x="121" y="47"/>
                    </a:lnTo>
                    <a:lnTo>
                      <a:pt x="117" y="46"/>
                    </a:lnTo>
                    <a:lnTo>
                      <a:pt x="113" y="49"/>
                    </a:lnTo>
                    <a:lnTo>
                      <a:pt x="115" y="52"/>
                    </a:lnTo>
                    <a:lnTo>
                      <a:pt x="117" y="54"/>
                    </a:lnTo>
                    <a:lnTo>
                      <a:pt x="120" y="57"/>
                    </a:lnTo>
                    <a:lnTo>
                      <a:pt x="118" y="60"/>
                    </a:lnTo>
                    <a:lnTo>
                      <a:pt x="115" y="62"/>
                    </a:lnTo>
                    <a:lnTo>
                      <a:pt x="112" y="62"/>
                    </a:lnTo>
                    <a:lnTo>
                      <a:pt x="110" y="63"/>
                    </a:lnTo>
                    <a:lnTo>
                      <a:pt x="110" y="68"/>
                    </a:lnTo>
                    <a:lnTo>
                      <a:pt x="110" y="73"/>
                    </a:lnTo>
                    <a:lnTo>
                      <a:pt x="109" y="75"/>
                    </a:lnTo>
                    <a:lnTo>
                      <a:pt x="109" y="75"/>
                    </a:lnTo>
                    <a:lnTo>
                      <a:pt x="110" y="81"/>
                    </a:lnTo>
                    <a:lnTo>
                      <a:pt x="107" y="86"/>
                    </a:lnTo>
                    <a:lnTo>
                      <a:pt x="104" y="83"/>
                    </a:lnTo>
                    <a:lnTo>
                      <a:pt x="102" y="83"/>
                    </a:lnTo>
                    <a:lnTo>
                      <a:pt x="102" y="84"/>
                    </a:lnTo>
                    <a:lnTo>
                      <a:pt x="99" y="84"/>
                    </a:lnTo>
                    <a:lnTo>
                      <a:pt x="97" y="83"/>
                    </a:lnTo>
                    <a:lnTo>
                      <a:pt x="94" y="84"/>
                    </a:lnTo>
                    <a:lnTo>
                      <a:pt x="93" y="86"/>
                    </a:lnTo>
                    <a:lnTo>
                      <a:pt x="88" y="89"/>
                    </a:lnTo>
                    <a:lnTo>
                      <a:pt x="90" y="91"/>
                    </a:lnTo>
                    <a:lnTo>
                      <a:pt x="88" y="92"/>
                    </a:lnTo>
                    <a:lnTo>
                      <a:pt x="83" y="94"/>
                    </a:lnTo>
                    <a:lnTo>
                      <a:pt x="82" y="94"/>
                    </a:lnTo>
                    <a:lnTo>
                      <a:pt x="78" y="94"/>
                    </a:lnTo>
                    <a:lnTo>
                      <a:pt x="77" y="97"/>
                    </a:lnTo>
                    <a:lnTo>
                      <a:pt x="77" y="98"/>
                    </a:lnTo>
                    <a:lnTo>
                      <a:pt x="74" y="100"/>
                    </a:lnTo>
                    <a:lnTo>
                      <a:pt x="72" y="102"/>
                    </a:lnTo>
                    <a:lnTo>
                      <a:pt x="72" y="105"/>
                    </a:lnTo>
                    <a:lnTo>
                      <a:pt x="74" y="110"/>
                    </a:lnTo>
                    <a:lnTo>
                      <a:pt x="72" y="113"/>
                    </a:lnTo>
                    <a:lnTo>
                      <a:pt x="74" y="116"/>
                    </a:lnTo>
                    <a:lnTo>
                      <a:pt x="74" y="118"/>
                    </a:lnTo>
                    <a:lnTo>
                      <a:pt x="67" y="121"/>
                    </a:lnTo>
                    <a:lnTo>
                      <a:pt x="62" y="121"/>
                    </a:lnTo>
                    <a:lnTo>
                      <a:pt x="58" y="121"/>
                    </a:lnTo>
                    <a:lnTo>
                      <a:pt x="51" y="122"/>
                    </a:lnTo>
                    <a:lnTo>
                      <a:pt x="47" y="122"/>
                    </a:lnTo>
                    <a:lnTo>
                      <a:pt x="45" y="124"/>
                    </a:lnTo>
                    <a:lnTo>
                      <a:pt x="40" y="124"/>
                    </a:lnTo>
                    <a:lnTo>
                      <a:pt x="35" y="126"/>
                    </a:lnTo>
                    <a:lnTo>
                      <a:pt x="19" y="126"/>
                    </a:lnTo>
                    <a:lnTo>
                      <a:pt x="0" y="121"/>
                    </a:lnTo>
                    <a:lnTo>
                      <a:pt x="0" y="121"/>
                    </a:lnTo>
                    <a:lnTo>
                      <a:pt x="7" y="130"/>
                    </a:lnTo>
                    <a:lnTo>
                      <a:pt x="8" y="134"/>
                    </a:lnTo>
                    <a:lnTo>
                      <a:pt x="11" y="137"/>
                    </a:lnTo>
                    <a:lnTo>
                      <a:pt x="16" y="138"/>
                    </a:lnTo>
                    <a:lnTo>
                      <a:pt x="16" y="140"/>
                    </a:lnTo>
                    <a:lnTo>
                      <a:pt x="21" y="142"/>
                    </a:lnTo>
                    <a:lnTo>
                      <a:pt x="24" y="142"/>
                    </a:lnTo>
                    <a:lnTo>
                      <a:pt x="24" y="143"/>
                    </a:lnTo>
                    <a:lnTo>
                      <a:pt x="29" y="143"/>
                    </a:lnTo>
                    <a:lnTo>
                      <a:pt x="29" y="148"/>
                    </a:lnTo>
                    <a:lnTo>
                      <a:pt x="29" y="153"/>
                    </a:lnTo>
                    <a:lnTo>
                      <a:pt x="29" y="156"/>
                    </a:lnTo>
                    <a:lnTo>
                      <a:pt x="31" y="158"/>
                    </a:lnTo>
                    <a:lnTo>
                      <a:pt x="34" y="158"/>
                    </a:lnTo>
                    <a:lnTo>
                      <a:pt x="37" y="161"/>
                    </a:lnTo>
                    <a:lnTo>
                      <a:pt x="39" y="165"/>
                    </a:lnTo>
                    <a:lnTo>
                      <a:pt x="35" y="169"/>
                    </a:lnTo>
                    <a:lnTo>
                      <a:pt x="32" y="167"/>
                    </a:lnTo>
                    <a:lnTo>
                      <a:pt x="26" y="169"/>
                    </a:lnTo>
                    <a:lnTo>
                      <a:pt x="24" y="170"/>
                    </a:lnTo>
                    <a:lnTo>
                      <a:pt x="19" y="172"/>
                    </a:lnTo>
                    <a:lnTo>
                      <a:pt x="18" y="175"/>
                    </a:lnTo>
                    <a:lnTo>
                      <a:pt x="19" y="177"/>
                    </a:lnTo>
                    <a:lnTo>
                      <a:pt x="16" y="180"/>
                    </a:lnTo>
                    <a:lnTo>
                      <a:pt x="18" y="183"/>
                    </a:lnTo>
                    <a:lnTo>
                      <a:pt x="18" y="188"/>
                    </a:lnTo>
                    <a:lnTo>
                      <a:pt x="18" y="191"/>
                    </a:lnTo>
                    <a:lnTo>
                      <a:pt x="19" y="191"/>
                    </a:lnTo>
                    <a:lnTo>
                      <a:pt x="19" y="193"/>
                    </a:lnTo>
                    <a:lnTo>
                      <a:pt x="21" y="193"/>
                    </a:lnTo>
                    <a:lnTo>
                      <a:pt x="24" y="191"/>
                    </a:lnTo>
                    <a:lnTo>
                      <a:pt x="27" y="191"/>
                    </a:lnTo>
                    <a:lnTo>
                      <a:pt x="27" y="191"/>
                    </a:lnTo>
                    <a:lnTo>
                      <a:pt x="29" y="191"/>
                    </a:lnTo>
                    <a:lnTo>
                      <a:pt x="31" y="189"/>
                    </a:lnTo>
                    <a:lnTo>
                      <a:pt x="34" y="189"/>
                    </a:lnTo>
                    <a:lnTo>
                      <a:pt x="35" y="191"/>
                    </a:lnTo>
                    <a:lnTo>
                      <a:pt x="39" y="189"/>
                    </a:lnTo>
                    <a:lnTo>
                      <a:pt x="40" y="189"/>
                    </a:lnTo>
                    <a:lnTo>
                      <a:pt x="42" y="189"/>
                    </a:lnTo>
                    <a:lnTo>
                      <a:pt x="42" y="188"/>
                    </a:lnTo>
                    <a:lnTo>
                      <a:pt x="43" y="186"/>
                    </a:lnTo>
                    <a:lnTo>
                      <a:pt x="45" y="189"/>
                    </a:lnTo>
                    <a:lnTo>
                      <a:pt x="48" y="189"/>
                    </a:lnTo>
                    <a:lnTo>
                      <a:pt x="48" y="188"/>
                    </a:lnTo>
                    <a:lnTo>
                      <a:pt x="50" y="188"/>
                    </a:lnTo>
                    <a:lnTo>
                      <a:pt x="50" y="189"/>
                    </a:lnTo>
                    <a:lnTo>
                      <a:pt x="53" y="189"/>
                    </a:lnTo>
                    <a:lnTo>
                      <a:pt x="54" y="191"/>
                    </a:lnTo>
                    <a:lnTo>
                      <a:pt x="56" y="191"/>
                    </a:lnTo>
                    <a:lnTo>
                      <a:pt x="59" y="188"/>
                    </a:lnTo>
                    <a:lnTo>
                      <a:pt x="64" y="188"/>
                    </a:lnTo>
                    <a:lnTo>
                      <a:pt x="66" y="188"/>
                    </a:lnTo>
                    <a:lnTo>
                      <a:pt x="67" y="186"/>
                    </a:lnTo>
                    <a:lnTo>
                      <a:pt x="70" y="186"/>
                    </a:lnTo>
                    <a:lnTo>
                      <a:pt x="70" y="186"/>
                    </a:lnTo>
                    <a:lnTo>
                      <a:pt x="72" y="186"/>
                    </a:lnTo>
                    <a:lnTo>
                      <a:pt x="75" y="188"/>
                    </a:lnTo>
                    <a:lnTo>
                      <a:pt x="78" y="186"/>
                    </a:lnTo>
                    <a:lnTo>
                      <a:pt x="83" y="186"/>
                    </a:lnTo>
                    <a:lnTo>
                      <a:pt x="86" y="188"/>
                    </a:lnTo>
                    <a:lnTo>
                      <a:pt x="88" y="191"/>
                    </a:lnTo>
                    <a:lnTo>
                      <a:pt x="86" y="194"/>
                    </a:lnTo>
                    <a:lnTo>
                      <a:pt x="88" y="194"/>
                    </a:lnTo>
                    <a:lnTo>
                      <a:pt x="86" y="194"/>
                    </a:lnTo>
                    <a:lnTo>
                      <a:pt x="86" y="196"/>
                    </a:lnTo>
                    <a:lnTo>
                      <a:pt x="90" y="196"/>
                    </a:lnTo>
                    <a:lnTo>
                      <a:pt x="93" y="194"/>
                    </a:lnTo>
                    <a:lnTo>
                      <a:pt x="93" y="196"/>
                    </a:lnTo>
                    <a:lnTo>
                      <a:pt x="96" y="201"/>
                    </a:lnTo>
                    <a:lnTo>
                      <a:pt x="97" y="205"/>
                    </a:lnTo>
                    <a:lnTo>
                      <a:pt x="97" y="205"/>
                    </a:lnTo>
                    <a:lnTo>
                      <a:pt x="97" y="207"/>
                    </a:lnTo>
                    <a:lnTo>
                      <a:pt x="96" y="209"/>
                    </a:lnTo>
                    <a:lnTo>
                      <a:pt x="97" y="209"/>
                    </a:lnTo>
                    <a:lnTo>
                      <a:pt x="97" y="209"/>
                    </a:lnTo>
                    <a:lnTo>
                      <a:pt x="99" y="212"/>
                    </a:lnTo>
                    <a:lnTo>
                      <a:pt x="102" y="212"/>
                    </a:lnTo>
                    <a:lnTo>
                      <a:pt x="105" y="212"/>
                    </a:lnTo>
                    <a:lnTo>
                      <a:pt x="110" y="213"/>
                    </a:lnTo>
                    <a:lnTo>
                      <a:pt x="110" y="215"/>
                    </a:lnTo>
                    <a:lnTo>
                      <a:pt x="113" y="213"/>
                    </a:lnTo>
                    <a:lnTo>
                      <a:pt x="113" y="210"/>
                    </a:lnTo>
                    <a:lnTo>
                      <a:pt x="115" y="209"/>
                    </a:ln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48" name="Freeform 675">
                <a:extLst>
                  <a:ext uri="{FF2B5EF4-FFF2-40B4-BE49-F238E27FC236}">
                    <a16:creationId xmlns:a16="http://schemas.microsoft.com/office/drawing/2014/main" id="{6671B7F4-21C7-4AE6-98F4-60E67BC5B0DA}"/>
                  </a:ext>
                </a:extLst>
              </p:cNvPr>
              <p:cNvSpPr>
                <a:spLocks/>
              </p:cNvSpPr>
              <p:nvPr/>
            </p:nvSpPr>
            <p:spPr bwMode="auto">
              <a:xfrm>
                <a:off x="5512" y="1840"/>
                <a:ext cx="186" cy="155"/>
              </a:xfrm>
              <a:custGeom>
                <a:avLst/>
                <a:gdLst>
                  <a:gd name="T0" fmla="*/ 185 w 186"/>
                  <a:gd name="T1" fmla="*/ 21 h 155"/>
                  <a:gd name="T2" fmla="*/ 186 w 186"/>
                  <a:gd name="T3" fmla="*/ 14 h 155"/>
                  <a:gd name="T4" fmla="*/ 172 w 186"/>
                  <a:gd name="T5" fmla="*/ 17 h 155"/>
                  <a:gd name="T6" fmla="*/ 161 w 186"/>
                  <a:gd name="T7" fmla="*/ 19 h 155"/>
                  <a:gd name="T8" fmla="*/ 156 w 186"/>
                  <a:gd name="T9" fmla="*/ 25 h 155"/>
                  <a:gd name="T10" fmla="*/ 148 w 186"/>
                  <a:gd name="T11" fmla="*/ 30 h 155"/>
                  <a:gd name="T12" fmla="*/ 143 w 186"/>
                  <a:gd name="T13" fmla="*/ 27 h 155"/>
                  <a:gd name="T14" fmla="*/ 140 w 186"/>
                  <a:gd name="T15" fmla="*/ 16 h 155"/>
                  <a:gd name="T16" fmla="*/ 137 w 186"/>
                  <a:gd name="T17" fmla="*/ 11 h 155"/>
                  <a:gd name="T18" fmla="*/ 137 w 186"/>
                  <a:gd name="T19" fmla="*/ 3 h 155"/>
                  <a:gd name="T20" fmla="*/ 129 w 186"/>
                  <a:gd name="T21" fmla="*/ 0 h 155"/>
                  <a:gd name="T22" fmla="*/ 124 w 186"/>
                  <a:gd name="T23" fmla="*/ 8 h 155"/>
                  <a:gd name="T24" fmla="*/ 123 w 186"/>
                  <a:gd name="T25" fmla="*/ 16 h 155"/>
                  <a:gd name="T26" fmla="*/ 118 w 186"/>
                  <a:gd name="T27" fmla="*/ 16 h 155"/>
                  <a:gd name="T28" fmla="*/ 113 w 186"/>
                  <a:gd name="T29" fmla="*/ 19 h 155"/>
                  <a:gd name="T30" fmla="*/ 110 w 186"/>
                  <a:gd name="T31" fmla="*/ 22 h 155"/>
                  <a:gd name="T32" fmla="*/ 105 w 186"/>
                  <a:gd name="T33" fmla="*/ 21 h 155"/>
                  <a:gd name="T34" fmla="*/ 99 w 186"/>
                  <a:gd name="T35" fmla="*/ 25 h 155"/>
                  <a:gd name="T36" fmla="*/ 89 w 186"/>
                  <a:gd name="T37" fmla="*/ 21 h 155"/>
                  <a:gd name="T38" fmla="*/ 83 w 186"/>
                  <a:gd name="T39" fmla="*/ 24 h 155"/>
                  <a:gd name="T40" fmla="*/ 73 w 186"/>
                  <a:gd name="T41" fmla="*/ 21 h 155"/>
                  <a:gd name="T42" fmla="*/ 67 w 186"/>
                  <a:gd name="T43" fmla="*/ 19 h 155"/>
                  <a:gd name="T44" fmla="*/ 57 w 186"/>
                  <a:gd name="T45" fmla="*/ 22 h 155"/>
                  <a:gd name="T46" fmla="*/ 51 w 186"/>
                  <a:gd name="T47" fmla="*/ 25 h 155"/>
                  <a:gd name="T48" fmla="*/ 53 w 186"/>
                  <a:gd name="T49" fmla="*/ 30 h 155"/>
                  <a:gd name="T50" fmla="*/ 48 w 186"/>
                  <a:gd name="T51" fmla="*/ 41 h 155"/>
                  <a:gd name="T52" fmla="*/ 43 w 186"/>
                  <a:gd name="T53" fmla="*/ 45 h 155"/>
                  <a:gd name="T54" fmla="*/ 33 w 186"/>
                  <a:gd name="T55" fmla="*/ 51 h 155"/>
                  <a:gd name="T56" fmla="*/ 30 w 186"/>
                  <a:gd name="T57" fmla="*/ 56 h 155"/>
                  <a:gd name="T58" fmla="*/ 22 w 186"/>
                  <a:gd name="T59" fmla="*/ 57 h 155"/>
                  <a:gd name="T60" fmla="*/ 16 w 186"/>
                  <a:gd name="T61" fmla="*/ 53 h 155"/>
                  <a:gd name="T62" fmla="*/ 10 w 186"/>
                  <a:gd name="T63" fmla="*/ 53 h 155"/>
                  <a:gd name="T64" fmla="*/ 6 w 186"/>
                  <a:gd name="T65" fmla="*/ 53 h 155"/>
                  <a:gd name="T66" fmla="*/ 5 w 186"/>
                  <a:gd name="T67" fmla="*/ 61 h 155"/>
                  <a:gd name="T68" fmla="*/ 6 w 186"/>
                  <a:gd name="T69" fmla="*/ 65 h 155"/>
                  <a:gd name="T70" fmla="*/ 2 w 186"/>
                  <a:gd name="T71" fmla="*/ 72 h 155"/>
                  <a:gd name="T72" fmla="*/ 2 w 186"/>
                  <a:gd name="T73" fmla="*/ 78 h 155"/>
                  <a:gd name="T74" fmla="*/ 6 w 186"/>
                  <a:gd name="T75" fmla="*/ 86 h 155"/>
                  <a:gd name="T76" fmla="*/ 3 w 186"/>
                  <a:gd name="T77" fmla="*/ 96 h 155"/>
                  <a:gd name="T78" fmla="*/ 8 w 186"/>
                  <a:gd name="T79" fmla="*/ 112 h 155"/>
                  <a:gd name="T80" fmla="*/ 22 w 186"/>
                  <a:gd name="T81" fmla="*/ 120 h 155"/>
                  <a:gd name="T82" fmla="*/ 25 w 186"/>
                  <a:gd name="T83" fmla="*/ 134 h 155"/>
                  <a:gd name="T84" fmla="*/ 33 w 186"/>
                  <a:gd name="T85" fmla="*/ 155 h 155"/>
                  <a:gd name="T86" fmla="*/ 59 w 186"/>
                  <a:gd name="T87" fmla="*/ 153 h 155"/>
                  <a:gd name="T88" fmla="*/ 72 w 186"/>
                  <a:gd name="T89" fmla="*/ 150 h 155"/>
                  <a:gd name="T90" fmla="*/ 88 w 186"/>
                  <a:gd name="T91" fmla="*/ 147 h 155"/>
                  <a:gd name="T92" fmla="*/ 88 w 186"/>
                  <a:gd name="T93" fmla="*/ 139 h 155"/>
                  <a:gd name="T94" fmla="*/ 88 w 186"/>
                  <a:gd name="T95" fmla="*/ 129 h 155"/>
                  <a:gd name="T96" fmla="*/ 92 w 186"/>
                  <a:gd name="T97" fmla="*/ 123 h 155"/>
                  <a:gd name="T98" fmla="*/ 102 w 186"/>
                  <a:gd name="T99" fmla="*/ 121 h 155"/>
                  <a:gd name="T100" fmla="*/ 107 w 186"/>
                  <a:gd name="T101" fmla="*/ 115 h 155"/>
                  <a:gd name="T102" fmla="*/ 113 w 186"/>
                  <a:gd name="T103" fmla="*/ 113 h 155"/>
                  <a:gd name="T104" fmla="*/ 118 w 186"/>
                  <a:gd name="T105" fmla="*/ 112 h 155"/>
                  <a:gd name="T106" fmla="*/ 123 w 186"/>
                  <a:gd name="T107" fmla="*/ 104 h 155"/>
                  <a:gd name="T108" fmla="*/ 124 w 186"/>
                  <a:gd name="T109" fmla="*/ 97 h 155"/>
                  <a:gd name="T110" fmla="*/ 129 w 186"/>
                  <a:gd name="T111" fmla="*/ 91 h 155"/>
                  <a:gd name="T112" fmla="*/ 131 w 186"/>
                  <a:gd name="T113" fmla="*/ 83 h 155"/>
                  <a:gd name="T114" fmla="*/ 131 w 186"/>
                  <a:gd name="T115" fmla="*/ 75 h 155"/>
                  <a:gd name="T116" fmla="*/ 145 w 186"/>
                  <a:gd name="T117" fmla="*/ 72 h 155"/>
                  <a:gd name="T118" fmla="*/ 148 w 186"/>
                  <a:gd name="T119" fmla="*/ 56 h 155"/>
                  <a:gd name="T120" fmla="*/ 143 w 186"/>
                  <a:gd name="T121" fmla="*/ 38 h 155"/>
                  <a:gd name="T122" fmla="*/ 153 w 186"/>
                  <a:gd name="T123" fmla="*/ 32 h 155"/>
                  <a:gd name="T124" fmla="*/ 166 w 186"/>
                  <a:gd name="T125" fmla="*/ 30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86" h="155">
                    <a:moveTo>
                      <a:pt x="182" y="25"/>
                    </a:moveTo>
                    <a:lnTo>
                      <a:pt x="185" y="21"/>
                    </a:lnTo>
                    <a:lnTo>
                      <a:pt x="185" y="21"/>
                    </a:lnTo>
                    <a:lnTo>
                      <a:pt x="182" y="21"/>
                    </a:lnTo>
                    <a:lnTo>
                      <a:pt x="186" y="16"/>
                    </a:lnTo>
                    <a:lnTo>
                      <a:pt x="186" y="14"/>
                    </a:lnTo>
                    <a:lnTo>
                      <a:pt x="180" y="14"/>
                    </a:lnTo>
                    <a:lnTo>
                      <a:pt x="178" y="16"/>
                    </a:lnTo>
                    <a:lnTo>
                      <a:pt x="172" y="17"/>
                    </a:lnTo>
                    <a:lnTo>
                      <a:pt x="172" y="14"/>
                    </a:lnTo>
                    <a:lnTo>
                      <a:pt x="167" y="14"/>
                    </a:lnTo>
                    <a:lnTo>
                      <a:pt x="161" y="19"/>
                    </a:lnTo>
                    <a:lnTo>
                      <a:pt x="159" y="21"/>
                    </a:lnTo>
                    <a:lnTo>
                      <a:pt x="159" y="24"/>
                    </a:lnTo>
                    <a:lnTo>
                      <a:pt x="156" y="25"/>
                    </a:lnTo>
                    <a:lnTo>
                      <a:pt x="151" y="27"/>
                    </a:lnTo>
                    <a:lnTo>
                      <a:pt x="151" y="29"/>
                    </a:lnTo>
                    <a:lnTo>
                      <a:pt x="148" y="30"/>
                    </a:lnTo>
                    <a:lnTo>
                      <a:pt x="145" y="30"/>
                    </a:lnTo>
                    <a:lnTo>
                      <a:pt x="143" y="30"/>
                    </a:lnTo>
                    <a:lnTo>
                      <a:pt x="143" y="27"/>
                    </a:lnTo>
                    <a:lnTo>
                      <a:pt x="140" y="25"/>
                    </a:lnTo>
                    <a:lnTo>
                      <a:pt x="140" y="19"/>
                    </a:lnTo>
                    <a:lnTo>
                      <a:pt x="140" y="16"/>
                    </a:lnTo>
                    <a:lnTo>
                      <a:pt x="140" y="13"/>
                    </a:lnTo>
                    <a:lnTo>
                      <a:pt x="139" y="11"/>
                    </a:lnTo>
                    <a:lnTo>
                      <a:pt x="137" y="11"/>
                    </a:lnTo>
                    <a:lnTo>
                      <a:pt x="135" y="8"/>
                    </a:lnTo>
                    <a:lnTo>
                      <a:pt x="137" y="5"/>
                    </a:lnTo>
                    <a:lnTo>
                      <a:pt x="137" y="3"/>
                    </a:lnTo>
                    <a:lnTo>
                      <a:pt x="134" y="2"/>
                    </a:lnTo>
                    <a:lnTo>
                      <a:pt x="132" y="0"/>
                    </a:lnTo>
                    <a:lnTo>
                      <a:pt x="129" y="0"/>
                    </a:lnTo>
                    <a:lnTo>
                      <a:pt x="127" y="2"/>
                    </a:lnTo>
                    <a:lnTo>
                      <a:pt x="126" y="6"/>
                    </a:lnTo>
                    <a:lnTo>
                      <a:pt x="124" y="8"/>
                    </a:lnTo>
                    <a:lnTo>
                      <a:pt x="124" y="9"/>
                    </a:lnTo>
                    <a:lnTo>
                      <a:pt x="124" y="13"/>
                    </a:lnTo>
                    <a:lnTo>
                      <a:pt x="123" y="16"/>
                    </a:lnTo>
                    <a:lnTo>
                      <a:pt x="119" y="16"/>
                    </a:lnTo>
                    <a:lnTo>
                      <a:pt x="119" y="16"/>
                    </a:lnTo>
                    <a:lnTo>
                      <a:pt x="118" y="16"/>
                    </a:lnTo>
                    <a:lnTo>
                      <a:pt x="116" y="16"/>
                    </a:lnTo>
                    <a:lnTo>
                      <a:pt x="113" y="17"/>
                    </a:lnTo>
                    <a:lnTo>
                      <a:pt x="113" y="19"/>
                    </a:lnTo>
                    <a:lnTo>
                      <a:pt x="115" y="21"/>
                    </a:lnTo>
                    <a:lnTo>
                      <a:pt x="115" y="22"/>
                    </a:lnTo>
                    <a:lnTo>
                      <a:pt x="110" y="22"/>
                    </a:lnTo>
                    <a:lnTo>
                      <a:pt x="108" y="21"/>
                    </a:lnTo>
                    <a:lnTo>
                      <a:pt x="107" y="19"/>
                    </a:lnTo>
                    <a:lnTo>
                      <a:pt x="105" y="21"/>
                    </a:lnTo>
                    <a:lnTo>
                      <a:pt x="104" y="21"/>
                    </a:lnTo>
                    <a:lnTo>
                      <a:pt x="102" y="24"/>
                    </a:lnTo>
                    <a:lnTo>
                      <a:pt x="99" y="25"/>
                    </a:lnTo>
                    <a:lnTo>
                      <a:pt x="94" y="27"/>
                    </a:lnTo>
                    <a:lnTo>
                      <a:pt x="92" y="25"/>
                    </a:lnTo>
                    <a:lnTo>
                      <a:pt x="89" y="21"/>
                    </a:lnTo>
                    <a:lnTo>
                      <a:pt x="86" y="21"/>
                    </a:lnTo>
                    <a:lnTo>
                      <a:pt x="84" y="24"/>
                    </a:lnTo>
                    <a:lnTo>
                      <a:pt x="83" y="24"/>
                    </a:lnTo>
                    <a:lnTo>
                      <a:pt x="81" y="21"/>
                    </a:lnTo>
                    <a:lnTo>
                      <a:pt x="78" y="19"/>
                    </a:lnTo>
                    <a:lnTo>
                      <a:pt x="73" y="21"/>
                    </a:lnTo>
                    <a:lnTo>
                      <a:pt x="72" y="19"/>
                    </a:lnTo>
                    <a:lnTo>
                      <a:pt x="68" y="21"/>
                    </a:lnTo>
                    <a:lnTo>
                      <a:pt x="67" y="19"/>
                    </a:lnTo>
                    <a:lnTo>
                      <a:pt x="64" y="19"/>
                    </a:lnTo>
                    <a:lnTo>
                      <a:pt x="59" y="22"/>
                    </a:lnTo>
                    <a:lnTo>
                      <a:pt x="57" y="22"/>
                    </a:lnTo>
                    <a:lnTo>
                      <a:pt x="54" y="24"/>
                    </a:lnTo>
                    <a:lnTo>
                      <a:pt x="53" y="24"/>
                    </a:lnTo>
                    <a:lnTo>
                      <a:pt x="51" y="25"/>
                    </a:lnTo>
                    <a:lnTo>
                      <a:pt x="51" y="27"/>
                    </a:lnTo>
                    <a:lnTo>
                      <a:pt x="53" y="29"/>
                    </a:lnTo>
                    <a:lnTo>
                      <a:pt x="53" y="30"/>
                    </a:lnTo>
                    <a:lnTo>
                      <a:pt x="49" y="35"/>
                    </a:lnTo>
                    <a:lnTo>
                      <a:pt x="49" y="38"/>
                    </a:lnTo>
                    <a:lnTo>
                      <a:pt x="48" y="41"/>
                    </a:lnTo>
                    <a:lnTo>
                      <a:pt x="46" y="41"/>
                    </a:lnTo>
                    <a:lnTo>
                      <a:pt x="43" y="45"/>
                    </a:lnTo>
                    <a:lnTo>
                      <a:pt x="43" y="45"/>
                    </a:lnTo>
                    <a:lnTo>
                      <a:pt x="38" y="46"/>
                    </a:lnTo>
                    <a:lnTo>
                      <a:pt x="33" y="49"/>
                    </a:lnTo>
                    <a:lnTo>
                      <a:pt x="33" y="51"/>
                    </a:lnTo>
                    <a:lnTo>
                      <a:pt x="32" y="53"/>
                    </a:lnTo>
                    <a:lnTo>
                      <a:pt x="32" y="54"/>
                    </a:lnTo>
                    <a:lnTo>
                      <a:pt x="30" y="56"/>
                    </a:lnTo>
                    <a:lnTo>
                      <a:pt x="25" y="57"/>
                    </a:lnTo>
                    <a:lnTo>
                      <a:pt x="24" y="59"/>
                    </a:lnTo>
                    <a:lnTo>
                      <a:pt x="22" y="57"/>
                    </a:lnTo>
                    <a:lnTo>
                      <a:pt x="22" y="56"/>
                    </a:lnTo>
                    <a:lnTo>
                      <a:pt x="19" y="53"/>
                    </a:lnTo>
                    <a:lnTo>
                      <a:pt x="16" y="53"/>
                    </a:lnTo>
                    <a:lnTo>
                      <a:pt x="14" y="54"/>
                    </a:lnTo>
                    <a:lnTo>
                      <a:pt x="13" y="54"/>
                    </a:lnTo>
                    <a:lnTo>
                      <a:pt x="10" y="53"/>
                    </a:lnTo>
                    <a:lnTo>
                      <a:pt x="8" y="53"/>
                    </a:lnTo>
                    <a:lnTo>
                      <a:pt x="6" y="53"/>
                    </a:lnTo>
                    <a:lnTo>
                      <a:pt x="6" y="53"/>
                    </a:lnTo>
                    <a:lnTo>
                      <a:pt x="6" y="57"/>
                    </a:lnTo>
                    <a:lnTo>
                      <a:pt x="6" y="59"/>
                    </a:lnTo>
                    <a:lnTo>
                      <a:pt x="5" y="61"/>
                    </a:lnTo>
                    <a:lnTo>
                      <a:pt x="6" y="64"/>
                    </a:lnTo>
                    <a:lnTo>
                      <a:pt x="6" y="64"/>
                    </a:lnTo>
                    <a:lnTo>
                      <a:pt x="6" y="65"/>
                    </a:lnTo>
                    <a:lnTo>
                      <a:pt x="3" y="68"/>
                    </a:lnTo>
                    <a:lnTo>
                      <a:pt x="0" y="70"/>
                    </a:lnTo>
                    <a:lnTo>
                      <a:pt x="2" y="72"/>
                    </a:lnTo>
                    <a:lnTo>
                      <a:pt x="3" y="73"/>
                    </a:lnTo>
                    <a:lnTo>
                      <a:pt x="0" y="76"/>
                    </a:lnTo>
                    <a:lnTo>
                      <a:pt x="2" y="78"/>
                    </a:lnTo>
                    <a:lnTo>
                      <a:pt x="2" y="83"/>
                    </a:lnTo>
                    <a:lnTo>
                      <a:pt x="2" y="84"/>
                    </a:lnTo>
                    <a:lnTo>
                      <a:pt x="6" y="86"/>
                    </a:lnTo>
                    <a:lnTo>
                      <a:pt x="8" y="86"/>
                    </a:lnTo>
                    <a:lnTo>
                      <a:pt x="3" y="92"/>
                    </a:lnTo>
                    <a:lnTo>
                      <a:pt x="3" y="96"/>
                    </a:lnTo>
                    <a:lnTo>
                      <a:pt x="6" y="102"/>
                    </a:lnTo>
                    <a:lnTo>
                      <a:pt x="10" y="110"/>
                    </a:lnTo>
                    <a:lnTo>
                      <a:pt x="8" y="112"/>
                    </a:lnTo>
                    <a:lnTo>
                      <a:pt x="10" y="113"/>
                    </a:lnTo>
                    <a:lnTo>
                      <a:pt x="10" y="120"/>
                    </a:lnTo>
                    <a:lnTo>
                      <a:pt x="22" y="120"/>
                    </a:lnTo>
                    <a:lnTo>
                      <a:pt x="24" y="124"/>
                    </a:lnTo>
                    <a:lnTo>
                      <a:pt x="24" y="127"/>
                    </a:lnTo>
                    <a:lnTo>
                      <a:pt x="25" y="134"/>
                    </a:lnTo>
                    <a:lnTo>
                      <a:pt x="24" y="135"/>
                    </a:lnTo>
                    <a:lnTo>
                      <a:pt x="14" y="150"/>
                    </a:lnTo>
                    <a:lnTo>
                      <a:pt x="33" y="155"/>
                    </a:lnTo>
                    <a:lnTo>
                      <a:pt x="49" y="155"/>
                    </a:lnTo>
                    <a:lnTo>
                      <a:pt x="54" y="153"/>
                    </a:lnTo>
                    <a:lnTo>
                      <a:pt x="59" y="153"/>
                    </a:lnTo>
                    <a:lnTo>
                      <a:pt x="61" y="151"/>
                    </a:lnTo>
                    <a:lnTo>
                      <a:pt x="65" y="151"/>
                    </a:lnTo>
                    <a:lnTo>
                      <a:pt x="72" y="150"/>
                    </a:lnTo>
                    <a:lnTo>
                      <a:pt x="76" y="150"/>
                    </a:lnTo>
                    <a:lnTo>
                      <a:pt x="81" y="150"/>
                    </a:lnTo>
                    <a:lnTo>
                      <a:pt x="88" y="147"/>
                    </a:lnTo>
                    <a:lnTo>
                      <a:pt x="88" y="145"/>
                    </a:lnTo>
                    <a:lnTo>
                      <a:pt x="86" y="142"/>
                    </a:lnTo>
                    <a:lnTo>
                      <a:pt x="88" y="139"/>
                    </a:lnTo>
                    <a:lnTo>
                      <a:pt x="86" y="134"/>
                    </a:lnTo>
                    <a:lnTo>
                      <a:pt x="86" y="131"/>
                    </a:lnTo>
                    <a:lnTo>
                      <a:pt x="88" y="129"/>
                    </a:lnTo>
                    <a:lnTo>
                      <a:pt x="91" y="127"/>
                    </a:lnTo>
                    <a:lnTo>
                      <a:pt x="91" y="126"/>
                    </a:lnTo>
                    <a:lnTo>
                      <a:pt x="92" y="123"/>
                    </a:lnTo>
                    <a:lnTo>
                      <a:pt x="96" y="123"/>
                    </a:lnTo>
                    <a:lnTo>
                      <a:pt x="97" y="123"/>
                    </a:lnTo>
                    <a:lnTo>
                      <a:pt x="102" y="121"/>
                    </a:lnTo>
                    <a:lnTo>
                      <a:pt x="104" y="120"/>
                    </a:lnTo>
                    <a:lnTo>
                      <a:pt x="102" y="118"/>
                    </a:lnTo>
                    <a:lnTo>
                      <a:pt x="107" y="115"/>
                    </a:lnTo>
                    <a:lnTo>
                      <a:pt x="108" y="113"/>
                    </a:lnTo>
                    <a:lnTo>
                      <a:pt x="111" y="112"/>
                    </a:lnTo>
                    <a:lnTo>
                      <a:pt x="113" y="113"/>
                    </a:lnTo>
                    <a:lnTo>
                      <a:pt x="116" y="113"/>
                    </a:lnTo>
                    <a:lnTo>
                      <a:pt x="116" y="112"/>
                    </a:lnTo>
                    <a:lnTo>
                      <a:pt x="118" y="112"/>
                    </a:lnTo>
                    <a:lnTo>
                      <a:pt x="121" y="115"/>
                    </a:lnTo>
                    <a:lnTo>
                      <a:pt x="124" y="110"/>
                    </a:lnTo>
                    <a:lnTo>
                      <a:pt x="123" y="104"/>
                    </a:lnTo>
                    <a:lnTo>
                      <a:pt x="123" y="104"/>
                    </a:lnTo>
                    <a:lnTo>
                      <a:pt x="124" y="102"/>
                    </a:lnTo>
                    <a:lnTo>
                      <a:pt x="124" y="97"/>
                    </a:lnTo>
                    <a:lnTo>
                      <a:pt x="124" y="92"/>
                    </a:lnTo>
                    <a:lnTo>
                      <a:pt x="126" y="91"/>
                    </a:lnTo>
                    <a:lnTo>
                      <a:pt x="129" y="91"/>
                    </a:lnTo>
                    <a:lnTo>
                      <a:pt x="132" y="89"/>
                    </a:lnTo>
                    <a:lnTo>
                      <a:pt x="134" y="86"/>
                    </a:lnTo>
                    <a:lnTo>
                      <a:pt x="131" y="83"/>
                    </a:lnTo>
                    <a:lnTo>
                      <a:pt x="129" y="81"/>
                    </a:lnTo>
                    <a:lnTo>
                      <a:pt x="127" y="78"/>
                    </a:lnTo>
                    <a:lnTo>
                      <a:pt x="131" y="75"/>
                    </a:lnTo>
                    <a:lnTo>
                      <a:pt x="135" y="76"/>
                    </a:lnTo>
                    <a:lnTo>
                      <a:pt x="140" y="76"/>
                    </a:lnTo>
                    <a:lnTo>
                      <a:pt x="145" y="72"/>
                    </a:lnTo>
                    <a:lnTo>
                      <a:pt x="145" y="68"/>
                    </a:lnTo>
                    <a:lnTo>
                      <a:pt x="140" y="65"/>
                    </a:lnTo>
                    <a:lnTo>
                      <a:pt x="148" y="56"/>
                    </a:lnTo>
                    <a:lnTo>
                      <a:pt x="147" y="49"/>
                    </a:lnTo>
                    <a:lnTo>
                      <a:pt x="142" y="41"/>
                    </a:lnTo>
                    <a:lnTo>
                      <a:pt x="143" y="38"/>
                    </a:lnTo>
                    <a:lnTo>
                      <a:pt x="147" y="35"/>
                    </a:lnTo>
                    <a:lnTo>
                      <a:pt x="150" y="35"/>
                    </a:lnTo>
                    <a:lnTo>
                      <a:pt x="153" y="32"/>
                    </a:lnTo>
                    <a:lnTo>
                      <a:pt x="158" y="29"/>
                    </a:lnTo>
                    <a:lnTo>
                      <a:pt x="161" y="32"/>
                    </a:lnTo>
                    <a:lnTo>
                      <a:pt x="166" y="30"/>
                    </a:lnTo>
                    <a:lnTo>
                      <a:pt x="175" y="29"/>
                    </a:lnTo>
                    <a:lnTo>
                      <a:pt x="182" y="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49" name="Freeform 676">
                <a:extLst>
                  <a:ext uri="{FF2B5EF4-FFF2-40B4-BE49-F238E27FC236}">
                    <a16:creationId xmlns:a16="http://schemas.microsoft.com/office/drawing/2014/main" id="{65115528-9B80-4C26-B3D2-F3BAD913FDAC}"/>
                  </a:ext>
                </a:extLst>
              </p:cNvPr>
              <p:cNvSpPr>
                <a:spLocks/>
              </p:cNvSpPr>
              <p:nvPr/>
            </p:nvSpPr>
            <p:spPr bwMode="auto">
              <a:xfrm>
                <a:off x="5512" y="1840"/>
                <a:ext cx="186" cy="155"/>
              </a:xfrm>
              <a:custGeom>
                <a:avLst/>
                <a:gdLst>
                  <a:gd name="T0" fmla="*/ 185 w 186"/>
                  <a:gd name="T1" fmla="*/ 21 h 155"/>
                  <a:gd name="T2" fmla="*/ 186 w 186"/>
                  <a:gd name="T3" fmla="*/ 14 h 155"/>
                  <a:gd name="T4" fmla="*/ 172 w 186"/>
                  <a:gd name="T5" fmla="*/ 17 h 155"/>
                  <a:gd name="T6" fmla="*/ 161 w 186"/>
                  <a:gd name="T7" fmla="*/ 19 h 155"/>
                  <a:gd name="T8" fmla="*/ 156 w 186"/>
                  <a:gd name="T9" fmla="*/ 25 h 155"/>
                  <a:gd name="T10" fmla="*/ 148 w 186"/>
                  <a:gd name="T11" fmla="*/ 30 h 155"/>
                  <a:gd name="T12" fmla="*/ 143 w 186"/>
                  <a:gd name="T13" fmla="*/ 27 h 155"/>
                  <a:gd name="T14" fmla="*/ 140 w 186"/>
                  <a:gd name="T15" fmla="*/ 16 h 155"/>
                  <a:gd name="T16" fmla="*/ 137 w 186"/>
                  <a:gd name="T17" fmla="*/ 11 h 155"/>
                  <a:gd name="T18" fmla="*/ 137 w 186"/>
                  <a:gd name="T19" fmla="*/ 3 h 155"/>
                  <a:gd name="T20" fmla="*/ 129 w 186"/>
                  <a:gd name="T21" fmla="*/ 0 h 155"/>
                  <a:gd name="T22" fmla="*/ 124 w 186"/>
                  <a:gd name="T23" fmla="*/ 8 h 155"/>
                  <a:gd name="T24" fmla="*/ 123 w 186"/>
                  <a:gd name="T25" fmla="*/ 16 h 155"/>
                  <a:gd name="T26" fmla="*/ 118 w 186"/>
                  <a:gd name="T27" fmla="*/ 16 h 155"/>
                  <a:gd name="T28" fmla="*/ 113 w 186"/>
                  <a:gd name="T29" fmla="*/ 19 h 155"/>
                  <a:gd name="T30" fmla="*/ 110 w 186"/>
                  <a:gd name="T31" fmla="*/ 22 h 155"/>
                  <a:gd name="T32" fmla="*/ 105 w 186"/>
                  <a:gd name="T33" fmla="*/ 21 h 155"/>
                  <a:gd name="T34" fmla="*/ 99 w 186"/>
                  <a:gd name="T35" fmla="*/ 25 h 155"/>
                  <a:gd name="T36" fmla="*/ 89 w 186"/>
                  <a:gd name="T37" fmla="*/ 21 h 155"/>
                  <a:gd name="T38" fmla="*/ 83 w 186"/>
                  <a:gd name="T39" fmla="*/ 24 h 155"/>
                  <a:gd name="T40" fmla="*/ 73 w 186"/>
                  <a:gd name="T41" fmla="*/ 21 h 155"/>
                  <a:gd name="T42" fmla="*/ 67 w 186"/>
                  <a:gd name="T43" fmla="*/ 19 h 155"/>
                  <a:gd name="T44" fmla="*/ 57 w 186"/>
                  <a:gd name="T45" fmla="*/ 22 h 155"/>
                  <a:gd name="T46" fmla="*/ 51 w 186"/>
                  <a:gd name="T47" fmla="*/ 25 h 155"/>
                  <a:gd name="T48" fmla="*/ 53 w 186"/>
                  <a:gd name="T49" fmla="*/ 30 h 155"/>
                  <a:gd name="T50" fmla="*/ 48 w 186"/>
                  <a:gd name="T51" fmla="*/ 41 h 155"/>
                  <a:gd name="T52" fmla="*/ 43 w 186"/>
                  <a:gd name="T53" fmla="*/ 45 h 155"/>
                  <a:gd name="T54" fmla="*/ 33 w 186"/>
                  <a:gd name="T55" fmla="*/ 51 h 155"/>
                  <a:gd name="T56" fmla="*/ 30 w 186"/>
                  <a:gd name="T57" fmla="*/ 56 h 155"/>
                  <a:gd name="T58" fmla="*/ 22 w 186"/>
                  <a:gd name="T59" fmla="*/ 57 h 155"/>
                  <a:gd name="T60" fmla="*/ 16 w 186"/>
                  <a:gd name="T61" fmla="*/ 53 h 155"/>
                  <a:gd name="T62" fmla="*/ 10 w 186"/>
                  <a:gd name="T63" fmla="*/ 53 h 155"/>
                  <a:gd name="T64" fmla="*/ 6 w 186"/>
                  <a:gd name="T65" fmla="*/ 53 h 155"/>
                  <a:gd name="T66" fmla="*/ 5 w 186"/>
                  <a:gd name="T67" fmla="*/ 61 h 155"/>
                  <a:gd name="T68" fmla="*/ 6 w 186"/>
                  <a:gd name="T69" fmla="*/ 65 h 155"/>
                  <a:gd name="T70" fmla="*/ 2 w 186"/>
                  <a:gd name="T71" fmla="*/ 72 h 155"/>
                  <a:gd name="T72" fmla="*/ 2 w 186"/>
                  <a:gd name="T73" fmla="*/ 78 h 155"/>
                  <a:gd name="T74" fmla="*/ 6 w 186"/>
                  <a:gd name="T75" fmla="*/ 86 h 155"/>
                  <a:gd name="T76" fmla="*/ 3 w 186"/>
                  <a:gd name="T77" fmla="*/ 96 h 155"/>
                  <a:gd name="T78" fmla="*/ 8 w 186"/>
                  <a:gd name="T79" fmla="*/ 112 h 155"/>
                  <a:gd name="T80" fmla="*/ 22 w 186"/>
                  <a:gd name="T81" fmla="*/ 120 h 155"/>
                  <a:gd name="T82" fmla="*/ 25 w 186"/>
                  <a:gd name="T83" fmla="*/ 134 h 155"/>
                  <a:gd name="T84" fmla="*/ 33 w 186"/>
                  <a:gd name="T85" fmla="*/ 155 h 155"/>
                  <a:gd name="T86" fmla="*/ 59 w 186"/>
                  <a:gd name="T87" fmla="*/ 153 h 155"/>
                  <a:gd name="T88" fmla="*/ 72 w 186"/>
                  <a:gd name="T89" fmla="*/ 150 h 155"/>
                  <a:gd name="T90" fmla="*/ 88 w 186"/>
                  <a:gd name="T91" fmla="*/ 147 h 155"/>
                  <a:gd name="T92" fmla="*/ 88 w 186"/>
                  <a:gd name="T93" fmla="*/ 139 h 155"/>
                  <a:gd name="T94" fmla="*/ 88 w 186"/>
                  <a:gd name="T95" fmla="*/ 129 h 155"/>
                  <a:gd name="T96" fmla="*/ 92 w 186"/>
                  <a:gd name="T97" fmla="*/ 123 h 155"/>
                  <a:gd name="T98" fmla="*/ 102 w 186"/>
                  <a:gd name="T99" fmla="*/ 121 h 155"/>
                  <a:gd name="T100" fmla="*/ 107 w 186"/>
                  <a:gd name="T101" fmla="*/ 115 h 155"/>
                  <a:gd name="T102" fmla="*/ 113 w 186"/>
                  <a:gd name="T103" fmla="*/ 113 h 155"/>
                  <a:gd name="T104" fmla="*/ 118 w 186"/>
                  <a:gd name="T105" fmla="*/ 112 h 155"/>
                  <a:gd name="T106" fmla="*/ 123 w 186"/>
                  <a:gd name="T107" fmla="*/ 104 h 155"/>
                  <a:gd name="T108" fmla="*/ 124 w 186"/>
                  <a:gd name="T109" fmla="*/ 97 h 155"/>
                  <a:gd name="T110" fmla="*/ 129 w 186"/>
                  <a:gd name="T111" fmla="*/ 91 h 155"/>
                  <a:gd name="T112" fmla="*/ 131 w 186"/>
                  <a:gd name="T113" fmla="*/ 83 h 155"/>
                  <a:gd name="T114" fmla="*/ 131 w 186"/>
                  <a:gd name="T115" fmla="*/ 75 h 155"/>
                  <a:gd name="T116" fmla="*/ 145 w 186"/>
                  <a:gd name="T117" fmla="*/ 72 h 155"/>
                  <a:gd name="T118" fmla="*/ 148 w 186"/>
                  <a:gd name="T119" fmla="*/ 56 h 155"/>
                  <a:gd name="T120" fmla="*/ 143 w 186"/>
                  <a:gd name="T121" fmla="*/ 38 h 155"/>
                  <a:gd name="T122" fmla="*/ 153 w 186"/>
                  <a:gd name="T123" fmla="*/ 32 h 155"/>
                  <a:gd name="T124" fmla="*/ 166 w 186"/>
                  <a:gd name="T125" fmla="*/ 30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86" h="155">
                    <a:moveTo>
                      <a:pt x="182" y="25"/>
                    </a:moveTo>
                    <a:lnTo>
                      <a:pt x="185" y="21"/>
                    </a:lnTo>
                    <a:lnTo>
                      <a:pt x="185" y="21"/>
                    </a:lnTo>
                    <a:lnTo>
                      <a:pt x="182" y="21"/>
                    </a:lnTo>
                    <a:lnTo>
                      <a:pt x="186" y="16"/>
                    </a:lnTo>
                    <a:lnTo>
                      <a:pt x="186" y="14"/>
                    </a:lnTo>
                    <a:lnTo>
                      <a:pt x="180" y="14"/>
                    </a:lnTo>
                    <a:lnTo>
                      <a:pt x="178" y="16"/>
                    </a:lnTo>
                    <a:lnTo>
                      <a:pt x="172" y="17"/>
                    </a:lnTo>
                    <a:lnTo>
                      <a:pt x="172" y="14"/>
                    </a:lnTo>
                    <a:lnTo>
                      <a:pt x="167" y="14"/>
                    </a:lnTo>
                    <a:lnTo>
                      <a:pt x="161" y="19"/>
                    </a:lnTo>
                    <a:lnTo>
                      <a:pt x="159" y="21"/>
                    </a:lnTo>
                    <a:lnTo>
                      <a:pt x="159" y="24"/>
                    </a:lnTo>
                    <a:lnTo>
                      <a:pt x="156" y="25"/>
                    </a:lnTo>
                    <a:lnTo>
                      <a:pt x="151" y="27"/>
                    </a:lnTo>
                    <a:lnTo>
                      <a:pt x="151" y="29"/>
                    </a:lnTo>
                    <a:lnTo>
                      <a:pt x="148" y="30"/>
                    </a:lnTo>
                    <a:lnTo>
                      <a:pt x="145" y="30"/>
                    </a:lnTo>
                    <a:lnTo>
                      <a:pt x="143" y="30"/>
                    </a:lnTo>
                    <a:lnTo>
                      <a:pt x="143" y="27"/>
                    </a:lnTo>
                    <a:lnTo>
                      <a:pt x="140" y="25"/>
                    </a:lnTo>
                    <a:lnTo>
                      <a:pt x="140" y="19"/>
                    </a:lnTo>
                    <a:lnTo>
                      <a:pt x="140" y="16"/>
                    </a:lnTo>
                    <a:lnTo>
                      <a:pt x="140" y="13"/>
                    </a:lnTo>
                    <a:lnTo>
                      <a:pt x="139" y="11"/>
                    </a:lnTo>
                    <a:lnTo>
                      <a:pt x="137" y="11"/>
                    </a:lnTo>
                    <a:lnTo>
                      <a:pt x="135" y="8"/>
                    </a:lnTo>
                    <a:lnTo>
                      <a:pt x="137" y="5"/>
                    </a:lnTo>
                    <a:lnTo>
                      <a:pt x="137" y="3"/>
                    </a:lnTo>
                    <a:lnTo>
                      <a:pt x="134" y="2"/>
                    </a:lnTo>
                    <a:lnTo>
                      <a:pt x="132" y="0"/>
                    </a:lnTo>
                    <a:lnTo>
                      <a:pt x="129" y="0"/>
                    </a:lnTo>
                    <a:lnTo>
                      <a:pt x="127" y="2"/>
                    </a:lnTo>
                    <a:lnTo>
                      <a:pt x="126" y="6"/>
                    </a:lnTo>
                    <a:lnTo>
                      <a:pt x="124" y="8"/>
                    </a:lnTo>
                    <a:lnTo>
                      <a:pt x="124" y="9"/>
                    </a:lnTo>
                    <a:lnTo>
                      <a:pt x="124" y="13"/>
                    </a:lnTo>
                    <a:lnTo>
                      <a:pt x="123" y="16"/>
                    </a:lnTo>
                    <a:lnTo>
                      <a:pt x="119" y="16"/>
                    </a:lnTo>
                    <a:lnTo>
                      <a:pt x="119" y="16"/>
                    </a:lnTo>
                    <a:lnTo>
                      <a:pt x="118" y="16"/>
                    </a:lnTo>
                    <a:lnTo>
                      <a:pt x="116" y="16"/>
                    </a:lnTo>
                    <a:lnTo>
                      <a:pt x="113" y="17"/>
                    </a:lnTo>
                    <a:lnTo>
                      <a:pt x="113" y="19"/>
                    </a:lnTo>
                    <a:lnTo>
                      <a:pt x="115" y="21"/>
                    </a:lnTo>
                    <a:lnTo>
                      <a:pt x="115" y="22"/>
                    </a:lnTo>
                    <a:lnTo>
                      <a:pt x="110" y="22"/>
                    </a:lnTo>
                    <a:lnTo>
                      <a:pt x="108" y="21"/>
                    </a:lnTo>
                    <a:lnTo>
                      <a:pt x="107" y="19"/>
                    </a:lnTo>
                    <a:lnTo>
                      <a:pt x="105" y="21"/>
                    </a:lnTo>
                    <a:lnTo>
                      <a:pt x="104" y="21"/>
                    </a:lnTo>
                    <a:lnTo>
                      <a:pt x="102" y="24"/>
                    </a:lnTo>
                    <a:lnTo>
                      <a:pt x="99" y="25"/>
                    </a:lnTo>
                    <a:lnTo>
                      <a:pt x="94" y="27"/>
                    </a:lnTo>
                    <a:lnTo>
                      <a:pt x="92" y="25"/>
                    </a:lnTo>
                    <a:lnTo>
                      <a:pt x="89" y="21"/>
                    </a:lnTo>
                    <a:lnTo>
                      <a:pt x="86" y="21"/>
                    </a:lnTo>
                    <a:lnTo>
                      <a:pt x="84" y="24"/>
                    </a:lnTo>
                    <a:lnTo>
                      <a:pt x="83" y="24"/>
                    </a:lnTo>
                    <a:lnTo>
                      <a:pt x="81" y="21"/>
                    </a:lnTo>
                    <a:lnTo>
                      <a:pt x="78" y="19"/>
                    </a:lnTo>
                    <a:lnTo>
                      <a:pt x="73" y="21"/>
                    </a:lnTo>
                    <a:lnTo>
                      <a:pt x="72" y="19"/>
                    </a:lnTo>
                    <a:lnTo>
                      <a:pt x="68" y="21"/>
                    </a:lnTo>
                    <a:lnTo>
                      <a:pt x="67" y="19"/>
                    </a:lnTo>
                    <a:lnTo>
                      <a:pt x="64" y="19"/>
                    </a:lnTo>
                    <a:lnTo>
                      <a:pt x="59" y="22"/>
                    </a:lnTo>
                    <a:lnTo>
                      <a:pt x="57" y="22"/>
                    </a:lnTo>
                    <a:lnTo>
                      <a:pt x="54" y="24"/>
                    </a:lnTo>
                    <a:lnTo>
                      <a:pt x="53" y="24"/>
                    </a:lnTo>
                    <a:lnTo>
                      <a:pt x="51" y="25"/>
                    </a:lnTo>
                    <a:lnTo>
                      <a:pt x="51" y="27"/>
                    </a:lnTo>
                    <a:lnTo>
                      <a:pt x="53" y="29"/>
                    </a:lnTo>
                    <a:lnTo>
                      <a:pt x="53" y="30"/>
                    </a:lnTo>
                    <a:lnTo>
                      <a:pt x="49" y="35"/>
                    </a:lnTo>
                    <a:lnTo>
                      <a:pt x="49" y="38"/>
                    </a:lnTo>
                    <a:lnTo>
                      <a:pt x="48" y="41"/>
                    </a:lnTo>
                    <a:lnTo>
                      <a:pt x="46" y="41"/>
                    </a:lnTo>
                    <a:lnTo>
                      <a:pt x="43" y="45"/>
                    </a:lnTo>
                    <a:lnTo>
                      <a:pt x="43" y="45"/>
                    </a:lnTo>
                    <a:lnTo>
                      <a:pt x="38" y="46"/>
                    </a:lnTo>
                    <a:lnTo>
                      <a:pt x="33" y="49"/>
                    </a:lnTo>
                    <a:lnTo>
                      <a:pt x="33" y="51"/>
                    </a:lnTo>
                    <a:lnTo>
                      <a:pt x="32" y="53"/>
                    </a:lnTo>
                    <a:lnTo>
                      <a:pt x="32" y="54"/>
                    </a:lnTo>
                    <a:lnTo>
                      <a:pt x="30" y="56"/>
                    </a:lnTo>
                    <a:lnTo>
                      <a:pt x="25" y="57"/>
                    </a:lnTo>
                    <a:lnTo>
                      <a:pt x="24" y="59"/>
                    </a:lnTo>
                    <a:lnTo>
                      <a:pt x="22" y="57"/>
                    </a:lnTo>
                    <a:lnTo>
                      <a:pt x="22" y="56"/>
                    </a:lnTo>
                    <a:lnTo>
                      <a:pt x="19" y="53"/>
                    </a:lnTo>
                    <a:lnTo>
                      <a:pt x="16" y="53"/>
                    </a:lnTo>
                    <a:lnTo>
                      <a:pt x="14" y="54"/>
                    </a:lnTo>
                    <a:lnTo>
                      <a:pt x="13" y="54"/>
                    </a:lnTo>
                    <a:lnTo>
                      <a:pt x="10" y="53"/>
                    </a:lnTo>
                    <a:lnTo>
                      <a:pt x="8" y="53"/>
                    </a:lnTo>
                    <a:lnTo>
                      <a:pt x="6" y="53"/>
                    </a:lnTo>
                    <a:lnTo>
                      <a:pt x="6" y="53"/>
                    </a:lnTo>
                    <a:lnTo>
                      <a:pt x="6" y="57"/>
                    </a:lnTo>
                    <a:lnTo>
                      <a:pt x="6" y="59"/>
                    </a:lnTo>
                    <a:lnTo>
                      <a:pt x="5" y="61"/>
                    </a:lnTo>
                    <a:lnTo>
                      <a:pt x="6" y="64"/>
                    </a:lnTo>
                    <a:lnTo>
                      <a:pt x="6" y="64"/>
                    </a:lnTo>
                    <a:lnTo>
                      <a:pt x="6" y="65"/>
                    </a:lnTo>
                    <a:lnTo>
                      <a:pt x="3" y="68"/>
                    </a:lnTo>
                    <a:lnTo>
                      <a:pt x="0" y="70"/>
                    </a:lnTo>
                    <a:lnTo>
                      <a:pt x="2" y="72"/>
                    </a:lnTo>
                    <a:lnTo>
                      <a:pt x="3" y="73"/>
                    </a:lnTo>
                    <a:lnTo>
                      <a:pt x="0" y="76"/>
                    </a:lnTo>
                    <a:lnTo>
                      <a:pt x="2" y="78"/>
                    </a:lnTo>
                    <a:lnTo>
                      <a:pt x="2" y="83"/>
                    </a:lnTo>
                    <a:lnTo>
                      <a:pt x="2" y="84"/>
                    </a:lnTo>
                    <a:lnTo>
                      <a:pt x="6" y="86"/>
                    </a:lnTo>
                    <a:lnTo>
                      <a:pt x="8" y="86"/>
                    </a:lnTo>
                    <a:lnTo>
                      <a:pt x="3" y="92"/>
                    </a:lnTo>
                    <a:lnTo>
                      <a:pt x="3" y="96"/>
                    </a:lnTo>
                    <a:lnTo>
                      <a:pt x="6" y="102"/>
                    </a:lnTo>
                    <a:lnTo>
                      <a:pt x="10" y="110"/>
                    </a:lnTo>
                    <a:lnTo>
                      <a:pt x="8" y="112"/>
                    </a:lnTo>
                    <a:lnTo>
                      <a:pt x="10" y="113"/>
                    </a:lnTo>
                    <a:lnTo>
                      <a:pt x="10" y="120"/>
                    </a:lnTo>
                    <a:lnTo>
                      <a:pt x="22" y="120"/>
                    </a:lnTo>
                    <a:lnTo>
                      <a:pt x="24" y="124"/>
                    </a:lnTo>
                    <a:lnTo>
                      <a:pt x="24" y="127"/>
                    </a:lnTo>
                    <a:lnTo>
                      <a:pt x="25" y="134"/>
                    </a:lnTo>
                    <a:lnTo>
                      <a:pt x="24" y="135"/>
                    </a:lnTo>
                    <a:lnTo>
                      <a:pt x="14" y="150"/>
                    </a:lnTo>
                    <a:lnTo>
                      <a:pt x="33" y="155"/>
                    </a:lnTo>
                    <a:lnTo>
                      <a:pt x="49" y="155"/>
                    </a:lnTo>
                    <a:lnTo>
                      <a:pt x="54" y="153"/>
                    </a:lnTo>
                    <a:lnTo>
                      <a:pt x="59" y="153"/>
                    </a:lnTo>
                    <a:lnTo>
                      <a:pt x="61" y="151"/>
                    </a:lnTo>
                    <a:lnTo>
                      <a:pt x="65" y="151"/>
                    </a:lnTo>
                    <a:lnTo>
                      <a:pt x="72" y="150"/>
                    </a:lnTo>
                    <a:lnTo>
                      <a:pt x="76" y="150"/>
                    </a:lnTo>
                    <a:lnTo>
                      <a:pt x="81" y="150"/>
                    </a:lnTo>
                    <a:lnTo>
                      <a:pt x="88" y="147"/>
                    </a:lnTo>
                    <a:lnTo>
                      <a:pt x="88" y="145"/>
                    </a:lnTo>
                    <a:lnTo>
                      <a:pt x="86" y="142"/>
                    </a:lnTo>
                    <a:lnTo>
                      <a:pt x="88" y="139"/>
                    </a:lnTo>
                    <a:lnTo>
                      <a:pt x="86" y="134"/>
                    </a:lnTo>
                    <a:lnTo>
                      <a:pt x="86" y="131"/>
                    </a:lnTo>
                    <a:lnTo>
                      <a:pt x="88" y="129"/>
                    </a:lnTo>
                    <a:lnTo>
                      <a:pt x="91" y="127"/>
                    </a:lnTo>
                    <a:lnTo>
                      <a:pt x="91" y="126"/>
                    </a:lnTo>
                    <a:lnTo>
                      <a:pt x="92" y="123"/>
                    </a:lnTo>
                    <a:lnTo>
                      <a:pt x="96" y="123"/>
                    </a:lnTo>
                    <a:lnTo>
                      <a:pt x="97" y="123"/>
                    </a:lnTo>
                    <a:lnTo>
                      <a:pt x="102" y="121"/>
                    </a:lnTo>
                    <a:lnTo>
                      <a:pt x="104" y="120"/>
                    </a:lnTo>
                    <a:lnTo>
                      <a:pt x="102" y="118"/>
                    </a:lnTo>
                    <a:lnTo>
                      <a:pt x="107" y="115"/>
                    </a:lnTo>
                    <a:lnTo>
                      <a:pt x="108" y="113"/>
                    </a:lnTo>
                    <a:lnTo>
                      <a:pt x="111" y="112"/>
                    </a:lnTo>
                    <a:lnTo>
                      <a:pt x="113" y="113"/>
                    </a:lnTo>
                    <a:lnTo>
                      <a:pt x="116" y="113"/>
                    </a:lnTo>
                    <a:lnTo>
                      <a:pt x="116" y="112"/>
                    </a:lnTo>
                    <a:lnTo>
                      <a:pt x="118" y="112"/>
                    </a:lnTo>
                    <a:lnTo>
                      <a:pt x="121" y="115"/>
                    </a:lnTo>
                    <a:lnTo>
                      <a:pt x="124" y="110"/>
                    </a:lnTo>
                    <a:lnTo>
                      <a:pt x="123" y="104"/>
                    </a:lnTo>
                    <a:lnTo>
                      <a:pt x="123" y="104"/>
                    </a:lnTo>
                    <a:lnTo>
                      <a:pt x="124" y="102"/>
                    </a:lnTo>
                    <a:lnTo>
                      <a:pt x="124" y="97"/>
                    </a:lnTo>
                    <a:lnTo>
                      <a:pt x="124" y="92"/>
                    </a:lnTo>
                    <a:lnTo>
                      <a:pt x="126" y="91"/>
                    </a:lnTo>
                    <a:lnTo>
                      <a:pt x="129" y="91"/>
                    </a:lnTo>
                    <a:lnTo>
                      <a:pt x="132" y="89"/>
                    </a:lnTo>
                    <a:lnTo>
                      <a:pt x="134" y="86"/>
                    </a:lnTo>
                    <a:lnTo>
                      <a:pt x="131" y="83"/>
                    </a:lnTo>
                    <a:lnTo>
                      <a:pt x="129" y="81"/>
                    </a:lnTo>
                    <a:lnTo>
                      <a:pt x="127" y="78"/>
                    </a:lnTo>
                    <a:lnTo>
                      <a:pt x="131" y="75"/>
                    </a:lnTo>
                    <a:lnTo>
                      <a:pt x="135" y="76"/>
                    </a:lnTo>
                    <a:lnTo>
                      <a:pt x="140" y="76"/>
                    </a:lnTo>
                    <a:lnTo>
                      <a:pt x="145" y="72"/>
                    </a:lnTo>
                    <a:lnTo>
                      <a:pt x="145" y="68"/>
                    </a:lnTo>
                    <a:lnTo>
                      <a:pt x="140" y="65"/>
                    </a:lnTo>
                    <a:lnTo>
                      <a:pt x="148" y="56"/>
                    </a:lnTo>
                    <a:lnTo>
                      <a:pt x="147" y="49"/>
                    </a:lnTo>
                    <a:lnTo>
                      <a:pt x="142" y="41"/>
                    </a:lnTo>
                    <a:lnTo>
                      <a:pt x="143" y="38"/>
                    </a:lnTo>
                    <a:lnTo>
                      <a:pt x="147" y="35"/>
                    </a:lnTo>
                    <a:lnTo>
                      <a:pt x="150" y="35"/>
                    </a:lnTo>
                    <a:lnTo>
                      <a:pt x="153" y="32"/>
                    </a:lnTo>
                    <a:lnTo>
                      <a:pt x="158" y="29"/>
                    </a:lnTo>
                    <a:lnTo>
                      <a:pt x="161" y="32"/>
                    </a:lnTo>
                    <a:lnTo>
                      <a:pt x="166" y="30"/>
                    </a:lnTo>
                    <a:lnTo>
                      <a:pt x="175" y="29"/>
                    </a:lnTo>
                    <a:lnTo>
                      <a:pt x="182" y="25"/>
                    </a:ln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50" name="Line 677">
                <a:extLst>
                  <a:ext uri="{FF2B5EF4-FFF2-40B4-BE49-F238E27FC236}">
                    <a16:creationId xmlns:a16="http://schemas.microsoft.com/office/drawing/2014/main" id="{B469B14F-6BA1-487E-AC20-D167A338D1CF}"/>
                  </a:ext>
                </a:extLst>
              </p:cNvPr>
              <p:cNvSpPr>
                <a:spLocks noChangeShapeType="1"/>
              </p:cNvSpPr>
              <p:nvPr/>
            </p:nvSpPr>
            <p:spPr bwMode="auto">
              <a:xfrm>
                <a:off x="4819" y="1558"/>
                <a:ext cx="0" cy="0"/>
              </a:xfrm>
              <a:prstGeom prst="lin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51" name="Line 678">
                <a:extLst>
                  <a:ext uri="{FF2B5EF4-FFF2-40B4-BE49-F238E27FC236}">
                    <a16:creationId xmlns:a16="http://schemas.microsoft.com/office/drawing/2014/main" id="{F07A1F74-0F52-46BC-A2CA-805157A4F275}"/>
                  </a:ext>
                </a:extLst>
              </p:cNvPr>
              <p:cNvSpPr>
                <a:spLocks noChangeShapeType="1"/>
              </p:cNvSpPr>
              <p:nvPr/>
            </p:nvSpPr>
            <p:spPr bwMode="auto">
              <a:xfrm>
                <a:off x="4819" y="1558"/>
                <a:ext cx="0" cy="0"/>
              </a:xfrm>
              <a:prstGeom prst="lin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52" name="Freeform 679">
                <a:extLst>
                  <a:ext uri="{FF2B5EF4-FFF2-40B4-BE49-F238E27FC236}">
                    <a16:creationId xmlns:a16="http://schemas.microsoft.com/office/drawing/2014/main" id="{B86A045A-351A-4D03-BC1F-FE5384921596}"/>
                  </a:ext>
                </a:extLst>
              </p:cNvPr>
              <p:cNvSpPr>
                <a:spLocks/>
              </p:cNvSpPr>
              <p:nvPr/>
            </p:nvSpPr>
            <p:spPr bwMode="auto">
              <a:xfrm>
                <a:off x="4835" y="1559"/>
                <a:ext cx="3" cy="3"/>
              </a:xfrm>
              <a:custGeom>
                <a:avLst/>
                <a:gdLst>
                  <a:gd name="T0" fmla="*/ 0 w 3"/>
                  <a:gd name="T1" fmla="*/ 3 h 3"/>
                  <a:gd name="T2" fmla="*/ 0 w 3"/>
                  <a:gd name="T3" fmla="*/ 3 h 3"/>
                  <a:gd name="T4" fmla="*/ 1 w 3"/>
                  <a:gd name="T5" fmla="*/ 2 h 3"/>
                  <a:gd name="T6" fmla="*/ 3 w 3"/>
                  <a:gd name="T7" fmla="*/ 2 h 3"/>
                  <a:gd name="T8" fmla="*/ 3 w 3"/>
                  <a:gd name="T9" fmla="*/ 0 h 3"/>
                  <a:gd name="T10" fmla="*/ 0 w 3"/>
                  <a:gd name="T11" fmla="*/ 2 h 3"/>
                  <a:gd name="T12" fmla="*/ 0 w 3"/>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3" h="3">
                    <a:moveTo>
                      <a:pt x="0" y="3"/>
                    </a:moveTo>
                    <a:lnTo>
                      <a:pt x="0" y="3"/>
                    </a:lnTo>
                    <a:lnTo>
                      <a:pt x="1" y="2"/>
                    </a:lnTo>
                    <a:lnTo>
                      <a:pt x="3" y="2"/>
                    </a:lnTo>
                    <a:lnTo>
                      <a:pt x="3" y="0"/>
                    </a:lnTo>
                    <a:lnTo>
                      <a:pt x="0" y="2"/>
                    </a:ln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53" name="Freeform 680">
                <a:extLst>
                  <a:ext uri="{FF2B5EF4-FFF2-40B4-BE49-F238E27FC236}">
                    <a16:creationId xmlns:a16="http://schemas.microsoft.com/office/drawing/2014/main" id="{254CE4BA-F19A-49E3-BC4E-6169DB2B1842}"/>
                  </a:ext>
                </a:extLst>
              </p:cNvPr>
              <p:cNvSpPr>
                <a:spLocks/>
              </p:cNvSpPr>
              <p:nvPr/>
            </p:nvSpPr>
            <p:spPr bwMode="auto">
              <a:xfrm>
                <a:off x="4822" y="1540"/>
                <a:ext cx="16" cy="21"/>
              </a:xfrm>
              <a:custGeom>
                <a:avLst/>
                <a:gdLst>
                  <a:gd name="T0" fmla="*/ 0 w 16"/>
                  <a:gd name="T1" fmla="*/ 10 h 21"/>
                  <a:gd name="T2" fmla="*/ 2 w 16"/>
                  <a:gd name="T3" fmla="*/ 11 h 21"/>
                  <a:gd name="T4" fmla="*/ 2 w 16"/>
                  <a:gd name="T5" fmla="*/ 14 h 21"/>
                  <a:gd name="T6" fmla="*/ 3 w 16"/>
                  <a:gd name="T7" fmla="*/ 16 h 21"/>
                  <a:gd name="T8" fmla="*/ 5 w 16"/>
                  <a:gd name="T9" fmla="*/ 16 h 21"/>
                  <a:gd name="T10" fmla="*/ 8 w 16"/>
                  <a:gd name="T11" fmla="*/ 18 h 21"/>
                  <a:gd name="T12" fmla="*/ 8 w 16"/>
                  <a:gd name="T13" fmla="*/ 18 h 21"/>
                  <a:gd name="T14" fmla="*/ 8 w 16"/>
                  <a:gd name="T15" fmla="*/ 19 h 21"/>
                  <a:gd name="T16" fmla="*/ 8 w 16"/>
                  <a:gd name="T17" fmla="*/ 21 h 21"/>
                  <a:gd name="T18" fmla="*/ 11 w 16"/>
                  <a:gd name="T19" fmla="*/ 21 h 21"/>
                  <a:gd name="T20" fmla="*/ 11 w 16"/>
                  <a:gd name="T21" fmla="*/ 19 h 21"/>
                  <a:gd name="T22" fmla="*/ 11 w 16"/>
                  <a:gd name="T23" fmla="*/ 18 h 21"/>
                  <a:gd name="T24" fmla="*/ 14 w 16"/>
                  <a:gd name="T25" fmla="*/ 16 h 21"/>
                  <a:gd name="T26" fmla="*/ 16 w 16"/>
                  <a:gd name="T27" fmla="*/ 14 h 21"/>
                  <a:gd name="T28" fmla="*/ 16 w 16"/>
                  <a:gd name="T29" fmla="*/ 13 h 21"/>
                  <a:gd name="T30" fmla="*/ 13 w 16"/>
                  <a:gd name="T31" fmla="*/ 11 h 21"/>
                  <a:gd name="T32" fmla="*/ 13 w 16"/>
                  <a:gd name="T33" fmla="*/ 11 h 21"/>
                  <a:gd name="T34" fmla="*/ 16 w 16"/>
                  <a:gd name="T35" fmla="*/ 10 h 21"/>
                  <a:gd name="T36" fmla="*/ 16 w 16"/>
                  <a:gd name="T37" fmla="*/ 6 h 21"/>
                  <a:gd name="T38" fmla="*/ 16 w 16"/>
                  <a:gd name="T39" fmla="*/ 3 h 21"/>
                  <a:gd name="T40" fmla="*/ 16 w 16"/>
                  <a:gd name="T41" fmla="*/ 0 h 21"/>
                  <a:gd name="T42" fmla="*/ 13 w 16"/>
                  <a:gd name="T43" fmla="*/ 0 h 21"/>
                  <a:gd name="T44" fmla="*/ 8 w 16"/>
                  <a:gd name="T45" fmla="*/ 2 h 21"/>
                  <a:gd name="T46" fmla="*/ 6 w 16"/>
                  <a:gd name="T47" fmla="*/ 5 h 21"/>
                  <a:gd name="T48" fmla="*/ 8 w 16"/>
                  <a:gd name="T49" fmla="*/ 5 h 21"/>
                  <a:gd name="T50" fmla="*/ 10 w 16"/>
                  <a:gd name="T51" fmla="*/ 6 h 21"/>
                  <a:gd name="T52" fmla="*/ 10 w 16"/>
                  <a:gd name="T53" fmla="*/ 8 h 21"/>
                  <a:gd name="T54" fmla="*/ 8 w 16"/>
                  <a:gd name="T55" fmla="*/ 8 h 21"/>
                  <a:gd name="T56" fmla="*/ 8 w 16"/>
                  <a:gd name="T57" fmla="*/ 8 h 21"/>
                  <a:gd name="T58" fmla="*/ 5 w 16"/>
                  <a:gd name="T59" fmla="*/ 6 h 21"/>
                  <a:gd name="T60" fmla="*/ 5 w 16"/>
                  <a:gd name="T61" fmla="*/ 5 h 21"/>
                  <a:gd name="T62" fmla="*/ 5 w 16"/>
                  <a:gd name="T63" fmla="*/ 3 h 21"/>
                  <a:gd name="T64" fmla="*/ 3 w 16"/>
                  <a:gd name="T65" fmla="*/ 5 h 21"/>
                  <a:gd name="T66" fmla="*/ 2 w 16"/>
                  <a:gd name="T67" fmla="*/ 6 h 21"/>
                  <a:gd name="T68" fmla="*/ 0 w 16"/>
                  <a:gd name="T69" fmla="*/ 8 h 21"/>
                  <a:gd name="T70" fmla="*/ 0 w 16"/>
                  <a:gd name="T71" fmla="*/ 1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 h="21">
                    <a:moveTo>
                      <a:pt x="0" y="10"/>
                    </a:moveTo>
                    <a:lnTo>
                      <a:pt x="2" y="11"/>
                    </a:lnTo>
                    <a:lnTo>
                      <a:pt x="2" y="14"/>
                    </a:lnTo>
                    <a:lnTo>
                      <a:pt x="3" y="16"/>
                    </a:lnTo>
                    <a:lnTo>
                      <a:pt x="5" y="16"/>
                    </a:lnTo>
                    <a:lnTo>
                      <a:pt x="8" y="18"/>
                    </a:lnTo>
                    <a:lnTo>
                      <a:pt x="8" y="18"/>
                    </a:lnTo>
                    <a:lnTo>
                      <a:pt x="8" y="19"/>
                    </a:lnTo>
                    <a:lnTo>
                      <a:pt x="8" y="21"/>
                    </a:lnTo>
                    <a:lnTo>
                      <a:pt x="11" y="21"/>
                    </a:lnTo>
                    <a:lnTo>
                      <a:pt x="11" y="19"/>
                    </a:lnTo>
                    <a:lnTo>
                      <a:pt x="11" y="18"/>
                    </a:lnTo>
                    <a:lnTo>
                      <a:pt x="14" y="16"/>
                    </a:lnTo>
                    <a:lnTo>
                      <a:pt x="16" y="14"/>
                    </a:lnTo>
                    <a:lnTo>
                      <a:pt x="16" y="13"/>
                    </a:lnTo>
                    <a:lnTo>
                      <a:pt x="13" y="11"/>
                    </a:lnTo>
                    <a:lnTo>
                      <a:pt x="13" y="11"/>
                    </a:lnTo>
                    <a:lnTo>
                      <a:pt x="16" y="10"/>
                    </a:lnTo>
                    <a:lnTo>
                      <a:pt x="16" y="6"/>
                    </a:lnTo>
                    <a:lnTo>
                      <a:pt x="16" y="3"/>
                    </a:lnTo>
                    <a:lnTo>
                      <a:pt x="16" y="0"/>
                    </a:lnTo>
                    <a:lnTo>
                      <a:pt x="13" y="0"/>
                    </a:lnTo>
                    <a:lnTo>
                      <a:pt x="8" y="2"/>
                    </a:lnTo>
                    <a:lnTo>
                      <a:pt x="6" y="5"/>
                    </a:lnTo>
                    <a:lnTo>
                      <a:pt x="8" y="5"/>
                    </a:lnTo>
                    <a:lnTo>
                      <a:pt x="10" y="6"/>
                    </a:lnTo>
                    <a:lnTo>
                      <a:pt x="10" y="8"/>
                    </a:lnTo>
                    <a:lnTo>
                      <a:pt x="8" y="8"/>
                    </a:lnTo>
                    <a:lnTo>
                      <a:pt x="8" y="8"/>
                    </a:lnTo>
                    <a:lnTo>
                      <a:pt x="5" y="6"/>
                    </a:lnTo>
                    <a:lnTo>
                      <a:pt x="5" y="5"/>
                    </a:lnTo>
                    <a:lnTo>
                      <a:pt x="5" y="3"/>
                    </a:lnTo>
                    <a:lnTo>
                      <a:pt x="3" y="5"/>
                    </a:lnTo>
                    <a:lnTo>
                      <a:pt x="2" y="6"/>
                    </a:lnTo>
                    <a:lnTo>
                      <a:pt x="0" y="8"/>
                    </a:lnTo>
                    <a:lnTo>
                      <a:pt x="0"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54" name="Freeform 681">
                <a:extLst>
                  <a:ext uri="{FF2B5EF4-FFF2-40B4-BE49-F238E27FC236}">
                    <a16:creationId xmlns:a16="http://schemas.microsoft.com/office/drawing/2014/main" id="{A1E225B1-CD49-4D2B-9F49-A05AFDD3BB59}"/>
                  </a:ext>
                </a:extLst>
              </p:cNvPr>
              <p:cNvSpPr>
                <a:spLocks/>
              </p:cNvSpPr>
              <p:nvPr/>
            </p:nvSpPr>
            <p:spPr bwMode="auto">
              <a:xfrm>
                <a:off x="4838" y="1546"/>
                <a:ext cx="2" cy="5"/>
              </a:xfrm>
              <a:custGeom>
                <a:avLst/>
                <a:gdLst>
                  <a:gd name="T0" fmla="*/ 2 w 2"/>
                  <a:gd name="T1" fmla="*/ 0 h 5"/>
                  <a:gd name="T2" fmla="*/ 0 w 2"/>
                  <a:gd name="T3" fmla="*/ 4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lnTo>
                      <a:pt x="0" y="4"/>
                    </a:lnTo>
                    <a:lnTo>
                      <a:pt x="2" y="5"/>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55" name="Freeform 682">
                <a:extLst>
                  <a:ext uri="{FF2B5EF4-FFF2-40B4-BE49-F238E27FC236}">
                    <a16:creationId xmlns:a16="http://schemas.microsoft.com/office/drawing/2014/main" id="{FD7DF25D-D67D-4FA5-9B36-2574C7B9BE7A}"/>
                  </a:ext>
                </a:extLst>
              </p:cNvPr>
              <p:cNvSpPr>
                <a:spLocks/>
              </p:cNvSpPr>
              <p:nvPr/>
            </p:nvSpPr>
            <p:spPr bwMode="auto">
              <a:xfrm>
                <a:off x="4867" y="1553"/>
                <a:ext cx="4" cy="8"/>
              </a:xfrm>
              <a:custGeom>
                <a:avLst/>
                <a:gdLst>
                  <a:gd name="T0" fmla="*/ 4 w 4"/>
                  <a:gd name="T1" fmla="*/ 6 h 8"/>
                  <a:gd name="T2" fmla="*/ 3 w 4"/>
                  <a:gd name="T3" fmla="*/ 1 h 8"/>
                  <a:gd name="T4" fmla="*/ 0 w 4"/>
                  <a:gd name="T5" fmla="*/ 0 h 8"/>
                  <a:gd name="T6" fmla="*/ 0 w 4"/>
                  <a:gd name="T7" fmla="*/ 5 h 8"/>
                  <a:gd name="T8" fmla="*/ 0 w 4"/>
                  <a:gd name="T9" fmla="*/ 6 h 8"/>
                  <a:gd name="T10" fmla="*/ 4 w 4"/>
                  <a:gd name="T11" fmla="*/ 8 h 8"/>
                  <a:gd name="T12" fmla="*/ 4 w 4"/>
                  <a:gd name="T13" fmla="*/ 6 h 8"/>
                </a:gdLst>
                <a:ahLst/>
                <a:cxnLst>
                  <a:cxn ang="0">
                    <a:pos x="T0" y="T1"/>
                  </a:cxn>
                  <a:cxn ang="0">
                    <a:pos x="T2" y="T3"/>
                  </a:cxn>
                  <a:cxn ang="0">
                    <a:pos x="T4" y="T5"/>
                  </a:cxn>
                  <a:cxn ang="0">
                    <a:pos x="T6" y="T7"/>
                  </a:cxn>
                  <a:cxn ang="0">
                    <a:pos x="T8" y="T9"/>
                  </a:cxn>
                  <a:cxn ang="0">
                    <a:pos x="T10" y="T11"/>
                  </a:cxn>
                  <a:cxn ang="0">
                    <a:pos x="T12" y="T13"/>
                  </a:cxn>
                </a:cxnLst>
                <a:rect l="0" t="0" r="r" b="b"/>
                <a:pathLst>
                  <a:path w="4" h="8">
                    <a:moveTo>
                      <a:pt x="4" y="6"/>
                    </a:moveTo>
                    <a:lnTo>
                      <a:pt x="3" y="1"/>
                    </a:lnTo>
                    <a:lnTo>
                      <a:pt x="0" y="0"/>
                    </a:lnTo>
                    <a:lnTo>
                      <a:pt x="0" y="5"/>
                    </a:lnTo>
                    <a:lnTo>
                      <a:pt x="0" y="6"/>
                    </a:lnTo>
                    <a:lnTo>
                      <a:pt x="4" y="8"/>
                    </a:lnTo>
                    <a:lnTo>
                      <a:pt x="4"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56" name="Freeform 683">
                <a:extLst>
                  <a:ext uri="{FF2B5EF4-FFF2-40B4-BE49-F238E27FC236}">
                    <a16:creationId xmlns:a16="http://schemas.microsoft.com/office/drawing/2014/main" id="{72D5763E-CAB4-4AF6-81F1-1F4354B6467A}"/>
                  </a:ext>
                </a:extLst>
              </p:cNvPr>
              <p:cNvSpPr>
                <a:spLocks/>
              </p:cNvSpPr>
              <p:nvPr/>
            </p:nvSpPr>
            <p:spPr bwMode="auto">
              <a:xfrm>
                <a:off x="4805" y="1550"/>
                <a:ext cx="12" cy="11"/>
              </a:xfrm>
              <a:custGeom>
                <a:avLst/>
                <a:gdLst>
                  <a:gd name="T0" fmla="*/ 12 w 12"/>
                  <a:gd name="T1" fmla="*/ 8 h 11"/>
                  <a:gd name="T2" fmla="*/ 12 w 12"/>
                  <a:gd name="T3" fmla="*/ 6 h 11"/>
                  <a:gd name="T4" fmla="*/ 11 w 12"/>
                  <a:gd name="T5" fmla="*/ 1 h 11"/>
                  <a:gd name="T6" fmla="*/ 7 w 12"/>
                  <a:gd name="T7" fmla="*/ 1 h 11"/>
                  <a:gd name="T8" fmla="*/ 4 w 12"/>
                  <a:gd name="T9" fmla="*/ 0 h 11"/>
                  <a:gd name="T10" fmla="*/ 1 w 12"/>
                  <a:gd name="T11" fmla="*/ 1 h 11"/>
                  <a:gd name="T12" fmla="*/ 0 w 12"/>
                  <a:gd name="T13" fmla="*/ 4 h 11"/>
                  <a:gd name="T14" fmla="*/ 1 w 12"/>
                  <a:gd name="T15" fmla="*/ 8 h 11"/>
                  <a:gd name="T16" fmla="*/ 4 w 12"/>
                  <a:gd name="T17" fmla="*/ 9 h 11"/>
                  <a:gd name="T18" fmla="*/ 6 w 12"/>
                  <a:gd name="T19" fmla="*/ 11 h 11"/>
                  <a:gd name="T20" fmla="*/ 7 w 12"/>
                  <a:gd name="T21" fmla="*/ 11 h 11"/>
                  <a:gd name="T22" fmla="*/ 11 w 12"/>
                  <a:gd name="T23" fmla="*/ 11 h 11"/>
                  <a:gd name="T24" fmla="*/ 12 w 12"/>
                  <a:gd name="T25" fmla="*/ 8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 h="11">
                    <a:moveTo>
                      <a:pt x="12" y="8"/>
                    </a:moveTo>
                    <a:lnTo>
                      <a:pt x="12" y="6"/>
                    </a:lnTo>
                    <a:lnTo>
                      <a:pt x="11" y="1"/>
                    </a:lnTo>
                    <a:lnTo>
                      <a:pt x="7" y="1"/>
                    </a:lnTo>
                    <a:lnTo>
                      <a:pt x="4" y="0"/>
                    </a:lnTo>
                    <a:lnTo>
                      <a:pt x="1" y="1"/>
                    </a:lnTo>
                    <a:lnTo>
                      <a:pt x="0" y="4"/>
                    </a:lnTo>
                    <a:lnTo>
                      <a:pt x="1" y="8"/>
                    </a:lnTo>
                    <a:lnTo>
                      <a:pt x="4" y="9"/>
                    </a:lnTo>
                    <a:lnTo>
                      <a:pt x="6" y="11"/>
                    </a:lnTo>
                    <a:lnTo>
                      <a:pt x="7" y="11"/>
                    </a:lnTo>
                    <a:lnTo>
                      <a:pt x="11" y="11"/>
                    </a:lnTo>
                    <a:lnTo>
                      <a:pt x="12"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57" name="Freeform 684">
                <a:extLst>
                  <a:ext uri="{FF2B5EF4-FFF2-40B4-BE49-F238E27FC236}">
                    <a16:creationId xmlns:a16="http://schemas.microsoft.com/office/drawing/2014/main" id="{542037C3-3281-4DD6-883B-CB1F25303F97}"/>
                  </a:ext>
                </a:extLst>
              </p:cNvPr>
              <p:cNvSpPr>
                <a:spLocks/>
              </p:cNvSpPr>
              <p:nvPr/>
            </p:nvSpPr>
            <p:spPr bwMode="auto">
              <a:xfrm>
                <a:off x="4820" y="1561"/>
                <a:ext cx="13" cy="8"/>
              </a:xfrm>
              <a:custGeom>
                <a:avLst/>
                <a:gdLst>
                  <a:gd name="T0" fmla="*/ 2 w 13"/>
                  <a:gd name="T1" fmla="*/ 5 h 8"/>
                  <a:gd name="T2" fmla="*/ 0 w 13"/>
                  <a:gd name="T3" fmla="*/ 5 h 8"/>
                  <a:gd name="T4" fmla="*/ 2 w 13"/>
                  <a:gd name="T5" fmla="*/ 6 h 8"/>
                  <a:gd name="T6" fmla="*/ 5 w 13"/>
                  <a:gd name="T7" fmla="*/ 8 h 8"/>
                  <a:gd name="T8" fmla="*/ 10 w 13"/>
                  <a:gd name="T9" fmla="*/ 8 h 8"/>
                  <a:gd name="T10" fmla="*/ 12 w 13"/>
                  <a:gd name="T11" fmla="*/ 5 h 8"/>
                  <a:gd name="T12" fmla="*/ 12 w 13"/>
                  <a:gd name="T13" fmla="*/ 8 h 8"/>
                  <a:gd name="T14" fmla="*/ 12 w 13"/>
                  <a:gd name="T15" fmla="*/ 8 h 8"/>
                  <a:gd name="T16" fmla="*/ 12 w 13"/>
                  <a:gd name="T17" fmla="*/ 6 h 8"/>
                  <a:gd name="T18" fmla="*/ 13 w 13"/>
                  <a:gd name="T19" fmla="*/ 3 h 8"/>
                  <a:gd name="T20" fmla="*/ 13 w 13"/>
                  <a:gd name="T21" fmla="*/ 1 h 8"/>
                  <a:gd name="T22" fmla="*/ 13 w 13"/>
                  <a:gd name="T23" fmla="*/ 1 h 8"/>
                  <a:gd name="T24" fmla="*/ 10 w 13"/>
                  <a:gd name="T25" fmla="*/ 1 h 8"/>
                  <a:gd name="T26" fmla="*/ 10 w 13"/>
                  <a:gd name="T27" fmla="*/ 3 h 8"/>
                  <a:gd name="T28" fmla="*/ 8 w 13"/>
                  <a:gd name="T29" fmla="*/ 3 h 8"/>
                  <a:gd name="T30" fmla="*/ 7 w 13"/>
                  <a:gd name="T31" fmla="*/ 5 h 8"/>
                  <a:gd name="T32" fmla="*/ 4 w 13"/>
                  <a:gd name="T33" fmla="*/ 0 h 8"/>
                  <a:gd name="T34" fmla="*/ 2 w 13"/>
                  <a:gd name="T35" fmla="*/ 1 h 8"/>
                  <a:gd name="T36" fmla="*/ 0 w 13"/>
                  <a:gd name="T37" fmla="*/ 3 h 8"/>
                  <a:gd name="T38" fmla="*/ 2 w 13"/>
                  <a:gd name="T39"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3" h="8">
                    <a:moveTo>
                      <a:pt x="2" y="5"/>
                    </a:moveTo>
                    <a:lnTo>
                      <a:pt x="0" y="5"/>
                    </a:lnTo>
                    <a:lnTo>
                      <a:pt x="2" y="6"/>
                    </a:lnTo>
                    <a:lnTo>
                      <a:pt x="5" y="8"/>
                    </a:lnTo>
                    <a:lnTo>
                      <a:pt x="10" y="8"/>
                    </a:lnTo>
                    <a:lnTo>
                      <a:pt x="12" y="5"/>
                    </a:lnTo>
                    <a:lnTo>
                      <a:pt x="12" y="8"/>
                    </a:lnTo>
                    <a:lnTo>
                      <a:pt x="12" y="8"/>
                    </a:lnTo>
                    <a:lnTo>
                      <a:pt x="12" y="6"/>
                    </a:lnTo>
                    <a:lnTo>
                      <a:pt x="13" y="3"/>
                    </a:lnTo>
                    <a:lnTo>
                      <a:pt x="13" y="1"/>
                    </a:lnTo>
                    <a:lnTo>
                      <a:pt x="13" y="1"/>
                    </a:lnTo>
                    <a:lnTo>
                      <a:pt x="10" y="1"/>
                    </a:lnTo>
                    <a:lnTo>
                      <a:pt x="10" y="3"/>
                    </a:lnTo>
                    <a:lnTo>
                      <a:pt x="8" y="3"/>
                    </a:lnTo>
                    <a:lnTo>
                      <a:pt x="7" y="5"/>
                    </a:lnTo>
                    <a:lnTo>
                      <a:pt x="4" y="0"/>
                    </a:lnTo>
                    <a:lnTo>
                      <a:pt x="2" y="1"/>
                    </a:lnTo>
                    <a:lnTo>
                      <a:pt x="0" y="3"/>
                    </a:lnTo>
                    <a:lnTo>
                      <a:pt x="2"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58" name="Freeform 685">
                <a:extLst>
                  <a:ext uri="{FF2B5EF4-FFF2-40B4-BE49-F238E27FC236}">
                    <a16:creationId xmlns:a16="http://schemas.microsoft.com/office/drawing/2014/main" id="{F27D6639-32C2-4697-9EF0-CED9A9CF9D65}"/>
                  </a:ext>
                </a:extLst>
              </p:cNvPr>
              <p:cNvSpPr>
                <a:spLocks/>
              </p:cNvSpPr>
              <p:nvPr/>
            </p:nvSpPr>
            <p:spPr bwMode="auto">
              <a:xfrm>
                <a:off x="4846" y="1567"/>
                <a:ext cx="8" cy="8"/>
              </a:xfrm>
              <a:custGeom>
                <a:avLst/>
                <a:gdLst>
                  <a:gd name="T0" fmla="*/ 2 w 8"/>
                  <a:gd name="T1" fmla="*/ 3 h 8"/>
                  <a:gd name="T2" fmla="*/ 0 w 8"/>
                  <a:gd name="T3" fmla="*/ 7 h 8"/>
                  <a:gd name="T4" fmla="*/ 2 w 8"/>
                  <a:gd name="T5" fmla="*/ 7 h 8"/>
                  <a:gd name="T6" fmla="*/ 5 w 8"/>
                  <a:gd name="T7" fmla="*/ 8 h 8"/>
                  <a:gd name="T8" fmla="*/ 6 w 8"/>
                  <a:gd name="T9" fmla="*/ 5 h 8"/>
                  <a:gd name="T10" fmla="*/ 8 w 8"/>
                  <a:gd name="T11" fmla="*/ 7 h 8"/>
                  <a:gd name="T12" fmla="*/ 8 w 8"/>
                  <a:gd name="T13" fmla="*/ 5 h 8"/>
                  <a:gd name="T14" fmla="*/ 6 w 8"/>
                  <a:gd name="T15" fmla="*/ 3 h 8"/>
                  <a:gd name="T16" fmla="*/ 8 w 8"/>
                  <a:gd name="T17" fmla="*/ 0 h 8"/>
                  <a:gd name="T18" fmla="*/ 5 w 8"/>
                  <a:gd name="T19" fmla="*/ 0 h 8"/>
                  <a:gd name="T20" fmla="*/ 5 w 8"/>
                  <a:gd name="T21" fmla="*/ 0 h 8"/>
                  <a:gd name="T22" fmla="*/ 3 w 8"/>
                  <a:gd name="T23" fmla="*/ 0 h 8"/>
                  <a:gd name="T24" fmla="*/ 2 w 8"/>
                  <a:gd name="T25" fmla="*/ 0 h 8"/>
                  <a:gd name="T26" fmla="*/ 2 w 8"/>
                  <a:gd name="T27" fmla="*/ 2 h 8"/>
                  <a:gd name="T28" fmla="*/ 3 w 8"/>
                  <a:gd name="T29" fmla="*/ 2 h 8"/>
                  <a:gd name="T30" fmla="*/ 3 w 8"/>
                  <a:gd name="T31" fmla="*/ 3 h 8"/>
                  <a:gd name="T32" fmla="*/ 2 w 8"/>
                  <a:gd name="T33" fmla="*/ 3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 h="8">
                    <a:moveTo>
                      <a:pt x="2" y="3"/>
                    </a:moveTo>
                    <a:lnTo>
                      <a:pt x="0" y="7"/>
                    </a:lnTo>
                    <a:lnTo>
                      <a:pt x="2" y="7"/>
                    </a:lnTo>
                    <a:lnTo>
                      <a:pt x="5" y="8"/>
                    </a:lnTo>
                    <a:lnTo>
                      <a:pt x="6" y="5"/>
                    </a:lnTo>
                    <a:lnTo>
                      <a:pt x="8" y="7"/>
                    </a:lnTo>
                    <a:lnTo>
                      <a:pt x="8" y="5"/>
                    </a:lnTo>
                    <a:lnTo>
                      <a:pt x="6" y="3"/>
                    </a:lnTo>
                    <a:lnTo>
                      <a:pt x="8" y="0"/>
                    </a:lnTo>
                    <a:lnTo>
                      <a:pt x="5" y="0"/>
                    </a:lnTo>
                    <a:lnTo>
                      <a:pt x="5" y="0"/>
                    </a:lnTo>
                    <a:lnTo>
                      <a:pt x="3" y="0"/>
                    </a:lnTo>
                    <a:lnTo>
                      <a:pt x="2" y="0"/>
                    </a:lnTo>
                    <a:lnTo>
                      <a:pt x="2" y="2"/>
                    </a:lnTo>
                    <a:lnTo>
                      <a:pt x="3" y="2"/>
                    </a:lnTo>
                    <a:lnTo>
                      <a:pt x="3" y="3"/>
                    </a:lnTo>
                    <a:lnTo>
                      <a:pt x="2"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59" name="Freeform 686">
                <a:extLst>
                  <a:ext uri="{FF2B5EF4-FFF2-40B4-BE49-F238E27FC236}">
                    <a16:creationId xmlns:a16="http://schemas.microsoft.com/office/drawing/2014/main" id="{102674A9-DBCC-4C76-9AF6-332BCC709823}"/>
                  </a:ext>
                </a:extLst>
              </p:cNvPr>
              <p:cNvSpPr>
                <a:spLocks/>
              </p:cNvSpPr>
              <p:nvPr/>
            </p:nvSpPr>
            <p:spPr bwMode="auto">
              <a:xfrm>
                <a:off x="4817" y="1515"/>
                <a:ext cx="5" cy="1"/>
              </a:xfrm>
              <a:custGeom>
                <a:avLst/>
                <a:gdLst>
                  <a:gd name="T0" fmla="*/ 0 w 5"/>
                  <a:gd name="T1" fmla="*/ 1 h 1"/>
                  <a:gd name="T2" fmla="*/ 2 w 5"/>
                  <a:gd name="T3" fmla="*/ 1 h 1"/>
                  <a:gd name="T4" fmla="*/ 5 w 5"/>
                  <a:gd name="T5" fmla="*/ 0 h 1"/>
                  <a:gd name="T6" fmla="*/ 2 w 5"/>
                  <a:gd name="T7" fmla="*/ 0 h 1"/>
                  <a:gd name="T8" fmla="*/ 0 w 5"/>
                  <a:gd name="T9" fmla="*/ 1 h 1"/>
                </a:gdLst>
                <a:ahLst/>
                <a:cxnLst>
                  <a:cxn ang="0">
                    <a:pos x="T0" y="T1"/>
                  </a:cxn>
                  <a:cxn ang="0">
                    <a:pos x="T2" y="T3"/>
                  </a:cxn>
                  <a:cxn ang="0">
                    <a:pos x="T4" y="T5"/>
                  </a:cxn>
                  <a:cxn ang="0">
                    <a:pos x="T6" y="T7"/>
                  </a:cxn>
                  <a:cxn ang="0">
                    <a:pos x="T8" y="T9"/>
                  </a:cxn>
                </a:cxnLst>
                <a:rect l="0" t="0" r="r" b="b"/>
                <a:pathLst>
                  <a:path w="5" h="1">
                    <a:moveTo>
                      <a:pt x="0" y="1"/>
                    </a:moveTo>
                    <a:lnTo>
                      <a:pt x="2" y="1"/>
                    </a:lnTo>
                    <a:lnTo>
                      <a:pt x="5" y="0"/>
                    </a:lnTo>
                    <a:lnTo>
                      <a:pt x="2" y="0"/>
                    </a:ln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60" name="Freeform 687">
                <a:extLst>
                  <a:ext uri="{FF2B5EF4-FFF2-40B4-BE49-F238E27FC236}">
                    <a16:creationId xmlns:a16="http://schemas.microsoft.com/office/drawing/2014/main" id="{09D1726A-5731-454A-A4E4-CEAE8C82FA41}"/>
                  </a:ext>
                </a:extLst>
              </p:cNvPr>
              <p:cNvSpPr>
                <a:spLocks/>
              </p:cNvSpPr>
              <p:nvPr/>
            </p:nvSpPr>
            <p:spPr bwMode="auto">
              <a:xfrm>
                <a:off x="4792" y="1524"/>
                <a:ext cx="5" cy="5"/>
              </a:xfrm>
              <a:custGeom>
                <a:avLst/>
                <a:gdLst>
                  <a:gd name="T0" fmla="*/ 0 w 5"/>
                  <a:gd name="T1" fmla="*/ 2 h 5"/>
                  <a:gd name="T2" fmla="*/ 0 w 5"/>
                  <a:gd name="T3" fmla="*/ 5 h 5"/>
                  <a:gd name="T4" fmla="*/ 1 w 5"/>
                  <a:gd name="T5" fmla="*/ 5 h 5"/>
                  <a:gd name="T6" fmla="*/ 3 w 5"/>
                  <a:gd name="T7" fmla="*/ 2 h 5"/>
                  <a:gd name="T8" fmla="*/ 5 w 5"/>
                  <a:gd name="T9" fmla="*/ 0 h 5"/>
                  <a:gd name="T10" fmla="*/ 1 w 5"/>
                  <a:gd name="T11" fmla="*/ 0 h 5"/>
                  <a:gd name="T12" fmla="*/ 0 w 5"/>
                  <a:gd name="T13" fmla="*/ 2 h 5"/>
                </a:gdLst>
                <a:ahLst/>
                <a:cxnLst>
                  <a:cxn ang="0">
                    <a:pos x="T0" y="T1"/>
                  </a:cxn>
                  <a:cxn ang="0">
                    <a:pos x="T2" y="T3"/>
                  </a:cxn>
                  <a:cxn ang="0">
                    <a:pos x="T4" y="T5"/>
                  </a:cxn>
                  <a:cxn ang="0">
                    <a:pos x="T6" y="T7"/>
                  </a:cxn>
                  <a:cxn ang="0">
                    <a:pos x="T8" y="T9"/>
                  </a:cxn>
                  <a:cxn ang="0">
                    <a:pos x="T10" y="T11"/>
                  </a:cxn>
                  <a:cxn ang="0">
                    <a:pos x="T12" y="T13"/>
                  </a:cxn>
                </a:cxnLst>
                <a:rect l="0" t="0" r="r" b="b"/>
                <a:pathLst>
                  <a:path w="5" h="5">
                    <a:moveTo>
                      <a:pt x="0" y="2"/>
                    </a:moveTo>
                    <a:lnTo>
                      <a:pt x="0" y="5"/>
                    </a:lnTo>
                    <a:lnTo>
                      <a:pt x="1" y="5"/>
                    </a:lnTo>
                    <a:lnTo>
                      <a:pt x="3" y="2"/>
                    </a:lnTo>
                    <a:lnTo>
                      <a:pt x="5" y="0"/>
                    </a:lnTo>
                    <a:lnTo>
                      <a:pt x="1" y="0"/>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61" name="Freeform 688">
                <a:extLst>
                  <a:ext uri="{FF2B5EF4-FFF2-40B4-BE49-F238E27FC236}">
                    <a16:creationId xmlns:a16="http://schemas.microsoft.com/office/drawing/2014/main" id="{3AB83228-2CF0-4DB4-BA3B-2A7551C31905}"/>
                  </a:ext>
                </a:extLst>
              </p:cNvPr>
              <p:cNvSpPr>
                <a:spLocks/>
              </p:cNvSpPr>
              <p:nvPr/>
            </p:nvSpPr>
            <p:spPr bwMode="auto">
              <a:xfrm>
                <a:off x="4817" y="1558"/>
                <a:ext cx="3" cy="8"/>
              </a:xfrm>
              <a:custGeom>
                <a:avLst/>
                <a:gdLst>
                  <a:gd name="T0" fmla="*/ 2 w 3"/>
                  <a:gd name="T1" fmla="*/ 6 h 8"/>
                  <a:gd name="T2" fmla="*/ 3 w 3"/>
                  <a:gd name="T3" fmla="*/ 1 h 8"/>
                  <a:gd name="T4" fmla="*/ 2 w 3"/>
                  <a:gd name="T5" fmla="*/ 0 h 8"/>
                  <a:gd name="T6" fmla="*/ 0 w 3"/>
                  <a:gd name="T7" fmla="*/ 4 h 8"/>
                  <a:gd name="T8" fmla="*/ 0 w 3"/>
                  <a:gd name="T9" fmla="*/ 6 h 8"/>
                  <a:gd name="T10" fmla="*/ 0 w 3"/>
                  <a:gd name="T11" fmla="*/ 8 h 8"/>
                  <a:gd name="T12" fmla="*/ 2 w 3"/>
                  <a:gd name="T13" fmla="*/ 6 h 8"/>
                </a:gdLst>
                <a:ahLst/>
                <a:cxnLst>
                  <a:cxn ang="0">
                    <a:pos x="T0" y="T1"/>
                  </a:cxn>
                  <a:cxn ang="0">
                    <a:pos x="T2" y="T3"/>
                  </a:cxn>
                  <a:cxn ang="0">
                    <a:pos x="T4" y="T5"/>
                  </a:cxn>
                  <a:cxn ang="0">
                    <a:pos x="T6" y="T7"/>
                  </a:cxn>
                  <a:cxn ang="0">
                    <a:pos x="T8" y="T9"/>
                  </a:cxn>
                  <a:cxn ang="0">
                    <a:pos x="T10" y="T11"/>
                  </a:cxn>
                  <a:cxn ang="0">
                    <a:pos x="T12" y="T13"/>
                  </a:cxn>
                </a:cxnLst>
                <a:rect l="0" t="0" r="r" b="b"/>
                <a:pathLst>
                  <a:path w="3" h="8">
                    <a:moveTo>
                      <a:pt x="2" y="6"/>
                    </a:moveTo>
                    <a:lnTo>
                      <a:pt x="3" y="1"/>
                    </a:lnTo>
                    <a:lnTo>
                      <a:pt x="2" y="0"/>
                    </a:lnTo>
                    <a:lnTo>
                      <a:pt x="0" y="4"/>
                    </a:lnTo>
                    <a:lnTo>
                      <a:pt x="0" y="6"/>
                    </a:lnTo>
                    <a:lnTo>
                      <a:pt x="0" y="8"/>
                    </a:lnTo>
                    <a:lnTo>
                      <a:pt x="2"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62" name="Freeform 689">
                <a:extLst>
                  <a:ext uri="{FF2B5EF4-FFF2-40B4-BE49-F238E27FC236}">
                    <a16:creationId xmlns:a16="http://schemas.microsoft.com/office/drawing/2014/main" id="{5AAE6BAF-10CA-4C51-8505-9683B6A4606C}"/>
                  </a:ext>
                </a:extLst>
              </p:cNvPr>
              <p:cNvSpPr>
                <a:spLocks/>
              </p:cNvSpPr>
              <p:nvPr/>
            </p:nvSpPr>
            <p:spPr bwMode="auto">
              <a:xfrm>
                <a:off x="4785" y="1505"/>
                <a:ext cx="29" cy="26"/>
              </a:xfrm>
              <a:custGeom>
                <a:avLst/>
                <a:gdLst>
                  <a:gd name="T0" fmla="*/ 29 w 29"/>
                  <a:gd name="T1" fmla="*/ 0 h 26"/>
                  <a:gd name="T2" fmla="*/ 26 w 29"/>
                  <a:gd name="T3" fmla="*/ 5 h 26"/>
                  <a:gd name="T4" fmla="*/ 21 w 29"/>
                  <a:gd name="T5" fmla="*/ 6 h 26"/>
                  <a:gd name="T6" fmla="*/ 20 w 29"/>
                  <a:gd name="T7" fmla="*/ 6 h 26"/>
                  <a:gd name="T8" fmla="*/ 18 w 29"/>
                  <a:gd name="T9" fmla="*/ 10 h 26"/>
                  <a:gd name="T10" fmla="*/ 16 w 29"/>
                  <a:gd name="T11" fmla="*/ 13 h 26"/>
                  <a:gd name="T12" fmla="*/ 13 w 29"/>
                  <a:gd name="T13" fmla="*/ 14 h 26"/>
                  <a:gd name="T14" fmla="*/ 10 w 29"/>
                  <a:gd name="T15" fmla="*/ 14 h 26"/>
                  <a:gd name="T16" fmla="*/ 7 w 29"/>
                  <a:gd name="T17" fmla="*/ 18 h 26"/>
                  <a:gd name="T18" fmla="*/ 5 w 29"/>
                  <a:gd name="T19" fmla="*/ 16 h 26"/>
                  <a:gd name="T20" fmla="*/ 4 w 29"/>
                  <a:gd name="T21" fmla="*/ 16 h 26"/>
                  <a:gd name="T22" fmla="*/ 2 w 29"/>
                  <a:gd name="T23" fmla="*/ 19 h 26"/>
                  <a:gd name="T24" fmla="*/ 0 w 29"/>
                  <a:gd name="T25" fmla="*/ 21 h 26"/>
                  <a:gd name="T26" fmla="*/ 2 w 29"/>
                  <a:gd name="T27" fmla="*/ 22 h 26"/>
                  <a:gd name="T28" fmla="*/ 4 w 29"/>
                  <a:gd name="T29" fmla="*/ 22 h 26"/>
                  <a:gd name="T30" fmla="*/ 7 w 29"/>
                  <a:gd name="T31" fmla="*/ 26 h 26"/>
                  <a:gd name="T32" fmla="*/ 5 w 29"/>
                  <a:gd name="T33" fmla="*/ 22 h 26"/>
                  <a:gd name="T34" fmla="*/ 7 w 29"/>
                  <a:gd name="T35" fmla="*/ 19 h 26"/>
                  <a:gd name="T36" fmla="*/ 10 w 29"/>
                  <a:gd name="T37" fmla="*/ 16 h 26"/>
                  <a:gd name="T38" fmla="*/ 12 w 29"/>
                  <a:gd name="T39" fmla="*/ 18 h 26"/>
                  <a:gd name="T40" fmla="*/ 13 w 29"/>
                  <a:gd name="T41" fmla="*/ 18 h 26"/>
                  <a:gd name="T42" fmla="*/ 16 w 29"/>
                  <a:gd name="T43" fmla="*/ 18 h 26"/>
                  <a:gd name="T44" fmla="*/ 18 w 29"/>
                  <a:gd name="T45" fmla="*/ 16 h 26"/>
                  <a:gd name="T46" fmla="*/ 21 w 29"/>
                  <a:gd name="T47" fmla="*/ 16 h 26"/>
                  <a:gd name="T48" fmla="*/ 24 w 29"/>
                  <a:gd name="T49" fmla="*/ 18 h 26"/>
                  <a:gd name="T50" fmla="*/ 26 w 29"/>
                  <a:gd name="T51" fmla="*/ 18 h 26"/>
                  <a:gd name="T52" fmla="*/ 27 w 29"/>
                  <a:gd name="T53" fmla="*/ 13 h 26"/>
                  <a:gd name="T54" fmla="*/ 27 w 29"/>
                  <a:gd name="T55" fmla="*/ 10 h 26"/>
                  <a:gd name="T56" fmla="*/ 27 w 29"/>
                  <a:gd name="T57" fmla="*/ 8 h 26"/>
                  <a:gd name="T58" fmla="*/ 27 w 29"/>
                  <a:gd name="T59" fmla="*/ 5 h 26"/>
                  <a:gd name="T60" fmla="*/ 29 w 29"/>
                  <a:gd name="T61" fmla="*/ 2 h 26"/>
                  <a:gd name="T62" fmla="*/ 29 w 29"/>
                  <a:gd name="T63"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9" h="26">
                    <a:moveTo>
                      <a:pt x="29" y="0"/>
                    </a:moveTo>
                    <a:lnTo>
                      <a:pt x="26" y="5"/>
                    </a:lnTo>
                    <a:lnTo>
                      <a:pt x="21" y="6"/>
                    </a:lnTo>
                    <a:lnTo>
                      <a:pt x="20" y="6"/>
                    </a:lnTo>
                    <a:lnTo>
                      <a:pt x="18" y="10"/>
                    </a:lnTo>
                    <a:lnTo>
                      <a:pt x="16" y="13"/>
                    </a:lnTo>
                    <a:lnTo>
                      <a:pt x="13" y="14"/>
                    </a:lnTo>
                    <a:lnTo>
                      <a:pt x="10" y="14"/>
                    </a:lnTo>
                    <a:lnTo>
                      <a:pt x="7" y="18"/>
                    </a:lnTo>
                    <a:lnTo>
                      <a:pt x="5" y="16"/>
                    </a:lnTo>
                    <a:lnTo>
                      <a:pt x="4" y="16"/>
                    </a:lnTo>
                    <a:lnTo>
                      <a:pt x="2" y="19"/>
                    </a:lnTo>
                    <a:lnTo>
                      <a:pt x="0" y="21"/>
                    </a:lnTo>
                    <a:lnTo>
                      <a:pt x="2" y="22"/>
                    </a:lnTo>
                    <a:lnTo>
                      <a:pt x="4" y="22"/>
                    </a:lnTo>
                    <a:lnTo>
                      <a:pt x="7" y="26"/>
                    </a:lnTo>
                    <a:lnTo>
                      <a:pt x="5" y="22"/>
                    </a:lnTo>
                    <a:lnTo>
                      <a:pt x="7" y="19"/>
                    </a:lnTo>
                    <a:lnTo>
                      <a:pt x="10" y="16"/>
                    </a:lnTo>
                    <a:lnTo>
                      <a:pt x="12" y="18"/>
                    </a:lnTo>
                    <a:lnTo>
                      <a:pt x="13" y="18"/>
                    </a:lnTo>
                    <a:lnTo>
                      <a:pt x="16" y="18"/>
                    </a:lnTo>
                    <a:lnTo>
                      <a:pt x="18" y="16"/>
                    </a:lnTo>
                    <a:lnTo>
                      <a:pt x="21" y="16"/>
                    </a:lnTo>
                    <a:lnTo>
                      <a:pt x="24" y="18"/>
                    </a:lnTo>
                    <a:lnTo>
                      <a:pt x="26" y="18"/>
                    </a:lnTo>
                    <a:lnTo>
                      <a:pt x="27" y="13"/>
                    </a:lnTo>
                    <a:lnTo>
                      <a:pt x="27" y="10"/>
                    </a:lnTo>
                    <a:lnTo>
                      <a:pt x="27" y="8"/>
                    </a:lnTo>
                    <a:lnTo>
                      <a:pt x="27" y="5"/>
                    </a:lnTo>
                    <a:lnTo>
                      <a:pt x="29" y="2"/>
                    </a:ln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63" name="Freeform 690">
                <a:extLst>
                  <a:ext uri="{FF2B5EF4-FFF2-40B4-BE49-F238E27FC236}">
                    <a16:creationId xmlns:a16="http://schemas.microsoft.com/office/drawing/2014/main" id="{346F62C3-C4DB-4CFB-B078-466989E728ED}"/>
                  </a:ext>
                </a:extLst>
              </p:cNvPr>
              <p:cNvSpPr>
                <a:spLocks/>
              </p:cNvSpPr>
              <p:nvPr/>
            </p:nvSpPr>
            <p:spPr bwMode="auto">
              <a:xfrm>
                <a:off x="4812" y="1562"/>
                <a:ext cx="4" cy="2"/>
              </a:xfrm>
              <a:custGeom>
                <a:avLst/>
                <a:gdLst>
                  <a:gd name="T0" fmla="*/ 2 w 4"/>
                  <a:gd name="T1" fmla="*/ 2 h 2"/>
                  <a:gd name="T2" fmla="*/ 4 w 4"/>
                  <a:gd name="T3" fmla="*/ 2 h 2"/>
                  <a:gd name="T4" fmla="*/ 0 w 4"/>
                  <a:gd name="T5" fmla="*/ 0 h 2"/>
                  <a:gd name="T6" fmla="*/ 2 w 4"/>
                  <a:gd name="T7" fmla="*/ 2 h 2"/>
                </a:gdLst>
                <a:ahLst/>
                <a:cxnLst>
                  <a:cxn ang="0">
                    <a:pos x="T0" y="T1"/>
                  </a:cxn>
                  <a:cxn ang="0">
                    <a:pos x="T2" y="T3"/>
                  </a:cxn>
                  <a:cxn ang="0">
                    <a:pos x="T4" y="T5"/>
                  </a:cxn>
                  <a:cxn ang="0">
                    <a:pos x="T6" y="T7"/>
                  </a:cxn>
                </a:cxnLst>
                <a:rect l="0" t="0" r="r" b="b"/>
                <a:pathLst>
                  <a:path w="4" h="2">
                    <a:moveTo>
                      <a:pt x="2" y="2"/>
                    </a:moveTo>
                    <a:lnTo>
                      <a:pt x="4" y="2"/>
                    </a:lnTo>
                    <a:lnTo>
                      <a:pt x="0" y="0"/>
                    </a:lnTo>
                    <a:lnTo>
                      <a:pt x="2"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64" name="Freeform 691">
                <a:extLst>
                  <a:ext uri="{FF2B5EF4-FFF2-40B4-BE49-F238E27FC236}">
                    <a16:creationId xmlns:a16="http://schemas.microsoft.com/office/drawing/2014/main" id="{E08A008F-9529-4457-89F4-7B42D053420A}"/>
                  </a:ext>
                </a:extLst>
              </p:cNvPr>
              <p:cNvSpPr>
                <a:spLocks/>
              </p:cNvSpPr>
              <p:nvPr/>
            </p:nvSpPr>
            <p:spPr bwMode="auto">
              <a:xfrm>
                <a:off x="4814" y="1542"/>
                <a:ext cx="2" cy="6"/>
              </a:xfrm>
              <a:custGeom>
                <a:avLst/>
                <a:gdLst>
                  <a:gd name="T0" fmla="*/ 2 w 2"/>
                  <a:gd name="T1" fmla="*/ 3 h 6"/>
                  <a:gd name="T2" fmla="*/ 2 w 2"/>
                  <a:gd name="T3" fmla="*/ 0 h 6"/>
                  <a:gd name="T4" fmla="*/ 2 w 2"/>
                  <a:gd name="T5" fmla="*/ 3 h 6"/>
                  <a:gd name="T6" fmla="*/ 0 w 2"/>
                  <a:gd name="T7" fmla="*/ 6 h 6"/>
                  <a:gd name="T8" fmla="*/ 2 w 2"/>
                  <a:gd name="T9" fmla="*/ 4 h 6"/>
                  <a:gd name="T10" fmla="*/ 2 w 2"/>
                  <a:gd name="T11" fmla="*/ 3 h 6"/>
                </a:gdLst>
                <a:ahLst/>
                <a:cxnLst>
                  <a:cxn ang="0">
                    <a:pos x="T0" y="T1"/>
                  </a:cxn>
                  <a:cxn ang="0">
                    <a:pos x="T2" y="T3"/>
                  </a:cxn>
                  <a:cxn ang="0">
                    <a:pos x="T4" y="T5"/>
                  </a:cxn>
                  <a:cxn ang="0">
                    <a:pos x="T6" y="T7"/>
                  </a:cxn>
                  <a:cxn ang="0">
                    <a:pos x="T8" y="T9"/>
                  </a:cxn>
                  <a:cxn ang="0">
                    <a:pos x="T10" y="T11"/>
                  </a:cxn>
                </a:cxnLst>
                <a:rect l="0" t="0" r="r" b="b"/>
                <a:pathLst>
                  <a:path w="2" h="6">
                    <a:moveTo>
                      <a:pt x="2" y="3"/>
                    </a:moveTo>
                    <a:lnTo>
                      <a:pt x="2" y="0"/>
                    </a:lnTo>
                    <a:lnTo>
                      <a:pt x="2" y="3"/>
                    </a:lnTo>
                    <a:lnTo>
                      <a:pt x="0" y="6"/>
                    </a:lnTo>
                    <a:lnTo>
                      <a:pt x="2" y="4"/>
                    </a:lnTo>
                    <a:lnTo>
                      <a:pt x="2"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65" name="Freeform 692">
                <a:extLst>
                  <a:ext uri="{FF2B5EF4-FFF2-40B4-BE49-F238E27FC236}">
                    <a16:creationId xmlns:a16="http://schemas.microsoft.com/office/drawing/2014/main" id="{11815D99-6641-4D91-A43E-D997879178B3}"/>
                  </a:ext>
                </a:extLst>
              </p:cNvPr>
              <p:cNvSpPr>
                <a:spLocks/>
              </p:cNvSpPr>
              <p:nvPr/>
            </p:nvSpPr>
            <p:spPr bwMode="auto">
              <a:xfrm>
                <a:off x="4784" y="1523"/>
                <a:ext cx="36" cy="41"/>
              </a:xfrm>
              <a:custGeom>
                <a:avLst/>
                <a:gdLst>
                  <a:gd name="T0" fmla="*/ 17 w 36"/>
                  <a:gd name="T1" fmla="*/ 41 h 41"/>
                  <a:gd name="T2" fmla="*/ 19 w 36"/>
                  <a:gd name="T3" fmla="*/ 41 h 41"/>
                  <a:gd name="T4" fmla="*/ 17 w 36"/>
                  <a:gd name="T5" fmla="*/ 36 h 41"/>
                  <a:gd name="T6" fmla="*/ 17 w 36"/>
                  <a:gd name="T7" fmla="*/ 35 h 41"/>
                  <a:gd name="T8" fmla="*/ 19 w 36"/>
                  <a:gd name="T9" fmla="*/ 31 h 41"/>
                  <a:gd name="T10" fmla="*/ 17 w 36"/>
                  <a:gd name="T11" fmla="*/ 28 h 41"/>
                  <a:gd name="T12" fmla="*/ 22 w 36"/>
                  <a:gd name="T13" fmla="*/ 25 h 41"/>
                  <a:gd name="T14" fmla="*/ 25 w 36"/>
                  <a:gd name="T15" fmla="*/ 23 h 41"/>
                  <a:gd name="T16" fmla="*/ 27 w 36"/>
                  <a:gd name="T17" fmla="*/ 19 h 41"/>
                  <a:gd name="T18" fmla="*/ 28 w 36"/>
                  <a:gd name="T19" fmla="*/ 14 h 41"/>
                  <a:gd name="T20" fmla="*/ 32 w 36"/>
                  <a:gd name="T21" fmla="*/ 15 h 41"/>
                  <a:gd name="T22" fmla="*/ 35 w 36"/>
                  <a:gd name="T23" fmla="*/ 15 h 41"/>
                  <a:gd name="T24" fmla="*/ 36 w 36"/>
                  <a:gd name="T25" fmla="*/ 12 h 41"/>
                  <a:gd name="T26" fmla="*/ 32 w 36"/>
                  <a:gd name="T27" fmla="*/ 11 h 41"/>
                  <a:gd name="T28" fmla="*/ 27 w 36"/>
                  <a:gd name="T29" fmla="*/ 9 h 41"/>
                  <a:gd name="T30" fmla="*/ 24 w 36"/>
                  <a:gd name="T31" fmla="*/ 6 h 41"/>
                  <a:gd name="T32" fmla="*/ 25 w 36"/>
                  <a:gd name="T33" fmla="*/ 1 h 41"/>
                  <a:gd name="T34" fmla="*/ 19 w 36"/>
                  <a:gd name="T35" fmla="*/ 0 h 41"/>
                  <a:gd name="T36" fmla="*/ 14 w 36"/>
                  <a:gd name="T37" fmla="*/ 1 h 41"/>
                  <a:gd name="T38" fmla="*/ 16 w 36"/>
                  <a:gd name="T39" fmla="*/ 4 h 41"/>
                  <a:gd name="T40" fmla="*/ 17 w 36"/>
                  <a:gd name="T41" fmla="*/ 9 h 41"/>
                  <a:gd name="T42" fmla="*/ 16 w 36"/>
                  <a:gd name="T43" fmla="*/ 9 h 41"/>
                  <a:gd name="T44" fmla="*/ 13 w 36"/>
                  <a:gd name="T45" fmla="*/ 8 h 41"/>
                  <a:gd name="T46" fmla="*/ 13 w 36"/>
                  <a:gd name="T47" fmla="*/ 4 h 41"/>
                  <a:gd name="T48" fmla="*/ 9 w 36"/>
                  <a:gd name="T49" fmla="*/ 8 h 41"/>
                  <a:gd name="T50" fmla="*/ 8 w 36"/>
                  <a:gd name="T51" fmla="*/ 11 h 41"/>
                  <a:gd name="T52" fmla="*/ 5 w 36"/>
                  <a:gd name="T53" fmla="*/ 9 h 41"/>
                  <a:gd name="T54" fmla="*/ 0 w 36"/>
                  <a:gd name="T55" fmla="*/ 9 h 41"/>
                  <a:gd name="T56" fmla="*/ 3 w 36"/>
                  <a:gd name="T57" fmla="*/ 15 h 41"/>
                  <a:gd name="T58" fmla="*/ 0 w 36"/>
                  <a:gd name="T59" fmla="*/ 14 h 41"/>
                  <a:gd name="T60" fmla="*/ 3 w 36"/>
                  <a:gd name="T61" fmla="*/ 19 h 41"/>
                  <a:gd name="T62" fmla="*/ 5 w 36"/>
                  <a:gd name="T63" fmla="*/ 23 h 41"/>
                  <a:gd name="T64" fmla="*/ 0 w 36"/>
                  <a:gd name="T65" fmla="*/ 28 h 41"/>
                  <a:gd name="T66" fmla="*/ 3 w 36"/>
                  <a:gd name="T67" fmla="*/ 28 h 41"/>
                  <a:gd name="T68" fmla="*/ 6 w 36"/>
                  <a:gd name="T69" fmla="*/ 36 h 41"/>
                  <a:gd name="T70" fmla="*/ 6 w 36"/>
                  <a:gd name="T71" fmla="*/ 39 h 41"/>
                  <a:gd name="T72" fmla="*/ 16 w 36"/>
                  <a:gd name="T73" fmla="*/ 39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6" h="41">
                    <a:moveTo>
                      <a:pt x="16" y="39"/>
                    </a:moveTo>
                    <a:lnTo>
                      <a:pt x="17" y="41"/>
                    </a:lnTo>
                    <a:lnTo>
                      <a:pt x="19" y="41"/>
                    </a:lnTo>
                    <a:lnTo>
                      <a:pt x="19" y="41"/>
                    </a:lnTo>
                    <a:lnTo>
                      <a:pt x="19" y="38"/>
                    </a:lnTo>
                    <a:lnTo>
                      <a:pt x="17" y="36"/>
                    </a:lnTo>
                    <a:lnTo>
                      <a:pt x="17" y="36"/>
                    </a:lnTo>
                    <a:lnTo>
                      <a:pt x="17" y="35"/>
                    </a:lnTo>
                    <a:lnTo>
                      <a:pt x="19" y="33"/>
                    </a:lnTo>
                    <a:lnTo>
                      <a:pt x="19" y="31"/>
                    </a:lnTo>
                    <a:lnTo>
                      <a:pt x="17" y="30"/>
                    </a:lnTo>
                    <a:lnTo>
                      <a:pt x="17" y="28"/>
                    </a:lnTo>
                    <a:lnTo>
                      <a:pt x="22" y="27"/>
                    </a:lnTo>
                    <a:lnTo>
                      <a:pt x="22" y="25"/>
                    </a:lnTo>
                    <a:lnTo>
                      <a:pt x="24" y="23"/>
                    </a:lnTo>
                    <a:lnTo>
                      <a:pt x="25" y="23"/>
                    </a:lnTo>
                    <a:lnTo>
                      <a:pt x="27" y="22"/>
                    </a:lnTo>
                    <a:lnTo>
                      <a:pt x="27" y="19"/>
                    </a:lnTo>
                    <a:lnTo>
                      <a:pt x="27" y="15"/>
                    </a:lnTo>
                    <a:lnTo>
                      <a:pt x="28" y="14"/>
                    </a:lnTo>
                    <a:lnTo>
                      <a:pt x="30" y="14"/>
                    </a:lnTo>
                    <a:lnTo>
                      <a:pt x="32" y="15"/>
                    </a:lnTo>
                    <a:lnTo>
                      <a:pt x="33" y="15"/>
                    </a:lnTo>
                    <a:lnTo>
                      <a:pt x="35" y="15"/>
                    </a:lnTo>
                    <a:lnTo>
                      <a:pt x="35" y="14"/>
                    </a:lnTo>
                    <a:lnTo>
                      <a:pt x="36" y="12"/>
                    </a:lnTo>
                    <a:lnTo>
                      <a:pt x="33" y="9"/>
                    </a:lnTo>
                    <a:lnTo>
                      <a:pt x="32" y="11"/>
                    </a:lnTo>
                    <a:lnTo>
                      <a:pt x="28" y="11"/>
                    </a:lnTo>
                    <a:lnTo>
                      <a:pt x="27" y="9"/>
                    </a:lnTo>
                    <a:lnTo>
                      <a:pt x="25" y="6"/>
                    </a:lnTo>
                    <a:lnTo>
                      <a:pt x="24" y="6"/>
                    </a:lnTo>
                    <a:lnTo>
                      <a:pt x="25" y="4"/>
                    </a:lnTo>
                    <a:lnTo>
                      <a:pt x="25" y="1"/>
                    </a:lnTo>
                    <a:lnTo>
                      <a:pt x="22" y="0"/>
                    </a:lnTo>
                    <a:lnTo>
                      <a:pt x="19" y="0"/>
                    </a:lnTo>
                    <a:lnTo>
                      <a:pt x="17" y="1"/>
                    </a:lnTo>
                    <a:lnTo>
                      <a:pt x="14" y="1"/>
                    </a:lnTo>
                    <a:lnTo>
                      <a:pt x="14" y="1"/>
                    </a:lnTo>
                    <a:lnTo>
                      <a:pt x="16" y="4"/>
                    </a:lnTo>
                    <a:lnTo>
                      <a:pt x="16" y="6"/>
                    </a:lnTo>
                    <a:lnTo>
                      <a:pt x="17" y="9"/>
                    </a:lnTo>
                    <a:lnTo>
                      <a:pt x="17" y="9"/>
                    </a:lnTo>
                    <a:lnTo>
                      <a:pt x="16" y="9"/>
                    </a:lnTo>
                    <a:lnTo>
                      <a:pt x="13" y="9"/>
                    </a:lnTo>
                    <a:lnTo>
                      <a:pt x="13" y="8"/>
                    </a:lnTo>
                    <a:lnTo>
                      <a:pt x="14" y="6"/>
                    </a:lnTo>
                    <a:lnTo>
                      <a:pt x="13" y="4"/>
                    </a:lnTo>
                    <a:lnTo>
                      <a:pt x="11" y="4"/>
                    </a:lnTo>
                    <a:lnTo>
                      <a:pt x="9" y="8"/>
                    </a:lnTo>
                    <a:lnTo>
                      <a:pt x="11" y="9"/>
                    </a:lnTo>
                    <a:lnTo>
                      <a:pt x="8" y="11"/>
                    </a:lnTo>
                    <a:lnTo>
                      <a:pt x="6" y="9"/>
                    </a:lnTo>
                    <a:lnTo>
                      <a:pt x="5" y="9"/>
                    </a:lnTo>
                    <a:lnTo>
                      <a:pt x="3" y="8"/>
                    </a:lnTo>
                    <a:lnTo>
                      <a:pt x="0" y="9"/>
                    </a:lnTo>
                    <a:lnTo>
                      <a:pt x="3" y="12"/>
                    </a:lnTo>
                    <a:lnTo>
                      <a:pt x="3" y="15"/>
                    </a:lnTo>
                    <a:lnTo>
                      <a:pt x="1" y="14"/>
                    </a:lnTo>
                    <a:lnTo>
                      <a:pt x="0" y="14"/>
                    </a:lnTo>
                    <a:lnTo>
                      <a:pt x="1" y="17"/>
                    </a:lnTo>
                    <a:lnTo>
                      <a:pt x="3" y="19"/>
                    </a:lnTo>
                    <a:lnTo>
                      <a:pt x="3" y="22"/>
                    </a:lnTo>
                    <a:lnTo>
                      <a:pt x="5" y="23"/>
                    </a:lnTo>
                    <a:lnTo>
                      <a:pt x="1" y="25"/>
                    </a:lnTo>
                    <a:lnTo>
                      <a:pt x="0" y="28"/>
                    </a:lnTo>
                    <a:lnTo>
                      <a:pt x="1" y="30"/>
                    </a:lnTo>
                    <a:lnTo>
                      <a:pt x="3" y="28"/>
                    </a:lnTo>
                    <a:lnTo>
                      <a:pt x="6" y="31"/>
                    </a:lnTo>
                    <a:lnTo>
                      <a:pt x="6" y="36"/>
                    </a:lnTo>
                    <a:lnTo>
                      <a:pt x="6" y="36"/>
                    </a:lnTo>
                    <a:lnTo>
                      <a:pt x="6" y="39"/>
                    </a:lnTo>
                    <a:lnTo>
                      <a:pt x="9" y="39"/>
                    </a:lnTo>
                    <a:lnTo>
                      <a:pt x="16" y="3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66" name="Freeform 693">
                <a:extLst>
                  <a:ext uri="{FF2B5EF4-FFF2-40B4-BE49-F238E27FC236}">
                    <a16:creationId xmlns:a16="http://schemas.microsoft.com/office/drawing/2014/main" id="{454F276C-595D-4488-8A0C-8C61EE0C6686}"/>
                  </a:ext>
                </a:extLst>
              </p:cNvPr>
              <p:cNvSpPr>
                <a:spLocks/>
              </p:cNvSpPr>
              <p:nvPr/>
            </p:nvSpPr>
            <p:spPr bwMode="auto">
              <a:xfrm>
                <a:off x="4849" y="1240"/>
                <a:ext cx="16" cy="16"/>
              </a:xfrm>
              <a:custGeom>
                <a:avLst/>
                <a:gdLst>
                  <a:gd name="T0" fmla="*/ 7 w 16"/>
                  <a:gd name="T1" fmla="*/ 16 h 16"/>
                  <a:gd name="T2" fmla="*/ 8 w 16"/>
                  <a:gd name="T3" fmla="*/ 13 h 16"/>
                  <a:gd name="T4" fmla="*/ 11 w 16"/>
                  <a:gd name="T5" fmla="*/ 11 h 16"/>
                  <a:gd name="T6" fmla="*/ 16 w 16"/>
                  <a:gd name="T7" fmla="*/ 7 h 16"/>
                  <a:gd name="T8" fmla="*/ 13 w 16"/>
                  <a:gd name="T9" fmla="*/ 3 h 16"/>
                  <a:gd name="T10" fmla="*/ 11 w 16"/>
                  <a:gd name="T11" fmla="*/ 2 h 16"/>
                  <a:gd name="T12" fmla="*/ 11 w 16"/>
                  <a:gd name="T13" fmla="*/ 3 h 16"/>
                  <a:gd name="T14" fmla="*/ 13 w 16"/>
                  <a:gd name="T15" fmla="*/ 7 h 16"/>
                  <a:gd name="T16" fmla="*/ 8 w 16"/>
                  <a:gd name="T17" fmla="*/ 7 h 16"/>
                  <a:gd name="T18" fmla="*/ 7 w 16"/>
                  <a:gd name="T19" fmla="*/ 10 h 16"/>
                  <a:gd name="T20" fmla="*/ 5 w 16"/>
                  <a:gd name="T21" fmla="*/ 7 h 16"/>
                  <a:gd name="T22" fmla="*/ 8 w 16"/>
                  <a:gd name="T23" fmla="*/ 0 h 16"/>
                  <a:gd name="T24" fmla="*/ 3 w 16"/>
                  <a:gd name="T25" fmla="*/ 5 h 16"/>
                  <a:gd name="T26" fmla="*/ 3 w 16"/>
                  <a:gd name="T27" fmla="*/ 8 h 16"/>
                  <a:gd name="T28" fmla="*/ 2 w 16"/>
                  <a:gd name="T29" fmla="*/ 10 h 16"/>
                  <a:gd name="T30" fmla="*/ 2 w 16"/>
                  <a:gd name="T31" fmla="*/ 13 h 16"/>
                  <a:gd name="T32" fmla="*/ 2 w 16"/>
                  <a:gd name="T33" fmla="*/ 13 h 16"/>
                  <a:gd name="T34" fmla="*/ 0 w 16"/>
                  <a:gd name="T35" fmla="*/ 16 h 16"/>
                  <a:gd name="T36" fmla="*/ 2 w 16"/>
                  <a:gd name="T37" fmla="*/ 16 h 16"/>
                  <a:gd name="T38" fmla="*/ 5 w 16"/>
                  <a:gd name="T39" fmla="*/ 11 h 16"/>
                  <a:gd name="T40" fmla="*/ 5 w 16"/>
                  <a:gd name="T41" fmla="*/ 15 h 16"/>
                  <a:gd name="T42" fmla="*/ 7 w 16"/>
                  <a:gd name="T43"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6" h="16">
                    <a:moveTo>
                      <a:pt x="7" y="16"/>
                    </a:moveTo>
                    <a:lnTo>
                      <a:pt x="8" y="13"/>
                    </a:lnTo>
                    <a:lnTo>
                      <a:pt x="11" y="11"/>
                    </a:lnTo>
                    <a:lnTo>
                      <a:pt x="16" y="7"/>
                    </a:lnTo>
                    <a:lnTo>
                      <a:pt x="13" y="3"/>
                    </a:lnTo>
                    <a:lnTo>
                      <a:pt x="11" y="2"/>
                    </a:lnTo>
                    <a:lnTo>
                      <a:pt x="11" y="3"/>
                    </a:lnTo>
                    <a:lnTo>
                      <a:pt x="13" y="7"/>
                    </a:lnTo>
                    <a:lnTo>
                      <a:pt x="8" y="7"/>
                    </a:lnTo>
                    <a:lnTo>
                      <a:pt x="7" y="10"/>
                    </a:lnTo>
                    <a:lnTo>
                      <a:pt x="5" y="7"/>
                    </a:lnTo>
                    <a:lnTo>
                      <a:pt x="8" y="0"/>
                    </a:lnTo>
                    <a:lnTo>
                      <a:pt x="3" y="5"/>
                    </a:lnTo>
                    <a:lnTo>
                      <a:pt x="3" y="8"/>
                    </a:lnTo>
                    <a:lnTo>
                      <a:pt x="2" y="10"/>
                    </a:lnTo>
                    <a:lnTo>
                      <a:pt x="2" y="13"/>
                    </a:lnTo>
                    <a:lnTo>
                      <a:pt x="2" y="13"/>
                    </a:lnTo>
                    <a:lnTo>
                      <a:pt x="0" y="16"/>
                    </a:lnTo>
                    <a:lnTo>
                      <a:pt x="2" y="16"/>
                    </a:lnTo>
                    <a:lnTo>
                      <a:pt x="5" y="11"/>
                    </a:lnTo>
                    <a:lnTo>
                      <a:pt x="5" y="15"/>
                    </a:lnTo>
                    <a:lnTo>
                      <a:pt x="7" y="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67" name="Freeform 694">
                <a:extLst>
                  <a:ext uri="{FF2B5EF4-FFF2-40B4-BE49-F238E27FC236}">
                    <a16:creationId xmlns:a16="http://schemas.microsoft.com/office/drawing/2014/main" id="{E5328433-277E-41F9-9524-1F1F7D8DF18E}"/>
                  </a:ext>
                </a:extLst>
              </p:cNvPr>
              <p:cNvSpPr>
                <a:spLocks/>
              </p:cNvSpPr>
              <p:nvPr/>
            </p:nvSpPr>
            <p:spPr bwMode="auto">
              <a:xfrm>
                <a:off x="4929" y="1191"/>
                <a:ext cx="6" cy="8"/>
              </a:xfrm>
              <a:custGeom>
                <a:avLst/>
                <a:gdLst>
                  <a:gd name="T0" fmla="*/ 3 w 6"/>
                  <a:gd name="T1" fmla="*/ 8 h 8"/>
                  <a:gd name="T2" fmla="*/ 5 w 6"/>
                  <a:gd name="T3" fmla="*/ 6 h 8"/>
                  <a:gd name="T4" fmla="*/ 6 w 6"/>
                  <a:gd name="T5" fmla="*/ 3 h 8"/>
                  <a:gd name="T6" fmla="*/ 6 w 6"/>
                  <a:gd name="T7" fmla="*/ 0 h 8"/>
                  <a:gd name="T8" fmla="*/ 0 w 6"/>
                  <a:gd name="T9" fmla="*/ 5 h 8"/>
                  <a:gd name="T10" fmla="*/ 3 w 6"/>
                  <a:gd name="T11" fmla="*/ 8 h 8"/>
                </a:gdLst>
                <a:ahLst/>
                <a:cxnLst>
                  <a:cxn ang="0">
                    <a:pos x="T0" y="T1"/>
                  </a:cxn>
                  <a:cxn ang="0">
                    <a:pos x="T2" y="T3"/>
                  </a:cxn>
                  <a:cxn ang="0">
                    <a:pos x="T4" y="T5"/>
                  </a:cxn>
                  <a:cxn ang="0">
                    <a:pos x="T6" y="T7"/>
                  </a:cxn>
                  <a:cxn ang="0">
                    <a:pos x="T8" y="T9"/>
                  </a:cxn>
                  <a:cxn ang="0">
                    <a:pos x="T10" y="T11"/>
                  </a:cxn>
                </a:cxnLst>
                <a:rect l="0" t="0" r="r" b="b"/>
                <a:pathLst>
                  <a:path w="6" h="8">
                    <a:moveTo>
                      <a:pt x="3" y="8"/>
                    </a:moveTo>
                    <a:lnTo>
                      <a:pt x="5" y="6"/>
                    </a:lnTo>
                    <a:lnTo>
                      <a:pt x="6" y="3"/>
                    </a:lnTo>
                    <a:lnTo>
                      <a:pt x="6" y="0"/>
                    </a:lnTo>
                    <a:lnTo>
                      <a:pt x="0" y="5"/>
                    </a:lnTo>
                    <a:lnTo>
                      <a:pt x="3"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68" name="Freeform 695">
                <a:extLst>
                  <a:ext uri="{FF2B5EF4-FFF2-40B4-BE49-F238E27FC236}">
                    <a16:creationId xmlns:a16="http://schemas.microsoft.com/office/drawing/2014/main" id="{96D23549-FC64-4960-8F35-790E0459AD5D}"/>
                  </a:ext>
                </a:extLst>
              </p:cNvPr>
              <p:cNvSpPr>
                <a:spLocks/>
              </p:cNvSpPr>
              <p:nvPr/>
            </p:nvSpPr>
            <p:spPr bwMode="auto">
              <a:xfrm>
                <a:off x="4844" y="1250"/>
                <a:ext cx="4" cy="3"/>
              </a:xfrm>
              <a:custGeom>
                <a:avLst/>
                <a:gdLst>
                  <a:gd name="T0" fmla="*/ 2 w 4"/>
                  <a:gd name="T1" fmla="*/ 0 h 3"/>
                  <a:gd name="T2" fmla="*/ 0 w 4"/>
                  <a:gd name="T3" fmla="*/ 3 h 3"/>
                  <a:gd name="T4" fmla="*/ 4 w 4"/>
                  <a:gd name="T5" fmla="*/ 1 h 3"/>
                  <a:gd name="T6" fmla="*/ 2 w 4"/>
                  <a:gd name="T7" fmla="*/ 0 h 3"/>
                </a:gdLst>
                <a:ahLst/>
                <a:cxnLst>
                  <a:cxn ang="0">
                    <a:pos x="T0" y="T1"/>
                  </a:cxn>
                  <a:cxn ang="0">
                    <a:pos x="T2" y="T3"/>
                  </a:cxn>
                  <a:cxn ang="0">
                    <a:pos x="T4" y="T5"/>
                  </a:cxn>
                  <a:cxn ang="0">
                    <a:pos x="T6" y="T7"/>
                  </a:cxn>
                </a:cxnLst>
                <a:rect l="0" t="0" r="r" b="b"/>
                <a:pathLst>
                  <a:path w="4" h="3">
                    <a:moveTo>
                      <a:pt x="2" y="0"/>
                    </a:moveTo>
                    <a:lnTo>
                      <a:pt x="0" y="3"/>
                    </a:lnTo>
                    <a:lnTo>
                      <a:pt x="4" y="1"/>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69" name="Freeform 696">
                <a:extLst>
                  <a:ext uri="{FF2B5EF4-FFF2-40B4-BE49-F238E27FC236}">
                    <a16:creationId xmlns:a16="http://schemas.microsoft.com/office/drawing/2014/main" id="{C1960BD2-291C-44A0-8E2F-65CC39048841}"/>
                  </a:ext>
                </a:extLst>
              </p:cNvPr>
              <p:cNvSpPr>
                <a:spLocks/>
              </p:cNvSpPr>
              <p:nvPr/>
            </p:nvSpPr>
            <p:spPr bwMode="auto">
              <a:xfrm>
                <a:off x="4841" y="1287"/>
                <a:ext cx="3" cy="3"/>
              </a:xfrm>
              <a:custGeom>
                <a:avLst/>
                <a:gdLst>
                  <a:gd name="T0" fmla="*/ 2 w 3"/>
                  <a:gd name="T1" fmla="*/ 3 h 3"/>
                  <a:gd name="T2" fmla="*/ 3 w 3"/>
                  <a:gd name="T3" fmla="*/ 0 h 3"/>
                  <a:gd name="T4" fmla="*/ 2 w 3"/>
                  <a:gd name="T5" fmla="*/ 0 h 3"/>
                  <a:gd name="T6" fmla="*/ 0 w 3"/>
                  <a:gd name="T7" fmla="*/ 1 h 3"/>
                  <a:gd name="T8" fmla="*/ 2 w 3"/>
                  <a:gd name="T9" fmla="*/ 3 h 3"/>
                </a:gdLst>
                <a:ahLst/>
                <a:cxnLst>
                  <a:cxn ang="0">
                    <a:pos x="T0" y="T1"/>
                  </a:cxn>
                  <a:cxn ang="0">
                    <a:pos x="T2" y="T3"/>
                  </a:cxn>
                  <a:cxn ang="0">
                    <a:pos x="T4" y="T5"/>
                  </a:cxn>
                  <a:cxn ang="0">
                    <a:pos x="T6" y="T7"/>
                  </a:cxn>
                  <a:cxn ang="0">
                    <a:pos x="T8" y="T9"/>
                  </a:cxn>
                </a:cxnLst>
                <a:rect l="0" t="0" r="r" b="b"/>
                <a:pathLst>
                  <a:path w="3" h="3">
                    <a:moveTo>
                      <a:pt x="2" y="3"/>
                    </a:moveTo>
                    <a:lnTo>
                      <a:pt x="3" y="0"/>
                    </a:lnTo>
                    <a:lnTo>
                      <a:pt x="2" y="0"/>
                    </a:lnTo>
                    <a:lnTo>
                      <a:pt x="0" y="1"/>
                    </a:lnTo>
                    <a:lnTo>
                      <a:pt x="2"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70" name="Freeform 697">
                <a:extLst>
                  <a:ext uri="{FF2B5EF4-FFF2-40B4-BE49-F238E27FC236}">
                    <a16:creationId xmlns:a16="http://schemas.microsoft.com/office/drawing/2014/main" id="{EE66CE1F-DCC1-48BC-9902-76B614885019}"/>
                  </a:ext>
                </a:extLst>
              </p:cNvPr>
              <p:cNvSpPr>
                <a:spLocks/>
              </p:cNvSpPr>
              <p:nvPr/>
            </p:nvSpPr>
            <p:spPr bwMode="auto">
              <a:xfrm>
                <a:off x="4841" y="1253"/>
                <a:ext cx="7" cy="6"/>
              </a:xfrm>
              <a:custGeom>
                <a:avLst/>
                <a:gdLst>
                  <a:gd name="T0" fmla="*/ 7 w 7"/>
                  <a:gd name="T1" fmla="*/ 6 h 6"/>
                  <a:gd name="T2" fmla="*/ 7 w 7"/>
                  <a:gd name="T3" fmla="*/ 0 h 6"/>
                  <a:gd name="T4" fmla="*/ 0 w 7"/>
                  <a:gd name="T5" fmla="*/ 5 h 6"/>
                  <a:gd name="T6" fmla="*/ 0 w 7"/>
                  <a:gd name="T7" fmla="*/ 6 h 6"/>
                  <a:gd name="T8" fmla="*/ 3 w 7"/>
                  <a:gd name="T9" fmla="*/ 5 h 6"/>
                  <a:gd name="T10" fmla="*/ 7 w 7"/>
                  <a:gd name="T11" fmla="*/ 6 h 6"/>
                </a:gdLst>
                <a:ahLst/>
                <a:cxnLst>
                  <a:cxn ang="0">
                    <a:pos x="T0" y="T1"/>
                  </a:cxn>
                  <a:cxn ang="0">
                    <a:pos x="T2" y="T3"/>
                  </a:cxn>
                  <a:cxn ang="0">
                    <a:pos x="T4" y="T5"/>
                  </a:cxn>
                  <a:cxn ang="0">
                    <a:pos x="T6" y="T7"/>
                  </a:cxn>
                  <a:cxn ang="0">
                    <a:pos x="T8" y="T9"/>
                  </a:cxn>
                  <a:cxn ang="0">
                    <a:pos x="T10" y="T11"/>
                  </a:cxn>
                </a:cxnLst>
                <a:rect l="0" t="0" r="r" b="b"/>
                <a:pathLst>
                  <a:path w="7" h="6">
                    <a:moveTo>
                      <a:pt x="7" y="6"/>
                    </a:moveTo>
                    <a:lnTo>
                      <a:pt x="7" y="0"/>
                    </a:lnTo>
                    <a:lnTo>
                      <a:pt x="0" y="5"/>
                    </a:lnTo>
                    <a:lnTo>
                      <a:pt x="0" y="6"/>
                    </a:lnTo>
                    <a:lnTo>
                      <a:pt x="3" y="5"/>
                    </a:lnTo>
                    <a:lnTo>
                      <a:pt x="7"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71" name="Freeform 698">
                <a:extLst>
                  <a:ext uri="{FF2B5EF4-FFF2-40B4-BE49-F238E27FC236}">
                    <a16:creationId xmlns:a16="http://schemas.microsoft.com/office/drawing/2014/main" id="{36875BBE-62D5-4AEF-87D7-35822C1BB59F}"/>
                  </a:ext>
                </a:extLst>
              </p:cNvPr>
              <p:cNvSpPr>
                <a:spLocks/>
              </p:cNvSpPr>
              <p:nvPr/>
            </p:nvSpPr>
            <p:spPr bwMode="auto">
              <a:xfrm>
                <a:off x="4843" y="1240"/>
                <a:ext cx="8" cy="10"/>
              </a:xfrm>
              <a:custGeom>
                <a:avLst/>
                <a:gdLst>
                  <a:gd name="T0" fmla="*/ 8 w 8"/>
                  <a:gd name="T1" fmla="*/ 3 h 10"/>
                  <a:gd name="T2" fmla="*/ 6 w 8"/>
                  <a:gd name="T3" fmla="*/ 0 h 10"/>
                  <a:gd name="T4" fmla="*/ 5 w 8"/>
                  <a:gd name="T5" fmla="*/ 0 h 10"/>
                  <a:gd name="T6" fmla="*/ 5 w 8"/>
                  <a:gd name="T7" fmla="*/ 2 h 10"/>
                  <a:gd name="T8" fmla="*/ 3 w 8"/>
                  <a:gd name="T9" fmla="*/ 3 h 10"/>
                  <a:gd name="T10" fmla="*/ 0 w 8"/>
                  <a:gd name="T11" fmla="*/ 3 h 10"/>
                  <a:gd name="T12" fmla="*/ 0 w 8"/>
                  <a:gd name="T13" fmla="*/ 7 h 10"/>
                  <a:gd name="T14" fmla="*/ 0 w 8"/>
                  <a:gd name="T15" fmla="*/ 8 h 10"/>
                  <a:gd name="T16" fmla="*/ 5 w 8"/>
                  <a:gd name="T17" fmla="*/ 5 h 10"/>
                  <a:gd name="T18" fmla="*/ 6 w 8"/>
                  <a:gd name="T19" fmla="*/ 5 h 10"/>
                  <a:gd name="T20" fmla="*/ 3 w 8"/>
                  <a:gd name="T21" fmla="*/ 8 h 10"/>
                  <a:gd name="T22" fmla="*/ 5 w 8"/>
                  <a:gd name="T23" fmla="*/ 10 h 10"/>
                  <a:gd name="T24" fmla="*/ 8 w 8"/>
                  <a:gd name="T25" fmla="*/ 8 h 10"/>
                  <a:gd name="T26" fmla="*/ 8 w 8"/>
                  <a:gd name="T27" fmla="*/ 3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 h="10">
                    <a:moveTo>
                      <a:pt x="8" y="3"/>
                    </a:moveTo>
                    <a:lnTo>
                      <a:pt x="6" y="0"/>
                    </a:lnTo>
                    <a:lnTo>
                      <a:pt x="5" y="0"/>
                    </a:lnTo>
                    <a:lnTo>
                      <a:pt x="5" y="2"/>
                    </a:lnTo>
                    <a:lnTo>
                      <a:pt x="3" y="3"/>
                    </a:lnTo>
                    <a:lnTo>
                      <a:pt x="0" y="3"/>
                    </a:lnTo>
                    <a:lnTo>
                      <a:pt x="0" y="7"/>
                    </a:lnTo>
                    <a:lnTo>
                      <a:pt x="0" y="8"/>
                    </a:lnTo>
                    <a:lnTo>
                      <a:pt x="5" y="5"/>
                    </a:lnTo>
                    <a:lnTo>
                      <a:pt x="6" y="5"/>
                    </a:lnTo>
                    <a:lnTo>
                      <a:pt x="3" y="8"/>
                    </a:lnTo>
                    <a:lnTo>
                      <a:pt x="5" y="10"/>
                    </a:lnTo>
                    <a:lnTo>
                      <a:pt x="8" y="8"/>
                    </a:lnTo>
                    <a:lnTo>
                      <a:pt x="8"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72" name="Freeform 699">
                <a:extLst>
                  <a:ext uri="{FF2B5EF4-FFF2-40B4-BE49-F238E27FC236}">
                    <a16:creationId xmlns:a16="http://schemas.microsoft.com/office/drawing/2014/main" id="{77236416-E88E-4B60-A255-88B162D80384}"/>
                  </a:ext>
                </a:extLst>
              </p:cNvPr>
              <p:cNvSpPr>
                <a:spLocks/>
              </p:cNvSpPr>
              <p:nvPr/>
            </p:nvSpPr>
            <p:spPr bwMode="auto">
              <a:xfrm>
                <a:off x="4860" y="1239"/>
                <a:ext cx="5" cy="3"/>
              </a:xfrm>
              <a:custGeom>
                <a:avLst/>
                <a:gdLst>
                  <a:gd name="T0" fmla="*/ 5 w 5"/>
                  <a:gd name="T1" fmla="*/ 1 h 3"/>
                  <a:gd name="T2" fmla="*/ 2 w 5"/>
                  <a:gd name="T3" fmla="*/ 0 h 3"/>
                  <a:gd name="T4" fmla="*/ 0 w 5"/>
                  <a:gd name="T5" fmla="*/ 0 h 3"/>
                  <a:gd name="T6" fmla="*/ 2 w 5"/>
                  <a:gd name="T7" fmla="*/ 1 h 3"/>
                  <a:gd name="T8" fmla="*/ 5 w 5"/>
                  <a:gd name="T9" fmla="*/ 3 h 3"/>
                  <a:gd name="T10" fmla="*/ 5 w 5"/>
                  <a:gd name="T11" fmla="*/ 1 h 3"/>
                </a:gdLst>
                <a:ahLst/>
                <a:cxnLst>
                  <a:cxn ang="0">
                    <a:pos x="T0" y="T1"/>
                  </a:cxn>
                  <a:cxn ang="0">
                    <a:pos x="T2" y="T3"/>
                  </a:cxn>
                  <a:cxn ang="0">
                    <a:pos x="T4" y="T5"/>
                  </a:cxn>
                  <a:cxn ang="0">
                    <a:pos x="T6" y="T7"/>
                  </a:cxn>
                  <a:cxn ang="0">
                    <a:pos x="T8" y="T9"/>
                  </a:cxn>
                  <a:cxn ang="0">
                    <a:pos x="T10" y="T11"/>
                  </a:cxn>
                </a:cxnLst>
                <a:rect l="0" t="0" r="r" b="b"/>
                <a:pathLst>
                  <a:path w="5" h="3">
                    <a:moveTo>
                      <a:pt x="5" y="1"/>
                    </a:moveTo>
                    <a:lnTo>
                      <a:pt x="2" y="0"/>
                    </a:lnTo>
                    <a:lnTo>
                      <a:pt x="0" y="0"/>
                    </a:lnTo>
                    <a:lnTo>
                      <a:pt x="2" y="1"/>
                    </a:lnTo>
                    <a:lnTo>
                      <a:pt x="5" y="3"/>
                    </a:lnTo>
                    <a:lnTo>
                      <a:pt x="5"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73" name="Freeform 700">
                <a:extLst>
                  <a:ext uri="{FF2B5EF4-FFF2-40B4-BE49-F238E27FC236}">
                    <a16:creationId xmlns:a16="http://schemas.microsoft.com/office/drawing/2014/main" id="{5BA0A2C1-8A7D-4983-8170-D0635DD1391E}"/>
                  </a:ext>
                </a:extLst>
              </p:cNvPr>
              <p:cNvSpPr>
                <a:spLocks/>
              </p:cNvSpPr>
              <p:nvPr/>
            </p:nvSpPr>
            <p:spPr bwMode="auto">
              <a:xfrm>
                <a:off x="4824" y="1310"/>
                <a:ext cx="3" cy="7"/>
              </a:xfrm>
              <a:custGeom>
                <a:avLst/>
                <a:gdLst>
                  <a:gd name="T0" fmla="*/ 0 w 3"/>
                  <a:gd name="T1" fmla="*/ 4 h 7"/>
                  <a:gd name="T2" fmla="*/ 1 w 3"/>
                  <a:gd name="T3" fmla="*/ 7 h 7"/>
                  <a:gd name="T4" fmla="*/ 3 w 3"/>
                  <a:gd name="T5" fmla="*/ 4 h 7"/>
                  <a:gd name="T6" fmla="*/ 3 w 3"/>
                  <a:gd name="T7" fmla="*/ 0 h 7"/>
                  <a:gd name="T8" fmla="*/ 0 w 3"/>
                  <a:gd name="T9" fmla="*/ 4 h 7"/>
                </a:gdLst>
                <a:ahLst/>
                <a:cxnLst>
                  <a:cxn ang="0">
                    <a:pos x="T0" y="T1"/>
                  </a:cxn>
                  <a:cxn ang="0">
                    <a:pos x="T2" y="T3"/>
                  </a:cxn>
                  <a:cxn ang="0">
                    <a:pos x="T4" y="T5"/>
                  </a:cxn>
                  <a:cxn ang="0">
                    <a:pos x="T6" y="T7"/>
                  </a:cxn>
                  <a:cxn ang="0">
                    <a:pos x="T8" y="T9"/>
                  </a:cxn>
                </a:cxnLst>
                <a:rect l="0" t="0" r="r" b="b"/>
                <a:pathLst>
                  <a:path w="3" h="7">
                    <a:moveTo>
                      <a:pt x="0" y="4"/>
                    </a:moveTo>
                    <a:lnTo>
                      <a:pt x="1" y="7"/>
                    </a:lnTo>
                    <a:lnTo>
                      <a:pt x="3" y="4"/>
                    </a:lnTo>
                    <a:lnTo>
                      <a:pt x="3" y="0"/>
                    </a:lnTo>
                    <a:lnTo>
                      <a:pt x="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74" name="Freeform 701">
                <a:extLst>
                  <a:ext uri="{FF2B5EF4-FFF2-40B4-BE49-F238E27FC236}">
                    <a16:creationId xmlns:a16="http://schemas.microsoft.com/office/drawing/2014/main" id="{ED2F8D93-18C9-4FD5-A1A9-BB66041C5181}"/>
                  </a:ext>
                </a:extLst>
              </p:cNvPr>
              <p:cNvSpPr>
                <a:spLocks/>
              </p:cNvSpPr>
              <p:nvPr/>
            </p:nvSpPr>
            <p:spPr bwMode="auto">
              <a:xfrm>
                <a:off x="4825" y="1317"/>
                <a:ext cx="5" cy="3"/>
              </a:xfrm>
              <a:custGeom>
                <a:avLst/>
                <a:gdLst>
                  <a:gd name="T0" fmla="*/ 2 w 5"/>
                  <a:gd name="T1" fmla="*/ 3 h 3"/>
                  <a:gd name="T2" fmla="*/ 5 w 5"/>
                  <a:gd name="T3" fmla="*/ 1 h 3"/>
                  <a:gd name="T4" fmla="*/ 2 w 5"/>
                  <a:gd name="T5" fmla="*/ 0 h 3"/>
                  <a:gd name="T6" fmla="*/ 0 w 5"/>
                  <a:gd name="T7" fmla="*/ 1 h 3"/>
                  <a:gd name="T8" fmla="*/ 2 w 5"/>
                  <a:gd name="T9" fmla="*/ 3 h 3"/>
                </a:gdLst>
                <a:ahLst/>
                <a:cxnLst>
                  <a:cxn ang="0">
                    <a:pos x="T0" y="T1"/>
                  </a:cxn>
                  <a:cxn ang="0">
                    <a:pos x="T2" y="T3"/>
                  </a:cxn>
                  <a:cxn ang="0">
                    <a:pos x="T4" y="T5"/>
                  </a:cxn>
                  <a:cxn ang="0">
                    <a:pos x="T6" y="T7"/>
                  </a:cxn>
                  <a:cxn ang="0">
                    <a:pos x="T8" y="T9"/>
                  </a:cxn>
                </a:cxnLst>
                <a:rect l="0" t="0" r="r" b="b"/>
                <a:pathLst>
                  <a:path w="5" h="3">
                    <a:moveTo>
                      <a:pt x="2" y="3"/>
                    </a:moveTo>
                    <a:lnTo>
                      <a:pt x="5" y="1"/>
                    </a:lnTo>
                    <a:lnTo>
                      <a:pt x="2" y="0"/>
                    </a:lnTo>
                    <a:lnTo>
                      <a:pt x="0" y="1"/>
                    </a:lnTo>
                    <a:lnTo>
                      <a:pt x="2"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75" name="Freeform 702">
                <a:extLst>
                  <a:ext uri="{FF2B5EF4-FFF2-40B4-BE49-F238E27FC236}">
                    <a16:creationId xmlns:a16="http://schemas.microsoft.com/office/drawing/2014/main" id="{46857822-AC96-4251-8AEB-952FA3985234}"/>
                  </a:ext>
                </a:extLst>
              </p:cNvPr>
              <p:cNvSpPr>
                <a:spLocks/>
              </p:cNvSpPr>
              <p:nvPr/>
            </p:nvSpPr>
            <p:spPr bwMode="auto">
              <a:xfrm>
                <a:off x="4830" y="1261"/>
                <a:ext cx="3" cy="3"/>
              </a:xfrm>
              <a:custGeom>
                <a:avLst/>
                <a:gdLst>
                  <a:gd name="T0" fmla="*/ 2 w 3"/>
                  <a:gd name="T1" fmla="*/ 3 h 3"/>
                  <a:gd name="T2" fmla="*/ 3 w 3"/>
                  <a:gd name="T3" fmla="*/ 2 h 3"/>
                  <a:gd name="T4" fmla="*/ 2 w 3"/>
                  <a:gd name="T5" fmla="*/ 0 h 3"/>
                  <a:gd name="T6" fmla="*/ 0 w 3"/>
                  <a:gd name="T7" fmla="*/ 2 h 3"/>
                  <a:gd name="T8" fmla="*/ 2 w 3"/>
                  <a:gd name="T9" fmla="*/ 3 h 3"/>
                </a:gdLst>
                <a:ahLst/>
                <a:cxnLst>
                  <a:cxn ang="0">
                    <a:pos x="T0" y="T1"/>
                  </a:cxn>
                  <a:cxn ang="0">
                    <a:pos x="T2" y="T3"/>
                  </a:cxn>
                  <a:cxn ang="0">
                    <a:pos x="T4" y="T5"/>
                  </a:cxn>
                  <a:cxn ang="0">
                    <a:pos x="T6" y="T7"/>
                  </a:cxn>
                  <a:cxn ang="0">
                    <a:pos x="T8" y="T9"/>
                  </a:cxn>
                </a:cxnLst>
                <a:rect l="0" t="0" r="r" b="b"/>
                <a:pathLst>
                  <a:path w="3" h="3">
                    <a:moveTo>
                      <a:pt x="2" y="3"/>
                    </a:moveTo>
                    <a:lnTo>
                      <a:pt x="3" y="2"/>
                    </a:lnTo>
                    <a:lnTo>
                      <a:pt x="2" y="0"/>
                    </a:lnTo>
                    <a:lnTo>
                      <a:pt x="0" y="2"/>
                    </a:lnTo>
                    <a:lnTo>
                      <a:pt x="2"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76" name="Freeform 703">
                <a:extLst>
                  <a:ext uri="{FF2B5EF4-FFF2-40B4-BE49-F238E27FC236}">
                    <a16:creationId xmlns:a16="http://schemas.microsoft.com/office/drawing/2014/main" id="{37B46D78-E714-4004-9FA1-61CD7509DA4C}"/>
                  </a:ext>
                </a:extLst>
              </p:cNvPr>
              <p:cNvSpPr>
                <a:spLocks/>
              </p:cNvSpPr>
              <p:nvPr/>
            </p:nvSpPr>
            <p:spPr bwMode="auto">
              <a:xfrm>
                <a:off x="4824" y="1274"/>
                <a:ext cx="1" cy="3"/>
              </a:xfrm>
              <a:custGeom>
                <a:avLst/>
                <a:gdLst>
                  <a:gd name="T0" fmla="*/ 1 w 1"/>
                  <a:gd name="T1" fmla="*/ 0 h 3"/>
                  <a:gd name="T2" fmla="*/ 0 w 1"/>
                  <a:gd name="T3" fmla="*/ 1 h 3"/>
                  <a:gd name="T4" fmla="*/ 1 w 1"/>
                  <a:gd name="T5" fmla="*/ 3 h 3"/>
                  <a:gd name="T6" fmla="*/ 1 w 1"/>
                  <a:gd name="T7" fmla="*/ 1 h 3"/>
                  <a:gd name="T8" fmla="*/ 1 w 1"/>
                  <a:gd name="T9" fmla="*/ 0 h 3"/>
                </a:gdLst>
                <a:ahLst/>
                <a:cxnLst>
                  <a:cxn ang="0">
                    <a:pos x="T0" y="T1"/>
                  </a:cxn>
                  <a:cxn ang="0">
                    <a:pos x="T2" y="T3"/>
                  </a:cxn>
                  <a:cxn ang="0">
                    <a:pos x="T4" y="T5"/>
                  </a:cxn>
                  <a:cxn ang="0">
                    <a:pos x="T6" y="T7"/>
                  </a:cxn>
                  <a:cxn ang="0">
                    <a:pos x="T8" y="T9"/>
                  </a:cxn>
                </a:cxnLst>
                <a:rect l="0" t="0" r="r" b="b"/>
                <a:pathLst>
                  <a:path w="1" h="3">
                    <a:moveTo>
                      <a:pt x="1" y="0"/>
                    </a:moveTo>
                    <a:lnTo>
                      <a:pt x="0" y="1"/>
                    </a:lnTo>
                    <a:lnTo>
                      <a:pt x="1" y="3"/>
                    </a:lnTo>
                    <a:lnTo>
                      <a:pt x="1" y="1"/>
                    </a:lnTo>
                    <a:lnTo>
                      <a:pt x="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77" name="Freeform 704">
                <a:extLst>
                  <a:ext uri="{FF2B5EF4-FFF2-40B4-BE49-F238E27FC236}">
                    <a16:creationId xmlns:a16="http://schemas.microsoft.com/office/drawing/2014/main" id="{13D84A25-1EBE-4844-960A-A934CE596CEE}"/>
                  </a:ext>
                </a:extLst>
              </p:cNvPr>
              <p:cNvSpPr>
                <a:spLocks/>
              </p:cNvSpPr>
              <p:nvPr/>
            </p:nvSpPr>
            <p:spPr bwMode="auto">
              <a:xfrm>
                <a:off x="4835" y="1258"/>
                <a:ext cx="5" cy="6"/>
              </a:xfrm>
              <a:custGeom>
                <a:avLst/>
                <a:gdLst>
                  <a:gd name="T0" fmla="*/ 0 w 5"/>
                  <a:gd name="T1" fmla="*/ 6 h 6"/>
                  <a:gd name="T2" fmla="*/ 5 w 5"/>
                  <a:gd name="T3" fmla="*/ 3 h 6"/>
                  <a:gd name="T4" fmla="*/ 5 w 5"/>
                  <a:gd name="T5" fmla="*/ 0 h 6"/>
                  <a:gd name="T6" fmla="*/ 0 w 5"/>
                  <a:gd name="T7" fmla="*/ 1 h 6"/>
                  <a:gd name="T8" fmla="*/ 0 w 5"/>
                  <a:gd name="T9" fmla="*/ 6 h 6"/>
                </a:gdLst>
                <a:ahLst/>
                <a:cxnLst>
                  <a:cxn ang="0">
                    <a:pos x="T0" y="T1"/>
                  </a:cxn>
                  <a:cxn ang="0">
                    <a:pos x="T2" y="T3"/>
                  </a:cxn>
                  <a:cxn ang="0">
                    <a:pos x="T4" y="T5"/>
                  </a:cxn>
                  <a:cxn ang="0">
                    <a:pos x="T6" y="T7"/>
                  </a:cxn>
                  <a:cxn ang="0">
                    <a:pos x="T8" y="T9"/>
                  </a:cxn>
                </a:cxnLst>
                <a:rect l="0" t="0" r="r" b="b"/>
                <a:pathLst>
                  <a:path w="5" h="6">
                    <a:moveTo>
                      <a:pt x="0" y="6"/>
                    </a:moveTo>
                    <a:lnTo>
                      <a:pt x="5" y="3"/>
                    </a:lnTo>
                    <a:lnTo>
                      <a:pt x="5" y="0"/>
                    </a:lnTo>
                    <a:lnTo>
                      <a:pt x="0" y="1"/>
                    </a:lnTo>
                    <a:lnTo>
                      <a:pt x="0"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78" name="Freeform 705">
                <a:extLst>
                  <a:ext uri="{FF2B5EF4-FFF2-40B4-BE49-F238E27FC236}">
                    <a16:creationId xmlns:a16="http://schemas.microsoft.com/office/drawing/2014/main" id="{269D54A7-BD93-4472-B41D-91A763E39B14}"/>
                  </a:ext>
                </a:extLst>
              </p:cNvPr>
              <p:cNvSpPr>
                <a:spLocks/>
              </p:cNvSpPr>
              <p:nvPr/>
            </p:nvSpPr>
            <p:spPr bwMode="auto">
              <a:xfrm>
                <a:off x="4895" y="1200"/>
                <a:ext cx="5" cy="8"/>
              </a:xfrm>
              <a:custGeom>
                <a:avLst/>
                <a:gdLst>
                  <a:gd name="T0" fmla="*/ 5 w 5"/>
                  <a:gd name="T1" fmla="*/ 8 h 8"/>
                  <a:gd name="T2" fmla="*/ 5 w 5"/>
                  <a:gd name="T3" fmla="*/ 7 h 8"/>
                  <a:gd name="T4" fmla="*/ 2 w 5"/>
                  <a:gd name="T5" fmla="*/ 4 h 8"/>
                  <a:gd name="T6" fmla="*/ 2 w 5"/>
                  <a:gd name="T7" fmla="*/ 0 h 8"/>
                  <a:gd name="T8" fmla="*/ 0 w 5"/>
                  <a:gd name="T9" fmla="*/ 2 h 8"/>
                  <a:gd name="T10" fmla="*/ 0 w 5"/>
                  <a:gd name="T11" fmla="*/ 5 h 8"/>
                  <a:gd name="T12" fmla="*/ 0 w 5"/>
                  <a:gd name="T13" fmla="*/ 8 h 8"/>
                  <a:gd name="T14" fmla="*/ 4 w 5"/>
                  <a:gd name="T15" fmla="*/ 8 h 8"/>
                  <a:gd name="T16" fmla="*/ 5 w 5"/>
                  <a:gd name="T17"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8">
                    <a:moveTo>
                      <a:pt x="5" y="8"/>
                    </a:moveTo>
                    <a:lnTo>
                      <a:pt x="5" y="7"/>
                    </a:lnTo>
                    <a:lnTo>
                      <a:pt x="2" y="4"/>
                    </a:lnTo>
                    <a:lnTo>
                      <a:pt x="2" y="0"/>
                    </a:lnTo>
                    <a:lnTo>
                      <a:pt x="0" y="2"/>
                    </a:lnTo>
                    <a:lnTo>
                      <a:pt x="0" y="5"/>
                    </a:lnTo>
                    <a:lnTo>
                      <a:pt x="0" y="8"/>
                    </a:lnTo>
                    <a:lnTo>
                      <a:pt x="4" y="8"/>
                    </a:lnTo>
                    <a:lnTo>
                      <a:pt x="5"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79" name="Freeform 706">
                <a:extLst>
                  <a:ext uri="{FF2B5EF4-FFF2-40B4-BE49-F238E27FC236}">
                    <a16:creationId xmlns:a16="http://schemas.microsoft.com/office/drawing/2014/main" id="{9D8D0583-3863-49D7-8CB4-5CC2859F1474}"/>
                  </a:ext>
                </a:extLst>
              </p:cNvPr>
              <p:cNvSpPr>
                <a:spLocks/>
              </p:cNvSpPr>
              <p:nvPr/>
            </p:nvSpPr>
            <p:spPr bwMode="auto">
              <a:xfrm>
                <a:off x="4886" y="1208"/>
                <a:ext cx="9" cy="8"/>
              </a:xfrm>
              <a:custGeom>
                <a:avLst/>
                <a:gdLst>
                  <a:gd name="T0" fmla="*/ 8 w 9"/>
                  <a:gd name="T1" fmla="*/ 2 h 8"/>
                  <a:gd name="T2" fmla="*/ 6 w 9"/>
                  <a:gd name="T3" fmla="*/ 2 h 8"/>
                  <a:gd name="T4" fmla="*/ 5 w 9"/>
                  <a:gd name="T5" fmla="*/ 0 h 8"/>
                  <a:gd name="T6" fmla="*/ 0 w 9"/>
                  <a:gd name="T7" fmla="*/ 4 h 8"/>
                  <a:gd name="T8" fmla="*/ 5 w 9"/>
                  <a:gd name="T9" fmla="*/ 8 h 8"/>
                  <a:gd name="T10" fmla="*/ 6 w 9"/>
                  <a:gd name="T11" fmla="*/ 8 h 8"/>
                  <a:gd name="T12" fmla="*/ 6 w 9"/>
                  <a:gd name="T13" fmla="*/ 7 h 8"/>
                  <a:gd name="T14" fmla="*/ 6 w 9"/>
                  <a:gd name="T15" fmla="*/ 4 h 8"/>
                  <a:gd name="T16" fmla="*/ 9 w 9"/>
                  <a:gd name="T17" fmla="*/ 2 h 8"/>
                  <a:gd name="T18" fmla="*/ 8 w 9"/>
                  <a:gd name="T19"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8">
                    <a:moveTo>
                      <a:pt x="8" y="2"/>
                    </a:moveTo>
                    <a:lnTo>
                      <a:pt x="6" y="2"/>
                    </a:lnTo>
                    <a:lnTo>
                      <a:pt x="5" y="0"/>
                    </a:lnTo>
                    <a:lnTo>
                      <a:pt x="0" y="4"/>
                    </a:lnTo>
                    <a:lnTo>
                      <a:pt x="5" y="8"/>
                    </a:lnTo>
                    <a:lnTo>
                      <a:pt x="6" y="8"/>
                    </a:lnTo>
                    <a:lnTo>
                      <a:pt x="6" y="7"/>
                    </a:lnTo>
                    <a:lnTo>
                      <a:pt x="6" y="4"/>
                    </a:lnTo>
                    <a:lnTo>
                      <a:pt x="9" y="2"/>
                    </a:lnTo>
                    <a:lnTo>
                      <a:pt x="8"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80" name="Freeform 707">
                <a:extLst>
                  <a:ext uri="{FF2B5EF4-FFF2-40B4-BE49-F238E27FC236}">
                    <a16:creationId xmlns:a16="http://schemas.microsoft.com/office/drawing/2014/main" id="{1FE7675A-F2E7-4091-BBA4-ACD7F4363AE9}"/>
                  </a:ext>
                </a:extLst>
              </p:cNvPr>
              <p:cNvSpPr>
                <a:spLocks/>
              </p:cNvSpPr>
              <p:nvPr/>
            </p:nvSpPr>
            <p:spPr bwMode="auto">
              <a:xfrm>
                <a:off x="4919" y="1184"/>
                <a:ext cx="15" cy="10"/>
              </a:xfrm>
              <a:custGeom>
                <a:avLst/>
                <a:gdLst>
                  <a:gd name="T0" fmla="*/ 8 w 15"/>
                  <a:gd name="T1" fmla="*/ 4 h 10"/>
                  <a:gd name="T2" fmla="*/ 7 w 15"/>
                  <a:gd name="T3" fmla="*/ 7 h 10"/>
                  <a:gd name="T4" fmla="*/ 5 w 15"/>
                  <a:gd name="T5" fmla="*/ 5 h 10"/>
                  <a:gd name="T6" fmla="*/ 3 w 15"/>
                  <a:gd name="T7" fmla="*/ 7 h 10"/>
                  <a:gd name="T8" fmla="*/ 0 w 15"/>
                  <a:gd name="T9" fmla="*/ 7 h 10"/>
                  <a:gd name="T10" fmla="*/ 2 w 15"/>
                  <a:gd name="T11" fmla="*/ 8 h 10"/>
                  <a:gd name="T12" fmla="*/ 5 w 15"/>
                  <a:gd name="T13" fmla="*/ 10 h 10"/>
                  <a:gd name="T14" fmla="*/ 8 w 15"/>
                  <a:gd name="T15" fmla="*/ 10 h 10"/>
                  <a:gd name="T16" fmla="*/ 15 w 15"/>
                  <a:gd name="T17" fmla="*/ 2 h 10"/>
                  <a:gd name="T18" fmla="*/ 15 w 15"/>
                  <a:gd name="T19" fmla="*/ 0 h 10"/>
                  <a:gd name="T20" fmla="*/ 10 w 15"/>
                  <a:gd name="T21" fmla="*/ 5 h 10"/>
                  <a:gd name="T22" fmla="*/ 8 w 15"/>
                  <a:gd name="T23" fmla="*/ 4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10">
                    <a:moveTo>
                      <a:pt x="8" y="4"/>
                    </a:moveTo>
                    <a:lnTo>
                      <a:pt x="7" y="7"/>
                    </a:lnTo>
                    <a:lnTo>
                      <a:pt x="5" y="5"/>
                    </a:lnTo>
                    <a:lnTo>
                      <a:pt x="3" y="7"/>
                    </a:lnTo>
                    <a:lnTo>
                      <a:pt x="0" y="7"/>
                    </a:lnTo>
                    <a:lnTo>
                      <a:pt x="2" y="8"/>
                    </a:lnTo>
                    <a:lnTo>
                      <a:pt x="5" y="10"/>
                    </a:lnTo>
                    <a:lnTo>
                      <a:pt x="8" y="10"/>
                    </a:lnTo>
                    <a:lnTo>
                      <a:pt x="15" y="2"/>
                    </a:lnTo>
                    <a:lnTo>
                      <a:pt x="15" y="0"/>
                    </a:lnTo>
                    <a:lnTo>
                      <a:pt x="10" y="5"/>
                    </a:lnTo>
                    <a:lnTo>
                      <a:pt x="8"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81" name="Freeform 708">
                <a:extLst>
                  <a:ext uri="{FF2B5EF4-FFF2-40B4-BE49-F238E27FC236}">
                    <a16:creationId xmlns:a16="http://schemas.microsoft.com/office/drawing/2014/main" id="{49F2C037-4DA6-4A8E-9947-F701ED1F6AE6}"/>
                  </a:ext>
                </a:extLst>
              </p:cNvPr>
              <p:cNvSpPr>
                <a:spLocks/>
              </p:cNvSpPr>
              <p:nvPr/>
            </p:nvSpPr>
            <p:spPr bwMode="auto">
              <a:xfrm>
                <a:off x="4924" y="1197"/>
                <a:ext cx="6" cy="5"/>
              </a:xfrm>
              <a:custGeom>
                <a:avLst/>
                <a:gdLst>
                  <a:gd name="T0" fmla="*/ 2 w 6"/>
                  <a:gd name="T1" fmla="*/ 0 h 5"/>
                  <a:gd name="T2" fmla="*/ 0 w 6"/>
                  <a:gd name="T3" fmla="*/ 2 h 5"/>
                  <a:gd name="T4" fmla="*/ 2 w 6"/>
                  <a:gd name="T5" fmla="*/ 3 h 5"/>
                  <a:gd name="T6" fmla="*/ 5 w 6"/>
                  <a:gd name="T7" fmla="*/ 5 h 5"/>
                  <a:gd name="T8" fmla="*/ 6 w 6"/>
                  <a:gd name="T9" fmla="*/ 2 h 5"/>
                  <a:gd name="T10" fmla="*/ 5 w 6"/>
                  <a:gd name="T11" fmla="*/ 0 h 5"/>
                  <a:gd name="T12" fmla="*/ 2 w 6"/>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6" h="5">
                    <a:moveTo>
                      <a:pt x="2" y="0"/>
                    </a:moveTo>
                    <a:lnTo>
                      <a:pt x="0" y="2"/>
                    </a:lnTo>
                    <a:lnTo>
                      <a:pt x="2" y="3"/>
                    </a:lnTo>
                    <a:lnTo>
                      <a:pt x="5" y="5"/>
                    </a:lnTo>
                    <a:lnTo>
                      <a:pt x="6" y="2"/>
                    </a:lnTo>
                    <a:lnTo>
                      <a:pt x="5" y="0"/>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82" name="Freeform 709">
                <a:extLst>
                  <a:ext uri="{FF2B5EF4-FFF2-40B4-BE49-F238E27FC236}">
                    <a16:creationId xmlns:a16="http://schemas.microsoft.com/office/drawing/2014/main" id="{4BA03368-227A-4837-8514-47A6AB75AB53}"/>
                  </a:ext>
                </a:extLst>
              </p:cNvPr>
              <p:cNvSpPr>
                <a:spLocks/>
              </p:cNvSpPr>
              <p:nvPr/>
            </p:nvSpPr>
            <p:spPr bwMode="auto">
              <a:xfrm>
                <a:off x="4879" y="1216"/>
                <a:ext cx="10" cy="8"/>
              </a:xfrm>
              <a:custGeom>
                <a:avLst/>
                <a:gdLst>
                  <a:gd name="T0" fmla="*/ 8 w 10"/>
                  <a:gd name="T1" fmla="*/ 0 h 8"/>
                  <a:gd name="T2" fmla="*/ 7 w 10"/>
                  <a:gd name="T3" fmla="*/ 2 h 8"/>
                  <a:gd name="T4" fmla="*/ 4 w 10"/>
                  <a:gd name="T5" fmla="*/ 2 h 8"/>
                  <a:gd name="T6" fmla="*/ 4 w 10"/>
                  <a:gd name="T7" fmla="*/ 5 h 8"/>
                  <a:gd name="T8" fmla="*/ 0 w 10"/>
                  <a:gd name="T9" fmla="*/ 5 h 8"/>
                  <a:gd name="T10" fmla="*/ 2 w 10"/>
                  <a:gd name="T11" fmla="*/ 8 h 8"/>
                  <a:gd name="T12" fmla="*/ 5 w 10"/>
                  <a:gd name="T13" fmla="*/ 7 h 8"/>
                  <a:gd name="T14" fmla="*/ 8 w 10"/>
                  <a:gd name="T15" fmla="*/ 7 h 8"/>
                  <a:gd name="T16" fmla="*/ 8 w 10"/>
                  <a:gd name="T17" fmla="*/ 5 h 8"/>
                  <a:gd name="T18" fmla="*/ 10 w 10"/>
                  <a:gd name="T19" fmla="*/ 2 h 8"/>
                  <a:gd name="T20" fmla="*/ 8 w 10"/>
                  <a:gd name="T2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8">
                    <a:moveTo>
                      <a:pt x="8" y="0"/>
                    </a:moveTo>
                    <a:lnTo>
                      <a:pt x="7" y="2"/>
                    </a:lnTo>
                    <a:lnTo>
                      <a:pt x="4" y="2"/>
                    </a:lnTo>
                    <a:lnTo>
                      <a:pt x="4" y="5"/>
                    </a:lnTo>
                    <a:lnTo>
                      <a:pt x="0" y="5"/>
                    </a:lnTo>
                    <a:lnTo>
                      <a:pt x="2" y="8"/>
                    </a:lnTo>
                    <a:lnTo>
                      <a:pt x="5" y="7"/>
                    </a:lnTo>
                    <a:lnTo>
                      <a:pt x="8" y="7"/>
                    </a:lnTo>
                    <a:lnTo>
                      <a:pt x="8" y="5"/>
                    </a:lnTo>
                    <a:lnTo>
                      <a:pt x="10" y="2"/>
                    </a:lnTo>
                    <a:lnTo>
                      <a:pt x="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83" name="Freeform 710">
                <a:extLst>
                  <a:ext uri="{FF2B5EF4-FFF2-40B4-BE49-F238E27FC236}">
                    <a16:creationId xmlns:a16="http://schemas.microsoft.com/office/drawing/2014/main" id="{707B1100-9148-4FBC-8F3E-873F7AD8A9E8}"/>
                  </a:ext>
                </a:extLst>
              </p:cNvPr>
              <p:cNvSpPr>
                <a:spLocks/>
              </p:cNvSpPr>
              <p:nvPr/>
            </p:nvSpPr>
            <p:spPr bwMode="auto">
              <a:xfrm>
                <a:off x="4903" y="1202"/>
                <a:ext cx="7" cy="10"/>
              </a:xfrm>
              <a:custGeom>
                <a:avLst/>
                <a:gdLst>
                  <a:gd name="T0" fmla="*/ 3 w 7"/>
                  <a:gd name="T1" fmla="*/ 0 h 10"/>
                  <a:gd name="T2" fmla="*/ 0 w 7"/>
                  <a:gd name="T3" fmla="*/ 3 h 10"/>
                  <a:gd name="T4" fmla="*/ 2 w 7"/>
                  <a:gd name="T5" fmla="*/ 8 h 10"/>
                  <a:gd name="T6" fmla="*/ 3 w 7"/>
                  <a:gd name="T7" fmla="*/ 8 h 10"/>
                  <a:gd name="T8" fmla="*/ 5 w 7"/>
                  <a:gd name="T9" fmla="*/ 10 h 10"/>
                  <a:gd name="T10" fmla="*/ 7 w 7"/>
                  <a:gd name="T11" fmla="*/ 8 h 10"/>
                  <a:gd name="T12" fmla="*/ 5 w 7"/>
                  <a:gd name="T13" fmla="*/ 6 h 10"/>
                  <a:gd name="T14" fmla="*/ 5 w 7"/>
                  <a:gd name="T15" fmla="*/ 3 h 10"/>
                  <a:gd name="T16" fmla="*/ 3 w 7"/>
                  <a:gd name="T1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10">
                    <a:moveTo>
                      <a:pt x="3" y="0"/>
                    </a:moveTo>
                    <a:lnTo>
                      <a:pt x="0" y="3"/>
                    </a:lnTo>
                    <a:lnTo>
                      <a:pt x="2" y="8"/>
                    </a:lnTo>
                    <a:lnTo>
                      <a:pt x="3" y="8"/>
                    </a:lnTo>
                    <a:lnTo>
                      <a:pt x="5" y="10"/>
                    </a:lnTo>
                    <a:lnTo>
                      <a:pt x="7" y="8"/>
                    </a:lnTo>
                    <a:lnTo>
                      <a:pt x="5" y="6"/>
                    </a:lnTo>
                    <a:lnTo>
                      <a:pt x="5" y="3"/>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84" name="Freeform 711">
                <a:extLst>
                  <a:ext uri="{FF2B5EF4-FFF2-40B4-BE49-F238E27FC236}">
                    <a16:creationId xmlns:a16="http://schemas.microsoft.com/office/drawing/2014/main" id="{98472C30-F393-4D33-89C2-8A72E251BA29}"/>
                  </a:ext>
                </a:extLst>
              </p:cNvPr>
              <p:cNvSpPr>
                <a:spLocks/>
              </p:cNvSpPr>
              <p:nvPr/>
            </p:nvSpPr>
            <p:spPr bwMode="auto">
              <a:xfrm>
                <a:off x="4867" y="1223"/>
                <a:ext cx="12" cy="16"/>
              </a:xfrm>
              <a:custGeom>
                <a:avLst/>
                <a:gdLst>
                  <a:gd name="T0" fmla="*/ 9 w 12"/>
                  <a:gd name="T1" fmla="*/ 11 h 16"/>
                  <a:gd name="T2" fmla="*/ 12 w 12"/>
                  <a:gd name="T3" fmla="*/ 9 h 16"/>
                  <a:gd name="T4" fmla="*/ 11 w 12"/>
                  <a:gd name="T5" fmla="*/ 8 h 16"/>
                  <a:gd name="T6" fmla="*/ 11 w 12"/>
                  <a:gd name="T7" fmla="*/ 6 h 16"/>
                  <a:gd name="T8" fmla="*/ 11 w 12"/>
                  <a:gd name="T9" fmla="*/ 3 h 16"/>
                  <a:gd name="T10" fmla="*/ 9 w 12"/>
                  <a:gd name="T11" fmla="*/ 1 h 16"/>
                  <a:gd name="T12" fmla="*/ 8 w 12"/>
                  <a:gd name="T13" fmla="*/ 0 h 16"/>
                  <a:gd name="T14" fmla="*/ 4 w 12"/>
                  <a:gd name="T15" fmla="*/ 0 h 16"/>
                  <a:gd name="T16" fmla="*/ 4 w 12"/>
                  <a:gd name="T17" fmla="*/ 3 h 16"/>
                  <a:gd name="T18" fmla="*/ 3 w 12"/>
                  <a:gd name="T19" fmla="*/ 1 h 16"/>
                  <a:gd name="T20" fmla="*/ 1 w 12"/>
                  <a:gd name="T21" fmla="*/ 5 h 16"/>
                  <a:gd name="T22" fmla="*/ 4 w 12"/>
                  <a:gd name="T23" fmla="*/ 6 h 16"/>
                  <a:gd name="T24" fmla="*/ 1 w 12"/>
                  <a:gd name="T25" fmla="*/ 6 h 16"/>
                  <a:gd name="T26" fmla="*/ 0 w 12"/>
                  <a:gd name="T27" fmla="*/ 9 h 16"/>
                  <a:gd name="T28" fmla="*/ 3 w 12"/>
                  <a:gd name="T29" fmla="*/ 9 h 16"/>
                  <a:gd name="T30" fmla="*/ 0 w 12"/>
                  <a:gd name="T31" fmla="*/ 12 h 16"/>
                  <a:gd name="T32" fmla="*/ 3 w 12"/>
                  <a:gd name="T33" fmla="*/ 12 h 16"/>
                  <a:gd name="T34" fmla="*/ 3 w 12"/>
                  <a:gd name="T35" fmla="*/ 16 h 16"/>
                  <a:gd name="T36" fmla="*/ 4 w 12"/>
                  <a:gd name="T37" fmla="*/ 16 h 16"/>
                  <a:gd name="T38" fmla="*/ 4 w 12"/>
                  <a:gd name="T39" fmla="*/ 11 h 16"/>
                  <a:gd name="T40" fmla="*/ 8 w 12"/>
                  <a:gd name="T41" fmla="*/ 12 h 16"/>
                  <a:gd name="T42" fmla="*/ 9 w 12"/>
                  <a:gd name="T43" fmla="*/ 1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2" h="16">
                    <a:moveTo>
                      <a:pt x="9" y="11"/>
                    </a:moveTo>
                    <a:lnTo>
                      <a:pt x="12" y="9"/>
                    </a:lnTo>
                    <a:lnTo>
                      <a:pt x="11" y="8"/>
                    </a:lnTo>
                    <a:lnTo>
                      <a:pt x="11" y="6"/>
                    </a:lnTo>
                    <a:lnTo>
                      <a:pt x="11" y="3"/>
                    </a:lnTo>
                    <a:lnTo>
                      <a:pt x="9" y="1"/>
                    </a:lnTo>
                    <a:lnTo>
                      <a:pt x="8" y="0"/>
                    </a:lnTo>
                    <a:lnTo>
                      <a:pt x="4" y="0"/>
                    </a:lnTo>
                    <a:lnTo>
                      <a:pt x="4" y="3"/>
                    </a:lnTo>
                    <a:lnTo>
                      <a:pt x="3" y="1"/>
                    </a:lnTo>
                    <a:lnTo>
                      <a:pt x="1" y="5"/>
                    </a:lnTo>
                    <a:lnTo>
                      <a:pt x="4" y="6"/>
                    </a:lnTo>
                    <a:lnTo>
                      <a:pt x="1" y="6"/>
                    </a:lnTo>
                    <a:lnTo>
                      <a:pt x="0" y="9"/>
                    </a:lnTo>
                    <a:lnTo>
                      <a:pt x="3" y="9"/>
                    </a:lnTo>
                    <a:lnTo>
                      <a:pt x="0" y="12"/>
                    </a:lnTo>
                    <a:lnTo>
                      <a:pt x="3" y="12"/>
                    </a:lnTo>
                    <a:lnTo>
                      <a:pt x="3" y="16"/>
                    </a:lnTo>
                    <a:lnTo>
                      <a:pt x="4" y="16"/>
                    </a:lnTo>
                    <a:lnTo>
                      <a:pt x="4" y="11"/>
                    </a:lnTo>
                    <a:lnTo>
                      <a:pt x="8" y="12"/>
                    </a:lnTo>
                    <a:lnTo>
                      <a:pt x="9" y="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85" name="Freeform 712">
                <a:extLst>
                  <a:ext uri="{FF2B5EF4-FFF2-40B4-BE49-F238E27FC236}">
                    <a16:creationId xmlns:a16="http://schemas.microsoft.com/office/drawing/2014/main" id="{042BE1D0-FE8C-476E-84C2-66BBD02FD2C3}"/>
                  </a:ext>
                </a:extLst>
              </p:cNvPr>
              <p:cNvSpPr>
                <a:spLocks/>
              </p:cNvSpPr>
              <p:nvPr/>
            </p:nvSpPr>
            <p:spPr bwMode="auto">
              <a:xfrm>
                <a:off x="4889" y="1202"/>
                <a:ext cx="3" cy="3"/>
              </a:xfrm>
              <a:custGeom>
                <a:avLst/>
                <a:gdLst>
                  <a:gd name="T0" fmla="*/ 0 w 3"/>
                  <a:gd name="T1" fmla="*/ 2 h 3"/>
                  <a:gd name="T2" fmla="*/ 2 w 3"/>
                  <a:gd name="T3" fmla="*/ 3 h 3"/>
                  <a:gd name="T4" fmla="*/ 3 w 3"/>
                  <a:gd name="T5" fmla="*/ 0 h 3"/>
                  <a:gd name="T6" fmla="*/ 0 w 3"/>
                  <a:gd name="T7" fmla="*/ 2 h 3"/>
                </a:gdLst>
                <a:ahLst/>
                <a:cxnLst>
                  <a:cxn ang="0">
                    <a:pos x="T0" y="T1"/>
                  </a:cxn>
                  <a:cxn ang="0">
                    <a:pos x="T2" y="T3"/>
                  </a:cxn>
                  <a:cxn ang="0">
                    <a:pos x="T4" y="T5"/>
                  </a:cxn>
                  <a:cxn ang="0">
                    <a:pos x="T6" y="T7"/>
                  </a:cxn>
                </a:cxnLst>
                <a:rect l="0" t="0" r="r" b="b"/>
                <a:pathLst>
                  <a:path w="3" h="3">
                    <a:moveTo>
                      <a:pt x="0" y="2"/>
                    </a:moveTo>
                    <a:lnTo>
                      <a:pt x="2" y="3"/>
                    </a:lnTo>
                    <a:lnTo>
                      <a:pt x="3" y="0"/>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86" name="Freeform 713">
                <a:extLst>
                  <a:ext uri="{FF2B5EF4-FFF2-40B4-BE49-F238E27FC236}">
                    <a16:creationId xmlns:a16="http://schemas.microsoft.com/office/drawing/2014/main" id="{5946C1B1-A07C-44F7-A1C9-D51CC81DC1C5}"/>
                  </a:ext>
                </a:extLst>
              </p:cNvPr>
              <p:cNvSpPr>
                <a:spLocks/>
              </p:cNvSpPr>
              <p:nvPr/>
            </p:nvSpPr>
            <p:spPr bwMode="auto">
              <a:xfrm>
                <a:off x="4884" y="1207"/>
                <a:ext cx="5" cy="3"/>
              </a:xfrm>
              <a:custGeom>
                <a:avLst/>
                <a:gdLst>
                  <a:gd name="T0" fmla="*/ 5 w 5"/>
                  <a:gd name="T1" fmla="*/ 0 h 3"/>
                  <a:gd name="T2" fmla="*/ 2 w 5"/>
                  <a:gd name="T3" fmla="*/ 0 h 3"/>
                  <a:gd name="T4" fmla="*/ 0 w 5"/>
                  <a:gd name="T5" fmla="*/ 3 h 3"/>
                  <a:gd name="T6" fmla="*/ 5 w 5"/>
                  <a:gd name="T7" fmla="*/ 1 h 3"/>
                  <a:gd name="T8" fmla="*/ 5 w 5"/>
                  <a:gd name="T9" fmla="*/ 0 h 3"/>
                </a:gdLst>
                <a:ahLst/>
                <a:cxnLst>
                  <a:cxn ang="0">
                    <a:pos x="T0" y="T1"/>
                  </a:cxn>
                  <a:cxn ang="0">
                    <a:pos x="T2" y="T3"/>
                  </a:cxn>
                  <a:cxn ang="0">
                    <a:pos x="T4" y="T5"/>
                  </a:cxn>
                  <a:cxn ang="0">
                    <a:pos x="T6" y="T7"/>
                  </a:cxn>
                  <a:cxn ang="0">
                    <a:pos x="T8" y="T9"/>
                  </a:cxn>
                </a:cxnLst>
                <a:rect l="0" t="0" r="r" b="b"/>
                <a:pathLst>
                  <a:path w="5" h="3">
                    <a:moveTo>
                      <a:pt x="5" y="0"/>
                    </a:moveTo>
                    <a:lnTo>
                      <a:pt x="2" y="0"/>
                    </a:lnTo>
                    <a:lnTo>
                      <a:pt x="0" y="3"/>
                    </a:lnTo>
                    <a:lnTo>
                      <a:pt x="5" y="1"/>
                    </a:lnTo>
                    <a:lnTo>
                      <a:pt x="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87" name="Freeform 714">
                <a:extLst>
                  <a:ext uri="{FF2B5EF4-FFF2-40B4-BE49-F238E27FC236}">
                    <a16:creationId xmlns:a16="http://schemas.microsoft.com/office/drawing/2014/main" id="{6D07B273-6458-46B8-8036-34D83CED4BFB}"/>
                  </a:ext>
                </a:extLst>
              </p:cNvPr>
              <p:cNvSpPr>
                <a:spLocks/>
              </p:cNvSpPr>
              <p:nvPr/>
            </p:nvSpPr>
            <p:spPr bwMode="auto">
              <a:xfrm>
                <a:off x="4868" y="1240"/>
                <a:ext cx="3" cy="3"/>
              </a:xfrm>
              <a:custGeom>
                <a:avLst/>
                <a:gdLst>
                  <a:gd name="T0" fmla="*/ 0 w 3"/>
                  <a:gd name="T1" fmla="*/ 3 h 3"/>
                  <a:gd name="T2" fmla="*/ 3 w 3"/>
                  <a:gd name="T3" fmla="*/ 3 h 3"/>
                  <a:gd name="T4" fmla="*/ 2 w 3"/>
                  <a:gd name="T5" fmla="*/ 0 h 3"/>
                  <a:gd name="T6" fmla="*/ 0 w 3"/>
                  <a:gd name="T7" fmla="*/ 3 h 3"/>
                </a:gdLst>
                <a:ahLst/>
                <a:cxnLst>
                  <a:cxn ang="0">
                    <a:pos x="T0" y="T1"/>
                  </a:cxn>
                  <a:cxn ang="0">
                    <a:pos x="T2" y="T3"/>
                  </a:cxn>
                  <a:cxn ang="0">
                    <a:pos x="T4" y="T5"/>
                  </a:cxn>
                  <a:cxn ang="0">
                    <a:pos x="T6" y="T7"/>
                  </a:cxn>
                </a:cxnLst>
                <a:rect l="0" t="0" r="r" b="b"/>
                <a:pathLst>
                  <a:path w="3" h="3">
                    <a:moveTo>
                      <a:pt x="0" y="3"/>
                    </a:moveTo>
                    <a:lnTo>
                      <a:pt x="3" y="3"/>
                    </a:lnTo>
                    <a:lnTo>
                      <a:pt x="2" y="0"/>
                    </a:ln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88" name="Freeform 715">
                <a:extLst>
                  <a:ext uri="{FF2B5EF4-FFF2-40B4-BE49-F238E27FC236}">
                    <a16:creationId xmlns:a16="http://schemas.microsoft.com/office/drawing/2014/main" id="{213AA8B9-749C-4471-BE34-B265A7A90BC7}"/>
                  </a:ext>
                </a:extLst>
              </p:cNvPr>
              <p:cNvSpPr>
                <a:spLocks/>
              </p:cNvSpPr>
              <p:nvPr/>
            </p:nvSpPr>
            <p:spPr bwMode="auto">
              <a:xfrm>
                <a:off x="4851" y="1229"/>
                <a:ext cx="9" cy="13"/>
              </a:xfrm>
              <a:custGeom>
                <a:avLst/>
                <a:gdLst>
                  <a:gd name="T0" fmla="*/ 6 w 9"/>
                  <a:gd name="T1" fmla="*/ 5 h 13"/>
                  <a:gd name="T2" fmla="*/ 9 w 9"/>
                  <a:gd name="T3" fmla="*/ 3 h 13"/>
                  <a:gd name="T4" fmla="*/ 8 w 9"/>
                  <a:gd name="T5" fmla="*/ 0 h 13"/>
                  <a:gd name="T6" fmla="*/ 5 w 9"/>
                  <a:gd name="T7" fmla="*/ 2 h 13"/>
                  <a:gd name="T8" fmla="*/ 5 w 9"/>
                  <a:gd name="T9" fmla="*/ 5 h 13"/>
                  <a:gd name="T10" fmla="*/ 0 w 9"/>
                  <a:gd name="T11" fmla="*/ 6 h 13"/>
                  <a:gd name="T12" fmla="*/ 0 w 9"/>
                  <a:gd name="T13" fmla="*/ 11 h 13"/>
                  <a:gd name="T14" fmla="*/ 1 w 9"/>
                  <a:gd name="T15" fmla="*/ 13 h 13"/>
                  <a:gd name="T16" fmla="*/ 5 w 9"/>
                  <a:gd name="T17" fmla="*/ 8 h 13"/>
                  <a:gd name="T18" fmla="*/ 6 w 9"/>
                  <a:gd name="T19" fmla="*/ 5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13">
                    <a:moveTo>
                      <a:pt x="6" y="5"/>
                    </a:moveTo>
                    <a:lnTo>
                      <a:pt x="9" y="3"/>
                    </a:lnTo>
                    <a:lnTo>
                      <a:pt x="8" y="0"/>
                    </a:lnTo>
                    <a:lnTo>
                      <a:pt x="5" y="2"/>
                    </a:lnTo>
                    <a:lnTo>
                      <a:pt x="5" y="5"/>
                    </a:lnTo>
                    <a:lnTo>
                      <a:pt x="0" y="6"/>
                    </a:lnTo>
                    <a:lnTo>
                      <a:pt x="0" y="11"/>
                    </a:lnTo>
                    <a:lnTo>
                      <a:pt x="1" y="13"/>
                    </a:lnTo>
                    <a:lnTo>
                      <a:pt x="5" y="8"/>
                    </a:lnTo>
                    <a:lnTo>
                      <a:pt x="6"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89" name="Freeform 716">
                <a:extLst>
                  <a:ext uri="{FF2B5EF4-FFF2-40B4-BE49-F238E27FC236}">
                    <a16:creationId xmlns:a16="http://schemas.microsoft.com/office/drawing/2014/main" id="{58537C95-036C-4DFE-8771-8AEF01FEA0BC}"/>
                  </a:ext>
                </a:extLst>
              </p:cNvPr>
              <p:cNvSpPr>
                <a:spLocks/>
              </p:cNvSpPr>
              <p:nvPr/>
            </p:nvSpPr>
            <p:spPr bwMode="auto">
              <a:xfrm>
                <a:off x="4744" y="1454"/>
                <a:ext cx="3" cy="3"/>
              </a:xfrm>
              <a:custGeom>
                <a:avLst/>
                <a:gdLst>
                  <a:gd name="T0" fmla="*/ 3 w 3"/>
                  <a:gd name="T1" fmla="*/ 3 h 3"/>
                  <a:gd name="T2" fmla="*/ 3 w 3"/>
                  <a:gd name="T3" fmla="*/ 0 h 3"/>
                  <a:gd name="T4" fmla="*/ 0 w 3"/>
                  <a:gd name="T5" fmla="*/ 2 h 3"/>
                  <a:gd name="T6" fmla="*/ 3 w 3"/>
                  <a:gd name="T7" fmla="*/ 3 h 3"/>
                </a:gdLst>
                <a:ahLst/>
                <a:cxnLst>
                  <a:cxn ang="0">
                    <a:pos x="T0" y="T1"/>
                  </a:cxn>
                  <a:cxn ang="0">
                    <a:pos x="T2" y="T3"/>
                  </a:cxn>
                  <a:cxn ang="0">
                    <a:pos x="T4" y="T5"/>
                  </a:cxn>
                  <a:cxn ang="0">
                    <a:pos x="T6" y="T7"/>
                  </a:cxn>
                </a:cxnLst>
                <a:rect l="0" t="0" r="r" b="b"/>
                <a:pathLst>
                  <a:path w="3" h="3">
                    <a:moveTo>
                      <a:pt x="3" y="3"/>
                    </a:moveTo>
                    <a:lnTo>
                      <a:pt x="3" y="0"/>
                    </a:lnTo>
                    <a:lnTo>
                      <a:pt x="0" y="2"/>
                    </a:lnTo>
                    <a:lnTo>
                      <a:pt x="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90" name="Freeform 717">
                <a:extLst>
                  <a:ext uri="{FF2B5EF4-FFF2-40B4-BE49-F238E27FC236}">
                    <a16:creationId xmlns:a16="http://schemas.microsoft.com/office/drawing/2014/main" id="{F90FE9BA-7149-4552-9C6F-178F3F08D9C3}"/>
                  </a:ext>
                </a:extLst>
              </p:cNvPr>
              <p:cNvSpPr>
                <a:spLocks/>
              </p:cNvSpPr>
              <p:nvPr/>
            </p:nvSpPr>
            <p:spPr bwMode="auto">
              <a:xfrm>
                <a:off x="4739" y="1416"/>
                <a:ext cx="3" cy="1"/>
              </a:xfrm>
              <a:custGeom>
                <a:avLst/>
                <a:gdLst>
                  <a:gd name="T0" fmla="*/ 3 w 3"/>
                  <a:gd name="T1" fmla="*/ 1 h 1"/>
                  <a:gd name="T2" fmla="*/ 0 w 3"/>
                  <a:gd name="T3" fmla="*/ 0 h 1"/>
                  <a:gd name="T4" fmla="*/ 2 w 3"/>
                  <a:gd name="T5" fmla="*/ 1 h 1"/>
                  <a:gd name="T6" fmla="*/ 3 w 3"/>
                  <a:gd name="T7" fmla="*/ 1 h 1"/>
                </a:gdLst>
                <a:ahLst/>
                <a:cxnLst>
                  <a:cxn ang="0">
                    <a:pos x="T0" y="T1"/>
                  </a:cxn>
                  <a:cxn ang="0">
                    <a:pos x="T2" y="T3"/>
                  </a:cxn>
                  <a:cxn ang="0">
                    <a:pos x="T4" y="T5"/>
                  </a:cxn>
                  <a:cxn ang="0">
                    <a:pos x="T6" y="T7"/>
                  </a:cxn>
                </a:cxnLst>
                <a:rect l="0" t="0" r="r" b="b"/>
                <a:pathLst>
                  <a:path w="3" h="1">
                    <a:moveTo>
                      <a:pt x="3" y="1"/>
                    </a:moveTo>
                    <a:lnTo>
                      <a:pt x="0" y="0"/>
                    </a:lnTo>
                    <a:lnTo>
                      <a:pt x="2" y="1"/>
                    </a:lnTo>
                    <a:lnTo>
                      <a:pt x="3"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91" name="Freeform 718">
                <a:extLst>
                  <a:ext uri="{FF2B5EF4-FFF2-40B4-BE49-F238E27FC236}">
                    <a16:creationId xmlns:a16="http://schemas.microsoft.com/office/drawing/2014/main" id="{31677536-7E7D-430F-A1D0-65140CCA7FF3}"/>
                  </a:ext>
                </a:extLst>
              </p:cNvPr>
              <p:cNvSpPr>
                <a:spLocks/>
              </p:cNvSpPr>
              <p:nvPr/>
            </p:nvSpPr>
            <p:spPr bwMode="auto">
              <a:xfrm>
                <a:off x="4744" y="1460"/>
                <a:ext cx="3" cy="4"/>
              </a:xfrm>
              <a:custGeom>
                <a:avLst/>
                <a:gdLst>
                  <a:gd name="T0" fmla="*/ 0 w 3"/>
                  <a:gd name="T1" fmla="*/ 0 h 4"/>
                  <a:gd name="T2" fmla="*/ 3 w 3"/>
                  <a:gd name="T3" fmla="*/ 4 h 4"/>
                  <a:gd name="T4" fmla="*/ 3 w 3"/>
                  <a:gd name="T5" fmla="*/ 2 h 4"/>
                  <a:gd name="T6" fmla="*/ 3 w 3"/>
                  <a:gd name="T7" fmla="*/ 0 h 4"/>
                  <a:gd name="T8" fmla="*/ 0 w 3"/>
                  <a:gd name="T9" fmla="*/ 0 h 4"/>
                </a:gdLst>
                <a:ahLst/>
                <a:cxnLst>
                  <a:cxn ang="0">
                    <a:pos x="T0" y="T1"/>
                  </a:cxn>
                  <a:cxn ang="0">
                    <a:pos x="T2" y="T3"/>
                  </a:cxn>
                  <a:cxn ang="0">
                    <a:pos x="T4" y="T5"/>
                  </a:cxn>
                  <a:cxn ang="0">
                    <a:pos x="T6" y="T7"/>
                  </a:cxn>
                  <a:cxn ang="0">
                    <a:pos x="T8" y="T9"/>
                  </a:cxn>
                </a:cxnLst>
                <a:rect l="0" t="0" r="r" b="b"/>
                <a:pathLst>
                  <a:path w="3" h="4">
                    <a:moveTo>
                      <a:pt x="0" y="0"/>
                    </a:moveTo>
                    <a:lnTo>
                      <a:pt x="3" y="4"/>
                    </a:lnTo>
                    <a:lnTo>
                      <a:pt x="3" y="2"/>
                    </a:lnTo>
                    <a:lnTo>
                      <a:pt x="3"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92" name="Freeform 719">
                <a:extLst>
                  <a:ext uri="{FF2B5EF4-FFF2-40B4-BE49-F238E27FC236}">
                    <a16:creationId xmlns:a16="http://schemas.microsoft.com/office/drawing/2014/main" id="{47D191CE-084E-48F9-BC30-6BC56C650C04}"/>
                  </a:ext>
                </a:extLst>
              </p:cNvPr>
              <p:cNvSpPr>
                <a:spLocks/>
              </p:cNvSpPr>
              <p:nvPr/>
            </p:nvSpPr>
            <p:spPr bwMode="auto">
              <a:xfrm>
                <a:off x="4741" y="1411"/>
                <a:ext cx="3" cy="3"/>
              </a:xfrm>
              <a:custGeom>
                <a:avLst/>
                <a:gdLst>
                  <a:gd name="T0" fmla="*/ 0 w 3"/>
                  <a:gd name="T1" fmla="*/ 0 h 3"/>
                  <a:gd name="T2" fmla="*/ 1 w 3"/>
                  <a:gd name="T3" fmla="*/ 3 h 3"/>
                  <a:gd name="T4" fmla="*/ 3 w 3"/>
                  <a:gd name="T5" fmla="*/ 1 h 3"/>
                  <a:gd name="T6" fmla="*/ 0 w 3"/>
                  <a:gd name="T7" fmla="*/ 0 h 3"/>
                </a:gdLst>
                <a:ahLst/>
                <a:cxnLst>
                  <a:cxn ang="0">
                    <a:pos x="T0" y="T1"/>
                  </a:cxn>
                  <a:cxn ang="0">
                    <a:pos x="T2" y="T3"/>
                  </a:cxn>
                  <a:cxn ang="0">
                    <a:pos x="T4" y="T5"/>
                  </a:cxn>
                  <a:cxn ang="0">
                    <a:pos x="T6" y="T7"/>
                  </a:cxn>
                </a:cxnLst>
                <a:rect l="0" t="0" r="r" b="b"/>
                <a:pathLst>
                  <a:path w="3" h="3">
                    <a:moveTo>
                      <a:pt x="0" y="0"/>
                    </a:moveTo>
                    <a:lnTo>
                      <a:pt x="1" y="3"/>
                    </a:lnTo>
                    <a:lnTo>
                      <a:pt x="3" y="1"/>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93" name="Freeform 720">
                <a:extLst>
                  <a:ext uri="{FF2B5EF4-FFF2-40B4-BE49-F238E27FC236}">
                    <a16:creationId xmlns:a16="http://schemas.microsoft.com/office/drawing/2014/main" id="{4C0F2255-437E-4D34-AA30-2B198AAE8C49}"/>
                  </a:ext>
                </a:extLst>
              </p:cNvPr>
              <p:cNvSpPr>
                <a:spLocks/>
              </p:cNvSpPr>
              <p:nvPr/>
            </p:nvSpPr>
            <p:spPr bwMode="auto">
              <a:xfrm>
                <a:off x="4749" y="1456"/>
                <a:ext cx="1" cy="1"/>
              </a:xfrm>
              <a:custGeom>
                <a:avLst/>
                <a:gdLst>
                  <a:gd name="T0" fmla="*/ 1 w 1"/>
                  <a:gd name="T1" fmla="*/ 0 h 1"/>
                  <a:gd name="T2" fmla="*/ 0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0" y="1"/>
                    </a:lnTo>
                    <a:lnTo>
                      <a:pt x="0" y="1"/>
                    </a:lnTo>
                    <a:lnTo>
                      <a:pt x="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94" name="Freeform 721">
                <a:extLst>
                  <a:ext uri="{FF2B5EF4-FFF2-40B4-BE49-F238E27FC236}">
                    <a16:creationId xmlns:a16="http://schemas.microsoft.com/office/drawing/2014/main" id="{F995CEEB-F5FF-4DDD-9043-AAE7992DC718}"/>
                  </a:ext>
                </a:extLst>
              </p:cNvPr>
              <p:cNvSpPr>
                <a:spLocks/>
              </p:cNvSpPr>
              <p:nvPr/>
            </p:nvSpPr>
            <p:spPr bwMode="auto">
              <a:xfrm>
                <a:off x="4741" y="1440"/>
                <a:ext cx="1" cy="3"/>
              </a:xfrm>
              <a:custGeom>
                <a:avLst/>
                <a:gdLst>
                  <a:gd name="T0" fmla="*/ 0 w 1"/>
                  <a:gd name="T1" fmla="*/ 1 h 3"/>
                  <a:gd name="T2" fmla="*/ 1 w 1"/>
                  <a:gd name="T3" fmla="*/ 3 h 3"/>
                  <a:gd name="T4" fmla="*/ 1 w 1"/>
                  <a:gd name="T5" fmla="*/ 0 h 3"/>
                  <a:gd name="T6" fmla="*/ 0 w 1"/>
                  <a:gd name="T7" fmla="*/ 1 h 3"/>
                </a:gdLst>
                <a:ahLst/>
                <a:cxnLst>
                  <a:cxn ang="0">
                    <a:pos x="T0" y="T1"/>
                  </a:cxn>
                  <a:cxn ang="0">
                    <a:pos x="T2" y="T3"/>
                  </a:cxn>
                  <a:cxn ang="0">
                    <a:pos x="T4" y="T5"/>
                  </a:cxn>
                  <a:cxn ang="0">
                    <a:pos x="T6" y="T7"/>
                  </a:cxn>
                </a:cxnLst>
                <a:rect l="0" t="0" r="r" b="b"/>
                <a:pathLst>
                  <a:path w="1" h="3">
                    <a:moveTo>
                      <a:pt x="0" y="1"/>
                    </a:moveTo>
                    <a:lnTo>
                      <a:pt x="1" y="3"/>
                    </a:lnTo>
                    <a:lnTo>
                      <a:pt x="1" y="0"/>
                    </a:ln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95" name="Freeform 722">
                <a:extLst>
                  <a:ext uri="{FF2B5EF4-FFF2-40B4-BE49-F238E27FC236}">
                    <a16:creationId xmlns:a16="http://schemas.microsoft.com/office/drawing/2014/main" id="{264B8F13-DD2E-496C-B59E-489B597193E6}"/>
                  </a:ext>
                </a:extLst>
              </p:cNvPr>
              <p:cNvSpPr>
                <a:spLocks/>
              </p:cNvSpPr>
              <p:nvPr/>
            </p:nvSpPr>
            <p:spPr bwMode="auto">
              <a:xfrm>
                <a:off x="4739" y="1435"/>
                <a:ext cx="2" cy="3"/>
              </a:xfrm>
              <a:custGeom>
                <a:avLst/>
                <a:gdLst>
                  <a:gd name="T0" fmla="*/ 2 w 2"/>
                  <a:gd name="T1" fmla="*/ 1 h 3"/>
                  <a:gd name="T2" fmla="*/ 2 w 2"/>
                  <a:gd name="T3" fmla="*/ 0 h 3"/>
                  <a:gd name="T4" fmla="*/ 0 w 2"/>
                  <a:gd name="T5" fmla="*/ 1 h 3"/>
                  <a:gd name="T6" fmla="*/ 0 w 2"/>
                  <a:gd name="T7" fmla="*/ 3 h 3"/>
                  <a:gd name="T8" fmla="*/ 2 w 2"/>
                  <a:gd name="T9" fmla="*/ 1 h 3"/>
                </a:gdLst>
                <a:ahLst/>
                <a:cxnLst>
                  <a:cxn ang="0">
                    <a:pos x="T0" y="T1"/>
                  </a:cxn>
                  <a:cxn ang="0">
                    <a:pos x="T2" y="T3"/>
                  </a:cxn>
                  <a:cxn ang="0">
                    <a:pos x="T4" y="T5"/>
                  </a:cxn>
                  <a:cxn ang="0">
                    <a:pos x="T6" y="T7"/>
                  </a:cxn>
                  <a:cxn ang="0">
                    <a:pos x="T8" y="T9"/>
                  </a:cxn>
                </a:cxnLst>
                <a:rect l="0" t="0" r="r" b="b"/>
                <a:pathLst>
                  <a:path w="2" h="3">
                    <a:moveTo>
                      <a:pt x="2" y="1"/>
                    </a:moveTo>
                    <a:lnTo>
                      <a:pt x="2" y="0"/>
                    </a:lnTo>
                    <a:lnTo>
                      <a:pt x="0" y="1"/>
                    </a:lnTo>
                    <a:lnTo>
                      <a:pt x="0" y="3"/>
                    </a:lnTo>
                    <a:lnTo>
                      <a:pt x="2"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96" name="Freeform 723">
                <a:extLst>
                  <a:ext uri="{FF2B5EF4-FFF2-40B4-BE49-F238E27FC236}">
                    <a16:creationId xmlns:a16="http://schemas.microsoft.com/office/drawing/2014/main" id="{137F76A2-A04B-466A-9625-8EE758E0DB11}"/>
                  </a:ext>
                </a:extLst>
              </p:cNvPr>
              <p:cNvSpPr>
                <a:spLocks/>
              </p:cNvSpPr>
              <p:nvPr/>
            </p:nvSpPr>
            <p:spPr bwMode="auto">
              <a:xfrm>
                <a:off x="4741" y="1449"/>
                <a:ext cx="3" cy="3"/>
              </a:xfrm>
              <a:custGeom>
                <a:avLst/>
                <a:gdLst>
                  <a:gd name="T0" fmla="*/ 1 w 3"/>
                  <a:gd name="T1" fmla="*/ 3 h 3"/>
                  <a:gd name="T2" fmla="*/ 3 w 3"/>
                  <a:gd name="T3" fmla="*/ 0 h 3"/>
                  <a:gd name="T4" fmla="*/ 0 w 3"/>
                  <a:gd name="T5" fmla="*/ 0 h 3"/>
                  <a:gd name="T6" fmla="*/ 1 w 3"/>
                  <a:gd name="T7" fmla="*/ 3 h 3"/>
                </a:gdLst>
                <a:ahLst/>
                <a:cxnLst>
                  <a:cxn ang="0">
                    <a:pos x="T0" y="T1"/>
                  </a:cxn>
                  <a:cxn ang="0">
                    <a:pos x="T2" y="T3"/>
                  </a:cxn>
                  <a:cxn ang="0">
                    <a:pos x="T4" y="T5"/>
                  </a:cxn>
                  <a:cxn ang="0">
                    <a:pos x="T6" y="T7"/>
                  </a:cxn>
                </a:cxnLst>
                <a:rect l="0" t="0" r="r" b="b"/>
                <a:pathLst>
                  <a:path w="3" h="3">
                    <a:moveTo>
                      <a:pt x="1" y="3"/>
                    </a:moveTo>
                    <a:lnTo>
                      <a:pt x="3" y="0"/>
                    </a:lnTo>
                    <a:lnTo>
                      <a:pt x="0" y="0"/>
                    </a:lnTo>
                    <a:lnTo>
                      <a:pt x="1"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97" name="Freeform 724">
                <a:extLst>
                  <a:ext uri="{FF2B5EF4-FFF2-40B4-BE49-F238E27FC236}">
                    <a16:creationId xmlns:a16="http://schemas.microsoft.com/office/drawing/2014/main" id="{B1034760-9407-4C47-9392-21FA312BC6B1}"/>
                  </a:ext>
                </a:extLst>
              </p:cNvPr>
              <p:cNvSpPr>
                <a:spLocks/>
              </p:cNvSpPr>
              <p:nvPr/>
            </p:nvSpPr>
            <p:spPr bwMode="auto">
              <a:xfrm>
                <a:off x="4747" y="1448"/>
                <a:ext cx="2" cy="6"/>
              </a:xfrm>
              <a:custGeom>
                <a:avLst/>
                <a:gdLst>
                  <a:gd name="T0" fmla="*/ 0 w 2"/>
                  <a:gd name="T1" fmla="*/ 6 h 6"/>
                  <a:gd name="T2" fmla="*/ 2 w 2"/>
                  <a:gd name="T3" fmla="*/ 3 h 6"/>
                  <a:gd name="T4" fmla="*/ 0 w 2"/>
                  <a:gd name="T5" fmla="*/ 0 h 6"/>
                  <a:gd name="T6" fmla="*/ 0 w 2"/>
                  <a:gd name="T7" fmla="*/ 6 h 6"/>
                </a:gdLst>
                <a:ahLst/>
                <a:cxnLst>
                  <a:cxn ang="0">
                    <a:pos x="T0" y="T1"/>
                  </a:cxn>
                  <a:cxn ang="0">
                    <a:pos x="T2" y="T3"/>
                  </a:cxn>
                  <a:cxn ang="0">
                    <a:pos x="T4" y="T5"/>
                  </a:cxn>
                  <a:cxn ang="0">
                    <a:pos x="T6" y="T7"/>
                  </a:cxn>
                </a:cxnLst>
                <a:rect l="0" t="0" r="r" b="b"/>
                <a:pathLst>
                  <a:path w="2" h="6">
                    <a:moveTo>
                      <a:pt x="0" y="6"/>
                    </a:moveTo>
                    <a:lnTo>
                      <a:pt x="2" y="3"/>
                    </a:lnTo>
                    <a:lnTo>
                      <a:pt x="0" y="0"/>
                    </a:lnTo>
                    <a:lnTo>
                      <a:pt x="0"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98" name="Freeform 725">
                <a:extLst>
                  <a:ext uri="{FF2B5EF4-FFF2-40B4-BE49-F238E27FC236}">
                    <a16:creationId xmlns:a16="http://schemas.microsoft.com/office/drawing/2014/main" id="{3CC27DA2-77BF-4F32-856E-BAF516E7066F}"/>
                  </a:ext>
                </a:extLst>
              </p:cNvPr>
              <p:cNvSpPr>
                <a:spLocks/>
              </p:cNvSpPr>
              <p:nvPr/>
            </p:nvSpPr>
            <p:spPr bwMode="auto">
              <a:xfrm>
                <a:off x="4741" y="1446"/>
                <a:ext cx="3" cy="0"/>
              </a:xfrm>
              <a:custGeom>
                <a:avLst/>
                <a:gdLst>
                  <a:gd name="T0" fmla="*/ 1 w 3"/>
                  <a:gd name="T1" fmla="*/ 3 w 3"/>
                  <a:gd name="T2" fmla="*/ 0 w 3"/>
                  <a:gd name="T3" fmla="*/ 1 w 3"/>
                </a:gdLst>
                <a:ahLst/>
                <a:cxnLst>
                  <a:cxn ang="0">
                    <a:pos x="T0" y="0"/>
                  </a:cxn>
                  <a:cxn ang="0">
                    <a:pos x="T1" y="0"/>
                  </a:cxn>
                  <a:cxn ang="0">
                    <a:pos x="T2" y="0"/>
                  </a:cxn>
                  <a:cxn ang="0">
                    <a:pos x="T3" y="0"/>
                  </a:cxn>
                </a:cxnLst>
                <a:rect l="0" t="0" r="r" b="b"/>
                <a:pathLst>
                  <a:path w="3">
                    <a:moveTo>
                      <a:pt x="1" y="0"/>
                    </a:moveTo>
                    <a:lnTo>
                      <a:pt x="3" y="0"/>
                    </a:lnTo>
                    <a:lnTo>
                      <a:pt x="0" y="0"/>
                    </a:lnTo>
                    <a:lnTo>
                      <a:pt x="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99" name="Freeform 726">
                <a:extLst>
                  <a:ext uri="{FF2B5EF4-FFF2-40B4-BE49-F238E27FC236}">
                    <a16:creationId xmlns:a16="http://schemas.microsoft.com/office/drawing/2014/main" id="{03AF0BCD-3643-4D5E-BA68-89BD1E01FF67}"/>
                  </a:ext>
                </a:extLst>
              </p:cNvPr>
              <p:cNvSpPr>
                <a:spLocks/>
              </p:cNvSpPr>
              <p:nvPr/>
            </p:nvSpPr>
            <p:spPr bwMode="auto">
              <a:xfrm>
                <a:off x="4827" y="1263"/>
                <a:ext cx="3" cy="8"/>
              </a:xfrm>
              <a:custGeom>
                <a:avLst/>
                <a:gdLst>
                  <a:gd name="T0" fmla="*/ 1 w 3"/>
                  <a:gd name="T1" fmla="*/ 0 h 8"/>
                  <a:gd name="T2" fmla="*/ 0 w 3"/>
                  <a:gd name="T3" fmla="*/ 4 h 8"/>
                  <a:gd name="T4" fmla="*/ 0 w 3"/>
                  <a:gd name="T5" fmla="*/ 8 h 8"/>
                  <a:gd name="T6" fmla="*/ 3 w 3"/>
                  <a:gd name="T7" fmla="*/ 4 h 8"/>
                  <a:gd name="T8" fmla="*/ 1 w 3"/>
                  <a:gd name="T9" fmla="*/ 0 h 8"/>
                </a:gdLst>
                <a:ahLst/>
                <a:cxnLst>
                  <a:cxn ang="0">
                    <a:pos x="T0" y="T1"/>
                  </a:cxn>
                  <a:cxn ang="0">
                    <a:pos x="T2" y="T3"/>
                  </a:cxn>
                  <a:cxn ang="0">
                    <a:pos x="T4" y="T5"/>
                  </a:cxn>
                  <a:cxn ang="0">
                    <a:pos x="T6" y="T7"/>
                  </a:cxn>
                  <a:cxn ang="0">
                    <a:pos x="T8" y="T9"/>
                  </a:cxn>
                </a:cxnLst>
                <a:rect l="0" t="0" r="r" b="b"/>
                <a:pathLst>
                  <a:path w="3" h="8">
                    <a:moveTo>
                      <a:pt x="1" y="0"/>
                    </a:moveTo>
                    <a:lnTo>
                      <a:pt x="0" y="4"/>
                    </a:lnTo>
                    <a:lnTo>
                      <a:pt x="0" y="8"/>
                    </a:lnTo>
                    <a:lnTo>
                      <a:pt x="3" y="4"/>
                    </a:lnTo>
                    <a:lnTo>
                      <a:pt x="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00" name="Freeform 727">
                <a:extLst>
                  <a:ext uri="{FF2B5EF4-FFF2-40B4-BE49-F238E27FC236}">
                    <a16:creationId xmlns:a16="http://schemas.microsoft.com/office/drawing/2014/main" id="{FEDC154A-B652-4204-BA23-3F4DD709A42F}"/>
                  </a:ext>
                </a:extLst>
              </p:cNvPr>
              <p:cNvSpPr>
                <a:spLocks/>
              </p:cNvSpPr>
              <p:nvPr/>
            </p:nvSpPr>
            <p:spPr bwMode="auto">
              <a:xfrm>
                <a:off x="4811" y="1342"/>
                <a:ext cx="8" cy="5"/>
              </a:xfrm>
              <a:custGeom>
                <a:avLst/>
                <a:gdLst>
                  <a:gd name="T0" fmla="*/ 1 w 8"/>
                  <a:gd name="T1" fmla="*/ 2 h 5"/>
                  <a:gd name="T2" fmla="*/ 0 w 8"/>
                  <a:gd name="T3" fmla="*/ 4 h 5"/>
                  <a:gd name="T4" fmla="*/ 1 w 8"/>
                  <a:gd name="T5" fmla="*/ 4 h 5"/>
                  <a:gd name="T6" fmla="*/ 3 w 8"/>
                  <a:gd name="T7" fmla="*/ 5 h 5"/>
                  <a:gd name="T8" fmla="*/ 5 w 8"/>
                  <a:gd name="T9" fmla="*/ 5 h 5"/>
                  <a:gd name="T10" fmla="*/ 8 w 8"/>
                  <a:gd name="T11" fmla="*/ 0 h 5"/>
                  <a:gd name="T12" fmla="*/ 5 w 8"/>
                  <a:gd name="T13" fmla="*/ 2 h 5"/>
                  <a:gd name="T14" fmla="*/ 1 w 8"/>
                  <a:gd name="T15" fmla="*/ 2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5">
                    <a:moveTo>
                      <a:pt x="1" y="2"/>
                    </a:moveTo>
                    <a:lnTo>
                      <a:pt x="0" y="4"/>
                    </a:lnTo>
                    <a:lnTo>
                      <a:pt x="1" y="4"/>
                    </a:lnTo>
                    <a:lnTo>
                      <a:pt x="3" y="5"/>
                    </a:lnTo>
                    <a:lnTo>
                      <a:pt x="5" y="5"/>
                    </a:lnTo>
                    <a:lnTo>
                      <a:pt x="8" y="0"/>
                    </a:lnTo>
                    <a:lnTo>
                      <a:pt x="5" y="2"/>
                    </a:lnTo>
                    <a:lnTo>
                      <a:pt x="1"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01" name="Freeform 728">
                <a:extLst>
                  <a:ext uri="{FF2B5EF4-FFF2-40B4-BE49-F238E27FC236}">
                    <a16:creationId xmlns:a16="http://schemas.microsoft.com/office/drawing/2014/main" id="{1C698356-3220-40BC-96D9-8F38D0DE2A4E}"/>
                  </a:ext>
                </a:extLst>
              </p:cNvPr>
              <p:cNvSpPr>
                <a:spLocks/>
              </p:cNvSpPr>
              <p:nvPr/>
            </p:nvSpPr>
            <p:spPr bwMode="auto">
              <a:xfrm>
                <a:off x="4819" y="1323"/>
                <a:ext cx="3" cy="5"/>
              </a:xfrm>
              <a:custGeom>
                <a:avLst/>
                <a:gdLst>
                  <a:gd name="T0" fmla="*/ 3 w 3"/>
                  <a:gd name="T1" fmla="*/ 2 h 5"/>
                  <a:gd name="T2" fmla="*/ 1 w 3"/>
                  <a:gd name="T3" fmla="*/ 0 h 5"/>
                  <a:gd name="T4" fmla="*/ 0 w 3"/>
                  <a:gd name="T5" fmla="*/ 3 h 5"/>
                  <a:gd name="T6" fmla="*/ 1 w 3"/>
                  <a:gd name="T7" fmla="*/ 5 h 5"/>
                  <a:gd name="T8" fmla="*/ 3 w 3"/>
                  <a:gd name="T9" fmla="*/ 3 h 5"/>
                  <a:gd name="T10" fmla="*/ 3 w 3"/>
                  <a:gd name="T11" fmla="*/ 2 h 5"/>
                </a:gdLst>
                <a:ahLst/>
                <a:cxnLst>
                  <a:cxn ang="0">
                    <a:pos x="T0" y="T1"/>
                  </a:cxn>
                  <a:cxn ang="0">
                    <a:pos x="T2" y="T3"/>
                  </a:cxn>
                  <a:cxn ang="0">
                    <a:pos x="T4" y="T5"/>
                  </a:cxn>
                  <a:cxn ang="0">
                    <a:pos x="T6" y="T7"/>
                  </a:cxn>
                  <a:cxn ang="0">
                    <a:pos x="T8" y="T9"/>
                  </a:cxn>
                  <a:cxn ang="0">
                    <a:pos x="T10" y="T11"/>
                  </a:cxn>
                </a:cxnLst>
                <a:rect l="0" t="0" r="r" b="b"/>
                <a:pathLst>
                  <a:path w="3" h="5">
                    <a:moveTo>
                      <a:pt x="3" y="2"/>
                    </a:moveTo>
                    <a:lnTo>
                      <a:pt x="1" y="0"/>
                    </a:lnTo>
                    <a:lnTo>
                      <a:pt x="0" y="3"/>
                    </a:lnTo>
                    <a:lnTo>
                      <a:pt x="1" y="5"/>
                    </a:lnTo>
                    <a:lnTo>
                      <a:pt x="3" y="3"/>
                    </a:lnTo>
                    <a:lnTo>
                      <a:pt x="3"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02" name="Freeform 729">
                <a:extLst>
                  <a:ext uri="{FF2B5EF4-FFF2-40B4-BE49-F238E27FC236}">
                    <a16:creationId xmlns:a16="http://schemas.microsoft.com/office/drawing/2014/main" id="{3B4C3969-3C42-47E7-9B0C-8B5A91E932F4}"/>
                  </a:ext>
                </a:extLst>
              </p:cNvPr>
              <p:cNvSpPr>
                <a:spLocks/>
              </p:cNvSpPr>
              <p:nvPr/>
            </p:nvSpPr>
            <p:spPr bwMode="auto">
              <a:xfrm>
                <a:off x="4747" y="1405"/>
                <a:ext cx="2" cy="3"/>
              </a:xfrm>
              <a:custGeom>
                <a:avLst/>
                <a:gdLst>
                  <a:gd name="T0" fmla="*/ 2 w 2"/>
                  <a:gd name="T1" fmla="*/ 0 h 3"/>
                  <a:gd name="T2" fmla="*/ 0 w 2"/>
                  <a:gd name="T3" fmla="*/ 3 h 3"/>
                  <a:gd name="T4" fmla="*/ 2 w 2"/>
                  <a:gd name="T5" fmla="*/ 3 h 3"/>
                  <a:gd name="T6" fmla="*/ 2 w 2"/>
                  <a:gd name="T7" fmla="*/ 0 h 3"/>
                </a:gdLst>
                <a:ahLst/>
                <a:cxnLst>
                  <a:cxn ang="0">
                    <a:pos x="T0" y="T1"/>
                  </a:cxn>
                  <a:cxn ang="0">
                    <a:pos x="T2" y="T3"/>
                  </a:cxn>
                  <a:cxn ang="0">
                    <a:pos x="T4" y="T5"/>
                  </a:cxn>
                  <a:cxn ang="0">
                    <a:pos x="T6" y="T7"/>
                  </a:cxn>
                </a:cxnLst>
                <a:rect l="0" t="0" r="r" b="b"/>
                <a:pathLst>
                  <a:path w="2" h="3">
                    <a:moveTo>
                      <a:pt x="2" y="0"/>
                    </a:moveTo>
                    <a:lnTo>
                      <a:pt x="0" y="3"/>
                    </a:lnTo>
                    <a:lnTo>
                      <a:pt x="2" y="3"/>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03" name="Freeform 730">
                <a:extLst>
                  <a:ext uri="{FF2B5EF4-FFF2-40B4-BE49-F238E27FC236}">
                    <a16:creationId xmlns:a16="http://schemas.microsoft.com/office/drawing/2014/main" id="{17F811D9-E486-4CC4-9A8F-82D6FE909073}"/>
                  </a:ext>
                </a:extLst>
              </p:cNvPr>
              <p:cNvSpPr>
                <a:spLocks/>
              </p:cNvSpPr>
              <p:nvPr/>
            </p:nvSpPr>
            <p:spPr bwMode="auto">
              <a:xfrm>
                <a:off x="4750" y="1476"/>
                <a:ext cx="4" cy="3"/>
              </a:xfrm>
              <a:custGeom>
                <a:avLst/>
                <a:gdLst>
                  <a:gd name="T0" fmla="*/ 0 w 4"/>
                  <a:gd name="T1" fmla="*/ 0 h 3"/>
                  <a:gd name="T2" fmla="*/ 0 w 4"/>
                  <a:gd name="T3" fmla="*/ 3 h 3"/>
                  <a:gd name="T4" fmla="*/ 4 w 4"/>
                  <a:gd name="T5" fmla="*/ 2 h 3"/>
                  <a:gd name="T6" fmla="*/ 0 w 4"/>
                  <a:gd name="T7" fmla="*/ 0 h 3"/>
                </a:gdLst>
                <a:ahLst/>
                <a:cxnLst>
                  <a:cxn ang="0">
                    <a:pos x="T0" y="T1"/>
                  </a:cxn>
                  <a:cxn ang="0">
                    <a:pos x="T2" y="T3"/>
                  </a:cxn>
                  <a:cxn ang="0">
                    <a:pos x="T4" y="T5"/>
                  </a:cxn>
                  <a:cxn ang="0">
                    <a:pos x="T6" y="T7"/>
                  </a:cxn>
                </a:cxnLst>
                <a:rect l="0" t="0" r="r" b="b"/>
                <a:pathLst>
                  <a:path w="4" h="3">
                    <a:moveTo>
                      <a:pt x="0" y="0"/>
                    </a:moveTo>
                    <a:lnTo>
                      <a:pt x="0" y="3"/>
                    </a:lnTo>
                    <a:lnTo>
                      <a:pt x="4" y="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04" name="Freeform 731">
                <a:extLst>
                  <a:ext uri="{FF2B5EF4-FFF2-40B4-BE49-F238E27FC236}">
                    <a16:creationId xmlns:a16="http://schemas.microsoft.com/office/drawing/2014/main" id="{BAA36F21-6A59-4499-A3BE-7DF5F789E425}"/>
                  </a:ext>
                </a:extLst>
              </p:cNvPr>
              <p:cNvSpPr>
                <a:spLocks/>
              </p:cNvSpPr>
              <p:nvPr/>
            </p:nvSpPr>
            <p:spPr bwMode="auto">
              <a:xfrm>
                <a:off x="4817" y="1338"/>
                <a:ext cx="5" cy="4"/>
              </a:xfrm>
              <a:custGeom>
                <a:avLst/>
                <a:gdLst>
                  <a:gd name="T0" fmla="*/ 5 w 5"/>
                  <a:gd name="T1" fmla="*/ 0 h 4"/>
                  <a:gd name="T2" fmla="*/ 0 w 5"/>
                  <a:gd name="T3" fmla="*/ 1 h 4"/>
                  <a:gd name="T4" fmla="*/ 0 w 5"/>
                  <a:gd name="T5" fmla="*/ 3 h 4"/>
                  <a:gd name="T6" fmla="*/ 2 w 5"/>
                  <a:gd name="T7" fmla="*/ 4 h 4"/>
                  <a:gd name="T8" fmla="*/ 5 w 5"/>
                  <a:gd name="T9" fmla="*/ 0 h 4"/>
                </a:gdLst>
                <a:ahLst/>
                <a:cxnLst>
                  <a:cxn ang="0">
                    <a:pos x="T0" y="T1"/>
                  </a:cxn>
                  <a:cxn ang="0">
                    <a:pos x="T2" y="T3"/>
                  </a:cxn>
                  <a:cxn ang="0">
                    <a:pos x="T4" y="T5"/>
                  </a:cxn>
                  <a:cxn ang="0">
                    <a:pos x="T6" y="T7"/>
                  </a:cxn>
                  <a:cxn ang="0">
                    <a:pos x="T8" y="T9"/>
                  </a:cxn>
                </a:cxnLst>
                <a:rect l="0" t="0" r="r" b="b"/>
                <a:pathLst>
                  <a:path w="5" h="4">
                    <a:moveTo>
                      <a:pt x="5" y="0"/>
                    </a:moveTo>
                    <a:lnTo>
                      <a:pt x="0" y="1"/>
                    </a:lnTo>
                    <a:lnTo>
                      <a:pt x="0" y="3"/>
                    </a:lnTo>
                    <a:lnTo>
                      <a:pt x="2" y="4"/>
                    </a:lnTo>
                    <a:lnTo>
                      <a:pt x="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05" name="Freeform 732">
                <a:extLst>
                  <a:ext uri="{FF2B5EF4-FFF2-40B4-BE49-F238E27FC236}">
                    <a16:creationId xmlns:a16="http://schemas.microsoft.com/office/drawing/2014/main" id="{14F88FAF-043C-4DBF-84CE-41605514B2F7}"/>
                  </a:ext>
                </a:extLst>
              </p:cNvPr>
              <p:cNvSpPr>
                <a:spLocks/>
              </p:cNvSpPr>
              <p:nvPr/>
            </p:nvSpPr>
            <p:spPr bwMode="auto">
              <a:xfrm>
                <a:off x="4781" y="1376"/>
                <a:ext cx="8" cy="5"/>
              </a:xfrm>
              <a:custGeom>
                <a:avLst/>
                <a:gdLst>
                  <a:gd name="T0" fmla="*/ 3 w 8"/>
                  <a:gd name="T1" fmla="*/ 5 h 5"/>
                  <a:gd name="T2" fmla="*/ 6 w 8"/>
                  <a:gd name="T3" fmla="*/ 5 h 5"/>
                  <a:gd name="T4" fmla="*/ 8 w 8"/>
                  <a:gd name="T5" fmla="*/ 1 h 5"/>
                  <a:gd name="T6" fmla="*/ 6 w 8"/>
                  <a:gd name="T7" fmla="*/ 0 h 5"/>
                  <a:gd name="T8" fmla="*/ 4 w 8"/>
                  <a:gd name="T9" fmla="*/ 0 h 5"/>
                  <a:gd name="T10" fmla="*/ 4 w 8"/>
                  <a:gd name="T11" fmla="*/ 1 h 5"/>
                  <a:gd name="T12" fmla="*/ 1 w 8"/>
                  <a:gd name="T13" fmla="*/ 1 h 5"/>
                  <a:gd name="T14" fmla="*/ 0 w 8"/>
                  <a:gd name="T15" fmla="*/ 5 h 5"/>
                  <a:gd name="T16" fmla="*/ 1 w 8"/>
                  <a:gd name="T17" fmla="*/ 5 h 5"/>
                  <a:gd name="T18" fmla="*/ 3 w 8"/>
                  <a:gd name="T19"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5">
                    <a:moveTo>
                      <a:pt x="3" y="5"/>
                    </a:moveTo>
                    <a:lnTo>
                      <a:pt x="6" y="5"/>
                    </a:lnTo>
                    <a:lnTo>
                      <a:pt x="8" y="1"/>
                    </a:lnTo>
                    <a:lnTo>
                      <a:pt x="6" y="0"/>
                    </a:lnTo>
                    <a:lnTo>
                      <a:pt x="4" y="0"/>
                    </a:lnTo>
                    <a:lnTo>
                      <a:pt x="4" y="1"/>
                    </a:lnTo>
                    <a:lnTo>
                      <a:pt x="1" y="1"/>
                    </a:lnTo>
                    <a:lnTo>
                      <a:pt x="0" y="5"/>
                    </a:lnTo>
                    <a:lnTo>
                      <a:pt x="1" y="5"/>
                    </a:lnTo>
                    <a:lnTo>
                      <a:pt x="3"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06" name="Freeform 733">
                <a:extLst>
                  <a:ext uri="{FF2B5EF4-FFF2-40B4-BE49-F238E27FC236}">
                    <a16:creationId xmlns:a16="http://schemas.microsoft.com/office/drawing/2014/main" id="{003B248E-15A1-4F7C-8E13-AC151090D465}"/>
                  </a:ext>
                </a:extLst>
              </p:cNvPr>
              <p:cNvSpPr>
                <a:spLocks/>
              </p:cNvSpPr>
              <p:nvPr/>
            </p:nvSpPr>
            <p:spPr bwMode="auto">
              <a:xfrm>
                <a:off x="4773" y="1379"/>
                <a:ext cx="4" cy="3"/>
              </a:xfrm>
              <a:custGeom>
                <a:avLst/>
                <a:gdLst>
                  <a:gd name="T0" fmla="*/ 4 w 4"/>
                  <a:gd name="T1" fmla="*/ 2 h 3"/>
                  <a:gd name="T2" fmla="*/ 3 w 4"/>
                  <a:gd name="T3" fmla="*/ 0 h 3"/>
                  <a:gd name="T4" fmla="*/ 0 w 4"/>
                  <a:gd name="T5" fmla="*/ 0 h 3"/>
                  <a:gd name="T6" fmla="*/ 3 w 4"/>
                  <a:gd name="T7" fmla="*/ 3 h 3"/>
                  <a:gd name="T8" fmla="*/ 4 w 4"/>
                  <a:gd name="T9" fmla="*/ 2 h 3"/>
                </a:gdLst>
                <a:ahLst/>
                <a:cxnLst>
                  <a:cxn ang="0">
                    <a:pos x="T0" y="T1"/>
                  </a:cxn>
                  <a:cxn ang="0">
                    <a:pos x="T2" y="T3"/>
                  </a:cxn>
                  <a:cxn ang="0">
                    <a:pos x="T4" y="T5"/>
                  </a:cxn>
                  <a:cxn ang="0">
                    <a:pos x="T6" y="T7"/>
                  </a:cxn>
                  <a:cxn ang="0">
                    <a:pos x="T8" y="T9"/>
                  </a:cxn>
                </a:cxnLst>
                <a:rect l="0" t="0" r="r" b="b"/>
                <a:pathLst>
                  <a:path w="4" h="3">
                    <a:moveTo>
                      <a:pt x="4" y="2"/>
                    </a:moveTo>
                    <a:lnTo>
                      <a:pt x="3" y="0"/>
                    </a:lnTo>
                    <a:lnTo>
                      <a:pt x="0" y="0"/>
                    </a:lnTo>
                    <a:lnTo>
                      <a:pt x="3" y="3"/>
                    </a:lnTo>
                    <a:lnTo>
                      <a:pt x="4"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07" name="Freeform 734">
                <a:extLst>
                  <a:ext uri="{FF2B5EF4-FFF2-40B4-BE49-F238E27FC236}">
                    <a16:creationId xmlns:a16="http://schemas.microsoft.com/office/drawing/2014/main" id="{94FA8443-BF2A-4E8B-8450-9C6A54006837}"/>
                  </a:ext>
                </a:extLst>
              </p:cNvPr>
              <p:cNvSpPr>
                <a:spLocks/>
              </p:cNvSpPr>
              <p:nvPr/>
            </p:nvSpPr>
            <p:spPr bwMode="auto">
              <a:xfrm>
                <a:off x="4750" y="1403"/>
                <a:ext cx="4" cy="5"/>
              </a:xfrm>
              <a:custGeom>
                <a:avLst/>
                <a:gdLst>
                  <a:gd name="T0" fmla="*/ 4 w 4"/>
                  <a:gd name="T1" fmla="*/ 3 h 5"/>
                  <a:gd name="T2" fmla="*/ 4 w 4"/>
                  <a:gd name="T3" fmla="*/ 2 h 5"/>
                  <a:gd name="T4" fmla="*/ 0 w 4"/>
                  <a:gd name="T5" fmla="*/ 0 h 5"/>
                  <a:gd name="T6" fmla="*/ 2 w 4"/>
                  <a:gd name="T7" fmla="*/ 5 h 5"/>
                  <a:gd name="T8" fmla="*/ 4 w 4"/>
                  <a:gd name="T9" fmla="*/ 3 h 5"/>
                </a:gdLst>
                <a:ahLst/>
                <a:cxnLst>
                  <a:cxn ang="0">
                    <a:pos x="T0" y="T1"/>
                  </a:cxn>
                  <a:cxn ang="0">
                    <a:pos x="T2" y="T3"/>
                  </a:cxn>
                  <a:cxn ang="0">
                    <a:pos x="T4" y="T5"/>
                  </a:cxn>
                  <a:cxn ang="0">
                    <a:pos x="T6" y="T7"/>
                  </a:cxn>
                  <a:cxn ang="0">
                    <a:pos x="T8" y="T9"/>
                  </a:cxn>
                </a:cxnLst>
                <a:rect l="0" t="0" r="r" b="b"/>
                <a:pathLst>
                  <a:path w="4" h="5">
                    <a:moveTo>
                      <a:pt x="4" y="3"/>
                    </a:moveTo>
                    <a:lnTo>
                      <a:pt x="4" y="2"/>
                    </a:lnTo>
                    <a:lnTo>
                      <a:pt x="0" y="0"/>
                    </a:lnTo>
                    <a:lnTo>
                      <a:pt x="2" y="5"/>
                    </a:lnTo>
                    <a:lnTo>
                      <a:pt x="4"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08" name="Freeform 735">
                <a:extLst>
                  <a:ext uri="{FF2B5EF4-FFF2-40B4-BE49-F238E27FC236}">
                    <a16:creationId xmlns:a16="http://schemas.microsoft.com/office/drawing/2014/main" id="{2F47B052-232A-436F-9ABF-3EA4ED40E9AA}"/>
                  </a:ext>
                </a:extLst>
              </p:cNvPr>
              <p:cNvSpPr>
                <a:spLocks/>
              </p:cNvSpPr>
              <p:nvPr/>
            </p:nvSpPr>
            <p:spPr bwMode="auto">
              <a:xfrm>
                <a:off x="4776" y="1384"/>
                <a:ext cx="3" cy="3"/>
              </a:xfrm>
              <a:custGeom>
                <a:avLst/>
                <a:gdLst>
                  <a:gd name="T0" fmla="*/ 1 w 3"/>
                  <a:gd name="T1" fmla="*/ 3 h 3"/>
                  <a:gd name="T2" fmla="*/ 3 w 3"/>
                  <a:gd name="T3" fmla="*/ 3 h 3"/>
                  <a:gd name="T4" fmla="*/ 3 w 3"/>
                  <a:gd name="T5" fmla="*/ 0 h 3"/>
                  <a:gd name="T6" fmla="*/ 0 w 3"/>
                  <a:gd name="T7" fmla="*/ 1 h 3"/>
                  <a:gd name="T8" fmla="*/ 1 w 3"/>
                  <a:gd name="T9" fmla="*/ 3 h 3"/>
                </a:gdLst>
                <a:ahLst/>
                <a:cxnLst>
                  <a:cxn ang="0">
                    <a:pos x="T0" y="T1"/>
                  </a:cxn>
                  <a:cxn ang="0">
                    <a:pos x="T2" y="T3"/>
                  </a:cxn>
                  <a:cxn ang="0">
                    <a:pos x="T4" y="T5"/>
                  </a:cxn>
                  <a:cxn ang="0">
                    <a:pos x="T6" y="T7"/>
                  </a:cxn>
                  <a:cxn ang="0">
                    <a:pos x="T8" y="T9"/>
                  </a:cxn>
                </a:cxnLst>
                <a:rect l="0" t="0" r="r" b="b"/>
                <a:pathLst>
                  <a:path w="3" h="3">
                    <a:moveTo>
                      <a:pt x="1" y="3"/>
                    </a:moveTo>
                    <a:lnTo>
                      <a:pt x="3" y="3"/>
                    </a:lnTo>
                    <a:lnTo>
                      <a:pt x="3" y="0"/>
                    </a:lnTo>
                    <a:lnTo>
                      <a:pt x="0" y="1"/>
                    </a:lnTo>
                    <a:lnTo>
                      <a:pt x="1"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09" name="Freeform 736">
                <a:extLst>
                  <a:ext uri="{FF2B5EF4-FFF2-40B4-BE49-F238E27FC236}">
                    <a16:creationId xmlns:a16="http://schemas.microsoft.com/office/drawing/2014/main" id="{A72EC34F-DA8C-4943-90E2-D5F80B38E65D}"/>
                  </a:ext>
                </a:extLst>
              </p:cNvPr>
              <p:cNvSpPr>
                <a:spLocks/>
              </p:cNvSpPr>
              <p:nvPr/>
            </p:nvSpPr>
            <p:spPr bwMode="auto">
              <a:xfrm>
                <a:off x="4779" y="1371"/>
                <a:ext cx="6" cy="5"/>
              </a:xfrm>
              <a:custGeom>
                <a:avLst/>
                <a:gdLst>
                  <a:gd name="T0" fmla="*/ 6 w 6"/>
                  <a:gd name="T1" fmla="*/ 2 h 5"/>
                  <a:gd name="T2" fmla="*/ 5 w 6"/>
                  <a:gd name="T3" fmla="*/ 0 h 5"/>
                  <a:gd name="T4" fmla="*/ 0 w 6"/>
                  <a:gd name="T5" fmla="*/ 5 h 5"/>
                  <a:gd name="T6" fmla="*/ 3 w 6"/>
                  <a:gd name="T7" fmla="*/ 5 h 5"/>
                  <a:gd name="T8" fmla="*/ 6 w 6"/>
                  <a:gd name="T9" fmla="*/ 2 h 5"/>
                </a:gdLst>
                <a:ahLst/>
                <a:cxnLst>
                  <a:cxn ang="0">
                    <a:pos x="T0" y="T1"/>
                  </a:cxn>
                  <a:cxn ang="0">
                    <a:pos x="T2" y="T3"/>
                  </a:cxn>
                  <a:cxn ang="0">
                    <a:pos x="T4" y="T5"/>
                  </a:cxn>
                  <a:cxn ang="0">
                    <a:pos x="T6" y="T7"/>
                  </a:cxn>
                  <a:cxn ang="0">
                    <a:pos x="T8" y="T9"/>
                  </a:cxn>
                </a:cxnLst>
                <a:rect l="0" t="0" r="r" b="b"/>
                <a:pathLst>
                  <a:path w="6" h="5">
                    <a:moveTo>
                      <a:pt x="6" y="2"/>
                    </a:moveTo>
                    <a:lnTo>
                      <a:pt x="5" y="0"/>
                    </a:lnTo>
                    <a:lnTo>
                      <a:pt x="0" y="5"/>
                    </a:lnTo>
                    <a:lnTo>
                      <a:pt x="3" y="5"/>
                    </a:lnTo>
                    <a:lnTo>
                      <a:pt x="6"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10" name="Freeform 737">
                <a:extLst>
                  <a:ext uri="{FF2B5EF4-FFF2-40B4-BE49-F238E27FC236}">
                    <a16:creationId xmlns:a16="http://schemas.microsoft.com/office/drawing/2014/main" id="{80ABD69D-B8B2-473D-96CE-764D9FE4F726}"/>
                  </a:ext>
                </a:extLst>
              </p:cNvPr>
              <p:cNvSpPr>
                <a:spLocks/>
              </p:cNvSpPr>
              <p:nvPr/>
            </p:nvSpPr>
            <p:spPr bwMode="auto">
              <a:xfrm>
                <a:off x="4894" y="1212"/>
                <a:ext cx="3" cy="4"/>
              </a:xfrm>
              <a:custGeom>
                <a:avLst/>
                <a:gdLst>
                  <a:gd name="T0" fmla="*/ 1 w 3"/>
                  <a:gd name="T1" fmla="*/ 0 h 4"/>
                  <a:gd name="T2" fmla="*/ 0 w 3"/>
                  <a:gd name="T3" fmla="*/ 4 h 4"/>
                  <a:gd name="T4" fmla="*/ 3 w 3"/>
                  <a:gd name="T5" fmla="*/ 3 h 4"/>
                  <a:gd name="T6" fmla="*/ 1 w 3"/>
                  <a:gd name="T7" fmla="*/ 0 h 4"/>
                </a:gdLst>
                <a:ahLst/>
                <a:cxnLst>
                  <a:cxn ang="0">
                    <a:pos x="T0" y="T1"/>
                  </a:cxn>
                  <a:cxn ang="0">
                    <a:pos x="T2" y="T3"/>
                  </a:cxn>
                  <a:cxn ang="0">
                    <a:pos x="T4" y="T5"/>
                  </a:cxn>
                  <a:cxn ang="0">
                    <a:pos x="T6" y="T7"/>
                  </a:cxn>
                </a:cxnLst>
                <a:rect l="0" t="0" r="r" b="b"/>
                <a:pathLst>
                  <a:path w="3" h="4">
                    <a:moveTo>
                      <a:pt x="1" y="0"/>
                    </a:moveTo>
                    <a:lnTo>
                      <a:pt x="0" y="4"/>
                    </a:lnTo>
                    <a:lnTo>
                      <a:pt x="3" y="3"/>
                    </a:lnTo>
                    <a:lnTo>
                      <a:pt x="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11" name="Freeform 738">
                <a:extLst>
                  <a:ext uri="{FF2B5EF4-FFF2-40B4-BE49-F238E27FC236}">
                    <a16:creationId xmlns:a16="http://schemas.microsoft.com/office/drawing/2014/main" id="{4F933F4B-738A-423A-917F-FB22F87BAC6B}"/>
                  </a:ext>
                </a:extLst>
              </p:cNvPr>
              <p:cNvSpPr>
                <a:spLocks/>
              </p:cNvSpPr>
              <p:nvPr/>
            </p:nvSpPr>
            <p:spPr bwMode="auto">
              <a:xfrm>
                <a:off x="4938" y="1180"/>
                <a:ext cx="5" cy="3"/>
              </a:xfrm>
              <a:custGeom>
                <a:avLst/>
                <a:gdLst>
                  <a:gd name="T0" fmla="*/ 0 w 5"/>
                  <a:gd name="T1" fmla="*/ 1 h 3"/>
                  <a:gd name="T2" fmla="*/ 4 w 5"/>
                  <a:gd name="T3" fmla="*/ 3 h 3"/>
                  <a:gd name="T4" fmla="*/ 4 w 5"/>
                  <a:gd name="T5" fmla="*/ 3 h 3"/>
                  <a:gd name="T6" fmla="*/ 5 w 5"/>
                  <a:gd name="T7" fmla="*/ 1 h 3"/>
                  <a:gd name="T8" fmla="*/ 4 w 5"/>
                  <a:gd name="T9" fmla="*/ 0 h 3"/>
                  <a:gd name="T10" fmla="*/ 0 w 5"/>
                  <a:gd name="T11" fmla="*/ 1 h 3"/>
                </a:gdLst>
                <a:ahLst/>
                <a:cxnLst>
                  <a:cxn ang="0">
                    <a:pos x="T0" y="T1"/>
                  </a:cxn>
                  <a:cxn ang="0">
                    <a:pos x="T2" y="T3"/>
                  </a:cxn>
                  <a:cxn ang="0">
                    <a:pos x="T4" y="T5"/>
                  </a:cxn>
                  <a:cxn ang="0">
                    <a:pos x="T6" y="T7"/>
                  </a:cxn>
                  <a:cxn ang="0">
                    <a:pos x="T8" y="T9"/>
                  </a:cxn>
                  <a:cxn ang="0">
                    <a:pos x="T10" y="T11"/>
                  </a:cxn>
                </a:cxnLst>
                <a:rect l="0" t="0" r="r" b="b"/>
                <a:pathLst>
                  <a:path w="5" h="3">
                    <a:moveTo>
                      <a:pt x="0" y="1"/>
                    </a:moveTo>
                    <a:lnTo>
                      <a:pt x="4" y="3"/>
                    </a:lnTo>
                    <a:lnTo>
                      <a:pt x="4" y="3"/>
                    </a:lnTo>
                    <a:lnTo>
                      <a:pt x="5" y="1"/>
                    </a:lnTo>
                    <a:lnTo>
                      <a:pt x="4" y="0"/>
                    </a:ln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12" name="Freeform 739">
                <a:extLst>
                  <a:ext uri="{FF2B5EF4-FFF2-40B4-BE49-F238E27FC236}">
                    <a16:creationId xmlns:a16="http://schemas.microsoft.com/office/drawing/2014/main" id="{C8A7CB3D-E2B5-4DFC-93B3-D9735836AB82}"/>
                  </a:ext>
                </a:extLst>
              </p:cNvPr>
              <p:cNvSpPr>
                <a:spLocks/>
              </p:cNvSpPr>
              <p:nvPr/>
            </p:nvSpPr>
            <p:spPr bwMode="auto">
              <a:xfrm>
                <a:off x="4946" y="1175"/>
                <a:ext cx="4" cy="1"/>
              </a:xfrm>
              <a:custGeom>
                <a:avLst/>
                <a:gdLst>
                  <a:gd name="T0" fmla="*/ 4 w 4"/>
                  <a:gd name="T1" fmla="*/ 1 h 1"/>
                  <a:gd name="T2" fmla="*/ 4 w 4"/>
                  <a:gd name="T3" fmla="*/ 0 h 1"/>
                  <a:gd name="T4" fmla="*/ 2 w 4"/>
                  <a:gd name="T5" fmla="*/ 0 h 1"/>
                  <a:gd name="T6" fmla="*/ 0 w 4"/>
                  <a:gd name="T7" fmla="*/ 1 h 1"/>
                  <a:gd name="T8" fmla="*/ 4 w 4"/>
                  <a:gd name="T9" fmla="*/ 1 h 1"/>
                </a:gdLst>
                <a:ahLst/>
                <a:cxnLst>
                  <a:cxn ang="0">
                    <a:pos x="T0" y="T1"/>
                  </a:cxn>
                  <a:cxn ang="0">
                    <a:pos x="T2" y="T3"/>
                  </a:cxn>
                  <a:cxn ang="0">
                    <a:pos x="T4" y="T5"/>
                  </a:cxn>
                  <a:cxn ang="0">
                    <a:pos x="T6" y="T7"/>
                  </a:cxn>
                  <a:cxn ang="0">
                    <a:pos x="T8" y="T9"/>
                  </a:cxn>
                </a:cxnLst>
                <a:rect l="0" t="0" r="r" b="b"/>
                <a:pathLst>
                  <a:path w="4" h="1">
                    <a:moveTo>
                      <a:pt x="4" y="1"/>
                    </a:moveTo>
                    <a:lnTo>
                      <a:pt x="4" y="0"/>
                    </a:lnTo>
                    <a:lnTo>
                      <a:pt x="2" y="0"/>
                    </a:lnTo>
                    <a:lnTo>
                      <a:pt x="0" y="1"/>
                    </a:lnTo>
                    <a:lnTo>
                      <a:pt x="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13" name="Freeform 740">
                <a:extLst>
                  <a:ext uri="{FF2B5EF4-FFF2-40B4-BE49-F238E27FC236}">
                    <a16:creationId xmlns:a16="http://schemas.microsoft.com/office/drawing/2014/main" id="{8D037584-752F-475E-8622-68E082A7158E}"/>
                  </a:ext>
                </a:extLst>
              </p:cNvPr>
              <p:cNvSpPr>
                <a:spLocks/>
              </p:cNvSpPr>
              <p:nvPr/>
            </p:nvSpPr>
            <p:spPr bwMode="auto">
              <a:xfrm>
                <a:off x="4741" y="1173"/>
                <a:ext cx="283" cy="330"/>
              </a:xfrm>
              <a:custGeom>
                <a:avLst/>
                <a:gdLst>
                  <a:gd name="T0" fmla="*/ 87 w 283"/>
                  <a:gd name="T1" fmla="*/ 262 h 330"/>
                  <a:gd name="T2" fmla="*/ 87 w 283"/>
                  <a:gd name="T3" fmla="*/ 192 h 330"/>
                  <a:gd name="T4" fmla="*/ 111 w 283"/>
                  <a:gd name="T5" fmla="*/ 137 h 330"/>
                  <a:gd name="T6" fmla="*/ 135 w 283"/>
                  <a:gd name="T7" fmla="*/ 88 h 330"/>
                  <a:gd name="T8" fmla="*/ 161 w 283"/>
                  <a:gd name="T9" fmla="*/ 80 h 330"/>
                  <a:gd name="T10" fmla="*/ 172 w 283"/>
                  <a:gd name="T11" fmla="*/ 62 h 330"/>
                  <a:gd name="T12" fmla="*/ 209 w 283"/>
                  <a:gd name="T13" fmla="*/ 67 h 330"/>
                  <a:gd name="T14" fmla="*/ 229 w 283"/>
                  <a:gd name="T15" fmla="*/ 39 h 330"/>
                  <a:gd name="T16" fmla="*/ 264 w 283"/>
                  <a:gd name="T17" fmla="*/ 50 h 330"/>
                  <a:gd name="T18" fmla="*/ 277 w 283"/>
                  <a:gd name="T19" fmla="*/ 37 h 330"/>
                  <a:gd name="T20" fmla="*/ 264 w 283"/>
                  <a:gd name="T21" fmla="*/ 37 h 330"/>
                  <a:gd name="T22" fmla="*/ 283 w 283"/>
                  <a:gd name="T23" fmla="*/ 21 h 330"/>
                  <a:gd name="T24" fmla="*/ 264 w 283"/>
                  <a:gd name="T25" fmla="*/ 13 h 330"/>
                  <a:gd name="T26" fmla="*/ 250 w 283"/>
                  <a:gd name="T27" fmla="*/ 16 h 330"/>
                  <a:gd name="T28" fmla="*/ 242 w 283"/>
                  <a:gd name="T29" fmla="*/ 16 h 330"/>
                  <a:gd name="T30" fmla="*/ 242 w 283"/>
                  <a:gd name="T31" fmla="*/ 2 h 330"/>
                  <a:gd name="T32" fmla="*/ 234 w 283"/>
                  <a:gd name="T33" fmla="*/ 11 h 330"/>
                  <a:gd name="T34" fmla="*/ 226 w 283"/>
                  <a:gd name="T35" fmla="*/ 15 h 330"/>
                  <a:gd name="T36" fmla="*/ 215 w 283"/>
                  <a:gd name="T37" fmla="*/ 26 h 330"/>
                  <a:gd name="T38" fmla="*/ 207 w 283"/>
                  <a:gd name="T39" fmla="*/ 8 h 330"/>
                  <a:gd name="T40" fmla="*/ 202 w 283"/>
                  <a:gd name="T41" fmla="*/ 23 h 330"/>
                  <a:gd name="T42" fmla="*/ 191 w 283"/>
                  <a:gd name="T43" fmla="*/ 34 h 330"/>
                  <a:gd name="T44" fmla="*/ 177 w 283"/>
                  <a:gd name="T45" fmla="*/ 35 h 330"/>
                  <a:gd name="T46" fmla="*/ 165 w 283"/>
                  <a:gd name="T47" fmla="*/ 45 h 330"/>
                  <a:gd name="T48" fmla="*/ 158 w 283"/>
                  <a:gd name="T49" fmla="*/ 47 h 330"/>
                  <a:gd name="T50" fmla="*/ 153 w 283"/>
                  <a:gd name="T51" fmla="*/ 58 h 330"/>
                  <a:gd name="T52" fmla="*/ 142 w 283"/>
                  <a:gd name="T53" fmla="*/ 53 h 330"/>
                  <a:gd name="T54" fmla="*/ 132 w 283"/>
                  <a:gd name="T55" fmla="*/ 72 h 330"/>
                  <a:gd name="T56" fmla="*/ 135 w 283"/>
                  <a:gd name="T57" fmla="*/ 78 h 330"/>
                  <a:gd name="T58" fmla="*/ 124 w 283"/>
                  <a:gd name="T59" fmla="*/ 88 h 330"/>
                  <a:gd name="T60" fmla="*/ 116 w 283"/>
                  <a:gd name="T61" fmla="*/ 91 h 330"/>
                  <a:gd name="T62" fmla="*/ 113 w 283"/>
                  <a:gd name="T63" fmla="*/ 104 h 330"/>
                  <a:gd name="T64" fmla="*/ 113 w 283"/>
                  <a:gd name="T65" fmla="*/ 112 h 330"/>
                  <a:gd name="T66" fmla="*/ 99 w 283"/>
                  <a:gd name="T67" fmla="*/ 125 h 330"/>
                  <a:gd name="T68" fmla="*/ 91 w 283"/>
                  <a:gd name="T69" fmla="*/ 133 h 330"/>
                  <a:gd name="T70" fmla="*/ 91 w 283"/>
                  <a:gd name="T71" fmla="*/ 144 h 330"/>
                  <a:gd name="T72" fmla="*/ 87 w 283"/>
                  <a:gd name="T73" fmla="*/ 157 h 330"/>
                  <a:gd name="T74" fmla="*/ 83 w 283"/>
                  <a:gd name="T75" fmla="*/ 169 h 330"/>
                  <a:gd name="T76" fmla="*/ 68 w 283"/>
                  <a:gd name="T77" fmla="*/ 180 h 330"/>
                  <a:gd name="T78" fmla="*/ 56 w 283"/>
                  <a:gd name="T79" fmla="*/ 201 h 330"/>
                  <a:gd name="T80" fmla="*/ 71 w 283"/>
                  <a:gd name="T81" fmla="*/ 192 h 330"/>
                  <a:gd name="T82" fmla="*/ 60 w 283"/>
                  <a:gd name="T83" fmla="*/ 209 h 330"/>
                  <a:gd name="T84" fmla="*/ 48 w 283"/>
                  <a:gd name="T85" fmla="*/ 209 h 330"/>
                  <a:gd name="T86" fmla="*/ 46 w 283"/>
                  <a:gd name="T87" fmla="*/ 222 h 330"/>
                  <a:gd name="T88" fmla="*/ 32 w 283"/>
                  <a:gd name="T89" fmla="*/ 220 h 330"/>
                  <a:gd name="T90" fmla="*/ 30 w 283"/>
                  <a:gd name="T91" fmla="*/ 227 h 330"/>
                  <a:gd name="T92" fmla="*/ 25 w 283"/>
                  <a:gd name="T93" fmla="*/ 236 h 330"/>
                  <a:gd name="T94" fmla="*/ 8 w 283"/>
                  <a:gd name="T95" fmla="*/ 238 h 330"/>
                  <a:gd name="T96" fmla="*/ 19 w 283"/>
                  <a:gd name="T97" fmla="*/ 246 h 330"/>
                  <a:gd name="T98" fmla="*/ 5 w 283"/>
                  <a:gd name="T99" fmla="*/ 252 h 330"/>
                  <a:gd name="T100" fmla="*/ 17 w 283"/>
                  <a:gd name="T101" fmla="*/ 259 h 330"/>
                  <a:gd name="T102" fmla="*/ 33 w 283"/>
                  <a:gd name="T103" fmla="*/ 257 h 330"/>
                  <a:gd name="T104" fmla="*/ 11 w 283"/>
                  <a:gd name="T105" fmla="*/ 262 h 330"/>
                  <a:gd name="T106" fmla="*/ 3 w 283"/>
                  <a:gd name="T107" fmla="*/ 268 h 330"/>
                  <a:gd name="T108" fmla="*/ 14 w 283"/>
                  <a:gd name="T109" fmla="*/ 279 h 330"/>
                  <a:gd name="T110" fmla="*/ 14 w 283"/>
                  <a:gd name="T111" fmla="*/ 284 h 330"/>
                  <a:gd name="T112" fmla="*/ 6 w 283"/>
                  <a:gd name="T113" fmla="*/ 299 h 330"/>
                  <a:gd name="T114" fmla="*/ 22 w 283"/>
                  <a:gd name="T115" fmla="*/ 308 h 330"/>
                  <a:gd name="T116" fmla="*/ 24 w 283"/>
                  <a:gd name="T117" fmla="*/ 326 h 330"/>
                  <a:gd name="T118" fmla="*/ 41 w 283"/>
                  <a:gd name="T119" fmla="*/ 324 h 330"/>
                  <a:gd name="T120" fmla="*/ 57 w 283"/>
                  <a:gd name="T121" fmla="*/ 303 h 330"/>
                  <a:gd name="T122" fmla="*/ 67 w 283"/>
                  <a:gd name="T123" fmla="*/ 305 h 330"/>
                  <a:gd name="T124" fmla="*/ 71 w 283"/>
                  <a:gd name="T125" fmla="*/ 291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3" h="330">
                    <a:moveTo>
                      <a:pt x="84" y="310"/>
                    </a:moveTo>
                    <a:lnTo>
                      <a:pt x="86" y="306"/>
                    </a:lnTo>
                    <a:lnTo>
                      <a:pt x="84" y="299"/>
                    </a:lnTo>
                    <a:lnTo>
                      <a:pt x="83" y="294"/>
                    </a:lnTo>
                    <a:lnTo>
                      <a:pt x="84" y="292"/>
                    </a:lnTo>
                    <a:lnTo>
                      <a:pt x="86" y="291"/>
                    </a:lnTo>
                    <a:lnTo>
                      <a:pt x="84" y="287"/>
                    </a:lnTo>
                    <a:lnTo>
                      <a:pt x="86" y="286"/>
                    </a:lnTo>
                    <a:lnTo>
                      <a:pt x="89" y="286"/>
                    </a:lnTo>
                    <a:lnTo>
                      <a:pt x="91" y="284"/>
                    </a:lnTo>
                    <a:lnTo>
                      <a:pt x="91" y="281"/>
                    </a:lnTo>
                    <a:lnTo>
                      <a:pt x="92" y="276"/>
                    </a:lnTo>
                    <a:lnTo>
                      <a:pt x="91" y="273"/>
                    </a:lnTo>
                    <a:lnTo>
                      <a:pt x="89" y="267"/>
                    </a:lnTo>
                    <a:lnTo>
                      <a:pt x="87" y="262"/>
                    </a:lnTo>
                    <a:lnTo>
                      <a:pt x="87" y="260"/>
                    </a:lnTo>
                    <a:lnTo>
                      <a:pt x="94" y="257"/>
                    </a:lnTo>
                    <a:lnTo>
                      <a:pt x="94" y="252"/>
                    </a:lnTo>
                    <a:lnTo>
                      <a:pt x="95" y="249"/>
                    </a:lnTo>
                    <a:lnTo>
                      <a:pt x="91" y="244"/>
                    </a:lnTo>
                    <a:lnTo>
                      <a:pt x="86" y="243"/>
                    </a:lnTo>
                    <a:lnTo>
                      <a:pt x="86" y="236"/>
                    </a:lnTo>
                    <a:lnTo>
                      <a:pt x="87" y="232"/>
                    </a:lnTo>
                    <a:lnTo>
                      <a:pt x="86" y="227"/>
                    </a:lnTo>
                    <a:lnTo>
                      <a:pt x="84" y="222"/>
                    </a:lnTo>
                    <a:lnTo>
                      <a:pt x="86" y="219"/>
                    </a:lnTo>
                    <a:lnTo>
                      <a:pt x="86" y="211"/>
                    </a:lnTo>
                    <a:lnTo>
                      <a:pt x="84" y="203"/>
                    </a:lnTo>
                    <a:lnTo>
                      <a:pt x="84" y="196"/>
                    </a:lnTo>
                    <a:lnTo>
                      <a:pt x="87" y="192"/>
                    </a:lnTo>
                    <a:lnTo>
                      <a:pt x="91" y="190"/>
                    </a:lnTo>
                    <a:lnTo>
                      <a:pt x="95" y="190"/>
                    </a:lnTo>
                    <a:lnTo>
                      <a:pt x="100" y="192"/>
                    </a:lnTo>
                    <a:lnTo>
                      <a:pt x="102" y="187"/>
                    </a:lnTo>
                    <a:lnTo>
                      <a:pt x="102" y="182"/>
                    </a:lnTo>
                    <a:lnTo>
                      <a:pt x="100" y="180"/>
                    </a:lnTo>
                    <a:lnTo>
                      <a:pt x="100" y="177"/>
                    </a:lnTo>
                    <a:lnTo>
                      <a:pt x="105" y="165"/>
                    </a:lnTo>
                    <a:lnTo>
                      <a:pt x="105" y="158"/>
                    </a:lnTo>
                    <a:lnTo>
                      <a:pt x="107" y="152"/>
                    </a:lnTo>
                    <a:lnTo>
                      <a:pt x="108" y="149"/>
                    </a:lnTo>
                    <a:lnTo>
                      <a:pt x="108" y="144"/>
                    </a:lnTo>
                    <a:lnTo>
                      <a:pt x="107" y="142"/>
                    </a:lnTo>
                    <a:lnTo>
                      <a:pt x="107" y="139"/>
                    </a:lnTo>
                    <a:lnTo>
                      <a:pt x="111" y="137"/>
                    </a:lnTo>
                    <a:lnTo>
                      <a:pt x="116" y="136"/>
                    </a:lnTo>
                    <a:lnTo>
                      <a:pt x="118" y="134"/>
                    </a:lnTo>
                    <a:lnTo>
                      <a:pt x="118" y="131"/>
                    </a:lnTo>
                    <a:lnTo>
                      <a:pt x="121" y="125"/>
                    </a:lnTo>
                    <a:lnTo>
                      <a:pt x="126" y="118"/>
                    </a:lnTo>
                    <a:lnTo>
                      <a:pt x="127" y="115"/>
                    </a:lnTo>
                    <a:lnTo>
                      <a:pt x="126" y="112"/>
                    </a:lnTo>
                    <a:lnTo>
                      <a:pt x="124" y="110"/>
                    </a:lnTo>
                    <a:lnTo>
                      <a:pt x="124" y="104"/>
                    </a:lnTo>
                    <a:lnTo>
                      <a:pt x="126" y="102"/>
                    </a:lnTo>
                    <a:lnTo>
                      <a:pt x="127" y="99"/>
                    </a:lnTo>
                    <a:lnTo>
                      <a:pt x="127" y="96"/>
                    </a:lnTo>
                    <a:lnTo>
                      <a:pt x="130" y="96"/>
                    </a:lnTo>
                    <a:lnTo>
                      <a:pt x="132" y="91"/>
                    </a:lnTo>
                    <a:lnTo>
                      <a:pt x="135" y="88"/>
                    </a:lnTo>
                    <a:lnTo>
                      <a:pt x="138" y="90"/>
                    </a:lnTo>
                    <a:lnTo>
                      <a:pt x="140" y="91"/>
                    </a:lnTo>
                    <a:lnTo>
                      <a:pt x="142" y="91"/>
                    </a:lnTo>
                    <a:lnTo>
                      <a:pt x="143" y="90"/>
                    </a:lnTo>
                    <a:lnTo>
                      <a:pt x="142" y="86"/>
                    </a:lnTo>
                    <a:lnTo>
                      <a:pt x="143" y="85"/>
                    </a:lnTo>
                    <a:lnTo>
                      <a:pt x="143" y="83"/>
                    </a:lnTo>
                    <a:lnTo>
                      <a:pt x="143" y="82"/>
                    </a:lnTo>
                    <a:lnTo>
                      <a:pt x="142" y="78"/>
                    </a:lnTo>
                    <a:lnTo>
                      <a:pt x="143" y="77"/>
                    </a:lnTo>
                    <a:lnTo>
                      <a:pt x="148" y="77"/>
                    </a:lnTo>
                    <a:lnTo>
                      <a:pt x="150" y="75"/>
                    </a:lnTo>
                    <a:lnTo>
                      <a:pt x="154" y="77"/>
                    </a:lnTo>
                    <a:lnTo>
                      <a:pt x="158" y="78"/>
                    </a:lnTo>
                    <a:lnTo>
                      <a:pt x="161" y="80"/>
                    </a:lnTo>
                    <a:lnTo>
                      <a:pt x="162" y="80"/>
                    </a:lnTo>
                    <a:lnTo>
                      <a:pt x="164" y="80"/>
                    </a:lnTo>
                    <a:lnTo>
                      <a:pt x="165" y="82"/>
                    </a:lnTo>
                    <a:lnTo>
                      <a:pt x="165" y="77"/>
                    </a:lnTo>
                    <a:lnTo>
                      <a:pt x="164" y="75"/>
                    </a:lnTo>
                    <a:lnTo>
                      <a:pt x="164" y="70"/>
                    </a:lnTo>
                    <a:lnTo>
                      <a:pt x="167" y="70"/>
                    </a:lnTo>
                    <a:lnTo>
                      <a:pt x="165" y="67"/>
                    </a:lnTo>
                    <a:lnTo>
                      <a:pt x="164" y="66"/>
                    </a:lnTo>
                    <a:lnTo>
                      <a:pt x="164" y="62"/>
                    </a:lnTo>
                    <a:lnTo>
                      <a:pt x="167" y="64"/>
                    </a:lnTo>
                    <a:lnTo>
                      <a:pt x="170" y="62"/>
                    </a:lnTo>
                    <a:lnTo>
                      <a:pt x="170" y="62"/>
                    </a:lnTo>
                    <a:lnTo>
                      <a:pt x="170" y="62"/>
                    </a:lnTo>
                    <a:lnTo>
                      <a:pt x="172" y="62"/>
                    </a:lnTo>
                    <a:lnTo>
                      <a:pt x="172" y="62"/>
                    </a:lnTo>
                    <a:lnTo>
                      <a:pt x="173" y="62"/>
                    </a:lnTo>
                    <a:lnTo>
                      <a:pt x="173" y="59"/>
                    </a:lnTo>
                    <a:lnTo>
                      <a:pt x="173" y="58"/>
                    </a:lnTo>
                    <a:lnTo>
                      <a:pt x="175" y="56"/>
                    </a:lnTo>
                    <a:lnTo>
                      <a:pt x="178" y="56"/>
                    </a:lnTo>
                    <a:lnTo>
                      <a:pt x="180" y="59"/>
                    </a:lnTo>
                    <a:lnTo>
                      <a:pt x="186" y="64"/>
                    </a:lnTo>
                    <a:lnTo>
                      <a:pt x="188" y="67"/>
                    </a:lnTo>
                    <a:lnTo>
                      <a:pt x="189" y="70"/>
                    </a:lnTo>
                    <a:lnTo>
                      <a:pt x="193" y="72"/>
                    </a:lnTo>
                    <a:lnTo>
                      <a:pt x="201" y="72"/>
                    </a:lnTo>
                    <a:lnTo>
                      <a:pt x="204" y="69"/>
                    </a:lnTo>
                    <a:lnTo>
                      <a:pt x="205" y="67"/>
                    </a:lnTo>
                    <a:lnTo>
                      <a:pt x="209" y="67"/>
                    </a:lnTo>
                    <a:lnTo>
                      <a:pt x="213" y="70"/>
                    </a:lnTo>
                    <a:lnTo>
                      <a:pt x="216" y="70"/>
                    </a:lnTo>
                    <a:lnTo>
                      <a:pt x="218" y="67"/>
                    </a:lnTo>
                    <a:lnTo>
                      <a:pt x="220" y="66"/>
                    </a:lnTo>
                    <a:lnTo>
                      <a:pt x="221" y="64"/>
                    </a:lnTo>
                    <a:lnTo>
                      <a:pt x="224" y="64"/>
                    </a:lnTo>
                    <a:lnTo>
                      <a:pt x="226" y="62"/>
                    </a:lnTo>
                    <a:lnTo>
                      <a:pt x="228" y="61"/>
                    </a:lnTo>
                    <a:lnTo>
                      <a:pt x="226" y="58"/>
                    </a:lnTo>
                    <a:lnTo>
                      <a:pt x="224" y="55"/>
                    </a:lnTo>
                    <a:lnTo>
                      <a:pt x="226" y="47"/>
                    </a:lnTo>
                    <a:lnTo>
                      <a:pt x="226" y="45"/>
                    </a:lnTo>
                    <a:lnTo>
                      <a:pt x="226" y="43"/>
                    </a:lnTo>
                    <a:lnTo>
                      <a:pt x="228" y="42"/>
                    </a:lnTo>
                    <a:lnTo>
                      <a:pt x="229" y="39"/>
                    </a:lnTo>
                    <a:lnTo>
                      <a:pt x="229" y="37"/>
                    </a:lnTo>
                    <a:lnTo>
                      <a:pt x="232" y="35"/>
                    </a:lnTo>
                    <a:lnTo>
                      <a:pt x="236" y="37"/>
                    </a:lnTo>
                    <a:lnTo>
                      <a:pt x="237" y="35"/>
                    </a:lnTo>
                    <a:lnTo>
                      <a:pt x="237" y="35"/>
                    </a:lnTo>
                    <a:lnTo>
                      <a:pt x="240" y="32"/>
                    </a:lnTo>
                    <a:lnTo>
                      <a:pt x="245" y="32"/>
                    </a:lnTo>
                    <a:lnTo>
                      <a:pt x="248" y="34"/>
                    </a:lnTo>
                    <a:lnTo>
                      <a:pt x="252" y="39"/>
                    </a:lnTo>
                    <a:lnTo>
                      <a:pt x="253" y="40"/>
                    </a:lnTo>
                    <a:lnTo>
                      <a:pt x="256" y="42"/>
                    </a:lnTo>
                    <a:lnTo>
                      <a:pt x="261" y="42"/>
                    </a:lnTo>
                    <a:lnTo>
                      <a:pt x="263" y="43"/>
                    </a:lnTo>
                    <a:lnTo>
                      <a:pt x="266" y="47"/>
                    </a:lnTo>
                    <a:lnTo>
                      <a:pt x="264" y="50"/>
                    </a:lnTo>
                    <a:lnTo>
                      <a:pt x="263" y="55"/>
                    </a:lnTo>
                    <a:lnTo>
                      <a:pt x="263" y="59"/>
                    </a:lnTo>
                    <a:lnTo>
                      <a:pt x="264" y="59"/>
                    </a:lnTo>
                    <a:lnTo>
                      <a:pt x="264" y="55"/>
                    </a:lnTo>
                    <a:lnTo>
                      <a:pt x="269" y="51"/>
                    </a:lnTo>
                    <a:lnTo>
                      <a:pt x="272" y="50"/>
                    </a:lnTo>
                    <a:lnTo>
                      <a:pt x="274" y="48"/>
                    </a:lnTo>
                    <a:lnTo>
                      <a:pt x="274" y="43"/>
                    </a:lnTo>
                    <a:lnTo>
                      <a:pt x="275" y="43"/>
                    </a:lnTo>
                    <a:lnTo>
                      <a:pt x="279" y="45"/>
                    </a:lnTo>
                    <a:lnTo>
                      <a:pt x="280" y="42"/>
                    </a:lnTo>
                    <a:lnTo>
                      <a:pt x="280" y="39"/>
                    </a:lnTo>
                    <a:lnTo>
                      <a:pt x="280" y="39"/>
                    </a:lnTo>
                    <a:lnTo>
                      <a:pt x="280" y="39"/>
                    </a:lnTo>
                    <a:lnTo>
                      <a:pt x="277" y="37"/>
                    </a:lnTo>
                    <a:lnTo>
                      <a:pt x="277" y="37"/>
                    </a:lnTo>
                    <a:lnTo>
                      <a:pt x="275" y="39"/>
                    </a:lnTo>
                    <a:lnTo>
                      <a:pt x="275" y="40"/>
                    </a:lnTo>
                    <a:lnTo>
                      <a:pt x="274" y="39"/>
                    </a:lnTo>
                    <a:lnTo>
                      <a:pt x="274" y="37"/>
                    </a:lnTo>
                    <a:lnTo>
                      <a:pt x="272" y="37"/>
                    </a:lnTo>
                    <a:lnTo>
                      <a:pt x="272" y="39"/>
                    </a:lnTo>
                    <a:lnTo>
                      <a:pt x="272" y="42"/>
                    </a:lnTo>
                    <a:lnTo>
                      <a:pt x="271" y="40"/>
                    </a:lnTo>
                    <a:lnTo>
                      <a:pt x="269" y="39"/>
                    </a:lnTo>
                    <a:lnTo>
                      <a:pt x="267" y="40"/>
                    </a:lnTo>
                    <a:lnTo>
                      <a:pt x="267" y="42"/>
                    </a:lnTo>
                    <a:lnTo>
                      <a:pt x="266" y="40"/>
                    </a:lnTo>
                    <a:lnTo>
                      <a:pt x="266" y="37"/>
                    </a:lnTo>
                    <a:lnTo>
                      <a:pt x="264" y="37"/>
                    </a:lnTo>
                    <a:lnTo>
                      <a:pt x="263" y="34"/>
                    </a:lnTo>
                    <a:lnTo>
                      <a:pt x="263" y="32"/>
                    </a:lnTo>
                    <a:lnTo>
                      <a:pt x="260" y="34"/>
                    </a:lnTo>
                    <a:lnTo>
                      <a:pt x="258" y="32"/>
                    </a:lnTo>
                    <a:lnTo>
                      <a:pt x="255" y="32"/>
                    </a:lnTo>
                    <a:lnTo>
                      <a:pt x="253" y="29"/>
                    </a:lnTo>
                    <a:lnTo>
                      <a:pt x="253" y="29"/>
                    </a:lnTo>
                    <a:lnTo>
                      <a:pt x="258" y="31"/>
                    </a:lnTo>
                    <a:lnTo>
                      <a:pt x="261" y="29"/>
                    </a:lnTo>
                    <a:lnTo>
                      <a:pt x="264" y="31"/>
                    </a:lnTo>
                    <a:lnTo>
                      <a:pt x="269" y="31"/>
                    </a:lnTo>
                    <a:lnTo>
                      <a:pt x="274" y="29"/>
                    </a:lnTo>
                    <a:lnTo>
                      <a:pt x="275" y="24"/>
                    </a:lnTo>
                    <a:lnTo>
                      <a:pt x="282" y="23"/>
                    </a:lnTo>
                    <a:lnTo>
                      <a:pt x="283" y="21"/>
                    </a:lnTo>
                    <a:lnTo>
                      <a:pt x="283" y="21"/>
                    </a:lnTo>
                    <a:lnTo>
                      <a:pt x="282" y="19"/>
                    </a:lnTo>
                    <a:lnTo>
                      <a:pt x="282" y="19"/>
                    </a:lnTo>
                    <a:lnTo>
                      <a:pt x="279" y="18"/>
                    </a:lnTo>
                    <a:lnTo>
                      <a:pt x="277" y="19"/>
                    </a:lnTo>
                    <a:lnTo>
                      <a:pt x="274" y="16"/>
                    </a:lnTo>
                    <a:lnTo>
                      <a:pt x="272" y="16"/>
                    </a:lnTo>
                    <a:lnTo>
                      <a:pt x="269" y="18"/>
                    </a:lnTo>
                    <a:lnTo>
                      <a:pt x="267" y="18"/>
                    </a:lnTo>
                    <a:lnTo>
                      <a:pt x="267" y="18"/>
                    </a:lnTo>
                    <a:lnTo>
                      <a:pt x="269" y="16"/>
                    </a:lnTo>
                    <a:lnTo>
                      <a:pt x="271" y="15"/>
                    </a:lnTo>
                    <a:lnTo>
                      <a:pt x="267" y="13"/>
                    </a:lnTo>
                    <a:lnTo>
                      <a:pt x="267" y="13"/>
                    </a:lnTo>
                    <a:lnTo>
                      <a:pt x="264" y="13"/>
                    </a:lnTo>
                    <a:lnTo>
                      <a:pt x="263" y="16"/>
                    </a:lnTo>
                    <a:lnTo>
                      <a:pt x="263" y="16"/>
                    </a:lnTo>
                    <a:lnTo>
                      <a:pt x="263" y="13"/>
                    </a:lnTo>
                    <a:lnTo>
                      <a:pt x="261" y="13"/>
                    </a:lnTo>
                    <a:lnTo>
                      <a:pt x="260" y="15"/>
                    </a:lnTo>
                    <a:lnTo>
                      <a:pt x="258" y="15"/>
                    </a:lnTo>
                    <a:lnTo>
                      <a:pt x="258" y="13"/>
                    </a:lnTo>
                    <a:lnTo>
                      <a:pt x="260" y="13"/>
                    </a:lnTo>
                    <a:lnTo>
                      <a:pt x="260" y="11"/>
                    </a:lnTo>
                    <a:lnTo>
                      <a:pt x="258" y="10"/>
                    </a:lnTo>
                    <a:lnTo>
                      <a:pt x="255" y="8"/>
                    </a:lnTo>
                    <a:lnTo>
                      <a:pt x="253" y="10"/>
                    </a:lnTo>
                    <a:lnTo>
                      <a:pt x="253" y="15"/>
                    </a:lnTo>
                    <a:lnTo>
                      <a:pt x="252" y="15"/>
                    </a:lnTo>
                    <a:lnTo>
                      <a:pt x="250" y="16"/>
                    </a:lnTo>
                    <a:lnTo>
                      <a:pt x="252" y="19"/>
                    </a:lnTo>
                    <a:lnTo>
                      <a:pt x="252" y="21"/>
                    </a:lnTo>
                    <a:lnTo>
                      <a:pt x="250" y="23"/>
                    </a:lnTo>
                    <a:lnTo>
                      <a:pt x="250" y="21"/>
                    </a:lnTo>
                    <a:lnTo>
                      <a:pt x="248" y="21"/>
                    </a:lnTo>
                    <a:lnTo>
                      <a:pt x="247" y="21"/>
                    </a:lnTo>
                    <a:lnTo>
                      <a:pt x="245" y="21"/>
                    </a:lnTo>
                    <a:lnTo>
                      <a:pt x="242" y="23"/>
                    </a:lnTo>
                    <a:lnTo>
                      <a:pt x="244" y="19"/>
                    </a:lnTo>
                    <a:lnTo>
                      <a:pt x="247" y="18"/>
                    </a:lnTo>
                    <a:lnTo>
                      <a:pt x="248" y="16"/>
                    </a:lnTo>
                    <a:lnTo>
                      <a:pt x="247" y="15"/>
                    </a:lnTo>
                    <a:lnTo>
                      <a:pt x="247" y="15"/>
                    </a:lnTo>
                    <a:lnTo>
                      <a:pt x="244" y="16"/>
                    </a:lnTo>
                    <a:lnTo>
                      <a:pt x="242" y="16"/>
                    </a:lnTo>
                    <a:lnTo>
                      <a:pt x="242" y="15"/>
                    </a:lnTo>
                    <a:lnTo>
                      <a:pt x="244" y="13"/>
                    </a:lnTo>
                    <a:lnTo>
                      <a:pt x="244" y="11"/>
                    </a:lnTo>
                    <a:lnTo>
                      <a:pt x="242" y="11"/>
                    </a:lnTo>
                    <a:lnTo>
                      <a:pt x="242" y="10"/>
                    </a:lnTo>
                    <a:lnTo>
                      <a:pt x="244" y="10"/>
                    </a:lnTo>
                    <a:lnTo>
                      <a:pt x="244" y="11"/>
                    </a:lnTo>
                    <a:lnTo>
                      <a:pt x="247" y="11"/>
                    </a:lnTo>
                    <a:lnTo>
                      <a:pt x="248" y="7"/>
                    </a:lnTo>
                    <a:lnTo>
                      <a:pt x="248" y="5"/>
                    </a:lnTo>
                    <a:lnTo>
                      <a:pt x="245" y="5"/>
                    </a:lnTo>
                    <a:lnTo>
                      <a:pt x="244" y="5"/>
                    </a:lnTo>
                    <a:lnTo>
                      <a:pt x="245" y="2"/>
                    </a:lnTo>
                    <a:lnTo>
                      <a:pt x="244" y="0"/>
                    </a:lnTo>
                    <a:lnTo>
                      <a:pt x="242" y="2"/>
                    </a:lnTo>
                    <a:lnTo>
                      <a:pt x="240" y="2"/>
                    </a:lnTo>
                    <a:lnTo>
                      <a:pt x="239" y="0"/>
                    </a:lnTo>
                    <a:lnTo>
                      <a:pt x="237" y="2"/>
                    </a:lnTo>
                    <a:lnTo>
                      <a:pt x="237" y="3"/>
                    </a:lnTo>
                    <a:lnTo>
                      <a:pt x="239" y="5"/>
                    </a:lnTo>
                    <a:lnTo>
                      <a:pt x="237" y="7"/>
                    </a:lnTo>
                    <a:lnTo>
                      <a:pt x="237" y="7"/>
                    </a:lnTo>
                    <a:lnTo>
                      <a:pt x="234" y="5"/>
                    </a:lnTo>
                    <a:lnTo>
                      <a:pt x="234" y="7"/>
                    </a:lnTo>
                    <a:lnTo>
                      <a:pt x="232" y="8"/>
                    </a:lnTo>
                    <a:lnTo>
                      <a:pt x="232" y="10"/>
                    </a:lnTo>
                    <a:lnTo>
                      <a:pt x="236" y="10"/>
                    </a:lnTo>
                    <a:lnTo>
                      <a:pt x="236" y="10"/>
                    </a:lnTo>
                    <a:lnTo>
                      <a:pt x="236" y="11"/>
                    </a:lnTo>
                    <a:lnTo>
                      <a:pt x="234" y="11"/>
                    </a:lnTo>
                    <a:lnTo>
                      <a:pt x="234" y="15"/>
                    </a:lnTo>
                    <a:lnTo>
                      <a:pt x="232" y="15"/>
                    </a:lnTo>
                    <a:lnTo>
                      <a:pt x="232" y="16"/>
                    </a:lnTo>
                    <a:lnTo>
                      <a:pt x="232" y="18"/>
                    </a:lnTo>
                    <a:lnTo>
                      <a:pt x="232" y="19"/>
                    </a:lnTo>
                    <a:lnTo>
                      <a:pt x="232" y="21"/>
                    </a:lnTo>
                    <a:lnTo>
                      <a:pt x="232" y="23"/>
                    </a:lnTo>
                    <a:lnTo>
                      <a:pt x="229" y="21"/>
                    </a:lnTo>
                    <a:lnTo>
                      <a:pt x="228" y="23"/>
                    </a:lnTo>
                    <a:lnTo>
                      <a:pt x="228" y="24"/>
                    </a:lnTo>
                    <a:lnTo>
                      <a:pt x="226" y="24"/>
                    </a:lnTo>
                    <a:lnTo>
                      <a:pt x="226" y="23"/>
                    </a:lnTo>
                    <a:lnTo>
                      <a:pt x="228" y="18"/>
                    </a:lnTo>
                    <a:lnTo>
                      <a:pt x="226" y="16"/>
                    </a:lnTo>
                    <a:lnTo>
                      <a:pt x="226" y="15"/>
                    </a:lnTo>
                    <a:lnTo>
                      <a:pt x="228" y="13"/>
                    </a:lnTo>
                    <a:lnTo>
                      <a:pt x="228" y="10"/>
                    </a:lnTo>
                    <a:lnTo>
                      <a:pt x="228" y="8"/>
                    </a:lnTo>
                    <a:lnTo>
                      <a:pt x="226" y="8"/>
                    </a:lnTo>
                    <a:lnTo>
                      <a:pt x="223" y="13"/>
                    </a:lnTo>
                    <a:lnTo>
                      <a:pt x="223" y="16"/>
                    </a:lnTo>
                    <a:lnTo>
                      <a:pt x="218" y="21"/>
                    </a:lnTo>
                    <a:lnTo>
                      <a:pt x="218" y="26"/>
                    </a:lnTo>
                    <a:lnTo>
                      <a:pt x="218" y="27"/>
                    </a:lnTo>
                    <a:lnTo>
                      <a:pt x="218" y="29"/>
                    </a:lnTo>
                    <a:lnTo>
                      <a:pt x="215" y="34"/>
                    </a:lnTo>
                    <a:lnTo>
                      <a:pt x="213" y="34"/>
                    </a:lnTo>
                    <a:lnTo>
                      <a:pt x="213" y="32"/>
                    </a:lnTo>
                    <a:lnTo>
                      <a:pt x="212" y="31"/>
                    </a:lnTo>
                    <a:lnTo>
                      <a:pt x="215" y="26"/>
                    </a:lnTo>
                    <a:lnTo>
                      <a:pt x="213" y="24"/>
                    </a:lnTo>
                    <a:lnTo>
                      <a:pt x="215" y="23"/>
                    </a:lnTo>
                    <a:lnTo>
                      <a:pt x="213" y="19"/>
                    </a:lnTo>
                    <a:lnTo>
                      <a:pt x="218" y="15"/>
                    </a:lnTo>
                    <a:lnTo>
                      <a:pt x="218" y="13"/>
                    </a:lnTo>
                    <a:lnTo>
                      <a:pt x="220" y="11"/>
                    </a:lnTo>
                    <a:lnTo>
                      <a:pt x="218" y="10"/>
                    </a:lnTo>
                    <a:lnTo>
                      <a:pt x="216" y="10"/>
                    </a:lnTo>
                    <a:lnTo>
                      <a:pt x="215" y="8"/>
                    </a:lnTo>
                    <a:lnTo>
                      <a:pt x="213" y="8"/>
                    </a:lnTo>
                    <a:lnTo>
                      <a:pt x="213" y="11"/>
                    </a:lnTo>
                    <a:lnTo>
                      <a:pt x="212" y="13"/>
                    </a:lnTo>
                    <a:lnTo>
                      <a:pt x="212" y="10"/>
                    </a:lnTo>
                    <a:lnTo>
                      <a:pt x="210" y="8"/>
                    </a:lnTo>
                    <a:lnTo>
                      <a:pt x="207" y="8"/>
                    </a:lnTo>
                    <a:lnTo>
                      <a:pt x="205" y="8"/>
                    </a:lnTo>
                    <a:lnTo>
                      <a:pt x="207" y="11"/>
                    </a:lnTo>
                    <a:lnTo>
                      <a:pt x="205" y="15"/>
                    </a:lnTo>
                    <a:lnTo>
                      <a:pt x="204" y="13"/>
                    </a:lnTo>
                    <a:lnTo>
                      <a:pt x="202" y="11"/>
                    </a:lnTo>
                    <a:lnTo>
                      <a:pt x="202" y="13"/>
                    </a:lnTo>
                    <a:lnTo>
                      <a:pt x="202" y="13"/>
                    </a:lnTo>
                    <a:lnTo>
                      <a:pt x="205" y="16"/>
                    </a:lnTo>
                    <a:lnTo>
                      <a:pt x="205" y="18"/>
                    </a:lnTo>
                    <a:lnTo>
                      <a:pt x="205" y="19"/>
                    </a:lnTo>
                    <a:lnTo>
                      <a:pt x="204" y="18"/>
                    </a:lnTo>
                    <a:lnTo>
                      <a:pt x="202" y="19"/>
                    </a:lnTo>
                    <a:lnTo>
                      <a:pt x="202" y="21"/>
                    </a:lnTo>
                    <a:lnTo>
                      <a:pt x="202" y="21"/>
                    </a:lnTo>
                    <a:lnTo>
                      <a:pt x="202" y="23"/>
                    </a:lnTo>
                    <a:lnTo>
                      <a:pt x="199" y="21"/>
                    </a:lnTo>
                    <a:lnTo>
                      <a:pt x="197" y="21"/>
                    </a:lnTo>
                    <a:lnTo>
                      <a:pt x="197" y="24"/>
                    </a:lnTo>
                    <a:lnTo>
                      <a:pt x="194" y="24"/>
                    </a:lnTo>
                    <a:lnTo>
                      <a:pt x="194" y="26"/>
                    </a:lnTo>
                    <a:lnTo>
                      <a:pt x="196" y="27"/>
                    </a:lnTo>
                    <a:lnTo>
                      <a:pt x="193" y="29"/>
                    </a:lnTo>
                    <a:lnTo>
                      <a:pt x="193" y="31"/>
                    </a:lnTo>
                    <a:lnTo>
                      <a:pt x="194" y="32"/>
                    </a:lnTo>
                    <a:lnTo>
                      <a:pt x="193" y="34"/>
                    </a:lnTo>
                    <a:lnTo>
                      <a:pt x="196" y="35"/>
                    </a:lnTo>
                    <a:lnTo>
                      <a:pt x="196" y="37"/>
                    </a:lnTo>
                    <a:lnTo>
                      <a:pt x="196" y="37"/>
                    </a:lnTo>
                    <a:lnTo>
                      <a:pt x="191" y="37"/>
                    </a:lnTo>
                    <a:lnTo>
                      <a:pt x="191" y="34"/>
                    </a:lnTo>
                    <a:lnTo>
                      <a:pt x="189" y="34"/>
                    </a:lnTo>
                    <a:lnTo>
                      <a:pt x="191" y="31"/>
                    </a:lnTo>
                    <a:lnTo>
                      <a:pt x="188" y="31"/>
                    </a:lnTo>
                    <a:lnTo>
                      <a:pt x="186" y="31"/>
                    </a:lnTo>
                    <a:lnTo>
                      <a:pt x="183" y="31"/>
                    </a:lnTo>
                    <a:lnTo>
                      <a:pt x="178" y="27"/>
                    </a:lnTo>
                    <a:lnTo>
                      <a:pt x="178" y="27"/>
                    </a:lnTo>
                    <a:lnTo>
                      <a:pt x="177" y="29"/>
                    </a:lnTo>
                    <a:lnTo>
                      <a:pt x="175" y="27"/>
                    </a:lnTo>
                    <a:lnTo>
                      <a:pt x="173" y="29"/>
                    </a:lnTo>
                    <a:lnTo>
                      <a:pt x="170" y="29"/>
                    </a:lnTo>
                    <a:lnTo>
                      <a:pt x="170" y="31"/>
                    </a:lnTo>
                    <a:lnTo>
                      <a:pt x="173" y="34"/>
                    </a:lnTo>
                    <a:lnTo>
                      <a:pt x="175" y="34"/>
                    </a:lnTo>
                    <a:lnTo>
                      <a:pt x="177" y="35"/>
                    </a:lnTo>
                    <a:lnTo>
                      <a:pt x="180" y="35"/>
                    </a:lnTo>
                    <a:lnTo>
                      <a:pt x="178" y="39"/>
                    </a:lnTo>
                    <a:lnTo>
                      <a:pt x="178" y="40"/>
                    </a:lnTo>
                    <a:lnTo>
                      <a:pt x="181" y="43"/>
                    </a:lnTo>
                    <a:lnTo>
                      <a:pt x="180" y="45"/>
                    </a:lnTo>
                    <a:lnTo>
                      <a:pt x="178" y="43"/>
                    </a:lnTo>
                    <a:lnTo>
                      <a:pt x="177" y="42"/>
                    </a:lnTo>
                    <a:lnTo>
                      <a:pt x="175" y="40"/>
                    </a:lnTo>
                    <a:lnTo>
                      <a:pt x="173" y="39"/>
                    </a:lnTo>
                    <a:lnTo>
                      <a:pt x="172" y="40"/>
                    </a:lnTo>
                    <a:lnTo>
                      <a:pt x="170" y="42"/>
                    </a:lnTo>
                    <a:lnTo>
                      <a:pt x="170" y="39"/>
                    </a:lnTo>
                    <a:lnTo>
                      <a:pt x="167" y="40"/>
                    </a:lnTo>
                    <a:lnTo>
                      <a:pt x="167" y="42"/>
                    </a:lnTo>
                    <a:lnTo>
                      <a:pt x="165" y="45"/>
                    </a:lnTo>
                    <a:lnTo>
                      <a:pt x="165" y="47"/>
                    </a:lnTo>
                    <a:lnTo>
                      <a:pt x="169" y="48"/>
                    </a:lnTo>
                    <a:lnTo>
                      <a:pt x="169" y="50"/>
                    </a:lnTo>
                    <a:lnTo>
                      <a:pt x="167" y="50"/>
                    </a:lnTo>
                    <a:lnTo>
                      <a:pt x="165" y="48"/>
                    </a:lnTo>
                    <a:lnTo>
                      <a:pt x="164" y="51"/>
                    </a:lnTo>
                    <a:lnTo>
                      <a:pt x="164" y="55"/>
                    </a:lnTo>
                    <a:lnTo>
                      <a:pt x="161" y="56"/>
                    </a:lnTo>
                    <a:lnTo>
                      <a:pt x="161" y="55"/>
                    </a:lnTo>
                    <a:lnTo>
                      <a:pt x="162" y="53"/>
                    </a:lnTo>
                    <a:lnTo>
                      <a:pt x="162" y="51"/>
                    </a:lnTo>
                    <a:lnTo>
                      <a:pt x="164" y="48"/>
                    </a:lnTo>
                    <a:lnTo>
                      <a:pt x="162" y="40"/>
                    </a:lnTo>
                    <a:lnTo>
                      <a:pt x="161" y="40"/>
                    </a:lnTo>
                    <a:lnTo>
                      <a:pt x="158" y="47"/>
                    </a:lnTo>
                    <a:lnTo>
                      <a:pt x="158" y="50"/>
                    </a:lnTo>
                    <a:lnTo>
                      <a:pt x="158" y="51"/>
                    </a:lnTo>
                    <a:lnTo>
                      <a:pt x="156" y="53"/>
                    </a:lnTo>
                    <a:lnTo>
                      <a:pt x="154" y="51"/>
                    </a:lnTo>
                    <a:lnTo>
                      <a:pt x="156" y="48"/>
                    </a:lnTo>
                    <a:lnTo>
                      <a:pt x="156" y="43"/>
                    </a:lnTo>
                    <a:lnTo>
                      <a:pt x="154" y="43"/>
                    </a:lnTo>
                    <a:lnTo>
                      <a:pt x="151" y="45"/>
                    </a:lnTo>
                    <a:lnTo>
                      <a:pt x="150" y="50"/>
                    </a:lnTo>
                    <a:lnTo>
                      <a:pt x="151" y="51"/>
                    </a:lnTo>
                    <a:lnTo>
                      <a:pt x="150" y="55"/>
                    </a:lnTo>
                    <a:lnTo>
                      <a:pt x="154" y="56"/>
                    </a:lnTo>
                    <a:lnTo>
                      <a:pt x="156" y="59"/>
                    </a:lnTo>
                    <a:lnTo>
                      <a:pt x="154" y="62"/>
                    </a:lnTo>
                    <a:lnTo>
                      <a:pt x="153" y="58"/>
                    </a:lnTo>
                    <a:lnTo>
                      <a:pt x="150" y="56"/>
                    </a:lnTo>
                    <a:lnTo>
                      <a:pt x="148" y="51"/>
                    </a:lnTo>
                    <a:lnTo>
                      <a:pt x="146" y="51"/>
                    </a:lnTo>
                    <a:lnTo>
                      <a:pt x="143" y="53"/>
                    </a:lnTo>
                    <a:lnTo>
                      <a:pt x="143" y="55"/>
                    </a:lnTo>
                    <a:lnTo>
                      <a:pt x="146" y="58"/>
                    </a:lnTo>
                    <a:lnTo>
                      <a:pt x="148" y="58"/>
                    </a:lnTo>
                    <a:lnTo>
                      <a:pt x="150" y="58"/>
                    </a:lnTo>
                    <a:lnTo>
                      <a:pt x="146" y="58"/>
                    </a:lnTo>
                    <a:lnTo>
                      <a:pt x="145" y="59"/>
                    </a:lnTo>
                    <a:lnTo>
                      <a:pt x="146" y="61"/>
                    </a:lnTo>
                    <a:lnTo>
                      <a:pt x="143" y="59"/>
                    </a:lnTo>
                    <a:lnTo>
                      <a:pt x="143" y="56"/>
                    </a:lnTo>
                    <a:lnTo>
                      <a:pt x="142" y="56"/>
                    </a:lnTo>
                    <a:lnTo>
                      <a:pt x="142" y="53"/>
                    </a:lnTo>
                    <a:lnTo>
                      <a:pt x="140" y="55"/>
                    </a:lnTo>
                    <a:lnTo>
                      <a:pt x="138" y="58"/>
                    </a:lnTo>
                    <a:lnTo>
                      <a:pt x="140" y="59"/>
                    </a:lnTo>
                    <a:lnTo>
                      <a:pt x="140" y="62"/>
                    </a:lnTo>
                    <a:lnTo>
                      <a:pt x="137" y="62"/>
                    </a:lnTo>
                    <a:lnTo>
                      <a:pt x="135" y="62"/>
                    </a:lnTo>
                    <a:lnTo>
                      <a:pt x="134" y="66"/>
                    </a:lnTo>
                    <a:lnTo>
                      <a:pt x="134" y="66"/>
                    </a:lnTo>
                    <a:lnTo>
                      <a:pt x="135" y="66"/>
                    </a:lnTo>
                    <a:lnTo>
                      <a:pt x="137" y="67"/>
                    </a:lnTo>
                    <a:lnTo>
                      <a:pt x="135" y="67"/>
                    </a:lnTo>
                    <a:lnTo>
                      <a:pt x="134" y="69"/>
                    </a:lnTo>
                    <a:lnTo>
                      <a:pt x="135" y="70"/>
                    </a:lnTo>
                    <a:lnTo>
                      <a:pt x="134" y="72"/>
                    </a:lnTo>
                    <a:lnTo>
                      <a:pt x="132" y="72"/>
                    </a:lnTo>
                    <a:lnTo>
                      <a:pt x="132" y="74"/>
                    </a:lnTo>
                    <a:lnTo>
                      <a:pt x="132" y="74"/>
                    </a:lnTo>
                    <a:lnTo>
                      <a:pt x="130" y="74"/>
                    </a:lnTo>
                    <a:lnTo>
                      <a:pt x="129" y="72"/>
                    </a:lnTo>
                    <a:lnTo>
                      <a:pt x="127" y="74"/>
                    </a:lnTo>
                    <a:lnTo>
                      <a:pt x="126" y="75"/>
                    </a:lnTo>
                    <a:lnTo>
                      <a:pt x="126" y="77"/>
                    </a:lnTo>
                    <a:lnTo>
                      <a:pt x="126" y="77"/>
                    </a:lnTo>
                    <a:lnTo>
                      <a:pt x="122" y="78"/>
                    </a:lnTo>
                    <a:lnTo>
                      <a:pt x="121" y="80"/>
                    </a:lnTo>
                    <a:lnTo>
                      <a:pt x="124" y="82"/>
                    </a:lnTo>
                    <a:lnTo>
                      <a:pt x="130" y="80"/>
                    </a:lnTo>
                    <a:lnTo>
                      <a:pt x="132" y="80"/>
                    </a:lnTo>
                    <a:lnTo>
                      <a:pt x="134" y="78"/>
                    </a:lnTo>
                    <a:lnTo>
                      <a:pt x="135" y="78"/>
                    </a:lnTo>
                    <a:lnTo>
                      <a:pt x="135" y="80"/>
                    </a:lnTo>
                    <a:lnTo>
                      <a:pt x="134" y="83"/>
                    </a:lnTo>
                    <a:lnTo>
                      <a:pt x="134" y="86"/>
                    </a:lnTo>
                    <a:lnTo>
                      <a:pt x="132" y="88"/>
                    </a:lnTo>
                    <a:lnTo>
                      <a:pt x="132" y="86"/>
                    </a:lnTo>
                    <a:lnTo>
                      <a:pt x="130" y="85"/>
                    </a:lnTo>
                    <a:lnTo>
                      <a:pt x="129" y="85"/>
                    </a:lnTo>
                    <a:lnTo>
                      <a:pt x="127" y="83"/>
                    </a:lnTo>
                    <a:lnTo>
                      <a:pt x="126" y="83"/>
                    </a:lnTo>
                    <a:lnTo>
                      <a:pt x="126" y="85"/>
                    </a:lnTo>
                    <a:lnTo>
                      <a:pt x="126" y="86"/>
                    </a:lnTo>
                    <a:lnTo>
                      <a:pt x="122" y="85"/>
                    </a:lnTo>
                    <a:lnTo>
                      <a:pt x="121" y="85"/>
                    </a:lnTo>
                    <a:lnTo>
                      <a:pt x="124" y="86"/>
                    </a:lnTo>
                    <a:lnTo>
                      <a:pt x="124" y="88"/>
                    </a:lnTo>
                    <a:lnTo>
                      <a:pt x="122" y="88"/>
                    </a:lnTo>
                    <a:lnTo>
                      <a:pt x="122" y="90"/>
                    </a:lnTo>
                    <a:lnTo>
                      <a:pt x="122" y="93"/>
                    </a:lnTo>
                    <a:lnTo>
                      <a:pt x="122" y="94"/>
                    </a:lnTo>
                    <a:lnTo>
                      <a:pt x="121" y="91"/>
                    </a:lnTo>
                    <a:lnTo>
                      <a:pt x="121" y="90"/>
                    </a:lnTo>
                    <a:lnTo>
                      <a:pt x="119" y="86"/>
                    </a:lnTo>
                    <a:lnTo>
                      <a:pt x="118" y="90"/>
                    </a:lnTo>
                    <a:lnTo>
                      <a:pt x="115" y="90"/>
                    </a:lnTo>
                    <a:lnTo>
                      <a:pt x="115" y="88"/>
                    </a:lnTo>
                    <a:lnTo>
                      <a:pt x="115" y="86"/>
                    </a:lnTo>
                    <a:lnTo>
                      <a:pt x="113" y="86"/>
                    </a:lnTo>
                    <a:lnTo>
                      <a:pt x="111" y="90"/>
                    </a:lnTo>
                    <a:lnTo>
                      <a:pt x="113" y="91"/>
                    </a:lnTo>
                    <a:lnTo>
                      <a:pt x="116" y="91"/>
                    </a:lnTo>
                    <a:lnTo>
                      <a:pt x="118" y="93"/>
                    </a:lnTo>
                    <a:lnTo>
                      <a:pt x="118" y="94"/>
                    </a:lnTo>
                    <a:lnTo>
                      <a:pt x="111" y="94"/>
                    </a:lnTo>
                    <a:lnTo>
                      <a:pt x="111" y="94"/>
                    </a:lnTo>
                    <a:lnTo>
                      <a:pt x="108" y="94"/>
                    </a:lnTo>
                    <a:lnTo>
                      <a:pt x="108" y="98"/>
                    </a:lnTo>
                    <a:lnTo>
                      <a:pt x="110" y="99"/>
                    </a:lnTo>
                    <a:lnTo>
                      <a:pt x="108" y="101"/>
                    </a:lnTo>
                    <a:lnTo>
                      <a:pt x="110" y="101"/>
                    </a:lnTo>
                    <a:lnTo>
                      <a:pt x="113" y="98"/>
                    </a:lnTo>
                    <a:lnTo>
                      <a:pt x="115" y="98"/>
                    </a:lnTo>
                    <a:lnTo>
                      <a:pt x="116" y="99"/>
                    </a:lnTo>
                    <a:lnTo>
                      <a:pt x="113" y="99"/>
                    </a:lnTo>
                    <a:lnTo>
                      <a:pt x="111" y="102"/>
                    </a:lnTo>
                    <a:lnTo>
                      <a:pt x="113" y="104"/>
                    </a:lnTo>
                    <a:lnTo>
                      <a:pt x="116" y="106"/>
                    </a:lnTo>
                    <a:lnTo>
                      <a:pt x="116" y="109"/>
                    </a:lnTo>
                    <a:lnTo>
                      <a:pt x="115" y="107"/>
                    </a:lnTo>
                    <a:lnTo>
                      <a:pt x="113" y="107"/>
                    </a:lnTo>
                    <a:lnTo>
                      <a:pt x="110" y="104"/>
                    </a:lnTo>
                    <a:lnTo>
                      <a:pt x="108" y="104"/>
                    </a:lnTo>
                    <a:lnTo>
                      <a:pt x="107" y="106"/>
                    </a:lnTo>
                    <a:lnTo>
                      <a:pt x="110" y="107"/>
                    </a:lnTo>
                    <a:lnTo>
                      <a:pt x="107" y="109"/>
                    </a:lnTo>
                    <a:lnTo>
                      <a:pt x="103" y="110"/>
                    </a:lnTo>
                    <a:lnTo>
                      <a:pt x="103" y="112"/>
                    </a:lnTo>
                    <a:lnTo>
                      <a:pt x="107" y="112"/>
                    </a:lnTo>
                    <a:lnTo>
                      <a:pt x="108" y="112"/>
                    </a:lnTo>
                    <a:lnTo>
                      <a:pt x="110" y="112"/>
                    </a:lnTo>
                    <a:lnTo>
                      <a:pt x="113" y="112"/>
                    </a:lnTo>
                    <a:lnTo>
                      <a:pt x="113" y="114"/>
                    </a:lnTo>
                    <a:lnTo>
                      <a:pt x="115" y="115"/>
                    </a:lnTo>
                    <a:lnTo>
                      <a:pt x="115" y="117"/>
                    </a:lnTo>
                    <a:lnTo>
                      <a:pt x="111" y="115"/>
                    </a:lnTo>
                    <a:lnTo>
                      <a:pt x="108" y="115"/>
                    </a:lnTo>
                    <a:lnTo>
                      <a:pt x="107" y="115"/>
                    </a:lnTo>
                    <a:lnTo>
                      <a:pt x="103" y="115"/>
                    </a:lnTo>
                    <a:lnTo>
                      <a:pt x="103" y="118"/>
                    </a:lnTo>
                    <a:lnTo>
                      <a:pt x="102" y="120"/>
                    </a:lnTo>
                    <a:lnTo>
                      <a:pt x="100" y="118"/>
                    </a:lnTo>
                    <a:lnTo>
                      <a:pt x="97" y="120"/>
                    </a:lnTo>
                    <a:lnTo>
                      <a:pt x="95" y="120"/>
                    </a:lnTo>
                    <a:lnTo>
                      <a:pt x="94" y="121"/>
                    </a:lnTo>
                    <a:lnTo>
                      <a:pt x="97" y="123"/>
                    </a:lnTo>
                    <a:lnTo>
                      <a:pt x="99" y="125"/>
                    </a:lnTo>
                    <a:lnTo>
                      <a:pt x="97" y="125"/>
                    </a:lnTo>
                    <a:lnTo>
                      <a:pt x="95" y="125"/>
                    </a:lnTo>
                    <a:lnTo>
                      <a:pt x="94" y="125"/>
                    </a:lnTo>
                    <a:lnTo>
                      <a:pt x="97" y="126"/>
                    </a:lnTo>
                    <a:lnTo>
                      <a:pt x="95" y="128"/>
                    </a:lnTo>
                    <a:lnTo>
                      <a:pt x="94" y="128"/>
                    </a:lnTo>
                    <a:lnTo>
                      <a:pt x="92" y="126"/>
                    </a:lnTo>
                    <a:lnTo>
                      <a:pt x="92" y="128"/>
                    </a:lnTo>
                    <a:lnTo>
                      <a:pt x="94" y="129"/>
                    </a:lnTo>
                    <a:lnTo>
                      <a:pt x="92" y="129"/>
                    </a:lnTo>
                    <a:lnTo>
                      <a:pt x="92" y="131"/>
                    </a:lnTo>
                    <a:lnTo>
                      <a:pt x="94" y="131"/>
                    </a:lnTo>
                    <a:lnTo>
                      <a:pt x="92" y="133"/>
                    </a:lnTo>
                    <a:lnTo>
                      <a:pt x="91" y="133"/>
                    </a:lnTo>
                    <a:lnTo>
                      <a:pt x="91" y="133"/>
                    </a:lnTo>
                    <a:lnTo>
                      <a:pt x="91" y="133"/>
                    </a:lnTo>
                    <a:lnTo>
                      <a:pt x="89" y="134"/>
                    </a:lnTo>
                    <a:lnTo>
                      <a:pt x="91" y="136"/>
                    </a:lnTo>
                    <a:lnTo>
                      <a:pt x="94" y="137"/>
                    </a:lnTo>
                    <a:lnTo>
                      <a:pt x="95" y="139"/>
                    </a:lnTo>
                    <a:lnTo>
                      <a:pt x="97" y="139"/>
                    </a:lnTo>
                    <a:lnTo>
                      <a:pt x="99" y="137"/>
                    </a:lnTo>
                    <a:lnTo>
                      <a:pt x="97" y="139"/>
                    </a:lnTo>
                    <a:lnTo>
                      <a:pt x="97" y="141"/>
                    </a:lnTo>
                    <a:lnTo>
                      <a:pt x="95" y="141"/>
                    </a:lnTo>
                    <a:lnTo>
                      <a:pt x="94" y="141"/>
                    </a:lnTo>
                    <a:lnTo>
                      <a:pt x="89" y="141"/>
                    </a:lnTo>
                    <a:lnTo>
                      <a:pt x="87" y="142"/>
                    </a:lnTo>
                    <a:lnTo>
                      <a:pt x="87" y="144"/>
                    </a:lnTo>
                    <a:lnTo>
                      <a:pt x="91" y="144"/>
                    </a:lnTo>
                    <a:lnTo>
                      <a:pt x="91" y="145"/>
                    </a:lnTo>
                    <a:lnTo>
                      <a:pt x="92" y="147"/>
                    </a:lnTo>
                    <a:lnTo>
                      <a:pt x="92" y="149"/>
                    </a:lnTo>
                    <a:lnTo>
                      <a:pt x="91" y="147"/>
                    </a:lnTo>
                    <a:lnTo>
                      <a:pt x="89" y="147"/>
                    </a:lnTo>
                    <a:lnTo>
                      <a:pt x="87" y="149"/>
                    </a:lnTo>
                    <a:lnTo>
                      <a:pt x="87" y="150"/>
                    </a:lnTo>
                    <a:lnTo>
                      <a:pt x="87" y="150"/>
                    </a:lnTo>
                    <a:lnTo>
                      <a:pt x="89" y="152"/>
                    </a:lnTo>
                    <a:lnTo>
                      <a:pt x="89" y="153"/>
                    </a:lnTo>
                    <a:lnTo>
                      <a:pt x="87" y="153"/>
                    </a:lnTo>
                    <a:lnTo>
                      <a:pt x="86" y="152"/>
                    </a:lnTo>
                    <a:lnTo>
                      <a:pt x="86" y="153"/>
                    </a:lnTo>
                    <a:lnTo>
                      <a:pt x="86" y="155"/>
                    </a:lnTo>
                    <a:lnTo>
                      <a:pt x="87" y="157"/>
                    </a:lnTo>
                    <a:lnTo>
                      <a:pt x="89" y="157"/>
                    </a:lnTo>
                    <a:lnTo>
                      <a:pt x="87" y="158"/>
                    </a:lnTo>
                    <a:lnTo>
                      <a:pt x="84" y="157"/>
                    </a:lnTo>
                    <a:lnTo>
                      <a:pt x="84" y="158"/>
                    </a:lnTo>
                    <a:lnTo>
                      <a:pt x="84" y="160"/>
                    </a:lnTo>
                    <a:lnTo>
                      <a:pt x="84" y="160"/>
                    </a:lnTo>
                    <a:lnTo>
                      <a:pt x="84" y="163"/>
                    </a:lnTo>
                    <a:lnTo>
                      <a:pt x="86" y="165"/>
                    </a:lnTo>
                    <a:lnTo>
                      <a:pt x="87" y="165"/>
                    </a:lnTo>
                    <a:lnTo>
                      <a:pt x="87" y="163"/>
                    </a:lnTo>
                    <a:lnTo>
                      <a:pt x="89" y="163"/>
                    </a:lnTo>
                    <a:lnTo>
                      <a:pt x="89" y="166"/>
                    </a:lnTo>
                    <a:lnTo>
                      <a:pt x="86" y="166"/>
                    </a:lnTo>
                    <a:lnTo>
                      <a:pt x="84" y="169"/>
                    </a:lnTo>
                    <a:lnTo>
                      <a:pt x="83" y="169"/>
                    </a:lnTo>
                    <a:lnTo>
                      <a:pt x="81" y="169"/>
                    </a:lnTo>
                    <a:lnTo>
                      <a:pt x="81" y="171"/>
                    </a:lnTo>
                    <a:lnTo>
                      <a:pt x="78" y="171"/>
                    </a:lnTo>
                    <a:lnTo>
                      <a:pt x="76" y="173"/>
                    </a:lnTo>
                    <a:lnTo>
                      <a:pt x="78" y="174"/>
                    </a:lnTo>
                    <a:lnTo>
                      <a:pt x="78" y="176"/>
                    </a:lnTo>
                    <a:lnTo>
                      <a:pt x="75" y="176"/>
                    </a:lnTo>
                    <a:lnTo>
                      <a:pt x="73" y="177"/>
                    </a:lnTo>
                    <a:lnTo>
                      <a:pt x="73" y="179"/>
                    </a:lnTo>
                    <a:lnTo>
                      <a:pt x="76" y="180"/>
                    </a:lnTo>
                    <a:lnTo>
                      <a:pt x="73" y="180"/>
                    </a:lnTo>
                    <a:lnTo>
                      <a:pt x="73" y="184"/>
                    </a:lnTo>
                    <a:lnTo>
                      <a:pt x="70" y="184"/>
                    </a:lnTo>
                    <a:lnTo>
                      <a:pt x="70" y="180"/>
                    </a:lnTo>
                    <a:lnTo>
                      <a:pt x="68" y="180"/>
                    </a:lnTo>
                    <a:lnTo>
                      <a:pt x="68" y="182"/>
                    </a:lnTo>
                    <a:lnTo>
                      <a:pt x="65" y="182"/>
                    </a:lnTo>
                    <a:lnTo>
                      <a:pt x="67" y="184"/>
                    </a:lnTo>
                    <a:lnTo>
                      <a:pt x="65" y="184"/>
                    </a:lnTo>
                    <a:lnTo>
                      <a:pt x="65" y="185"/>
                    </a:lnTo>
                    <a:lnTo>
                      <a:pt x="65" y="187"/>
                    </a:lnTo>
                    <a:lnTo>
                      <a:pt x="62" y="187"/>
                    </a:lnTo>
                    <a:lnTo>
                      <a:pt x="60" y="188"/>
                    </a:lnTo>
                    <a:lnTo>
                      <a:pt x="62" y="192"/>
                    </a:lnTo>
                    <a:lnTo>
                      <a:pt x="59" y="193"/>
                    </a:lnTo>
                    <a:lnTo>
                      <a:pt x="59" y="193"/>
                    </a:lnTo>
                    <a:lnTo>
                      <a:pt x="59" y="196"/>
                    </a:lnTo>
                    <a:lnTo>
                      <a:pt x="57" y="198"/>
                    </a:lnTo>
                    <a:lnTo>
                      <a:pt x="54" y="200"/>
                    </a:lnTo>
                    <a:lnTo>
                      <a:pt x="56" y="201"/>
                    </a:lnTo>
                    <a:lnTo>
                      <a:pt x="57" y="200"/>
                    </a:lnTo>
                    <a:lnTo>
                      <a:pt x="59" y="200"/>
                    </a:lnTo>
                    <a:lnTo>
                      <a:pt x="59" y="201"/>
                    </a:lnTo>
                    <a:lnTo>
                      <a:pt x="57" y="201"/>
                    </a:lnTo>
                    <a:lnTo>
                      <a:pt x="57" y="204"/>
                    </a:lnTo>
                    <a:lnTo>
                      <a:pt x="59" y="208"/>
                    </a:lnTo>
                    <a:lnTo>
                      <a:pt x="62" y="204"/>
                    </a:lnTo>
                    <a:lnTo>
                      <a:pt x="65" y="204"/>
                    </a:lnTo>
                    <a:lnTo>
                      <a:pt x="70" y="201"/>
                    </a:lnTo>
                    <a:lnTo>
                      <a:pt x="70" y="198"/>
                    </a:lnTo>
                    <a:lnTo>
                      <a:pt x="67" y="200"/>
                    </a:lnTo>
                    <a:lnTo>
                      <a:pt x="68" y="196"/>
                    </a:lnTo>
                    <a:lnTo>
                      <a:pt x="70" y="193"/>
                    </a:lnTo>
                    <a:lnTo>
                      <a:pt x="70" y="193"/>
                    </a:lnTo>
                    <a:lnTo>
                      <a:pt x="71" y="192"/>
                    </a:lnTo>
                    <a:lnTo>
                      <a:pt x="75" y="193"/>
                    </a:lnTo>
                    <a:lnTo>
                      <a:pt x="76" y="193"/>
                    </a:lnTo>
                    <a:lnTo>
                      <a:pt x="71" y="195"/>
                    </a:lnTo>
                    <a:lnTo>
                      <a:pt x="71" y="196"/>
                    </a:lnTo>
                    <a:lnTo>
                      <a:pt x="75" y="198"/>
                    </a:lnTo>
                    <a:lnTo>
                      <a:pt x="75" y="200"/>
                    </a:lnTo>
                    <a:lnTo>
                      <a:pt x="71" y="200"/>
                    </a:lnTo>
                    <a:lnTo>
                      <a:pt x="68" y="204"/>
                    </a:lnTo>
                    <a:lnTo>
                      <a:pt x="70" y="206"/>
                    </a:lnTo>
                    <a:lnTo>
                      <a:pt x="70" y="208"/>
                    </a:lnTo>
                    <a:lnTo>
                      <a:pt x="70" y="209"/>
                    </a:lnTo>
                    <a:lnTo>
                      <a:pt x="67" y="209"/>
                    </a:lnTo>
                    <a:lnTo>
                      <a:pt x="65" y="208"/>
                    </a:lnTo>
                    <a:lnTo>
                      <a:pt x="62" y="208"/>
                    </a:lnTo>
                    <a:lnTo>
                      <a:pt x="60" y="209"/>
                    </a:lnTo>
                    <a:lnTo>
                      <a:pt x="60" y="211"/>
                    </a:lnTo>
                    <a:lnTo>
                      <a:pt x="57" y="212"/>
                    </a:lnTo>
                    <a:lnTo>
                      <a:pt x="56" y="214"/>
                    </a:lnTo>
                    <a:lnTo>
                      <a:pt x="57" y="212"/>
                    </a:lnTo>
                    <a:lnTo>
                      <a:pt x="59" y="211"/>
                    </a:lnTo>
                    <a:lnTo>
                      <a:pt x="57" y="209"/>
                    </a:lnTo>
                    <a:lnTo>
                      <a:pt x="57" y="206"/>
                    </a:lnTo>
                    <a:lnTo>
                      <a:pt x="56" y="204"/>
                    </a:lnTo>
                    <a:lnTo>
                      <a:pt x="52" y="204"/>
                    </a:lnTo>
                    <a:lnTo>
                      <a:pt x="52" y="206"/>
                    </a:lnTo>
                    <a:lnTo>
                      <a:pt x="49" y="206"/>
                    </a:lnTo>
                    <a:lnTo>
                      <a:pt x="49" y="208"/>
                    </a:lnTo>
                    <a:lnTo>
                      <a:pt x="52" y="208"/>
                    </a:lnTo>
                    <a:lnTo>
                      <a:pt x="49" y="211"/>
                    </a:lnTo>
                    <a:lnTo>
                      <a:pt x="48" y="209"/>
                    </a:lnTo>
                    <a:lnTo>
                      <a:pt x="44" y="209"/>
                    </a:lnTo>
                    <a:lnTo>
                      <a:pt x="43" y="212"/>
                    </a:lnTo>
                    <a:lnTo>
                      <a:pt x="44" y="212"/>
                    </a:lnTo>
                    <a:lnTo>
                      <a:pt x="44" y="212"/>
                    </a:lnTo>
                    <a:lnTo>
                      <a:pt x="46" y="212"/>
                    </a:lnTo>
                    <a:lnTo>
                      <a:pt x="43" y="214"/>
                    </a:lnTo>
                    <a:lnTo>
                      <a:pt x="41" y="216"/>
                    </a:lnTo>
                    <a:lnTo>
                      <a:pt x="40" y="214"/>
                    </a:lnTo>
                    <a:lnTo>
                      <a:pt x="38" y="214"/>
                    </a:lnTo>
                    <a:lnTo>
                      <a:pt x="38" y="216"/>
                    </a:lnTo>
                    <a:lnTo>
                      <a:pt x="41" y="217"/>
                    </a:lnTo>
                    <a:lnTo>
                      <a:pt x="44" y="217"/>
                    </a:lnTo>
                    <a:lnTo>
                      <a:pt x="44" y="220"/>
                    </a:lnTo>
                    <a:lnTo>
                      <a:pt x="46" y="220"/>
                    </a:lnTo>
                    <a:lnTo>
                      <a:pt x="46" y="222"/>
                    </a:lnTo>
                    <a:lnTo>
                      <a:pt x="43" y="220"/>
                    </a:lnTo>
                    <a:lnTo>
                      <a:pt x="41" y="219"/>
                    </a:lnTo>
                    <a:lnTo>
                      <a:pt x="40" y="219"/>
                    </a:lnTo>
                    <a:lnTo>
                      <a:pt x="36" y="217"/>
                    </a:lnTo>
                    <a:lnTo>
                      <a:pt x="36" y="216"/>
                    </a:lnTo>
                    <a:lnTo>
                      <a:pt x="35" y="216"/>
                    </a:lnTo>
                    <a:lnTo>
                      <a:pt x="35" y="217"/>
                    </a:lnTo>
                    <a:lnTo>
                      <a:pt x="38" y="220"/>
                    </a:lnTo>
                    <a:lnTo>
                      <a:pt x="40" y="224"/>
                    </a:lnTo>
                    <a:lnTo>
                      <a:pt x="43" y="224"/>
                    </a:lnTo>
                    <a:lnTo>
                      <a:pt x="43" y="225"/>
                    </a:lnTo>
                    <a:lnTo>
                      <a:pt x="41" y="225"/>
                    </a:lnTo>
                    <a:lnTo>
                      <a:pt x="38" y="224"/>
                    </a:lnTo>
                    <a:lnTo>
                      <a:pt x="33" y="219"/>
                    </a:lnTo>
                    <a:lnTo>
                      <a:pt x="32" y="220"/>
                    </a:lnTo>
                    <a:lnTo>
                      <a:pt x="30" y="219"/>
                    </a:lnTo>
                    <a:lnTo>
                      <a:pt x="27" y="219"/>
                    </a:lnTo>
                    <a:lnTo>
                      <a:pt x="25" y="217"/>
                    </a:lnTo>
                    <a:lnTo>
                      <a:pt x="25" y="219"/>
                    </a:lnTo>
                    <a:lnTo>
                      <a:pt x="25" y="220"/>
                    </a:lnTo>
                    <a:lnTo>
                      <a:pt x="24" y="222"/>
                    </a:lnTo>
                    <a:lnTo>
                      <a:pt x="25" y="224"/>
                    </a:lnTo>
                    <a:lnTo>
                      <a:pt x="30" y="224"/>
                    </a:lnTo>
                    <a:lnTo>
                      <a:pt x="32" y="224"/>
                    </a:lnTo>
                    <a:lnTo>
                      <a:pt x="28" y="225"/>
                    </a:lnTo>
                    <a:lnTo>
                      <a:pt x="30" y="225"/>
                    </a:lnTo>
                    <a:lnTo>
                      <a:pt x="33" y="224"/>
                    </a:lnTo>
                    <a:lnTo>
                      <a:pt x="35" y="224"/>
                    </a:lnTo>
                    <a:lnTo>
                      <a:pt x="35" y="225"/>
                    </a:lnTo>
                    <a:lnTo>
                      <a:pt x="30" y="227"/>
                    </a:lnTo>
                    <a:lnTo>
                      <a:pt x="28" y="230"/>
                    </a:lnTo>
                    <a:lnTo>
                      <a:pt x="25" y="228"/>
                    </a:lnTo>
                    <a:lnTo>
                      <a:pt x="24" y="225"/>
                    </a:lnTo>
                    <a:lnTo>
                      <a:pt x="22" y="225"/>
                    </a:lnTo>
                    <a:lnTo>
                      <a:pt x="21" y="227"/>
                    </a:lnTo>
                    <a:lnTo>
                      <a:pt x="19" y="225"/>
                    </a:lnTo>
                    <a:lnTo>
                      <a:pt x="17" y="227"/>
                    </a:lnTo>
                    <a:lnTo>
                      <a:pt x="16" y="225"/>
                    </a:lnTo>
                    <a:lnTo>
                      <a:pt x="14" y="227"/>
                    </a:lnTo>
                    <a:lnTo>
                      <a:pt x="14" y="228"/>
                    </a:lnTo>
                    <a:lnTo>
                      <a:pt x="19" y="228"/>
                    </a:lnTo>
                    <a:lnTo>
                      <a:pt x="22" y="230"/>
                    </a:lnTo>
                    <a:lnTo>
                      <a:pt x="25" y="232"/>
                    </a:lnTo>
                    <a:lnTo>
                      <a:pt x="24" y="235"/>
                    </a:lnTo>
                    <a:lnTo>
                      <a:pt x="25" y="236"/>
                    </a:lnTo>
                    <a:lnTo>
                      <a:pt x="24" y="238"/>
                    </a:lnTo>
                    <a:lnTo>
                      <a:pt x="22" y="236"/>
                    </a:lnTo>
                    <a:lnTo>
                      <a:pt x="22" y="233"/>
                    </a:lnTo>
                    <a:lnTo>
                      <a:pt x="21" y="232"/>
                    </a:lnTo>
                    <a:lnTo>
                      <a:pt x="17" y="232"/>
                    </a:lnTo>
                    <a:lnTo>
                      <a:pt x="19" y="233"/>
                    </a:lnTo>
                    <a:lnTo>
                      <a:pt x="17" y="235"/>
                    </a:lnTo>
                    <a:lnTo>
                      <a:pt x="14" y="233"/>
                    </a:lnTo>
                    <a:lnTo>
                      <a:pt x="13" y="236"/>
                    </a:lnTo>
                    <a:lnTo>
                      <a:pt x="14" y="238"/>
                    </a:lnTo>
                    <a:lnTo>
                      <a:pt x="13" y="238"/>
                    </a:lnTo>
                    <a:lnTo>
                      <a:pt x="11" y="238"/>
                    </a:lnTo>
                    <a:lnTo>
                      <a:pt x="11" y="236"/>
                    </a:lnTo>
                    <a:lnTo>
                      <a:pt x="6" y="236"/>
                    </a:lnTo>
                    <a:lnTo>
                      <a:pt x="8" y="238"/>
                    </a:lnTo>
                    <a:lnTo>
                      <a:pt x="6" y="239"/>
                    </a:lnTo>
                    <a:lnTo>
                      <a:pt x="5" y="238"/>
                    </a:lnTo>
                    <a:lnTo>
                      <a:pt x="3" y="235"/>
                    </a:lnTo>
                    <a:lnTo>
                      <a:pt x="1" y="235"/>
                    </a:lnTo>
                    <a:lnTo>
                      <a:pt x="1" y="236"/>
                    </a:lnTo>
                    <a:lnTo>
                      <a:pt x="5" y="239"/>
                    </a:lnTo>
                    <a:lnTo>
                      <a:pt x="3" y="241"/>
                    </a:lnTo>
                    <a:lnTo>
                      <a:pt x="5" y="243"/>
                    </a:lnTo>
                    <a:lnTo>
                      <a:pt x="8" y="241"/>
                    </a:lnTo>
                    <a:lnTo>
                      <a:pt x="13" y="243"/>
                    </a:lnTo>
                    <a:lnTo>
                      <a:pt x="14" y="244"/>
                    </a:lnTo>
                    <a:lnTo>
                      <a:pt x="19" y="244"/>
                    </a:lnTo>
                    <a:lnTo>
                      <a:pt x="21" y="243"/>
                    </a:lnTo>
                    <a:lnTo>
                      <a:pt x="22" y="243"/>
                    </a:lnTo>
                    <a:lnTo>
                      <a:pt x="19" y="246"/>
                    </a:lnTo>
                    <a:lnTo>
                      <a:pt x="16" y="244"/>
                    </a:lnTo>
                    <a:lnTo>
                      <a:pt x="14" y="246"/>
                    </a:lnTo>
                    <a:lnTo>
                      <a:pt x="9" y="243"/>
                    </a:lnTo>
                    <a:lnTo>
                      <a:pt x="8" y="244"/>
                    </a:lnTo>
                    <a:lnTo>
                      <a:pt x="6" y="244"/>
                    </a:lnTo>
                    <a:lnTo>
                      <a:pt x="3" y="246"/>
                    </a:lnTo>
                    <a:lnTo>
                      <a:pt x="1" y="246"/>
                    </a:lnTo>
                    <a:lnTo>
                      <a:pt x="0" y="247"/>
                    </a:lnTo>
                    <a:lnTo>
                      <a:pt x="5" y="249"/>
                    </a:lnTo>
                    <a:lnTo>
                      <a:pt x="3" y="251"/>
                    </a:lnTo>
                    <a:lnTo>
                      <a:pt x="6" y="252"/>
                    </a:lnTo>
                    <a:lnTo>
                      <a:pt x="8" y="251"/>
                    </a:lnTo>
                    <a:lnTo>
                      <a:pt x="11" y="251"/>
                    </a:lnTo>
                    <a:lnTo>
                      <a:pt x="8" y="252"/>
                    </a:lnTo>
                    <a:lnTo>
                      <a:pt x="5" y="252"/>
                    </a:lnTo>
                    <a:lnTo>
                      <a:pt x="3" y="252"/>
                    </a:lnTo>
                    <a:lnTo>
                      <a:pt x="1" y="252"/>
                    </a:lnTo>
                    <a:lnTo>
                      <a:pt x="1" y="254"/>
                    </a:lnTo>
                    <a:lnTo>
                      <a:pt x="5" y="254"/>
                    </a:lnTo>
                    <a:lnTo>
                      <a:pt x="5" y="254"/>
                    </a:lnTo>
                    <a:lnTo>
                      <a:pt x="3" y="255"/>
                    </a:lnTo>
                    <a:lnTo>
                      <a:pt x="1" y="255"/>
                    </a:lnTo>
                    <a:lnTo>
                      <a:pt x="3" y="257"/>
                    </a:lnTo>
                    <a:lnTo>
                      <a:pt x="3" y="259"/>
                    </a:lnTo>
                    <a:lnTo>
                      <a:pt x="5" y="260"/>
                    </a:lnTo>
                    <a:lnTo>
                      <a:pt x="8" y="260"/>
                    </a:lnTo>
                    <a:lnTo>
                      <a:pt x="9" y="259"/>
                    </a:lnTo>
                    <a:lnTo>
                      <a:pt x="14" y="257"/>
                    </a:lnTo>
                    <a:lnTo>
                      <a:pt x="16" y="259"/>
                    </a:lnTo>
                    <a:lnTo>
                      <a:pt x="17" y="259"/>
                    </a:lnTo>
                    <a:lnTo>
                      <a:pt x="19" y="259"/>
                    </a:lnTo>
                    <a:lnTo>
                      <a:pt x="19" y="255"/>
                    </a:lnTo>
                    <a:lnTo>
                      <a:pt x="22" y="255"/>
                    </a:lnTo>
                    <a:lnTo>
                      <a:pt x="22" y="257"/>
                    </a:lnTo>
                    <a:lnTo>
                      <a:pt x="24" y="257"/>
                    </a:lnTo>
                    <a:lnTo>
                      <a:pt x="27" y="255"/>
                    </a:lnTo>
                    <a:lnTo>
                      <a:pt x="28" y="255"/>
                    </a:lnTo>
                    <a:lnTo>
                      <a:pt x="28" y="257"/>
                    </a:lnTo>
                    <a:lnTo>
                      <a:pt x="27" y="257"/>
                    </a:lnTo>
                    <a:lnTo>
                      <a:pt x="28" y="259"/>
                    </a:lnTo>
                    <a:lnTo>
                      <a:pt x="30" y="257"/>
                    </a:lnTo>
                    <a:lnTo>
                      <a:pt x="30" y="255"/>
                    </a:lnTo>
                    <a:lnTo>
                      <a:pt x="32" y="252"/>
                    </a:lnTo>
                    <a:lnTo>
                      <a:pt x="32" y="255"/>
                    </a:lnTo>
                    <a:lnTo>
                      <a:pt x="33" y="257"/>
                    </a:lnTo>
                    <a:lnTo>
                      <a:pt x="32" y="260"/>
                    </a:lnTo>
                    <a:lnTo>
                      <a:pt x="28" y="260"/>
                    </a:lnTo>
                    <a:lnTo>
                      <a:pt x="27" y="262"/>
                    </a:lnTo>
                    <a:lnTo>
                      <a:pt x="27" y="263"/>
                    </a:lnTo>
                    <a:lnTo>
                      <a:pt x="27" y="265"/>
                    </a:lnTo>
                    <a:lnTo>
                      <a:pt x="24" y="265"/>
                    </a:lnTo>
                    <a:lnTo>
                      <a:pt x="22" y="263"/>
                    </a:lnTo>
                    <a:lnTo>
                      <a:pt x="24" y="262"/>
                    </a:lnTo>
                    <a:lnTo>
                      <a:pt x="24" y="260"/>
                    </a:lnTo>
                    <a:lnTo>
                      <a:pt x="22" y="259"/>
                    </a:lnTo>
                    <a:lnTo>
                      <a:pt x="19" y="262"/>
                    </a:lnTo>
                    <a:lnTo>
                      <a:pt x="19" y="263"/>
                    </a:lnTo>
                    <a:lnTo>
                      <a:pt x="16" y="262"/>
                    </a:lnTo>
                    <a:lnTo>
                      <a:pt x="14" y="260"/>
                    </a:lnTo>
                    <a:lnTo>
                      <a:pt x="11" y="262"/>
                    </a:lnTo>
                    <a:lnTo>
                      <a:pt x="9" y="260"/>
                    </a:lnTo>
                    <a:lnTo>
                      <a:pt x="6" y="262"/>
                    </a:lnTo>
                    <a:lnTo>
                      <a:pt x="5" y="262"/>
                    </a:lnTo>
                    <a:lnTo>
                      <a:pt x="1" y="260"/>
                    </a:lnTo>
                    <a:lnTo>
                      <a:pt x="1" y="262"/>
                    </a:lnTo>
                    <a:lnTo>
                      <a:pt x="3" y="263"/>
                    </a:lnTo>
                    <a:lnTo>
                      <a:pt x="1" y="265"/>
                    </a:lnTo>
                    <a:lnTo>
                      <a:pt x="3" y="267"/>
                    </a:lnTo>
                    <a:lnTo>
                      <a:pt x="5" y="267"/>
                    </a:lnTo>
                    <a:lnTo>
                      <a:pt x="6" y="265"/>
                    </a:lnTo>
                    <a:lnTo>
                      <a:pt x="8" y="265"/>
                    </a:lnTo>
                    <a:lnTo>
                      <a:pt x="6" y="267"/>
                    </a:lnTo>
                    <a:lnTo>
                      <a:pt x="6" y="268"/>
                    </a:lnTo>
                    <a:lnTo>
                      <a:pt x="5" y="270"/>
                    </a:lnTo>
                    <a:lnTo>
                      <a:pt x="3" y="268"/>
                    </a:lnTo>
                    <a:lnTo>
                      <a:pt x="5" y="271"/>
                    </a:lnTo>
                    <a:lnTo>
                      <a:pt x="6" y="273"/>
                    </a:lnTo>
                    <a:lnTo>
                      <a:pt x="9" y="268"/>
                    </a:lnTo>
                    <a:lnTo>
                      <a:pt x="13" y="270"/>
                    </a:lnTo>
                    <a:lnTo>
                      <a:pt x="11" y="271"/>
                    </a:lnTo>
                    <a:lnTo>
                      <a:pt x="11" y="273"/>
                    </a:lnTo>
                    <a:lnTo>
                      <a:pt x="8" y="275"/>
                    </a:lnTo>
                    <a:lnTo>
                      <a:pt x="8" y="276"/>
                    </a:lnTo>
                    <a:lnTo>
                      <a:pt x="11" y="276"/>
                    </a:lnTo>
                    <a:lnTo>
                      <a:pt x="9" y="278"/>
                    </a:lnTo>
                    <a:lnTo>
                      <a:pt x="11" y="281"/>
                    </a:lnTo>
                    <a:lnTo>
                      <a:pt x="9" y="283"/>
                    </a:lnTo>
                    <a:lnTo>
                      <a:pt x="11" y="283"/>
                    </a:lnTo>
                    <a:lnTo>
                      <a:pt x="13" y="279"/>
                    </a:lnTo>
                    <a:lnTo>
                      <a:pt x="14" y="279"/>
                    </a:lnTo>
                    <a:lnTo>
                      <a:pt x="16" y="276"/>
                    </a:lnTo>
                    <a:lnTo>
                      <a:pt x="21" y="275"/>
                    </a:lnTo>
                    <a:lnTo>
                      <a:pt x="22" y="275"/>
                    </a:lnTo>
                    <a:lnTo>
                      <a:pt x="25" y="273"/>
                    </a:lnTo>
                    <a:lnTo>
                      <a:pt x="24" y="275"/>
                    </a:lnTo>
                    <a:lnTo>
                      <a:pt x="21" y="276"/>
                    </a:lnTo>
                    <a:lnTo>
                      <a:pt x="21" y="279"/>
                    </a:lnTo>
                    <a:lnTo>
                      <a:pt x="22" y="281"/>
                    </a:lnTo>
                    <a:lnTo>
                      <a:pt x="19" y="279"/>
                    </a:lnTo>
                    <a:lnTo>
                      <a:pt x="19" y="278"/>
                    </a:lnTo>
                    <a:lnTo>
                      <a:pt x="17" y="278"/>
                    </a:lnTo>
                    <a:lnTo>
                      <a:pt x="16" y="281"/>
                    </a:lnTo>
                    <a:lnTo>
                      <a:pt x="14" y="281"/>
                    </a:lnTo>
                    <a:lnTo>
                      <a:pt x="17" y="281"/>
                    </a:lnTo>
                    <a:lnTo>
                      <a:pt x="14" y="284"/>
                    </a:lnTo>
                    <a:lnTo>
                      <a:pt x="13" y="284"/>
                    </a:lnTo>
                    <a:lnTo>
                      <a:pt x="13" y="287"/>
                    </a:lnTo>
                    <a:lnTo>
                      <a:pt x="14" y="287"/>
                    </a:lnTo>
                    <a:lnTo>
                      <a:pt x="17" y="287"/>
                    </a:lnTo>
                    <a:lnTo>
                      <a:pt x="19" y="289"/>
                    </a:lnTo>
                    <a:lnTo>
                      <a:pt x="16" y="289"/>
                    </a:lnTo>
                    <a:lnTo>
                      <a:pt x="14" y="291"/>
                    </a:lnTo>
                    <a:lnTo>
                      <a:pt x="14" y="292"/>
                    </a:lnTo>
                    <a:lnTo>
                      <a:pt x="11" y="291"/>
                    </a:lnTo>
                    <a:lnTo>
                      <a:pt x="9" y="291"/>
                    </a:lnTo>
                    <a:lnTo>
                      <a:pt x="9" y="294"/>
                    </a:lnTo>
                    <a:lnTo>
                      <a:pt x="9" y="291"/>
                    </a:lnTo>
                    <a:lnTo>
                      <a:pt x="8" y="292"/>
                    </a:lnTo>
                    <a:lnTo>
                      <a:pt x="5" y="295"/>
                    </a:lnTo>
                    <a:lnTo>
                      <a:pt x="6" y="299"/>
                    </a:lnTo>
                    <a:lnTo>
                      <a:pt x="9" y="302"/>
                    </a:lnTo>
                    <a:lnTo>
                      <a:pt x="9" y="300"/>
                    </a:lnTo>
                    <a:lnTo>
                      <a:pt x="11" y="300"/>
                    </a:lnTo>
                    <a:lnTo>
                      <a:pt x="13" y="300"/>
                    </a:lnTo>
                    <a:lnTo>
                      <a:pt x="13" y="299"/>
                    </a:lnTo>
                    <a:lnTo>
                      <a:pt x="14" y="295"/>
                    </a:lnTo>
                    <a:lnTo>
                      <a:pt x="17" y="299"/>
                    </a:lnTo>
                    <a:lnTo>
                      <a:pt x="16" y="299"/>
                    </a:lnTo>
                    <a:lnTo>
                      <a:pt x="17" y="300"/>
                    </a:lnTo>
                    <a:lnTo>
                      <a:pt x="16" y="303"/>
                    </a:lnTo>
                    <a:lnTo>
                      <a:pt x="14" y="303"/>
                    </a:lnTo>
                    <a:lnTo>
                      <a:pt x="16" y="308"/>
                    </a:lnTo>
                    <a:lnTo>
                      <a:pt x="17" y="306"/>
                    </a:lnTo>
                    <a:lnTo>
                      <a:pt x="21" y="305"/>
                    </a:lnTo>
                    <a:lnTo>
                      <a:pt x="22" y="308"/>
                    </a:lnTo>
                    <a:lnTo>
                      <a:pt x="19" y="308"/>
                    </a:lnTo>
                    <a:lnTo>
                      <a:pt x="17" y="308"/>
                    </a:lnTo>
                    <a:lnTo>
                      <a:pt x="19" y="311"/>
                    </a:lnTo>
                    <a:lnTo>
                      <a:pt x="19" y="311"/>
                    </a:lnTo>
                    <a:lnTo>
                      <a:pt x="14" y="308"/>
                    </a:lnTo>
                    <a:lnTo>
                      <a:pt x="13" y="310"/>
                    </a:lnTo>
                    <a:lnTo>
                      <a:pt x="11" y="308"/>
                    </a:lnTo>
                    <a:lnTo>
                      <a:pt x="9" y="308"/>
                    </a:lnTo>
                    <a:lnTo>
                      <a:pt x="9" y="310"/>
                    </a:lnTo>
                    <a:lnTo>
                      <a:pt x="8" y="311"/>
                    </a:lnTo>
                    <a:lnTo>
                      <a:pt x="11" y="318"/>
                    </a:lnTo>
                    <a:lnTo>
                      <a:pt x="14" y="318"/>
                    </a:lnTo>
                    <a:lnTo>
                      <a:pt x="17" y="321"/>
                    </a:lnTo>
                    <a:lnTo>
                      <a:pt x="22" y="324"/>
                    </a:lnTo>
                    <a:lnTo>
                      <a:pt x="24" y="326"/>
                    </a:lnTo>
                    <a:lnTo>
                      <a:pt x="22" y="326"/>
                    </a:lnTo>
                    <a:lnTo>
                      <a:pt x="24" y="327"/>
                    </a:lnTo>
                    <a:lnTo>
                      <a:pt x="25" y="327"/>
                    </a:lnTo>
                    <a:lnTo>
                      <a:pt x="25" y="324"/>
                    </a:lnTo>
                    <a:lnTo>
                      <a:pt x="27" y="324"/>
                    </a:lnTo>
                    <a:lnTo>
                      <a:pt x="28" y="326"/>
                    </a:lnTo>
                    <a:lnTo>
                      <a:pt x="28" y="326"/>
                    </a:lnTo>
                    <a:lnTo>
                      <a:pt x="32" y="330"/>
                    </a:lnTo>
                    <a:lnTo>
                      <a:pt x="32" y="329"/>
                    </a:lnTo>
                    <a:lnTo>
                      <a:pt x="33" y="329"/>
                    </a:lnTo>
                    <a:lnTo>
                      <a:pt x="36" y="327"/>
                    </a:lnTo>
                    <a:lnTo>
                      <a:pt x="38" y="326"/>
                    </a:lnTo>
                    <a:lnTo>
                      <a:pt x="40" y="324"/>
                    </a:lnTo>
                    <a:lnTo>
                      <a:pt x="41" y="324"/>
                    </a:lnTo>
                    <a:lnTo>
                      <a:pt x="41" y="324"/>
                    </a:lnTo>
                    <a:lnTo>
                      <a:pt x="43" y="326"/>
                    </a:lnTo>
                    <a:lnTo>
                      <a:pt x="44" y="326"/>
                    </a:lnTo>
                    <a:lnTo>
                      <a:pt x="49" y="321"/>
                    </a:lnTo>
                    <a:lnTo>
                      <a:pt x="49" y="319"/>
                    </a:lnTo>
                    <a:lnTo>
                      <a:pt x="46" y="316"/>
                    </a:lnTo>
                    <a:lnTo>
                      <a:pt x="51" y="319"/>
                    </a:lnTo>
                    <a:lnTo>
                      <a:pt x="54" y="316"/>
                    </a:lnTo>
                    <a:lnTo>
                      <a:pt x="52" y="314"/>
                    </a:lnTo>
                    <a:lnTo>
                      <a:pt x="54" y="313"/>
                    </a:lnTo>
                    <a:lnTo>
                      <a:pt x="54" y="311"/>
                    </a:lnTo>
                    <a:lnTo>
                      <a:pt x="56" y="310"/>
                    </a:lnTo>
                    <a:lnTo>
                      <a:pt x="59" y="310"/>
                    </a:lnTo>
                    <a:lnTo>
                      <a:pt x="59" y="308"/>
                    </a:lnTo>
                    <a:lnTo>
                      <a:pt x="57" y="305"/>
                    </a:lnTo>
                    <a:lnTo>
                      <a:pt x="57" y="303"/>
                    </a:lnTo>
                    <a:lnTo>
                      <a:pt x="56" y="300"/>
                    </a:lnTo>
                    <a:lnTo>
                      <a:pt x="54" y="299"/>
                    </a:lnTo>
                    <a:lnTo>
                      <a:pt x="54" y="297"/>
                    </a:lnTo>
                    <a:lnTo>
                      <a:pt x="54" y="297"/>
                    </a:lnTo>
                    <a:lnTo>
                      <a:pt x="57" y="300"/>
                    </a:lnTo>
                    <a:lnTo>
                      <a:pt x="59" y="305"/>
                    </a:lnTo>
                    <a:lnTo>
                      <a:pt x="59" y="305"/>
                    </a:lnTo>
                    <a:lnTo>
                      <a:pt x="60" y="305"/>
                    </a:lnTo>
                    <a:lnTo>
                      <a:pt x="60" y="306"/>
                    </a:lnTo>
                    <a:lnTo>
                      <a:pt x="62" y="308"/>
                    </a:lnTo>
                    <a:lnTo>
                      <a:pt x="65" y="308"/>
                    </a:lnTo>
                    <a:lnTo>
                      <a:pt x="64" y="306"/>
                    </a:lnTo>
                    <a:lnTo>
                      <a:pt x="64" y="305"/>
                    </a:lnTo>
                    <a:lnTo>
                      <a:pt x="64" y="303"/>
                    </a:lnTo>
                    <a:lnTo>
                      <a:pt x="67" y="305"/>
                    </a:lnTo>
                    <a:lnTo>
                      <a:pt x="67" y="306"/>
                    </a:lnTo>
                    <a:lnTo>
                      <a:pt x="70" y="303"/>
                    </a:lnTo>
                    <a:lnTo>
                      <a:pt x="70" y="300"/>
                    </a:lnTo>
                    <a:lnTo>
                      <a:pt x="70" y="297"/>
                    </a:lnTo>
                    <a:lnTo>
                      <a:pt x="68" y="297"/>
                    </a:lnTo>
                    <a:lnTo>
                      <a:pt x="67" y="295"/>
                    </a:lnTo>
                    <a:lnTo>
                      <a:pt x="68" y="294"/>
                    </a:lnTo>
                    <a:lnTo>
                      <a:pt x="68" y="294"/>
                    </a:lnTo>
                    <a:lnTo>
                      <a:pt x="70" y="292"/>
                    </a:lnTo>
                    <a:lnTo>
                      <a:pt x="71" y="292"/>
                    </a:lnTo>
                    <a:lnTo>
                      <a:pt x="70" y="291"/>
                    </a:lnTo>
                    <a:lnTo>
                      <a:pt x="70" y="287"/>
                    </a:lnTo>
                    <a:lnTo>
                      <a:pt x="71" y="286"/>
                    </a:lnTo>
                    <a:lnTo>
                      <a:pt x="73" y="287"/>
                    </a:lnTo>
                    <a:lnTo>
                      <a:pt x="71" y="291"/>
                    </a:lnTo>
                    <a:lnTo>
                      <a:pt x="73" y="294"/>
                    </a:lnTo>
                    <a:lnTo>
                      <a:pt x="71" y="295"/>
                    </a:lnTo>
                    <a:lnTo>
                      <a:pt x="73" y="299"/>
                    </a:lnTo>
                    <a:lnTo>
                      <a:pt x="75" y="300"/>
                    </a:lnTo>
                    <a:lnTo>
                      <a:pt x="76" y="303"/>
                    </a:lnTo>
                    <a:lnTo>
                      <a:pt x="79" y="303"/>
                    </a:lnTo>
                    <a:lnTo>
                      <a:pt x="81" y="305"/>
                    </a:lnTo>
                    <a:lnTo>
                      <a:pt x="81" y="305"/>
                    </a:lnTo>
                    <a:lnTo>
                      <a:pt x="83" y="306"/>
                    </a:lnTo>
                    <a:lnTo>
                      <a:pt x="84" y="3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14" name="Freeform 741">
                <a:extLst>
                  <a:ext uri="{FF2B5EF4-FFF2-40B4-BE49-F238E27FC236}">
                    <a16:creationId xmlns:a16="http://schemas.microsoft.com/office/drawing/2014/main" id="{777B185F-370C-4DA5-AFCC-93AF89999CC2}"/>
                  </a:ext>
                </a:extLst>
              </p:cNvPr>
              <p:cNvSpPr>
                <a:spLocks/>
              </p:cNvSpPr>
              <p:nvPr/>
            </p:nvSpPr>
            <p:spPr bwMode="auto">
              <a:xfrm>
                <a:off x="4953" y="1173"/>
                <a:ext cx="9" cy="8"/>
              </a:xfrm>
              <a:custGeom>
                <a:avLst/>
                <a:gdLst>
                  <a:gd name="T0" fmla="*/ 0 w 9"/>
                  <a:gd name="T1" fmla="*/ 5 h 8"/>
                  <a:gd name="T2" fmla="*/ 3 w 9"/>
                  <a:gd name="T3" fmla="*/ 7 h 8"/>
                  <a:gd name="T4" fmla="*/ 6 w 9"/>
                  <a:gd name="T5" fmla="*/ 8 h 8"/>
                  <a:gd name="T6" fmla="*/ 9 w 9"/>
                  <a:gd name="T7" fmla="*/ 8 h 8"/>
                  <a:gd name="T8" fmla="*/ 9 w 9"/>
                  <a:gd name="T9" fmla="*/ 5 h 8"/>
                  <a:gd name="T10" fmla="*/ 6 w 9"/>
                  <a:gd name="T11" fmla="*/ 5 h 8"/>
                  <a:gd name="T12" fmla="*/ 8 w 9"/>
                  <a:gd name="T13" fmla="*/ 2 h 8"/>
                  <a:gd name="T14" fmla="*/ 6 w 9"/>
                  <a:gd name="T15" fmla="*/ 2 h 8"/>
                  <a:gd name="T16" fmla="*/ 4 w 9"/>
                  <a:gd name="T17" fmla="*/ 0 h 8"/>
                  <a:gd name="T18" fmla="*/ 4 w 9"/>
                  <a:gd name="T19" fmla="*/ 3 h 8"/>
                  <a:gd name="T20" fmla="*/ 3 w 9"/>
                  <a:gd name="T21" fmla="*/ 3 h 8"/>
                  <a:gd name="T22" fmla="*/ 1 w 9"/>
                  <a:gd name="T23" fmla="*/ 3 h 8"/>
                  <a:gd name="T24" fmla="*/ 0 w 9"/>
                  <a:gd name="T25" fmla="*/ 5 h 8"/>
                  <a:gd name="T26" fmla="*/ 0 w 9"/>
                  <a:gd name="T27"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 h="8">
                    <a:moveTo>
                      <a:pt x="0" y="5"/>
                    </a:moveTo>
                    <a:lnTo>
                      <a:pt x="3" y="7"/>
                    </a:lnTo>
                    <a:lnTo>
                      <a:pt x="6" y="8"/>
                    </a:lnTo>
                    <a:lnTo>
                      <a:pt x="9" y="8"/>
                    </a:lnTo>
                    <a:lnTo>
                      <a:pt x="9" y="5"/>
                    </a:lnTo>
                    <a:lnTo>
                      <a:pt x="6" y="5"/>
                    </a:lnTo>
                    <a:lnTo>
                      <a:pt x="8" y="2"/>
                    </a:lnTo>
                    <a:lnTo>
                      <a:pt x="6" y="2"/>
                    </a:lnTo>
                    <a:lnTo>
                      <a:pt x="4" y="0"/>
                    </a:lnTo>
                    <a:lnTo>
                      <a:pt x="4" y="3"/>
                    </a:lnTo>
                    <a:lnTo>
                      <a:pt x="3" y="3"/>
                    </a:lnTo>
                    <a:lnTo>
                      <a:pt x="1" y="3"/>
                    </a:lnTo>
                    <a:lnTo>
                      <a:pt x="0" y="5"/>
                    </a:lnTo>
                    <a:lnTo>
                      <a:pt x="0"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15" name="Freeform 742">
                <a:extLst>
                  <a:ext uri="{FF2B5EF4-FFF2-40B4-BE49-F238E27FC236}">
                    <a16:creationId xmlns:a16="http://schemas.microsoft.com/office/drawing/2014/main" id="{2BDC23B0-0BCA-46C6-8B55-8E31500CBB2D}"/>
                  </a:ext>
                </a:extLst>
              </p:cNvPr>
              <p:cNvSpPr>
                <a:spLocks/>
              </p:cNvSpPr>
              <p:nvPr/>
            </p:nvSpPr>
            <p:spPr bwMode="auto">
              <a:xfrm>
                <a:off x="4935" y="1188"/>
                <a:ext cx="8" cy="4"/>
              </a:xfrm>
              <a:custGeom>
                <a:avLst/>
                <a:gdLst>
                  <a:gd name="T0" fmla="*/ 3 w 8"/>
                  <a:gd name="T1" fmla="*/ 4 h 4"/>
                  <a:gd name="T2" fmla="*/ 7 w 8"/>
                  <a:gd name="T3" fmla="*/ 4 h 4"/>
                  <a:gd name="T4" fmla="*/ 8 w 8"/>
                  <a:gd name="T5" fmla="*/ 1 h 4"/>
                  <a:gd name="T6" fmla="*/ 5 w 8"/>
                  <a:gd name="T7" fmla="*/ 0 h 4"/>
                  <a:gd name="T8" fmla="*/ 0 w 8"/>
                  <a:gd name="T9" fmla="*/ 0 h 4"/>
                  <a:gd name="T10" fmla="*/ 2 w 8"/>
                  <a:gd name="T11" fmla="*/ 3 h 4"/>
                  <a:gd name="T12" fmla="*/ 3 w 8"/>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8" h="4">
                    <a:moveTo>
                      <a:pt x="3" y="4"/>
                    </a:moveTo>
                    <a:lnTo>
                      <a:pt x="7" y="4"/>
                    </a:lnTo>
                    <a:lnTo>
                      <a:pt x="8" y="1"/>
                    </a:lnTo>
                    <a:lnTo>
                      <a:pt x="5" y="0"/>
                    </a:lnTo>
                    <a:lnTo>
                      <a:pt x="0" y="0"/>
                    </a:lnTo>
                    <a:lnTo>
                      <a:pt x="2" y="3"/>
                    </a:lnTo>
                    <a:lnTo>
                      <a:pt x="3"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16" name="Freeform 743">
                <a:extLst>
                  <a:ext uri="{FF2B5EF4-FFF2-40B4-BE49-F238E27FC236}">
                    <a16:creationId xmlns:a16="http://schemas.microsoft.com/office/drawing/2014/main" id="{CC688902-D979-40AF-A644-CE24970AB38F}"/>
                  </a:ext>
                </a:extLst>
              </p:cNvPr>
              <p:cNvSpPr>
                <a:spLocks/>
              </p:cNvSpPr>
              <p:nvPr/>
            </p:nvSpPr>
            <p:spPr bwMode="auto">
              <a:xfrm>
                <a:off x="4824" y="1497"/>
                <a:ext cx="1" cy="3"/>
              </a:xfrm>
              <a:custGeom>
                <a:avLst/>
                <a:gdLst>
                  <a:gd name="T0" fmla="*/ 1 w 1"/>
                  <a:gd name="T1" fmla="*/ 0 h 3"/>
                  <a:gd name="T2" fmla="*/ 0 w 1"/>
                  <a:gd name="T3" fmla="*/ 2 h 3"/>
                  <a:gd name="T4" fmla="*/ 0 w 1"/>
                  <a:gd name="T5" fmla="*/ 3 h 3"/>
                  <a:gd name="T6" fmla="*/ 0 w 1"/>
                  <a:gd name="T7" fmla="*/ 3 h 3"/>
                  <a:gd name="T8" fmla="*/ 1 w 1"/>
                  <a:gd name="T9" fmla="*/ 0 h 3"/>
                </a:gdLst>
                <a:ahLst/>
                <a:cxnLst>
                  <a:cxn ang="0">
                    <a:pos x="T0" y="T1"/>
                  </a:cxn>
                  <a:cxn ang="0">
                    <a:pos x="T2" y="T3"/>
                  </a:cxn>
                  <a:cxn ang="0">
                    <a:pos x="T4" y="T5"/>
                  </a:cxn>
                  <a:cxn ang="0">
                    <a:pos x="T6" y="T7"/>
                  </a:cxn>
                  <a:cxn ang="0">
                    <a:pos x="T8" y="T9"/>
                  </a:cxn>
                </a:cxnLst>
                <a:rect l="0" t="0" r="r" b="b"/>
                <a:pathLst>
                  <a:path w="1" h="3">
                    <a:moveTo>
                      <a:pt x="1" y="0"/>
                    </a:moveTo>
                    <a:lnTo>
                      <a:pt x="0" y="2"/>
                    </a:lnTo>
                    <a:lnTo>
                      <a:pt x="0" y="3"/>
                    </a:lnTo>
                    <a:lnTo>
                      <a:pt x="0" y="3"/>
                    </a:lnTo>
                    <a:lnTo>
                      <a:pt x="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17" name="Freeform 744">
                <a:extLst>
                  <a:ext uri="{FF2B5EF4-FFF2-40B4-BE49-F238E27FC236}">
                    <a16:creationId xmlns:a16="http://schemas.microsoft.com/office/drawing/2014/main" id="{A5AC9F95-6497-4B25-8B8B-348A65CC470E}"/>
                  </a:ext>
                </a:extLst>
              </p:cNvPr>
              <p:cNvSpPr>
                <a:spLocks/>
              </p:cNvSpPr>
              <p:nvPr/>
            </p:nvSpPr>
            <p:spPr bwMode="auto">
              <a:xfrm>
                <a:off x="4903" y="1467"/>
                <a:ext cx="7" cy="8"/>
              </a:xfrm>
              <a:custGeom>
                <a:avLst/>
                <a:gdLst>
                  <a:gd name="T0" fmla="*/ 3 w 7"/>
                  <a:gd name="T1" fmla="*/ 8 h 8"/>
                  <a:gd name="T2" fmla="*/ 5 w 7"/>
                  <a:gd name="T3" fmla="*/ 3 h 8"/>
                  <a:gd name="T4" fmla="*/ 7 w 7"/>
                  <a:gd name="T5" fmla="*/ 1 h 8"/>
                  <a:gd name="T6" fmla="*/ 7 w 7"/>
                  <a:gd name="T7" fmla="*/ 0 h 8"/>
                  <a:gd name="T8" fmla="*/ 3 w 7"/>
                  <a:gd name="T9" fmla="*/ 0 h 8"/>
                  <a:gd name="T10" fmla="*/ 0 w 7"/>
                  <a:gd name="T11" fmla="*/ 3 h 8"/>
                  <a:gd name="T12" fmla="*/ 3 w 7"/>
                  <a:gd name="T13" fmla="*/ 6 h 8"/>
                  <a:gd name="T14" fmla="*/ 3 w 7"/>
                  <a:gd name="T15" fmla="*/ 8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8">
                    <a:moveTo>
                      <a:pt x="3" y="8"/>
                    </a:moveTo>
                    <a:lnTo>
                      <a:pt x="5" y="3"/>
                    </a:lnTo>
                    <a:lnTo>
                      <a:pt x="7" y="1"/>
                    </a:lnTo>
                    <a:lnTo>
                      <a:pt x="7" y="0"/>
                    </a:lnTo>
                    <a:lnTo>
                      <a:pt x="3" y="0"/>
                    </a:lnTo>
                    <a:lnTo>
                      <a:pt x="0" y="3"/>
                    </a:lnTo>
                    <a:lnTo>
                      <a:pt x="3" y="6"/>
                    </a:lnTo>
                    <a:lnTo>
                      <a:pt x="3"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18" name="Freeform 745">
                <a:extLst>
                  <a:ext uri="{FF2B5EF4-FFF2-40B4-BE49-F238E27FC236}">
                    <a16:creationId xmlns:a16="http://schemas.microsoft.com/office/drawing/2014/main" id="{38E171F0-0BEA-46F9-8DB8-73FC28C35166}"/>
                  </a:ext>
                </a:extLst>
              </p:cNvPr>
              <p:cNvSpPr>
                <a:spLocks/>
              </p:cNvSpPr>
              <p:nvPr/>
            </p:nvSpPr>
            <p:spPr bwMode="auto">
              <a:xfrm>
                <a:off x="4819" y="1235"/>
                <a:ext cx="140" cy="318"/>
              </a:xfrm>
              <a:custGeom>
                <a:avLst/>
                <a:gdLst>
                  <a:gd name="T0" fmla="*/ 134 w 140"/>
                  <a:gd name="T1" fmla="*/ 61 h 318"/>
                  <a:gd name="T2" fmla="*/ 132 w 140"/>
                  <a:gd name="T3" fmla="*/ 44 h 318"/>
                  <a:gd name="T4" fmla="*/ 129 w 140"/>
                  <a:gd name="T5" fmla="*/ 28 h 318"/>
                  <a:gd name="T6" fmla="*/ 119 w 140"/>
                  <a:gd name="T7" fmla="*/ 20 h 318"/>
                  <a:gd name="T8" fmla="*/ 99 w 140"/>
                  <a:gd name="T9" fmla="*/ 5 h 318"/>
                  <a:gd name="T10" fmla="*/ 86 w 140"/>
                  <a:gd name="T11" fmla="*/ 4 h 318"/>
                  <a:gd name="T12" fmla="*/ 87 w 140"/>
                  <a:gd name="T13" fmla="*/ 20 h 318"/>
                  <a:gd name="T14" fmla="*/ 72 w 140"/>
                  <a:gd name="T15" fmla="*/ 13 h 318"/>
                  <a:gd name="T16" fmla="*/ 65 w 140"/>
                  <a:gd name="T17" fmla="*/ 23 h 318"/>
                  <a:gd name="T18" fmla="*/ 57 w 140"/>
                  <a:gd name="T19" fmla="*/ 26 h 318"/>
                  <a:gd name="T20" fmla="*/ 46 w 140"/>
                  <a:gd name="T21" fmla="*/ 42 h 318"/>
                  <a:gd name="T22" fmla="*/ 40 w 140"/>
                  <a:gd name="T23" fmla="*/ 69 h 318"/>
                  <a:gd name="T24" fmla="*/ 30 w 140"/>
                  <a:gd name="T25" fmla="*/ 82 h 318"/>
                  <a:gd name="T26" fmla="*/ 22 w 140"/>
                  <a:gd name="T27" fmla="*/ 118 h 318"/>
                  <a:gd name="T28" fmla="*/ 9 w 140"/>
                  <a:gd name="T29" fmla="*/ 130 h 318"/>
                  <a:gd name="T30" fmla="*/ 8 w 140"/>
                  <a:gd name="T31" fmla="*/ 165 h 318"/>
                  <a:gd name="T32" fmla="*/ 16 w 140"/>
                  <a:gd name="T33" fmla="*/ 190 h 318"/>
                  <a:gd name="T34" fmla="*/ 14 w 140"/>
                  <a:gd name="T35" fmla="*/ 214 h 318"/>
                  <a:gd name="T36" fmla="*/ 8 w 140"/>
                  <a:gd name="T37" fmla="*/ 229 h 318"/>
                  <a:gd name="T38" fmla="*/ 5 w 140"/>
                  <a:gd name="T39" fmla="*/ 244 h 318"/>
                  <a:gd name="T40" fmla="*/ 1 w 140"/>
                  <a:gd name="T41" fmla="*/ 257 h 318"/>
                  <a:gd name="T42" fmla="*/ 6 w 140"/>
                  <a:gd name="T43" fmla="*/ 257 h 318"/>
                  <a:gd name="T44" fmla="*/ 6 w 140"/>
                  <a:gd name="T45" fmla="*/ 265 h 318"/>
                  <a:gd name="T46" fmla="*/ 11 w 140"/>
                  <a:gd name="T47" fmla="*/ 278 h 318"/>
                  <a:gd name="T48" fmla="*/ 22 w 140"/>
                  <a:gd name="T49" fmla="*/ 296 h 318"/>
                  <a:gd name="T50" fmla="*/ 21 w 140"/>
                  <a:gd name="T51" fmla="*/ 303 h 318"/>
                  <a:gd name="T52" fmla="*/ 29 w 140"/>
                  <a:gd name="T53" fmla="*/ 318 h 318"/>
                  <a:gd name="T54" fmla="*/ 41 w 140"/>
                  <a:gd name="T55" fmla="*/ 307 h 318"/>
                  <a:gd name="T56" fmla="*/ 59 w 140"/>
                  <a:gd name="T57" fmla="*/ 303 h 318"/>
                  <a:gd name="T58" fmla="*/ 68 w 140"/>
                  <a:gd name="T59" fmla="*/ 284 h 318"/>
                  <a:gd name="T60" fmla="*/ 65 w 140"/>
                  <a:gd name="T61" fmla="*/ 270 h 318"/>
                  <a:gd name="T62" fmla="*/ 70 w 140"/>
                  <a:gd name="T63" fmla="*/ 260 h 318"/>
                  <a:gd name="T64" fmla="*/ 67 w 140"/>
                  <a:gd name="T65" fmla="*/ 251 h 318"/>
                  <a:gd name="T66" fmla="*/ 73 w 140"/>
                  <a:gd name="T67" fmla="*/ 248 h 318"/>
                  <a:gd name="T68" fmla="*/ 78 w 140"/>
                  <a:gd name="T69" fmla="*/ 246 h 318"/>
                  <a:gd name="T70" fmla="*/ 84 w 140"/>
                  <a:gd name="T71" fmla="*/ 237 h 318"/>
                  <a:gd name="T72" fmla="*/ 70 w 140"/>
                  <a:gd name="T73" fmla="*/ 235 h 318"/>
                  <a:gd name="T74" fmla="*/ 59 w 140"/>
                  <a:gd name="T75" fmla="*/ 232 h 318"/>
                  <a:gd name="T76" fmla="*/ 70 w 140"/>
                  <a:gd name="T77" fmla="*/ 229 h 318"/>
                  <a:gd name="T78" fmla="*/ 80 w 140"/>
                  <a:gd name="T79" fmla="*/ 232 h 318"/>
                  <a:gd name="T80" fmla="*/ 91 w 140"/>
                  <a:gd name="T81" fmla="*/ 222 h 318"/>
                  <a:gd name="T82" fmla="*/ 80 w 140"/>
                  <a:gd name="T83" fmla="*/ 208 h 318"/>
                  <a:gd name="T84" fmla="*/ 70 w 140"/>
                  <a:gd name="T85" fmla="*/ 205 h 318"/>
                  <a:gd name="T86" fmla="*/ 70 w 140"/>
                  <a:gd name="T87" fmla="*/ 192 h 318"/>
                  <a:gd name="T88" fmla="*/ 72 w 140"/>
                  <a:gd name="T89" fmla="*/ 182 h 318"/>
                  <a:gd name="T90" fmla="*/ 67 w 140"/>
                  <a:gd name="T91" fmla="*/ 165 h 318"/>
                  <a:gd name="T92" fmla="*/ 76 w 140"/>
                  <a:gd name="T93" fmla="*/ 158 h 318"/>
                  <a:gd name="T94" fmla="*/ 83 w 140"/>
                  <a:gd name="T95" fmla="*/ 150 h 318"/>
                  <a:gd name="T96" fmla="*/ 89 w 140"/>
                  <a:gd name="T97" fmla="*/ 144 h 318"/>
                  <a:gd name="T98" fmla="*/ 100 w 140"/>
                  <a:gd name="T99" fmla="*/ 138 h 318"/>
                  <a:gd name="T100" fmla="*/ 108 w 140"/>
                  <a:gd name="T101" fmla="*/ 128 h 318"/>
                  <a:gd name="T102" fmla="*/ 110 w 140"/>
                  <a:gd name="T103" fmla="*/ 114 h 318"/>
                  <a:gd name="T104" fmla="*/ 108 w 140"/>
                  <a:gd name="T105" fmla="*/ 107 h 318"/>
                  <a:gd name="T106" fmla="*/ 108 w 140"/>
                  <a:gd name="T107" fmla="*/ 96 h 318"/>
                  <a:gd name="T108" fmla="*/ 111 w 140"/>
                  <a:gd name="T109" fmla="*/ 93 h 318"/>
                  <a:gd name="T110" fmla="*/ 116 w 140"/>
                  <a:gd name="T111" fmla="*/ 88 h 318"/>
                  <a:gd name="T112" fmla="*/ 124 w 140"/>
                  <a:gd name="T113" fmla="*/ 82 h 318"/>
                  <a:gd name="T114" fmla="*/ 135 w 140"/>
                  <a:gd name="T115" fmla="*/ 85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40" h="318">
                    <a:moveTo>
                      <a:pt x="138" y="79"/>
                    </a:moveTo>
                    <a:lnTo>
                      <a:pt x="137" y="74"/>
                    </a:lnTo>
                    <a:lnTo>
                      <a:pt x="134" y="72"/>
                    </a:lnTo>
                    <a:lnTo>
                      <a:pt x="132" y="69"/>
                    </a:lnTo>
                    <a:lnTo>
                      <a:pt x="134" y="66"/>
                    </a:lnTo>
                    <a:lnTo>
                      <a:pt x="134" y="61"/>
                    </a:lnTo>
                    <a:lnTo>
                      <a:pt x="132" y="59"/>
                    </a:lnTo>
                    <a:lnTo>
                      <a:pt x="134" y="56"/>
                    </a:lnTo>
                    <a:lnTo>
                      <a:pt x="132" y="52"/>
                    </a:lnTo>
                    <a:lnTo>
                      <a:pt x="131" y="50"/>
                    </a:lnTo>
                    <a:lnTo>
                      <a:pt x="131" y="45"/>
                    </a:lnTo>
                    <a:lnTo>
                      <a:pt x="132" y="44"/>
                    </a:lnTo>
                    <a:lnTo>
                      <a:pt x="131" y="40"/>
                    </a:lnTo>
                    <a:lnTo>
                      <a:pt x="127" y="40"/>
                    </a:lnTo>
                    <a:lnTo>
                      <a:pt x="127" y="37"/>
                    </a:lnTo>
                    <a:lnTo>
                      <a:pt x="129" y="34"/>
                    </a:lnTo>
                    <a:lnTo>
                      <a:pt x="127" y="29"/>
                    </a:lnTo>
                    <a:lnTo>
                      <a:pt x="129" y="28"/>
                    </a:lnTo>
                    <a:lnTo>
                      <a:pt x="127" y="26"/>
                    </a:lnTo>
                    <a:lnTo>
                      <a:pt x="126" y="24"/>
                    </a:lnTo>
                    <a:lnTo>
                      <a:pt x="123" y="21"/>
                    </a:lnTo>
                    <a:lnTo>
                      <a:pt x="123" y="21"/>
                    </a:lnTo>
                    <a:lnTo>
                      <a:pt x="121" y="21"/>
                    </a:lnTo>
                    <a:lnTo>
                      <a:pt x="119" y="20"/>
                    </a:lnTo>
                    <a:lnTo>
                      <a:pt x="116" y="16"/>
                    </a:lnTo>
                    <a:lnTo>
                      <a:pt x="115" y="15"/>
                    </a:lnTo>
                    <a:lnTo>
                      <a:pt x="113" y="15"/>
                    </a:lnTo>
                    <a:lnTo>
                      <a:pt x="108" y="13"/>
                    </a:lnTo>
                    <a:lnTo>
                      <a:pt x="103" y="12"/>
                    </a:lnTo>
                    <a:lnTo>
                      <a:pt x="99" y="5"/>
                    </a:lnTo>
                    <a:lnTo>
                      <a:pt x="95" y="4"/>
                    </a:lnTo>
                    <a:lnTo>
                      <a:pt x="92" y="0"/>
                    </a:lnTo>
                    <a:lnTo>
                      <a:pt x="92" y="0"/>
                    </a:lnTo>
                    <a:lnTo>
                      <a:pt x="89" y="2"/>
                    </a:lnTo>
                    <a:lnTo>
                      <a:pt x="86" y="0"/>
                    </a:lnTo>
                    <a:lnTo>
                      <a:pt x="86" y="4"/>
                    </a:lnTo>
                    <a:lnTo>
                      <a:pt x="87" y="5"/>
                    </a:lnTo>
                    <a:lnTo>
                      <a:pt x="89" y="8"/>
                    </a:lnTo>
                    <a:lnTo>
                      <a:pt x="86" y="8"/>
                    </a:lnTo>
                    <a:lnTo>
                      <a:pt x="86" y="13"/>
                    </a:lnTo>
                    <a:lnTo>
                      <a:pt x="87" y="15"/>
                    </a:lnTo>
                    <a:lnTo>
                      <a:pt x="87" y="20"/>
                    </a:lnTo>
                    <a:lnTo>
                      <a:pt x="86" y="18"/>
                    </a:lnTo>
                    <a:lnTo>
                      <a:pt x="84" y="18"/>
                    </a:lnTo>
                    <a:lnTo>
                      <a:pt x="83" y="18"/>
                    </a:lnTo>
                    <a:lnTo>
                      <a:pt x="80" y="16"/>
                    </a:lnTo>
                    <a:lnTo>
                      <a:pt x="76" y="15"/>
                    </a:lnTo>
                    <a:lnTo>
                      <a:pt x="72" y="13"/>
                    </a:lnTo>
                    <a:lnTo>
                      <a:pt x="70" y="15"/>
                    </a:lnTo>
                    <a:lnTo>
                      <a:pt x="65" y="15"/>
                    </a:lnTo>
                    <a:lnTo>
                      <a:pt x="64" y="16"/>
                    </a:lnTo>
                    <a:lnTo>
                      <a:pt x="65" y="20"/>
                    </a:lnTo>
                    <a:lnTo>
                      <a:pt x="65" y="21"/>
                    </a:lnTo>
                    <a:lnTo>
                      <a:pt x="65" y="23"/>
                    </a:lnTo>
                    <a:lnTo>
                      <a:pt x="64" y="24"/>
                    </a:lnTo>
                    <a:lnTo>
                      <a:pt x="65" y="28"/>
                    </a:lnTo>
                    <a:lnTo>
                      <a:pt x="64" y="29"/>
                    </a:lnTo>
                    <a:lnTo>
                      <a:pt x="62" y="29"/>
                    </a:lnTo>
                    <a:lnTo>
                      <a:pt x="60" y="28"/>
                    </a:lnTo>
                    <a:lnTo>
                      <a:pt x="57" y="26"/>
                    </a:lnTo>
                    <a:lnTo>
                      <a:pt x="54" y="29"/>
                    </a:lnTo>
                    <a:lnTo>
                      <a:pt x="52" y="34"/>
                    </a:lnTo>
                    <a:lnTo>
                      <a:pt x="49" y="34"/>
                    </a:lnTo>
                    <a:lnTo>
                      <a:pt x="49" y="37"/>
                    </a:lnTo>
                    <a:lnTo>
                      <a:pt x="48" y="40"/>
                    </a:lnTo>
                    <a:lnTo>
                      <a:pt x="46" y="42"/>
                    </a:lnTo>
                    <a:lnTo>
                      <a:pt x="46" y="48"/>
                    </a:lnTo>
                    <a:lnTo>
                      <a:pt x="48" y="50"/>
                    </a:lnTo>
                    <a:lnTo>
                      <a:pt x="49" y="53"/>
                    </a:lnTo>
                    <a:lnTo>
                      <a:pt x="48" y="56"/>
                    </a:lnTo>
                    <a:lnTo>
                      <a:pt x="43" y="63"/>
                    </a:lnTo>
                    <a:lnTo>
                      <a:pt x="40" y="69"/>
                    </a:lnTo>
                    <a:lnTo>
                      <a:pt x="40" y="72"/>
                    </a:lnTo>
                    <a:lnTo>
                      <a:pt x="38" y="74"/>
                    </a:lnTo>
                    <a:lnTo>
                      <a:pt x="33" y="75"/>
                    </a:lnTo>
                    <a:lnTo>
                      <a:pt x="29" y="77"/>
                    </a:lnTo>
                    <a:lnTo>
                      <a:pt x="29" y="80"/>
                    </a:lnTo>
                    <a:lnTo>
                      <a:pt x="30" y="82"/>
                    </a:lnTo>
                    <a:lnTo>
                      <a:pt x="30" y="87"/>
                    </a:lnTo>
                    <a:lnTo>
                      <a:pt x="29" y="90"/>
                    </a:lnTo>
                    <a:lnTo>
                      <a:pt x="27" y="96"/>
                    </a:lnTo>
                    <a:lnTo>
                      <a:pt x="27" y="103"/>
                    </a:lnTo>
                    <a:lnTo>
                      <a:pt x="22" y="115"/>
                    </a:lnTo>
                    <a:lnTo>
                      <a:pt x="22" y="118"/>
                    </a:lnTo>
                    <a:lnTo>
                      <a:pt x="24" y="120"/>
                    </a:lnTo>
                    <a:lnTo>
                      <a:pt x="24" y="125"/>
                    </a:lnTo>
                    <a:lnTo>
                      <a:pt x="22" y="130"/>
                    </a:lnTo>
                    <a:lnTo>
                      <a:pt x="17" y="128"/>
                    </a:lnTo>
                    <a:lnTo>
                      <a:pt x="13" y="128"/>
                    </a:lnTo>
                    <a:lnTo>
                      <a:pt x="9" y="130"/>
                    </a:lnTo>
                    <a:lnTo>
                      <a:pt x="6" y="134"/>
                    </a:lnTo>
                    <a:lnTo>
                      <a:pt x="6" y="141"/>
                    </a:lnTo>
                    <a:lnTo>
                      <a:pt x="8" y="149"/>
                    </a:lnTo>
                    <a:lnTo>
                      <a:pt x="8" y="157"/>
                    </a:lnTo>
                    <a:lnTo>
                      <a:pt x="6" y="160"/>
                    </a:lnTo>
                    <a:lnTo>
                      <a:pt x="8" y="165"/>
                    </a:lnTo>
                    <a:lnTo>
                      <a:pt x="9" y="170"/>
                    </a:lnTo>
                    <a:lnTo>
                      <a:pt x="8" y="174"/>
                    </a:lnTo>
                    <a:lnTo>
                      <a:pt x="8" y="181"/>
                    </a:lnTo>
                    <a:lnTo>
                      <a:pt x="13" y="182"/>
                    </a:lnTo>
                    <a:lnTo>
                      <a:pt x="17" y="187"/>
                    </a:lnTo>
                    <a:lnTo>
                      <a:pt x="16" y="190"/>
                    </a:lnTo>
                    <a:lnTo>
                      <a:pt x="16" y="195"/>
                    </a:lnTo>
                    <a:lnTo>
                      <a:pt x="9" y="198"/>
                    </a:lnTo>
                    <a:lnTo>
                      <a:pt x="9" y="200"/>
                    </a:lnTo>
                    <a:lnTo>
                      <a:pt x="11" y="205"/>
                    </a:lnTo>
                    <a:lnTo>
                      <a:pt x="13" y="211"/>
                    </a:lnTo>
                    <a:lnTo>
                      <a:pt x="14" y="214"/>
                    </a:lnTo>
                    <a:lnTo>
                      <a:pt x="13" y="219"/>
                    </a:lnTo>
                    <a:lnTo>
                      <a:pt x="13" y="222"/>
                    </a:lnTo>
                    <a:lnTo>
                      <a:pt x="11" y="224"/>
                    </a:lnTo>
                    <a:lnTo>
                      <a:pt x="8" y="224"/>
                    </a:lnTo>
                    <a:lnTo>
                      <a:pt x="6" y="225"/>
                    </a:lnTo>
                    <a:lnTo>
                      <a:pt x="8" y="229"/>
                    </a:lnTo>
                    <a:lnTo>
                      <a:pt x="6" y="230"/>
                    </a:lnTo>
                    <a:lnTo>
                      <a:pt x="5" y="232"/>
                    </a:lnTo>
                    <a:lnTo>
                      <a:pt x="6" y="237"/>
                    </a:lnTo>
                    <a:lnTo>
                      <a:pt x="8" y="244"/>
                    </a:lnTo>
                    <a:lnTo>
                      <a:pt x="6" y="248"/>
                    </a:lnTo>
                    <a:lnTo>
                      <a:pt x="5" y="244"/>
                    </a:lnTo>
                    <a:lnTo>
                      <a:pt x="3" y="243"/>
                    </a:lnTo>
                    <a:lnTo>
                      <a:pt x="3" y="243"/>
                    </a:lnTo>
                    <a:lnTo>
                      <a:pt x="0" y="244"/>
                    </a:lnTo>
                    <a:lnTo>
                      <a:pt x="1" y="251"/>
                    </a:lnTo>
                    <a:lnTo>
                      <a:pt x="1" y="252"/>
                    </a:lnTo>
                    <a:lnTo>
                      <a:pt x="1" y="257"/>
                    </a:lnTo>
                    <a:lnTo>
                      <a:pt x="5" y="259"/>
                    </a:lnTo>
                    <a:lnTo>
                      <a:pt x="5" y="259"/>
                    </a:lnTo>
                    <a:lnTo>
                      <a:pt x="5" y="262"/>
                    </a:lnTo>
                    <a:lnTo>
                      <a:pt x="8" y="260"/>
                    </a:lnTo>
                    <a:lnTo>
                      <a:pt x="6" y="259"/>
                    </a:lnTo>
                    <a:lnTo>
                      <a:pt x="6" y="257"/>
                    </a:lnTo>
                    <a:lnTo>
                      <a:pt x="8" y="257"/>
                    </a:lnTo>
                    <a:lnTo>
                      <a:pt x="6" y="259"/>
                    </a:lnTo>
                    <a:lnTo>
                      <a:pt x="9" y="259"/>
                    </a:lnTo>
                    <a:lnTo>
                      <a:pt x="9" y="260"/>
                    </a:lnTo>
                    <a:lnTo>
                      <a:pt x="6" y="264"/>
                    </a:lnTo>
                    <a:lnTo>
                      <a:pt x="6" y="265"/>
                    </a:lnTo>
                    <a:lnTo>
                      <a:pt x="8" y="268"/>
                    </a:lnTo>
                    <a:lnTo>
                      <a:pt x="6" y="270"/>
                    </a:lnTo>
                    <a:lnTo>
                      <a:pt x="6" y="272"/>
                    </a:lnTo>
                    <a:lnTo>
                      <a:pt x="8" y="275"/>
                    </a:lnTo>
                    <a:lnTo>
                      <a:pt x="9" y="275"/>
                    </a:lnTo>
                    <a:lnTo>
                      <a:pt x="11" y="278"/>
                    </a:lnTo>
                    <a:lnTo>
                      <a:pt x="13" y="280"/>
                    </a:lnTo>
                    <a:lnTo>
                      <a:pt x="14" y="284"/>
                    </a:lnTo>
                    <a:lnTo>
                      <a:pt x="16" y="289"/>
                    </a:lnTo>
                    <a:lnTo>
                      <a:pt x="17" y="289"/>
                    </a:lnTo>
                    <a:lnTo>
                      <a:pt x="19" y="292"/>
                    </a:lnTo>
                    <a:lnTo>
                      <a:pt x="22" y="296"/>
                    </a:lnTo>
                    <a:lnTo>
                      <a:pt x="24" y="294"/>
                    </a:lnTo>
                    <a:lnTo>
                      <a:pt x="25" y="297"/>
                    </a:lnTo>
                    <a:lnTo>
                      <a:pt x="24" y="300"/>
                    </a:lnTo>
                    <a:lnTo>
                      <a:pt x="19" y="302"/>
                    </a:lnTo>
                    <a:lnTo>
                      <a:pt x="19" y="302"/>
                    </a:lnTo>
                    <a:lnTo>
                      <a:pt x="21" y="303"/>
                    </a:lnTo>
                    <a:lnTo>
                      <a:pt x="22" y="307"/>
                    </a:lnTo>
                    <a:lnTo>
                      <a:pt x="24" y="307"/>
                    </a:lnTo>
                    <a:lnTo>
                      <a:pt x="25" y="313"/>
                    </a:lnTo>
                    <a:lnTo>
                      <a:pt x="24" y="316"/>
                    </a:lnTo>
                    <a:lnTo>
                      <a:pt x="25" y="318"/>
                    </a:lnTo>
                    <a:lnTo>
                      <a:pt x="29" y="318"/>
                    </a:lnTo>
                    <a:lnTo>
                      <a:pt x="35" y="316"/>
                    </a:lnTo>
                    <a:lnTo>
                      <a:pt x="40" y="318"/>
                    </a:lnTo>
                    <a:lnTo>
                      <a:pt x="41" y="315"/>
                    </a:lnTo>
                    <a:lnTo>
                      <a:pt x="41" y="313"/>
                    </a:lnTo>
                    <a:lnTo>
                      <a:pt x="40" y="311"/>
                    </a:lnTo>
                    <a:lnTo>
                      <a:pt x="41" y="307"/>
                    </a:lnTo>
                    <a:lnTo>
                      <a:pt x="46" y="305"/>
                    </a:lnTo>
                    <a:lnTo>
                      <a:pt x="48" y="302"/>
                    </a:lnTo>
                    <a:lnTo>
                      <a:pt x="48" y="303"/>
                    </a:lnTo>
                    <a:lnTo>
                      <a:pt x="52" y="303"/>
                    </a:lnTo>
                    <a:lnTo>
                      <a:pt x="56" y="302"/>
                    </a:lnTo>
                    <a:lnTo>
                      <a:pt x="59" y="303"/>
                    </a:lnTo>
                    <a:lnTo>
                      <a:pt x="60" y="305"/>
                    </a:lnTo>
                    <a:lnTo>
                      <a:pt x="64" y="302"/>
                    </a:lnTo>
                    <a:lnTo>
                      <a:pt x="64" y="297"/>
                    </a:lnTo>
                    <a:lnTo>
                      <a:pt x="67" y="294"/>
                    </a:lnTo>
                    <a:lnTo>
                      <a:pt x="67" y="288"/>
                    </a:lnTo>
                    <a:lnTo>
                      <a:pt x="68" y="284"/>
                    </a:lnTo>
                    <a:lnTo>
                      <a:pt x="65" y="283"/>
                    </a:lnTo>
                    <a:lnTo>
                      <a:pt x="67" y="280"/>
                    </a:lnTo>
                    <a:lnTo>
                      <a:pt x="68" y="278"/>
                    </a:lnTo>
                    <a:lnTo>
                      <a:pt x="67" y="275"/>
                    </a:lnTo>
                    <a:lnTo>
                      <a:pt x="68" y="272"/>
                    </a:lnTo>
                    <a:lnTo>
                      <a:pt x="65" y="270"/>
                    </a:lnTo>
                    <a:lnTo>
                      <a:pt x="67" y="268"/>
                    </a:lnTo>
                    <a:lnTo>
                      <a:pt x="65" y="265"/>
                    </a:lnTo>
                    <a:lnTo>
                      <a:pt x="68" y="267"/>
                    </a:lnTo>
                    <a:lnTo>
                      <a:pt x="72" y="265"/>
                    </a:lnTo>
                    <a:lnTo>
                      <a:pt x="68" y="264"/>
                    </a:lnTo>
                    <a:lnTo>
                      <a:pt x="70" y="260"/>
                    </a:lnTo>
                    <a:lnTo>
                      <a:pt x="70" y="257"/>
                    </a:lnTo>
                    <a:lnTo>
                      <a:pt x="65" y="257"/>
                    </a:lnTo>
                    <a:lnTo>
                      <a:pt x="72" y="256"/>
                    </a:lnTo>
                    <a:lnTo>
                      <a:pt x="68" y="254"/>
                    </a:lnTo>
                    <a:lnTo>
                      <a:pt x="65" y="252"/>
                    </a:lnTo>
                    <a:lnTo>
                      <a:pt x="67" y="251"/>
                    </a:lnTo>
                    <a:lnTo>
                      <a:pt x="68" y="251"/>
                    </a:lnTo>
                    <a:lnTo>
                      <a:pt x="70" y="252"/>
                    </a:lnTo>
                    <a:lnTo>
                      <a:pt x="72" y="251"/>
                    </a:lnTo>
                    <a:lnTo>
                      <a:pt x="72" y="249"/>
                    </a:lnTo>
                    <a:lnTo>
                      <a:pt x="73" y="251"/>
                    </a:lnTo>
                    <a:lnTo>
                      <a:pt x="73" y="248"/>
                    </a:lnTo>
                    <a:lnTo>
                      <a:pt x="75" y="246"/>
                    </a:lnTo>
                    <a:lnTo>
                      <a:pt x="78" y="244"/>
                    </a:lnTo>
                    <a:lnTo>
                      <a:pt x="76" y="243"/>
                    </a:lnTo>
                    <a:lnTo>
                      <a:pt x="78" y="241"/>
                    </a:lnTo>
                    <a:lnTo>
                      <a:pt x="80" y="243"/>
                    </a:lnTo>
                    <a:lnTo>
                      <a:pt x="78" y="246"/>
                    </a:lnTo>
                    <a:lnTo>
                      <a:pt x="80" y="246"/>
                    </a:lnTo>
                    <a:lnTo>
                      <a:pt x="83" y="241"/>
                    </a:lnTo>
                    <a:lnTo>
                      <a:pt x="84" y="241"/>
                    </a:lnTo>
                    <a:lnTo>
                      <a:pt x="86" y="240"/>
                    </a:lnTo>
                    <a:lnTo>
                      <a:pt x="86" y="238"/>
                    </a:lnTo>
                    <a:lnTo>
                      <a:pt x="84" y="237"/>
                    </a:lnTo>
                    <a:lnTo>
                      <a:pt x="81" y="235"/>
                    </a:lnTo>
                    <a:lnTo>
                      <a:pt x="78" y="237"/>
                    </a:lnTo>
                    <a:lnTo>
                      <a:pt x="76" y="237"/>
                    </a:lnTo>
                    <a:lnTo>
                      <a:pt x="75" y="238"/>
                    </a:lnTo>
                    <a:lnTo>
                      <a:pt x="73" y="235"/>
                    </a:lnTo>
                    <a:lnTo>
                      <a:pt x="70" y="235"/>
                    </a:lnTo>
                    <a:lnTo>
                      <a:pt x="68" y="233"/>
                    </a:lnTo>
                    <a:lnTo>
                      <a:pt x="65" y="233"/>
                    </a:lnTo>
                    <a:lnTo>
                      <a:pt x="64" y="235"/>
                    </a:lnTo>
                    <a:lnTo>
                      <a:pt x="64" y="233"/>
                    </a:lnTo>
                    <a:lnTo>
                      <a:pt x="59" y="233"/>
                    </a:lnTo>
                    <a:lnTo>
                      <a:pt x="59" y="232"/>
                    </a:lnTo>
                    <a:lnTo>
                      <a:pt x="60" y="232"/>
                    </a:lnTo>
                    <a:lnTo>
                      <a:pt x="64" y="233"/>
                    </a:lnTo>
                    <a:lnTo>
                      <a:pt x="65" y="230"/>
                    </a:lnTo>
                    <a:lnTo>
                      <a:pt x="67" y="232"/>
                    </a:lnTo>
                    <a:lnTo>
                      <a:pt x="68" y="230"/>
                    </a:lnTo>
                    <a:lnTo>
                      <a:pt x="70" y="229"/>
                    </a:lnTo>
                    <a:lnTo>
                      <a:pt x="72" y="229"/>
                    </a:lnTo>
                    <a:lnTo>
                      <a:pt x="73" y="230"/>
                    </a:lnTo>
                    <a:lnTo>
                      <a:pt x="75" y="230"/>
                    </a:lnTo>
                    <a:lnTo>
                      <a:pt x="75" y="229"/>
                    </a:lnTo>
                    <a:lnTo>
                      <a:pt x="76" y="230"/>
                    </a:lnTo>
                    <a:lnTo>
                      <a:pt x="80" y="232"/>
                    </a:lnTo>
                    <a:lnTo>
                      <a:pt x="80" y="233"/>
                    </a:lnTo>
                    <a:lnTo>
                      <a:pt x="81" y="235"/>
                    </a:lnTo>
                    <a:lnTo>
                      <a:pt x="86" y="233"/>
                    </a:lnTo>
                    <a:lnTo>
                      <a:pt x="86" y="230"/>
                    </a:lnTo>
                    <a:lnTo>
                      <a:pt x="89" y="227"/>
                    </a:lnTo>
                    <a:lnTo>
                      <a:pt x="91" y="222"/>
                    </a:lnTo>
                    <a:lnTo>
                      <a:pt x="89" y="221"/>
                    </a:lnTo>
                    <a:lnTo>
                      <a:pt x="89" y="217"/>
                    </a:lnTo>
                    <a:lnTo>
                      <a:pt x="84" y="216"/>
                    </a:lnTo>
                    <a:lnTo>
                      <a:pt x="86" y="214"/>
                    </a:lnTo>
                    <a:lnTo>
                      <a:pt x="80" y="209"/>
                    </a:lnTo>
                    <a:lnTo>
                      <a:pt x="80" y="208"/>
                    </a:lnTo>
                    <a:lnTo>
                      <a:pt x="78" y="206"/>
                    </a:lnTo>
                    <a:lnTo>
                      <a:pt x="75" y="209"/>
                    </a:lnTo>
                    <a:lnTo>
                      <a:pt x="73" y="206"/>
                    </a:lnTo>
                    <a:lnTo>
                      <a:pt x="73" y="208"/>
                    </a:lnTo>
                    <a:lnTo>
                      <a:pt x="73" y="205"/>
                    </a:lnTo>
                    <a:lnTo>
                      <a:pt x="70" y="205"/>
                    </a:lnTo>
                    <a:lnTo>
                      <a:pt x="68" y="201"/>
                    </a:lnTo>
                    <a:lnTo>
                      <a:pt x="67" y="200"/>
                    </a:lnTo>
                    <a:lnTo>
                      <a:pt x="70" y="198"/>
                    </a:lnTo>
                    <a:lnTo>
                      <a:pt x="68" y="195"/>
                    </a:lnTo>
                    <a:lnTo>
                      <a:pt x="70" y="193"/>
                    </a:lnTo>
                    <a:lnTo>
                      <a:pt x="70" y="192"/>
                    </a:lnTo>
                    <a:lnTo>
                      <a:pt x="67" y="192"/>
                    </a:lnTo>
                    <a:lnTo>
                      <a:pt x="70" y="189"/>
                    </a:lnTo>
                    <a:lnTo>
                      <a:pt x="68" y="184"/>
                    </a:lnTo>
                    <a:lnTo>
                      <a:pt x="68" y="184"/>
                    </a:lnTo>
                    <a:lnTo>
                      <a:pt x="72" y="185"/>
                    </a:lnTo>
                    <a:lnTo>
                      <a:pt x="72" y="182"/>
                    </a:lnTo>
                    <a:lnTo>
                      <a:pt x="68" y="181"/>
                    </a:lnTo>
                    <a:lnTo>
                      <a:pt x="70" y="176"/>
                    </a:lnTo>
                    <a:lnTo>
                      <a:pt x="70" y="173"/>
                    </a:lnTo>
                    <a:lnTo>
                      <a:pt x="70" y="173"/>
                    </a:lnTo>
                    <a:lnTo>
                      <a:pt x="70" y="168"/>
                    </a:lnTo>
                    <a:lnTo>
                      <a:pt x="67" y="165"/>
                    </a:lnTo>
                    <a:lnTo>
                      <a:pt x="68" y="165"/>
                    </a:lnTo>
                    <a:lnTo>
                      <a:pt x="73" y="165"/>
                    </a:lnTo>
                    <a:lnTo>
                      <a:pt x="75" y="162"/>
                    </a:lnTo>
                    <a:lnTo>
                      <a:pt x="73" y="158"/>
                    </a:lnTo>
                    <a:lnTo>
                      <a:pt x="75" y="157"/>
                    </a:lnTo>
                    <a:lnTo>
                      <a:pt x="76" y="158"/>
                    </a:lnTo>
                    <a:lnTo>
                      <a:pt x="81" y="155"/>
                    </a:lnTo>
                    <a:lnTo>
                      <a:pt x="81" y="154"/>
                    </a:lnTo>
                    <a:lnTo>
                      <a:pt x="80" y="152"/>
                    </a:lnTo>
                    <a:lnTo>
                      <a:pt x="80" y="150"/>
                    </a:lnTo>
                    <a:lnTo>
                      <a:pt x="81" y="149"/>
                    </a:lnTo>
                    <a:lnTo>
                      <a:pt x="83" y="150"/>
                    </a:lnTo>
                    <a:lnTo>
                      <a:pt x="84" y="149"/>
                    </a:lnTo>
                    <a:lnTo>
                      <a:pt x="84" y="146"/>
                    </a:lnTo>
                    <a:lnTo>
                      <a:pt x="86" y="146"/>
                    </a:lnTo>
                    <a:lnTo>
                      <a:pt x="87" y="149"/>
                    </a:lnTo>
                    <a:lnTo>
                      <a:pt x="89" y="147"/>
                    </a:lnTo>
                    <a:lnTo>
                      <a:pt x="89" y="144"/>
                    </a:lnTo>
                    <a:lnTo>
                      <a:pt x="91" y="141"/>
                    </a:lnTo>
                    <a:lnTo>
                      <a:pt x="92" y="141"/>
                    </a:lnTo>
                    <a:lnTo>
                      <a:pt x="92" y="142"/>
                    </a:lnTo>
                    <a:lnTo>
                      <a:pt x="95" y="142"/>
                    </a:lnTo>
                    <a:lnTo>
                      <a:pt x="95" y="139"/>
                    </a:lnTo>
                    <a:lnTo>
                      <a:pt x="100" y="138"/>
                    </a:lnTo>
                    <a:lnTo>
                      <a:pt x="99" y="136"/>
                    </a:lnTo>
                    <a:lnTo>
                      <a:pt x="99" y="133"/>
                    </a:lnTo>
                    <a:lnTo>
                      <a:pt x="100" y="134"/>
                    </a:lnTo>
                    <a:lnTo>
                      <a:pt x="103" y="131"/>
                    </a:lnTo>
                    <a:lnTo>
                      <a:pt x="105" y="133"/>
                    </a:lnTo>
                    <a:lnTo>
                      <a:pt x="108" y="128"/>
                    </a:lnTo>
                    <a:lnTo>
                      <a:pt x="107" y="123"/>
                    </a:lnTo>
                    <a:lnTo>
                      <a:pt x="110" y="120"/>
                    </a:lnTo>
                    <a:lnTo>
                      <a:pt x="111" y="120"/>
                    </a:lnTo>
                    <a:lnTo>
                      <a:pt x="115" y="117"/>
                    </a:lnTo>
                    <a:lnTo>
                      <a:pt x="111" y="117"/>
                    </a:lnTo>
                    <a:lnTo>
                      <a:pt x="110" y="114"/>
                    </a:lnTo>
                    <a:lnTo>
                      <a:pt x="111" y="114"/>
                    </a:lnTo>
                    <a:lnTo>
                      <a:pt x="111" y="112"/>
                    </a:lnTo>
                    <a:lnTo>
                      <a:pt x="108" y="112"/>
                    </a:lnTo>
                    <a:lnTo>
                      <a:pt x="107" y="109"/>
                    </a:lnTo>
                    <a:lnTo>
                      <a:pt x="110" y="109"/>
                    </a:lnTo>
                    <a:lnTo>
                      <a:pt x="108" y="107"/>
                    </a:lnTo>
                    <a:lnTo>
                      <a:pt x="111" y="103"/>
                    </a:lnTo>
                    <a:lnTo>
                      <a:pt x="111" y="101"/>
                    </a:lnTo>
                    <a:lnTo>
                      <a:pt x="110" y="99"/>
                    </a:lnTo>
                    <a:lnTo>
                      <a:pt x="108" y="99"/>
                    </a:lnTo>
                    <a:lnTo>
                      <a:pt x="107" y="96"/>
                    </a:lnTo>
                    <a:lnTo>
                      <a:pt x="108" y="96"/>
                    </a:lnTo>
                    <a:lnTo>
                      <a:pt x="110" y="96"/>
                    </a:lnTo>
                    <a:lnTo>
                      <a:pt x="110" y="98"/>
                    </a:lnTo>
                    <a:lnTo>
                      <a:pt x="111" y="98"/>
                    </a:lnTo>
                    <a:lnTo>
                      <a:pt x="111" y="96"/>
                    </a:lnTo>
                    <a:lnTo>
                      <a:pt x="110" y="95"/>
                    </a:lnTo>
                    <a:lnTo>
                      <a:pt x="111" y="93"/>
                    </a:lnTo>
                    <a:lnTo>
                      <a:pt x="113" y="93"/>
                    </a:lnTo>
                    <a:lnTo>
                      <a:pt x="116" y="91"/>
                    </a:lnTo>
                    <a:lnTo>
                      <a:pt x="115" y="90"/>
                    </a:lnTo>
                    <a:lnTo>
                      <a:pt x="113" y="87"/>
                    </a:lnTo>
                    <a:lnTo>
                      <a:pt x="115" y="87"/>
                    </a:lnTo>
                    <a:lnTo>
                      <a:pt x="116" y="88"/>
                    </a:lnTo>
                    <a:lnTo>
                      <a:pt x="118" y="88"/>
                    </a:lnTo>
                    <a:lnTo>
                      <a:pt x="118" y="87"/>
                    </a:lnTo>
                    <a:lnTo>
                      <a:pt x="119" y="83"/>
                    </a:lnTo>
                    <a:lnTo>
                      <a:pt x="121" y="82"/>
                    </a:lnTo>
                    <a:lnTo>
                      <a:pt x="123" y="85"/>
                    </a:lnTo>
                    <a:lnTo>
                      <a:pt x="124" y="82"/>
                    </a:lnTo>
                    <a:lnTo>
                      <a:pt x="126" y="85"/>
                    </a:lnTo>
                    <a:lnTo>
                      <a:pt x="127" y="85"/>
                    </a:lnTo>
                    <a:lnTo>
                      <a:pt x="129" y="83"/>
                    </a:lnTo>
                    <a:lnTo>
                      <a:pt x="131" y="85"/>
                    </a:lnTo>
                    <a:lnTo>
                      <a:pt x="134" y="82"/>
                    </a:lnTo>
                    <a:lnTo>
                      <a:pt x="135" y="85"/>
                    </a:lnTo>
                    <a:lnTo>
                      <a:pt x="138" y="85"/>
                    </a:lnTo>
                    <a:lnTo>
                      <a:pt x="140" y="83"/>
                    </a:lnTo>
                    <a:lnTo>
                      <a:pt x="140" y="83"/>
                    </a:lnTo>
                    <a:lnTo>
                      <a:pt x="140" y="80"/>
                    </a:lnTo>
                    <a:lnTo>
                      <a:pt x="138" y="7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19" name="Freeform 746">
                <a:extLst>
                  <a:ext uri="{FF2B5EF4-FFF2-40B4-BE49-F238E27FC236}">
                    <a16:creationId xmlns:a16="http://schemas.microsoft.com/office/drawing/2014/main" id="{84525D3D-EE0A-4F32-B7CB-8E7E581D09A7}"/>
                  </a:ext>
                </a:extLst>
              </p:cNvPr>
              <p:cNvSpPr>
                <a:spLocks/>
              </p:cNvSpPr>
              <p:nvPr/>
            </p:nvSpPr>
            <p:spPr bwMode="auto">
              <a:xfrm>
                <a:off x="4906" y="1503"/>
                <a:ext cx="12" cy="21"/>
              </a:xfrm>
              <a:custGeom>
                <a:avLst/>
                <a:gdLst>
                  <a:gd name="T0" fmla="*/ 2 w 12"/>
                  <a:gd name="T1" fmla="*/ 16 h 21"/>
                  <a:gd name="T2" fmla="*/ 4 w 12"/>
                  <a:gd name="T3" fmla="*/ 15 h 21"/>
                  <a:gd name="T4" fmla="*/ 4 w 12"/>
                  <a:gd name="T5" fmla="*/ 18 h 21"/>
                  <a:gd name="T6" fmla="*/ 2 w 12"/>
                  <a:gd name="T7" fmla="*/ 20 h 21"/>
                  <a:gd name="T8" fmla="*/ 2 w 12"/>
                  <a:gd name="T9" fmla="*/ 21 h 21"/>
                  <a:gd name="T10" fmla="*/ 5 w 12"/>
                  <a:gd name="T11" fmla="*/ 20 h 21"/>
                  <a:gd name="T12" fmla="*/ 5 w 12"/>
                  <a:gd name="T13" fmla="*/ 18 h 21"/>
                  <a:gd name="T14" fmla="*/ 5 w 12"/>
                  <a:gd name="T15" fmla="*/ 18 h 21"/>
                  <a:gd name="T16" fmla="*/ 5 w 12"/>
                  <a:gd name="T17" fmla="*/ 16 h 21"/>
                  <a:gd name="T18" fmla="*/ 8 w 12"/>
                  <a:gd name="T19" fmla="*/ 13 h 21"/>
                  <a:gd name="T20" fmla="*/ 8 w 12"/>
                  <a:gd name="T21" fmla="*/ 12 h 21"/>
                  <a:gd name="T22" fmla="*/ 12 w 12"/>
                  <a:gd name="T23" fmla="*/ 10 h 21"/>
                  <a:gd name="T24" fmla="*/ 10 w 12"/>
                  <a:gd name="T25" fmla="*/ 8 h 21"/>
                  <a:gd name="T26" fmla="*/ 8 w 12"/>
                  <a:gd name="T27" fmla="*/ 7 h 21"/>
                  <a:gd name="T28" fmla="*/ 10 w 12"/>
                  <a:gd name="T29" fmla="*/ 4 h 21"/>
                  <a:gd name="T30" fmla="*/ 10 w 12"/>
                  <a:gd name="T31" fmla="*/ 2 h 21"/>
                  <a:gd name="T32" fmla="*/ 12 w 12"/>
                  <a:gd name="T33" fmla="*/ 0 h 21"/>
                  <a:gd name="T34" fmla="*/ 10 w 12"/>
                  <a:gd name="T35" fmla="*/ 0 h 21"/>
                  <a:gd name="T36" fmla="*/ 8 w 12"/>
                  <a:gd name="T37" fmla="*/ 0 h 21"/>
                  <a:gd name="T38" fmla="*/ 5 w 12"/>
                  <a:gd name="T39" fmla="*/ 0 h 21"/>
                  <a:gd name="T40" fmla="*/ 4 w 12"/>
                  <a:gd name="T41" fmla="*/ 4 h 21"/>
                  <a:gd name="T42" fmla="*/ 2 w 12"/>
                  <a:gd name="T43" fmla="*/ 5 h 21"/>
                  <a:gd name="T44" fmla="*/ 0 w 12"/>
                  <a:gd name="T45" fmla="*/ 8 h 21"/>
                  <a:gd name="T46" fmla="*/ 0 w 12"/>
                  <a:gd name="T47" fmla="*/ 12 h 21"/>
                  <a:gd name="T48" fmla="*/ 0 w 12"/>
                  <a:gd name="T49" fmla="*/ 12 h 21"/>
                  <a:gd name="T50" fmla="*/ 2 w 12"/>
                  <a:gd name="T51" fmla="*/ 16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2" h="21">
                    <a:moveTo>
                      <a:pt x="2" y="16"/>
                    </a:moveTo>
                    <a:lnTo>
                      <a:pt x="4" y="15"/>
                    </a:lnTo>
                    <a:lnTo>
                      <a:pt x="4" y="18"/>
                    </a:lnTo>
                    <a:lnTo>
                      <a:pt x="2" y="20"/>
                    </a:lnTo>
                    <a:lnTo>
                      <a:pt x="2" y="21"/>
                    </a:lnTo>
                    <a:lnTo>
                      <a:pt x="5" y="20"/>
                    </a:lnTo>
                    <a:lnTo>
                      <a:pt x="5" y="18"/>
                    </a:lnTo>
                    <a:lnTo>
                      <a:pt x="5" y="18"/>
                    </a:lnTo>
                    <a:lnTo>
                      <a:pt x="5" y="16"/>
                    </a:lnTo>
                    <a:lnTo>
                      <a:pt x="8" y="13"/>
                    </a:lnTo>
                    <a:lnTo>
                      <a:pt x="8" y="12"/>
                    </a:lnTo>
                    <a:lnTo>
                      <a:pt x="12" y="10"/>
                    </a:lnTo>
                    <a:lnTo>
                      <a:pt x="10" y="8"/>
                    </a:lnTo>
                    <a:lnTo>
                      <a:pt x="8" y="7"/>
                    </a:lnTo>
                    <a:lnTo>
                      <a:pt x="10" y="4"/>
                    </a:lnTo>
                    <a:lnTo>
                      <a:pt x="10" y="2"/>
                    </a:lnTo>
                    <a:lnTo>
                      <a:pt x="12" y="0"/>
                    </a:lnTo>
                    <a:lnTo>
                      <a:pt x="10" y="0"/>
                    </a:lnTo>
                    <a:lnTo>
                      <a:pt x="8" y="0"/>
                    </a:lnTo>
                    <a:lnTo>
                      <a:pt x="5" y="0"/>
                    </a:lnTo>
                    <a:lnTo>
                      <a:pt x="4" y="4"/>
                    </a:lnTo>
                    <a:lnTo>
                      <a:pt x="2" y="5"/>
                    </a:lnTo>
                    <a:lnTo>
                      <a:pt x="0" y="8"/>
                    </a:lnTo>
                    <a:lnTo>
                      <a:pt x="0" y="12"/>
                    </a:lnTo>
                    <a:lnTo>
                      <a:pt x="0" y="12"/>
                    </a:lnTo>
                    <a:lnTo>
                      <a:pt x="2" y="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0" name="Freeform 747">
                <a:extLst>
                  <a:ext uri="{FF2B5EF4-FFF2-40B4-BE49-F238E27FC236}">
                    <a16:creationId xmlns:a16="http://schemas.microsoft.com/office/drawing/2014/main" id="{66554194-1484-4F62-9C81-89E5EAC958B3}"/>
                  </a:ext>
                </a:extLst>
              </p:cNvPr>
              <p:cNvSpPr>
                <a:spLocks/>
              </p:cNvSpPr>
              <p:nvPr/>
            </p:nvSpPr>
            <p:spPr bwMode="auto">
              <a:xfrm>
                <a:off x="4887" y="1516"/>
                <a:ext cx="7" cy="22"/>
              </a:xfrm>
              <a:custGeom>
                <a:avLst/>
                <a:gdLst>
                  <a:gd name="T0" fmla="*/ 0 w 7"/>
                  <a:gd name="T1" fmla="*/ 8 h 22"/>
                  <a:gd name="T2" fmla="*/ 0 w 7"/>
                  <a:gd name="T3" fmla="*/ 16 h 22"/>
                  <a:gd name="T4" fmla="*/ 0 w 7"/>
                  <a:gd name="T5" fmla="*/ 19 h 22"/>
                  <a:gd name="T6" fmla="*/ 0 w 7"/>
                  <a:gd name="T7" fmla="*/ 21 h 22"/>
                  <a:gd name="T8" fmla="*/ 0 w 7"/>
                  <a:gd name="T9" fmla="*/ 22 h 22"/>
                  <a:gd name="T10" fmla="*/ 2 w 7"/>
                  <a:gd name="T11" fmla="*/ 19 h 22"/>
                  <a:gd name="T12" fmla="*/ 4 w 7"/>
                  <a:gd name="T13" fmla="*/ 15 h 22"/>
                  <a:gd name="T14" fmla="*/ 4 w 7"/>
                  <a:gd name="T15" fmla="*/ 10 h 22"/>
                  <a:gd name="T16" fmla="*/ 5 w 7"/>
                  <a:gd name="T17" fmla="*/ 5 h 22"/>
                  <a:gd name="T18" fmla="*/ 7 w 7"/>
                  <a:gd name="T19" fmla="*/ 2 h 22"/>
                  <a:gd name="T20" fmla="*/ 5 w 7"/>
                  <a:gd name="T21" fmla="*/ 0 h 22"/>
                  <a:gd name="T22" fmla="*/ 4 w 7"/>
                  <a:gd name="T23" fmla="*/ 2 h 22"/>
                  <a:gd name="T24" fmla="*/ 4 w 7"/>
                  <a:gd name="T25" fmla="*/ 3 h 22"/>
                  <a:gd name="T26" fmla="*/ 2 w 7"/>
                  <a:gd name="T27" fmla="*/ 8 h 22"/>
                  <a:gd name="T28" fmla="*/ 0 w 7"/>
                  <a:gd name="T29" fmla="*/ 8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 h="22">
                    <a:moveTo>
                      <a:pt x="0" y="8"/>
                    </a:moveTo>
                    <a:lnTo>
                      <a:pt x="0" y="16"/>
                    </a:lnTo>
                    <a:lnTo>
                      <a:pt x="0" y="19"/>
                    </a:lnTo>
                    <a:lnTo>
                      <a:pt x="0" y="21"/>
                    </a:lnTo>
                    <a:lnTo>
                      <a:pt x="0" y="22"/>
                    </a:lnTo>
                    <a:lnTo>
                      <a:pt x="2" y="19"/>
                    </a:lnTo>
                    <a:lnTo>
                      <a:pt x="4" y="15"/>
                    </a:lnTo>
                    <a:lnTo>
                      <a:pt x="4" y="10"/>
                    </a:lnTo>
                    <a:lnTo>
                      <a:pt x="5" y="5"/>
                    </a:lnTo>
                    <a:lnTo>
                      <a:pt x="7" y="2"/>
                    </a:lnTo>
                    <a:lnTo>
                      <a:pt x="5" y="0"/>
                    </a:lnTo>
                    <a:lnTo>
                      <a:pt x="4" y="2"/>
                    </a:lnTo>
                    <a:lnTo>
                      <a:pt x="4" y="3"/>
                    </a:lnTo>
                    <a:lnTo>
                      <a:pt x="2" y="8"/>
                    </a:lnTo>
                    <a:lnTo>
                      <a:pt x="0"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1" name="Freeform 748">
                <a:extLst>
                  <a:ext uri="{FF2B5EF4-FFF2-40B4-BE49-F238E27FC236}">
                    <a16:creationId xmlns:a16="http://schemas.microsoft.com/office/drawing/2014/main" id="{82E45503-B57F-420F-944A-C5841F1C5334}"/>
                  </a:ext>
                </a:extLst>
              </p:cNvPr>
              <p:cNvSpPr>
                <a:spLocks/>
              </p:cNvSpPr>
              <p:nvPr/>
            </p:nvSpPr>
            <p:spPr bwMode="auto">
              <a:xfrm>
                <a:off x="4918" y="1500"/>
                <a:ext cx="4" cy="3"/>
              </a:xfrm>
              <a:custGeom>
                <a:avLst/>
                <a:gdLst>
                  <a:gd name="T0" fmla="*/ 0 w 4"/>
                  <a:gd name="T1" fmla="*/ 2 h 3"/>
                  <a:gd name="T2" fmla="*/ 0 w 4"/>
                  <a:gd name="T3" fmla="*/ 3 h 3"/>
                  <a:gd name="T4" fmla="*/ 1 w 4"/>
                  <a:gd name="T5" fmla="*/ 2 h 3"/>
                  <a:gd name="T6" fmla="*/ 4 w 4"/>
                  <a:gd name="T7" fmla="*/ 2 h 3"/>
                  <a:gd name="T8" fmla="*/ 4 w 4"/>
                  <a:gd name="T9" fmla="*/ 0 h 3"/>
                  <a:gd name="T10" fmla="*/ 1 w 4"/>
                  <a:gd name="T11" fmla="*/ 0 h 3"/>
                  <a:gd name="T12" fmla="*/ 0 w 4"/>
                  <a:gd name="T13" fmla="*/ 2 h 3"/>
                </a:gdLst>
                <a:ahLst/>
                <a:cxnLst>
                  <a:cxn ang="0">
                    <a:pos x="T0" y="T1"/>
                  </a:cxn>
                  <a:cxn ang="0">
                    <a:pos x="T2" y="T3"/>
                  </a:cxn>
                  <a:cxn ang="0">
                    <a:pos x="T4" y="T5"/>
                  </a:cxn>
                  <a:cxn ang="0">
                    <a:pos x="T6" y="T7"/>
                  </a:cxn>
                  <a:cxn ang="0">
                    <a:pos x="T8" y="T9"/>
                  </a:cxn>
                  <a:cxn ang="0">
                    <a:pos x="T10" y="T11"/>
                  </a:cxn>
                  <a:cxn ang="0">
                    <a:pos x="T12" y="T13"/>
                  </a:cxn>
                </a:cxnLst>
                <a:rect l="0" t="0" r="r" b="b"/>
                <a:pathLst>
                  <a:path w="4" h="3">
                    <a:moveTo>
                      <a:pt x="0" y="2"/>
                    </a:moveTo>
                    <a:lnTo>
                      <a:pt x="0" y="3"/>
                    </a:lnTo>
                    <a:lnTo>
                      <a:pt x="1" y="2"/>
                    </a:lnTo>
                    <a:lnTo>
                      <a:pt x="4" y="2"/>
                    </a:lnTo>
                    <a:lnTo>
                      <a:pt x="4" y="0"/>
                    </a:lnTo>
                    <a:lnTo>
                      <a:pt x="1" y="0"/>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2" name="Freeform 749">
                <a:extLst>
                  <a:ext uri="{FF2B5EF4-FFF2-40B4-BE49-F238E27FC236}">
                    <a16:creationId xmlns:a16="http://schemas.microsoft.com/office/drawing/2014/main" id="{FF882711-990E-4917-AFD6-9340A912F9D0}"/>
                  </a:ext>
                </a:extLst>
              </p:cNvPr>
              <p:cNvSpPr>
                <a:spLocks/>
              </p:cNvSpPr>
              <p:nvPr/>
            </p:nvSpPr>
            <p:spPr bwMode="auto">
              <a:xfrm>
                <a:off x="4916" y="1489"/>
                <a:ext cx="3" cy="3"/>
              </a:xfrm>
              <a:custGeom>
                <a:avLst/>
                <a:gdLst>
                  <a:gd name="T0" fmla="*/ 0 w 3"/>
                  <a:gd name="T1" fmla="*/ 0 h 3"/>
                  <a:gd name="T2" fmla="*/ 2 w 3"/>
                  <a:gd name="T3" fmla="*/ 3 h 3"/>
                  <a:gd name="T4" fmla="*/ 3 w 3"/>
                  <a:gd name="T5" fmla="*/ 2 h 3"/>
                  <a:gd name="T6" fmla="*/ 2 w 3"/>
                  <a:gd name="T7" fmla="*/ 0 h 3"/>
                  <a:gd name="T8" fmla="*/ 0 w 3"/>
                  <a:gd name="T9" fmla="*/ 0 h 3"/>
                </a:gdLst>
                <a:ahLst/>
                <a:cxnLst>
                  <a:cxn ang="0">
                    <a:pos x="T0" y="T1"/>
                  </a:cxn>
                  <a:cxn ang="0">
                    <a:pos x="T2" y="T3"/>
                  </a:cxn>
                  <a:cxn ang="0">
                    <a:pos x="T4" y="T5"/>
                  </a:cxn>
                  <a:cxn ang="0">
                    <a:pos x="T6" y="T7"/>
                  </a:cxn>
                  <a:cxn ang="0">
                    <a:pos x="T8" y="T9"/>
                  </a:cxn>
                </a:cxnLst>
                <a:rect l="0" t="0" r="r" b="b"/>
                <a:pathLst>
                  <a:path w="3" h="3">
                    <a:moveTo>
                      <a:pt x="0" y="0"/>
                    </a:moveTo>
                    <a:lnTo>
                      <a:pt x="2" y="3"/>
                    </a:lnTo>
                    <a:lnTo>
                      <a:pt x="3" y="2"/>
                    </a:lnTo>
                    <a:lnTo>
                      <a:pt x="2"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3" name="Freeform 750">
                <a:extLst>
                  <a:ext uri="{FF2B5EF4-FFF2-40B4-BE49-F238E27FC236}">
                    <a16:creationId xmlns:a16="http://schemas.microsoft.com/office/drawing/2014/main" id="{3FB22D7D-E4D2-4F44-A271-99F1234435DF}"/>
                  </a:ext>
                </a:extLst>
              </p:cNvPr>
              <p:cNvSpPr>
                <a:spLocks/>
              </p:cNvSpPr>
              <p:nvPr/>
            </p:nvSpPr>
            <p:spPr bwMode="auto">
              <a:xfrm>
                <a:off x="4954" y="1449"/>
                <a:ext cx="2" cy="2"/>
              </a:xfrm>
              <a:custGeom>
                <a:avLst/>
                <a:gdLst>
                  <a:gd name="T0" fmla="*/ 0 w 2"/>
                  <a:gd name="T1" fmla="*/ 2 h 2"/>
                  <a:gd name="T2" fmla="*/ 2 w 2"/>
                  <a:gd name="T3" fmla="*/ 2 h 2"/>
                  <a:gd name="T4" fmla="*/ 2 w 2"/>
                  <a:gd name="T5" fmla="*/ 0 h 2"/>
                  <a:gd name="T6" fmla="*/ 0 w 2"/>
                  <a:gd name="T7" fmla="*/ 2 h 2"/>
                </a:gdLst>
                <a:ahLst/>
                <a:cxnLst>
                  <a:cxn ang="0">
                    <a:pos x="T0" y="T1"/>
                  </a:cxn>
                  <a:cxn ang="0">
                    <a:pos x="T2" y="T3"/>
                  </a:cxn>
                  <a:cxn ang="0">
                    <a:pos x="T4" y="T5"/>
                  </a:cxn>
                  <a:cxn ang="0">
                    <a:pos x="T6" y="T7"/>
                  </a:cxn>
                </a:cxnLst>
                <a:rect l="0" t="0" r="r" b="b"/>
                <a:pathLst>
                  <a:path w="2" h="2">
                    <a:moveTo>
                      <a:pt x="0" y="2"/>
                    </a:moveTo>
                    <a:lnTo>
                      <a:pt x="2" y="2"/>
                    </a:lnTo>
                    <a:lnTo>
                      <a:pt x="2" y="0"/>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4" name="Freeform 751">
                <a:extLst>
                  <a:ext uri="{FF2B5EF4-FFF2-40B4-BE49-F238E27FC236}">
                    <a16:creationId xmlns:a16="http://schemas.microsoft.com/office/drawing/2014/main" id="{B275B4E4-A94A-4D37-AC86-96C7E31BAA0A}"/>
                  </a:ext>
                </a:extLst>
              </p:cNvPr>
              <p:cNvSpPr>
                <a:spLocks/>
              </p:cNvSpPr>
              <p:nvPr/>
            </p:nvSpPr>
            <p:spPr bwMode="auto">
              <a:xfrm>
                <a:off x="4957" y="1452"/>
                <a:ext cx="2" cy="4"/>
              </a:xfrm>
              <a:custGeom>
                <a:avLst/>
                <a:gdLst>
                  <a:gd name="T0" fmla="*/ 2 w 2"/>
                  <a:gd name="T1" fmla="*/ 2 h 4"/>
                  <a:gd name="T2" fmla="*/ 2 w 2"/>
                  <a:gd name="T3" fmla="*/ 0 h 4"/>
                  <a:gd name="T4" fmla="*/ 0 w 2"/>
                  <a:gd name="T5" fmla="*/ 2 h 4"/>
                  <a:gd name="T6" fmla="*/ 0 w 2"/>
                  <a:gd name="T7" fmla="*/ 2 h 4"/>
                  <a:gd name="T8" fmla="*/ 0 w 2"/>
                  <a:gd name="T9" fmla="*/ 4 h 4"/>
                  <a:gd name="T10" fmla="*/ 2 w 2"/>
                  <a:gd name="T11" fmla="*/ 2 h 4"/>
                </a:gdLst>
                <a:ahLst/>
                <a:cxnLst>
                  <a:cxn ang="0">
                    <a:pos x="T0" y="T1"/>
                  </a:cxn>
                  <a:cxn ang="0">
                    <a:pos x="T2" y="T3"/>
                  </a:cxn>
                  <a:cxn ang="0">
                    <a:pos x="T4" y="T5"/>
                  </a:cxn>
                  <a:cxn ang="0">
                    <a:pos x="T6" y="T7"/>
                  </a:cxn>
                  <a:cxn ang="0">
                    <a:pos x="T8" y="T9"/>
                  </a:cxn>
                  <a:cxn ang="0">
                    <a:pos x="T10" y="T11"/>
                  </a:cxn>
                </a:cxnLst>
                <a:rect l="0" t="0" r="r" b="b"/>
                <a:pathLst>
                  <a:path w="2" h="4">
                    <a:moveTo>
                      <a:pt x="2" y="2"/>
                    </a:moveTo>
                    <a:lnTo>
                      <a:pt x="2" y="0"/>
                    </a:lnTo>
                    <a:lnTo>
                      <a:pt x="0" y="2"/>
                    </a:lnTo>
                    <a:lnTo>
                      <a:pt x="0" y="2"/>
                    </a:lnTo>
                    <a:lnTo>
                      <a:pt x="0" y="4"/>
                    </a:lnTo>
                    <a:lnTo>
                      <a:pt x="2"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5" name="Freeform 752">
                <a:extLst>
                  <a:ext uri="{FF2B5EF4-FFF2-40B4-BE49-F238E27FC236}">
                    <a16:creationId xmlns:a16="http://schemas.microsoft.com/office/drawing/2014/main" id="{3DB5B812-BD25-4303-8D07-0F38368EFF2C}"/>
                  </a:ext>
                </a:extLst>
              </p:cNvPr>
              <p:cNvSpPr>
                <a:spLocks/>
              </p:cNvSpPr>
              <p:nvPr/>
            </p:nvSpPr>
            <p:spPr bwMode="auto">
              <a:xfrm>
                <a:off x="4930" y="1374"/>
                <a:ext cx="4" cy="3"/>
              </a:xfrm>
              <a:custGeom>
                <a:avLst/>
                <a:gdLst>
                  <a:gd name="T0" fmla="*/ 4 w 4"/>
                  <a:gd name="T1" fmla="*/ 2 h 3"/>
                  <a:gd name="T2" fmla="*/ 2 w 4"/>
                  <a:gd name="T3" fmla="*/ 0 h 3"/>
                  <a:gd name="T4" fmla="*/ 0 w 4"/>
                  <a:gd name="T5" fmla="*/ 2 h 3"/>
                  <a:gd name="T6" fmla="*/ 2 w 4"/>
                  <a:gd name="T7" fmla="*/ 3 h 3"/>
                  <a:gd name="T8" fmla="*/ 4 w 4"/>
                  <a:gd name="T9" fmla="*/ 2 h 3"/>
                </a:gdLst>
                <a:ahLst/>
                <a:cxnLst>
                  <a:cxn ang="0">
                    <a:pos x="T0" y="T1"/>
                  </a:cxn>
                  <a:cxn ang="0">
                    <a:pos x="T2" y="T3"/>
                  </a:cxn>
                  <a:cxn ang="0">
                    <a:pos x="T4" y="T5"/>
                  </a:cxn>
                  <a:cxn ang="0">
                    <a:pos x="T6" y="T7"/>
                  </a:cxn>
                  <a:cxn ang="0">
                    <a:pos x="T8" y="T9"/>
                  </a:cxn>
                </a:cxnLst>
                <a:rect l="0" t="0" r="r" b="b"/>
                <a:pathLst>
                  <a:path w="4" h="3">
                    <a:moveTo>
                      <a:pt x="4" y="2"/>
                    </a:moveTo>
                    <a:lnTo>
                      <a:pt x="2" y="0"/>
                    </a:lnTo>
                    <a:lnTo>
                      <a:pt x="0" y="2"/>
                    </a:lnTo>
                    <a:lnTo>
                      <a:pt x="2" y="3"/>
                    </a:lnTo>
                    <a:lnTo>
                      <a:pt x="4"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6" name="Freeform 753">
                <a:extLst>
                  <a:ext uri="{FF2B5EF4-FFF2-40B4-BE49-F238E27FC236}">
                    <a16:creationId xmlns:a16="http://schemas.microsoft.com/office/drawing/2014/main" id="{7E40AC9F-5196-4607-8B48-0580963E521E}"/>
                  </a:ext>
                </a:extLst>
              </p:cNvPr>
              <p:cNvSpPr>
                <a:spLocks/>
              </p:cNvSpPr>
              <p:nvPr/>
            </p:nvSpPr>
            <p:spPr bwMode="auto">
              <a:xfrm>
                <a:off x="4943" y="1441"/>
                <a:ext cx="3" cy="3"/>
              </a:xfrm>
              <a:custGeom>
                <a:avLst/>
                <a:gdLst>
                  <a:gd name="T0" fmla="*/ 3 w 3"/>
                  <a:gd name="T1" fmla="*/ 3 h 3"/>
                  <a:gd name="T2" fmla="*/ 0 w 3"/>
                  <a:gd name="T3" fmla="*/ 0 h 3"/>
                  <a:gd name="T4" fmla="*/ 0 w 3"/>
                  <a:gd name="T5" fmla="*/ 3 h 3"/>
                  <a:gd name="T6" fmla="*/ 2 w 3"/>
                  <a:gd name="T7" fmla="*/ 3 h 3"/>
                  <a:gd name="T8" fmla="*/ 3 w 3"/>
                  <a:gd name="T9" fmla="*/ 3 h 3"/>
                </a:gdLst>
                <a:ahLst/>
                <a:cxnLst>
                  <a:cxn ang="0">
                    <a:pos x="T0" y="T1"/>
                  </a:cxn>
                  <a:cxn ang="0">
                    <a:pos x="T2" y="T3"/>
                  </a:cxn>
                  <a:cxn ang="0">
                    <a:pos x="T4" y="T5"/>
                  </a:cxn>
                  <a:cxn ang="0">
                    <a:pos x="T6" y="T7"/>
                  </a:cxn>
                  <a:cxn ang="0">
                    <a:pos x="T8" y="T9"/>
                  </a:cxn>
                </a:cxnLst>
                <a:rect l="0" t="0" r="r" b="b"/>
                <a:pathLst>
                  <a:path w="3" h="3">
                    <a:moveTo>
                      <a:pt x="3" y="3"/>
                    </a:moveTo>
                    <a:lnTo>
                      <a:pt x="0" y="0"/>
                    </a:lnTo>
                    <a:lnTo>
                      <a:pt x="0" y="3"/>
                    </a:lnTo>
                    <a:lnTo>
                      <a:pt x="2" y="3"/>
                    </a:lnTo>
                    <a:lnTo>
                      <a:pt x="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7" name="Freeform 754">
                <a:extLst>
                  <a:ext uri="{FF2B5EF4-FFF2-40B4-BE49-F238E27FC236}">
                    <a16:creationId xmlns:a16="http://schemas.microsoft.com/office/drawing/2014/main" id="{8A9A1F57-0161-4219-BE07-03027799385D}"/>
                  </a:ext>
                </a:extLst>
              </p:cNvPr>
              <p:cNvSpPr>
                <a:spLocks/>
              </p:cNvSpPr>
              <p:nvPr/>
            </p:nvSpPr>
            <p:spPr bwMode="auto">
              <a:xfrm>
                <a:off x="4950" y="1446"/>
                <a:ext cx="4" cy="3"/>
              </a:xfrm>
              <a:custGeom>
                <a:avLst/>
                <a:gdLst>
                  <a:gd name="T0" fmla="*/ 0 w 4"/>
                  <a:gd name="T1" fmla="*/ 2 h 3"/>
                  <a:gd name="T2" fmla="*/ 1 w 4"/>
                  <a:gd name="T3" fmla="*/ 3 h 3"/>
                  <a:gd name="T4" fmla="*/ 4 w 4"/>
                  <a:gd name="T5" fmla="*/ 2 h 3"/>
                  <a:gd name="T6" fmla="*/ 4 w 4"/>
                  <a:gd name="T7" fmla="*/ 0 h 3"/>
                  <a:gd name="T8" fmla="*/ 0 w 4"/>
                  <a:gd name="T9" fmla="*/ 0 h 3"/>
                  <a:gd name="T10" fmla="*/ 0 w 4"/>
                  <a:gd name="T11" fmla="*/ 2 h 3"/>
                </a:gdLst>
                <a:ahLst/>
                <a:cxnLst>
                  <a:cxn ang="0">
                    <a:pos x="T0" y="T1"/>
                  </a:cxn>
                  <a:cxn ang="0">
                    <a:pos x="T2" y="T3"/>
                  </a:cxn>
                  <a:cxn ang="0">
                    <a:pos x="T4" y="T5"/>
                  </a:cxn>
                  <a:cxn ang="0">
                    <a:pos x="T6" y="T7"/>
                  </a:cxn>
                  <a:cxn ang="0">
                    <a:pos x="T8" y="T9"/>
                  </a:cxn>
                  <a:cxn ang="0">
                    <a:pos x="T10" y="T11"/>
                  </a:cxn>
                </a:cxnLst>
                <a:rect l="0" t="0" r="r" b="b"/>
                <a:pathLst>
                  <a:path w="4" h="3">
                    <a:moveTo>
                      <a:pt x="0" y="2"/>
                    </a:moveTo>
                    <a:lnTo>
                      <a:pt x="1" y="3"/>
                    </a:lnTo>
                    <a:lnTo>
                      <a:pt x="4" y="2"/>
                    </a:lnTo>
                    <a:lnTo>
                      <a:pt x="4" y="0"/>
                    </a:lnTo>
                    <a:lnTo>
                      <a:pt x="0" y="0"/>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8" name="Freeform 755">
                <a:extLst>
                  <a:ext uri="{FF2B5EF4-FFF2-40B4-BE49-F238E27FC236}">
                    <a16:creationId xmlns:a16="http://schemas.microsoft.com/office/drawing/2014/main" id="{A05D05BB-4AF7-4C58-B90D-E438A78878CF}"/>
                  </a:ext>
                </a:extLst>
              </p:cNvPr>
              <p:cNvSpPr>
                <a:spLocks/>
              </p:cNvSpPr>
              <p:nvPr/>
            </p:nvSpPr>
            <p:spPr bwMode="auto">
              <a:xfrm>
                <a:off x="4937" y="1443"/>
                <a:ext cx="3" cy="1"/>
              </a:xfrm>
              <a:custGeom>
                <a:avLst/>
                <a:gdLst>
                  <a:gd name="T0" fmla="*/ 0 w 3"/>
                  <a:gd name="T1" fmla="*/ 0 h 1"/>
                  <a:gd name="T2" fmla="*/ 1 w 3"/>
                  <a:gd name="T3" fmla="*/ 1 h 1"/>
                  <a:gd name="T4" fmla="*/ 3 w 3"/>
                  <a:gd name="T5" fmla="*/ 0 h 1"/>
                  <a:gd name="T6" fmla="*/ 0 w 3"/>
                  <a:gd name="T7" fmla="*/ 0 h 1"/>
                </a:gdLst>
                <a:ahLst/>
                <a:cxnLst>
                  <a:cxn ang="0">
                    <a:pos x="T0" y="T1"/>
                  </a:cxn>
                  <a:cxn ang="0">
                    <a:pos x="T2" y="T3"/>
                  </a:cxn>
                  <a:cxn ang="0">
                    <a:pos x="T4" y="T5"/>
                  </a:cxn>
                  <a:cxn ang="0">
                    <a:pos x="T6" y="T7"/>
                  </a:cxn>
                </a:cxnLst>
                <a:rect l="0" t="0" r="r" b="b"/>
                <a:pathLst>
                  <a:path w="3" h="1">
                    <a:moveTo>
                      <a:pt x="0" y="0"/>
                    </a:moveTo>
                    <a:lnTo>
                      <a:pt x="1" y="1"/>
                    </a:lnTo>
                    <a:lnTo>
                      <a:pt x="3"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9" name="Freeform 756">
                <a:extLst>
                  <a:ext uri="{FF2B5EF4-FFF2-40B4-BE49-F238E27FC236}">
                    <a16:creationId xmlns:a16="http://schemas.microsoft.com/office/drawing/2014/main" id="{77BD4D83-6F7B-4AC4-8D17-37A04FB058A6}"/>
                  </a:ext>
                </a:extLst>
              </p:cNvPr>
              <p:cNvSpPr>
                <a:spLocks/>
              </p:cNvSpPr>
              <p:nvPr/>
            </p:nvSpPr>
            <p:spPr bwMode="auto">
              <a:xfrm>
                <a:off x="4918" y="1443"/>
                <a:ext cx="9" cy="11"/>
              </a:xfrm>
              <a:custGeom>
                <a:avLst/>
                <a:gdLst>
                  <a:gd name="T0" fmla="*/ 1 w 9"/>
                  <a:gd name="T1" fmla="*/ 3 h 11"/>
                  <a:gd name="T2" fmla="*/ 0 w 9"/>
                  <a:gd name="T3" fmla="*/ 5 h 11"/>
                  <a:gd name="T4" fmla="*/ 1 w 9"/>
                  <a:gd name="T5" fmla="*/ 6 h 11"/>
                  <a:gd name="T6" fmla="*/ 3 w 9"/>
                  <a:gd name="T7" fmla="*/ 8 h 11"/>
                  <a:gd name="T8" fmla="*/ 6 w 9"/>
                  <a:gd name="T9" fmla="*/ 9 h 11"/>
                  <a:gd name="T10" fmla="*/ 8 w 9"/>
                  <a:gd name="T11" fmla="*/ 11 h 11"/>
                  <a:gd name="T12" fmla="*/ 9 w 9"/>
                  <a:gd name="T13" fmla="*/ 11 h 11"/>
                  <a:gd name="T14" fmla="*/ 9 w 9"/>
                  <a:gd name="T15" fmla="*/ 8 h 11"/>
                  <a:gd name="T16" fmla="*/ 8 w 9"/>
                  <a:gd name="T17" fmla="*/ 8 h 11"/>
                  <a:gd name="T18" fmla="*/ 6 w 9"/>
                  <a:gd name="T19" fmla="*/ 6 h 11"/>
                  <a:gd name="T20" fmla="*/ 6 w 9"/>
                  <a:gd name="T21" fmla="*/ 5 h 11"/>
                  <a:gd name="T22" fmla="*/ 9 w 9"/>
                  <a:gd name="T23" fmla="*/ 5 h 11"/>
                  <a:gd name="T24" fmla="*/ 8 w 9"/>
                  <a:gd name="T25" fmla="*/ 3 h 11"/>
                  <a:gd name="T26" fmla="*/ 4 w 9"/>
                  <a:gd name="T27" fmla="*/ 0 h 11"/>
                  <a:gd name="T28" fmla="*/ 3 w 9"/>
                  <a:gd name="T29" fmla="*/ 0 h 11"/>
                  <a:gd name="T30" fmla="*/ 3 w 9"/>
                  <a:gd name="T31" fmla="*/ 1 h 11"/>
                  <a:gd name="T32" fmla="*/ 4 w 9"/>
                  <a:gd name="T33" fmla="*/ 3 h 11"/>
                  <a:gd name="T34" fmla="*/ 4 w 9"/>
                  <a:gd name="T35" fmla="*/ 5 h 11"/>
                  <a:gd name="T36" fmla="*/ 1 w 9"/>
                  <a:gd name="T37"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 h="11">
                    <a:moveTo>
                      <a:pt x="1" y="3"/>
                    </a:moveTo>
                    <a:lnTo>
                      <a:pt x="0" y="5"/>
                    </a:lnTo>
                    <a:lnTo>
                      <a:pt x="1" y="6"/>
                    </a:lnTo>
                    <a:lnTo>
                      <a:pt x="3" y="8"/>
                    </a:lnTo>
                    <a:lnTo>
                      <a:pt x="6" y="9"/>
                    </a:lnTo>
                    <a:lnTo>
                      <a:pt x="8" y="11"/>
                    </a:lnTo>
                    <a:lnTo>
                      <a:pt x="9" y="11"/>
                    </a:lnTo>
                    <a:lnTo>
                      <a:pt x="9" y="8"/>
                    </a:lnTo>
                    <a:lnTo>
                      <a:pt x="8" y="8"/>
                    </a:lnTo>
                    <a:lnTo>
                      <a:pt x="6" y="6"/>
                    </a:lnTo>
                    <a:lnTo>
                      <a:pt x="6" y="5"/>
                    </a:lnTo>
                    <a:lnTo>
                      <a:pt x="9" y="5"/>
                    </a:lnTo>
                    <a:lnTo>
                      <a:pt x="8" y="3"/>
                    </a:lnTo>
                    <a:lnTo>
                      <a:pt x="4" y="0"/>
                    </a:lnTo>
                    <a:lnTo>
                      <a:pt x="3" y="0"/>
                    </a:lnTo>
                    <a:lnTo>
                      <a:pt x="3" y="1"/>
                    </a:lnTo>
                    <a:lnTo>
                      <a:pt x="4" y="3"/>
                    </a:lnTo>
                    <a:lnTo>
                      <a:pt x="4" y="5"/>
                    </a:lnTo>
                    <a:lnTo>
                      <a:pt x="1"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0" name="Freeform 757">
                <a:extLst>
                  <a:ext uri="{FF2B5EF4-FFF2-40B4-BE49-F238E27FC236}">
                    <a16:creationId xmlns:a16="http://schemas.microsoft.com/office/drawing/2014/main" id="{91F4D91B-3A58-4DE9-9017-31BE8F8D1962}"/>
                  </a:ext>
                </a:extLst>
              </p:cNvPr>
              <p:cNvSpPr>
                <a:spLocks/>
              </p:cNvSpPr>
              <p:nvPr/>
            </p:nvSpPr>
            <p:spPr bwMode="auto">
              <a:xfrm>
                <a:off x="4911" y="1205"/>
                <a:ext cx="142" cy="252"/>
              </a:xfrm>
              <a:custGeom>
                <a:avLst/>
                <a:gdLst>
                  <a:gd name="T0" fmla="*/ 86 w 89"/>
                  <a:gd name="T1" fmla="*/ 121 h 158"/>
                  <a:gd name="T2" fmla="*/ 78 w 89"/>
                  <a:gd name="T3" fmla="*/ 101 h 158"/>
                  <a:gd name="T4" fmla="*/ 77 w 89"/>
                  <a:gd name="T5" fmla="*/ 90 h 158"/>
                  <a:gd name="T6" fmla="*/ 73 w 89"/>
                  <a:gd name="T7" fmla="*/ 82 h 158"/>
                  <a:gd name="T8" fmla="*/ 73 w 89"/>
                  <a:gd name="T9" fmla="*/ 70 h 158"/>
                  <a:gd name="T10" fmla="*/ 64 w 89"/>
                  <a:gd name="T11" fmla="*/ 49 h 158"/>
                  <a:gd name="T12" fmla="*/ 63 w 89"/>
                  <a:gd name="T13" fmla="*/ 36 h 158"/>
                  <a:gd name="T14" fmla="*/ 56 w 89"/>
                  <a:gd name="T15" fmla="*/ 26 h 158"/>
                  <a:gd name="T16" fmla="*/ 56 w 89"/>
                  <a:gd name="T17" fmla="*/ 18 h 158"/>
                  <a:gd name="T18" fmla="*/ 60 w 89"/>
                  <a:gd name="T19" fmla="*/ 9 h 158"/>
                  <a:gd name="T20" fmla="*/ 51 w 89"/>
                  <a:gd name="T21" fmla="*/ 4 h 158"/>
                  <a:gd name="T22" fmla="*/ 42 w 89"/>
                  <a:gd name="T23" fmla="*/ 2 h 158"/>
                  <a:gd name="T24" fmla="*/ 36 w 89"/>
                  <a:gd name="T25" fmla="*/ 6 h 158"/>
                  <a:gd name="T26" fmla="*/ 35 w 89"/>
                  <a:gd name="T27" fmla="*/ 16 h 158"/>
                  <a:gd name="T28" fmla="*/ 31 w 89"/>
                  <a:gd name="T29" fmla="*/ 21 h 158"/>
                  <a:gd name="T30" fmla="*/ 22 w 89"/>
                  <a:gd name="T31" fmla="*/ 22 h 158"/>
                  <a:gd name="T32" fmla="*/ 11 w 89"/>
                  <a:gd name="T33" fmla="*/ 22 h 158"/>
                  <a:gd name="T34" fmla="*/ 2 w 89"/>
                  <a:gd name="T35" fmla="*/ 16 h 158"/>
                  <a:gd name="T36" fmla="*/ 0 w 89"/>
                  <a:gd name="T37" fmla="*/ 19 h 158"/>
                  <a:gd name="T38" fmla="*/ 13 w 89"/>
                  <a:gd name="T39" fmla="*/ 28 h 158"/>
                  <a:gd name="T40" fmla="*/ 19 w 89"/>
                  <a:gd name="T41" fmla="*/ 32 h 158"/>
                  <a:gd name="T42" fmla="*/ 22 w 89"/>
                  <a:gd name="T43" fmla="*/ 37 h 158"/>
                  <a:gd name="T44" fmla="*/ 25 w 89"/>
                  <a:gd name="T45" fmla="*/ 46 h 158"/>
                  <a:gd name="T46" fmla="*/ 25 w 89"/>
                  <a:gd name="T47" fmla="*/ 56 h 158"/>
                  <a:gd name="T48" fmla="*/ 28 w 89"/>
                  <a:gd name="T49" fmla="*/ 65 h 158"/>
                  <a:gd name="T50" fmla="*/ 32 w 89"/>
                  <a:gd name="T51" fmla="*/ 72 h 158"/>
                  <a:gd name="T52" fmla="*/ 39 w 89"/>
                  <a:gd name="T53" fmla="*/ 77 h 158"/>
                  <a:gd name="T54" fmla="*/ 39 w 89"/>
                  <a:gd name="T55" fmla="*/ 83 h 158"/>
                  <a:gd name="T56" fmla="*/ 34 w 89"/>
                  <a:gd name="T57" fmla="*/ 86 h 158"/>
                  <a:gd name="T58" fmla="*/ 29 w 89"/>
                  <a:gd name="T59" fmla="*/ 94 h 158"/>
                  <a:gd name="T60" fmla="*/ 27 w 89"/>
                  <a:gd name="T61" fmla="*/ 98 h 158"/>
                  <a:gd name="T62" fmla="*/ 26 w 89"/>
                  <a:gd name="T63" fmla="*/ 104 h 158"/>
                  <a:gd name="T64" fmla="*/ 21 w 89"/>
                  <a:gd name="T65" fmla="*/ 106 h 158"/>
                  <a:gd name="T66" fmla="*/ 20 w 89"/>
                  <a:gd name="T67" fmla="*/ 109 h 158"/>
                  <a:gd name="T68" fmla="*/ 16 w 89"/>
                  <a:gd name="T69" fmla="*/ 109 h 158"/>
                  <a:gd name="T70" fmla="*/ 14 w 89"/>
                  <a:gd name="T71" fmla="*/ 115 h 158"/>
                  <a:gd name="T72" fmla="*/ 13 w 89"/>
                  <a:gd name="T73" fmla="*/ 121 h 158"/>
                  <a:gd name="T74" fmla="*/ 14 w 89"/>
                  <a:gd name="T75" fmla="*/ 125 h 158"/>
                  <a:gd name="T76" fmla="*/ 17 w 89"/>
                  <a:gd name="T77" fmla="*/ 132 h 158"/>
                  <a:gd name="T78" fmla="*/ 16 w 89"/>
                  <a:gd name="T79" fmla="*/ 142 h 158"/>
                  <a:gd name="T80" fmla="*/ 19 w 89"/>
                  <a:gd name="T81" fmla="*/ 147 h 158"/>
                  <a:gd name="T82" fmla="*/ 25 w 89"/>
                  <a:gd name="T83" fmla="*/ 149 h 158"/>
                  <a:gd name="T84" fmla="*/ 31 w 89"/>
                  <a:gd name="T85" fmla="*/ 149 h 158"/>
                  <a:gd name="T86" fmla="*/ 32 w 89"/>
                  <a:gd name="T87" fmla="*/ 158 h 158"/>
                  <a:gd name="T88" fmla="*/ 36 w 89"/>
                  <a:gd name="T89" fmla="*/ 156 h 158"/>
                  <a:gd name="T90" fmla="*/ 45 w 89"/>
                  <a:gd name="T91" fmla="*/ 150 h 158"/>
                  <a:gd name="T92" fmla="*/ 50 w 89"/>
                  <a:gd name="T93" fmla="*/ 151 h 158"/>
                  <a:gd name="T94" fmla="*/ 53 w 89"/>
                  <a:gd name="T95" fmla="*/ 147 h 158"/>
                  <a:gd name="T96" fmla="*/ 57 w 89"/>
                  <a:gd name="T97" fmla="*/ 149 h 158"/>
                  <a:gd name="T98" fmla="*/ 62 w 89"/>
                  <a:gd name="T99" fmla="*/ 147 h 158"/>
                  <a:gd name="T100" fmla="*/ 66 w 89"/>
                  <a:gd name="T101" fmla="*/ 146 h 158"/>
                  <a:gd name="T102" fmla="*/ 70 w 89"/>
                  <a:gd name="T103" fmla="*/ 144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9" h="158">
                    <a:moveTo>
                      <a:pt x="76" y="139"/>
                    </a:moveTo>
                    <a:cubicBezTo>
                      <a:pt x="78" y="135"/>
                      <a:pt x="78" y="135"/>
                      <a:pt x="78" y="135"/>
                    </a:cubicBezTo>
                    <a:cubicBezTo>
                      <a:pt x="81" y="131"/>
                      <a:pt x="81" y="131"/>
                      <a:pt x="81" y="131"/>
                    </a:cubicBezTo>
                    <a:cubicBezTo>
                      <a:pt x="83" y="127"/>
                      <a:pt x="83" y="127"/>
                      <a:pt x="83" y="127"/>
                    </a:cubicBezTo>
                    <a:cubicBezTo>
                      <a:pt x="86" y="121"/>
                      <a:pt x="86" y="121"/>
                      <a:pt x="86" y="121"/>
                    </a:cubicBezTo>
                    <a:cubicBezTo>
                      <a:pt x="89" y="114"/>
                      <a:pt x="89" y="114"/>
                      <a:pt x="89" y="114"/>
                    </a:cubicBezTo>
                    <a:cubicBezTo>
                      <a:pt x="88" y="112"/>
                      <a:pt x="88" y="112"/>
                      <a:pt x="88" y="112"/>
                    </a:cubicBezTo>
                    <a:cubicBezTo>
                      <a:pt x="84" y="107"/>
                      <a:pt x="84" y="107"/>
                      <a:pt x="84" y="107"/>
                    </a:cubicBezTo>
                    <a:cubicBezTo>
                      <a:pt x="82" y="107"/>
                      <a:pt x="82" y="107"/>
                      <a:pt x="82" y="107"/>
                    </a:cubicBezTo>
                    <a:cubicBezTo>
                      <a:pt x="78" y="101"/>
                      <a:pt x="78" y="101"/>
                      <a:pt x="78" y="101"/>
                    </a:cubicBezTo>
                    <a:cubicBezTo>
                      <a:pt x="79" y="98"/>
                      <a:pt x="79" y="98"/>
                      <a:pt x="79" y="98"/>
                    </a:cubicBezTo>
                    <a:cubicBezTo>
                      <a:pt x="80" y="96"/>
                      <a:pt x="80" y="96"/>
                      <a:pt x="80" y="96"/>
                    </a:cubicBezTo>
                    <a:cubicBezTo>
                      <a:pt x="80" y="93"/>
                      <a:pt x="80" y="93"/>
                      <a:pt x="80" y="93"/>
                    </a:cubicBezTo>
                    <a:cubicBezTo>
                      <a:pt x="78" y="92"/>
                      <a:pt x="78" y="92"/>
                      <a:pt x="78" y="92"/>
                    </a:cubicBezTo>
                    <a:cubicBezTo>
                      <a:pt x="77" y="90"/>
                      <a:pt x="77" y="90"/>
                      <a:pt x="77" y="90"/>
                    </a:cubicBezTo>
                    <a:cubicBezTo>
                      <a:pt x="76" y="86"/>
                      <a:pt x="76" y="86"/>
                      <a:pt x="76" y="86"/>
                    </a:cubicBezTo>
                    <a:cubicBezTo>
                      <a:pt x="77" y="86"/>
                      <a:pt x="77" y="86"/>
                      <a:pt x="77" y="86"/>
                    </a:cubicBezTo>
                    <a:cubicBezTo>
                      <a:pt x="76" y="84"/>
                      <a:pt x="76" y="84"/>
                      <a:pt x="76" y="84"/>
                    </a:cubicBezTo>
                    <a:cubicBezTo>
                      <a:pt x="74" y="83"/>
                      <a:pt x="74" y="83"/>
                      <a:pt x="74" y="83"/>
                    </a:cubicBezTo>
                    <a:cubicBezTo>
                      <a:pt x="73" y="82"/>
                      <a:pt x="73" y="82"/>
                      <a:pt x="73" y="82"/>
                    </a:cubicBezTo>
                    <a:cubicBezTo>
                      <a:pt x="73" y="79"/>
                      <a:pt x="73" y="79"/>
                      <a:pt x="73" y="79"/>
                    </a:cubicBezTo>
                    <a:cubicBezTo>
                      <a:pt x="74" y="78"/>
                      <a:pt x="74" y="78"/>
                      <a:pt x="74" y="78"/>
                    </a:cubicBezTo>
                    <a:cubicBezTo>
                      <a:pt x="73" y="77"/>
                      <a:pt x="73" y="77"/>
                      <a:pt x="73" y="77"/>
                    </a:cubicBezTo>
                    <a:cubicBezTo>
                      <a:pt x="73" y="76"/>
                      <a:pt x="73" y="76"/>
                      <a:pt x="73" y="76"/>
                    </a:cubicBezTo>
                    <a:cubicBezTo>
                      <a:pt x="73" y="70"/>
                      <a:pt x="73" y="70"/>
                      <a:pt x="73" y="70"/>
                    </a:cubicBezTo>
                    <a:cubicBezTo>
                      <a:pt x="74" y="69"/>
                      <a:pt x="74" y="69"/>
                      <a:pt x="74" y="69"/>
                    </a:cubicBezTo>
                    <a:cubicBezTo>
                      <a:pt x="71" y="60"/>
                      <a:pt x="71" y="60"/>
                      <a:pt x="71" y="60"/>
                    </a:cubicBezTo>
                    <a:cubicBezTo>
                      <a:pt x="67" y="54"/>
                      <a:pt x="67" y="54"/>
                      <a:pt x="67" y="54"/>
                    </a:cubicBezTo>
                    <a:cubicBezTo>
                      <a:pt x="66" y="51"/>
                      <a:pt x="66" y="51"/>
                      <a:pt x="66" y="51"/>
                    </a:cubicBezTo>
                    <a:cubicBezTo>
                      <a:pt x="64" y="49"/>
                      <a:pt x="64" y="49"/>
                      <a:pt x="64" y="49"/>
                    </a:cubicBezTo>
                    <a:cubicBezTo>
                      <a:pt x="66" y="45"/>
                      <a:pt x="66" y="45"/>
                      <a:pt x="66" y="45"/>
                    </a:cubicBezTo>
                    <a:cubicBezTo>
                      <a:pt x="67" y="42"/>
                      <a:pt x="67" y="42"/>
                      <a:pt x="67" y="42"/>
                    </a:cubicBezTo>
                    <a:cubicBezTo>
                      <a:pt x="68" y="39"/>
                      <a:pt x="68" y="39"/>
                      <a:pt x="68" y="39"/>
                    </a:cubicBezTo>
                    <a:cubicBezTo>
                      <a:pt x="67" y="38"/>
                      <a:pt x="67" y="38"/>
                      <a:pt x="67" y="38"/>
                    </a:cubicBezTo>
                    <a:cubicBezTo>
                      <a:pt x="63" y="36"/>
                      <a:pt x="63" y="36"/>
                      <a:pt x="63" y="36"/>
                    </a:cubicBezTo>
                    <a:cubicBezTo>
                      <a:pt x="62" y="34"/>
                      <a:pt x="62" y="34"/>
                      <a:pt x="62" y="34"/>
                    </a:cubicBezTo>
                    <a:cubicBezTo>
                      <a:pt x="61" y="32"/>
                      <a:pt x="61" y="32"/>
                      <a:pt x="61" y="32"/>
                    </a:cubicBezTo>
                    <a:cubicBezTo>
                      <a:pt x="59" y="31"/>
                      <a:pt x="59" y="31"/>
                      <a:pt x="59" y="31"/>
                    </a:cubicBezTo>
                    <a:cubicBezTo>
                      <a:pt x="57" y="30"/>
                      <a:pt x="57" y="30"/>
                      <a:pt x="57" y="30"/>
                    </a:cubicBezTo>
                    <a:cubicBezTo>
                      <a:pt x="56" y="26"/>
                      <a:pt x="56" y="26"/>
                      <a:pt x="56" y="26"/>
                    </a:cubicBezTo>
                    <a:cubicBezTo>
                      <a:pt x="55" y="25"/>
                      <a:pt x="55" y="25"/>
                      <a:pt x="55" y="25"/>
                    </a:cubicBezTo>
                    <a:cubicBezTo>
                      <a:pt x="55" y="22"/>
                      <a:pt x="55" y="22"/>
                      <a:pt x="55" y="22"/>
                    </a:cubicBezTo>
                    <a:cubicBezTo>
                      <a:pt x="56" y="20"/>
                      <a:pt x="56" y="20"/>
                      <a:pt x="56" y="20"/>
                    </a:cubicBezTo>
                    <a:cubicBezTo>
                      <a:pt x="54" y="19"/>
                      <a:pt x="54" y="19"/>
                      <a:pt x="54" y="19"/>
                    </a:cubicBezTo>
                    <a:cubicBezTo>
                      <a:pt x="56" y="18"/>
                      <a:pt x="56" y="18"/>
                      <a:pt x="56" y="18"/>
                    </a:cubicBezTo>
                    <a:cubicBezTo>
                      <a:pt x="58" y="17"/>
                      <a:pt x="58" y="17"/>
                      <a:pt x="58" y="17"/>
                    </a:cubicBezTo>
                    <a:cubicBezTo>
                      <a:pt x="58" y="17"/>
                      <a:pt x="58" y="17"/>
                      <a:pt x="58" y="17"/>
                    </a:cubicBezTo>
                    <a:cubicBezTo>
                      <a:pt x="58" y="14"/>
                      <a:pt x="58" y="14"/>
                      <a:pt x="58" y="14"/>
                    </a:cubicBezTo>
                    <a:cubicBezTo>
                      <a:pt x="59" y="11"/>
                      <a:pt x="59" y="11"/>
                      <a:pt x="59" y="11"/>
                    </a:cubicBezTo>
                    <a:cubicBezTo>
                      <a:pt x="60" y="9"/>
                      <a:pt x="60" y="9"/>
                      <a:pt x="60" y="9"/>
                    </a:cubicBezTo>
                    <a:cubicBezTo>
                      <a:pt x="58" y="7"/>
                      <a:pt x="58" y="7"/>
                      <a:pt x="58" y="7"/>
                    </a:cubicBezTo>
                    <a:cubicBezTo>
                      <a:pt x="57" y="6"/>
                      <a:pt x="57" y="6"/>
                      <a:pt x="57" y="6"/>
                    </a:cubicBezTo>
                    <a:cubicBezTo>
                      <a:pt x="54" y="6"/>
                      <a:pt x="54" y="6"/>
                      <a:pt x="54" y="6"/>
                    </a:cubicBezTo>
                    <a:cubicBezTo>
                      <a:pt x="52" y="5"/>
                      <a:pt x="52" y="5"/>
                      <a:pt x="52" y="5"/>
                    </a:cubicBezTo>
                    <a:cubicBezTo>
                      <a:pt x="51" y="4"/>
                      <a:pt x="51" y="4"/>
                      <a:pt x="51" y="4"/>
                    </a:cubicBezTo>
                    <a:cubicBezTo>
                      <a:pt x="49" y="1"/>
                      <a:pt x="49" y="1"/>
                      <a:pt x="49" y="1"/>
                    </a:cubicBezTo>
                    <a:cubicBezTo>
                      <a:pt x="47" y="0"/>
                      <a:pt x="47" y="0"/>
                      <a:pt x="47" y="0"/>
                    </a:cubicBezTo>
                    <a:cubicBezTo>
                      <a:pt x="44" y="0"/>
                      <a:pt x="44" y="0"/>
                      <a:pt x="44" y="0"/>
                    </a:cubicBezTo>
                    <a:cubicBezTo>
                      <a:pt x="42" y="2"/>
                      <a:pt x="42" y="2"/>
                      <a:pt x="42" y="2"/>
                    </a:cubicBezTo>
                    <a:cubicBezTo>
                      <a:pt x="42" y="2"/>
                      <a:pt x="42" y="2"/>
                      <a:pt x="42" y="2"/>
                    </a:cubicBezTo>
                    <a:cubicBezTo>
                      <a:pt x="41" y="3"/>
                      <a:pt x="41" y="3"/>
                      <a:pt x="41" y="3"/>
                    </a:cubicBezTo>
                    <a:cubicBezTo>
                      <a:pt x="39" y="2"/>
                      <a:pt x="39" y="2"/>
                      <a:pt x="39" y="2"/>
                    </a:cubicBezTo>
                    <a:cubicBezTo>
                      <a:pt x="37" y="3"/>
                      <a:pt x="37" y="3"/>
                      <a:pt x="37" y="3"/>
                    </a:cubicBezTo>
                    <a:cubicBezTo>
                      <a:pt x="37" y="4"/>
                      <a:pt x="37" y="4"/>
                      <a:pt x="37" y="4"/>
                    </a:cubicBezTo>
                    <a:cubicBezTo>
                      <a:pt x="36" y="6"/>
                      <a:pt x="36" y="6"/>
                      <a:pt x="36" y="6"/>
                    </a:cubicBezTo>
                    <a:cubicBezTo>
                      <a:pt x="35" y="7"/>
                      <a:pt x="35" y="7"/>
                      <a:pt x="35" y="7"/>
                    </a:cubicBezTo>
                    <a:cubicBezTo>
                      <a:pt x="35" y="8"/>
                      <a:pt x="35" y="8"/>
                      <a:pt x="35" y="8"/>
                    </a:cubicBezTo>
                    <a:cubicBezTo>
                      <a:pt x="35" y="9"/>
                      <a:pt x="35" y="9"/>
                      <a:pt x="35" y="9"/>
                    </a:cubicBezTo>
                    <a:cubicBezTo>
                      <a:pt x="34" y="14"/>
                      <a:pt x="34" y="14"/>
                      <a:pt x="34" y="14"/>
                    </a:cubicBezTo>
                    <a:cubicBezTo>
                      <a:pt x="35" y="16"/>
                      <a:pt x="35" y="16"/>
                      <a:pt x="35" y="16"/>
                    </a:cubicBezTo>
                    <a:cubicBezTo>
                      <a:pt x="36" y="18"/>
                      <a:pt x="36" y="18"/>
                      <a:pt x="36" y="18"/>
                    </a:cubicBezTo>
                    <a:cubicBezTo>
                      <a:pt x="35" y="19"/>
                      <a:pt x="35" y="19"/>
                      <a:pt x="35" y="19"/>
                    </a:cubicBezTo>
                    <a:cubicBezTo>
                      <a:pt x="34" y="20"/>
                      <a:pt x="34" y="20"/>
                      <a:pt x="34" y="20"/>
                    </a:cubicBezTo>
                    <a:cubicBezTo>
                      <a:pt x="32" y="20"/>
                      <a:pt x="32" y="20"/>
                      <a:pt x="32" y="20"/>
                    </a:cubicBezTo>
                    <a:cubicBezTo>
                      <a:pt x="31" y="21"/>
                      <a:pt x="31" y="21"/>
                      <a:pt x="31" y="21"/>
                    </a:cubicBezTo>
                    <a:cubicBezTo>
                      <a:pt x="30" y="22"/>
                      <a:pt x="30" y="22"/>
                      <a:pt x="30" y="22"/>
                    </a:cubicBezTo>
                    <a:cubicBezTo>
                      <a:pt x="29" y="24"/>
                      <a:pt x="29" y="24"/>
                      <a:pt x="29" y="24"/>
                    </a:cubicBezTo>
                    <a:cubicBezTo>
                      <a:pt x="27" y="24"/>
                      <a:pt x="27" y="24"/>
                      <a:pt x="27" y="24"/>
                    </a:cubicBezTo>
                    <a:cubicBezTo>
                      <a:pt x="24" y="22"/>
                      <a:pt x="24" y="22"/>
                      <a:pt x="24" y="22"/>
                    </a:cubicBezTo>
                    <a:cubicBezTo>
                      <a:pt x="22" y="22"/>
                      <a:pt x="22" y="22"/>
                      <a:pt x="22" y="22"/>
                    </a:cubicBezTo>
                    <a:cubicBezTo>
                      <a:pt x="21" y="23"/>
                      <a:pt x="21" y="23"/>
                      <a:pt x="21" y="23"/>
                    </a:cubicBezTo>
                    <a:cubicBezTo>
                      <a:pt x="19" y="25"/>
                      <a:pt x="19" y="25"/>
                      <a:pt x="19" y="25"/>
                    </a:cubicBezTo>
                    <a:cubicBezTo>
                      <a:pt x="14" y="25"/>
                      <a:pt x="14" y="25"/>
                      <a:pt x="14" y="25"/>
                    </a:cubicBezTo>
                    <a:cubicBezTo>
                      <a:pt x="12" y="24"/>
                      <a:pt x="12" y="24"/>
                      <a:pt x="12" y="24"/>
                    </a:cubicBezTo>
                    <a:cubicBezTo>
                      <a:pt x="11" y="22"/>
                      <a:pt x="11" y="22"/>
                      <a:pt x="11" y="22"/>
                    </a:cubicBezTo>
                    <a:cubicBezTo>
                      <a:pt x="10" y="20"/>
                      <a:pt x="10" y="20"/>
                      <a:pt x="10" y="20"/>
                    </a:cubicBezTo>
                    <a:cubicBezTo>
                      <a:pt x="6" y="17"/>
                      <a:pt x="6" y="17"/>
                      <a:pt x="6" y="17"/>
                    </a:cubicBezTo>
                    <a:cubicBezTo>
                      <a:pt x="5" y="15"/>
                      <a:pt x="5" y="15"/>
                      <a:pt x="5" y="15"/>
                    </a:cubicBezTo>
                    <a:cubicBezTo>
                      <a:pt x="3" y="15"/>
                      <a:pt x="3" y="15"/>
                      <a:pt x="3" y="15"/>
                    </a:cubicBezTo>
                    <a:cubicBezTo>
                      <a:pt x="2" y="16"/>
                      <a:pt x="2" y="16"/>
                      <a:pt x="2" y="16"/>
                    </a:cubicBezTo>
                    <a:cubicBezTo>
                      <a:pt x="2" y="17"/>
                      <a:pt x="2" y="17"/>
                      <a:pt x="2" y="17"/>
                    </a:cubicBezTo>
                    <a:cubicBezTo>
                      <a:pt x="2" y="19"/>
                      <a:pt x="2" y="19"/>
                      <a:pt x="2" y="19"/>
                    </a:cubicBezTo>
                    <a:cubicBezTo>
                      <a:pt x="1" y="19"/>
                      <a:pt x="1" y="19"/>
                      <a:pt x="1" y="19"/>
                    </a:cubicBezTo>
                    <a:cubicBezTo>
                      <a:pt x="1" y="19"/>
                      <a:pt x="1" y="19"/>
                      <a:pt x="1" y="19"/>
                    </a:cubicBezTo>
                    <a:cubicBezTo>
                      <a:pt x="0" y="19"/>
                      <a:pt x="0" y="19"/>
                      <a:pt x="0" y="19"/>
                    </a:cubicBezTo>
                    <a:cubicBezTo>
                      <a:pt x="2" y="21"/>
                      <a:pt x="2" y="21"/>
                      <a:pt x="2" y="21"/>
                    </a:cubicBezTo>
                    <a:cubicBezTo>
                      <a:pt x="4" y="22"/>
                      <a:pt x="4" y="22"/>
                      <a:pt x="4" y="22"/>
                    </a:cubicBezTo>
                    <a:cubicBezTo>
                      <a:pt x="7" y="26"/>
                      <a:pt x="7" y="26"/>
                      <a:pt x="7" y="26"/>
                    </a:cubicBezTo>
                    <a:cubicBezTo>
                      <a:pt x="10" y="27"/>
                      <a:pt x="10" y="27"/>
                      <a:pt x="10" y="27"/>
                    </a:cubicBezTo>
                    <a:cubicBezTo>
                      <a:pt x="13" y="28"/>
                      <a:pt x="13" y="28"/>
                      <a:pt x="13" y="28"/>
                    </a:cubicBezTo>
                    <a:cubicBezTo>
                      <a:pt x="14" y="28"/>
                      <a:pt x="14" y="28"/>
                      <a:pt x="14" y="28"/>
                    </a:cubicBezTo>
                    <a:cubicBezTo>
                      <a:pt x="15" y="29"/>
                      <a:pt x="15" y="29"/>
                      <a:pt x="15" y="29"/>
                    </a:cubicBezTo>
                    <a:cubicBezTo>
                      <a:pt x="17" y="31"/>
                      <a:pt x="17" y="31"/>
                      <a:pt x="17" y="31"/>
                    </a:cubicBezTo>
                    <a:cubicBezTo>
                      <a:pt x="18" y="32"/>
                      <a:pt x="18" y="32"/>
                      <a:pt x="18" y="32"/>
                    </a:cubicBezTo>
                    <a:cubicBezTo>
                      <a:pt x="19" y="32"/>
                      <a:pt x="19" y="32"/>
                      <a:pt x="19" y="32"/>
                    </a:cubicBezTo>
                    <a:cubicBezTo>
                      <a:pt x="19" y="32"/>
                      <a:pt x="19" y="32"/>
                      <a:pt x="19" y="32"/>
                    </a:cubicBezTo>
                    <a:cubicBezTo>
                      <a:pt x="21" y="34"/>
                      <a:pt x="21" y="34"/>
                      <a:pt x="21" y="34"/>
                    </a:cubicBezTo>
                    <a:cubicBezTo>
                      <a:pt x="22" y="35"/>
                      <a:pt x="22" y="35"/>
                      <a:pt x="22" y="35"/>
                    </a:cubicBezTo>
                    <a:cubicBezTo>
                      <a:pt x="23" y="36"/>
                      <a:pt x="23" y="36"/>
                      <a:pt x="23" y="36"/>
                    </a:cubicBezTo>
                    <a:cubicBezTo>
                      <a:pt x="22" y="37"/>
                      <a:pt x="22" y="37"/>
                      <a:pt x="22" y="37"/>
                    </a:cubicBezTo>
                    <a:cubicBezTo>
                      <a:pt x="23" y="40"/>
                      <a:pt x="23" y="40"/>
                      <a:pt x="23" y="40"/>
                    </a:cubicBezTo>
                    <a:cubicBezTo>
                      <a:pt x="22" y="42"/>
                      <a:pt x="22" y="42"/>
                      <a:pt x="22" y="42"/>
                    </a:cubicBezTo>
                    <a:cubicBezTo>
                      <a:pt x="22" y="44"/>
                      <a:pt x="22" y="44"/>
                      <a:pt x="22" y="44"/>
                    </a:cubicBezTo>
                    <a:cubicBezTo>
                      <a:pt x="24" y="44"/>
                      <a:pt x="24" y="44"/>
                      <a:pt x="24" y="44"/>
                    </a:cubicBezTo>
                    <a:cubicBezTo>
                      <a:pt x="25" y="46"/>
                      <a:pt x="25" y="46"/>
                      <a:pt x="25" y="46"/>
                    </a:cubicBezTo>
                    <a:cubicBezTo>
                      <a:pt x="24" y="47"/>
                      <a:pt x="24" y="47"/>
                      <a:pt x="24" y="47"/>
                    </a:cubicBezTo>
                    <a:cubicBezTo>
                      <a:pt x="24" y="50"/>
                      <a:pt x="24" y="50"/>
                      <a:pt x="24" y="50"/>
                    </a:cubicBezTo>
                    <a:cubicBezTo>
                      <a:pt x="25" y="51"/>
                      <a:pt x="25" y="51"/>
                      <a:pt x="25" y="51"/>
                    </a:cubicBezTo>
                    <a:cubicBezTo>
                      <a:pt x="26" y="54"/>
                      <a:pt x="26" y="54"/>
                      <a:pt x="26" y="54"/>
                    </a:cubicBezTo>
                    <a:cubicBezTo>
                      <a:pt x="25" y="56"/>
                      <a:pt x="25" y="56"/>
                      <a:pt x="25" y="56"/>
                    </a:cubicBezTo>
                    <a:cubicBezTo>
                      <a:pt x="26" y="57"/>
                      <a:pt x="26" y="57"/>
                      <a:pt x="26" y="57"/>
                    </a:cubicBezTo>
                    <a:cubicBezTo>
                      <a:pt x="26" y="60"/>
                      <a:pt x="26" y="60"/>
                      <a:pt x="26" y="60"/>
                    </a:cubicBezTo>
                    <a:cubicBezTo>
                      <a:pt x="25" y="62"/>
                      <a:pt x="25" y="62"/>
                      <a:pt x="25" y="62"/>
                    </a:cubicBezTo>
                    <a:cubicBezTo>
                      <a:pt x="26" y="64"/>
                      <a:pt x="26" y="64"/>
                      <a:pt x="26" y="64"/>
                    </a:cubicBezTo>
                    <a:cubicBezTo>
                      <a:pt x="28" y="65"/>
                      <a:pt x="28" y="65"/>
                      <a:pt x="28" y="65"/>
                    </a:cubicBezTo>
                    <a:cubicBezTo>
                      <a:pt x="29" y="68"/>
                      <a:pt x="29" y="68"/>
                      <a:pt x="29" y="68"/>
                    </a:cubicBezTo>
                    <a:cubicBezTo>
                      <a:pt x="30" y="69"/>
                      <a:pt x="30" y="69"/>
                      <a:pt x="30" y="69"/>
                    </a:cubicBezTo>
                    <a:cubicBezTo>
                      <a:pt x="30" y="71"/>
                      <a:pt x="30" y="71"/>
                      <a:pt x="30" y="71"/>
                    </a:cubicBezTo>
                    <a:cubicBezTo>
                      <a:pt x="31" y="72"/>
                      <a:pt x="31" y="72"/>
                      <a:pt x="31" y="72"/>
                    </a:cubicBezTo>
                    <a:cubicBezTo>
                      <a:pt x="32" y="72"/>
                      <a:pt x="32" y="72"/>
                      <a:pt x="32" y="72"/>
                    </a:cubicBezTo>
                    <a:cubicBezTo>
                      <a:pt x="34" y="73"/>
                      <a:pt x="34" y="73"/>
                      <a:pt x="34" y="73"/>
                    </a:cubicBezTo>
                    <a:cubicBezTo>
                      <a:pt x="37" y="73"/>
                      <a:pt x="37" y="73"/>
                      <a:pt x="37" y="73"/>
                    </a:cubicBezTo>
                    <a:cubicBezTo>
                      <a:pt x="40" y="76"/>
                      <a:pt x="40" y="76"/>
                      <a:pt x="40" y="76"/>
                    </a:cubicBezTo>
                    <a:cubicBezTo>
                      <a:pt x="38" y="76"/>
                      <a:pt x="38" y="76"/>
                      <a:pt x="38" y="76"/>
                    </a:cubicBezTo>
                    <a:cubicBezTo>
                      <a:pt x="39" y="77"/>
                      <a:pt x="39" y="77"/>
                      <a:pt x="39" y="77"/>
                    </a:cubicBezTo>
                    <a:cubicBezTo>
                      <a:pt x="39" y="80"/>
                      <a:pt x="39" y="80"/>
                      <a:pt x="39" y="80"/>
                    </a:cubicBezTo>
                    <a:cubicBezTo>
                      <a:pt x="39" y="81"/>
                      <a:pt x="39" y="81"/>
                      <a:pt x="39" y="81"/>
                    </a:cubicBezTo>
                    <a:cubicBezTo>
                      <a:pt x="41" y="83"/>
                      <a:pt x="41" y="83"/>
                      <a:pt x="41" y="83"/>
                    </a:cubicBezTo>
                    <a:cubicBezTo>
                      <a:pt x="40" y="83"/>
                      <a:pt x="40" y="83"/>
                      <a:pt x="40" y="83"/>
                    </a:cubicBezTo>
                    <a:cubicBezTo>
                      <a:pt x="39" y="83"/>
                      <a:pt x="39" y="83"/>
                      <a:pt x="39" y="83"/>
                    </a:cubicBezTo>
                    <a:cubicBezTo>
                      <a:pt x="41" y="85"/>
                      <a:pt x="41" y="85"/>
                      <a:pt x="41" y="85"/>
                    </a:cubicBezTo>
                    <a:cubicBezTo>
                      <a:pt x="41" y="86"/>
                      <a:pt x="41" y="86"/>
                      <a:pt x="41" y="86"/>
                    </a:cubicBezTo>
                    <a:cubicBezTo>
                      <a:pt x="38" y="84"/>
                      <a:pt x="38" y="84"/>
                      <a:pt x="38" y="84"/>
                    </a:cubicBezTo>
                    <a:cubicBezTo>
                      <a:pt x="36" y="85"/>
                      <a:pt x="36" y="85"/>
                      <a:pt x="36" y="85"/>
                    </a:cubicBezTo>
                    <a:cubicBezTo>
                      <a:pt x="34" y="86"/>
                      <a:pt x="34" y="86"/>
                      <a:pt x="34" y="86"/>
                    </a:cubicBezTo>
                    <a:cubicBezTo>
                      <a:pt x="34" y="87"/>
                      <a:pt x="34" y="87"/>
                      <a:pt x="34" y="87"/>
                    </a:cubicBezTo>
                    <a:cubicBezTo>
                      <a:pt x="32" y="89"/>
                      <a:pt x="32" y="89"/>
                      <a:pt x="32" y="89"/>
                    </a:cubicBezTo>
                    <a:cubicBezTo>
                      <a:pt x="32" y="90"/>
                      <a:pt x="32" y="90"/>
                      <a:pt x="32" y="90"/>
                    </a:cubicBezTo>
                    <a:cubicBezTo>
                      <a:pt x="32" y="91"/>
                      <a:pt x="32" y="91"/>
                      <a:pt x="32" y="91"/>
                    </a:cubicBezTo>
                    <a:cubicBezTo>
                      <a:pt x="29" y="94"/>
                      <a:pt x="29" y="94"/>
                      <a:pt x="29" y="94"/>
                    </a:cubicBezTo>
                    <a:cubicBezTo>
                      <a:pt x="29" y="97"/>
                      <a:pt x="29" y="97"/>
                      <a:pt x="29" y="97"/>
                    </a:cubicBezTo>
                    <a:cubicBezTo>
                      <a:pt x="28" y="97"/>
                      <a:pt x="28" y="97"/>
                      <a:pt x="28" y="97"/>
                    </a:cubicBezTo>
                    <a:cubicBezTo>
                      <a:pt x="27" y="96"/>
                      <a:pt x="27" y="96"/>
                      <a:pt x="27" y="96"/>
                    </a:cubicBezTo>
                    <a:cubicBezTo>
                      <a:pt x="27" y="96"/>
                      <a:pt x="27" y="96"/>
                      <a:pt x="27" y="96"/>
                    </a:cubicBezTo>
                    <a:cubicBezTo>
                      <a:pt x="27" y="98"/>
                      <a:pt x="27" y="98"/>
                      <a:pt x="27" y="98"/>
                    </a:cubicBezTo>
                    <a:cubicBezTo>
                      <a:pt x="27" y="99"/>
                      <a:pt x="27" y="99"/>
                      <a:pt x="27" y="99"/>
                    </a:cubicBezTo>
                    <a:cubicBezTo>
                      <a:pt x="25" y="99"/>
                      <a:pt x="25" y="99"/>
                      <a:pt x="25" y="99"/>
                    </a:cubicBezTo>
                    <a:cubicBezTo>
                      <a:pt x="24" y="101"/>
                      <a:pt x="24" y="101"/>
                      <a:pt x="24" y="101"/>
                    </a:cubicBezTo>
                    <a:cubicBezTo>
                      <a:pt x="24" y="103"/>
                      <a:pt x="24" y="103"/>
                      <a:pt x="24" y="103"/>
                    </a:cubicBezTo>
                    <a:cubicBezTo>
                      <a:pt x="26" y="104"/>
                      <a:pt x="26" y="104"/>
                      <a:pt x="26" y="104"/>
                    </a:cubicBezTo>
                    <a:cubicBezTo>
                      <a:pt x="23" y="103"/>
                      <a:pt x="23" y="103"/>
                      <a:pt x="23" y="103"/>
                    </a:cubicBezTo>
                    <a:cubicBezTo>
                      <a:pt x="23" y="102"/>
                      <a:pt x="23" y="102"/>
                      <a:pt x="23" y="102"/>
                    </a:cubicBezTo>
                    <a:cubicBezTo>
                      <a:pt x="22" y="103"/>
                      <a:pt x="22" y="103"/>
                      <a:pt x="22" y="103"/>
                    </a:cubicBezTo>
                    <a:cubicBezTo>
                      <a:pt x="21" y="105"/>
                      <a:pt x="21" y="105"/>
                      <a:pt x="21" y="105"/>
                    </a:cubicBezTo>
                    <a:cubicBezTo>
                      <a:pt x="21" y="106"/>
                      <a:pt x="21" y="106"/>
                      <a:pt x="21" y="106"/>
                    </a:cubicBezTo>
                    <a:cubicBezTo>
                      <a:pt x="20" y="105"/>
                      <a:pt x="20" y="105"/>
                      <a:pt x="20" y="105"/>
                    </a:cubicBezTo>
                    <a:cubicBezTo>
                      <a:pt x="20" y="106"/>
                      <a:pt x="20" y="106"/>
                      <a:pt x="20" y="106"/>
                    </a:cubicBezTo>
                    <a:cubicBezTo>
                      <a:pt x="21" y="107"/>
                      <a:pt x="21" y="107"/>
                      <a:pt x="21" y="107"/>
                    </a:cubicBezTo>
                    <a:cubicBezTo>
                      <a:pt x="21" y="108"/>
                      <a:pt x="21" y="108"/>
                      <a:pt x="21" y="108"/>
                    </a:cubicBezTo>
                    <a:cubicBezTo>
                      <a:pt x="20" y="109"/>
                      <a:pt x="20" y="109"/>
                      <a:pt x="20" y="109"/>
                    </a:cubicBezTo>
                    <a:cubicBezTo>
                      <a:pt x="19" y="110"/>
                      <a:pt x="19" y="110"/>
                      <a:pt x="19" y="110"/>
                    </a:cubicBezTo>
                    <a:cubicBezTo>
                      <a:pt x="18" y="111"/>
                      <a:pt x="18" y="111"/>
                      <a:pt x="18" y="111"/>
                    </a:cubicBezTo>
                    <a:cubicBezTo>
                      <a:pt x="17" y="110"/>
                      <a:pt x="17" y="110"/>
                      <a:pt x="17" y="110"/>
                    </a:cubicBezTo>
                    <a:cubicBezTo>
                      <a:pt x="17" y="110"/>
                      <a:pt x="17" y="110"/>
                      <a:pt x="17" y="110"/>
                    </a:cubicBezTo>
                    <a:cubicBezTo>
                      <a:pt x="16" y="109"/>
                      <a:pt x="16" y="109"/>
                      <a:pt x="16" y="109"/>
                    </a:cubicBezTo>
                    <a:cubicBezTo>
                      <a:pt x="14" y="110"/>
                      <a:pt x="14" y="110"/>
                      <a:pt x="14" y="110"/>
                    </a:cubicBezTo>
                    <a:cubicBezTo>
                      <a:pt x="15" y="111"/>
                      <a:pt x="15" y="111"/>
                      <a:pt x="15" y="111"/>
                    </a:cubicBezTo>
                    <a:cubicBezTo>
                      <a:pt x="14" y="112"/>
                      <a:pt x="14" y="112"/>
                      <a:pt x="14" y="112"/>
                    </a:cubicBezTo>
                    <a:cubicBezTo>
                      <a:pt x="14" y="114"/>
                      <a:pt x="14" y="114"/>
                      <a:pt x="14" y="114"/>
                    </a:cubicBezTo>
                    <a:cubicBezTo>
                      <a:pt x="14" y="115"/>
                      <a:pt x="14" y="115"/>
                      <a:pt x="14" y="115"/>
                    </a:cubicBezTo>
                    <a:cubicBezTo>
                      <a:pt x="13" y="116"/>
                      <a:pt x="13" y="116"/>
                      <a:pt x="13" y="116"/>
                    </a:cubicBezTo>
                    <a:cubicBezTo>
                      <a:pt x="12" y="117"/>
                      <a:pt x="12" y="117"/>
                      <a:pt x="12" y="117"/>
                    </a:cubicBezTo>
                    <a:cubicBezTo>
                      <a:pt x="13" y="119"/>
                      <a:pt x="13" y="119"/>
                      <a:pt x="13" y="119"/>
                    </a:cubicBezTo>
                    <a:cubicBezTo>
                      <a:pt x="13" y="119"/>
                      <a:pt x="13" y="119"/>
                      <a:pt x="13" y="119"/>
                    </a:cubicBezTo>
                    <a:cubicBezTo>
                      <a:pt x="13" y="121"/>
                      <a:pt x="13" y="121"/>
                      <a:pt x="13" y="121"/>
                    </a:cubicBezTo>
                    <a:cubicBezTo>
                      <a:pt x="13" y="122"/>
                      <a:pt x="13" y="122"/>
                      <a:pt x="13" y="122"/>
                    </a:cubicBezTo>
                    <a:cubicBezTo>
                      <a:pt x="14" y="122"/>
                      <a:pt x="14" y="122"/>
                      <a:pt x="14" y="122"/>
                    </a:cubicBezTo>
                    <a:cubicBezTo>
                      <a:pt x="15" y="123"/>
                      <a:pt x="15" y="123"/>
                      <a:pt x="15" y="123"/>
                    </a:cubicBezTo>
                    <a:cubicBezTo>
                      <a:pt x="15" y="125"/>
                      <a:pt x="15" y="125"/>
                      <a:pt x="15" y="125"/>
                    </a:cubicBezTo>
                    <a:cubicBezTo>
                      <a:pt x="14" y="125"/>
                      <a:pt x="14" y="125"/>
                      <a:pt x="14" y="125"/>
                    </a:cubicBezTo>
                    <a:cubicBezTo>
                      <a:pt x="15" y="127"/>
                      <a:pt x="15" y="127"/>
                      <a:pt x="15" y="127"/>
                    </a:cubicBezTo>
                    <a:cubicBezTo>
                      <a:pt x="15" y="128"/>
                      <a:pt x="15" y="128"/>
                      <a:pt x="15" y="128"/>
                    </a:cubicBezTo>
                    <a:cubicBezTo>
                      <a:pt x="16" y="131"/>
                      <a:pt x="16" y="131"/>
                      <a:pt x="16" y="131"/>
                    </a:cubicBezTo>
                    <a:cubicBezTo>
                      <a:pt x="17" y="131"/>
                      <a:pt x="17" y="131"/>
                      <a:pt x="17" y="131"/>
                    </a:cubicBezTo>
                    <a:cubicBezTo>
                      <a:pt x="17" y="132"/>
                      <a:pt x="17" y="132"/>
                      <a:pt x="17" y="132"/>
                    </a:cubicBezTo>
                    <a:cubicBezTo>
                      <a:pt x="18" y="135"/>
                      <a:pt x="18" y="135"/>
                      <a:pt x="18" y="135"/>
                    </a:cubicBezTo>
                    <a:cubicBezTo>
                      <a:pt x="17" y="135"/>
                      <a:pt x="17" y="135"/>
                      <a:pt x="17" y="135"/>
                    </a:cubicBezTo>
                    <a:cubicBezTo>
                      <a:pt x="17" y="138"/>
                      <a:pt x="17" y="138"/>
                      <a:pt x="17" y="138"/>
                    </a:cubicBezTo>
                    <a:cubicBezTo>
                      <a:pt x="16" y="139"/>
                      <a:pt x="16" y="139"/>
                      <a:pt x="16" y="139"/>
                    </a:cubicBezTo>
                    <a:cubicBezTo>
                      <a:pt x="16" y="142"/>
                      <a:pt x="16" y="142"/>
                      <a:pt x="16" y="142"/>
                    </a:cubicBezTo>
                    <a:cubicBezTo>
                      <a:pt x="17" y="144"/>
                      <a:pt x="17" y="144"/>
                      <a:pt x="17" y="144"/>
                    </a:cubicBezTo>
                    <a:cubicBezTo>
                      <a:pt x="16" y="146"/>
                      <a:pt x="16" y="146"/>
                      <a:pt x="16" y="146"/>
                    </a:cubicBezTo>
                    <a:cubicBezTo>
                      <a:pt x="16" y="147"/>
                      <a:pt x="16" y="147"/>
                      <a:pt x="16" y="147"/>
                    </a:cubicBezTo>
                    <a:cubicBezTo>
                      <a:pt x="17" y="148"/>
                      <a:pt x="17" y="148"/>
                      <a:pt x="17" y="148"/>
                    </a:cubicBezTo>
                    <a:cubicBezTo>
                      <a:pt x="19" y="147"/>
                      <a:pt x="19" y="147"/>
                      <a:pt x="19" y="147"/>
                    </a:cubicBezTo>
                    <a:cubicBezTo>
                      <a:pt x="20" y="148"/>
                      <a:pt x="20" y="148"/>
                      <a:pt x="20" y="148"/>
                    </a:cubicBezTo>
                    <a:cubicBezTo>
                      <a:pt x="21" y="146"/>
                      <a:pt x="21" y="146"/>
                      <a:pt x="21" y="146"/>
                    </a:cubicBezTo>
                    <a:cubicBezTo>
                      <a:pt x="23" y="149"/>
                      <a:pt x="23" y="149"/>
                      <a:pt x="23" y="149"/>
                    </a:cubicBezTo>
                    <a:cubicBezTo>
                      <a:pt x="24" y="148"/>
                      <a:pt x="24" y="148"/>
                      <a:pt x="24" y="148"/>
                    </a:cubicBezTo>
                    <a:cubicBezTo>
                      <a:pt x="25" y="149"/>
                      <a:pt x="25" y="149"/>
                      <a:pt x="25" y="149"/>
                    </a:cubicBezTo>
                    <a:cubicBezTo>
                      <a:pt x="27" y="149"/>
                      <a:pt x="27" y="149"/>
                      <a:pt x="27" y="149"/>
                    </a:cubicBezTo>
                    <a:cubicBezTo>
                      <a:pt x="28" y="150"/>
                      <a:pt x="28" y="150"/>
                      <a:pt x="28" y="150"/>
                    </a:cubicBezTo>
                    <a:cubicBezTo>
                      <a:pt x="28" y="151"/>
                      <a:pt x="28" y="151"/>
                      <a:pt x="28" y="151"/>
                    </a:cubicBezTo>
                    <a:cubicBezTo>
                      <a:pt x="28" y="151"/>
                      <a:pt x="28" y="151"/>
                      <a:pt x="28" y="151"/>
                    </a:cubicBezTo>
                    <a:cubicBezTo>
                      <a:pt x="31" y="149"/>
                      <a:pt x="31" y="149"/>
                      <a:pt x="31" y="149"/>
                    </a:cubicBezTo>
                    <a:cubicBezTo>
                      <a:pt x="31" y="151"/>
                      <a:pt x="31" y="151"/>
                      <a:pt x="31" y="151"/>
                    </a:cubicBezTo>
                    <a:cubicBezTo>
                      <a:pt x="30" y="152"/>
                      <a:pt x="30" y="152"/>
                      <a:pt x="30" y="152"/>
                    </a:cubicBezTo>
                    <a:cubicBezTo>
                      <a:pt x="32" y="155"/>
                      <a:pt x="32" y="155"/>
                      <a:pt x="32" y="155"/>
                    </a:cubicBezTo>
                    <a:cubicBezTo>
                      <a:pt x="32" y="156"/>
                      <a:pt x="32" y="156"/>
                      <a:pt x="32" y="156"/>
                    </a:cubicBezTo>
                    <a:cubicBezTo>
                      <a:pt x="32" y="158"/>
                      <a:pt x="32" y="158"/>
                      <a:pt x="32" y="158"/>
                    </a:cubicBezTo>
                    <a:cubicBezTo>
                      <a:pt x="32" y="158"/>
                      <a:pt x="32" y="158"/>
                      <a:pt x="32" y="158"/>
                    </a:cubicBezTo>
                    <a:cubicBezTo>
                      <a:pt x="33" y="156"/>
                      <a:pt x="33" y="156"/>
                      <a:pt x="33" y="156"/>
                    </a:cubicBezTo>
                    <a:cubicBezTo>
                      <a:pt x="34" y="155"/>
                      <a:pt x="34" y="155"/>
                      <a:pt x="34" y="155"/>
                    </a:cubicBezTo>
                    <a:cubicBezTo>
                      <a:pt x="34" y="156"/>
                      <a:pt x="34" y="156"/>
                      <a:pt x="34" y="156"/>
                    </a:cubicBezTo>
                    <a:cubicBezTo>
                      <a:pt x="36" y="156"/>
                      <a:pt x="36" y="156"/>
                      <a:pt x="36" y="156"/>
                    </a:cubicBezTo>
                    <a:cubicBezTo>
                      <a:pt x="37" y="156"/>
                      <a:pt x="37" y="156"/>
                      <a:pt x="37" y="156"/>
                    </a:cubicBezTo>
                    <a:cubicBezTo>
                      <a:pt x="40" y="154"/>
                      <a:pt x="40" y="154"/>
                      <a:pt x="40" y="154"/>
                    </a:cubicBezTo>
                    <a:cubicBezTo>
                      <a:pt x="42" y="154"/>
                      <a:pt x="42" y="154"/>
                      <a:pt x="42" y="154"/>
                    </a:cubicBezTo>
                    <a:cubicBezTo>
                      <a:pt x="45" y="151"/>
                      <a:pt x="45" y="151"/>
                      <a:pt x="45" y="151"/>
                    </a:cubicBezTo>
                    <a:cubicBezTo>
                      <a:pt x="45" y="150"/>
                      <a:pt x="45" y="150"/>
                      <a:pt x="45" y="150"/>
                    </a:cubicBezTo>
                    <a:cubicBezTo>
                      <a:pt x="48" y="151"/>
                      <a:pt x="48" y="151"/>
                      <a:pt x="48" y="151"/>
                    </a:cubicBezTo>
                    <a:cubicBezTo>
                      <a:pt x="49" y="151"/>
                      <a:pt x="49" y="151"/>
                      <a:pt x="49" y="151"/>
                    </a:cubicBezTo>
                    <a:cubicBezTo>
                      <a:pt x="51" y="149"/>
                      <a:pt x="51" y="149"/>
                      <a:pt x="51" y="149"/>
                    </a:cubicBezTo>
                    <a:cubicBezTo>
                      <a:pt x="51" y="149"/>
                      <a:pt x="51" y="149"/>
                      <a:pt x="51" y="149"/>
                    </a:cubicBezTo>
                    <a:cubicBezTo>
                      <a:pt x="50" y="151"/>
                      <a:pt x="50" y="151"/>
                      <a:pt x="50" y="151"/>
                    </a:cubicBezTo>
                    <a:cubicBezTo>
                      <a:pt x="51" y="151"/>
                      <a:pt x="51" y="151"/>
                      <a:pt x="51" y="151"/>
                    </a:cubicBezTo>
                    <a:cubicBezTo>
                      <a:pt x="52" y="149"/>
                      <a:pt x="52" y="149"/>
                      <a:pt x="52" y="149"/>
                    </a:cubicBezTo>
                    <a:cubicBezTo>
                      <a:pt x="53" y="149"/>
                      <a:pt x="53" y="149"/>
                      <a:pt x="53" y="149"/>
                    </a:cubicBezTo>
                    <a:cubicBezTo>
                      <a:pt x="52" y="147"/>
                      <a:pt x="52" y="147"/>
                      <a:pt x="52" y="147"/>
                    </a:cubicBezTo>
                    <a:cubicBezTo>
                      <a:pt x="53" y="147"/>
                      <a:pt x="53" y="147"/>
                      <a:pt x="53" y="147"/>
                    </a:cubicBezTo>
                    <a:cubicBezTo>
                      <a:pt x="54" y="148"/>
                      <a:pt x="54" y="148"/>
                      <a:pt x="54" y="148"/>
                    </a:cubicBezTo>
                    <a:cubicBezTo>
                      <a:pt x="55" y="149"/>
                      <a:pt x="55" y="149"/>
                      <a:pt x="55" y="149"/>
                    </a:cubicBezTo>
                    <a:cubicBezTo>
                      <a:pt x="55" y="147"/>
                      <a:pt x="55" y="147"/>
                      <a:pt x="55" y="147"/>
                    </a:cubicBezTo>
                    <a:cubicBezTo>
                      <a:pt x="56" y="149"/>
                      <a:pt x="56" y="149"/>
                      <a:pt x="56" y="149"/>
                    </a:cubicBezTo>
                    <a:cubicBezTo>
                      <a:pt x="57" y="149"/>
                      <a:pt x="57" y="149"/>
                      <a:pt x="57" y="149"/>
                    </a:cubicBezTo>
                    <a:cubicBezTo>
                      <a:pt x="57" y="148"/>
                      <a:pt x="57" y="148"/>
                      <a:pt x="57" y="148"/>
                    </a:cubicBezTo>
                    <a:cubicBezTo>
                      <a:pt x="58" y="148"/>
                      <a:pt x="58" y="148"/>
                      <a:pt x="58" y="148"/>
                    </a:cubicBezTo>
                    <a:cubicBezTo>
                      <a:pt x="59" y="149"/>
                      <a:pt x="59" y="149"/>
                      <a:pt x="59" y="149"/>
                    </a:cubicBezTo>
                    <a:cubicBezTo>
                      <a:pt x="60" y="148"/>
                      <a:pt x="60" y="148"/>
                      <a:pt x="60" y="148"/>
                    </a:cubicBezTo>
                    <a:cubicBezTo>
                      <a:pt x="62" y="147"/>
                      <a:pt x="62" y="147"/>
                      <a:pt x="62" y="147"/>
                    </a:cubicBezTo>
                    <a:cubicBezTo>
                      <a:pt x="63" y="149"/>
                      <a:pt x="63" y="149"/>
                      <a:pt x="63" y="149"/>
                    </a:cubicBezTo>
                    <a:cubicBezTo>
                      <a:pt x="66" y="148"/>
                      <a:pt x="66" y="148"/>
                      <a:pt x="66" y="148"/>
                    </a:cubicBezTo>
                    <a:cubicBezTo>
                      <a:pt x="66" y="147"/>
                      <a:pt x="66" y="147"/>
                      <a:pt x="66" y="147"/>
                    </a:cubicBezTo>
                    <a:cubicBezTo>
                      <a:pt x="65" y="146"/>
                      <a:pt x="65" y="146"/>
                      <a:pt x="65" y="146"/>
                    </a:cubicBezTo>
                    <a:cubicBezTo>
                      <a:pt x="66" y="146"/>
                      <a:pt x="66" y="146"/>
                      <a:pt x="66" y="146"/>
                    </a:cubicBezTo>
                    <a:cubicBezTo>
                      <a:pt x="67" y="146"/>
                      <a:pt x="67" y="146"/>
                      <a:pt x="67" y="146"/>
                    </a:cubicBezTo>
                    <a:cubicBezTo>
                      <a:pt x="68" y="147"/>
                      <a:pt x="68" y="147"/>
                      <a:pt x="68" y="147"/>
                    </a:cubicBezTo>
                    <a:cubicBezTo>
                      <a:pt x="69" y="148"/>
                      <a:pt x="69" y="148"/>
                      <a:pt x="69" y="148"/>
                    </a:cubicBezTo>
                    <a:cubicBezTo>
                      <a:pt x="69" y="148"/>
                      <a:pt x="70" y="147"/>
                      <a:pt x="70" y="146"/>
                    </a:cubicBezTo>
                    <a:cubicBezTo>
                      <a:pt x="70" y="144"/>
                      <a:pt x="70" y="144"/>
                      <a:pt x="70" y="144"/>
                    </a:cubicBezTo>
                    <a:cubicBezTo>
                      <a:pt x="74" y="140"/>
                      <a:pt x="74" y="140"/>
                      <a:pt x="74" y="140"/>
                    </a:cubicBezTo>
                    <a:lnTo>
                      <a:pt x="76" y="13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1" name="Freeform 758">
                <a:extLst>
                  <a:ext uri="{FF2B5EF4-FFF2-40B4-BE49-F238E27FC236}">
                    <a16:creationId xmlns:a16="http://schemas.microsoft.com/office/drawing/2014/main" id="{B773ECD3-EF49-40E0-BE40-7BAC2FDF447F}"/>
                  </a:ext>
                </a:extLst>
              </p:cNvPr>
              <p:cNvSpPr>
                <a:spLocks/>
              </p:cNvSpPr>
              <p:nvPr/>
            </p:nvSpPr>
            <p:spPr bwMode="auto">
              <a:xfrm>
                <a:off x="4965" y="1333"/>
                <a:ext cx="7" cy="5"/>
              </a:xfrm>
              <a:custGeom>
                <a:avLst/>
                <a:gdLst>
                  <a:gd name="T0" fmla="*/ 7 w 7"/>
                  <a:gd name="T1" fmla="*/ 1 h 5"/>
                  <a:gd name="T2" fmla="*/ 4 w 7"/>
                  <a:gd name="T3" fmla="*/ 0 h 5"/>
                  <a:gd name="T4" fmla="*/ 0 w 7"/>
                  <a:gd name="T5" fmla="*/ 1 h 5"/>
                  <a:gd name="T6" fmla="*/ 2 w 7"/>
                  <a:gd name="T7" fmla="*/ 5 h 5"/>
                  <a:gd name="T8" fmla="*/ 5 w 7"/>
                  <a:gd name="T9" fmla="*/ 5 h 5"/>
                  <a:gd name="T10" fmla="*/ 5 w 7"/>
                  <a:gd name="T11" fmla="*/ 3 h 5"/>
                  <a:gd name="T12" fmla="*/ 4 w 7"/>
                  <a:gd name="T13" fmla="*/ 1 h 5"/>
                  <a:gd name="T14" fmla="*/ 7 w 7"/>
                  <a:gd name="T15" fmla="*/ 1 h 5"/>
                  <a:gd name="T16" fmla="*/ 7 w 7"/>
                  <a:gd name="T17"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5">
                    <a:moveTo>
                      <a:pt x="7" y="1"/>
                    </a:moveTo>
                    <a:lnTo>
                      <a:pt x="4" y="0"/>
                    </a:lnTo>
                    <a:lnTo>
                      <a:pt x="0" y="1"/>
                    </a:lnTo>
                    <a:lnTo>
                      <a:pt x="2" y="5"/>
                    </a:lnTo>
                    <a:lnTo>
                      <a:pt x="5" y="5"/>
                    </a:lnTo>
                    <a:lnTo>
                      <a:pt x="5" y="3"/>
                    </a:lnTo>
                    <a:lnTo>
                      <a:pt x="4" y="1"/>
                    </a:lnTo>
                    <a:lnTo>
                      <a:pt x="7" y="1"/>
                    </a:lnTo>
                    <a:lnTo>
                      <a:pt x="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2" name="Freeform 759">
                <a:extLst>
                  <a:ext uri="{FF2B5EF4-FFF2-40B4-BE49-F238E27FC236}">
                    <a16:creationId xmlns:a16="http://schemas.microsoft.com/office/drawing/2014/main" id="{9FD6983A-45A3-4C17-BFD6-B6B0E3406938}"/>
                  </a:ext>
                </a:extLst>
              </p:cNvPr>
              <p:cNvSpPr>
                <a:spLocks/>
              </p:cNvSpPr>
              <p:nvPr/>
            </p:nvSpPr>
            <p:spPr bwMode="auto">
              <a:xfrm>
                <a:off x="4929" y="1377"/>
                <a:ext cx="5" cy="5"/>
              </a:xfrm>
              <a:custGeom>
                <a:avLst/>
                <a:gdLst>
                  <a:gd name="T0" fmla="*/ 0 w 5"/>
                  <a:gd name="T1" fmla="*/ 4 h 5"/>
                  <a:gd name="T2" fmla="*/ 1 w 5"/>
                  <a:gd name="T3" fmla="*/ 5 h 5"/>
                  <a:gd name="T4" fmla="*/ 5 w 5"/>
                  <a:gd name="T5" fmla="*/ 4 h 5"/>
                  <a:gd name="T6" fmla="*/ 5 w 5"/>
                  <a:gd name="T7" fmla="*/ 2 h 5"/>
                  <a:gd name="T8" fmla="*/ 3 w 5"/>
                  <a:gd name="T9" fmla="*/ 2 h 5"/>
                  <a:gd name="T10" fmla="*/ 1 w 5"/>
                  <a:gd name="T11" fmla="*/ 0 h 5"/>
                  <a:gd name="T12" fmla="*/ 0 w 5"/>
                  <a:gd name="T13" fmla="*/ 4 h 5"/>
                </a:gdLst>
                <a:ahLst/>
                <a:cxnLst>
                  <a:cxn ang="0">
                    <a:pos x="T0" y="T1"/>
                  </a:cxn>
                  <a:cxn ang="0">
                    <a:pos x="T2" y="T3"/>
                  </a:cxn>
                  <a:cxn ang="0">
                    <a:pos x="T4" y="T5"/>
                  </a:cxn>
                  <a:cxn ang="0">
                    <a:pos x="T6" y="T7"/>
                  </a:cxn>
                  <a:cxn ang="0">
                    <a:pos x="T8" y="T9"/>
                  </a:cxn>
                  <a:cxn ang="0">
                    <a:pos x="T10" y="T11"/>
                  </a:cxn>
                  <a:cxn ang="0">
                    <a:pos x="T12" y="T13"/>
                  </a:cxn>
                </a:cxnLst>
                <a:rect l="0" t="0" r="r" b="b"/>
                <a:pathLst>
                  <a:path w="5" h="5">
                    <a:moveTo>
                      <a:pt x="0" y="4"/>
                    </a:moveTo>
                    <a:lnTo>
                      <a:pt x="1" y="5"/>
                    </a:lnTo>
                    <a:lnTo>
                      <a:pt x="5" y="4"/>
                    </a:lnTo>
                    <a:lnTo>
                      <a:pt x="5" y="2"/>
                    </a:lnTo>
                    <a:lnTo>
                      <a:pt x="3" y="2"/>
                    </a:lnTo>
                    <a:lnTo>
                      <a:pt x="1" y="0"/>
                    </a:lnTo>
                    <a:lnTo>
                      <a:pt x="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3" name="Freeform 760">
                <a:extLst>
                  <a:ext uri="{FF2B5EF4-FFF2-40B4-BE49-F238E27FC236}">
                    <a16:creationId xmlns:a16="http://schemas.microsoft.com/office/drawing/2014/main" id="{B8564E1D-6FD0-416E-8193-91A8178726A5}"/>
                  </a:ext>
                </a:extLst>
              </p:cNvPr>
              <p:cNvSpPr>
                <a:spLocks/>
              </p:cNvSpPr>
              <p:nvPr/>
            </p:nvSpPr>
            <p:spPr bwMode="auto">
              <a:xfrm>
                <a:off x="4950" y="1484"/>
                <a:ext cx="17" cy="18"/>
              </a:xfrm>
              <a:custGeom>
                <a:avLst/>
                <a:gdLst>
                  <a:gd name="T0" fmla="*/ 9 w 17"/>
                  <a:gd name="T1" fmla="*/ 2 h 18"/>
                  <a:gd name="T2" fmla="*/ 7 w 17"/>
                  <a:gd name="T3" fmla="*/ 0 h 18"/>
                  <a:gd name="T4" fmla="*/ 6 w 17"/>
                  <a:gd name="T5" fmla="*/ 2 h 18"/>
                  <a:gd name="T6" fmla="*/ 4 w 17"/>
                  <a:gd name="T7" fmla="*/ 2 h 18"/>
                  <a:gd name="T8" fmla="*/ 4 w 17"/>
                  <a:gd name="T9" fmla="*/ 3 h 18"/>
                  <a:gd name="T10" fmla="*/ 3 w 17"/>
                  <a:gd name="T11" fmla="*/ 3 h 18"/>
                  <a:gd name="T12" fmla="*/ 1 w 17"/>
                  <a:gd name="T13" fmla="*/ 2 h 18"/>
                  <a:gd name="T14" fmla="*/ 1 w 17"/>
                  <a:gd name="T15" fmla="*/ 3 h 18"/>
                  <a:gd name="T16" fmla="*/ 0 w 17"/>
                  <a:gd name="T17" fmla="*/ 3 h 18"/>
                  <a:gd name="T18" fmla="*/ 3 w 17"/>
                  <a:gd name="T19" fmla="*/ 5 h 18"/>
                  <a:gd name="T20" fmla="*/ 3 w 17"/>
                  <a:gd name="T21" fmla="*/ 7 h 18"/>
                  <a:gd name="T22" fmla="*/ 1 w 17"/>
                  <a:gd name="T23" fmla="*/ 7 h 18"/>
                  <a:gd name="T24" fmla="*/ 1 w 17"/>
                  <a:gd name="T25" fmla="*/ 8 h 18"/>
                  <a:gd name="T26" fmla="*/ 3 w 17"/>
                  <a:gd name="T27" fmla="*/ 10 h 18"/>
                  <a:gd name="T28" fmla="*/ 4 w 17"/>
                  <a:gd name="T29" fmla="*/ 11 h 18"/>
                  <a:gd name="T30" fmla="*/ 4 w 17"/>
                  <a:gd name="T31" fmla="*/ 13 h 18"/>
                  <a:gd name="T32" fmla="*/ 3 w 17"/>
                  <a:gd name="T33" fmla="*/ 13 h 18"/>
                  <a:gd name="T34" fmla="*/ 3 w 17"/>
                  <a:gd name="T35" fmla="*/ 16 h 18"/>
                  <a:gd name="T36" fmla="*/ 3 w 17"/>
                  <a:gd name="T37" fmla="*/ 18 h 18"/>
                  <a:gd name="T38" fmla="*/ 6 w 17"/>
                  <a:gd name="T39" fmla="*/ 15 h 18"/>
                  <a:gd name="T40" fmla="*/ 6 w 17"/>
                  <a:gd name="T41" fmla="*/ 15 h 18"/>
                  <a:gd name="T42" fmla="*/ 7 w 17"/>
                  <a:gd name="T43" fmla="*/ 10 h 18"/>
                  <a:gd name="T44" fmla="*/ 11 w 17"/>
                  <a:gd name="T45" fmla="*/ 10 h 18"/>
                  <a:gd name="T46" fmla="*/ 12 w 17"/>
                  <a:gd name="T47" fmla="*/ 7 h 18"/>
                  <a:gd name="T48" fmla="*/ 14 w 17"/>
                  <a:gd name="T49" fmla="*/ 5 h 18"/>
                  <a:gd name="T50" fmla="*/ 15 w 17"/>
                  <a:gd name="T51" fmla="*/ 5 h 18"/>
                  <a:gd name="T52" fmla="*/ 17 w 17"/>
                  <a:gd name="T53" fmla="*/ 5 h 18"/>
                  <a:gd name="T54" fmla="*/ 15 w 17"/>
                  <a:gd name="T55" fmla="*/ 3 h 18"/>
                  <a:gd name="T56" fmla="*/ 15 w 17"/>
                  <a:gd name="T57" fmla="*/ 3 h 18"/>
                  <a:gd name="T58" fmla="*/ 12 w 17"/>
                  <a:gd name="T59" fmla="*/ 2 h 18"/>
                  <a:gd name="T60" fmla="*/ 9 w 17"/>
                  <a:gd name="T61" fmla="*/ 2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7" h="18">
                    <a:moveTo>
                      <a:pt x="9" y="2"/>
                    </a:moveTo>
                    <a:lnTo>
                      <a:pt x="7" y="0"/>
                    </a:lnTo>
                    <a:lnTo>
                      <a:pt x="6" y="2"/>
                    </a:lnTo>
                    <a:lnTo>
                      <a:pt x="4" y="2"/>
                    </a:lnTo>
                    <a:lnTo>
                      <a:pt x="4" y="3"/>
                    </a:lnTo>
                    <a:lnTo>
                      <a:pt x="3" y="3"/>
                    </a:lnTo>
                    <a:lnTo>
                      <a:pt x="1" y="2"/>
                    </a:lnTo>
                    <a:lnTo>
                      <a:pt x="1" y="3"/>
                    </a:lnTo>
                    <a:lnTo>
                      <a:pt x="0" y="3"/>
                    </a:lnTo>
                    <a:lnTo>
                      <a:pt x="3" y="5"/>
                    </a:lnTo>
                    <a:lnTo>
                      <a:pt x="3" y="7"/>
                    </a:lnTo>
                    <a:lnTo>
                      <a:pt x="1" y="7"/>
                    </a:lnTo>
                    <a:lnTo>
                      <a:pt x="1" y="8"/>
                    </a:lnTo>
                    <a:lnTo>
                      <a:pt x="3" y="10"/>
                    </a:lnTo>
                    <a:lnTo>
                      <a:pt x="4" y="11"/>
                    </a:lnTo>
                    <a:lnTo>
                      <a:pt x="4" y="13"/>
                    </a:lnTo>
                    <a:lnTo>
                      <a:pt x="3" y="13"/>
                    </a:lnTo>
                    <a:lnTo>
                      <a:pt x="3" y="16"/>
                    </a:lnTo>
                    <a:lnTo>
                      <a:pt x="3" y="18"/>
                    </a:lnTo>
                    <a:lnTo>
                      <a:pt x="6" y="15"/>
                    </a:lnTo>
                    <a:lnTo>
                      <a:pt x="6" y="15"/>
                    </a:lnTo>
                    <a:lnTo>
                      <a:pt x="7" y="10"/>
                    </a:lnTo>
                    <a:lnTo>
                      <a:pt x="11" y="10"/>
                    </a:lnTo>
                    <a:lnTo>
                      <a:pt x="12" y="7"/>
                    </a:lnTo>
                    <a:lnTo>
                      <a:pt x="14" y="5"/>
                    </a:lnTo>
                    <a:lnTo>
                      <a:pt x="15" y="5"/>
                    </a:lnTo>
                    <a:lnTo>
                      <a:pt x="17" y="5"/>
                    </a:lnTo>
                    <a:lnTo>
                      <a:pt x="15" y="3"/>
                    </a:lnTo>
                    <a:lnTo>
                      <a:pt x="15" y="3"/>
                    </a:lnTo>
                    <a:lnTo>
                      <a:pt x="12" y="2"/>
                    </a:lnTo>
                    <a:lnTo>
                      <a:pt x="9"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4" name="Freeform 761">
                <a:extLst>
                  <a:ext uri="{FF2B5EF4-FFF2-40B4-BE49-F238E27FC236}">
                    <a16:creationId xmlns:a16="http://schemas.microsoft.com/office/drawing/2014/main" id="{EBD6D72C-4663-4770-85DF-86A70F39AF85}"/>
                  </a:ext>
                </a:extLst>
              </p:cNvPr>
              <p:cNvSpPr>
                <a:spLocks/>
              </p:cNvSpPr>
              <p:nvPr/>
            </p:nvSpPr>
            <p:spPr bwMode="auto">
              <a:xfrm>
                <a:off x="4969" y="1459"/>
                <a:ext cx="55" cy="51"/>
              </a:xfrm>
              <a:custGeom>
                <a:avLst/>
                <a:gdLst>
                  <a:gd name="T0" fmla="*/ 22 w 55"/>
                  <a:gd name="T1" fmla="*/ 38 h 51"/>
                  <a:gd name="T2" fmla="*/ 27 w 55"/>
                  <a:gd name="T3" fmla="*/ 40 h 51"/>
                  <a:gd name="T4" fmla="*/ 30 w 55"/>
                  <a:gd name="T5" fmla="*/ 40 h 51"/>
                  <a:gd name="T6" fmla="*/ 33 w 55"/>
                  <a:gd name="T7" fmla="*/ 41 h 51"/>
                  <a:gd name="T8" fmla="*/ 38 w 55"/>
                  <a:gd name="T9" fmla="*/ 48 h 51"/>
                  <a:gd name="T10" fmla="*/ 43 w 55"/>
                  <a:gd name="T11" fmla="*/ 51 h 51"/>
                  <a:gd name="T12" fmla="*/ 52 w 55"/>
                  <a:gd name="T13" fmla="*/ 49 h 51"/>
                  <a:gd name="T14" fmla="*/ 54 w 55"/>
                  <a:gd name="T15" fmla="*/ 44 h 51"/>
                  <a:gd name="T16" fmla="*/ 55 w 55"/>
                  <a:gd name="T17" fmla="*/ 40 h 51"/>
                  <a:gd name="T18" fmla="*/ 51 w 55"/>
                  <a:gd name="T19" fmla="*/ 17 h 51"/>
                  <a:gd name="T20" fmla="*/ 54 w 55"/>
                  <a:gd name="T21" fmla="*/ 13 h 51"/>
                  <a:gd name="T22" fmla="*/ 55 w 55"/>
                  <a:gd name="T23" fmla="*/ 8 h 51"/>
                  <a:gd name="T24" fmla="*/ 54 w 55"/>
                  <a:gd name="T25" fmla="*/ 6 h 51"/>
                  <a:gd name="T26" fmla="*/ 43 w 55"/>
                  <a:gd name="T27" fmla="*/ 6 h 51"/>
                  <a:gd name="T28" fmla="*/ 33 w 55"/>
                  <a:gd name="T29" fmla="*/ 3 h 51"/>
                  <a:gd name="T30" fmla="*/ 27 w 55"/>
                  <a:gd name="T31" fmla="*/ 3 h 51"/>
                  <a:gd name="T32" fmla="*/ 24 w 55"/>
                  <a:gd name="T33" fmla="*/ 1 h 51"/>
                  <a:gd name="T34" fmla="*/ 22 w 55"/>
                  <a:gd name="T35" fmla="*/ 3 h 51"/>
                  <a:gd name="T36" fmla="*/ 22 w 55"/>
                  <a:gd name="T37" fmla="*/ 6 h 51"/>
                  <a:gd name="T38" fmla="*/ 16 w 55"/>
                  <a:gd name="T39" fmla="*/ 5 h 51"/>
                  <a:gd name="T40" fmla="*/ 14 w 55"/>
                  <a:gd name="T41" fmla="*/ 6 h 51"/>
                  <a:gd name="T42" fmla="*/ 8 w 55"/>
                  <a:gd name="T43" fmla="*/ 6 h 51"/>
                  <a:gd name="T44" fmla="*/ 6 w 55"/>
                  <a:gd name="T45" fmla="*/ 9 h 51"/>
                  <a:gd name="T46" fmla="*/ 0 w 55"/>
                  <a:gd name="T47" fmla="*/ 14 h 51"/>
                  <a:gd name="T48" fmla="*/ 1 w 55"/>
                  <a:gd name="T49" fmla="*/ 22 h 51"/>
                  <a:gd name="T50" fmla="*/ 6 w 55"/>
                  <a:gd name="T51" fmla="*/ 22 h 51"/>
                  <a:gd name="T52" fmla="*/ 1 w 55"/>
                  <a:gd name="T53" fmla="*/ 24 h 51"/>
                  <a:gd name="T54" fmla="*/ 4 w 55"/>
                  <a:gd name="T55" fmla="*/ 32 h 51"/>
                  <a:gd name="T56" fmla="*/ 9 w 55"/>
                  <a:gd name="T57" fmla="*/ 35 h 51"/>
                  <a:gd name="T58" fmla="*/ 12 w 55"/>
                  <a:gd name="T59" fmla="*/ 30 h 51"/>
                  <a:gd name="T60" fmla="*/ 12 w 55"/>
                  <a:gd name="T61" fmla="*/ 40 h 51"/>
                  <a:gd name="T62" fmla="*/ 14 w 55"/>
                  <a:gd name="T63" fmla="*/ 4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5" h="51">
                    <a:moveTo>
                      <a:pt x="19" y="38"/>
                    </a:moveTo>
                    <a:lnTo>
                      <a:pt x="22" y="38"/>
                    </a:lnTo>
                    <a:lnTo>
                      <a:pt x="25" y="40"/>
                    </a:lnTo>
                    <a:lnTo>
                      <a:pt x="27" y="40"/>
                    </a:lnTo>
                    <a:lnTo>
                      <a:pt x="28" y="38"/>
                    </a:lnTo>
                    <a:lnTo>
                      <a:pt x="30" y="40"/>
                    </a:lnTo>
                    <a:lnTo>
                      <a:pt x="30" y="41"/>
                    </a:lnTo>
                    <a:lnTo>
                      <a:pt x="33" y="41"/>
                    </a:lnTo>
                    <a:lnTo>
                      <a:pt x="36" y="44"/>
                    </a:lnTo>
                    <a:lnTo>
                      <a:pt x="38" y="48"/>
                    </a:lnTo>
                    <a:lnTo>
                      <a:pt x="41" y="48"/>
                    </a:lnTo>
                    <a:lnTo>
                      <a:pt x="43" y="51"/>
                    </a:lnTo>
                    <a:lnTo>
                      <a:pt x="47" y="49"/>
                    </a:lnTo>
                    <a:lnTo>
                      <a:pt x="52" y="49"/>
                    </a:lnTo>
                    <a:lnTo>
                      <a:pt x="54" y="46"/>
                    </a:lnTo>
                    <a:lnTo>
                      <a:pt x="54" y="44"/>
                    </a:lnTo>
                    <a:lnTo>
                      <a:pt x="55" y="43"/>
                    </a:lnTo>
                    <a:lnTo>
                      <a:pt x="55" y="40"/>
                    </a:lnTo>
                    <a:lnTo>
                      <a:pt x="49" y="27"/>
                    </a:lnTo>
                    <a:lnTo>
                      <a:pt x="51" y="17"/>
                    </a:lnTo>
                    <a:lnTo>
                      <a:pt x="52" y="16"/>
                    </a:lnTo>
                    <a:lnTo>
                      <a:pt x="54" y="13"/>
                    </a:lnTo>
                    <a:lnTo>
                      <a:pt x="55" y="9"/>
                    </a:lnTo>
                    <a:lnTo>
                      <a:pt x="55" y="8"/>
                    </a:lnTo>
                    <a:lnTo>
                      <a:pt x="55" y="8"/>
                    </a:lnTo>
                    <a:lnTo>
                      <a:pt x="54" y="6"/>
                    </a:lnTo>
                    <a:lnTo>
                      <a:pt x="54" y="6"/>
                    </a:lnTo>
                    <a:lnTo>
                      <a:pt x="43" y="6"/>
                    </a:lnTo>
                    <a:lnTo>
                      <a:pt x="38" y="3"/>
                    </a:lnTo>
                    <a:lnTo>
                      <a:pt x="33" y="3"/>
                    </a:lnTo>
                    <a:lnTo>
                      <a:pt x="30" y="1"/>
                    </a:lnTo>
                    <a:lnTo>
                      <a:pt x="27" y="3"/>
                    </a:lnTo>
                    <a:lnTo>
                      <a:pt x="25" y="0"/>
                    </a:lnTo>
                    <a:lnTo>
                      <a:pt x="24" y="1"/>
                    </a:lnTo>
                    <a:lnTo>
                      <a:pt x="22" y="1"/>
                    </a:lnTo>
                    <a:lnTo>
                      <a:pt x="22" y="3"/>
                    </a:lnTo>
                    <a:lnTo>
                      <a:pt x="24" y="5"/>
                    </a:lnTo>
                    <a:lnTo>
                      <a:pt x="22" y="6"/>
                    </a:lnTo>
                    <a:lnTo>
                      <a:pt x="20" y="5"/>
                    </a:lnTo>
                    <a:lnTo>
                      <a:pt x="16" y="5"/>
                    </a:lnTo>
                    <a:lnTo>
                      <a:pt x="14" y="3"/>
                    </a:lnTo>
                    <a:lnTo>
                      <a:pt x="14" y="6"/>
                    </a:lnTo>
                    <a:lnTo>
                      <a:pt x="11" y="6"/>
                    </a:lnTo>
                    <a:lnTo>
                      <a:pt x="8" y="6"/>
                    </a:lnTo>
                    <a:lnTo>
                      <a:pt x="8" y="9"/>
                    </a:lnTo>
                    <a:lnTo>
                      <a:pt x="6" y="9"/>
                    </a:lnTo>
                    <a:lnTo>
                      <a:pt x="1" y="11"/>
                    </a:lnTo>
                    <a:lnTo>
                      <a:pt x="0" y="14"/>
                    </a:lnTo>
                    <a:lnTo>
                      <a:pt x="0" y="22"/>
                    </a:lnTo>
                    <a:lnTo>
                      <a:pt x="1" y="22"/>
                    </a:lnTo>
                    <a:lnTo>
                      <a:pt x="3" y="22"/>
                    </a:lnTo>
                    <a:lnTo>
                      <a:pt x="6" y="22"/>
                    </a:lnTo>
                    <a:lnTo>
                      <a:pt x="4" y="24"/>
                    </a:lnTo>
                    <a:lnTo>
                      <a:pt x="1" y="24"/>
                    </a:lnTo>
                    <a:lnTo>
                      <a:pt x="3" y="28"/>
                    </a:lnTo>
                    <a:lnTo>
                      <a:pt x="4" y="32"/>
                    </a:lnTo>
                    <a:lnTo>
                      <a:pt x="9" y="35"/>
                    </a:lnTo>
                    <a:lnTo>
                      <a:pt x="9" y="35"/>
                    </a:lnTo>
                    <a:lnTo>
                      <a:pt x="11" y="33"/>
                    </a:lnTo>
                    <a:lnTo>
                      <a:pt x="12" y="30"/>
                    </a:lnTo>
                    <a:lnTo>
                      <a:pt x="14" y="32"/>
                    </a:lnTo>
                    <a:lnTo>
                      <a:pt x="12" y="40"/>
                    </a:lnTo>
                    <a:lnTo>
                      <a:pt x="12" y="41"/>
                    </a:lnTo>
                    <a:lnTo>
                      <a:pt x="14" y="41"/>
                    </a:lnTo>
                    <a:lnTo>
                      <a:pt x="19" y="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5" name="Freeform 762">
                <a:extLst>
                  <a:ext uri="{FF2B5EF4-FFF2-40B4-BE49-F238E27FC236}">
                    <a16:creationId xmlns:a16="http://schemas.microsoft.com/office/drawing/2014/main" id="{8FC2020C-2EDD-42F9-8574-EC39B55C31F0}"/>
                  </a:ext>
                </a:extLst>
              </p:cNvPr>
              <p:cNvSpPr>
                <a:spLocks/>
              </p:cNvSpPr>
              <p:nvPr/>
            </p:nvSpPr>
            <p:spPr bwMode="auto">
              <a:xfrm>
                <a:off x="4964" y="1476"/>
                <a:ext cx="3" cy="2"/>
              </a:xfrm>
              <a:custGeom>
                <a:avLst/>
                <a:gdLst>
                  <a:gd name="T0" fmla="*/ 3 w 3"/>
                  <a:gd name="T1" fmla="*/ 0 h 2"/>
                  <a:gd name="T2" fmla="*/ 0 w 3"/>
                  <a:gd name="T3" fmla="*/ 0 h 2"/>
                  <a:gd name="T4" fmla="*/ 1 w 3"/>
                  <a:gd name="T5" fmla="*/ 2 h 2"/>
                  <a:gd name="T6" fmla="*/ 3 w 3"/>
                  <a:gd name="T7" fmla="*/ 2 h 2"/>
                  <a:gd name="T8" fmla="*/ 3 w 3"/>
                  <a:gd name="T9" fmla="*/ 0 h 2"/>
                </a:gdLst>
                <a:ahLst/>
                <a:cxnLst>
                  <a:cxn ang="0">
                    <a:pos x="T0" y="T1"/>
                  </a:cxn>
                  <a:cxn ang="0">
                    <a:pos x="T2" y="T3"/>
                  </a:cxn>
                  <a:cxn ang="0">
                    <a:pos x="T4" y="T5"/>
                  </a:cxn>
                  <a:cxn ang="0">
                    <a:pos x="T6" y="T7"/>
                  </a:cxn>
                  <a:cxn ang="0">
                    <a:pos x="T8" y="T9"/>
                  </a:cxn>
                </a:cxnLst>
                <a:rect l="0" t="0" r="r" b="b"/>
                <a:pathLst>
                  <a:path w="3" h="2">
                    <a:moveTo>
                      <a:pt x="3" y="0"/>
                    </a:moveTo>
                    <a:lnTo>
                      <a:pt x="0" y="0"/>
                    </a:lnTo>
                    <a:lnTo>
                      <a:pt x="1" y="2"/>
                    </a:lnTo>
                    <a:lnTo>
                      <a:pt x="3" y="2"/>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6" name="Freeform 763">
                <a:extLst>
                  <a:ext uri="{FF2B5EF4-FFF2-40B4-BE49-F238E27FC236}">
                    <a16:creationId xmlns:a16="http://schemas.microsoft.com/office/drawing/2014/main" id="{7731F221-FC69-4F55-8C8E-3F4547E00478}"/>
                  </a:ext>
                </a:extLst>
              </p:cNvPr>
              <p:cNvSpPr>
                <a:spLocks/>
              </p:cNvSpPr>
              <p:nvPr/>
            </p:nvSpPr>
            <p:spPr bwMode="auto">
              <a:xfrm>
                <a:off x="4951" y="1476"/>
                <a:ext cx="13" cy="7"/>
              </a:xfrm>
              <a:custGeom>
                <a:avLst/>
                <a:gdLst>
                  <a:gd name="T0" fmla="*/ 2 w 13"/>
                  <a:gd name="T1" fmla="*/ 5 h 7"/>
                  <a:gd name="T2" fmla="*/ 5 w 13"/>
                  <a:gd name="T3" fmla="*/ 3 h 7"/>
                  <a:gd name="T4" fmla="*/ 6 w 13"/>
                  <a:gd name="T5" fmla="*/ 3 h 7"/>
                  <a:gd name="T6" fmla="*/ 8 w 13"/>
                  <a:gd name="T7" fmla="*/ 7 h 7"/>
                  <a:gd name="T8" fmla="*/ 10 w 13"/>
                  <a:gd name="T9" fmla="*/ 5 h 7"/>
                  <a:gd name="T10" fmla="*/ 11 w 13"/>
                  <a:gd name="T11" fmla="*/ 3 h 7"/>
                  <a:gd name="T12" fmla="*/ 13 w 13"/>
                  <a:gd name="T13" fmla="*/ 3 h 7"/>
                  <a:gd name="T14" fmla="*/ 13 w 13"/>
                  <a:gd name="T15" fmla="*/ 2 h 7"/>
                  <a:gd name="T16" fmla="*/ 10 w 13"/>
                  <a:gd name="T17" fmla="*/ 2 h 7"/>
                  <a:gd name="T18" fmla="*/ 8 w 13"/>
                  <a:gd name="T19" fmla="*/ 0 h 7"/>
                  <a:gd name="T20" fmla="*/ 6 w 13"/>
                  <a:gd name="T21" fmla="*/ 0 h 7"/>
                  <a:gd name="T22" fmla="*/ 6 w 13"/>
                  <a:gd name="T23" fmla="*/ 0 h 7"/>
                  <a:gd name="T24" fmla="*/ 5 w 13"/>
                  <a:gd name="T25" fmla="*/ 2 h 7"/>
                  <a:gd name="T26" fmla="*/ 0 w 13"/>
                  <a:gd name="T27" fmla="*/ 5 h 7"/>
                  <a:gd name="T28" fmla="*/ 2 w 13"/>
                  <a:gd name="T29"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 h="7">
                    <a:moveTo>
                      <a:pt x="2" y="5"/>
                    </a:moveTo>
                    <a:lnTo>
                      <a:pt x="5" y="3"/>
                    </a:lnTo>
                    <a:lnTo>
                      <a:pt x="6" y="3"/>
                    </a:lnTo>
                    <a:lnTo>
                      <a:pt x="8" y="7"/>
                    </a:lnTo>
                    <a:lnTo>
                      <a:pt x="10" y="5"/>
                    </a:lnTo>
                    <a:lnTo>
                      <a:pt x="11" y="3"/>
                    </a:lnTo>
                    <a:lnTo>
                      <a:pt x="13" y="3"/>
                    </a:lnTo>
                    <a:lnTo>
                      <a:pt x="13" y="2"/>
                    </a:lnTo>
                    <a:lnTo>
                      <a:pt x="10" y="2"/>
                    </a:lnTo>
                    <a:lnTo>
                      <a:pt x="8" y="0"/>
                    </a:lnTo>
                    <a:lnTo>
                      <a:pt x="6" y="0"/>
                    </a:lnTo>
                    <a:lnTo>
                      <a:pt x="6" y="0"/>
                    </a:lnTo>
                    <a:lnTo>
                      <a:pt x="5" y="2"/>
                    </a:lnTo>
                    <a:lnTo>
                      <a:pt x="0" y="5"/>
                    </a:lnTo>
                    <a:lnTo>
                      <a:pt x="2"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7" name="Freeform 764">
                <a:extLst>
                  <a:ext uri="{FF2B5EF4-FFF2-40B4-BE49-F238E27FC236}">
                    <a16:creationId xmlns:a16="http://schemas.microsoft.com/office/drawing/2014/main" id="{CE191325-37FD-48D4-B601-3AA334479C98}"/>
                  </a:ext>
                </a:extLst>
              </p:cNvPr>
              <p:cNvSpPr>
                <a:spLocks/>
              </p:cNvSpPr>
              <p:nvPr/>
            </p:nvSpPr>
            <p:spPr bwMode="auto">
              <a:xfrm>
                <a:off x="4964" y="1483"/>
                <a:ext cx="5" cy="4"/>
              </a:xfrm>
              <a:custGeom>
                <a:avLst/>
                <a:gdLst>
                  <a:gd name="T0" fmla="*/ 0 w 5"/>
                  <a:gd name="T1" fmla="*/ 1 h 4"/>
                  <a:gd name="T2" fmla="*/ 3 w 5"/>
                  <a:gd name="T3" fmla="*/ 4 h 4"/>
                  <a:gd name="T4" fmla="*/ 5 w 5"/>
                  <a:gd name="T5" fmla="*/ 3 h 4"/>
                  <a:gd name="T6" fmla="*/ 5 w 5"/>
                  <a:gd name="T7" fmla="*/ 0 h 4"/>
                  <a:gd name="T8" fmla="*/ 0 w 5"/>
                  <a:gd name="T9" fmla="*/ 0 h 4"/>
                  <a:gd name="T10" fmla="*/ 0 w 5"/>
                  <a:gd name="T11" fmla="*/ 1 h 4"/>
                </a:gdLst>
                <a:ahLst/>
                <a:cxnLst>
                  <a:cxn ang="0">
                    <a:pos x="T0" y="T1"/>
                  </a:cxn>
                  <a:cxn ang="0">
                    <a:pos x="T2" y="T3"/>
                  </a:cxn>
                  <a:cxn ang="0">
                    <a:pos x="T4" y="T5"/>
                  </a:cxn>
                  <a:cxn ang="0">
                    <a:pos x="T6" y="T7"/>
                  </a:cxn>
                  <a:cxn ang="0">
                    <a:pos x="T8" y="T9"/>
                  </a:cxn>
                  <a:cxn ang="0">
                    <a:pos x="T10" y="T11"/>
                  </a:cxn>
                </a:cxnLst>
                <a:rect l="0" t="0" r="r" b="b"/>
                <a:pathLst>
                  <a:path w="5" h="4">
                    <a:moveTo>
                      <a:pt x="0" y="1"/>
                    </a:moveTo>
                    <a:lnTo>
                      <a:pt x="3" y="4"/>
                    </a:lnTo>
                    <a:lnTo>
                      <a:pt x="5" y="3"/>
                    </a:lnTo>
                    <a:lnTo>
                      <a:pt x="5" y="0"/>
                    </a:lnTo>
                    <a:lnTo>
                      <a:pt x="0" y="0"/>
                    </a:ln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8" name="Freeform 765">
                <a:extLst>
                  <a:ext uri="{FF2B5EF4-FFF2-40B4-BE49-F238E27FC236}">
                    <a16:creationId xmlns:a16="http://schemas.microsoft.com/office/drawing/2014/main" id="{8892C545-D418-405D-98E2-7CDAEAFFC7B9}"/>
                  </a:ext>
                </a:extLst>
              </p:cNvPr>
              <p:cNvSpPr>
                <a:spLocks/>
              </p:cNvSpPr>
              <p:nvPr/>
            </p:nvSpPr>
            <p:spPr bwMode="auto">
              <a:xfrm>
                <a:off x="4942" y="1497"/>
                <a:ext cx="90" cy="48"/>
              </a:xfrm>
              <a:custGeom>
                <a:avLst/>
                <a:gdLst>
                  <a:gd name="T0" fmla="*/ 11 w 90"/>
                  <a:gd name="T1" fmla="*/ 35 h 48"/>
                  <a:gd name="T2" fmla="*/ 22 w 90"/>
                  <a:gd name="T3" fmla="*/ 34 h 48"/>
                  <a:gd name="T4" fmla="*/ 28 w 90"/>
                  <a:gd name="T5" fmla="*/ 35 h 48"/>
                  <a:gd name="T6" fmla="*/ 33 w 90"/>
                  <a:gd name="T7" fmla="*/ 32 h 48"/>
                  <a:gd name="T8" fmla="*/ 36 w 90"/>
                  <a:gd name="T9" fmla="*/ 34 h 48"/>
                  <a:gd name="T10" fmla="*/ 43 w 90"/>
                  <a:gd name="T11" fmla="*/ 37 h 48"/>
                  <a:gd name="T12" fmla="*/ 49 w 90"/>
                  <a:gd name="T13" fmla="*/ 35 h 48"/>
                  <a:gd name="T14" fmla="*/ 59 w 90"/>
                  <a:gd name="T15" fmla="*/ 37 h 48"/>
                  <a:gd name="T16" fmla="*/ 65 w 90"/>
                  <a:gd name="T17" fmla="*/ 41 h 48"/>
                  <a:gd name="T18" fmla="*/ 71 w 90"/>
                  <a:gd name="T19" fmla="*/ 46 h 48"/>
                  <a:gd name="T20" fmla="*/ 73 w 90"/>
                  <a:gd name="T21" fmla="*/ 48 h 48"/>
                  <a:gd name="T22" fmla="*/ 84 w 90"/>
                  <a:gd name="T23" fmla="*/ 45 h 48"/>
                  <a:gd name="T24" fmla="*/ 87 w 90"/>
                  <a:gd name="T25" fmla="*/ 40 h 48"/>
                  <a:gd name="T26" fmla="*/ 90 w 90"/>
                  <a:gd name="T27" fmla="*/ 37 h 48"/>
                  <a:gd name="T28" fmla="*/ 87 w 90"/>
                  <a:gd name="T29" fmla="*/ 30 h 48"/>
                  <a:gd name="T30" fmla="*/ 86 w 90"/>
                  <a:gd name="T31" fmla="*/ 26 h 48"/>
                  <a:gd name="T32" fmla="*/ 84 w 90"/>
                  <a:gd name="T33" fmla="*/ 19 h 48"/>
                  <a:gd name="T34" fmla="*/ 82 w 90"/>
                  <a:gd name="T35" fmla="*/ 16 h 48"/>
                  <a:gd name="T36" fmla="*/ 82 w 90"/>
                  <a:gd name="T37" fmla="*/ 13 h 48"/>
                  <a:gd name="T38" fmla="*/ 70 w 90"/>
                  <a:gd name="T39" fmla="*/ 13 h 48"/>
                  <a:gd name="T40" fmla="*/ 65 w 90"/>
                  <a:gd name="T41" fmla="*/ 10 h 48"/>
                  <a:gd name="T42" fmla="*/ 60 w 90"/>
                  <a:gd name="T43" fmla="*/ 3 h 48"/>
                  <a:gd name="T44" fmla="*/ 57 w 90"/>
                  <a:gd name="T45" fmla="*/ 2 h 48"/>
                  <a:gd name="T46" fmla="*/ 54 w 90"/>
                  <a:gd name="T47" fmla="*/ 2 h 48"/>
                  <a:gd name="T48" fmla="*/ 49 w 90"/>
                  <a:gd name="T49" fmla="*/ 0 h 48"/>
                  <a:gd name="T50" fmla="*/ 41 w 90"/>
                  <a:gd name="T51" fmla="*/ 3 h 48"/>
                  <a:gd name="T52" fmla="*/ 39 w 90"/>
                  <a:gd name="T53" fmla="*/ 6 h 48"/>
                  <a:gd name="T54" fmla="*/ 39 w 90"/>
                  <a:gd name="T55" fmla="*/ 18 h 48"/>
                  <a:gd name="T56" fmla="*/ 31 w 90"/>
                  <a:gd name="T57" fmla="*/ 22 h 48"/>
                  <a:gd name="T58" fmla="*/ 28 w 90"/>
                  <a:gd name="T59" fmla="*/ 18 h 48"/>
                  <a:gd name="T60" fmla="*/ 20 w 90"/>
                  <a:gd name="T61" fmla="*/ 6 h 48"/>
                  <a:gd name="T62" fmla="*/ 17 w 90"/>
                  <a:gd name="T63" fmla="*/ 8 h 48"/>
                  <a:gd name="T64" fmla="*/ 12 w 90"/>
                  <a:gd name="T65" fmla="*/ 11 h 48"/>
                  <a:gd name="T66" fmla="*/ 8 w 90"/>
                  <a:gd name="T67" fmla="*/ 14 h 48"/>
                  <a:gd name="T68" fmla="*/ 6 w 90"/>
                  <a:gd name="T69" fmla="*/ 16 h 48"/>
                  <a:gd name="T70" fmla="*/ 3 w 90"/>
                  <a:gd name="T71" fmla="*/ 26 h 48"/>
                  <a:gd name="T72" fmla="*/ 3 w 90"/>
                  <a:gd name="T73" fmla="*/ 30 h 48"/>
                  <a:gd name="T74" fmla="*/ 1 w 90"/>
                  <a:gd name="T75" fmla="*/ 40 h 48"/>
                  <a:gd name="T76" fmla="*/ 4 w 90"/>
                  <a:gd name="T77" fmla="*/ 41 h 48"/>
                  <a:gd name="T78" fmla="*/ 8 w 90"/>
                  <a:gd name="T79" fmla="*/ 3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90" h="48">
                    <a:moveTo>
                      <a:pt x="8" y="38"/>
                    </a:moveTo>
                    <a:lnTo>
                      <a:pt x="11" y="35"/>
                    </a:lnTo>
                    <a:lnTo>
                      <a:pt x="17" y="34"/>
                    </a:lnTo>
                    <a:lnTo>
                      <a:pt x="22" y="34"/>
                    </a:lnTo>
                    <a:lnTo>
                      <a:pt x="25" y="34"/>
                    </a:lnTo>
                    <a:lnTo>
                      <a:pt x="28" y="35"/>
                    </a:lnTo>
                    <a:lnTo>
                      <a:pt x="30" y="34"/>
                    </a:lnTo>
                    <a:lnTo>
                      <a:pt x="33" y="32"/>
                    </a:lnTo>
                    <a:lnTo>
                      <a:pt x="33" y="34"/>
                    </a:lnTo>
                    <a:lnTo>
                      <a:pt x="36" y="34"/>
                    </a:lnTo>
                    <a:lnTo>
                      <a:pt x="38" y="37"/>
                    </a:lnTo>
                    <a:lnTo>
                      <a:pt x="43" y="37"/>
                    </a:lnTo>
                    <a:lnTo>
                      <a:pt x="44" y="37"/>
                    </a:lnTo>
                    <a:lnTo>
                      <a:pt x="49" y="35"/>
                    </a:lnTo>
                    <a:lnTo>
                      <a:pt x="54" y="37"/>
                    </a:lnTo>
                    <a:lnTo>
                      <a:pt x="59" y="37"/>
                    </a:lnTo>
                    <a:lnTo>
                      <a:pt x="62" y="41"/>
                    </a:lnTo>
                    <a:lnTo>
                      <a:pt x="65" y="41"/>
                    </a:lnTo>
                    <a:lnTo>
                      <a:pt x="68" y="46"/>
                    </a:lnTo>
                    <a:lnTo>
                      <a:pt x="71" y="46"/>
                    </a:lnTo>
                    <a:lnTo>
                      <a:pt x="73" y="48"/>
                    </a:lnTo>
                    <a:lnTo>
                      <a:pt x="73" y="48"/>
                    </a:lnTo>
                    <a:lnTo>
                      <a:pt x="78" y="46"/>
                    </a:lnTo>
                    <a:lnTo>
                      <a:pt x="84" y="45"/>
                    </a:lnTo>
                    <a:lnTo>
                      <a:pt x="84" y="41"/>
                    </a:lnTo>
                    <a:lnTo>
                      <a:pt x="87" y="40"/>
                    </a:lnTo>
                    <a:lnTo>
                      <a:pt x="87" y="37"/>
                    </a:lnTo>
                    <a:lnTo>
                      <a:pt x="90" y="37"/>
                    </a:lnTo>
                    <a:lnTo>
                      <a:pt x="89" y="34"/>
                    </a:lnTo>
                    <a:lnTo>
                      <a:pt x="87" y="30"/>
                    </a:lnTo>
                    <a:lnTo>
                      <a:pt x="86" y="26"/>
                    </a:lnTo>
                    <a:lnTo>
                      <a:pt x="86" y="26"/>
                    </a:lnTo>
                    <a:lnTo>
                      <a:pt x="84" y="21"/>
                    </a:lnTo>
                    <a:lnTo>
                      <a:pt x="84" y="19"/>
                    </a:lnTo>
                    <a:lnTo>
                      <a:pt x="82" y="18"/>
                    </a:lnTo>
                    <a:lnTo>
                      <a:pt x="82" y="16"/>
                    </a:lnTo>
                    <a:lnTo>
                      <a:pt x="82" y="14"/>
                    </a:lnTo>
                    <a:lnTo>
                      <a:pt x="82" y="13"/>
                    </a:lnTo>
                    <a:lnTo>
                      <a:pt x="74" y="11"/>
                    </a:lnTo>
                    <a:lnTo>
                      <a:pt x="70" y="13"/>
                    </a:lnTo>
                    <a:lnTo>
                      <a:pt x="68" y="10"/>
                    </a:lnTo>
                    <a:lnTo>
                      <a:pt x="65" y="10"/>
                    </a:lnTo>
                    <a:lnTo>
                      <a:pt x="63" y="6"/>
                    </a:lnTo>
                    <a:lnTo>
                      <a:pt x="60" y="3"/>
                    </a:lnTo>
                    <a:lnTo>
                      <a:pt x="57" y="3"/>
                    </a:lnTo>
                    <a:lnTo>
                      <a:pt x="57" y="2"/>
                    </a:lnTo>
                    <a:lnTo>
                      <a:pt x="55" y="0"/>
                    </a:lnTo>
                    <a:lnTo>
                      <a:pt x="54" y="2"/>
                    </a:lnTo>
                    <a:lnTo>
                      <a:pt x="52" y="2"/>
                    </a:lnTo>
                    <a:lnTo>
                      <a:pt x="49" y="0"/>
                    </a:lnTo>
                    <a:lnTo>
                      <a:pt x="46" y="0"/>
                    </a:lnTo>
                    <a:lnTo>
                      <a:pt x="41" y="3"/>
                    </a:lnTo>
                    <a:lnTo>
                      <a:pt x="39" y="3"/>
                    </a:lnTo>
                    <a:lnTo>
                      <a:pt x="39" y="6"/>
                    </a:lnTo>
                    <a:lnTo>
                      <a:pt x="41" y="13"/>
                    </a:lnTo>
                    <a:lnTo>
                      <a:pt x="39" y="18"/>
                    </a:lnTo>
                    <a:lnTo>
                      <a:pt x="35" y="22"/>
                    </a:lnTo>
                    <a:lnTo>
                      <a:pt x="31" y="22"/>
                    </a:lnTo>
                    <a:lnTo>
                      <a:pt x="28" y="19"/>
                    </a:lnTo>
                    <a:lnTo>
                      <a:pt x="28" y="18"/>
                    </a:lnTo>
                    <a:lnTo>
                      <a:pt x="20" y="10"/>
                    </a:lnTo>
                    <a:lnTo>
                      <a:pt x="20" y="6"/>
                    </a:lnTo>
                    <a:lnTo>
                      <a:pt x="20" y="6"/>
                    </a:lnTo>
                    <a:lnTo>
                      <a:pt x="17" y="8"/>
                    </a:lnTo>
                    <a:lnTo>
                      <a:pt x="14" y="10"/>
                    </a:lnTo>
                    <a:lnTo>
                      <a:pt x="12" y="11"/>
                    </a:lnTo>
                    <a:lnTo>
                      <a:pt x="9" y="11"/>
                    </a:lnTo>
                    <a:lnTo>
                      <a:pt x="8" y="14"/>
                    </a:lnTo>
                    <a:lnTo>
                      <a:pt x="8" y="18"/>
                    </a:lnTo>
                    <a:lnTo>
                      <a:pt x="6" y="16"/>
                    </a:lnTo>
                    <a:lnTo>
                      <a:pt x="6" y="21"/>
                    </a:lnTo>
                    <a:lnTo>
                      <a:pt x="3" y="26"/>
                    </a:lnTo>
                    <a:lnTo>
                      <a:pt x="3" y="29"/>
                    </a:lnTo>
                    <a:lnTo>
                      <a:pt x="3" y="30"/>
                    </a:lnTo>
                    <a:lnTo>
                      <a:pt x="0" y="34"/>
                    </a:lnTo>
                    <a:lnTo>
                      <a:pt x="1" y="40"/>
                    </a:lnTo>
                    <a:lnTo>
                      <a:pt x="3" y="41"/>
                    </a:lnTo>
                    <a:lnTo>
                      <a:pt x="4" y="41"/>
                    </a:lnTo>
                    <a:lnTo>
                      <a:pt x="6" y="41"/>
                    </a:lnTo>
                    <a:lnTo>
                      <a:pt x="8" y="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9" name="Freeform 766">
                <a:extLst>
                  <a:ext uri="{FF2B5EF4-FFF2-40B4-BE49-F238E27FC236}">
                    <a16:creationId xmlns:a16="http://schemas.microsoft.com/office/drawing/2014/main" id="{BDCF707A-4946-4545-94A0-8161DB0F8396}"/>
                  </a:ext>
                </a:extLst>
              </p:cNvPr>
              <p:cNvSpPr>
                <a:spLocks/>
              </p:cNvSpPr>
              <p:nvPr/>
            </p:nvSpPr>
            <p:spPr bwMode="auto">
              <a:xfrm>
                <a:off x="4946" y="1529"/>
                <a:ext cx="69" cy="51"/>
              </a:xfrm>
              <a:custGeom>
                <a:avLst/>
                <a:gdLst>
                  <a:gd name="T0" fmla="*/ 27 w 69"/>
                  <a:gd name="T1" fmla="*/ 40 h 51"/>
                  <a:gd name="T2" fmla="*/ 31 w 69"/>
                  <a:gd name="T3" fmla="*/ 40 h 51"/>
                  <a:gd name="T4" fmla="*/ 32 w 69"/>
                  <a:gd name="T5" fmla="*/ 45 h 51"/>
                  <a:gd name="T6" fmla="*/ 31 w 69"/>
                  <a:gd name="T7" fmla="*/ 49 h 51"/>
                  <a:gd name="T8" fmla="*/ 34 w 69"/>
                  <a:gd name="T9" fmla="*/ 51 h 51"/>
                  <a:gd name="T10" fmla="*/ 37 w 69"/>
                  <a:gd name="T11" fmla="*/ 49 h 51"/>
                  <a:gd name="T12" fmla="*/ 42 w 69"/>
                  <a:gd name="T13" fmla="*/ 48 h 51"/>
                  <a:gd name="T14" fmla="*/ 45 w 69"/>
                  <a:gd name="T15" fmla="*/ 49 h 51"/>
                  <a:gd name="T16" fmla="*/ 48 w 69"/>
                  <a:gd name="T17" fmla="*/ 48 h 51"/>
                  <a:gd name="T18" fmla="*/ 51 w 69"/>
                  <a:gd name="T19" fmla="*/ 48 h 51"/>
                  <a:gd name="T20" fmla="*/ 50 w 69"/>
                  <a:gd name="T21" fmla="*/ 43 h 51"/>
                  <a:gd name="T22" fmla="*/ 53 w 69"/>
                  <a:gd name="T23" fmla="*/ 43 h 51"/>
                  <a:gd name="T24" fmla="*/ 55 w 69"/>
                  <a:gd name="T25" fmla="*/ 40 h 51"/>
                  <a:gd name="T26" fmla="*/ 58 w 69"/>
                  <a:gd name="T27" fmla="*/ 38 h 51"/>
                  <a:gd name="T28" fmla="*/ 59 w 69"/>
                  <a:gd name="T29" fmla="*/ 40 h 51"/>
                  <a:gd name="T30" fmla="*/ 61 w 69"/>
                  <a:gd name="T31" fmla="*/ 40 h 51"/>
                  <a:gd name="T32" fmla="*/ 61 w 69"/>
                  <a:gd name="T33" fmla="*/ 37 h 51"/>
                  <a:gd name="T34" fmla="*/ 58 w 69"/>
                  <a:gd name="T35" fmla="*/ 35 h 51"/>
                  <a:gd name="T36" fmla="*/ 59 w 69"/>
                  <a:gd name="T37" fmla="*/ 32 h 51"/>
                  <a:gd name="T38" fmla="*/ 61 w 69"/>
                  <a:gd name="T39" fmla="*/ 30 h 51"/>
                  <a:gd name="T40" fmla="*/ 64 w 69"/>
                  <a:gd name="T41" fmla="*/ 25 h 51"/>
                  <a:gd name="T42" fmla="*/ 69 w 69"/>
                  <a:gd name="T43" fmla="*/ 24 h 51"/>
                  <a:gd name="T44" fmla="*/ 69 w 69"/>
                  <a:gd name="T45" fmla="*/ 21 h 51"/>
                  <a:gd name="T46" fmla="*/ 66 w 69"/>
                  <a:gd name="T47" fmla="*/ 21 h 51"/>
                  <a:gd name="T48" fmla="*/ 69 w 69"/>
                  <a:gd name="T49" fmla="*/ 16 h 51"/>
                  <a:gd name="T50" fmla="*/ 67 w 69"/>
                  <a:gd name="T51" fmla="*/ 14 h 51"/>
                  <a:gd name="T52" fmla="*/ 64 w 69"/>
                  <a:gd name="T53" fmla="*/ 14 h 51"/>
                  <a:gd name="T54" fmla="*/ 61 w 69"/>
                  <a:gd name="T55" fmla="*/ 9 h 51"/>
                  <a:gd name="T56" fmla="*/ 58 w 69"/>
                  <a:gd name="T57" fmla="*/ 9 h 51"/>
                  <a:gd name="T58" fmla="*/ 55 w 69"/>
                  <a:gd name="T59" fmla="*/ 5 h 51"/>
                  <a:gd name="T60" fmla="*/ 50 w 69"/>
                  <a:gd name="T61" fmla="*/ 5 h 51"/>
                  <a:gd name="T62" fmla="*/ 45 w 69"/>
                  <a:gd name="T63" fmla="*/ 3 h 51"/>
                  <a:gd name="T64" fmla="*/ 40 w 69"/>
                  <a:gd name="T65" fmla="*/ 5 h 51"/>
                  <a:gd name="T66" fmla="*/ 39 w 69"/>
                  <a:gd name="T67" fmla="*/ 5 h 51"/>
                  <a:gd name="T68" fmla="*/ 34 w 69"/>
                  <a:gd name="T69" fmla="*/ 5 h 51"/>
                  <a:gd name="T70" fmla="*/ 32 w 69"/>
                  <a:gd name="T71" fmla="*/ 2 h 51"/>
                  <a:gd name="T72" fmla="*/ 29 w 69"/>
                  <a:gd name="T73" fmla="*/ 2 h 51"/>
                  <a:gd name="T74" fmla="*/ 29 w 69"/>
                  <a:gd name="T75" fmla="*/ 0 h 51"/>
                  <a:gd name="T76" fmla="*/ 26 w 69"/>
                  <a:gd name="T77" fmla="*/ 2 h 51"/>
                  <a:gd name="T78" fmla="*/ 24 w 69"/>
                  <a:gd name="T79" fmla="*/ 3 h 51"/>
                  <a:gd name="T80" fmla="*/ 21 w 69"/>
                  <a:gd name="T81" fmla="*/ 2 h 51"/>
                  <a:gd name="T82" fmla="*/ 18 w 69"/>
                  <a:gd name="T83" fmla="*/ 2 h 51"/>
                  <a:gd name="T84" fmla="*/ 13 w 69"/>
                  <a:gd name="T85" fmla="*/ 2 h 51"/>
                  <a:gd name="T86" fmla="*/ 7 w 69"/>
                  <a:gd name="T87" fmla="*/ 3 h 51"/>
                  <a:gd name="T88" fmla="*/ 4 w 69"/>
                  <a:gd name="T89" fmla="*/ 6 h 51"/>
                  <a:gd name="T90" fmla="*/ 2 w 69"/>
                  <a:gd name="T91" fmla="*/ 9 h 51"/>
                  <a:gd name="T92" fmla="*/ 0 w 69"/>
                  <a:gd name="T93" fmla="*/ 9 h 51"/>
                  <a:gd name="T94" fmla="*/ 0 w 69"/>
                  <a:gd name="T95" fmla="*/ 14 h 51"/>
                  <a:gd name="T96" fmla="*/ 0 w 69"/>
                  <a:gd name="T97" fmla="*/ 17 h 51"/>
                  <a:gd name="T98" fmla="*/ 0 w 69"/>
                  <a:gd name="T99" fmla="*/ 19 h 51"/>
                  <a:gd name="T100" fmla="*/ 0 w 69"/>
                  <a:gd name="T101" fmla="*/ 21 h 51"/>
                  <a:gd name="T102" fmla="*/ 5 w 69"/>
                  <a:gd name="T103" fmla="*/ 19 h 51"/>
                  <a:gd name="T104" fmla="*/ 8 w 69"/>
                  <a:gd name="T105" fmla="*/ 24 h 51"/>
                  <a:gd name="T106" fmla="*/ 13 w 69"/>
                  <a:gd name="T107" fmla="*/ 25 h 51"/>
                  <a:gd name="T108" fmla="*/ 18 w 69"/>
                  <a:gd name="T109" fmla="*/ 25 h 51"/>
                  <a:gd name="T110" fmla="*/ 19 w 69"/>
                  <a:gd name="T111" fmla="*/ 25 h 51"/>
                  <a:gd name="T112" fmla="*/ 19 w 69"/>
                  <a:gd name="T113" fmla="*/ 29 h 51"/>
                  <a:gd name="T114" fmla="*/ 23 w 69"/>
                  <a:gd name="T115" fmla="*/ 29 h 51"/>
                  <a:gd name="T116" fmla="*/ 23 w 69"/>
                  <a:gd name="T117" fmla="*/ 30 h 51"/>
                  <a:gd name="T118" fmla="*/ 21 w 69"/>
                  <a:gd name="T119" fmla="*/ 33 h 51"/>
                  <a:gd name="T120" fmla="*/ 23 w 69"/>
                  <a:gd name="T121" fmla="*/ 38 h 51"/>
                  <a:gd name="T122" fmla="*/ 24 w 69"/>
                  <a:gd name="T123" fmla="*/ 37 h 51"/>
                  <a:gd name="T124" fmla="*/ 27 w 69"/>
                  <a:gd name="T125" fmla="*/ 4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9" h="51">
                    <a:moveTo>
                      <a:pt x="27" y="40"/>
                    </a:moveTo>
                    <a:lnTo>
                      <a:pt x="31" y="40"/>
                    </a:lnTo>
                    <a:lnTo>
                      <a:pt x="32" y="45"/>
                    </a:lnTo>
                    <a:lnTo>
                      <a:pt x="31" y="49"/>
                    </a:lnTo>
                    <a:lnTo>
                      <a:pt x="34" y="51"/>
                    </a:lnTo>
                    <a:lnTo>
                      <a:pt x="37" y="49"/>
                    </a:lnTo>
                    <a:lnTo>
                      <a:pt x="42" y="48"/>
                    </a:lnTo>
                    <a:lnTo>
                      <a:pt x="45" y="49"/>
                    </a:lnTo>
                    <a:lnTo>
                      <a:pt x="48" y="48"/>
                    </a:lnTo>
                    <a:lnTo>
                      <a:pt x="51" y="48"/>
                    </a:lnTo>
                    <a:lnTo>
                      <a:pt x="50" y="43"/>
                    </a:lnTo>
                    <a:lnTo>
                      <a:pt x="53" y="43"/>
                    </a:lnTo>
                    <a:lnTo>
                      <a:pt x="55" y="40"/>
                    </a:lnTo>
                    <a:lnTo>
                      <a:pt x="58" y="38"/>
                    </a:lnTo>
                    <a:lnTo>
                      <a:pt x="59" y="40"/>
                    </a:lnTo>
                    <a:lnTo>
                      <a:pt x="61" y="40"/>
                    </a:lnTo>
                    <a:lnTo>
                      <a:pt x="61" y="37"/>
                    </a:lnTo>
                    <a:lnTo>
                      <a:pt x="58" y="35"/>
                    </a:lnTo>
                    <a:lnTo>
                      <a:pt x="59" y="32"/>
                    </a:lnTo>
                    <a:lnTo>
                      <a:pt x="61" y="30"/>
                    </a:lnTo>
                    <a:lnTo>
                      <a:pt x="64" y="25"/>
                    </a:lnTo>
                    <a:lnTo>
                      <a:pt x="69" y="24"/>
                    </a:lnTo>
                    <a:lnTo>
                      <a:pt x="69" y="21"/>
                    </a:lnTo>
                    <a:lnTo>
                      <a:pt x="66" y="21"/>
                    </a:lnTo>
                    <a:lnTo>
                      <a:pt x="69" y="16"/>
                    </a:lnTo>
                    <a:lnTo>
                      <a:pt x="67" y="14"/>
                    </a:lnTo>
                    <a:lnTo>
                      <a:pt x="64" y="14"/>
                    </a:lnTo>
                    <a:lnTo>
                      <a:pt x="61" y="9"/>
                    </a:lnTo>
                    <a:lnTo>
                      <a:pt x="58" y="9"/>
                    </a:lnTo>
                    <a:lnTo>
                      <a:pt x="55" y="5"/>
                    </a:lnTo>
                    <a:lnTo>
                      <a:pt x="50" y="5"/>
                    </a:lnTo>
                    <a:lnTo>
                      <a:pt x="45" y="3"/>
                    </a:lnTo>
                    <a:lnTo>
                      <a:pt x="40" y="5"/>
                    </a:lnTo>
                    <a:lnTo>
                      <a:pt x="39" y="5"/>
                    </a:lnTo>
                    <a:lnTo>
                      <a:pt x="34" y="5"/>
                    </a:lnTo>
                    <a:lnTo>
                      <a:pt x="32" y="2"/>
                    </a:lnTo>
                    <a:lnTo>
                      <a:pt x="29" y="2"/>
                    </a:lnTo>
                    <a:lnTo>
                      <a:pt x="29" y="0"/>
                    </a:lnTo>
                    <a:lnTo>
                      <a:pt x="26" y="2"/>
                    </a:lnTo>
                    <a:lnTo>
                      <a:pt x="24" y="3"/>
                    </a:lnTo>
                    <a:lnTo>
                      <a:pt x="21" y="2"/>
                    </a:lnTo>
                    <a:lnTo>
                      <a:pt x="18" y="2"/>
                    </a:lnTo>
                    <a:lnTo>
                      <a:pt x="13" y="2"/>
                    </a:lnTo>
                    <a:lnTo>
                      <a:pt x="7" y="3"/>
                    </a:lnTo>
                    <a:lnTo>
                      <a:pt x="4" y="6"/>
                    </a:lnTo>
                    <a:lnTo>
                      <a:pt x="2" y="9"/>
                    </a:lnTo>
                    <a:lnTo>
                      <a:pt x="0" y="9"/>
                    </a:lnTo>
                    <a:lnTo>
                      <a:pt x="0" y="14"/>
                    </a:lnTo>
                    <a:lnTo>
                      <a:pt x="0" y="17"/>
                    </a:lnTo>
                    <a:lnTo>
                      <a:pt x="0" y="19"/>
                    </a:lnTo>
                    <a:lnTo>
                      <a:pt x="0" y="21"/>
                    </a:lnTo>
                    <a:lnTo>
                      <a:pt x="5" y="19"/>
                    </a:lnTo>
                    <a:lnTo>
                      <a:pt x="8" y="24"/>
                    </a:lnTo>
                    <a:lnTo>
                      <a:pt x="13" y="25"/>
                    </a:lnTo>
                    <a:lnTo>
                      <a:pt x="18" y="25"/>
                    </a:lnTo>
                    <a:lnTo>
                      <a:pt x="19" y="25"/>
                    </a:lnTo>
                    <a:lnTo>
                      <a:pt x="19" y="29"/>
                    </a:lnTo>
                    <a:lnTo>
                      <a:pt x="23" y="29"/>
                    </a:lnTo>
                    <a:lnTo>
                      <a:pt x="23" y="30"/>
                    </a:lnTo>
                    <a:lnTo>
                      <a:pt x="21" y="33"/>
                    </a:lnTo>
                    <a:lnTo>
                      <a:pt x="23" y="38"/>
                    </a:lnTo>
                    <a:lnTo>
                      <a:pt x="24" y="37"/>
                    </a:lnTo>
                    <a:lnTo>
                      <a:pt x="27" y="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40" name="Freeform 767">
                <a:extLst>
                  <a:ext uri="{FF2B5EF4-FFF2-40B4-BE49-F238E27FC236}">
                    <a16:creationId xmlns:a16="http://schemas.microsoft.com/office/drawing/2014/main" id="{07675FFF-D2F0-48AD-9DDA-9B3B971D7449}"/>
                  </a:ext>
                </a:extLst>
              </p:cNvPr>
              <p:cNvSpPr>
                <a:spLocks/>
              </p:cNvSpPr>
              <p:nvPr/>
            </p:nvSpPr>
            <p:spPr bwMode="auto">
              <a:xfrm>
                <a:off x="4980" y="1534"/>
                <a:ext cx="116" cy="91"/>
              </a:xfrm>
              <a:custGeom>
                <a:avLst/>
                <a:gdLst>
                  <a:gd name="T0" fmla="*/ 46 w 116"/>
                  <a:gd name="T1" fmla="*/ 4 h 91"/>
                  <a:gd name="T2" fmla="*/ 40 w 116"/>
                  <a:gd name="T3" fmla="*/ 9 h 91"/>
                  <a:gd name="T4" fmla="*/ 35 w 116"/>
                  <a:gd name="T5" fmla="*/ 11 h 91"/>
                  <a:gd name="T6" fmla="*/ 35 w 116"/>
                  <a:gd name="T7" fmla="*/ 16 h 91"/>
                  <a:gd name="T8" fmla="*/ 30 w 116"/>
                  <a:gd name="T9" fmla="*/ 20 h 91"/>
                  <a:gd name="T10" fmla="*/ 25 w 116"/>
                  <a:gd name="T11" fmla="*/ 27 h 91"/>
                  <a:gd name="T12" fmla="*/ 27 w 116"/>
                  <a:gd name="T13" fmla="*/ 32 h 91"/>
                  <a:gd name="T14" fmla="*/ 25 w 116"/>
                  <a:gd name="T15" fmla="*/ 35 h 91"/>
                  <a:gd name="T16" fmla="*/ 21 w 116"/>
                  <a:gd name="T17" fmla="*/ 35 h 91"/>
                  <a:gd name="T18" fmla="*/ 16 w 116"/>
                  <a:gd name="T19" fmla="*/ 38 h 91"/>
                  <a:gd name="T20" fmla="*/ 14 w 116"/>
                  <a:gd name="T21" fmla="*/ 43 h 91"/>
                  <a:gd name="T22" fmla="*/ 8 w 116"/>
                  <a:gd name="T23" fmla="*/ 43 h 91"/>
                  <a:gd name="T24" fmla="*/ 0 w 116"/>
                  <a:gd name="T25" fmla="*/ 46 h 91"/>
                  <a:gd name="T26" fmla="*/ 1 w 116"/>
                  <a:gd name="T27" fmla="*/ 54 h 91"/>
                  <a:gd name="T28" fmla="*/ 5 w 116"/>
                  <a:gd name="T29" fmla="*/ 60 h 91"/>
                  <a:gd name="T30" fmla="*/ 6 w 116"/>
                  <a:gd name="T31" fmla="*/ 70 h 91"/>
                  <a:gd name="T32" fmla="*/ 1 w 116"/>
                  <a:gd name="T33" fmla="*/ 75 h 91"/>
                  <a:gd name="T34" fmla="*/ 5 w 116"/>
                  <a:gd name="T35" fmla="*/ 84 h 91"/>
                  <a:gd name="T36" fmla="*/ 8 w 116"/>
                  <a:gd name="T37" fmla="*/ 84 h 91"/>
                  <a:gd name="T38" fmla="*/ 14 w 116"/>
                  <a:gd name="T39" fmla="*/ 86 h 91"/>
                  <a:gd name="T40" fmla="*/ 28 w 116"/>
                  <a:gd name="T41" fmla="*/ 84 h 91"/>
                  <a:gd name="T42" fmla="*/ 33 w 116"/>
                  <a:gd name="T43" fmla="*/ 83 h 91"/>
                  <a:gd name="T44" fmla="*/ 44 w 116"/>
                  <a:gd name="T45" fmla="*/ 86 h 91"/>
                  <a:gd name="T46" fmla="*/ 49 w 116"/>
                  <a:gd name="T47" fmla="*/ 89 h 91"/>
                  <a:gd name="T48" fmla="*/ 56 w 116"/>
                  <a:gd name="T49" fmla="*/ 89 h 91"/>
                  <a:gd name="T50" fmla="*/ 59 w 116"/>
                  <a:gd name="T51" fmla="*/ 87 h 91"/>
                  <a:gd name="T52" fmla="*/ 65 w 116"/>
                  <a:gd name="T53" fmla="*/ 89 h 91"/>
                  <a:gd name="T54" fmla="*/ 73 w 116"/>
                  <a:gd name="T55" fmla="*/ 87 h 91"/>
                  <a:gd name="T56" fmla="*/ 76 w 116"/>
                  <a:gd name="T57" fmla="*/ 91 h 91"/>
                  <a:gd name="T58" fmla="*/ 83 w 116"/>
                  <a:gd name="T59" fmla="*/ 87 h 91"/>
                  <a:gd name="T60" fmla="*/ 89 w 116"/>
                  <a:gd name="T61" fmla="*/ 87 h 91"/>
                  <a:gd name="T62" fmla="*/ 94 w 116"/>
                  <a:gd name="T63" fmla="*/ 89 h 91"/>
                  <a:gd name="T64" fmla="*/ 95 w 116"/>
                  <a:gd name="T65" fmla="*/ 79 h 91"/>
                  <a:gd name="T66" fmla="*/ 107 w 116"/>
                  <a:gd name="T67" fmla="*/ 76 h 91"/>
                  <a:gd name="T68" fmla="*/ 107 w 116"/>
                  <a:gd name="T69" fmla="*/ 73 h 91"/>
                  <a:gd name="T70" fmla="*/ 103 w 116"/>
                  <a:gd name="T71" fmla="*/ 65 h 91"/>
                  <a:gd name="T72" fmla="*/ 100 w 116"/>
                  <a:gd name="T73" fmla="*/ 57 h 91"/>
                  <a:gd name="T74" fmla="*/ 105 w 116"/>
                  <a:gd name="T75" fmla="*/ 59 h 91"/>
                  <a:gd name="T76" fmla="*/ 115 w 116"/>
                  <a:gd name="T77" fmla="*/ 52 h 91"/>
                  <a:gd name="T78" fmla="*/ 113 w 116"/>
                  <a:gd name="T79" fmla="*/ 49 h 91"/>
                  <a:gd name="T80" fmla="*/ 108 w 116"/>
                  <a:gd name="T81" fmla="*/ 41 h 91"/>
                  <a:gd name="T82" fmla="*/ 102 w 116"/>
                  <a:gd name="T83" fmla="*/ 36 h 91"/>
                  <a:gd name="T84" fmla="*/ 95 w 116"/>
                  <a:gd name="T85" fmla="*/ 28 h 91"/>
                  <a:gd name="T86" fmla="*/ 91 w 116"/>
                  <a:gd name="T87" fmla="*/ 22 h 91"/>
                  <a:gd name="T88" fmla="*/ 87 w 116"/>
                  <a:gd name="T89" fmla="*/ 14 h 91"/>
                  <a:gd name="T90" fmla="*/ 87 w 116"/>
                  <a:gd name="T91" fmla="*/ 8 h 91"/>
                  <a:gd name="T92" fmla="*/ 79 w 116"/>
                  <a:gd name="T93" fmla="*/ 4 h 91"/>
                  <a:gd name="T94" fmla="*/ 75 w 116"/>
                  <a:gd name="T95" fmla="*/ 4 h 91"/>
                  <a:gd name="T96" fmla="*/ 68 w 116"/>
                  <a:gd name="T97" fmla="*/ 3 h 91"/>
                  <a:gd name="T98" fmla="*/ 62 w 116"/>
                  <a:gd name="T99" fmla="*/ 4 h 91"/>
                  <a:gd name="T100" fmla="*/ 56 w 116"/>
                  <a:gd name="T101" fmla="*/ 1 h 91"/>
                  <a:gd name="T102" fmla="*/ 49 w 116"/>
                  <a:gd name="T103"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6" h="91">
                    <a:moveTo>
                      <a:pt x="49" y="3"/>
                    </a:moveTo>
                    <a:lnTo>
                      <a:pt x="46" y="4"/>
                    </a:lnTo>
                    <a:lnTo>
                      <a:pt x="46" y="8"/>
                    </a:lnTo>
                    <a:lnTo>
                      <a:pt x="40" y="9"/>
                    </a:lnTo>
                    <a:lnTo>
                      <a:pt x="35" y="11"/>
                    </a:lnTo>
                    <a:lnTo>
                      <a:pt x="35" y="11"/>
                    </a:lnTo>
                    <a:lnTo>
                      <a:pt x="32" y="16"/>
                    </a:lnTo>
                    <a:lnTo>
                      <a:pt x="35" y="16"/>
                    </a:lnTo>
                    <a:lnTo>
                      <a:pt x="35" y="19"/>
                    </a:lnTo>
                    <a:lnTo>
                      <a:pt x="30" y="20"/>
                    </a:lnTo>
                    <a:lnTo>
                      <a:pt x="27" y="25"/>
                    </a:lnTo>
                    <a:lnTo>
                      <a:pt x="25" y="27"/>
                    </a:lnTo>
                    <a:lnTo>
                      <a:pt x="24" y="30"/>
                    </a:lnTo>
                    <a:lnTo>
                      <a:pt x="27" y="32"/>
                    </a:lnTo>
                    <a:lnTo>
                      <a:pt x="27" y="35"/>
                    </a:lnTo>
                    <a:lnTo>
                      <a:pt x="25" y="35"/>
                    </a:lnTo>
                    <a:lnTo>
                      <a:pt x="24" y="33"/>
                    </a:lnTo>
                    <a:lnTo>
                      <a:pt x="21" y="35"/>
                    </a:lnTo>
                    <a:lnTo>
                      <a:pt x="19" y="38"/>
                    </a:lnTo>
                    <a:lnTo>
                      <a:pt x="16" y="38"/>
                    </a:lnTo>
                    <a:lnTo>
                      <a:pt x="17" y="43"/>
                    </a:lnTo>
                    <a:lnTo>
                      <a:pt x="14" y="43"/>
                    </a:lnTo>
                    <a:lnTo>
                      <a:pt x="11" y="44"/>
                    </a:lnTo>
                    <a:lnTo>
                      <a:pt x="8" y="43"/>
                    </a:lnTo>
                    <a:lnTo>
                      <a:pt x="3" y="44"/>
                    </a:lnTo>
                    <a:lnTo>
                      <a:pt x="0" y="46"/>
                    </a:lnTo>
                    <a:lnTo>
                      <a:pt x="0" y="48"/>
                    </a:lnTo>
                    <a:lnTo>
                      <a:pt x="1" y="54"/>
                    </a:lnTo>
                    <a:lnTo>
                      <a:pt x="5" y="57"/>
                    </a:lnTo>
                    <a:lnTo>
                      <a:pt x="5" y="60"/>
                    </a:lnTo>
                    <a:lnTo>
                      <a:pt x="6" y="62"/>
                    </a:lnTo>
                    <a:lnTo>
                      <a:pt x="6" y="70"/>
                    </a:lnTo>
                    <a:lnTo>
                      <a:pt x="3" y="71"/>
                    </a:lnTo>
                    <a:lnTo>
                      <a:pt x="1" y="75"/>
                    </a:lnTo>
                    <a:lnTo>
                      <a:pt x="3" y="79"/>
                    </a:lnTo>
                    <a:lnTo>
                      <a:pt x="5" y="84"/>
                    </a:lnTo>
                    <a:lnTo>
                      <a:pt x="5" y="86"/>
                    </a:lnTo>
                    <a:lnTo>
                      <a:pt x="8" y="84"/>
                    </a:lnTo>
                    <a:lnTo>
                      <a:pt x="13" y="87"/>
                    </a:lnTo>
                    <a:lnTo>
                      <a:pt x="14" y="86"/>
                    </a:lnTo>
                    <a:lnTo>
                      <a:pt x="24" y="84"/>
                    </a:lnTo>
                    <a:lnTo>
                      <a:pt x="28" y="84"/>
                    </a:lnTo>
                    <a:lnTo>
                      <a:pt x="32" y="83"/>
                    </a:lnTo>
                    <a:lnTo>
                      <a:pt x="33" y="83"/>
                    </a:lnTo>
                    <a:lnTo>
                      <a:pt x="36" y="84"/>
                    </a:lnTo>
                    <a:lnTo>
                      <a:pt x="44" y="86"/>
                    </a:lnTo>
                    <a:lnTo>
                      <a:pt x="48" y="87"/>
                    </a:lnTo>
                    <a:lnTo>
                      <a:pt x="49" y="89"/>
                    </a:lnTo>
                    <a:lnTo>
                      <a:pt x="54" y="86"/>
                    </a:lnTo>
                    <a:lnTo>
                      <a:pt x="56" y="89"/>
                    </a:lnTo>
                    <a:lnTo>
                      <a:pt x="57" y="89"/>
                    </a:lnTo>
                    <a:lnTo>
                      <a:pt x="59" y="87"/>
                    </a:lnTo>
                    <a:lnTo>
                      <a:pt x="64" y="87"/>
                    </a:lnTo>
                    <a:lnTo>
                      <a:pt x="65" y="89"/>
                    </a:lnTo>
                    <a:lnTo>
                      <a:pt x="70" y="86"/>
                    </a:lnTo>
                    <a:lnTo>
                      <a:pt x="73" y="87"/>
                    </a:lnTo>
                    <a:lnTo>
                      <a:pt x="75" y="89"/>
                    </a:lnTo>
                    <a:lnTo>
                      <a:pt x="76" y="91"/>
                    </a:lnTo>
                    <a:lnTo>
                      <a:pt x="79" y="87"/>
                    </a:lnTo>
                    <a:lnTo>
                      <a:pt x="83" y="87"/>
                    </a:lnTo>
                    <a:lnTo>
                      <a:pt x="84" y="89"/>
                    </a:lnTo>
                    <a:lnTo>
                      <a:pt x="89" y="87"/>
                    </a:lnTo>
                    <a:lnTo>
                      <a:pt x="91" y="89"/>
                    </a:lnTo>
                    <a:lnTo>
                      <a:pt x="94" y="89"/>
                    </a:lnTo>
                    <a:lnTo>
                      <a:pt x="94" y="84"/>
                    </a:lnTo>
                    <a:lnTo>
                      <a:pt x="95" y="79"/>
                    </a:lnTo>
                    <a:lnTo>
                      <a:pt x="100" y="78"/>
                    </a:lnTo>
                    <a:lnTo>
                      <a:pt x="107" y="76"/>
                    </a:lnTo>
                    <a:lnTo>
                      <a:pt x="107" y="76"/>
                    </a:lnTo>
                    <a:lnTo>
                      <a:pt x="107" y="73"/>
                    </a:lnTo>
                    <a:lnTo>
                      <a:pt x="103" y="70"/>
                    </a:lnTo>
                    <a:lnTo>
                      <a:pt x="103" y="65"/>
                    </a:lnTo>
                    <a:lnTo>
                      <a:pt x="100" y="62"/>
                    </a:lnTo>
                    <a:lnTo>
                      <a:pt x="100" y="57"/>
                    </a:lnTo>
                    <a:lnTo>
                      <a:pt x="102" y="56"/>
                    </a:lnTo>
                    <a:lnTo>
                      <a:pt x="105" y="59"/>
                    </a:lnTo>
                    <a:lnTo>
                      <a:pt x="113" y="57"/>
                    </a:lnTo>
                    <a:lnTo>
                      <a:pt x="115" y="52"/>
                    </a:lnTo>
                    <a:lnTo>
                      <a:pt x="116" y="51"/>
                    </a:lnTo>
                    <a:lnTo>
                      <a:pt x="113" y="49"/>
                    </a:lnTo>
                    <a:lnTo>
                      <a:pt x="113" y="46"/>
                    </a:lnTo>
                    <a:lnTo>
                      <a:pt x="108" y="41"/>
                    </a:lnTo>
                    <a:lnTo>
                      <a:pt x="103" y="41"/>
                    </a:lnTo>
                    <a:lnTo>
                      <a:pt x="102" y="36"/>
                    </a:lnTo>
                    <a:lnTo>
                      <a:pt x="99" y="33"/>
                    </a:lnTo>
                    <a:lnTo>
                      <a:pt x="95" y="28"/>
                    </a:lnTo>
                    <a:lnTo>
                      <a:pt x="94" y="25"/>
                    </a:lnTo>
                    <a:lnTo>
                      <a:pt x="91" y="22"/>
                    </a:lnTo>
                    <a:lnTo>
                      <a:pt x="91" y="17"/>
                    </a:lnTo>
                    <a:lnTo>
                      <a:pt x="87" y="14"/>
                    </a:lnTo>
                    <a:lnTo>
                      <a:pt x="89" y="11"/>
                    </a:lnTo>
                    <a:lnTo>
                      <a:pt x="87" y="8"/>
                    </a:lnTo>
                    <a:lnTo>
                      <a:pt x="83" y="4"/>
                    </a:lnTo>
                    <a:lnTo>
                      <a:pt x="79" y="4"/>
                    </a:lnTo>
                    <a:lnTo>
                      <a:pt x="78" y="3"/>
                    </a:lnTo>
                    <a:lnTo>
                      <a:pt x="75" y="4"/>
                    </a:lnTo>
                    <a:lnTo>
                      <a:pt x="70" y="8"/>
                    </a:lnTo>
                    <a:lnTo>
                      <a:pt x="68" y="3"/>
                    </a:lnTo>
                    <a:lnTo>
                      <a:pt x="65" y="3"/>
                    </a:lnTo>
                    <a:lnTo>
                      <a:pt x="62" y="4"/>
                    </a:lnTo>
                    <a:lnTo>
                      <a:pt x="59" y="0"/>
                    </a:lnTo>
                    <a:lnTo>
                      <a:pt x="56" y="1"/>
                    </a:lnTo>
                    <a:lnTo>
                      <a:pt x="52" y="0"/>
                    </a:lnTo>
                    <a:lnTo>
                      <a:pt x="49" y="0"/>
                    </a:lnTo>
                    <a:lnTo>
                      <a:pt x="49"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41" name="Freeform 768">
                <a:extLst>
                  <a:ext uri="{FF2B5EF4-FFF2-40B4-BE49-F238E27FC236}">
                    <a16:creationId xmlns:a16="http://schemas.microsoft.com/office/drawing/2014/main" id="{5713BB99-9E93-4235-83E3-B503C11C3E53}"/>
                  </a:ext>
                </a:extLst>
              </p:cNvPr>
              <p:cNvSpPr>
                <a:spLocks/>
              </p:cNvSpPr>
              <p:nvPr/>
            </p:nvSpPr>
            <p:spPr bwMode="auto">
              <a:xfrm>
                <a:off x="4970" y="1605"/>
                <a:ext cx="231" cy="146"/>
              </a:xfrm>
              <a:custGeom>
                <a:avLst/>
                <a:gdLst>
                  <a:gd name="T0" fmla="*/ 228 w 231"/>
                  <a:gd name="T1" fmla="*/ 77 h 146"/>
                  <a:gd name="T2" fmla="*/ 230 w 231"/>
                  <a:gd name="T3" fmla="*/ 58 h 146"/>
                  <a:gd name="T4" fmla="*/ 226 w 231"/>
                  <a:gd name="T5" fmla="*/ 48 h 146"/>
                  <a:gd name="T6" fmla="*/ 209 w 231"/>
                  <a:gd name="T7" fmla="*/ 45 h 146"/>
                  <a:gd name="T8" fmla="*/ 193 w 231"/>
                  <a:gd name="T9" fmla="*/ 32 h 146"/>
                  <a:gd name="T10" fmla="*/ 175 w 231"/>
                  <a:gd name="T11" fmla="*/ 36 h 146"/>
                  <a:gd name="T12" fmla="*/ 163 w 231"/>
                  <a:gd name="T13" fmla="*/ 23 h 146"/>
                  <a:gd name="T14" fmla="*/ 150 w 231"/>
                  <a:gd name="T15" fmla="*/ 10 h 146"/>
                  <a:gd name="T16" fmla="*/ 131 w 231"/>
                  <a:gd name="T17" fmla="*/ 4 h 146"/>
                  <a:gd name="T18" fmla="*/ 117 w 231"/>
                  <a:gd name="T19" fmla="*/ 5 h 146"/>
                  <a:gd name="T20" fmla="*/ 104 w 231"/>
                  <a:gd name="T21" fmla="*/ 18 h 146"/>
                  <a:gd name="T22" fmla="*/ 89 w 231"/>
                  <a:gd name="T23" fmla="*/ 16 h 146"/>
                  <a:gd name="T24" fmla="*/ 75 w 231"/>
                  <a:gd name="T25" fmla="*/ 18 h 146"/>
                  <a:gd name="T26" fmla="*/ 64 w 231"/>
                  <a:gd name="T27" fmla="*/ 15 h 146"/>
                  <a:gd name="T28" fmla="*/ 43 w 231"/>
                  <a:gd name="T29" fmla="*/ 12 h 146"/>
                  <a:gd name="T30" fmla="*/ 23 w 231"/>
                  <a:gd name="T31" fmla="*/ 16 h 146"/>
                  <a:gd name="T32" fmla="*/ 16 w 231"/>
                  <a:gd name="T33" fmla="*/ 24 h 146"/>
                  <a:gd name="T34" fmla="*/ 23 w 231"/>
                  <a:gd name="T35" fmla="*/ 37 h 146"/>
                  <a:gd name="T36" fmla="*/ 7 w 231"/>
                  <a:gd name="T37" fmla="*/ 56 h 146"/>
                  <a:gd name="T38" fmla="*/ 2 w 231"/>
                  <a:gd name="T39" fmla="*/ 75 h 146"/>
                  <a:gd name="T40" fmla="*/ 11 w 231"/>
                  <a:gd name="T41" fmla="*/ 83 h 146"/>
                  <a:gd name="T42" fmla="*/ 29 w 231"/>
                  <a:gd name="T43" fmla="*/ 87 h 146"/>
                  <a:gd name="T44" fmla="*/ 42 w 231"/>
                  <a:gd name="T45" fmla="*/ 87 h 146"/>
                  <a:gd name="T46" fmla="*/ 58 w 231"/>
                  <a:gd name="T47" fmla="*/ 77 h 146"/>
                  <a:gd name="T48" fmla="*/ 64 w 231"/>
                  <a:gd name="T49" fmla="*/ 74 h 146"/>
                  <a:gd name="T50" fmla="*/ 78 w 231"/>
                  <a:gd name="T51" fmla="*/ 80 h 146"/>
                  <a:gd name="T52" fmla="*/ 93 w 231"/>
                  <a:gd name="T53" fmla="*/ 85 h 146"/>
                  <a:gd name="T54" fmla="*/ 101 w 231"/>
                  <a:gd name="T55" fmla="*/ 99 h 146"/>
                  <a:gd name="T56" fmla="*/ 105 w 231"/>
                  <a:gd name="T57" fmla="*/ 111 h 146"/>
                  <a:gd name="T58" fmla="*/ 93 w 231"/>
                  <a:gd name="T59" fmla="*/ 115 h 146"/>
                  <a:gd name="T60" fmla="*/ 86 w 231"/>
                  <a:gd name="T61" fmla="*/ 125 h 146"/>
                  <a:gd name="T62" fmla="*/ 97 w 231"/>
                  <a:gd name="T63" fmla="*/ 130 h 146"/>
                  <a:gd name="T64" fmla="*/ 104 w 231"/>
                  <a:gd name="T65" fmla="*/ 126 h 146"/>
                  <a:gd name="T66" fmla="*/ 112 w 231"/>
                  <a:gd name="T67" fmla="*/ 118 h 146"/>
                  <a:gd name="T68" fmla="*/ 118 w 231"/>
                  <a:gd name="T69" fmla="*/ 109 h 146"/>
                  <a:gd name="T70" fmla="*/ 128 w 231"/>
                  <a:gd name="T71" fmla="*/ 107 h 146"/>
                  <a:gd name="T72" fmla="*/ 136 w 231"/>
                  <a:gd name="T73" fmla="*/ 107 h 146"/>
                  <a:gd name="T74" fmla="*/ 128 w 231"/>
                  <a:gd name="T75" fmla="*/ 109 h 146"/>
                  <a:gd name="T76" fmla="*/ 134 w 231"/>
                  <a:gd name="T77" fmla="*/ 112 h 146"/>
                  <a:gd name="T78" fmla="*/ 142 w 231"/>
                  <a:gd name="T79" fmla="*/ 115 h 146"/>
                  <a:gd name="T80" fmla="*/ 153 w 231"/>
                  <a:gd name="T81" fmla="*/ 115 h 146"/>
                  <a:gd name="T82" fmla="*/ 145 w 231"/>
                  <a:gd name="T83" fmla="*/ 126 h 146"/>
                  <a:gd name="T84" fmla="*/ 152 w 231"/>
                  <a:gd name="T85" fmla="*/ 131 h 146"/>
                  <a:gd name="T86" fmla="*/ 156 w 231"/>
                  <a:gd name="T87" fmla="*/ 144 h 146"/>
                  <a:gd name="T88" fmla="*/ 179 w 231"/>
                  <a:gd name="T89" fmla="*/ 134 h 146"/>
                  <a:gd name="T90" fmla="*/ 193 w 231"/>
                  <a:gd name="T91" fmla="*/ 128 h 146"/>
                  <a:gd name="T92" fmla="*/ 187 w 231"/>
                  <a:gd name="T93" fmla="*/ 128 h 146"/>
                  <a:gd name="T94" fmla="*/ 171 w 231"/>
                  <a:gd name="T95" fmla="*/ 122 h 146"/>
                  <a:gd name="T96" fmla="*/ 174 w 231"/>
                  <a:gd name="T97" fmla="*/ 125 h 146"/>
                  <a:gd name="T98" fmla="*/ 171 w 231"/>
                  <a:gd name="T99" fmla="*/ 125 h 146"/>
                  <a:gd name="T100" fmla="*/ 166 w 231"/>
                  <a:gd name="T101" fmla="*/ 123 h 146"/>
                  <a:gd name="T102" fmla="*/ 163 w 231"/>
                  <a:gd name="T103" fmla="*/ 118 h 146"/>
                  <a:gd name="T104" fmla="*/ 158 w 231"/>
                  <a:gd name="T105" fmla="*/ 115 h 146"/>
                  <a:gd name="T106" fmla="*/ 168 w 231"/>
                  <a:gd name="T107" fmla="*/ 114 h 146"/>
                  <a:gd name="T108" fmla="*/ 172 w 231"/>
                  <a:gd name="T109" fmla="*/ 112 h 146"/>
                  <a:gd name="T110" fmla="*/ 177 w 231"/>
                  <a:gd name="T111" fmla="*/ 107 h 146"/>
                  <a:gd name="T112" fmla="*/ 179 w 231"/>
                  <a:gd name="T113" fmla="*/ 107 h 146"/>
                  <a:gd name="T114" fmla="*/ 191 w 231"/>
                  <a:gd name="T115" fmla="*/ 104 h 146"/>
                  <a:gd name="T116" fmla="*/ 203 w 231"/>
                  <a:gd name="T117" fmla="*/ 95 h 146"/>
                  <a:gd name="T118" fmla="*/ 214 w 231"/>
                  <a:gd name="T119" fmla="*/ 95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1" h="146">
                    <a:moveTo>
                      <a:pt x="217" y="87"/>
                    </a:moveTo>
                    <a:lnTo>
                      <a:pt x="220" y="82"/>
                    </a:lnTo>
                    <a:lnTo>
                      <a:pt x="226" y="82"/>
                    </a:lnTo>
                    <a:lnTo>
                      <a:pt x="230" y="80"/>
                    </a:lnTo>
                    <a:lnTo>
                      <a:pt x="228" y="77"/>
                    </a:lnTo>
                    <a:lnTo>
                      <a:pt x="230" y="71"/>
                    </a:lnTo>
                    <a:lnTo>
                      <a:pt x="230" y="67"/>
                    </a:lnTo>
                    <a:lnTo>
                      <a:pt x="226" y="64"/>
                    </a:lnTo>
                    <a:lnTo>
                      <a:pt x="226" y="58"/>
                    </a:lnTo>
                    <a:lnTo>
                      <a:pt x="230" y="58"/>
                    </a:lnTo>
                    <a:lnTo>
                      <a:pt x="231" y="55"/>
                    </a:lnTo>
                    <a:lnTo>
                      <a:pt x="231" y="52"/>
                    </a:lnTo>
                    <a:lnTo>
                      <a:pt x="230" y="50"/>
                    </a:lnTo>
                    <a:lnTo>
                      <a:pt x="228" y="47"/>
                    </a:lnTo>
                    <a:lnTo>
                      <a:pt x="226" y="48"/>
                    </a:lnTo>
                    <a:lnTo>
                      <a:pt x="222" y="48"/>
                    </a:lnTo>
                    <a:lnTo>
                      <a:pt x="219" y="45"/>
                    </a:lnTo>
                    <a:lnTo>
                      <a:pt x="215" y="47"/>
                    </a:lnTo>
                    <a:lnTo>
                      <a:pt x="214" y="45"/>
                    </a:lnTo>
                    <a:lnTo>
                      <a:pt x="209" y="45"/>
                    </a:lnTo>
                    <a:lnTo>
                      <a:pt x="204" y="44"/>
                    </a:lnTo>
                    <a:lnTo>
                      <a:pt x="203" y="45"/>
                    </a:lnTo>
                    <a:lnTo>
                      <a:pt x="201" y="42"/>
                    </a:lnTo>
                    <a:lnTo>
                      <a:pt x="196" y="40"/>
                    </a:lnTo>
                    <a:lnTo>
                      <a:pt x="193" y="32"/>
                    </a:lnTo>
                    <a:lnTo>
                      <a:pt x="191" y="32"/>
                    </a:lnTo>
                    <a:lnTo>
                      <a:pt x="187" y="37"/>
                    </a:lnTo>
                    <a:lnTo>
                      <a:pt x="183" y="36"/>
                    </a:lnTo>
                    <a:lnTo>
                      <a:pt x="180" y="37"/>
                    </a:lnTo>
                    <a:lnTo>
                      <a:pt x="175" y="36"/>
                    </a:lnTo>
                    <a:lnTo>
                      <a:pt x="174" y="37"/>
                    </a:lnTo>
                    <a:lnTo>
                      <a:pt x="168" y="32"/>
                    </a:lnTo>
                    <a:lnTo>
                      <a:pt x="166" y="28"/>
                    </a:lnTo>
                    <a:lnTo>
                      <a:pt x="166" y="23"/>
                    </a:lnTo>
                    <a:lnTo>
                      <a:pt x="163" y="23"/>
                    </a:lnTo>
                    <a:lnTo>
                      <a:pt x="163" y="20"/>
                    </a:lnTo>
                    <a:lnTo>
                      <a:pt x="160" y="18"/>
                    </a:lnTo>
                    <a:lnTo>
                      <a:pt x="152" y="18"/>
                    </a:lnTo>
                    <a:lnTo>
                      <a:pt x="148" y="13"/>
                    </a:lnTo>
                    <a:lnTo>
                      <a:pt x="150" y="10"/>
                    </a:lnTo>
                    <a:lnTo>
                      <a:pt x="147" y="8"/>
                    </a:lnTo>
                    <a:lnTo>
                      <a:pt x="145" y="2"/>
                    </a:lnTo>
                    <a:lnTo>
                      <a:pt x="142" y="0"/>
                    </a:lnTo>
                    <a:lnTo>
                      <a:pt x="139" y="4"/>
                    </a:lnTo>
                    <a:lnTo>
                      <a:pt x="131" y="4"/>
                    </a:lnTo>
                    <a:lnTo>
                      <a:pt x="125" y="0"/>
                    </a:lnTo>
                    <a:lnTo>
                      <a:pt x="121" y="2"/>
                    </a:lnTo>
                    <a:lnTo>
                      <a:pt x="121" y="5"/>
                    </a:lnTo>
                    <a:lnTo>
                      <a:pt x="118" y="7"/>
                    </a:lnTo>
                    <a:lnTo>
                      <a:pt x="117" y="5"/>
                    </a:lnTo>
                    <a:lnTo>
                      <a:pt x="117" y="5"/>
                    </a:lnTo>
                    <a:lnTo>
                      <a:pt x="110" y="7"/>
                    </a:lnTo>
                    <a:lnTo>
                      <a:pt x="105" y="8"/>
                    </a:lnTo>
                    <a:lnTo>
                      <a:pt x="104" y="13"/>
                    </a:lnTo>
                    <a:lnTo>
                      <a:pt x="104" y="18"/>
                    </a:lnTo>
                    <a:lnTo>
                      <a:pt x="101" y="18"/>
                    </a:lnTo>
                    <a:lnTo>
                      <a:pt x="99" y="16"/>
                    </a:lnTo>
                    <a:lnTo>
                      <a:pt x="94" y="18"/>
                    </a:lnTo>
                    <a:lnTo>
                      <a:pt x="93" y="16"/>
                    </a:lnTo>
                    <a:lnTo>
                      <a:pt x="89" y="16"/>
                    </a:lnTo>
                    <a:lnTo>
                      <a:pt x="86" y="20"/>
                    </a:lnTo>
                    <a:lnTo>
                      <a:pt x="85" y="18"/>
                    </a:lnTo>
                    <a:lnTo>
                      <a:pt x="83" y="16"/>
                    </a:lnTo>
                    <a:lnTo>
                      <a:pt x="80" y="15"/>
                    </a:lnTo>
                    <a:lnTo>
                      <a:pt x="75" y="18"/>
                    </a:lnTo>
                    <a:lnTo>
                      <a:pt x="74" y="16"/>
                    </a:lnTo>
                    <a:lnTo>
                      <a:pt x="69" y="16"/>
                    </a:lnTo>
                    <a:lnTo>
                      <a:pt x="67" y="18"/>
                    </a:lnTo>
                    <a:lnTo>
                      <a:pt x="66" y="18"/>
                    </a:lnTo>
                    <a:lnTo>
                      <a:pt x="64" y="15"/>
                    </a:lnTo>
                    <a:lnTo>
                      <a:pt x="59" y="18"/>
                    </a:lnTo>
                    <a:lnTo>
                      <a:pt x="58" y="16"/>
                    </a:lnTo>
                    <a:lnTo>
                      <a:pt x="54" y="15"/>
                    </a:lnTo>
                    <a:lnTo>
                      <a:pt x="46" y="13"/>
                    </a:lnTo>
                    <a:lnTo>
                      <a:pt x="43" y="12"/>
                    </a:lnTo>
                    <a:lnTo>
                      <a:pt x="42" y="12"/>
                    </a:lnTo>
                    <a:lnTo>
                      <a:pt x="38" y="13"/>
                    </a:lnTo>
                    <a:lnTo>
                      <a:pt x="34" y="13"/>
                    </a:lnTo>
                    <a:lnTo>
                      <a:pt x="24" y="15"/>
                    </a:lnTo>
                    <a:lnTo>
                      <a:pt x="23" y="16"/>
                    </a:lnTo>
                    <a:lnTo>
                      <a:pt x="18" y="13"/>
                    </a:lnTo>
                    <a:lnTo>
                      <a:pt x="15" y="15"/>
                    </a:lnTo>
                    <a:lnTo>
                      <a:pt x="15" y="16"/>
                    </a:lnTo>
                    <a:lnTo>
                      <a:pt x="15" y="23"/>
                    </a:lnTo>
                    <a:lnTo>
                      <a:pt x="16" y="24"/>
                    </a:lnTo>
                    <a:lnTo>
                      <a:pt x="18" y="29"/>
                    </a:lnTo>
                    <a:lnTo>
                      <a:pt x="23" y="31"/>
                    </a:lnTo>
                    <a:lnTo>
                      <a:pt x="21" y="32"/>
                    </a:lnTo>
                    <a:lnTo>
                      <a:pt x="21" y="36"/>
                    </a:lnTo>
                    <a:lnTo>
                      <a:pt x="23" y="37"/>
                    </a:lnTo>
                    <a:lnTo>
                      <a:pt x="21" y="40"/>
                    </a:lnTo>
                    <a:lnTo>
                      <a:pt x="19" y="40"/>
                    </a:lnTo>
                    <a:lnTo>
                      <a:pt x="16" y="44"/>
                    </a:lnTo>
                    <a:lnTo>
                      <a:pt x="16" y="47"/>
                    </a:lnTo>
                    <a:lnTo>
                      <a:pt x="7" y="56"/>
                    </a:lnTo>
                    <a:lnTo>
                      <a:pt x="8" y="61"/>
                    </a:lnTo>
                    <a:lnTo>
                      <a:pt x="7" y="64"/>
                    </a:lnTo>
                    <a:lnTo>
                      <a:pt x="5" y="64"/>
                    </a:lnTo>
                    <a:lnTo>
                      <a:pt x="2" y="71"/>
                    </a:lnTo>
                    <a:lnTo>
                      <a:pt x="2" y="75"/>
                    </a:lnTo>
                    <a:lnTo>
                      <a:pt x="0" y="75"/>
                    </a:lnTo>
                    <a:lnTo>
                      <a:pt x="3" y="79"/>
                    </a:lnTo>
                    <a:lnTo>
                      <a:pt x="8" y="82"/>
                    </a:lnTo>
                    <a:lnTo>
                      <a:pt x="8" y="85"/>
                    </a:lnTo>
                    <a:lnTo>
                      <a:pt x="11" y="83"/>
                    </a:lnTo>
                    <a:lnTo>
                      <a:pt x="13" y="82"/>
                    </a:lnTo>
                    <a:lnTo>
                      <a:pt x="16" y="82"/>
                    </a:lnTo>
                    <a:lnTo>
                      <a:pt x="21" y="85"/>
                    </a:lnTo>
                    <a:lnTo>
                      <a:pt x="24" y="85"/>
                    </a:lnTo>
                    <a:lnTo>
                      <a:pt x="29" y="87"/>
                    </a:lnTo>
                    <a:lnTo>
                      <a:pt x="31" y="90"/>
                    </a:lnTo>
                    <a:lnTo>
                      <a:pt x="32" y="91"/>
                    </a:lnTo>
                    <a:lnTo>
                      <a:pt x="37" y="90"/>
                    </a:lnTo>
                    <a:lnTo>
                      <a:pt x="40" y="90"/>
                    </a:lnTo>
                    <a:lnTo>
                      <a:pt x="42" y="87"/>
                    </a:lnTo>
                    <a:lnTo>
                      <a:pt x="51" y="85"/>
                    </a:lnTo>
                    <a:lnTo>
                      <a:pt x="54" y="83"/>
                    </a:lnTo>
                    <a:lnTo>
                      <a:pt x="58" y="82"/>
                    </a:lnTo>
                    <a:lnTo>
                      <a:pt x="58" y="79"/>
                    </a:lnTo>
                    <a:lnTo>
                      <a:pt x="58" y="77"/>
                    </a:lnTo>
                    <a:lnTo>
                      <a:pt x="58" y="74"/>
                    </a:lnTo>
                    <a:lnTo>
                      <a:pt x="59" y="74"/>
                    </a:lnTo>
                    <a:lnTo>
                      <a:pt x="61" y="74"/>
                    </a:lnTo>
                    <a:lnTo>
                      <a:pt x="64" y="75"/>
                    </a:lnTo>
                    <a:lnTo>
                      <a:pt x="64" y="74"/>
                    </a:lnTo>
                    <a:lnTo>
                      <a:pt x="67" y="74"/>
                    </a:lnTo>
                    <a:lnTo>
                      <a:pt x="69" y="72"/>
                    </a:lnTo>
                    <a:lnTo>
                      <a:pt x="70" y="75"/>
                    </a:lnTo>
                    <a:lnTo>
                      <a:pt x="74" y="75"/>
                    </a:lnTo>
                    <a:lnTo>
                      <a:pt x="78" y="80"/>
                    </a:lnTo>
                    <a:lnTo>
                      <a:pt x="83" y="80"/>
                    </a:lnTo>
                    <a:lnTo>
                      <a:pt x="83" y="79"/>
                    </a:lnTo>
                    <a:lnTo>
                      <a:pt x="85" y="79"/>
                    </a:lnTo>
                    <a:lnTo>
                      <a:pt x="89" y="83"/>
                    </a:lnTo>
                    <a:lnTo>
                      <a:pt x="93" y="85"/>
                    </a:lnTo>
                    <a:lnTo>
                      <a:pt x="94" y="90"/>
                    </a:lnTo>
                    <a:lnTo>
                      <a:pt x="94" y="93"/>
                    </a:lnTo>
                    <a:lnTo>
                      <a:pt x="96" y="95"/>
                    </a:lnTo>
                    <a:lnTo>
                      <a:pt x="97" y="96"/>
                    </a:lnTo>
                    <a:lnTo>
                      <a:pt x="101" y="99"/>
                    </a:lnTo>
                    <a:lnTo>
                      <a:pt x="104" y="101"/>
                    </a:lnTo>
                    <a:lnTo>
                      <a:pt x="105" y="104"/>
                    </a:lnTo>
                    <a:lnTo>
                      <a:pt x="104" y="107"/>
                    </a:lnTo>
                    <a:lnTo>
                      <a:pt x="107" y="109"/>
                    </a:lnTo>
                    <a:lnTo>
                      <a:pt x="105" y="111"/>
                    </a:lnTo>
                    <a:lnTo>
                      <a:pt x="102" y="111"/>
                    </a:lnTo>
                    <a:lnTo>
                      <a:pt x="99" y="109"/>
                    </a:lnTo>
                    <a:lnTo>
                      <a:pt x="96" y="111"/>
                    </a:lnTo>
                    <a:lnTo>
                      <a:pt x="93" y="111"/>
                    </a:lnTo>
                    <a:lnTo>
                      <a:pt x="93" y="115"/>
                    </a:lnTo>
                    <a:lnTo>
                      <a:pt x="93" y="118"/>
                    </a:lnTo>
                    <a:lnTo>
                      <a:pt x="91" y="118"/>
                    </a:lnTo>
                    <a:lnTo>
                      <a:pt x="88" y="123"/>
                    </a:lnTo>
                    <a:lnTo>
                      <a:pt x="88" y="126"/>
                    </a:lnTo>
                    <a:lnTo>
                      <a:pt x="86" y="125"/>
                    </a:lnTo>
                    <a:lnTo>
                      <a:pt x="85" y="126"/>
                    </a:lnTo>
                    <a:lnTo>
                      <a:pt x="86" y="131"/>
                    </a:lnTo>
                    <a:lnTo>
                      <a:pt x="89" y="131"/>
                    </a:lnTo>
                    <a:lnTo>
                      <a:pt x="96" y="131"/>
                    </a:lnTo>
                    <a:lnTo>
                      <a:pt x="97" y="130"/>
                    </a:lnTo>
                    <a:lnTo>
                      <a:pt x="102" y="130"/>
                    </a:lnTo>
                    <a:lnTo>
                      <a:pt x="104" y="131"/>
                    </a:lnTo>
                    <a:lnTo>
                      <a:pt x="104" y="131"/>
                    </a:lnTo>
                    <a:lnTo>
                      <a:pt x="105" y="128"/>
                    </a:lnTo>
                    <a:lnTo>
                      <a:pt x="104" y="126"/>
                    </a:lnTo>
                    <a:lnTo>
                      <a:pt x="104" y="125"/>
                    </a:lnTo>
                    <a:lnTo>
                      <a:pt x="104" y="123"/>
                    </a:lnTo>
                    <a:lnTo>
                      <a:pt x="105" y="125"/>
                    </a:lnTo>
                    <a:lnTo>
                      <a:pt x="107" y="125"/>
                    </a:lnTo>
                    <a:lnTo>
                      <a:pt x="112" y="118"/>
                    </a:lnTo>
                    <a:lnTo>
                      <a:pt x="112" y="117"/>
                    </a:lnTo>
                    <a:lnTo>
                      <a:pt x="113" y="117"/>
                    </a:lnTo>
                    <a:lnTo>
                      <a:pt x="117" y="114"/>
                    </a:lnTo>
                    <a:lnTo>
                      <a:pt x="117" y="111"/>
                    </a:lnTo>
                    <a:lnTo>
                      <a:pt x="118" y="109"/>
                    </a:lnTo>
                    <a:lnTo>
                      <a:pt x="121" y="107"/>
                    </a:lnTo>
                    <a:lnTo>
                      <a:pt x="125" y="104"/>
                    </a:lnTo>
                    <a:lnTo>
                      <a:pt x="126" y="106"/>
                    </a:lnTo>
                    <a:lnTo>
                      <a:pt x="126" y="107"/>
                    </a:lnTo>
                    <a:lnTo>
                      <a:pt x="128" y="107"/>
                    </a:lnTo>
                    <a:lnTo>
                      <a:pt x="129" y="106"/>
                    </a:lnTo>
                    <a:lnTo>
                      <a:pt x="131" y="103"/>
                    </a:lnTo>
                    <a:lnTo>
                      <a:pt x="131" y="104"/>
                    </a:lnTo>
                    <a:lnTo>
                      <a:pt x="132" y="106"/>
                    </a:lnTo>
                    <a:lnTo>
                      <a:pt x="136" y="107"/>
                    </a:lnTo>
                    <a:lnTo>
                      <a:pt x="139" y="106"/>
                    </a:lnTo>
                    <a:lnTo>
                      <a:pt x="136" y="107"/>
                    </a:lnTo>
                    <a:lnTo>
                      <a:pt x="134" y="109"/>
                    </a:lnTo>
                    <a:lnTo>
                      <a:pt x="132" y="107"/>
                    </a:lnTo>
                    <a:lnTo>
                      <a:pt x="128" y="109"/>
                    </a:lnTo>
                    <a:lnTo>
                      <a:pt x="125" y="109"/>
                    </a:lnTo>
                    <a:lnTo>
                      <a:pt x="125" y="111"/>
                    </a:lnTo>
                    <a:lnTo>
                      <a:pt x="131" y="111"/>
                    </a:lnTo>
                    <a:lnTo>
                      <a:pt x="134" y="112"/>
                    </a:lnTo>
                    <a:lnTo>
                      <a:pt x="134" y="112"/>
                    </a:lnTo>
                    <a:lnTo>
                      <a:pt x="132" y="114"/>
                    </a:lnTo>
                    <a:lnTo>
                      <a:pt x="134" y="115"/>
                    </a:lnTo>
                    <a:lnTo>
                      <a:pt x="136" y="115"/>
                    </a:lnTo>
                    <a:lnTo>
                      <a:pt x="139" y="117"/>
                    </a:lnTo>
                    <a:lnTo>
                      <a:pt x="142" y="115"/>
                    </a:lnTo>
                    <a:lnTo>
                      <a:pt x="145" y="115"/>
                    </a:lnTo>
                    <a:lnTo>
                      <a:pt x="148" y="117"/>
                    </a:lnTo>
                    <a:lnTo>
                      <a:pt x="150" y="117"/>
                    </a:lnTo>
                    <a:lnTo>
                      <a:pt x="152" y="115"/>
                    </a:lnTo>
                    <a:lnTo>
                      <a:pt x="153" y="115"/>
                    </a:lnTo>
                    <a:lnTo>
                      <a:pt x="153" y="120"/>
                    </a:lnTo>
                    <a:lnTo>
                      <a:pt x="155" y="122"/>
                    </a:lnTo>
                    <a:lnTo>
                      <a:pt x="155" y="122"/>
                    </a:lnTo>
                    <a:lnTo>
                      <a:pt x="150" y="123"/>
                    </a:lnTo>
                    <a:lnTo>
                      <a:pt x="145" y="126"/>
                    </a:lnTo>
                    <a:lnTo>
                      <a:pt x="142" y="130"/>
                    </a:lnTo>
                    <a:lnTo>
                      <a:pt x="145" y="131"/>
                    </a:lnTo>
                    <a:lnTo>
                      <a:pt x="147" y="130"/>
                    </a:lnTo>
                    <a:lnTo>
                      <a:pt x="150" y="131"/>
                    </a:lnTo>
                    <a:lnTo>
                      <a:pt x="152" y="131"/>
                    </a:lnTo>
                    <a:lnTo>
                      <a:pt x="155" y="134"/>
                    </a:lnTo>
                    <a:lnTo>
                      <a:pt x="156" y="136"/>
                    </a:lnTo>
                    <a:lnTo>
                      <a:pt x="155" y="142"/>
                    </a:lnTo>
                    <a:lnTo>
                      <a:pt x="153" y="142"/>
                    </a:lnTo>
                    <a:lnTo>
                      <a:pt x="156" y="144"/>
                    </a:lnTo>
                    <a:lnTo>
                      <a:pt x="161" y="146"/>
                    </a:lnTo>
                    <a:lnTo>
                      <a:pt x="166" y="142"/>
                    </a:lnTo>
                    <a:lnTo>
                      <a:pt x="172" y="138"/>
                    </a:lnTo>
                    <a:lnTo>
                      <a:pt x="177" y="138"/>
                    </a:lnTo>
                    <a:lnTo>
                      <a:pt x="179" y="134"/>
                    </a:lnTo>
                    <a:lnTo>
                      <a:pt x="182" y="133"/>
                    </a:lnTo>
                    <a:lnTo>
                      <a:pt x="188" y="133"/>
                    </a:lnTo>
                    <a:lnTo>
                      <a:pt x="193" y="133"/>
                    </a:lnTo>
                    <a:lnTo>
                      <a:pt x="195" y="131"/>
                    </a:lnTo>
                    <a:lnTo>
                      <a:pt x="193" y="128"/>
                    </a:lnTo>
                    <a:lnTo>
                      <a:pt x="195" y="128"/>
                    </a:lnTo>
                    <a:lnTo>
                      <a:pt x="196" y="125"/>
                    </a:lnTo>
                    <a:lnTo>
                      <a:pt x="191" y="125"/>
                    </a:lnTo>
                    <a:lnTo>
                      <a:pt x="187" y="126"/>
                    </a:lnTo>
                    <a:lnTo>
                      <a:pt x="187" y="128"/>
                    </a:lnTo>
                    <a:lnTo>
                      <a:pt x="183" y="126"/>
                    </a:lnTo>
                    <a:lnTo>
                      <a:pt x="182" y="126"/>
                    </a:lnTo>
                    <a:lnTo>
                      <a:pt x="180" y="130"/>
                    </a:lnTo>
                    <a:lnTo>
                      <a:pt x="179" y="130"/>
                    </a:lnTo>
                    <a:lnTo>
                      <a:pt x="171" y="122"/>
                    </a:lnTo>
                    <a:lnTo>
                      <a:pt x="171" y="118"/>
                    </a:lnTo>
                    <a:lnTo>
                      <a:pt x="168" y="115"/>
                    </a:lnTo>
                    <a:lnTo>
                      <a:pt x="168" y="115"/>
                    </a:lnTo>
                    <a:lnTo>
                      <a:pt x="169" y="118"/>
                    </a:lnTo>
                    <a:lnTo>
                      <a:pt x="174" y="125"/>
                    </a:lnTo>
                    <a:lnTo>
                      <a:pt x="179" y="130"/>
                    </a:lnTo>
                    <a:lnTo>
                      <a:pt x="177" y="130"/>
                    </a:lnTo>
                    <a:lnTo>
                      <a:pt x="174" y="130"/>
                    </a:lnTo>
                    <a:lnTo>
                      <a:pt x="172" y="128"/>
                    </a:lnTo>
                    <a:lnTo>
                      <a:pt x="171" y="125"/>
                    </a:lnTo>
                    <a:lnTo>
                      <a:pt x="169" y="123"/>
                    </a:lnTo>
                    <a:lnTo>
                      <a:pt x="168" y="125"/>
                    </a:lnTo>
                    <a:lnTo>
                      <a:pt x="169" y="123"/>
                    </a:lnTo>
                    <a:lnTo>
                      <a:pt x="168" y="123"/>
                    </a:lnTo>
                    <a:lnTo>
                      <a:pt x="166" y="123"/>
                    </a:lnTo>
                    <a:lnTo>
                      <a:pt x="166" y="123"/>
                    </a:lnTo>
                    <a:lnTo>
                      <a:pt x="168" y="120"/>
                    </a:lnTo>
                    <a:lnTo>
                      <a:pt x="166" y="120"/>
                    </a:lnTo>
                    <a:lnTo>
                      <a:pt x="164" y="120"/>
                    </a:lnTo>
                    <a:lnTo>
                      <a:pt x="163" y="118"/>
                    </a:lnTo>
                    <a:lnTo>
                      <a:pt x="161" y="117"/>
                    </a:lnTo>
                    <a:lnTo>
                      <a:pt x="156" y="117"/>
                    </a:lnTo>
                    <a:lnTo>
                      <a:pt x="155" y="117"/>
                    </a:lnTo>
                    <a:lnTo>
                      <a:pt x="155" y="115"/>
                    </a:lnTo>
                    <a:lnTo>
                      <a:pt x="158" y="115"/>
                    </a:lnTo>
                    <a:lnTo>
                      <a:pt x="160" y="114"/>
                    </a:lnTo>
                    <a:lnTo>
                      <a:pt x="163" y="115"/>
                    </a:lnTo>
                    <a:lnTo>
                      <a:pt x="164" y="115"/>
                    </a:lnTo>
                    <a:lnTo>
                      <a:pt x="166" y="114"/>
                    </a:lnTo>
                    <a:lnTo>
                      <a:pt x="168" y="114"/>
                    </a:lnTo>
                    <a:lnTo>
                      <a:pt x="172" y="109"/>
                    </a:lnTo>
                    <a:lnTo>
                      <a:pt x="172" y="107"/>
                    </a:lnTo>
                    <a:lnTo>
                      <a:pt x="174" y="109"/>
                    </a:lnTo>
                    <a:lnTo>
                      <a:pt x="175" y="109"/>
                    </a:lnTo>
                    <a:lnTo>
                      <a:pt x="172" y="112"/>
                    </a:lnTo>
                    <a:lnTo>
                      <a:pt x="171" y="114"/>
                    </a:lnTo>
                    <a:lnTo>
                      <a:pt x="172" y="115"/>
                    </a:lnTo>
                    <a:lnTo>
                      <a:pt x="174" y="114"/>
                    </a:lnTo>
                    <a:lnTo>
                      <a:pt x="175" y="109"/>
                    </a:lnTo>
                    <a:lnTo>
                      <a:pt x="177" y="107"/>
                    </a:lnTo>
                    <a:lnTo>
                      <a:pt x="175" y="106"/>
                    </a:lnTo>
                    <a:lnTo>
                      <a:pt x="174" y="104"/>
                    </a:lnTo>
                    <a:lnTo>
                      <a:pt x="175" y="104"/>
                    </a:lnTo>
                    <a:lnTo>
                      <a:pt x="177" y="107"/>
                    </a:lnTo>
                    <a:lnTo>
                      <a:pt x="179" y="107"/>
                    </a:lnTo>
                    <a:lnTo>
                      <a:pt x="182" y="106"/>
                    </a:lnTo>
                    <a:lnTo>
                      <a:pt x="187" y="106"/>
                    </a:lnTo>
                    <a:lnTo>
                      <a:pt x="188" y="104"/>
                    </a:lnTo>
                    <a:lnTo>
                      <a:pt x="191" y="104"/>
                    </a:lnTo>
                    <a:lnTo>
                      <a:pt x="191" y="104"/>
                    </a:lnTo>
                    <a:lnTo>
                      <a:pt x="195" y="101"/>
                    </a:lnTo>
                    <a:lnTo>
                      <a:pt x="196" y="99"/>
                    </a:lnTo>
                    <a:lnTo>
                      <a:pt x="199" y="99"/>
                    </a:lnTo>
                    <a:lnTo>
                      <a:pt x="201" y="96"/>
                    </a:lnTo>
                    <a:lnTo>
                      <a:pt x="203" y="95"/>
                    </a:lnTo>
                    <a:lnTo>
                      <a:pt x="206" y="95"/>
                    </a:lnTo>
                    <a:lnTo>
                      <a:pt x="209" y="95"/>
                    </a:lnTo>
                    <a:lnTo>
                      <a:pt x="211" y="95"/>
                    </a:lnTo>
                    <a:lnTo>
                      <a:pt x="212" y="96"/>
                    </a:lnTo>
                    <a:lnTo>
                      <a:pt x="214" y="95"/>
                    </a:lnTo>
                    <a:lnTo>
                      <a:pt x="214" y="95"/>
                    </a:lnTo>
                    <a:lnTo>
                      <a:pt x="215" y="88"/>
                    </a:lnTo>
                    <a:lnTo>
                      <a:pt x="217" y="8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42" name="Freeform 769">
                <a:extLst>
                  <a:ext uri="{FF2B5EF4-FFF2-40B4-BE49-F238E27FC236}">
                    <a16:creationId xmlns:a16="http://schemas.microsoft.com/office/drawing/2014/main" id="{93CC4BD8-9047-4938-AD97-182B51C45389}"/>
                  </a:ext>
                </a:extLst>
              </p:cNvPr>
              <p:cNvSpPr>
                <a:spLocks/>
              </p:cNvSpPr>
              <p:nvPr/>
            </p:nvSpPr>
            <p:spPr bwMode="auto">
              <a:xfrm>
                <a:off x="5028" y="1677"/>
                <a:ext cx="49" cy="54"/>
              </a:xfrm>
              <a:custGeom>
                <a:avLst/>
                <a:gdLst>
                  <a:gd name="T0" fmla="*/ 8 w 49"/>
                  <a:gd name="T1" fmla="*/ 16 h 54"/>
                  <a:gd name="T2" fmla="*/ 14 w 49"/>
                  <a:gd name="T3" fmla="*/ 21 h 54"/>
                  <a:gd name="T4" fmla="*/ 14 w 49"/>
                  <a:gd name="T5" fmla="*/ 24 h 54"/>
                  <a:gd name="T6" fmla="*/ 22 w 49"/>
                  <a:gd name="T7" fmla="*/ 29 h 54"/>
                  <a:gd name="T8" fmla="*/ 22 w 49"/>
                  <a:gd name="T9" fmla="*/ 34 h 54"/>
                  <a:gd name="T10" fmla="*/ 25 w 49"/>
                  <a:gd name="T11" fmla="*/ 37 h 54"/>
                  <a:gd name="T12" fmla="*/ 23 w 49"/>
                  <a:gd name="T13" fmla="*/ 50 h 54"/>
                  <a:gd name="T14" fmla="*/ 27 w 49"/>
                  <a:gd name="T15" fmla="*/ 54 h 54"/>
                  <a:gd name="T16" fmla="*/ 27 w 49"/>
                  <a:gd name="T17" fmla="*/ 54 h 54"/>
                  <a:gd name="T18" fmla="*/ 28 w 49"/>
                  <a:gd name="T19" fmla="*/ 53 h 54"/>
                  <a:gd name="T20" fmla="*/ 30 w 49"/>
                  <a:gd name="T21" fmla="*/ 54 h 54"/>
                  <a:gd name="T22" fmla="*/ 30 w 49"/>
                  <a:gd name="T23" fmla="*/ 51 h 54"/>
                  <a:gd name="T24" fmla="*/ 33 w 49"/>
                  <a:gd name="T25" fmla="*/ 46 h 54"/>
                  <a:gd name="T26" fmla="*/ 35 w 49"/>
                  <a:gd name="T27" fmla="*/ 46 h 54"/>
                  <a:gd name="T28" fmla="*/ 35 w 49"/>
                  <a:gd name="T29" fmla="*/ 43 h 54"/>
                  <a:gd name="T30" fmla="*/ 35 w 49"/>
                  <a:gd name="T31" fmla="*/ 39 h 54"/>
                  <a:gd name="T32" fmla="*/ 38 w 49"/>
                  <a:gd name="T33" fmla="*/ 39 h 54"/>
                  <a:gd name="T34" fmla="*/ 41 w 49"/>
                  <a:gd name="T35" fmla="*/ 37 h 54"/>
                  <a:gd name="T36" fmla="*/ 44 w 49"/>
                  <a:gd name="T37" fmla="*/ 39 h 54"/>
                  <a:gd name="T38" fmla="*/ 47 w 49"/>
                  <a:gd name="T39" fmla="*/ 39 h 54"/>
                  <a:gd name="T40" fmla="*/ 49 w 49"/>
                  <a:gd name="T41" fmla="*/ 37 h 54"/>
                  <a:gd name="T42" fmla="*/ 46 w 49"/>
                  <a:gd name="T43" fmla="*/ 35 h 54"/>
                  <a:gd name="T44" fmla="*/ 47 w 49"/>
                  <a:gd name="T45" fmla="*/ 32 h 54"/>
                  <a:gd name="T46" fmla="*/ 46 w 49"/>
                  <a:gd name="T47" fmla="*/ 29 h 54"/>
                  <a:gd name="T48" fmla="*/ 43 w 49"/>
                  <a:gd name="T49" fmla="*/ 27 h 54"/>
                  <a:gd name="T50" fmla="*/ 39 w 49"/>
                  <a:gd name="T51" fmla="*/ 24 h 54"/>
                  <a:gd name="T52" fmla="*/ 38 w 49"/>
                  <a:gd name="T53" fmla="*/ 23 h 54"/>
                  <a:gd name="T54" fmla="*/ 36 w 49"/>
                  <a:gd name="T55" fmla="*/ 21 h 54"/>
                  <a:gd name="T56" fmla="*/ 36 w 49"/>
                  <a:gd name="T57" fmla="*/ 18 h 54"/>
                  <a:gd name="T58" fmla="*/ 35 w 49"/>
                  <a:gd name="T59" fmla="*/ 13 h 54"/>
                  <a:gd name="T60" fmla="*/ 31 w 49"/>
                  <a:gd name="T61" fmla="*/ 11 h 54"/>
                  <a:gd name="T62" fmla="*/ 27 w 49"/>
                  <a:gd name="T63" fmla="*/ 7 h 54"/>
                  <a:gd name="T64" fmla="*/ 25 w 49"/>
                  <a:gd name="T65" fmla="*/ 7 h 54"/>
                  <a:gd name="T66" fmla="*/ 25 w 49"/>
                  <a:gd name="T67" fmla="*/ 8 h 54"/>
                  <a:gd name="T68" fmla="*/ 20 w 49"/>
                  <a:gd name="T69" fmla="*/ 8 h 54"/>
                  <a:gd name="T70" fmla="*/ 16 w 49"/>
                  <a:gd name="T71" fmla="*/ 3 h 54"/>
                  <a:gd name="T72" fmla="*/ 12 w 49"/>
                  <a:gd name="T73" fmla="*/ 3 h 54"/>
                  <a:gd name="T74" fmla="*/ 11 w 49"/>
                  <a:gd name="T75" fmla="*/ 0 h 54"/>
                  <a:gd name="T76" fmla="*/ 9 w 49"/>
                  <a:gd name="T77" fmla="*/ 2 h 54"/>
                  <a:gd name="T78" fmla="*/ 6 w 49"/>
                  <a:gd name="T79" fmla="*/ 2 h 54"/>
                  <a:gd name="T80" fmla="*/ 6 w 49"/>
                  <a:gd name="T81" fmla="*/ 3 h 54"/>
                  <a:gd name="T82" fmla="*/ 3 w 49"/>
                  <a:gd name="T83" fmla="*/ 2 h 54"/>
                  <a:gd name="T84" fmla="*/ 1 w 49"/>
                  <a:gd name="T85" fmla="*/ 2 h 54"/>
                  <a:gd name="T86" fmla="*/ 0 w 49"/>
                  <a:gd name="T87" fmla="*/ 2 h 54"/>
                  <a:gd name="T88" fmla="*/ 0 w 49"/>
                  <a:gd name="T89" fmla="*/ 5 h 54"/>
                  <a:gd name="T90" fmla="*/ 0 w 49"/>
                  <a:gd name="T91" fmla="*/ 7 h 54"/>
                  <a:gd name="T92" fmla="*/ 0 w 49"/>
                  <a:gd name="T93" fmla="*/ 10 h 54"/>
                  <a:gd name="T94" fmla="*/ 6 w 49"/>
                  <a:gd name="T95" fmla="*/ 10 h 54"/>
                  <a:gd name="T96" fmla="*/ 8 w 49"/>
                  <a:gd name="T97" fmla="*/ 16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9" h="54">
                    <a:moveTo>
                      <a:pt x="8" y="16"/>
                    </a:moveTo>
                    <a:lnTo>
                      <a:pt x="14" y="21"/>
                    </a:lnTo>
                    <a:lnTo>
                      <a:pt x="14" y="24"/>
                    </a:lnTo>
                    <a:lnTo>
                      <a:pt x="22" y="29"/>
                    </a:lnTo>
                    <a:lnTo>
                      <a:pt x="22" y="34"/>
                    </a:lnTo>
                    <a:lnTo>
                      <a:pt x="25" y="37"/>
                    </a:lnTo>
                    <a:lnTo>
                      <a:pt x="23" y="50"/>
                    </a:lnTo>
                    <a:lnTo>
                      <a:pt x="27" y="54"/>
                    </a:lnTo>
                    <a:lnTo>
                      <a:pt x="27" y="54"/>
                    </a:lnTo>
                    <a:lnTo>
                      <a:pt x="28" y="53"/>
                    </a:lnTo>
                    <a:lnTo>
                      <a:pt x="30" y="54"/>
                    </a:lnTo>
                    <a:lnTo>
                      <a:pt x="30" y="51"/>
                    </a:lnTo>
                    <a:lnTo>
                      <a:pt x="33" y="46"/>
                    </a:lnTo>
                    <a:lnTo>
                      <a:pt x="35" y="46"/>
                    </a:lnTo>
                    <a:lnTo>
                      <a:pt x="35" y="43"/>
                    </a:lnTo>
                    <a:lnTo>
                      <a:pt x="35" y="39"/>
                    </a:lnTo>
                    <a:lnTo>
                      <a:pt x="38" y="39"/>
                    </a:lnTo>
                    <a:lnTo>
                      <a:pt x="41" y="37"/>
                    </a:lnTo>
                    <a:lnTo>
                      <a:pt x="44" y="39"/>
                    </a:lnTo>
                    <a:lnTo>
                      <a:pt x="47" y="39"/>
                    </a:lnTo>
                    <a:lnTo>
                      <a:pt x="49" y="37"/>
                    </a:lnTo>
                    <a:lnTo>
                      <a:pt x="46" y="35"/>
                    </a:lnTo>
                    <a:lnTo>
                      <a:pt x="47" y="32"/>
                    </a:lnTo>
                    <a:lnTo>
                      <a:pt x="46" y="29"/>
                    </a:lnTo>
                    <a:lnTo>
                      <a:pt x="43" y="27"/>
                    </a:lnTo>
                    <a:lnTo>
                      <a:pt x="39" y="24"/>
                    </a:lnTo>
                    <a:lnTo>
                      <a:pt x="38" y="23"/>
                    </a:lnTo>
                    <a:lnTo>
                      <a:pt x="36" y="21"/>
                    </a:lnTo>
                    <a:lnTo>
                      <a:pt x="36" y="18"/>
                    </a:lnTo>
                    <a:lnTo>
                      <a:pt x="35" y="13"/>
                    </a:lnTo>
                    <a:lnTo>
                      <a:pt x="31" y="11"/>
                    </a:lnTo>
                    <a:lnTo>
                      <a:pt x="27" y="7"/>
                    </a:lnTo>
                    <a:lnTo>
                      <a:pt x="25" y="7"/>
                    </a:lnTo>
                    <a:lnTo>
                      <a:pt x="25" y="8"/>
                    </a:lnTo>
                    <a:lnTo>
                      <a:pt x="20" y="8"/>
                    </a:lnTo>
                    <a:lnTo>
                      <a:pt x="16" y="3"/>
                    </a:lnTo>
                    <a:lnTo>
                      <a:pt x="12" y="3"/>
                    </a:lnTo>
                    <a:lnTo>
                      <a:pt x="11" y="0"/>
                    </a:lnTo>
                    <a:lnTo>
                      <a:pt x="9" y="2"/>
                    </a:lnTo>
                    <a:lnTo>
                      <a:pt x="6" y="2"/>
                    </a:lnTo>
                    <a:lnTo>
                      <a:pt x="6" y="3"/>
                    </a:lnTo>
                    <a:lnTo>
                      <a:pt x="3" y="2"/>
                    </a:lnTo>
                    <a:lnTo>
                      <a:pt x="1" y="2"/>
                    </a:lnTo>
                    <a:lnTo>
                      <a:pt x="0" y="2"/>
                    </a:lnTo>
                    <a:lnTo>
                      <a:pt x="0" y="5"/>
                    </a:lnTo>
                    <a:lnTo>
                      <a:pt x="0" y="7"/>
                    </a:lnTo>
                    <a:lnTo>
                      <a:pt x="0" y="10"/>
                    </a:lnTo>
                    <a:lnTo>
                      <a:pt x="6" y="10"/>
                    </a:lnTo>
                    <a:lnTo>
                      <a:pt x="8" y="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43" name="Freeform 770">
                <a:extLst>
                  <a:ext uri="{FF2B5EF4-FFF2-40B4-BE49-F238E27FC236}">
                    <a16:creationId xmlns:a16="http://schemas.microsoft.com/office/drawing/2014/main" id="{62DF7DE5-DD67-4972-806A-C52A3022F21C}"/>
                  </a:ext>
                </a:extLst>
              </p:cNvPr>
              <p:cNvSpPr>
                <a:spLocks/>
              </p:cNvSpPr>
              <p:nvPr/>
            </p:nvSpPr>
            <p:spPr bwMode="auto">
              <a:xfrm>
                <a:off x="4951" y="1687"/>
                <a:ext cx="123" cy="80"/>
              </a:xfrm>
              <a:custGeom>
                <a:avLst/>
                <a:gdLst>
                  <a:gd name="T0" fmla="*/ 115 w 123"/>
                  <a:gd name="T1" fmla="*/ 49 h 80"/>
                  <a:gd name="T2" fmla="*/ 105 w 123"/>
                  <a:gd name="T3" fmla="*/ 49 h 80"/>
                  <a:gd name="T4" fmla="*/ 100 w 123"/>
                  <a:gd name="T5" fmla="*/ 40 h 80"/>
                  <a:gd name="T6" fmla="*/ 99 w 123"/>
                  <a:gd name="T7" fmla="*/ 24 h 80"/>
                  <a:gd name="T8" fmla="*/ 91 w 123"/>
                  <a:gd name="T9" fmla="*/ 14 h 80"/>
                  <a:gd name="T10" fmla="*/ 85 w 123"/>
                  <a:gd name="T11" fmla="*/ 6 h 80"/>
                  <a:gd name="T12" fmla="*/ 73 w 123"/>
                  <a:gd name="T13" fmla="*/ 1 h 80"/>
                  <a:gd name="T14" fmla="*/ 61 w 123"/>
                  <a:gd name="T15" fmla="*/ 5 h 80"/>
                  <a:gd name="T16" fmla="*/ 56 w 123"/>
                  <a:gd name="T17" fmla="*/ 8 h 80"/>
                  <a:gd name="T18" fmla="*/ 50 w 123"/>
                  <a:gd name="T19" fmla="*/ 8 h 80"/>
                  <a:gd name="T20" fmla="*/ 43 w 123"/>
                  <a:gd name="T21" fmla="*/ 3 h 80"/>
                  <a:gd name="T22" fmla="*/ 35 w 123"/>
                  <a:gd name="T23" fmla="*/ 0 h 80"/>
                  <a:gd name="T24" fmla="*/ 30 w 123"/>
                  <a:gd name="T25" fmla="*/ 1 h 80"/>
                  <a:gd name="T26" fmla="*/ 27 w 123"/>
                  <a:gd name="T27" fmla="*/ 3 h 80"/>
                  <a:gd name="T28" fmla="*/ 22 w 123"/>
                  <a:gd name="T29" fmla="*/ 6 h 80"/>
                  <a:gd name="T30" fmla="*/ 18 w 123"/>
                  <a:gd name="T31" fmla="*/ 21 h 80"/>
                  <a:gd name="T32" fmla="*/ 13 w 123"/>
                  <a:gd name="T33" fmla="*/ 32 h 80"/>
                  <a:gd name="T34" fmla="*/ 6 w 123"/>
                  <a:gd name="T35" fmla="*/ 33 h 80"/>
                  <a:gd name="T36" fmla="*/ 2 w 123"/>
                  <a:gd name="T37" fmla="*/ 36 h 80"/>
                  <a:gd name="T38" fmla="*/ 2 w 123"/>
                  <a:gd name="T39" fmla="*/ 40 h 80"/>
                  <a:gd name="T40" fmla="*/ 8 w 123"/>
                  <a:gd name="T41" fmla="*/ 48 h 80"/>
                  <a:gd name="T42" fmla="*/ 11 w 123"/>
                  <a:gd name="T43" fmla="*/ 51 h 80"/>
                  <a:gd name="T44" fmla="*/ 14 w 123"/>
                  <a:gd name="T45" fmla="*/ 57 h 80"/>
                  <a:gd name="T46" fmla="*/ 19 w 123"/>
                  <a:gd name="T47" fmla="*/ 60 h 80"/>
                  <a:gd name="T48" fmla="*/ 24 w 123"/>
                  <a:gd name="T49" fmla="*/ 62 h 80"/>
                  <a:gd name="T50" fmla="*/ 29 w 123"/>
                  <a:gd name="T51" fmla="*/ 60 h 80"/>
                  <a:gd name="T52" fmla="*/ 30 w 123"/>
                  <a:gd name="T53" fmla="*/ 65 h 80"/>
                  <a:gd name="T54" fmla="*/ 32 w 123"/>
                  <a:gd name="T55" fmla="*/ 70 h 80"/>
                  <a:gd name="T56" fmla="*/ 37 w 123"/>
                  <a:gd name="T57" fmla="*/ 72 h 80"/>
                  <a:gd name="T58" fmla="*/ 37 w 123"/>
                  <a:gd name="T59" fmla="*/ 75 h 80"/>
                  <a:gd name="T60" fmla="*/ 42 w 123"/>
                  <a:gd name="T61" fmla="*/ 75 h 80"/>
                  <a:gd name="T62" fmla="*/ 46 w 123"/>
                  <a:gd name="T63" fmla="*/ 78 h 80"/>
                  <a:gd name="T64" fmla="*/ 53 w 123"/>
                  <a:gd name="T65" fmla="*/ 80 h 80"/>
                  <a:gd name="T66" fmla="*/ 59 w 123"/>
                  <a:gd name="T67" fmla="*/ 78 h 80"/>
                  <a:gd name="T68" fmla="*/ 65 w 123"/>
                  <a:gd name="T69" fmla="*/ 78 h 80"/>
                  <a:gd name="T70" fmla="*/ 72 w 123"/>
                  <a:gd name="T71" fmla="*/ 78 h 80"/>
                  <a:gd name="T72" fmla="*/ 78 w 123"/>
                  <a:gd name="T73" fmla="*/ 76 h 80"/>
                  <a:gd name="T74" fmla="*/ 88 w 123"/>
                  <a:gd name="T75" fmla="*/ 70 h 80"/>
                  <a:gd name="T76" fmla="*/ 96 w 123"/>
                  <a:gd name="T77" fmla="*/ 70 h 80"/>
                  <a:gd name="T78" fmla="*/ 100 w 123"/>
                  <a:gd name="T79" fmla="*/ 73 h 80"/>
                  <a:gd name="T80" fmla="*/ 107 w 123"/>
                  <a:gd name="T81" fmla="*/ 75 h 80"/>
                  <a:gd name="T82" fmla="*/ 112 w 123"/>
                  <a:gd name="T83" fmla="*/ 76 h 80"/>
                  <a:gd name="T84" fmla="*/ 112 w 123"/>
                  <a:gd name="T85" fmla="*/ 70 h 80"/>
                  <a:gd name="T86" fmla="*/ 112 w 123"/>
                  <a:gd name="T87" fmla="*/ 64 h 80"/>
                  <a:gd name="T88" fmla="*/ 113 w 123"/>
                  <a:gd name="T89" fmla="*/ 59 h 80"/>
                  <a:gd name="T90" fmla="*/ 121 w 123"/>
                  <a:gd name="T91" fmla="*/ 57 h 80"/>
                  <a:gd name="T92" fmla="*/ 123 w 123"/>
                  <a:gd name="T93" fmla="*/ 52 h 80"/>
                  <a:gd name="T94" fmla="*/ 123 w 123"/>
                  <a:gd name="T95" fmla="*/ 49 h 80"/>
                  <a:gd name="T96" fmla="*/ 116 w 123"/>
                  <a:gd name="T97" fmla="*/ 4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23" h="80">
                    <a:moveTo>
                      <a:pt x="116" y="48"/>
                    </a:moveTo>
                    <a:lnTo>
                      <a:pt x="115" y="49"/>
                    </a:lnTo>
                    <a:lnTo>
                      <a:pt x="108" y="49"/>
                    </a:lnTo>
                    <a:lnTo>
                      <a:pt x="105" y="49"/>
                    </a:lnTo>
                    <a:lnTo>
                      <a:pt x="104" y="44"/>
                    </a:lnTo>
                    <a:lnTo>
                      <a:pt x="100" y="40"/>
                    </a:lnTo>
                    <a:lnTo>
                      <a:pt x="102" y="27"/>
                    </a:lnTo>
                    <a:lnTo>
                      <a:pt x="99" y="24"/>
                    </a:lnTo>
                    <a:lnTo>
                      <a:pt x="99" y="19"/>
                    </a:lnTo>
                    <a:lnTo>
                      <a:pt x="91" y="14"/>
                    </a:lnTo>
                    <a:lnTo>
                      <a:pt x="91" y="11"/>
                    </a:lnTo>
                    <a:lnTo>
                      <a:pt x="85" y="6"/>
                    </a:lnTo>
                    <a:lnTo>
                      <a:pt x="83" y="0"/>
                    </a:lnTo>
                    <a:lnTo>
                      <a:pt x="73" y="1"/>
                    </a:lnTo>
                    <a:lnTo>
                      <a:pt x="70" y="3"/>
                    </a:lnTo>
                    <a:lnTo>
                      <a:pt x="61" y="5"/>
                    </a:lnTo>
                    <a:lnTo>
                      <a:pt x="59" y="8"/>
                    </a:lnTo>
                    <a:lnTo>
                      <a:pt x="56" y="8"/>
                    </a:lnTo>
                    <a:lnTo>
                      <a:pt x="51" y="9"/>
                    </a:lnTo>
                    <a:lnTo>
                      <a:pt x="50" y="8"/>
                    </a:lnTo>
                    <a:lnTo>
                      <a:pt x="48" y="5"/>
                    </a:lnTo>
                    <a:lnTo>
                      <a:pt x="43" y="3"/>
                    </a:lnTo>
                    <a:lnTo>
                      <a:pt x="40" y="3"/>
                    </a:lnTo>
                    <a:lnTo>
                      <a:pt x="35" y="0"/>
                    </a:lnTo>
                    <a:lnTo>
                      <a:pt x="32" y="0"/>
                    </a:lnTo>
                    <a:lnTo>
                      <a:pt x="30" y="1"/>
                    </a:lnTo>
                    <a:lnTo>
                      <a:pt x="27" y="3"/>
                    </a:lnTo>
                    <a:lnTo>
                      <a:pt x="27" y="3"/>
                    </a:lnTo>
                    <a:lnTo>
                      <a:pt x="26" y="6"/>
                    </a:lnTo>
                    <a:lnTo>
                      <a:pt x="22" y="6"/>
                    </a:lnTo>
                    <a:lnTo>
                      <a:pt x="21" y="13"/>
                    </a:lnTo>
                    <a:lnTo>
                      <a:pt x="18" y="21"/>
                    </a:lnTo>
                    <a:lnTo>
                      <a:pt x="13" y="29"/>
                    </a:lnTo>
                    <a:lnTo>
                      <a:pt x="13" y="32"/>
                    </a:lnTo>
                    <a:lnTo>
                      <a:pt x="10" y="33"/>
                    </a:lnTo>
                    <a:lnTo>
                      <a:pt x="6" y="33"/>
                    </a:lnTo>
                    <a:lnTo>
                      <a:pt x="5" y="35"/>
                    </a:lnTo>
                    <a:lnTo>
                      <a:pt x="2" y="36"/>
                    </a:lnTo>
                    <a:lnTo>
                      <a:pt x="0" y="40"/>
                    </a:lnTo>
                    <a:lnTo>
                      <a:pt x="2" y="40"/>
                    </a:lnTo>
                    <a:lnTo>
                      <a:pt x="3" y="41"/>
                    </a:lnTo>
                    <a:lnTo>
                      <a:pt x="8" y="48"/>
                    </a:lnTo>
                    <a:lnTo>
                      <a:pt x="8" y="49"/>
                    </a:lnTo>
                    <a:lnTo>
                      <a:pt x="11" y="51"/>
                    </a:lnTo>
                    <a:lnTo>
                      <a:pt x="16" y="54"/>
                    </a:lnTo>
                    <a:lnTo>
                      <a:pt x="14" y="57"/>
                    </a:lnTo>
                    <a:lnTo>
                      <a:pt x="14" y="59"/>
                    </a:lnTo>
                    <a:lnTo>
                      <a:pt x="19" y="60"/>
                    </a:lnTo>
                    <a:lnTo>
                      <a:pt x="21" y="64"/>
                    </a:lnTo>
                    <a:lnTo>
                      <a:pt x="24" y="62"/>
                    </a:lnTo>
                    <a:lnTo>
                      <a:pt x="26" y="64"/>
                    </a:lnTo>
                    <a:lnTo>
                      <a:pt x="29" y="60"/>
                    </a:lnTo>
                    <a:lnTo>
                      <a:pt x="34" y="62"/>
                    </a:lnTo>
                    <a:lnTo>
                      <a:pt x="30" y="65"/>
                    </a:lnTo>
                    <a:lnTo>
                      <a:pt x="30" y="67"/>
                    </a:lnTo>
                    <a:lnTo>
                      <a:pt x="32" y="70"/>
                    </a:lnTo>
                    <a:lnTo>
                      <a:pt x="35" y="70"/>
                    </a:lnTo>
                    <a:lnTo>
                      <a:pt x="37" y="72"/>
                    </a:lnTo>
                    <a:lnTo>
                      <a:pt x="37" y="73"/>
                    </a:lnTo>
                    <a:lnTo>
                      <a:pt x="37" y="75"/>
                    </a:lnTo>
                    <a:lnTo>
                      <a:pt x="38" y="78"/>
                    </a:lnTo>
                    <a:lnTo>
                      <a:pt x="42" y="75"/>
                    </a:lnTo>
                    <a:lnTo>
                      <a:pt x="45" y="76"/>
                    </a:lnTo>
                    <a:lnTo>
                      <a:pt x="46" y="78"/>
                    </a:lnTo>
                    <a:lnTo>
                      <a:pt x="48" y="76"/>
                    </a:lnTo>
                    <a:lnTo>
                      <a:pt x="53" y="80"/>
                    </a:lnTo>
                    <a:lnTo>
                      <a:pt x="57" y="76"/>
                    </a:lnTo>
                    <a:lnTo>
                      <a:pt x="59" y="78"/>
                    </a:lnTo>
                    <a:lnTo>
                      <a:pt x="62" y="76"/>
                    </a:lnTo>
                    <a:lnTo>
                      <a:pt x="65" y="78"/>
                    </a:lnTo>
                    <a:lnTo>
                      <a:pt x="67" y="78"/>
                    </a:lnTo>
                    <a:lnTo>
                      <a:pt x="72" y="78"/>
                    </a:lnTo>
                    <a:lnTo>
                      <a:pt x="73" y="76"/>
                    </a:lnTo>
                    <a:lnTo>
                      <a:pt x="78" y="76"/>
                    </a:lnTo>
                    <a:lnTo>
                      <a:pt x="78" y="73"/>
                    </a:lnTo>
                    <a:lnTo>
                      <a:pt x="88" y="70"/>
                    </a:lnTo>
                    <a:lnTo>
                      <a:pt x="91" y="70"/>
                    </a:lnTo>
                    <a:lnTo>
                      <a:pt x="96" y="70"/>
                    </a:lnTo>
                    <a:lnTo>
                      <a:pt x="100" y="72"/>
                    </a:lnTo>
                    <a:lnTo>
                      <a:pt x="100" y="73"/>
                    </a:lnTo>
                    <a:lnTo>
                      <a:pt x="104" y="72"/>
                    </a:lnTo>
                    <a:lnTo>
                      <a:pt x="107" y="75"/>
                    </a:lnTo>
                    <a:lnTo>
                      <a:pt x="108" y="75"/>
                    </a:lnTo>
                    <a:lnTo>
                      <a:pt x="112" y="76"/>
                    </a:lnTo>
                    <a:lnTo>
                      <a:pt x="110" y="72"/>
                    </a:lnTo>
                    <a:lnTo>
                      <a:pt x="112" y="70"/>
                    </a:lnTo>
                    <a:lnTo>
                      <a:pt x="112" y="65"/>
                    </a:lnTo>
                    <a:lnTo>
                      <a:pt x="112" y="64"/>
                    </a:lnTo>
                    <a:lnTo>
                      <a:pt x="113" y="62"/>
                    </a:lnTo>
                    <a:lnTo>
                      <a:pt x="113" y="59"/>
                    </a:lnTo>
                    <a:lnTo>
                      <a:pt x="118" y="59"/>
                    </a:lnTo>
                    <a:lnTo>
                      <a:pt x="121" y="57"/>
                    </a:lnTo>
                    <a:lnTo>
                      <a:pt x="123" y="54"/>
                    </a:lnTo>
                    <a:lnTo>
                      <a:pt x="123" y="52"/>
                    </a:lnTo>
                    <a:lnTo>
                      <a:pt x="121" y="51"/>
                    </a:lnTo>
                    <a:lnTo>
                      <a:pt x="123" y="49"/>
                    </a:lnTo>
                    <a:lnTo>
                      <a:pt x="121" y="48"/>
                    </a:lnTo>
                    <a:lnTo>
                      <a:pt x="116" y="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44" name="Freeform 771">
                <a:extLst>
                  <a:ext uri="{FF2B5EF4-FFF2-40B4-BE49-F238E27FC236}">
                    <a16:creationId xmlns:a16="http://schemas.microsoft.com/office/drawing/2014/main" id="{E2C3F3EF-709E-44F2-9E50-11D5CFFCB0BB}"/>
                  </a:ext>
                </a:extLst>
              </p:cNvPr>
              <p:cNvSpPr>
                <a:spLocks/>
              </p:cNvSpPr>
              <p:nvPr/>
            </p:nvSpPr>
            <p:spPr bwMode="auto">
              <a:xfrm>
                <a:off x="4899" y="1680"/>
                <a:ext cx="79" cy="53"/>
              </a:xfrm>
              <a:custGeom>
                <a:avLst/>
                <a:gdLst>
                  <a:gd name="T0" fmla="*/ 65 w 79"/>
                  <a:gd name="T1" fmla="*/ 2 h 53"/>
                  <a:gd name="T2" fmla="*/ 58 w 79"/>
                  <a:gd name="T3" fmla="*/ 2 h 53"/>
                  <a:gd name="T4" fmla="*/ 55 w 79"/>
                  <a:gd name="T5" fmla="*/ 2 h 53"/>
                  <a:gd name="T6" fmla="*/ 51 w 79"/>
                  <a:gd name="T7" fmla="*/ 2 h 53"/>
                  <a:gd name="T8" fmla="*/ 47 w 79"/>
                  <a:gd name="T9" fmla="*/ 5 h 53"/>
                  <a:gd name="T10" fmla="*/ 46 w 79"/>
                  <a:gd name="T11" fmla="*/ 8 h 53"/>
                  <a:gd name="T12" fmla="*/ 46 w 79"/>
                  <a:gd name="T13" fmla="*/ 10 h 53"/>
                  <a:gd name="T14" fmla="*/ 41 w 79"/>
                  <a:gd name="T15" fmla="*/ 7 h 53"/>
                  <a:gd name="T16" fmla="*/ 36 w 79"/>
                  <a:gd name="T17" fmla="*/ 10 h 53"/>
                  <a:gd name="T18" fmla="*/ 33 w 79"/>
                  <a:gd name="T19" fmla="*/ 12 h 53"/>
                  <a:gd name="T20" fmla="*/ 33 w 79"/>
                  <a:gd name="T21" fmla="*/ 15 h 53"/>
                  <a:gd name="T22" fmla="*/ 25 w 79"/>
                  <a:gd name="T23" fmla="*/ 15 h 53"/>
                  <a:gd name="T24" fmla="*/ 20 w 79"/>
                  <a:gd name="T25" fmla="*/ 16 h 53"/>
                  <a:gd name="T26" fmla="*/ 15 w 79"/>
                  <a:gd name="T27" fmla="*/ 16 h 53"/>
                  <a:gd name="T28" fmla="*/ 6 w 79"/>
                  <a:gd name="T29" fmla="*/ 10 h 53"/>
                  <a:gd name="T30" fmla="*/ 6 w 79"/>
                  <a:gd name="T31" fmla="*/ 12 h 53"/>
                  <a:gd name="T32" fmla="*/ 6 w 79"/>
                  <a:gd name="T33" fmla="*/ 15 h 53"/>
                  <a:gd name="T34" fmla="*/ 6 w 79"/>
                  <a:gd name="T35" fmla="*/ 18 h 53"/>
                  <a:gd name="T36" fmla="*/ 0 w 79"/>
                  <a:gd name="T37" fmla="*/ 18 h 53"/>
                  <a:gd name="T38" fmla="*/ 0 w 79"/>
                  <a:gd name="T39" fmla="*/ 20 h 53"/>
                  <a:gd name="T40" fmla="*/ 1 w 79"/>
                  <a:gd name="T41" fmla="*/ 21 h 53"/>
                  <a:gd name="T42" fmla="*/ 1 w 79"/>
                  <a:gd name="T43" fmla="*/ 24 h 53"/>
                  <a:gd name="T44" fmla="*/ 0 w 79"/>
                  <a:gd name="T45" fmla="*/ 28 h 53"/>
                  <a:gd name="T46" fmla="*/ 1 w 79"/>
                  <a:gd name="T47" fmla="*/ 31 h 53"/>
                  <a:gd name="T48" fmla="*/ 0 w 79"/>
                  <a:gd name="T49" fmla="*/ 32 h 53"/>
                  <a:gd name="T50" fmla="*/ 0 w 79"/>
                  <a:gd name="T51" fmla="*/ 34 h 53"/>
                  <a:gd name="T52" fmla="*/ 3 w 79"/>
                  <a:gd name="T53" fmla="*/ 37 h 53"/>
                  <a:gd name="T54" fmla="*/ 3 w 79"/>
                  <a:gd name="T55" fmla="*/ 42 h 53"/>
                  <a:gd name="T56" fmla="*/ 6 w 79"/>
                  <a:gd name="T57" fmla="*/ 42 h 53"/>
                  <a:gd name="T58" fmla="*/ 11 w 79"/>
                  <a:gd name="T59" fmla="*/ 48 h 53"/>
                  <a:gd name="T60" fmla="*/ 14 w 79"/>
                  <a:gd name="T61" fmla="*/ 48 h 53"/>
                  <a:gd name="T62" fmla="*/ 17 w 79"/>
                  <a:gd name="T63" fmla="*/ 51 h 53"/>
                  <a:gd name="T64" fmla="*/ 23 w 79"/>
                  <a:gd name="T65" fmla="*/ 51 h 53"/>
                  <a:gd name="T66" fmla="*/ 28 w 79"/>
                  <a:gd name="T67" fmla="*/ 53 h 53"/>
                  <a:gd name="T68" fmla="*/ 31 w 79"/>
                  <a:gd name="T69" fmla="*/ 51 h 53"/>
                  <a:gd name="T70" fmla="*/ 33 w 79"/>
                  <a:gd name="T71" fmla="*/ 51 h 53"/>
                  <a:gd name="T72" fmla="*/ 35 w 79"/>
                  <a:gd name="T73" fmla="*/ 50 h 53"/>
                  <a:gd name="T74" fmla="*/ 38 w 79"/>
                  <a:gd name="T75" fmla="*/ 48 h 53"/>
                  <a:gd name="T76" fmla="*/ 41 w 79"/>
                  <a:gd name="T77" fmla="*/ 48 h 53"/>
                  <a:gd name="T78" fmla="*/ 41 w 79"/>
                  <a:gd name="T79" fmla="*/ 47 h 53"/>
                  <a:gd name="T80" fmla="*/ 44 w 79"/>
                  <a:gd name="T81" fmla="*/ 43 h 53"/>
                  <a:gd name="T82" fmla="*/ 47 w 79"/>
                  <a:gd name="T83" fmla="*/ 45 h 53"/>
                  <a:gd name="T84" fmla="*/ 49 w 79"/>
                  <a:gd name="T85" fmla="*/ 45 h 53"/>
                  <a:gd name="T86" fmla="*/ 52 w 79"/>
                  <a:gd name="T87" fmla="*/ 47 h 53"/>
                  <a:gd name="T88" fmla="*/ 54 w 79"/>
                  <a:gd name="T89" fmla="*/ 43 h 53"/>
                  <a:gd name="T90" fmla="*/ 57 w 79"/>
                  <a:gd name="T91" fmla="*/ 42 h 53"/>
                  <a:gd name="T92" fmla="*/ 58 w 79"/>
                  <a:gd name="T93" fmla="*/ 40 h 53"/>
                  <a:gd name="T94" fmla="*/ 62 w 79"/>
                  <a:gd name="T95" fmla="*/ 40 h 53"/>
                  <a:gd name="T96" fmla="*/ 65 w 79"/>
                  <a:gd name="T97" fmla="*/ 39 h 53"/>
                  <a:gd name="T98" fmla="*/ 65 w 79"/>
                  <a:gd name="T99" fmla="*/ 36 h 53"/>
                  <a:gd name="T100" fmla="*/ 70 w 79"/>
                  <a:gd name="T101" fmla="*/ 28 h 53"/>
                  <a:gd name="T102" fmla="*/ 73 w 79"/>
                  <a:gd name="T103" fmla="*/ 20 h 53"/>
                  <a:gd name="T104" fmla="*/ 74 w 79"/>
                  <a:gd name="T105" fmla="*/ 13 h 53"/>
                  <a:gd name="T106" fmla="*/ 78 w 79"/>
                  <a:gd name="T107" fmla="*/ 13 h 53"/>
                  <a:gd name="T108" fmla="*/ 79 w 79"/>
                  <a:gd name="T109" fmla="*/ 10 h 53"/>
                  <a:gd name="T110" fmla="*/ 79 w 79"/>
                  <a:gd name="T111" fmla="*/ 7 h 53"/>
                  <a:gd name="T112" fmla="*/ 74 w 79"/>
                  <a:gd name="T113" fmla="*/ 4 h 53"/>
                  <a:gd name="T114" fmla="*/ 71 w 79"/>
                  <a:gd name="T115" fmla="*/ 0 h 53"/>
                  <a:gd name="T116" fmla="*/ 68 w 79"/>
                  <a:gd name="T117" fmla="*/ 4 h 53"/>
                  <a:gd name="T118" fmla="*/ 65 w 79"/>
                  <a:gd name="T119" fmla="*/ 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9" h="53">
                    <a:moveTo>
                      <a:pt x="65" y="2"/>
                    </a:moveTo>
                    <a:lnTo>
                      <a:pt x="58" y="2"/>
                    </a:lnTo>
                    <a:lnTo>
                      <a:pt x="55" y="2"/>
                    </a:lnTo>
                    <a:lnTo>
                      <a:pt x="51" y="2"/>
                    </a:lnTo>
                    <a:lnTo>
                      <a:pt x="47" y="5"/>
                    </a:lnTo>
                    <a:lnTo>
                      <a:pt x="46" y="8"/>
                    </a:lnTo>
                    <a:lnTo>
                      <a:pt x="46" y="10"/>
                    </a:lnTo>
                    <a:lnTo>
                      <a:pt x="41" y="7"/>
                    </a:lnTo>
                    <a:lnTo>
                      <a:pt x="36" y="10"/>
                    </a:lnTo>
                    <a:lnTo>
                      <a:pt x="33" y="12"/>
                    </a:lnTo>
                    <a:lnTo>
                      <a:pt x="33" y="15"/>
                    </a:lnTo>
                    <a:lnTo>
                      <a:pt x="25" y="15"/>
                    </a:lnTo>
                    <a:lnTo>
                      <a:pt x="20" y="16"/>
                    </a:lnTo>
                    <a:lnTo>
                      <a:pt x="15" y="16"/>
                    </a:lnTo>
                    <a:lnTo>
                      <a:pt x="6" y="10"/>
                    </a:lnTo>
                    <a:lnTo>
                      <a:pt x="6" y="12"/>
                    </a:lnTo>
                    <a:lnTo>
                      <a:pt x="6" y="15"/>
                    </a:lnTo>
                    <a:lnTo>
                      <a:pt x="6" y="18"/>
                    </a:lnTo>
                    <a:lnTo>
                      <a:pt x="0" y="18"/>
                    </a:lnTo>
                    <a:lnTo>
                      <a:pt x="0" y="20"/>
                    </a:lnTo>
                    <a:lnTo>
                      <a:pt x="1" y="21"/>
                    </a:lnTo>
                    <a:lnTo>
                      <a:pt x="1" y="24"/>
                    </a:lnTo>
                    <a:lnTo>
                      <a:pt x="0" y="28"/>
                    </a:lnTo>
                    <a:lnTo>
                      <a:pt x="1" y="31"/>
                    </a:lnTo>
                    <a:lnTo>
                      <a:pt x="0" y="32"/>
                    </a:lnTo>
                    <a:lnTo>
                      <a:pt x="0" y="34"/>
                    </a:lnTo>
                    <a:lnTo>
                      <a:pt x="3" y="37"/>
                    </a:lnTo>
                    <a:lnTo>
                      <a:pt x="3" y="42"/>
                    </a:lnTo>
                    <a:lnTo>
                      <a:pt x="6" y="42"/>
                    </a:lnTo>
                    <a:lnTo>
                      <a:pt x="11" y="48"/>
                    </a:lnTo>
                    <a:lnTo>
                      <a:pt x="14" y="48"/>
                    </a:lnTo>
                    <a:lnTo>
                      <a:pt x="17" y="51"/>
                    </a:lnTo>
                    <a:lnTo>
                      <a:pt x="23" y="51"/>
                    </a:lnTo>
                    <a:lnTo>
                      <a:pt x="28" y="53"/>
                    </a:lnTo>
                    <a:lnTo>
                      <a:pt x="31" y="51"/>
                    </a:lnTo>
                    <a:lnTo>
                      <a:pt x="33" y="51"/>
                    </a:lnTo>
                    <a:lnTo>
                      <a:pt x="35" y="50"/>
                    </a:lnTo>
                    <a:lnTo>
                      <a:pt x="38" y="48"/>
                    </a:lnTo>
                    <a:lnTo>
                      <a:pt x="41" y="48"/>
                    </a:lnTo>
                    <a:lnTo>
                      <a:pt x="41" y="47"/>
                    </a:lnTo>
                    <a:lnTo>
                      <a:pt x="44" y="43"/>
                    </a:lnTo>
                    <a:lnTo>
                      <a:pt x="47" y="45"/>
                    </a:lnTo>
                    <a:lnTo>
                      <a:pt x="49" y="45"/>
                    </a:lnTo>
                    <a:lnTo>
                      <a:pt x="52" y="47"/>
                    </a:lnTo>
                    <a:lnTo>
                      <a:pt x="54" y="43"/>
                    </a:lnTo>
                    <a:lnTo>
                      <a:pt x="57" y="42"/>
                    </a:lnTo>
                    <a:lnTo>
                      <a:pt x="58" y="40"/>
                    </a:lnTo>
                    <a:lnTo>
                      <a:pt x="62" y="40"/>
                    </a:lnTo>
                    <a:lnTo>
                      <a:pt x="65" y="39"/>
                    </a:lnTo>
                    <a:lnTo>
                      <a:pt x="65" y="36"/>
                    </a:lnTo>
                    <a:lnTo>
                      <a:pt x="70" y="28"/>
                    </a:lnTo>
                    <a:lnTo>
                      <a:pt x="73" y="20"/>
                    </a:lnTo>
                    <a:lnTo>
                      <a:pt x="74" y="13"/>
                    </a:lnTo>
                    <a:lnTo>
                      <a:pt x="78" y="13"/>
                    </a:lnTo>
                    <a:lnTo>
                      <a:pt x="79" y="10"/>
                    </a:lnTo>
                    <a:lnTo>
                      <a:pt x="79" y="7"/>
                    </a:lnTo>
                    <a:lnTo>
                      <a:pt x="74" y="4"/>
                    </a:lnTo>
                    <a:lnTo>
                      <a:pt x="71" y="0"/>
                    </a:lnTo>
                    <a:lnTo>
                      <a:pt x="68" y="4"/>
                    </a:lnTo>
                    <a:lnTo>
                      <a:pt x="65"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45" name="Freeform 772">
                <a:extLst>
                  <a:ext uri="{FF2B5EF4-FFF2-40B4-BE49-F238E27FC236}">
                    <a16:creationId xmlns:a16="http://schemas.microsoft.com/office/drawing/2014/main" id="{6D02B484-06DC-440C-B57C-E0BC4F095707}"/>
                  </a:ext>
                </a:extLst>
              </p:cNvPr>
              <p:cNvSpPr>
                <a:spLocks/>
              </p:cNvSpPr>
              <p:nvPr/>
            </p:nvSpPr>
            <p:spPr bwMode="auto">
              <a:xfrm>
                <a:off x="4903" y="1666"/>
                <a:ext cx="72" cy="30"/>
              </a:xfrm>
              <a:custGeom>
                <a:avLst/>
                <a:gdLst>
                  <a:gd name="T0" fmla="*/ 66 w 72"/>
                  <a:gd name="T1" fmla="*/ 0 h 30"/>
                  <a:gd name="T2" fmla="*/ 61 w 72"/>
                  <a:gd name="T3" fmla="*/ 0 h 30"/>
                  <a:gd name="T4" fmla="*/ 58 w 72"/>
                  <a:gd name="T5" fmla="*/ 2 h 30"/>
                  <a:gd name="T6" fmla="*/ 56 w 72"/>
                  <a:gd name="T7" fmla="*/ 0 h 30"/>
                  <a:gd name="T8" fmla="*/ 54 w 72"/>
                  <a:gd name="T9" fmla="*/ 0 h 30"/>
                  <a:gd name="T10" fmla="*/ 53 w 72"/>
                  <a:gd name="T11" fmla="*/ 2 h 30"/>
                  <a:gd name="T12" fmla="*/ 50 w 72"/>
                  <a:gd name="T13" fmla="*/ 0 h 30"/>
                  <a:gd name="T14" fmla="*/ 47 w 72"/>
                  <a:gd name="T15" fmla="*/ 0 h 30"/>
                  <a:gd name="T16" fmla="*/ 45 w 72"/>
                  <a:gd name="T17" fmla="*/ 0 h 30"/>
                  <a:gd name="T18" fmla="*/ 42 w 72"/>
                  <a:gd name="T19" fmla="*/ 2 h 30"/>
                  <a:gd name="T20" fmla="*/ 40 w 72"/>
                  <a:gd name="T21" fmla="*/ 3 h 30"/>
                  <a:gd name="T22" fmla="*/ 39 w 72"/>
                  <a:gd name="T23" fmla="*/ 3 h 30"/>
                  <a:gd name="T24" fmla="*/ 37 w 72"/>
                  <a:gd name="T25" fmla="*/ 3 h 30"/>
                  <a:gd name="T26" fmla="*/ 37 w 72"/>
                  <a:gd name="T27" fmla="*/ 3 h 30"/>
                  <a:gd name="T28" fmla="*/ 31 w 72"/>
                  <a:gd name="T29" fmla="*/ 3 h 30"/>
                  <a:gd name="T30" fmla="*/ 27 w 72"/>
                  <a:gd name="T31" fmla="*/ 6 h 30"/>
                  <a:gd name="T32" fmla="*/ 24 w 72"/>
                  <a:gd name="T33" fmla="*/ 6 h 30"/>
                  <a:gd name="T34" fmla="*/ 21 w 72"/>
                  <a:gd name="T35" fmla="*/ 10 h 30"/>
                  <a:gd name="T36" fmla="*/ 15 w 72"/>
                  <a:gd name="T37" fmla="*/ 11 h 30"/>
                  <a:gd name="T38" fmla="*/ 10 w 72"/>
                  <a:gd name="T39" fmla="*/ 13 h 30"/>
                  <a:gd name="T40" fmla="*/ 8 w 72"/>
                  <a:gd name="T41" fmla="*/ 11 h 30"/>
                  <a:gd name="T42" fmla="*/ 5 w 72"/>
                  <a:gd name="T43" fmla="*/ 11 h 30"/>
                  <a:gd name="T44" fmla="*/ 2 w 72"/>
                  <a:gd name="T45" fmla="*/ 14 h 30"/>
                  <a:gd name="T46" fmla="*/ 2 w 72"/>
                  <a:gd name="T47" fmla="*/ 14 h 30"/>
                  <a:gd name="T48" fmla="*/ 0 w 72"/>
                  <a:gd name="T49" fmla="*/ 18 h 30"/>
                  <a:gd name="T50" fmla="*/ 2 w 72"/>
                  <a:gd name="T51" fmla="*/ 24 h 30"/>
                  <a:gd name="T52" fmla="*/ 11 w 72"/>
                  <a:gd name="T53" fmla="*/ 30 h 30"/>
                  <a:gd name="T54" fmla="*/ 16 w 72"/>
                  <a:gd name="T55" fmla="*/ 30 h 30"/>
                  <a:gd name="T56" fmla="*/ 21 w 72"/>
                  <a:gd name="T57" fmla="*/ 29 h 30"/>
                  <a:gd name="T58" fmla="*/ 29 w 72"/>
                  <a:gd name="T59" fmla="*/ 29 h 30"/>
                  <a:gd name="T60" fmla="*/ 29 w 72"/>
                  <a:gd name="T61" fmla="*/ 26 h 30"/>
                  <a:gd name="T62" fmla="*/ 32 w 72"/>
                  <a:gd name="T63" fmla="*/ 24 h 30"/>
                  <a:gd name="T64" fmla="*/ 37 w 72"/>
                  <a:gd name="T65" fmla="*/ 21 h 30"/>
                  <a:gd name="T66" fmla="*/ 42 w 72"/>
                  <a:gd name="T67" fmla="*/ 24 h 30"/>
                  <a:gd name="T68" fmla="*/ 42 w 72"/>
                  <a:gd name="T69" fmla="*/ 22 h 30"/>
                  <a:gd name="T70" fmla="*/ 43 w 72"/>
                  <a:gd name="T71" fmla="*/ 19 h 30"/>
                  <a:gd name="T72" fmla="*/ 47 w 72"/>
                  <a:gd name="T73" fmla="*/ 16 h 30"/>
                  <a:gd name="T74" fmla="*/ 51 w 72"/>
                  <a:gd name="T75" fmla="*/ 16 h 30"/>
                  <a:gd name="T76" fmla="*/ 54 w 72"/>
                  <a:gd name="T77" fmla="*/ 16 h 30"/>
                  <a:gd name="T78" fmla="*/ 61 w 72"/>
                  <a:gd name="T79" fmla="*/ 16 h 30"/>
                  <a:gd name="T80" fmla="*/ 64 w 72"/>
                  <a:gd name="T81" fmla="*/ 18 h 30"/>
                  <a:gd name="T82" fmla="*/ 69 w 72"/>
                  <a:gd name="T83" fmla="*/ 14 h 30"/>
                  <a:gd name="T84" fmla="*/ 69 w 72"/>
                  <a:gd name="T85" fmla="*/ 10 h 30"/>
                  <a:gd name="T86" fmla="*/ 72 w 72"/>
                  <a:gd name="T87" fmla="*/ 3 h 30"/>
                  <a:gd name="T88" fmla="*/ 72 w 72"/>
                  <a:gd name="T89" fmla="*/ 3 h 30"/>
                  <a:gd name="T90" fmla="*/ 66 w 72"/>
                  <a:gd name="T91"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72" h="30">
                    <a:moveTo>
                      <a:pt x="66" y="0"/>
                    </a:moveTo>
                    <a:lnTo>
                      <a:pt x="61" y="0"/>
                    </a:lnTo>
                    <a:lnTo>
                      <a:pt x="58" y="2"/>
                    </a:lnTo>
                    <a:lnTo>
                      <a:pt x="56" y="0"/>
                    </a:lnTo>
                    <a:lnTo>
                      <a:pt x="54" y="0"/>
                    </a:lnTo>
                    <a:lnTo>
                      <a:pt x="53" y="2"/>
                    </a:lnTo>
                    <a:lnTo>
                      <a:pt x="50" y="0"/>
                    </a:lnTo>
                    <a:lnTo>
                      <a:pt x="47" y="0"/>
                    </a:lnTo>
                    <a:lnTo>
                      <a:pt x="45" y="0"/>
                    </a:lnTo>
                    <a:lnTo>
                      <a:pt x="42" y="2"/>
                    </a:lnTo>
                    <a:lnTo>
                      <a:pt x="40" y="3"/>
                    </a:lnTo>
                    <a:lnTo>
                      <a:pt x="39" y="3"/>
                    </a:lnTo>
                    <a:lnTo>
                      <a:pt x="37" y="3"/>
                    </a:lnTo>
                    <a:lnTo>
                      <a:pt x="37" y="3"/>
                    </a:lnTo>
                    <a:lnTo>
                      <a:pt x="31" y="3"/>
                    </a:lnTo>
                    <a:lnTo>
                      <a:pt x="27" y="6"/>
                    </a:lnTo>
                    <a:lnTo>
                      <a:pt x="24" y="6"/>
                    </a:lnTo>
                    <a:lnTo>
                      <a:pt x="21" y="10"/>
                    </a:lnTo>
                    <a:lnTo>
                      <a:pt x="15" y="11"/>
                    </a:lnTo>
                    <a:lnTo>
                      <a:pt x="10" y="13"/>
                    </a:lnTo>
                    <a:lnTo>
                      <a:pt x="8" y="11"/>
                    </a:lnTo>
                    <a:lnTo>
                      <a:pt x="5" y="11"/>
                    </a:lnTo>
                    <a:lnTo>
                      <a:pt x="2" y="14"/>
                    </a:lnTo>
                    <a:lnTo>
                      <a:pt x="2" y="14"/>
                    </a:lnTo>
                    <a:lnTo>
                      <a:pt x="0" y="18"/>
                    </a:lnTo>
                    <a:lnTo>
                      <a:pt x="2" y="24"/>
                    </a:lnTo>
                    <a:lnTo>
                      <a:pt x="11" y="30"/>
                    </a:lnTo>
                    <a:lnTo>
                      <a:pt x="16" y="30"/>
                    </a:lnTo>
                    <a:lnTo>
                      <a:pt x="21" y="29"/>
                    </a:lnTo>
                    <a:lnTo>
                      <a:pt x="29" y="29"/>
                    </a:lnTo>
                    <a:lnTo>
                      <a:pt x="29" y="26"/>
                    </a:lnTo>
                    <a:lnTo>
                      <a:pt x="32" y="24"/>
                    </a:lnTo>
                    <a:lnTo>
                      <a:pt x="37" y="21"/>
                    </a:lnTo>
                    <a:lnTo>
                      <a:pt x="42" y="24"/>
                    </a:lnTo>
                    <a:lnTo>
                      <a:pt x="42" y="22"/>
                    </a:lnTo>
                    <a:lnTo>
                      <a:pt x="43" y="19"/>
                    </a:lnTo>
                    <a:lnTo>
                      <a:pt x="47" y="16"/>
                    </a:lnTo>
                    <a:lnTo>
                      <a:pt x="51" y="16"/>
                    </a:lnTo>
                    <a:lnTo>
                      <a:pt x="54" y="16"/>
                    </a:lnTo>
                    <a:lnTo>
                      <a:pt x="61" y="16"/>
                    </a:lnTo>
                    <a:lnTo>
                      <a:pt x="64" y="18"/>
                    </a:lnTo>
                    <a:lnTo>
                      <a:pt x="69" y="14"/>
                    </a:lnTo>
                    <a:lnTo>
                      <a:pt x="69" y="10"/>
                    </a:lnTo>
                    <a:lnTo>
                      <a:pt x="72" y="3"/>
                    </a:lnTo>
                    <a:lnTo>
                      <a:pt x="72" y="3"/>
                    </a:lnTo>
                    <a:lnTo>
                      <a:pt x="6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46" name="Freeform 773">
                <a:extLst>
                  <a:ext uri="{FF2B5EF4-FFF2-40B4-BE49-F238E27FC236}">
                    <a16:creationId xmlns:a16="http://schemas.microsoft.com/office/drawing/2014/main" id="{4B7D66D4-0B35-45BF-8A57-C96D96985DF9}"/>
                  </a:ext>
                </a:extLst>
              </p:cNvPr>
              <p:cNvSpPr>
                <a:spLocks/>
              </p:cNvSpPr>
              <p:nvPr/>
            </p:nvSpPr>
            <p:spPr bwMode="auto">
              <a:xfrm>
                <a:off x="4981" y="1757"/>
                <a:ext cx="82" cy="51"/>
              </a:xfrm>
              <a:custGeom>
                <a:avLst/>
                <a:gdLst>
                  <a:gd name="T0" fmla="*/ 74 w 82"/>
                  <a:gd name="T1" fmla="*/ 2 h 51"/>
                  <a:gd name="T2" fmla="*/ 70 w 82"/>
                  <a:gd name="T3" fmla="*/ 2 h 51"/>
                  <a:gd name="T4" fmla="*/ 61 w 82"/>
                  <a:gd name="T5" fmla="*/ 0 h 51"/>
                  <a:gd name="T6" fmla="*/ 48 w 82"/>
                  <a:gd name="T7" fmla="*/ 3 h 51"/>
                  <a:gd name="T8" fmla="*/ 43 w 82"/>
                  <a:gd name="T9" fmla="*/ 6 h 51"/>
                  <a:gd name="T10" fmla="*/ 37 w 82"/>
                  <a:gd name="T11" fmla="*/ 8 h 51"/>
                  <a:gd name="T12" fmla="*/ 32 w 82"/>
                  <a:gd name="T13" fmla="*/ 6 h 51"/>
                  <a:gd name="T14" fmla="*/ 27 w 82"/>
                  <a:gd name="T15" fmla="*/ 6 h 51"/>
                  <a:gd name="T16" fmla="*/ 18 w 82"/>
                  <a:gd name="T17" fmla="*/ 6 h 51"/>
                  <a:gd name="T18" fmla="*/ 15 w 82"/>
                  <a:gd name="T19" fmla="*/ 6 h 51"/>
                  <a:gd name="T20" fmla="*/ 8 w 82"/>
                  <a:gd name="T21" fmla="*/ 8 h 51"/>
                  <a:gd name="T22" fmla="*/ 7 w 82"/>
                  <a:gd name="T23" fmla="*/ 3 h 51"/>
                  <a:gd name="T24" fmla="*/ 5 w 82"/>
                  <a:gd name="T25" fmla="*/ 0 h 51"/>
                  <a:gd name="T26" fmla="*/ 2 w 82"/>
                  <a:gd name="T27" fmla="*/ 3 h 51"/>
                  <a:gd name="T28" fmla="*/ 2 w 82"/>
                  <a:gd name="T29" fmla="*/ 10 h 51"/>
                  <a:gd name="T30" fmla="*/ 8 w 82"/>
                  <a:gd name="T31" fmla="*/ 18 h 51"/>
                  <a:gd name="T32" fmla="*/ 2 w 82"/>
                  <a:gd name="T33" fmla="*/ 25 h 51"/>
                  <a:gd name="T34" fmla="*/ 4 w 82"/>
                  <a:gd name="T35" fmla="*/ 30 h 51"/>
                  <a:gd name="T36" fmla="*/ 4 w 82"/>
                  <a:gd name="T37" fmla="*/ 33 h 51"/>
                  <a:gd name="T38" fmla="*/ 12 w 82"/>
                  <a:gd name="T39" fmla="*/ 45 h 51"/>
                  <a:gd name="T40" fmla="*/ 13 w 82"/>
                  <a:gd name="T41" fmla="*/ 51 h 51"/>
                  <a:gd name="T42" fmla="*/ 15 w 82"/>
                  <a:gd name="T43" fmla="*/ 51 h 51"/>
                  <a:gd name="T44" fmla="*/ 23 w 82"/>
                  <a:gd name="T45" fmla="*/ 49 h 51"/>
                  <a:gd name="T46" fmla="*/ 29 w 82"/>
                  <a:gd name="T47" fmla="*/ 48 h 51"/>
                  <a:gd name="T48" fmla="*/ 32 w 82"/>
                  <a:gd name="T49" fmla="*/ 51 h 51"/>
                  <a:gd name="T50" fmla="*/ 37 w 82"/>
                  <a:gd name="T51" fmla="*/ 49 h 51"/>
                  <a:gd name="T52" fmla="*/ 43 w 82"/>
                  <a:gd name="T53" fmla="*/ 51 h 51"/>
                  <a:gd name="T54" fmla="*/ 51 w 82"/>
                  <a:gd name="T55" fmla="*/ 49 h 51"/>
                  <a:gd name="T56" fmla="*/ 51 w 82"/>
                  <a:gd name="T57" fmla="*/ 46 h 51"/>
                  <a:gd name="T58" fmla="*/ 56 w 82"/>
                  <a:gd name="T59" fmla="*/ 40 h 51"/>
                  <a:gd name="T60" fmla="*/ 58 w 82"/>
                  <a:gd name="T61" fmla="*/ 40 h 51"/>
                  <a:gd name="T62" fmla="*/ 63 w 82"/>
                  <a:gd name="T63" fmla="*/ 37 h 51"/>
                  <a:gd name="T64" fmla="*/ 67 w 82"/>
                  <a:gd name="T65" fmla="*/ 35 h 51"/>
                  <a:gd name="T66" fmla="*/ 74 w 82"/>
                  <a:gd name="T67" fmla="*/ 37 h 51"/>
                  <a:gd name="T68" fmla="*/ 77 w 82"/>
                  <a:gd name="T69" fmla="*/ 38 h 51"/>
                  <a:gd name="T70" fmla="*/ 72 w 82"/>
                  <a:gd name="T71" fmla="*/ 30 h 51"/>
                  <a:gd name="T72" fmla="*/ 69 w 82"/>
                  <a:gd name="T73" fmla="*/ 29 h 51"/>
                  <a:gd name="T74" fmla="*/ 74 w 82"/>
                  <a:gd name="T75" fmla="*/ 22 h 51"/>
                  <a:gd name="T76" fmla="*/ 77 w 82"/>
                  <a:gd name="T77" fmla="*/ 13 h 51"/>
                  <a:gd name="T78" fmla="*/ 82 w 82"/>
                  <a:gd name="T79" fmla="*/ 11 h 51"/>
                  <a:gd name="T80" fmla="*/ 82 w 82"/>
                  <a:gd name="T81" fmla="*/ 6 h 51"/>
                  <a:gd name="T82" fmla="*/ 77 w 82"/>
                  <a:gd name="T83" fmla="*/ 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2" h="51">
                    <a:moveTo>
                      <a:pt x="77" y="5"/>
                    </a:moveTo>
                    <a:lnTo>
                      <a:pt x="74" y="2"/>
                    </a:lnTo>
                    <a:lnTo>
                      <a:pt x="70" y="3"/>
                    </a:lnTo>
                    <a:lnTo>
                      <a:pt x="70" y="2"/>
                    </a:lnTo>
                    <a:lnTo>
                      <a:pt x="66" y="0"/>
                    </a:lnTo>
                    <a:lnTo>
                      <a:pt x="61" y="0"/>
                    </a:lnTo>
                    <a:lnTo>
                      <a:pt x="58" y="0"/>
                    </a:lnTo>
                    <a:lnTo>
                      <a:pt x="48" y="3"/>
                    </a:lnTo>
                    <a:lnTo>
                      <a:pt x="48" y="6"/>
                    </a:lnTo>
                    <a:lnTo>
                      <a:pt x="43" y="6"/>
                    </a:lnTo>
                    <a:lnTo>
                      <a:pt x="42" y="8"/>
                    </a:lnTo>
                    <a:lnTo>
                      <a:pt x="37" y="8"/>
                    </a:lnTo>
                    <a:lnTo>
                      <a:pt x="35" y="8"/>
                    </a:lnTo>
                    <a:lnTo>
                      <a:pt x="32" y="6"/>
                    </a:lnTo>
                    <a:lnTo>
                      <a:pt x="29" y="8"/>
                    </a:lnTo>
                    <a:lnTo>
                      <a:pt x="27" y="6"/>
                    </a:lnTo>
                    <a:lnTo>
                      <a:pt x="23" y="10"/>
                    </a:lnTo>
                    <a:lnTo>
                      <a:pt x="18" y="6"/>
                    </a:lnTo>
                    <a:lnTo>
                      <a:pt x="16" y="8"/>
                    </a:lnTo>
                    <a:lnTo>
                      <a:pt x="15" y="6"/>
                    </a:lnTo>
                    <a:lnTo>
                      <a:pt x="12" y="5"/>
                    </a:lnTo>
                    <a:lnTo>
                      <a:pt x="8" y="8"/>
                    </a:lnTo>
                    <a:lnTo>
                      <a:pt x="7" y="5"/>
                    </a:lnTo>
                    <a:lnTo>
                      <a:pt x="7" y="3"/>
                    </a:lnTo>
                    <a:lnTo>
                      <a:pt x="7" y="2"/>
                    </a:lnTo>
                    <a:lnTo>
                      <a:pt x="5" y="0"/>
                    </a:lnTo>
                    <a:lnTo>
                      <a:pt x="2" y="0"/>
                    </a:lnTo>
                    <a:lnTo>
                      <a:pt x="2" y="3"/>
                    </a:lnTo>
                    <a:lnTo>
                      <a:pt x="0" y="5"/>
                    </a:lnTo>
                    <a:lnTo>
                      <a:pt x="2" y="10"/>
                    </a:lnTo>
                    <a:lnTo>
                      <a:pt x="5" y="14"/>
                    </a:lnTo>
                    <a:lnTo>
                      <a:pt x="8" y="18"/>
                    </a:lnTo>
                    <a:lnTo>
                      <a:pt x="7" y="21"/>
                    </a:lnTo>
                    <a:lnTo>
                      <a:pt x="2" y="25"/>
                    </a:lnTo>
                    <a:lnTo>
                      <a:pt x="2" y="27"/>
                    </a:lnTo>
                    <a:lnTo>
                      <a:pt x="4" y="30"/>
                    </a:lnTo>
                    <a:lnTo>
                      <a:pt x="4" y="33"/>
                    </a:lnTo>
                    <a:lnTo>
                      <a:pt x="4" y="33"/>
                    </a:lnTo>
                    <a:lnTo>
                      <a:pt x="8" y="38"/>
                    </a:lnTo>
                    <a:lnTo>
                      <a:pt x="12" y="45"/>
                    </a:lnTo>
                    <a:lnTo>
                      <a:pt x="13" y="48"/>
                    </a:lnTo>
                    <a:lnTo>
                      <a:pt x="13" y="51"/>
                    </a:lnTo>
                    <a:lnTo>
                      <a:pt x="13" y="51"/>
                    </a:lnTo>
                    <a:lnTo>
                      <a:pt x="15" y="51"/>
                    </a:lnTo>
                    <a:lnTo>
                      <a:pt x="20" y="51"/>
                    </a:lnTo>
                    <a:lnTo>
                      <a:pt x="23" y="49"/>
                    </a:lnTo>
                    <a:lnTo>
                      <a:pt x="26" y="48"/>
                    </a:lnTo>
                    <a:lnTo>
                      <a:pt x="29" y="48"/>
                    </a:lnTo>
                    <a:lnTo>
                      <a:pt x="32" y="48"/>
                    </a:lnTo>
                    <a:lnTo>
                      <a:pt x="32" y="51"/>
                    </a:lnTo>
                    <a:lnTo>
                      <a:pt x="35" y="51"/>
                    </a:lnTo>
                    <a:lnTo>
                      <a:pt x="37" y="49"/>
                    </a:lnTo>
                    <a:lnTo>
                      <a:pt x="40" y="49"/>
                    </a:lnTo>
                    <a:lnTo>
                      <a:pt x="43" y="51"/>
                    </a:lnTo>
                    <a:lnTo>
                      <a:pt x="45" y="49"/>
                    </a:lnTo>
                    <a:lnTo>
                      <a:pt x="51" y="49"/>
                    </a:lnTo>
                    <a:lnTo>
                      <a:pt x="53" y="48"/>
                    </a:lnTo>
                    <a:lnTo>
                      <a:pt x="51" y="46"/>
                    </a:lnTo>
                    <a:lnTo>
                      <a:pt x="53" y="43"/>
                    </a:lnTo>
                    <a:lnTo>
                      <a:pt x="56" y="40"/>
                    </a:lnTo>
                    <a:lnTo>
                      <a:pt x="58" y="40"/>
                    </a:lnTo>
                    <a:lnTo>
                      <a:pt x="58" y="40"/>
                    </a:lnTo>
                    <a:lnTo>
                      <a:pt x="59" y="38"/>
                    </a:lnTo>
                    <a:lnTo>
                      <a:pt x="63" y="37"/>
                    </a:lnTo>
                    <a:lnTo>
                      <a:pt x="64" y="35"/>
                    </a:lnTo>
                    <a:lnTo>
                      <a:pt x="67" y="35"/>
                    </a:lnTo>
                    <a:lnTo>
                      <a:pt x="72" y="38"/>
                    </a:lnTo>
                    <a:lnTo>
                      <a:pt x="74" y="37"/>
                    </a:lnTo>
                    <a:lnTo>
                      <a:pt x="77" y="38"/>
                    </a:lnTo>
                    <a:lnTo>
                      <a:pt x="77" y="38"/>
                    </a:lnTo>
                    <a:lnTo>
                      <a:pt x="74" y="33"/>
                    </a:lnTo>
                    <a:lnTo>
                      <a:pt x="72" y="30"/>
                    </a:lnTo>
                    <a:lnTo>
                      <a:pt x="69" y="30"/>
                    </a:lnTo>
                    <a:lnTo>
                      <a:pt x="69" y="29"/>
                    </a:lnTo>
                    <a:lnTo>
                      <a:pt x="72" y="25"/>
                    </a:lnTo>
                    <a:lnTo>
                      <a:pt x="74" y="22"/>
                    </a:lnTo>
                    <a:lnTo>
                      <a:pt x="74" y="16"/>
                    </a:lnTo>
                    <a:lnTo>
                      <a:pt x="77" y="13"/>
                    </a:lnTo>
                    <a:lnTo>
                      <a:pt x="80" y="13"/>
                    </a:lnTo>
                    <a:lnTo>
                      <a:pt x="82" y="11"/>
                    </a:lnTo>
                    <a:lnTo>
                      <a:pt x="82" y="6"/>
                    </a:lnTo>
                    <a:lnTo>
                      <a:pt x="82" y="6"/>
                    </a:lnTo>
                    <a:lnTo>
                      <a:pt x="78" y="5"/>
                    </a:lnTo>
                    <a:lnTo>
                      <a:pt x="77"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47" name="Freeform 774">
                <a:extLst>
                  <a:ext uri="{FF2B5EF4-FFF2-40B4-BE49-F238E27FC236}">
                    <a16:creationId xmlns:a16="http://schemas.microsoft.com/office/drawing/2014/main" id="{F2031376-1DD1-4A8F-81D7-C95A8F5BDD4A}"/>
                  </a:ext>
                </a:extLst>
              </p:cNvPr>
              <p:cNvSpPr>
                <a:spLocks/>
              </p:cNvSpPr>
              <p:nvPr/>
            </p:nvSpPr>
            <p:spPr bwMode="auto">
              <a:xfrm>
                <a:off x="4959" y="1790"/>
                <a:ext cx="35" cy="29"/>
              </a:xfrm>
              <a:custGeom>
                <a:avLst/>
                <a:gdLst>
                  <a:gd name="T0" fmla="*/ 19 w 35"/>
                  <a:gd name="T1" fmla="*/ 0 h 29"/>
                  <a:gd name="T2" fmla="*/ 16 w 35"/>
                  <a:gd name="T3" fmla="*/ 0 h 29"/>
                  <a:gd name="T4" fmla="*/ 11 w 35"/>
                  <a:gd name="T5" fmla="*/ 2 h 29"/>
                  <a:gd name="T6" fmla="*/ 8 w 35"/>
                  <a:gd name="T7" fmla="*/ 4 h 29"/>
                  <a:gd name="T8" fmla="*/ 5 w 35"/>
                  <a:gd name="T9" fmla="*/ 5 h 29"/>
                  <a:gd name="T10" fmla="*/ 2 w 35"/>
                  <a:gd name="T11" fmla="*/ 7 h 29"/>
                  <a:gd name="T12" fmla="*/ 2 w 35"/>
                  <a:gd name="T13" fmla="*/ 8 h 29"/>
                  <a:gd name="T14" fmla="*/ 2 w 35"/>
                  <a:gd name="T15" fmla="*/ 10 h 29"/>
                  <a:gd name="T16" fmla="*/ 2 w 35"/>
                  <a:gd name="T17" fmla="*/ 10 h 29"/>
                  <a:gd name="T18" fmla="*/ 0 w 35"/>
                  <a:gd name="T19" fmla="*/ 15 h 29"/>
                  <a:gd name="T20" fmla="*/ 2 w 35"/>
                  <a:gd name="T21" fmla="*/ 20 h 29"/>
                  <a:gd name="T22" fmla="*/ 3 w 35"/>
                  <a:gd name="T23" fmla="*/ 23 h 29"/>
                  <a:gd name="T24" fmla="*/ 5 w 35"/>
                  <a:gd name="T25" fmla="*/ 26 h 29"/>
                  <a:gd name="T26" fmla="*/ 8 w 35"/>
                  <a:gd name="T27" fmla="*/ 29 h 29"/>
                  <a:gd name="T28" fmla="*/ 8 w 35"/>
                  <a:gd name="T29" fmla="*/ 29 h 29"/>
                  <a:gd name="T30" fmla="*/ 14 w 35"/>
                  <a:gd name="T31" fmla="*/ 24 h 29"/>
                  <a:gd name="T32" fmla="*/ 18 w 35"/>
                  <a:gd name="T33" fmla="*/ 23 h 29"/>
                  <a:gd name="T34" fmla="*/ 18 w 35"/>
                  <a:gd name="T35" fmla="*/ 23 h 29"/>
                  <a:gd name="T36" fmla="*/ 21 w 35"/>
                  <a:gd name="T37" fmla="*/ 21 h 29"/>
                  <a:gd name="T38" fmla="*/ 27 w 35"/>
                  <a:gd name="T39" fmla="*/ 21 h 29"/>
                  <a:gd name="T40" fmla="*/ 30 w 35"/>
                  <a:gd name="T41" fmla="*/ 20 h 29"/>
                  <a:gd name="T42" fmla="*/ 34 w 35"/>
                  <a:gd name="T43" fmla="*/ 20 h 29"/>
                  <a:gd name="T44" fmla="*/ 35 w 35"/>
                  <a:gd name="T45" fmla="*/ 18 h 29"/>
                  <a:gd name="T46" fmla="*/ 35 w 35"/>
                  <a:gd name="T47" fmla="*/ 15 h 29"/>
                  <a:gd name="T48" fmla="*/ 34 w 35"/>
                  <a:gd name="T49" fmla="*/ 12 h 29"/>
                  <a:gd name="T50" fmla="*/ 30 w 35"/>
                  <a:gd name="T51" fmla="*/ 5 h 29"/>
                  <a:gd name="T52" fmla="*/ 26 w 35"/>
                  <a:gd name="T53" fmla="*/ 0 h 29"/>
                  <a:gd name="T54" fmla="*/ 22 w 35"/>
                  <a:gd name="T55" fmla="*/ 0 h 29"/>
                  <a:gd name="T56" fmla="*/ 19 w 35"/>
                  <a:gd name="T57"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5" h="29">
                    <a:moveTo>
                      <a:pt x="19" y="0"/>
                    </a:moveTo>
                    <a:lnTo>
                      <a:pt x="16" y="0"/>
                    </a:lnTo>
                    <a:lnTo>
                      <a:pt x="11" y="2"/>
                    </a:lnTo>
                    <a:lnTo>
                      <a:pt x="8" y="4"/>
                    </a:lnTo>
                    <a:lnTo>
                      <a:pt x="5" y="5"/>
                    </a:lnTo>
                    <a:lnTo>
                      <a:pt x="2" y="7"/>
                    </a:lnTo>
                    <a:lnTo>
                      <a:pt x="2" y="8"/>
                    </a:lnTo>
                    <a:lnTo>
                      <a:pt x="2" y="10"/>
                    </a:lnTo>
                    <a:lnTo>
                      <a:pt x="2" y="10"/>
                    </a:lnTo>
                    <a:lnTo>
                      <a:pt x="0" y="15"/>
                    </a:lnTo>
                    <a:lnTo>
                      <a:pt x="2" y="20"/>
                    </a:lnTo>
                    <a:lnTo>
                      <a:pt x="3" y="23"/>
                    </a:lnTo>
                    <a:lnTo>
                      <a:pt x="5" y="26"/>
                    </a:lnTo>
                    <a:lnTo>
                      <a:pt x="8" y="29"/>
                    </a:lnTo>
                    <a:lnTo>
                      <a:pt x="8" y="29"/>
                    </a:lnTo>
                    <a:lnTo>
                      <a:pt x="14" y="24"/>
                    </a:lnTo>
                    <a:lnTo>
                      <a:pt x="18" y="23"/>
                    </a:lnTo>
                    <a:lnTo>
                      <a:pt x="18" y="23"/>
                    </a:lnTo>
                    <a:lnTo>
                      <a:pt x="21" y="21"/>
                    </a:lnTo>
                    <a:lnTo>
                      <a:pt x="27" y="21"/>
                    </a:lnTo>
                    <a:lnTo>
                      <a:pt x="30" y="20"/>
                    </a:lnTo>
                    <a:lnTo>
                      <a:pt x="34" y="20"/>
                    </a:lnTo>
                    <a:lnTo>
                      <a:pt x="35" y="18"/>
                    </a:lnTo>
                    <a:lnTo>
                      <a:pt x="35" y="15"/>
                    </a:lnTo>
                    <a:lnTo>
                      <a:pt x="34" y="12"/>
                    </a:lnTo>
                    <a:lnTo>
                      <a:pt x="30" y="5"/>
                    </a:lnTo>
                    <a:lnTo>
                      <a:pt x="26" y="0"/>
                    </a:lnTo>
                    <a:lnTo>
                      <a:pt x="22" y="0"/>
                    </a:lnTo>
                    <a:lnTo>
                      <a:pt x="1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48" name="Freeform 775">
                <a:extLst>
                  <a:ext uri="{FF2B5EF4-FFF2-40B4-BE49-F238E27FC236}">
                    <a16:creationId xmlns:a16="http://schemas.microsoft.com/office/drawing/2014/main" id="{4A928E06-6240-4519-90DA-B36FCC4D7B59}"/>
                  </a:ext>
                </a:extLst>
              </p:cNvPr>
              <p:cNvSpPr>
                <a:spLocks/>
              </p:cNvSpPr>
              <p:nvPr/>
            </p:nvSpPr>
            <p:spPr bwMode="auto">
              <a:xfrm>
                <a:off x="4942" y="1786"/>
                <a:ext cx="25" cy="51"/>
              </a:xfrm>
              <a:custGeom>
                <a:avLst/>
                <a:gdLst>
                  <a:gd name="T0" fmla="*/ 17 w 25"/>
                  <a:gd name="T1" fmla="*/ 46 h 51"/>
                  <a:gd name="T2" fmla="*/ 17 w 25"/>
                  <a:gd name="T3" fmla="*/ 43 h 51"/>
                  <a:gd name="T4" fmla="*/ 22 w 25"/>
                  <a:gd name="T5" fmla="*/ 41 h 51"/>
                  <a:gd name="T6" fmla="*/ 25 w 25"/>
                  <a:gd name="T7" fmla="*/ 36 h 51"/>
                  <a:gd name="T8" fmla="*/ 25 w 25"/>
                  <a:gd name="T9" fmla="*/ 33 h 51"/>
                  <a:gd name="T10" fmla="*/ 22 w 25"/>
                  <a:gd name="T11" fmla="*/ 30 h 51"/>
                  <a:gd name="T12" fmla="*/ 20 w 25"/>
                  <a:gd name="T13" fmla="*/ 27 h 51"/>
                  <a:gd name="T14" fmla="*/ 19 w 25"/>
                  <a:gd name="T15" fmla="*/ 24 h 51"/>
                  <a:gd name="T16" fmla="*/ 17 w 25"/>
                  <a:gd name="T17" fmla="*/ 19 h 51"/>
                  <a:gd name="T18" fmla="*/ 19 w 25"/>
                  <a:gd name="T19" fmla="*/ 14 h 51"/>
                  <a:gd name="T20" fmla="*/ 17 w 25"/>
                  <a:gd name="T21" fmla="*/ 12 h 51"/>
                  <a:gd name="T22" fmla="*/ 17 w 25"/>
                  <a:gd name="T23" fmla="*/ 8 h 51"/>
                  <a:gd name="T24" fmla="*/ 17 w 25"/>
                  <a:gd name="T25" fmla="*/ 6 h 51"/>
                  <a:gd name="T26" fmla="*/ 14 w 25"/>
                  <a:gd name="T27" fmla="*/ 4 h 51"/>
                  <a:gd name="T28" fmla="*/ 12 w 25"/>
                  <a:gd name="T29" fmla="*/ 3 h 51"/>
                  <a:gd name="T30" fmla="*/ 11 w 25"/>
                  <a:gd name="T31" fmla="*/ 0 h 51"/>
                  <a:gd name="T32" fmla="*/ 9 w 25"/>
                  <a:gd name="T33" fmla="*/ 0 h 51"/>
                  <a:gd name="T34" fmla="*/ 9 w 25"/>
                  <a:gd name="T35" fmla="*/ 0 h 51"/>
                  <a:gd name="T36" fmla="*/ 8 w 25"/>
                  <a:gd name="T37" fmla="*/ 3 h 51"/>
                  <a:gd name="T38" fmla="*/ 6 w 25"/>
                  <a:gd name="T39" fmla="*/ 0 h 51"/>
                  <a:gd name="T40" fmla="*/ 4 w 25"/>
                  <a:gd name="T41" fmla="*/ 0 h 51"/>
                  <a:gd name="T42" fmla="*/ 1 w 25"/>
                  <a:gd name="T43" fmla="*/ 3 h 51"/>
                  <a:gd name="T44" fmla="*/ 0 w 25"/>
                  <a:gd name="T45" fmla="*/ 8 h 51"/>
                  <a:gd name="T46" fmla="*/ 0 w 25"/>
                  <a:gd name="T47" fmla="*/ 12 h 51"/>
                  <a:gd name="T48" fmla="*/ 3 w 25"/>
                  <a:gd name="T49" fmla="*/ 16 h 51"/>
                  <a:gd name="T50" fmla="*/ 3 w 25"/>
                  <a:gd name="T51" fmla="*/ 17 h 51"/>
                  <a:gd name="T52" fmla="*/ 1 w 25"/>
                  <a:gd name="T53" fmla="*/ 17 h 51"/>
                  <a:gd name="T54" fmla="*/ 1 w 25"/>
                  <a:gd name="T55" fmla="*/ 24 h 51"/>
                  <a:gd name="T56" fmla="*/ 3 w 25"/>
                  <a:gd name="T57" fmla="*/ 28 h 51"/>
                  <a:gd name="T58" fmla="*/ 1 w 25"/>
                  <a:gd name="T59" fmla="*/ 32 h 51"/>
                  <a:gd name="T60" fmla="*/ 1 w 25"/>
                  <a:gd name="T61" fmla="*/ 35 h 51"/>
                  <a:gd name="T62" fmla="*/ 3 w 25"/>
                  <a:gd name="T63" fmla="*/ 38 h 51"/>
                  <a:gd name="T64" fmla="*/ 1 w 25"/>
                  <a:gd name="T65" fmla="*/ 41 h 51"/>
                  <a:gd name="T66" fmla="*/ 3 w 25"/>
                  <a:gd name="T67" fmla="*/ 43 h 51"/>
                  <a:gd name="T68" fmla="*/ 8 w 25"/>
                  <a:gd name="T69" fmla="*/ 43 h 51"/>
                  <a:gd name="T70" fmla="*/ 11 w 25"/>
                  <a:gd name="T71" fmla="*/ 49 h 51"/>
                  <a:gd name="T72" fmla="*/ 12 w 25"/>
                  <a:gd name="T73" fmla="*/ 51 h 51"/>
                  <a:gd name="T74" fmla="*/ 15 w 25"/>
                  <a:gd name="T75" fmla="*/ 49 h 51"/>
                  <a:gd name="T76" fmla="*/ 17 w 25"/>
                  <a:gd name="T77" fmla="*/ 46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5" h="51">
                    <a:moveTo>
                      <a:pt x="17" y="46"/>
                    </a:moveTo>
                    <a:lnTo>
                      <a:pt x="17" y="43"/>
                    </a:lnTo>
                    <a:lnTo>
                      <a:pt x="22" y="41"/>
                    </a:lnTo>
                    <a:lnTo>
                      <a:pt x="25" y="36"/>
                    </a:lnTo>
                    <a:lnTo>
                      <a:pt x="25" y="33"/>
                    </a:lnTo>
                    <a:lnTo>
                      <a:pt x="22" y="30"/>
                    </a:lnTo>
                    <a:lnTo>
                      <a:pt x="20" y="27"/>
                    </a:lnTo>
                    <a:lnTo>
                      <a:pt x="19" y="24"/>
                    </a:lnTo>
                    <a:lnTo>
                      <a:pt x="17" y="19"/>
                    </a:lnTo>
                    <a:lnTo>
                      <a:pt x="19" y="14"/>
                    </a:lnTo>
                    <a:lnTo>
                      <a:pt x="17" y="12"/>
                    </a:lnTo>
                    <a:lnTo>
                      <a:pt x="17" y="8"/>
                    </a:lnTo>
                    <a:lnTo>
                      <a:pt x="17" y="6"/>
                    </a:lnTo>
                    <a:lnTo>
                      <a:pt x="14" y="4"/>
                    </a:lnTo>
                    <a:lnTo>
                      <a:pt x="12" y="3"/>
                    </a:lnTo>
                    <a:lnTo>
                      <a:pt x="11" y="0"/>
                    </a:lnTo>
                    <a:lnTo>
                      <a:pt x="9" y="0"/>
                    </a:lnTo>
                    <a:lnTo>
                      <a:pt x="9" y="0"/>
                    </a:lnTo>
                    <a:lnTo>
                      <a:pt x="8" y="3"/>
                    </a:lnTo>
                    <a:lnTo>
                      <a:pt x="6" y="0"/>
                    </a:lnTo>
                    <a:lnTo>
                      <a:pt x="4" y="0"/>
                    </a:lnTo>
                    <a:lnTo>
                      <a:pt x="1" y="3"/>
                    </a:lnTo>
                    <a:lnTo>
                      <a:pt x="0" y="8"/>
                    </a:lnTo>
                    <a:lnTo>
                      <a:pt x="0" y="12"/>
                    </a:lnTo>
                    <a:lnTo>
                      <a:pt x="3" y="16"/>
                    </a:lnTo>
                    <a:lnTo>
                      <a:pt x="3" y="17"/>
                    </a:lnTo>
                    <a:lnTo>
                      <a:pt x="1" y="17"/>
                    </a:lnTo>
                    <a:lnTo>
                      <a:pt x="1" y="24"/>
                    </a:lnTo>
                    <a:lnTo>
                      <a:pt x="3" y="28"/>
                    </a:lnTo>
                    <a:lnTo>
                      <a:pt x="1" y="32"/>
                    </a:lnTo>
                    <a:lnTo>
                      <a:pt x="1" y="35"/>
                    </a:lnTo>
                    <a:lnTo>
                      <a:pt x="3" y="38"/>
                    </a:lnTo>
                    <a:lnTo>
                      <a:pt x="1" y="41"/>
                    </a:lnTo>
                    <a:lnTo>
                      <a:pt x="3" y="43"/>
                    </a:lnTo>
                    <a:lnTo>
                      <a:pt x="8" y="43"/>
                    </a:lnTo>
                    <a:lnTo>
                      <a:pt x="11" y="49"/>
                    </a:lnTo>
                    <a:lnTo>
                      <a:pt x="12" y="51"/>
                    </a:lnTo>
                    <a:lnTo>
                      <a:pt x="15" y="49"/>
                    </a:lnTo>
                    <a:lnTo>
                      <a:pt x="17" y="4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49" name="Freeform 776">
                <a:extLst>
                  <a:ext uri="{FF2B5EF4-FFF2-40B4-BE49-F238E27FC236}">
                    <a16:creationId xmlns:a16="http://schemas.microsoft.com/office/drawing/2014/main" id="{4C453C5E-1552-4544-8650-7CFBF3FB301C}"/>
                  </a:ext>
                </a:extLst>
              </p:cNvPr>
              <p:cNvSpPr>
                <a:spLocks/>
              </p:cNvSpPr>
              <p:nvPr/>
            </p:nvSpPr>
            <p:spPr bwMode="auto">
              <a:xfrm>
                <a:off x="4932" y="1723"/>
                <a:ext cx="57" cy="77"/>
              </a:xfrm>
              <a:custGeom>
                <a:avLst/>
                <a:gdLst>
                  <a:gd name="T0" fmla="*/ 11 w 57"/>
                  <a:gd name="T1" fmla="*/ 0 h 77"/>
                  <a:gd name="T2" fmla="*/ 8 w 57"/>
                  <a:gd name="T3" fmla="*/ 5 h 77"/>
                  <a:gd name="T4" fmla="*/ 2 w 57"/>
                  <a:gd name="T5" fmla="*/ 7 h 77"/>
                  <a:gd name="T6" fmla="*/ 0 w 57"/>
                  <a:gd name="T7" fmla="*/ 8 h 77"/>
                  <a:gd name="T8" fmla="*/ 3 w 57"/>
                  <a:gd name="T9" fmla="*/ 16 h 77"/>
                  <a:gd name="T10" fmla="*/ 6 w 57"/>
                  <a:gd name="T11" fmla="*/ 18 h 77"/>
                  <a:gd name="T12" fmla="*/ 5 w 57"/>
                  <a:gd name="T13" fmla="*/ 20 h 77"/>
                  <a:gd name="T14" fmla="*/ 3 w 57"/>
                  <a:gd name="T15" fmla="*/ 23 h 77"/>
                  <a:gd name="T16" fmla="*/ 5 w 57"/>
                  <a:gd name="T17" fmla="*/ 23 h 77"/>
                  <a:gd name="T18" fmla="*/ 6 w 57"/>
                  <a:gd name="T19" fmla="*/ 26 h 77"/>
                  <a:gd name="T20" fmla="*/ 3 w 57"/>
                  <a:gd name="T21" fmla="*/ 32 h 77"/>
                  <a:gd name="T22" fmla="*/ 10 w 57"/>
                  <a:gd name="T23" fmla="*/ 36 h 77"/>
                  <a:gd name="T24" fmla="*/ 10 w 57"/>
                  <a:gd name="T25" fmla="*/ 40 h 77"/>
                  <a:gd name="T26" fmla="*/ 6 w 57"/>
                  <a:gd name="T27" fmla="*/ 39 h 77"/>
                  <a:gd name="T28" fmla="*/ 10 w 57"/>
                  <a:gd name="T29" fmla="*/ 45 h 77"/>
                  <a:gd name="T30" fmla="*/ 11 w 57"/>
                  <a:gd name="T31" fmla="*/ 50 h 77"/>
                  <a:gd name="T32" fmla="*/ 13 w 57"/>
                  <a:gd name="T33" fmla="*/ 53 h 77"/>
                  <a:gd name="T34" fmla="*/ 19 w 57"/>
                  <a:gd name="T35" fmla="*/ 56 h 77"/>
                  <a:gd name="T36" fmla="*/ 22 w 57"/>
                  <a:gd name="T37" fmla="*/ 59 h 77"/>
                  <a:gd name="T38" fmla="*/ 19 w 57"/>
                  <a:gd name="T39" fmla="*/ 63 h 77"/>
                  <a:gd name="T40" fmla="*/ 22 w 57"/>
                  <a:gd name="T41" fmla="*/ 66 h 77"/>
                  <a:gd name="T42" fmla="*/ 27 w 57"/>
                  <a:gd name="T43" fmla="*/ 69 h 77"/>
                  <a:gd name="T44" fmla="*/ 27 w 57"/>
                  <a:gd name="T45" fmla="*/ 75 h 77"/>
                  <a:gd name="T46" fmla="*/ 29 w 57"/>
                  <a:gd name="T47" fmla="*/ 75 h 77"/>
                  <a:gd name="T48" fmla="*/ 32 w 57"/>
                  <a:gd name="T49" fmla="*/ 72 h 77"/>
                  <a:gd name="T50" fmla="*/ 38 w 57"/>
                  <a:gd name="T51" fmla="*/ 69 h 77"/>
                  <a:gd name="T52" fmla="*/ 46 w 57"/>
                  <a:gd name="T53" fmla="*/ 67 h 77"/>
                  <a:gd name="T54" fmla="*/ 53 w 57"/>
                  <a:gd name="T55" fmla="*/ 67 h 77"/>
                  <a:gd name="T56" fmla="*/ 53 w 57"/>
                  <a:gd name="T57" fmla="*/ 64 h 77"/>
                  <a:gd name="T58" fmla="*/ 51 w 57"/>
                  <a:gd name="T59" fmla="*/ 59 h 77"/>
                  <a:gd name="T60" fmla="*/ 57 w 57"/>
                  <a:gd name="T61" fmla="*/ 52 h 77"/>
                  <a:gd name="T62" fmla="*/ 51 w 57"/>
                  <a:gd name="T63" fmla="*/ 44 h 77"/>
                  <a:gd name="T64" fmla="*/ 51 w 57"/>
                  <a:gd name="T65" fmla="*/ 37 h 77"/>
                  <a:gd name="T66" fmla="*/ 49 w 57"/>
                  <a:gd name="T67" fmla="*/ 31 h 77"/>
                  <a:gd name="T68" fmla="*/ 53 w 57"/>
                  <a:gd name="T69" fmla="*/ 26 h 77"/>
                  <a:gd name="T70" fmla="*/ 45 w 57"/>
                  <a:gd name="T71" fmla="*/ 28 h 77"/>
                  <a:gd name="T72" fmla="*/ 40 w 57"/>
                  <a:gd name="T73" fmla="*/ 28 h 77"/>
                  <a:gd name="T74" fmla="*/ 33 w 57"/>
                  <a:gd name="T75" fmla="*/ 23 h 77"/>
                  <a:gd name="T76" fmla="*/ 35 w 57"/>
                  <a:gd name="T77" fmla="*/ 18 h 77"/>
                  <a:gd name="T78" fmla="*/ 27 w 57"/>
                  <a:gd name="T79" fmla="*/ 13 h 77"/>
                  <a:gd name="T80" fmla="*/ 22 w 57"/>
                  <a:gd name="T81" fmla="*/ 5 h 77"/>
                  <a:gd name="T82" fmla="*/ 19 w 57"/>
                  <a:gd name="T83" fmla="*/ 4 h 77"/>
                  <a:gd name="T84" fmla="*/ 14 w 57"/>
                  <a:gd name="T85" fmla="*/ 2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7" h="77">
                    <a:moveTo>
                      <a:pt x="14" y="2"/>
                    </a:moveTo>
                    <a:lnTo>
                      <a:pt x="11" y="0"/>
                    </a:lnTo>
                    <a:lnTo>
                      <a:pt x="8" y="4"/>
                    </a:lnTo>
                    <a:lnTo>
                      <a:pt x="8" y="5"/>
                    </a:lnTo>
                    <a:lnTo>
                      <a:pt x="5" y="5"/>
                    </a:lnTo>
                    <a:lnTo>
                      <a:pt x="2" y="7"/>
                    </a:lnTo>
                    <a:lnTo>
                      <a:pt x="0" y="8"/>
                    </a:lnTo>
                    <a:lnTo>
                      <a:pt x="0" y="8"/>
                    </a:lnTo>
                    <a:lnTo>
                      <a:pt x="2" y="13"/>
                    </a:lnTo>
                    <a:lnTo>
                      <a:pt x="3" y="16"/>
                    </a:lnTo>
                    <a:lnTo>
                      <a:pt x="3" y="18"/>
                    </a:lnTo>
                    <a:lnTo>
                      <a:pt x="6" y="18"/>
                    </a:lnTo>
                    <a:lnTo>
                      <a:pt x="6" y="20"/>
                    </a:lnTo>
                    <a:lnTo>
                      <a:pt x="5" y="20"/>
                    </a:lnTo>
                    <a:lnTo>
                      <a:pt x="3" y="21"/>
                    </a:lnTo>
                    <a:lnTo>
                      <a:pt x="3" y="23"/>
                    </a:lnTo>
                    <a:lnTo>
                      <a:pt x="3" y="24"/>
                    </a:lnTo>
                    <a:lnTo>
                      <a:pt x="5" y="23"/>
                    </a:lnTo>
                    <a:lnTo>
                      <a:pt x="6" y="23"/>
                    </a:lnTo>
                    <a:lnTo>
                      <a:pt x="6" y="26"/>
                    </a:lnTo>
                    <a:lnTo>
                      <a:pt x="3" y="31"/>
                    </a:lnTo>
                    <a:lnTo>
                      <a:pt x="3" y="32"/>
                    </a:lnTo>
                    <a:lnTo>
                      <a:pt x="8" y="36"/>
                    </a:lnTo>
                    <a:lnTo>
                      <a:pt x="10" y="36"/>
                    </a:lnTo>
                    <a:lnTo>
                      <a:pt x="11" y="39"/>
                    </a:lnTo>
                    <a:lnTo>
                      <a:pt x="10" y="40"/>
                    </a:lnTo>
                    <a:lnTo>
                      <a:pt x="8" y="39"/>
                    </a:lnTo>
                    <a:lnTo>
                      <a:pt x="6" y="39"/>
                    </a:lnTo>
                    <a:lnTo>
                      <a:pt x="6" y="42"/>
                    </a:lnTo>
                    <a:lnTo>
                      <a:pt x="10" y="45"/>
                    </a:lnTo>
                    <a:lnTo>
                      <a:pt x="8" y="47"/>
                    </a:lnTo>
                    <a:lnTo>
                      <a:pt x="11" y="50"/>
                    </a:lnTo>
                    <a:lnTo>
                      <a:pt x="11" y="52"/>
                    </a:lnTo>
                    <a:lnTo>
                      <a:pt x="13" y="53"/>
                    </a:lnTo>
                    <a:lnTo>
                      <a:pt x="16" y="53"/>
                    </a:lnTo>
                    <a:lnTo>
                      <a:pt x="19" y="56"/>
                    </a:lnTo>
                    <a:lnTo>
                      <a:pt x="22" y="56"/>
                    </a:lnTo>
                    <a:lnTo>
                      <a:pt x="22" y="59"/>
                    </a:lnTo>
                    <a:lnTo>
                      <a:pt x="21" y="61"/>
                    </a:lnTo>
                    <a:lnTo>
                      <a:pt x="19" y="63"/>
                    </a:lnTo>
                    <a:lnTo>
                      <a:pt x="21" y="63"/>
                    </a:lnTo>
                    <a:lnTo>
                      <a:pt x="22" y="66"/>
                    </a:lnTo>
                    <a:lnTo>
                      <a:pt x="24" y="67"/>
                    </a:lnTo>
                    <a:lnTo>
                      <a:pt x="27" y="69"/>
                    </a:lnTo>
                    <a:lnTo>
                      <a:pt x="27" y="71"/>
                    </a:lnTo>
                    <a:lnTo>
                      <a:pt x="27" y="75"/>
                    </a:lnTo>
                    <a:lnTo>
                      <a:pt x="29" y="77"/>
                    </a:lnTo>
                    <a:lnTo>
                      <a:pt x="29" y="75"/>
                    </a:lnTo>
                    <a:lnTo>
                      <a:pt x="29" y="74"/>
                    </a:lnTo>
                    <a:lnTo>
                      <a:pt x="32" y="72"/>
                    </a:lnTo>
                    <a:lnTo>
                      <a:pt x="35" y="71"/>
                    </a:lnTo>
                    <a:lnTo>
                      <a:pt x="38" y="69"/>
                    </a:lnTo>
                    <a:lnTo>
                      <a:pt x="43" y="67"/>
                    </a:lnTo>
                    <a:lnTo>
                      <a:pt x="46" y="67"/>
                    </a:lnTo>
                    <a:lnTo>
                      <a:pt x="49" y="67"/>
                    </a:lnTo>
                    <a:lnTo>
                      <a:pt x="53" y="67"/>
                    </a:lnTo>
                    <a:lnTo>
                      <a:pt x="53" y="67"/>
                    </a:lnTo>
                    <a:lnTo>
                      <a:pt x="53" y="64"/>
                    </a:lnTo>
                    <a:lnTo>
                      <a:pt x="51" y="61"/>
                    </a:lnTo>
                    <a:lnTo>
                      <a:pt x="51" y="59"/>
                    </a:lnTo>
                    <a:lnTo>
                      <a:pt x="56" y="55"/>
                    </a:lnTo>
                    <a:lnTo>
                      <a:pt x="57" y="52"/>
                    </a:lnTo>
                    <a:lnTo>
                      <a:pt x="54" y="48"/>
                    </a:lnTo>
                    <a:lnTo>
                      <a:pt x="51" y="44"/>
                    </a:lnTo>
                    <a:lnTo>
                      <a:pt x="49" y="39"/>
                    </a:lnTo>
                    <a:lnTo>
                      <a:pt x="51" y="37"/>
                    </a:lnTo>
                    <a:lnTo>
                      <a:pt x="51" y="34"/>
                    </a:lnTo>
                    <a:lnTo>
                      <a:pt x="49" y="31"/>
                    </a:lnTo>
                    <a:lnTo>
                      <a:pt x="49" y="29"/>
                    </a:lnTo>
                    <a:lnTo>
                      <a:pt x="53" y="26"/>
                    </a:lnTo>
                    <a:lnTo>
                      <a:pt x="48" y="24"/>
                    </a:lnTo>
                    <a:lnTo>
                      <a:pt x="45" y="28"/>
                    </a:lnTo>
                    <a:lnTo>
                      <a:pt x="43" y="26"/>
                    </a:lnTo>
                    <a:lnTo>
                      <a:pt x="40" y="28"/>
                    </a:lnTo>
                    <a:lnTo>
                      <a:pt x="38" y="24"/>
                    </a:lnTo>
                    <a:lnTo>
                      <a:pt x="33" y="23"/>
                    </a:lnTo>
                    <a:lnTo>
                      <a:pt x="33" y="21"/>
                    </a:lnTo>
                    <a:lnTo>
                      <a:pt x="35" y="18"/>
                    </a:lnTo>
                    <a:lnTo>
                      <a:pt x="30" y="15"/>
                    </a:lnTo>
                    <a:lnTo>
                      <a:pt x="27" y="13"/>
                    </a:lnTo>
                    <a:lnTo>
                      <a:pt x="27" y="12"/>
                    </a:lnTo>
                    <a:lnTo>
                      <a:pt x="22" y="5"/>
                    </a:lnTo>
                    <a:lnTo>
                      <a:pt x="21" y="4"/>
                    </a:lnTo>
                    <a:lnTo>
                      <a:pt x="19" y="4"/>
                    </a:lnTo>
                    <a:lnTo>
                      <a:pt x="16" y="2"/>
                    </a:lnTo>
                    <a:lnTo>
                      <a:pt x="14"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50" name="Freeform 777">
                <a:extLst>
                  <a:ext uri="{FF2B5EF4-FFF2-40B4-BE49-F238E27FC236}">
                    <a16:creationId xmlns:a16="http://schemas.microsoft.com/office/drawing/2014/main" id="{802D2AFB-D37F-4CA5-BEC4-4ED0775FC690}"/>
                  </a:ext>
                </a:extLst>
              </p:cNvPr>
              <p:cNvSpPr>
                <a:spLocks/>
              </p:cNvSpPr>
              <p:nvPr/>
            </p:nvSpPr>
            <p:spPr bwMode="auto">
              <a:xfrm>
                <a:off x="4929" y="1768"/>
                <a:ext cx="25" cy="30"/>
              </a:xfrm>
              <a:custGeom>
                <a:avLst/>
                <a:gdLst>
                  <a:gd name="T0" fmla="*/ 14 w 25"/>
                  <a:gd name="T1" fmla="*/ 21 h 30"/>
                  <a:gd name="T2" fmla="*/ 17 w 25"/>
                  <a:gd name="T3" fmla="*/ 18 h 30"/>
                  <a:gd name="T4" fmla="*/ 19 w 25"/>
                  <a:gd name="T5" fmla="*/ 18 h 30"/>
                  <a:gd name="T6" fmla="*/ 21 w 25"/>
                  <a:gd name="T7" fmla="*/ 21 h 30"/>
                  <a:gd name="T8" fmla="*/ 22 w 25"/>
                  <a:gd name="T9" fmla="*/ 18 h 30"/>
                  <a:gd name="T10" fmla="*/ 24 w 25"/>
                  <a:gd name="T11" fmla="*/ 16 h 30"/>
                  <a:gd name="T12" fmla="*/ 25 w 25"/>
                  <a:gd name="T13" fmla="*/ 14 h 30"/>
                  <a:gd name="T14" fmla="*/ 25 w 25"/>
                  <a:gd name="T15" fmla="*/ 11 h 30"/>
                  <a:gd name="T16" fmla="*/ 22 w 25"/>
                  <a:gd name="T17" fmla="*/ 11 h 30"/>
                  <a:gd name="T18" fmla="*/ 19 w 25"/>
                  <a:gd name="T19" fmla="*/ 8 h 30"/>
                  <a:gd name="T20" fmla="*/ 16 w 25"/>
                  <a:gd name="T21" fmla="*/ 8 h 30"/>
                  <a:gd name="T22" fmla="*/ 14 w 25"/>
                  <a:gd name="T23" fmla="*/ 7 h 30"/>
                  <a:gd name="T24" fmla="*/ 14 w 25"/>
                  <a:gd name="T25" fmla="*/ 5 h 30"/>
                  <a:gd name="T26" fmla="*/ 11 w 25"/>
                  <a:gd name="T27" fmla="*/ 2 h 30"/>
                  <a:gd name="T28" fmla="*/ 11 w 25"/>
                  <a:gd name="T29" fmla="*/ 2 h 30"/>
                  <a:gd name="T30" fmla="*/ 9 w 25"/>
                  <a:gd name="T31" fmla="*/ 2 h 30"/>
                  <a:gd name="T32" fmla="*/ 6 w 25"/>
                  <a:gd name="T33" fmla="*/ 0 h 30"/>
                  <a:gd name="T34" fmla="*/ 5 w 25"/>
                  <a:gd name="T35" fmla="*/ 0 h 30"/>
                  <a:gd name="T36" fmla="*/ 5 w 25"/>
                  <a:gd name="T37" fmla="*/ 3 h 30"/>
                  <a:gd name="T38" fmla="*/ 8 w 25"/>
                  <a:gd name="T39" fmla="*/ 5 h 30"/>
                  <a:gd name="T40" fmla="*/ 8 w 25"/>
                  <a:gd name="T41" fmla="*/ 7 h 30"/>
                  <a:gd name="T42" fmla="*/ 6 w 25"/>
                  <a:gd name="T43" fmla="*/ 8 h 30"/>
                  <a:gd name="T44" fmla="*/ 5 w 25"/>
                  <a:gd name="T45" fmla="*/ 8 h 30"/>
                  <a:gd name="T46" fmla="*/ 3 w 25"/>
                  <a:gd name="T47" fmla="*/ 11 h 30"/>
                  <a:gd name="T48" fmla="*/ 3 w 25"/>
                  <a:gd name="T49" fmla="*/ 14 h 30"/>
                  <a:gd name="T50" fmla="*/ 1 w 25"/>
                  <a:gd name="T51" fmla="*/ 18 h 30"/>
                  <a:gd name="T52" fmla="*/ 0 w 25"/>
                  <a:gd name="T53" fmla="*/ 18 h 30"/>
                  <a:gd name="T54" fmla="*/ 1 w 25"/>
                  <a:gd name="T55" fmla="*/ 19 h 30"/>
                  <a:gd name="T56" fmla="*/ 3 w 25"/>
                  <a:gd name="T57" fmla="*/ 21 h 30"/>
                  <a:gd name="T58" fmla="*/ 9 w 25"/>
                  <a:gd name="T59" fmla="*/ 27 h 30"/>
                  <a:gd name="T60" fmla="*/ 9 w 25"/>
                  <a:gd name="T61" fmla="*/ 29 h 30"/>
                  <a:gd name="T62" fmla="*/ 13 w 25"/>
                  <a:gd name="T63" fmla="*/ 30 h 30"/>
                  <a:gd name="T64" fmla="*/ 13 w 25"/>
                  <a:gd name="T65" fmla="*/ 26 h 30"/>
                  <a:gd name="T66" fmla="*/ 14 w 25"/>
                  <a:gd name="T67" fmla="*/ 21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5" h="30">
                    <a:moveTo>
                      <a:pt x="14" y="21"/>
                    </a:moveTo>
                    <a:lnTo>
                      <a:pt x="17" y="18"/>
                    </a:lnTo>
                    <a:lnTo>
                      <a:pt x="19" y="18"/>
                    </a:lnTo>
                    <a:lnTo>
                      <a:pt x="21" y="21"/>
                    </a:lnTo>
                    <a:lnTo>
                      <a:pt x="22" y="18"/>
                    </a:lnTo>
                    <a:lnTo>
                      <a:pt x="24" y="16"/>
                    </a:lnTo>
                    <a:lnTo>
                      <a:pt x="25" y="14"/>
                    </a:lnTo>
                    <a:lnTo>
                      <a:pt x="25" y="11"/>
                    </a:lnTo>
                    <a:lnTo>
                      <a:pt x="22" y="11"/>
                    </a:lnTo>
                    <a:lnTo>
                      <a:pt x="19" y="8"/>
                    </a:lnTo>
                    <a:lnTo>
                      <a:pt x="16" y="8"/>
                    </a:lnTo>
                    <a:lnTo>
                      <a:pt x="14" y="7"/>
                    </a:lnTo>
                    <a:lnTo>
                      <a:pt x="14" y="5"/>
                    </a:lnTo>
                    <a:lnTo>
                      <a:pt x="11" y="2"/>
                    </a:lnTo>
                    <a:lnTo>
                      <a:pt x="11" y="2"/>
                    </a:lnTo>
                    <a:lnTo>
                      <a:pt x="9" y="2"/>
                    </a:lnTo>
                    <a:lnTo>
                      <a:pt x="6" y="0"/>
                    </a:lnTo>
                    <a:lnTo>
                      <a:pt x="5" y="0"/>
                    </a:lnTo>
                    <a:lnTo>
                      <a:pt x="5" y="3"/>
                    </a:lnTo>
                    <a:lnTo>
                      <a:pt x="8" y="5"/>
                    </a:lnTo>
                    <a:lnTo>
                      <a:pt x="8" y="7"/>
                    </a:lnTo>
                    <a:lnTo>
                      <a:pt x="6" y="8"/>
                    </a:lnTo>
                    <a:lnTo>
                      <a:pt x="5" y="8"/>
                    </a:lnTo>
                    <a:lnTo>
                      <a:pt x="3" y="11"/>
                    </a:lnTo>
                    <a:lnTo>
                      <a:pt x="3" y="14"/>
                    </a:lnTo>
                    <a:lnTo>
                      <a:pt x="1" y="18"/>
                    </a:lnTo>
                    <a:lnTo>
                      <a:pt x="0" y="18"/>
                    </a:lnTo>
                    <a:lnTo>
                      <a:pt x="1" y="19"/>
                    </a:lnTo>
                    <a:lnTo>
                      <a:pt x="3" y="21"/>
                    </a:lnTo>
                    <a:lnTo>
                      <a:pt x="9" y="27"/>
                    </a:lnTo>
                    <a:lnTo>
                      <a:pt x="9" y="29"/>
                    </a:lnTo>
                    <a:lnTo>
                      <a:pt x="13" y="30"/>
                    </a:lnTo>
                    <a:lnTo>
                      <a:pt x="13" y="26"/>
                    </a:lnTo>
                    <a:lnTo>
                      <a:pt x="14" y="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51" name="Freeform 778">
                <a:extLst>
                  <a:ext uri="{FF2B5EF4-FFF2-40B4-BE49-F238E27FC236}">
                    <a16:creationId xmlns:a16="http://schemas.microsoft.com/office/drawing/2014/main" id="{6238BE93-4CE9-4B73-80B4-5EEDFDDDF798}"/>
                  </a:ext>
                </a:extLst>
              </p:cNvPr>
              <p:cNvSpPr>
                <a:spLocks/>
              </p:cNvSpPr>
              <p:nvPr/>
            </p:nvSpPr>
            <p:spPr bwMode="auto">
              <a:xfrm>
                <a:off x="4873" y="1747"/>
                <a:ext cx="5" cy="7"/>
              </a:xfrm>
              <a:custGeom>
                <a:avLst/>
                <a:gdLst>
                  <a:gd name="T0" fmla="*/ 3 w 5"/>
                  <a:gd name="T1" fmla="*/ 7 h 7"/>
                  <a:gd name="T2" fmla="*/ 5 w 5"/>
                  <a:gd name="T3" fmla="*/ 7 h 7"/>
                  <a:gd name="T4" fmla="*/ 3 w 5"/>
                  <a:gd name="T5" fmla="*/ 4 h 7"/>
                  <a:gd name="T6" fmla="*/ 0 w 5"/>
                  <a:gd name="T7" fmla="*/ 0 h 7"/>
                  <a:gd name="T8" fmla="*/ 2 w 5"/>
                  <a:gd name="T9" fmla="*/ 4 h 7"/>
                  <a:gd name="T10" fmla="*/ 0 w 5"/>
                  <a:gd name="T11" fmla="*/ 4 h 7"/>
                  <a:gd name="T12" fmla="*/ 3 w 5"/>
                  <a:gd name="T13" fmla="*/ 7 h 7"/>
                </a:gdLst>
                <a:ahLst/>
                <a:cxnLst>
                  <a:cxn ang="0">
                    <a:pos x="T0" y="T1"/>
                  </a:cxn>
                  <a:cxn ang="0">
                    <a:pos x="T2" y="T3"/>
                  </a:cxn>
                  <a:cxn ang="0">
                    <a:pos x="T4" y="T5"/>
                  </a:cxn>
                  <a:cxn ang="0">
                    <a:pos x="T6" y="T7"/>
                  </a:cxn>
                  <a:cxn ang="0">
                    <a:pos x="T8" y="T9"/>
                  </a:cxn>
                  <a:cxn ang="0">
                    <a:pos x="T10" y="T11"/>
                  </a:cxn>
                  <a:cxn ang="0">
                    <a:pos x="T12" y="T13"/>
                  </a:cxn>
                </a:cxnLst>
                <a:rect l="0" t="0" r="r" b="b"/>
                <a:pathLst>
                  <a:path w="5" h="7">
                    <a:moveTo>
                      <a:pt x="3" y="7"/>
                    </a:moveTo>
                    <a:lnTo>
                      <a:pt x="5" y="7"/>
                    </a:lnTo>
                    <a:lnTo>
                      <a:pt x="3" y="4"/>
                    </a:lnTo>
                    <a:lnTo>
                      <a:pt x="0" y="0"/>
                    </a:lnTo>
                    <a:lnTo>
                      <a:pt x="2" y="4"/>
                    </a:lnTo>
                    <a:lnTo>
                      <a:pt x="0" y="4"/>
                    </a:lnTo>
                    <a:lnTo>
                      <a:pt x="3"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52" name="Freeform 779">
                <a:extLst>
                  <a:ext uri="{FF2B5EF4-FFF2-40B4-BE49-F238E27FC236}">
                    <a16:creationId xmlns:a16="http://schemas.microsoft.com/office/drawing/2014/main" id="{118ABFE3-35B0-4041-B8FA-B675E5CEECFB}"/>
                  </a:ext>
                </a:extLst>
              </p:cNvPr>
              <p:cNvSpPr>
                <a:spLocks/>
              </p:cNvSpPr>
              <p:nvPr/>
            </p:nvSpPr>
            <p:spPr bwMode="auto">
              <a:xfrm>
                <a:off x="4902" y="1776"/>
                <a:ext cx="8" cy="2"/>
              </a:xfrm>
              <a:custGeom>
                <a:avLst/>
                <a:gdLst>
                  <a:gd name="T0" fmla="*/ 4 w 8"/>
                  <a:gd name="T1" fmla="*/ 2 h 2"/>
                  <a:gd name="T2" fmla="*/ 8 w 8"/>
                  <a:gd name="T3" fmla="*/ 0 h 2"/>
                  <a:gd name="T4" fmla="*/ 0 w 8"/>
                  <a:gd name="T5" fmla="*/ 0 h 2"/>
                  <a:gd name="T6" fmla="*/ 4 w 8"/>
                  <a:gd name="T7" fmla="*/ 2 h 2"/>
                </a:gdLst>
                <a:ahLst/>
                <a:cxnLst>
                  <a:cxn ang="0">
                    <a:pos x="T0" y="T1"/>
                  </a:cxn>
                  <a:cxn ang="0">
                    <a:pos x="T2" y="T3"/>
                  </a:cxn>
                  <a:cxn ang="0">
                    <a:pos x="T4" y="T5"/>
                  </a:cxn>
                  <a:cxn ang="0">
                    <a:pos x="T6" y="T7"/>
                  </a:cxn>
                </a:cxnLst>
                <a:rect l="0" t="0" r="r" b="b"/>
                <a:pathLst>
                  <a:path w="8" h="2">
                    <a:moveTo>
                      <a:pt x="4" y="2"/>
                    </a:moveTo>
                    <a:lnTo>
                      <a:pt x="8" y="0"/>
                    </a:lnTo>
                    <a:lnTo>
                      <a:pt x="0" y="0"/>
                    </a:lnTo>
                    <a:lnTo>
                      <a:pt x="4"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53" name="Freeform 780">
                <a:extLst>
                  <a:ext uri="{FF2B5EF4-FFF2-40B4-BE49-F238E27FC236}">
                    <a16:creationId xmlns:a16="http://schemas.microsoft.com/office/drawing/2014/main" id="{A311975D-4959-4B0B-A44D-D19E3485ED9F}"/>
                  </a:ext>
                </a:extLst>
              </p:cNvPr>
              <p:cNvSpPr>
                <a:spLocks/>
              </p:cNvSpPr>
              <p:nvPr/>
            </p:nvSpPr>
            <p:spPr bwMode="auto">
              <a:xfrm>
                <a:off x="4903" y="1773"/>
                <a:ext cx="7" cy="2"/>
              </a:xfrm>
              <a:custGeom>
                <a:avLst/>
                <a:gdLst>
                  <a:gd name="T0" fmla="*/ 7 w 7"/>
                  <a:gd name="T1" fmla="*/ 2 h 2"/>
                  <a:gd name="T2" fmla="*/ 5 w 7"/>
                  <a:gd name="T3" fmla="*/ 0 h 2"/>
                  <a:gd name="T4" fmla="*/ 0 w 7"/>
                  <a:gd name="T5" fmla="*/ 0 h 2"/>
                  <a:gd name="T6" fmla="*/ 0 w 7"/>
                  <a:gd name="T7" fmla="*/ 2 h 2"/>
                  <a:gd name="T8" fmla="*/ 3 w 7"/>
                  <a:gd name="T9" fmla="*/ 2 h 2"/>
                  <a:gd name="T10" fmla="*/ 7 w 7"/>
                  <a:gd name="T11" fmla="*/ 2 h 2"/>
                </a:gdLst>
                <a:ahLst/>
                <a:cxnLst>
                  <a:cxn ang="0">
                    <a:pos x="T0" y="T1"/>
                  </a:cxn>
                  <a:cxn ang="0">
                    <a:pos x="T2" y="T3"/>
                  </a:cxn>
                  <a:cxn ang="0">
                    <a:pos x="T4" y="T5"/>
                  </a:cxn>
                  <a:cxn ang="0">
                    <a:pos x="T6" y="T7"/>
                  </a:cxn>
                  <a:cxn ang="0">
                    <a:pos x="T8" y="T9"/>
                  </a:cxn>
                  <a:cxn ang="0">
                    <a:pos x="T10" y="T11"/>
                  </a:cxn>
                </a:cxnLst>
                <a:rect l="0" t="0" r="r" b="b"/>
                <a:pathLst>
                  <a:path w="7" h="2">
                    <a:moveTo>
                      <a:pt x="7" y="2"/>
                    </a:moveTo>
                    <a:lnTo>
                      <a:pt x="5" y="0"/>
                    </a:lnTo>
                    <a:lnTo>
                      <a:pt x="0" y="0"/>
                    </a:lnTo>
                    <a:lnTo>
                      <a:pt x="0" y="2"/>
                    </a:lnTo>
                    <a:lnTo>
                      <a:pt x="3" y="2"/>
                    </a:lnTo>
                    <a:lnTo>
                      <a:pt x="7"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54" name="Freeform 781">
                <a:extLst>
                  <a:ext uri="{FF2B5EF4-FFF2-40B4-BE49-F238E27FC236}">
                    <a16:creationId xmlns:a16="http://schemas.microsoft.com/office/drawing/2014/main" id="{C88E001E-0D24-406B-B944-28B7AB6DB5DC}"/>
                  </a:ext>
                </a:extLst>
              </p:cNvPr>
              <p:cNvSpPr>
                <a:spLocks/>
              </p:cNvSpPr>
              <p:nvPr/>
            </p:nvSpPr>
            <p:spPr bwMode="auto">
              <a:xfrm>
                <a:off x="4878" y="1755"/>
                <a:ext cx="1" cy="4"/>
              </a:xfrm>
              <a:custGeom>
                <a:avLst/>
                <a:gdLst>
                  <a:gd name="T0" fmla="*/ 1 w 1"/>
                  <a:gd name="T1" fmla="*/ 0 h 4"/>
                  <a:gd name="T2" fmla="*/ 0 w 1"/>
                  <a:gd name="T3" fmla="*/ 0 h 4"/>
                  <a:gd name="T4" fmla="*/ 1 w 1"/>
                  <a:gd name="T5" fmla="*/ 4 h 4"/>
                  <a:gd name="T6" fmla="*/ 1 w 1"/>
                  <a:gd name="T7" fmla="*/ 0 h 4"/>
                </a:gdLst>
                <a:ahLst/>
                <a:cxnLst>
                  <a:cxn ang="0">
                    <a:pos x="T0" y="T1"/>
                  </a:cxn>
                  <a:cxn ang="0">
                    <a:pos x="T2" y="T3"/>
                  </a:cxn>
                  <a:cxn ang="0">
                    <a:pos x="T4" y="T5"/>
                  </a:cxn>
                  <a:cxn ang="0">
                    <a:pos x="T6" y="T7"/>
                  </a:cxn>
                </a:cxnLst>
                <a:rect l="0" t="0" r="r" b="b"/>
                <a:pathLst>
                  <a:path w="1" h="4">
                    <a:moveTo>
                      <a:pt x="1" y="0"/>
                    </a:moveTo>
                    <a:lnTo>
                      <a:pt x="0" y="0"/>
                    </a:lnTo>
                    <a:lnTo>
                      <a:pt x="1" y="4"/>
                    </a:lnTo>
                    <a:lnTo>
                      <a:pt x="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55" name="Freeform 782">
                <a:extLst>
                  <a:ext uri="{FF2B5EF4-FFF2-40B4-BE49-F238E27FC236}">
                    <a16:creationId xmlns:a16="http://schemas.microsoft.com/office/drawing/2014/main" id="{593C6DED-BF3C-4296-AF17-203E36A67C80}"/>
                  </a:ext>
                </a:extLst>
              </p:cNvPr>
              <p:cNvSpPr>
                <a:spLocks/>
              </p:cNvSpPr>
              <p:nvPr/>
            </p:nvSpPr>
            <p:spPr bwMode="auto">
              <a:xfrm>
                <a:off x="4905" y="1779"/>
                <a:ext cx="8" cy="2"/>
              </a:xfrm>
              <a:custGeom>
                <a:avLst/>
                <a:gdLst>
                  <a:gd name="T0" fmla="*/ 8 w 8"/>
                  <a:gd name="T1" fmla="*/ 2 h 2"/>
                  <a:gd name="T2" fmla="*/ 6 w 8"/>
                  <a:gd name="T3" fmla="*/ 0 h 2"/>
                  <a:gd name="T4" fmla="*/ 0 w 8"/>
                  <a:gd name="T5" fmla="*/ 0 h 2"/>
                  <a:gd name="T6" fmla="*/ 3 w 8"/>
                  <a:gd name="T7" fmla="*/ 2 h 2"/>
                  <a:gd name="T8" fmla="*/ 8 w 8"/>
                  <a:gd name="T9" fmla="*/ 2 h 2"/>
                </a:gdLst>
                <a:ahLst/>
                <a:cxnLst>
                  <a:cxn ang="0">
                    <a:pos x="T0" y="T1"/>
                  </a:cxn>
                  <a:cxn ang="0">
                    <a:pos x="T2" y="T3"/>
                  </a:cxn>
                  <a:cxn ang="0">
                    <a:pos x="T4" y="T5"/>
                  </a:cxn>
                  <a:cxn ang="0">
                    <a:pos x="T6" y="T7"/>
                  </a:cxn>
                  <a:cxn ang="0">
                    <a:pos x="T8" y="T9"/>
                  </a:cxn>
                </a:cxnLst>
                <a:rect l="0" t="0" r="r" b="b"/>
                <a:pathLst>
                  <a:path w="8" h="2">
                    <a:moveTo>
                      <a:pt x="8" y="2"/>
                    </a:moveTo>
                    <a:lnTo>
                      <a:pt x="6" y="0"/>
                    </a:lnTo>
                    <a:lnTo>
                      <a:pt x="0" y="0"/>
                    </a:lnTo>
                    <a:lnTo>
                      <a:pt x="3" y="2"/>
                    </a:lnTo>
                    <a:lnTo>
                      <a:pt x="8"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56" name="Freeform 783">
                <a:extLst>
                  <a:ext uri="{FF2B5EF4-FFF2-40B4-BE49-F238E27FC236}">
                    <a16:creationId xmlns:a16="http://schemas.microsoft.com/office/drawing/2014/main" id="{B8BAB86E-C72E-4600-8EDD-C8A5326043B9}"/>
                  </a:ext>
                </a:extLst>
              </p:cNvPr>
              <p:cNvSpPr>
                <a:spLocks/>
              </p:cNvSpPr>
              <p:nvPr/>
            </p:nvSpPr>
            <p:spPr bwMode="auto">
              <a:xfrm>
                <a:off x="4883" y="1755"/>
                <a:ext cx="3" cy="4"/>
              </a:xfrm>
              <a:custGeom>
                <a:avLst/>
                <a:gdLst>
                  <a:gd name="T0" fmla="*/ 3 w 3"/>
                  <a:gd name="T1" fmla="*/ 4 h 4"/>
                  <a:gd name="T2" fmla="*/ 1 w 3"/>
                  <a:gd name="T3" fmla="*/ 0 h 4"/>
                  <a:gd name="T4" fmla="*/ 0 w 3"/>
                  <a:gd name="T5" fmla="*/ 0 h 4"/>
                  <a:gd name="T6" fmla="*/ 1 w 3"/>
                  <a:gd name="T7" fmla="*/ 4 h 4"/>
                  <a:gd name="T8" fmla="*/ 3 w 3"/>
                  <a:gd name="T9" fmla="*/ 4 h 4"/>
                </a:gdLst>
                <a:ahLst/>
                <a:cxnLst>
                  <a:cxn ang="0">
                    <a:pos x="T0" y="T1"/>
                  </a:cxn>
                  <a:cxn ang="0">
                    <a:pos x="T2" y="T3"/>
                  </a:cxn>
                  <a:cxn ang="0">
                    <a:pos x="T4" y="T5"/>
                  </a:cxn>
                  <a:cxn ang="0">
                    <a:pos x="T6" y="T7"/>
                  </a:cxn>
                  <a:cxn ang="0">
                    <a:pos x="T8" y="T9"/>
                  </a:cxn>
                </a:cxnLst>
                <a:rect l="0" t="0" r="r" b="b"/>
                <a:pathLst>
                  <a:path w="3" h="4">
                    <a:moveTo>
                      <a:pt x="3" y="4"/>
                    </a:moveTo>
                    <a:lnTo>
                      <a:pt x="1" y="0"/>
                    </a:lnTo>
                    <a:lnTo>
                      <a:pt x="0" y="0"/>
                    </a:lnTo>
                    <a:lnTo>
                      <a:pt x="1" y="4"/>
                    </a:lnTo>
                    <a:lnTo>
                      <a:pt x="3"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57" name="Freeform 784">
                <a:extLst>
                  <a:ext uri="{FF2B5EF4-FFF2-40B4-BE49-F238E27FC236}">
                    <a16:creationId xmlns:a16="http://schemas.microsoft.com/office/drawing/2014/main" id="{86A7FFA2-015E-4FBD-BCB2-085E18CA4BFE}"/>
                  </a:ext>
                </a:extLst>
              </p:cNvPr>
              <p:cNvSpPr>
                <a:spLocks/>
              </p:cNvSpPr>
              <p:nvPr/>
            </p:nvSpPr>
            <p:spPr bwMode="auto">
              <a:xfrm>
                <a:off x="4873" y="1743"/>
                <a:ext cx="6" cy="6"/>
              </a:xfrm>
              <a:custGeom>
                <a:avLst/>
                <a:gdLst>
                  <a:gd name="T0" fmla="*/ 2 w 6"/>
                  <a:gd name="T1" fmla="*/ 0 h 6"/>
                  <a:gd name="T2" fmla="*/ 0 w 6"/>
                  <a:gd name="T3" fmla="*/ 0 h 6"/>
                  <a:gd name="T4" fmla="*/ 0 w 6"/>
                  <a:gd name="T5" fmla="*/ 4 h 6"/>
                  <a:gd name="T6" fmla="*/ 3 w 6"/>
                  <a:gd name="T7" fmla="*/ 4 h 6"/>
                  <a:gd name="T8" fmla="*/ 3 w 6"/>
                  <a:gd name="T9" fmla="*/ 6 h 6"/>
                  <a:gd name="T10" fmla="*/ 6 w 6"/>
                  <a:gd name="T11" fmla="*/ 4 h 6"/>
                  <a:gd name="T12" fmla="*/ 2 w 6"/>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6" h="6">
                    <a:moveTo>
                      <a:pt x="2" y="0"/>
                    </a:moveTo>
                    <a:lnTo>
                      <a:pt x="0" y="0"/>
                    </a:lnTo>
                    <a:lnTo>
                      <a:pt x="0" y="4"/>
                    </a:lnTo>
                    <a:lnTo>
                      <a:pt x="3" y="4"/>
                    </a:lnTo>
                    <a:lnTo>
                      <a:pt x="3" y="6"/>
                    </a:lnTo>
                    <a:lnTo>
                      <a:pt x="6" y="4"/>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58" name="Freeform 785">
                <a:extLst>
                  <a:ext uri="{FF2B5EF4-FFF2-40B4-BE49-F238E27FC236}">
                    <a16:creationId xmlns:a16="http://schemas.microsoft.com/office/drawing/2014/main" id="{F33FA559-2858-4259-904A-FEA3C78CD98A}"/>
                  </a:ext>
                </a:extLst>
              </p:cNvPr>
              <p:cNvSpPr>
                <a:spLocks/>
              </p:cNvSpPr>
              <p:nvPr/>
            </p:nvSpPr>
            <p:spPr bwMode="auto">
              <a:xfrm>
                <a:off x="4862" y="1722"/>
                <a:ext cx="76" cy="59"/>
              </a:xfrm>
              <a:custGeom>
                <a:avLst/>
                <a:gdLst>
                  <a:gd name="T0" fmla="*/ 46 w 76"/>
                  <a:gd name="T1" fmla="*/ 46 h 59"/>
                  <a:gd name="T2" fmla="*/ 35 w 76"/>
                  <a:gd name="T3" fmla="*/ 35 h 59"/>
                  <a:gd name="T4" fmla="*/ 33 w 76"/>
                  <a:gd name="T5" fmla="*/ 32 h 59"/>
                  <a:gd name="T6" fmla="*/ 30 w 76"/>
                  <a:gd name="T7" fmla="*/ 25 h 59"/>
                  <a:gd name="T8" fmla="*/ 29 w 76"/>
                  <a:gd name="T9" fmla="*/ 24 h 59"/>
                  <a:gd name="T10" fmla="*/ 30 w 76"/>
                  <a:gd name="T11" fmla="*/ 19 h 59"/>
                  <a:gd name="T12" fmla="*/ 33 w 76"/>
                  <a:gd name="T13" fmla="*/ 21 h 59"/>
                  <a:gd name="T14" fmla="*/ 37 w 76"/>
                  <a:gd name="T15" fmla="*/ 22 h 59"/>
                  <a:gd name="T16" fmla="*/ 40 w 76"/>
                  <a:gd name="T17" fmla="*/ 19 h 59"/>
                  <a:gd name="T18" fmla="*/ 43 w 76"/>
                  <a:gd name="T19" fmla="*/ 17 h 59"/>
                  <a:gd name="T20" fmla="*/ 46 w 76"/>
                  <a:gd name="T21" fmla="*/ 17 h 59"/>
                  <a:gd name="T22" fmla="*/ 49 w 76"/>
                  <a:gd name="T23" fmla="*/ 21 h 59"/>
                  <a:gd name="T24" fmla="*/ 54 w 76"/>
                  <a:gd name="T25" fmla="*/ 21 h 59"/>
                  <a:gd name="T26" fmla="*/ 57 w 76"/>
                  <a:gd name="T27" fmla="*/ 21 h 59"/>
                  <a:gd name="T28" fmla="*/ 64 w 76"/>
                  <a:gd name="T29" fmla="*/ 21 h 59"/>
                  <a:gd name="T30" fmla="*/ 68 w 76"/>
                  <a:gd name="T31" fmla="*/ 24 h 59"/>
                  <a:gd name="T32" fmla="*/ 73 w 76"/>
                  <a:gd name="T33" fmla="*/ 24 h 59"/>
                  <a:gd name="T34" fmla="*/ 75 w 76"/>
                  <a:gd name="T35" fmla="*/ 21 h 59"/>
                  <a:gd name="T36" fmla="*/ 76 w 76"/>
                  <a:gd name="T37" fmla="*/ 19 h 59"/>
                  <a:gd name="T38" fmla="*/ 73 w 76"/>
                  <a:gd name="T39" fmla="*/ 17 h 59"/>
                  <a:gd name="T40" fmla="*/ 70 w 76"/>
                  <a:gd name="T41" fmla="*/ 9 h 59"/>
                  <a:gd name="T42" fmla="*/ 65 w 76"/>
                  <a:gd name="T43" fmla="*/ 11 h 59"/>
                  <a:gd name="T44" fmla="*/ 54 w 76"/>
                  <a:gd name="T45" fmla="*/ 9 h 59"/>
                  <a:gd name="T46" fmla="*/ 48 w 76"/>
                  <a:gd name="T47" fmla="*/ 6 h 59"/>
                  <a:gd name="T48" fmla="*/ 40 w 76"/>
                  <a:gd name="T49" fmla="*/ 0 h 59"/>
                  <a:gd name="T50" fmla="*/ 33 w 76"/>
                  <a:gd name="T51" fmla="*/ 0 h 59"/>
                  <a:gd name="T52" fmla="*/ 25 w 76"/>
                  <a:gd name="T53" fmla="*/ 9 h 59"/>
                  <a:gd name="T54" fmla="*/ 19 w 76"/>
                  <a:gd name="T55" fmla="*/ 16 h 59"/>
                  <a:gd name="T56" fmla="*/ 11 w 76"/>
                  <a:gd name="T57" fmla="*/ 14 h 59"/>
                  <a:gd name="T58" fmla="*/ 5 w 76"/>
                  <a:gd name="T59" fmla="*/ 17 h 59"/>
                  <a:gd name="T60" fmla="*/ 0 w 76"/>
                  <a:gd name="T61" fmla="*/ 17 h 59"/>
                  <a:gd name="T62" fmla="*/ 5 w 76"/>
                  <a:gd name="T63" fmla="*/ 25 h 59"/>
                  <a:gd name="T64" fmla="*/ 5 w 76"/>
                  <a:gd name="T65" fmla="*/ 29 h 59"/>
                  <a:gd name="T66" fmla="*/ 9 w 76"/>
                  <a:gd name="T67" fmla="*/ 19 h 59"/>
                  <a:gd name="T68" fmla="*/ 14 w 76"/>
                  <a:gd name="T69" fmla="*/ 17 h 59"/>
                  <a:gd name="T70" fmla="*/ 17 w 76"/>
                  <a:gd name="T71" fmla="*/ 22 h 59"/>
                  <a:gd name="T72" fmla="*/ 21 w 76"/>
                  <a:gd name="T73" fmla="*/ 30 h 59"/>
                  <a:gd name="T74" fmla="*/ 27 w 76"/>
                  <a:gd name="T75" fmla="*/ 35 h 59"/>
                  <a:gd name="T76" fmla="*/ 27 w 76"/>
                  <a:gd name="T77" fmla="*/ 37 h 59"/>
                  <a:gd name="T78" fmla="*/ 24 w 76"/>
                  <a:gd name="T79" fmla="*/ 38 h 59"/>
                  <a:gd name="T80" fmla="*/ 27 w 76"/>
                  <a:gd name="T81" fmla="*/ 41 h 59"/>
                  <a:gd name="T82" fmla="*/ 33 w 76"/>
                  <a:gd name="T83" fmla="*/ 46 h 59"/>
                  <a:gd name="T84" fmla="*/ 37 w 76"/>
                  <a:gd name="T85" fmla="*/ 49 h 59"/>
                  <a:gd name="T86" fmla="*/ 46 w 76"/>
                  <a:gd name="T87" fmla="*/ 49 h 59"/>
                  <a:gd name="T88" fmla="*/ 56 w 76"/>
                  <a:gd name="T89" fmla="*/ 59 h 59"/>
                  <a:gd name="T90" fmla="*/ 51 w 76"/>
                  <a:gd name="T91" fmla="*/ 57 h 59"/>
                  <a:gd name="T92" fmla="*/ 56 w 76"/>
                  <a:gd name="T93" fmla="*/ 59 h 59"/>
                  <a:gd name="T94" fmla="*/ 56 w 76"/>
                  <a:gd name="T95" fmla="*/ 57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6" h="59">
                    <a:moveTo>
                      <a:pt x="56" y="57"/>
                    </a:moveTo>
                    <a:lnTo>
                      <a:pt x="46" y="46"/>
                    </a:lnTo>
                    <a:lnTo>
                      <a:pt x="35" y="37"/>
                    </a:lnTo>
                    <a:lnTo>
                      <a:pt x="35" y="35"/>
                    </a:lnTo>
                    <a:lnTo>
                      <a:pt x="35" y="33"/>
                    </a:lnTo>
                    <a:lnTo>
                      <a:pt x="33" y="32"/>
                    </a:lnTo>
                    <a:lnTo>
                      <a:pt x="33" y="29"/>
                    </a:lnTo>
                    <a:lnTo>
                      <a:pt x="30" y="25"/>
                    </a:lnTo>
                    <a:lnTo>
                      <a:pt x="29" y="25"/>
                    </a:lnTo>
                    <a:lnTo>
                      <a:pt x="29" y="24"/>
                    </a:lnTo>
                    <a:lnTo>
                      <a:pt x="30" y="22"/>
                    </a:lnTo>
                    <a:lnTo>
                      <a:pt x="30" y="19"/>
                    </a:lnTo>
                    <a:lnTo>
                      <a:pt x="30" y="17"/>
                    </a:lnTo>
                    <a:lnTo>
                      <a:pt x="33" y="21"/>
                    </a:lnTo>
                    <a:lnTo>
                      <a:pt x="35" y="22"/>
                    </a:lnTo>
                    <a:lnTo>
                      <a:pt x="37" y="22"/>
                    </a:lnTo>
                    <a:lnTo>
                      <a:pt x="37" y="19"/>
                    </a:lnTo>
                    <a:lnTo>
                      <a:pt x="40" y="19"/>
                    </a:lnTo>
                    <a:lnTo>
                      <a:pt x="41" y="19"/>
                    </a:lnTo>
                    <a:lnTo>
                      <a:pt x="43" y="17"/>
                    </a:lnTo>
                    <a:lnTo>
                      <a:pt x="44" y="19"/>
                    </a:lnTo>
                    <a:lnTo>
                      <a:pt x="46" y="17"/>
                    </a:lnTo>
                    <a:lnTo>
                      <a:pt x="48" y="19"/>
                    </a:lnTo>
                    <a:lnTo>
                      <a:pt x="49" y="21"/>
                    </a:lnTo>
                    <a:lnTo>
                      <a:pt x="51" y="19"/>
                    </a:lnTo>
                    <a:lnTo>
                      <a:pt x="54" y="21"/>
                    </a:lnTo>
                    <a:lnTo>
                      <a:pt x="57" y="19"/>
                    </a:lnTo>
                    <a:lnTo>
                      <a:pt x="57" y="21"/>
                    </a:lnTo>
                    <a:lnTo>
                      <a:pt x="60" y="21"/>
                    </a:lnTo>
                    <a:lnTo>
                      <a:pt x="64" y="21"/>
                    </a:lnTo>
                    <a:lnTo>
                      <a:pt x="65" y="21"/>
                    </a:lnTo>
                    <a:lnTo>
                      <a:pt x="68" y="24"/>
                    </a:lnTo>
                    <a:lnTo>
                      <a:pt x="73" y="24"/>
                    </a:lnTo>
                    <a:lnTo>
                      <a:pt x="73" y="24"/>
                    </a:lnTo>
                    <a:lnTo>
                      <a:pt x="73" y="22"/>
                    </a:lnTo>
                    <a:lnTo>
                      <a:pt x="75" y="21"/>
                    </a:lnTo>
                    <a:lnTo>
                      <a:pt x="76" y="21"/>
                    </a:lnTo>
                    <a:lnTo>
                      <a:pt x="76" y="19"/>
                    </a:lnTo>
                    <a:lnTo>
                      <a:pt x="73" y="19"/>
                    </a:lnTo>
                    <a:lnTo>
                      <a:pt x="73" y="17"/>
                    </a:lnTo>
                    <a:lnTo>
                      <a:pt x="72" y="14"/>
                    </a:lnTo>
                    <a:lnTo>
                      <a:pt x="70" y="9"/>
                    </a:lnTo>
                    <a:lnTo>
                      <a:pt x="68" y="9"/>
                    </a:lnTo>
                    <a:lnTo>
                      <a:pt x="65" y="11"/>
                    </a:lnTo>
                    <a:lnTo>
                      <a:pt x="60" y="9"/>
                    </a:lnTo>
                    <a:lnTo>
                      <a:pt x="54" y="9"/>
                    </a:lnTo>
                    <a:lnTo>
                      <a:pt x="51" y="6"/>
                    </a:lnTo>
                    <a:lnTo>
                      <a:pt x="48" y="6"/>
                    </a:lnTo>
                    <a:lnTo>
                      <a:pt x="43" y="0"/>
                    </a:lnTo>
                    <a:lnTo>
                      <a:pt x="40" y="0"/>
                    </a:lnTo>
                    <a:lnTo>
                      <a:pt x="40" y="0"/>
                    </a:lnTo>
                    <a:lnTo>
                      <a:pt x="33" y="0"/>
                    </a:lnTo>
                    <a:lnTo>
                      <a:pt x="25" y="5"/>
                    </a:lnTo>
                    <a:lnTo>
                      <a:pt x="25" y="9"/>
                    </a:lnTo>
                    <a:lnTo>
                      <a:pt x="21" y="11"/>
                    </a:lnTo>
                    <a:lnTo>
                      <a:pt x="19" y="16"/>
                    </a:lnTo>
                    <a:lnTo>
                      <a:pt x="17" y="16"/>
                    </a:lnTo>
                    <a:lnTo>
                      <a:pt x="11" y="14"/>
                    </a:lnTo>
                    <a:lnTo>
                      <a:pt x="9" y="14"/>
                    </a:lnTo>
                    <a:lnTo>
                      <a:pt x="5" y="17"/>
                    </a:lnTo>
                    <a:lnTo>
                      <a:pt x="0" y="17"/>
                    </a:lnTo>
                    <a:lnTo>
                      <a:pt x="0" y="17"/>
                    </a:lnTo>
                    <a:lnTo>
                      <a:pt x="1" y="24"/>
                    </a:lnTo>
                    <a:lnTo>
                      <a:pt x="5" y="25"/>
                    </a:lnTo>
                    <a:lnTo>
                      <a:pt x="3" y="27"/>
                    </a:lnTo>
                    <a:lnTo>
                      <a:pt x="5" y="29"/>
                    </a:lnTo>
                    <a:lnTo>
                      <a:pt x="8" y="22"/>
                    </a:lnTo>
                    <a:lnTo>
                      <a:pt x="9" y="19"/>
                    </a:lnTo>
                    <a:lnTo>
                      <a:pt x="11" y="17"/>
                    </a:lnTo>
                    <a:lnTo>
                      <a:pt x="14" y="17"/>
                    </a:lnTo>
                    <a:lnTo>
                      <a:pt x="16" y="21"/>
                    </a:lnTo>
                    <a:lnTo>
                      <a:pt x="17" y="22"/>
                    </a:lnTo>
                    <a:lnTo>
                      <a:pt x="19" y="27"/>
                    </a:lnTo>
                    <a:lnTo>
                      <a:pt x="21" y="30"/>
                    </a:lnTo>
                    <a:lnTo>
                      <a:pt x="25" y="33"/>
                    </a:lnTo>
                    <a:lnTo>
                      <a:pt x="27" y="35"/>
                    </a:lnTo>
                    <a:lnTo>
                      <a:pt x="29" y="37"/>
                    </a:lnTo>
                    <a:lnTo>
                      <a:pt x="27" y="37"/>
                    </a:lnTo>
                    <a:lnTo>
                      <a:pt x="24" y="37"/>
                    </a:lnTo>
                    <a:lnTo>
                      <a:pt x="24" y="38"/>
                    </a:lnTo>
                    <a:lnTo>
                      <a:pt x="24" y="41"/>
                    </a:lnTo>
                    <a:lnTo>
                      <a:pt x="27" y="41"/>
                    </a:lnTo>
                    <a:lnTo>
                      <a:pt x="30" y="45"/>
                    </a:lnTo>
                    <a:lnTo>
                      <a:pt x="33" y="46"/>
                    </a:lnTo>
                    <a:lnTo>
                      <a:pt x="35" y="48"/>
                    </a:lnTo>
                    <a:lnTo>
                      <a:pt x="37" y="49"/>
                    </a:lnTo>
                    <a:lnTo>
                      <a:pt x="40" y="49"/>
                    </a:lnTo>
                    <a:lnTo>
                      <a:pt x="46" y="49"/>
                    </a:lnTo>
                    <a:lnTo>
                      <a:pt x="49" y="51"/>
                    </a:lnTo>
                    <a:lnTo>
                      <a:pt x="56" y="59"/>
                    </a:lnTo>
                    <a:lnTo>
                      <a:pt x="54" y="59"/>
                    </a:lnTo>
                    <a:lnTo>
                      <a:pt x="51" y="57"/>
                    </a:lnTo>
                    <a:lnTo>
                      <a:pt x="52" y="59"/>
                    </a:lnTo>
                    <a:lnTo>
                      <a:pt x="56" y="59"/>
                    </a:lnTo>
                    <a:lnTo>
                      <a:pt x="56" y="59"/>
                    </a:lnTo>
                    <a:lnTo>
                      <a:pt x="56" y="5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59" name="Freeform 786">
                <a:extLst>
                  <a:ext uri="{FF2B5EF4-FFF2-40B4-BE49-F238E27FC236}">
                    <a16:creationId xmlns:a16="http://schemas.microsoft.com/office/drawing/2014/main" id="{AE781DEF-92B0-417E-90B0-EDA47507CEC0}"/>
                  </a:ext>
                </a:extLst>
              </p:cNvPr>
              <p:cNvSpPr>
                <a:spLocks/>
              </p:cNvSpPr>
              <p:nvPr/>
            </p:nvSpPr>
            <p:spPr bwMode="auto">
              <a:xfrm>
                <a:off x="4881" y="1760"/>
                <a:ext cx="3" cy="5"/>
              </a:xfrm>
              <a:custGeom>
                <a:avLst/>
                <a:gdLst>
                  <a:gd name="T0" fmla="*/ 3 w 3"/>
                  <a:gd name="T1" fmla="*/ 5 h 5"/>
                  <a:gd name="T2" fmla="*/ 3 w 3"/>
                  <a:gd name="T3" fmla="*/ 2 h 5"/>
                  <a:gd name="T4" fmla="*/ 0 w 3"/>
                  <a:gd name="T5" fmla="*/ 0 h 5"/>
                  <a:gd name="T6" fmla="*/ 3 w 3"/>
                  <a:gd name="T7" fmla="*/ 5 h 5"/>
                </a:gdLst>
                <a:ahLst/>
                <a:cxnLst>
                  <a:cxn ang="0">
                    <a:pos x="T0" y="T1"/>
                  </a:cxn>
                  <a:cxn ang="0">
                    <a:pos x="T2" y="T3"/>
                  </a:cxn>
                  <a:cxn ang="0">
                    <a:pos x="T4" y="T5"/>
                  </a:cxn>
                  <a:cxn ang="0">
                    <a:pos x="T6" y="T7"/>
                  </a:cxn>
                </a:cxnLst>
                <a:rect l="0" t="0" r="r" b="b"/>
                <a:pathLst>
                  <a:path w="3" h="5">
                    <a:moveTo>
                      <a:pt x="3" y="5"/>
                    </a:moveTo>
                    <a:lnTo>
                      <a:pt x="3" y="2"/>
                    </a:lnTo>
                    <a:lnTo>
                      <a:pt x="0" y="0"/>
                    </a:lnTo>
                    <a:lnTo>
                      <a:pt x="3"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60" name="Freeform 787">
                <a:extLst>
                  <a:ext uri="{FF2B5EF4-FFF2-40B4-BE49-F238E27FC236}">
                    <a16:creationId xmlns:a16="http://schemas.microsoft.com/office/drawing/2014/main" id="{841CCDA6-E527-47E9-84F3-D2F8815BA13C}"/>
                  </a:ext>
                </a:extLst>
              </p:cNvPr>
              <p:cNvSpPr>
                <a:spLocks/>
              </p:cNvSpPr>
              <p:nvPr/>
            </p:nvSpPr>
            <p:spPr bwMode="auto">
              <a:xfrm>
                <a:off x="4879" y="1751"/>
                <a:ext cx="4" cy="3"/>
              </a:xfrm>
              <a:custGeom>
                <a:avLst/>
                <a:gdLst>
                  <a:gd name="T0" fmla="*/ 2 w 4"/>
                  <a:gd name="T1" fmla="*/ 0 h 3"/>
                  <a:gd name="T2" fmla="*/ 0 w 4"/>
                  <a:gd name="T3" fmla="*/ 3 h 3"/>
                  <a:gd name="T4" fmla="*/ 4 w 4"/>
                  <a:gd name="T5" fmla="*/ 3 h 3"/>
                  <a:gd name="T6" fmla="*/ 2 w 4"/>
                  <a:gd name="T7" fmla="*/ 0 h 3"/>
                </a:gdLst>
                <a:ahLst/>
                <a:cxnLst>
                  <a:cxn ang="0">
                    <a:pos x="T0" y="T1"/>
                  </a:cxn>
                  <a:cxn ang="0">
                    <a:pos x="T2" y="T3"/>
                  </a:cxn>
                  <a:cxn ang="0">
                    <a:pos x="T4" y="T5"/>
                  </a:cxn>
                  <a:cxn ang="0">
                    <a:pos x="T6" y="T7"/>
                  </a:cxn>
                </a:cxnLst>
                <a:rect l="0" t="0" r="r" b="b"/>
                <a:pathLst>
                  <a:path w="4" h="3">
                    <a:moveTo>
                      <a:pt x="2" y="0"/>
                    </a:moveTo>
                    <a:lnTo>
                      <a:pt x="0" y="3"/>
                    </a:lnTo>
                    <a:lnTo>
                      <a:pt x="4" y="3"/>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61" name="Freeform 788">
                <a:extLst>
                  <a:ext uri="{FF2B5EF4-FFF2-40B4-BE49-F238E27FC236}">
                    <a16:creationId xmlns:a16="http://schemas.microsoft.com/office/drawing/2014/main" id="{5F6BCCA4-F8BB-4BC4-8B81-262AE7F85C9A}"/>
                  </a:ext>
                </a:extLst>
              </p:cNvPr>
              <p:cNvSpPr>
                <a:spLocks/>
              </p:cNvSpPr>
              <p:nvPr/>
            </p:nvSpPr>
            <p:spPr bwMode="auto">
              <a:xfrm>
                <a:off x="4891" y="1739"/>
                <a:ext cx="52" cy="47"/>
              </a:xfrm>
              <a:custGeom>
                <a:avLst/>
                <a:gdLst>
                  <a:gd name="T0" fmla="*/ 41 w 52"/>
                  <a:gd name="T1" fmla="*/ 40 h 47"/>
                  <a:gd name="T2" fmla="*/ 44 w 52"/>
                  <a:gd name="T3" fmla="*/ 37 h 47"/>
                  <a:gd name="T4" fmla="*/ 46 w 52"/>
                  <a:gd name="T5" fmla="*/ 34 h 47"/>
                  <a:gd name="T6" fmla="*/ 43 w 52"/>
                  <a:gd name="T7" fmla="*/ 29 h 47"/>
                  <a:gd name="T8" fmla="*/ 47 w 52"/>
                  <a:gd name="T9" fmla="*/ 31 h 47"/>
                  <a:gd name="T10" fmla="*/ 51 w 52"/>
                  <a:gd name="T11" fmla="*/ 29 h 47"/>
                  <a:gd name="T12" fmla="*/ 47 w 52"/>
                  <a:gd name="T13" fmla="*/ 23 h 47"/>
                  <a:gd name="T14" fmla="*/ 51 w 52"/>
                  <a:gd name="T15" fmla="*/ 24 h 47"/>
                  <a:gd name="T16" fmla="*/ 51 w 52"/>
                  <a:gd name="T17" fmla="*/ 20 h 47"/>
                  <a:gd name="T18" fmla="*/ 44 w 52"/>
                  <a:gd name="T19" fmla="*/ 16 h 47"/>
                  <a:gd name="T20" fmla="*/ 47 w 52"/>
                  <a:gd name="T21" fmla="*/ 10 h 47"/>
                  <a:gd name="T22" fmla="*/ 46 w 52"/>
                  <a:gd name="T23" fmla="*/ 7 h 47"/>
                  <a:gd name="T24" fmla="*/ 44 w 52"/>
                  <a:gd name="T25" fmla="*/ 7 h 47"/>
                  <a:gd name="T26" fmla="*/ 36 w 52"/>
                  <a:gd name="T27" fmla="*/ 4 h 47"/>
                  <a:gd name="T28" fmla="*/ 31 w 52"/>
                  <a:gd name="T29" fmla="*/ 4 h 47"/>
                  <a:gd name="T30" fmla="*/ 28 w 52"/>
                  <a:gd name="T31" fmla="*/ 2 h 47"/>
                  <a:gd name="T32" fmla="*/ 22 w 52"/>
                  <a:gd name="T33" fmla="*/ 2 h 47"/>
                  <a:gd name="T34" fmla="*/ 19 w 52"/>
                  <a:gd name="T35" fmla="*/ 2 h 47"/>
                  <a:gd name="T36" fmla="*/ 15 w 52"/>
                  <a:gd name="T37" fmla="*/ 2 h 47"/>
                  <a:gd name="T38" fmla="*/ 12 w 52"/>
                  <a:gd name="T39" fmla="*/ 2 h 47"/>
                  <a:gd name="T40" fmla="*/ 8 w 52"/>
                  <a:gd name="T41" fmla="*/ 2 h 47"/>
                  <a:gd name="T42" fmla="*/ 6 w 52"/>
                  <a:gd name="T43" fmla="*/ 5 h 47"/>
                  <a:gd name="T44" fmla="*/ 1 w 52"/>
                  <a:gd name="T45" fmla="*/ 0 h 47"/>
                  <a:gd name="T46" fmla="*/ 1 w 52"/>
                  <a:gd name="T47" fmla="*/ 5 h 47"/>
                  <a:gd name="T48" fmla="*/ 0 w 52"/>
                  <a:gd name="T49" fmla="*/ 8 h 47"/>
                  <a:gd name="T50" fmla="*/ 4 w 52"/>
                  <a:gd name="T51" fmla="*/ 12 h 47"/>
                  <a:gd name="T52" fmla="*/ 6 w 52"/>
                  <a:gd name="T53" fmla="*/ 16 h 47"/>
                  <a:gd name="T54" fmla="*/ 6 w 52"/>
                  <a:gd name="T55" fmla="*/ 20 h 47"/>
                  <a:gd name="T56" fmla="*/ 27 w 52"/>
                  <a:gd name="T57" fmla="*/ 40 h 47"/>
                  <a:gd name="T58" fmla="*/ 27 w 52"/>
                  <a:gd name="T59" fmla="*/ 42 h 47"/>
                  <a:gd name="T60" fmla="*/ 33 w 52"/>
                  <a:gd name="T61" fmla="*/ 43 h 47"/>
                  <a:gd name="T62" fmla="*/ 38 w 52"/>
                  <a:gd name="T63" fmla="*/ 47 h 47"/>
                  <a:gd name="T64" fmla="*/ 41 w 52"/>
                  <a:gd name="T65" fmla="*/ 43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2" h="47">
                    <a:moveTo>
                      <a:pt x="41" y="43"/>
                    </a:moveTo>
                    <a:lnTo>
                      <a:pt x="41" y="40"/>
                    </a:lnTo>
                    <a:lnTo>
                      <a:pt x="43" y="37"/>
                    </a:lnTo>
                    <a:lnTo>
                      <a:pt x="44" y="37"/>
                    </a:lnTo>
                    <a:lnTo>
                      <a:pt x="46" y="36"/>
                    </a:lnTo>
                    <a:lnTo>
                      <a:pt x="46" y="34"/>
                    </a:lnTo>
                    <a:lnTo>
                      <a:pt x="43" y="32"/>
                    </a:lnTo>
                    <a:lnTo>
                      <a:pt x="43" y="29"/>
                    </a:lnTo>
                    <a:lnTo>
                      <a:pt x="44" y="29"/>
                    </a:lnTo>
                    <a:lnTo>
                      <a:pt x="47" y="31"/>
                    </a:lnTo>
                    <a:lnTo>
                      <a:pt x="49" y="31"/>
                    </a:lnTo>
                    <a:lnTo>
                      <a:pt x="51" y="29"/>
                    </a:lnTo>
                    <a:lnTo>
                      <a:pt x="47" y="26"/>
                    </a:lnTo>
                    <a:lnTo>
                      <a:pt x="47" y="23"/>
                    </a:lnTo>
                    <a:lnTo>
                      <a:pt x="49" y="23"/>
                    </a:lnTo>
                    <a:lnTo>
                      <a:pt x="51" y="24"/>
                    </a:lnTo>
                    <a:lnTo>
                      <a:pt x="52" y="23"/>
                    </a:lnTo>
                    <a:lnTo>
                      <a:pt x="51" y="20"/>
                    </a:lnTo>
                    <a:lnTo>
                      <a:pt x="49" y="20"/>
                    </a:lnTo>
                    <a:lnTo>
                      <a:pt x="44" y="16"/>
                    </a:lnTo>
                    <a:lnTo>
                      <a:pt x="44" y="15"/>
                    </a:lnTo>
                    <a:lnTo>
                      <a:pt x="47" y="10"/>
                    </a:lnTo>
                    <a:lnTo>
                      <a:pt x="47" y="7"/>
                    </a:lnTo>
                    <a:lnTo>
                      <a:pt x="46" y="7"/>
                    </a:lnTo>
                    <a:lnTo>
                      <a:pt x="44" y="8"/>
                    </a:lnTo>
                    <a:lnTo>
                      <a:pt x="44" y="7"/>
                    </a:lnTo>
                    <a:lnTo>
                      <a:pt x="39" y="7"/>
                    </a:lnTo>
                    <a:lnTo>
                      <a:pt x="36" y="4"/>
                    </a:lnTo>
                    <a:lnTo>
                      <a:pt x="35" y="4"/>
                    </a:lnTo>
                    <a:lnTo>
                      <a:pt x="31" y="4"/>
                    </a:lnTo>
                    <a:lnTo>
                      <a:pt x="28" y="4"/>
                    </a:lnTo>
                    <a:lnTo>
                      <a:pt x="28" y="2"/>
                    </a:lnTo>
                    <a:lnTo>
                      <a:pt x="25" y="4"/>
                    </a:lnTo>
                    <a:lnTo>
                      <a:pt x="22" y="2"/>
                    </a:lnTo>
                    <a:lnTo>
                      <a:pt x="20" y="4"/>
                    </a:lnTo>
                    <a:lnTo>
                      <a:pt x="19" y="2"/>
                    </a:lnTo>
                    <a:lnTo>
                      <a:pt x="17" y="0"/>
                    </a:lnTo>
                    <a:lnTo>
                      <a:pt x="15" y="2"/>
                    </a:lnTo>
                    <a:lnTo>
                      <a:pt x="14" y="0"/>
                    </a:lnTo>
                    <a:lnTo>
                      <a:pt x="12" y="2"/>
                    </a:lnTo>
                    <a:lnTo>
                      <a:pt x="11" y="2"/>
                    </a:lnTo>
                    <a:lnTo>
                      <a:pt x="8" y="2"/>
                    </a:lnTo>
                    <a:lnTo>
                      <a:pt x="8" y="5"/>
                    </a:lnTo>
                    <a:lnTo>
                      <a:pt x="6" y="5"/>
                    </a:lnTo>
                    <a:lnTo>
                      <a:pt x="4" y="4"/>
                    </a:lnTo>
                    <a:lnTo>
                      <a:pt x="1" y="0"/>
                    </a:lnTo>
                    <a:lnTo>
                      <a:pt x="1" y="2"/>
                    </a:lnTo>
                    <a:lnTo>
                      <a:pt x="1" y="5"/>
                    </a:lnTo>
                    <a:lnTo>
                      <a:pt x="0" y="7"/>
                    </a:lnTo>
                    <a:lnTo>
                      <a:pt x="0" y="8"/>
                    </a:lnTo>
                    <a:lnTo>
                      <a:pt x="1" y="8"/>
                    </a:lnTo>
                    <a:lnTo>
                      <a:pt x="4" y="12"/>
                    </a:lnTo>
                    <a:lnTo>
                      <a:pt x="4" y="15"/>
                    </a:lnTo>
                    <a:lnTo>
                      <a:pt x="6" y="16"/>
                    </a:lnTo>
                    <a:lnTo>
                      <a:pt x="6" y="18"/>
                    </a:lnTo>
                    <a:lnTo>
                      <a:pt x="6" y="20"/>
                    </a:lnTo>
                    <a:lnTo>
                      <a:pt x="17" y="29"/>
                    </a:lnTo>
                    <a:lnTo>
                      <a:pt x="27" y="40"/>
                    </a:lnTo>
                    <a:lnTo>
                      <a:pt x="27" y="42"/>
                    </a:lnTo>
                    <a:lnTo>
                      <a:pt x="27" y="42"/>
                    </a:lnTo>
                    <a:lnTo>
                      <a:pt x="28" y="43"/>
                    </a:lnTo>
                    <a:lnTo>
                      <a:pt x="33" y="43"/>
                    </a:lnTo>
                    <a:lnTo>
                      <a:pt x="35" y="43"/>
                    </a:lnTo>
                    <a:lnTo>
                      <a:pt x="38" y="47"/>
                    </a:lnTo>
                    <a:lnTo>
                      <a:pt x="39" y="47"/>
                    </a:lnTo>
                    <a:lnTo>
                      <a:pt x="41" y="4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62" name="Freeform 789">
                <a:extLst>
                  <a:ext uri="{FF2B5EF4-FFF2-40B4-BE49-F238E27FC236}">
                    <a16:creationId xmlns:a16="http://schemas.microsoft.com/office/drawing/2014/main" id="{B55DACEA-4351-4985-9A25-C0D3C7010465}"/>
                  </a:ext>
                </a:extLst>
              </p:cNvPr>
              <p:cNvSpPr>
                <a:spLocks/>
              </p:cNvSpPr>
              <p:nvPr/>
            </p:nvSpPr>
            <p:spPr bwMode="auto">
              <a:xfrm>
                <a:off x="4860" y="1714"/>
                <a:ext cx="42" cy="25"/>
              </a:xfrm>
              <a:custGeom>
                <a:avLst/>
                <a:gdLst>
                  <a:gd name="T0" fmla="*/ 11 w 42"/>
                  <a:gd name="T1" fmla="*/ 22 h 25"/>
                  <a:gd name="T2" fmla="*/ 13 w 42"/>
                  <a:gd name="T3" fmla="*/ 22 h 25"/>
                  <a:gd name="T4" fmla="*/ 19 w 42"/>
                  <a:gd name="T5" fmla="*/ 24 h 25"/>
                  <a:gd name="T6" fmla="*/ 21 w 42"/>
                  <a:gd name="T7" fmla="*/ 24 h 25"/>
                  <a:gd name="T8" fmla="*/ 23 w 42"/>
                  <a:gd name="T9" fmla="*/ 19 h 25"/>
                  <a:gd name="T10" fmla="*/ 27 w 42"/>
                  <a:gd name="T11" fmla="*/ 17 h 25"/>
                  <a:gd name="T12" fmla="*/ 27 w 42"/>
                  <a:gd name="T13" fmla="*/ 13 h 25"/>
                  <a:gd name="T14" fmla="*/ 35 w 42"/>
                  <a:gd name="T15" fmla="*/ 8 h 25"/>
                  <a:gd name="T16" fmla="*/ 42 w 42"/>
                  <a:gd name="T17" fmla="*/ 8 h 25"/>
                  <a:gd name="T18" fmla="*/ 42 w 42"/>
                  <a:gd name="T19" fmla="*/ 3 h 25"/>
                  <a:gd name="T20" fmla="*/ 39 w 42"/>
                  <a:gd name="T21" fmla="*/ 0 h 25"/>
                  <a:gd name="T22" fmla="*/ 35 w 42"/>
                  <a:gd name="T23" fmla="*/ 0 h 25"/>
                  <a:gd name="T24" fmla="*/ 29 w 42"/>
                  <a:gd name="T25" fmla="*/ 3 h 25"/>
                  <a:gd name="T26" fmla="*/ 27 w 42"/>
                  <a:gd name="T27" fmla="*/ 3 h 25"/>
                  <a:gd name="T28" fmla="*/ 24 w 42"/>
                  <a:gd name="T29" fmla="*/ 3 h 25"/>
                  <a:gd name="T30" fmla="*/ 21 w 42"/>
                  <a:gd name="T31" fmla="*/ 5 h 25"/>
                  <a:gd name="T32" fmla="*/ 19 w 42"/>
                  <a:gd name="T33" fmla="*/ 5 h 25"/>
                  <a:gd name="T34" fmla="*/ 15 w 42"/>
                  <a:gd name="T35" fmla="*/ 6 h 25"/>
                  <a:gd name="T36" fmla="*/ 13 w 42"/>
                  <a:gd name="T37" fmla="*/ 5 h 25"/>
                  <a:gd name="T38" fmla="*/ 7 w 42"/>
                  <a:gd name="T39" fmla="*/ 5 h 25"/>
                  <a:gd name="T40" fmla="*/ 5 w 42"/>
                  <a:gd name="T41" fmla="*/ 5 h 25"/>
                  <a:gd name="T42" fmla="*/ 2 w 42"/>
                  <a:gd name="T43" fmla="*/ 9 h 25"/>
                  <a:gd name="T44" fmla="*/ 3 w 42"/>
                  <a:gd name="T45" fmla="*/ 11 h 25"/>
                  <a:gd name="T46" fmla="*/ 0 w 42"/>
                  <a:gd name="T47" fmla="*/ 14 h 25"/>
                  <a:gd name="T48" fmla="*/ 2 w 42"/>
                  <a:gd name="T49" fmla="*/ 19 h 25"/>
                  <a:gd name="T50" fmla="*/ 2 w 42"/>
                  <a:gd name="T51" fmla="*/ 19 h 25"/>
                  <a:gd name="T52" fmla="*/ 5 w 42"/>
                  <a:gd name="T53" fmla="*/ 21 h 25"/>
                  <a:gd name="T54" fmla="*/ 5 w 42"/>
                  <a:gd name="T55" fmla="*/ 22 h 25"/>
                  <a:gd name="T56" fmla="*/ 2 w 42"/>
                  <a:gd name="T57" fmla="*/ 22 h 25"/>
                  <a:gd name="T58" fmla="*/ 2 w 42"/>
                  <a:gd name="T59" fmla="*/ 25 h 25"/>
                  <a:gd name="T60" fmla="*/ 7 w 42"/>
                  <a:gd name="T61" fmla="*/ 25 h 25"/>
                  <a:gd name="T62" fmla="*/ 11 w 42"/>
                  <a:gd name="T63" fmla="*/ 22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2" h="25">
                    <a:moveTo>
                      <a:pt x="11" y="22"/>
                    </a:moveTo>
                    <a:lnTo>
                      <a:pt x="13" y="22"/>
                    </a:lnTo>
                    <a:lnTo>
                      <a:pt x="19" y="24"/>
                    </a:lnTo>
                    <a:lnTo>
                      <a:pt x="21" y="24"/>
                    </a:lnTo>
                    <a:lnTo>
                      <a:pt x="23" y="19"/>
                    </a:lnTo>
                    <a:lnTo>
                      <a:pt x="27" y="17"/>
                    </a:lnTo>
                    <a:lnTo>
                      <a:pt x="27" y="13"/>
                    </a:lnTo>
                    <a:lnTo>
                      <a:pt x="35" y="8"/>
                    </a:lnTo>
                    <a:lnTo>
                      <a:pt x="42" y="8"/>
                    </a:lnTo>
                    <a:lnTo>
                      <a:pt x="42" y="3"/>
                    </a:lnTo>
                    <a:lnTo>
                      <a:pt x="39" y="0"/>
                    </a:lnTo>
                    <a:lnTo>
                      <a:pt x="35" y="0"/>
                    </a:lnTo>
                    <a:lnTo>
                      <a:pt x="29" y="3"/>
                    </a:lnTo>
                    <a:lnTo>
                      <a:pt x="27" y="3"/>
                    </a:lnTo>
                    <a:lnTo>
                      <a:pt x="24" y="3"/>
                    </a:lnTo>
                    <a:lnTo>
                      <a:pt x="21" y="5"/>
                    </a:lnTo>
                    <a:lnTo>
                      <a:pt x="19" y="5"/>
                    </a:lnTo>
                    <a:lnTo>
                      <a:pt x="15" y="6"/>
                    </a:lnTo>
                    <a:lnTo>
                      <a:pt x="13" y="5"/>
                    </a:lnTo>
                    <a:lnTo>
                      <a:pt x="7" y="5"/>
                    </a:lnTo>
                    <a:lnTo>
                      <a:pt x="5" y="5"/>
                    </a:lnTo>
                    <a:lnTo>
                      <a:pt x="2" y="9"/>
                    </a:lnTo>
                    <a:lnTo>
                      <a:pt x="3" y="11"/>
                    </a:lnTo>
                    <a:lnTo>
                      <a:pt x="0" y="14"/>
                    </a:lnTo>
                    <a:lnTo>
                      <a:pt x="2" y="19"/>
                    </a:lnTo>
                    <a:lnTo>
                      <a:pt x="2" y="19"/>
                    </a:lnTo>
                    <a:lnTo>
                      <a:pt x="5" y="21"/>
                    </a:lnTo>
                    <a:lnTo>
                      <a:pt x="5" y="22"/>
                    </a:lnTo>
                    <a:lnTo>
                      <a:pt x="2" y="22"/>
                    </a:lnTo>
                    <a:lnTo>
                      <a:pt x="2" y="25"/>
                    </a:lnTo>
                    <a:lnTo>
                      <a:pt x="7" y="25"/>
                    </a:lnTo>
                    <a:lnTo>
                      <a:pt x="11" y="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63" name="Freeform 790">
                <a:extLst>
                  <a:ext uri="{FF2B5EF4-FFF2-40B4-BE49-F238E27FC236}">
                    <a16:creationId xmlns:a16="http://schemas.microsoft.com/office/drawing/2014/main" id="{44165C5D-351C-4204-8CBB-D3630668C21F}"/>
                  </a:ext>
                </a:extLst>
              </p:cNvPr>
              <p:cNvSpPr>
                <a:spLocks/>
              </p:cNvSpPr>
              <p:nvPr/>
            </p:nvSpPr>
            <p:spPr bwMode="auto">
              <a:xfrm>
                <a:off x="4808" y="1674"/>
                <a:ext cx="97" cy="46"/>
              </a:xfrm>
              <a:custGeom>
                <a:avLst/>
                <a:gdLst>
                  <a:gd name="T0" fmla="*/ 91 w 97"/>
                  <a:gd name="T1" fmla="*/ 34 h 46"/>
                  <a:gd name="T2" fmla="*/ 92 w 97"/>
                  <a:gd name="T3" fmla="*/ 27 h 46"/>
                  <a:gd name="T4" fmla="*/ 91 w 97"/>
                  <a:gd name="T5" fmla="*/ 24 h 46"/>
                  <a:gd name="T6" fmla="*/ 97 w 97"/>
                  <a:gd name="T7" fmla="*/ 21 h 46"/>
                  <a:gd name="T8" fmla="*/ 97 w 97"/>
                  <a:gd name="T9" fmla="*/ 16 h 46"/>
                  <a:gd name="T10" fmla="*/ 97 w 97"/>
                  <a:gd name="T11" fmla="*/ 6 h 46"/>
                  <a:gd name="T12" fmla="*/ 89 w 97"/>
                  <a:gd name="T13" fmla="*/ 3 h 46"/>
                  <a:gd name="T14" fmla="*/ 81 w 97"/>
                  <a:gd name="T15" fmla="*/ 3 h 46"/>
                  <a:gd name="T16" fmla="*/ 71 w 97"/>
                  <a:gd name="T17" fmla="*/ 0 h 46"/>
                  <a:gd name="T18" fmla="*/ 68 w 97"/>
                  <a:gd name="T19" fmla="*/ 2 h 46"/>
                  <a:gd name="T20" fmla="*/ 67 w 97"/>
                  <a:gd name="T21" fmla="*/ 5 h 46"/>
                  <a:gd name="T22" fmla="*/ 62 w 97"/>
                  <a:gd name="T23" fmla="*/ 8 h 46"/>
                  <a:gd name="T24" fmla="*/ 52 w 97"/>
                  <a:gd name="T25" fmla="*/ 3 h 46"/>
                  <a:gd name="T26" fmla="*/ 52 w 97"/>
                  <a:gd name="T27" fmla="*/ 8 h 46"/>
                  <a:gd name="T28" fmla="*/ 48 w 97"/>
                  <a:gd name="T29" fmla="*/ 11 h 46"/>
                  <a:gd name="T30" fmla="*/ 41 w 97"/>
                  <a:gd name="T31" fmla="*/ 18 h 46"/>
                  <a:gd name="T32" fmla="*/ 44 w 97"/>
                  <a:gd name="T33" fmla="*/ 21 h 46"/>
                  <a:gd name="T34" fmla="*/ 44 w 97"/>
                  <a:gd name="T35" fmla="*/ 24 h 46"/>
                  <a:gd name="T36" fmla="*/ 38 w 97"/>
                  <a:gd name="T37" fmla="*/ 24 h 46"/>
                  <a:gd name="T38" fmla="*/ 32 w 97"/>
                  <a:gd name="T39" fmla="*/ 24 h 46"/>
                  <a:gd name="T40" fmla="*/ 25 w 97"/>
                  <a:gd name="T41" fmla="*/ 27 h 46"/>
                  <a:gd name="T42" fmla="*/ 20 w 97"/>
                  <a:gd name="T43" fmla="*/ 27 h 46"/>
                  <a:gd name="T44" fmla="*/ 14 w 97"/>
                  <a:gd name="T45" fmla="*/ 24 h 46"/>
                  <a:gd name="T46" fmla="*/ 11 w 97"/>
                  <a:gd name="T47" fmla="*/ 27 h 46"/>
                  <a:gd name="T48" fmla="*/ 6 w 97"/>
                  <a:gd name="T49" fmla="*/ 27 h 46"/>
                  <a:gd name="T50" fmla="*/ 1 w 97"/>
                  <a:gd name="T51" fmla="*/ 26 h 46"/>
                  <a:gd name="T52" fmla="*/ 0 w 97"/>
                  <a:gd name="T53" fmla="*/ 27 h 46"/>
                  <a:gd name="T54" fmla="*/ 1 w 97"/>
                  <a:gd name="T55" fmla="*/ 30 h 46"/>
                  <a:gd name="T56" fmla="*/ 3 w 97"/>
                  <a:gd name="T57" fmla="*/ 34 h 46"/>
                  <a:gd name="T58" fmla="*/ 6 w 97"/>
                  <a:gd name="T59" fmla="*/ 34 h 46"/>
                  <a:gd name="T60" fmla="*/ 12 w 97"/>
                  <a:gd name="T61" fmla="*/ 34 h 46"/>
                  <a:gd name="T62" fmla="*/ 16 w 97"/>
                  <a:gd name="T63" fmla="*/ 37 h 46"/>
                  <a:gd name="T64" fmla="*/ 20 w 97"/>
                  <a:gd name="T65" fmla="*/ 38 h 46"/>
                  <a:gd name="T66" fmla="*/ 30 w 97"/>
                  <a:gd name="T67" fmla="*/ 35 h 46"/>
                  <a:gd name="T68" fmla="*/ 35 w 97"/>
                  <a:gd name="T69" fmla="*/ 37 h 46"/>
                  <a:gd name="T70" fmla="*/ 51 w 97"/>
                  <a:gd name="T71" fmla="*/ 43 h 46"/>
                  <a:gd name="T72" fmla="*/ 57 w 97"/>
                  <a:gd name="T73" fmla="*/ 45 h 46"/>
                  <a:gd name="T74" fmla="*/ 59 w 97"/>
                  <a:gd name="T75" fmla="*/ 45 h 46"/>
                  <a:gd name="T76" fmla="*/ 67 w 97"/>
                  <a:gd name="T77" fmla="*/ 46 h 46"/>
                  <a:gd name="T78" fmla="*/ 73 w 97"/>
                  <a:gd name="T79" fmla="*/ 45 h 46"/>
                  <a:gd name="T80" fmla="*/ 79 w 97"/>
                  <a:gd name="T81" fmla="*/ 43 h 46"/>
                  <a:gd name="T82" fmla="*/ 87 w 97"/>
                  <a:gd name="T83" fmla="*/ 40 h 46"/>
                  <a:gd name="T84" fmla="*/ 91 w 97"/>
                  <a:gd name="T85" fmla="*/ 38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7" h="46">
                    <a:moveTo>
                      <a:pt x="92" y="37"/>
                    </a:moveTo>
                    <a:lnTo>
                      <a:pt x="91" y="34"/>
                    </a:lnTo>
                    <a:lnTo>
                      <a:pt x="92" y="30"/>
                    </a:lnTo>
                    <a:lnTo>
                      <a:pt x="92" y="27"/>
                    </a:lnTo>
                    <a:lnTo>
                      <a:pt x="91" y="26"/>
                    </a:lnTo>
                    <a:lnTo>
                      <a:pt x="91" y="24"/>
                    </a:lnTo>
                    <a:lnTo>
                      <a:pt x="97" y="24"/>
                    </a:lnTo>
                    <a:lnTo>
                      <a:pt x="97" y="21"/>
                    </a:lnTo>
                    <a:lnTo>
                      <a:pt x="97" y="18"/>
                    </a:lnTo>
                    <a:lnTo>
                      <a:pt x="97" y="16"/>
                    </a:lnTo>
                    <a:lnTo>
                      <a:pt x="95" y="10"/>
                    </a:lnTo>
                    <a:lnTo>
                      <a:pt x="97" y="6"/>
                    </a:lnTo>
                    <a:lnTo>
                      <a:pt x="91" y="5"/>
                    </a:lnTo>
                    <a:lnTo>
                      <a:pt x="89" y="3"/>
                    </a:lnTo>
                    <a:lnTo>
                      <a:pt x="84" y="3"/>
                    </a:lnTo>
                    <a:lnTo>
                      <a:pt x="81" y="3"/>
                    </a:lnTo>
                    <a:lnTo>
                      <a:pt x="78" y="0"/>
                    </a:lnTo>
                    <a:lnTo>
                      <a:pt x="71" y="0"/>
                    </a:lnTo>
                    <a:lnTo>
                      <a:pt x="70" y="0"/>
                    </a:lnTo>
                    <a:lnTo>
                      <a:pt x="68" y="2"/>
                    </a:lnTo>
                    <a:lnTo>
                      <a:pt x="67" y="3"/>
                    </a:lnTo>
                    <a:lnTo>
                      <a:pt x="67" y="5"/>
                    </a:lnTo>
                    <a:lnTo>
                      <a:pt x="63" y="6"/>
                    </a:lnTo>
                    <a:lnTo>
                      <a:pt x="62" y="8"/>
                    </a:lnTo>
                    <a:lnTo>
                      <a:pt x="54" y="3"/>
                    </a:lnTo>
                    <a:lnTo>
                      <a:pt x="52" y="3"/>
                    </a:lnTo>
                    <a:lnTo>
                      <a:pt x="52" y="5"/>
                    </a:lnTo>
                    <a:lnTo>
                      <a:pt x="52" y="8"/>
                    </a:lnTo>
                    <a:lnTo>
                      <a:pt x="49" y="8"/>
                    </a:lnTo>
                    <a:lnTo>
                      <a:pt x="48" y="11"/>
                    </a:lnTo>
                    <a:lnTo>
                      <a:pt x="44" y="13"/>
                    </a:lnTo>
                    <a:lnTo>
                      <a:pt x="41" y="18"/>
                    </a:lnTo>
                    <a:lnTo>
                      <a:pt x="41" y="19"/>
                    </a:lnTo>
                    <a:lnTo>
                      <a:pt x="44" y="21"/>
                    </a:lnTo>
                    <a:lnTo>
                      <a:pt x="44" y="24"/>
                    </a:lnTo>
                    <a:lnTo>
                      <a:pt x="44" y="24"/>
                    </a:lnTo>
                    <a:lnTo>
                      <a:pt x="41" y="22"/>
                    </a:lnTo>
                    <a:lnTo>
                      <a:pt x="38" y="24"/>
                    </a:lnTo>
                    <a:lnTo>
                      <a:pt x="35" y="22"/>
                    </a:lnTo>
                    <a:lnTo>
                      <a:pt x="32" y="24"/>
                    </a:lnTo>
                    <a:lnTo>
                      <a:pt x="27" y="26"/>
                    </a:lnTo>
                    <a:lnTo>
                      <a:pt x="25" y="27"/>
                    </a:lnTo>
                    <a:lnTo>
                      <a:pt x="22" y="26"/>
                    </a:lnTo>
                    <a:lnTo>
                      <a:pt x="20" y="27"/>
                    </a:lnTo>
                    <a:lnTo>
                      <a:pt x="19" y="26"/>
                    </a:lnTo>
                    <a:lnTo>
                      <a:pt x="14" y="24"/>
                    </a:lnTo>
                    <a:lnTo>
                      <a:pt x="11" y="26"/>
                    </a:lnTo>
                    <a:lnTo>
                      <a:pt x="11" y="27"/>
                    </a:lnTo>
                    <a:lnTo>
                      <a:pt x="9" y="29"/>
                    </a:lnTo>
                    <a:lnTo>
                      <a:pt x="6" y="27"/>
                    </a:lnTo>
                    <a:lnTo>
                      <a:pt x="4" y="26"/>
                    </a:lnTo>
                    <a:lnTo>
                      <a:pt x="1" y="26"/>
                    </a:lnTo>
                    <a:lnTo>
                      <a:pt x="0" y="27"/>
                    </a:lnTo>
                    <a:lnTo>
                      <a:pt x="0" y="27"/>
                    </a:lnTo>
                    <a:lnTo>
                      <a:pt x="1" y="29"/>
                    </a:lnTo>
                    <a:lnTo>
                      <a:pt x="1" y="30"/>
                    </a:lnTo>
                    <a:lnTo>
                      <a:pt x="3" y="32"/>
                    </a:lnTo>
                    <a:lnTo>
                      <a:pt x="3" y="34"/>
                    </a:lnTo>
                    <a:lnTo>
                      <a:pt x="4" y="34"/>
                    </a:lnTo>
                    <a:lnTo>
                      <a:pt x="6" y="34"/>
                    </a:lnTo>
                    <a:lnTo>
                      <a:pt x="9" y="37"/>
                    </a:lnTo>
                    <a:lnTo>
                      <a:pt x="12" y="34"/>
                    </a:lnTo>
                    <a:lnTo>
                      <a:pt x="14" y="34"/>
                    </a:lnTo>
                    <a:lnTo>
                      <a:pt x="16" y="37"/>
                    </a:lnTo>
                    <a:lnTo>
                      <a:pt x="16" y="37"/>
                    </a:lnTo>
                    <a:lnTo>
                      <a:pt x="20" y="38"/>
                    </a:lnTo>
                    <a:lnTo>
                      <a:pt x="27" y="34"/>
                    </a:lnTo>
                    <a:lnTo>
                      <a:pt x="30" y="35"/>
                    </a:lnTo>
                    <a:lnTo>
                      <a:pt x="35" y="35"/>
                    </a:lnTo>
                    <a:lnTo>
                      <a:pt x="35" y="37"/>
                    </a:lnTo>
                    <a:lnTo>
                      <a:pt x="41" y="42"/>
                    </a:lnTo>
                    <a:lnTo>
                      <a:pt x="51" y="43"/>
                    </a:lnTo>
                    <a:lnTo>
                      <a:pt x="55" y="43"/>
                    </a:lnTo>
                    <a:lnTo>
                      <a:pt x="57" y="45"/>
                    </a:lnTo>
                    <a:lnTo>
                      <a:pt x="57" y="45"/>
                    </a:lnTo>
                    <a:lnTo>
                      <a:pt x="59" y="45"/>
                    </a:lnTo>
                    <a:lnTo>
                      <a:pt x="65" y="45"/>
                    </a:lnTo>
                    <a:lnTo>
                      <a:pt x="67" y="46"/>
                    </a:lnTo>
                    <a:lnTo>
                      <a:pt x="71" y="45"/>
                    </a:lnTo>
                    <a:lnTo>
                      <a:pt x="73" y="45"/>
                    </a:lnTo>
                    <a:lnTo>
                      <a:pt x="76" y="43"/>
                    </a:lnTo>
                    <a:lnTo>
                      <a:pt x="79" y="43"/>
                    </a:lnTo>
                    <a:lnTo>
                      <a:pt x="81" y="43"/>
                    </a:lnTo>
                    <a:lnTo>
                      <a:pt x="87" y="40"/>
                    </a:lnTo>
                    <a:lnTo>
                      <a:pt x="91" y="40"/>
                    </a:lnTo>
                    <a:lnTo>
                      <a:pt x="91" y="38"/>
                    </a:lnTo>
                    <a:lnTo>
                      <a:pt x="92" y="3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64" name="Freeform 791">
                <a:extLst>
                  <a:ext uri="{FF2B5EF4-FFF2-40B4-BE49-F238E27FC236}">
                    <a16:creationId xmlns:a16="http://schemas.microsoft.com/office/drawing/2014/main" id="{A97B4695-0F5F-49C1-9A16-1ACF5E2D41FF}"/>
                  </a:ext>
                </a:extLst>
              </p:cNvPr>
              <p:cNvSpPr>
                <a:spLocks/>
              </p:cNvSpPr>
              <p:nvPr/>
            </p:nvSpPr>
            <p:spPr bwMode="auto">
              <a:xfrm>
                <a:off x="4863" y="1561"/>
                <a:ext cx="130" cy="108"/>
              </a:xfrm>
              <a:custGeom>
                <a:avLst/>
                <a:gdLst>
                  <a:gd name="T0" fmla="*/ 0 w 130"/>
                  <a:gd name="T1" fmla="*/ 38 h 108"/>
                  <a:gd name="T2" fmla="*/ 4 w 130"/>
                  <a:gd name="T3" fmla="*/ 44 h 108"/>
                  <a:gd name="T4" fmla="*/ 5 w 130"/>
                  <a:gd name="T5" fmla="*/ 51 h 108"/>
                  <a:gd name="T6" fmla="*/ 7 w 130"/>
                  <a:gd name="T7" fmla="*/ 56 h 108"/>
                  <a:gd name="T8" fmla="*/ 8 w 130"/>
                  <a:gd name="T9" fmla="*/ 64 h 108"/>
                  <a:gd name="T10" fmla="*/ 12 w 130"/>
                  <a:gd name="T11" fmla="*/ 67 h 108"/>
                  <a:gd name="T12" fmla="*/ 12 w 130"/>
                  <a:gd name="T13" fmla="*/ 76 h 108"/>
                  <a:gd name="T14" fmla="*/ 13 w 130"/>
                  <a:gd name="T15" fmla="*/ 76 h 108"/>
                  <a:gd name="T16" fmla="*/ 18 w 130"/>
                  <a:gd name="T17" fmla="*/ 76 h 108"/>
                  <a:gd name="T18" fmla="*/ 23 w 130"/>
                  <a:gd name="T19" fmla="*/ 80 h 108"/>
                  <a:gd name="T20" fmla="*/ 28 w 130"/>
                  <a:gd name="T21" fmla="*/ 81 h 108"/>
                  <a:gd name="T22" fmla="*/ 28 w 130"/>
                  <a:gd name="T23" fmla="*/ 86 h 108"/>
                  <a:gd name="T24" fmla="*/ 31 w 130"/>
                  <a:gd name="T25" fmla="*/ 88 h 108"/>
                  <a:gd name="T26" fmla="*/ 32 w 130"/>
                  <a:gd name="T27" fmla="*/ 92 h 108"/>
                  <a:gd name="T28" fmla="*/ 36 w 130"/>
                  <a:gd name="T29" fmla="*/ 91 h 108"/>
                  <a:gd name="T30" fmla="*/ 34 w 130"/>
                  <a:gd name="T31" fmla="*/ 84 h 108"/>
                  <a:gd name="T32" fmla="*/ 43 w 130"/>
                  <a:gd name="T33" fmla="*/ 88 h 108"/>
                  <a:gd name="T34" fmla="*/ 47 w 130"/>
                  <a:gd name="T35" fmla="*/ 92 h 108"/>
                  <a:gd name="T36" fmla="*/ 56 w 130"/>
                  <a:gd name="T37" fmla="*/ 94 h 108"/>
                  <a:gd name="T38" fmla="*/ 67 w 130"/>
                  <a:gd name="T39" fmla="*/ 103 h 108"/>
                  <a:gd name="T40" fmla="*/ 71 w 130"/>
                  <a:gd name="T41" fmla="*/ 102 h 108"/>
                  <a:gd name="T42" fmla="*/ 77 w 130"/>
                  <a:gd name="T43" fmla="*/ 105 h 108"/>
                  <a:gd name="T44" fmla="*/ 79 w 130"/>
                  <a:gd name="T45" fmla="*/ 108 h 108"/>
                  <a:gd name="T46" fmla="*/ 82 w 130"/>
                  <a:gd name="T47" fmla="*/ 107 h 108"/>
                  <a:gd name="T48" fmla="*/ 87 w 130"/>
                  <a:gd name="T49" fmla="*/ 105 h 108"/>
                  <a:gd name="T50" fmla="*/ 93 w 130"/>
                  <a:gd name="T51" fmla="*/ 107 h 108"/>
                  <a:gd name="T52" fmla="*/ 96 w 130"/>
                  <a:gd name="T53" fmla="*/ 105 h 108"/>
                  <a:gd name="T54" fmla="*/ 101 w 130"/>
                  <a:gd name="T55" fmla="*/ 105 h 108"/>
                  <a:gd name="T56" fmla="*/ 112 w 130"/>
                  <a:gd name="T57" fmla="*/ 108 h 108"/>
                  <a:gd name="T58" fmla="*/ 115 w 130"/>
                  <a:gd name="T59" fmla="*/ 105 h 108"/>
                  <a:gd name="T60" fmla="*/ 123 w 130"/>
                  <a:gd name="T61" fmla="*/ 91 h 108"/>
                  <a:gd name="T62" fmla="*/ 126 w 130"/>
                  <a:gd name="T63" fmla="*/ 84 h 108"/>
                  <a:gd name="T64" fmla="*/ 130 w 130"/>
                  <a:gd name="T65" fmla="*/ 81 h 108"/>
                  <a:gd name="T66" fmla="*/ 128 w 130"/>
                  <a:gd name="T67" fmla="*/ 76 h 108"/>
                  <a:gd name="T68" fmla="*/ 125 w 130"/>
                  <a:gd name="T69" fmla="*/ 73 h 108"/>
                  <a:gd name="T70" fmla="*/ 122 w 130"/>
                  <a:gd name="T71" fmla="*/ 67 h 108"/>
                  <a:gd name="T72" fmla="*/ 122 w 130"/>
                  <a:gd name="T73" fmla="*/ 59 h 108"/>
                  <a:gd name="T74" fmla="*/ 120 w 130"/>
                  <a:gd name="T75" fmla="*/ 52 h 108"/>
                  <a:gd name="T76" fmla="*/ 120 w 130"/>
                  <a:gd name="T77" fmla="*/ 44 h 108"/>
                  <a:gd name="T78" fmla="*/ 123 w 130"/>
                  <a:gd name="T79" fmla="*/ 35 h 108"/>
                  <a:gd name="T80" fmla="*/ 122 w 130"/>
                  <a:gd name="T81" fmla="*/ 30 h 108"/>
                  <a:gd name="T82" fmla="*/ 117 w 130"/>
                  <a:gd name="T83" fmla="*/ 21 h 108"/>
                  <a:gd name="T84" fmla="*/ 115 w 130"/>
                  <a:gd name="T85" fmla="*/ 13 h 108"/>
                  <a:gd name="T86" fmla="*/ 110 w 130"/>
                  <a:gd name="T87" fmla="*/ 8 h 108"/>
                  <a:gd name="T88" fmla="*/ 106 w 130"/>
                  <a:gd name="T89" fmla="*/ 6 h 108"/>
                  <a:gd name="T90" fmla="*/ 72 w 130"/>
                  <a:gd name="T91" fmla="*/ 6 h 108"/>
                  <a:gd name="T92" fmla="*/ 66 w 130"/>
                  <a:gd name="T93" fmla="*/ 11 h 108"/>
                  <a:gd name="T94" fmla="*/ 59 w 130"/>
                  <a:gd name="T95" fmla="*/ 11 h 108"/>
                  <a:gd name="T96" fmla="*/ 67 w 130"/>
                  <a:gd name="T97" fmla="*/ 5 h 108"/>
                  <a:gd name="T98" fmla="*/ 64 w 130"/>
                  <a:gd name="T99" fmla="*/ 8 h 108"/>
                  <a:gd name="T100" fmla="*/ 53 w 130"/>
                  <a:gd name="T101" fmla="*/ 9 h 108"/>
                  <a:gd name="T102" fmla="*/ 51 w 130"/>
                  <a:gd name="T103" fmla="*/ 3 h 108"/>
                  <a:gd name="T104" fmla="*/ 56 w 130"/>
                  <a:gd name="T105" fmla="*/ 5 h 108"/>
                  <a:gd name="T106" fmla="*/ 53 w 130"/>
                  <a:gd name="T107" fmla="*/ 1 h 108"/>
                  <a:gd name="T108" fmla="*/ 40 w 130"/>
                  <a:gd name="T109" fmla="*/ 3 h 108"/>
                  <a:gd name="T110" fmla="*/ 32 w 130"/>
                  <a:gd name="T111" fmla="*/ 5 h 108"/>
                  <a:gd name="T112" fmla="*/ 26 w 130"/>
                  <a:gd name="T113" fmla="*/ 8 h 108"/>
                  <a:gd name="T114" fmla="*/ 23 w 130"/>
                  <a:gd name="T115" fmla="*/ 13 h 108"/>
                  <a:gd name="T116" fmla="*/ 12 w 130"/>
                  <a:gd name="T117" fmla="*/ 16 h 108"/>
                  <a:gd name="T118" fmla="*/ 5 w 130"/>
                  <a:gd name="T119" fmla="*/ 21 h 108"/>
                  <a:gd name="T120" fmla="*/ 4 w 130"/>
                  <a:gd name="T121" fmla="*/ 24 h 108"/>
                  <a:gd name="T122" fmla="*/ 2 w 130"/>
                  <a:gd name="T123" fmla="*/ 25 h 108"/>
                  <a:gd name="T124" fmla="*/ 4 w 130"/>
                  <a:gd name="T125" fmla="*/ 36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0" h="108">
                    <a:moveTo>
                      <a:pt x="4" y="36"/>
                    </a:moveTo>
                    <a:lnTo>
                      <a:pt x="0" y="38"/>
                    </a:lnTo>
                    <a:lnTo>
                      <a:pt x="0" y="40"/>
                    </a:lnTo>
                    <a:lnTo>
                      <a:pt x="4" y="44"/>
                    </a:lnTo>
                    <a:lnTo>
                      <a:pt x="4" y="48"/>
                    </a:lnTo>
                    <a:lnTo>
                      <a:pt x="5" y="51"/>
                    </a:lnTo>
                    <a:lnTo>
                      <a:pt x="5" y="52"/>
                    </a:lnTo>
                    <a:lnTo>
                      <a:pt x="7" y="56"/>
                    </a:lnTo>
                    <a:lnTo>
                      <a:pt x="5" y="59"/>
                    </a:lnTo>
                    <a:lnTo>
                      <a:pt x="8" y="64"/>
                    </a:lnTo>
                    <a:lnTo>
                      <a:pt x="10" y="65"/>
                    </a:lnTo>
                    <a:lnTo>
                      <a:pt x="12" y="67"/>
                    </a:lnTo>
                    <a:lnTo>
                      <a:pt x="12" y="75"/>
                    </a:lnTo>
                    <a:lnTo>
                      <a:pt x="12" y="76"/>
                    </a:lnTo>
                    <a:lnTo>
                      <a:pt x="12" y="78"/>
                    </a:lnTo>
                    <a:lnTo>
                      <a:pt x="13" y="76"/>
                    </a:lnTo>
                    <a:lnTo>
                      <a:pt x="16" y="76"/>
                    </a:lnTo>
                    <a:lnTo>
                      <a:pt x="18" y="76"/>
                    </a:lnTo>
                    <a:lnTo>
                      <a:pt x="23" y="78"/>
                    </a:lnTo>
                    <a:lnTo>
                      <a:pt x="23" y="80"/>
                    </a:lnTo>
                    <a:lnTo>
                      <a:pt x="26" y="81"/>
                    </a:lnTo>
                    <a:lnTo>
                      <a:pt x="28" y="81"/>
                    </a:lnTo>
                    <a:lnTo>
                      <a:pt x="29" y="83"/>
                    </a:lnTo>
                    <a:lnTo>
                      <a:pt x="28" y="86"/>
                    </a:lnTo>
                    <a:lnTo>
                      <a:pt x="29" y="88"/>
                    </a:lnTo>
                    <a:lnTo>
                      <a:pt x="31" y="88"/>
                    </a:lnTo>
                    <a:lnTo>
                      <a:pt x="31" y="91"/>
                    </a:lnTo>
                    <a:lnTo>
                      <a:pt x="32" y="92"/>
                    </a:lnTo>
                    <a:lnTo>
                      <a:pt x="34" y="91"/>
                    </a:lnTo>
                    <a:lnTo>
                      <a:pt x="36" y="91"/>
                    </a:lnTo>
                    <a:lnTo>
                      <a:pt x="32" y="86"/>
                    </a:lnTo>
                    <a:lnTo>
                      <a:pt x="34" y="84"/>
                    </a:lnTo>
                    <a:lnTo>
                      <a:pt x="40" y="89"/>
                    </a:lnTo>
                    <a:lnTo>
                      <a:pt x="43" y="88"/>
                    </a:lnTo>
                    <a:lnTo>
                      <a:pt x="43" y="91"/>
                    </a:lnTo>
                    <a:lnTo>
                      <a:pt x="47" y="92"/>
                    </a:lnTo>
                    <a:lnTo>
                      <a:pt x="51" y="92"/>
                    </a:lnTo>
                    <a:lnTo>
                      <a:pt x="56" y="94"/>
                    </a:lnTo>
                    <a:lnTo>
                      <a:pt x="64" y="99"/>
                    </a:lnTo>
                    <a:lnTo>
                      <a:pt x="67" y="103"/>
                    </a:lnTo>
                    <a:lnTo>
                      <a:pt x="69" y="103"/>
                    </a:lnTo>
                    <a:lnTo>
                      <a:pt x="71" y="102"/>
                    </a:lnTo>
                    <a:lnTo>
                      <a:pt x="74" y="102"/>
                    </a:lnTo>
                    <a:lnTo>
                      <a:pt x="77" y="105"/>
                    </a:lnTo>
                    <a:lnTo>
                      <a:pt x="77" y="108"/>
                    </a:lnTo>
                    <a:lnTo>
                      <a:pt x="79" y="108"/>
                    </a:lnTo>
                    <a:lnTo>
                      <a:pt x="80" y="108"/>
                    </a:lnTo>
                    <a:lnTo>
                      <a:pt x="82" y="107"/>
                    </a:lnTo>
                    <a:lnTo>
                      <a:pt x="85" y="105"/>
                    </a:lnTo>
                    <a:lnTo>
                      <a:pt x="87" y="105"/>
                    </a:lnTo>
                    <a:lnTo>
                      <a:pt x="90" y="105"/>
                    </a:lnTo>
                    <a:lnTo>
                      <a:pt x="93" y="107"/>
                    </a:lnTo>
                    <a:lnTo>
                      <a:pt x="94" y="105"/>
                    </a:lnTo>
                    <a:lnTo>
                      <a:pt x="96" y="105"/>
                    </a:lnTo>
                    <a:lnTo>
                      <a:pt x="98" y="107"/>
                    </a:lnTo>
                    <a:lnTo>
                      <a:pt x="101" y="105"/>
                    </a:lnTo>
                    <a:lnTo>
                      <a:pt x="106" y="105"/>
                    </a:lnTo>
                    <a:lnTo>
                      <a:pt x="112" y="108"/>
                    </a:lnTo>
                    <a:lnTo>
                      <a:pt x="114" y="108"/>
                    </a:lnTo>
                    <a:lnTo>
                      <a:pt x="115" y="105"/>
                    </a:lnTo>
                    <a:lnTo>
                      <a:pt x="114" y="100"/>
                    </a:lnTo>
                    <a:lnTo>
                      <a:pt x="123" y="91"/>
                    </a:lnTo>
                    <a:lnTo>
                      <a:pt x="123" y="88"/>
                    </a:lnTo>
                    <a:lnTo>
                      <a:pt x="126" y="84"/>
                    </a:lnTo>
                    <a:lnTo>
                      <a:pt x="128" y="84"/>
                    </a:lnTo>
                    <a:lnTo>
                      <a:pt x="130" y="81"/>
                    </a:lnTo>
                    <a:lnTo>
                      <a:pt x="128" y="80"/>
                    </a:lnTo>
                    <a:lnTo>
                      <a:pt x="128" y="76"/>
                    </a:lnTo>
                    <a:lnTo>
                      <a:pt x="130" y="75"/>
                    </a:lnTo>
                    <a:lnTo>
                      <a:pt x="125" y="73"/>
                    </a:lnTo>
                    <a:lnTo>
                      <a:pt x="123" y="68"/>
                    </a:lnTo>
                    <a:lnTo>
                      <a:pt x="122" y="67"/>
                    </a:lnTo>
                    <a:lnTo>
                      <a:pt x="122" y="60"/>
                    </a:lnTo>
                    <a:lnTo>
                      <a:pt x="122" y="59"/>
                    </a:lnTo>
                    <a:lnTo>
                      <a:pt x="122" y="57"/>
                    </a:lnTo>
                    <a:lnTo>
                      <a:pt x="120" y="52"/>
                    </a:lnTo>
                    <a:lnTo>
                      <a:pt x="118" y="48"/>
                    </a:lnTo>
                    <a:lnTo>
                      <a:pt x="120" y="44"/>
                    </a:lnTo>
                    <a:lnTo>
                      <a:pt x="123" y="43"/>
                    </a:lnTo>
                    <a:lnTo>
                      <a:pt x="123" y="35"/>
                    </a:lnTo>
                    <a:lnTo>
                      <a:pt x="122" y="33"/>
                    </a:lnTo>
                    <a:lnTo>
                      <a:pt x="122" y="30"/>
                    </a:lnTo>
                    <a:lnTo>
                      <a:pt x="118" y="27"/>
                    </a:lnTo>
                    <a:lnTo>
                      <a:pt x="117" y="21"/>
                    </a:lnTo>
                    <a:lnTo>
                      <a:pt x="114" y="17"/>
                    </a:lnTo>
                    <a:lnTo>
                      <a:pt x="115" y="13"/>
                    </a:lnTo>
                    <a:lnTo>
                      <a:pt x="114" y="8"/>
                    </a:lnTo>
                    <a:lnTo>
                      <a:pt x="110" y="8"/>
                    </a:lnTo>
                    <a:lnTo>
                      <a:pt x="107" y="5"/>
                    </a:lnTo>
                    <a:lnTo>
                      <a:pt x="106" y="6"/>
                    </a:lnTo>
                    <a:lnTo>
                      <a:pt x="90" y="8"/>
                    </a:lnTo>
                    <a:lnTo>
                      <a:pt x="72" y="6"/>
                    </a:lnTo>
                    <a:lnTo>
                      <a:pt x="71" y="6"/>
                    </a:lnTo>
                    <a:lnTo>
                      <a:pt x="66" y="11"/>
                    </a:lnTo>
                    <a:lnTo>
                      <a:pt x="61" y="13"/>
                    </a:lnTo>
                    <a:lnTo>
                      <a:pt x="59" y="11"/>
                    </a:lnTo>
                    <a:lnTo>
                      <a:pt x="64" y="9"/>
                    </a:lnTo>
                    <a:lnTo>
                      <a:pt x="67" y="5"/>
                    </a:lnTo>
                    <a:lnTo>
                      <a:pt x="66" y="5"/>
                    </a:lnTo>
                    <a:lnTo>
                      <a:pt x="64" y="8"/>
                    </a:lnTo>
                    <a:lnTo>
                      <a:pt x="58" y="11"/>
                    </a:lnTo>
                    <a:lnTo>
                      <a:pt x="53" y="9"/>
                    </a:lnTo>
                    <a:lnTo>
                      <a:pt x="51" y="6"/>
                    </a:lnTo>
                    <a:lnTo>
                      <a:pt x="51" y="3"/>
                    </a:lnTo>
                    <a:lnTo>
                      <a:pt x="55" y="3"/>
                    </a:lnTo>
                    <a:lnTo>
                      <a:pt x="56" y="5"/>
                    </a:lnTo>
                    <a:lnTo>
                      <a:pt x="56" y="3"/>
                    </a:lnTo>
                    <a:lnTo>
                      <a:pt x="53" y="1"/>
                    </a:lnTo>
                    <a:lnTo>
                      <a:pt x="45" y="0"/>
                    </a:lnTo>
                    <a:lnTo>
                      <a:pt x="40" y="3"/>
                    </a:lnTo>
                    <a:lnTo>
                      <a:pt x="36" y="3"/>
                    </a:lnTo>
                    <a:lnTo>
                      <a:pt x="32" y="5"/>
                    </a:lnTo>
                    <a:lnTo>
                      <a:pt x="29" y="8"/>
                    </a:lnTo>
                    <a:lnTo>
                      <a:pt x="26" y="8"/>
                    </a:lnTo>
                    <a:lnTo>
                      <a:pt x="23" y="11"/>
                    </a:lnTo>
                    <a:lnTo>
                      <a:pt x="23" y="13"/>
                    </a:lnTo>
                    <a:lnTo>
                      <a:pt x="18" y="13"/>
                    </a:lnTo>
                    <a:lnTo>
                      <a:pt x="12" y="16"/>
                    </a:lnTo>
                    <a:lnTo>
                      <a:pt x="7" y="17"/>
                    </a:lnTo>
                    <a:lnTo>
                      <a:pt x="5" y="21"/>
                    </a:lnTo>
                    <a:lnTo>
                      <a:pt x="5" y="24"/>
                    </a:lnTo>
                    <a:lnTo>
                      <a:pt x="4" y="24"/>
                    </a:lnTo>
                    <a:lnTo>
                      <a:pt x="4" y="25"/>
                    </a:lnTo>
                    <a:lnTo>
                      <a:pt x="2" y="25"/>
                    </a:lnTo>
                    <a:lnTo>
                      <a:pt x="4" y="32"/>
                    </a:lnTo>
                    <a:lnTo>
                      <a:pt x="4" y="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65" name="Freeform 792">
                <a:extLst>
                  <a:ext uri="{FF2B5EF4-FFF2-40B4-BE49-F238E27FC236}">
                    <a16:creationId xmlns:a16="http://schemas.microsoft.com/office/drawing/2014/main" id="{4A744C0E-6B74-45A8-A516-9A4714D9F61C}"/>
                  </a:ext>
                </a:extLst>
              </p:cNvPr>
              <p:cNvSpPr>
                <a:spLocks/>
              </p:cNvSpPr>
              <p:nvPr/>
            </p:nvSpPr>
            <p:spPr bwMode="auto">
              <a:xfrm>
                <a:off x="4836" y="1637"/>
                <a:ext cx="104" cy="45"/>
              </a:xfrm>
              <a:custGeom>
                <a:avLst/>
                <a:gdLst>
                  <a:gd name="T0" fmla="*/ 35 w 104"/>
                  <a:gd name="T1" fmla="*/ 43 h 45"/>
                  <a:gd name="T2" fmla="*/ 39 w 104"/>
                  <a:gd name="T3" fmla="*/ 40 h 45"/>
                  <a:gd name="T4" fmla="*/ 42 w 104"/>
                  <a:gd name="T5" fmla="*/ 37 h 45"/>
                  <a:gd name="T6" fmla="*/ 50 w 104"/>
                  <a:gd name="T7" fmla="*/ 37 h 45"/>
                  <a:gd name="T8" fmla="*/ 56 w 104"/>
                  <a:gd name="T9" fmla="*/ 40 h 45"/>
                  <a:gd name="T10" fmla="*/ 63 w 104"/>
                  <a:gd name="T11" fmla="*/ 42 h 45"/>
                  <a:gd name="T12" fmla="*/ 69 w 104"/>
                  <a:gd name="T13" fmla="*/ 43 h 45"/>
                  <a:gd name="T14" fmla="*/ 75 w 104"/>
                  <a:gd name="T15" fmla="*/ 40 h 45"/>
                  <a:gd name="T16" fmla="*/ 82 w 104"/>
                  <a:gd name="T17" fmla="*/ 40 h 45"/>
                  <a:gd name="T18" fmla="*/ 91 w 104"/>
                  <a:gd name="T19" fmla="*/ 35 h 45"/>
                  <a:gd name="T20" fmla="*/ 98 w 104"/>
                  <a:gd name="T21" fmla="*/ 32 h 45"/>
                  <a:gd name="T22" fmla="*/ 104 w 104"/>
                  <a:gd name="T23" fmla="*/ 29 h 45"/>
                  <a:gd name="T24" fmla="*/ 98 w 104"/>
                  <a:gd name="T25" fmla="*/ 26 h 45"/>
                  <a:gd name="T26" fmla="*/ 94 w 104"/>
                  <a:gd name="T27" fmla="*/ 27 h 45"/>
                  <a:gd name="T28" fmla="*/ 83 w 104"/>
                  <a:gd name="T29" fmla="*/ 18 h 45"/>
                  <a:gd name="T30" fmla="*/ 74 w 104"/>
                  <a:gd name="T31" fmla="*/ 16 h 45"/>
                  <a:gd name="T32" fmla="*/ 70 w 104"/>
                  <a:gd name="T33" fmla="*/ 12 h 45"/>
                  <a:gd name="T34" fmla="*/ 61 w 104"/>
                  <a:gd name="T35" fmla="*/ 8 h 45"/>
                  <a:gd name="T36" fmla="*/ 63 w 104"/>
                  <a:gd name="T37" fmla="*/ 15 h 45"/>
                  <a:gd name="T38" fmla="*/ 59 w 104"/>
                  <a:gd name="T39" fmla="*/ 16 h 45"/>
                  <a:gd name="T40" fmla="*/ 58 w 104"/>
                  <a:gd name="T41" fmla="*/ 12 h 45"/>
                  <a:gd name="T42" fmla="*/ 55 w 104"/>
                  <a:gd name="T43" fmla="*/ 10 h 45"/>
                  <a:gd name="T44" fmla="*/ 55 w 104"/>
                  <a:gd name="T45" fmla="*/ 5 h 45"/>
                  <a:gd name="T46" fmla="*/ 50 w 104"/>
                  <a:gd name="T47" fmla="*/ 4 h 45"/>
                  <a:gd name="T48" fmla="*/ 45 w 104"/>
                  <a:gd name="T49" fmla="*/ 0 h 45"/>
                  <a:gd name="T50" fmla="*/ 40 w 104"/>
                  <a:gd name="T51" fmla="*/ 0 h 45"/>
                  <a:gd name="T52" fmla="*/ 39 w 104"/>
                  <a:gd name="T53" fmla="*/ 0 h 45"/>
                  <a:gd name="T54" fmla="*/ 35 w 104"/>
                  <a:gd name="T55" fmla="*/ 0 h 45"/>
                  <a:gd name="T56" fmla="*/ 29 w 104"/>
                  <a:gd name="T57" fmla="*/ 0 h 45"/>
                  <a:gd name="T58" fmla="*/ 27 w 104"/>
                  <a:gd name="T59" fmla="*/ 4 h 45"/>
                  <a:gd name="T60" fmla="*/ 21 w 104"/>
                  <a:gd name="T61" fmla="*/ 4 h 45"/>
                  <a:gd name="T62" fmla="*/ 16 w 104"/>
                  <a:gd name="T63" fmla="*/ 5 h 45"/>
                  <a:gd name="T64" fmla="*/ 12 w 104"/>
                  <a:gd name="T65" fmla="*/ 10 h 45"/>
                  <a:gd name="T66" fmla="*/ 4 w 104"/>
                  <a:gd name="T67" fmla="*/ 13 h 45"/>
                  <a:gd name="T68" fmla="*/ 0 w 104"/>
                  <a:gd name="T69" fmla="*/ 13 h 45"/>
                  <a:gd name="T70" fmla="*/ 5 w 104"/>
                  <a:gd name="T71" fmla="*/ 16 h 45"/>
                  <a:gd name="T72" fmla="*/ 8 w 104"/>
                  <a:gd name="T73" fmla="*/ 24 h 45"/>
                  <a:gd name="T74" fmla="*/ 12 w 104"/>
                  <a:gd name="T75" fmla="*/ 29 h 45"/>
                  <a:gd name="T76" fmla="*/ 18 w 104"/>
                  <a:gd name="T77" fmla="*/ 34 h 45"/>
                  <a:gd name="T78" fmla="*/ 24 w 104"/>
                  <a:gd name="T79" fmla="*/ 40 h 45"/>
                  <a:gd name="T80" fmla="*/ 34 w 104"/>
                  <a:gd name="T81"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4" h="45">
                    <a:moveTo>
                      <a:pt x="34" y="45"/>
                    </a:moveTo>
                    <a:lnTo>
                      <a:pt x="35" y="43"/>
                    </a:lnTo>
                    <a:lnTo>
                      <a:pt x="39" y="42"/>
                    </a:lnTo>
                    <a:lnTo>
                      <a:pt x="39" y="40"/>
                    </a:lnTo>
                    <a:lnTo>
                      <a:pt x="40" y="39"/>
                    </a:lnTo>
                    <a:lnTo>
                      <a:pt x="42" y="37"/>
                    </a:lnTo>
                    <a:lnTo>
                      <a:pt x="43" y="37"/>
                    </a:lnTo>
                    <a:lnTo>
                      <a:pt x="50" y="37"/>
                    </a:lnTo>
                    <a:lnTo>
                      <a:pt x="53" y="40"/>
                    </a:lnTo>
                    <a:lnTo>
                      <a:pt x="56" y="40"/>
                    </a:lnTo>
                    <a:lnTo>
                      <a:pt x="61" y="40"/>
                    </a:lnTo>
                    <a:lnTo>
                      <a:pt x="63" y="42"/>
                    </a:lnTo>
                    <a:lnTo>
                      <a:pt x="69" y="43"/>
                    </a:lnTo>
                    <a:lnTo>
                      <a:pt x="69" y="43"/>
                    </a:lnTo>
                    <a:lnTo>
                      <a:pt x="72" y="40"/>
                    </a:lnTo>
                    <a:lnTo>
                      <a:pt x="75" y="40"/>
                    </a:lnTo>
                    <a:lnTo>
                      <a:pt x="77" y="42"/>
                    </a:lnTo>
                    <a:lnTo>
                      <a:pt x="82" y="40"/>
                    </a:lnTo>
                    <a:lnTo>
                      <a:pt x="88" y="39"/>
                    </a:lnTo>
                    <a:lnTo>
                      <a:pt x="91" y="35"/>
                    </a:lnTo>
                    <a:lnTo>
                      <a:pt x="94" y="35"/>
                    </a:lnTo>
                    <a:lnTo>
                      <a:pt x="98" y="32"/>
                    </a:lnTo>
                    <a:lnTo>
                      <a:pt x="104" y="32"/>
                    </a:lnTo>
                    <a:lnTo>
                      <a:pt x="104" y="29"/>
                    </a:lnTo>
                    <a:lnTo>
                      <a:pt x="101" y="26"/>
                    </a:lnTo>
                    <a:lnTo>
                      <a:pt x="98" y="26"/>
                    </a:lnTo>
                    <a:lnTo>
                      <a:pt x="96" y="27"/>
                    </a:lnTo>
                    <a:lnTo>
                      <a:pt x="94" y="27"/>
                    </a:lnTo>
                    <a:lnTo>
                      <a:pt x="91" y="23"/>
                    </a:lnTo>
                    <a:lnTo>
                      <a:pt x="83" y="18"/>
                    </a:lnTo>
                    <a:lnTo>
                      <a:pt x="78" y="16"/>
                    </a:lnTo>
                    <a:lnTo>
                      <a:pt x="74" y="16"/>
                    </a:lnTo>
                    <a:lnTo>
                      <a:pt x="70" y="15"/>
                    </a:lnTo>
                    <a:lnTo>
                      <a:pt x="70" y="12"/>
                    </a:lnTo>
                    <a:lnTo>
                      <a:pt x="67" y="13"/>
                    </a:lnTo>
                    <a:lnTo>
                      <a:pt x="61" y="8"/>
                    </a:lnTo>
                    <a:lnTo>
                      <a:pt x="59" y="10"/>
                    </a:lnTo>
                    <a:lnTo>
                      <a:pt x="63" y="15"/>
                    </a:lnTo>
                    <a:lnTo>
                      <a:pt x="61" y="15"/>
                    </a:lnTo>
                    <a:lnTo>
                      <a:pt x="59" y="16"/>
                    </a:lnTo>
                    <a:lnTo>
                      <a:pt x="58" y="15"/>
                    </a:lnTo>
                    <a:lnTo>
                      <a:pt x="58" y="12"/>
                    </a:lnTo>
                    <a:lnTo>
                      <a:pt x="56" y="12"/>
                    </a:lnTo>
                    <a:lnTo>
                      <a:pt x="55" y="10"/>
                    </a:lnTo>
                    <a:lnTo>
                      <a:pt x="56" y="7"/>
                    </a:lnTo>
                    <a:lnTo>
                      <a:pt x="55" y="5"/>
                    </a:lnTo>
                    <a:lnTo>
                      <a:pt x="53" y="5"/>
                    </a:lnTo>
                    <a:lnTo>
                      <a:pt x="50" y="4"/>
                    </a:lnTo>
                    <a:lnTo>
                      <a:pt x="50" y="2"/>
                    </a:lnTo>
                    <a:lnTo>
                      <a:pt x="45" y="0"/>
                    </a:lnTo>
                    <a:lnTo>
                      <a:pt x="43" y="0"/>
                    </a:lnTo>
                    <a:lnTo>
                      <a:pt x="40" y="0"/>
                    </a:lnTo>
                    <a:lnTo>
                      <a:pt x="39" y="2"/>
                    </a:lnTo>
                    <a:lnTo>
                      <a:pt x="39" y="0"/>
                    </a:lnTo>
                    <a:lnTo>
                      <a:pt x="37" y="0"/>
                    </a:lnTo>
                    <a:lnTo>
                      <a:pt x="35" y="0"/>
                    </a:lnTo>
                    <a:lnTo>
                      <a:pt x="34" y="0"/>
                    </a:lnTo>
                    <a:lnTo>
                      <a:pt x="29" y="0"/>
                    </a:lnTo>
                    <a:lnTo>
                      <a:pt x="29" y="2"/>
                    </a:lnTo>
                    <a:lnTo>
                      <a:pt x="27" y="4"/>
                    </a:lnTo>
                    <a:lnTo>
                      <a:pt x="26" y="4"/>
                    </a:lnTo>
                    <a:lnTo>
                      <a:pt x="21" y="4"/>
                    </a:lnTo>
                    <a:lnTo>
                      <a:pt x="20" y="5"/>
                    </a:lnTo>
                    <a:lnTo>
                      <a:pt x="16" y="5"/>
                    </a:lnTo>
                    <a:lnTo>
                      <a:pt x="13" y="8"/>
                    </a:lnTo>
                    <a:lnTo>
                      <a:pt x="12" y="10"/>
                    </a:lnTo>
                    <a:lnTo>
                      <a:pt x="5" y="13"/>
                    </a:lnTo>
                    <a:lnTo>
                      <a:pt x="4" y="13"/>
                    </a:lnTo>
                    <a:lnTo>
                      <a:pt x="2" y="12"/>
                    </a:lnTo>
                    <a:lnTo>
                      <a:pt x="0" y="13"/>
                    </a:lnTo>
                    <a:lnTo>
                      <a:pt x="2" y="15"/>
                    </a:lnTo>
                    <a:lnTo>
                      <a:pt x="5" y="16"/>
                    </a:lnTo>
                    <a:lnTo>
                      <a:pt x="8" y="21"/>
                    </a:lnTo>
                    <a:lnTo>
                      <a:pt x="8" y="24"/>
                    </a:lnTo>
                    <a:lnTo>
                      <a:pt x="8" y="27"/>
                    </a:lnTo>
                    <a:lnTo>
                      <a:pt x="12" y="29"/>
                    </a:lnTo>
                    <a:lnTo>
                      <a:pt x="16" y="32"/>
                    </a:lnTo>
                    <a:lnTo>
                      <a:pt x="18" y="34"/>
                    </a:lnTo>
                    <a:lnTo>
                      <a:pt x="24" y="40"/>
                    </a:lnTo>
                    <a:lnTo>
                      <a:pt x="24" y="40"/>
                    </a:lnTo>
                    <a:lnTo>
                      <a:pt x="26" y="40"/>
                    </a:lnTo>
                    <a:lnTo>
                      <a:pt x="34" y="4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66" name="Freeform 793">
                <a:extLst>
                  <a:ext uri="{FF2B5EF4-FFF2-40B4-BE49-F238E27FC236}">
                    <a16:creationId xmlns:a16="http://schemas.microsoft.com/office/drawing/2014/main" id="{F0E449BA-A1CE-41BB-B64A-618D0CF0CE47}"/>
                  </a:ext>
                </a:extLst>
              </p:cNvPr>
              <p:cNvSpPr>
                <a:spLocks/>
              </p:cNvSpPr>
              <p:nvPr/>
            </p:nvSpPr>
            <p:spPr bwMode="auto">
              <a:xfrm>
                <a:off x="4758" y="1562"/>
                <a:ext cx="117" cy="141"/>
              </a:xfrm>
              <a:custGeom>
                <a:avLst/>
                <a:gdLst>
                  <a:gd name="T0" fmla="*/ 16 w 117"/>
                  <a:gd name="T1" fmla="*/ 43 h 141"/>
                  <a:gd name="T2" fmla="*/ 11 w 117"/>
                  <a:gd name="T3" fmla="*/ 48 h 141"/>
                  <a:gd name="T4" fmla="*/ 15 w 117"/>
                  <a:gd name="T5" fmla="*/ 55 h 141"/>
                  <a:gd name="T6" fmla="*/ 8 w 117"/>
                  <a:gd name="T7" fmla="*/ 59 h 141"/>
                  <a:gd name="T8" fmla="*/ 2 w 117"/>
                  <a:gd name="T9" fmla="*/ 69 h 141"/>
                  <a:gd name="T10" fmla="*/ 0 w 117"/>
                  <a:gd name="T11" fmla="*/ 79 h 141"/>
                  <a:gd name="T12" fmla="*/ 2 w 117"/>
                  <a:gd name="T13" fmla="*/ 91 h 141"/>
                  <a:gd name="T14" fmla="*/ 8 w 117"/>
                  <a:gd name="T15" fmla="*/ 99 h 141"/>
                  <a:gd name="T16" fmla="*/ 10 w 117"/>
                  <a:gd name="T17" fmla="*/ 107 h 141"/>
                  <a:gd name="T18" fmla="*/ 19 w 117"/>
                  <a:gd name="T19" fmla="*/ 110 h 141"/>
                  <a:gd name="T20" fmla="*/ 31 w 117"/>
                  <a:gd name="T21" fmla="*/ 112 h 141"/>
                  <a:gd name="T22" fmla="*/ 24 w 117"/>
                  <a:gd name="T23" fmla="*/ 123 h 141"/>
                  <a:gd name="T24" fmla="*/ 27 w 117"/>
                  <a:gd name="T25" fmla="*/ 138 h 141"/>
                  <a:gd name="T26" fmla="*/ 35 w 117"/>
                  <a:gd name="T27" fmla="*/ 138 h 141"/>
                  <a:gd name="T28" fmla="*/ 40 w 117"/>
                  <a:gd name="T29" fmla="*/ 136 h 141"/>
                  <a:gd name="T30" fmla="*/ 48 w 117"/>
                  <a:gd name="T31" fmla="*/ 138 h 141"/>
                  <a:gd name="T32" fmla="*/ 54 w 117"/>
                  <a:gd name="T33" fmla="*/ 138 h 141"/>
                  <a:gd name="T34" fmla="*/ 61 w 117"/>
                  <a:gd name="T35" fmla="*/ 138 h 141"/>
                  <a:gd name="T36" fmla="*/ 72 w 117"/>
                  <a:gd name="T37" fmla="*/ 138 h 141"/>
                  <a:gd name="T38" fmla="*/ 85 w 117"/>
                  <a:gd name="T39" fmla="*/ 134 h 141"/>
                  <a:gd name="T40" fmla="*/ 94 w 117"/>
                  <a:gd name="T41" fmla="*/ 136 h 141"/>
                  <a:gd name="T42" fmla="*/ 94 w 117"/>
                  <a:gd name="T43" fmla="*/ 125 h 141"/>
                  <a:gd name="T44" fmla="*/ 102 w 117"/>
                  <a:gd name="T45" fmla="*/ 117 h 141"/>
                  <a:gd name="T46" fmla="*/ 94 w 117"/>
                  <a:gd name="T47" fmla="*/ 107 h 141"/>
                  <a:gd name="T48" fmla="*/ 86 w 117"/>
                  <a:gd name="T49" fmla="*/ 96 h 141"/>
                  <a:gd name="T50" fmla="*/ 80 w 117"/>
                  <a:gd name="T51" fmla="*/ 87 h 141"/>
                  <a:gd name="T52" fmla="*/ 91 w 117"/>
                  <a:gd name="T53" fmla="*/ 83 h 141"/>
                  <a:gd name="T54" fmla="*/ 104 w 117"/>
                  <a:gd name="T55" fmla="*/ 79 h 141"/>
                  <a:gd name="T56" fmla="*/ 112 w 117"/>
                  <a:gd name="T57" fmla="*/ 75 h 141"/>
                  <a:gd name="T58" fmla="*/ 117 w 117"/>
                  <a:gd name="T59" fmla="*/ 74 h 141"/>
                  <a:gd name="T60" fmla="*/ 110 w 117"/>
                  <a:gd name="T61" fmla="*/ 58 h 141"/>
                  <a:gd name="T62" fmla="*/ 109 w 117"/>
                  <a:gd name="T63" fmla="*/ 47 h 141"/>
                  <a:gd name="T64" fmla="*/ 109 w 117"/>
                  <a:gd name="T65" fmla="*/ 35 h 141"/>
                  <a:gd name="T66" fmla="*/ 104 w 117"/>
                  <a:gd name="T67" fmla="*/ 23 h 141"/>
                  <a:gd name="T68" fmla="*/ 98 w 117"/>
                  <a:gd name="T69" fmla="*/ 16 h 141"/>
                  <a:gd name="T70" fmla="*/ 88 w 117"/>
                  <a:gd name="T71" fmla="*/ 12 h 141"/>
                  <a:gd name="T72" fmla="*/ 80 w 117"/>
                  <a:gd name="T73" fmla="*/ 13 h 141"/>
                  <a:gd name="T74" fmla="*/ 85 w 117"/>
                  <a:gd name="T75" fmla="*/ 10 h 141"/>
                  <a:gd name="T76" fmla="*/ 77 w 117"/>
                  <a:gd name="T77" fmla="*/ 13 h 141"/>
                  <a:gd name="T78" fmla="*/ 70 w 117"/>
                  <a:gd name="T79" fmla="*/ 20 h 141"/>
                  <a:gd name="T80" fmla="*/ 62 w 117"/>
                  <a:gd name="T81" fmla="*/ 20 h 141"/>
                  <a:gd name="T82" fmla="*/ 64 w 117"/>
                  <a:gd name="T83" fmla="*/ 15 h 141"/>
                  <a:gd name="T84" fmla="*/ 61 w 117"/>
                  <a:gd name="T85" fmla="*/ 15 h 141"/>
                  <a:gd name="T86" fmla="*/ 54 w 117"/>
                  <a:gd name="T87" fmla="*/ 12 h 141"/>
                  <a:gd name="T88" fmla="*/ 48 w 117"/>
                  <a:gd name="T89" fmla="*/ 10 h 141"/>
                  <a:gd name="T90" fmla="*/ 45 w 117"/>
                  <a:gd name="T91" fmla="*/ 2 h 141"/>
                  <a:gd name="T92" fmla="*/ 32 w 117"/>
                  <a:gd name="T93" fmla="*/ 0 h 141"/>
                  <a:gd name="T94" fmla="*/ 35 w 117"/>
                  <a:gd name="T95" fmla="*/ 4 h 141"/>
                  <a:gd name="T96" fmla="*/ 34 w 117"/>
                  <a:gd name="T97" fmla="*/ 10 h 141"/>
                  <a:gd name="T98" fmla="*/ 39 w 117"/>
                  <a:gd name="T99" fmla="*/ 16 h 141"/>
                  <a:gd name="T100" fmla="*/ 42 w 117"/>
                  <a:gd name="T101" fmla="*/ 21 h 141"/>
                  <a:gd name="T102" fmla="*/ 42 w 117"/>
                  <a:gd name="T103" fmla="*/ 23 h 141"/>
                  <a:gd name="T104" fmla="*/ 32 w 117"/>
                  <a:gd name="T105" fmla="*/ 26 h 141"/>
                  <a:gd name="T106" fmla="*/ 31 w 117"/>
                  <a:gd name="T107" fmla="*/ 31 h 141"/>
                  <a:gd name="T108" fmla="*/ 27 w 117"/>
                  <a:gd name="T109" fmla="*/ 29 h 141"/>
                  <a:gd name="T110" fmla="*/ 26 w 117"/>
                  <a:gd name="T111" fmla="*/ 26 h 141"/>
                  <a:gd name="T112" fmla="*/ 15 w 117"/>
                  <a:gd name="T113" fmla="*/ 29 h 141"/>
                  <a:gd name="T114" fmla="*/ 19 w 117"/>
                  <a:gd name="T115" fmla="*/ 35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7" h="141">
                    <a:moveTo>
                      <a:pt x="18" y="37"/>
                    </a:moveTo>
                    <a:lnTo>
                      <a:pt x="18" y="39"/>
                    </a:lnTo>
                    <a:lnTo>
                      <a:pt x="16" y="40"/>
                    </a:lnTo>
                    <a:lnTo>
                      <a:pt x="16" y="43"/>
                    </a:lnTo>
                    <a:lnTo>
                      <a:pt x="15" y="45"/>
                    </a:lnTo>
                    <a:lnTo>
                      <a:pt x="11" y="43"/>
                    </a:lnTo>
                    <a:lnTo>
                      <a:pt x="10" y="47"/>
                    </a:lnTo>
                    <a:lnTo>
                      <a:pt x="11" y="48"/>
                    </a:lnTo>
                    <a:lnTo>
                      <a:pt x="15" y="48"/>
                    </a:lnTo>
                    <a:lnTo>
                      <a:pt x="16" y="50"/>
                    </a:lnTo>
                    <a:lnTo>
                      <a:pt x="15" y="51"/>
                    </a:lnTo>
                    <a:lnTo>
                      <a:pt x="15" y="55"/>
                    </a:lnTo>
                    <a:lnTo>
                      <a:pt x="13" y="56"/>
                    </a:lnTo>
                    <a:lnTo>
                      <a:pt x="15" y="58"/>
                    </a:lnTo>
                    <a:lnTo>
                      <a:pt x="11" y="59"/>
                    </a:lnTo>
                    <a:lnTo>
                      <a:pt x="8" y="59"/>
                    </a:lnTo>
                    <a:lnTo>
                      <a:pt x="5" y="59"/>
                    </a:lnTo>
                    <a:lnTo>
                      <a:pt x="4" y="63"/>
                    </a:lnTo>
                    <a:lnTo>
                      <a:pt x="2" y="64"/>
                    </a:lnTo>
                    <a:lnTo>
                      <a:pt x="2" y="69"/>
                    </a:lnTo>
                    <a:lnTo>
                      <a:pt x="2" y="74"/>
                    </a:lnTo>
                    <a:lnTo>
                      <a:pt x="0" y="77"/>
                    </a:lnTo>
                    <a:lnTo>
                      <a:pt x="0" y="77"/>
                    </a:lnTo>
                    <a:lnTo>
                      <a:pt x="0" y="79"/>
                    </a:lnTo>
                    <a:lnTo>
                      <a:pt x="2" y="83"/>
                    </a:lnTo>
                    <a:lnTo>
                      <a:pt x="2" y="85"/>
                    </a:lnTo>
                    <a:lnTo>
                      <a:pt x="4" y="88"/>
                    </a:lnTo>
                    <a:lnTo>
                      <a:pt x="2" y="91"/>
                    </a:lnTo>
                    <a:lnTo>
                      <a:pt x="2" y="91"/>
                    </a:lnTo>
                    <a:lnTo>
                      <a:pt x="7" y="96"/>
                    </a:lnTo>
                    <a:lnTo>
                      <a:pt x="7" y="98"/>
                    </a:lnTo>
                    <a:lnTo>
                      <a:pt x="8" y="99"/>
                    </a:lnTo>
                    <a:lnTo>
                      <a:pt x="8" y="104"/>
                    </a:lnTo>
                    <a:lnTo>
                      <a:pt x="8" y="104"/>
                    </a:lnTo>
                    <a:lnTo>
                      <a:pt x="10" y="106"/>
                    </a:lnTo>
                    <a:lnTo>
                      <a:pt x="10" y="107"/>
                    </a:lnTo>
                    <a:lnTo>
                      <a:pt x="13" y="110"/>
                    </a:lnTo>
                    <a:lnTo>
                      <a:pt x="15" y="109"/>
                    </a:lnTo>
                    <a:lnTo>
                      <a:pt x="18" y="109"/>
                    </a:lnTo>
                    <a:lnTo>
                      <a:pt x="19" y="110"/>
                    </a:lnTo>
                    <a:lnTo>
                      <a:pt x="23" y="109"/>
                    </a:lnTo>
                    <a:lnTo>
                      <a:pt x="26" y="110"/>
                    </a:lnTo>
                    <a:lnTo>
                      <a:pt x="27" y="110"/>
                    </a:lnTo>
                    <a:lnTo>
                      <a:pt x="31" y="112"/>
                    </a:lnTo>
                    <a:lnTo>
                      <a:pt x="27" y="115"/>
                    </a:lnTo>
                    <a:lnTo>
                      <a:pt x="26" y="120"/>
                    </a:lnTo>
                    <a:lnTo>
                      <a:pt x="26" y="122"/>
                    </a:lnTo>
                    <a:lnTo>
                      <a:pt x="24" y="123"/>
                    </a:lnTo>
                    <a:lnTo>
                      <a:pt x="23" y="128"/>
                    </a:lnTo>
                    <a:lnTo>
                      <a:pt x="23" y="133"/>
                    </a:lnTo>
                    <a:lnTo>
                      <a:pt x="26" y="134"/>
                    </a:lnTo>
                    <a:lnTo>
                      <a:pt x="27" y="138"/>
                    </a:lnTo>
                    <a:lnTo>
                      <a:pt x="26" y="138"/>
                    </a:lnTo>
                    <a:lnTo>
                      <a:pt x="29" y="138"/>
                    </a:lnTo>
                    <a:lnTo>
                      <a:pt x="32" y="136"/>
                    </a:lnTo>
                    <a:lnTo>
                      <a:pt x="35" y="138"/>
                    </a:lnTo>
                    <a:lnTo>
                      <a:pt x="35" y="136"/>
                    </a:lnTo>
                    <a:lnTo>
                      <a:pt x="35" y="134"/>
                    </a:lnTo>
                    <a:lnTo>
                      <a:pt x="39" y="133"/>
                    </a:lnTo>
                    <a:lnTo>
                      <a:pt x="40" y="136"/>
                    </a:lnTo>
                    <a:lnTo>
                      <a:pt x="42" y="136"/>
                    </a:lnTo>
                    <a:lnTo>
                      <a:pt x="43" y="134"/>
                    </a:lnTo>
                    <a:lnTo>
                      <a:pt x="45" y="134"/>
                    </a:lnTo>
                    <a:lnTo>
                      <a:pt x="48" y="138"/>
                    </a:lnTo>
                    <a:lnTo>
                      <a:pt x="50" y="139"/>
                    </a:lnTo>
                    <a:lnTo>
                      <a:pt x="50" y="139"/>
                    </a:lnTo>
                    <a:lnTo>
                      <a:pt x="51" y="138"/>
                    </a:lnTo>
                    <a:lnTo>
                      <a:pt x="54" y="138"/>
                    </a:lnTo>
                    <a:lnTo>
                      <a:pt x="56" y="139"/>
                    </a:lnTo>
                    <a:lnTo>
                      <a:pt x="59" y="141"/>
                    </a:lnTo>
                    <a:lnTo>
                      <a:pt x="61" y="139"/>
                    </a:lnTo>
                    <a:lnTo>
                      <a:pt x="61" y="138"/>
                    </a:lnTo>
                    <a:lnTo>
                      <a:pt x="64" y="136"/>
                    </a:lnTo>
                    <a:lnTo>
                      <a:pt x="69" y="138"/>
                    </a:lnTo>
                    <a:lnTo>
                      <a:pt x="70" y="139"/>
                    </a:lnTo>
                    <a:lnTo>
                      <a:pt x="72" y="138"/>
                    </a:lnTo>
                    <a:lnTo>
                      <a:pt x="75" y="139"/>
                    </a:lnTo>
                    <a:lnTo>
                      <a:pt x="77" y="138"/>
                    </a:lnTo>
                    <a:lnTo>
                      <a:pt x="82" y="136"/>
                    </a:lnTo>
                    <a:lnTo>
                      <a:pt x="85" y="134"/>
                    </a:lnTo>
                    <a:lnTo>
                      <a:pt x="88" y="136"/>
                    </a:lnTo>
                    <a:lnTo>
                      <a:pt x="91" y="134"/>
                    </a:lnTo>
                    <a:lnTo>
                      <a:pt x="94" y="136"/>
                    </a:lnTo>
                    <a:lnTo>
                      <a:pt x="94" y="136"/>
                    </a:lnTo>
                    <a:lnTo>
                      <a:pt x="94" y="133"/>
                    </a:lnTo>
                    <a:lnTo>
                      <a:pt x="91" y="131"/>
                    </a:lnTo>
                    <a:lnTo>
                      <a:pt x="91" y="130"/>
                    </a:lnTo>
                    <a:lnTo>
                      <a:pt x="94" y="125"/>
                    </a:lnTo>
                    <a:lnTo>
                      <a:pt x="98" y="123"/>
                    </a:lnTo>
                    <a:lnTo>
                      <a:pt x="99" y="120"/>
                    </a:lnTo>
                    <a:lnTo>
                      <a:pt x="102" y="120"/>
                    </a:lnTo>
                    <a:lnTo>
                      <a:pt x="102" y="117"/>
                    </a:lnTo>
                    <a:lnTo>
                      <a:pt x="102" y="115"/>
                    </a:lnTo>
                    <a:lnTo>
                      <a:pt x="102" y="115"/>
                    </a:lnTo>
                    <a:lnTo>
                      <a:pt x="96" y="109"/>
                    </a:lnTo>
                    <a:lnTo>
                      <a:pt x="94" y="107"/>
                    </a:lnTo>
                    <a:lnTo>
                      <a:pt x="90" y="104"/>
                    </a:lnTo>
                    <a:lnTo>
                      <a:pt x="86" y="102"/>
                    </a:lnTo>
                    <a:lnTo>
                      <a:pt x="86" y="99"/>
                    </a:lnTo>
                    <a:lnTo>
                      <a:pt x="86" y="96"/>
                    </a:lnTo>
                    <a:lnTo>
                      <a:pt x="83" y="91"/>
                    </a:lnTo>
                    <a:lnTo>
                      <a:pt x="80" y="90"/>
                    </a:lnTo>
                    <a:lnTo>
                      <a:pt x="78" y="88"/>
                    </a:lnTo>
                    <a:lnTo>
                      <a:pt x="80" y="87"/>
                    </a:lnTo>
                    <a:lnTo>
                      <a:pt x="82" y="88"/>
                    </a:lnTo>
                    <a:lnTo>
                      <a:pt x="83" y="88"/>
                    </a:lnTo>
                    <a:lnTo>
                      <a:pt x="90" y="85"/>
                    </a:lnTo>
                    <a:lnTo>
                      <a:pt x="91" y="83"/>
                    </a:lnTo>
                    <a:lnTo>
                      <a:pt x="94" y="80"/>
                    </a:lnTo>
                    <a:lnTo>
                      <a:pt x="98" y="80"/>
                    </a:lnTo>
                    <a:lnTo>
                      <a:pt x="99" y="79"/>
                    </a:lnTo>
                    <a:lnTo>
                      <a:pt x="104" y="79"/>
                    </a:lnTo>
                    <a:lnTo>
                      <a:pt x="105" y="79"/>
                    </a:lnTo>
                    <a:lnTo>
                      <a:pt x="107" y="77"/>
                    </a:lnTo>
                    <a:lnTo>
                      <a:pt x="107" y="75"/>
                    </a:lnTo>
                    <a:lnTo>
                      <a:pt x="112" y="75"/>
                    </a:lnTo>
                    <a:lnTo>
                      <a:pt x="113" y="75"/>
                    </a:lnTo>
                    <a:lnTo>
                      <a:pt x="115" y="75"/>
                    </a:lnTo>
                    <a:lnTo>
                      <a:pt x="117" y="75"/>
                    </a:lnTo>
                    <a:lnTo>
                      <a:pt x="117" y="74"/>
                    </a:lnTo>
                    <a:lnTo>
                      <a:pt x="117" y="66"/>
                    </a:lnTo>
                    <a:lnTo>
                      <a:pt x="115" y="64"/>
                    </a:lnTo>
                    <a:lnTo>
                      <a:pt x="113" y="63"/>
                    </a:lnTo>
                    <a:lnTo>
                      <a:pt x="110" y="58"/>
                    </a:lnTo>
                    <a:lnTo>
                      <a:pt x="112" y="55"/>
                    </a:lnTo>
                    <a:lnTo>
                      <a:pt x="110" y="51"/>
                    </a:lnTo>
                    <a:lnTo>
                      <a:pt x="110" y="50"/>
                    </a:lnTo>
                    <a:lnTo>
                      <a:pt x="109" y="47"/>
                    </a:lnTo>
                    <a:lnTo>
                      <a:pt x="109" y="43"/>
                    </a:lnTo>
                    <a:lnTo>
                      <a:pt x="105" y="39"/>
                    </a:lnTo>
                    <a:lnTo>
                      <a:pt x="105" y="37"/>
                    </a:lnTo>
                    <a:lnTo>
                      <a:pt x="109" y="35"/>
                    </a:lnTo>
                    <a:lnTo>
                      <a:pt x="109" y="31"/>
                    </a:lnTo>
                    <a:lnTo>
                      <a:pt x="107" y="24"/>
                    </a:lnTo>
                    <a:lnTo>
                      <a:pt x="105" y="24"/>
                    </a:lnTo>
                    <a:lnTo>
                      <a:pt x="104" y="23"/>
                    </a:lnTo>
                    <a:lnTo>
                      <a:pt x="101" y="23"/>
                    </a:lnTo>
                    <a:lnTo>
                      <a:pt x="99" y="21"/>
                    </a:lnTo>
                    <a:lnTo>
                      <a:pt x="99" y="20"/>
                    </a:lnTo>
                    <a:lnTo>
                      <a:pt x="98" y="16"/>
                    </a:lnTo>
                    <a:lnTo>
                      <a:pt x="94" y="16"/>
                    </a:lnTo>
                    <a:lnTo>
                      <a:pt x="91" y="13"/>
                    </a:lnTo>
                    <a:lnTo>
                      <a:pt x="88" y="13"/>
                    </a:lnTo>
                    <a:lnTo>
                      <a:pt x="88" y="12"/>
                    </a:lnTo>
                    <a:lnTo>
                      <a:pt x="86" y="12"/>
                    </a:lnTo>
                    <a:lnTo>
                      <a:pt x="83" y="13"/>
                    </a:lnTo>
                    <a:lnTo>
                      <a:pt x="80" y="15"/>
                    </a:lnTo>
                    <a:lnTo>
                      <a:pt x="80" y="13"/>
                    </a:lnTo>
                    <a:lnTo>
                      <a:pt x="82" y="12"/>
                    </a:lnTo>
                    <a:lnTo>
                      <a:pt x="82" y="12"/>
                    </a:lnTo>
                    <a:lnTo>
                      <a:pt x="83" y="12"/>
                    </a:lnTo>
                    <a:lnTo>
                      <a:pt x="85" y="10"/>
                    </a:lnTo>
                    <a:lnTo>
                      <a:pt x="82" y="10"/>
                    </a:lnTo>
                    <a:lnTo>
                      <a:pt x="80" y="10"/>
                    </a:lnTo>
                    <a:lnTo>
                      <a:pt x="80" y="12"/>
                    </a:lnTo>
                    <a:lnTo>
                      <a:pt x="77" y="13"/>
                    </a:lnTo>
                    <a:lnTo>
                      <a:pt x="77" y="15"/>
                    </a:lnTo>
                    <a:lnTo>
                      <a:pt x="72" y="15"/>
                    </a:lnTo>
                    <a:lnTo>
                      <a:pt x="70" y="18"/>
                    </a:lnTo>
                    <a:lnTo>
                      <a:pt x="70" y="20"/>
                    </a:lnTo>
                    <a:lnTo>
                      <a:pt x="67" y="20"/>
                    </a:lnTo>
                    <a:lnTo>
                      <a:pt x="66" y="18"/>
                    </a:lnTo>
                    <a:lnTo>
                      <a:pt x="64" y="18"/>
                    </a:lnTo>
                    <a:lnTo>
                      <a:pt x="62" y="20"/>
                    </a:lnTo>
                    <a:lnTo>
                      <a:pt x="59" y="18"/>
                    </a:lnTo>
                    <a:lnTo>
                      <a:pt x="61" y="16"/>
                    </a:lnTo>
                    <a:lnTo>
                      <a:pt x="62" y="16"/>
                    </a:lnTo>
                    <a:lnTo>
                      <a:pt x="64" y="15"/>
                    </a:lnTo>
                    <a:lnTo>
                      <a:pt x="64" y="12"/>
                    </a:lnTo>
                    <a:lnTo>
                      <a:pt x="64" y="12"/>
                    </a:lnTo>
                    <a:lnTo>
                      <a:pt x="61" y="13"/>
                    </a:lnTo>
                    <a:lnTo>
                      <a:pt x="61" y="15"/>
                    </a:lnTo>
                    <a:lnTo>
                      <a:pt x="56" y="12"/>
                    </a:lnTo>
                    <a:lnTo>
                      <a:pt x="56" y="10"/>
                    </a:lnTo>
                    <a:lnTo>
                      <a:pt x="54" y="12"/>
                    </a:lnTo>
                    <a:lnTo>
                      <a:pt x="54" y="12"/>
                    </a:lnTo>
                    <a:lnTo>
                      <a:pt x="51" y="13"/>
                    </a:lnTo>
                    <a:lnTo>
                      <a:pt x="51" y="12"/>
                    </a:lnTo>
                    <a:lnTo>
                      <a:pt x="48" y="12"/>
                    </a:lnTo>
                    <a:lnTo>
                      <a:pt x="48" y="10"/>
                    </a:lnTo>
                    <a:lnTo>
                      <a:pt x="50" y="8"/>
                    </a:lnTo>
                    <a:lnTo>
                      <a:pt x="51" y="5"/>
                    </a:lnTo>
                    <a:lnTo>
                      <a:pt x="48" y="4"/>
                    </a:lnTo>
                    <a:lnTo>
                      <a:pt x="45" y="2"/>
                    </a:lnTo>
                    <a:lnTo>
                      <a:pt x="43" y="2"/>
                    </a:lnTo>
                    <a:lnTo>
                      <a:pt x="42" y="0"/>
                    </a:lnTo>
                    <a:lnTo>
                      <a:pt x="35" y="0"/>
                    </a:lnTo>
                    <a:lnTo>
                      <a:pt x="32" y="0"/>
                    </a:lnTo>
                    <a:lnTo>
                      <a:pt x="32" y="0"/>
                    </a:lnTo>
                    <a:lnTo>
                      <a:pt x="32" y="4"/>
                    </a:lnTo>
                    <a:lnTo>
                      <a:pt x="34" y="4"/>
                    </a:lnTo>
                    <a:lnTo>
                      <a:pt x="35" y="4"/>
                    </a:lnTo>
                    <a:lnTo>
                      <a:pt x="35" y="7"/>
                    </a:lnTo>
                    <a:lnTo>
                      <a:pt x="39" y="8"/>
                    </a:lnTo>
                    <a:lnTo>
                      <a:pt x="35" y="10"/>
                    </a:lnTo>
                    <a:lnTo>
                      <a:pt x="34" y="10"/>
                    </a:lnTo>
                    <a:lnTo>
                      <a:pt x="34" y="13"/>
                    </a:lnTo>
                    <a:lnTo>
                      <a:pt x="35" y="12"/>
                    </a:lnTo>
                    <a:lnTo>
                      <a:pt x="35" y="15"/>
                    </a:lnTo>
                    <a:lnTo>
                      <a:pt x="39" y="16"/>
                    </a:lnTo>
                    <a:lnTo>
                      <a:pt x="37" y="18"/>
                    </a:lnTo>
                    <a:lnTo>
                      <a:pt x="37" y="20"/>
                    </a:lnTo>
                    <a:lnTo>
                      <a:pt x="39" y="21"/>
                    </a:lnTo>
                    <a:lnTo>
                      <a:pt x="42" y="21"/>
                    </a:lnTo>
                    <a:lnTo>
                      <a:pt x="47" y="26"/>
                    </a:lnTo>
                    <a:lnTo>
                      <a:pt x="51" y="29"/>
                    </a:lnTo>
                    <a:lnTo>
                      <a:pt x="47" y="28"/>
                    </a:lnTo>
                    <a:lnTo>
                      <a:pt x="42" y="23"/>
                    </a:lnTo>
                    <a:lnTo>
                      <a:pt x="39" y="24"/>
                    </a:lnTo>
                    <a:lnTo>
                      <a:pt x="37" y="23"/>
                    </a:lnTo>
                    <a:lnTo>
                      <a:pt x="34" y="23"/>
                    </a:lnTo>
                    <a:lnTo>
                      <a:pt x="32" y="26"/>
                    </a:lnTo>
                    <a:lnTo>
                      <a:pt x="32" y="28"/>
                    </a:lnTo>
                    <a:lnTo>
                      <a:pt x="32" y="32"/>
                    </a:lnTo>
                    <a:lnTo>
                      <a:pt x="34" y="34"/>
                    </a:lnTo>
                    <a:lnTo>
                      <a:pt x="31" y="31"/>
                    </a:lnTo>
                    <a:lnTo>
                      <a:pt x="31" y="28"/>
                    </a:lnTo>
                    <a:lnTo>
                      <a:pt x="29" y="26"/>
                    </a:lnTo>
                    <a:lnTo>
                      <a:pt x="27" y="26"/>
                    </a:lnTo>
                    <a:lnTo>
                      <a:pt x="27" y="29"/>
                    </a:lnTo>
                    <a:lnTo>
                      <a:pt x="29" y="31"/>
                    </a:lnTo>
                    <a:lnTo>
                      <a:pt x="27" y="32"/>
                    </a:lnTo>
                    <a:lnTo>
                      <a:pt x="26" y="29"/>
                    </a:lnTo>
                    <a:lnTo>
                      <a:pt x="26" y="26"/>
                    </a:lnTo>
                    <a:lnTo>
                      <a:pt x="23" y="24"/>
                    </a:lnTo>
                    <a:lnTo>
                      <a:pt x="21" y="26"/>
                    </a:lnTo>
                    <a:lnTo>
                      <a:pt x="15" y="28"/>
                    </a:lnTo>
                    <a:lnTo>
                      <a:pt x="15" y="29"/>
                    </a:lnTo>
                    <a:lnTo>
                      <a:pt x="15" y="32"/>
                    </a:lnTo>
                    <a:lnTo>
                      <a:pt x="18" y="32"/>
                    </a:lnTo>
                    <a:lnTo>
                      <a:pt x="19" y="35"/>
                    </a:lnTo>
                    <a:lnTo>
                      <a:pt x="19" y="35"/>
                    </a:lnTo>
                    <a:lnTo>
                      <a:pt x="18" y="35"/>
                    </a:lnTo>
                    <a:lnTo>
                      <a:pt x="18" y="3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67" name="Freeform 794">
                <a:extLst>
                  <a:ext uri="{FF2B5EF4-FFF2-40B4-BE49-F238E27FC236}">
                    <a16:creationId xmlns:a16="http://schemas.microsoft.com/office/drawing/2014/main" id="{05414362-7812-44B3-B8C5-A89834024D7B}"/>
                  </a:ext>
                </a:extLst>
              </p:cNvPr>
              <p:cNvSpPr>
                <a:spLocks/>
              </p:cNvSpPr>
              <p:nvPr/>
            </p:nvSpPr>
            <p:spPr bwMode="auto">
              <a:xfrm>
                <a:off x="4808" y="1704"/>
                <a:ext cx="3" cy="4"/>
              </a:xfrm>
              <a:custGeom>
                <a:avLst/>
                <a:gdLst>
                  <a:gd name="T0" fmla="*/ 0 w 3"/>
                  <a:gd name="T1" fmla="*/ 2 h 4"/>
                  <a:gd name="T2" fmla="*/ 1 w 3"/>
                  <a:gd name="T3" fmla="*/ 4 h 4"/>
                  <a:gd name="T4" fmla="*/ 3 w 3"/>
                  <a:gd name="T5" fmla="*/ 4 h 4"/>
                  <a:gd name="T6" fmla="*/ 3 w 3"/>
                  <a:gd name="T7" fmla="*/ 2 h 4"/>
                  <a:gd name="T8" fmla="*/ 1 w 3"/>
                  <a:gd name="T9" fmla="*/ 0 h 4"/>
                  <a:gd name="T10" fmla="*/ 1 w 3"/>
                  <a:gd name="T11" fmla="*/ 0 h 4"/>
                  <a:gd name="T12" fmla="*/ 0 w 3"/>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3" h="4">
                    <a:moveTo>
                      <a:pt x="0" y="2"/>
                    </a:moveTo>
                    <a:lnTo>
                      <a:pt x="1" y="4"/>
                    </a:lnTo>
                    <a:lnTo>
                      <a:pt x="3" y="4"/>
                    </a:lnTo>
                    <a:lnTo>
                      <a:pt x="3" y="2"/>
                    </a:lnTo>
                    <a:lnTo>
                      <a:pt x="1" y="0"/>
                    </a:lnTo>
                    <a:lnTo>
                      <a:pt x="1" y="0"/>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68" name="Freeform 795">
                <a:extLst>
                  <a:ext uri="{FF2B5EF4-FFF2-40B4-BE49-F238E27FC236}">
                    <a16:creationId xmlns:a16="http://schemas.microsoft.com/office/drawing/2014/main" id="{5C038FF3-E581-40A7-ACC2-9D5DD699AE25}"/>
                  </a:ext>
                </a:extLst>
              </p:cNvPr>
              <p:cNvSpPr>
                <a:spLocks/>
              </p:cNvSpPr>
              <p:nvPr/>
            </p:nvSpPr>
            <p:spPr bwMode="auto">
              <a:xfrm>
                <a:off x="4760" y="1695"/>
                <a:ext cx="64" cy="36"/>
              </a:xfrm>
              <a:custGeom>
                <a:avLst/>
                <a:gdLst>
                  <a:gd name="T0" fmla="*/ 60 w 64"/>
                  <a:gd name="T1" fmla="*/ 13 h 36"/>
                  <a:gd name="T2" fmla="*/ 54 w 64"/>
                  <a:gd name="T3" fmla="*/ 13 h 36"/>
                  <a:gd name="T4" fmla="*/ 51 w 64"/>
                  <a:gd name="T5" fmla="*/ 13 h 36"/>
                  <a:gd name="T6" fmla="*/ 48 w 64"/>
                  <a:gd name="T7" fmla="*/ 11 h 36"/>
                  <a:gd name="T8" fmla="*/ 49 w 64"/>
                  <a:gd name="T9" fmla="*/ 8 h 36"/>
                  <a:gd name="T10" fmla="*/ 43 w 64"/>
                  <a:gd name="T11" fmla="*/ 1 h 36"/>
                  <a:gd name="T12" fmla="*/ 40 w 64"/>
                  <a:gd name="T13" fmla="*/ 3 h 36"/>
                  <a:gd name="T14" fmla="*/ 37 w 64"/>
                  <a:gd name="T15" fmla="*/ 0 h 36"/>
                  <a:gd name="T16" fmla="*/ 33 w 64"/>
                  <a:gd name="T17" fmla="*/ 3 h 36"/>
                  <a:gd name="T18" fmla="*/ 30 w 64"/>
                  <a:gd name="T19" fmla="*/ 3 h 36"/>
                  <a:gd name="T20" fmla="*/ 24 w 64"/>
                  <a:gd name="T21" fmla="*/ 5 h 36"/>
                  <a:gd name="T22" fmla="*/ 17 w 64"/>
                  <a:gd name="T23" fmla="*/ 5 h 36"/>
                  <a:gd name="T24" fmla="*/ 14 w 64"/>
                  <a:gd name="T25" fmla="*/ 3 h 36"/>
                  <a:gd name="T26" fmla="*/ 14 w 64"/>
                  <a:gd name="T27" fmla="*/ 8 h 36"/>
                  <a:gd name="T28" fmla="*/ 13 w 64"/>
                  <a:gd name="T29" fmla="*/ 11 h 36"/>
                  <a:gd name="T30" fmla="*/ 8 w 64"/>
                  <a:gd name="T31" fmla="*/ 16 h 36"/>
                  <a:gd name="T32" fmla="*/ 3 w 64"/>
                  <a:gd name="T33" fmla="*/ 25 h 36"/>
                  <a:gd name="T34" fmla="*/ 2 w 64"/>
                  <a:gd name="T35" fmla="*/ 28 h 36"/>
                  <a:gd name="T36" fmla="*/ 0 w 64"/>
                  <a:gd name="T37" fmla="*/ 32 h 36"/>
                  <a:gd name="T38" fmla="*/ 6 w 64"/>
                  <a:gd name="T39" fmla="*/ 30 h 36"/>
                  <a:gd name="T40" fmla="*/ 8 w 64"/>
                  <a:gd name="T41" fmla="*/ 25 h 36"/>
                  <a:gd name="T42" fmla="*/ 13 w 64"/>
                  <a:gd name="T43" fmla="*/ 27 h 36"/>
                  <a:gd name="T44" fmla="*/ 16 w 64"/>
                  <a:gd name="T45" fmla="*/ 32 h 36"/>
                  <a:gd name="T46" fmla="*/ 19 w 64"/>
                  <a:gd name="T47" fmla="*/ 36 h 36"/>
                  <a:gd name="T48" fmla="*/ 29 w 64"/>
                  <a:gd name="T49" fmla="*/ 33 h 36"/>
                  <a:gd name="T50" fmla="*/ 37 w 64"/>
                  <a:gd name="T51" fmla="*/ 27 h 36"/>
                  <a:gd name="T52" fmla="*/ 41 w 64"/>
                  <a:gd name="T53" fmla="*/ 32 h 36"/>
                  <a:gd name="T54" fmla="*/ 45 w 64"/>
                  <a:gd name="T55" fmla="*/ 30 h 36"/>
                  <a:gd name="T56" fmla="*/ 51 w 64"/>
                  <a:gd name="T57" fmla="*/ 28 h 36"/>
                  <a:gd name="T58" fmla="*/ 56 w 64"/>
                  <a:gd name="T59" fmla="*/ 30 h 36"/>
                  <a:gd name="T60" fmla="*/ 62 w 64"/>
                  <a:gd name="T61" fmla="*/ 24 h 36"/>
                  <a:gd name="T62" fmla="*/ 64 w 64"/>
                  <a:gd name="T63" fmla="*/ 1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4" h="36">
                    <a:moveTo>
                      <a:pt x="62" y="13"/>
                    </a:moveTo>
                    <a:lnTo>
                      <a:pt x="60" y="13"/>
                    </a:lnTo>
                    <a:lnTo>
                      <a:pt x="57" y="16"/>
                    </a:lnTo>
                    <a:lnTo>
                      <a:pt x="54" y="13"/>
                    </a:lnTo>
                    <a:lnTo>
                      <a:pt x="52" y="13"/>
                    </a:lnTo>
                    <a:lnTo>
                      <a:pt x="51" y="13"/>
                    </a:lnTo>
                    <a:lnTo>
                      <a:pt x="49" y="13"/>
                    </a:lnTo>
                    <a:lnTo>
                      <a:pt x="48" y="11"/>
                    </a:lnTo>
                    <a:lnTo>
                      <a:pt x="49" y="9"/>
                    </a:lnTo>
                    <a:lnTo>
                      <a:pt x="49" y="8"/>
                    </a:lnTo>
                    <a:lnTo>
                      <a:pt x="46" y="5"/>
                    </a:lnTo>
                    <a:lnTo>
                      <a:pt x="43" y="1"/>
                    </a:lnTo>
                    <a:lnTo>
                      <a:pt x="41" y="1"/>
                    </a:lnTo>
                    <a:lnTo>
                      <a:pt x="40" y="3"/>
                    </a:lnTo>
                    <a:lnTo>
                      <a:pt x="38" y="3"/>
                    </a:lnTo>
                    <a:lnTo>
                      <a:pt x="37" y="0"/>
                    </a:lnTo>
                    <a:lnTo>
                      <a:pt x="33" y="1"/>
                    </a:lnTo>
                    <a:lnTo>
                      <a:pt x="33" y="3"/>
                    </a:lnTo>
                    <a:lnTo>
                      <a:pt x="33" y="5"/>
                    </a:lnTo>
                    <a:lnTo>
                      <a:pt x="30" y="3"/>
                    </a:lnTo>
                    <a:lnTo>
                      <a:pt x="27" y="5"/>
                    </a:lnTo>
                    <a:lnTo>
                      <a:pt x="24" y="5"/>
                    </a:lnTo>
                    <a:lnTo>
                      <a:pt x="21" y="6"/>
                    </a:lnTo>
                    <a:lnTo>
                      <a:pt x="17" y="5"/>
                    </a:lnTo>
                    <a:lnTo>
                      <a:pt x="17" y="3"/>
                    </a:lnTo>
                    <a:lnTo>
                      <a:pt x="14" y="3"/>
                    </a:lnTo>
                    <a:lnTo>
                      <a:pt x="11" y="6"/>
                    </a:lnTo>
                    <a:lnTo>
                      <a:pt x="14" y="8"/>
                    </a:lnTo>
                    <a:lnTo>
                      <a:pt x="16" y="9"/>
                    </a:lnTo>
                    <a:lnTo>
                      <a:pt x="13" y="11"/>
                    </a:lnTo>
                    <a:lnTo>
                      <a:pt x="9" y="14"/>
                    </a:lnTo>
                    <a:lnTo>
                      <a:pt x="8" y="16"/>
                    </a:lnTo>
                    <a:lnTo>
                      <a:pt x="5" y="21"/>
                    </a:lnTo>
                    <a:lnTo>
                      <a:pt x="3" y="25"/>
                    </a:lnTo>
                    <a:lnTo>
                      <a:pt x="3" y="28"/>
                    </a:lnTo>
                    <a:lnTo>
                      <a:pt x="2" y="28"/>
                    </a:lnTo>
                    <a:lnTo>
                      <a:pt x="0" y="28"/>
                    </a:lnTo>
                    <a:lnTo>
                      <a:pt x="0" y="32"/>
                    </a:lnTo>
                    <a:lnTo>
                      <a:pt x="3" y="32"/>
                    </a:lnTo>
                    <a:lnTo>
                      <a:pt x="6" y="30"/>
                    </a:lnTo>
                    <a:lnTo>
                      <a:pt x="6" y="27"/>
                    </a:lnTo>
                    <a:lnTo>
                      <a:pt x="8" y="25"/>
                    </a:lnTo>
                    <a:lnTo>
                      <a:pt x="11" y="25"/>
                    </a:lnTo>
                    <a:lnTo>
                      <a:pt x="13" y="27"/>
                    </a:lnTo>
                    <a:lnTo>
                      <a:pt x="14" y="32"/>
                    </a:lnTo>
                    <a:lnTo>
                      <a:pt x="16" y="32"/>
                    </a:lnTo>
                    <a:lnTo>
                      <a:pt x="16" y="35"/>
                    </a:lnTo>
                    <a:lnTo>
                      <a:pt x="19" y="36"/>
                    </a:lnTo>
                    <a:lnTo>
                      <a:pt x="25" y="32"/>
                    </a:lnTo>
                    <a:lnTo>
                      <a:pt x="29" y="33"/>
                    </a:lnTo>
                    <a:lnTo>
                      <a:pt x="33" y="25"/>
                    </a:lnTo>
                    <a:lnTo>
                      <a:pt x="37" y="27"/>
                    </a:lnTo>
                    <a:lnTo>
                      <a:pt x="37" y="30"/>
                    </a:lnTo>
                    <a:lnTo>
                      <a:pt x="41" y="32"/>
                    </a:lnTo>
                    <a:lnTo>
                      <a:pt x="43" y="35"/>
                    </a:lnTo>
                    <a:lnTo>
                      <a:pt x="45" y="30"/>
                    </a:lnTo>
                    <a:lnTo>
                      <a:pt x="45" y="27"/>
                    </a:lnTo>
                    <a:lnTo>
                      <a:pt x="51" y="28"/>
                    </a:lnTo>
                    <a:lnTo>
                      <a:pt x="54" y="27"/>
                    </a:lnTo>
                    <a:lnTo>
                      <a:pt x="56" y="30"/>
                    </a:lnTo>
                    <a:lnTo>
                      <a:pt x="57" y="24"/>
                    </a:lnTo>
                    <a:lnTo>
                      <a:pt x="62" y="24"/>
                    </a:lnTo>
                    <a:lnTo>
                      <a:pt x="60" y="19"/>
                    </a:lnTo>
                    <a:lnTo>
                      <a:pt x="64" y="16"/>
                    </a:lnTo>
                    <a:lnTo>
                      <a:pt x="62" y="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69" name="Freeform 796">
                <a:extLst>
                  <a:ext uri="{FF2B5EF4-FFF2-40B4-BE49-F238E27FC236}">
                    <a16:creationId xmlns:a16="http://schemas.microsoft.com/office/drawing/2014/main" id="{28F8C376-17FC-499D-841F-4F1388DBD55F}"/>
                  </a:ext>
                </a:extLst>
              </p:cNvPr>
              <p:cNvSpPr>
                <a:spLocks/>
              </p:cNvSpPr>
              <p:nvPr/>
            </p:nvSpPr>
            <p:spPr bwMode="auto">
              <a:xfrm>
                <a:off x="4731" y="1625"/>
                <a:ext cx="3" cy="3"/>
              </a:xfrm>
              <a:custGeom>
                <a:avLst/>
                <a:gdLst>
                  <a:gd name="T0" fmla="*/ 2 w 3"/>
                  <a:gd name="T1" fmla="*/ 3 h 3"/>
                  <a:gd name="T2" fmla="*/ 3 w 3"/>
                  <a:gd name="T3" fmla="*/ 1 h 3"/>
                  <a:gd name="T4" fmla="*/ 3 w 3"/>
                  <a:gd name="T5" fmla="*/ 0 h 3"/>
                  <a:gd name="T6" fmla="*/ 0 w 3"/>
                  <a:gd name="T7" fmla="*/ 1 h 3"/>
                  <a:gd name="T8" fmla="*/ 2 w 3"/>
                  <a:gd name="T9" fmla="*/ 1 h 3"/>
                  <a:gd name="T10" fmla="*/ 2 w 3"/>
                  <a:gd name="T11" fmla="*/ 3 h 3"/>
                </a:gdLst>
                <a:ahLst/>
                <a:cxnLst>
                  <a:cxn ang="0">
                    <a:pos x="T0" y="T1"/>
                  </a:cxn>
                  <a:cxn ang="0">
                    <a:pos x="T2" y="T3"/>
                  </a:cxn>
                  <a:cxn ang="0">
                    <a:pos x="T4" y="T5"/>
                  </a:cxn>
                  <a:cxn ang="0">
                    <a:pos x="T6" y="T7"/>
                  </a:cxn>
                  <a:cxn ang="0">
                    <a:pos x="T8" y="T9"/>
                  </a:cxn>
                  <a:cxn ang="0">
                    <a:pos x="T10" y="T11"/>
                  </a:cxn>
                </a:cxnLst>
                <a:rect l="0" t="0" r="r" b="b"/>
                <a:pathLst>
                  <a:path w="3" h="3">
                    <a:moveTo>
                      <a:pt x="2" y="3"/>
                    </a:moveTo>
                    <a:lnTo>
                      <a:pt x="3" y="1"/>
                    </a:lnTo>
                    <a:lnTo>
                      <a:pt x="3" y="0"/>
                    </a:lnTo>
                    <a:lnTo>
                      <a:pt x="0" y="1"/>
                    </a:lnTo>
                    <a:lnTo>
                      <a:pt x="2" y="1"/>
                    </a:lnTo>
                    <a:lnTo>
                      <a:pt x="2"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0" name="Freeform 797">
                <a:extLst>
                  <a:ext uri="{FF2B5EF4-FFF2-40B4-BE49-F238E27FC236}">
                    <a16:creationId xmlns:a16="http://schemas.microsoft.com/office/drawing/2014/main" id="{7CB569FF-49BE-4629-9922-9B55D705BC3D}"/>
                  </a:ext>
                </a:extLst>
              </p:cNvPr>
              <p:cNvSpPr>
                <a:spLocks/>
              </p:cNvSpPr>
              <p:nvPr/>
            </p:nvSpPr>
            <p:spPr bwMode="auto">
              <a:xfrm>
                <a:off x="4733" y="1623"/>
                <a:ext cx="5" cy="2"/>
              </a:xfrm>
              <a:custGeom>
                <a:avLst/>
                <a:gdLst>
                  <a:gd name="T0" fmla="*/ 1 w 5"/>
                  <a:gd name="T1" fmla="*/ 2 h 2"/>
                  <a:gd name="T2" fmla="*/ 1 w 5"/>
                  <a:gd name="T3" fmla="*/ 2 h 2"/>
                  <a:gd name="T4" fmla="*/ 3 w 5"/>
                  <a:gd name="T5" fmla="*/ 2 h 2"/>
                  <a:gd name="T6" fmla="*/ 5 w 5"/>
                  <a:gd name="T7" fmla="*/ 2 h 2"/>
                  <a:gd name="T8" fmla="*/ 1 w 5"/>
                  <a:gd name="T9" fmla="*/ 0 h 2"/>
                  <a:gd name="T10" fmla="*/ 0 w 5"/>
                  <a:gd name="T11" fmla="*/ 0 h 2"/>
                  <a:gd name="T12" fmla="*/ 0 w 5"/>
                  <a:gd name="T13" fmla="*/ 2 h 2"/>
                  <a:gd name="T14" fmla="*/ 1 w 5"/>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2">
                    <a:moveTo>
                      <a:pt x="1" y="2"/>
                    </a:moveTo>
                    <a:lnTo>
                      <a:pt x="1" y="2"/>
                    </a:lnTo>
                    <a:lnTo>
                      <a:pt x="3" y="2"/>
                    </a:lnTo>
                    <a:lnTo>
                      <a:pt x="5" y="2"/>
                    </a:lnTo>
                    <a:lnTo>
                      <a:pt x="1" y="0"/>
                    </a:lnTo>
                    <a:lnTo>
                      <a:pt x="0" y="0"/>
                    </a:lnTo>
                    <a:lnTo>
                      <a:pt x="0" y="2"/>
                    </a:lnTo>
                    <a:lnTo>
                      <a:pt x="1"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1" name="Freeform 798">
                <a:extLst>
                  <a:ext uri="{FF2B5EF4-FFF2-40B4-BE49-F238E27FC236}">
                    <a16:creationId xmlns:a16="http://schemas.microsoft.com/office/drawing/2014/main" id="{99AEE182-6E8D-41A7-98F7-55D31EBBAB40}"/>
                  </a:ext>
                </a:extLst>
              </p:cNvPr>
              <p:cNvSpPr>
                <a:spLocks/>
              </p:cNvSpPr>
              <p:nvPr/>
            </p:nvSpPr>
            <p:spPr bwMode="auto">
              <a:xfrm>
                <a:off x="4726" y="1593"/>
                <a:ext cx="51" cy="46"/>
              </a:xfrm>
              <a:custGeom>
                <a:avLst/>
                <a:gdLst>
                  <a:gd name="T0" fmla="*/ 5 w 51"/>
                  <a:gd name="T1" fmla="*/ 41 h 46"/>
                  <a:gd name="T2" fmla="*/ 8 w 51"/>
                  <a:gd name="T3" fmla="*/ 41 h 46"/>
                  <a:gd name="T4" fmla="*/ 12 w 51"/>
                  <a:gd name="T5" fmla="*/ 40 h 46"/>
                  <a:gd name="T6" fmla="*/ 15 w 51"/>
                  <a:gd name="T7" fmla="*/ 38 h 46"/>
                  <a:gd name="T8" fmla="*/ 21 w 51"/>
                  <a:gd name="T9" fmla="*/ 40 h 46"/>
                  <a:gd name="T10" fmla="*/ 24 w 51"/>
                  <a:gd name="T11" fmla="*/ 41 h 46"/>
                  <a:gd name="T12" fmla="*/ 29 w 51"/>
                  <a:gd name="T13" fmla="*/ 43 h 46"/>
                  <a:gd name="T14" fmla="*/ 32 w 51"/>
                  <a:gd name="T15" fmla="*/ 46 h 46"/>
                  <a:gd name="T16" fmla="*/ 34 w 51"/>
                  <a:gd name="T17" fmla="*/ 38 h 46"/>
                  <a:gd name="T18" fmla="*/ 36 w 51"/>
                  <a:gd name="T19" fmla="*/ 32 h 46"/>
                  <a:gd name="T20" fmla="*/ 40 w 51"/>
                  <a:gd name="T21" fmla="*/ 28 h 46"/>
                  <a:gd name="T22" fmla="*/ 47 w 51"/>
                  <a:gd name="T23" fmla="*/ 27 h 46"/>
                  <a:gd name="T24" fmla="*/ 47 w 51"/>
                  <a:gd name="T25" fmla="*/ 24 h 46"/>
                  <a:gd name="T26" fmla="*/ 48 w 51"/>
                  <a:gd name="T27" fmla="*/ 19 h 46"/>
                  <a:gd name="T28" fmla="*/ 43 w 51"/>
                  <a:gd name="T29" fmla="*/ 17 h 46"/>
                  <a:gd name="T30" fmla="*/ 43 w 51"/>
                  <a:gd name="T31" fmla="*/ 12 h 46"/>
                  <a:gd name="T32" fmla="*/ 48 w 51"/>
                  <a:gd name="T33" fmla="*/ 12 h 46"/>
                  <a:gd name="T34" fmla="*/ 50 w 51"/>
                  <a:gd name="T35" fmla="*/ 8 h 46"/>
                  <a:gd name="T36" fmla="*/ 50 w 51"/>
                  <a:gd name="T37" fmla="*/ 4 h 46"/>
                  <a:gd name="T38" fmla="*/ 48 w 51"/>
                  <a:gd name="T39" fmla="*/ 3 h 46"/>
                  <a:gd name="T40" fmla="*/ 42 w 51"/>
                  <a:gd name="T41" fmla="*/ 0 h 46"/>
                  <a:gd name="T42" fmla="*/ 36 w 51"/>
                  <a:gd name="T43" fmla="*/ 3 h 46"/>
                  <a:gd name="T44" fmla="*/ 31 w 51"/>
                  <a:gd name="T45" fmla="*/ 3 h 46"/>
                  <a:gd name="T46" fmla="*/ 24 w 51"/>
                  <a:gd name="T47" fmla="*/ 6 h 46"/>
                  <a:gd name="T48" fmla="*/ 18 w 51"/>
                  <a:gd name="T49" fmla="*/ 8 h 46"/>
                  <a:gd name="T50" fmla="*/ 16 w 51"/>
                  <a:gd name="T51" fmla="*/ 12 h 46"/>
                  <a:gd name="T52" fmla="*/ 13 w 51"/>
                  <a:gd name="T53" fmla="*/ 17 h 46"/>
                  <a:gd name="T54" fmla="*/ 12 w 51"/>
                  <a:gd name="T55" fmla="*/ 24 h 46"/>
                  <a:gd name="T56" fmla="*/ 8 w 51"/>
                  <a:gd name="T57" fmla="*/ 27 h 46"/>
                  <a:gd name="T58" fmla="*/ 12 w 51"/>
                  <a:gd name="T59" fmla="*/ 32 h 46"/>
                  <a:gd name="T60" fmla="*/ 12 w 51"/>
                  <a:gd name="T61" fmla="*/ 33 h 46"/>
                  <a:gd name="T62" fmla="*/ 10 w 51"/>
                  <a:gd name="T63" fmla="*/ 35 h 46"/>
                  <a:gd name="T64" fmla="*/ 12 w 51"/>
                  <a:gd name="T65" fmla="*/ 36 h 46"/>
                  <a:gd name="T66" fmla="*/ 10 w 51"/>
                  <a:gd name="T67" fmla="*/ 38 h 46"/>
                  <a:gd name="T68" fmla="*/ 5 w 51"/>
                  <a:gd name="T69" fmla="*/ 35 h 46"/>
                  <a:gd name="T70" fmla="*/ 4 w 51"/>
                  <a:gd name="T71" fmla="*/ 36 h 46"/>
                  <a:gd name="T72" fmla="*/ 8 w 51"/>
                  <a:gd name="T73" fmla="*/ 38 h 46"/>
                  <a:gd name="T74" fmla="*/ 12 w 51"/>
                  <a:gd name="T75" fmla="*/ 40 h 46"/>
                  <a:gd name="T76" fmla="*/ 7 w 51"/>
                  <a:gd name="T77" fmla="*/ 40 h 46"/>
                  <a:gd name="T78" fmla="*/ 0 w 51"/>
                  <a:gd name="T79" fmla="*/ 38 h 46"/>
                  <a:gd name="T80" fmla="*/ 2 w 51"/>
                  <a:gd name="T81" fmla="*/ 4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1" h="46">
                    <a:moveTo>
                      <a:pt x="4" y="41"/>
                    </a:moveTo>
                    <a:lnTo>
                      <a:pt x="5" y="41"/>
                    </a:lnTo>
                    <a:lnTo>
                      <a:pt x="7" y="43"/>
                    </a:lnTo>
                    <a:lnTo>
                      <a:pt x="8" y="41"/>
                    </a:lnTo>
                    <a:lnTo>
                      <a:pt x="12" y="41"/>
                    </a:lnTo>
                    <a:lnTo>
                      <a:pt x="12" y="40"/>
                    </a:lnTo>
                    <a:lnTo>
                      <a:pt x="13" y="40"/>
                    </a:lnTo>
                    <a:lnTo>
                      <a:pt x="15" y="38"/>
                    </a:lnTo>
                    <a:lnTo>
                      <a:pt x="20" y="38"/>
                    </a:lnTo>
                    <a:lnTo>
                      <a:pt x="21" y="40"/>
                    </a:lnTo>
                    <a:lnTo>
                      <a:pt x="23" y="40"/>
                    </a:lnTo>
                    <a:lnTo>
                      <a:pt x="24" y="41"/>
                    </a:lnTo>
                    <a:lnTo>
                      <a:pt x="29" y="41"/>
                    </a:lnTo>
                    <a:lnTo>
                      <a:pt x="29" y="43"/>
                    </a:lnTo>
                    <a:lnTo>
                      <a:pt x="29" y="44"/>
                    </a:lnTo>
                    <a:lnTo>
                      <a:pt x="32" y="46"/>
                    </a:lnTo>
                    <a:lnTo>
                      <a:pt x="34" y="43"/>
                    </a:lnTo>
                    <a:lnTo>
                      <a:pt x="34" y="38"/>
                    </a:lnTo>
                    <a:lnTo>
                      <a:pt x="34" y="33"/>
                    </a:lnTo>
                    <a:lnTo>
                      <a:pt x="36" y="32"/>
                    </a:lnTo>
                    <a:lnTo>
                      <a:pt x="37" y="28"/>
                    </a:lnTo>
                    <a:lnTo>
                      <a:pt x="40" y="28"/>
                    </a:lnTo>
                    <a:lnTo>
                      <a:pt x="43" y="28"/>
                    </a:lnTo>
                    <a:lnTo>
                      <a:pt x="47" y="27"/>
                    </a:lnTo>
                    <a:lnTo>
                      <a:pt x="45" y="25"/>
                    </a:lnTo>
                    <a:lnTo>
                      <a:pt x="47" y="24"/>
                    </a:lnTo>
                    <a:lnTo>
                      <a:pt x="47" y="20"/>
                    </a:lnTo>
                    <a:lnTo>
                      <a:pt x="48" y="19"/>
                    </a:lnTo>
                    <a:lnTo>
                      <a:pt x="47" y="17"/>
                    </a:lnTo>
                    <a:lnTo>
                      <a:pt x="43" y="17"/>
                    </a:lnTo>
                    <a:lnTo>
                      <a:pt x="42" y="16"/>
                    </a:lnTo>
                    <a:lnTo>
                      <a:pt x="43" y="12"/>
                    </a:lnTo>
                    <a:lnTo>
                      <a:pt x="47" y="14"/>
                    </a:lnTo>
                    <a:lnTo>
                      <a:pt x="48" y="12"/>
                    </a:lnTo>
                    <a:lnTo>
                      <a:pt x="48" y="9"/>
                    </a:lnTo>
                    <a:lnTo>
                      <a:pt x="50" y="8"/>
                    </a:lnTo>
                    <a:lnTo>
                      <a:pt x="50" y="6"/>
                    </a:lnTo>
                    <a:lnTo>
                      <a:pt x="50" y="4"/>
                    </a:lnTo>
                    <a:lnTo>
                      <a:pt x="51" y="4"/>
                    </a:lnTo>
                    <a:lnTo>
                      <a:pt x="48" y="3"/>
                    </a:lnTo>
                    <a:lnTo>
                      <a:pt x="45" y="1"/>
                    </a:lnTo>
                    <a:lnTo>
                      <a:pt x="42" y="0"/>
                    </a:lnTo>
                    <a:lnTo>
                      <a:pt x="37" y="0"/>
                    </a:lnTo>
                    <a:lnTo>
                      <a:pt x="36" y="3"/>
                    </a:lnTo>
                    <a:lnTo>
                      <a:pt x="32" y="1"/>
                    </a:lnTo>
                    <a:lnTo>
                      <a:pt x="31" y="3"/>
                    </a:lnTo>
                    <a:lnTo>
                      <a:pt x="28" y="3"/>
                    </a:lnTo>
                    <a:lnTo>
                      <a:pt x="24" y="6"/>
                    </a:lnTo>
                    <a:lnTo>
                      <a:pt x="20" y="9"/>
                    </a:lnTo>
                    <a:lnTo>
                      <a:pt x="18" y="8"/>
                    </a:lnTo>
                    <a:lnTo>
                      <a:pt x="16" y="9"/>
                    </a:lnTo>
                    <a:lnTo>
                      <a:pt x="16" y="12"/>
                    </a:lnTo>
                    <a:lnTo>
                      <a:pt x="13" y="14"/>
                    </a:lnTo>
                    <a:lnTo>
                      <a:pt x="13" y="17"/>
                    </a:lnTo>
                    <a:lnTo>
                      <a:pt x="13" y="20"/>
                    </a:lnTo>
                    <a:lnTo>
                      <a:pt x="12" y="24"/>
                    </a:lnTo>
                    <a:lnTo>
                      <a:pt x="12" y="25"/>
                    </a:lnTo>
                    <a:lnTo>
                      <a:pt x="8" y="27"/>
                    </a:lnTo>
                    <a:lnTo>
                      <a:pt x="8" y="28"/>
                    </a:lnTo>
                    <a:lnTo>
                      <a:pt x="12" y="32"/>
                    </a:lnTo>
                    <a:lnTo>
                      <a:pt x="15" y="33"/>
                    </a:lnTo>
                    <a:lnTo>
                      <a:pt x="12" y="33"/>
                    </a:lnTo>
                    <a:lnTo>
                      <a:pt x="10" y="33"/>
                    </a:lnTo>
                    <a:lnTo>
                      <a:pt x="10" y="35"/>
                    </a:lnTo>
                    <a:lnTo>
                      <a:pt x="10" y="36"/>
                    </a:lnTo>
                    <a:lnTo>
                      <a:pt x="12" y="36"/>
                    </a:lnTo>
                    <a:lnTo>
                      <a:pt x="12" y="38"/>
                    </a:lnTo>
                    <a:lnTo>
                      <a:pt x="10" y="38"/>
                    </a:lnTo>
                    <a:lnTo>
                      <a:pt x="7" y="35"/>
                    </a:lnTo>
                    <a:lnTo>
                      <a:pt x="5" y="35"/>
                    </a:lnTo>
                    <a:lnTo>
                      <a:pt x="2" y="35"/>
                    </a:lnTo>
                    <a:lnTo>
                      <a:pt x="4" y="36"/>
                    </a:lnTo>
                    <a:lnTo>
                      <a:pt x="5" y="36"/>
                    </a:lnTo>
                    <a:lnTo>
                      <a:pt x="8" y="38"/>
                    </a:lnTo>
                    <a:lnTo>
                      <a:pt x="8" y="38"/>
                    </a:lnTo>
                    <a:lnTo>
                      <a:pt x="12" y="40"/>
                    </a:lnTo>
                    <a:lnTo>
                      <a:pt x="8" y="40"/>
                    </a:lnTo>
                    <a:lnTo>
                      <a:pt x="7" y="40"/>
                    </a:lnTo>
                    <a:lnTo>
                      <a:pt x="4" y="38"/>
                    </a:lnTo>
                    <a:lnTo>
                      <a:pt x="0" y="38"/>
                    </a:lnTo>
                    <a:lnTo>
                      <a:pt x="0" y="38"/>
                    </a:lnTo>
                    <a:lnTo>
                      <a:pt x="2" y="40"/>
                    </a:lnTo>
                    <a:lnTo>
                      <a:pt x="4" y="4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2" name="Freeform 799">
                <a:extLst>
                  <a:ext uri="{FF2B5EF4-FFF2-40B4-BE49-F238E27FC236}">
                    <a16:creationId xmlns:a16="http://schemas.microsoft.com/office/drawing/2014/main" id="{46E84EBB-E3BB-48FD-9A18-23C5242727E3}"/>
                  </a:ext>
                </a:extLst>
              </p:cNvPr>
              <p:cNvSpPr>
                <a:spLocks/>
              </p:cNvSpPr>
              <p:nvPr/>
            </p:nvSpPr>
            <p:spPr bwMode="auto">
              <a:xfrm>
                <a:off x="4722" y="1631"/>
                <a:ext cx="40" cy="33"/>
              </a:xfrm>
              <a:custGeom>
                <a:avLst/>
                <a:gdLst>
                  <a:gd name="T0" fmla="*/ 3 w 40"/>
                  <a:gd name="T1" fmla="*/ 11 h 33"/>
                  <a:gd name="T2" fmla="*/ 6 w 40"/>
                  <a:gd name="T3" fmla="*/ 13 h 33"/>
                  <a:gd name="T4" fmla="*/ 6 w 40"/>
                  <a:gd name="T5" fmla="*/ 16 h 33"/>
                  <a:gd name="T6" fmla="*/ 9 w 40"/>
                  <a:gd name="T7" fmla="*/ 19 h 33"/>
                  <a:gd name="T8" fmla="*/ 11 w 40"/>
                  <a:gd name="T9" fmla="*/ 19 h 33"/>
                  <a:gd name="T10" fmla="*/ 14 w 40"/>
                  <a:gd name="T11" fmla="*/ 21 h 33"/>
                  <a:gd name="T12" fmla="*/ 16 w 40"/>
                  <a:gd name="T13" fmla="*/ 21 h 33"/>
                  <a:gd name="T14" fmla="*/ 16 w 40"/>
                  <a:gd name="T15" fmla="*/ 26 h 33"/>
                  <a:gd name="T16" fmla="*/ 19 w 40"/>
                  <a:gd name="T17" fmla="*/ 26 h 33"/>
                  <a:gd name="T18" fmla="*/ 20 w 40"/>
                  <a:gd name="T19" fmla="*/ 26 h 33"/>
                  <a:gd name="T20" fmla="*/ 22 w 40"/>
                  <a:gd name="T21" fmla="*/ 26 h 33"/>
                  <a:gd name="T22" fmla="*/ 24 w 40"/>
                  <a:gd name="T23" fmla="*/ 27 h 33"/>
                  <a:gd name="T24" fmla="*/ 25 w 40"/>
                  <a:gd name="T25" fmla="*/ 27 h 33"/>
                  <a:gd name="T26" fmla="*/ 28 w 40"/>
                  <a:gd name="T27" fmla="*/ 32 h 33"/>
                  <a:gd name="T28" fmla="*/ 30 w 40"/>
                  <a:gd name="T29" fmla="*/ 32 h 33"/>
                  <a:gd name="T30" fmla="*/ 33 w 40"/>
                  <a:gd name="T31" fmla="*/ 33 h 33"/>
                  <a:gd name="T32" fmla="*/ 35 w 40"/>
                  <a:gd name="T33" fmla="*/ 32 h 33"/>
                  <a:gd name="T34" fmla="*/ 36 w 40"/>
                  <a:gd name="T35" fmla="*/ 32 h 33"/>
                  <a:gd name="T36" fmla="*/ 36 w 40"/>
                  <a:gd name="T37" fmla="*/ 30 h 33"/>
                  <a:gd name="T38" fmla="*/ 35 w 40"/>
                  <a:gd name="T39" fmla="*/ 30 h 33"/>
                  <a:gd name="T40" fmla="*/ 35 w 40"/>
                  <a:gd name="T41" fmla="*/ 29 h 33"/>
                  <a:gd name="T42" fmla="*/ 35 w 40"/>
                  <a:gd name="T43" fmla="*/ 27 h 33"/>
                  <a:gd name="T44" fmla="*/ 36 w 40"/>
                  <a:gd name="T45" fmla="*/ 24 h 33"/>
                  <a:gd name="T46" fmla="*/ 36 w 40"/>
                  <a:gd name="T47" fmla="*/ 22 h 33"/>
                  <a:gd name="T48" fmla="*/ 38 w 40"/>
                  <a:gd name="T49" fmla="*/ 22 h 33"/>
                  <a:gd name="T50" fmla="*/ 40 w 40"/>
                  <a:gd name="T51" fmla="*/ 19 h 33"/>
                  <a:gd name="T52" fmla="*/ 38 w 40"/>
                  <a:gd name="T53" fmla="*/ 16 h 33"/>
                  <a:gd name="T54" fmla="*/ 38 w 40"/>
                  <a:gd name="T55" fmla="*/ 14 h 33"/>
                  <a:gd name="T56" fmla="*/ 36 w 40"/>
                  <a:gd name="T57" fmla="*/ 10 h 33"/>
                  <a:gd name="T58" fmla="*/ 36 w 40"/>
                  <a:gd name="T59" fmla="*/ 8 h 33"/>
                  <a:gd name="T60" fmla="*/ 36 w 40"/>
                  <a:gd name="T61" fmla="*/ 8 h 33"/>
                  <a:gd name="T62" fmla="*/ 33 w 40"/>
                  <a:gd name="T63" fmla="*/ 6 h 33"/>
                  <a:gd name="T64" fmla="*/ 33 w 40"/>
                  <a:gd name="T65" fmla="*/ 5 h 33"/>
                  <a:gd name="T66" fmla="*/ 33 w 40"/>
                  <a:gd name="T67" fmla="*/ 3 h 33"/>
                  <a:gd name="T68" fmla="*/ 28 w 40"/>
                  <a:gd name="T69" fmla="*/ 3 h 33"/>
                  <a:gd name="T70" fmla="*/ 27 w 40"/>
                  <a:gd name="T71" fmla="*/ 2 h 33"/>
                  <a:gd name="T72" fmla="*/ 25 w 40"/>
                  <a:gd name="T73" fmla="*/ 2 h 33"/>
                  <a:gd name="T74" fmla="*/ 24 w 40"/>
                  <a:gd name="T75" fmla="*/ 0 h 33"/>
                  <a:gd name="T76" fmla="*/ 19 w 40"/>
                  <a:gd name="T77" fmla="*/ 0 h 33"/>
                  <a:gd name="T78" fmla="*/ 17 w 40"/>
                  <a:gd name="T79" fmla="*/ 2 h 33"/>
                  <a:gd name="T80" fmla="*/ 16 w 40"/>
                  <a:gd name="T81" fmla="*/ 2 h 33"/>
                  <a:gd name="T82" fmla="*/ 16 w 40"/>
                  <a:gd name="T83" fmla="*/ 3 h 33"/>
                  <a:gd name="T84" fmla="*/ 12 w 40"/>
                  <a:gd name="T85" fmla="*/ 3 h 33"/>
                  <a:gd name="T86" fmla="*/ 11 w 40"/>
                  <a:gd name="T87" fmla="*/ 5 h 33"/>
                  <a:gd name="T88" fmla="*/ 9 w 40"/>
                  <a:gd name="T89" fmla="*/ 3 h 33"/>
                  <a:gd name="T90" fmla="*/ 8 w 40"/>
                  <a:gd name="T91" fmla="*/ 3 h 33"/>
                  <a:gd name="T92" fmla="*/ 6 w 40"/>
                  <a:gd name="T93" fmla="*/ 2 h 33"/>
                  <a:gd name="T94" fmla="*/ 4 w 40"/>
                  <a:gd name="T95" fmla="*/ 0 h 33"/>
                  <a:gd name="T96" fmla="*/ 1 w 40"/>
                  <a:gd name="T97" fmla="*/ 2 h 33"/>
                  <a:gd name="T98" fmla="*/ 0 w 40"/>
                  <a:gd name="T99" fmla="*/ 6 h 33"/>
                  <a:gd name="T100" fmla="*/ 1 w 40"/>
                  <a:gd name="T101" fmla="*/ 6 h 33"/>
                  <a:gd name="T102" fmla="*/ 3 w 40"/>
                  <a:gd name="T103" fmla="*/ 11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0" h="33">
                    <a:moveTo>
                      <a:pt x="3" y="11"/>
                    </a:moveTo>
                    <a:lnTo>
                      <a:pt x="6" y="13"/>
                    </a:lnTo>
                    <a:lnTo>
                      <a:pt x="6" y="16"/>
                    </a:lnTo>
                    <a:lnTo>
                      <a:pt x="9" y="19"/>
                    </a:lnTo>
                    <a:lnTo>
                      <a:pt x="11" y="19"/>
                    </a:lnTo>
                    <a:lnTo>
                      <a:pt x="14" y="21"/>
                    </a:lnTo>
                    <a:lnTo>
                      <a:pt x="16" y="21"/>
                    </a:lnTo>
                    <a:lnTo>
                      <a:pt x="16" y="26"/>
                    </a:lnTo>
                    <a:lnTo>
                      <a:pt x="19" y="26"/>
                    </a:lnTo>
                    <a:lnTo>
                      <a:pt x="20" y="26"/>
                    </a:lnTo>
                    <a:lnTo>
                      <a:pt x="22" y="26"/>
                    </a:lnTo>
                    <a:lnTo>
                      <a:pt x="24" y="27"/>
                    </a:lnTo>
                    <a:lnTo>
                      <a:pt x="25" y="27"/>
                    </a:lnTo>
                    <a:lnTo>
                      <a:pt x="28" y="32"/>
                    </a:lnTo>
                    <a:lnTo>
                      <a:pt x="30" y="32"/>
                    </a:lnTo>
                    <a:lnTo>
                      <a:pt x="33" y="33"/>
                    </a:lnTo>
                    <a:lnTo>
                      <a:pt x="35" y="32"/>
                    </a:lnTo>
                    <a:lnTo>
                      <a:pt x="36" y="32"/>
                    </a:lnTo>
                    <a:lnTo>
                      <a:pt x="36" y="30"/>
                    </a:lnTo>
                    <a:lnTo>
                      <a:pt x="35" y="30"/>
                    </a:lnTo>
                    <a:lnTo>
                      <a:pt x="35" y="29"/>
                    </a:lnTo>
                    <a:lnTo>
                      <a:pt x="35" y="27"/>
                    </a:lnTo>
                    <a:lnTo>
                      <a:pt x="36" y="24"/>
                    </a:lnTo>
                    <a:lnTo>
                      <a:pt x="36" y="22"/>
                    </a:lnTo>
                    <a:lnTo>
                      <a:pt x="38" y="22"/>
                    </a:lnTo>
                    <a:lnTo>
                      <a:pt x="40" y="19"/>
                    </a:lnTo>
                    <a:lnTo>
                      <a:pt x="38" y="16"/>
                    </a:lnTo>
                    <a:lnTo>
                      <a:pt x="38" y="14"/>
                    </a:lnTo>
                    <a:lnTo>
                      <a:pt x="36" y="10"/>
                    </a:lnTo>
                    <a:lnTo>
                      <a:pt x="36" y="8"/>
                    </a:lnTo>
                    <a:lnTo>
                      <a:pt x="36" y="8"/>
                    </a:lnTo>
                    <a:lnTo>
                      <a:pt x="33" y="6"/>
                    </a:lnTo>
                    <a:lnTo>
                      <a:pt x="33" y="5"/>
                    </a:lnTo>
                    <a:lnTo>
                      <a:pt x="33" y="3"/>
                    </a:lnTo>
                    <a:lnTo>
                      <a:pt x="28" y="3"/>
                    </a:lnTo>
                    <a:lnTo>
                      <a:pt x="27" y="2"/>
                    </a:lnTo>
                    <a:lnTo>
                      <a:pt x="25" y="2"/>
                    </a:lnTo>
                    <a:lnTo>
                      <a:pt x="24" y="0"/>
                    </a:lnTo>
                    <a:lnTo>
                      <a:pt x="19" y="0"/>
                    </a:lnTo>
                    <a:lnTo>
                      <a:pt x="17" y="2"/>
                    </a:lnTo>
                    <a:lnTo>
                      <a:pt x="16" y="2"/>
                    </a:lnTo>
                    <a:lnTo>
                      <a:pt x="16" y="3"/>
                    </a:lnTo>
                    <a:lnTo>
                      <a:pt x="12" y="3"/>
                    </a:lnTo>
                    <a:lnTo>
                      <a:pt x="11" y="5"/>
                    </a:lnTo>
                    <a:lnTo>
                      <a:pt x="9" y="3"/>
                    </a:lnTo>
                    <a:lnTo>
                      <a:pt x="8" y="3"/>
                    </a:lnTo>
                    <a:lnTo>
                      <a:pt x="6" y="2"/>
                    </a:lnTo>
                    <a:lnTo>
                      <a:pt x="4" y="0"/>
                    </a:lnTo>
                    <a:lnTo>
                      <a:pt x="1" y="2"/>
                    </a:lnTo>
                    <a:lnTo>
                      <a:pt x="0" y="6"/>
                    </a:lnTo>
                    <a:lnTo>
                      <a:pt x="1" y="6"/>
                    </a:lnTo>
                    <a:lnTo>
                      <a:pt x="3" y="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3" name="Freeform 800">
                <a:extLst>
                  <a:ext uri="{FF2B5EF4-FFF2-40B4-BE49-F238E27FC236}">
                    <a16:creationId xmlns:a16="http://schemas.microsoft.com/office/drawing/2014/main" id="{EF207229-5285-4F7A-8F7F-FAF25D4D4CE4}"/>
                  </a:ext>
                </a:extLst>
              </p:cNvPr>
              <p:cNvSpPr>
                <a:spLocks/>
              </p:cNvSpPr>
              <p:nvPr/>
            </p:nvSpPr>
            <p:spPr bwMode="auto">
              <a:xfrm>
                <a:off x="4757" y="1653"/>
                <a:ext cx="9" cy="13"/>
              </a:xfrm>
              <a:custGeom>
                <a:avLst/>
                <a:gdLst>
                  <a:gd name="T0" fmla="*/ 9 w 9"/>
                  <a:gd name="T1" fmla="*/ 8 h 13"/>
                  <a:gd name="T2" fmla="*/ 8 w 9"/>
                  <a:gd name="T3" fmla="*/ 7 h 13"/>
                  <a:gd name="T4" fmla="*/ 8 w 9"/>
                  <a:gd name="T5" fmla="*/ 5 h 13"/>
                  <a:gd name="T6" fmla="*/ 3 w 9"/>
                  <a:gd name="T7" fmla="*/ 0 h 13"/>
                  <a:gd name="T8" fmla="*/ 3 w 9"/>
                  <a:gd name="T9" fmla="*/ 0 h 13"/>
                  <a:gd name="T10" fmla="*/ 1 w 9"/>
                  <a:gd name="T11" fmla="*/ 0 h 13"/>
                  <a:gd name="T12" fmla="*/ 1 w 9"/>
                  <a:gd name="T13" fmla="*/ 2 h 13"/>
                  <a:gd name="T14" fmla="*/ 0 w 9"/>
                  <a:gd name="T15" fmla="*/ 5 h 13"/>
                  <a:gd name="T16" fmla="*/ 0 w 9"/>
                  <a:gd name="T17" fmla="*/ 7 h 13"/>
                  <a:gd name="T18" fmla="*/ 0 w 9"/>
                  <a:gd name="T19" fmla="*/ 8 h 13"/>
                  <a:gd name="T20" fmla="*/ 1 w 9"/>
                  <a:gd name="T21" fmla="*/ 8 h 13"/>
                  <a:gd name="T22" fmla="*/ 1 w 9"/>
                  <a:gd name="T23" fmla="*/ 10 h 13"/>
                  <a:gd name="T24" fmla="*/ 1 w 9"/>
                  <a:gd name="T25" fmla="*/ 10 h 13"/>
                  <a:gd name="T26" fmla="*/ 3 w 9"/>
                  <a:gd name="T27" fmla="*/ 13 h 13"/>
                  <a:gd name="T28" fmla="*/ 6 w 9"/>
                  <a:gd name="T29" fmla="*/ 13 h 13"/>
                  <a:gd name="T30" fmla="*/ 9 w 9"/>
                  <a:gd name="T31" fmla="*/ 13 h 13"/>
                  <a:gd name="T32" fmla="*/ 9 w 9"/>
                  <a:gd name="T33" fmla="*/ 8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 h="13">
                    <a:moveTo>
                      <a:pt x="9" y="8"/>
                    </a:moveTo>
                    <a:lnTo>
                      <a:pt x="8" y="7"/>
                    </a:lnTo>
                    <a:lnTo>
                      <a:pt x="8" y="5"/>
                    </a:lnTo>
                    <a:lnTo>
                      <a:pt x="3" y="0"/>
                    </a:lnTo>
                    <a:lnTo>
                      <a:pt x="3" y="0"/>
                    </a:lnTo>
                    <a:lnTo>
                      <a:pt x="1" y="0"/>
                    </a:lnTo>
                    <a:lnTo>
                      <a:pt x="1" y="2"/>
                    </a:lnTo>
                    <a:lnTo>
                      <a:pt x="0" y="5"/>
                    </a:lnTo>
                    <a:lnTo>
                      <a:pt x="0" y="7"/>
                    </a:lnTo>
                    <a:lnTo>
                      <a:pt x="0" y="8"/>
                    </a:lnTo>
                    <a:lnTo>
                      <a:pt x="1" y="8"/>
                    </a:lnTo>
                    <a:lnTo>
                      <a:pt x="1" y="10"/>
                    </a:lnTo>
                    <a:lnTo>
                      <a:pt x="1" y="10"/>
                    </a:lnTo>
                    <a:lnTo>
                      <a:pt x="3" y="13"/>
                    </a:lnTo>
                    <a:lnTo>
                      <a:pt x="6" y="13"/>
                    </a:lnTo>
                    <a:lnTo>
                      <a:pt x="9" y="13"/>
                    </a:lnTo>
                    <a:lnTo>
                      <a:pt x="9"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4" name="Freeform 801">
                <a:extLst>
                  <a:ext uri="{FF2B5EF4-FFF2-40B4-BE49-F238E27FC236}">
                    <a16:creationId xmlns:a16="http://schemas.microsoft.com/office/drawing/2014/main" id="{68D121A6-1184-4158-9BD1-99C07A287A93}"/>
                  </a:ext>
                </a:extLst>
              </p:cNvPr>
              <p:cNvSpPr>
                <a:spLocks/>
              </p:cNvSpPr>
              <p:nvPr/>
            </p:nvSpPr>
            <p:spPr bwMode="auto">
              <a:xfrm>
                <a:off x="4605" y="1422"/>
                <a:ext cx="2" cy="5"/>
              </a:xfrm>
              <a:custGeom>
                <a:avLst/>
                <a:gdLst>
                  <a:gd name="T0" fmla="*/ 2 w 2"/>
                  <a:gd name="T1" fmla="*/ 5 h 5"/>
                  <a:gd name="T2" fmla="*/ 2 w 2"/>
                  <a:gd name="T3" fmla="*/ 2 h 5"/>
                  <a:gd name="T4" fmla="*/ 2 w 2"/>
                  <a:gd name="T5" fmla="*/ 0 h 5"/>
                  <a:gd name="T6" fmla="*/ 0 w 2"/>
                  <a:gd name="T7" fmla="*/ 0 h 5"/>
                  <a:gd name="T8" fmla="*/ 2 w 2"/>
                  <a:gd name="T9" fmla="*/ 5 h 5"/>
                </a:gdLst>
                <a:ahLst/>
                <a:cxnLst>
                  <a:cxn ang="0">
                    <a:pos x="T0" y="T1"/>
                  </a:cxn>
                  <a:cxn ang="0">
                    <a:pos x="T2" y="T3"/>
                  </a:cxn>
                  <a:cxn ang="0">
                    <a:pos x="T4" y="T5"/>
                  </a:cxn>
                  <a:cxn ang="0">
                    <a:pos x="T6" y="T7"/>
                  </a:cxn>
                  <a:cxn ang="0">
                    <a:pos x="T8" y="T9"/>
                  </a:cxn>
                </a:cxnLst>
                <a:rect l="0" t="0" r="r" b="b"/>
                <a:pathLst>
                  <a:path w="2" h="5">
                    <a:moveTo>
                      <a:pt x="2" y="5"/>
                    </a:moveTo>
                    <a:lnTo>
                      <a:pt x="2" y="2"/>
                    </a:lnTo>
                    <a:lnTo>
                      <a:pt x="2" y="0"/>
                    </a:lnTo>
                    <a:lnTo>
                      <a:pt x="0" y="0"/>
                    </a:lnTo>
                    <a:lnTo>
                      <a:pt x="2"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5" name="Freeform 802">
                <a:extLst>
                  <a:ext uri="{FF2B5EF4-FFF2-40B4-BE49-F238E27FC236}">
                    <a16:creationId xmlns:a16="http://schemas.microsoft.com/office/drawing/2014/main" id="{E124F93A-E7B1-4FF5-B6C9-0B1EABCB07F6}"/>
                  </a:ext>
                </a:extLst>
              </p:cNvPr>
              <p:cNvSpPr>
                <a:spLocks/>
              </p:cNvSpPr>
              <p:nvPr/>
            </p:nvSpPr>
            <p:spPr bwMode="auto">
              <a:xfrm>
                <a:off x="4609" y="1405"/>
                <a:ext cx="1" cy="1"/>
              </a:xfrm>
              <a:custGeom>
                <a:avLst/>
                <a:gdLst>
                  <a:gd name="T0" fmla="*/ 1 w 1"/>
                  <a:gd name="T1" fmla="*/ 0 h 1"/>
                  <a:gd name="T2" fmla="*/ 0 w 1"/>
                  <a:gd name="T3" fmla="*/ 0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0" y="0"/>
                    </a:lnTo>
                    <a:lnTo>
                      <a:pt x="1" y="1"/>
                    </a:lnTo>
                    <a:lnTo>
                      <a:pt x="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6" name="Freeform 803">
                <a:extLst>
                  <a:ext uri="{FF2B5EF4-FFF2-40B4-BE49-F238E27FC236}">
                    <a16:creationId xmlns:a16="http://schemas.microsoft.com/office/drawing/2014/main" id="{7B22B003-5513-466D-840A-6F1F9F68C167}"/>
                  </a:ext>
                </a:extLst>
              </p:cNvPr>
              <p:cNvSpPr>
                <a:spLocks/>
              </p:cNvSpPr>
              <p:nvPr/>
            </p:nvSpPr>
            <p:spPr bwMode="auto">
              <a:xfrm>
                <a:off x="4604" y="1405"/>
                <a:ext cx="5" cy="3"/>
              </a:xfrm>
              <a:custGeom>
                <a:avLst/>
                <a:gdLst>
                  <a:gd name="T0" fmla="*/ 5 w 5"/>
                  <a:gd name="T1" fmla="*/ 3 h 3"/>
                  <a:gd name="T2" fmla="*/ 5 w 5"/>
                  <a:gd name="T3" fmla="*/ 1 h 3"/>
                  <a:gd name="T4" fmla="*/ 1 w 5"/>
                  <a:gd name="T5" fmla="*/ 0 h 3"/>
                  <a:gd name="T6" fmla="*/ 0 w 5"/>
                  <a:gd name="T7" fmla="*/ 0 h 3"/>
                  <a:gd name="T8" fmla="*/ 1 w 5"/>
                  <a:gd name="T9" fmla="*/ 3 h 3"/>
                  <a:gd name="T10" fmla="*/ 5 w 5"/>
                  <a:gd name="T11" fmla="*/ 3 h 3"/>
                </a:gdLst>
                <a:ahLst/>
                <a:cxnLst>
                  <a:cxn ang="0">
                    <a:pos x="T0" y="T1"/>
                  </a:cxn>
                  <a:cxn ang="0">
                    <a:pos x="T2" y="T3"/>
                  </a:cxn>
                  <a:cxn ang="0">
                    <a:pos x="T4" y="T5"/>
                  </a:cxn>
                  <a:cxn ang="0">
                    <a:pos x="T6" y="T7"/>
                  </a:cxn>
                  <a:cxn ang="0">
                    <a:pos x="T8" y="T9"/>
                  </a:cxn>
                  <a:cxn ang="0">
                    <a:pos x="T10" y="T11"/>
                  </a:cxn>
                </a:cxnLst>
                <a:rect l="0" t="0" r="r" b="b"/>
                <a:pathLst>
                  <a:path w="5" h="3">
                    <a:moveTo>
                      <a:pt x="5" y="3"/>
                    </a:moveTo>
                    <a:lnTo>
                      <a:pt x="5" y="1"/>
                    </a:lnTo>
                    <a:lnTo>
                      <a:pt x="1" y="0"/>
                    </a:lnTo>
                    <a:lnTo>
                      <a:pt x="0" y="0"/>
                    </a:lnTo>
                    <a:lnTo>
                      <a:pt x="1" y="3"/>
                    </a:lnTo>
                    <a:lnTo>
                      <a:pt x="5"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7" name="Freeform 804">
                <a:extLst>
                  <a:ext uri="{FF2B5EF4-FFF2-40B4-BE49-F238E27FC236}">
                    <a16:creationId xmlns:a16="http://schemas.microsoft.com/office/drawing/2014/main" id="{98534A8E-3BE9-4F19-862E-88E37E405D38}"/>
                  </a:ext>
                </a:extLst>
              </p:cNvPr>
              <p:cNvSpPr>
                <a:spLocks/>
              </p:cNvSpPr>
              <p:nvPr/>
            </p:nvSpPr>
            <p:spPr bwMode="auto">
              <a:xfrm>
                <a:off x="4605" y="1416"/>
                <a:ext cx="2" cy="3"/>
              </a:xfrm>
              <a:custGeom>
                <a:avLst/>
                <a:gdLst>
                  <a:gd name="T0" fmla="*/ 2 w 2"/>
                  <a:gd name="T1" fmla="*/ 0 h 3"/>
                  <a:gd name="T2" fmla="*/ 2 w 2"/>
                  <a:gd name="T3" fmla="*/ 0 h 3"/>
                  <a:gd name="T4" fmla="*/ 0 w 2"/>
                  <a:gd name="T5" fmla="*/ 0 h 3"/>
                  <a:gd name="T6" fmla="*/ 2 w 2"/>
                  <a:gd name="T7" fmla="*/ 3 h 3"/>
                  <a:gd name="T8" fmla="*/ 2 w 2"/>
                  <a:gd name="T9" fmla="*/ 0 h 3"/>
                </a:gdLst>
                <a:ahLst/>
                <a:cxnLst>
                  <a:cxn ang="0">
                    <a:pos x="T0" y="T1"/>
                  </a:cxn>
                  <a:cxn ang="0">
                    <a:pos x="T2" y="T3"/>
                  </a:cxn>
                  <a:cxn ang="0">
                    <a:pos x="T4" y="T5"/>
                  </a:cxn>
                  <a:cxn ang="0">
                    <a:pos x="T6" y="T7"/>
                  </a:cxn>
                  <a:cxn ang="0">
                    <a:pos x="T8" y="T9"/>
                  </a:cxn>
                </a:cxnLst>
                <a:rect l="0" t="0" r="r" b="b"/>
                <a:pathLst>
                  <a:path w="2" h="3">
                    <a:moveTo>
                      <a:pt x="2" y="0"/>
                    </a:moveTo>
                    <a:lnTo>
                      <a:pt x="2" y="0"/>
                    </a:lnTo>
                    <a:lnTo>
                      <a:pt x="0" y="0"/>
                    </a:lnTo>
                    <a:lnTo>
                      <a:pt x="2" y="3"/>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8" name="Freeform 805">
                <a:extLst>
                  <a:ext uri="{FF2B5EF4-FFF2-40B4-BE49-F238E27FC236}">
                    <a16:creationId xmlns:a16="http://schemas.microsoft.com/office/drawing/2014/main" id="{B9856E8F-EAB0-4F2C-B43B-86270D0BCBCE}"/>
                  </a:ext>
                </a:extLst>
              </p:cNvPr>
              <p:cNvSpPr>
                <a:spLocks/>
              </p:cNvSpPr>
              <p:nvPr/>
            </p:nvSpPr>
            <p:spPr bwMode="auto">
              <a:xfrm>
                <a:off x="4602" y="1405"/>
                <a:ext cx="7" cy="7"/>
              </a:xfrm>
              <a:custGeom>
                <a:avLst/>
                <a:gdLst>
                  <a:gd name="T0" fmla="*/ 5 w 7"/>
                  <a:gd name="T1" fmla="*/ 7 h 7"/>
                  <a:gd name="T2" fmla="*/ 7 w 7"/>
                  <a:gd name="T3" fmla="*/ 7 h 7"/>
                  <a:gd name="T4" fmla="*/ 5 w 7"/>
                  <a:gd name="T5" fmla="*/ 6 h 7"/>
                  <a:gd name="T6" fmla="*/ 0 w 7"/>
                  <a:gd name="T7" fmla="*/ 0 h 7"/>
                  <a:gd name="T8" fmla="*/ 0 w 7"/>
                  <a:gd name="T9" fmla="*/ 1 h 7"/>
                  <a:gd name="T10" fmla="*/ 0 w 7"/>
                  <a:gd name="T11" fmla="*/ 4 h 7"/>
                  <a:gd name="T12" fmla="*/ 5 w 7"/>
                  <a:gd name="T13" fmla="*/ 7 h 7"/>
                </a:gdLst>
                <a:ahLst/>
                <a:cxnLst>
                  <a:cxn ang="0">
                    <a:pos x="T0" y="T1"/>
                  </a:cxn>
                  <a:cxn ang="0">
                    <a:pos x="T2" y="T3"/>
                  </a:cxn>
                  <a:cxn ang="0">
                    <a:pos x="T4" y="T5"/>
                  </a:cxn>
                  <a:cxn ang="0">
                    <a:pos x="T6" y="T7"/>
                  </a:cxn>
                  <a:cxn ang="0">
                    <a:pos x="T8" y="T9"/>
                  </a:cxn>
                  <a:cxn ang="0">
                    <a:pos x="T10" y="T11"/>
                  </a:cxn>
                  <a:cxn ang="0">
                    <a:pos x="T12" y="T13"/>
                  </a:cxn>
                </a:cxnLst>
                <a:rect l="0" t="0" r="r" b="b"/>
                <a:pathLst>
                  <a:path w="7" h="7">
                    <a:moveTo>
                      <a:pt x="5" y="7"/>
                    </a:moveTo>
                    <a:lnTo>
                      <a:pt x="7" y="7"/>
                    </a:lnTo>
                    <a:lnTo>
                      <a:pt x="5" y="6"/>
                    </a:lnTo>
                    <a:lnTo>
                      <a:pt x="0" y="0"/>
                    </a:lnTo>
                    <a:lnTo>
                      <a:pt x="0" y="1"/>
                    </a:lnTo>
                    <a:lnTo>
                      <a:pt x="0" y="4"/>
                    </a:lnTo>
                    <a:lnTo>
                      <a:pt x="5"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9" name="Freeform 806">
                <a:extLst>
                  <a:ext uri="{FF2B5EF4-FFF2-40B4-BE49-F238E27FC236}">
                    <a16:creationId xmlns:a16="http://schemas.microsoft.com/office/drawing/2014/main" id="{ADF890FE-1B36-4C62-8515-47074652C9DC}"/>
                  </a:ext>
                </a:extLst>
              </p:cNvPr>
              <p:cNvSpPr>
                <a:spLocks/>
              </p:cNvSpPr>
              <p:nvPr/>
            </p:nvSpPr>
            <p:spPr bwMode="auto">
              <a:xfrm>
                <a:off x="4601" y="1408"/>
                <a:ext cx="1" cy="3"/>
              </a:xfrm>
              <a:custGeom>
                <a:avLst/>
                <a:gdLst>
                  <a:gd name="T0" fmla="*/ 1 w 1"/>
                  <a:gd name="T1" fmla="*/ 3 h 3"/>
                  <a:gd name="T2" fmla="*/ 0 w 1"/>
                  <a:gd name="T3" fmla="*/ 0 h 3"/>
                  <a:gd name="T4" fmla="*/ 0 w 1"/>
                  <a:gd name="T5" fmla="*/ 1 h 3"/>
                  <a:gd name="T6" fmla="*/ 1 w 1"/>
                  <a:gd name="T7" fmla="*/ 3 h 3"/>
                </a:gdLst>
                <a:ahLst/>
                <a:cxnLst>
                  <a:cxn ang="0">
                    <a:pos x="T0" y="T1"/>
                  </a:cxn>
                  <a:cxn ang="0">
                    <a:pos x="T2" y="T3"/>
                  </a:cxn>
                  <a:cxn ang="0">
                    <a:pos x="T4" y="T5"/>
                  </a:cxn>
                  <a:cxn ang="0">
                    <a:pos x="T6" y="T7"/>
                  </a:cxn>
                </a:cxnLst>
                <a:rect l="0" t="0" r="r" b="b"/>
                <a:pathLst>
                  <a:path w="1" h="3">
                    <a:moveTo>
                      <a:pt x="1" y="3"/>
                    </a:moveTo>
                    <a:lnTo>
                      <a:pt x="0" y="0"/>
                    </a:lnTo>
                    <a:lnTo>
                      <a:pt x="0" y="1"/>
                    </a:lnTo>
                    <a:lnTo>
                      <a:pt x="1"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80" name="Freeform 807">
                <a:extLst>
                  <a:ext uri="{FF2B5EF4-FFF2-40B4-BE49-F238E27FC236}">
                    <a16:creationId xmlns:a16="http://schemas.microsoft.com/office/drawing/2014/main" id="{809C44BC-D331-44CD-8F95-0179CBACA292}"/>
                  </a:ext>
                </a:extLst>
              </p:cNvPr>
              <p:cNvSpPr>
                <a:spLocks/>
              </p:cNvSpPr>
              <p:nvPr/>
            </p:nvSpPr>
            <p:spPr bwMode="auto">
              <a:xfrm>
                <a:off x="4556" y="1553"/>
                <a:ext cx="56" cy="75"/>
              </a:xfrm>
              <a:custGeom>
                <a:avLst/>
                <a:gdLst>
                  <a:gd name="T0" fmla="*/ 27 w 56"/>
                  <a:gd name="T1" fmla="*/ 9 h 75"/>
                  <a:gd name="T2" fmla="*/ 25 w 56"/>
                  <a:gd name="T3" fmla="*/ 14 h 75"/>
                  <a:gd name="T4" fmla="*/ 30 w 56"/>
                  <a:gd name="T5" fmla="*/ 14 h 75"/>
                  <a:gd name="T6" fmla="*/ 25 w 56"/>
                  <a:gd name="T7" fmla="*/ 19 h 75"/>
                  <a:gd name="T8" fmla="*/ 21 w 56"/>
                  <a:gd name="T9" fmla="*/ 21 h 75"/>
                  <a:gd name="T10" fmla="*/ 11 w 56"/>
                  <a:gd name="T11" fmla="*/ 19 h 75"/>
                  <a:gd name="T12" fmla="*/ 8 w 56"/>
                  <a:gd name="T13" fmla="*/ 22 h 75"/>
                  <a:gd name="T14" fmla="*/ 11 w 56"/>
                  <a:gd name="T15" fmla="*/ 24 h 75"/>
                  <a:gd name="T16" fmla="*/ 10 w 56"/>
                  <a:gd name="T17" fmla="*/ 24 h 75"/>
                  <a:gd name="T18" fmla="*/ 13 w 56"/>
                  <a:gd name="T19" fmla="*/ 27 h 75"/>
                  <a:gd name="T20" fmla="*/ 10 w 56"/>
                  <a:gd name="T21" fmla="*/ 32 h 75"/>
                  <a:gd name="T22" fmla="*/ 8 w 56"/>
                  <a:gd name="T23" fmla="*/ 35 h 75"/>
                  <a:gd name="T24" fmla="*/ 10 w 56"/>
                  <a:gd name="T25" fmla="*/ 37 h 75"/>
                  <a:gd name="T26" fmla="*/ 13 w 56"/>
                  <a:gd name="T27" fmla="*/ 40 h 75"/>
                  <a:gd name="T28" fmla="*/ 16 w 56"/>
                  <a:gd name="T29" fmla="*/ 41 h 75"/>
                  <a:gd name="T30" fmla="*/ 13 w 56"/>
                  <a:gd name="T31" fmla="*/ 49 h 75"/>
                  <a:gd name="T32" fmla="*/ 13 w 56"/>
                  <a:gd name="T33" fmla="*/ 51 h 75"/>
                  <a:gd name="T34" fmla="*/ 19 w 56"/>
                  <a:gd name="T35" fmla="*/ 51 h 75"/>
                  <a:gd name="T36" fmla="*/ 16 w 56"/>
                  <a:gd name="T37" fmla="*/ 52 h 75"/>
                  <a:gd name="T38" fmla="*/ 8 w 56"/>
                  <a:gd name="T39" fmla="*/ 56 h 75"/>
                  <a:gd name="T40" fmla="*/ 10 w 56"/>
                  <a:gd name="T41" fmla="*/ 59 h 75"/>
                  <a:gd name="T42" fmla="*/ 5 w 56"/>
                  <a:gd name="T43" fmla="*/ 59 h 75"/>
                  <a:gd name="T44" fmla="*/ 0 w 56"/>
                  <a:gd name="T45" fmla="*/ 62 h 75"/>
                  <a:gd name="T46" fmla="*/ 3 w 56"/>
                  <a:gd name="T47" fmla="*/ 64 h 75"/>
                  <a:gd name="T48" fmla="*/ 5 w 56"/>
                  <a:gd name="T49" fmla="*/ 68 h 75"/>
                  <a:gd name="T50" fmla="*/ 3 w 56"/>
                  <a:gd name="T51" fmla="*/ 72 h 75"/>
                  <a:gd name="T52" fmla="*/ 11 w 56"/>
                  <a:gd name="T53" fmla="*/ 72 h 75"/>
                  <a:gd name="T54" fmla="*/ 10 w 56"/>
                  <a:gd name="T55" fmla="*/ 73 h 75"/>
                  <a:gd name="T56" fmla="*/ 19 w 56"/>
                  <a:gd name="T57" fmla="*/ 73 h 75"/>
                  <a:gd name="T58" fmla="*/ 25 w 56"/>
                  <a:gd name="T59" fmla="*/ 67 h 75"/>
                  <a:gd name="T60" fmla="*/ 30 w 56"/>
                  <a:gd name="T61" fmla="*/ 68 h 75"/>
                  <a:gd name="T62" fmla="*/ 35 w 56"/>
                  <a:gd name="T63" fmla="*/ 64 h 75"/>
                  <a:gd name="T64" fmla="*/ 45 w 56"/>
                  <a:gd name="T65" fmla="*/ 64 h 75"/>
                  <a:gd name="T66" fmla="*/ 53 w 56"/>
                  <a:gd name="T67" fmla="*/ 62 h 75"/>
                  <a:gd name="T68" fmla="*/ 54 w 56"/>
                  <a:gd name="T69" fmla="*/ 56 h 75"/>
                  <a:gd name="T70" fmla="*/ 56 w 56"/>
                  <a:gd name="T71" fmla="*/ 48 h 75"/>
                  <a:gd name="T72" fmla="*/ 56 w 56"/>
                  <a:gd name="T73" fmla="*/ 40 h 75"/>
                  <a:gd name="T74" fmla="*/ 54 w 56"/>
                  <a:gd name="T75" fmla="*/ 30 h 75"/>
                  <a:gd name="T76" fmla="*/ 56 w 56"/>
                  <a:gd name="T77" fmla="*/ 27 h 75"/>
                  <a:gd name="T78" fmla="*/ 48 w 56"/>
                  <a:gd name="T79" fmla="*/ 21 h 75"/>
                  <a:gd name="T80" fmla="*/ 41 w 56"/>
                  <a:gd name="T81" fmla="*/ 24 h 75"/>
                  <a:gd name="T82" fmla="*/ 37 w 56"/>
                  <a:gd name="T83" fmla="*/ 11 h 75"/>
                  <a:gd name="T84" fmla="*/ 41 w 56"/>
                  <a:gd name="T85" fmla="*/ 8 h 75"/>
                  <a:gd name="T86" fmla="*/ 45 w 56"/>
                  <a:gd name="T87" fmla="*/ 5 h 75"/>
                  <a:gd name="T88" fmla="*/ 41 w 56"/>
                  <a:gd name="T89" fmla="*/ 0 h 75"/>
                  <a:gd name="T90" fmla="*/ 40 w 56"/>
                  <a:gd name="T91" fmla="*/ 5 h 75"/>
                  <a:gd name="T92" fmla="*/ 40 w 56"/>
                  <a:gd name="T93" fmla="*/ 5 h 75"/>
                  <a:gd name="T94" fmla="*/ 38 w 56"/>
                  <a:gd name="T95" fmla="*/ 5 h 75"/>
                  <a:gd name="T96" fmla="*/ 30 w 56"/>
                  <a:gd name="T97" fmla="*/ 3 h 75"/>
                  <a:gd name="T98" fmla="*/ 29 w 56"/>
                  <a:gd name="T99" fmla="*/ 8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6" h="75">
                    <a:moveTo>
                      <a:pt x="30" y="9"/>
                    </a:moveTo>
                    <a:lnTo>
                      <a:pt x="30" y="9"/>
                    </a:lnTo>
                    <a:lnTo>
                      <a:pt x="27" y="9"/>
                    </a:lnTo>
                    <a:lnTo>
                      <a:pt x="29" y="11"/>
                    </a:lnTo>
                    <a:lnTo>
                      <a:pt x="25" y="11"/>
                    </a:lnTo>
                    <a:lnTo>
                      <a:pt x="25" y="14"/>
                    </a:lnTo>
                    <a:lnTo>
                      <a:pt x="29" y="14"/>
                    </a:lnTo>
                    <a:lnTo>
                      <a:pt x="29" y="14"/>
                    </a:lnTo>
                    <a:lnTo>
                      <a:pt x="30" y="14"/>
                    </a:lnTo>
                    <a:lnTo>
                      <a:pt x="32" y="14"/>
                    </a:lnTo>
                    <a:lnTo>
                      <a:pt x="29" y="17"/>
                    </a:lnTo>
                    <a:lnTo>
                      <a:pt x="25" y="19"/>
                    </a:lnTo>
                    <a:lnTo>
                      <a:pt x="27" y="21"/>
                    </a:lnTo>
                    <a:lnTo>
                      <a:pt x="22" y="21"/>
                    </a:lnTo>
                    <a:lnTo>
                      <a:pt x="21" y="21"/>
                    </a:lnTo>
                    <a:lnTo>
                      <a:pt x="19" y="22"/>
                    </a:lnTo>
                    <a:lnTo>
                      <a:pt x="17" y="19"/>
                    </a:lnTo>
                    <a:lnTo>
                      <a:pt x="11" y="19"/>
                    </a:lnTo>
                    <a:lnTo>
                      <a:pt x="11" y="19"/>
                    </a:lnTo>
                    <a:lnTo>
                      <a:pt x="8" y="19"/>
                    </a:lnTo>
                    <a:lnTo>
                      <a:pt x="8" y="22"/>
                    </a:lnTo>
                    <a:lnTo>
                      <a:pt x="10" y="21"/>
                    </a:lnTo>
                    <a:lnTo>
                      <a:pt x="10" y="24"/>
                    </a:lnTo>
                    <a:lnTo>
                      <a:pt x="11" y="24"/>
                    </a:lnTo>
                    <a:lnTo>
                      <a:pt x="11" y="25"/>
                    </a:lnTo>
                    <a:lnTo>
                      <a:pt x="10" y="25"/>
                    </a:lnTo>
                    <a:lnTo>
                      <a:pt x="10" y="24"/>
                    </a:lnTo>
                    <a:lnTo>
                      <a:pt x="6" y="25"/>
                    </a:lnTo>
                    <a:lnTo>
                      <a:pt x="10" y="27"/>
                    </a:lnTo>
                    <a:lnTo>
                      <a:pt x="13" y="27"/>
                    </a:lnTo>
                    <a:lnTo>
                      <a:pt x="14" y="29"/>
                    </a:lnTo>
                    <a:lnTo>
                      <a:pt x="10" y="30"/>
                    </a:lnTo>
                    <a:lnTo>
                      <a:pt x="10" y="32"/>
                    </a:lnTo>
                    <a:lnTo>
                      <a:pt x="11" y="33"/>
                    </a:lnTo>
                    <a:lnTo>
                      <a:pt x="6" y="33"/>
                    </a:lnTo>
                    <a:lnTo>
                      <a:pt x="8" y="35"/>
                    </a:lnTo>
                    <a:lnTo>
                      <a:pt x="6" y="35"/>
                    </a:lnTo>
                    <a:lnTo>
                      <a:pt x="8" y="37"/>
                    </a:lnTo>
                    <a:lnTo>
                      <a:pt x="10" y="37"/>
                    </a:lnTo>
                    <a:lnTo>
                      <a:pt x="10" y="38"/>
                    </a:lnTo>
                    <a:lnTo>
                      <a:pt x="13" y="37"/>
                    </a:lnTo>
                    <a:lnTo>
                      <a:pt x="13" y="40"/>
                    </a:lnTo>
                    <a:lnTo>
                      <a:pt x="21" y="40"/>
                    </a:lnTo>
                    <a:lnTo>
                      <a:pt x="17" y="43"/>
                    </a:lnTo>
                    <a:lnTo>
                      <a:pt x="16" y="41"/>
                    </a:lnTo>
                    <a:lnTo>
                      <a:pt x="14" y="46"/>
                    </a:lnTo>
                    <a:lnTo>
                      <a:pt x="14" y="46"/>
                    </a:lnTo>
                    <a:lnTo>
                      <a:pt x="13" y="49"/>
                    </a:lnTo>
                    <a:lnTo>
                      <a:pt x="8" y="52"/>
                    </a:lnTo>
                    <a:lnTo>
                      <a:pt x="10" y="52"/>
                    </a:lnTo>
                    <a:lnTo>
                      <a:pt x="13" y="51"/>
                    </a:lnTo>
                    <a:lnTo>
                      <a:pt x="14" y="52"/>
                    </a:lnTo>
                    <a:lnTo>
                      <a:pt x="17" y="52"/>
                    </a:lnTo>
                    <a:lnTo>
                      <a:pt x="19" y="51"/>
                    </a:lnTo>
                    <a:lnTo>
                      <a:pt x="19" y="51"/>
                    </a:lnTo>
                    <a:lnTo>
                      <a:pt x="22" y="51"/>
                    </a:lnTo>
                    <a:lnTo>
                      <a:pt x="16" y="52"/>
                    </a:lnTo>
                    <a:lnTo>
                      <a:pt x="11" y="54"/>
                    </a:lnTo>
                    <a:lnTo>
                      <a:pt x="11" y="56"/>
                    </a:lnTo>
                    <a:lnTo>
                      <a:pt x="8" y="56"/>
                    </a:lnTo>
                    <a:lnTo>
                      <a:pt x="8" y="57"/>
                    </a:lnTo>
                    <a:lnTo>
                      <a:pt x="8" y="59"/>
                    </a:lnTo>
                    <a:lnTo>
                      <a:pt x="10" y="59"/>
                    </a:lnTo>
                    <a:lnTo>
                      <a:pt x="6" y="60"/>
                    </a:lnTo>
                    <a:lnTo>
                      <a:pt x="5" y="57"/>
                    </a:lnTo>
                    <a:lnTo>
                      <a:pt x="5" y="59"/>
                    </a:lnTo>
                    <a:lnTo>
                      <a:pt x="3" y="59"/>
                    </a:lnTo>
                    <a:lnTo>
                      <a:pt x="0" y="60"/>
                    </a:lnTo>
                    <a:lnTo>
                      <a:pt x="0" y="62"/>
                    </a:lnTo>
                    <a:lnTo>
                      <a:pt x="10" y="60"/>
                    </a:lnTo>
                    <a:lnTo>
                      <a:pt x="6" y="64"/>
                    </a:lnTo>
                    <a:lnTo>
                      <a:pt x="3" y="64"/>
                    </a:lnTo>
                    <a:lnTo>
                      <a:pt x="2" y="67"/>
                    </a:lnTo>
                    <a:lnTo>
                      <a:pt x="3" y="67"/>
                    </a:lnTo>
                    <a:lnTo>
                      <a:pt x="5" y="68"/>
                    </a:lnTo>
                    <a:lnTo>
                      <a:pt x="11" y="67"/>
                    </a:lnTo>
                    <a:lnTo>
                      <a:pt x="6" y="70"/>
                    </a:lnTo>
                    <a:lnTo>
                      <a:pt x="3" y="72"/>
                    </a:lnTo>
                    <a:lnTo>
                      <a:pt x="6" y="72"/>
                    </a:lnTo>
                    <a:lnTo>
                      <a:pt x="11" y="68"/>
                    </a:lnTo>
                    <a:lnTo>
                      <a:pt x="11" y="72"/>
                    </a:lnTo>
                    <a:lnTo>
                      <a:pt x="8" y="73"/>
                    </a:lnTo>
                    <a:lnTo>
                      <a:pt x="10" y="73"/>
                    </a:lnTo>
                    <a:lnTo>
                      <a:pt x="10" y="73"/>
                    </a:lnTo>
                    <a:lnTo>
                      <a:pt x="13" y="73"/>
                    </a:lnTo>
                    <a:lnTo>
                      <a:pt x="14" y="75"/>
                    </a:lnTo>
                    <a:lnTo>
                      <a:pt x="19" y="73"/>
                    </a:lnTo>
                    <a:lnTo>
                      <a:pt x="24" y="73"/>
                    </a:lnTo>
                    <a:lnTo>
                      <a:pt x="27" y="70"/>
                    </a:lnTo>
                    <a:lnTo>
                      <a:pt x="25" y="67"/>
                    </a:lnTo>
                    <a:lnTo>
                      <a:pt x="29" y="67"/>
                    </a:lnTo>
                    <a:lnTo>
                      <a:pt x="27" y="68"/>
                    </a:lnTo>
                    <a:lnTo>
                      <a:pt x="30" y="68"/>
                    </a:lnTo>
                    <a:lnTo>
                      <a:pt x="33" y="67"/>
                    </a:lnTo>
                    <a:lnTo>
                      <a:pt x="35" y="67"/>
                    </a:lnTo>
                    <a:lnTo>
                      <a:pt x="35" y="64"/>
                    </a:lnTo>
                    <a:lnTo>
                      <a:pt x="43" y="64"/>
                    </a:lnTo>
                    <a:lnTo>
                      <a:pt x="45" y="62"/>
                    </a:lnTo>
                    <a:lnTo>
                      <a:pt x="45" y="64"/>
                    </a:lnTo>
                    <a:lnTo>
                      <a:pt x="46" y="62"/>
                    </a:lnTo>
                    <a:lnTo>
                      <a:pt x="48" y="62"/>
                    </a:lnTo>
                    <a:lnTo>
                      <a:pt x="53" y="62"/>
                    </a:lnTo>
                    <a:lnTo>
                      <a:pt x="49" y="59"/>
                    </a:lnTo>
                    <a:lnTo>
                      <a:pt x="53" y="57"/>
                    </a:lnTo>
                    <a:lnTo>
                      <a:pt x="54" y="56"/>
                    </a:lnTo>
                    <a:lnTo>
                      <a:pt x="54" y="52"/>
                    </a:lnTo>
                    <a:lnTo>
                      <a:pt x="56" y="51"/>
                    </a:lnTo>
                    <a:lnTo>
                      <a:pt x="56" y="48"/>
                    </a:lnTo>
                    <a:lnTo>
                      <a:pt x="56" y="41"/>
                    </a:lnTo>
                    <a:lnTo>
                      <a:pt x="54" y="40"/>
                    </a:lnTo>
                    <a:lnTo>
                      <a:pt x="56" y="40"/>
                    </a:lnTo>
                    <a:lnTo>
                      <a:pt x="56" y="37"/>
                    </a:lnTo>
                    <a:lnTo>
                      <a:pt x="54" y="33"/>
                    </a:lnTo>
                    <a:lnTo>
                      <a:pt x="54" y="30"/>
                    </a:lnTo>
                    <a:lnTo>
                      <a:pt x="53" y="29"/>
                    </a:lnTo>
                    <a:lnTo>
                      <a:pt x="54" y="27"/>
                    </a:lnTo>
                    <a:lnTo>
                      <a:pt x="56" y="27"/>
                    </a:lnTo>
                    <a:lnTo>
                      <a:pt x="53" y="25"/>
                    </a:lnTo>
                    <a:lnTo>
                      <a:pt x="49" y="25"/>
                    </a:lnTo>
                    <a:lnTo>
                      <a:pt x="48" y="21"/>
                    </a:lnTo>
                    <a:lnTo>
                      <a:pt x="43" y="17"/>
                    </a:lnTo>
                    <a:lnTo>
                      <a:pt x="41" y="19"/>
                    </a:lnTo>
                    <a:lnTo>
                      <a:pt x="41" y="24"/>
                    </a:lnTo>
                    <a:lnTo>
                      <a:pt x="38" y="24"/>
                    </a:lnTo>
                    <a:lnTo>
                      <a:pt x="33" y="17"/>
                    </a:lnTo>
                    <a:lnTo>
                      <a:pt x="37" y="11"/>
                    </a:lnTo>
                    <a:lnTo>
                      <a:pt x="38" y="11"/>
                    </a:lnTo>
                    <a:lnTo>
                      <a:pt x="40" y="9"/>
                    </a:lnTo>
                    <a:lnTo>
                      <a:pt x="41" y="8"/>
                    </a:lnTo>
                    <a:lnTo>
                      <a:pt x="43" y="6"/>
                    </a:lnTo>
                    <a:lnTo>
                      <a:pt x="41" y="6"/>
                    </a:lnTo>
                    <a:lnTo>
                      <a:pt x="45" y="5"/>
                    </a:lnTo>
                    <a:lnTo>
                      <a:pt x="46" y="3"/>
                    </a:lnTo>
                    <a:lnTo>
                      <a:pt x="45" y="1"/>
                    </a:lnTo>
                    <a:lnTo>
                      <a:pt x="41" y="0"/>
                    </a:lnTo>
                    <a:lnTo>
                      <a:pt x="43" y="1"/>
                    </a:lnTo>
                    <a:lnTo>
                      <a:pt x="40" y="1"/>
                    </a:lnTo>
                    <a:lnTo>
                      <a:pt x="40" y="5"/>
                    </a:lnTo>
                    <a:lnTo>
                      <a:pt x="38" y="8"/>
                    </a:lnTo>
                    <a:lnTo>
                      <a:pt x="38" y="6"/>
                    </a:lnTo>
                    <a:lnTo>
                      <a:pt x="40" y="5"/>
                    </a:lnTo>
                    <a:lnTo>
                      <a:pt x="38" y="1"/>
                    </a:lnTo>
                    <a:lnTo>
                      <a:pt x="37" y="3"/>
                    </a:lnTo>
                    <a:lnTo>
                      <a:pt x="38" y="5"/>
                    </a:lnTo>
                    <a:lnTo>
                      <a:pt x="35" y="5"/>
                    </a:lnTo>
                    <a:lnTo>
                      <a:pt x="35" y="3"/>
                    </a:lnTo>
                    <a:lnTo>
                      <a:pt x="30" y="3"/>
                    </a:lnTo>
                    <a:lnTo>
                      <a:pt x="30" y="6"/>
                    </a:lnTo>
                    <a:lnTo>
                      <a:pt x="29" y="6"/>
                    </a:lnTo>
                    <a:lnTo>
                      <a:pt x="29" y="8"/>
                    </a:lnTo>
                    <a:lnTo>
                      <a:pt x="30" y="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40" name="Group 1009">
              <a:extLst>
                <a:ext uri="{FF2B5EF4-FFF2-40B4-BE49-F238E27FC236}">
                  <a16:creationId xmlns:a16="http://schemas.microsoft.com/office/drawing/2014/main" id="{B329413D-323C-4D52-B0D8-91CE9A2F38E5}"/>
                </a:ext>
              </a:extLst>
            </p:cNvPr>
            <p:cNvGrpSpPr>
              <a:grpSpLocks/>
            </p:cNvGrpSpPr>
            <p:nvPr/>
          </p:nvGrpSpPr>
          <p:grpSpPr bwMode="auto">
            <a:xfrm>
              <a:off x="4307" y="1438"/>
              <a:ext cx="2735" cy="1860"/>
              <a:chOff x="4307" y="1438"/>
              <a:chExt cx="2735" cy="1860"/>
            </a:xfrm>
            <a:grpFill/>
          </p:grpSpPr>
          <p:sp>
            <p:nvSpPr>
              <p:cNvPr id="581" name="Rectangle 809">
                <a:extLst>
                  <a:ext uri="{FF2B5EF4-FFF2-40B4-BE49-F238E27FC236}">
                    <a16:creationId xmlns:a16="http://schemas.microsoft.com/office/drawing/2014/main" id="{287988F3-9BF0-44C1-AD55-3E4898317984}"/>
                  </a:ext>
                </a:extLst>
              </p:cNvPr>
              <p:cNvSpPr>
                <a:spLocks noChangeArrowheads="1"/>
              </p:cNvSpPr>
              <p:nvPr/>
            </p:nvSpPr>
            <p:spPr bwMode="auto">
              <a:xfrm>
                <a:off x="4610" y="1521"/>
                <a:ext cx="2" cy="2"/>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2" name="Freeform 810">
                <a:extLst>
                  <a:ext uri="{FF2B5EF4-FFF2-40B4-BE49-F238E27FC236}">
                    <a16:creationId xmlns:a16="http://schemas.microsoft.com/office/drawing/2014/main" id="{28774063-89FA-4F7B-981B-9853937394E4}"/>
                  </a:ext>
                </a:extLst>
              </p:cNvPr>
              <p:cNvSpPr>
                <a:spLocks/>
              </p:cNvSpPr>
              <p:nvPr/>
            </p:nvSpPr>
            <p:spPr bwMode="auto">
              <a:xfrm>
                <a:off x="4613" y="1538"/>
                <a:ext cx="5" cy="7"/>
              </a:xfrm>
              <a:custGeom>
                <a:avLst/>
                <a:gdLst>
                  <a:gd name="T0" fmla="*/ 4 w 5"/>
                  <a:gd name="T1" fmla="*/ 5 h 7"/>
                  <a:gd name="T2" fmla="*/ 5 w 5"/>
                  <a:gd name="T3" fmla="*/ 0 h 7"/>
                  <a:gd name="T4" fmla="*/ 0 w 5"/>
                  <a:gd name="T5" fmla="*/ 5 h 7"/>
                  <a:gd name="T6" fmla="*/ 0 w 5"/>
                  <a:gd name="T7" fmla="*/ 7 h 7"/>
                  <a:gd name="T8" fmla="*/ 4 w 5"/>
                  <a:gd name="T9" fmla="*/ 5 h 7"/>
                </a:gdLst>
                <a:ahLst/>
                <a:cxnLst>
                  <a:cxn ang="0">
                    <a:pos x="T0" y="T1"/>
                  </a:cxn>
                  <a:cxn ang="0">
                    <a:pos x="T2" y="T3"/>
                  </a:cxn>
                  <a:cxn ang="0">
                    <a:pos x="T4" y="T5"/>
                  </a:cxn>
                  <a:cxn ang="0">
                    <a:pos x="T6" y="T7"/>
                  </a:cxn>
                  <a:cxn ang="0">
                    <a:pos x="T8" y="T9"/>
                  </a:cxn>
                </a:cxnLst>
                <a:rect l="0" t="0" r="r" b="b"/>
                <a:pathLst>
                  <a:path w="5" h="7">
                    <a:moveTo>
                      <a:pt x="4" y="5"/>
                    </a:moveTo>
                    <a:lnTo>
                      <a:pt x="5" y="0"/>
                    </a:lnTo>
                    <a:lnTo>
                      <a:pt x="0" y="5"/>
                    </a:lnTo>
                    <a:lnTo>
                      <a:pt x="0" y="7"/>
                    </a:lnTo>
                    <a:lnTo>
                      <a:pt x="4"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3" name="Freeform 811">
                <a:extLst>
                  <a:ext uri="{FF2B5EF4-FFF2-40B4-BE49-F238E27FC236}">
                    <a16:creationId xmlns:a16="http://schemas.microsoft.com/office/drawing/2014/main" id="{542E83B1-9514-4CF6-8E3B-A0AFF430AE42}"/>
                  </a:ext>
                </a:extLst>
              </p:cNvPr>
              <p:cNvSpPr>
                <a:spLocks/>
              </p:cNvSpPr>
              <p:nvPr/>
            </p:nvSpPr>
            <p:spPr bwMode="auto">
              <a:xfrm>
                <a:off x="4605" y="1508"/>
                <a:ext cx="13" cy="13"/>
              </a:xfrm>
              <a:custGeom>
                <a:avLst/>
                <a:gdLst>
                  <a:gd name="T0" fmla="*/ 7 w 13"/>
                  <a:gd name="T1" fmla="*/ 0 h 13"/>
                  <a:gd name="T2" fmla="*/ 5 w 13"/>
                  <a:gd name="T3" fmla="*/ 0 h 13"/>
                  <a:gd name="T4" fmla="*/ 5 w 13"/>
                  <a:gd name="T5" fmla="*/ 3 h 13"/>
                  <a:gd name="T6" fmla="*/ 4 w 13"/>
                  <a:gd name="T7" fmla="*/ 2 h 13"/>
                  <a:gd name="T8" fmla="*/ 4 w 13"/>
                  <a:gd name="T9" fmla="*/ 3 h 13"/>
                  <a:gd name="T10" fmla="*/ 2 w 13"/>
                  <a:gd name="T11" fmla="*/ 3 h 13"/>
                  <a:gd name="T12" fmla="*/ 0 w 13"/>
                  <a:gd name="T13" fmla="*/ 5 h 13"/>
                  <a:gd name="T14" fmla="*/ 4 w 13"/>
                  <a:gd name="T15" fmla="*/ 7 h 13"/>
                  <a:gd name="T16" fmla="*/ 4 w 13"/>
                  <a:gd name="T17" fmla="*/ 5 h 13"/>
                  <a:gd name="T18" fmla="*/ 5 w 13"/>
                  <a:gd name="T19" fmla="*/ 7 h 13"/>
                  <a:gd name="T20" fmla="*/ 4 w 13"/>
                  <a:gd name="T21" fmla="*/ 7 h 13"/>
                  <a:gd name="T22" fmla="*/ 7 w 13"/>
                  <a:gd name="T23" fmla="*/ 10 h 13"/>
                  <a:gd name="T24" fmla="*/ 10 w 13"/>
                  <a:gd name="T25" fmla="*/ 10 h 13"/>
                  <a:gd name="T26" fmla="*/ 10 w 13"/>
                  <a:gd name="T27" fmla="*/ 13 h 13"/>
                  <a:gd name="T28" fmla="*/ 10 w 13"/>
                  <a:gd name="T29" fmla="*/ 13 h 13"/>
                  <a:gd name="T30" fmla="*/ 12 w 13"/>
                  <a:gd name="T31" fmla="*/ 10 h 13"/>
                  <a:gd name="T32" fmla="*/ 13 w 13"/>
                  <a:gd name="T33" fmla="*/ 10 h 13"/>
                  <a:gd name="T34" fmla="*/ 13 w 13"/>
                  <a:gd name="T35" fmla="*/ 8 h 13"/>
                  <a:gd name="T36" fmla="*/ 12 w 13"/>
                  <a:gd name="T37" fmla="*/ 8 h 13"/>
                  <a:gd name="T38" fmla="*/ 8 w 13"/>
                  <a:gd name="T39" fmla="*/ 7 h 13"/>
                  <a:gd name="T40" fmla="*/ 8 w 13"/>
                  <a:gd name="T41" fmla="*/ 2 h 13"/>
                  <a:gd name="T42" fmla="*/ 7 w 13"/>
                  <a:gd name="T43"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3" h="13">
                    <a:moveTo>
                      <a:pt x="7" y="0"/>
                    </a:moveTo>
                    <a:lnTo>
                      <a:pt x="5" y="0"/>
                    </a:lnTo>
                    <a:lnTo>
                      <a:pt x="5" y="3"/>
                    </a:lnTo>
                    <a:lnTo>
                      <a:pt x="4" y="2"/>
                    </a:lnTo>
                    <a:lnTo>
                      <a:pt x="4" y="3"/>
                    </a:lnTo>
                    <a:lnTo>
                      <a:pt x="2" y="3"/>
                    </a:lnTo>
                    <a:lnTo>
                      <a:pt x="0" y="5"/>
                    </a:lnTo>
                    <a:lnTo>
                      <a:pt x="4" y="7"/>
                    </a:lnTo>
                    <a:lnTo>
                      <a:pt x="4" y="5"/>
                    </a:lnTo>
                    <a:lnTo>
                      <a:pt x="5" y="7"/>
                    </a:lnTo>
                    <a:lnTo>
                      <a:pt x="4" y="7"/>
                    </a:lnTo>
                    <a:lnTo>
                      <a:pt x="7" y="10"/>
                    </a:lnTo>
                    <a:lnTo>
                      <a:pt x="10" y="10"/>
                    </a:lnTo>
                    <a:lnTo>
                      <a:pt x="10" y="13"/>
                    </a:lnTo>
                    <a:lnTo>
                      <a:pt x="10" y="13"/>
                    </a:lnTo>
                    <a:lnTo>
                      <a:pt x="12" y="10"/>
                    </a:lnTo>
                    <a:lnTo>
                      <a:pt x="13" y="10"/>
                    </a:lnTo>
                    <a:lnTo>
                      <a:pt x="13" y="8"/>
                    </a:lnTo>
                    <a:lnTo>
                      <a:pt x="12" y="8"/>
                    </a:lnTo>
                    <a:lnTo>
                      <a:pt x="8" y="7"/>
                    </a:lnTo>
                    <a:lnTo>
                      <a:pt x="8" y="2"/>
                    </a:lnTo>
                    <a:lnTo>
                      <a:pt x="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4" name="Rectangle 812">
                <a:extLst>
                  <a:ext uri="{FF2B5EF4-FFF2-40B4-BE49-F238E27FC236}">
                    <a16:creationId xmlns:a16="http://schemas.microsoft.com/office/drawing/2014/main" id="{55F1AC27-84C4-4F49-A7EB-03488F089C25}"/>
                  </a:ext>
                </a:extLst>
              </p:cNvPr>
              <p:cNvSpPr>
                <a:spLocks noChangeArrowheads="1"/>
              </p:cNvSpPr>
              <p:nvPr/>
            </p:nvSpPr>
            <p:spPr bwMode="auto">
              <a:xfrm>
                <a:off x="4647" y="1479"/>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5" name="Freeform 813">
                <a:extLst>
                  <a:ext uri="{FF2B5EF4-FFF2-40B4-BE49-F238E27FC236}">
                    <a16:creationId xmlns:a16="http://schemas.microsoft.com/office/drawing/2014/main" id="{5B146DC8-7239-4FBD-AC49-FE36E07867A6}"/>
                  </a:ext>
                </a:extLst>
              </p:cNvPr>
              <p:cNvSpPr>
                <a:spLocks/>
              </p:cNvSpPr>
              <p:nvPr/>
            </p:nvSpPr>
            <p:spPr bwMode="auto">
              <a:xfrm>
                <a:off x="4698" y="1629"/>
                <a:ext cx="3" cy="2"/>
              </a:xfrm>
              <a:custGeom>
                <a:avLst/>
                <a:gdLst>
                  <a:gd name="T0" fmla="*/ 1 w 3"/>
                  <a:gd name="T1" fmla="*/ 0 h 2"/>
                  <a:gd name="T2" fmla="*/ 0 w 3"/>
                  <a:gd name="T3" fmla="*/ 0 h 2"/>
                  <a:gd name="T4" fmla="*/ 1 w 3"/>
                  <a:gd name="T5" fmla="*/ 2 h 2"/>
                  <a:gd name="T6" fmla="*/ 3 w 3"/>
                  <a:gd name="T7" fmla="*/ 2 h 2"/>
                  <a:gd name="T8" fmla="*/ 3 w 3"/>
                  <a:gd name="T9" fmla="*/ 0 h 2"/>
                  <a:gd name="T10" fmla="*/ 1 w 3"/>
                  <a:gd name="T11" fmla="*/ 0 h 2"/>
                </a:gdLst>
                <a:ahLst/>
                <a:cxnLst>
                  <a:cxn ang="0">
                    <a:pos x="T0" y="T1"/>
                  </a:cxn>
                  <a:cxn ang="0">
                    <a:pos x="T2" y="T3"/>
                  </a:cxn>
                  <a:cxn ang="0">
                    <a:pos x="T4" y="T5"/>
                  </a:cxn>
                  <a:cxn ang="0">
                    <a:pos x="T6" y="T7"/>
                  </a:cxn>
                  <a:cxn ang="0">
                    <a:pos x="T8" y="T9"/>
                  </a:cxn>
                  <a:cxn ang="0">
                    <a:pos x="T10" y="T11"/>
                  </a:cxn>
                </a:cxnLst>
                <a:rect l="0" t="0" r="r" b="b"/>
                <a:pathLst>
                  <a:path w="3" h="2">
                    <a:moveTo>
                      <a:pt x="1" y="0"/>
                    </a:moveTo>
                    <a:lnTo>
                      <a:pt x="0" y="0"/>
                    </a:lnTo>
                    <a:lnTo>
                      <a:pt x="1" y="2"/>
                    </a:lnTo>
                    <a:lnTo>
                      <a:pt x="3" y="2"/>
                    </a:lnTo>
                    <a:lnTo>
                      <a:pt x="3" y="0"/>
                    </a:lnTo>
                    <a:lnTo>
                      <a:pt x="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6" name="Freeform 814">
                <a:extLst>
                  <a:ext uri="{FF2B5EF4-FFF2-40B4-BE49-F238E27FC236}">
                    <a16:creationId xmlns:a16="http://schemas.microsoft.com/office/drawing/2014/main" id="{B4A4E700-AD4A-4682-9F7D-1E0839D1D2CF}"/>
                  </a:ext>
                </a:extLst>
              </p:cNvPr>
              <p:cNvSpPr>
                <a:spLocks/>
              </p:cNvSpPr>
              <p:nvPr/>
            </p:nvSpPr>
            <p:spPr bwMode="auto">
              <a:xfrm>
                <a:off x="4602" y="1503"/>
                <a:ext cx="5" cy="4"/>
              </a:xfrm>
              <a:custGeom>
                <a:avLst/>
                <a:gdLst>
                  <a:gd name="T0" fmla="*/ 3 w 5"/>
                  <a:gd name="T1" fmla="*/ 0 h 4"/>
                  <a:gd name="T2" fmla="*/ 2 w 5"/>
                  <a:gd name="T3" fmla="*/ 0 h 4"/>
                  <a:gd name="T4" fmla="*/ 2 w 5"/>
                  <a:gd name="T5" fmla="*/ 2 h 4"/>
                  <a:gd name="T6" fmla="*/ 0 w 5"/>
                  <a:gd name="T7" fmla="*/ 2 h 4"/>
                  <a:gd name="T8" fmla="*/ 3 w 5"/>
                  <a:gd name="T9" fmla="*/ 4 h 4"/>
                  <a:gd name="T10" fmla="*/ 5 w 5"/>
                  <a:gd name="T11" fmla="*/ 0 h 4"/>
                  <a:gd name="T12" fmla="*/ 3 w 5"/>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5" h="4">
                    <a:moveTo>
                      <a:pt x="3" y="0"/>
                    </a:moveTo>
                    <a:lnTo>
                      <a:pt x="2" y="0"/>
                    </a:lnTo>
                    <a:lnTo>
                      <a:pt x="2" y="2"/>
                    </a:lnTo>
                    <a:lnTo>
                      <a:pt x="0" y="2"/>
                    </a:lnTo>
                    <a:lnTo>
                      <a:pt x="3" y="4"/>
                    </a:lnTo>
                    <a:lnTo>
                      <a:pt x="5" y="0"/>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7" name="Freeform 815">
                <a:extLst>
                  <a:ext uri="{FF2B5EF4-FFF2-40B4-BE49-F238E27FC236}">
                    <a16:creationId xmlns:a16="http://schemas.microsoft.com/office/drawing/2014/main" id="{293F127F-AA02-4E2F-8A21-A541476EF602}"/>
                  </a:ext>
                </a:extLst>
              </p:cNvPr>
              <p:cNvSpPr>
                <a:spLocks/>
              </p:cNvSpPr>
              <p:nvPr/>
            </p:nvSpPr>
            <p:spPr bwMode="auto">
              <a:xfrm>
                <a:off x="4612" y="1538"/>
                <a:ext cx="0" cy="4"/>
              </a:xfrm>
              <a:custGeom>
                <a:avLst/>
                <a:gdLst>
                  <a:gd name="T0" fmla="*/ 2 h 4"/>
                  <a:gd name="T1" fmla="*/ 0 h 4"/>
                  <a:gd name="T2" fmla="*/ 4 h 4"/>
                  <a:gd name="T3" fmla="*/ 2 h 4"/>
                </a:gdLst>
                <a:ahLst/>
                <a:cxnLst>
                  <a:cxn ang="0">
                    <a:pos x="0" y="T0"/>
                  </a:cxn>
                  <a:cxn ang="0">
                    <a:pos x="0" y="T1"/>
                  </a:cxn>
                  <a:cxn ang="0">
                    <a:pos x="0" y="T2"/>
                  </a:cxn>
                  <a:cxn ang="0">
                    <a:pos x="0" y="T3"/>
                  </a:cxn>
                </a:cxnLst>
                <a:rect l="0" t="0" r="r" b="b"/>
                <a:pathLst>
                  <a:path h="4">
                    <a:moveTo>
                      <a:pt x="0" y="2"/>
                    </a:moveTo>
                    <a:lnTo>
                      <a:pt x="0" y="0"/>
                    </a:lnTo>
                    <a:lnTo>
                      <a:pt x="0" y="4"/>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8" name="Freeform 816">
                <a:extLst>
                  <a:ext uri="{FF2B5EF4-FFF2-40B4-BE49-F238E27FC236}">
                    <a16:creationId xmlns:a16="http://schemas.microsoft.com/office/drawing/2014/main" id="{40D1EB61-053D-4336-9E3E-AF2CCC1DA688}"/>
                  </a:ext>
                </a:extLst>
              </p:cNvPr>
              <p:cNvSpPr>
                <a:spLocks/>
              </p:cNvSpPr>
              <p:nvPr/>
            </p:nvSpPr>
            <p:spPr bwMode="auto">
              <a:xfrm>
                <a:off x="4612" y="1523"/>
                <a:ext cx="1" cy="1"/>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lnTo>
                      <a:pt x="0" y="1"/>
                    </a:lnTo>
                    <a:lnTo>
                      <a:pt x="1"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9" name="Freeform 817">
                <a:extLst>
                  <a:ext uri="{FF2B5EF4-FFF2-40B4-BE49-F238E27FC236}">
                    <a16:creationId xmlns:a16="http://schemas.microsoft.com/office/drawing/2014/main" id="{7FA63480-36DA-4471-A0FB-C48D6DA15023}"/>
                  </a:ext>
                </a:extLst>
              </p:cNvPr>
              <p:cNvSpPr>
                <a:spLocks/>
              </p:cNvSpPr>
              <p:nvPr/>
            </p:nvSpPr>
            <p:spPr bwMode="auto">
              <a:xfrm>
                <a:off x="4667" y="1444"/>
                <a:ext cx="2" cy="4"/>
              </a:xfrm>
              <a:custGeom>
                <a:avLst/>
                <a:gdLst>
                  <a:gd name="T0" fmla="*/ 2 w 2"/>
                  <a:gd name="T1" fmla="*/ 0 h 4"/>
                  <a:gd name="T2" fmla="*/ 0 w 2"/>
                  <a:gd name="T3" fmla="*/ 0 h 4"/>
                  <a:gd name="T4" fmla="*/ 0 w 2"/>
                  <a:gd name="T5" fmla="*/ 2 h 4"/>
                  <a:gd name="T6" fmla="*/ 2 w 2"/>
                  <a:gd name="T7" fmla="*/ 4 h 4"/>
                  <a:gd name="T8" fmla="*/ 2 w 2"/>
                  <a:gd name="T9" fmla="*/ 0 h 4"/>
                </a:gdLst>
                <a:ahLst/>
                <a:cxnLst>
                  <a:cxn ang="0">
                    <a:pos x="T0" y="T1"/>
                  </a:cxn>
                  <a:cxn ang="0">
                    <a:pos x="T2" y="T3"/>
                  </a:cxn>
                  <a:cxn ang="0">
                    <a:pos x="T4" y="T5"/>
                  </a:cxn>
                  <a:cxn ang="0">
                    <a:pos x="T6" y="T7"/>
                  </a:cxn>
                  <a:cxn ang="0">
                    <a:pos x="T8" y="T9"/>
                  </a:cxn>
                </a:cxnLst>
                <a:rect l="0" t="0" r="r" b="b"/>
                <a:pathLst>
                  <a:path w="2" h="4">
                    <a:moveTo>
                      <a:pt x="2" y="0"/>
                    </a:moveTo>
                    <a:lnTo>
                      <a:pt x="0" y="0"/>
                    </a:lnTo>
                    <a:lnTo>
                      <a:pt x="0" y="2"/>
                    </a:lnTo>
                    <a:lnTo>
                      <a:pt x="2" y="4"/>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0" name="Freeform 818">
                <a:extLst>
                  <a:ext uri="{FF2B5EF4-FFF2-40B4-BE49-F238E27FC236}">
                    <a16:creationId xmlns:a16="http://schemas.microsoft.com/office/drawing/2014/main" id="{8EB838F8-CFC6-497A-83CD-08976AD8D006}"/>
                  </a:ext>
                </a:extLst>
              </p:cNvPr>
              <p:cNvSpPr>
                <a:spLocks/>
              </p:cNvSpPr>
              <p:nvPr/>
            </p:nvSpPr>
            <p:spPr bwMode="auto">
              <a:xfrm>
                <a:off x="4671" y="1440"/>
                <a:ext cx="3" cy="6"/>
              </a:xfrm>
              <a:custGeom>
                <a:avLst/>
                <a:gdLst>
                  <a:gd name="T0" fmla="*/ 3 w 3"/>
                  <a:gd name="T1" fmla="*/ 4 h 6"/>
                  <a:gd name="T2" fmla="*/ 3 w 3"/>
                  <a:gd name="T3" fmla="*/ 1 h 6"/>
                  <a:gd name="T4" fmla="*/ 1 w 3"/>
                  <a:gd name="T5" fmla="*/ 0 h 6"/>
                  <a:gd name="T6" fmla="*/ 1 w 3"/>
                  <a:gd name="T7" fmla="*/ 3 h 6"/>
                  <a:gd name="T8" fmla="*/ 0 w 3"/>
                  <a:gd name="T9" fmla="*/ 4 h 6"/>
                  <a:gd name="T10" fmla="*/ 1 w 3"/>
                  <a:gd name="T11" fmla="*/ 6 h 6"/>
                  <a:gd name="T12" fmla="*/ 3 w 3"/>
                  <a:gd name="T13" fmla="*/ 4 h 6"/>
                </a:gdLst>
                <a:ahLst/>
                <a:cxnLst>
                  <a:cxn ang="0">
                    <a:pos x="T0" y="T1"/>
                  </a:cxn>
                  <a:cxn ang="0">
                    <a:pos x="T2" y="T3"/>
                  </a:cxn>
                  <a:cxn ang="0">
                    <a:pos x="T4" y="T5"/>
                  </a:cxn>
                  <a:cxn ang="0">
                    <a:pos x="T6" y="T7"/>
                  </a:cxn>
                  <a:cxn ang="0">
                    <a:pos x="T8" y="T9"/>
                  </a:cxn>
                  <a:cxn ang="0">
                    <a:pos x="T10" y="T11"/>
                  </a:cxn>
                  <a:cxn ang="0">
                    <a:pos x="T12" y="T13"/>
                  </a:cxn>
                </a:cxnLst>
                <a:rect l="0" t="0" r="r" b="b"/>
                <a:pathLst>
                  <a:path w="3" h="6">
                    <a:moveTo>
                      <a:pt x="3" y="4"/>
                    </a:moveTo>
                    <a:lnTo>
                      <a:pt x="3" y="1"/>
                    </a:lnTo>
                    <a:lnTo>
                      <a:pt x="1" y="0"/>
                    </a:lnTo>
                    <a:lnTo>
                      <a:pt x="1" y="3"/>
                    </a:lnTo>
                    <a:lnTo>
                      <a:pt x="0" y="4"/>
                    </a:lnTo>
                    <a:lnTo>
                      <a:pt x="1" y="6"/>
                    </a:lnTo>
                    <a:lnTo>
                      <a:pt x="3"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1" name="Freeform 819">
                <a:extLst>
                  <a:ext uri="{FF2B5EF4-FFF2-40B4-BE49-F238E27FC236}">
                    <a16:creationId xmlns:a16="http://schemas.microsoft.com/office/drawing/2014/main" id="{EDAD7737-171D-4C13-A820-C3F12D756794}"/>
                  </a:ext>
                </a:extLst>
              </p:cNvPr>
              <p:cNvSpPr>
                <a:spLocks/>
              </p:cNvSpPr>
              <p:nvPr/>
            </p:nvSpPr>
            <p:spPr bwMode="auto">
              <a:xfrm>
                <a:off x="4674" y="1438"/>
                <a:ext cx="3" cy="3"/>
              </a:xfrm>
              <a:custGeom>
                <a:avLst/>
                <a:gdLst>
                  <a:gd name="T0" fmla="*/ 3 w 3"/>
                  <a:gd name="T1" fmla="*/ 0 h 3"/>
                  <a:gd name="T2" fmla="*/ 0 w 3"/>
                  <a:gd name="T3" fmla="*/ 2 h 3"/>
                  <a:gd name="T4" fmla="*/ 1 w 3"/>
                  <a:gd name="T5" fmla="*/ 3 h 3"/>
                  <a:gd name="T6" fmla="*/ 3 w 3"/>
                  <a:gd name="T7" fmla="*/ 0 h 3"/>
                </a:gdLst>
                <a:ahLst/>
                <a:cxnLst>
                  <a:cxn ang="0">
                    <a:pos x="T0" y="T1"/>
                  </a:cxn>
                  <a:cxn ang="0">
                    <a:pos x="T2" y="T3"/>
                  </a:cxn>
                  <a:cxn ang="0">
                    <a:pos x="T4" y="T5"/>
                  </a:cxn>
                  <a:cxn ang="0">
                    <a:pos x="T6" y="T7"/>
                  </a:cxn>
                </a:cxnLst>
                <a:rect l="0" t="0" r="r" b="b"/>
                <a:pathLst>
                  <a:path w="3" h="3">
                    <a:moveTo>
                      <a:pt x="3" y="0"/>
                    </a:moveTo>
                    <a:lnTo>
                      <a:pt x="0" y="2"/>
                    </a:lnTo>
                    <a:lnTo>
                      <a:pt x="1" y="3"/>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2" name="Freeform 820">
                <a:extLst>
                  <a:ext uri="{FF2B5EF4-FFF2-40B4-BE49-F238E27FC236}">
                    <a16:creationId xmlns:a16="http://schemas.microsoft.com/office/drawing/2014/main" id="{37DED7D1-7C01-48A6-99D0-B994821CD50F}"/>
                  </a:ext>
                </a:extLst>
              </p:cNvPr>
              <p:cNvSpPr>
                <a:spLocks/>
              </p:cNvSpPr>
              <p:nvPr/>
            </p:nvSpPr>
            <p:spPr bwMode="auto">
              <a:xfrm>
                <a:off x="4604" y="1531"/>
                <a:ext cx="1" cy="1"/>
              </a:xfrm>
              <a:custGeom>
                <a:avLst/>
                <a:gdLst>
                  <a:gd name="T0" fmla="*/ 0 w 1"/>
                  <a:gd name="T1" fmla="*/ 1 h 1"/>
                  <a:gd name="T2" fmla="*/ 1 w 1"/>
                  <a:gd name="T3" fmla="*/ 0 h 1"/>
                  <a:gd name="T4" fmla="*/ 0 w 1"/>
                  <a:gd name="T5" fmla="*/ 0 h 1"/>
                  <a:gd name="T6" fmla="*/ 0 w 1"/>
                  <a:gd name="T7" fmla="*/ 1 h 1"/>
                </a:gdLst>
                <a:ahLst/>
                <a:cxnLst>
                  <a:cxn ang="0">
                    <a:pos x="T0" y="T1"/>
                  </a:cxn>
                  <a:cxn ang="0">
                    <a:pos x="T2" y="T3"/>
                  </a:cxn>
                  <a:cxn ang="0">
                    <a:pos x="T4" y="T5"/>
                  </a:cxn>
                  <a:cxn ang="0">
                    <a:pos x="T6" y="T7"/>
                  </a:cxn>
                </a:cxnLst>
                <a:rect l="0" t="0" r="r" b="b"/>
                <a:pathLst>
                  <a:path w="1" h="1">
                    <a:moveTo>
                      <a:pt x="0" y="1"/>
                    </a:moveTo>
                    <a:lnTo>
                      <a:pt x="1" y="0"/>
                    </a:lnTo>
                    <a:lnTo>
                      <a:pt x="0" y="0"/>
                    </a:ln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3" name="Freeform 821">
                <a:extLst>
                  <a:ext uri="{FF2B5EF4-FFF2-40B4-BE49-F238E27FC236}">
                    <a16:creationId xmlns:a16="http://schemas.microsoft.com/office/drawing/2014/main" id="{CB78BF9F-870A-4431-89DD-28596AD2A476}"/>
                  </a:ext>
                </a:extLst>
              </p:cNvPr>
              <p:cNvSpPr>
                <a:spLocks/>
              </p:cNvSpPr>
              <p:nvPr/>
            </p:nvSpPr>
            <p:spPr bwMode="auto">
              <a:xfrm>
                <a:off x="4602" y="1492"/>
                <a:ext cx="11" cy="11"/>
              </a:xfrm>
              <a:custGeom>
                <a:avLst/>
                <a:gdLst>
                  <a:gd name="T0" fmla="*/ 5 w 11"/>
                  <a:gd name="T1" fmla="*/ 7 h 11"/>
                  <a:gd name="T2" fmla="*/ 2 w 11"/>
                  <a:gd name="T3" fmla="*/ 5 h 11"/>
                  <a:gd name="T4" fmla="*/ 0 w 11"/>
                  <a:gd name="T5" fmla="*/ 7 h 11"/>
                  <a:gd name="T6" fmla="*/ 2 w 11"/>
                  <a:gd name="T7" fmla="*/ 8 h 11"/>
                  <a:gd name="T8" fmla="*/ 2 w 11"/>
                  <a:gd name="T9" fmla="*/ 10 h 11"/>
                  <a:gd name="T10" fmla="*/ 2 w 11"/>
                  <a:gd name="T11" fmla="*/ 10 h 11"/>
                  <a:gd name="T12" fmla="*/ 5 w 11"/>
                  <a:gd name="T13" fmla="*/ 10 h 11"/>
                  <a:gd name="T14" fmla="*/ 7 w 11"/>
                  <a:gd name="T15" fmla="*/ 11 h 11"/>
                  <a:gd name="T16" fmla="*/ 8 w 11"/>
                  <a:gd name="T17" fmla="*/ 8 h 11"/>
                  <a:gd name="T18" fmla="*/ 8 w 11"/>
                  <a:gd name="T19" fmla="*/ 8 h 11"/>
                  <a:gd name="T20" fmla="*/ 8 w 11"/>
                  <a:gd name="T21" fmla="*/ 5 h 11"/>
                  <a:gd name="T22" fmla="*/ 11 w 11"/>
                  <a:gd name="T23" fmla="*/ 3 h 11"/>
                  <a:gd name="T24" fmla="*/ 11 w 11"/>
                  <a:gd name="T25" fmla="*/ 0 h 11"/>
                  <a:gd name="T26" fmla="*/ 5 w 11"/>
                  <a:gd name="T27" fmla="*/ 5 h 11"/>
                  <a:gd name="T28" fmla="*/ 5 w 11"/>
                  <a:gd name="T29" fmla="*/ 7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 h="11">
                    <a:moveTo>
                      <a:pt x="5" y="7"/>
                    </a:moveTo>
                    <a:lnTo>
                      <a:pt x="2" y="5"/>
                    </a:lnTo>
                    <a:lnTo>
                      <a:pt x="0" y="7"/>
                    </a:lnTo>
                    <a:lnTo>
                      <a:pt x="2" y="8"/>
                    </a:lnTo>
                    <a:lnTo>
                      <a:pt x="2" y="10"/>
                    </a:lnTo>
                    <a:lnTo>
                      <a:pt x="2" y="10"/>
                    </a:lnTo>
                    <a:lnTo>
                      <a:pt x="5" y="10"/>
                    </a:lnTo>
                    <a:lnTo>
                      <a:pt x="7" y="11"/>
                    </a:lnTo>
                    <a:lnTo>
                      <a:pt x="8" y="8"/>
                    </a:lnTo>
                    <a:lnTo>
                      <a:pt x="8" y="8"/>
                    </a:lnTo>
                    <a:lnTo>
                      <a:pt x="8" y="5"/>
                    </a:lnTo>
                    <a:lnTo>
                      <a:pt x="11" y="3"/>
                    </a:lnTo>
                    <a:lnTo>
                      <a:pt x="11" y="0"/>
                    </a:lnTo>
                    <a:lnTo>
                      <a:pt x="5" y="5"/>
                    </a:lnTo>
                    <a:lnTo>
                      <a:pt x="5"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4" name="Freeform 822">
                <a:extLst>
                  <a:ext uri="{FF2B5EF4-FFF2-40B4-BE49-F238E27FC236}">
                    <a16:creationId xmlns:a16="http://schemas.microsoft.com/office/drawing/2014/main" id="{90CB2BA7-5018-434A-AC85-D978B1BB8D51}"/>
                  </a:ext>
                </a:extLst>
              </p:cNvPr>
              <p:cNvSpPr>
                <a:spLocks/>
              </p:cNvSpPr>
              <p:nvPr/>
            </p:nvSpPr>
            <p:spPr bwMode="auto">
              <a:xfrm>
                <a:off x="4671" y="1456"/>
                <a:ext cx="1" cy="1"/>
              </a:xfrm>
              <a:custGeom>
                <a:avLst/>
                <a:gdLst>
                  <a:gd name="T0" fmla="*/ 1 w 1"/>
                  <a:gd name="T1" fmla="*/ 0 h 1"/>
                  <a:gd name="T2" fmla="*/ 0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0" y="0"/>
                    </a:lnTo>
                    <a:lnTo>
                      <a:pt x="0" y="1"/>
                    </a:lnTo>
                    <a:lnTo>
                      <a:pt x="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5" name="Freeform 823">
                <a:extLst>
                  <a:ext uri="{FF2B5EF4-FFF2-40B4-BE49-F238E27FC236}">
                    <a16:creationId xmlns:a16="http://schemas.microsoft.com/office/drawing/2014/main" id="{819A5E25-F6B9-4BA8-9D46-B49CBDBF55F4}"/>
                  </a:ext>
                </a:extLst>
              </p:cNvPr>
              <p:cNvSpPr>
                <a:spLocks/>
              </p:cNvSpPr>
              <p:nvPr/>
            </p:nvSpPr>
            <p:spPr bwMode="auto">
              <a:xfrm>
                <a:off x="4666" y="1446"/>
                <a:ext cx="8" cy="8"/>
              </a:xfrm>
              <a:custGeom>
                <a:avLst/>
                <a:gdLst>
                  <a:gd name="T0" fmla="*/ 5 w 8"/>
                  <a:gd name="T1" fmla="*/ 5 h 8"/>
                  <a:gd name="T2" fmla="*/ 5 w 8"/>
                  <a:gd name="T3" fmla="*/ 8 h 8"/>
                  <a:gd name="T4" fmla="*/ 6 w 8"/>
                  <a:gd name="T5" fmla="*/ 8 h 8"/>
                  <a:gd name="T6" fmla="*/ 6 w 8"/>
                  <a:gd name="T7" fmla="*/ 6 h 8"/>
                  <a:gd name="T8" fmla="*/ 8 w 8"/>
                  <a:gd name="T9" fmla="*/ 5 h 8"/>
                  <a:gd name="T10" fmla="*/ 6 w 8"/>
                  <a:gd name="T11" fmla="*/ 3 h 8"/>
                  <a:gd name="T12" fmla="*/ 8 w 8"/>
                  <a:gd name="T13" fmla="*/ 2 h 8"/>
                  <a:gd name="T14" fmla="*/ 6 w 8"/>
                  <a:gd name="T15" fmla="*/ 2 h 8"/>
                  <a:gd name="T16" fmla="*/ 5 w 8"/>
                  <a:gd name="T17" fmla="*/ 0 h 8"/>
                  <a:gd name="T18" fmla="*/ 3 w 8"/>
                  <a:gd name="T19" fmla="*/ 2 h 8"/>
                  <a:gd name="T20" fmla="*/ 5 w 8"/>
                  <a:gd name="T21" fmla="*/ 2 h 8"/>
                  <a:gd name="T22" fmla="*/ 5 w 8"/>
                  <a:gd name="T23" fmla="*/ 3 h 8"/>
                  <a:gd name="T24" fmla="*/ 1 w 8"/>
                  <a:gd name="T25" fmla="*/ 3 h 8"/>
                  <a:gd name="T26" fmla="*/ 0 w 8"/>
                  <a:gd name="T27" fmla="*/ 3 h 8"/>
                  <a:gd name="T28" fmla="*/ 0 w 8"/>
                  <a:gd name="T29" fmla="*/ 5 h 8"/>
                  <a:gd name="T30" fmla="*/ 5 w 8"/>
                  <a:gd name="T31"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 h="8">
                    <a:moveTo>
                      <a:pt x="5" y="5"/>
                    </a:moveTo>
                    <a:lnTo>
                      <a:pt x="5" y="8"/>
                    </a:lnTo>
                    <a:lnTo>
                      <a:pt x="6" y="8"/>
                    </a:lnTo>
                    <a:lnTo>
                      <a:pt x="6" y="6"/>
                    </a:lnTo>
                    <a:lnTo>
                      <a:pt x="8" y="5"/>
                    </a:lnTo>
                    <a:lnTo>
                      <a:pt x="6" y="3"/>
                    </a:lnTo>
                    <a:lnTo>
                      <a:pt x="8" y="2"/>
                    </a:lnTo>
                    <a:lnTo>
                      <a:pt x="6" y="2"/>
                    </a:lnTo>
                    <a:lnTo>
                      <a:pt x="5" y="0"/>
                    </a:lnTo>
                    <a:lnTo>
                      <a:pt x="3" y="2"/>
                    </a:lnTo>
                    <a:lnTo>
                      <a:pt x="5" y="2"/>
                    </a:lnTo>
                    <a:lnTo>
                      <a:pt x="5" y="3"/>
                    </a:lnTo>
                    <a:lnTo>
                      <a:pt x="1" y="3"/>
                    </a:lnTo>
                    <a:lnTo>
                      <a:pt x="0" y="3"/>
                    </a:lnTo>
                    <a:lnTo>
                      <a:pt x="0" y="5"/>
                    </a:lnTo>
                    <a:lnTo>
                      <a:pt x="5"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6" name="Freeform 824">
                <a:extLst>
                  <a:ext uri="{FF2B5EF4-FFF2-40B4-BE49-F238E27FC236}">
                    <a16:creationId xmlns:a16="http://schemas.microsoft.com/office/drawing/2014/main" id="{22B01193-7CB3-46EC-8517-3DE3E58EACD3}"/>
                  </a:ext>
                </a:extLst>
              </p:cNvPr>
              <p:cNvSpPr>
                <a:spLocks/>
              </p:cNvSpPr>
              <p:nvPr/>
            </p:nvSpPr>
            <p:spPr bwMode="auto">
              <a:xfrm>
                <a:off x="4599" y="1511"/>
                <a:ext cx="3" cy="2"/>
              </a:xfrm>
              <a:custGeom>
                <a:avLst/>
                <a:gdLst>
                  <a:gd name="T0" fmla="*/ 0 w 3"/>
                  <a:gd name="T1" fmla="*/ 0 h 2"/>
                  <a:gd name="T2" fmla="*/ 0 w 3"/>
                  <a:gd name="T3" fmla="*/ 2 h 2"/>
                  <a:gd name="T4" fmla="*/ 2 w 3"/>
                  <a:gd name="T5" fmla="*/ 2 h 2"/>
                  <a:gd name="T6" fmla="*/ 3 w 3"/>
                  <a:gd name="T7" fmla="*/ 0 h 2"/>
                  <a:gd name="T8" fmla="*/ 0 w 3"/>
                  <a:gd name="T9" fmla="*/ 0 h 2"/>
                </a:gdLst>
                <a:ahLst/>
                <a:cxnLst>
                  <a:cxn ang="0">
                    <a:pos x="T0" y="T1"/>
                  </a:cxn>
                  <a:cxn ang="0">
                    <a:pos x="T2" y="T3"/>
                  </a:cxn>
                  <a:cxn ang="0">
                    <a:pos x="T4" y="T5"/>
                  </a:cxn>
                  <a:cxn ang="0">
                    <a:pos x="T6" y="T7"/>
                  </a:cxn>
                  <a:cxn ang="0">
                    <a:pos x="T8" y="T9"/>
                  </a:cxn>
                </a:cxnLst>
                <a:rect l="0" t="0" r="r" b="b"/>
                <a:pathLst>
                  <a:path w="3" h="2">
                    <a:moveTo>
                      <a:pt x="0" y="0"/>
                    </a:moveTo>
                    <a:lnTo>
                      <a:pt x="0" y="2"/>
                    </a:lnTo>
                    <a:lnTo>
                      <a:pt x="2" y="2"/>
                    </a:lnTo>
                    <a:lnTo>
                      <a:pt x="3"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7" name="Freeform 825">
                <a:extLst>
                  <a:ext uri="{FF2B5EF4-FFF2-40B4-BE49-F238E27FC236}">
                    <a16:creationId xmlns:a16="http://schemas.microsoft.com/office/drawing/2014/main" id="{C205BF41-C127-4B01-B30E-88C15525F248}"/>
                  </a:ext>
                </a:extLst>
              </p:cNvPr>
              <p:cNvSpPr>
                <a:spLocks/>
              </p:cNvSpPr>
              <p:nvPr/>
            </p:nvSpPr>
            <p:spPr bwMode="auto">
              <a:xfrm>
                <a:off x="4644" y="1479"/>
                <a:ext cx="4" cy="5"/>
              </a:xfrm>
              <a:custGeom>
                <a:avLst/>
                <a:gdLst>
                  <a:gd name="T0" fmla="*/ 1 w 4"/>
                  <a:gd name="T1" fmla="*/ 2 h 5"/>
                  <a:gd name="T2" fmla="*/ 1 w 4"/>
                  <a:gd name="T3" fmla="*/ 5 h 5"/>
                  <a:gd name="T4" fmla="*/ 3 w 4"/>
                  <a:gd name="T5" fmla="*/ 5 h 5"/>
                  <a:gd name="T6" fmla="*/ 4 w 4"/>
                  <a:gd name="T7" fmla="*/ 5 h 5"/>
                  <a:gd name="T8" fmla="*/ 4 w 4"/>
                  <a:gd name="T9" fmla="*/ 4 h 5"/>
                  <a:gd name="T10" fmla="*/ 3 w 4"/>
                  <a:gd name="T11" fmla="*/ 4 h 5"/>
                  <a:gd name="T12" fmla="*/ 3 w 4"/>
                  <a:gd name="T13" fmla="*/ 2 h 5"/>
                  <a:gd name="T14" fmla="*/ 1 w 4"/>
                  <a:gd name="T15" fmla="*/ 0 h 5"/>
                  <a:gd name="T16" fmla="*/ 0 w 4"/>
                  <a:gd name="T17" fmla="*/ 0 h 5"/>
                  <a:gd name="T18" fmla="*/ 0 w 4"/>
                  <a:gd name="T19" fmla="*/ 4 h 5"/>
                  <a:gd name="T20" fmla="*/ 0 w 4"/>
                  <a:gd name="T21" fmla="*/ 5 h 5"/>
                  <a:gd name="T22" fmla="*/ 1 w 4"/>
                  <a:gd name="T23"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5">
                    <a:moveTo>
                      <a:pt x="1" y="2"/>
                    </a:moveTo>
                    <a:lnTo>
                      <a:pt x="1" y="5"/>
                    </a:lnTo>
                    <a:lnTo>
                      <a:pt x="3" y="5"/>
                    </a:lnTo>
                    <a:lnTo>
                      <a:pt x="4" y="5"/>
                    </a:lnTo>
                    <a:lnTo>
                      <a:pt x="4" y="4"/>
                    </a:lnTo>
                    <a:lnTo>
                      <a:pt x="3" y="4"/>
                    </a:lnTo>
                    <a:lnTo>
                      <a:pt x="3" y="2"/>
                    </a:lnTo>
                    <a:lnTo>
                      <a:pt x="1" y="0"/>
                    </a:lnTo>
                    <a:lnTo>
                      <a:pt x="0" y="0"/>
                    </a:lnTo>
                    <a:lnTo>
                      <a:pt x="0" y="4"/>
                    </a:lnTo>
                    <a:lnTo>
                      <a:pt x="0" y="5"/>
                    </a:lnTo>
                    <a:lnTo>
                      <a:pt x="1"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8" name="Freeform 826">
                <a:extLst>
                  <a:ext uri="{FF2B5EF4-FFF2-40B4-BE49-F238E27FC236}">
                    <a16:creationId xmlns:a16="http://schemas.microsoft.com/office/drawing/2014/main" id="{75F44087-EFB7-426A-9118-A85E8D527BAF}"/>
                  </a:ext>
                </a:extLst>
              </p:cNvPr>
              <p:cNvSpPr>
                <a:spLocks/>
              </p:cNvSpPr>
              <p:nvPr/>
            </p:nvSpPr>
            <p:spPr bwMode="auto">
              <a:xfrm>
                <a:off x="4612" y="1489"/>
                <a:ext cx="99" cy="171"/>
              </a:xfrm>
              <a:custGeom>
                <a:avLst/>
                <a:gdLst>
                  <a:gd name="T0" fmla="*/ 6 w 99"/>
                  <a:gd name="T1" fmla="*/ 27 h 171"/>
                  <a:gd name="T2" fmla="*/ 8 w 99"/>
                  <a:gd name="T3" fmla="*/ 30 h 171"/>
                  <a:gd name="T4" fmla="*/ 5 w 99"/>
                  <a:gd name="T5" fmla="*/ 35 h 171"/>
                  <a:gd name="T6" fmla="*/ 5 w 99"/>
                  <a:gd name="T7" fmla="*/ 38 h 171"/>
                  <a:gd name="T8" fmla="*/ 11 w 99"/>
                  <a:gd name="T9" fmla="*/ 38 h 171"/>
                  <a:gd name="T10" fmla="*/ 6 w 99"/>
                  <a:gd name="T11" fmla="*/ 51 h 171"/>
                  <a:gd name="T12" fmla="*/ 5 w 99"/>
                  <a:gd name="T13" fmla="*/ 64 h 171"/>
                  <a:gd name="T14" fmla="*/ 8 w 99"/>
                  <a:gd name="T15" fmla="*/ 51 h 171"/>
                  <a:gd name="T16" fmla="*/ 12 w 99"/>
                  <a:gd name="T17" fmla="*/ 53 h 171"/>
                  <a:gd name="T18" fmla="*/ 16 w 99"/>
                  <a:gd name="T19" fmla="*/ 53 h 171"/>
                  <a:gd name="T20" fmla="*/ 14 w 99"/>
                  <a:gd name="T21" fmla="*/ 73 h 171"/>
                  <a:gd name="T22" fmla="*/ 20 w 99"/>
                  <a:gd name="T23" fmla="*/ 75 h 171"/>
                  <a:gd name="T24" fmla="*/ 30 w 99"/>
                  <a:gd name="T25" fmla="*/ 72 h 171"/>
                  <a:gd name="T26" fmla="*/ 36 w 99"/>
                  <a:gd name="T27" fmla="*/ 88 h 171"/>
                  <a:gd name="T28" fmla="*/ 38 w 99"/>
                  <a:gd name="T29" fmla="*/ 102 h 171"/>
                  <a:gd name="T30" fmla="*/ 36 w 99"/>
                  <a:gd name="T31" fmla="*/ 105 h 171"/>
                  <a:gd name="T32" fmla="*/ 20 w 99"/>
                  <a:gd name="T33" fmla="*/ 112 h 171"/>
                  <a:gd name="T34" fmla="*/ 24 w 99"/>
                  <a:gd name="T35" fmla="*/ 115 h 171"/>
                  <a:gd name="T36" fmla="*/ 19 w 99"/>
                  <a:gd name="T37" fmla="*/ 129 h 171"/>
                  <a:gd name="T38" fmla="*/ 9 w 99"/>
                  <a:gd name="T39" fmla="*/ 136 h 171"/>
                  <a:gd name="T40" fmla="*/ 22 w 99"/>
                  <a:gd name="T41" fmla="*/ 137 h 171"/>
                  <a:gd name="T42" fmla="*/ 30 w 99"/>
                  <a:gd name="T43" fmla="*/ 140 h 171"/>
                  <a:gd name="T44" fmla="*/ 46 w 99"/>
                  <a:gd name="T45" fmla="*/ 136 h 171"/>
                  <a:gd name="T46" fmla="*/ 27 w 99"/>
                  <a:gd name="T47" fmla="*/ 147 h 171"/>
                  <a:gd name="T48" fmla="*/ 16 w 99"/>
                  <a:gd name="T49" fmla="*/ 160 h 171"/>
                  <a:gd name="T50" fmla="*/ 3 w 99"/>
                  <a:gd name="T51" fmla="*/ 168 h 171"/>
                  <a:gd name="T52" fmla="*/ 11 w 99"/>
                  <a:gd name="T53" fmla="*/ 169 h 171"/>
                  <a:gd name="T54" fmla="*/ 22 w 99"/>
                  <a:gd name="T55" fmla="*/ 163 h 171"/>
                  <a:gd name="T56" fmla="*/ 30 w 99"/>
                  <a:gd name="T57" fmla="*/ 164 h 171"/>
                  <a:gd name="T58" fmla="*/ 41 w 99"/>
                  <a:gd name="T59" fmla="*/ 156 h 171"/>
                  <a:gd name="T60" fmla="*/ 55 w 99"/>
                  <a:gd name="T61" fmla="*/ 155 h 171"/>
                  <a:gd name="T62" fmla="*/ 68 w 99"/>
                  <a:gd name="T63" fmla="*/ 155 h 171"/>
                  <a:gd name="T64" fmla="*/ 86 w 99"/>
                  <a:gd name="T65" fmla="*/ 152 h 171"/>
                  <a:gd name="T66" fmla="*/ 95 w 99"/>
                  <a:gd name="T67" fmla="*/ 144 h 171"/>
                  <a:gd name="T68" fmla="*/ 84 w 99"/>
                  <a:gd name="T69" fmla="*/ 142 h 171"/>
                  <a:gd name="T70" fmla="*/ 87 w 99"/>
                  <a:gd name="T71" fmla="*/ 139 h 171"/>
                  <a:gd name="T72" fmla="*/ 92 w 99"/>
                  <a:gd name="T73" fmla="*/ 132 h 171"/>
                  <a:gd name="T74" fmla="*/ 94 w 99"/>
                  <a:gd name="T75" fmla="*/ 129 h 171"/>
                  <a:gd name="T76" fmla="*/ 92 w 99"/>
                  <a:gd name="T77" fmla="*/ 110 h 171"/>
                  <a:gd name="T78" fmla="*/ 79 w 99"/>
                  <a:gd name="T79" fmla="*/ 108 h 171"/>
                  <a:gd name="T80" fmla="*/ 68 w 99"/>
                  <a:gd name="T81" fmla="*/ 97 h 171"/>
                  <a:gd name="T82" fmla="*/ 73 w 99"/>
                  <a:gd name="T83" fmla="*/ 97 h 171"/>
                  <a:gd name="T84" fmla="*/ 71 w 99"/>
                  <a:gd name="T85" fmla="*/ 88 h 171"/>
                  <a:gd name="T86" fmla="*/ 57 w 99"/>
                  <a:gd name="T87" fmla="*/ 77 h 171"/>
                  <a:gd name="T88" fmla="*/ 44 w 99"/>
                  <a:gd name="T89" fmla="*/ 54 h 171"/>
                  <a:gd name="T90" fmla="*/ 28 w 99"/>
                  <a:gd name="T91" fmla="*/ 53 h 171"/>
                  <a:gd name="T92" fmla="*/ 41 w 99"/>
                  <a:gd name="T93" fmla="*/ 46 h 171"/>
                  <a:gd name="T94" fmla="*/ 40 w 99"/>
                  <a:gd name="T95" fmla="*/ 43 h 171"/>
                  <a:gd name="T96" fmla="*/ 48 w 99"/>
                  <a:gd name="T97" fmla="*/ 30 h 171"/>
                  <a:gd name="T98" fmla="*/ 40 w 99"/>
                  <a:gd name="T99" fmla="*/ 19 h 171"/>
                  <a:gd name="T100" fmla="*/ 28 w 99"/>
                  <a:gd name="T101" fmla="*/ 21 h 171"/>
                  <a:gd name="T102" fmla="*/ 25 w 99"/>
                  <a:gd name="T103" fmla="*/ 18 h 171"/>
                  <a:gd name="T104" fmla="*/ 35 w 99"/>
                  <a:gd name="T105" fmla="*/ 5 h 171"/>
                  <a:gd name="T106" fmla="*/ 27 w 99"/>
                  <a:gd name="T107" fmla="*/ 2 h 171"/>
                  <a:gd name="T108" fmla="*/ 17 w 99"/>
                  <a:gd name="T109" fmla="*/ 5 h 171"/>
                  <a:gd name="T110" fmla="*/ 12 w 99"/>
                  <a:gd name="T111" fmla="*/ 8 h 171"/>
                  <a:gd name="T112" fmla="*/ 11 w 99"/>
                  <a:gd name="T113" fmla="*/ 14 h 171"/>
                  <a:gd name="T114" fmla="*/ 5 w 99"/>
                  <a:gd name="T115" fmla="*/ 18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99" h="171">
                    <a:moveTo>
                      <a:pt x="5" y="22"/>
                    </a:moveTo>
                    <a:lnTo>
                      <a:pt x="5" y="24"/>
                    </a:lnTo>
                    <a:lnTo>
                      <a:pt x="5" y="26"/>
                    </a:lnTo>
                    <a:lnTo>
                      <a:pt x="8" y="26"/>
                    </a:lnTo>
                    <a:lnTo>
                      <a:pt x="6" y="26"/>
                    </a:lnTo>
                    <a:lnTo>
                      <a:pt x="6" y="27"/>
                    </a:lnTo>
                    <a:lnTo>
                      <a:pt x="6" y="27"/>
                    </a:lnTo>
                    <a:lnTo>
                      <a:pt x="9" y="27"/>
                    </a:lnTo>
                    <a:lnTo>
                      <a:pt x="8" y="27"/>
                    </a:lnTo>
                    <a:lnTo>
                      <a:pt x="9" y="29"/>
                    </a:lnTo>
                    <a:lnTo>
                      <a:pt x="8" y="27"/>
                    </a:lnTo>
                    <a:lnTo>
                      <a:pt x="8" y="29"/>
                    </a:lnTo>
                    <a:lnTo>
                      <a:pt x="6" y="30"/>
                    </a:lnTo>
                    <a:lnTo>
                      <a:pt x="8" y="30"/>
                    </a:lnTo>
                    <a:lnTo>
                      <a:pt x="6" y="30"/>
                    </a:lnTo>
                    <a:lnTo>
                      <a:pt x="5" y="32"/>
                    </a:lnTo>
                    <a:lnTo>
                      <a:pt x="6" y="32"/>
                    </a:lnTo>
                    <a:lnTo>
                      <a:pt x="8" y="34"/>
                    </a:lnTo>
                    <a:lnTo>
                      <a:pt x="5" y="32"/>
                    </a:lnTo>
                    <a:lnTo>
                      <a:pt x="5" y="34"/>
                    </a:lnTo>
                    <a:lnTo>
                      <a:pt x="5" y="35"/>
                    </a:lnTo>
                    <a:lnTo>
                      <a:pt x="5" y="37"/>
                    </a:lnTo>
                    <a:lnTo>
                      <a:pt x="3" y="37"/>
                    </a:lnTo>
                    <a:lnTo>
                      <a:pt x="1" y="37"/>
                    </a:lnTo>
                    <a:lnTo>
                      <a:pt x="0" y="38"/>
                    </a:lnTo>
                    <a:lnTo>
                      <a:pt x="1" y="38"/>
                    </a:lnTo>
                    <a:lnTo>
                      <a:pt x="3" y="38"/>
                    </a:lnTo>
                    <a:lnTo>
                      <a:pt x="5" y="38"/>
                    </a:lnTo>
                    <a:lnTo>
                      <a:pt x="5" y="40"/>
                    </a:lnTo>
                    <a:lnTo>
                      <a:pt x="3" y="40"/>
                    </a:lnTo>
                    <a:lnTo>
                      <a:pt x="5" y="42"/>
                    </a:lnTo>
                    <a:lnTo>
                      <a:pt x="5" y="42"/>
                    </a:lnTo>
                    <a:lnTo>
                      <a:pt x="6" y="43"/>
                    </a:lnTo>
                    <a:lnTo>
                      <a:pt x="12" y="37"/>
                    </a:lnTo>
                    <a:lnTo>
                      <a:pt x="11" y="38"/>
                    </a:lnTo>
                    <a:lnTo>
                      <a:pt x="12" y="38"/>
                    </a:lnTo>
                    <a:lnTo>
                      <a:pt x="11" y="40"/>
                    </a:lnTo>
                    <a:lnTo>
                      <a:pt x="9" y="43"/>
                    </a:lnTo>
                    <a:lnTo>
                      <a:pt x="9" y="43"/>
                    </a:lnTo>
                    <a:lnTo>
                      <a:pt x="8" y="46"/>
                    </a:lnTo>
                    <a:lnTo>
                      <a:pt x="8" y="48"/>
                    </a:lnTo>
                    <a:lnTo>
                      <a:pt x="6" y="51"/>
                    </a:lnTo>
                    <a:lnTo>
                      <a:pt x="6" y="54"/>
                    </a:lnTo>
                    <a:lnTo>
                      <a:pt x="6" y="56"/>
                    </a:lnTo>
                    <a:lnTo>
                      <a:pt x="6" y="57"/>
                    </a:lnTo>
                    <a:lnTo>
                      <a:pt x="8" y="56"/>
                    </a:lnTo>
                    <a:lnTo>
                      <a:pt x="6" y="59"/>
                    </a:lnTo>
                    <a:lnTo>
                      <a:pt x="6" y="64"/>
                    </a:lnTo>
                    <a:lnTo>
                      <a:pt x="5" y="64"/>
                    </a:lnTo>
                    <a:lnTo>
                      <a:pt x="5" y="65"/>
                    </a:lnTo>
                    <a:lnTo>
                      <a:pt x="8" y="65"/>
                    </a:lnTo>
                    <a:lnTo>
                      <a:pt x="6" y="64"/>
                    </a:lnTo>
                    <a:lnTo>
                      <a:pt x="8" y="61"/>
                    </a:lnTo>
                    <a:lnTo>
                      <a:pt x="8" y="59"/>
                    </a:lnTo>
                    <a:lnTo>
                      <a:pt x="9" y="57"/>
                    </a:lnTo>
                    <a:lnTo>
                      <a:pt x="8" y="51"/>
                    </a:lnTo>
                    <a:lnTo>
                      <a:pt x="9" y="51"/>
                    </a:lnTo>
                    <a:lnTo>
                      <a:pt x="12" y="48"/>
                    </a:lnTo>
                    <a:lnTo>
                      <a:pt x="11" y="51"/>
                    </a:lnTo>
                    <a:lnTo>
                      <a:pt x="9" y="54"/>
                    </a:lnTo>
                    <a:lnTo>
                      <a:pt x="11" y="56"/>
                    </a:lnTo>
                    <a:lnTo>
                      <a:pt x="11" y="53"/>
                    </a:lnTo>
                    <a:lnTo>
                      <a:pt x="12" y="53"/>
                    </a:lnTo>
                    <a:lnTo>
                      <a:pt x="14" y="54"/>
                    </a:lnTo>
                    <a:lnTo>
                      <a:pt x="16" y="51"/>
                    </a:lnTo>
                    <a:lnTo>
                      <a:pt x="14" y="49"/>
                    </a:lnTo>
                    <a:lnTo>
                      <a:pt x="16" y="48"/>
                    </a:lnTo>
                    <a:lnTo>
                      <a:pt x="16" y="51"/>
                    </a:lnTo>
                    <a:lnTo>
                      <a:pt x="19" y="54"/>
                    </a:lnTo>
                    <a:lnTo>
                      <a:pt x="16" y="53"/>
                    </a:lnTo>
                    <a:lnTo>
                      <a:pt x="16" y="57"/>
                    </a:lnTo>
                    <a:lnTo>
                      <a:pt x="16" y="59"/>
                    </a:lnTo>
                    <a:lnTo>
                      <a:pt x="17" y="61"/>
                    </a:lnTo>
                    <a:lnTo>
                      <a:pt x="19" y="62"/>
                    </a:lnTo>
                    <a:lnTo>
                      <a:pt x="16" y="65"/>
                    </a:lnTo>
                    <a:lnTo>
                      <a:pt x="14" y="70"/>
                    </a:lnTo>
                    <a:lnTo>
                      <a:pt x="14" y="73"/>
                    </a:lnTo>
                    <a:lnTo>
                      <a:pt x="12" y="72"/>
                    </a:lnTo>
                    <a:lnTo>
                      <a:pt x="12" y="75"/>
                    </a:lnTo>
                    <a:lnTo>
                      <a:pt x="16" y="78"/>
                    </a:lnTo>
                    <a:lnTo>
                      <a:pt x="14" y="75"/>
                    </a:lnTo>
                    <a:lnTo>
                      <a:pt x="16" y="75"/>
                    </a:lnTo>
                    <a:lnTo>
                      <a:pt x="20" y="78"/>
                    </a:lnTo>
                    <a:lnTo>
                      <a:pt x="20" y="75"/>
                    </a:lnTo>
                    <a:lnTo>
                      <a:pt x="19" y="73"/>
                    </a:lnTo>
                    <a:lnTo>
                      <a:pt x="20" y="73"/>
                    </a:lnTo>
                    <a:lnTo>
                      <a:pt x="24" y="77"/>
                    </a:lnTo>
                    <a:lnTo>
                      <a:pt x="27" y="75"/>
                    </a:lnTo>
                    <a:lnTo>
                      <a:pt x="27" y="75"/>
                    </a:lnTo>
                    <a:lnTo>
                      <a:pt x="30" y="75"/>
                    </a:lnTo>
                    <a:lnTo>
                      <a:pt x="30" y="72"/>
                    </a:lnTo>
                    <a:lnTo>
                      <a:pt x="36" y="72"/>
                    </a:lnTo>
                    <a:lnTo>
                      <a:pt x="33" y="73"/>
                    </a:lnTo>
                    <a:lnTo>
                      <a:pt x="30" y="81"/>
                    </a:lnTo>
                    <a:lnTo>
                      <a:pt x="33" y="88"/>
                    </a:lnTo>
                    <a:lnTo>
                      <a:pt x="35" y="86"/>
                    </a:lnTo>
                    <a:lnTo>
                      <a:pt x="35" y="89"/>
                    </a:lnTo>
                    <a:lnTo>
                      <a:pt x="36" y="88"/>
                    </a:lnTo>
                    <a:lnTo>
                      <a:pt x="40" y="88"/>
                    </a:lnTo>
                    <a:lnTo>
                      <a:pt x="40" y="91"/>
                    </a:lnTo>
                    <a:lnTo>
                      <a:pt x="40" y="91"/>
                    </a:lnTo>
                    <a:lnTo>
                      <a:pt x="36" y="94"/>
                    </a:lnTo>
                    <a:lnTo>
                      <a:pt x="38" y="97"/>
                    </a:lnTo>
                    <a:lnTo>
                      <a:pt x="36" y="101"/>
                    </a:lnTo>
                    <a:lnTo>
                      <a:pt x="38" y="102"/>
                    </a:lnTo>
                    <a:lnTo>
                      <a:pt x="40" y="104"/>
                    </a:lnTo>
                    <a:lnTo>
                      <a:pt x="41" y="105"/>
                    </a:lnTo>
                    <a:lnTo>
                      <a:pt x="41" y="105"/>
                    </a:lnTo>
                    <a:lnTo>
                      <a:pt x="40" y="105"/>
                    </a:lnTo>
                    <a:lnTo>
                      <a:pt x="38" y="104"/>
                    </a:lnTo>
                    <a:lnTo>
                      <a:pt x="36" y="104"/>
                    </a:lnTo>
                    <a:lnTo>
                      <a:pt x="36" y="105"/>
                    </a:lnTo>
                    <a:lnTo>
                      <a:pt x="38" y="107"/>
                    </a:lnTo>
                    <a:lnTo>
                      <a:pt x="36" y="107"/>
                    </a:lnTo>
                    <a:lnTo>
                      <a:pt x="35" y="105"/>
                    </a:lnTo>
                    <a:lnTo>
                      <a:pt x="30" y="107"/>
                    </a:lnTo>
                    <a:lnTo>
                      <a:pt x="28" y="105"/>
                    </a:lnTo>
                    <a:lnTo>
                      <a:pt x="24" y="108"/>
                    </a:lnTo>
                    <a:lnTo>
                      <a:pt x="20" y="112"/>
                    </a:lnTo>
                    <a:lnTo>
                      <a:pt x="17" y="113"/>
                    </a:lnTo>
                    <a:lnTo>
                      <a:pt x="16" y="115"/>
                    </a:lnTo>
                    <a:lnTo>
                      <a:pt x="19" y="115"/>
                    </a:lnTo>
                    <a:lnTo>
                      <a:pt x="19" y="115"/>
                    </a:lnTo>
                    <a:lnTo>
                      <a:pt x="19" y="115"/>
                    </a:lnTo>
                    <a:lnTo>
                      <a:pt x="24" y="113"/>
                    </a:lnTo>
                    <a:lnTo>
                      <a:pt x="24" y="115"/>
                    </a:lnTo>
                    <a:lnTo>
                      <a:pt x="25" y="118"/>
                    </a:lnTo>
                    <a:lnTo>
                      <a:pt x="24" y="118"/>
                    </a:lnTo>
                    <a:lnTo>
                      <a:pt x="25" y="121"/>
                    </a:lnTo>
                    <a:lnTo>
                      <a:pt x="25" y="121"/>
                    </a:lnTo>
                    <a:lnTo>
                      <a:pt x="24" y="126"/>
                    </a:lnTo>
                    <a:lnTo>
                      <a:pt x="20" y="128"/>
                    </a:lnTo>
                    <a:lnTo>
                      <a:pt x="19" y="129"/>
                    </a:lnTo>
                    <a:lnTo>
                      <a:pt x="17" y="129"/>
                    </a:lnTo>
                    <a:lnTo>
                      <a:pt x="14" y="131"/>
                    </a:lnTo>
                    <a:lnTo>
                      <a:pt x="12" y="131"/>
                    </a:lnTo>
                    <a:lnTo>
                      <a:pt x="9" y="132"/>
                    </a:lnTo>
                    <a:lnTo>
                      <a:pt x="11" y="134"/>
                    </a:lnTo>
                    <a:lnTo>
                      <a:pt x="12" y="136"/>
                    </a:lnTo>
                    <a:lnTo>
                      <a:pt x="9" y="136"/>
                    </a:lnTo>
                    <a:lnTo>
                      <a:pt x="14" y="137"/>
                    </a:lnTo>
                    <a:lnTo>
                      <a:pt x="12" y="137"/>
                    </a:lnTo>
                    <a:lnTo>
                      <a:pt x="14" y="139"/>
                    </a:lnTo>
                    <a:lnTo>
                      <a:pt x="16" y="137"/>
                    </a:lnTo>
                    <a:lnTo>
                      <a:pt x="17" y="137"/>
                    </a:lnTo>
                    <a:lnTo>
                      <a:pt x="22" y="136"/>
                    </a:lnTo>
                    <a:lnTo>
                      <a:pt x="22" y="137"/>
                    </a:lnTo>
                    <a:lnTo>
                      <a:pt x="25" y="137"/>
                    </a:lnTo>
                    <a:lnTo>
                      <a:pt x="22" y="139"/>
                    </a:lnTo>
                    <a:lnTo>
                      <a:pt x="22" y="140"/>
                    </a:lnTo>
                    <a:lnTo>
                      <a:pt x="27" y="140"/>
                    </a:lnTo>
                    <a:lnTo>
                      <a:pt x="27" y="139"/>
                    </a:lnTo>
                    <a:lnTo>
                      <a:pt x="28" y="139"/>
                    </a:lnTo>
                    <a:lnTo>
                      <a:pt x="30" y="140"/>
                    </a:lnTo>
                    <a:lnTo>
                      <a:pt x="32" y="144"/>
                    </a:lnTo>
                    <a:lnTo>
                      <a:pt x="36" y="144"/>
                    </a:lnTo>
                    <a:lnTo>
                      <a:pt x="38" y="140"/>
                    </a:lnTo>
                    <a:lnTo>
                      <a:pt x="40" y="140"/>
                    </a:lnTo>
                    <a:lnTo>
                      <a:pt x="43" y="139"/>
                    </a:lnTo>
                    <a:lnTo>
                      <a:pt x="44" y="137"/>
                    </a:lnTo>
                    <a:lnTo>
                      <a:pt x="46" y="136"/>
                    </a:lnTo>
                    <a:lnTo>
                      <a:pt x="43" y="140"/>
                    </a:lnTo>
                    <a:lnTo>
                      <a:pt x="40" y="144"/>
                    </a:lnTo>
                    <a:lnTo>
                      <a:pt x="40" y="147"/>
                    </a:lnTo>
                    <a:lnTo>
                      <a:pt x="36" y="147"/>
                    </a:lnTo>
                    <a:lnTo>
                      <a:pt x="35" y="148"/>
                    </a:lnTo>
                    <a:lnTo>
                      <a:pt x="33" y="147"/>
                    </a:lnTo>
                    <a:lnTo>
                      <a:pt x="27" y="147"/>
                    </a:lnTo>
                    <a:lnTo>
                      <a:pt x="24" y="147"/>
                    </a:lnTo>
                    <a:lnTo>
                      <a:pt x="24" y="150"/>
                    </a:lnTo>
                    <a:lnTo>
                      <a:pt x="22" y="152"/>
                    </a:lnTo>
                    <a:lnTo>
                      <a:pt x="19" y="152"/>
                    </a:lnTo>
                    <a:lnTo>
                      <a:pt x="19" y="156"/>
                    </a:lnTo>
                    <a:lnTo>
                      <a:pt x="16" y="158"/>
                    </a:lnTo>
                    <a:lnTo>
                      <a:pt x="16" y="160"/>
                    </a:lnTo>
                    <a:lnTo>
                      <a:pt x="12" y="160"/>
                    </a:lnTo>
                    <a:lnTo>
                      <a:pt x="12" y="163"/>
                    </a:lnTo>
                    <a:lnTo>
                      <a:pt x="11" y="163"/>
                    </a:lnTo>
                    <a:lnTo>
                      <a:pt x="11" y="164"/>
                    </a:lnTo>
                    <a:lnTo>
                      <a:pt x="8" y="166"/>
                    </a:lnTo>
                    <a:lnTo>
                      <a:pt x="6" y="166"/>
                    </a:lnTo>
                    <a:lnTo>
                      <a:pt x="3" y="168"/>
                    </a:lnTo>
                    <a:lnTo>
                      <a:pt x="3" y="169"/>
                    </a:lnTo>
                    <a:lnTo>
                      <a:pt x="6" y="169"/>
                    </a:lnTo>
                    <a:lnTo>
                      <a:pt x="6" y="168"/>
                    </a:lnTo>
                    <a:lnTo>
                      <a:pt x="9" y="169"/>
                    </a:lnTo>
                    <a:lnTo>
                      <a:pt x="11" y="171"/>
                    </a:lnTo>
                    <a:lnTo>
                      <a:pt x="11" y="169"/>
                    </a:lnTo>
                    <a:lnTo>
                      <a:pt x="11" y="169"/>
                    </a:lnTo>
                    <a:lnTo>
                      <a:pt x="12" y="166"/>
                    </a:lnTo>
                    <a:lnTo>
                      <a:pt x="12" y="168"/>
                    </a:lnTo>
                    <a:lnTo>
                      <a:pt x="14" y="166"/>
                    </a:lnTo>
                    <a:lnTo>
                      <a:pt x="16" y="166"/>
                    </a:lnTo>
                    <a:lnTo>
                      <a:pt x="17" y="164"/>
                    </a:lnTo>
                    <a:lnTo>
                      <a:pt x="19" y="164"/>
                    </a:lnTo>
                    <a:lnTo>
                      <a:pt x="22" y="163"/>
                    </a:lnTo>
                    <a:lnTo>
                      <a:pt x="24" y="164"/>
                    </a:lnTo>
                    <a:lnTo>
                      <a:pt x="24" y="163"/>
                    </a:lnTo>
                    <a:lnTo>
                      <a:pt x="25" y="164"/>
                    </a:lnTo>
                    <a:lnTo>
                      <a:pt x="27" y="164"/>
                    </a:lnTo>
                    <a:lnTo>
                      <a:pt x="28" y="166"/>
                    </a:lnTo>
                    <a:lnTo>
                      <a:pt x="32" y="166"/>
                    </a:lnTo>
                    <a:lnTo>
                      <a:pt x="30" y="164"/>
                    </a:lnTo>
                    <a:lnTo>
                      <a:pt x="32" y="164"/>
                    </a:lnTo>
                    <a:lnTo>
                      <a:pt x="33" y="163"/>
                    </a:lnTo>
                    <a:lnTo>
                      <a:pt x="32" y="160"/>
                    </a:lnTo>
                    <a:lnTo>
                      <a:pt x="33" y="158"/>
                    </a:lnTo>
                    <a:lnTo>
                      <a:pt x="35" y="158"/>
                    </a:lnTo>
                    <a:lnTo>
                      <a:pt x="35" y="158"/>
                    </a:lnTo>
                    <a:lnTo>
                      <a:pt x="41" y="156"/>
                    </a:lnTo>
                    <a:lnTo>
                      <a:pt x="43" y="156"/>
                    </a:lnTo>
                    <a:lnTo>
                      <a:pt x="46" y="158"/>
                    </a:lnTo>
                    <a:lnTo>
                      <a:pt x="48" y="158"/>
                    </a:lnTo>
                    <a:lnTo>
                      <a:pt x="51" y="158"/>
                    </a:lnTo>
                    <a:lnTo>
                      <a:pt x="52" y="160"/>
                    </a:lnTo>
                    <a:lnTo>
                      <a:pt x="54" y="156"/>
                    </a:lnTo>
                    <a:lnTo>
                      <a:pt x="55" y="155"/>
                    </a:lnTo>
                    <a:lnTo>
                      <a:pt x="59" y="156"/>
                    </a:lnTo>
                    <a:lnTo>
                      <a:pt x="62" y="153"/>
                    </a:lnTo>
                    <a:lnTo>
                      <a:pt x="63" y="155"/>
                    </a:lnTo>
                    <a:lnTo>
                      <a:pt x="65" y="155"/>
                    </a:lnTo>
                    <a:lnTo>
                      <a:pt x="65" y="153"/>
                    </a:lnTo>
                    <a:lnTo>
                      <a:pt x="67" y="155"/>
                    </a:lnTo>
                    <a:lnTo>
                      <a:pt x="68" y="155"/>
                    </a:lnTo>
                    <a:lnTo>
                      <a:pt x="70" y="153"/>
                    </a:lnTo>
                    <a:lnTo>
                      <a:pt x="75" y="153"/>
                    </a:lnTo>
                    <a:lnTo>
                      <a:pt x="78" y="153"/>
                    </a:lnTo>
                    <a:lnTo>
                      <a:pt x="79" y="155"/>
                    </a:lnTo>
                    <a:lnTo>
                      <a:pt x="81" y="155"/>
                    </a:lnTo>
                    <a:lnTo>
                      <a:pt x="84" y="153"/>
                    </a:lnTo>
                    <a:lnTo>
                      <a:pt x="86" y="152"/>
                    </a:lnTo>
                    <a:lnTo>
                      <a:pt x="87" y="150"/>
                    </a:lnTo>
                    <a:lnTo>
                      <a:pt x="89" y="150"/>
                    </a:lnTo>
                    <a:lnTo>
                      <a:pt x="91" y="150"/>
                    </a:lnTo>
                    <a:lnTo>
                      <a:pt x="91" y="148"/>
                    </a:lnTo>
                    <a:lnTo>
                      <a:pt x="94" y="147"/>
                    </a:lnTo>
                    <a:lnTo>
                      <a:pt x="95" y="147"/>
                    </a:lnTo>
                    <a:lnTo>
                      <a:pt x="95" y="144"/>
                    </a:lnTo>
                    <a:lnTo>
                      <a:pt x="95" y="142"/>
                    </a:lnTo>
                    <a:lnTo>
                      <a:pt x="95" y="140"/>
                    </a:lnTo>
                    <a:lnTo>
                      <a:pt x="92" y="140"/>
                    </a:lnTo>
                    <a:lnTo>
                      <a:pt x="89" y="142"/>
                    </a:lnTo>
                    <a:lnTo>
                      <a:pt x="87" y="142"/>
                    </a:lnTo>
                    <a:lnTo>
                      <a:pt x="86" y="142"/>
                    </a:lnTo>
                    <a:lnTo>
                      <a:pt x="84" y="142"/>
                    </a:lnTo>
                    <a:lnTo>
                      <a:pt x="86" y="140"/>
                    </a:lnTo>
                    <a:lnTo>
                      <a:pt x="86" y="140"/>
                    </a:lnTo>
                    <a:lnTo>
                      <a:pt x="87" y="140"/>
                    </a:lnTo>
                    <a:lnTo>
                      <a:pt x="84" y="139"/>
                    </a:lnTo>
                    <a:lnTo>
                      <a:pt x="83" y="140"/>
                    </a:lnTo>
                    <a:lnTo>
                      <a:pt x="86" y="139"/>
                    </a:lnTo>
                    <a:lnTo>
                      <a:pt x="87" y="139"/>
                    </a:lnTo>
                    <a:lnTo>
                      <a:pt x="89" y="137"/>
                    </a:lnTo>
                    <a:lnTo>
                      <a:pt x="89" y="136"/>
                    </a:lnTo>
                    <a:lnTo>
                      <a:pt x="86" y="136"/>
                    </a:lnTo>
                    <a:lnTo>
                      <a:pt x="87" y="134"/>
                    </a:lnTo>
                    <a:lnTo>
                      <a:pt x="89" y="132"/>
                    </a:lnTo>
                    <a:lnTo>
                      <a:pt x="91" y="134"/>
                    </a:lnTo>
                    <a:lnTo>
                      <a:pt x="92" y="132"/>
                    </a:lnTo>
                    <a:lnTo>
                      <a:pt x="94" y="131"/>
                    </a:lnTo>
                    <a:lnTo>
                      <a:pt x="92" y="131"/>
                    </a:lnTo>
                    <a:lnTo>
                      <a:pt x="92" y="131"/>
                    </a:lnTo>
                    <a:lnTo>
                      <a:pt x="91" y="129"/>
                    </a:lnTo>
                    <a:lnTo>
                      <a:pt x="92" y="128"/>
                    </a:lnTo>
                    <a:lnTo>
                      <a:pt x="92" y="129"/>
                    </a:lnTo>
                    <a:lnTo>
                      <a:pt x="94" y="129"/>
                    </a:lnTo>
                    <a:lnTo>
                      <a:pt x="95" y="128"/>
                    </a:lnTo>
                    <a:lnTo>
                      <a:pt x="97" y="128"/>
                    </a:lnTo>
                    <a:lnTo>
                      <a:pt x="97" y="123"/>
                    </a:lnTo>
                    <a:lnTo>
                      <a:pt x="99" y="120"/>
                    </a:lnTo>
                    <a:lnTo>
                      <a:pt x="97" y="118"/>
                    </a:lnTo>
                    <a:lnTo>
                      <a:pt x="97" y="115"/>
                    </a:lnTo>
                    <a:lnTo>
                      <a:pt x="92" y="110"/>
                    </a:lnTo>
                    <a:lnTo>
                      <a:pt x="86" y="110"/>
                    </a:lnTo>
                    <a:lnTo>
                      <a:pt x="81" y="110"/>
                    </a:lnTo>
                    <a:lnTo>
                      <a:pt x="81" y="113"/>
                    </a:lnTo>
                    <a:lnTo>
                      <a:pt x="79" y="115"/>
                    </a:lnTo>
                    <a:lnTo>
                      <a:pt x="78" y="113"/>
                    </a:lnTo>
                    <a:lnTo>
                      <a:pt x="75" y="112"/>
                    </a:lnTo>
                    <a:lnTo>
                      <a:pt x="79" y="108"/>
                    </a:lnTo>
                    <a:lnTo>
                      <a:pt x="79" y="105"/>
                    </a:lnTo>
                    <a:lnTo>
                      <a:pt x="76" y="101"/>
                    </a:lnTo>
                    <a:lnTo>
                      <a:pt x="75" y="101"/>
                    </a:lnTo>
                    <a:lnTo>
                      <a:pt x="71" y="99"/>
                    </a:lnTo>
                    <a:lnTo>
                      <a:pt x="71" y="97"/>
                    </a:lnTo>
                    <a:lnTo>
                      <a:pt x="70" y="97"/>
                    </a:lnTo>
                    <a:lnTo>
                      <a:pt x="68" y="97"/>
                    </a:lnTo>
                    <a:lnTo>
                      <a:pt x="67" y="97"/>
                    </a:lnTo>
                    <a:lnTo>
                      <a:pt x="65" y="97"/>
                    </a:lnTo>
                    <a:lnTo>
                      <a:pt x="68" y="96"/>
                    </a:lnTo>
                    <a:lnTo>
                      <a:pt x="68" y="96"/>
                    </a:lnTo>
                    <a:lnTo>
                      <a:pt x="71" y="96"/>
                    </a:lnTo>
                    <a:lnTo>
                      <a:pt x="71" y="96"/>
                    </a:lnTo>
                    <a:lnTo>
                      <a:pt x="73" y="97"/>
                    </a:lnTo>
                    <a:lnTo>
                      <a:pt x="75" y="97"/>
                    </a:lnTo>
                    <a:lnTo>
                      <a:pt x="76" y="97"/>
                    </a:lnTo>
                    <a:lnTo>
                      <a:pt x="73" y="93"/>
                    </a:lnTo>
                    <a:lnTo>
                      <a:pt x="70" y="91"/>
                    </a:lnTo>
                    <a:lnTo>
                      <a:pt x="71" y="89"/>
                    </a:lnTo>
                    <a:lnTo>
                      <a:pt x="73" y="89"/>
                    </a:lnTo>
                    <a:lnTo>
                      <a:pt x="71" y="88"/>
                    </a:lnTo>
                    <a:lnTo>
                      <a:pt x="70" y="86"/>
                    </a:lnTo>
                    <a:lnTo>
                      <a:pt x="70" y="86"/>
                    </a:lnTo>
                    <a:lnTo>
                      <a:pt x="67" y="81"/>
                    </a:lnTo>
                    <a:lnTo>
                      <a:pt x="63" y="80"/>
                    </a:lnTo>
                    <a:lnTo>
                      <a:pt x="59" y="80"/>
                    </a:lnTo>
                    <a:lnTo>
                      <a:pt x="59" y="77"/>
                    </a:lnTo>
                    <a:lnTo>
                      <a:pt x="57" y="77"/>
                    </a:lnTo>
                    <a:lnTo>
                      <a:pt x="55" y="72"/>
                    </a:lnTo>
                    <a:lnTo>
                      <a:pt x="54" y="69"/>
                    </a:lnTo>
                    <a:lnTo>
                      <a:pt x="54" y="62"/>
                    </a:lnTo>
                    <a:lnTo>
                      <a:pt x="52" y="61"/>
                    </a:lnTo>
                    <a:lnTo>
                      <a:pt x="51" y="61"/>
                    </a:lnTo>
                    <a:lnTo>
                      <a:pt x="46" y="54"/>
                    </a:lnTo>
                    <a:lnTo>
                      <a:pt x="44" y="54"/>
                    </a:lnTo>
                    <a:lnTo>
                      <a:pt x="43" y="53"/>
                    </a:lnTo>
                    <a:lnTo>
                      <a:pt x="40" y="51"/>
                    </a:lnTo>
                    <a:lnTo>
                      <a:pt x="38" y="53"/>
                    </a:lnTo>
                    <a:lnTo>
                      <a:pt x="36" y="54"/>
                    </a:lnTo>
                    <a:lnTo>
                      <a:pt x="33" y="53"/>
                    </a:lnTo>
                    <a:lnTo>
                      <a:pt x="32" y="53"/>
                    </a:lnTo>
                    <a:lnTo>
                      <a:pt x="28" y="53"/>
                    </a:lnTo>
                    <a:lnTo>
                      <a:pt x="28" y="51"/>
                    </a:lnTo>
                    <a:lnTo>
                      <a:pt x="30" y="51"/>
                    </a:lnTo>
                    <a:lnTo>
                      <a:pt x="33" y="51"/>
                    </a:lnTo>
                    <a:lnTo>
                      <a:pt x="35" y="51"/>
                    </a:lnTo>
                    <a:lnTo>
                      <a:pt x="36" y="48"/>
                    </a:lnTo>
                    <a:lnTo>
                      <a:pt x="38" y="49"/>
                    </a:lnTo>
                    <a:lnTo>
                      <a:pt x="41" y="46"/>
                    </a:lnTo>
                    <a:lnTo>
                      <a:pt x="38" y="46"/>
                    </a:lnTo>
                    <a:lnTo>
                      <a:pt x="38" y="45"/>
                    </a:lnTo>
                    <a:lnTo>
                      <a:pt x="38" y="43"/>
                    </a:lnTo>
                    <a:lnTo>
                      <a:pt x="35" y="45"/>
                    </a:lnTo>
                    <a:lnTo>
                      <a:pt x="33" y="45"/>
                    </a:lnTo>
                    <a:lnTo>
                      <a:pt x="36" y="43"/>
                    </a:lnTo>
                    <a:lnTo>
                      <a:pt x="40" y="43"/>
                    </a:lnTo>
                    <a:lnTo>
                      <a:pt x="41" y="42"/>
                    </a:lnTo>
                    <a:lnTo>
                      <a:pt x="41" y="40"/>
                    </a:lnTo>
                    <a:lnTo>
                      <a:pt x="43" y="38"/>
                    </a:lnTo>
                    <a:lnTo>
                      <a:pt x="44" y="35"/>
                    </a:lnTo>
                    <a:lnTo>
                      <a:pt x="46" y="34"/>
                    </a:lnTo>
                    <a:lnTo>
                      <a:pt x="46" y="32"/>
                    </a:lnTo>
                    <a:lnTo>
                      <a:pt x="48" y="30"/>
                    </a:lnTo>
                    <a:lnTo>
                      <a:pt x="46" y="29"/>
                    </a:lnTo>
                    <a:lnTo>
                      <a:pt x="48" y="26"/>
                    </a:lnTo>
                    <a:lnTo>
                      <a:pt x="49" y="24"/>
                    </a:lnTo>
                    <a:lnTo>
                      <a:pt x="49" y="22"/>
                    </a:lnTo>
                    <a:lnTo>
                      <a:pt x="46" y="19"/>
                    </a:lnTo>
                    <a:lnTo>
                      <a:pt x="46" y="19"/>
                    </a:lnTo>
                    <a:lnTo>
                      <a:pt x="40" y="19"/>
                    </a:lnTo>
                    <a:lnTo>
                      <a:pt x="36" y="19"/>
                    </a:lnTo>
                    <a:lnTo>
                      <a:pt x="36" y="19"/>
                    </a:lnTo>
                    <a:lnTo>
                      <a:pt x="35" y="19"/>
                    </a:lnTo>
                    <a:lnTo>
                      <a:pt x="32" y="19"/>
                    </a:lnTo>
                    <a:lnTo>
                      <a:pt x="30" y="19"/>
                    </a:lnTo>
                    <a:lnTo>
                      <a:pt x="30" y="19"/>
                    </a:lnTo>
                    <a:lnTo>
                      <a:pt x="28" y="21"/>
                    </a:lnTo>
                    <a:lnTo>
                      <a:pt x="25" y="21"/>
                    </a:lnTo>
                    <a:lnTo>
                      <a:pt x="25" y="21"/>
                    </a:lnTo>
                    <a:lnTo>
                      <a:pt x="24" y="22"/>
                    </a:lnTo>
                    <a:lnTo>
                      <a:pt x="24" y="22"/>
                    </a:lnTo>
                    <a:lnTo>
                      <a:pt x="25" y="19"/>
                    </a:lnTo>
                    <a:lnTo>
                      <a:pt x="27" y="16"/>
                    </a:lnTo>
                    <a:lnTo>
                      <a:pt x="25" y="18"/>
                    </a:lnTo>
                    <a:lnTo>
                      <a:pt x="24" y="16"/>
                    </a:lnTo>
                    <a:lnTo>
                      <a:pt x="25" y="16"/>
                    </a:lnTo>
                    <a:lnTo>
                      <a:pt x="25" y="14"/>
                    </a:lnTo>
                    <a:lnTo>
                      <a:pt x="30" y="10"/>
                    </a:lnTo>
                    <a:lnTo>
                      <a:pt x="32" y="8"/>
                    </a:lnTo>
                    <a:lnTo>
                      <a:pt x="35" y="6"/>
                    </a:lnTo>
                    <a:lnTo>
                      <a:pt x="35" y="5"/>
                    </a:lnTo>
                    <a:lnTo>
                      <a:pt x="35" y="3"/>
                    </a:lnTo>
                    <a:lnTo>
                      <a:pt x="35" y="2"/>
                    </a:lnTo>
                    <a:lnTo>
                      <a:pt x="35" y="0"/>
                    </a:lnTo>
                    <a:lnTo>
                      <a:pt x="32" y="0"/>
                    </a:lnTo>
                    <a:lnTo>
                      <a:pt x="32" y="2"/>
                    </a:lnTo>
                    <a:lnTo>
                      <a:pt x="30" y="2"/>
                    </a:lnTo>
                    <a:lnTo>
                      <a:pt x="27" y="2"/>
                    </a:lnTo>
                    <a:lnTo>
                      <a:pt x="24" y="2"/>
                    </a:lnTo>
                    <a:lnTo>
                      <a:pt x="22" y="3"/>
                    </a:lnTo>
                    <a:lnTo>
                      <a:pt x="20" y="3"/>
                    </a:lnTo>
                    <a:lnTo>
                      <a:pt x="20" y="3"/>
                    </a:lnTo>
                    <a:lnTo>
                      <a:pt x="20" y="3"/>
                    </a:lnTo>
                    <a:lnTo>
                      <a:pt x="19" y="2"/>
                    </a:lnTo>
                    <a:lnTo>
                      <a:pt x="17" y="5"/>
                    </a:lnTo>
                    <a:lnTo>
                      <a:pt x="17" y="2"/>
                    </a:lnTo>
                    <a:lnTo>
                      <a:pt x="14" y="2"/>
                    </a:lnTo>
                    <a:lnTo>
                      <a:pt x="14" y="3"/>
                    </a:lnTo>
                    <a:lnTo>
                      <a:pt x="12" y="3"/>
                    </a:lnTo>
                    <a:lnTo>
                      <a:pt x="12" y="5"/>
                    </a:lnTo>
                    <a:lnTo>
                      <a:pt x="12" y="5"/>
                    </a:lnTo>
                    <a:lnTo>
                      <a:pt x="12" y="8"/>
                    </a:lnTo>
                    <a:lnTo>
                      <a:pt x="11" y="8"/>
                    </a:lnTo>
                    <a:lnTo>
                      <a:pt x="11" y="10"/>
                    </a:lnTo>
                    <a:lnTo>
                      <a:pt x="11" y="13"/>
                    </a:lnTo>
                    <a:lnTo>
                      <a:pt x="9" y="13"/>
                    </a:lnTo>
                    <a:lnTo>
                      <a:pt x="12" y="14"/>
                    </a:lnTo>
                    <a:lnTo>
                      <a:pt x="12" y="16"/>
                    </a:lnTo>
                    <a:lnTo>
                      <a:pt x="11" y="14"/>
                    </a:lnTo>
                    <a:lnTo>
                      <a:pt x="9" y="16"/>
                    </a:lnTo>
                    <a:lnTo>
                      <a:pt x="8" y="14"/>
                    </a:lnTo>
                    <a:lnTo>
                      <a:pt x="8" y="16"/>
                    </a:lnTo>
                    <a:lnTo>
                      <a:pt x="8" y="16"/>
                    </a:lnTo>
                    <a:lnTo>
                      <a:pt x="6" y="18"/>
                    </a:lnTo>
                    <a:lnTo>
                      <a:pt x="6" y="16"/>
                    </a:lnTo>
                    <a:lnTo>
                      <a:pt x="5" y="18"/>
                    </a:lnTo>
                    <a:lnTo>
                      <a:pt x="6" y="19"/>
                    </a:lnTo>
                    <a:lnTo>
                      <a:pt x="5" y="21"/>
                    </a:lnTo>
                    <a:lnTo>
                      <a:pt x="6" y="22"/>
                    </a:lnTo>
                    <a:lnTo>
                      <a:pt x="8" y="22"/>
                    </a:lnTo>
                    <a:lnTo>
                      <a:pt x="6" y="22"/>
                    </a:lnTo>
                    <a:lnTo>
                      <a:pt x="5" y="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9" name="Freeform 827">
                <a:extLst>
                  <a:ext uri="{FF2B5EF4-FFF2-40B4-BE49-F238E27FC236}">
                    <a16:creationId xmlns:a16="http://schemas.microsoft.com/office/drawing/2014/main" id="{B9D701C6-C077-4A13-9F73-B94C72746D1D}"/>
                  </a:ext>
                </a:extLst>
              </p:cNvPr>
              <p:cNvSpPr>
                <a:spLocks/>
              </p:cNvSpPr>
              <p:nvPr/>
            </p:nvSpPr>
            <p:spPr bwMode="auto">
              <a:xfrm>
                <a:off x="4597" y="1508"/>
                <a:ext cx="5" cy="2"/>
              </a:xfrm>
              <a:custGeom>
                <a:avLst/>
                <a:gdLst>
                  <a:gd name="T0" fmla="*/ 5 w 5"/>
                  <a:gd name="T1" fmla="*/ 2 h 2"/>
                  <a:gd name="T2" fmla="*/ 5 w 5"/>
                  <a:gd name="T3" fmla="*/ 0 h 2"/>
                  <a:gd name="T4" fmla="*/ 2 w 5"/>
                  <a:gd name="T5" fmla="*/ 0 h 2"/>
                  <a:gd name="T6" fmla="*/ 0 w 5"/>
                  <a:gd name="T7" fmla="*/ 0 h 2"/>
                  <a:gd name="T8" fmla="*/ 2 w 5"/>
                  <a:gd name="T9" fmla="*/ 2 h 2"/>
                  <a:gd name="T10" fmla="*/ 5 w 5"/>
                  <a:gd name="T11" fmla="*/ 2 h 2"/>
                </a:gdLst>
                <a:ahLst/>
                <a:cxnLst>
                  <a:cxn ang="0">
                    <a:pos x="T0" y="T1"/>
                  </a:cxn>
                  <a:cxn ang="0">
                    <a:pos x="T2" y="T3"/>
                  </a:cxn>
                  <a:cxn ang="0">
                    <a:pos x="T4" y="T5"/>
                  </a:cxn>
                  <a:cxn ang="0">
                    <a:pos x="T6" y="T7"/>
                  </a:cxn>
                  <a:cxn ang="0">
                    <a:pos x="T8" y="T9"/>
                  </a:cxn>
                  <a:cxn ang="0">
                    <a:pos x="T10" y="T11"/>
                  </a:cxn>
                </a:cxnLst>
                <a:rect l="0" t="0" r="r" b="b"/>
                <a:pathLst>
                  <a:path w="5" h="2">
                    <a:moveTo>
                      <a:pt x="5" y="2"/>
                    </a:moveTo>
                    <a:lnTo>
                      <a:pt x="5" y="0"/>
                    </a:lnTo>
                    <a:lnTo>
                      <a:pt x="2" y="0"/>
                    </a:lnTo>
                    <a:lnTo>
                      <a:pt x="0" y="0"/>
                    </a:lnTo>
                    <a:lnTo>
                      <a:pt x="2" y="2"/>
                    </a:lnTo>
                    <a:lnTo>
                      <a:pt x="5"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0" name="Freeform 828">
                <a:extLst>
                  <a:ext uri="{FF2B5EF4-FFF2-40B4-BE49-F238E27FC236}">
                    <a16:creationId xmlns:a16="http://schemas.microsoft.com/office/drawing/2014/main" id="{E03856D9-99BC-4E27-9BFF-2337EB6257E6}"/>
                  </a:ext>
                </a:extLst>
              </p:cNvPr>
              <p:cNvSpPr>
                <a:spLocks/>
              </p:cNvSpPr>
              <p:nvPr/>
            </p:nvSpPr>
            <p:spPr bwMode="auto">
              <a:xfrm>
                <a:off x="4624" y="1543"/>
                <a:ext cx="2" cy="3"/>
              </a:xfrm>
              <a:custGeom>
                <a:avLst/>
                <a:gdLst>
                  <a:gd name="T0" fmla="*/ 2 w 2"/>
                  <a:gd name="T1" fmla="*/ 2 h 3"/>
                  <a:gd name="T2" fmla="*/ 0 w 2"/>
                  <a:gd name="T3" fmla="*/ 0 h 3"/>
                  <a:gd name="T4" fmla="*/ 0 w 2"/>
                  <a:gd name="T5" fmla="*/ 2 h 3"/>
                  <a:gd name="T6" fmla="*/ 2 w 2"/>
                  <a:gd name="T7" fmla="*/ 3 h 3"/>
                  <a:gd name="T8" fmla="*/ 2 w 2"/>
                  <a:gd name="T9" fmla="*/ 2 h 3"/>
                </a:gdLst>
                <a:ahLst/>
                <a:cxnLst>
                  <a:cxn ang="0">
                    <a:pos x="T0" y="T1"/>
                  </a:cxn>
                  <a:cxn ang="0">
                    <a:pos x="T2" y="T3"/>
                  </a:cxn>
                  <a:cxn ang="0">
                    <a:pos x="T4" y="T5"/>
                  </a:cxn>
                  <a:cxn ang="0">
                    <a:pos x="T6" y="T7"/>
                  </a:cxn>
                  <a:cxn ang="0">
                    <a:pos x="T8" y="T9"/>
                  </a:cxn>
                </a:cxnLst>
                <a:rect l="0" t="0" r="r" b="b"/>
                <a:pathLst>
                  <a:path w="2" h="3">
                    <a:moveTo>
                      <a:pt x="2" y="2"/>
                    </a:moveTo>
                    <a:lnTo>
                      <a:pt x="0" y="0"/>
                    </a:lnTo>
                    <a:lnTo>
                      <a:pt x="0" y="2"/>
                    </a:lnTo>
                    <a:lnTo>
                      <a:pt x="2" y="3"/>
                    </a:lnTo>
                    <a:lnTo>
                      <a:pt x="2"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1" name="Freeform 829">
                <a:extLst>
                  <a:ext uri="{FF2B5EF4-FFF2-40B4-BE49-F238E27FC236}">
                    <a16:creationId xmlns:a16="http://schemas.microsoft.com/office/drawing/2014/main" id="{9985618A-C49D-4B28-B045-FEE4C6C6CC9D}"/>
                  </a:ext>
                </a:extLst>
              </p:cNvPr>
              <p:cNvSpPr>
                <a:spLocks/>
              </p:cNvSpPr>
              <p:nvPr/>
            </p:nvSpPr>
            <p:spPr bwMode="auto">
              <a:xfrm>
                <a:off x="4589" y="1556"/>
                <a:ext cx="31" cy="26"/>
              </a:xfrm>
              <a:custGeom>
                <a:avLst/>
                <a:gdLst>
                  <a:gd name="T0" fmla="*/ 7 w 31"/>
                  <a:gd name="T1" fmla="*/ 6 h 26"/>
                  <a:gd name="T2" fmla="*/ 5 w 31"/>
                  <a:gd name="T3" fmla="*/ 8 h 26"/>
                  <a:gd name="T4" fmla="*/ 4 w 31"/>
                  <a:gd name="T5" fmla="*/ 8 h 26"/>
                  <a:gd name="T6" fmla="*/ 0 w 31"/>
                  <a:gd name="T7" fmla="*/ 14 h 26"/>
                  <a:gd name="T8" fmla="*/ 5 w 31"/>
                  <a:gd name="T9" fmla="*/ 21 h 26"/>
                  <a:gd name="T10" fmla="*/ 8 w 31"/>
                  <a:gd name="T11" fmla="*/ 21 h 26"/>
                  <a:gd name="T12" fmla="*/ 8 w 31"/>
                  <a:gd name="T13" fmla="*/ 16 h 26"/>
                  <a:gd name="T14" fmla="*/ 10 w 31"/>
                  <a:gd name="T15" fmla="*/ 14 h 26"/>
                  <a:gd name="T16" fmla="*/ 15 w 31"/>
                  <a:gd name="T17" fmla="*/ 18 h 26"/>
                  <a:gd name="T18" fmla="*/ 16 w 31"/>
                  <a:gd name="T19" fmla="*/ 22 h 26"/>
                  <a:gd name="T20" fmla="*/ 20 w 31"/>
                  <a:gd name="T21" fmla="*/ 22 h 26"/>
                  <a:gd name="T22" fmla="*/ 23 w 31"/>
                  <a:gd name="T23" fmla="*/ 24 h 26"/>
                  <a:gd name="T24" fmla="*/ 23 w 31"/>
                  <a:gd name="T25" fmla="*/ 26 h 26"/>
                  <a:gd name="T26" fmla="*/ 23 w 31"/>
                  <a:gd name="T27" fmla="*/ 22 h 26"/>
                  <a:gd name="T28" fmla="*/ 24 w 31"/>
                  <a:gd name="T29" fmla="*/ 22 h 26"/>
                  <a:gd name="T30" fmla="*/ 26 w 31"/>
                  <a:gd name="T31" fmla="*/ 21 h 26"/>
                  <a:gd name="T32" fmla="*/ 26 w 31"/>
                  <a:gd name="T33" fmla="*/ 19 h 26"/>
                  <a:gd name="T34" fmla="*/ 29 w 31"/>
                  <a:gd name="T35" fmla="*/ 19 h 26"/>
                  <a:gd name="T36" fmla="*/ 29 w 31"/>
                  <a:gd name="T37" fmla="*/ 18 h 26"/>
                  <a:gd name="T38" fmla="*/ 28 w 31"/>
                  <a:gd name="T39" fmla="*/ 18 h 26"/>
                  <a:gd name="T40" fmla="*/ 29 w 31"/>
                  <a:gd name="T41" fmla="*/ 14 h 26"/>
                  <a:gd name="T42" fmla="*/ 28 w 31"/>
                  <a:gd name="T43" fmla="*/ 13 h 26"/>
                  <a:gd name="T44" fmla="*/ 29 w 31"/>
                  <a:gd name="T45" fmla="*/ 13 h 26"/>
                  <a:gd name="T46" fmla="*/ 31 w 31"/>
                  <a:gd name="T47" fmla="*/ 18 h 26"/>
                  <a:gd name="T48" fmla="*/ 31 w 31"/>
                  <a:gd name="T49" fmla="*/ 11 h 26"/>
                  <a:gd name="T50" fmla="*/ 26 w 31"/>
                  <a:gd name="T51" fmla="*/ 11 h 26"/>
                  <a:gd name="T52" fmla="*/ 29 w 31"/>
                  <a:gd name="T53" fmla="*/ 10 h 26"/>
                  <a:gd name="T54" fmla="*/ 24 w 31"/>
                  <a:gd name="T55" fmla="*/ 5 h 26"/>
                  <a:gd name="T56" fmla="*/ 24 w 31"/>
                  <a:gd name="T57" fmla="*/ 2 h 26"/>
                  <a:gd name="T58" fmla="*/ 21 w 31"/>
                  <a:gd name="T59" fmla="*/ 0 h 26"/>
                  <a:gd name="T60" fmla="*/ 18 w 31"/>
                  <a:gd name="T61" fmla="*/ 0 h 26"/>
                  <a:gd name="T62" fmla="*/ 15 w 31"/>
                  <a:gd name="T63" fmla="*/ 2 h 26"/>
                  <a:gd name="T64" fmla="*/ 13 w 31"/>
                  <a:gd name="T65" fmla="*/ 2 h 26"/>
                  <a:gd name="T66" fmla="*/ 13 w 31"/>
                  <a:gd name="T67" fmla="*/ 3 h 26"/>
                  <a:gd name="T68" fmla="*/ 10 w 31"/>
                  <a:gd name="T69" fmla="*/ 3 h 26"/>
                  <a:gd name="T70" fmla="*/ 8 w 31"/>
                  <a:gd name="T71" fmla="*/ 5 h 26"/>
                  <a:gd name="T72" fmla="*/ 7 w 31"/>
                  <a:gd name="T73" fmla="*/ 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1" h="26">
                    <a:moveTo>
                      <a:pt x="7" y="6"/>
                    </a:moveTo>
                    <a:lnTo>
                      <a:pt x="5" y="8"/>
                    </a:lnTo>
                    <a:lnTo>
                      <a:pt x="4" y="8"/>
                    </a:lnTo>
                    <a:lnTo>
                      <a:pt x="0" y="14"/>
                    </a:lnTo>
                    <a:lnTo>
                      <a:pt x="5" y="21"/>
                    </a:lnTo>
                    <a:lnTo>
                      <a:pt x="8" y="21"/>
                    </a:lnTo>
                    <a:lnTo>
                      <a:pt x="8" y="16"/>
                    </a:lnTo>
                    <a:lnTo>
                      <a:pt x="10" y="14"/>
                    </a:lnTo>
                    <a:lnTo>
                      <a:pt x="15" y="18"/>
                    </a:lnTo>
                    <a:lnTo>
                      <a:pt x="16" y="22"/>
                    </a:lnTo>
                    <a:lnTo>
                      <a:pt x="20" y="22"/>
                    </a:lnTo>
                    <a:lnTo>
                      <a:pt x="23" y="24"/>
                    </a:lnTo>
                    <a:lnTo>
                      <a:pt x="23" y="26"/>
                    </a:lnTo>
                    <a:lnTo>
                      <a:pt x="23" y="22"/>
                    </a:lnTo>
                    <a:lnTo>
                      <a:pt x="24" y="22"/>
                    </a:lnTo>
                    <a:lnTo>
                      <a:pt x="26" y="21"/>
                    </a:lnTo>
                    <a:lnTo>
                      <a:pt x="26" y="19"/>
                    </a:lnTo>
                    <a:lnTo>
                      <a:pt x="29" y="19"/>
                    </a:lnTo>
                    <a:lnTo>
                      <a:pt x="29" y="18"/>
                    </a:lnTo>
                    <a:lnTo>
                      <a:pt x="28" y="18"/>
                    </a:lnTo>
                    <a:lnTo>
                      <a:pt x="29" y="14"/>
                    </a:lnTo>
                    <a:lnTo>
                      <a:pt x="28" y="13"/>
                    </a:lnTo>
                    <a:lnTo>
                      <a:pt x="29" y="13"/>
                    </a:lnTo>
                    <a:lnTo>
                      <a:pt x="31" y="18"/>
                    </a:lnTo>
                    <a:lnTo>
                      <a:pt x="31" y="11"/>
                    </a:lnTo>
                    <a:lnTo>
                      <a:pt x="26" y="11"/>
                    </a:lnTo>
                    <a:lnTo>
                      <a:pt x="29" y="10"/>
                    </a:lnTo>
                    <a:lnTo>
                      <a:pt x="24" y="5"/>
                    </a:lnTo>
                    <a:lnTo>
                      <a:pt x="24" y="2"/>
                    </a:lnTo>
                    <a:lnTo>
                      <a:pt x="21" y="0"/>
                    </a:lnTo>
                    <a:lnTo>
                      <a:pt x="18" y="0"/>
                    </a:lnTo>
                    <a:lnTo>
                      <a:pt x="15" y="2"/>
                    </a:lnTo>
                    <a:lnTo>
                      <a:pt x="13" y="2"/>
                    </a:lnTo>
                    <a:lnTo>
                      <a:pt x="13" y="3"/>
                    </a:lnTo>
                    <a:lnTo>
                      <a:pt x="10" y="3"/>
                    </a:lnTo>
                    <a:lnTo>
                      <a:pt x="8" y="5"/>
                    </a:lnTo>
                    <a:lnTo>
                      <a:pt x="7"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2" name="Freeform 830">
                <a:extLst>
                  <a:ext uri="{FF2B5EF4-FFF2-40B4-BE49-F238E27FC236}">
                    <a16:creationId xmlns:a16="http://schemas.microsoft.com/office/drawing/2014/main" id="{559722A7-F03B-4F44-BF64-96112255CC2B}"/>
                  </a:ext>
                </a:extLst>
              </p:cNvPr>
              <p:cNvSpPr>
                <a:spLocks/>
              </p:cNvSpPr>
              <p:nvPr/>
            </p:nvSpPr>
            <p:spPr bwMode="auto">
              <a:xfrm>
                <a:off x="4628" y="1572"/>
                <a:ext cx="4" cy="8"/>
              </a:xfrm>
              <a:custGeom>
                <a:avLst/>
                <a:gdLst>
                  <a:gd name="T0" fmla="*/ 1 w 4"/>
                  <a:gd name="T1" fmla="*/ 5 h 8"/>
                  <a:gd name="T2" fmla="*/ 0 w 4"/>
                  <a:gd name="T3" fmla="*/ 8 h 8"/>
                  <a:gd name="T4" fmla="*/ 1 w 4"/>
                  <a:gd name="T5" fmla="*/ 8 h 8"/>
                  <a:gd name="T6" fmla="*/ 4 w 4"/>
                  <a:gd name="T7" fmla="*/ 5 h 8"/>
                  <a:gd name="T8" fmla="*/ 4 w 4"/>
                  <a:gd name="T9" fmla="*/ 3 h 8"/>
                  <a:gd name="T10" fmla="*/ 4 w 4"/>
                  <a:gd name="T11" fmla="*/ 0 h 8"/>
                  <a:gd name="T12" fmla="*/ 1 w 4"/>
                  <a:gd name="T13" fmla="*/ 5 h 8"/>
                </a:gdLst>
                <a:ahLst/>
                <a:cxnLst>
                  <a:cxn ang="0">
                    <a:pos x="T0" y="T1"/>
                  </a:cxn>
                  <a:cxn ang="0">
                    <a:pos x="T2" y="T3"/>
                  </a:cxn>
                  <a:cxn ang="0">
                    <a:pos x="T4" y="T5"/>
                  </a:cxn>
                  <a:cxn ang="0">
                    <a:pos x="T6" y="T7"/>
                  </a:cxn>
                  <a:cxn ang="0">
                    <a:pos x="T8" y="T9"/>
                  </a:cxn>
                  <a:cxn ang="0">
                    <a:pos x="T10" y="T11"/>
                  </a:cxn>
                  <a:cxn ang="0">
                    <a:pos x="T12" y="T13"/>
                  </a:cxn>
                </a:cxnLst>
                <a:rect l="0" t="0" r="r" b="b"/>
                <a:pathLst>
                  <a:path w="4" h="8">
                    <a:moveTo>
                      <a:pt x="1" y="5"/>
                    </a:moveTo>
                    <a:lnTo>
                      <a:pt x="0" y="8"/>
                    </a:lnTo>
                    <a:lnTo>
                      <a:pt x="1" y="8"/>
                    </a:lnTo>
                    <a:lnTo>
                      <a:pt x="4" y="5"/>
                    </a:lnTo>
                    <a:lnTo>
                      <a:pt x="4" y="3"/>
                    </a:lnTo>
                    <a:lnTo>
                      <a:pt x="4" y="0"/>
                    </a:lnTo>
                    <a:lnTo>
                      <a:pt x="1"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3" name="Freeform 831">
                <a:extLst>
                  <a:ext uri="{FF2B5EF4-FFF2-40B4-BE49-F238E27FC236}">
                    <a16:creationId xmlns:a16="http://schemas.microsoft.com/office/drawing/2014/main" id="{1D5AD923-9733-44C4-9C8B-FA69C0E09355}"/>
                  </a:ext>
                </a:extLst>
              </p:cNvPr>
              <p:cNvSpPr>
                <a:spLocks/>
              </p:cNvSpPr>
              <p:nvPr/>
            </p:nvSpPr>
            <p:spPr bwMode="auto">
              <a:xfrm>
                <a:off x="4609" y="1543"/>
                <a:ext cx="4" cy="7"/>
              </a:xfrm>
              <a:custGeom>
                <a:avLst/>
                <a:gdLst>
                  <a:gd name="T0" fmla="*/ 4 w 4"/>
                  <a:gd name="T1" fmla="*/ 5 h 7"/>
                  <a:gd name="T2" fmla="*/ 3 w 4"/>
                  <a:gd name="T3" fmla="*/ 0 h 7"/>
                  <a:gd name="T4" fmla="*/ 0 w 4"/>
                  <a:gd name="T5" fmla="*/ 2 h 7"/>
                  <a:gd name="T6" fmla="*/ 0 w 4"/>
                  <a:gd name="T7" fmla="*/ 5 h 7"/>
                  <a:gd name="T8" fmla="*/ 1 w 4"/>
                  <a:gd name="T9" fmla="*/ 3 h 7"/>
                  <a:gd name="T10" fmla="*/ 1 w 4"/>
                  <a:gd name="T11" fmla="*/ 7 h 7"/>
                  <a:gd name="T12" fmla="*/ 4 w 4"/>
                  <a:gd name="T13" fmla="*/ 5 h 7"/>
                </a:gdLst>
                <a:ahLst/>
                <a:cxnLst>
                  <a:cxn ang="0">
                    <a:pos x="T0" y="T1"/>
                  </a:cxn>
                  <a:cxn ang="0">
                    <a:pos x="T2" y="T3"/>
                  </a:cxn>
                  <a:cxn ang="0">
                    <a:pos x="T4" y="T5"/>
                  </a:cxn>
                  <a:cxn ang="0">
                    <a:pos x="T6" y="T7"/>
                  </a:cxn>
                  <a:cxn ang="0">
                    <a:pos x="T8" y="T9"/>
                  </a:cxn>
                  <a:cxn ang="0">
                    <a:pos x="T10" y="T11"/>
                  </a:cxn>
                  <a:cxn ang="0">
                    <a:pos x="T12" y="T13"/>
                  </a:cxn>
                </a:cxnLst>
                <a:rect l="0" t="0" r="r" b="b"/>
                <a:pathLst>
                  <a:path w="4" h="7">
                    <a:moveTo>
                      <a:pt x="4" y="5"/>
                    </a:moveTo>
                    <a:lnTo>
                      <a:pt x="3" y="0"/>
                    </a:lnTo>
                    <a:lnTo>
                      <a:pt x="0" y="2"/>
                    </a:lnTo>
                    <a:lnTo>
                      <a:pt x="0" y="5"/>
                    </a:lnTo>
                    <a:lnTo>
                      <a:pt x="1" y="3"/>
                    </a:lnTo>
                    <a:lnTo>
                      <a:pt x="1" y="7"/>
                    </a:lnTo>
                    <a:lnTo>
                      <a:pt x="4"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4" name="Freeform 832">
                <a:extLst>
                  <a:ext uri="{FF2B5EF4-FFF2-40B4-BE49-F238E27FC236}">
                    <a16:creationId xmlns:a16="http://schemas.microsoft.com/office/drawing/2014/main" id="{B2200138-99E1-4C68-8361-42FCCE0051D6}"/>
                  </a:ext>
                </a:extLst>
              </p:cNvPr>
              <p:cNvSpPr>
                <a:spLocks/>
              </p:cNvSpPr>
              <p:nvPr/>
            </p:nvSpPr>
            <p:spPr bwMode="auto">
              <a:xfrm>
                <a:off x="4607" y="1527"/>
                <a:ext cx="2" cy="4"/>
              </a:xfrm>
              <a:custGeom>
                <a:avLst/>
                <a:gdLst>
                  <a:gd name="T0" fmla="*/ 0 w 2"/>
                  <a:gd name="T1" fmla="*/ 4 h 4"/>
                  <a:gd name="T2" fmla="*/ 2 w 2"/>
                  <a:gd name="T3" fmla="*/ 2 h 4"/>
                  <a:gd name="T4" fmla="*/ 2 w 2"/>
                  <a:gd name="T5" fmla="*/ 0 h 4"/>
                  <a:gd name="T6" fmla="*/ 0 w 2"/>
                  <a:gd name="T7" fmla="*/ 4 h 4"/>
                </a:gdLst>
                <a:ahLst/>
                <a:cxnLst>
                  <a:cxn ang="0">
                    <a:pos x="T0" y="T1"/>
                  </a:cxn>
                  <a:cxn ang="0">
                    <a:pos x="T2" y="T3"/>
                  </a:cxn>
                  <a:cxn ang="0">
                    <a:pos x="T4" y="T5"/>
                  </a:cxn>
                  <a:cxn ang="0">
                    <a:pos x="T6" y="T7"/>
                  </a:cxn>
                </a:cxnLst>
                <a:rect l="0" t="0" r="r" b="b"/>
                <a:pathLst>
                  <a:path w="2" h="4">
                    <a:moveTo>
                      <a:pt x="0" y="4"/>
                    </a:moveTo>
                    <a:lnTo>
                      <a:pt x="2" y="2"/>
                    </a:lnTo>
                    <a:lnTo>
                      <a:pt x="2" y="0"/>
                    </a:lnTo>
                    <a:lnTo>
                      <a:pt x="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5" name="Freeform 833">
                <a:extLst>
                  <a:ext uri="{FF2B5EF4-FFF2-40B4-BE49-F238E27FC236}">
                    <a16:creationId xmlns:a16="http://schemas.microsoft.com/office/drawing/2014/main" id="{7C8E1247-9395-48B6-82C6-7580E2D9A778}"/>
                  </a:ext>
                </a:extLst>
              </p:cNvPr>
              <p:cNvSpPr>
                <a:spLocks/>
              </p:cNvSpPr>
              <p:nvPr/>
            </p:nvSpPr>
            <p:spPr bwMode="auto">
              <a:xfrm>
                <a:off x="4631" y="1593"/>
                <a:ext cx="6" cy="4"/>
              </a:xfrm>
              <a:custGeom>
                <a:avLst/>
                <a:gdLst>
                  <a:gd name="T0" fmla="*/ 0 w 6"/>
                  <a:gd name="T1" fmla="*/ 1 h 4"/>
                  <a:gd name="T2" fmla="*/ 3 w 6"/>
                  <a:gd name="T3" fmla="*/ 4 h 4"/>
                  <a:gd name="T4" fmla="*/ 6 w 6"/>
                  <a:gd name="T5" fmla="*/ 1 h 4"/>
                  <a:gd name="T6" fmla="*/ 5 w 6"/>
                  <a:gd name="T7" fmla="*/ 1 h 4"/>
                  <a:gd name="T8" fmla="*/ 3 w 6"/>
                  <a:gd name="T9" fmla="*/ 0 h 4"/>
                  <a:gd name="T10" fmla="*/ 0 w 6"/>
                  <a:gd name="T11" fmla="*/ 0 h 4"/>
                  <a:gd name="T12" fmla="*/ 0 w 6"/>
                  <a:gd name="T13" fmla="*/ 1 h 4"/>
                </a:gdLst>
                <a:ahLst/>
                <a:cxnLst>
                  <a:cxn ang="0">
                    <a:pos x="T0" y="T1"/>
                  </a:cxn>
                  <a:cxn ang="0">
                    <a:pos x="T2" y="T3"/>
                  </a:cxn>
                  <a:cxn ang="0">
                    <a:pos x="T4" y="T5"/>
                  </a:cxn>
                  <a:cxn ang="0">
                    <a:pos x="T6" y="T7"/>
                  </a:cxn>
                  <a:cxn ang="0">
                    <a:pos x="T8" y="T9"/>
                  </a:cxn>
                  <a:cxn ang="0">
                    <a:pos x="T10" y="T11"/>
                  </a:cxn>
                  <a:cxn ang="0">
                    <a:pos x="T12" y="T13"/>
                  </a:cxn>
                </a:cxnLst>
                <a:rect l="0" t="0" r="r" b="b"/>
                <a:pathLst>
                  <a:path w="6" h="4">
                    <a:moveTo>
                      <a:pt x="0" y="1"/>
                    </a:moveTo>
                    <a:lnTo>
                      <a:pt x="3" y="4"/>
                    </a:lnTo>
                    <a:lnTo>
                      <a:pt x="6" y="1"/>
                    </a:lnTo>
                    <a:lnTo>
                      <a:pt x="5" y="1"/>
                    </a:lnTo>
                    <a:lnTo>
                      <a:pt x="3" y="0"/>
                    </a:lnTo>
                    <a:lnTo>
                      <a:pt x="0" y="0"/>
                    </a:ln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6" name="Freeform 834">
                <a:extLst>
                  <a:ext uri="{FF2B5EF4-FFF2-40B4-BE49-F238E27FC236}">
                    <a16:creationId xmlns:a16="http://schemas.microsoft.com/office/drawing/2014/main" id="{5C70774A-12DB-47F1-96BF-B25227671D02}"/>
                  </a:ext>
                </a:extLst>
              </p:cNvPr>
              <p:cNvSpPr>
                <a:spLocks/>
              </p:cNvSpPr>
              <p:nvPr/>
            </p:nvSpPr>
            <p:spPr bwMode="auto">
              <a:xfrm>
                <a:off x="4669" y="1644"/>
                <a:ext cx="6" cy="3"/>
              </a:xfrm>
              <a:custGeom>
                <a:avLst/>
                <a:gdLst>
                  <a:gd name="T0" fmla="*/ 5 w 6"/>
                  <a:gd name="T1" fmla="*/ 0 h 3"/>
                  <a:gd name="T2" fmla="*/ 0 w 6"/>
                  <a:gd name="T3" fmla="*/ 1 h 3"/>
                  <a:gd name="T4" fmla="*/ 2 w 6"/>
                  <a:gd name="T5" fmla="*/ 3 h 3"/>
                  <a:gd name="T6" fmla="*/ 5 w 6"/>
                  <a:gd name="T7" fmla="*/ 3 h 3"/>
                  <a:gd name="T8" fmla="*/ 6 w 6"/>
                  <a:gd name="T9" fmla="*/ 3 h 3"/>
                  <a:gd name="T10" fmla="*/ 6 w 6"/>
                  <a:gd name="T11" fmla="*/ 3 h 3"/>
                  <a:gd name="T12" fmla="*/ 6 w 6"/>
                  <a:gd name="T13" fmla="*/ 1 h 3"/>
                  <a:gd name="T14" fmla="*/ 5 w 6"/>
                  <a:gd name="T15" fmla="*/ 1 h 3"/>
                  <a:gd name="T16" fmla="*/ 5 w 6"/>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3">
                    <a:moveTo>
                      <a:pt x="5" y="0"/>
                    </a:moveTo>
                    <a:lnTo>
                      <a:pt x="0" y="1"/>
                    </a:lnTo>
                    <a:lnTo>
                      <a:pt x="2" y="3"/>
                    </a:lnTo>
                    <a:lnTo>
                      <a:pt x="5" y="3"/>
                    </a:lnTo>
                    <a:lnTo>
                      <a:pt x="6" y="3"/>
                    </a:lnTo>
                    <a:lnTo>
                      <a:pt x="6" y="3"/>
                    </a:lnTo>
                    <a:lnTo>
                      <a:pt x="6" y="1"/>
                    </a:lnTo>
                    <a:lnTo>
                      <a:pt x="5" y="1"/>
                    </a:lnTo>
                    <a:lnTo>
                      <a:pt x="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7" name="Freeform 835">
                <a:extLst>
                  <a:ext uri="{FF2B5EF4-FFF2-40B4-BE49-F238E27FC236}">
                    <a16:creationId xmlns:a16="http://schemas.microsoft.com/office/drawing/2014/main" id="{841F6DF8-BA29-4794-A335-E01FAA592C57}"/>
                  </a:ext>
                </a:extLst>
              </p:cNvPr>
              <p:cNvSpPr>
                <a:spLocks/>
              </p:cNvSpPr>
              <p:nvPr/>
            </p:nvSpPr>
            <p:spPr bwMode="auto">
              <a:xfrm>
                <a:off x="4621" y="1546"/>
                <a:ext cx="3" cy="8"/>
              </a:xfrm>
              <a:custGeom>
                <a:avLst/>
                <a:gdLst>
                  <a:gd name="T0" fmla="*/ 0 w 3"/>
                  <a:gd name="T1" fmla="*/ 2 h 8"/>
                  <a:gd name="T2" fmla="*/ 0 w 3"/>
                  <a:gd name="T3" fmla="*/ 7 h 8"/>
                  <a:gd name="T4" fmla="*/ 3 w 3"/>
                  <a:gd name="T5" fmla="*/ 8 h 8"/>
                  <a:gd name="T6" fmla="*/ 3 w 3"/>
                  <a:gd name="T7" fmla="*/ 5 h 8"/>
                  <a:gd name="T8" fmla="*/ 2 w 3"/>
                  <a:gd name="T9" fmla="*/ 0 h 8"/>
                  <a:gd name="T10" fmla="*/ 0 w 3"/>
                  <a:gd name="T11" fmla="*/ 2 h 8"/>
                </a:gdLst>
                <a:ahLst/>
                <a:cxnLst>
                  <a:cxn ang="0">
                    <a:pos x="T0" y="T1"/>
                  </a:cxn>
                  <a:cxn ang="0">
                    <a:pos x="T2" y="T3"/>
                  </a:cxn>
                  <a:cxn ang="0">
                    <a:pos x="T4" y="T5"/>
                  </a:cxn>
                  <a:cxn ang="0">
                    <a:pos x="T6" y="T7"/>
                  </a:cxn>
                  <a:cxn ang="0">
                    <a:pos x="T8" y="T9"/>
                  </a:cxn>
                  <a:cxn ang="0">
                    <a:pos x="T10" y="T11"/>
                  </a:cxn>
                </a:cxnLst>
                <a:rect l="0" t="0" r="r" b="b"/>
                <a:pathLst>
                  <a:path w="3" h="8">
                    <a:moveTo>
                      <a:pt x="0" y="2"/>
                    </a:moveTo>
                    <a:lnTo>
                      <a:pt x="0" y="7"/>
                    </a:lnTo>
                    <a:lnTo>
                      <a:pt x="3" y="8"/>
                    </a:lnTo>
                    <a:lnTo>
                      <a:pt x="3" y="5"/>
                    </a:lnTo>
                    <a:lnTo>
                      <a:pt x="2" y="0"/>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8" name="Freeform 836">
                <a:extLst>
                  <a:ext uri="{FF2B5EF4-FFF2-40B4-BE49-F238E27FC236}">
                    <a16:creationId xmlns:a16="http://schemas.microsoft.com/office/drawing/2014/main" id="{B55CA557-E103-4B29-8941-268DCB3DB697}"/>
                  </a:ext>
                </a:extLst>
              </p:cNvPr>
              <p:cNvSpPr>
                <a:spLocks/>
              </p:cNvSpPr>
              <p:nvPr/>
            </p:nvSpPr>
            <p:spPr bwMode="auto">
              <a:xfrm>
                <a:off x="4610" y="1529"/>
                <a:ext cx="8" cy="6"/>
              </a:xfrm>
              <a:custGeom>
                <a:avLst/>
                <a:gdLst>
                  <a:gd name="T0" fmla="*/ 5 w 8"/>
                  <a:gd name="T1" fmla="*/ 6 h 6"/>
                  <a:gd name="T2" fmla="*/ 8 w 8"/>
                  <a:gd name="T3" fmla="*/ 5 h 6"/>
                  <a:gd name="T4" fmla="*/ 7 w 8"/>
                  <a:gd name="T5" fmla="*/ 3 h 6"/>
                  <a:gd name="T6" fmla="*/ 5 w 8"/>
                  <a:gd name="T7" fmla="*/ 2 h 6"/>
                  <a:gd name="T8" fmla="*/ 3 w 8"/>
                  <a:gd name="T9" fmla="*/ 0 h 6"/>
                  <a:gd name="T10" fmla="*/ 0 w 8"/>
                  <a:gd name="T11" fmla="*/ 2 h 6"/>
                  <a:gd name="T12" fmla="*/ 3 w 8"/>
                  <a:gd name="T13" fmla="*/ 3 h 6"/>
                  <a:gd name="T14" fmla="*/ 2 w 8"/>
                  <a:gd name="T15" fmla="*/ 5 h 6"/>
                  <a:gd name="T16" fmla="*/ 3 w 8"/>
                  <a:gd name="T17" fmla="*/ 5 h 6"/>
                  <a:gd name="T18" fmla="*/ 0 w 8"/>
                  <a:gd name="T19" fmla="*/ 6 h 6"/>
                  <a:gd name="T20" fmla="*/ 5 w 8"/>
                  <a:gd name="T21" fmla="*/ 6 h 6"/>
                  <a:gd name="T22" fmla="*/ 5 w 8"/>
                  <a:gd name="T23"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 h="6">
                    <a:moveTo>
                      <a:pt x="5" y="6"/>
                    </a:moveTo>
                    <a:lnTo>
                      <a:pt x="8" y="5"/>
                    </a:lnTo>
                    <a:lnTo>
                      <a:pt x="7" y="3"/>
                    </a:lnTo>
                    <a:lnTo>
                      <a:pt x="5" y="2"/>
                    </a:lnTo>
                    <a:lnTo>
                      <a:pt x="3" y="0"/>
                    </a:lnTo>
                    <a:lnTo>
                      <a:pt x="0" y="2"/>
                    </a:lnTo>
                    <a:lnTo>
                      <a:pt x="3" y="3"/>
                    </a:lnTo>
                    <a:lnTo>
                      <a:pt x="2" y="5"/>
                    </a:lnTo>
                    <a:lnTo>
                      <a:pt x="3" y="5"/>
                    </a:lnTo>
                    <a:lnTo>
                      <a:pt x="0" y="6"/>
                    </a:lnTo>
                    <a:lnTo>
                      <a:pt x="5" y="6"/>
                    </a:lnTo>
                    <a:lnTo>
                      <a:pt x="5"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9" name="Freeform 837">
                <a:extLst>
                  <a:ext uri="{FF2B5EF4-FFF2-40B4-BE49-F238E27FC236}">
                    <a16:creationId xmlns:a16="http://schemas.microsoft.com/office/drawing/2014/main" id="{B7509306-4926-4367-9143-0291CB684102}"/>
                  </a:ext>
                </a:extLst>
              </p:cNvPr>
              <p:cNvSpPr>
                <a:spLocks/>
              </p:cNvSpPr>
              <p:nvPr/>
            </p:nvSpPr>
            <p:spPr bwMode="auto">
              <a:xfrm>
                <a:off x="4644" y="1484"/>
                <a:ext cx="1" cy="3"/>
              </a:xfrm>
              <a:custGeom>
                <a:avLst/>
                <a:gdLst>
                  <a:gd name="T0" fmla="*/ 1 w 1"/>
                  <a:gd name="T1" fmla="*/ 2 h 3"/>
                  <a:gd name="T2" fmla="*/ 0 w 1"/>
                  <a:gd name="T3" fmla="*/ 0 h 3"/>
                  <a:gd name="T4" fmla="*/ 0 w 1"/>
                  <a:gd name="T5" fmla="*/ 0 h 3"/>
                  <a:gd name="T6" fmla="*/ 1 w 1"/>
                  <a:gd name="T7" fmla="*/ 3 h 3"/>
                  <a:gd name="T8" fmla="*/ 1 w 1"/>
                  <a:gd name="T9" fmla="*/ 2 h 3"/>
                </a:gdLst>
                <a:ahLst/>
                <a:cxnLst>
                  <a:cxn ang="0">
                    <a:pos x="T0" y="T1"/>
                  </a:cxn>
                  <a:cxn ang="0">
                    <a:pos x="T2" y="T3"/>
                  </a:cxn>
                  <a:cxn ang="0">
                    <a:pos x="T4" y="T5"/>
                  </a:cxn>
                  <a:cxn ang="0">
                    <a:pos x="T6" y="T7"/>
                  </a:cxn>
                  <a:cxn ang="0">
                    <a:pos x="T8" y="T9"/>
                  </a:cxn>
                </a:cxnLst>
                <a:rect l="0" t="0" r="r" b="b"/>
                <a:pathLst>
                  <a:path w="1" h="3">
                    <a:moveTo>
                      <a:pt x="1" y="2"/>
                    </a:moveTo>
                    <a:lnTo>
                      <a:pt x="0" y="0"/>
                    </a:lnTo>
                    <a:lnTo>
                      <a:pt x="0" y="0"/>
                    </a:lnTo>
                    <a:lnTo>
                      <a:pt x="1" y="3"/>
                    </a:lnTo>
                    <a:lnTo>
                      <a:pt x="1"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0" name="Freeform 838">
                <a:extLst>
                  <a:ext uri="{FF2B5EF4-FFF2-40B4-BE49-F238E27FC236}">
                    <a16:creationId xmlns:a16="http://schemas.microsoft.com/office/drawing/2014/main" id="{0ED7575F-4FBF-4945-AB70-FDDCED423650}"/>
                  </a:ext>
                </a:extLst>
              </p:cNvPr>
              <p:cNvSpPr>
                <a:spLocks/>
              </p:cNvSpPr>
              <p:nvPr/>
            </p:nvSpPr>
            <p:spPr bwMode="auto">
              <a:xfrm>
                <a:off x="4597" y="1519"/>
                <a:ext cx="2" cy="4"/>
              </a:xfrm>
              <a:custGeom>
                <a:avLst/>
                <a:gdLst>
                  <a:gd name="T0" fmla="*/ 2 w 2"/>
                  <a:gd name="T1" fmla="*/ 0 h 4"/>
                  <a:gd name="T2" fmla="*/ 0 w 2"/>
                  <a:gd name="T3" fmla="*/ 2 h 4"/>
                  <a:gd name="T4" fmla="*/ 0 w 2"/>
                  <a:gd name="T5" fmla="*/ 4 h 4"/>
                  <a:gd name="T6" fmla="*/ 2 w 2"/>
                  <a:gd name="T7" fmla="*/ 2 h 4"/>
                  <a:gd name="T8" fmla="*/ 2 w 2"/>
                  <a:gd name="T9" fmla="*/ 0 h 4"/>
                </a:gdLst>
                <a:ahLst/>
                <a:cxnLst>
                  <a:cxn ang="0">
                    <a:pos x="T0" y="T1"/>
                  </a:cxn>
                  <a:cxn ang="0">
                    <a:pos x="T2" y="T3"/>
                  </a:cxn>
                  <a:cxn ang="0">
                    <a:pos x="T4" y="T5"/>
                  </a:cxn>
                  <a:cxn ang="0">
                    <a:pos x="T6" y="T7"/>
                  </a:cxn>
                  <a:cxn ang="0">
                    <a:pos x="T8" y="T9"/>
                  </a:cxn>
                </a:cxnLst>
                <a:rect l="0" t="0" r="r" b="b"/>
                <a:pathLst>
                  <a:path w="2" h="4">
                    <a:moveTo>
                      <a:pt x="2" y="0"/>
                    </a:moveTo>
                    <a:lnTo>
                      <a:pt x="0" y="2"/>
                    </a:lnTo>
                    <a:lnTo>
                      <a:pt x="0" y="4"/>
                    </a:lnTo>
                    <a:lnTo>
                      <a:pt x="2" y="2"/>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1" name="Freeform 839">
                <a:extLst>
                  <a:ext uri="{FF2B5EF4-FFF2-40B4-BE49-F238E27FC236}">
                    <a16:creationId xmlns:a16="http://schemas.microsoft.com/office/drawing/2014/main" id="{E55F20A6-9230-4F29-AAAF-64C0C434438A}"/>
                  </a:ext>
                </a:extLst>
              </p:cNvPr>
              <p:cNvSpPr>
                <a:spLocks/>
              </p:cNvSpPr>
              <p:nvPr/>
            </p:nvSpPr>
            <p:spPr bwMode="auto">
              <a:xfrm>
                <a:off x="4599" y="1513"/>
                <a:ext cx="2" cy="6"/>
              </a:xfrm>
              <a:custGeom>
                <a:avLst/>
                <a:gdLst>
                  <a:gd name="T0" fmla="*/ 2 w 2"/>
                  <a:gd name="T1" fmla="*/ 0 h 6"/>
                  <a:gd name="T2" fmla="*/ 0 w 2"/>
                  <a:gd name="T3" fmla="*/ 0 h 6"/>
                  <a:gd name="T4" fmla="*/ 0 w 2"/>
                  <a:gd name="T5" fmla="*/ 2 h 6"/>
                  <a:gd name="T6" fmla="*/ 0 w 2"/>
                  <a:gd name="T7" fmla="*/ 3 h 6"/>
                  <a:gd name="T8" fmla="*/ 0 w 2"/>
                  <a:gd name="T9" fmla="*/ 6 h 6"/>
                  <a:gd name="T10" fmla="*/ 2 w 2"/>
                  <a:gd name="T11" fmla="*/ 6 h 6"/>
                  <a:gd name="T12" fmla="*/ 2 w 2"/>
                  <a:gd name="T13" fmla="*/ 3 h 6"/>
                  <a:gd name="T14" fmla="*/ 2 w 2"/>
                  <a:gd name="T15" fmla="*/ 3 h 6"/>
                  <a:gd name="T16" fmla="*/ 2 w 2"/>
                  <a:gd name="T1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6">
                    <a:moveTo>
                      <a:pt x="2" y="0"/>
                    </a:moveTo>
                    <a:lnTo>
                      <a:pt x="0" y="0"/>
                    </a:lnTo>
                    <a:lnTo>
                      <a:pt x="0" y="2"/>
                    </a:lnTo>
                    <a:lnTo>
                      <a:pt x="0" y="3"/>
                    </a:lnTo>
                    <a:lnTo>
                      <a:pt x="0" y="6"/>
                    </a:lnTo>
                    <a:lnTo>
                      <a:pt x="2" y="6"/>
                    </a:lnTo>
                    <a:lnTo>
                      <a:pt x="2" y="3"/>
                    </a:lnTo>
                    <a:lnTo>
                      <a:pt x="2" y="3"/>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2" name="Freeform 840">
                <a:extLst>
                  <a:ext uri="{FF2B5EF4-FFF2-40B4-BE49-F238E27FC236}">
                    <a16:creationId xmlns:a16="http://schemas.microsoft.com/office/drawing/2014/main" id="{88198E2B-D81E-4929-AF4C-49812F989ACB}"/>
                  </a:ext>
                </a:extLst>
              </p:cNvPr>
              <p:cNvSpPr>
                <a:spLocks/>
              </p:cNvSpPr>
              <p:nvPr/>
            </p:nvSpPr>
            <p:spPr bwMode="auto">
              <a:xfrm>
                <a:off x="4628" y="1637"/>
                <a:ext cx="161" cy="153"/>
              </a:xfrm>
              <a:custGeom>
                <a:avLst/>
                <a:gdLst>
                  <a:gd name="T0" fmla="*/ 148 w 161"/>
                  <a:gd name="T1" fmla="*/ 110 h 153"/>
                  <a:gd name="T2" fmla="*/ 149 w 161"/>
                  <a:gd name="T3" fmla="*/ 99 h 153"/>
                  <a:gd name="T4" fmla="*/ 148 w 161"/>
                  <a:gd name="T5" fmla="*/ 93 h 153"/>
                  <a:gd name="T6" fmla="*/ 143 w 161"/>
                  <a:gd name="T7" fmla="*/ 83 h 153"/>
                  <a:gd name="T8" fmla="*/ 135 w 161"/>
                  <a:gd name="T9" fmla="*/ 90 h 153"/>
                  <a:gd name="T10" fmla="*/ 135 w 161"/>
                  <a:gd name="T11" fmla="*/ 86 h 153"/>
                  <a:gd name="T12" fmla="*/ 141 w 161"/>
                  <a:gd name="T13" fmla="*/ 72 h 153"/>
                  <a:gd name="T14" fmla="*/ 143 w 161"/>
                  <a:gd name="T15" fmla="*/ 64 h 153"/>
                  <a:gd name="T16" fmla="*/ 153 w 161"/>
                  <a:gd name="T17" fmla="*/ 64 h 153"/>
                  <a:gd name="T18" fmla="*/ 153 w 161"/>
                  <a:gd name="T19" fmla="*/ 53 h 153"/>
                  <a:gd name="T20" fmla="*/ 157 w 161"/>
                  <a:gd name="T21" fmla="*/ 40 h 153"/>
                  <a:gd name="T22" fmla="*/ 153 w 161"/>
                  <a:gd name="T23" fmla="*/ 34 h 153"/>
                  <a:gd name="T24" fmla="*/ 143 w 161"/>
                  <a:gd name="T25" fmla="*/ 35 h 153"/>
                  <a:gd name="T26" fmla="*/ 135 w 161"/>
                  <a:gd name="T27" fmla="*/ 29 h 153"/>
                  <a:gd name="T28" fmla="*/ 129 w 161"/>
                  <a:gd name="T29" fmla="*/ 26 h 153"/>
                  <a:gd name="T30" fmla="*/ 119 w 161"/>
                  <a:gd name="T31" fmla="*/ 21 h 153"/>
                  <a:gd name="T32" fmla="*/ 113 w 161"/>
                  <a:gd name="T33" fmla="*/ 20 h 153"/>
                  <a:gd name="T34" fmla="*/ 105 w 161"/>
                  <a:gd name="T35" fmla="*/ 13 h 153"/>
                  <a:gd name="T36" fmla="*/ 97 w 161"/>
                  <a:gd name="T37" fmla="*/ 5 h 153"/>
                  <a:gd name="T38" fmla="*/ 89 w 161"/>
                  <a:gd name="T39" fmla="*/ 2 h 153"/>
                  <a:gd name="T40" fmla="*/ 83 w 161"/>
                  <a:gd name="T41" fmla="*/ 10 h 153"/>
                  <a:gd name="T42" fmla="*/ 73 w 161"/>
                  <a:gd name="T43" fmla="*/ 21 h 153"/>
                  <a:gd name="T44" fmla="*/ 62 w 161"/>
                  <a:gd name="T45" fmla="*/ 26 h 153"/>
                  <a:gd name="T46" fmla="*/ 59 w 161"/>
                  <a:gd name="T47" fmla="*/ 32 h 153"/>
                  <a:gd name="T48" fmla="*/ 47 w 161"/>
                  <a:gd name="T49" fmla="*/ 29 h 153"/>
                  <a:gd name="T50" fmla="*/ 41 w 161"/>
                  <a:gd name="T51" fmla="*/ 26 h 153"/>
                  <a:gd name="T52" fmla="*/ 38 w 161"/>
                  <a:gd name="T53" fmla="*/ 29 h 153"/>
                  <a:gd name="T54" fmla="*/ 41 w 161"/>
                  <a:gd name="T55" fmla="*/ 39 h 153"/>
                  <a:gd name="T56" fmla="*/ 36 w 161"/>
                  <a:gd name="T57" fmla="*/ 43 h 153"/>
                  <a:gd name="T58" fmla="*/ 28 w 161"/>
                  <a:gd name="T59" fmla="*/ 45 h 153"/>
                  <a:gd name="T60" fmla="*/ 16 w 161"/>
                  <a:gd name="T61" fmla="*/ 43 h 153"/>
                  <a:gd name="T62" fmla="*/ 8 w 161"/>
                  <a:gd name="T63" fmla="*/ 43 h 153"/>
                  <a:gd name="T64" fmla="*/ 1 w 161"/>
                  <a:gd name="T65" fmla="*/ 50 h 153"/>
                  <a:gd name="T66" fmla="*/ 4 w 161"/>
                  <a:gd name="T67" fmla="*/ 50 h 153"/>
                  <a:gd name="T68" fmla="*/ 6 w 161"/>
                  <a:gd name="T69" fmla="*/ 51 h 153"/>
                  <a:gd name="T70" fmla="*/ 3 w 161"/>
                  <a:gd name="T71" fmla="*/ 55 h 153"/>
                  <a:gd name="T72" fmla="*/ 9 w 161"/>
                  <a:gd name="T73" fmla="*/ 58 h 153"/>
                  <a:gd name="T74" fmla="*/ 17 w 161"/>
                  <a:gd name="T75" fmla="*/ 61 h 153"/>
                  <a:gd name="T76" fmla="*/ 27 w 161"/>
                  <a:gd name="T77" fmla="*/ 61 h 153"/>
                  <a:gd name="T78" fmla="*/ 30 w 161"/>
                  <a:gd name="T79" fmla="*/ 64 h 153"/>
                  <a:gd name="T80" fmla="*/ 35 w 161"/>
                  <a:gd name="T81" fmla="*/ 67 h 153"/>
                  <a:gd name="T82" fmla="*/ 35 w 161"/>
                  <a:gd name="T83" fmla="*/ 69 h 153"/>
                  <a:gd name="T84" fmla="*/ 33 w 161"/>
                  <a:gd name="T85" fmla="*/ 77 h 153"/>
                  <a:gd name="T86" fmla="*/ 44 w 161"/>
                  <a:gd name="T87" fmla="*/ 83 h 153"/>
                  <a:gd name="T88" fmla="*/ 47 w 161"/>
                  <a:gd name="T89" fmla="*/ 93 h 153"/>
                  <a:gd name="T90" fmla="*/ 52 w 161"/>
                  <a:gd name="T91" fmla="*/ 99 h 153"/>
                  <a:gd name="T92" fmla="*/ 47 w 161"/>
                  <a:gd name="T93" fmla="*/ 99 h 153"/>
                  <a:gd name="T94" fmla="*/ 47 w 161"/>
                  <a:gd name="T95" fmla="*/ 114 h 153"/>
                  <a:gd name="T96" fmla="*/ 39 w 161"/>
                  <a:gd name="T97" fmla="*/ 136 h 153"/>
                  <a:gd name="T98" fmla="*/ 44 w 161"/>
                  <a:gd name="T99" fmla="*/ 141 h 153"/>
                  <a:gd name="T100" fmla="*/ 57 w 161"/>
                  <a:gd name="T101" fmla="*/ 147 h 153"/>
                  <a:gd name="T102" fmla="*/ 68 w 161"/>
                  <a:gd name="T103" fmla="*/ 150 h 153"/>
                  <a:gd name="T104" fmla="*/ 83 w 161"/>
                  <a:gd name="T105" fmla="*/ 149 h 153"/>
                  <a:gd name="T106" fmla="*/ 100 w 161"/>
                  <a:gd name="T107" fmla="*/ 153 h 153"/>
                  <a:gd name="T108" fmla="*/ 100 w 161"/>
                  <a:gd name="T109" fmla="*/ 141 h 153"/>
                  <a:gd name="T110" fmla="*/ 111 w 161"/>
                  <a:gd name="T111" fmla="*/ 134 h 153"/>
                  <a:gd name="T112" fmla="*/ 122 w 161"/>
                  <a:gd name="T113" fmla="*/ 134 h 153"/>
                  <a:gd name="T114" fmla="*/ 141 w 161"/>
                  <a:gd name="T115" fmla="*/ 142 h 153"/>
                  <a:gd name="T116" fmla="*/ 156 w 161"/>
                  <a:gd name="T117" fmla="*/ 128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1" h="153">
                    <a:moveTo>
                      <a:pt x="156" y="122"/>
                    </a:moveTo>
                    <a:lnTo>
                      <a:pt x="153" y="122"/>
                    </a:lnTo>
                    <a:lnTo>
                      <a:pt x="148" y="118"/>
                    </a:lnTo>
                    <a:lnTo>
                      <a:pt x="148" y="110"/>
                    </a:lnTo>
                    <a:lnTo>
                      <a:pt x="143" y="107"/>
                    </a:lnTo>
                    <a:lnTo>
                      <a:pt x="146" y="106"/>
                    </a:lnTo>
                    <a:lnTo>
                      <a:pt x="149" y="104"/>
                    </a:lnTo>
                    <a:lnTo>
                      <a:pt x="149" y="99"/>
                    </a:lnTo>
                    <a:lnTo>
                      <a:pt x="148" y="98"/>
                    </a:lnTo>
                    <a:lnTo>
                      <a:pt x="146" y="94"/>
                    </a:lnTo>
                    <a:lnTo>
                      <a:pt x="148" y="93"/>
                    </a:lnTo>
                    <a:lnTo>
                      <a:pt x="148" y="93"/>
                    </a:lnTo>
                    <a:lnTo>
                      <a:pt x="148" y="90"/>
                    </a:lnTo>
                    <a:lnTo>
                      <a:pt x="146" y="90"/>
                    </a:lnTo>
                    <a:lnTo>
                      <a:pt x="145" y="85"/>
                    </a:lnTo>
                    <a:lnTo>
                      <a:pt x="143" y="83"/>
                    </a:lnTo>
                    <a:lnTo>
                      <a:pt x="140" y="83"/>
                    </a:lnTo>
                    <a:lnTo>
                      <a:pt x="138" y="85"/>
                    </a:lnTo>
                    <a:lnTo>
                      <a:pt x="138" y="88"/>
                    </a:lnTo>
                    <a:lnTo>
                      <a:pt x="135" y="90"/>
                    </a:lnTo>
                    <a:lnTo>
                      <a:pt x="132" y="90"/>
                    </a:lnTo>
                    <a:lnTo>
                      <a:pt x="132" y="86"/>
                    </a:lnTo>
                    <a:lnTo>
                      <a:pt x="134" y="86"/>
                    </a:lnTo>
                    <a:lnTo>
                      <a:pt x="135" y="86"/>
                    </a:lnTo>
                    <a:lnTo>
                      <a:pt x="135" y="83"/>
                    </a:lnTo>
                    <a:lnTo>
                      <a:pt x="137" y="79"/>
                    </a:lnTo>
                    <a:lnTo>
                      <a:pt x="140" y="74"/>
                    </a:lnTo>
                    <a:lnTo>
                      <a:pt x="141" y="72"/>
                    </a:lnTo>
                    <a:lnTo>
                      <a:pt x="145" y="69"/>
                    </a:lnTo>
                    <a:lnTo>
                      <a:pt x="148" y="67"/>
                    </a:lnTo>
                    <a:lnTo>
                      <a:pt x="146" y="66"/>
                    </a:lnTo>
                    <a:lnTo>
                      <a:pt x="143" y="64"/>
                    </a:lnTo>
                    <a:lnTo>
                      <a:pt x="146" y="61"/>
                    </a:lnTo>
                    <a:lnTo>
                      <a:pt x="149" y="61"/>
                    </a:lnTo>
                    <a:lnTo>
                      <a:pt x="149" y="63"/>
                    </a:lnTo>
                    <a:lnTo>
                      <a:pt x="153" y="64"/>
                    </a:lnTo>
                    <a:lnTo>
                      <a:pt x="157" y="63"/>
                    </a:lnTo>
                    <a:lnTo>
                      <a:pt x="156" y="59"/>
                    </a:lnTo>
                    <a:lnTo>
                      <a:pt x="153" y="58"/>
                    </a:lnTo>
                    <a:lnTo>
                      <a:pt x="153" y="53"/>
                    </a:lnTo>
                    <a:lnTo>
                      <a:pt x="154" y="48"/>
                    </a:lnTo>
                    <a:lnTo>
                      <a:pt x="156" y="47"/>
                    </a:lnTo>
                    <a:lnTo>
                      <a:pt x="156" y="45"/>
                    </a:lnTo>
                    <a:lnTo>
                      <a:pt x="157" y="40"/>
                    </a:lnTo>
                    <a:lnTo>
                      <a:pt x="161" y="37"/>
                    </a:lnTo>
                    <a:lnTo>
                      <a:pt x="157" y="35"/>
                    </a:lnTo>
                    <a:lnTo>
                      <a:pt x="156" y="35"/>
                    </a:lnTo>
                    <a:lnTo>
                      <a:pt x="153" y="34"/>
                    </a:lnTo>
                    <a:lnTo>
                      <a:pt x="149" y="35"/>
                    </a:lnTo>
                    <a:lnTo>
                      <a:pt x="148" y="34"/>
                    </a:lnTo>
                    <a:lnTo>
                      <a:pt x="145" y="34"/>
                    </a:lnTo>
                    <a:lnTo>
                      <a:pt x="143" y="35"/>
                    </a:lnTo>
                    <a:lnTo>
                      <a:pt x="140" y="32"/>
                    </a:lnTo>
                    <a:lnTo>
                      <a:pt x="140" y="31"/>
                    </a:lnTo>
                    <a:lnTo>
                      <a:pt x="138" y="29"/>
                    </a:lnTo>
                    <a:lnTo>
                      <a:pt x="135" y="29"/>
                    </a:lnTo>
                    <a:lnTo>
                      <a:pt x="132" y="29"/>
                    </a:lnTo>
                    <a:lnTo>
                      <a:pt x="130" y="26"/>
                    </a:lnTo>
                    <a:lnTo>
                      <a:pt x="130" y="26"/>
                    </a:lnTo>
                    <a:lnTo>
                      <a:pt x="129" y="26"/>
                    </a:lnTo>
                    <a:lnTo>
                      <a:pt x="127" y="27"/>
                    </a:lnTo>
                    <a:lnTo>
                      <a:pt x="124" y="26"/>
                    </a:lnTo>
                    <a:lnTo>
                      <a:pt x="122" y="26"/>
                    </a:lnTo>
                    <a:lnTo>
                      <a:pt x="119" y="21"/>
                    </a:lnTo>
                    <a:lnTo>
                      <a:pt x="118" y="21"/>
                    </a:lnTo>
                    <a:lnTo>
                      <a:pt x="116" y="20"/>
                    </a:lnTo>
                    <a:lnTo>
                      <a:pt x="114" y="20"/>
                    </a:lnTo>
                    <a:lnTo>
                      <a:pt x="113" y="20"/>
                    </a:lnTo>
                    <a:lnTo>
                      <a:pt x="110" y="20"/>
                    </a:lnTo>
                    <a:lnTo>
                      <a:pt x="110" y="15"/>
                    </a:lnTo>
                    <a:lnTo>
                      <a:pt x="108" y="15"/>
                    </a:lnTo>
                    <a:lnTo>
                      <a:pt x="105" y="13"/>
                    </a:lnTo>
                    <a:lnTo>
                      <a:pt x="103" y="13"/>
                    </a:lnTo>
                    <a:lnTo>
                      <a:pt x="100" y="10"/>
                    </a:lnTo>
                    <a:lnTo>
                      <a:pt x="100" y="7"/>
                    </a:lnTo>
                    <a:lnTo>
                      <a:pt x="97" y="5"/>
                    </a:lnTo>
                    <a:lnTo>
                      <a:pt x="95" y="0"/>
                    </a:lnTo>
                    <a:lnTo>
                      <a:pt x="94" y="0"/>
                    </a:lnTo>
                    <a:lnTo>
                      <a:pt x="94" y="0"/>
                    </a:lnTo>
                    <a:lnTo>
                      <a:pt x="89" y="2"/>
                    </a:lnTo>
                    <a:lnTo>
                      <a:pt x="87" y="2"/>
                    </a:lnTo>
                    <a:lnTo>
                      <a:pt x="83" y="4"/>
                    </a:lnTo>
                    <a:lnTo>
                      <a:pt x="83" y="7"/>
                    </a:lnTo>
                    <a:lnTo>
                      <a:pt x="83" y="10"/>
                    </a:lnTo>
                    <a:lnTo>
                      <a:pt x="83" y="15"/>
                    </a:lnTo>
                    <a:lnTo>
                      <a:pt x="78" y="20"/>
                    </a:lnTo>
                    <a:lnTo>
                      <a:pt x="78" y="21"/>
                    </a:lnTo>
                    <a:lnTo>
                      <a:pt x="73" y="21"/>
                    </a:lnTo>
                    <a:lnTo>
                      <a:pt x="71" y="23"/>
                    </a:lnTo>
                    <a:lnTo>
                      <a:pt x="68" y="21"/>
                    </a:lnTo>
                    <a:lnTo>
                      <a:pt x="63" y="24"/>
                    </a:lnTo>
                    <a:lnTo>
                      <a:pt x="62" y="26"/>
                    </a:lnTo>
                    <a:lnTo>
                      <a:pt x="63" y="27"/>
                    </a:lnTo>
                    <a:lnTo>
                      <a:pt x="65" y="29"/>
                    </a:lnTo>
                    <a:lnTo>
                      <a:pt x="62" y="31"/>
                    </a:lnTo>
                    <a:lnTo>
                      <a:pt x="59" y="32"/>
                    </a:lnTo>
                    <a:lnTo>
                      <a:pt x="52" y="31"/>
                    </a:lnTo>
                    <a:lnTo>
                      <a:pt x="51" y="31"/>
                    </a:lnTo>
                    <a:lnTo>
                      <a:pt x="47" y="31"/>
                    </a:lnTo>
                    <a:lnTo>
                      <a:pt x="47" y="29"/>
                    </a:lnTo>
                    <a:lnTo>
                      <a:pt x="46" y="27"/>
                    </a:lnTo>
                    <a:lnTo>
                      <a:pt x="46" y="26"/>
                    </a:lnTo>
                    <a:lnTo>
                      <a:pt x="44" y="24"/>
                    </a:lnTo>
                    <a:lnTo>
                      <a:pt x="41" y="26"/>
                    </a:lnTo>
                    <a:lnTo>
                      <a:pt x="38" y="26"/>
                    </a:lnTo>
                    <a:lnTo>
                      <a:pt x="36" y="24"/>
                    </a:lnTo>
                    <a:lnTo>
                      <a:pt x="38" y="27"/>
                    </a:lnTo>
                    <a:lnTo>
                      <a:pt x="38" y="29"/>
                    </a:lnTo>
                    <a:lnTo>
                      <a:pt x="43" y="34"/>
                    </a:lnTo>
                    <a:lnTo>
                      <a:pt x="41" y="35"/>
                    </a:lnTo>
                    <a:lnTo>
                      <a:pt x="43" y="37"/>
                    </a:lnTo>
                    <a:lnTo>
                      <a:pt x="41" y="39"/>
                    </a:lnTo>
                    <a:lnTo>
                      <a:pt x="43" y="42"/>
                    </a:lnTo>
                    <a:lnTo>
                      <a:pt x="43" y="43"/>
                    </a:lnTo>
                    <a:lnTo>
                      <a:pt x="38" y="43"/>
                    </a:lnTo>
                    <a:lnTo>
                      <a:pt x="36" y="43"/>
                    </a:lnTo>
                    <a:lnTo>
                      <a:pt x="35" y="43"/>
                    </a:lnTo>
                    <a:lnTo>
                      <a:pt x="32" y="43"/>
                    </a:lnTo>
                    <a:lnTo>
                      <a:pt x="32" y="43"/>
                    </a:lnTo>
                    <a:lnTo>
                      <a:pt x="28" y="45"/>
                    </a:lnTo>
                    <a:lnTo>
                      <a:pt x="24" y="40"/>
                    </a:lnTo>
                    <a:lnTo>
                      <a:pt x="22" y="40"/>
                    </a:lnTo>
                    <a:lnTo>
                      <a:pt x="19" y="40"/>
                    </a:lnTo>
                    <a:lnTo>
                      <a:pt x="16" y="43"/>
                    </a:lnTo>
                    <a:lnTo>
                      <a:pt x="14" y="42"/>
                    </a:lnTo>
                    <a:lnTo>
                      <a:pt x="12" y="43"/>
                    </a:lnTo>
                    <a:lnTo>
                      <a:pt x="11" y="42"/>
                    </a:lnTo>
                    <a:lnTo>
                      <a:pt x="8" y="43"/>
                    </a:lnTo>
                    <a:lnTo>
                      <a:pt x="6" y="45"/>
                    </a:lnTo>
                    <a:lnTo>
                      <a:pt x="3" y="45"/>
                    </a:lnTo>
                    <a:lnTo>
                      <a:pt x="0" y="47"/>
                    </a:lnTo>
                    <a:lnTo>
                      <a:pt x="1" y="50"/>
                    </a:lnTo>
                    <a:lnTo>
                      <a:pt x="4" y="48"/>
                    </a:lnTo>
                    <a:lnTo>
                      <a:pt x="6" y="48"/>
                    </a:lnTo>
                    <a:lnTo>
                      <a:pt x="8" y="50"/>
                    </a:lnTo>
                    <a:lnTo>
                      <a:pt x="4" y="50"/>
                    </a:lnTo>
                    <a:lnTo>
                      <a:pt x="3" y="50"/>
                    </a:lnTo>
                    <a:lnTo>
                      <a:pt x="4" y="53"/>
                    </a:lnTo>
                    <a:lnTo>
                      <a:pt x="4" y="50"/>
                    </a:lnTo>
                    <a:lnTo>
                      <a:pt x="6" y="51"/>
                    </a:lnTo>
                    <a:lnTo>
                      <a:pt x="6" y="53"/>
                    </a:lnTo>
                    <a:lnTo>
                      <a:pt x="4" y="53"/>
                    </a:lnTo>
                    <a:lnTo>
                      <a:pt x="3" y="55"/>
                    </a:lnTo>
                    <a:lnTo>
                      <a:pt x="3" y="55"/>
                    </a:lnTo>
                    <a:lnTo>
                      <a:pt x="4" y="55"/>
                    </a:lnTo>
                    <a:lnTo>
                      <a:pt x="6" y="58"/>
                    </a:lnTo>
                    <a:lnTo>
                      <a:pt x="6" y="59"/>
                    </a:lnTo>
                    <a:lnTo>
                      <a:pt x="9" y="58"/>
                    </a:lnTo>
                    <a:lnTo>
                      <a:pt x="11" y="58"/>
                    </a:lnTo>
                    <a:lnTo>
                      <a:pt x="12" y="58"/>
                    </a:lnTo>
                    <a:lnTo>
                      <a:pt x="17" y="59"/>
                    </a:lnTo>
                    <a:lnTo>
                      <a:pt x="17" y="61"/>
                    </a:lnTo>
                    <a:lnTo>
                      <a:pt x="20" y="61"/>
                    </a:lnTo>
                    <a:lnTo>
                      <a:pt x="22" y="64"/>
                    </a:lnTo>
                    <a:lnTo>
                      <a:pt x="25" y="61"/>
                    </a:lnTo>
                    <a:lnTo>
                      <a:pt x="27" y="61"/>
                    </a:lnTo>
                    <a:lnTo>
                      <a:pt x="25" y="63"/>
                    </a:lnTo>
                    <a:lnTo>
                      <a:pt x="27" y="64"/>
                    </a:lnTo>
                    <a:lnTo>
                      <a:pt x="28" y="63"/>
                    </a:lnTo>
                    <a:lnTo>
                      <a:pt x="30" y="64"/>
                    </a:lnTo>
                    <a:lnTo>
                      <a:pt x="30" y="67"/>
                    </a:lnTo>
                    <a:lnTo>
                      <a:pt x="30" y="69"/>
                    </a:lnTo>
                    <a:lnTo>
                      <a:pt x="32" y="69"/>
                    </a:lnTo>
                    <a:lnTo>
                      <a:pt x="35" y="67"/>
                    </a:lnTo>
                    <a:lnTo>
                      <a:pt x="38" y="67"/>
                    </a:lnTo>
                    <a:lnTo>
                      <a:pt x="39" y="71"/>
                    </a:lnTo>
                    <a:lnTo>
                      <a:pt x="38" y="69"/>
                    </a:lnTo>
                    <a:lnTo>
                      <a:pt x="35" y="69"/>
                    </a:lnTo>
                    <a:lnTo>
                      <a:pt x="33" y="71"/>
                    </a:lnTo>
                    <a:lnTo>
                      <a:pt x="35" y="72"/>
                    </a:lnTo>
                    <a:lnTo>
                      <a:pt x="35" y="75"/>
                    </a:lnTo>
                    <a:lnTo>
                      <a:pt x="33" y="77"/>
                    </a:lnTo>
                    <a:lnTo>
                      <a:pt x="35" y="79"/>
                    </a:lnTo>
                    <a:lnTo>
                      <a:pt x="36" y="79"/>
                    </a:lnTo>
                    <a:lnTo>
                      <a:pt x="39" y="83"/>
                    </a:lnTo>
                    <a:lnTo>
                      <a:pt x="44" y="83"/>
                    </a:lnTo>
                    <a:lnTo>
                      <a:pt x="47" y="86"/>
                    </a:lnTo>
                    <a:lnTo>
                      <a:pt x="47" y="88"/>
                    </a:lnTo>
                    <a:lnTo>
                      <a:pt x="47" y="90"/>
                    </a:lnTo>
                    <a:lnTo>
                      <a:pt x="47" y="93"/>
                    </a:lnTo>
                    <a:lnTo>
                      <a:pt x="46" y="93"/>
                    </a:lnTo>
                    <a:lnTo>
                      <a:pt x="46" y="96"/>
                    </a:lnTo>
                    <a:lnTo>
                      <a:pt x="47" y="96"/>
                    </a:lnTo>
                    <a:lnTo>
                      <a:pt x="52" y="99"/>
                    </a:lnTo>
                    <a:lnTo>
                      <a:pt x="55" y="107"/>
                    </a:lnTo>
                    <a:lnTo>
                      <a:pt x="52" y="104"/>
                    </a:lnTo>
                    <a:lnTo>
                      <a:pt x="51" y="101"/>
                    </a:lnTo>
                    <a:lnTo>
                      <a:pt x="47" y="99"/>
                    </a:lnTo>
                    <a:lnTo>
                      <a:pt x="47" y="101"/>
                    </a:lnTo>
                    <a:lnTo>
                      <a:pt x="46" y="107"/>
                    </a:lnTo>
                    <a:lnTo>
                      <a:pt x="46" y="112"/>
                    </a:lnTo>
                    <a:lnTo>
                      <a:pt x="47" y="114"/>
                    </a:lnTo>
                    <a:lnTo>
                      <a:pt x="46" y="115"/>
                    </a:lnTo>
                    <a:lnTo>
                      <a:pt x="46" y="125"/>
                    </a:lnTo>
                    <a:lnTo>
                      <a:pt x="43" y="133"/>
                    </a:lnTo>
                    <a:lnTo>
                      <a:pt x="39" y="136"/>
                    </a:lnTo>
                    <a:lnTo>
                      <a:pt x="43" y="136"/>
                    </a:lnTo>
                    <a:lnTo>
                      <a:pt x="43" y="138"/>
                    </a:lnTo>
                    <a:lnTo>
                      <a:pt x="44" y="138"/>
                    </a:lnTo>
                    <a:lnTo>
                      <a:pt x="44" y="141"/>
                    </a:lnTo>
                    <a:lnTo>
                      <a:pt x="44" y="142"/>
                    </a:lnTo>
                    <a:lnTo>
                      <a:pt x="47" y="142"/>
                    </a:lnTo>
                    <a:lnTo>
                      <a:pt x="54" y="144"/>
                    </a:lnTo>
                    <a:lnTo>
                      <a:pt x="57" y="147"/>
                    </a:lnTo>
                    <a:lnTo>
                      <a:pt x="59" y="145"/>
                    </a:lnTo>
                    <a:lnTo>
                      <a:pt x="62" y="149"/>
                    </a:lnTo>
                    <a:lnTo>
                      <a:pt x="67" y="149"/>
                    </a:lnTo>
                    <a:lnTo>
                      <a:pt x="68" y="150"/>
                    </a:lnTo>
                    <a:lnTo>
                      <a:pt x="70" y="147"/>
                    </a:lnTo>
                    <a:lnTo>
                      <a:pt x="76" y="147"/>
                    </a:lnTo>
                    <a:lnTo>
                      <a:pt x="79" y="149"/>
                    </a:lnTo>
                    <a:lnTo>
                      <a:pt x="83" y="149"/>
                    </a:lnTo>
                    <a:lnTo>
                      <a:pt x="87" y="150"/>
                    </a:lnTo>
                    <a:lnTo>
                      <a:pt x="94" y="150"/>
                    </a:lnTo>
                    <a:lnTo>
                      <a:pt x="98" y="153"/>
                    </a:lnTo>
                    <a:lnTo>
                      <a:pt x="100" y="153"/>
                    </a:lnTo>
                    <a:lnTo>
                      <a:pt x="100" y="152"/>
                    </a:lnTo>
                    <a:lnTo>
                      <a:pt x="98" y="147"/>
                    </a:lnTo>
                    <a:lnTo>
                      <a:pt x="100" y="142"/>
                    </a:lnTo>
                    <a:lnTo>
                      <a:pt x="100" y="141"/>
                    </a:lnTo>
                    <a:lnTo>
                      <a:pt x="103" y="138"/>
                    </a:lnTo>
                    <a:lnTo>
                      <a:pt x="108" y="133"/>
                    </a:lnTo>
                    <a:lnTo>
                      <a:pt x="110" y="133"/>
                    </a:lnTo>
                    <a:lnTo>
                      <a:pt x="111" y="134"/>
                    </a:lnTo>
                    <a:lnTo>
                      <a:pt x="114" y="134"/>
                    </a:lnTo>
                    <a:lnTo>
                      <a:pt x="118" y="136"/>
                    </a:lnTo>
                    <a:lnTo>
                      <a:pt x="121" y="136"/>
                    </a:lnTo>
                    <a:lnTo>
                      <a:pt x="122" y="134"/>
                    </a:lnTo>
                    <a:lnTo>
                      <a:pt x="124" y="134"/>
                    </a:lnTo>
                    <a:lnTo>
                      <a:pt x="134" y="139"/>
                    </a:lnTo>
                    <a:lnTo>
                      <a:pt x="135" y="142"/>
                    </a:lnTo>
                    <a:lnTo>
                      <a:pt x="141" y="142"/>
                    </a:lnTo>
                    <a:lnTo>
                      <a:pt x="145" y="139"/>
                    </a:lnTo>
                    <a:lnTo>
                      <a:pt x="145" y="138"/>
                    </a:lnTo>
                    <a:lnTo>
                      <a:pt x="146" y="136"/>
                    </a:lnTo>
                    <a:lnTo>
                      <a:pt x="156" y="128"/>
                    </a:lnTo>
                    <a:lnTo>
                      <a:pt x="156" y="128"/>
                    </a:lnTo>
                    <a:lnTo>
                      <a:pt x="154" y="125"/>
                    </a:lnTo>
                    <a:lnTo>
                      <a:pt x="156" y="1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3" name="Freeform 841">
                <a:extLst>
                  <a:ext uri="{FF2B5EF4-FFF2-40B4-BE49-F238E27FC236}">
                    <a16:creationId xmlns:a16="http://schemas.microsoft.com/office/drawing/2014/main" id="{2D2E1AA4-666E-4940-BAAE-B6671647BFBF}"/>
                  </a:ext>
                </a:extLst>
              </p:cNvPr>
              <p:cNvSpPr>
                <a:spLocks/>
              </p:cNvSpPr>
              <p:nvPr/>
            </p:nvSpPr>
            <p:spPr bwMode="auto">
              <a:xfrm>
                <a:off x="4797" y="1778"/>
                <a:ext cx="14" cy="28"/>
              </a:xfrm>
              <a:custGeom>
                <a:avLst/>
                <a:gdLst>
                  <a:gd name="T0" fmla="*/ 0 w 14"/>
                  <a:gd name="T1" fmla="*/ 14 h 28"/>
                  <a:gd name="T2" fmla="*/ 0 w 14"/>
                  <a:gd name="T3" fmla="*/ 16 h 28"/>
                  <a:gd name="T4" fmla="*/ 3 w 14"/>
                  <a:gd name="T5" fmla="*/ 17 h 28"/>
                  <a:gd name="T6" fmla="*/ 3 w 14"/>
                  <a:gd name="T7" fmla="*/ 19 h 28"/>
                  <a:gd name="T8" fmla="*/ 1 w 14"/>
                  <a:gd name="T9" fmla="*/ 19 h 28"/>
                  <a:gd name="T10" fmla="*/ 3 w 14"/>
                  <a:gd name="T11" fmla="*/ 20 h 28"/>
                  <a:gd name="T12" fmla="*/ 4 w 14"/>
                  <a:gd name="T13" fmla="*/ 22 h 28"/>
                  <a:gd name="T14" fmla="*/ 4 w 14"/>
                  <a:gd name="T15" fmla="*/ 24 h 28"/>
                  <a:gd name="T16" fmla="*/ 4 w 14"/>
                  <a:gd name="T17" fmla="*/ 24 h 28"/>
                  <a:gd name="T18" fmla="*/ 6 w 14"/>
                  <a:gd name="T19" fmla="*/ 25 h 28"/>
                  <a:gd name="T20" fmla="*/ 4 w 14"/>
                  <a:gd name="T21" fmla="*/ 24 h 28"/>
                  <a:gd name="T22" fmla="*/ 4 w 14"/>
                  <a:gd name="T23" fmla="*/ 25 h 28"/>
                  <a:gd name="T24" fmla="*/ 4 w 14"/>
                  <a:gd name="T25" fmla="*/ 27 h 28"/>
                  <a:gd name="T26" fmla="*/ 9 w 14"/>
                  <a:gd name="T27" fmla="*/ 28 h 28"/>
                  <a:gd name="T28" fmla="*/ 11 w 14"/>
                  <a:gd name="T29" fmla="*/ 28 h 28"/>
                  <a:gd name="T30" fmla="*/ 12 w 14"/>
                  <a:gd name="T31" fmla="*/ 24 h 28"/>
                  <a:gd name="T32" fmla="*/ 12 w 14"/>
                  <a:gd name="T33" fmla="*/ 19 h 28"/>
                  <a:gd name="T34" fmla="*/ 14 w 14"/>
                  <a:gd name="T35" fmla="*/ 12 h 28"/>
                  <a:gd name="T36" fmla="*/ 12 w 14"/>
                  <a:gd name="T37" fmla="*/ 8 h 28"/>
                  <a:gd name="T38" fmla="*/ 14 w 14"/>
                  <a:gd name="T39" fmla="*/ 4 h 28"/>
                  <a:gd name="T40" fmla="*/ 12 w 14"/>
                  <a:gd name="T41" fmla="*/ 0 h 28"/>
                  <a:gd name="T42" fmla="*/ 11 w 14"/>
                  <a:gd name="T43" fmla="*/ 0 h 28"/>
                  <a:gd name="T44" fmla="*/ 11 w 14"/>
                  <a:gd name="T45" fmla="*/ 3 h 28"/>
                  <a:gd name="T46" fmla="*/ 11 w 14"/>
                  <a:gd name="T47" fmla="*/ 4 h 28"/>
                  <a:gd name="T48" fmla="*/ 11 w 14"/>
                  <a:gd name="T49" fmla="*/ 6 h 28"/>
                  <a:gd name="T50" fmla="*/ 9 w 14"/>
                  <a:gd name="T51" fmla="*/ 6 h 28"/>
                  <a:gd name="T52" fmla="*/ 8 w 14"/>
                  <a:gd name="T53" fmla="*/ 4 h 28"/>
                  <a:gd name="T54" fmla="*/ 6 w 14"/>
                  <a:gd name="T55" fmla="*/ 6 h 28"/>
                  <a:gd name="T56" fmla="*/ 3 w 14"/>
                  <a:gd name="T57" fmla="*/ 8 h 28"/>
                  <a:gd name="T58" fmla="*/ 0 w 14"/>
                  <a:gd name="T59" fmla="*/ 11 h 28"/>
                  <a:gd name="T60" fmla="*/ 1 w 14"/>
                  <a:gd name="T61" fmla="*/ 12 h 28"/>
                  <a:gd name="T62" fmla="*/ 1 w 14"/>
                  <a:gd name="T63" fmla="*/ 14 h 28"/>
                  <a:gd name="T64" fmla="*/ 0 w 14"/>
                  <a:gd name="T65" fmla="*/ 1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4" h="28">
                    <a:moveTo>
                      <a:pt x="0" y="14"/>
                    </a:moveTo>
                    <a:lnTo>
                      <a:pt x="0" y="16"/>
                    </a:lnTo>
                    <a:lnTo>
                      <a:pt x="3" y="17"/>
                    </a:lnTo>
                    <a:lnTo>
                      <a:pt x="3" y="19"/>
                    </a:lnTo>
                    <a:lnTo>
                      <a:pt x="1" y="19"/>
                    </a:lnTo>
                    <a:lnTo>
                      <a:pt x="3" y="20"/>
                    </a:lnTo>
                    <a:lnTo>
                      <a:pt x="4" y="22"/>
                    </a:lnTo>
                    <a:lnTo>
                      <a:pt x="4" y="24"/>
                    </a:lnTo>
                    <a:lnTo>
                      <a:pt x="4" y="24"/>
                    </a:lnTo>
                    <a:lnTo>
                      <a:pt x="6" y="25"/>
                    </a:lnTo>
                    <a:lnTo>
                      <a:pt x="4" y="24"/>
                    </a:lnTo>
                    <a:lnTo>
                      <a:pt x="4" y="25"/>
                    </a:lnTo>
                    <a:lnTo>
                      <a:pt x="4" y="27"/>
                    </a:lnTo>
                    <a:lnTo>
                      <a:pt x="9" y="28"/>
                    </a:lnTo>
                    <a:lnTo>
                      <a:pt x="11" y="28"/>
                    </a:lnTo>
                    <a:lnTo>
                      <a:pt x="12" y="24"/>
                    </a:lnTo>
                    <a:lnTo>
                      <a:pt x="12" y="19"/>
                    </a:lnTo>
                    <a:lnTo>
                      <a:pt x="14" y="12"/>
                    </a:lnTo>
                    <a:lnTo>
                      <a:pt x="12" y="8"/>
                    </a:lnTo>
                    <a:lnTo>
                      <a:pt x="14" y="4"/>
                    </a:lnTo>
                    <a:lnTo>
                      <a:pt x="12" y="0"/>
                    </a:lnTo>
                    <a:lnTo>
                      <a:pt x="11" y="0"/>
                    </a:lnTo>
                    <a:lnTo>
                      <a:pt x="11" y="3"/>
                    </a:lnTo>
                    <a:lnTo>
                      <a:pt x="11" y="4"/>
                    </a:lnTo>
                    <a:lnTo>
                      <a:pt x="11" y="6"/>
                    </a:lnTo>
                    <a:lnTo>
                      <a:pt x="9" y="6"/>
                    </a:lnTo>
                    <a:lnTo>
                      <a:pt x="8" y="4"/>
                    </a:lnTo>
                    <a:lnTo>
                      <a:pt x="6" y="6"/>
                    </a:lnTo>
                    <a:lnTo>
                      <a:pt x="3" y="8"/>
                    </a:lnTo>
                    <a:lnTo>
                      <a:pt x="0" y="11"/>
                    </a:lnTo>
                    <a:lnTo>
                      <a:pt x="1" y="12"/>
                    </a:lnTo>
                    <a:lnTo>
                      <a:pt x="1" y="14"/>
                    </a:lnTo>
                    <a:lnTo>
                      <a:pt x="0"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4" name="Freeform 842">
                <a:extLst>
                  <a:ext uri="{FF2B5EF4-FFF2-40B4-BE49-F238E27FC236}">
                    <a16:creationId xmlns:a16="http://schemas.microsoft.com/office/drawing/2014/main" id="{BFA4CFA7-578A-4634-A70F-3B2F31F3B9AB}"/>
                  </a:ext>
                </a:extLst>
              </p:cNvPr>
              <p:cNvSpPr>
                <a:spLocks/>
              </p:cNvSpPr>
              <p:nvPr/>
            </p:nvSpPr>
            <p:spPr bwMode="auto">
              <a:xfrm>
                <a:off x="4879" y="1899"/>
                <a:ext cx="5" cy="5"/>
              </a:xfrm>
              <a:custGeom>
                <a:avLst/>
                <a:gdLst>
                  <a:gd name="T0" fmla="*/ 0 w 5"/>
                  <a:gd name="T1" fmla="*/ 3 h 5"/>
                  <a:gd name="T2" fmla="*/ 4 w 5"/>
                  <a:gd name="T3" fmla="*/ 5 h 5"/>
                  <a:gd name="T4" fmla="*/ 5 w 5"/>
                  <a:gd name="T5" fmla="*/ 3 h 5"/>
                  <a:gd name="T6" fmla="*/ 5 w 5"/>
                  <a:gd name="T7" fmla="*/ 2 h 5"/>
                  <a:gd name="T8" fmla="*/ 0 w 5"/>
                  <a:gd name="T9" fmla="*/ 0 h 5"/>
                  <a:gd name="T10" fmla="*/ 0 w 5"/>
                  <a:gd name="T11" fmla="*/ 3 h 5"/>
                </a:gdLst>
                <a:ahLst/>
                <a:cxnLst>
                  <a:cxn ang="0">
                    <a:pos x="T0" y="T1"/>
                  </a:cxn>
                  <a:cxn ang="0">
                    <a:pos x="T2" y="T3"/>
                  </a:cxn>
                  <a:cxn ang="0">
                    <a:pos x="T4" y="T5"/>
                  </a:cxn>
                  <a:cxn ang="0">
                    <a:pos x="T6" y="T7"/>
                  </a:cxn>
                  <a:cxn ang="0">
                    <a:pos x="T8" y="T9"/>
                  </a:cxn>
                  <a:cxn ang="0">
                    <a:pos x="T10" y="T11"/>
                  </a:cxn>
                </a:cxnLst>
                <a:rect l="0" t="0" r="r" b="b"/>
                <a:pathLst>
                  <a:path w="5" h="5">
                    <a:moveTo>
                      <a:pt x="0" y="3"/>
                    </a:moveTo>
                    <a:lnTo>
                      <a:pt x="4" y="5"/>
                    </a:lnTo>
                    <a:lnTo>
                      <a:pt x="5" y="3"/>
                    </a:lnTo>
                    <a:lnTo>
                      <a:pt x="5" y="2"/>
                    </a:lnTo>
                    <a:lnTo>
                      <a:pt x="0" y="0"/>
                    </a:ln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5" name="Freeform 843">
                <a:extLst>
                  <a:ext uri="{FF2B5EF4-FFF2-40B4-BE49-F238E27FC236}">
                    <a16:creationId xmlns:a16="http://schemas.microsoft.com/office/drawing/2014/main" id="{D4677667-85FE-4A8A-8226-EEC5BA0E1FE4}"/>
                  </a:ext>
                </a:extLst>
              </p:cNvPr>
              <p:cNvSpPr>
                <a:spLocks/>
              </p:cNvSpPr>
              <p:nvPr/>
            </p:nvSpPr>
            <p:spPr bwMode="auto">
              <a:xfrm>
                <a:off x="4793" y="1810"/>
                <a:ext cx="4" cy="3"/>
              </a:xfrm>
              <a:custGeom>
                <a:avLst/>
                <a:gdLst>
                  <a:gd name="T0" fmla="*/ 2 w 4"/>
                  <a:gd name="T1" fmla="*/ 3 h 3"/>
                  <a:gd name="T2" fmla="*/ 2 w 4"/>
                  <a:gd name="T3" fmla="*/ 1 h 3"/>
                  <a:gd name="T4" fmla="*/ 4 w 4"/>
                  <a:gd name="T5" fmla="*/ 0 h 3"/>
                  <a:gd name="T6" fmla="*/ 2 w 4"/>
                  <a:gd name="T7" fmla="*/ 0 h 3"/>
                  <a:gd name="T8" fmla="*/ 2 w 4"/>
                  <a:gd name="T9" fmla="*/ 1 h 3"/>
                  <a:gd name="T10" fmla="*/ 0 w 4"/>
                  <a:gd name="T11" fmla="*/ 1 h 3"/>
                  <a:gd name="T12" fmla="*/ 0 w 4"/>
                  <a:gd name="T13" fmla="*/ 3 h 3"/>
                  <a:gd name="T14" fmla="*/ 2 w 4"/>
                  <a:gd name="T15" fmla="*/ 3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3">
                    <a:moveTo>
                      <a:pt x="2" y="3"/>
                    </a:moveTo>
                    <a:lnTo>
                      <a:pt x="2" y="1"/>
                    </a:lnTo>
                    <a:lnTo>
                      <a:pt x="4" y="0"/>
                    </a:lnTo>
                    <a:lnTo>
                      <a:pt x="2" y="0"/>
                    </a:lnTo>
                    <a:lnTo>
                      <a:pt x="2" y="1"/>
                    </a:lnTo>
                    <a:lnTo>
                      <a:pt x="0" y="1"/>
                    </a:lnTo>
                    <a:lnTo>
                      <a:pt x="0" y="3"/>
                    </a:lnTo>
                    <a:lnTo>
                      <a:pt x="2"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6" name="Freeform 844">
                <a:extLst>
                  <a:ext uri="{FF2B5EF4-FFF2-40B4-BE49-F238E27FC236}">
                    <a16:creationId xmlns:a16="http://schemas.microsoft.com/office/drawing/2014/main" id="{67995ABA-1568-49A0-B2AD-E3E5CA7869BC}"/>
                  </a:ext>
                </a:extLst>
              </p:cNvPr>
              <p:cNvSpPr>
                <a:spLocks/>
              </p:cNvSpPr>
              <p:nvPr/>
            </p:nvSpPr>
            <p:spPr bwMode="auto">
              <a:xfrm>
                <a:off x="4793" y="1810"/>
                <a:ext cx="21" cy="41"/>
              </a:xfrm>
              <a:custGeom>
                <a:avLst/>
                <a:gdLst>
                  <a:gd name="T0" fmla="*/ 2 w 21"/>
                  <a:gd name="T1" fmla="*/ 12 h 41"/>
                  <a:gd name="T2" fmla="*/ 4 w 21"/>
                  <a:gd name="T3" fmla="*/ 14 h 41"/>
                  <a:gd name="T4" fmla="*/ 5 w 21"/>
                  <a:gd name="T5" fmla="*/ 16 h 41"/>
                  <a:gd name="T6" fmla="*/ 5 w 21"/>
                  <a:gd name="T7" fmla="*/ 19 h 41"/>
                  <a:gd name="T8" fmla="*/ 4 w 21"/>
                  <a:gd name="T9" fmla="*/ 20 h 41"/>
                  <a:gd name="T10" fmla="*/ 4 w 21"/>
                  <a:gd name="T11" fmla="*/ 22 h 41"/>
                  <a:gd name="T12" fmla="*/ 7 w 21"/>
                  <a:gd name="T13" fmla="*/ 24 h 41"/>
                  <a:gd name="T14" fmla="*/ 7 w 21"/>
                  <a:gd name="T15" fmla="*/ 24 h 41"/>
                  <a:gd name="T16" fmla="*/ 5 w 21"/>
                  <a:gd name="T17" fmla="*/ 27 h 41"/>
                  <a:gd name="T18" fmla="*/ 4 w 21"/>
                  <a:gd name="T19" fmla="*/ 32 h 41"/>
                  <a:gd name="T20" fmla="*/ 5 w 21"/>
                  <a:gd name="T21" fmla="*/ 33 h 41"/>
                  <a:gd name="T22" fmla="*/ 7 w 21"/>
                  <a:gd name="T23" fmla="*/ 38 h 41"/>
                  <a:gd name="T24" fmla="*/ 8 w 21"/>
                  <a:gd name="T25" fmla="*/ 41 h 41"/>
                  <a:gd name="T26" fmla="*/ 10 w 21"/>
                  <a:gd name="T27" fmla="*/ 39 h 41"/>
                  <a:gd name="T28" fmla="*/ 10 w 21"/>
                  <a:gd name="T29" fmla="*/ 41 h 41"/>
                  <a:gd name="T30" fmla="*/ 13 w 21"/>
                  <a:gd name="T31" fmla="*/ 39 h 41"/>
                  <a:gd name="T32" fmla="*/ 13 w 21"/>
                  <a:gd name="T33" fmla="*/ 36 h 41"/>
                  <a:gd name="T34" fmla="*/ 13 w 21"/>
                  <a:gd name="T35" fmla="*/ 35 h 41"/>
                  <a:gd name="T36" fmla="*/ 16 w 21"/>
                  <a:gd name="T37" fmla="*/ 35 h 41"/>
                  <a:gd name="T38" fmla="*/ 18 w 21"/>
                  <a:gd name="T39" fmla="*/ 36 h 41"/>
                  <a:gd name="T40" fmla="*/ 19 w 21"/>
                  <a:gd name="T41" fmla="*/ 36 h 41"/>
                  <a:gd name="T42" fmla="*/ 21 w 21"/>
                  <a:gd name="T43" fmla="*/ 35 h 41"/>
                  <a:gd name="T44" fmla="*/ 21 w 21"/>
                  <a:gd name="T45" fmla="*/ 30 h 41"/>
                  <a:gd name="T46" fmla="*/ 21 w 21"/>
                  <a:gd name="T47" fmla="*/ 28 h 41"/>
                  <a:gd name="T48" fmla="*/ 21 w 21"/>
                  <a:gd name="T49" fmla="*/ 22 h 41"/>
                  <a:gd name="T50" fmla="*/ 21 w 21"/>
                  <a:gd name="T51" fmla="*/ 17 h 41"/>
                  <a:gd name="T52" fmla="*/ 18 w 21"/>
                  <a:gd name="T53" fmla="*/ 14 h 41"/>
                  <a:gd name="T54" fmla="*/ 21 w 21"/>
                  <a:gd name="T55" fmla="*/ 12 h 41"/>
                  <a:gd name="T56" fmla="*/ 21 w 21"/>
                  <a:gd name="T57" fmla="*/ 9 h 41"/>
                  <a:gd name="T58" fmla="*/ 21 w 21"/>
                  <a:gd name="T59" fmla="*/ 6 h 41"/>
                  <a:gd name="T60" fmla="*/ 19 w 21"/>
                  <a:gd name="T61" fmla="*/ 4 h 41"/>
                  <a:gd name="T62" fmla="*/ 16 w 21"/>
                  <a:gd name="T63" fmla="*/ 1 h 41"/>
                  <a:gd name="T64" fmla="*/ 16 w 21"/>
                  <a:gd name="T65" fmla="*/ 1 h 41"/>
                  <a:gd name="T66" fmla="*/ 13 w 21"/>
                  <a:gd name="T67" fmla="*/ 0 h 41"/>
                  <a:gd name="T68" fmla="*/ 12 w 21"/>
                  <a:gd name="T69" fmla="*/ 0 h 41"/>
                  <a:gd name="T70" fmla="*/ 7 w 21"/>
                  <a:gd name="T71" fmla="*/ 6 h 41"/>
                  <a:gd name="T72" fmla="*/ 4 w 21"/>
                  <a:gd name="T73" fmla="*/ 6 h 41"/>
                  <a:gd name="T74" fmla="*/ 0 w 21"/>
                  <a:gd name="T75" fmla="*/ 4 h 41"/>
                  <a:gd name="T76" fmla="*/ 0 w 21"/>
                  <a:gd name="T77" fmla="*/ 8 h 41"/>
                  <a:gd name="T78" fmla="*/ 0 w 21"/>
                  <a:gd name="T79" fmla="*/ 9 h 41"/>
                  <a:gd name="T80" fmla="*/ 2 w 21"/>
                  <a:gd name="T81" fmla="*/ 12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1" h="41">
                    <a:moveTo>
                      <a:pt x="2" y="12"/>
                    </a:moveTo>
                    <a:lnTo>
                      <a:pt x="4" y="14"/>
                    </a:lnTo>
                    <a:lnTo>
                      <a:pt x="5" y="16"/>
                    </a:lnTo>
                    <a:lnTo>
                      <a:pt x="5" y="19"/>
                    </a:lnTo>
                    <a:lnTo>
                      <a:pt x="4" y="20"/>
                    </a:lnTo>
                    <a:lnTo>
                      <a:pt x="4" y="22"/>
                    </a:lnTo>
                    <a:lnTo>
                      <a:pt x="7" y="24"/>
                    </a:lnTo>
                    <a:lnTo>
                      <a:pt x="7" y="24"/>
                    </a:lnTo>
                    <a:lnTo>
                      <a:pt x="5" y="27"/>
                    </a:lnTo>
                    <a:lnTo>
                      <a:pt x="4" y="32"/>
                    </a:lnTo>
                    <a:lnTo>
                      <a:pt x="5" y="33"/>
                    </a:lnTo>
                    <a:lnTo>
                      <a:pt x="7" y="38"/>
                    </a:lnTo>
                    <a:lnTo>
                      <a:pt x="8" y="41"/>
                    </a:lnTo>
                    <a:lnTo>
                      <a:pt x="10" y="39"/>
                    </a:lnTo>
                    <a:lnTo>
                      <a:pt x="10" y="41"/>
                    </a:lnTo>
                    <a:lnTo>
                      <a:pt x="13" y="39"/>
                    </a:lnTo>
                    <a:lnTo>
                      <a:pt x="13" y="36"/>
                    </a:lnTo>
                    <a:lnTo>
                      <a:pt x="13" y="35"/>
                    </a:lnTo>
                    <a:lnTo>
                      <a:pt x="16" y="35"/>
                    </a:lnTo>
                    <a:lnTo>
                      <a:pt x="18" y="36"/>
                    </a:lnTo>
                    <a:lnTo>
                      <a:pt x="19" y="36"/>
                    </a:lnTo>
                    <a:lnTo>
                      <a:pt x="21" y="35"/>
                    </a:lnTo>
                    <a:lnTo>
                      <a:pt x="21" y="30"/>
                    </a:lnTo>
                    <a:lnTo>
                      <a:pt x="21" y="28"/>
                    </a:lnTo>
                    <a:lnTo>
                      <a:pt x="21" y="22"/>
                    </a:lnTo>
                    <a:lnTo>
                      <a:pt x="21" y="17"/>
                    </a:lnTo>
                    <a:lnTo>
                      <a:pt x="18" y="14"/>
                    </a:lnTo>
                    <a:lnTo>
                      <a:pt x="21" y="12"/>
                    </a:lnTo>
                    <a:lnTo>
                      <a:pt x="21" y="9"/>
                    </a:lnTo>
                    <a:lnTo>
                      <a:pt x="21" y="6"/>
                    </a:lnTo>
                    <a:lnTo>
                      <a:pt x="19" y="4"/>
                    </a:lnTo>
                    <a:lnTo>
                      <a:pt x="16" y="1"/>
                    </a:lnTo>
                    <a:lnTo>
                      <a:pt x="16" y="1"/>
                    </a:lnTo>
                    <a:lnTo>
                      <a:pt x="13" y="0"/>
                    </a:lnTo>
                    <a:lnTo>
                      <a:pt x="12" y="0"/>
                    </a:lnTo>
                    <a:lnTo>
                      <a:pt x="7" y="6"/>
                    </a:lnTo>
                    <a:lnTo>
                      <a:pt x="4" y="6"/>
                    </a:lnTo>
                    <a:lnTo>
                      <a:pt x="0" y="4"/>
                    </a:lnTo>
                    <a:lnTo>
                      <a:pt x="0" y="8"/>
                    </a:lnTo>
                    <a:lnTo>
                      <a:pt x="0" y="9"/>
                    </a:lnTo>
                    <a:lnTo>
                      <a:pt x="2"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7" name="Freeform 845">
                <a:extLst>
                  <a:ext uri="{FF2B5EF4-FFF2-40B4-BE49-F238E27FC236}">
                    <a16:creationId xmlns:a16="http://schemas.microsoft.com/office/drawing/2014/main" id="{60B61CEB-AFC2-4152-B401-564FCBA2FC1A}"/>
                  </a:ext>
                </a:extLst>
              </p:cNvPr>
              <p:cNvSpPr>
                <a:spLocks/>
              </p:cNvSpPr>
              <p:nvPr/>
            </p:nvSpPr>
            <p:spPr bwMode="auto">
              <a:xfrm>
                <a:off x="4817" y="1779"/>
                <a:ext cx="7" cy="5"/>
              </a:xfrm>
              <a:custGeom>
                <a:avLst/>
                <a:gdLst>
                  <a:gd name="T0" fmla="*/ 7 w 7"/>
                  <a:gd name="T1" fmla="*/ 3 h 5"/>
                  <a:gd name="T2" fmla="*/ 7 w 7"/>
                  <a:gd name="T3" fmla="*/ 2 h 5"/>
                  <a:gd name="T4" fmla="*/ 5 w 7"/>
                  <a:gd name="T5" fmla="*/ 0 h 5"/>
                  <a:gd name="T6" fmla="*/ 5 w 7"/>
                  <a:gd name="T7" fmla="*/ 2 h 5"/>
                  <a:gd name="T8" fmla="*/ 2 w 7"/>
                  <a:gd name="T9" fmla="*/ 3 h 5"/>
                  <a:gd name="T10" fmla="*/ 0 w 7"/>
                  <a:gd name="T11" fmla="*/ 3 h 5"/>
                  <a:gd name="T12" fmla="*/ 2 w 7"/>
                  <a:gd name="T13" fmla="*/ 5 h 5"/>
                  <a:gd name="T14" fmla="*/ 5 w 7"/>
                  <a:gd name="T15" fmla="*/ 3 h 5"/>
                  <a:gd name="T16" fmla="*/ 7 w 7"/>
                  <a:gd name="T17"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5">
                    <a:moveTo>
                      <a:pt x="7" y="3"/>
                    </a:moveTo>
                    <a:lnTo>
                      <a:pt x="7" y="2"/>
                    </a:lnTo>
                    <a:lnTo>
                      <a:pt x="5" y="0"/>
                    </a:lnTo>
                    <a:lnTo>
                      <a:pt x="5" y="2"/>
                    </a:lnTo>
                    <a:lnTo>
                      <a:pt x="2" y="3"/>
                    </a:lnTo>
                    <a:lnTo>
                      <a:pt x="0" y="3"/>
                    </a:lnTo>
                    <a:lnTo>
                      <a:pt x="2" y="5"/>
                    </a:lnTo>
                    <a:lnTo>
                      <a:pt x="5" y="3"/>
                    </a:lnTo>
                    <a:lnTo>
                      <a:pt x="7"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8" name="Freeform 846">
                <a:extLst>
                  <a:ext uri="{FF2B5EF4-FFF2-40B4-BE49-F238E27FC236}">
                    <a16:creationId xmlns:a16="http://schemas.microsoft.com/office/drawing/2014/main" id="{B5B96890-7485-4A67-8DFF-DB63356EDFFC}"/>
                  </a:ext>
                </a:extLst>
              </p:cNvPr>
              <p:cNvSpPr>
                <a:spLocks/>
              </p:cNvSpPr>
              <p:nvPr/>
            </p:nvSpPr>
            <p:spPr bwMode="auto">
              <a:xfrm>
                <a:off x="4830" y="1789"/>
                <a:ext cx="2" cy="1"/>
              </a:xfrm>
              <a:custGeom>
                <a:avLst/>
                <a:gdLst>
                  <a:gd name="T0" fmla="*/ 0 w 2"/>
                  <a:gd name="T1" fmla="*/ 1 h 1"/>
                  <a:gd name="T2" fmla="*/ 2 w 2"/>
                  <a:gd name="T3" fmla="*/ 1 h 1"/>
                  <a:gd name="T4" fmla="*/ 2 w 2"/>
                  <a:gd name="T5" fmla="*/ 0 h 1"/>
                  <a:gd name="T6" fmla="*/ 0 w 2"/>
                  <a:gd name="T7" fmla="*/ 1 h 1"/>
                </a:gdLst>
                <a:ahLst/>
                <a:cxnLst>
                  <a:cxn ang="0">
                    <a:pos x="T0" y="T1"/>
                  </a:cxn>
                  <a:cxn ang="0">
                    <a:pos x="T2" y="T3"/>
                  </a:cxn>
                  <a:cxn ang="0">
                    <a:pos x="T4" y="T5"/>
                  </a:cxn>
                  <a:cxn ang="0">
                    <a:pos x="T6" y="T7"/>
                  </a:cxn>
                </a:cxnLst>
                <a:rect l="0" t="0" r="r" b="b"/>
                <a:pathLst>
                  <a:path w="2" h="1">
                    <a:moveTo>
                      <a:pt x="0" y="1"/>
                    </a:moveTo>
                    <a:lnTo>
                      <a:pt x="2" y="1"/>
                    </a:lnTo>
                    <a:lnTo>
                      <a:pt x="2" y="0"/>
                    </a:ln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9" name="Freeform 847">
                <a:extLst>
                  <a:ext uri="{FF2B5EF4-FFF2-40B4-BE49-F238E27FC236}">
                    <a16:creationId xmlns:a16="http://schemas.microsoft.com/office/drawing/2014/main" id="{EA961BD9-A399-4F92-8904-0EB9526C7E85}"/>
                  </a:ext>
                </a:extLst>
              </p:cNvPr>
              <p:cNvSpPr>
                <a:spLocks/>
              </p:cNvSpPr>
              <p:nvPr/>
            </p:nvSpPr>
            <p:spPr bwMode="auto">
              <a:xfrm>
                <a:off x="4854" y="1861"/>
                <a:ext cx="40" cy="27"/>
              </a:xfrm>
              <a:custGeom>
                <a:avLst/>
                <a:gdLst>
                  <a:gd name="T0" fmla="*/ 40 w 40"/>
                  <a:gd name="T1" fmla="*/ 6 h 27"/>
                  <a:gd name="T2" fmla="*/ 40 w 40"/>
                  <a:gd name="T3" fmla="*/ 3 h 27"/>
                  <a:gd name="T4" fmla="*/ 38 w 40"/>
                  <a:gd name="T5" fmla="*/ 0 h 27"/>
                  <a:gd name="T6" fmla="*/ 35 w 40"/>
                  <a:gd name="T7" fmla="*/ 3 h 27"/>
                  <a:gd name="T8" fmla="*/ 33 w 40"/>
                  <a:gd name="T9" fmla="*/ 3 h 27"/>
                  <a:gd name="T10" fmla="*/ 30 w 40"/>
                  <a:gd name="T11" fmla="*/ 1 h 27"/>
                  <a:gd name="T12" fmla="*/ 27 w 40"/>
                  <a:gd name="T13" fmla="*/ 4 h 27"/>
                  <a:gd name="T14" fmla="*/ 21 w 40"/>
                  <a:gd name="T15" fmla="*/ 4 h 27"/>
                  <a:gd name="T16" fmla="*/ 16 w 40"/>
                  <a:gd name="T17" fmla="*/ 6 h 27"/>
                  <a:gd name="T18" fmla="*/ 11 w 40"/>
                  <a:gd name="T19" fmla="*/ 4 h 27"/>
                  <a:gd name="T20" fmla="*/ 9 w 40"/>
                  <a:gd name="T21" fmla="*/ 3 h 27"/>
                  <a:gd name="T22" fmla="*/ 6 w 40"/>
                  <a:gd name="T23" fmla="*/ 3 h 27"/>
                  <a:gd name="T24" fmla="*/ 5 w 40"/>
                  <a:gd name="T25" fmla="*/ 4 h 27"/>
                  <a:gd name="T26" fmla="*/ 3 w 40"/>
                  <a:gd name="T27" fmla="*/ 3 h 27"/>
                  <a:gd name="T28" fmla="*/ 0 w 40"/>
                  <a:gd name="T29" fmla="*/ 4 h 27"/>
                  <a:gd name="T30" fmla="*/ 0 w 40"/>
                  <a:gd name="T31" fmla="*/ 9 h 27"/>
                  <a:gd name="T32" fmla="*/ 3 w 40"/>
                  <a:gd name="T33" fmla="*/ 12 h 27"/>
                  <a:gd name="T34" fmla="*/ 5 w 40"/>
                  <a:gd name="T35" fmla="*/ 12 h 27"/>
                  <a:gd name="T36" fmla="*/ 11 w 40"/>
                  <a:gd name="T37" fmla="*/ 16 h 27"/>
                  <a:gd name="T38" fmla="*/ 14 w 40"/>
                  <a:gd name="T39" fmla="*/ 16 h 27"/>
                  <a:gd name="T40" fmla="*/ 16 w 40"/>
                  <a:gd name="T41" fmla="*/ 19 h 27"/>
                  <a:gd name="T42" fmla="*/ 22 w 40"/>
                  <a:gd name="T43" fmla="*/ 22 h 27"/>
                  <a:gd name="T44" fmla="*/ 24 w 40"/>
                  <a:gd name="T45" fmla="*/ 20 h 27"/>
                  <a:gd name="T46" fmla="*/ 27 w 40"/>
                  <a:gd name="T47" fmla="*/ 22 h 27"/>
                  <a:gd name="T48" fmla="*/ 27 w 40"/>
                  <a:gd name="T49" fmla="*/ 25 h 27"/>
                  <a:gd name="T50" fmla="*/ 33 w 40"/>
                  <a:gd name="T51" fmla="*/ 27 h 27"/>
                  <a:gd name="T52" fmla="*/ 37 w 40"/>
                  <a:gd name="T53" fmla="*/ 27 h 27"/>
                  <a:gd name="T54" fmla="*/ 37 w 40"/>
                  <a:gd name="T55" fmla="*/ 24 h 27"/>
                  <a:gd name="T56" fmla="*/ 37 w 40"/>
                  <a:gd name="T57" fmla="*/ 22 h 27"/>
                  <a:gd name="T58" fmla="*/ 37 w 40"/>
                  <a:gd name="T59" fmla="*/ 19 h 27"/>
                  <a:gd name="T60" fmla="*/ 35 w 40"/>
                  <a:gd name="T61" fmla="*/ 16 h 27"/>
                  <a:gd name="T62" fmla="*/ 37 w 40"/>
                  <a:gd name="T63" fmla="*/ 8 h 27"/>
                  <a:gd name="T64" fmla="*/ 40 w 40"/>
                  <a:gd name="T65" fmla="*/ 6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0" h="27">
                    <a:moveTo>
                      <a:pt x="40" y="6"/>
                    </a:moveTo>
                    <a:lnTo>
                      <a:pt x="40" y="3"/>
                    </a:lnTo>
                    <a:lnTo>
                      <a:pt x="38" y="0"/>
                    </a:lnTo>
                    <a:lnTo>
                      <a:pt x="35" y="3"/>
                    </a:lnTo>
                    <a:lnTo>
                      <a:pt x="33" y="3"/>
                    </a:lnTo>
                    <a:lnTo>
                      <a:pt x="30" y="1"/>
                    </a:lnTo>
                    <a:lnTo>
                      <a:pt x="27" y="4"/>
                    </a:lnTo>
                    <a:lnTo>
                      <a:pt x="21" y="4"/>
                    </a:lnTo>
                    <a:lnTo>
                      <a:pt x="16" y="6"/>
                    </a:lnTo>
                    <a:lnTo>
                      <a:pt x="11" y="4"/>
                    </a:lnTo>
                    <a:lnTo>
                      <a:pt x="9" y="3"/>
                    </a:lnTo>
                    <a:lnTo>
                      <a:pt x="6" y="3"/>
                    </a:lnTo>
                    <a:lnTo>
                      <a:pt x="5" y="4"/>
                    </a:lnTo>
                    <a:lnTo>
                      <a:pt x="3" y="3"/>
                    </a:lnTo>
                    <a:lnTo>
                      <a:pt x="0" y="4"/>
                    </a:lnTo>
                    <a:lnTo>
                      <a:pt x="0" y="9"/>
                    </a:lnTo>
                    <a:lnTo>
                      <a:pt x="3" y="12"/>
                    </a:lnTo>
                    <a:lnTo>
                      <a:pt x="5" y="12"/>
                    </a:lnTo>
                    <a:lnTo>
                      <a:pt x="11" y="16"/>
                    </a:lnTo>
                    <a:lnTo>
                      <a:pt x="14" y="16"/>
                    </a:lnTo>
                    <a:lnTo>
                      <a:pt x="16" y="19"/>
                    </a:lnTo>
                    <a:lnTo>
                      <a:pt x="22" y="22"/>
                    </a:lnTo>
                    <a:lnTo>
                      <a:pt x="24" y="20"/>
                    </a:lnTo>
                    <a:lnTo>
                      <a:pt x="27" y="22"/>
                    </a:lnTo>
                    <a:lnTo>
                      <a:pt x="27" y="25"/>
                    </a:lnTo>
                    <a:lnTo>
                      <a:pt x="33" y="27"/>
                    </a:lnTo>
                    <a:lnTo>
                      <a:pt x="37" y="27"/>
                    </a:lnTo>
                    <a:lnTo>
                      <a:pt x="37" y="24"/>
                    </a:lnTo>
                    <a:lnTo>
                      <a:pt x="37" y="22"/>
                    </a:lnTo>
                    <a:lnTo>
                      <a:pt x="37" y="19"/>
                    </a:lnTo>
                    <a:lnTo>
                      <a:pt x="35" y="16"/>
                    </a:lnTo>
                    <a:lnTo>
                      <a:pt x="37" y="8"/>
                    </a:lnTo>
                    <a:lnTo>
                      <a:pt x="40"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0" name="Freeform 848">
                <a:extLst>
                  <a:ext uri="{FF2B5EF4-FFF2-40B4-BE49-F238E27FC236}">
                    <a16:creationId xmlns:a16="http://schemas.microsoft.com/office/drawing/2014/main" id="{81A51DD1-5163-44A9-A30B-8DB08AF87852}"/>
                  </a:ext>
                </a:extLst>
              </p:cNvPr>
              <p:cNvSpPr>
                <a:spLocks/>
              </p:cNvSpPr>
              <p:nvPr/>
            </p:nvSpPr>
            <p:spPr bwMode="auto">
              <a:xfrm>
                <a:off x="4771" y="1708"/>
                <a:ext cx="161" cy="161"/>
              </a:xfrm>
              <a:custGeom>
                <a:avLst/>
                <a:gdLst>
                  <a:gd name="T0" fmla="*/ 94 w 161"/>
                  <a:gd name="T1" fmla="*/ 11 h 161"/>
                  <a:gd name="T2" fmla="*/ 78 w 161"/>
                  <a:gd name="T3" fmla="*/ 8 h 161"/>
                  <a:gd name="T4" fmla="*/ 67 w 161"/>
                  <a:gd name="T5" fmla="*/ 1 h 161"/>
                  <a:gd name="T6" fmla="*/ 53 w 161"/>
                  <a:gd name="T7" fmla="*/ 3 h 161"/>
                  <a:gd name="T8" fmla="*/ 46 w 161"/>
                  <a:gd name="T9" fmla="*/ 11 h 161"/>
                  <a:gd name="T10" fmla="*/ 40 w 161"/>
                  <a:gd name="T11" fmla="*/ 15 h 161"/>
                  <a:gd name="T12" fmla="*/ 32 w 161"/>
                  <a:gd name="T13" fmla="*/ 22 h 161"/>
                  <a:gd name="T14" fmla="*/ 26 w 161"/>
                  <a:gd name="T15" fmla="*/ 14 h 161"/>
                  <a:gd name="T16" fmla="*/ 14 w 161"/>
                  <a:gd name="T17" fmla="*/ 19 h 161"/>
                  <a:gd name="T18" fmla="*/ 3 w 161"/>
                  <a:gd name="T19" fmla="*/ 23 h 161"/>
                  <a:gd name="T20" fmla="*/ 6 w 161"/>
                  <a:gd name="T21" fmla="*/ 33 h 161"/>
                  <a:gd name="T22" fmla="*/ 5 w 161"/>
                  <a:gd name="T23" fmla="*/ 39 h 161"/>
                  <a:gd name="T24" fmla="*/ 13 w 161"/>
                  <a:gd name="T25" fmla="*/ 51 h 161"/>
                  <a:gd name="T26" fmla="*/ 19 w 161"/>
                  <a:gd name="T27" fmla="*/ 57 h 161"/>
                  <a:gd name="T28" fmla="*/ 29 w 161"/>
                  <a:gd name="T29" fmla="*/ 47 h 161"/>
                  <a:gd name="T30" fmla="*/ 45 w 161"/>
                  <a:gd name="T31" fmla="*/ 52 h 161"/>
                  <a:gd name="T32" fmla="*/ 48 w 161"/>
                  <a:gd name="T33" fmla="*/ 59 h 161"/>
                  <a:gd name="T34" fmla="*/ 53 w 161"/>
                  <a:gd name="T35" fmla="*/ 67 h 161"/>
                  <a:gd name="T36" fmla="*/ 59 w 161"/>
                  <a:gd name="T37" fmla="*/ 74 h 161"/>
                  <a:gd name="T38" fmla="*/ 67 w 161"/>
                  <a:gd name="T39" fmla="*/ 81 h 161"/>
                  <a:gd name="T40" fmla="*/ 72 w 161"/>
                  <a:gd name="T41" fmla="*/ 87 h 161"/>
                  <a:gd name="T42" fmla="*/ 86 w 161"/>
                  <a:gd name="T43" fmla="*/ 98 h 161"/>
                  <a:gd name="T44" fmla="*/ 91 w 161"/>
                  <a:gd name="T45" fmla="*/ 103 h 161"/>
                  <a:gd name="T46" fmla="*/ 99 w 161"/>
                  <a:gd name="T47" fmla="*/ 103 h 161"/>
                  <a:gd name="T48" fmla="*/ 105 w 161"/>
                  <a:gd name="T49" fmla="*/ 108 h 161"/>
                  <a:gd name="T50" fmla="*/ 110 w 161"/>
                  <a:gd name="T51" fmla="*/ 111 h 161"/>
                  <a:gd name="T52" fmla="*/ 113 w 161"/>
                  <a:gd name="T53" fmla="*/ 116 h 161"/>
                  <a:gd name="T54" fmla="*/ 118 w 161"/>
                  <a:gd name="T55" fmla="*/ 119 h 161"/>
                  <a:gd name="T56" fmla="*/ 124 w 161"/>
                  <a:gd name="T57" fmla="*/ 121 h 161"/>
                  <a:gd name="T58" fmla="*/ 128 w 161"/>
                  <a:gd name="T59" fmla="*/ 132 h 161"/>
                  <a:gd name="T60" fmla="*/ 132 w 161"/>
                  <a:gd name="T61" fmla="*/ 141 h 161"/>
                  <a:gd name="T62" fmla="*/ 129 w 161"/>
                  <a:gd name="T63" fmla="*/ 145 h 161"/>
                  <a:gd name="T64" fmla="*/ 128 w 161"/>
                  <a:gd name="T65" fmla="*/ 151 h 161"/>
                  <a:gd name="T66" fmla="*/ 124 w 161"/>
                  <a:gd name="T67" fmla="*/ 154 h 161"/>
                  <a:gd name="T68" fmla="*/ 131 w 161"/>
                  <a:gd name="T69" fmla="*/ 161 h 161"/>
                  <a:gd name="T70" fmla="*/ 137 w 161"/>
                  <a:gd name="T71" fmla="*/ 151 h 161"/>
                  <a:gd name="T72" fmla="*/ 143 w 161"/>
                  <a:gd name="T73" fmla="*/ 141 h 161"/>
                  <a:gd name="T74" fmla="*/ 143 w 161"/>
                  <a:gd name="T75" fmla="*/ 135 h 161"/>
                  <a:gd name="T76" fmla="*/ 137 w 161"/>
                  <a:gd name="T77" fmla="*/ 129 h 161"/>
                  <a:gd name="T78" fmla="*/ 137 w 161"/>
                  <a:gd name="T79" fmla="*/ 124 h 161"/>
                  <a:gd name="T80" fmla="*/ 140 w 161"/>
                  <a:gd name="T81" fmla="*/ 119 h 161"/>
                  <a:gd name="T82" fmla="*/ 143 w 161"/>
                  <a:gd name="T83" fmla="*/ 114 h 161"/>
                  <a:gd name="T84" fmla="*/ 151 w 161"/>
                  <a:gd name="T85" fmla="*/ 116 h 161"/>
                  <a:gd name="T86" fmla="*/ 155 w 161"/>
                  <a:gd name="T87" fmla="*/ 122 h 161"/>
                  <a:gd name="T88" fmla="*/ 159 w 161"/>
                  <a:gd name="T89" fmla="*/ 126 h 161"/>
                  <a:gd name="T90" fmla="*/ 161 w 161"/>
                  <a:gd name="T91" fmla="*/ 121 h 161"/>
                  <a:gd name="T92" fmla="*/ 158 w 161"/>
                  <a:gd name="T93" fmla="*/ 113 h 161"/>
                  <a:gd name="T94" fmla="*/ 145 w 161"/>
                  <a:gd name="T95" fmla="*/ 106 h 161"/>
                  <a:gd name="T96" fmla="*/ 126 w 161"/>
                  <a:gd name="T97" fmla="*/ 98 h 161"/>
                  <a:gd name="T98" fmla="*/ 129 w 161"/>
                  <a:gd name="T99" fmla="*/ 92 h 161"/>
                  <a:gd name="T100" fmla="*/ 123 w 161"/>
                  <a:gd name="T101" fmla="*/ 90 h 161"/>
                  <a:gd name="T102" fmla="*/ 115 w 161"/>
                  <a:gd name="T103" fmla="*/ 89 h 161"/>
                  <a:gd name="T104" fmla="*/ 105 w 161"/>
                  <a:gd name="T105" fmla="*/ 82 h 161"/>
                  <a:gd name="T106" fmla="*/ 99 w 161"/>
                  <a:gd name="T107" fmla="*/ 74 h 161"/>
                  <a:gd name="T108" fmla="*/ 97 w 161"/>
                  <a:gd name="T109" fmla="*/ 68 h 161"/>
                  <a:gd name="T110" fmla="*/ 83 w 161"/>
                  <a:gd name="T111" fmla="*/ 55 h 161"/>
                  <a:gd name="T112" fmla="*/ 75 w 161"/>
                  <a:gd name="T113" fmla="*/ 46 h 161"/>
                  <a:gd name="T114" fmla="*/ 77 w 161"/>
                  <a:gd name="T115" fmla="*/ 38 h 161"/>
                  <a:gd name="T116" fmla="*/ 75 w 161"/>
                  <a:gd name="T117" fmla="*/ 30 h 161"/>
                  <a:gd name="T118" fmla="*/ 83 w 161"/>
                  <a:gd name="T119" fmla="*/ 27 h 161"/>
                  <a:gd name="T120" fmla="*/ 91 w 161"/>
                  <a:gd name="T121" fmla="*/ 25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1" h="161">
                    <a:moveTo>
                      <a:pt x="92" y="17"/>
                    </a:moveTo>
                    <a:lnTo>
                      <a:pt x="91" y="15"/>
                    </a:lnTo>
                    <a:lnTo>
                      <a:pt x="94" y="11"/>
                    </a:lnTo>
                    <a:lnTo>
                      <a:pt x="92" y="9"/>
                    </a:lnTo>
                    <a:lnTo>
                      <a:pt x="88" y="9"/>
                    </a:lnTo>
                    <a:lnTo>
                      <a:pt x="78" y="8"/>
                    </a:lnTo>
                    <a:lnTo>
                      <a:pt x="72" y="3"/>
                    </a:lnTo>
                    <a:lnTo>
                      <a:pt x="72" y="1"/>
                    </a:lnTo>
                    <a:lnTo>
                      <a:pt x="67" y="1"/>
                    </a:lnTo>
                    <a:lnTo>
                      <a:pt x="64" y="0"/>
                    </a:lnTo>
                    <a:lnTo>
                      <a:pt x="57" y="4"/>
                    </a:lnTo>
                    <a:lnTo>
                      <a:pt x="53" y="3"/>
                    </a:lnTo>
                    <a:lnTo>
                      <a:pt x="49" y="6"/>
                    </a:lnTo>
                    <a:lnTo>
                      <a:pt x="51" y="11"/>
                    </a:lnTo>
                    <a:lnTo>
                      <a:pt x="46" y="11"/>
                    </a:lnTo>
                    <a:lnTo>
                      <a:pt x="45" y="17"/>
                    </a:lnTo>
                    <a:lnTo>
                      <a:pt x="43" y="14"/>
                    </a:lnTo>
                    <a:lnTo>
                      <a:pt x="40" y="15"/>
                    </a:lnTo>
                    <a:lnTo>
                      <a:pt x="34" y="14"/>
                    </a:lnTo>
                    <a:lnTo>
                      <a:pt x="34" y="17"/>
                    </a:lnTo>
                    <a:lnTo>
                      <a:pt x="32" y="22"/>
                    </a:lnTo>
                    <a:lnTo>
                      <a:pt x="30" y="19"/>
                    </a:lnTo>
                    <a:lnTo>
                      <a:pt x="26" y="17"/>
                    </a:lnTo>
                    <a:lnTo>
                      <a:pt x="26" y="14"/>
                    </a:lnTo>
                    <a:lnTo>
                      <a:pt x="22" y="12"/>
                    </a:lnTo>
                    <a:lnTo>
                      <a:pt x="18" y="20"/>
                    </a:lnTo>
                    <a:lnTo>
                      <a:pt x="14" y="19"/>
                    </a:lnTo>
                    <a:lnTo>
                      <a:pt x="8" y="23"/>
                    </a:lnTo>
                    <a:lnTo>
                      <a:pt x="5" y="22"/>
                    </a:lnTo>
                    <a:lnTo>
                      <a:pt x="3" y="23"/>
                    </a:lnTo>
                    <a:lnTo>
                      <a:pt x="5" y="27"/>
                    </a:lnTo>
                    <a:lnTo>
                      <a:pt x="6" y="28"/>
                    </a:lnTo>
                    <a:lnTo>
                      <a:pt x="6" y="33"/>
                    </a:lnTo>
                    <a:lnTo>
                      <a:pt x="3" y="35"/>
                    </a:lnTo>
                    <a:lnTo>
                      <a:pt x="0" y="36"/>
                    </a:lnTo>
                    <a:lnTo>
                      <a:pt x="5" y="39"/>
                    </a:lnTo>
                    <a:lnTo>
                      <a:pt x="5" y="47"/>
                    </a:lnTo>
                    <a:lnTo>
                      <a:pt x="10" y="51"/>
                    </a:lnTo>
                    <a:lnTo>
                      <a:pt x="13" y="51"/>
                    </a:lnTo>
                    <a:lnTo>
                      <a:pt x="11" y="54"/>
                    </a:lnTo>
                    <a:lnTo>
                      <a:pt x="13" y="57"/>
                    </a:lnTo>
                    <a:lnTo>
                      <a:pt x="19" y="57"/>
                    </a:lnTo>
                    <a:lnTo>
                      <a:pt x="22" y="54"/>
                    </a:lnTo>
                    <a:lnTo>
                      <a:pt x="22" y="51"/>
                    </a:lnTo>
                    <a:lnTo>
                      <a:pt x="29" y="47"/>
                    </a:lnTo>
                    <a:lnTo>
                      <a:pt x="38" y="49"/>
                    </a:lnTo>
                    <a:lnTo>
                      <a:pt x="41" y="51"/>
                    </a:lnTo>
                    <a:lnTo>
                      <a:pt x="45" y="52"/>
                    </a:lnTo>
                    <a:lnTo>
                      <a:pt x="46" y="55"/>
                    </a:lnTo>
                    <a:lnTo>
                      <a:pt x="48" y="55"/>
                    </a:lnTo>
                    <a:lnTo>
                      <a:pt x="48" y="59"/>
                    </a:lnTo>
                    <a:lnTo>
                      <a:pt x="51" y="62"/>
                    </a:lnTo>
                    <a:lnTo>
                      <a:pt x="51" y="65"/>
                    </a:lnTo>
                    <a:lnTo>
                      <a:pt x="53" y="67"/>
                    </a:lnTo>
                    <a:lnTo>
                      <a:pt x="53" y="70"/>
                    </a:lnTo>
                    <a:lnTo>
                      <a:pt x="56" y="71"/>
                    </a:lnTo>
                    <a:lnTo>
                      <a:pt x="59" y="74"/>
                    </a:lnTo>
                    <a:lnTo>
                      <a:pt x="62" y="78"/>
                    </a:lnTo>
                    <a:lnTo>
                      <a:pt x="62" y="81"/>
                    </a:lnTo>
                    <a:lnTo>
                      <a:pt x="67" y="81"/>
                    </a:lnTo>
                    <a:lnTo>
                      <a:pt x="70" y="84"/>
                    </a:lnTo>
                    <a:lnTo>
                      <a:pt x="70" y="86"/>
                    </a:lnTo>
                    <a:lnTo>
                      <a:pt x="72" y="87"/>
                    </a:lnTo>
                    <a:lnTo>
                      <a:pt x="78" y="94"/>
                    </a:lnTo>
                    <a:lnTo>
                      <a:pt x="83" y="98"/>
                    </a:lnTo>
                    <a:lnTo>
                      <a:pt x="86" y="98"/>
                    </a:lnTo>
                    <a:lnTo>
                      <a:pt x="88" y="100"/>
                    </a:lnTo>
                    <a:lnTo>
                      <a:pt x="89" y="103"/>
                    </a:lnTo>
                    <a:lnTo>
                      <a:pt x="91" y="103"/>
                    </a:lnTo>
                    <a:lnTo>
                      <a:pt x="92" y="102"/>
                    </a:lnTo>
                    <a:lnTo>
                      <a:pt x="96" y="102"/>
                    </a:lnTo>
                    <a:lnTo>
                      <a:pt x="99" y="103"/>
                    </a:lnTo>
                    <a:lnTo>
                      <a:pt x="102" y="108"/>
                    </a:lnTo>
                    <a:lnTo>
                      <a:pt x="104" y="110"/>
                    </a:lnTo>
                    <a:lnTo>
                      <a:pt x="105" y="108"/>
                    </a:lnTo>
                    <a:lnTo>
                      <a:pt x="107" y="110"/>
                    </a:lnTo>
                    <a:lnTo>
                      <a:pt x="107" y="111"/>
                    </a:lnTo>
                    <a:lnTo>
                      <a:pt x="110" y="111"/>
                    </a:lnTo>
                    <a:lnTo>
                      <a:pt x="112" y="111"/>
                    </a:lnTo>
                    <a:lnTo>
                      <a:pt x="113" y="114"/>
                    </a:lnTo>
                    <a:lnTo>
                      <a:pt x="113" y="116"/>
                    </a:lnTo>
                    <a:lnTo>
                      <a:pt x="113" y="118"/>
                    </a:lnTo>
                    <a:lnTo>
                      <a:pt x="115" y="119"/>
                    </a:lnTo>
                    <a:lnTo>
                      <a:pt x="118" y="119"/>
                    </a:lnTo>
                    <a:lnTo>
                      <a:pt x="118" y="122"/>
                    </a:lnTo>
                    <a:lnTo>
                      <a:pt x="123" y="122"/>
                    </a:lnTo>
                    <a:lnTo>
                      <a:pt x="124" y="121"/>
                    </a:lnTo>
                    <a:lnTo>
                      <a:pt x="126" y="122"/>
                    </a:lnTo>
                    <a:lnTo>
                      <a:pt x="128" y="127"/>
                    </a:lnTo>
                    <a:lnTo>
                      <a:pt x="128" y="132"/>
                    </a:lnTo>
                    <a:lnTo>
                      <a:pt x="129" y="134"/>
                    </a:lnTo>
                    <a:lnTo>
                      <a:pt x="131" y="138"/>
                    </a:lnTo>
                    <a:lnTo>
                      <a:pt x="132" y="141"/>
                    </a:lnTo>
                    <a:lnTo>
                      <a:pt x="132" y="143"/>
                    </a:lnTo>
                    <a:lnTo>
                      <a:pt x="131" y="145"/>
                    </a:lnTo>
                    <a:lnTo>
                      <a:pt x="129" y="145"/>
                    </a:lnTo>
                    <a:lnTo>
                      <a:pt x="128" y="146"/>
                    </a:lnTo>
                    <a:lnTo>
                      <a:pt x="129" y="148"/>
                    </a:lnTo>
                    <a:lnTo>
                      <a:pt x="128" y="151"/>
                    </a:lnTo>
                    <a:lnTo>
                      <a:pt x="126" y="153"/>
                    </a:lnTo>
                    <a:lnTo>
                      <a:pt x="124" y="154"/>
                    </a:lnTo>
                    <a:lnTo>
                      <a:pt x="124" y="154"/>
                    </a:lnTo>
                    <a:lnTo>
                      <a:pt x="124" y="157"/>
                    </a:lnTo>
                    <a:lnTo>
                      <a:pt x="128" y="161"/>
                    </a:lnTo>
                    <a:lnTo>
                      <a:pt x="131" y="161"/>
                    </a:lnTo>
                    <a:lnTo>
                      <a:pt x="134" y="157"/>
                    </a:lnTo>
                    <a:lnTo>
                      <a:pt x="134" y="154"/>
                    </a:lnTo>
                    <a:lnTo>
                      <a:pt x="137" y="151"/>
                    </a:lnTo>
                    <a:lnTo>
                      <a:pt x="139" y="145"/>
                    </a:lnTo>
                    <a:lnTo>
                      <a:pt x="140" y="141"/>
                    </a:lnTo>
                    <a:lnTo>
                      <a:pt x="143" y="141"/>
                    </a:lnTo>
                    <a:lnTo>
                      <a:pt x="143" y="140"/>
                    </a:lnTo>
                    <a:lnTo>
                      <a:pt x="143" y="138"/>
                    </a:lnTo>
                    <a:lnTo>
                      <a:pt x="143" y="135"/>
                    </a:lnTo>
                    <a:lnTo>
                      <a:pt x="143" y="134"/>
                    </a:lnTo>
                    <a:lnTo>
                      <a:pt x="139" y="129"/>
                    </a:lnTo>
                    <a:lnTo>
                      <a:pt x="137" y="129"/>
                    </a:lnTo>
                    <a:lnTo>
                      <a:pt x="135" y="127"/>
                    </a:lnTo>
                    <a:lnTo>
                      <a:pt x="135" y="126"/>
                    </a:lnTo>
                    <a:lnTo>
                      <a:pt x="137" y="124"/>
                    </a:lnTo>
                    <a:lnTo>
                      <a:pt x="139" y="122"/>
                    </a:lnTo>
                    <a:lnTo>
                      <a:pt x="139" y="121"/>
                    </a:lnTo>
                    <a:lnTo>
                      <a:pt x="140" y="119"/>
                    </a:lnTo>
                    <a:lnTo>
                      <a:pt x="140" y="114"/>
                    </a:lnTo>
                    <a:lnTo>
                      <a:pt x="142" y="114"/>
                    </a:lnTo>
                    <a:lnTo>
                      <a:pt x="143" y="114"/>
                    </a:lnTo>
                    <a:lnTo>
                      <a:pt x="147" y="116"/>
                    </a:lnTo>
                    <a:lnTo>
                      <a:pt x="148" y="116"/>
                    </a:lnTo>
                    <a:lnTo>
                      <a:pt x="151" y="116"/>
                    </a:lnTo>
                    <a:lnTo>
                      <a:pt x="153" y="118"/>
                    </a:lnTo>
                    <a:lnTo>
                      <a:pt x="153" y="119"/>
                    </a:lnTo>
                    <a:lnTo>
                      <a:pt x="155" y="122"/>
                    </a:lnTo>
                    <a:lnTo>
                      <a:pt x="156" y="126"/>
                    </a:lnTo>
                    <a:lnTo>
                      <a:pt x="159" y="126"/>
                    </a:lnTo>
                    <a:lnTo>
                      <a:pt x="159" y="126"/>
                    </a:lnTo>
                    <a:lnTo>
                      <a:pt x="159" y="124"/>
                    </a:lnTo>
                    <a:lnTo>
                      <a:pt x="159" y="122"/>
                    </a:lnTo>
                    <a:lnTo>
                      <a:pt x="161" y="121"/>
                    </a:lnTo>
                    <a:lnTo>
                      <a:pt x="161" y="116"/>
                    </a:lnTo>
                    <a:lnTo>
                      <a:pt x="159" y="114"/>
                    </a:lnTo>
                    <a:lnTo>
                      <a:pt x="158" y="113"/>
                    </a:lnTo>
                    <a:lnTo>
                      <a:pt x="153" y="113"/>
                    </a:lnTo>
                    <a:lnTo>
                      <a:pt x="150" y="110"/>
                    </a:lnTo>
                    <a:lnTo>
                      <a:pt x="145" y="106"/>
                    </a:lnTo>
                    <a:lnTo>
                      <a:pt x="134" y="100"/>
                    </a:lnTo>
                    <a:lnTo>
                      <a:pt x="129" y="98"/>
                    </a:lnTo>
                    <a:lnTo>
                      <a:pt x="126" y="98"/>
                    </a:lnTo>
                    <a:lnTo>
                      <a:pt x="124" y="97"/>
                    </a:lnTo>
                    <a:lnTo>
                      <a:pt x="126" y="95"/>
                    </a:lnTo>
                    <a:lnTo>
                      <a:pt x="129" y="92"/>
                    </a:lnTo>
                    <a:lnTo>
                      <a:pt x="129" y="90"/>
                    </a:lnTo>
                    <a:lnTo>
                      <a:pt x="128" y="89"/>
                    </a:lnTo>
                    <a:lnTo>
                      <a:pt x="123" y="90"/>
                    </a:lnTo>
                    <a:lnTo>
                      <a:pt x="121" y="89"/>
                    </a:lnTo>
                    <a:lnTo>
                      <a:pt x="116" y="89"/>
                    </a:lnTo>
                    <a:lnTo>
                      <a:pt x="115" y="89"/>
                    </a:lnTo>
                    <a:lnTo>
                      <a:pt x="112" y="87"/>
                    </a:lnTo>
                    <a:lnTo>
                      <a:pt x="110" y="86"/>
                    </a:lnTo>
                    <a:lnTo>
                      <a:pt x="105" y="82"/>
                    </a:lnTo>
                    <a:lnTo>
                      <a:pt x="104" y="79"/>
                    </a:lnTo>
                    <a:lnTo>
                      <a:pt x="100" y="76"/>
                    </a:lnTo>
                    <a:lnTo>
                      <a:pt x="99" y="74"/>
                    </a:lnTo>
                    <a:lnTo>
                      <a:pt x="99" y="71"/>
                    </a:lnTo>
                    <a:lnTo>
                      <a:pt x="97" y="71"/>
                    </a:lnTo>
                    <a:lnTo>
                      <a:pt x="97" y="68"/>
                    </a:lnTo>
                    <a:lnTo>
                      <a:pt x="88" y="59"/>
                    </a:lnTo>
                    <a:lnTo>
                      <a:pt x="86" y="57"/>
                    </a:lnTo>
                    <a:lnTo>
                      <a:pt x="83" y="55"/>
                    </a:lnTo>
                    <a:lnTo>
                      <a:pt x="77" y="52"/>
                    </a:lnTo>
                    <a:lnTo>
                      <a:pt x="75" y="49"/>
                    </a:lnTo>
                    <a:lnTo>
                      <a:pt x="75" y="46"/>
                    </a:lnTo>
                    <a:lnTo>
                      <a:pt x="73" y="41"/>
                    </a:lnTo>
                    <a:lnTo>
                      <a:pt x="75" y="41"/>
                    </a:lnTo>
                    <a:lnTo>
                      <a:pt x="77" y="38"/>
                    </a:lnTo>
                    <a:lnTo>
                      <a:pt x="75" y="35"/>
                    </a:lnTo>
                    <a:lnTo>
                      <a:pt x="73" y="31"/>
                    </a:lnTo>
                    <a:lnTo>
                      <a:pt x="75" y="30"/>
                    </a:lnTo>
                    <a:lnTo>
                      <a:pt x="78" y="30"/>
                    </a:lnTo>
                    <a:lnTo>
                      <a:pt x="80" y="27"/>
                    </a:lnTo>
                    <a:lnTo>
                      <a:pt x="83" y="27"/>
                    </a:lnTo>
                    <a:lnTo>
                      <a:pt x="86" y="25"/>
                    </a:lnTo>
                    <a:lnTo>
                      <a:pt x="88" y="23"/>
                    </a:lnTo>
                    <a:lnTo>
                      <a:pt x="91" y="25"/>
                    </a:lnTo>
                    <a:lnTo>
                      <a:pt x="89" y="20"/>
                    </a:lnTo>
                    <a:lnTo>
                      <a:pt x="92" y="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1" name="Freeform 849">
                <a:extLst>
                  <a:ext uri="{FF2B5EF4-FFF2-40B4-BE49-F238E27FC236}">
                    <a16:creationId xmlns:a16="http://schemas.microsoft.com/office/drawing/2014/main" id="{91B87181-8DA5-4F41-B688-EDC6A9D99275}"/>
                  </a:ext>
                </a:extLst>
              </p:cNvPr>
              <p:cNvSpPr>
                <a:spLocks/>
              </p:cNvSpPr>
              <p:nvPr/>
            </p:nvSpPr>
            <p:spPr bwMode="auto">
              <a:xfrm>
                <a:off x="4707" y="1846"/>
                <a:ext cx="7" cy="7"/>
              </a:xfrm>
              <a:custGeom>
                <a:avLst/>
                <a:gdLst>
                  <a:gd name="T0" fmla="*/ 5 w 7"/>
                  <a:gd name="T1" fmla="*/ 3 h 7"/>
                  <a:gd name="T2" fmla="*/ 7 w 7"/>
                  <a:gd name="T3" fmla="*/ 2 h 7"/>
                  <a:gd name="T4" fmla="*/ 5 w 7"/>
                  <a:gd name="T5" fmla="*/ 0 h 7"/>
                  <a:gd name="T6" fmla="*/ 2 w 7"/>
                  <a:gd name="T7" fmla="*/ 2 h 7"/>
                  <a:gd name="T8" fmla="*/ 0 w 7"/>
                  <a:gd name="T9" fmla="*/ 5 h 7"/>
                  <a:gd name="T10" fmla="*/ 4 w 7"/>
                  <a:gd name="T11" fmla="*/ 7 h 7"/>
                  <a:gd name="T12" fmla="*/ 5 w 7"/>
                  <a:gd name="T13" fmla="*/ 3 h 7"/>
                </a:gdLst>
                <a:ahLst/>
                <a:cxnLst>
                  <a:cxn ang="0">
                    <a:pos x="T0" y="T1"/>
                  </a:cxn>
                  <a:cxn ang="0">
                    <a:pos x="T2" y="T3"/>
                  </a:cxn>
                  <a:cxn ang="0">
                    <a:pos x="T4" y="T5"/>
                  </a:cxn>
                  <a:cxn ang="0">
                    <a:pos x="T6" y="T7"/>
                  </a:cxn>
                  <a:cxn ang="0">
                    <a:pos x="T8" y="T9"/>
                  </a:cxn>
                  <a:cxn ang="0">
                    <a:pos x="T10" y="T11"/>
                  </a:cxn>
                  <a:cxn ang="0">
                    <a:pos x="T12" y="T13"/>
                  </a:cxn>
                </a:cxnLst>
                <a:rect l="0" t="0" r="r" b="b"/>
                <a:pathLst>
                  <a:path w="7" h="7">
                    <a:moveTo>
                      <a:pt x="5" y="3"/>
                    </a:moveTo>
                    <a:lnTo>
                      <a:pt x="7" y="2"/>
                    </a:lnTo>
                    <a:lnTo>
                      <a:pt x="5" y="0"/>
                    </a:lnTo>
                    <a:lnTo>
                      <a:pt x="2" y="2"/>
                    </a:lnTo>
                    <a:lnTo>
                      <a:pt x="0" y="5"/>
                    </a:lnTo>
                    <a:lnTo>
                      <a:pt x="4" y="7"/>
                    </a:lnTo>
                    <a:lnTo>
                      <a:pt x="5"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2" name="Freeform 850">
                <a:extLst>
                  <a:ext uri="{FF2B5EF4-FFF2-40B4-BE49-F238E27FC236}">
                    <a16:creationId xmlns:a16="http://schemas.microsoft.com/office/drawing/2014/main" id="{9B024AA4-C51C-4666-9C05-17899747D2F8}"/>
                  </a:ext>
                </a:extLst>
              </p:cNvPr>
              <p:cNvSpPr>
                <a:spLocks/>
              </p:cNvSpPr>
              <p:nvPr/>
            </p:nvSpPr>
            <p:spPr bwMode="auto">
              <a:xfrm>
                <a:off x="4736" y="1830"/>
                <a:ext cx="6" cy="5"/>
              </a:xfrm>
              <a:custGeom>
                <a:avLst/>
                <a:gdLst>
                  <a:gd name="T0" fmla="*/ 6 w 6"/>
                  <a:gd name="T1" fmla="*/ 5 h 5"/>
                  <a:gd name="T2" fmla="*/ 6 w 6"/>
                  <a:gd name="T3" fmla="*/ 4 h 5"/>
                  <a:gd name="T4" fmla="*/ 3 w 6"/>
                  <a:gd name="T5" fmla="*/ 0 h 5"/>
                  <a:gd name="T6" fmla="*/ 0 w 6"/>
                  <a:gd name="T7" fmla="*/ 2 h 5"/>
                  <a:gd name="T8" fmla="*/ 0 w 6"/>
                  <a:gd name="T9" fmla="*/ 4 h 5"/>
                  <a:gd name="T10" fmla="*/ 3 w 6"/>
                  <a:gd name="T11" fmla="*/ 4 h 5"/>
                  <a:gd name="T12" fmla="*/ 6 w 6"/>
                  <a:gd name="T13" fmla="*/ 5 h 5"/>
                </a:gdLst>
                <a:ahLst/>
                <a:cxnLst>
                  <a:cxn ang="0">
                    <a:pos x="T0" y="T1"/>
                  </a:cxn>
                  <a:cxn ang="0">
                    <a:pos x="T2" y="T3"/>
                  </a:cxn>
                  <a:cxn ang="0">
                    <a:pos x="T4" y="T5"/>
                  </a:cxn>
                  <a:cxn ang="0">
                    <a:pos x="T6" y="T7"/>
                  </a:cxn>
                  <a:cxn ang="0">
                    <a:pos x="T8" y="T9"/>
                  </a:cxn>
                  <a:cxn ang="0">
                    <a:pos x="T10" y="T11"/>
                  </a:cxn>
                  <a:cxn ang="0">
                    <a:pos x="T12" y="T13"/>
                  </a:cxn>
                </a:cxnLst>
                <a:rect l="0" t="0" r="r" b="b"/>
                <a:pathLst>
                  <a:path w="6" h="5">
                    <a:moveTo>
                      <a:pt x="6" y="5"/>
                    </a:moveTo>
                    <a:lnTo>
                      <a:pt x="6" y="4"/>
                    </a:lnTo>
                    <a:lnTo>
                      <a:pt x="3" y="0"/>
                    </a:lnTo>
                    <a:lnTo>
                      <a:pt x="0" y="2"/>
                    </a:lnTo>
                    <a:lnTo>
                      <a:pt x="0" y="4"/>
                    </a:lnTo>
                    <a:lnTo>
                      <a:pt x="3" y="4"/>
                    </a:lnTo>
                    <a:lnTo>
                      <a:pt x="6"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3" name="Freeform 851">
                <a:extLst>
                  <a:ext uri="{FF2B5EF4-FFF2-40B4-BE49-F238E27FC236}">
                    <a16:creationId xmlns:a16="http://schemas.microsoft.com/office/drawing/2014/main" id="{FE9E4D35-42E1-45A1-B064-F24A3BDC7A56}"/>
                  </a:ext>
                </a:extLst>
              </p:cNvPr>
              <p:cNvSpPr>
                <a:spLocks/>
              </p:cNvSpPr>
              <p:nvPr/>
            </p:nvSpPr>
            <p:spPr bwMode="auto">
              <a:xfrm>
                <a:off x="4569" y="1765"/>
                <a:ext cx="159" cy="132"/>
              </a:xfrm>
              <a:custGeom>
                <a:avLst/>
                <a:gdLst>
                  <a:gd name="T0" fmla="*/ 142 w 159"/>
                  <a:gd name="T1" fmla="*/ 21 h 132"/>
                  <a:gd name="T2" fmla="*/ 129 w 159"/>
                  <a:gd name="T3" fmla="*/ 19 h 132"/>
                  <a:gd name="T4" fmla="*/ 121 w 159"/>
                  <a:gd name="T5" fmla="*/ 21 h 132"/>
                  <a:gd name="T6" fmla="*/ 113 w 159"/>
                  <a:gd name="T7" fmla="*/ 16 h 132"/>
                  <a:gd name="T8" fmla="*/ 103 w 159"/>
                  <a:gd name="T9" fmla="*/ 13 h 132"/>
                  <a:gd name="T10" fmla="*/ 102 w 159"/>
                  <a:gd name="T11" fmla="*/ 8 h 132"/>
                  <a:gd name="T12" fmla="*/ 95 w 159"/>
                  <a:gd name="T13" fmla="*/ 8 h 132"/>
                  <a:gd name="T14" fmla="*/ 84 w 159"/>
                  <a:gd name="T15" fmla="*/ 6 h 132"/>
                  <a:gd name="T16" fmla="*/ 76 w 159"/>
                  <a:gd name="T17" fmla="*/ 5 h 132"/>
                  <a:gd name="T18" fmla="*/ 59 w 159"/>
                  <a:gd name="T19" fmla="*/ 6 h 132"/>
                  <a:gd name="T20" fmla="*/ 44 w 159"/>
                  <a:gd name="T21" fmla="*/ 2 h 132"/>
                  <a:gd name="T22" fmla="*/ 33 w 159"/>
                  <a:gd name="T23" fmla="*/ 3 h 132"/>
                  <a:gd name="T24" fmla="*/ 25 w 159"/>
                  <a:gd name="T25" fmla="*/ 2 h 132"/>
                  <a:gd name="T26" fmla="*/ 19 w 159"/>
                  <a:gd name="T27" fmla="*/ 2 h 132"/>
                  <a:gd name="T28" fmla="*/ 16 w 159"/>
                  <a:gd name="T29" fmla="*/ 6 h 132"/>
                  <a:gd name="T30" fmla="*/ 6 w 159"/>
                  <a:gd name="T31" fmla="*/ 8 h 132"/>
                  <a:gd name="T32" fmla="*/ 1 w 159"/>
                  <a:gd name="T33" fmla="*/ 16 h 132"/>
                  <a:gd name="T34" fmla="*/ 4 w 159"/>
                  <a:gd name="T35" fmla="*/ 17 h 132"/>
                  <a:gd name="T36" fmla="*/ 6 w 159"/>
                  <a:gd name="T37" fmla="*/ 21 h 132"/>
                  <a:gd name="T38" fmla="*/ 6 w 159"/>
                  <a:gd name="T39" fmla="*/ 25 h 132"/>
                  <a:gd name="T40" fmla="*/ 4 w 159"/>
                  <a:gd name="T41" fmla="*/ 30 h 132"/>
                  <a:gd name="T42" fmla="*/ 12 w 159"/>
                  <a:gd name="T43" fmla="*/ 32 h 132"/>
                  <a:gd name="T44" fmla="*/ 27 w 159"/>
                  <a:gd name="T45" fmla="*/ 33 h 132"/>
                  <a:gd name="T46" fmla="*/ 36 w 159"/>
                  <a:gd name="T47" fmla="*/ 35 h 132"/>
                  <a:gd name="T48" fmla="*/ 36 w 159"/>
                  <a:gd name="T49" fmla="*/ 43 h 132"/>
                  <a:gd name="T50" fmla="*/ 32 w 159"/>
                  <a:gd name="T51" fmla="*/ 61 h 132"/>
                  <a:gd name="T52" fmla="*/ 27 w 159"/>
                  <a:gd name="T53" fmla="*/ 70 h 132"/>
                  <a:gd name="T54" fmla="*/ 25 w 159"/>
                  <a:gd name="T55" fmla="*/ 78 h 132"/>
                  <a:gd name="T56" fmla="*/ 24 w 159"/>
                  <a:gd name="T57" fmla="*/ 89 h 132"/>
                  <a:gd name="T58" fmla="*/ 28 w 159"/>
                  <a:gd name="T59" fmla="*/ 97 h 132"/>
                  <a:gd name="T60" fmla="*/ 24 w 159"/>
                  <a:gd name="T61" fmla="*/ 108 h 132"/>
                  <a:gd name="T62" fmla="*/ 30 w 159"/>
                  <a:gd name="T63" fmla="*/ 113 h 132"/>
                  <a:gd name="T64" fmla="*/ 38 w 159"/>
                  <a:gd name="T65" fmla="*/ 126 h 132"/>
                  <a:gd name="T66" fmla="*/ 51 w 159"/>
                  <a:gd name="T67" fmla="*/ 129 h 132"/>
                  <a:gd name="T68" fmla="*/ 59 w 159"/>
                  <a:gd name="T69" fmla="*/ 124 h 132"/>
                  <a:gd name="T70" fmla="*/ 70 w 159"/>
                  <a:gd name="T71" fmla="*/ 118 h 132"/>
                  <a:gd name="T72" fmla="*/ 81 w 159"/>
                  <a:gd name="T73" fmla="*/ 120 h 132"/>
                  <a:gd name="T74" fmla="*/ 87 w 159"/>
                  <a:gd name="T75" fmla="*/ 120 h 132"/>
                  <a:gd name="T76" fmla="*/ 95 w 159"/>
                  <a:gd name="T77" fmla="*/ 121 h 132"/>
                  <a:gd name="T78" fmla="*/ 106 w 159"/>
                  <a:gd name="T79" fmla="*/ 108 h 132"/>
                  <a:gd name="T80" fmla="*/ 111 w 159"/>
                  <a:gd name="T81" fmla="*/ 105 h 132"/>
                  <a:gd name="T82" fmla="*/ 116 w 159"/>
                  <a:gd name="T83" fmla="*/ 91 h 132"/>
                  <a:gd name="T84" fmla="*/ 121 w 159"/>
                  <a:gd name="T85" fmla="*/ 83 h 132"/>
                  <a:gd name="T86" fmla="*/ 116 w 159"/>
                  <a:gd name="T87" fmla="*/ 75 h 132"/>
                  <a:gd name="T88" fmla="*/ 126 w 159"/>
                  <a:gd name="T89" fmla="*/ 62 h 132"/>
                  <a:gd name="T90" fmla="*/ 130 w 159"/>
                  <a:gd name="T91" fmla="*/ 56 h 132"/>
                  <a:gd name="T92" fmla="*/ 134 w 159"/>
                  <a:gd name="T93" fmla="*/ 53 h 132"/>
                  <a:gd name="T94" fmla="*/ 138 w 159"/>
                  <a:gd name="T95" fmla="*/ 46 h 132"/>
                  <a:gd name="T96" fmla="*/ 151 w 159"/>
                  <a:gd name="T97" fmla="*/ 41 h 132"/>
                  <a:gd name="T98" fmla="*/ 157 w 159"/>
                  <a:gd name="T99" fmla="*/ 33 h 132"/>
                  <a:gd name="T100" fmla="*/ 159 w 159"/>
                  <a:gd name="T101" fmla="*/ 25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9" h="132">
                    <a:moveTo>
                      <a:pt x="153" y="22"/>
                    </a:moveTo>
                    <a:lnTo>
                      <a:pt x="146" y="22"/>
                    </a:lnTo>
                    <a:lnTo>
                      <a:pt x="142" y="21"/>
                    </a:lnTo>
                    <a:lnTo>
                      <a:pt x="138" y="21"/>
                    </a:lnTo>
                    <a:lnTo>
                      <a:pt x="135" y="19"/>
                    </a:lnTo>
                    <a:lnTo>
                      <a:pt x="129" y="19"/>
                    </a:lnTo>
                    <a:lnTo>
                      <a:pt x="127" y="22"/>
                    </a:lnTo>
                    <a:lnTo>
                      <a:pt x="126" y="21"/>
                    </a:lnTo>
                    <a:lnTo>
                      <a:pt x="121" y="21"/>
                    </a:lnTo>
                    <a:lnTo>
                      <a:pt x="118" y="17"/>
                    </a:lnTo>
                    <a:lnTo>
                      <a:pt x="116" y="19"/>
                    </a:lnTo>
                    <a:lnTo>
                      <a:pt x="113" y="16"/>
                    </a:lnTo>
                    <a:lnTo>
                      <a:pt x="106" y="14"/>
                    </a:lnTo>
                    <a:lnTo>
                      <a:pt x="103" y="14"/>
                    </a:lnTo>
                    <a:lnTo>
                      <a:pt x="103" y="13"/>
                    </a:lnTo>
                    <a:lnTo>
                      <a:pt x="103" y="10"/>
                    </a:lnTo>
                    <a:lnTo>
                      <a:pt x="102" y="10"/>
                    </a:lnTo>
                    <a:lnTo>
                      <a:pt x="102" y="8"/>
                    </a:lnTo>
                    <a:lnTo>
                      <a:pt x="98" y="8"/>
                    </a:lnTo>
                    <a:lnTo>
                      <a:pt x="97" y="8"/>
                    </a:lnTo>
                    <a:lnTo>
                      <a:pt x="95" y="8"/>
                    </a:lnTo>
                    <a:lnTo>
                      <a:pt x="94" y="10"/>
                    </a:lnTo>
                    <a:lnTo>
                      <a:pt x="86" y="6"/>
                    </a:lnTo>
                    <a:lnTo>
                      <a:pt x="84" y="6"/>
                    </a:lnTo>
                    <a:lnTo>
                      <a:pt x="81" y="8"/>
                    </a:lnTo>
                    <a:lnTo>
                      <a:pt x="76" y="8"/>
                    </a:lnTo>
                    <a:lnTo>
                      <a:pt x="76" y="5"/>
                    </a:lnTo>
                    <a:lnTo>
                      <a:pt x="70" y="5"/>
                    </a:lnTo>
                    <a:lnTo>
                      <a:pt x="63" y="8"/>
                    </a:lnTo>
                    <a:lnTo>
                      <a:pt x="59" y="6"/>
                    </a:lnTo>
                    <a:lnTo>
                      <a:pt x="49" y="5"/>
                    </a:lnTo>
                    <a:lnTo>
                      <a:pt x="46" y="3"/>
                    </a:lnTo>
                    <a:lnTo>
                      <a:pt x="44" y="2"/>
                    </a:lnTo>
                    <a:lnTo>
                      <a:pt x="40" y="3"/>
                    </a:lnTo>
                    <a:lnTo>
                      <a:pt x="36" y="5"/>
                    </a:lnTo>
                    <a:lnTo>
                      <a:pt x="33" y="3"/>
                    </a:lnTo>
                    <a:lnTo>
                      <a:pt x="30" y="3"/>
                    </a:lnTo>
                    <a:lnTo>
                      <a:pt x="28" y="5"/>
                    </a:lnTo>
                    <a:lnTo>
                      <a:pt x="25" y="2"/>
                    </a:lnTo>
                    <a:lnTo>
                      <a:pt x="22" y="0"/>
                    </a:lnTo>
                    <a:lnTo>
                      <a:pt x="19" y="2"/>
                    </a:lnTo>
                    <a:lnTo>
                      <a:pt x="19" y="2"/>
                    </a:lnTo>
                    <a:lnTo>
                      <a:pt x="12" y="5"/>
                    </a:lnTo>
                    <a:lnTo>
                      <a:pt x="14" y="6"/>
                    </a:lnTo>
                    <a:lnTo>
                      <a:pt x="16" y="6"/>
                    </a:lnTo>
                    <a:lnTo>
                      <a:pt x="12" y="8"/>
                    </a:lnTo>
                    <a:lnTo>
                      <a:pt x="9" y="10"/>
                    </a:lnTo>
                    <a:lnTo>
                      <a:pt x="6" y="8"/>
                    </a:lnTo>
                    <a:lnTo>
                      <a:pt x="1" y="10"/>
                    </a:lnTo>
                    <a:lnTo>
                      <a:pt x="0" y="13"/>
                    </a:lnTo>
                    <a:lnTo>
                      <a:pt x="1" y="16"/>
                    </a:lnTo>
                    <a:lnTo>
                      <a:pt x="3" y="16"/>
                    </a:lnTo>
                    <a:lnTo>
                      <a:pt x="3" y="17"/>
                    </a:lnTo>
                    <a:lnTo>
                      <a:pt x="4" y="17"/>
                    </a:lnTo>
                    <a:lnTo>
                      <a:pt x="3" y="22"/>
                    </a:lnTo>
                    <a:lnTo>
                      <a:pt x="4" y="22"/>
                    </a:lnTo>
                    <a:lnTo>
                      <a:pt x="6" y="21"/>
                    </a:lnTo>
                    <a:lnTo>
                      <a:pt x="6" y="22"/>
                    </a:lnTo>
                    <a:lnTo>
                      <a:pt x="8" y="24"/>
                    </a:lnTo>
                    <a:lnTo>
                      <a:pt x="6" y="25"/>
                    </a:lnTo>
                    <a:lnTo>
                      <a:pt x="8" y="25"/>
                    </a:lnTo>
                    <a:lnTo>
                      <a:pt x="4" y="29"/>
                    </a:lnTo>
                    <a:lnTo>
                      <a:pt x="4" y="30"/>
                    </a:lnTo>
                    <a:lnTo>
                      <a:pt x="11" y="29"/>
                    </a:lnTo>
                    <a:lnTo>
                      <a:pt x="14" y="30"/>
                    </a:lnTo>
                    <a:lnTo>
                      <a:pt x="12" y="32"/>
                    </a:lnTo>
                    <a:lnTo>
                      <a:pt x="14" y="35"/>
                    </a:lnTo>
                    <a:lnTo>
                      <a:pt x="19" y="32"/>
                    </a:lnTo>
                    <a:lnTo>
                      <a:pt x="27" y="33"/>
                    </a:lnTo>
                    <a:lnTo>
                      <a:pt x="28" y="32"/>
                    </a:lnTo>
                    <a:lnTo>
                      <a:pt x="36" y="32"/>
                    </a:lnTo>
                    <a:lnTo>
                      <a:pt x="36" y="35"/>
                    </a:lnTo>
                    <a:lnTo>
                      <a:pt x="40" y="40"/>
                    </a:lnTo>
                    <a:lnTo>
                      <a:pt x="38" y="43"/>
                    </a:lnTo>
                    <a:lnTo>
                      <a:pt x="36" y="43"/>
                    </a:lnTo>
                    <a:lnTo>
                      <a:pt x="32" y="48"/>
                    </a:lnTo>
                    <a:lnTo>
                      <a:pt x="32" y="51"/>
                    </a:lnTo>
                    <a:lnTo>
                      <a:pt x="32" y="61"/>
                    </a:lnTo>
                    <a:lnTo>
                      <a:pt x="28" y="64"/>
                    </a:lnTo>
                    <a:lnTo>
                      <a:pt x="30" y="65"/>
                    </a:lnTo>
                    <a:lnTo>
                      <a:pt x="27" y="70"/>
                    </a:lnTo>
                    <a:lnTo>
                      <a:pt x="25" y="70"/>
                    </a:lnTo>
                    <a:lnTo>
                      <a:pt x="20" y="72"/>
                    </a:lnTo>
                    <a:lnTo>
                      <a:pt x="25" y="78"/>
                    </a:lnTo>
                    <a:lnTo>
                      <a:pt x="28" y="80"/>
                    </a:lnTo>
                    <a:lnTo>
                      <a:pt x="28" y="86"/>
                    </a:lnTo>
                    <a:lnTo>
                      <a:pt x="24" y="89"/>
                    </a:lnTo>
                    <a:lnTo>
                      <a:pt x="25" y="94"/>
                    </a:lnTo>
                    <a:lnTo>
                      <a:pt x="28" y="94"/>
                    </a:lnTo>
                    <a:lnTo>
                      <a:pt x="28" y="97"/>
                    </a:lnTo>
                    <a:lnTo>
                      <a:pt x="25" y="100"/>
                    </a:lnTo>
                    <a:lnTo>
                      <a:pt x="22" y="105"/>
                    </a:lnTo>
                    <a:lnTo>
                      <a:pt x="24" y="108"/>
                    </a:lnTo>
                    <a:lnTo>
                      <a:pt x="24" y="113"/>
                    </a:lnTo>
                    <a:lnTo>
                      <a:pt x="27" y="113"/>
                    </a:lnTo>
                    <a:lnTo>
                      <a:pt x="30" y="113"/>
                    </a:lnTo>
                    <a:lnTo>
                      <a:pt x="36" y="120"/>
                    </a:lnTo>
                    <a:lnTo>
                      <a:pt x="35" y="120"/>
                    </a:lnTo>
                    <a:lnTo>
                      <a:pt x="38" y="126"/>
                    </a:lnTo>
                    <a:lnTo>
                      <a:pt x="43" y="131"/>
                    </a:lnTo>
                    <a:lnTo>
                      <a:pt x="48" y="132"/>
                    </a:lnTo>
                    <a:lnTo>
                      <a:pt x="51" y="129"/>
                    </a:lnTo>
                    <a:lnTo>
                      <a:pt x="51" y="128"/>
                    </a:lnTo>
                    <a:lnTo>
                      <a:pt x="54" y="126"/>
                    </a:lnTo>
                    <a:lnTo>
                      <a:pt x="59" y="124"/>
                    </a:lnTo>
                    <a:lnTo>
                      <a:pt x="63" y="121"/>
                    </a:lnTo>
                    <a:lnTo>
                      <a:pt x="68" y="120"/>
                    </a:lnTo>
                    <a:lnTo>
                      <a:pt x="70" y="118"/>
                    </a:lnTo>
                    <a:lnTo>
                      <a:pt x="76" y="120"/>
                    </a:lnTo>
                    <a:lnTo>
                      <a:pt x="79" y="121"/>
                    </a:lnTo>
                    <a:lnTo>
                      <a:pt x="81" y="120"/>
                    </a:lnTo>
                    <a:lnTo>
                      <a:pt x="83" y="120"/>
                    </a:lnTo>
                    <a:lnTo>
                      <a:pt x="86" y="121"/>
                    </a:lnTo>
                    <a:lnTo>
                      <a:pt x="87" y="120"/>
                    </a:lnTo>
                    <a:lnTo>
                      <a:pt x="89" y="116"/>
                    </a:lnTo>
                    <a:lnTo>
                      <a:pt x="92" y="120"/>
                    </a:lnTo>
                    <a:lnTo>
                      <a:pt x="95" y="121"/>
                    </a:lnTo>
                    <a:lnTo>
                      <a:pt x="98" y="115"/>
                    </a:lnTo>
                    <a:lnTo>
                      <a:pt x="98" y="113"/>
                    </a:lnTo>
                    <a:lnTo>
                      <a:pt x="106" y="108"/>
                    </a:lnTo>
                    <a:lnTo>
                      <a:pt x="111" y="108"/>
                    </a:lnTo>
                    <a:lnTo>
                      <a:pt x="113" y="107"/>
                    </a:lnTo>
                    <a:lnTo>
                      <a:pt x="111" y="105"/>
                    </a:lnTo>
                    <a:lnTo>
                      <a:pt x="111" y="100"/>
                    </a:lnTo>
                    <a:lnTo>
                      <a:pt x="116" y="94"/>
                    </a:lnTo>
                    <a:lnTo>
                      <a:pt x="116" y="91"/>
                    </a:lnTo>
                    <a:lnTo>
                      <a:pt x="121" y="91"/>
                    </a:lnTo>
                    <a:lnTo>
                      <a:pt x="124" y="88"/>
                    </a:lnTo>
                    <a:lnTo>
                      <a:pt x="121" y="83"/>
                    </a:lnTo>
                    <a:lnTo>
                      <a:pt x="119" y="81"/>
                    </a:lnTo>
                    <a:lnTo>
                      <a:pt x="118" y="78"/>
                    </a:lnTo>
                    <a:lnTo>
                      <a:pt x="116" y="75"/>
                    </a:lnTo>
                    <a:lnTo>
                      <a:pt x="118" y="73"/>
                    </a:lnTo>
                    <a:lnTo>
                      <a:pt x="122" y="64"/>
                    </a:lnTo>
                    <a:lnTo>
                      <a:pt x="126" y="62"/>
                    </a:lnTo>
                    <a:lnTo>
                      <a:pt x="129" y="56"/>
                    </a:lnTo>
                    <a:lnTo>
                      <a:pt x="130" y="56"/>
                    </a:lnTo>
                    <a:lnTo>
                      <a:pt x="130" y="56"/>
                    </a:lnTo>
                    <a:lnTo>
                      <a:pt x="130" y="57"/>
                    </a:lnTo>
                    <a:lnTo>
                      <a:pt x="132" y="56"/>
                    </a:lnTo>
                    <a:lnTo>
                      <a:pt x="134" y="53"/>
                    </a:lnTo>
                    <a:lnTo>
                      <a:pt x="132" y="51"/>
                    </a:lnTo>
                    <a:lnTo>
                      <a:pt x="135" y="49"/>
                    </a:lnTo>
                    <a:lnTo>
                      <a:pt x="138" y="46"/>
                    </a:lnTo>
                    <a:lnTo>
                      <a:pt x="145" y="46"/>
                    </a:lnTo>
                    <a:lnTo>
                      <a:pt x="148" y="45"/>
                    </a:lnTo>
                    <a:lnTo>
                      <a:pt x="151" y="41"/>
                    </a:lnTo>
                    <a:lnTo>
                      <a:pt x="156" y="38"/>
                    </a:lnTo>
                    <a:lnTo>
                      <a:pt x="157" y="37"/>
                    </a:lnTo>
                    <a:lnTo>
                      <a:pt x="157" y="33"/>
                    </a:lnTo>
                    <a:lnTo>
                      <a:pt x="157" y="29"/>
                    </a:lnTo>
                    <a:lnTo>
                      <a:pt x="159" y="27"/>
                    </a:lnTo>
                    <a:lnTo>
                      <a:pt x="159" y="25"/>
                    </a:lnTo>
                    <a:lnTo>
                      <a:pt x="157" y="25"/>
                    </a:lnTo>
                    <a:lnTo>
                      <a:pt x="153" y="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4" name="Freeform 852">
                <a:extLst>
                  <a:ext uri="{FF2B5EF4-FFF2-40B4-BE49-F238E27FC236}">
                    <a16:creationId xmlns:a16="http://schemas.microsoft.com/office/drawing/2014/main" id="{605581BC-F7C5-4071-9282-AE2E8FC8DEB2}"/>
                  </a:ext>
                </a:extLst>
              </p:cNvPr>
              <p:cNvSpPr>
                <a:spLocks/>
              </p:cNvSpPr>
              <p:nvPr/>
            </p:nvSpPr>
            <p:spPr bwMode="auto">
              <a:xfrm>
                <a:off x="4722" y="1835"/>
                <a:ext cx="9" cy="8"/>
              </a:xfrm>
              <a:custGeom>
                <a:avLst/>
                <a:gdLst>
                  <a:gd name="T0" fmla="*/ 4 w 9"/>
                  <a:gd name="T1" fmla="*/ 8 h 8"/>
                  <a:gd name="T2" fmla="*/ 6 w 9"/>
                  <a:gd name="T3" fmla="*/ 5 h 8"/>
                  <a:gd name="T4" fmla="*/ 9 w 9"/>
                  <a:gd name="T5" fmla="*/ 2 h 8"/>
                  <a:gd name="T6" fmla="*/ 6 w 9"/>
                  <a:gd name="T7" fmla="*/ 2 h 8"/>
                  <a:gd name="T8" fmla="*/ 3 w 9"/>
                  <a:gd name="T9" fmla="*/ 0 h 8"/>
                  <a:gd name="T10" fmla="*/ 1 w 9"/>
                  <a:gd name="T11" fmla="*/ 3 h 8"/>
                  <a:gd name="T12" fmla="*/ 0 w 9"/>
                  <a:gd name="T13" fmla="*/ 5 h 8"/>
                  <a:gd name="T14" fmla="*/ 3 w 9"/>
                  <a:gd name="T15" fmla="*/ 7 h 8"/>
                  <a:gd name="T16" fmla="*/ 4 w 9"/>
                  <a:gd name="T17"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8">
                    <a:moveTo>
                      <a:pt x="4" y="8"/>
                    </a:moveTo>
                    <a:lnTo>
                      <a:pt x="6" y="5"/>
                    </a:lnTo>
                    <a:lnTo>
                      <a:pt x="9" y="2"/>
                    </a:lnTo>
                    <a:lnTo>
                      <a:pt x="6" y="2"/>
                    </a:lnTo>
                    <a:lnTo>
                      <a:pt x="3" y="0"/>
                    </a:lnTo>
                    <a:lnTo>
                      <a:pt x="1" y="3"/>
                    </a:lnTo>
                    <a:lnTo>
                      <a:pt x="0" y="5"/>
                    </a:lnTo>
                    <a:lnTo>
                      <a:pt x="3" y="7"/>
                    </a:lnTo>
                    <a:lnTo>
                      <a:pt x="4"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5" name="Freeform 853">
                <a:extLst>
                  <a:ext uri="{FF2B5EF4-FFF2-40B4-BE49-F238E27FC236}">
                    <a16:creationId xmlns:a16="http://schemas.microsoft.com/office/drawing/2014/main" id="{BA984443-71EA-47B1-9026-E1C6ED175578}"/>
                  </a:ext>
                </a:extLst>
              </p:cNvPr>
              <p:cNvSpPr>
                <a:spLocks/>
              </p:cNvSpPr>
              <p:nvPr/>
            </p:nvSpPr>
            <p:spPr bwMode="auto">
              <a:xfrm>
                <a:off x="4564" y="1794"/>
                <a:ext cx="45" cy="87"/>
              </a:xfrm>
              <a:custGeom>
                <a:avLst/>
                <a:gdLst>
                  <a:gd name="T0" fmla="*/ 30 w 45"/>
                  <a:gd name="T1" fmla="*/ 71 h 87"/>
                  <a:gd name="T2" fmla="*/ 33 w 45"/>
                  <a:gd name="T3" fmla="*/ 65 h 87"/>
                  <a:gd name="T4" fmla="*/ 29 w 45"/>
                  <a:gd name="T5" fmla="*/ 60 h 87"/>
                  <a:gd name="T6" fmla="*/ 33 w 45"/>
                  <a:gd name="T7" fmla="*/ 51 h 87"/>
                  <a:gd name="T8" fmla="*/ 25 w 45"/>
                  <a:gd name="T9" fmla="*/ 43 h 87"/>
                  <a:gd name="T10" fmla="*/ 32 w 45"/>
                  <a:gd name="T11" fmla="*/ 41 h 87"/>
                  <a:gd name="T12" fmla="*/ 33 w 45"/>
                  <a:gd name="T13" fmla="*/ 35 h 87"/>
                  <a:gd name="T14" fmla="*/ 37 w 45"/>
                  <a:gd name="T15" fmla="*/ 22 h 87"/>
                  <a:gd name="T16" fmla="*/ 41 w 45"/>
                  <a:gd name="T17" fmla="*/ 14 h 87"/>
                  <a:gd name="T18" fmla="*/ 45 w 45"/>
                  <a:gd name="T19" fmla="*/ 11 h 87"/>
                  <a:gd name="T20" fmla="*/ 41 w 45"/>
                  <a:gd name="T21" fmla="*/ 3 h 87"/>
                  <a:gd name="T22" fmla="*/ 32 w 45"/>
                  <a:gd name="T23" fmla="*/ 4 h 87"/>
                  <a:gd name="T24" fmla="*/ 19 w 45"/>
                  <a:gd name="T25" fmla="*/ 6 h 87"/>
                  <a:gd name="T26" fmla="*/ 19 w 45"/>
                  <a:gd name="T27" fmla="*/ 1 h 87"/>
                  <a:gd name="T28" fmla="*/ 9 w 45"/>
                  <a:gd name="T29" fmla="*/ 1 h 87"/>
                  <a:gd name="T30" fmla="*/ 13 w 45"/>
                  <a:gd name="T31" fmla="*/ 9 h 87"/>
                  <a:gd name="T32" fmla="*/ 11 w 45"/>
                  <a:gd name="T33" fmla="*/ 19 h 87"/>
                  <a:gd name="T34" fmla="*/ 13 w 45"/>
                  <a:gd name="T35" fmla="*/ 25 h 87"/>
                  <a:gd name="T36" fmla="*/ 9 w 45"/>
                  <a:gd name="T37" fmla="*/ 30 h 87"/>
                  <a:gd name="T38" fmla="*/ 6 w 45"/>
                  <a:gd name="T39" fmla="*/ 40 h 87"/>
                  <a:gd name="T40" fmla="*/ 2 w 45"/>
                  <a:gd name="T41" fmla="*/ 48 h 87"/>
                  <a:gd name="T42" fmla="*/ 0 w 45"/>
                  <a:gd name="T43" fmla="*/ 59 h 87"/>
                  <a:gd name="T44" fmla="*/ 5 w 45"/>
                  <a:gd name="T45" fmla="*/ 55 h 87"/>
                  <a:gd name="T46" fmla="*/ 8 w 45"/>
                  <a:gd name="T47" fmla="*/ 55 h 87"/>
                  <a:gd name="T48" fmla="*/ 3 w 45"/>
                  <a:gd name="T49" fmla="*/ 60 h 87"/>
                  <a:gd name="T50" fmla="*/ 5 w 45"/>
                  <a:gd name="T51" fmla="*/ 63 h 87"/>
                  <a:gd name="T52" fmla="*/ 11 w 45"/>
                  <a:gd name="T53" fmla="*/ 62 h 87"/>
                  <a:gd name="T54" fmla="*/ 9 w 45"/>
                  <a:gd name="T55" fmla="*/ 68 h 87"/>
                  <a:gd name="T56" fmla="*/ 9 w 45"/>
                  <a:gd name="T57" fmla="*/ 78 h 87"/>
                  <a:gd name="T58" fmla="*/ 6 w 45"/>
                  <a:gd name="T59" fmla="*/ 86 h 87"/>
                  <a:gd name="T60" fmla="*/ 11 w 45"/>
                  <a:gd name="T61" fmla="*/ 83 h 87"/>
                  <a:gd name="T62" fmla="*/ 21 w 45"/>
                  <a:gd name="T63" fmla="*/ 87 h 87"/>
                  <a:gd name="T64" fmla="*/ 29 w 45"/>
                  <a:gd name="T65" fmla="*/ 84 h 87"/>
                  <a:gd name="T66" fmla="*/ 29 w 45"/>
                  <a:gd name="T67" fmla="*/ 84 h 87"/>
                  <a:gd name="T68" fmla="*/ 27 w 45"/>
                  <a:gd name="T69" fmla="*/ 76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5" h="87">
                    <a:moveTo>
                      <a:pt x="27" y="76"/>
                    </a:moveTo>
                    <a:lnTo>
                      <a:pt x="30" y="71"/>
                    </a:lnTo>
                    <a:lnTo>
                      <a:pt x="33" y="68"/>
                    </a:lnTo>
                    <a:lnTo>
                      <a:pt x="33" y="65"/>
                    </a:lnTo>
                    <a:lnTo>
                      <a:pt x="30" y="65"/>
                    </a:lnTo>
                    <a:lnTo>
                      <a:pt x="29" y="60"/>
                    </a:lnTo>
                    <a:lnTo>
                      <a:pt x="33" y="57"/>
                    </a:lnTo>
                    <a:lnTo>
                      <a:pt x="33" y="51"/>
                    </a:lnTo>
                    <a:lnTo>
                      <a:pt x="30" y="49"/>
                    </a:lnTo>
                    <a:lnTo>
                      <a:pt x="25" y="43"/>
                    </a:lnTo>
                    <a:lnTo>
                      <a:pt x="30" y="41"/>
                    </a:lnTo>
                    <a:lnTo>
                      <a:pt x="32" y="41"/>
                    </a:lnTo>
                    <a:lnTo>
                      <a:pt x="35" y="36"/>
                    </a:lnTo>
                    <a:lnTo>
                      <a:pt x="33" y="35"/>
                    </a:lnTo>
                    <a:lnTo>
                      <a:pt x="37" y="32"/>
                    </a:lnTo>
                    <a:lnTo>
                      <a:pt x="37" y="22"/>
                    </a:lnTo>
                    <a:lnTo>
                      <a:pt x="37" y="19"/>
                    </a:lnTo>
                    <a:lnTo>
                      <a:pt x="41" y="14"/>
                    </a:lnTo>
                    <a:lnTo>
                      <a:pt x="43" y="14"/>
                    </a:lnTo>
                    <a:lnTo>
                      <a:pt x="45" y="11"/>
                    </a:lnTo>
                    <a:lnTo>
                      <a:pt x="41" y="6"/>
                    </a:lnTo>
                    <a:lnTo>
                      <a:pt x="41" y="3"/>
                    </a:lnTo>
                    <a:lnTo>
                      <a:pt x="33" y="3"/>
                    </a:lnTo>
                    <a:lnTo>
                      <a:pt x="32" y="4"/>
                    </a:lnTo>
                    <a:lnTo>
                      <a:pt x="24" y="3"/>
                    </a:lnTo>
                    <a:lnTo>
                      <a:pt x="19" y="6"/>
                    </a:lnTo>
                    <a:lnTo>
                      <a:pt x="17" y="3"/>
                    </a:lnTo>
                    <a:lnTo>
                      <a:pt x="19" y="1"/>
                    </a:lnTo>
                    <a:lnTo>
                      <a:pt x="16" y="0"/>
                    </a:lnTo>
                    <a:lnTo>
                      <a:pt x="9" y="1"/>
                    </a:lnTo>
                    <a:lnTo>
                      <a:pt x="9" y="4"/>
                    </a:lnTo>
                    <a:lnTo>
                      <a:pt x="13" y="9"/>
                    </a:lnTo>
                    <a:lnTo>
                      <a:pt x="11" y="17"/>
                    </a:lnTo>
                    <a:lnTo>
                      <a:pt x="11" y="19"/>
                    </a:lnTo>
                    <a:lnTo>
                      <a:pt x="11" y="22"/>
                    </a:lnTo>
                    <a:lnTo>
                      <a:pt x="13" y="25"/>
                    </a:lnTo>
                    <a:lnTo>
                      <a:pt x="11" y="27"/>
                    </a:lnTo>
                    <a:lnTo>
                      <a:pt x="9" y="30"/>
                    </a:lnTo>
                    <a:lnTo>
                      <a:pt x="9" y="35"/>
                    </a:lnTo>
                    <a:lnTo>
                      <a:pt x="6" y="40"/>
                    </a:lnTo>
                    <a:lnTo>
                      <a:pt x="6" y="43"/>
                    </a:lnTo>
                    <a:lnTo>
                      <a:pt x="2" y="48"/>
                    </a:lnTo>
                    <a:lnTo>
                      <a:pt x="0" y="55"/>
                    </a:lnTo>
                    <a:lnTo>
                      <a:pt x="0" y="59"/>
                    </a:lnTo>
                    <a:lnTo>
                      <a:pt x="3" y="59"/>
                    </a:lnTo>
                    <a:lnTo>
                      <a:pt x="5" y="55"/>
                    </a:lnTo>
                    <a:lnTo>
                      <a:pt x="8" y="54"/>
                    </a:lnTo>
                    <a:lnTo>
                      <a:pt x="8" y="55"/>
                    </a:lnTo>
                    <a:lnTo>
                      <a:pt x="8" y="57"/>
                    </a:lnTo>
                    <a:lnTo>
                      <a:pt x="3" y="60"/>
                    </a:lnTo>
                    <a:lnTo>
                      <a:pt x="3" y="62"/>
                    </a:lnTo>
                    <a:lnTo>
                      <a:pt x="5" y="63"/>
                    </a:lnTo>
                    <a:lnTo>
                      <a:pt x="6" y="62"/>
                    </a:lnTo>
                    <a:lnTo>
                      <a:pt x="11" y="62"/>
                    </a:lnTo>
                    <a:lnTo>
                      <a:pt x="9" y="63"/>
                    </a:lnTo>
                    <a:lnTo>
                      <a:pt x="9" y="68"/>
                    </a:lnTo>
                    <a:lnTo>
                      <a:pt x="8" y="71"/>
                    </a:lnTo>
                    <a:lnTo>
                      <a:pt x="9" y="78"/>
                    </a:lnTo>
                    <a:lnTo>
                      <a:pt x="8" y="84"/>
                    </a:lnTo>
                    <a:lnTo>
                      <a:pt x="6" y="86"/>
                    </a:lnTo>
                    <a:lnTo>
                      <a:pt x="8" y="86"/>
                    </a:lnTo>
                    <a:lnTo>
                      <a:pt x="11" y="83"/>
                    </a:lnTo>
                    <a:lnTo>
                      <a:pt x="17" y="86"/>
                    </a:lnTo>
                    <a:lnTo>
                      <a:pt x="21" y="87"/>
                    </a:lnTo>
                    <a:lnTo>
                      <a:pt x="24" y="84"/>
                    </a:lnTo>
                    <a:lnTo>
                      <a:pt x="29" y="84"/>
                    </a:lnTo>
                    <a:lnTo>
                      <a:pt x="29" y="83"/>
                    </a:lnTo>
                    <a:lnTo>
                      <a:pt x="29" y="84"/>
                    </a:lnTo>
                    <a:lnTo>
                      <a:pt x="29" y="79"/>
                    </a:lnTo>
                    <a:lnTo>
                      <a:pt x="27"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6" name="Freeform 854">
                <a:extLst>
                  <a:ext uri="{FF2B5EF4-FFF2-40B4-BE49-F238E27FC236}">
                    <a16:creationId xmlns:a16="http://schemas.microsoft.com/office/drawing/2014/main" id="{17DB584F-DF31-4FEE-940B-5CBD6A6AC4AE}"/>
                  </a:ext>
                </a:extLst>
              </p:cNvPr>
              <p:cNvSpPr>
                <a:spLocks/>
              </p:cNvSpPr>
              <p:nvPr/>
            </p:nvSpPr>
            <p:spPr bwMode="auto">
              <a:xfrm>
                <a:off x="5040" y="1888"/>
                <a:ext cx="5" cy="3"/>
              </a:xfrm>
              <a:custGeom>
                <a:avLst/>
                <a:gdLst>
                  <a:gd name="T0" fmla="*/ 2 w 5"/>
                  <a:gd name="T1" fmla="*/ 3 h 3"/>
                  <a:gd name="T2" fmla="*/ 4 w 5"/>
                  <a:gd name="T3" fmla="*/ 1 h 3"/>
                  <a:gd name="T4" fmla="*/ 5 w 5"/>
                  <a:gd name="T5" fmla="*/ 0 h 3"/>
                  <a:gd name="T6" fmla="*/ 4 w 5"/>
                  <a:gd name="T7" fmla="*/ 0 h 3"/>
                  <a:gd name="T8" fmla="*/ 2 w 5"/>
                  <a:gd name="T9" fmla="*/ 0 h 3"/>
                  <a:gd name="T10" fmla="*/ 0 w 5"/>
                  <a:gd name="T11" fmla="*/ 1 h 3"/>
                  <a:gd name="T12" fmla="*/ 2 w 5"/>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5" h="3">
                    <a:moveTo>
                      <a:pt x="2" y="3"/>
                    </a:moveTo>
                    <a:lnTo>
                      <a:pt x="4" y="1"/>
                    </a:lnTo>
                    <a:lnTo>
                      <a:pt x="5" y="0"/>
                    </a:lnTo>
                    <a:lnTo>
                      <a:pt x="4" y="0"/>
                    </a:lnTo>
                    <a:lnTo>
                      <a:pt x="2" y="0"/>
                    </a:lnTo>
                    <a:lnTo>
                      <a:pt x="0" y="1"/>
                    </a:lnTo>
                    <a:lnTo>
                      <a:pt x="2"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7" name="Freeform 855">
                <a:extLst>
                  <a:ext uri="{FF2B5EF4-FFF2-40B4-BE49-F238E27FC236}">
                    <a16:creationId xmlns:a16="http://schemas.microsoft.com/office/drawing/2014/main" id="{D8A65338-3892-4407-9AA6-EB28D6A1417B}"/>
                  </a:ext>
                </a:extLst>
              </p:cNvPr>
              <p:cNvSpPr>
                <a:spLocks/>
              </p:cNvSpPr>
              <p:nvPr/>
            </p:nvSpPr>
            <p:spPr bwMode="auto">
              <a:xfrm>
                <a:off x="5013" y="1816"/>
                <a:ext cx="3" cy="3"/>
              </a:xfrm>
              <a:custGeom>
                <a:avLst/>
                <a:gdLst>
                  <a:gd name="T0" fmla="*/ 2 w 3"/>
                  <a:gd name="T1" fmla="*/ 0 h 3"/>
                  <a:gd name="T2" fmla="*/ 0 w 3"/>
                  <a:gd name="T3" fmla="*/ 2 h 3"/>
                  <a:gd name="T4" fmla="*/ 0 w 3"/>
                  <a:gd name="T5" fmla="*/ 3 h 3"/>
                  <a:gd name="T6" fmla="*/ 2 w 3"/>
                  <a:gd name="T7" fmla="*/ 3 h 3"/>
                  <a:gd name="T8" fmla="*/ 2 w 3"/>
                  <a:gd name="T9" fmla="*/ 3 h 3"/>
                  <a:gd name="T10" fmla="*/ 3 w 3"/>
                  <a:gd name="T11" fmla="*/ 3 h 3"/>
                  <a:gd name="T12" fmla="*/ 3 w 3"/>
                  <a:gd name="T13" fmla="*/ 2 h 3"/>
                  <a:gd name="T14" fmla="*/ 2 w 3"/>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3">
                    <a:moveTo>
                      <a:pt x="2" y="0"/>
                    </a:moveTo>
                    <a:lnTo>
                      <a:pt x="0" y="2"/>
                    </a:lnTo>
                    <a:lnTo>
                      <a:pt x="0" y="3"/>
                    </a:lnTo>
                    <a:lnTo>
                      <a:pt x="2" y="3"/>
                    </a:lnTo>
                    <a:lnTo>
                      <a:pt x="2" y="3"/>
                    </a:lnTo>
                    <a:lnTo>
                      <a:pt x="3" y="3"/>
                    </a:lnTo>
                    <a:lnTo>
                      <a:pt x="3" y="2"/>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8" name="Freeform 856">
                <a:extLst>
                  <a:ext uri="{FF2B5EF4-FFF2-40B4-BE49-F238E27FC236}">
                    <a16:creationId xmlns:a16="http://schemas.microsoft.com/office/drawing/2014/main" id="{514694ED-3196-4936-944D-10B90B942408}"/>
                  </a:ext>
                </a:extLst>
              </p:cNvPr>
              <p:cNvSpPr>
                <a:spLocks/>
              </p:cNvSpPr>
              <p:nvPr/>
            </p:nvSpPr>
            <p:spPr bwMode="auto">
              <a:xfrm>
                <a:off x="5042" y="1869"/>
                <a:ext cx="8" cy="3"/>
              </a:xfrm>
              <a:custGeom>
                <a:avLst/>
                <a:gdLst>
                  <a:gd name="T0" fmla="*/ 3 w 8"/>
                  <a:gd name="T1" fmla="*/ 1 h 3"/>
                  <a:gd name="T2" fmla="*/ 3 w 8"/>
                  <a:gd name="T3" fmla="*/ 3 h 3"/>
                  <a:gd name="T4" fmla="*/ 5 w 8"/>
                  <a:gd name="T5" fmla="*/ 3 h 3"/>
                  <a:gd name="T6" fmla="*/ 6 w 8"/>
                  <a:gd name="T7" fmla="*/ 3 h 3"/>
                  <a:gd name="T8" fmla="*/ 8 w 8"/>
                  <a:gd name="T9" fmla="*/ 1 h 3"/>
                  <a:gd name="T10" fmla="*/ 6 w 8"/>
                  <a:gd name="T11" fmla="*/ 1 h 3"/>
                  <a:gd name="T12" fmla="*/ 6 w 8"/>
                  <a:gd name="T13" fmla="*/ 0 h 3"/>
                  <a:gd name="T14" fmla="*/ 6 w 8"/>
                  <a:gd name="T15" fmla="*/ 1 h 3"/>
                  <a:gd name="T16" fmla="*/ 5 w 8"/>
                  <a:gd name="T17" fmla="*/ 0 h 3"/>
                  <a:gd name="T18" fmla="*/ 2 w 8"/>
                  <a:gd name="T19" fmla="*/ 0 h 3"/>
                  <a:gd name="T20" fmla="*/ 0 w 8"/>
                  <a:gd name="T21" fmla="*/ 1 h 3"/>
                  <a:gd name="T22" fmla="*/ 0 w 8"/>
                  <a:gd name="T23" fmla="*/ 3 h 3"/>
                  <a:gd name="T24" fmla="*/ 2 w 8"/>
                  <a:gd name="T25" fmla="*/ 1 h 3"/>
                  <a:gd name="T26" fmla="*/ 3 w 8"/>
                  <a:gd name="T27"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 h="3">
                    <a:moveTo>
                      <a:pt x="3" y="1"/>
                    </a:moveTo>
                    <a:lnTo>
                      <a:pt x="3" y="3"/>
                    </a:lnTo>
                    <a:lnTo>
                      <a:pt x="5" y="3"/>
                    </a:lnTo>
                    <a:lnTo>
                      <a:pt x="6" y="3"/>
                    </a:lnTo>
                    <a:lnTo>
                      <a:pt x="8" y="1"/>
                    </a:lnTo>
                    <a:lnTo>
                      <a:pt x="6" y="1"/>
                    </a:lnTo>
                    <a:lnTo>
                      <a:pt x="6" y="0"/>
                    </a:lnTo>
                    <a:lnTo>
                      <a:pt x="6" y="1"/>
                    </a:lnTo>
                    <a:lnTo>
                      <a:pt x="5" y="0"/>
                    </a:lnTo>
                    <a:lnTo>
                      <a:pt x="2" y="0"/>
                    </a:lnTo>
                    <a:lnTo>
                      <a:pt x="0" y="1"/>
                    </a:lnTo>
                    <a:lnTo>
                      <a:pt x="0" y="3"/>
                    </a:lnTo>
                    <a:lnTo>
                      <a:pt x="2" y="1"/>
                    </a:lnTo>
                    <a:lnTo>
                      <a:pt x="3"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9" name="Freeform 857">
                <a:extLst>
                  <a:ext uri="{FF2B5EF4-FFF2-40B4-BE49-F238E27FC236}">
                    <a16:creationId xmlns:a16="http://schemas.microsoft.com/office/drawing/2014/main" id="{4466EFA6-B568-4003-83B9-A606E8D9FA8B}"/>
                  </a:ext>
                </a:extLst>
              </p:cNvPr>
              <p:cNvSpPr>
                <a:spLocks/>
              </p:cNvSpPr>
              <p:nvPr/>
            </p:nvSpPr>
            <p:spPr bwMode="auto">
              <a:xfrm>
                <a:off x="5015" y="1875"/>
                <a:ext cx="1" cy="3"/>
              </a:xfrm>
              <a:custGeom>
                <a:avLst/>
                <a:gdLst>
                  <a:gd name="T0" fmla="*/ 0 w 1"/>
                  <a:gd name="T1" fmla="*/ 3 h 3"/>
                  <a:gd name="T2" fmla="*/ 1 w 1"/>
                  <a:gd name="T3" fmla="*/ 2 h 3"/>
                  <a:gd name="T4" fmla="*/ 1 w 1"/>
                  <a:gd name="T5" fmla="*/ 2 h 3"/>
                  <a:gd name="T6" fmla="*/ 0 w 1"/>
                  <a:gd name="T7" fmla="*/ 0 h 3"/>
                  <a:gd name="T8" fmla="*/ 0 w 1"/>
                  <a:gd name="T9" fmla="*/ 3 h 3"/>
                </a:gdLst>
                <a:ahLst/>
                <a:cxnLst>
                  <a:cxn ang="0">
                    <a:pos x="T0" y="T1"/>
                  </a:cxn>
                  <a:cxn ang="0">
                    <a:pos x="T2" y="T3"/>
                  </a:cxn>
                  <a:cxn ang="0">
                    <a:pos x="T4" y="T5"/>
                  </a:cxn>
                  <a:cxn ang="0">
                    <a:pos x="T6" y="T7"/>
                  </a:cxn>
                  <a:cxn ang="0">
                    <a:pos x="T8" y="T9"/>
                  </a:cxn>
                </a:cxnLst>
                <a:rect l="0" t="0" r="r" b="b"/>
                <a:pathLst>
                  <a:path w="1" h="3">
                    <a:moveTo>
                      <a:pt x="0" y="3"/>
                    </a:moveTo>
                    <a:lnTo>
                      <a:pt x="1" y="2"/>
                    </a:lnTo>
                    <a:lnTo>
                      <a:pt x="1" y="2"/>
                    </a:lnTo>
                    <a:lnTo>
                      <a:pt x="0" y="0"/>
                    </a:ln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0" name="Freeform 858">
                <a:extLst>
                  <a:ext uri="{FF2B5EF4-FFF2-40B4-BE49-F238E27FC236}">
                    <a16:creationId xmlns:a16="http://schemas.microsoft.com/office/drawing/2014/main" id="{A9162A46-6B08-44E5-B9F6-C192DA23ABC7}"/>
                  </a:ext>
                </a:extLst>
              </p:cNvPr>
              <p:cNvSpPr>
                <a:spLocks/>
              </p:cNvSpPr>
              <p:nvPr/>
            </p:nvSpPr>
            <p:spPr bwMode="auto">
              <a:xfrm>
                <a:off x="5013" y="1888"/>
                <a:ext cx="3" cy="1"/>
              </a:xfrm>
              <a:custGeom>
                <a:avLst/>
                <a:gdLst>
                  <a:gd name="T0" fmla="*/ 3 w 3"/>
                  <a:gd name="T1" fmla="*/ 1 h 1"/>
                  <a:gd name="T2" fmla="*/ 3 w 3"/>
                  <a:gd name="T3" fmla="*/ 0 h 1"/>
                  <a:gd name="T4" fmla="*/ 2 w 3"/>
                  <a:gd name="T5" fmla="*/ 0 h 1"/>
                  <a:gd name="T6" fmla="*/ 0 w 3"/>
                  <a:gd name="T7" fmla="*/ 1 h 1"/>
                  <a:gd name="T8" fmla="*/ 2 w 3"/>
                  <a:gd name="T9" fmla="*/ 1 h 1"/>
                  <a:gd name="T10" fmla="*/ 3 w 3"/>
                  <a:gd name="T11" fmla="*/ 1 h 1"/>
                </a:gdLst>
                <a:ahLst/>
                <a:cxnLst>
                  <a:cxn ang="0">
                    <a:pos x="T0" y="T1"/>
                  </a:cxn>
                  <a:cxn ang="0">
                    <a:pos x="T2" y="T3"/>
                  </a:cxn>
                  <a:cxn ang="0">
                    <a:pos x="T4" y="T5"/>
                  </a:cxn>
                  <a:cxn ang="0">
                    <a:pos x="T6" y="T7"/>
                  </a:cxn>
                  <a:cxn ang="0">
                    <a:pos x="T8" y="T9"/>
                  </a:cxn>
                  <a:cxn ang="0">
                    <a:pos x="T10" y="T11"/>
                  </a:cxn>
                </a:cxnLst>
                <a:rect l="0" t="0" r="r" b="b"/>
                <a:pathLst>
                  <a:path w="3" h="1">
                    <a:moveTo>
                      <a:pt x="3" y="1"/>
                    </a:moveTo>
                    <a:lnTo>
                      <a:pt x="3" y="0"/>
                    </a:lnTo>
                    <a:lnTo>
                      <a:pt x="2" y="0"/>
                    </a:lnTo>
                    <a:lnTo>
                      <a:pt x="0" y="1"/>
                    </a:lnTo>
                    <a:lnTo>
                      <a:pt x="2" y="1"/>
                    </a:lnTo>
                    <a:lnTo>
                      <a:pt x="3"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1" name="Freeform 859">
                <a:extLst>
                  <a:ext uri="{FF2B5EF4-FFF2-40B4-BE49-F238E27FC236}">
                    <a16:creationId xmlns:a16="http://schemas.microsoft.com/office/drawing/2014/main" id="{B3666F5B-930D-47E9-BD15-72B9113A67C3}"/>
                  </a:ext>
                </a:extLst>
              </p:cNvPr>
              <p:cNvSpPr>
                <a:spLocks/>
              </p:cNvSpPr>
              <p:nvPr/>
            </p:nvSpPr>
            <p:spPr bwMode="auto">
              <a:xfrm>
                <a:off x="5015" y="1880"/>
                <a:ext cx="1" cy="1"/>
              </a:xfrm>
              <a:custGeom>
                <a:avLst/>
                <a:gdLst>
                  <a:gd name="T0" fmla="*/ 1 w 1"/>
                  <a:gd name="T1" fmla="*/ 1 h 1"/>
                  <a:gd name="T2" fmla="*/ 1 w 1"/>
                  <a:gd name="T3" fmla="*/ 0 h 1"/>
                  <a:gd name="T4" fmla="*/ 0 w 1"/>
                  <a:gd name="T5" fmla="*/ 1 h 1"/>
                  <a:gd name="T6" fmla="*/ 1 w 1"/>
                  <a:gd name="T7" fmla="*/ 1 h 1"/>
                </a:gdLst>
                <a:ahLst/>
                <a:cxnLst>
                  <a:cxn ang="0">
                    <a:pos x="T0" y="T1"/>
                  </a:cxn>
                  <a:cxn ang="0">
                    <a:pos x="T2" y="T3"/>
                  </a:cxn>
                  <a:cxn ang="0">
                    <a:pos x="T4" y="T5"/>
                  </a:cxn>
                  <a:cxn ang="0">
                    <a:pos x="T6" y="T7"/>
                  </a:cxn>
                </a:cxnLst>
                <a:rect l="0" t="0" r="r" b="b"/>
                <a:pathLst>
                  <a:path w="1" h="1">
                    <a:moveTo>
                      <a:pt x="1" y="1"/>
                    </a:moveTo>
                    <a:lnTo>
                      <a:pt x="1" y="0"/>
                    </a:lnTo>
                    <a:lnTo>
                      <a:pt x="0" y="1"/>
                    </a:lnTo>
                    <a:lnTo>
                      <a:pt x="1"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2" name="Freeform 860">
                <a:extLst>
                  <a:ext uri="{FF2B5EF4-FFF2-40B4-BE49-F238E27FC236}">
                    <a16:creationId xmlns:a16="http://schemas.microsoft.com/office/drawing/2014/main" id="{D7BE2036-82D1-4A86-A7C2-6CF23433A409}"/>
                  </a:ext>
                </a:extLst>
              </p:cNvPr>
              <p:cNvSpPr>
                <a:spLocks/>
              </p:cNvSpPr>
              <p:nvPr/>
            </p:nvSpPr>
            <p:spPr bwMode="auto">
              <a:xfrm>
                <a:off x="5013" y="1873"/>
                <a:ext cx="2" cy="2"/>
              </a:xfrm>
              <a:custGeom>
                <a:avLst/>
                <a:gdLst>
                  <a:gd name="T0" fmla="*/ 0 w 2"/>
                  <a:gd name="T1" fmla="*/ 0 h 2"/>
                  <a:gd name="T2" fmla="*/ 0 w 2"/>
                  <a:gd name="T3" fmla="*/ 2 h 2"/>
                  <a:gd name="T4" fmla="*/ 2 w 2"/>
                  <a:gd name="T5" fmla="*/ 0 h 2"/>
                  <a:gd name="T6" fmla="*/ 0 w 2"/>
                  <a:gd name="T7" fmla="*/ 0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lnTo>
                      <a:pt x="0" y="2"/>
                    </a:lnTo>
                    <a:lnTo>
                      <a:pt x="2"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3" name="Freeform 861">
                <a:extLst>
                  <a:ext uri="{FF2B5EF4-FFF2-40B4-BE49-F238E27FC236}">
                    <a16:creationId xmlns:a16="http://schemas.microsoft.com/office/drawing/2014/main" id="{ACAF96A1-393C-4152-8F7C-E2944DC79BC7}"/>
                  </a:ext>
                </a:extLst>
              </p:cNvPr>
              <p:cNvSpPr>
                <a:spLocks/>
              </p:cNvSpPr>
              <p:nvPr/>
            </p:nvSpPr>
            <p:spPr bwMode="auto">
              <a:xfrm>
                <a:off x="5059" y="1891"/>
                <a:ext cx="10" cy="8"/>
              </a:xfrm>
              <a:custGeom>
                <a:avLst/>
                <a:gdLst>
                  <a:gd name="T0" fmla="*/ 8 w 10"/>
                  <a:gd name="T1" fmla="*/ 2 h 8"/>
                  <a:gd name="T2" fmla="*/ 10 w 10"/>
                  <a:gd name="T3" fmla="*/ 2 h 8"/>
                  <a:gd name="T4" fmla="*/ 10 w 10"/>
                  <a:gd name="T5" fmla="*/ 0 h 8"/>
                  <a:gd name="T6" fmla="*/ 8 w 10"/>
                  <a:gd name="T7" fmla="*/ 0 h 8"/>
                  <a:gd name="T8" fmla="*/ 5 w 10"/>
                  <a:gd name="T9" fmla="*/ 2 h 8"/>
                  <a:gd name="T10" fmla="*/ 2 w 10"/>
                  <a:gd name="T11" fmla="*/ 5 h 8"/>
                  <a:gd name="T12" fmla="*/ 2 w 10"/>
                  <a:gd name="T13" fmla="*/ 5 h 8"/>
                  <a:gd name="T14" fmla="*/ 2 w 10"/>
                  <a:gd name="T15" fmla="*/ 6 h 8"/>
                  <a:gd name="T16" fmla="*/ 0 w 10"/>
                  <a:gd name="T17" fmla="*/ 8 h 8"/>
                  <a:gd name="T18" fmla="*/ 2 w 10"/>
                  <a:gd name="T19" fmla="*/ 8 h 8"/>
                  <a:gd name="T20" fmla="*/ 4 w 10"/>
                  <a:gd name="T21" fmla="*/ 8 h 8"/>
                  <a:gd name="T22" fmla="*/ 5 w 10"/>
                  <a:gd name="T23" fmla="*/ 6 h 8"/>
                  <a:gd name="T24" fmla="*/ 5 w 10"/>
                  <a:gd name="T25" fmla="*/ 5 h 8"/>
                  <a:gd name="T26" fmla="*/ 7 w 10"/>
                  <a:gd name="T27" fmla="*/ 5 h 8"/>
                  <a:gd name="T28" fmla="*/ 7 w 10"/>
                  <a:gd name="T29" fmla="*/ 5 h 8"/>
                  <a:gd name="T30" fmla="*/ 8 w 10"/>
                  <a:gd name="T31" fmla="*/ 3 h 8"/>
                  <a:gd name="T32" fmla="*/ 8 w 10"/>
                  <a:gd name="T33"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 h="8">
                    <a:moveTo>
                      <a:pt x="8" y="2"/>
                    </a:moveTo>
                    <a:lnTo>
                      <a:pt x="10" y="2"/>
                    </a:lnTo>
                    <a:lnTo>
                      <a:pt x="10" y="0"/>
                    </a:lnTo>
                    <a:lnTo>
                      <a:pt x="8" y="0"/>
                    </a:lnTo>
                    <a:lnTo>
                      <a:pt x="5" y="2"/>
                    </a:lnTo>
                    <a:lnTo>
                      <a:pt x="2" y="5"/>
                    </a:lnTo>
                    <a:lnTo>
                      <a:pt x="2" y="5"/>
                    </a:lnTo>
                    <a:lnTo>
                      <a:pt x="2" y="6"/>
                    </a:lnTo>
                    <a:lnTo>
                      <a:pt x="0" y="8"/>
                    </a:lnTo>
                    <a:lnTo>
                      <a:pt x="2" y="8"/>
                    </a:lnTo>
                    <a:lnTo>
                      <a:pt x="4" y="8"/>
                    </a:lnTo>
                    <a:lnTo>
                      <a:pt x="5" y="6"/>
                    </a:lnTo>
                    <a:lnTo>
                      <a:pt x="5" y="5"/>
                    </a:lnTo>
                    <a:lnTo>
                      <a:pt x="7" y="5"/>
                    </a:lnTo>
                    <a:lnTo>
                      <a:pt x="7" y="5"/>
                    </a:lnTo>
                    <a:lnTo>
                      <a:pt x="8" y="3"/>
                    </a:lnTo>
                    <a:lnTo>
                      <a:pt x="8"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4" name="Freeform 862">
                <a:extLst>
                  <a:ext uri="{FF2B5EF4-FFF2-40B4-BE49-F238E27FC236}">
                    <a16:creationId xmlns:a16="http://schemas.microsoft.com/office/drawing/2014/main" id="{369C585F-818C-426E-9B08-4F1549E2D902}"/>
                  </a:ext>
                </a:extLst>
              </p:cNvPr>
              <p:cNvSpPr>
                <a:spLocks/>
              </p:cNvSpPr>
              <p:nvPr/>
            </p:nvSpPr>
            <p:spPr bwMode="auto">
              <a:xfrm>
                <a:off x="4996" y="1891"/>
                <a:ext cx="3" cy="6"/>
              </a:xfrm>
              <a:custGeom>
                <a:avLst/>
                <a:gdLst>
                  <a:gd name="T0" fmla="*/ 0 w 3"/>
                  <a:gd name="T1" fmla="*/ 3 h 6"/>
                  <a:gd name="T2" fmla="*/ 0 w 3"/>
                  <a:gd name="T3" fmla="*/ 5 h 6"/>
                  <a:gd name="T4" fmla="*/ 1 w 3"/>
                  <a:gd name="T5" fmla="*/ 6 h 6"/>
                  <a:gd name="T6" fmla="*/ 3 w 3"/>
                  <a:gd name="T7" fmla="*/ 5 h 6"/>
                  <a:gd name="T8" fmla="*/ 1 w 3"/>
                  <a:gd name="T9" fmla="*/ 2 h 6"/>
                  <a:gd name="T10" fmla="*/ 0 w 3"/>
                  <a:gd name="T11" fmla="*/ 0 h 6"/>
                  <a:gd name="T12" fmla="*/ 0 w 3"/>
                  <a:gd name="T13" fmla="*/ 2 h 6"/>
                  <a:gd name="T14" fmla="*/ 0 w 3"/>
                  <a:gd name="T15" fmla="*/ 3 h 6"/>
                  <a:gd name="T16" fmla="*/ 0 w 3"/>
                  <a:gd name="T17"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6">
                    <a:moveTo>
                      <a:pt x="0" y="3"/>
                    </a:moveTo>
                    <a:lnTo>
                      <a:pt x="0" y="5"/>
                    </a:lnTo>
                    <a:lnTo>
                      <a:pt x="1" y="6"/>
                    </a:lnTo>
                    <a:lnTo>
                      <a:pt x="3" y="5"/>
                    </a:lnTo>
                    <a:lnTo>
                      <a:pt x="1" y="2"/>
                    </a:lnTo>
                    <a:lnTo>
                      <a:pt x="0" y="0"/>
                    </a:lnTo>
                    <a:lnTo>
                      <a:pt x="0" y="2"/>
                    </a:lnTo>
                    <a:lnTo>
                      <a:pt x="0" y="3"/>
                    </a:ln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5" name="Freeform 863">
                <a:extLst>
                  <a:ext uri="{FF2B5EF4-FFF2-40B4-BE49-F238E27FC236}">
                    <a16:creationId xmlns:a16="http://schemas.microsoft.com/office/drawing/2014/main" id="{C69A0088-A6A0-464F-9B49-8D82CAAC5B36}"/>
                  </a:ext>
                </a:extLst>
              </p:cNvPr>
              <p:cNvSpPr>
                <a:spLocks/>
              </p:cNvSpPr>
              <p:nvPr/>
            </p:nvSpPr>
            <p:spPr bwMode="auto">
              <a:xfrm>
                <a:off x="4996" y="1889"/>
                <a:ext cx="1" cy="2"/>
              </a:xfrm>
              <a:custGeom>
                <a:avLst/>
                <a:gdLst>
                  <a:gd name="T0" fmla="*/ 0 w 1"/>
                  <a:gd name="T1" fmla="*/ 0 h 2"/>
                  <a:gd name="T2" fmla="*/ 0 w 1"/>
                  <a:gd name="T3" fmla="*/ 2 h 2"/>
                  <a:gd name="T4" fmla="*/ 1 w 1"/>
                  <a:gd name="T5" fmla="*/ 2 h 2"/>
                  <a:gd name="T6" fmla="*/ 0 w 1"/>
                  <a:gd name="T7" fmla="*/ 0 h 2"/>
                </a:gdLst>
                <a:ahLst/>
                <a:cxnLst>
                  <a:cxn ang="0">
                    <a:pos x="T0" y="T1"/>
                  </a:cxn>
                  <a:cxn ang="0">
                    <a:pos x="T2" y="T3"/>
                  </a:cxn>
                  <a:cxn ang="0">
                    <a:pos x="T4" y="T5"/>
                  </a:cxn>
                  <a:cxn ang="0">
                    <a:pos x="T6" y="T7"/>
                  </a:cxn>
                </a:cxnLst>
                <a:rect l="0" t="0" r="r" b="b"/>
                <a:pathLst>
                  <a:path w="1" h="2">
                    <a:moveTo>
                      <a:pt x="0" y="0"/>
                    </a:moveTo>
                    <a:lnTo>
                      <a:pt x="0" y="2"/>
                    </a:lnTo>
                    <a:lnTo>
                      <a:pt x="1" y="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6" name="Freeform 864">
                <a:extLst>
                  <a:ext uri="{FF2B5EF4-FFF2-40B4-BE49-F238E27FC236}">
                    <a16:creationId xmlns:a16="http://schemas.microsoft.com/office/drawing/2014/main" id="{C6F1ED28-DD2A-4835-9334-B57BB0E5177F}"/>
                  </a:ext>
                </a:extLst>
              </p:cNvPr>
              <p:cNvSpPr>
                <a:spLocks/>
              </p:cNvSpPr>
              <p:nvPr/>
            </p:nvSpPr>
            <p:spPr bwMode="auto">
              <a:xfrm>
                <a:off x="4962" y="1867"/>
                <a:ext cx="7" cy="5"/>
              </a:xfrm>
              <a:custGeom>
                <a:avLst/>
                <a:gdLst>
                  <a:gd name="T0" fmla="*/ 0 w 7"/>
                  <a:gd name="T1" fmla="*/ 2 h 5"/>
                  <a:gd name="T2" fmla="*/ 0 w 7"/>
                  <a:gd name="T3" fmla="*/ 2 h 5"/>
                  <a:gd name="T4" fmla="*/ 2 w 7"/>
                  <a:gd name="T5" fmla="*/ 5 h 5"/>
                  <a:gd name="T6" fmla="*/ 3 w 7"/>
                  <a:gd name="T7" fmla="*/ 5 h 5"/>
                  <a:gd name="T8" fmla="*/ 5 w 7"/>
                  <a:gd name="T9" fmla="*/ 3 h 5"/>
                  <a:gd name="T10" fmla="*/ 7 w 7"/>
                  <a:gd name="T11" fmla="*/ 5 h 5"/>
                  <a:gd name="T12" fmla="*/ 5 w 7"/>
                  <a:gd name="T13" fmla="*/ 3 h 5"/>
                  <a:gd name="T14" fmla="*/ 3 w 7"/>
                  <a:gd name="T15" fmla="*/ 2 h 5"/>
                  <a:gd name="T16" fmla="*/ 2 w 7"/>
                  <a:gd name="T17" fmla="*/ 0 h 5"/>
                  <a:gd name="T18" fmla="*/ 0 w 7"/>
                  <a:gd name="T19"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5">
                    <a:moveTo>
                      <a:pt x="0" y="2"/>
                    </a:moveTo>
                    <a:lnTo>
                      <a:pt x="0" y="2"/>
                    </a:lnTo>
                    <a:lnTo>
                      <a:pt x="2" y="5"/>
                    </a:lnTo>
                    <a:lnTo>
                      <a:pt x="3" y="5"/>
                    </a:lnTo>
                    <a:lnTo>
                      <a:pt x="5" y="3"/>
                    </a:lnTo>
                    <a:lnTo>
                      <a:pt x="7" y="5"/>
                    </a:lnTo>
                    <a:lnTo>
                      <a:pt x="5" y="3"/>
                    </a:lnTo>
                    <a:lnTo>
                      <a:pt x="3" y="2"/>
                    </a:lnTo>
                    <a:lnTo>
                      <a:pt x="2" y="0"/>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7" name="Freeform 865">
                <a:extLst>
                  <a:ext uri="{FF2B5EF4-FFF2-40B4-BE49-F238E27FC236}">
                    <a16:creationId xmlns:a16="http://schemas.microsoft.com/office/drawing/2014/main" id="{378E718A-D540-4130-9497-ABB27E018CC7}"/>
                  </a:ext>
                </a:extLst>
              </p:cNvPr>
              <p:cNvSpPr>
                <a:spLocks/>
              </p:cNvSpPr>
              <p:nvPr/>
            </p:nvSpPr>
            <p:spPr bwMode="auto">
              <a:xfrm>
                <a:off x="5053" y="1902"/>
                <a:ext cx="3" cy="6"/>
              </a:xfrm>
              <a:custGeom>
                <a:avLst/>
                <a:gdLst>
                  <a:gd name="T0" fmla="*/ 0 w 3"/>
                  <a:gd name="T1" fmla="*/ 2 h 6"/>
                  <a:gd name="T2" fmla="*/ 0 w 3"/>
                  <a:gd name="T3" fmla="*/ 3 h 6"/>
                  <a:gd name="T4" fmla="*/ 0 w 3"/>
                  <a:gd name="T5" fmla="*/ 6 h 6"/>
                  <a:gd name="T6" fmla="*/ 2 w 3"/>
                  <a:gd name="T7" fmla="*/ 5 h 6"/>
                  <a:gd name="T8" fmla="*/ 3 w 3"/>
                  <a:gd name="T9" fmla="*/ 3 h 6"/>
                  <a:gd name="T10" fmla="*/ 2 w 3"/>
                  <a:gd name="T11" fmla="*/ 2 h 6"/>
                  <a:gd name="T12" fmla="*/ 2 w 3"/>
                  <a:gd name="T13" fmla="*/ 0 h 6"/>
                  <a:gd name="T14" fmla="*/ 0 w 3"/>
                  <a:gd name="T15" fmla="*/ 2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6">
                    <a:moveTo>
                      <a:pt x="0" y="2"/>
                    </a:moveTo>
                    <a:lnTo>
                      <a:pt x="0" y="3"/>
                    </a:lnTo>
                    <a:lnTo>
                      <a:pt x="0" y="6"/>
                    </a:lnTo>
                    <a:lnTo>
                      <a:pt x="2" y="5"/>
                    </a:lnTo>
                    <a:lnTo>
                      <a:pt x="3" y="3"/>
                    </a:lnTo>
                    <a:lnTo>
                      <a:pt x="2" y="2"/>
                    </a:lnTo>
                    <a:lnTo>
                      <a:pt x="2" y="0"/>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8" name="Freeform 866">
                <a:extLst>
                  <a:ext uri="{FF2B5EF4-FFF2-40B4-BE49-F238E27FC236}">
                    <a16:creationId xmlns:a16="http://schemas.microsoft.com/office/drawing/2014/main" id="{D403AB95-772F-4ECC-9D17-3B3FC8D2D510}"/>
                  </a:ext>
                </a:extLst>
              </p:cNvPr>
              <p:cNvSpPr>
                <a:spLocks/>
              </p:cNvSpPr>
              <p:nvPr/>
            </p:nvSpPr>
            <p:spPr bwMode="auto">
              <a:xfrm>
                <a:off x="4954" y="1797"/>
                <a:ext cx="86" cy="94"/>
              </a:xfrm>
              <a:custGeom>
                <a:avLst/>
                <a:gdLst>
                  <a:gd name="T0" fmla="*/ 86 w 86"/>
                  <a:gd name="T1" fmla="*/ 8 h 94"/>
                  <a:gd name="T2" fmla="*/ 85 w 86"/>
                  <a:gd name="T3" fmla="*/ 0 h 94"/>
                  <a:gd name="T4" fmla="*/ 78 w 86"/>
                  <a:gd name="T5" fmla="*/ 6 h 94"/>
                  <a:gd name="T6" fmla="*/ 72 w 86"/>
                  <a:gd name="T7" fmla="*/ 9 h 94"/>
                  <a:gd name="T8" fmla="*/ 64 w 86"/>
                  <a:gd name="T9" fmla="*/ 9 h 94"/>
                  <a:gd name="T10" fmla="*/ 59 w 86"/>
                  <a:gd name="T11" fmla="*/ 8 h 94"/>
                  <a:gd name="T12" fmla="*/ 50 w 86"/>
                  <a:gd name="T13" fmla="*/ 9 h 94"/>
                  <a:gd name="T14" fmla="*/ 40 w 86"/>
                  <a:gd name="T15" fmla="*/ 11 h 94"/>
                  <a:gd name="T16" fmla="*/ 35 w 86"/>
                  <a:gd name="T17" fmla="*/ 13 h 94"/>
                  <a:gd name="T18" fmla="*/ 23 w 86"/>
                  <a:gd name="T19" fmla="*/ 16 h 94"/>
                  <a:gd name="T20" fmla="*/ 13 w 86"/>
                  <a:gd name="T21" fmla="*/ 22 h 94"/>
                  <a:gd name="T22" fmla="*/ 10 w 86"/>
                  <a:gd name="T23" fmla="*/ 30 h 94"/>
                  <a:gd name="T24" fmla="*/ 3 w 86"/>
                  <a:gd name="T25" fmla="*/ 38 h 94"/>
                  <a:gd name="T26" fmla="*/ 2 w 86"/>
                  <a:gd name="T27" fmla="*/ 45 h 94"/>
                  <a:gd name="T28" fmla="*/ 11 w 86"/>
                  <a:gd name="T29" fmla="*/ 52 h 94"/>
                  <a:gd name="T30" fmla="*/ 15 w 86"/>
                  <a:gd name="T31" fmla="*/ 62 h 94"/>
                  <a:gd name="T32" fmla="*/ 21 w 86"/>
                  <a:gd name="T33" fmla="*/ 64 h 94"/>
                  <a:gd name="T34" fmla="*/ 29 w 86"/>
                  <a:gd name="T35" fmla="*/ 62 h 94"/>
                  <a:gd name="T36" fmla="*/ 35 w 86"/>
                  <a:gd name="T37" fmla="*/ 65 h 94"/>
                  <a:gd name="T38" fmla="*/ 42 w 86"/>
                  <a:gd name="T39" fmla="*/ 67 h 94"/>
                  <a:gd name="T40" fmla="*/ 35 w 86"/>
                  <a:gd name="T41" fmla="*/ 68 h 94"/>
                  <a:gd name="T42" fmla="*/ 24 w 86"/>
                  <a:gd name="T43" fmla="*/ 65 h 94"/>
                  <a:gd name="T44" fmla="*/ 18 w 86"/>
                  <a:gd name="T45" fmla="*/ 67 h 94"/>
                  <a:gd name="T46" fmla="*/ 18 w 86"/>
                  <a:gd name="T47" fmla="*/ 73 h 94"/>
                  <a:gd name="T48" fmla="*/ 24 w 86"/>
                  <a:gd name="T49" fmla="*/ 80 h 94"/>
                  <a:gd name="T50" fmla="*/ 26 w 86"/>
                  <a:gd name="T51" fmla="*/ 88 h 94"/>
                  <a:gd name="T52" fmla="*/ 29 w 86"/>
                  <a:gd name="T53" fmla="*/ 86 h 94"/>
                  <a:gd name="T54" fmla="*/ 34 w 86"/>
                  <a:gd name="T55" fmla="*/ 88 h 94"/>
                  <a:gd name="T56" fmla="*/ 35 w 86"/>
                  <a:gd name="T57" fmla="*/ 94 h 94"/>
                  <a:gd name="T58" fmla="*/ 40 w 86"/>
                  <a:gd name="T59" fmla="*/ 88 h 94"/>
                  <a:gd name="T60" fmla="*/ 43 w 86"/>
                  <a:gd name="T61" fmla="*/ 89 h 94"/>
                  <a:gd name="T62" fmla="*/ 40 w 86"/>
                  <a:gd name="T63" fmla="*/ 81 h 94"/>
                  <a:gd name="T64" fmla="*/ 40 w 86"/>
                  <a:gd name="T65" fmla="*/ 76 h 94"/>
                  <a:gd name="T66" fmla="*/ 43 w 86"/>
                  <a:gd name="T67" fmla="*/ 81 h 94"/>
                  <a:gd name="T68" fmla="*/ 48 w 86"/>
                  <a:gd name="T69" fmla="*/ 80 h 94"/>
                  <a:gd name="T70" fmla="*/ 45 w 86"/>
                  <a:gd name="T71" fmla="*/ 76 h 94"/>
                  <a:gd name="T72" fmla="*/ 40 w 86"/>
                  <a:gd name="T73" fmla="*/ 72 h 94"/>
                  <a:gd name="T74" fmla="*/ 47 w 86"/>
                  <a:gd name="T75" fmla="*/ 68 h 94"/>
                  <a:gd name="T76" fmla="*/ 54 w 86"/>
                  <a:gd name="T77" fmla="*/ 73 h 94"/>
                  <a:gd name="T78" fmla="*/ 53 w 86"/>
                  <a:gd name="T79" fmla="*/ 65 h 94"/>
                  <a:gd name="T80" fmla="*/ 43 w 86"/>
                  <a:gd name="T81" fmla="*/ 59 h 94"/>
                  <a:gd name="T82" fmla="*/ 40 w 86"/>
                  <a:gd name="T83" fmla="*/ 56 h 94"/>
                  <a:gd name="T84" fmla="*/ 37 w 86"/>
                  <a:gd name="T85" fmla="*/ 52 h 94"/>
                  <a:gd name="T86" fmla="*/ 35 w 86"/>
                  <a:gd name="T87" fmla="*/ 48 h 94"/>
                  <a:gd name="T88" fmla="*/ 40 w 86"/>
                  <a:gd name="T89" fmla="*/ 46 h 94"/>
                  <a:gd name="T90" fmla="*/ 40 w 86"/>
                  <a:gd name="T91" fmla="*/ 49 h 94"/>
                  <a:gd name="T92" fmla="*/ 42 w 86"/>
                  <a:gd name="T93" fmla="*/ 45 h 94"/>
                  <a:gd name="T94" fmla="*/ 35 w 86"/>
                  <a:gd name="T95" fmla="*/ 35 h 94"/>
                  <a:gd name="T96" fmla="*/ 32 w 86"/>
                  <a:gd name="T97" fmla="*/ 25 h 94"/>
                  <a:gd name="T98" fmla="*/ 39 w 86"/>
                  <a:gd name="T99" fmla="*/ 25 h 94"/>
                  <a:gd name="T100" fmla="*/ 42 w 86"/>
                  <a:gd name="T101" fmla="*/ 29 h 94"/>
                  <a:gd name="T102" fmla="*/ 48 w 86"/>
                  <a:gd name="T103" fmla="*/ 33 h 94"/>
                  <a:gd name="T104" fmla="*/ 45 w 86"/>
                  <a:gd name="T105" fmla="*/ 29 h 94"/>
                  <a:gd name="T106" fmla="*/ 51 w 86"/>
                  <a:gd name="T107" fmla="*/ 33 h 94"/>
                  <a:gd name="T108" fmla="*/ 48 w 86"/>
                  <a:gd name="T109" fmla="*/ 29 h 94"/>
                  <a:gd name="T110" fmla="*/ 56 w 86"/>
                  <a:gd name="T111" fmla="*/ 30 h 94"/>
                  <a:gd name="T112" fmla="*/ 50 w 86"/>
                  <a:gd name="T113" fmla="*/ 25 h 94"/>
                  <a:gd name="T114" fmla="*/ 53 w 86"/>
                  <a:gd name="T115" fmla="*/ 22 h 94"/>
                  <a:gd name="T116" fmla="*/ 58 w 86"/>
                  <a:gd name="T117" fmla="*/ 16 h 94"/>
                  <a:gd name="T118" fmla="*/ 66 w 86"/>
                  <a:gd name="T119" fmla="*/ 16 h 94"/>
                  <a:gd name="T120" fmla="*/ 69 w 86"/>
                  <a:gd name="T121" fmla="*/ 17 h 94"/>
                  <a:gd name="T122" fmla="*/ 82 w 86"/>
                  <a:gd name="T123" fmla="*/ 17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6" h="94">
                    <a:moveTo>
                      <a:pt x="83" y="14"/>
                    </a:moveTo>
                    <a:lnTo>
                      <a:pt x="83" y="11"/>
                    </a:lnTo>
                    <a:lnTo>
                      <a:pt x="86" y="8"/>
                    </a:lnTo>
                    <a:lnTo>
                      <a:pt x="86" y="5"/>
                    </a:lnTo>
                    <a:lnTo>
                      <a:pt x="83" y="5"/>
                    </a:lnTo>
                    <a:lnTo>
                      <a:pt x="85" y="0"/>
                    </a:lnTo>
                    <a:lnTo>
                      <a:pt x="83" y="0"/>
                    </a:lnTo>
                    <a:lnTo>
                      <a:pt x="80" y="3"/>
                    </a:lnTo>
                    <a:lnTo>
                      <a:pt x="78" y="6"/>
                    </a:lnTo>
                    <a:lnTo>
                      <a:pt x="80" y="8"/>
                    </a:lnTo>
                    <a:lnTo>
                      <a:pt x="78" y="9"/>
                    </a:lnTo>
                    <a:lnTo>
                      <a:pt x="72" y="9"/>
                    </a:lnTo>
                    <a:lnTo>
                      <a:pt x="70" y="11"/>
                    </a:lnTo>
                    <a:lnTo>
                      <a:pt x="67" y="9"/>
                    </a:lnTo>
                    <a:lnTo>
                      <a:pt x="64" y="9"/>
                    </a:lnTo>
                    <a:lnTo>
                      <a:pt x="62" y="11"/>
                    </a:lnTo>
                    <a:lnTo>
                      <a:pt x="59" y="11"/>
                    </a:lnTo>
                    <a:lnTo>
                      <a:pt x="59" y="8"/>
                    </a:lnTo>
                    <a:lnTo>
                      <a:pt x="56" y="8"/>
                    </a:lnTo>
                    <a:lnTo>
                      <a:pt x="53" y="8"/>
                    </a:lnTo>
                    <a:lnTo>
                      <a:pt x="50" y="9"/>
                    </a:lnTo>
                    <a:lnTo>
                      <a:pt x="47" y="11"/>
                    </a:lnTo>
                    <a:lnTo>
                      <a:pt x="42" y="11"/>
                    </a:lnTo>
                    <a:lnTo>
                      <a:pt x="40" y="11"/>
                    </a:lnTo>
                    <a:lnTo>
                      <a:pt x="40" y="11"/>
                    </a:lnTo>
                    <a:lnTo>
                      <a:pt x="39" y="13"/>
                    </a:lnTo>
                    <a:lnTo>
                      <a:pt x="35" y="13"/>
                    </a:lnTo>
                    <a:lnTo>
                      <a:pt x="32" y="14"/>
                    </a:lnTo>
                    <a:lnTo>
                      <a:pt x="26" y="14"/>
                    </a:lnTo>
                    <a:lnTo>
                      <a:pt x="23" y="16"/>
                    </a:lnTo>
                    <a:lnTo>
                      <a:pt x="23" y="16"/>
                    </a:lnTo>
                    <a:lnTo>
                      <a:pt x="19" y="17"/>
                    </a:lnTo>
                    <a:lnTo>
                      <a:pt x="13" y="22"/>
                    </a:lnTo>
                    <a:lnTo>
                      <a:pt x="13" y="22"/>
                    </a:lnTo>
                    <a:lnTo>
                      <a:pt x="13" y="25"/>
                    </a:lnTo>
                    <a:lnTo>
                      <a:pt x="10" y="30"/>
                    </a:lnTo>
                    <a:lnTo>
                      <a:pt x="5" y="32"/>
                    </a:lnTo>
                    <a:lnTo>
                      <a:pt x="5" y="35"/>
                    </a:lnTo>
                    <a:lnTo>
                      <a:pt x="3" y="38"/>
                    </a:lnTo>
                    <a:lnTo>
                      <a:pt x="0" y="40"/>
                    </a:lnTo>
                    <a:lnTo>
                      <a:pt x="2" y="40"/>
                    </a:lnTo>
                    <a:lnTo>
                      <a:pt x="2" y="45"/>
                    </a:lnTo>
                    <a:lnTo>
                      <a:pt x="7" y="48"/>
                    </a:lnTo>
                    <a:lnTo>
                      <a:pt x="10" y="52"/>
                    </a:lnTo>
                    <a:lnTo>
                      <a:pt x="11" y="52"/>
                    </a:lnTo>
                    <a:lnTo>
                      <a:pt x="10" y="54"/>
                    </a:lnTo>
                    <a:lnTo>
                      <a:pt x="15" y="59"/>
                    </a:lnTo>
                    <a:lnTo>
                      <a:pt x="15" y="62"/>
                    </a:lnTo>
                    <a:lnTo>
                      <a:pt x="18" y="64"/>
                    </a:lnTo>
                    <a:lnTo>
                      <a:pt x="19" y="60"/>
                    </a:lnTo>
                    <a:lnTo>
                      <a:pt x="21" y="64"/>
                    </a:lnTo>
                    <a:lnTo>
                      <a:pt x="24" y="64"/>
                    </a:lnTo>
                    <a:lnTo>
                      <a:pt x="26" y="62"/>
                    </a:lnTo>
                    <a:lnTo>
                      <a:pt x="29" y="62"/>
                    </a:lnTo>
                    <a:lnTo>
                      <a:pt x="32" y="64"/>
                    </a:lnTo>
                    <a:lnTo>
                      <a:pt x="34" y="64"/>
                    </a:lnTo>
                    <a:lnTo>
                      <a:pt x="35" y="65"/>
                    </a:lnTo>
                    <a:lnTo>
                      <a:pt x="37" y="65"/>
                    </a:lnTo>
                    <a:lnTo>
                      <a:pt x="39" y="65"/>
                    </a:lnTo>
                    <a:lnTo>
                      <a:pt x="42" y="67"/>
                    </a:lnTo>
                    <a:lnTo>
                      <a:pt x="39" y="68"/>
                    </a:lnTo>
                    <a:lnTo>
                      <a:pt x="37" y="70"/>
                    </a:lnTo>
                    <a:lnTo>
                      <a:pt x="35" y="68"/>
                    </a:lnTo>
                    <a:lnTo>
                      <a:pt x="32" y="67"/>
                    </a:lnTo>
                    <a:lnTo>
                      <a:pt x="27" y="64"/>
                    </a:lnTo>
                    <a:lnTo>
                      <a:pt x="24" y="65"/>
                    </a:lnTo>
                    <a:lnTo>
                      <a:pt x="23" y="67"/>
                    </a:lnTo>
                    <a:lnTo>
                      <a:pt x="19" y="65"/>
                    </a:lnTo>
                    <a:lnTo>
                      <a:pt x="18" y="67"/>
                    </a:lnTo>
                    <a:lnTo>
                      <a:pt x="16" y="68"/>
                    </a:lnTo>
                    <a:lnTo>
                      <a:pt x="16" y="70"/>
                    </a:lnTo>
                    <a:lnTo>
                      <a:pt x="18" y="73"/>
                    </a:lnTo>
                    <a:lnTo>
                      <a:pt x="21" y="75"/>
                    </a:lnTo>
                    <a:lnTo>
                      <a:pt x="24" y="78"/>
                    </a:lnTo>
                    <a:lnTo>
                      <a:pt x="24" y="80"/>
                    </a:lnTo>
                    <a:lnTo>
                      <a:pt x="24" y="81"/>
                    </a:lnTo>
                    <a:lnTo>
                      <a:pt x="24" y="84"/>
                    </a:lnTo>
                    <a:lnTo>
                      <a:pt x="26" y="88"/>
                    </a:lnTo>
                    <a:lnTo>
                      <a:pt x="27" y="89"/>
                    </a:lnTo>
                    <a:lnTo>
                      <a:pt x="29" y="88"/>
                    </a:lnTo>
                    <a:lnTo>
                      <a:pt x="29" y="86"/>
                    </a:lnTo>
                    <a:lnTo>
                      <a:pt x="29" y="84"/>
                    </a:lnTo>
                    <a:lnTo>
                      <a:pt x="31" y="86"/>
                    </a:lnTo>
                    <a:lnTo>
                      <a:pt x="34" y="88"/>
                    </a:lnTo>
                    <a:lnTo>
                      <a:pt x="35" y="91"/>
                    </a:lnTo>
                    <a:lnTo>
                      <a:pt x="34" y="92"/>
                    </a:lnTo>
                    <a:lnTo>
                      <a:pt x="35" y="94"/>
                    </a:lnTo>
                    <a:lnTo>
                      <a:pt x="35" y="91"/>
                    </a:lnTo>
                    <a:lnTo>
                      <a:pt x="37" y="88"/>
                    </a:lnTo>
                    <a:lnTo>
                      <a:pt x="40" y="88"/>
                    </a:lnTo>
                    <a:lnTo>
                      <a:pt x="40" y="91"/>
                    </a:lnTo>
                    <a:lnTo>
                      <a:pt x="45" y="92"/>
                    </a:lnTo>
                    <a:lnTo>
                      <a:pt x="43" y="89"/>
                    </a:lnTo>
                    <a:lnTo>
                      <a:pt x="43" y="88"/>
                    </a:lnTo>
                    <a:lnTo>
                      <a:pt x="42" y="86"/>
                    </a:lnTo>
                    <a:lnTo>
                      <a:pt x="40" y="81"/>
                    </a:lnTo>
                    <a:lnTo>
                      <a:pt x="39" y="78"/>
                    </a:lnTo>
                    <a:lnTo>
                      <a:pt x="39" y="76"/>
                    </a:lnTo>
                    <a:lnTo>
                      <a:pt x="40" y="76"/>
                    </a:lnTo>
                    <a:lnTo>
                      <a:pt x="43" y="78"/>
                    </a:lnTo>
                    <a:lnTo>
                      <a:pt x="42" y="80"/>
                    </a:lnTo>
                    <a:lnTo>
                      <a:pt x="43" y="81"/>
                    </a:lnTo>
                    <a:lnTo>
                      <a:pt x="45" y="80"/>
                    </a:lnTo>
                    <a:lnTo>
                      <a:pt x="48" y="80"/>
                    </a:lnTo>
                    <a:lnTo>
                      <a:pt x="48" y="80"/>
                    </a:lnTo>
                    <a:lnTo>
                      <a:pt x="47" y="78"/>
                    </a:lnTo>
                    <a:lnTo>
                      <a:pt x="47" y="76"/>
                    </a:lnTo>
                    <a:lnTo>
                      <a:pt x="45" y="76"/>
                    </a:lnTo>
                    <a:lnTo>
                      <a:pt x="43" y="75"/>
                    </a:lnTo>
                    <a:lnTo>
                      <a:pt x="43" y="73"/>
                    </a:lnTo>
                    <a:lnTo>
                      <a:pt x="40" y="72"/>
                    </a:lnTo>
                    <a:lnTo>
                      <a:pt x="43" y="70"/>
                    </a:lnTo>
                    <a:lnTo>
                      <a:pt x="47" y="70"/>
                    </a:lnTo>
                    <a:lnTo>
                      <a:pt x="47" y="68"/>
                    </a:lnTo>
                    <a:lnTo>
                      <a:pt x="51" y="72"/>
                    </a:lnTo>
                    <a:lnTo>
                      <a:pt x="51" y="73"/>
                    </a:lnTo>
                    <a:lnTo>
                      <a:pt x="54" y="73"/>
                    </a:lnTo>
                    <a:lnTo>
                      <a:pt x="54" y="72"/>
                    </a:lnTo>
                    <a:lnTo>
                      <a:pt x="53" y="68"/>
                    </a:lnTo>
                    <a:lnTo>
                      <a:pt x="53" y="65"/>
                    </a:lnTo>
                    <a:lnTo>
                      <a:pt x="53" y="64"/>
                    </a:lnTo>
                    <a:lnTo>
                      <a:pt x="47" y="59"/>
                    </a:lnTo>
                    <a:lnTo>
                      <a:pt x="43" y="59"/>
                    </a:lnTo>
                    <a:lnTo>
                      <a:pt x="43" y="57"/>
                    </a:lnTo>
                    <a:lnTo>
                      <a:pt x="42" y="57"/>
                    </a:lnTo>
                    <a:lnTo>
                      <a:pt x="40" y="56"/>
                    </a:lnTo>
                    <a:lnTo>
                      <a:pt x="37" y="56"/>
                    </a:lnTo>
                    <a:lnTo>
                      <a:pt x="34" y="52"/>
                    </a:lnTo>
                    <a:lnTo>
                      <a:pt x="37" y="52"/>
                    </a:lnTo>
                    <a:lnTo>
                      <a:pt x="39" y="51"/>
                    </a:lnTo>
                    <a:lnTo>
                      <a:pt x="39" y="49"/>
                    </a:lnTo>
                    <a:lnTo>
                      <a:pt x="35" y="48"/>
                    </a:lnTo>
                    <a:lnTo>
                      <a:pt x="37" y="46"/>
                    </a:lnTo>
                    <a:lnTo>
                      <a:pt x="37" y="45"/>
                    </a:lnTo>
                    <a:lnTo>
                      <a:pt x="40" y="46"/>
                    </a:lnTo>
                    <a:lnTo>
                      <a:pt x="42" y="48"/>
                    </a:lnTo>
                    <a:lnTo>
                      <a:pt x="40" y="49"/>
                    </a:lnTo>
                    <a:lnTo>
                      <a:pt x="40" y="49"/>
                    </a:lnTo>
                    <a:lnTo>
                      <a:pt x="42" y="49"/>
                    </a:lnTo>
                    <a:lnTo>
                      <a:pt x="43" y="46"/>
                    </a:lnTo>
                    <a:lnTo>
                      <a:pt x="42" y="45"/>
                    </a:lnTo>
                    <a:lnTo>
                      <a:pt x="37" y="38"/>
                    </a:lnTo>
                    <a:lnTo>
                      <a:pt x="35" y="38"/>
                    </a:lnTo>
                    <a:lnTo>
                      <a:pt x="35" y="35"/>
                    </a:lnTo>
                    <a:lnTo>
                      <a:pt x="32" y="33"/>
                    </a:lnTo>
                    <a:lnTo>
                      <a:pt x="32" y="32"/>
                    </a:lnTo>
                    <a:lnTo>
                      <a:pt x="32" y="25"/>
                    </a:lnTo>
                    <a:lnTo>
                      <a:pt x="34" y="22"/>
                    </a:lnTo>
                    <a:lnTo>
                      <a:pt x="37" y="22"/>
                    </a:lnTo>
                    <a:lnTo>
                      <a:pt x="39" y="25"/>
                    </a:lnTo>
                    <a:lnTo>
                      <a:pt x="37" y="25"/>
                    </a:lnTo>
                    <a:lnTo>
                      <a:pt x="37" y="27"/>
                    </a:lnTo>
                    <a:lnTo>
                      <a:pt x="42" y="29"/>
                    </a:lnTo>
                    <a:lnTo>
                      <a:pt x="42" y="32"/>
                    </a:lnTo>
                    <a:lnTo>
                      <a:pt x="45" y="33"/>
                    </a:lnTo>
                    <a:lnTo>
                      <a:pt x="48" y="33"/>
                    </a:lnTo>
                    <a:lnTo>
                      <a:pt x="45" y="32"/>
                    </a:lnTo>
                    <a:lnTo>
                      <a:pt x="43" y="30"/>
                    </a:lnTo>
                    <a:lnTo>
                      <a:pt x="45" y="29"/>
                    </a:lnTo>
                    <a:lnTo>
                      <a:pt x="47" y="30"/>
                    </a:lnTo>
                    <a:lnTo>
                      <a:pt x="50" y="32"/>
                    </a:lnTo>
                    <a:lnTo>
                      <a:pt x="51" y="33"/>
                    </a:lnTo>
                    <a:lnTo>
                      <a:pt x="53" y="32"/>
                    </a:lnTo>
                    <a:lnTo>
                      <a:pt x="50" y="30"/>
                    </a:lnTo>
                    <a:lnTo>
                      <a:pt x="48" y="29"/>
                    </a:lnTo>
                    <a:lnTo>
                      <a:pt x="48" y="27"/>
                    </a:lnTo>
                    <a:lnTo>
                      <a:pt x="54" y="27"/>
                    </a:lnTo>
                    <a:lnTo>
                      <a:pt x="56" y="30"/>
                    </a:lnTo>
                    <a:lnTo>
                      <a:pt x="56" y="29"/>
                    </a:lnTo>
                    <a:lnTo>
                      <a:pt x="53" y="25"/>
                    </a:lnTo>
                    <a:lnTo>
                      <a:pt x="50" y="25"/>
                    </a:lnTo>
                    <a:lnTo>
                      <a:pt x="48" y="22"/>
                    </a:lnTo>
                    <a:lnTo>
                      <a:pt x="50" y="21"/>
                    </a:lnTo>
                    <a:lnTo>
                      <a:pt x="53" y="22"/>
                    </a:lnTo>
                    <a:lnTo>
                      <a:pt x="54" y="21"/>
                    </a:lnTo>
                    <a:lnTo>
                      <a:pt x="56" y="17"/>
                    </a:lnTo>
                    <a:lnTo>
                      <a:pt x="58" y="16"/>
                    </a:lnTo>
                    <a:lnTo>
                      <a:pt x="61" y="19"/>
                    </a:lnTo>
                    <a:lnTo>
                      <a:pt x="62" y="19"/>
                    </a:lnTo>
                    <a:lnTo>
                      <a:pt x="66" y="16"/>
                    </a:lnTo>
                    <a:lnTo>
                      <a:pt x="66" y="14"/>
                    </a:lnTo>
                    <a:lnTo>
                      <a:pt x="67" y="14"/>
                    </a:lnTo>
                    <a:lnTo>
                      <a:pt x="69" y="17"/>
                    </a:lnTo>
                    <a:lnTo>
                      <a:pt x="74" y="17"/>
                    </a:lnTo>
                    <a:lnTo>
                      <a:pt x="78" y="17"/>
                    </a:lnTo>
                    <a:lnTo>
                      <a:pt x="82" y="17"/>
                    </a:lnTo>
                    <a:lnTo>
                      <a:pt x="83"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9" name="Freeform 867">
                <a:extLst>
                  <a:ext uri="{FF2B5EF4-FFF2-40B4-BE49-F238E27FC236}">
                    <a16:creationId xmlns:a16="http://schemas.microsoft.com/office/drawing/2014/main" id="{35BE896F-950F-445C-B21E-113AC4A4533F}"/>
                  </a:ext>
                </a:extLst>
              </p:cNvPr>
              <p:cNvSpPr>
                <a:spLocks/>
              </p:cNvSpPr>
              <p:nvPr/>
            </p:nvSpPr>
            <p:spPr bwMode="auto">
              <a:xfrm>
                <a:off x="5055" y="1899"/>
                <a:ext cx="0" cy="2"/>
              </a:xfrm>
              <a:custGeom>
                <a:avLst/>
                <a:gdLst>
                  <a:gd name="T0" fmla="*/ 2 h 2"/>
                  <a:gd name="T1" fmla="*/ 0 h 2"/>
                  <a:gd name="T2" fmla="*/ 2 h 2"/>
                  <a:gd name="T3" fmla="*/ 2 h 2"/>
                  <a:gd name="T4" fmla="*/ 2 h 2"/>
                </a:gdLst>
                <a:ahLst/>
                <a:cxnLst>
                  <a:cxn ang="0">
                    <a:pos x="0" y="T0"/>
                  </a:cxn>
                  <a:cxn ang="0">
                    <a:pos x="0" y="T1"/>
                  </a:cxn>
                  <a:cxn ang="0">
                    <a:pos x="0" y="T2"/>
                  </a:cxn>
                  <a:cxn ang="0">
                    <a:pos x="0" y="T3"/>
                  </a:cxn>
                  <a:cxn ang="0">
                    <a:pos x="0" y="T4"/>
                  </a:cxn>
                </a:cxnLst>
                <a:rect l="0" t="0" r="r" b="b"/>
                <a:pathLst>
                  <a:path h="2">
                    <a:moveTo>
                      <a:pt x="0" y="2"/>
                    </a:moveTo>
                    <a:lnTo>
                      <a:pt x="0" y="0"/>
                    </a:lnTo>
                    <a:lnTo>
                      <a:pt x="0" y="2"/>
                    </a:lnTo>
                    <a:lnTo>
                      <a:pt x="0" y="2"/>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0" name="Freeform 868">
                <a:extLst>
                  <a:ext uri="{FF2B5EF4-FFF2-40B4-BE49-F238E27FC236}">
                    <a16:creationId xmlns:a16="http://schemas.microsoft.com/office/drawing/2014/main" id="{2CA0AAF8-1036-42CF-9A8A-110D317D856B}"/>
                  </a:ext>
                </a:extLst>
              </p:cNvPr>
              <p:cNvSpPr>
                <a:spLocks/>
              </p:cNvSpPr>
              <p:nvPr/>
            </p:nvSpPr>
            <p:spPr bwMode="auto">
              <a:xfrm>
                <a:off x="4993" y="1848"/>
                <a:ext cx="23" cy="19"/>
              </a:xfrm>
              <a:custGeom>
                <a:avLst/>
                <a:gdLst>
                  <a:gd name="T0" fmla="*/ 1 w 23"/>
                  <a:gd name="T1" fmla="*/ 0 h 19"/>
                  <a:gd name="T2" fmla="*/ 0 w 23"/>
                  <a:gd name="T3" fmla="*/ 1 h 19"/>
                  <a:gd name="T4" fmla="*/ 0 w 23"/>
                  <a:gd name="T5" fmla="*/ 3 h 19"/>
                  <a:gd name="T6" fmla="*/ 3 w 23"/>
                  <a:gd name="T7" fmla="*/ 3 h 19"/>
                  <a:gd name="T8" fmla="*/ 4 w 23"/>
                  <a:gd name="T9" fmla="*/ 3 h 19"/>
                  <a:gd name="T10" fmla="*/ 4 w 23"/>
                  <a:gd name="T11" fmla="*/ 5 h 19"/>
                  <a:gd name="T12" fmla="*/ 6 w 23"/>
                  <a:gd name="T13" fmla="*/ 5 h 19"/>
                  <a:gd name="T14" fmla="*/ 8 w 23"/>
                  <a:gd name="T15" fmla="*/ 6 h 19"/>
                  <a:gd name="T16" fmla="*/ 9 w 23"/>
                  <a:gd name="T17" fmla="*/ 6 h 19"/>
                  <a:gd name="T18" fmla="*/ 9 w 23"/>
                  <a:gd name="T19" fmla="*/ 8 h 19"/>
                  <a:gd name="T20" fmla="*/ 12 w 23"/>
                  <a:gd name="T21" fmla="*/ 9 h 19"/>
                  <a:gd name="T22" fmla="*/ 14 w 23"/>
                  <a:gd name="T23" fmla="*/ 9 h 19"/>
                  <a:gd name="T24" fmla="*/ 15 w 23"/>
                  <a:gd name="T25" fmla="*/ 11 h 19"/>
                  <a:gd name="T26" fmla="*/ 17 w 23"/>
                  <a:gd name="T27" fmla="*/ 14 h 19"/>
                  <a:gd name="T28" fmla="*/ 17 w 23"/>
                  <a:gd name="T29" fmla="*/ 14 h 19"/>
                  <a:gd name="T30" fmla="*/ 17 w 23"/>
                  <a:gd name="T31" fmla="*/ 16 h 19"/>
                  <a:gd name="T32" fmla="*/ 19 w 23"/>
                  <a:gd name="T33" fmla="*/ 17 h 19"/>
                  <a:gd name="T34" fmla="*/ 20 w 23"/>
                  <a:gd name="T35" fmla="*/ 19 h 19"/>
                  <a:gd name="T36" fmla="*/ 22 w 23"/>
                  <a:gd name="T37" fmla="*/ 19 h 19"/>
                  <a:gd name="T38" fmla="*/ 23 w 23"/>
                  <a:gd name="T39" fmla="*/ 19 h 19"/>
                  <a:gd name="T40" fmla="*/ 23 w 23"/>
                  <a:gd name="T41" fmla="*/ 16 h 19"/>
                  <a:gd name="T42" fmla="*/ 22 w 23"/>
                  <a:gd name="T43" fmla="*/ 16 h 19"/>
                  <a:gd name="T44" fmla="*/ 20 w 23"/>
                  <a:gd name="T45" fmla="*/ 17 h 19"/>
                  <a:gd name="T46" fmla="*/ 19 w 23"/>
                  <a:gd name="T47" fmla="*/ 14 h 19"/>
                  <a:gd name="T48" fmla="*/ 19 w 23"/>
                  <a:gd name="T49" fmla="*/ 13 h 19"/>
                  <a:gd name="T50" fmla="*/ 19 w 23"/>
                  <a:gd name="T51" fmla="*/ 11 h 19"/>
                  <a:gd name="T52" fmla="*/ 19 w 23"/>
                  <a:gd name="T53" fmla="*/ 9 h 19"/>
                  <a:gd name="T54" fmla="*/ 17 w 23"/>
                  <a:gd name="T55" fmla="*/ 8 h 19"/>
                  <a:gd name="T56" fmla="*/ 14 w 23"/>
                  <a:gd name="T57" fmla="*/ 5 h 19"/>
                  <a:gd name="T58" fmla="*/ 14 w 23"/>
                  <a:gd name="T59" fmla="*/ 5 h 19"/>
                  <a:gd name="T60" fmla="*/ 12 w 23"/>
                  <a:gd name="T61" fmla="*/ 5 h 19"/>
                  <a:gd name="T62" fmla="*/ 12 w 23"/>
                  <a:gd name="T63" fmla="*/ 5 h 19"/>
                  <a:gd name="T64" fmla="*/ 9 w 23"/>
                  <a:gd name="T65" fmla="*/ 3 h 19"/>
                  <a:gd name="T66" fmla="*/ 6 w 23"/>
                  <a:gd name="T67" fmla="*/ 3 h 19"/>
                  <a:gd name="T68" fmla="*/ 4 w 23"/>
                  <a:gd name="T69" fmla="*/ 0 h 19"/>
                  <a:gd name="T70" fmla="*/ 1 w 23"/>
                  <a:gd name="T71"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3" h="19">
                    <a:moveTo>
                      <a:pt x="1" y="0"/>
                    </a:moveTo>
                    <a:lnTo>
                      <a:pt x="0" y="1"/>
                    </a:lnTo>
                    <a:lnTo>
                      <a:pt x="0" y="3"/>
                    </a:lnTo>
                    <a:lnTo>
                      <a:pt x="3" y="3"/>
                    </a:lnTo>
                    <a:lnTo>
                      <a:pt x="4" y="3"/>
                    </a:lnTo>
                    <a:lnTo>
                      <a:pt x="4" y="5"/>
                    </a:lnTo>
                    <a:lnTo>
                      <a:pt x="6" y="5"/>
                    </a:lnTo>
                    <a:lnTo>
                      <a:pt x="8" y="6"/>
                    </a:lnTo>
                    <a:lnTo>
                      <a:pt x="9" y="6"/>
                    </a:lnTo>
                    <a:lnTo>
                      <a:pt x="9" y="8"/>
                    </a:lnTo>
                    <a:lnTo>
                      <a:pt x="12" y="9"/>
                    </a:lnTo>
                    <a:lnTo>
                      <a:pt x="14" y="9"/>
                    </a:lnTo>
                    <a:lnTo>
                      <a:pt x="15" y="11"/>
                    </a:lnTo>
                    <a:lnTo>
                      <a:pt x="17" y="14"/>
                    </a:lnTo>
                    <a:lnTo>
                      <a:pt x="17" y="14"/>
                    </a:lnTo>
                    <a:lnTo>
                      <a:pt x="17" y="16"/>
                    </a:lnTo>
                    <a:lnTo>
                      <a:pt x="19" y="17"/>
                    </a:lnTo>
                    <a:lnTo>
                      <a:pt x="20" y="19"/>
                    </a:lnTo>
                    <a:lnTo>
                      <a:pt x="22" y="19"/>
                    </a:lnTo>
                    <a:lnTo>
                      <a:pt x="23" y="19"/>
                    </a:lnTo>
                    <a:lnTo>
                      <a:pt x="23" y="16"/>
                    </a:lnTo>
                    <a:lnTo>
                      <a:pt x="22" y="16"/>
                    </a:lnTo>
                    <a:lnTo>
                      <a:pt x="20" y="17"/>
                    </a:lnTo>
                    <a:lnTo>
                      <a:pt x="19" y="14"/>
                    </a:lnTo>
                    <a:lnTo>
                      <a:pt x="19" y="13"/>
                    </a:lnTo>
                    <a:lnTo>
                      <a:pt x="19" y="11"/>
                    </a:lnTo>
                    <a:lnTo>
                      <a:pt x="19" y="9"/>
                    </a:lnTo>
                    <a:lnTo>
                      <a:pt x="17" y="8"/>
                    </a:lnTo>
                    <a:lnTo>
                      <a:pt x="14" y="5"/>
                    </a:lnTo>
                    <a:lnTo>
                      <a:pt x="14" y="5"/>
                    </a:lnTo>
                    <a:lnTo>
                      <a:pt x="12" y="5"/>
                    </a:lnTo>
                    <a:lnTo>
                      <a:pt x="12" y="5"/>
                    </a:lnTo>
                    <a:lnTo>
                      <a:pt x="9" y="3"/>
                    </a:lnTo>
                    <a:lnTo>
                      <a:pt x="6" y="3"/>
                    </a:lnTo>
                    <a:lnTo>
                      <a:pt x="4" y="0"/>
                    </a:lnTo>
                    <a:lnTo>
                      <a:pt x="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1" name="Freeform 869">
                <a:extLst>
                  <a:ext uri="{FF2B5EF4-FFF2-40B4-BE49-F238E27FC236}">
                    <a16:creationId xmlns:a16="http://schemas.microsoft.com/office/drawing/2014/main" id="{E75AC5A4-B6B2-40C8-8701-F0602C544A31}"/>
                  </a:ext>
                </a:extLst>
              </p:cNvPr>
              <p:cNvSpPr>
                <a:spLocks/>
              </p:cNvSpPr>
              <p:nvPr/>
            </p:nvSpPr>
            <p:spPr bwMode="auto">
              <a:xfrm>
                <a:off x="5031" y="1842"/>
                <a:ext cx="11" cy="6"/>
              </a:xfrm>
              <a:custGeom>
                <a:avLst/>
                <a:gdLst>
                  <a:gd name="T0" fmla="*/ 9 w 11"/>
                  <a:gd name="T1" fmla="*/ 0 h 6"/>
                  <a:gd name="T2" fmla="*/ 6 w 11"/>
                  <a:gd name="T3" fmla="*/ 0 h 6"/>
                  <a:gd name="T4" fmla="*/ 5 w 11"/>
                  <a:gd name="T5" fmla="*/ 1 h 6"/>
                  <a:gd name="T6" fmla="*/ 1 w 11"/>
                  <a:gd name="T7" fmla="*/ 1 h 6"/>
                  <a:gd name="T8" fmla="*/ 0 w 11"/>
                  <a:gd name="T9" fmla="*/ 4 h 6"/>
                  <a:gd name="T10" fmla="*/ 3 w 11"/>
                  <a:gd name="T11" fmla="*/ 6 h 6"/>
                  <a:gd name="T12" fmla="*/ 3 w 11"/>
                  <a:gd name="T13" fmla="*/ 6 h 6"/>
                  <a:gd name="T14" fmla="*/ 5 w 11"/>
                  <a:gd name="T15" fmla="*/ 4 h 6"/>
                  <a:gd name="T16" fmla="*/ 5 w 11"/>
                  <a:gd name="T17" fmla="*/ 3 h 6"/>
                  <a:gd name="T18" fmla="*/ 6 w 11"/>
                  <a:gd name="T19" fmla="*/ 1 h 6"/>
                  <a:gd name="T20" fmla="*/ 8 w 11"/>
                  <a:gd name="T21" fmla="*/ 1 h 6"/>
                  <a:gd name="T22" fmla="*/ 8 w 11"/>
                  <a:gd name="T23" fmla="*/ 3 h 6"/>
                  <a:gd name="T24" fmla="*/ 6 w 11"/>
                  <a:gd name="T25" fmla="*/ 4 h 6"/>
                  <a:gd name="T26" fmla="*/ 6 w 11"/>
                  <a:gd name="T27" fmla="*/ 6 h 6"/>
                  <a:gd name="T28" fmla="*/ 8 w 11"/>
                  <a:gd name="T29" fmla="*/ 6 h 6"/>
                  <a:gd name="T30" fmla="*/ 11 w 11"/>
                  <a:gd name="T31" fmla="*/ 6 h 6"/>
                  <a:gd name="T32" fmla="*/ 11 w 11"/>
                  <a:gd name="T33" fmla="*/ 3 h 6"/>
                  <a:gd name="T34" fmla="*/ 9 w 11"/>
                  <a:gd name="T35" fmla="*/ 1 h 6"/>
                  <a:gd name="T36" fmla="*/ 9 w 11"/>
                  <a:gd name="T37" fmla="*/ 1 h 6"/>
                  <a:gd name="T38" fmla="*/ 9 w 11"/>
                  <a:gd name="T39" fmla="*/ 0 h 6"/>
                  <a:gd name="T40" fmla="*/ 9 w 11"/>
                  <a:gd name="T4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1" h="6">
                    <a:moveTo>
                      <a:pt x="9" y="0"/>
                    </a:moveTo>
                    <a:lnTo>
                      <a:pt x="6" y="0"/>
                    </a:lnTo>
                    <a:lnTo>
                      <a:pt x="5" y="1"/>
                    </a:lnTo>
                    <a:lnTo>
                      <a:pt x="1" y="1"/>
                    </a:lnTo>
                    <a:lnTo>
                      <a:pt x="0" y="4"/>
                    </a:lnTo>
                    <a:lnTo>
                      <a:pt x="3" y="6"/>
                    </a:lnTo>
                    <a:lnTo>
                      <a:pt x="3" y="6"/>
                    </a:lnTo>
                    <a:lnTo>
                      <a:pt x="5" y="4"/>
                    </a:lnTo>
                    <a:lnTo>
                      <a:pt x="5" y="3"/>
                    </a:lnTo>
                    <a:lnTo>
                      <a:pt x="6" y="1"/>
                    </a:lnTo>
                    <a:lnTo>
                      <a:pt x="8" y="1"/>
                    </a:lnTo>
                    <a:lnTo>
                      <a:pt x="8" y="3"/>
                    </a:lnTo>
                    <a:lnTo>
                      <a:pt x="6" y="4"/>
                    </a:lnTo>
                    <a:lnTo>
                      <a:pt x="6" y="6"/>
                    </a:lnTo>
                    <a:lnTo>
                      <a:pt x="8" y="6"/>
                    </a:lnTo>
                    <a:lnTo>
                      <a:pt x="11" y="6"/>
                    </a:lnTo>
                    <a:lnTo>
                      <a:pt x="11" y="3"/>
                    </a:lnTo>
                    <a:lnTo>
                      <a:pt x="9" y="1"/>
                    </a:lnTo>
                    <a:lnTo>
                      <a:pt x="9" y="1"/>
                    </a:lnTo>
                    <a:lnTo>
                      <a:pt x="9" y="0"/>
                    </a:lnTo>
                    <a:lnTo>
                      <a:pt x="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2" name="Freeform 870">
                <a:extLst>
                  <a:ext uri="{FF2B5EF4-FFF2-40B4-BE49-F238E27FC236}">
                    <a16:creationId xmlns:a16="http://schemas.microsoft.com/office/drawing/2014/main" id="{FAA2C8E1-CDDF-46E8-B56E-D3FDE63ABFD9}"/>
                  </a:ext>
                </a:extLst>
              </p:cNvPr>
              <p:cNvSpPr>
                <a:spLocks/>
              </p:cNvSpPr>
              <p:nvPr/>
            </p:nvSpPr>
            <p:spPr bwMode="auto">
              <a:xfrm>
                <a:off x="5034" y="1854"/>
                <a:ext cx="3" cy="8"/>
              </a:xfrm>
              <a:custGeom>
                <a:avLst/>
                <a:gdLst>
                  <a:gd name="T0" fmla="*/ 0 w 3"/>
                  <a:gd name="T1" fmla="*/ 7 h 8"/>
                  <a:gd name="T2" fmla="*/ 2 w 3"/>
                  <a:gd name="T3" fmla="*/ 8 h 8"/>
                  <a:gd name="T4" fmla="*/ 3 w 3"/>
                  <a:gd name="T5" fmla="*/ 7 h 8"/>
                  <a:gd name="T6" fmla="*/ 3 w 3"/>
                  <a:gd name="T7" fmla="*/ 5 h 8"/>
                  <a:gd name="T8" fmla="*/ 3 w 3"/>
                  <a:gd name="T9" fmla="*/ 2 h 8"/>
                  <a:gd name="T10" fmla="*/ 3 w 3"/>
                  <a:gd name="T11" fmla="*/ 0 h 8"/>
                  <a:gd name="T12" fmla="*/ 2 w 3"/>
                  <a:gd name="T13" fmla="*/ 0 h 8"/>
                  <a:gd name="T14" fmla="*/ 0 w 3"/>
                  <a:gd name="T15" fmla="*/ 0 h 8"/>
                  <a:gd name="T16" fmla="*/ 0 w 3"/>
                  <a:gd name="T17" fmla="*/ 2 h 8"/>
                  <a:gd name="T18" fmla="*/ 2 w 3"/>
                  <a:gd name="T19" fmla="*/ 3 h 8"/>
                  <a:gd name="T20" fmla="*/ 2 w 3"/>
                  <a:gd name="T21" fmla="*/ 5 h 8"/>
                  <a:gd name="T22" fmla="*/ 0 w 3"/>
                  <a:gd name="T23" fmla="*/ 5 h 8"/>
                  <a:gd name="T24" fmla="*/ 0 w 3"/>
                  <a:gd name="T25" fmla="*/ 7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 h="8">
                    <a:moveTo>
                      <a:pt x="0" y="7"/>
                    </a:moveTo>
                    <a:lnTo>
                      <a:pt x="2" y="8"/>
                    </a:lnTo>
                    <a:lnTo>
                      <a:pt x="3" y="7"/>
                    </a:lnTo>
                    <a:lnTo>
                      <a:pt x="3" y="5"/>
                    </a:lnTo>
                    <a:lnTo>
                      <a:pt x="3" y="2"/>
                    </a:lnTo>
                    <a:lnTo>
                      <a:pt x="3" y="0"/>
                    </a:lnTo>
                    <a:lnTo>
                      <a:pt x="2" y="0"/>
                    </a:lnTo>
                    <a:lnTo>
                      <a:pt x="0" y="0"/>
                    </a:lnTo>
                    <a:lnTo>
                      <a:pt x="0" y="2"/>
                    </a:lnTo>
                    <a:lnTo>
                      <a:pt x="2" y="3"/>
                    </a:lnTo>
                    <a:lnTo>
                      <a:pt x="2" y="5"/>
                    </a:lnTo>
                    <a:lnTo>
                      <a:pt x="0" y="5"/>
                    </a:lnTo>
                    <a:lnTo>
                      <a:pt x="0"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3" name="Freeform 871">
                <a:extLst>
                  <a:ext uri="{FF2B5EF4-FFF2-40B4-BE49-F238E27FC236}">
                    <a16:creationId xmlns:a16="http://schemas.microsoft.com/office/drawing/2014/main" id="{EE673DF2-9BEC-42BB-B811-68FFF5021699}"/>
                  </a:ext>
                </a:extLst>
              </p:cNvPr>
              <p:cNvSpPr>
                <a:spLocks/>
              </p:cNvSpPr>
              <p:nvPr/>
            </p:nvSpPr>
            <p:spPr bwMode="auto">
              <a:xfrm>
                <a:off x="5001" y="1845"/>
                <a:ext cx="3" cy="3"/>
              </a:xfrm>
              <a:custGeom>
                <a:avLst/>
                <a:gdLst>
                  <a:gd name="T0" fmla="*/ 3 w 3"/>
                  <a:gd name="T1" fmla="*/ 3 h 3"/>
                  <a:gd name="T2" fmla="*/ 3 w 3"/>
                  <a:gd name="T3" fmla="*/ 0 h 3"/>
                  <a:gd name="T4" fmla="*/ 1 w 3"/>
                  <a:gd name="T5" fmla="*/ 0 h 3"/>
                  <a:gd name="T6" fmla="*/ 0 w 3"/>
                  <a:gd name="T7" fmla="*/ 0 h 3"/>
                  <a:gd name="T8" fmla="*/ 3 w 3"/>
                  <a:gd name="T9" fmla="*/ 3 h 3"/>
                  <a:gd name="T10" fmla="*/ 3 w 3"/>
                  <a:gd name="T11" fmla="*/ 3 h 3"/>
                </a:gdLst>
                <a:ahLst/>
                <a:cxnLst>
                  <a:cxn ang="0">
                    <a:pos x="T0" y="T1"/>
                  </a:cxn>
                  <a:cxn ang="0">
                    <a:pos x="T2" y="T3"/>
                  </a:cxn>
                  <a:cxn ang="0">
                    <a:pos x="T4" y="T5"/>
                  </a:cxn>
                  <a:cxn ang="0">
                    <a:pos x="T6" y="T7"/>
                  </a:cxn>
                  <a:cxn ang="0">
                    <a:pos x="T8" y="T9"/>
                  </a:cxn>
                  <a:cxn ang="0">
                    <a:pos x="T10" y="T11"/>
                  </a:cxn>
                </a:cxnLst>
                <a:rect l="0" t="0" r="r" b="b"/>
                <a:pathLst>
                  <a:path w="3" h="3">
                    <a:moveTo>
                      <a:pt x="3" y="3"/>
                    </a:moveTo>
                    <a:lnTo>
                      <a:pt x="3" y="0"/>
                    </a:lnTo>
                    <a:lnTo>
                      <a:pt x="1" y="0"/>
                    </a:lnTo>
                    <a:lnTo>
                      <a:pt x="0" y="0"/>
                    </a:lnTo>
                    <a:lnTo>
                      <a:pt x="3" y="3"/>
                    </a:lnTo>
                    <a:lnTo>
                      <a:pt x="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4" name="Freeform 872">
                <a:extLst>
                  <a:ext uri="{FF2B5EF4-FFF2-40B4-BE49-F238E27FC236}">
                    <a16:creationId xmlns:a16="http://schemas.microsoft.com/office/drawing/2014/main" id="{2757763A-1D06-487F-BF66-14F858542A58}"/>
                  </a:ext>
                </a:extLst>
              </p:cNvPr>
              <p:cNvSpPr>
                <a:spLocks/>
              </p:cNvSpPr>
              <p:nvPr/>
            </p:nvSpPr>
            <p:spPr bwMode="auto">
              <a:xfrm>
                <a:off x="5028" y="1880"/>
                <a:ext cx="4" cy="3"/>
              </a:xfrm>
              <a:custGeom>
                <a:avLst/>
                <a:gdLst>
                  <a:gd name="T0" fmla="*/ 1 w 4"/>
                  <a:gd name="T1" fmla="*/ 3 h 3"/>
                  <a:gd name="T2" fmla="*/ 3 w 4"/>
                  <a:gd name="T3" fmla="*/ 3 h 3"/>
                  <a:gd name="T4" fmla="*/ 4 w 4"/>
                  <a:gd name="T5" fmla="*/ 1 h 3"/>
                  <a:gd name="T6" fmla="*/ 3 w 4"/>
                  <a:gd name="T7" fmla="*/ 0 h 3"/>
                  <a:gd name="T8" fmla="*/ 3 w 4"/>
                  <a:gd name="T9" fmla="*/ 0 h 3"/>
                  <a:gd name="T10" fmla="*/ 0 w 4"/>
                  <a:gd name="T11" fmla="*/ 1 h 3"/>
                  <a:gd name="T12" fmla="*/ 1 w 4"/>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4" h="3">
                    <a:moveTo>
                      <a:pt x="1" y="3"/>
                    </a:moveTo>
                    <a:lnTo>
                      <a:pt x="3" y="3"/>
                    </a:lnTo>
                    <a:lnTo>
                      <a:pt x="4" y="1"/>
                    </a:lnTo>
                    <a:lnTo>
                      <a:pt x="3" y="0"/>
                    </a:lnTo>
                    <a:lnTo>
                      <a:pt x="3" y="0"/>
                    </a:lnTo>
                    <a:lnTo>
                      <a:pt x="0" y="1"/>
                    </a:lnTo>
                    <a:lnTo>
                      <a:pt x="1"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5" name="Freeform 873">
                <a:extLst>
                  <a:ext uri="{FF2B5EF4-FFF2-40B4-BE49-F238E27FC236}">
                    <a16:creationId xmlns:a16="http://schemas.microsoft.com/office/drawing/2014/main" id="{DAD9695A-2D6D-4636-93F5-697FFD7D9213}"/>
                  </a:ext>
                </a:extLst>
              </p:cNvPr>
              <p:cNvSpPr>
                <a:spLocks/>
              </p:cNvSpPr>
              <p:nvPr/>
            </p:nvSpPr>
            <p:spPr bwMode="auto">
              <a:xfrm>
                <a:off x="4962" y="1853"/>
                <a:ext cx="2" cy="3"/>
              </a:xfrm>
              <a:custGeom>
                <a:avLst/>
                <a:gdLst>
                  <a:gd name="T0" fmla="*/ 2 w 2"/>
                  <a:gd name="T1" fmla="*/ 3 h 3"/>
                  <a:gd name="T2" fmla="*/ 2 w 2"/>
                  <a:gd name="T3" fmla="*/ 1 h 3"/>
                  <a:gd name="T4" fmla="*/ 2 w 2"/>
                  <a:gd name="T5" fmla="*/ 0 h 3"/>
                  <a:gd name="T6" fmla="*/ 0 w 2"/>
                  <a:gd name="T7" fmla="*/ 0 h 3"/>
                  <a:gd name="T8" fmla="*/ 0 w 2"/>
                  <a:gd name="T9" fmla="*/ 1 h 3"/>
                  <a:gd name="T10" fmla="*/ 0 w 2"/>
                  <a:gd name="T11" fmla="*/ 3 h 3"/>
                  <a:gd name="T12" fmla="*/ 0 w 2"/>
                  <a:gd name="T13" fmla="*/ 3 h 3"/>
                  <a:gd name="T14" fmla="*/ 2 w 2"/>
                  <a:gd name="T15" fmla="*/ 3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3">
                    <a:moveTo>
                      <a:pt x="2" y="3"/>
                    </a:moveTo>
                    <a:lnTo>
                      <a:pt x="2" y="1"/>
                    </a:lnTo>
                    <a:lnTo>
                      <a:pt x="2" y="0"/>
                    </a:lnTo>
                    <a:lnTo>
                      <a:pt x="0" y="0"/>
                    </a:lnTo>
                    <a:lnTo>
                      <a:pt x="0" y="1"/>
                    </a:lnTo>
                    <a:lnTo>
                      <a:pt x="0" y="3"/>
                    </a:lnTo>
                    <a:lnTo>
                      <a:pt x="0" y="3"/>
                    </a:lnTo>
                    <a:lnTo>
                      <a:pt x="2"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6" name="Freeform 874">
                <a:extLst>
                  <a:ext uri="{FF2B5EF4-FFF2-40B4-BE49-F238E27FC236}">
                    <a16:creationId xmlns:a16="http://schemas.microsoft.com/office/drawing/2014/main" id="{D1F4F35B-C7B5-4890-827F-F4104C2378A2}"/>
                  </a:ext>
                </a:extLst>
              </p:cNvPr>
              <p:cNvSpPr>
                <a:spLocks/>
              </p:cNvSpPr>
              <p:nvPr/>
            </p:nvSpPr>
            <p:spPr bwMode="auto">
              <a:xfrm>
                <a:off x="4999" y="1845"/>
                <a:ext cx="2" cy="1"/>
              </a:xfrm>
              <a:custGeom>
                <a:avLst/>
                <a:gdLst>
                  <a:gd name="T0" fmla="*/ 0 w 2"/>
                  <a:gd name="T1" fmla="*/ 0 h 1"/>
                  <a:gd name="T2" fmla="*/ 0 w 2"/>
                  <a:gd name="T3" fmla="*/ 0 h 1"/>
                  <a:gd name="T4" fmla="*/ 0 w 2"/>
                  <a:gd name="T5" fmla="*/ 1 h 1"/>
                  <a:gd name="T6" fmla="*/ 2 w 2"/>
                  <a:gd name="T7" fmla="*/ 0 h 1"/>
                  <a:gd name="T8" fmla="*/ 0 w 2"/>
                  <a:gd name="T9" fmla="*/ 0 h 1"/>
                </a:gdLst>
                <a:ahLst/>
                <a:cxnLst>
                  <a:cxn ang="0">
                    <a:pos x="T0" y="T1"/>
                  </a:cxn>
                  <a:cxn ang="0">
                    <a:pos x="T2" y="T3"/>
                  </a:cxn>
                  <a:cxn ang="0">
                    <a:pos x="T4" y="T5"/>
                  </a:cxn>
                  <a:cxn ang="0">
                    <a:pos x="T6" y="T7"/>
                  </a:cxn>
                  <a:cxn ang="0">
                    <a:pos x="T8" y="T9"/>
                  </a:cxn>
                </a:cxnLst>
                <a:rect l="0" t="0" r="r" b="b"/>
                <a:pathLst>
                  <a:path w="2" h="1">
                    <a:moveTo>
                      <a:pt x="0" y="0"/>
                    </a:moveTo>
                    <a:lnTo>
                      <a:pt x="0" y="0"/>
                    </a:lnTo>
                    <a:lnTo>
                      <a:pt x="0" y="1"/>
                    </a:lnTo>
                    <a:lnTo>
                      <a:pt x="2"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7" name="Freeform 875">
                <a:extLst>
                  <a:ext uri="{FF2B5EF4-FFF2-40B4-BE49-F238E27FC236}">
                    <a16:creationId xmlns:a16="http://schemas.microsoft.com/office/drawing/2014/main" id="{F3211E98-CDE2-40C4-9C20-CDBC27333885}"/>
                  </a:ext>
                </a:extLst>
              </p:cNvPr>
              <p:cNvSpPr>
                <a:spLocks/>
              </p:cNvSpPr>
              <p:nvPr/>
            </p:nvSpPr>
            <p:spPr bwMode="auto">
              <a:xfrm>
                <a:off x="4959" y="1856"/>
                <a:ext cx="6" cy="9"/>
              </a:xfrm>
              <a:custGeom>
                <a:avLst/>
                <a:gdLst>
                  <a:gd name="T0" fmla="*/ 0 w 6"/>
                  <a:gd name="T1" fmla="*/ 5 h 9"/>
                  <a:gd name="T2" fmla="*/ 0 w 6"/>
                  <a:gd name="T3" fmla="*/ 8 h 9"/>
                  <a:gd name="T4" fmla="*/ 2 w 6"/>
                  <a:gd name="T5" fmla="*/ 8 h 9"/>
                  <a:gd name="T6" fmla="*/ 2 w 6"/>
                  <a:gd name="T7" fmla="*/ 8 h 9"/>
                  <a:gd name="T8" fmla="*/ 2 w 6"/>
                  <a:gd name="T9" fmla="*/ 6 h 9"/>
                  <a:gd name="T10" fmla="*/ 3 w 6"/>
                  <a:gd name="T11" fmla="*/ 6 h 9"/>
                  <a:gd name="T12" fmla="*/ 3 w 6"/>
                  <a:gd name="T13" fmla="*/ 8 h 9"/>
                  <a:gd name="T14" fmla="*/ 5 w 6"/>
                  <a:gd name="T15" fmla="*/ 9 h 9"/>
                  <a:gd name="T16" fmla="*/ 6 w 6"/>
                  <a:gd name="T17" fmla="*/ 9 h 9"/>
                  <a:gd name="T18" fmla="*/ 6 w 6"/>
                  <a:gd name="T19" fmla="*/ 8 h 9"/>
                  <a:gd name="T20" fmla="*/ 6 w 6"/>
                  <a:gd name="T21" fmla="*/ 8 h 9"/>
                  <a:gd name="T22" fmla="*/ 6 w 6"/>
                  <a:gd name="T23" fmla="*/ 6 h 9"/>
                  <a:gd name="T24" fmla="*/ 5 w 6"/>
                  <a:gd name="T25" fmla="*/ 5 h 9"/>
                  <a:gd name="T26" fmla="*/ 5 w 6"/>
                  <a:gd name="T27" fmla="*/ 3 h 9"/>
                  <a:gd name="T28" fmla="*/ 5 w 6"/>
                  <a:gd name="T29" fmla="*/ 1 h 9"/>
                  <a:gd name="T30" fmla="*/ 3 w 6"/>
                  <a:gd name="T31" fmla="*/ 0 h 9"/>
                  <a:gd name="T32" fmla="*/ 3 w 6"/>
                  <a:gd name="T33" fmla="*/ 3 h 9"/>
                  <a:gd name="T34" fmla="*/ 2 w 6"/>
                  <a:gd name="T35" fmla="*/ 3 h 9"/>
                  <a:gd name="T36" fmla="*/ 0 w 6"/>
                  <a:gd name="T37" fmla="*/ 5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 h="9">
                    <a:moveTo>
                      <a:pt x="0" y="5"/>
                    </a:moveTo>
                    <a:lnTo>
                      <a:pt x="0" y="8"/>
                    </a:lnTo>
                    <a:lnTo>
                      <a:pt x="2" y="8"/>
                    </a:lnTo>
                    <a:lnTo>
                      <a:pt x="2" y="8"/>
                    </a:lnTo>
                    <a:lnTo>
                      <a:pt x="2" y="6"/>
                    </a:lnTo>
                    <a:lnTo>
                      <a:pt x="3" y="6"/>
                    </a:lnTo>
                    <a:lnTo>
                      <a:pt x="3" y="8"/>
                    </a:lnTo>
                    <a:lnTo>
                      <a:pt x="5" y="9"/>
                    </a:lnTo>
                    <a:lnTo>
                      <a:pt x="6" y="9"/>
                    </a:lnTo>
                    <a:lnTo>
                      <a:pt x="6" y="8"/>
                    </a:lnTo>
                    <a:lnTo>
                      <a:pt x="6" y="8"/>
                    </a:lnTo>
                    <a:lnTo>
                      <a:pt x="6" y="6"/>
                    </a:lnTo>
                    <a:lnTo>
                      <a:pt x="5" y="5"/>
                    </a:lnTo>
                    <a:lnTo>
                      <a:pt x="5" y="3"/>
                    </a:lnTo>
                    <a:lnTo>
                      <a:pt x="5" y="1"/>
                    </a:lnTo>
                    <a:lnTo>
                      <a:pt x="3" y="0"/>
                    </a:lnTo>
                    <a:lnTo>
                      <a:pt x="3" y="3"/>
                    </a:lnTo>
                    <a:lnTo>
                      <a:pt x="2" y="3"/>
                    </a:lnTo>
                    <a:lnTo>
                      <a:pt x="0"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8" name="Freeform 876">
                <a:extLst>
                  <a:ext uri="{FF2B5EF4-FFF2-40B4-BE49-F238E27FC236}">
                    <a16:creationId xmlns:a16="http://schemas.microsoft.com/office/drawing/2014/main" id="{7DBDCD2C-ECF5-48BB-9ED5-C49BE908E098}"/>
                  </a:ext>
                </a:extLst>
              </p:cNvPr>
              <p:cNvSpPr>
                <a:spLocks/>
              </p:cNvSpPr>
              <p:nvPr/>
            </p:nvSpPr>
            <p:spPr bwMode="auto">
              <a:xfrm>
                <a:off x="4946" y="1835"/>
                <a:ext cx="8" cy="7"/>
              </a:xfrm>
              <a:custGeom>
                <a:avLst/>
                <a:gdLst>
                  <a:gd name="T0" fmla="*/ 4 w 8"/>
                  <a:gd name="T1" fmla="*/ 0 h 7"/>
                  <a:gd name="T2" fmla="*/ 0 w 8"/>
                  <a:gd name="T3" fmla="*/ 0 h 7"/>
                  <a:gd name="T4" fmla="*/ 2 w 8"/>
                  <a:gd name="T5" fmla="*/ 2 h 7"/>
                  <a:gd name="T6" fmla="*/ 4 w 8"/>
                  <a:gd name="T7" fmla="*/ 2 h 7"/>
                  <a:gd name="T8" fmla="*/ 4 w 8"/>
                  <a:gd name="T9" fmla="*/ 3 h 7"/>
                  <a:gd name="T10" fmla="*/ 5 w 8"/>
                  <a:gd name="T11" fmla="*/ 7 h 7"/>
                  <a:gd name="T12" fmla="*/ 8 w 8"/>
                  <a:gd name="T13" fmla="*/ 7 h 7"/>
                  <a:gd name="T14" fmla="*/ 8 w 8"/>
                  <a:gd name="T15" fmla="*/ 7 h 7"/>
                  <a:gd name="T16" fmla="*/ 8 w 8"/>
                  <a:gd name="T17" fmla="*/ 5 h 7"/>
                  <a:gd name="T18" fmla="*/ 7 w 8"/>
                  <a:gd name="T19" fmla="*/ 5 h 7"/>
                  <a:gd name="T20" fmla="*/ 5 w 8"/>
                  <a:gd name="T21" fmla="*/ 3 h 7"/>
                  <a:gd name="T22" fmla="*/ 5 w 8"/>
                  <a:gd name="T23" fmla="*/ 0 h 7"/>
                  <a:gd name="T24" fmla="*/ 4 w 8"/>
                  <a:gd name="T25"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7">
                    <a:moveTo>
                      <a:pt x="4" y="0"/>
                    </a:moveTo>
                    <a:lnTo>
                      <a:pt x="0" y="0"/>
                    </a:lnTo>
                    <a:lnTo>
                      <a:pt x="2" y="2"/>
                    </a:lnTo>
                    <a:lnTo>
                      <a:pt x="4" y="2"/>
                    </a:lnTo>
                    <a:lnTo>
                      <a:pt x="4" y="3"/>
                    </a:lnTo>
                    <a:lnTo>
                      <a:pt x="5" y="7"/>
                    </a:lnTo>
                    <a:lnTo>
                      <a:pt x="8" y="7"/>
                    </a:lnTo>
                    <a:lnTo>
                      <a:pt x="8" y="7"/>
                    </a:lnTo>
                    <a:lnTo>
                      <a:pt x="8" y="5"/>
                    </a:lnTo>
                    <a:lnTo>
                      <a:pt x="7" y="5"/>
                    </a:lnTo>
                    <a:lnTo>
                      <a:pt x="5" y="3"/>
                    </a:lnTo>
                    <a:lnTo>
                      <a:pt x="5" y="0"/>
                    </a:lnTo>
                    <a:lnTo>
                      <a:pt x="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9" name="Freeform 877">
                <a:extLst>
                  <a:ext uri="{FF2B5EF4-FFF2-40B4-BE49-F238E27FC236}">
                    <a16:creationId xmlns:a16="http://schemas.microsoft.com/office/drawing/2014/main" id="{9506113C-3D75-4CAD-BF29-DD71259FC878}"/>
                  </a:ext>
                </a:extLst>
              </p:cNvPr>
              <p:cNvSpPr>
                <a:spLocks/>
              </p:cNvSpPr>
              <p:nvPr/>
            </p:nvSpPr>
            <p:spPr bwMode="auto">
              <a:xfrm>
                <a:off x="5036" y="1872"/>
                <a:ext cx="3" cy="3"/>
              </a:xfrm>
              <a:custGeom>
                <a:avLst/>
                <a:gdLst>
                  <a:gd name="T0" fmla="*/ 3 w 3"/>
                  <a:gd name="T1" fmla="*/ 1 h 3"/>
                  <a:gd name="T2" fmla="*/ 3 w 3"/>
                  <a:gd name="T3" fmla="*/ 0 h 3"/>
                  <a:gd name="T4" fmla="*/ 1 w 3"/>
                  <a:gd name="T5" fmla="*/ 0 h 3"/>
                  <a:gd name="T6" fmla="*/ 0 w 3"/>
                  <a:gd name="T7" fmla="*/ 1 h 3"/>
                  <a:gd name="T8" fmla="*/ 1 w 3"/>
                  <a:gd name="T9" fmla="*/ 3 h 3"/>
                  <a:gd name="T10" fmla="*/ 3 w 3"/>
                  <a:gd name="T11" fmla="*/ 1 h 3"/>
                </a:gdLst>
                <a:ahLst/>
                <a:cxnLst>
                  <a:cxn ang="0">
                    <a:pos x="T0" y="T1"/>
                  </a:cxn>
                  <a:cxn ang="0">
                    <a:pos x="T2" y="T3"/>
                  </a:cxn>
                  <a:cxn ang="0">
                    <a:pos x="T4" y="T5"/>
                  </a:cxn>
                  <a:cxn ang="0">
                    <a:pos x="T6" y="T7"/>
                  </a:cxn>
                  <a:cxn ang="0">
                    <a:pos x="T8" y="T9"/>
                  </a:cxn>
                  <a:cxn ang="0">
                    <a:pos x="T10" y="T11"/>
                  </a:cxn>
                </a:cxnLst>
                <a:rect l="0" t="0" r="r" b="b"/>
                <a:pathLst>
                  <a:path w="3" h="3">
                    <a:moveTo>
                      <a:pt x="3" y="1"/>
                    </a:moveTo>
                    <a:lnTo>
                      <a:pt x="3" y="0"/>
                    </a:lnTo>
                    <a:lnTo>
                      <a:pt x="1" y="0"/>
                    </a:lnTo>
                    <a:lnTo>
                      <a:pt x="0" y="1"/>
                    </a:lnTo>
                    <a:lnTo>
                      <a:pt x="1" y="3"/>
                    </a:lnTo>
                    <a:lnTo>
                      <a:pt x="3"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0" name="Freeform 878">
                <a:extLst>
                  <a:ext uri="{FF2B5EF4-FFF2-40B4-BE49-F238E27FC236}">
                    <a16:creationId xmlns:a16="http://schemas.microsoft.com/office/drawing/2014/main" id="{88809FC7-DC20-4C50-B28D-ED67E11A9EB9}"/>
                  </a:ext>
                </a:extLst>
              </p:cNvPr>
              <p:cNvSpPr>
                <a:spLocks/>
              </p:cNvSpPr>
              <p:nvPr/>
            </p:nvSpPr>
            <p:spPr bwMode="auto">
              <a:xfrm>
                <a:off x="5024" y="1880"/>
                <a:ext cx="4" cy="3"/>
              </a:xfrm>
              <a:custGeom>
                <a:avLst/>
                <a:gdLst>
                  <a:gd name="T0" fmla="*/ 0 w 4"/>
                  <a:gd name="T1" fmla="*/ 1 h 3"/>
                  <a:gd name="T2" fmla="*/ 2 w 4"/>
                  <a:gd name="T3" fmla="*/ 3 h 3"/>
                  <a:gd name="T4" fmla="*/ 4 w 4"/>
                  <a:gd name="T5" fmla="*/ 1 h 3"/>
                  <a:gd name="T6" fmla="*/ 2 w 4"/>
                  <a:gd name="T7" fmla="*/ 0 h 3"/>
                  <a:gd name="T8" fmla="*/ 0 w 4"/>
                  <a:gd name="T9" fmla="*/ 0 h 3"/>
                  <a:gd name="T10" fmla="*/ 0 w 4"/>
                  <a:gd name="T11" fmla="*/ 1 h 3"/>
                </a:gdLst>
                <a:ahLst/>
                <a:cxnLst>
                  <a:cxn ang="0">
                    <a:pos x="T0" y="T1"/>
                  </a:cxn>
                  <a:cxn ang="0">
                    <a:pos x="T2" y="T3"/>
                  </a:cxn>
                  <a:cxn ang="0">
                    <a:pos x="T4" y="T5"/>
                  </a:cxn>
                  <a:cxn ang="0">
                    <a:pos x="T6" y="T7"/>
                  </a:cxn>
                  <a:cxn ang="0">
                    <a:pos x="T8" y="T9"/>
                  </a:cxn>
                  <a:cxn ang="0">
                    <a:pos x="T10" y="T11"/>
                  </a:cxn>
                </a:cxnLst>
                <a:rect l="0" t="0" r="r" b="b"/>
                <a:pathLst>
                  <a:path w="4" h="3">
                    <a:moveTo>
                      <a:pt x="0" y="1"/>
                    </a:moveTo>
                    <a:lnTo>
                      <a:pt x="2" y="3"/>
                    </a:lnTo>
                    <a:lnTo>
                      <a:pt x="4" y="1"/>
                    </a:lnTo>
                    <a:lnTo>
                      <a:pt x="2" y="0"/>
                    </a:lnTo>
                    <a:lnTo>
                      <a:pt x="0" y="0"/>
                    </a:ln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1" name="Freeform 879">
                <a:extLst>
                  <a:ext uri="{FF2B5EF4-FFF2-40B4-BE49-F238E27FC236}">
                    <a16:creationId xmlns:a16="http://schemas.microsoft.com/office/drawing/2014/main" id="{C232B2CD-F837-43F4-971B-44AFBCD1D6D8}"/>
                  </a:ext>
                </a:extLst>
              </p:cNvPr>
              <p:cNvSpPr>
                <a:spLocks/>
              </p:cNvSpPr>
              <p:nvPr/>
            </p:nvSpPr>
            <p:spPr bwMode="auto">
              <a:xfrm>
                <a:off x="5020" y="1829"/>
                <a:ext cx="6" cy="5"/>
              </a:xfrm>
              <a:custGeom>
                <a:avLst/>
                <a:gdLst>
                  <a:gd name="T0" fmla="*/ 3 w 6"/>
                  <a:gd name="T1" fmla="*/ 1 h 5"/>
                  <a:gd name="T2" fmla="*/ 3 w 6"/>
                  <a:gd name="T3" fmla="*/ 0 h 5"/>
                  <a:gd name="T4" fmla="*/ 0 w 6"/>
                  <a:gd name="T5" fmla="*/ 0 h 5"/>
                  <a:gd name="T6" fmla="*/ 0 w 6"/>
                  <a:gd name="T7" fmla="*/ 1 h 5"/>
                  <a:gd name="T8" fmla="*/ 0 w 6"/>
                  <a:gd name="T9" fmla="*/ 3 h 5"/>
                  <a:gd name="T10" fmla="*/ 1 w 6"/>
                  <a:gd name="T11" fmla="*/ 5 h 5"/>
                  <a:gd name="T12" fmla="*/ 3 w 6"/>
                  <a:gd name="T13" fmla="*/ 5 h 5"/>
                  <a:gd name="T14" fmla="*/ 4 w 6"/>
                  <a:gd name="T15" fmla="*/ 5 h 5"/>
                  <a:gd name="T16" fmla="*/ 4 w 6"/>
                  <a:gd name="T17" fmla="*/ 1 h 5"/>
                  <a:gd name="T18" fmla="*/ 6 w 6"/>
                  <a:gd name="T19" fmla="*/ 0 h 5"/>
                  <a:gd name="T20" fmla="*/ 4 w 6"/>
                  <a:gd name="T21" fmla="*/ 0 h 5"/>
                  <a:gd name="T22" fmla="*/ 3 w 6"/>
                  <a:gd name="T23"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 h="5">
                    <a:moveTo>
                      <a:pt x="3" y="1"/>
                    </a:moveTo>
                    <a:lnTo>
                      <a:pt x="3" y="0"/>
                    </a:lnTo>
                    <a:lnTo>
                      <a:pt x="0" y="0"/>
                    </a:lnTo>
                    <a:lnTo>
                      <a:pt x="0" y="1"/>
                    </a:lnTo>
                    <a:lnTo>
                      <a:pt x="0" y="3"/>
                    </a:lnTo>
                    <a:lnTo>
                      <a:pt x="1" y="5"/>
                    </a:lnTo>
                    <a:lnTo>
                      <a:pt x="3" y="5"/>
                    </a:lnTo>
                    <a:lnTo>
                      <a:pt x="4" y="5"/>
                    </a:lnTo>
                    <a:lnTo>
                      <a:pt x="4" y="1"/>
                    </a:lnTo>
                    <a:lnTo>
                      <a:pt x="6" y="0"/>
                    </a:lnTo>
                    <a:lnTo>
                      <a:pt x="4" y="0"/>
                    </a:lnTo>
                    <a:lnTo>
                      <a:pt x="3"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2" name="Freeform 880">
                <a:extLst>
                  <a:ext uri="{FF2B5EF4-FFF2-40B4-BE49-F238E27FC236}">
                    <a16:creationId xmlns:a16="http://schemas.microsoft.com/office/drawing/2014/main" id="{248D47D9-B27B-4AF8-BD81-BFC64FB8C6A5}"/>
                  </a:ext>
                </a:extLst>
              </p:cNvPr>
              <p:cNvSpPr>
                <a:spLocks/>
              </p:cNvSpPr>
              <p:nvPr/>
            </p:nvSpPr>
            <p:spPr bwMode="auto">
              <a:xfrm>
                <a:off x="5015" y="1848"/>
                <a:ext cx="3" cy="5"/>
              </a:xfrm>
              <a:custGeom>
                <a:avLst/>
                <a:gdLst>
                  <a:gd name="T0" fmla="*/ 1 w 3"/>
                  <a:gd name="T1" fmla="*/ 1 h 5"/>
                  <a:gd name="T2" fmla="*/ 0 w 3"/>
                  <a:gd name="T3" fmla="*/ 0 h 5"/>
                  <a:gd name="T4" fmla="*/ 0 w 3"/>
                  <a:gd name="T5" fmla="*/ 0 h 5"/>
                  <a:gd name="T6" fmla="*/ 1 w 3"/>
                  <a:gd name="T7" fmla="*/ 3 h 5"/>
                  <a:gd name="T8" fmla="*/ 1 w 3"/>
                  <a:gd name="T9" fmla="*/ 3 h 5"/>
                  <a:gd name="T10" fmla="*/ 1 w 3"/>
                  <a:gd name="T11" fmla="*/ 5 h 5"/>
                  <a:gd name="T12" fmla="*/ 3 w 3"/>
                  <a:gd name="T13" fmla="*/ 5 h 5"/>
                  <a:gd name="T14" fmla="*/ 3 w 3"/>
                  <a:gd name="T15" fmla="*/ 1 h 5"/>
                  <a:gd name="T16" fmla="*/ 1 w 3"/>
                  <a:gd name="T17"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5">
                    <a:moveTo>
                      <a:pt x="1" y="1"/>
                    </a:moveTo>
                    <a:lnTo>
                      <a:pt x="0" y="0"/>
                    </a:lnTo>
                    <a:lnTo>
                      <a:pt x="0" y="0"/>
                    </a:lnTo>
                    <a:lnTo>
                      <a:pt x="1" y="3"/>
                    </a:lnTo>
                    <a:lnTo>
                      <a:pt x="1" y="3"/>
                    </a:lnTo>
                    <a:lnTo>
                      <a:pt x="1" y="5"/>
                    </a:lnTo>
                    <a:lnTo>
                      <a:pt x="3" y="5"/>
                    </a:lnTo>
                    <a:lnTo>
                      <a:pt x="3" y="1"/>
                    </a:lnTo>
                    <a:lnTo>
                      <a:pt x="1"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3" name="Rectangle 881">
                <a:extLst>
                  <a:ext uri="{FF2B5EF4-FFF2-40B4-BE49-F238E27FC236}">
                    <a16:creationId xmlns:a16="http://schemas.microsoft.com/office/drawing/2014/main" id="{9CFF93F3-B3F7-4AD0-9807-870E84DA36F4}"/>
                  </a:ext>
                </a:extLst>
              </p:cNvPr>
              <p:cNvSpPr>
                <a:spLocks noChangeArrowheads="1"/>
              </p:cNvSpPr>
              <p:nvPr/>
            </p:nvSpPr>
            <p:spPr bwMode="auto">
              <a:xfrm>
                <a:off x="5029" y="1875"/>
                <a:ext cx="1" cy="2"/>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4" name="Freeform 882">
                <a:extLst>
                  <a:ext uri="{FF2B5EF4-FFF2-40B4-BE49-F238E27FC236}">
                    <a16:creationId xmlns:a16="http://schemas.microsoft.com/office/drawing/2014/main" id="{4B5FF7BD-73BE-4DB1-9C4F-E5B41D605B85}"/>
                  </a:ext>
                </a:extLst>
              </p:cNvPr>
              <p:cNvSpPr>
                <a:spLocks/>
              </p:cNvSpPr>
              <p:nvPr/>
            </p:nvSpPr>
            <p:spPr bwMode="auto">
              <a:xfrm>
                <a:off x="5024" y="1872"/>
                <a:ext cx="4" cy="3"/>
              </a:xfrm>
              <a:custGeom>
                <a:avLst/>
                <a:gdLst>
                  <a:gd name="T0" fmla="*/ 0 w 4"/>
                  <a:gd name="T1" fmla="*/ 1 h 3"/>
                  <a:gd name="T2" fmla="*/ 2 w 4"/>
                  <a:gd name="T3" fmla="*/ 1 h 3"/>
                  <a:gd name="T4" fmla="*/ 4 w 4"/>
                  <a:gd name="T5" fmla="*/ 3 h 3"/>
                  <a:gd name="T6" fmla="*/ 4 w 4"/>
                  <a:gd name="T7" fmla="*/ 1 h 3"/>
                  <a:gd name="T8" fmla="*/ 2 w 4"/>
                  <a:gd name="T9" fmla="*/ 0 h 3"/>
                  <a:gd name="T10" fmla="*/ 0 w 4"/>
                  <a:gd name="T11" fmla="*/ 1 h 3"/>
                </a:gdLst>
                <a:ahLst/>
                <a:cxnLst>
                  <a:cxn ang="0">
                    <a:pos x="T0" y="T1"/>
                  </a:cxn>
                  <a:cxn ang="0">
                    <a:pos x="T2" y="T3"/>
                  </a:cxn>
                  <a:cxn ang="0">
                    <a:pos x="T4" y="T5"/>
                  </a:cxn>
                  <a:cxn ang="0">
                    <a:pos x="T6" y="T7"/>
                  </a:cxn>
                  <a:cxn ang="0">
                    <a:pos x="T8" y="T9"/>
                  </a:cxn>
                  <a:cxn ang="0">
                    <a:pos x="T10" y="T11"/>
                  </a:cxn>
                </a:cxnLst>
                <a:rect l="0" t="0" r="r" b="b"/>
                <a:pathLst>
                  <a:path w="4" h="3">
                    <a:moveTo>
                      <a:pt x="0" y="1"/>
                    </a:moveTo>
                    <a:lnTo>
                      <a:pt x="2" y="1"/>
                    </a:lnTo>
                    <a:lnTo>
                      <a:pt x="4" y="3"/>
                    </a:lnTo>
                    <a:lnTo>
                      <a:pt x="4" y="1"/>
                    </a:lnTo>
                    <a:lnTo>
                      <a:pt x="2" y="0"/>
                    </a:ln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5" name="Freeform 883">
                <a:extLst>
                  <a:ext uri="{FF2B5EF4-FFF2-40B4-BE49-F238E27FC236}">
                    <a16:creationId xmlns:a16="http://schemas.microsoft.com/office/drawing/2014/main" id="{7B88AB27-A803-48A4-9B6A-4F817EE65123}"/>
                  </a:ext>
                </a:extLst>
              </p:cNvPr>
              <p:cNvSpPr>
                <a:spLocks/>
              </p:cNvSpPr>
              <p:nvPr/>
            </p:nvSpPr>
            <p:spPr bwMode="auto">
              <a:xfrm>
                <a:off x="5018" y="1867"/>
                <a:ext cx="5" cy="5"/>
              </a:xfrm>
              <a:custGeom>
                <a:avLst/>
                <a:gdLst>
                  <a:gd name="T0" fmla="*/ 0 w 5"/>
                  <a:gd name="T1" fmla="*/ 0 h 5"/>
                  <a:gd name="T2" fmla="*/ 0 w 5"/>
                  <a:gd name="T3" fmla="*/ 2 h 5"/>
                  <a:gd name="T4" fmla="*/ 0 w 5"/>
                  <a:gd name="T5" fmla="*/ 3 h 5"/>
                  <a:gd name="T6" fmla="*/ 3 w 5"/>
                  <a:gd name="T7" fmla="*/ 5 h 5"/>
                  <a:gd name="T8" fmla="*/ 5 w 5"/>
                  <a:gd name="T9" fmla="*/ 5 h 5"/>
                  <a:gd name="T10" fmla="*/ 5 w 5"/>
                  <a:gd name="T11" fmla="*/ 5 h 5"/>
                  <a:gd name="T12" fmla="*/ 3 w 5"/>
                  <a:gd name="T13" fmla="*/ 2 h 5"/>
                  <a:gd name="T14" fmla="*/ 2 w 5"/>
                  <a:gd name="T15" fmla="*/ 0 h 5"/>
                  <a:gd name="T16" fmla="*/ 0 w 5"/>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5">
                    <a:moveTo>
                      <a:pt x="0" y="0"/>
                    </a:moveTo>
                    <a:lnTo>
                      <a:pt x="0" y="2"/>
                    </a:lnTo>
                    <a:lnTo>
                      <a:pt x="0" y="3"/>
                    </a:lnTo>
                    <a:lnTo>
                      <a:pt x="3" y="5"/>
                    </a:lnTo>
                    <a:lnTo>
                      <a:pt x="5" y="5"/>
                    </a:lnTo>
                    <a:lnTo>
                      <a:pt x="5" y="5"/>
                    </a:lnTo>
                    <a:lnTo>
                      <a:pt x="3" y="2"/>
                    </a:lnTo>
                    <a:lnTo>
                      <a:pt x="2"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6" name="Freeform 884">
                <a:extLst>
                  <a:ext uri="{FF2B5EF4-FFF2-40B4-BE49-F238E27FC236}">
                    <a16:creationId xmlns:a16="http://schemas.microsoft.com/office/drawing/2014/main" id="{79362B46-3EB6-4455-A5DD-D53CE253E59B}"/>
                  </a:ext>
                </a:extLst>
              </p:cNvPr>
              <p:cNvSpPr>
                <a:spLocks/>
              </p:cNvSpPr>
              <p:nvPr/>
            </p:nvSpPr>
            <p:spPr bwMode="auto">
              <a:xfrm>
                <a:off x="5026" y="1821"/>
                <a:ext cx="5" cy="1"/>
              </a:xfrm>
              <a:custGeom>
                <a:avLst/>
                <a:gdLst>
                  <a:gd name="T0" fmla="*/ 3 w 5"/>
                  <a:gd name="T1" fmla="*/ 0 h 1"/>
                  <a:gd name="T2" fmla="*/ 2 w 5"/>
                  <a:gd name="T3" fmla="*/ 0 h 1"/>
                  <a:gd name="T4" fmla="*/ 0 w 5"/>
                  <a:gd name="T5" fmla="*/ 1 h 1"/>
                  <a:gd name="T6" fmla="*/ 3 w 5"/>
                  <a:gd name="T7" fmla="*/ 1 h 1"/>
                  <a:gd name="T8" fmla="*/ 5 w 5"/>
                  <a:gd name="T9" fmla="*/ 1 h 1"/>
                  <a:gd name="T10" fmla="*/ 5 w 5"/>
                  <a:gd name="T11" fmla="*/ 0 h 1"/>
                  <a:gd name="T12" fmla="*/ 3 w 5"/>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5" h="1">
                    <a:moveTo>
                      <a:pt x="3" y="0"/>
                    </a:moveTo>
                    <a:lnTo>
                      <a:pt x="2" y="0"/>
                    </a:lnTo>
                    <a:lnTo>
                      <a:pt x="0" y="1"/>
                    </a:lnTo>
                    <a:lnTo>
                      <a:pt x="3" y="1"/>
                    </a:lnTo>
                    <a:lnTo>
                      <a:pt x="5" y="1"/>
                    </a:lnTo>
                    <a:lnTo>
                      <a:pt x="5" y="0"/>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7" name="Freeform 885">
                <a:extLst>
                  <a:ext uri="{FF2B5EF4-FFF2-40B4-BE49-F238E27FC236}">
                    <a16:creationId xmlns:a16="http://schemas.microsoft.com/office/drawing/2014/main" id="{296104F4-7CC7-4669-BEFE-E3BA39C8AD6E}"/>
                  </a:ext>
                </a:extLst>
              </p:cNvPr>
              <p:cNvSpPr>
                <a:spLocks/>
              </p:cNvSpPr>
              <p:nvPr/>
            </p:nvSpPr>
            <p:spPr bwMode="auto">
              <a:xfrm>
                <a:off x="5005" y="1904"/>
                <a:ext cx="39" cy="11"/>
              </a:xfrm>
              <a:custGeom>
                <a:avLst/>
                <a:gdLst>
                  <a:gd name="T0" fmla="*/ 0 w 39"/>
                  <a:gd name="T1" fmla="*/ 0 h 11"/>
                  <a:gd name="T2" fmla="*/ 0 w 39"/>
                  <a:gd name="T3" fmla="*/ 3 h 11"/>
                  <a:gd name="T4" fmla="*/ 0 w 39"/>
                  <a:gd name="T5" fmla="*/ 4 h 11"/>
                  <a:gd name="T6" fmla="*/ 0 w 39"/>
                  <a:gd name="T7" fmla="*/ 6 h 11"/>
                  <a:gd name="T8" fmla="*/ 2 w 39"/>
                  <a:gd name="T9" fmla="*/ 8 h 11"/>
                  <a:gd name="T10" fmla="*/ 7 w 39"/>
                  <a:gd name="T11" fmla="*/ 6 h 11"/>
                  <a:gd name="T12" fmla="*/ 8 w 39"/>
                  <a:gd name="T13" fmla="*/ 8 h 11"/>
                  <a:gd name="T14" fmla="*/ 11 w 39"/>
                  <a:gd name="T15" fmla="*/ 6 h 11"/>
                  <a:gd name="T16" fmla="*/ 13 w 39"/>
                  <a:gd name="T17" fmla="*/ 8 h 11"/>
                  <a:gd name="T18" fmla="*/ 16 w 39"/>
                  <a:gd name="T19" fmla="*/ 9 h 11"/>
                  <a:gd name="T20" fmla="*/ 16 w 39"/>
                  <a:gd name="T21" fmla="*/ 11 h 11"/>
                  <a:gd name="T22" fmla="*/ 21 w 39"/>
                  <a:gd name="T23" fmla="*/ 11 h 11"/>
                  <a:gd name="T24" fmla="*/ 24 w 39"/>
                  <a:gd name="T25" fmla="*/ 9 h 11"/>
                  <a:gd name="T26" fmla="*/ 27 w 39"/>
                  <a:gd name="T27" fmla="*/ 9 h 11"/>
                  <a:gd name="T28" fmla="*/ 32 w 39"/>
                  <a:gd name="T29" fmla="*/ 9 h 11"/>
                  <a:gd name="T30" fmla="*/ 35 w 39"/>
                  <a:gd name="T31" fmla="*/ 9 h 11"/>
                  <a:gd name="T32" fmla="*/ 37 w 39"/>
                  <a:gd name="T33" fmla="*/ 8 h 11"/>
                  <a:gd name="T34" fmla="*/ 39 w 39"/>
                  <a:gd name="T35" fmla="*/ 6 h 11"/>
                  <a:gd name="T36" fmla="*/ 39 w 39"/>
                  <a:gd name="T37" fmla="*/ 4 h 11"/>
                  <a:gd name="T38" fmla="*/ 39 w 39"/>
                  <a:gd name="T39" fmla="*/ 3 h 11"/>
                  <a:gd name="T40" fmla="*/ 37 w 39"/>
                  <a:gd name="T41" fmla="*/ 4 h 11"/>
                  <a:gd name="T42" fmla="*/ 37 w 39"/>
                  <a:gd name="T43" fmla="*/ 6 h 11"/>
                  <a:gd name="T44" fmla="*/ 35 w 39"/>
                  <a:gd name="T45" fmla="*/ 6 h 11"/>
                  <a:gd name="T46" fmla="*/ 34 w 39"/>
                  <a:gd name="T47" fmla="*/ 6 h 11"/>
                  <a:gd name="T48" fmla="*/ 32 w 39"/>
                  <a:gd name="T49" fmla="*/ 6 h 11"/>
                  <a:gd name="T50" fmla="*/ 31 w 39"/>
                  <a:gd name="T51" fmla="*/ 6 h 11"/>
                  <a:gd name="T52" fmla="*/ 31 w 39"/>
                  <a:gd name="T53" fmla="*/ 4 h 11"/>
                  <a:gd name="T54" fmla="*/ 31 w 39"/>
                  <a:gd name="T55" fmla="*/ 3 h 11"/>
                  <a:gd name="T56" fmla="*/ 29 w 39"/>
                  <a:gd name="T57" fmla="*/ 3 h 11"/>
                  <a:gd name="T58" fmla="*/ 26 w 39"/>
                  <a:gd name="T59" fmla="*/ 3 h 11"/>
                  <a:gd name="T60" fmla="*/ 23 w 39"/>
                  <a:gd name="T61" fmla="*/ 1 h 11"/>
                  <a:gd name="T62" fmla="*/ 18 w 39"/>
                  <a:gd name="T63" fmla="*/ 1 h 11"/>
                  <a:gd name="T64" fmla="*/ 15 w 39"/>
                  <a:gd name="T65" fmla="*/ 3 h 11"/>
                  <a:gd name="T66" fmla="*/ 13 w 39"/>
                  <a:gd name="T67" fmla="*/ 4 h 11"/>
                  <a:gd name="T68" fmla="*/ 10 w 39"/>
                  <a:gd name="T69" fmla="*/ 3 h 11"/>
                  <a:gd name="T70" fmla="*/ 10 w 39"/>
                  <a:gd name="T71" fmla="*/ 1 h 11"/>
                  <a:gd name="T72" fmla="*/ 8 w 39"/>
                  <a:gd name="T73" fmla="*/ 1 h 11"/>
                  <a:gd name="T74" fmla="*/ 8 w 39"/>
                  <a:gd name="T75" fmla="*/ 1 h 11"/>
                  <a:gd name="T76" fmla="*/ 8 w 39"/>
                  <a:gd name="T77" fmla="*/ 0 h 11"/>
                  <a:gd name="T78" fmla="*/ 5 w 39"/>
                  <a:gd name="T79" fmla="*/ 0 h 11"/>
                  <a:gd name="T80" fmla="*/ 7 w 39"/>
                  <a:gd name="T81" fmla="*/ 1 h 11"/>
                  <a:gd name="T82" fmla="*/ 7 w 39"/>
                  <a:gd name="T83" fmla="*/ 1 h 11"/>
                  <a:gd name="T84" fmla="*/ 7 w 39"/>
                  <a:gd name="T85" fmla="*/ 1 h 11"/>
                  <a:gd name="T86" fmla="*/ 3 w 39"/>
                  <a:gd name="T87" fmla="*/ 1 h 11"/>
                  <a:gd name="T88" fmla="*/ 3 w 39"/>
                  <a:gd name="T89" fmla="*/ 0 h 11"/>
                  <a:gd name="T90" fmla="*/ 3 w 39"/>
                  <a:gd name="T91" fmla="*/ 0 h 11"/>
                  <a:gd name="T92" fmla="*/ 2 w 39"/>
                  <a:gd name="T93" fmla="*/ 0 h 11"/>
                  <a:gd name="T94" fmla="*/ 3 w 39"/>
                  <a:gd name="T95" fmla="*/ 1 h 11"/>
                  <a:gd name="T96" fmla="*/ 2 w 39"/>
                  <a:gd name="T97" fmla="*/ 3 h 11"/>
                  <a:gd name="T98" fmla="*/ 0 w 39"/>
                  <a:gd name="T99"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9" h="11">
                    <a:moveTo>
                      <a:pt x="0" y="0"/>
                    </a:moveTo>
                    <a:lnTo>
                      <a:pt x="0" y="3"/>
                    </a:lnTo>
                    <a:lnTo>
                      <a:pt x="0" y="4"/>
                    </a:lnTo>
                    <a:lnTo>
                      <a:pt x="0" y="6"/>
                    </a:lnTo>
                    <a:lnTo>
                      <a:pt x="2" y="8"/>
                    </a:lnTo>
                    <a:lnTo>
                      <a:pt x="7" y="6"/>
                    </a:lnTo>
                    <a:lnTo>
                      <a:pt x="8" y="8"/>
                    </a:lnTo>
                    <a:lnTo>
                      <a:pt x="11" y="6"/>
                    </a:lnTo>
                    <a:lnTo>
                      <a:pt x="13" y="8"/>
                    </a:lnTo>
                    <a:lnTo>
                      <a:pt x="16" y="9"/>
                    </a:lnTo>
                    <a:lnTo>
                      <a:pt x="16" y="11"/>
                    </a:lnTo>
                    <a:lnTo>
                      <a:pt x="21" y="11"/>
                    </a:lnTo>
                    <a:lnTo>
                      <a:pt x="24" y="9"/>
                    </a:lnTo>
                    <a:lnTo>
                      <a:pt x="27" y="9"/>
                    </a:lnTo>
                    <a:lnTo>
                      <a:pt x="32" y="9"/>
                    </a:lnTo>
                    <a:lnTo>
                      <a:pt x="35" y="9"/>
                    </a:lnTo>
                    <a:lnTo>
                      <a:pt x="37" y="8"/>
                    </a:lnTo>
                    <a:lnTo>
                      <a:pt x="39" y="6"/>
                    </a:lnTo>
                    <a:lnTo>
                      <a:pt x="39" y="4"/>
                    </a:lnTo>
                    <a:lnTo>
                      <a:pt x="39" y="3"/>
                    </a:lnTo>
                    <a:lnTo>
                      <a:pt x="37" y="4"/>
                    </a:lnTo>
                    <a:lnTo>
                      <a:pt x="37" y="6"/>
                    </a:lnTo>
                    <a:lnTo>
                      <a:pt x="35" y="6"/>
                    </a:lnTo>
                    <a:lnTo>
                      <a:pt x="34" y="6"/>
                    </a:lnTo>
                    <a:lnTo>
                      <a:pt x="32" y="6"/>
                    </a:lnTo>
                    <a:lnTo>
                      <a:pt x="31" y="6"/>
                    </a:lnTo>
                    <a:lnTo>
                      <a:pt x="31" y="4"/>
                    </a:lnTo>
                    <a:lnTo>
                      <a:pt x="31" y="3"/>
                    </a:lnTo>
                    <a:lnTo>
                      <a:pt x="29" y="3"/>
                    </a:lnTo>
                    <a:lnTo>
                      <a:pt x="26" y="3"/>
                    </a:lnTo>
                    <a:lnTo>
                      <a:pt x="23" y="1"/>
                    </a:lnTo>
                    <a:lnTo>
                      <a:pt x="18" y="1"/>
                    </a:lnTo>
                    <a:lnTo>
                      <a:pt x="15" y="3"/>
                    </a:lnTo>
                    <a:lnTo>
                      <a:pt x="13" y="4"/>
                    </a:lnTo>
                    <a:lnTo>
                      <a:pt x="10" y="3"/>
                    </a:lnTo>
                    <a:lnTo>
                      <a:pt x="10" y="1"/>
                    </a:lnTo>
                    <a:lnTo>
                      <a:pt x="8" y="1"/>
                    </a:lnTo>
                    <a:lnTo>
                      <a:pt x="8" y="1"/>
                    </a:lnTo>
                    <a:lnTo>
                      <a:pt x="8" y="0"/>
                    </a:lnTo>
                    <a:lnTo>
                      <a:pt x="5" y="0"/>
                    </a:lnTo>
                    <a:lnTo>
                      <a:pt x="7" y="1"/>
                    </a:lnTo>
                    <a:lnTo>
                      <a:pt x="7" y="1"/>
                    </a:lnTo>
                    <a:lnTo>
                      <a:pt x="7" y="1"/>
                    </a:lnTo>
                    <a:lnTo>
                      <a:pt x="3" y="1"/>
                    </a:lnTo>
                    <a:lnTo>
                      <a:pt x="3" y="0"/>
                    </a:lnTo>
                    <a:lnTo>
                      <a:pt x="3" y="0"/>
                    </a:lnTo>
                    <a:lnTo>
                      <a:pt x="2" y="0"/>
                    </a:lnTo>
                    <a:lnTo>
                      <a:pt x="3" y="1"/>
                    </a:lnTo>
                    <a:lnTo>
                      <a:pt x="2" y="3"/>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8" name="Freeform 886">
                <a:extLst>
                  <a:ext uri="{FF2B5EF4-FFF2-40B4-BE49-F238E27FC236}">
                    <a16:creationId xmlns:a16="http://schemas.microsoft.com/office/drawing/2014/main" id="{1D3B1DDB-AAE0-4F9B-9BF0-18CB0F7C0CFD}"/>
                  </a:ext>
                </a:extLst>
              </p:cNvPr>
              <p:cNvSpPr>
                <a:spLocks/>
              </p:cNvSpPr>
              <p:nvPr/>
            </p:nvSpPr>
            <p:spPr bwMode="auto">
              <a:xfrm>
                <a:off x="5283" y="1827"/>
                <a:ext cx="23" cy="21"/>
              </a:xfrm>
              <a:custGeom>
                <a:avLst/>
                <a:gdLst>
                  <a:gd name="T0" fmla="*/ 14 w 23"/>
                  <a:gd name="T1" fmla="*/ 8 h 21"/>
                  <a:gd name="T2" fmla="*/ 12 w 23"/>
                  <a:gd name="T3" fmla="*/ 3 h 21"/>
                  <a:gd name="T4" fmla="*/ 9 w 23"/>
                  <a:gd name="T5" fmla="*/ 3 h 21"/>
                  <a:gd name="T6" fmla="*/ 7 w 23"/>
                  <a:gd name="T7" fmla="*/ 5 h 21"/>
                  <a:gd name="T8" fmla="*/ 4 w 23"/>
                  <a:gd name="T9" fmla="*/ 0 h 21"/>
                  <a:gd name="T10" fmla="*/ 3 w 23"/>
                  <a:gd name="T11" fmla="*/ 2 h 21"/>
                  <a:gd name="T12" fmla="*/ 0 w 23"/>
                  <a:gd name="T13" fmla="*/ 2 h 21"/>
                  <a:gd name="T14" fmla="*/ 0 w 23"/>
                  <a:gd name="T15" fmla="*/ 2 h 21"/>
                  <a:gd name="T16" fmla="*/ 0 w 23"/>
                  <a:gd name="T17" fmla="*/ 3 h 21"/>
                  <a:gd name="T18" fmla="*/ 1 w 23"/>
                  <a:gd name="T19" fmla="*/ 3 h 21"/>
                  <a:gd name="T20" fmla="*/ 3 w 23"/>
                  <a:gd name="T21" fmla="*/ 5 h 21"/>
                  <a:gd name="T22" fmla="*/ 4 w 23"/>
                  <a:gd name="T23" fmla="*/ 5 h 21"/>
                  <a:gd name="T24" fmla="*/ 6 w 23"/>
                  <a:gd name="T25" fmla="*/ 8 h 21"/>
                  <a:gd name="T26" fmla="*/ 6 w 23"/>
                  <a:gd name="T27" fmla="*/ 10 h 21"/>
                  <a:gd name="T28" fmla="*/ 11 w 23"/>
                  <a:gd name="T29" fmla="*/ 13 h 21"/>
                  <a:gd name="T30" fmla="*/ 12 w 23"/>
                  <a:gd name="T31" fmla="*/ 16 h 21"/>
                  <a:gd name="T32" fmla="*/ 15 w 23"/>
                  <a:gd name="T33" fmla="*/ 18 h 21"/>
                  <a:gd name="T34" fmla="*/ 19 w 23"/>
                  <a:gd name="T35" fmla="*/ 18 h 21"/>
                  <a:gd name="T36" fmla="*/ 23 w 23"/>
                  <a:gd name="T37" fmla="*/ 21 h 21"/>
                  <a:gd name="T38" fmla="*/ 23 w 23"/>
                  <a:gd name="T39" fmla="*/ 18 h 21"/>
                  <a:gd name="T40" fmla="*/ 17 w 23"/>
                  <a:gd name="T41" fmla="*/ 8 h 21"/>
                  <a:gd name="T42" fmla="*/ 14 w 23"/>
                  <a:gd name="T43" fmla="*/ 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3" h="21">
                    <a:moveTo>
                      <a:pt x="14" y="8"/>
                    </a:moveTo>
                    <a:lnTo>
                      <a:pt x="12" y="3"/>
                    </a:lnTo>
                    <a:lnTo>
                      <a:pt x="9" y="3"/>
                    </a:lnTo>
                    <a:lnTo>
                      <a:pt x="7" y="5"/>
                    </a:lnTo>
                    <a:lnTo>
                      <a:pt x="4" y="0"/>
                    </a:lnTo>
                    <a:lnTo>
                      <a:pt x="3" y="2"/>
                    </a:lnTo>
                    <a:lnTo>
                      <a:pt x="0" y="2"/>
                    </a:lnTo>
                    <a:lnTo>
                      <a:pt x="0" y="2"/>
                    </a:lnTo>
                    <a:lnTo>
                      <a:pt x="0" y="3"/>
                    </a:lnTo>
                    <a:lnTo>
                      <a:pt x="1" y="3"/>
                    </a:lnTo>
                    <a:lnTo>
                      <a:pt x="3" y="5"/>
                    </a:lnTo>
                    <a:lnTo>
                      <a:pt x="4" y="5"/>
                    </a:lnTo>
                    <a:lnTo>
                      <a:pt x="6" y="8"/>
                    </a:lnTo>
                    <a:lnTo>
                      <a:pt x="6" y="10"/>
                    </a:lnTo>
                    <a:lnTo>
                      <a:pt x="11" y="13"/>
                    </a:lnTo>
                    <a:lnTo>
                      <a:pt x="12" y="16"/>
                    </a:lnTo>
                    <a:lnTo>
                      <a:pt x="15" y="18"/>
                    </a:lnTo>
                    <a:lnTo>
                      <a:pt x="19" y="18"/>
                    </a:lnTo>
                    <a:lnTo>
                      <a:pt x="23" y="21"/>
                    </a:lnTo>
                    <a:lnTo>
                      <a:pt x="23" y="18"/>
                    </a:lnTo>
                    <a:lnTo>
                      <a:pt x="17" y="8"/>
                    </a:lnTo>
                    <a:lnTo>
                      <a:pt x="14"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9" name="Freeform 887">
                <a:extLst>
                  <a:ext uri="{FF2B5EF4-FFF2-40B4-BE49-F238E27FC236}">
                    <a16:creationId xmlns:a16="http://schemas.microsoft.com/office/drawing/2014/main" id="{34DD7830-F06E-4FA9-ABFA-DDB0434DDBF7}"/>
                  </a:ext>
                </a:extLst>
              </p:cNvPr>
              <p:cNvSpPr>
                <a:spLocks/>
              </p:cNvSpPr>
              <p:nvPr/>
            </p:nvSpPr>
            <p:spPr bwMode="auto">
              <a:xfrm>
                <a:off x="5284" y="1790"/>
                <a:ext cx="75" cy="64"/>
              </a:xfrm>
              <a:custGeom>
                <a:avLst/>
                <a:gdLst>
                  <a:gd name="T0" fmla="*/ 59 w 75"/>
                  <a:gd name="T1" fmla="*/ 55 h 64"/>
                  <a:gd name="T2" fmla="*/ 59 w 75"/>
                  <a:gd name="T3" fmla="*/ 48 h 64"/>
                  <a:gd name="T4" fmla="*/ 62 w 75"/>
                  <a:gd name="T5" fmla="*/ 48 h 64"/>
                  <a:gd name="T6" fmla="*/ 62 w 75"/>
                  <a:gd name="T7" fmla="*/ 53 h 64"/>
                  <a:gd name="T8" fmla="*/ 62 w 75"/>
                  <a:gd name="T9" fmla="*/ 47 h 64"/>
                  <a:gd name="T10" fmla="*/ 64 w 75"/>
                  <a:gd name="T11" fmla="*/ 44 h 64"/>
                  <a:gd name="T12" fmla="*/ 64 w 75"/>
                  <a:gd name="T13" fmla="*/ 40 h 64"/>
                  <a:gd name="T14" fmla="*/ 64 w 75"/>
                  <a:gd name="T15" fmla="*/ 36 h 64"/>
                  <a:gd name="T16" fmla="*/ 69 w 75"/>
                  <a:gd name="T17" fmla="*/ 28 h 64"/>
                  <a:gd name="T18" fmla="*/ 73 w 75"/>
                  <a:gd name="T19" fmla="*/ 26 h 64"/>
                  <a:gd name="T20" fmla="*/ 73 w 75"/>
                  <a:gd name="T21" fmla="*/ 24 h 64"/>
                  <a:gd name="T22" fmla="*/ 67 w 75"/>
                  <a:gd name="T23" fmla="*/ 23 h 64"/>
                  <a:gd name="T24" fmla="*/ 62 w 75"/>
                  <a:gd name="T25" fmla="*/ 18 h 64"/>
                  <a:gd name="T26" fmla="*/ 56 w 75"/>
                  <a:gd name="T27" fmla="*/ 10 h 64"/>
                  <a:gd name="T28" fmla="*/ 51 w 75"/>
                  <a:gd name="T29" fmla="*/ 2 h 64"/>
                  <a:gd name="T30" fmla="*/ 43 w 75"/>
                  <a:gd name="T31" fmla="*/ 5 h 64"/>
                  <a:gd name="T32" fmla="*/ 38 w 75"/>
                  <a:gd name="T33" fmla="*/ 10 h 64"/>
                  <a:gd name="T34" fmla="*/ 30 w 75"/>
                  <a:gd name="T35" fmla="*/ 7 h 64"/>
                  <a:gd name="T36" fmla="*/ 19 w 75"/>
                  <a:gd name="T37" fmla="*/ 0 h 64"/>
                  <a:gd name="T38" fmla="*/ 22 w 75"/>
                  <a:gd name="T39" fmla="*/ 8 h 64"/>
                  <a:gd name="T40" fmla="*/ 22 w 75"/>
                  <a:gd name="T41" fmla="*/ 16 h 64"/>
                  <a:gd name="T42" fmla="*/ 13 w 75"/>
                  <a:gd name="T43" fmla="*/ 13 h 64"/>
                  <a:gd name="T44" fmla="*/ 0 w 75"/>
                  <a:gd name="T45" fmla="*/ 10 h 64"/>
                  <a:gd name="T46" fmla="*/ 2 w 75"/>
                  <a:gd name="T47" fmla="*/ 15 h 64"/>
                  <a:gd name="T48" fmla="*/ 10 w 75"/>
                  <a:gd name="T49" fmla="*/ 20 h 64"/>
                  <a:gd name="T50" fmla="*/ 10 w 75"/>
                  <a:gd name="T51" fmla="*/ 24 h 64"/>
                  <a:gd name="T52" fmla="*/ 14 w 75"/>
                  <a:gd name="T53" fmla="*/ 32 h 64"/>
                  <a:gd name="T54" fmla="*/ 14 w 75"/>
                  <a:gd name="T55" fmla="*/ 39 h 64"/>
                  <a:gd name="T56" fmla="*/ 26 w 75"/>
                  <a:gd name="T57" fmla="*/ 42 h 64"/>
                  <a:gd name="T58" fmla="*/ 26 w 75"/>
                  <a:gd name="T59" fmla="*/ 47 h 64"/>
                  <a:gd name="T60" fmla="*/ 26 w 75"/>
                  <a:gd name="T61" fmla="*/ 52 h 64"/>
                  <a:gd name="T62" fmla="*/ 26 w 75"/>
                  <a:gd name="T63" fmla="*/ 55 h 64"/>
                  <a:gd name="T64" fmla="*/ 30 w 75"/>
                  <a:gd name="T65" fmla="*/ 55 h 64"/>
                  <a:gd name="T66" fmla="*/ 32 w 75"/>
                  <a:gd name="T67" fmla="*/ 52 h 64"/>
                  <a:gd name="T68" fmla="*/ 35 w 75"/>
                  <a:gd name="T69" fmla="*/ 47 h 64"/>
                  <a:gd name="T70" fmla="*/ 40 w 75"/>
                  <a:gd name="T71" fmla="*/ 45 h 64"/>
                  <a:gd name="T72" fmla="*/ 43 w 75"/>
                  <a:gd name="T73" fmla="*/ 42 h 64"/>
                  <a:gd name="T74" fmla="*/ 46 w 75"/>
                  <a:gd name="T75" fmla="*/ 44 h 64"/>
                  <a:gd name="T76" fmla="*/ 48 w 75"/>
                  <a:gd name="T77" fmla="*/ 45 h 64"/>
                  <a:gd name="T78" fmla="*/ 48 w 75"/>
                  <a:gd name="T79" fmla="*/ 48 h 64"/>
                  <a:gd name="T80" fmla="*/ 53 w 75"/>
                  <a:gd name="T81" fmla="*/ 52 h 64"/>
                  <a:gd name="T82" fmla="*/ 53 w 75"/>
                  <a:gd name="T83" fmla="*/ 59 h 64"/>
                  <a:gd name="T84" fmla="*/ 56 w 75"/>
                  <a:gd name="T85" fmla="*/ 63 h 64"/>
                  <a:gd name="T86" fmla="*/ 59 w 75"/>
                  <a:gd name="T87" fmla="*/ 63 h 64"/>
                  <a:gd name="T88" fmla="*/ 59 w 75"/>
                  <a:gd name="T89" fmla="*/ 56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5" h="64">
                    <a:moveTo>
                      <a:pt x="59" y="56"/>
                    </a:moveTo>
                    <a:lnTo>
                      <a:pt x="59" y="55"/>
                    </a:lnTo>
                    <a:lnTo>
                      <a:pt x="57" y="50"/>
                    </a:lnTo>
                    <a:lnTo>
                      <a:pt x="59" y="48"/>
                    </a:lnTo>
                    <a:lnTo>
                      <a:pt x="59" y="47"/>
                    </a:lnTo>
                    <a:lnTo>
                      <a:pt x="62" y="48"/>
                    </a:lnTo>
                    <a:lnTo>
                      <a:pt x="61" y="52"/>
                    </a:lnTo>
                    <a:lnTo>
                      <a:pt x="62" y="53"/>
                    </a:lnTo>
                    <a:lnTo>
                      <a:pt x="62" y="52"/>
                    </a:lnTo>
                    <a:lnTo>
                      <a:pt x="62" y="47"/>
                    </a:lnTo>
                    <a:lnTo>
                      <a:pt x="64" y="45"/>
                    </a:lnTo>
                    <a:lnTo>
                      <a:pt x="64" y="44"/>
                    </a:lnTo>
                    <a:lnTo>
                      <a:pt x="62" y="42"/>
                    </a:lnTo>
                    <a:lnTo>
                      <a:pt x="64" y="40"/>
                    </a:lnTo>
                    <a:lnTo>
                      <a:pt x="64" y="39"/>
                    </a:lnTo>
                    <a:lnTo>
                      <a:pt x="64" y="36"/>
                    </a:lnTo>
                    <a:lnTo>
                      <a:pt x="64" y="31"/>
                    </a:lnTo>
                    <a:lnTo>
                      <a:pt x="69" y="28"/>
                    </a:lnTo>
                    <a:lnTo>
                      <a:pt x="72" y="28"/>
                    </a:lnTo>
                    <a:lnTo>
                      <a:pt x="73" y="26"/>
                    </a:lnTo>
                    <a:lnTo>
                      <a:pt x="75" y="26"/>
                    </a:lnTo>
                    <a:lnTo>
                      <a:pt x="73" y="24"/>
                    </a:lnTo>
                    <a:lnTo>
                      <a:pt x="70" y="23"/>
                    </a:lnTo>
                    <a:lnTo>
                      <a:pt x="67" y="23"/>
                    </a:lnTo>
                    <a:lnTo>
                      <a:pt x="64" y="20"/>
                    </a:lnTo>
                    <a:lnTo>
                      <a:pt x="62" y="18"/>
                    </a:lnTo>
                    <a:lnTo>
                      <a:pt x="57" y="15"/>
                    </a:lnTo>
                    <a:lnTo>
                      <a:pt x="56" y="10"/>
                    </a:lnTo>
                    <a:lnTo>
                      <a:pt x="56" y="8"/>
                    </a:lnTo>
                    <a:lnTo>
                      <a:pt x="51" y="2"/>
                    </a:lnTo>
                    <a:lnTo>
                      <a:pt x="48" y="0"/>
                    </a:lnTo>
                    <a:lnTo>
                      <a:pt x="43" y="5"/>
                    </a:lnTo>
                    <a:lnTo>
                      <a:pt x="40" y="8"/>
                    </a:lnTo>
                    <a:lnTo>
                      <a:pt x="38" y="10"/>
                    </a:lnTo>
                    <a:lnTo>
                      <a:pt x="32" y="10"/>
                    </a:lnTo>
                    <a:lnTo>
                      <a:pt x="30" y="7"/>
                    </a:lnTo>
                    <a:lnTo>
                      <a:pt x="24" y="0"/>
                    </a:lnTo>
                    <a:lnTo>
                      <a:pt x="19" y="0"/>
                    </a:lnTo>
                    <a:lnTo>
                      <a:pt x="18" y="5"/>
                    </a:lnTo>
                    <a:lnTo>
                      <a:pt x="22" y="8"/>
                    </a:lnTo>
                    <a:lnTo>
                      <a:pt x="24" y="12"/>
                    </a:lnTo>
                    <a:lnTo>
                      <a:pt x="22" y="16"/>
                    </a:lnTo>
                    <a:lnTo>
                      <a:pt x="18" y="13"/>
                    </a:lnTo>
                    <a:lnTo>
                      <a:pt x="13" y="13"/>
                    </a:lnTo>
                    <a:lnTo>
                      <a:pt x="5" y="8"/>
                    </a:lnTo>
                    <a:lnTo>
                      <a:pt x="0" y="10"/>
                    </a:lnTo>
                    <a:lnTo>
                      <a:pt x="0" y="13"/>
                    </a:lnTo>
                    <a:lnTo>
                      <a:pt x="2" y="15"/>
                    </a:lnTo>
                    <a:lnTo>
                      <a:pt x="6" y="16"/>
                    </a:lnTo>
                    <a:lnTo>
                      <a:pt x="10" y="20"/>
                    </a:lnTo>
                    <a:lnTo>
                      <a:pt x="10" y="23"/>
                    </a:lnTo>
                    <a:lnTo>
                      <a:pt x="10" y="24"/>
                    </a:lnTo>
                    <a:lnTo>
                      <a:pt x="14" y="29"/>
                    </a:lnTo>
                    <a:lnTo>
                      <a:pt x="14" y="32"/>
                    </a:lnTo>
                    <a:lnTo>
                      <a:pt x="13" y="34"/>
                    </a:lnTo>
                    <a:lnTo>
                      <a:pt x="14" y="39"/>
                    </a:lnTo>
                    <a:lnTo>
                      <a:pt x="21" y="42"/>
                    </a:lnTo>
                    <a:lnTo>
                      <a:pt x="26" y="42"/>
                    </a:lnTo>
                    <a:lnTo>
                      <a:pt x="29" y="45"/>
                    </a:lnTo>
                    <a:lnTo>
                      <a:pt x="26" y="47"/>
                    </a:lnTo>
                    <a:lnTo>
                      <a:pt x="27" y="50"/>
                    </a:lnTo>
                    <a:lnTo>
                      <a:pt x="26" y="52"/>
                    </a:lnTo>
                    <a:lnTo>
                      <a:pt x="26" y="55"/>
                    </a:lnTo>
                    <a:lnTo>
                      <a:pt x="26" y="55"/>
                    </a:lnTo>
                    <a:lnTo>
                      <a:pt x="27" y="55"/>
                    </a:lnTo>
                    <a:lnTo>
                      <a:pt x="30" y="55"/>
                    </a:lnTo>
                    <a:lnTo>
                      <a:pt x="30" y="52"/>
                    </a:lnTo>
                    <a:lnTo>
                      <a:pt x="32" y="52"/>
                    </a:lnTo>
                    <a:lnTo>
                      <a:pt x="34" y="52"/>
                    </a:lnTo>
                    <a:lnTo>
                      <a:pt x="35" y="47"/>
                    </a:lnTo>
                    <a:lnTo>
                      <a:pt x="37" y="47"/>
                    </a:lnTo>
                    <a:lnTo>
                      <a:pt x="40" y="45"/>
                    </a:lnTo>
                    <a:lnTo>
                      <a:pt x="42" y="44"/>
                    </a:lnTo>
                    <a:lnTo>
                      <a:pt x="43" y="42"/>
                    </a:lnTo>
                    <a:lnTo>
                      <a:pt x="45" y="42"/>
                    </a:lnTo>
                    <a:lnTo>
                      <a:pt x="46" y="44"/>
                    </a:lnTo>
                    <a:lnTo>
                      <a:pt x="46" y="44"/>
                    </a:lnTo>
                    <a:lnTo>
                      <a:pt x="48" y="45"/>
                    </a:lnTo>
                    <a:lnTo>
                      <a:pt x="50" y="47"/>
                    </a:lnTo>
                    <a:lnTo>
                      <a:pt x="48" y="48"/>
                    </a:lnTo>
                    <a:lnTo>
                      <a:pt x="50" y="50"/>
                    </a:lnTo>
                    <a:lnTo>
                      <a:pt x="53" y="52"/>
                    </a:lnTo>
                    <a:lnTo>
                      <a:pt x="48" y="55"/>
                    </a:lnTo>
                    <a:lnTo>
                      <a:pt x="53" y="59"/>
                    </a:lnTo>
                    <a:lnTo>
                      <a:pt x="54" y="61"/>
                    </a:lnTo>
                    <a:lnTo>
                      <a:pt x="56" y="63"/>
                    </a:lnTo>
                    <a:lnTo>
                      <a:pt x="57" y="64"/>
                    </a:lnTo>
                    <a:lnTo>
                      <a:pt x="59" y="63"/>
                    </a:lnTo>
                    <a:lnTo>
                      <a:pt x="59" y="58"/>
                    </a:lnTo>
                    <a:lnTo>
                      <a:pt x="59" y="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0" name="Freeform 888">
                <a:extLst>
                  <a:ext uri="{FF2B5EF4-FFF2-40B4-BE49-F238E27FC236}">
                    <a16:creationId xmlns:a16="http://schemas.microsoft.com/office/drawing/2014/main" id="{EEC8AA29-71D8-4CB2-B3FA-893BE3937F4A}"/>
                  </a:ext>
                </a:extLst>
              </p:cNvPr>
              <p:cNvSpPr>
                <a:spLocks/>
              </p:cNvSpPr>
              <p:nvPr/>
            </p:nvSpPr>
            <p:spPr bwMode="auto">
              <a:xfrm>
                <a:off x="5276" y="1830"/>
                <a:ext cx="289" cy="232"/>
              </a:xfrm>
              <a:custGeom>
                <a:avLst/>
                <a:gdLst>
                  <a:gd name="T0" fmla="*/ 269 w 289"/>
                  <a:gd name="T1" fmla="*/ 211 h 232"/>
                  <a:gd name="T2" fmla="*/ 289 w 289"/>
                  <a:gd name="T3" fmla="*/ 204 h 232"/>
                  <a:gd name="T4" fmla="*/ 279 w 289"/>
                  <a:gd name="T5" fmla="*/ 192 h 232"/>
                  <a:gd name="T6" fmla="*/ 271 w 289"/>
                  <a:gd name="T7" fmla="*/ 181 h 232"/>
                  <a:gd name="T8" fmla="*/ 257 w 289"/>
                  <a:gd name="T9" fmla="*/ 169 h 232"/>
                  <a:gd name="T10" fmla="*/ 260 w 289"/>
                  <a:gd name="T11" fmla="*/ 134 h 232"/>
                  <a:gd name="T12" fmla="*/ 246 w 289"/>
                  <a:gd name="T13" fmla="*/ 120 h 232"/>
                  <a:gd name="T14" fmla="*/ 242 w 289"/>
                  <a:gd name="T15" fmla="*/ 96 h 232"/>
                  <a:gd name="T16" fmla="*/ 239 w 289"/>
                  <a:gd name="T17" fmla="*/ 83 h 232"/>
                  <a:gd name="T18" fmla="*/ 242 w 289"/>
                  <a:gd name="T19" fmla="*/ 74 h 232"/>
                  <a:gd name="T20" fmla="*/ 242 w 289"/>
                  <a:gd name="T21" fmla="*/ 63 h 232"/>
                  <a:gd name="T22" fmla="*/ 241 w 289"/>
                  <a:gd name="T23" fmla="*/ 53 h 232"/>
                  <a:gd name="T24" fmla="*/ 217 w 289"/>
                  <a:gd name="T25" fmla="*/ 37 h 232"/>
                  <a:gd name="T26" fmla="*/ 204 w 289"/>
                  <a:gd name="T27" fmla="*/ 31 h 232"/>
                  <a:gd name="T28" fmla="*/ 182 w 289"/>
                  <a:gd name="T29" fmla="*/ 21 h 232"/>
                  <a:gd name="T30" fmla="*/ 167 w 289"/>
                  <a:gd name="T31" fmla="*/ 24 h 232"/>
                  <a:gd name="T32" fmla="*/ 150 w 289"/>
                  <a:gd name="T33" fmla="*/ 35 h 232"/>
                  <a:gd name="T34" fmla="*/ 142 w 289"/>
                  <a:gd name="T35" fmla="*/ 48 h 232"/>
                  <a:gd name="T36" fmla="*/ 110 w 289"/>
                  <a:gd name="T37" fmla="*/ 51 h 232"/>
                  <a:gd name="T38" fmla="*/ 89 w 289"/>
                  <a:gd name="T39" fmla="*/ 40 h 232"/>
                  <a:gd name="T40" fmla="*/ 75 w 289"/>
                  <a:gd name="T41" fmla="*/ 37 h 232"/>
                  <a:gd name="T42" fmla="*/ 69 w 289"/>
                  <a:gd name="T43" fmla="*/ 26 h 232"/>
                  <a:gd name="T44" fmla="*/ 62 w 289"/>
                  <a:gd name="T45" fmla="*/ 21 h 232"/>
                  <a:gd name="T46" fmla="*/ 56 w 289"/>
                  <a:gd name="T47" fmla="*/ 8 h 232"/>
                  <a:gd name="T48" fmla="*/ 53 w 289"/>
                  <a:gd name="T49" fmla="*/ 2 h 232"/>
                  <a:gd name="T50" fmla="*/ 43 w 289"/>
                  <a:gd name="T51" fmla="*/ 7 h 232"/>
                  <a:gd name="T52" fmla="*/ 35 w 289"/>
                  <a:gd name="T53" fmla="*/ 15 h 232"/>
                  <a:gd name="T54" fmla="*/ 26 w 289"/>
                  <a:gd name="T55" fmla="*/ 15 h 232"/>
                  <a:gd name="T56" fmla="*/ 13 w 289"/>
                  <a:gd name="T57" fmla="*/ 5 h 232"/>
                  <a:gd name="T58" fmla="*/ 7 w 289"/>
                  <a:gd name="T59" fmla="*/ 0 h 232"/>
                  <a:gd name="T60" fmla="*/ 2 w 289"/>
                  <a:gd name="T61" fmla="*/ 10 h 232"/>
                  <a:gd name="T62" fmla="*/ 7 w 289"/>
                  <a:gd name="T63" fmla="*/ 24 h 232"/>
                  <a:gd name="T64" fmla="*/ 11 w 289"/>
                  <a:gd name="T65" fmla="*/ 40 h 232"/>
                  <a:gd name="T66" fmla="*/ 16 w 289"/>
                  <a:gd name="T67" fmla="*/ 50 h 232"/>
                  <a:gd name="T68" fmla="*/ 22 w 289"/>
                  <a:gd name="T69" fmla="*/ 61 h 232"/>
                  <a:gd name="T70" fmla="*/ 37 w 289"/>
                  <a:gd name="T71" fmla="*/ 66 h 232"/>
                  <a:gd name="T72" fmla="*/ 35 w 289"/>
                  <a:gd name="T73" fmla="*/ 69 h 232"/>
                  <a:gd name="T74" fmla="*/ 34 w 289"/>
                  <a:gd name="T75" fmla="*/ 80 h 232"/>
                  <a:gd name="T76" fmla="*/ 30 w 289"/>
                  <a:gd name="T77" fmla="*/ 93 h 232"/>
                  <a:gd name="T78" fmla="*/ 37 w 289"/>
                  <a:gd name="T79" fmla="*/ 99 h 232"/>
                  <a:gd name="T80" fmla="*/ 38 w 289"/>
                  <a:gd name="T81" fmla="*/ 110 h 232"/>
                  <a:gd name="T82" fmla="*/ 58 w 289"/>
                  <a:gd name="T83" fmla="*/ 117 h 232"/>
                  <a:gd name="T84" fmla="*/ 65 w 289"/>
                  <a:gd name="T85" fmla="*/ 134 h 232"/>
                  <a:gd name="T86" fmla="*/ 73 w 289"/>
                  <a:gd name="T87" fmla="*/ 152 h 232"/>
                  <a:gd name="T88" fmla="*/ 81 w 289"/>
                  <a:gd name="T89" fmla="*/ 157 h 232"/>
                  <a:gd name="T90" fmla="*/ 85 w 289"/>
                  <a:gd name="T91" fmla="*/ 152 h 232"/>
                  <a:gd name="T92" fmla="*/ 89 w 289"/>
                  <a:gd name="T93" fmla="*/ 155 h 232"/>
                  <a:gd name="T94" fmla="*/ 99 w 289"/>
                  <a:gd name="T95" fmla="*/ 155 h 232"/>
                  <a:gd name="T96" fmla="*/ 108 w 289"/>
                  <a:gd name="T97" fmla="*/ 173 h 232"/>
                  <a:gd name="T98" fmla="*/ 110 w 289"/>
                  <a:gd name="T99" fmla="*/ 176 h 232"/>
                  <a:gd name="T100" fmla="*/ 121 w 289"/>
                  <a:gd name="T101" fmla="*/ 190 h 232"/>
                  <a:gd name="T102" fmla="*/ 137 w 289"/>
                  <a:gd name="T103" fmla="*/ 193 h 232"/>
                  <a:gd name="T104" fmla="*/ 145 w 289"/>
                  <a:gd name="T105" fmla="*/ 201 h 232"/>
                  <a:gd name="T106" fmla="*/ 159 w 289"/>
                  <a:gd name="T107" fmla="*/ 206 h 232"/>
                  <a:gd name="T108" fmla="*/ 180 w 289"/>
                  <a:gd name="T109" fmla="*/ 203 h 232"/>
                  <a:gd name="T110" fmla="*/ 195 w 289"/>
                  <a:gd name="T111" fmla="*/ 200 h 232"/>
                  <a:gd name="T112" fmla="*/ 201 w 289"/>
                  <a:gd name="T113" fmla="*/ 211 h 232"/>
                  <a:gd name="T114" fmla="*/ 214 w 289"/>
                  <a:gd name="T115" fmla="*/ 224 h 232"/>
                  <a:gd name="T116" fmla="*/ 228 w 289"/>
                  <a:gd name="T117" fmla="*/ 225 h 232"/>
                  <a:gd name="T118" fmla="*/ 249 w 289"/>
                  <a:gd name="T119" fmla="*/ 228 h 232"/>
                  <a:gd name="T120" fmla="*/ 257 w 289"/>
                  <a:gd name="T121" fmla="*/ 228 h 232"/>
                  <a:gd name="T122" fmla="*/ 268 w 289"/>
                  <a:gd name="T123" fmla="*/ 230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9" h="232">
                    <a:moveTo>
                      <a:pt x="268" y="222"/>
                    </a:moveTo>
                    <a:lnTo>
                      <a:pt x="266" y="219"/>
                    </a:lnTo>
                    <a:lnTo>
                      <a:pt x="269" y="216"/>
                    </a:lnTo>
                    <a:lnTo>
                      <a:pt x="268" y="214"/>
                    </a:lnTo>
                    <a:lnTo>
                      <a:pt x="269" y="211"/>
                    </a:lnTo>
                    <a:lnTo>
                      <a:pt x="274" y="209"/>
                    </a:lnTo>
                    <a:lnTo>
                      <a:pt x="276" y="208"/>
                    </a:lnTo>
                    <a:lnTo>
                      <a:pt x="282" y="206"/>
                    </a:lnTo>
                    <a:lnTo>
                      <a:pt x="285" y="208"/>
                    </a:lnTo>
                    <a:lnTo>
                      <a:pt x="289" y="204"/>
                    </a:lnTo>
                    <a:lnTo>
                      <a:pt x="287" y="200"/>
                    </a:lnTo>
                    <a:lnTo>
                      <a:pt x="284" y="197"/>
                    </a:lnTo>
                    <a:lnTo>
                      <a:pt x="281" y="198"/>
                    </a:lnTo>
                    <a:lnTo>
                      <a:pt x="279" y="195"/>
                    </a:lnTo>
                    <a:lnTo>
                      <a:pt x="279" y="192"/>
                    </a:lnTo>
                    <a:lnTo>
                      <a:pt x="279" y="187"/>
                    </a:lnTo>
                    <a:lnTo>
                      <a:pt x="279" y="182"/>
                    </a:lnTo>
                    <a:lnTo>
                      <a:pt x="274" y="182"/>
                    </a:lnTo>
                    <a:lnTo>
                      <a:pt x="274" y="181"/>
                    </a:lnTo>
                    <a:lnTo>
                      <a:pt x="271" y="181"/>
                    </a:lnTo>
                    <a:lnTo>
                      <a:pt x="266" y="179"/>
                    </a:lnTo>
                    <a:lnTo>
                      <a:pt x="266" y="177"/>
                    </a:lnTo>
                    <a:lnTo>
                      <a:pt x="261" y="176"/>
                    </a:lnTo>
                    <a:lnTo>
                      <a:pt x="258" y="173"/>
                    </a:lnTo>
                    <a:lnTo>
                      <a:pt x="257" y="169"/>
                    </a:lnTo>
                    <a:lnTo>
                      <a:pt x="250" y="160"/>
                    </a:lnTo>
                    <a:lnTo>
                      <a:pt x="260" y="145"/>
                    </a:lnTo>
                    <a:lnTo>
                      <a:pt x="261" y="144"/>
                    </a:lnTo>
                    <a:lnTo>
                      <a:pt x="260" y="137"/>
                    </a:lnTo>
                    <a:lnTo>
                      <a:pt x="260" y="134"/>
                    </a:lnTo>
                    <a:lnTo>
                      <a:pt x="258" y="130"/>
                    </a:lnTo>
                    <a:lnTo>
                      <a:pt x="246" y="130"/>
                    </a:lnTo>
                    <a:lnTo>
                      <a:pt x="246" y="123"/>
                    </a:lnTo>
                    <a:lnTo>
                      <a:pt x="244" y="122"/>
                    </a:lnTo>
                    <a:lnTo>
                      <a:pt x="246" y="120"/>
                    </a:lnTo>
                    <a:lnTo>
                      <a:pt x="242" y="112"/>
                    </a:lnTo>
                    <a:lnTo>
                      <a:pt x="239" y="106"/>
                    </a:lnTo>
                    <a:lnTo>
                      <a:pt x="239" y="102"/>
                    </a:lnTo>
                    <a:lnTo>
                      <a:pt x="244" y="96"/>
                    </a:lnTo>
                    <a:lnTo>
                      <a:pt x="242" y="96"/>
                    </a:lnTo>
                    <a:lnTo>
                      <a:pt x="238" y="94"/>
                    </a:lnTo>
                    <a:lnTo>
                      <a:pt x="238" y="93"/>
                    </a:lnTo>
                    <a:lnTo>
                      <a:pt x="238" y="88"/>
                    </a:lnTo>
                    <a:lnTo>
                      <a:pt x="236" y="86"/>
                    </a:lnTo>
                    <a:lnTo>
                      <a:pt x="239" y="83"/>
                    </a:lnTo>
                    <a:lnTo>
                      <a:pt x="238" y="82"/>
                    </a:lnTo>
                    <a:lnTo>
                      <a:pt x="236" y="80"/>
                    </a:lnTo>
                    <a:lnTo>
                      <a:pt x="239" y="78"/>
                    </a:lnTo>
                    <a:lnTo>
                      <a:pt x="242" y="75"/>
                    </a:lnTo>
                    <a:lnTo>
                      <a:pt x="242" y="74"/>
                    </a:lnTo>
                    <a:lnTo>
                      <a:pt x="242" y="74"/>
                    </a:lnTo>
                    <a:lnTo>
                      <a:pt x="241" y="71"/>
                    </a:lnTo>
                    <a:lnTo>
                      <a:pt x="242" y="69"/>
                    </a:lnTo>
                    <a:lnTo>
                      <a:pt x="242" y="67"/>
                    </a:lnTo>
                    <a:lnTo>
                      <a:pt x="242" y="63"/>
                    </a:lnTo>
                    <a:lnTo>
                      <a:pt x="242" y="63"/>
                    </a:lnTo>
                    <a:lnTo>
                      <a:pt x="241" y="61"/>
                    </a:lnTo>
                    <a:lnTo>
                      <a:pt x="241" y="58"/>
                    </a:lnTo>
                    <a:lnTo>
                      <a:pt x="239" y="55"/>
                    </a:lnTo>
                    <a:lnTo>
                      <a:pt x="241" y="53"/>
                    </a:lnTo>
                    <a:lnTo>
                      <a:pt x="238" y="48"/>
                    </a:lnTo>
                    <a:lnTo>
                      <a:pt x="234" y="48"/>
                    </a:lnTo>
                    <a:lnTo>
                      <a:pt x="228" y="47"/>
                    </a:lnTo>
                    <a:lnTo>
                      <a:pt x="223" y="39"/>
                    </a:lnTo>
                    <a:lnTo>
                      <a:pt x="217" y="37"/>
                    </a:lnTo>
                    <a:lnTo>
                      <a:pt x="215" y="39"/>
                    </a:lnTo>
                    <a:lnTo>
                      <a:pt x="214" y="37"/>
                    </a:lnTo>
                    <a:lnTo>
                      <a:pt x="212" y="34"/>
                    </a:lnTo>
                    <a:lnTo>
                      <a:pt x="209" y="32"/>
                    </a:lnTo>
                    <a:lnTo>
                      <a:pt x="204" y="31"/>
                    </a:lnTo>
                    <a:lnTo>
                      <a:pt x="203" y="32"/>
                    </a:lnTo>
                    <a:lnTo>
                      <a:pt x="199" y="32"/>
                    </a:lnTo>
                    <a:lnTo>
                      <a:pt x="191" y="27"/>
                    </a:lnTo>
                    <a:lnTo>
                      <a:pt x="187" y="26"/>
                    </a:lnTo>
                    <a:lnTo>
                      <a:pt x="182" y="21"/>
                    </a:lnTo>
                    <a:lnTo>
                      <a:pt x="179" y="21"/>
                    </a:lnTo>
                    <a:lnTo>
                      <a:pt x="175" y="21"/>
                    </a:lnTo>
                    <a:lnTo>
                      <a:pt x="174" y="21"/>
                    </a:lnTo>
                    <a:lnTo>
                      <a:pt x="172" y="24"/>
                    </a:lnTo>
                    <a:lnTo>
                      <a:pt x="167" y="24"/>
                    </a:lnTo>
                    <a:lnTo>
                      <a:pt x="161" y="24"/>
                    </a:lnTo>
                    <a:lnTo>
                      <a:pt x="155" y="29"/>
                    </a:lnTo>
                    <a:lnTo>
                      <a:pt x="153" y="31"/>
                    </a:lnTo>
                    <a:lnTo>
                      <a:pt x="152" y="32"/>
                    </a:lnTo>
                    <a:lnTo>
                      <a:pt x="150" y="35"/>
                    </a:lnTo>
                    <a:lnTo>
                      <a:pt x="144" y="37"/>
                    </a:lnTo>
                    <a:lnTo>
                      <a:pt x="140" y="39"/>
                    </a:lnTo>
                    <a:lnTo>
                      <a:pt x="142" y="42"/>
                    </a:lnTo>
                    <a:lnTo>
                      <a:pt x="144" y="45"/>
                    </a:lnTo>
                    <a:lnTo>
                      <a:pt x="142" y="48"/>
                    </a:lnTo>
                    <a:lnTo>
                      <a:pt x="139" y="48"/>
                    </a:lnTo>
                    <a:lnTo>
                      <a:pt x="131" y="47"/>
                    </a:lnTo>
                    <a:lnTo>
                      <a:pt x="124" y="48"/>
                    </a:lnTo>
                    <a:lnTo>
                      <a:pt x="115" y="51"/>
                    </a:lnTo>
                    <a:lnTo>
                      <a:pt x="110" y="51"/>
                    </a:lnTo>
                    <a:lnTo>
                      <a:pt x="102" y="48"/>
                    </a:lnTo>
                    <a:lnTo>
                      <a:pt x="99" y="48"/>
                    </a:lnTo>
                    <a:lnTo>
                      <a:pt x="93" y="45"/>
                    </a:lnTo>
                    <a:lnTo>
                      <a:pt x="89" y="42"/>
                    </a:lnTo>
                    <a:lnTo>
                      <a:pt x="89" y="40"/>
                    </a:lnTo>
                    <a:lnTo>
                      <a:pt x="86" y="39"/>
                    </a:lnTo>
                    <a:lnTo>
                      <a:pt x="83" y="37"/>
                    </a:lnTo>
                    <a:lnTo>
                      <a:pt x="80" y="39"/>
                    </a:lnTo>
                    <a:lnTo>
                      <a:pt x="78" y="37"/>
                    </a:lnTo>
                    <a:lnTo>
                      <a:pt x="75" y="37"/>
                    </a:lnTo>
                    <a:lnTo>
                      <a:pt x="72" y="35"/>
                    </a:lnTo>
                    <a:lnTo>
                      <a:pt x="70" y="34"/>
                    </a:lnTo>
                    <a:lnTo>
                      <a:pt x="69" y="34"/>
                    </a:lnTo>
                    <a:lnTo>
                      <a:pt x="70" y="31"/>
                    </a:lnTo>
                    <a:lnTo>
                      <a:pt x="69" y="26"/>
                    </a:lnTo>
                    <a:lnTo>
                      <a:pt x="67" y="24"/>
                    </a:lnTo>
                    <a:lnTo>
                      <a:pt x="67" y="23"/>
                    </a:lnTo>
                    <a:lnTo>
                      <a:pt x="65" y="24"/>
                    </a:lnTo>
                    <a:lnTo>
                      <a:pt x="64" y="23"/>
                    </a:lnTo>
                    <a:lnTo>
                      <a:pt x="62" y="21"/>
                    </a:lnTo>
                    <a:lnTo>
                      <a:pt x="61" y="19"/>
                    </a:lnTo>
                    <a:lnTo>
                      <a:pt x="56" y="15"/>
                    </a:lnTo>
                    <a:lnTo>
                      <a:pt x="61" y="12"/>
                    </a:lnTo>
                    <a:lnTo>
                      <a:pt x="58" y="10"/>
                    </a:lnTo>
                    <a:lnTo>
                      <a:pt x="56" y="8"/>
                    </a:lnTo>
                    <a:lnTo>
                      <a:pt x="58" y="7"/>
                    </a:lnTo>
                    <a:lnTo>
                      <a:pt x="56" y="5"/>
                    </a:lnTo>
                    <a:lnTo>
                      <a:pt x="54" y="4"/>
                    </a:lnTo>
                    <a:lnTo>
                      <a:pt x="54" y="4"/>
                    </a:lnTo>
                    <a:lnTo>
                      <a:pt x="53" y="2"/>
                    </a:lnTo>
                    <a:lnTo>
                      <a:pt x="51" y="2"/>
                    </a:lnTo>
                    <a:lnTo>
                      <a:pt x="50" y="4"/>
                    </a:lnTo>
                    <a:lnTo>
                      <a:pt x="48" y="5"/>
                    </a:lnTo>
                    <a:lnTo>
                      <a:pt x="45" y="7"/>
                    </a:lnTo>
                    <a:lnTo>
                      <a:pt x="43" y="7"/>
                    </a:lnTo>
                    <a:lnTo>
                      <a:pt x="42" y="12"/>
                    </a:lnTo>
                    <a:lnTo>
                      <a:pt x="40" y="12"/>
                    </a:lnTo>
                    <a:lnTo>
                      <a:pt x="38" y="12"/>
                    </a:lnTo>
                    <a:lnTo>
                      <a:pt x="38" y="15"/>
                    </a:lnTo>
                    <a:lnTo>
                      <a:pt x="35" y="15"/>
                    </a:lnTo>
                    <a:lnTo>
                      <a:pt x="34" y="15"/>
                    </a:lnTo>
                    <a:lnTo>
                      <a:pt x="30" y="15"/>
                    </a:lnTo>
                    <a:lnTo>
                      <a:pt x="30" y="15"/>
                    </a:lnTo>
                    <a:lnTo>
                      <a:pt x="30" y="18"/>
                    </a:lnTo>
                    <a:lnTo>
                      <a:pt x="26" y="15"/>
                    </a:lnTo>
                    <a:lnTo>
                      <a:pt x="22" y="15"/>
                    </a:lnTo>
                    <a:lnTo>
                      <a:pt x="19" y="13"/>
                    </a:lnTo>
                    <a:lnTo>
                      <a:pt x="18" y="10"/>
                    </a:lnTo>
                    <a:lnTo>
                      <a:pt x="13" y="7"/>
                    </a:lnTo>
                    <a:lnTo>
                      <a:pt x="13" y="5"/>
                    </a:lnTo>
                    <a:lnTo>
                      <a:pt x="11" y="2"/>
                    </a:lnTo>
                    <a:lnTo>
                      <a:pt x="10" y="2"/>
                    </a:lnTo>
                    <a:lnTo>
                      <a:pt x="8" y="0"/>
                    </a:lnTo>
                    <a:lnTo>
                      <a:pt x="7" y="0"/>
                    </a:lnTo>
                    <a:lnTo>
                      <a:pt x="7" y="0"/>
                    </a:lnTo>
                    <a:lnTo>
                      <a:pt x="5" y="2"/>
                    </a:lnTo>
                    <a:lnTo>
                      <a:pt x="5" y="5"/>
                    </a:lnTo>
                    <a:lnTo>
                      <a:pt x="0" y="5"/>
                    </a:lnTo>
                    <a:lnTo>
                      <a:pt x="0" y="7"/>
                    </a:lnTo>
                    <a:lnTo>
                      <a:pt x="2" y="10"/>
                    </a:lnTo>
                    <a:lnTo>
                      <a:pt x="3" y="15"/>
                    </a:lnTo>
                    <a:lnTo>
                      <a:pt x="3" y="18"/>
                    </a:lnTo>
                    <a:lnTo>
                      <a:pt x="3" y="21"/>
                    </a:lnTo>
                    <a:lnTo>
                      <a:pt x="7" y="21"/>
                    </a:lnTo>
                    <a:lnTo>
                      <a:pt x="7" y="24"/>
                    </a:lnTo>
                    <a:lnTo>
                      <a:pt x="5" y="27"/>
                    </a:lnTo>
                    <a:lnTo>
                      <a:pt x="5" y="32"/>
                    </a:lnTo>
                    <a:lnTo>
                      <a:pt x="5" y="34"/>
                    </a:lnTo>
                    <a:lnTo>
                      <a:pt x="8" y="35"/>
                    </a:lnTo>
                    <a:lnTo>
                      <a:pt x="11" y="40"/>
                    </a:lnTo>
                    <a:lnTo>
                      <a:pt x="13" y="43"/>
                    </a:lnTo>
                    <a:lnTo>
                      <a:pt x="13" y="47"/>
                    </a:lnTo>
                    <a:lnTo>
                      <a:pt x="13" y="47"/>
                    </a:lnTo>
                    <a:lnTo>
                      <a:pt x="16" y="47"/>
                    </a:lnTo>
                    <a:lnTo>
                      <a:pt x="16" y="50"/>
                    </a:lnTo>
                    <a:lnTo>
                      <a:pt x="16" y="51"/>
                    </a:lnTo>
                    <a:lnTo>
                      <a:pt x="18" y="55"/>
                    </a:lnTo>
                    <a:lnTo>
                      <a:pt x="21" y="56"/>
                    </a:lnTo>
                    <a:lnTo>
                      <a:pt x="21" y="58"/>
                    </a:lnTo>
                    <a:lnTo>
                      <a:pt x="22" y="61"/>
                    </a:lnTo>
                    <a:lnTo>
                      <a:pt x="26" y="63"/>
                    </a:lnTo>
                    <a:lnTo>
                      <a:pt x="27" y="63"/>
                    </a:lnTo>
                    <a:lnTo>
                      <a:pt x="32" y="66"/>
                    </a:lnTo>
                    <a:lnTo>
                      <a:pt x="34" y="66"/>
                    </a:lnTo>
                    <a:lnTo>
                      <a:pt x="37" y="66"/>
                    </a:lnTo>
                    <a:lnTo>
                      <a:pt x="40" y="67"/>
                    </a:lnTo>
                    <a:lnTo>
                      <a:pt x="40" y="67"/>
                    </a:lnTo>
                    <a:lnTo>
                      <a:pt x="40" y="67"/>
                    </a:lnTo>
                    <a:lnTo>
                      <a:pt x="37" y="69"/>
                    </a:lnTo>
                    <a:lnTo>
                      <a:pt x="35" y="69"/>
                    </a:lnTo>
                    <a:lnTo>
                      <a:pt x="35" y="74"/>
                    </a:lnTo>
                    <a:lnTo>
                      <a:pt x="37" y="74"/>
                    </a:lnTo>
                    <a:lnTo>
                      <a:pt x="37" y="78"/>
                    </a:lnTo>
                    <a:lnTo>
                      <a:pt x="35" y="80"/>
                    </a:lnTo>
                    <a:lnTo>
                      <a:pt x="34" y="80"/>
                    </a:lnTo>
                    <a:lnTo>
                      <a:pt x="32" y="83"/>
                    </a:lnTo>
                    <a:lnTo>
                      <a:pt x="30" y="85"/>
                    </a:lnTo>
                    <a:lnTo>
                      <a:pt x="30" y="90"/>
                    </a:lnTo>
                    <a:lnTo>
                      <a:pt x="30" y="93"/>
                    </a:lnTo>
                    <a:lnTo>
                      <a:pt x="30" y="93"/>
                    </a:lnTo>
                    <a:lnTo>
                      <a:pt x="30" y="94"/>
                    </a:lnTo>
                    <a:lnTo>
                      <a:pt x="30" y="98"/>
                    </a:lnTo>
                    <a:lnTo>
                      <a:pt x="32" y="98"/>
                    </a:lnTo>
                    <a:lnTo>
                      <a:pt x="34" y="99"/>
                    </a:lnTo>
                    <a:lnTo>
                      <a:pt x="37" y="99"/>
                    </a:lnTo>
                    <a:lnTo>
                      <a:pt x="37" y="102"/>
                    </a:lnTo>
                    <a:lnTo>
                      <a:pt x="40" y="104"/>
                    </a:lnTo>
                    <a:lnTo>
                      <a:pt x="38" y="107"/>
                    </a:lnTo>
                    <a:lnTo>
                      <a:pt x="40" y="109"/>
                    </a:lnTo>
                    <a:lnTo>
                      <a:pt x="38" y="110"/>
                    </a:lnTo>
                    <a:lnTo>
                      <a:pt x="42" y="112"/>
                    </a:lnTo>
                    <a:lnTo>
                      <a:pt x="43" y="112"/>
                    </a:lnTo>
                    <a:lnTo>
                      <a:pt x="46" y="110"/>
                    </a:lnTo>
                    <a:lnTo>
                      <a:pt x="56" y="118"/>
                    </a:lnTo>
                    <a:lnTo>
                      <a:pt x="58" y="117"/>
                    </a:lnTo>
                    <a:lnTo>
                      <a:pt x="59" y="118"/>
                    </a:lnTo>
                    <a:lnTo>
                      <a:pt x="62" y="123"/>
                    </a:lnTo>
                    <a:lnTo>
                      <a:pt x="65" y="125"/>
                    </a:lnTo>
                    <a:lnTo>
                      <a:pt x="67" y="131"/>
                    </a:lnTo>
                    <a:lnTo>
                      <a:pt x="65" y="134"/>
                    </a:lnTo>
                    <a:lnTo>
                      <a:pt x="64" y="137"/>
                    </a:lnTo>
                    <a:lnTo>
                      <a:pt x="65" y="142"/>
                    </a:lnTo>
                    <a:lnTo>
                      <a:pt x="70" y="142"/>
                    </a:lnTo>
                    <a:lnTo>
                      <a:pt x="72" y="150"/>
                    </a:lnTo>
                    <a:lnTo>
                      <a:pt x="73" y="152"/>
                    </a:lnTo>
                    <a:lnTo>
                      <a:pt x="77" y="153"/>
                    </a:lnTo>
                    <a:lnTo>
                      <a:pt x="78" y="153"/>
                    </a:lnTo>
                    <a:lnTo>
                      <a:pt x="78" y="153"/>
                    </a:lnTo>
                    <a:lnTo>
                      <a:pt x="78" y="155"/>
                    </a:lnTo>
                    <a:lnTo>
                      <a:pt x="81" y="157"/>
                    </a:lnTo>
                    <a:lnTo>
                      <a:pt x="83" y="157"/>
                    </a:lnTo>
                    <a:lnTo>
                      <a:pt x="85" y="155"/>
                    </a:lnTo>
                    <a:lnTo>
                      <a:pt x="85" y="153"/>
                    </a:lnTo>
                    <a:lnTo>
                      <a:pt x="81" y="152"/>
                    </a:lnTo>
                    <a:lnTo>
                      <a:pt x="85" y="152"/>
                    </a:lnTo>
                    <a:lnTo>
                      <a:pt x="86" y="152"/>
                    </a:lnTo>
                    <a:lnTo>
                      <a:pt x="86" y="150"/>
                    </a:lnTo>
                    <a:lnTo>
                      <a:pt x="86" y="152"/>
                    </a:lnTo>
                    <a:lnTo>
                      <a:pt x="86" y="153"/>
                    </a:lnTo>
                    <a:lnTo>
                      <a:pt x="89" y="155"/>
                    </a:lnTo>
                    <a:lnTo>
                      <a:pt x="89" y="155"/>
                    </a:lnTo>
                    <a:lnTo>
                      <a:pt x="91" y="157"/>
                    </a:lnTo>
                    <a:lnTo>
                      <a:pt x="93" y="158"/>
                    </a:lnTo>
                    <a:lnTo>
                      <a:pt x="97" y="153"/>
                    </a:lnTo>
                    <a:lnTo>
                      <a:pt x="99" y="155"/>
                    </a:lnTo>
                    <a:lnTo>
                      <a:pt x="102" y="158"/>
                    </a:lnTo>
                    <a:lnTo>
                      <a:pt x="102" y="161"/>
                    </a:lnTo>
                    <a:lnTo>
                      <a:pt x="107" y="168"/>
                    </a:lnTo>
                    <a:lnTo>
                      <a:pt x="107" y="171"/>
                    </a:lnTo>
                    <a:lnTo>
                      <a:pt x="108" y="173"/>
                    </a:lnTo>
                    <a:lnTo>
                      <a:pt x="112" y="173"/>
                    </a:lnTo>
                    <a:lnTo>
                      <a:pt x="113" y="174"/>
                    </a:lnTo>
                    <a:lnTo>
                      <a:pt x="112" y="174"/>
                    </a:lnTo>
                    <a:lnTo>
                      <a:pt x="110" y="174"/>
                    </a:lnTo>
                    <a:lnTo>
                      <a:pt x="110" y="176"/>
                    </a:lnTo>
                    <a:lnTo>
                      <a:pt x="112" y="177"/>
                    </a:lnTo>
                    <a:lnTo>
                      <a:pt x="113" y="177"/>
                    </a:lnTo>
                    <a:lnTo>
                      <a:pt x="115" y="179"/>
                    </a:lnTo>
                    <a:lnTo>
                      <a:pt x="118" y="189"/>
                    </a:lnTo>
                    <a:lnTo>
                      <a:pt x="121" y="190"/>
                    </a:lnTo>
                    <a:lnTo>
                      <a:pt x="126" y="190"/>
                    </a:lnTo>
                    <a:lnTo>
                      <a:pt x="131" y="190"/>
                    </a:lnTo>
                    <a:lnTo>
                      <a:pt x="131" y="192"/>
                    </a:lnTo>
                    <a:lnTo>
                      <a:pt x="136" y="193"/>
                    </a:lnTo>
                    <a:lnTo>
                      <a:pt x="137" y="193"/>
                    </a:lnTo>
                    <a:lnTo>
                      <a:pt x="139" y="193"/>
                    </a:lnTo>
                    <a:lnTo>
                      <a:pt x="140" y="195"/>
                    </a:lnTo>
                    <a:lnTo>
                      <a:pt x="139" y="197"/>
                    </a:lnTo>
                    <a:lnTo>
                      <a:pt x="142" y="201"/>
                    </a:lnTo>
                    <a:lnTo>
                      <a:pt x="145" y="201"/>
                    </a:lnTo>
                    <a:lnTo>
                      <a:pt x="148" y="203"/>
                    </a:lnTo>
                    <a:lnTo>
                      <a:pt x="150" y="203"/>
                    </a:lnTo>
                    <a:lnTo>
                      <a:pt x="155" y="208"/>
                    </a:lnTo>
                    <a:lnTo>
                      <a:pt x="156" y="208"/>
                    </a:lnTo>
                    <a:lnTo>
                      <a:pt x="159" y="206"/>
                    </a:lnTo>
                    <a:lnTo>
                      <a:pt x="164" y="208"/>
                    </a:lnTo>
                    <a:lnTo>
                      <a:pt x="171" y="211"/>
                    </a:lnTo>
                    <a:lnTo>
                      <a:pt x="175" y="208"/>
                    </a:lnTo>
                    <a:lnTo>
                      <a:pt x="180" y="204"/>
                    </a:lnTo>
                    <a:lnTo>
                      <a:pt x="180" y="203"/>
                    </a:lnTo>
                    <a:lnTo>
                      <a:pt x="182" y="203"/>
                    </a:lnTo>
                    <a:lnTo>
                      <a:pt x="183" y="203"/>
                    </a:lnTo>
                    <a:lnTo>
                      <a:pt x="188" y="201"/>
                    </a:lnTo>
                    <a:lnTo>
                      <a:pt x="190" y="200"/>
                    </a:lnTo>
                    <a:lnTo>
                      <a:pt x="195" y="200"/>
                    </a:lnTo>
                    <a:lnTo>
                      <a:pt x="195" y="201"/>
                    </a:lnTo>
                    <a:lnTo>
                      <a:pt x="196" y="201"/>
                    </a:lnTo>
                    <a:lnTo>
                      <a:pt x="196" y="203"/>
                    </a:lnTo>
                    <a:lnTo>
                      <a:pt x="199" y="206"/>
                    </a:lnTo>
                    <a:lnTo>
                      <a:pt x="201" y="211"/>
                    </a:lnTo>
                    <a:lnTo>
                      <a:pt x="204" y="217"/>
                    </a:lnTo>
                    <a:lnTo>
                      <a:pt x="204" y="220"/>
                    </a:lnTo>
                    <a:lnTo>
                      <a:pt x="206" y="222"/>
                    </a:lnTo>
                    <a:lnTo>
                      <a:pt x="206" y="224"/>
                    </a:lnTo>
                    <a:lnTo>
                      <a:pt x="214" y="224"/>
                    </a:lnTo>
                    <a:lnTo>
                      <a:pt x="217" y="222"/>
                    </a:lnTo>
                    <a:lnTo>
                      <a:pt x="218" y="225"/>
                    </a:lnTo>
                    <a:lnTo>
                      <a:pt x="223" y="222"/>
                    </a:lnTo>
                    <a:lnTo>
                      <a:pt x="223" y="222"/>
                    </a:lnTo>
                    <a:lnTo>
                      <a:pt x="228" y="225"/>
                    </a:lnTo>
                    <a:lnTo>
                      <a:pt x="234" y="225"/>
                    </a:lnTo>
                    <a:lnTo>
                      <a:pt x="239" y="227"/>
                    </a:lnTo>
                    <a:lnTo>
                      <a:pt x="246" y="227"/>
                    </a:lnTo>
                    <a:lnTo>
                      <a:pt x="249" y="228"/>
                    </a:lnTo>
                    <a:lnTo>
                      <a:pt x="249" y="228"/>
                    </a:lnTo>
                    <a:lnTo>
                      <a:pt x="252" y="230"/>
                    </a:lnTo>
                    <a:lnTo>
                      <a:pt x="252" y="230"/>
                    </a:lnTo>
                    <a:lnTo>
                      <a:pt x="253" y="227"/>
                    </a:lnTo>
                    <a:lnTo>
                      <a:pt x="255" y="227"/>
                    </a:lnTo>
                    <a:lnTo>
                      <a:pt x="257" y="228"/>
                    </a:lnTo>
                    <a:lnTo>
                      <a:pt x="260" y="230"/>
                    </a:lnTo>
                    <a:lnTo>
                      <a:pt x="265" y="232"/>
                    </a:lnTo>
                    <a:lnTo>
                      <a:pt x="266" y="230"/>
                    </a:lnTo>
                    <a:lnTo>
                      <a:pt x="266" y="230"/>
                    </a:lnTo>
                    <a:lnTo>
                      <a:pt x="268" y="230"/>
                    </a:lnTo>
                    <a:lnTo>
                      <a:pt x="268" y="227"/>
                    </a:lnTo>
                    <a:lnTo>
                      <a:pt x="268" y="2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1" name="Freeform 889">
                <a:extLst>
                  <a:ext uri="{FF2B5EF4-FFF2-40B4-BE49-F238E27FC236}">
                    <a16:creationId xmlns:a16="http://schemas.microsoft.com/office/drawing/2014/main" id="{F93A1148-8AB4-4D6A-AE55-E6897D5A06AF}"/>
                  </a:ext>
                </a:extLst>
              </p:cNvPr>
              <p:cNvSpPr>
                <a:spLocks/>
              </p:cNvSpPr>
              <p:nvPr/>
            </p:nvSpPr>
            <p:spPr bwMode="auto">
              <a:xfrm>
                <a:off x="5262" y="1802"/>
                <a:ext cx="51" cy="43"/>
              </a:xfrm>
              <a:custGeom>
                <a:avLst/>
                <a:gdLst>
                  <a:gd name="T0" fmla="*/ 48 w 51"/>
                  <a:gd name="T1" fmla="*/ 40 h 43"/>
                  <a:gd name="T2" fmla="*/ 49 w 51"/>
                  <a:gd name="T3" fmla="*/ 38 h 43"/>
                  <a:gd name="T4" fmla="*/ 48 w 51"/>
                  <a:gd name="T5" fmla="*/ 35 h 43"/>
                  <a:gd name="T6" fmla="*/ 51 w 51"/>
                  <a:gd name="T7" fmla="*/ 33 h 43"/>
                  <a:gd name="T8" fmla="*/ 48 w 51"/>
                  <a:gd name="T9" fmla="*/ 30 h 43"/>
                  <a:gd name="T10" fmla="*/ 43 w 51"/>
                  <a:gd name="T11" fmla="*/ 30 h 43"/>
                  <a:gd name="T12" fmla="*/ 36 w 51"/>
                  <a:gd name="T13" fmla="*/ 27 h 43"/>
                  <a:gd name="T14" fmla="*/ 35 w 51"/>
                  <a:gd name="T15" fmla="*/ 22 h 43"/>
                  <a:gd name="T16" fmla="*/ 36 w 51"/>
                  <a:gd name="T17" fmla="*/ 20 h 43"/>
                  <a:gd name="T18" fmla="*/ 36 w 51"/>
                  <a:gd name="T19" fmla="*/ 17 h 43"/>
                  <a:gd name="T20" fmla="*/ 32 w 51"/>
                  <a:gd name="T21" fmla="*/ 12 h 43"/>
                  <a:gd name="T22" fmla="*/ 32 w 51"/>
                  <a:gd name="T23" fmla="*/ 11 h 43"/>
                  <a:gd name="T24" fmla="*/ 32 w 51"/>
                  <a:gd name="T25" fmla="*/ 8 h 43"/>
                  <a:gd name="T26" fmla="*/ 28 w 51"/>
                  <a:gd name="T27" fmla="*/ 4 h 43"/>
                  <a:gd name="T28" fmla="*/ 24 w 51"/>
                  <a:gd name="T29" fmla="*/ 3 h 43"/>
                  <a:gd name="T30" fmla="*/ 21 w 51"/>
                  <a:gd name="T31" fmla="*/ 0 h 43"/>
                  <a:gd name="T32" fmla="*/ 13 w 51"/>
                  <a:gd name="T33" fmla="*/ 1 h 43"/>
                  <a:gd name="T34" fmla="*/ 11 w 51"/>
                  <a:gd name="T35" fmla="*/ 0 h 43"/>
                  <a:gd name="T36" fmla="*/ 5 w 51"/>
                  <a:gd name="T37" fmla="*/ 1 h 43"/>
                  <a:gd name="T38" fmla="*/ 0 w 51"/>
                  <a:gd name="T39" fmla="*/ 3 h 43"/>
                  <a:gd name="T40" fmla="*/ 3 w 51"/>
                  <a:gd name="T41" fmla="*/ 6 h 43"/>
                  <a:gd name="T42" fmla="*/ 3 w 51"/>
                  <a:gd name="T43" fmla="*/ 8 h 43"/>
                  <a:gd name="T44" fmla="*/ 5 w 51"/>
                  <a:gd name="T45" fmla="*/ 8 h 43"/>
                  <a:gd name="T46" fmla="*/ 6 w 51"/>
                  <a:gd name="T47" fmla="*/ 11 h 43"/>
                  <a:gd name="T48" fmla="*/ 6 w 51"/>
                  <a:gd name="T49" fmla="*/ 16 h 43"/>
                  <a:gd name="T50" fmla="*/ 6 w 51"/>
                  <a:gd name="T51" fmla="*/ 20 h 43"/>
                  <a:gd name="T52" fmla="*/ 9 w 51"/>
                  <a:gd name="T53" fmla="*/ 24 h 43"/>
                  <a:gd name="T54" fmla="*/ 14 w 51"/>
                  <a:gd name="T55" fmla="*/ 24 h 43"/>
                  <a:gd name="T56" fmla="*/ 17 w 51"/>
                  <a:gd name="T57" fmla="*/ 24 h 43"/>
                  <a:gd name="T58" fmla="*/ 19 w 51"/>
                  <a:gd name="T59" fmla="*/ 25 h 43"/>
                  <a:gd name="T60" fmla="*/ 21 w 51"/>
                  <a:gd name="T61" fmla="*/ 27 h 43"/>
                  <a:gd name="T62" fmla="*/ 24 w 51"/>
                  <a:gd name="T63" fmla="*/ 27 h 43"/>
                  <a:gd name="T64" fmla="*/ 25 w 51"/>
                  <a:gd name="T65" fmla="*/ 25 h 43"/>
                  <a:gd name="T66" fmla="*/ 28 w 51"/>
                  <a:gd name="T67" fmla="*/ 30 h 43"/>
                  <a:gd name="T68" fmla="*/ 30 w 51"/>
                  <a:gd name="T69" fmla="*/ 28 h 43"/>
                  <a:gd name="T70" fmla="*/ 33 w 51"/>
                  <a:gd name="T71" fmla="*/ 28 h 43"/>
                  <a:gd name="T72" fmla="*/ 35 w 51"/>
                  <a:gd name="T73" fmla="*/ 33 h 43"/>
                  <a:gd name="T74" fmla="*/ 38 w 51"/>
                  <a:gd name="T75" fmla="*/ 33 h 43"/>
                  <a:gd name="T76" fmla="*/ 44 w 51"/>
                  <a:gd name="T77" fmla="*/ 43 h 43"/>
                  <a:gd name="T78" fmla="*/ 48 w 51"/>
                  <a:gd name="T79" fmla="*/ 43 h 43"/>
                  <a:gd name="T80" fmla="*/ 48 w 51"/>
                  <a:gd name="T81" fmla="*/ 43 h 43"/>
                  <a:gd name="T82" fmla="*/ 48 w 51"/>
                  <a:gd name="T83" fmla="*/ 4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1" h="43">
                    <a:moveTo>
                      <a:pt x="48" y="40"/>
                    </a:moveTo>
                    <a:lnTo>
                      <a:pt x="49" y="38"/>
                    </a:lnTo>
                    <a:lnTo>
                      <a:pt x="48" y="35"/>
                    </a:lnTo>
                    <a:lnTo>
                      <a:pt x="51" y="33"/>
                    </a:lnTo>
                    <a:lnTo>
                      <a:pt x="48" y="30"/>
                    </a:lnTo>
                    <a:lnTo>
                      <a:pt x="43" y="30"/>
                    </a:lnTo>
                    <a:lnTo>
                      <a:pt x="36" y="27"/>
                    </a:lnTo>
                    <a:lnTo>
                      <a:pt x="35" y="22"/>
                    </a:lnTo>
                    <a:lnTo>
                      <a:pt x="36" y="20"/>
                    </a:lnTo>
                    <a:lnTo>
                      <a:pt x="36" y="17"/>
                    </a:lnTo>
                    <a:lnTo>
                      <a:pt x="32" y="12"/>
                    </a:lnTo>
                    <a:lnTo>
                      <a:pt x="32" y="11"/>
                    </a:lnTo>
                    <a:lnTo>
                      <a:pt x="32" y="8"/>
                    </a:lnTo>
                    <a:lnTo>
                      <a:pt x="28" y="4"/>
                    </a:lnTo>
                    <a:lnTo>
                      <a:pt x="24" y="3"/>
                    </a:lnTo>
                    <a:lnTo>
                      <a:pt x="21" y="0"/>
                    </a:lnTo>
                    <a:lnTo>
                      <a:pt x="13" y="1"/>
                    </a:lnTo>
                    <a:lnTo>
                      <a:pt x="11" y="0"/>
                    </a:lnTo>
                    <a:lnTo>
                      <a:pt x="5" y="1"/>
                    </a:lnTo>
                    <a:lnTo>
                      <a:pt x="0" y="3"/>
                    </a:lnTo>
                    <a:lnTo>
                      <a:pt x="3" y="6"/>
                    </a:lnTo>
                    <a:lnTo>
                      <a:pt x="3" y="8"/>
                    </a:lnTo>
                    <a:lnTo>
                      <a:pt x="5" y="8"/>
                    </a:lnTo>
                    <a:lnTo>
                      <a:pt x="6" y="11"/>
                    </a:lnTo>
                    <a:lnTo>
                      <a:pt x="6" y="16"/>
                    </a:lnTo>
                    <a:lnTo>
                      <a:pt x="6" y="20"/>
                    </a:lnTo>
                    <a:lnTo>
                      <a:pt x="9" y="24"/>
                    </a:lnTo>
                    <a:lnTo>
                      <a:pt x="14" y="24"/>
                    </a:lnTo>
                    <a:lnTo>
                      <a:pt x="17" y="24"/>
                    </a:lnTo>
                    <a:lnTo>
                      <a:pt x="19" y="25"/>
                    </a:lnTo>
                    <a:lnTo>
                      <a:pt x="21" y="27"/>
                    </a:lnTo>
                    <a:lnTo>
                      <a:pt x="24" y="27"/>
                    </a:lnTo>
                    <a:lnTo>
                      <a:pt x="25" y="25"/>
                    </a:lnTo>
                    <a:lnTo>
                      <a:pt x="28" y="30"/>
                    </a:lnTo>
                    <a:lnTo>
                      <a:pt x="30" y="28"/>
                    </a:lnTo>
                    <a:lnTo>
                      <a:pt x="33" y="28"/>
                    </a:lnTo>
                    <a:lnTo>
                      <a:pt x="35" y="33"/>
                    </a:lnTo>
                    <a:lnTo>
                      <a:pt x="38" y="33"/>
                    </a:lnTo>
                    <a:lnTo>
                      <a:pt x="44" y="43"/>
                    </a:lnTo>
                    <a:lnTo>
                      <a:pt x="48" y="43"/>
                    </a:lnTo>
                    <a:lnTo>
                      <a:pt x="48" y="43"/>
                    </a:lnTo>
                    <a:lnTo>
                      <a:pt x="48" y="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2" name="Freeform 890">
                <a:extLst>
                  <a:ext uri="{FF2B5EF4-FFF2-40B4-BE49-F238E27FC236}">
                    <a16:creationId xmlns:a16="http://schemas.microsoft.com/office/drawing/2014/main" id="{4ADC7DCD-E44A-4328-89F7-96263DD5D004}"/>
                  </a:ext>
                </a:extLst>
              </p:cNvPr>
              <p:cNvSpPr>
                <a:spLocks/>
              </p:cNvSpPr>
              <p:nvPr/>
            </p:nvSpPr>
            <p:spPr bwMode="auto">
              <a:xfrm>
                <a:off x="5059" y="1888"/>
                <a:ext cx="4" cy="1"/>
              </a:xfrm>
              <a:custGeom>
                <a:avLst/>
                <a:gdLst>
                  <a:gd name="T0" fmla="*/ 2 w 4"/>
                  <a:gd name="T1" fmla="*/ 0 h 1"/>
                  <a:gd name="T2" fmla="*/ 0 w 4"/>
                  <a:gd name="T3" fmla="*/ 1 h 1"/>
                  <a:gd name="T4" fmla="*/ 2 w 4"/>
                  <a:gd name="T5" fmla="*/ 1 h 1"/>
                  <a:gd name="T6" fmla="*/ 4 w 4"/>
                  <a:gd name="T7" fmla="*/ 1 h 1"/>
                  <a:gd name="T8" fmla="*/ 2 w 4"/>
                  <a:gd name="T9" fmla="*/ 0 h 1"/>
                  <a:gd name="T10" fmla="*/ 2 w 4"/>
                  <a:gd name="T11" fmla="*/ 0 h 1"/>
                </a:gdLst>
                <a:ahLst/>
                <a:cxnLst>
                  <a:cxn ang="0">
                    <a:pos x="T0" y="T1"/>
                  </a:cxn>
                  <a:cxn ang="0">
                    <a:pos x="T2" y="T3"/>
                  </a:cxn>
                  <a:cxn ang="0">
                    <a:pos x="T4" y="T5"/>
                  </a:cxn>
                  <a:cxn ang="0">
                    <a:pos x="T6" y="T7"/>
                  </a:cxn>
                  <a:cxn ang="0">
                    <a:pos x="T8" y="T9"/>
                  </a:cxn>
                  <a:cxn ang="0">
                    <a:pos x="T10" y="T11"/>
                  </a:cxn>
                </a:cxnLst>
                <a:rect l="0" t="0" r="r" b="b"/>
                <a:pathLst>
                  <a:path w="4" h="1">
                    <a:moveTo>
                      <a:pt x="2" y="0"/>
                    </a:moveTo>
                    <a:lnTo>
                      <a:pt x="0" y="1"/>
                    </a:lnTo>
                    <a:lnTo>
                      <a:pt x="2" y="1"/>
                    </a:lnTo>
                    <a:lnTo>
                      <a:pt x="4" y="1"/>
                    </a:lnTo>
                    <a:lnTo>
                      <a:pt x="2" y="0"/>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3" name="Freeform 891">
                <a:extLst>
                  <a:ext uri="{FF2B5EF4-FFF2-40B4-BE49-F238E27FC236}">
                    <a16:creationId xmlns:a16="http://schemas.microsoft.com/office/drawing/2014/main" id="{7FAA5080-FB3F-45EF-B21C-A3F1EB48ACC4}"/>
                  </a:ext>
                </a:extLst>
              </p:cNvPr>
              <p:cNvSpPr>
                <a:spLocks/>
              </p:cNvSpPr>
              <p:nvPr/>
            </p:nvSpPr>
            <p:spPr bwMode="auto">
              <a:xfrm>
                <a:off x="5029" y="1824"/>
                <a:ext cx="5" cy="3"/>
              </a:xfrm>
              <a:custGeom>
                <a:avLst/>
                <a:gdLst>
                  <a:gd name="T0" fmla="*/ 2 w 5"/>
                  <a:gd name="T1" fmla="*/ 2 h 3"/>
                  <a:gd name="T2" fmla="*/ 0 w 5"/>
                  <a:gd name="T3" fmla="*/ 2 h 3"/>
                  <a:gd name="T4" fmla="*/ 0 w 5"/>
                  <a:gd name="T5" fmla="*/ 2 h 3"/>
                  <a:gd name="T6" fmla="*/ 2 w 5"/>
                  <a:gd name="T7" fmla="*/ 3 h 3"/>
                  <a:gd name="T8" fmla="*/ 5 w 5"/>
                  <a:gd name="T9" fmla="*/ 2 h 3"/>
                  <a:gd name="T10" fmla="*/ 5 w 5"/>
                  <a:gd name="T11" fmla="*/ 0 h 3"/>
                  <a:gd name="T12" fmla="*/ 3 w 5"/>
                  <a:gd name="T13" fmla="*/ 0 h 3"/>
                  <a:gd name="T14" fmla="*/ 2 w 5"/>
                  <a:gd name="T15" fmla="*/ 2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3">
                    <a:moveTo>
                      <a:pt x="2" y="2"/>
                    </a:moveTo>
                    <a:lnTo>
                      <a:pt x="0" y="2"/>
                    </a:lnTo>
                    <a:lnTo>
                      <a:pt x="0" y="2"/>
                    </a:lnTo>
                    <a:lnTo>
                      <a:pt x="2" y="3"/>
                    </a:lnTo>
                    <a:lnTo>
                      <a:pt x="5" y="2"/>
                    </a:lnTo>
                    <a:lnTo>
                      <a:pt x="5" y="0"/>
                    </a:lnTo>
                    <a:lnTo>
                      <a:pt x="3" y="0"/>
                    </a:lnTo>
                    <a:lnTo>
                      <a:pt x="2"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4" name="Freeform 892">
                <a:extLst>
                  <a:ext uri="{FF2B5EF4-FFF2-40B4-BE49-F238E27FC236}">
                    <a16:creationId xmlns:a16="http://schemas.microsoft.com/office/drawing/2014/main" id="{AFC40C50-70BE-4F5F-B586-74C97C654A7C}"/>
                  </a:ext>
                </a:extLst>
              </p:cNvPr>
              <p:cNvSpPr>
                <a:spLocks/>
              </p:cNvSpPr>
              <p:nvPr/>
            </p:nvSpPr>
            <p:spPr bwMode="auto">
              <a:xfrm>
                <a:off x="5036" y="1792"/>
                <a:ext cx="253" cy="105"/>
              </a:xfrm>
              <a:custGeom>
                <a:avLst/>
                <a:gdLst>
                  <a:gd name="T0" fmla="*/ 148 w 253"/>
                  <a:gd name="T1" fmla="*/ 94 h 105"/>
                  <a:gd name="T2" fmla="*/ 162 w 253"/>
                  <a:gd name="T3" fmla="*/ 89 h 105"/>
                  <a:gd name="T4" fmla="*/ 181 w 253"/>
                  <a:gd name="T5" fmla="*/ 91 h 105"/>
                  <a:gd name="T6" fmla="*/ 199 w 253"/>
                  <a:gd name="T7" fmla="*/ 85 h 105"/>
                  <a:gd name="T8" fmla="*/ 221 w 253"/>
                  <a:gd name="T9" fmla="*/ 83 h 105"/>
                  <a:gd name="T10" fmla="*/ 237 w 253"/>
                  <a:gd name="T11" fmla="*/ 80 h 105"/>
                  <a:gd name="T12" fmla="*/ 250 w 253"/>
                  <a:gd name="T13" fmla="*/ 85 h 105"/>
                  <a:gd name="T14" fmla="*/ 245 w 253"/>
                  <a:gd name="T15" fmla="*/ 72 h 105"/>
                  <a:gd name="T16" fmla="*/ 243 w 253"/>
                  <a:gd name="T17" fmla="*/ 59 h 105"/>
                  <a:gd name="T18" fmla="*/ 240 w 253"/>
                  <a:gd name="T19" fmla="*/ 43 h 105"/>
                  <a:gd name="T20" fmla="*/ 247 w 253"/>
                  <a:gd name="T21" fmla="*/ 37 h 105"/>
                  <a:gd name="T22" fmla="*/ 232 w 253"/>
                  <a:gd name="T23" fmla="*/ 30 h 105"/>
                  <a:gd name="T24" fmla="*/ 229 w 253"/>
                  <a:gd name="T25" fmla="*/ 16 h 105"/>
                  <a:gd name="T26" fmla="*/ 213 w 253"/>
                  <a:gd name="T27" fmla="*/ 8 h 105"/>
                  <a:gd name="T28" fmla="*/ 205 w 253"/>
                  <a:gd name="T29" fmla="*/ 6 h 105"/>
                  <a:gd name="T30" fmla="*/ 192 w 253"/>
                  <a:gd name="T31" fmla="*/ 14 h 105"/>
                  <a:gd name="T32" fmla="*/ 178 w 253"/>
                  <a:gd name="T33" fmla="*/ 16 h 105"/>
                  <a:gd name="T34" fmla="*/ 160 w 253"/>
                  <a:gd name="T35" fmla="*/ 19 h 105"/>
                  <a:gd name="T36" fmla="*/ 143 w 253"/>
                  <a:gd name="T37" fmla="*/ 14 h 105"/>
                  <a:gd name="T38" fmla="*/ 130 w 253"/>
                  <a:gd name="T39" fmla="*/ 8 h 105"/>
                  <a:gd name="T40" fmla="*/ 122 w 253"/>
                  <a:gd name="T41" fmla="*/ 6 h 105"/>
                  <a:gd name="T42" fmla="*/ 111 w 253"/>
                  <a:gd name="T43" fmla="*/ 2 h 105"/>
                  <a:gd name="T44" fmla="*/ 90 w 253"/>
                  <a:gd name="T45" fmla="*/ 2 h 105"/>
                  <a:gd name="T46" fmla="*/ 73 w 253"/>
                  <a:gd name="T47" fmla="*/ 8 h 105"/>
                  <a:gd name="T48" fmla="*/ 66 w 253"/>
                  <a:gd name="T49" fmla="*/ 18 h 105"/>
                  <a:gd name="T50" fmla="*/ 47 w 253"/>
                  <a:gd name="T51" fmla="*/ 16 h 105"/>
                  <a:gd name="T52" fmla="*/ 39 w 253"/>
                  <a:gd name="T53" fmla="*/ 24 h 105"/>
                  <a:gd name="T54" fmla="*/ 35 w 253"/>
                  <a:gd name="T55" fmla="*/ 27 h 105"/>
                  <a:gd name="T56" fmla="*/ 36 w 253"/>
                  <a:gd name="T57" fmla="*/ 32 h 105"/>
                  <a:gd name="T58" fmla="*/ 20 w 253"/>
                  <a:gd name="T59" fmla="*/ 30 h 105"/>
                  <a:gd name="T60" fmla="*/ 1 w 253"/>
                  <a:gd name="T61" fmla="*/ 35 h 105"/>
                  <a:gd name="T62" fmla="*/ 0 w 253"/>
                  <a:gd name="T63" fmla="*/ 46 h 105"/>
                  <a:gd name="T64" fmla="*/ 12 w 253"/>
                  <a:gd name="T65" fmla="*/ 46 h 105"/>
                  <a:gd name="T66" fmla="*/ 9 w 253"/>
                  <a:gd name="T67" fmla="*/ 56 h 105"/>
                  <a:gd name="T68" fmla="*/ 9 w 253"/>
                  <a:gd name="T69" fmla="*/ 61 h 105"/>
                  <a:gd name="T70" fmla="*/ 8 w 253"/>
                  <a:gd name="T71" fmla="*/ 65 h 105"/>
                  <a:gd name="T72" fmla="*/ 3 w 253"/>
                  <a:gd name="T73" fmla="*/ 67 h 105"/>
                  <a:gd name="T74" fmla="*/ 12 w 253"/>
                  <a:gd name="T75" fmla="*/ 72 h 105"/>
                  <a:gd name="T76" fmla="*/ 15 w 253"/>
                  <a:gd name="T77" fmla="*/ 83 h 105"/>
                  <a:gd name="T78" fmla="*/ 17 w 253"/>
                  <a:gd name="T79" fmla="*/ 89 h 105"/>
                  <a:gd name="T80" fmla="*/ 27 w 253"/>
                  <a:gd name="T81" fmla="*/ 93 h 105"/>
                  <a:gd name="T82" fmla="*/ 22 w 253"/>
                  <a:gd name="T83" fmla="*/ 94 h 105"/>
                  <a:gd name="T84" fmla="*/ 30 w 253"/>
                  <a:gd name="T85" fmla="*/ 94 h 105"/>
                  <a:gd name="T86" fmla="*/ 39 w 253"/>
                  <a:gd name="T87" fmla="*/ 96 h 105"/>
                  <a:gd name="T88" fmla="*/ 43 w 253"/>
                  <a:gd name="T89" fmla="*/ 97 h 105"/>
                  <a:gd name="T90" fmla="*/ 54 w 253"/>
                  <a:gd name="T91" fmla="*/ 102 h 105"/>
                  <a:gd name="T92" fmla="*/ 63 w 253"/>
                  <a:gd name="T93" fmla="*/ 99 h 105"/>
                  <a:gd name="T94" fmla="*/ 74 w 253"/>
                  <a:gd name="T95" fmla="*/ 91 h 105"/>
                  <a:gd name="T96" fmla="*/ 105 w 253"/>
                  <a:gd name="T97" fmla="*/ 102 h 105"/>
                  <a:gd name="T98" fmla="*/ 113 w 253"/>
                  <a:gd name="T99" fmla="*/ 97 h 105"/>
                  <a:gd name="T100" fmla="*/ 133 w 253"/>
                  <a:gd name="T101" fmla="*/ 93 h 105"/>
                  <a:gd name="T102" fmla="*/ 138 w 253"/>
                  <a:gd name="T103" fmla="*/ 96 h 105"/>
                  <a:gd name="T104" fmla="*/ 140 w 253"/>
                  <a:gd name="T105" fmla="*/ 105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53" h="105">
                    <a:moveTo>
                      <a:pt x="143" y="104"/>
                    </a:moveTo>
                    <a:lnTo>
                      <a:pt x="146" y="104"/>
                    </a:lnTo>
                    <a:lnTo>
                      <a:pt x="145" y="101"/>
                    </a:lnTo>
                    <a:lnTo>
                      <a:pt x="148" y="99"/>
                    </a:lnTo>
                    <a:lnTo>
                      <a:pt x="148" y="94"/>
                    </a:lnTo>
                    <a:lnTo>
                      <a:pt x="148" y="91"/>
                    </a:lnTo>
                    <a:lnTo>
                      <a:pt x="153" y="93"/>
                    </a:lnTo>
                    <a:lnTo>
                      <a:pt x="154" y="93"/>
                    </a:lnTo>
                    <a:lnTo>
                      <a:pt x="160" y="91"/>
                    </a:lnTo>
                    <a:lnTo>
                      <a:pt x="162" y="89"/>
                    </a:lnTo>
                    <a:lnTo>
                      <a:pt x="165" y="89"/>
                    </a:lnTo>
                    <a:lnTo>
                      <a:pt x="172" y="88"/>
                    </a:lnTo>
                    <a:lnTo>
                      <a:pt x="175" y="89"/>
                    </a:lnTo>
                    <a:lnTo>
                      <a:pt x="176" y="89"/>
                    </a:lnTo>
                    <a:lnTo>
                      <a:pt x="181" y="91"/>
                    </a:lnTo>
                    <a:lnTo>
                      <a:pt x="188" y="91"/>
                    </a:lnTo>
                    <a:lnTo>
                      <a:pt x="188" y="89"/>
                    </a:lnTo>
                    <a:lnTo>
                      <a:pt x="191" y="89"/>
                    </a:lnTo>
                    <a:lnTo>
                      <a:pt x="194" y="86"/>
                    </a:lnTo>
                    <a:lnTo>
                      <a:pt x="199" y="85"/>
                    </a:lnTo>
                    <a:lnTo>
                      <a:pt x="202" y="85"/>
                    </a:lnTo>
                    <a:lnTo>
                      <a:pt x="205" y="85"/>
                    </a:lnTo>
                    <a:lnTo>
                      <a:pt x="211" y="85"/>
                    </a:lnTo>
                    <a:lnTo>
                      <a:pt x="218" y="83"/>
                    </a:lnTo>
                    <a:lnTo>
                      <a:pt x="221" y="83"/>
                    </a:lnTo>
                    <a:lnTo>
                      <a:pt x="223" y="85"/>
                    </a:lnTo>
                    <a:lnTo>
                      <a:pt x="226" y="81"/>
                    </a:lnTo>
                    <a:lnTo>
                      <a:pt x="229" y="81"/>
                    </a:lnTo>
                    <a:lnTo>
                      <a:pt x="231" y="80"/>
                    </a:lnTo>
                    <a:lnTo>
                      <a:pt x="237" y="80"/>
                    </a:lnTo>
                    <a:lnTo>
                      <a:pt x="242" y="81"/>
                    </a:lnTo>
                    <a:lnTo>
                      <a:pt x="245" y="80"/>
                    </a:lnTo>
                    <a:lnTo>
                      <a:pt x="247" y="81"/>
                    </a:lnTo>
                    <a:lnTo>
                      <a:pt x="247" y="83"/>
                    </a:lnTo>
                    <a:lnTo>
                      <a:pt x="250" y="85"/>
                    </a:lnTo>
                    <a:lnTo>
                      <a:pt x="253" y="85"/>
                    </a:lnTo>
                    <a:lnTo>
                      <a:pt x="253" y="81"/>
                    </a:lnTo>
                    <a:lnTo>
                      <a:pt x="251" y="78"/>
                    </a:lnTo>
                    <a:lnTo>
                      <a:pt x="248" y="73"/>
                    </a:lnTo>
                    <a:lnTo>
                      <a:pt x="245" y="72"/>
                    </a:lnTo>
                    <a:lnTo>
                      <a:pt x="245" y="70"/>
                    </a:lnTo>
                    <a:lnTo>
                      <a:pt x="245" y="65"/>
                    </a:lnTo>
                    <a:lnTo>
                      <a:pt x="247" y="62"/>
                    </a:lnTo>
                    <a:lnTo>
                      <a:pt x="247" y="59"/>
                    </a:lnTo>
                    <a:lnTo>
                      <a:pt x="243" y="59"/>
                    </a:lnTo>
                    <a:lnTo>
                      <a:pt x="243" y="56"/>
                    </a:lnTo>
                    <a:lnTo>
                      <a:pt x="243" y="53"/>
                    </a:lnTo>
                    <a:lnTo>
                      <a:pt x="242" y="48"/>
                    </a:lnTo>
                    <a:lnTo>
                      <a:pt x="240" y="45"/>
                    </a:lnTo>
                    <a:lnTo>
                      <a:pt x="240" y="43"/>
                    </a:lnTo>
                    <a:lnTo>
                      <a:pt x="245" y="43"/>
                    </a:lnTo>
                    <a:lnTo>
                      <a:pt x="245" y="40"/>
                    </a:lnTo>
                    <a:lnTo>
                      <a:pt x="247" y="38"/>
                    </a:lnTo>
                    <a:lnTo>
                      <a:pt x="247" y="37"/>
                    </a:lnTo>
                    <a:lnTo>
                      <a:pt x="247" y="37"/>
                    </a:lnTo>
                    <a:lnTo>
                      <a:pt x="245" y="35"/>
                    </a:lnTo>
                    <a:lnTo>
                      <a:pt x="243" y="34"/>
                    </a:lnTo>
                    <a:lnTo>
                      <a:pt x="240" y="34"/>
                    </a:lnTo>
                    <a:lnTo>
                      <a:pt x="235" y="34"/>
                    </a:lnTo>
                    <a:lnTo>
                      <a:pt x="232" y="30"/>
                    </a:lnTo>
                    <a:lnTo>
                      <a:pt x="232" y="26"/>
                    </a:lnTo>
                    <a:lnTo>
                      <a:pt x="232" y="21"/>
                    </a:lnTo>
                    <a:lnTo>
                      <a:pt x="231" y="18"/>
                    </a:lnTo>
                    <a:lnTo>
                      <a:pt x="229" y="18"/>
                    </a:lnTo>
                    <a:lnTo>
                      <a:pt x="229" y="16"/>
                    </a:lnTo>
                    <a:lnTo>
                      <a:pt x="226" y="13"/>
                    </a:lnTo>
                    <a:lnTo>
                      <a:pt x="224" y="13"/>
                    </a:lnTo>
                    <a:lnTo>
                      <a:pt x="218" y="6"/>
                    </a:lnTo>
                    <a:lnTo>
                      <a:pt x="215" y="6"/>
                    </a:lnTo>
                    <a:lnTo>
                      <a:pt x="213" y="8"/>
                    </a:lnTo>
                    <a:lnTo>
                      <a:pt x="211" y="8"/>
                    </a:lnTo>
                    <a:lnTo>
                      <a:pt x="208" y="6"/>
                    </a:lnTo>
                    <a:lnTo>
                      <a:pt x="207" y="10"/>
                    </a:lnTo>
                    <a:lnTo>
                      <a:pt x="205" y="8"/>
                    </a:lnTo>
                    <a:lnTo>
                      <a:pt x="205" y="6"/>
                    </a:lnTo>
                    <a:lnTo>
                      <a:pt x="202" y="6"/>
                    </a:lnTo>
                    <a:lnTo>
                      <a:pt x="202" y="6"/>
                    </a:lnTo>
                    <a:lnTo>
                      <a:pt x="200" y="10"/>
                    </a:lnTo>
                    <a:lnTo>
                      <a:pt x="197" y="13"/>
                    </a:lnTo>
                    <a:lnTo>
                      <a:pt x="192" y="14"/>
                    </a:lnTo>
                    <a:lnTo>
                      <a:pt x="191" y="16"/>
                    </a:lnTo>
                    <a:lnTo>
                      <a:pt x="188" y="18"/>
                    </a:lnTo>
                    <a:lnTo>
                      <a:pt x="184" y="19"/>
                    </a:lnTo>
                    <a:lnTo>
                      <a:pt x="180" y="18"/>
                    </a:lnTo>
                    <a:lnTo>
                      <a:pt x="178" y="16"/>
                    </a:lnTo>
                    <a:lnTo>
                      <a:pt x="176" y="16"/>
                    </a:lnTo>
                    <a:lnTo>
                      <a:pt x="175" y="16"/>
                    </a:lnTo>
                    <a:lnTo>
                      <a:pt x="172" y="16"/>
                    </a:lnTo>
                    <a:lnTo>
                      <a:pt x="167" y="16"/>
                    </a:lnTo>
                    <a:lnTo>
                      <a:pt x="160" y="19"/>
                    </a:lnTo>
                    <a:lnTo>
                      <a:pt x="156" y="18"/>
                    </a:lnTo>
                    <a:lnTo>
                      <a:pt x="153" y="16"/>
                    </a:lnTo>
                    <a:lnTo>
                      <a:pt x="151" y="18"/>
                    </a:lnTo>
                    <a:lnTo>
                      <a:pt x="146" y="14"/>
                    </a:lnTo>
                    <a:lnTo>
                      <a:pt x="143" y="14"/>
                    </a:lnTo>
                    <a:lnTo>
                      <a:pt x="138" y="11"/>
                    </a:lnTo>
                    <a:lnTo>
                      <a:pt x="137" y="11"/>
                    </a:lnTo>
                    <a:lnTo>
                      <a:pt x="135" y="13"/>
                    </a:lnTo>
                    <a:lnTo>
                      <a:pt x="133" y="13"/>
                    </a:lnTo>
                    <a:lnTo>
                      <a:pt x="130" y="8"/>
                    </a:lnTo>
                    <a:lnTo>
                      <a:pt x="130" y="5"/>
                    </a:lnTo>
                    <a:lnTo>
                      <a:pt x="129" y="3"/>
                    </a:lnTo>
                    <a:lnTo>
                      <a:pt x="127" y="3"/>
                    </a:lnTo>
                    <a:lnTo>
                      <a:pt x="122" y="6"/>
                    </a:lnTo>
                    <a:lnTo>
                      <a:pt x="122" y="6"/>
                    </a:lnTo>
                    <a:lnTo>
                      <a:pt x="121" y="8"/>
                    </a:lnTo>
                    <a:lnTo>
                      <a:pt x="116" y="3"/>
                    </a:lnTo>
                    <a:lnTo>
                      <a:pt x="114" y="0"/>
                    </a:lnTo>
                    <a:lnTo>
                      <a:pt x="114" y="0"/>
                    </a:lnTo>
                    <a:lnTo>
                      <a:pt x="111" y="2"/>
                    </a:lnTo>
                    <a:lnTo>
                      <a:pt x="106" y="2"/>
                    </a:lnTo>
                    <a:lnTo>
                      <a:pt x="105" y="0"/>
                    </a:lnTo>
                    <a:lnTo>
                      <a:pt x="102" y="2"/>
                    </a:lnTo>
                    <a:lnTo>
                      <a:pt x="95" y="2"/>
                    </a:lnTo>
                    <a:lnTo>
                      <a:pt x="90" y="2"/>
                    </a:lnTo>
                    <a:lnTo>
                      <a:pt x="84" y="5"/>
                    </a:lnTo>
                    <a:lnTo>
                      <a:pt x="81" y="5"/>
                    </a:lnTo>
                    <a:lnTo>
                      <a:pt x="76" y="6"/>
                    </a:lnTo>
                    <a:lnTo>
                      <a:pt x="74" y="8"/>
                    </a:lnTo>
                    <a:lnTo>
                      <a:pt x="73" y="8"/>
                    </a:lnTo>
                    <a:lnTo>
                      <a:pt x="70" y="11"/>
                    </a:lnTo>
                    <a:lnTo>
                      <a:pt x="68" y="11"/>
                    </a:lnTo>
                    <a:lnTo>
                      <a:pt x="68" y="16"/>
                    </a:lnTo>
                    <a:lnTo>
                      <a:pt x="66" y="16"/>
                    </a:lnTo>
                    <a:lnTo>
                      <a:pt x="66" y="18"/>
                    </a:lnTo>
                    <a:lnTo>
                      <a:pt x="62" y="18"/>
                    </a:lnTo>
                    <a:lnTo>
                      <a:pt x="54" y="14"/>
                    </a:lnTo>
                    <a:lnTo>
                      <a:pt x="52" y="14"/>
                    </a:lnTo>
                    <a:lnTo>
                      <a:pt x="51" y="16"/>
                    </a:lnTo>
                    <a:lnTo>
                      <a:pt x="47" y="16"/>
                    </a:lnTo>
                    <a:lnTo>
                      <a:pt x="43" y="18"/>
                    </a:lnTo>
                    <a:lnTo>
                      <a:pt x="41" y="16"/>
                    </a:lnTo>
                    <a:lnTo>
                      <a:pt x="36" y="18"/>
                    </a:lnTo>
                    <a:lnTo>
                      <a:pt x="36" y="19"/>
                    </a:lnTo>
                    <a:lnTo>
                      <a:pt x="39" y="24"/>
                    </a:lnTo>
                    <a:lnTo>
                      <a:pt x="43" y="24"/>
                    </a:lnTo>
                    <a:lnTo>
                      <a:pt x="46" y="24"/>
                    </a:lnTo>
                    <a:lnTo>
                      <a:pt x="46" y="26"/>
                    </a:lnTo>
                    <a:lnTo>
                      <a:pt x="39" y="26"/>
                    </a:lnTo>
                    <a:lnTo>
                      <a:pt x="35" y="27"/>
                    </a:lnTo>
                    <a:lnTo>
                      <a:pt x="33" y="29"/>
                    </a:lnTo>
                    <a:lnTo>
                      <a:pt x="35" y="30"/>
                    </a:lnTo>
                    <a:lnTo>
                      <a:pt x="36" y="30"/>
                    </a:lnTo>
                    <a:lnTo>
                      <a:pt x="38" y="32"/>
                    </a:lnTo>
                    <a:lnTo>
                      <a:pt x="36" y="32"/>
                    </a:lnTo>
                    <a:lnTo>
                      <a:pt x="30" y="32"/>
                    </a:lnTo>
                    <a:lnTo>
                      <a:pt x="27" y="30"/>
                    </a:lnTo>
                    <a:lnTo>
                      <a:pt x="23" y="32"/>
                    </a:lnTo>
                    <a:lnTo>
                      <a:pt x="22" y="30"/>
                    </a:lnTo>
                    <a:lnTo>
                      <a:pt x="20" y="30"/>
                    </a:lnTo>
                    <a:lnTo>
                      <a:pt x="17" y="34"/>
                    </a:lnTo>
                    <a:lnTo>
                      <a:pt x="15" y="32"/>
                    </a:lnTo>
                    <a:lnTo>
                      <a:pt x="11" y="30"/>
                    </a:lnTo>
                    <a:lnTo>
                      <a:pt x="8" y="30"/>
                    </a:lnTo>
                    <a:lnTo>
                      <a:pt x="1" y="35"/>
                    </a:lnTo>
                    <a:lnTo>
                      <a:pt x="1" y="37"/>
                    </a:lnTo>
                    <a:lnTo>
                      <a:pt x="0" y="40"/>
                    </a:lnTo>
                    <a:lnTo>
                      <a:pt x="1" y="42"/>
                    </a:lnTo>
                    <a:lnTo>
                      <a:pt x="1" y="45"/>
                    </a:lnTo>
                    <a:lnTo>
                      <a:pt x="0" y="46"/>
                    </a:lnTo>
                    <a:lnTo>
                      <a:pt x="1" y="48"/>
                    </a:lnTo>
                    <a:lnTo>
                      <a:pt x="4" y="46"/>
                    </a:lnTo>
                    <a:lnTo>
                      <a:pt x="6" y="46"/>
                    </a:lnTo>
                    <a:lnTo>
                      <a:pt x="8" y="46"/>
                    </a:lnTo>
                    <a:lnTo>
                      <a:pt x="12" y="46"/>
                    </a:lnTo>
                    <a:lnTo>
                      <a:pt x="9" y="50"/>
                    </a:lnTo>
                    <a:lnTo>
                      <a:pt x="9" y="51"/>
                    </a:lnTo>
                    <a:lnTo>
                      <a:pt x="11" y="54"/>
                    </a:lnTo>
                    <a:lnTo>
                      <a:pt x="11" y="56"/>
                    </a:lnTo>
                    <a:lnTo>
                      <a:pt x="9" y="56"/>
                    </a:lnTo>
                    <a:lnTo>
                      <a:pt x="11" y="57"/>
                    </a:lnTo>
                    <a:lnTo>
                      <a:pt x="14" y="56"/>
                    </a:lnTo>
                    <a:lnTo>
                      <a:pt x="14" y="57"/>
                    </a:lnTo>
                    <a:lnTo>
                      <a:pt x="12" y="59"/>
                    </a:lnTo>
                    <a:lnTo>
                      <a:pt x="9" y="61"/>
                    </a:lnTo>
                    <a:lnTo>
                      <a:pt x="9" y="62"/>
                    </a:lnTo>
                    <a:lnTo>
                      <a:pt x="12" y="62"/>
                    </a:lnTo>
                    <a:lnTo>
                      <a:pt x="9" y="64"/>
                    </a:lnTo>
                    <a:lnTo>
                      <a:pt x="9" y="65"/>
                    </a:lnTo>
                    <a:lnTo>
                      <a:pt x="8" y="65"/>
                    </a:lnTo>
                    <a:lnTo>
                      <a:pt x="6" y="62"/>
                    </a:lnTo>
                    <a:lnTo>
                      <a:pt x="4" y="61"/>
                    </a:lnTo>
                    <a:lnTo>
                      <a:pt x="4" y="64"/>
                    </a:lnTo>
                    <a:lnTo>
                      <a:pt x="4" y="67"/>
                    </a:lnTo>
                    <a:lnTo>
                      <a:pt x="3" y="67"/>
                    </a:lnTo>
                    <a:lnTo>
                      <a:pt x="4" y="70"/>
                    </a:lnTo>
                    <a:lnTo>
                      <a:pt x="6" y="72"/>
                    </a:lnTo>
                    <a:lnTo>
                      <a:pt x="8" y="70"/>
                    </a:lnTo>
                    <a:lnTo>
                      <a:pt x="9" y="72"/>
                    </a:lnTo>
                    <a:lnTo>
                      <a:pt x="12" y="72"/>
                    </a:lnTo>
                    <a:lnTo>
                      <a:pt x="15" y="73"/>
                    </a:lnTo>
                    <a:lnTo>
                      <a:pt x="15" y="77"/>
                    </a:lnTo>
                    <a:lnTo>
                      <a:pt x="14" y="80"/>
                    </a:lnTo>
                    <a:lnTo>
                      <a:pt x="15" y="81"/>
                    </a:lnTo>
                    <a:lnTo>
                      <a:pt x="15" y="83"/>
                    </a:lnTo>
                    <a:lnTo>
                      <a:pt x="17" y="83"/>
                    </a:lnTo>
                    <a:lnTo>
                      <a:pt x="20" y="86"/>
                    </a:lnTo>
                    <a:lnTo>
                      <a:pt x="19" y="88"/>
                    </a:lnTo>
                    <a:lnTo>
                      <a:pt x="17" y="88"/>
                    </a:lnTo>
                    <a:lnTo>
                      <a:pt x="17" y="89"/>
                    </a:lnTo>
                    <a:lnTo>
                      <a:pt x="19" y="91"/>
                    </a:lnTo>
                    <a:lnTo>
                      <a:pt x="23" y="89"/>
                    </a:lnTo>
                    <a:lnTo>
                      <a:pt x="28" y="89"/>
                    </a:lnTo>
                    <a:lnTo>
                      <a:pt x="28" y="91"/>
                    </a:lnTo>
                    <a:lnTo>
                      <a:pt x="27" y="93"/>
                    </a:lnTo>
                    <a:lnTo>
                      <a:pt x="23" y="93"/>
                    </a:lnTo>
                    <a:lnTo>
                      <a:pt x="19" y="93"/>
                    </a:lnTo>
                    <a:lnTo>
                      <a:pt x="19" y="94"/>
                    </a:lnTo>
                    <a:lnTo>
                      <a:pt x="20" y="96"/>
                    </a:lnTo>
                    <a:lnTo>
                      <a:pt x="22" y="94"/>
                    </a:lnTo>
                    <a:lnTo>
                      <a:pt x="25" y="94"/>
                    </a:lnTo>
                    <a:lnTo>
                      <a:pt x="27" y="94"/>
                    </a:lnTo>
                    <a:lnTo>
                      <a:pt x="27" y="96"/>
                    </a:lnTo>
                    <a:lnTo>
                      <a:pt x="28" y="96"/>
                    </a:lnTo>
                    <a:lnTo>
                      <a:pt x="30" y="94"/>
                    </a:lnTo>
                    <a:lnTo>
                      <a:pt x="31" y="93"/>
                    </a:lnTo>
                    <a:lnTo>
                      <a:pt x="33" y="91"/>
                    </a:lnTo>
                    <a:lnTo>
                      <a:pt x="35" y="94"/>
                    </a:lnTo>
                    <a:lnTo>
                      <a:pt x="36" y="94"/>
                    </a:lnTo>
                    <a:lnTo>
                      <a:pt x="39" y="96"/>
                    </a:lnTo>
                    <a:lnTo>
                      <a:pt x="41" y="93"/>
                    </a:lnTo>
                    <a:lnTo>
                      <a:pt x="43" y="94"/>
                    </a:lnTo>
                    <a:lnTo>
                      <a:pt x="43" y="96"/>
                    </a:lnTo>
                    <a:lnTo>
                      <a:pt x="41" y="96"/>
                    </a:lnTo>
                    <a:lnTo>
                      <a:pt x="43" y="97"/>
                    </a:lnTo>
                    <a:lnTo>
                      <a:pt x="43" y="99"/>
                    </a:lnTo>
                    <a:lnTo>
                      <a:pt x="46" y="102"/>
                    </a:lnTo>
                    <a:lnTo>
                      <a:pt x="47" y="101"/>
                    </a:lnTo>
                    <a:lnTo>
                      <a:pt x="51" y="102"/>
                    </a:lnTo>
                    <a:lnTo>
                      <a:pt x="54" y="102"/>
                    </a:lnTo>
                    <a:lnTo>
                      <a:pt x="55" y="101"/>
                    </a:lnTo>
                    <a:lnTo>
                      <a:pt x="57" y="101"/>
                    </a:lnTo>
                    <a:lnTo>
                      <a:pt x="59" y="99"/>
                    </a:lnTo>
                    <a:lnTo>
                      <a:pt x="62" y="101"/>
                    </a:lnTo>
                    <a:lnTo>
                      <a:pt x="63" y="99"/>
                    </a:lnTo>
                    <a:lnTo>
                      <a:pt x="63" y="96"/>
                    </a:lnTo>
                    <a:lnTo>
                      <a:pt x="63" y="94"/>
                    </a:lnTo>
                    <a:lnTo>
                      <a:pt x="63" y="91"/>
                    </a:lnTo>
                    <a:lnTo>
                      <a:pt x="70" y="91"/>
                    </a:lnTo>
                    <a:lnTo>
                      <a:pt x="74" y="91"/>
                    </a:lnTo>
                    <a:lnTo>
                      <a:pt x="81" y="96"/>
                    </a:lnTo>
                    <a:lnTo>
                      <a:pt x="84" y="96"/>
                    </a:lnTo>
                    <a:lnTo>
                      <a:pt x="87" y="101"/>
                    </a:lnTo>
                    <a:lnTo>
                      <a:pt x="92" y="104"/>
                    </a:lnTo>
                    <a:lnTo>
                      <a:pt x="105" y="102"/>
                    </a:lnTo>
                    <a:lnTo>
                      <a:pt x="108" y="101"/>
                    </a:lnTo>
                    <a:lnTo>
                      <a:pt x="109" y="101"/>
                    </a:lnTo>
                    <a:lnTo>
                      <a:pt x="109" y="101"/>
                    </a:lnTo>
                    <a:lnTo>
                      <a:pt x="113" y="99"/>
                    </a:lnTo>
                    <a:lnTo>
                      <a:pt x="113" y="97"/>
                    </a:lnTo>
                    <a:lnTo>
                      <a:pt x="119" y="91"/>
                    </a:lnTo>
                    <a:lnTo>
                      <a:pt x="121" y="89"/>
                    </a:lnTo>
                    <a:lnTo>
                      <a:pt x="125" y="93"/>
                    </a:lnTo>
                    <a:lnTo>
                      <a:pt x="129" y="94"/>
                    </a:lnTo>
                    <a:lnTo>
                      <a:pt x="133" y="93"/>
                    </a:lnTo>
                    <a:lnTo>
                      <a:pt x="133" y="91"/>
                    </a:lnTo>
                    <a:lnTo>
                      <a:pt x="137" y="89"/>
                    </a:lnTo>
                    <a:lnTo>
                      <a:pt x="140" y="89"/>
                    </a:lnTo>
                    <a:lnTo>
                      <a:pt x="140" y="93"/>
                    </a:lnTo>
                    <a:lnTo>
                      <a:pt x="138" y="96"/>
                    </a:lnTo>
                    <a:lnTo>
                      <a:pt x="135" y="97"/>
                    </a:lnTo>
                    <a:lnTo>
                      <a:pt x="135" y="99"/>
                    </a:lnTo>
                    <a:lnTo>
                      <a:pt x="138" y="102"/>
                    </a:lnTo>
                    <a:lnTo>
                      <a:pt x="137" y="104"/>
                    </a:lnTo>
                    <a:lnTo>
                      <a:pt x="140" y="105"/>
                    </a:lnTo>
                    <a:lnTo>
                      <a:pt x="143" y="10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5" name="Freeform 893">
                <a:extLst>
                  <a:ext uri="{FF2B5EF4-FFF2-40B4-BE49-F238E27FC236}">
                    <a16:creationId xmlns:a16="http://schemas.microsoft.com/office/drawing/2014/main" id="{F948DFDA-6497-41F8-9DFE-55EFF96E2BF3}"/>
                  </a:ext>
                </a:extLst>
              </p:cNvPr>
              <p:cNvSpPr>
                <a:spLocks/>
              </p:cNvSpPr>
              <p:nvPr/>
            </p:nvSpPr>
            <p:spPr bwMode="auto">
              <a:xfrm>
                <a:off x="5032" y="1792"/>
                <a:ext cx="39" cy="35"/>
              </a:xfrm>
              <a:custGeom>
                <a:avLst/>
                <a:gdLst>
                  <a:gd name="T0" fmla="*/ 21 w 39"/>
                  <a:gd name="T1" fmla="*/ 3 h 35"/>
                  <a:gd name="T2" fmla="*/ 16 w 39"/>
                  <a:gd name="T3" fmla="*/ 0 h 35"/>
                  <a:gd name="T4" fmla="*/ 13 w 39"/>
                  <a:gd name="T5" fmla="*/ 0 h 35"/>
                  <a:gd name="T6" fmla="*/ 12 w 39"/>
                  <a:gd name="T7" fmla="*/ 2 h 35"/>
                  <a:gd name="T8" fmla="*/ 8 w 39"/>
                  <a:gd name="T9" fmla="*/ 3 h 35"/>
                  <a:gd name="T10" fmla="*/ 7 w 39"/>
                  <a:gd name="T11" fmla="*/ 5 h 35"/>
                  <a:gd name="T12" fmla="*/ 5 w 39"/>
                  <a:gd name="T13" fmla="*/ 10 h 35"/>
                  <a:gd name="T14" fmla="*/ 8 w 39"/>
                  <a:gd name="T15" fmla="*/ 10 h 35"/>
                  <a:gd name="T16" fmla="*/ 8 w 39"/>
                  <a:gd name="T17" fmla="*/ 13 h 35"/>
                  <a:gd name="T18" fmla="*/ 5 w 39"/>
                  <a:gd name="T19" fmla="*/ 16 h 35"/>
                  <a:gd name="T20" fmla="*/ 5 w 39"/>
                  <a:gd name="T21" fmla="*/ 19 h 35"/>
                  <a:gd name="T22" fmla="*/ 4 w 39"/>
                  <a:gd name="T23" fmla="*/ 22 h 35"/>
                  <a:gd name="T24" fmla="*/ 0 w 39"/>
                  <a:gd name="T25" fmla="*/ 22 h 35"/>
                  <a:gd name="T26" fmla="*/ 0 w 39"/>
                  <a:gd name="T27" fmla="*/ 22 h 35"/>
                  <a:gd name="T28" fmla="*/ 2 w 39"/>
                  <a:gd name="T29" fmla="*/ 26 h 35"/>
                  <a:gd name="T30" fmla="*/ 4 w 39"/>
                  <a:gd name="T31" fmla="*/ 27 h 35"/>
                  <a:gd name="T32" fmla="*/ 5 w 39"/>
                  <a:gd name="T33" fmla="*/ 26 h 35"/>
                  <a:gd name="T34" fmla="*/ 7 w 39"/>
                  <a:gd name="T35" fmla="*/ 27 h 35"/>
                  <a:gd name="T36" fmla="*/ 10 w 39"/>
                  <a:gd name="T37" fmla="*/ 27 h 35"/>
                  <a:gd name="T38" fmla="*/ 7 w 39"/>
                  <a:gd name="T39" fmla="*/ 29 h 35"/>
                  <a:gd name="T40" fmla="*/ 5 w 39"/>
                  <a:gd name="T41" fmla="*/ 29 h 35"/>
                  <a:gd name="T42" fmla="*/ 5 w 39"/>
                  <a:gd name="T43" fmla="*/ 32 h 35"/>
                  <a:gd name="T44" fmla="*/ 5 w 39"/>
                  <a:gd name="T45" fmla="*/ 35 h 35"/>
                  <a:gd name="T46" fmla="*/ 10 w 39"/>
                  <a:gd name="T47" fmla="*/ 29 h 35"/>
                  <a:gd name="T48" fmla="*/ 18 w 39"/>
                  <a:gd name="T49" fmla="*/ 26 h 35"/>
                  <a:gd name="T50" fmla="*/ 19 w 39"/>
                  <a:gd name="T51" fmla="*/ 22 h 35"/>
                  <a:gd name="T52" fmla="*/ 23 w 39"/>
                  <a:gd name="T53" fmla="*/ 21 h 35"/>
                  <a:gd name="T54" fmla="*/ 27 w 39"/>
                  <a:gd name="T55" fmla="*/ 21 h 35"/>
                  <a:gd name="T56" fmla="*/ 27 w 39"/>
                  <a:gd name="T57" fmla="*/ 19 h 35"/>
                  <a:gd name="T58" fmla="*/ 31 w 39"/>
                  <a:gd name="T59" fmla="*/ 19 h 35"/>
                  <a:gd name="T60" fmla="*/ 34 w 39"/>
                  <a:gd name="T61" fmla="*/ 21 h 35"/>
                  <a:gd name="T62" fmla="*/ 37 w 39"/>
                  <a:gd name="T63" fmla="*/ 21 h 35"/>
                  <a:gd name="T64" fmla="*/ 39 w 39"/>
                  <a:gd name="T65" fmla="*/ 19 h 35"/>
                  <a:gd name="T66" fmla="*/ 39 w 39"/>
                  <a:gd name="T67" fmla="*/ 16 h 35"/>
                  <a:gd name="T68" fmla="*/ 37 w 39"/>
                  <a:gd name="T69" fmla="*/ 14 h 35"/>
                  <a:gd name="T70" fmla="*/ 34 w 39"/>
                  <a:gd name="T71" fmla="*/ 11 h 35"/>
                  <a:gd name="T72" fmla="*/ 31 w 39"/>
                  <a:gd name="T73" fmla="*/ 11 h 35"/>
                  <a:gd name="T74" fmla="*/ 26 w 39"/>
                  <a:gd name="T75" fmla="*/ 8 h 35"/>
                  <a:gd name="T76" fmla="*/ 26 w 39"/>
                  <a:gd name="T77" fmla="*/ 3 h 35"/>
                  <a:gd name="T78" fmla="*/ 23 w 39"/>
                  <a:gd name="T79" fmla="*/ 2 h 35"/>
                  <a:gd name="T80" fmla="*/ 21 w 39"/>
                  <a:gd name="T81" fmla="*/ 3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9" h="35">
                    <a:moveTo>
                      <a:pt x="21" y="3"/>
                    </a:moveTo>
                    <a:lnTo>
                      <a:pt x="16" y="0"/>
                    </a:lnTo>
                    <a:lnTo>
                      <a:pt x="13" y="0"/>
                    </a:lnTo>
                    <a:lnTo>
                      <a:pt x="12" y="2"/>
                    </a:lnTo>
                    <a:lnTo>
                      <a:pt x="8" y="3"/>
                    </a:lnTo>
                    <a:lnTo>
                      <a:pt x="7" y="5"/>
                    </a:lnTo>
                    <a:lnTo>
                      <a:pt x="5" y="10"/>
                    </a:lnTo>
                    <a:lnTo>
                      <a:pt x="8" y="10"/>
                    </a:lnTo>
                    <a:lnTo>
                      <a:pt x="8" y="13"/>
                    </a:lnTo>
                    <a:lnTo>
                      <a:pt x="5" y="16"/>
                    </a:lnTo>
                    <a:lnTo>
                      <a:pt x="5" y="19"/>
                    </a:lnTo>
                    <a:lnTo>
                      <a:pt x="4" y="22"/>
                    </a:lnTo>
                    <a:lnTo>
                      <a:pt x="0" y="22"/>
                    </a:lnTo>
                    <a:lnTo>
                      <a:pt x="0" y="22"/>
                    </a:lnTo>
                    <a:lnTo>
                      <a:pt x="2" y="26"/>
                    </a:lnTo>
                    <a:lnTo>
                      <a:pt x="4" y="27"/>
                    </a:lnTo>
                    <a:lnTo>
                      <a:pt x="5" y="26"/>
                    </a:lnTo>
                    <a:lnTo>
                      <a:pt x="7" y="27"/>
                    </a:lnTo>
                    <a:lnTo>
                      <a:pt x="10" y="27"/>
                    </a:lnTo>
                    <a:lnTo>
                      <a:pt x="7" y="29"/>
                    </a:lnTo>
                    <a:lnTo>
                      <a:pt x="5" y="29"/>
                    </a:lnTo>
                    <a:lnTo>
                      <a:pt x="5" y="32"/>
                    </a:lnTo>
                    <a:lnTo>
                      <a:pt x="5" y="35"/>
                    </a:lnTo>
                    <a:lnTo>
                      <a:pt x="10" y="29"/>
                    </a:lnTo>
                    <a:lnTo>
                      <a:pt x="18" y="26"/>
                    </a:lnTo>
                    <a:lnTo>
                      <a:pt x="19" y="22"/>
                    </a:lnTo>
                    <a:lnTo>
                      <a:pt x="23" y="21"/>
                    </a:lnTo>
                    <a:lnTo>
                      <a:pt x="27" y="21"/>
                    </a:lnTo>
                    <a:lnTo>
                      <a:pt x="27" y="19"/>
                    </a:lnTo>
                    <a:lnTo>
                      <a:pt x="31" y="19"/>
                    </a:lnTo>
                    <a:lnTo>
                      <a:pt x="34" y="21"/>
                    </a:lnTo>
                    <a:lnTo>
                      <a:pt x="37" y="21"/>
                    </a:lnTo>
                    <a:lnTo>
                      <a:pt x="39" y="19"/>
                    </a:lnTo>
                    <a:lnTo>
                      <a:pt x="39" y="16"/>
                    </a:lnTo>
                    <a:lnTo>
                      <a:pt x="37" y="14"/>
                    </a:lnTo>
                    <a:lnTo>
                      <a:pt x="34" y="11"/>
                    </a:lnTo>
                    <a:lnTo>
                      <a:pt x="31" y="11"/>
                    </a:lnTo>
                    <a:lnTo>
                      <a:pt x="26" y="8"/>
                    </a:lnTo>
                    <a:lnTo>
                      <a:pt x="26" y="3"/>
                    </a:lnTo>
                    <a:lnTo>
                      <a:pt x="23" y="2"/>
                    </a:lnTo>
                    <a:lnTo>
                      <a:pt x="21"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6" name="Freeform 894">
                <a:extLst>
                  <a:ext uri="{FF2B5EF4-FFF2-40B4-BE49-F238E27FC236}">
                    <a16:creationId xmlns:a16="http://schemas.microsoft.com/office/drawing/2014/main" id="{53E6FD38-F5B7-4E5E-A4D3-027278B4E100}"/>
                  </a:ext>
                </a:extLst>
              </p:cNvPr>
              <p:cNvSpPr>
                <a:spLocks/>
              </p:cNvSpPr>
              <p:nvPr/>
            </p:nvSpPr>
            <p:spPr bwMode="auto">
              <a:xfrm>
                <a:off x="5217" y="1872"/>
                <a:ext cx="137" cy="131"/>
              </a:xfrm>
              <a:custGeom>
                <a:avLst/>
                <a:gdLst>
                  <a:gd name="T0" fmla="*/ 131 w 137"/>
                  <a:gd name="T1" fmla="*/ 108 h 131"/>
                  <a:gd name="T2" fmla="*/ 124 w 137"/>
                  <a:gd name="T3" fmla="*/ 100 h 131"/>
                  <a:gd name="T4" fmla="*/ 124 w 137"/>
                  <a:gd name="T5" fmla="*/ 92 h 131"/>
                  <a:gd name="T6" fmla="*/ 124 w 137"/>
                  <a:gd name="T7" fmla="*/ 83 h 131"/>
                  <a:gd name="T8" fmla="*/ 118 w 137"/>
                  <a:gd name="T9" fmla="*/ 76 h 131"/>
                  <a:gd name="T10" fmla="*/ 115 w 137"/>
                  <a:gd name="T11" fmla="*/ 76 h 131"/>
                  <a:gd name="T12" fmla="*/ 102 w 137"/>
                  <a:gd name="T13" fmla="*/ 70 h 131"/>
                  <a:gd name="T14" fmla="*/ 97 w 137"/>
                  <a:gd name="T15" fmla="*/ 68 h 131"/>
                  <a:gd name="T16" fmla="*/ 97 w 137"/>
                  <a:gd name="T17" fmla="*/ 65 h 131"/>
                  <a:gd name="T18" fmla="*/ 96 w 137"/>
                  <a:gd name="T19" fmla="*/ 60 h 131"/>
                  <a:gd name="T20" fmla="*/ 93 w 137"/>
                  <a:gd name="T21" fmla="*/ 57 h 131"/>
                  <a:gd name="T22" fmla="*/ 89 w 137"/>
                  <a:gd name="T23" fmla="*/ 56 h 131"/>
                  <a:gd name="T24" fmla="*/ 89 w 137"/>
                  <a:gd name="T25" fmla="*/ 51 h 131"/>
                  <a:gd name="T26" fmla="*/ 89 w 137"/>
                  <a:gd name="T27" fmla="*/ 48 h 131"/>
                  <a:gd name="T28" fmla="*/ 91 w 137"/>
                  <a:gd name="T29" fmla="*/ 41 h 131"/>
                  <a:gd name="T30" fmla="*/ 94 w 137"/>
                  <a:gd name="T31" fmla="*/ 38 h 131"/>
                  <a:gd name="T32" fmla="*/ 96 w 137"/>
                  <a:gd name="T33" fmla="*/ 32 h 131"/>
                  <a:gd name="T34" fmla="*/ 94 w 137"/>
                  <a:gd name="T35" fmla="*/ 27 h 131"/>
                  <a:gd name="T36" fmla="*/ 99 w 137"/>
                  <a:gd name="T37" fmla="*/ 25 h 131"/>
                  <a:gd name="T38" fmla="*/ 99 w 137"/>
                  <a:gd name="T39" fmla="*/ 25 h 131"/>
                  <a:gd name="T40" fmla="*/ 93 w 137"/>
                  <a:gd name="T41" fmla="*/ 24 h 131"/>
                  <a:gd name="T42" fmla="*/ 86 w 137"/>
                  <a:gd name="T43" fmla="*/ 21 h 131"/>
                  <a:gd name="T44" fmla="*/ 81 w 137"/>
                  <a:gd name="T45" fmla="*/ 19 h 131"/>
                  <a:gd name="T46" fmla="*/ 80 w 137"/>
                  <a:gd name="T47" fmla="*/ 14 h 131"/>
                  <a:gd name="T48" fmla="*/ 75 w 137"/>
                  <a:gd name="T49" fmla="*/ 9 h 131"/>
                  <a:gd name="T50" fmla="*/ 75 w 137"/>
                  <a:gd name="T51" fmla="*/ 5 h 131"/>
                  <a:gd name="T52" fmla="*/ 69 w 137"/>
                  <a:gd name="T53" fmla="*/ 5 h 131"/>
                  <a:gd name="T54" fmla="*/ 66 w 137"/>
                  <a:gd name="T55" fmla="*/ 1 h 131"/>
                  <a:gd name="T56" fmla="*/ 61 w 137"/>
                  <a:gd name="T57" fmla="*/ 1 h 131"/>
                  <a:gd name="T58" fmla="*/ 50 w 137"/>
                  <a:gd name="T59" fmla="*/ 0 h 131"/>
                  <a:gd name="T60" fmla="*/ 45 w 137"/>
                  <a:gd name="T61" fmla="*/ 1 h 131"/>
                  <a:gd name="T62" fmla="*/ 42 w 137"/>
                  <a:gd name="T63" fmla="*/ 5 h 131"/>
                  <a:gd name="T64" fmla="*/ 38 w 137"/>
                  <a:gd name="T65" fmla="*/ 8 h 131"/>
                  <a:gd name="T66" fmla="*/ 30 w 137"/>
                  <a:gd name="T67" fmla="*/ 11 h 131"/>
                  <a:gd name="T68" fmla="*/ 27 w 137"/>
                  <a:gd name="T69" fmla="*/ 21 h 131"/>
                  <a:gd name="T70" fmla="*/ 30 w 137"/>
                  <a:gd name="T71" fmla="*/ 30 h 131"/>
                  <a:gd name="T72" fmla="*/ 29 w 137"/>
                  <a:gd name="T73" fmla="*/ 36 h 131"/>
                  <a:gd name="T74" fmla="*/ 26 w 137"/>
                  <a:gd name="T75" fmla="*/ 44 h 131"/>
                  <a:gd name="T76" fmla="*/ 0 w 137"/>
                  <a:gd name="T77" fmla="*/ 64 h 131"/>
                  <a:gd name="T78" fmla="*/ 0 w 137"/>
                  <a:gd name="T79" fmla="*/ 64 h 131"/>
                  <a:gd name="T80" fmla="*/ 19 w 137"/>
                  <a:gd name="T81" fmla="*/ 84 h 131"/>
                  <a:gd name="T82" fmla="*/ 112 w 137"/>
                  <a:gd name="T83" fmla="*/ 131 h 131"/>
                  <a:gd name="T84" fmla="*/ 118 w 137"/>
                  <a:gd name="T85" fmla="*/ 118 h 131"/>
                  <a:gd name="T86" fmla="*/ 129 w 137"/>
                  <a:gd name="T87" fmla="*/ 116 h 131"/>
                  <a:gd name="T88" fmla="*/ 134 w 137"/>
                  <a:gd name="T89" fmla="*/ 116 h 131"/>
                  <a:gd name="T90" fmla="*/ 137 w 137"/>
                  <a:gd name="T91" fmla="*/ 111 h 131"/>
                  <a:gd name="T92" fmla="*/ 132 w 137"/>
                  <a:gd name="T93" fmla="*/ 110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37" h="131">
                    <a:moveTo>
                      <a:pt x="132" y="110"/>
                    </a:moveTo>
                    <a:lnTo>
                      <a:pt x="131" y="108"/>
                    </a:lnTo>
                    <a:lnTo>
                      <a:pt x="129" y="100"/>
                    </a:lnTo>
                    <a:lnTo>
                      <a:pt x="124" y="100"/>
                    </a:lnTo>
                    <a:lnTo>
                      <a:pt x="123" y="95"/>
                    </a:lnTo>
                    <a:lnTo>
                      <a:pt x="124" y="92"/>
                    </a:lnTo>
                    <a:lnTo>
                      <a:pt x="126" y="89"/>
                    </a:lnTo>
                    <a:lnTo>
                      <a:pt x="124" y="83"/>
                    </a:lnTo>
                    <a:lnTo>
                      <a:pt x="121" y="81"/>
                    </a:lnTo>
                    <a:lnTo>
                      <a:pt x="118" y="76"/>
                    </a:lnTo>
                    <a:lnTo>
                      <a:pt x="117" y="75"/>
                    </a:lnTo>
                    <a:lnTo>
                      <a:pt x="115" y="76"/>
                    </a:lnTo>
                    <a:lnTo>
                      <a:pt x="105" y="68"/>
                    </a:lnTo>
                    <a:lnTo>
                      <a:pt x="102" y="70"/>
                    </a:lnTo>
                    <a:lnTo>
                      <a:pt x="101" y="70"/>
                    </a:lnTo>
                    <a:lnTo>
                      <a:pt x="97" y="68"/>
                    </a:lnTo>
                    <a:lnTo>
                      <a:pt x="99" y="67"/>
                    </a:lnTo>
                    <a:lnTo>
                      <a:pt x="97" y="65"/>
                    </a:lnTo>
                    <a:lnTo>
                      <a:pt x="99" y="62"/>
                    </a:lnTo>
                    <a:lnTo>
                      <a:pt x="96" y="60"/>
                    </a:lnTo>
                    <a:lnTo>
                      <a:pt x="96" y="57"/>
                    </a:lnTo>
                    <a:lnTo>
                      <a:pt x="93" y="57"/>
                    </a:lnTo>
                    <a:lnTo>
                      <a:pt x="91" y="56"/>
                    </a:lnTo>
                    <a:lnTo>
                      <a:pt x="89" y="56"/>
                    </a:lnTo>
                    <a:lnTo>
                      <a:pt x="89" y="52"/>
                    </a:lnTo>
                    <a:lnTo>
                      <a:pt x="89" y="51"/>
                    </a:lnTo>
                    <a:lnTo>
                      <a:pt x="89" y="51"/>
                    </a:lnTo>
                    <a:lnTo>
                      <a:pt x="89" y="48"/>
                    </a:lnTo>
                    <a:lnTo>
                      <a:pt x="89" y="43"/>
                    </a:lnTo>
                    <a:lnTo>
                      <a:pt x="91" y="41"/>
                    </a:lnTo>
                    <a:lnTo>
                      <a:pt x="93" y="38"/>
                    </a:lnTo>
                    <a:lnTo>
                      <a:pt x="94" y="38"/>
                    </a:lnTo>
                    <a:lnTo>
                      <a:pt x="96" y="36"/>
                    </a:lnTo>
                    <a:lnTo>
                      <a:pt x="96" y="32"/>
                    </a:lnTo>
                    <a:lnTo>
                      <a:pt x="94" y="32"/>
                    </a:lnTo>
                    <a:lnTo>
                      <a:pt x="94" y="27"/>
                    </a:lnTo>
                    <a:lnTo>
                      <a:pt x="96" y="27"/>
                    </a:lnTo>
                    <a:lnTo>
                      <a:pt x="99" y="25"/>
                    </a:lnTo>
                    <a:lnTo>
                      <a:pt x="99" y="25"/>
                    </a:lnTo>
                    <a:lnTo>
                      <a:pt x="99" y="25"/>
                    </a:lnTo>
                    <a:lnTo>
                      <a:pt x="96" y="24"/>
                    </a:lnTo>
                    <a:lnTo>
                      <a:pt x="93" y="24"/>
                    </a:lnTo>
                    <a:lnTo>
                      <a:pt x="91" y="24"/>
                    </a:lnTo>
                    <a:lnTo>
                      <a:pt x="86" y="21"/>
                    </a:lnTo>
                    <a:lnTo>
                      <a:pt x="85" y="21"/>
                    </a:lnTo>
                    <a:lnTo>
                      <a:pt x="81" y="19"/>
                    </a:lnTo>
                    <a:lnTo>
                      <a:pt x="80" y="16"/>
                    </a:lnTo>
                    <a:lnTo>
                      <a:pt x="80" y="14"/>
                    </a:lnTo>
                    <a:lnTo>
                      <a:pt x="77" y="13"/>
                    </a:lnTo>
                    <a:lnTo>
                      <a:pt x="75" y="9"/>
                    </a:lnTo>
                    <a:lnTo>
                      <a:pt x="75" y="8"/>
                    </a:lnTo>
                    <a:lnTo>
                      <a:pt x="75" y="5"/>
                    </a:lnTo>
                    <a:lnTo>
                      <a:pt x="72" y="5"/>
                    </a:lnTo>
                    <a:lnTo>
                      <a:pt x="69" y="5"/>
                    </a:lnTo>
                    <a:lnTo>
                      <a:pt x="66" y="3"/>
                    </a:lnTo>
                    <a:lnTo>
                      <a:pt x="66" y="1"/>
                    </a:lnTo>
                    <a:lnTo>
                      <a:pt x="64" y="0"/>
                    </a:lnTo>
                    <a:lnTo>
                      <a:pt x="61" y="1"/>
                    </a:lnTo>
                    <a:lnTo>
                      <a:pt x="56" y="0"/>
                    </a:lnTo>
                    <a:lnTo>
                      <a:pt x="50" y="0"/>
                    </a:lnTo>
                    <a:lnTo>
                      <a:pt x="48" y="1"/>
                    </a:lnTo>
                    <a:lnTo>
                      <a:pt x="45" y="1"/>
                    </a:lnTo>
                    <a:lnTo>
                      <a:pt x="42" y="5"/>
                    </a:lnTo>
                    <a:lnTo>
                      <a:pt x="42" y="5"/>
                    </a:lnTo>
                    <a:lnTo>
                      <a:pt x="40" y="8"/>
                    </a:lnTo>
                    <a:lnTo>
                      <a:pt x="38" y="8"/>
                    </a:lnTo>
                    <a:lnTo>
                      <a:pt x="35" y="9"/>
                    </a:lnTo>
                    <a:lnTo>
                      <a:pt x="30" y="11"/>
                    </a:lnTo>
                    <a:lnTo>
                      <a:pt x="27" y="16"/>
                    </a:lnTo>
                    <a:lnTo>
                      <a:pt x="27" y="21"/>
                    </a:lnTo>
                    <a:lnTo>
                      <a:pt x="30" y="25"/>
                    </a:lnTo>
                    <a:lnTo>
                      <a:pt x="30" y="30"/>
                    </a:lnTo>
                    <a:lnTo>
                      <a:pt x="27" y="35"/>
                    </a:lnTo>
                    <a:lnTo>
                      <a:pt x="29" y="36"/>
                    </a:lnTo>
                    <a:lnTo>
                      <a:pt x="29" y="41"/>
                    </a:lnTo>
                    <a:lnTo>
                      <a:pt x="26" y="44"/>
                    </a:lnTo>
                    <a:lnTo>
                      <a:pt x="26" y="46"/>
                    </a:lnTo>
                    <a:lnTo>
                      <a:pt x="0" y="64"/>
                    </a:lnTo>
                    <a:lnTo>
                      <a:pt x="0" y="64"/>
                    </a:lnTo>
                    <a:lnTo>
                      <a:pt x="0" y="64"/>
                    </a:lnTo>
                    <a:lnTo>
                      <a:pt x="7" y="83"/>
                    </a:lnTo>
                    <a:lnTo>
                      <a:pt x="19" y="84"/>
                    </a:lnTo>
                    <a:lnTo>
                      <a:pt x="85" y="131"/>
                    </a:lnTo>
                    <a:lnTo>
                      <a:pt x="112" y="131"/>
                    </a:lnTo>
                    <a:lnTo>
                      <a:pt x="115" y="124"/>
                    </a:lnTo>
                    <a:lnTo>
                      <a:pt x="118" y="118"/>
                    </a:lnTo>
                    <a:lnTo>
                      <a:pt x="124" y="115"/>
                    </a:lnTo>
                    <a:lnTo>
                      <a:pt x="129" y="116"/>
                    </a:lnTo>
                    <a:lnTo>
                      <a:pt x="132" y="116"/>
                    </a:lnTo>
                    <a:lnTo>
                      <a:pt x="134" y="116"/>
                    </a:lnTo>
                    <a:lnTo>
                      <a:pt x="136" y="113"/>
                    </a:lnTo>
                    <a:lnTo>
                      <a:pt x="137" y="111"/>
                    </a:lnTo>
                    <a:lnTo>
                      <a:pt x="136" y="111"/>
                    </a:lnTo>
                    <a:lnTo>
                      <a:pt x="132" y="1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7" name="Freeform 895">
                <a:extLst>
                  <a:ext uri="{FF2B5EF4-FFF2-40B4-BE49-F238E27FC236}">
                    <a16:creationId xmlns:a16="http://schemas.microsoft.com/office/drawing/2014/main" id="{4BB94144-647D-4442-9697-37F87777784A}"/>
                  </a:ext>
                </a:extLst>
              </p:cNvPr>
              <p:cNvSpPr>
                <a:spLocks/>
              </p:cNvSpPr>
              <p:nvPr/>
            </p:nvSpPr>
            <p:spPr bwMode="auto">
              <a:xfrm>
                <a:off x="5329" y="1987"/>
                <a:ext cx="24" cy="25"/>
              </a:xfrm>
              <a:custGeom>
                <a:avLst/>
                <a:gdLst>
                  <a:gd name="T0" fmla="*/ 17 w 24"/>
                  <a:gd name="T1" fmla="*/ 1 h 25"/>
                  <a:gd name="T2" fmla="*/ 12 w 24"/>
                  <a:gd name="T3" fmla="*/ 0 h 25"/>
                  <a:gd name="T4" fmla="*/ 6 w 24"/>
                  <a:gd name="T5" fmla="*/ 3 h 25"/>
                  <a:gd name="T6" fmla="*/ 3 w 24"/>
                  <a:gd name="T7" fmla="*/ 9 h 25"/>
                  <a:gd name="T8" fmla="*/ 0 w 24"/>
                  <a:gd name="T9" fmla="*/ 16 h 25"/>
                  <a:gd name="T10" fmla="*/ 1 w 24"/>
                  <a:gd name="T11" fmla="*/ 16 h 25"/>
                  <a:gd name="T12" fmla="*/ 14 w 24"/>
                  <a:gd name="T13" fmla="*/ 19 h 25"/>
                  <a:gd name="T14" fmla="*/ 16 w 24"/>
                  <a:gd name="T15" fmla="*/ 25 h 25"/>
                  <a:gd name="T16" fmla="*/ 24 w 24"/>
                  <a:gd name="T17" fmla="*/ 20 h 25"/>
                  <a:gd name="T18" fmla="*/ 22 w 24"/>
                  <a:gd name="T19" fmla="*/ 19 h 25"/>
                  <a:gd name="T20" fmla="*/ 24 w 24"/>
                  <a:gd name="T21" fmla="*/ 19 h 25"/>
                  <a:gd name="T22" fmla="*/ 24 w 24"/>
                  <a:gd name="T23" fmla="*/ 19 h 25"/>
                  <a:gd name="T24" fmla="*/ 22 w 24"/>
                  <a:gd name="T25" fmla="*/ 17 h 25"/>
                  <a:gd name="T26" fmla="*/ 22 w 24"/>
                  <a:gd name="T27" fmla="*/ 14 h 25"/>
                  <a:gd name="T28" fmla="*/ 20 w 24"/>
                  <a:gd name="T29" fmla="*/ 12 h 25"/>
                  <a:gd name="T30" fmla="*/ 20 w 24"/>
                  <a:gd name="T31" fmla="*/ 14 h 25"/>
                  <a:gd name="T32" fmla="*/ 14 w 24"/>
                  <a:gd name="T33" fmla="*/ 9 h 25"/>
                  <a:gd name="T34" fmla="*/ 22 w 24"/>
                  <a:gd name="T35" fmla="*/ 8 h 25"/>
                  <a:gd name="T36" fmla="*/ 22 w 24"/>
                  <a:gd name="T37" fmla="*/ 1 h 25"/>
                  <a:gd name="T38" fmla="*/ 22 w 24"/>
                  <a:gd name="T39" fmla="*/ 1 h 25"/>
                  <a:gd name="T40" fmla="*/ 20 w 24"/>
                  <a:gd name="T41" fmla="*/ 1 h 25"/>
                  <a:gd name="T42" fmla="*/ 17 w 24"/>
                  <a:gd name="T43" fmla="*/ 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4" h="25">
                    <a:moveTo>
                      <a:pt x="17" y="1"/>
                    </a:moveTo>
                    <a:lnTo>
                      <a:pt x="12" y="0"/>
                    </a:lnTo>
                    <a:lnTo>
                      <a:pt x="6" y="3"/>
                    </a:lnTo>
                    <a:lnTo>
                      <a:pt x="3" y="9"/>
                    </a:lnTo>
                    <a:lnTo>
                      <a:pt x="0" y="16"/>
                    </a:lnTo>
                    <a:lnTo>
                      <a:pt x="1" y="16"/>
                    </a:lnTo>
                    <a:lnTo>
                      <a:pt x="14" y="19"/>
                    </a:lnTo>
                    <a:lnTo>
                      <a:pt x="16" y="25"/>
                    </a:lnTo>
                    <a:lnTo>
                      <a:pt x="24" y="20"/>
                    </a:lnTo>
                    <a:lnTo>
                      <a:pt x="22" y="19"/>
                    </a:lnTo>
                    <a:lnTo>
                      <a:pt x="24" y="19"/>
                    </a:lnTo>
                    <a:lnTo>
                      <a:pt x="24" y="19"/>
                    </a:lnTo>
                    <a:lnTo>
                      <a:pt x="22" y="17"/>
                    </a:lnTo>
                    <a:lnTo>
                      <a:pt x="22" y="14"/>
                    </a:lnTo>
                    <a:lnTo>
                      <a:pt x="20" y="12"/>
                    </a:lnTo>
                    <a:lnTo>
                      <a:pt x="20" y="14"/>
                    </a:lnTo>
                    <a:lnTo>
                      <a:pt x="14" y="9"/>
                    </a:lnTo>
                    <a:lnTo>
                      <a:pt x="22" y="8"/>
                    </a:lnTo>
                    <a:lnTo>
                      <a:pt x="22" y="1"/>
                    </a:lnTo>
                    <a:lnTo>
                      <a:pt x="22" y="1"/>
                    </a:lnTo>
                    <a:lnTo>
                      <a:pt x="20" y="1"/>
                    </a:lnTo>
                    <a:lnTo>
                      <a:pt x="1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8" name="Freeform 896">
                <a:extLst>
                  <a:ext uri="{FF2B5EF4-FFF2-40B4-BE49-F238E27FC236}">
                    <a16:creationId xmlns:a16="http://schemas.microsoft.com/office/drawing/2014/main" id="{C4FF475F-523C-4C8E-994B-DCEC68E520F0}"/>
                  </a:ext>
                </a:extLst>
              </p:cNvPr>
              <p:cNvSpPr>
                <a:spLocks/>
              </p:cNvSpPr>
              <p:nvPr/>
            </p:nvSpPr>
            <p:spPr bwMode="auto">
              <a:xfrm>
                <a:off x="5125" y="1902"/>
                <a:ext cx="32" cy="18"/>
              </a:xfrm>
              <a:custGeom>
                <a:avLst/>
                <a:gdLst>
                  <a:gd name="T0" fmla="*/ 30 w 32"/>
                  <a:gd name="T1" fmla="*/ 2 h 18"/>
                  <a:gd name="T2" fmla="*/ 32 w 32"/>
                  <a:gd name="T3" fmla="*/ 0 h 18"/>
                  <a:gd name="T4" fmla="*/ 30 w 32"/>
                  <a:gd name="T5" fmla="*/ 0 h 18"/>
                  <a:gd name="T6" fmla="*/ 28 w 32"/>
                  <a:gd name="T7" fmla="*/ 0 h 18"/>
                  <a:gd name="T8" fmla="*/ 24 w 32"/>
                  <a:gd name="T9" fmla="*/ 2 h 18"/>
                  <a:gd name="T10" fmla="*/ 17 w 32"/>
                  <a:gd name="T11" fmla="*/ 5 h 18"/>
                  <a:gd name="T12" fmla="*/ 14 w 32"/>
                  <a:gd name="T13" fmla="*/ 5 h 18"/>
                  <a:gd name="T14" fmla="*/ 11 w 32"/>
                  <a:gd name="T15" fmla="*/ 3 h 18"/>
                  <a:gd name="T16" fmla="*/ 9 w 32"/>
                  <a:gd name="T17" fmla="*/ 3 h 18"/>
                  <a:gd name="T18" fmla="*/ 9 w 32"/>
                  <a:gd name="T19" fmla="*/ 5 h 18"/>
                  <a:gd name="T20" fmla="*/ 8 w 32"/>
                  <a:gd name="T21" fmla="*/ 6 h 18"/>
                  <a:gd name="T22" fmla="*/ 6 w 32"/>
                  <a:gd name="T23" fmla="*/ 8 h 18"/>
                  <a:gd name="T24" fmla="*/ 3 w 32"/>
                  <a:gd name="T25" fmla="*/ 6 h 18"/>
                  <a:gd name="T26" fmla="*/ 1 w 32"/>
                  <a:gd name="T27" fmla="*/ 8 h 18"/>
                  <a:gd name="T28" fmla="*/ 0 w 32"/>
                  <a:gd name="T29" fmla="*/ 10 h 18"/>
                  <a:gd name="T30" fmla="*/ 0 w 32"/>
                  <a:gd name="T31" fmla="*/ 13 h 18"/>
                  <a:gd name="T32" fmla="*/ 1 w 32"/>
                  <a:gd name="T33" fmla="*/ 14 h 18"/>
                  <a:gd name="T34" fmla="*/ 5 w 32"/>
                  <a:gd name="T35" fmla="*/ 18 h 18"/>
                  <a:gd name="T36" fmla="*/ 9 w 32"/>
                  <a:gd name="T37" fmla="*/ 16 h 18"/>
                  <a:gd name="T38" fmla="*/ 11 w 32"/>
                  <a:gd name="T39" fmla="*/ 18 h 18"/>
                  <a:gd name="T40" fmla="*/ 13 w 32"/>
                  <a:gd name="T41" fmla="*/ 16 h 18"/>
                  <a:gd name="T42" fmla="*/ 16 w 32"/>
                  <a:gd name="T43" fmla="*/ 16 h 18"/>
                  <a:gd name="T44" fmla="*/ 19 w 32"/>
                  <a:gd name="T45" fmla="*/ 13 h 18"/>
                  <a:gd name="T46" fmla="*/ 20 w 32"/>
                  <a:gd name="T47" fmla="*/ 11 h 18"/>
                  <a:gd name="T48" fmla="*/ 24 w 32"/>
                  <a:gd name="T49" fmla="*/ 13 h 18"/>
                  <a:gd name="T50" fmla="*/ 24 w 32"/>
                  <a:gd name="T51" fmla="*/ 10 h 18"/>
                  <a:gd name="T52" fmla="*/ 24 w 32"/>
                  <a:gd name="T53" fmla="*/ 6 h 18"/>
                  <a:gd name="T54" fmla="*/ 27 w 32"/>
                  <a:gd name="T55" fmla="*/ 3 h 18"/>
                  <a:gd name="T56" fmla="*/ 30 w 32"/>
                  <a:gd name="T57" fmla="*/ 2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2" h="18">
                    <a:moveTo>
                      <a:pt x="30" y="2"/>
                    </a:moveTo>
                    <a:lnTo>
                      <a:pt x="32" y="0"/>
                    </a:lnTo>
                    <a:lnTo>
                      <a:pt x="30" y="0"/>
                    </a:lnTo>
                    <a:lnTo>
                      <a:pt x="28" y="0"/>
                    </a:lnTo>
                    <a:lnTo>
                      <a:pt x="24" y="2"/>
                    </a:lnTo>
                    <a:lnTo>
                      <a:pt x="17" y="5"/>
                    </a:lnTo>
                    <a:lnTo>
                      <a:pt x="14" y="5"/>
                    </a:lnTo>
                    <a:lnTo>
                      <a:pt x="11" y="3"/>
                    </a:lnTo>
                    <a:lnTo>
                      <a:pt x="9" y="3"/>
                    </a:lnTo>
                    <a:lnTo>
                      <a:pt x="9" y="5"/>
                    </a:lnTo>
                    <a:lnTo>
                      <a:pt x="8" y="6"/>
                    </a:lnTo>
                    <a:lnTo>
                      <a:pt x="6" y="8"/>
                    </a:lnTo>
                    <a:lnTo>
                      <a:pt x="3" y="6"/>
                    </a:lnTo>
                    <a:lnTo>
                      <a:pt x="1" y="8"/>
                    </a:lnTo>
                    <a:lnTo>
                      <a:pt x="0" y="10"/>
                    </a:lnTo>
                    <a:lnTo>
                      <a:pt x="0" y="13"/>
                    </a:lnTo>
                    <a:lnTo>
                      <a:pt x="1" y="14"/>
                    </a:lnTo>
                    <a:lnTo>
                      <a:pt x="5" y="18"/>
                    </a:lnTo>
                    <a:lnTo>
                      <a:pt x="9" y="16"/>
                    </a:lnTo>
                    <a:lnTo>
                      <a:pt x="11" y="18"/>
                    </a:lnTo>
                    <a:lnTo>
                      <a:pt x="13" y="16"/>
                    </a:lnTo>
                    <a:lnTo>
                      <a:pt x="16" y="16"/>
                    </a:lnTo>
                    <a:lnTo>
                      <a:pt x="19" y="13"/>
                    </a:lnTo>
                    <a:lnTo>
                      <a:pt x="20" y="11"/>
                    </a:lnTo>
                    <a:lnTo>
                      <a:pt x="24" y="13"/>
                    </a:lnTo>
                    <a:lnTo>
                      <a:pt x="24" y="10"/>
                    </a:lnTo>
                    <a:lnTo>
                      <a:pt x="24" y="6"/>
                    </a:lnTo>
                    <a:lnTo>
                      <a:pt x="27" y="3"/>
                    </a:lnTo>
                    <a:lnTo>
                      <a:pt x="3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9" name="Freeform 897">
                <a:extLst>
                  <a:ext uri="{FF2B5EF4-FFF2-40B4-BE49-F238E27FC236}">
                    <a16:creationId xmlns:a16="http://schemas.microsoft.com/office/drawing/2014/main" id="{9B3452B1-6A3F-4913-AB18-6067A230BF42}"/>
                  </a:ext>
                </a:extLst>
              </p:cNvPr>
              <p:cNvSpPr>
                <a:spLocks/>
              </p:cNvSpPr>
              <p:nvPr/>
            </p:nvSpPr>
            <p:spPr bwMode="auto">
              <a:xfrm>
                <a:off x="5171" y="1875"/>
                <a:ext cx="88" cy="78"/>
              </a:xfrm>
              <a:custGeom>
                <a:avLst/>
                <a:gdLst>
                  <a:gd name="T0" fmla="*/ 13 w 88"/>
                  <a:gd name="T1" fmla="*/ 48 h 78"/>
                  <a:gd name="T2" fmla="*/ 13 w 88"/>
                  <a:gd name="T3" fmla="*/ 54 h 78"/>
                  <a:gd name="T4" fmla="*/ 11 w 88"/>
                  <a:gd name="T5" fmla="*/ 54 h 78"/>
                  <a:gd name="T6" fmla="*/ 6 w 88"/>
                  <a:gd name="T7" fmla="*/ 59 h 78"/>
                  <a:gd name="T8" fmla="*/ 5 w 88"/>
                  <a:gd name="T9" fmla="*/ 62 h 78"/>
                  <a:gd name="T10" fmla="*/ 6 w 88"/>
                  <a:gd name="T11" fmla="*/ 65 h 78"/>
                  <a:gd name="T12" fmla="*/ 6 w 88"/>
                  <a:gd name="T13" fmla="*/ 73 h 78"/>
                  <a:gd name="T14" fmla="*/ 13 w 88"/>
                  <a:gd name="T15" fmla="*/ 75 h 78"/>
                  <a:gd name="T16" fmla="*/ 16 w 88"/>
                  <a:gd name="T17" fmla="*/ 78 h 78"/>
                  <a:gd name="T18" fmla="*/ 46 w 88"/>
                  <a:gd name="T19" fmla="*/ 61 h 78"/>
                  <a:gd name="T20" fmla="*/ 72 w 88"/>
                  <a:gd name="T21" fmla="*/ 43 h 78"/>
                  <a:gd name="T22" fmla="*/ 75 w 88"/>
                  <a:gd name="T23" fmla="*/ 38 h 78"/>
                  <a:gd name="T24" fmla="*/ 73 w 88"/>
                  <a:gd name="T25" fmla="*/ 32 h 78"/>
                  <a:gd name="T26" fmla="*/ 76 w 88"/>
                  <a:gd name="T27" fmla="*/ 22 h 78"/>
                  <a:gd name="T28" fmla="*/ 73 w 88"/>
                  <a:gd name="T29" fmla="*/ 13 h 78"/>
                  <a:gd name="T30" fmla="*/ 81 w 88"/>
                  <a:gd name="T31" fmla="*/ 6 h 78"/>
                  <a:gd name="T32" fmla="*/ 86 w 88"/>
                  <a:gd name="T33" fmla="*/ 5 h 78"/>
                  <a:gd name="T34" fmla="*/ 88 w 88"/>
                  <a:gd name="T35" fmla="*/ 2 h 78"/>
                  <a:gd name="T36" fmla="*/ 83 w 88"/>
                  <a:gd name="T37" fmla="*/ 0 h 78"/>
                  <a:gd name="T38" fmla="*/ 70 w 88"/>
                  <a:gd name="T39" fmla="*/ 2 h 78"/>
                  <a:gd name="T40" fmla="*/ 64 w 88"/>
                  <a:gd name="T41" fmla="*/ 2 h 78"/>
                  <a:gd name="T42" fmla="*/ 56 w 88"/>
                  <a:gd name="T43" fmla="*/ 6 h 78"/>
                  <a:gd name="T44" fmla="*/ 53 w 88"/>
                  <a:gd name="T45" fmla="*/ 8 h 78"/>
                  <a:gd name="T46" fmla="*/ 41 w 88"/>
                  <a:gd name="T47" fmla="*/ 6 h 78"/>
                  <a:gd name="T48" fmla="*/ 37 w 88"/>
                  <a:gd name="T49" fmla="*/ 5 h 78"/>
                  <a:gd name="T50" fmla="*/ 27 w 88"/>
                  <a:gd name="T51" fmla="*/ 6 h 78"/>
                  <a:gd name="T52" fmla="*/ 19 w 88"/>
                  <a:gd name="T53" fmla="*/ 10 h 78"/>
                  <a:gd name="T54" fmla="*/ 13 w 88"/>
                  <a:gd name="T55" fmla="*/ 8 h 78"/>
                  <a:gd name="T56" fmla="*/ 13 w 88"/>
                  <a:gd name="T57" fmla="*/ 16 h 78"/>
                  <a:gd name="T58" fmla="*/ 11 w 88"/>
                  <a:gd name="T59" fmla="*/ 21 h 78"/>
                  <a:gd name="T60" fmla="*/ 5 w 88"/>
                  <a:gd name="T61" fmla="*/ 22 h 78"/>
                  <a:gd name="T62" fmla="*/ 2 w 88"/>
                  <a:gd name="T63" fmla="*/ 21 h 78"/>
                  <a:gd name="T64" fmla="*/ 0 w 88"/>
                  <a:gd name="T65" fmla="*/ 26 h 78"/>
                  <a:gd name="T66" fmla="*/ 3 w 88"/>
                  <a:gd name="T67" fmla="*/ 35 h 78"/>
                  <a:gd name="T68" fmla="*/ 3 w 88"/>
                  <a:gd name="T69" fmla="*/ 43 h 78"/>
                  <a:gd name="T70" fmla="*/ 10 w 88"/>
                  <a:gd name="T71" fmla="*/ 46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8" h="78">
                    <a:moveTo>
                      <a:pt x="10" y="46"/>
                    </a:moveTo>
                    <a:lnTo>
                      <a:pt x="13" y="48"/>
                    </a:lnTo>
                    <a:lnTo>
                      <a:pt x="13" y="51"/>
                    </a:lnTo>
                    <a:lnTo>
                      <a:pt x="13" y="54"/>
                    </a:lnTo>
                    <a:lnTo>
                      <a:pt x="13" y="54"/>
                    </a:lnTo>
                    <a:lnTo>
                      <a:pt x="11" y="54"/>
                    </a:lnTo>
                    <a:lnTo>
                      <a:pt x="8" y="56"/>
                    </a:lnTo>
                    <a:lnTo>
                      <a:pt x="6" y="59"/>
                    </a:lnTo>
                    <a:lnTo>
                      <a:pt x="5" y="62"/>
                    </a:lnTo>
                    <a:lnTo>
                      <a:pt x="5" y="62"/>
                    </a:lnTo>
                    <a:lnTo>
                      <a:pt x="5" y="64"/>
                    </a:lnTo>
                    <a:lnTo>
                      <a:pt x="6" y="65"/>
                    </a:lnTo>
                    <a:lnTo>
                      <a:pt x="8" y="70"/>
                    </a:lnTo>
                    <a:lnTo>
                      <a:pt x="6" y="73"/>
                    </a:lnTo>
                    <a:lnTo>
                      <a:pt x="8" y="73"/>
                    </a:lnTo>
                    <a:lnTo>
                      <a:pt x="13" y="75"/>
                    </a:lnTo>
                    <a:lnTo>
                      <a:pt x="16" y="78"/>
                    </a:lnTo>
                    <a:lnTo>
                      <a:pt x="16" y="78"/>
                    </a:lnTo>
                    <a:lnTo>
                      <a:pt x="18" y="78"/>
                    </a:lnTo>
                    <a:lnTo>
                      <a:pt x="46" y="61"/>
                    </a:lnTo>
                    <a:lnTo>
                      <a:pt x="46" y="61"/>
                    </a:lnTo>
                    <a:lnTo>
                      <a:pt x="72" y="43"/>
                    </a:lnTo>
                    <a:lnTo>
                      <a:pt x="72" y="41"/>
                    </a:lnTo>
                    <a:lnTo>
                      <a:pt x="75" y="38"/>
                    </a:lnTo>
                    <a:lnTo>
                      <a:pt x="75" y="33"/>
                    </a:lnTo>
                    <a:lnTo>
                      <a:pt x="73" y="32"/>
                    </a:lnTo>
                    <a:lnTo>
                      <a:pt x="76" y="27"/>
                    </a:lnTo>
                    <a:lnTo>
                      <a:pt x="76" y="22"/>
                    </a:lnTo>
                    <a:lnTo>
                      <a:pt x="73" y="18"/>
                    </a:lnTo>
                    <a:lnTo>
                      <a:pt x="73" y="13"/>
                    </a:lnTo>
                    <a:lnTo>
                      <a:pt x="76" y="8"/>
                    </a:lnTo>
                    <a:lnTo>
                      <a:pt x="81" y="6"/>
                    </a:lnTo>
                    <a:lnTo>
                      <a:pt x="84" y="5"/>
                    </a:lnTo>
                    <a:lnTo>
                      <a:pt x="86" y="5"/>
                    </a:lnTo>
                    <a:lnTo>
                      <a:pt x="88" y="2"/>
                    </a:lnTo>
                    <a:lnTo>
                      <a:pt x="88" y="2"/>
                    </a:lnTo>
                    <a:lnTo>
                      <a:pt x="86" y="0"/>
                    </a:lnTo>
                    <a:lnTo>
                      <a:pt x="83" y="0"/>
                    </a:lnTo>
                    <a:lnTo>
                      <a:pt x="76" y="2"/>
                    </a:lnTo>
                    <a:lnTo>
                      <a:pt x="70" y="2"/>
                    </a:lnTo>
                    <a:lnTo>
                      <a:pt x="67" y="2"/>
                    </a:lnTo>
                    <a:lnTo>
                      <a:pt x="64" y="2"/>
                    </a:lnTo>
                    <a:lnTo>
                      <a:pt x="59" y="3"/>
                    </a:lnTo>
                    <a:lnTo>
                      <a:pt x="56" y="6"/>
                    </a:lnTo>
                    <a:lnTo>
                      <a:pt x="53" y="6"/>
                    </a:lnTo>
                    <a:lnTo>
                      <a:pt x="53" y="8"/>
                    </a:lnTo>
                    <a:lnTo>
                      <a:pt x="46" y="8"/>
                    </a:lnTo>
                    <a:lnTo>
                      <a:pt x="41" y="6"/>
                    </a:lnTo>
                    <a:lnTo>
                      <a:pt x="40" y="6"/>
                    </a:lnTo>
                    <a:lnTo>
                      <a:pt x="37" y="5"/>
                    </a:lnTo>
                    <a:lnTo>
                      <a:pt x="30" y="6"/>
                    </a:lnTo>
                    <a:lnTo>
                      <a:pt x="27" y="6"/>
                    </a:lnTo>
                    <a:lnTo>
                      <a:pt x="25" y="8"/>
                    </a:lnTo>
                    <a:lnTo>
                      <a:pt x="19" y="10"/>
                    </a:lnTo>
                    <a:lnTo>
                      <a:pt x="18" y="10"/>
                    </a:lnTo>
                    <a:lnTo>
                      <a:pt x="13" y="8"/>
                    </a:lnTo>
                    <a:lnTo>
                      <a:pt x="13" y="11"/>
                    </a:lnTo>
                    <a:lnTo>
                      <a:pt x="13" y="16"/>
                    </a:lnTo>
                    <a:lnTo>
                      <a:pt x="10" y="18"/>
                    </a:lnTo>
                    <a:lnTo>
                      <a:pt x="11" y="21"/>
                    </a:lnTo>
                    <a:lnTo>
                      <a:pt x="8" y="21"/>
                    </a:lnTo>
                    <a:lnTo>
                      <a:pt x="5" y="22"/>
                    </a:lnTo>
                    <a:lnTo>
                      <a:pt x="2" y="21"/>
                    </a:lnTo>
                    <a:lnTo>
                      <a:pt x="2" y="21"/>
                    </a:lnTo>
                    <a:lnTo>
                      <a:pt x="0" y="22"/>
                    </a:lnTo>
                    <a:lnTo>
                      <a:pt x="0" y="26"/>
                    </a:lnTo>
                    <a:lnTo>
                      <a:pt x="3" y="30"/>
                    </a:lnTo>
                    <a:lnTo>
                      <a:pt x="3" y="35"/>
                    </a:lnTo>
                    <a:lnTo>
                      <a:pt x="3" y="38"/>
                    </a:lnTo>
                    <a:lnTo>
                      <a:pt x="3" y="43"/>
                    </a:lnTo>
                    <a:lnTo>
                      <a:pt x="10" y="43"/>
                    </a:lnTo>
                    <a:lnTo>
                      <a:pt x="10" y="4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0" name="Freeform 898">
                <a:extLst>
                  <a:ext uri="{FF2B5EF4-FFF2-40B4-BE49-F238E27FC236}">
                    <a16:creationId xmlns:a16="http://schemas.microsoft.com/office/drawing/2014/main" id="{EB232147-9E72-4CE4-AB2A-F5AC7303E87F}"/>
                  </a:ext>
                </a:extLst>
              </p:cNvPr>
              <p:cNvSpPr>
                <a:spLocks/>
              </p:cNvSpPr>
              <p:nvPr/>
            </p:nvSpPr>
            <p:spPr bwMode="auto">
              <a:xfrm>
                <a:off x="5153" y="1939"/>
                <a:ext cx="23" cy="60"/>
              </a:xfrm>
              <a:custGeom>
                <a:avLst/>
                <a:gdLst>
                  <a:gd name="T0" fmla="*/ 15 w 23"/>
                  <a:gd name="T1" fmla="*/ 56 h 60"/>
                  <a:gd name="T2" fmla="*/ 16 w 23"/>
                  <a:gd name="T3" fmla="*/ 54 h 60"/>
                  <a:gd name="T4" fmla="*/ 16 w 23"/>
                  <a:gd name="T5" fmla="*/ 51 h 60"/>
                  <a:gd name="T6" fmla="*/ 18 w 23"/>
                  <a:gd name="T7" fmla="*/ 48 h 60"/>
                  <a:gd name="T8" fmla="*/ 18 w 23"/>
                  <a:gd name="T9" fmla="*/ 44 h 60"/>
                  <a:gd name="T10" fmla="*/ 20 w 23"/>
                  <a:gd name="T11" fmla="*/ 43 h 60"/>
                  <a:gd name="T12" fmla="*/ 20 w 23"/>
                  <a:gd name="T13" fmla="*/ 40 h 60"/>
                  <a:gd name="T14" fmla="*/ 20 w 23"/>
                  <a:gd name="T15" fmla="*/ 36 h 60"/>
                  <a:gd name="T16" fmla="*/ 20 w 23"/>
                  <a:gd name="T17" fmla="*/ 35 h 60"/>
                  <a:gd name="T18" fmla="*/ 20 w 23"/>
                  <a:gd name="T19" fmla="*/ 28 h 60"/>
                  <a:gd name="T20" fmla="*/ 20 w 23"/>
                  <a:gd name="T21" fmla="*/ 28 h 60"/>
                  <a:gd name="T22" fmla="*/ 16 w 23"/>
                  <a:gd name="T23" fmla="*/ 28 h 60"/>
                  <a:gd name="T24" fmla="*/ 15 w 23"/>
                  <a:gd name="T25" fmla="*/ 30 h 60"/>
                  <a:gd name="T26" fmla="*/ 13 w 23"/>
                  <a:gd name="T27" fmla="*/ 28 h 60"/>
                  <a:gd name="T28" fmla="*/ 15 w 23"/>
                  <a:gd name="T29" fmla="*/ 25 h 60"/>
                  <a:gd name="T30" fmla="*/ 15 w 23"/>
                  <a:gd name="T31" fmla="*/ 17 h 60"/>
                  <a:gd name="T32" fmla="*/ 13 w 23"/>
                  <a:gd name="T33" fmla="*/ 17 h 60"/>
                  <a:gd name="T34" fmla="*/ 13 w 23"/>
                  <a:gd name="T35" fmla="*/ 13 h 60"/>
                  <a:gd name="T36" fmla="*/ 18 w 23"/>
                  <a:gd name="T37" fmla="*/ 13 h 60"/>
                  <a:gd name="T38" fmla="*/ 18 w 23"/>
                  <a:gd name="T39" fmla="*/ 16 h 60"/>
                  <a:gd name="T40" fmla="*/ 20 w 23"/>
                  <a:gd name="T41" fmla="*/ 16 h 60"/>
                  <a:gd name="T42" fmla="*/ 21 w 23"/>
                  <a:gd name="T43" fmla="*/ 14 h 60"/>
                  <a:gd name="T44" fmla="*/ 21 w 23"/>
                  <a:gd name="T45" fmla="*/ 13 h 60"/>
                  <a:gd name="T46" fmla="*/ 21 w 23"/>
                  <a:gd name="T47" fmla="*/ 13 h 60"/>
                  <a:gd name="T48" fmla="*/ 20 w 23"/>
                  <a:gd name="T49" fmla="*/ 11 h 60"/>
                  <a:gd name="T50" fmla="*/ 20 w 23"/>
                  <a:gd name="T51" fmla="*/ 8 h 60"/>
                  <a:gd name="T52" fmla="*/ 21 w 23"/>
                  <a:gd name="T53" fmla="*/ 5 h 60"/>
                  <a:gd name="T54" fmla="*/ 21 w 23"/>
                  <a:gd name="T55" fmla="*/ 1 h 60"/>
                  <a:gd name="T56" fmla="*/ 23 w 23"/>
                  <a:gd name="T57" fmla="*/ 0 h 60"/>
                  <a:gd name="T58" fmla="*/ 21 w 23"/>
                  <a:gd name="T59" fmla="*/ 0 h 60"/>
                  <a:gd name="T60" fmla="*/ 20 w 23"/>
                  <a:gd name="T61" fmla="*/ 1 h 60"/>
                  <a:gd name="T62" fmla="*/ 15 w 23"/>
                  <a:gd name="T63" fmla="*/ 1 h 60"/>
                  <a:gd name="T64" fmla="*/ 13 w 23"/>
                  <a:gd name="T65" fmla="*/ 1 h 60"/>
                  <a:gd name="T66" fmla="*/ 10 w 23"/>
                  <a:gd name="T67" fmla="*/ 5 h 60"/>
                  <a:gd name="T68" fmla="*/ 8 w 23"/>
                  <a:gd name="T69" fmla="*/ 16 h 60"/>
                  <a:gd name="T70" fmla="*/ 5 w 23"/>
                  <a:gd name="T71" fmla="*/ 24 h 60"/>
                  <a:gd name="T72" fmla="*/ 0 w 23"/>
                  <a:gd name="T73" fmla="*/ 30 h 60"/>
                  <a:gd name="T74" fmla="*/ 2 w 23"/>
                  <a:gd name="T75" fmla="*/ 30 h 60"/>
                  <a:gd name="T76" fmla="*/ 5 w 23"/>
                  <a:gd name="T77" fmla="*/ 35 h 60"/>
                  <a:gd name="T78" fmla="*/ 7 w 23"/>
                  <a:gd name="T79" fmla="*/ 40 h 60"/>
                  <a:gd name="T80" fmla="*/ 10 w 23"/>
                  <a:gd name="T81" fmla="*/ 46 h 60"/>
                  <a:gd name="T82" fmla="*/ 13 w 23"/>
                  <a:gd name="T83" fmla="*/ 52 h 60"/>
                  <a:gd name="T84" fmla="*/ 12 w 23"/>
                  <a:gd name="T85" fmla="*/ 56 h 60"/>
                  <a:gd name="T86" fmla="*/ 13 w 23"/>
                  <a:gd name="T87" fmla="*/ 60 h 60"/>
                  <a:gd name="T88" fmla="*/ 16 w 23"/>
                  <a:gd name="T89" fmla="*/ 59 h 60"/>
                  <a:gd name="T90" fmla="*/ 16 w 23"/>
                  <a:gd name="T91" fmla="*/ 57 h 60"/>
                  <a:gd name="T92" fmla="*/ 15 w 23"/>
                  <a:gd name="T93" fmla="*/ 56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3" h="60">
                    <a:moveTo>
                      <a:pt x="15" y="56"/>
                    </a:moveTo>
                    <a:lnTo>
                      <a:pt x="16" y="54"/>
                    </a:lnTo>
                    <a:lnTo>
                      <a:pt x="16" y="51"/>
                    </a:lnTo>
                    <a:lnTo>
                      <a:pt x="18" y="48"/>
                    </a:lnTo>
                    <a:lnTo>
                      <a:pt x="18" y="44"/>
                    </a:lnTo>
                    <a:lnTo>
                      <a:pt x="20" y="43"/>
                    </a:lnTo>
                    <a:lnTo>
                      <a:pt x="20" y="40"/>
                    </a:lnTo>
                    <a:lnTo>
                      <a:pt x="20" y="36"/>
                    </a:lnTo>
                    <a:lnTo>
                      <a:pt x="20" y="35"/>
                    </a:lnTo>
                    <a:lnTo>
                      <a:pt x="20" y="28"/>
                    </a:lnTo>
                    <a:lnTo>
                      <a:pt x="20" y="28"/>
                    </a:lnTo>
                    <a:lnTo>
                      <a:pt x="16" y="28"/>
                    </a:lnTo>
                    <a:lnTo>
                      <a:pt x="15" y="30"/>
                    </a:lnTo>
                    <a:lnTo>
                      <a:pt x="13" y="28"/>
                    </a:lnTo>
                    <a:lnTo>
                      <a:pt x="15" y="25"/>
                    </a:lnTo>
                    <a:lnTo>
                      <a:pt x="15" y="17"/>
                    </a:lnTo>
                    <a:lnTo>
                      <a:pt x="13" y="17"/>
                    </a:lnTo>
                    <a:lnTo>
                      <a:pt x="13" y="13"/>
                    </a:lnTo>
                    <a:lnTo>
                      <a:pt x="18" y="13"/>
                    </a:lnTo>
                    <a:lnTo>
                      <a:pt x="18" y="16"/>
                    </a:lnTo>
                    <a:lnTo>
                      <a:pt x="20" y="16"/>
                    </a:lnTo>
                    <a:lnTo>
                      <a:pt x="21" y="14"/>
                    </a:lnTo>
                    <a:lnTo>
                      <a:pt x="21" y="13"/>
                    </a:lnTo>
                    <a:lnTo>
                      <a:pt x="21" y="13"/>
                    </a:lnTo>
                    <a:lnTo>
                      <a:pt x="20" y="11"/>
                    </a:lnTo>
                    <a:lnTo>
                      <a:pt x="20" y="8"/>
                    </a:lnTo>
                    <a:lnTo>
                      <a:pt x="21" y="5"/>
                    </a:lnTo>
                    <a:lnTo>
                      <a:pt x="21" y="1"/>
                    </a:lnTo>
                    <a:lnTo>
                      <a:pt x="23" y="0"/>
                    </a:lnTo>
                    <a:lnTo>
                      <a:pt x="21" y="0"/>
                    </a:lnTo>
                    <a:lnTo>
                      <a:pt x="20" y="1"/>
                    </a:lnTo>
                    <a:lnTo>
                      <a:pt x="15" y="1"/>
                    </a:lnTo>
                    <a:lnTo>
                      <a:pt x="13" y="1"/>
                    </a:lnTo>
                    <a:lnTo>
                      <a:pt x="10" y="5"/>
                    </a:lnTo>
                    <a:lnTo>
                      <a:pt x="8" y="16"/>
                    </a:lnTo>
                    <a:lnTo>
                      <a:pt x="5" y="24"/>
                    </a:lnTo>
                    <a:lnTo>
                      <a:pt x="0" y="30"/>
                    </a:lnTo>
                    <a:lnTo>
                      <a:pt x="2" y="30"/>
                    </a:lnTo>
                    <a:lnTo>
                      <a:pt x="5" y="35"/>
                    </a:lnTo>
                    <a:lnTo>
                      <a:pt x="7" y="40"/>
                    </a:lnTo>
                    <a:lnTo>
                      <a:pt x="10" y="46"/>
                    </a:lnTo>
                    <a:lnTo>
                      <a:pt x="13" y="52"/>
                    </a:lnTo>
                    <a:lnTo>
                      <a:pt x="12" y="56"/>
                    </a:lnTo>
                    <a:lnTo>
                      <a:pt x="13" y="60"/>
                    </a:lnTo>
                    <a:lnTo>
                      <a:pt x="16" y="59"/>
                    </a:lnTo>
                    <a:lnTo>
                      <a:pt x="16" y="57"/>
                    </a:lnTo>
                    <a:lnTo>
                      <a:pt x="15" y="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1" name="Freeform 899">
                <a:extLst>
                  <a:ext uri="{FF2B5EF4-FFF2-40B4-BE49-F238E27FC236}">
                    <a16:creationId xmlns:a16="http://schemas.microsoft.com/office/drawing/2014/main" id="{C4BBACAC-92F9-42BA-A8B1-A29D3A04DB2E}"/>
                  </a:ext>
                </a:extLst>
              </p:cNvPr>
              <p:cNvSpPr>
                <a:spLocks/>
              </p:cNvSpPr>
              <p:nvPr/>
            </p:nvSpPr>
            <p:spPr bwMode="auto">
              <a:xfrm>
                <a:off x="5173" y="1937"/>
                <a:ext cx="6" cy="15"/>
              </a:xfrm>
              <a:custGeom>
                <a:avLst/>
                <a:gdLst>
                  <a:gd name="T0" fmla="*/ 6 w 6"/>
                  <a:gd name="T1" fmla="*/ 8 h 15"/>
                  <a:gd name="T2" fmla="*/ 4 w 6"/>
                  <a:gd name="T3" fmla="*/ 3 h 15"/>
                  <a:gd name="T4" fmla="*/ 3 w 6"/>
                  <a:gd name="T5" fmla="*/ 2 h 15"/>
                  <a:gd name="T6" fmla="*/ 3 w 6"/>
                  <a:gd name="T7" fmla="*/ 0 h 15"/>
                  <a:gd name="T8" fmla="*/ 3 w 6"/>
                  <a:gd name="T9" fmla="*/ 2 h 15"/>
                  <a:gd name="T10" fmla="*/ 1 w 6"/>
                  <a:gd name="T11" fmla="*/ 3 h 15"/>
                  <a:gd name="T12" fmla="*/ 1 w 6"/>
                  <a:gd name="T13" fmla="*/ 7 h 15"/>
                  <a:gd name="T14" fmla="*/ 0 w 6"/>
                  <a:gd name="T15" fmla="*/ 10 h 15"/>
                  <a:gd name="T16" fmla="*/ 0 w 6"/>
                  <a:gd name="T17" fmla="*/ 13 h 15"/>
                  <a:gd name="T18" fmla="*/ 1 w 6"/>
                  <a:gd name="T19" fmla="*/ 15 h 15"/>
                  <a:gd name="T20" fmla="*/ 1 w 6"/>
                  <a:gd name="T21" fmla="*/ 15 h 15"/>
                  <a:gd name="T22" fmla="*/ 3 w 6"/>
                  <a:gd name="T23" fmla="*/ 13 h 15"/>
                  <a:gd name="T24" fmla="*/ 4 w 6"/>
                  <a:gd name="T25" fmla="*/ 11 h 15"/>
                  <a:gd name="T26" fmla="*/ 4 w 6"/>
                  <a:gd name="T27" fmla="*/ 11 h 15"/>
                  <a:gd name="T28" fmla="*/ 6 w 6"/>
                  <a:gd name="T29" fmla="*/ 8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15">
                    <a:moveTo>
                      <a:pt x="6" y="8"/>
                    </a:moveTo>
                    <a:lnTo>
                      <a:pt x="4" y="3"/>
                    </a:lnTo>
                    <a:lnTo>
                      <a:pt x="3" y="2"/>
                    </a:lnTo>
                    <a:lnTo>
                      <a:pt x="3" y="0"/>
                    </a:lnTo>
                    <a:lnTo>
                      <a:pt x="3" y="2"/>
                    </a:lnTo>
                    <a:lnTo>
                      <a:pt x="1" y="3"/>
                    </a:lnTo>
                    <a:lnTo>
                      <a:pt x="1" y="7"/>
                    </a:lnTo>
                    <a:lnTo>
                      <a:pt x="0" y="10"/>
                    </a:lnTo>
                    <a:lnTo>
                      <a:pt x="0" y="13"/>
                    </a:lnTo>
                    <a:lnTo>
                      <a:pt x="1" y="15"/>
                    </a:lnTo>
                    <a:lnTo>
                      <a:pt x="1" y="15"/>
                    </a:lnTo>
                    <a:lnTo>
                      <a:pt x="3" y="13"/>
                    </a:lnTo>
                    <a:lnTo>
                      <a:pt x="4" y="11"/>
                    </a:lnTo>
                    <a:lnTo>
                      <a:pt x="4" y="11"/>
                    </a:lnTo>
                    <a:lnTo>
                      <a:pt x="6"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2" name="Freeform 900">
                <a:extLst>
                  <a:ext uri="{FF2B5EF4-FFF2-40B4-BE49-F238E27FC236}">
                    <a16:creationId xmlns:a16="http://schemas.microsoft.com/office/drawing/2014/main" id="{E3D2F8AB-3C8D-47EF-A89A-4036D07D030F}"/>
                  </a:ext>
                </a:extLst>
              </p:cNvPr>
              <p:cNvSpPr>
                <a:spLocks/>
              </p:cNvSpPr>
              <p:nvPr/>
            </p:nvSpPr>
            <p:spPr bwMode="auto">
              <a:xfrm>
                <a:off x="5166" y="1952"/>
                <a:ext cx="8" cy="17"/>
              </a:xfrm>
              <a:custGeom>
                <a:avLst/>
                <a:gdLst>
                  <a:gd name="T0" fmla="*/ 5 w 8"/>
                  <a:gd name="T1" fmla="*/ 3 h 17"/>
                  <a:gd name="T2" fmla="*/ 5 w 8"/>
                  <a:gd name="T3" fmla="*/ 0 h 17"/>
                  <a:gd name="T4" fmla="*/ 0 w 8"/>
                  <a:gd name="T5" fmla="*/ 0 h 17"/>
                  <a:gd name="T6" fmla="*/ 0 w 8"/>
                  <a:gd name="T7" fmla="*/ 4 h 17"/>
                  <a:gd name="T8" fmla="*/ 2 w 8"/>
                  <a:gd name="T9" fmla="*/ 4 h 17"/>
                  <a:gd name="T10" fmla="*/ 2 w 8"/>
                  <a:gd name="T11" fmla="*/ 12 h 17"/>
                  <a:gd name="T12" fmla="*/ 0 w 8"/>
                  <a:gd name="T13" fmla="*/ 15 h 17"/>
                  <a:gd name="T14" fmla="*/ 2 w 8"/>
                  <a:gd name="T15" fmla="*/ 17 h 17"/>
                  <a:gd name="T16" fmla="*/ 3 w 8"/>
                  <a:gd name="T17" fmla="*/ 15 h 17"/>
                  <a:gd name="T18" fmla="*/ 7 w 8"/>
                  <a:gd name="T19" fmla="*/ 15 h 17"/>
                  <a:gd name="T20" fmla="*/ 7 w 8"/>
                  <a:gd name="T21" fmla="*/ 15 h 17"/>
                  <a:gd name="T22" fmla="*/ 7 w 8"/>
                  <a:gd name="T23" fmla="*/ 11 h 17"/>
                  <a:gd name="T24" fmla="*/ 7 w 8"/>
                  <a:gd name="T25" fmla="*/ 9 h 17"/>
                  <a:gd name="T26" fmla="*/ 8 w 8"/>
                  <a:gd name="T27" fmla="*/ 4 h 17"/>
                  <a:gd name="T28" fmla="*/ 8 w 8"/>
                  <a:gd name="T29" fmla="*/ 3 h 17"/>
                  <a:gd name="T30" fmla="*/ 8 w 8"/>
                  <a:gd name="T31" fmla="*/ 1 h 17"/>
                  <a:gd name="T32" fmla="*/ 8 w 8"/>
                  <a:gd name="T33" fmla="*/ 1 h 17"/>
                  <a:gd name="T34" fmla="*/ 7 w 8"/>
                  <a:gd name="T35" fmla="*/ 3 h 17"/>
                  <a:gd name="T36" fmla="*/ 5 w 8"/>
                  <a:gd name="T37" fmla="*/ 3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 h="17">
                    <a:moveTo>
                      <a:pt x="5" y="3"/>
                    </a:moveTo>
                    <a:lnTo>
                      <a:pt x="5" y="0"/>
                    </a:lnTo>
                    <a:lnTo>
                      <a:pt x="0" y="0"/>
                    </a:lnTo>
                    <a:lnTo>
                      <a:pt x="0" y="4"/>
                    </a:lnTo>
                    <a:lnTo>
                      <a:pt x="2" y="4"/>
                    </a:lnTo>
                    <a:lnTo>
                      <a:pt x="2" y="12"/>
                    </a:lnTo>
                    <a:lnTo>
                      <a:pt x="0" y="15"/>
                    </a:lnTo>
                    <a:lnTo>
                      <a:pt x="2" y="17"/>
                    </a:lnTo>
                    <a:lnTo>
                      <a:pt x="3" y="15"/>
                    </a:lnTo>
                    <a:lnTo>
                      <a:pt x="7" y="15"/>
                    </a:lnTo>
                    <a:lnTo>
                      <a:pt x="7" y="15"/>
                    </a:lnTo>
                    <a:lnTo>
                      <a:pt x="7" y="11"/>
                    </a:lnTo>
                    <a:lnTo>
                      <a:pt x="7" y="9"/>
                    </a:lnTo>
                    <a:lnTo>
                      <a:pt x="8" y="4"/>
                    </a:lnTo>
                    <a:lnTo>
                      <a:pt x="8" y="3"/>
                    </a:lnTo>
                    <a:lnTo>
                      <a:pt x="8" y="1"/>
                    </a:lnTo>
                    <a:lnTo>
                      <a:pt x="8" y="1"/>
                    </a:lnTo>
                    <a:lnTo>
                      <a:pt x="7" y="3"/>
                    </a:lnTo>
                    <a:lnTo>
                      <a:pt x="5"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3" name="Freeform 901">
                <a:extLst>
                  <a:ext uri="{FF2B5EF4-FFF2-40B4-BE49-F238E27FC236}">
                    <a16:creationId xmlns:a16="http://schemas.microsoft.com/office/drawing/2014/main" id="{54C73CD6-29CE-4A4F-90A7-0F6CFC8FDB58}"/>
                  </a:ext>
                </a:extLst>
              </p:cNvPr>
              <p:cNvSpPr>
                <a:spLocks/>
              </p:cNvSpPr>
              <p:nvPr/>
            </p:nvSpPr>
            <p:spPr bwMode="auto">
              <a:xfrm>
                <a:off x="5166" y="1918"/>
                <a:ext cx="18" cy="22"/>
              </a:xfrm>
              <a:custGeom>
                <a:avLst/>
                <a:gdLst>
                  <a:gd name="T0" fmla="*/ 7 w 18"/>
                  <a:gd name="T1" fmla="*/ 22 h 22"/>
                  <a:gd name="T2" fmla="*/ 8 w 18"/>
                  <a:gd name="T3" fmla="*/ 21 h 22"/>
                  <a:gd name="T4" fmla="*/ 10 w 18"/>
                  <a:gd name="T5" fmla="*/ 21 h 22"/>
                  <a:gd name="T6" fmla="*/ 10 w 18"/>
                  <a:gd name="T7" fmla="*/ 19 h 22"/>
                  <a:gd name="T8" fmla="*/ 10 w 18"/>
                  <a:gd name="T9" fmla="*/ 19 h 22"/>
                  <a:gd name="T10" fmla="*/ 11 w 18"/>
                  <a:gd name="T11" fmla="*/ 16 h 22"/>
                  <a:gd name="T12" fmla="*/ 13 w 18"/>
                  <a:gd name="T13" fmla="*/ 13 h 22"/>
                  <a:gd name="T14" fmla="*/ 16 w 18"/>
                  <a:gd name="T15" fmla="*/ 11 h 22"/>
                  <a:gd name="T16" fmla="*/ 18 w 18"/>
                  <a:gd name="T17" fmla="*/ 11 h 22"/>
                  <a:gd name="T18" fmla="*/ 18 w 18"/>
                  <a:gd name="T19" fmla="*/ 11 h 22"/>
                  <a:gd name="T20" fmla="*/ 18 w 18"/>
                  <a:gd name="T21" fmla="*/ 8 h 22"/>
                  <a:gd name="T22" fmla="*/ 18 w 18"/>
                  <a:gd name="T23" fmla="*/ 5 h 22"/>
                  <a:gd name="T24" fmla="*/ 15 w 18"/>
                  <a:gd name="T25" fmla="*/ 3 h 22"/>
                  <a:gd name="T26" fmla="*/ 15 w 18"/>
                  <a:gd name="T27" fmla="*/ 0 h 22"/>
                  <a:gd name="T28" fmla="*/ 8 w 18"/>
                  <a:gd name="T29" fmla="*/ 0 h 22"/>
                  <a:gd name="T30" fmla="*/ 8 w 18"/>
                  <a:gd name="T31" fmla="*/ 0 h 22"/>
                  <a:gd name="T32" fmla="*/ 7 w 18"/>
                  <a:gd name="T33" fmla="*/ 2 h 22"/>
                  <a:gd name="T34" fmla="*/ 5 w 18"/>
                  <a:gd name="T35" fmla="*/ 11 h 22"/>
                  <a:gd name="T36" fmla="*/ 3 w 18"/>
                  <a:gd name="T37" fmla="*/ 14 h 22"/>
                  <a:gd name="T38" fmla="*/ 0 w 18"/>
                  <a:gd name="T39" fmla="*/ 19 h 22"/>
                  <a:gd name="T40" fmla="*/ 0 w 18"/>
                  <a:gd name="T41" fmla="*/ 22 h 22"/>
                  <a:gd name="T42" fmla="*/ 0 w 18"/>
                  <a:gd name="T43" fmla="*/ 22 h 22"/>
                  <a:gd name="T44" fmla="*/ 2 w 18"/>
                  <a:gd name="T45" fmla="*/ 22 h 22"/>
                  <a:gd name="T46" fmla="*/ 7 w 18"/>
                  <a:gd name="T47"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8" h="22">
                    <a:moveTo>
                      <a:pt x="7" y="22"/>
                    </a:moveTo>
                    <a:lnTo>
                      <a:pt x="8" y="21"/>
                    </a:lnTo>
                    <a:lnTo>
                      <a:pt x="10" y="21"/>
                    </a:lnTo>
                    <a:lnTo>
                      <a:pt x="10" y="19"/>
                    </a:lnTo>
                    <a:lnTo>
                      <a:pt x="10" y="19"/>
                    </a:lnTo>
                    <a:lnTo>
                      <a:pt x="11" y="16"/>
                    </a:lnTo>
                    <a:lnTo>
                      <a:pt x="13" y="13"/>
                    </a:lnTo>
                    <a:lnTo>
                      <a:pt x="16" y="11"/>
                    </a:lnTo>
                    <a:lnTo>
                      <a:pt x="18" y="11"/>
                    </a:lnTo>
                    <a:lnTo>
                      <a:pt x="18" y="11"/>
                    </a:lnTo>
                    <a:lnTo>
                      <a:pt x="18" y="8"/>
                    </a:lnTo>
                    <a:lnTo>
                      <a:pt x="18" y="5"/>
                    </a:lnTo>
                    <a:lnTo>
                      <a:pt x="15" y="3"/>
                    </a:lnTo>
                    <a:lnTo>
                      <a:pt x="15" y="0"/>
                    </a:lnTo>
                    <a:lnTo>
                      <a:pt x="8" y="0"/>
                    </a:lnTo>
                    <a:lnTo>
                      <a:pt x="8" y="0"/>
                    </a:lnTo>
                    <a:lnTo>
                      <a:pt x="7" y="2"/>
                    </a:lnTo>
                    <a:lnTo>
                      <a:pt x="5" y="11"/>
                    </a:lnTo>
                    <a:lnTo>
                      <a:pt x="3" y="14"/>
                    </a:lnTo>
                    <a:lnTo>
                      <a:pt x="0" y="19"/>
                    </a:lnTo>
                    <a:lnTo>
                      <a:pt x="0" y="22"/>
                    </a:lnTo>
                    <a:lnTo>
                      <a:pt x="0" y="22"/>
                    </a:lnTo>
                    <a:lnTo>
                      <a:pt x="2" y="22"/>
                    </a:lnTo>
                    <a:lnTo>
                      <a:pt x="7" y="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4" name="Freeform 902">
                <a:extLst>
                  <a:ext uri="{FF2B5EF4-FFF2-40B4-BE49-F238E27FC236}">
                    <a16:creationId xmlns:a16="http://schemas.microsoft.com/office/drawing/2014/main" id="{CE1CB3D5-142F-4205-8355-AC1B0449D1CD}"/>
                  </a:ext>
                </a:extLst>
              </p:cNvPr>
              <p:cNvSpPr>
                <a:spLocks/>
              </p:cNvSpPr>
              <p:nvPr/>
            </p:nvSpPr>
            <p:spPr bwMode="auto">
              <a:xfrm>
                <a:off x="5168" y="1936"/>
                <a:ext cx="56" cy="70"/>
              </a:xfrm>
              <a:custGeom>
                <a:avLst/>
                <a:gdLst>
                  <a:gd name="T0" fmla="*/ 17 w 56"/>
                  <a:gd name="T1" fmla="*/ 70 h 70"/>
                  <a:gd name="T2" fmla="*/ 28 w 56"/>
                  <a:gd name="T3" fmla="*/ 60 h 70"/>
                  <a:gd name="T4" fmla="*/ 40 w 56"/>
                  <a:gd name="T5" fmla="*/ 59 h 70"/>
                  <a:gd name="T6" fmla="*/ 40 w 56"/>
                  <a:gd name="T7" fmla="*/ 55 h 70"/>
                  <a:gd name="T8" fmla="*/ 46 w 56"/>
                  <a:gd name="T9" fmla="*/ 47 h 70"/>
                  <a:gd name="T10" fmla="*/ 30 w 56"/>
                  <a:gd name="T11" fmla="*/ 30 h 70"/>
                  <a:gd name="T12" fmla="*/ 51 w 56"/>
                  <a:gd name="T13" fmla="*/ 24 h 70"/>
                  <a:gd name="T14" fmla="*/ 56 w 56"/>
                  <a:gd name="T15" fmla="*/ 19 h 70"/>
                  <a:gd name="T16" fmla="*/ 56 w 56"/>
                  <a:gd name="T17" fmla="*/ 19 h 70"/>
                  <a:gd name="T18" fmla="*/ 49 w 56"/>
                  <a:gd name="T19" fmla="*/ 0 h 70"/>
                  <a:gd name="T20" fmla="*/ 49 w 56"/>
                  <a:gd name="T21" fmla="*/ 0 h 70"/>
                  <a:gd name="T22" fmla="*/ 21 w 56"/>
                  <a:gd name="T23" fmla="*/ 17 h 70"/>
                  <a:gd name="T24" fmla="*/ 19 w 56"/>
                  <a:gd name="T25" fmla="*/ 17 h 70"/>
                  <a:gd name="T26" fmla="*/ 19 w 56"/>
                  <a:gd name="T27" fmla="*/ 17 h 70"/>
                  <a:gd name="T28" fmla="*/ 16 w 56"/>
                  <a:gd name="T29" fmla="*/ 14 h 70"/>
                  <a:gd name="T30" fmla="*/ 11 w 56"/>
                  <a:gd name="T31" fmla="*/ 12 h 70"/>
                  <a:gd name="T32" fmla="*/ 9 w 56"/>
                  <a:gd name="T33" fmla="*/ 12 h 70"/>
                  <a:gd name="T34" fmla="*/ 8 w 56"/>
                  <a:gd name="T35" fmla="*/ 14 h 70"/>
                  <a:gd name="T36" fmla="*/ 6 w 56"/>
                  <a:gd name="T37" fmla="*/ 16 h 70"/>
                  <a:gd name="T38" fmla="*/ 6 w 56"/>
                  <a:gd name="T39" fmla="*/ 16 h 70"/>
                  <a:gd name="T40" fmla="*/ 6 w 56"/>
                  <a:gd name="T41" fmla="*/ 17 h 70"/>
                  <a:gd name="T42" fmla="*/ 6 w 56"/>
                  <a:gd name="T43" fmla="*/ 17 h 70"/>
                  <a:gd name="T44" fmla="*/ 6 w 56"/>
                  <a:gd name="T45" fmla="*/ 19 h 70"/>
                  <a:gd name="T46" fmla="*/ 6 w 56"/>
                  <a:gd name="T47" fmla="*/ 20 h 70"/>
                  <a:gd name="T48" fmla="*/ 5 w 56"/>
                  <a:gd name="T49" fmla="*/ 25 h 70"/>
                  <a:gd name="T50" fmla="*/ 5 w 56"/>
                  <a:gd name="T51" fmla="*/ 27 h 70"/>
                  <a:gd name="T52" fmla="*/ 5 w 56"/>
                  <a:gd name="T53" fmla="*/ 38 h 70"/>
                  <a:gd name="T54" fmla="*/ 5 w 56"/>
                  <a:gd name="T55" fmla="*/ 39 h 70"/>
                  <a:gd name="T56" fmla="*/ 5 w 56"/>
                  <a:gd name="T57" fmla="*/ 43 h 70"/>
                  <a:gd name="T58" fmla="*/ 5 w 56"/>
                  <a:gd name="T59" fmla="*/ 46 h 70"/>
                  <a:gd name="T60" fmla="*/ 3 w 56"/>
                  <a:gd name="T61" fmla="*/ 47 h 70"/>
                  <a:gd name="T62" fmla="*/ 3 w 56"/>
                  <a:gd name="T63" fmla="*/ 51 h 70"/>
                  <a:gd name="T64" fmla="*/ 1 w 56"/>
                  <a:gd name="T65" fmla="*/ 54 h 70"/>
                  <a:gd name="T66" fmla="*/ 1 w 56"/>
                  <a:gd name="T67" fmla="*/ 57 h 70"/>
                  <a:gd name="T68" fmla="*/ 0 w 56"/>
                  <a:gd name="T69" fmla="*/ 59 h 70"/>
                  <a:gd name="T70" fmla="*/ 1 w 56"/>
                  <a:gd name="T71" fmla="*/ 60 h 70"/>
                  <a:gd name="T72" fmla="*/ 1 w 56"/>
                  <a:gd name="T73" fmla="*/ 62 h 70"/>
                  <a:gd name="T74" fmla="*/ 1 w 56"/>
                  <a:gd name="T75" fmla="*/ 62 h 70"/>
                  <a:gd name="T76" fmla="*/ 1 w 56"/>
                  <a:gd name="T77" fmla="*/ 62 h 70"/>
                  <a:gd name="T78" fmla="*/ 0 w 56"/>
                  <a:gd name="T79" fmla="*/ 67 h 70"/>
                  <a:gd name="T80" fmla="*/ 0 w 56"/>
                  <a:gd name="T81" fmla="*/ 67 h 70"/>
                  <a:gd name="T82" fmla="*/ 5 w 56"/>
                  <a:gd name="T83" fmla="*/ 67 h 70"/>
                  <a:gd name="T84" fmla="*/ 17 w 56"/>
                  <a:gd name="T85" fmla="*/ 7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6" h="70">
                    <a:moveTo>
                      <a:pt x="17" y="70"/>
                    </a:moveTo>
                    <a:lnTo>
                      <a:pt x="28" y="60"/>
                    </a:lnTo>
                    <a:lnTo>
                      <a:pt x="40" y="59"/>
                    </a:lnTo>
                    <a:lnTo>
                      <a:pt x="40" y="55"/>
                    </a:lnTo>
                    <a:lnTo>
                      <a:pt x="46" y="47"/>
                    </a:lnTo>
                    <a:lnTo>
                      <a:pt x="30" y="30"/>
                    </a:lnTo>
                    <a:lnTo>
                      <a:pt x="51" y="24"/>
                    </a:lnTo>
                    <a:lnTo>
                      <a:pt x="56" y="19"/>
                    </a:lnTo>
                    <a:lnTo>
                      <a:pt x="56" y="19"/>
                    </a:lnTo>
                    <a:lnTo>
                      <a:pt x="49" y="0"/>
                    </a:lnTo>
                    <a:lnTo>
                      <a:pt x="49" y="0"/>
                    </a:lnTo>
                    <a:lnTo>
                      <a:pt x="21" y="17"/>
                    </a:lnTo>
                    <a:lnTo>
                      <a:pt x="19" y="17"/>
                    </a:lnTo>
                    <a:lnTo>
                      <a:pt x="19" y="17"/>
                    </a:lnTo>
                    <a:lnTo>
                      <a:pt x="16" y="14"/>
                    </a:lnTo>
                    <a:lnTo>
                      <a:pt x="11" y="12"/>
                    </a:lnTo>
                    <a:lnTo>
                      <a:pt x="9" y="12"/>
                    </a:lnTo>
                    <a:lnTo>
                      <a:pt x="8" y="14"/>
                    </a:lnTo>
                    <a:lnTo>
                      <a:pt x="6" y="16"/>
                    </a:lnTo>
                    <a:lnTo>
                      <a:pt x="6" y="16"/>
                    </a:lnTo>
                    <a:lnTo>
                      <a:pt x="6" y="17"/>
                    </a:lnTo>
                    <a:lnTo>
                      <a:pt x="6" y="17"/>
                    </a:lnTo>
                    <a:lnTo>
                      <a:pt x="6" y="19"/>
                    </a:lnTo>
                    <a:lnTo>
                      <a:pt x="6" y="20"/>
                    </a:lnTo>
                    <a:lnTo>
                      <a:pt x="5" y="25"/>
                    </a:lnTo>
                    <a:lnTo>
                      <a:pt x="5" y="27"/>
                    </a:lnTo>
                    <a:lnTo>
                      <a:pt x="5" y="38"/>
                    </a:lnTo>
                    <a:lnTo>
                      <a:pt x="5" y="39"/>
                    </a:lnTo>
                    <a:lnTo>
                      <a:pt x="5" y="43"/>
                    </a:lnTo>
                    <a:lnTo>
                      <a:pt x="5" y="46"/>
                    </a:lnTo>
                    <a:lnTo>
                      <a:pt x="3" y="47"/>
                    </a:lnTo>
                    <a:lnTo>
                      <a:pt x="3" y="51"/>
                    </a:lnTo>
                    <a:lnTo>
                      <a:pt x="1" y="54"/>
                    </a:lnTo>
                    <a:lnTo>
                      <a:pt x="1" y="57"/>
                    </a:lnTo>
                    <a:lnTo>
                      <a:pt x="0" y="59"/>
                    </a:lnTo>
                    <a:lnTo>
                      <a:pt x="1" y="60"/>
                    </a:lnTo>
                    <a:lnTo>
                      <a:pt x="1" y="62"/>
                    </a:lnTo>
                    <a:lnTo>
                      <a:pt x="1" y="62"/>
                    </a:lnTo>
                    <a:lnTo>
                      <a:pt x="1" y="62"/>
                    </a:lnTo>
                    <a:lnTo>
                      <a:pt x="0" y="67"/>
                    </a:lnTo>
                    <a:lnTo>
                      <a:pt x="0" y="67"/>
                    </a:lnTo>
                    <a:lnTo>
                      <a:pt x="5" y="67"/>
                    </a:lnTo>
                    <a:lnTo>
                      <a:pt x="17"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5" name="Freeform 903">
                <a:extLst>
                  <a:ext uri="{FF2B5EF4-FFF2-40B4-BE49-F238E27FC236}">
                    <a16:creationId xmlns:a16="http://schemas.microsoft.com/office/drawing/2014/main" id="{3E9CF536-535E-43E0-B4E6-49847254DAD2}"/>
                  </a:ext>
                </a:extLst>
              </p:cNvPr>
              <p:cNvSpPr>
                <a:spLocks/>
              </p:cNvSpPr>
              <p:nvPr/>
            </p:nvSpPr>
            <p:spPr bwMode="auto">
              <a:xfrm>
                <a:off x="5166" y="1955"/>
                <a:ext cx="292" cy="247"/>
              </a:xfrm>
              <a:custGeom>
                <a:avLst/>
                <a:gdLst>
                  <a:gd name="T0" fmla="*/ 163 w 292"/>
                  <a:gd name="T1" fmla="*/ 48 h 247"/>
                  <a:gd name="T2" fmla="*/ 58 w 292"/>
                  <a:gd name="T3" fmla="*/ 0 h 247"/>
                  <a:gd name="T4" fmla="*/ 48 w 292"/>
                  <a:gd name="T5" fmla="*/ 28 h 247"/>
                  <a:gd name="T6" fmla="*/ 30 w 292"/>
                  <a:gd name="T7" fmla="*/ 41 h 247"/>
                  <a:gd name="T8" fmla="*/ 2 w 292"/>
                  <a:gd name="T9" fmla="*/ 48 h 247"/>
                  <a:gd name="T10" fmla="*/ 0 w 292"/>
                  <a:gd name="T11" fmla="*/ 62 h 247"/>
                  <a:gd name="T12" fmla="*/ 3 w 292"/>
                  <a:gd name="T13" fmla="*/ 65 h 247"/>
                  <a:gd name="T14" fmla="*/ 7 w 292"/>
                  <a:gd name="T15" fmla="*/ 65 h 247"/>
                  <a:gd name="T16" fmla="*/ 15 w 292"/>
                  <a:gd name="T17" fmla="*/ 76 h 247"/>
                  <a:gd name="T18" fmla="*/ 21 w 292"/>
                  <a:gd name="T19" fmla="*/ 81 h 247"/>
                  <a:gd name="T20" fmla="*/ 26 w 292"/>
                  <a:gd name="T21" fmla="*/ 94 h 247"/>
                  <a:gd name="T22" fmla="*/ 30 w 292"/>
                  <a:gd name="T23" fmla="*/ 99 h 247"/>
                  <a:gd name="T24" fmla="*/ 37 w 292"/>
                  <a:gd name="T25" fmla="*/ 108 h 247"/>
                  <a:gd name="T26" fmla="*/ 37 w 292"/>
                  <a:gd name="T27" fmla="*/ 116 h 247"/>
                  <a:gd name="T28" fmla="*/ 43 w 292"/>
                  <a:gd name="T29" fmla="*/ 123 h 247"/>
                  <a:gd name="T30" fmla="*/ 53 w 292"/>
                  <a:gd name="T31" fmla="*/ 124 h 247"/>
                  <a:gd name="T32" fmla="*/ 58 w 292"/>
                  <a:gd name="T33" fmla="*/ 132 h 247"/>
                  <a:gd name="T34" fmla="*/ 61 w 292"/>
                  <a:gd name="T35" fmla="*/ 142 h 247"/>
                  <a:gd name="T36" fmla="*/ 66 w 292"/>
                  <a:gd name="T37" fmla="*/ 150 h 247"/>
                  <a:gd name="T38" fmla="*/ 64 w 292"/>
                  <a:gd name="T39" fmla="*/ 158 h 247"/>
                  <a:gd name="T40" fmla="*/ 69 w 292"/>
                  <a:gd name="T41" fmla="*/ 170 h 247"/>
                  <a:gd name="T42" fmla="*/ 78 w 292"/>
                  <a:gd name="T43" fmla="*/ 182 h 247"/>
                  <a:gd name="T44" fmla="*/ 85 w 292"/>
                  <a:gd name="T45" fmla="*/ 185 h 247"/>
                  <a:gd name="T46" fmla="*/ 93 w 292"/>
                  <a:gd name="T47" fmla="*/ 191 h 247"/>
                  <a:gd name="T48" fmla="*/ 97 w 292"/>
                  <a:gd name="T49" fmla="*/ 205 h 247"/>
                  <a:gd name="T50" fmla="*/ 110 w 292"/>
                  <a:gd name="T51" fmla="*/ 221 h 247"/>
                  <a:gd name="T52" fmla="*/ 118 w 292"/>
                  <a:gd name="T53" fmla="*/ 229 h 247"/>
                  <a:gd name="T54" fmla="*/ 124 w 292"/>
                  <a:gd name="T55" fmla="*/ 237 h 247"/>
                  <a:gd name="T56" fmla="*/ 128 w 292"/>
                  <a:gd name="T57" fmla="*/ 228 h 247"/>
                  <a:gd name="T58" fmla="*/ 137 w 292"/>
                  <a:gd name="T59" fmla="*/ 223 h 247"/>
                  <a:gd name="T60" fmla="*/ 171 w 292"/>
                  <a:gd name="T61" fmla="*/ 234 h 247"/>
                  <a:gd name="T62" fmla="*/ 250 w 292"/>
                  <a:gd name="T63" fmla="*/ 196 h 247"/>
                  <a:gd name="T64" fmla="*/ 289 w 292"/>
                  <a:gd name="T65" fmla="*/ 142 h 247"/>
                  <a:gd name="T66" fmla="*/ 242 w 292"/>
                  <a:gd name="T67" fmla="*/ 140 h 247"/>
                  <a:gd name="T68" fmla="*/ 236 w 292"/>
                  <a:gd name="T69" fmla="*/ 119 h 247"/>
                  <a:gd name="T70" fmla="*/ 234 w 292"/>
                  <a:gd name="T71" fmla="*/ 118 h 247"/>
                  <a:gd name="T72" fmla="*/ 234 w 292"/>
                  <a:gd name="T73" fmla="*/ 115 h 247"/>
                  <a:gd name="T74" fmla="*/ 226 w 292"/>
                  <a:gd name="T75" fmla="*/ 113 h 247"/>
                  <a:gd name="T76" fmla="*/ 223 w 292"/>
                  <a:gd name="T77" fmla="*/ 108 h 247"/>
                  <a:gd name="T78" fmla="*/ 214 w 292"/>
                  <a:gd name="T79" fmla="*/ 92 h 247"/>
                  <a:gd name="T80" fmla="*/ 212 w 292"/>
                  <a:gd name="T81" fmla="*/ 84 h 247"/>
                  <a:gd name="T82" fmla="*/ 209 w 292"/>
                  <a:gd name="T83" fmla="*/ 79 h 247"/>
                  <a:gd name="T84" fmla="*/ 201 w 292"/>
                  <a:gd name="T85" fmla="*/ 72 h 247"/>
                  <a:gd name="T86" fmla="*/ 203 w 292"/>
                  <a:gd name="T87" fmla="*/ 70 h 247"/>
                  <a:gd name="T88" fmla="*/ 195 w 292"/>
                  <a:gd name="T89" fmla="*/ 67 h 247"/>
                  <a:gd name="T90" fmla="*/ 188 w 292"/>
                  <a:gd name="T91" fmla="*/ 56 h 247"/>
                  <a:gd name="T92" fmla="*/ 187 w 292"/>
                  <a:gd name="T93" fmla="*/ 52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92" h="247">
                    <a:moveTo>
                      <a:pt x="177" y="51"/>
                    </a:moveTo>
                    <a:lnTo>
                      <a:pt x="164" y="48"/>
                    </a:lnTo>
                    <a:lnTo>
                      <a:pt x="163" y="48"/>
                    </a:lnTo>
                    <a:lnTo>
                      <a:pt x="136" y="48"/>
                    </a:lnTo>
                    <a:lnTo>
                      <a:pt x="70" y="1"/>
                    </a:lnTo>
                    <a:lnTo>
                      <a:pt x="58" y="0"/>
                    </a:lnTo>
                    <a:lnTo>
                      <a:pt x="53" y="5"/>
                    </a:lnTo>
                    <a:lnTo>
                      <a:pt x="32" y="11"/>
                    </a:lnTo>
                    <a:lnTo>
                      <a:pt x="48" y="28"/>
                    </a:lnTo>
                    <a:lnTo>
                      <a:pt x="42" y="36"/>
                    </a:lnTo>
                    <a:lnTo>
                      <a:pt x="42" y="40"/>
                    </a:lnTo>
                    <a:lnTo>
                      <a:pt x="30" y="41"/>
                    </a:lnTo>
                    <a:lnTo>
                      <a:pt x="19" y="51"/>
                    </a:lnTo>
                    <a:lnTo>
                      <a:pt x="7" y="48"/>
                    </a:lnTo>
                    <a:lnTo>
                      <a:pt x="2" y="48"/>
                    </a:lnTo>
                    <a:lnTo>
                      <a:pt x="2" y="52"/>
                    </a:lnTo>
                    <a:lnTo>
                      <a:pt x="2" y="59"/>
                    </a:lnTo>
                    <a:lnTo>
                      <a:pt x="0" y="62"/>
                    </a:lnTo>
                    <a:lnTo>
                      <a:pt x="0" y="64"/>
                    </a:lnTo>
                    <a:lnTo>
                      <a:pt x="2" y="64"/>
                    </a:lnTo>
                    <a:lnTo>
                      <a:pt x="3" y="65"/>
                    </a:lnTo>
                    <a:lnTo>
                      <a:pt x="5" y="64"/>
                    </a:lnTo>
                    <a:lnTo>
                      <a:pt x="8" y="65"/>
                    </a:lnTo>
                    <a:lnTo>
                      <a:pt x="7" y="65"/>
                    </a:lnTo>
                    <a:lnTo>
                      <a:pt x="13" y="73"/>
                    </a:lnTo>
                    <a:lnTo>
                      <a:pt x="15" y="75"/>
                    </a:lnTo>
                    <a:lnTo>
                      <a:pt x="15" y="76"/>
                    </a:lnTo>
                    <a:lnTo>
                      <a:pt x="16" y="79"/>
                    </a:lnTo>
                    <a:lnTo>
                      <a:pt x="19" y="81"/>
                    </a:lnTo>
                    <a:lnTo>
                      <a:pt x="21" y="81"/>
                    </a:lnTo>
                    <a:lnTo>
                      <a:pt x="24" y="89"/>
                    </a:lnTo>
                    <a:lnTo>
                      <a:pt x="24" y="91"/>
                    </a:lnTo>
                    <a:lnTo>
                      <a:pt x="26" y="94"/>
                    </a:lnTo>
                    <a:lnTo>
                      <a:pt x="27" y="94"/>
                    </a:lnTo>
                    <a:lnTo>
                      <a:pt x="29" y="97"/>
                    </a:lnTo>
                    <a:lnTo>
                      <a:pt x="30" y="99"/>
                    </a:lnTo>
                    <a:lnTo>
                      <a:pt x="34" y="100"/>
                    </a:lnTo>
                    <a:lnTo>
                      <a:pt x="35" y="107"/>
                    </a:lnTo>
                    <a:lnTo>
                      <a:pt x="37" y="108"/>
                    </a:lnTo>
                    <a:lnTo>
                      <a:pt x="38" y="113"/>
                    </a:lnTo>
                    <a:lnTo>
                      <a:pt x="37" y="115"/>
                    </a:lnTo>
                    <a:lnTo>
                      <a:pt x="37" y="116"/>
                    </a:lnTo>
                    <a:lnTo>
                      <a:pt x="40" y="119"/>
                    </a:lnTo>
                    <a:lnTo>
                      <a:pt x="40" y="121"/>
                    </a:lnTo>
                    <a:lnTo>
                      <a:pt x="43" y="123"/>
                    </a:lnTo>
                    <a:lnTo>
                      <a:pt x="45" y="121"/>
                    </a:lnTo>
                    <a:lnTo>
                      <a:pt x="48" y="123"/>
                    </a:lnTo>
                    <a:lnTo>
                      <a:pt x="53" y="124"/>
                    </a:lnTo>
                    <a:lnTo>
                      <a:pt x="56" y="129"/>
                    </a:lnTo>
                    <a:lnTo>
                      <a:pt x="56" y="132"/>
                    </a:lnTo>
                    <a:lnTo>
                      <a:pt x="58" y="132"/>
                    </a:lnTo>
                    <a:lnTo>
                      <a:pt x="58" y="135"/>
                    </a:lnTo>
                    <a:lnTo>
                      <a:pt x="59" y="137"/>
                    </a:lnTo>
                    <a:lnTo>
                      <a:pt x="61" y="142"/>
                    </a:lnTo>
                    <a:lnTo>
                      <a:pt x="64" y="143"/>
                    </a:lnTo>
                    <a:lnTo>
                      <a:pt x="64" y="148"/>
                    </a:lnTo>
                    <a:lnTo>
                      <a:pt x="66" y="150"/>
                    </a:lnTo>
                    <a:lnTo>
                      <a:pt x="64" y="154"/>
                    </a:lnTo>
                    <a:lnTo>
                      <a:pt x="62" y="156"/>
                    </a:lnTo>
                    <a:lnTo>
                      <a:pt x="64" y="158"/>
                    </a:lnTo>
                    <a:lnTo>
                      <a:pt x="66" y="162"/>
                    </a:lnTo>
                    <a:lnTo>
                      <a:pt x="66" y="169"/>
                    </a:lnTo>
                    <a:lnTo>
                      <a:pt x="69" y="170"/>
                    </a:lnTo>
                    <a:lnTo>
                      <a:pt x="69" y="172"/>
                    </a:lnTo>
                    <a:lnTo>
                      <a:pt x="77" y="180"/>
                    </a:lnTo>
                    <a:lnTo>
                      <a:pt x="78" y="182"/>
                    </a:lnTo>
                    <a:lnTo>
                      <a:pt x="81" y="182"/>
                    </a:lnTo>
                    <a:lnTo>
                      <a:pt x="83" y="185"/>
                    </a:lnTo>
                    <a:lnTo>
                      <a:pt x="85" y="185"/>
                    </a:lnTo>
                    <a:lnTo>
                      <a:pt x="89" y="188"/>
                    </a:lnTo>
                    <a:lnTo>
                      <a:pt x="89" y="190"/>
                    </a:lnTo>
                    <a:lnTo>
                      <a:pt x="93" y="191"/>
                    </a:lnTo>
                    <a:lnTo>
                      <a:pt x="93" y="193"/>
                    </a:lnTo>
                    <a:lnTo>
                      <a:pt x="94" y="193"/>
                    </a:lnTo>
                    <a:lnTo>
                      <a:pt x="97" y="205"/>
                    </a:lnTo>
                    <a:lnTo>
                      <a:pt x="101" y="207"/>
                    </a:lnTo>
                    <a:lnTo>
                      <a:pt x="101" y="210"/>
                    </a:lnTo>
                    <a:lnTo>
                      <a:pt x="110" y="221"/>
                    </a:lnTo>
                    <a:lnTo>
                      <a:pt x="112" y="221"/>
                    </a:lnTo>
                    <a:lnTo>
                      <a:pt x="113" y="228"/>
                    </a:lnTo>
                    <a:lnTo>
                      <a:pt x="118" y="229"/>
                    </a:lnTo>
                    <a:lnTo>
                      <a:pt x="120" y="236"/>
                    </a:lnTo>
                    <a:lnTo>
                      <a:pt x="123" y="236"/>
                    </a:lnTo>
                    <a:lnTo>
                      <a:pt x="124" y="237"/>
                    </a:lnTo>
                    <a:lnTo>
                      <a:pt x="126" y="234"/>
                    </a:lnTo>
                    <a:lnTo>
                      <a:pt x="131" y="233"/>
                    </a:lnTo>
                    <a:lnTo>
                      <a:pt x="128" y="228"/>
                    </a:lnTo>
                    <a:lnTo>
                      <a:pt x="129" y="220"/>
                    </a:lnTo>
                    <a:lnTo>
                      <a:pt x="134" y="218"/>
                    </a:lnTo>
                    <a:lnTo>
                      <a:pt x="137" y="223"/>
                    </a:lnTo>
                    <a:lnTo>
                      <a:pt x="147" y="223"/>
                    </a:lnTo>
                    <a:lnTo>
                      <a:pt x="158" y="228"/>
                    </a:lnTo>
                    <a:lnTo>
                      <a:pt x="171" y="234"/>
                    </a:lnTo>
                    <a:lnTo>
                      <a:pt x="172" y="247"/>
                    </a:lnTo>
                    <a:lnTo>
                      <a:pt x="198" y="212"/>
                    </a:lnTo>
                    <a:lnTo>
                      <a:pt x="250" y="196"/>
                    </a:lnTo>
                    <a:lnTo>
                      <a:pt x="290" y="183"/>
                    </a:lnTo>
                    <a:lnTo>
                      <a:pt x="292" y="153"/>
                    </a:lnTo>
                    <a:lnTo>
                      <a:pt x="289" y="142"/>
                    </a:lnTo>
                    <a:lnTo>
                      <a:pt x="289" y="142"/>
                    </a:lnTo>
                    <a:lnTo>
                      <a:pt x="284" y="146"/>
                    </a:lnTo>
                    <a:lnTo>
                      <a:pt x="242" y="140"/>
                    </a:lnTo>
                    <a:lnTo>
                      <a:pt x="241" y="129"/>
                    </a:lnTo>
                    <a:lnTo>
                      <a:pt x="236" y="124"/>
                    </a:lnTo>
                    <a:lnTo>
                      <a:pt x="236" y="119"/>
                    </a:lnTo>
                    <a:lnTo>
                      <a:pt x="236" y="119"/>
                    </a:lnTo>
                    <a:lnTo>
                      <a:pt x="236" y="121"/>
                    </a:lnTo>
                    <a:lnTo>
                      <a:pt x="234" y="118"/>
                    </a:lnTo>
                    <a:lnTo>
                      <a:pt x="234" y="116"/>
                    </a:lnTo>
                    <a:lnTo>
                      <a:pt x="236" y="115"/>
                    </a:lnTo>
                    <a:lnTo>
                      <a:pt x="234" y="115"/>
                    </a:lnTo>
                    <a:lnTo>
                      <a:pt x="233" y="115"/>
                    </a:lnTo>
                    <a:lnTo>
                      <a:pt x="231" y="115"/>
                    </a:lnTo>
                    <a:lnTo>
                      <a:pt x="226" y="113"/>
                    </a:lnTo>
                    <a:lnTo>
                      <a:pt x="226" y="111"/>
                    </a:lnTo>
                    <a:lnTo>
                      <a:pt x="225" y="111"/>
                    </a:lnTo>
                    <a:lnTo>
                      <a:pt x="223" y="108"/>
                    </a:lnTo>
                    <a:lnTo>
                      <a:pt x="222" y="105"/>
                    </a:lnTo>
                    <a:lnTo>
                      <a:pt x="215" y="95"/>
                    </a:lnTo>
                    <a:lnTo>
                      <a:pt x="214" y="92"/>
                    </a:lnTo>
                    <a:lnTo>
                      <a:pt x="215" y="92"/>
                    </a:lnTo>
                    <a:lnTo>
                      <a:pt x="215" y="91"/>
                    </a:lnTo>
                    <a:lnTo>
                      <a:pt x="212" y="84"/>
                    </a:lnTo>
                    <a:lnTo>
                      <a:pt x="212" y="83"/>
                    </a:lnTo>
                    <a:lnTo>
                      <a:pt x="211" y="79"/>
                    </a:lnTo>
                    <a:lnTo>
                      <a:pt x="209" y="79"/>
                    </a:lnTo>
                    <a:lnTo>
                      <a:pt x="204" y="73"/>
                    </a:lnTo>
                    <a:lnTo>
                      <a:pt x="203" y="73"/>
                    </a:lnTo>
                    <a:lnTo>
                      <a:pt x="201" y="72"/>
                    </a:lnTo>
                    <a:lnTo>
                      <a:pt x="201" y="70"/>
                    </a:lnTo>
                    <a:lnTo>
                      <a:pt x="203" y="70"/>
                    </a:lnTo>
                    <a:lnTo>
                      <a:pt x="203" y="70"/>
                    </a:lnTo>
                    <a:lnTo>
                      <a:pt x="203" y="68"/>
                    </a:lnTo>
                    <a:lnTo>
                      <a:pt x="199" y="68"/>
                    </a:lnTo>
                    <a:lnTo>
                      <a:pt x="195" y="67"/>
                    </a:lnTo>
                    <a:lnTo>
                      <a:pt x="191" y="60"/>
                    </a:lnTo>
                    <a:lnTo>
                      <a:pt x="191" y="57"/>
                    </a:lnTo>
                    <a:lnTo>
                      <a:pt x="188" y="56"/>
                    </a:lnTo>
                    <a:lnTo>
                      <a:pt x="188" y="54"/>
                    </a:lnTo>
                    <a:lnTo>
                      <a:pt x="188" y="54"/>
                    </a:lnTo>
                    <a:lnTo>
                      <a:pt x="187" y="52"/>
                    </a:lnTo>
                    <a:lnTo>
                      <a:pt x="179" y="57"/>
                    </a:lnTo>
                    <a:lnTo>
                      <a:pt x="177" y="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6" name="Freeform 904">
                <a:extLst>
                  <a:ext uri="{FF2B5EF4-FFF2-40B4-BE49-F238E27FC236}">
                    <a16:creationId xmlns:a16="http://schemas.microsoft.com/office/drawing/2014/main" id="{6CACD576-E362-44ED-B983-37210247F9E5}"/>
                  </a:ext>
                </a:extLst>
              </p:cNvPr>
              <p:cNvSpPr>
                <a:spLocks/>
              </p:cNvSpPr>
              <p:nvPr/>
            </p:nvSpPr>
            <p:spPr bwMode="auto">
              <a:xfrm>
                <a:off x="5391" y="2046"/>
                <a:ext cx="11" cy="24"/>
              </a:xfrm>
              <a:custGeom>
                <a:avLst/>
                <a:gdLst>
                  <a:gd name="T0" fmla="*/ 6 w 11"/>
                  <a:gd name="T1" fmla="*/ 24 h 24"/>
                  <a:gd name="T2" fmla="*/ 8 w 11"/>
                  <a:gd name="T3" fmla="*/ 24 h 24"/>
                  <a:gd name="T4" fmla="*/ 8 w 11"/>
                  <a:gd name="T5" fmla="*/ 24 h 24"/>
                  <a:gd name="T6" fmla="*/ 9 w 11"/>
                  <a:gd name="T7" fmla="*/ 24 h 24"/>
                  <a:gd name="T8" fmla="*/ 11 w 11"/>
                  <a:gd name="T9" fmla="*/ 16 h 24"/>
                  <a:gd name="T10" fmla="*/ 9 w 11"/>
                  <a:gd name="T11" fmla="*/ 14 h 24"/>
                  <a:gd name="T12" fmla="*/ 8 w 11"/>
                  <a:gd name="T13" fmla="*/ 14 h 24"/>
                  <a:gd name="T14" fmla="*/ 8 w 11"/>
                  <a:gd name="T15" fmla="*/ 9 h 24"/>
                  <a:gd name="T16" fmla="*/ 8 w 11"/>
                  <a:gd name="T17" fmla="*/ 9 h 24"/>
                  <a:gd name="T18" fmla="*/ 9 w 11"/>
                  <a:gd name="T19" fmla="*/ 4 h 24"/>
                  <a:gd name="T20" fmla="*/ 9 w 11"/>
                  <a:gd name="T21" fmla="*/ 3 h 24"/>
                  <a:gd name="T22" fmla="*/ 8 w 11"/>
                  <a:gd name="T23" fmla="*/ 3 h 24"/>
                  <a:gd name="T24" fmla="*/ 8 w 11"/>
                  <a:gd name="T25" fmla="*/ 1 h 24"/>
                  <a:gd name="T26" fmla="*/ 5 w 11"/>
                  <a:gd name="T27" fmla="*/ 0 h 24"/>
                  <a:gd name="T28" fmla="*/ 5 w 11"/>
                  <a:gd name="T29" fmla="*/ 0 h 24"/>
                  <a:gd name="T30" fmla="*/ 3 w 11"/>
                  <a:gd name="T31" fmla="*/ 1 h 24"/>
                  <a:gd name="T32" fmla="*/ 3 w 11"/>
                  <a:gd name="T33" fmla="*/ 1 h 24"/>
                  <a:gd name="T34" fmla="*/ 3 w 11"/>
                  <a:gd name="T35" fmla="*/ 3 h 24"/>
                  <a:gd name="T36" fmla="*/ 1 w 11"/>
                  <a:gd name="T37" fmla="*/ 3 h 24"/>
                  <a:gd name="T38" fmla="*/ 1 w 11"/>
                  <a:gd name="T39" fmla="*/ 6 h 24"/>
                  <a:gd name="T40" fmla="*/ 1 w 11"/>
                  <a:gd name="T41" fmla="*/ 6 h 24"/>
                  <a:gd name="T42" fmla="*/ 3 w 11"/>
                  <a:gd name="T43" fmla="*/ 9 h 24"/>
                  <a:gd name="T44" fmla="*/ 1 w 11"/>
                  <a:gd name="T45" fmla="*/ 9 h 24"/>
                  <a:gd name="T46" fmla="*/ 0 w 11"/>
                  <a:gd name="T47" fmla="*/ 9 h 24"/>
                  <a:gd name="T48" fmla="*/ 0 w 11"/>
                  <a:gd name="T49" fmla="*/ 14 h 24"/>
                  <a:gd name="T50" fmla="*/ 0 w 11"/>
                  <a:gd name="T51" fmla="*/ 16 h 24"/>
                  <a:gd name="T52" fmla="*/ 1 w 11"/>
                  <a:gd name="T53" fmla="*/ 17 h 24"/>
                  <a:gd name="T54" fmla="*/ 1 w 11"/>
                  <a:gd name="T55" fmla="*/ 19 h 24"/>
                  <a:gd name="T56" fmla="*/ 1 w 11"/>
                  <a:gd name="T57" fmla="*/ 20 h 24"/>
                  <a:gd name="T58" fmla="*/ 1 w 11"/>
                  <a:gd name="T59" fmla="*/ 22 h 24"/>
                  <a:gd name="T60" fmla="*/ 6 w 11"/>
                  <a:gd name="T61"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1" h="24">
                    <a:moveTo>
                      <a:pt x="6" y="24"/>
                    </a:moveTo>
                    <a:lnTo>
                      <a:pt x="8" y="24"/>
                    </a:lnTo>
                    <a:lnTo>
                      <a:pt x="8" y="24"/>
                    </a:lnTo>
                    <a:lnTo>
                      <a:pt x="9" y="24"/>
                    </a:lnTo>
                    <a:lnTo>
                      <a:pt x="11" y="16"/>
                    </a:lnTo>
                    <a:lnTo>
                      <a:pt x="9" y="14"/>
                    </a:lnTo>
                    <a:lnTo>
                      <a:pt x="8" y="14"/>
                    </a:lnTo>
                    <a:lnTo>
                      <a:pt x="8" y="9"/>
                    </a:lnTo>
                    <a:lnTo>
                      <a:pt x="8" y="9"/>
                    </a:lnTo>
                    <a:lnTo>
                      <a:pt x="9" y="4"/>
                    </a:lnTo>
                    <a:lnTo>
                      <a:pt x="9" y="3"/>
                    </a:lnTo>
                    <a:lnTo>
                      <a:pt x="8" y="3"/>
                    </a:lnTo>
                    <a:lnTo>
                      <a:pt x="8" y="1"/>
                    </a:lnTo>
                    <a:lnTo>
                      <a:pt x="5" y="0"/>
                    </a:lnTo>
                    <a:lnTo>
                      <a:pt x="5" y="0"/>
                    </a:lnTo>
                    <a:lnTo>
                      <a:pt x="3" y="1"/>
                    </a:lnTo>
                    <a:lnTo>
                      <a:pt x="3" y="1"/>
                    </a:lnTo>
                    <a:lnTo>
                      <a:pt x="3" y="3"/>
                    </a:lnTo>
                    <a:lnTo>
                      <a:pt x="1" y="3"/>
                    </a:lnTo>
                    <a:lnTo>
                      <a:pt x="1" y="6"/>
                    </a:lnTo>
                    <a:lnTo>
                      <a:pt x="1" y="6"/>
                    </a:lnTo>
                    <a:lnTo>
                      <a:pt x="3" y="9"/>
                    </a:lnTo>
                    <a:lnTo>
                      <a:pt x="1" y="9"/>
                    </a:lnTo>
                    <a:lnTo>
                      <a:pt x="0" y="9"/>
                    </a:lnTo>
                    <a:lnTo>
                      <a:pt x="0" y="14"/>
                    </a:lnTo>
                    <a:lnTo>
                      <a:pt x="0" y="16"/>
                    </a:lnTo>
                    <a:lnTo>
                      <a:pt x="1" y="17"/>
                    </a:lnTo>
                    <a:lnTo>
                      <a:pt x="1" y="19"/>
                    </a:lnTo>
                    <a:lnTo>
                      <a:pt x="1" y="20"/>
                    </a:lnTo>
                    <a:lnTo>
                      <a:pt x="1" y="22"/>
                    </a:lnTo>
                    <a:lnTo>
                      <a:pt x="6" y="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7" name="Freeform 905">
                <a:extLst>
                  <a:ext uri="{FF2B5EF4-FFF2-40B4-BE49-F238E27FC236}">
                    <a16:creationId xmlns:a16="http://schemas.microsoft.com/office/drawing/2014/main" id="{C1580A97-A332-4C2A-868B-4FDDEAA06A24}"/>
                  </a:ext>
                </a:extLst>
              </p:cNvPr>
              <p:cNvSpPr>
                <a:spLocks/>
              </p:cNvSpPr>
              <p:nvPr/>
            </p:nvSpPr>
            <p:spPr bwMode="auto">
              <a:xfrm>
                <a:off x="5402" y="2047"/>
                <a:ext cx="67" cy="54"/>
              </a:xfrm>
              <a:custGeom>
                <a:avLst/>
                <a:gdLst>
                  <a:gd name="T0" fmla="*/ 5 w 67"/>
                  <a:gd name="T1" fmla="*/ 37 h 54"/>
                  <a:gd name="T2" fmla="*/ 6 w 67"/>
                  <a:gd name="T3" fmla="*/ 48 h 54"/>
                  <a:gd name="T4" fmla="*/ 48 w 67"/>
                  <a:gd name="T5" fmla="*/ 54 h 54"/>
                  <a:gd name="T6" fmla="*/ 53 w 67"/>
                  <a:gd name="T7" fmla="*/ 50 h 54"/>
                  <a:gd name="T8" fmla="*/ 65 w 67"/>
                  <a:gd name="T9" fmla="*/ 13 h 54"/>
                  <a:gd name="T10" fmla="*/ 67 w 67"/>
                  <a:gd name="T11" fmla="*/ 13 h 54"/>
                  <a:gd name="T12" fmla="*/ 67 w 67"/>
                  <a:gd name="T13" fmla="*/ 8 h 54"/>
                  <a:gd name="T14" fmla="*/ 67 w 67"/>
                  <a:gd name="T15" fmla="*/ 7 h 54"/>
                  <a:gd name="T16" fmla="*/ 65 w 67"/>
                  <a:gd name="T17" fmla="*/ 7 h 54"/>
                  <a:gd name="T18" fmla="*/ 65 w 67"/>
                  <a:gd name="T19" fmla="*/ 7 h 54"/>
                  <a:gd name="T20" fmla="*/ 65 w 67"/>
                  <a:gd name="T21" fmla="*/ 7 h 54"/>
                  <a:gd name="T22" fmla="*/ 64 w 67"/>
                  <a:gd name="T23" fmla="*/ 7 h 54"/>
                  <a:gd name="T24" fmla="*/ 64 w 67"/>
                  <a:gd name="T25" fmla="*/ 2 h 54"/>
                  <a:gd name="T26" fmla="*/ 62 w 67"/>
                  <a:gd name="T27" fmla="*/ 0 h 54"/>
                  <a:gd name="T28" fmla="*/ 62 w 67"/>
                  <a:gd name="T29" fmla="*/ 3 h 54"/>
                  <a:gd name="T30" fmla="*/ 61 w 67"/>
                  <a:gd name="T31" fmla="*/ 3 h 54"/>
                  <a:gd name="T32" fmla="*/ 53 w 67"/>
                  <a:gd name="T33" fmla="*/ 10 h 54"/>
                  <a:gd name="T34" fmla="*/ 53 w 67"/>
                  <a:gd name="T35" fmla="*/ 13 h 54"/>
                  <a:gd name="T36" fmla="*/ 43 w 67"/>
                  <a:gd name="T37" fmla="*/ 19 h 54"/>
                  <a:gd name="T38" fmla="*/ 43 w 67"/>
                  <a:gd name="T39" fmla="*/ 23 h 54"/>
                  <a:gd name="T40" fmla="*/ 43 w 67"/>
                  <a:gd name="T41" fmla="*/ 23 h 54"/>
                  <a:gd name="T42" fmla="*/ 45 w 67"/>
                  <a:gd name="T43" fmla="*/ 24 h 54"/>
                  <a:gd name="T44" fmla="*/ 41 w 67"/>
                  <a:gd name="T45" fmla="*/ 27 h 54"/>
                  <a:gd name="T46" fmla="*/ 40 w 67"/>
                  <a:gd name="T47" fmla="*/ 26 h 54"/>
                  <a:gd name="T48" fmla="*/ 38 w 67"/>
                  <a:gd name="T49" fmla="*/ 27 h 54"/>
                  <a:gd name="T50" fmla="*/ 37 w 67"/>
                  <a:gd name="T51" fmla="*/ 27 h 54"/>
                  <a:gd name="T52" fmla="*/ 37 w 67"/>
                  <a:gd name="T53" fmla="*/ 29 h 54"/>
                  <a:gd name="T54" fmla="*/ 37 w 67"/>
                  <a:gd name="T55" fmla="*/ 29 h 54"/>
                  <a:gd name="T56" fmla="*/ 35 w 67"/>
                  <a:gd name="T57" fmla="*/ 31 h 54"/>
                  <a:gd name="T58" fmla="*/ 32 w 67"/>
                  <a:gd name="T59" fmla="*/ 32 h 54"/>
                  <a:gd name="T60" fmla="*/ 29 w 67"/>
                  <a:gd name="T61" fmla="*/ 32 h 54"/>
                  <a:gd name="T62" fmla="*/ 27 w 67"/>
                  <a:gd name="T63" fmla="*/ 31 h 54"/>
                  <a:gd name="T64" fmla="*/ 24 w 67"/>
                  <a:gd name="T65" fmla="*/ 31 h 54"/>
                  <a:gd name="T66" fmla="*/ 22 w 67"/>
                  <a:gd name="T67" fmla="*/ 31 h 54"/>
                  <a:gd name="T68" fmla="*/ 21 w 67"/>
                  <a:gd name="T69" fmla="*/ 31 h 54"/>
                  <a:gd name="T70" fmla="*/ 16 w 67"/>
                  <a:gd name="T71" fmla="*/ 29 h 54"/>
                  <a:gd name="T72" fmla="*/ 11 w 67"/>
                  <a:gd name="T73" fmla="*/ 34 h 54"/>
                  <a:gd name="T74" fmla="*/ 8 w 67"/>
                  <a:gd name="T75" fmla="*/ 34 h 54"/>
                  <a:gd name="T76" fmla="*/ 6 w 67"/>
                  <a:gd name="T77" fmla="*/ 32 h 54"/>
                  <a:gd name="T78" fmla="*/ 3 w 67"/>
                  <a:gd name="T79" fmla="*/ 34 h 54"/>
                  <a:gd name="T80" fmla="*/ 3 w 67"/>
                  <a:gd name="T81" fmla="*/ 27 h 54"/>
                  <a:gd name="T82" fmla="*/ 2 w 67"/>
                  <a:gd name="T83" fmla="*/ 29 h 54"/>
                  <a:gd name="T84" fmla="*/ 0 w 67"/>
                  <a:gd name="T85" fmla="*/ 27 h 54"/>
                  <a:gd name="T86" fmla="*/ 0 w 67"/>
                  <a:gd name="T87" fmla="*/ 32 h 54"/>
                  <a:gd name="T88" fmla="*/ 5 w 67"/>
                  <a:gd name="T89" fmla="*/ 3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7" h="54">
                    <a:moveTo>
                      <a:pt x="5" y="37"/>
                    </a:moveTo>
                    <a:lnTo>
                      <a:pt x="6" y="48"/>
                    </a:lnTo>
                    <a:lnTo>
                      <a:pt x="48" y="54"/>
                    </a:lnTo>
                    <a:lnTo>
                      <a:pt x="53" y="50"/>
                    </a:lnTo>
                    <a:lnTo>
                      <a:pt x="65" y="13"/>
                    </a:lnTo>
                    <a:lnTo>
                      <a:pt x="67" y="13"/>
                    </a:lnTo>
                    <a:lnTo>
                      <a:pt x="67" y="8"/>
                    </a:lnTo>
                    <a:lnTo>
                      <a:pt x="67" y="7"/>
                    </a:lnTo>
                    <a:lnTo>
                      <a:pt x="65" y="7"/>
                    </a:lnTo>
                    <a:lnTo>
                      <a:pt x="65" y="7"/>
                    </a:lnTo>
                    <a:lnTo>
                      <a:pt x="65" y="7"/>
                    </a:lnTo>
                    <a:lnTo>
                      <a:pt x="64" y="7"/>
                    </a:lnTo>
                    <a:lnTo>
                      <a:pt x="64" y="2"/>
                    </a:lnTo>
                    <a:lnTo>
                      <a:pt x="62" y="0"/>
                    </a:lnTo>
                    <a:lnTo>
                      <a:pt x="62" y="3"/>
                    </a:lnTo>
                    <a:lnTo>
                      <a:pt x="61" y="3"/>
                    </a:lnTo>
                    <a:lnTo>
                      <a:pt x="53" y="10"/>
                    </a:lnTo>
                    <a:lnTo>
                      <a:pt x="53" y="13"/>
                    </a:lnTo>
                    <a:lnTo>
                      <a:pt x="43" y="19"/>
                    </a:lnTo>
                    <a:lnTo>
                      <a:pt x="43" y="23"/>
                    </a:lnTo>
                    <a:lnTo>
                      <a:pt x="43" y="23"/>
                    </a:lnTo>
                    <a:lnTo>
                      <a:pt x="45" y="24"/>
                    </a:lnTo>
                    <a:lnTo>
                      <a:pt x="41" y="27"/>
                    </a:lnTo>
                    <a:lnTo>
                      <a:pt x="40" y="26"/>
                    </a:lnTo>
                    <a:lnTo>
                      <a:pt x="38" y="27"/>
                    </a:lnTo>
                    <a:lnTo>
                      <a:pt x="37" y="27"/>
                    </a:lnTo>
                    <a:lnTo>
                      <a:pt x="37" y="29"/>
                    </a:lnTo>
                    <a:lnTo>
                      <a:pt x="37" y="29"/>
                    </a:lnTo>
                    <a:lnTo>
                      <a:pt x="35" y="31"/>
                    </a:lnTo>
                    <a:lnTo>
                      <a:pt x="32" y="32"/>
                    </a:lnTo>
                    <a:lnTo>
                      <a:pt x="29" y="32"/>
                    </a:lnTo>
                    <a:lnTo>
                      <a:pt x="27" y="31"/>
                    </a:lnTo>
                    <a:lnTo>
                      <a:pt x="24" y="31"/>
                    </a:lnTo>
                    <a:lnTo>
                      <a:pt x="22" y="31"/>
                    </a:lnTo>
                    <a:lnTo>
                      <a:pt x="21" y="31"/>
                    </a:lnTo>
                    <a:lnTo>
                      <a:pt x="16" y="29"/>
                    </a:lnTo>
                    <a:lnTo>
                      <a:pt x="11" y="34"/>
                    </a:lnTo>
                    <a:lnTo>
                      <a:pt x="8" y="34"/>
                    </a:lnTo>
                    <a:lnTo>
                      <a:pt x="6" y="32"/>
                    </a:lnTo>
                    <a:lnTo>
                      <a:pt x="3" y="34"/>
                    </a:lnTo>
                    <a:lnTo>
                      <a:pt x="3" y="27"/>
                    </a:lnTo>
                    <a:lnTo>
                      <a:pt x="2" y="29"/>
                    </a:lnTo>
                    <a:lnTo>
                      <a:pt x="0" y="27"/>
                    </a:lnTo>
                    <a:lnTo>
                      <a:pt x="0" y="32"/>
                    </a:lnTo>
                    <a:lnTo>
                      <a:pt x="5" y="3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8" name="Freeform 906">
                <a:extLst>
                  <a:ext uri="{FF2B5EF4-FFF2-40B4-BE49-F238E27FC236}">
                    <a16:creationId xmlns:a16="http://schemas.microsoft.com/office/drawing/2014/main" id="{40BEE278-9662-42FC-85FE-1453241E1B51}"/>
                  </a:ext>
                </a:extLst>
              </p:cNvPr>
              <p:cNvSpPr>
                <a:spLocks/>
              </p:cNvSpPr>
              <p:nvPr/>
            </p:nvSpPr>
            <p:spPr bwMode="auto">
              <a:xfrm>
                <a:off x="4344" y="1865"/>
                <a:ext cx="5" cy="2"/>
              </a:xfrm>
              <a:custGeom>
                <a:avLst/>
                <a:gdLst>
                  <a:gd name="T0" fmla="*/ 3 w 5"/>
                  <a:gd name="T1" fmla="*/ 0 h 2"/>
                  <a:gd name="T2" fmla="*/ 0 w 5"/>
                  <a:gd name="T3" fmla="*/ 0 h 2"/>
                  <a:gd name="T4" fmla="*/ 0 w 5"/>
                  <a:gd name="T5" fmla="*/ 2 h 2"/>
                  <a:gd name="T6" fmla="*/ 5 w 5"/>
                  <a:gd name="T7" fmla="*/ 2 h 2"/>
                  <a:gd name="T8" fmla="*/ 5 w 5"/>
                  <a:gd name="T9" fmla="*/ 2 h 2"/>
                  <a:gd name="T10" fmla="*/ 5 w 5"/>
                  <a:gd name="T11" fmla="*/ 0 h 2"/>
                  <a:gd name="T12" fmla="*/ 3 w 5"/>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5" h="2">
                    <a:moveTo>
                      <a:pt x="3" y="0"/>
                    </a:moveTo>
                    <a:lnTo>
                      <a:pt x="0" y="0"/>
                    </a:lnTo>
                    <a:lnTo>
                      <a:pt x="0" y="2"/>
                    </a:lnTo>
                    <a:lnTo>
                      <a:pt x="5" y="2"/>
                    </a:lnTo>
                    <a:lnTo>
                      <a:pt x="5" y="2"/>
                    </a:lnTo>
                    <a:lnTo>
                      <a:pt x="5" y="0"/>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9" name="Freeform 907">
                <a:extLst>
                  <a:ext uri="{FF2B5EF4-FFF2-40B4-BE49-F238E27FC236}">
                    <a16:creationId xmlns:a16="http://schemas.microsoft.com/office/drawing/2014/main" id="{39274917-E0D3-492A-BCEE-B45E8DFAFC28}"/>
                  </a:ext>
                </a:extLst>
              </p:cNvPr>
              <p:cNvSpPr>
                <a:spLocks/>
              </p:cNvSpPr>
              <p:nvPr/>
            </p:nvSpPr>
            <p:spPr bwMode="auto">
              <a:xfrm>
                <a:off x="4314" y="1849"/>
                <a:ext cx="1" cy="2"/>
              </a:xfrm>
              <a:custGeom>
                <a:avLst/>
                <a:gdLst>
                  <a:gd name="T0" fmla="*/ 0 w 1"/>
                  <a:gd name="T1" fmla="*/ 0 h 2"/>
                  <a:gd name="T2" fmla="*/ 1 w 1"/>
                  <a:gd name="T3" fmla="*/ 2 h 2"/>
                  <a:gd name="T4" fmla="*/ 1 w 1"/>
                  <a:gd name="T5" fmla="*/ 0 h 2"/>
                  <a:gd name="T6" fmla="*/ 0 w 1"/>
                  <a:gd name="T7" fmla="*/ 0 h 2"/>
                </a:gdLst>
                <a:ahLst/>
                <a:cxnLst>
                  <a:cxn ang="0">
                    <a:pos x="T0" y="T1"/>
                  </a:cxn>
                  <a:cxn ang="0">
                    <a:pos x="T2" y="T3"/>
                  </a:cxn>
                  <a:cxn ang="0">
                    <a:pos x="T4" y="T5"/>
                  </a:cxn>
                  <a:cxn ang="0">
                    <a:pos x="T6" y="T7"/>
                  </a:cxn>
                </a:cxnLst>
                <a:rect l="0" t="0" r="r" b="b"/>
                <a:pathLst>
                  <a:path w="1" h="2">
                    <a:moveTo>
                      <a:pt x="0" y="0"/>
                    </a:moveTo>
                    <a:lnTo>
                      <a:pt x="1" y="2"/>
                    </a:lnTo>
                    <a:lnTo>
                      <a:pt x="1"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0" name="Freeform 908">
                <a:extLst>
                  <a:ext uri="{FF2B5EF4-FFF2-40B4-BE49-F238E27FC236}">
                    <a16:creationId xmlns:a16="http://schemas.microsoft.com/office/drawing/2014/main" id="{15C05C35-528B-4712-93F2-7DFA2BC50001}"/>
                  </a:ext>
                </a:extLst>
              </p:cNvPr>
              <p:cNvSpPr>
                <a:spLocks/>
              </p:cNvSpPr>
              <p:nvPr/>
            </p:nvSpPr>
            <p:spPr bwMode="auto">
              <a:xfrm>
                <a:off x="4307" y="1853"/>
                <a:ext cx="5" cy="1"/>
              </a:xfrm>
              <a:custGeom>
                <a:avLst/>
                <a:gdLst>
                  <a:gd name="T0" fmla="*/ 0 w 5"/>
                  <a:gd name="T1" fmla="*/ 0 h 1"/>
                  <a:gd name="T2" fmla="*/ 2 w 5"/>
                  <a:gd name="T3" fmla="*/ 1 h 1"/>
                  <a:gd name="T4" fmla="*/ 4 w 5"/>
                  <a:gd name="T5" fmla="*/ 1 h 1"/>
                  <a:gd name="T6" fmla="*/ 5 w 5"/>
                  <a:gd name="T7" fmla="*/ 1 h 1"/>
                  <a:gd name="T8" fmla="*/ 4 w 5"/>
                  <a:gd name="T9" fmla="*/ 0 h 1"/>
                  <a:gd name="T10" fmla="*/ 0 w 5"/>
                  <a:gd name="T11" fmla="*/ 0 h 1"/>
                </a:gdLst>
                <a:ahLst/>
                <a:cxnLst>
                  <a:cxn ang="0">
                    <a:pos x="T0" y="T1"/>
                  </a:cxn>
                  <a:cxn ang="0">
                    <a:pos x="T2" y="T3"/>
                  </a:cxn>
                  <a:cxn ang="0">
                    <a:pos x="T4" y="T5"/>
                  </a:cxn>
                  <a:cxn ang="0">
                    <a:pos x="T6" y="T7"/>
                  </a:cxn>
                  <a:cxn ang="0">
                    <a:pos x="T8" y="T9"/>
                  </a:cxn>
                  <a:cxn ang="0">
                    <a:pos x="T10" y="T11"/>
                  </a:cxn>
                </a:cxnLst>
                <a:rect l="0" t="0" r="r" b="b"/>
                <a:pathLst>
                  <a:path w="5" h="1">
                    <a:moveTo>
                      <a:pt x="0" y="0"/>
                    </a:moveTo>
                    <a:lnTo>
                      <a:pt x="2" y="1"/>
                    </a:lnTo>
                    <a:lnTo>
                      <a:pt x="4" y="1"/>
                    </a:lnTo>
                    <a:lnTo>
                      <a:pt x="5" y="1"/>
                    </a:lnTo>
                    <a:lnTo>
                      <a:pt x="4"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1" name="Freeform 909">
                <a:extLst>
                  <a:ext uri="{FF2B5EF4-FFF2-40B4-BE49-F238E27FC236}">
                    <a16:creationId xmlns:a16="http://schemas.microsoft.com/office/drawing/2014/main" id="{EF218529-4909-4CF1-A21D-EB2EC5B1EDF1}"/>
                  </a:ext>
                </a:extLst>
              </p:cNvPr>
              <p:cNvSpPr>
                <a:spLocks/>
              </p:cNvSpPr>
              <p:nvPr/>
            </p:nvSpPr>
            <p:spPr bwMode="auto">
              <a:xfrm>
                <a:off x="4325" y="1849"/>
                <a:ext cx="2" cy="2"/>
              </a:xfrm>
              <a:custGeom>
                <a:avLst/>
                <a:gdLst>
                  <a:gd name="T0" fmla="*/ 0 w 2"/>
                  <a:gd name="T1" fmla="*/ 0 h 2"/>
                  <a:gd name="T2" fmla="*/ 2 w 2"/>
                  <a:gd name="T3" fmla="*/ 2 h 2"/>
                  <a:gd name="T4" fmla="*/ 2 w 2"/>
                  <a:gd name="T5" fmla="*/ 0 h 2"/>
                  <a:gd name="T6" fmla="*/ 2 w 2"/>
                  <a:gd name="T7" fmla="*/ 0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lnTo>
                      <a:pt x="2" y="2"/>
                    </a:lnTo>
                    <a:lnTo>
                      <a:pt x="2" y="0"/>
                    </a:lnTo>
                    <a:lnTo>
                      <a:pt x="2"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2" name="Freeform 910">
                <a:extLst>
                  <a:ext uri="{FF2B5EF4-FFF2-40B4-BE49-F238E27FC236}">
                    <a16:creationId xmlns:a16="http://schemas.microsoft.com/office/drawing/2014/main" id="{0F3DD727-6D13-47B1-8144-784E7300F479}"/>
                  </a:ext>
                </a:extLst>
              </p:cNvPr>
              <p:cNvSpPr>
                <a:spLocks/>
              </p:cNvSpPr>
              <p:nvPr/>
            </p:nvSpPr>
            <p:spPr bwMode="auto">
              <a:xfrm>
                <a:off x="4459" y="1947"/>
                <a:ext cx="5" cy="3"/>
              </a:xfrm>
              <a:custGeom>
                <a:avLst/>
                <a:gdLst>
                  <a:gd name="T0" fmla="*/ 5 w 5"/>
                  <a:gd name="T1" fmla="*/ 3 h 3"/>
                  <a:gd name="T2" fmla="*/ 3 w 5"/>
                  <a:gd name="T3" fmla="*/ 0 h 3"/>
                  <a:gd name="T4" fmla="*/ 0 w 5"/>
                  <a:gd name="T5" fmla="*/ 1 h 3"/>
                  <a:gd name="T6" fmla="*/ 0 w 5"/>
                  <a:gd name="T7" fmla="*/ 3 h 3"/>
                  <a:gd name="T8" fmla="*/ 3 w 5"/>
                  <a:gd name="T9" fmla="*/ 3 h 3"/>
                  <a:gd name="T10" fmla="*/ 5 w 5"/>
                  <a:gd name="T11" fmla="*/ 3 h 3"/>
                </a:gdLst>
                <a:ahLst/>
                <a:cxnLst>
                  <a:cxn ang="0">
                    <a:pos x="T0" y="T1"/>
                  </a:cxn>
                  <a:cxn ang="0">
                    <a:pos x="T2" y="T3"/>
                  </a:cxn>
                  <a:cxn ang="0">
                    <a:pos x="T4" y="T5"/>
                  </a:cxn>
                  <a:cxn ang="0">
                    <a:pos x="T6" y="T7"/>
                  </a:cxn>
                  <a:cxn ang="0">
                    <a:pos x="T8" y="T9"/>
                  </a:cxn>
                  <a:cxn ang="0">
                    <a:pos x="T10" y="T11"/>
                  </a:cxn>
                </a:cxnLst>
                <a:rect l="0" t="0" r="r" b="b"/>
                <a:pathLst>
                  <a:path w="5" h="3">
                    <a:moveTo>
                      <a:pt x="5" y="3"/>
                    </a:moveTo>
                    <a:lnTo>
                      <a:pt x="3" y="0"/>
                    </a:lnTo>
                    <a:lnTo>
                      <a:pt x="0" y="1"/>
                    </a:lnTo>
                    <a:lnTo>
                      <a:pt x="0" y="3"/>
                    </a:lnTo>
                    <a:lnTo>
                      <a:pt x="3" y="3"/>
                    </a:lnTo>
                    <a:lnTo>
                      <a:pt x="5"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3" name="Freeform 911">
                <a:extLst>
                  <a:ext uri="{FF2B5EF4-FFF2-40B4-BE49-F238E27FC236}">
                    <a16:creationId xmlns:a16="http://schemas.microsoft.com/office/drawing/2014/main" id="{0735DCF3-6092-4B89-9E56-19CDA2703D26}"/>
                  </a:ext>
                </a:extLst>
              </p:cNvPr>
              <p:cNvSpPr>
                <a:spLocks/>
              </p:cNvSpPr>
              <p:nvPr/>
            </p:nvSpPr>
            <p:spPr bwMode="auto">
              <a:xfrm>
                <a:off x="4494" y="2014"/>
                <a:ext cx="8" cy="8"/>
              </a:xfrm>
              <a:custGeom>
                <a:avLst/>
                <a:gdLst>
                  <a:gd name="T0" fmla="*/ 3 w 8"/>
                  <a:gd name="T1" fmla="*/ 5 h 8"/>
                  <a:gd name="T2" fmla="*/ 0 w 8"/>
                  <a:gd name="T3" fmla="*/ 8 h 8"/>
                  <a:gd name="T4" fmla="*/ 1 w 8"/>
                  <a:gd name="T5" fmla="*/ 8 h 8"/>
                  <a:gd name="T6" fmla="*/ 5 w 8"/>
                  <a:gd name="T7" fmla="*/ 8 h 8"/>
                  <a:gd name="T8" fmla="*/ 8 w 8"/>
                  <a:gd name="T9" fmla="*/ 3 h 8"/>
                  <a:gd name="T10" fmla="*/ 8 w 8"/>
                  <a:gd name="T11" fmla="*/ 0 h 8"/>
                  <a:gd name="T12" fmla="*/ 3 w 8"/>
                  <a:gd name="T13" fmla="*/ 1 h 8"/>
                  <a:gd name="T14" fmla="*/ 3 w 8"/>
                  <a:gd name="T15" fmla="*/ 5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8">
                    <a:moveTo>
                      <a:pt x="3" y="5"/>
                    </a:moveTo>
                    <a:lnTo>
                      <a:pt x="0" y="8"/>
                    </a:lnTo>
                    <a:lnTo>
                      <a:pt x="1" y="8"/>
                    </a:lnTo>
                    <a:lnTo>
                      <a:pt x="5" y="8"/>
                    </a:lnTo>
                    <a:lnTo>
                      <a:pt x="8" y="3"/>
                    </a:lnTo>
                    <a:lnTo>
                      <a:pt x="8" y="0"/>
                    </a:lnTo>
                    <a:lnTo>
                      <a:pt x="3" y="1"/>
                    </a:lnTo>
                    <a:lnTo>
                      <a:pt x="3"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4" name="Freeform 912">
                <a:extLst>
                  <a:ext uri="{FF2B5EF4-FFF2-40B4-BE49-F238E27FC236}">
                    <a16:creationId xmlns:a16="http://schemas.microsoft.com/office/drawing/2014/main" id="{FC65EC17-BF08-4EE2-A3F8-390B9C3BCEF6}"/>
                  </a:ext>
                </a:extLst>
              </p:cNvPr>
              <p:cNvSpPr>
                <a:spLocks/>
              </p:cNvSpPr>
              <p:nvPr/>
            </p:nvSpPr>
            <p:spPr bwMode="auto">
              <a:xfrm>
                <a:off x="4448" y="2009"/>
                <a:ext cx="3" cy="6"/>
              </a:xfrm>
              <a:custGeom>
                <a:avLst/>
                <a:gdLst>
                  <a:gd name="T0" fmla="*/ 3 w 3"/>
                  <a:gd name="T1" fmla="*/ 2 h 6"/>
                  <a:gd name="T2" fmla="*/ 0 w 3"/>
                  <a:gd name="T3" fmla="*/ 0 h 6"/>
                  <a:gd name="T4" fmla="*/ 0 w 3"/>
                  <a:gd name="T5" fmla="*/ 2 h 6"/>
                  <a:gd name="T6" fmla="*/ 0 w 3"/>
                  <a:gd name="T7" fmla="*/ 3 h 6"/>
                  <a:gd name="T8" fmla="*/ 0 w 3"/>
                  <a:gd name="T9" fmla="*/ 6 h 6"/>
                  <a:gd name="T10" fmla="*/ 1 w 3"/>
                  <a:gd name="T11" fmla="*/ 6 h 6"/>
                  <a:gd name="T12" fmla="*/ 3 w 3"/>
                  <a:gd name="T13" fmla="*/ 2 h 6"/>
                </a:gdLst>
                <a:ahLst/>
                <a:cxnLst>
                  <a:cxn ang="0">
                    <a:pos x="T0" y="T1"/>
                  </a:cxn>
                  <a:cxn ang="0">
                    <a:pos x="T2" y="T3"/>
                  </a:cxn>
                  <a:cxn ang="0">
                    <a:pos x="T4" y="T5"/>
                  </a:cxn>
                  <a:cxn ang="0">
                    <a:pos x="T6" y="T7"/>
                  </a:cxn>
                  <a:cxn ang="0">
                    <a:pos x="T8" y="T9"/>
                  </a:cxn>
                  <a:cxn ang="0">
                    <a:pos x="T10" y="T11"/>
                  </a:cxn>
                  <a:cxn ang="0">
                    <a:pos x="T12" y="T13"/>
                  </a:cxn>
                </a:cxnLst>
                <a:rect l="0" t="0" r="r" b="b"/>
                <a:pathLst>
                  <a:path w="3" h="6">
                    <a:moveTo>
                      <a:pt x="3" y="2"/>
                    </a:moveTo>
                    <a:lnTo>
                      <a:pt x="0" y="0"/>
                    </a:lnTo>
                    <a:lnTo>
                      <a:pt x="0" y="2"/>
                    </a:lnTo>
                    <a:lnTo>
                      <a:pt x="0" y="3"/>
                    </a:lnTo>
                    <a:lnTo>
                      <a:pt x="0" y="6"/>
                    </a:lnTo>
                    <a:lnTo>
                      <a:pt x="1" y="6"/>
                    </a:lnTo>
                    <a:lnTo>
                      <a:pt x="3"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5" name="Freeform 913">
                <a:extLst>
                  <a:ext uri="{FF2B5EF4-FFF2-40B4-BE49-F238E27FC236}">
                    <a16:creationId xmlns:a16="http://schemas.microsoft.com/office/drawing/2014/main" id="{439E033D-AA83-48BC-AE74-F27D911359D2}"/>
                  </a:ext>
                </a:extLst>
              </p:cNvPr>
              <p:cNvSpPr>
                <a:spLocks/>
              </p:cNvSpPr>
              <p:nvPr/>
            </p:nvSpPr>
            <p:spPr bwMode="auto">
              <a:xfrm>
                <a:off x="4475" y="2020"/>
                <a:ext cx="6" cy="7"/>
              </a:xfrm>
              <a:custGeom>
                <a:avLst/>
                <a:gdLst>
                  <a:gd name="T0" fmla="*/ 3 w 6"/>
                  <a:gd name="T1" fmla="*/ 0 h 7"/>
                  <a:gd name="T2" fmla="*/ 1 w 6"/>
                  <a:gd name="T3" fmla="*/ 0 h 7"/>
                  <a:gd name="T4" fmla="*/ 0 w 6"/>
                  <a:gd name="T5" fmla="*/ 5 h 7"/>
                  <a:gd name="T6" fmla="*/ 1 w 6"/>
                  <a:gd name="T7" fmla="*/ 7 h 7"/>
                  <a:gd name="T8" fmla="*/ 4 w 6"/>
                  <a:gd name="T9" fmla="*/ 5 h 7"/>
                  <a:gd name="T10" fmla="*/ 6 w 6"/>
                  <a:gd name="T11" fmla="*/ 5 h 7"/>
                  <a:gd name="T12" fmla="*/ 6 w 6"/>
                  <a:gd name="T13" fmla="*/ 2 h 7"/>
                  <a:gd name="T14" fmla="*/ 3 w 6"/>
                  <a:gd name="T15" fmla="*/ 0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7">
                    <a:moveTo>
                      <a:pt x="3" y="0"/>
                    </a:moveTo>
                    <a:lnTo>
                      <a:pt x="1" y="0"/>
                    </a:lnTo>
                    <a:lnTo>
                      <a:pt x="0" y="5"/>
                    </a:lnTo>
                    <a:lnTo>
                      <a:pt x="1" y="7"/>
                    </a:lnTo>
                    <a:lnTo>
                      <a:pt x="4" y="5"/>
                    </a:lnTo>
                    <a:lnTo>
                      <a:pt x="6" y="5"/>
                    </a:lnTo>
                    <a:lnTo>
                      <a:pt x="6" y="2"/>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6" name="Freeform 914">
                <a:extLst>
                  <a:ext uri="{FF2B5EF4-FFF2-40B4-BE49-F238E27FC236}">
                    <a16:creationId xmlns:a16="http://schemas.microsoft.com/office/drawing/2014/main" id="{0B31BEC3-7B1C-478C-B3CF-CB4D10A2D307}"/>
                  </a:ext>
                </a:extLst>
              </p:cNvPr>
              <p:cNvSpPr>
                <a:spLocks/>
              </p:cNvSpPr>
              <p:nvPr/>
            </p:nvSpPr>
            <p:spPr bwMode="auto">
              <a:xfrm>
                <a:off x="4502" y="2006"/>
                <a:ext cx="6" cy="5"/>
              </a:xfrm>
              <a:custGeom>
                <a:avLst/>
                <a:gdLst>
                  <a:gd name="T0" fmla="*/ 0 w 6"/>
                  <a:gd name="T1" fmla="*/ 5 h 5"/>
                  <a:gd name="T2" fmla="*/ 3 w 6"/>
                  <a:gd name="T3" fmla="*/ 3 h 5"/>
                  <a:gd name="T4" fmla="*/ 6 w 6"/>
                  <a:gd name="T5" fmla="*/ 1 h 5"/>
                  <a:gd name="T6" fmla="*/ 3 w 6"/>
                  <a:gd name="T7" fmla="*/ 0 h 5"/>
                  <a:gd name="T8" fmla="*/ 1 w 6"/>
                  <a:gd name="T9" fmla="*/ 0 h 5"/>
                  <a:gd name="T10" fmla="*/ 0 w 6"/>
                  <a:gd name="T11" fmla="*/ 5 h 5"/>
                </a:gdLst>
                <a:ahLst/>
                <a:cxnLst>
                  <a:cxn ang="0">
                    <a:pos x="T0" y="T1"/>
                  </a:cxn>
                  <a:cxn ang="0">
                    <a:pos x="T2" y="T3"/>
                  </a:cxn>
                  <a:cxn ang="0">
                    <a:pos x="T4" y="T5"/>
                  </a:cxn>
                  <a:cxn ang="0">
                    <a:pos x="T6" y="T7"/>
                  </a:cxn>
                  <a:cxn ang="0">
                    <a:pos x="T8" y="T9"/>
                  </a:cxn>
                  <a:cxn ang="0">
                    <a:pos x="T10" y="T11"/>
                  </a:cxn>
                </a:cxnLst>
                <a:rect l="0" t="0" r="r" b="b"/>
                <a:pathLst>
                  <a:path w="6" h="5">
                    <a:moveTo>
                      <a:pt x="0" y="5"/>
                    </a:moveTo>
                    <a:lnTo>
                      <a:pt x="3" y="3"/>
                    </a:lnTo>
                    <a:lnTo>
                      <a:pt x="6" y="1"/>
                    </a:lnTo>
                    <a:lnTo>
                      <a:pt x="3" y="0"/>
                    </a:lnTo>
                    <a:lnTo>
                      <a:pt x="1" y="0"/>
                    </a:lnTo>
                    <a:lnTo>
                      <a:pt x="0"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7" name="Freeform 915">
                <a:extLst>
                  <a:ext uri="{FF2B5EF4-FFF2-40B4-BE49-F238E27FC236}">
                    <a16:creationId xmlns:a16="http://schemas.microsoft.com/office/drawing/2014/main" id="{89399675-9EDF-4288-A3C2-B879C2C51315}"/>
                  </a:ext>
                </a:extLst>
              </p:cNvPr>
              <p:cNvSpPr>
                <a:spLocks/>
              </p:cNvSpPr>
              <p:nvPr/>
            </p:nvSpPr>
            <p:spPr bwMode="auto">
              <a:xfrm>
                <a:off x="4459" y="2015"/>
                <a:ext cx="11" cy="8"/>
              </a:xfrm>
              <a:custGeom>
                <a:avLst/>
                <a:gdLst>
                  <a:gd name="T0" fmla="*/ 3 w 11"/>
                  <a:gd name="T1" fmla="*/ 8 h 8"/>
                  <a:gd name="T2" fmla="*/ 8 w 11"/>
                  <a:gd name="T3" fmla="*/ 5 h 8"/>
                  <a:gd name="T4" fmla="*/ 11 w 11"/>
                  <a:gd name="T5" fmla="*/ 5 h 8"/>
                  <a:gd name="T6" fmla="*/ 11 w 11"/>
                  <a:gd name="T7" fmla="*/ 2 h 8"/>
                  <a:gd name="T8" fmla="*/ 9 w 11"/>
                  <a:gd name="T9" fmla="*/ 0 h 8"/>
                  <a:gd name="T10" fmla="*/ 8 w 11"/>
                  <a:gd name="T11" fmla="*/ 2 h 8"/>
                  <a:gd name="T12" fmla="*/ 5 w 11"/>
                  <a:gd name="T13" fmla="*/ 4 h 8"/>
                  <a:gd name="T14" fmla="*/ 1 w 11"/>
                  <a:gd name="T15" fmla="*/ 4 h 8"/>
                  <a:gd name="T16" fmla="*/ 0 w 11"/>
                  <a:gd name="T17" fmla="*/ 5 h 8"/>
                  <a:gd name="T18" fmla="*/ 1 w 11"/>
                  <a:gd name="T19" fmla="*/ 7 h 8"/>
                  <a:gd name="T20" fmla="*/ 3 w 11"/>
                  <a:gd name="T21"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 h="8">
                    <a:moveTo>
                      <a:pt x="3" y="8"/>
                    </a:moveTo>
                    <a:lnTo>
                      <a:pt x="8" y="5"/>
                    </a:lnTo>
                    <a:lnTo>
                      <a:pt x="11" y="5"/>
                    </a:lnTo>
                    <a:lnTo>
                      <a:pt x="11" y="2"/>
                    </a:lnTo>
                    <a:lnTo>
                      <a:pt x="9" y="0"/>
                    </a:lnTo>
                    <a:lnTo>
                      <a:pt x="8" y="2"/>
                    </a:lnTo>
                    <a:lnTo>
                      <a:pt x="5" y="4"/>
                    </a:lnTo>
                    <a:lnTo>
                      <a:pt x="1" y="4"/>
                    </a:lnTo>
                    <a:lnTo>
                      <a:pt x="0" y="5"/>
                    </a:lnTo>
                    <a:lnTo>
                      <a:pt x="1" y="7"/>
                    </a:lnTo>
                    <a:lnTo>
                      <a:pt x="3"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8" name="Freeform 916">
                <a:extLst>
                  <a:ext uri="{FF2B5EF4-FFF2-40B4-BE49-F238E27FC236}">
                    <a16:creationId xmlns:a16="http://schemas.microsoft.com/office/drawing/2014/main" id="{FF051051-40F6-4445-9C75-6A50812A5915}"/>
                  </a:ext>
                </a:extLst>
              </p:cNvPr>
              <p:cNvSpPr>
                <a:spLocks/>
              </p:cNvSpPr>
              <p:nvPr/>
            </p:nvSpPr>
            <p:spPr bwMode="auto">
              <a:xfrm>
                <a:off x="4444" y="2027"/>
                <a:ext cx="4" cy="1"/>
              </a:xfrm>
              <a:custGeom>
                <a:avLst/>
                <a:gdLst>
                  <a:gd name="T0" fmla="*/ 0 w 4"/>
                  <a:gd name="T1" fmla="*/ 0 h 1"/>
                  <a:gd name="T2" fmla="*/ 0 w 4"/>
                  <a:gd name="T3" fmla="*/ 1 h 1"/>
                  <a:gd name="T4" fmla="*/ 2 w 4"/>
                  <a:gd name="T5" fmla="*/ 1 h 1"/>
                  <a:gd name="T6" fmla="*/ 4 w 4"/>
                  <a:gd name="T7" fmla="*/ 1 h 1"/>
                  <a:gd name="T8" fmla="*/ 4 w 4"/>
                  <a:gd name="T9" fmla="*/ 0 h 1"/>
                  <a:gd name="T10" fmla="*/ 2 w 4"/>
                  <a:gd name="T11" fmla="*/ 0 h 1"/>
                  <a:gd name="T12" fmla="*/ 0 w 4"/>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4" h="1">
                    <a:moveTo>
                      <a:pt x="0" y="0"/>
                    </a:moveTo>
                    <a:lnTo>
                      <a:pt x="0" y="1"/>
                    </a:lnTo>
                    <a:lnTo>
                      <a:pt x="2" y="1"/>
                    </a:lnTo>
                    <a:lnTo>
                      <a:pt x="4" y="1"/>
                    </a:lnTo>
                    <a:lnTo>
                      <a:pt x="4" y="0"/>
                    </a:lnTo>
                    <a:lnTo>
                      <a:pt x="2"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9" name="Freeform 917">
                <a:extLst>
                  <a:ext uri="{FF2B5EF4-FFF2-40B4-BE49-F238E27FC236}">
                    <a16:creationId xmlns:a16="http://schemas.microsoft.com/office/drawing/2014/main" id="{C5F317F3-593D-43E2-A607-9261EB291BBB}"/>
                  </a:ext>
                </a:extLst>
              </p:cNvPr>
              <p:cNvSpPr>
                <a:spLocks/>
              </p:cNvSpPr>
              <p:nvPr/>
            </p:nvSpPr>
            <p:spPr bwMode="auto">
              <a:xfrm>
                <a:off x="4454" y="2020"/>
                <a:ext cx="2" cy="3"/>
              </a:xfrm>
              <a:custGeom>
                <a:avLst/>
                <a:gdLst>
                  <a:gd name="T0" fmla="*/ 2 w 2"/>
                  <a:gd name="T1" fmla="*/ 2 h 3"/>
                  <a:gd name="T2" fmla="*/ 2 w 2"/>
                  <a:gd name="T3" fmla="*/ 0 h 3"/>
                  <a:gd name="T4" fmla="*/ 2 w 2"/>
                  <a:gd name="T5" fmla="*/ 0 h 3"/>
                  <a:gd name="T6" fmla="*/ 0 w 2"/>
                  <a:gd name="T7" fmla="*/ 2 h 3"/>
                  <a:gd name="T8" fmla="*/ 2 w 2"/>
                  <a:gd name="T9" fmla="*/ 3 h 3"/>
                  <a:gd name="T10" fmla="*/ 2 w 2"/>
                  <a:gd name="T11" fmla="*/ 2 h 3"/>
                </a:gdLst>
                <a:ahLst/>
                <a:cxnLst>
                  <a:cxn ang="0">
                    <a:pos x="T0" y="T1"/>
                  </a:cxn>
                  <a:cxn ang="0">
                    <a:pos x="T2" y="T3"/>
                  </a:cxn>
                  <a:cxn ang="0">
                    <a:pos x="T4" y="T5"/>
                  </a:cxn>
                  <a:cxn ang="0">
                    <a:pos x="T6" y="T7"/>
                  </a:cxn>
                  <a:cxn ang="0">
                    <a:pos x="T8" y="T9"/>
                  </a:cxn>
                  <a:cxn ang="0">
                    <a:pos x="T10" y="T11"/>
                  </a:cxn>
                </a:cxnLst>
                <a:rect l="0" t="0" r="r" b="b"/>
                <a:pathLst>
                  <a:path w="2" h="3">
                    <a:moveTo>
                      <a:pt x="2" y="2"/>
                    </a:moveTo>
                    <a:lnTo>
                      <a:pt x="2" y="0"/>
                    </a:lnTo>
                    <a:lnTo>
                      <a:pt x="2" y="0"/>
                    </a:lnTo>
                    <a:lnTo>
                      <a:pt x="0" y="2"/>
                    </a:lnTo>
                    <a:lnTo>
                      <a:pt x="2" y="3"/>
                    </a:lnTo>
                    <a:lnTo>
                      <a:pt x="2"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0" name="Freeform 918">
                <a:extLst>
                  <a:ext uri="{FF2B5EF4-FFF2-40B4-BE49-F238E27FC236}">
                    <a16:creationId xmlns:a16="http://schemas.microsoft.com/office/drawing/2014/main" id="{07B55044-AAEF-4804-BF83-6F5AF0A3BAE4}"/>
                  </a:ext>
                </a:extLst>
              </p:cNvPr>
              <p:cNvSpPr>
                <a:spLocks/>
              </p:cNvSpPr>
              <p:nvPr/>
            </p:nvSpPr>
            <p:spPr bwMode="auto">
              <a:xfrm>
                <a:off x="4339" y="2181"/>
                <a:ext cx="7" cy="3"/>
              </a:xfrm>
              <a:custGeom>
                <a:avLst/>
                <a:gdLst>
                  <a:gd name="T0" fmla="*/ 5 w 7"/>
                  <a:gd name="T1" fmla="*/ 0 h 3"/>
                  <a:gd name="T2" fmla="*/ 3 w 7"/>
                  <a:gd name="T3" fmla="*/ 0 h 3"/>
                  <a:gd name="T4" fmla="*/ 2 w 7"/>
                  <a:gd name="T5" fmla="*/ 0 h 3"/>
                  <a:gd name="T6" fmla="*/ 0 w 7"/>
                  <a:gd name="T7" fmla="*/ 0 h 3"/>
                  <a:gd name="T8" fmla="*/ 2 w 7"/>
                  <a:gd name="T9" fmla="*/ 3 h 3"/>
                  <a:gd name="T10" fmla="*/ 3 w 7"/>
                  <a:gd name="T11" fmla="*/ 3 h 3"/>
                  <a:gd name="T12" fmla="*/ 7 w 7"/>
                  <a:gd name="T13" fmla="*/ 2 h 3"/>
                  <a:gd name="T14" fmla="*/ 5 w 7"/>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3">
                    <a:moveTo>
                      <a:pt x="5" y="0"/>
                    </a:moveTo>
                    <a:lnTo>
                      <a:pt x="3" y="0"/>
                    </a:lnTo>
                    <a:lnTo>
                      <a:pt x="2" y="0"/>
                    </a:lnTo>
                    <a:lnTo>
                      <a:pt x="0" y="0"/>
                    </a:lnTo>
                    <a:lnTo>
                      <a:pt x="2" y="3"/>
                    </a:lnTo>
                    <a:lnTo>
                      <a:pt x="3" y="3"/>
                    </a:lnTo>
                    <a:lnTo>
                      <a:pt x="7" y="2"/>
                    </a:lnTo>
                    <a:lnTo>
                      <a:pt x="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1" name="Freeform 919">
                <a:extLst>
                  <a:ext uri="{FF2B5EF4-FFF2-40B4-BE49-F238E27FC236}">
                    <a16:creationId xmlns:a16="http://schemas.microsoft.com/office/drawing/2014/main" id="{873CDDA2-24CE-4450-9DEE-EE9943FF1016}"/>
                  </a:ext>
                </a:extLst>
              </p:cNvPr>
              <p:cNvSpPr>
                <a:spLocks/>
              </p:cNvSpPr>
              <p:nvPr/>
            </p:nvSpPr>
            <p:spPr bwMode="auto">
              <a:xfrm>
                <a:off x="4354" y="2188"/>
                <a:ext cx="3" cy="1"/>
              </a:xfrm>
              <a:custGeom>
                <a:avLst/>
                <a:gdLst>
                  <a:gd name="T0" fmla="*/ 1 w 3"/>
                  <a:gd name="T1" fmla="*/ 0 h 1"/>
                  <a:gd name="T2" fmla="*/ 0 w 3"/>
                  <a:gd name="T3" fmla="*/ 0 h 1"/>
                  <a:gd name="T4" fmla="*/ 0 w 3"/>
                  <a:gd name="T5" fmla="*/ 1 h 1"/>
                  <a:gd name="T6" fmla="*/ 1 w 3"/>
                  <a:gd name="T7" fmla="*/ 1 h 1"/>
                  <a:gd name="T8" fmla="*/ 1 w 3"/>
                  <a:gd name="T9" fmla="*/ 1 h 1"/>
                  <a:gd name="T10" fmla="*/ 3 w 3"/>
                  <a:gd name="T11" fmla="*/ 1 h 1"/>
                  <a:gd name="T12" fmla="*/ 3 w 3"/>
                  <a:gd name="T13" fmla="*/ 1 h 1"/>
                  <a:gd name="T14" fmla="*/ 3 w 3"/>
                  <a:gd name="T15" fmla="*/ 1 h 1"/>
                  <a:gd name="T16" fmla="*/ 1 w 3"/>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1">
                    <a:moveTo>
                      <a:pt x="1" y="0"/>
                    </a:moveTo>
                    <a:lnTo>
                      <a:pt x="0" y="0"/>
                    </a:lnTo>
                    <a:lnTo>
                      <a:pt x="0" y="1"/>
                    </a:lnTo>
                    <a:lnTo>
                      <a:pt x="1" y="1"/>
                    </a:lnTo>
                    <a:lnTo>
                      <a:pt x="1" y="1"/>
                    </a:lnTo>
                    <a:lnTo>
                      <a:pt x="3" y="1"/>
                    </a:lnTo>
                    <a:lnTo>
                      <a:pt x="3" y="1"/>
                    </a:lnTo>
                    <a:lnTo>
                      <a:pt x="3" y="1"/>
                    </a:lnTo>
                    <a:lnTo>
                      <a:pt x="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2" name="Freeform 920">
                <a:extLst>
                  <a:ext uri="{FF2B5EF4-FFF2-40B4-BE49-F238E27FC236}">
                    <a16:creationId xmlns:a16="http://schemas.microsoft.com/office/drawing/2014/main" id="{F34B3B8F-A7C5-4FC2-A5A9-87C063DDB4E4}"/>
                  </a:ext>
                </a:extLst>
              </p:cNvPr>
              <p:cNvSpPr>
                <a:spLocks/>
              </p:cNvSpPr>
              <p:nvPr/>
            </p:nvSpPr>
            <p:spPr bwMode="auto">
              <a:xfrm>
                <a:off x="4373" y="2184"/>
                <a:ext cx="1" cy="4"/>
              </a:xfrm>
              <a:custGeom>
                <a:avLst/>
                <a:gdLst>
                  <a:gd name="T0" fmla="*/ 1 w 1"/>
                  <a:gd name="T1" fmla="*/ 4 h 4"/>
                  <a:gd name="T2" fmla="*/ 1 w 1"/>
                  <a:gd name="T3" fmla="*/ 0 h 4"/>
                  <a:gd name="T4" fmla="*/ 0 w 1"/>
                  <a:gd name="T5" fmla="*/ 2 h 4"/>
                  <a:gd name="T6" fmla="*/ 1 w 1"/>
                  <a:gd name="T7" fmla="*/ 4 h 4"/>
                  <a:gd name="T8" fmla="*/ 1 w 1"/>
                  <a:gd name="T9" fmla="*/ 4 h 4"/>
                </a:gdLst>
                <a:ahLst/>
                <a:cxnLst>
                  <a:cxn ang="0">
                    <a:pos x="T0" y="T1"/>
                  </a:cxn>
                  <a:cxn ang="0">
                    <a:pos x="T2" y="T3"/>
                  </a:cxn>
                  <a:cxn ang="0">
                    <a:pos x="T4" y="T5"/>
                  </a:cxn>
                  <a:cxn ang="0">
                    <a:pos x="T6" y="T7"/>
                  </a:cxn>
                  <a:cxn ang="0">
                    <a:pos x="T8" y="T9"/>
                  </a:cxn>
                </a:cxnLst>
                <a:rect l="0" t="0" r="r" b="b"/>
                <a:pathLst>
                  <a:path w="1" h="4">
                    <a:moveTo>
                      <a:pt x="1" y="4"/>
                    </a:moveTo>
                    <a:lnTo>
                      <a:pt x="1" y="0"/>
                    </a:lnTo>
                    <a:lnTo>
                      <a:pt x="0" y="2"/>
                    </a:lnTo>
                    <a:lnTo>
                      <a:pt x="1" y="4"/>
                    </a:lnTo>
                    <a:lnTo>
                      <a:pt x="1"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3" name="Freeform 921">
                <a:extLst>
                  <a:ext uri="{FF2B5EF4-FFF2-40B4-BE49-F238E27FC236}">
                    <a16:creationId xmlns:a16="http://schemas.microsoft.com/office/drawing/2014/main" id="{A3A06D24-99F8-4323-8143-E8980EABE498}"/>
                  </a:ext>
                </a:extLst>
              </p:cNvPr>
              <p:cNvSpPr>
                <a:spLocks/>
              </p:cNvSpPr>
              <p:nvPr/>
            </p:nvSpPr>
            <p:spPr bwMode="auto">
              <a:xfrm>
                <a:off x="4371" y="2194"/>
                <a:ext cx="5" cy="3"/>
              </a:xfrm>
              <a:custGeom>
                <a:avLst/>
                <a:gdLst>
                  <a:gd name="T0" fmla="*/ 2 w 5"/>
                  <a:gd name="T1" fmla="*/ 0 h 3"/>
                  <a:gd name="T2" fmla="*/ 0 w 5"/>
                  <a:gd name="T3" fmla="*/ 2 h 3"/>
                  <a:gd name="T4" fmla="*/ 2 w 5"/>
                  <a:gd name="T5" fmla="*/ 3 h 3"/>
                  <a:gd name="T6" fmla="*/ 3 w 5"/>
                  <a:gd name="T7" fmla="*/ 3 h 3"/>
                  <a:gd name="T8" fmla="*/ 5 w 5"/>
                  <a:gd name="T9" fmla="*/ 3 h 3"/>
                  <a:gd name="T10" fmla="*/ 3 w 5"/>
                  <a:gd name="T11" fmla="*/ 0 h 3"/>
                  <a:gd name="T12" fmla="*/ 2 w 5"/>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5" h="3">
                    <a:moveTo>
                      <a:pt x="2" y="0"/>
                    </a:moveTo>
                    <a:lnTo>
                      <a:pt x="0" y="2"/>
                    </a:lnTo>
                    <a:lnTo>
                      <a:pt x="2" y="3"/>
                    </a:lnTo>
                    <a:lnTo>
                      <a:pt x="3" y="3"/>
                    </a:lnTo>
                    <a:lnTo>
                      <a:pt x="5" y="3"/>
                    </a:lnTo>
                    <a:lnTo>
                      <a:pt x="3" y="0"/>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4" name="Freeform 922">
                <a:extLst>
                  <a:ext uri="{FF2B5EF4-FFF2-40B4-BE49-F238E27FC236}">
                    <a16:creationId xmlns:a16="http://schemas.microsoft.com/office/drawing/2014/main" id="{041748AA-BD14-4493-AF20-3079456EDD24}"/>
                  </a:ext>
                </a:extLst>
              </p:cNvPr>
              <p:cNvSpPr>
                <a:spLocks/>
              </p:cNvSpPr>
              <p:nvPr/>
            </p:nvSpPr>
            <p:spPr bwMode="auto">
              <a:xfrm>
                <a:off x="4346" y="2183"/>
                <a:ext cx="1" cy="3"/>
              </a:xfrm>
              <a:custGeom>
                <a:avLst/>
                <a:gdLst>
                  <a:gd name="T0" fmla="*/ 0 w 1"/>
                  <a:gd name="T1" fmla="*/ 1 h 3"/>
                  <a:gd name="T2" fmla="*/ 0 w 1"/>
                  <a:gd name="T3" fmla="*/ 3 h 3"/>
                  <a:gd name="T4" fmla="*/ 1 w 1"/>
                  <a:gd name="T5" fmla="*/ 3 h 3"/>
                  <a:gd name="T6" fmla="*/ 1 w 1"/>
                  <a:gd name="T7" fmla="*/ 1 h 3"/>
                  <a:gd name="T8" fmla="*/ 0 w 1"/>
                  <a:gd name="T9" fmla="*/ 0 h 3"/>
                  <a:gd name="T10" fmla="*/ 0 w 1"/>
                  <a:gd name="T11" fmla="*/ 1 h 3"/>
                </a:gdLst>
                <a:ahLst/>
                <a:cxnLst>
                  <a:cxn ang="0">
                    <a:pos x="T0" y="T1"/>
                  </a:cxn>
                  <a:cxn ang="0">
                    <a:pos x="T2" y="T3"/>
                  </a:cxn>
                  <a:cxn ang="0">
                    <a:pos x="T4" y="T5"/>
                  </a:cxn>
                  <a:cxn ang="0">
                    <a:pos x="T6" y="T7"/>
                  </a:cxn>
                  <a:cxn ang="0">
                    <a:pos x="T8" y="T9"/>
                  </a:cxn>
                  <a:cxn ang="0">
                    <a:pos x="T10" y="T11"/>
                  </a:cxn>
                </a:cxnLst>
                <a:rect l="0" t="0" r="r" b="b"/>
                <a:pathLst>
                  <a:path w="1" h="3">
                    <a:moveTo>
                      <a:pt x="0" y="1"/>
                    </a:moveTo>
                    <a:lnTo>
                      <a:pt x="0" y="3"/>
                    </a:lnTo>
                    <a:lnTo>
                      <a:pt x="1" y="3"/>
                    </a:lnTo>
                    <a:lnTo>
                      <a:pt x="1" y="1"/>
                    </a:lnTo>
                    <a:lnTo>
                      <a:pt x="0" y="0"/>
                    </a:ln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5" name="Freeform 923">
                <a:extLst>
                  <a:ext uri="{FF2B5EF4-FFF2-40B4-BE49-F238E27FC236}">
                    <a16:creationId xmlns:a16="http://schemas.microsoft.com/office/drawing/2014/main" id="{D60D19BE-C806-4606-A013-BF1A4A728770}"/>
                  </a:ext>
                </a:extLst>
              </p:cNvPr>
              <p:cNvSpPr>
                <a:spLocks/>
              </p:cNvSpPr>
              <p:nvPr/>
            </p:nvSpPr>
            <p:spPr bwMode="auto">
              <a:xfrm>
                <a:off x="4368" y="2208"/>
                <a:ext cx="3" cy="2"/>
              </a:xfrm>
              <a:custGeom>
                <a:avLst/>
                <a:gdLst>
                  <a:gd name="T0" fmla="*/ 0 w 3"/>
                  <a:gd name="T1" fmla="*/ 2 h 2"/>
                  <a:gd name="T2" fmla="*/ 2 w 3"/>
                  <a:gd name="T3" fmla="*/ 2 h 2"/>
                  <a:gd name="T4" fmla="*/ 3 w 3"/>
                  <a:gd name="T5" fmla="*/ 2 h 2"/>
                  <a:gd name="T6" fmla="*/ 2 w 3"/>
                  <a:gd name="T7" fmla="*/ 0 h 2"/>
                  <a:gd name="T8" fmla="*/ 0 w 3"/>
                  <a:gd name="T9" fmla="*/ 2 h 2"/>
                </a:gdLst>
                <a:ahLst/>
                <a:cxnLst>
                  <a:cxn ang="0">
                    <a:pos x="T0" y="T1"/>
                  </a:cxn>
                  <a:cxn ang="0">
                    <a:pos x="T2" y="T3"/>
                  </a:cxn>
                  <a:cxn ang="0">
                    <a:pos x="T4" y="T5"/>
                  </a:cxn>
                  <a:cxn ang="0">
                    <a:pos x="T6" y="T7"/>
                  </a:cxn>
                  <a:cxn ang="0">
                    <a:pos x="T8" y="T9"/>
                  </a:cxn>
                </a:cxnLst>
                <a:rect l="0" t="0" r="r" b="b"/>
                <a:pathLst>
                  <a:path w="3" h="2">
                    <a:moveTo>
                      <a:pt x="0" y="2"/>
                    </a:moveTo>
                    <a:lnTo>
                      <a:pt x="2" y="2"/>
                    </a:lnTo>
                    <a:lnTo>
                      <a:pt x="3" y="2"/>
                    </a:lnTo>
                    <a:lnTo>
                      <a:pt x="2" y="0"/>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6" name="Freeform 924">
                <a:extLst>
                  <a:ext uri="{FF2B5EF4-FFF2-40B4-BE49-F238E27FC236}">
                    <a16:creationId xmlns:a16="http://schemas.microsoft.com/office/drawing/2014/main" id="{EEC5A649-0A54-40D2-A8CF-893005DB8AD1}"/>
                  </a:ext>
                </a:extLst>
              </p:cNvPr>
              <p:cNvSpPr>
                <a:spLocks/>
              </p:cNvSpPr>
              <p:nvPr/>
            </p:nvSpPr>
            <p:spPr bwMode="auto">
              <a:xfrm>
                <a:off x="4362" y="2208"/>
                <a:ext cx="4" cy="7"/>
              </a:xfrm>
              <a:custGeom>
                <a:avLst/>
                <a:gdLst>
                  <a:gd name="T0" fmla="*/ 0 w 4"/>
                  <a:gd name="T1" fmla="*/ 0 h 7"/>
                  <a:gd name="T2" fmla="*/ 0 w 4"/>
                  <a:gd name="T3" fmla="*/ 2 h 7"/>
                  <a:gd name="T4" fmla="*/ 0 w 4"/>
                  <a:gd name="T5" fmla="*/ 5 h 7"/>
                  <a:gd name="T6" fmla="*/ 3 w 4"/>
                  <a:gd name="T7" fmla="*/ 7 h 7"/>
                  <a:gd name="T8" fmla="*/ 4 w 4"/>
                  <a:gd name="T9" fmla="*/ 4 h 7"/>
                  <a:gd name="T10" fmla="*/ 1 w 4"/>
                  <a:gd name="T11" fmla="*/ 0 h 7"/>
                  <a:gd name="T12" fmla="*/ 0 w 4"/>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4" h="7">
                    <a:moveTo>
                      <a:pt x="0" y="0"/>
                    </a:moveTo>
                    <a:lnTo>
                      <a:pt x="0" y="2"/>
                    </a:lnTo>
                    <a:lnTo>
                      <a:pt x="0" y="5"/>
                    </a:lnTo>
                    <a:lnTo>
                      <a:pt x="3" y="7"/>
                    </a:lnTo>
                    <a:lnTo>
                      <a:pt x="4" y="4"/>
                    </a:lnTo>
                    <a:lnTo>
                      <a:pt x="1"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7" name="Freeform 925">
                <a:extLst>
                  <a:ext uri="{FF2B5EF4-FFF2-40B4-BE49-F238E27FC236}">
                    <a16:creationId xmlns:a16="http://schemas.microsoft.com/office/drawing/2014/main" id="{743800AF-BA1D-4DAA-9827-B80539F89159}"/>
                  </a:ext>
                </a:extLst>
              </p:cNvPr>
              <p:cNvSpPr>
                <a:spLocks/>
              </p:cNvSpPr>
              <p:nvPr/>
            </p:nvSpPr>
            <p:spPr bwMode="auto">
              <a:xfrm>
                <a:off x="4358" y="2188"/>
                <a:ext cx="4" cy="3"/>
              </a:xfrm>
              <a:custGeom>
                <a:avLst/>
                <a:gdLst>
                  <a:gd name="T0" fmla="*/ 2 w 4"/>
                  <a:gd name="T1" fmla="*/ 0 h 3"/>
                  <a:gd name="T2" fmla="*/ 0 w 4"/>
                  <a:gd name="T3" fmla="*/ 1 h 3"/>
                  <a:gd name="T4" fmla="*/ 2 w 4"/>
                  <a:gd name="T5" fmla="*/ 3 h 3"/>
                  <a:gd name="T6" fmla="*/ 4 w 4"/>
                  <a:gd name="T7" fmla="*/ 1 h 3"/>
                  <a:gd name="T8" fmla="*/ 2 w 4"/>
                  <a:gd name="T9" fmla="*/ 0 h 3"/>
                </a:gdLst>
                <a:ahLst/>
                <a:cxnLst>
                  <a:cxn ang="0">
                    <a:pos x="T0" y="T1"/>
                  </a:cxn>
                  <a:cxn ang="0">
                    <a:pos x="T2" y="T3"/>
                  </a:cxn>
                  <a:cxn ang="0">
                    <a:pos x="T4" y="T5"/>
                  </a:cxn>
                  <a:cxn ang="0">
                    <a:pos x="T6" y="T7"/>
                  </a:cxn>
                  <a:cxn ang="0">
                    <a:pos x="T8" y="T9"/>
                  </a:cxn>
                </a:cxnLst>
                <a:rect l="0" t="0" r="r" b="b"/>
                <a:pathLst>
                  <a:path w="4" h="3">
                    <a:moveTo>
                      <a:pt x="2" y="0"/>
                    </a:moveTo>
                    <a:lnTo>
                      <a:pt x="0" y="1"/>
                    </a:lnTo>
                    <a:lnTo>
                      <a:pt x="2" y="3"/>
                    </a:lnTo>
                    <a:lnTo>
                      <a:pt x="4" y="1"/>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8" name="Freeform 926">
                <a:extLst>
                  <a:ext uri="{FF2B5EF4-FFF2-40B4-BE49-F238E27FC236}">
                    <a16:creationId xmlns:a16="http://schemas.microsoft.com/office/drawing/2014/main" id="{18DC9852-26AB-4770-81CF-EC08B6AC9DD1}"/>
                  </a:ext>
                </a:extLst>
              </p:cNvPr>
              <p:cNvSpPr>
                <a:spLocks/>
              </p:cNvSpPr>
              <p:nvPr/>
            </p:nvSpPr>
            <p:spPr bwMode="auto">
              <a:xfrm>
                <a:off x="5415" y="2060"/>
                <a:ext cx="105" cy="129"/>
              </a:xfrm>
              <a:custGeom>
                <a:avLst/>
                <a:gdLst>
                  <a:gd name="T0" fmla="*/ 43 w 105"/>
                  <a:gd name="T1" fmla="*/ 48 h 129"/>
                  <a:gd name="T2" fmla="*/ 1 w 105"/>
                  <a:gd name="T3" fmla="*/ 91 h 129"/>
                  <a:gd name="T4" fmla="*/ 13 w 105"/>
                  <a:gd name="T5" fmla="*/ 113 h 129"/>
                  <a:gd name="T6" fmla="*/ 19 w 105"/>
                  <a:gd name="T7" fmla="*/ 129 h 129"/>
                  <a:gd name="T8" fmla="*/ 22 w 105"/>
                  <a:gd name="T9" fmla="*/ 129 h 129"/>
                  <a:gd name="T10" fmla="*/ 27 w 105"/>
                  <a:gd name="T11" fmla="*/ 126 h 129"/>
                  <a:gd name="T12" fmla="*/ 35 w 105"/>
                  <a:gd name="T13" fmla="*/ 124 h 129"/>
                  <a:gd name="T14" fmla="*/ 40 w 105"/>
                  <a:gd name="T15" fmla="*/ 124 h 129"/>
                  <a:gd name="T16" fmla="*/ 44 w 105"/>
                  <a:gd name="T17" fmla="*/ 124 h 129"/>
                  <a:gd name="T18" fmla="*/ 48 w 105"/>
                  <a:gd name="T19" fmla="*/ 120 h 129"/>
                  <a:gd name="T20" fmla="*/ 48 w 105"/>
                  <a:gd name="T21" fmla="*/ 118 h 129"/>
                  <a:gd name="T22" fmla="*/ 46 w 105"/>
                  <a:gd name="T23" fmla="*/ 115 h 129"/>
                  <a:gd name="T24" fmla="*/ 48 w 105"/>
                  <a:gd name="T25" fmla="*/ 112 h 129"/>
                  <a:gd name="T26" fmla="*/ 54 w 105"/>
                  <a:gd name="T27" fmla="*/ 110 h 129"/>
                  <a:gd name="T28" fmla="*/ 60 w 105"/>
                  <a:gd name="T29" fmla="*/ 110 h 129"/>
                  <a:gd name="T30" fmla="*/ 64 w 105"/>
                  <a:gd name="T31" fmla="*/ 107 h 129"/>
                  <a:gd name="T32" fmla="*/ 68 w 105"/>
                  <a:gd name="T33" fmla="*/ 96 h 129"/>
                  <a:gd name="T34" fmla="*/ 73 w 105"/>
                  <a:gd name="T35" fmla="*/ 96 h 129"/>
                  <a:gd name="T36" fmla="*/ 83 w 105"/>
                  <a:gd name="T37" fmla="*/ 94 h 129"/>
                  <a:gd name="T38" fmla="*/ 81 w 105"/>
                  <a:gd name="T39" fmla="*/ 92 h 129"/>
                  <a:gd name="T40" fmla="*/ 81 w 105"/>
                  <a:gd name="T41" fmla="*/ 88 h 129"/>
                  <a:gd name="T42" fmla="*/ 79 w 105"/>
                  <a:gd name="T43" fmla="*/ 85 h 129"/>
                  <a:gd name="T44" fmla="*/ 79 w 105"/>
                  <a:gd name="T45" fmla="*/ 80 h 129"/>
                  <a:gd name="T46" fmla="*/ 84 w 105"/>
                  <a:gd name="T47" fmla="*/ 75 h 129"/>
                  <a:gd name="T48" fmla="*/ 83 w 105"/>
                  <a:gd name="T49" fmla="*/ 73 h 129"/>
                  <a:gd name="T50" fmla="*/ 86 w 105"/>
                  <a:gd name="T51" fmla="*/ 69 h 129"/>
                  <a:gd name="T52" fmla="*/ 87 w 105"/>
                  <a:gd name="T53" fmla="*/ 70 h 129"/>
                  <a:gd name="T54" fmla="*/ 89 w 105"/>
                  <a:gd name="T55" fmla="*/ 73 h 129"/>
                  <a:gd name="T56" fmla="*/ 92 w 105"/>
                  <a:gd name="T57" fmla="*/ 67 h 129"/>
                  <a:gd name="T58" fmla="*/ 95 w 105"/>
                  <a:gd name="T59" fmla="*/ 62 h 129"/>
                  <a:gd name="T60" fmla="*/ 103 w 105"/>
                  <a:gd name="T61" fmla="*/ 51 h 129"/>
                  <a:gd name="T62" fmla="*/ 103 w 105"/>
                  <a:gd name="T63" fmla="*/ 48 h 129"/>
                  <a:gd name="T64" fmla="*/ 105 w 105"/>
                  <a:gd name="T65" fmla="*/ 41 h 129"/>
                  <a:gd name="T66" fmla="*/ 102 w 105"/>
                  <a:gd name="T67" fmla="*/ 40 h 129"/>
                  <a:gd name="T68" fmla="*/ 95 w 105"/>
                  <a:gd name="T69" fmla="*/ 33 h 129"/>
                  <a:gd name="T70" fmla="*/ 92 w 105"/>
                  <a:gd name="T71" fmla="*/ 27 h 129"/>
                  <a:gd name="T72" fmla="*/ 86 w 105"/>
                  <a:gd name="T73" fmla="*/ 22 h 129"/>
                  <a:gd name="T74" fmla="*/ 76 w 105"/>
                  <a:gd name="T75" fmla="*/ 22 h 129"/>
                  <a:gd name="T76" fmla="*/ 71 w 105"/>
                  <a:gd name="T77" fmla="*/ 22 h 129"/>
                  <a:gd name="T78" fmla="*/ 60 w 105"/>
                  <a:gd name="T79" fmla="*/ 16 h 129"/>
                  <a:gd name="T80" fmla="*/ 56 w 105"/>
                  <a:gd name="T81" fmla="*/ 8 h 129"/>
                  <a:gd name="T82" fmla="*/ 52 w 105"/>
                  <a:gd name="T83" fmla="*/ 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5" h="129">
                    <a:moveTo>
                      <a:pt x="40" y="37"/>
                    </a:moveTo>
                    <a:lnTo>
                      <a:pt x="43" y="48"/>
                    </a:lnTo>
                    <a:lnTo>
                      <a:pt x="41" y="78"/>
                    </a:lnTo>
                    <a:lnTo>
                      <a:pt x="1" y="91"/>
                    </a:lnTo>
                    <a:lnTo>
                      <a:pt x="0" y="97"/>
                    </a:lnTo>
                    <a:lnTo>
                      <a:pt x="13" y="113"/>
                    </a:lnTo>
                    <a:lnTo>
                      <a:pt x="11" y="120"/>
                    </a:lnTo>
                    <a:lnTo>
                      <a:pt x="19" y="129"/>
                    </a:lnTo>
                    <a:lnTo>
                      <a:pt x="20" y="129"/>
                    </a:lnTo>
                    <a:lnTo>
                      <a:pt x="22" y="129"/>
                    </a:lnTo>
                    <a:lnTo>
                      <a:pt x="25" y="129"/>
                    </a:lnTo>
                    <a:lnTo>
                      <a:pt x="27" y="126"/>
                    </a:lnTo>
                    <a:lnTo>
                      <a:pt x="30" y="128"/>
                    </a:lnTo>
                    <a:lnTo>
                      <a:pt x="35" y="124"/>
                    </a:lnTo>
                    <a:lnTo>
                      <a:pt x="38" y="124"/>
                    </a:lnTo>
                    <a:lnTo>
                      <a:pt x="40" y="124"/>
                    </a:lnTo>
                    <a:lnTo>
                      <a:pt x="43" y="126"/>
                    </a:lnTo>
                    <a:lnTo>
                      <a:pt x="44" y="124"/>
                    </a:lnTo>
                    <a:lnTo>
                      <a:pt x="48" y="120"/>
                    </a:lnTo>
                    <a:lnTo>
                      <a:pt x="48" y="120"/>
                    </a:lnTo>
                    <a:lnTo>
                      <a:pt x="48" y="120"/>
                    </a:lnTo>
                    <a:lnTo>
                      <a:pt x="48" y="118"/>
                    </a:lnTo>
                    <a:lnTo>
                      <a:pt x="46" y="116"/>
                    </a:lnTo>
                    <a:lnTo>
                      <a:pt x="46" y="115"/>
                    </a:lnTo>
                    <a:lnTo>
                      <a:pt x="46" y="113"/>
                    </a:lnTo>
                    <a:lnTo>
                      <a:pt x="48" y="112"/>
                    </a:lnTo>
                    <a:lnTo>
                      <a:pt x="49" y="110"/>
                    </a:lnTo>
                    <a:lnTo>
                      <a:pt x="54" y="110"/>
                    </a:lnTo>
                    <a:lnTo>
                      <a:pt x="59" y="110"/>
                    </a:lnTo>
                    <a:lnTo>
                      <a:pt x="60" y="110"/>
                    </a:lnTo>
                    <a:lnTo>
                      <a:pt x="62" y="108"/>
                    </a:lnTo>
                    <a:lnTo>
                      <a:pt x="64" y="107"/>
                    </a:lnTo>
                    <a:lnTo>
                      <a:pt x="64" y="102"/>
                    </a:lnTo>
                    <a:lnTo>
                      <a:pt x="68" y="96"/>
                    </a:lnTo>
                    <a:lnTo>
                      <a:pt x="71" y="96"/>
                    </a:lnTo>
                    <a:lnTo>
                      <a:pt x="73" y="96"/>
                    </a:lnTo>
                    <a:lnTo>
                      <a:pt x="75" y="96"/>
                    </a:lnTo>
                    <a:lnTo>
                      <a:pt x="83" y="94"/>
                    </a:lnTo>
                    <a:lnTo>
                      <a:pt x="83" y="94"/>
                    </a:lnTo>
                    <a:lnTo>
                      <a:pt x="81" y="92"/>
                    </a:lnTo>
                    <a:lnTo>
                      <a:pt x="79" y="88"/>
                    </a:lnTo>
                    <a:lnTo>
                      <a:pt x="81" y="88"/>
                    </a:lnTo>
                    <a:lnTo>
                      <a:pt x="79" y="85"/>
                    </a:lnTo>
                    <a:lnTo>
                      <a:pt x="79" y="85"/>
                    </a:lnTo>
                    <a:lnTo>
                      <a:pt x="79" y="83"/>
                    </a:lnTo>
                    <a:lnTo>
                      <a:pt x="79" y="80"/>
                    </a:lnTo>
                    <a:lnTo>
                      <a:pt x="83" y="75"/>
                    </a:lnTo>
                    <a:lnTo>
                      <a:pt x="84" y="75"/>
                    </a:lnTo>
                    <a:lnTo>
                      <a:pt x="83" y="73"/>
                    </a:lnTo>
                    <a:lnTo>
                      <a:pt x="83" y="73"/>
                    </a:lnTo>
                    <a:lnTo>
                      <a:pt x="86" y="70"/>
                    </a:lnTo>
                    <a:lnTo>
                      <a:pt x="86" y="69"/>
                    </a:lnTo>
                    <a:lnTo>
                      <a:pt x="87" y="69"/>
                    </a:lnTo>
                    <a:lnTo>
                      <a:pt x="87" y="70"/>
                    </a:lnTo>
                    <a:lnTo>
                      <a:pt x="87" y="72"/>
                    </a:lnTo>
                    <a:lnTo>
                      <a:pt x="89" y="73"/>
                    </a:lnTo>
                    <a:lnTo>
                      <a:pt x="91" y="73"/>
                    </a:lnTo>
                    <a:lnTo>
                      <a:pt x="92" y="67"/>
                    </a:lnTo>
                    <a:lnTo>
                      <a:pt x="94" y="67"/>
                    </a:lnTo>
                    <a:lnTo>
                      <a:pt x="95" y="62"/>
                    </a:lnTo>
                    <a:lnTo>
                      <a:pt x="99" y="61"/>
                    </a:lnTo>
                    <a:lnTo>
                      <a:pt x="103" y="51"/>
                    </a:lnTo>
                    <a:lnTo>
                      <a:pt x="103" y="49"/>
                    </a:lnTo>
                    <a:lnTo>
                      <a:pt x="103" y="48"/>
                    </a:lnTo>
                    <a:lnTo>
                      <a:pt x="105" y="45"/>
                    </a:lnTo>
                    <a:lnTo>
                      <a:pt x="105" y="41"/>
                    </a:lnTo>
                    <a:lnTo>
                      <a:pt x="105" y="41"/>
                    </a:lnTo>
                    <a:lnTo>
                      <a:pt x="102" y="40"/>
                    </a:lnTo>
                    <a:lnTo>
                      <a:pt x="97" y="37"/>
                    </a:lnTo>
                    <a:lnTo>
                      <a:pt x="95" y="33"/>
                    </a:lnTo>
                    <a:lnTo>
                      <a:pt x="92" y="32"/>
                    </a:lnTo>
                    <a:lnTo>
                      <a:pt x="92" y="27"/>
                    </a:lnTo>
                    <a:lnTo>
                      <a:pt x="87" y="22"/>
                    </a:lnTo>
                    <a:lnTo>
                      <a:pt x="86" y="22"/>
                    </a:lnTo>
                    <a:lnTo>
                      <a:pt x="83" y="24"/>
                    </a:lnTo>
                    <a:lnTo>
                      <a:pt x="76" y="22"/>
                    </a:lnTo>
                    <a:lnTo>
                      <a:pt x="73" y="22"/>
                    </a:lnTo>
                    <a:lnTo>
                      <a:pt x="71" y="22"/>
                    </a:lnTo>
                    <a:lnTo>
                      <a:pt x="68" y="22"/>
                    </a:lnTo>
                    <a:lnTo>
                      <a:pt x="60" y="16"/>
                    </a:lnTo>
                    <a:lnTo>
                      <a:pt x="60" y="13"/>
                    </a:lnTo>
                    <a:lnTo>
                      <a:pt x="56" y="8"/>
                    </a:lnTo>
                    <a:lnTo>
                      <a:pt x="54" y="0"/>
                    </a:lnTo>
                    <a:lnTo>
                      <a:pt x="52" y="0"/>
                    </a:lnTo>
                    <a:lnTo>
                      <a:pt x="40" y="3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9" name="Freeform 927">
                <a:extLst>
                  <a:ext uri="{FF2B5EF4-FFF2-40B4-BE49-F238E27FC236}">
                    <a16:creationId xmlns:a16="http://schemas.microsoft.com/office/drawing/2014/main" id="{F1B905C1-9E7F-45DE-8A95-CDE5F4A6FF72}"/>
                  </a:ext>
                </a:extLst>
              </p:cNvPr>
              <p:cNvSpPr>
                <a:spLocks/>
              </p:cNvSpPr>
              <p:nvPr/>
            </p:nvSpPr>
            <p:spPr bwMode="auto">
              <a:xfrm>
                <a:off x="5464" y="2041"/>
                <a:ext cx="5" cy="13"/>
              </a:xfrm>
              <a:custGeom>
                <a:avLst/>
                <a:gdLst>
                  <a:gd name="T0" fmla="*/ 2 w 5"/>
                  <a:gd name="T1" fmla="*/ 13 h 13"/>
                  <a:gd name="T2" fmla="*/ 3 w 5"/>
                  <a:gd name="T3" fmla="*/ 13 h 13"/>
                  <a:gd name="T4" fmla="*/ 3 w 5"/>
                  <a:gd name="T5" fmla="*/ 11 h 13"/>
                  <a:gd name="T6" fmla="*/ 3 w 5"/>
                  <a:gd name="T7" fmla="*/ 8 h 13"/>
                  <a:gd name="T8" fmla="*/ 5 w 5"/>
                  <a:gd name="T9" fmla="*/ 5 h 13"/>
                  <a:gd name="T10" fmla="*/ 3 w 5"/>
                  <a:gd name="T11" fmla="*/ 5 h 13"/>
                  <a:gd name="T12" fmla="*/ 5 w 5"/>
                  <a:gd name="T13" fmla="*/ 3 h 13"/>
                  <a:gd name="T14" fmla="*/ 3 w 5"/>
                  <a:gd name="T15" fmla="*/ 1 h 13"/>
                  <a:gd name="T16" fmla="*/ 5 w 5"/>
                  <a:gd name="T17" fmla="*/ 1 h 13"/>
                  <a:gd name="T18" fmla="*/ 5 w 5"/>
                  <a:gd name="T19" fmla="*/ 1 h 13"/>
                  <a:gd name="T20" fmla="*/ 3 w 5"/>
                  <a:gd name="T21" fmla="*/ 0 h 13"/>
                  <a:gd name="T22" fmla="*/ 3 w 5"/>
                  <a:gd name="T23" fmla="*/ 0 h 13"/>
                  <a:gd name="T24" fmla="*/ 2 w 5"/>
                  <a:gd name="T25" fmla="*/ 0 h 13"/>
                  <a:gd name="T26" fmla="*/ 2 w 5"/>
                  <a:gd name="T27" fmla="*/ 5 h 13"/>
                  <a:gd name="T28" fmla="*/ 0 w 5"/>
                  <a:gd name="T29" fmla="*/ 5 h 13"/>
                  <a:gd name="T30" fmla="*/ 0 w 5"/>
                  <a:gd name="T31" fmla="*/ 5 h 13"/>
                  <a:gd name="T32" fmla="*/ 0 w 5"/>
                  <a:gd name="T33" fmla="*/ 6 h 13"/>
                  <a:gd name="T34" fmla="*/ 0 w 5"/>
                  <a:gd name="T35" fmla="*/ 6 h 13"/>
                  <a:gd name="T36" fmla="*/ 2 w 5"/>
                  <a:gd name="T37" fmla="*/ 8 h 13"/>
                  <a:gd name="T38" fmla="*/ 2 w 5"/>
                  <a:gd name="T39"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 h="13">
                    <a:moveTo>
                      <a:pt x="2" y="13"/>
                    </a:moveTo>
                    <a:lnTo>
                      <a:pt x="3" y="13"/>
                    </a:lnTo>
                    <a:lnTo>
                      <a:pt x="3" y="11"/>
                    </a:lnTo>
                    <a:lnTo>
                      <a:pt x="3" y="8"/>
                    </a:lnTo>
                    <a:lnTo>
                      <a:pt x="5" y="5"/>
                    </a:lnTo>
                    <a:lnTo>
                      <a:pt x="3" y="5"/>
                    </a:lnTo>
                    <a:lnTo>
                      <a:pt x="5" y="3"/>
                    </a:lnTo>
                    <a:lnTo>
                      <a:pt x="3" y="1"/>
                    </a:lnTo>
                    <a:lnTo>
                      <a:pt x="5" y="1"/>
                    </a:lnTo>
                    <a:lnTo>
                      <a:pt x="5" y="1"/>
                    </a:lnTo>
                    <a:lnTo>
                      <a:pt x="3" y="0"/>
                    </a:lnTo>
                    <a:lnTo>
                      <a:pt x="3" y="0"/>
                    </a:lnTo>
                    <a:lnTo>
                      <a:pt x="2" y="0"/>
                    </a:lnTo>
                    <a:lnTo>
                      <a:pt x="2" y="5"/>
                    </a:lnTo>
                    <a:lnTo>
                      <a:pt x="0" y="5"/>
                    </a:lnTo>
                    <a:lnTo>
                      <a:pt x="0" y="5"/>
                    </a:lnTo>
                    <a:lnTo>
                      <a:pt x="0" y="6"/>
                    </a:lnTo>
                    <a:lnTo>
                      <a:pt x="0" y="6"/>
                    </a:lnTo>
                    <a:lnTo>
                      <a:pt x="2" y="8"/>
                    </a:lnTo>
                    <a:lnTo>
                      <a:pt x="2" y="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0" name="Freeform 928">
                <a:extLst>
                  <a:ext uri="{FF2B5EF4-FFF2-40B4-BE49-F238E27FC236}">
                    <a16:creationId xmlns:a16="http://schemas.microsoft.com/office/drawing/2014/main" id="{AED99996-92A9-46BF-B658-00E4B72284AB}"/>
                  </a:ext>
                </a:extLst>
              </p:cNvPr>
              <p:cNvSpPr>
                <a:spLocks/>
              </p:cNvSpPr>
              <p:nvPr/>
            </p:nvSpPr>
            <p:spPr bwMode="auto">
              <a:xfrm>
                <a:off x="5284" y="2151"/>
                <a:ext cx="150" cy="97"/>
              </a:xfrm>
              <a:custGeom>
                <a:avLst/>
                <a:gdLst>
                  <a:gd name="T0" fmla="*/ 131 w 150"/>
                  <a:gd name="T1" fmla="*/ 6 h 97"/>
                  <a:gd name="T2" fmla="*/ 80 w 150"/>
                  <a:gd name="T3" fmla="*/ 16 h 97"/>
                  <a:gd name="T4" fmla="*/ 53 w 150"/>
                  <a:gd name="T5" fmla="*/ 38 h 97"/>
                  <a:gd name="T6" fmla="*/ 29 w 150"/>
                  <a:gd name="T7" fmla="*/ 27 h 97"/>
                  <a:gd name="T8" fmla="*/ 16 w 150"/>
                  <a:gd name="T9" fmla="*/ 22 h 97"/>
                  <a:gd name="T10" fmla="*/ 10 w 150"/>
                  <a:gd name="T11" fmla="*/ 32 h 97"/>
                  <a:gd name="T12" fmla="*/ 8 w 150"/>
                  <a:gd name="T13" fmla="*/ 38 h 97"/>
                  <a:gd name="T14" fmla="*/ 5 w 150"/>
                  <a:gd name="T15" fmla="*/ 40 h 97"/>
                  <a:gd name="T16" fmla="*/ 3 w 150"/>
                  <a:gd name="T17" fmla="*/ 43 h 97"/>
                  <a:gd name="T18" fmla="*/ 5 w 150"/>
                  <a:gd name="T19" fmla="*/ 54 h 97"/>
                  <a:gd name="T20" fmla="*/ 3 w 150"/>
                  <a:gd name="T21" fmla="*/ 56 h 97"/>
                  <a:gd name="T22" fmla="*/ 2 w 150"/>
                  <a:gd name="T23" fmla="*/ 57 h 97"/>
                  <a:gd name="T24" fmla="*/ 3 w 150"/>
                  <a:gd name="T25" fmla="*/ 59 h 97"/>
                  <a:gd name="T26" fmla="*/ 8 w 150"/>
                  <a:gd name="T27" fmla="*/ 76 h 97"/>
                  <a:gd name="T28" fmla="*/ 13 w 150"/>
                  <a:gd name="T29" fmla="*/ 83 h 97"/>
                  <a:gd name="T30" fmla="*/ 13 w 150"/>
                  <a:gd name="T31" fmla="*/ 88 h 97"/>
                  <a:gd name="T32" fmla="*/ 16 w 150"/>
                  <a:gd name="T33" fmla="*/ 96 h 97"/>
                  <a:gd name="T34" fmla="*/ 19 w 150"/>
                  <a:gd name="T35" fmla="*/ 97 h 97"/>
                  <a:gd name="T36" fmla="*/ 24 w 150"/>
                  <a:gd name="T37" fmla="*/ 97 h 97"/>
                  <a:gd name="T38" fmla="*/ 29 w 150"/>
                  <a:gd name="T39" fmla="*/ 94 h 97"/>
                  <a:gd name="T40" fmla="*/ 34 w 150"/>
                  <a:gd name="T41" fmla="*/ 96 h 97"/>
                  <a:gd name="T42" fmla="*/ 38 w 150"/>
                  <a:gd name="T43" fmla="*/ 91 h 97"/>
                  <a:gd name="T44" fmla="*/ 42 w 150"/>
                  <a:gd name="T45" fmla="*/ 88 h 97"/>
                  <a:gd name="T46" fmla="*/ 48 w 150"/>
                  <a:gd name="T47" fmla="*/ 84 h 97"/>
                  <a:gd name="T48" fmla="*/ 50 w 150"/>
                  <a:gd name="T49" fmla="*/ 86 h 97"/>
                  <a:gd name="T50" fmla="*/ 54 w 150"/>
                  <a:gd name="T51" fmla="*/ 86 h 97"/>
                  <a:gd name="T52" fmla="*/ 64 w 150"/>
                  <a:gd name="T53" fmla="*/ 84 h 97"/>
                  <a:gd name="T54" fmla="*/ 72 w 150"/>
                  <a:gd name="T55" fmla="*/ 83 h 97"/>
                  <a:gd name="T56" fmla="*/ 77 w 150"/>
                  <a:gd name="T57" fmla="*/ 76 h 97"/>
                  <a:gd name="T58" fmla="*/ 81 w 150"/>
                  <a:gd name="T59" fmla="*/ 78 h 97"/>
                  <a:gd name="T60" fmla="*/ 85 w 150"/>
                  <a:gd name="T61" fmla="*/ 76 h 97"/>
                  <a:gd name="T62" fmla="*/ 86 w 150"/>
                  <a:gd name="T63" fmla="*/ 76 h 97"/>
                  <a:gd name="T64" fmla="*/ 94 w 150"/>
                  <a:gd name="T65" fmla="*/ 68 h 97"/>
                  <a:gd name="T66" fmla="*/ 97 w 150"/>
                  <a:gd name="T67" fmla="*/ 68 h 97"/>
                  <a:gd name="T68" fmla="*/ 115 w 150"/>
                  <a:gd name="T69" fmla="*/ 62 h 97"/>
                  <a:gd name="T70" fmla="*/ 129 w 150"/>
                  <a:gd name="T71" fmla="*/ 57 h 97"/>
                  <a:gd name="T72" fmla="*/ 137 w 150"/>
                  <a:gd name="T73" fmla="*/ 54 h 97"/>
                  <a:gd name="T74" fmla="*/ 137 w 150"/>
                  <a:gd name="T75" fmla="*/ 51 h 97"/>
                  <a:gd name="T76" fmla="*/ 137 w 150"/>
                  <a:gd name="T77" fmla="*/ 46 h 97"/>
                  <a:gd name="T78" fmla="*/ 147 w 150"/>
                  <a:gd name="T79" fmla="*/ 40 h 97"/>
                  <a:gd name="T80" fmla="*/ 142 w 150"/>
                  <a:gd name="T81" fmla="*/ 29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0" h="97">
                    <a:moveTo>
                      <a:pt x="144" y="22"/>
                    </a:moveTo>
                    <a:lnTo>
                      <a:pt x="131" y="6"/>
                    </a:lnTo>
                    <a:lnTo>
                      <a:pt x="132" y="0"/>
                    </a:lnTo>
                    <a:lnTo>
                      <a:pt x="80" y="16"/>
                    </a:lnTo>
                    <a:lnTo>
                      <a:pt x="54" y="51"/>
                    </a:lnTo>
                    <a:lnTo>
                      <a:pt x="53" y="38"/>
                    </a:lnTo>
                    <a:lnTo>
                      <a:pt x="40" y="32"/>
                    </a:lnTo>
                    <a:lnTo>
                      <a:pt x="29" y="27"/>
                    </a:lnTo>
                    <a:lnTo>
                      <a:pt x="19" y="27"/>
                    </a:lnTo>
                    <a:lnTo>
                      <a:pt x="16" y="22"/>
                    </a:lnTo>
                    <a:lnTo>
                      <a:pt x="11" y="24"/>
                    </a:lnTo>
                    <a:lnTo>
                      <a:pt x="10" y="32"/>
                    </a:lnTo>
                    <a:lnTo>
                      <a:pt x="13" y="37"/>
                    </a:lnTo>
                    <a:lnTo>
                      <a:pt x="8" y="38"/>
                    </a:lnTo>
                    <a:lnTo>
                      <a:pt x="6" y="41"/>
                    </a:lnTo>
                    <a:lnTo>
                      <a:pt x="5" y="40"/>
                    </a:lnTo>
                    <a:lnTo>
                      <a:pt x="2" y="40"/>
                    </a:lnTo>
                    <a:lnTo>
                      <a:pt x="3" y="43"/>
                    </a:lnTo>
                    <a:lnTo>
                      <a:pt x="5" y="49"/>
                    </a:lnTo>
                    <a:lnTo>
                      <a:pt x="5" y="54"/>
                    </a:lnTo>
                    <a:lnTo>
                      <a:pt x="3" y="54"/>
                    </a:lnTo>
                    <a:lnTo>
                      <a:pt x="3" y="56"/>
                    </a:lnTo>
                    <a:lnTo>
                      <a:pt x="0" y="54"/>
                    </a:lnTo>
                    <a:lnTo>
                      <a:pt x="2" y="57"/>
                    </a:lnTo>
                    <a:lnTo>
                      <a:pt x="3" y="57"/>
                    </a:lnTo>
                    <a:lnTo>
                      <a:pt x="3" y="59"/>
                    </a:lnTo>
                    <a:lnTo>
                      <a:pt x="6" y="64"/>
                    </a:lnTo>
                    <a:lnTo>
                      <a:pt x="8" y="76"/>
                    </a:lnTo>
                    <a:lnTo>
                      <a:pt x="11" y="80"/>
                    </a:lnTo>
                    <a:lnTo>
                      <a:pt x="13" y="83"/>
                    </a:lnTo>
                    <a:lnTo>
                      <a:pt x="11" y="84"/>
                    </a:lnTo>
                    <a:lnTo>
                      <a:pt x="13" y="88"/>
                    </a:lnTo>
                    <a:lnTo>
                      <a:pt x="14" y="91"/>
                    </a:lnTo>
                    <a:lnTo>
                      <a:pt x="16" y="96"/>
                    </a:lnTo>
                    <a:lnTo>
                      <a:pt x="16" y="97"/>
                    </a:lnTo>
                    <a:lnTo>
                      <a:pt x="19" y="97"/>
                    </a:lnTo>
                    <a:lnTo>
                      <a:pt x="21" y="96"/>
                    </a:lnTo>
                    <a:lnTo>
                      <a:pt x="24" y="97"/>
                    </a:lnTo>
                    <a:lnTo>
                      <a:pt x="27" y="97"/>
                    </a:lnTo>
                    <a:lnTo>
                      <a:pt x="29" y="94"/>
                    </a:lnTo>
                    <a:lnTo>
                      <a:pt x="32" y="94"/>
                    </a:lnTo>
                    <a:lnTo>
                      <a:pt x="34" y="96"/>
                    </a:lnTo>
                    <a:lnTo>
                      <a:pt x="37" y="94"/>
                    </a:lnTo>
                    <a:lnTo>
                      <a:pt x="38" y="91"/>
                    </a:lnTo>
                    <a:lnTo>
                      <a:pt x="40" y="91"/>
                    </a:lnTo>
                    <a:lnTo>
                      <a:pt x="42" y="88"/>
                    </a:lnTo>
                    <a:lnTo>
                      <a:pt x="46" y="84"/>
                    </a:lnTo>
                    <a:lnTo>
                      <a:pt x="48" y="84"/>
                    </a:lnTo>
                    <a:lnTo>
                      <a:pt x="50" y="84"/>
                    </a:lnTo>
                    <a:lnTo>
                      <a:pt x="50" y="86"/>
                    </a:lnTo>
                    <a:lnTo>
                      <a:pt x="54" y="84"/>
                    </a:lnTo>
                    <a:lnTo>
                      <a:pt x="54" y="86"/>
                    </a:lnTo>
                    <a:lnTo>
                      <a:pt x="57" y="86"/>
                    </a:lnTo>
                    <a:lnTo>
                      <a:pt x="64" y="84"/>
                    </a:lnTo>
                    <a:lnTo>
                      <a:pt x="70" y="84"/>
                    </a:lnTo>
                    <a:lnTo>
                      <a:pt x="72" y="83"/>
                    </a:lnTo>
                    <a:lnTo>
                      <a:pt x="72" y="81"/>
                    </a:lnTo>
                    <a:lnTo>
                      <a:pt x="77" y="76"/>
                    </a:lnTo>
                    <a:lnTo>
                      <a:pt x="80" y="76"/>
                    </a:lnTo>
                    <a:lnTo>
                      <a:pt x="81" y="78"/>
                    </a:lnTo>
                    <a:lnTo>
                      <a:pt x="83" y="78"/>
                    </a:lnTo>
                    <a:lnTo>
                      <a:pt x="85" y="76"/>
                    </a:lnTo>
                    <a:lnTo>
                      <a:pt x="85" y="76"/>
                    </a:lnTo>
                    <a:lnTo>
                      <a:pt x="86" y="76"/>
                    </a:lnTo>
                    <a:lnTo>
                      <a:pt x="91" y="73"/>
                    </a:lnTo>
                    <a:lnTo>
                      <a:pt x="94" y="68"/>
                    </a:lnTo>
                    <a:lnTo>
                      <a:pt x="96" y="68"/>
                    </a:lnTo>
                    <a:lnTo>
                      <a:pt x="97" y="68"/>
                    </a:lnTo>
                    <a:lnTo>
                      <a:pt x="113" y="64"/>
                    </a:lnTo>
                    <a:lnTo>
                      <a:pt x="115" y="62"/>
                    </a:lnTo>
                    <a:lnTo>
                      <a:pt x="123" y="61"/>
                    </a:lnTo>
                    <a:lnTo>
                      <a:pt x="129" y="57"/>
                    </a:lnTo>
                    <a:lnTo>
                      <a:pt x="132" y="54"/>
                    </a:lnTo>
                    <a:lnTo>
                      <a:pt x="137" y="54"/>
                    </a:lnTo>
                    <a:lnTo>
                      <a:pt x="137" y="53"/>
                    </a:lnTo>
                    <a:lnTo>
                      <a:pt x="137" y="51"/>
                    </a:lnTo>
                    <a:lnTo>
                      <a:pt x="137" y="49"/>
                    </a:lnTo>
                    <a:lnTo>
                      <a:pt x="137" y="46"/>
                    </a:lnTo>
                    <a:lnTo>
                      <a:pt x="142" y="41"/>
                    </a:lnTo>
                    <a:lnTo>
                      <a:pt x="147" y="40"/>
                    </a:lnTo>
                    <a:lnTo>
                      <a:pt x="150" y="38"/>
                    </a:lnTo>
                    <a:lnTo>
                      <a:pt x="142" y="29"/>
                    </a:lnTo>
                    <a:lnTo>
                      <a:pt x="144" y="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1" name="Freeform 929">
                <a:extLst>
                  <a:ext uri="{FF2B5EF4-FFF2-40B4-BE49-F238E27FC236}">
                    <a16:creationId xmlns:a16="http://schemas.microsoft.com/office/drawing/2014/main" id="{66F06C78-8497-4101-872C-F9BC35603090}"/>
                  </a:ext>
                </a:extLst>
              </p:cNvPr>
              <p:cNvSpPr>
                <a:spLocks/>
              </p:cNvSpPr>
              <p:nvPr/>
            </p:nvSpPr>
            <p:spPr bwMode="auto">
              <a:xfrm>
                <a:off x="5439" y="2247"/>
                <a:ext cx="17" cy="8"/>
              </a:xfrm>
              <a:custGeom>
                <a:avLst/>
                <a:gdLst>
                  <a:gd name="T0" fmla="*/ 14 w 17"/>
                  <a:gd name="T1" fmla="*/ 1 h 8"/>
                  <a:gd name="T2" fmla="*/ 12 w 17"/>
                  <a:gd name="T3" fmla="*/ 1 h 8"/>
                  <a:gd name="T4" fmla="*/ 9 w 17"/>
                  <a:gd name="T5" fmla="*/ 1 h 8"/>
                  <a:gd name="T6" fmla="*/ 8 w 17"/>
                  <a:gd name="T7" fmla="*/ 1 h 8"/>
                  <a:gd name="T8" fmla="*/ 6 w 17"/>
                  <a:gd name="T9" fmla="*/ 1 h 8"/>
                  <a:gd name="T10" fmla="*/ 4 w 17"/>
                  <a:gd name="T11" fmla="*/ 0 h 8"/>
                  <a:gd name="T12" fmla="*/ 3 w 17"/>
                  <a:gd name="T13" fmla="*/ 0 h 8"/>
                  <a:gd name="T14" fmla="*/ 1 w 17"/>
                  <a:gd name="T15" fmla="*/ 1 h 8"/>
                  <a:gd name="T16" fmla="*/ 1 w 17"/>
                  <a:gd name="T17" fmla="*/ 3 h 8"/>
                  <a:gd name="T18" fmla="*/ 0 w 17"/>
                  <a:gd name="T19" fmla="*/ 4 h 8"/>
                  <a:gd name="T20" fmla="*/ 1 w 17"/>
                  <a:gd name="T21" fmla="*/ 4 h 8"/>
                  <a:gd name="T22" fmla="*/ 3 w 17"/>
                  <a:gd name="T23" fmla="*/ 6 h 8"/>
                  <a:gd name="T24" fmla="*/ 6 w 17"/>
                  <a:gd name="T25" fmla="*/ 8 h 8"/>
                  <a:gd name="T26" fmla="*/ 11 w 17"/>
                  <a:gd name="T27" fmla="*/ 6 h 8"/>
                  <a:gd name="T28" fmla="*/ 14 w 17"/>
                  <a:gd name="T29" fmla="*/ 4 h 8"/>
                  <a:gd name="T30" fmla="*/ 16 w 17"/>
                  <a:gd name="T31" fmla="*/ 4 h 8"/>
                  <a:gd name="T32" fmla="*/ 17 w 17"/>
                  <a:gd name="T33" fmla="*/ 3 h 8"/>
                  <a:gd name="T34" fmla="*/ 16 w 17"/>
                  <a:gd name="T35" fmla="*/ 1 h 8"/>
                  <a:gd name="T36" fmla="*/ 14 w 17"/>
                  <a:gd name="T37" fmla="*/ 1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7" h="8">
                    <a:moveTo>
                      <a:pt x="14" y="1"/>
                    </a:moveTo>
                    <a:lnTo>
                      <a:pt x="12" y="1"/>
                    </a:lnTo>
                    <a:lnTo>
                      <a:pt x="9" y="1"/>
                    </a:lnTo>
                    <a:lnTo>
                      <a:pt x="8" y="1"/>
                    </a:lnTo>
                    <a:lnTo>
                      <a:pt x="6" y="1"/>
                    </a:lnTo>
                    <a:lnTo>
                      <a:pt x="4" y="0"/>
                    </a:lnTo>
                    <a:lnTo>
                      <a:pt x="3" y="0"/>
                    </a:lnTo>
                    <a:lnTo>
                      <a:pt x="1" y="1"/>
                    </a:lnTo>
                    <a:lnTo>
                      <a:pt x="1" y="3"/>
                    </a:lnTo>
                    <a:lnTo>
                      <a:pt x="0" y="4"/>
                    </a:lnTo>
                    <a:lnTo>
                      <a:pt x="1" y="4"/>
                    </a:lnTo>
                    <a:lnTo>
                      <a:pt x="3" y="6"/>
                    </a:lnTo>
                    <a:lnTo>
                      <a:pt x="6" y="8"/>
                    </a:lnTo>
                    <a:lnTo>
                      <a:pt x="11" y="6"/>
                    </a:lnTo>
                    <a:lnTo>
                      <a:pt x="14" y="4"/>
                    </a:lnTo>
                    <a:lnTo>
                      <a:pt x="16" y="4"/>
                    </a:lnTo>
                    <a:lnTo>
                      <a:pt x="17" y="3"/>
                    </a:lnTo>
                    <a:lnTo>
                      <a:pt x="16" y="1"/>
                    </a:lnTo>
                    <a:lnTo>
                      <a:pt x="1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2" name="Freeform 930">
                <a:extLst>
                  <a:ext uri="{FF2B5EF4-FFF2-40B4-BE49-F238E27FC236}">
                    <a16:creationId xmlns:a16="http://schemas.microsoft.com/office/drawing/2014/main" id="{2497ACB3-521E-46C9-AFB8-5A4D9FCF4C18}"/>
                  </a:ext>
                </a:extLst>
              </p:cNvPr>
              <p:cNvSpPr>
                <a:spLocks/>
              </p:cNvSpPr>
              <p:nvPr/>
            </p:nvSpPr>
            <p:spPr bwMode="auto">
              <a:xfrm>
                <a:off x="5421" y="2255"/>
                <a:ext cx="7" cy="1"/>
              </a:xfrm>
              <a:custGeom>
                <a:avLst/>
                <a:gdLst>
                  <a:gd name="T0" fmla="*/ 0 w 7"/>
                  <a:gd name="T1" fmla="*/ 1 h 1"/>
                  <a:gd name="T2" fmla="*/ 3 w 7"/>
                  <a:gd name="T3" fmla="*/ 1 h 1"/>
                  <a:gd name="T4" fmla="*/ 7 w 7"/>
                  <a:gd name="T5" fmla="*/ 1 h 1"/>
                  <a:gd name="T6" fmla="*/ 3 w 7"/>
                  <a:gd name="T7" fmla="*/ 0 h 1"/>
                  <a:gd name="T8" fmla="*/ 0 w 7"/>
                  <a:gd name="T9" fmla="*/ 1 h 1"/>
                </a:gdLst>
                <a:ahLst/>
                <a:cxnLst>
                  <a:cxn ang="0">
                    <a:pos x="T0" y="T1"/>
                  </a:cxn>
                  <a:cxn ang="0">
                    <a:pos x="T2" y="T3"/>
                  </a:cxn>
                  <a:cxn ang="0">
                    <a:pos x="T4" y="T5"/>
                  </a:cxn>
                  <a:cxn ang="0">
                    <a:pos x="T6" y="T7"/>
                  </a:cxn>
                  <a:cxn ang="0">
                    <a:pos x="T8" y="T9"/>
                  </a:cxn>
                </a:cxnLst>
                <a:rect l="0" t="0" r="r" b="b"/>
                <a:pathLst>
                  <a:path w="7" h="1">
                    <a:moveTo>
                      <a:pt x="0" y="1"/>
                    </a:moveTo>
                    <a:lnTo>
                      <a:pt x="3" y="1"/>
                    </a:lnTo>
                    <a:lnTo>
                      <a:pt x="7" y="1"/>
                    </a:lnTo>
                    <a:lnTo>
                      <a:pt x="3" y="0"/>
                    </a:ln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3" name="Freeform 931">
                <a:extLst>
                  <a:ext uri="{FF2B5EF4-FFF2-40B4-BE49-F238E27FC236}">
                    <a16:creationId xmlns:a16="http://schemas.microsoft.com/office/drawing/2014/main" id="{7EE23D0D-3ECE-43E4-8F6F-08AF0A60E056}"/>
                  </a:ext>
                </a:extLst>
              </p:cNvPr>
              <p:cNvSpPr>
                <a:spLocks/>
              </p:cNvSpPr>
              <p:nvPr/>
            </p:nvSpPr>
            <p:spPr bwMode="auto">
              <a:xfrm>
                <a:off x="5026" y="1964"/>
                <a:ext cx="177" cy="149"/>
              </a:xfrm>
              <a:custGeom>
                <a:avLst/>
                <a:gdLst>
                  <a:gd name="T0" fmla="*/ 134 w 177"/>
                  <a:gd name="T1" fmla="*/ 15 h 149"/>
                  <a:gd name="T2" fmla="*/ 127 w 177"/>
                  <a:gd name="T3" fmla="*/ 5 h 149"/>
                  <a:gd name="T4" fmla="*/ 113 w 177"/>
                  <a:gd name="T5" fmla="*/ 7 h 149"/>
                  <a:gd name="T6" fmla="*/ 100 w 177"/>
                  <a:gd name="T7" fmla="*/ 7 h 149"/>
                  <a:gd name="T8" fmla="*/ 100 w 177"/>
                  <a:gd name="T9" fmla="*/ 10 h 149"/>
                  <a:gd name="T10" fmla="*/ 97 w 177"/>
                  <a:gd name="T11" fmla="*/ 5 h 149"/>
                  <a:gd name="T12" fmla="*/ 91 w 177"/>
                  <a:gd name="T13" fmla="*/ 3 h 149"/>
                  <a:gd name="T14" fmla="*/ 88 w 177"/>
                  <a:gd name="T15" fmla="*/ 3 h 149"/>
                  <a:gd name="T16" fmla="*/ 83 w 177"/>
                  <a:gd name="T17" fmla="*/ 3 h 149"/>
                  <a:gd name="T18" fmla="*/ 80 w 177"/>
                  <a:gd name="T19" fmla="*/ 3 h 149"/>
                  <a:gd name="T20" fmla="*/ 81 w 177"/>
                  <a:gd name="T21" fmla="*/ 2 h 149"/>
                  <a:gd name="T22" fmla="*/ 72 w 177"/>
                  <a:gd name="T23" fmla="*/ 5 h 149"/>
                  <a:gd name="T24" fmla="*/ 64 w 177"/>
                  <a:gd name="T25" fmla="*/ 11 h 149"/>
                  <a:gd name="T26" fmla="*/ 53 w 177"/>
                  <a:gd name="T27" fmla="*/ 8 h 149"/>
                  <a:gd name="T28" fmla="*/ 41 w 177"/>
                  <a:gd name="T29" fmla="*/ 7 h 149"/>
                  <a:gd name="T30" fmla="*/ 33 w 177"/>
                  <a:gd name="T31" fmla="*/ 5 h 149"/>
                  <a:gd name="T32" fmla="*/ 13 w 177"/>
                  <a:gd name="T33" fmla="*/ 0 h 149"/>
                  <a:gd name="T34" fmla="*/ 5 w 177"/>
                  <a:gd name="T35" fmla="*/ 2 h 149"/>
                  <a:gd name="T36" fmla="*/ 5 w 177"/>
                  <a:gd name="T37" fmla="*/ 15 h 149"/>
                  <a:gd name="T38" fmla="*/ 0 w 177"/>
                  <a:gd name="T39" fmla="*/ 26 h 149"/>
                  <a:gd name="T40" fmla="*/ 8 w 177"/>
                  <a:gd name="T41" fmla="*/ 149 h 149"/>
                  <a:gd name="T42" fmla="*/ 174 w 177"/>
                  <a:gd name="T43" fmla="*/ 145 h 149"/>
                  <a:gd name="T44" fmla="*/ 167 w 177"/>
                  <a:gd name="T45" fmla="*/ 141 h 149"/>
                  <a:gd name="T46" fmla="*/ 161 w 177"/>
                  <a:gd name="T47" fmla="*/ 137 h 149"/>
                  <a:gd name="T48" fmla="*/ 155 w 177"/>
                  <a:gd name="T49" fmla="*/ 125 h 149"/>
                  <a:gd name="T50" fmla="*/ 155 w 177"/>
                  <a:gd name="T51" fmla="*/ 118 h 149"/>
                  <a:gd name="T52" fmla="*/ 158 w 177"/>
                  <a:gd name="T53" fmla="*/ 118 h 149"/>
                  <a:gd name="T54" fmla="*/ 153 w 177"/>
                  <a:gd name="T55" fmla="*/ 114 h 149"/>
                  <a:gd name="T56" fmla="*/ 150 w 177"/>
                  <a:gd name="T57" fmla="*/ 109 h 149"/>
                  <a:gd name="T58" fmla="*/ 142 w 177"/>
                  <a:gd name="T59" fmla="*/ 94 h 149"/>
                  <a:gd name="T60" fmla="*/ 131 w 177"/>
                  <a:gd name="T61" fmla="*/ 77 h 149"/>
                  <a:gd name="T62" fmla="*/ 129 w 177"/>
                  <a:gd name="T63" fmla="*/ 67 h 149"/>
                  <a:gd name="T64" fmla="*/ 124 w 177"/>
                  <a:gd name="T65" fmla="*/ 59 h 149"/>
                  <a:gd name="T66" fmla="*/ 115 w 177"/>
                  <a:gd name="T67" fmla="*/ 47 h 149"/>
                  <a:gd name="T68" fmla="*/ 107 w 177"/>
                  <a:gd name="T69" fmla="*/ 34 h 149"/>
                  <a:gd name="T70" fmla="*/ 107 w 177"/>
                  <a:gd name="T71" fmla="*/ 29 h 149"/>
                  <a:gd name="T72" fmla="*/ 110 w 177"/>
                  <a:gd name="T73" fmla="*/ 34 h 149"/>
                  <a:gd name="T74" fmla="*/ 118 w 177"/>
                  <a:gd name="T75" fmla="*/ 42 h 149"/>
                  <a:gd name="T76" fmla="*/ 123 w 177"/>
                  <a:gd name="T77" fmla="*/ 48 h 149"/>
                  <a:gd name="T78" fmla="*/ 134 w 177"/>
                  <a:gd name="T79" fmla="*/ 61 h 149"/>
                  <a:gd name="T80" fmla="*/ 137 w 177"/>
                  <a:gd name="T81" fmla="*/ 58 h 149"/>
                  <a:gd name="T82" fmla="*/ 139 w 177"/>
                  <a:gd name="T83" fmla="*/ 48 h 149"/>
                  <a:gd name="T84" fmla="*/ 140 w 177"/>
                  <a:gd name="T85" fmla="*/ 35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77" h="149">
                    <a:moveTo>
                      <a:pt x="140" y="27"/>
                    </a:moveTo>
                    <a:lnTo>
                      <a:pt x="137" y="21"/>
                    </a:lnTo>
                    <a:lnTo>
                      <a:pt x="134" y="15"/>
                    </a:lnTo>
                    <a:lnTo>
                      <a:pt x="132" y="10"/>
                    </a:lnTo>
                    <a:lnTo>
                      <a:pt x="129" y="5"/>
                    </a:lnTo>
                    <a:lnTo>
                      <a:pt x="127" y="5"/>
                    </a:lnTo>
                    <a:lnTo>
                      <a:pt x="126" y="7"/>
                    </a:lnTo>
                    <a:lnTo>
                      <a:pt x="123" y="8"/>
                    </a:lnTo>
                    <a:lnTo>
                      <a:pt x="113" y="7"/>
                    </a:lnTo>
                    <a:lnTo>
                      <a:pt x="105" y="8"/>
                    </a:lnTo>
                    <a:lnTo>
                      <a:pt x="100" y="5"/>
                    </a:lnTo>
                    <a:lnTo>
                      <a:pt x="100" y="7"/>
                    </a:lnTo>
                    <a:lnTo>
                      <a:pt x="102" y="10"/>
                    </a:lnTo>
                    <a:lnTo>
                      <a:pt x="102" y="11"/>
                    </a:lnTo>
                    <a:lnTo>
                      <a:pt x="100" y="10"/>
                    </a:lnTo>
                    <a:lnTo>
                      <a:pt x="97" y="8"/>
                    </a:lnTo>
                    <a:lnTo>
                      <a:pt x="97" y="5"/>
                    </a:lnTo>
                    <a:lnTo>
                      <a:pt x="97" y="5"/>
                    </a:lnTo>
                    <a:lnTo>
                      <a:pt x="97" y="3"/>
                    </a:lnTo>
                    <a:lnTo>
                      <a:pt x="94" y="3"/>
                    </a:lnTo>
                    <a:lnTo>
                      <a:pt x="91" y="3"/>
                    </a:lnTo>
                    <a:lnTo>
                      <a:pt x="86" y="2"/>
                    </a:lnTo>
                    <a:lnTo>
                      <a:pt x="86" y="2"/>
                    </a:lnTo>
                    <a:lnTo>
                      <a:pt x="88" y="3"/>
                    </a:lnTo>
                    <a:lnTo>
                      <a:pt x="89" y="3"/>
                    </a:lnTo>
                    <a:lnTo>
                      <a:pt x="86" y="3"/>
                    </a:lnTo>
                    <a:lnTo>
                      <a:pt x="83" y="3"/>
                    </a:lnTo>
                    <a:lnTo>
                      <a:pt x="80" y="5"/>
                    </a:lnTo>
                    <a:lnTo>
                      <a:pt x="80" y="3"/>
                    </a:lnTo>
                    <a:lnTo>
                      <a:pt x="80" y="3"/>
                    </a:lnTo>
                    <a:lnTo>
                      <a:pt x="81" y="3"/>
                    </a:lnTo>
                    <a:lnTo>
                      <a:pt x="84" y="2"/>
                    </a:lnTo>
                    <a:lnTo>
                      <a:pt x="81" y="2"/>
                    </a:lnTo>
                    <a:lnTo>
                      <a:pt x="78" y="2"/>
                    </a:lnTo>
                    <a:lnTo>
                      <a:pt x="76" y="3"/>
                    </a:lnTo>
                    <a:lnTo>
                      <a:pt x="72" y="5"/>
                    </a:lnTo>
                    <a:lnTo>
                      <a:pt x="70" y="7"/>
                    </a:lnTo>
                    <a:lnTo>
                      <a:pt x="67" y="8"/>
                    </a:lnTo>
                    <a:lnTo>
                      <a:pt x="64" y="11"/>
                    </a:lnTo>
                    <a:lnTo>
                      <a:pt x="64" y="11"/>
                    </a:lnTo>
                    <a:lnTo>
                      <a:pt x="59" y="11"/>
                    </a:lnTo>
                    <a:lnTo>
                      <a:pt x="53" y="8"/>
                    </a:lnTo>
                    <a:lnTo>
                      <a:pt x="49" y="8"/>
                    </a:lnTo>
                    <a:lnTo>
                      <a:pt x="45" y="8"/>
                    </a:lnTo>
                    <a:lnTo>
                      <a:pt x="41" y="7"/>
                    </a:lnTo>
                    <a:lnTo>
                      <a:pt x="40" y="7"/>
                    </a:lnTo>
                    <a:lnTo>
                      <a:pt x="38" y="7"/>
                    </a:lnTo>
                    <a:lnTo>
                      <a:pt x="33" y="5"/>
                    </a:lnTo>
                    <a:lnTo>
                      <a:pt x="29" y="3"/>
                    </a:lnTo>
                    <a:lnTo>
                      <a:pt x="19" y="3"/>
                    </a:lnTo>
                    <a:lnTo>
                      <a:pt x="13" y="0"/>
                    </a:lnTo>
                    <a:lnTo>
                      <a:pt x="6" y="2"/>
                    </a:lnTo>
                    <a:lnTo>
                      <a:pt x="5" y="2"/>
                    </a:lnTo>
                    <a:lnTo>
                      <a:pt x="5" y="2"/>
                    </a:lnTo>
                    <a:lnTo>
                      <a:pt x="3" y="3"/>
                    </a:lnTo>
                    <a:lnTo>
                      <a:pt x="3" y="10"/>
                    </a:lnTo>
                    <a:lnTo>
                      <a:pt x="5" y="15"/>
                    </a:lnTo>
                    <a:lnTo>
                      <a:pt x="5" y="16"/>
                    </a:lnTo>
                    <a:lnTo>
                      <a:pt x="2" y="23"/>
                    </a:lnTo>
                    <a:lnTo>
                      <a:pt x="0" y="26"/>
                    </a:lnTo>
                    <a:lnTo>
                      <a:pt x="2" y="31"/>
                    </a:lnTo>
                    <a:lnTo>
                      <a:pt x="3" y="37"/>
                    </a:lnTo>
                    <a:lnTo>
                      <a:pt x="8" y="149"/>
                    </a:lnTo>
                    <a:lnTo>
                      <a:pt x="177" y="147"/>
                    </a:lnTo>
                    <a:lnTo>
                      <a:pt x="177" y="147"/>
                    </a:lnTo>
                    <a:lnTo>
                      <a:pt x="174" y="145"/>
                    </a:lnTo>
                    <a:lnTo>
                      <a:pt x="170" y="142"/>
                    </a:lnTo>
                    <a:lnTo>
                      <a:pt x="170" y="141"/>
                    </a:lnTo>
                    <a:lnTo>
                      <a:pt x="167" y="141"/>
                    </a:lnTo>
                    <a:lnTo>
                      <a:pt x="166" y="136"/>
                    </a:lnTo>
                    <a:lnTo>
                      <a:pt x="164" y="137"/>
                    </a:lnTo>
                    <a:lnTo>
                      <a:pt x="161" y="137"/>
                    </a:lnTo>
                    <a:lnTo>
                      <a:pt x="156" y="134"/>
                    </a:lnTo>
                    <a:lnTo>
                      <a:pt x="155" y="126"/>
                    </a:lnTo>
                    <a:lnTo>
                      <a:pt x="155" y="125"/>
                    </a:lnTo>
                    <a:lnTo>
                      <a:pt x="155" y="122"/>
                    </a:lnTo>
                    <a:lnTo>
                      <a:pt x="153" y="120"/>
                    </a:lnTo>
                    <a:lnTo>
                      <a:pt x="155" y="118"/>
                    </a:lnTo>
                    <a:lnTo>
                      <a:pt x="155" y="120"/>
                    </a:lnTo>
                    <a:lnTo>
                      <a:pt x="159" y="120"/>
                    </a:lnTo>
                    <a:lnTo>
                      <a:pt x="158" y="118"/>
                    </a:lnTo>
                    <a:lnTo>
                      <a:pt x="156" y="118"/>
                    </a:lnTo>
                    <a:lnTo>
                      <a:pt x="155" y="114"/>
                    </a:lnTo>
                    <a:lnTo>
                      <a:pt x="153" y="114"/>
                    </a:lnTo>
                    <a:lnTo>
                      <a:pt x="153" y="115"/>
                    </a:lnTo>
                    <a:lnTo>
                      <a:pt x="151" y="112"/>
                    </a:lnTo>
                    <a:lnTo>
                      <a:pt x="150" y="109"/>
                    </a:lnTo>
                    <a:lnTo>
                      <a:pt x="145" y="101"/>
                    </a:lnTo>
                    <a:lnTo>
                      <a:pt x="142" y="99"/>
                    </a:lnTo>
                    <a:lnTo>
                      <a:pt x="142" y="94"/>
                    </a:lnTo>
                    <a:lnTo>
                      <a:pt x="132" y="82"/>
                    </a:lnTo>
                    <a:lnTo>
                      <a:pt x="132" y="78"/>
                    </a:lnTo>
                    <a:lnTo>
                      <a:pt x="131" y="77"/>
                    </a:lnTo>
                    <a:lnTo>
                      <a:pt x="131" y="72"/>
                    </a:lnTo>
                    <a:lnTo>
                      <a:pt x="129" y="69"/>
                    </a:lnTo>
                    <a:lnTo>
                      <a:pt x="129" y="67"/>
                    </a:lnTo>
                    <a:lnTo>
                      <a:pt x="124" y="63"/>
                    </a:lnTo>
                    <a:lnTo>
                      <a:pt x="124" y="61"/>
                    </a:lnTo>
                    <a:lnTo>
                      <a:pt x="124" y="59"/>
                    </a:lnTo>
                    <a:lnTo>
                      <a:pt x="124" y="56"/>
                    </a:lnTo>
                    <a:lnTo>
                      <a:pt x="115" y="50"/>
                    </a:lnTo>
                    <a:lnTo>
                      <a:pt x="115" y="47"/>
                    </a:lnTo>
                    <a:lnTo>
                      <a:pt x="110" y="42"/>
                    </a:lnTo>
                    <a:lnTo>
                      <a:pt x="110" y="39"/>
                    </a:lnTo>
                    <a:lnTo>
                      <a:pt x="107" y="34"/>
                    </a:lnTo>
                    <a:lnTo>
                      <a:pt x="107" y="32"/>
                    </a:lnTo>
                    <a:lnTo>
                      <a:pt x="107" y="31"/>
                    </a:lnTo>
                    <a:lnTo>
                      <a:pt x="107" y="29"/>
                    </a:lnTo>
                    <a:lnTo>
                      <a:pt x="108" y="31"/>
                    </a:lnTo>
                    <a:lnTo>
                      <a:pt x="110" y="31"/>
                    </a:lnTo>
                    <a:lnTo>
                      <a:pt x="110" y="34"/>
                    </a:lnTo>
                    <a:lnTo>
                      <a:pt x="112" y="35"/>
                    </a:lnTo>
                    <a:lnTo>
                      <a:pt x="112" y="37"/>
                    </a:lnTo>
                    <a:lnTo>
                      <a:pt x="118" y="42"/>
                    </a:lnTo>
                    <a:lnTo>
                      <a:pt x="118" y="45"/>
                    </a:lnTo>
                    <a:lnTo>
                      <a:pt x="118" y="47"/>
                    </a:lnTo>
                    <a:lnTo>
                      <a:pt x="123" y="48"/>
                    </a:lnTo>
                    <a:lnTo>
                      <a:pt x="123" y="51"/>
                    </a:lnTo>
                    <a:lnTo>
                      <a:pt x="131" y="59"/>
                    </a:lnTo>
                    <a:lnTo>
                      <a:pt x="134" y="61"/>
                    </a:lnTo>
                    <a:lnTo>
                      <a:pt x="134" y="61"/>
                    </a:lnTo>
                    <a:lnTo>
                      <a:pt x="134" y="59"/>
                    </a:lnTo>
                    <a:lnTo>
                      <a:pt x="137" y="58"/>
                    </a:lnTo>
                    <a:lnTo>
                      <a:pt x="137" y="53"/>
                    </a:lnTo>
                    <a:lnTo>
                      <a:pt x="137" y="51"/>
                    </a:lnTo>
                    <a:lnTo>
                      <a:pt x="139" y="48"/>
                    </a:lnTo>
                    <a:lnTo>
                      <a:pt x="139" y="45"/>
                    </a:lnTo>
                    <a:lnTo>
                      <a:pt x="140" y="37"/>
                    </a:lnTo>
                    <a:lnTo>
                      <a:pt x="140" y="35"/>
                    </a:lnTo>
                    <a:lnTo>
                      <a:pt x="139" y="31"/>
                    </a:lnTo>
                    <a:lnTo>
                      <a:pt x="140" y="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4" name="Freeform 932">
                <a:extLst>
                  <a:ext uri="{FF2B5EF4-FFF2-40B4-BE49-F238E27FC236}">
                    <a16:creationId xmlns:a16="http://schemas.microsoft.com/office/drawing/2014/main" id="{4AE1ED18-766D-4A8B-B3F4-B12AC9293148}"/>
                  </a:ext>
                </a:extLst>
              </p:cNvPr>
              <p:cNvSpPr>
                <a:spLocks/>
              </p:cNvSpPr>
              <p:nvPr/>
            </p:nvSpPr>
            <p:spPr bwMode="auto">
              <a:xfrm>
                <a:off x="4996" y="2111"/>
                <a:ext cx="232" cy="268"/>
              </a:xfrm>
              <a:custGeom>
                <a:avLst/>
                <a:gdLst>
                  <a:gd name="T0" fmla="*/ 27 w 232"/>
                  <a:gd name="T1" fmla="*/ 91 h 268"/>
                  <a:gd name="T2" fmla="*/ 14 w 232"/>
                  <a:gd name="T3" fmla="*/ 94 h 268"/>
                  <a:gd name="T4" fmla="*/ 8 w 232"/>
                  <a:gd name="T5" fmla="*/ 108 h 268"/>
                  <a:gd name="T6" fmla="*/ 3 w 232"/>
                  <a:gd name="T7" fmla="*/ 120 h 268"/>
                  <a:gd name="T8" fmla="*/ 0 w 232"/>
                  <a:gd name="T9" fmla="*/ 132 h 268"/>
                  <a:gd name="T10" fmla="*/ 6 w 232"/>
                  <a:gd name="T11" fmla="*/ 137 h 268"/>
                  <a:gd name="T12" fmla="*/ 6 w 232"/>
                  <a:gd name="T13" fmla="*/ 148 h 268"/>
                  <a:gd name="T14" fmla="*/ 12 w 232"/>
                  <a:gd name="T15" fmla="*/ 158 h 268"/>
                  <a:gd name="T16" fmla="*/ 16 w 232"/>
                  <a:gd name="T17" fmla="*/ 166 h 268"/>
                  <a:gd name="T18" fmla="*/ 24 w 232"/>
                  <a:gd name="T19" fmla="*/ 183 h 268"/>
                  <a:gd name="T20" fmla="*/ 27 w 232"/>
                  <a:gd name="T21" fmla="*/ 193 h 268"/>
                  <a:gd name="T22" fmla="*/ 33 w 232"/>
                  <a:gd name="T23" fmla="*/ 198 h 268"/>
                  <a:gd name="T24" fmla="*/ 44 w 232"/>
                  <a:gd name="T25" fmla="*/ 204 h 268"/>
                  <a:gd name="T26" fmla="*/ 48 w 232"/>
                  <a:gd name="T27" fmla="*/ 211 h 268"/>
                  <a:gd name="T28" fmla="*/ 52 w 232"/>
                  <a:gd name="T29" fmla="*/ 215 h 268"/>
                  <a:gd name="T30" fmla="*/ 62 w 232"/>
                  <a:gd name="T31" fmla="*/ 225 h 268"/>
                  <a:gd name="T32" fmla="*/ 68 w 232"/>
                  <a:gd name="T33" fmla="*/ 233 h 268"/>
                  <a:gd name="T34" fmla="*/ 76 w 232"/>
                  <a:gd name="T35" fmla="*/ 242 h 268"/>
                  <a:gd name="T36" fmla="*/ 81 w 232"/>
                  <a:gd name="T37" fmla="*/ 249 h 268"/>
                  <a:gd name="T38" fmla="*/ 91 w 232"/>
                  <a:gd name="T39" fmla="*/ 255 h 268"/>
                  <a:gd name="T40" fmla="*/ 100 w 232"/>
                  <a:gd name="T41" fmla="*/ 254 h 268"/>
                  <a:gd name="T42" fmla="*/ 108 w 232"/>
                  <a:gd name="T43" fmla="*/ 249 h 268"/>
                  <a:gd name="T44" fmla="*/ 116 w 232"/>
                  <a:gd name="T45" fmla="*/ 257 h 268"/>
                  <a:gd name="T46" fmla="*/ 124 w 232"/>
                  <a:gd name="T47" fmla="*/ 265 h 268"/>
                  <a:gd name="T48" fmla="*/ 130 w 232"/>
                  <a:gd name="T49" fmla="*/ 266 h 268"/>
                  <a:gd name="T50" fmla="*/ 137 w 232"/>
                  <a:gd name="T51" fmla="*/ 265 h 268"/>
                  <a:gd name="T52" fmla="*/ 148 w 232"/>
                  <a:gd name="T53" fmla="*/ 268 h 268"/>
                  <a:gd name="T54" fmla="*/ 154 w 232"/>
                  <a:gd name="T55" fmla="*/ 263 h 268"/>
                  <a:gd name="T56" fmla="*/ 170 w 232"/>
                  <a:gd name="T57" fmla="*/ 258 h 268"/>
                  <a:gd name="T58" fmla="*/ 178 w 232"/>
                  <a:gd name="T59" fmla="*/ 252 h 268"/>
                  <a:gd name="T60" fmla="*/ 189 w 232"/>
                  <a:gd name="T61" fmla="*/ 234 h 268"/>
                  <a:gd name="T62" fmla="*/ 181 w 232"/>
                  <a:gd name="T63" fmla="*/ 222 h 268"/>
                  <a:gd name="T64" fmla="*/ 173 w 232"/>
                  <a:gd name="T65" fmla="*/ 214 h 268"/>
                  <a:gd name="T66" fmla="*/ 162 w 232"/>
                  <a:gd name="T67" fmla="*/ 206 h 268"/>
                  <a:gd name="T68" fmla="*/ 162 w 232"/>
                  <a:gd name="T69" fmla="*/ 196 h 268"/>
                  <a:gd name="T70" fmla="*/ 172 w 232"/>
                  <a:gd name="T71" fmla="*/ 196 h 268"/>
                  <a:gd name="T72" fmla="*/ 177 w 232"/>
                  <a:gd name="T73" fmla="*/ 175 h 268"/>
                  <a:gd name="T74" fmla="*/ 180 w 232"/>
                  <a:gd name="T75" fmla="*/ 163 h 268"/>
                  <a:gd name="T76" fmla="*/ 191 w 232"/>
                  <a:gd name="T77" fmla="*/ 145 h 268"/>
                  <a:gd name="T78" fmla="*/ 199 w 232"/>
                  <a:gd name="T79" fmla="*/ 134 h 268"/>
                  <a:gd name="T80" fmla="*/ 207 w 232"/>
                  <a:gd name="T81" fmla="*/ 113 h 268"/>
                  <a:gd name="T82" fmla="*/ 205 w 232"/>
                  <a:gd name="T83" fmla="*/ 99 h 268"/>
                  <a:gd name="T84" fmla="*/ 212 w 232"/>
                  <a:gd name="T85" fmla="*/ 80 h 268"/>
                  <a:gd name="T86" fmla="*/ 213 w 232"/>
                  <a:gd name="T87" fmla="*/ 72 h 268"/>
                  <a:gd name="T88" fmla="*/ 220 w 232"/>
                  <a:gd name="T89" fmla="*/ 67 h 268"/>
                  <a:gd name="T90" fmla="*/ 229 w 232"/>
                  <a:gd name="T91" fmla="*/ 62 h 268"/>
                  <a:gd name="T92" fmla="*/ 224 w 232"/>
                  <a:gd name="T93" fmla="*/ 54 h 268"/>
                  <a:gd name="T94" fmla="*/ 212 w 232"/>
                  <a:gd name="T95" fmla="*/ 37 h 268"/>
                  <a:gd name="T96" fmla="*/ 208 w 232"/>
                  <a:gd name="T97" fmla="*/ 13 h 268"/>
                  <a:gd name="T98" fmla="*/ 208 w 232"/>
                  <a:gd name="T99" fmla="*/ 11 h 268"/>
                  <a:gd name="T100" fmla="*/ 207 w 232"/>
                  <a:gd name="T101" fmla="*/ 3 h 268"/>
                  <a:gd name="T102" fmla="*/ 40 w 232"/>
                  <a:gd name="T103" fmla="*/ 29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32" h="268">
                    <a:moveTo>
                      <a:pt x="40" y="29"/>
                    </a:moveTo>
                    <a:lnTo>
                      <a:pt x="27" y="30"/>
                    </a:lnTo>
                    <a:lnTo>
                      <a:pt x="27" y="35"/>
                    </a:lnTo>
                    <a:lnTo>
                      <a:pt x="27" y="35"/>
                    </a:lnTo>
                    <a:lnTo>
                      <a:pt x="27" y="91"/>
                    </a:lnTo>
                    <a:lnTo>
                      <a:pt x="25" y="93"/>
                    </a:lnTo>
                    <a:lnTo>
                      <a:pt x="22" y="94"/>
                    </a:lnTo>
                    <a:lnTo>
                      <a:pt x="20" y="93"/>
                    </a:lnTo>
                    <a:lnTo>
                      <a:pt x="17" y="93"/>
                    </a:lnTo>
                    <a:lnTo>
                      <a:pt x="14" y="94"/>
                    </a:lnTo>
                    <a:lnTo>
                      <a:pt x="14" y="97"/>
                    </a:lnTo>
                    <a:lnTo>
                      <a:pt x="16" y="99"/>
                    </a:lnTo>
                    <a:lnTo>
                      <a:pt x="14" y="104"/>
                    </a:lnTo>
                    <a:lnTo>
                      <a:pt x="9" y="108"/>
                    </a:lnTo>
                    <a:lnTo>
                      <a:pt x="8" y="108"/>
                    </a:lnTo>
                    <a:lnTo>
                      <a:pt x="6" y="112"/>
                    </a:lnTo>
                    <a:lnTo>
                      <a:pt x="6" y="113"/>
                    </a:lnTo>
                    <a:lnTo>
                      <a:pt x="8" y="115"/>
                    </a:lnTo>
                    <a:lnTo>
                      <a:pt x="6" y="118"/>
                    </a:lnTo>
                    <a:lnTo>
                      <a:pt x="3" y="120"/>
                    </a:lnTo>
                    <a:lnTo>
                      <a:pt x="3" y="121"/>
                    </a:lnTo>
                    <a:lnTo>
                      <a:pt x="5" y="123"/>
                    </a:lnTo>
                    <a:lnTo>
                      <a:pt x="5" y="126"/>
                    </a:lnTo>
                    <a:lnTo>
                      <a:pt x="3" y="128"/>
                    </a:lnTo>
                    <a:lnTo>
                      <a:pt x="0" y="132"/>
                    </a:lnTo>
                    <a:lnTo>
                      <a:pt x="0" y="136"/>
                    </a:lnTo>
                    <a:lnTo>
                      <a:pt x="1" y="137"/>
                    </a:lnTo>
                    <a:lnTo>
                      <a:pt x="5" y="136"/>
                    </a:lnTo>
                    <a:lnTo>
                      <a:pt x="6" y="136"/>
                    </a:lnTo>
                    <a:lnTo>
                      <a:pt x="6" y="137"/>
                    </a:lnTo>
                    <a:lnTo>
                      <a:pt x="5" y="139"/>
                    </a:lnTo>
                    <a:lnTo>
                      <a:pt x="6" y="140"/>
                    </a:lnTo>
                    <a:lnTo>
                      <a:pt x="5" y="142"/>
                    </a:lnTo>
                    <a:lnTo>
                      <a:pt x="6" y="145"/>
                    </a:lnTo>
                    <a:lnTo>
                      <a:pt x="6" y="148"/>
                    </a:lnTo>
                    <a:lnTo>
                      <a:pt x="8" y="152"/>
                    </a:lnTo>
                    <a:lnTo>
                      <a:pt x="12" y="152"/>
                    </a:lnTo>
                    <a:lnTo>
                      <a:pt x="14" y="155"/>
                    </a:lnTo>
                    <a:lnTo>
                      <a:pt x="12" y="156"/>
                    </a:lnTo>
                    <a:lnTo>
                      <a:pt x="12" y="158"/>
                    </a:lnTo>
                    <a:lnTo>
                      <a:pt x="12" y="160"/>
                    </a:lnTo>
                    <a:lnTo>
                      <a:pt x="14" y="161"/>
                    </a:lnTo>
                    <a:lnTo>
                      <a:pt x="14" y="163"/>
                    </a:lnTo>
                    <a:lnTo>
                      <a:pt x="12" y="164"/>
                    </a:lnTo>
                    <a:lnTo>
                      <a:pt x="16" y="166"/>
                    </a:lnTo>
                    <a:lnTo>
                      <a:pt x="17" y="167"/>
                    </a:lnTo>
                    <a:lnTo>
                      <a:pt x="20" y="172"/>
                    </a:lnTo>
                    <a:lnTo>
                      <a:pt x="22" y="179"/>
                    </a:lnTo>
                    <a:lnTo>
                      <a:pt x="24" y="180"/>
                    </a:lnTo>
                    <a:lnTo>
                      <a:pt x="24" y="183"/>
                    </a:lnTo>
                    <a:lnTo>
                      <a:pt x="22" y="185"/>
                    </a:lnTo>
                    <a:lnTo>
                      <a:pt x="20" y="187"/>
                    </a:lnTo>
                    <a:lnTo>
                      <a:pt x="22" y="191"/>
                    </a:lnTo>
                    <a:lnTo>
                      <a:pt x="24" y="193"/>
                    </a:lnTo>
                    <a:lnTo>
                      <a:pt x="27" y="193"/>
                    </a:lnTo>
                    <a:lnTo>
                      <a:pt x="28" y="191"/>
                    </a:lnTo>
                    <a:lnTo>
                      <a:pt x="32" y="191"/>
                    </a:lnTo>
                    <a:lnTo>
                      <a:pt x="33" y="193"/>
                    </a:lnTo>
                    <a:lnTo>
                      <a:pt x="33" y="195"/>
                    </a:lnTo>
                    <a:lnTo>
                      <a:pt x="33" y="198"/>
                    </a:lnTo>
                    <a:lnTo>
                      <a:pt x="35" y="199"/>
                    </a:lnTo>
                    <a:lnTo>
                      <a:pt x="38" y="201"/>
                    </a:lnTo>
                    <a:lnTo>
                      <a:pt x="41" y="201"/>
                    </a:lnTo>
                    <a:lnTo>
                      <a:pt x="43" y="203"/>
                    </a:lnTo>
                    <a:lnTo>
                      <a:pt x="44" y="204"/>
                    </a:lnTo>
                    <a:lnTo>
                      <a:pt x="46" y="206"/>
                    </a:lnTo>
                    <a:lnTo>
                      <a:pt x="49" y="206"/>
                    </a:lnTo>
                    <a:lnTo>
                      <a:pt x="51" y="207"/>
                    </a:lnTo>
                    <a:lnTo>
                      <a:pt x="49" y="209"/>
                    </a:lnTo>
                    <a:lnTo>
                      <a:pt x="48" y="211"/>
                    </a:lnTo>
                    <a:lnTo>
                      <a:pt x="48" y="212"/>
                    </a:lnTo>
                    <a:lnTo>
                      <a:pt x="46" y="214"/>
                    </a:lnTo>
                    <a:lnTo>
                      <a:pt x="49" y="215"/>
                    </a:lnTo>
                    <a:lnTo>
                      <a:pt x="51" y="215"/>
                    </a:lnTo>
                    <a:lnTo>
                      <a:pt x="52" y="215"/>
                    </a:lnTo>
                    <a:lnTo>
                      <a:pt x="55" y="217"/>
                    </a:lnTo>
                    <a:lnTo>
                      <a:pt x="55" y="217"/>
                    </a:lnTo>
                    <a:lnTo>
                      <a:pt x="60" y="219"/>
                    </a:lnTo>
                    <a:lnTo>
                      <a:pt x="62" y="222"/>
                    </a:lnTo>
                    <a:lnTo>
                      <a:pt x="62" y="225"/>
                    </a:lnTo>
                    <a:lnTo>
                      <a:pt x="63" y="226"/>
                    </a:lnTo>
                    <a:lnTo>
                      <a:pt x="67" y="228"/>
                    </a:lnTo>
                    <a:lnTo>
                      <a:pt x="67" y="228"/>
                    </a:lnTo>
                    <a:lnTo>
                      <a:pt x="67" y="231"/>
                    </a:lnTo>
                    <a:lnTo>
                      <a:pt x="68" y="233"/>
                    </a:lnTo>
                    <a:lnTo>
                      <a:pt x="73" y="234"/>
                    </a:lnTo>
                    <a:lnTo>
                      <a:pt x="75" y="236"/>
                    </a:lnTo>
                    <a:lnTo>
                      <a:pt x="75" y="236"/>
                    </a:lnTo>
                    <a:lnTo>
                      <a:pt x="75" y="241"/>
                    </a:lnTo>
                    <a:lnTo>
                      <a:pt x="76" y="242"/>
                    </a:lnTo>
                    <a:lnTo>
                      <a:pt x="79" y="244"/>
                    </a:lnTo>
                    <a:lnTo>
                      <a:pt x="79" y="246"/>
                    </a:lnTo>
                    <a:lnTo>
                      <a:pt x="79" y="246"/>
                    </a:lnTo>
                    <a:lnTo>
                      <a:pt x="81" y="246"/>
                    </a:lnTo>
                    <a:lnTo>
                      <a:pt x="81" y="249"/>
                    </a:lnTo>
                    <a:lnTo>
                      <a:pt x="83" y="250"/>
                    </a:lnTo>
                    <a:lnTo>
                      <a:pt x="84" y="250"/>
                    </a:lnTo>
                    <a:lnTo>
                      <a:pt x="86" y="252"/>
                    </a:lnTo>
                    <a:lnTo>
                      <a:pt x="89" y="255"/>
                    </a:lnTo>
                    <a:lnTo>
                      <a:pt x="91" y="255"/>
                    </a:lnTo>
                    <a:lnTo>
                      <a:pt x="92" y="255"/>
                    </a:lnTo>
                    <a:lnTo>
                      <a:pt x="94" y="254"/>
                    </a:lnTo>
                    <a:lnTo>
                      <a:pt x="95" y="252"/>
                    </a:lnTo>
                    <a:lnTo>
                      <a:pt x="99" y="252"/>
                    </a:lnTo>
                    <a:lnTo>
                      <a:pt x="100" y="254"/>
                    </a:lnTo>
                    <a:lnTo>
                      <a:pt x="102" y="254"/>
                    </a:lnTo>
                    <a:lnTo>
                      <a:pt x="102" y="254"/>
                    </a:lnTo>
                    <a:lnTo>
                      <a:pt x="105" y="254"/>
                    </a:lnTo>
                    <a:lnTo>
                      <a:pt x="106" y="252"/>
                    </a:lnTo>
                    <a:lnTo>
                      <a:pt x="108" y="249"/>
                    </a:lnTo>
                    <a:lnTo>
                      <a:pt x="111" y="250"/>
                    </a:lnTo>
                    <a:lnTo>
                      <a:pt x="113" y="250"/>
                    </a:lnTo>
                    <a:lnTo>
                      <a:pt x="114" y="254"/>
                    </a:lnTo>
                    <a:lnTo>
                      <a:pt x="116" y="255"/>
                    </a:lnTo>
                    <a:lnTo>
                      <a:pt x="116" y="257"/>
                    </a:lnTo>
                    <a:lnTo>
                      <a:pt x="121" y="258"/>
                    </a:lnTo>
                    <a:lnTo>
                      <a:pt x="121" y="260"/>
                    </a:lnTo>
                    <a:lnTo>
                      <a:pt x="122" y="262"/>
                    </a:lnTo>
                    <a:lnTo>
                      <a:pt x="124" y="263"/>
                    </a:lnTo>
                    <a:lnTo>
                      <a:pt x="124" y="265"/>
                    </a:lnTo>
                    <a:lnTo>
                      <a:pt x="124" y="266"/>
                    </a:lnTo>
                    <a:lnTo>
                      <a:pt x="126" y="266"/>
                    </a:lnTo>
                    <a:lnTo>
                      <a:pt x="129" y="266"/>
                    </a:lnTo>
                    <a:lnTo>
                      <a:pt x="130" y="268"/>
                    </a:lnTo>
                    <a:lnTo>
                      <a:pt x="130" y="266"/>
                    </a:lnTo>
                    <a:lnTo>
                      <a:pt x="129" y="265"/>
                    </a:lnTo>
                    <a:lnTo>
                      <a:pt x="129" y="263"/>
                    </a:lnTo>
                    <a:lnTo>
                      <a:pt x="130" y="262"/>
                    </a:lnTo>
                    <a:lnTo>
                      <a:pt x="134" y="263"/>
                    </a:lnTo>
                    <a:lnTo>
                      <a:pt x="137" y="265"/>
                    </a:lnTo>
                    <a:lnTo>
                      <a:pt x="140" y="263"/>
                    </a:lnTo>
                    <a:lnTo>
                      <a:pt x="142" y="265"/>
                    </a:lnTo>
                    <a:lnTo>
                      <a:pt x="143" y="266"/>
                    </a:lnTo>
                    <a:lnTo>
                      <a:pt x="146" y="268"/>
                    </a:lnTo>
                    <a:lnTo>
                      <a:pt x="148" y="268"/>
                    </a:lnTo>
                    <a:lnTo>
                      <a:pt x="148" y="265"/>
                    </a:lnTo>
                    <a:lnTo>
                      <a:pt x="149" y="263"/>
                    </a:lnTo>
                    <a:lnTo>
                      <a:pt x="151" y="265"/>
                    </a:lnTo>
                    <a:lnTo>
                      <a:pt x="151" y="263"/>
                    </a:lnTo>
                    <a:lnTo>
                      <a:pt x="154" y="263"/>
                    </a:lnTo>
                    <a:lnTo>
                      <a:pt x="157" y="262"/>
                    </a:lnTo>
                    <a:lnTo>
                      <a:pt x="162" y="262"/>
                    </a:lnTo>
                    <a:lnTo>
                      <a:pt x="165" y="263"/>
                    </a:lnTo>
                    <a:lnTo>
                      <a:pt x="169" y="262"/>
                    </a:lnTo>
                    <a:lnTo>
                      <a:pt x="170" y="258"/>
                    </a:lnTo>
                    <a:lnTo>
                      <a:pt x="173" y="257"/>
                    </a:lnTo>
                    <a:lnTo>
                      <a:pt x="173" y="257"/>
                    </a:lnTo>
                    <a:lnTo>
                      <a:pt x="175" y="255"/>
                    </a:lnTo>
                    <a:lnTo>
                      <a:pt x="177" y="254"/>
                    </a:lnTo>
                    <a:lnTo>
                      <a:pt x="178" y="252"/>
                    </a:lnTo>
                    <a:lnTo>
                      <a:pt x="180" y="250"/>
                    </a:lnTo>
                    <a:lnTo>
                      <a:pt x="181" y="250"/>
                    </a:lnTo>
                    <a:lnTo>
                      <a:pt x="185" y="246"/>
                    </a:lnTo>
                    <a:lnTo>
                      <a:pt x="189" y="239"/>
                    </a:lnTo>
                    <a:lnTo>
                      <a:pt x="189" y="234"/>
                    </a:lnTo>
                    <a:lnTo>
                      <a:pt x="188" y="233"/>
                    </a:lnTo>
                    <a:lnTo>
                      <a:pt x="186" y="228"/>
                    </a:lnTo>
                    <a:lnTo>
                      <a:pt x="185" y="225"/>
                    </a:lnTo>
                    <a:lnTo>
                      <a:pt x="183" y="223"/>
                    </a:lnTo>
                    <a:lnTo>
                      <a:pt x="181" y="222"/>
                    </a:lnTo>
                    <a:lnTo>
                      <a:pt x="180" y="222"/>
                    </a:lnTo>
                    <a:lnTo>
                      <a:pt x="178" y="220"/>
                    </a:lnTo>
                    <a:lnTo>
                      <a:pt x="178" y="219"/>
                    </a:lnTo>
                    <a:lnTo>
                      <a:pt x="175" y="219"/>
                    </a:lnTo>
                    <a:lnTo>
                      <a:pt x="173" y="214"/>
                    </a:lnTo>
                    <a:lnTo>
                      <a:pt x="172" y="212"/>
                    </a:lnTo>
                    <a:lnTo>
                      <a:pt x="172" y="211"/>
                    </a:lnTo>
                    <a:lnTo>
                      <a:pt x="169" y="207"/>
                    </a:lnTo>
                    <a:lnTo>
                      <a:pt x="167" y="206"/>
                    </a:lnTo>
                    <a:lnTo>
                      <a:pt x="162" y="206"/>
                    </a:lnTo>
                    <a:lnTo>
                      <a:pt x="159" y="206"/>
                    </a:lnTo>
                    <a:lnTo>
                      <a:pt x="157" y="204"/>
                    </a:lnTo>
                    <a:lnTo>
                      <a:pt x="161" y="201"/>
                    </a:lnTo>
                    <a:lnTo>
                      <a:pt x="162" y="199"/>
                    </a:lnTo>
                    <a:lnTo>
                      <a:pt x="162" y="196"/>
                    </a:lnTo>
                    <a:lnTo>
                      <a:pt x="165" y="198"/>
                    </a:lnTo>
                    <a:lnTo>
                      <a:pt x="167" y="196"/>
                    </a:lnTo>
                    <a:lnTo>
                      <a:pt x="169" y="198"/>
                    </a:lnTo>
                    <a:lnTo>
                      <a:pt x="170" y="198"/>
                    </a:lnTo>
                    <a:lnTo>
                      <a:pt x="172" y="196"/>
                    </a:lnTo>
                    <a:lnTo>
                      <a:pt x="173" y="195"/>
                    </a:lnTo>
                    <a:lnTo>
                      <a:pt x="173" y="188"/>
                    </a:lnTo>
                    <a:lnTo>
                      <a:pt x="173" y="183"/>
                    </a:lnTo>
                    <a:lnTo>
                      <a:pt x="175" y="179"/>
                    </a:lnTo>
                    <a:lnTo>
                      <a:pt x="177" y="175"/>
                    </a:lnTo>
                    <a:lnTo>
                      <a:pt x="177" y="172"/>
                    </a:lnTo>
                    <a:lnTo>
                      <a:pt x="177" y="171"/>
                    </a:lnTo>
                    <a:lnTo>
                      <a:pt x="177" y="167"/>
                    </a:lnTo>
                    <a:lnTo>
                      <a:pt x="180" y="164"/>
                    </a:lnTo>
                    <a:lnTo>
                      <a:pt x="180" y="163"/>
                    </a:lnTo>
                    <a:lnTo>
                      <a:pt x="181" y="163"/>
                    </a:lnTo>
                    <a:lnTo>
                      <a:pt x="183" y="163"/>
                    </a:lnTo>
                    <a:lnTo>
                      <a:pt x="186" y="152"/>
                    </a:lnTo>
                    <a:lnTo>
                      <a:pt x="188" y="148"/>
                    </a:lnTo>
                    <a:lnTo>
                      <a:pt x="191" y="145"/>
                    </a:lnTo>
                    <a:lnTo>
                      <a:pt x="193" y="142"/>
                    </a:lnTo>
                    <a:lnTo>
                      <a:pt x="196" y="137"/>
                    </a:lnTo>
                    <a:lnTo>
                      <a:pt x="196" y="134"/>
                    </a:lnTo>
                    <a:lnTo>
                      <a:pt x="199" y="134"/>
                    </a:lnTo>
                    <a:lnTo>
                      <a:pt x="199" y="134"/>
                    </a:lnTo>
                    <a:lnTo>
                      <a:pt x="200" y="129"/>
                    </a:lnTo>
                    <a:lnTo>
                      <a:pt x="205" y="123"/>
                    </a:lnTo>
                    <a:lnTo>
                      <a:pt x="205" y="118"/>
                    </a:lnTo>
                    <a:lnTo>
                      <a:pt x="207" y="113"/>
                    </a:lnTo>
                    <a:lnTo>
                      <a:pt x="207" y="113"/>
                    </a:lnTo>
                    <a:lnTo>
                      <a:pt x="207" y="113"/>
                    </a:lnTo>
                    <a:lnTo>
                      <a:pt x="205" y="110"/>
                    </a:lnTo>
                    <a:lnTo>
                      <a:pt x="204" y="104"/>
                    </a:lnTo>
                    <a:lnTo>
                      <a:pt x="204" y="101"/>
                    </a:lnTo>
                    <a:lnTo>
                      <a:pt x="205" y="99"/>
                    </a:lnTo>
                    <a:lnTo>
                      <a:pt x="205" y="97"/>
                    </a:lnTo>
                    <a:lnTo>
                      <a:pt x="208" y="93"/>
                    </a:lnTo>
                    <a:lnTo>
                      <a:pt x="210" y="86"/>
                    </a:lnTo>
                    <a:lnTo>
                      <a:pt x="212" y="81"/>
                    </a:lnTo>
                    <a:lnTo>
                      <a:pt x="212" y="80"/>
                    </a:lnTo>
                    <a:lnTo>
                      <a:pt x="212" y="80"/>
                    </a:lnTo>
                    <a:lnTo>
                      <a:pt x="210" y="78"/>
                    </a:lnTo>
                    <a:lnTo>
                      <a:pt x="212" y="75"/>
                    </a:lnTo>
                    <a:lnTo>
                      <a:pt x="212" y="72"/>
                    </a:lnTo>
                    <a:lnTo>
                      <a:pt x="213" y="72"/>
                    </a:lnTo>
                    <a:lnTo>
                      <a:pt x="216" y="72"/>
                    </a:lnTo>
                    <a:lnTo>
                      <a:pt x="216" y="70"/>
                    </a:lnTo>
                    <a:lnTo>
                      <a:pt x="216" y="69"/>
                    </a:lnTo>
                    <a:lnTo>
                      <a:pt x="216" y="67"/>
                    </a:lnTo>
                    <a:lnTo>
                      <a:pt x="220" y="67"/>
                    </a:lnTo>
                    <a:lnTo>
                      <a:pt x="221" y="65"/>
                    </a:lnTo>
                    <a:lnTo>
                      <a:pt x="224" y="65"/>
                    </a:lnTo>
                    <a:lnTo>
                      <a:pt x="226" y="64"/>
                    </a:lnTo>
                    <a:lnTo>
                      <a:pt x="228" y="62"/>
                    </a:lnTo>
                    <a:lnTo>
                      <a:pt x="229" y="62"/>
                    </a:lnTo>
                    <a:lnTo>
                      <a:pt x="232" y="59"/>
                    </a:lnTo>
                    <a:lnTo>
                      <a:pt x="231" y="59"/>
                    </a:lnTo>
                    <a:lnTo>
                      <a:pt x="231" y="57"/>
                    </a:lnTo>
                    <a:lnTo>
                      <a:pt x="228" y="56"/>
                    </a:lnTo>
                    <a:lnTo>
                      <a:pt x="224" y="54"/>
                    </a:lnTo>
                    <a:lnTo>
                      <a:pt x="224" y="53"/>
                    </a:lnTo>
                    <a:lnTo>
                      <a:pt x="218" y="48"/>
                    </a:lnTo>
                    <a:lnTo>
                      <a:pt x="216" y="48"/>
                    </a:lnTo>
                    <a:lnTo>
                      <a:pt x="213" y="43"/>
                    </a:lnTo>
                    <a:lnTo>
                      <a:pt x="212" y="37"/>
                    </a:lnTo>
                    <a:lnTo>
                      <a:pt x="213" y="32"/>
                    </a:lnTo>
                    <a:lnTo>
                      <a:pt x="212" y="26"/>
                    </a:lnTo>
                    <a:lnTo>
                      <a:pt x="208" y="16"/>
                    </a:lnTo>
                    <a:lnTo>
                      <a:pt x="208" y="13"/>
                    </a:lnTo>
                    <a:lnTo>
                      <a:pt x="208" y="13"/>
                    </a:lnTo>
                    <a:lnTo>
                      <a:pt x="210" y="14"/>
                    </a:lnTo>
                    <a:lnTo>
                      <a:pt x="210" y="16"/>
                    </a:lnTo>
                    <a:lnTo>
                      <a:pt x="212" y="16"/>
                    </a:lnTo>
                    <a:lnTo>
                      <a:pt x="212" y="14"/>
                    </a:lnTo>
                    <a:lnTo>
                      <a:pt x="208" y="11"/>
                    </a:lnTo>
                    <a:lnTo>
                      <a:pt x="207" y="6"/>
                    </a:lnTo>
                    <a:lnTo>
                      <a:pt x="207" y="6"/>
                    </a:lnTo>
                    <a:lnTo>
                      <a:pt x="207" y="5"/>
                    </a:lnTo>
                    <a:lnTo>
                      <a:pt x="207" y="5"/>
                    </a:lnTo>
                    <a:lnTo>
                      <a:pt x="207" y="3"/>
                    </a:lnTo>
                    <a:lnTo>
                      <a:pt x="205" y="3"/>
                    </a:lnTo>
                    <a:lnTo>
                      <a:pt x="207" y="2"/>
                    </a:lnTo>
                    <a:lnTo>
                      <a:pt x="207" y="0"/>
                    </a:lnTo>
                    <a:lnTo>
                      <a:pt x="38" y="2"/>
                    </a:lnTo>
                    <a:lnTo>
                      <a:pt x="40" y="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5" name="Freeform 933">
                <a:extLst>
                  <a:ext uri="{FF2B5EF4-FFF2-40B4-BE49-F238E27FC236}">
                    <a16:creationId xmlns:a16="http://schemas.microsoft.com/office/drawing/2014/main" id="{4DF95DDB-91FF-4DFF-A245-6A167DD69C7D}"/>
                  </a:ext>
                </a:extLst>
              </p:cNvPr>
              <p:cNvSpPr>
                <a:spLocks/>
              </p:cNvSpPr>
              <p:nvPr/>
            </p:nvSpPr>
            <p:spPr bwMode="auto">
              <a:xfrm>
                <a:off x="5153" y="2215"/>
                <a:ext cx="216" cy="162"/>
              </a:xfrm>
              <a:custGeom>
                <a:avLst/>
                <a:gdLst>
                  <a:gd name="T0" fmla="*/ 40 w 216"/>
                  <a:gd name="T1" fmla="*/ 137 h 162"/>
                  <a:gd name="T2" fmla="*/ 45 w 216"/>
                  <a:gd name="T3" fmla="*/ 148 h 162"/>
                  <a:gd name="T4" fmla="*/ 59 w 216"/>
                  <a:gd name="T5" fmla="*/ 148 h 162"/>
                  <a:gd name="T6" fmla="*/ 71 w 216"/>
                  <a:gd name="T7" fmla="*/ 158 h 162"/>
                  <a:gd name="T8" fmla="*/ 80 w 216"/>
                  <a:gd name="T9" fmla="*/ 161 h 162"/>
                  <a:gd name="T10" fmla="*/ 90 w 216"/>
                  <a:gd name="T11" fmla="*/ 162 h 162"/>
                  <a:gd name="T12" fmla="*/ 98 w 216"/>
                  <a:gd name="T13" fmla="*/ 158 h 162"/>
                  <a:gd name="T14" fmla="*/ 104 w 216"/>
                  <a:gd name="T15" fmla="*/ 154 h 162"/>
                  <a:gd name="T16" fmla="*/ 115 w 216"/>
                  <a:gd name="T17" fmla="*/ 153 h 162"/>
                  <a:gd name="T18" fmla="*/ 125 w 216"/>
                  <a:gd name="T19" fmla="*/ 156 h 162"/>
                  <a:gd name="T20" fmla="*/ 130 w 216"/>
                  <a:gd name="T21" fmla="*/ 154 h 162"/>
                  <a:gd name="T22" fmla="*/ 142 w 216"/>
                  <a:gd name="T23" fmla="*/ 150 h 162"/>
                  <a:gd name="T24" fmla="*/ 149 w 216"/>
                  <a:gd name="T25" fmla="*/ 143 h 162"/>
                  <a:gd name="T26" fmla="*/ 163 w 216"/>
                  <a:gd name="T27" fmla="*/ 142 h 162"/>
                  <a:gd name="T28" fmla="*/ 198 w 216"/>
                  <a:gd name="T29" fmla="*/ 99 h 162"/>
                  <a:gd name="T30" fmla="*/ 147 w 216"/>
                  <a:gd name="T31" fmla="*/ 81 h 162"/>
                  <a:gd name="T32" fmla="*/ 142 w 216"/>
                  <a:gd name="T33" fmla="*/ 71 h 162"/>
                  <a:gd name="T34" fmla="*/ 141 w 216"/>
                  <a:gd name="T35" fmla="*/ 57 h 162"/>
                  <a:gd name="T36" fmla="*/ 131 w 216"/>
                  <a:gd name="T37" fmla="*/ 59 h 162"/>
                  <a:gd name="T38" fmla="*/ 126 w 216"/>
                  <a:gd name="T39" fmla="*/ 54 h 162"/>
                  <a:gd name="T40" fmla="*/ 126 w 216"/>
                  <a:gd name="T41" fmla="*/ 44 h 162"/>
                  <a:gd name="T42" fmla="*/ 131 w 216"/>
                  <a:gd name="T43" fmla="*/ 38 h 162"/>
                  <a:gd name="T44" fmla="*/ 125 w 216"/>
                  <a:gd name="T45" fmla="*/ 32 h 162"/>
                  <a:gd name="T46" fmla="*/ 120 w 216"/>
                  <a:gd name="T47" fmla="*/ 24 h 162"/>
                  <a:gd name="T48" fmla="*/ 112 w 216"/>
                  <a:gd name="T49" fmla="*/ 17 h 162"/>
                  <a:gd name="T50" fmla="*/ 104 w 216"/>
                  <a:gd name="T51" fmla="*/ 16 h 162"/>
                  <a:gd name="T52" fmla="*/ 96 w 216"/>
                  <a:gd name="T53" fmla="*/ 8 h 162"/>
                  <a:gd name="T54" fmla="*/ 88 w 216"/>
                  <a:gd name="T55" fmla="*/ 6 h 162"/>
                  <a:gd name="T56" fmla="*/ 80 w 216"/>
                  <a:gd name="T57" fmla="*/ 3 h 162"/>
                  <a:gd name="T58" fmla="*/ 75 w 216"/>
                  <a:gd name="T59" fmla="*/ 3 h 162"/>
                  <a:gd name="T60" fmla="*/ 64 w 216"/>
                  <a:gd name="T61" fmla="*/ 3 h 162"/>
                  <a:gd name="T62" fmla="*/ 58 w 216"/>
                  <a:gd name="T63" fmla="*/ 8 h 162"/>
                  <a:gd name="T64" fmla="*/ 51 w 216"/>
                  <a:gd name="T65" fmla="*/ 9 h 162"/>
                  <a:gd name="T66" fmla="*/ 48 w 216"/>
                  <a:gd name="T67" fmla="*/ 14 h 162"/>
                  <a:gd name="T68" fmla="*/ 42 w 216"/>
                  <a:gd name="T69" fmla="*/ 30 h 162"/>
                  <a:gd name="T70" fmla="*/ 39 w 216"/>
                  <a:gd name="T71" fmla="*/ 33 h 162"/>
                  <a:gd name="T72" fmla="*/ 31 w 216"/>
                  <a:gd name="T73" fmla="*/ 44 h 162"/>
                  <a:gd name="T74" fmla="*/ 24 w 216"/>
                  <a:gd name="T75" fmla="*/ 59 h 162"/>
                  <a:gd name="T76" fmla="*/ 20 w 216"/>
                  <a:gd name="T77" fmla="*/ 63 h 162"/>
                  <a:gd name="T78" fmla="*/ 20 w 216"/>
                  <a:gd name="T79" fmla="*/ 71 h 162"/>
                  <a:gd name="T80" fmla="*/ 16 w 216"/>
                  <a:gd name="T81" fmla="*/ 84 h 162"/>
                  <a:gd name="T82" fmla="*/ 13 w 216"/>
                  <a:gd name="T83" fmla="*/ 94 h 162"/>
                  <a:gd name="T84" fmla="*/ 8 w 216"/>
                  <a:gd name="T85" fmla="*/ 94 h 162"/>
                  <a:gd name="T86" fmla="*/ 4 w 216"/>
                  <a:gd name="T87" fmla="*/ 97 h 162"/>
                  <a:gd name="T88" fmla="*/ 5 w 216"/>
                  <a:gd name="T89" fmla="*/ 102 h 162"/>
                  <a:gd name="T90" fmla="*/ 15 w 216"/>
                  <a:gd name="T91" fmla="*/ 107 h 162"/>
                  <a:gd name="T92" fmla="*/ 18 w 216"/>
                  <a:gd name="T93" fmla="*/ 115 h 162"/>
                  <a:gd name="T94" fmla="*/ 23 w 216"/>
                  <a:gd name="T95" fmla="*/ 118 h 162"/>
                  <a:gd name="T96" fmla="*/ 28 w 216"/>
                  <a:gd name="T97" fmla="*/ 121 h 162"/>
                  <a:gd name="T98" fmla="*/ 32 w 216"/>
                  <a:gd name="T99" fmla="*/ 130 h 162"/>
                  <a:gd name="T100" fmla="*/ 36 w 216"/>
                  <a:gd name="T101" fmla="*/ 137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16" h="162">
                    <a:moveTo>
                      <a:pt x="36" y="137"/>
                    </a:moveTo>
                    <a:lnTo>
                      <a:pt x="39" y="137"/>
                    </a:lnTo>
                    <a:lnTo>
                      <a:pt x="40" y="137"/>
                    </a:lnTo>
                    <a:lnTo>
                      <a:pt x="40" y="145"/>
                    </a:lnTo>
                    <a:lnTo>
                      <a:pt x="43" y="148"/>
                    </a:lnTo>
                    <a:lnTo>
                      <a:pt x="45" y="148"/>
                    </a:lnTo>
                    <a:lnTo>
                      <a:pt x="48" y="148"/>
                    </a:lnTo>
                    <a:lnTo>
                      <a:pt x="51" y="148"/>
                    </a:lnTo>
                    <a:lnTo>
                      <a:pt x="59" y="148"/>
                    </a:lnTo>
                    <a:lnTo>
                      <a:pt x="61" y="150"/>
                    </a:lnTo>
                    <a:lnTo>
                      <a:pt x="67" y="156"/>
                    </a:lnTo>
                    <a:lnTo>
                      <a:pt x="71" y="158"/>
                    </a:lnTo>
                    <a:lnTo>
                      <a:pt x="74" y="161"/>
                    </a:lnTo>
                    <a:lnTo>
                      <a:pt x="75" y="161"/>
                    </a:lnTo>
                    <a:lnTo>
                      <a:pt x="80" y="161"/>
                    </a:lnTo>
                    <a:lnTo>
                      <a:pt x="83" y="162"/>
                    </a:lnTo>
                    <a:lnTo>
                      <a:pt x="87" y="162"/>
                    </a:lnTo>
                    <a:lnTo>
                      <a:pt x="90" y="162"/>
                    </a:lnTo>
                    <a:lnTo>
                      <a:pt x="91" y="162"/>
                    </a:lnTo>
                    <a:lnTo>
                      <a:pt x="94" y="162"/>
                    </a:lnTo>
                    <a:lnTo>
                      <a:pt x="98" y="158"/>
                    </a:lnTo>
                    <a:lnTo>
                      <a:pt x="99" y="154"/>
                    </a:lnTo>
                    <a:lnTo>
                      <a:pt x="102" y="154"/>
                    </a:lnTo>
                    <a:lnTo>
                      <a:pt x="104" y="154"/>
                    </a:lnTo>
                    <a:lnTo>
                      <a:pt x="106" y="153"/>
                    </a:lnTo>
                    <a:lnTo>
                      <a:pt x="114" y="153"/>
                    </a:lnTo>
                    <a:lnTo>
                      <a:pt x="115" y="153"/>
                    </a:lnTo>
                    <a:lnTo>
                      <a:pt x="117" y="156"/>
                    </a:lnTo>
                    <a:lnTo>
                      <a:pt x="118" y="158"/>
                    </a:lnTo>
                    <a:lnTo>
                      <a:pt x="125" y="156"/>
                    </a:lnTo>
                    <a:lnTo>
                      <a:pt x="128" y="158"/>
                    </a:lnTo>
                    <a:lnTo>
                      <a:pt x="128" y="156"/>
                    </a:lnTo>
                    <a:lnTo>
                      <a:pt x="130" y="154"/>
                    </a:lnTo>
                    <a:lnTo>
                      <a:pt x="134" y="153"/>
                    </a:lnTo>
                    <a:lnTo>
                      <a:pt x="137" y="151"/>
                    </a:lnTo>
                    <a:lnTo>
                      <a:pt x="142" y="150"/>
                    </a:lnTo>
                    <a:lnTo>
                      <a:pt x="144" y="148"/>
                    </a:lnTo>
                    <a:lnTo>
                      <a:pt x="145" y="145"/>
                    </a:lnTo>
                    <a:lnTo>
                      <a:pt x="149" y="143"/>
                    </a:lnTo>
                    <a:lnTo>
                      <a:pt x="152" y="143"/>
                    </a:lnTo>
                    <a:lnTo>
                      <a:pt x="155" y="142"/>
                    </a:lnTo>
                    <a:lnTo>
                      <a:pt x="163" y="142"/>
                    </a:lnTo>
                    <a:lnTo>
                      <a:pt x="171" y="142"/>
                    </a:lnTo>
                    <a:lnTo>
                      <a:pt x="216" y="99"/>
                    </a:lnTo>
                    <a:lnTo>
                      <a:pt x="198" y="99"/>
                    </a:lnTo>
                    <a:lnTo>
                      <a:pt x="157" y="86"/>
                    </a:lnTo>
                    <a:lnTo>
                      <a:pt x="152" y="83"/>
                    </a:lnTo>
                    <a:lnTo>
                      <a:pt x="147" y="81"/>
                    </a:lnTo>
                    <a:lnTo>
                      <a:pt x="145" y="78"/>
                    </a:lnTo>
                    <a:lnTo>
                      <a:pt x="145" y="73"/>
                    </a:lnTo>
                    <a:lnTo>
                      <a:pt x="142" y="71"/>
                    </a:lnTo>
                    <a:lnTo>
                      <a:pt x="141" y="63"/>
                    </a:lnTo>
                    <a:lnTo>
                      <a:pt x="139" y="59"/>
                    </a:lnTo>
                    <a:lnTo>
                      <a:pt x="141" y="57"/>
                    </a:lnTo>
                    <a:lnTo>
                      <a:pt x="137" y="56"/>
                    </a:lnTo>
                    <a:lnTo>
                      <a:pt x="134" y="56"/>
                    </a:lnTo>
                    <a:lnTo>
                      <a:pt x="131" y="59"/>
                    </a:lnTo>
                    <a:lnTo>
                      <a:pt x="125" y="59"/>
                    </a:lnTo>
                    <a:lnTo>
                      <a:pt x="123" y="57"/>
                    </a:lnTo>
                    <a:lnTo>
                      <a:pt x="126" y="54"/>
                    </a:lnTo>
                    <a:lnTo>
                      <a:pt x="126" y="51"/>
                    </a:lnTo>
                    <a:lnTo>
                      <a:pt x="128" y="49"/>
                    </a:lnTo>
                    <a:lnTo>
                      <a:pt x="126" y="44"/>
                    </a:lnTo>
                    <a:lnTo>
                      <a:pt x="128" y="43"/>
                    </a:lnTo>
                    <a:lnTo>
                      <a:pt x="130" y="40"/>
                    </a:lnTo>
                    <a:lnTo>
                      <a:pt x="131" y="38"/>
                    </a:lnTo>
                    <a:lnTo>
                      <a:pt x="128" y="33"/>
                    </a:lnTo>
                    <a:lnTo>
                      <a:pt x="126" y="33"/>
                    </a:lnTo>
                    <a:lnTo>
                      <a:pt x="125" y="32"/>
                    </a:lnTo>
                    <a:lnTo>
                      <a:pt x="125" y="28"/>
                    </a:lnTo>
                    <a:lnTo>
                      <a:pt x="122" y="25"/>
                    </a:lnTo>
                    <a:lnTo>
                      <a:pt x="120" y="24"/>
                    </a:lnTo>
                    <a:lnTo>
                      <a:pt x="115" y="20"/>
                    </a:lnTo>
                    <a:lnTo>
                      <a:pt x="112" y="19"/>
                    </a:lnTo>
                    <a:lnTo>
                      <a:pt x="112" y="17"/>
                    </a:lnTo>
                    <a:lnTo>
                      <a:pt x="109" y="17"/>
                    </a:lnTo>
                    <a:lnTo>
                      <a:pt x="109" y="16"/>
                    </a:lnTo>
                    <a:lnTo>
                      <a:pt x="104" y="16"/>
                    </a:lnTo>
                    <a:lnTo>
                      <a:pt x="102" y="12"/>
                    </a:lnTo>
                    <a:lnTo>
                      <a:pt x="98" y="8"/>
                    </a:lnTo>
                    <a:lnTo>
                      <a:pt x="96" y="8"/>
                    </a:lnTo>
                    <a:lnTo>
                      <a:pt x="93" y="6"/>
                    </a:lnTo>
                    <a:lnTo>
                      <a:pt x="90" y="4"/>
                    </a:lnTo>
                    <a:lnTo>
                      <a:pt x="88" y="6"/>
                    </a:lnTo>
                    <a:lnTo>
                      <a:pt x="88" y="6"/>
                    </a:lnTo>
                    <a:lnTo>
                      <a:pt x="83" y="3"/>
                    </a:lnTo>
                    <a:lnTo>
                      <a:pt x="80" y="3"/>
                    </a:lnTo>
                    <a:lnTo>
                      <a:pt x="80" y="4"/>
                    </a:lnTo>
                    <a:lnTo>
                      <a:pt x="79" y="1"/>
                    </a:lnTo>
                    <a:lnTo>
                      <a:pt x="75" y="3"/>
                    </a:lnTo>
                    <a:lnTo>
                      <a:pt x="72" y="4"/>
                    </a:lnTo>
                    <a:lnTo>
                      <a:pt x="71" y="4"/>
                    </a:lnTo>
                    <a:lnTo>
                      <a:pt x="64" y="3"/>
                    </a:lnTo>
                    <a:lnTo>
                      <a:pt x="64" y="1"/>
                    </a:lnTo>
                    <a:lnTo>
                      <a:pt x="63" y="0"/>
                    </a:lnTo>
                    <a:lnTo>
                      <a:pt x="58" y="8"/>
                    </a:lnTo>
                    <a:lnTo>
                      <a:pt x="56" y="8"/>
                    </a:lnTo>
                    <a:lnTo>
                      <a:pt x="55" y="9"/>
                    </a:lnTo>
                    <a:lnTo>
                      <a:pt x="51" y="9"/>
                    </a:lnTo>
                    <a:lnTo>
                      <a:pt x="50" y="9"/>
                    </a:lnTo>
                    <a:lnTo>
                      <a:pt x="50" y="9"/>
                    </a:lnTo>
                    <a:lnTo>
                      <a:pt x="48" y="14"/>
                    </a:lnTo>
                    <a:lnTo>
                      <a:pt x="48" y="19"/>
                    </a:lnTo>
                    <a:lnTo>
                      <a:pt x="43" y="25"/>
                    </a:lnTo>
                    <a:lnTo>
                      <a:pt x="42" y="30"/>
                    </a:lnTo>
                    <a:lnTo>
                      <a:pt x="42" y="30"/>
                    </a:lnTo>
                    <a:lnTo>
                      <a:pt x="39" y="30"/>
                    </a:lnTo>
                    <a:lnTo>
                      <a:pt x="39" y="33"/>
                    </a:lnTo>
                    <a:lnTo>
                      <a:pt x="36" y="38"/>
                    </a:lnTo>
                    <a:lnTo>
                      <a:pt x="34" y="41"/>
                    </a:lnTo>
                    <a:lnTo>
                      <a:pt x="31" y="44"/>
                    </a:lnTo>
                    <a:lnTo>
                      <a:pt x="29" y="48"/>
                    </a:lnTo>
                    <a:lnTo>
                      <a:pt x="26" y="59"/>
                    </a:lnTo>
                    <a:lnTo>
                      <a:pt x="24" y="59"/>
                    </a:lnTo>
                    <a:lnTo>
                      <a:pt x="23" y="59"/>
                    </a:lnTo>
                    <a:lnTo>
                      <a:pt x="23" y="60"/>
                    </a:lnTo>
                    <a:lnTo>
                      <a:pt x="20" y="63"/>
                    </a:lnTo>
                    <a:lnTo>
                      <a:pt x="20" y="67"/>
                    </a:lnTo>
                    <a:lnTo>
                      <a:pt x="20" y="68"/>
                    </a:lnTo>
                    <a:lnTo>
                      <a:pt x="20" y="71"/>
                    </a:lnTo>
                    <a:lnTo>
                      <a:pt x="18" y="75"/>
                    </a:lnTo>
                    <a:lnTo>
                      <a:pt x="16" y="79"/>
                    </a:lnTo>
                    <a:lnTo>
                      <a:pt x="16" y="84"/>
                    </a:lnTo>
                    <a:lnTo>
                      <a:pt x="16" y="91"/>
                    </a:lnTo>
                    <a:lnTo>
                      <a:pt x="15" y="92"/>
                    </a:lnTo>
                    <a:lnTo>
                      <a:pt x="13" y="94"/>
                    </a:lnTo>
                    <a:lnTo>
                      <a:pt x="12" y="94"/>
                    </a:lnTo>
                    <a:lnTo>
                      <a:pt x="10" y="92"/>
                    </a:lnTo>
                    <a:lnTo>
                      <a:pt x="8" y="94"/>
                    </a:lnTo>
                    <a:lnTo>
                      <a:pt x="5" y="92"/>
                    </a:lnTo>
                    <a:lnTo>
                      <a:pt x="5" y="95"/>
                    </a:lnTo>
                    <a:lnTo>
                      <a:pt x="4" y="97"/>
                    </a:lnTo>
                    <a:lnTo>
                      <a:pt x="0" y="100"/>
                    </a:lnTo>
                    <a:lnTo>
                      <a:pt x="2" y="102"/>
                    </a:lnTo>
                    <a:lnTo>
                      <a:pt x="5" y="102"/>
                    </a:lnTo>
                    <a:lnTo>
                      <a:pt x="10" y="102"/>
                    </a:lnTo>
                    <a:lnTo>
                      <a:pt x="12" y="103"/>
                    </a:lnTo>
                    <a:lnTo>
                      <a:pt x="15" y="107"/>
                    </a:lnTo>
                    <a:lnTo>
                      <a:pt x="15" y="108"/>
                    </a:lnTo>
                    <a:lnTo>
                      <a:pt x="16" y="110"/>
                    </a:lnTo>
                    <a:lnTo>
                      <a:pt x="18" y="115"/>
                    </a:lnTo>
                    <a:lnTo>
                      <a:pt x="21" y="115"/>
                    </a:lnTo>
                    <a:lnTo>
                      <a:pt x="21" y="116"/>
                    </a:lnTo>
                    <a:lnTo>
                      <a:pt x="23" y="118"/>
                    </a:lnTo>
                    <a:lnTo>
                      <a:pt x="24" y="118"/>
                    </a:lnTo>
                    <a:lnTo>
                      <a:pt x="26" y="119"/>
                    </a:lnTo>
                    <a:lnTo>
                      <a:pt x="28" y="121"/>
                    </a:lnTo>
                    <a:lnTo>
                      <a:pt x="29" y="124"/>
                    </a:lnTo>
                    <a:lnTo>
                      <a:pt x="31" y="129"/>
                    </a:lnTo>
                    <a:lnTo>
                      <a:pt x="32" y="130"/>
                    </a:lnTo>
                    <a:lnTo>
                      <a:pt x="32" y="135"/>
                    </a:lnTo>
                    <a:lnTo>
                      <a:pt x="34" y="135"/>
                    </a:lnTo>
                    <a:lnTo>
                      <a:pt x="36" y="13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6" name="Freeform 934">
                <a:extLst>
                  <a:ext uri="{FF2B5EF4-FFF2-40B4-BE49-F238E27FC236}">
                    <a16:creationId xmlns:a16="http://schemas.microsoft.com/office/drawing/2014/main" id="{07D630BC-8808-46A2-82E0-5184B2455041}"/>
                  </a:ext>
                </a:extLst>
              </p:cNvPr>
              <p:cNvSpPr>
                <a:spLocks/>
              </p:cNvSpPr>
              <p:nvPr/>
            </p:nvSpPr>
            <p:spPr bwMode="auto">
              <a:xfrm>
                <a:off x="5200" y="2170"/>
                <a:ext cx="94" cy="83"/>
              </a:xfrm>
              <a:custGeom>
                <a:avLst/>
                <a:gdLst>
                  <a:gd name="T0" fmla="*/ 22 w 94"/>
                  <a:gd name="T1" fmla="*/ 5 h 83"/>
                  <a:gd name="T2" fmla="*/ 17 w 94"/>
                  <a:gd name="T3" fmla="*/ 6 h 83"/>
                  <a:gd name="T4" fmla="*/ 12 w 94"/>
                  <a:gd name="T5" fmla="*/ 8 h 83"/>
                  <a:gd name="T6" fmla="*/ 12 w 94"/>
                  <a:gd name="T7" fmla="*/ 11 h 83"/>
                  <a:gd name="T8" fmla="*/ 9 w 94"/>
                  <a:gd name="T9" fmla="*/ 13 h 83"/>
                  <a:gd name="T10" fmla="*/ 8 w 94"/>
                  <a:gd name="T11" fmla="*/ 16 h 83"/>
                  <a:gd name="T12" fmla="*/ 8 w 94"/>
                  <a:gd name="T13" fmla="*/ 21 h 83"/>
                  <a:gd name="T14" fmla="*/ 8 w 94"/>
                  <a:gd name="T15" fmla="*/ 22 h 83"/>
                  <a:gd name="T16" fmla="*/ 4 w 94"/>
                  <a:gd name="T17" fmla="*/ 34 h 83"/>
                  <a:gd name="T18" fmla="*/ 1 w 94"/>
                  <a:gd name="T19" fmla="*/ 40 h 83"/>
                  <a:gd name="T20" fmla="*/ 0 w 94"/>
                  <a:gd name="T21" fmla="*/ 45 h 83"/>
                  <a:gd name="T22" fmla="*/ 3 w 94"/>
                  <a:gd name="T23" fmla="*/ 54 h 83"/>
                  <a:gd name="T24" fmla="*/ 8 w 94"/>
                  <a:gd name="T25" fmla="*/ 54 h 83"/>
                  <a:gd name="T26" fmla="*/ 11 w 94"/>
                  <a:gd name="T27" fmla="*/ 53 h 83"/>
                  <a:gd name="T28" fmla="*/ 17 w 94"/>
                  <a:gd name="T29" fmla="*/ 46 h 83"/>
                  <a:gd name="T30" fmla="*/ 24 w 94"/>
                  <a:gd name="T31" fmla="*/ 49 h 83"/>
                  <a:gd name="T32" fmla="*/ 28 w 94"/>
                  <a:gd name="T33" fmla="*/ 48 h 83"/>
                  <a:gd name="T34" fmla="*/ 33 w 94"/>
                  <a:gd name="T35" fmla="*/ 49 h 83"/>
                  <a:gd name="T36" fmla="*/ 36 w 94"/>
                  <a:gd name="T37" fmla="*/ 48 h 83"/>
                  <a:gd name="T38" fmla="*/ 41 w 94"/>
                  <a:gd name="T39" fmla="*/ 51 h 83"/>
                  <a:gd name="T40" fmla="*/ 46 w 94"/>
                  <a:gd name="T41" fmla="*/ 51 h 83"/>
                  <a:gd name="T42" fmla="*/ 51 w 94"/>
                  <a:gd name="T43" fmla="*/ 53 h 83"/>
                  <a:gd name="T44" fmla="*/ 57 w 94"/>
                  <a:gd name="T45" fmla="*/ 61 h 83"/>
                  <a:gd name="T46" fmla="*/ 62 w 94"/>
                  <a:gd name="T47" fmla="*/ 62 h 83"/>
                  <a:gd name="T48" fmla="*/ 65 w 94"/>
                  <a:gd name="T49" fmla="*/ 64 h 83"/>
                  <a:gd name="T50" fmla="*/ 73 w 94"/>
                  <a:gd name="T51" fmla="*/ 69 h 83"/>
                  <a:gd name="T52" fmla="*/ 78 w 94"/>
                  <a:gd name="T53" fmla="*/ 73 h 83"/>
                  <a:gd name="T54" fmla="*/ 79 w 94"/>
                  <a:gd name="T55" fmla="*/ 78 h 83"/>
                  <a:gd name="T56" fmla="*/ 84 w 94"/>
                  <a:gd name="T57" fmla="*/ 83 h 83"/>
                  <a:gd name="T58" fmla="*/ 89 w 94"/>
                  <a:gd name="T59" fmla="*/ 81 h 83"/>
                  <a:gd name="T60" fmla="*/ 94 w 94"/>
                  <a:gd name="T61" fmla="*/ 78 h 83"/>
                  <a:gd name="T62" fmla="*/ 92 w 94"/>
                  <a:gd name="T63" fmla="*/ 77 h 83"/>
                  <a:gd name="T64" fmla="*/ 90 w 94"/>
                  <a:gd name="T65" fmla="*/ 77 h 83"/>
                  <a:gd name="T66" fmla="*/ 87 w 94"/>
                  <a:gd name="T67" fmla="*/ 73 h 83"/>
                  <a:gd name="T68" fmla="*/ 86 w 94"/>
                  <a:gd name="T69" fmla="*/ 70 h 83"/>
                  <a:gd name="T70" fmla="*/ 83 w 94"/>
                  <a:gd name="T71" fmla="*/ 64 h 83"/>
                  <a:gd name="T72" fmla="*/ 81 w 94"/>
                  <a:gd name="T73" fmla="*/ 64 h 83"/>
                  <a:gd name="T74" fmla="*/ 78 w 94"/>
                  <a:gd name="T75" fmla="*/ 61 h 83"/>
                  <a:gd name="T76" fmla="*/ 73 w 94"/>
                  <a:gd name="T77" fmla="*/ 56 h 83"/>
                  <a:gd name="T78" fmla="*/ 67 w 94"/>
                  <a:gd name="T79" fmla="*/ 49 h 83"/>
                  <a:gd name="T80" fmla="*/ 62 w 94"/>
                  <a:gd name="T81" fmla="*/ 46 h 83"/>
                  <a:gd name="T82" fmla="*/ 57 w 94"/>
                  <a:gd name="T83" fmla="*/ 45 h 83"/>
                  <a:gd name="T84" fmla="*/ 54 w 94"/>
                  <a:gd name="T85" fmla="*/ 45 h 83"/>
                  <a:gd name="T86" fmla="*/ 51 w 94"/>
                  <a:gd name="T87" fmla="*/ 43 h 83"/>
                  <a:gd name="T88" fmla="*/ 51 w 94"/>
                  <a:gd name="T89" fmla="*/ 38 h 83"/>
                  <a:gd name="T90" fmla="*/ 46 w 94"/>
                  <a:gd name="T91" fmla="*/ 35 h 83"/>
                  <a:gd name="T92" fmla="*/ 47 w 94"/>
                  <a:gd name="T93" fmla="*/ 38 h 83"/>
                  <a:gd name="T94" fmla="*/ 44 w 94"/>
                  <a:gd name="T95" fmla="*/ 42 h 83"/>
                  <a:gd name="T96" fmla="*/ 43 w 94"/>
                  <a:gd name="T97" fmla="*/ 35 h 83"/>
                  <a:gd name="T98" fmla="*/ 41 w 94"/>
                  <a:gd name="T99" fmla="*/ 32 h 83"/>
                  <a:gd name="T100" fmla="*/ 40 w 94"/>
                  <a:gd name="T101" fmla="*/ 29 h 83"/>
                  <a:gd name="T102" fmla="*/ 32 w 94"/>
                  <a:gd name="T103" fmla="*/ 3 h 83"/>
                  <a:gd name="T104" fmla="*/ 28 w 94"/>
                  <a:gd name="T105" fmla="*/ 0 h 83"/>
                  <a:gd name="T106" fmla="*/ 24 w 94"/>
                  <a:gd name="T107" fmla="*/ 3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83">
                    <a:moveTo>
                      <a:pt x="24" y="3"/>
                    </a:moveTo>
                    <a:lnTo>
                      <a:pt x="22" y="5"/>
                    </a:lnTo>
                    <a:lnTo>
                      <a:pt x="20" y="6"/>
                    </a:lnTo>
                    <a:lnTo>
                      <a:pt x="17" y="6"/>
                    </a:lnTo>
                    <a:lnTo>
                      <a:pt x="16" y="8"/>
                    </a:lnTo>
                    <a:lnTo>
                      <a:pt x="12" y="8"/>
                    </a:lnTo>
                    <a:lnTo>
                      <a:pt x="12" y="10"/>
                    </a:lnTo>
                    <a:lnTo>
                      <a:pt x="12" y="11"/>
                    </a:lnTo>
                    <a:lnTo>
                      <a:pt x="12" y="13"/>
                    </a:lnTo>
                    <a:lnTo>
                      <a:pt x="9" y="13"/>
                    </a:lnTo>
                    <a:lnTo>
                      <a:pt x="8" y="13"/>
                    </a:lnTo>
                    <a:lnTo>
                      <a:pt x="8" y="16"/>
                    </a:lnTo>
                    <a:lnTo>
                      <a:pt x="6" y="19"/>
                    </a:lnTo>
                    <a:lnTo>
                      <a:pt x="8" y="21"/>
                    </a:lnTo>
                    <a:lnTo>
                      <a:pt x="8" y="21"/>
                    </a:lnTo>
                    <a:lnTo>
                      <a:pt x="8" y="22"/>
                    </a:lnTo>
                    <a:lnTo>
                      <a:pt x="6" y="27"/>
                    </a:lnTo>
                    <a:lnTo>
                      <a:pt x="4" y="34"/>
                    </a:lnTo>
                    <a:lnTo>
                      <a:pt x="1" y="38"/>
                    </a:lnTo>
                    <a:lnTo>
                      <a:pt x="1" y="40"/>
                    </a:lnTo>
                    <a:lnTo>
                      <a:pt x="0" y="42"/>
                    </a:lnTo>
                    <a:lnTo>
                      <a:pt x="0" y="45"/>
                    </a:lnTo>
                    <a:lnTo>
                      <a:pt x="1" y="51"/>
                    </a:lnTo>
                    <a:lnTo>
                      <a:pt x="3" y="54"/>
                    </a:lnTo>
                    <a:lnTo>
                      <a:pt x="4" y="54"/>
                    </a:lnTo>
                    <a:lnTo>
                      <a:pt x="8" y="54"/>
                    </a:lnTo>
                    <a:lnTo>
                      <a:pt x="9" y="53"/>
                    </a:lnTo>
                    <a:lnTo>
                      <a:pt x="11" y="53"/>
                    </a:lnTo>
                    <a:lnTo>
                      <a:pt x="16" y="45"/>
                    </a:lnTo>
                    <a:lnTo>
                      <a:pt x="17" y="46"/>
                    </a:lnTo>
                    <a:lnTo>
                      <a:pt x="17" y="48"/>
                    </a:lnTo>
                    <a:lnTo>
                      <a:pt x="24" y="49"/>
                    </a:lnTo>
                    <a:lnTo>
                      <a:pt x="25" y="49"/>
                    </a:lnTo>
                    <a:lnTo>
                      <a:pt x="28" y="48"/>
                    </a:lnTo>
                    <a:lnTo>
                      <a:pt x="32" y="46"/>
                    </a:lnTo>
                    <a:lnTo>
                      <a:pt x="33" y="49"/>
                    </a:lnTo>
                    <a:lnTo>
                      <a:pt x="33" y="48"/>
                    </a:lnTo>
                    <a:lnTo>
                      <a:pt x="36" y="48"/>
                    </a:lnTo>
                    <a:lnTo>
                      <a:pt x="41" y="51"/>
                    </a:lnTo>
                    <a:lnTo>
                      <a:pt x="41" y="51"/>
                    </a:lnTo>
                    <a:lnTo>
                      <a:pt x="43" y="49"/>
                    </a:lnTo>
                    <a:lnTo>
                      <a:pt x="46" y="51"/>
                    </a:lnTo>
                    <a:lnTo>
                      <a:pt x="49" y="53"/>
                    </a:lnTo>
                    <a:lnTo>
                      <a:pt x="51" y="53"/>
                    </a:lnTo>
                    <a:lnTo>
                      <a:pt x="55" y="57"/>
                    </a:lnTo>
                    <a:lnTo>
                      <a:pt x="57" y="61"/>
                    </a:lnTo>
                    <a:lnTo>
                      <a:pt x="62" y="61"/>
                    </a:lnTo>
                    <a:lnTo>
                      <a:pt x="62" y="62"/>
                    </a:lnTo>
                    <a:lnTo>
                      <a:pt x="65" y="62"/>
                    </a:lnTo>
                    <a:lnTo>
                      <a:pt x="65" y="64"/>
                    </a:lnTo>
                    <a:lnTo>
                      <a:pt x="68" y="65"/>
                    </a:lnTo>
                    <a:lnTo>
                      <a:pt x="73" y="69"/>
                    </a:lnTo>
                    <a:lnTo>
                      <a:pt x="75" y="70"/>
                    </a:lnTo>
                    <a:lnTo>
                      <a:pt x="78" y="73"/>
                    </a:lnTo>
                    <a:lnTo>
                      <a:pt x="78" y="77"/>
                    </a:lnTo>
                    <a:lnTo>
                      <a:pt x="79" y="78"/>
                    </a:lnTo>
                    <a:lnTo>
                      <a:pt x="81" y="78"/>
                    </a:lnTo>
                    <a:lnTo>
                      <a:pt x="84" y="83"/>
                    </a:lnTo>
                    <a:lnTo>
                      <a:pt x="87" y="83"/>
                    </a:lnTo>
                    <a:lnTo>
                      <a:pt x="89" y="81"/>
                    </a:lnTo>
                    <a:lnTo>
                      <a:pt x="92" y="80"/>
                    </a:lnTo>
                    <a:lnTo>
                      <a:pt x="94" y="78"/>
                    </a:lnTo>
                    <a:lnTo>
                      <a:pt x="94" y="77"/>
                    </a:lnTo>
                    <a:lnTo>
                      <a:pt x="92" y="77"/>
                    </a:lnTo>
                    <a:lnTo>
                      <a:pt x="92" y="77"/>
                    </a:lnTo>
                    <a:lnTo>
                      <a:pt x="90" y="77"/>
                    </a:lnTo>
                    <a:lnTo>
                      <a:pt x="89" y="77"/>
                    </a:lnTo>
                    <a:lnTo>
                      <a:pt x="87" y="73"/>
                    </a:lnTo>
                    <a:lnTo>
                      <a:pt x="87" y="73"/>
                    </a:lnTo>
                    <a:lnTo>
                      <a:pt x="86" y="70"/>
                    </a:lnTo>
                    <a:lnTo>
                      <a:pt x="84" y="70"/>
                    </a:lnTo>
                    <a:lnTo>
                      <a:pt x="83" y="64"/>
                    </a:lnTo>
                    <a:lnTo>
                      <a:pt x="81" y="62"/>
                    </a:lnTo>
                    <a:lnTo>
                      <a:pt x="81" y="64"/>
                    </a:lnTo>
                    <a:lnTo>
                      <a:pt x="79" y="64"/>
                    </a:lnTo>
                    <a:lnTo>
                      <a:pt x="78" y="61"/>
                    </a:lnTo>
                    <a:lnTo>
                      <a:pt x="75" y="59"/>
                    </a:lnTo>
                    <a:lnTo>
                      <a:pt x="73" y="56"/>
                    </a:lnTo>
                    <a:lnTo>
                      <a:pt x="68" y="51"/>
                    </a:lnTo>
                    <a:lnTo>
                      <a:pt x="67" y="49"/>
                    </a:lnTo>
                    <a:lnTo>
                      <a:pt x="63" y="48"/>
                    </a:lnTo>
                    <a:lnTo>
                      <a:pt x="62" y="46"/>
                    </a:lnTo>
                    <a:lnTo>
                      <a:pt x="59" y="45"/>
                    </a:lnTo>
                    <a:lnTo>
                      <a:pt x="57" y="45"/>
                    </a:lnTo>
                    <a:lnTo>
                      <a:pt x="57" y="45"/>
                    </a:lnTo>
                    <a:lnTo>
                      <a:pt x="54" y="45"/>
                    </a:lnTo>
                    <a:lnTo>
                      <a:pt x="54" y="45"/>
                    </a:lnTo>
                    <a:lnTo>
                      <a:pt x="51" y="43"/>
                    </a:lnTo>
                    <a:lnTo>
                      <a:pt x="49" y="40"/>
                    </a:lnTo>
                    <a:lnTo>
                      <a:pt x="51" y="38"/>
                    </a:lnTo>
                    <a:lnTo>
                      <a:pt x="47" y="35"/>
                    </a:lnTo>
                    <a:lnTo>
                      <a:pt x="46" y="35"/>
                    </a:lnTo>
                    <a:lnTo>
                      <a:pt x="46" y="38"/>
                    </a:lnTo>
                    <a:lnTo>
                      <a:pt x="47" y="38"/>
                    </a:lnTo>
                    <a:lnTo>
                      <a:pt x="47" y="43"/>
                    </a:lnTo>
                    <a:lnTo>
                      <a:pt x="44" y="42"/>
                    </a:lnTo>
                    <a:lnTo>
                      <a:pt x="44" y="38"/>
                    </a:lnTo>
                    <a:lnTo>
                      <a:pt x="43" y="35"/>
                    </a:lnTo>
                    <a:lnTo>
                      <a:pt x="41" y="34"/>
                    </a:lnTo>
                    <a:lnTo>
                      <a:pt x="41" y="32"/>
                    </a:lnTo>
                    <a:lnTo>
                      <a:pt x="40" y="29"/>
                    </a:lnTo>
                    <a:lnTo>
                      <a:pt x="40" y="29"/>
                    </a:lnTo>
                    <a:lnTo>
                      <a:pt x="36" y="19"/>
                    </a:lnTo>
                    <a:lnTo>
                      <a:pt x="32" y="3"/>
                    </a:lnTo>
                    <a:lnTo>
                      <a:pt x="28" y="0"/>
                    </a:lnTo>
                    <a:lnTo>
                      <a:pt x="28" y="0"/>
                    </a:lnTo>
                    <a:lnTo>
                      <a:pt x="25" y="3"/>
                    </a:lnTo>
                    <a:lnTo>
                      <a:pt x="24"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7" name="Freeform 935">
                <a:extLst>
                  <a:ext uri="{FF2B5EF4-FFF2-40B4-BE49-F238E27FC236}">
                    <a16:creationId xmlns:a16="http://schemas.microsoft.com/office/drawing/2014/main" id="{C2BA723D-7F80-43D0-9809-15CB3DADC81C}"/>
                  </a:ext>
                </a:extLst>
              </p:cNvPr>
              <p:cNvSpPr>
                <a:spLocks/>
              </p:cNvSpPr>
              <p:nvPr/>
            </p:nvSpPr>
            <p:spPr bwMode="auto">
              <a:xfrm>
                <a:off x="5276" y="2248"/>
                <a:ext cx="22" cy="26"/>
              </a:xfrm>
              <a:custGeom>
                <a:avLst/>
                <a:gdLst>
                  <a:gd name="T0" fmla="*/ 13 w 22"/>
                  <a:gd name="T1" fmla="*/ 3 h 26"/>
                  <a:gd name="T2" fmla="*/ 11 w 22"/>
                  <a:gd name="T3" fmla="*/ 5 h 26"/>
                  <a:gd name="T4" fmla="*/ 7 w 22"/>
                  <a:gd name="T5" fmla="*/ 7 h 26"/>
                  <a:gd name="T6" fmla="*/ 5 w 22"/>
                  <a:gd name="T7" fmla="*/ 10 h 26"/>
                  <a:gd name="T8" fmla="*/ 3 w 22"/>
                  <a:gd name="T9" fmla="*/ 11 h 26"/>
                  <a:gd name="T10" fmla="*/ 5 w 22"/>
                  <a:gd name="T11" fmla="*/ 16 h 26"/>
                  <a:gd name="T12" fmla="*/ 3 w 22"/>
                  <a:gd name="T13" fmla="*/ 18 h 26"/>
                  <a:gd name="T14" fmla="*/ 3 w 22"/>
                  <a:gd name="T15" fmla="*/ 21 h 26"/>
                  <a:gd name="T16" fmla="*/ 0 w 22"/>
                  <a:gd name="T17" fmla="*/ 24 h 26"/>
                  <a:gd name="T18" fmla="*/ 2 w 22"/>
                  <a:gd name="T19" fmla="*/ 26 h 26"/>
                  <a:gd name="T20" fmla="*/ 8 w 22"/>
                  <a:gd name="T21" fmla="*/ 26 h 26"/>
                  <a:gd name="T22" fmla="*/ 11 w 22"/>
                  <a:gd name="T23" fmla="*/ 23 h 26"/>
                  <a:gd name="T24" fmla="*/ 14 w 22"/>
                  <a:gd name="T25" fmla="*/ 23 h 26"/>
                  <a:gd name="T26" fmla="*/ 18 w 22"/>
                  <a:gd name="T27" fmla="*/ 24 h 26"/>
                  <a:gd name="T28" fmla="*/ 18 w 22"/>
                  <a:gd name="T29" fmla="*/ 23 h 26"/>
                  <a:gd name="T30" fmla="*/ 21 w 22"/>
                  <a:gd name="T31" fmla="*/ 18 h 26"/>
                  <a:gd name="T32" fmla="*/ 21 w 22"/>
                  <a:gd name="T33" fmla="*/ 16 h 26"/>
                  <a:gd name="T34" fmla="*/ 16 w 22"/>
                  <a:gd name="T35" fmla="*/ 16 h 26"/>
                  <a:gd name="T36" fmla="*/ 14 w 22"/>
                  <a:gd name="T37" fmla="*/ 18 h 26"/>
                  <a:gd name="T38" fmla="*/ 13 w 22"/>
                  <a:gd name="T39" fmla="*/ 16 h 26"/>
                  <a:gd name="T40" fmla="*/ 11 w 22"/>
                  <a:gd name="T41" fmla="*/ 15 h 26"/>
                  <a:gd name="T42" fmla="*/ 14 w 22"/>
                  <a:gd name="T43" fmla="*/ 15 h 26"/>
                  <a:gd name="T44" fmla="*/ 16 w 22"/>
                  <a:gd name="T45" fmla="*/ 13 h 26"/>
                  <a:gd name="T46" fmla="*/ 18 w 22"/>
                  <a:gd name="T47" fmla="*/ 13 h 26"/>
                  <a:gd name="T48" fmla="*/ 21 w 22"/>
                  <a:gd name="T49" fmla="*/ 10 h 26"/>
                  <a:gd name="T50" fmla="*/ 22 w 22"/>
                  <a:gd name="T51" fmla="*/ 10 h 26"/>
                  <a:gd name="T52" fmla="*/ 22 w 22"/>
                  <a:gd name="T53" fmla="*/ 5 h 26"/>
                  <a:gd name="T54" fmla="*/ 22 w 22"/>
                  <a:gd name="T55" fmla="*/ 3 h 26"/>
                  <a:gd name="T56" fmla="*/ 21 w 22"/>
                  <a:gd name="T57" fmla="*/ 3 h 26"/>
                  <a:gd name="T58" fmla="*/ 18 w 22"/>
                  <a:gd name="T59" fmla="*/ 0 h 26"/>
                  <a:gd name="T60" fmla="*/ 18 w 22"/>
                  <a:gd name="T61" fmla="*/ 0 h 26"/>
                  <a:gd name="T62" fmla="*/ 18 w 22"/>
                  <a:gd name="T63" fmla="*/ 0 h 26"/>
                  <a:gd name="T64" fmla="*/ 16 w 22"/>
                  <a:gd name="T65" fmla="*/ 2 h 26"/>
                  <a:gd name="T66" fmla="*/ 13 w 22"/>
                  <a:gd name="T67" fmla="*/ 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2" h="26">
                    <a:moveTo>
                      <a:pt x="13" y="3"/>
                    </a:moveTo>
                    <a:lnTo>
                      <a:pt x="11" y="5"/>
                    </a:lnTo>
                    <a:lnTo>
                      <a:pt x="7" y="7"/>
                    </a:lnTo>
                    <a:lnTo>
                      <a:pt x="5" y="10"/>
                    </a:lnTo>
                    <a:lnTo>
                      <a:pt x="3" y="11"/>
                    </a:lnTo>
                    <a:lnTo>
                      <a:pt x="5" y="16"/>
                    </a:lnTo>
                    <a:lnTo>
                      <a:pt x="3" y="18"/>
                    </a:lnTo>
                    <a:lnTo>
                      <a:pt x="3" y="21"/>
                    </a:lnTo>
                    <a:lnTo>
                      <a:pt x="0" y="24"/>
                    </a:lnTo>
                    <a:lnTo>
                      <a:pt x="2" y="26"/>
                    </a:lnTo>
                    <a:lnTo>
                      <a:pt x="8" y="26"/>
                    </a:lnTo>
                    <a:lnTo>
                      <a:pt x="11" y="23"/>
                    </a:lnTo>
                    <a:lnTo>
                      <a:pt x="14" y="23"/>
                    </a:lnTo>
                    <a:lnTo>
                      <a:pt x="18" y="24"/>
                    </a:lnTo>
                    <a:lnTo>
                      <a:pt x="18" y="23"/>
                    </a:lnTo>
                    <a:lnTo>
                      <a:pt x="21" y="18"/>
                    </a:lnTo>
                    <a:lnTo>
                      <a:pt x="21" y="16"/>
                    </a:lnTo>
                    <a:lnTo>
                      <a:pt x="16" y="16"/>
                    </a:lnTo>
                    <a:lnTo>
                      <a:pt x="14" y="18"/>
                    </a:lnTo>
                    <a:lnTo>
                      <a:pt x="13" y="16"/>
                    </a:lnTo>
                    <a:lnTo>
                      <a:pt x="11" y="15"/>
                    </a:lnTo>
                    <a:lnTo>
                      <a:pt x="14" y="15"/>
                    </a:lnTo>
                    <a:lnTo>
                      <a:pt x="16" y="13"/>
                    </a:lnTo>
                    <a:lnTo>
                      <a:pt x="18" y="13"/>
                    </a:lnTo>
                    <a:lnTo>
                      <a:pt x="21" y="10"/>
                    </a:lnTo>
                    <a:lnTo>
                      <a:pt x="22" y="10"/>
                    </a:lnTo>
                    <a:lnTo>
                      <a:pt x="22" y="5"/>
                    </a:lnTo>
                    <a:lnTo>
                      <a:pt x="22" y="3"/>
                    </a:lnTo>
                    <a:lnTo>
                      <a:pt x="21" y="3"/>
                    </a:lnTo>
                    <a:lnTo>
                      <a:pt x="18" y="0"/>
                    </a:lnTo>
                    <a:lnTo>
                      <a:pt x="18" y="0"/>
                    </a:lnTo>
                    <a:lnTo>
                      <a:pt x="18" y="0"/>
                    </a:lnTo>
                    <a:lnTo>
                      <a:pt x="16" y="2"/>
                    </a:lnTo>
                    <a:lnTo>
                      <a:pt x="1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8" name="Freeform 936">
                <a:extLst>
                  <a:ext uri="{FF2B5EF4-FFF2-40B4-BE49-F238E27FC236}">
                    <a16:creationId xmlns:a16="http://schemas.microsoft.com/office/drawing/2014/main" id="{0D1BA0AA-0C85-427D-ADF7-2E600F83444D}"/>
                  </a:ext>
                </a:extLst>
              </p:cNvPr>
              <p:cNvSpPr>
                <a:spLocks/>
              </p:cNvSpPr>
              <p:nvPr/>
            </p:nvSpPr>
            <p:spPr bwMode="auto">
              <a:xfrm>
                <a:off x="5268" y="2258"/>
                <a:ext cx="144" cy="191"/>
              </a:xfrm>
              <a:custGeom>
                <a:avLst/>
                <a:gdLst>
                  <a:gd name="T0" fmla="*/ 27 w 144"/>
                  <a:gd name="T1" fmla="*/ 28 h 191"/>
                  <a:gd name="T2" fmla="*/ 32 w 144"/>
                  <a:gd name="T3" fmla="*/ 38 h 191"/>
                  <a:gd name="T4" fmla="*/ 83 w 144"/>
                  <a:gd name="T5" fmla="*/ 56 h 191"/>
                  <a:gd name="T6" fmla="*/ 48 w 144"/>
                  <a:gd name="T7" fmla="*/ 99 h 191"/>
                  <a:gd name="T8" fmla="*/ 34 w 144"/>
                  <a:gd name="T9" fmla="*/ 100 h 191"/>
                  <a:gd name="T10" fmla="*/ 27 w 144"/>
                  <a:gd name="T11" fmla="*/ 107 h 191"/>
                  <a:gd name="T12" fmla="*/ 15 w 144"/>
                  <a:gd name="T13" fmla="*/ 111 h 191"/>
                  <a:gd name="T14" fmla="*/ 13 w 144"/>
                  <a:gd name="T15" fmla="*/ 115 h 191"/>
                  <a:gd name="T16" fmla="*/ 10 w 144"/>
                  <a:gd name="T17" fmla="*/ 191 h 191"/>
                  <a:gd name="T18" fmla="*/ 22 w 144"/>
                  <a:gd name="T19" fmla="*/ 175 h 191"/>
                  <a:gd name="T20" fmla="*/ 29 w 144"/>
                  <a:gd name="T21" fmla="*/ 169 h 191"/>
                  <a:gd name="T22" fmla="*/ 42 w 144"/>
                  <a:gd name="T23" fmla="*/ 159 h 191"/>
                  <a:gd name="T24" fmla="*/ 59 w 144"/>
                  <a:gd name="T25" fmla="*/ 142 h 191"/>
                  <a:gd name="T26" fmla="*/ 86 w 144"/>
                  <a:gd name="T27" fmla="*/ 121 h 191"/>
                  <a:gd name="T28" fmla="*/ 99 w 144"/>
                  <a:gd name="T29" fmla="*/ 105 h 191"/>
                  <a:gd name="T30" fmla="*/ 113 w 144"/>
                  <a:gd name="T31" fmla="*/ 83 h 191"/>
                  <a:gd name="T32" fmla="*/ 124 w 144"/>
                  <a:gd name="T33" fmla="*/ 62 h 191"/>
                  <a:gd name="T34" fmla="*/ 126 w 144"/>
                  <a:gd name="T35" fmla="*/ 54 h 191"/>
                  <a:gd name="T36" fmla="*/ 132 w 144"/>
                  <a:gd name="T37" fmla="*/ 46 h 191"/>
                  <a:gd name="T38" fmla="*/ 137 w 144"/>
                  <a:gd name="T39" fmla="*/ 33 h 191"/>
                  <a:gd name="T40" fmla="*/ 139 w 144"/>
                  <a:gd name="T41" fmla="*/ 25 h 191"/>
                  <a:gd name="T42" fmla="*/ 142 w 144"/>
                  <a:gd name="T43" fmla="*/ 25 h 191"/>
                  <a:gd name="T44" fmla="*/ 142 w 144"/>
                  <a:gd name="T45" fmla="*/ 22 h 191"/>
                  <a:gd name="T46" fmla="*/ 142 w 144"/>
                  <a:gd name="T47" fmla="*/ 20 h 191"/>
                  <a:gd name="T48" fmla="*/ 140 w 144"/>
                  <a:gd name="T49" fmla="*/ 14 h 191"/>
                  <a:gd name="T50" fmla="*/ 140 w 144"/>
                  <a:gd name="T51" fmla="*/ 13 h 191"/>
                  <a:gd name="T52" fmla="*/ 140 w 144"/>
                  <a:gd name="T53" fmla="*/ 8 h 191"/>
                  <a:gd name="T54" fmla="*/ 142 w 144"/>
                  <a:gd name="T55" fmla="*/ 3 h 191"/>
                  <a:gd name="T56" fmla="*/ 136 w 144"/>
                  <a:gd name="T57" fmla="*/ 0 h 191"/>
                  <a:gd name="T58" fmla="*/ 132 w 144"/>
                  <a:gd name="T59" fmla="*/ 3 h 191"/>
                  <a:gd name="T60" fmla="*/ 131 w 144"/>
                  <a:gd name="T61" fmla="*/ 5 h 191"/>
                  <a:gd name="T62" fmla="*/ 124 w 144"/>
                  <a:gd name="T63" fmla="*/ 8 h 191"/>
                  <a:gd name="T64" fmla="*/ 116 w 144"/>
                  <a:gd name="T65" fmla="*/ 9 h 191"/>
                  <a:gd name="T66" fmla="*/ 107 w 144"/>
                  <a:gd name="T67" fmla="*/ 11 h 191"/>
                  <a:gd name="T68" fmla="*/ 94 w 144"/>
                  <a:gd name="T69" fmla="*/ 13 h 191"/>
                  <a:gd name="T70" fmla="*/ 86 w 144"/>
                  <a:gd name="T71" fmla="*/ 13 h 191"/>
                  <a:gd name="T72" fmla="*/ 72 w 144"/>
                  <a:gd name="T73" fmla="*/ 17 h 191"/>
                  <a:gd name="T74" fmla="*/ 66 w 144"/>
                  <a:gd name="T75" fmla="*/ 17 h 191"/>
                  <a:gd name="T76" fmla="*/ 58 w 144"/>
                  <a:gd name="T77" fmla="*/ 20 h 191"/>
                  <a:gd name="T78" fmla="*/ 48 w 144"/>
                  <a:gd name="T79" fmla="*/ 25 h 191"/>
                  <a:gd name="T80" fmla="*/ 40 w 144"/>
                  <a:gd name="T81" fmla="*/ 20 h 191"/>
                  <a:gd name="T82" fmla="*/ 29 w 144"/>
                  <a:gd name="T83" fmla="*/ 9 h 191"/>
                  <a:gd name="T84" fmla="*/ 24 w 144"/>
                  <a:gd name="T85" fmla="*/ 16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4" h="191">
                    <a:moveTo>
                      <a:pt x="24" y="16"/>
                    </a:moveTo>
                    <a:lnTo>
                      <a:pt x="26" y="20"/>
                    </a:lnTo>
                    <a:lnTo>
                      <a:pt x="27" y="28"/>
                    </a:lnTo>
                    <a:lnTo>
                      <a:pt x="30" y="30"/>
                    </a:lnTo>
                    <a:lnTo>
                      <a:pt x="30" y="35"/>
                    </a:lnTo>
                    <a:lnTo>
                      <a:pt x="32" y="38"/>
                    </a:lnTo>
                    <a:lnTo>
                      <a:pt x="37" y="40"/>
                    </a:lnTo>
                    <a:lnTo>
                      <a:pt x="42" y="43"/>
                    </a:lnTo>
                    <a:lnTo>
                      <a:pt x="83" y="56"/>
                    </a:lnTo>
                    <a:lnTo>
                      <a:pt x="101" y="56"/>
                    </a:lnTo>
                    <a:lnTo>
                      <a:pt x="56" y="99"/>
                    </a:lnTo>
                    <a:lnTo>
                      <a:pt x="48" y="99"/>
                    </a:lnTo>
                    <a:lnTo>
                      <a:pt x="40" y="99"/>
                    </a:lnTo>
                    <a:lnTo>
                      <a:pt x="37" y="100"/>
                    </a:lnTo>
                    <a:lnTo>
                      <a:pt x="34" y="100"/>
                    </a:lnTo>
                    <a:lnTo>
                      <a:pt x="30" y="102"/>
                    </a:lnTo>
                    <a:lnTo>
                      <a:pt x="29" y="105"/>
                    </a:lnTo>
                    <a:lnTo>
                      <a:pt x="27" y="107"/>
                    </a:lnTo>
                    <a:lnTo>
                      <a:pt x="22" y="108"/>
                    </a:lnTo>
                    <a:lnTo>
                      <a:pt x="19" y="110"/>
                    </a:lnTo>
                    <a:lnTo>
                      <a:pt x="15" y="111"/>
                    </a:lnTo>
                    <a:lnTo>
                      <a:pt x="13" y="113"/>
                    </a:lnTo>
                    <a:lnTo>
                      <a:pt x="13" y="115"/>
                    </a:lnTo>
                    <a:lnTo>
                      <a:pt x="13" y="115"/>
                    </a:lnTo>
                    <a:lnTo>
                      <a:pt x="0" y="126"/>
                    </a:lnTo>
                    <a:lnTo>
                      <a:pt x="0" y="182"/>
                    </a:lnTo>
                    <a:lnTo>
                      <a:pt x="10" y="191"/>
                    </a:lnTo>
                    <a:lnTo>
                      <a:pt x="10" y="190"/>
                    </a:lnTo>
                    <a:lnTo>
                      <a:pt x="21" y="177"/>
                    </a:lnTo>
                    <a:lnTo>
                      <a:pt x="22" y="175"/>
                    </a:lnTo>
                    <a:lnTo>
                      <a:pt x="26" y="172"/>
                    </a:lnTo>
                    <a:lnTo>
                      <a:pt x="29" y="170"/>
                    </a:lnTo>
                    <a:lnTo>
                      <a:pt x="29" y="169"/>
                    </a:lnTo>
                    <a:lnTo>
                      <a:pt x="30" y="169"/>
                    </a:lnTo>
                    <a:lnTo>
                      <a:pt x="38" y="159"/>
                    </a:lnTo>
                    <a:lnTo>
                      <a:pt x="42" y="159"/>
                    </a:lnTo>
                    <a:lnTo>
                      <a:pt x="51" y="148"/>
                    </a:lnTo>
                    <a:lnTo>
                      <a:pt x="56" y="145"/>
                    </a:lnTo>
                    <a:lnTo>
                      <a:pt x="59" y="142"/>
                    </a:lnTo>
                    <a:lnTo>
                      <a:pt x="64" y="142"/>
                    </a:lnTo>
                    <a:lnTo>
                      <a:pt x="70" y="135"/>
                    </a:lnTo>
                    <a:lnTo>
                      <a:pt x="86" y="121"/>
                    </a:lnTo>
                    <a:lnTo>
                      <a:pt x="94" y="113"/>
                    </a:lnTo>
                    <a:lnTo>
                      <a:pt x="97" y="108"/>
                    </a:lnTo>
                    <a:lnTo>
                      <a:pt x="99" y="105"/>
                    </a:lnTo>
                    <a:lnTo>
                      <a:pt x="109" y="92"/>
                    </a:lnTo>
                    <a:lnTo>
                      <a:pt x="109" y="91"/>
                    </a:lnTo>
                    <a:lnTo>
                      <a:pt x="113" y="83"/>
                    </a:lnTo>
                    <a:lnTo>
                      <a:pt x="115" y="78"/>
                    </a:lnTo>
                    <a:lnTo>
                      <a:pt x="123" y="64"/>
                    </a:lnTo>
                    <a:lnTo>
                      <a:pt x="124" y="62"/>
                    </a:lnTo>
                    <a:lnTo>
                      <a:pt x="123" y="59"/>
                    </a:lnTo>
                    <a:lnTo>
                      <a:pt x="123" y="57"/>
                    </a:lnTo>
                    <a:lnTo>
                      <a:pt x="126" y="54"/>
                    </a:lnTo>
                    <a:lnTo>
                      <a:pt x="128" y="54"/>
                    </a:lnTo>
                    <a:lnTo>
                      <a:pt x="129" y="52"/>
                    </a:lnTo>
                    <a:lnTo>
                      <a:pt x="132" y="46"/>
                    </a:lnTo>
                    <a:lnTo>
                      <a:pt x="137" y="38"/>
                    </a:lnTo>
                    <a:lnTo>
                      <a:pt x="137" y="35"/>
                    </a:lnTo>
                    <a:lnTo>
                      <a:pt x="137" y="33"/>
                    </a:lnTo>
                    <a:lnTo>
                      <a:pt x="139" y="30"/>
                    </a:lnTo>
                    <a:lnTo>
                      <a:pt x="137" y="28"/>
                    </a:lnTo>
                    <a:lnTo>
                      <a:pt x="139" y="25"/>
                    </a:lnTo>
                    <a:lnTo>
                      <a:pt x="140" y="24"/>
                    </a:lnTo>
                    <a:lnTo>
                      <a:pt x="142" y="24"/>
                    </a:lnTo>
                    <a:lnTo>
                      <a:pt x="142" y="25"/>
                    </a:lnTo>
                    <a:lnTo>
                      <a:pt x="144" y="24"/>
                    </a:lnTo>
                    <a:lnTo>
                      <a:pt x="142" y="22"/>
                    </a:lnTo>
                    <a:lnTo>
                      <a:pt x="142" y="22"/>
                    </a:lnTo>
                    <a:lnTo>
                      <a:pt x="142" y="24"/>
                    </a:lnTo>
                    <a:lnTo>
                      <a:pt x="140" y="24"/>
                    </a:lnTo>
                    <a:lnTo>
                      <a:pt x="142" y="20"/>
                    </a:lnTo>
                    <a:lnTo>
                      <a:pt x="140" y="19"/>
                    </a:lnTo>
                    <a:lnTo>
                      <a:pt x="139" y="17"/>
                    </a:lnTo>
                    <a:lnTo>
                      <a:pt x="140" y="14"/>
                    </a:lnTo>
                    <a:lnTo>
                      <a:pt x="142" y="13"/>
                    </a:lnTo>
                    <a:lnTo>
                      <a:pt x="142" y="13"/>
                    </a:lnTo>
                    <a:lnTo>
                      <a:pt x="140" y="13"/>
                    </a:lnTo>
                    <a:lnTo>
                      <a:pt x="139" y="11"/>
                    </a:lnTo>
                    <a:lnTo>
                      <a:pt x="140" y="9"/>
                    </a:lnTo>
                    <a:lnTo>
                      <a:pt x="140" y="8"/>
                    </a:lnTo>
                    <a:lnTo>
                      <a:pt x="142" y="5"/>
                    </a:lnTo>
                    <a:lnTo>
                      <a:pt x="144" y="3"/>
                    </a:lnTo>
                    <a:lnTo>
                      <a:pt x="142" y="3"/>
                    </a:lnTo>
                    <a:lnTo>
                      <a:pt x="140" y="3"/>
                    </a:lnTo>
                    <a:lnTo>
                      <a:pt x="137" y="1"/>
                    </a:lnTo>
                    <a:lnTo>
                      <a:pt x="136" y="0"/>
                    </a:lnTo>
                    <a:lnTo>
                      <a:pt x="136" y="1"/>
                    </a:lnTo>
                    <a:lnTo>
                      <a:pt x="134" y="0"/>
                    </a:lnTo>
                    <a:lnTo>
                      <a:pt x="132" y="3"/>
                    </a:lnTo>
                    <a:lnTo>
                      <a:pt x="132" y="3"/>
                    </a:lnTo>
                    <a:lnTo>
                      <a:pt x="132" y="5"/>
                    </a:lnTo>
                    <a:lnTo>
                      <a:pt x="131" y="5"/>
                    </a:lnTo>
                    <a:lnTo>
                      <a:pt x="129" y="6"/>
                    </a:lnTo>
                    <a:lnTo>
                      <a:pt x="124" y="8"/>
                    </a:lnTo>
                    <a:lnTo>
                      <a:pt x="124" y="8"/>
                    </a:lnTo>
                    <a:lnTo>
                      <a:pt x="123" y="8"/>
                    </a:lnTo>
                    <a:lnTo>
                      <a:pt x="120" y="8"/>
                    </a:lnTo>
                    <a:lnTo>
                      <a:pt x="116" y="9"/>
                    </a:lnTo>
                    <a:lnTo>
                      <a:pt x="110" y="11"/>
                    </a:lnTo>
                    <a:lnTo>
                      <a:pt x="109" y="11"/>
                    </a:lnTo>
                    <a:lnTo>
                      <a:pt x="107" y="11"/>
                    </a:lnTo>
                    <a:lnTo>
                      <a:pt x="102" y="11"/>
                    </a:lnTo>
                    <a:lnTo>
                      <a:pt x="99" y="13"/>
                    </a:lnTo>
                    <a:lnTo>
                      <a:pt x="94" y="13"/>
                    </a:lnTo>
                    <a:lnTo>
                      <a:pt x="93" y="13"/>
                    </a:lnTo>
                    <a:lnTo>
                      <a:pt x="89" y="13"/>
                    </a:lnTo>
                    <a:lnTo>
                      <a:pt x="86" y="13"/>
                    </a:lnTo>
                    <a:lnTo>
                      <a:pt x="78" y="17"/>
                    </a:lnTo>
                    <a:lnTo>
                      <a:pt x="75" y="19"/>
                    </a:lnTo>
                    <a:lnTo>
                      <a:pt x="72" y="17"/>
                    </a:lnTo>
                    <a:lnTo>
                      <a:pt x="70" y="17"/>
                    </a:lnTo>
                    <a:lnTo>
                      <a:pt x="67" y="17"/>
                    </a:lnTo>
                    <a:lnTo>
                      <a:pt x="66" y="17"/>
                    </a:lnTo>
                    <a:lnTo>
                      <a:pt x="64" y="17"/>
                    </a:lnTo>
                    <a:lnTo>
                      <a:pt x="59" y="20"/>
                    </a:lnTo>
                    <a:lnTo>
                      <a:pt x="58" y="20"/>
                    </a:lnTo>
                    <a:lnTo>
                      <a:pt x="53" y="24"/>
                    </a:lnTo>
                    <a:lnTo>
                      <a:pt x="53" y="24"/>
                    </a:lnTo>
                    <a:lnTo>
                      <a:pt x="48" y="25"/>
                    </a:lnTo>
                    <a:lnTo>
                      <a:pt x="45" y="24"/>
                    </a:lnTo>
                    <a:lnTo>
                      <a:pt x="42" y="20"/>
                    </a:lnTo>
                    <a:lnTo>
                      <a:pt x="40" y="20"/>
                    </a:lnTo>
                    <a:lnTo>
                      <a:pt x="38" y="19"/>
                    </a:lnTo>
                    <a:lnTo>
                      <a:pt x="30" y="9"/>
                    </a:lnTo>
                    <a:lnTo>
                      <a:pt x="29" y="9"/>
                    </a:lnTo>
                    <a:lnTo>
                      <a:pt x="29" y="8"/>
                    </a:lnTo>
                    <a:lnTo>
                      <a:pt x="26" y="13"/>
                    </a:lnTo>
                    <a:lnTo>
                      <a:pt x="24" y="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9" name="Freeform 937">
                <a:extLst>
                  <a:ext uri="{FF2B5EF4-FFF2-40B4-BE49-F238E27FC236}">
                    <a16:creationId xmlns:a16="http://schemas.microsoft.com/office/drawing/2014/main" id="{AC7805FC-E1B1-4DA9-A4AE-CDE55C725F3C}"/>
                  </a:ext>
                </a:extLst>
              </p:cNvPr>
              <p:cNvSpPr>
                <a:spLocks/>
              </p:cNvSpPr>
              <p:nvPr/>
            </p:nvSpPr>
            <p:spPr bwMode="auto">
              <a:xfrm>
                <a:off x="5163" y="2350"/>
                <a:ext cx="118" cy="144"/>
              </a:xfrm>
              <a:custGeom>
                <a:avLst/>
                <a:gdLst>
                  <a:gd name="T0" fmla="*/ 118 w 118"/>
                  <a:gd name="T1" fmla="*/ 23 h 144"/>
                  <a:gd name="T2" fmla="*/ 115 w 118"/>
                  <a:gd name="T3" fmla="*/ 21 h 144"/>
                  <a:gd name="T4" fmla="*/ 107 w 118"/>
                  <a:gd name="T5" fmla="*/ 21 h 144"/>
                  <a:gd name="T6" fmla="*/ 104 w 118"/>
                  <a:gd name="T7" fmla="*/ 18 h 144"/>
                  <a:gd name="T8" fmla="*/ 94 w 118"/>
                  <a:gd name="T9" fmla="*/ 19 h 144"/>
                  <a:gd name="T10" fmla="*/ 89 w 118"/>
                  <a:gd name="T11" fmla="*/ 19 h 144"/>
                  <a:gd name="T12" fmla="*/ 84 w 118"/>
                  <a:gd name="T13" fmla="*/ 27 h 144"/>
                  <a:gd name="T14" fmla="*/ 80 w 118"/>
                  <a:gd name="T15" fmla="*/ 27 h 144"/>
                  <a:gd name="T16" fmla="*/ 73 w 118"/>
                  <a:gd name="T17" fmla="*/ 27 h 144"/>
                  <a:gd name="T18" fmla="*/ 65 w 118"/>
                  <a:gd name="T19" fmla="*/ 26 h 144"/>
                  <a:gd name="T20" fmla="*/ 61 w 118"/>
                  <a:gd name="T21" fmla="*/ 23 h 144"/>
                  <a:gd name="T22" fmla="*/ 51 w 118"/>
                  <a:gd name="T23" fmla="*/ 15 h 144"/>
                  <a:gd name="T24" fmla="*/ 41 w 118"/>
                  <a:gd name="T25" fmla="*/ 13 h 144"/>
                  <a:gd name="T26" fmla="*/ 35 w 118"/>
                  <a:gd name="T27" fmla="*/ 13 h 144"/>
                  <a:gd name="T28" fmla="*/ 30 w 118"/>
                  <a:gd name="T29" fmla="*/ 10 h 144"/>
                  <a:gd name="T30" fmla="*/ 29 w 118"/>
                  <a:gd name="T31" fmla="*/ 2 h 144"/>
                  <a:gd name="T32" fmla="*/ 24 w 118"/>
                  <a:gd name="T33" fmla="*/ 0 h 144"/>
                  <a:gd name="T34" fmla="*/ 18 w 118"/>
                  <a:gd name="T35" fmla="*/ 7 h 144"/>
                  <a:gd name="T36" fmla="*/ 13 w 118"/>
                  <a:gd name="T37" fmla="*/ 11 h 144"/>
                  <a:gd name="T38" fmla="*/ 10 w 118"/>
                  <a:gd name="T39" fmla="*/ 15 h 144"/>
                  <a:gd name="T40" fmla="*/ 6 w 118"/>
                  <a:gd name="T41" fmla="*/ 18 h 144"/>
                  <a:gd name="T42" fmla="*/ 6 w 118"/>
                  <a:gd name="T43" fmla="*/ 18 h 144"/>
                  <a:gd name="T44" fmla="*/ 10 w 118"/>
                  <a:gd name="T45" fmla="*/ 23 h 144"/>
                  <a:gd name="T46" fmla="*/ 10 w 118"/>
                  <a:gd name="T47" fmla="*/ 26 h 144"/>
                  <a:gd name="T48" fmla="*/ 13 w 118"/>
                  <a:gd name="T49" fmla="*/ 31 h 144"/>
                  <a:gd name="T50" fmla="*/ 16 w 118"/>
                  <a:gd name="T51" fmla="*/ 35 h 144"/>
                  <a:gd name="T52" fmla="*/ 19 w 118"/>
                  <a:gd name="T53" fmla="*/ 40 h 144"/>
                  <a:gd name="T54" fmla="*/ 21 w 118"/>
                  <a:gd name="T55" fmla="*/ 43 h 144"/>
                  <a:gd name="T56" fmla="*/ 24 w 118"/>
                  <a:gd name="T57" fmla="*/ 48 h 144"/>
                  <a:gd name="T58" fmla="*/ 19 w 118"/>
                  <a:gd name="T59" fmla="*/ 56 h 144"/>
                  <a:gd name="T60" fmla="*/ 19 w 118"/>
                  <a:gd name="T61" fmla="*/ 61 h 144"/>
                  <a:gd name="T62" fmla="*/ 14 w 118"/>
                  <a:gd name="T63" fmla="*/ 62 h 144"/>
                  <a:gd name="T64" fmla="*/ 11 w 118"/>
                  <a:gd name="T65" fmla="*/ 66 h 144"/>
                  <a:gd name="T66" fmla="*/ 6 w 118"/>
                  <a:gd name="T67" fmla="*/ 72 h 144"/>
                  <a:gd name="T68" fmla="*/ 3 w 118"/>
                  <a:gd name="T69" fmla="*/ 78 h 144"/>
                  <a:gd name="T70" fmla="*/ 5 w 118"/>
                  <a:gd name="T71" fmla="*/ 91 h 144"/>
                  <a:gd name="T72" fmla="*/ 59 w 118"/>
                  <a:gd name="T73" fmla="*/ 126 h 144"/>
                  <a:gd name="T74" fmla="*/ 59 w 118"/>
                  <a:gd name="T75" fmla="*/ 129 h 144"/>
                  <a:gd name="T76" fmla="*/ 77 w 118"/>
                  <a:gd name="T77" fmla="*/ 144 h 144"/>
                  <a:gd name="T78" fmla="*/ 81 w 118"/>
                  <a:gd name="T79" fmla="*/ 142 h 144"/>
                  <a:gd name="T80" fmla="*/ 88 w 118"/>
                  <a:gd name="T81" fmla="*/ 129 h 144"/>
                  <a:gd name="T82" fmla="*/ 91 w 118"/>
                  <a:gd name="T83" fmla="*/ 125 h 144"/>
                  <a:gd name="T84" fmla="*/ 92 w 118"/>
                  <a:gd name="T85" fmla="*/ 120 h 144"/>
                  <a:gd name="T86" fmla="*/ 94 w 118"/>
                  <a:gd name="T87" fmla="*/ 115 h 144"/>
                  <a:gd name="T88" fmla="*/ 96 w 118"/>
                  <a:gd name="T89" fmla="*/ 113 h 144"/>
                  <a:gd name="T90" fmla="*/ 104 w 118"/>
                  <a:gd name="T91" fmla="*/ 110 h 144"/>
                  <a:gd name="T92" fmla="*/ 107 w 118"/>
                  <a:gd name="T93" fmla="*/ 107 h 144"/>
                  <a:gd name="T94" fmla="*/ 110 w 118"/>
                  <a:gd name="T95" fmla="*/ 106 h 144"/>
                  <a:gd name="T96" fmla="*/ 115 w 118"/>
                  <a:gd name="T97" fmla="*/ 99 h 144"/>
                  <a:gd name="T98" fmla="*/ 105 w 118"/>
                  <a:gd name="T99" fmla="*/ 34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18" h="144">
                    <a:moveTo>
                      <a:pt x="105" y="34"/>
                    </a:moveTo>
                    <a:lnTo>
                      <a:pt x="118" y="23"/>
                    </a:lnTo>
                    <a:lnTo>
                      <a:pt x="118" y="23"/>
                    </a:lnTo>
                    <a:lnTo>
                      <a:pt x="115" y="21"/>
                    </a:lnTo>
                    <a:lnTo>
                      <a:pt x="108" y="23"/>
                    </a:lnTo>
                    <a:lnTo>
                      <a:pt x="107" y="21"/>
                    </a:lnTo>
                    <a:lnTo>
                      <a:pt x="105" y="18"/>
                    </a:lnTo>
                    <a:lnTo>
                      <a:pt x="104" y="18"/>
                    </a:lnTo>
                    <a:lnTo>
                      <a:pt x="96" y="18"/>
                    </a:lnTo>
                    <a:lnTo>
                      <a:pt x="94" y="19"/>
                    </a:lnTo>
                    <a:lnTo>
                      <a:pt x="92" y="19"/>
                    </a:lnTo>
                    <a:lnTo>
                      <a:pt x="89" y="19"/>
                    </a:lnTo>
                    <a:lnTo>
                      <a:pt x="88" y="23"/>
                    </a:lnTo>
                    <a:lnTo>
                      <a:pt x="84" y="27"/>
                    </a:lnTo>
                    <a:lnTo>
                      <a:pt x="81" y="27"/>
                    </a:lnTo>
                    <a:lnTo>
                      <a:pt x="80" y="27"/>
                    </a:lnTo>
                    <a:lnTo>
                      <a:pt x="77" y="27"/>
                    </a:lnTo>
                    <a:lnTo>
                      <a:pt x="73" y="27"/>
                    </a:lnTo>
                    <a:lnTo>
                      <a:pt x="70" y="26"/>
                    </a:lnTo>
                    <a:lnTo>
                      <a:pt x="65" y="26"/>
                    </a:lnTo>
                    <a:lnTo>
                      <a:pt x="64" y="26"/>
                    </a:lnTo>
                    <a:lnTo>
                      <a:pt x="61" y="23"/>
                    </a:lnTo>
                    <a:lnTo>
                      <a:pt x="57" y="21"/>
                    </a:lnTo>
                    <a:lnTo>
                      <a:pt x="51" y="15"/>
                    </a:lnTo>
                    <a:lnTo>
                      <a:pt x="49" y="13"/>
                    </a:lnTo>
                    <a:lnTo>
                      <a:pt x="41" y="13"/>
                    </a:lnTo>
                    <a:lnTo>
                      <a:pt x="38" y="13"/>
                    </a:lnTo>
                    <a:lnTo>
                      <a:pt x="35" y="13"/>
                    </a:lnTo>
                    <a:lnTo>
                      <a:pt x="33" y="13"/>
                    </a:lnTo>
                    <a:lnTo>
                      <a:pt x="30" y="10"/>
                    </a:lnTo>
                    <a:lnTo>
                      <a:pt x="30" y="2"/>
                    </a:lnTo>
                    <a:lnTo>
                      <a:pt x="29" y="2"/>
                    </a:lnTo>
                    <a:lnTo>
                      <a:pt x="26" y="2"/>
                    </a:lnTo>
                    <a:lnTo>
                      <a:pt x="24" y="0"/>
                    </a:lnTo>
                    <a:lnTo>
                      <a:pt x="22" y="0"/>
                    </a:lnTo>
                    <a:lnTo>
                      <a:pt x="18" y="7"/>
                    </a:lnTo>
                    <a:lnTo>
                      <a:pt x="14" y="11"/>
                    </a:lnTo>
                    <a:lnTo>
                      <a:pt x="13" y="11"/>
                    </a:lnTo>
                    <a:lnTo>
                      <a:pt x="11" y="13"/>
                    </a:lnTo>
                    <a:lnTo>
                      <a:pt x="10" y="15"/>
                    </a:lnTo>
                    <a:lnTo>
                      <a:pt x="8" y="16"/>
                    </a:lnTo>
                    <a:lnTo>
                      <a:pt x="6" y="18"/>
                    </a:lnTo>
                    <a:lnTo>
                      <a:pt x="6" y="18"/>
                    </a:lnTo>
                    <a:lnTo>
                      <a:pt x="6" y="18"/>
                    </a:lnTo>
                    <a:lnTo>
                      <a:pt x="8" y="19"/>
                    </a:lnTo>
                    <a:lnTo>
                      <a:pt x="10" y="23"/>
                    </a:lnTo>
                    <a:lnTo>
                      <a:pt x="11" y="24"/>
                    </a:lnTo>
                    <a:lnTo>
                      <a:pt x="10" y="26"/>
                    </a:lnTo>
                    <a:lnTo>
                      <a:pt x="13" y="27"/>
                    </a:lnTo>
                    <a:lnTo>
                      <a:pt x="13" y="31"/>
                    </a:lnTo>
                    <a:lnTo>
                      <a:pt x="13" y="32"/>
                    </a:lnTo>
                    <a:lnTo>
                      <a:pt x="16" y="35"/>
                    </a:lnTo>
                    <a:lnTo>
                      <a:pt x="18" y="40"/>
                    </a:lnTo>
                    <a:lnTo>
                      <a:pt x="19" y="40"/>
                    </a:lnTo>
                    <a:lnTo>
                      <a:pt x="21" y="42"/>
                    </a:lnTo>
                    <a:lnTo>
                      <a:pt x="21" y="43"/>
                    </a:lnTo>
                    <a:lnTo>
                      <a:pt x="22" y="45"/>
                    </a:lnTo>
                    <a:lnTo>
                      <a:pt x="24" y="48"/>
                    </a:lnTo>
                    <a:lnTo>
                      <a:pt x="22" y="51"/>
                    </a:lnTo>
                    <a:lnTo>
                      <a:pt x="19" y="56"/>
                    </a:lnTo>
                    <a:lnTo>
                      <a:pt x="19" y="58"/>
                    </a:lnTo>
                    <a:lnTo>
                      <a:pt x="19" y="61"/>
                    </a:lnTo>
                    <a:lnTo>
                      <a:pt x="13" y="61"/>
                    </a:lnTo>
                    <a:lnTo>
                      <a:pt x="14" y="62"/>
                    </a:lnTo>
                    <a:lnTo>
                      <a:pt x="13" y="64"/>
                    </a:lnTo>
                    <a:lnTo>
                      <a:pt x="11" y="66"/>
                    </a:lnTo>
                    <a:lnTo>
                      <a:pt x="8" y="69"/>
                    </a:lnTo>
                    <a:lnTo>
                      <a:pt x="6" y="72"/>
                    </a:lnTo>
                    <a:lnTo>
                      <a:pt x="5" y="74"/>
                    </a:lnTo>
                    <a:lnTo>
                      <a:pt x="3" y="78"/>
                    </a:lnTo>
                    <a:lnTo>
                      <a:pt x="0" y="91"/>
                    </a:lnTo>
                    <a:lnTo>
                      <a:pt x="5" y="91"/>
                    </a:lnTo>
                    <a:lnTo>
                      <a:pt x="56" y="121"/>
                    </a:lnTo>
                    <a:lnTo>
                      <a:pt x="59" y="126"/>
                    </a:lnTo>
                    <a:lnTo>
                      <a:pt x="57" y="128"/>
                    </a:lnTo>
                    <a:lnTo>
                      <a:pt x="59" y="129"/>
                    </a:lnTo>
                    <a:lnTo>
                      <a:pt x="59" y="131"/>
                    </a:lnTo>
                    <a:lnTo>
                      <a:pt x="77" y="144"/>
                    </a:lnTo>
                    <a:lnTo>
                      <a:pt x="78" y="144"/>
                    </a:lnTo>
                    <a:lnTo>
                      <a:pt x="81" y="142"/>
                    </a:lnTo>
                    <a:lnTo>
                      <a:pt x="86" y="134"/>
                    </a:lnTo>
                    <a:lnTo>
                      <a:pt x="88" y="129"/>
                    </a:lnTo>
                    <a:lnTo>
                      <a:pt x="88" y="126"/>
                    </a:lnTo>
                    <a:lnTo>
                      <a:pt x="91" y="125"/>
                    </a:lnTo>
                    <a:lnTo>
                      <a:pt x="92" y="120"/>
                    </a:lnTo>
                    <a:lnTo>
                      <a:pt x="92" y="120"/>
                    </a:lnTo>
                    <a:lnTo>
                      <a:pt x="92" y="118"/>
                    </a:lnTo>
                    <a:lnTo>
                      <a:pt x="94" y="115"/>
                    </a:lnTo>
                    <a:lnTo>
                      <a:pt x="94" y="115"/>
                    </a:lnTo>
                    <a:lnTo>
                      <a:pt x="96" y="113"/>
                    </a:lnTo>
                    <a:lnTo>
                      <a:pt x="100" y="113"/>
                    </a:lnTo>
                    <a:lnTo>
                      <a:pt x="104" y="110"/>
                    </a:lnTo>
                    <a:lnTo>
                      <a:pt x="108" y="109"/>
                    </a:lnTo>
                    <a:lnTo>
                      <a:pt x="107" y="107"/>
                    </a:lnTo>
                    <a:lnTo>
                      <a:pt x="108" y="106"/>
                    </a:lnTo>
                    <a:lnTo>
                      <a:pt x="110" y="106"/>
                    </a:lnTo>
                    <a:lnTo>
                      <a:pt x="115" y="99"/>
                    </a:lnTo>
                    <a:lnTo>
                      <a:pt x="115" y="99"/>
                    </a:lnTo>
                    <a:lnTo>
                      <a:pt x="105" y="90"/>
                    </a:lnTo>
                    <a:lnTo>
                      <a:pt x="105" y="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0" name="Freeform 938">
                <a:extLst>
                  <a:ext uri="{FF2B5EF4-FFF2-40B4-BE49-F238E27FC236}">
                    <a16:creationId xmlns:a16="http://schemas.microsoft.com/office/drawing/2014/main" id="{7EB4EDD4-106C-467B-9516-CDB5A28FCB28}"/>
                  </a:ext>
                </a:extLst>
              </p:cNvPr>
              <p:cNvSpPr>
                <a:spLocks/>
              </p:cNvSpPr>
              <p:nvPr/>
            </p:nvSpPr>
            <p:spPr bwMode="auto">
              <a:xfrm>
                <a:off x="5133" y="2443"/>
                <a:ext cx="11" cy="0"/>
              </a:xfrm>
              <a:custGeom>
                <a:avLst/>
                <a:gdLst>
                  <a:gd name="T0" fmla="*/ 0 w 11"/>
                  <a:gd name="T1" fmla="*/ 6 w 11"/>
                  <a:gd name="T2" fmla="*/ 11 w 11"/>
                  <a:gd name="T3" fmla="*/ 0 w 11"/>
                  <a:gd name="T4" fmla="*/ 0 w 11"/>
                </a:gdLst>
                <a:ahLst/>
                <a:cxnLst>
                  <a:cxn ang="0">
                    <a:pos x="T0" y="0"/>
                  </a:cxn>
                  <a:cxn ang="0">
                    <a:pos x="T1" y="0"/>
                  </a:cxn>
                  <a:cxn ang="0">
                    <a:pos x="T2" y="0"/>
                  </a:cxn>
                  <a:cxn ang="0">
                    <a:pos x="T3" y="0"/>
                  </a:cxn>
                  <a:cxn ang="0">
                    <a:pos x="T4" y="0"/>
                  </a:cxn>
                </a:cxnLst>
                <a:rect l="0" t="0" r="r" b="b"/>
                <a:pathLst>
                  <a:path w="11">
                    <a:moveTo>
                      <a:pt x="0" y="0"/>
                    </a:moveTo>
                    <a:lnTo>
                      <a:pt x="6" y="0"/>
                    </a:lnTo>
                    <a:lnTo>
                      <a:pt x="11"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1" name="Freeform 939">
                <a:extLst>
                  <a:ext uri="{FF2B5EF4-FFF2-40B4-BE49-F238E27FC236}">
                    <a16:creationId xmlns:a16="http://schemas.microsoft.com/office/drawing/2014/main" id="{588B45FE-223E-48EB-8A5A-DF93FC42FC12}"/>
                  </a:ext>
                </a:extLst>
              </p:cNvPr>
              <p:cNvSpPr>
                <a:spLocks/>
              </p:cNvSpPr>
              <p:nvPr/>
            </p:nvSpPr>
            <p:spPr bwMode="auto">
              <a:xfrm>
                <a:off x="5104" y="2368"/>
                <a:ext cx="83" cy="80"/>
              </a:xfrm>
              <a:custGeom>
                <a:avLst/>
                <a:gdLst>
                  <a:gd name="T0" fmla="*/ 19 w 83"/>
                  <a:gd name="T1" fmla="*/ 19 h 80"/>
                  <a:gd name="T2" fmla="*/ 18 w 83"/>
                  <a:gd name="T3" fmla="*/ 27 h 80"/>
                  <a:gd name="T4" fmla="*/ 21 w 83"/>
                  <a:gd name="T5" fmla="*/ 30 h 80"/>
                  <a:gd name="T6" fmla="*/ 22 w 83"/>
                  <a:gd name="T7" fmla="*/ 33 h 80"/>
                  <a:gd name="T8" fmla="*/ 11 w 83"/>
                  <a:gd name="T9" fmla="*/ 49 h 80"/>
                  <a:gd name="T10" fmla="*/ 3 w 83"/>
                  <a:gd name="T11" fmla="*/ 60 h 80"/>
                  <a:gd name="T12" fmla="*/ 3 w 83"/>
                  <a:gd name="T13" fmla="*/ 65 h 80"/>
                  <a:gd name="T14" fmla="*/ 0 w 83"/>
                  <a:gd name="T15" fmla="*/ 76 h 80"/>
                  <a:gd name="T16" fmla="*/ 0 w 83"/>
                  <a:gd name="T17" fmla="*/ 80 h 80"/>
                  <a:gd name="T18" fmla="*/ 3 w 83"/>
                  <a:gd name="T19" fmla="*/ 80 h 80"/>
                  <a:gd name="T20" fmla="*/ 6 w 83"/>
                  <a:gd name="T21" fmla="*/ 78 h 80"/>
                  <a:gd name="T22" fmla="*/ 10 w 83"/>
                  <a:gd name="T23" fmla="*/ 80 h 80"/>
                  <a:gd name="T24" fmla="*/ 11 w 83"/>
                  <a:gd name="T25" fmla="*/ 76 h 80"/>
                  <a:gd name="T26" fmla="*/ 14 w 83"/>
                  <a:gd name="T27" fmla="*/ 76 h 80"/>
                  <a:gd name="T28" fmla="*/ 16 w 83"/>
                  <a:gd name="T29" fmla="*/ 76 h 80"/>
                  <a:gd name="T30" fmla="*/ 29 w 83"/>
                  <a:gd name="T31" fmla="*/ 75 h 80"/>
                  <a:gd name="T32" fmla="*/ 40 w 83"/>
                  <a:gd name="T33" fmla="*/ 75 h 80"/>
                  <a:gd name="T34" fmla="*/ 62 w 83"/>
                  <a:gd name="T35" fmla="*/ 60 h 80"/>
                  <a:gd name="T36" fmla="*/ 65 w 83"/>
                  <a:gd name="T37" fmla="*/ 54 h 80"/>
                  <a:gd name="T38" fmla="*/ 70 w 83"/>
                  <a:gd name="T39" fmla="*/ 48 h 80"/>
                  <a:gd name="T40" fmla="*/ 73 w 83"/>
                  <a:gd name="T41" fmla="*/ 44 h 80"/>
                  <a:gd name="T42" fmla="*/ 78 w 83"/>
                  <a:gd name="T43" fmla="*/ 43 h 80"/>
                  <a:gd name="T44" fmla="*/ 78 w 83"/>
                  <a:gd name="T45" fmla="*/ 38 h 80"/>
                  <a:gd name="T46" fmla="*/ 83 w 83"/>
                  <a:gd name="T47" fmla="*/ 30 h 80"/>
                  <a:gd name="T48" fmla="*/ 80 w 83"/>
                  <a:gd name="T49" fmla="*/ 25 h 80"/>
                  <a:gd name="T50" fmla="*/ 78 w 83"/>
                  <a:gd name="T51" fmla="*/ 22 h 80"/>
                  <a:gd name="T52" fmla="*/ 75 w 83"/>
                  <a:gd name="T53" fmla="*/ 17 h 80"/>
                  <a:gd name="T54" fmla="*/ 72 w 83"/>
                  <a:gd name="T55" fmla="*/ 13 h 80"/>
                  <a:gd name="T56" fmla="*/ 69 w 83"/>
                  <a:gd name="T57" fmla="*/ 8 h 80"/>
                  <a:gd name="T58" fmla="*/ 69 w 83"/>
                  <a:gd name="T59" fmla="*/ 5 h 80"/>
                  <a:gd name="T60" fmla="*/ 65 w 83"/>
                  <a:gd name="T61" fmla="*/ 0 h 80"/>
                  <a:gd name="T62" fmla="*/ 62 w 83"/>
                  <a:gd name="T63" fmla="*/ 1 h 80"/>
                  <a:gd name="T64" fmla="*/ 57 w 83"/>
                  <a:gd name="T65" fmla="*/ 6 h 80"/>
                  <a:gd name="T66" fmla="*/ 49 w 83"/>
                  <a:gd name="T67" fmla="*/ 5 h 80"/>
                  <a:gd name="T68" fmla="*/ 43 w 83"/>
                  <a:gd name="T69" fmla="*/ 6 h 80"/>
                  <a:gd name="T70" fmla="*/ 41 w 83"/>
                  <a:gd name="T71" fmla="*/ 6 h 80"/>
                  <a:gd name="T72" fmla="*/ 40 w 83"/>
                  <a:gd name="T73" fmla="*/ 11 h 80"/>
                  <a:gd name="T74" fmla="*/ 35 w 83"/>
                  <a:gd name="T75" fmla="*/ 9 h 80"/>
                  <a:gd name="T76" fmla="*/ 32 w 83"/>
                  <a:gd name="T77" fmla="*/ 6 h 80"/>
                  <a:gd name="T78" fmla="*/ 26 w 83"/>
                  <a:gd name="T79" fmla="*/ 6 h 80"/>
                  <a:gd name="T80" fmla="*/ 21 w 83"/>
                  <a:gd name="T81" fmla="*/ 6 h 80"/>
                  <a:gd name="T82" fmla="*/ 22 w 83"/>
                  <a:gd name="T83" fmla="*/ 9 h 80"/>
                  <a:gd name="T84" fmla="*/ 21 w 83"/>
                  <a:gd name="T85" fmla="*/ 13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83" h="80">
                    <a:moveTo>
                      <a:pt x="19" y="14"/>
                    </a:moveTo>
                    <a:lnTo>
                      <a:pt x="19" y="19"/>
                    </a:lnTo>
                    <a:lnTo>
                      <a:pt x="19" y="24"/>
                    </a:lnTo>
                    <a:lnTo>
                      <a:pt x="18" y="27"/>
                    </a:lnTo>
                    <a:lnTo>
                      <a:pt x="19" y="29"/>
                    </a:lnTo>
                    <a:lnTo>
                      <a:pt x="21" y="30"/>
                    </a:lnTo>
                    <a:lnTo>
                      <a:pt x="22" y="32"/>
                    </a:lnTo>
                    <a:lnTo>
                      <a:pt x="22" y="33"/>
                    </a:lnTo>
                    <a:lnTo>
                      <a:pt x="14" y="43"/>
                    </a:lnTo>
                    <a:lnTo>
                      <a:pt x="11" y="49"/>
                    </a:lnTo>
                    <a:lnTo>
                      <a:pt x="10" y="51"/>
                    </a:lnTo>
                    <a:lnTo>
                      <a:pt x="3" y="60"/>
                    </a:lnTo>
                    <a:lnTo>
                      <a:pt x="3" y="62"/>
                    </a:lnTo>
                    <a:lnTo>
                      <a:pt x="3" y="65"/>
                    </a:lnTo>
                    <a:lnTo>
                      <a:pt x="2" y="72"/>
                    </a:lnTo>
                    <a:lnTo>
                      <a:pt x="0" y="76"/>
                    </a:lnTo>
                    <a:lnTo>
                      <a:pt x="0" y="80"/>
                    </a:lnTo>
                    <a:lnTo>
                      <a:pt x="0" y="80"/>
                    </a:lnTo>
                    <a:lnTo>
                      <a:pt x="2" y="80"/>
                    </a:lnTo>
                    <a:lnTo>
                      <a:pt x="3" y="80"/>
                    </a:lnTo>
                    <a:lnTo>
                      <a:pt x="5" y="78"/>
                    </a:lnTo>
                    <a:lnTo>
                      <a:pt x="6" y="78"/>
                    </a:lnTo>
                    <a:lnTo>
                      <a:pt x="8" y="80"/>
                    </a:lnTo>
                    <a:lnTo>
                      <a:pt x="10" y="80"/>
                    </a:lnTo>
                    <a:lnTo>
                      <a:pt x="11" y="80"/>
                    </a:lnTo>
                    <a:lnTo>
                      <a:pt x="11" y="76"/>
                    </a:lnTo>
                    <a:lnTo>
                      <a:pt x="13" y="76"/>
                    </a:lnTo>
                    <a:lnTo>
                      <a:pt x="14" y="76"/>
                    </a:lnTo>
                    <a:lnTo>
                      <a:pt x="14" y="76"/>
                    </a:lnTo>
                    <a:lnTo>
                      <a:pt x="16" y="76"/>
                    </a:lnTo>
                    <a:lnTo>
                      <a:pt x="18" y="75"/>
                    </a:lnTo>
                    <a:lnTo>
                      <a:pt x="29" y="75"/>
                    </a:lnTo>
                    <a:lnTo>
                      <a:pt x="29" y="75"/>
                    </a:lnTo>
                    <a:lnTo>
                      <a:pt x="40" y="75"/>
                    </a:lnTo>
                    <a:lnTo>
                      <a:pt x="59" y="73"/>
                    </a:lnTo>
                    <a:lnTo>
                      <a:pt x="62" y="60"/>
                    </a:lnTo>
                    <a:lnTo>
                      <a:pt x="64" y="56"/>
                    </a:lnTo>
                    <a:lnTo>
                      <a:pt x="65" y="54"/>
                    </a:lnTo>
                    <a:lnTo>
                      <a:pt x="67" y="51"/>
                    </a:lnTo>
                    <a:lnTo>
                      <a:pt x="70" y="48"/>
                    </a:lnTo>
                    <a:lnTo>
                      <a:pt x="72" y="46"/>
                    </a:lnTo>
                    <a:lnTo>
                      <a:pt x="73" y="44"/>
                    </a:lnTo>
                    <a:lnTo>
                      <a:pt x="72" y="43"/>
                    </a:lnTo>
                    <a:lnTo>
                      <a:pt x="78" y="43"/>
                    </a:lnTo>
                    <a:lnTo>
                      <a:pt x="78" y="40"/>
                    </a:lnTo>
                    <a:lnTo>
                      <a:pt x="78" y="38"/>
                    </a:lnTo>
                    <a:lnTo>
                      <a:pt x="81" y="33"/>
                    </a:lnTo>
                    <a:lnTo>
                      <a:pt x="83" y="30"/>
                    </a:lnTo>
                    <a:lnTo>
                      <a:pt x="81" y="27"/>
                    </a:lnTo>
                    <a:lnTo>
                      <a:pt x="80" y="25"/>
                    </a:lnTo>
                    <a:lnTo>
                      <a:pt x="80" y="24"/>
                    </a:lnTo>
                    <a:lnTo>
                      <a:pt x="78" y="22"/>
                    </a:lnTo>
                    <a:lnTo>
                      <a:pt x="77" y="22"/>
                    </a:lnTo>
                    <a:lnTo>
                      <a:pt x="75" y="17"/>
                    </a:lnTo>
                    <a:lnTo>
                      <a:pt x="72" y="14"/>
                    </a:lnTo>
                    <a:lnTo>
                      <a:pt x="72" y="13"/>
                    </a:lnTo>
                    <a:lnTo>
                      <a:pt x="72" y="9"/>
                    </a:lnTo>
                    <a:lnTo>
                      <a:pt x="69" y="8"/>
                    </a:lnTo>
                    <a:lnTo>
                      <a:pt x="70" y="6"/>
                    </a:lnTo>
                    <a:lnTo>
                      <a:pt x="69" y="5"/>
                    </a:lnTo>
                    <a:lnTo>
                      <a:pt x="67" y="1"/>
                    </a:lnTo>
                    <a:lnTo>
                      <a:pt x="65" y="0"/>
                    </a:lnTo>
                    <a:lnTo>
                      <a:pt x="65" y="0"/>
                    </a:lnTo>
                    <a:lnTo>
                      <a:pt x="62" y="1"/>
                    </a:lnTo>
                    <a:lnTo>
                      <a:pt x="61" y="5"/>
                    </a:lnTo>
                    <a:lnTo>
                      <a:pt x="57" y="6"/>
                    </a:lnTo>
                    <a:lnTo>
                      <a:pt x="54" y="5"/>
                    </a:lnTo>
                    <a:lnTo>
                      <a:pt x="49" y="5"/>
                    </a:lnTo>
                    <a:lnTo>
                      <a:pt x="46" y="6"/>
                    </a:lnTo>
                    <a:lnTo>
                      <a:pt x="43" y="6"/>
                    </a:lnTo>
                    <a:lnTo>
                      <a:pt x="43" y="8"/>
                    </a:lnTo>
                    <a:lnTo>
                      <a:pt x="41" y="6"/>
                    </a:lnTo>
                    <a:lnTo>
                      <a:pt x="40" y="8"/>
                    </a:lnTo>
                    <a:lnTo>
                      <a:pt x="40" y="11"/>
                    </a:lnTo>
                    <a:lnTo>
                      <a:pt x="38" y="11"/>
                    </a:lnTo>
                    <a:lnTo>
                      <a:pt x="35" y="9"/>
                    </a:lnTo>
                    <a:lnTo>
                      <a:pt x="34" y="8"/>
                    </a:lnTo>
                    <a:lnTo>
                      <a:pt x="32" y="6"/>
                    </a:lnTo>
                    <a:lnTo>
                      <a:pt x="29" y="8"/>
                    </a:lnTo>
                    <a:lnTo>
                      <a:pt x="26" y="6"/>
                    </a:lnTo>
                    <a:lnTo>
                      <a:pt x="22" y="5"/>
                    </a:lnTo>
                    <a:lnTo>
                      <a:pt x="21" y="6"/>
                    </a:lnTo>
                    <a:lnTo>
                      <a:pt x="21" y="8"/>
                    </a:lnTo>
                    <a:lnTo>
                      <a:pt x="22" y="9"/>
                    </a:lnTo>
                    <a:lnTo>
                      <a:pt x="22" y="11"/>
                    </a:lnTo>
                    <a:lnTo>
                      <a:pt x="21" y="13"/>
                    </a:lnTo>
                    <a:lnTo>
                      <a:pt x="19"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2" name="Freeform 940">
                <a:extLst>
                  <a:ext uri="{FF2B5EF4-FFF2-40B4-BE49-F238E27FC236}">
                    <a16:creationId xmlns:a16="http://schemas.microsoft.com/office/drawing/2014/main" id="{26A6D078-AF65-478E-9A5D-BDEF9FE9BB30}"/>
                  </a:ext>
                </a:extLst>
              </p:cNvPr>
              <p:cNvSpPr>
                <a:spLocks/>
              </p:cNvSpPr>
              <p:nvPr/>
            </p:nvSpPr>
            <p:spPr bwMode="auto">
              <a:xfrm>
                <a:off x="4892" y="2271"/>
                <a:ext cx="183" cy="122"/>
              </a:xfrm>
              <a:custGeom>
                <a:avLst/>
                <a:gdLst>
                  <a:gd name="T0" fmla="*/ 104 w 183"/>
                  <a:gd name="T1" fmla="*/ 3 h 122"/>
                  <a:gd name="T2" fmla="*/ 99 w 183"/>
                  <a:gd name="T3" fmla="*/ 9 h 122"/>
                  <a:gd name="T4" fmla="*/ 93 w 183"/>
                  <a:gd name="T5" fmla="*/ 15 h 122"/>
                  <a:gd name="T6" fmla="*/ 89 w 183"/>
                  <a:gd name="T7" fmla="*/ 23 h 122"/>
                  <a:gd name="T8" fmla="*/ 78 w 183"/>
                  <a:gd name="T9" fmla="*/ 28 h 122"/>
                  <a:gd name="T10" fmla="*/ 65 w 183"/>
                  <a:gd name="T11" fmla="*/ 28 h 122"/>
                  <a:gd name="T12" fmla="*/ 64 w 183"/>
                  <a:gd name="T13" fmla="*/ 35 h 122"/>
                  <a:gd name="T14" fmla="*/ 61 w 183"/>
                  <a:gd name="T15" fmla="*/ 41 h 122"/>
                  <a:gd name="T16" fmla="*/ 40 w 183"/>
                  <a:gd name="T17" fmla="*/ 47 h 122"/>
                  <a:gd name="T18" fmla="*/ 32 w 183"/>
                  <a:gd name="T19" fmla="*/ 46 h 122"/>
                  <a:gd name="T20" fmla="*/ 27 w 183"/>
                  <a:gd name="T21" fmla="*/ 52 h 122"/>
                  <a:gd name="T22" fmla="*/ 18 w 183"/>
                  <a:gd name="T23" fmla="*/ 49 h 122"/>
                  <a:gd name="T24" fmla="*/ 11 w 183"/>
                  <a:gd name="T25" fmla="*/ 54 h 122"/>
                  <a:gd name="T26" fmla="*/ 3 w 183"/>
                  <a:gd name="T27" fmla="*/ 68 h 122"/>
                  <a:gd name="T28" fmla="*/ 2 w 183"/>
                  <a:gd name="T29" fmla="*/ 78 h 122"/>
                  <a:gd name="T30" fmla="*/ 3 w 183"/>
                  <a:gd name="T31" fmla="*/ 94 h 122"/>
                  <a:gd name="T32" fmla="*/ 11 w 183"/>
                  <a:gd name="T33" fmla="*/ 102 h 122"/>
                  <a:gd name="T34" fmla="*/ 24 w 183"/>
                  <a:gd name="T35" fmla="*/ 116 h 122"/>
                  <a:gd name="T36" fmla="*/ 24 w 183"/>
                  <a:gd name="T37" fmla="*/ 122 h 122"/>
                  <a:gd name="T38" fmla="*/ 38 w 183"/>
                  <a:gd name="T39" fmla="*/ 106 h 122"/>
                  <a:gd name="T40" fmla="*/ 50 w 183"/>
                  <a:gd name="T41" fmla="*/ 103 h 122"/>
                  <a:gd name="T42" fmla="*/ 58 w 183"/>
                  <a:gd name="T43" fmla="*/ 105 h 122"/>
                  <a:gd name="T44" fmla="*/ 61 w 183"/>
                  <a:gd name="T45" fmla="*/ 100 h 122"/>
                  <a:gd name="T46" fmla="*/ 61 w 183"/>
                  <a:gd name="T47" fmla="*/ 94 h 122"/>
                  <a:gd name="T48" fmla="*/ 64 w 183"/>
                  <a:gd name="T49" fmla="*/ 87 h 122"/>
                  <a:gd name="T50" fmla="*/ 70 w 183"/>
                  <a:gd name="T51" fmla="*/ 86 h 122"/>
                  <a:gd name="T52" fmla="*/ 80 w 183"/>
                  <a:gd name="T53" fmla="*/ 90 h 122"/>
                  <a:gd name="T54" fmla="*/ 89 w 183"/>
                  <a:gd name="T55" fmla="*/ 95 h 122"/>
                  <a:gd name="T56" fmla="*/ 99 w 183"/>
                  <a:gd name="T57" fmla="*/ 97 h 122"/>
                  <a:gd name="T58" fmla="*/ 109 w 183"/>
                  <a:gd name="T59" fmla="*/ 98 h 122"/>
                  <a:gd name="T60" fmla="*/ 110 w 183"/>
                  <a:gd name="T61" fmla="*/ 94 h 122"/>
                  <a:gd name="T62" fmla="*/ 120 w 183"/>
                  <a:gd name="T63" fmla="*/ 90 h 122"/>
                  <a:gd name="T64" fmla="*/ 131 w 183"/>
                  <a:gd name="T65" fmla="*/ 89 h 122"/>
                  <a:gd name="T66" fmla="*/ 140 w 183"/>
                  <a:gd name="T67" fmla="*/ 86 h 122"/>
                  <a:gd name="T68" fmla="*/ 145 w 183"/>
                  <a:gd name="T69" fmla="*/ 87 h 122"/>
                  <a:gd name="T70" fmla="*/ 155 w 183"/>
                  <a:gd name="T71" fmla="*/ 84 h 122"/>
                  <a:gd name="T72" fmla="*/ 158 w 183"/>
                  <a:gd name="T73" fmla="*/ 82 h 122"/>
                  <a:gd name="T74" fmla="*/ 166 w 183"/>
                  <a:gd name="T75" fmla="*/ 84 h 122"/>
                  <a:gd name="T76" fmla="*/ 177 w 183"/>
                  <a:gd name="T77" fmla="*/ 84 h 122"/>
                  <a:gd name="T78" fmla="*/ 183 w 183"/>
                  <a:gd name="T79" fmla="*/ 86 h 122"/>
                  <a:gd name="T80" fmla="*/ 179 w 183"/>
                  <a:gd name="T81" fmla="*/ 76 h 122"/>
                  <a:gd name="T82" fmla="*/ 171 w 183"/>
                  <a:gd name="T83" fmla="*/ 71 h 122"/>
                  <a:gd name="T84" fmla="*/ 166 w 183"/>
                  <a:gd name="T85" fmla="*/ 65 h 122"/>
                  <a:gd name="T86" fmla="*/ 159 w 183"/>
                  <a:gd name="T87" fmla="*/ 57 h 122"/>
                  <a:gd name="T88" fmla="*/ 150 w 183"/>
                  <a:gd name="T89" fmla="*/ 54 h 122"/>
                  <a:gd name="T90" fmla="*/ 155 w 183"/>
                  <a:gd name="T91" fmla="*/ 47 h 122"/>
                  <a:gd name="T92" fmla="*/ 147 w 183"/>
                  <a:gd name="T93" fmla="*/ 43 h 122"/>
                  <a:gd name="T94" fmla="*/ 137 w 183"/>
                  <a:gd name="T95" fmla="*/ 38 h 122"/>
                  <a:gd name="T96" fmla="*/ 132 w 183"/>
                  <a:gd name="T97" fmla="*/ 31 h 122"/>
                  <a:gd name="T98" fmla="*/ 124 w 183"/>
                  <a:gd name="T99" fmla="*/ 27 h 122"/>
                  <a:gd name="T100" fmla="*/ 126 w 183"/>
                  <a:gd name="T101" fmla="*/ 19 h 122"/>
                  <a:gd name="T102" fmla="*/ 116 w 183"/>
                  <a:gd name="T103" fmla="*/ 4 h 122"/>
                  <a:gd name="T104" fmla="*/ 116 w 183"/>
                  <a:gd name="T105" fmla="*/ 0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83" h="122">
                    <a:moveTo>
                      <a:pt x="112" y="1"/>
                    </a:moveTo>
                    <a:lnTo>
                      <a:pt x="110" y="1"/>
                    </a:lnTo>
                    <a:lnTo>
                      <a:pt x="107" y="1"/>
                    </a:lnTo>
                    <a:lnTo>
                      <a:pt x="104" y="3"/>
                    </a:lnTo>
                    <a:lnTo>
                      <a:pt x="101" y="4"/>
                    </a:lnTo>
                    <a:lnTo>
                      <a:pt x="101" y="6"/>
                    </a:lnTo>
                    <a:lnTo>
                      <a:pt x="101" y="9"/>
                    </a:lnTo>
                    <a:lnTo>
                      <a:pt x="99" y="9"/>
                    </a:lnTo>
                    <a:lnTo>
                      <a:pt x="96" y="12"/>
                    </a:lnTo>
                    <a:lnTo>
                      <a:pt x="94" y="14"/>
                    </a:lnTo>
                    <a:lnTo>
                      <a:pt x="94" y="12"/>
                    </a:lnTo>
                    <a:lnTo>
                      <a:pt x="93" y="15"/>
                    </a:lnTo>
                    <a:lnTo>
                      <a:pt x="93" y="17"/>
                    </a:lnTo>
                    <a:lnTo>
                      <a:pt x="89" y="19"/>
                    </a:lnTo>
                    <a:lnTo>
                      <a:pt x="89" y="20"/>
                    </a:lnTo>
                    <a:lnTo>
                      <a:pt x="89" y="23"/>
                    </a:lnTo>
                    <a:lnTo>
                      <a:pt x="89" y="25"/>
                    </a:lnTo>
                    <a:lnTo>
                      <a:pt x="86" y="27"/>
                    </a:lnTo>
                    <a:lnTo>
                      <a:pt x="85" y="28"/>
                    </a:lnTo>
                    <a:lnTo>
                      <a:pt x="78" y="28"/>
                    </a:lnTo>
                    <a:lnTo>
                      <a:pt x="75" y="30"/>
                    </a:lnTo>
                    <a:lnTo>
                      <a:pt x="72" y="28"/>
                    </a:lnTo>
                    <a:lnTo>
                      <a:pt x="69" y="28"/>
                    </a:lnTo>
                    <a:lnTo>
                      <a:pt x="65" y="28"/>
                    </a:lnTo>
                    <a:lnTo>
                      <a:pt x="64" y="28"/>
                    </a:lnTo>
                    <a:lnTo>
                      <a:pt x="62" y="28"/>
                    </a:lnTo>
                    <a:lnTo>
                      <a:pt x="61" y="31"/>
                    </a:lnTo>
                    <a:lnTo>
                      <a:pt x="64" y="35"/>
                    </a:lnTo>
                    <a:lnTo>
                      <a:pt x="65" y="35"/>
                    </a:lnTo>
                    <a:lnTo>
                      <a:pt x="65" y="36"/>
                    </a:lnTo>
                    <a:lnTo>
                      <a:pt x="62" y="39"/>
                    </a:lnTo>
                    <a:lnTo>
                      <a:pt x="61" y="41"/>
                    </a:lnTo>
                    <a:lnTo>
                      <a:pt x="56" y="41"/>
                    </a:lnTo>
                    <a:lnTo>
                      <a:pt x="48" y="43"/>
                    </a:lnTo>
                    <a:lnTo>
                      <a:pt x="45" y="46"/>
                    </a:lnTo>
                    <a:lnTo>
                      <a:pt x="40" y="47"/>
                    </a:lnTo>
                    <a:lnTo>
                      <a:pt x="37" y="49"/>
                    </a:lnTo>
                    <a:lnTo>
                      <a:pt x="34" y="51"/>
                    </a:lnTo>
                    <a:lnTo>
                      <a:pt x="34" y="49"/>
                    </a:lnTo>
                    <a:lnTo>
                      <a:pt x="32" y="46"/>
                    </a:lnTo>
                    <a:lnTo>
                      <a:pt x="30" y="44"/>
                    </a:lnTo>
                    <a:lnTo>
                      <a:pt x="29" y="46"/>
                    </a:lnTo>
                    <a:lnTo>
                      <a:pt x="29" y="49"/>
                    </a:lnTo>
                    <a:lnTo>
                      <a:pt x="27" y="52"/>
                    </a:lnTo>
                    <a:lnTo>
                      <a:pt x="24" y="52"/>
                    </a:lnTo>
                    <a:lnTo>
                      <a:pt x="21" y="52"/>
                    </a:lnTo>
                    <a:lnTo>
                      <a:pt x="19" y="52"/>
                    </a:lnTo>
                    <a:lnTo>
                      <a:pt x="18" y="49"/>
                    </a:lnTo>
                    <a:lnTo>
                      <a:pt x="16" y="47"/>
                    </a:lnTo>
                    <a:lnTo>
                      <a:pt x="16" y="49"/>
                    </a:lnTo>
                    <a:lnTo>
                      <a:pt x="14" y="52"/>
                    </a:lnTo>
                    <a:lnTo>
                      <a:pt x="11" y="54"/>
                    </a:lnTo>
                    <a:lnTo>
                      <a:pt x="11" y="55"/>
                    </a:lnTo>
                    <a:lnTo>
                      <a:pt x="8" y="60"/>
                    </a:lnTo>
                    <a:lnTo>
                      <a:pt x="7" y="65"/>
                    </a:lnTo>
                    <a:lnTo>
                      <a:pt x="3" y="68"/>
                    </a:lnTo>
                    <a:lnTo>
                      <a:pt x="2" y="68"/>
                    </a:lnTo>
                    <a:lnTo>
                      <a:pt x="0" y="71"/>
                    </a:lnTo>
                    <a:lnTo>
                      <a:pt x="2" y="73"/>
                    </a:lnTo>
                    <a:lnTo>
                      <a:pt x="2" y="78"/>
                    </a:lnTo>
                    <a:lnTo>
                      <a:pt x="2" y="81"/>
                    </a:lnTo>
                    <a:lnTo>
                      <a:pt x="3" y="84"/>
                    </a:lnTo>
                    <a:lnTo>
                      <a:pt x="3" y="87"/>
                    </a:lnTo>
                    <a:lnTo>
                      <a:pt x="3" y="94"/>
                    </a:lnTo>
                    <a:lnTo>
                      <a:pt x="5" y="94"/>
                    </a:lnTo>
                    <a:lnTo>
                      <a:pt x="8" y="97"/>
                    </a:lnTo>
                    <a:lnTo>
                      <a:pt x="11" y="98"/>
                    </a:lnTo>
                    <a:lnTo>
                      <a:pt x="11" y="102"/>
                    </a:lnTo>
                    <a:lnTo>
                      <a:pt x="16" y="106"/>
                    </a:lnTo>
                    <a:lnTo>
                      <a:pt x="18" y="111"/>
                    </a:lnTo>
                    <a:lnTo>
                      <a:pt x="19" y="113"/>
                    </a:lnTo>
                    <a:lnTo>
                      <a:pt x="24" y="116"/>
                    </a:lnTo>
                    <a:lnTo>
                      <a:pt x="24" y="119"/>
                    </a:lnTo>
                    <a:lnTo>
                      <a:pt x="24" y="121"/>
                    </a:lnTo>
                    <a:lnTo>
                      <a:pt x="24" y="122"/>
                    </a:lnTo>
                    <a:lnTo>
                      <a:pt x="24" y="122"/>
                    </a:lnTo>
                    <a:lnTo>
                      <a:pt x="30" y="113"/>
                    </a:lnTo>
                    <a:lnTo>
                      <a:pt x="35" y="110"/>
                    </a:lnTo>
                    <a:lnTo>
                      <a:pt x="37" y="108"/>
                    </a:lnTo>
                    <a:lnTo>
                      <a:pt x="38" y="106"/>
                    </a:lnTo>
                    <a:lnTo>
                      <a:pt x="45" y="105"/>
                    </a:lnTo>
                    <a:lnTo>
                      <a:pt x="46" y="105"/>
                    </a:lnTo>
                    <a:lnTo>
                      <a:pt x="48" y="103"/>
                    </a:lnTo>
                    <a:lnTo>
                      <a:pt x="50" y="103"/>
                    </a:lnTo>
                    <a:lnTo>
                      <a:pt x="53" y="103"/>
                    </a:lnTo>
                    <a:lnTo>
                      <a:pt x="53" y="105"/>
                    </a:lnTo>
                    <a:lnTo>
                      <a:pt x="56" y="106"/>
                    </a:lnTo>
                    <a:lnTo>
                      <a:pt x="58" y="105"/>
                    </a:lnTo>
                    <a:lnTo>
                      <a:pt x="59" y="105"/>
                    </a:lnTo>
                    <a:lnTo>
                      <a:pt x="59" y="103"/>
                    </a:lnTo>
                    <a:lnTo>
                      <a:pt x="59" y="102"/>
                    </a:lnTo>
                    <a:lnTo>
                      <a:pt x="61" y="100"/>
                    </a:lnTo>
                    <a:lnTo>
                      <a:pt x="58" y="97"/>
                    </a:lnTo>
                    <a:lnTo>
                      <a:pt x="58" y="95"/>
                    </a:lnTo>
                    <a:lnTo>
                      <a:pt x="61" y="95"/>
                    </a:lnTo>
                    <a:lnTo>
                      <a:pt x="61" y="94"/>
                    </a:lnTo>
                    <a:lnTo>
                      <a:pt x="61" y="92"/>
                    </a:lnTo>
                    <a:lnTo>
                      <a:pt x="62" y="90"/>
                    </a:lnTo>
                    <a:lnTo>
                      <a:pt x="62" y="89"/>
                    </a:lnTo>
                    <a:lnTo>
                      <a:pt x="64" y="87"/>
                    </a:lnTo>
                    <a:lnTo>
                      <a:pt x="65" y="87"/>
                    </a:lnTo>
                    <a:lnTo>
                      <a:pt x="67" y="86"/>
                    </a:lnTo>
                    <a:lnTo>
                      <a:pt x="70" y="86"/>
                    </a:lnTo>
                    <a:lnTo>
                      <a:pt x="70" y="86"/>
                    </a:lnTo>
                    <a:lnTo>
                      <a:pt x="72" y="86"/>
                    </a:lnTo>
                    <a:lnTo>
                      <a:pt x="73" y="87"/>
                    </a:lnTo>
                    <a:lnTo>
                      <a:pt x="75" y="87"/>
                    </a:lnTo>
                    <a:lnTo>
                      <a:pt x="80" y="90"/>
                    </a:lnTo>
                    <a:lnTo>
                      <a:pt x="81" y="90"/>
                    </a:lnTo>
                    <a:lnTo>
                      <a:pt x="86" y="94"/>
                    </a:lnTo>
                    <a:lnTo>
                      <a:pt x="86" y="95"/>
                    </a:lnTo>
                    <a:lnTo>
                      <a:pt x="89" y="95"/>
                    </a:lnTo>
                    <a:lnTo>
                      <a:pt x="93" y="97"/>
                    </a:lnTo>
                    <a:lnTo>
                      <a:pt x="96" y="97"/>
                    </a:lnTo>
                    <a:lnTo>
                      <a:pt x="97" y="97"/>
                    </a:lnTo>
                    <a:lnTo>
                      <a:pt x="99" y="97"/>
                    </a:lnTo>
                    <a:lnTo>
                      <a:pt x="101" y="97"/>
                    </a:lnTo>
                    <a:lnTo>
                      <a:pt x="104" y="97"/>
                    </a:lnTo>
                    <a:lnTo>
                      <a:pt x="107" y="98"/>
                    </a:lnTo>
                    <a:lnTo>
                      <a:pt x="109" y="98"/>
                    </a:lnTo>
                    <a:lnTo>
                      <a:pt x="112" y="98"/>
                    </a:lnTo>
                    <a:lnTo>
                      <a:pt x="112" y="97"/>
                    </a:lnTo>
                    <a:lnTo>
                      <a:pt x="110" y="95"/>
                    </a:lnTo>
                    <a:lnTo>
                      <a:pt x="110" y="94"/>
                    </a:lnTo>
                    <a:lnTo>
                      <a:pt x="113" y="92"/>
                    </a:lnTo>
                    <a:lnTo>
                      <a:pt x="115" y="89"/>
                    </a:lnTo>
                    <a:lnTo>
                      <a:pt x="118" y="89"/>
                    </a:lnTo>
                    <a:lnTo>
                      <a:pt x="120" y="90"/>
                    </a:lnTo>
                    <a:lnTo>
                      <a:pt x="121" y="92"/>
                    </a:lnTo>
                    <a:lnTo>
                      <a:pt x="124" y="90"/>
                    </a:lnTo>
                    <a:lnTo>
                      <a:pt x="129" y="90"/>
                    </a:lnTo>
                    <a:lnTo>
                      <a:pt x="131" y="89"/>
                    </a:lnTo>
                    <a:lnTo>
                      <a:pt x="132" y="87"/>
                    </a:lnTo>
                    <a:lnTo>
                      <a:pt x="139" y="86"/>
                    </a:lnTo>
                    <a:lnTo>
                      <a:pt x="140" y="86"/>
                    </a:lnTo>
                    <a:lnTo>
                      <a:pt x="140" y="86"/>
                    </a:lnTo>
                    <a:lnTo>
                      <a:pt x="142" y="87"/>
                    </a:lnTo>
                    <a:lnTo>
                      <a:pt x="142" y="89"/>
                    </a:lnTo>
                    <a:lnTo>
                      <a:pt x="144" y="89"/>
                    </a:lnTo>
                    <a:lnTo>
                      <a:pt x="145" y="87"/>
                    </a:lnTo>
                    <a:lnTo>
                      <a:pt x="148" y="87"/>
                    </a:lnTo>
                    <a:lnTo>
                      <a:pt x="152" y="87"/>
                    </a:lnTo>
                    <a:lnTo>
                      <a:pt x="153" y="87"/>
                    </a:lnTo>
                    <a:lnTo>
                      <a:pt x="155" y="84"/>
                    </a:lnTo>
                    <a:lnTo>
                      <a:pt x="153" y="82"/>
                    </a:lnTo>
                    <a:lnTo>
                      <a:pt x="153" y="82"/>
                    </a:lnTo>
                    <a:lnTo>
                      <a:pt x="156" y="81"/>
                    </a:lnTo>
                    <a:lnTo>
                      <a:pt x="158" y="82"/>
                    </a:lnTo>
                    <a:lnTo>
                      <a:pt x="159" y="84"/>
                    </a:lnTo>
                    <a:lnTo>
                      <a:pt x="161" y="82"/>
                    </a:lnTo>
                    <a:lnTo>
                      <a:pt x="163" y="84"/>
                    </a:lnTo>
                    <a:lnTo>
                      <a:pt x="166" y="84"/>
                    </a:lnTo>
                    <a:lnTo>
                      <a:pt x="167" y="86"/>
                    </a:lnTo>
                    <a:lnTo>
                      <a:pt x="172" y="86"/>
                    </a:lnTo>
                    <a:lnTo>
                      <a:pt x="174" y="86"/>
                    </a:lnTo>
                    <a:lnTo>
                      <a:pt x="177" y="84"/>
                    </a:lnTo>
                    <a:lnTo>
                      <a:pt x="180" y="84"/>
                    </a:lnTo>
                    <a:lnTo>
                      <a:pt x="183" y="86"/>
                    </a:lnTo>
                    <a:lnTo>
                      <a:pt x="183" y="86"/>
                    </a:lnTo>
                    <a:lnTo>
                      <a:pt x="183" y="86"/>
                    </a:lnTo>
                    <a:lnTo>
                      <a:pt x="183" y="84"/>
                    </a:lnTo>
                    <a:lnTo>
                      <a:pt x="180" y="82"/>
                    </a:lnTo>
                    <a:lnTo>
                      <a:pt x="179" y="81"/>
                    </a:lnTo>
                    <a:lnTo>
                      <a:pt x="179" y="76"/>
                    </a:lnTo>
                    <a:lnTo>
                      <a:pt x="179" y="76"/>
                    </a:lnTo>
                    <a:lnTo>
                      <a:pt x="177" y="74"/>
                    </a:lnTo>
                    <a:lnTo>
                      <a:pt x="172" y="73"/>
                    </a:lnTo>
                    <a:lnTo>
                      <a:pt x="171" y="71"/>
                    </a:lnTo>
                    <a:lnTo>
                      <a:pt x="171" y="68"/>
                    </a:lnTo>
                    <a:lnTo>
                      <a:pt x="171" y="68"/>
                    </a:lnTo>
                    <a:lnTo>
                      <a:pt x="167" y="66"/>
                    </a:lnTo>
                    <a:lnTo>
                      <a:pt x="166" y="65"/>
                    </a:lnTo>
                    <a:lnTo>
                      <a:pt x="166" y="62"/>
                    </a:lnTo>
                    <a:lnTo>
                      <a:pt x="164" y="59"/>
                    </a:lnTo>
                    <a:lnTo>
                      <a:pt x="159" y="57"/>
                    </a:lnTo>
                    <a:lnTo>
                      <a:pt x="159" y="57"/>
                    </a:lnTo>
                    <a:lnTo>
                      <a:pt x="156" y="55"/>
                    </a:lnTo>
                    <a:lnTo>
                      <a:pt x="155" y="55"/>
                    </a:lnTo>
                    <a:lnTo>
                      <a:pt x="153" y="55"/>
                    </a:lnTo>
                    <a:lnTo>
                      <a:pt x="150" y="54"/>
                    </a:lnTo>
                    <a:lnTo>
                      <a:pt x="152" y="52"/>
                    </a:lnTo>
                    <a:lnTo>
                      <a:pt x="152" y="51"/>
                    </a:lnTo>
                    <a:lnTo>
                      <a:pt x="153" y="49"/>
                    </a:lnTo>
                    <a:lnTo>
                      <a:pt x="155" y="47"/>
                    </a:lnTo>
                    <a:lnTo>
                      <a:pt x="153" y="46"/>
                    </a:lnTo>
                    <a:lnTo>
                      <a:pt x="150" y="46"/>
                    </a:lnTo>
                    <a:lnTo>
                      <a:pt x="148" y="44"/>
                    </a:lnTo>
                    <a:lnTo>
                      <a:pt x="147" y="43"/>
                    </a:lnTo>
                    <a:lnTo>
                      <a:pt x="145" y="41"/>
                    </a:lnTo>
                    <a:lnTo>
                      <a:pt x="142" y="41"/>
                    </a:lnTo>
                    <a:lnTo>
                      <a:pt x="139" y="39"/>
                    </a:lnTo>
                    <a:lnTo>
                      <a:pt x="137" y="38"/>
                    </a:lnTo>
                    <a:lnTo>
                      <a:pt x="137" y="35"/>
                    </a:lnTo>
                    <a:lnTo>
                      <a:pt x="137" y="33"/>
                    </a:lnTo>
                    <a:lnTo>
                      <a:pt x="136" y="31"/>
                    </a:lnTo>
                    <a:lnTo>
                      <a:pt x="132" y="31"/>
                    </a:lnTo>
                    <a:lnTo>
                      <a:pt x="131" y="33"/>
                    </a:lnTo>
                    <a:lnTo>
                      <a:pt x="128" y="33"/>
                    </a:lnTo>
                    <a:lnTo>
                      <a:pt x="126" y="31"/>
                    </a:lnTo>
                    <a:lnTo>
                      <a:pt x="124" y="27"/>
                    </a:lnTo>
                    <a:lnTo>
                      <a:pt x="126" y="25"/>
                    </a:lnTo>
                    <a:lnTo>
                      <a:pt x="128" y="23"/>
                    </a:lnTo>
                    <a:lnTo>
                      <a:pt x="128" y="20"/>
                    </a:lnTo>
                    <a:lnTo>
                      <a:pt x="126" y="19"/>
                    </a:lnTo>
                    <a:lnTo>
                      <a:pt x="124" y="12"/>
                    </a:lnTo>
                    <a:lnTo>
                      <a:pt x="121" y="7"/>
                    </a:lnTo>
                    <a:lnTo>
                      <a:pt x="120" y="6"/>
                    </a:lnTo>
                    <a:lnTo>
                      <a:pt x="116" y="4"/>
                    </a:lnTo>
                    <a:lnTo>
                      <a:pt x="118" y="3"/>
                    </a:lnTo>
                    <a:lnTo>
                      <a:pt x="118" y="1"/>
                    </a:lnTo>
                    <a:lnTo>
                      <a:pt x="116" y="0"/>
                    </a:lnTo>
                    <a:lnTo>
                      <a:pt x="116" y="0"/>
                    </a:lnTo>
                    <a:lnTo>
                      <a:pt x="112"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3" name="Freeform 941">
                <a:extLst>
                  <a:ext uri="{FF2B5EF4-FFF2-40B4-BE49-F238E27FC236}">
                    <a16:creationId xmlns:a16="http://schemas.microsoft.com/office/drawing/2014/main" id="{5DF452E3-A176-40B6-BE9B-6CB0B5694DA0}"/>
                  </a:ext>
                </a:extLst>
              </p:cNvPr>
              <p:cNvSpPr>
                <a:spLocks/>
              </p:cNvSpPr>
              <p:nvPr/>
            </p:nvSpPr>
            <p:spPr bwMode="auto">
              <a:xfrm>
                <a:off x="4817" y="1944"/>
                <a:ext cx="219" cy="202"/>
              </a:xfrm>
              <a:custGeom>
                <a:avLst/>
                <a:gdLst>
                  <a:gd name="T0" fmla="*/ 29 w 219"/>
                  <a:gd name="T1" fmla="*/ 8 h 202"/>
                  <a:gd name="T2" fmla="*/ 18 w 219"/>
                  <a:gd name="T3" fmla="*/ 17 h 202"/>
                  <a:gd name="T4" fmla="*/ 15 w 219"/>
                  <a:gd name="T5" fmla="*/ 22 h 202"/>
                  <a:gd name="T6" fmla="*/ 10 w 219"/>
                  <a:gd name="T7" fmla="*/ 23 h 202"/>
                  <a:gd name="T8" fmla="*/ 8 w 219"/>
                  <a:gd name="T9" fmla="*/ 27 h 202"/>
                  <a:gd name="T10" fmla="*/ 10 w 219"/>
                  <a:gd name="T11" fmla="*/ 35 h 202"/>
                  <a:gd name="T12" fmla="*/ 10 w 219"/>
                  <a:gd name="T13" fmla="*/ 36 h 202"/>
                  <a:gd name="T14" fmla="*/ 7 w 219"/>
                  <a:gd name="T15" fmla="*/ 41 h 202"/>
                  <a:gd name="T16" fmla="*/ 5 w 219"/>
                  <a:gd name="T17" fmla="*/ 43 h 202"/>
                  <a:gd name="T18" fmla="*/ 2 w 219"/>
                  <a:gd name="T19" fmla="*/ 43 h 202"/>
                  <a:gd name="T20" fmla="*/ 2 w 219"/>
                  <a:gd name="T21" fmla="*/ 49 h 202"/>
                  <a:gd name="T22" fmla="*/ 5 w 219"/>
                  <a:gd name="T23" fmla="*/ 54 h 202"/>
                  <a:gd name="T24" fmla="*/ 5 w 219"/>
                  <a:gd name="T25" fmla="*/ 68 h 202"/>
                  <a:gd name="T26" fmla="*/ 5 w 219"/>
                  <a:gd name="T27" fmla="*/ 76 h 202"/>
                  <a:gd name="T28" fmla="*/ 5 w 219"/>
                  <a:gd name="T29" fmla="*/ 87 h 202"/>
                  <a:gd name="T30" fmla="*/ 7 w 219"/>
                  <a:gd name="T31" fmla="*/ 92 h 202"/>
                  <a:gd name="T32" fmla="*/ 5 w 219"/>
                  <a:gd name="T33" fmla="*/ 100 h 202"/>
                  <a:gd name="T34" fmla="*/ 2 w 219"/>
                  <a:gd name="T35" fmla="*/ 103 h 202"/>
                  <a:gd name="T36" fmla="*/ 2 w 219"/>
                  <a:gd name="T37" fmla="*/ 106 h 202"/>
                  <a:gd name="T38" fmla="*/ 8 w 219"/>
                  <a:gd name="T39" fmla="*/ 116 h 202"/>
                  <a:gd name="T40" fmla="*/ 10 w 219"/>
                  <a:gd name="T41" fmla="*/ 121 h 202"/>
                  <a:gd name="T42" fmla="*/ 10 w 219"/>
                  <a:gd name="T43" fmla="*/ 127 h 202"/>
                  <a:gd name="T44" fmla="*/ 13 w 219"/>
                  <a:gd name="T45" fmla="*/ 130 h 202"/>
                  <a:gd name="T46" fmla="*/ 19 w 219"/>
                  <a:gd name="T47" fmla="*/ 132 h 202"/>
                  <a:gd name="T48" fmla="*/ 27 w 219"/>
                  <a:gd name="T49" fmla="*/ 135 h 202"/>
                  <a:gd name="T50" fmla="*/ 32 w 219"/>
                  <a:gd name="T51" fmla="*/ 143 h 202"/>
                  <a:gd name="T52" fmla="*/ 35 w 219"/>
                  <a:gd name="T53" fmla="*/ 146 h 202"/>
                  <a:gd name="T54" fmla="*/ 61 w 219"/>
                  <a:gd name="T55" fmla="*/ 154 h 202"/>
                  <a:gd name="T56" fmla="*/ 77 w 219"/>
                  <a:gd name="T57" fmla="*/ 151 h 202"/>
                  <a:gd name="T58" fmla="*/ 206 w 219"/>
                  <a:gd name="T59" fmla="*/ 202 h 202"/>
                  <a:gd name="T60" fmla="*/ 206 w 219"/>
                  <a:gd name="T61" fmla="*/ 202 h 202"/>
                  <a:gd name="T62" fmla="*/ 219 w 219"/>
                  <a:gd name="T63" fmla="*/ 196 h 202"/>
                  <a:gd name="T64" fmla="*/ 211 w 219"/>
                  <a:gd name="T65" fmla="*/ 51 h 202"/>
                  <a:gd name="T66" fmla="*/ 211 w 219"/>
                  <a:gd name="T67" fmla="*/ 43 h 202"/>
                  <a:gd name="T68" fmla="*/ 214 w 219"/>
                  <a:gd name="T69" fmla="*/ 35 h 202"/>
                  <a:gd name="T70" fmla="*/ 212 w 219"/>
                  <a:gd name="T71" fmla="*/ 23 h 202"/>
                  <a:gd name="T72" fmla="*/ 212 w 219"/>
                  <a:gd name="T73" fmla="*/ 17 h 202"/>
                  <a:gd name="T74" fmla="*/ 207 w 219"/>
                  <a:gd name="T75" fmla="*/ 16 h 202"/>
                  <a:gd name="T76" fmla="*/ 196 w 219"/>
                  <a:gd name="T77" fmla="*/ 14 h 202"/>
                  <a:gd name="T78" fmla="*/ 190 w 219"/>
                  <a:gd name="T79" fmla="*/ 12 h 202"/>
                  <a:gd name="T80" fmla="*/ 184 w 219"/>
                  <a:gd name="T81" fmla="*/ 9 h 202"/>
                  <a:gd name="T82" fmla="*/ 185 w 219"/>
                  <a:gd name="T83" fmla="*/ 8 h 202"/>
                  <a:gd name="T84" fmla="*/ 176 w 219"/>
                  <a:gd name="T85" fmla="*/ 4 h 202"/>
                  <a:gd name="T86" fmla="*/ 169 w 219"/>
                  <a:gd name="T87" fmla="*/ 3 h 202"/>
                  <a:gd name="T88" fmla="*/ 166 w 219"/>
                  <a:gd name="T89" fmla="*/ 1 h 202"/>
                  <a:gd name="T90" fmla="*/ 160 w 219"/>
                  <a:gd name="T91" fmla="*/ 4 h 202"/>
                  <a:gd name="T92" fmla="*/ 147 w 219"/>
                  <a:gd name="T93" fmla="*/ 8 h 202"/>
                  <a:gd name="T94" fmla="*/ 144 w 219"/>
                  <a:gd name="T95" fmla="*/ 16 h 202"/>
                  <a:gd name="T96" fmla="*/ 140 w 219"/>
                  <a:gd name="T97" fmla="*/ 23 h 202"/>
                  <a:gd name="T98" fmla="*/ 145 w 219"/>
                  <a:gd name="T99" fmla="*/ 33 h 202"/>
                  <a:gd name="T100" fmla="*/ 140 w 219"/>
                  <a:gd name="T101" fmla="*/ 39 h 202"/>
                  <a:gd name="T102" fmla="*/ 136 w 219"/>
                  <a:gd name="T103" fmla="*/ 46 h 202"/>
                  <a:gd name="T104" fmla="*/ 126 w 219"/>
                  <a:gd name="T105" fmla="*/ 44 h 202"/>
                  <a:gd name="T106" fmla="*/ 117 w 219"/>
                  <a:gd name="T107" fmla="*/ 36 h 202"/>
                  <a:gd name="T108" fmla="*/ 99 w 219"/>
                  <a:gd name="T109" fmla="*/ 28 h 202"/>
                  <a:gd name="T110" fmla="*/ 93 w 219"/>
                  <a:gd name="T111" fmla="*/ 28 h 202"/>
                  <a:gd name="T112" fmla="*/ 83 w 219"/>
                  <a:gd name="T113" fmla="*/ 27 h 202"/>
                  <a:gd name="T114" fmla="*/ 78 w 219"/>
                  <a:gd name="T115" fmla="*/ 14 h 202"/>
                  <a:gd name="T116" fmla="*/ 66 w 219"/>
                  <a:gd name="T117" fmla="*/ 8 h 202"/>
                  <a:gd name="T118" fmla="*/ 54 w 219"/>
                  <a:gd name="T119" fmla="*/ 4 h 202"/>
                  <a:gd name="T120" fmla="*/ 40 w 219"/>
                  <a:gd name="T121" fmla="*/ 4 h 202"/>
                  <a:gd name="T122" fmla="*/ 31 w 219"/>
                  <a:gd name="T123" fmla="*/ 0 h 202"/>
                  <a:gd name="T124" fmla="*/ 26 w 219"/>
                  <a:gd name="T125" fmla="*/ 1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9" h="202">
                    <a:moveTo>
                      <a:pt x="27" y="6"/>
                    </a:moveTo>
                    <a:lnTo>
                      <a:pt x="29" y="8"/>
                    </a:lnTo>
                    <a:lnTo>
                      <a:pt x="26" y="12"/>
                    </a:lnTo>
                    <a:lnTo>
                      <a:pt x="18" y="17"/>
                    </a:lnTo>
                    <a:lnTo>
                      <a:pt x="18" y="19"/>
                    </a:lnTo>
                    <a:lnTo>
                      <a:pt x="15" y="22"/>
                    </a:lnTo>
                    <a:lnTo>
                      <a:pt x="11" y="22"/>
                    </a:lnTo>
                    <a:lnTo>
                      <a:pt x="10" y="23"/>
                    </a:lnTo>
                    <a:lnTo>
                      <a:pt x="10" y="25"/>
                    </a:lnTo>
                    <a:lnTo>
                      <a:pt x="8" y="27"/>
                    </a:lnTo>
                    <a:lnTo>
                      <a:pt x="10" y="31"/>
                    </a:lnTo>
                    <a:lnTo>
                      <a:pt x="10" y="35"/>
                    </a:lnTo>
                    <a:lnTo>
                      <a:pt x="10" y="36"/>
                    </a:lnTo>
                    <a:lnTo>
                      <a:pt x="10" y="36"/>
                    </a:lnTo>
                    <a:lnTo>
                      <a:pt x="8" y="38"/>
                    </a:lnTo>
                    <a:lnTo>
                      <a:pt x="7" y="41"/>
                    </a:lnTo>
                    <a:lnTo>
                      <a:pt x="5" y="43"/>
                    </a:lnTo>
                    <a:lnTo>
                      <a:pt x="5" y="43"/>
                    </a:lnTo>
                    <a:lnTo>
                      <a:pt x="2" y="43"/>
                    </a:lnTo>
                    <a:lnTo>
                      <a:pt x="2" y="43"/>
                    </a:lnTo>
                    <a:lnTo>
                      <a:pt x="2" y="44"/>
                    </a:lnTo>
                    <a:lnTo>
                      <a:pt x="2" y="49"/>
                    </a:lnTo>
                    <a:lnTo>
                      <a:pt x="3" y="49"/>
                    </a:lnTo>
                    <a:lnTo>
                      <a:pt x="5" y="54"/>
                    </a:lnTo>
                    <a:lnTo>
                      <a:pt x="5" y="62"/>
                    </a:lnTo>
                    <a:lnTo>
                      <a:pt x="5" y="68"/>
                    </a:lnTo>
                    <a:lnTo>
                      <a:pt x="5" y="70"/>
                    </a:lnTo>
                    <a:lnTo>
                      <a:pt x="5" y="76"/>
                    </a:lnTo>
                    <a:lnTo>
                      <a:pt x="7" y="81"/>
                    </a:lnTo>
                    <a:lnTo>
                      <a:pt x="5" y="87"/>
                    </a:lnTo>
                    <a:lnTo>
                      <a:pt x="5" y="89"/>
                    </a:lnTo>
                    <a:lnTo>
                      <a:pt x="7" y="92"/>
                    </a:lnTo>
                    <a:lnTo>
                      <a:pt x="7" y="97"/>
                    </a:lnTo>
                    <a:lnTo>
                      <a:pt x="5" y="100"/>
                    </a:lnTo>
                    <a:lnTo>
                      <a:pt x="2" y="102"/>
                    </a:lnTo>
                    <a:lnTo>
                      <a:pt x="2" y="103"/>
                    </a:lnTo>
                    <a:lnTo>
                      <a:pt x="0" y="105"/>
                    </a:lnTo>
                    <a:lnTo>
                      <a:pt x="2" y="106"/>
                    </a:lnTo>
                    <a:lnTo>
                      <a:pt x="5" y="111"/>
                    </a:lnTo>
                    <a:lnTo>
                      <a:pt x="8" y="116"/>
                    </a:lnTo>
                    <a:lnTo>
                      <a:pt x="10" y="118"/>
                    </a:lnTo>
                    <a:lnTo>
                      <a:pt x="10" y="121"/>
                    </a:lnTo>
                    <a:lnTo>
                      <a:pt x="10" y="122"/>
                    </a:lnTo>
                    <a:lnTo>
                      <a:pt x="10" y="127"/>
                    </a:lnTo>
                    <a:lnTo>
                      <a:pt x="11" y="129"/>
                    </a:lnTo>
                    <a:lnTo>
                      <a:pt x="13" y="130"/>
                    </a:lnTo>
                    <a:lnTo>
                      <a:pt x="13" y="132"/>
                    </a:lnTo>
                    <a:lnTo>
                      <a:pt x="19" y="132"/>
                    </a:lnTo>
                    <a:lnTo>
                      <a:pt x="24" y="134"/>
                    </a:lnTo>
                    <a:lnTo>
                      <a:pt x="27" y="135"/>
                    </a:lnTo>
                    <a:lnTo>
                      <a:pt x="29" y="137"/>
                    </a:lnTo>
                    <a:lnTo>
                      <a:pt x="32" y="143"/>
                    </a:lnTo>
                    <a:lnTo>
                      <a:pt x="34" y="145"/>
                    </a:lnTo>
                    <a:lnTo>
                      <a:pt x="35" y="146"/>
                    </a:lnTo>
                    <a:lnTo>
                      <a:pt x="37" y="148"/>
                    </a:lnTo>
                    <a:lnTo>
                      <a:pt x="61" y="154"/>
                    </a:lnTo>
                    <a:lnTo>
                      <a:pt x="64" y="157"/>
                    </a:lnTo>
                    <a:lnTo>
                      <a:pt x="77" y="151"/>
                    </a:lnTo>
                    <a:lnTo>
                      <a:pt x="93" y="145"/>
                    </a:lnTo>
                    <a:lnTo>
                      <a:pt x="206" y="202"/>
                    </a:lnTo>
                    <a:lnTo>
                      <a:pt x="206" y="202"/>
                    </a:lnTo>
                    <a:lnTo>
                      <a:pt x="206" y="202"/>
                    </a:lnTo>
                    <a:lnTo>
                      <a:pt x="206" y="197"/>
                    </a:lnTo>
                    <a:lnTo>
                      <a:pt x="219" y="196"/>
                    </a:lnTo>
                    <a:lnTo>
                      <a:pt x="212" y="57"/>
                    </a:lnTo>
                    <a:lnTo>
                      <a:pt x="211" y="51"/>
                    </a:lnTo>
                    <a:lnTo>
                      <a:pt x="209" y="46"/>
                    </a:lnTo>
                    <a:lnTo>
                      <a:pt x="211" y="43"/>
                    </a:lnTo>
                    <a:lnTo>
                      <a:pt x="214" y="36"/>
                    </a:lnTo>
                    <a:lnTo>
                      <a:pt x="214" y="35"/>
                    </a:lnTo>
                    <a:lnTo>
                      <a:pt x="212" y="30"/>
                    </a:lnTo>
                    <a:lnTo>
                      <a:pt x="212" y="23"/>
                    </a:lnTo>
                    <a:lnTo>
                      <a:pt x="214" y="22"/>
                    </a:lnTo>
                    <a:lnTo>
                      <a:pt x="212" y="17"/>
                    </a:lnTo>
                    <a:lnTo>
                      <a:pt x="211" y="16"/>
                    </a:lnTo>
                    <a:lnTo>
                      <a:pt x="207" y="16"/>
                    </a:lnTo>
                    <a:lnTo>
                      <a:pt x="206" y="16"/>
                    </a:lnTo>
                    <a:lnTo>
                      <a:pt x="196" y="14"/>
                    </a:lnTo>
                    <a:lnTo>
                      <a:pt x="193" y="12"/>
                    </a:lnTo>
                    <a:lnTo>
                      <a:pt x="190" y="12"/>
                    </a:lnTo>
                    <a:lnTo>
                      <a:pt x="185" y="11"/>
                    </a:lnTo>
                    <a:lnTo>
                      <a:pt x="184" y="9"/>
                    </a:lnTo>
                    <a:lnTo>
                      <a:pt x="185" y="9"/>
                    </a:lnTo>
                    <a:lnTo>
                      <a:pt x="185" y="8"/>
                    </a:lnTo>
                    <a:lnTo>
                      <a:pt x="179" y="4"/>
                    </a:lnTo>
                    <a:lnTo>
                      <a:pt x="176" y="4"/>
                    </a:lnTo>
                    <a:lnTo>
                      <a:pt x="171" y="3"/>
                    </a:lnTo>
                    <a:lnTo>
                      <a:pt x="169" y="3"/>
                    </a:lnTo>
                    <a:lnTo>
                      <a:pt x="169" y="3"/>
                    </a:lnTo>
                    <a:lnTo>
                      <a:pt x="166" y="1"/>
                    </a:lnTo>
                    <a:lnTo>
                      <a:pt x="164" y="1"/>
                    </a:lnTo>
                    <a:lnTo>
                      <a:pt x="160" y="4"/>
                    </a:lnTo>
                    <a:lnTo>
                      <a:pt x="153" y="4"/>
                    </a:lnTo>
                    <a:lnTo>
                      <a:pt x="147" y="8"/>
                    </a:lnTo>
                    <a:lnTo>
                      <a:pt x="144" y="11"/>
                    </a:lnTo>
                    <a:lnTo>
                      <a:pt x="144" y="16"/>
                    </a:lnTo>
                    <a:lnTo>
                      <a:pt x="140" y="16"/>
                    </a:lnTo>
                    <a:lnTo>
                      <a:pt x="140" y="23"/>
                    </a:lnTo>
                    <a:lnTo>
                      <a:pt x="144" y="27"/>
                    </a:lnTo>
                    <a:lnTo>
                      <a:pt x="145" y="33"/>
                    </a:lnTo>
                    <a:lnTo>
                      <a:pt x="144" y="36"/>
                    </a:lnTo>
                    <a:lnTo>
                      <a:pt x="140" y="39"/>
                    </a:lnTo>
                    <a:lnTo>
                      <a:pt x="139" y="41"/>
                    </a:lnTo>
                    <a:lnTo>
                      <a:pt x="136" y="46"/>
                    </a:lnTo>
                    <a:lnTo>
                      <a:pt x="133" y="46"/>
                    </a:lnTo>
                    <a:lnTo>
                      <a:pt x="126" y="44"/>
                    </a:lnTo>
                    <a:lnTo>
                      <a:pt x="120" y="39"/>
                    </a:lnTo>
                    <a:lnTo>
                      <a:pt x="117" y="36"/>
                    </a:lnTo>
                    <a:lnTo>
                      <a:pt x="110" y="33"/>
                    </a:lnTo>
                    <a:lnTo>
                      <a:pt x="99" y="28"/>
                    </a:lnTo>
                    <a:lnTo>
                      <a:pt x="94" y="28"/>
                    </a:lnTo>
                    <a:lnTo>
                      <a:pt x="93" y="28"/>
                    </a:lnTo>
                    <a:lnTo>
                      <a:pt x="88" y="28"/>
                    </a:lnTo>
                    <a:lnTo>
                      <a:pt x="83" y="27"/>
                    </a:lnTo>
                    <a:lnTo>
                      <a:pt x="78" y="17"/>
                    </a:lnTo>
                    <a:lnTo>
                      <a:pt x="78" y="14"/>
                    </a:lnTo>
                    <a:lnTo>
                      <a:pt x="75" y="9"/>
                    </a:lnTo>
                    <a:lnTo>
                      <a:pt x="66" y="8"/>
                    </a:lnTo>
                    <a:lnTo>
                      <a:pt x="61" y="4"/>
                    </a:lnTo>
                    <a:lnTo>
                      <a:pt x="54" y="4"/>
                    </a:lnTo>
                    <a:lnTo>
                      <a:pt x="50" y="3"/>
                    </a:lnTo>
                    <a:lnTo>
                      <a:pt x="40" y="4"/>
                    </a:lnTo>
                    <a:lnTo>
                      <a:pt x="32" y="3"/>
                    </a:lnTo>
                    <a:lnTo>
                      <a:pt x="31" y="0"/>
                    </a:lnTo>
                    <a:lnTo>
                      <a:pt x="27" y="0"/>
                    </a:lnTo>
                    <a:lnTo>
                      <a:pt x="26" y="1"/>
                    </a:lnTo>
                    <a:lnTo>
                      <a:pt x="27"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4" name="Freeform 942">
                <a:extLst>
                  <a:ext uri="{FF2B5EF4-FFF2-40B4-BE49-F238E27FC236}">
                    <a16:creationId xmlns:a16="http://schemas.microsoft.com/office/drawing/2014/main" id="{9D76EC6B-3933-469E-9939-C6E3057B05F7}"/>
                  </a:ext>
                </a:extLst>
              </p:cNvPr>
              <p:cNvSpPr>
                <a:spLocks/>
              </p:cNvSpPr>
              <p:nvPr/>
            </p:nvSpPr>
            <p:spPr bwMode="auto">
              <a:xfrm>
                <a:off x="4790" y="1878"/>
                <a:ext cx="56" cy="109"/>
              </a:xfrm>
              <a:custGeom>
                <a:avLst/>
                <a:gdLst>
                  <a:gd name="T0" fmla="*/ 13 w 56"/>
                  <a:gd name="T1" fmla="*/ 15 h 109"/>
                  <a:gd name="T2" fmla="*/ 10 w 56"/>
                  <a:gd name="T3" fmla="*/ 26 h 109"/>
                  <a:gd name="T4" fmla="*/ 13 w 56"/>
                  <a:gd name="T5" fmla="*/ 30 h 109"/>
                  <a:gd name="T6" fmla="*/ 11 w 56"/>
                  <a:gd name="T7" fmla="*/ 34 h 109"/>
                  <a:gd name="T8" fmla="*/ 13 w 56"/>
                  <a:gd name="T9" fmla="*/ 37 h 109"/>
                  <a:gd name="T10" fmla="*/ 10 w 56"/>
                  <a:gd name="T11" fmla="*/ 43 h 109"/>
                  <a:gd name="T12" fmla="*/ 7 w 56"/>
                  <a:gd name="T13" fmla="*/ 46 h 109"/>
                  <a:gd name="T14" fmla="*/ 2 w 56"/>
                  <a:gd name="T15" fmla="*/ 51 h 109"/>
                  <a:gd name="T16" fmla="*/ 2 w 56"/>
                  <a:gd name="T17" fmla="*/ 58 h 109"/>
                  <a:gd name="T18" fmla="*/ 2 w 56"/>
                  <a:gd name="T19" fmla="*/ 64 h 109"/>
                  <a:gd name="T20" fmla="*/ 5 w 56"/>
                  <a:gd name="T21" fmla="*/ 67 h 109"/>
                  <a:gd name="T22" fmla="*/ 10 w 56"/>
                  <a:gd name="T23" fmla="*/ 74 h 109"/>
                  <a:gd name="T24" fmla="*/ 15 w 56"/>
                  <a:gd name="T25" fmla="*/ 77 h 109"/>
                  <a:gd name="T26" fmla="*/ 21 w 56"/>
                  <a:gd name="T27" fmla="*/ 82 h 109"/>
                  <a:gd name="T28" fmla="*/ 32 w 56"/>
                  <a:gd name="T29" fmla="*/ 109 h 109"/>
                  <a:gd name="T30" fmla="*/ 34 w 56"/>
                  <a:gd name="T31" fmla="*/ 107 h 109"/>
                  <a:gd name="T32" fmla="*/ 37 w 56"/>
                  <a:gd name="T33" fmla="*/ 102 h 109"/>
                  <a:gd name="T34" fmla="*/ 37 w 56"/>
                  <a:gd name="T35" fmla="*/ 101 h 109"/>
                  <a:gd name="T36" fmla="*/ 35 w 56"/>
                  <a:gd name="T37" fmla="*/ 93 h 109"/>
                  <a:gd name="T38" fmla="*/ 37 w 56"/>
                  <a:gd name="T39" fmla="*/ 89 h 109"/>
                  <a:gd name="T40" fmla="*/ 42 w 56"/>
                  <a:gd name="T41" fmla="*/ 88 h 109"/>
                  <a:gd name="T42" fmla="*/ 45 w 56"/>
                  <a:gd name="T43" fmla="*/ 83 h 109"/>
                  <a:gd name="T44" fmla="*/ 56 w 56"/>
                  <a:gd name="T45" fmla="*/ 74 h 109"/>
                  <a:gd name="T46" fmla="*/ 53 w 56"/>
                  <a:gd name="T47" fmla="*/ 67 h 109"/>
                  <a:gd name="T48" fmla="*/ 53 w 56"/>
                  <a:gd name="T49" fmla="*/ 66 h 109"/>
                  <a:gd name="T50" fmla="*/ 48 w 56"/>
                  <a:gd name="T51" fmla="*/ 61 h 109"/>
                  <a:gd name="T52" fmla="*/ 45 w 56"/>
                  <a:gd name="T53" fmla="*/ 58 h 109"/>
                  <a:gd name="T54" fmla="*/ 45 w 56"/>
                  <a:gd name="T55" fmla="*/ 59 h 109"/>
                  <a:gd name="T56" fmla="*/ 42 w 56"/>
                  <a:gd name="T57" fmla="*/ 59 h 109"/>
                  <a:gd name="T58" fmla="*/ 38 w 56"/>
                  <a:gd name="T59" fmla="*/ 58 h 109"/>
                  <a:gd name="T60" fmla="*/ 32 w 56"/>
                  <a:gd name="T61" fmla="*/ 51 h 109"/>
                  <a:gd name="T62" fmla="*/ 40 w 56"/>
                  <a:gd name="T63" fmla="*/ 42 h 109"/>
                  <a:gd name="T64" fmla="*/ 46 w 56"/>
                  <a:gd name="T65" fmla="*/ 37 h 109"/>
                  <a:gd name="T66" fmla="*/ 46 w 56"/>
                  <a:gd name="T67" fmla="*/ 34 h 109"/>
                  <a:gd name="T68" fmla="*/ 45 w 56"/>
                  <a:gd name="T69" fmla="*/ 30 h 109"/>
                  <a:gd name="T70" fmla="*/ 40 w 56"/>
                  <a:gd name="T71" fmla="*/ 24 h 109"/>
                  <a:gd name="T72" fmla="*/ 38 w 56"/>
                  <a:gd name="T73" fmla="*/ 16 h 109"/>
                  <a:gd name="T74" fmla="*/ 42 w 56"/>
                  <a:gd name="T75" fmla="*/ 11 h 109"/>
                  <a:gd name="T76" fmla="*/ 45 w 56"/>
                  <a:gd name="T77" fmla="*/ 5 h 109"/>
                  <a:gd name="T78" fmla="*/ 38 w 56"/>
                  <a:gd name="T79" fmla="*/ 8 h 109"/>
                  <a:gd name="T80" fmla="*/ 35 w 56"/>
                  <a:gd name="T81" fmla="*/ 10 h 109"/>
                  <a:gd name="T82" fmla="*/ 32 w 56"/>
                  <a:gd name="T83" fmla="*/ 3 h 109"/>
                  <a:gd name="T84" fmla="*/ 30 w 56"/>
                  <a:gd name="T85" fmla="*/ 0 h 109"/>
                  <a:gd name="T86" fmla="*/ 27 w 56"/>
                  <a:gd name="T87" fmla="*/ 2 h 109"/>
                  <a:gd name="T88" fmla="*/ 21 w 56"/>
                  <a:gd name="T89" fmla="*/ 0 h 109"/>
                  <a:gd name="T90" fmla="*/ 13 w 56"/>
                  <a:gd name="T91" fmla="*/ 7 h 109"/>
                  <a:gd name="T92" fmla="*/ 13 w 56"/>
                  <a:gd name="T93" fmla="*/ 8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6" h="109">
                    <a:moveTo>
                      <a:pt x="13" y="10"/>
                    </a:moveTo>
                    <a:lnTo>
                      <a:pt x="13" y="15"/>
                    </a:lnTo>
                    <a:lnTo>
                      <a:pt x="13" y="19"/>
                    </a:lnTo>
                    <a:lnTo>
                      <a:pt x="10" y="26"/>
                    </a:lnTo>
                    <a:lnTo>
                      <a:pt x="11" y="29"/>
                    </a:lnTo>
                    <a:lnTo>
                      <a:pt x="13" y="30"/>
                    </a:lnTo>
                    <a:lnTo>
                      <a:pt x="13" y="32"/>
                    </a:lnTo>
                    <a:lnTo>
                      <a:pt x="11" y="34"/>
                    </a:lnTo>
                    <a:lnTo>
                      <a:pt x="10" y="35"/>
                    </a:lnTo>
                    <a:lnTo>
                      <a:pt x="13" y="37"/>
                    </a:lnTo>
                    <a:lnTo>
                      <a:pt x="11" y="38"/>
                    </a:lnTo>
                    <a:lnTo>
                      <a:pt x="10" y="43"/>
                    </a:lnTo>
                    <a:lnTo>
                      <a:pt x="8" y="45"/>
                    </a:lnTo>
                    <a:lnTo>
                      <a:pt x="7" y="46"/>
                    </a:lnTo>
                    <a:lnTo>
                      <a:pt x="5" y="46"/>
                    </a:lnTo>
                    <a:lnTo>
                      <a:pt x="2" y="51"/>
                    </a:lnTo>
                    <a:lnTo>
                      <a:pt x="0" y="58"/>
                    </a:lnTo>
                    <a:lnTo>
                      <a:pt x="2" y="58"/>
                    </a:lnTo>
                    <a:lnTo>
                      <a:pt x="3" y="62"/>
                    </a:lnTo>
                    <a:lnTo>
                      <a:pt x="2" y="64"/>
                    </a:lnTo>
                    <a:lnTo>
                      <a:pt x="3" y="66"/>
                    </a:lnTo>
                    <a:lnTo>
                      <a:pt x="5" y="67"/>
                    </a:lnTo>
                    <a:lnTo>
                      <a:pt x="10" y="70"/>
                    </a:lnTo>
                    <a:lnTo>
                      <a:pt x="10" y="74"/>
                    </a:lnTo>
                    <a:lnTo>
                      <a:pt x="15" y="75"/>
                    </a:lnTo>
                    <a:lnTo>
                      <a:pt x="15" y="77"/>
                    </a:lnTo>
                    <a:lnTo>
                      <a:pt x="18" y="77"/>
                    </a:lnTo>
                    <a:lnTo>
                      <a:pt x="21" y="82"/>
                    </a:lnTo>
                    <a:lnTo>
                      <a:pt x="29" y="109"/>
                    </a:lnTo>
                    <a:lnTo>
                      <a:pt x="32" y="109"/>
                    </a:lnTo>
                    <a:lnTo>
                      <a:pt x="32" y="109"/>
                    </a:lnTo>
                    <a:lnTo>
                      <a:pt x="34" y="107"/>
                    </a:lnTo>
                    <a:lnTo>
                      <a:pt x="35" y="104"/>
                    </a:lnTo>
                    <a:lnTo>
                      <a:pt x="37" y="102"/>
                    </a:lnTo>
                    <a:lnTo>
                      <a:pt x="37" y="102"/>
                    </a:lnTo>
                    <a:lnTo>
                      <a:pt x="37" y="101"/>
                    </a:lnTo>
                    <a:lnTo>
                      <a:pt x="37" y="97"/>
                    </a:lnTo>
                    <a:lnTo>
                      <a:pt x="35" y="93"/>
                    </a:lnTo>
                    <a:lnTo>
                      <a:pt x="37" y="91"/>
                    </a:lnTo>
                    <a:lnTo>
                      <a:pt x="37" y="89"/>
                    </a:lnTo>
                    <a:lnTo>
                      <a:pt x="38" y="88"/>
                    </a:lnTo>
                    <a:lnTo>
                      <a:pt x="42" y="88"/>
                    </a:lnTo>
                    <a:lnTo>
                      <a:pt x="45" y="85"/>
                    </a:lnTo>
                    <a:lnTo>
                      <a:pt x="45" y="83"/>
                    </a:lnTo>
                    <a:lnTo>
                      <a:pt x="53" y="78"/>
                    </a:lnTo>
                    <a:lnTo>
                      <a:pt x="56" y="74"/>
                    </a:lnTo>
                    <a:lnTo>
                      <a:pt x="54" y="72"/>
                    </a:lnTo>
                    <a:lnTo>
                      <a:pt x="53" y="67"/>
                    </a:lnTo>
                    <a:lnTo>
                      <a:pt x="54" y="66"/>
                    </a:lnTo>
                    <a:lnTo>
                      <a:pt x="53" y="66"/>
                    </a:lnTo>
                    <a:lnTo>
                      <a:pt x="48" y="62"/>
                    </a:lnTo>
                    <a:lnTo>
                      <a:pt x="48" y="61"/>
                    </a:lnTo>
                    <a:lnTo>
                      <a:pt x="48" y="59"/>
                    </a:lnTo>
                    <a:lnTo>
                      <a:pt x="45" y="58"/>
                    </a:lnTo>
                    <a:lnTo>
                      <a:pt x="45" y="59"/>
                    </a:lnTo>
                    <a:lnTo>
                      <a:pt x="45" y="59"/>
                    </a:lnTo>
                    <a:lnTo>
                      <a:pt x="43" y="61"/>
                    </a:lnTo>
                    <a:lnTo>
                      <a:pt x="42" y="59"/>
                    </a:lnTo>
                    <a:lnTo>
                      <a:pt x="42" y="58"/>
                    </a:lnTo>
                    <a:lnTo>
                      <a:pt x="38" y="58"/>
                    </a:lnTo>
                    <a:lnTo>
                      <a:pt x="35" y="54"/>
                    </a:lnTo>
                    <a:lnTo>
                      <a:pt x="32" y="51"/>
                    </a:lnTo>
                    <a:lnTo>
                      <a:pt x="34" y="46"/>
                    </a:lnTo>
                    <a:lnTo>
                      <a:pt x="40" y="42"/>
                    </a:lnTo>
                    <a:lnTo>
                      <a:pt x="45" y="38"/>
                    </a:lnTo>
                    <a:lnTo>
                      <a:pt x="46" y="37"/>
                    </a:lnTo>
                    <a:lnTo>
                      <a:pt x="45" y="35"/>
                    </a:lnTo>
                    <a:lnTo>
                      <a:pt x="46" y="34"/>
                    </a:lnTo>
                    <a:lnTo>
                      <a:pt x="46" y="32"/>
                    </a:lnTo>
                    <a:lnTo>
                      <a:pt x="45" y="30"/>
                    </a:lnTo>
                    <a:lnTo>
                      <a:pt x="45" y="26"/>
                    </a:lnTo>
                    <a:lnTo>
                      <a:pt x="40" y="24"/>
                    </a:lnTo>
                    <a:lnTo>
                      <a:pt x="37" y="19"/>
                    </a:lnTo>
                    <a:lnTo>
                      <a:pt x="38" y="16"/>
                    </a:lnTo>
                    <a:lnTo>
                      <a:pt x="42" y="15"/>
                    </a:lnTo>
                    <a:lnTo>
                      <a:pt x="42" y="11"/>
                    </a:lnTo>
                    <a:lnTo>
                      <a:pt x="45" y="7"/>
                    </a:lnTo>
                    <a:lnTo>
                      <a:pt x="45" y="5"/>
                    </a:lnTo>
                    <a:lnTo>
                      <a:pt x="43" y="3"/>
                    </a:lnTo>
                    <a:lnTo>
                      <a:pt x="38" y="8"/>
                    </a:lnTo>
                    <a:lnTo>
                      <a:pt x="37" y="10"/>
                    </a:lnTo>
                    <a:lnTo>
                      <a:pt x="35" y="10"/>
                    </a:lnTo>
                    <a:lnTo>
                      <a:pt x="32" y="5"/>
                    </a:lnTo>
                    <a:lnTo>
                      <a:pt x="32" y="3"/>
                    </a:lnTo>
                    <a:lnTo>
                      <a:pt x="32" y="2"/>
                    </a:lnTo>
                    <a:lnTo>
                      <a:pt x="30" y="0"/>
                    </a:lnTo>
                    <a:lnTo>
                      <a:pt x="27" y="0"/>
                    </a:lnTo>
                    <a:lnTo>
                      <a:pt x="27" y="2"/>
                    </a:lnTo>
                    <a:lnTo>
                      <a:pt x="26" y="0"/>
                    </a:lnTo>
                    <a:lnTo>
                      <a:pt x="21" y="0"/>
                    </a:lnTo>
                    <a:lnTo>
                      <a:pt x="16" y="3"/>
                    </a:lnTo>
                    <a:lnTo>
                      <a:pt x="13" y="7"/>
                    </a:lnTo>
                    <a:lnTo>
                      <a:pt x="13" y="7"/>
                    </a:lnTo>
                    <a:lnTo>
                      <a:pt x="13" y="8"/>
                    </a:lnTo>
                    <a:lnTo>
                      <a:pt x="13"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5" name="Freeform 943">
                <a:extLst>
                  <a:ext uri="{FF2B5EF4-FFF2-40B4-BE49-F238E27FC236}">
                    <a16:creationId xmlns:a16="http://schemas.microsoft.com/office/drawing/2014/main" id="{2A60051B-014D-47FC-8BDC-9375BFCA756B}"/>
                  </a:ext>
                </a:extLst>
              </p:cNvPr>
              <p:cNvSpPr>
                <a:spLocks/>
              </p:cNvSpPr>
              <p:nvPr/>
            </p:nvSpPr>
            <p:spPr bwMode="auto">
              <a:xfrm>
                <a:off x="4832" y="1932"/>
                <a:ext cx="4" cy="4"/>
              </a:xfrm>
              <a:custGeom>
                <a:avLst/>
                <a:gdLst>
                  <a:gd name="T0" fmla="*/ 0 w 4"/>
                  <a:gd name="T1" fmla="*/ 0 h 4"/>
                  <a:gd name="T2" fmla="*/ 0 w 4"/>
                  <a:gd name="T3" fmla="*/ 2 h 4"/>
                  <a:gd name="T4" fmla="*/ 3 w 4"/>
                  <a:gd name="T5" fmla="*/ 4 h 4"/>
                  <a:gd name="T6" fmla="*/ 4 w 4"/>
                  <a:gd name="T7" fmla="*/ 2 h 4"/>
                  <a:gd name="T8" fmla="*/ 3 w 4"/>
                  <a:gd name="T9" fmla="*/ 0 h 4"/>
                  <a:gd name="T10" fmla="*/ 0 w 4"/>
                  <a:gd name="T11" fmla="*/ 0 h 4"/>
                </a:gdLst>
                <a:ahLst/>
                <a:cxnLst>
                  <a:cxn ang="0">
                    <a:pos x="T0" y="T1"/>
                  </a:cxn>
                  <a:cxn ang="0">
                    <a:pos x="T2" y="T3"/>
                  </a:cxn>
                  <a:cxn ang="0">
                    <a:pos x="T4" y="T5"/>
                  </a:cxn>
                  <a:cxn ang="0">
                    <a:pos x="T6" y="T7"/>
                  </a:cxn>
                  <a:cxn ang="0">
                    <a:pos x="T8" y="T9"/>
                  </a:cxn>
                  <a:cxn ang="0">
                    <a:pos x="T10" y="T11"/>
                  </a:cxn>
                </a:cxnLst>
                <a:rect l="0" t="0" r="r" b="b"/>
                <a:pathLst>
                  <a:path w="4" h="4">
                    <a:moveTo>
                      <a:pt x="0" y="0"/>
                    </a:moveTo>
                    <a:lnTo>
                      <a:pt x="0" y="2"/>
                    </a:lnTo>
                    <a:lnTo>
                      <a:pt x="3" y="4"/>
                    </a:lnTo>
                    <a:lnTo>
                      <a:pt x="4" y="2"/>
                    </a:lnTo>
                    <a:lnTo>
                      <a:pt x="3"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6" name="Freeform 944">
                <a:extLst>
                  <a:ext uri="{FF2B5EF4-FFF2-40B4-BE49-F238E27FC236}">
                    <a16:creationId xmlns:a16="http://schemas.microsoft.com/office/drawing/2014/main" id="{19097732-9DAB-4288-8B4D-70D4BEE5E832}"/>
                  </a:ext>
                </a:extLst>
              </p:cNvPr>
              <p:cNvSpPr>
                <a:spLocks/>
              </p:cNvSpPr>
              <p:nvPr/>
            </p:nvSpPr>
            <p:spPr bwMode="auto">
              <a:xfrm>
                <a:off x="4572" y="1881"/>
                <a:ext cx="282" cy="275"/>
              </a:xfrm>
              <a:custGeom>
                <a:avLst/>
                <a:gdLst>
                  <a:gd name="T0" fmla="*/ 95 w 282"/>
                  <a:gd name="T1" fmla="*/ 39 h 275"/>
                  <a:gd name="T2" fmla="*/ 95 w 282"/>
                  <a:gd name="T3" fmla="*/ 50 h 275"/>
                  <a:gd name="T4" fmla="*/ 99 w 282"/>
                  <a:gd name="T5" fmla="*/ 67 h 275"/>
                  <a:gd name="T6" fmla="*/ 103 w 282"/>
                  <a:gd name="T7" fmla="*/ 72 h 275"/>
                  <a:gd name="T8" fmla="*/ 105 w 282"/>
                  <a:gd name="T9" fmla="*/ 77 h 275"/>
                  <a:gd name="T10" fmla="*/ 88 w 282"/>
                  <a:gd name="T11" fmla="*/ 80 h 275"/>
                  <a:gd name="T12" fmla="*/ 76 w 282"/>
                  <a:gd name="T13" fmla="*/ 88 h 275"/>
                  <a:gd name="T14" fmla="*/ 75 w 282"/>
                  <a:gd name="T15" fmla="*/ 99 h 275"/>
                  <a:gd name="T16" fmla="*/ 38 w 282"/>
                  <a:gd name="T17" fmla="*/ 122 h 275"/>
                  <a:gd name="T18" fmla="*/ 25 w 282"/>
                  <a:gd name="T19" fmla="*/ 123 h 275"/>
                  <a:gd name="T20" fmla="*/ 9 w 282"/>
                  <a:gd name="T21" fmla="*/ 128 h 275"/>
                  <a:gd name="T22" fmla="*/ 0 w 282"/>
                  <a:gd name="T23" fmla="*/ 147 h 275"/>
                  <a:gd name="T24" fmla="*/ 0 w 282"/>
                  <a:gd name="T25" fmla="*/ 152 h 275"/>
                  <a:gd name="T26" fmla="*/ 51 w 282"/>
                  <a:gd name="T27" fmla="*/ 185 h 275"/>
                  <a:gd name="T28" fmla="*/ 148 w 282"/>
                  <a:gd name="T29" fmla="*/ 257 h 275"/>
                  <a:gd name="T30" fmla="*/ 159 w 282"/>
                  <a:gd name="T31" fmla="*/ 260 h 275"/>
                  <a:gd name="T32" fmla="*/ 166 w 282"/>
                  <a:gd name="T33" fmla="*/ 267 h 275"/>
                  <a:gd name="T34" fmla="*/ 169 w 282"/>
                  <a:gd name="T35" fmla="*/ 275 h 275"/>
                  <a:gd name="T36" fmla="*/ 180 w 282"/>
                  <a:gd name="T37" fmla="*/ 271 h 275"/>
                  <a:gd name="T38" fmla="*/ 282 w 282"/>
                  <a:gd name="T39" fmla="*/ 211 h 275"/>
                  <a:gd name="T40" fmla="*/ 279 w 282"/>
                  <a:gd name="T41" fmla="*/ 208 h 275"/>
                  <a:gd name="T42" fmla="*/ 272 w 282"/>
                  <a:gd name="T43" fmla="*/ 198 h 275"/>
                  <a:gd name="T44" fmla="*/ 258 w 282"/>
                  <a:gd name="T45" fmla="*/ 195 h 275"/>
                  <a:gd name="T46" fmla="*/ 255 w 282"/>
                  <a:gd name="T47" fmla="*/ 190 h 275"/>
                  <a:gd name="T48" fmla="*/ 255 w 282"/>
                  <a:gd name="T49" fmla="*/ 181 h 275"/>
                  <a:gd name="T50" fmla="*/ 247 w 282"/>
                  <a:gd name="T51" fmla="*/ 169 h 275"/>
                  <a:gd name="T52" fmla="*/ 247 w 282"/>
                  <a:gd name="T53" fmla="*/ 165 h 275"/>
                  <a:gd name="T54" fmla="*/ 252 w 282"/>
                  <a:gd name="T55" fmla="*/ 155 h 275"/>
                  <a:gd name="T56" fmla="*/ 252 w 282"/>
                  <a:gd name="T57" fmla="*/ 144 h 275"/>
                  <a:gd name="T58" fmla="*/ 250 w 282"/>
                  <a:gd name="T59" fmla="*/ 131 h 275"/>
                  <a:gd name="T60" fmla="*/ 248 w 282"/>
                  <a:gd name="T61" fmla="*/ 112 h 275"/>
                  <a:gd name="T62" fmla="*/ 247 w 282"/>
                  <a:gd name="T63" fmla="*/ 106 h 275"/>
                  <a:gd name="T64" fmla="*/ 236 w 282"/>
                  <a:gd name="T65" fmla="*/ 74 h 275"/>
                  <a:gd name="T66" fmla="*/ 228 w 282"/>
                  <a:gd name="T67" fmla="*/ 71 h 275"/>
                  <a:gd name="T68" fmla="*/ 221 w 282"/>
                  <a:gd name="T69" fmla="*/ 63 h 275"/>
                  <a:gd name="T70" fmla="*/ 220 w 282"/>
                  <a:gd name="T71" fmla="*/ 55 h 275"/>
                  <a:gd name="T72" fmla="*/ 223 w 282"/>
                  <a:gd name="T73" fmla="*/ 43 h 275"/>
                  <a:gd name="T74" fmla="*/ 228 w 282"/>
                  <a:gd name="T75" fmla="*/ 40 h 275"/>
                  <a:gd name="T76" fmla="*/ 228 w 282"/>
                  <a:gd name="T77" fmla="*/ 32 h 275"/>
                  <a:gd name="T78" fmla="*/ 231 w 282"/>
                  <a:gd name="T79" fmla="*/ 27 h 275"/>
                  <a:gd name="T80" fmla="*/ 231 w 282"/>
                  <a:gd name="T81" fmla="*/ 16 h 275"/>
                  <a:gd name="T82" fmla="*/ 231 w 282"/>
                  <a:gd name="T83" fmla="*/ 5 h 275"/>
                  <a:gd name="T84" fmla="*/ 226 w 282"/>
                  <a:gd name="T85" fmla="*/ 4 h 275"/>
                  <a:gd name="T86" fmla="*/ 215 w 282"/>
                  <a:gd name="T87" fmla="*/ 2 h 275"/>
                  <a:gd name="T88" fmla="*/ 209 w 282"/>
                  <a:gd name="T89" fmla="*/ 5 h 275"/>
                  <a:gd name="T90" fmla="*/ 201 w 282"/>
                  <a:gd name="T91" fmla="*/ 0 h 275"/>
                  <a:gd name="T92" fmla="*/ 194 w 282"/>
                  <a:gd name="T93" fmla="*/ 4 h 275"/>
                  <a:gd name="T94" fmla="*/ 190 w 282"/>
                  <a:gd name="T95" fmla="*/ 5 h 275"/>
                  <a:gd name="T96" fmla="*/ 182 w 282"/>
                  <a:gd name="T97" fmla="*/ 4 h 275"/>
                  <a:gd name="T98" fmla="*/ 172 w 282"/>
                  <a:gd name="T99" fmla="*/ 4 h 275"/>
                  <a:gd name="T100" fmla="*/ 166 w 282"/>
                  <a:gd name="T101" fmla="*/ 4 h 275"/>
                  <a:gd name="T102" fmla="*/ 159 w 282"/>
                  <a:gd name="T103" fmla="*/ 7 h 275"/>
                  <a:gd name="T104" fmla="*/ 151 w 282"/>
                  <a:gd name="T105" fmla="*/ 8 h 275"/>
                  <a:gd name="T106" fmla="*/ 140 w 282"/>
                  <a:gd name="T107" fmla="*/ 8 h 275"/>
                  <a:gd name="T108" fmla="*/ 126 w 282"/>
                  <a:gd name="T109" fmla="*/ 13 h 275"/>
                  <a:gd name="T110" fmla="*/ 121 w 282"/>
                  <a:gd name="T111" fmla="*/ 18 h 275"/>
                  <a:gd name="T112" fmla="*/ 116 w 282"/>
                  <a:gd name="T113" fmla="*/ 20 h 275"/>
                  <a:gd name="T114" fmla="*/ 111 w 282"/>
                  <a:gd name="T115" fmla="*/ 21 h 275"/>
                  <a:gd name="T116" fmla="*/ 103 w 282"/>
                  <a:gd name="T117" fmla="*/ 26 h 275"/>
                  <a:gd name="T118" fmla="*/ 95 w 282"/>
                  <a:gd name="T119" fmla="*/ 31 h 275"/>
                  <a:gd name="T120" fmla="*/ 94 w 282"/>
                  <a:gd name="T121" fmla="*/ 34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82" h="275">
                    <a:moveTo>
                      <a:pt x="94" y="34"/>
                    </a:moveTo>
                    <a:lnTo>
                      <a:pt x="95" y="37"/>
                    </a:lnTo>
                    <a:lnTo>
                      <a:pt x="95" y="39"/>
                    </a:lnTo>
                    <a:lnTo>
                      <a:pt x="95" y="40"/>
                    </a:lnTo>
                    <a:lnTo>
                      <a:pt x="95" y="45"/>
                    </a:lnTo>
                    <a:lnTo>
                      <a:pt x="95" y="50"/>
                    </a:lnTo>
                    <a:lnTo>
                      <a:pt x="95" y="53"/>
                    </a:lnTo>
                    <a:lnTo>
                      <a:pt x="97" y="63"/>
                    </a:lnTo>
                    <a:lnTo>
                      <a:pt x="99" y="67"/>
                    </a:lnTo>
                    <a:lnTo>
                      <a:pt x="100" y="69"/>
                    </a:lnTo>
                    <a:lnTo>
                      <a:pt x="102" y="71"/>
                    </a:lnTo>
                    <a:lnTo>
                      <a:pt x="103" y="72"/>
                    </a:lnTo>
                    <a:lnTo>
                      <a:pt x="105" y="72"/>
                    </a:lnTo>
                    <a:lnTo>
                      <a:pt x="107" y="72"/>
                    </a:lnTo>
                    <a:lnTo>
                      <a:pt x="105" y="77"/>
                    </a:lnTo>
                    <a:lnTo>
                      <a:pt x="105" y="77"/>
                    </a:lnTo>
                    <a:lnTo>
                      <a:pt x="103" y="80"/>
                    </a:lnTo>
                    <a:lnTo>
                      <a:pt x="88" y="80"/>
                    </a:lnTo>
                    <a:lnTo>
                      <a:pt x="83" y="80"/>
                    </a:lnTo>
                    <a:lnTo>
                      <a:pt x="80" y="86"/>
                    </a:lnTo>
                    <a:lnTo>
                      <a:pt x="76" y="88"/>
                    </a:lnTo>
                    <a:lnTo>
                      <a:pt x="76" y="91"/>
                    </a:lnTo>
                    <a:lnTo>
                      <a:pt x="76" y="96"/>
                    </a:lnTo>
                    <a:lnTo>
                      <a:pt x="75" y="99"/>
                    </a:lnTo>
                    <a:lnTo>
                      <a:pt x="65" y="106"/>
                    </a:lnTo>
                    <a:lnTo>
                      <a:pt x="49" y="115"/>
                    </a:lnTo>
                    <a:lnTo>
                      <a:pt x="38" y="122"/>
                    </a:lnTo>
                    <a:lnTo>
                      <a:pt x="33" y="123"/>
                    </a:lnTo>
                    <a:lnTo>
                      <a:pt x="27" y="123"/>
                    </a:lnTo>
                    <a:lnTo>
                      <a:pt x="25" y="123"/>
                    </a:lnTo>
                    <a:lnTo>
                      <a:pt x="21" y="123"/>
                    </a:lnTo>
                    <a:lnTo>
                      <a:pt x="14" y="125"/>
                    </a:lnTo>
                    <a:lnTo>
                      <a:pt x="9" y="128"/>
                    </a:lnTo>
                    <a:lnTo>
                      <a:pt x="6" y="131"/>
                    </a:lnTo>
                    <a:lnTo>
                      <a:pt x="0" y="136"/>
                    </a:lnTo>
                    <a:lnTo>
                      <a:pt x="0" y="147"/>
                    </a:lnTo>
                    <a:lnTo>
                      <a:pt x="0" y="147"/>
                    </a:lnTo>
                    <a:lnTo>
                      <a:pt x="0" y="152"/>
                    </a:lnTo>
                    <a:lnTo>
                      <a:pt x="0" y="152"/>
                    </a:lnTo>
                    <a:lnTo>
                      <a:pt x="0" y="152"/>
                    </a:lnTo>
                    <a:lnTo>
                      <a:pt x="51" y="185"/>
                    </a:lnTo>
                    <a:lnTo>
                      <a:pt x="51" y="185"/>
                    </a:lnTo>
                    <a:lnTo>
                      <a:pt x="143" y="248"/>
                    </a:lnTo>
                    <a:lnTo>
                      <a:pt x="145" y="254"/>
                    </a:lnTo>
                    <a:lnTo>
                      <a:pt x="148" y="257"/>
                    </a:lnTo>
                    <a:lnTo>
                      <a:pt x="153" y="256"/>
                    </a:lnTo>
                    <a:lnTo>
                      <a:pt x="156" y="257"/>
                    </a:lnTo>
                    <a:lnTo>
                      <a:pt x="159" y="260"/>
                    </a:lnTo>
                    <a:lnTo>
                      <a:pt x="162" y="262"/>
                    </a:lnTo>
                    <a:lnTo>
                      <a:pt x="166" y="264"/>
                    </a:lnTo>
                    <a:lnTo>
                      <a:pt x="166" y="267"/>
                    </a:lnTo>
                    <a:lnTo>
                      <a:pt x="164" y="270"/>
                    </a:lnTo>
                    <a:lnTo>
                      <a:pt x="164" y="273"/>
                    </a:lnTo>
                    <a:lnTo>
                      <a:pt x="169" y="275"/>
                    </a:lnTo>
                    <a:lnTo>
                      <a:pt x="175" y="273"/>
                    </a:lnTo>
                    <a:lnTo>
                      <a:pt x="180" y="271"/>
                    </a:lnTo>
                    <a:lnTo>
                      <a:pt x="180" y="271"/>
                    </a:lnTo>
                    <a:lnTo>
                      <a:pt x="201" y="267"/>
                    </a:lnTo>
                    <a:lnTo>
                      <a:pt x="218" y="251"/>
                    </a:lnTo>
                    <a:lnTo>
                      <a:pt x="282" y="211"/>
                    </a:lnTo>
                    <a:lnTo>
                      <a:pt x="282" y="211"/>
                    </a:lnTo>
                    <a:lnTo>
                      <a:pt x="280" y="209"/>
                    </a:lnTo>
                    <a:lnTo>
                      <a:pt x="279" y="208"/>
                    </a:lnTo>
                    <a:lnTo>
                      <a:pt x="277" y="206"/>
                    </a:lnTo>
                    <a:lnTo>
                      <a:pt x="274" y="200"/>
                    </a:lnTo>
                    <a:lnTo>
                      <a:pt x="272" y="198"/>
                    </a:lnTo>
                    <a:lnTo>
                      <a:pt x="269" y="197"/>
                    </a:lnTo>
                    <a:lnTo>
                      <a:pt x="264" y="195"/>
                    </a:lnTo>
                    <a:lnTo>
                      <a:pt x="258" y="195"/>
                    </a:lnTo>
                    <a:lnTo>
                      <a:pt x="258" y="193"/>
                    </a:lnTo>
                    <a:lnTo>
                      <a:pt x="256" y="192"/>
                    </a:lnTo>
                    <a:lnTo>
                      <a:pt x="255" y="190"/>
                    </a:lnTo>
                    <a:lnTo>
                      <a:pt x="255" y="185"/>
                    </a:lnTo>
                    <a:lnTo>
                      <a:pt x="255" y="184"/>
                    </a:lnTo>
                    <a:lnTo>
                      <a:pt x="255" y="181"/>
                    </a:lnTo>
                    <a:lnTo>
                      <a:pt x="253" y="179"/>
                    </a:lnTo>
                    <a:lnTo>
                      <a:pt x="250" y="174"/>
                    </a:lnTo>
                    <a:lnTo>
                      <a:pt x="247" y="169"/>
                    </a:lnTo>
                    <a:lnTo>
                      <a:pt x="245" y="168"/>
                    </a:lnTo>
                    <a:lnTo>
                      <a:pt x="247" y="166"/>
                    </a:lnTo>
                    <a:lnTo>
                      <a:pt x="247" y="165"/>
                    </a:lnTo>
                    <a:lnTo>
                      <a:pt x="250" y="163"/>
                    </a:lnTo>
                    <a:lnTo>
                      <a:pt x="252" y="160"/>
                    </a:lnTo>
                    <a:lnTo>
                      <a:pt x="252" y="155"/>
                    </a:lnTo>
                    <a:lnTo>
                      <a:pt x="250" y="152"/>
                    </a:lnTo>
                    <a:lnTo>
                      <a:pt x="250" y="150"/>
                    </a:lnTo>
                    <a:lnTo>
                      <a:pt x="252" y="144"/>
                    </a:lnTo>
                    <a:lnTo>
                      <a:pt x="250" y="139"/>
                    </a:lnTo>
                    <a:lnTo>
                      <a:pt x="250" y="133"/>
                    </a:lnTo>
                    <a:lnTo>
                      <a:pt x="250" y="131"/>
                    </a:lnTo>
                    <a:lnTo>
                      <a:pt x="250" y="125"/>
                    </a:lnTo>
                    <a:lnTo>
                      <a:pt x="250" y="117"/>
                    </a:lnTo>
                    <a:lnTo>
                      <a:pt x="248" y="112"/>
                    </a:lnTo>
                    <a:lnTo>
                      <a:pt x="247" y="112"/>
                    </a:lnTo>
                    <a:lnTo>
                      <a:pt x="247" y="107"/>
                    </a:lnTo>
                    <a:lnTo>
                      <a:pt x="247" y="106"/>
                    </a:lnTo>
                    <a:lnTo>
                      <a:pt x="247" y="106"/>
                    </a:lnTo>
                    <a:lnTo>
                      <a:pt x="239" y="79"/>
                    </a:lnTo>
                    <a:lnTo>
                      <a:pt x="236" y="74"/>
                    </a:lnTo>
                    <a:lnTo>
                      <a:pt x="233" y="74"/>
                    </a:lnTo>
                    <a:lnTo>
                      <a:pt x="233" y="72"/>
                    </a:lnTo>
                    <a:lnTo>
                      <a:pt x="228" y="71"/>
                    </a:lnTo>
                    <a:lnTo>
                      <a:pt x="228" y="67"/>
                    </a:lnTo>
                    <a:lnTo>
                      <a:pt x="223" y="64"/>
                    </a:lnTo>
                    <a:lnTo>
                      <a:pt x="221" y="63"/>
                    </a:lnTo>
                    <a:lnTo>
                      <a:pt x="220" y="61"/>
                    </a:lnTo>
                    <a:lnTo>
                      <a:pt x="221" y="59"/>
                    </a:lnTo>
                    <a:lnTo>
                      <a:pt x="220" y="55"/>
                    </a:lnTo>
                    <a:lnTo>
                      <a:pt x="218" y="55"/>
                    </a:lnTo>
                    <a:lnTo>
                      <a:pt x="220" y="48"/>
                    </a:lnTo>
                    <a:lnTo>
                      <a:pt x="223" y="43"/>
                    </a:lnTo>
                    <a:lnTo>
                      <a:pt x="225" y="43"/>
                    </a:lnTo>
                    <a:lnTo>
                      <a:pt x="226" y="42"/>
                    </a:lnTo>
                    <a:lnTo>
                      <a:pt x="228" y="40"/>
                    </a:lnTo>
                    <a:lnTo>
                      <a:pt x="229" y="35"/>
                    </a:lnTo>
                    <a:lnTo>
                      <a:pt x="231" y="34"/>
                    </a:lnTo>
                    <a:lnTo>
                      <a:pt x="228" y="32"/>
                    </a:lnTo>
                    <a:lnTo>
                      <a:pt x="229" y="31"/>
                    </a:lnTo>
                    <a:lnTo>
                      <a:pt x="231" y="29"/>
                    </a:lnTo>
                    <a:lnTo>
                      <a:pt x="231" y="27"/>
                    </a:lnTo>
                    <a:lnTo>
                      <a:pt x="229" y="26"/>
                    </a:lnTo>
                    <a:lnTo>
                      <a:pt x="228" y="23"/>
                    </a:lnTo>
                    <a:lnTo>
                      <a:pt x="231" y="16"/>
                    </a:lnTo>
                    <a:lnTo>
                      <a:pt x="231" y="12"/>
                    </a:lnTo>
                    <a:lnTo>
                      <a:pt x="231" y="7"/>
                    </a:lnTo>
                    <a:lnTo>
                      <a:pt x="231" y="5"/>
                    </a:lnTo>
                    <a:lnTo>
                      <a:pt x="231" y="4"/>
                    </a:lnTo>
                    <a:lnTo>
                      <a:pt x="229" y="2"/>
                    </a:lnTo>
                    <a:lnTo>
                      <a:pt x="226" y="4"/>
                    </a:lnTo>
                    <a:lnTo>
                      <a:pt x="225" y="4"/>
                    </a:lnTo>
                    <a:lnTo>
                      <a:pt x="218" y="5"/>
                    </a:lnTo>
                    <a:lnTo>
                      <a:pt x="215" y="2"/>
                    </a:lnTo>
                    <a:lnTo>
                      <a:pt x="212" y="0"/>
                    </a:lnTo>
                    <a:lnTo>
                      <a:pt x="210" y="2"/>
                    </a:lnTo>
                    <a:lnTo>
                      <a:pt x="209" y="5"/>
                    </a:lnTo>
                    <a:lnTo>
                      <a:pt x="204" y="4"/>
                    </a:lnTo>
                    <a:lnTo>
                      <a:pt x="204" y="2"/>
                    </a:lnTo>
                    <a:lnTo>
                      <a:pt x="201" y="0"/>
                    </a:lnTo>
                    <a:lnTo>
                      <a:pt x="197" y="0"/>
                    </a:lnTo>
                    <a:lnTo>
                      <a:pt x="197" y="4"/>
                    </a:lnTo>
                    <a:lnTo>
                      <a:pt x="194" y="4"/>
                    </a:lnTo>
                    <a:lnTo>
                      <a:pt x="194" y="5"/>
                    </a:lnTo>
                    <a:lnTo>
                      <a:pt x="193" y="5"/>
                    </a:lnTo>
                    <a:lnTo>
                      <a:pt x="190" y="5"/>
                    </a:lnTo>
                    <a:lnTo>
                      <a:pt x="186" y="7"/>
                    </a:lnTo>
                    <a:lnTo>
                      <a:pt x="183" y="7"/>
                    </a:lnTo>
                    <a:lnTo>
                      <a:pt x="182" y="4"/>
                    </a:lnTo>
                    <a:lnTo>
                      <a:pt x="178" y="4"/>
                    </a:lnTo>
                    <a:lnTo>
                      <a:pt x="177" y="4"/>
                    </a:lnTo>
                    <a:lnTo>
                      <a:pt x="172" y="4"/>
                    </a:lnTo>
                    <a:lnTo>
                      <a:pt x="170" y="4"/>
                    </a:lnTo>
                    <a:lnTo>
                      <a:pt x="169" y="4"/>
                    </a:lnTo>
                    <a:lnTo>
                      <a:pt x="166" y="4"/>
                    </a:lnTo>
                    <a:lnTo>
                      <a:pt x="164" y="4"/>
                    </a:lnTo>
                    <a:lnTo>
                      <a:pt x="162" y="7"/>
                    </a:lnTo>
                    <a:lnTo>
                      <a:pt x="159" y="7"/>
                    </a:lnTo>
                    <a:lnTo>
                      <a:pt x="158" y="5"/>
                    </a:lnTo>
                    <a:lnTo>
                      <a:pt x="153" y="8"/>
                    </a:lnTo>
                    <a:lnTo>
                      <a:pt x="151" y="8"/>
                    </a:lnTo>
                    <a:lnTo>
                      <a:pt x="148" y="7"/>
                    </a:lnTo>
                    <a:lnTo>
                      <a:pt x="145" y="8"/>
                    </a:lnTo>
                    <a:lnTo>
                      <a:pt x="140" y="8"/>
                    </a:lnTo>
                    <a:lnTo>
                      <a:pt x="137" y="8"/>
                    </a:lnTo>
                    <a:lnTo>
                      <a:pt x="129" y="13"/>
                    </a:lnTo>
                    <a:lnTo>
                      <a:pt x="126" y="13"/>
                    </a:lnTo>
                    <a:lnTo>
                      <a:pt x="124" y="13"/>
                    </a:lnTo>
                    <a:lnTo>
                      <a:pt x="121" y="16"/>
                    </a:lnTo>
                    <a:lnTo>
                      <a:pt x="121" y="18"/>
                    </a:lnTo>
                    <a:lnTo>
                      <a:pt x="118" y="20"/>
                    </a:lnTo>
                    <a:lnTo>
                      <a:pt x="116" y="20"/>
                    </a:lnTo>
                    <a:lnTo>
                      <a:pt x="116" y="20"/>
                    </a:lnTo>
                    <a:lnTo>
                      <a:pt x="115" y="20"/>
                    </a:lnTo>
                    <a:lnTo>
                      <a:pt x="113" y="21"/>
                    </a:lnTo>
                    <a:lnTo>
                      <a:pt x="111" y="21"/>
                    </a:lnTo>
                    <a:lnTo>
                      <a:pt x="108" y="21"/>
                    </a:lnTo>
                    <a:lnTo>
                      <a:pt x="105" y="24"/>
                    </a:lnTo>
                    <a:lnTo>
                      <a:pt x="103" y="26"/>
                    </a:lnTo>
                    <a:lnTo>
                      <a:pt x="102" y="27"/>
                    </a:lnTo>
                    <a:lnTo>
                      <a:pt x="100" y="29"/>
                    </a:lnTo>
                    <a:lnTo>
                      <a:pt x="95" y="31"/>
                    </a:lnTo>
                    <a:lnTo>
                      <a:pt x="91" y="31"/>
                    </a:lnTo>
                    <a:lnTo>
                      <a:pt x="92" y="32"/>
                    </a:lnTo>
                    <a:lnTo>
                      <a:pt x="94" y="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7" name="Freeform 945">
                <a:extLst>
                  <a:ext uri="{FF2B5EF4-FFF2-40B4-BE49-F238E27FC236}">
                    <a16:creationId xmlns:a16="http://schemas.microsoft.com/office/drawing/2014/main" id="{B108EB09-FC83-4359-A556-3A88C588F238}"/>
                  </a:ext>
                </a:extLst>
              </p:cNvPr>
              <p:cNvSpPr>
                <a:spLocks/>
              </p:cNvSpPr>
              <p:nvPr/>
            </p:nvSpPr>
            <p:spPr bwMode="auto">
              <a:xfrm>
                <a:off x="4516" y="1901"/>
                <a:ext cx="163" cy="127"/>
              </a:xfrm>
              <a:custGeom>
                <a:avLst/>
                <a:gdLst>
                  <a:gd name="T0" fmla="*/ 56 w 163"/>
                  <a:gd name="T1" fmla="*/ 127 h 127"/>
                  <a:gd name="T2" fmla="*/ 62 w 163"/>
                  <a:gd name="T3" fmla="*/ 111 h 127"/>
                  <a:gd name="T4" fmla="*/ 70 w 163"/>
                  <a:gd name="T5" fmla="*/ 105 h 127"/>
                  <a:gd name="T6" fmla="*/ 81 w 163"/>
                  <a:gd name="T7" fmla="*/ 103 h 127"/>
                  <a:gd name="T8" fmla="*/ 89 w 163"/>
                  <a:gd name="T9" fmla="*/ 103 h 127"/>
                  <a:gd name="T10" fmla="*/ 105 w 163"/>
                  <a:gd name="T11" fmla="*/ 95 h 127"/>
                  <a:gd name="T12" fmla="*/ 131 w 163"/>
                  <a:gd name="T13" fmla="*/ 79 h 127"/>
                  <a:gd name="T14" fmla="*/ 132 w 163"/>
                  <a:gd name="T15" fmla="*/ 71 h 127"/>
                  <a:gd name="T16" fmla="*/ 136 w 163"/>
                  <a:gd name="T17" fmla="*/ 66 h 127"/>
                  <a:gd name="T18" fmla="*/ 144 w 163"/>
                  <a:gd name="T19" fmla="*/ 60 h 127"/>
                  <a:gd name="T20" fmla="*/ 161 w 163"/>
                  <a:gd name="T21" fmla="*/ 57 h 127"/>
                  <a:gd name="T22" fmla="*/ 163 w 163"/>
                  <a:gd name="T23" fmla="*/ 52 h 127"/>
                  <a:gd name="T24" fmla="*/ 159 w 163"/>
                  <a:gd name="T25" fmla="*/ 52 h 127"/>
                  <a:gd name="T26" fmla="*/ 156 w 163"/>
                  <a:gd name="T27" fmla="*/ 49 h 127"/>
                  <a:gd name="T28" fmla="*/ 153 w 163"/>
                  <a:gd name="T29" fmla="*/ 43 h 127"/>
                  <a:gd name="T30" fmla="*/ 151 w 163"/>
                  <a:gd name="T31" fmla="*/ 30 h 127"/>
                  <a:gd name="T32" fmla="*/ 151 w 163"/>
                  <a:gd name="T33" fmla="*/ 20 h 127"/>
                  <a:gd name="T34" fmla="*/ 151 w 163"/>
                  <a:gd name="T35" fmla="*/ 17 h 127"/>
                  <a:gd name="T36" fmla="*/ 148 w 163"/>
                  <a:gd name="T37" fmla="*/ 12 h 127"/>
                  <a:gd name="T38" fmla="*/ 145 w 163"/>
                  <a:gd name="T39" fmla="*/ 11 h 127"/>
                  <a:gd name="T40" fmla="*/ 136 w 163"/>
                  <a:gd name="T41" fmla="*/ 9 h 127"/>
                  <a:gd name="T42" fmla="*/ 134 w 163"/>
                  <a:gd name="T43" fmla="*/ 6 h 127"/>
                  <a:gd name="T44" fmla="*/ 131 w 163"/>
                  <a:gd name="T45" fmla="*/ 9 h 127"/>
                  <a:gd name="T46" fmla="*/ 123 w 163"/>
                  <a:gd name="T47" fmla="*/ 9 h 127"/>
                  <a:gd name="T48" fmla="*/ 116 w 163"/>
                  <a:gd name="T49" fmla="*/ 9 h 127"/>
                  <a:gd name="T50" fmla="*/ 110 w 163"/>
                  <a:gd name="T51" fmla="*/ 9 h 127"/>
                  <a:gd name="T52" fmla="*/ 104 w 163"/>
                  <a:gd name="T53" fmla="*/ 4 h 127"/>
                  <a:gd name="T54" fmla="*/ 104 w 163"/>
                  <a:gd name="T55" fmla="*/ 1 h 127"/>
                  <a:gd name="T56" fmla="*/ 104 w 163"/>
                  <a:gd name="T57" fmla="*/ 0 h 127"/>
                  <a:gd name="T58" fmla="*/ 99 w 163"/>
                  <a:gd name="T59" fmla="*/ 1 h 127"/>
                  <a:gd name="T60" fmla="*/ 94 w 163"/>
                  <a:gd name="T61" fmla="*/ 4 h 127"/>
                  <a:gd name="T62" fmla="*/ 91 w 163"/>
                  <a:gd name="T63" fmla="*/ 15 h 127"/>
                  <a:gd name="T64" fmla="*/ 89 w 163"/>
                  <a:gd name="T65" fmla="*/ 25 h 127"/>
                  <a:gd name="T66" fmla="*/ 81 w 163"/>
                  <a:gd name="T67" fmla="*/ 31 h 127"/>
                  <a:gd name="T68" fmla="*/ 72 w 163"/>
                  <a:gd name="T69" fmla="*/ 35 h 127"/>
                  <a:gd name="T70" fmla="*/ 67 w 163"/>
                  <a:gd name="T71" fmla="*/ 39 h 127"/>
                  <a:gd name="T72" fmla="*/ 57 w 163"/>
                  <a:gd name="T73" fmla="*/ 44 h 127"/>
                  <a:gd name="T74" fmla="*/ 50 w 163"/>
                  <a:gd name="T75" fmla="*/ 51 h 127"/>
                  <a:gd name="T76" fmla="*/ 51 w 163"/>
                  <a:gd name="T77" fmla="*/ 60 h 127"/>
                  <a:gd name="T78" fmla="*/ 42 w 163"/>
                  <a:gd name="T79" fmla="*/ 71 h 127"/>
                  <a:gd name="T80" fmla="*/ 45 w 163"/>
                  <a:gd name="T81" fmla="*/ 79 h 127"/>
                  <a:gd name="T82" fmla="*/ 43 w 163"/>
                  <a:gd name="T83" fmla="*/ 86 h 127"/>
                  <a:gd name="T84" fmla="*/ 45 w 163"/>
                  <a:gd name="T85" fmla="*/ 92 h 127"/>
                  <a:gd name="T86" fmla="*/ 35 w 163"/>
                  <a:gd name="T87" fmla="*/ 106 h 127"/>
                  <a:gd name="T88" fmla="*/ 26 w 163"/>
                  <a:gd name="T89" fmla="*/ 111 h 127"/>
                  <a:gd name="T90" fmla="*/ 3 w 163"/>
                  <a:gd name="T91" fmla="*/ 122 h 127"/>
                  <a:gd name="T92" fmla="*/ 56 w 163"/>
                  <a:gd name="T93" fmla="*/ 127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63" h="127">
                    <a:moveTo>
                      <a:pt x="56" y="127"/>
                    </a:moveTo>
                    <a:lnTo>
                      <a:pt x="56" y="127"/>
                    </a:lnTo>
                    <a:lnTo>
                      <a:pt x="56" y="116"/>
                    </a:lnTo>
                    <a:lnTo>
                      <a:pt x="62" y="111"/>
                    </a:lnTo>
                    <a:lnTo>
                      <a:pt x="65" y="108"/>
                    </a:lnTo>
                    <a:lnTo>
                      <a:pt x="70" y="105"/>
                    </a:lnTo>
                    <a:lnTo>
                      <a:pt x="77" y="103"/>
                    </a:lnTo>
                    <a:lnTo>
                      <a:pt x="81" y="103"/>
                    </a:lnTo>
                    <a:lnTo>
                      <a:pt x="83" y="103"/>
                    </a:lnTo>
                    <a:lnTo>
                      <a:pt x="89" y="103"/>
                    </a:lnTo>
                    <a:lnTo>
                      <a:pt x="94" y="102"/>
                    </a:lnTo>
                    <a:lnTo>
                      <a:pt x="105" y="95"/>
                    </a:lnTo>
                    <a:lnTo>
                      <a:pt x="121" y="86"/>
                    </a:lnTo>
                    <a:lnTo>
                      <a:pt x="131" y="79"/>
                    </a:lnTo>
                    <a:lnTo>
                      <a:pt x="132" y="76"/>
                    </a:lnTo>
                    <a:lnTo>
                      <a:pt x="132" y="71"/>
                    </a:lnTo>
                    <a:lnTo>
                      <a:pt x="132" y="68"/>
                    </a:lnTo>
                    <a:lnTo>
                      <a:pt x="136" y="66"/>
                    </a:lnTo>
                    <a:lnTo>
                      <a:pt x="139" y="60"/>
                    </a:lnTo>
                    <a:lnTo>
                      <a:pt x="144" y="60"/>
                    </a:lnTo>
                    <a:lnTo>
                      <a:pt x="159" y="60"/>
                    </a:lnTo>
                    <a:lnTo>
                      <a:pt x="161" y="57"/>
                    </a:lnTo>
                    <a:lnTo>
                      <a:pt x="161" y="57"/>
                    </a:lnTo>
                    <a:lnTo>
                      <a:pt x="163" y="52"/>
                    </a:lnTo>
                    <a:lnTo>
                      <a:pt x="161" y="52"/>
                    </a:lnTo>
                    <a:lnTo>
                      <a:pt x="159" y="52"/>
                    </a:lnTo>
                    <a:lnTo>
                      <a:pt x="158" y="51"/>
                    </a:lnTo>
                    <a:lnTo>
                      <a:pt x="156" y="49"/>
                    </a:lnTo>
                    <a:lnTo>
                      <a:pt x="155" y="47"/>
                    </a:lnTo>
                    <a:lnTo>
                      <a:pt x="153" y="43"/>
                    </a:lnTo>
                    <a:lnTo>
                      <a:pt x="151" y="33"/>
                    </a:lnTo>
                    <a:lnTo>
                      <a:pt x="151" y="30"/>
                    </a:lnTo>
                    <a:lnTo>
                      <a:pt x="151" y="25"/>
                    </a:lnTo>
                    <a:lnTo>
                      <a:pt x="151" y="20"/>
                    </a:lnTo>
                    <a:lnTo>
                      <a:pt x="151" y="19"/>
                    </a:lnTo>
                    <a:lnTo>
                      <a:pt x="151" y="17"/>
                    </a:lnTo>
                    <a:lnTo>
                      <a:pt x="150" y="14"/>
                    </a:lnTo>
                    <a:lnTo>
                      <a:pt x="148" y="12"/>
                    </a:lnTo>
                    <a:lnTo>
                      <a:pt x="147" y="11"/>
                    </a:lnTo>
                    <a:lnTo>
                      <a:pt x="145" y="11"/>
                    </a:lnTo>
                    <a:lnTo>
                      <a:pt x="137" y="11"/>
                    </a:lnTo>
                    <a:lnTo>
                      <a:pt x="136" y="9"/>
                    </a:lnTo>
                    <a:lnTo>
                      <a:pt x="136" y="6"/>
                    </a:lnTo>
                    <a:lnTo>
                      <a:pt x="134" y="6"/>
                    </a:lnTo>
                    <a:lnTo>
                      <a:pt x="134" y="6"/>
                    </a:lnTo>
                    <a:lnTo>
                      <a:pt x="131" y="9"/>
                    </a:lnTo>
                    <a:lnTo>
                      <a:pt x="128" y="9"/>
                    </a:lnTo>
                    <a:lnTo>
                      <a:pt x="123" y="9"/>
                    </a:lnTo>
                    <a:lnTo>
                      <a:pt x="120" y="7"/>
                    </a:lnTo>
                    <a:lnTo>
                      <a:pt x="116" y="9"/>
                    </a:lnTo>
                    <a:lnTo>
                      <a:pt x="113" y="11"/>
                    </a:lnTo>
                    <a:lnTo>
                      <a:pt x="110" y="9"/>
                    </a:lnTo>
                    <a:lnTo>
                      <a:pt x="105" y="6"/>
                    </a:lnTo>
                    <a:lnTo>
                      <a:pt x="104" y="4"/>
                    </a:lnTo>
                    <a:lnTo>
                      <a:pt x="104" y="3"/>
                    </a:lnTo>
                    <a:lnTo>
                      <a:pt x="104" y="1"/>
                    </a:lnTo>
                    <a:lnTo>
                      <a:pt x="104" y="0"/>
                    </a:lnTo>
                    <a:lnTo>
                      <a:pt x="104" y="0"/>
                    </a:lnTo>
                    <a:lnTo>
                      <a:pt x="101" y="0"/>
                    </a:lnTo>
                    <a:lnTo>
                      <a:pt x="99" y="1"/>
                    </a:lnTo>
                    <a:lnTo>
                      <a:pt x="97" y="1"/>
                    </a:lnTo>
                    <a:lnTo>
                      <a:pt x="94" y="4"/>
                    </a:lnTo>
                    <a:lnTo>
                      <a:pt x="94" y="11"/>
                    </a:lnTo>
                    <a:lnTo>
                      <a:pt x="91" y="15"/>
                    </a:lnTo>
                    <a:lnTo>
                      <a:pt x="91" y="20"/>
                    </a:lnTo>
                    <a:lnTo>
                      <a:pt x="89" y="25"/>
                    </a:lnTo>
                    <a:lnTo>
                      <a:pt x="83" y="30"/>
                    </a:lnTo>
                    <a:lnTo>
                      <a:pt x="81" y="31"/>
                    </a:lnTo>
                    <a:lnTo>
                      <a:pt x="78" y="33"/>
                    </a:lnTo>
                    <a:lnTo>
                      <a:pt x="72" y="35"/>
                    </a:lnTo>
                    <a:lnTo>
                      <a:pt x="69" y="39"/>
                    </a:lnTo>
                    <a:lnTo>
                      <a:pt x="67" y="39"/>
                    </a:lnTo>
                    <a:lnTo>
                      <a:pt x="62" y="43"/>
                    </a:lnTo>
                    <a:lnTo>
                      <a:pt x="57" y="44"/>
                    </a:lnTo>
                    <a:lnTo>
                      <a:pt x="56" y="47"/>
                    </a:lnTo>
                    <a:lnTo>
                      <a:pt x="50" y="51"/>
                    </a:lnTo>
                    <a:lnTo>
                      <a:pt x="53" y="55"/>
                    </a:lnTo>
                    <a:lnTo>
                      <a:pt x="51" y="60"/>
                    </a:lnTo>
                    <a:lnTo>
                      <a:pt x="46" y="65"/>
                    </a:lnTo>
                    <a:lnTo>
                      <a:pt x="42" y="71"/>
                    </a:lnTo>
                    <a:lnTo>
                      <a:pt x="42" y="74"/>
                    </a:lnTo>
                    <a:lnTo>
                      <a:pt x="45" y="79"/>
                    </a:lnTo>
                    <a:lnTo>
                      <a:pt x="43" y="86"/>
                    </a:lnTo>
                    <a:lnTo>
                      <a:pt x="43" y="86"/>
                    </a:lnTo>
                    <a:lnTo>
                      <a:pt x="45" y="89"/>
                    </a:lnTo>
                    <a:lnTo>
                      <a:pt x="45" y="92"/>
                    </a:lnTo>
                    <a:lnTo>
                      <a:pt x="35" y="102"/>
                    </a:lnTo>
                    <a:lnTo>
                      <a:pt x="35" y="106"/>
                    </a:lnTo>
                    <a:lnTo>
                      <a:pt x="30" y="111"/>
                    </a:lnTo>
                    <a:lnTo>
                      <a:pt x="26" y="111"/>
                    </a:lnTo>
                    <a:lnTo>
                      <a:pt x="16" y="119"/>
                    </a:lnTo>
                    <a:lnTo>
                      <a:pt x="3" y="122"/>
                    </a:lnTo>
                    <a:lnTo>
                      <a:pt x="0" y="127"/>
                    </a:lnTo>
                    <a:lnTo>
                      <a:pt x="56" y="127"/>
                    </a:lnTo>
                    <a:lnTo>
                      <a:pt x="56" y="1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8" name="Freeform 946">
                <a:extLst>
                  <a:ext uri="{FF2B5EF4-FFF2-40B4-BE49-F238E27FC236}">
                    <a16:creationId xmlns:a16="http://schemas.microsoft.com/office/drawing/2014/main" id="{D21B8C8C-8504-4929-8DE2-D5B495BFAC29}"/>
                  </a:ext>
                </a:extLst>
              </p:cNvPr>
              <p:cNvSpPr>
                <a:spLocks/>
              </p:cNvSpPr>
              <p:nvPr/>
            </p:nvSpPr>
            <p:spPr bwMode="auto">
              <a:xfrm>
                <a:off x="4457" y="2028"/>
                <a:ext cx="115" cy="94"/>
              </a:xfrm>
              <a:custGeom>
                <a:avLst/>
                <a:gdLst>
                  <a:gd name="T0" fmla="*/ 56 w 115"/>
                  <a:gd name="T1" fmla="*/ 67 h 94"/>
                  <a:gd name="T2" fmla="*/ 58 w 115"/>
                  <a:gd name="T3" fmla="*/ 64 h 94"/>
                  <a:gd name="T4" fmla="*/ 61 w 115"/>
                  <a:gd name="T5" fmla="*/ 61 h 94"/>
                  <a:gd name="T6" fmla="*/ 64 w 115"/>
                  <a:gd name="T7" fmla="*/ 61 h 94"/>
                  <a:gd name="T8" fmla="*/ 69 w 115"/>
                  <a:gd name="T9" fmla="*/ 61 h 94"/>
                  <a:gd name="T10" fmla="*/ 70 w 115"/>
                  <a:gd name="T11" fmla="*/ 24 h 94"/>
                  <a:gd name="T12" fmla="*/ 115 w 115"/>
                  <a:gd name="T13" fmla="*/ 24 h 94"/>
                  <a:gd name="T14" fmla="*/ 115 w 115"/>
                  <a:gd name="T15" fmla="*/ 5 h 94"/>
                  <a:gd name="T16" fmla="*/ 115 w 115"/>
                  <a:gd name="T17" fmla="*/ 5 h 94"/>
                  <a:gd name="T18" fmla="*/ 115 w 115"/>
                  <a:gd name="T19" fmla="*/ 0 h 94"/>
                  <a:gd name="T20" fmla="*/ 59 w 115"/>
                  <a:gd name="T21" fmla="*/ 0 h 94"/>
                  <a:gd name="T22" fmla="*/ 53 w 115"/>
                  <a:gd name="T23" fmla="*/ 8 h 94"/>
                  <a:gd name="T24" fmla="*/ 53 w 115"/>
                  <a:gd name="T25" fmla="*/ 13 h 94"/>
                  <a:gd name="T26" fmla="*/ 50 w 115"/>
                  <a:gd name="T27" fmla="*/ 13 h 94"/>
                  <a:gd name="T28" fmla="*/ 40 w 115"/>
                  <a:gd name="T29" fmla="*/ 18 h 94"/>
                  <a:gd name="T30" fmla="*/ 40 w 115"/>
                  <a:gd name="T31" fmla="*/ 21 h 94"/>
                  <a:gd name="T32" fmla="*/ 35 w 115"/>
                  <a:gd name="T33" fmla="*/ 24 h 94"/>
                  <a:gd name="T34" fmla="*/ 37 w 115"/>
                  <a:gd name="T35" fmla="*/ 27 h 94"/>
                  <a:gd name="T36" fmla="*/ 29 w 115"/>
                  <a:gd name="T37" fmla="*/ 40 h 94"/>
                  <a:gd name="T38" fmla="*/ 27 w 115"/>
                  <a:gd name="T39" fmla="*/ 43 h 94"/>
                  <a:gd name="T40" fmla="*/ 21 w 115"/>
                  <a:gd name="T41" fmla="*/ 50 h 94"/>
                  <a:gd name="T42" fmla="*/ 19 w 115"/>
                  <a:gd name="T43" fmla="*/ 51 h 94"/>
                  <a:gd name="T44" fmla="*/ 16 w 115"/>
                  <a:gd name="T45" fmla="*/ 59 h 94"/>
                  <a:gd name="T46" fmla="*/ 16 w 115"/>
                  <a:gd name="T47" fmla="*/ 61 h 94"/>
                  <a:gd name="T48" fmla="*/ 10 w 115"/>
                  <a:gd name="T49" fmla="*/ 69 h 94"/>
                  <a:gd name="T50" fmla="*/ 10 w 115"/>
                  <a:gd name="T51" fmla="*/ 69 h 94"/>
                  <a:gd name="T52" fmla="*/ 11 w 115"/>
                  <a:gd name="T53" fmla="*/ 70 h 94"/>
                  <a:gd name="T54" fmla="*/ 10 w 115"/>
                  <a:gd name="T55" fmla="*/ 72 h 94"/>
                  <a:gd name="T56" fmla="*/ 5 w 115"/>
                  <a:gd name="T57" fmla="*/ 80 h 94"/>
                  <a:gd name="T58" fmla="*/ 3 w 115"/>
                  <a:gd name="T59" fmla="*/ 80 h 94"/>
                  <a:gd name="T60" fmla="*/ 2 w 115"/>
                  <a:gd name="T61" fmla="*/ 83 h 94"/>
                  <a:gd name="T62" fmla="*/ 2 w 115"/>
                  <a:gd name="T63" fmla="*/ 86 h 94"/>
                  <a:gd name="T64" fmla="*/ 0 w 115"/>
                  <a:gd name="T65" fmla="*/ 89 h 94"/>
                  <a:gd name="T66" fmla="*/ 0 w 115"/>
                  <a:gd name="T67" fmla="*/ 94 h 94"/>
                  <a:gd name="T68" fmla="*/ 56 w 115"/>
                  <a:gd name="T69" fmla="*/ 93 h 94"/>
                  <a:gd name="T70" fmla="*/ 56 w 115"/>
                  <a:gd name="T71" fmla="*/ 67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15" h="94">
                    <a:moveTo>
                      <a:pt x="56" y="67"/>
                    </a:moveTo>
                    <a:lnTo>
                      <a:pt x="58" y="64"/>
                    </a:lnTo>
                    <a:lnTo>
                      <a:pt x="61" y="61"/>
                    </a:lnTo>
                    <a:lnTo>
                      <a:pt x="64" y="61"/>
                    </a:lnTo>
                    <a:lnTo>
                      <a:pt x="69" y="61"/>
                    </a:lnTo>
                    <a:lnTo>
                      <a:pt x="70" y="24"/>
                    </a:lnTo>
                    <a:lnTo>
                      <a:pt x="115" y="24"/>
                    </a:lnTo>
                    <a:lnTo>
                      <a:pt x="115" y="5"/>
                    </a:lnTo>
                    <a:lnTo>
                      <a:pt x="115" y="5"/>
                    </a:lnTo>
                    <a:lnTo>
                      <a:pt x="115" y="0"/>
                    </a:lnTo>
                    <a:lnTo>
                      <a:pt x="59" y="0"/>
                    </a:lnTo>
                    <a:lnTo>
                      <a:pt x="53" y="8"/>
                    </a:lnTo>
                    <a:lnTo>
                      <a:pt x="53" y="13"/>
                    </a:lnTo>
                    <a:lnTo>
                      <a:pt x="50" y="13"/>
                    </a:lnTo>
                    <a:lnTo>
                      <a:pt x="40" y="18"/>
                    </a:lnTo>
                    <a:lnTo>
                      <a:pt x="40" y="21"/>
                    </a:lnTo>
                    <a:lnTo>
                      <a:pt x="35" y="24"/>
                    </a:lnTo>
                    <a:lnTo>
                      <a:pt x="37" y="27"/>
                    </a:lnTo>
                    <a:lnTo>
                      <a:pt x="29" y="40"/>
                    </a:lnTo>
                    <a:lnTo>
                      <a:pt x="27" y="43"/>
                    </a:lnTo>
                    <a:lnTo>
                      <a:pt x="21" y="50"/>
                    </a:lnTo>
                    <a:lnTo>
                      <a:pt x="19" y="51"/>
                    </a:lnTo>
                    <a:lnTo>
                      <a:pt x="16" y="59"/>
                    </a:lnTo>
                    <a:lnTo>
                      <a:pt x="16" y="61"/>
                    </a:lnTo>
                    <a:lnTo>
                      <a:pt x="10" y="69"/>
                    </a:lnTo>
                    <a:lnTo>
                      <a:pt x="10" y="69"/>
                    </a:lnTo>
                    <a:lnTo>
                      <a:pt x="11" y="70"/>
                    </a:lnTo>
                    <a:lnTo>
                      <a:pt x="10" y="72"/>
                    </a:lnTo>
                    <a:lnTo>
                      <a:pt x="5" y="80"/>
                    </a:lnTo>
                    <a:lnTo>
                      <a:pt x="3" y="80"/>
                    </a:lnTo>
                    <a:lnTo>
                      <a:pt x="2" y="83"/>
                    </a:lnTo>
                    <a:lnTo>
                      <a:pt x="2" y="86"/>
                    </a:lnTo>
                    <a:lnTo>
                      <a:pt x="0" y="89"/>
                    </a:lnTo>
                    <a:lnTo>
                      <a:pt x="0" y="94"/>
                    </a:lnTo>
                    <a:lnTo>
                      <a:pt x="56" y="93"/>
                    </a:lnTo>
                    <a:lnTo>
                      <a:pt x="56" y="6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9" name="Freeform 947">
                <a:extLst>
                  <a:ext uri="{FF2B5EF4-FFF2-40B4-BE49-F238E27FC236}">
                    <a16:creationId xmlns:a16="http://schemas.microsoft.com/office/drawing/2014/main" id="{41BEF83D-C7D7-45DC-B822-49D75957F1DA}"/>
                  </a:ext>
                </a:extLst>
              </p:cNvPr>
              <p:cNvSpPr>
                <a:spLocks/>
              </p:cNvSpPr>
              <p:nvPr/>
            </p:nvSpPr>
            <p:spPr bwMode="auto">
              <a:xfrm>
                <a:off x="4456" y="2033"/>
                <a:ext cx="167" cy="183"/>
              </a:xfrm>
              <a:custGeom>
                <a:avLst/>
                <a:gdLst>
                  <a:gd name="T0" fmla="*/ 12 w 167"/>
                  <a:gd name="T1" fmla="*/ 159 h 183"/>
                  <a:gd name="T2" fmla="*/ 28 w 167"/>
                  <a:gd name="T3" fmla="*/ 155 h 183"/>
                  <a:gd name="T4" fmla="*/ 36 w 167"/>
                  <a:gd name="T5" fmla="*/ 158 h 183"/>
                  <a:gd name="T6" fmla="*/ 43 w 167"/>
                  <a:gd name="T7" fmla="*/ 163 h 183"/>
                  <a:gd name="T8" fmla="*/ 46 w 167"/>
                  <a:gd name="T9" fmla="*/ 164 h 183"/>
                  <a:gd name="T10" fmla="*/ 49 w 167"/>
                  <a:gd name="T11" fmla="*/ 164 h 183"/>
                  <a:gd name="T12" fmla="*/ 52 w 167"/>
                  <a:gd name="T13" fmla="*/ 164 h 183"/>
                  <a:gd name="T14" fmla="*/ 55 w 167"/>
                  <a:gd name="T15" fmla="*/ 171 h 183"/>
                  <a:gd name="T16" fmla="*/ 59 w 167"/>
                  <a:gd name="T17" fmla="*/ 174 h 183"/>
                  <a:gd name="T18" fmla="*/ 62 w 167"/>
                  <a:gd name="T19" fmla="*/ 179 h 183"/>
                  <a:gd name="T20" fmla="*/ 67 w 167"/>
                  <a:gd name="T21" fmla="*/ 183 h 183"/>
                  <a:gd name="T22" fmla="*/ 70 w 167"/>
                  <a:gd name="T23" fmla="*/ 180 h 183"/>
                  <a:gd name="T24" fmla="*/ 76 w 167"/>
                  <a:gd name="T25" fmla="*/ 175 h 183"/>
                  <a:gd name="T26" fmla="*/ 76 w 167"/>
                  <a:gd name="T27" fmla="*/ 169 h 183"/>
                  <a:gd name="T28" fmla="*/ 82 w 167"/>
                  <a:gd name="T29" fmla="*/ 167 h 183"/>
                  <a:gd name="T30" fmla="*/ 86 w 167"/>
                  <a:gd name="T31" fmla="*/ 175 h 183"/>
                  <a:gd name="T32" fmla="*/ 90 w 167"/>
                  <a:gd name="T33" fmla="*/ 171 h 183"/>
                  <a:gd name="T34" fmla="*/ 102 w 167"/>
                  <a:gd name="T35" fmla="*/ 167 h 183"/>
                  <a:gd name="T36" fmla="*/ 103 w 167"/>
                  <a:gd name="T37" fmla="*/ 174 h 183"/>
                  <a:gd name="T38" fmla="*/ 106 w 167"/>
                  <a:gd name="T39" fmla="*/ 171 h 183"/>
                  <a:gd name="T40" fmla="*/ 110 w 167"/>
                  <a:gd name="T41" fmla="*/ 174 h 183"/>
                  <a:gd name="T42" fmla="*/ 165 w 167"/>
                  <a:gd name="T43" fmla="*/ 161 h 183"/>
                  <a:gd name="T44" fmla="*/ 149 w 167"/>
                  <a:gd name="T45" fmla="*/ 35 h 183"/>
                  <a:gd name="T46" fmla="*/ 167 w 167"/>
                  <a:gd name="T47" fmla="*/ 33 h 183"/>
                  <a:gd name="T48" fmla="*/ 116 w 167"/>
                  <a:gd name="T49" fmla="*/ 0 h 183"/>
                  <a:gd name="T50" fmla="*/ 116 w 167"/>
                  <a:gd name="T51" fmla="*/ 19 h 183"/>
                  <a:gd name="T52" fmla="*/ 70 w 167"/>
                  <a:gd name="T53" fmla="*/ 56 h 183"/>
                  <a:gd name="T54" fmla="*/ 62 w 167"/>
                  <a:gd name="T55" fmla="*/ 56 h 183"/>
                  <a:gd name="T56" fmla="*/ 57 w 167"/>
                  <a:gd name="T57" fmla="*/ 62 h 183"/>
                  <a:gd name="T58" fmla="*/ 1 w 167"/>
                  <a:gd name="T59" fmla="*/ 89 h 183"/>
                  <a:gd name="T60" fmla="*/ 0 w 167"/>
                  <a:gd name="T61" fmla="*/ 92 h 183"/>
                  <a:gd name="T62" fmla="*/ 3 w 167"/>
                  <a:gd name="T63" fmla="*/ 94 h 183"/>
                  <a:gd name="T64" fmla="*/ 6 w 167"/>
                  <a:gd name="T65" fmla="*/ 99 h 183"/>
                  <a:gd name="T66" fmla="*/ 11 w 167"/>
                  <a:gd name="T67" fmla="*/ 104 h 183"/>
                  <a:gd name="T68" fmla="*/ 11 w 167"/>
                  <a:gd name="T69" fmla="*/ 108 h 183"/>
                  <a:gd name="T70" fmla="*/ 8 w 167"/>
                  <a:gd name="T71" fmla="*/ 113 h 183"/>
                  <a:gd name="T72" fmla="*/ 11 w 167"/>
                  <a:gd name="T73" fmla="*/ 119 h 183"/>
                  <a:gd name="T74" fmla="*/ 12 w 167"/>
                  <a:gd name="T75" fmla="*/ 145 h 183"/>
                  <a:gd name="T76" fmla="*/ 6 w 167"/>
                  <a:gd name="T77" fmla="*/ 158 h 183"/>
                  <a:gd name="T78" fmla="*/ 8 w 167"/>
                  <a:gd name="T79" fmla="*/ 163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67" h="183">
                    <a:moveTo>
                      <a:pt x="11" y="163"/>
                    </a:moveTo>
                    <a:lnTo>
                      <a:pt x="12" y="159"/>
                    </a:lnTo>
                    <a:lnTo>
                      <a:pt x="20" y="158"/>
                    </a:lnTo>
                    <a:lnTo>
                      <a:pt x="28" y="155"/>
                    </a:lnTo>
                    <a:lnTo>
                      <a:pt x="30" y="155"/>
                    </a:lnTo>
                    <a:lnTo>
                      <a:pt x="36" y="158"/>
                    </a:lnTo>
                    <a:lnTo>
                      <a:pt x="41" y="158"/>
                    </a:lnTo>
                    <a:lnTo>
                      <a:pt x="43" y="163"/>
                    </a:lnTo>
                    <a:lnTo>
                      <a:pt x="43" y="163"/>
                    </a:lnTo>
                    <a:lnTo>
                      <a:pt x="46" y="164"/>
                    </a:lnTo>
                    <a:lnTo>
                      <a:pt x="47" y="163"/>
                    </a:lnTo>
                    <a:lnTo>
                      <a:pt x="49" y="164"/>
                    </a:lnTo>
                    <a:lnTo>
                      <a:pt x="51" y="164"/>
                    </a:lnTo>
                    <a:lnTo>
                      <a:pt x="52" y="164"/>
                    </a:lnTo>
                    <a:lnTo>
                      <a:pt x="52" y="167"/>
                    </a:lnTo>
                    <a:lnTo>
                      <a:pt x="55" y="171"/>
                    </a:lnTo>
                    <a:lnTo>
                      <a:pt x="55" y="174"/>
                    </a:lnTo>
                    <a:lnTo>
                      <a:pt x="59" y="174"/>
                    </a:lnTo>
                    <a:lnTo>
                      <a:pt x="60" y="177"/>
                    </a:lnTo>
                    <a:lnTo>
                      <a:pt x="62" y="179"/>
                    </a:lnTo>
                    <a:lnTo>
                      <a:pt x="65" y="180"/>
                    </a:lnTo>
                    <a:lnTo>
                      <a:pt x="67" y="183"/>
                    </a:lnTo>
                    <a:lnTo>
                      <a:pt x="67" y="183"/>
                    </a:lnTo>
                    <a:lnTo>
                      <a:pt x="70" y="180"/>
                    </a:lnTo>
                    <a:lnTo>
                      <a:pt x="74" y="180"/>
                    </a:lnTo>
                    <a:lnTo>
                      <a:pt x="76" y="175"/>
                    </a:lnTo>
                    <a:lnTo>
                      <a:pt x="76" y="174"/>
                    </a:lnTo>
                    <a:lnTo>
                      <a:pt x="76" y="169"/>
                    </a:lnTo>
                    <a:lnTo>
                      <a:pt x="79" y="167"/>
                    </a:lnTo>
                    <a:lnTo>
                      <a:pt x="82" y="167"/>
                    </a:lnTo>
                    <a:lnTo>
                      <a:pt x="84" y="171"/>
                    </a:lnTo>
                    <a:lnTo>
                      <a:pt x="86" y="175"/>
                    </a:lnTo>
                    <a:lnTo>
                      <a:pt x="87" y="177"/>
                    </a:lnTo>
                    <a:lnTo>
                      <a:pt x="90" y="171"/>
                    </a:lnTo>
                    <a:lnTo>
                      <a:pt x="98" y="167"/>
                    </a:lnTo>
                    <a:lnTo>
                      <a:pt x="102" y="167"/>
                    </a:lnTo>
                    <a:lnTo>
                      <a:pt x="102" y="172"/>
                    </a:lnTo>
                    <a:lnTo>
                      <a:pt x="103" y="174"/>
                    </a:lnTo>
                    <a:lnTo>
                      <a:pt x="105" y="171"/>
                    </a:lnTo>
                    <a:lnTo>
                      <a:pt x="106" y="171"/>
                    </a:lnTo>
                    <a:lnTo>
                      <a:pt x="110" y="174"/>
                    </a:lnTo>
                    <a:lnTo>
                      <a:pt x="110" y="174"/>
                    </a:lnTo>
                    <a:lnTo>
                      <a:pt x="161" y="174"/>
                    </a:lnTo>
                    <a:lnTo>
                      <a:pt x="165" y="161"/>
                    </a:lnTo>
                    <a:lnTo>
                      <a:pt x="161" y="158"/>
                    </a:lnTo>
                    <a:lnTo>
                      <a:pt x="149" y="35"/>
                    </a:lnTo>
                    <a:lnTo>
                      <a:pt x="167" y="33"/>
                    </a:lnTo>
                    <a:lnTo>
                      <a:pt x="167" y="33"/>
                    </a:lnTo>
                    <a:lnTo>
                      <a:pt x="167" y="33"/>
                    </a:lnTo>
                    <a:lnTo>
                      <a:pt x="116" y="0"/>
                    </a:lnTo>
                    <a:lnTo>
                      <a:pt x="116" y="0"/>
                    </a:lnTo>
                    <a:lnTo>
                      <a:pt x="116" y="19"/>
                    </a:lnTo>
                    <a:lnTo>
                      <a:pt x="71" y="19"/>
                    </a:lnTo>
                    <a:lnTo>
                      <a:pt x="70" y="56"/>
                    </a:lnTo>
                    <a:lnTo>
                      <a:pt x="65" y="56"/>
                    </a:lnTo>
                    <a:lnTo>
                      <a:pt x="62" y="56"/>
                    </a:lnTo>
                    <a:lnTo>
                      <a:pt x="59" y="59"/>
                    </a:lnTo>
                    <a:lnTo>
                      <a:pt x="57" y="62"/>
                    </a:lnTo>
                    <a:lnTo>
                      <a:pt x="57" y="88"/>
                    </a:lnTo>
                    <a:lnTo>
                      <a:pt x="1" y="89"/>
                    </a:lnTo>
                    <a:lnTo>
                      <a:pt x="1" y="89"/>
                    </a:lnTo>
                    <a:lnTo>
                      <a:pt x="0" y="92"/>
                    </a:lnTo>
                    <a:lnTo>
                      <a:pt x="0" y="97"/>
                    </a:lnTo>
                    <a:lnTo>
                      <a:pt x="3" y="94"/>
                    </a:lnTo>
                    <a:lnTo>
                      <a:pt x="4" y="97"/>
                    </a:lnTo>
                    <a:lnTo>
                      <a:pt x="6" y="99"/>
                    </a:lnTo>
                    <a:lnTo>
                      <a:pt x="8" y="97"/>
                    </a:lnTo>
                    <a:lnTo>
                      <a:pt x="11" y="104"/>
                    </a:lnTo>
                    <a:lnTo>
                      <a:pt x="9" y="105"/>
                    </a:lnTo>
                    <a:lnTo>
                      <a:pt x="11" y="108"/>
                    </a:lnTo>
                    <a:lnTo>
                      <a:pt x="9" y="113"/>
                    </a:lnTo>
                    <a:lnTo>
                      <a:pt x="8" y="113"/>
                    </a:lnTo>
                    <a:lnTo>
                      <a:pt x="6" y="113"/>
                    </a:lnTo>
                    <a:lnTo>
                      <a:pt x="11" y="119"/>
                    </a:lnTo>
                    <a:lnTo>
                      <a:pt x="12" y="134"/>
                    </a:lnTo>
                    <a:lnTo>
                      <a:pt x="12" y="145"/>
                    </a:lnTo>
                    <a:lnTo>
                      <a:pt x="9" y="150"/>
                    </a:lnTo>
                    <a:lnTo>
                      <a:pt x="6" y="158"/>
                    </a:lnTo>
                    <a:lnTo>
                      <a:pt x="6" y="164"/>
                    </a:lnTo>
                    <a:lnTo>
                      <a:pt x="8" y="163"/>
                    </a:lnTo>
                    <a:lnTo>
                      <a:pt x="11" y="16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0" name="Freeform 948">
                <a:extLst>
                  <a:ext uri="{FF2B5EF4-FFF2-40B4-BE49-F238E27FC236}">
                    <a16:creationId xmlns:a16="http://schemas.microsoft.com/office/drawing/2014/main" id="{71C1FCE1-47BB-42FA-AC55-A54C1A5F503F}"/>
                  </a:ext>
                </a:extLst>
              </p:cNvPr>
              <p:cNvSpPr>
                <a:spLocks/>
              </p:cNvSpPr>
              <p:nvPr/>
            </p:nvSpPr>
            <p:spPr bwMode="auto">
              <a:xfrm>
                <a:off x="4523" y="2066"/>
                <a:ext cx="229" cy="214"/>
              </a:xfrm>
              <a:custGeom>
                <a:avLst/>
                <a:gdLst>
                  <a:gd name="T0" fmla="*/ 97 w 229"/>
                  <a:gd name="T1" fmla="*/ 201 h 214"/>
                  <a:gd name="T2" fmla="*/ 98 w 229"/>
                  <a:gd name="T3" fmla="*/ 193 h 214"/>
                  <a:gd name="T4" fmla="*/ 108 w 229"/>
                  <a:gd name="T5" fmla="*/ 182 h 214"/>
                  <a:gd name="T6" fmla="*/ 114 w 229"/>
                  <a:gd name="T7" fmla="*/ 169 h 214"/>
                  <a:gd name="T8" fmla="*/ 121 w 229"/>
                  <a:gd name="T9" fmla="*/ 168 h 214"/>
                  <a:gd name="T10" fmla="*/ 130 w 229"/>
                  <a:gd name="T11" fmla="*/ 163 h 214"/>
                  <a:gd name="T12" fmla="*/ 152 w 229"/>
                  <a:gd name="T13" fmla="*/ 149 h 214"/>
                  <a:gd name="T14" fmla="*/ 167 w 229"/>
                  <a:gd name="T15" fmla="*/ 144 h 214"/>
                  <a:gd name="T16" fmla="*/ 175 w 229"/>
                  <a:gd name="T17" fmla="*/ 147 h 214"/>
                  <a:gd name="T18" fmla="*/ 188 w 229"/>
                  <a:gd name="T19" fmla="*/ 146 h 214"/>
                  <a:gd name="T20" fmla="*/ 202 w 229"/>
                  <a:gd name="T21" fmla="*/ 144 h 214"/>
                  <a:gd name="T22" fmla="*/ 213 w 229"/>
                  <a:gd name="T23" fmla="*/ 142 h 214"/>
                  <a:gd name="T24" fmla="*/ 224 w 229"/>
                  <a:gd name="T25" fmla="*/ 133 h 214"/>
                  <a:gd name="T26" fmla="*/ 227 w 229"/>
                  <a:gd name="T27" fmla="*/ 114 h 214"/>
                  <a:gd name="T28" fmla="*/ 224 w 229"/>
                  <a:gd name="T29" fmla="*/ 88 h 214"/>
                  <a:gd name="T30" fmla="*/ 213 w 229"/>
                  <a:gd name="T31" fmla="*/ 85 h 214"/>
                  <a:gd name="T32" fmla="*/ 211 w 229"/>
                  <a:gd name="T33" fmla="*/ 77 h 214"/>
                  <a:gd name="T34" fmla="*/ 202 w 229"/>
                  <a:gd name="T35" fmla="*/ 71 h 214"/>
                  <a:gd name="T36" fmla="*/ 192 w 229"/>
                  <a:gd name="T37" fmla="*/ 63 h 214"/>
                  <a:gd name="T38" fmla="*/ 82 w 229"/>
                  <a:gd name="T39" fmla="*/ 2 h 214"/>
                  <a:gd name="T40" fmla="*/ 94 w 229"/>
                  <a:gd name="T41" fmla="*/ 141 h 214"/>
                  <a:gd name="T42" fmla="*/ 39 w 229"/>
                  <a:gd name="T43" fmla="*/ 138 h 214"/>
                  <a:gd name="T44" fmla="*/ 35 w 229"/>
                  <a:gd name="T45" fmla="*/ 139 h 214"/>
                  <a:gd name="T46" fmla="*/ 23 w 229"/>
                  <a:gd name="T47" fmla="*/ 138 h 214"/>
                  <a:gd name="T48" fmla="*/ 17 w 229"/>
                  <a:gd name="T49" fmla="*/ 138 h 214"/>
                  <a:gd name="T50" fmla="*/ 9 w 229"/>
                  <a:gd name="T51" fmla="*/ 136 h 214"/>
                  <a:gd name="T52" fmla="*/ 7 w 229"/>
                  <a:gd name="T53" fmla="*/ 147 h 214"/>
                  <a:gd name="T54" fmla="*/ 1 w 229"/>
                  <a:gd name="T55" fmla="*/ 152 h 214"/>
                  <a:gd name="T56" fmla="*/ 1 w 229"/>
                  <a:gd name="T57" fmla="*/ 161 h 214"/>
                  <a:gd name="T58" fmla="*/ 6 w 229"/>
                  <a:gd name="T59" fmla="*/ 171 h 214"/>
                  <a:gd name="T60" fmla="*/ 11 w 229"/>
                  <a:gd name="T61" fmla="*/ 173 h 214"/>
                  <a:gd name="T62" fmla="*/ 14 w 229"/>
                  <a:gd name="T63" fmla="*/ 179 h 214"/>
                  <a:gd name="T64" fmla="*/ 15 w 229"/>
                  <a:gd name="T65" fmla="*/ 184 h 214"/>
                  <a:gd name="T66" fmla="*/ 15 w 229"/>
                  <a:gd name="T67" fmla="*/ 189 h 214"/>
                  <a:gd name="T68" fmla="*/ 22 w 229"/>
                  <a:gd name="T69" fmla="*/ 189 h 214"/>
                  <a:gd name="T70" fmla="*/ 31 w 229"/>
                  <a:gd name="T71" fmla="*/ 189 h 214"/>
                  <a:gd name="T72" fmla="*/ 39 w 229"/>
                  <a:gd name="T73" fmla="*/ 185 h 214"/>
                  <a:gd name="T74" fmla="*/ 46 w 229"/>
                  <a:gd name="T75" fmla="*/ 184 h 214"/>
                  <a:gd name="T76" fmla="*/ 50 w 229"/>
                  <a:gd name="T77" fmla="*/ 192 h 214"/>
                  <a:gd name="T78" fmla="*/ 55 w 229"/>
                  <a:gd name="T79" fmla="*/ 198 h 214"/>
                  <a:gd name="T80" fmla="*/ 50 w 229"/>
                  <a:gd name="T81" fmla="*/ 206 h 214"/>
                  <a:gd name="T82" fmla="*/ 57 w 229"/>
                  <a:gd name="T83" fmla="*/ 205 h 214"/>
                  <a:gd name="T84" fmla="*/ 58 w 229"/>
                  <a:gd name="T85" fmla="*/ 209 h 214"/>
                  <a:gd name="T86" fmla="*/ 63 w 229"/>
                  <a:gd name="T87" fmla="*/ 214 h 214"/>
                  <a:gd name="T88" fmla="*/ 73 w 229"/>
                  <a:gd name="T89" fmla="*/ 212 h 214"/>
                  <a:gd name="T90" fmla="*/ 79 w 229"/>
                  <a:gd name="T91" fmla="*/ 211 h 214"/>
                  <a:gd name="T92" fmla="*/ 87 w 229"/>
                  <a:gd name="T93" fmla="*/ 211 h 214"/>
                  <a:gd name="T94" fmla="*/ 95 w 229"/>
                  <a:gd name="T95" fmla="*/ 211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29" h="214">
                    <a:moveTo>
                      <a:pt x="97" y="206"/>
                    </a:moveTo>
                    <a:lnTo>
                      <a:pt x="97" y="203"/>
                    </a:lnTo>
                    <a:lnTo>
                      <a:pt x="97" y="201"/>
                    </a:lnTo>
                    <a:lnTo>
                      <a:pt x="98" y="200"/>
                    </a:lnTo>
                    <a:lnTo>
                      <a:pt x="98" y="197"/>
                    </a:lnTo>
                    <a:lnTo>
                      <a:pt x="98" y="193"/>
                    </a:lnTo>
                    <a:lnTo>
                      <a:pt x="100" y="192"/>
                    </a:lnTo>
                    <a:lnTo>
                      <a:pt x="103" y="189"/>
                    </a:lnTo>
                    <a:lnTo>
                      <a:pt x="108" y="182"/>
                    </a:lnTo>
                    <a:lnTo>
                      <a:pt x="111" y="177"/>
                    </a:lnTo>
                    <a:lnTo>
                      <a:pt x="111" y="176"/>
                    </a:lnTo>
                    <a:lnTo>
                      <a:pt x="114" y="169"/>
                    </a:lnTo>
                    <a:lnTo>
                      <a:pt x="116" y="169"/>
                    </a:lnTo>
                    <a:lnTo>
                      <a:pt x="116" y="168"/>
                    </a:lnTo>
                    <a:lnTo>
                      <a:pt x="121" y="168"/>
                    </a:lnTo>
                    <a:lnTo>
                      <a:pt x="122" y="168"/>
                    </a:lnTo>
                    <a:lnTo>
                      <a:pt x="130" y="165"/>
                    </a:lnTo>
                    <a:lnTo>
                      <a:pt x="130" y="163"/>
                    </a:lnTo>
                    <a:lnTo>
                      <a:pt x="138" y="157"/>
                    </a:lnTo>
                    <a:lnTo>
                      <a:pt x="149" y="152"/>
                    </a:lnTo>
                    <a:lnTo>
                      <a:pt x="152" y="149"/>
                    </a:lnTo>
                    <a:lnTo>
                      <a:pt x="157" y="146"/>
                    </a:lnTo>
                    <a:lnTo>
                      <a:pt x="164" y="146"/>
                    </a:lnTo>
                    <a:lnTo>
                      <a:pt x="167" y="144"/>
                    </a:lnTo>
                    <a:lnTo>
                      <a:pt x="172" y="146"/>
                    </a:lnTo>
                    <a:lnTo>
                      <a:pt x="173" y="146"/>
                    </a:lnTo>
                    <a:lnTo>
                      <a:pt x="175" y="147"/>
                    </a:lnTo>
                    <a:lnTo>
                      <a:pt x="175" y="147"/>
                    </a:lnTo>
                    <a:lnTo>
                      <a:pt x="178" y="147"/>
                    </a:lnTo>
                    <a:lnTo>
                      <a:pt x="188" y="146"/>
                    </a:lnTo>
                    <a:lnTo>
                      <a:pt x="191" y="147"/>
                    </a:lnTo>
                    <a:lnTo>
                      <a:pt x="195" y="144"/>
                    </a:lnTo>
                    <a:lnTo>
                      <a:pt x="202" y="144"/>
                    </a:lnTo>
                    <a:lnTo>
                      <a:pt x="203" y="144"/>
                    </a:lnTo>
                    <a:lnTo>
                      <a:pt x="208" y="142"/>
                    </a:lnTo>
                    <a:lnTo>
                      <a:pt x="213" y="142"/>
                    </a:lnTo>
                    <a:lnTo>
                      <a:pt x="216" y="139"/>
                    </a:lnTo>
                    <a:lnTo>
                      <a:pt x="224" y="136"/>
                    </a:lnTo>
                    <a:lnTo>
                      <a:pt x="224" y="133"/>
                    </a:lnTo>
                    <a:lnTo>
                      <a:pt x="224" y="128"/>
                    </a:lnTo>
                    <a:lnTo>
                      <a:pt x="227" y="126"/>
                    </a:lnTo>
                    <a:lnTo>
                      <a:pt x="227" y="114"/>
                    </a:lnTo>
                    <a:lnTo>
                      <a:pt x="229" y="86"/>
                    </a:lnTo>
                    <a:lnTo>
                      <a:pt x="229" y="86"/>
                    </a:lnTo>
                    <a:lnTo>
                      <a:pt x="224" y="88"/>
                    </a:lnTo>
                    <a:lnTo>
                      <a:pt x="218" y="90"/>
                    </a:lnTo>
                    <a:lnTo>
                      <a:pt x="213" y="88"/>
                    </a:lnTo>
                    <a:lnTo>
                      <a:pt x="213" y="85"/>
                    </a:lnTo>
                    <a:lnTo>
                      <a:pt x="215" y="82"/>
                    </a:lnTo>
                    <a:lnTo>
                      <a:pt x="215" y="79"/>
                    </a:lnTo>
                    <a:lnTo>
                      <a:pt x="211" y="77"/>
                    </a:lnTo>
                    <a:lnTo>
                      <a:pt x="208" y="75"/>
                    </a:lnTo>
                    <a:lnTo>
                      <a:pt x="205" y="72"/>
                    </a:lnTo>
                    <a:lnTo>
                      <a:pt x="202" y="71"/>
                    </a:lnTo>
                    <a:lnTo>
                      <a:pt x="197" y="72"/>
                    </a:lnTo>
                    <a:lnTo>
                      <a:pt x="194" y="69"/>
                    </a:lnTo>
                    <a:lnTo>
                      <a:pt x="192" y="63"/>
                    </a:lnTo>
                    <a:lnTo>
                      <a:pt x="100" y="0"/>
                    </a:lnTo>
                    <a:lnTo>
                      <a:pt x="100" y="0"/>
                    </a:lnTo>
                    <a:lnTo>
                      <a:pt x="82" y="2"/>
                    </a:lnTo>
                    <a:lnTo>
                      <a:pt x="94" y="125"/>
                    </a:lnTo>
                    <a:lnTo>
                      <a:pt x="98" y="128"/>
                    </a:lnTo>
                    <a:lnTo>
                      <a:pt x="94" y="141"/>
                    </a:lnTo>
                    <a:lnTo>
                      <a:pt x="43" y="141"/>
                    </a:lnTo>
                    <a:lnTo>
                      <a:pt x="43" y="141"/>
                    </a:lnTo>
                    <a:lnTo>
                      <a:pt x="39" y="138"/>
                    </a:lnTo>
                    <a:lnTo>
                      <a:pt x="38" y="138"/>
                    </a:lnTo>
                    <a:lnTo>
                      <a:pt x="36" y="141"/>
                    </a:lnTo>
                    <a:lnTo>
                      <a:pt x="35" y="139"/>
                    </a:lnTo>
                    <a:lnTo>
                      <a:pt x="35" y="134"/>
                    </a:lnTo>
                    <a:lnTo>
                      <a:pt x="31" y="134"/>
                    </a:lnTo>
                    <a:lnTo>
                      <a:pt x="23" y="138"/>
                    </a:lnTo>
                    <a:lnTo>
                      <a:pt x="20" y="144"/>
                    </a:lnTo>
                    <a:lnTo>
                      <a:pt x="19" y="142"/>
                    </a:lnTo>
                    <a:lnTo>
                      <a:pt x="17" y="138"/>
                    </a:lnTo>
                    <a:lnTo>
                      <a:pt x="15" y="134"/>
                    </a:lnTo>
                    <a:lnTo>
                      <a:pt x="12" y="134"/>
                    </a:lnTo>
                    <a:lnTo>
                      <a:pt x="9" y="136"/>
                    </a:lnTo>
                    <a:lnTo>
                      <a:pt x="9" y="141"/>
                    </a:lnTo>
                    <a:lnTo>
                      <a:pt x="9" y="142"/>
                    </a:lnTo>
                    <a:lnTo>
                      <a:pt x="7" y="147"/>
                    </a:lnTo>
                    <a:lnTo>
                      <a:pt x="3" y="147"/>
                    </a:lnTo>
                    <a:lnTo>
                      <a:pt x="0" y="150"/>
                    </a:lnTo>
                    <a:lnTo>
                      <a:pt x="1" y="152"/>
                    </a:lnTo>
                    <a:lnTo>
                      <a:pt x="1" y="153"/>
                    </a:lnTo>
                    <a:lnTo>
                      <a:pt x="3" y="157"/>
                    </a:lnTo>
                    <a:lnTo>
                      <a:pt x="1" y="161"/>
                    </a:lnTo>
                    <a:lnTo>
                      <a:pt x="1" y="163"/>
                    </a:lnTo>
                    <a:lnTo>
                      <a:pt x="4" y="166"/>
                    </a:lnTo>
                    <a:lnTo>
                      <a:pt x="6" y="171"/>
                    </a:lnTo>
                    <a:lnTo>
                      <a:pt x="7" y="171"/>
                    </a:lnTo>
                    <a:lnTo>
                      <a:pt x="9" y="171"/>
                    </a:lnTo>
                    <a:lnTo>
                      <a:pt x="11" y="173"/>
                    </a:lnTo>
                    <a:lnTo>
                      <a:pt x="12" y="174"/>
                    </a:lnTo>
                    <a:lnTo>
                      <a:pt x="14" y="177"/>
                    </a:lnTo>
                    <a:lnTo>
                      <a:pt x="14" y="179"/>
                    </a:lnTo>
                    <a:lnTo>
                      <a:pt x="12" y="181"/>
                    </a:lnTo>
                    <a:lnTo>
                      <a:pt x="12" y="182"/>
                    </a:lnTo>
                    <a:lnTo>
                      <a:pt x="15" y="184"/>
                    </a:lnTo>
                    <a:lnTo>
                      <a:pt x="15" y="187"/>
                    </a:lnTo>
                    <a:lnTo>
                      <a:pt x="15" y="189"/>
                    </a:lnTo>
                    <a:lnTo>
                      <a:pt x="15" y="189"/>
                    </a:lnTo>
                    <a:lnTo>
                      <a:pt x="17" y="190"/>
                    </a:lnTo>
                    <a:lnTo>
                      <a:pt x="20" y="189"/>
                    </a:lnTo>
                    <a:lnTo>
                      <a:pt x="22" y="189"/>
                    </a:lnTo>
                    <a:lnTo>
                      <a:pt x="25" y="192"/>
                    </a:lnTo>
                    <a:lnTo>
                      <a:pt x="28" y="192"/>
                    </a:lnTo>
                    <a:lnTo>
                      <a:pt x="31" y="189"/>
                    </a:lnTo>
                    <a:lnTo>
                      <a:pt x="33" y="189"/>
                    </a:lnTo>
                    <a:lnTo>
                      <a:pt x="36" y="185"/>
                    </a:lnTo>
                    <a:lnTo>
                      <a:pt x="39" y="185"/>
                    </a:lnTo>
                    <a:lnTo>
                      <a:pt x="43" y="187"/>
                    </a:lnTo>
                    <a:lnTo>
                      <a:pt x="44" y="185"/>
                    </a:lnTo>
                    <a:lnTo>
                      <a:pt x="46" y="184"/>
                    </a:lnTo>
                    <a:lnTo>
                      <a:pt x="47" y="185"/>
                    </a:lnTo>
                    <a:lnTo>
                      <a:pt x="49" y="189"/>
                    </a:lnTo>
                    <a:lnTo>
                      <a:pt x="50" y="192"/>
                    </a:lnTo>
                    <a:lnTo>
                      <a:pt x="50" y="195"/>
                    </a:lnTo>
                    <a:lnTo>
                      <a:pt x="52" y="197"/>
                    </a:lnTo>
                    <a:lnTo>
                      <a:pt x="55" y="198"/>
                    </a:lnTo>
                    <a:lnTo>
                      <a:pt x="55" y="200"/>
                    </a:lnTo>
                    <a:lnTo>
                      <a:pt x="52" y="203"/>
                    </a:lnTo>
                    <a:lnTo>
                      <a:pt x="50" y="206"/>
                    </a:lnTo>
                    <a:lnTo>
                      <a:pt x="54" y="206"/>
                    </a:lnTo>
                    <a:lnTo>
                      <a:pt x="55" y="205"/>
                    </a:lnTo>
                    <a:lnTo>
                      <a:pt x="57" y="205"/>
                    </a:lnTo>
                    <a:lnTo>
                      <a:pt x="57" y="206"/>
                    </a:lnTo>
                    <a:lnTo>
                      <a:pt x="58" y="208"/>
                    </a:lnTo>
                    <a:lnTo>
                      <a:pt x="58" y="209"/>
                    </a:lnTo>
                    <a:lnTo>
                      <a:pt x="62" y="209"/>
                    </a:lnTo>
                    <a:lnTo>
                      <a:pt x="63" y="211"/>
                    </a:lnTo>
                    <a:lnTo>
                      <a:pt x="63" y="214"/>
                    </a:lnTo>
                    <a:lnTo>
                      <a:pt x="66" y="211"/>
                    </a:lnTo>
                    <a:lnTo>
                      <a:pt x="68" y="211"/>
                    </a:lnTo>
                    <a:lnTo>
                      <a:pt x="73" y="212"/>
                    </a:lnTo>
                    <a:lnTo>
                      <a:pt x="78" y="212"/>
                    </a:lnTo>
                    <a:lnTo>
                      <a:pt x="79" y="212"/>
                    </a:lnTo>
                    <a:lnTo>
                      <a:pt x="79" y="211"/>
                    </a:lnTo>
                    <a:lnTo>
                      <a:pt x="84" y="209"/>
                    </a:lnTo>
                    <a:lnTo>
                      <a:pt x="87" y="211"/>
                    </a:lnTo>
                    <a:lnTo>
                      <a:pt x="87" y="211"/>
                    </a:lnTo>
                    <a:lnTo>
                      <a:pt x="87" y="212"/>
                    </a:lnTo>
                    <a:lnTo>
                      <a:pt x="92" y="214"/>
                    </a:lnTo>
                    <a:lnTo>
                      <a:pt x="95" y="211"/>
                    </a:lnTo>
                    <a:lnTo>
                      <a:pt x="97" y="209"/>
                    </a:lnTo>
                    <a:lnTo>
                      <a:pt x="97" y="20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1" name="Freeform 949">
                <a:extLst>
                  <a:ext uri="{FF2B5EF4-FFF2-40B4-BE49-F238E27FC236}">
                    <a16:creationId xmlns:a16="http://schemas.microsoft.com/office/drawing/2014/main" id="{DF9216F3-0990-4100-B140-82F204966562}"/>
                  </a:ext>
                </a:extLst>
              </p:cNvPr>
              <p:cNvSpPr>
                <a:spLocks/>
              </p:cNvSpPr>
              <p:nvPr/>
            </p:nvSpPr>
            <p:spPr bwMode="auto">
              <a:xfrm>
                <a:off x="4620" y="2210"/>
                <a:ext cx="105" cy="78"/>
              </a:xfrm>
              <a:custGeom>
                <a:avLst/>
                <a:gdLst>
                  <a:gd name="T0" fmla="*/ 103 w 105"/>
                  <a:gd name="T1" fmla="*/ 37 h 78"/>
                  <a:gd name="T2" fmla="*/ 102 w 105"/>
                  <a:gd name="T3" fmla="*/ 33 h 78"/>
                  <a:gd name="T4" fmla="*/ 100 w 105"/>
                  <a:gd name="T5" fmla="*/ 30 h 78"/>
                  <a:gd name="T6" fmla="*/ 89 w 105"/>
                  <a:gd name="T7" fmla="*/ 30 h 78"/>
                  <a:gd name="T8" fmla="*/ 75 w 105"/>
                  <a:gd name="T9" fmla="*/ 14 h 78"/>
                  <a:gd name="T10" fmla="*/ 76 w 105"/>
                  <a:gd name="T11" fmla="*/ 8 h 78"/>
                  <a:gd name="T12" fmla="*/ 78 w 105"/>
                  <a:gd name="T13" fmla="*/ 3 h 78"/>
                  <a:gd name="T14" fmla="*/ 75 w 105"/>
                  <a:gd name="T15" fmla="*/ 2 h 78"/>
                  <a:gd name="T16" fmla="*/ 67 w 105"/>
                  <a:gd name="T17" fmla="*/ 2 h 78"/>
                  <a:gd name="T18" fmla="*/ 55 w 105"/>
                  <a:gd name="T19" fmla="*/ 5 h 78"/>
                  <a:gd name="T20" fmla="*/ 41 w 105"/>
                  <a:gd name="T21" fmla="*/ 13 h 78"/>
                  <a:gd name="T22" fmla="*/ 33 w 105"/>
                  <a:gd name="T23" fmla="*/ 21 h 78"/>
                  <a:gd name="T24" fmla="*/ 24 w 105"/>
                  <a:gd name="T25" fmla="*/ 24 h 78"/>
                  <a:gd name="T26" fmla="*/ 19 w 105"/>
                  <a:gd name="T27" fmla="*/ 25 h 78"/>
                  <a:gd name="T28" fmla="*/ 14 w 105"/>
                  <a:gd name="T29" fmla="*/ 32 h 78"/>
                  <a:gd name="T30" fmla="*/ 11 w 105"/>
                  <a:gd name="T31" fmla="*/ 38 h 78"/>
                  <a:gd name="T32" fmla="*/ 3 w 105"/>
                  <a:gd name="T33" fmla="*/ 48 h 78"/>
                  <a:gd name="T34" fmla="*/ 1 w 105"/>
                  <a:gd name="T35" fmla="*/ 53 h 78"/>
                  <a:gd name="T36" fmla="*/ 0 w 105"/>
                  <a:gd name="T37" fmla="*/ 57 h 78"/>
                  <a:gd name="T38" fmla="*/ 0 w 105"/>
                  <a:gd name="T39" fmla="*/ 62 h 78"/>
                  <a:gd name="T40" fmla="*/ 0 w 105"/>
                  <a:gd name="T41" fmla="*/ 65 h 78"/>
                  <a:gd name="T42" fmla="*/ 9 w 105"/>
                  <a:gd name="T43" fmla="*/ 72 h 78"/>
                  <a:gd name="T44" fmla="*/ 12 w 105"/>
                  <a:gd name="T45" fmla="*/ 72 h 78"/>
                  <a:gd name="T46" fmla="*/ 17 w 105"/>
                  <a:gd name="T47" fmla="*/ 73 h 78"/>
                  <a:gd name="T48" fmla="*/ 24 w 105"/>
                  <a:gd name="T49" fmla="*/ 78 h 78"/>
                  <a:gd name="T50" fmla="*/ 30 w 105"/>
                  <a:gd name="T51" fmla="*/ 75 h 78"/>
                  <a:gd name="T52" fmla="*/ 33 w 105"/>
                  <a:gd name="T53" fmla="*/ 76 h 78"/>
                  <a:gd name="T54" fmla="*/ 36 w 105"/>
                  <a:gd name="T55" fmla="*/ 73 h 78"/>
                  <a:gd name="T56" fmla="*/ 33 w 105"/>
                  <a:gd name="T57" fmla="*/ 68 h 78"/>
                  <a:gd name="T58" fmla="*/ 33 w 105"/>
                  <a:gd name="T59" fmla="*/ 61 h 78"/>
                  <a:gd name="T60" fmla="*/ 49 w 105"/>
                  <a:gd name="T61" fmla="*/ 61 h 78"/>
                  <a:gd name="T62" fmla="*/ 57 w 105"/>
                  <a:gd name="T63" fmla="*/ 59 h 78"/>
                  <a:gd name="T64" fmla="*/ 65 w 105"/>
                  <a:gd name="T65" fmla="*/ 59 h 78"/>
                  <a:gd name="T66" fmla="*/ 70 w 105"/>
                  <a:gd name="T67" fmla="*/ 57 h 78"/>
                  <a:gd name="T68" fmla="*/ 71 w 105"/>
                  <a:gd name="T69" fmla="*/ 57 h 78"/>
                  <a:gd name="T70" fmla="*/ 86 w 105"/>
                  <a:gd name="T71" fmla="*/ 59 h 78"/>
                  <a:gd name="T72" fmla="*/ 89 w 105"/>
                  <a:gd name="T73" fmla="*/ 56 h 78"/>
                  <a:gd name="T74" fmla="*/ 91 w 105"/>
                  <a:gd name="T75" fmla="*/ 51 h 78"/>
                  <a:gd name="T76" fmla="*/ 95 w 105"/>
                  <a:gd name="T77" fmla="*/ 51 h 78"/>
                  <a:gd name="T78" fmla="*/ 102 w 105"/>
                  <a:gd name="T79" fmla="*/ 48 h 78"/>
                  <a:gd name="T80" fmla="*/ 105 w 105"/>
                  <a:gd name="T81" fmla="*/ 43 h 78"/>
                  <a:gd name="T82" fmla="*/ 102 w 105"/>
                  <a:gd name="T83" fmla="*/ 3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5" h="78">
                    <a:moveTo>
                      <a:pt x="102" y="38"/>
                    </a:moveTo>
                    <a:lnTo>
                      <a:pt x="103" y="37"/>
                    </a:lnTo>
                    <a:lnTo>
                      <a:pt x="103" y="33"/>
                    </a:lnTo>
                    <a:lnTo>
                      <a:pt x="102" y="33"/>
                    </a:lnTo>
                    <a:lnTo>
                      <a:pt x="102" y="30"/>
                    </a:lnTo>
                    <a:lnTo>
                      <a:pt x="100" y="30"/>
                    </a:lnTo>
                    <a:lnTo>
                      <a:pt x="94" y="33"/>
                    </a:lnTo>
                    <a:lnTo>
                      <a:pt x="89" y="30"/>
                    </a:lnTo>
                    <a:lnTo>
                      <a:pt x="89" y="24"/>
                    </a:lnTo>
                    <a:lnTo>
                      <a:pt x="75" y="14"/>
                    </a:lnTo>
                    <a:lnTo>
                      <a:pt x="75" y="11"/>
                    </a:lnTo>
                    <a:lnTo>
                      <a:pt x="76" y="8"/>
                    </a:lnTo>
                    <a:lnTo>
                      <a:pt x="78" y="5"/>
                    </a:lnTo>
                    <a:lnTo>
                      <a:pt x="78" y="3"/>
                    </a:lnTo>
                    <a:lnTo>
                      <a:pt x="76" y="2"/>
                    </a:lnTo>
                    <a:lnTo>
                      <a:pt x="75" y="2"/>
                    </a:lnTo>
                    <a:lnTo>
                      <a:pt x="70" y="0"/>
                    </a:lnTo>
                    <a:lnTo>
                      <a:pt x="67" y="2"/>
                    </a:lnTo>
                    <a:lnTo>
                      <a:pt x="60" y="2"/>
                    </a:lnTo>
                    <a:lnTo>
                      <a:pt x="55" y="5"/>
                    </a:lnTo>
                    <a:lnTo>
                      <a:pt x="52" y="8"/>
                    </a:lnTo>
                    <a:lnTo>
                      <a:pt x="41" y="13"/>
                    </a:lnTo>
                    <a:lnTo>
                      <a:pt x="33" y="19"/>
                    </a:lnTo>
                    <a:lnTo>
                      <a:pt x="33" y="21"/>
                    </a:lnTo>
                    <a:lnTo>
                      <a:pt x="25" y="24"/>
                    </a:lnTo>
                    <a:lnTo>
                      <a:pt x="24" y="24"/>
                    </a:lnTo>
                    <a:lnTo>
                      <a:pt x="19" y="24"/>
                    </a:lnTo>
                    <a:lnTo>
                      <a:pt x="19" y="25"/>
                    </a:lnTo>
                    <a:lnTo>
                      <a:pt x="17" y="25"/>
                    </a:lnTo>
                    <a:lnTo>
                      <a:pt x="14" y="32"/>
                    </a:lnTo>
                    <a:lnTo>
                      <a:pt x="14" y="33"/>
                    </a:lnTo>
                    <a:lnTo>
                      <a:pt x="11" y="38"/>
                    </a:lnTo>
                    <a:lnTo>
                      <a:pt x="6" y="45"/>
                    </a:lnTo>
                    <a:lnTo>
                      <a:pt x="3" y="48"/>
                    </a:lnTo>
                    <a:lnTo>
                      <a:pt x="1" y="49"/>
                    </a:lnTo>
                    <a:lnTo>
                      <a:pt x="1" y="53"/>
                    </a:lnTo>
                    <a:lnTo>
                      <a:pt x="1" y="56"/>
                    </a:lnTo>
                    <a:lnTo>
                      <a:pt x="0" y="57"/>
                    </a:lnTo>
                    <a:lnTo>
                      <a:pt x="0" y="59"/>
                    </a:lnTo>
                    <a:lnTo>
                      <a:pt x="0" y="62"/>
                    </a:lnTo>
                    <a:lnTo>
                      <a:pt x="0" y="65"/>
                    </a:lnTo>
                    <a:lnTo>
                      <a:pt x="0" y="65"/>
                    </a:lnTo>
                    <a:lnTo>
                      <a:pt x="4" y="68"/>
                    </a:lnTo>
                    <a:lnTo>
                      <a:pt x="9" y="72"/>
                    </a:lnTo>
                    <a:lnTo>
                      <a:pt x="11" y="72"/>
                    </a:lnTo>
                    <a:lnTo>
                      <a:pt x="12" y="72"/>
                    </a:lnTo>
                    <a:lnTo>
                      <a:pt x="16" y="72"/>
                    </a:lnTo>
                    <a:lnTo>
                      <a:pt x="17" y="73"/>
                    </a:lnTo>
                    <a:lnTo>
                      <a:pt x="19" y="75"/>
                    </a:lnTo>
                    <a:lnTo>
                      <a:pt x="24" y="78"/>
                    </a:lnTo>
                    <a:lnTo>
                      <a:pt x="27" y="76"/>
                    </a:lnTo>
                    <a:lnTo>
                      <a:pt x="30" y="75"/>
                    </a:lnTo>
                    <a:lnTo>
                      <a:pt x="32" y="75"/>
                    </a:lnTo>
                    <a:lnTo>
                      <a:pt x="33" y="76"/>
                    </a:lnTo>
                    <a:lnTo>
                      <a:pt x="36" y="78"/>
                    </a:lnTo>
                    <a:lnTo>
                      <a:pt x="36" y="73"/>
                    </a:lnTo>
                    <a:lnTo>
                      <a:pt x="35" y="68"/>
                    </a:lnTo>
                    <a:lnTo>
                      <a:pt x="33" y="68"/>
                    </a:lnTo>
                    <a:lnTo>
                      <a:pt x="33" y="64"/>
                    </a:lnTo>
                    <a:lnTo>
                      <a:pt x="33" y="61"/>
                    </a:lnTo>
                    <a:lnTo>
                      <a:pt x="38" y="61"/>
                    </a:lnTo>
                    <a:lnTo>
                      <a:pt x="49" y="61"/>
                    </a:lnTo>
                    <a:lnTo>
                      <a:pt x="49" y="59"/>
                    </a:lnTo>
                    <a:lnTo>
                      <a:pt x="57" y="59"/>
                    </a:lnTo>
                    <a:lnTo>
                      <a:pt x="62" y="59"/>
                    </a:lnTo>
                    <a:lnTo>
                      <a:pt x="65" y="59"/>
                    </a:lnTo>
                    <a:lnTo>
                      <a:pt x="68" y="57"/>
                    </a:lnTo>
                    <a:lnTo>
                      <a:pt x="70" y="57"/>
                    </a:lnTo>
                    <a:lnTo>
                      <a:pt x="70" y="57"/>
                    </a:lnTo>
                    <a:lnTo>
                      <a:pt x="71" y="57"/>
                    </a:lnTo>
                    <a:lnTo>
                      <a:pt x="86" y="61"/>
                    </a:lnTo>
                    <a:lnTo>
                      <a:pt x="86" y="59"/>
                    </a:lnTo>
                    <a:lnTo>
                      <a:pt x="89" y="59"/>
                    </a:lnTo>
                    <a:lnTo>
                      <a:pt x="89" y="56"/>
                    </a:lnTo>
                    <a:lnTo>
                      <a:pt x="91" y="54"/>
                    </a:lnTo>
                    <a:lnTo>
                      <a:pt x="91" y="51"/>
                    </a:lnTo>
                    <a:lnTo>
                      <a:pt x="94" y="51"/>
                    </a:lnTo>
                    <a:lnTo>
                      <a:pt x="95" y="51"/>
                    </a:lnTo>
                    <a:lnTo>
                      <a:pt x="100" y="49"/>
                    </a:lnTo>
                    <a:lnTo>
                      <a:pt x="102" y="48"/>
                    </a:lnTo>
                    <a:lnTo>
                      <a:pt x="105" y="45"/>
                    </a:lnTo>
                    <a:lnTo>
                      <a:pt x="105" y="43"/>
                    </a:lnTo>
                    <a:lnTo>
                      <a:pt x="105" y="43"/>
                    </a:lnTo>
                    <a:lnTo>
                      <a:pt x="102" y="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2" name="Freeform 950">
                <a:extLst>
                  <a:ext uri="{FF2B5EF4-FFF2-40B4-BE49-F238E27FC236}">
                    <a16:creationId xmlns:a16="http://schemas.microsoft.com/office/drawing/2014/main" id="{C22E4672-CF3B-450D-B097-624F6767EC48}"/>
                  </a:ext>
                </a:extLst>
              </p:cNvPr>
              <p:cNvSpPr>
                <a:spLocks/>
              </p:cNvSpPr>
              <p:nvPr/>
            </p:nvSpPr>
            <p:spPr bwMode="auto">
              <a:xfrm>
                <a:off x="4449" y="2188"/>
                <a:ext cx="89" cy="67"/>
              </a:xfrm>
              <a:custGeom>
                <a:avLst/>
                <a:gdLst>
                  <a:gd name="T0" fmla="*/ 27 w 89"/>
                  <a:gd name="T1" fmla="*/ 62 h 67"/>
                  <a:gd name="T2" fmla="*/ 35 w 89"/>
                  <a:gd name="T3" fmla="*/ 57 h 67"/>
                  <a:gd name="T4" fmla="*/ 51 w 89"/>
                  <a:gd name="T5" fmla="*/ 59 h 67"/>
                  <a:gd name="T6" fmla="*/ 54 w 89"/>
                  <a:gd name="T7" fmla="*/ 57 h 67"/>
                  <a:gd name="T8" fmla="*/ 69 w 89"/>
                  <a:gd name="T9" fmla="*/ 60 h 67"/>
                  <a:gd name="T10" fmla="*/ 75 w 89"/>
                  <a:gd name="T11" fmla="*/ 62 h 67"/>
                  <a:gd name="T12" fmla="*/ 81 w 89"/>
                  <a:gd name="T13" fmla="*/ 62 h 67"/>
                  <a:gd name="T14" fmla="*/ 86 w 89"/>
                  <a:gd name="T15" fmla="*/ 63 h 67"/>
                  <a:gd name="T16" fmla="*/ 89 w 89"/>
                  <a:gd name="T17" fmla="*/ 67 h 67"/>
                  <a:gd name="T18" fmla="*/ 89 w 89"/>
                  <a:gd name="T19" fmla="*/ 62 h 67"/>
                  <a:gd name="T20" fmla="*/ 86 w 89"/>
                  <a:gd name="T21" fmla="*/ 59 h 67"/>
                  <a:gd name="T22" fmla="*/ 88 w 89"/>
                  <a:gd name="T23" fmla="*/ 55 h 67"/>
                  <a:gd name="T24" fmla="*/ 85 w 89"/>
                  <a:gd name="T25" fmla="*/ 51 h 67"/>
                  <a:gd name="T26" fmla="*/ 81 w 89"/>
                  <a:gd name="T27" fmla="*/ 49 h 67"/>
                  <a:gd name="T28" fmla="*/ 78 w 89"/>
                  <a:gd name="T29" fmla="*/ 44 h 67"/>
                  <a:gd name="T30" fmla="*/ 75 w 89"/>
                  <a:gd name="T31" fmla="*/ 39 h 67"/>
                  <a:gd name="T32" fmla="*/ 75 w 89"/>
                  <a:gd name="T33" fmla="*/ 31 h 67"/>
                  <a:gd name="T34" fmla="*/ 74 w 89"/>
                  <a:gd name="T35" fmla="*/ 28 h 67"/>
                  <a:gd name="T36" fmla="*/ 69 w 89"/>
                  <a:gd name="T37" fmla="*/ 24 h 67"/>
                  <a:gd name="T38" fmla="*/ 66 w 89"/>
                  <a:gd name="T39" fmla="*/ 19 h 67"/>
                  <a:gd name="T40" fmla="*/ 62 w 89"/>
                  <a:gd name="T41" fmla="*/ 16 h 67"/>
                  <a:gd name="T42" fmla="*/ 59 w 89"/>
                  <a:gd name="T43" fmla="*/ 9 h 67"/>
                  <a:gd name="T44" fmla="*/ 56 w 89"/>
                  <a:gd name="T45" fmla="*/ 9 h 67"/>
                  <a:gd name="T46" fmla="*/ 53 w 89"/>
                  <a:gd name="T47" fmla="*/ 9 h 67"/>
                  <a:gd name="T48" fmla="*/ 50 w 89"/>
                  <a:gd name="T49" fmla="*/ 8 h 67"/>
                  <a:gd name="T50" fmla="*/ 43 w 89"/>
                  <a:gd name="T51" fmla="*/ 3 h 67"/>
                  <a:gd name="T52" fmla="*/ 35 w 89"/>
                  <a:gd name="T53" fmla="*/ 0 h 67"/>
                  <a:gd name="T54" fmla="*/ 19 w 89"/>
                  <a:gd name="T55" fmla="*/ 4 h 67"/>
                  <a:gd name="T56" fmla="*/ 15 w 89"/>
                  <a:gd name="T57" fmla="*/ 8 h 67"/>
                  <a:gd name="T58" fmla="*/ 11 w 89"/>
                  <a:gd name="T59" fmla="*/ 14 h 67"/>
                  <a:gd name="T60" fmla="*/ 0 w 89"/>
                  <a:gd name="T61" fmla="*/ 28 h 67"/>
                  <a:gd name="T62" fmla="*/ 7 w 89"/>
                  <a:gd name="T63" fmla="*/ 38 h 67"/>
                  <a:gd name="T64" fmla="*/ 10 w 89"/>
                  <a:gd name="T65" fmla="*/ 41 h 67"/>
                  <a:gd name="T66" fmla="*/ 13 w 89"/>
                  <a:gd name="T67" fmla="*/ 43 h 67"/>
                  <a:gd name="T68" fmla="*/ 11 w 89"/>
                  <a:gd name="T69" fmla="*/ 46 h 67"/>
                  <a:gd name="T70" fmla="*/ 19 w 89"/>
                  <a:gd name="T71" fmla="*/ 44 h 67"/>
                  <a:gd name="T72" fmla="*/ 26 w 89"/>
                  <a:gd name="T73" fmla="*/ 41 h 67"/>
                  <a:gd name="T74" fmla="*/ 32 w 89"/>
                  <a:gd name="T75" fmla="*/ 39 h 67"/>
                  <a:gd name="T76" fmla="*/ 40 w 89"/>
                  <a:gd name="T77" fmla="*/ 43 h 67"/>
                  <a:gd name="T78" fmla="*/ 50 w 89"/>
                  <a:gd name="T79" fmla="*/ 46 h 67"/>
                  <a:gd name="T80" fmla="*/ 51 w 89"/>
                  <a:gd name="T81" fmla="*/ 47 h 67"/>
                  <a:gd name="T82" fmla="*/ 48 w 89"/>
                  <a:gd name="T83" fmla="*/ 49 h 67"/>
                  <a:gd name="T84" fmla="*/ 40 w 89"/>
                  <a:gd name="T85" fmla="*/ 47 h 67"/>
                  <a:gd name="T86" fmla="*/ 34 w 89"/>
                  <a:gd name="T87" fmla="*/ 44 h 67"/>
                  <a:gd name="T88" fmla="*/ 29 w 89"/>
                  <a:gd name="T89" fmla="*/ 47 h 67"/>
                  <a:gd name="T90" fmla="*/ 27 w 89"/>
                  <a:gd name="T91" fmla="*/ 46 h 67"/>
                  <a:gd name="T92" fmla="*/ 21 w 89"/>
                  <a:gd name="T93" fmla="*/ 49 h 67"/>
                  <a:gd name="T94" fmla="*/ 10 w 89"/>
                  <a:gd name="T95" fmla="*/ 51 h 67"/>
                  <a:gd name="T96" fmla="*/ 8 w 89"/>
                  <a:gd name="T97" fmla="*/ 55 h 67"/>
                  <a:gd name="T98" fmla="*/ 8 w 89"/>
                  <a:gd name="T99" fmla="*/ 59 h 67"/>
                  <a:gd name="T100" fmla="*/ 16 w 89"/>
                  <a:gd name="T101" fmla="*/ 59 h 67"/>
                  <a:gd name="T102" fmla="*/ 11 w 89"/>
                  <a:gd name="T103" fmla="*/ 60 h 67"/>
                  <a:gd name="T104" fmla="*/ 10 w 89"/>
                  <a:gd name="T105" fmla="*/ 60 h 67"/>
                  <a:gd name="T106" fmla="*/ 13 w 89"/>
                  <a:gd name="T107" fmla="*/ 63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9" h="67">
                    <a:moveTo>
                      <a:pt x="18" y="62"/>
                    </a:moveTo>
                    <a:lnTo>
                      <a:pt x="27" y="62"/>
                    </a:lnTo>
                    <a:lnTo>
                      <a:pt x="30" y="59"/>
                    </a:lnTo>
                    <a:lnTo>
                      <a:pt x="35" y="57"/>
                    </a:lnTo>
                    <a:lnTo>
                      <a:pt x="48" y="57"/>
                    </a:lnTo>
                    <a:lnTo>
                      <a:pt x="51" y="59"/>
                    </a:lnTo>
                    <a:lnTo>
                      <a:pt x="51" y="59"/>
                    </a:lnTo>
                    <a:lnTo>
                      <a:pt x="54" y="57"/>
                    </a:lnTo>
                    <a:lnTo>
                      <a:pt x="62" y="57"/>
                    </a:lnTo>
                    <a:lnTo>
                      <a:pt x="69" y="60"/>
                    </a:lnTo>
                    <a:lnTo>
                      <a:pt x="70" y="62"/>
                    </a:lnTo>
                    <a:lnTo>
                      <a:pt x="75" y="62"/>
                    </a:lnTo>
                    <a:lnTo>
                      <a:pt x="80" y="63"/>
                    </a:lnTo>
                    <a:lnTo>
                      <a:pt x="81" y="62"/>
                    </a:lnTo>
                    <a:lnTo>
                      <a:pt x="85" y="62"/>
                    </a:lnTo>
                    <a:lnTo>
                      <a:pt x="86" y="63"/>
                    </a:lnTo>
                    <a:lnTo>
                      <a:pt x="89" y="65"/>
                    </a:lnTo>
                    <a:lnTo>
                      <a:pt x="89" y="67"/>
                    </a:lnTo>
                    <a:lnTo>
                      <a:pt x="89" y="65"/>
                    </a:lnTo>
                    <a:lnTo>
                      <a:pt x="89" y="62"/>
                    </a:lnTo>
                    <a:lnTo>
                      <a:pt x="86" y="60"/>
                    </a:lnTo>
                    <a:lnTo>
                      <a:pt x="86" y="59"/>
                    </a:lnTo>
                    <a:lnTo>
                      <a:pt x="88" y="57"/>
                    </a:lnTo>
                    <a:lnTo>
                      <a:pt x="88" y="55"/>
                    </a:lnTo>
                    <a:lnTo>
                      <a:pt x="86" y="52"/>
                    </a:lnTo>
                    <a:lnTo>
                      <a:pt x="85" y="51"/>
                    </a:lnTo>
                    <a:lnTo>
                      <a:pt x="83" y="49"/>
                    </a:lnTo>
                    <a:lnTo>
                      <a:pt x="81" y="49"/>
                    </a:lnTo>
                    <a:lnTo>
                      <a:pt x="80" y="49"/>
                    </a:lnTo>
                    <a:lnTo>
                      <a:pt x="78" y="44"/>
                    </a:lnTo>
                    <a:lnTo>
                      <a:pt x="75" y="41"/>
                    </a:lnTo>
                    <a:lnTo>
                      <a:pt x="75" y="39"/>
                    </a:lnTo>
                    <a:lnTo>
                      <a:pt x="77" y="35"/>
                    </a:lnTo>
                    <a:lnTo>
                      <a:pt x="75" y="31"/>
                    </a:lnTo>
                    <a:lnTo>
                      <a:pt x="75" y="30"/>
                    </a:lnTo>
                    <a:lnTo>
                      <a:pt x="74" y="28"/>
                    </a:lnTo>
                    <a:lnTo>
                      <a:pt x="72" y="25"/>
                    </a:lnTo>
                    <a:lnTo>
                      <a:pt x="69" y="24"/>
                    </a:lnTo>
                    <a:lnTo>
                      <a:pt x="67" y="22"/>
                    </a:lnTo>
                    <a:lnTo>
                      <a:pt x="66" y="19"/>
                    </a:lnTo>
                    <a:lnTo>
                      <a:pt x="62" y="19"/>
                    </a:lnTo>
                    <a:lnTo>
                      <a:pt x="62" y="16"/>
                    </a:lnTo>
                    <a:lnTo>
                      <a:pt x="59" y="12"/>
                    </a:lnTo>
                    <a:lnTo>
                      <a:pt x="59" y="9"/>
                    </a:lnTo>
                    <a:lnTo>
                      <a:pt x="58" y="9"/>
                    </a:lnTo>
                    <a:lnTo>
                      <a:pt x="56" y="9"/>
                    </a:lnTo>
                    <a:lnTo>
                      <a:pt x="54" y="8"/>
                    </a:lnTo>
                    <a:lnTo>
                      <a:pt x="53" y="9"/>
                    </a:lnTo>
                    <a:lnTo>
                      <a:pt x="50" y="8"/>
                    </a:lnTo>
                    <a:lnTo>
                      <a:pt x="50" y="8"/>
                    </a:lnTo>
                    <a:lnTo>
                      <a:pt x="48" y="3"/>
                    </a:lnTo>
                    <a:lnTo>
                      <a:pt x="43" y="3"/>
                    </a:lnTo>
                    <a:lnTo>
                      <a:pt x="37" y="0"/>
                    </a:lnTo>
                    <a:lnTo>
                      <a:pt x="35" y="0"/>
                    </a:lnTo>
                    <a:lnTo>
                      <a:pt x="27" y="3"/>
                    </a:lnTo>
                    <a:lnTo>
                      <a:pt x="19" y="4"/>
                    </a:lnTo>
                    <a:lnTo>
                      <a:pt x="18" y="8"/>
                    </a:lnTo>
                    <a:lnTo>
                      <a:pt x="15" y="8"/>
                    </a:lnTo>
                    <a:lnTo>
                      <a:pt x="13" y="9"/>
                    </a:lnTo>
                    <a:lnTo>
                      <a:pt x="11" y="14"/>
                    </a:lnTo>
                    <a:lnTo>
                      <a:pt x="8" y="20"/>
                    </a:lnTo>
                    <a:lnTo>
                      <a:pt x="0" y="28"/>
                    </a:lnTo>
                    <a:lnTo>
                      <a:pt x="5" y="31"/>
                    </a:lnTo>
                    <a:lnTo>
                      <a:pt x="7" y="38"/>
                    </a:lnTo>
                    <a:lnTo>
                      <a:pt x="10" y="38"/>
                    </a:lnTo>
                    <a:lnTo>
                      <a:pt x="10" y="41"/>
                    </a:lnTo>
                    <a:lnTo>
                      <a:pt x="8" y="41"/>
                    </a:lnTo>
                    <a:lnTo>
                      <a:pt x="13" y="43"/>
                    </a:lnTo>
                    <a:lnTo>
                      <a:pt x="10" y="44"/>
                    </a:lnTo>
                    <a:lnTo>
                      <a:pt x="11" y="46"/>
                    </a:lnTo>
                    <a:lnTo>
                      <a:pt x="18" y="46"/>
                    </a:lnTo>
                    <a:lnTo>
                      <a:pt x="19" y="44"/>
                    </a:lnTo>
                    <a:lnTo>
                      <a:pt x="21" y="44"/>
                    </a:lnTo>
                    <a:lnTo>
                      <a:pt x="26" y="41"/>
                    </a:lnTo>
                    <a:lnTo>
                      <a:pt x="30" y="39"/>
                    </a:lnTo>
                    <a:lnTo>
                      <a:pt x="32" y="39"/>
                    </a:lnTo>
                    <a:lnTo>
                      <a:pt x="37" y="39"/>
                    </a:lnTo>
                    <a:lnTo>
                      <a:pt x="40" y="43"/>
                    </a:lnTo>
                    <a:lnTo>
                      <a:pt x="43" y="43"/>
                    </a:lnTo>
                    <a:lnTo>
                      <a:pt x="50" y="46"/>
                    </a:lnTo>
                    <a:lnTo>
                      <a:pt x="51" y="46"/>
                    </a:lnTo>
                    <a:lnTo>
                      <a:pt x="51" y="47"/>
                    </a:lnTo>
                    <a:lnTo>
                      <a:pt x="51" y="51"/>
                    </a:lnTo>
                    <a:lnTo>
                      <a:pt x="48" y="49"/>
                    </a:lnTo>
                    <a:lnTo>
                      <a:pt x="43" y="47"/>
                    </a:lnTo>
                    <a:lnTo>
                      <a:pt x="40" y="47"/>
                    </a:lnTo>
                    <a:lnTo>
                      <a:pt x="37" y="46"/>
                    </a:lnTo>
                    <a:lnTo>
                      <a:pt x="34" y="44"/>
                    </a:lnTo>
                    <a:lnTo>
                      <a:pt x="32" y="44"/>
                    </a:lnTo>
                    <a:lnTo>
                      <a:pt x="29" y="47"/>
                    </a:lnTo>
                    <a:lnTo>
                      <a:pt x="29" y="46"/>
                    </a:lnTo>
                    <a:lnTo>
                      <a:pt x="27" y="46"/>
                    </a:lnTo>
                    <a:lnTo>
                      <a:pt x="24" y="47"/>
                    </a:lnTo>
                    <a:lnTo>
                      <a:pt x="21" y="49"/>
                    </a:lnTo>
                    <a:lnTo>
                      <a:pt x="19" y="51"/>
                    </a:lnTo>
                    <a:lnTo>
                      <a:pt x="10" y="51"/>
                    </a:lnTo>
                    <a:lnTo>
                      <a:pt x="8" y="52"/>
                    </a:lnTo>
                    <a:lnTo>
                      <a:pt x="8" y="55"/>
                    </a:lnTo>
                    <a:lnTo>
                      <a:pt x="7" y="57"/>
                    </a:lnTo>
                    <a:lnTo>
                      <a:pt x="8" y="59"/>
                    </a:lnTo>
                    <a:lnTo>
                      <a:pt x="11" y="57"/>
                    </a:lnTo>
                    <a:lnTo>
                      <a:pt x="16" y="59"/>
                    </a:lnTo>
                    <a:lnTo>
                      <a:pt x="13" y="60"/>
                    </a:lnTo>
                    <a:lnTo>
                      <a:pt x="11" y="60"/>
                    </a:lnTo>
                    <a:lnTo>
                      <a:pt x="10" y="59"/>
                    </a:lnTo>
                    <a:lnTo>
                      <a:pt x="10" y="60"/>
                    </a:lnTo>
                    <a:lnTo>
                      <a:pt x="10" y="63"/>
                    </a:lnTo>
                    <a:lnTo>
                      <a:pt x="13" y="63"/>
                    </a:lnTo>
                    <a:lnTo>
                      <a:pt x="18" y="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3" name="Freeform 951">
                <a:extLst>
                  <a:ext uri="{FF2B5EF4-FFF2-40B4-BE49-F238E27FC236}">
                    <a16:creationId xmlns:a16="http://schemas.microsoft.com/office/drawing/2014/main" id="{DB247A25-997A-4603-8F1D-2083730F9ECC}"/>
                  </a:ext>
                </a:extLst>
              </p:cNvPr>
              <p:cNvSpPr>
                <a:spLocks/>
              </p:cNvSpPr>
              <p:nvPr/>
            </p:nvSpPr>
            <p:spPr bwMode="auto">
              <a:xfrm>
                <a:off x="4456" y="2227"/>
                <a:ext cx="44" cy="13"/>
              </a:xfrm>
              <a:custGeom>
                <a:avLst/>
                <a:gdLst>
                  <a:gd name="T0" fmla="*/ 12 w 44"/>
                  <a:gd name="T1" fmla="*/ 12 h 13"/>
                  <a:gd name="T2" fmla="*/ 14 w 44"/>
                  <a:gd name="T3" fmla="*/ 10 h 13"/>
                  <a:gd name="T4" fmla="*/ 17 w 44"/>
                  <a:gd name="T5" fmla="*/ 8 h 13"/>
                  <a:gd name="T6" fmla="*/ 20 w 44"/>
                  <a:gd name="T7" fmla="*/ 7 h 13"/>
                  <a:gd name="T8" fmla="*/ 22 w 44"/>
                  <a:gd name="T9" fmla="*/ 7 h 13"/>
                  <a:gd name="T10" fmla="*/ 22 w 44"/>
                  <a:gd name="T11" fmla="*/ 8 h 13"/>
                  <a:gd name="T12" fmla="*/ 25 w 44"/>
                  <a:gd name="T13" fmla="*/ 5 h 13"/>
                  <a:gd name="T14" fmla="*/ 27 w 44"/>
                  <a:gd name="T15" fmla="*/ 5 h 13"/>
                  <a:gd name="T16" fmla="*/ 30 w 44"/>
                  <a:gd name="T17" fmla="*/ 7 h 13"/>
                  <a:gd name="T18" fmla="*/ 33 w 44"/>
                  <a:gd name="T19" fmla="*/ 8 h 13"/>
                  <a:gd name="T20" fmla="*/ 36 w 44"/>
                  <a:gd name="T21" fmla="*/ 8 h 13"/>
                  <a:gd name="T22" fmla="*/ 41 w 44"/>
                  <a:gd name="T23" fmla="*/ 10 h 13"/>
                  <a:gd name="T24" fmla="*/ 44 w 44"/>
                  <a:gd name="T25" fmla="*/ 12 h 13"/>
                  <a:gd name="T26" fmla="*/ 44 w 44"/>
                  <a:gd name="T27" fmla="*/ 8 h 13"/>
                  <a:gd name="T28" fmla="*/ 44 w 44"/>
                  <a:gd name="T29" fmla="*/ 7 h 13"/>
                  <a:gd name="T30" fmla="*/ 43 w 44"/>
                  <a:gd name="T31" fmla="*/ 7 h 13"/>
                  <a:gd name="T32" fmla="*/ 36 w 44"/>
                  <a:gd name="T33" fmla="*/ 4 h 13"/>
                  <a:gd name="T34" fmla="*/ 33 w 44"/>
                  <a:gd name="T35" fmla="*/ 4 h 13"/>
                  <a:gd name="T36" fmla="*/ 30 w 44"/>
                  <a:gd name="T37" fmla="*/ 0 h 13"/>
                  <a:gd name="T38" fmla="*/ 25 w 44"/>
                  <a:gd name="T39" fmla="*/ 0 h 13"/>
                  <a:gd name="T40" fmla="*/ 23 w 44"/>
                  <a:gd name="T41" fmla="*/ 0 h 13"/>
                  <a:gd name="T42" fmla="*/ 19 w 44"/>
                  <a:gd name="T43" fmla="*/ 2 h 13"/>
                  <a:gd name="T44" fmla="*/ 14 w 44"/>
                  <a:gd name="T45" fmla="*/ 5 h 13"/>
                  <a:gd name="T46" fmla="*/ 12 w 44"/>
                  <a:gd name="T47" fmla="*/ 5 h 13"/>
                  <a:gd name="T48" fmla="*/ 11 w 44"/>
                  <a:gd name="T49" fmla="*/ 7 h 13"/>
                  <a:gd name="T50" fmla="*/ 4 w 44"/>
                  <a:gd name="T51" fmla="*/ 7 h 13"/>
                  <a:gd name="T52" fmla="*/ 4 w 44"/>
                  <a:gd name="T53" fmla="*/ 8 h 13"/>
                  <a:gd name="T54" fmla="*/ 8 w 44"/>
                  <a:gd name="T55" fmla="*/ 10 h 13"/>
                  <a:gd name="T56" fmla="*/ 11 w 44"/>
                  <a:gd name="T57" fmla="*/ 10 h 13"/>
                  <a:gd name="T58" fmla="*/ 9 w 44"/>
                  <a:gd name="T59" fmla="*/ 12 h 13"/>
                  <a:gd name="T60" fmla="*/ 6 w 44"/>
                  <a:gd name="T61" fmla="*/ 12 h 13"/>
                  <a:gd name="T62" fmla="*/ 3 w 44"/>
                  <a:gd name="T63" fmla="*/ 8 h 13"/>
                  <a:gd name="T64" fmla="*/ 0 w 44"/>
                  <a:gd name="T65" fmla="*/ 10 h 13"/>
                  <a:gd name="T66" fmla="*/ 1 w 44"/>
                  <a:gd name="T67" fmla="*/ 13 h 13"/>
                  <a:gd name="T68" fmla="*/ 1 w 44"/>
                  <a:gd name="T69" fmla="*/ 13 h 13"/>
                  <a:gd name="T70" fmla="*/ 3 w 44"/>
                  <a:gd name="T71" fmla="*/ 12 h 13"/>
                  <a:gd name="T72" fmla="*/ 12 w 44"/>
                  <a:gd name="T73" fmla="*/ 12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4" h="13">
                    <a:moveTo>
                      <a:pt x="12" y="12"/>
                    </a:moveTo>
                    <a:lnTo>
                      <a:pt x="14" y="10"/>
                    </a:lnTo>
                    <a:lnTo>
                      <a:pt x="17" y="8"/>
                    </a:lnTo>
                    <a:lnTo>
                      <a:pt x="20" y="7"/>
                    </a:lnTo>
                    <a:lnTo>
                      <a:pt x="22" y="7"/>
                    </a:lnTo>
                    <a:lnTo>
                      <a:pt x="22" y="8"/>
                    </a:lnTo>
                    <a:lnTo>
                      <a:pt x="25" y="5"/>
                    </a:lnTo>
                    <a:lnTo>
                      <a:pt x="27" y="5"/>
                    </a:lnTo>
                    <a:lnTo>
                      <a:pt x="30" y="7"/>
                    </a:lnTo>
                    <a:lnTo>
                      <a:pt x="33" y="8"/>
                    </a:lnTo>
                    <a:lnTo>
                      <a:pt x="36" y="8"/>
                    </a:lnTo>
                    <a:lnTo>
                      <a:pt x="41" y="10"/>
                    </a:lnTo>
                    <a:lnTo>
                      <a:pt x="44" y="12"/>
                    </a:lnTo>
                    <a:lnTo>
                      <a:pt x="44" y="8"/>
                    </a:lnTo>
                    <a:lnTo>
                      <a:pt x="44" y="7"/>
                    </a:lnTo>
                    <a:lnTo>
                      <a:pt x="43" y="7"/>
                    </a:lnTo>
                    <a:lnTo>
                      <a:pt x="36" y="4"/>
                    </a:lnTo>
                    <a:lnTo>
                      <a:pt x="33" y="4"/>
                    </a:lnTo>
                    <a:lnTo>
                      <a:pt x="30" y="0"/>
                    </a:lnTo>
                    <a:lnTo>
                      <a:pt x="25" y="0"/>
                    </a:lnTo>
                    <a:lnTo>
                      <a:pt x="23" y="0"/>
                    </a:lnTo>
                    <a:lnTo>
                      <a:pt x="19" y="2"/>
                    </a:lnTo>
                    <a:lnTo>
                      <a:pt x="14" y="5"/>
                    </a:lnTo>
                    <a:lnTo>
                      <a:pt x="12" y="5"/>
                    </a:lnTo>
                    <a:lnTo>
                      <a:pt x="11" y="7"/>
                    </a:lnTo>
                    <a:lnTo>
                      <a:pt x="4" y="7"/>
                    </a:lnTo>
                    <a:lnTo>
                      <a:pt x="4" y="8"/>
                    </a:lnTo>
                    <a:lnTo>
                      <a:pt x="8" y="10"/>
                    </a:lnTo>
                    <a:lnTo>
                      <a:pt x="11" y="10"/>
                    </a:lnTo>
                    <a:lnTo>
                      <a:pt x="9" y="12"/>
                    </a:lnTo>
                    <a:lnTo>
                      <a:pt x="6" y="12"/>
                    </a:lnTo>
                    <a:lnTo>
                      <a:pt x="3" y="8"/>
                    </a:lnTo>
                    <a:lnTo>
                      <a:pt x="0" y="10"/>
                    </a:lnTo>
                    <a:lnTo>
                      <a:pt x="1" y="13"/>
                    </a:lnTo>
                    <a:lnTo>
                      <a:pt x="1" y="13"/>
                    </a:lnTo>
                    <a:lnTo>
                      <a:pt x="3" y="12"/>
                    </a:lnTo>
                    <a:lnTo>
                      <a:pt x="12"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4" name="Freeform 952">
                <a:extLst>
                  <a:ext uri="{FF2B5EF4-FFF2-40B4-BE49-F238E27FC236}">
                    <a16:creationId xmlns:a16="http://schemas.microsoft.com/office/drawing/2014/main" id="{F8D3A874-D025-49C1-AE67-B8FB6FAB4FB0}"/>
                  </a:ext>
                </a:extLst>
              </p:cNvPr>
              <p:cNvSpPr>
                <a:spLocks/>
              </p:cNvSpPr>
              <p:nvPr/>
            </p:nvSpPr>
            <p:spPr bwMode="auto">
              <a:xfrm>
                <a:off x="4459" y="2245"/>
                <a:ext cx="43" cy="26"/>
              </a:xfrm>
              <a:custGeom>
                <a:avLst/>
                <a:gdLst>
                  <a:gd name="T0" fmla="*/ 32 w 43"/>
                  <a:gd name="T1" fmla="*/ 21 h 26"/>
                  <a:gd name="T2" fmla="*/ 35 w 43"/>
                  <a:gd name="T3" fmla="*/ 19 h 26"/>
                  <a:gd name="T4" fmla="*/ 41 w 43"/>
                  <a:gd name="T5" fmla="*/ 18 h 26"/>
                  <a:gd name="T6" fmla="*/ 43 w 43"/>
                  <a:gd name="T7" fmla="*/ 16 h 26"/>
                  <a:gd name="T8" fmla="*/ 43 w 43"/>
                  <a:gd name="T9" fmla="*/ 14 h 26"/>
                  <a:gd name="T10" fmla="*/ 41 w 43"/>
                  <a:gd name="T11" fmla="*/ 13 h 26"/>
                  <a:gd name="T12" fmla="*/ 41 w 43"/>
                  <a:gd name="T13" fmla="*/ 8 h 26"/>
                  <a:gd name="T14" fmla="*/ 41 w 43"/>
                  <a:gd name="T15" fmla="*/ 5 h 26"/>
                  <a:gd name="T16" fmla="*/ 41 w 43"/>
                  <a:gd name="T17" fmla="*/ 2 h 26"/>
                  <a:gd name="T18" fmla="*/ 38 w 43"/>
                  <a:gd name="T19" fmla="*/ 0 h 26"/>
                  <a:gd name="T20" fmla="*/ 25 w 43"/>
                  <a:gd name="T21" fmla="*/ 0 h 26"/>
                  <a:gd name="T22" fmla="*/ 20 w 43"/>
                  <a:gd name="T23" fmla="*/ 2 h 26"/>
                  <a:gd name="T24" fmla="*/ 17 w 43"/>
                  <a:gd name="T25" fmla="*/ 5 h 26"/>
                  <a:gd name="T26" fmla="*/ 8 w 43"/>
                  <a:gd name="T27" fmla="*/ 5 h 26"/>
                  <a:gd name="T28" fmla="*/ 3 w 43"/>
                  <a:gd name="T29" fmla="*/ 6 h 26"/>
                  <a:gd name="T30" fmla="*/ 0 w 43"/>
                  <a:gd name="T31" fmla="*/ 6 h 26"/>
                  <a:gd name="T32" fmla="*/ 0 w 43"/>
                  <a:gd name="T33" fmla="*/ 6 h 26"/>
                  <a:gd name="T34" fmla="*/ 1 w 43"/>
                  <a:gd name="T35" fmla="*/ 8 h 26"/>
                  <a:gd name="T36" fmla="*/ 6 w 43"/>
                  <a:gd name="T37" fmla="*/ 8 h 26"/>
                  <a:gd name="T38" fmla="*/ 8 w 43"/>
                  <a:gd name="T39" fmla="*/ 8 h 26"/>
                  <a:gd name="T40" fmla="*/ 5 w 43"/>
                  <a:gd name="T41" fmla="*/ 10 h 26"/>
                  <a:gd name="T42" fmla="*/ 8 w 43"/>
                  <a:gd name="T43" fmla="*/ 13 h 26"/>
                  <a:gd name="T44" fmla="*/ 11 w 43"/>
                  <a:gd name="T45" fmla="*/ 13 h 26"/>
                  <a:gd name="T46" fmla="*/ 11 w 43"/>
                  <a:gd name="T47" fmla="*/ 14 h 26"/>
                  <a:gd name="T48" fmla="*/ 13 w 43"/>
                  <a:gd name="T49" fmla="*/ 14 h 26"/>
                  <a:gd name="T50" fmla="*/ 17 w 43"/>
                  <a:gd name="T51" fmla="*/ 13 h 26"/>
                  <a:gd name="T52" fmla="*/ 20 w 43"/>
                  <a:gd name="T53" fmla="*/ 13 h 26"/>
                  <a:gd name="T54" fmla="*/ 24 w 43"/>
                  <a:gd name="T55" fmla="*/ 14 h 26"/>
                  <a:gd name="T56" fmla="*/ 22 w 43"/>
                  <a:gd name="T57" fmla="*/ 16 h 26"/>
                  <a:gd name="T58" fmla="*/ 16 w 43"/>
                  <a:gd name="T59" fmla="*/ 16 h 26"/>
                  <a:gd name="T60" fmla="*/ 16 w 43"/>
                  <a:gd name="T61" fmla="*/ 18 h 26"/>
                  <a:gd name="T62" fmla="*/ 19 w 43"/>
                  <a:gd name="T63" fmla="*/ 18 h 26"/>
                  <a:gd name="T64" fmla="*/ 20 w 43"/>
                  <a:gd name="T65" fmla="*/ 19 h 26"/>
                  <a:gd name="T66" fmla="*/ 19 w 43"/>
                  <a:gd name="T67" fmla="*/ 21 h 26"/>
                  <a:gd name="T68" fmla="*/ 20 w 43"/>
                  <a:gd name="T69" fmla="*/ 21 h 26"/>
                  <a:gd name="T70" fmla="*/ 17 w 43"/>
                  <a:gd name="T71" fmla="*/ 24 h 26"/>
                  <a:gd name="T72" fmla="*/ 24 w 43"/>
                  <a:gd name="T73" fmla="*/ 22 h 26"/>
                  <a:gd name="T74" fmla="*/ 24 w 43"/>
                  <a:gd name="T75" fmla="*/ 26 h 26"/>
                  <a:gd name="T76" fmla="*/ 24 w 43"/>
                  <a:gd name="T77" fmla="*/ 26 h 26"/>
                  <a:gd name="T78" fmla="*/ 27 w 43"/>
                  <a:gd name="T79" fmla="*/ 26 h 26"/>
                  <a:gd name="T80" fmla="*/ 28 w 43"/>
                  <a:gd name="T81" fmla="*/ 22 h 26"/>
                  <a:gd name="T82" fmla="*/ 32 w 43"/>
                  <a:gd name="T83" fmla="*/ 21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3" h="26">
                    <a:moveTo>
                      <a:pt x="32" y="21"/>
                    </a:moveTo>
                    <a:lnTo>
                      <a:pt x="35" y="19"/>
                    </a:lnTo>
                    <a:lnTo>
                      <a:pt x="41" y="18"/>
                    </a:lnTo>
                    <a:lnTo>
                      <a:pt x="43" y="16"/>
                    </a:lnTo>
                    <a:lnTo>
                      <a:pt x="43" y="14"/>
                    </a:lnTo>
                    <a:lnTo>
                      <a:pt x="41" y="13"/>
                    </a:lnTo>
                    <a:lnTo>
                      <a:pt x="41" y="8"/>
                    </a:lnTo>
                    <a:lnTo>
                      <a:pt x="41" y="5"/>
                    </a:lnTo>
                    <a:lnTo>
                      <a:pt x="41" y="2"/>
                    </a:lnTo>
                    <a:lnTo>
                      <a:pt x="38" y="0"/>
                    </a:lnTo>
                    <a:lnTo>
                      <a:pt x="25" y="0"/>
                    </a:lnTo>
                    <a:lnTo>
                      <a:pt x="20" y="2"/>
                    </a:lnTo>
                    <a:lnTo>
                      <a:pt x="17" y="5"/>
                    </a:lnTo>
                    <a:lnTo>
                      <a:pt x="8" y="5"/>
                    </a:lnTo>
                    <a:lnTo>
                      <a:pt x="3" y="6"/>
                    </a:lnTo>
                    <a:lnTo>
                      <a:pt x="0" y="6"/>
                    </a:lnTo>
                    <a:lnTo>
                      <a:pt x="0" y="6"/>
                    </a:lnTo>
                    <a:lnTo>
                      <a:pt x="1" y="8"/>
                    </a:lnTo>
                    <a:lnTo>
                      <a:pt x="6" y="8"/>
                    </a:lnTo>
                    <a:lnTo>
                      <a:pt x="8" y="8"/>
                    </a:lnTo>
                    <a:lnTo>
                      <a:pt x="5" y="10"/>
                    </a:lnTo>
                    <a:lnTo>
                      <a:pt x="8" y="13"/>
                    </a:lnTo>
                    <a:lnTo>
                      <a:pt x="11" y="13"/>
                    </a:lnTo>
                    <a:lnTo>
                      <a:pt x="11" y="14"/>
                    </a:lnTo>
                    <a:lnTo>
                      <a:pt x="13" y="14"/>
                    </a:lnTo>
                    <a:lnTo>
                      <a:pt x="17" y="13"/>
                    </a:lnTo>
                    <a:lnTo>
                      <a:pt x="20" y="13"/>
                    </a:lnTo>
                    <a:lnTo>
                      <a:pt x="24" y="14"/>
                    </a:lnTo>
                    <a:lnTo>
                      <a:pt x="22" y="16"/>
                    </a:lnTo>
                    <a:lnTo>
                      <a:pt x="16" y="16"/>
                    </a:lnTo>
                    <a:lnTo>
                      <a:pt x="16" y="18"/>
                    </a:lnTo>
                    <a:lnTo>
                      <a:pt x="19" y="18"/>
                    </a:lnTo>
                    <a:lnTo>
                      <a:pt x="20" y="19"/>
                    </a:lnTo>
                    <a:lnTo>
                      <a:pt x="19" y="21"/>
                    </a:lnTo>
                    <a:lnTo>
                      <a:pt x="20" y="21"/>
                    </a:lnTo>
                    <a:lnTo>
                      <a:pt x="17" y="24"/>
                    </a:lnTo>
                    <a:lnTo>
                      <a:pt x="24" y="22"/>
                    </a:lnTo>
                    <a:lnTo>
                      <a:pt x="24" y="26"/>
                    </a:lnTo>
                    <a:lnTo>
                      <a:pt x="24" y="26"/>
                    </a:lnTo>
                    <a:lnTo>
                      <a:pt x="27" y="26"/>
                    </a:lnTo>
                    <a:lnTo>
                      <a:pt x="28" y="22"/>
                    </a:lnTo>
                    <a:lnTo>
                      <a:pt x="32" y="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5" name="Freeform 953">
                <a:extLst>
                  <a:ext uri="{FF2B5EF4-FFF2-40B4-BE49-F238E27FC236}">
                    <a16:creationId xmlns:a16="http://schemas.microsoft.com/office/drawing/2014/main" id="{8B6FD264-354D-4B10-95FE-2C6DEA55A240}"/>
                  </a:ext>
                </a:extLst>
              </p:cNvPr>
              <p:cNvSpPr>
                <a:spLocks/>
              </p:cNvSpPr>
              <p:nvPr/>
            </p:nvSpPr>
            <p:spPr bwMode="auto">
              <a:xfrm>
                <a:off x="4546" y="2341"/>
                <a:ext cx="5" cy="3"/>
              </a:xfrm>
              <a:custGeom>
                <a:avLst/>
                <a:gdLst>
                  <a:gd name="T0" fmla="*/ 5 w 5"/>
                  <a:gd name="T1" fmla="*/ 3 h 3"/>
                  <a:gd name="T2" fmla="*/ 5 w 5"/>
                  <a:gd name="T3" fmla="*/ 3 h 3"/>
                  <a:gd name="T4" fmla="*/ 0 w 5"/>
                  <a:gd name="T5" fmla="*/ 0 h 3"/>
                  <a:gd name="T6" fmla="*/ 5 w 5"/>
                  <a:gd name="T7" fmla="*/ 3 h 3"/>
                </a:gdLst>
                <a:ahLst/>
                <a:cxnLst>
                  <a:cxn ang="0">
                    <a:pos x="T0" y="T1"/>
                  </a:cxn>
                  <a:cxn ang="0">
                    <a:pos x="T2" y="T3"/>
                  </a:cxn>
                  <a:cxn ang="0">
                    <a:pos x="T4" y="T5"/>
                  </a:cxn>
                  <a:cxn ang="0">
                    <a:pos x="T6" y="T7"/>
                  </a:cxn>
                </a:cxnLst>
                <a:rect l="0" t="0" r="r" b="b"/>
                <a:pathLst>
                  <a:path w="5" h="3">
                    <a:moveTo>
                      <a:pt x="5" y="3"/>
                    </a:moveTo>
                    <a:lnTo>
                      <a:pt x="5" y="3"/>
                    </a:lnTo>
                    <a:lnTo>
                      <a:pt x="0" y="0"/>
                    </a:lnTo>
                    <a:lnTo>
                      <a:pt x="5"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6" name="Freeform 954">
                <a:extLst>
                  <a:ext uri="{FF2B5EF4-FFF2-40B4-BE49-F238E27FC236}">
                    <a16:creationId xmlns:a16="http://schemas.microsoft.com/office/drawing/2014/main" id="{F6777680-B322-4724-BF3F-3C7DC37AE8AE}"/>
                  </a:ext>
                </a:extLst>
              </p:cNvPr>
              <p:cNvSpPr>
                <a:spLocks/>
              </p:cNvSpPr>
              <p:nvPr/>
            </p:nvSpPr>
            <p:spPr bwMode="auto">
              <a:xfrm>
                <a:off x="4538" y="2331"/>
                <a:ext cx="2" cy="2"/>
              </a:xfrm>
              <a:custGeom>
                <a:avLst/>
                <a:gdLst>
                  <a:gd name="T0" fmla="*/ 0 w 2"/>
                  <a:gd name="T1" fmla="*/ 0 h 2"/>
                  <a:gd name="T2" fmla="*/ 2 w 2"/>
                  <a:gd name="T3" fmla="*/ 2 h 2"/>
                  <a:gd name="T4" fmla="*/ 0 w 2"/>
                  <a:gd name="T5" fmla="*/ 0 h 2"/>
                  <a:gd name="T6" fmla="*/ 0 w 2"/>
                  <a:gd name="T7" fmla="*/ 0 h 2"/>
                </a:gdLst>
                <a:ahLst/>
                <a:cxnLst>
                  <a:cxn ang="0">
                    <a:pos x="T0" y="T1"/>
                  </a:cxn>
                  <a:cxn ang="0">
                    <a:pos x="T2" y="T3"/>
                  </a:cxn>
                  <a:cxn ang="0">
                    <a:pos x="T4" y="T5"/>
                  </a:cxn>
                  <a:cxn ang="0">
                    <a:pos x="T6" y="T7"/>
                  </a:cxn>
                </a:cxnLst>
                <a:rect l="0" t="0" r="r" b="b"/>
                <a:pathLst>
                  <a:path w="2" h="2">
                    <a:moveTo>
                      <a:pt x="0" y="0"/>
                    </a:moveTo>
                    <a:lnTo>
                      <a:pt x="2" y="2"/>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7" name="Freeform 955">
                <a:extLst>
                  <a:ext uri="{FF2B5EF4-FFF2-40B4-BE49-F238E27FC236}">
                    <a16:creationId xmlns:a16="http://schemas.microsoft.com/office/drawing/2014/main" id="{87508E05-9F59-4A55-AF8C-08D030AA8BDB}"/>
                  </a:ext>
                </a:extLst>
              </p:cNvPr>
              <p:cNvSpPr>
                <a:spLocks/>
              </p:cNvSpPr>
              <p:nvPr/>
            </p:nvSpPr>
            <p:spPr bwMode="auto">
              <a:xfrm>
                <a:off x="4486" y="2245"/>
                <a:ext cx="100" cy="80"/>
              </a:xfrm>
              <a:custGeom>
                <a:avLst/>
                <a:gdLst>
                  <a:gd name="T0" fmla="*/ 30 w 100"/>
                  <a:gd name="T1" fmla="*/ 46 h 80"/>
                  <a:gd name="T2" fmla="*/ 37 w 100"/>
                  <a:gd name="T3" fmla="*/ 40 h 80"/>
                  <a:gd name="T4" fmla="*/ 52 w 100"/>
                  <a:gd name="T5" fmla="*/ 38 h 80"/>
                  <a:gd name="T6" fmla="*/ 56 w 100"/>
                  <a:gd name="T7" fmla="*/ 45 h 80"/>
                  <a:gd name="T8" fmla="*/ 59 w 100"/>
                  <a:gd name="T9" fmla="*/ 53 h 80"/>
                  <a:gd name="T10" fmla="*/ 60 w 100"/>
                  <a:gd name="T11" fmla="*/ 57 h 80"/>
                  <a:gd name="T12" fmla="*/ 59 w 100"/>
                  <a:gd name="T13" fmla="*/ 61 h 80"/>
                  <a:gd name="T14" fmla="*/ 60 w 100"/>
                  <a:gd name="T15" fmla="*/ 64 h 80"/>
                  <a:gd name="T16" fmla="*/ 65 w 100"/>
                  <a:gd name="T17" fmla="*/ 62 h 80"/>
                  <a:gd name="T18" fmla="*/ 73 w 100"/>
                  <a:gd name="T19" fmla="*/ 61 h 80"/>
                  <a:gd name="T20" fmla="*/ 78 w 100"/>
                  <a:gd name="T21" fmla="*/ 65 h 80"/>
                  <a:gd name="T22" fmla="*/ 76 w 100"/>
                  <a:gd name="T23" fmla="*/ 75 h 80"/>
                  <a:gd name="T24" fmla="*/ 83 w 100"/>
                  <a:gd name="T25" fmla="*/ 78 h 80"/>
                  <a:gd name="T26" fmla="*/ 87 w 100"/>
                  <a:gd name="T27" fmla="*/ 75 h 80"/>
                  <a:gd name="T28" fmla="*/ 91 w 100"/>
                  <a:gd name="T29" fmla="*/ 80 h 80"/>
                  <a:gd name="T30" fmla="*/ 91 w 100"/>
                  <a:gd name="T31" fmla="*/ 78 h 80"/>
                  <a:gd name="T32" fmla="*/ 97 w 100"/>
                  <a:gd name="T33" fmla="*/ 70 h 80"/>
                  <a:gd name="T34" fmla="*/ 97 w 100"/>
                  <a:gd name="T35" fmla="*/ 65 h 80"/>
                  <a:gd name="T36" fmla="*/ 94 w 100"/>
                  <a:gd name="T37" fmla="*/ 61 h 80"/>
                  <a:gd name="T38" fmla="*/ 97 w 100"/>
                  <a:gd name="T39" fmla="*/ 61 h 80"/>
                  <a:gd name="T40" fmla="*/ 97 w 100"/>
                  <a:gd name="T41" fmla="*/ 56 h 80"/>
                  <a:gd name="T42" fmla="*/ 94 w 100"/>
                  <a:gd name="T43" fmla="*/ 49 h 80"/>
                  <a:gd name="T44" fmla="*/ 94 w 100"/>
                  <a:gd name="T45" fmla="*/ 40 h 80"/>
                  <a:gd name="T46" fmla="*/ 94 w 100"/>
                  <a:gd name="T47" fmla="*/ 37 h 80"/>
                  <a:gd name="T48" fmla="*/ 100 w 100"/>
                  <a:gd name="T49" fmla="*/ 35 h 80"/>
                  <a:gd name="T50" fmla="*/ 99 w 100"/>
                  <a:gd name="T51" fmla="*/ 30 h 80"/>
                  <a:gd name="T52" fmla="*/ 95 w 100"/>
                  <a:gd name="T53" fmla="*/ 29 h 80"/>
                  <a:gd name="T54" fmla="*/ 94 w 100"/>
                  <a:gd name="T55" fmla="*/ 26 h 80"/>
                  <a:gd name="T56" fmla="*/ 91 w 100"/>
                  <a:gd name="T57" fmla="*/ 27 h 80"/>
                  <a:gd name="T58" fmla="*/ 89 w 100"/>
                  <a:gd name="T59" fmla="*/ 24 h 80"/>
                  <a:gd name="T60" fmla="*/ 92 w 100"/>
                  <a:gd name="T61" fmla="*/ 19 h 80"/>
                  <a:gd name="T62" fmla="*/ 87 w 100"/>
                  <a:gd name="T63" fmla="*/ 16 h 80"/>
                  <a:gd name="T64" fmla="*/ 86 w 100"/>
                  <a:gd name="T65" fmla="*/ 10 h 80"/>
                  <a:gd name="T66" fmla="*/ 83 w 100"/>
                  <a:gd name="T67" fmla="*/ 5 h 80"/>
                  <a:gd name="T68" fmla="*/ 80 w 100"/>
                  <a:gd name="T69" fmla="*/ 8 h 80"/>
                  <a:gd name="T70" fmla="*/ 73 w 100"/>
                  <a:gd name="T71" fmla="*/ 6 h 80"/>
                  <a:gd name="T72" fmla="*/ 68 w 100"/>
                  <a:gd name="T73" fmla="*/ 10 h 80"/>
                  <a:gd name="T74" fmla="*/ 62 w 100"/>
                  <a:gd name="T75" fmla="*/ 13 h 80"/>
                  <a:gd name="T76" fmla="*/ 57 w 100"/>
                  <a:gd name="T77" fmla="*/ 10 h 80"/>
                  <a:gd name="T78" fmla="*/ 52 w 100"/>
                  <a:gd name="T79" fmla="*/ 10 h 80"/>
                  <a:gd name="T80" fmla="*/ 52 w 100"/>
                  <a:gd name="T81" fmla="*/ 8 h 80"/>
                  <a:gd name="T82" fmla="*/ 48 w 100"/>
                  <a:gd name="T83" fmla="*/ 5 h 80"/>
                  <a:gd name="T84" fmla="*/ 43 w 100"/>
                  <a:gd name="T85" fmla="*/ 6 h 80"/>
                  <a:gd name="T86" fmla="*/ 33 w 100"/>
                  <a:gd name="T87" fmla="*/ 5 h 80"/>
                  <a:gd name="T88" fmla="*/ 25 w 100"/>
                  <a:gd name="T89" fmla="*/ 0 h 80"/>
                  <a:gd name="T90" fmla="*/ 14 w 100"/>
                  <a:gd name="T91" fmla="*/ 2 h 80"/>
                  <a:gd name="T92" fmla="*/ 14 w 100"/>
                  <a:gd name="T93" fmla="*/ 5 h 80"/>
                  <a:gd name="T94" fmla="*/ 14 w 100"/>
                  <a:gd name="T95" fmla="*/ 13 h 80"/>
                  <a:gd name="T96" fmla="*/ 16 w 100"/>
                  <a:gd name="T97" fmla="*/ 16 h 80"/>
                  <a:gd name="T98" fmla="*/ 8 w 100"/>
                  <a:gd name="T99" fmla="*/ 19 h 80"/>
                  <a:gd name="T100" fmla="*/ 1 w 100"/>
                  <a:gd name="T101" fmla="*/ 22 h 80"/>
                  <a:gd name="T102" fmla="*/ 0 w 100"/>
                  <a:gd name="T103" fmla="*/ 26 h 80"/>
                  <a:gd name="T104" fmla="*/ 1 w 100"/>
                  <a:gd name="T105" fmla="*/ 33 h 80"/>
                  <a:gd name="T106" fmla="*/ 8 w 100"/>
                  <a:gd name="T107" fmla="*/ 37 h 80"/>
                  <a:gd name="T108" fmla="*/ 11 w 100"/>
                  <a:gd name="T109" fmla="*/ 37 h 80"/>
                  <a:gd name="T110" fmla="*/ 13 w 100"/>
                  <a:gd name="T111" fmla="*/ 38 h 80"/>
                  <a:gd name="T112" fmla="*/ 14 w 100"/>
                  <a:gd name="T113" fmla="*/ 41 h 80"/>
                  <a:gd name="T114" fmla="*/ 17 w 100"/>
                  <a:gd name="T115" fmla="*/ 46 h 80"/>
                  <a:gd name="T116" fmla="*/ 24 w 100"/>
                  <a:gd name="T117" fmla="*/ 49 h 80"/>
                  <a:gd name="T118" fmla="*/ 30 w 100"/>
                  <a:gd name="T119" fmla="*/ 4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0" h="80">
                    <a:moveTo>
                      <a:pt x="30" y="48"/>
                    </a:moveTo>
                    <a:lnTo>
                      <a:pt x="30" y="46"/>
                    </a:lnTo>
                    <a:lnTo>
                      <a:pt x="33" y="43"/>
                    </a:lnTo>
                    <a:lnTo>
                      <a:pt x="37" y="40"/>
                    </a:lnTo>
                    <a:lnTo>
                      <a:pt x="40" y="38"/>
                    </a:lnTo>
                    <a:lnTo>
                      <a:pt x="52" y="38"/>
                    </a:lnTo>
                    <a:lnTo>
                      <a:pt x="54" y="41"/>
                    </a:lnTo>
                    <a:lnTo>
                      <a:pt x="56" y="45"/>
                    </a:lnTo>
                    <a:lnTo>
                      <a:pt x="59" y="51"/>
                    </a:lnTo>
                    <a:lnTo>
                      <a:pt x="59" y="53"/>
                    </a:lnTo>
                    <a:lnTo>
                      <a:pt x="60" y="56"/>
                    </a:lnTo>
                    <a:lnTo>
                      <a:pt x="60" y="57"/>
                    </a:lnTo>
                    <a:lnTo>
                      <a:pt x="59" y="59"/>
                    </a:lnTo>
                    <a:lnTo>
                      <a:pt x="59" y="61"/>
                    </a:lnTo>
                    <a:lnTo>
                      <a:pt x="60" y="62"/>
                    </a:lnTo>
                    <a:lnTo>
                      <a:pt x="60" y="64"/>
                    </a:lnTo>
                    <a:lnTo>
                      <a:pt x="64" y="62"/>
                    </a:lnTo>
                    <a:lnTo>
                      <a:pt x="65" y="62"/>
                    </a:lnTo>
                    <a:lnTo>
                      <a:pt x="70" y="61"/>
                    </a:lnTo>
                    <a:lnTo>
                      <a:pt x="73" y="61"/>
                    </a:lnTo>
                    <a:lnTo>
                      <a:pt x="75" y="64"/>
                    </a:lnTo>
                    <a:lnTo>
                      <a:pt x="78" y="65"/>
                    </a:lnTo>
                    <a:lnTo>
                      <a:pt x="78" y="72"/>
                    </a:lnTo>
                    <a:lnTo>
                      <a:pt x="76" y="75"/>
                    </a:lnTo>
                    <a:lnTo>
                      <a:pt x="81" y="78"/>
                    </a:lnTo>
                    <a:lnTo>
                      <a:pt x="83" y="78"/>
                    </a:lnTo>
                    <a:lnTo>
                      <a:pt x="86" y="75"/>
                    </a:lnTo>
                    <a:lnTo>
                      <a:pt x="87" y="75"/>
                    </a:lnTo>
                    <a:lnTo>
                      <a:pt x="91" y="78"/>
                    </a:lnTo>
                    <a:lnTo>
                      <a:pt x="91" y="80"/>
                    </a:lnTo>
                    <a:lnTo>
                      <a:pt x="91" y="80"/>
                    </a:lnTo>
                    <a:lnTo>
                      <a:pt x="91" y="78"/>
                    </a:lnTo>
                    <a:lnTo>
                      <a:pt x="94" y="78"/>
                    </a:lnTo>
                    <a:lnTo>
                      <a:pt x="97" y="70"/>
                    </a:lnTo>
                    <a:lnTo>
                      <a:pt x="97" y="67"/>
                    </a:lnTo>
                    <a:lnTo>
                      <a:pt x="97" y="65"/>
                    </a:lnTo>
                    <a:lnTo>
                      <a:pt x="94" y="62"/>
                    </a:lnTo>
                    <a:lnTo>
                      <a:pt x="94" y="61"/>
                    </a:lnTo>
                    <a:lnTo>
                      <a:pt x="95" y="59"/>
                    </a:lnTo>
                    <a:lnTo>
                      <a:pt x="97" y="61"/>
                    </a:lnTo>
                    <a:lnTo>
                      <a:pt x="99" y="57"/>
                    </a:lnTo>
                    <a:lnTo>
                      <a:pt x="97" y="56"/>
                    </a:lnTo>
                    <a:lnTo>
                      <a:pt x="95" y="54"/>
                    </a:lnTo>
                    <a:lnTo>
                      <a:pt x="94" y="49"/>
                    </a:lnTo>
                    <a:lnTo>
                      <a:pt x="95" y="46"/>
                    </a:lnTo>
                    <a:lnTo>
                      <a:pt x="94" y="40"/>
                    </a:lnTo>
                    <a:lnTo>
                      <a:pt x="94" y="40"/>
                    </a:lnTo>
                    <a:lnTo>
                      <a:pt x="94" y="37"/>
                    </a:lnTo>
                    <a:lnTo>
                      <a:pt x="99" y="35"/>
                    </a:lnTo>
                    <a:lnTo>
                      <a:pt x="100" y="35"/>
                    </a:lnTo>
                    <a:lnTo>
                      <a:pt x="100" y="32"/>
                    </a:lnTo>
                    <a:lnTo>
                      <a:pt x="99" y="30"/>
                    </a:lnTo>
                    <a:lnTo>
                      <a:pt x="95" y="30"/>
                    </a:lnTo>
                    <a:lnTo>
                      <a:pt x="95" y="29"/>
                    </a:lnTo>
                    <a:lnTo>
                      <a:pt x="94" y="27"/>
                    </a:lnTo>
                    <a:lnTo>
                      <a:pt x="94" y="26"/>
                    </a:lnTo>
                    <a:lnTo>
                      <a:pt x="92" y="26"/>
                    </a:lnTo>
                    <a:lnTo>
                      <a:pt x="91" y="27"/>
                    </a:lnTo>
                    <a:lnTo>
                      <a:pt x="87" y="27"/>
                    </a:lnTo>
                    <a:lnTo>
                      <a:pt x="89" y="24"/>
                    </a:lnTo>
                    <a:lnTo>
                      <a:pt x="92" y="21"/>
                    </a:lnTo>
                    <a:lnTo>
                      <a:pt x="92" y="19"/>
                    </a:lnTo>
                    <a:lnTo>
                      <a:pt x="89" y="18"/>
                    </a:lnTo>
                    <a:lnTo>
                      <a:pt x="87" y="16"/>
                    </a:lnTo>
                    <a:lnTo>
                      <a:pt x="87" y="13"/>
                    </a:lnTo>
                    <a:lnTo>
                      <a:pt x="86" y="10"/>
                    </a:lnTo>
                    <a:lnTo>
                      <a:pt x="84" y="6"/>
                    </a:lnTo>
                    <a:lnTo>
                      <a:pt x="83" y="5"/>
                    </a:lnTo>
                    <a:lnTo>
                      <a:pt x="81" y="6"/>
                    </a:lnTo>
                    <a:lnTo>
                      <a:pt x="80" y="8"/>
                    </a:lnTo>
                    <a:lnTo>
                      <a:pt x="76" y="6"/>
                    </a:lnTo>
                    <a:lnTo>
                      <a:pt x="73" y="6"/>
                    </a:lnTo>
                    <a:lnTo>
                      <a:pt x="70" y="10"/>
                    </a:lnTo>
                    <a:lnTo>
                      <a:pt x="68" y="10"/>
                    </a:lnTo>
                    <a:lnTo>
                      <a:pt x="65" y="13"/>
                    </a:lnTo>
                    <a:lnTo>
                      <a:pt x="62" y="13"/>
                    </a:lnTo>
                    <a:lnTo>
                      <a:pt x="59" y="10"/>
                    </a:lnTo>
                    <a:lnTo>
                      <a:pt x="57" y="10"/>
                    </a:lnTo>
                    <a:lnTo>
                      <a:pt x="54" y="11"/>
                    </a:lnTo>
                    <a:lnTo>
                      <a:pt x="52" y="10"/>
                    </a:lnTo>
                    <a:lnTo>
                      <a:pt x="52" y="10"/>
                    </a:lnTo>
                    <a:lnTo>
                      <a:pt x="52" y="8"/>
                    </a:lnTo>
                    <a:lnTo>
                      <a:pt x="49" y="6"/>
                    </a:lnTo>
                    <a:lnTo>
                      <a:pt x="48" y="5"/>
                    </a:lnTo>
                    <a:lnTo>
                      <a:pt x="44" y="5"/>
                    </a:lnTo>
                    <a:lnTo>
                      <a:pt x="43" y="6"/>
                    </a:lnTo>
                    <a:lnTo>
                      <a:pt x="38" y="5"/>
                    </a:lnTo>
                    <a:lnTo>
                      <a:pt x="33" y="5"/>
                    </a:lnTo>
                    <a:lnTo>
                      <a:pt x="32" y="3"/>
                    </a:lnTo>
                    <a:lnTo>
                      <a:pt x="25" y="0"/>
                    </a:lnTo>
                    <a:lnTo>
                      <a:pt x="17" y="0"/>
                    </a:lnTo>
                    <a:lnTo>
                      <a:pt x="14" y="2"/>
                    </a:lnTo>
                    <a:lnTo>
                      <a:pt x="14" y="2"/>
                    </a:lnTo>
                    <a:lnTo>
                      <a:pt x="14" y="5"/>
                    </a:lnTo>
                    <a:lnTo>
                      <a:pt x="14" y="8"/>
                    </a:lnTo>
                    <a:lnTo>
                      <a:pt x="14" y="13"/>
                    </a:lnTo>
                    <a:lnTo>
                      <a:pt x="16" y="14"/>
                    </a:lnTo>
                    <a:lnTo>
                      <a:pt x="16" y="16"/>
                    </a:lnTo>
                    <a:lnTo>
                      <a:pt x="14" y="18"/>
                    </a:lnTo>
                    <a:lnTo>
                      <a:pt x="8" y="19"/>
                    </a:lnTo>
                    <a:lnTo>
                      <a:pt x="5" y="21"/>
                    </a:lnTo>
                    <a:lnTo>
                      <a:pt x="1" y="22"/>
                    </a:lnTo>
                    <a:lnTo>
                      <a:pt x="0" y="26"/>
                    </a:lnTo>
                    <a:lnTo>
                      <a:pt x="0" y="26"/>
                    </a:lnTo>
                    <a:lnTo>
                      <a:pt x="3" y="27"/>
                    </a:lnTo>
                    <a:lnTo>
                      <a:pt x="1" y="33"/>
                    </a:lnTo>
                    <a:lnTo>
                      <a:pt x="5" y="37"/>
                    </a:lnTo>
                    <a:lnTo>
                      <a:pt x="8" y="37"/>
                    </a:lnTo>
                    <a:lnTo>
                      <a:pt x="9" y="38"/>
                    </a:lnTo>
                    <a:lnTo>
                      <a:pt x="11" y="37"/>
                    </a:lnTo>
                    <a:lnTo>
                      <a:pt x="14" y="38"/>
                    </a:lnTo>
                    <a:lnTo>
                      <a:pt x="13" y="38"/>
                    </a:lnTo>
                    <a:lnTo>
                      <a:pt x="13" y="41"/>
                    </a:lnTo>
                    <a:lnTo>
                      <a:pt x="14" y="41"/>
                    </a:lnTo>
                    <a:lnTo>
                      <a:pt x="17" y="41"/>
                    </a:lnTo>
                    <a:lnTo>
                      <a:pt x="17" y="46"/>
                    </a:lnTo>
                    <a:lnTo>
                      <a:pt x="22" y="48"/>
                    </a:lnTo>
                    <a:lnTo>
                      <a:pt x="24" y="49"/>
                    </a:lnTo>
                    <a:lnTo>
                      <a:pt x="25" y="49"/>
                    </a:lnTo>
                    <a:lnTo>
                      <a:pt x="30" y="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8" name="Freeform 956">
                <a:extLst>
                  <a:ext uri="{FF2B5EF4-FFF2-40B4-BE49-F238E27FC236}">
                    <a16:creationId xmlns:a16="http://schemas.microsoft.com/office/drawing/2014/main" id="{ABFD44B8-BA16-4E30-B8AE-FC9529A03122}"/>
                  </a:ext>
                </a:extLst>
              </p:cNvPr>
              <p:cNvSpPr>
                <a:spLocks/>
              </p:cNvSpPr>
              <p:nvPr/>
            </p:nvSpPr>
            <p:spPr bwMode="auto">
              <a:xfrm>
                <a:off x="4515" y="2322"/>
                <a:ext cx="4" cy="3"/>
              </a:xfrm>
              <a:custGeom>
                <a:avLst/>
                <a:gdLst>
                  <a:gd name="T0" fmla="*/ 3 w 4"/>
                  <a:gd name="T1" fmla="*/ 0 h 3"/>
                  <a:gd name="T2" fmla="*/ 1 w 4"/>
                  <a:gd name="T3" fmla="*/ 0 h 3"/>
                  <a:gd name="T4" fmla="*/ 0 w 4"/>
                  <a:gd name="T5" fmla="*/ 0 h 3"/>
                  <a:gd name="T6" fmla="*/ 1 w 4"/>
                  <a:gd name="T7" fmla="*/ 1 h 3"/>
                  <a:gd name="T8" fmla="*/ 3 w 4"/>
                  <a:gd name="T9" fmla="*/ 3 h 3"/>
                  <a:gd name="T10" fmla="*/ 4 w 4"/>
                  <a:gd name="T11" fmla="*/ 3 h 3"/>
                  <a:gd name="T12" fmla="*/ 3 w 4"/>
                  <a:gd name="T13" fmla="*/ 1 h 3"/>
                  <a:gd name="T14" fmla="*/ 3 w 4"/>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3">
                    <a:moveTo>
                      <a:pt x="3" y="0"/>
                    </a:moveTo>
                    <a:lnTo>
                      <a:pt x="1" y="0"/>
                    </a:lnTo>
                    <a:lnTo>
                      <a:pt x="0" y="0"/>
                    </a:lnTo>
                    <a:lnTo>
                      <a:pt x="1" y="1"/>
                    </a:lnTo>
                    <a:lnTo>
                      <a:pt x="3" y="3"/>
                    </a:lnTo>
                    <a:lnTo>
                      <a:pt x="4" y="3"/>
                    </a:lnTo>
                    <a:lnTo>
                      <a:pt x="3" y="1"/>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9" name="Freeform 957">
                <a:extLst>
                  <a:ext uri="{FF2B5EF4-FFF2-40B4-BE49-F238E27FC236}">
                    <a16:creationId xmlns:a16="http://schemas.microsoft.com/office/drawing/2014/main" id="{3AD82F4C-7C8D-4121-B5CB-7B80431F3A34}"/>
                  </a:ext>
                </a:extLst>
              </p:cNvPr>
              <p:cNvSpPr>
                <a:spLocks/>
              </p:cNvSpPr>
              <p:nvPr/>
            </p:nvSpPr>
            <p:spPr bwMode="auto">
              <a:xfrm>
                <a:off x="4508" y="2283"/>
                <a:ext cx="38" cy="48"/>
              </a:xfrm>
              <a:custGeom>
                <a:avLst/>
                <a:gdLst>
                  <a:gd name="T0" fmla="*/ 27 w 38"/>
                  <a:gd name="T1" fmla="*/ 42 h 48"/>
                  <a:gd name="T2" fmla="*/ 30 w 38"/>
                  <a:gd name="T3" fmla="*/ 40 h 48"/>
                  <a:gd name="T4" fmla="*/ 34 w 38"/>
                  <a:gd name="T5" fmla="*/ 37 h 48"/>
                  <a:gd name="T6" fmla="*/ 34 w 38"/>
                  <a:gd name="T7" fmla="*/ 35 h 48"/>
                  <a:gd name="T8" fmla="*/ 35 w 38"/>
                  <a:gd name="T9" fmla="*/ 31 h 48"/>
                  <a:gd name="T10" fmla="*/ 37 w 38"/>
                  <a:gd name="T11" fmla="*/ 31 h 48"/>
                  <a:gd name="T12" fmla="*/ 37 w 38"/>
                  <a:gd name="T13" fmla="*/ 27 h 48"/>
                  <a:gd name="T14" fmla="*/ 38 w 38"/>
                  <a:gd name="T15" fmla="*/ 26 h 48"/>
                  <a:gd name="T16" fmla="*/ 38 w 38"/>
                  <a:gd name="T17" fmla="*/ 26 h 48"/>
                  <a:gd name="T18" fmla="*/ 38 w 38"/>
                  <a:gd name="T19" fmla="*/ 24 h 48"/>
                  <a:gd name="T20" fmla="*/ 37 w 38"/>
                  <a:gd name="T21" fmla="*/ 23 h 48"/>
                  <a:gd name="T22" fmla="*/ 37 w 38"/>
                  <a:gd name="T23" fmla="*/ 21 h 48"/>
                  <a:gd name="T24" fmla="*/ 38 w 38"/>
                  <a:gd name="T25" fmla="*/ 19 h 48"/>
                  <a:gd name="T26" fmla="*/ 38 w 38"/>
                  <a:gd name="T27" fmla="*/ 18 h 48"/>
                  <a:gd name="T28" fmla="*/ 37 w 38"/>
                  <a:gd name="T29" fmla="*/ 15 h 48"/>
                  <a:gd name="T30" fmla="*/ 37 w 38"/>
                  <a:gd name="T31" fmla="*/ 13 h 48"/>
                  <a:gd name="T32" fmla="*/ 34 w 38"/>
                  <a:gd name="T33" fmla="*/ 7 h 48"/>
                  <a:gd name="T34" fmla="*/ 32 w 38"/>
                  <a:gd name="T35" fmla="*/ 3 h 48"/>
                  <a:gd name="T36" fmla="*/ 30 w 38"/>
                  <a:gd name="T37" fmla="*/ 0 h 48"/>
                  <a:gd name="T38" fmla="*/ 18 w 38"/>
                  <a:gd name="T39" fmla="*/ 0 h 48"/>
                  <a:gd name="T40" fmla="*/ 15 w 38"/>
                  <a:gd name="T41" fmla="*/ 2 h 48"/>
                  <a:gd name="T42" fmla="*/ 11 w 38"/>
                  <a:gd name="T43" fmla="*/ 5 h 48"/>
                  <a:gd name="T44" fmla="*/ 8 w 38"/>
                  <a:gd name="T45" fmla="*/ 8 h 48"/>
                  <a:gd name="T46" fmla="*/ 8 w 38"/>
                  <a:gd name="T47" fmla="*/ 10 h 48"/>
                  <a:gd name="T48" fmla="*/ 3 w 38"/>
                  <a:gd name="T49" fmla="*/ 11 h 48"/>
                  <a:gd name="T50" fmla="*/ 2 w 38"/>
                  <a:gd name="T51" fmla="*/ 11 h 48"/>
                  <a:gd name="T52" fmla="*/ 2 w 38"/>
                  <a:gd name="T53" fmla="*/ 13 h 48"/>
                  <a:gd name="T54" fmla="*/ 0 w 38"/>
                  <a:gd name="T55" fmla="*/ 15 h 48"/>
                  <a:gd name="T56" fmla="*/ 0 w 38"/>
                  <a:gd name="T57" fmla="*/ 18 h 48"/>
                  <a:gd name="T58" fmla="*/ 2 w 38"/>
                  <a:gd name="T59" fmla="*/ 18 h 48"/>
                  <a:gd name="T60" fmla="*/ 0 w 38"/>
                  <a:gd name="T61" fmla="*/ 21 h 48"/>
                  <a:gd name="T62" fmla="*/ 2 w 38"/>
                  <a:gd name="T63" fmla="*/ 24 h 48"/>
                  <a:gd name="T64" fmla="*/ 3 w 38"/>
                  <a:gd name="T65" fmla="*/ 24 h 48"/>
                  <a:gd name="T66" fmla="*/ 5 w 38"/>
                  <a:gd name="T67" fmla="*/ 29 h 48"/>
                  <a:gd name="T68" fmla="*/ 5 w 38"/>
                  <a:gd name="T69" fmla="*/ 32 h 48"/>
                  <a:gd name="T70" fmla="*/ 8 w 38"/>
                  <a:gd name="T71" fmla="*/ 35 h 48"/>
                  <a:gd name="T72" fmla="*/ 11 w 38"/>
                  <a:gd name="T73" fmla="*/ 34 h 48"/>
                  <a:gd name="T74" fmla="*/ 11 w 38"/>
                  <a:gd name="T75" fmla="*/ 35 h 48"/>
                  <a:gd name="T76" fmla="*/ 10 w 38"/>
                  <a:gd name="T77" fmla="*/ 37 h 48"/>
                  <a:gd name="T78" fmla="*/ 11 w 38"/>
                  <a:gd name="T79" fmla="*/ 39 h 48"/>
                  <a:gd name="T80" fmla="*/ 15 w 38"/>
                  <a:gd name="T81" fmla="*/ 42 h 48"/>
                  <a:gd name="T82" fmla="*/ 13 w 38"/>
                  <a:gd name="T83" fmla="*/ 43 h 48"/>
                  <a:gd name="T84" fmla="*/ 16 w 38"/>
                  <a:gd name="T85" fmla="*/ 43 h 48"/>
                  <a:gd name="T86" fmla="*/ 24 w 38"/>
                  <a:gd name="T87" fmla="*/ 48 h 48"/>
                  <a:gd name="T88" fmla="*/ 26 w 38"/>
                  <a:gd name="T89" fmla="*/ 48 h 48"/>
                  <a:gd name="T90" fmla="*/ 26 w 38"/>
                  <a:gd name="T91" fmla="*/ 45 h 48"/>
                  <a:gd name="T92" fmla="*/ 27 w 38"/>
                  <a:gd name="T93" fmla="*/ 42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8" h="48">
                    <a:moveTo>
                      <a:pt x="27" y="42"/>
                    </a:moveTo>
                    <a:lnTo>
                      <a:pt x="30" y="40"/>
                    </a:lnTo>
                    <a:lnTo>
                      <a:pt x="34" y="37"/>
                    </a:lnTo>
                    <a:lnTo>
                      <a:pt x="34" y="35"/>
                    </a:lnTo>
                    <a:lnTo>
                      <a:pt x="35" y="31"/>
                    </a:lnTo>
                    <a:lnTo>
                      <a:pt x="37" y="31"/>
                    </a:lnTo>
                    <a:lnTo>
                      <a:pt x="37" y="27"/>
                    </a:lnTo>
                    <a:lnTo>
                      <a:pt x="38" y="26"/>
                    </a:lnTo>
                    <a:lnTo>
                      <a:pt x="38" y="26"/>
                    </a:lnTo>
                    <a:lnTo>
                      <a:pt x="38" y="24"/>
                    </a:lnTo>
                    <a:lnTo>
                      <a:pt x="37" y="23"/>
                    </a:lnTo>
                    <a:lnTo>
                      <a:pt x="37" y="21"/>
                    </a:lnTo>
                    <a:lnTo>
                      <a:pt x="38" y="19"/>
                    </a:lnTo>
                    <a:lnTo>
                      <a:pt x="38" y="18"/>
                    </a:lnTo>
                    <a:lnTo>
                      <a:pt x="37" y="15"/>
                    </a:lnTo>
                    <a:lnTo>
                      <a:pt x="37" y="13"/>
                    </a:lnTo>
                    <a:lnTo>
                      <a:pt x="34" y="7"/>
                    </a:lnTo>
                    <a:lnTo>
                      <a:pt x="32" y="3"/>
                    </a:lnTo>
                    <a:lnTo>
                      <a:pt x="30" y="0"/>
                    </a:lnTo>
                    <a:lnTo>
                      <a:pt x="18" y="0"/>
                    </a:lnTo>
                    <a:lnTo>
                      <a:pt x="15" y="2"/>
                    </a:lnTo>
                    <a:lnTo>
                      <a:pt x="11" y="5"/>
                    </a:lnTo>
                    <a:lnTo>
                      <a:pt x="8" y="8"/>
                    </a:lnTo>
                    <a:lnTo>
                      <a:pt x="8" y="10"/>
                    </a:lnTo>
                    <a:lnTo>
                      <a:pt x="3" y="11"/>
                    </a:lnTo>
                    <a:lnTo>
                      <a:pt x="2" y="11"/>
                    </a:lnTo>
                    <a:lnTo>
                      <a:pt x="2" y="13"/>
                    </a:lnTo>
                    <a:lnTo>
                      <a:pt x="0" y="15"/>
                    </a:lnTo>
                    <a:lnTo>
                      <a:pt x="0" y="18"/>
                    </a:lnTo>
                    <a:lnTo>
                      <a:pt x="2" y="18"/>
                    </a:lnTo>
                    <a:lnTo>
                      <a:pt x="0" y="21"/>
                    </a:lnTo>
                    <a:lnTo>
                      <a:pt x="2" y="24"/>
                    </a:lnTo>
                    <a:lnTo>
                      <a:pt x="3" y="24"/>
                    </a:lnTo>
                    <a:lnTo>
                      <a:pt x="5" y="29"/>
                    </a:lnTo>
                    <a:lnTo>
                      <a:pt x="5" y="32"/>
                    </a:lnTo>
                    <a:lnTo>
                      <a:pt x="8" y="35"/>
                    </a:lnTo>
                    <a:lnTo>
                      <a:pt x="11" y="34"/>
                    </a:lnTo>
                    <a:lnTo>
                      <a:pt x="11" y="35"/>
                    </a:lnTo>
                    <a:lnTo>
                      <a:pt x="10" y="37"/>
                    </a:lnTo>
                    <a:lnTo>
                      <a:pt x="11" y="39"/>
                    </a:lnTo>
                    <a:lnTo>
                      <a:pt x="15" y="42"/>
                    </a:lnTo>
                    <a:lnTo>
                      <a:pt x="13" y="43"/>
                    </a:lnTo>
                    <a:lnTo>
                      <a:pt x="16" y="43"/>
                    </a:lnTo>
                    <a:lnTo>
                      <a:pt x="24" y="48"/>
                    </a:lnTo>
                    <a:lnTo>
                      <a:pt x="26" y="48"/>
                    </a:lnTo>
                    <a:lnTo>
                      <a:pt x="26" y="45"/>
                    </a:lnTo>
                    <a:lnTo>
                      <a:pt x="27" y="4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0" name="Rectangle 958">
                <a:extLst>
                  <a:ext uri="{FF2B5EF4-FFF2-40B4-BE49-F238E27FC236}">
                    <a16:creationId xmlns:a16="http://schemas.microsoft.com/office/drawing/2014/main" id="{357D7AE5-82A6-4DAC-9231-DD5D949B3DE2}"/>
                  </a:ext>
                </a:extLst>
              </p:cNvPr>
              <p:cNvSpPr>
                <a:spLocks noChangeArrowheads="1"/>
              </p:cNvSpPr>
              <p:nvPr/>
            </p:nvSpPr>
            <p:spPr bwMode="auto">
              <a:xfrm>
                <a:off x="4537" y="2331"/>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1" name="Freeform 959">
                <a:extLst>
                  <a:ext uri="{FF2B5EF4-FFF2-40B4-BE49-F238E27FC236}">
                    <a16:creationId xmlns:a16="http://schemas.microsoft.com/office/drawing/2014/main" id="{F52B02BC-CE8F-4285-942A-90F3BFC5DFCD}"/>
                  </a:ext>
                </a:extLst>
              </p:cNvPr>
              <p:cNvSpPr>
                <a:spLocks/>
              </p:cNvSpPr>
              <p:nvPr/>
            </p:nvSpPr>
            <p:spPr bwMode="auto">
              <a:xfrm>
                <a:off x="4534" y="2306"/>
                <a:ext cx="55" cy="60"/>
              </a:xfrm>
              <a:custGeom>
                <a:avLst/>
                <a:gdLst>
                  <a:gd name="T0" fmla="*/ 52 w 55"/>
                  <a:gd name="T1" fmla="*/ 55 h 60"/>
                  <a:gd name="T2" fmla="*/ 54 w 55"/>
                  <a:gd name="T3" fmla="*/ 51 h 60"/>
                  <a:gd name="T4" fmla="*/ 54 w 55"/>
                  <a:gd name="T5" fmla="*/ 49 h 60"/>
                  <a:gd name="T6" fmla="*/ 54 w 55"/>
                  <a:gd name="T7" fmla="*/ 47 h 60"/>
                  <a:gd name="T8" fmla="*/ 55 w 55"/>
                  <a:gd name="T9" fmla="*/ 44 h 60"/>
                  <a:gd name="T10" fmla="*/ 54 w 55"/>
                  <a:gd name="T11" fmla="*/ 43 h 60"/>
                  <a:gd name="T12" fmla="*/ 55 w 55"/>
                  <a:gd name="T13" fmla="*/ 41 h 60"/>
                  <a:gd name="T14" fmla="*/ 55 w 55"/>
                  <a:gd name="T15" fmla="*/ 39 h 60"/>
                  <a:gd name="T16" fmla="*/ 54 w 55"/>
                  <a:gd name="T17" fmla="*/ 39 h 60"/>
                  <a:gd name="T18" fmla="*/ 51 w 55"/>
                  <a:gd name="T19" fmla="*/ 38 h 60"/>
                  <a:gd name="T20" fmla="*/ 51 w 55"/>
                  <a:gd name="T21" fmla="*/ 35 h 60"/>
                  <a:gd name="T22" fmla="*/ 49 w 55"/>
                  <a:gd name="T23" fmla="*/ 33 h 60"/>
                  <a:gd name="T24" fmla="*/ 47 w 55"/>
                  <a:gd name="T25" fmla="*/ 35 h 60"/>
                  <a:gd name="T26" fmla="*/ 46 w 55"/>
                  <a:gd name="T27" fmla="*/ 31 h 60"/>
                  <a:gd name="T28" fmla="*/ 43 w 55"/>
                  <a:gd name="T29" fmla="*/ 31 h 60"/>
                  <a:gd name="T30" fmla="*/ 41 w 55"/>
                  <a:gd name="T31" fmla="*/ 33 h 60"/>
                  <a:gd name="T32" fmla="*/ 39 w 55"/>
                  <a:gd name="T33" fmla="*/ 31 h 60"/>
                  <a:gd name="T34" fmla="*/ 38 w 55"/>
                  <a:gd name="T35" fmla="*/ 30 h 60"/>
                  <a:gd name="T36" fmla="*/ 41 w 55"/>
                  <a:gd name="T37" fmla="*/ 27 h 60"/>
                  <a:gd name="T38" fmla="*/ 43 w 55"/>
                  <a:gd name="T39" fmla="*/ 22 h 60"/>
                  <a:gd name="T40" fmla="*/ 43 w 55"/>
                  <a:gd name="T41" fmla="*/ 19 h 60"/>
                  <a:gd name="T42" fmla="*/ 43 w 55"/>
                  <a:gd name="T43" fmla="*/ 19 h 60"/>
                  <a:gd name="T44" fmla="*/ 43 w 55"/>
                  <a:gd name="T45" fmla="*/ 17 h 60"/>
                  <a:gd name="T46" fmla="*/ 39 w 55"/>
                  <a:gd name="T47" fmla="*/ 14 h 60"/>
                  <a:gd name="T48" fmla="*/ 38 w 55"/>
                  <a:gd name="T49" fmla="*/ 14 h 60"/>
                  <a:gd name="T50" fmla="*/ 35 w 55"/>
                  <a:gd name="T51" fmla="*/ 17 h 60"/>
                  <a:gd name="T52" fmla="*/ 33 w 55"/>
                  <a:gd name="T53" fmla="*/ 17 h 60"/>
                  <a:gd name="T54" fmla="*/ 28 w 55"/>
                  <a:gd name="T55" fmla="*/ 14 h 60"/>
                  <a:gd name="T56" fmla="*/ 30 w 55"/>
                  <a:gd name="T57" fmla="*/ 11 h 60"/>
                  <a:gd name="T58" fmla="*/ 30 w 55"/>
                  <a:gd name="T59" fmla="*/ 4 h 60"/>
                  <a:gd name="T60" fmla="*/ 27 w 55"/>
                  <a:gd name="T61" fmla="*/ 3 h 60"/>
                  <a:gd name="T62" fmla="*/ 25 w 55"/>
                  <a:gd name="T63" fmla="*/ 0 h 60"/>
                  <a:gd name="T64" fmla="*/ 22 w 55"/>
                  <a:gd name="T65" fmla="*/ 0 h 60"/>
                  <a:gd name="T66" fmla="*/ 17 w 55"/>
                  <a:gd name="T67" fmla="*/ 1 h 60"/>
                  <a:gd name="T68" fmla="*/ 16 w 55"/>
                  <a:gd name="T69" fmla="*/ 1 h 60"/>
                  <a:gd name="T70" fmla="*/ 12 w 55"/>
                  <a:gd name="T71" fmla="*/ 3 h 60"/>
                  <a:gd name="T72" fmla="*/ 12 w 55"/>
                  <a:gd name="T73" fmla="*/ 3 h 60"/>
                  <a:gd name="T74" fmla="*/ 11 w 55"/>
                  <a:gd name="T75" fmla="*/ 4 h 60"/>
                  <a:gd name="T76" fmla="*/ 11 w 55"/>
                  <a:gd name="T77" fmla="*/ 8 h 60"/>
                  <a:gd name="T78" fmla="*/ 9 w 55"/>
                  <a:gd name="T79" fmla="*/ 8 h 60"/>
                  <a:gd name="T80" fmla="*/ 8 w 55"/>
                  <a:gd name="T81" fmla="*/ 12 h 60"/>
                  <a:gd name="T82" fmla="*/ 8 w 55"/>
                  <a:gd name="T83" fmla="*/ 14 h 60"/>
                  <a:gd name="T84" fmla="*/ 4 w 55"/>
                  <a:gd name="T85" fmla="*/ 17 h 60"/>
                  <a:gd name="T86" fmla="*/ 1 w 55"/>
                  <a:gd name="T87" fmla="*/ 19 h 60"/>
                  <a:gd name="T88" fmla="*/ 0 w 55"/>
                  <a:gd name="T89" fmla="*/ 22 h 60"/>
                  <a:gd name="T90" fmla="*/ 0 w 55"/>
                  <a:gd name="T91" fmla="*/ 25 h 60"/>
                  <a:gd name="T92" fmla="*/ 3 w 55"/>
                  <a:gd name="T93" fmla="*/ 25 h 60"/>
                  <a:gd name="T94" fmla="*/ 4 w 55"/>
                  <a:gd name="T95" fmla="*/ 25 h 60"/>
                  <a:gd name="T96" fmla="*/ 6 w 55"/>
                  <a:gd name="T97" fmla="*/ 27 h 60"/>
                  <a:gd name="T98" fmla="*/ 4 w 55"/>
                  <a:gd name="T99" fmla="*/ 28 h 60"/>
                  <a:gd name="T100" fmla="*/ 6 w 55"/>
                  <a:gd name="T101" fmla="*/ 28 h 60"/>
                  <a:gd name="T102" fmla="*/ 11 w 55"/>
                  <a:gd name="T103" fmla="*/ 35 h 60"/>
                  <a:gd name="T104" fmla="*/ 12 w 55"/>
                  <a:gd name="T105" fmla="*/ 35 h 60"/>
                  <a:gd name="T106" fmla="*/ 17 w 55"/>
                  <a:gd name="T107" fmla="*/ 38 h 60"/>
                  <a:gd name="T108" fmla="*/ 19 w 55"/>
                  <a:gd name="T109" fmla="*/ 38 h 60"/>
                  <a:gd name="T110" fmla="*/ 27 w 55"/>
                  <a:gd name="T111" fmla="*/ 47 h 60"/>
                  <a:gd name="T112" fmla="*/ 30 w 55"/>
                  <a:gd name="T113" fmla="*/ 47 h 60"/>
                  <a:gd name="T114" fmla="*/ 41 w 55"/>
                  <a:gd name="T115" fmla="*/ 55 h 60"/>
                  <a:gd name="T116" fmla="*/ 54 w 55"/>
                  <a:gd name="T117" fmla="*/ 60 h 60"/>
                  <a:gd name="T118" fmla="*/ 54 w 55"/>
                  <a:gd name="T119" fmla="*/ 57 h 60"/>
                  <a:gd name="T120" fmla="*/ 52 w 55"/>
                  <a:gd name="T121" fmla="*/ 55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5" h="60">
                    <a:moveTo>
                      <a:pt x="52" y="55"/>
                    </a:moveTo>
                    <a:lnTo>
                      <a:pt x="54" y="51"/>
                    </a:lnTo>
                    <a:lnTo>
                      <a:pt x="54" y="49"/>
                    </a:lnTo>
                    <a:lnTo>
                      <a:pt x="54" y="47"/>
                    </a:lnTo>
                    <a:lnTo>
                      <a:pt x="55" y="44"/>
                    </a:lnTo>
                    <a:lnTo>
                      <a:pt x="54" y="43"/>
                    </a:lnTo>
                    <a:lnTo>
                      <a:pt x="55" y="41"/>
                    </a:lnTo>
                    <a:lnTo>
                      <a:pt x="55" y="39"/>
                    </a:lnTo>
                    <a:lnTo>
                      <a:pt x="54" y="39"/>
                    </a:lnTo>
                    <a:lnTo>
                      <a:pt x="51" y="38"/>
                    </a:lnTo>
                    <a:lnTo>
                      <a:pt x="51" y="35"/>
                    </a:lnTo>
                    <a:lnTo>
                      <a:pt x="49" y="33"/>
                    </a:lnTo>
                    <a:lnTo>
                      <a:pt x="47" y="35"/>
                    </a:lnTo>
                    <a:lnTo>
                      <a:pt x="46" y="31"/>
                    </a:lnTo>
                    <a:lnTo>
                      <a:pt x="43" y="31"/>
                    </a:lnTo>
                    <a:lnTo>
                      <a:pt x="41" y="33"/>
                    </a:lnTo>
                    <a:lnTo>
                      <a:pt x="39" y="31"/>
                    </a:lnTo>
                    <a:lnTo>
                      <a:pt x="38" y="30"/>
                    </a:lnTo>
                    <a:lnTo>
                      <a:pt x="41" y="27"/>
                    </a:lnTo>
                    <a:lnTo>
                      <a:pt x="43" y="22"/>
                    </a:lnTo>
                    <a:lnTo>
                      <a:pt x="43" y="19"/>
                    </a:lnTo>
                    <a:lnTo>
                      <a:pt x="43" y="19"/>
                    </a:lnTo>
                    <a:lnTo>
                      <a:pt x="43" y="17"/>
                    </a:lnTo>
                    <a:lnTo>
                      <a:pt x="39" y="14"/>
                    </a:lnTo>
                    <a:lnTo>
                      <a:pt x="38" y="14"/>
                    </a:lnTo>
                    <a:lnTo>
                      <a:pt x="35" y="17"/>
                    </a:lnTo>
                    <a:lnTo>
                      <a:pt x="33" y="17"/>
                    </a:lnTo>
                    <a:lnTo>
                      <a:pt x="28" y="14"/>
                    </a:lnTo>
                    <a:lnTo>
                      <a:pt x="30" y="11"/>
                    </a:lnTo>
                    <a:lnTo>
                      <a:pt x="30" y="4"/>
                    </a:lnTo>
                    <a:lnTo>
                      <a:pt x="27" y="3"/>
                    </a:lnTo>
                    <a:lnTo>
                      <a:pt x="25" y="0"/>
                    </a:lnTo>
                    <a:lnTo>
                      <a:pt x="22" y="0"/>
                    </a:lnTo>
                    <a:lnTo>
                      <a:pt x="17" y="1"/>
                    </a:lnTo>
                    <a:lnTo>
                      <a:pt x="16" y="1"/>
                    </a:lnTo>
                    <a:lnTo>
                      <a:pt x="12" y="3"/>
                    </a:lnTo>
                    <a:lnTo>
                      <a:pt x="12" y="3"/>
                    </a:lnTo>
                    <a:lnTo>
                      <a:pt x="11" y="4"/>
                    </a:lnTo>
                    <a:lnTo>
                      <a:pt x="11" y="8"/>
                    </a:lnTo>
                    <a:lnTo>
                      <a:pt x="9" y="8"/>
                    </a:lnTo>
                    <a:lnTo>
                      <a:pt x="8" y="12"/>
                    </a:lnTo>
                    <a:lnTo>
                      <a:pt x="8" y="14"/>
                    </a:lnTo>
                    <a:lnTo>
                      <a:pt x="4" y="17"/>
                    </a:lnTo>
                    <a:lnTo>
                      <a:pt x="1" y="19"/>
                    </a:lnTo>
                    <a:lnTo>
                      <a:pt x="0" y="22"/>
                    </a:lnTo>
                    <a:lnTo>
                      <a:pt x="0" y="25"/>
                    </a:lnTo>
                    <a:lnTo>
                      <a:pt x="3" y="25"/>
                    </a:lnTo>
                    <a:lnTo>
                      <a:pt x="4" y="25"/>
                    </a:lnTo>
                    <a:lnTo>
                      <a:pt x="6" y="27"/>
                    </a:lnTo>
                    <a:lnTo>
                      <a:pt x="4" y="28"/>
                    </a:lnTo>
                    <a:lnTo>
                      <a:pt x="6" y="28"/>
                    </a:lnTo>
                    <a:lnTo>
                      <a:pt x="11" y="35"/>
                    </a:lnTo>
                    <a:lnTo>
                      <a:pt x="12" y="35"/>
                    </a:lnTo>
                    <a:lnTo>
                      <a:pt x="17" y="38"/>
                    </a:lnTo>
                    <a:lnTo>
                      <a:pt x="19" y="38"/>
                    </a:lnTo>
                    <a:lnTo>
                      <a:pt x="27" y="47"/>
                    </a:lnTo>
                    <a:lnTo>
                      <a:pt x="30" y="47"/>
                    </a:lnTo>
                    <a:lnTo>
                      <a:pt x="41" y="55"/>
                    </a:lnTo>
                    <a:lnTo>
                      <a:pt x="54" y="60"/>
                    </a:lnTo>
                    <a:lnTo>
                      <a:pt x="54" y="57"/>
                    </a:lnTo>
                    <a:lnTo>
                      <a:pt x="52" y="5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2" name="Freeform 960">
                <a:extLst>
                  <a:ext uri="{FF2B5EF4-FFF2-40B4-BE49-F238E27FC236}">
                    <a16:creationId xmlns:a16="http://schemas.microsoft.com/office/drawing/2014/main" id="{6D607495-8693-4835-A7BA-B13B6F0C3BCF}"/>
                  </a:ext>
                </a:extLst>
              </p:cNvPr>
              <p:cNvSpPr>
                <a:spLocks/>
              </p:cNvSpPr>
              <p:nvPr/>
            </p:nvSpPr>
            <p:spPr bwMode="auto">
              <a:xfrm>
                <a:off x="4572" y="2275"/>
                <a:ext cx="88" cy="91"/>
              </a:xfrm>
              <a:custGeom>
                <a:avLst/>
                <a:gdLst>
                  <a:gd name="T0" fmla="*/ 84 w 88"/>
                  <a:gd name="T1" fmla="*/ 78 h 91"/>
                  <a:gd name="T2" fmla="*/ 84 w 88"/>
                  <a:gd name="T3" fmla="*/ 72 h 91"/>
                  <a:gd name="T4" fmla="*/ 80 w 88"/>
                  <a:gd name="T5" fmla="*/ 69 h 91"/>
                  <a:gd name="T6" fmla="*/ 76 w 88"/>
                  <a:gd name="T7" fmla="*/ 61 h 91"/>
                  <a:gd name="T8" fmla="*/ 78 w 88"/>
                  <a:gd name="T9" fmla="*/ 59 h 91"/>
                  <a:gd name="T10" fmla="*/ 80 w 88"/>
                  <a:gd name="T11" fmla="*/ 51 h 91"/>
                  <a:gd name="T12" fmla="*/ 80 w 88"/>
                  <a:gd name="T13" fmla="*/ 47 h 91"/>
                  <a:gd name="T14" fmla="*/ 84 w 88"/>
                  <a:gd name="T15" fmla="*/ 37 h 91"/>
                  <a:gd name="T16" fmla="*/ 88 w 88"/>
                  <a:gd name="T17" fmla="*/ 32 h 91"/>
                  <a:gd name="T18" fmla="*/ 88 w 88"/>
                  <a:gd name="T19" fmla="*/ 26 h 91"/>
                  <a:gd name="T20" fmla="*/ 84 w 88"/>
                  <a:gd name="T21" fmla="*/ 21 h 91"/>
                  <a:gd name="T22" fmla="*/ 84 w 88"/>
                  <a:gd name="T23" fmla="*/ 13 h 91"/>
                  <a:gd name="T24" fmla="*/ 81 w 88"/>
                  <a:gd name="T25" fmla="*/ 11 h 91"/>
                  <a:gd name="T26" fmla="*/ 78 w 88"/>
                  <a:gd name="T27" fmla="*/ 10 h 91"/>
                  <a:gd name="T28" fmla="*/ 72 w 88"/>
                  <a:gd name="T29" fmla="*/ 13 h 91"/>
                  <a:gd name="T30" fmla="*/ 65 w 88"/>
                  <a:gd name="T31" fmla="*/ 8 h 91"/>
                  <a:gd name="T32" fmla="*/ 60 w 88"/>
                  <a:gd name="T33" fmla="*/ 7 h 91"/>
                  <a:gd name="T34" fmla="*/ 57 w 88"/>
                  <a:gd name="T35" fmla="*/ 7 h 91"/>
                  <a:gd name="T36" fmla="*/ 48 w 88"/>
                  <a:gd name="T37" fmla="*/ 0 h 91"/>
                  <a:gd name="T38" fmla="*/ 43 w 88"/>
                  <a:gd name="T39" fmla="*/ 5 h 91"/>
                  <a:gd name="T40" fmla="*/ 38 w 88"/>
                  <a:gd name="T41" fmla="*/ 2 h 91"/>
                  <a:gd name="T42" fmla="*/ 35 w 88"/>
                  <a:gd name="T43" fmla="*/ 0 h 91"/>
                  <a:gd name="T44" fmla="*/ 30 w 88"/>
                  <a:gd name="T45" fmla="*/ 3 h 91"/>
                  <a:gd name="T46" fmla="*/ 24 w 88"/>
                  <a:gd name="T47" fmla="*/ 3 h 91"/>
                  <a:gd name="T48" fmla="*/ 17 w 88"/>
                  <a:gd name="T49" fmla="*/ 2 h 91"/>
                  <a:gd name="T50" fmla="*/ 8 w 88"/>
                  <a:gd name="T51" fmla="*/ 7 h 91"/>
                  <a:gd name="T52" fmla="*/ 8 w 88"/>
                  <a:gd name="T53" fmla="*/ 10 h 91"/>
                  <a:gd name="T54" fmla="*/ 8 w 88"/>
                  <a:gd name="T55" fmla="*/ 19 h 91"/>
                  <a:gd name="T56" fmla="*/ 11 w 88"/>
                  <a:gd name="T57" fmla="*/ 26 h 91"/>
                  <a:gd name="T58" fmla="*/ 11 w 88"/>
                  <a:gd name="T59" fmla="*/ 31 h 91"/>
                  <a:gd name="T60" fmla="*/ 8 w 88"/>
                  <a:gd name="T61" fmla="*/ 31 h 91"/>
                  <a:gd name="T62" fmla="*/ 11 w 88"/>
                  <a:gd name="T63" fmla="*/ 35 h 91"/>
                  <a:gd name="T64" fmla="*/ 11 w 88"/>
                  <a:gd name="T65" fmla="*/ 40 h 91"/>
                  <a:gd name="T66" fmla="*/ 5 w 88"/>
                  <a:gd name="T67" fmla="*/ 48 h 91"/>
                  <a:gd name="T68" fmla="*/ 5 w 88"/>
                  <a:gd name="T69" fmla="*/ 53 h 91"/>
                  <a:gd name="T70" fmla="*/ 0 w 88"/>
                  <a:gd name="T71" fmla="*/ 61 h 91"/>
                  <a:gd name="T72" fmla="*/ 3 w 88"/>
                  <a:gd name="T73" fmla="*/ 64 h 91"/>
                  <a:gd name="T74" fmla="*/ 8 w 88"/>
                  <a:gd name="T75" fmla="*/ 62 h 91"/>
                  <a:gd name="T76" fmla="*/ 11 w 88"/>
                  <a:gd name="T77" fmla="*/ 64 h 91"/>
                  <a:gd name="T78" fmla="*/ 13 w 88"/>
                  <a:gd name="T79" fmla="*/ 69 h 91"/>
                  <a:gd name="T80" fmla="*/ 17 w 88"/>
                  <a:gd name="T81" fmla="*/ 70 h 91"/>
                  <a:gd name="T82" fmla="*/ 16 w 88"/>
                  <a:gd name="T83" fmla="*/ 74 h 91"/>
                  <a:gd name="T84" fmla="*/ 16 w 88"/>
                  <a:gd name="T85" fmla="*/ 78 h 91"/>
                  <a:gd name="T86" fmla="*/ 16 w 88"/>
                  <a:gd name="T87" fmla="*/ 82 h 91"/>
                  <a:gd name="T88" fmla="*/ 16 w 88"/>
                  <a:gd name="T89" fmla="*/ 88 h 91"/>
                  <a:gd name="T90" fmla="*/ 17 w 88"/>
                  <a:gd name="T91" fmla="*/ 91 h 91"/>
                  <a:gd name="T92" fmla="*/ 25 w 88"/>
                  <a:gd name="T93" fmla="*/ 88 h 91"/>
                  <a:gd name="T94" fmla="*/ 37 w 88"/>
                  <a:gd name="T95" fmla="*/ 83 h 91"/>
                  <a:gd name="T96" fmla="*/ 41 w 88"/>
                  <a:gd name="T97" fmla="*/ 80 h 91"/>
                  <a:gd name="T98" fmla="*/ 67 w 88"/>
                  <a:gd name="T99" fmla="*/ 78 h 91"/>
                  <a:gd name="T100" fmla="*/ 75 w 88"/>
                  <a:gd name="T101" fmla="*/ 77 h 91"/>
                  <a:gd name="T102" fmla="*/ 80 w 88"/>
                  <a:gd name="T103" fmla="*/ 80 h 91"/>
                  <a:gd name="T104" fmla="*/ 83 w 88"/>
                  <a:gd name="T105" fmla="*/ 8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8" h="91">
                    <a:moveTo>
                      <a:pt x="83" y="80"/>
                    </a:moveTo>
                    <a:lnTo>
                      <a:pt x="84" y="78"/>
                    </a:lnTo>
                    <a:lnTo>
                      <a:pt x="84" y="75"/>
                    </a:lnTo>
                    <a:lnTo>
                      <a:pt x="84" y="72"/>
                    </a:lnTo>
                    <a:lnTo>
                      <a:pt x="80" y="72"/>
                    </a:lnTo>
                    <a:lnTo>
                      <a:pt x="80" y="69"/>
                    </a:lnTo>
                    <a:lnTo>
                      <a:pt x="78" y="62"/>
                    </a:lnTo>
                    <a:lnTo>
                      <a:pt x="76" y="61"/>
                    </a:lnTo>
                    <a:lnTo>
                      <a:pt x="76" y="61"/>
                    </a:lnTo>
                    <a:lnTo>
                      <a:pt x="78" y="59"/>
                    </a:lnTo>
                    <a:lnTo>
                      <a:pt x="78" y="53"/>
                    </a:lnTo>
                    <a:lnTo>
                      <a:pt x="80" y="51"/>
                    </a:lnTo>
                    <a:lnTo>
                      <a:pt x="80" y="48"/>
                    </a:lnTo>
                    <a:lnTo>
                      <a:pt x="80" y="47"/>
                    </a:lnTo>
                    <a:lnTo>
                      <a:pt x="80" y="43"/>
                    </a:lnTo>
                    <a:lnTo>
                      <a:pt x="84" y="37"/>
                    </a:lnTo>
                    <a:lnTo>
                      <a:pt x="88" y="34"/>
                    </a:lnTo>
                    <a:lnTo>
                      <a:pt x="88" y="32"/>
                    </a:lnTo>
                    <a:lnTo>
                      <a:pt x="88" y="29"/>
                    </a:lnTo>
                    <a:lnTo>
                      <a:pt x="88" y="26"/>
                    </a:lnTo>
                    <a:lnTo>
                      <a:pt x="84" y="23"/>
                    </a:lnTo>
                    <a:lnTo>
                      <a:pt x="84" y="21"/>
                    </a:lnTo>
                    <a:lnTo>
                      <a:pt x="84" y="18"/>
                    </a:lnTo>
                    <a:lnTo>
                      <a:pt x="84" y="13"/>
                    </a:lnTo>
                    <a:lnTo>
                      <a:pt x="84" y="13"/>
                    </a:lnTo>
                    <a:lnTo>
                      <a:pt x="81" y="11"/>
                    </a:lnTo>
                    <a:lnTo>
                      <a:pt x="80" y="10"/>
                    </a:lnTo>
                    <a:lnTo>
                      <a:pt x="78" y="10"/>
                    </a:lnTo>
                    <a:lnTo>
                      <a:pt x="75" y="11"/>
                    </a:lnTo>
                    <a:lnTo>
                      <a:pt x="72" y="13"/>
                    </a:lnTo>
                    <a:lnTo>
                      <a:pt x="67" y="10"/>
                    </a:lnTo>
                    <a:lnTo>
                      <a:pt x="65" y="8"/>
                    </a:lnTo>
                    <a:lnTo>
                      <a:pt x="64" y="7"/>
                    </a:lnTo>
                    <a:lnTo>
                      <a:pt x="60" y="7"/>
                    </a:lnTo>
                    <a:lnTo>
                      <a:pt x="59" y="7"/>
                    </a:lnTo>
                    <a:lnTo>
                      <a:pt x="57" y="7"/>
                    </a:lnTo>
                    <a:lnTo>
                      <a:pt x="52" y="3"/>
                    </a:lnTo>
                    <a:lnTo>
                      <a:pt x="48" y="0"/>
                    </a:lnTo>
                    <a:lnTo>
                      <a:pt x="46" y="2"/>
                    </a:lnTo>
                    <a:lnTo>
                      <a:pt x="43" y="5"/>
                    </a:lnTo>
                    <a:lnTo>
                      <a:pt x="38" y="3"/>
                    </a:lnTo>
                    <a:lnTo>
                      <a:pt x="38" y="2"/>
                    </a:lnTo>
                    <a:lnTo>
                      <a:pt x="38" y="2"/>
                    </a:lnTo>
                    <a:lnTo>
                      <a:pt x="35" y="0"/>
                    </a:lnTo>
                    <a:lnTo>
                      <a:pt x="30" y="2"/>
                    </a:lnTo>
                    <a:lnTo>
                      <a:pt x="30" y="3"/>
                    </a:lnTo>
                    <a:lnTo>
                      <a:pt x="29" y="3"/>
                    </a:lnTo>
                    <a:lnTo>
                      <a:pt x="24" y="3"/>
                    </a:lnTo>
                    <a:lnTo>
                      <a:pt x="19" y="2"/>
                    </a:lnTo>
                    <a:lnTo>
                      <a:pt x="17" y="2"/>
                    </a:lnTo>
                    <a:lnTo>
                      <a:pt x="13" y="5"/>
                    </a:lnTo>
                    <a:lnTo>
                      <a:pt x="8" y="7"/>
                    </a:lnTo>
                    <a:lnTo>
                      <a:pt x="8" y="10"/>
                    </a:lnTo>
                    <a:lnTo>
                      <a:pt x="8" y="10"/>
                    </a:lnTo>
                    <a:lnTo>
                      <a:pt x="9" y="16"/>
                    </a:lnTo>
                    <a:lnTo>
                      <a:pt x="8" y="19"/>
                    </a:lnTo>
                    <a:lnTo>
                      <a:pt x="9" y="24"/>
                    </a:lnTo>
                    <a:lnTo>
                      <a:pt x="11" y="26"/>
                    </a:lnTo>
                    <a:lnTo>
                      <a:pt x="13" y="27"/>
                    </a:lnTo>
                    <a:lnTo>
                      <a:pt x="11" y="31"/>
                    </a:lnTo>
                    <a:lnTo>
                      <a:pt x="9" y="29"/>
                    </a:lnTo>
                    <a:lnTo>
                      <a:pt x="8" y="31"/>
                    </a:lnTo>
                    <a:lnTo>
                      <a:pt x="8" y="32"/>
                    </a:lnTo>
                    <a:lnTo>
                      <a:pt x="11" y="35"/>
                    </a:lnTo>
                    <a:lnTo>
                      <a:pt x="11" y="37"/>
                    </a:lnTo>
                    <a:lnTo>
                      <a:pt x="11" y="40"/>
                    </a:lnTo>
                    <a:lnTo>
                      <a:pt x="8" y="48"/>
                    </a:lnTo>
                    <a:lnTo>
                      <a:pt x="5" y="48"/>
                    </a:lnTo>
                    <a:lnTo>
                      <a:pt x="5" y="50"/>
                    </a:lnTo>
                    <a:lnTo>
                      <a:pt x="5" y="53"/>
                    </a:lnTo>
                    <a:lnTo>
                      <a:pt x="3" y="58"/>
                    </a:lnTo>
                    <a:lnTo>
                      <a:pt x="0" y="61"/>
                    </a:lnTo>
                    <a:lnTo>
                      <a:pt x="1" y="62"/>
                    </a:lnTo>
                    <a:lnTo>
                      <a:pt x="3" y="64"/>
                    </a:lnTo>
                    <a:lnTo>
                      <a:pt x="5" y="62"/>
                    </a:lnTo>
                    <a:lnTo>
                      <a:pt x="8" y="62"/>
                    </a:lnTo>
                    <a:lnTo>
                      <a:pt x="9" y="66"/>
                    </a:lnTo>
                    <a:lnTo>
                      <a:pt x="11" y="64"/>
                    </a:lnTo>
                    <a:lnTo>
                      <a:pt x="13" y="66"/>
                    </a:lnTo>
                    <a:lnTo>
                      <a:pt x="13" y="69"/>
                    </a:lnTo>
                    <a:lnTo>
                      <a:pt x="16" y="70"/>
                    </a:lnTo>
                    <a:lnTo>
                      <a:pt x="17" y="70"/>
                    </a:lnTo>
                    <a:lnTo>
                      <a:pt x="17" y="72"/>
                    </a:lnTo>
                    <a:lnTo>
                      <a:pt x="16" y="74"/>
                    </a:lnTo>
                    <a:lnTo>
                      <a:pt x="17" y="75"/>
                    </a:lnTo>
                    <a:lnTo>
                      <a:pt x="16" y="78"/>
                    </a:lnTo>
                    <a:lnTo>
                      <a:pt x="16" y="80"/>
                    </a:lnTo>
                    <a:lnTo>
                      <a:pt x="16" y="82"/>
                    </a:lnTo>
                    <a:lnTo>
                      <a:pt x="14" y="86"/>
                    </a:lnTo>
                    <a:lnTo>
                      <a:pt x="16" y="88"/>
                    </a:lnTo>
                    <a:lnTo>
                      <a:pt x="16" y="91"/>
                    </a:lnTo>
                    <a:lnTo>
                      <a:pt x="17" y="91"/>
                    </a:lnTo>
                    <a:lnTo>
                      <a:pt x="22" y="88"/>
                    </a:lnTo>
                    <a:lnTo>
                      <a:pt x="25" y="88"/>
                    </a:lnTo>
                    <a:lnTo>
                      <a:pt x="27" y="86"/>
                    </a:lnTo>
                    <a:lnTo>
                      <a:pt x="37" y="83"/>
                    </a:lnTo>
                    <a:lnTo>
                      <a:pt x="37" y="82"/>
                    </a:lnTo>
                    <a:lnTo>
                      <a:pt x="41" y="80"/>
                    </a:lnTo>
                    <a:lnTo>
                      <a:pt x="60" y="80"/>
                    </a:lnTo>
                    <a:lnTo>
                      <a:pt x="67" y="78"/>
                    </a:lnTo>
                    <a:lnTo>
                      <a:pt x="73" y="82"/>
                    </a:lnTo>
                    <a:lnTo>
                      <a:pt x="75" y="77"/>
                    </a:lnTo>
                    <a:lnTo>
                      <a:pt x="78" y="77"/>
                    </a:lnTo>
                    <a:lnTo>
                      <a:pt x="80" y="80"/>
                    </a:lnTo>
                    <a:lnTo>
                      <a:pt x="80" y="80"/>
                    </a:lnTo>
                    <a:lnTo>
                      <a:pt x="83" y="8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3" name="Freeform 961">
                <a:extLst>
                  <a:ext uri="{FF2B5EF4-FFF2-40B4-BE49-F238E27FC236}">
                    <a16:creationId xmlns:a16="http://schemas.microsoft.com/office/drawing/2014/main" id="{4C55FD59-0CF8-463F-A5D7-7F1C369BB1BE}"/>
                  </a:ext>
                </a:extLst>
              </p:cNvPr>
              <p:cNvSpPr>
                <a:spLocks/>
              </p:cNvSpPr>
              <p:nvPr/>
            </p:nvSpPr>
            <p:spPr bwMode="auto">
              <a:xfrm>
                <a:off x="4648" y="2267"/>
                <a:ext cx="59" cy="93"/>
              </a:xfrm>
              <a:custGeom>
                <a:avLst/>
                <a:gdLst>
                  <a:gd name="T0" fmla="*/ 55 w 59"/>
                  <a:gd name="T1" fmla="*/ 72 h 93"/>
                  <a:gd name="T2" fmla="*/ 53 w 59"/>
                  <a:gd name="T3" fmla="*/ 66 h 93"/>
                  <a:gd name="T4" fmla="*/ 53 w 59"/>
                  <a:gd name="T5" fmla="*/ 59 h 93"/>
                  <a:gd name="T6" fmla="*/ 55 w 59"/>
                  <a:gd name="T7" fmla="*/ 48 h 93"/>
                  <a:gd name="T8" fmla="*/ 55 w 59"/>
                  <a:gd name="T9" fmla="*/ 42 h 93"/>
                  <a:gd name="T10" fmla="*/ 55 w 59"/>
                  <a:gd name="T11" fmla="*/ 37 h 93"/>
                  <a:gd name="T12" fmla="*/ 53 w 59"/>
                  <a:gd name="T13" fmla="*/ 34 h 93"/>
                  <a:gd name="T14" fmla="*/ 53 w 59"/>
                  <a:gd name="T15" fmla="*/ 29 h 93"/>
                  <a:gd name="T16" fmla="*/ 53 w 59"/>
                  <a:gd name="T17" fmla="*/ 24 h 93"/>
                  <a:gd name="T18" fmla="*/ 51 w 59"/>
                  <a:gd name="T19" fmla="*/ 18 h 93"/>
                  <a:gd name="T20" fmla="*/ 48 w 59"/>
                  <a:gd name="T21" fmla="*/ 11 h 93"/>
                  <a:gd name="T22" fmla="*/ 45 w 59"/>
                  <a:gd name="T23" fmla="*/ 8 h 93"/>
                  <a:gd name="T24" fmla="*/ 43 w 59"/>
                  <a:gd name="T25" fmla="*/ 4 h 93"/>
                  <a:gd name="T26" fmla="*/ 40 w 59"/>
                  <a:gd name="T27" fmla="*/ 0 h 93"/>
                  <a:gd name="T28" fmla="*/ 34 w 59"/>
                  <a:gd name="T29" fmla="*/ 2 h 93"/>
                  <a:gd name="T30" fmla="*/ 21 w 59"/>
                  <a:gd name="T31" fmla="*/ 2 h 93"/>
                  <a:gd name="T32" fmla="*/ 10 w 59"/>
                  <a:gd name="T33" fmla="*/ 4 h 93"/>
                  <a:gd name="T34" fmla="*/ 5 w 59"/>
                  <a:gd name="T35" fmla="*/ 7 h 93"/>
                  <a:gd name="T36" fmla="*/ 7 w 59"/>
                  <a:gd name="T37" fmla="*/ 11 h 93"/>
                  <a:gd name="T38" fmla="*/ 8 w 59"/>
                  <a:gd name="T39" fmla="*/ 21 h 93"/>
                  <a:gd name="T40" fmla="*/ 8 w 59"/>
                  <a:gd name="T41" fmla="*/ 26 h 93"/>
                  <a:gd name="T42" fmla="*/ 8 w 59"/>
                  <a:gd name="T43" fmla="*/ 31 h 93"/>
                  <a:gd name="T44" fmla="*/ 12 w 59"/>
                  <a:gd name="T45" fmla="*/ 37 h 93"/>
                  <a:gd name="T46" fmla="*/ 12 w 59"/>
                  <a:gd name="T47" fmla="*/ 42 h 93"/>
                  <a:gd name="T48" fmla="*/ 4 w 59"/>
                  <a:gd name="T49" fmla="*/ 51 h 93"/>
                  <a:gd name="T50" fmla="*/ 4 w 59"/>
                  <a:gd name="T51" fmla="*/ 56 h 93"/>
                  <a:gd name="T52" fmla="*/ 2 w 59"/>
                  <a:gd name="T53" fmla="*/ 61 h 93"/>
                  <a:gd name="T54" fmla="*/ 0 w 59"/>
                  <a:gd name="T55" fmla="*/ 69 h 93"/>
                  <a:gd name="T56" fmla="*/ 2 w 59"/>
                  <a:gd name="T57" fmla="*/ 70 h 93"/>
                  <a:gd name="T58" fmla="*/ 4 w 59"/>
                  <a:gd name="T59" fmla="*/ 80 h 93"/>
                  <a:gd name="T60" fmla="*/ 8 w 59"/>
                  <a:gd name="T61" fmla="*/ 83 h 93"/>
                  <a:gd name="T62" fmla="*/ 7 w 59"/>
                  <a:gd name="T63" fmla="*/ 88 h 93"/>
                  <a:gd name="T64" fmla="*/ 4 w 59"/>
                  <a:gd name="T65" fmla="*/ 88 h 93"/>
                  <a:gd name="T66" fmla="*/ 12 w 59"/>
                  <a:gd name="T67" fmla="*/ 91 h 93"/>
                  <a:gd name="T68" fmla="*/ 29 w 59"/>
                  <a:gd name="T69" fmla="*/ 88 h 93"/>
                  <a:gd name="T70" fmla="*/ 45 w 59"/>
                  <a:gd name="T71" fmla="*/ 80 h 93"/>
                  <a:gd name="T72" fmla="*/ 59 w 59"/>
                  <a:gd name="T73" fmla="*/ 77 h 93"/>
                  <a:gd name="T74" fmla="*/ 56 w 59"/>
                  <a:gd name="T75" fmla="*/ 72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9" h="93">
                    <a:moveTo>
                      <a:pt x="56" y="72"/>
                    </a:moveTo>
                    <a:lnTo>
                      <a:pt x="55" y="72"/>
                    </a:lnTo>
                    <a:lnTo>
                      <a:pt x="53" y="69"/>
                    </a:lnTo>
                    <a:lnTo>
                      <a:pt x="53" y="66"/>
                    </a:lnTo>
                    <a:lnTo>
                      <a:pt x="53" y="61"/>
                    </a:lnTo>
                    <a:lnTo>
                      <a:pt x="53" y="59"/>
                    </a:lnTo>
                    <a:lnTo>
                      <a:pt x="55" y="56"/>
                    </a:lnTo>
                    <a:lnTo>
                      <a:pt x="55" y="48"/>
                    </a:lnTo>
                    <a:lnTo>
                      <a:pt x="53" y="47"/>
                    </a:lnTo>
                    <a:lnTo>
                      <a:pt x="55" y="42"/>
                    </a:lnTo>
                    <a:lnTo>
                      <a:pt x="53" y="39"/>
                    </a:lnTo>
                    <a:lnTo>
                      <a:pt x="55" y="37"/>
                    </a:lnTo>
                    <a:lnTo>
                      <a:pt x="53" y="35"/>
                    </a:lnTo>
                    <a:lnTo>
                      <a:pt x="53" y="34"/>
                    </a:lnTo>
                    <a:lnTo>
                      <a:pt x="53" y="32"/>
                    </a:lnTo>
                    <a:lnTo>
                      <a:pt x="53" y="29"/>
                    </a:lnTo>
                    <a:lnTo>
                      <a:pt x="53" y="24"/>
                    </a:lnTo>
                    <a:lnTo>
                      <a:pt x="53" y="24"/>
                    </a:lnTo>
                    <a:lnTo>
                      <a:pt x="51" y="23"/>
                    </a:lnTo>
                    <a:lnTo>
                      <a:pt x="51" y="18"/>
                    </a:lnTo>
                    <a:lnTo>
                      <a:pt x="51" y="15"/>
                    </a:lnTo>
                    <a:lnTo>
                      <a:pt x="48" y="11"/>
                    </a:lnTo>
                    <a:lnTo>
                      <a:pt x="48" y="10"/>
                    </a:lnTo>
                    <a:lnTo>
                      <a:pt x="45" y="8"/>
                    </a:lnTo>
                    <a:lnTo>
                      <a:pt x="43" y="5"/>
                    </a:lnTo>
                    <a:lnTo>
                      <a:pt x="43" y="4"/>
                    </a:lnTo>
                    <a:lnTo>
                      <a:pt x="42" y="0"/>
                    </a:lnTo>
                    <a:lnTo>
                      <a:pt x="40" y="0"/>
                    </a:lnTo>
                    <a:lnTo>
                      <a:pt x="37" y="2"/>
                    </a:lnTo>
                    <a:lnTo>
                      <a:pt x="34" y="2"/>
                    </a:lnTo>
                    <a:lnTo>
                      <a:pt x="29" y="2"/>
                    </a:lnTo>
                    <a:lnTo>
                      <a:pt x="21" y="2"/>
                    </a:lnTo>
                    <a:lnTo>
                      <a:pt x="21" y="4"/>
                    </a:lnTo>
                    <a:lnTo>
                      <a:pt x="10" y="4"/>
                    </a:lnTo>
                    <a:lnTo>
                      <a:pt x="5" y="4"/>
                    </a:lnTo>
                    <a:lnTo>
                      <a:pt x="5" y="7"/>
                    </a:lnTo>
                    <a:lnTo>
                      <a:pt x="5" y="11"/>
                    </a:lnTo>
                    <a:lnTo>
                      <a:pt x="7" y="11"/>
                    </a:lnTo>
                    <a:lnTo>
                      <a:pt x="8" y="16"/>
                    </a:lnTo>
                    <a:lnTo>
                      <a:pt x="8" y="21"/>
                    </a:lnTo>
                    <a:lnTo>
                      <a:pt x="8" y="21"/>
                    </a:lnTo>
                    <a:lnTo>
                      <a:pt x="8" y="26"/>
                    </a:lnTo>
                    <a:lnTo>
                      <a:pt x="8" y="29"/>
                    </a:lnTo>
                    <a:lnTo>
                      <a:pt x="8" y="31"/>
                    </a:lnTo>
                    <a:lnTo>
                      <a:pt x="12" y="34"/>
                    </a:lnTo>
                    <a:lnTo>
                      <a:pt x="12" y="37"/>
                    </a:lnTo>
                    <a:lnTo>
                      <a:pt x="12" y="40"/>
                    </a:lnTo>
                    <a:lnTo>
                      <a:pt x="12" y="42"/>
                    </a:lnTo>
                    <a:lnTo>
                      <a:pt x="8" y="45"/>
                    </a:lnTo>
                    <a:lnTo>
                      <a:pt x="4" y="51"/>
                    </a:lnTo>
                    <a:lnTo>
                      <a:pt x="4" y="55"/>
                    </a:lnTo>
                    <a:lnTo>
                      <a:pt x="4" y="56"/>
                    </a:lnTo>
                    <a:lnTo>
                      <a:pt x="4" y="59"/>
                    </a:lnTo>
                    <a:lnTo>
                      <a:pt x="2" y="61"/>
                    </a:lnTo>
                    <a:lnTo>
                      <a:pt x="2" y="67"/>
                    </a:lnTo>
                    <a:lnTo>
                      <a:pt x="0" y="69"/>
                    </a:lnTo>
                    <a:lnTo>
                      <a:pt x="0" y="69"/>
                    </a:lnTo>
                    <a:lnTo>
                      <a:pt x="2" y="70"/>
                    </a:lnTo>
                    <a:lnTo>
                      <a:pt x="4" y="77"/>
                    </a:lnTo>
                    <a:lnTo>
                      <a:pt x="4" y="80"/>
                    </a:lnTo>
                    <a:lnTo>
                      <a:pt x="8" y="80"/>
                    </a:lnTo>
                    <a:lnTo>
                      <a:pt x="8" y="83"/>
                    </a:lnTo>
                    <a:lnTo>
                      <a:pt x="8" y="86"/>
                    </a:lnTo>
                    <a:lnTo>
                      <a:pt x="7" y="88"/>
                    </a:lnTo>
                    <a:lnTo>
                      <a:pt x="4" y="88"/>
                    </a:lnTo>
                    <a:lnTo>
                      <a:pt x="4" y="88"/>
                    </a:lnTo>
                    <a:lnTo>
                      <a:pt x="4" y="90"/>
                    </a:lnTo>
                    <a:lnTo>
                      <a:pt x="12" y="91"/>
                    </a:lnTo>
                    <a:lnTo>
                      <a:pt x="16" y="93"/>
                    </a:lnTo>
                    <a:lnTo>
                      <a:pt x="29" y="88"/>
                    </a:lnTo>
                    <a:lnTo>
                      <a:pt x="37" y="86"/>
                    </a:lnTo>
                    <a:lnTo>
                      <a:pt x="45" y="80"/>
                    </a:lnTo>
                    <a:lnTo>
                      <a:pt x="51" y="77"/>
                    </a:lnTo>
                    <a:lnTo>
                      <a:pt x="59" y="77"/>
                    </a:lnTo>
                    <a:lnTo>
                      <a:pt x="58" y="74"/>
                    </a:lnTo>
                    <a:lnTo>
                      <a:pt x="56" y="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4" name="Freeform 962">
                <a:extLst>
                  <a:ext uri="{FF2B5EF4-FFF2-40B4-BE49-F238E27FC236}">
                    <a16:creationId xmlns:a16="http://schemas.microsoft.com/office/drawing/2014/main" id="{D2704B54-3460-40E0-9027-5D3841980BC6}"/>
                  </a:ext>
                </a:extLst>
              </p:cNvPr>
              <p:cNvSpPr>
                <a:spLocks/>
              </p:cNvSpPr>
              <p:nvPr/>
            </p:nvSpPr>
            <p:spPr bwMode="auto">
              <a:xfrm>
                <a:off x="4690" y="2267"/>
                <a:ext cx="28" cy="77"/>
              </a:xfrm>
              <a:custGeom>
                <a:avLst/>
                <a:gdLst>
                  <a:gd name="T0" fmla="*/ 27 w 28"/>
                  <a:gd name="T1" fmla="*/ 66 h 77"/>
                  <a:gd name="T2" fmla="*/ 25 w 28"/>
                  <a:gd name="T3" fmla="*/ 63 h 77"/>
                  <a:gd name="T4" fmla="*/ 25 w 28"/>
                  <a:gd name="T5" fmla="*/ 58 h 77"/>
                  <a:gd name="T6" fmla="*/ 25 w 28"/>
                  <a:gd name="T7" fmla="*/ 42 h 77"/>
                  <a:gd name="T8" fmla="*/ 25 w 28"/>
                  <a:gd name="T9" fmla="*/ 39 h 77"/>
                  <a:gd name="T10" fmla="*/ 27 w 28"/>
                  <a:gd name="T11" fmla="*/ 37 h 77"/>
                  <a:gd name="T12" fmla="*/ 27 w 28"/>
                  <a:gd name="T13" fmla="*/ 34 h 77"/>
                  <a:gd name="T14" fmla="*/ 25 w 28"/>
                  <a:gd name="T15" fmla="*/ 32 h 77"/>
                  <a:gd name="T16" fmla="*/ 27 w 28"/>
                  <a:gd name="T17" fmla="*/ 27 h 77"/>
                  <a:gd name="T18" fmla="*/ 25 w 28"/>
                  <a:gd name="T19" fmla="*/ 23 h 77"/>
                  <a:gd name="T20" fmla="*/ 22 w 28"/>
                  <a:gd name="T21" fmla="*/ 15 h 77"/>
                  <a:gd name="T22" fmla="*/ 21 w 28"/>
                  <a:gd name="T23" fmla="*/ 13 h 77"/>
                  <a:gd name="T24" fmla="*/ 19 w 28"/>
                  <a:gd name="T25" fmla="*/ 11 h 77"/>
                  <a:gd name="T26" fmla="*/ 16 w 28"/>
                  <a:gd name="T27" fmla="*/ 10 h 77"/>
                  <a:gd name="T28" fmla="*/ 14 w 28"/>
                  <a:gd name="T29" fmla="*/ 5 h 77"/>
                  <a:gd name="T30" fmla="*/ 16 w 28"/>
                  <a:gd name="T31" fmla="*/ 4 h 77"/>
                  <a:gd name="T32" fmla="*/ 1 w 28"/>
                  <a:gd name="T33" fmla="*/ 0 h 77"/>
                  <a:gd name="T34" fmla="*/ 0 w 28"/>
                  <a:gd name="T35" fmla="*/ 0 h 77"/>
                  <a:gd name="T36" fmla="*/ 0 w 28"/>
                  <a:gd name="T37" fmla="*/ 0 h 77"/>
                  <a:gd name="T38" fmla="*/ 1 w 28"/>
                  <a:gd name="T39" fmla="*/ 4 h 77"/>
                  <a:gd name="T40" fmla="*/ 1 w 28"/>
                  <a:gd name="T41" fmla="*/ 5 h 77"/>
                  <a:gd name="T42" fmla="*/ 3 w 28"/>
                  <a:gd name="T43" fmla="*/ 8 h 77"/>
                  <a:gd name="T44" fmla="*/ 6 w 28"/>
                  <a:gd name="T45" fmla="*/ 10 h 77"/>
                  <a:gd name="T46" fmla="*/ 6 w 28"/>
                  <a:gd name="T47" fmla="*/ 11 h 77"/>
                  <a:gd name="T48" fmla="*/ 9 w 28"/>
                  <a:gd name="T49" fmla="*/ 15 h 77"/>
                  <a:gd name="T50" fmla="*/ 9 w 28"/>
                  <a:gd name="T51" fmla="*/ 18 h 77"/>
                  <a:gd name="T52" fmla="*/ 9 w 28"/>
                  <a:gd name="T53" fmla="*/ 23 h 77"/>
                  <a:gd name="T54" fmla="*/ 11 w 28"/>
                  <a:gd name="T55" fmla="*/ 24 h 77"/>
                  <a:gd name="T56" fmla="*/ 11 w 28"/>
                  <a:gd name="T57" fmla="*/ 24 h 77"/>
                  <a:gd name="T58" fmla="*/ 11 w 28"/>
                  <a:gd name="T59" fmla="*/ 29 h 77"/>
                  <a:gd name="T60" fmla="*/ 11 w 28"/>
                  <a:gd name="T61" fmla="*/ 32 h 77"/>
                  <a:gd name="T62" fmla="*/ 11 w 28"/>
                  <a:gd name="T63" fmla="*/ 34 h 77"/>
                  <a:gd name="T64" fmla="*/ 11 w 28"/>
                  <a:gd name="T65" fmla="*/ 35 h 77"/>
                  <a:gd name="T66" fmla="*/ 13 w 28"/>
                  <a:gd name="T67" fmla="*/ 37 h 77"/>
                  <a:gd name="T68" fmla="*/ 11 w 28"/>
                  <a:gd name="T69" fmla="*/ 39 h 77"/>
                  <a:gd name="T70" fmla="*/ 13 w 28"/>
                  <a:gd name="T71" fmla="*/ 42 h 77"/>
                  <a:gd name="T72" fmla="*/ 11 w 28"/>
                  <a:gd name="T73" fmla="*/ 47 h 77"/>
                  <a:gd name="T74" fmla="*/ 13 w 28"/>
                  <a:gd name="T75" fmla="*/ 48 h 77"/>
                  <a:gd name="T76" fmla="*/ 13 w 28"/>
                  <a:gd name="T77" fmla="*/ 56 h 77"/>
                  <a:gd name="T78" fmla="*/ 11 w 28"/>
                  <a:gd name="T79" fmla="*/ 59 h 77"/>
                  <a:gd name="T80" fmla="*/ 11 w 28"/>
                  <a:gd name="T81" fmla="*/ 61 h 77"/>
                  <a:gd name="T82" fmla="*/ 11 w 28"/>
                  <a:gd name="T83" fmla="*/ 66 h 77"/>
                  <a:gd name="T84" fmla="*/ 11 w 28"/>
                  <a:gd name="T85" fmla="*/ 69 h 77"/>
                  <a:gd name="T86" fmla="*/ 13 w 28"/>
                  <a:gd name="T87" fmla="*/ 72 h 77"/>
                  <a:gd name="T88" fmla="*/ 14 w 28"/>
                  <a:gd name="T89" fmla="*/ 72 h 77"/>
                  <a:gd name="T90" fmla="*/ 16 w 28"/>
                  <a:gd name="T91" fmla="*/ 74 h 77"/>
                  <a:gd name="T92" fmla="*/ 17 w 28"/>
                  <a:gd name="T93" fmla="*/ 77 h 77"/>
                  <a:gd name="T94" fmla="*/ 19 w 28"/>
                  <a:gd name="T95" fmla="*/ 77 h 77"/>
                  <a:gd name="T96" fmla="*/ 25 w 28"/>
                  <a:gd name="T97" fmla="*/ 72 h 77"/>
                  <a:gd name="T98" fmla="*/ 27 w 28"/>
                  <a:gd name="T99" fmla="*/ 72 h 77"/>
                  <a:gd name="T100" fmla="*/ 28 w 28"/>
                  <a:gd name="T101" fmla="*/ 69 h 77"/>
                  <a:gd name="T102" fmla="*/ 27 w 28"/>
                  <a:gd name="T103" fmla="*/ 66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 h="77">
                    <a:moveTo>
                      <a:pt x="27" y="66"/>
                    </a:moveTo>
                    <a:lnTo>
                      <a:pt x="25" y="63"/>
                    </a:lnTo>
                    <a:lnTo>
                      <a:pt x="25" y="58"/>
                    </a:lnTo>
                    <a:lnTo>
                      <a:pt x="25" y="42"/>
                    </a:lnTo>
                    <a:lnTo>
                      <a:pt x="25" y="39"/>
                    </a:lnTo>
                    <a:lnTo>
                      <a:pt x="27" y="37"/>
                    </a:lnTo>
                    <a:lnTo>
                      <a:pt x="27" y="34"/>
                    </a:lnTo>
                    <a:lnTo>
                      <a:pt x="25" y="32"/>
                    </a:lnTo>
                    <a:lnTo>
                      <a:pt x="27" y="27"/>
                    </a:lnTo>
                    <a:lnTo>
                      <a:pt x="25" y="23"/>
                    </a:lnTo>
                    <a:lnTo>
                      <a:pt x="22" y="15"/>
                    </a:lnTo>
                    <a:lnTo>
                      <a:pt x="21" y="13"/>
                    </a:lnTo>
                    <a:lnTo>
                      <a:pt x="19" y="11"/>
                    </a:lnTo>
                    <a:lnTo>
                      <a:pt x="16" y="10"/>
                    </a:lnTo>
                    <a:lnTo>
                      <a:pt x="14" y="5"/>
                    </a:lnTo>
                    <a:lnTo>
                      <a:pt x="16" y="4"/>
                    </a:lnTo>
                    <a:lnTo>
                      <a:pt x="1" y="0"/>
                    </a:lnTo>
                    <a:lnTo>
                      <a:pt x="0" y="0"/>
                    </a:lnTo>
                    <a:lnTo>
                      <a:pt x="0" y="0"/>
                    </a:lnTo>
                    <a:lnTo>
                      <a:pt x="1" y="4"/>
                    </a:lnTo>
                    <a:lnTo>
                      <a:pt x="1" y="5"/>
                    </a:lnTo>
                    <a:lnTo>
                      <a:pt x="3" y="8"/>
                    </a:lnTo>
                    <a:lnTo>
                      <a:pt x="6" y="10"/>
                    </a:lnTo>
                    <a:lnTo>
                      <a:pt x="6" y="11"/>
                    </a:lnTo>
                    <a:lnTo>
                      <a:pt x="9" y="15"/>
                    </a:lnTo>
                    <a:lnTo>
                      <a:pt x="9" y="18"/>
                    </a:lnTo>
                    <a:lnTo>
                      <a:pt x="9" y="23"/>
                    </a:lnTo>
                    <a:lnTo>
                      <a:pt x="11" y="24"/>
                    </a:lnTo>
                    <a:lnTo>
                      <a:pt x="11" y="24"/>
                    </a:lnTo>
                    <a:lnTo>
                      <a:pt x="11" y="29"/>
                    </a:lnTo>
                    <a:lnTo>
                      <a:pt x="11" y="32"/>
                    </a:lnTo>
                    <a:lnTo>
                      <a:pt x="11" y="34"/>
                    </a:lnTo>
                    <a:lnTo>
                      <a:pt x="11" y="35"/>
                    </a:lnTo>
                    <a:lnTo>
                      <a:pt x="13" y="37"/>
                    </a:lnTo>
                    <a:lnTo>
                      <a:pt x="11" y="39"/>
                    </a:lnTo>
                    <a:lnTo>
                      <a:pt x="13" y="42"/>
                    </a:lnTo>
                    <a:lnTo>
                      <a:pt x="11" y="47"/>
                    </a:lnTo>
                    <a:lnTo>
                      <a:pt x="13" y="48"/>
                    </a:lnTo>
                    <a:lnTo>
                      <a:pt x="13" y="56"/>
                    </a:lnTo>
                    <a:lnTo>
                      <a:pt x="11" y="59"/>
                    </a:lnTo>
                    <a:lnTo>
                      <a:pt x="11" y="61"/>
                    </a:lnTo>
                    <a:lnTo>
                      <a:pt x="11" y="66"/>
                    </a:lnTo>
                    <a:lnTo>
                      <a:pt x="11" y="69"/>
                    </a:lnTo>
                    <a:lnTo>
                      <a:pt x="13" y="72"/>
                    </a:lnTo>
                    <a:lnTo>
                      <a:pt x="14" y="72"/>
                    </a:lnTo>
                    <a:lnTo>
                      <a:pt x="16" y="74"/>
                    </a:lnTo>
                    <a:lnTo>
                      <a:pt x="17" y="77"/>
                    </a:lnTo>
                    <a:lnTo>
                      <a:pt x="19" y="77"/>
                    </a:lnTo>
                    <a:lnTo>
                      <a:pt x="25" y="72"/>
                    </a:lnTo>
                    <a:lnTo>
                      <a:pt x="27" y="72"/>
                    </a:lnTo>
                    <a:lnTo>
                      <a:pt x="28" y="69"/>
                    </a:lnTo>
                    <a:lnTo>
                      <a:pt x="27" y="6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5" name="Freeform 963">
                <a:extLst>
                  <a:ext uri="{FF2B5EF4-FFF2-40B4-BE49-F238E27FC236}">
                    <a16:creationId xmlns:a16="http://schemas.microsoft.com/office/drawing/2014/main" id="{9BABE3CE-DFB6-4D61-B5D6-84F6A0A52B02}"/>
                  </a:ext>
                </a:extLst>
              </p:cNvPr>
              <p:cNvSpPr>
                <a:spLocks/>
              </p:cNvSpPr>
              <p:nvPr/>
            </p:nvSpPr>
            <p:spPr bwMode="auto">
              <a:xfrm>
                <a:off x="4704" y="2248"/>
                <a:ext cx="45" cy="91"/>
              </a:xfrm>
              <a:custGeom>
                <a:avLst/>
                <a:gdLst>
                  <a:gd name="T0" fmla="*/ 29 w 45"/>
                  <a:gd name="T1" fmla="*/ 77 h 91"/>
                  <a:gd name="T2" fmla="*/ 27 w 45"/>
                  <a:gd name="T3" fmla="*/ 69 h 91"/>
                  <a:gd name="T4" fmla="*/ 29 w 45"/>
                  <a:gd name="T5" fmla="*/ 64 h 91"/>
                  <a:gd name="T6" fmla="*/ 29 w 45"/>
                  <a:gd name="T7" fmla="*/ 62 h 91"/>
                  <a:gd name="T8" fmla="*/ 27 w 45"/>
                  <a:gd name="T9" fmla="*/ 59 h 91"/>
                  <a:gd name="T10" fmla="*/ 29 w 45"/>
                  <a:gd name="T11" fmla="*/ 54 h 91"/>
                  <a:gd name="T12" fmla="*/ 29 w 45"/>
                  <a:gd name="T13" fmla="*/ 50 h 91"/>
                  <a:gd name="T14" fmla="*/ 34 w 45"/>
                  <a:gd name="T15" fmla="*/ 48 h 91"/>
                  <a:gd name="T16" fmla="*/ 35 w 45"/>
                  <a:gd name="T17" fmla="*/ 45 h 91"/>
                  <a:gd name="T18" fmla="*/ 38 w 45"/>
                  <a:gd name="T19" fmla="*/ 40 h 91"/>
                  <a:gd name="T20" fmla="*/ 42 w 45"/>
                  <a:gd name="T21" fmla="*/ 38 h 91"/>
                  <a:gd name="T22" fmla="*/ 40 w 45"/>
                  <a:gd name="T23" fmla="*/ 34 h 91"/>
                  <a:gd name="T24" fmla="*/ 42 w 45"/>
                  <a:gd name="T25" fmla="*/ 30 h 91"/>
                  <a:gd name="T26" fmla="*/ 45 w 45"/>
                  <a:gd name="T27" fmla="*/ 29 h 91"/>
                  <a:gd name="T28" fmla="*/ 43 w 45"/>
                  <a:gd name="T29" fmla="*/ 19 h 91"/>
                  <a:gd name="T30" fmla="*/ 38 w 45"/>
                  <a:gd name="T31" fmla="*/ 15 h 91"/>
                  <a:gd name="T32" fmla="*/ 40 w 45"/>
                  <a:gd name="T33" fmla="*/ 11 h 91"/>
                  <a:gd name="T34" fmla="*/ 34 w 45"/>
                  <a:gd name="T35" fmla="*/ 7 h 91"/>
                  <a:gd name="T36" fmla="*/ 26 w 45"/>
                  <a:gd name="T37" fmla="*/ 0 h 91"/>
                  <a:gd name="T38" fmla="*/ 26 w 45"/>
                  <a:gd name="T39" fmla="*/ 3 h 91"/>
                  <a:gd name="T40" fmla="*/ 21 w 45"/>
                  <a:gd name="T41" fmla="*/ 5 h 91"/>
                  <a:gd name="T42" fmla="*/ 18 w 45"/>
                  <a:gd name="T43" fmla="*/ 10 h 91"/>
                  <a:gd name="T44" fmla="*/ 11 w 45"/>
                  <a:gd name="T45" fmla="*/ 13 h 91"/>
                  <a:gd name="T46" fmla="*/ 7 w 45"/>
                  <a:gd name="T47" fmla="*/ 13 h 91"/>
                  <a:gd name="T48" fmla="*/ 5 w 45"/>
                  <a:gd name="T49" fmla="*/ 18 h 91"/>
                  <a:gd name="T50" fmla="*/ 2 w 45"/>
                  <a:gd name="T51" fmla="*/ 21 h 91"/>
                  <a:gd name="T52" fmla="*/ 2 w 45"/>
                  <a:gd name="T53" fmla="*/ 29 h 91"/>
                  <a:gd name="T54" fmla="*/ 7 w 45"/>
                  <a:gd name="T55" fmla="*/ 32 h 91"/>
                  <a:gd name="T56" fmla="*/ 11 w 45"/>
                  <a:gd name="T57" fmla="*/ 42 h 91"/>
                  <a:gd name="T58" fmla="*/ 11 w 45"/>
                  <a:gd name="T59" fmla="*/ 51 h 91"/>
                  <a:gd name="T60" fmla="*/ 13 w 45"/>
                  <a:gd name="T61" fmla="*/ 56 h 91"/>
                  <a:gd name="T62" fmla="*/ 11 w 45"/>
                  <a:gd name="T63" fmla="*/ 61 h 91"/>
                  <a:gd name="T64" fmla="*/ 11 w 45"/>
                  <a:gd name="T65" fmla="*/ 82 h 91"/>
                  <a:gd name="T66" fmla="*/ 14 w 45"/>
                  <a:gd name="T67" fmla="*/ 88 h 91"/>
                  <a:gd name="T68" fmla="*/ 19 w 45"/>
                  <a:gd name="T69" fmla="*/ 91 h 91"/>
                  <a:gd name="T70" fmla="*/ 29 w 45"/>
                  <a:gd name="T71" fmla="*/ 88 h 91"/>
                  <a:gd name="T72" fmla="*/ 29 w 45"/>
                  <a:gd name="T73" fmla="*/ 78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5" h="91">
                    <a:moveTo>
                      <a:pt x="29" y="78"/>
                    </a:moveTo>
                    <a:lnTo>
                      <a:pt x="29" y="77"/>
                    </a:lnTo>
                    <a:lnTo>
                      <a:pt x="29" y="74"/>
                    </a:lnTo>
                    <a:lnTo>
                      <a:pt x="27" y="69"/>
                    </a:lnTo>
                    <a:lnTo>
                      <a:pt x="29" y="66"/>
                    </a:lnTo>
                    <a:lnTo>
                      <a:pt x="29" y="64"/>
                    </a:lnTo>
                    <a:lnTo>
                      <a:pt x="27" y="64"/>
                    </a:lnTo>
                    <a:lnTo>
                      <a:pt x="29" y="62"/>
                    </a:lnTo>
                    <a:lnTo>
                      <a:pt x="27" y="61"/>
                    </a:lnTo>
                    <a:lnTo>
                      <a:pt x="27" y="59"/>
                    </a:lnTo>
                    <a:lnTo>
                      <a:pt x="27" y="56"/>
                    </a:lnTo>
                    <a:lnTo>
                      <a:pt x="29" y="54"/>
                    </a:lnTo>
                    <a:lnTo>
                      <a:pt x="27" y="51"/>
                    </a:lnTo>
                    <a:lnTo>
                      <a:pt x="29" y="50"/>
                    </a:lnTo>
                    <a:lnTo>
                      <a:pt x="30" y="48"/>
                    </a:lnTo>
                    <a:lnTo>
                      <a:pt x="34" y="48"/>
                    </a:lnTo>
                    <a:lnTo>
                      <a:pt x="34" y="48"/>
                    </a:lnTo>
                    <a:lnTo>
                      <a:pt x="35" y="45"/>
                    </a:lnTo>
                    <a:lnTo>
                      <a:pt x="37" y="42"/>
                    </a:lnTo>
                    <a:lnTo>
                      <a:pt x="38" y="40"/>
                    </a:lnTo>
                    <a:lnTo>
                      <a:pt x="40" y="37"/>
                    </a:lnTo>
                    <a:lnTo>
                      <a:pt x="42" y="38"/>
                    </a:lnTo>
                    <a:lnTo>
                      <a:pt x="43" y="37"/>
                    </a:lnTo>
                    <a:lnTo>
                      <a:pt x="40" y="34"/>
                    </a:lnTo>
                    <a:lnTo>
                      <a:pt x="40" y="32"/>
                    </a:lnTo>
                    <a:lnTo>
                      <a:pt x="42" y="30"/>
                    </a:lnTo>
                    <a:lnTo>
                      <a:pt x="45" y="30"/>
                    </a:lnTo>
                    <a:lnTo>
                      <a:pt x="45" y="29"/>
                    </a:lnTo>
                    <a:lnTo>
                      <a:pt x="43" y="24"/>
                    </a:lnTo>
                    <a:lnTo>
                      <a:pt x="43" y="19"/>
                    </a:lnTo>
                    <a:lnTo>
                      <a:pt x="40" y="16"/>
                    </a:lnTo>
                    <a:lnTo>
                      <a:pt x="38" y="15"/>
                    </a:lnTo>
                    <a:lnTo>
                      <a:pt x="40" y="11"/>
                    </a:lnTo>
                    <a:lnTo>
                      <a:pt x="40" y="11"/>
                    </a:lnTo>
                    <a:lnTo>
                      <a:pt x="37" y="8"/>
                    </a:lnTo>
                    <a:lnTo>
                      <a:pt x="34" y="7"/>
                    </a:lnTo>
                    <a:lnTo>
                      <a:pt x="30" y="3"/>
                    </a:lnTo>
                    <a:lnTo>
                      <a:pt x="26" y="0"/>
                    </a:lnTo>
                    <a:lnTo>
                      <a:pt x="26" y="2"/>
                    </a:lnTo>
                    <a:lnTo>
                      <a:pt x="26" y="3"/>
                    </a:lnTo>
                    <a:lnTo>
                      <a:pt x="22" y="5"/>
                    </a:lnTo>
                    <a:lnTo>
                      <a:pt x="21" y="5"/>
                    </a:lnTo>
                    <a:lnTo>
                      <a:pt x="21" y="7"/>
                    </a:lnTo>
                    <a:lnTo>
                      <a:pt x="18" y="10"/>
                    </a:lnTo>
                    <a:lnTo>
                      <a:pt x="16" y="11"/>
                    </a:lnTo>
                    <a:lnTo>
                      <a:pt x="11" y="13"/>
                    </a:lnTo>
                    <a:lnTo>
                      <a:pt x="10" y="13"/>
                    </a:lnTo>
                    <a:lnTo>
                      <a:pt x="7" y="13"/>
                    </a:lnTo>
                    <a:lnTo>
                      <a:pt x="7" y="16"/>
                    </a:lnTo>
                    <a:lnTo>
                      <a:pt x="5" y="18"/>
                    </a:lnTo>
                    <a:lnTo>
                      <a:pt x="5" y="21"/>
                    </a:lnTo>
                    <a:lnTo>
                      <a:pt x="2" y="21"/>
                    </a:lnTo>
                    <a:lnTo>
                      <a:pt x="0" y="24"/>
                    </a:lnTo>
                    <a:lnTo>
                      <a:pt x="2" y="29"/>
                    </a:lnTo>
                    <a:lnTo>
                      <a:pt x="5" y="30"/>
                    </a:lnTo>
                    <a:lnTo>
                      <a:pt x="7" y="32"/>
                    </a:lnTo>
                    <a:lnTo>
                      <a:pt x="8" y="34"/>
                    </a:lnTo>
                    <a:lnTo>
                      <a:pt x="11" y="42"/>
                    </a:lnTo>
                    <a:lnTo>
                      <a:pt x="13" y="46"/>
                    </a:lnTo>
                    <a:lnTo>
                      <a:pt x="11" y="51"/>
                    </a:lnTo>
                    <a:lnTo>
                      <a:pt x="13" y="53"/>
                    </a:lnTo>
                    <a:lnTo>
                      <a:pt x="13" y="56"/>
                    </a:lnTo>
                    <a:lnTo>
                      <a:pt x="11" y="58"/>
                    </a:lnTo>
                    <a:lnTo>
                      <a:pt x="11" y="61"/>
                    </a:lnTo>
                    <a:lnTo>
                      <a:pt x="11" y="77"/>
                    </a:lnTo>
                    <a:lnTo>
                      <a:pt x="11" y="82"/>
                    </a:lnTo>
                    <a:lnTo>
                      <a:pt x="13" y="85"/>
                    </a:lnTo>
                    <a:lnTo>
                      <a:pt x="14" y="88"/>
                    </a:lnTo>
                    <a:lnTo>
                      <a:pt x="13" y="91"/>
                    </a:lnTo>
                    <a:lnTo>
                      <a:pt x="19" y="91"/>
                    </a:lnTo>
                    <a:lnTo>
                      <a:pt x="29" y="88"/>
                    </a:lnTo>
                    <a:lnTo>
                      <a:pt x="29" y="88"/>
                    </a:lnTo>
                    <a:lnTo>
                      <a:pt x="29" y="86"/>
                    </a:lnTo>
                    <a:lnTo>
                      <a:pt x="29"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6" name="Freeform 964">
                <a:extLst>
                  <a:ext uri="{FF2B5EF4-FFF2-40B4-BE49-F238E27FC236}">
                    <a16:creationId xmlns:a16="http://schemas.microsoft.com/office/drawing/2014/main" id="{827F07A5-F88C-4621-B230-1F8AB055753E}"/>
                  </a:ext>
                </a:extLst>
              </p:cNvPr>
              <p:cNvSpPr>
                <a:spLocks/>
              </p:cNvSpPr>
              <p:nvPr/>
            </p:nvSpPr>
            <p:spPr bwMode="auto">
              <a:xfrm>
                <a:off x="4876" y="2089"/>
                <a:ext cx="147" cy="234"/>
              </a:xfrm>
              <a:custGeom>
                <a:avLst/>
                <a:gdLst>
                  <a:gd name="T0" fmla="*/ 19 w 147"/>
                  <a:gd name="T1" fmla="*/ 8 h 234"/>
                  <a:gd name="T2" fmla="*/ 24 w 147"/>
                  <a:gd name="T3" fmla="*/ 33 h 234"/>
                  <a:gd name="T4" fmla="*/ 32 w 147"/>
                  <a:gd name="T5" fmla="*/ 52 h 234"/>
                  <a:gd name="T6" fmla="*/ 5 w 147"/>
                  <a:gd name="T7" fmla="*/ 123 h 234"/>
                  <a:gd name="T8" fmla="*/ 2 w 147"/>
                  <a:gd name="T9" fmla="*/ 126 h 234"/>
                  <a:gd name="T10" fmla="*/ 3 w 147"/>
                  <a:gd name="T11" fmla="*/ 145 h 234"/>
                  <a:gd name="T12" fmla="*/ 10 w 147"/>
                  <a:gd name="T13" fmla="*/ 153 h 234"/>
                  <a:gd name="T14" fmla="*/ 21 w 147"/>
                  <a:gd name="T15" fmla="*/ 164 h 234"/>
                  <a:gd name="T16" fmla="*/ 24 w 147"/>
                  <a:gd name="T17" fmla="*/ 172 h 234"/>
                  <a:gd name="T18" fmla="*/ 23 w 147"/>
                  <a:gd name="T19" fmla="*/ 177 h 234"/>
                  <a:gd name="T20" fmla="*/ 21 w 147"/>
                  <a:gd name="T21" fmla="*/ 183 h 234"/>
                  <a:gd name="T22" fmla="*/ 26 w 147"/>
                  <a:gd name="T23" fmla="*/ 191 h 234"/>
                  <a:gd name="T24" fmla="*/ 32 w 147"/>
                  <a:gd name="T25" fmla="*/ 197 h 234"/>
                  <a:gd name="T26" fmla="*/ 27 w 147"/>
                  <a:gd name="T27" fmla="*/ 197 h 234"/>
                  <a:gd name="T28" fmla="*/ 21 w 147"/>
                  <a:gd name="T29" fmla="*/ 197 h 234"/>
                  <a:gd name="T30" fmla="*/ 15 w 147"/>
                  <a:gd name="T31" fmla="*/ 197 h 234"/>
                  <a:gd name="T32" fmla="*/ 11 w 147"/>
                  <a:gd name="T33" fmla="*/ 201 h 234"/>
                  <a:gd name="T34" fmla="*/ 13 w 147"/>
                  <a:gd name="T35" fmla="*/ 205 h 234"/>
                  <a:gd name="T36" fmla="*/ 21 w 147"/>
                  <a:gd name="T37" fmla="*/ 213 h 234"/>
                  <a:gd name="T38" fmla="*/ 30 w 147"/>
                  <a:gd name="T39" fmla="*/ 223 h 234"/>
                  <a:gd name="T40" fmla="*/ 34 w 147"/>
                  <a:gd name="T41" fmla="*/ 231 h 234"/>
                  <a:gd name="T42" fmla="*/ 40 w 147"/>
                  <a:gd name="T43" fmla="*/ 234 h 234"/>
                  <a:gd name="T44" fmla="*/ 45 w 147"/>
                  <a:gd name="T45" fmla="*/ 228 h 234"/>
                  <a:gd name="T46" fmla="*/ 50 w 147"/>
                  <a:gd name="T47" fmla="*/ 231 h 234"/>
                  <a:gd name="T48" fmla="*/ 56 w 147"/>
                  <a:gd name="T49" fmla="*/ 229 h 234"/>
                  <a:gd name="T50" fmla="*/ 72 w 147"/>
                  <a:gd name="T51" fmla="*/ 223 h 234"/>
                  <a:gd name="T52" fmla="*/ 81 w 147"/>
                  <a:gd name="T53" fmla="*/ 218 h 234"/>
                  <a:gd name="T54" fmla="*/ 77 w 147"/>
                  <a:gd name="T55" fmla="*/ 213 h 234"/>
                  <a:gd name="T56" fmla="*/ 81 w 147"/>
                  <a:gd name="T57" fmla="*/ 210 h 234"/>
                  <a:gd name="T58" fmla="*/ 91 w 147"/>
                  <a:gd name="T59" fmla="*/ 212 h 234"/>
                  <a:gd name="T60" fmla="*/ 102 w 147"/>
                  <a:gd name="T61" fmla="*/ 209 h 234"/>
                  <a:gd name="T62" fmla="*/ 105 w 147"/>
                  <a:gd name="T63" fmla="*/ 202 h 234"/>
                  <a:gd name="T64" fmla="*/ 109 w 147"/>
                  <a:gd name="T65" fmla="*/ 197 h 234"/>
                  <a:gd name="T66" fmla="*/ 112 w 147"/>
                  <a:gd name="T67" fmla="*/ 194 h 234"/>
                  <a:gd name="T68" fmla="*/ 117 w 147"/>
                  <a:gd name="T69" fmla="*/ 188 h 234"/>
                  <a:gd name="T70" fmla="*/ 123 w 147"/>
                  <a:gd name="T71" fmla="*/ 183 h 234"/>
                  <a:gd name="T72" fmla="*/ 132 w 147"/>
                  <a:gd name="T73" fmla="*/ 182 h 234"/>
                  <a:gd name="T74" fmla="*/ 132 w 147"/>
                  <a:gd name="T75" fmla="*/ 178 h 234"/>
                  <a:gd name="T76" fmla="*/ 128 w 147"/>
                  <a:gd name="T77" fmla="*/ 174 h 234"/>
                  <a:gd name="T78" fmla="*/ 125 w 147"/>
                  <a:gd name="T79" fmla="*/ 164 h 234"/>
                  <a:gd name="T80" fmla="*/ 126 w 147"/>
                  <a:gd name="T81" fmla="*/ 159 h 234"/>
                  <a:gd name="T82" fmla="*/ 121 w 147"/>
                  <a:gd name="T83" fmla="*/ 159 h 234"/>
                  <a:gd name="T84" fmla="*/ 123 w 147"/>
                  <a:gd name="T85" fmla="*/ 150 h 234"/>
                  <a:gd name="T86" fmla="*/ 123 w 147"/>
                  <a:gd name="T87" fmla="*/ 143 h 234"/>
                  <a:gd name="T88" fmla="*/ 128 w 147"/>
                  <a:gd name="T89" fmla="*/ 137 h 234"/>
                  <a:gd name="T90" fmla="*/ 128 w 147"/>
                  <a:gd name="T91" fmla="*/ 130 h 234"/>
                  <a:gd name="T92" fmla="*/ 136 w 147"/>
                  <a:gd name="T93" fmla="*/ 121 h 234"/>
                  <a:gd name="T94" fmla="*/ 137 w 147"/>
                  <a:gd name="T95" fmla="*/ 115 h 234"/>
                  <a:gd name="T96" fmla="*/ 145 w 147"/>
                  <a:gd name="T97" fmla="*/ 115 h 234"/>
                  <a:gd name="T98" fmla="*/ 147 w 147"/>
                  <a:gd name="T99" fmla="*/ 57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47" h="234">
                    <a:moveTo>
                      <a:pt x="34" y="0"/>
                    </a:moveTo>
                    <a:lnTo>
                      <a:pt x="18" y="6"/>
                    </a:lnTo>
                    <a:lnTo>
                      <a:pt x="19" y="8"/>
                    </a:lnTo>
                    <a:lnTo>
                      <a:pt x="26" y="28"/>
                    </a:lnTo>
                    <a:lnTo>
                      <a:pt x="26" y="32"/>
                    </a:lnTo>
                    <a:lnTo>
                      <a:pt x="24" y="33"/>
                    </a:lnTo>
                    <a:lnTo>
                      <a:pt x="34" y="44"/>
                    </a:lnTo>
                    <a:lnTo>
                      <a:pt x="34" y="49"/>
                    </a:lnTo>
                    <a:lnTo>
                      <a:pt x="32" y="52"/>
                    </a:lnTo>
                    <a:lnTo>
                      <a:pt x="27" y="78"/>
                    </a:lnTo>
                    <a:lnTo>
                      <a:pt x="29" y="99"/>
                    </a:lnTo>
                    <a:lnTo>
                      <a:pt x="5" y="123"/>
                    </a:lnTo>
                    <a:lnTo>
                      <a:pt x="3" y="124"/>
                    </a:lnTo>
                    <a:lnTo>
                      <a:pt x="3" y="126"/>
                    </a:lnTo>
                    <a:lnTo>
                      <a:pt x="2" y="126"/>
                    </a:lnTo>
                    <a:lnTo>
                      <a:pt x="0" y="127"/>
                    </a:lnTo>
                    <a:lnTo>
                      <a:pt x="2" y="145"/>
                    </a:lnTo>
                    <a:lnTo>
                      <a:pt x="3" y="145"/>
                    </a:lnTo>
                    <a:lnTo>
                      <a:pt x="7" y="150"/>
                    </a:lnTo>
                    <a:lnTo>
                      <a:pt x="10" y="153"/>
                    </a:lnTo>
                    <a:lnTo>
                      <a:pt x="10" y="153"/>
                    </a:lnTo>
                    <a:lnTo>
                      <a:pt x="16" y="158"/>
                    </a:lnTo>
                    <a:lnTo>
                      <a:pt x="19" y="161"/>
                    </a:lnTo>
                    <a:lnTo>
                      <a:pt x="21" y="164"/>
                    </a:lnTo>
                    <a:lnTo>
                      <a:pt x="21" y="166"/>
                    </a:lnTo>
                    <a:lnTo>
                      <a:pt x="23" y="167"/>
                    </a:lnTo>
                    <a:lnTo>
                      <a:pt x="24" y="172"/>
                    </a:lnTo>
                    <a:lnTo>
                      <a:pt x="24" y="174"/>
                    </a:lnTo>
                    <a:lnTo>
                      <a:pt x="23" y="175"/>
                    </a:lnTo>
                    <a:lnTo>
                      <a:pt x="23" y="177"/>
                    </a:lnTo>
                    <a:lnTo>
                      <a:pt x="24" y="178"/>
                    </a:lnTo>
                    <a:lnTo>
                      <a:pt x="23" y="182"/>
                    </a:lnTo>
                    <a:lnTo>
                      <a:pt x="21" y="183"/>
                    </a:lnTo>
                    <a:lnTo>
                      <a:pt x="21" y="186"/>
                    </a:lnTo>
                    <a:lnTo>
                      <a:pt x="24" y="189"/>
                    </a:lnTo>
                    <a:lnTo>
                      <a:pt x="26" y="191"/>
                    </a:lnTo>
                    <a:lnTo>
                      <a:pt x="27" y="194"/>
                    </a:lnTo>
                    <a:lnTo>
                      <a:pt x="30" y="197"/>
                    </a:lnTo>
                    <a:lnTo>
                      <a:pt x="32" y="197"/>
                    </a:lnTo>
                    <a:lnTo>
                      <a:pt x="30" y="199"/>
                    </a:lnTo>
                    <a:lnTo>
                      <a:pt x="29" y="197"/>
                    </a:lnTo>
                    <a:lnTo>
                      <a:pt x="27" y="197"/>
                    </a:lnTo>
                    <a:lnTo>
                      <a:pt x="24" y="197"/>
                    </a:lnTo>
                    <a:lnTo>
                      <a:pt x="23" y="197"/>
                    </a:lnTo>
                    <a:lnTo>
                      <a:pt x="21" y="197"/>
                    </a:lnTo>
                    <a:lnTo>
                      <a:pt x="18" y="197"/>
                    </a:lnTo>
                    <a:lnTo>
                      <a:pt x="16" y="197"/>
                    </a:lnTo>
                    <a:lnTo>
                      <a:pt x="15" y="197"/>
                    </a:lnTo>
                    <a:lnTo>
                      <a:pt x="11" y="197"/>
                    </a:lnTo>
                    <a:lnTo>
                      <a:pt x="11" y="199"/>
                    </a:lnTo>
                    <a:lnTo>
                      <a:pt x="11" y="201"/>
                    </a:lnTo>
                    <a:lnTo>
                      <a:pt x="11" y="204"/>
                    </a:lnTo>
                    <a:lnTo>
                      <a:pt x="11" y="205"/>
                    </a:lnTo>
                    <a:lnTo>
                      <a:pt x="13" y="205"/>
                    </a:lnTo>
                    <a:lnTo>
                      <a:pt x="13" y="207"/>
                    </a:lnTo>
                    <a:lnTo>
                      <a:pt x="16" y="209"/>
                    </a:lnTo>
                    <a:lnTo>
                      <a:pt x="21" y="213"/>
                    </a:lnTo>
                    <a:lnTo>
                      <a:pt x="26" y="218"/>
                    </a:lnTo>
                    <a:lnTo>
                      <a:pt x="27" y="220"/>
                    </a:lnTo>
                    <a:lnTo>
                      <a:pt x="30" y="223"/>
                    </a:lnTo>
                    <a:lnTo>
                      <a:pt x="32" y="228"/>
                    </a:lnTo>
                    <a:lnTo>
                      <a:pt x="32" y="229"/>
                    </a:lnTo>
                    <a:lnTo>
                      <a:pt x="34" y="231"/>
                    </a:lnTo>
                    <a:lnTo>
                      <a:pt x="35" y="234"/>
                    </a:lnTo>
                    <a:lnTo>
                      <a:pt x="37" y="234"/>
                    </a:lnTo>
                    <a:lnTo>
                      <a:pt x="40" y="234"/>
                    </a:lnTo>
                    <a:lnTo>
                      <a:pt x="43" y="234"/>
                    </a:lnTo>
                    <a:lnTo>
                      <a:pt x="45" y="231"/>
                    </a:lnTo>
                    <a:lnTo>
                      <a:pt x="45" y="228"/>
                    </a:lnTo>
                    <a:lnTo>
                      <a:pt x="46" y="226"/>
                    </a:lnTo>
                    <a:lnTo>
                      <a:pt x="48" y="228"/>
                    </a:lnTo>
                    <a:lnTo>
                      <a:pt x="50" y="231"/>
                    </a:lnTo>
                    <a:lnTo>
                      <a:pt x="50" y="233"/>
                    </a:lnTo>
                    <a:lnTo>
                      <a:pt x="53" y="231"/>
                    </a:lnTo>
                    <a:lnTo>
                      <a:pt x="56" y="229"/>
                    </a:lnTo>
                    <a:lnTo>
                      <a:pt x="61" y="228"/>
                    </a:lnTo>
                    <a:lnTo>
                      <a:pt x="64" y="225"/>
                    </a:lnTo>
                    <a:lnTo>
                      <a:pt x="72" y="223"/>
                    </a:lnTo>
                    <a:lnTo>
                      <a:pt x="77" y="223"/>
                    </a:lnTo>
                    <a:lnTo>
                      <a:pt x="78" y="221"/>
                    </a:lnTo>
                    <a:lnTo>
                      <a:pt x="81" y="218"/>
                    </a:lnTo>
                    <a:lnTo>
                      <a:pt x="81" y="217"/>
                    </a:lnTo>
                    <a:lnTo>
                      <a:pt x="80" y="217"/>
                    </a:lnTo>
                    <a:lnTo>
                      <a:pt x="77" y="213"/>
                    </a:lnTo>
                    <a:lnTo>
                      <a:pt x="78" y="210"/>
                    </a:lnTo>
                    <a:lnTo>
                      <a:pt x="80" y="210"/>
                    </a:lnTo>
                    <a:lnTo>
                      <a:pt x="81" y="210"/>
                    </a:lnTo>
                    <a:lnTo>
                      <a:pt x="85" y="210"/>
                    </a:lnTo>
                    <a:lnTo>
                      <a:pt x="88" y="210"/>
                    </a:lnTo>
                    <a:lnTo>
                      <a:pt x="91" y="212"/>
                    </a:lnTo>
                    <a:lnTo>
                      <a:pt x="94" y="210"/>
                    </a:lnTo>
                    <a:lnTo>
                      <a:pt x="101" y="210"/>
                    </a:lnTo>
                    <a:lnTo>
                      <a:pt x="102" y="209"/>
                    </a:lnTo>
                    <a:lnTo>
                      <a:pt x="105" y="207"/>
                    </a:lnTo>
                    <a:lnTo>
                      <a:pt x="105" y="205"/>
                    </a:lnTo>
                    <a:lnTo>
                      <a:pt x="105" y="202"/>
                    </a:lnTo>
                    <a:lnTo>
                      <a:pt x="105" y="201"/>
                    </a:lnTo>
                    <a:lnTo>
                      <a:pt x="109" y="199"/>
                    </a:lnTo>
                    <a:lnTo>
                      <a:pt x="109" y="197"/>
                    </a:lnTo>
                    <a:lnTo>
                      <a:pt x="110" y="194"/>
                    </a:lnTo>
                    <a:lnTo>
                      <a:pt x="110" y="196"/>
                    </a:lnTo>
                    <a:lnTo>
                      <a:pt x="112" y="194"/>
                    </a:lnTo>
                    <a:lnTo>
                      <a:pt x="115" y="191"/>
                    </a:lnTo>
                    <a:lnTo>
                      <a:pt x="117" y="191"/>
                    </a:lnTo>
                    <a:lnTo>
                      <a:pt x="117" y="188"/>
                    </a:lnTo>
                    <a:lnTo>
                      <a:pt x="117" y="186"/>
                    </a:lnTo>
                    <a:lnTo>
                      <a:pt x="120" y="185"/>
                    </a:lnTo>
                    <a:lnTo>
                      <a:pt x="123" y="183"/>
                    </a:lnTo>
                    <a:lnTo>
                      <a:pt x="126" y="183"/>
                    </a:lnTo>
                    <a:lnTo>
                      <a:pt x="128" y="183"/>
                    </a:lnTo>
                    <a:lnTo>
                      <a:pt x="132" y="182"/>
                    </a:lnTo>
                    <a:lnTo>
                      <a:pt x="132" y="182"/>
                    </a:lnTo>
                    <a:lnTo>
                      <a:pt x="132" y="180"/>
                    </a:lnTo>
                    <a:lnTo>
                      <a:pt x="132" y="178"/>
                    </a:lnTo>
                    <a:lnTo>
                      <a:pt x="134" y="177"/>
                    </a:lnTo>
                    <a:lnTo>
                      <a:pt x="132" y="174"/>
                    </a:lnTo>
                    <a:lnTo>
                      <a:pt x="128" y="174"/>
                    </a:lnTo>
                    <a:lnTo>
                      <a:pt x="126" y="170"/>
                    </a:lnTo>
                    <a:lnTo>
                      <a:pt x="126" y="167"/>
                    </a:lnTo>
                    <a:lnTo>
                      <a:pt x="125" y="164"/>
                    </a:lnTo>
                    <a:lnTo>
                      <a:pt x="126" y="162"/>
                    </a:lnTo>
                    <a:lnTo>
                      <a:pt x="125" y="161"/>
                    </a:lnTo>
                    <a:lnTo>
                      <a:pt x="126" y="159"/>
                    </a:lnTo>
                    <a:lnTo>
                      <a:pt x="126" y="158"/>
                    </a:lnTo>
                    <a:lnTo>
                      <a:pt x="125" y="158"/>
                    </a:lnTo>
                    <a:lnTo>
                      <a:pt x="121" y="159"/>
                    </a:lnTo>
                    <a:lnTo>
                      <a:pt x="120" y="158"/>
                    </a:lnTo>
                    <a:lnTo>
                      <a:pt x="120" y="154"/>
                    </a:lnTo>
                    <a:lnTo>
                      <a:pt x="123" y="150"/>
                    </a:lnTo>
                    <a:lnTo>
                      <a:pt x="125" y="148"/>
                    </a:lnTo>
                    <a:lnTo>
                      <a:pt x="125" y="145"/>
                    </a:lnTo>
                    <a:lnTo>
                      <a:pt x="123" y="143"/>
                    </a:lnTo>
                    <a:lnTo>
                      <a:pt x="123" y="142"/>
                    </a:lnTo>
                    <a:lnTo>
                      <a:pt x="126" y="140"/>
                    </a:lnTo>
                    <a:lnTo>
                      <a:pt x="128" y="137"/>
                    </a:lnTo>
                    <a:lnTo>
                      <a:pt x="126" y="135"/>
                    </a:lnTo>
                    <a:lnTo>
                      <a:pt x="126" y="134"/>
                    </a:lnTo>
                    <a:lnTo>
                      <a:pt x="128" y="130"/>
                    </a:lnTo>
                    <a:lnTo>
                      <a:pt x="129" y="130"/>
                    </a:lnTo>
                    <a:lnTo>
                      <a:pt x="134" y="126"/>
                    </a:lnTo>
                    <a:lnTo>
                      <a:pt x="136" y="121"/>
                    </a:lnTo>
                    <a:lnTo>
                      <a:pt x="134" y="119"/>
                    </a:lnTo>
                    <a:lnTo>
                      <a:pt x="134" y="116"/>
                    </a:lnTo>
                    <a:lnTo>
                      <a:pt x="137" y="115"/>
                    </a:lnTo>
                    <a:lnTo>
                      <a:pt x="140" y="115"/>
                    </a:lnTo>
                    <a:lnTo>
                      <a:pt x="142" y="116"/>
                    </a:lnTo>
                    <a:lnTo>
                      <a:pt x="145" y="115"/>
                    </a:lnTo>
                    <a:lnTo>
                      <a:pt x="147" y="113"/>
                    </a:lnTo>
                    <a:lnTo>
                      <a:pt x="147" y="57"/>
                    </a:lnTo>
                    <a:lnTo>
                      <a:pt x="147" y="57"/>
                    </a:lnTo>
                    <a:lnTo>
                      <a:pt x="3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7" name="Freeform 965">
                <a:extLst>
                  <a:ext uri="{FF2B5EF4-FFF2-40B4-BE49-F238E27FC236}">
                    <a16:creationId xmlns:a16="http://schemas.microsoft.com/office/drawing/2014/main" id="{7AAADABC-5389-4567-A5E3-4CB4AC0E42EF}"/>
                  </a:ext>
                </a:extLst>
              </p:cNvPr>
              <p:cNvSpPr>
                <a:spLocks/>
              </p:cNvSpPr>
              <p:nvPr/>
            </p:nvSpPr>
            <p:spPr bwMode="auto">
              <a:xfrm>
                <a:off x="4859" y="2240"/>
                <a:ext cx="4" cy="3"/>
              </a:xfrm>
              <a:custGeom>
                <a:avLst/>
                <a:gdLst>
                  <a:gd name="T0" fmla="*/ 0 w 4"/>
                  <a:gd name="T1" fmla="*/ 2 h 3"/>
                  <a:gd name="T2" fmla="*/ 1 w 4"/>
                  <a:gd name="T3" fmla="*/ 3 h 3"/>
                  <a:gd name="T4" fmla="*/ 3 w 4"/>
                  <a:gd name="T5" fmla="*/ 2 h 3"/>
                  <a:gd name="T6" fmla="*/ 4 w 4"/>
                  <a:gd name="T7" fmla="*/ 0 h 3"/>
                  <a:gd name="T8" fmla="*/ 0 w 4"/>
                  <a:gd name="T9" fmla="*/ 2 h 3"/>
                </a:gdLst>
                <a:ahLst/>
                <a:cxnLst>
                  <a:cxn ang="0">
                    <a:pos x="T0" y="T1"/>
                  </a:cxn>
                  <a:cxn ang="0">
                    <a:pos x="T2" y="T3"/>
                  </a:cxn>
                  <a:cxn ang="0">
                    <a:pos x="T4" y="T5"/>
                  </a:cxn>
                  <a:cxn ang="0">
                    <a:pos x="T6" y="T7"/>
                  </a:cxn>
                  <a:cxn ang="0">
                    <a:pos x="T8" y="T9"/>
                  </a:cxn>
                </a:cxnLst>
                <a:rect l="0" t="0" r="r" b="b"/>
                <a:pathLst>
                  <a:path w="4" h="3">
                    <a:moveTo>
                      <a:pt x="0" y="2"/>
                    </a:moveTo>
                    <a:lnTo>
                      <a:pt x="1" y="3"/>
                    </a:lnTo>
                    <a:lnTo>
                      <a:pt x="3" y="2"/>
                    </a:lnTo>
                    <a:lnTo>
                      <a:pt x="4" y="0"/>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8" name="Freeform 966">
                <a:extLst>
                  <a:ext uri="{FF2B5EF4-FFF2-40B4-BE49-F238E27FC236}">
                    <a16:creationId xmlns:a16="http://schemas.microsoft.com/office/drawing/2014/main" id="{DFB93C0C-64CC-40D2-8A6D-6FF4185E6BD3}"/>
                  </a:ext>
                </a:extLst>
              </p:cNvPr>
              <p:cNvSpPr>
                <a:spLocks/>
              </p:cNvSpPr>
              <p:nvPr/>
            </p:nvSpPr>
            <p:spPr bwMode="auto">
              <a:xfrm>
                <a:off x="4695" y="2092"/>
                <a:ext cx="215" cy="167"/>
              </a:xfrm>
              <a:custGeom>
                <a:avLst/>
                <a:gdLst>
                  <a:gd name="T0" fmla="*/ 184 w 215"/>
                  <a:gd name="T1" fmla="*/ 123 h 167"/>
                  <a:gd name="T2" fmla="*/ 186 w 215"/>
                  <a:gd name="T3" fmla="*/ 120 h 167"/>
                  <a:gd name="T4" fmla="*/ 208 w 215"/>
                  <a:gd name="T5" fmla="*/ 75 h 167"/>
                  <a:gd name="T6" fmla="*/ 215 w 215"/>
                  <a:gd name="T7" fmla="*/ 46 h 167"/>
                  <a:gd name="T8" fmla="*/ 205 w 215"/>
                  <a:gd name="T9" fmla="*/ 30 h 167"/>
                  <a:gd name="T10" fmla="*/ 207 w 215"/>
                  <a:gd name="T11" fmla="*/ 25 h 167"/>
                  <a:gd name="T12" fmla="*/ 199 w 215"/>
                  <a:gd name="T13" fmla="*/ 3 h 167"/>
                  <a:gd name="T14" fmla="*/ 183 w 215"/>
                  <a:gd name="T15" fmla="*/ 6 h 167"/>
                  <a:gd name="T16" fmla="*/ 159 w 215"/>
                  <a:gd name="T17" fmla="*/ 0 h 167"/>
                  <a:gd name="T18" fmla="*/ 78 w 215"/>
                  <a:gd name="T19" fmla="*/ 56 h 167"/>
                  <a:gd name="T20" fmla="*/ 55 w 215"/>
                  <a:gd name="T21" fmla="*/ 88 h 167"/>
                  <a:gd name="T22" fmla="*/ 52 w 215"/>
                  <a:gd name="T23" fmla="*/ 102 h 167"/>
                  <a:gd name="T24" fmla="*/ 52 w 215"/>
                  <a:gd name="T25" fmla="*/ 110 h 167"/>
                  <a:gd name="T26" fmla="*/ 41 w 215"/>
                  <a:gd name="T27" fmla="*/ 116 h 167"/>
                  <a:gd name="T28" fmla="*/ 31 w 215"/>
                  <a:gd name="T29" fmla="*/ 118 h 167"/>
                  <a:gd name="T30" fmla="*/ 23 w 215"/>
                  <a:gd name="T31" fmla="*/ 118 h 167"/>
                  <a:gd name="T32" fmla="*/ 16 w 215"/>
                  <a:gd name="T33" fmla="*/ 120 h 167"/>
                  <a:gd name="T34" fmla="*/ 3 w 215"/>
                  <a:gd name="T35" fmla="*/ 121 h 167"/>
                  <a:gd name="T36" fmla="*/ 1 w 215"/>
                  <a:gd name="T37" fmla="*/ 126 h 167"/>
                  <a:gd name="T38" fmla="*/ 0 w 215"/>
                  <a:gd name="T39" fmla="*/ 132 h 167"/>
                  <a:gd name="T40" fmla="*/ 14 w 215"/>
                  <a:gd name="T41" fmla="*/ 148 h 167"/>
                  <a:gd name="T42" fmla="*/ 25 w 215"/>
                  <a:gd name="T43" fmla="*/ 148 h 167"/>
                  <a:gd name="T44" fmla="*/ 27 w 215"/>
                  <a:gd name="T45" fmla="*/ 151 h 167"/>
                  <a:gd name="T46" fmla="*/ 28 w 215"/>
                  <a:gd name="T47" fmla="*/ 155 h 167"/>
                  <a:gd name="T48" fmla="*/ 30 w 215"/>
                  <a:gd name="T49" fmla="*/ 161 h 167"/>
                  <a:gd name="T50" fmla="*/ 31 w 215"/>
                  <a:gd name="T51" fmla="*/ 161 h 167"/>
                  <a:gd name="T52" fmla="*/ 35 w 215"/>
                  <a:gd name="T53" fmla="*/ 158 h 167"/>
                  <a:gd name="T54" fmla="*/ 39 w 215"/>
                  <a:gd name="T55" fmla="*/ 159 h 167"/>
                  <a:gd name="T56" fmla="*/ 46 w 215"/>
                  <a:gd name="T57" fmla="*/ 164 h 167"/>
                  <a:gd name="T58" fmla="*/ 51 w 215"/>
                  <a:gd name="T59" fmla="*/ 166 h 167"/>
                  <a:gd name="T60" fmla="*/ 49 w 215"/>
                  <a:gd name="T61" fmla="*/ 164 h 167"/>
                  <a:gd name="T62" fmla="*/ 49 w 215"/>
                  <a:gd name="T63" fmla="*/ 159 h 167"/>
                  <a:gd name="T64" fmla="*/ 51 w 215"/>
                  <a:gd name="T65" fmla="*/ 155 h 167"/>
                  <a:gd name="T66" fmla="*/ 54 w 215"/>
                  <a:gd name="T67" fmla="*/ 151 h 167"/>
                  <a:gd name="T68" fmla="*/ 52 w 215"/>
                  <a:gd name="T69" fmla="*/ 148 h 167"/>
                  <a:gd name="T70" fmla="*/ 52 w 215"/>
                  <a:gd name="T71" fmla="*/ 147 h 167"/>
                  <a:gd name="T72" fmla="*/ 52 w 215"/>
                  <a:gd name="T73" fmla="*/ 143 h 167"/>
                  <a:gd name="T74" fmla="*/ 57 w 215"/>
                  <a:gd name="T75" fmla="*/ 140 h 167"/>
                  <a:gd name="T76" fmla="*/ 60 w 215"/>
                  <a:gd name="T77" fmla="*/ 140 h 167"/>
                  <a:gd name="T78" fmla="*/ 65 w 215"/>
                  <a:gd name="T79" fmla="*/ 140 h 167"/>
                  <a:gd name="T80" fmla="*/ 70 w 215"/>
                  <a:gd name="T81" fmla="*/ 139 h 167"/>
                  <a:gd name="T82" fmla="*/ 73 w 215"/>
                  <a:gd name="T83" fmla="*/ 139 h 167"/>
                  <a:gd name="T84" fmla="*/ 79 w 215"/>
                  <a:gd name="T85" fmla="*/ 140 h 167"/>
                  <a:gd name="T86" fmla="*/ 86 w 215"/>
                  <a:gd name="T87" fmla="*/ 142 h 167"/>
                  <a:gd name="T88" fmla="*/ 90 w 215"/>
                  <a:gd name="T89" fmla="*/ 148 h 167"/>
                  <a:gd name="T90" fmla="*/ 94 w 215"/>
                  <a:gd name="T91" fmla="*/ 150 h 167"/>
                  <a:gd name="T92" fmla="*/ 98 w 215"/>
                  <a:gd name="T93" fmla="*/ 148 h 167"/>
                  <a:gd name="T94" fmla="*/ 103 w 215"/>
                  <a:gd name="T95" fmla="*/ 145 h 167"/>
                  <a:gd name="T96" fmla="*/ 106 w 215"/>
                  <a:gd name="T97" fmla="*/ 145 h 167"/>
                  <a:gd name="T98" fmla="*/ 110 w 215"/>
                  <a:gd name="T99" fmla="*/ 148 h 167"/>
                  <a:gd name="T100" fmla="*/ 116 w 215"/>
                  <a:gd name="T101" fmla="*/ 151 h 167"/>
                  <a:gd name="T102" fmla="*/ 125 w 215"/>
                  <a:gd name="T103" fmla="*/ 155 h 167"/>
                  <a:gd name="T104" fmla="*/ 130 w 215"/>
                  <a:gd name="T105" fmla="*/ 153 h 167"/>
                  <a:gd name="T106" fmla="*/ 138 w 215"/>
                  <a:gd name="T107" fmla="*/ 147 h 167"/>
                  <a:gd name="T108" fmla="*/ 148 w 215"/>
                  <a:gd name="T109" fmla="*/ 147 h 167"/>
                  <a:gd name="T110" fmla="*/ 159 w 215"/>
                  <a:gd name="T111" fmla="*/ 148 h 167"/>
                  <a:gd name="T112" fmla="*/ 164 w 215"/>
                  <a:gd name="T113" fmla="*/ 150 h 167"/>
                  <a:gd name="T114" fmla="*/ 168 w 215"/>
                  <a:gd name="T115" fmla="*/ 148 h 167"/>
                  <a:gd name="T116" fmla="*/ 173 w 215"/>
                  <a:gd name="T117" fmla="*/ 145 h 167"/>
                  <a:gd name="T118" fmla="*/ 176 w 215"/>
                  <a:gd name="T119" fmla="*/ 145 h 167"/>
                  <a:gd name="T120" fmla="*/ 178 w 215"/>
                  <a:gd name="T121" fmla="*/ 143 h 167"/>
                  <a:gd name="T122" fmla="*/ 183 w 215"/>
                  <a:gd name="T123" fmla="*/ 142 h 167"/>
                  <a:gd name="T124" fmla="*/ 183 w 215"/>
                  <a:gd name="T125" fmla="*/ 123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5" h="167">
                    <a:moveTo>
                      <a:pt x="183" y="123"/>
                    </a:moveTo>
                    <a:lnTo>
                      <a:pt x="184" y="123"/>
                    </a:lnTo>
                    <a:lnTo>
                      <a:pt x="184" y="121"/>
                    </a:lnTo>
                    <a:lnTo>
                      <a:pt x="186" y="120"/>
                    </a:lnTo>
                    <a:lnTo>
                      <a:pt x="210" y="96"/>
                    </a:lnTo>
                    <a:lnTo>
                      <a:pt x="208" y="75"/>
                    </a:lnTo>
                    <a:lnTo>
                      <a:pt x="213" y="49"/>
                    </a:lnTo>
                    <a:lnTo>
                      <a:pt x="215" y="46"/>
                    </a:lnTo>
                    <a:lnTo>
                      <a:pt x="215" y="41"/>
                    </a:lnTo>
                    <a:lnTo>
                      <a:pt x="205" y="30"/>
                    </a:lnTo>
                    <a:lnTo>
                      <a:pt x="207" y="29"/>
                    </a:lnTo>
                    <a:lnTo>
                      <a:pt x="207" y="25"/>
                    </a:lnTo>
                    <a:lnTo>
                      <a:pt x="200" y="5"/>
                    </a:lnTo>
                    <a:lnTo>
                      <a:pt x="199" y="3"/>
                    </a:lnTo>
                    <a:lnTo>
                      <a:pt x="186" y="9"/>
                    </a:lnTo>
                    <a:lnTo>
                      <a:pt x="183" y="6"/>
                    </a:lnTo>
                    <a:lnTo>
                      <a:pt x="159" y="0"/>
                    </a:lnTo>
                    <a:lnTo>
                      <a:pt x="159" y="0"/>
                    </a:lnTo>
                    <a:lnTo>
                      <a:pt x="95" y="40"/>
                    </a:lnTo>
                    <a:lnTo>
                      <a:pt x="78" y="56"/>
                    </a:lnTo>
                    <a:lnTo>
                      <a:pt x="57" y="60"/>
                    </a:lnTo>
                    <a:lnTo>
                      <a:pt x="55" y="88"/>
                    </a:lnTo>
                    <a:lnTo>
                      <a:pt x="55" y="100"/>
                    </a:lnTo>
                    <a:lnTo>
                      <a:pt x="52" y="102"/>
                    </a:lnTo>
                    <a:lnTo>
                      <a:pt x="52" y="107"/>
                    </a:lnTo>
                    <a:lnTo>
                      <a:pt x="52" y="110"/>
                    </a:lnTo>
                    <a:lnTo>
                      <a:pt x="44" y="113"/>
                    </a:lnTo>
                    <a:lnTo>
                      <a:pt x="41" y="116"/>
                    </a:lnTo>
                    <a:lnTo>
                      <a:pt x="36" y="116"/>
                    </a:lnTo>
                    <a:lnTo>
                      <a:pt x="31" y="118"/>
                    </a:lnTo>
                    <a:lnTo>
                      <a:pt x="30" y="118"/>
                    </a:lnTo>
                    <a:lnTo>
                      <a:pt x="23" y="118"/>
                    </a:lnTo>
                    <a:lnTo>
                      <a:pt x="19" y="121"/>
                    </a:lnTo>
                    <a:lnTo>
                      <a:pt x="16" y="120"/>
                    </a:lnTo>
                    <a:lnTo>
                      <a:pt x="6" y="121"/>
                    </a:lnTo>
                    <a:lnTo>
                      <a:pt x="3" y="121"/>
                    </a:lnTo>
                    <a:lnTo>
                      <a:pt x="3" y="123"/>
                    </a:lnTo>
                    <a:lnTo>
                      <a:pt x="1" y="126"/>
                    </a:lnTo>
                    <a:lnTo>
                      <a:pt x="0" y="129"/>
                    </a:lnTo>
                    <a:lnTo>
                      <a:pt x="0" y="132"/>
                    </a:lnTo>
                    <a:lnTo>
                      <a:pt x="14" y="142"/>
                    </a:lnTo>
                    <a:lnTo>
                      <a:pt x="14" y="148"/>
                    </a:lnTo>
                    <a:lnTo>
                      <a:pt x="19" y="151"/>
                    </a:lnTo>
                    <a:lnTo>
                      <a:pt x="25" y="148"/>
                    </a:lnTo>
                    <a:lnTo>
                      <a:pt x="27" y="148"/>
                    </a:lnTo>
                    <a:lnTo>
                      <a:pt x="27" y="151"/>
                    </a:lnTo>
                    <a:lnTo>
                      <a:pt x="28" y="151"/>
                    </a:lnTo>
                    <a:lnTo>
                      <a:pt x="28" y="155"/>
                    </a:lnTo>
                    <a:lnTo>
                      <a:pt x="27" y="156"/>
                    </a:lnTo>
                    <a:lnTo>
                      <a:pt x="30" y="161"/>
                    </a:lnTo>
                    <a:lnTo>
                      <a:pt x="30" y="161"/>
                    </a:lnTo>
                    <a:lnTo>
                      <a:pt x="31" y="161"/>
                    </a:lnTo>
                    <a:lnTo>
                      <a:pt x="35" y="159"/>
                    </a:lnTo>
                    <a:lnTo>
                      <a:pt x="35" y="158"/>
                    </a:lnTo>
                    <a:lnTo>
                      <a:pt x="35" y="156"/>
                    </a:lnTo>
                    <a:lnTo>
                      <a:pt x="39" y="159"/>
                    </a:lnTo>
                    <a:lnTo>
                      <a:pt x="43" y="163"/>
                    </a:lnTo>
                    <a:lnTo>
                      <a:pt x="46" y="164"/>
                    </a:lnTo>
                    <a:lnTo>
                      <a:pt x="49" y="167"/>
                    </a:lnTo>
                    <a:lnTo>
                      <a:pt x="51" y="166"/>
                    </a:lnTo>
                    <a:lnTo>
                      <a:pt x="51" y="164"/>
                    </a:lnTo>
                    <a:lnTo>
                      <a:pt x="49" y="164"/>
                    </a:lnTo>
                    <a:lnTo>
                      <a:pt x="47" y="159"/>
                    </a:lnTo>
                    <a:lnTo>
                      <a:pt x="49" y="159"/>
                    </a:lnTo>
                    <a:lnTo>
                      <a:pt x="47" y="158"/>
                    </a:lnTo>
                    <a:lnTo>
                      <a:pt x="51" y="155"/>
                    </a:lnTo>
                    <a:lnTo>
                      <a:pt x="54" y="155"/>
                    </a:lnTo>
                    <a:lnTo>
                      <a:pt x="54" y="151"/>
                    </a:lnTo>
                    <a:lnTo>
                      <a:pt x="52" y="151"/>
                    </a:lnTo>
                    <a:lnTo>
                      <a:pt x="52" y="148"/>
                    </a:lnTo>
                    <a:lnTo>
                      <a:pt x="52" y="147"/>
                    </a:lnTo>
                    <a:lnTo>
                      <a:pt x="52" y="147"/>
                    </a:lnTo>
                    <a:lnTo>
                      <a:pt x="52" y="145"/>
                    </a:lnTo>
                    <a:lnTo>
                      <a:pt x="52" y="143"/>
                    </a:lnTo>
                    <a:lnTo>
                      <a:pt x="55" y="142"/>
                    </a:lnTo>
                    <a:lnTo>
                      <a:pt x="57" y="140"/>
                    </a:lnTo>
                    <a:lnTo>
                      <a:pt x="59" y="140"/>
                    </a:lnTo>
                    <a:lnTo>
                      <a:pt x="60" y="140"/>
                    </a:lnTo>
                    <a:lnTo>
                      <a:pt x="63" y="140"/>
                    </a:lnTo>
                    <a:lnTo>
                      <a:pt x="65" y="140"/>
                    </a:lnTo>
                    <a:lnTo>
                      <a:pt x="68" y="140"/>
                    </a:lnTo>
                    <a:lnTo>
                      <a:pt x="70" y="139"/>
                    </a:lnTo>
                    <a:lnTo>
                      <a:pt x="71" y="139"/>
                    </a:lnTo>
                    <a:lnTo>
                      <a:pt x="73" y="139"/>
                    </a:lnTo>
                    <a:lnTo>
                      <a:pt x="78" y="140"/>
                    </a:lnTo>
                    <a:lnTo>
                      <a:pt x="79" y="140"/>
                    </a:lnTo>
                    <a:lnTo>
                      <a:pt x="81" y="140"/>
                    </a:lnTo>
                    <a:lnTo>
                      <a:pt x="86" y="142"/>
                    </a:lnTo>
                    <a:lnTo>
                      <a:pt x="87" y="143"/>
                    </a:lnTo>
                    <a:lnTo>
                      <a:pt x="90" y="148"/>
                    </a:lnTo>
                    <a:lnTo>
                      <a:pt x="92" y="150"/>
                    </a:lnTo>
                    <a:lnTo>
                      <a:pt x="94" y="150"/>
                    </a:lnTo>
                    <a:lnTo>
                      <a:pt x="95" y="148"/>
                    </a:lnTo>
                    <a:lnTo>
                      <a:pt x="98" y="148"/>
                    </a:lnTo>
                    <a:lnTo>
                      <a:pt x="100" y="147"/>
                    </a:lnTo>
                    <a:lnTo>
                      <a:pt x="103" y="145"/>
                    </a:lnTo>
                    <a:lnTo>
                      <a:pt x="105" y="145"/>
                    </a:lnTo>
                    <a:lnTo>
                      <a:pt x="106" y="145"/>
                    </a:lnTo>
                    <a:lnTo>
                      <a:pt x="110" y="147"/>
                    </a:lnTo>
                    <a:lnTo>
                      <a:pt x="110" y="148"/>
                    </a:lnTo>
                    <a:lnTo>
                      <a:pt x="111" y="150"/>
                    </a:lnTo>
                    <a:lnTo>
                      <a:pt x="116" y="151"/>
                    </a:lnTo>
                    <a:lnTo>
                      <a:pt x="119" y="153"/>
                    </a:lnTo>
                    <a:lnTo>
                      <a:pt x="125" y="155"/>
                    </a:lnTo>
                    <a:lnTo>
                      <a:pt x="127" y="155"/>
                    </a:lnTo>
                    <a:lnTo>
                      <a:pt x="130" y="153"/>
                    </a:lnTo>
                    <a:lnTo>
                      <a:pt x="135" y="148"/>
                    </a:lnTo>
                    <a:lnTo>
                      <a:pt x="138" y="147"/>
                    </a:lnTo>
                    <a:lnTo>
                      <a:pt x="145" y="147"/>
                    </a:lnTo>
                    <a:lnTo>
                      <a:pt x="148" y="147"/>
                    </a:lnTo>
                    <a:lnTo>
                      <a:pt x="154" y="147"/>
                    </a:lnTo>
                    <a:lnTo>
                      <a:pt x="159" y="148"/>
                    </a:lnTo>
                    <a:lnTo>
                      <a:pt x="162" y="148"/>
                    </a:lnTo>
                    <a:lnTo>
                      <a:pt x="164" y="150"/>
                    </a:lnTo>
                    <a:lnTo>
                      <a:pt x="168" y="148"/>
                    </a:lnTo>
                    <a:lnTo>
                      <a:pt x="168" y="148"/>
                    </a:lnTo>
                    <a:lnTo>
                      <a:pt x="172" y="147"/>
                    </a:lnTo>
                    <a:lnTo>
                      <a:pt x="173" y="145"/>
                    </a:lnTo>
                    <a:lnTo>
                      <a:pt x="175" y="145"/>
                    </a:lnTo>
                    <a:lnTo>
                      <a:pt x="176" y="145"/>
                    </a:lnTo>
                    <a:lnTo>
                      <a:pt x="178" y="145"/>
                    </a:lnTo>
                    <a:lnTo>
                      <a:pt x="178" y="143"/>
                    </a:lnTo>
                    <a:lnTo>
                      <a:pt x="180" y="140"/>
                    </a:lnTo>
                    <a:lnTo>
                      <a:pt x="183" y="142"/>
                    </a:lnTo>
                    <a:lnTo>
                      <a:pt x="181" y="124"/>
                    </a:lnTo>
                    <a:lnTo>
                      <a:pt x="183" y="1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9" name="Line 967">
                <a:extLst>
                  <a:ext uri="{FF2B5EF4-FFF2-40B4-BE49-F238E27FC236}">
                    <a16:creationId xmlns:a16="http://schemas.microsoft.com/office/drawing/2014/main" id="{E2A23D58-7D27-4FD7-9443-C3AD321A01AF}"/>
                  </a:ext>
                </a:extLst>
              </p:cNvPr>
              <p:cNvSpPr>
                <a:spLocks noChangeShapeType="1"/>
              </p:cNvSpPr>
              <p:nvPr/>
            </p:nvSpPr>
            <p:spPr bwMode="auto">
              <a:xfrm>
                <a:off x="4886" y="2242"/>
                <a:ext cx="0" cy="0"/>
              </a:xfrm>
              <a:prstGeom prst="lin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0" name="Line 968">
                <a:extLst>
                  <a:ext uri="{FF2B5EF4-FFF2-40B4-BE49-F238E27FC236}">
                    <a16:creationId xmlns:a16="http://schemas.microsoft.com/office/drawing/2014/main" id="{EBB7F4AB-9D36-43D4-B9BA-CC0BB58D05B4}"/>
                  </a:ext>
                </a:extLst>
              </p:cNvPr>
              <p:cNvSpPr>
                <a:spLocks noChangeShapeType="1"/>
              </p:cNvSpPr>
              <p:nvPr/>
            </p:nvSpPr>
            <p:spPr bwMode="auto">
              <a:xfrm>
                <a:off x="4886" y="2242"/>
                <a:ext cx="0" cy="0"/>
              </a:xfrm>
              <a:prstGeom prst="lin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1" name="Freeform 969">
                <a:extLst>
                  <a:ext uri="{FF2B5EF4-FFF2-40B4-BE49-F238E27FC236}">
                    <a16:creationId xmlns:a16="http://schemas.microsoft.com/office/drawing/2014/main" id="{247A7E76-22BF-4337-A917-762622B29C37}"/>
                  </a:ext>
                </a:extLst>
              </p:cNvPr>
              <p:cNvSpPr>
                <a:spLocks/>
              </p:cNvSpPr>
              <p:nvPr/>
            </p:nvSpPr>
            <p:spPr bwMode="auto">
              <a:xfrm>
                <a:off x="4731" y="2231"/>
                <a:ext cx="161" cy="137"/>
              </a:xfrm>
              <a:custGeom>
                <a:avLst/>
                <a:gdLst>
                  <a:gd name="T0" fmla="*/ 83 w 161"/>
                  <a:gd name="T1" fmla="*/ 119 h 137"/>
                  <a:gd name="T2" fmla="*/ 85 w 161"/>
                  <a:gd name="T3" fmla="*/ 113 h 137"/>
                  <a:gd name="T4" fmla="*/ 91 w 161"/>
                  <a:gd name="T5" fmla="*/ 108 h 137"/>
                  <a:gd name="T6" fmla="*/ 96 w 161"/>
                  <a:gd name="T7" fmla="*/ 100 h 137"/>
                  <a:gd name="T8" fmla="*/ 101 w 161"/>
                  <a:gd name="T9" fmla="*/ 99 h 137"/>
                  <a:gd name="T10" fmla="*/ 109 w 161"/>
                  <a:gd name="T11" fmla="*/ 102 h 137"/>
                  <a:gd name="T12" fmla="*/ 115 w 161"/>
                  <a:gd name="T13" fmla="*/ 106 h 137"/>
                  <a:gd name="T14" fmla="*/ 120 w 161"/>
                  <a:gd name="T15" fmla="*/ 100 h 137"/>
                  <a:gd name="T16" fmla="*/ 125 w 161"/>
                  <a:gd name="T17" fmla="*/ 95 h 137"/>
                  <a:gd name="T18" fmla="*/ 129 w 161"/>
                  <a:gd name="T19" fmla="*/ 86 h 137"/>
                  <a:gd name="T20" fmla="*/ 131 w 161"/>
                  <a:gd name="T21" fmla="*/ 79 h 137"/>
                  <a:gd name="T22" fmla="*/ 137 w 161"/>
                  <a:gd name="T23" fmla="*/ 71 h 137"/>
                  <a:gd name="T24" fmla="*/ 140 w 161"/>
                  <a:gd name="T25" fmla="*/ 62 h 137"/>
                  <a:gd name="T26" fmla="*/ 147 w 161"/>
                  <a:gd name="T27" fmla="*/ 55 h 137"/>
                  <a:gd name="T28" fmla="*/ 148 w 161"/>
                  <a:gd name="T29" fmla="*/ 47 h 137"/>
                  <a:gd name="T30" fmla="*/ 152 w 161"/>
                  <a:gd name="T31" fmla="*/ 40 h 137"/>
                  <a:gd name="T32" fmla="*/ 158 w 161"/>
                  <a:gd name="T33" fmla="*/ 35 h 137"/>
                  <a:gd name="T34" fmla="*/ 161 w 161"/>
                  <a:gd name="T35" fmla="*/ 28 h 137"/>
                  <a:gd name="T36" fmla="*/ 156 w 161"/>
                  <a:gd name="T37" fmla="*/ 24 h 137"/>
                  <a:gd name="T38" fmla="*/ 156 w 161"/>
                  <a:gd name="T39" fmla="*/ 16 h 137"/>
                  <a:gd name="T40" fmla="*/ 152 w 161"/>
                  <a:gd name="T41" fmla="*/ 8 h 137"/>
                  <a:gd name="T42" fmla="*/ 144 w 161"/>
                  <a:gd name="T43" fmla="*/ 1 h 137"/>
                  <a:gd name="T44" fmla="*/ 140 w 161"/>
                  <a:gd name="T45" fmla="*/ 6 h 137"/>
                  <a:gd name="T46" fmla="*/ 136 w 161"/>
                  <a:gd name="T47" fmla="*/ 8 h 137"/>
                  <a:gd name="T48" fmla="*/ 129 w 161"/>
                  <a:gd name="T49" fmla="*/ 12 h 137"/>
                  <a:gd name="T50" fmla="*/ 118 w 161"/>
                  <a:gd name="T51" fmla="*/ 8 h 137"/>
                  <a:gd name="T52" fmla="*/ 102 w 161"/>
                  <a:gd name="T53" fmla="*/ 8 h 137"/>
                  <a:gd name="T54" fmla="*/ 91 w 161"/>
                  <a:gd name="T55" fmla="*/ 16 h 137"/>
                  <a:gd name="T56" fmla="*/ 80 w 161"/>
                  <a:gd name="T57" fmla="*/ 12 h 137"/>
                  <a:gd name="T58" fmla="*/ 74 w 161"/>
                  <a:gd name="T59" fmla="*/ 8 h 137"/>
                  <a:gd name="T60" fmla="*/ 67 w 161"/>
                  <a:gd name="T61" fmla="*/ 6 h 137"/>
                  <a:gd name="T62" fmla="*/ 59 w 161"/>
                  <a:gd name="T63" fmla="*/ 9 h 137"/>
                  <a:gd name="T64" fmla="*/ 54 w 161"/>
                  <a:gd name="T65" fmla="*/ 9 h 137"/>
                  <a:gd name="T66" fmla="*/ 45 w 161"/>
                  <a:gd name="T67" fmla="*/ 1 h 137"/>
                  <a:gd name="T68" fmla="*/ 37 w 161"/>
                  <a:gd name="T69" fmla="*/ 0 h 137"/>
                  <a:gd name="T70" fmla="*/ 32 w 161"/>
                  <a:gd name="T71" fmla="*/ 1 h 137"/>
                  <a:gd name="T72" fmla="*/ 24 w 161"/>
                  <a:gd name="T73" fmla="*/ 1 h 137"/>
                  <a:gd name="T74" fmla="*/ 19 w 161"/>
                  <a:gd name="T75" fmla="*/ 3 h 137"/>
                  <a:gd name="T76" fmla="*/ 16 w 161"/>
                  <a:gd name="T77" fmla="*/ 8 h 137"/>
                  <a:gd name="T78" fmla="*/ 16 w 161"/>
                  <a:gd name="T79" fmla="*/ 12 h 137"/>
                  <a:gd name="T80" fmla="*/ 15 w 161"/>
                  <a:gd name="T81" fmla="*/ 16 h 137"/>
                  <a:gd name="T82" fmla="*/ 11 w 161"/>
                  <a:gd name="T83" fmla="*/ 20 h 137"/>
                  <a:gd name="T84" fmla="*/ 15 w 161"/>
                  <a:gd name="T85" fmla="*/ 27 h 137"/>
                  <a:gd name="T86" fmla="*/ 11 w 161"/>
                  <a:gd name="T87" fmla="*/ 32 h 137"/>
                  <a:gd name="T88" fmla="*/ 16 w 161"/>
                  <a:gd name="T89" fmla="*/ 41 h 137"/>
                  <a:gd name="T90" fmla="*/ 15 w 161"/>
                  <a:gd name="T91" fmla="*/ 47 h 137"/>
                  <a:gd name="T92" fmla="*/ 16 w 161"/>
                  <a:gd name="T93" fmla="*/ 54 h 137"/>
                  <a:gd name="T94" fmla="*/ 11 w 161"/>
                  <a:gd name="T95" fmla="*/ 57 h 137"/>
                  <a:gd name="T96" fmla="*/ 7 w 161"/>
                  <a:gd name="T97" fmla="*/ 65 h 137"/>
                  <a:gd name="T98" fmla="*/ 2 w 161"/>
                  <a:gd name="T99" fmla="*/ 67 h 137"/>
                  <a:gd name="T100" fmla="*/ 0 w 161"/>
                  <a:gd name="T101" fmla="*/ 73 h 137"/>
                  <a:gd name="T102" fmla="*/ 2 w 161"/>
                  <a:gd name="T103" fmla="*/ 79 h 137"/>
                  <a:gd name="T104" fmla="*/ 2 w 161"/>
                  <a:gd name="T105" fmla="*/ 83 h 137"/>
                  <a:gd name="T106" fmla="*/ 2 w 161"/>
                  <a:gd name="T107" fmla="*/ 94 h 137"/>
                  <a:gd name="T108" fmla="*/ 2 w 161"/>
                  <a:gd name="T109" fmla="*/ 105 h 137"/>
                  <a:gd name="T110" fmla="*/ 23 w 161"/>
                  <a:gd name="T111" fmla="*/ 110 h 137"/>
                  <a:gd name="T112" fmla="*/ 31 w 161"/>
                  <a:gd name="T113" fmla="*/ 127 h 137"/>
                  <a:gd name="T114" fmla="*/ 38 w 161"/>
                  <a:gd name="T115" fmla="*/ 137 h 137"/>
                  <a:gd name="T116" fmla="*/ 59 w 161"/>
                  <a:gd name="T117" fmla="*/ 135 h 137"/>
                  <a:gd name="T118" fmla="*/ 70 w 161"/>
                  <a:gd name="T119" fmla="*/ 135 h 137"/>
                  <a:gd name="T120" fmla="*/ 78 w 161"/>
                  <a:gd name="T121" fmla="*/ 132 h 137"/>
                  <a:gd name="T122" fmla="*/ 80 w 161"/>
                  <a:gd name="T123" fmla="*/ 130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137">
                    <a:moveTo>
                      <a:pt x="83" y="126"/>
                    </a:moveTo>
                    <a:lnTo>
                      <a:pt x="85" y="122"/>
                    </a:lnTo>
                    <a:lnTo>
                      <a:pt x="83" y="119"/>
                    </a:lnTo>
                    <a:lnTo>
                      <a:pt x="83" y="116"/>
                    </a:lnTo>
                    <a:lnTo>
                      <a:pt x="85" y="114"/>
                    </a:lnTo>
                    <a:lnTo>
                      <a:pt x="85" y="113"/>
                    </a:lnTo>
                    <a:lnTo>
                      <a:pt x="88" y="111"/>
                    </a:lnTo>
                    <a:lnTo>
                      <a:pt x="89" y="110"/>
                    </a:lnTo>
                    <a:lnTo>
                      <a:pt x="91" y="108"/>
                    </a:lnTo>
                    <a:lnTo>
                      <a:pt x="96" y="105"/>
                    </a:lnTo>
                    <a:lnTo>
                      <a:pt x="96" y="102"/>
                    </a:lnTo>
                    <a:lnTo>
                      <a:pt x="96" y="100"/>
                    </a:lnTo>
                    <a:lnTo>
                      <a:pt x="99" y="100"/>
                    </a:lnTo>
                    <a:lnTo>
                      <a:pt x="101" y="99"/>
                    </a:lnTo>
                    <a:lnTo>
                      <a:pt x="101" y="99"/>
                    </a:lnTo>
                    <a:lnTo>
                      <a:pt x="105" y="100"/>
                    </a:lnTo>
                    <a:lnTo>
                      <a:pt x="105" y="100"/>
                    </a:lnTo>
                    <a:lnTo>
                      <a:pt x="109" y="102"/>
                    </a:lnTo>
                    <a:lnTo>
                      <a:pt x="110" y="105"/>
                    </a:lnTo>
                    <a:lnTo>
                      <a:pt x="113" y="106"/>
                    </a:lnTo>
                    <a:lnTo>
                      <a:pt x="115" y="106"/>
                    </a:lnTo>
                    <a:lnTo>
                      <a:pt x="118" y="105"/>
                    </a:lnTo>
                    <a:lnTo>
                      <a:pt x="120" y="102"/>
                    </a:lnTo>
                    <a:lnTo>
                      <a:pt x="120" y="100"/>
                    </a:lnTo>
                    <a:lnTo>
                      <a:pt x="120" y="99"/>
                    </a:lnTo>
                    <a:lnTo>
                      <a:pt x="123" y="99"/>
                    </a:lnTo>
                    <a:lnTo>
                      <a:pt x="125" y="95"/>
                    </a:lnTo>
                    <a:lnTo>
                      <a:pt x="125" y="94"/>
                    </a:lnTo>
                    <a:lnTo>
                      <a:pt x="125" y="91"/>
                    </a:lnTo>
                    <a:lnTo>
                      <a:pt x="129" y="86"/>
                    </a:lnTo>
                    <a:lnTo>
                      <a:pt x="129" y="84"/>
                    </a:lnTo>
                    <a:lnTo>
                      <a:pt x="129" y="83"/>
                    </a:lnTo>
                    <a:lnTo>
                      <a:pt x="131" y="79"/>
                    </a:lnTo>
                    <a:lnTo>
                      <a:pt x="134" y="76"/>
                    </a:lnTo>
                    <a:lnTo>
                      <a:pt x="137" y="75"/>
                    </a:lnTo>
                    <a:lnTo>
                      <a:pt x="137" y="71"/>
                    </a:lnTo>
                    <a:lnTo>
                      <a:pt x="139" y="68"/>
                    </a:lnTo>
                    <a:lnTo>
                      <a:pt x="137" y="65"/>
                    </a:lnTo>
                    <a:lnTo>
                      <a:pt x="140" y="62"/>
                    </a:lnTo>
                    <a:lnTo>
                      <a:pt x="144" y="62"/>
                    </a:lnTo>
                    <a:lnTo>
                      <a:pt x="147" y="59"/>
                    </a:lnTo>
                    <a:lnTo>
                      <a:pt x="147" y="55"/>
                    </a:lnTo>
                    <a:lnTo>
                      <a:pt x="147" y="52"/>
                    </a:lnTo>
                    <a:lnTo>
                      <a:pt x="147" y="49"/>
                    </a:lnTo>
                    <a:lnTo>
                      <a:pt x="148" y="47"/>
                    </a:lnTo>
                    <a:lnTo>
                      <a:pt x="150" y="43"/>
                    </a:lnTo>
                    <a:lnTo>
                      <a:pt x="152" y="41"/>
                    </a:lnTo>
                    <a:lnTo>
                      <a:pt x="152" y="40"/>
                    </a:lnTo>
                    <a:lnTo>
                      <a:pt x="155" y="38"/>
                    </a:lnTo>
                    <a:lnTo>
                      <a:pt x="156" y="38"/>
                    </a:lnTo>
                    <a:lnTo>
                      <a:pt x="158" y="35"/>
                    </a:lnTo>
                    <a:lnTo>
                      <a:pt x="161" y="33"/>
                    </a:lnTo>
                    <a:lnTo>
                      <a:pt x="161" y="32"/>
                    </a:lnTo>
                    <a:lnTo>
                      <a:pt x="161" y="28"/>
                    </a:lnTo>
                    <a:lnTo>
                      <a:pt x="161" y="27"/>
                    </a:lnTo>
                    <a:lnTo>
                      <a:pt x="160" y="25"/>
                    </a:lnTo>
                    <a:lnTo>
                      <a:pt x="156" y="24"/>
                    </a:lnTo>
                    <a:lnTo>
                      <a:pt x="156" y="22"/>
                    </a:lnTo>
                    <a:lnTo>
                      <a:pt x="156" y="17"/>
                    </a:lnTo>
                    <a:lnTo>
                      <a:pt x="156" y="16"/>
                    </a:lnTo>
                    <a:lnTo>
                      <a:pt x="155" y="11"/>
                    </a:lnTo>
                    <a:lnTo>
                      <a:pt x="155" y="11"/>
                    </a:lnTo>
                    <a:lnTo>
                      <a:pt x="152" y="8"/>
                    </a:lnTo>
                    <a:lnTo>
                      <a:pt x="148" y="3"/>
                    </a:lnTo>
                    <a:lnTo>
                      <a:pt x="147" y="3"/>
                    </a:lnTo>
                    <a:lnTo>
                      <a:pt x="144" y="1"/>
                    </a:lnTo>
                    <a:lnTo>
                      <a:pt x="142" y="4"/>
                    </a:lnTo>
                    <a:lnTo>
                      <a:pt x="142" y="6"/>
                    </a:lnTo>
                    <a:lnTo>
                      <a:pt x="140" y="6"/>
                    </a:lnTo>
                    <a:lnTo>
                      <a:pt x="139" y="6"/>
                    </a:lnTo>
                    <a:lnTo>
                      <a:pt x="137" y="6"/>
                    </a:lnTo>
                    <a:lnTo>
                      <a:pt x="136" y="8"/>
                    </a:lnTo>
                    <a:lnTo>
                      <a:pt x="132" y="9"/>
                    </a:lnTo>
                    <a:lnTo>
                      <a:pt x="131" y="11"/>
                    </a:lnTo>
                    <a:lnTo>
                      <a:pt x="129" y="12"/>
                    </a:lnTo>
                    <a:lnTo>
                      <a:pt x="126" y="9"/>
                    </a:lnTo>
                    <a:lnTo>
                      <a:pt x="123" y="9"/>
                    </a:lnTo>
                    <a:lnTo>
                      <a:pt x="118" y="8"/>
                    </a:lnTo>
                    <a:lnTo>
                      <a:pt x="112" y="8"/>
                    </a:lnTo>
                    <a:lnTo>
                      <a:pt x="109" y="8"/>
                    </a:lnTo>
                    <a:lnTo>
                      <a:pt x="102" y="8"/>
                    </a:lnTo>
                    <a:lnTo>
                      <a:pt x="99" y="9"/>
                    </a:lnTo>
                    <a:lnTo>
                      <a:pt x="94" y="14"/>
                    </a:lnTo>
                    <a:lnTo>
                      <a:pt x="91" y="16"/>
                    </a:lnTo>
                    <a:lnTo>
                      <a:pt x="89" y="16"/>
                    </a:lnTo>
                    <a:lnTo>
                      <a:pt x="83" y="14"/>
                    </a:lnTo>
                    <a:lnTo>
                      <a:pt x="80" y="12"/>
                    </a:lnTo>
                    <a:lnTo>
                      <a:pt x="75" y="11"/>
                    </a:lnTo>
                    <a:lnTo>
                      <a:pt x="74" y="9"/>
                    </a:lnTo>
                    <a:lnTo>
                      <a:pt x="74" y="8"/>
                    </a:lnTo>
                    <a:lnTo>
                      <a:pt x="70" y="6"/>
                    </a:lnTo>
                    <a:lnTo>
                      <a:pt x="69" y="6"/>
                    </a:lnTo>
                    <a:lnTo>
                      <a:pt x="67" y="6"/>
                    </a:lnTo>
                    <a:lnTo>
                      <a:pt x="64" y="8"/>
                    </a:lnTo>
                    <a:lnTo>
                      <a:pt x="62" y="9"/>
                    </a:lnTo>
                    <a:lnTo>
                      <a:pt x="59" y="9"/>
                    </a:lnTo>
                    <a:lnTo>
                      <a:pt x="58" y="11"/>
                    </a:lnTo>
                    <a:lnTo>
                      <a:pt x="56" y="11"/>
                    </a:lnTo>
                    <a:lnTo>
                      <a:pt x="54" y="9"/>
                    </a:lnTo>
                    <a:lnTo>
                      <a:pt x="51" y="4"/>
                    </a:lnTo>
                    <a:lnTo>
                      <a:pt x="50" y="3"/>
                    </a:lnTo>
                    <a:lnTo>
                      <a:pt x="45" y="1"/>
                    </a:lnTo>
                    <a:lnTo>
                      <a:pt x="43" y="1"/>
                    </a:lnTo>
                    <a:lnTo>
                      <a:pt x="42" y="1"/>
                    </a:lnTo>
                    <a:lnTo>
                      <a:pt x="37" y="0"/>
                    </a:lnTo>
                    <a:lnTo>
                      <a:pt x="35" y="0"/>
                    </a:lnTo>
                    <a:lnTo>
                      <a:pt x="34" y="0"/>
                    </a:lnTo>
                    <a:lnTo>
                      <a:pt x="32" y="1"/>
                    </a:lnTo>
                    <a:lnTo>
                      <a:pt x="29" y="1"/>
                    </a:lnTo>
                    <a:lnTo>
                      <a:pt x="27" y="1"/>
                    </a:lnTo>
                    <a:lnTo>
                      <a:pt x="24" y="1"/>
                    </a:lnTo>
                    <a:lnTo>
                      <a:pt x="23" y="1"/>
                    </a:lnTo>
                    <a:lnTo>
                      <a:pt x="21" y="1"/>
                    </a:lnTo>
                    <a:lnTo>
                      <a:pt x="19" y="3"/>
                    </a:lnTo>
                    <a:lnTo>
                      <a:pt x="16" y="4"/>
                    </a:lnTo>
                    <a:lnTo>
                      <a:pt x="16" y="6"/>
                    </a:lnTo>
                    <a:lnTo>
                      <a:pt x="16" y="8"/>
                    </a:lnTo>
                    <a:lnTo>
                      <a:pt x="16" y="8"/>
                    </a:lnTo>
                    <a:lnTo>
                      <a:pt x="16" y="9"/>
                    </a:lnTo>
                    <a:lnTo>
                      <a:pt x="16" y="12"/>
                    </a:lnTo>
                    <a:lnTo>
                      <a:pt x="18" y="12"/>
                    </a:lnTo>
                    <a:lnTo>
                      <a:pt x="18" y="16"/>
                    </a:lnTo>
                    <a:lnTo>
                      <a:pt x="15" y="16"/>
                    </a:lnTo>
                    <a:lnTo>
                      <a:pt x="11" y="19"/>
                    </a:lnTo>
                    <a:lnTo>
                      <a:pt x="13" y="20"/>
                    </a:lnTo>
                    <a:lnTo>
                      <a:pt x="11" y="20"/>
                    </a:lnTo>
                    <a:lnTo>
                      <a:pt x="13" y="25"/>
                    </a:lnTo>
                    <a:lnTo>
                      <a:pt x="15" y="25"/>
                    </a:lnTo>
                    <a:lnTo>
                      <a:pt x="15" y="27"/>
                    </a:lnTo>
                    <a:lnTo>
                      <a:pt x="13" y="28"/>
                    </a:lnTo>
                    <a:lnTo>
                      <a:pt x="13" y="28"/>
                    </a:lnTo>
                    <a:lnTo>
                      <a:pt x="11" y="32"/>
                    </a:lnTo>
                    <a:lnTo>
                      <a:pt x="13" y="33"/>
                    </a:lnTo>
                    <a:lnTo>
                      <a:pt x="16" y="36"/>
                    </a:lnTo>
                    <a:lnTo>
                      <a:pt x="16" y="41"/>
                    </a:lnTo>
                    <a:lnTo>
                      <a:pt x="18" y="46"/>
                    </a:lnTo>
                    <a:lnTo>
                      <a:pt x="18" y="47"/>
                    </a:lnTo>
                    <a:lnTo>
                      <a:pt x="15" y="47"/>
                    </a:lnTo>
                    <a:lnTo>
                      <a:pt x="13" y="49"/>
                    </a:lnTo>
                    <a:lnTo>
                      <a:pt x="13" y="51"/>
                    </a:lnTo>
                    <a:lnTo>
                      <a:pt x="16" y="54"/>
                    </a:lnTo>
                    <a:lnTo>
                      <a:pt x="15" y="55"/>
                    </a:lnTo>
                    <a:lnTo>
                      <a:pt x="13" y="54"/>
                    </a:lnTo>
                    <a:lnTo>
                      <a:pt x="11" y="57"/>
                    </a:lnTo>
                    <a:lnTo>
                      <a:pt x="10" y="59"/>
                    </a:lnTo>
                    <a:lnTo>
                      <a:pt x="8" y="62"/>
                    </a:lnTo>
                    <a:lnTo>
                      <a:pt x="7" y="65"/>
                    </a:lnTo>
                    <a:lnTo>
                      <a:pt x="7" y="65"/>
                    </a:lnTo>
                    <a:lnTo>
                      <a:pt x="3" y="65"/>
                    </a:lnTo>
                    <a:lnTo>
                      <a:pt x="2" y="67"/>
                    </a:lnTo>
                    <a:lnTo>
                      <a:pt x="0" y="68"/>
                    </a:lnTo>
                    <a:lnTo>
                      <a:pt x="2" y="71"/>
                    </a:lnTo>
                    <a:lnTo>
                      <a:pt x="0" y="73"/>
                    </a:lnTo>
                    <a:lnTo>
                      <a:pt x="0" y="76"/>
                    </a:lnTo>
                    <a:lnTo>
                      <a:pt x="0" y="78"/>
                    </a:lnTo>
                    <a:lnTo>
                      <a:pt x="2" y="79"/>
                    </a:lnTo>
                    <a:lnTo>
                      <a:pt x="0" y="81"/>
                    </a:lnTo>
                    <a:lnTo>
                      <a:pt x="2" y="81"/>
                    </a:lnTo>
                    <a:lnTo>
                      <a:pt x="2" y="83"/>
                    </a:lnTo>
                    <a:lnTo>
                      <a:pt x="0" y="86"/>
                    </a:lnTo>
                    <a:lnTo>
                      <a:pt x="2" y="91"/>
                    </a:lnTo>
                    <a:lnTo>
                      <a:pt x="2" y="94"/>
                    </a:lnTo>
                    <a:lnTo>
                      <a:pt x="2" y="95"/>
                    </a:lnTo>
                    <a:lnTo>
                      <a:pt x="2" y="103"/>
                    </a:lnTo>
                    <a:lnTo>
                      <a:pt x="2" y="105"/>
                    </a:lnTo>
                    <a:lnTo>
                      <a:pt x="7" y="106"/>
                    </a:lnTo>
                    <a:lnTo>
                      <a:pt x="11" y="105"/>
                    </a:lnTo>
                    <a:lnTo>
                      <a:pt x="23" y="110"/>
                    </a:lnTo>
                    <a:lnTo>
                      <a:pt x="27" y="116"/>
                    </a:lnTo>
                    <a:lnTo>
                      <a:pt x="31" y="122"/>
                    </a:lnTo>
                    <a:lnTo>
                      <a:pt x="31" y="127"/>
                    </a:lnTo>
                    <a:lnTo>
                      <a:pt x="34" y="127"/>
                    </a:lnTo>
                    <a:lnTo>
                      <a:pt x="35" y="134"/>
                    </a:lnTo>
                    <a:lnTo>
                      <a:pt x="38" y="137"/>
                    </a:lnTo>
                    <a:lnTo>
                      <a:pt x="43" y="137"/>
                    </a:lnTo>
                    <a:lnTo>
                      <a:pt x="58" y="137"/>
                    </a:lnTo>
                    <a:lnTo>
                      <a:pt x="59" y="135"/>
                    </a:lnTo>
                    <a:lnTo>
                      <a:pt x="62" y="135"/>
                    </a:lnTo>
                    <a:lnTo>
                      <a:pt x="69" y="134"/>
                    </a:lnTo>
                    <a:lnTo>
                      <a:pt x="70" y="135"/>
                    </a:lnTo>
                    <a:lnTo>
                      <a:pt x="74" y="134"/>
                    </a:lnTo>
                    <a:lnTo>
                      <a:pt x="75" y="130"/>
                    </a:lnTo>
                    <a:lnTo>
                      <a:pt x="78" y="132"/>
                    </a:lnTo>
                    <a:lnTo>
                      <a:pt x="78" y="132"/>
                    </a:lnTo>
                    <a:lnTo>
                      <a:pt x="78" y="132"/>
                    </a:lnTo>
                    <a:lnTo>
                      <a:pt x="80" y="130"/>
                    </a:lnTo>
                    <a:lnTo>
                      <a:pt x="83" y="12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2" name="Freeform 970">
                <a:extLst>
                  <a:ext uri="{FF2B5EF4-FFF2-40B4-BE49-F238E27FC236}">
                    <a16:creationId xmlns:a16="http://schemas.microsoft.com/office/drawing/2014/main" id="{7782BCF3-775A-4DA3-A09A-067AECD90579}"/>
                  </a:ext>
                </a:extLst>
              </p:cNvPr>
              <p:cNvSpPr>
                <a:spLocks/>
              </p:cNvSpPr>
              <p:nvPr/>
            </p:nvSpPr>
            <p:spPr bwMode="auto">
              <a:xfrm>
                <a:off x="4779" y="2424"/>
                <a:ext cx="5" cy="4"/>
              </a:xfrm>
              <a:custGeom>
                <a:avLst/>
                <a:gdLst>
                  <a:gd name="T0" fmla="*/ 0 w 5"/>
                  <a:gd name="T1" fmla="*/ 1 h 4"/>
                  <a:gd name="T2" fmla="*/ 2 w 5"/>
                  <a:gd name="T3" fmla="*/ 4 h 4"/>
                  <a:gd name="T4" fmla="*/ 2 w 5"/>
                  <a:gd name="T5" fmla="*/ 4 h 4"/>
                  <a:gd name="T6" fmla="*/ 3 w 5"/>
                  <a:gd name="T7" fmla="*/ 3 h 4"/>
                  <a:gd name="T8" fmla="*/ 5 w 5"/>
                  <a:gd name="T9" fmla="*/ 1 h 4"/>
                  <a:gd name="T10" fmla="*/ 2 w 5"/>
                  <a:gd name="T11" fmla="*/ 0 h 4"/>
                  <a:gd name="T12" fmla="*/ 0 w 5"/>
                  <a:gd name="T13" fmla="*/ 1 h 4"/>
                </a:gdLst>
                <a:ahLst/>
                <a:cxnLst>
                  <a:cxn ang="0">
                    <a:pos x="T0" y="T1"/>
                  </a:cxn>
                  <a:cxn ang="0">
                    <a:pos x="T2" y="T3"/>
                  </a:cxn>
                  <a:cxn ang="0">
                    <a:pos x="T4" y="T5"/>
                  </a:cxn>
                  <a:cxn ang="0">
                    <a:pos x="T6" y="T7"/>
                  </a:cxn>
                  <a:cxn ang="0">
                    <a:pos x="T8" y="T9"/>
                  </a:cxn>
                  <a:cxn ang="0">
                    <a:pos x="T10" y="T11"/>
                  </a:cxn>
                  <a:cxn ang="0">
                    <a:pos x="T12" y="T13"/>
                  </a:cxn>
                </a:cxnLst>
                <a:rect l="0" t="0" r="r" b="b"/>
                <a:pathLst>
                  <a:path w="5" h="4">
                    <a:moveTo>
                      <a:pt x="0" y="1"/>
                    </a:moveTo>
                    <a:lnTo>
                      <a:pt x="2" y="4"/>
                    </a:lnTo>
                    <a:lnTo>
                      <a:pt x="2" y="4"/>
                    </a:lnTo>
                    <a:lnTo>
                      <a:pt x="3" y="3"/>
                    </a:lnTo>
                    <a:lnTo>
                      <a:pt x="5" y="1"/>
                    </a:lnTo>
                    <a:lnTo>
                      <a:pt x="2" y="0"/>
                    </a:ln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3" name="Freeform 971">
                <a:extLst>
                  <a:ext uri="{FF2B5EF4-FFF2-40B4-BE49-F238E27FC236}">
                    <a16:creationId xmlns:a16="http://schemas.microsoft.com/office/drawing/2014/main" id="{526C5DD2-0040-4247-845F-291E817A6FED}"/>
                  </a:ext>
                </a:extLst>
              </p:cNvPr>
              <p:cNvSpPr>
                <a:spLocks/>
              </p:cNvSpPr>
              <p:nvPr/>
            </p:nvSpPr>
            <p:spPr bwMode="auto">
              <a:xfrm>
                <a:off x="4806" y="2374"/>
                <a:ext cx="8" cy="10"/>
              </a:xfrm>
              <a:custGeom>
                <a:avLst/>
                <a:gdLst>
                  <a:gd name="T0" fmla="*/ 8 w 8"/>
                  <a:gd name="T1" fmla="*/ 5 h 10"/>
                  <a:gd name="T2" fmla="*/ 6 w 8"/>
                  <a:gd name="T3" fmla="*/ 0 h 10"/>
                  <a:gd name="T4" fmla="*/ 6 w 8"/>
                  <a:gd name="T5" fmla="*/ 0 h 10"/>
                  <a:gd name="T6" fmla="*/ 3 w 8"/>
                  <a:gd name="T7" fmla="*/ 3 h 10"/>
                  <a:gd name="T8" fmla="*/ 2 w 8"/>
                  <a:gd name="T9" fmla="*/ 7 h 10"/>
                  <a:gd name="T10" fmla="*/ 0 w 8"/>
                  <a:gd name="T11" fmla="*/ 7 h 10"/>
                  <a:gd name="T12" fmla="*/ 0 w 8"/>
                  <a:gd name="T13" fmla="*/ 8 h 10"/>
                  <a:gd name="T14" fmla="*/ 3 w 8"/>
                  <a:gd name="T15" fmla="*/ 10 h 10"/>
                  <a:gd name="T16" fmla="*/ 5 w 8"/>
                  <a:gd name="T17" fmla="*/ 10 h 10"/>
                  <a:gd name="T18" fmla="*/ 8 w 8"/>
                  <a:gd name="T19" fmla="*/ 5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10">
                    <a:moveTo>
                      <a:pt x="8" y="5"/>
                    </a:moveTo>
                    <a:lnTo>
                      <a:pt x="6" y="0"/>
                    </a:lnTo>
                    <a:lnTo>
                      <a:pt x="6" y="0"/>
                    </a:lnTo>
                    <a:lnTo>
                      <a:pt x="3" y="3"/>
                    </a:lnTo>
                    <a:lnTo>
                      <a:pt x="2" y="7"/>
                    </a:lnTo>
                    <a:lnTo>
                      <a:pt x="0" y="7"/>
                    </a:lnTo>
                    <a:lnTo>
                      <a:pt x="0" y="8"/>
                    </a:lnTo>
                    <a:lnTo>
                      <a:pt x="3" y="10"/>
                    </a:lnTo>
                    <a:lnTo>
                      <a:pt x="5" y="10"/>
                    </a:lnTo>
                    <a:lnTo>
                      <a:pt x="8"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4" name="Freeform 972">
                <a:extLst>
                  <a:ext uri="{FF2B5EF4-FFF2-40B4-BE49-F238E27FC236}">
                    <a16:creationId xmlns:a16="http://schemas.microsoft.com/office/drawing/2014/main" id="{25F60386-8149-4C2C-84C9-F3F5FC087566}"/>
                  </a:ext>
                </a:extLst>
              </p:cNvPr>
              <p:cNvSpPr>
                <a:spLocks/>
              </p:cNvSpPr>
              <p:nvPr/>
            </p:nvSpPr>
            <p:spPr bwMode="auto">
              <a:xfrm>
                <a:off x="4809" y="2242"/>
                <a:ext cx="107" cy="161"/>
              </a:xfrm>
              <a:custGeom>
                <a:avLst/>
                <a:gdLst>
                  <a:gd name="T0" fmla="*/ 39 w 107"/>
                  <a:gd name="T1" fmla="*/ 156 h 161"/>
                  <a:gd name="T2" fmla="*/ 40 w 107"/>
                  <a:gd name="T3" fmla="*/ 156 h 161"/>
                  <a:gd name="T4" fmla="*/ 47 w 107"/>
                  <a:gd name="T5" fmla="*/ 155 h 161"/>
                  <a:gd name="T6" fmla="*/ 53 w 107"/>
                  <a:gd name="T7" fmla="*/ 156 h 161"/>
                  <a:gd name="T8" fmla="*/ 58 w 107"/>
                  <a:gd name="T9" fmla="*/ 156 h 161"/>
                  <a:gd name="T10" fmla="*/ 62 w 107"/>
                  <a:gd name="T11" fmla="*/ 156 h 161"/>
                  <a:gd name="T12" fmla="*/ 83 w 107"/>
                  <a:gd name="T13" fmla="*/ 158 h 161"/>
                  <a:gd name="T14" fmla="*/ 86 w 107"/>
                  <a:gd name="T15" fmla="*/ 159 h 161"/>
                  <a:gd name="T16" fmla="*/ 91 w 107"/>
                  <a:gd name="T17" fmla="*/ 159 h 161"/>
                  <a:gd name="T18" fmla="*/ 94 w 107"/>
                  <a:gd name="T19" fmla="*/ 159 h 161"/>
                  <a:gd name="T20" fmla="*/ 101 w 107"/>
                  <a:gd name="T21" fmla="*/ 159 h 161"/>
                  <a:gd name="T22" fmla="*/ 104 w 107"/>
                  <a:gd name="T23" fmla="*/ 161 h 161"/>
                  <a:gd name="T24" fmla="*/ 105 w 107"/>
                  <a:gd name="T25" fmla="*/ 159 h 161"/>
                  <a:gd name="T26" fmla="*/ 107 w 107"/>
                  <a:gd name="T27" fmla="*/ 155 h 161"/>
                  <a:gd name="T28" fmla="*/ 107 w 107"/>
                  <a:gd name="T29" fmla="*/ 151 h 161"/>
                  <a:gd name="T30" fmla="*/ 107 w 107"/>
                  <a:gd name="T31" fmla="*/ 145 h 161"/>
                  <a:gd name="T32" fmla="*/ 99 w 107"/>
                  <a:gd name="T33" fmla="*/ 135 h 161"/>
                  <a:gd name="T34" fmla="*/ 91 w 107"/>
                  <a:gd name="T35" fmla="*/ 126 h 161"/>
                  <a:gd name="T36" fmla="*/ 86 w 107"/>
                  <a:gd name="T37" fmla="*/ 116 h 161"/>
                  <a:gd name="T38" fmla="*/ 85 w 107"/>
                  <a:gd name="T39" fmla="*/ 107 h 161"/>
                  <a:gd name="T40" fmla="*/ 85 w 107"/>
                  <a:gd name="T41" fmla="*/ 97 h 161"/>
                  <a:gd name="T42" fmla="*/ 91 w 107"/>
                  <a:gd name="T43" fmla="*/ 89 h 161"/>
                  <a:gd name="T44" fmla="*/ 97 w 107"/>
                  <a:gd name="T45" fmla="*/ 81 h 161"/>
                  <a:gd name="T46" fmla="*/ 99 w 107"/>
                  <a:gd name="T47" fmla="*/ 75 h 161"/>
                  <a:gd name="T48" fmla="*/ 93 w 107"/>
                  <a:gd name="T49" fmla="*/ 65 h 161"/>
                  <a:gd name="T50" fmla="*/ 80 w 107"/>
                  <a:gd name="T51" fmla="*/ 54 h 161"/>
                  <a:gd name="T52" fmla="*/ 78 w 107"/>
                  <a:gd name="T53" fmla="*/ 51 h 161"/>
                  <a:gd name="T54" fmla="*/ 78 w 107"/>
                  <a:gd name="T55" fmla="*/ 44 h 161"/>
                  <a:gd name="T56" fmla="*/ 85 w 107"/>
                  <a:gd name="T57" fmla="*/ 44 h 161"/>
                  <a:gd name="T58" fmla="*/ 91 w 107"/>
                  <a:gd name="T59" fmla="*/ 44 h 161"/>
                  <a:gd name="T60" fmla="*/ 97 w 107"/>
                  <a:gd name="T61" fmla="*/ 46 h 161"/>
                  <a:gd name="T62" fmla="*/ 94 w 107"/>
                  <a:gd name="T63" fmla="*/ 41 h 161"/>
                  <a:gd name="T64" fmla="*/ 88 w 107"/>
                  <a:gd name="T65" fmla="*/ 33 h 161"/>
                  <a:gd name="T66" fmla="*/ 91 w 107"/>
                  <a:gd name="T67" fmla="*/ 25 h 161"/>
                  <a:gd name="T68" fmla="*/ 91 w 107"/>
                  <a:gd name="T69" fmla="*/ 21 h 161"/>
                  <a:gd name="T70" fmla="*/ 88 w 107"/>
                  <a:gd name="T71" fmla="*/ 13 h 161"/>
                  <a:gd name="T72" fmla="*/ 83 w 107"/>
                  <a:gd name="T73" fmla="*/ 5 h 161"/>
                  <a:gd name="T74" fmla="*/ 78 w 107"/>
                  <a:gd name="T75" fmla="*/ 6 h 161"/>
                  <a:gd name="T76" fmla="*/ 82 w 107"/>
                  <a:gd name="T77" fmla="*/ 14 h 161"/>
                  <a:gd name="T78" fmla="*/ 83 w 107"/>
                  <a:gd name="T79" fmla="*/ 21 h 161"/>
                  <a:gd name="T80" fmla="*/ 78 w 107"/>
                  <a:gd name="T81" fmla="*/ 27 h 161"/>
                  <a:gd name="T82" fmla="*/ 74 w 107"/>
                  <a:gd name="T83" fmla="*/ 30 h 161"/>
                  <a:gd name="T84" fmla="*/ 69 w 107"/>
                  <a:gd name="T85" fmla="*/ 38 h 161"/>
                  <a:gd name="T86" fmla="*/ 69 w 107"/>
                  <a:gd name="T87" fmla="*/ 48 h 161"/>
                  <a:gd name="T88" fmla="*/ 59 w 107"/>
                  <a:gd name="T89" fmla="*/ 54 h 161"/>
                  <a:gd name="T90" fmla="*/ 59 w 107"/>
                  <a:gd name="T91" fmla="*/ 64 h 161"/>
                  <a:gd name="T92" fmla="*/ 51 w 107"/>
                  <a:gd name="T93" fmla="*/ 72 h 161"/>
                  <a:gd name="T94" fmla="*/ 47 w 107"/>
                  <a:gd name="T95" fmla="*/ 80 h 161"/>
                  <a:gd name="T96" fmla="*/ 45 w 107"/>
                  <a:gd name="T97" fmla="*/ 88 h 161"/>
                  <a:gd name="T98" fmla="*/ 42 w 107"/>
                  <a:gd name="T99" fmla="*/ 91 h 161"/>
                  <a:gd name="T100" fmla="*/ 35 w 107"/>
                  <a:gd name="T101" fmla="*/ 95 h 161"/>
                  <a:gd name="T102" fmla="*/ 27 w 107"/>
                  <a:gd name="T103" fmla="*/ 89 h 161"/>
                  <a:gd name="T104" fmla="*/ 23 w 107"/>
                  <a:gd name="T105" fmla="*/ 88 h 161"/>
                  <a:gd name="T106" fmla="*/ 18 w 107"/>
                  <a:gd name="T107" fmla="*/ 91 h 161"/>
                  <a:gd name="T108" fmla="*/ 11 w 107"/>
                  <a:gd name="T109" fmla="*/ 99 h 161"/>
                  <a:gd name="T110" fmla="*/ 7 w 107"/>
                  <a:gd name="T111" fmla="*/ 103 h 161"/>
                  <a:gd name="T112" fmla="*/ 7 w 107"/>
                  <a:gd name="T113" fmla="*/ 111 h 161"/>
                  <a:gd name="T114" fmla="*/ 0 w 107"/>
                  <a:gd name="T115" fmla="*/ 121 h 161"/>
                  <a:gd name="T116" fmla="*/ 7 w 107"/>
                  <a:gd name="T117" fmla="*/ 129 h 161"/>
                  <a:gd name="T118" fmla="*/ 15 w 107"/>
                  <a:gd name="T119" fmla="*/ 129 h 161"/>
                  <a:gd name="T120" fmla="*/ 16 w 107"/>
                  <a:gd name="T121" fmla="*/ 139 h 161"/>
                  <a:gd name="T122" fmla="*/ 18 w 107"/>
                  <a:gd name="T123" fmla="*/ 153 h 161"/>
                  <a:gd name="T124" fmla="*/ 19 w 107"/>
                  <a:gd name="T125" fmla="*/ 156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7" h="161">
                    <a:moveTo>
                      <a:pt x="21" y="156"/>
                    </a:moveTo>
                    <a:lnTo>
                      <a:pt x="21" y="158"/>
                    </a:lnTo>
                    <a:lnTo>
                      <a:pt x="39" y="156"/>
                    </a:lnTo>
                    <a:lnTo>
                      <a:pt x="39" y="158"/>
                    </a:lnTo>
                    <a:lnTo>
                      <a:pt x="39" y="156"/>
                    </a:lnTo>
                    <a:lnTo>
                      <a:pt x="40" y="156"/>
                    </a:lnTo>
                    <a:lnTo>
                      <a:pt x="42" y="156"/>
                    </a:lnTo>
                    <a:lnTo>
                      <a:pt x="42" y="155"/>
                    </a:lnTo>
                    <a:lnTo>
                      <a:pt x="47" y="155"/>
                    </a:lnTo>
                    <a:lnTo>
                      <a:pt x="48" y="155"/>
                    </a:lnTo>
                    <a:lnTo>
                      <a:pt x="51" y="155"/>
                    </a:lnTo>
                    <a:lnTo>
                      <a:pt x="53" y="156"/>
                    </a:lnTo>
                    <a:lnTo>
                      <a:pt x="56" y="155"/>
                    </a:lnTo>
                    <a:lnTo>
                      <a:pt x="58" y="155"/>
                    </a:lnTo>
                    <a:lnTo>
                      <a:pt x="58" y="156"/>
                    </a:lnTo>
                    <a:lnTo>
                      <a:pt x="61" y="156"/>
                    </a:lnTo>
                    <a:lnTo>
                      <a:pt x="62" y="156"/>
                    </a:lnTo>
                    <a:lnTo>
                      <a:pt x="62" y="156"/>
                    </a:lnTo>
                    <a:lnTo>
                      <a:pt x="64" y="156"/>
                    </a:lnTo>
                    <a:lnTo>
                      <a:pt x="82" y="158"/>
                    </a:lnTo>
                    <a:lnTo>
                      <a:pt x="83" y="158"/>
                    </a:lnTo>
                    <a:lnTo>
                      <a:pt x="85" y="158"/>
                    </a:lnTo>
                    <a:lnTo>
                      <a:pt x="85" y="158"/>
                    </a:lnTo>
                    <a:lnTo>
                      <a:pt x="86" y="159"/>
                    </a:lnTo>
                    <a:lnTo>
                      <a:pt x="88" y="158"/>
                    </a:lnTo>
                    <a:lnTo>
                      <a:pt x="90" y="159"/>
                    </a:lnTo>
                    <a:lnTo>
                      <a:pt x="91" y="159"/>
                    </a:lnTo>
                    <a:lnTo>
                      <a:pt x="93" y="159"/>
                    </a:lnTo>
                    <a:lnTo>
                      <a:pt x="93" y="159"/>
                    </a:lnTo>
                    <a:lnTo>
                      <a:pt x="94" y="159"/>
                    </a:lnTo>
                    <a:lnTo>
                      <a:pt x="96" y="161"/>
                    </a:lnTo>
                    <a:lnTo>
                      <a:pt x="97" y="159"/>
                    </a:lnTo>
                    <a:lnTo>
                      <a:pt x="101" y="159"/>
                    </a:lnTo>
                    <a:lnTo>
                      <a:pt x="101" y="161"/>
                    </a:lnTo>
                    <a:lnTo>
                      <a:pt x="102" y="161"/>
                    </a:lnTo>
                    <a:lnTo>
                      <a:pt x="104" y="161"/>
                    </a:lnTo>
                    <a:lnTo>
                      <a:pt x="104" y="161"/>
                    </a:lnTo>
                    <a:lnTo>
                      <a:pt x="105" y="161"/>
                    </a:lnTo>
                    <a:lnTo>
                      <a:pt x="105" y="159"/>
                    </a:lnTo>
                    <a:lnTo>
                      <a:pt x="104" y="158"/>
                    </a:lnTo>
                    <a:lnTo>
                      <a:pt x="105" y="156"/>
                    </a:lnTo>
                    <a:lnTo>
                      <a:pt x="107" y="155"/>
                    </a:lnTo>
                    <a:lnTo>
                      <a:pt x="107" y="153"/>
                    </a:lnTo>
                    <a:lnTo>
                      <a:pt x="107" y="151"/>
                    </a:lnTo>
                    <a:lnTo>
                      <a:pt x="107" y="151"/>
                    </a:lnTo>
                    <a:lnTo>
                      <a:pt x="107" y="150"/>
                    </a:lnTo>
                    <a:lnTo>
                      <a:pt x="107" y="148"/>
                    </a:lnTo>
                    <a:lnTo>
                      <a:pt x="107" y="145"/>
                    </a:lnTo>
                    <a:lnTo>
                      <a:pt x="102" y="142"/>
                    </a:lnTo>
                    <a:lnTo>
                      <a:pt x="101" y="140"/>
                    </a:lnTo>
                    <a:lnTo>
                      <a:pt x="99" y="135"/>
                    </a:lnTo>
                    <a:lnTo>
                      <a:pt x="94" y="131"/>
                    </a:lnTo>
                    <a:lnTo>
                      <a:pt x="94" y="127"/>
                    </a:lnTo>
                    <a:lnTo>
                      <a:pt x="91" y="126"/>
                    </a:lnTo>
                    <a:lnTo>
                      <a:pt x="88" y="123"/>
                    </a:lnTo>
                    <a:lnTo>
                      <a:pt x="86" y="123"/>
                    </a:lnTo>
                    <a:lnTo>
                      <a:pt x="86" y="116"/>
                    </a:lnTo>
                    <a:lnTo>
                      <a:pt x="86" y="113"/>
                    </a:lnTo>
                    <a:lnTo>
                      <a:pt x="85" y="110"/>
                    </a:lnTo>
                    <a:lnTo>
                      <a:pt x="85" y="107"/>
                    </a:lnTo>
                    <a:lnTo>
                      <a:pt x="85" y="102"/>
                    </a:lnTo>
                    <a:lnTo>
                      <a:pt x="83" y="100"/>
                    </a:lnTo>
                    <a:lnTo>
                      <a:pt x="85" y="97"/>
                    </a:lnTo>
                    <a:lnTo>
                      <a:pt x="86" y="97"/>
                    </a:lnTo>
                    <a:lnTo>
                      <a:pt x="90" y="94"/>
                    </a:lnTo>
                    <a:lnTo>
                      <a:pt x="91" y="89"/>
                    </a:lnTo>
                    <a:lnTo>
                      <a:pt x="94" y="84"/>
                    </a:lnTo>
                    <a:lnTo>
                      <a:pt x="94" y="83"/>
                    </a:lnTo>
                    <a:lnTo>
                      <a:pt x="97" y="81"/>
                    </a:lnTo>
                    <a:lnTo>
                      <a:pt x="99" y="78"/>
                    </a:lnTo>
                    <a:lnTo>
                      <a:pt x="99" y="76"/>
                    </a:lnTo>
                    <a:lnTo>
                      <a:pt x="99" y="75"/>
                    </a:lnTo>
                    <a:lnTo>
                      <a:pt x="97" y="70"/>
                    </a:lnTo>
                    <a:lnTo>
                      <a:pt x="94" y="67"/>
                    </a:lnTo>
                    <a:lnTo>
                      <a:pt x="93" y="65"/>
                    </a:lnTo>
                    <a:lnTo>
                      <a:pt x="88" y="60"/>
                    </a:lnTo>
                    <a:lnTo>
                      <a:pt x="83" y="56"/>
                    </a:lnTo>
                    <a:lnTo>
                      <a:pt x="80" y="54"/>
                    </a:lnTo>
                    <a:lnTo>
                      <a:pt x="80" y="52"/>
                    </a:lnTo>
                    <a:lnTo>
                      <a:pt x="78" y="52"/>
                    </a:lnTo>
                    <a:lnTo>
                      <a:pt x="78" y="51"/>
                    </a:lnTo>
                    <a:lnTo>
                      <a:pt x="78" y="48"/>
                    </a:lnTo>
                    <a:lnTo>
                      <a:pt x="78" y="46"/>
                    </a:lnTo>
                    <a:lnTo>
                      <a:pt x="78" y="44"/>
                    </a:lnTo>
                    <a:lnTo>
                      <a:pt x="82" y="44"/>
                    </a:lnTo>
                    <a:lnTo>
                      <a:pt x="83" y="44"/>
                    </a:lnTo>
                    <a:lnTo>
                      <a:pt x="85" y="44"/>
                    </a:lnTo>
                    <a:lnTo>
                      <a:pt x="88" y="44"/>
                    </a:lnTo>
                    <a:lnTo>
                      <a:pt x="90" y="44"/>
                    </a:lnTo>
                    <a:lnTo>
                      <a:pt x="91" y="44"/>
                    </a:lnTo>
                    <a:lnTo>
                      <a:pt x="94" y="44"/>
                    </a:lnTo>
                    <a:lnTo>
                      <a:pt x="96" y="44"/>
                    </a:lnTo>
                    <a:lnTo>
                      <a:pt x="97" y="46"/>
                    </a:lnTo>
                    <a:lnTo>
                      <a:pt x="99" y="44"/>
                    </a:lnTo>
                    <a:lnTo>
                      <a:pt x="97" y="44"/>
                    </a:lnTo>
                    <a:lnTo>
                      <a:pt x="94" y="41"/>
                    </a:lnTo>
                    <a:lnTo>
                      <a:pt x="93" y="38"/>
                    </a:lnTo>
                    <a:lnTo>
                      <a:pt x="91" y="36"/>
                    </a:lnTo>
                    <a:lnTo>
                      <a:pt x="88" y="33"/>
                    </a:lnTo>
                    <a:lnTo>
                      <a:pt x="88" y="30"/>
                    </a:lnTo>
                    <a:lnTo>
                      <a:pt x="90" y="29"/>
                    </a:lnTo>
                    <a:lnTo>
                      <a:pt x="91" y="25"/>
                    </a:lnTo>
                    <a:lnTo>
                      <a:pt x="90" y="24"/>
                    </a:lnTo>
                    <a:lnTo>
                      <a:pt x="90" y="22"/>
                    </a:lnTo>
                    <a:lnTo>
                      <a:pt x="91" y="21"/>
                    </a:lnTo>
                    <a:lnTo>
                      <a:pt x="91" y="19"/>
                    </a:lnTo>
                    <a:lnTo>
                      <a:pt x="90" y="14"/>
                    </a:lnTo>
                    <a:lnTo>
                      <a:pt x="88" y="13"/>
                    </a:lnTo>
                    <a:lnTo>
                      <a:pt x="88" y="11"/>
                    </a:lnTo>
                    <a:lnTo>
                      <a:pt x="86" y="8"/>
                    </a:lnTo>
                    <a:lnTo>
                      <a:pt x="83" y="5"/>
                    </a:lnTo>
                    <a:lnTo>
                      <a:pt x="77" y="0"/>
                    </a:lnTo>
                    <a:lnTo>
                      <a:pt x="78" y="5"/>
                    </a:lnTo>
                    <a:lnTo>
                      <a:pt x="78" y="6"/>
                    </a:lnTo>
                    <a:lnTo>
                      <a:pt x="78" y="11"/>
                    </a:lnTo>
                    <a:lnTo>
                      <a:pt x="78" y="13"/>
                    </a:lnTo>
                    <a:lnTo>
                      <a:pt x="82" y="14"/>
                    </a:lnTo>
                    <a:lnTo>
                      <a:pt x="83" y="16"/>
                    </a:lnTo>
                    <a:lnTo>
                      <a:pt x="83" y="17"/>
                    </a:lnTo>
                    <a:lnTo>
                      <a:pt x="83" y="21"/>
                    </a:lnTo>
                    <a:lnTo>
                      <a:pt x="83" y="22"/>
                    </a:lnTo>
                    <a:lnTo>
                      <a:pt x="80" y="24"/>
                    </a:lnTo>
                    <a:lnTo>
                      <a:pt x="78" y="27"/>
                    </a:lnTo>
                    <a:lnTo>
                      <a:pt x="77" y="27"/>
                    </a:lnTo>
                    <a:lnTo>
                      <a:pt x="74" y="29"/>
                    </a:lnTo>
                    <a:lnTo>
                      <a:pt x="74" y="30"/>
                    </a:lnTo>
                    <a:lnTo>
                      <a:pt x="72" y="32"/>
                    </a:lnTo>
                    <a:lnTo>
                      <a:pt x="70" y="36"/>
                    </a:lnTo>
                    <a:lnTo>
                      <a:pt x="69" y="38"/>
                    </a:lnTo>
                    <a:lnTo>
                      <a:pt x="69" y="41"/>
                    </a:lnTo>
                    <a:lnTo>
                      <a:pt x="69" y="44"/>
                    </a:lnTo>
                    <a:lnTo>
                      <a:pt x="69" y="48"/>
                    </a:lnTo>
                    <a:lnTo>
                      <a:pt x="66" y="51"/>
                    </a:lnTo>
                    <a:lnTo>
                      <a:pt x="62" y="51"/>
                    </a:lnTo>
                    <a:lnTo>
                      <a:pt x="59" y="54"/>
                    </a:lnTo>
                    <a:lnTo>
                      <a:pt x="61" y="57"/>
                    </a:lnTo>
                    <a:lnTo>
                      <a:pt x="59" y="60"/>
                    </a:lnTo>
                    <a:lnTo>
                      <a:pt x="59" y="64"/>
                    </a:lnTo>
                    <a:lnTo>
                      <a:pt x="56" y="65"/>
                    </a:lnTo>
                    <a:lnTo>
                      <a:pt x="53" y="68"/>
                    </a:lnTo>
                    <a:lnTo>
                      <a:pt x="51" y="72"/>
                    </a:lnTo>
                    <a:lnTo>
                      <a:pt x="51" y="73"/>
                    </a:lnTo>
                    <a:lnTo>
                      <a:pt x="51" y="75"/>
                    </a:lnTo>
                    <a:lnTo>
                      <a:pt x="47" y="80"/>
                    </a:lnTo>
                    <a:lnTo>
                      <a:pt x="47" y="83"/>
                    </a:lnTo>
                    <a:lnTo>
                      <a:pt x="47" y="84"/>
                    </a:lnTo>
                    <a:lnTo>
                      <a:pt x="45" y="88"/>
                    </a:lnTo>
                    <a:lnTo>
                      <a:pt x="42" y="88"/>
                    </a:lnTo>
                    <a:lnTo>
                      <a:pt x="42" y="89"/>
                    </a:lnTo>
                    <a:lnTo>
                      <a:pt x="42" y="91"/>
                    </a:lnTo>
                    <a:lnTo>
                      <a:pt x="40" y="94"/>
                    </a:lnTo>
                    <a:lnTo>
                      <a:pt x="37" y="95"/>
                    </a:lnTo>
                    <a:lnTo>
                      <a:pt x="35" y="95"/>
                    </a:lnTo>
                    <a:lnTo>
                      <a:pt x="32" y="94"/>
                    </a:lnTo>
                    <a:lnTo>
                      <a:pt x="31" y="91"/>
                    </a:lnTo>
                    <a:lnTo>
                      <a:pt x="27" y="89"/>
                    </a:lnTo>
                    <a:lnTo>
                      <a:pt x="27" y="89"/>
                    </a:lnTo>
                    <a:lnTo>
                      <a:pt x="23" y="88"/>
                    </a:lnTo>
                    <a:lnTo>
                      <a:pt x="23" y="88"/>
                    </a:lnTo>
                    <a:lnTo>
                      <a:pt x="21" y="89"/>
                    </a:lnTo>
                    <a:lnTo>
                      <a:pt x="18" y="89"/>
                    </a:lnTo>
                    <a:lnTo>
                      <a:pt x="18" y="91"/>
                    </a:lnTo>
                    <a:lnTo>
                      <a:pt x="18" y="94"/>
                    </a:lnTo>
                    <a:lnTo>
                      <a:pt x="13" y="97"/>
                    </a:lnTo>
                    <a:lnTo>
                      <a:pt x="11" y="99"/>
                    </a:lnTo>
                    <a:lnTo>
                      <a:pt x="10" y="100"/>
                    </a:lnTo>
                    <a:lnTo>
                      <a:pt x="7" y="102"/>
                    </a:lnTo>
                    <a:lnTo>
                      <a:pt x="7" y="103"/>
                    </a:lnTo>
                    <a:lnTo>
                      <a:pt x="5" y="105"/>
                    </a:lnTo>
                    <a:lnTo>
                      <a:pt x="5" y="108"/>
                    </a:lnTo>
                    <a:lnTo>
                      <a:pt x="7" y="111"/>
                    </a:lnTo>
                    <a:lnTo>
                      <a:pt x="5" y="115"/>
                    </a:lnTo>
                    <a:lnTo>
                      <a:pt x="2" y="119"/>
                    </a:lnTo>
                    <a:lnTo>
                      <a:pt x="0" y="121"/>
                    </a:lnTo>
                    <a:lnTo>
                      <a:pt x="3" y="123"/>
                    </a:lnTo>
                    <a:lnTo>
                      <a:pt x="5" y="121"/>
                    </a:lnTo>
                    <a:lnTo>
                      <a:pt x="7" y="129"/>
                    </a:lnTo>
                    <a:lnTo>
                      <a:pt x="10" y="129"/>
                    </a:lnTo>
                    <a:lnTo>
                      <a:pt x="10" y="131"/>
                    </a:lnTo>
                    <a:lnTo>
                      <a:pt x="15" y="129"/>
                    </a:lnTo>
                    <a:lnTo>
                      <a:pt x="16" y="132"/>
                    </a:lnTo>
                    <a:lnTo>
                      <a:pt x="16" y="134"/>
                    </a:lnTo>
                    <a:lnTo>
                      <a:pt x="16" y="139"/>
                    </a:lnTo>
                    <a:lnTo>
                      <a:pt x="18" y="142"/>
                    </a:lnTo>
                    <a:lnTo>
                      <a:pt x="19" y="148"/>
                    </a:lnTo>
                    <a:lnTo>
                      <a:pt x="18" y="153"/>
                    </a:lnTo>
                    <a:lnTo>
                      <a:pt x="19" y="155"/>
                    </a:lnTo>
                    <a:lnTo>
                      <a:pt x="16" y="156"/>
                    </a:lnTo>
                    <a:lnTo>
                      <a:pt x="19" y="156"/>
                    </a:lnTo>
                    <a:lnTo>
                      <a:pt x="21" y="1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5" name="Freeform 973">
                <a:extLst>
                  <a:ext uri="{FF2B5EF4-FFF2-40B4-BE49-F238E27FC236}">
                    <a16:creationId xmlns:a16="http://schemas.microsoft.com/office/drawing/2014/main" id="{72F9DC5C-6944-423C-986D-654823451363}"/>
                  </a:ext>
                </a:extLst>
              </p:cNvPr>
              <p:cNvSpPr>
                <a:spLocks/>
              </p:cNvSpPr>
              <p:nvPr/>
            </p:nvSpPr>
            <p:spPr bwMode="auto">
              <a:xfrm>
                <a:off x="4811" y="2397"/>
                <a:ext cx="80" cy="87"/>
              </a:xfrm>
              <a:custGeom>
                <a:avLst/>
                <a:gdLst>
                  <a:gd name="T0" fmla="*/ 37 w 80"/>
                  <a:gd name="T1" fmla="*/ 82 h 87"/>
                  <a:gd name="T2" fmla="*/ 40 w 80"/>
                  <a:gd name="T3" fmla="*/ 81 h 87"/>
                  <a:gd name="T4" fmla="*/ 45 w 80"/>
                  <a:gd name="T5" fmla="*/ 84 h 87"/>
                  <a:gd name="T6" fmla="*/ 45 w 80"/>
                  <a:gd name="T7" fmla="*/ 74 h 87"/>
                  <a:gd name="T8" fmla="*/ 41 w 80"/>
                  <a:gd name="T9" fmla="*/ 71 h 87"/>
                  <a:gd name="T10" fmla="*/ 37 w 80"/>
                  <a:gd name="T11" fmla="*/ 73 h 87"/>
                  <a:gd name="T12" fmla="*/ 37 w 80"/>
                  <a:gd name="T13" fmla="*/ 68 h 87"/>
                  <a:gd name="T14" fmla="*/ 41 w 80"/>
                  <a:gd name="T15" fmla="*/ 66 h 87"/>
                  <a:gd name="T16" fmla="*/ 45 w 80"/>
                  <a:gd name="T17" fmla="*/ 66 h 87"/>
                  <a:gd name="T18" fmla="*/ 48 w 80"/>
                  <a:gd name="T19" fmla="*/ 65 h 87"/>
                  <a:gd name="T20" fmla="*/ 52 w 80"/>
                  <a:gd name="T21" fmla="*/ 62 h 87"/>
                  <a:gd name="T22" fmla="*/ 54 w 80"/>
                  <a:gd name="T23" fmla="*/ 57 h 87"/>
                  <a:gd name="T24" fmla="*/ 59 w 80"/>
                  <a:gd name="T25" fmla="*/ 63 h 87"/>
                  <a:gd name="T26" fmla="*/ 64 w 80"/>
                  <a:gd name="T27" fmla="*/ 65 h 87"/>
                  <a:gd name="T28" fmla="*/ 67 w 80"/>
                  <a:gd name="T29" fmla="*/ 63 h 87"/>
                  <a:gd name="T30" fmla="*/ 73 w 80"/>
                  <a:gd name="T31" fmla="*/ 65 h 87"/>
                  <a:gd name="T32" fmla="*/ 75 w 80"/>
                  <a:gd name="T33" fmla="*/ 66 h 87"/>
                  <a:gd name="T34" fmla="*/ 75 w 80"/>
                  <a:gd name="T35" fmla="*/ 62 h 87"/>
                  <a:gd name="T36" fmla="*/ 80 w 80"/>
                  <a:gd name="T37" fmla="*/ 46 h 87"/>
                  <a:gd name="T38" fmla="*/ 78 w 80"/>
                  <a:gd name="T39" fmla="*/ 41 h 87"/>
                  <a:gd name="T40" fmla="*/ 76 w 80"/>
                  <a:gd name="T41" fmla="*/ 38 h 87"/>
                  <a:gd name="T42" fmla="*/ 73 w 80"/>
                  <a:gd name="T43" fmla="*/ 36 h 87"/>
                  <a:gd name="T44" fmla="*/ 72 w 80"/>
                  <a:gd name="T45" fmla="*/ 33 h 87"/>
                  <a:gd name="T46" fmla="*/ 73 w 80"/>
                  <a:gd name="T47" fmla="*/ 31 h 87"/>
                  <a:gd name="T48" fmla="*/ 75 w 80"/>
                  <a:gd name="T49" fmla="*/ 31 h 87"/>
                  <a:gd name="T50" fmla="*/ 73 w 80"/>
                  <a:gd name="T51" fmla="*/ 28 h 87"/>
                  <a:gd name="T52" fmla="*/ 76 w 80"/>
                  <a:gd name="T53" fmla="*/ 25 h 87"/>
                  <a:gd name="T54" fmla="*/ 80 w 80"/>
                  <a:gd name="T55" fmla="*/ 22 h 87"/>
                  <a:gd name="T56" fmla="*/ 80 w 80"/>
                  <a:gd name="T57" fmla="*/ 19 h 87"/>
                  <a:gd name="T58" fmla="*/ 78 w 80"/>
                  <a:gd name="T59" fmla="*/ 12 h 87"/>
                  <a:gd name="T60" fmla="*/ 72 w 80"/>
                  <a:gd name="T61" fmla="*/ 14 h 87"/>
                  <a:gd name="T62" fmla="*/ 65 w 80"/>
                  <a:gd name="T63" fmla="*/ 14 h 87"/>
                  <a:gd name="T64" fmla="*/ 62 w 80"/>
                  <a:gd name="T65" fmla="*/ 15 h 87"/>
                  <a:gd name="T66" fmla="*/ 62 w 80"/>
                  <a:gd name="T67" fmla="*/ 11 h 87"/>
                  <a:gd name="T68" fmla="*/ 62 w 80"/>
                  <a:gd name="T69" fmla="*/ 4 h 87"/>
                  <a:gd name="T70" fmla="*/ 62 w 80"/>
                  <a:gd name="T71" fmla="*/ 1 h 87"/>
                  <a:gd name="T72" fmla="*/ 60 w 80"/>
                  <a:gd name="T73" fmla="*/ 1 h 87"/>
                  <a:gd name="T74" fmla="*/ 56 w 80"/>
                  <a:gd name="T75" fmla="*/ 1 h 87"/>
                  <a:gd name="T76" fmla="*/ 54 w 80"/>
                  <a:gd name="T77" fmla="*/ 0 h 87"/>
                  <a:gd name="T78" fmla="*/ 49 w 80"/>
                  <a:gd name="T79" fmla="*/ 0 h 87"/>
                  <a:gd name="T80" fmla="*/ 45 w 80"/>
                  <a:gd name="T81" fmla="*/ 0 h 87"/>
                  <a:gd name="T82" fmla="*/ 40 w 80"/>
                  <a:gd name="T83" fmla="*/ 1 h 87"/>
                  <a:gd name="T84" fmla="*/ 37 w 80"/>
                  <a:gd name="T85" fmla="*/ 1 h 87"/>
                  <a:gd name="T86" fmla="*/ 37 w 80"/>
                  <a:gd name="T87" fmla="*/ 19 h 87"/>
                  <a:gd name="T88" fmla="*/ 16 w 80"/>
                  <a:gd name="T89" fmla="*/ 17 h 87"/>
                  <a:gd name="T90" fmla="*/ 13 w 80"/>
                  <a:gd name="T91" fmla="*/ 19 h 87"/>
                  <a:gd name="T92" fmla="*/ 11 w 80"/>
                  <a:gd name="T93" fmla="*/ 22 h 87"/>
                  <a:gd name="T94" fmla="*/ 11 w 80"/>
                  <a:gd name="T95" fmla="*/ 27 h 87"/>
                  <a:gd name="T96" fmla="*/ 9 w 80"/>
                  <a:gd name="T97" fmla="*/ 30 h 87"/>
                  <a:gd name="T98" fmla="*/ 6 w 80"/>
                  <a:gd name="T99" fmla="*/ 31 h 87"/>
                  <a:gd name="T100" fmla="*/ 3 w 80"/>
                  <a:gd name="T101" fmla="*/ 43 h 87"/>
                  <a:gd name="T102" fmla="*/ 0 w 80"/>
                  <a:gd name="T103" fmla="*/ 43 h 87"/>
                  <a:gd name="T104" fmla="*/ 5 w 80"/>
                  <a:gd name="T105" fmla="*/ 51 h 87"/>
                  <a:gd name="T106" fmla="*/ 6 w 80"/>
                  <a:gd name="T107" fmla="*/ 55 h 87"/>
                  <a:gd name="T108" fmla="*/ 9 w 80"/>
                  <a:gd name="T109" fmla="*/ 62 h 87"/>
                  <a:gd name="T110" fmla="*/ 14 w 80"/>
                  <a:gd name="T111" fmla="*/ 68 h 87"/>
                  <a:gd name="T112" fmla="*/ 17 w 80"/>
                  <a:gd name="T113" fmla="*/ 73 h 87"/>
                  <a:gd name="T114" fmla="*/ 24 w 80"/>
                  <a:gd name="T115" fmla="*/ 81 h 87"/>
                  <a:gd name="T116" fmla="*/ 30 w 80"/>
                  <a:gd name="T117" fmla="*/ 86 h 87"/>
                  <a:gd name="T118" fmla="*/ 33 w 80"/>
                  <a:gd name="T119" fmla="*/ 87 h 87"/>
                  <a:gd name="T120" fmla="*/ 35 w 80"/>
                  <a:gd name="T121" fmla="*/ 82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0" h="87">
                    <a:moveTo>
                      <a:pt x="35" y="82"/>
                    </a:moveTo>
                    <a:lnTo>
                      <a:pt x="37" y="82"/>
                    </a:lnTo>
                    <a:lnTo>
                      <a:pt x="40" y="82"/>
                    </a:lnTo>
                    <a:lnTo>
                      <a:pt x="40" y="81"/>
                    </a:lnTo>
                    <a:lnTo>
                      <a:pt x="41" y="81"/>
                    </a:lnTo>
                    <a:lnTo>
                      <a:pt x="45" y="84"/>
                    </a:lnTo>
                    <a:lnTo>
                      <a:pt x="46" y="81"/>
                    </a:lnTo>
                    <a:lnTo>
                      <a:pt x="45" y="74"/>
                    </a:lnTo>
                    <a:lnTo>
                      <a:pt x="43" y="73"/>
                    </a:lnTo>
                    <a:lnTo>
                      <a:pt x="41" y="71"/>
                    </a:lnTo>
                    <a:lnTo>
                      <a:pt x="40" y="71"/>
                    </a:lnTo>
                    <a:lnTo>
                      <a:pt x="37" y="73"/>
                    </a:lnTo>
                    <a:lnTo>
                      <a:pt x="38" y="70"/>
                    </a:lnTo>
                    <a:lnTo>
                      <a:pt x="37" y="68"/>
                    </a:lnTo>
                    <a:lnTo>
                      <a:pt x="38" y="66"/>
                    </a:lnTo>
                    <a:lnTo>
                      <a:pt x="41" y="66"/>
                    </a:lnTo>
                    <a:lnTo>
                      <a:pt x="43" y="68"/>
                    </a:lnTo>
                    <a:lnTo>
                      <a:pt x="45" y="66"/>
                    </a:lnTo>
                    <a:lnTo>
                      <a:pt x="46" y="65"/>
                    </a:lnTo>
                    <a:lnTo>
                      <a:pt x="48" y="65"/>
                    </a:lnTo>
                    <a:lnTo>
                      <a:pt x="52" y="65"/>
                    </a:lnTo>
                    <a:lnTo>
                      <a:pt x="52" y="62"/>
                    </a:lnTo>
                    <a:lnTo>
                      <a:pt x="52" y="59"/>
                    </a:lnTo>
                    <a:lnTo>
                      <a:pt x="54" y="57"/>
                    </a:lnTo>
                    <a:lnTo>
                      <a:pt x="57" y="57"/>
                    </a:lnTo>
                    <a:lnTo>
                      <a:pt x="59" y="63"/>
                    </a:lnTo>
                    <a:lnTo>
                      <a:pt x="60" y="65"/>
                    </a:lnTo>
                    <a:lnTo>
                      <a:pt x="64" y="65"/>
                    </a:lnTo>
                    <a:lnTo>
                      <a:pt x="65" y="65"/>
                    </a:lnTo>
                    <a:lnTo>
                      <a:pt x="67" y="63"/>
                    </a:lnTo>
                    <a:lnTo>
                      <a:pt x="70" y="63"/>
                    </a:lnTo>
                    <a:lnTo>
                      <a:pt x="73" y="65"/>
                    </a:lnTo>
                    <a:lnTo>
                      <a:pt x="75" y="66"/>
                    </a:lnTo>
                    <a:lnTo>
                      <a:pt x="75" y="66"/>
                    </a:lnTo>
                    <a:lnTo>
                      <a:pt x="76" y="65"/>
                    </a:lnTo>
                    <a:lnTo>
                      <a:pt x="75" y="62"/>
                    </a:lnTo>
                    <a:lnTo>
                      <a:pt x="78" y="52"/>
                    </a:lnTo>
                    <a:lnTo>
                      <a:pt x="80" y="46"/>
                    </a:lnTo>
                    <a:lnTo>
                      <a:pt x="80" y="43"/>
                    </a:lnTo>
                    <a:lnTo>
                      <a:pt x="78" y="41"/>
                    </a:lnTo>
                    <a:lnTo>
                      <a:pt x="78" y="39"/>
                    </a:lnTo>
                    <a:lnTo>
                      <a:pt x="76" y="38"/>
                    </a:lnTo>
                    <a:lnTo>
                      <a:pt x="75" y="36"/>
                    </a:lnTo>
                    <a:lnTo>
                      <a:pt x="73" y="36"/>
                    </a:lnTo>
                    <a:lnTo>
                      <a:pt x="73" y="35"/>
                    </a:lnTo>
                    <a:lnTo>
                      <a:pt x="72" y="33"/>
                    </a:lnTo>
                    <a:lnTo>
                      <a:pt x="72" y="33"/>
                    </a:lnTo>
                    <a:lnTo>
                      <a:pt x="73" y="31"/>
                    </a:lnTo>
                    <a:lnTo>
                      <a:pt x="75" y="31"/>
                    </a:lnTo>
                    <a:lnTo>
                      <a:pt x="75" y="31"/>
                    </a:lnTo>
                    <a:lnTo>
                      <a:pt x="75" y="30"/>
                    </a:lnTo>
                    <a:lnTo>
                      <a:pt x="73" y="28"/>
                    </a:lnTo>
                    <a:lnTo>
                      <a:pt x="75" y="27"/>
                    </a:lnTo>
                    <a:lnTo>
                      <a:pt x="76" y="25"/>
                    </a:lnTo>
                    <a:lnTo>
                      <a:pt x="80" y="23"/>
                    </a:lnTo>
                    <a:lnTo>
                      <a:pt x="80" y="22"/>
                    </a:lnTo>
                    <a:lnTo>
                      <a:pt x="80" y="20"/>
                    </a:lnTo>
                    <a:lnTo>
                      <a:pt x="80" y="19"/>
                    </a:lnTo>
                    <a:lnTo>
                      <a:pt x="80" y="14"/>
                    </a:lnTo>
                    <a:lnTo>
                      <a:pt x="78" y="12"/>
                    </a:lnTo>
                    <a:lnTo>
                      <a:pt x="73" y="12"/>
                    </a:lnTo>
                    <a:lnTo>
                      <a:pt x="72" y="14"/>
                    </a:lnTo>
                    <a:lnTo>
                      <a:pt x="68" y="15"/>
                    </a:lnTo>
                    <a:lnTo>
                      <a:pt x="65" y="14"/>
                    </a:lnTo>
                    <a:lnTo>
                      <a:pt x="64" y="15"/>
                    </a:lnTo>
                    <a:lnTo>
                      <a:pt x="62" y="15"/>
                    </a:lnTo>
                    <a:lnTo>
                      <a:pt x="62" y="12"/>
                    </a:lnTo>
                    <a:lnTo>
                      <a:pt x="62" y="11"/>
                    </a:lnTo>
                    <a:lnTo>
                      <a:pt x="62" y="7"/>
                    </a:lnTo>
                    <a:lnTo>
                      <a:pt x="62" y="4"/>
                    </a:lnTo>
                    <a:lnTo>
                      <a:pt x="62" y="1"/>
                    </a:lnTo>
                    <a:lnTo>
                      <a:pt x="62" y="1"/>
                    </a:lnTo>
                    <a:lnTo>
                      <a:pt x="60" y="1"/>
                    </a:lnTo>
                    <a:lnTo>
                      <a:pt x="60" y="1"/>
                    </a:lnTo>
                    <a:lnTo>
                      <a:pt x="59" y="1"/>
                    </a:lnTo>
                    <a:lnTo>
                      <a:pt x="56" y="1"/>
                    </a:lnTo>
                    <a:lnTo>
                      <a:pt x="56" y="0"/>
                    </a:lnTo>
                    <a:lnTo>
                      <a:pt x="54" y="0"/>
                    </a:lnTo>
                    <a:lnTo>
                      <a:pt x="51" y="1"/>
                    </a:lnTo>
                    <a:lnTo>
                      <a:pt x="49" y="0"/>
                    </a:lnTo>
                    <a:lnTo>
                      <a:pt x="46" y="0"/>
                    </a:lnTo>
                    <a:lnTo>
                      <a:pt x="45" y="0"/>
                    </a:lnTo>
                    <a:lnTo>
                      <a:pt x="40" y="0"/>
                    </a:lnTo>
                    <a:lnTo>
                      <a:pt x="40" y="1"/>
                    </a:lnTo>
                    <a:lnTo>
                      <a:pt x="38" y="1"/>
                    </a:lnTo>
                    <a:lnTo>
                      <a:pt x="37" y="1"/>
                    </a:lnTo>
                    <a:lnTo>
                      <a:pt x="37" y="3"/>
                    </a:lnTo>
                    <a:lnTo>
                      <a:pt x="37" y="19"/>
                    </a:lnTo>
                    <a:lnTo>
                      <a:pt x="17" y="19"/>
                    </a:lnTo>
                    <a:lnTo>
                      <a:pt x="16" y="17"/>
                    </a:lnTo>
                    <a:lnTo>
                      <a:pt x="14" y="19"/>
                    </a:lnTo>
                    <a:lnTo>
                      <a:pt x="13" y="19"/>
                    </a:lnTo>
                    <a:lnTo>
                      <a:pt x="11" y="19"/>
                    </a:lnTo>
                    <a:lnTo>
                      <a:pt x="11" y="22"/>
                    </a:lnTo>
                    <a:lnTo>
                      <a:pt x="8" y="23"/>
                    </a:lnTo>
                    <a:lnTo>
                      <a:pt x="11" y="27"/>
                    </a:lnTo>
                    <a:lnTo>
                      <a:pt x="14" y="28"/>
                    </a:lnTo>
                    <a:lnTo>
                      <a:pt x="9" y="30"/>
                    </a:lnTo>
                    <a:lnTo>
                      <a:pt x="8" y="28"/>
                    </a:lnTo>
                    <a:lnTo>
                      <a:pt x="6" y="31"/>
                    </a:lnTo>
                    <a:lnTo>
                      <a:pt x="6" y="39"/>
                    </a:lnTo>
                    <a:lnTo>
                      <a:pt x="3" y="43"/>
                    </a:lnTo>
                    <a:lnTo>
                      <a:pt x="0" y="41"/>
                    </a:lnTo>
                    <a:lnTo>
                      <a:pt x="0" y="43"/>
                    </a:lnTo>
                    <a:lnTo>
                      <a:pt x="3" y="49"/>
                    </a:lnTo>
                    <a:lnTo>
                      <a:pt x="5" y="51"/>
                    </a:lnTo>
                    <a:lnTo>
                      <a:pt x="5" y="52"/>
                    </a:lnTo>
                    <a:lnTo>
                      <a:pt x="6" y="55"/>
                    </a:lnTo>
                    <a:lnTo>
                      <a:pt x="6" y="60"/>
                    </a:lnTo>
                    <a:lnTo>
                      <a:pt x="9" y="62"/>
                    </a:lnTo>
                    <a:lnTo>
                      <a:pt x="11" y="65"/>
                    </a:lnTo>
                    <a:lnTo>
                      <a:pt x="14" y="68"/>
                    </a:lnTo>
                    <a:lnTo>
                      <a:pt x="13" y="68"/>
                    </a:lnTo>
                    <a:lnTo>
                      <a:pt x="17" y="73"/>
                    </a:lnTo>
                    <a:lnTo>
                      <a:pt x="24" y="78"/>
                    </a:lnTo>
                    <a:lnTo>
                      <a:pt x="24" y="81"/>
                    </a:lnTo>
                    <a:lnTo>
                      <a:pt x="30" y="84"/>
                    </a:lnTo>
                    <a:lnTo>
                      <a:pt x="30" y="86"/>
                    </a:lnTo>
                    <a:lnTo>
                      <a:pt x="32" y="87"/>
                    </a:lnTo>
                    <a:lnTo>
                      <a:pt x="33" y="87"/>
                    </a:lnTo>
                    <a:lnTo>
                      <a:pt x="35" y="84"/>
                    </a:lnTo>
                    <a:lnTo>
                      <a:pt x="35" y="8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6" name="Freeform 974">
                <a:extLst>
                  <a:ext uri="{FF2B5EF4-FFF2-40B4-BE49-F238E27FC236}">
                    <a16:creationId xmlns:a16="http://schemas.microsoft.com/office/drawing/2014/main" id="{668B37A0-C824-4638-9C5F-8A15C124BBAC}"/>
                  </a:ext>
                </a:extLst>
              </p:cNvPr>
              <p:cNvSpPr>
                <a:spLocks/>
              </p:cNvSpPr>
              <p:nvPr/>
            </p:nvSpPr>
            <p:spPr bwMode="auto">
              <a:xfrm>
                <a:off x="4819" y="2398"/>
                <a:ext cx="29" cy="18"/>
              </a:xfrm>
              <a:custGeom>
                <a:avLst/>
                <a:gdLst>
                  <a:gd name="T0" fmla="*/ 6 w 29"/>
                  <a:gd name="T1" fmla="*/ 18 h 18"/>
                  <a:gd name="T2" fmla="*/ 8 w 29"/>
                  <a:gd name="T3" fmla="*/ 16 h 18"/>
                  <a:gd name="T4" fmla="*/ 9 w 29"/>
                  <a:gd name="T5" fmla="*/ 18 h 18"/>
                  <a:gd name="T6" fmla="*/ 29 w 29"/>
                  <a:gd name="T7" fmla="*/ 18 h 18"/>
                  <a:gd name="T8" fmla="*/ 29 w 29"/>
                  <a:gd name="T9" fmla="*/ 2 h 18"/>
                  <a:gd name="T10" fmla="*/ 29 w 29"/>
                  <a:gd name="T11" fmla="*/ 0 h 18"/>
                  <a:gd name="T12" fmla="*/ 11 w 29"/>
                  <a:gd name="T13" fmla="*/ 2 h 18"/>
                  <a:gd name="T14" fmla="*/ 11 w 29"/>
                  <a:gd name="T15" fmla="*/ 0 h 18"/>
                  <a:gd name="T16" fmla="*/ 9 w 29"/>
                  <a:gd name="T17" fmla="*/ 0 h 18"/>
                  <a:gd name="T18" fmla="*/ 6 w 29"/>
                  <a:gd name="T19" fmla="*/ 0 h 18"/>
                  <a:gd name="T20" fmla="*/ 6 w 29"/>
                  <a:gd name="T21" fmla="*/ 2 h 18"/>
                  <a:gd name="T22" fmla="*/ 8 w 29"/>
                  <a:gd name="T23" fmla="*/ 3 h 18"/>
                  <a:gd name="T24" fmla="*/ 3 w 29"/>
                  <a:gd name="T25" fmla="*/ 8 h 18"/>
                  <a:gd name="T26" fmla="*/ 0 w 29"/>
                  <a:gd name="T27" fmla="*/ 16 h 18"/>
                  <a:gd name="T28" fmla="*/ 3 w 29"/>
                  <a:gd name="T29" fmla="*/ 18 h 18"/>
                  <a:gd name="T30" fmla="*/ 3 w 29"/>
                  <a:gd name="T31" fmla="*/ 18 h 18"/>
                  <a:gd name="T32" fmla="*/ 5 w 29"/>
                  <a:gd name="T33" fmla="*/ 18 h 18"/>
                  <a:gd name="T34" fmla="*/ 6 w 29"/>
                  <a:gd name="T35"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9" h="18">
                    <a:moveTo>
                      <a:pt x="6" y="18"/>
                    </a:moveTo>
                    <a:lnTo>
                      <a:pt x="8" y="16"/>
                    </a:lnTo>
                    <a:lnTo>
                      <a:pt x="9" y="18"/>
                    </a:lnTo>
                    <a:lnTo>
                      <a:pt x="29" y="18"/>
                    </a:lnTo>
                    <a:lnTo>
                      <a:pt x="29" y="2"/>
                    </a:lnTo>
                    <a:lnTo>
                      <a:pt x="29" y="0"/>
                    </a:lnTo>
                    <a:lnTo>
                      <a:pt x="11" y="2"/>
                    </a:lnTo>
                    <a:lnTo>
                      <a:pt x="11" y="0"/>
                    </a:lnTo>
                    <a:lnTo>
                      <a:pt x="9" y="0"/>
                    </a:lnTo>
                    <a:lnTo>
                      <a:pt x="6" y="0"/>
                    </a:lnTo>
                    <a:lnTo>
                      <a:pt x="6" y="2"/>
                    </a:lnTo>
                    <a:lnTo>
                      <a:pt x="8" y="3"/>
                    </a:lnTo>
                    <a:lnTo>
                      <a:pt x="3" y="8"/>
                    </a:lnTo>
                    <a:lnTo>
                      <a:pt x="0" y="16"/>
                    </a:lnTo>
                    <a:lnTo>
                      <a:pt x="3" y="18"/>
                    </a:lnTo>
                    <a:lnTo>
                      <a:pt x="3" y="18"/>
                    </a:lnTo>
                    <a:lnTo>
                      <a:pt x="5" y="18"/>
                    </a:lnTo>
                    <a:lnTo>
                      <a:pt x="6"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7" name="Freeform 975">
                <a:extLst>
                  <a:ext uri="{FF2B5EF4-FFF2-40B4-BE49-F238E27FC236}">
                    <a16:creationId xmlns:a16="http://schemas.microsoft.com/office/drawing/2014/main" id="{718ADE7F-6F6D-47BC-8989-DEF47C6E221F}"/>
                  </a:ext>
                </a:extLst>
              </p:cNvPr>
              <p:cNvSpPr>
                <a:spLocks/>
              </p:cNvSpPr>
              <p:nvPr/>
            </p:nvSpPr>
            <p:spPr bwMode="auto">
              <a:xfrm>
                <a:off x="4844" y="2374"/>
                <a:ext cx="109" cy="128"/>
              </a:xfrm>
              <a:custGeom>
                <a:avLst/>
                <a:gdLst>
                  <a:gd name="T0" fmla="*/ 18 w 109"/>
                  <a:gd name="T1" fmla="*/ 121 h 128"/>
                  <a:gd name="T2" fmla="*/ 23 w 109"/>
                  <a:gd name="T3" fmla="*/ 117 h 128"/>
                  <a:gd name="T4" fmla="*/ 27 w 109"/>
                  <a:gd name="T5" fmla="*/ 120 h 128"/>
                  <a:gd name="T6" fmla="*/ 29 w 109"/>
                  <a:gd name="T7" fmla="*/ 121 h 128"/>
                  <a:gd name="T8" fmla="*/ 32 w 109"/>
                  <a:gd name="T9" fmla="*/ 123 h 128"/>
                  <a:gd name="T10" fmla="*/ 37 w 109"/>
                  <a:gd name="T11" fmla="*/ 118 h 128"/>
                  <a:gd name="T12" fmla="*/ 43 w 109"/>
                  <a:gd name="T13" fmla="*/ 117 h 128"/>
                  <a:gd name="T14" fmla="*/ 45 w 109"/>
                  <a:gd name="T15" fmla="*/ 120 h 128"/>
                  <a:gd name="T16" fmla="*/ 51 w 109"/>
                  <a:gd name="T17" fmla="*/ 125 h 128"/>
                  <a:gd name="T18" fmla="*/ 61 w 109"/>
                  <a:gd name="T19" fmla="*/ 115 h 128"/>
                  <a:gd name="T20" fmla="*/ 67 w 109"/>
                  <a:gd name="T21" fmla="*/ 110 h 128"/>
                  <a:gd name="T22" fmla="*/ 70 w 109"/>
                  <a:gd name="T23" fmla="*/ 101 h 128"/>
                  <a:gd name="T24" fmla="*/ 69 w 109"/>
                  <a:gd name="T25" fmla="*/ 88 h 128"/>
                  <a:gd name="T26" fmla="*/ 75 w 109"/>
                  <a:gd name="T27" fmla="*/ 77 h 128"/>
                  <a:gd name="T28" fmla="*/ 83 w 109"/>
                  <a:gd name="T29" fmla="*/ 72 h 128"/>
                  <a:gd name="T30" fmla="*/ 93 w 109"/>
                  <a:gd name="T31" fmla="*/ 62 h 128"/>
                  <a:gd name="T32" fmla="*/ 96 w 109"/>
                  <a:gd name="T33" fmla="*/ 51 h 128"/>
                  <a:gd name="T34" fmla="*/ 98 w 109"/>
                  <a:gd name="T35" fmla="*/ 43 h 128"/>
                  <a:gd name="T36" fmla="*/ 99 w 109"/>
                  <a:gd name="T37" fmla="*/ 34 h 128"/>
                  <a:gd name="T38" fmla="*/ 99 w 109"/>
                  <a:gd name="T39" fmla="*/ 23 h 128"/>
                  <a:gd name="T40" fmla="*/ 109 w 109"/>
                  <a:gd name="T41" fmla="*/ 11 h 128"/>
                  <a:gd name="T42" fmla="*/ 107 w 109"/>
                  <a:gd name="T43" fmla="*/ 2 h 128"/>
                  <a:gd name="T44" fmla="*/ 101 w 109"/>
                  <a:gd name="T45" fmla="*/ 2 h 128"/>
                  <a:gd name="T46" fmla="*/ 96 w 109"/>
                  <a:gd name="T47" fmla="*/ 0 h 128"/>
                  <a:gd name="T48" fmla="*/ 86 w 109"/>
                  <a:gd name="T49" fmla="*/ 3 h 128"/>
                  <a:gd name="T50" fmla="*/ 78 w 109"/>
                  <a:gd name="T51" fmla="*/ 10 h 128"/>
                  <a:gd name="T52" fmla="*/ 70 w 109"/>
                  <a:gd name="T53" fmla="*/ 24 h 128"/>
                  <a:gd name="T54" fmla="*/ 70 w 109"/>
                  <a:gd name="T55" fmla="*/ 29 h 128"/>
                  <a:gd name="T56" fmla="*/ 67 w 109"/>
                  <a:gd name="T57" fmla="*/ 29 h 128"/>
                  <a:gd name="T58" fmla="*/ 62 w 109"/>
                  <a:gd name="T59" fmla="*/ 27 h 128"/>
                  <a:gd name="T60" fmla="*/ 58 w 109"/>
                  <a:gd name="T61" fmla="*/ 27 h 128"/>
                  <a:gd name="T62" fmla="*/ 55 w 109"/>
                  <a:gd name="T63" fmla="*/ 27 h 128"/>
                  <a:gd name="T64" fmla="*/ 50 w 109"/>
                  <a:gd name="T65" fmla="*/ 26 h 128"/>
                  <a:gd name="T66" fmla="*/ 47 w 109"/>
                  <a:gd name="T67" fmla="*/ 26 h 128"/>
                  <a:gd name="T68" fmla="*/ 29 w 109"/>
                  <a:gd name="T69" fmla="*/ 30 h 128"/>
                  <a:gd name="T70" fmla="*/ 29 w 109"/>
                  <a:gd name="T71" fmla="*/ 38 h 128"/>
                  <a:gd name="T72" fmla="*/ 35 w 109"/>
                  <a:gd name="T73" fmla="*/ 38 h 128"/>
                  <a:gd name="T74" fmla="*/ 45 w 109"/>
                  <a:gd name="T75" fmla="*/ 35 h 128"/>
                  <a:gd name="T76" fmla="*/ 47 w 109"/>
                  <a:gd name="T77" fmla="*/ 43 h 128"/>
                  <a:gd name="T78" fmla="*/ 43 w 109"/>
                  <a:gd name="T79" fmla="*/ 48 h 128"/>
                  <a:gd name="T80" fmla="*/ 42 w 109"/>
                  <a:gd name="T81" fmla="*/ 53 h 128"/>
                  <a:gd name="T82" fmla="*/ 40 w 109"/>
                  <a:gd name="T83" fmla="*/ 54 h 128"/>
                  <a:gd name="T84" fmla="*/ 40 w 109"/>
                  <a:gd name="T85" fmla="*/ 58 h 128"/>
                  <a:gd name="T86" fmla="*/ 43 w 109"/>
                  <a:gd name="T87" fmla="*/ 61 h 128"/>
                  <a:gd name="T88" fmla="*/ 47 w 109"/>
                  <a:gd name="T89" fmla="*/ 66 h 128"/>
                  <a:gd name="T90" fmla="*/ 42 w 109"/>
                  <a:gd name="T91" fmla="*/ 85 h 128"/>
                  <a:gd name="T92" fmla="*/ 42 w 109"/>
                  <a:gd name="T93" fmla="*/ 89 h 128"/>
                  <a:gd name="T94" fmla="*/ 34 w 109"/>
                  <a:gd name="T95" fmla="*/ 86 h 128"/>
                  <a:gd name="T96" fmla="*/ 27 w 109"/>
                  <a:gd name="T97" fmla="*/ 88 h 128"/>
                  <a:gd name="T98" fmla="*/ 21 w 109"/>
                  <a:gd name="T99" fmla="*/ 80 h 128"/>
                  <a:gd name="T100" fmla="*/ 19 w 109"/>
                  <a:gd name="T101" fmla="*/ 88 h 128"/>
                  <a:gd name="T102" fmla="*/ 12 w 109"/>
                  <a:gd name="T103" fmla="*/ 89 h 128"/>
                  <a:gd name="T104" fmla="*/ 5 w 109"/>
                  <a:gd name="T105" fmla="*/ 89 h 128"/>
                  <a:gd name="T106" fmla="*/ 4 w 109"/>
                  <a:gd name="T107" fmla="*/ 96 h 128"/>
                  <a:gd name="T108" fmla="*/ 10 w 109"/>
                  <a:gd name="T109" fmla="*/ 96 h 128"/>
                  <a:gd name="T110" fmla="*/ 12 w 109"/>
                  <a:gd name="T111" fmla="*/ 107 h 128"/>
                  <a:gd name="T112" fmla="*/ 7 w 109"/>
                  <a:gd name="T113" fmla="*/ 105 h 128"/>
                  <a:gd name="T114" fmla="*/ 2 w 109"/>
                  <a:gd name="T115" fmla="*/ 107 h 128"/>
                  <a:gd name="T116" fmla="*/ 4 w 109"/>
                  <a:gd name="T117" fmla="*/ 115 h 128"/>
                  <a:gd name="T118" fmla="*/ 10 w 109"/>
                  <a:gd name="T119" fmla="*/ 123 h 128"/>
                  <a:gd name="T120" fmla="*/ 13 w 109"/>
                  <a:gd name="T121" fmla="*/ 126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9" h="128">
                    <a:moveTo>
                      <a:pt x="15" y="123"/>
                    </a:moveTo>
                    <a:lnTo>
                      <a:pt x="16" y="123"/>
                    </a:lnTo>
                    <a:lnTo>
                      <a:pt x="18" y="121"/>
                    </a:lnTo>
                    <a:lnTo>
                      <a:pt x="19" y="120"/>
                    </a:lnTo>
                    <a:lnTo>
                      <a:pt x="21" y="118"/>
                    </a:lnTo>
                    <a:lnTo>
                      <a:pt x="23" y="117"/>
                    </a:lnTo>
                    <a:lnTo>
                      <a:pt x="24" y="117"/>
                    </a:lnTo>
                    <a:lnTo>
                      <a:pt x="26" y="118"/>
                    </a:lnTo>
                    <a:lnTo>
                      <a:pt x="27" y="120"/>
                    </a:lnTo>
                    <a:lnTo>
                      <a:pt x="27" y="123"/>
                    </a:lnTo>
                    <a:lnTo>
                      <a:pt x="27" y="121"/>
                    </a:lnTo>
                    <a:lnTo>
                      <a:pt x="29" y="121"/>
                    </a:lnTo>
                    <a:lnTo>
                      <a:pt x="31" y="121"/>
                    </a:lnTo>
                    <a:lnTo>
                      <a:pt x="32" y="123"/>
                    </a:lnTo>
                    <a:lnTo>
                      <a:pt x="32" y="123"/>
                    </a:lnTo>
                    <a:lnTo>
                      <a:pt x="35" y="125"/>
                    </a:lnTo>
                    <a:lnTo>
                      <a:pt x="37" y="121"/>
                    </a:lnTo>
                    <a:lnTo>
                      <a:pt x="37" y="118"/>
                    </a:lnTo>
                    <a:lnTo>
                      <a:pt x="39" y="118"/>
                    </a:lnTo>
                    <a:lnTo>
                      <a:pt x="40" y="120"/>
                    </a:lnTo>
                    <a:lnTo>
                      <a:pt x="43" y="117"/>
                    </a:lnTo>
                    <a:lnTo>
                      <a:pt x="48" y="115"/>
                    </a:lnTo>
                    <a:lnTo>
                      <a:pt x="47" y="117"/>
                    </a:lnTo>
                    <a:lnTo>
                      <a:pt x="45" y="120"/>
                    </a:lnTo>
                    <a:lnTo>
                      <a:pt x="47" y="120"/>
                    </a:lnTo>
                    <a:lnTo>
                      <a:pt x="47" y="123"/>
                    </a:lnTo>
                    <a:lnTo>
                      <a:pt x="51" y="125"/>
                    </a:lnTo>
                    <a:lnTo>
                      <a:pt x="55" y="123"/>
                    </a:lnTo>
                    <a:lnTo>
                      <a:pt x="56" y="120"/>
                    </a:lnTo>
                    <a:lnTo>
                      <a:pt x="61" y="115"/>
                    </a:lnTo>
                    <a:lnTo>
                      <a:pt x="62" y="112"/>
                    </a:lnTo>
                    <a:lnTo>
                      <a:pt x="64" y="112"/>
                    </a:lnTo>
                    <a:lnTo>
                      <a:pt x="67" y="110"/>
                    </a:lnTo>
                    <a:lnTo>
                      <a:pt x="70" y="107"/>
                    </a:lnTo>
                    <a:lnTo>
                      <a:pt x="69" y="104"/>
                    </a:lnTo>
                    <a:lnTo>
                      <a:pt x="70" y="101"/>
                    </a:lnTo>
                    <a:lnTo>
                      <a:pt x="70" y="93"/>
                    </a:lnTo>
                    <a:lnTo>
                      <a:pt x="70" y="91"/>
                    </a:lnTo>
                    <a:lnTo>
                      <a:pt x="69" y="88"/>
                    </a:lnTo>
                    <a:lnTo>
                      <a:pt x="70" y="85"/>
                    </a:lnTo>
                    <a:lnTo>
                      <a:pt x="75" y="80"/>
                    </a:lnTo>
                    <a:lnTo>
                      <a:pt x="75" y="77"/>
                    </a:lnTo>
                    <a:lnTo>
                      <a:pt x="78" y="74"/>
                    </a:lnTo>
                    <a:lnTo>
                      <a:pt x="82" y="72"/>
                    </a:lnTo>
                    <a:lnTo>
                      <a:pt x="83" y="72"/>
                    </a:lnTo>
                    <a:lnTo>
                      <a:pt x="86" y="70"/>
                    </a:lnTo>
                    <a:lnTo>
                      <a:pt x="88" y="69"/>
                    </a:lnTo>
                    <a:lnTo>
                      <a:pt x="93" y="62"/>
                    </a:lnTo>
                    <a:lnTo>
                      <a:pt x="93" y="58"/>
                    </a:lnTo>
                    <a:lnTo>
                      <a:pt x="94" y="53"/>
                    </a:lnTo>
                    <a:lnTo>
                      <a:pt x="96" y="51"/>
                    </a:lnTo>
                    <a:lnTo>
                      <a:pt x="96" y="48"/>
                    </a:lnTo>
                    <a:lnTo>
                      <a:pt x="96" y="46"/>
                    </a:lnTo>
                    <a:lnTo>
                      <a:pt x="98" y="43"/>
                    </a:lnTo>
                    <a:lnTo>
                      <a:pt x="96" y="40"/>
                    </a:lnTo>
                    <a:lnTo>
                      <a:pt x="98" y="37"/>
                    </a:lnTo>
                    <a:lnTo>
                      <a:pt x="99" y="34"/>
                    </a:lnTo>
                    <a:lnTo>
                      <a:pt x="99" y="30"/>
                    </a:lnTo>
                    <a:lnTo>
                      <a:pt x="99" y="27"/>
                    </a:lnTo>
                    <a:lnTo>
                      <a:pt x="99" y="23"/>
                    </a:lnTo>
                    <a:lnTo>
                      <a:pt x="104" y="15"/>
                    </a:lnTo>
                    <a:lnTo>
                      <a:pt x="106" y="13"/>
                    </a:lnTo>
                    <a:lnTo>
                      <a:pt x="109" y="11"/>
                    </a:lnTo>
                    <a:lnTo>
                      <a:pt x="109" y="5"/>
                    </a:lnTo>
                    <a:lnTo>
                      <a:pt x="107" y="3"/>
                    </a:lnTo>
                    <a:lnTo>
                      <a:pt x="107" y="2"/>
                    </a:lnTo>
                    <a:lnTo>
                      <a:pt x="106" y="2"/>
                    </a:lnTo>
                    <a:lnTo>
                      <a:pt x="104" y="3"/>
                    </a:lnTo>
                    <a:lnTo>
                      <a:pt x="101" y="2"/>
                    </a:lnTo>
                    <a:lnTo>
                      <a:pt x="101" y="0"/>
                    </a:lnTo>
                    <a:lnTo>
                      <a:pt x="98" y="0"/>
                    </a:lnTo>
                    <a:lnTo>
                      <a:pt x="96" y="0"/>
                    </a:lnTo>
                    <a:lnTo>
                      <a:pt x="94" y="2"/>
                    </a:lnTo>
                    <a:lnTo>
                      <a:pt x="93" y="2"/>
                    </a:lnTo>
                    <a:lnTo>
                      <a:pt x="86" y="3"/>
                    </a:lnTo>
                    <a:lnTo>
                      <a:pt x="85" y="5"/>
                    </a:lnTo>
                    <a:lnTo>
                      <a:pt x="83" y="7"/>
                    </a:lnTo>
                    <a:lnTo>
                      <a:pt x="78" y="10"/>
                    </a:lnTo>
                    <a:lnTo>
                      <a:pt x="72" y="21"/>
                    </a:lnTo>
                    <a:lnTo>
                      <a:pt x="72" y="23"/>
                    </a:lnTo>
                    <a:lnTo>
                      <a:pt x="70" y="24"/>
                    </a:lnTo>
                    <a:lnTo>
                      <a:pt x="69" y="26"/>
                    </a:lnTo>
                    <a:lnTo>
                      <a:pt x="70" y="27"/>
                    </a:lnTo>
                    <a:lnTo>
                      <a:pt x="70" y="29"/>
                    </a:lnTo>
                    <a:lnTo>
                      <a:pt x="69" y="29"/>
                    </a:lnTo>
                    <a:lnTo>
                      <a:pt x="69" y="29"/>
                    </a:lnTo>
                    <a:lnTo>
                      <a:pt x="67" y="29"/>
                    </a:lnTo>
                    <a:lnTo>
                      <a:pt x="66" y="29"/>
                    </a:lnTo>
                    <a:lnTo>
                      <a:pt x="66" y="27"/>
                    </a:lnTo>
                    <a:lnTo>
                      <a:pt x="62" y="27"/>
                    </a:lnTo>
                    <a:lnTo>
                      <a:pt x="61" y="29"/>
                    </a:lnTo>
                    <a:lnTo>
                      <a:pt x="59" y="27"/>
                    </a:lnTo>
                    <a:lnTo>
                      <a:pt x="58" y="27"/>
                    </a:lnTo>
                    <a:lnTo>
                      <a:pt x="58" y="27"/>
                    </a:lnTo>
                    <a:lnTo>
                      <a:pt x="56" y="27"/>
                    </a:lnTo>
                    <a:lnTo>
                      <a:pt x="55" y="27"/>
                    </a:lnTo>
                    <a:lnTo>
                      <a:pt x="53" y="26"/>
                    </a:lnTo>
                    <a:lnTo>
                      <a:pt x="51" y="27"/>
                    </a:lnTo>
                    <a:lnTo>
                      <a:pt x="50" y="26"/>
                    </a:lnTo>
                    <a:lnTo>
                      <a:pt x="50" y="26"/>
                    </a:lnTo>
                    <a:lnTo>
                      <a:pt x="48" y="26"/>
                    </a:lnTo>
                    <a:lnTo>
                      <a:pt x="47" y="26"/>
                    </a:lnTo>
                    <a:lnTo>
                      <a:pt x="29" y="24"/>
                    </a:lnTo>
                    <a:lnTo>
                      <a:pt x="29" y="27"/>
                    </a:lnTo>
                    <a:lnTo>
                      <a:pt x="29" y="30"/>
                    </a:lnTo>
                    <a:lnTo>
                      <a:pt x="29" y="34"/>
                    </a:lnTo>
                    <a:lnTo>
                      <a:pt x="29" y="35"/>
                    </a:lnTo>
                    <a:lnTo>
                      <a:pt x="29" y="38"/>
                    </a:lnTo>
                    <a:lnTo>
                      <a:pt x="31" y="38"/>
                    </a:lnTo>
                    <a:lnTo>
                      <a:pt x="32" y="37"/>
                    </a:lnTo>
                    <a:lnTo>
                      <a:pt x="35" y="38"/>
                    </a:lnTo>
                    <a:lnTo>
                      <a:pt x="39" y="37"/>
                    </a:lnTo>
                    <a:lnTo>
                      <a:pt x="40" y="35"/>
                    </a:lnTo>
                    <a:lnTo>
                      <a:pt x="45" y="35"/>
                    </a:lnTo>
                    <a:lnTo>
                      <a:pt x="47" y="37"/>
                    </a:lnTo>
                    <a:lnTo>
                      <a:pt x="47" y="42"/>
                    </a:lnTo>
                    <a:lnTo>
                      <a:pt x="47" y="43"/>
                    </a:lnTo>
                    <a:lnTo>
                      <a:pt x="47" y="45"/>
                    </a:lnTo>
                    <a:lnTo>
                      <a:pt x="47" y="46"/>
                    </a:lnTo>
                    <a:lnTo>
                      <a:pt x="43" y="48"/>
                    </a:lnTo>
                    <a:lnTo>
                      <a:pt x="42" y="50"/>
                    </a:lnTo>
                    <a:lnTo>
                      <a:pt x="40" y="51"/>
                    </a:lnTo>
                    <a:lnTo>
                      <a:pt x="42" y="53"/>
                    </a:lnTo>
                    <a:lnTo>
                      <a:pt x="42" y="54"/>
                    </a:lnTo>
                    <a:lnTo>
                      <a:pt x="42" y="54"/>
                    </a:lnTo>
                    <a:lnTo>
                      <a:pt x="40" y="54"/>
                    </a:lnTo>
                    <a:lnTo>
                      <a:pt x="39" y="56"/>
                    </a:lnTo>
                    <a:lnTo>
                      <a:pt x="39" y="56"/>
                    </a:lnTo>
                    <a:lnTo>
                      <a:pt x="40" y="58"/>
                    </a:lnTo>
                    <a:lnTo>
                      <a:pt x="40" y="59"/>
                    </a:lnTo>
                    <a:lnTo>
                      <a:pt x="42" y="59"/>
                    </a:lnTo>
                    <a:lnTo>
                      <a:pt x="43" y="61"/>
                    </a:lnTo>
                    <a:lnTo>
                      <a:pt x="45" y="62"/>
                    </a:lnTo>
                    <a:lnTo>
                      <a:pt x="45" y="64"/>
                    </a:lnTo>
                    <a:lnTo>
                      <a:pt x="47" y="66"/>
                    </a:lnTo>
                    <a:lnTo>
                      <a:pt x="47" y="69"/>
                    </a:lnTo>
                    <a:lnTo>
                      <a:pt x="45" y="75"/>
                    </a:lnTo>
                    <a:lnTo>
                      <a:pt x="42" y="85"/>
                    </a:lnTo>
                    <a:lnTo>
                      <a:pt x="43" y="88"/>
                    </a:lnTo>
                    <a:lnTo>
                      <a:pt x="42" y="89"/>
                    </a:lnTo>
                    <a:lnTo>
                      <a:pt x="42" y="89"/>
                    </a:lnTo>
                    <a:lnTo>
                      <a:pt x="40" y="88"/>
                    </a:lnTo>
                    <a:lnTo>
                      <a:pt x="37" y="86"/>
                    </a:lnTo>
                    <a:lnTo>
                      <a:pt x="34" y="86"/>
                    </a:lnTo>
                    <a:lnTo>
                      <a:pt x="32" y="88"/>
                    </a:lnTo>
                    <a:lnTo>
                      <a:pt x="31" y="88"/>
                    </a:lnTo>
                    <a:lnTo>
                      <a:pt x="27" y="88"/>
                    </a:lnTo>
                    <a:lnTo>
                      <a:pt x="26" y="86"/>
                    </a:lnTo>
                    <a:lnTo>
                      <a:pt x="24" y="80"/>
                    </a:lnTo>
                    <a:lnTo>
                      <a:pt x="21" y="80"/>
                    </a:lnTo>
                    <a:lnTo>
                      <a:pt x="19" y="82"/>
                    </a:lnTo>
                    <a:lnTo>
                      <a:pt x="19" y="85"/>
                    </a:lnTo>
                    <a:lnTo>
                      <a:pt x="19" y="88"/>
                    </a:lnTo>
                    <a:lnTo>
                      <a:pt x="15" y="88"/>
                    </a:lnTo>
                    <a:lnTo>
                      <a:pt x="13" y="88"/>
                    </a:lnTo>
                    <a:lnTo>
                      <a:pt x="12" y="89"/>
                    </a:lnTo>
                    <a:lnTo>
                      <a:pt x="10" y="91"/>
                    </a:lnTo>
                    <a:lnTo>
                      <a:pt x="8" y="89"/>
                    </a:lnTo>
                    <a:lnTo>
                      <a:pt x="5" y="89"/>
                    </a:lnTo>
                    <a:lnTo>
                      <a:pt x="4" y="91"/>
                    </a:lnTo>
                    <a:lnTo>
                      <a:pt x="5" y="93"/>
                    </a:lnTo>
                    <a:lnTo>
                      <a:pt x="4" y="96"/>
                    </a:lnTo>
                    <a:lnTo>
                      <a:pt x="7" y="94"/>
                    </a:lnTo>
                    <a:lnTo>
                      <a:pt x="8" y="94"/>
                    </a:lnTo>
                    <a:lnTo>
                      <a:pt x="10" y="96"/>
                    </a:lnTo>
                    <a:lnTo>
                      <a:pt x="12" y="97"/>
                    </a:lnTo>
                    <a:lnTo>
                      <a:pt x="13" y="104"/>
                    </a:lnTo>
                    <a:lnTo>
                      <a:pt x="12" y="107"/>
                    </a:lnTo>
                    <a:lnTo>
                      <a:pt x="8" y="104"/>
                    </a:lnTo>
                    <a:lnTo>
                      <a:pt x="7" y="104"/>
                    </a:lnTo>
                    <a:lnTo>
                      <a:pt x="7" y="105"/>
                    </a:lnTo>
                    <a:lnTo>
                      <a:pt x="4" y="105"/>
                    </a:lnTo>
                    <a:lnTo>
                      <a:pt x="2" y="105"/>
                    </a:lnTo>
                    <a:lnTo>
                      <a:pt x="2" y="107"/>
                    </a:lnTo>
                    <a:lnTo>
                      <a:pt x="0" y="110"/>
                    </a:lnTo>
                    <a:lnTo>
                      <a:pt x="4" y="113"/>
                    </a:lnTo>
                    <a:lnTo>
                      <a:pt x="4" y="115"/>
                    </a:lnTo>
                    <a:lnTo>
                      <a:pt x="8" y="118"/>
                    </a:lnTo>
                    <a:lnTo>
                      <a:pt x="8" y="120"/>
                    </a:lnTo>
                    <a:lnTo>
                      <a:pt x="10" y="123"/>
                    </a:lnTo>
                    <a:lnTo>
                      <a:pt x="10" y="125"/>
                    </a:lnTo>
                    <a:lnTo>
                      <a:pt x="12" y="128"/>
                    </a:lnTo>
                    <a:lnTo>
                      <a:pt x="13" y="126"/>
                    </a:lnTo>
                    <a:lnTo>
                      <a:pt x="15" y="1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8" name="Freeform 976">
                <a:extLst>
                  <a:ext uri="{FF2B5EF4-FFF2-40B4-BE49-F238E27FC236}">
                    <a16:creationId xmlns:a16="http://schemas.microsoft.com/office/drawing/2014/main" id="{E3188D4D-7B0F-41DB-98BE-6C60BD9B6C6D}"/>
                  </a:ext>
                </a:extLst>
              </p:cNvPr>
              <p:cNvSpPr>
                <a:spLocks/>
              </p:cNvSpPr>
              <p:nvPr/>
            </p:nvSpPr>
            <p:spPr bwMode="auto">
              <a:xfrm>
                <a:off x="4856" y="2491"/>
                <a:ext cx="15" cy="20"/>
              </a:xfrm>
              <a:custGeom>
                <a:avLst/>
                <a:gdLst>
                  <a:gd name="T0" fmla="*/ 7 w 15"/>
                  <a:gd name="T1" fmla="*/ 19 h 20"/>
                  <a:gd name="T2" fmla="*/ 9 w 15"/>
                  <a:gd name="T3" fmla="*/ 17 h 20"/>
                  <a:gd name="T4" fmla="*/ 9 w 15"/>
                  <a:gd name="T5" fmla="*/ 12 h 20"/>
                  <a:gd name="T6" fmla="*/ 9 w 15"/>
                  <a:gd name="T7" fmla="*/ 11 h 20"/>
                  <a:gd name="T8" fmla="*/ 12 w 15"/>
                  <a:gd name="T9" fmla="*/ 8 h 20"/>
                  <a:gd name="T10" fmla="*/ 15 w 15"/>
                  <a:gd name="T11" fmla="*/ 6 h 20"/>
                  <a:gd name="T12" fmla="*/ 15 w 15"/>
                  <a:gd name="T13" fmla="*/ 3 h 20"/>
                  <a:gd name="T14" fmla="*/ 14 w 15"/>
                  <a:gd name="T15" fmla="*/ 1 h 20"/>
                  <a:gd name="T16" fmla="*/ 12 w 15"/>
                  <a:gd name="T17" fmla="*/ 0 h 20"/>
                  <a:gd name="T18" fmla="*/ 11 w 15"/>
                  <a:gd name="T19" fmla="*/ 0 h 20"/>
                  <a:gd name="T20" fmla="*/ 9 w 15"/>
                  <a:gd name="T21" fmla="*/ 1 h 20"/>
                  <a:gd name="T22" fmla="*/ 7 w 15"/>
                  <a:gd name="T23" fmla="*/ 3 h 20"/>
                  <a:gd name="T24" fmla="*/ 6 w 15"/>
                  <a:gd name="T25" fmla="*/ 4 h 20"/>
                  <a:gd name="T26" fmla="*/ 4 w 15"/>
                  <a:gd name="T27" fmla="*/ 6 h 20"/>
                  <a:gd name="T28" fmla="*/ 3 w 15"/>
                  <a:gd name="T29" fmla="*/ 6 h 20"/>
                  <a:gd name="T30" fmla="*/ 1 w 15"/>
                  <a:gd name="T31" fmla="*/ 9 h 20"/>
                  <a:gd name="T32" fmla="*/ 0 w 15"/>
                  <a:gd name="T33" fmla="*/ 11 h 20"/>
                  <a:gd name="T34" fmla="*/ 1 w 15"/>
                  <a:gd name="T35" fmla="*/ 12 h 20"/>
                  <a:gd name="T36" fmla="*/ 3 w 15"/>
                  <a:gd name="T37" fmla="*/ 16 h 20"/>
                  <a:gd name="T38" fmla="*/ 1 w 15"/>
                  <a:gd name="T39" fmla="*/ 19 h 20"/>
                  <a:gd name="T40" fmla="*/ 1 w 15"/>
                  <a:gd name="T41" fmla="*/ 20 h 20"/>
                  <a:gd name="T42" fmla="*/ 4 w 15"/>
                  <a:gd name="T43" fmla="*/ 19 h 20"/>
                  <a:gd name="T44" fmla="*/ 7 w 15"/>
                  <a:gd name="T45" fmla="*/ 19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 h="20">
                    <a:moveTo>
                      <a:pt x="7" y="19"/>
                    </a:moveTo>
                    <a:lnTo>
                      <a:pt x="9" y="17"/>
                    </a:lnTo>
                    <a:lnTo>
                      <a:pt x="9" y="12"/>
                    </a:lnTo>
                    <a:lnTo>
                      <a:pt x="9" y="11"/>
                    </a:lnTo>
                    <a:lnTo>
                      <a:pt x="12" y="8"/>
                    </a:lnTo>
                    <a:lnTo>
                      <a:pt x="15" y="6"/>
                    </a:lnTo>
                    <a:lnTo>
                      <a:pt x="15" y="3"/>
                    </a:lnTo>
                    <a:lnTo>
                      <a:pt x="14" y="1"/>
                    </a:lnTo>
                    <a:lnTo>
                      <a:pt x="12" y="0"/>
                    </a:lnTo>
                    <a:lnTo>
                      <a:pt x="11" y="0"/>
                    </a:lnTo>
                    <a:lnTo>
                      <a:pt x="9" y="1"/>
                    </a:lnTo>
                    <a:lnTo>
                      <a:pt x="7" y="3"/>
                    </a:lnTo>
                    <a:lnTo>
                      <a:pt x="6" y="4"/>
                    </a:lnTo>
                    <a:lnTo>
                      <a:pt x="4" y="6"/>
                    </a:lnTo>
                    <a:lnTo>
                      <a:pt x="3" y="6"/>
                    </a:lnTo>
                    <a:lnTo>
                      <a:pt x="1" y="9"/>
                    </a:lnTo>
                    <a:lnTo>
                      <a:pt x="0" y="11"/>
                    </a:lnTo>
                    <a:lnTo>
                      <a:pt x="1" y="12"/>
                    </a:lnTo>
                    <a:lnTo>
                      <a:pt x="3" y="16"/>
                    </a:lnTo>
                    <a:lnTo>
                      <a:pt x="1" y="19"/>
                    </a:lnTo>
                    <a:lnTo>
                      <a:pt x="1" y="20"/>
                    </a:lnTo>
                    <a:lnTo>
                      <a:pt x="4" y="19"/>
                    </a:lnTo>
                    <a:lnTo>
                      <a:pt x="7"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9" name="Freeform 977">
                <a:extLst>
                  <a:ext uri="{FF2B5EF4-FFF2-40B4-BE49-F238E27FC236}">
                    <a16:creationId xmlns:a16="http://schemas.microsoft.com/office/drawing/2014/main" id="{394BE277-A98B-4C76-86AD-F053402584A7}"/>
                  </a:ext>
                </a:extLst>
              </p:cNvPr>
              <p:cNvSpPr>
                <a:spLocks/>
              </p:cNvSpPr>
              <p:nvPr/>
            </p:nvSpPr>
            <p:spPr bwMode="auto">
              <a:xfrm>
                <a:off x="5101" y="2441"/>
                <a:ext cx="158" cy="161"/>
              </a:xfrm>
              <a:custGeom>
                <a:avLst/>
                <a:gdLst>
                  <a:gd name="T0" fmla="*/ 121 w 158"/>
                  <a:gd name="T1" fmla="*/ 35 h 161"/>
                  <a:gd name="T2" fmla="*/ 62 w 158"/>
                  <a:gd name="T3" fmla="*/ 0 h 161"/>
                  <a:gd name="T4" fmla="*/ 21 w 158"/>
                  <a:gd name="T5" fmla="*/ 2 h 161"/>
                  <a:gd name="T6" fmla="*/ 17 w 158"/>
                  <a:gd name="T7" fmla="*/ 3 h 161"/>
                  <a:gd name="T8" fmla="*/ 21 w 158"/>
                  <a:gd name="T9" fmla="*/ 10 h 161"/>
                  <a:gd name="T10" fmla="*/ 24 w 158"/>
                  <a:gd name="T11" fmla="*/ 18 h 161"/>
                  <a:gd name="T12" fmla="*/ 21 w 158"/>
                  <a:gd name="T13" fmla="*/ 22 h 161"/>
                  <a:gd name="T14" fmla="*/ 17 w 158"/>
                  <a:gd name="T15" fmla="*/ 22 h 161"/>
                  <a:gd name="T16" fmla="*/ 19 w 158"/>
                  <a:gd name="T17" fmla="*/ 27 h 161"/>
                  <a:gd name="T18" fmla="*/ 22 w 158"/>
                  <a:gd name="T19" fmla="*/ 30 h 161"/>
                  <a:gd name="T20" fmla="*/ 21 w 158"/>
                  <a:gd name="T21" fmla="*/ 40 h 161"/>
                  <a:gd name="T22" fmla="*/ 14 w 158"/>
                  <a:gd name="T23" fmla="*/ 46 h 161"/>
                  <a:gd name="T24" fmla="*/ 0 w 158"/>
                  <a:gd name="T25" fmla="*/ 51 h 161"/>
                  <a:gd name="T26" fmla="*/ 14 w 158"/>
                  <a:gd name="T27" fmla="*/ 94 h 161"/>
                  <a:gd name="T28" fmla="*/ 25 w 158"/>
                  <a:gd name="T29" fmla="*/ 107 h 161"/>
                  <a:gd name="T30" fmla="*/ 30 w 158"/>
                  <a:gd name="T31" fmla="*/ 109 h 161"/>
                  <a:gd name="T32" fmla="*/ 35 w 158"/>
                  <a:gd name="T33" fmla="*/ 112 h 161"/>
                  <a:gd name="T34" fmla="*/ 44 w 158"/>
                  <a:gd name="T35" fmla="*/ 115 h 161"/>
                  <a:gd name="T36" fmla="*/ 49 w 158"/>
                  <a:gd name="T37" fmla="*/ 121 h 161"/>
                  <a:gd name="T38" fmla="*/ 51 w 158"/>
                  <a:gd name="T39" fmla="*/ 120 h 161"/>
                  <a:gd name="T40" fmla="*/ 56 w 158"/>
                  <a:gd name="T41" fmla="*/ 123 h 161"/>
                  <a:gd name="T42" fmla="*/ 59 w 158"/>
                  <a:gd name="T43" fmla="*/ 123 h 161"/>
                  <a:gd name="T44" fmla="*/ 60 w 158"/>
                  <a:gd name="T45" fmla="*/ 125 h 161"/>
                  <a:gd name="T46" fmla="*/ 68 w 158"/>
                  <a:gd name="T47" fmla="*/ 133 h 161"/>
                  <a:gd name="T48" fmla="*/ 72 w 158"/>
                  <a:gd name="T49" fmla="*/ 152 h 161"/>
                  <a:gd name="T50" fmla="*/ 88 w 158"/>
                  <a:gd name="T51" fmla="*/ 150 h 161"/>
                  <a:gd name="T52" fmla="*/ 92 w 158"/>
                  <a:gd name="T53" fmla="*/ 152 h 161"/>
                  <a:gd name="T54" fmla="*/ 97 w 158"/>
                  <a:gd name="T55" fmla="*/ 153 h 161"/>
                  <a:gd name="T56" fmla="*/ 103 w 158"/>
                  <a:gd name="T57" fmla="*/ 152 h 161"/>
                  <a:gd name="T58" fmla="*/ 108 w 158"/>
                  <a:gd name="T59" fmla="*/ 152 h 161"/>
                  <a:gd name="T60" fmla="*/ 111 w 158"/>
                  <a:gd name="T61" fmla="*/ 153 h 161"/>
                  <a:gd name="T62" fmla="*/ 119 w 158"/>
                  <a:gd name="T63" fmla="*/ 150 h 161"/>
                  <a:gd name="T64" fmla="*/ 123 w 158"/>
                  <a:gd name="T65" fmla="*/ 148 h 161"/>
                  <a:gd name="T66" fmla="*/ 129 w 158"/>
                  <a:gd name="T67" fmla="*/ 148 h 161"/>
                  <a:gd name="T68" fmla="*/ 137 w 158"/>
                  <a:gd name="T69" fmla="*/ 147 h 161"/>
                  <a:gd name="T70" fmla="*/ 143 w 158"/>
                  <a:gd name="T71" fmla="*/ 145 h 161"/>
                  <a:gd name="T72" fmla="*/ 151 w 158"/>
                  <a:gd name="T73" fmla="*/ 140 h 161"/>
                  <a:gd name="T74" fmla="*/ 156 w 158"/>
                  <a:gd name="T75" fmla="*/ 137 h 161"/>
                  <a:gd name="T76" fmla="*/ 156 w 158"/>
                  <a:gd name="T77" fmla="*/ 136 h 161"/>
                  <a:gd name="T78" fmla="*/ 145 w 158"/>
                  <a:gd name="T79" fmla="*/ 128 h 161"/>
                  <a:gd name="T80" fmla="*/ 143 w 158"/>
                  <a:gd name="T81" fmla="*/ 120 h 161"/>
                  <a:gd name="T82" fmla="*/ 142 w 158"/>
                  <a:gd name="T83" fmla="*/ 113 h 161"/>
                  <a:gd name="T84" fmla="*/ 140 w 158"/>
                  <a:gd name="T85" fmla="*/ 107 h 161"/>
                  <a:gd name="T86" fmla="*/ 142 w 158"/>
                  <a:gd name="T87" fmla="*/ 99 h 161"/>
                  <a:gd name="T88" fmla="*/ 140 w 158"/>
                  <a:gd name="T89" fmla="*/ 89 h 161"/>
                  <a:gd name="T90" fmla="*/ 143 w 158"/>
                  <a:gd name="T91" fmla="*/ 86 h 161"/>
                  <a:gd name="T92" fmla="*/ 137 w 158"/>
                  <a:gd name="T93" fmla="*/ 78 h 161"/>
                  <a:gd name="T94" fmla="*/ 135 w 158"/>
                  <a:gd name="T95" fmla="*/ 66 h 161"/>
                  <a:gd name="T96" fmla="*/ 139 w 158"/>
                  <a:gd name="T97" fmla="*/ 53 h 161"/>
                  <a:gd name="T98" fmla="*/ 121 w 158"/>
                  <a:gd name="T99" fmla="*/ 4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58" h="161">
                    <a:moveTo>
                      <a:pt x="121" y="38"/>
                    </a:moveTo>
                    <a:lnTo>
                      <a:pt x="119" y="37"/>
                    </a:lnTo>
                    <a:lnTo>
                      <a:pt x="121" y="35"/>
                    </a:lnTo>
                    <a:lnTo>
                      <a:pt x="118" y="30"/>
                    </a:lnTo>
                    <a:lnTo>
                      <a:pt x="67" y="0"/>
                    </a:lnTo>
                    <a:lnTo>
                      <a:pt x="62" y="0"/>
                    </a:lnTo>
                    <a:lnTo>
                      <a:pt x="43" y="2"/>
                    </a:lnTo>
                    <a:lnTo>
                      <a:pt x="38" y="2"/>
                    </a:lnTo>
                    <a:lnTo>
                      <a:pt x="21" y="2"/>
                    </a:lnTo>
                    <a:lnTo>
                      <a:pt x="19" y="3"/>
                    </a:lnTo>
                    <a:lnTo>
                      <a:pt x="17" y="3"/>
                    </a:lnTo>
                    <a:lnTo>
                      <a:pt x="17" y="3"/>
                    </a:lnTo>
                    <a:lnTo>
                      <a:pt x="19" y="7"/>
                    </a:lnTo>
                    <a:lnTo>
                      <a:pt x="21" y="8"/>
                    </a:lnTo>
                    <a:lnTo>
                      <a:pt x="21" y="10"/>
                    </a:lnTo>
                    <a:lnTo>
                      <a:pt x="22" y="11"/>
                    </a:lnTo>
                    <a:lnTo>
                      <a:pt x="24" y="16"/>
                    </a:lnTo>
                    <a:lnTo>
                      <a:pt x="24" y="18"/>
                    </a:lnTo>
                    <a:lnTo>
                      <a:pt x="22" y="21"/>
                    </a:lnTo>
                    <a:lnTo>
                      <a:pt x="22" y="22"/>
                    </a:lnTo>
                    <a:lnTo>
                      <a:pt x="21" y="22"/>
                    </a:lnTo>
                    <a:lnTo>
                      <a:pt x="19" y="24"/>
                    </a:lnTo>
                    <a:lnTo>
                      <a:pt x="17" y="24"/>
                    </a:lnTo>
                    <a:lnTo>
                      <a:pt x="17" y="22"/>
                    </a:lnTo>
                    <a:lnTo>
                      <a:pt x="17" y="24"/>
                    </a:lnTo>
                    <a:lnTo>
                      <a:pt x="19" y="26"/>
                    </a:lnTo>
                    <a:lnTo>
                      <a:pt x="19" y="27"/>
                    </a:lnTo>
                    <a:lnTo>
                      <a:pt x="21" y="29"/>
                    </a:lnTo>
                    <a:lnTo>
                      <a:pt x="21" y="30"/>
                    </a:lnTo>
                    <a:lnTo>
                      <a:pt x="22" y="30"/>
                    </a:lnTo>
                    <a:lnTo>
                      <a:pt x="24" y="35"/>
                    </a:lnTo>
                    <a:lnTo>
                      <a:pt x="24" y="37"/>
                    </a:lnTo>
                    <a:lnTo>
                      <a:pt x="21" y="40"/>
                    </a:lnTo>
                    <a:lnTo>
                      <a:pt x="19" y="42"/>
                    </a:lnTo>
                    <a:lnTo>
                      <a:pt x="17" y="43"/>
                    </a:lnTo>
                    <a:lnTo>
                      <a:pt x="14" y="46"/>
                    </a:lnTo>
                    <a:lnTo>
                      <a:pt x="11" y="50"/>
                    </a:lnTo>
                    <a:lnTo>
                      <a:pt x="6" y="51"/>
                    </a:lnTo>
                    <a:lnTo>
                      <a:pt x="0" y="51"/>
                    </a:lnTo>
                    <a:lnTo>
                      <a:pt x="1" y="64"/>
                    </a:lnTo>
                    <a:lnTo>
                      <a:pt x="5" y="80"/>
                    </a:lnTo>
                    <a:lnTo>
                      <a:pt x="14" y="94"/>
                    </a:lnTo>
                    <a:lnTo>
                      <a:pt x="17" y="104"/>
                    </a:lnTo>
                    <a:lnTo>
                      <a:pt x="22" y="107"/>
                    </a:lnTo>
                    <a:lnTo>
                      <a:pt x="25" y="107"/>
                    </a:lnTo>
                    <a:lnTo>
                      <a:pt x="27" y="107"/>
                    </a:lnTo>
                    <a:lnTo>
                      <a:pt x="29" y="107"/>
                    </a:lnTo>
                    <a:lnTo>
                      <a:pt x="30" y="109"/>
                    </a:lnTo>
                    <a:lnTo>
                      <a:pt x="30" y="110"/>
                    </a:lnTo>
                    <a:lnTo>
                      <a:pt x="32" y="112"/>
                    </a:lnTo>
                    <a:lnTo>
                      <a:pt x="35" y="112"/>
                    </a:lnTo>
                    <a:lnTo>
                      <a:pt x="41" y="113"/>
                    </a:lnTo>
                    <a:lnTo>
                      <a:pt x="43" y="113"/>
                    </a:lnTo>
                    <a:lnTo>
                      <a:pt x="44" y="115"/>
                    </a:lnTo>
                    <a:lnTo>
                      <a:pt x="46" y="115"/>
                    </a:lnTo>
                    <a:lnTo>
                      <a:pt x="46" y="118"/>
                    </a:lnTo>
                    <a:lnTo>
                      <a:pt x="49" y="121"/>
                    </a:lnTo>
                    <a:lnTo>
                      <a:pt x="51" y="121"/>
                    </a:lnTo>
                    <a:lnTo>
                      <a:pt x="51" y="121"/>
                    </a:lnTo>
                    <a:lnTo>
                      <a:pt x="51" y="120"/>
                    </a:lnTo>
                    <a:lnTo>
                      <a:pt x="52" y="120"/>
                    </a:lnTo>
                    <a:lnTo>
                      <a:pt x="52" y="121"/>
                    </a:lnTo>
                    <a:lnTo>
                      <a:pt x="56" y="123"/>
                    </a:lnTo>
                    <a:lnTo>
                      <a:pt x="56" y="123"/>
                    </a:lnTo>
                    <a:lnTo>
                      <a:pt x="57" y="123"/>
                    </a:lnTo>
                    <a:lnTo>
                      <a:pt x="59" y="123"/>
                    </a:lnTo>
                    <a:lnTo>
                      <a:pt x="59" y="123"/>
                    </a:lnTo>
                    <a:lnTo>
                      <a:pt x="60" y="125"/>
                    </a:lnTo>
                    <a:lnTo>
                      <a:pt x="60" y="125"/>
                    </a:lnTo>
                    <a:lnTo>
                      <a:pt x="62" y="126"/>
                    </a:lnTo>
                    <a:lnTo>
                      <a:pt x="64" y="128"/>
                    </a:lnTo>
                    <a:lnTo>
                      <a:pt x="68" y="133"/>
                    </a:lnTo>
                    <a:lnTo>
                      <a:pt x="68" y="137"/>
                    </a:lnTo>
                    <a:lnTo>
                      <a:pt x="68" y="161"/>
                    </a:lnTo>
                    <a:lnTo>
                      <a:pt x="72" y="152"/>
                    </a:lnTo>
                    <a:lnTo>
                      <a:pt x="84" y="152"/>
                    </a:lnTo>
                    <a:lnTo>
                      <a:pt x="88" y="150"/>
                    </a:lnTo>
                    <a:lnTo>
                      <a:pt x="88" y="150"/>
                    </a:lnTo>
                    <a:lnTo>
                      <a:pt x="91" y="150"/>
                    </a:lnTo>
                    <a:lnTo>
                      <a:pt x="91" y="150"/>
                    </a:lnTo>
                    <a:lnTo>
                      <a:pt x="92" y="152"/>
                    </a:lnTo>
                    <a:lnTo>
                      <a:pt x="94" y="152"/>
                    </a:lnTo>
                    <a:lnTo>
                      <a:pt x="95" y="152"/>
                    </a:lnTo>
                    <a:lnTo>
                      <a:pt x="97" y="153"/>
                    </a:lnTo>
                    <a:lnTo>
                      <a:pt x="97" y="155"/>
                    </a:lnTo>
                    <a:lnTo>
                      <a:pt x="100" y="153"/>
                    </a:lnTo>
                    <a:lnTo>
                      <a:pt x="103" y="152"/>
                    </a:lnTo>
                    <a:lnTo>
                      <a:pt x="105" y="152"/>
                    </a:lnTo>
                    <a:lnTo>
                      <a:pt x="107" y="150"/>
                    </a:lnTo>
                    <a:lnTo>
                      <a:pt x="108" y="152"/>
                    </a:lnTo>
                    <a:lnTo>
                      <a:pt x="108" y="152"/>
                    </a:lnTo>
                    <a:lnTo>
                      <a:pt x="110" y="152"/>
                    </a:lnTo>
                    <a:lnTo>
                      <a:pt x="111" y="153"/>
                    </a:lnTo>
                    <a:lnTo>
                      <a:pt x="115" y="152"/>
                    </a:lnTo>
                    <a:lnTo>
                      <a:pt x="119" y="152"/>
                    </a:lnTo>
                    <a:lnTo>
                      <a:pt x="119" y="150"/>
                    </a:lnTo>
                    <a:lnTo>
                      <a:pt x="119" y="148"/>
                    </a:lnTo>
                    <a:lnTo>
                      <a:pt x="119" y="147"/>
                    </a:lnTo>
                    <a:lnTo>
                      <a:pt x="123" y="148"/>
                    </a:lnTo>
                    <a:lnTo>
                      <a:pt x="124" y="147"/>
                    </a:lnTo>
                    <a:lnTo>
                      <a:pt x="126" y="148"/>
                    </a:lnTo>
                    <a:lnTo>
                      <a:pt x="129" y="148"/>
                    </a:lnTo>
                    <a:lnTo>
                      <a:pt x="131" y="147"/>
                    </a:lnTo>
                    <a:lnTo>
                      <a:pt x="135" y="145"/>
                    </a:lnTo>
                    <a:lnTo>
                      <a:pt x="137" y="147"/>
                    </a:lnTo>
                    <a:lnTo>
                      <a:pt x="140" y="147"/>
                    </a:lnTo>
                    <a:lnTo>
                      <a:pt x="140" y="145"/>
                    </a:lnTo>
                    <a:lnTo>
                      <a:pt x="143" y="145"/>
                    </a:lnTo>
                    <a:lnTo>
                      <a:pt x="146" y="142"/>
                    </a:lnTo>
                    <a:lnTo>
                      <a:pt x="148" y="142"/>
                    </a:lnTo>
                    <a:lnTo>
                      <a:pt x="151" y="140"/>
                    </a:lnTo>
                    <a:lnTo>
                      <a:pt x="153" y="139"/>
                    </a:lnTo>
                    <a:lnTo>
                      <a:pt x="154" y="139"/>
                    </a:lnTo>
                    <a:lnTo>
                      <a:pt x="156" y="137"/>
                    </a:lnTo>
                    <a:lnTo>
                      <a:pt x="158" y="137"/>
                    </a:lnTo>
                    <a:lnTo>
                      <a:pt x="156" y="137"/>
                    </a:lnTo>
                    <a:lnTo>
                      <a:pt x="156" y="136"/>
                    </a:lnTo>
                    <a:lnTo>
                      <a:pt x="153" y="133"/>
                    </a:lnTo>
                    <a:lnTo>
                      <a:pt x="150" y="133"/>
                    </a:lnTo>
                    <a:lnTo>
                      <a:pt x="145" y="128"/>
                    </a:lnTo>
                    <a:lnTo>
                      <a:pt x="145" y="126"/>
                    </a:lnTo>
                    <a:lnTo>
                      <a:pt x="143" y="121"/>
                    </a:lnTo>
                    <a:lnTo>
                      <a:pt x="143" y="120"/>
                    </a:lnTo>
                    <a:lnTo>
                      <a:pt x="143" y="118"/>
                    </a:lnTo>
                    <a:lnTo>
                      <a:pt x="142" y="117"/>
                    </a:lnTo>
                    <a:lnTo>
                      <a:pt x="142" y="113"/>
                    </a:lnTo>
                    <a:lnTo>
                      <a:pt x="140" y="112"/>
                    </a:lnTo>
                    <a:lnTo>
                      <a:pt x="142" y="112"/>
                    </a:lnTo>
                    <a:lnTo>
                      <a:pt x="140" y="107"/>
                    </a:lnTo>
                    <a:lnTo>
                      <a:pt x="140" y="104"/>
                    </a:lnTo>
                    <a:lnTo>
                      <a:pt x="142" y="102"/>
                    </a:lnTo>
                    <a:lnTo>
                      <a:pt x="142" y="99"/>
                    </a:lnTo>
                    <a:lnTo>
                      <a:pt x="140" y="97"/>
                    </a:lnTo>
                    <a:lnTo>
                      <a:pt x="140" y="93"/>
                    </a:lnTo>
                    <a:lnTo>
                      <a:pt x="140" y="89"/>
                    </a:lnTo>
                    <a:lnTo>
                      <a:pt x="142" y="88"/>
                    </a:lnTo>
                    <a:lnTo>
                      <a:pt x="143" y="88"/>
                    </a:lnTo>
                    <a:lnTo>
                      <a:pt x="143" y="86"/>
                    </a:lnTo>
                    <a:lnTo>
                      <a:pt x="142" y="81"/>
                    </a:lnTo>
                    <a:lnTo>
                      <a:pt x="140" y="81"/>
                    </a:lnTo>
                    <a:lnTo>
                      <a:pt x="137" y="78"/>
                    </a:lnTo>
                    <a:lnTo>
                      <a:pt x="134" y="75"/>
                    </a:lnTo>
                    <a:lnTo>
                      <a:pt x="134" y="72"/>
                    </a:lnTo>
                    <a:lnTo>
                      <a:pt x="135" y="66"/>
                    </a:lnTo>
                    <a:lnTo>
                      <a:pt x="139" y="56"/>
                    </a:lnTo>
                    <a:lnTo>
                      <a:pt x="140" y="54"/>
                    </a:lnTo>
                    <a:lnTo>
                      <a:pt x="139" y="53"/>
                    </a:lnTo>
                    <a:lnTo>
                      <a:pt x="139" y="53"/>
                    </a:lnTo>
                    <a:lnTo>
                      <a:pt x="139" y="53"/>
                    </a:lnTo>
                    <a:lnTo>
                      <a:pt x="121" y="40"/>
                    </a:lnTo>
                    <a:lnTo>
                      <a:pt x="121" y="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0" name="Freeform 978">
                <a:extLst>
                  <a:ext uri="{FF2B5EF4-FFF2-40B4-BE49-F238E27FC236}">
                    <a16:creationId xmlns:a16="http://schemas.microsoft.com/office/drawing/2014/main" id="{58E2067F-B829-429B-BFB6-E899C40D475C}"/>
                  </a:ext>
                </a:extLst>
              </p:cNvPr>
              <p:cNvSpPr>
                <a:spLocks/>
              </p:cNvSpPr>
              <p:nvPr/>
            </p:nvSpPr>
            <p:spPr bwMode="auto">
              <a:xfrm>
                <a:off x="5096" y="2444"/>
                <a:ext cx="29" cy="24"/>
              </a:xfrm>
              <a:custGeom>
                <a:avLst/>
                <a:gdLst>
                  <a:gd name="T0" fmla="*/ 19 w 29"/>
                  <a:gd name="T1" fmla="*/ 0 h 24"/>
                  <a:gd name="T2" fmla="*/ 19 w 29"/>
                  <a:gd name="T3" fmla="*/ 4 h 24"/>
                  <a:gd name="T4" fmla="*/ 18 w 29"/>
                  <a:gd name="T5" fmla="*/ 4 h 24"/>
                  <a:gd name="T6" fmla="*/ 16 w 29"/>
                  <a:gd name="T7" fmla="*/ 4 h 24"/>
                  <a:gd name="T8" fmla="*/ 14 w 29"/>
                  <a:gd name="T9" fmla="*/ 2 h 24"/>
                  <a:gd name="T10" fmla="*/ 13 w 29"/>
                  <a:gd name="T11" fmla="*/ 2 h 24"/>
                  <a:gd name="T12" fmla="*/ 11 w 29"/>
                  <a:gd name="T13" fmla="*/ 4 h 24"/>
                  <a:gd name="T14" fmla="*/ 10 w 29"/>
                  <a:gd name="T15" fmla="*/ 4 h 24"/>
                  <a:gd name="T16" fmla="*/ 8 w 29"/>
                  <a:gd name="T17" fmla="*/ 4 h 24"/>
                  <a:gd name="T18" fmla="*/ 5 w 29"/>
                  <a:gd name="T19" fmla="*/ 7 h 24"/>
                  <a:gd name="T20" fmla="*/ 2 w 29"/>
                  <a:gd name="T21" fmla="*/ 10 h 24"/>
                  <a:gd name="T22" fmla="*/ 0 w 29"/>
                  <a:gd name="T23" fmla="*/ 18 h 24"/>
                  <a:gd name="T24" fmla="*/ 0 w 29"/>
                  <a:gd name="T25" fmla="*/ 21 h 24"/>
                  <a:gd name="T26" fmla="*/ 2 w 29"/>
                  <a:gd name="T27" fmla="*/ 19 h 24"/>
                  <a:gd name="T28" fmla="*/ 3 w 29"/>
                  <a:gd name="T29" fmla="*/ 19 h 24"/>
                  <a:gd name="T30" fmla="*/ 5 w 29"/>
                  <a:gd name="T31" fmla="*/ 21 h 24"/>
                  <a:gd name="T32" fmla="*/ 6 w 29"/>
                  <a:gd name="T33" fmla="*/ 23 h 24"/>
                  <a:gd name="T34" fmla="*/ 8 w 29"/>
                  <a:gd name="T35" fmla="*/ 24 h 24"/>
                  <a:gd name="T36" fmla="*/ 10 w 29"/>
                  <a:gd name="T37" fmla="*/ 23 h 24"/>
                  <a:gd name="T38" fmla="*/ 11 w 29"/>
                  <a:gd name="T39" fmla="*/ 23 h 24"/>
                  <a:gd name="T40" fmla="*/ 11 w 29"/>
                  <a:gd name="T41" fmla="*/ 24 h 24"/>
                  <a:gd name="T42" fmla="*/ 14 w 29"/>
                  <a:gd name="T43" fmla="*/ 23 h 24"/>
                  <a:gd name="T44" fmla="*/ 14 w 29"/>
                  <a:gd name="T45" fmla="*/ 21 h 24"/>
                  <a:gd name="T46" fmla="*/ 16 w 29"/>
                  <a:gd name="T47" fmla="*/ 18 h 24"/>
                  <a:gd name="T48" fmla="*/ 16 w 29"/>
                  <a:gd name="T49" fmla="*/ 15 h 24"/>
                  <a:gd name="T50" fmla="*/ 18 w 29"/>
                  <a:gd name="T51" fmla="*/ 15 h 24"/>
                  <a:gd name="T52" fmla="*/ 19 w 29"/>
                  <a:gd name="T53" fmla="*/ 16 h 24"/>
                  <a:gd name="T54" fmla="*/ 21 w 29"/>
                  <a:gd name="T55" fmla="*/ 16 h 24"/>
                  <a:gd name="T56" fmla="*/ 21 w 29"/>
                  <a:gd name="T57" fmla="*/ 18 h 24"/>
                  <a:gd name="T58" fmla="*/ 22 w 29"/>
                  <a:gd name="T59" fmla="*/ 19 h 24"/>
                  <a:gd name="T60" fmla="*/ 22 w 29"/>
                  <a:gd name="T61" fmla="*/ 19 h 24"/>
                  <a:gd name="T62" fmla="*/ 22 w 29"/>
                  <a:gd name="T63" fmla="*/ 21 h 24"/>
                  <a:gd name="T64" fmla="*/ 24 w 29"/>
                  <a:gd name="T65" fmla="*/ 21 h 24"/>
                  <a:gd name="T66" fmla="*/ 26 w 29"/>
                  <a:gd name="T67" fmla="*/ 19 h 24"/>
                  <a:gd name="T68" fmla="*/ 27 w 29"/>
                  <a:gd name="T69" fmla="*/ 19 h 24"/>
                  <a:gd name="T70" fmla="*/ 27 w 29"/>
                  <a:gd name="T71" fmla="*/ 18 h 24"/>
                  <a:gd name="T72" fmla="*/ 29 w 29"/>
                  <a:gd name="T73" fmla="*/ 15 h 24"/>
                  <a:gd name="T74" fmla="*/ 29 w 29"/>
                  <a:gd name="T75" fmla="*/ 13 h 24"/>
                  <a:gd name="T76" fmla="*/ 27 w 29"/>
                  <a:gd name="T77" fmla="*/ 8 h 24"/>
                  <a:gd name="T78" fmla="*/ 26 w 29"/>
                  <a:gd name="T79" fmla="*/ 7 h 24"/>
                  <a:gd name="T80" fmla="*/ 26 w 29"/>
                  <a:gd name="T81" fmla="*/ 5 h 24"/>
                  <a:gd name="T82" fmla="*/ 24 w 29"/>
                  <a:gd name="T83" fmla="*/ 4 h 24"/>
                  <a:gd name="T84" fmla="*/ 22 w 29"/>
                  <a:gd name="T85" fmla="*/ 0 h 24"/>
                  <a:gd name="T86" fmla="*/ 21 w 29"/>
                  <a:gd name="T87" fmla="*/ 0 h 24"/>
                  <a:gd name="T88" fmla="*/ 19 w 29"/>
                  <a:gd name="T8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9" h="24">
                    <a:moveTo>
                      <a:pt x="19" y="0"/>
                    </a:moveTo>
                    <a:lnTo>
                      <a:pt x="19" y="4"/>
                    </a:lnTo>
                    <a:lnTo>
                      <a:pt x="18" y="4"/>
                    </a:lnTo>
                    <a:lnTo>
                      <a:pt x="16" y="4"/>
                    </a:lnTo>
                    <a:lnTo>
                      <a:pt x="14" y="2"/>
                    </a:lnTo>
                    <a:lnTo>
                      <a:pt x="13" y="2"/>
                    </a:lnTo>
                    <a:lnTo>
                      <a:pt x="11" y="4"/>
                    </a:lnTo>
                    <a:lnTo>
                      <a:pt x="10" y="4"/>
                    </a:lnTo>
                    <a:lnTo>
                      <a:pt x="8" y="4"/>
                    </a:lnTo>
                    <a:lnTo>
                      <a:pt x="5" y="7"/>
                    </a:lnTo>
                    <a:lnTo>
                      <a:pt x="2" y="10"/>
                    </a:lnTo>
                    <a:lnTo>
                      <a:pt x="0" y="18"/>
                    </a:lnTo>
                    <a:lnTo>
                      <a:pt x="0" y="21"/>
                    </a:lnTo>
                    <a:lnTo>
                      <a:pt x="2" y="19"/>
                    </a:lnTo>
                    <a:lnTo>
                      <a:pt x="3" y="19"/>
                    </a:lnTo>
                    <a:lnTo>
                      <a:pt x="5" y="21"/>
                    </a:lnTo>
                    <a:lnTo>
                      <a:pt x="6" y="23"/>
                    </a:lnTo>
                    <a:lnTo>
                      <a:pt x="8" y="24"/>
                    </a:lnTo>
                    <a:lnTo>
                      <a:pt x="10" y="23"/>
                    </a:lnTo>
                    <a:lnTo>
                      <a:pt x="11" y="23"/>
                    </a:lnTo>
                    <a:lnTo>
                      <a:pt x="11" y="24"/>
                    </a:lnTo>
                    <a:lnTo>
                      <a:pt x="14" y="23"/>
                    </a:lnTo>
                    <a:lnTo>
                      <a:pt x="14" y="21"/>
                    </a:lnTo>
                    <a:lnTo>
                      <a:pt x="16" y="18"/>
                    </a:lnTo>
                    <a:lnTo>
                      <a:pt x="16" y="15"/>
                    </a:lnTo>
                    <a:lnTo>
                      <a:pt x="18" y="15"/>
                    </a:lnTo>
                    <a:lnTo>
                      <a:pt x="19" y="16"/>
                    </a:lnTo>
                    <a:lnTo>
                      <a:pt x="21" y="16"/>
                    </a:lnTo>
                    <a:lnTo>
                      <a:pt x="21" y="18"/>
                    </a:lnTo>
                    <a:lnTo>
                      <a:pt x="22" y="19"/>
                    </a:lnTo>
                    <a:lnTo>
                      <a:pt x="22" y="19"/>
                    </a:lnTo>
                    <a:lnTo>
                      <a:pt x="22" y="21"/>
                    </a:lnTo>
                    <a:lnTo>
                      <a:pt x="24" y="21"/>
                    </a:lnTo>
                    <a:lnTo>
                      <a:pt x="26" y="19"/>
                    </a:lnTo>
                    <a:lnTo>
                      <a:pt x="27" y="19"/>
                    </a:lnTo>
                    <a:lnTo>
                      <a:pt x="27" y="18"/>
                    </a:lnTo>
                    <a:lnTo>
                      <a:pt x="29" y="15"/>
                    </a:lnTo>
                    <a:lnTo>
                      <a:pt x="29" y="13"/>
                    </a:lnTo>
                    <a:lnTo>
                      <a:pt x="27" y="8"/>
                    </a:lnTo>
                    <a:lnTo>
                      <a:pt x="26" y="7"/>
                    </a:lnTo>
                    <a:lnTo>
                      <a:pt x="26" y="5"/>
                    </a:lnTo>
                    <a:lnTo>
                      <a:pt x="24" y="4"/>
                    </a:lnTo>
                    <a:lnTo>
                      <a:pt x="22" y="0"/>
                    </a:lnTo>
                    <a:lnTo>
                      <a:pt x="21" y="0"/>
                    </a:lnTo>
                    <a:lnTo>
                      <a:pt x="1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1" name="Freeform 979">
                <a:extLst>
                  <a:ext uri="{FF2B5EF4-FFF2-40B4-BE49-F238E27FC236}">
                    <a16:creationId xmlns:a16="http://schemas.microsoft.com/office/drawing/2014/main" id="{648CF43E-D790-4DBD-89A9-D23EAE8DFE83}"/>
                  </a:ext>
                </a:extLst>
              </p:cNvPr>
              <p:cNvSpPr>
                <a:spLocks/>
              </p:cNvSpPr>
              <p:nvPr/>
            </p:nvSpPr>
            <p:spPr bwMode="auto">
              <a:xfrm>
                <a:off x="5096" y="2459"/>
                <a:ext cx="29" cy="33"/>
              </a:xfrm>
              <a:custGeom>
                <a:avLst/>
                <a:gdLst>
                  <a:gd name="T0" fmla="*/ 21 w 29"/>
                  <a:gd name="T1" fmla="*/ 3 h 33"/>
                  <a:gd name="T2" fmla="*/ 21 w 29"/>
                  <a:gd name="T3" fmla="*/ 1 h 33"/>
                  <a:gd name="T4" fmla="*/ 19 w 29"/>
                  <a:gd name="T5" fmla="*/ 1 h 33"/>
                  <a:gd name="T6" fmla="*/ 18 w 29"/>
                  <a:gd name="T7" fmla="*/ 0 h 33"/>
                  <a:gd name="T8" fmla="*/ 16 w 29"/>
                  <a:gd name="T9" fmla="*/ 0 h 33"/>
                  <a:gd name="T10" fmla="*/ 16 w 29"/>
                  <a:gd name="T11" fmla="*/ 3 h 33"/>
                  <a:gd name="T12" fmla="*/ 14 w 29"/>
                  <a:gd name="T13" fmla="*/ 6 h 33"/>
                  <a:gd name="T14" fmla="*/ 14 w 29"/>
                  <a:gd name="T15" fmla="*/ 8 h 33"/>
                  <a:gd name="T16" fmla="*/ 11 w 29"/>
                  <a:gd name="T17" fmla="*/ 9 h 33"/>
                  <a:gd name="T18" fmla="*/ 11 w 29"/>
                  <a:gd name="T19" fmla="*/ 8 h 33"/>
                  <a:gd name="T20" fmla="*/ 10 w 29"/>
                  <a:gd name="T21" fmla="*/ 8 h 33"/>
                  <a:gd name="T22" fmla="*/ 8 w 29"/>
                  <a:gd name="T23" fmla="*/ 9 h 33"/>
                  <a:gd name="T24" fmla="*/ 6 w 29"/>
                  <a:gd name="T25" fmla="*/ 8 h 33"/>
                  <a:gd name="T26" fmla="*/ 5 w 29"/>
                  <a:gd name="T27" fmla="*/ 6 h 33"/>
                  <a:gd name="T28" fmla="*/ 3 w 29"/>
                  <a:gd name="T29" fmla="*/ 4 h 33"/>
                  <a:gd name="T30" fmla="*/ 2 w 29"/>
                  <a:gd name="T31" fmla="*/ 4 h 33"/>
                  <a:gd name="T32" fmla="*/ 0 w 29"/>
                  <a:gd name="T33" fmla="*/ 6 h 33"/>
                  <a:gd name="T34" fmla="*/ 0 w 29"/>
                  <a:gd name="T35" fmla="*/ 8 h 33"/>
                  <a:gd name="T36" fmla="*/ 2 w 29"/>
                  <a:gd name="T37" fmla="*/ 9 h 33"/>
                  <a:gd name="T38" fmla="*/ 2 w 29"/>
                  <a:gd name="T39" fmla="*/ 12 h 33"/>
                  <a:gd name="T40" fmla="*/ 2 w 29"/>
                  <a:gd name="T41" fmla="*/ 17 h 33"/>
                  <a:gd name="T42" fmla="*/ 5 w 29"/>
                  <a:gd name="T43" fmla="*/ 33 h 33"/>
                  <a:gd name="T44" fmla="*/ 11 w 29"/>
                  <a:gd name="T45" fmla="*/ 33 h 33"/>
                  <a:gd name="T46" fmla="*/ 16 w 29"/>
                  <a:gd name="T47" fmla="*/ 32 h 33"/>
                  <a:gd name="T48" fmla="*/ 19 w 29"/>
                  <a:gd name="T49" fmla="*/ 28 h 33"/>
                  <a:gd name="T50" fmla="*/ 22 w 29"/>
                  <a:gd name="T51" fmla="*/ 25 h 33"/>
                  <a:gd name="T52" fmla="*/ 24 w 29"/>
                  <a:gd name="T53" fmla="*/ 24 h 33"/>
                  <a:gd name="T54" fmla="*/ 26 w 29"/>
                  <a:gd name="T55" fmla="*/ 22 h 33"/>
                  <a:gd name="T56" fmla="*/ 29 w 29"/>
                  <a:gd name="T57" fmla="*/ 19 h 33"/>
                  <a:gd name="T58" fmla="*/ 29 w 29"/>
                  <a:gd name="T59" fmla="*/ 17 h 33"/>
                  <a:gd name="T60" fmla="*/ 27 w 29"/>
                  <a:gd name="T61" fmla="*/ 12 h 33"/>
                  <a:gd name="T62" fmla="*/ 26 w 29"/>
                  <a:gd name="T63" fmla="*/ 12 h 33"/>
                  <a:gd name="T64" fmla="*/ 26 w 29"/>
                  <a:gd name="T65" fmla="*/ 11 h 33"/>
                  <a:gd name="T66" fmla="*/ 24 w 29"/>
                  <a:gd name="T67" fmla="*/ 9 h 33"/>
                  <a:gd name="T68" fmla="*/ 24 w 29"/>
                  <a:gd name="T69" fmla="*/ 8 h 33"/>
                  <a:gd name="T70" fmla="*/ 22 w 29"/>
                  <a:gd name="T71" fmla="*/ 6 h 33"/>
                  <a:gd name="T72" fmla="*/ 22 w 29"/>
                  <a:gd name="T73" fmla="*/ 4 h 33"/>
                  <a:gd name="T74" fmla="*/ 22 w 29"/>
                  <a:gd name="T75" fmla="*/ 4 h 33"/>
                  <a:gd name="T76" fmla="*/ 21 w 29"/>
                  <a:gd name="T77" fmla="*/ 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9" h="33">
                    <a:moveTo>
                      <a:pt x="21" y="3"/>
                    </a:moveTo>
                    <a:lnTo>
                      <a:pt x="21" y="1"/>
                    </a:lnTo>
                    <a:lnTo>
                      <a:pt x="19" y="1"/>
                    </a:lnTo>
                    <a:lnTo>
                      <a:pt x="18" y="0"/>
                    </a:lnTo>
                    <a:lnTo>
                      <a:pt x="16" y="0"/>
                    </a:lnTo>
                    <a:lnTo>
                      <a:pt x="16" y="3"/>
                    </a:lnTo>
                    <a:lnTo>
                      <a:pt x="14" y="6"/>
                    </a:lnTo>
                    <a:lnTo>
                      <a:pt x="14" y="8"/>
                    </a:lnTo>
                    <a:lnTo>
                      <a:pt x="11" y="9"/>
                    </a:lnTo>
                    <a:lnTo>
                      <a:pt x="11" y="8"/>
                    </a:lnTo>
                    <a:lnTo>
                      <a:pt x="10" y="8"/>
                    </a:lnTo>
                    <a:lnTo>
                      <a:pt x="8" y="9"/>
                    </a:lnTo>
                    <a:lnTo>
                      <a:pt x="6" y="8"/>
                    </a:lnTo>
                    <a:lnTo>
                      <a:pt x="5" y="6"/>
                    </a:lnTo>
                    <a:lnTo>
                      <a:pt x="3" y="4"/>
                    </a:lnTo>
                    <a:lnTo>
                      <a:pt x="2" y="4"/>
                    </a:lnTo>
                    <a:lnTo>
                      <a:pt x="0" y="6"/>
                    </a:lnTo>
                    <a:lnTo>
                      <a:pt x="0" y="8"/>
                    </a:lnTo>
                    <a:lnTo>
                      <a:pt x="2" y="9"/>
                    </a:lnTo>
                    <a:lnTo>
                      <a:pt x="2" y="12"/>
                    </a:lnTo>
                    <a:lnTo>
                      <a:pt x="2" y="17"/>
                    </a:lnTo>
                    <a:lnTo>
                      <a:pt x="5" y="33"/>
                    </a:lnTo>
                    <a:lnTo>
                      <a:pt x="11" y="33"/>
                    </a:lnTo>
                    <a:lnTo>
                      <a:pt x="16" y="32"/>
                    </a:lnTo>
                    <a:lnTo>
                      <a:pt x="19" y="28"/>
                    </a:lnTo>
                    <a:lnTo>
                      <a:pt x="22" y="25"/>
                    </a:lnTo>
                    <a:lnTo>
                      <a:pt x="24" y="24"/>
                    </a:lnTo>
                    <a:lnTo>
                      <a:pt x="26" y="22"/>
                    </a:lnTo>
                    <a:lnTo>
                      <a:pt x="29" y="19"/>
                    </a:lnTo>
                    <a:lnTo>
                      <a:pt x="29" y="17"/>
                    </a:lnTo>
                    <a:lnTo>
                      <a:pt x="27" y="12"/>
                    </a:lnTo>
                    <a:lnTo>
                      <a:pt x="26" y="12"/>
                    </a:lnTo>
                    <a:lnTo>
                      <a:pt x="26" y="11"/>
                    </a:lnTo>
                    <a:lnTo>
                      <a:pt x="24" y="9"/>
                    </a:lnTo>
                    <a:lnTo>
                      <a:pt x="24" y="8"/>
                    </a:lnTo>
                    <a:lnTo>
                      <a:pt x="22" y="6"/>
                    </a:lnTo>
                    <a:lnTo>
                      <a:pt x="22" y="4"/>
                    </a:lnTo>
                    <a:lnTo>
                      <a:pt x="22" y="4"/>
                    </a:lnTo>
                    <a:lnTo>
                      <a:pt x="21"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2" name="Freeform 980">
                <a:extLst>
                  <a:ext uri="{FF2B5EF4-FFF2-40B4-BE49-F238E27FC236}">
                    <a16:creationId xmlns:a16="http://schemas.microsoft.com/office/drawing/2014/main" id="{49B9D8BD-065E-44CE-B649-836B72465CC8}"/>
                  </a:ext>
                </a:extLst>
              </p:cNvPr>
              <p:cNvSpPr>
                <a:spLocks/>
              </p:cNvSpPr>
              <p:nvPr/>
            </p:nvSpPr>
            <p:spPr bwMode="auto">
              <a:xfrm>
                <a:off x="4857" y="2352"/>
                <a:ext cx="269" cy="268"/>
              </a:xfrm>
              <a:custGeom>
                <a:avLst/>
                <a:gdLst>
                  <a:gd name="T0" fmla="*/ 14 w 269"/>
                  <a:gd name="T1" fmla="*/ 161 h 268"/>
                  <a:gd name="T2" fmla="*/ 32 w 269"/>
                  <a:gd name="T3" fmla="*/ 161 h 268"/>
                  <a:gd name="T4" fmla="*/ 65 w 269"/>
                  <a:gd name="T5" fmla="*/ 163 h 268"/>
                  <a:gd name="T6" fmla="*/ 67 w 269"/>
                  <a:gd name="T7" fmla="*/ 174 h 268"/>
                  <a:gd name="T8" fmla="*/ 73 w 269"/>
                  <a:gd name="T9" fmla="*/ 185 h 268"/>
                  <a:gd name="T10" fmla="*/ 88 w 269"/>
                  <a:gd name="T11" fmla="*/ 191 h 268"/>
                  <a:gd name="T12" fmla="*/ 102 w 269"/>
                  <a:gd name="T13" fmla="*/ 180 h 268"/>
                  <a:gd name="T14" fmla="*/ 120 w 269"/>
                  <a:gd name="T15" fmla="*/ 178 h 268"/>
                  <a:gd name="T16" fmla="*/ 136 w 269"/>
                  <a:gd name="T17" fmla="*/ 190 h 268"/>
                  <a:gd name="T18" fmla="*/ 136 w 269"/>
                  <a:gd name="T19" fmla="*/ 199 h 268"/>
                  <a:gd name="T20" fmla="*/ 137 w 269"/>
                  <a:gd name="T21" fmla="*/ 214 h 268"/>
                  <a:gd name="T22" fmla="*/ 140 w 269"/>
                  <a:gd name="T23" fmla="*/ 220 h 268"/>
                  <a:gd name="T24" fmla="*/ 142 w 269"/>
                  <a:gd name="T25" fmla="*/ 231 h 268"/>
                  <a:gd name="T26" fmla="*/ 145 w 269"/>
                  <a:gd name="T27" fmla="*/ 236 h 268"/>
                  <a:gd name="T28" fmla="*/ 155 w 269"/>
                  <a:gd name="T29" fmla="*/ 236 h 268"/>
                  <a:gd name="T30" fmla="*/ 166 w 269"/>
                  <a:gd name="T31" fmla="*/ 233 h 268"/>
                  <a:gd name="T32" fmla="*/ 172 w 269"/>
                  <a:gd name="T33" fmla="*/ 239 h 268"/>
                  <a:gd name="T34" fmla="*/ 180 w 269"/>
                  <a:gd name="T35" fmla="*/ 237 h 268"/>
                  <a:gd name="T36" fmla="*/ 185 w 269"/>
                  <a:gd name="T37" fmla="*/ 242 h 268"/>
                  <a:gd name="T38" fmla="*/ 201 w 269"/>
                  <a:gd name="T39" fmla="*/ 247 h 268"/>
                  <a:gd name="T40" fmla="*/ 210 w 269"/>
                  <a:gd name="T41" fmla="*/ 242 h 268"/>
                  <a:gd name="T42" fmla="*/ 218 w 269"/>
                  <a:gd name="T43" fmla="*/ 252 h 268"/>
                  <a:gd name="T44" fmla="*/ 238 w 269"/>
                  <a:gd name="T45" fmla="*/ 268 h 268"/>
                  <a:gd name="T46" fmla="*/ 247 w 269"/>
                  <a:gd name="T47" fmla="*/ 268 h 268"/>
                  <a:gd name="T48" fmla="*/ 244 w 269"/>
                  <a:gd name="T49" fmla="*/ 253 h 268"/>
                  <a:gd name="T50" fmla="*/ 230 w 269"/>
                  <a:gd name="T51" fmla="*/ 245 h 268"/>
                  <a:gd name="T52" fmla="*/ 233 w 269"/>
                  <a:gd name="T53" fmla="*/ 226 h 268"/>
                  <a:gd name="T54" fmla="*/ 234 w 269"/>
                  <a:gd name="T55" fmla="*/ 217 h 268"/>
                  <a:gd name="T56" fmla="*/ 260 w 269"/>
                  <a:gd name="T57" fmla="*/ 193 h 268"/>
                  <a:gd name="T58" fmla="*/ 241 w 269"/>
                  <a:gd name="T59" fmla="*/ 124 h 268"/>
                  <a:gd name="T60" fmla="*/ 241 w 269"/>
                  <a:gd name="T61" fmla="*/ 102 h 268"/>
                  <a:gd name="T62" fmla="*/ 250 w 269"/>
                  <a:gd name="T63" fmla="*/ 78 h 268"/>
                  <a:gd name="T64" fmla="*/ 269 w 269"/>
                  <a:gd name="T65" fmla="*/ 48 h 268"/>
                  <a:gd name="T66" fmla="*/ 266 w 269"/>
                  <a:gd name="T67" fmla="*/ 30 h 268"/>
                  <a:gd name="T68" fmla="*/ 263 w 269"/>
                  <a:gd name="T69" fmla="*/ 24 h 268"/>
                  <a:gd name="T70" fmla="*/ 255 w 269"/>
                  <a:gd name="T71" fmla="*/ 14 h 268"/>
                  <a:gd name="T72" fmla="*/ 244 w 269"/>
                  <a:gd name="T73" fmla="*/ 13 h 268"/>
                  <a:gd name="T74" fmla="*/ 233 w 269"/>
                  <a:gd name="T75" fmla="*/ 13 h 268"/>
                  <a:gd name="T76" fmla="*/ 222 w 269"/>
                  <a:gd name="T77" fmla="*/ 9 h 268"/>
                  <a:gd name="T78" fmla="*/ 212 w 269"/>
                  <a:gd name="T79" fmla="*/ 3 h 268"/>
                  <a:gd name="T80" fmla="*/ 196 w 269"/>
                  <a:gd name="T81" fmla="*/ 1 h 268"/>
                  <a:gd name="T82" fmla="*/ 190 w 269"/>
                  <a:gd name="T83" fmla="*/ 3 h 268"/>
                  <a:gd name="T84" fmla="*/ 177 w 269"/>
                  <a:gd name="T85" fmla="*/ 8 h 268"/>
                  <a:gd name="T86" fmla="*/ 166 w 269"/>
                  <a:gd name="T87" fmla="*/ 8 h 268"/>
                  <a:gd name="T88" fmla="*/ 150 w 269"/>
                  <a:gd name="T89" fmla="*/ 8 h 268"/>
                  <a:gd name="T90" fmla="*/ 144 w 269"/>
                  <a:gd name="T91" fmla="*/ 17 h 268"/>
                  <a:gd name="T92" fmla="*/ 131 w 269"/>
                  <a:gd name="T93" fmla="*/ 16 h 268"/>
                  <a:gd name="T94" fmla="*/ 115 w 269"/>
                  <a:gd name="T95" fmla="*/ 9 h 268"/>
                  <a:gd name="T96" fmla="*/ 102 w 269"/>
                  <a:gd name="T97" fmla="*/ 5 h 268"/>
                  <a:gd name="T98" fmla="*/ 96 w 269"/>
                  <a:gd name="T99" fmla="*/ 13 h 268"/>
                  <a:gd name="T100" fmla="*/ 94 w 269"/>
                  <a:gd name="T101" fmla="*/ 22 h 268"/>
                  <a:gd name="T102" fmla="*/ 86 w 269"/>
                  <a:gd name="T103" fmla="*/ 45 h 268"/>
                  <a:gd name="T104" fmla="*/ 85 w 269"/>
                  <a:gd name="T105" fmla="*/ 65 h 268"/>
                  <a:gd name="T106" fmla="*/ 80 w 269"/>
                  <a:gd name="T107" fmla="*/ 84 h 268"/>
                  <a:gd name="T108" fmla="*/ 62 w 269"/>
                  <a:gd name="T109" fmla="*/ 99 h 268"/>
                  <a:gd name="T110" fmla="*/ 57 w 269"/>
                  <a:gd name="T111" fmla="*/ 123 h 268"/>
                  <a:gd name="T112" fmla="*/ 48 w 269"/>
                  <a:gd name="T113" fmla="*/ 137 h 268"/>
                  <a:gd name="T114" fmla="*/ 32 w 269"/>
                  <a:gd name="T115" fmla="*/ 142 h 268"/>
                  <a:gd name="T116" fmla="*/ 24 w 269"/>
                  <a:gd name="T117" fmla="*/ 140 h 268"/>
                  <a:gd name="T118" fmla="*/ 16 w 269"/>
                  <a:gd name="T119" fmla="*/ 143 h 268"/>
                  <a:gd name="T120" fmla="*/ 6 w 269"/>
                  <a:gd name="T121" fmla="*/ 158 h 268"/>
                  <a:gd name="T122" fmla="*/ 8 w 269"/>
                  <a:gd name="T123" fmla="*/ 163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69" h="268">
                    <a:moveTo>
                      <a:pt x="8" y="163"/>
                    </a:moveTo>
                    <a:lnTo>
                      <a:pt x="8" y="163"/>
                    </a:lnTo>
                    <a:lnTo>
                      <a:pt x="10" y="163"/>
                    </a:lnTo>
                    <a:lnTo>
                      <a:pt x="10" y="161"/>
                    </a:lnTo>
                    <a:lnTo>
                      <a:pt x="13" y="161"/>
                    </a:lnTo>
                    <a:lnTo>
                      <a:pt x="14" y="161"/>
                    </a:lnTo>
                    <a:lnTo>
                      <a:pt x="18" y="161"/>
                    </a:lnTo>
                    <a:lnTo>
                      <a:pt x="19" y="161"/>
                    </a:lnTo>
                    <a:lnTo>
                      <a:pt x="22" y="161"/>
                    </a:lnTo>
                    <a:lnTo>
                      <a:pt x="26" y="161"/>
                    </a:lnTo>
                    <a:lnTo>
                      <a:pt x="29" y="161"/>
                    </a:lnTo>
                    <a:lnTo>
                      <a:pt x="32" y="161"/>
                    </a:lnTo>
                    <a:lnTo>
                      <a:pt x="35" y="161"/>
                    </a:lnTo>
                    <a:lnTo>
                      <a:pt x="40" y="161"/>
                    </a:lnTo>
                    <a:lnTo>
                      <a:pt x="51" y="161"/>
                    </a:lnTo>
                    <a:lnTo>
                      <a:pt x="65" y="161"/>
                    </a:lnTo>
                    <a:lnTo>
                      <a:pt x="65" y="163"/>
                    </a:lnTo>
                    <a:lnTo>
                      <a:pt x="65" y="163"/>
                    </a:lnTo>
                    <a:lnTo>
                      <a:pt x="65" y="164"/>
                    </a:lnTo>
                    <a:lnTo>
                      <a:pt x="67" y="166"/>
                    </a:lnTo>
                    <a:lnTo>
                      <a:pt x="67" y="167"/>
                    </a:lnTo>
                    <a:lnTo>
                      <a:pt x="65" y="169"/>
                    </a:lnTo>
                    <a:lnTo>
                      <a:pt x="65" y="170"/>
                    </a:lnTo>
                    <a:lnTo>
                      <a:pt x="67" y="174"/>
                    </a:lnTo>
                    <a:lnTo>
                      <a:pt x="69" y="177"/>
                    </a:lnTo>
                    <a:lnTo>
                      <a:pt x="69" y="178"/>
                    </a:lnTo>
                    <a:lnTo>
                      <a:pt x="69" y="180"/>
                    </a:lnTo>
                    <a:lnTo>
                      <a:pt x="70" y="180"/>
                    </a:lnTo>
                    <a:lnTo>
                      <a:pt x="72" y="183"/>
                    </a:lnTo>
                    <a:lnTo>
                      <a:pt x="73" y="185"/>
                    </a:lnTo>
                    <a:lnTo>
                      <a:pt x="73" y="190"/>
                    </a:lnTo>
                    <a:lnTo>
                      <a:pt x="75" y="191"/>
                    </a:lnTo>
                    <a:lnTo>
                      <a:pt x="80" y="191"/>
                    </a:lnTo>
                    <a:lnTo>
                      <a:pt x="81" y="191"/>
                    </a:lnTo>
                    <a:lnTo>
                      <a:pt x="83" y="191"/>
                    </a:lnTo>
                    <a:lnTo>
                      <a:pt x="88" y="191"/>
                    </a:lnTo>
                    <a:lnTo>
                      <a:pt x="91" y="190"/>
                    </a:lnTo>
                    <a:lnTo>
                      <a:pt x="100" y="190"/>
                    </a:lnTo>
                    <a:lnTo>
                      <a:pt x="100" y="186"/>
                    </a:lnTo>
                    <a:lnTo>
                      <a:pt x="100" y="183"/>
                    </a:lnTo>
                    <a:lnTo>
                      <a:pt x="102" y="182"/>
                    </a:lnTo>
                    <a:lnTo>
                      <a:pt x="102" y="180"/>
                    </a:lnTo>
                    <a:lnTo>
                      <a:pt x="104" y="177"/>
                    </a:lnTo>
                    <a:lnTo>
                      <a:pt x="116" y="175"/>
                    </a:lnTo>
                    <a:lnTo>
                      <a:pt x="116" y="175"/>
                    </a:lnTo>
                    <a:lnTo>
                      <a:pt x="121" y="175"/>
                    </a:lnTo>
                    <a:lnTo>
                      <a:pt x="121" y="177"/>
                    </a:lnTo>
                    <a:lnTo>
                      <a:pt x="120" y="178"/>
                    </a:lnTo>
                    <a:lnTo>
                      <a:pt x="120" y="180"/>
                    </a:lnTo>
                    <a:lnTo>
                      <a:pt x="137" y="180"/>
                    </a:lnTo>
                    <a:lnTo>
                      <a:pt x="137" y="182"/>
                    </a:lnTo>
                    <a:lnTo>
                      <a:pt x="137" y="185"/>
                    </a:lnTo>
                    <a:lnTo>
                      <a:pt x="137" y="186"/>
                    </a:lnTo>
                    <a:lnTo>
                      <a:pt x="136" y="190"/>
                    </a:lnTo>
                    <a:lnTo>
                      <a:pt x="136" y="191"/>
                    </a:lnTo>
                    <a:lnTo>
                      <a:pt x="137" y="193"/>
                    </a:lnTo>
                    <a:lnTo>
                      <a:pt x="137" y="196"/>
                    </a:lnTo>
                    <a:lnTo>
                      <a:pt x="136" y="196"/>
                    </a:lnTo>
                    <a:lnTo>
                      <a:pt x="136" y="198"/>
                    </a:lnTo>
                    <a:lnTo>
                      <a:pt x="136" y="199"/>
                    </a:lnTo>
                    <a:lnTo>
                      <a:pt x="137" y="204"/>
                    </a:lnTo>
                    <a:lnTo>
                      <a:pt x="136" y="207"/>
                    </a:lnTo>
                    <a:lnTo>
                      <a:pt x="136" y="209"/>
                    </a:lnTo>
                    <a:lnTo>
                      <a:pt x="136" y="210"/>
                    </a:lnTo>
                    <a:lnTo>
                      <a:pt x="137" y="212"/>
                    </a:lnTo>
                    <a:lnTo>
                      <a:pt x="137" y="214"/>
                    </a:lnTo>
                    <a:lnTo>
                      <a:pt x="139" y="214"/>
                    </a:lnTo>
                    <a:lnTo>
                      <a:pt x="139" y="215"/>
                    </a:lnTo>
                    <a:lnTo>
                      <a:pt x="140" y="215"/>
                    </a:lnTo>
                    <a:lnTo>
                      <a:pt x="140" y="217"/>
                    </a:lnTo>
                    <a:lnTo>
                      <a:pt x="140" y="220"/>
                    </a:lnTo>
                    <a:lnTo>
                      <a:pt x="140" y="220"/>
                    </a:lnTo>
                    <a:lnTo>
                      <a:pt x="142" y="223"/>
                    </a:lnTo>
                    <a:lnTo>
                      <a:pt x="142" y="223"/>
                    </a:lnTo>
                    <a:lnTo>
                      <a:pt x="142" y="225"/>
                    </a:lnTo>
                    <a:lnTo>
                      <a:pt x="142" y="228"/>
                    </a:lnTo>
                    <a:lnTo>
                      <a:pt x="144" y="229"/>
                    </a:lnTo>
                    <a:lnTo>
                      <a:pt x="142" y="231"/>
                    </a:lnTo>
                    <a:lnTo>
                      <a:pt x="144" y="231"/>
                    </a:lnTo>
                    <a:lnTo>
                      <a:pt x="142" y="233"/>
                    </a:lnTo>
                    <a:lnTo>
                      <a:pt x="142" y="236"/>
                    </a:lnTo>
                    <a:lnTo>
                      <a:pt x="142" y="236"/>
                    </a:lnTo>
                    <a:lnTo>
                      <a:pt x="144" y="236"/>
                    </a:lnTo>
                    <a:lnTo>
                      <a:pt x="145" y="236"/>
                    </a:lnTo>
                    <a:lnTo>
                      <a:pt x="145" y="234"/>
                    </a:lnTo>
                    <a:lnTo>
                      <a:pt x="147" y="234"/>
                    </a:lnTo>
                    <a:lnTo>
                      <a:pt x="148" y="234"/>
                    </a:lnTo>
                    <a:lnTo>
                      <a:pt x="150" y="236"/>
                    </a:lnTo>
                    <a:lnTo>
                      <a:pt x="151" y="236"/>
                    </a:lnTo>
                    <a:lnTo>
                      <a:pt x="155" y="236"/>
                    </a:lnTo>
                    <a:lnTo>
                      <a:pt x="156" y="236"/>
                    </a:lnTo>
                    <a:lnTo>
                      <a:pt x="158" y="236"/>
                    </a:lnTo>
                    <a:lnTo>
                      <a:pt x="159" y="236"/>
                    </a:lnTo>
                    <a:lnTo>
                      <a:pt x="161" y="234"/>
                    </a:lnTo>
                    <a:lnTo>
                      <a:pt x="164" y="234"/>
                    </a:lnTo>
                    <a:lnTo>
                      <a:pt x="166" y="233"/>
                    </a:lnTo>
                    <a:lnTo>
                      <a:pt x="166" y="234"/>
                    </a:lnTo>
                    <a:lnTo>
                      <a:pt x="167" y="234"/>
                    </a:lnTo>
                    <a:lnTo>
                      <a:pt x="169" y="234"/>
                    </a:lnTo>
                    <a:lnTo>
                      <a:pt x="172" y="236"/>
                    </a:lnTo>
                    <a:lnTo>
                      <a:pt x="172" y="236"/>
                    </a:lnTo>
                    <a:lnTo>
                      <a:pt x="172" y="239"/>
                    </a:lnTo>
                    <a:lnTo>
                      <a:pt x="172" y="239"/>
                    </a:lnTo>
                    <a:lnTo>
                      <a:pt x="174" y="241"/>
                    </a:lnTo>
                    <a:lnTo>
                      <a:pt x="175" y="239"/>
                    </a:lnTo>
                    <a:lnTo>
                      <a:pt x="177" y="237"/>
                    </a:lnTo>
                    <a:lnTo>
                      <a:pt x="179" y="237"/>
                    </a:lnTo>
                    <a:lnTo>
                      <a:pt x="180" y="237"/>
                    </a:lnTo>
                    <a:lnTo>
                      <a:pt x="183" y="236"/>
                    </a:lnTo>
                    <a:lnTo>
                      <a:pt x="185" y="236"/>
                    </a:lnTo>
                    <a:lnTo>
                      <a:pt x="185" y="239"/>
                    </a:lnTo>
                    <a:lnTo>
                      <a:pt x="185" y="241"/>
                    </a:lnTo>
                    <a:lnTo>
                      <a:pt x="187" y="242"/>
                    </a:lnTo>
                    <a:lnTo>
                      <a:pt x="185" y="242"/>
                    </a:lnTo>
                    <a:lnTo>
                      <a:pt x="187" y="242"/>
                    </a:lnTo>
                    <a:lnTo>
                      <a:pt x="190" y="244"/>
                    </a:lnTo>
                    <a:lnTo>
                      <a:pt x="191" y="244"/>
                    </a:lnTo>
                    <a:lnTo>
                      <a:pt x="194" y="247"/>
                    </a:lnTo>
                    <a:lnTo>
                      <a:pt x="196" y="247"/>
                    </a:lnTo>
                    <a:lnTo>
                      <a:pt x="201" y="247"/>
                    </a:lnTo>
                    <a:lnTo>
                      <a:pt x="201" y="249"/>
                    </a:lnTo>
                    <a:lnTo>
                      <a:pt x="202" y="249"/>
                    </a:lnTo>
                    <a:lnTo>
                      <a:pt x="207" y="247"/>
                    </a:lnTo>
                    <a:lnTo>
                      <a:pt x="207" y="245"/>
                    </a:lnTo>
                    <a:lnTo>
                      <a:pt x="209" y="242"/>
                    </a:lnTo>
                    <a:lnTo>
                      <a:pt x="210" y="242"/>
                    </a:lnTo>
                    <a:lnTo>
                      <a:pt x="212" y="241"/>
                    </a:lnTo>
                    <a:lnTo>
                      <a:pt x="212" y="241"/>
                    </a:lnTo>
                    <a:lnTo>
                      <a:pt x="212" y="245"/>
                    </a:lnTo>
                    <a:lnTo>
                      <a:pt x="215" y="249"/>
                    </a:lnTo>
                    <a:lnTo>
                      <a:pt x="215" y="249"/>
                    </a:lnTo>
                    <a:lnTo>
                      <a:pt x="218" y="252"/>
                    </a:lnTo>
                    <a:lnTo>
                      <a:pt x="223" y="253"/>
                    </a:lnTo>
                    <a:lnTo>
                      <a:pt x="226" y="255"/>
                    </a:lnTo>
                    <a:lnTo>
                      <a:pt x="230" y="260"/>
                    </a:lnTo>
                    <a:lnTo>
                      <a:pt x="233" y="261"/>
                    </a:lnTo>
                    <a:lnTo>
                      <a:pt x="234" y="265"/>
                    </a:lnTo>
                    <a:lnTo>
                      <a:pt x="238" y="268"/>
                    </a:lnTo>
                    <a:lnTo>
                      <a:pt x="239" y="268"/>
                    </a:lnTo>
                    <a:lnTo>
                      <a:pt x="242" y="266"/>
                    </a:lnTo>
                    <a:lnTo>
                      <a:pt x="244" y="266"/>
                    </a:lnTo>
                    <a:lnTo>
                      <a:pt x="245" y="266"/>
                    </a:lnTo>
                    <a:lnTo>
                      <a:pt x="245" y="266"/>
                    </a:lnTo>
                    <a:lnTo>
                      <a:pt x="247" y="268"/>
                    </a:lnTo>
                    <a:lnTo>
                      <a:pt x="249" y="266"/>
                    </a:lnTo>
                    <a:lnTo>
                      <a:pt x="247" y="252"/>
                    </a:lnTo>
                    <a:lnTo>
                      <a:pt x="245" y="250"/>
                    </a:lnTo>
                    <a:lnTo>
                      <a:pt x="242" y="250"/>
                    </a:lnTo>
                    <a:lnTo>
                      <a:pt x="242" y="252"/>
                    </a:lnTo>
                    <a:lnTo>
                      <a:pt x="244" y="253"/>
                    </a:lnTo>
                    <a:lnTo>
                      <a:pt x="244" y="255"/>
                    </a:lnTo>
                    <a:lnTo>
                      <a:pt x="238" y="253"/>
                    </a:lnTo>
                    <a:lnTo>
                      <a:pt x="236" y="252"/>
                    </a:lnTo>
                    <a:lnTo>
                      <a:pt x="236" y="250"/>
                    </a:lnTo>
                    <a:lnTo>
                      <a:pt x="231" y="245"/>
                    </a:lnTo>
                    <a:lnTo>
                      <a:pt x="230" y="245"/>
                    </a:lnTo>
                    <a:lnTo>
                      <a:pt x="230" y="241"/>
                    </a:lnTo>
                    <a:lnTo>
                      <a:pt x="230" y="233"/>
                    </a:lnTo>
                    <a:lnTo>
                      <a:pt x="230" y="231"/>
                    </a:lnTo>
                    <a:lnTo>
                      <a:pt x="233" y="229"/>
                    </a:lnTo>
                    <a:lnTo>
                      <a:pt x="233" y="228"/>
                    </a:lnTo>
                    <a:lnTo>
                      <a:pt x="233" y="226"/>
                    </a:lnTo>
                    <a:lnTo>
                      <a:pt x="234" y="226"/>
                    </a:lnTo>
                    <a:lnTo>
                      <a:pt x="234" y="223"/>
                    </a:lnTo>
                    <a:lnTo>
                      <a:pt x="234" y="222"/>
                    </a:lnTo>
                    <a:lnTo>
                      <a:pt x="234" y="218"/>
                    </a:lnTo>
                    <a:lnTo>
                      <a:pt x="234" y="217"/>
                    </a:lnTo>
                    <a:lnTo>
                      <a:pt x="234" y="217"/>
                    </a:lnTo>
                    <a:lnTo>
                      <a:pt x="234" y="215"/>
                    </a:lnTo>
                    <a:lnTo>
                      <a:pt x="234" y="214"/>
                    </a:lnTo>
                    <a:lnTo>
                      <a:pt x="233" y="212"/>
                    </a:lnTo>
                    <a:lnTo>
                      <a:pt x="231" y="209"/>
                    </a:lnTo>
                    <a:lnTo>
                      <a:pt x="238" y="198"/>
                    </a:lnTo>
                    <a:lnTo>
                      <a:pt x="260" y="193"/>
                    </a:lnTo>
                    <a:lnTo>
                      <a:pt x="261" y="193"/>
                    </a:lnTo>
                    <a:lnTo>
                      <a:pt x="258" y="183"/>
                    </a:lnTo>
                    <a:lnTo>
                      <a:pt x="249" y="169"/>
                    </a:lnTo>
                    <a:lnTo>
                      <a:pt x="245" y="153"/>
                    </a:lnTo>
                    <a:lnTo>
                      <a:pt x="244" y="140"/>
                    </a:lnTo>
                    <a:lnTo>
                      <a:pt x="241" y="124"/>
                    </a:lnTo>
                    <a:lnTo>
                      <a:pt x="241" y="119"/>
                    </a:lnTo>
                    <a:lnTo>
                      <a:pt x="241" y="116"/>
                    </a:lnTo>
                    <a:lnTo>
                      <a:pt x="239" y="115"/>
                    </a:lnTo>
                    <a:lnTo>
                      <a:pt x="239" y="113"/>
                    </a:lnTo>
                    <a:lnTo>
                      <a:pt x="239" y="110"/>
                    </a:lnTo>
                    <a:lnTo>
                      <a:pt x="241" y="102"/>
                    </a:lnTo>
                    <a:lnTo>
                      <a:pt x="244" y="99"/>
                    </a:lnTo>
                    <a:lnTo>
                      <a:pt x="247" y="96"/>
                    </a:lnTo>
                    <a:lnTo>
                      <a:pt x="247" y="92"/>
                    </a:lnTo>
                    <a:lnTo>
                      <a:pt x="249" y="88"/>
                    </a:lnTo>
                    <a:lnTo>
                      <a:pt x="250" y="81"/>
                    </a:lnTo>
                    <a:lnTo>
                      <a:pt x="250" y="78"/>
                    </a:lnTo>
                    <a:lnTo>
                      <a:pt x="250" y="76"/>
                    </a:lnTo>
                    <a:lnTo>
                      <a:pt x="257" y="67"/>
                    </a:lnTo>
                    <a:lnTo>
                      <a:pt x="258" y="65"/>
                    </a:lnTo>
                    <a:lnTo>
                      <a:pt x="261" y="59"/>
                    </a:lnTo>
                    <a:lnTo>
                      <a:pt x="269" y="49"/>
                    </a:lnTo>
                    <a:lnTo>
                      <a:pt x="269" y="48"/>
                    </a:lnTo>
                    <a:lnTo>
                      <a:pt x="268" y="46"/>
                    </a:lnTo>
                    <a:lnTo>
                      <a:pt x="266" y="45"/>
                    </a:lnTo>
                    <a:lnTo>
                      <a:pt x="265" y="43"/>
                    </a:lnTo>
                    <a:lnTo>
                      <a:pt x="266" y="40"/>
                    </a:lnTo>
                    <a:lnTo>
                      <a:pt x="266" y="35"/>
                    </a:lnTo>
                    <a:lnTo>
                      <a:pt x="266" y="30"/>
                    </a:lnTo>
                    <a:lnTo>
                      <a:pt x="268" y="29"/>
                    </a:lnTo>
                    <a:lnTo>
                      <a:pt x="269" y="27"/>
                    </a:lnTo>
                    <a:lnTo>
                      <a:pt x="268" y="25"/>
                    </a:lnTo>
                    <a:lnTo>
                      <a:pt x="265" y="25"/>
                    </a:lnTo>
                    <a:lnTo>
                      <a:pt x="263" y="25"/>
                    </a:lnTo>
                    <a:lnTo>
                      <a:pt x="263" y="24"/>
                    </a:lnTo>
                    <a:lnTo>
                      <a:pt x="263" y="22"/>
                    </a:lnTo>
                    <a:lnTo>
                      <a:pt x="261" y="21"/>
                    </a:lnTo>
                    <a:lnTo>
                      <a:pt x="260" y="19"/>
                    </a:lnTo>
                    <a:lnTo>
                      <a:pt x="260" y="17"/>
                    </a:lnTo>
                    <a:lnTo>
                      <a:pt x="255" y="16"/>
                    </a:lnTo>
                    <a:lnTo>
                      <a:pt x="255" y="14"/>
                    </a:lnTo>
                    <a:lnTo>
                      <a:pt x="253" y="13"/>
                    </a:lnTo>
                    <a:lnTo>
                      <a:pt x="252" y="9"/>
                    </a:lnTo>
                    <a:lnTo>
                      <a:pt x="250" y="9"/>
                    </a:lnTo>
                    <a:lnTo>
                      <a:pt x="247" y="8"/>
                    </a:lnTo>
                    <a:lnTo>
                      <a:pt x="245" y="11"/>
                    </a:lnTo>
                    <a:lnTo>
                      <a:pt x="244" y="13"/>
                    </a:lnTo>
                    <a:lnTo>
                      <a:pt x="241" y="13"/>
                    </a:lnTo>
                    <a:lnTo>
                      <a:pt x="241" y="13"/>
                    </a:lnTo>
                    <a:lnTo>
                      <a:pt x="239" y="13"/>
                    </a:lnTo>
                    <a:lnTo>
                      <a:pt x="238" y="11"/>
                    </a:lnTo>
                    <a:lnTo>
                      <a:pt x="234" y="11"/>
                    </a:lnTo>
                    <a:lnTo>
                      <a:pt x="233" y="13"/>
                    </a:lnTo>
                    <a:lnTo>
                      <a:pt x="231" y="14"/>
                    </a:lnTo>
                    <a:lnTo>
                      <a:pt x="230" y="14"/>
                    </a:lnTo>
                    <a:lnTo>
                      <a:pt x="228" y="14"/>
                    </a:lnTo>
                    <a:lnTo>
                      <a:pt x="225" y="11"/>
                    </a:lnTo>
                    <a:lnTo>
                      <a:pt x="223" y="9"/>
                    </a:lnTo>
                    <a:lnTo>
                      <a:pt x="222" y="9"/>
                    </a:lnTo>
                    <a:lnTo>
                      <a:pt x="220" y="8"/>
                    </a:lnTo>
                    <a:lnTo>
                      <a:pt x="220" y="5"/>
                    </a:lnTo>
                    <a:lnTo>
                      <a:pt x="218" y="5"/>
                    </a:lnTo>
                    <a:lnTo>
                      <a:pt x="218" y="5"/>
                    </a:lnTo>
                    <a:lnTo>
                      <a:pt x="215" y="3"/>
                    </a:lnTo>
                    <a:lnTo>
                      <a:pt x="212" y="3"/>
                    </a:lnTo>
                    <a:lnTo>
                      <a:pt x="209" y="5"/>
                    </a:lnTo>
                    <a:lnTo>
                      <a:pt x="207" y="5"/>
                    </a:lnTo>
                    <a:lnTo>
                      <a:pt x="202" y="5"/>
                    </a:lnTo>
                    <a:lnTo>
                      <a:pt x="201" y="3"/>
                    </a:lnTo>
                    <a:lnTo>
                      <a:pt x="198" y="3"/>
                    </a:lnTo>
                    <a:lnTo>
                      <a:pt x="196" y="1"/>
                    </a:lnTo>
                    <a:lnTo>
                      <a:pt x="194" y="3"/>
                    </a:lnTo>
                    <a:lnTo>
                      <a:pt x="193" y="1"/>
                    </a:lnTo>
                    <a:lnTo>
                      <a:pt x="191" y="0"/>
                    </a:lnTo>
                    <a:lnTo>
                      <a:pt x="188" y="1"/>
                    </a:lnTo>
                    <a:lnTo>
                      <a:pt x="188" y="1"/>
                    </a:lnTo>
                    <a:lnTo>
                      <a:pt x="190" y="3"/>
                    </a:lnTo>
                    <a:lnTo>
                      <a:pt x="188" y="6"/>
                    </a:lnTo>
                    <a:lnTo>
                      <a:pt x="187" y="6"/>
                    </a:lnTo>
                    <a:lnTo>
                      <a:pt x="183" y="6"/>
                    </a:lnTo>
                    <a:lnTo>
                      <a:pt x="180" y="6"/>
                    </a:lnTo>
                    <a:lnTo>
                      <a:pt x="179" y="8"/>
                    </a:lnTo>
                    <a:lnTo>
                      <a:pt x="177" y="8"/>
                    </a:lnTo>
                    <a:lnTo>
                      <a:pt x="177" y="6"/>
                    </a:lnTo>
                    <a:lnTo>
                      <a:pt x="175" y="5"/>
                    </a:lnTo>
                    <a:lnTo>
                      <a:pt x="175" y="5"/>
                    </a:lnTo>
                    <a:lnTo>
                      <a:pt x="174" y="5"/>
                    </a:lnTo>
                    <a:lnTo>
                      <a:pt x="167" y="6"/>
                    </a:lnTo>
                    <a:lnTo>
                      <a:pt x="166" y="8"/>
                    </a:lnTo>
                    <a:lnTo>
                      <a:pt x="164" y="9"/>
                    </a:lnTo>
                    <a:lnTo>
                      <a:pt x="159" y="9"/>
                    </a:lnTo>
                    <a:lnTo>
                      <a:pt x="156" y="11"/>
                    </a:lnTo>
                    <a:lnTo>
                      <a:pt x="155" y="9"/>
                    </a:lnTo>
                    <a:lnTo>
                      <a:pt x="153" y="8"/>
                    </a:lnTo>
                    <a:lnTo>
                      <a:pt x="150" y="8"/>
                    </a:lnTo>
                    <a:lnTo>
                      <a:pt x="148" y="11"/>
                    </a:lnTo>
                    <a:lnTo>
                      <a:pt x="145" y="13"/>
                    </a:lnTo>
                    <a:lnTo>
                      <a:pt x="145" y="14"/>
                    </a:lnTo>
                    <a:lnTo>
                      <a:pt x="147" y="16"/>
                    </a:lnTo>
                    <a:lnTo>
                      <a:pt x="147" y="17"/>
                    </a:lnTo>
                    <a:lnTo>
                      <a:pt x="144" y="17"/>
                    </a:lnTo>
                    <a:lnTo>
                      <a:pt x="142" y="17"/>
                    </a:lnTo>
                    <a:lnTo>
                      <a:pt x="139" y="16"/>
                    </a:lnTo>
                    <a:lnTo>
                      <a:pt x="136" y="16"/>
                    </a:lnTo>
                    <a:lnTo>
                      <a:pt x="134" y="16"/>
                    </a:lnTo>
                    <a:lnTo>
                      <a:pt x="132" y="16"/>
                    </a:lnTo>
                    <a:lnTo>
                      <a:pt x="131" y="16"/>
                    </a:lnTo>
                    <a:lnTo>
                      <a:pt x="128" y="16"/>
                    </a:lnTo>
                    <a:lnTo>
                      <a:pt x="124" y="14"/>
                    </a:lnTo>
                    <a:lnTo>
                      <a:pt x="121" y="14"/>
                    </a:lnTo>
                    <a:lnTo>
                      <a:pt x="121" y="13"/>
                    </a:lnTo>
                    <a:lnTo>
                      <a:pt x="116" y="9"/>
                    </a:lnTo>
                    <a:lnTo>
                      <a:pt x="115" y="9"/>
                    </a:lnTo>
                    <a:lnTo>
                      <a:pt x="110" y="6"/>
                    </a:lnTo>
                    <a:lnTo>
                      <a:pt x="108" y="6"/>
                    </a:lnTo>
                    <a:lnTo>
                      <a:pt x="107" y="5"/>
                    </a:lnTo>
                    <a:lnTo>
                      <a:pt x="105" y="5"/>
                    </a:lnTo>
                    <a:lnTo>
                      <a:pt x="105" y="5"/>
                    </a:lnTo>
                    <a:lnTo>
                      <a:pt x="102" y="5"/>
                    </a:lnTo>
                    <a:lnTo>
                      <a:pt x="100" y="6"/>
                    </a:lnTo>
                    <a:lnTo>
                      <a:pt x="99" y="6"/>
                    </a:lnTo>
                    <a:lnTo>
                      <a:pt x="97" y="8"/>
                    </a:lnTo>
                    <a:lnTo>
                      <a:pt x="97" y="9"/>
                    </a:lnTo>
                    <a:lnTo>
                      <a:pt x="96" y="11"/>
                    </a:lnTo>
                    <a:lnTo>
                      <a:pt x="96" y="13"/>
                    </a:lnTo>
                    <a:lnTo>
                      <a:pt x="96" y="14"/>
                    </a:lnTo>
                    <a:lnTo>
                      <a:pt x="93" y="14"/>
                    </a:lnTo>
                    <a:lnTo>
                      <a:pt x="93" y="16"/>
                    </a:lnTo>
                    <a:lnTo>
                      <a:pt x="96" y="19"/>
                    </a:lnTo>
                    <a:lnTo>
                      <a:pt x="94" y="21"/>
                    </a:lnTo>
                    <a:lnTo>
                      <a:pt x="94" y="22"/>
                    </a:lnTo>
                    <a:lnTo>
                      <a:pt x="94" y="25"/>
                    </a:lnTo>
                    <a:lnTo>
                      <a:pt x="96" y="27"/>
                    </a:lnTo>
                    <a:lnTo>
                      <a:pt x="96" y="33"/>
                    </a:lnTo>
                    <a:lnTo>
                      <a:pt x="93" y="35"/>
                    </a:lnTo>
                    <a:lnTo>
                      <a:pt x="91" y="37"/>
                    </a:lnTo>
                    <a:lnTo>
                      <a:pt x="86" y="45"/>
                    </a:lnTo>
                    <a:lnTo>
                      <a:pt x="86" y="49"/>
                    </a:lnTo>
                    <a:lnTo>
                      <a:pt x="86" y="52"/>
                    </a:lnTo>
                    <a:lnTo>
                      <a:pt x="86" y="56"/>
                    </a:lnTo>
                    <a:lnTo>
                      <a:pt x="85" y="59"/>
                    </a:lnTo>
                    <a:lnTo>
                      <a:pt x="83" y="62"/>
                    </a:lnTo>
                    <a:lnTo>
                      <a:pt x="85" y="65"/>
                    </a:lnTo>
                    <a:lnTo>
                      <a:pt x="83" y="68"/>
                    </a:lnTo>
                    <a:lnTo>
                      <a:pt x="83" y="70"/>
                    </a:lnTo>
                    <a:lnTo>
                      <a:pt x="83" y="73"/>
                    </a:lnTo>
                    <a:lnTo>
                      <a:pt x="81" y="75"/>
                    </a:lnTo>
                    <a:lnTo>
                      <a:pt x="80" y="80"/>
                    </a:lnTo>
                    <a:lnTo>
                      <a:pt x="80" y="84"/>
                    </a:lnTo>
                    <a:lnTo>
                      <a:pt x="75" y="91"/>
                    </a:lnTo>
                    <a:lnTo>
                      <a:pt x="73" y="92"/>
                    </a:lnTo>
                    <a:lnTo>
                      <a:pt x="70" y="94"/>
                    </a:lnTo>
                    <a:lnTo>
                      <a:pt x="69" y="94"/>
                    </a:lnTo>
                    <a:lnTo>
                      <a:pt x="65" y="96"/>
                    </a:lnTo>
                    <a:lnTo>
                      <a:pt x="62" y="99"/>
                    </a:lnTo>
                    <a:lnTo>
                      <a:pt x="62" y="102"/>
                    </a:lnTo>
                    <a:lnTo>
                      <a:pt x="57" y="107"/>
                    </a:lnTo>
                    <a:lnTo>
                      <a:pt x="56" y="110"/>
                    </a:lnTo>
                    <a:lnTo>
                      <a:pt x="57" y="113"/>
                    </a:lnTo>
                    <a:lnTo>
                      <a:pt x="57" y="115"/>
                    </a:lnTo>
                    <a:lnTo>
                      <a:pt x="57" y="123"/>
                    </a:lnTo>
                    <a:lnTo>
                      <a:pt x="56" y="126"/>
                    </a:lnTo>
                    <a:lnTo>
                      <a:pt x="57" y="129"/>
                    </a:lnTo>
                    <a:lnTo>
                      <a:pt x="54" y="132"/>
                    </a:lnTo>
                    <a:lnTo>
                      <a:pt x="51" y="134"/>
                    </a:lnTo>
                    <a:lnTo>
                      <a:pt x="49" y="134"/>
                    </a:lnTo>
                    <a:lnTo>
                      <a:pt x="48" y="137"/>
                    </a:lnTo>
                    <a:lnTo>
                      <a:pt x="43" y="142"/>
                    </a:lnTo>
                    <a:lnTo>
                      <a:pt x="42" y="145"/>
                    </a:lnTo>
                    <a:lnTo>
                      <a:pt x="38" y="147"/>
                    </a:lnTo>
                    <a:lnTo>
                      <a:pt x="34" y="145"/>
                    </a:lnTo>
                    <a:lnTo>
                      <a:pt x="34" y="142"/>
                    </a:lnTo>
                    <a:lnTo>
                      <a:pt x="32" y="142"/>
                    </a:lnTo>
                    <a:lnTo>
                      <a:pt x="34" y="139"/>
                    </a:lnTo>
                    <a:lnTo>
                      <a:pt x="35" y="137"/>
                    </a:lnTo>
                    <a:lnTo>
                      <a:pt x="30" y="139"/>
                    </a:lnTo>
                    <a:lnTo>
                      <a:pt x="27" y="142"/>
                    </a:lnTo>
                    <a:lnTo>
                      <a:pt x="26" y="140"/>
                    </a:lnTo>
                    <a:lnTo>
                      <a:pt x="24" y="140"/>
                    </a:lnTo>
                    <a:lnTo>
                      <a:pt x="24" y="143"/>
                    </a:lnTo>
                    <a:lnTo>
                      <a:pt x="22" y="147"/>
                    </a:lnTo>
                    <a:lnTo>
                      <a:pt x="19" y="145"/>
                    </a:lnTo>
                    <a:lnTo>
                      <a:pt x="19" y="145"/>
                    </a:lnTo>
                    <a:lnTo>
                      <a:pt x="18" y="143"/>
                    </a:lnTo>
                    <a:lnTo>
                      <a:pt x="16" y="143"/>
                    </a:lnTo>
                    <a:lnTo>
                      <a:pt x="14" y="143"/>
                    </a:lnTo>
                    <a:lnTo>
                      <a:pt x="11" y="147"/>
                    </a:lnTo>
                    <a:lnTo>
                      <a:pt x="8" y="150"/>
                    </a:lnTo>
                    <a:lnTo>
                      <a:pt x="8" y="151"/>
                    </a:lnTo>
                    <a:lnTo>
                      <a:pt x="8" y="156"/>
                    </a:lnTo>
                    <a:lnTo>
                      <a:pt x="6" y="158"/>
                    </a:lnTo>
                    <a:lnTo>
                      <a:pt x="3" y="158"/>
                    </a:lnTo>
                    <a:lnTo>
                      <a:pt x="0" y="159"/>
                    </a:lnTo>
                    <a:lnTo>
                      <a:pt x="2" y="161"/>
                    </a:lnTo>
                    <a:lnTo>
                      <a:pt x="5" y="161"/>
                    </a:lnTo>
                    <a:lnTo>
                      <a:pt x="6" y="163"/>
                    </a:lnTo>
                    <a:lnTo>
                      <a:pt x="8" y="163"/>
                    </a:lnTo>
                    <a:lnTo>
                      <a:pt x="8" y="16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3" name="Freeform 981">
                <a:extLst>
                  <a:ext uri="{FF2B5EF4-FFF2-40B4-BE49-F238E27FC236}">
                    <a16:creationId xmlns:a16="http://schemas.microsoft.com/office/drawing/2014/main" id="{23EB2A9E-D63B-4A8B-9A87-4F9D1EA2F37A}"/>
                  </a:ext>
                </a:extLst>
              </p:cNvPr>
              <p:cNvSpPr>
                <a:spLocks/>
              </p:cNvSpPr>
              <p:nvPr/>
            </p:nvSpPr>
            <p:spPr bwMode="auto">
              <a:xfrm>
                <a:off x="5147" y="2561"/>
                <a:ext cx="45" cy="113"/>
              </a:xfrm>
              <a:custGeom>
                <a:avLst/>
                <a:gdLst>
                  <a:gd name="T0" fmla="*/ 6 w 45"/>
                  <a:gd name="T1" fmla="*/ 6 h 113"/>
                  <a:gd name="T2" fmla="*/ 11 w 45"/>
                  <a:gd name="T3" fmla="*/ 8 h 113"/>
                  <a:gd name="T4" fmla="*/ 8 w 45"/>
                  <a:gd name="T5" fmla="*/ 13 h 113"/>
                  <a:gd name="T6" fmla="*/ 11 w 45"/>
                  <a:gd name="T7" fmla="*/ 16 h 113"/>
                  <a:gd name="T8" fmla="*/ 13 w 45"/>
                  <a:gd name="T9" fmla="*/ 20 h 113"/>
                  <a:gd name="T10" fmla="*/ 11 w 45"/>
                  <a:gd name="T11" fmla="*/ 22 h 113"/>
                  <a:gd name="T12" fmla="*/ 8 w 45"/>
                  <a:gd name="T13" fmla="*/ 27 h 113"/>
                  <a:gd name="T14" fmla="*/ 10 w 45"/>
                  <a:gd name="T15" fmla="*/ 32 h 113"/>
                  <a:gd name="T16" fmla="*/ 8 w 45"/>
                  <a:gd name="T17" fmla="*/ 35 h 113"/>
                  <a:gd name="T18" fmla="*/ 10 w 45"/>
                  <a:gd name="T19" fmla="*/ 40 h 113"/>
                  <a:gd name="T20" fmla="*/ 10 w 45"/>
                  <a:gd name="T21" fmla="*/ 41 h 113"/>
                  <a:gd name="T22" fmla="*/ 11 w 45"/>
                  <a:gd name="T23" fmla="*/ 44 h 113"/>
                  <a:gd name="T24" fmla="*/ 10 w 45"/>
                  <a:gd name="T25" fmla="*/ 46 h 113"/>
                  <a:gd name="T26" fmla="*/ 6 w 45"/>
                  <a:gd name="T27" fmla="*/ 48 h 113"/>
                  <a:gd name="T28" fmla="*/ 3 w 45"/>
                  <a:gd name="T29" fmla="*/ 51 h 113"/>
                  <a:gd name="T30" fmla="*/ 3 w 45"/>
                  <a:gd name="T31" fmla="*/ 54 h 113"/>
                  <a:gd name="T32" fmla="*/ 3 w 45"/>
                  <a:gd name="T33" fmla="*/ 57 h 113"/>
                  <a:gd name="T34" fmla="*/ 0 w 45"/>
                  <a:gd name="T35" fmla="*/ 60 h 113"/>
                  <a:gd name="T36" fmla="*/ 2 w 45"/>
                  <a:gd name="T37" fmla="*/ 65 h 113"/>
                  <a:gd name="T38" fmla="*/ 3 w 45"/>
                  <a:gd name="T39" fmla="*/ 68 h 113"/>
                  <a:gd name="T40" fmla="*/ 8 w 45"/>
                  <a:gd name="T41" fmla="*/ 70 h 113"/>
                  <a:gd name="T42" fmla="*/ 10 w 45"/>
                  <a:gd name="T43" fmla="*/ 72 h 113"/>
                  <a:gd name="T44" fmla="*/ 13 w 45"/>
                  <a:gd name="T45" fmla="*/ 75 h 113"/>
                  <a:gd name="T46" fmla="*/ 16 w 45"/>
                  <a:gd name="T47" fmla="*/ 75 h 113"/>
                  <a:gd name="T48" fmla="*/ 19 w 45"/>
                  <a:gd name="T49" fmla="*/ 73 h 113"/>
                  <a:gd name="T50" fmla="*/ 24 w 45"/>
                  <a:gd name="T51" fmla="*/ 76 h 113"/>
                  <a:gd name="T52" fmla="*/ 24 w 45"/>
                  <a:gd name="T53" fmla="*/ 83 h 113"/>
                  <a:gd name="T54" fmla="*/ 21 w 45"/>
                  <a:gd name="T55" fmla="*/ 89 h 113"/>
                  <a:gd name="T56" fmla="*/ 19 w 45"/>
                  <a:gd name="T57" fmla="*/ 94 h 113"/>
                  <a:gd name="T58" fmla="*/ 21 w 45"/>
                  <a:gd name="T59" fmla="*/ 100 h 113"/>
                  <a:gd name="T60" fmla="*/ 26 w 45"/>
                  <a:gd name="T61" fmla="*/ 105 h 113"/>
                  <a:gd name="T62" fmla="*/ 29 w 45"/>
                  <a:gd name="T63" fmla="*/ 108 h 113"/>
                  <a:gd name="T64" fmla="*/ 30 w 45"/>
                  <a:gd name="T65" fmla="*/ 111 h 113"/>
                  <a:gd name="T66" fmla="*/ 34 w 45"/>
                  <a:gd name="T67" fmla="*/ 113 h 113"/>
                  <a:gd name="T68" fmla="*/ 34 w 45"/>
                  <a:gd name="T69" fmla="*/ 107 h 113"/>
                  <a:gd name="T70" fmla="*/ 35 w 45"/>
                  <a:gd name="T71" fmla="*/ 102 h 113"/>
                  <a:gd name="T72" fmla="*/ 38 w 45"/>
                  <a:gd name="T73" fmla="*/ 97 h 113"/>
                  <a:gd name="T74" fmla="*/ 42 w 45"/>
                  <a:gd name="T75" fmla="*/ 94 h 113"/>
                  <a:gd name="T76" fmla="*/ 40 w 45"/>
                  <a:gd name="T77" fmla="*/ 87 h 113"/>
                  <a:gd name="T78" fmla="*/ 40 w 45"/>
                  <a:gd name="T79" fmla="*/ 84 h 113"/>
                  <a:gd name="T80" fmla="*/ 42 w 45"/>
                  <a:gd name="T81" fmla="*/ 83 h 113"/>
                  <a:gd name="T82" fmla="*/ 45 w 45"/>
                  <a:gd name="T83" fmla="*/ 81 h 113"/>
                  <a:gd name="T84" fmla="*/ 43 w 45"/>
                  <a:gd name="T85" fmla="*/ 78 h 113"/>
                  <a:gd name="T86" fmla="*/ 38 w 45"/>
                  <a:gd name="T87" fmla="*/ 70 h 113"/>
                  <a:gd name="T88" fmla="*/ 34 w 45"/>
                  <a:gd name="T89" fmla="*/ 64 h 113"/>
                  <a:gd name="T90" fmla="*/ 30 w 45"/>
                  <a:gd name="T91" fmla="*/ 62 h 113"/>
                  <a:gd name="T92" fmla="*/ 24 w 45"/>
                  <a:gd name="T93" fmla="*/ 57 h 113"/>
                  <a:gd name="T94" fmla="*/ 22 w 45"/>
                  <a:gd name="T95" fmla="*/ 41 h 113"/>
                  <a:gd name="T96" fmla="*/ 22 w 45"/>
                  <a:gd name="T97" fmla="*/ 13 h 113"/>
                  <a:gd name="T98" fmla="*/ 16 w 45"/>
                  <a:gd name="T99" fmla="*/ 6 h 113"/>
                  <a:gd name="T100" fmla="*/ 14 w 45"/>
                  <a:gd name="T101" fmla="*/ 5 h 113"/>
                  <a:gd name="T102" fmla="*/ 13 w 45"/>
                  <a:gd name="T103" fmla="*/ 3 h 113"/>
                  <a:gd name="T104" fmla="*/ 10 w 45"/>
                  <a:gd name="T105" fmla="*/ 3 h 113"/>
                  <a:gd name="T106" fmla="*/ 6 w 45"/>
                  <a:gd name="T107" fmla="*/ 1 h 113"/>
                  <a:gd name="T108" fmla="*/ 5 w 45"/>
                  <a:gd name="T109" fmla="*/ 0 h 113"/>
                  <a:gd name="T110" fmla="*/ 5 w 45"/>
                  <a:gd name="T111" fmla="*/ 3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5" h="113">
                    <a:moveTo>
                      <a:pt x="6" y="3"/>
                    </a:moveTo>
                    <a:lnTo>
                      <a:pt x="6" y="6"/>
                    </a:lnTo>
                    <a:lnTo>
                      <a:pt x="8" y="6"/>
                    </a:lnTo>
                    <a:lnTo>
                      <a:pt x="11" y="8"/>
                    </a:lnTo>
                    <a:lnTo>
                      <a:pt x="10" y="8"/>
                    </a:lnTo>
                    <a:lnTo>
                      <a:pt x="8" y="13"/>
                    </a:lnTo>
                    <a:lnTo>
                      <a:pt x="10" y="13"/>
                    </a:lnTo>
                    <a:lnTo>
                      <a:pt x="11" y="16"/>
                    </a:lnTo>
                    <a:lnTo>
                      <a:pt x="13" y="17"/>
                    </a:lnTo>
                    <a:lnTo>
                      <a:pt x="13" y="20"/>
                    </a:lnTo>
                    <a:lnTo>
                      <a:pt x="11" y="20"/>
                    </a:lnTo>
                    <a:lnTo>
                      <a:pt x="11" y="22"/>
                    </a:lnTo>
                    <a:lnTo>
                      <a:pt x="8" y="25"/>
                    </a:lnTo>
                    <a:lnTo>
                      <a:pt x="8" y="27"/>
                    </a:lnTo>
                    <a:lnTo>
                      <a:pt x="10" y="30"/>
                    </a:lnTo>
                    <a:lnTo>
                      <a:pt x="10" y="32"/>
                    </a:lnTo>
                    <a:lnTo>
                      <a:pt x="10" y="33"/>
                    </a:lnTo>
                    <a:lnTo>
                      <a:pt x="8" y="35"/>
                    </a:lnTo>
                    <a:lnTo>
                      <a:pt x="10" y="38"/>
                    </a:lnTo>
                    <a:lnTo>
                      <a:pt x="10" y="40"/>
                    </a:lnTo>
                    <a:lnTo>
                      <a:pt x="8" y="40"/>
                    </a:lnTo>
                    <a:lnTo>
                      <a:pt x="10" y="41"/>
                    </a:lnTo>
                    <a:lnTo>
                      <a:pt x="10" y="43"/>
                    </a:lnTo>
                    <a:lnTo>
                      <a:pt x="11" y="44"/>
                    </a:lnTo>
                    <a:lnTo>
                      <a:pt x="11" y="44"/>
                    </a:lnTo>
                    <a:lnTo>
                      <a:pt x="10" y="46"/>
                    </a:lnTo>
                    <a:lnTo>
                      <a:pt x="10" y="46"/>
                    </a:lnTo>
                    <a:lnTo>
                      <a:pt x="6" y="48"/>
                    </a:lnTo>
                    <a:lnTo>
                      <a:pt x="3" y="49"/>
                    </a:lnTo>
                    <a:lnTo>
                      <a:pt x="3" y="51"/>
                    </a:lnTo>
                    <a:lnTo>
                      <a:pt x="3" y="52"/>
                    </a:lnTo>
                    <a:lnTo>
                      <a:pt x="3" y="54"/>
                    </a:lnTo>
                    <a:lnTo>
                      <a:pt x="3" y="56"/>
                    </a:lnTo>
                    <a:lnTo>
                      <a:pt x="3" y="57"/>
                    </a:lnTo>
                    <a:lnTo>
                      <a:pt x="2" y="60"/>
                    </a:lnTo>
                    <a:lnTo>
                      <a:pt x="0" y="60"/>
                    </a:lnTo>
                    <a:lnTo>
                      <a:pt x="0" y="62"/>
                    </a:lnTo>
                    <a:lnTo>
                      <a:pt x="2" y="65"/>
                    </a:lnTo>
                    <a:lnTo>
                      <a:pt x="3" y="67"/>
                    </a:lnTo>
                    <a:lnTo>
                      <a:pt x="3" y="68"/>
                    </a:lnTo>
                    <a:lnTo>
                      <a:pt x="8" y="68"/>
                    </a:lnTo>
                    <a:lnTo>
                      <a:pt x="8" y="70"/>
                    </a:lnTo>
                    <a:lnTo>
                      <a:pt x="10" y="70"/>
                    </a:lnTo>
                    <a:lnTo>
                      <a:pt x="10" y="72"/>
                    </a:lnTo>
                    <a:lnTo>
                      <a:pt x="10" y="73"/>
                    </a:lnTo>
                    <a:lnTo>
                      <a:pt x="13" y="75"/>
                    </a:lnTo>
                    <a:lnTo>
                      <a:pt x="14" y="75"/>
                    </a:lnTo>
                    <a:lnTo>
                      <a:pt x="16" y="75"/>
                    </a:lnTo>
                    <a:lnTo>
                      <a:pt x="16" y="73"/>
                    </a:lnTo>
                    <a:lnTo>
                      <a:pt x="19" y="73"/>
                    </a:lnTo>
                    <a:lnTo>
                      <a:pt x="24" y="75"/>
                    </a:lnTo>
                    <a:lnTo>
                      <a:pt x="24" y="76"/>
                    </a:lnTo>
                    <a:lnTo>
                      <a:pt x="24" y="80"/>
                    </a:lnTo>
                    <a:lnTo>
                      <a:pt x="24" y="83"/>
                    </a:lnTo>
                    <a:lnTo>
                      <a:pt x="21" y="86"/>
                    </a:lnTo>
                    <a:lnTo>
                      <a:pt x="21" y="89"/>
                    </a:lnTo>
                    <a:lnTo>
                      <a:pt x="19" y="92"/>
                    </a:lnTo>
                    <a:lnTo>
                      <a:pt x="19" y="94"/>
                    </a:lnTo>
                    <a:lnTo>
                      <a:pt x="21" y="97"/>
                    </a:lnTo>
                    <a:lnTo>
                      <a:pt x="21" y="100"/>
                    </a:lnTo>
                    <a:lnTo>
                      <a:pt x="24" y="103"/>
                    </a:lnTo>
                    <a:lnTo>
                      <a:pt x="26" y="105"/>
                    </a:lnTo>
                    <a:lnTo>
                      <a:pt x="27" y="107"/>
                    </a:lnTo>
                    <a:lnTo>
                      <a:pt x="29" y="108"/>
                    </a:lnTo>
                    <a:lnTo>
                      <a:pt x="30" y="110"/>
                    </a:lnTo>
                    <a:lnTo>
                      <a:pt x="30" y="111"/>
                    </a:lnTo>
                    <a:lnTo>
                      <a:pt x="30" y="113"/>
                    </a:lnTo>
                    <a:lnTo>
                      <a:pt x="34" y="113"/>
                    </a:lnTo>
                    <a:lnTo>
                      <a:pt x="34" y="110"/>
                    </a:lnTo>
                    <a:lnTo>
                      <a:pt x="34" y="107"/>
                    </a:lnTo>
                    <a:lnTo>
                      <a:pt x="35" y="105"/>
                    </a:lnTo>
                    <a:lnTo>
                      <a:pt x="35" y="102"/>
                    </a:lnTo>
                    <a:lnTo>
                      <a:pt x="37" y="99"/>
                    </a:lnTo>
                    <a:lnTo>
                      <a:pt x="38" y="97"/>
                    </a:lnTo>
                    <a:lnTo>
                      <a:pt x="42" y="95"/>
                    </a:lnTo>
                    <a:lnTo>
                      <a:pt x="42" y="94"/>
                    </a:lnTo>
                    <a:lnTo>
                      <a:pt x="42" y="89"/>
                    </a:lnTo>
                    <a:lnTo>
                      <a:pt x="40" y="87"/>
                    </a:lnTo>
                    <a:lnTo>
                      <a:pt x="42" y="86"/>
                    </a:lnTo>
                    <a:lnTo>
                      <a:pt x="40" y="84"/>
                    </a:lnTo>
                    <a:lnTo>
                      <a:pt x="40" y="83"/>
                    </a:lnTo>
                    <a:lnTo>
                      <a:pt x="42" y="83"/>
                    </a:lnTo>
                    <a:lnTo>
                      <a:pt x="43" y="81"/>
                    </a:lnTo>
                    <a:lnTo>
                      <a:pt x="45" y="81"/>
                    </a:lnTo>
                    <a:lnTo>
                      <a:pt x="45" y="80"/>
                    </a:lnTo>
                    <a:lnTo>
                      <a:pt x="43" y="78"/>
                    </a:lnTo>
                    <a:lnTo>
                      <a:pt x="43" y="75"/>
                    </a:lnTo>
                    <a:lnTo>
                      <a:pt x="38" y="70"/>
                    </a:lnTo>
                    <a:lnTo>
                      <a:pt x="38" y="68"/>
                    </a:lnTo>
                    <a:lnTo>
                      <a:pt x="34" y="64"/>
                    </a:lnTo>
                    <a:lnTo>
                      <a:pt x="32" y="62"/>
                    </a:lnTo>
                    <a:lnTo>
                      <a:pt x="30" y="62"/>
                    </a:lnTo>
                    <a:lnTo>
                      <a:pt x="29" y="59"/>
                    </a:lnTo>
                    <a:lnTo>
                      <a:pt x="24" y="57"/>
                    </a:lnTo>
                    <a:lnTo>
                      <a:pt x="22" y="44"/>
                    </a:lnTo>
                    <a:lnTo>
                      <a:pt x="22" y="41"/>
                    </a:lnTo>
                    <a:lnTo>
                      <a:pt x="22" y="17"/>
                    </a:lnTo>
                    <a:lnTo>
                      <a:pt x="22" y="13"/>
                    </a:lnTo>
                    <a:lnTo>
                      <a:pt x="18" y="8"/>
                    </a:lnTo>
                    <a:lnTo>
                      <a:pt x="16" y="6"/>
                    </a:lnTo>
                    <a:lnTo>
                      <a:pt x="14" y="5"/>
                    </a:lnTo>
                    <a:lnTo>
                      <a:pt x="14" y="5"/>
                    </a:lnTo>
                    <a:lnTo>
                      <a:pt x="13" y="3"/>
                    </a:lnTo>
                    <a:lnTo>
                      <a:pt x="13" y="3"/>
                    </a:lnTo>
                    <a:lnTo>
                      <a:pt x="11" y="3"/>
                    </a:lnTo>
                    <a:lnTo>
                      <a:pt x="10" y="3"/>
                    </a:lnTo>
                    <a:lnTo>
                      <a:pt x="10" y="3"/>
                    </a:lnTo>
                    <a:lnTo>
                      <a:pt x="6" y="1"/>
                    </a:lnTo>
                    <a:lnTo>
                      <a:pt x="6" y="0"/>
                    </a:lnTo>
                    <a:lnTo>
                      <a:pt x="5" y="0"/>
                    </a:lnTo>
                    <a:lnTo>
                      <a:pt x="5" y="1"/>
                    </a:lnTo>
                    <a:lnTo>
                      <a:pt x="5" y="3"/>
                    </a:lnTo>
                    <a:lnTo>
                      <a:pt x="6"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4" name="Freeform 982">
                <a:extLst>
                  <a:ext uri="{FF2B5EF4-FFF2-40B4-BE49-F238E27FC236}">
                    <a16:creationId xmlns:a16="http://schemas.microsoft.com/office/drawing/2014/main" id="{CAA80DCF-F8CF-4858-B32E-5EA86E3C49B2}"/>
                  </a:ext>
                </a:extLst>
              </p:cNvPr>
              <p:cNvSpPr>
                <a:spLocks/>
              </p:cNvSpPr>
              <p:nvPr/>
            </p:nvSpPr>
            <p:spPr bwMode="auto">
              <a:xfrm>
                <a:off x="4993" y="2545"/>
                <a:ext cx="167" cy="142"/>
              </a:xfrm>
              <a:custGeom>
                <a:avLst/>
                <a:gdLst>
                  <a:gd name="T0" fmla="*/ 98 w 167"/>
                  <a:gd name="T1" fmla="*/ 21 h 142"/>
                  <a:gd name="T2" fmla="*/ 98 w 167"/>
                  <a:gd name="T3" fmla="*/ 25 h 142"/>
                  <a:gd name="T4" fmla="*/ 97 w 167"/>
                  <a:gd name="T5" fmla="*/ 33 h 142"/>
                  <a:gd name="T6" fmla="*/ 94 w 167"/>
                  <a:gd name="T7" fmla="*/ 40 h 142"/>
                  <a:gd name="T8" fmla="*/ 100 w 167"/>
                  <a:gd name="T9" fmla="*/ 57 h 142"/>
                  <a:gd name="T10" fmla="*/ 108 w 167"/>
                  <a:gd name="T11" fmla="*/ 60 h 142"/>
                  <a:gd name="T12" fmla="*/ 111 w 167"/>
                  <a:gd name="T13" fmla="*/ 59 h 142"/>
                  <a:gd name="T14" fmla="*/ 109 w 167"/>
                  <a:gd name="T15" fmla="*/ 73 h 142"/>
                  <a:gd name="T16" fmla="*/ 102 w 167"/>
                  <a:gd name="T17" fmla="*/ 75 h 142"/>
                  <a:gd name="T18" fmla="*/ 90 w 167"/>
                  <a:gd name="T19" fmla="*/ 62 h 142"/>
                  <a:gd name="T20" fmla="*/ 79 w 167"/>
                  <a:gd name="T21" fmla="*/ 56 h 142"/>
                  <a:gd name="T22" fmla="*/ 74 w 167"/>
                  <a:gd name="T23" fmla="*/ 49 h 142"/>
                  <a:gd name="T24" fmla="*/ 66 w 167"/>
                  <a:gd name="T25" fmla="*/ 56 h 142"/>
                  <a:gd name="T26" fmla="*/ 58 w 167"/>
                  <a:gd name="T27" fmla="*/ 54 h 142"/>
                  <a:gd name="T28" fmla="*/ 49 w 167"/>
                  <a:gd name="T29" fmla="*/ 49 h 142"/>
                  <a:gd name="T30" fmla="*/ 49 w 167"/>
                  <a:gd name="T31" fmla="*/ 43 h 142"/>
                  <a:gd name="T32" fmla="*/ 41 w 167"/>
                  <a:gd name="T33" fmla="*/ 44 h 142"/>
                  <a:gd name="T34" fmla="*/ 36 w 167"/>
                  <a:gd name="T35" fmla="*/ 46 h 142"/>
                  <a:gd name="T36" fmla="*/ 31 w 167"/>
                  <a:gd name="T37" fmla="*/ 41 h 142"/>
                  <a:gd name="T38" fmla="*/ 30 w 167"/>
                  <a:gd name="T39" fmla="*/ 43 h 142"/>
                  <a:gd name="T40" fmla="*/ 31 w 167"/>
                  <a:gd name="T41" fmla="*/ 60 h 142"/>
                  <a:gd name="T42" fmla="*/ 31 w 167"/>
                  <a:gd name="T43" fmla="*/ 68 h 142"/>
                  <a:gd name="T44" fmla="*/ 3 w 167"/>
                  <a:gd name="T45" fmla="*/ 119 h 142"/>
                  <a:gd name="T46" fmla="*/ 11 w 167"/>
                  <a:gd name="T47" fmla="*/ 127 h 142"/>
                  <a:gd name="T48" fmla="*/ 17 w 167"/>
                  <a:gd name="T49" fmla="*/ 134 h 142"/>
                  <a:gd name="T50" fmla="*/ 35 w 167"/>
                  <a:gd name="T51" fmla="*/ 134 h 142"/>
                  <a:gd name="T52" fmla="*/ 39 w 167"/>
                  <a:gd name="T53" fmla="*/ 134 h 142"/>
                  <a:gd name="T54" fmla="*/ 44 w 167"/>
                  <a:gd name="T55" fmla="*/ 137 h 142"/>
                  <a:gd name="T56" fmla="*/ 54 w 167"/>
                  <a:gd name="T57" fmla="*/ 140 h 142"/>
                  <a:gd name="T58" fmla="*/ 62 w 167"/>
                  <a:gd name="T59" fmla="*/ 139 h 142"/>
                  <a:gd name="T60" fmla="*/ 65 w 167"/>
                  <a:gd name="T61" fmla="*/ 140 h 142"/>
                  <a:gd name="T62" fmla="*/ 82 w 167"/>
                  <a:gd name="T63" fmla="*/ 126 h 142"/>
                  <a:gd name="T64" fmla="*/ 97 w 167"/>
                  <a:gd name="T65" fmla="*/ 116 h 142"/>
                  <a:gd name="T66" fmla="*/ 98 w 167"/>
                  <a:gd name="T67" fmla="*/ 110 h 142"/>
                  <a:gd name="T68" fmla="*/ 109 w 167"/>
                  <a:gd name="T69" fmla="*/ 105 h 142"/>
                  <a:gd name="T70" fmla="*/ 117 w 167"/>
                  <a:gd name="T71" fmla="*/ 107 h 142"/>
                  <a:gd name="T72" fmla="*/ 119 w 167"/>
                  <a:gd name="T73" fmla="*/ 100 h 142"/>
                  <a:gd name="T74" fmla="*/ 143 w 167"/>
                  <a:gd name="T75" fmla="*/ 91 h 142"/>
                  <a:gd name="T76" fmla="*/ 157 w 167"/>
                  <a:gd name="T77" fmla="*/ 84 h 142"/>
                  <a:gd name="T78" fmla="*/ 154 w 167"/>
                  <a:gd name="T79" fmla="*/ 76 h 142"/>
                  <a:gd name="T80" fmla="*/ 157 w 167"/>
                  <a:gd name="T81" fmla="*/ 70 h 142"/>
                  <a:gd name="T82" fmla="*/ 160 w 167"/>
                  <a:gd name="T83" fmla="*/ 64 h 142"/>
                  <a:gd name="T84" fmla="*/ 165 w 167"/>
                  <a:gd name="T85" fmla="*/ 60 h 142"/>
                  <a:gd name="T86" fmla="*/ 164 w 167"/>
                  <a:gd name="T87" fmla="*/ 56 h 142"/>
                  <a:gd name="T88" fmla="*/ 164 w 167"/>
                  <a:gd name="T89" fmla="*/ 48 h 142"/>
                  <a:gd name="T90" fmla="*/ 165 w 167"/>
                  <a:gd name="T91" fmla="*/ 38 h 142"/>
                  <a:gd name="T92" fmla="*/ 165 w 167"/>
                  <a:gd name="T93" fmla="*/ 32 h 142"/>
                  <a:gd name="T94" fmla="*/ 165 w 167"/>
                  <a:gd name="T95" fmla="*/ 24 h 142"/>
                  <a:gd name="T96" fmla="*/ 159 w 167"/>
                  <a:gd name="T97" fmla="*/ 19 h 142"/>
                  <a:gd name="T98" fmla="*/ 154 w 167"/>
                  <a:gd name="T99" fmla="*/ 14 h 142"/>
                  <a:gd name="T100" fmla="*/ 149 w 167"/>
                  <a:gd name="T101" fmla="*/ 9 h 142"/>
                  <a:gd name="T102" fmla="*/ 138 w 167"/>
                  <a:gd name="T103" fmla="*/ 5 h 142"/>
                  <a:gd name="T104" fmla="*/ 130 w 167"/>
                  <a:gd name="T105" fmla="*/ 3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67" h="142">
                    <a:moveTo>
                      <a:pt x="102" y="5"/>
                    </a:moveTo>
                    <a:lnTo>
                      <a:pt x="95" y="16"/>
                    </a:lnTo>
                    <a:lnTo>
                      <a:pt x="97" y="19"/>
                    </a:lnTo>
                    <a:lnTo>
                      <a:pt x="98" y="21"/>
                    </a:lnTo>
                    <a:lnTo>
                      <a:pt x="98" y="22"/>
                    </a:lnTo>
                    <a:lnTo>
                      <a:pt x="98" y="24"/>
                    </a:lnTo>
                    <a:lnTo>
                      <a:pt x="98" y="24"/>
                    </a:lnTo>
                    <a:lnTo>
                      <a:pt x="98" y="25"/>
                    </a:lnTo>
                    <a:lnTo>
                      <a:pt x="98" y="29"/>
                    </a:lnTo>
                    <a:lnTo>
                      <a:pt x="98" y="30"/>
                    </a:lnTo>
                    <a:lnTo>
                      <a:pt x="98" y="33"/>
                    </a:lnTo>
                    <a:lnTo>
                      <a:pt x="97" y="33"/>
                    </a:lnTo>
                    <a:lnTo>
                      <a:pt x="97" y="35"/>
                    </a:lnTo>
                    <a:lnTo>
                      <a:pt x="97" y="36"/>
                    </a:lnTo>
                    <a:lnTo>
                      <a:pt x="94" y="38"/>
                    </a:lnTo>
                    <a:lnTo>
                      <a:pt x="94" y="40"/>
                    </a:lnTo>
                    <a:lnTo>
                      <a:pt x="94" y="48"/>
                    </a:lnTo>
                    <a:lnTo>
                      <a:pt x="94" y="52"/>
                    </a:lnTo>
                    <a:lnTo>
                      <a:pt x="95" y="52"/>
                    </a:lnTo>
                    <a:lnTo>
                      <a:pt x="100" y="57"/>
                    </a:lnTo>
                    <a:lnTo>
                      <a:pt x="100" y="59"/>
                    </a:lnTo>
                    <a:lnTo>
                      <a:pt x="102" y="60"/>
                    </a:lnTo>
                    <a:lnTo>
                      <a:pt x="108" y="62"/>
                    </a:lnTo>
                    <a:lnTo>
                      <a:pt x="108" y="60"/>
                    </a:lnTo>
                    <a:lnTo>
                      <a:pt x="106" y="59"/>
                    </a:lnTo>
                    <a:lnTo>
                      <a:pt x="106" y="57"/>
                    </a:lnTo>
                    <a:lnTo>
                      <a:pt x="109" y="57"/>
                    </a:lnTo>
                    <a:lnTo>
                      <a:pt x="111" y="59"/>
                    </a:lnTo>
                    <a:lnTo>
                      <a:pt x="113" y="73"/>
                    </a:lnTo>
                    <a:lnTo>
                      <a:pt x="111" y="75"/>
                    </a:lnTo>
                    <a:lnTo>
                      <a:pt x="109" y="73"/>
                    </a:lnTo>
                    <a:lnTo>
                      <a:pt x="109" y="73"/>
                    </a:lnTo>
                    <a:lnTo>
                      <a:pt x="108" y="73"/>
                    </a:lnTo>
                    <a:lnTo>
                      <a:pt x="106" y="73"/>
                    </a:lnTo>
                    <a:lnTo>
                      <a:pt x="103" y="75"/>
                    </a:lnTo>
                    <a:lnTo>
                      <a:pt x="102" y="75"/>
                    </a:lnTo>
                    <a:lnTo>
                      <a:pt x="98" y="72"/>
                    </a:lnTo>
                    <a:lnTo>
                      <a:pt x="97" y="68"/>
                    </a:lnTo>
                    <a:lnTo>
                      <a:pt x="94" y="67"/>
                    </a:lnTo>
                    <a:lnTo>
                      <a:pt x="90" y="62"/>
                    </a:lnTo>
                    <a:lnTo>
                      <a:pt x="87" y="60"/>
                    </a:lnTo>
                    <a:lnTo>
                      <a:pt x="82" y="59"/>
                    </a:lnTo>
                    <a:lnTo>
                      <a:pt x="79" y="56"/>
                    </a:lnTo>
                    <a:lnTo>
                      <a:pt x="79" y="56"/>
                    </a:lnTo>
                    <a:lnTo>
                      <a:pt x="76" y="52"/>
                    </a:lnTo>
                    <a:lnTo>
                      <a:pt x="76" y="48"/>
                    </a:lnTo>
                    <a:lnTo>
                      <a:pt x="76" y="48"/>
                    </a:lnTo>
                    <a:lnTo>
                      <a:pt x="74" y="49"/>
                    </a:lnTo>
                    <a:lnTo>
                      <a:pt x="73" y="49"/>
                    </a:lnTo>
                    <a:lnTo>
                      <a:pt x="71" y="52"/>
                    </a:lnTo>
                    <a:lnTo>
                      <a:pt x="71" y="54"/>
                    </a:lnTo>
                    <a:lnTo>
                      <a:pt x="66" y="56"/>
                    </a:lnTo>
                    <a:lnTo>
                      <a:pt x="65" y="56"/>
                    </a:lnTo>
                    <a:lnTo>
                      <a:pt x="65" y="54"/>
                    </a:lnTo>
                    <a:lnTo>
                      <a:pt x="60" y="54"/>
                    </a:lnTo>
                    <a:lnTo>
                      <a:pt x="58" y="54"/>
                    </a:lnTo>
                    <a:lnTo>
                      <a:pt x="55" y="51"/>
                    </a:lnTo>
                    <a:lnTo>
                      <a:pt x="54" y="51"/>
                    </a:lnTo>
                    <a:lnTo>
                      <a:pt x="51" y="49"/>
                    </a:lnTo>
                    <a:lnTo>
                      <a:pt x="49" y="49"/>
                    </a:lnTo>
                    <a:lnTo>
                      <a:pt x="51" y="49"/>
                    </a:lnTo>
                    <a:lnTo>
                      <a:pt x="49" y="48"/>
                    </a:lnTo>
                    <a:lnTo>
                      <a:pt x="49" y="46"/>
                    </a:lnTo>
                    <a:lnTo>
                      <a:pt x="49" y="43"/>
                    </a:lnTo>
                    <a:lnTo>
                      <a:pt x="47" y="43"/>
                    </a:lnTo>
                    <a:lnTo>
                      <a:pt x="44" y="44"/>
                    </a:lnTo>
                    <a:lnTo>
                      <a:pt x="43" y="44"/>
                    </a:lnTo>
                    <a:lnTo>
                      <a:pt x="41" y="44"/>
                    </a:lnTo>
                    <a:lnTo>
                      <a:pt x="39" y="46"/>
                    </a:lnTo>
                    <a:lnTo>
                      <a:pt x="38" y="48"/>
                    </a:lnTo>
                    <a:lnTo>
                      <a:pt x="36" y="46"/>
                    </a:lnTo>
                    <a:lnTo>
                      <a:pt x="36" y="46"/>
                    </a:lnTo>
                    <a:lnTo>
                      <a:pt x="36" y="43"/>
                    </a:lnTo>
                    <a:lnTo>
                      <a:pt x="36" y="43"/>
                    </a:lnTo>
                    <a:lnTo>
                      <a:pt x="33" y="41"/>
                    </a:lnTo>
                    <a:lnTo>
                      <a:pt x="31" y="41"/>
                    </a:lnTo>
                    <a:lnTo>
                      <a:pt x="30" y="41"/>
                    </a:lnTo>
                    <a:lnTo>
                      <a:pt x="30" y="41"/>
                    </a:lnTo>
                    <a:lnTo>
                      <a:pt x="30" y="43"/>
                    </a:lnTo>
                    <a:lnTo>
                      <a:pt x="30" y="43"/>
                    </a:lnTo>
                    <a:lnTo>
                      <a:pt x="30" y="49"/>
                    </a:lnTo>
                    <a:lnTo>
                      <a:pt x="30" y="54"/>
                    </a:lnTo>
                    <a:lnTo>
                      <a:pt x="30" y="57"/>
                    </a:lnTo>
                    <a:lnTo>
                      <a:pt x="31" y="60"/>
                    </a:lnTo>
                    <a:lnTo>
                      <a:pt x="31" y="62"/>
                    </a:lnTo>
                    <a:lnTo>
                      <a:pt x="31" y="64"/>
                    </a:lnTo>
                    <a:lnTo>
                      <a:pt x="30" y="67"/>
                    </a:lnTo>
                    <a:lnTo>
                      <a:pt x="31" y="68"/>
                    </a:lnTo>
                    <a:lnTo>
                      <a:pt x="1" y="68"/>
                    </a:lnTo>
                    <a:lnTo>
                      <a:pt x="0" y="116"/>
                    </a:lnTo>
                    <a:lnTo>
                      <a:pt x="1" y="118"/>
                    </a:lnTo>
                    <a:lnTo>
                      <a:pt x="3" y="119"/>
                    </a:lnTo>
                    <a:lnTo>
                      <a:pt x="4" y="121"/>
                    </a:lnTo>
                    <a:lnTo>
                      <a:pt x="6" y="123"/>
                    </a:lnTo>
                    <a:lnTo>
                      <a:pt x="8" y="124"/>
                    </a:lnTo>
                    <a:lnTo>
                      <a:pt x="11" y="127"/>
                    </a:lnTo>
                    <a:lnTo>
                      <a:pt x="12" y="129"/>
                    </a:lnTo>
                    <a:lnTo>
                      <a:pt x="14" y="129"/>
                    </a:lnTo>
                    <a:lnTo>
                      <a:pt x="15" y="131"/>
                    </a:lnTo>
                    <a:lnTo>
                      <a:pt x="17" y="134"/>
                    </a:lnTo>
                    <a:lnTo>
                      <a:pt x="19" y="134"/>
                    </a:lnTo>
                    <a:lnTo>
                      <a:pt x="19" y="137"/>
                    </a:lnTo>
                    <a:lnTo>
                      <a:pt x="33" y="134"/>
                    </a:lnTo>
                    <a:lnTo>
                      <a:pt x="35" y="134"/>
                    </a:lnTo>
                    <a:lnTo>
                      <a:pt x="38" y="132"/>
                    </a:lnTo>
                    <a:lnTo>
                      <a:pt x="38" y="134"/>
                    </a:lnTo>
                    <a:lnTo>
                      <a:pt x="39" y="134"/>
                    </a:lnTo>
                    <a:lnTo>
                      <a:pt x="39" y="134"/>
                    </a:lnTo>
                    <a:lnTo>
                      <a:pt x="41" y="134"/>
                    </a:lnTo>
                    <a:lnTo>
                      <a:pt x="43" y="134"/>
                    </a:lnTo>
                    <a:lnTo>
                      <a:pt x="43" y="135"/>
                    </a:lnTo>
                    <a:lnTo>
                      <a:pt x="44" y="137"/>
                    </a:lnTo>
                    <a:lnTo>
                      <a:pt x="46" y="137"/>
                    </a:lnTo>
                    <a:lnTo>
                      <a:pt x="49" y="137"/>
                    </a:lnTo>
                    <a:lnTo>
                      <a:pt x="52" y="139"/>
                    </a:lnTo>
                    <a:lnTo>
                      <a:pt x="54" y="140"/>
                    </a:lnTo>
                    <a:lnTo>
                      <a:pt x="55" y="140"/>
                    </a:lnTo>
                    <a:lnTo>
                      <a:pt x="57" y="139"/>
                    </a:lnTo>
                    <a:lnTo>
                      <a:pt x="60" y="139"/>
                    </a:lnTo>
                    <a:lnTo>
                      <a:pt x="62" y="139"/>
                    </a:lnTo>
                    <a:lnTo>
                      <a:pt x="62" y="139"/>
                    </a:lnTo>
                    <a:lnTo>
                      <a:pt x="63" y="139"/>
                    </a:lnTo>
                    <a:lnTo>
                      <a:pt x="63" y="139"/>
                    </a:lnTo>
                    <a:lnTo>
                      <a:pt x="65" y="140"/>
                    </a:lnTo>
                    <a:lnTo>
                      <a:pt x="68" y="142"/>
                    </a:lnTo>
                    <a:lnTo>
                      <a:pt x="73" y="140"/>
                    </a:lnTo>
                    <a:lnTo>
                      <a:pt x="76" y="134"/>
                    </a:lnTo>
                    <a:lnTo>
                      <a:pt x="82" y="126"/>
                    </a:lnTo>
                    <a:lnTo>
                      <a:pt x="90" y="119"/>
                    </a:lnTo>
                    <a:lnTo>
                      <a:pt x="95" y="118"/>
                    </a:lnTo>
                    <a:lnTo>
                      <a:pt x="97" y="118"/>
                    </a:lnTo>
                    <a:lnTo>
                      <a:pt x="97" y="116"/>
                    </a:lnTo>
                    <a:lnTo>
                      <a:pt x="97" y="115"/>
                    </a:lnTo>
                    <a:lnTo>
                      <a:pt x="98" y="115"/>
                    </a:lnTo>
                    <a:lnTo>
                      <a:pt x="97" y="113"/>
                    </a:lnTo>
                    <a:lnTo>
                      <a:pt x="98" y="110"/>
                    </a:lnTo>
                    <a:lnTo>
                      <a:pt x="103" y="108"/>
                    </a:lnTo>
                    <a:lnTo>
                      <a:pt x="105" y="108"/>
                    </a:lnTo>
                    <a:lnTo>
                      <a:pt x="106" y="107"/>
                    </a:lnTo>
                    <a:lnTo>
                      <a:pt x="109" y="105"/>
                    </a:lnTo>
                    <a:lnTo>
                      <a:pt x="113" y="107"/>
                    </a:lnTo>
                    <a:lnTo>
                      <a:pt x="114" y="107"/>
                    </a:lnTo>
                    <a:lnTo>
                      <a:pt x="116" y="107"/>
                    </a:lnTo>
                    <a:lnTo>
                      <a:pt x="117" y="107"/>
                    </a:lnTo>
                    <a:lnTo>
                      <a:pt x="119" y="107"/>
                    </a:lnTo>
                    <a:lnTo>
                      <a:pt x="121" y="107"/>
                    </a:lnTo>
                    <a:lnTo>
                      <a:pt x="121" y="105"/>
                    </a:lnTo>
                    <a:lnTo>
                      <a:pt x="119" y="100"/>
                    </a:lnTo>
                    <a:lnTo>
                      <a:pt x="121" y="99"/>
                    </a:lnTo>
                    <a:lnTo>
                      <a:pt x="125" y="96"/>
                    </a:lnTo>
                    <a:lnTo>
                      <a:pt x="129" y="96"/>
                    </a:lnTo>
                    <a:lnTo>
                      <a:pt x="143" y="91"/>
                    </a:lnTo>
                    <a:lnTo>
                      <a:pt x="145" y="89"/>
                    </a:lnTo>
                    <a:lnTo>
                      <a:pt x="154" y="86"/>
                    </a:lnTo>
                    <a:lnTo>
                      <a:pt x="157" y="84"/>
                    </a:lnTo>
                    <a:lnTo>
                      <a:pt x="157" y="84"/>
                    </a:lnTo>
                    <a:lnTo>
                      <a:pt x="157" y="83"/>
                    </a:lnTo>
                    <a:lnTo>
                      <a:pt x="156" y="81"/>
                    </a:lnTo>
                    <a:lnTo>
                      <a:pt x="154" y="78"/>
                    </a:lnTo>
                    <a:lnTo>
                      <a:pt x="154" y="76"/>
                    </a:lnTo>
                    <a:lnTo>
                      <a:pt x="156" y="76"/>
                    </a:lnTo>
                    <a:lnTo>
                      <a:pt x="157" y="73"/>
                    </a:lnTo>
                    <a:lnTo>
                      <a:pt x="157" y="72"/>
                    </a:lnTo>
                    <a:lnTo>
                      <a:pt x="157" y="70"/>
                    </a:lnTo>
                    <a:lnTo>
                      <a:pt x="157" y="68"/>
                    </a:lnTo>
                    <a:lnTo>
                      <a:pt x="157" y="67"/>
                    </a:lnTo>
                    <a:lnTo>
                      <a:pt x="157" y="65"/>
                    </a:lnTo>
                    <a:lnTo>
                      <a:pt x="160" y="64"/>
                    </a:lnTo>
                    <a:lnTo>
                      <a:pt x="164" y="62"/>
                    </a:lnTo>
                    <a:lnTo>
                      <a:pt x="164" y="62"/>
                    </a:lnTo>
                    <a:lnTo>
                      <a:pt x="165" y="60"/>
                    </a:lnTo>
                    <a:lnTo>
                      <a:pt x="165" y="60"/>
                    </a:lnTo>
                    <a:lnTo>
                      <a:pt x="164" y="59"/>
                    </a:lnTo>
                    <a:lnTo>
                      <a:pt x="164" y="57"/>
                    </a:lnTo>
                    <a:lnTo>
                      <a:pt x="162" y="56"/>
                    </a:lnTo>
                    <a:lnTo>
                      <a:pt x="164" y="56"/>
                    </a:lnTo>
                    <a:lnTo>
                      <a:pt x="164" y="54"/>
                    </a:lnTo>
                    <a:lnTo>
                      <a:pt x="162" y="51"/>
                    </a:lnTo>
                    <a:lnTo>
                      <a:pt x="164" y="49"/>
                    </a:lnTo>
                    <a:lnTo>
                      <a:pt x="164" y="48"/>
                    </a:lnTo>
                    <a:lnTo>
                      <a:pt x="164" y="46"/>
                    </a:lnTo>
                    <a:lnTo>
                      <a:pt x="162" y="43"/>
                    </a:lnTo>
                    <a:lnTo>
                      <a:pt x="162" y="41"/>
                    </a:lnTo>
                    <a:lnTo>
                      <a:pt x="165" y="38"/>
                    </a:lnTo>
                    <a:lnTo>
                      <a:pt x="165" y="36"/>
                    </a:lnTo>
                    <a:lnTo>
                      <a:pt x="167" y="36"/>
                    </a:lnTo>
                    <a:lnTo>
                      <a:pt x="167" y="33"/>
                    </a:lnTo>
                    <a:lnTo>
                      <a:pt x="165" y="32"/>
                    </a:lnTo>
                    <a:lnTo>
                      <a:pt x="164" y="29"/>
                    </a:lnTo>
                    <a:lnTo>
                      <a:pt x="162" y="29"/>
                    </a:lnTo>
                    <a:lnTo>
                      <a:pt x="164" y="24"/>
                    </a:lnTo>
                    <a:lnTo>
                      <a:pt x="165" y="24"/>
                    </a:lnTo>
                    <a:lnTo>
                      <a:pt x="162" y="22"/>
                    </a:lnTo>
                    <a:lnTo>
                      <a:pt x="160" y="22"/>
                    </a:lnTo>
                    <a:lnTo>
                      <a:pt x="160" y="19"/>
                    </a:lnTo>
                    <a:lnTo>
                      <a:pt x="159" y="19"/>
                    </a:lnTo>
                    <a:lnTo>
                      <a:pt x="159" y="17"/>
                    </a:lnTo>
                    <a:lnTo>
                      <a:pt x="159" y="17"/>
                    </a:lnTo>
                    <a:lnTo>
                      <a:pt x="157" y="17"/>
                    </a:lnTo>
                    <a:lnTo>
                      <a:pt x="154" y="14"/>
                    </a:lnTo>
                    <a:lnTo>
                      <a:pt x="154" y="11"/>
                    </a:lnTo>
                    <a:lnTo>
                      <a:pt x="152" y="11"/>
                    </a:lnTo>
                    <a:lnTo>
                      <a:pt x="151" y="9"/>
                    </a:lnTo>
                    <a:lnTo>
                      <a:pt x="149" y="9"/>
                    </a:lnTo>
                    <a:lnTo>
                      <a:pt x="143" y="8"/>
                    </a:lnTo>
                    <a:lnTo>
                      <a:pt x="140" y="8"/>
                    </a:lnTo>
                    <a:lnTo>
                      <a:pt x="138" y="6"/>
                    </a:lnTo>
                    <a:lnTo>
                      <a:pt x="138" y="5"/>
                    </a:lnTo>
                    <a:lnTo>
                      <a:pt x="137" y="3"/>
                    </a:lnTo>
                    <a:lnTo>
                      <a:pt x="135" y="3"/>
                    </a:lnTo>
                    <a:lnTo>
                      <a:pt x="133" y="3"/>
                    </a:lnTo>
                    <a:lnTo>
                      <a:pt x="130" y="3"/>
                    </a:lnTo>
                    <a:lnTo>
                      <a:pt x="125" y="0"/>
                    </a:lnTo>
                    <a:lnTo>
                      <a:pt x="124" y="0"/>
                    </a:lnTo>
                    <a:lnTo>
                      <a:pt x="102"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5" name="Freeform 983">
                <a:extLst>
                  <a:ext uri="{FF2B5EF4-FFF2-40B4-BE49-F238E27FC236}">
                    <a16:creationId xmlns:a16="http://schemas.microsoft.com/office/drawing/2014/main" id="{1AB8A5D0-398F-4AD6-BEC7-FE555A9E2388}"/>
                  </a:ext>
                </a:extLst>
              </p:cNvPr>
              <p:cNvSpPr>
                <a:spLocks/>
              </p:cNvSpPr>
              <p:nvPr/>
            </p:nvSpPr>
            <p:spPr bwMode="auto">
              <a:xfrm>
                <a:off x="4849" y="2513"/>
                <a:ext cx="175" cy="174"/>
              </a:xfrm>
              <a:custGeom>
                <a:avLst/>
                <a:gdLst>
                  <a:gd name="T0" fmla="*/ 5 w 175"/>
                  <a:gd name="T1" fmla="*/ 161 h 174"/>
                  <a:gd name="T2" fmla="*/ 11 w 175"/>
                  <a:gd name="T3" fmla="*/ 161 h 174"/>
                  <a:gd name="T4" fmla="*/ 21 w 175"/>
                  <a:gd name="T5" fmla="*/ 158 h 174"/>
                  <a:gd name="T6" fmla="*/ 24 w 175"/>
                  <a:gd name="T7" fmla="*/ 158 h 174"/>
                  <a:gd name="T8" fmla="*/ 27 w 175"/>
                  <a:gd name="T9" fmla="*/ 161 h 174"/>
                  <a:gd name="T10" fmla="*/ 35 w 175"/>
                  <a:gd name="T11" fmla="*/ 164 h 174"/>
                  <a:gd name="T12" fmla="*/ 93 w 175"/>
                  <a:gd name="T13" fmla="*/ 163 h 174"/>
                  <a:gd name="T14" fmla="*/ 99 w 175"/>
                  <a:gd name="T15" fmla="*/ 169 h 174"/>
                  <a:gd name="T16" fmla="*/ 105 w 175"/>
                  <a:gd name="T17" fmla="*/ 171 h 174"/>
                  <a:gd name="T18" fmla="*/ 116 w 175"/>
                  <a:gd name="T19" fmla="*/ 171 h 174"/>
                  <a:gd name="T20" fmla="*/ 121 w 175"/>
                  <a:gd name="T21" fmla="*/ 169 h 174"/>
                  <a:gd name="T22" fmla="*/ 131 w 175"/>
                  <a:gd name="T23" fmla="*/ 172 h 174"/>
                  <a:gd name="T24" fmla="*/ 134 w 175"/>
                  <a:gd name="T25" fmla="*/ 172 h 174"/>
                  <a:gd name="T26" fmla="*/ 137 w 175"/>
                  <a:gd name="T27" fmla="*/ 174 h 174"/>
                  <a:gd name="T28" fmla="*/ 163 w 175"/>
                  <a:gd name="T29" fmla="*/ 169 h 174"/>
                  <a:gd name="T30" fmla="*/ 158 w 175"/>
                  <a:gd name="T31" fmla="*/ 161 h 174"/>
                  <a:gd name="T32" fmla="*/ 150 w 175"/>
                  <a:gd name="T33" fmla="*/ 155 h 174"/>
                  <a:gd name="T34" fmla="*/ 144 w 175"/>
                  <a:gd name="T35" fmla="*/ 148 h 174"/>
                  <a:gd name="T36" fmla="*/ 175 w 175"/>
                  <a:gd name="T37" fmla="*/ 96 h 174"/>
                  <a:gd name="T38" fmla="*/ 174 w 175"/>
                  <a:gd name="T39" fmla="*/ 86 h 174"/>
                  <a:gd name="T40" fmla="*/ 174 w 175"/>
                  <a:gd name="T41" fmla="*/ 73 h 174"/>
                  <a:gd name="T42" fmla="*/ 169 w 175"/>
                  <a:gd name="T43" fmla="*/ 73 h 174"/>
                  <a:gd name="T44" fmla="*/ 163 w 175"/>
                  <a:gd name="T45" fmla="*/ 75 h 174"/>
                  <a:gd name="T46" fmla="*/ 155 w 175"/>
                  <a:gd name="T47" fmla="*/ 73 h 174"/>
                  <a:gd name="T48" fmla="*/ 150 w 175"/>
                  <a:gd name="T49" fmla="*/ 75 h 174"/>
                  <a:gd name="T50" fmla="*/ 150 w 175"/>
                  <a:gd name="T51" fmla="*/ 70 h 174"/>
                  <a:gd name="T52" fmla="*/ 150 w 175"/>
                  <a:gd name="T53" fmla="*/ 62 h 174"/>
                  <a:gd name="T54" fmla="*/ 148 w 175"/>
                  <a:gd name="T55" fmla="*/ 56 h 174"/>
                  <a:gd name="T56" fmla="*/ 145 w 175"/>
                  <a:gd name="T57" fmla="*/ 53 h 174"/>
                  <a:gd name="T58" fmla="*/ 144 w 175"/>
                  <a:gd name="T59" fmla="*/ 46 h 174"/>
                  <a:gd name="T60" fmla="*/ 144 w 175"/>
                  <a:gd name="T61" fmla="*/ 35 h 174"/>
                  <a:gd name="T62" fmla="*/ 144 w 175"/>
                  <a:gd name="T63" fmla="*/ 29 h 174"/>
                  <a:gd name="T64" fmla="*/ 145 w 175"/>
                  <a:gd name="T65" fmla="*/ 19 h 174"/>
                  <a:gd name="T66" fmla="*/ 129 w 175"/>
                  <a:gd name="T67" fmla="*/ 14 h 174"/>
                  <a:gd name="T68" fmla="*/ 110 w 175"/>
                  <a:gd name="T69" fmla="*/ 19 h 174"/>
                  <a:gd name="T70" fmla="*/ 108 w 175"/>
                  <a:gd name="T71" fmla="*/ 29 h 174"/>
                  <a:gd name="T72" fmla="*/ 89 w 175"/>
                  <a:gd name="T73" fmla="*/ 30 h 174"/>
                  <a:gd name="T74" fmla="*/ 81 w 175"/>
                  <a:gd name="T75" fmla="*/ 24 h 174"/>
                  <a:gd name="T76" fmla="*/ 77 w 175"/>
                  <a:gd name="T77" fmla="*/ 17 h 174"/>
                  <a:gd name="T78" fmla="*/ 73 w 175"/>
                  <a:gd name="T79" fmla="*/ 8 h 174"/>
                  <a:gd name="T80" fmla="*/ 73 w 175"/>
                  <a:gd name="T81" fmla="*/ 2 h 174"/>
                  <a:gd name="T82" fmla="*/ 48 w 175"/>
                  <a:gd name="T83" fmla="*/ 0 h 174"/>
                  <a:gd name="T84" fmla="*/ 34 w 175"/>
                  <a:gd name="T85" fmla="*/ 0 h 174"/>
                  <a:gd name="T86" fmla="*/ 22 w 175"/>
                  <a:gd name="T87" fmla="*/ 0 h 174"/>
                  <a:gd name="T88" fmla="*/ 16 w 175"/>
                  <a:gd name="T89" fmla="*/ 2 h 174"/>
                  <a:gd name="T90" fmla="*/ 11 w 175"/>
                  <a:gd name="T91" fmla="*/ 3 h 174"/>
                  <a:gd name="T92" fmla="*/ 21 w 175"/>
                  <a:gd name="T93" fmla="*/ 27 h 174"/>
                  <a:gd name="T94" fmla="*/ 22 w 175"/>
                  <a:gd name="T95" fmla="*/ 46 h 174"/>
                  <a:gd name="T96" fmla="*/ 30 w 175"/>
                  <a:gd name="T97" fmla="*/ 67 h 174"/>
                  <a:gd name="T98" fmla="*/ 26 w 175"/>
                  <a:gd name="T99" fmla="*/ 94 h 174"/>
                  <a:gd name="T100" fmla="*/ 10 w 175"/>
                  <a:gd name="T101" fmla="*/ 108 h 174"/>
                  <a:gd name="T102" fmla="*/ 5 w 175"/>
                  <a:gd name="T103" fmla="*/ 131 h 174"/>
                  <a:gd name="T104" fmla="*/ 0 w 175"/>
                  <a:gd name="T105" fmla="*/ 150 h 174"/>
                  <a:gd name="T106" fmla="*/ 0 w 175"/>
                  <a:gd name="T107" fmla="*/ 163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75" h="174">
                    <a:moveTo>
                      <a:pt x="2" y="163"/>
                    </a:moveTo>
                    <a:lnTo>
                      <a:pt x="2" y="164"/>
                    </a:lnTo>
                    <a:lnTo>
                      <a:pt x="3" y="163"/>
                    </a:lnTo>
                    <a:lnTo>
                      <a:pt x="5" y="161"/>
                    </a:lnTo>
                    <a:lnTo>
                      <a:pt x="5" y="161"/>
                    </a:lnTo>
                    <a:lnTo>
                      <a:pt x="8" y="161"/>
                    </a:lnTo>
                    <a:lnTo>
                      <a:pt x="10" y="163"/>
                    </a:lnTo>
                    <a:lnTo>
                      <a:pt x="11" y="161"/>
                    </a:lnTo>
                    <a:lnTo>
                      <a:pt x="11" y="159"/>
                    </a:lnTo>
                    <a:lnTo>
                      <a:pt x="16" y="156"/>
                    </a:lnTo>
                    <a:lnTo>
                      <a:pt x="18" y="156"/>
                    </a:lnTo>
                    <a:lnTo>
                      <a:pt x="21" y="158"/>
                    </a:lnTo>
                    <a:lnTo>
                      <a:pt x="21" y="158"/>
                    </a:lnTo>
                    <a:lnTo>
                      <a:pt x="22" y="158"/>
                    </a:lnTo>
                    <a:lnTo>
                      <a:pt x="22" y="158"/>
                    </a:lnTo>
                    <a:lnTo>
                      <a:pt x="24" y="158"/>
                    </a:lnTo>
                    <a:lnTo>
                      <a:pt x="24" y="159"/>
                    </a:lnTo>
                    <a:lnTo>
                      <a:pt x="26" y="159"/>
                    </a:lnTo>
                    <a:lnTo>
                      <a:pt x="26" y="161"/>
                    </a:lnTo>
                    <a:lnTo>
                      <a:pt x="27" y="161"/>
                    </a:lnTo>
                    <a:lnTo>
                      <a:pt x="30" y="164"/>
                    </a:lnTo>
                    <a:lnTo>
                      <a:pt x="34" y="166"/>
                    </a:lnTo>
                    <a:lnTo>
                      <a:pt x="35" y="164"/>
                    </a:lnTo>
                    <a:lnTo>
                      <a:pt x="35" y="164"/>
                    </a:lnTo>
                    <a:lnTo>
                      <a:pt x="38" y="163"/>
                    </a:lnTo>
                    <a:lnTo>
                      <a:pt x="40" y="163"/>
                    </a:lnTo>
                    <a:lnTo>
                      <a:pt x="40" y="163"/>
                    </a:lnTo>
                    <a:lnTo>
                      <a:pt x="93" y="163"/>
                    </a:lnTo>
                    <a:lnTo>
                      <a:pt x="94" y="164"/>
                    </a:lnTo>
                    <a:lnTo>
                      <a:pt x="96" y="166"/>
                    </a:lnTo>
                    <a:lnTo>
                      <a:pt x="96" y="167"/>
                    </a:lnTo>
                    <a:lnTo>
                      <a:pt x="99" y="169"/>
                    </a:lnTo>
                    <a:lnTo>
                      <a:pt x="102" y="169"/>
                    </a:lnTo>
                    <a:lnTo>
                      <a:pt x="104" y="169"/>
                    </a:lnTo>
                    <a:lnTo>
                      <a:pt x="105" y="169"/>
                    </a:lnTo>
                    <a:lnTo>
                      <a:pt x="105" y="171"/>
                    </a:lnTo>
                    <a:lnTo>
                      <a:pt x="108" y="172"/>
                    </a:lnTo>
                    <a:lnTo>
                      <a:pt x="110" y="171"/>
                    </a:lnTo>
                    <a:lnTo>
                      <a:pt x="112" y="169"/>
                    </a:lnTo>
                    <a:lnTo>
                      <a:pt x="116" y="171"/>
                    </a:lnTo>
                    <a:lnTo>
                      <a:pt x="118" y="171"/>
                    </a:lnTo>
                    <a:lnTo>
                      <a:pt x="118" y="169"/>
                    </a:lnTo>
                    <a:lnTo>
                      <a:pt x="120" y="169"/>
                    </a:lnTo>
                    <a:lnTo>
                      <a:pt x="121" y="169"/>
                    </a:lnTo>
                    <a:lnTo>
                      <a:pt x="124" y="172"/>
                    </a:lnTo>
                    <a:lnTo>
                      <a:pt x="126" y="174"/>
                    </a:lnTo>
                    <a:lnTo>
                      <a:pt x="129" y="174"/>
                    </a:lnTo>
                    <a:lnTo>
                      <a:pt x="131" y="172"/>
                    </a:lnTo>
                    <a:lnTo>
                      <a:pt x="131" y="172"/>
                    </a:lnTo>
                    <a:lnTo>
                      <a:pt x="132" y="171"/>
                    </a:lnTo>
                    <a:lnTo>
                      <a:pt x="132" y="172"/>
                    </a:lnTo>
                    <a:lnTo>
                      <a:pt x="134" y="172"/>
                    </a:lnTo>
                    <a:lnTo>
                      <a:pt x="136" y="172"/>
                    </a:lnTo>
                    <a:lnTo>
                      <a:pt x="136" y="172"/>
                    </a:lnTo>
                    <a:lnTo>
                      <a:pt x="137" y="172"/>
                    </a:lnTo>
                    <a:lnTo>
                      <a:pt x="137" y="174"/>
                    </a:lnTo>
                    <a:lnTo>
                      <a:pt x="139" y="174"/>
                    </a:lnTo>
                    <a:lnTo>
                      <a:pt x="140" y="174"/>
                    </a:lnTo>
                    <a:lnTo>
                      <a:pt x="142" y="174"/>
                    </a:lnTo>
                    <a:lnTo>
                      <a:pt x="163" y="169"/>
                    </a:lnTo>
                    <a:lnTo>
                      <a:pt x="163" y="166"/>
                    </a:lnTo>
                    <a:lnTo>
                      <a:pt x="161" y="166"/>
                    </a:lnTo>
                    <a:lnTo>
                      <a:pt x="159" y="163"/>
                    </a:lnTo>
                    <a:lnTo>
                      <a:pt x="158" y="161"/>
                    </a:lnTo>
                    <a:lnTo>
                      <a:pt x="156" y="161"/>
                    </a:lnTo>
                    <a:lnTo>
                      <a:pt x="155" y="159"/>
                    </a:lnTo>
                    <a:lnTo>
                      <a:pt x="152" y="156"/>
                    </a:lnTo>
                    <a:lnTo>
                      <a:pt x="150" y="155"/>
                    </a:lnTo>
                    <a:lnTo>
                      <a:pt x="148" y="153"/>
                    </a:lnTo>
                    <a:lnTo>
                      <a:pt x="147" y="151"/>
                    </a:lnTo>
                    <a:lnTo>
                      <a:pt x="145" y="150"/>
                    </a:lnTo>
                    <a:lnTo>
                      <a:pt x="144" y="148"/>
                    </a:lnTo>
                    <a:lnTo>
                      <a:pt x="145" y="100"/>
                    </a:lnTo>
                    <a:lnTo>
                      <a:pt x="175" y="100"/>
                    </a:lnTo>
                    <a:lnTo>
                      <a:pt x="174" y="99"/>
                    </a:lnTo>
                    <a:lnTo>
                      <a:pt x="175" y="96"/>
                    </a:lnTo>
                    <a:lnTo>
                      <a:pt x="175" y="94"/>
                    </a:lnTo>
                    <a:lnTo>
                      <a:pt x="175" y="92"/>
                    </a:lnTo>
                    <a:lnTo>
                      <a:pt x="174" y="89"/>
                    </a:lnTo>
                    <a:lnTo>
                      <a:pt x="174" y="86"/>
                    </a:lnTo>
                    <a:lnTo>
                      <a:pt x="174" y="81"/>
                    </a:lnTo>
                    <a:lnTo>
                      <a:pt x="174" y="75"/>
                    </a:lnTo>
                    <a:lnTo>
                      <a:pt x="174" y="75"/>
                    </a:lnTo>
                    <a:lnTo>
                      <a:pt x="174" y="73"/>
                    </a:lnTo>
                    <a:lnTo>
                      <a:pt x="174" y="73"/>
                    </a:lnTo>
                    <a:lnTo>
                      <a:pt x="174" y="72"/>
                    </a:lnTo>
                    <a:lnTo>
                      <a:pt x="172" y="73"/>
                    </a:lnTo>
                    <a:lnTo>
                      <a:pt x="169" y="73"/>
                    </a:lnTo>
                    <a:lnTo>
                      <a:pt x="167" y="75"/>
                    </a:lnTo>
                    <a:lnTo>
                      <a:pt x="166" y="75"/>
                    </a:lnTo>
                    <a:lnTo>
                      <a:pt x="164" y="75"/>
                    </a:lnTo>
                    <a:lnTo>
                      <a:pt x="163" y="75"/>
                    </a:lnTo>
                    <a:lnTo>
                      <a:pt x="159" y="75"/>
                    </a:lnTo>
                    <a:lnTo>
                      <a:pt x="158" y="75"/>
                    </a:lnTo>
                    <a:lnTo>
                      <a:pt x="156" y="73"/>
                    </a:lnTo>
                    <a:lnTo>
                      <a:pt x="155" y="73"/>
                    </a:lnTo>
                    <a:lnTo>
                      <a:pt x="153" y="73"/>
                    </a:lnTo>
                    <a:lnTo>
                      <a:pt x="153" y="75"/>
                    </a:lnTo>
                    <a:lnTo>
                      <a:pt x="152" y="75"/>
                    </a:lnTo>
                    <a:lnTo>
                      <a:pt x="150" y="75"/>
                    </a:lnTo>
                    <a:lnTo>
                      <a:pt x="150" y="75"/>
                    </a:lnTo>
                    <a:lnTo>
                      <a:pt x="150" y="72"/>
                    </a:lnTo>
                    <a:lnTo>
                      <a:pt x="152" y="70"/>
                    </a:lnTo>
                    <a:lnTo>
                      <a:pt x="150" y="70"/>
                    </a:lnTo>
                    <a:lnTo>
                      <a:pt x="152" y="68"/>
                    </a:lnTo>
                    <a:lnTo>
                      <a:pt x="150" y="67"/>
                    </a:lnTo>
                    <a:lnTo>
                      <a:pt x="150" y="64"/>
                    </a:lnTo>
                    <a:lnTo>
                      <a:pt x="150" y="62"/>
                    </a:lnTo>
                    <a:lnTo>
                      <a:pt x="150" y="62"/>
                    </a:lnTo>
                    <a:lnTo>
                      <a:pt x="148" y="59"/>
                    </a:lnTo>
                    <a:lnTo>
                      <a:pt x="148" y="59"/>
                    </a:lnTo>
                    <a:lnTo>
                      <a:pt x="148" y="56"/>
                    </a:lnTo>
                    <a:lnTo>
                      <a:pt x="148" y="54"/>
                    </a:lnTo>
                    <a:lnTo>
                      <a:pt x="147" y="54"/>
                    </a:lnTo>
                    <a:lnTo>
                      <a:pt x="147" y="53"/>
                    </a:lnTo>
                    <a:lnTo>
                      <a:pt x="145" y="53"/>
                    </a:lnTo>
                    <a:lnTo>
                      <a:pt x="145" y="51"/>
                    </a:lnTo>
                    <a:lnTo>
                      <a:pt x="144" y="49"/>
                    </a:lnTo>
                    <a:lnTo>
                      <a:pt x="144" y="48"/>
                    </a:lnTo>
                    <a:lnTo>
                      <a:pt x="144" y="46"/>
                    </a:lnTo>
                    <a:lnTo>
                      <a:pt x="145" y="43"/>
                    </a:lnTo>
                    <a:lnTo>
                      <a:pt x="144" y="38"/>
                    </a:lnTo>
                    <a:lnTo>
                      <a:pt x="144" y="37"/>
                    </a:lnTo>
                    <a:lnTo>
                      <a:pt x="144" y="35"/>
                    </a:lnTo>
                    <a:lnTo>
                      <a:pt x="145" y="35"/>
                    </a:lnTo>
                    <a:lnTo>
                      <a:pt x="145" y="32"/>
                    </a:lnTo>
                    <a:lnTo>
                      <a:pt x="144" y="30"/>
                    </a:lnTo>
                    <a:lnTo>
                      <a:pt x="144" y="29"/>
                    </a:lnTo>
                    <a:lnTo>
                      <a:pt x="145" y="25"/>
                    </a:lnTo>
                    <a:lnTo>
                      <a:pt x="145" y="24"/>
                    </a:lnTo>
                    <a:lnTo>
                      <a:pt x="145" y="21"/>
                    </a:lnTo>
                    <a:lnTo>
                      <a:pt x="145" y="19"/>
                    </a:lnTo>
                    <a:lnTo>
                      <a:pt x="128" y="19"/>
                    </a:lnTo>
                    <a:lnTo>
                      <a:pt x="128" y="17"/>
                    </a:lnTo>
                    <a:lnTo>
                      <a:pt x="129" y="16"/>
                    </a:lnTo>
                    <a:lnTo>
                      <a:pt x="129" y="14"/>
                    </a:lnTo>
                    <a:lnTo>
                      <a:pt x="124" y="14"/>
                    </a:lnTo>
                    <a:lnTo>
                      <a:pt x="124" y="14"/>
                    </a:lnTo>
                    <a:lnTo>
                      <a:pt x="112" y="16"/>
                    </a:lnTo>
                    <a:lnTo>
                      <a:pt x="110" y="19"/>
                    </a:lnTo>
                    <a:lnTo>
                      <a:pt x="110" y="21"/>
                    </a:lnTo>
                    <a:lnTo>
                      <a:pt x="108" y="22"/>
                    </a:lnTo>
                    <a:lnTo>
                      <a:pt x="108" y="25"/>
                    </a:lnTo>
                    <a:lnTo>
                      <a:pt x="108" y="29"/>
                    </a:lnTo>
                    <a:lnTo>
                      <a:pt x="99" y="29"/>
                    </a:lnTo>
                    <a:lnTo>
                      <a:pt x="96" y="30"/>
                    </a:lnTo>
                    <a:lnTo>
                      <a:pt x="91" y="30"/>
                    </a:lnTo>
                    <a:lnTo>
                      <a:pt x="89" y="30"/>
                    </a:lnTo>
                    <a:lnTo>
                      <a:pt x="88" y="30"/>
                    </a:lnTo>
                    <a:lnTo>
                      <a:pt x="83" y="30"/>
                    </a:lnTo>
                    <a:lnTo>
                      <a:pt x="81" y="29"/>
                    </a:lnTo>
                    <a:lnTo>
                      <a:pt x="81" y="24"/>
                    </a:lnTo>
                    <a:lnTo>
                      <a:pt x="80" y="22"/>
                    </a:lnTo>
                    <a:lnTo>
                      <a:pt x="78" y="19"/>
                    </a:lnTo>
                    <a:lnTo>
                      <a:pt x="77" y="19"/>
                    </a:lnTo>
                    <a:lnTo>
                      <a:pt x="77" y="17"/>
                    </a:lnTo>
                    <a:lnTo>
                      <a:pt x="77" y="16"/>
                    </a:lnTo>
                    <a:lnTo>
                      <a:pt x="75" y="13"/>
                    </a:lnTo>
                    <a:lnTo>
                      <a:pt x="73" y="9"/>
                    </a:lnTo>
                    <a:lnTo>
                      <a:pt x="73" y="8"/>
                    </a:lnTo>
                    <a:lnTo>
                      <a:pt x="75" y="6"/>
                    </a:lnTo>
                    <a:lnTo>
                      <a:pt x="75" y="5"/>
                    </a:lnTo>
                    <a:lnTo>
                      <a:pt x="73" y="3"/>
                    </a:lnTo>
                    <a:lnTo>
                      <a:pt x="73" y="2"/>
                    </a:lnTo>
                    <a:lnTo>
                      <a:pt x="73" y="2"/>
                    </a:lnTo>
                    <a:lnTo>
                      <a:pt x="73" y="0"/>
                    </a:lnTo>
                    <a:lnTo>
                      <a:pt x="59" y="0"/>
                    </a:lnTo>
                    <a:lnTo>
                      <a:pt x="48" y="0"/>
                    </a:lnTo>
                    <a:lnTo>
                      <a:pt x="43" y="0"/>
                    </a:lnTo>
                    <a:lnTo>
                      <a:pt x="40" y="0"/>
                    </a:lnTo>
                    <a:lnTo>
                      <a:pt x="37" y="0"/>
                    </a:lnTo>
                    <a:lnTo>
                      <a:pt x="34" y="0"/>
                    </a:lnTo>
                    <a:lnTo>
                      <a:pt x="30" y="0"/>
                    </a:lnTo>
                    <a:lnTo>
                      <a:pt x="27" y="0"/>
                    </a:lnTo>
                    <a:lnTo>
                      <a:pt x="26" y="0"/>
                    </a:lnTo>
                    <a:lnTo>
                      <a:pt x="22" y="0"/>
                    </a:lnTo>
                    <a:lnTo>
                      <a:pt x="21" y="0"/>
                    </a:lnTo>
                    <a:lnTo>
                      <a:pt x="18" y="0"/>
                    </a:lnTo>
                    <a:lnTo>
                      <a:pt x="18" y="2"/>
                    </a:lnTo>
                    <a:lnTo>
                      <a:pt x="16" y="2"/>
                    </a:lnTo>
                    <a:lnTo>
                      <a:pt x="16" y="2"/>
                    </a:lnTo>
                    <a:lnTo>
                      <a:pt x="16" y="2"/>
                    </a:lnTo>
                    <a:lnTo>
                      <a:pt x="14" y="2"/>
                    </a:lnTo>
                    <a:lnTo>
                      <a:pt x="11" y="3"/>
                    </a:lnTo>
                    <a:lnTo>
                      <a:pt x="13" y="6"/>
                    </a:lnTo>
                    <a:lnTo>
                      <a:pt x="13" y="8"/>
                    </a:lnTo>
                    <a:lnTo>
                      <a:pt x="21" y="16"/>
                    </a:lnTo>
                    <a:lnTo>
                      <a:pt x="21" y="27"/>
                    </a:lnTo>
                    <a:lnTo>
                      <a:pt x="26" y="33"/>
                    </a:lnTo>
                    <a:lnTo>
                      <a:pt x="24" y="38"/>
                    </a:lnTo>
                    <a:lnTo>
                      <a:pt x="19" y="45"/>
                    </a:lnTo>
                    <a:lnTo>
                      <a:pt x="22" y="46"/>
                    </a:lnTo>
                    <a:lnTo>
                      <a:pt x="22" y="51"/>
                    </a:lnTo>
                    <a:lnTo>
                      <a:pt x="24" y="54"/>
                    </a:lnTo>
                    <a:lnTo>
                      <a:pt x="24" y="57"/>
                    </a:lnTo>
                    <a:lnTo>
                      <a:pt x="30" y="67"/>
                    </a:lnTo>
                    <a:lnTo>
                      <a:pt x="30" y="68"/>
                    </a:lnTo>
                    <a:lnTo>
                      <a:pt x="32" y="72"/>
                    </a:lnTo>
                    <a:lnTo>
                      <a:pt x="32" y="83"/>
                    </a:lnTo>
                    <a:lnTo>
                      <a:pt x="26" y="94"/>
                    </a:lnTo>
                    <a:lnTo>
                      <a:pt x="24" y="94"/>
                    </a:lnTo>
                    <a:lnTo>
                      <a:pt x="18" y="99"/>
                    </a:lnTo>
                    <a:lnTo>
                      <a:pt x="18" y="102"/>
                    </a:lnTo>
                    <a:lnTo>
                      <a:pt x="10" y="108"/>
                    </a:lnTo>
                    <a:lnTo>
                      <a:pt x="10" y="113"/>
                    </a:lnTo>
                    <a:lnTo>
                      <a:pt x="8" y="115"/>
                    </a:lnTo>
                    <a:lnTo>
                      <a:pt x="8" y="126"/>
                    </a:lnTo>
                    <a:lnTo>
                      <a:pt x="5" y="131"/>
                    </a:lnTo>
                    <a:lnTo>
                      <a:pt x="5" y="135"/>
                    </a:lnTo>
                    <a:lnTo>
                      <a:pt x="0" y="140"/>
                    </a:lnTo>
                    <a:lnTo>
                      <a:pt x="0" y="145"/>
                    </a:lnTo>
                    <a:lnTo>
                      <a:pt x="0" y="150"/>
                    </a:lnTo>
                    <a:lnTo>
                      <a:pt x="0" y="156"/>
                    </a:lnTo>
                    <a:lnTo>
                      <a:pt x="0" y="161"/>
                    </a:lnTo>
                    <a:lnTo>
                      <a:pt x="0" y="163"/>
                    </a:lnTo>
                    <a:lnTo>
                      <a:pt x="0" y="163"/>
                    </a:lnTo>
                    <a:lnTo>
                      <a:pt x="2" y="16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6" name="Freeform 984">
                <a:extLst>
                  <a:ext uri="{FF2B5EF4-FFF2-40B4-BE49-F238E27FC236}">
                    <a16:creationId xmlns:a16="http://schemas.microsoft.com/office/drawing/2014/main" id="{417F2B2D-82B2-4C5B-AF1E-DEC1D6817787}"/>
                  </a:ext>
                </a:extLst>
              </p:cNvPr>
              <p:cNvSpPr>
                <a:spLocks/>
              </p:cNvSpPr>
              <p:nvPr/>
            </p:nvSpPr>
            <p:spPr bwMode="auto">
              <a:xfrm>
                <a:off x="5037" y="2650"/>
                <a:ext cx="112" cy="101"/>
              </a:xfrm>
              <a:custGeom>
                <a:avLst/>
                <a:gdLst>
                  <a:gd name="T0" fmla="*/ 70 w 112"/>
                  <a:gd name="T1" fmla="*/ 2 h 101"/>
                  <a:gd name="T2" fmla="*/ 62 w 112"/>
                  <a:gd name="T3" fmla="*/ 2 h 101"/>
                  <a:gd name="T4" fmla="*/ 54 w 112"/>
                  <a:gd name="T5" fmla="*/ 5 h 101"/>
                  <a:gd name="T6" fmla="*/ 53 w 112"/>
                  <a:gd name="T7" fmla="*/ 10 h 101"/>
                  <a:gd name="T8" fmla="*/ 51 w 112"/>
                  <a:gd name="T9" fmla="*/ 13 h 101"/>
                  <a:gd name="T10" fmla="*/ 32 w 112"/>
                  <a:gd name="T11" fmla="*/ 29 h 101"/>
                  <a:gd name="T12" fmla="*/ 21 w 112"/>
                  <a:gd name="T13" fmla="*/ 35 h 101"/>
                  <a:gd name="T14" fmla="*/ 18 w 112"/>
                  <a:gd name="T15" fmla="*/ 34 h 101"/>
                  <a:gd name="T16" fmla="*/ 13 w 112"/>
                  <a:gd name="T17" fmla="*/ 34 h 101"/>
                  <a:gd name="T18" fmla="*/ 8 w 112"/>
                  <a:gd name="T19" fmla="*/ 34 h 101"/>
                  <a:gd name="T20" fmla="*/ 0 w 112"/>
                  <a:gd name="T21" fmla="*/ 32 h 101"/>
                  <a:gd name="T22" fmla="*/ 0 w 112"/>
                  <a:gd name="T23" fmla="*/ 35 h 101"/>
                  <a:gd name="T24" fmla="*/ 3 w 112"/>
                  <a:gd name="T25" fmla="*/ 38 h 101"/>
                  <a:gd name="T26" fmla="*/ 7 w 112"/>
                  <a:gd name="T27" fmla="*/ 43 h 101"/>
                  <a:gd name="T28" fmla="*/ 10 w 112"/>
                  <a:gd name="T29" fmla="*/ 46 h 101"/>
                  <a:gd name="T30" fmla="*/ 13 w 112"/>
                  <a:gd name="T31" fmla="*/ 53 h 101"/>
                  <a:gd name="T32" fmla="*/ 16 w 112"/>
                  <a:gd name="T33" fmla="*/ 56 h 101"/>
                  <a:gd name="T34" fmla="*/ 24 w 112"/>
                  <a:gd name="T35" fmla="*/ 65 h 101"/>
                  <a:gd name="T36" fmla="*/ 29 w 112"/>
                  <a:gd name="T37" fmla="*/ 69 h 101"/>
                  <a:gd name="T38" fmla="*/ 30 w 112"/>
                  <a:gd name="T39" fmla="*/ 72 h 101"/>
                  <a:gd name="T40" fmla="*/ 34 w 112"/>
                  <a:gd name="T41" fmla="*/ 78 h 101"/>
                  <a:gd name="T42" fmla="*/ 37 w 112"/>
                  <a:gd name="T43" fmla="*/ 85 h 101"/>
                  <a:gd name="T44" fmla="*/ 43 w 112"/>
                  <a:gd name="T45" fmla="*/ 88 h 101"/>
                  <a:gd name="T46" fmla="*/ 51 w 112"/>
                  <a:gd name="T47" fmla="*/ 91 h 101"/>
                  <a:gd name="T48" fmla="*/ 54 w 112"/>
                  <a:gd name="T49" fmla="*/ 93 h 101"/>
                  <a:gd name="T50" fmla="*/ 61 w 112"/>
                  <a:gd name="T51" fmla="*/ 96 h 101"/>
                  <a:gd name="T52" fmla="*/ 67 w 112"/>
                  <a:gd name="T53" fmla="*/ 97 h 101"/>
                  <a:gd name="T54" fmla="*/ 73 w 112"/>
                  <a:gd name="T55" fmla="*/ 99 h 101"/>
                  <a:gd name="T56" fmla="*/ 85 w 112"/>
                  <a:gd name="T57" fmla="*/ 101 h 101"/>
                  <a:gd name="T58" fmla="*/ 101 w 112"/>
                  <a:gd name="T59" fmla="*/ 80 h 101"/>
                  <a:gd name="T60" fmla="*/ 101 w 112"/>
                  <a:gd name="T61" fmla="*/ 72 h 101"/>
                  <a:gd name="T62" fmla="*/ 104 w 112"/>
                  <a:gd name="T63" fmla="*/ 67 h 101"/>
                  <a:gd name="T64" fmla="*/ 108 w 112"/>
                  <a:gd name="T65" fmla="*/ 61 h 101"/>
                  <a:gd name="T66" fmla="*/ 108 w 112"/>
                  <a:gd name="T67" fmla="*/ 56 h 101"/>
                  <a:gd name="T68" fmla="*/ 105 w 112"/>
                  <a:gd name="T69" fmla="*/ 50 h 101"/>
                  <a:gd name="T70" fmla="*/ 107 w 112"/>
                  <a:gd name="T71" fmla="*/ 43 h 101"/>
                  <a:gd name="T72" fmla="*/ 108 w 112"/>
                  <a:gd name="T73" fmla="*/ 40 h 101"/>
                  <a:gd name="T74" fmla="*/ 108 w 112"/>
                  <a:gd name="T75" fmla="*/ 32 h 101"/>
                  <a:gd name="T76" fmla="*/ 110 w 112"/>
                  <a:gd name="T77" fmla="*/ 27 h 101"/>
                  <a:gd name="T78" fmla="*/ 112 w 112"/>
                  <a:gd name="T79" fmla="*/ 21 h 101"/>
                  <a:gd name="T80" fmla="*/ 105 w 112"/>
                  <a:gd name="T81" fmla="*/ 16 h 101"/>
                  <a:gd name="T82" fmla="*/ 97 w 112"/>
                  <a:gd name="T83" fmla="*/ 13 h 101"/>
                  <a:gd name="T84" fmla="*/ 86 w 112"/>
                  <a:gd name="T85" fmla="*/ 6 h 101"/>
                  <a:gd name="T86" fmla="*/ 83 w 112"/>
                  <a:gd name="T87" fmla="*/ 8 h 101"/>
                  <a:gd name="T88" fmla="*/ 77 w 112"/>
                  <a:gd name="T89" fmla="*/ 2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12" h="101">
                    <a:moveTo>
                      <a:pt x="73" y="2"/>
                    </a:moveTo>
                    <a:lnTo>
                      <a:pt x="72" y="2"/>
                    </a:lnTo>
                    <a:lnTo>
                      <a:pt x="70" y="2"/>
                    </a:lnTo>
                    <a:lnTo>
                      <a:pt x="69" y="2"/>
                    </a:lnTo>
                    <a:lnTo>
                      <a:pt x="65" y="0"/>
                    </a:lnTo>
                    <a:lnTo>
                      <a:pt x="62" y="2"/>
                    </a:lnTo>
                    <a:lnTo>
                      <a:pt x="61" y="3"/>
                    </a:lnTo>
                    <a:lnTo>
                      <a:pt x="59" y="3"/>
                    </a:lnTo>
                    <a:lnTo>
                      <a:pt x="54" y="5"/>
                    </a:lnTo>
                    <a:lnTo>
                      <a:pt x="53" y="8"/>
                    </a:lnTo>
                    <a:lnTo>
                      <a:pt x="54" y="10"/>
                    </a:lnTo>
                    <a:lnTo>
                      <a:pt x="53" y="10"/>
                    </a:lnTo>
                    <a:lnTo>
                      <a:pt x="53" y="11"/>
                    </a:lnTo>
                    <a:lnTo>
                      <a:pt x="53" y="13"/>
                    </a:lnTo>
                    <a:lnTo>
                      <a:pt x="51" y="13"/>
                    </a:lnTo>
                    <a:lnTo>
                      <a:pt x="46" y="14"/>
                    </a:lnTo>
                    <a:lnTo>
                      <a:pt x="38" y="21"/>
                    </a:lnTo>
                    <a:lnTo>
                      <a:pt x="32" y="29"/>
                    </a:lnTo>
                    <a:lnTo>
                      <a:pt x="29" y="35"/>
                    </a:lnTo>
                    <a:lnTo>
                      <a:pt x="24" y="37"/>
                    </a:lnTo>
                    <a:lnTo>
                      <a:pt x="21" y="35"/>
                    </a:lnTo>
                    <a:lnTo>
                      <a:pt x="19" y="34"/>
                    </a:lnTo>
                    <a:lnTo>
                      <a:pt x="19" y="34"/>
                    </a:lnTo>
                    <a:lnTo>
                      <a:pt x="18" y="34"/>
                    </a:lnTo>
                    <a:lnTo>
                      <a:pt x="18" y="34"/>
                    </a:lnTo>
                    <a:lnTo>
                      <a:pt x="16" y="34"/>
                    </a:lnTo>
                    <a:lnTo>
                      <a:pt x="13" y="34"/>
                    </a:lnTo>
                    <a:lnTo>
                      <a:pt x="11" y="35"/>
                    </a:lnTo>
                    <a:lnTo>
                      <a:pt x="10" y="35"/>
                    </a:lnTo>
                    <a:lnTo>
                      <a:pt x="8" y="34"/>
                    </a:lnTo>
                    <a:lnTo>
                      <a:pt x="5" y="32"/>
                    </a:lnTo>
                    <a:lnTo>
                      <a:pt x="2" y="32"/>
                    </a:lnTo>
                    <a:lnTo>
                      <a:pt x="0" y="32"/>
                    </a:lnTo>
                    <a:lnTo>
                      <a:pt x="0" y="32"/>
                    </a:lnTo>
                    <a:lnTo>
                      <a:pt x="2" y="34"/>
                    </a:lnTo>
                    <a:lnTo>
                      <a:pt x="0" y="35"/>
                    </a:lnTo>
                    <a:lnTo>
                      <a:pt x="2" y="35"/>
                    </a:lnTo>
                    <a:lnTo>
                      <a:pt x="2" y="37"/>
                    </a:lnTo>
                    <a:lnTo>
                      <a:pt x="3" y="38"/>
                    </a:lnTo>
                    <a:lnTo>
                      <a:pt x="5" y="40"/>
                    </a:lnTo>
                    <a:lnTo>
                      <a:pt x="7" y="42"/>
                    </a:lnTo>
                    <a:lnTo>
                      <a:pt x="7" y="43"/>
                    </a:lnTo>
                    <a:lnTo>
                      <a:pt x="8" y="45"/>
                    </a:lnTo>
                    <a:lnTo>
                      <a:pt x="8" y="45"/>
                    </a:lnTo>
                    <a:lnTo>
                      <a:pt x="10" y="46"/>
                    </a:lnTo>
                    <a:lnTo>
                      <a:pt x="10" y="50"/>
                    </a:lnTo>
                    <a:lnTo>
                      <a:pt x="11" y="51"/>
                    </a:lnTo>
                    <a:lnTo>
                      <a:pt x="13" y="53"/>
                    </a:lnTo>
                    <a:lnTo>
                      <a:pt x="14" y="54"/>
                    </a:lnTo>
                    <a:lnTo>
                      <a:pt x="14" y="54"/>
                    </a:lnTo>
                    <a:lnTo>
                      <a:pt x="16" y="56"/>
                    </a:lnTo>
                    <a:lnTo>
                      <a:pt x="19" y="62"/>
                    </a:lnTo>
                    <a:lnTo>
                      <a:pt x="22" y="64"/>
                    </a:lnTo>
                    <a:lnTo>
                      <a:pt x="24" y="65"/>
                    </a:lnTo>
                    <a:lnTo>
                      <a:pt x="26" y="67"/>
                    </a:lnTo>
                    <a:lnTo>
                      <a:pt x="27" y="67"/>
                    </a:lnTo>
                    <a:lnTo>
                      <a:pt x="29" y="69"/>
                    </a:lnTo>
                    <a:lnTo>
                      <a:pt x="27" y="70"/>
                    </a:lnTo>
                    <a:lnTo>
                      <a:pt x="29" y="70"/>
                    </a:lnTo>
                    <a:lnTo>
                      <a:pt x="30" y="72"/>
                    </a:lnTo>
                    <a:lnTo>
                      <a:pt x="34" y="73"/>
                    </a:lnTo>
                    <a:lnTo>
                      <a:pt x="32" y="75"/>
                    </a:lnTo>
                    <a:lnTo>
                      <a:pt x="34" y="78"/>
                    </a:lnTo>
                    <a:lnTo>
                      <a:pt x="34" y="81"/>
                    </a:lnTo>
                    <a:lnTo>
                      <a:pt x="34" y="83"/>
                    </a:lnTo>
                    <a:lnTo>
                      <a:pt x="37" y="85"/>
                    </a:lnTo>
                    <a:lnTo>
                      <a:pt x="38" y="88"/>
                    </a:lnTo>
                    <a:lnTo>
                      <a:pt x="42" y="88"/>
                    </a:lnTo>
                    <a:lnTo>
                      <a:pt x="43" y="88"/>
                    </a:lnTo>
                    <a:lnTo>
                      <a:pt x="46" y="89"/>
                    </a:lnTo>
                    <a:lnTo>
                      <a:pt x="48" y="89"/>
                    </a:lnTo>
                    <a:lnTo>
                      <a:pt x="51" y="91"/>
                    </a:lnTo>
                    <a:lnTo>
                      <a:pt x="53" y="91"/>
                    </a:lnTo>
                    <a:lnTo>
                      <a:pt x="54" y="91"/>
                    </a:lnTo>
                    <a:lnTo>
                      <a:pt x="54" y="93"/>
                    </a:lnTo>
                    <a:lnTo>
                      <a:pt x="56" y="94"/>
                    </a:lnTo>
                    <a:lnTo>
                      <a:pt x="56" y="96"/>
                    </a:lnTo>
                    <a:lnTo>
                      <a:pt x="61" y="96"/>
                    </a:lnTo>
                    <a:lnTo>
                      <a:pt x="64" y="96"/>
                    </a:lnTo>
                    <a:lnTo>
                      <a:pt x="65" y="97"/>
                    </a:lnTo>
                    <a:lnTo>
                      <a:pt x="67" y="97"/>
                    </a:lnTo>
                    <a:lnTo>
                      <a:pt x="70" y="99"/>
                    </a:lnTo>
                    <a:lnTo>
                      <a:pt x="72" y="101"/>
                    </a:lnTo>
                    <a:lnTo>
                      <a:pt x="73" y="99"/>
                    </a:lnTo>
                    <a:lnTo>
                      <a:pt x="77" y="99"/>
                    </a:lnTo>
                    <a:lnTo>
                      <a:pt x="81" y="99"/>
                    </a:lnTo>
                    <a:lnTo>
                      <a:pt x="85" y="101"/>
                    </a:lnTo>
                    <a:lnTo>
                      <a:pt x="101" y="86"/>
                    </a:lnTo>
                    <a:lnTo>
                      <a:pt x="101" y="81"/>
                    </a:lnTo>
                    <a:lnTo>
                      <a:pt x="101" y="80"/>
                    </a:lnTo>
                    <a:lnTo>
                      <a:pt x="101" y="75"/>
                    </a:lnTo>
                    <a:lnTo>
                      <a:pt x="102" y="73"/>
                    </a:lnTo>
                    <a:lnTo>
                      <a:pt x="101" y="72"/>
                    </a:lnTo>
                    <a:lnTo>
                      <a:pt x="102" y="69"/>
                    </a:lnTo>
                    <a:lnTo>
                      <a:pt x="104" y="69"/>
                    </a:lnTo>
                    <a:lnTo>
                      <a:pt x="104" y="67"/>
                    </a:lnTo>
                    <a:lnTo>
                      <a:pt x="107" y="65"/>
                    </a:lnTo>
                    <a:lnTo>
                      <a:pt x="108" y="62"/>
                    </a:lnTo>
                    <a:lnTo>
                      <a:pt x="108" y="61"/>
                    </a:lnTo>
                    <a:lnTo>
                      <a:pt x="107" y="59"/>
                    </a:lnTo>
                    <a:lnTo>
                      <a:pt x="107" y="56"/>
                    </a:lnTo>
                    <a:lnTo>
                      <a:pt x="108" y="56"/>
                    </a:lnTo>
                    <a:lnTo>
                      <a:pt x="107" y="53"/>
                    </a:lnTo>
                    <a:lnTo>
                      <a:pt x="105" y="51"/>
                    </a:lnTo>
                    <a:lnTo>
                      <a:pt x="105" y="50"/>
                    </a:lnTo>
                    <a:lnTo>
                      <a:pt x="107" y="50"/>
                    </a:lnTo>
                    <a:lnTo>
                      <a:pt x="107" y="46"/>
                    </a:lnTo>
                    <a:lnTo>
                      <a:pt x="107" y="43"/>
                    </a:lnTo>
                    <a:lnTo>
                      <a:pt x="110" y="42"/>
                    </a:lnTo>
                    <a:lnTo>
                      <a:pt x="110" y="40"/>
                    </a:lnTo>
                    <a:lnTo>
                      <a:pt x="108" y="40"/>
                    </a:lnTo>
                    <a:lnTo>
                      <a:pt x="107" y="38"/>
                    </a:lnTo>
                    <a:lnTo>
                      <a:pt x="108" y="37"/>
                    </a:lnTo>
                    <a:lnTo>
                      <a:pt x="108" y="32"/>
                    </a:lnTo>
                    <a:lnTo>
                      <a:pt x="110" y="30"/>
                    </a:lnTo>
                    <a:lnTo>
                      <a:pt x="110" y="29"/>
                    </a:lnTo>
                    <a:lnTo>
                      <a:pt x="110" y="27"/>
                    </a:lnTo>
                    <a:lnTo>
                      <a:pt x="110" y="26"/>
                    </a:lnTo>
                    <a:lnTo>
                      <a:pt x="110" y="22"/>
                    </a:lnTo>
                    <a:lnTo>
                      <a:pt x="112" y="21"/>
                    </a:lnTo>
                    <a:lnTo>
                      <a:pt x="110" y="18"/>
                    </a:lnTo>
                    <a:lnTo>
                      <a:pt x="107" y="18"/>
                    </a:lnTo>
                    <a:lnTo>
                      <a:pt x="105" y="16"/>
                    </a:lnTo>
                    <a:lnTo>
                      <a:pt x="104" y="14"/>
                    </a:lnTo>
                    <a:lnTo>
                      <a:pt x="99" y="14"/>
                    </a:lnTo>
                    <a:lnTo>
                      <a:pt x="97" y="13"/>
                    </a:lnTo>
                    <a:lnTo>
                      <a:pt x="94" y="10"/>
                    </a:lnTo>
                    <a:lnTo>
                      <a:pt x="91" y="8"/>
                    </a:lnTo>
                    <a:lnTo>
                      <a:pt x="86" y="6"/>
                    </a:lnTo>
                    <a:lnTo>
                      <a:pt x="86" y="8"/>
                    </a:lnTo>
                    <a:lnTo>
                      <a:pt x="85" y="8"/>
                    </a:lnTo>
                    <a:lnTo>
                      <a:pt x="83" y="8"/>
                    </a:lnTo>
                    <a:lnTo>
                      <a:pt x="81" y="6"/>
                    </a:lnTo>
                    <a:lnTo>
                      <a:pt x="77" y="6"/>
                    </a:lnTo>
                    <a:lnTo>
                      <a:pt x="77" y="2"/>
                    </a:lnTo>
                    <a:lnTo>
                      <a:pt x="75" y="2"/>
                    </a:lnTo>
                    <a:lnTo>
                      <a:pt x="73"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7" name="Freeform 985">
                <a:extLst>
                  <a:ext uri="{FF2B5EF4-FFF2-40B4-BE49-F238E27FC236}">
                    <a16:creationId xmlns:a16="http://schemas.microsoft.com/office/drawing/2014/main" id="{423C84E5-7FB1-48AA-8ED1-320C03086AD6}"/>
                  </a:ext>
                </a:extLst>
              </p:cNvPr>
              <p:cNvSpPr>
                <a:spLocks/>
              </p:cNvSpPr>
              <p:nvPr/>
            </p:nvSpPr>
            <p:spPr bwMode="auto">
              <a:xfrm>
                <a:off x="4962" y="2682"/>
                <a:ext cx="131" cy="132"/>
              </a:xfrm>
              <a:custGeom>
                <a:avLst/>
                <a:gdLst>
                  <a:gd name="T0" fmla="*/ 128 w 131"/>
                  <a:gd name="T1" fmla="*/ 59 h 132"/>
                  <a:gd name="T2" fmla="*/ 121 w 131"/>
                  <a:gd name="T3" fmla="*/ 57 h 132"/>
                  <a:gd name="T4" fmla="*/ 113 w 131"/>
                  <a:gd name="T5" fmla="*/ 56 h 132"/>
                  <a:gd name="T6" fmla="*/ 109 w 131"/>
                  <a:gd name="T7" fmla="*/ 49 h 132"/>
                  <a:gd name="T8" fmla="*/ 109 w 131"/>
                  <a:gd name="T9" fmla="*/ 41 h 132"/>
                  <a:gd name="T10" fmla="*/ 102 w 131"/>
                  <a:gd name="T11" fmla="*/ 38 h 132"/>
                  <a:gd name="T12" fmla="*/ 101 w 131"/>
                  <a:gd name="T13" fmla="*/ 35 h 132"/>
                  <a:gd name="T14" fmla="*/ 94 w 131"/>
                  <a:gd name="T15" fmla="*/ 30 h 132"/>
                  <a:gd name="T16" fmla="*/ 89 w 131"/>
                  <a:gd name="T17" fmla="*/ 22 h 132"/>
                  <a:gd name="T18" fmla="*/ 85 w 131"/>
                  <a:gd name="T19" fmla="*/ 18 h 132"/>
                  <a:gd name="T20" fmla="*/ 83 w 131"/>
                  <a:gd name="T21" fmla="*/ 13 h 132"/>
                  <a:gd name="T22" fmla="*/ 80 w 131"/>
                  <a:gd name="T23" fmla="*/ 8 h 132"/>
                  <a:gd name="T24" fmla="*/ 77 w 131"/>
                  <a:gd name="T25" fmla="*/ 3 h 132"/>
                  <a:gd name="T26" fmla="*/ 75 w 131"/>
                  <a:gd name="T27" fmla="*/ 0 h 132"/>
                  <a:gd name="T28" fmla="*/ 72 w 131"/>
                  <a:gd name="T29" fmla="*/ 2 h 132"/>
                  <a:gd name="T30" fmla="*/ 64 w 131"/>
                  <a:gd name="T31" fmla="*/ 3 h 132"/>
                  <a:gd name="T32" fmla="*/ 58 w 131"/>
                  <a:gd name="T33" fmla="*/ 6 h 132"/>
                  <a:gd name="T34" fmla="*/ 50 w 131"/>
                  <a:gd name="T35" fmla="*/ 13 h 132"/>
                  <a:gd name="T36" fmla="*/ 50 w 131"/>
                  <a:gd name="T37" fmla="*/ 8 h 132"/>
                  <a:gd name="T38" fmla="*/ 48 w 131"/>
                  <a:gd name="T39" fmla="*/ 6 h 132"/>
                  <a:gd name="T40" fmla="*/ 27 w 131"/>
                  <a:gd name="T41" fmla="*/ 11 h 132"/>
                  <a:gd name="T42" fmla="*/ 2 w 131"/>
                  <a:gd name="T43" fmla="*/ 61 h 132"/>
                  <a:gd name="T44" fmla="*/ 0 w 131"/>
                  <a:gd name="T45" fmla="*/ 105 h 132"/>
                  <a:gd name="T46" fmla="*/ 7 w 131"/>
                  <a:gd name="T47" fmla="*/ 113 h 132"/>
                  <a:gd name="T48" fmla="*/ 8 w 131"/>
                  <a:gd name="T49" fmla="*/ 129 h 132"/>
                  <a:gd name="T50" fmla="*/ 15 w 131"/>
                  <a:gd name="T51" fmla="*/ 132 h 132"/>
                  <a:gd name="T52" fmla="*/ 23 w 131"/>
                  <a:gd name="T53" fmla="*/ 129 h 132"/>
                  <a:gd name="T54" fmla="*/ 29 w 131"/>
                  <a:gd name="T55" fmla="*/ 124 h 132"/>
                  <a:gd name="T56" fmla="*/ 39 w 131"/>
                  <a:gd name="T57" fmla="*/ 115 h 132"/>
                  <a:gd name="T58" fmla="*/ 51 w 131"/>
                  <a:gd name="T59" fmla="*/ 112 h 132"/>
                  <a:gd name="T60" fmla="*/ 59 w 131"/>
                  <a:gd name="T61" fmla="*/ 116 h 132"/>
                  <a:gd name="T62" fmla="*/ 67 w 131"/>
                  <a:gd name="T63" fmla="*/ 116 h 132"/>
                  <a:gd name="T64" fmla="*/ 74 w 131"/>
                  <a:gd name="T65" fmla="*/ 118 h 132"/>
                  <a:gd name="T66" fmla="*/ 77 w 131"/>
                  <a:gd name="T67" fmla="*/ 115 h 132"/>
                  <a:gd name="T68" fmla="*/ 80 w 131"/>
                  <a:gd name="T69" fmla="*/ 110 h 132"/>
                  <a:gd name="T70" fmla="*/ 83 w 131"/>
                  <a:gd name="T71" fmla="*/ 104 h 132"/>
                  <a:gd name="T72" fmla="*/ 88 w 131"/>
                  <a:gd name="T73" fmla="*/ 100 h 132"/>
                  <a:gd name="T74" fmla="*/ 91 w 131"/>
                  <a:gd name="T75" fmla="*/ 96 h 132"/>
                  <a:gd name="T76" fmla="*/ 96 w 131"/>
                  <a:gd name="T77" fmla="*/ 94 h 132"/>
                  <a:gd name="T78" fmla="*/ 96 w 131"/>
                  <a:gd name="T79" fmla="*/ 88 h 132"/>
                  <a:gd name="T80" fmla="*/ 102 w 131"/>
                  <a:gd name="T81" fmla="*/ 81 h 132"/>
                  <a:gd name="T82" fmla="*/ 107 w 131"/>
                  <a:gd name="T83" fmla="*/ 78 h 132"/>
                  <a:gd name="T84" fmla="*/ 113 w 131"/>
                  <a:gd name="T85" fmla="*/ 73 h 132"/>
                  <a:gd name="T86" fmla="*/ 118 w 131"/>
                  <a:gd name="T87" fmla="*/ 72 h 132"/>
                  <a:gd name="T88" fmla="*/ 125 w 131"/>
                  <a:gd name="T89" fmla="*/ 70 h 132"/>
                  <a:gd name="T90" fmla="*/ 126 w 131"/>
                  <a:gd name="T91" fmla="*/ 65 h 132"/>
                  <a:gd name="T92" fmla="*/ 131 w 131"/>
                  <a:gd name="T93" fmla="*/ 64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31" h="132">
                    <a:moveTo>
                      <a:pt x="129" y="61"/>
                    </a:moveTo>
                    <a:lnTo>
                      <a:pt x="129" y="59"/>
                    </a:lnTo>
                    <a:lnTo>
                      <a:pt x="128" y="59"/>
                    </a:lnTo>
                    <a:lnTo>
                      <a:pt x="126" y="59"/>
                    </a:lnTo>
                    <a:lnTo>
                      <a:pt x="123" y="57"/>
                    </a:lnTo>
                    <a:lnTo>
                      <a:pt x="121" y="57"/>
                    </a:lnTo>
                    <a:lnTo>
                      <a:pt x="118" y="56"/>
                    </a:lnTo>
                    <a:lnTo>
                      <a:pt x="117" y="56"/>
                    </a:lnTo>
                    <a:lnTo>
                      <a:pt x="113" y="56"/>
                    </a:lnTo>
                    <a:lnTo>
                      <a:pt x="112" y="53"/>
                    </a:lnTo>
                    <a:lnTo>
                      <a:pt x="109" y="51"/>
                    </a:lnTo>
                    <a:lnTo>
                      <a:pt x="109" y="49"/>
                    </a:lnTo>
                    <a:lnTo>
                      <a:pt x="109" y="46"/>
                    </a:lnTo>
                    <a:lnTo>
                      <a:pt x="107" y="43"/>
                    </a:lnTo>
                    <a:lnTo>
                      <a:pt x="109" y="41"/>
                    </a:lnTo>
                    <a:lnTo>
                      <a:pt x="105" y="40"/>
                    </a:lnTo>
                    <a:lnTo>
                      <a:pt x="104" y="38"/>
                    </a:lnTo>
                    <a:lnTo>
                      <a:pt x="102" y="38"/>
                    </a:lnTo>
                    <a:lnTo>
                      <a:pt x="104" y="37"/>
                    </a:lnTo>
                    <a:lnTo>
                      <a:pt x="102" y="35"/>
                    </a:lnTo>
                    <a:lnTo>
                      <a:pt x="101" y="35"/>
                    </a:lnTo>
                    <a:lnTo>
                      <a:pt x="99" y="33"/>
                    </a:lnTo>
                    <a:lnTo>
                      <a:pt x="97" y="32"/>
                    </a:lnTo>
                    <a:lnTo>
                      <a:pt x="94" y="30"/>
                    </a:lnTo>
                    <a:lnTo>
                      <a:pt x="91" y="24"/>
                    </a:lnTo>
                    <a:lnTo>
                      <a:pt x="89" y="22"/>
                    </a:lnTo>
                    <a:lnTo>
                      <a:pt x="89" y="22"/>
                    </a:lnTo>
                    <a:lnTo>
                      <a:pt x="88" y="21"/>
                    </a:lnTo>
                    <a:lnTo>
                      <a:pt x="86" y="19"/>
                    </a:lnTo>
                    <a:lnTo>
                      <a:pt x="85" y="18"/>
                    </a:lnTo>
                    <a:lnTo>
                      <a:pt x="85" y="14"/>
                    </a:lnTo>
                    <a:lnTo>
                      <a:pt x="83" y="13"/>
                    </a:lnTo>
                    <a:lnTo>
                      <a:pt x="83" y="13"/>
                    </a:lnTo>
                    <a:lnTo>
                      <a:pt x="82" y="11"/>
                    </a:lnTo>
                    <a:lnTo>
                      <a:pt x="82" y="10"/>
                    </a:lnTo>
                    <a:lnTo>
                      <a:pt x="80" y="8"/>
                    </a:lnTo>
                    <a:lnTo>
                      <a:pt x="78" y="6"/>
                    </a:lnTo>
                    <a:lnTo>
                      <a:pt x="77" y="5"/>
                    </a:lnTo>
                    <a:lnTo>
                      <a:pt x="77" y="3"/>
                    </a:lnTo>
                    <a:lnTo>
                      <a:pt x="75" y="3"/>
                    </a:lnTo>
                    <a:lnTo>
                      <a:pt x="77" y="2"/>
                    </a:lnTo>
                    <a:lnTo>
                      <a:pt x="75" y="0"/>
                    </a:lnTo>
                    <a:lnTo>
                      <a:pt x="75" y="0"/>
                    </a:lnTo>
                    <a:lnTo>
                      <a:pt x="75" y="0"/>
                    </a:lnTo>
                    <a:lnTo>
                      <a:pt x="72" y="2"/>
                    </a:lnTo>
                    <a:lnTo>
                      <a:pt x="69" y="3"/>
                    </a:lnTo>
                    <a:lnTo>
                      <a:pt x="66" y="3"/>
                    </a:lnTo>
                    <a:lnTo>
                      <a:pt x="64" y="3"/>
                    </a:lnTo>
                    <a:lnTo>
                      <a:pt x="64" y="2"/>
                    </a:lnTo>
                    <a:lnTo>
                      <a:pt x="61" y="3"/>
                    </a:lnTo>
                    <a:lnTo>
                      <a:pt x="58" y="6"/>
                    </a:lnTo>
                    <a:lnTo>
                      <a:pt x="56" y="10"/>
                    </a:lnTo>
                    <a:lnTo>
                      <a:pt x="51" y="13"/>
                    </a:lnTo>
                    <a:lnTo>
                      <a:pt x="50" y="13"/>
                    </a:lnTo>
                    <a:lnTo>
                      <a:pt x="50" y="10"/>
                    </a:lnTo>
                    <a:lnTo>
                      <a:pt x="51" y="10"/>
                    </a:lnTo>
                    <a:lnTo>
                      <a:pt x="50" y="8"/>
                    </a:lnTo>
                    <a:lnTo>
                      <a:pt x="48" y="6"/>
                    </a:lnTo>
                    <a:lnTo>
                      <a:pt x="48" y="5"/>
                    </a:lnTo>
                    <a:lnTo>
                      <a:pt x="48" y="6"/>
                    </a:lnTo>
                    <a:lnTo>
                      <a:pt x="45" y="6"/>
                    </a:lnTo>
                    <a:lnTo>
                      <a:pt x="42" y="8"/>
                    </a:lnTo>
                    <a:lnTo>
                      <a:pt x="27" y="11"/>
                    </a:lnTo>
                    <a:lnTo>
                      <a:pt x="18" y="10"/>
                    </a:lnTo>
                    <a:lnTo>
                      <a:pt x="15" y="61"/>
                    </a:lnTo>
                    <a:lnTo>
                      <a:pt x="2" y="61"/>
                    </a:lnTo>
                    <a:lnTo>
                      <a:pt x="0" y="105"/>
                    </a:lnTo>
                    <a:lnTo>
                      <a:pt x="0" y="105"/>
                    </a:lnTo>
                    <a:lnTo>
                      <a:pt x="0" y="105"/>
                    </a:lnTo>
                    <a:lnTo>
                      <a:pt x="0" y="105"/>
                    </a:lnTo>
                    <a:lnTo>
                      <a:pt x="5" y="108"/>
                    </a:lnTo>
                    <a:lnTo>
                      <a:pt x="7" y="113"/>
                    </a:lnTo>
                    <a:lnTo>
                      <a:pt x="10" y="121"/>
                    </a:lnTo>
                    <a:lnTo>
                      <a:pt x="10" y="124"/>
                    </a:lnTo>
                    <a:lnTo>
                      <a:pt x="8" y="129"/>
                    </a:lnTo>
                    <a:lnTo>
                      <a:pt x="7" y="131"/>
                    </a:lnTo>
                    <a:lnTo>
                      <a:pt x="11" y="131"/>
                    </a:lnTo>
                    <a:lnTo>
                      <a:pt x="15" y="132"/>
                    </a:lnTo>
                    <a:lnTo>
                      <a:pt x="18" y="131"/>
                    </a:lnTo>
                    <a:lnTo>
                      <a:pt x="21" y="131"/>
                    </a:lnTo>
                    <a:lnTo>
                      <a:pt x="23" y="129"/>
                    </a:lnTo>
                    <a:lnTo>
                      <a:pt x="26" y="129"/>
                    </a:lnTo>
                    <a:lnTo>
                      <a:pt x="29" y="128"/>
                    </a:lnTo>
                    <a:lnTo>
                      <a:pt x="29" y="124"/>
                    </a:lnTo>
                    <a:lnTo>
                      <a:pt x="34" y="123"/>
                    </a:lnTo>
                    <a:lnTo>
                      <a:pt x="37" y="121"/>
                    </a:lnTo>
                    <a:lnTo>
                      <a:pt x="39" y="115"/>
                    </a:lnTo>
                    <a:lnTo>
                      <a:pt x="42" y="112"/>
                    </a:lnTo>
                    <a:lnTo>
                      <a:pt x="46" y="112"/>
                    </a:lnTo>
                    <a:lnTo>
                      <a:pt x="51" y="112"/>
                    </a:lnTo>
                    <a:lnTo>
                      <a:pt x="53" y="113"/>
                    </a:lnTo>
                    <a:lnTo>
                      <a:pt x="54" y="113"/>
                    </a:lnTo>
                    <a:lnTo>
                      <a:pt x="59" y="116"/>
                    </a:lnTo>
                    <a:lnTo>
                      <a:pt x="61" y="116"/>
                    </a:lnTo>
                    <a:lnTo>
                      <a:pt x="64" y="118"/>
                    </a:lnTo>
                    <a:lnTo>
                      <a:pt x="67" y="116"/>
                    </a:lnTo>
                    <a:lnTo>
                      <a:pt x="70" y="116"/>
                    </a:lnTo>
                    <a:lnTo>
                      <a:pt x="72" y="116"/>
                    </a:lnTo>
                    <a:lnTo>
                      <a:pt x="74" y="118"/>
                    </a:lnTo>
                    <a:lnTo>
                      <a:pt x="75" y="118"/>
                    </a:lnTo>
                    <a:lnTo>
                      <a:pt x="78" y="116"/>
                    </a:lnTo>
                    <a:lnTo>
                      <a:pt x="77" y="115"/>
                    </a:lnTo>
                    <a:lnTo>
                      <a:pt x="78" y="113"/>
                    </a:lnTo>
                    <a:lnTo>
                      <a:pt x="78" y="112"/>
                    </a:lnTo>
                    <a:lnTo>
                      <a:pt x="80" y="110"/>
                    </a:lnTo>
                    <a:lnTo>
                      <a:pt x="78" y="105"/>
                    </a:lnTo>
                    <a:lnTo>
                      <a:pt x="80" y="104"/>
                    </a:lnTo>
                    <a:lnTo>
                      <a:pt x="83" y="104"/>
                    </a:lnTo>
                    <a:lnTo>
                      <a:pt x="85" y="102"/>
                    </a:lnTo>
                    <a:lnTo>
                      <a:pt x="86" y="102"/>
                    </a:lnTo>
                    <a:lnTo>
                      <a:pt x="88" y="100"/>
                    </a:lnTo>
                    <a:lnTo>
                      <a:pt x="89" y="99"/>
                    </a:lnTo>
                    <a:lnTo>
                      <a:pt x="89" y="97"/>
                    </a:lnTo>
                    <a:lnTo>
                      <a:pt x="91" y="96"/>
                    </a:lnTo>
                    <a:lnTo>
                      <a:pt x="93" y="96"/>
                    </a:lnTo>
                    <a:lnTo>
                      <a:pt x="94" y="94"/>
                    </a:lnTo>
                    <a:lnTo>
                      <a:pt x="96" y="94"/>
                    </a:lnTo>
                    <a:lnTo>
                      <a:pt x="96" y="92"/>
                    </a:lnTo>
                    <a:lnTo>
                      <a:pt x="96" y="91"/>
                    </a:lnTo>
                    <a:lnTo>
                      <a:pt x="96" y="88"/>
                    </a:lnTo>
                    <a:lnTo>
                      <a:pt x="99" y="83"/>
                    </a:lnTo>
                    <a:lnTo>
                      <a:pt x="101" y="81"/>
                    </a:lnTo>
                    <a:lnTo>
                      <a:pt x="102" y="81"/>
                    </a:lnTo>
                    <a:lnTo>
                      <a:pt x="104" y="80"/>
                    </a:lnTo>
                    <a:lnTo>
                      <a:pt x="105" y="78"/>
                    </a:lnTo>
                    <a:lnTo>
                      <a:pt x="107" y="78"/>
                    </a:lnTo>
                    <a:lnTo>
                      <a:pt x="109" y="77"/>
                    </a:lnTo>
                    <a:lnTo>
                      <a:pt x="110" y="75"/>
                    </a:lnTo>
                    <a:lnTo>
                      <a:pt x="113" y="73"/>
                    </a:lnTo>
                    <a:lnTo>
                      <a:pt x="115" y="72"/>
                    </a:lnTo>
                    <a:lnTo>
                      <a:pt x="117" y="73"/>
                    </a:lnTo>
                    <a:lnTo>
                      <a:pt x="118" y="72"/>
                    </a:lnTo>
                    <a:lnTo>
                      <a:pt x="120" y="72"/>
                    </a:lnTo>
                    <a:lnTo>
                      <a:pt x="121" y="70"/>
                    </a:lnTo>
                    <a:lnTo>
                      <a:pt x="125" y="70"/>
                    </a:lnTo>
                    <a:lnTo>
                      <a:pt x="125" y="69"/>
                    </a:lnTo>
                    <a:lnTo>
                      <a:pt x="125" y="67"/>
                    </a:lnTo>
                    <a:lnTo>
                      <a:pt x="126" y="65"/>
                    </a:lnTo>
                    <a:lnTo>
                      <a:pt x="128" y="65"/>
                    </a:lnTo>
                    <a:lnTo>
                      <a:pt x="129" y="64"/>
                    </a:lnTo>
                    <a:lnTo>
                      <a:pt x="131" y="64"/>
                    </a:lnTo>
                    <a:lnTo>
                      <a:pt x="131" y="62"/>
                    </a:lnTo>
                    <a:lnTo>
                      <a:pt x="129" y="6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8" name="Freeform 986">
                <a:extLst>
                  <a:ext uri="{FF2B5EF4-FFF2-40B4-BE49-F238E27FC236}">
                    <a16:creationId xmlns:a16="http://schemas.microsoft.com/office/drawing/2014/main" id="{238A38A3-9072-48AB-97E5-2FB3C97BA145}"/>
                  </a:ext>
                </a:extLst>
              </p:cNvPr>
              <p:cNvSpPr>
                <a:spLocks/>
              </p:cNvSpPr>
              <p:nvPr/>
            </p:nvSpPr>
            <p:spPr bwMode="auto">
              <a:xfrm>
                <a:off x="4849" y="2669"/>
                <a:ext cx="188" cy="179"/>
              </a:xfrm>
              <a:custGeom>
                <a:avLst/>
                <a:gdLst>
                  <a:gd name="T0" fmla="*/ 65 w 188"/>
                  <a:gd name="T1" fmla="*/ 168 h 179"/>
                  <a:gd name="T2" fmla="*/ 72 w 188"/>
                  <a:gd name="T3" fmla="*/ 168 h 179"/>
                  <a:gd name="T4" fmla="*/ 75 w 188"/>
                  <a:gd name="T5" fmla="*/ 174 h 179"/>
                  <a:gd name="T6" fmla="*/ 85 w 188"/>
                  <a:gd name="T7" fmla="*/ 176 h 179"/>
                  <a:gd name="T8" fmla="*/ 89 w 188"/>
                  <a:gd name="T9" fmla="*/ 176 h 179"/>
                  <a:gd name="T10" fmla="*/ 96 w 188"/>
                  <a:gd name="T11" fmla="*/ 177 h 179"/>
                  <a:gd name="T12" fmla="*/ 99 w 188"/>
                  <a:gd name="T13" fmla="*/ 174 h 179"/>
                  <a:gd name="T14" fmla="*/ 105 w 188"/>
                  <a:gd name="T15" fmla="*/ 169 h 179"/>
                  <a:gd name="T16" fmla="*/ 113 w 188"/>
                  <a:gd name="T17" fmla="*/ 118 h 179"/>
                  <a:gd name="T18" fmla="*/ 115 w 188"/>
                  <a:gd name="T19" fmla="*/ 74 h 179"/>
                  <a:gd name="T20" fmla="*/ 140 w 188"/>
                  <a:gd name="T21" fmla="*/ 24 h 179"/>
                  <a:gd name="T22" fmla="*/ 161 w 188"/>
                  <a:gd name="T23" fmla="*/ 19 h 179"/>
                  <a:gd name="T24" fmla="*/ 163 w 188"/>
                  <a:gd name="T25" fmla="*/ 21 h 179"/>
                  <a:gd name="T26" fmla="*/ 163 w 188"/>
                  <a:gd name="T27" fmla="*/ 26 h 179"/>
                  <a:gd name="T28" fmla="*/ 171 w 188"/>
                  <a:gd name="T29" fmla="*/ 19 h 179"/>
                  <a:gd name="T30" fmla="*/ 177 w 188"/>
                  <a:gd name="T31" fmla="*/ 16 h 179"/>
                  <a:gd name="T32" fmla="*/ 185 w 188"/>
                  <a:gd name="T33" fmla="*/ 15 h 179"/>
                  <a:gd name="T34" fmla="*/ 187 w 188"/>
                  <a:gd name="T35" fmla="*/ 10 h 179"/>
                  <a:gd name="T36" fmla="*/ 183 w 188"/>
                  <a:gd name="T37" fmla="*/ 10 h 179"/>
                  <a:gd name="T38" fmla="*/ 179 w 188"/>
                  <a:gd name="T39" fmla="*/ 10 h 179"/>
                  <a:gd name="T40" fmla="*/ 142 w 188"/>
                  <a:gd name="T41" fmla="*/ 18 h 179"/>
                  <a:gd name="T42" fmla="*/ 137 w 188"/>
                  <a:gd name="T43" fmla="*/ 18 h 179"/>
                  <a:gd name="T44" fmla="*/ 136 w 188"/>
                  <a:gd name="T45" fmla="*/ 16 h 179"/>
                  <a:gd name="T46" fmla="*/ 132 w 188"/>
                  <a:gd name="T47" fmla="*/ 15 h 179"/>
                  <a:gd name="T48" fmla="*/ 129 w 188"/>
                  <a:gd name="T49" fmla="*/ 18 h 179"/>
                  <a:gd name="T50" fmla="*/ 121 w 188"/>
                  <a:gd name="T51" fmla="*/ 13 h 179"/>
                  <a:gd name="T52" fmla="*/ 118 w 188"/>
                  <a:gd name="T53" fmla="*/ 15 h 179"/>
                  <a:gd name="T54" fmla="*/ 110 w 188"/>
                  <a:gd name="T55" fmla="*/ 15 h 179"/>
                  <a:gd name="T56" fmla="*/ 105 w 188"/>
                  <a:gd name="T57" fmla="*/ 13 h 179"/>
                  <a:gd name="T58" fmla="*/ 99 w 188"/>
                  <a:gd name="T59" fmla="*/ 13 h 179"/>
                  <a:gd name="T60" fmla="*/ 94 w 188"/>
                  <a:gd name="T61" fmla="*/ 8 h 179"/>
                  <a:gd name="T62" fmla="*/ 40 w 188"/>
                  <a:gd name="T63" fmla="*/ 7 h 179"/>
                  <a:gd name="T64" fmla="*/ 35 w 188"/>
                  <a:gd name="T65" fmla="*/ 8 h 179"/>
                  <a:gd name="T66" fmla="*/ 27 w 188"/>
                  <a:gd name="T67" fmla="*/ 5 h 179"/>
                  <a:gd name="T68" fmla="*/ 24 w 188"/>
                  <a:gd name="T69" fmla="*/ 3 h 179"/>
                  <a:gd name="T70" fmla="*/ 22 w 188"/>
                  <a:gd name="T71" fmla="*/ 2 h 179"/>
                  <a:gd name="T72" fmla="*/ 18 w 188"/>
                  <a:gd name="T73" fmla="*/ 0 h 179"/>
                  <a:gd name="T74" fmla="*/ 11 w 188"/>
                  <a:gd name="T75" fmla="*/ 5 h 179"/>
                  <a:gd name="T76" fmla="*/ 5 w 188"/>
                  <a:gd name="T77" fmla="*/ 5 h 179"/>
                  <a:gd name="T78" fmla="*/ 2 w 188"/>
                  <a:gd name="T79" fmla="*/ 8 h 179"/>
                  <a:gd name="T80" fmla="*/ 0 w 188"/>
                  <a:gd name="T81" fmla="*/ 7 h 179"/>
                  <a:gd name="T82" fmla="*/ 13 w 188"/>
                  <a:gd name="T83" fmla="*/ 35 h 179"/>
                  <a:gd name="T84" fmla="*/ 29 w 188"/>
                  <a:gd name="T85" fmla="*/ 67 h 179"/>
                  <a:gd name="T86" fmla="*/ 35 w 188"/>
                  <a:gd name="T87" fmla="*/ 88 h 179"/>
                  <a:gd name="T88" fmla="*/ 37 w 188"/>
                  <a:gd name="T89" fmla="*/ 105 h 179"/>
                  <a:gd name="T90" fmla="*/ 42 w 188"/>
                  <a:gd name="T91" fmla="*/ 128 h 179"/>
                  <a:gd name="T92" fmla="*/ 42 w 188"/>
                  <a:gd name="T93" fmla="*/ 137 h 179"/>
                  <a:gd name="T94" fmla="*/ 43 w 188"/>
                  <a:gd name="T95" fmla="*/ 142 h 179"/>
                  <a:gd name="T96" fmla="*/ 46 w 188"/>
                  <a:gd name="T97" fmla="*/ 153 h 179"/>
                  <a:gd name="T98" fmla="*/ 56 w 188"/>
                  <a:gd name="T99" fmla="*/ 168 h 179"/>
                  <a:gd name="T100" fmla="*/ 62 w 188"/>
                  <a:gd name="T101" fmla="*/ 171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88" h="179">
                    <a:moveTo>
                      <a:pt x="65" y="171"/>
                    </a:moveTo>
                    <a:lnTo>
                      <a:pt x="65" y="169"/>
                    </a:lnTo>
                    <a:lnTo>
                      <a:pt x="65" y="168"/>
                    </a:lnTo>
                    <a:lnTo>
                      <a:pt x="67" y="166"/>
                    </a:lnTo>
                    <a:lnTo>
                      <a:pt x="70" y="164"/>
                    </a:lnTo>
                    <a:lnTo>
                      <a:pt x="72" y="168"/>
                    </a:lnTo>
                    <a:lnTo>
                      <a:pt x="73" y="168"/>
                    </a:lnTo>
                    <a:lnTo>
                      <a:pt x="73" y="171"/>
                    </a:lnTo>
                    <a:lnTo>
                      <a:pt x="75" y="174"/>
                    </a:lnTo>
                    <a:lnTo>
                      <a:pt x="80" y="176"/>
                    </a:lnTo>
                    <a:lnTo>
                      <a:pt x="83" y="177"/>
                    </a:lnTo>
                    <a:lnTo>
                      <a:pt x="85" y="176"/>
                    </a:lnTo>
                    <a:lnTo>
                      <a:pt x="86" y="177"/>
                    </a:lnTo>
                    <a:lnTo>
                      <a:pt x="89" y="177"/>
                    </a:lnTo>
                    <a:lnTo>
                      <a:pt x="89" y="176"/>
                    </a:lnTo>
                    <a:lnTo>
                      <a:pt x="93" y="176"/>
                    </a:lnTo>
                    <a:lnTo>
                      <a:pt x="93" y="179"/>
                    </a:lnTo>
                    <a:lnTo>
                      <a:pt x="96" y="177"/>
                    </a:lnTo>
                    <a:lnTo>
                      <a:pt x="97" y="179"/>
                    </a:lnTo>
                    <a:lnTo>
                      <a:pt x="97" y="176"/>
                    </a:lnTo>
                    <a:lnTo>
                      <a:pt x="99" y="174"/>
                    </a:lnTo>
                    <a:lnTo>
                      <a:pt x="101" y="174"/>
                    </a:lnTo>
                    <a:lnTo>
                      <a:pt x="102" y="171"/>
                    </a:lnTo>
                    <a:lnTo>
                      <a:pt x="105" y="169"/>
                    </a:lnTo>
                    <a:lnTo>
                      <a:pt x="110" y="169"/>
                    </a:lnTo>
                    <a:lnTo>
                      <a:pt x="112" y="169"/>
                    </a:lnTo>
                    <a:lnTo>
                      <a:pt x="113" y="118"/>
                    </a:lnTo>
                    <a:lnTo>
                      <a:pt x="113" y="118"/>
                    </a:lnTo>
                    <a:lnTo>
                      <a:pt x="113" y="118"/>
                    </a:lnTo>
                    <a:lnTo>
                      <a:pt x="115" y="74"/>
                    </a:lnTo>
                    <a:lnTo>
                      <a:pt x="128" y="74"/>
                    </a:lnTo>
                    <a:lnTo>
                      <a:pt x="131" y="23"/>
                    </a:lnTo>
                    <a:lnTo>
                      <a:pt x="140" y="24"/>
                    </a:lnTo>
                    <a:lnTo>
                      <a:pt x="155" y="21"/>
                    </a:lnTo>
                    <a:lnTo>
                      <a:pt x="158" y="19"/>
                    </a:lnTo>
                    <a:lnTo>
                      <a:pt x="161" y="19"/>
                    </a:lnTo>
                    <a:lnTo>
                      <a:pt x="161" y="18"/>
                    </a:lnTo>
                    <a:lnTo>
                      <a:pt x="161" y="19"/>
                    </a:lnTo>
                    <a:lnTo>
                      <a:pt x="163" y="21"/>
                    </a:lnTo>
                    <a:lnTo>
                      <a:pt x="164" y="23"/>
                    </a:lnTo>
                    <a:lnTo>
                      <a:pt x="163" y="23"/>
                    </a:lnTo>
                    <a:lnTo>
                      <a:pt x="163" y="26"/>
                    </a:lnTo>
                    <a:lnTo>
                      <a:pt x="164" y="26"/>
                    </a:lnTo>
                    <a:lnTo>
                      <a:pt x="169" y="23"/>
                    </a:lnTo>
                    <a:lnTo>
                      <a:pt x="171" y="19"/>
                    </a:lnTo>
                    <a:lnTo>
                      <a:pt x="174" y="16"/>
                    </a:lnTo>
                    <a:lnTo>
                      <a:pt x="177" y="15"/>
                    </a:lnTo>
                    <a:lnTo>
                      <a:pt x="177" y="16"/>
                    </a:lnTo>
                    <a:lnTo>
                      <a:pt x="179" y="16"/>
                    </a:lnTo>
                    <a:lnTo>
                      <a:pt x="182" y="16"/>
                    </a:lnTo>
                    <a:lnTo>
                      <a:pt x="185" y="15"/>
                    </a:lnTo>
                    <a:lnTo>
                      <a:pt x="188" y="13"/>
                    </a:lnTo>
                    <a:lnTo>
                      <a:pt x="187" y="11"/>
                    </a:lnTo>
                    <a:lnTo>
                      <a:pt x="187" y="10"/>
                    </a:lnTo>
                    <a:lnTo>
                      <a:pt x="185" y="10"/>
                    </a:lnTo>
                    <a:lnTo>
                      <a:pt x="183" y="10"/>
                    </a:lnTo>
                    <a:lnTo>
                      <a:pt x="183" y="10"/>
                    </a:lnTo>
                    <a:lnTo>
                      <a:pt x="182" y="10"/>
                    </a:lnTo>
                    <a:lnTo>
                      <a:pt x="182" y="8"/>
                    </a:lnTo>
                    <a:lnTo>
                      <a:pt x="179" y="10"/>
                    </a:lnTo>
                    <a:lnTo>
                      <a:pt x="177" y="10"/>
                    </a:lnTo>
                    <a:lnTo>
                      <a:pt x="163" y="13"/>
                    </a:lnTo>
                    <a:lnTo>
                      <a:pt x="142" y="18"/>
                    </a:lnTo>
                    <a:lnTo>
                      <a:pt x="140" y="18"/>
                    </a:lnTo>
                    <a:lnTo>
                      <a:pt x="139" y="18"/>
                    </a:lnTo>
                    <a:lnTo>
                      <a:pt x="137" y="18"/>
                    </a:lnTo>
                    <a:lnTo>
                      <a:pt x="137" y="16"/>
                    </a:lnTo>
                    <a:lnTo>
                      <a:pt x="136" y="16"/>
                    </a:lnTo>
                    <a:lnTo>
                      <a:pt x="136" y="16"/>
                    </a:lnTo>
                    <a:lnTo>
                      <a:pt x="134" y="16"/>
                    </a:lnTo>
                    <a:lnTo>
                      <a:pt x="132" y="16"/>
                    </a:lnTo>
                    <a:lnTo>
                      <a:pt x="132" y="15"/>
                    </a:lnTo>
                    <a:lnTo>
                      <a:pt x="131" y="16"/>
                    </a:lnTo>
                    <a:lnTo>
                      <a:pt x="131" y="16"/>
                    </a:lnTo>
                    <a:lnTo>
                      <a:pt x="129" y="18"/>
                    </a:lnTo>
                    <a:lnTo>
                      <a:pt x="126" y="18"/>
                    </a:lnTo>
                    <a:lnTo>
                      <a:pt x="124" y="16"/>
                    </a:lnTo>
                    <a:lnTo>
                      <a:pt x="121" y="13"/>
                    </a:lnTo>
                    <a:lnTo>
                      <a:pt x="120" y="13"/>
                    </a:lnTo>
                    <a:lnTo>
                      <a:pt x="118" y="13"/>
                    </a:lnTo>
                    <a:lnTo>
                      <a:pt x="118" y="15"/>
                    </a:lnTo>
                    <a:lnTo>
                      <a:pt x="116" y="15"/>
                    </a:lnTo>
                    <a:lnTo>
                      <a:pt x="112" y="13"/>
                    </a:lnTo>
                    <a:lnTo>
                      <a:pt x="110" y="15"/>
                    </a:lnTo>
                    <a:lnTo>
                      <a:pt x="108" y="16"/>
                    </a:lnTo>
                    <a:lnTo>
                      <a:pt x="105" y="15"/>
                    </a:lnTo>
                    <a:lnTo>
                      <a:pt x="105" y="13"/>
                    </a:lnTo>
                    <a:lnTo>
                      <a:pt x="104" y="13"/>
                    </a:lnTo>
                    <a:lnTo>
                      <a:pt x="102" y="13"/>
                    </a:lnTo>
                    <a:lnTo>
                      <a:pt x="99" y="13"/>
                    </a:lnTo>
                    <a:lnTo>
                      <a:pt x="96" y="11"/>
                    </a:lnTo>
                    <a:lnTo>
                      <a:pt x="96" y="10"/>
                    </a:lnTo>
                    <a:lnTo>
                      <a:pt x="94" y="8"/>
                    </a:lnTo>
                    <a:lnTo>
                      <a:pt x="93" y="7"/>
                    </a:lnTo>
                    <a:lnTo>
                      <a:pt x="40" y="7"/>
                    </a:lnTo>
                    <a:lnTo>
                      <a:pt x="40" y="7"/>
                    </a:lnTo>
                    <a:lnTo>
                      <a:pt x="38" y="7"/>
                    </a:lnTo>
                    <a:lnTo>
                      <a:pt x="35" y="8"/>
                    </a:lnTo>
                    <a:lnTo>
                      <a:pt x="35" y="8"/>
                    </a:lnTo>
                    <a:lnTo>
                      <a:pt x="34" y="10"/>
                    </a:lnTo>
                    <a:lnTo>
                      <a:pt x="30" y="8"/>
                    </a:lnTo>
                    <a:lnTo>
                      <a:pt x="27" y="5"/>
                    </a:lnTo>
                    <a:lnTo>
                      <a:pt x="26" y="5"/>
                    </a:lnTo>
                    <a:lnTo>
                      <a:pt x="26" y="3"/>
                    </a:lnTo>
                    <a:lnTo>
                      <a:pt x="24" y="3"/>
                    </a:lnTo>
                    <a:lnTo>
                      <a:pt x="24" y="2"/>
                    </a:lnTo>
                    <a:lnTo>
                      <a:pt x="22" y="2"/>
                    </a:lnTo>
                    <a:lnTo>
                      <a:pt x="22" y="2"/>
                    </a:lnTo>
                    <a:lnTo>
                      <a:pt x="21" y="2"/>
                    </a:lnTo>
                    <a:lnTo>
                      <a:pt x="21" y="2"/>
                    </a:lnTo>
                    <a:lnTo>
                      <a:pt x="18" y="0"/>
                    </a:lnTo>
                    <a:lnTo>
                      <a:pt x="16" y="0"/>
                    </a:lnTo>
                    <a:lnTo>
                      <a:pt x="11" y="3"/>
                    </a:lnTo>
                    <a:lnTo>
                      <a:pt x="11" y="5"/>
                    </a:lnTo>
                    <a:lnTo>
                      <a:pt x="10" y="7"/>
                    </a:lnTo>
                    <a:lnTo>
                      <a:pt x="8" y="5"/>
                    </a:lnTo>
                    <a:lnTo>
                      <a:pt x="5" y="5"/>
                    </a:lnTo>
                    <a:lnTo>
                      <a:pt x="5" y="5"/>
                    </a:lnTo>
                    <a:lnTo>
                      <a:pt x="3" y="7"/>
                    </a:lnTo>
                    <a:lnTo>
                      <a:pt x="2" y="8"/>
                    </a:lnTo>
                    <a:lnTo>
                      <a:pt x="2" y="7"/>
                    </a:lnTo>
                    <a:lnTo>
                      <a:pt x="0" y="7"/>
                    </a:lnTo>
                    <a:lnTo>
                      <a:pt x="0" y="7"/>
                    </a:lnTo>
                    <a:lnTo>
                      <a:pt x="0" y="19"/>
                    </a:lnTo>
                    <a:lnTo>
                      <a:pt x="8" y="27"/>
                    </a:lnTo>
                    <a:lnTo>
                      <a:pt x="13" y="35"/>
                    </a:lnTo>
                    <a:lnTo>
                      <a:pt x="19" y="51"/>
                    </a:lnTo>
                    <a:lnTo>
                      <a:pt x="21" y="56"/>
                    </a:lnTo>
                    <a:lnTo>
                      <a:pt x="29" y="67"/>
                    </a:lnTo>
                    <a:lnTo>
                      <a:pt x="29" y="70"/>
                    </a:lnTo>
                    <a:lnTo>
                      <a:pt x="35" y="82"/>
                    </a:lnTo>
                    <a:lnTo>
                      <a:pt x="35" y="88"/>
                    </a:lnTo>
                    <a:lnTo>
                      <a:pt x="34" y="88"/>
                    </a:lnTo>
                    <a:lnTo>
                      <a:pt x="35" y="96"/>
                    </a:lnTo>
                    <a:lnTo>
                      <a:pt x="37" y="105"/>
                    </a:lnTo>
                    <a:lnTo>
                      <a:pt x="40" y="117"/>
                    </a:lnTo>
                    <a:lnTo>
                      <a:pt x="40" y="123"/>
                    </a:lnTo>
                    <a:lnTo>
                      <a:pt x="42" y="128"/>
                    </a:lnTo>
                    <a:lnTo>
                      <a:pt x="38" y="128"/>
                    </a:lnTo>
                    <a:lnTo>
                      <a:pt x="42" y="131"/>
                    </a:lnTo>
                    <a:lnTo>
                      <a:pt x="42" y="137"/>
                    </a:lnTo>
                    <a:lnTo>
                      <a:pt x="43" y="139"/>
                    </a:lnTo>
                    <a:lnTo>
                      <a:pt x="45" y="142"/>
                    </a:lnTo>
                    <a:lnTo>
                      <a:pt x="43" y="142"/>
                    </a:lnTo>
                    <a:lnTo>
                      <a:pt x="43" y="145"/>
                    </a:lnTo>
                    <a:lnTo>
                      <a:pt x="46" y="149"/>
                    </a:lnTo>
                    <a:lnTo>
                      <a:pt x="46" y="153"/>
                    </a:lnTo>
                    <a:lnTo>
                      <a:pt x="48" y="157"/>
                    </a:lnTo>
                    <a:lnTo>
                      <a:pt x="53" y="163"/>
                    </a:lnTo>
                    <a:lnTo>
                      <a:pt x="56" y="168"/>
                    </a:lnTo>
                    <a:lnTo>
                      <a:pt x="56" y="169"/>
                    </a:lnTo>
                    <a:lnTo>
                      <a:pt x="61" y="172"/>
                    </a:lnTo>
                    <a:lnTo>
                      <a:pt x="62" y="171"/>
                    </a:lnTo>
                    <a:lnTo>
                      <a:pt x="65" y="17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9" name="Freeform 987">
                <a:extLst>
                  <a:ext uri="{FF2B5EF4-FFF2-40B4-BE49-F238E27FC236}">
                    <a16:creationId xmlns:a16="http://schemas.microsoft.com/office/drawing/2014/main" id="{9E5EB1B1-70E8-4453-8E32-4B08878971E9}"/>
                  </a:ext>
                </a:extLst>
              </p:cNvPr>
              <p:cNvSpPr>
                <a:spLocks/>
              </p:cNvSpPr>
              <p:nvPr/>
            </p:nvSpPr>
            <p:spPr bwMode="auto">
              <a:xfrm>
                <a:off x="7019" y="2749"/>
                <a:ext cx="5" cy="5"/>
              </a:xfrm>
              <a:custGeom>
                <a:avLst/>
                <a:gdLst>
                  <a:gd name="T0" fmla="*/ 5 w 5"/>
                  <a:gd name="T1" fmla="*/ 2 h 5"/>
                  <a:gd name="T2" fmla="*/ 3 w 5"/>
                  <a:gd name="T3" fmla="*/ 0 h 5"/>
                  <a:gd name="T4" fmla="*/ 2 w 5"/>
                  <a:gd name="T5" fmla="*/ 0 h 5"/>
                  <a:gd name="T6" fmla="*/ 2 w 5"/>
                  <a:gd name="T7" fmla="*/ 3 h 5"/>
                  <a:gd name="T8" fmla="*/ 0 w 5"/>
                  <a:gd name="T9" fmla="*/ 5 h 5"/>
                  <a:gd name="T10" fmla="*/ 3 w 5"/>
                  <a:gd name="T11" fmla="*/ 5 h 5"/>
                  <a:gd name="T12" fmla="*/ 5 w 5"/>
                  <a:gd name="T13" fmla="*/ 2 h 5"/>
                </a:gdLst>
                <a:ahLst/>
                <a:cxnLst>
                  <a:cxn ang="0">
                    <a:pos x="T0" y="T1"/>
                  </a:cxn>
                  <a:cxn ang="0">
                    <a:pos x="T2" y="T3"/>
                  </a:cxn>
                  <a:cxn ang="0">
                    <a:pos x="T4" y="T5"/>
                  </a:cxn>
                  <a:cxn ang="0">
                    <a:pos x="T6" y="T7"/>
                  </a:cxn>
                  <a:cxn ang="0">
                    <a:pos x="T8" y="T9"/>
                  </a:cxn>
                  <a:cxn ang="0">
                    <a:pos x="T10" y="T11"/>
                  </a:cxn>
                  <a:cxn ang="0">
                    <a:pos x="T12" y="T13"/>
                  </a:cxn>
                </a:cxnLst>
                <a:rect l="0" t="0" r="r" b="b"/>
                <a:pathLst>
                  <a:path w="5" h="5">
                    <a:moveTo>
                      <a:pt x="5" y="2"/>
                    </a:moveTo>
                    <a:lnTo>
                      <a:pt x="3" y="0"/>
                    </a:lnTo>
                    <a:lnTo>
                      <a:pt x="2" y="0"/>
                    </a:lnTo>
                    <a:lnTo>
                      <a:pt x="2" y="3"/>
                    </a:lnTo>
                    <a:lnTo>
                      <a:pt x="0" y="5"/>
                    </a:lnTo>
                    <a:lnTo>
                      <a:pt x="3" y="5"/>
                    </a:lnTo>
                    <a:lnTo>
                      <a:pt x="5"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0" name="Freeform 988">
                <a:extLst>
                  <a:ext uri="{FF2B5EF4-FFF2-40B4-BE49-F238E27FC236}">
                    <a16:creationId xmlns:a16="http://schemas.microsoft.com/office/drawing/2014/main" id="{C519B7DE-2E22-4298-A2E7-3231B1D8CDFE}"/>
                  </a:ext>
                </a:extLst>
              </p:cNvPr>
              <p:cNvSpPr>
                <a:spLocks/>
              </p:cNvSpPr>
              <p:nvPr/>
            </p:nvSpPr>
            <p:spPr bwMode="auto">
              <a:xfrm>
                <a:off x="7027" y="2754"/>
                <a:ext cx="7" cy="8"/>
              </a:xfrm>
              <a:custGeom>
                <a:avLst/>
                <a:gdLst>
                  <a:gd name="T0" fmla="*/ 2 w 7"/>
                  <a:gd name="T1" fmla="*/ 6 h 8"/>
                  <a:gd name="T2" fmla="*/ 5 w 7"/>
                  <a:gd name="T3" fmla="*/ 8 h 8"/>
                  <a:gd name="T4" fmla="*/ 7 w 7"/>
                  <a:gd name="T5" fmla="*/ 6 h 8"/>
                  <a:gd name="T6" fmla="*/ 3 w 7"/>
                  <a:gd name="T7" fmla="*/ 5 h 8"/>
                  <a:gd name="T8" fmla="*/ 5 w 7"/>
                  <a:gd name="T9" fmla="*/ 3 h 8"/>
                  <a:gd name="T10" fmla="*/ 5 w 7"/>
                  <a:gd name="T11" fmla="*/ 0 h 8"/>
                  <a:gd name="T12" fmla="*/ 3 w 7"/>
                  <a:gd name="T13" fmla="*/ 0 h 8"/>
                  <a:gd name="T14" fmla="*/ 0 w 7"/>
                  <a:gd name="T15" fmla="*/ 1 h 8"/>
                  <a:gd name="T16" fmla="*/ 2 w 7"/>
                  <a:gd name="T17" fmla="*/ 3 h 8"/>
                  <a:gd name="T18" fmla="*/ 0 w 7"/>
                  <a:gd name="T19" fmla="*/ 5 h 8"/>
                  <a:gd name="T20" fmla="*/ 2 w 7"/>
                  <a:gd name="T21" fmla="*/ 6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8">
                    <a:moveTo>
                      <a:pt x="2" y="6"/>
                    </a:moveTo>
                    <a:lnTo>
                      <a:pt x="5" y="8"/>
                    </a:lnTo>
                    <a:lnTo>
                      <a:pt x="7" y="6"/>
                    </a:lnTo>
                    <a:lnTo>
                      <a:pt x="3" y="5"/>
                    </a:lnTo>
                    <a:lnTo>
                      <a:pt x="5" y="3"/>
                    </a:lnTo>
                    <a:lnTo>
                      <a:pt x="5" y="0"/>
                    </a:lnTo>
                    <a:lnTo>
                      <a:pt x="3" y="0"/>
                    </a:lnTo>
                    <a:lnTo>
                      <a:pt x="0" y="1"/>
                    </a:lnTo>
                    <a:lnTo>
                      <a:pt x="2" y="3"/>
                    </a:lnTo>
                    <a:lnTo>
                      <a:pt x="0" y="5"/>
                    </a:lnTo>
                    <a:lnTo>
                      <a:pt x="2"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1" name="Freeform 989">
                <a:extLst>
                  <a:ext uri="{FF2B5EF4-FFF2-40B4-BE49-F238E27FC236}">
                    <a16:creationId xmlns:a16="http://schemas.microsoft.com/office/drawing/2014/main" id="{A0283F36-184D-429F-90E3-EBD58EEB307A}"/>
                  </a:ext>
                </a:extLst>
              </p:cNvPr>
              <p:cNvSpPr>
                <a:spLocks/>
              </p:cNvSpPr>
              <p:nvPr/>
            </p:nvSpPr>
            <p:spPr bwMode="auto">
              <a:xfrm>
                <a:off x="6986" y="2743"/>
                <a:ext cx="38" cy="41"/>
              </a:xfrm>
              <a:custGeom>
                <a:avLst/>
                <a:gdLst>
                  <a:gd name="T0" fmla="*/ 1 w 38"/>
                  <a:gd name="T1" fmla="*/ 6 h 41"/>
                  <a:gd name="T2" fmla="*/ 6 w 38"/>
                  <a:gd name="T3" fmla="*/ 14 h 41"/>
                  <a:gd name="T4" fmla="*/ 9 w 38"/>
                  <a:gd name="T5" fmla="*/ 16 h 41"/>
                  <a:gd name="T6" fmla="*/ 9 w 38"/>
                  <a:gd name="T7" fmla="*/ 19 h 41"/>
                  <a:gd name="T8" fmla="*/ 11 w 38"/>
                  <a:gd name="T9" fmla="*/ 20 h 41"/>
                  <a:gd name="T10" fmla="*/ 13 w 38"/>
                  <a:gd name="T11" fmla="*/ 20 h 41"/>
                  <a:gd name="T12" fmla="*/ 13 w 38"/>
                  <a:gd name="T13" fmla="*/ 23 h 41"/>
                  <a:gd name="T14" fmla="*/ 16 w 38"/>
                  <a:gd name="T15" fmla="*/ 25 h 41"/>
                  <a:gd name="T16" fmla="*/ 17 w 38"/>
                  <a:gd name="T17" fmla="*/ 30 h 41"/>
                  <a:gd name="T18" fmla="*/ 19 w 38"/>
                  <a:gd name="T19" fmla="*/ 30 h 41"/>
                  <a:gd name="T20" fmla="*/ 21 w 38"/>
                  <a:gd name="T21" fmla="*/ 30 h 41"/>
                  <a:gd name="T22" fmla="*/ 22 w 38"/>
                  <a:gd name="T23" fmla="*/ 33 h 41"/>
                  <a:gd name="T24" fmla="*/ 25 w 38"/>
                  <a:gd name="T25" fmla="*/ 33 h 41"/>
                  <a:gd name="T26" fmla="*/ 25 w 38"/>
                  <a:gd name="T27" fmla="*/ 36 h 41"/>
                  <a:gd name="T28" fmla="*/ 28 w 38"/>
                  <a:gd name="T29" fmla="*/ 38 h 41"/>
                  <a:gd name="T30" fmla="*/ 32 w 38"/>
                  <a:gd name="T31" fmla="*/ 38 h 41"/>
                  <a:gd name="T32" fmla="*/ 33 w 38"/>
                  <a:gd name="T33" fmla="*/ 39 h 41"/>
                  <a:gd name="T34" fmla="*/ 35 w 38"/>
                  <a:gd name="T35" fmla="*/ 39 h 41"/>
                  <a:gd name="T36" fmla="*/ 38 w 38"/>
                  <a:gd name="T37" fmla="*/ 41 h 41"/>
                  <a:gd name="T38" fmla="*/ 38 w 38"/>
                  <a:gd name="T39" fmla="*/ 36 h 41"/>
                  <a:gd name="T40" fmla="*/ 35 w 38"/>
                  <a:gd name="T41" fmla="*/ 35 h 41"/>
                  <a:gd name="T42" fmla="*/ 30 w 38"/>
                  <a:gd name="T43" fmla="*/ 31 h 41"/>
                  <a:gd name="T44" fmla="*/ 27 w 38"/>
                  <a:gd name="T45" fmla="*/ 25 h 41"/>
                  <a:gd name="T46" fmla="*/ 24 w 38"/>
                  <a:gd name="T47" fmla="*/ 23 h 41"/>
                  <a:gd name="T48" fmla="*/ 22 w 38"/>
                  <a:gd name="T49" fmla="*/ 25 h 41"/>
                  <a:gd name="T50" fmla="*/ 21 w 38"/>
                  <a:gd name="T51" fmla="*/ 19 h 41"/>
                  <a:gd name="T52" fmla="*/ 14 w 38"/>
                  <a:gd name="T53" fmla="*/ 12 h 41"/>
                  <a:gd name="T54" fmla="*/ 13 w 38"/>
                  <a:gd name="T55" fmla="*/ 12 h 41"/>
                  <a:gd name="T56" fmla="*/ 11 w 38"/>
                  <a:gd name="T57" fmla="*/ 9 h 41"/>
                  <a:gd name="T58" fmla="*/ 8 w 38"/>
                  <a:gd name="T59" fmla="*/ 6 h 41"/>
                  <a:gd name="T60" fmla="*/ 8 w 38"/>
                  <a:gd name="T61" fmla="*/ 4 h 41"/>
                  <a:gd name="T62" fmla="*/ 6 w 38"/>
                  <a:gd name="T63" fmla="*/ 3 h 41"/>
                  <a:gd name="T64" fmla="*/ 5 w 38"/>
                  <a:gd name="T65" fmla="*/ 4 h 41"/>
                  <a:gd name="T66" fmla="*/ 1 w 38"/>
                  <a:gd name="T67" fmla="*/ 0 h 41"/>
                  <a:gd name="T68" fmla="*/ 0 w 38"/>
                  <a:gd name="T69" fmla="*/ 3 h 41"/>
                  <a:gd name="T70" fmla="*/ 1 w 38"/>
                  <a:gd name="T71" fmla="*/ 4 h 41"/>
                  <a:gd name="T72" fmla="*/ 1 w 38"/>
                  <a:gd name="T73" fmla="*/ 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8" h="41">
                    <a:moveTo>
                      <a:pt x="1" y="6"/>
                    </a:moveTo>
                    <a:lnTo>
                      <a:pt x="6" y="14"/>
                    </a:lnTo>
                    <a:lnTo>
                      <a:pt x="9" y="16"/>
                    </a:lnTo>
                    <a:lnTo>
                      <a:pt x="9" y="19"/>
                    </a:lnTo>
                    <a:lnTo>
                      <a:pt x="11" y="20"/>
                    </a:lnTo>
                    <a:lnTo>
                      <a:pt x="13" y="20"/>
                    </a:lnTo>
                    <a:lnTo>
                      <a:pt x="13" y="23"/>
                    </a:lnTo>
                    <a:lnTo>
                      <a:pt x="16" y="25"/>
                    </a:lnTo>
                    <a:lnTo>
                      <a:pt x="17" y="30"/>
                    </a:lnTo>
                    <a:lnTo>
                      <a:pt x="19" y="30"/>
                    </a:lnTo>
                    <a:lnTo>
                      <a:pt x="21" y="30"/>
                    </a:lnTo>
                    <a:lnTo>
                      <a:pt x="22" y="33"/>
                    </a:lnTo>
                    <a:lnTo>
                      <a:pt x="25" y="33"/>
                    </a:lnTo>
                    <a:lnTo>
                      <a:pt x="25" y="36"/>
                    </a:lnTo>
                    <a:lnTo>
                      <a:pt x="28" y="38"/>
                    </a:lnTo>
                    <a:lnTo>
                      <a:pt x="32" y="38"/>
                    </a:lnTo>
                    <a:lnTo>
                      <a:pt x="33" y="39"/>
                    </a:lnTo>
                    <a:lnTo>
                      <a:pt x="35" y="39"/>
                    </a:lnTo>
                    <a:lnTo>
                      <a:pt x="38" y="41"/>
                    </a:lnTo>
                    <a:lnTo>
                      <a:pt x="38" y="36"/>
                    </a:lnTo>
                    <a:lnTo>
                      <a:pt x="35" y="35"/>
                    </a:lnTo>
                    <a:lnTo>
                      <a:pt x="30" y="31"/>
                    </a:lnTo>
                    <a:lnTo>
                      <a:pt x="27" y="25"/>
                    </a:lnTo>
                    <a:lnTo>
                      <a:pt x="24" y="23"/>
                    </a:lnTo>
                    <a:lnTo>
                      <a:pt x="22" y="25"/>
                    </a:lnTo>
                    <a:lnTo>
                      <a:pt x="21" y="19"/>
                    </a:lnTo>
                    <a:lnTo>
                      <a:pt x="14" y="12"/>
                    </a:lnTo>
                    <a:lnTo>
                      <a:pt x="13" y="12"/>
                    </a:lnTo>
                    <a:lnTo>
                      <a:pt x="11" y="9"/>
                    </a:lnTo>
                    <a:lnTo>
                      <a:pt x="8" y="6"/>
                    </a:lnTo>
                    <a:lnTo>
                      <a:pt x="8" y="4"/>
                    </a:lnTo>
                    <a:lnTo>
                      <a:pt x="6" y="3"/>
                    </a:lnTo>
                    <a:lnTo>
                      <a:pt x="5" y="4"/>
                    </a:lnTo>
                    <a:lnTo>
                      <a:pt x="1" y="0"/>
                    </a:lnTo>
                    <a:lnTo>
                      <a:pt x="0" y="3"/>
                    </a:lnTo>
                    <a:lnTo>
                      <a:pt x="1" y="4"/>
                    </a:lnTo>
                    <a:lnTo>
                      <a:pt x="1"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2" name="Freeform 990">
                <a:extLst>
                  <a:ext uri="{FF2B5EF4-FFF2-40B4-BE49-F238E27FC236}">
                    <a16:creationId xmlns:a16="http://schemas.microsoft.com/office/drawing/2014/main" id="{C848E548-108C-437C-8280-8972E46B9EC7}"/>
                  </a:ext>
                </a:extLst>
              </p:cNvPr>
              <p:cNvSpPr>
                <a:spLocks/>
              </p:cNvSpPr>
              <p:nvPr/>
            </p:nvSpPr>
            <p:spPr bwMode="auto">
              <a:xfrm>
                <a:off x="7037" y="2766"/>
                <a:ext cx="5" cy="7"/>
              </a:xfrm>
              <a:custGeom>
                <a:avLst/>
                <a:gdLst>
                  <a:gd name="T0" fmla="*/ 5 w 5"/>
                  <a:gd name="T1" fmla="*/ 5 h 7"/>
                  <a:gd name="T2" fmla="*/ 5 w 5"/>
                  <a:gd name="T3" fmla="*/ 2 h 7"/>
                  <a:gd name="T4" fmla="*/ 3 w 5"/>
                  <a:gd name="T5" fmla="*/ 0 h 7"/>
                  <a:gd name="T6" fmla="*/ 0 w 5"/>
                  <a:gd name="T7" fmla="*/ 0 h 7"/>
                  <a:gd name="T8" fmla="*/ 0 w 5"/>
                  <a:gd name="T9" fmla="*/ 4 h 7"/>
                  <a:gd name="T10" fmla="*/ 1 w 5"/>
                  <a:gd name="T11" fmla="*/ 7 h 7"/>
                  <a:gd name="T12" fmla="*/ 3 w 5"/>
                  <a:gd name="T13" fmla="*/ 5 h 7"/>
                  <a:gd name="T14" fmla="*/ 5 w 5"/>
                  <a:gd name="T15" fmla="*/ 5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7">
                    <a:moveTo>
                      <a:pt x="5" y="5"/>
                    </a:moveTo>
                    <a:lnTo>
                      <a:pt x="5" y="2"/>
                    </a:lnTo>
                    <a:lnTo>
                      <a:pt x="3" y="0"/>
                    </a:lnTo>
                    <a:lnTo>
                      <a:pt x="0" y="0"/>
                    </a:lnTo>
                    <a:lnTo>
                      <a:pt x="0" y="4"/>
                    </a:lnTo>
                    <a:lnTo>
                      <a:pt x="1" y="7"/>
                    </a:lnTo>
                    <a:lnTo>
                      <a:pt x="3" y="5"/>
                    </a:lnTo>
                    <a:lnTo>
                      <a:pt x="5"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3" name="Freeform 991">
                <a:extLst>
                  <a:ext uri="{FF2B5EF4-FFF2-40B4-BE49-F238E27FC236}">
                    <a16:creationId xmlns:a16="http://schemas.microsoft.com/office/drawing/2014/main" id="{3465EFEA-FC80-478D-855D-52007D5330AF}"/>
                  </a:ext>
                </a:extLst>
              </p:cNvPr>
              <p:cNvSpPr>
                <a:spLocks/>
              </p:cNvSpPr>
              <p:nvPr/>
            </p:nvSpPr>
            <p:spPr bwMode="auto">
              <a:xfrm>
                <a:off x="5611" y="3293"/>
                <a:ext cx="5" cy="5"/>
              </a:xfrm>
              <a:custGeom>
                <a:avLst/>
                <a:gdLst>
                  <a:gd name="T0" fmla="*/ 0 w 5"/>
                  <a:gd name="T1" fmla="*/ 0 h 5"/>
                  <a:gd name="T2" fmla="*/ 0 w 5"/>
                  <a:gd name="T3" fmla="*/ 0 h 5"/>
                  <a:gd name="T4" fmla="*/ 0 w 5"/>
                  <a:gd name="T5" fmla="*/ 1 h 5"/>
                  <a:gd name="T6" fmla="*/ 0 w 5"/>
                  <a:gd name="T7" fmla="*/ 3 h 5"/>
                  <a:gd name="T8" fmla="*/ 3 w 5"/>
                  <a:gd name="T9" fmla="*/ 3 h 5"/>
                  <a:gd name="T10" fmla="*/ 5 w 5"/>
                  <a:gd name="T11" fmla="*/ 5 h 5"/>
                  <a:gd name="T12" fmla="*/ 5 w 5"/>
                  <a:gd name="T13" fmla="*/ 5 h 5"/>
                  <a:gd name="T14" fmla="*/ 1 w 5"/>
                  <a:gd name="T15" fmla="*/ 0 h 5"/>
                  <a:gd name="T16" fmla="*/ 0 w 5"/>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5">
                    <a:moveTo>
                      <a:pt x="0" y="0"/>
                    </a:moveTo>
                    <a:lnTo>
                      <a:pt x="0" y="0"/>
                    </a:lnTo>
                    <a:lnTo>
                      <a:pt x="0" y="1"/>
                    </a:lnTo>
                    <a:lnTo>
                      <a:pt x="0" y="3"/>
                    </a:lnTo>
                    <a:lnTo>
                      <a:pt x="3" y="3"/>
                    </a:lnTo>
                    <a:lnTo>
                      <a:pt x="5" y="5"/>
                    </a:lnTo>
                    <a:lnTo>
                      <a:pt x="5" y="5"/>
                    </a:lnTo>
                    <a:lnTo>
                      <a:pt x="1"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4" name="Freeform 992">
                <a:extLst>
                  <a:ext uri="{FF2B5EF4-FFF2-40B4-BE49-F238E27FC236}">
                    <a16:creationId xmlns:a16="http://schemas.microsoft.com/office/drawing/2014/main" id="{835E5C0F-AD90-409A-92AC-BD86C572B256}"/>
                  </a:ext>
                </a:extLst>
              </p:cNvPr>
              <p:cNvSpPr>
                <a:spLocks/>
              </p:cNvSpPr>
              <p:nvPr/>
            </p:nvSpPr>
            <p:spPr bwMode="auto">
              <a:xfrm>
                <a:off x="5577" y="3207"/>
                <a:ext cx="3" cy="3"/>
              </a:xfrm>
              <a:custGeom>
                <a:avLst/>
                <a:gdLst>
                  <a:gd name="T0" fmla="*/ 3 w 3"/>
                  <a:gd name="T1" fmla="*/ 1 h 3"/>
                  <a:gd name="T2" fmla="*/ 3 w 3"/>
                  <a:gd name="T3" fmla="*/ 0 h 3"/>
                  <a:gd name="T4" fmla="*/ 2 w 3"/>
                  <a:gd name="T5" fmla="*/ 1 h 3"/>
                  <a:gd name="T6" fmla="*/ 0 w 3"/>
                  <a:gd name="T7" fmla="*/ 3 h 3"/>
                  <a:gd name="T8" fmla="*/ 0 w 3"/>
                  <a:gd name="T9" fmla="*/ 3 h 3"/>
                  <a:gd name="T10" fmla="*/ 2 w 3"/>
                  <a:gd name="T11" fmla="*/ 3 h 3"/>
                  <a:gd name="T12" fmla="*/ 3 w 3"/>
                  <a:gd name="T13" fmla="*/ 1 h 3"/>
                </a:gdLst>
                <a:ahLst/>
                <a:cxnLst>
                  <a:cxn ang="0">
                    <a:pos x="T0" y="T1"/>
                  </a:cxn>
                  <a:cxn ang="0">
                    <a:pos x="T2" y="T3"/>
                  </a:cxn>
                  <a:cxn ang="0">
                    <a:pos x="T4" y="T5"/>
                  </a:cxn>
                  <a:cxn ang="0">
                    <a:pos x="T6" y="T7"/>
                  </a:cxn>
                  <a:cxn ang="0">
                    <a:pos x="T8" y="T9"/>
                  </a:cxn>
                  <a:cxn ang="0">
                    <a:pos x="T10" y="T11"/>
                  </a:cxn>
                  <a:cxn ang="0">
                    <a:pos x="T12" y="T13"/>
                  </a:cxn>
                </a:cxnLst>
                <a:rect l="0" t="0" r="r" b="b"/>
                <a:pathLst>
                  <a:path w="3" h="3">
                    <a:moveTo>
                      <a:pt x="3" y="1"/>
                    </a:moveTo>
                    <a:lnTo>
                      <a:pt x="3" y="0"/>
                    </a:lnTo>
                    <a:lnTo>
                      <a:pt x="2" y="1"/>
                    </a:lnTo>
                    <a:lnTo>
                      <a:pt x="0" y="3"/>
                    </a:lnTo>
                    <a:lnTo>
                      <a:pt x="0" y="3"/>
                    </a:lnTo>
                    <a:lnTo>
                      <a:pt x="2" y="3"/>
                    </a:lnTo>
                    <a:lnTo>
                      <a:pt x="3"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5" name="Freeform 993">
                <a:extLst>
                  <a:ext uri="{FF2B5EF4-FFF2-40B4-BE49-F238E27FC236}">
                    <a16:creationId xmlns:a16="http://schemas.microsoft.com/office/drawing/2014/main" id="{E34D4DFC-EBE9-4E72-AF06-1AB2A5B45842}"/>
                  </a:ext>
                </a:extLst>
              </p:cNvPr>
              <p:cNvSpPr>
                <a:spLocks/>
              </p:cNvSpPr>
              <p:nvPr/>
            </p:nvSpPr>
            <p:spPr bwMode="auto">
              <a:xfrm>
                <a:off x="5569" y="3203"/>
                <a:ext cx="23" cy="20"/>
              </a:xfrm>
              <a:custGeom>
                <a:avLst/>
                <a:gdLst>
                  <a:gd name="T0" fmla="*/ 21 w 23"/>
                  <a:gd name="T1" fmla="*/ 10 h 20"/>
                  <a:gd name="T2" fmla="*/ 19 w 23"/>
                  <a:gd name="T3" fmla="*/ 8 h 20"/>
                  <a:gd name="T4" fmla="*/ 16 w 23"/>
                  <a:gd name="T5" fmla="*/ 12 h 20"/>
                  <a:gd name="T6" fmla="*/ 15 w 23"/>
                  <a:gd name="T7" fmla="*/ 12 h 20"/>
                  <a:gd name="T8" fmla="*/ 13 w 23"/>
                  <a:gd name="T9" fmla="*/ 8 h 20"/>
                  <a:gd name="T10" fmla="*/ 15 w 23"/>
                  <a:gd name="T11" fmla="*/ 8 h 20"/>
                  <a:gd name="T12" fmla="*/ 15 w 23"/>
                  <a:gd name="T13" fmla="*/ 5 h 20"/>
                  <a:gd name="T14" fmla="*/ 13 w 23"/>
                  <a:gd name="T15" fmla="*/ 7 h 20"/>
                  <a:gd name="T16" fmla="*/ 11 w 23"/>
                  <a:gd name="T17" fmla="*/ 8 h 20"/>
                  <a:gd name="T18" fmla="*/ 11 w 23"/>
                  <a:gd name="T19" fmla="*/ 10 h 20"/>
                  <a:gd name="T20" fmla="*/ 8 w 23"/>
                  <a:gd name="T21" fmla="*/ 8 h 20"/>
                  <a:gd name="T22" fmla="*/ 7 w 23"/>
                  <a:gd name="T23" fmla="*/ 8 h 20"/>
                  <a:gd name="T24" fmla="*/ 5 w 23"/>
                  <a:gd name="T25" fmla="*/ 7 h 20"/>
                  <a:gd name="T26" fmla="*/ 5 w 23"/>
                  <a:gd name="T27" fmla="*/ 4 h 20"/>
                  <a:gd name="T28" fmla="*/ 5 w 23"/>
                  <a:gd name="T29" fmla="*/ 2 h 20"/>
                  <a:gd name="T30" fmla="*/ 7 w 23"/>
                  <a:gd name="T31" fmla="*/ 2 h 20"/>
                  <a:gd name="T32" fmla="*/ 5 w 23"/>
                  <a:gd name="T33" fmla="*/ 0 h 20"/>
                  <a:gd name="T34" fmla="*/ 5 w 23"/>
                  <a:gd name="T35" fmla="*/ 2 h 20"/>
                  <a:gd name="T36" fmla="*/ 4 w 23"/>
                  <a:gd name="T37" fmla="*/ 4 h 20"/>
                  <a:gd name="T38" fmla="*/ 4 w 23"/>
                  <a:gd name="T39" fmla="*/ 5 h 20"/>
                  <a:gd name="T40" fmla="*/ 4 w 23"/>
                  <a:gd name="T41" fmla="*/ 8 h 20"/>
                  <a:gd name="T42" fmla="*/ 5 w 23"/>
                  <a:gd name="T43" fmla="*/ 8 h 20"/>
                  <a:gd name="T44" fmla="*/ 5 w 23"/>
                  <a:gd name="T45" fmla="*/ 10 h 20"/>
                  <a:gd name="T46" fmla="*/ 2 w 23"/>
                  <a:gd name="T47" fmla="*/ 13 h 20"/>
                  <a:gd name="T48" fmla="*/ 0 w 23"/>
                  <a:gd name="T49" fmla="*/ 15 h 20"/>
                  <a:gd name="T50" fmla="*/ 0 w 23"/>
                  <a:gd name="T51" fmla="*/ 18 h 20"/>
                  <a:gd name="T52" fmla="*/ 4 w 23"/>
                  <a:gd name="T53" fmla="*/ 18 h 20"/>
                  <a:gd name="T54" fmla="*/ 5 w 23"/>
                  <a:gd name="T55" fmla="*/ 15 h 20"/>
                  <a:gd name="T56" fmla="*/ 8 w 23"/>
                  <a:gd name="T57" fmla="*/ 15 h 20"/>
                  <a:gd name="T58" fmla="*/ 8 w 23"/>
                  <a:gd name="T59" fmla="*/ 16 h 20"/>
                  <a:gd name="T60" fmla="*/ 10 w 23"/>
                  <a:gd name="T61" fmla="*/ 18 h 20"/>
                  <a:gd name="T62" fmla="*/ 11 w 23"/>
                  <a:gd name="T63" fmla="*/ 18 h 20"/>
                  <a:gd name="T64" fmla="*/ 13 w 23"/>
                  <a:gd name="T65" fmla="*/ 15 h 20"/>
                  <a:gd name="T66" fmla="*/ 15 w 23"/>
                  <a:gd name="T67" fmla="*/ 16 h 20"/>
                  <a:gd name="T68" fmla="*/ 15 w 23"/>
                  <a:gd name="T69" fmla="*/ 18 h 20"/>
                  <a:gd name="T70" fmla="*/ 16 w 23"/>
                  <a:gd name="T71" fmla="*/ 20 h 20"/>
                  <a:gd name="T72" fmla="*/ 18 w 23"/>
                  <a:gd name="T73" fmla="*/ 20 h 20"/>
                  <a:gd name="T74" fmla="*/ 21 w 23"/>
                  <a:gd name="T75" fmla="*/ 18 h 20"/>
                  <a:gd name="T76" fmla="*/ 21 w 23"/>
                  <a:gd name="T77" fmla="*/ 16 h 20"/>
                  <a:gd name="T78" fmla="*/ 18 w 23"/>
                  <a:gd name="T79" fmla="*/ 16 h 20"/>
                  <a:gd name="T80" fmla="*/ 16 w 23"/>
                  <a:gd name="T81" fmla="*/ 15 h 20"/>
                  <a:gd name="T82" fmla="*/ 18 w 23"/>
                  <a:gd name="T83" fmla="*/ 13 h 20"/>
                  <a:gd name="T84" fmla="*/ 19 w 23"/>
                  <a:gd name="T85" fmla="*/ 12 h 20"/>
                  <a:gd name="T86" fmla="*/ 23 w 23"/>
                  <a:gd name="T87" fmla="*/ 13 h 20"/>
                  <a:gd name="T88" fmla="*/ 23 w 23"/>
                  <a:gd name="T89" fmla="*/ 12 h 20"/>
                  <a:gd name="T90" fmla="*/ 23 w 23"/>
                  <a:gd name="T91" fmla="*/ 8 h 20"/>
                  <a:gd name="T92" fmla="*/ 21 w 23"/>
                  <a:gd name="T93" fmla="*/ 1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3" h="20">
                    <a:moveTo>
                      <a:pt x="21" y="10"/>
                    </a:moveTo>
                    <a:lnTo>
                      <a:pt x="19" y="8"/>
                    </a:lnTo>
                    <a:lnTo>
                      <a:pt x="16" y="12"/>
                    </a:lnTo>
                    <a:lnTo>
                      <a:pt x="15" y="12"/>
                    </a:lnTo>
                    <a:lnTo>
                      <a:pt x="13" y="8"/>
                    </a:lnTo>
                    <a:lnTo>
                      <a:pt x="15" y="8"/>
                    </a:lnTo>
                    <a:lnTo>
                      <a:pt x="15" y="5"/>
                    </a:lnTo>
                    <a:lnTo>
                      <a:pt x="13" y="7"/>
                    </a:lnTo>
                    <a:lnTo>
                      <a:pt x="11" y="8"/>
                    </a:lnTo>
                    <a:lnTo>
                      <a:pt x="11" y="10"/>
                    </a:lnTo>
                    <a:lnTo>
                      <a:pt x="8" y="8"/>
                    </a:lnTo>
                    <a:lnTo>
                      <a:pt x="7" y="8"/>
                    </a:lnTo>
                    <a:lnTo>
                      <a:pt x="5" y="7"/>
                    </a:lnTo>
                    <a:lnTo>
                      <a:pt x="5" y="4"/>
                    </a:lnTo>
                    <a:lnTo>
                      <a:pt x="5" y="2"/>
                    </a:lnTo>
                    <a:lnTo>
                      <a:pt x="7" y="2"/>
                    </a:lnTo>
                    <a:lnTo>
                      <a:pt x="5" y="0"/>
                    </a:lnTo>
                    <a:lnTo>
                      <a:pt x="5" y="2"/>
                    </a:lnTo>
                    <a:lnTo>
                      <a:pt x="4" y="4"/>
                    </a:lnTo>
                    <a:lnTo>
                      <a:pt x="4" y="5"/>
                    </a:lnTo>
                    <a:lnTo>
                      <a:pt x="4" y="8"/>
                    </a:lnTo>
                    <a:lnTo>
                      <a:pt x="5" y="8"/>
                    </a:lnTo>
                    <a:lnTo>
                      <a:pt x="5" y="10"/>
                    </a:lnTo>
                    <a:lnTo>
                      <a:pt x="2" y="13"/>
                    </a:lnTo>
                    <a:lnTo>
                      <a:pt x="0" y="15"/>
                    </a:lnTo>
                    <a:lnTo>
                      <a:pt x="0" y="18"/>
                    </a:lnTo>
                    <a:lnTo>
                      <a:pt x="4" y="18"/>
                    </a:lnTo>
                    <a:lnTo>
                      <a:pt x="5" y="15"/>
                    </a:lnTo>
                    <a:lnTo>
                      <a:pt x="8" y="15"/>
                    </a:lnTo>
                    <a:lnTo>
                      <a:pt x="8" y="16"/>
                    </a:lnTo>
                    <a:lnTo>
                      <a:pt x="10" y="18"/>
                    </a:lnTo>
                    <a:lnTo>
                      <a:pt x="11" y="18"/>
                    </a:lnTo>
                    <a:lnTo>
                      <a:pt x="13" y="15"/>
                    </a:lnTo>
                    <a:lnTo>
                      <a:pt x="15" y="16"/>
                    </a:lnTo>
                    <a:lnTo>
                      <a:pt x="15" y="18"/>
                    </a:lnTo>
                    <a:lnTo>
                      <a:pt x="16" y="20"/>
                    </a:lnTo>
                    <a:lnTo>
                      <a:pt x="18" y="20"/>
                    </a:lnTo>
                    <a:lnTo>
                      <a:pt x="21" y="18"/>
                    </a:lnTo>
                    <a:lnTo>
                      <a:pt x="21" y="16"/>
                    </a:lnTo>
                    <a:lnTo>
                      <a:pt x="18" y="16"/>
                    </a:lnTo>
                    <a:lnTo>
                      <a:pt x="16" y="15"/>
                    </a:lnTo>
                    <a:lnTo>
                      <a:pt x="18" y="13"/>
                    </a:lnTo>
                    <a:lnTo>
                      <a:pt x="19" y="12"/>
                    </a:lnTo>
                    <a:lnTo>
                      <a:pt x="23" y="13"/>
                    </a:lnTo>
                    <a:lnTo>
                      <a:pt x="23" y="12"/>
                    </a:lnTo>
                    <a:lnTo>
                      <a:pt x="23" y="8"/>
                    </a:lnTo>
                    <a:lnTo>
                      <a:pt x="21"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6" name="Freeform 994">
                <a:extLst>
                  <a:ext uri="{FF2B5EF4-FFF2-40B4-BE49-F238E27FC236}">
                    <a16:creationId xmlns:a16="http://schemas.microsoft.com/office/drawing/2014/main" id="{AB4C0904-BF8D-4125-AFD9-8F31AA12D779}"/>
                  </a:ext>
                </a:extLst>
              </p:cNvPr>
              <p:cNvSpPr>
                <a:spLocks/>
              </p:cNvSpPr>
              <p:nvPr/>
            </p:nvSpPr>
            <p:spPr bwMode="auto">
              <a:xfrm>
                <a:off x="5486" y="2717"/>
                <a:ext cx="8" cy="10"/>
              </a:xfrm>
              <a:custGeom>
                <a:avLst/>
                <a:gdLst>
                  <a:gd name="T0" fmla="*/ 8 w 8"/>
                  <a:gd name="T1" fmla="*/ 0 h 10"/>
                  <a:gd name="T2" fmla="*/ 7 w 8"/>
                  <a:gd name="T3" fmla="*/ 0 h 10"/>
                  <a:gd name="T4" fmla="*/ 5 w 8"/>
                  <a:gd name="T5" fmla="*/ 0 h 10"/>
                  <a:gd name="T6" fmla="*/ 4 w 8"/>
                  <a:gd name="T7" fmla="*/ 0 h 10"/>
                  <a:gd name="T8" fmla="*/ 2 w 8"/>
                  <a:gd name="T9" fmla="*/ 3 h 10"/>
                  <a:gd name="T10" fmla="*/ 0 w 8"/>
                  <a:gd name="T11" fmla="*/ 5 h 10"/>
                  <a:gd name="T12" fmla="*/ 5 w 8"/>
                  <a:gd name="T13" fmla="*/ 10 h 10"/>
                  <a:gd name="T14" fmla="*/ 8 w 8"/>
                  <a:gd name="T15" fmla="*/ 6 h 10"/>
                  <a:gd name="T16" fmla="*/ 7 w 8"/>
                  <a:gd name="T17" fmla="*/ 5 h 10"/>
                  <a:gd name="T18" fmla="*/ 8 w 8"/>
                  <a:gd name="T19" fmla="*/ 3 h 10"/>
                  <a:gd name="T20" fmla="*/ 8 w 8"/>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10">
                    <a:moveTo>
                      <a:pt x="8" y="0"/>
                    </a:moveTo>
                    <a:lnTo>
                      <a:pt x="7" y="0"/>
                    </a:lnTo>
                    <a:lnTo>
                      <a:pt x="5" y="0"/>
                    </a:lnTo>
                    <a:lnTo>
                      <a:pt x="4" y="0"/>
                    </a:lnTo>
                    <a:lnTo>
                      <a:pt x="2" y="3"/>
                    </a:lnTo>
                    <a:lnTo>
                      <a:pt x="0" y="5"/>
                    </a:lnTo>
                    <a:lnTo>
                      <a:pt x="5" y="10"/>
                    </a:lnTo>
                    <a:lnTo>
                      <a:pt x="8" y="6"/>
                    </a:lnTo>
                    <a:lnTo>
                      <a:pt x="7" y="5"/>
                    </a:lnTo>
                    <a:lnTo>
                      <a:pt x="8" y="3"/>
                    </a:lnTo>
                    <a:lnTo>
                      <a:pt x="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7" name="Freeform 995">
                <a:extLst>
                  <a:ext uri="{FF2B5EF4-FFF2-40B4-BE49-F238E27FC236}">
                    <a16:creationId xmlns:a16="http://schemas.microsoft.com/office/drawing/2014/main" id="{173C461E-AC2F-48FE-B0BE-A0388719CE39}"/>
                  </a:ext>
                </a:extLst>
              </p:cNvPr>
              <p:cNvSpPr>
                <a:spLocks/>
              </p:cNvSpPr>
              <p:nvPr/>
            </p:nvSpPr>
            <p:spPr bwMode="auto">
              <a:xfrm>
                <a:off x="5458" y="2728"/>
                <a:ext cx="9" cy="10"/>
              </a:xfrm>
              <a:custGeom>
                <a:avLst/>
                <a:gdLst>
                  <a:gd name="T0" fmla="*/ 6 w 9"/>
                  <a:gd name="T1" fmla="*/ 2 h 10"/>
                  <a:gd name="T2" fmla="*/ 3 w 9"/>
                  <a:gd name="T3" fmla="*/ 0 h 10"/>
                  <a:gd name="T4" fmla="*/ 1 w 9"/>
                  <a:gd name="T5" fmla="*/ 0 h 10"/>
                  <a:gd name="T6" fmla="*/ 0 w 9"/>
                  <a:gd name="T7" fmla="*/ 5 h 10"/>
                  <a:gd name="T8" fmla="*/ 3 w 9"/>
                  <a:gd name="T9" fmla="*/ 8 h 10"/>
                  <a:gd name="T10" fmla="*/ 5 w 9"/>
                  <a:gd name="T11" fmla="*/ 10 h 10"/>
                  <a:gd name="T12" fmla="*/ 9 w 9"/>
                  <a:gd name="T13" fmla="*/ 7 h 10"/>
                  <a:gd name="T14" fmla="*/ 8 w 9"/>
                  <a:gd name="T15" fmla="*/ 5 h 10"/>
                  <a:gd name="T16" fmla="*/ 6 w 9"/>
                  <a:gd name="T17"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10">
                    <a:moveTo>
                      <a:pt x="6" y="2"/>
                    </a:moveTo>
                    <a:lnTo>
                      <a:pt x="3" y="0"/>
                    </a:lnTo>
                    <a:lnTo>
                      <a:pt x="1" y="0"/>
                    </a:lnTo>
                    <a:lnTo>
                      <a:pt x="0" y="5"/>
                    </a:lnTo>
                    <a:lnTo>
                      <a:pt x="3" y="8"/>
                    </a:lnTo>
                    <a:lnTo>
                      <a:pt x="5" y="10"/>
                    </a:lnTo>
                    <a:lnTo>
                      <a:pt x="9" y="7"/>
                    </a:lnTo>
                    <a:lnTo>
                      <a:pt x="8" y="5"/>
                    </a:lnTo>
                    <a:lnTo>
                      <a:pt x="6"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8" name="Freeform 996">
                <a:extLst>
                  <a:ext uri="{FF2B5EF4-FFF2-40B4-BE49-F238E27FC236}">
                    <a16:creationId xmlns:a16="http://schemas.microsoft.com/office/drawing/2014/main" id="{D9B9F7C4-1AA9-4142-83AC-A2E3BEC90C1F}"/>
                  </a:ext>
                </a:extLst>
              </p:cNvPr>
              <p:cNvSpPr>
                <a:spLocks/>
              </p:cNvSpPr>
              <p:nvPr/>
            </p:nvSpPr>
            <p:spPr bwMode="auto">
              <a:xfrm>
                <a:off x="5369" y="2617"/>
                <a:ext cx="0" cy="3"/>
              </a:xfrm>
              <a:custGeom>
                <a:avLst/>
                <a:gdLst>
                  <a:gd name="T0" fmla="*/ 3 h 3"/>
                  <a:gd name="T1" fmla="*/ 1 h 3"/>
                  <a:gd name="T2" fmla="*/ 0 h 3"/>
                  <a:gd name="T3" fmla="*/ 1 h 3"/>
                  <a:gd name="T4" fmla="*/ 3 h 3"/>
                </a:gdLst>
                <a:ahLst/>
                <a:cxnLst>
                  <a:cxn ang="0">
                    <a:pos x="0" y="T0"/>
                  </a:cxn>
                  <a:cxn ang="0">
                    <a:pos x="0" y="T1"/>
                  </a:cxn>
                  <a:cxn ang="0">
                    <a:pos x="0" y="T2"/>
                  </a:cxn>
                  <a:cxn ang="0">
                    <a:pos x="0" y="T3"/>
                  </a:cxn>
                  <a:cxn ang="0">
                    <a:pos x="0" y="T4"/>
                  </a:cxn>
                </a:cxnLst>
                <a:rect l="0" t="0" r="r" b="b"/>
                <a:pathLst>
                  <a:path h="3">
                    <a:moveTo>
                      <a:pt x="0" y="3"/>
                    </a:moveTo>
                    <a:lnTo>
                      <a:pt x="0" y="1"/>
                    </a:lnTo>
                    <a:lnTo>
                      <a:pt x="0" y="0"/>
                    </a:lnTo>
                    <a:lnTo>
                      <a:pt x="0" y="1"/>
                    </a:ln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9" name="Freeform 997">
                <a:extLst>
                  <a:ext uri="{FF2B5EF4-FFF2-40B4-BE49-F238E27FC236}">
                    <a16:creationId xmlns:a16="http://schemas.microsoft.com/office/drawing/2014/main" id="{B42B6B26-6F72-442C-8809-34B3FA1E4255}"/>
                  </a:ext>
                </a:extLst>
              </p:cNvPr>
              <p:cNvSpPr>
                <a:spLocks/>
              </p:cNvSpPr>
              <p:nvPr/>
            </p:nvSpPr>
            <p:spPr bwMode="auto">
              <a:xfrm>
                <a:off x="5383" y="2668"/>
                <a:ext cx="3" cy="6"/>
              </a:xfrm>
              <a:custGeom>
                <a:avLst/>
                <a:gdLst>
                  <a:gd name="T0" fmla="*/ 1 w 3"/>
                  <a:gd name="T1" fmla="*/ 1 h 6"/>
                  <a:gd name="T2" fmla="*/ 0 w 3"/>
                  <a:gd name="T3" fmla="*/ 3 h 6"/>
                  <a:gd name="T4" fmla="*/ 0 w 3"/>
                  <a:gd name="T5" fmla="*/ 4 h 6"/>
                  <a:gd name="T6" fmla="*/ 0 w 3"/>
                  <a:gd name="T7" fmla="*/ 6 h 6"/>
                  <a:gd name="T8" fmla="*/ 1 w 3"/>
                  <a:gd name="T9" fmla="*/ 3 h 6"/>
                  <a:gd name="T10" fmla="*/ 1 w 3"/>
                  <a:gd name="T11" fmla="*/ 1 h 6"/>
                  <a:gd name="T12" fmla="*/ 3 w 3"/>
                  <a:gd name="T13" fmla="*/ 0 h 6"/>
                  <a:gd name="T14" fmla="*/ 1 w 3"/>
                  <a:gd name="T15" fmla="*/ 1 h 6"/>
                  <a:gd name="T16" fmla="*/ 1 w 3"/>
                  <a:gd name="T17" fmla="*/ 1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6">
                    <a:moveTo>
                      <a:pt x="1" y="1"/>
                    </a:moveTo>
                    <a:lnTo>
                      <a:pt x="0" y="3"/>
                    </a:lnTo>
                    <a:lnTo>
                      <a:pt x="0" y="4"/>
                    </a:lnTo>
                    <a:lnTo>
                      <a:pt x="0" y="6"/>
                    </a:lnTo>
                    <a:lnTo>
                      <a:pt x="1" y="3"/>
                    </a:lnTo>
                    <a:lnTo>
                      <a:pt x="1" y="1"/>
                    </a:lnTo>
                    <a:lnTo>
                      <a:pt x="3" y="0"/>
                    </a:lnTo>
                    <a:lnTo>
                      <a:pt x="1" y="1"/>
                    </a:lnTo>
                    <a:lnTo>
                      <a:pt x="1"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0" name="Freeform 998">
                <a:extLst>
                  <a:ext uri="{FF2B5EF4-FFF2-40B4-BE49-F238E27FC236}">
                    <a16:creationId xmlns:a16="http://schemas.microsoft.com/office/drawing/2014/main" id="{8CD871AE-C30B-4CAE-B9B0-9CBD29C9A998}"/>
                  </a:ext>
                </a:extLst>
              </p:cNvPr>
              <p:cNvSpPr>
                <a:spLocks/>
              </p:cNvSpPr>
              <p:nvPr/>
            </p:nvSpPr>
            <p:spPr bwMode="auto">
              <a:xfrm>
                <a:off x="5286" y="2599"/>
                <a:ext cx="106" cy="199"/>
              </a:xfrm>
              <a:custGeom>
                <a:avLst/>
                <a:gdLst>
                  <a:gd name="T0" fmla="*/ 103 w 106"/>
                  <a:gd name="T1" fmla="*/ 37 h 199"/>
                  <a:gd name="T2" fmla="*/ 102 w 106"/>
                  <a:gd name="T3" fmla="*/ 21 h 199"/>
                  <a:gd name="T4" fmla="*/ 97 w 106"/>
                  <a:gd name="T5" fmla="*/ 10 h 199"/>
                  <a:gd name="T6" fmla="*/ 94 w 106"/>
                  <a:gd name="T7" fmla="*/ 0 h 199"/>
                  <a:gd name="T8" fmla="*/ 87 w 106"/>
                  <a:gd name="T9" fmla="*/ 5 h 199"/>
                  <a:gd name="T10" fmla="*/ 89 w 106"/>
                  <a:gd name="T11" fmla="*/ 13 h 199"/>
                  <a:gd name="T12" fmla="*/ 84 w 106"/>
                  <a:gd name="T13" fmla="*/ 22 h 199"/>
                  <a:gd name="T14" fmla="*/ 78 w 106"/>
                  <a:gd name="T15" fmla="*/ 29 h 199"/>
                  <a:gd name="T16" fmla="*/ 73 w 106"/>
                  <a:gd name="T17" fmla="*/ 26 h 199"/>
                  <a:gd name="T18" fmla="*/ 76 w 106"/>
                  <a:gd name="T19" fmla="*/ 34 h 199"/>
                  <a:gd name="T20" fmla="*/ 75 w 106"/>
                  <a:gd name="T21" fmla="*/ 37 h 199"/>
                  <a:gd name="T22" fmla="*/ 70 w 106"/>
                  <a:gd name="T23" fmla="*/ 40 h 199"/>
                  <a:gd name="T24" fmla="*/ 67 w 106"/>
                  <a:gd name="T25" fmla="*/ 42 h 199"/>
                  <a:gd name="T26" fmla="*/ 63 w 106"/>
                  <a:gd name="T27" fmla="*/ 43 h 199"/>
                  <a:gd name="T28" fmla="*/ 63 w 106"/>
                  <a:gd name="T29" fmla="*/ 51 h 199"/>
                  <a:gd name="T30" fmla="*/ 59 w 106"/>
                  <a:gd name="T31" fmla="*/ 51 h 199"/>
                  <a:gd name="T32" fmla="*/ 52 w 106"/>
                  <a:gd name="T33" fmla="*/ 56 h 199"/>
                  <a:gd name="T34" fmla="*/ 49 w 106"/>
                  <a:gd name="T35" fmla="*/ 57 h 199"/>
                  <a:gd name="T36" fmla="*/ 41 w 106"/>
                  <a:gd name="T37" fmla="*/ 54 h 199"/>
                  <a:gd name="T38" fmla="*/ 38 w 106"/>
                  <a:gd name="T39" fmla="*/ 59 h 199"/>
                  <a:gd name="T40" fmla="*/ 35 w 106"/>
                  <a:gd name="T41" fmla="*/ 59 h 199"/>
                  <a:gd name="T42" fmla="*/ 25 w 106"/>
                  <a:gd name="T43" fmla="*/ 61 h 199"/>
                  <a:gd name="T44" fmla="*/ 17 w 106"/>
                  <a:gd name="T45" fmla="*/ 73 h 199"/>
                  <a:gd name="T46" fmla="*/ 16 w 106"/>
                  <a:gd name="T47" fmla="*/ 83 h 199"/>
                  <a:gd name="T48" fmla="*/ 19 w 106"/>
                  <a:gd name="T49" fmla="*/ 101 h 199"/>
                  <a:gd name="T50" fmla="*/ 19 w 106"/>
                  <a:gd name="T51" fmla="*/ 108 h 199"/>
                  <a:gd name="T52" fmla="*/ 14 w 106"/>
                  <a:gd name="T53" fmla="*/ 123 h 199"/>
                  <a:gd name="T54" fmla="*/ 9 w 106"/>
                  <a:gd name="T55" fmla="*/ 132 h 199"/>
                  <a:gd name="T56" fmla="*/ 3 w 106"/>
                  <a:gd name="T57" fmla="*/ 142 h 199"/>
                  <a:gd name="T58" fmla="*/ 0 w 106"/>
                  <a:gd name="T59" fmla="*/ 152 h 199"/>
                  <a:gd name="T60" fmla="*/ 3 w 106"/>
                  <a:gd name="T61" fmla="*/ 166 h 199"/>
                  <a:gd name="T62" fmla="*/ 3 w 106"/>
                  <a:gd name="T63" fmla="*/ 169 h 199"/>
                  <a:gd name="T64" fmla="*/ 4 w 106"/>
                  <a:gd name="T65" fmla="*/ 183 h 199"/>
                  <a:gd name="T66" fmla="*/ 9 w 106"/>
                  <a:gd name="T67" fmla="*/ 190 h 199"/>
                  <a:gd name="T68" fmla="*/ 14 w 106"/>
                  <a:gd name="T69" fmla="*/ 195 h 199"/>
                  <a:gd name="T70" fmla="*/ 20 w 106"/>
                  <a:gd name="T71" fmla="*/ 199 h 199"/>
                  <a:gd name="T72" fmla="*/ 30 w 106"/>
                  <a:gd name="T73" fmla="*/ 198 h 199"/>
                  <a:gd name="T74" fmla="*/ 49 w 106"/>
                  <a:gd name="T75" fmla="*/ 191 h 199"/>
                  <a:gd name="T76" fmla="*/ 55 w 106"/>
                  <a:gd name="T77" fmla="*/ 182 h 199"/>
                  <a:gd name="T78" fmla="*/ 59 w 106"/>
                  <a:gd name="T79" fmla="*/ 172 h 199"/>
                  <a:gd name="T80" fmla="*/ 62 w 106"/>
                  <a:gd name="T81" fmla="*/ 166 h 199"/>
                  <a:gd name="T82" fmla="*/ 70 w 106"/>
                  <a:gd name="T83" fmla="*/ 144 h 199"/>
                  <a:gd name="T84" fmla="*/ 81 w 106"/>
                  <a:gd name="T85" fmla="*/ 116 h 199"/>
                  <a:gd name="T86" fmla="*/ 87 w 106"/>
                  <a:gd name="T87" fmla="*/ 99 h 199"/>
                  <a:gd name="T88" fmla="*/ 92 w 106"/>
                  <a:gd name="T89" fmla="*/ 80 h 199"/>
                  <a:gd name="T90" fmla="*/ 95 w 106"/>
                  <a:gd name="T91" fmla="*/ 69 h 199"/>
                  <a:gd name="T92" fmla="*/ 97 w 106"/>
                  <a:gd name="T93" fmla="*/ 59 h 199"/>
                  <a:gd name="T94" fmla="*/ 97 w 106"/>
                  <a:gd name="T95" fmla="*/ 51 h 199"/>
                  <a:gd name="T96" fmla="*/ 103 w 106"/>
                  <a:gd name="T97" fmla="*/ 59 h 199"/>
                  <a:gd name="T98" fmla="*/ 105 w 106"/>
                  <a:gd name="T99" fmla="*/ 5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6" h="199">
                    <a:moveTo>
                      <a:pt x="103" y="43"/>
                    </a:moveTo>
                    <a:lnTo>
                      <a:pt x="103" y="40"/>
                    </a:lnTo>
                    <a:lnTo>
                      <a:pt x="103" y="40"/>
                    </a:lnTo>
                    <a:lnTo>
                      <a:pt x="103" y="37"/>
                    </a:lnTo>
                    <a:lnTo>
                      <a:pt x="103" y="32"/>
                    </a:lnTo>
                    <a:lnTo>
                      <a:pt x="103" y="30"/>
                    </a:lnTo>
                    <a:lnTo>
                      <a:pt x="103" y="24"/>
                    </a:lnTo>
                    <a:lnTo>
                      <a:pt x="102" y="21"/>
                    </a:lnTo>
                    <a:lnTo>
                      <a:pt x="102" y="14"/>
                    </a:lnTo>
                    <a:lnTo>
                      <a:pt x="100" y="13"/>
                    </a:lnTo>
                    <a:lnTo>
                      <a:pt x="98" y="13"/>
                    </a:lnTo>
                    <a:lnTo>
                      <a:pt x="97" y="10"/>
                    </a:lnTo>
                    <a:lnTo>
                      <a:pt x="97" y="6"/>
                    </a:lnTo>
                    <a:lnTo>
                      <a:pt x="94" y="6"/>
                    </a:lnTo>
                    <a:lnTo>
                      <a:pt x="95" y="3"/>
                    </a:lnTo>
                    <a:lnTo>
                      <a:pt x="94" y="0"/>
                    </a:lnTo>
                    <a:lnTo>
                      <a:pt x="91" y="3"/>
                    </a:lnTo>
                    <a:lnTo>
                      <a:pt x="92" y="5"/>
                    </a:lnTo>
                    <a:lnTo>
                      <a:pt x="89" y="6"/>
                    </a:lnTo>
                    <a:lnTo>
                      <a:pt x="87" y="5"/>
                    </a:lnTo>
                    <a:lnTo>
                      <a:pt x="86" y="5"/>
                    </a:lnTo>
                    <a:lnTo>
                      <a:pt x="87" y="8"/>
                    </a:lnTo>
                    <a:lnTo>
                      <a:pt x="87" y="11"/>
                    </a:lnTo>
                    <a:lnTo>
                      <a:pt x="89" y="13"/>
                    </a:lnTo>
                    <a:lnTo>
                      <a:pt x="89" y="13"/>
                    </a:lnTo>
                    <a:lnTo>
                      <a:pt x="86" y="16"/>
                    </a:lnTo>
                    <a:lnTo>
                      <a:pt x="86" y="19"/>
                    </a:lnTo>
                    <a:lnTo>
                      <a:pt x="84" y="22"/>
                    </a:lnTo>
                    <a:lnTo>
                      <a:pt x="83" y="22"/>
                    </a:lnTo>
                    <a:lnTo>
                      <a:pt x="81" y="24"/>
                    </a:lnTo>
                    <a:lnTo>
                      <a:pt x="79" y="27"/>
                    </a:lnTo>
                    <a:lnTo>
                      <a:pt x="78" y="29"/>
                    </a:lnTo>
                    <a:lnTo>
                      <a:pt x="76" y="27"/>
                    </a:lnTo>
                    <a:lnTo>
                      <a:pt x="76" y="24"/>
                    </a:lnTo>
                    <a:lnTo>
                      <a:pt x="75" y="24"/>
                    </a:lnTo>
                    <a:lnTo>
                      <a:pt x="73" y="26"/>
                    </a:lnTo>
                    <a:lnTo>
                      <a:pt x="73" y="29"/>
                    </a:lnTo>
                    <a:lnTo>
                      <a:pt x="76" y="32"/>
                    </a:lnTo>
                    <a:lnTo>
                      <a:pt x="76" y="34"/>
                    </a:lnTo>
                    <a:lnTo>
                      <a:pt x="76" y="34"/>
                    </a:lnTo>
                    <a:lnTo>
                      <a:pt x="75" y="34"/>
                    </a:lnTo>
                    <a:lnTo>
                      <a:pt x="71" y="34"/>
                    </a:lnTo>
                    <a:lnTo>
                      <a:pt x="71" y="37"/>
                    </a:lnTo>
                    <a:lnTo>
                      <a:pt x="75" y="37"/>
                    </a:lnTo>
                    <a:lnTo>
                      <a:pt x="75" y="40"/>
                    </a:lnTo>
                    <a:lnTo>
                      <a:pt x="73" y="40"/>
                    </a:lnTo>
                    <a:lnTo>
                      <a:pt x="73" y="38"/>
                    </a:lnTo>
                    <a:lnTo>
                      <a:pt x="70" y="40"/>
                    </a:lnTo>
                    <a:lnTo>
                      <a:pt x="70" y="42"/>
                    </a:lnTo>
                    <a:lnTo>
                      <a:pt x="67" y="45"/>
                    </a:lnTo>
                    <a:lnTo>
                      <a:pt x="67" y="42"/>
                    </a:lnTo>
                    <a:lnTo>
                      <a:pt x="67" y="42"/>
                    </a:lnTo>
                    <a:lnTo>
                      <a:pt x="65" y="40"/>
                    </a:lnTo>
                    <a:lnTo>
                      <a:pt x="63" y="42"/>
                    </a:lnTo>
                    <a:lnTo>
                      <a:pt x="65" y="43"/>
                    </a:lnTo>
                    <a:lnTo>
                      <a:pt x="63" y="43"/>
                    </a:lnTo>
                    <a:lnTo>
                      <a:pt x="60" y="46"/>
                    </a:lnTo>
                    <a:lnTo>
                      <a:pt x="62" y="48"/>
                    </a:lnTo>
                    <a:lnTo>
                      <a:pt x="63" y="49"/>
                    </a:lnTo>
                    <a:lnTo>
                      <a:pt x="63" y="51"/>
                    </a:lnTo>
                    <a:lnTo>
                      <a:pt x="62" y="51"/>
                    </a:lnTo>
                    <a:lnTo>
                      <a:pt x="60" y="53"/>
                    </a:lnTo>
                    <a:lnTo>
                      <a:pt x="59" y="51"/>
                    </a:lnTo>
                    <a:lnTo>
                      <a:pt x="59" y="51"/>
                    </a:lnTo>
                    <a:lnTo>
                      <a:pt x="59" y="48"/>
                    </a:lnTo>
                    <a:lnTo>
                      <a:pt x="59" y="48"/>
                    </a:lnTo>
                    <a:lnTo>
                      <a:pt x="52" y="51"/>
                    </a:lnTo>
                    <a:lnTo>
                      <a:pt x="52" y="56"/>
                    </a:lnTo>
                    <a:lnTo>
                      <a:pt x="52" y="57"/>
                    </a:lnTo>
                    <a:lnTo>
                      <a:pt x="52" y="59"/>
                    </a:lnTo>
                    <a:lnTo>
                      <a:pt x="51" y="59"/>
                    </a:lnTo>
                    <a:lnTo>
                      <a:pt x="49" y="57"/>
                    </a:lnTo>
                    <a:lnTo>
                      <a:pt x="49" y="54"/>
                    </a:lnTo>
                    <a:lnTo>
                      <a:pt x="48" y="54"/>
                    </a:lnTo>
                    <a:lnTo>
                      <a:pt x="44" y="57"/>
                    </a:lnTo>
                    <a:lnTo>
                      <a:pt x="41" y="54"/>
                    </a:lnTo>
                    <a:lnTo>
                      <a:pt x="40" y="56"/>
                    </a:lnTo>
                    <a:lnTo>
                      <a:pt x="40" y="56"/>
                    </a:lnTo>
                    <a:lnTo>
                      <a:pt x="40" y="59"/>
                    </a:lnTo>
                    <a:lnTo>
                      <a:pt x="38" y="59"/>
                    </a:lnTo>
                    <a:lnTo>
                      <a:pt x="38" y="59"/>
                    </a:lnTo>
                    <a:lnTo>
                      <a:pt x="38" y="57"/>
                    </a:lnTo>
                    <a:lnTo>
                      <a:pt x="36" y="57"/>
                    </a:lnTo>
                    <a:lnTo>
                      <a:pt x="35" y="59"/>
                    </a:lnTo>
                    <a:lnTo>
                      <a:pt x="33" y="57"/>
                    </a:lnTo>
                    <a:lnTo>
                      <a:pt x="27" y="62"/>
                    </a:lnTo>
                    <a:lnTo>
                      <a:pt x="25" y="62"/>
                    </a:lnTo>
                    <a:lnTo>
                      <a:pt x="25" y="61"/>
                    </a:lnTo>
                    <a:lnTo>
                      <a:pt x="22" y="61"/>
                    </a:lnTo>
                    <a:lnTo>
                      <a:pt x="20" y="62"/>
                    </a:lnTo>
                    <a:lnTo>
                      <a:pt x="20" y="67"/>
                    </a:lnTo>
                    <a:lnTo>
                      <a:pt x="17" y="73"/>
                    </a:lnTo>
                    <a:lnTo>
                      <a:pt x="17" y="75"/>
                    </a:lnTo>
                    <a:lnTo>
                      <a:pt x="12" y="80"/>
                    </a:lnTo>
                    <a:lnTo>
                      <a:pt x="12" y="81"/>
                    </a:lnTo>
                    <a:lnTo>
                      <a:pt x="16" y="83"/>
                    </a:lnTo>
                    <a:lnTo>
                      <a:pt x="14" y="86"/>
                    </a:lnTo>
                    <a:lnTo>
                      <a:pt x="14" y="89"/>
                    </a:lnTo>
                    <a:lnTo>
                      <a:pt x="14" y="93"/>
                    </a:lnTo>
                    <a:lnTo>
                      <a:pt x="19" y="101"/>
                    </a:lnTo>
                    <a:lnTo>
                      <a:pt x="19" y="102"/>
                    </a:lnTo>
                    <a:lnTo>
                      <a:pt x="20" y="105"/>
                    </a:lnTo>
                    <a:lnTo>
                      <a:pt x="20" y="107"/>
                    </a:lnTo>
                    <a:lnTo>
                      <a:pt x="19" y="108"/>
                    </a:lnTo>
                    <a:lnTo>
                      <a:pt x="19" y="110"/>
                    </a:lnTo>
                    <a:lnTo>
                      <a:pt x="19" y="116"/>
                    </a:lnTo>
                    <a:lnTo>
                      <a:pt x="16" y="120"/>
                    </a:lnTo>
                    <a:lnTo>
                      <a:pt x="14" y="123"/>
                    </a:lnTo>
                    <a:lnTo>
                      <a:pt x="12" y="123"/>
                    </a:lnTo>
                    <a:lnTo>
                      <a:pt x="12" y="126"/>
                    </a:lnTo>
                    <a:lnTo>
                      <a:pt x="9" y="128"/>
                    </a:lnTo>
                    <a:lnTo>
                      <a:pt x="9" y="132"/>
                    </a:lnTo>
                    <a:lnTo>
                      <a:pt x="8" y="134"/>
                    </a:lnTo>
                    <a:lnTo>
                      <a:pt x="3" y="136"/>
                    </a:lnTo>
                    <a:lnTo>
                      <a:pt x="3" y="137"/>
                    </a:lnTo>
                    <a:lnTo>
                      <a:pt x="3" y="142"/>
                    </a:lnTo>
                    <a:lnTo>
                      <a:pt x="0" y="145"/>
                    </a:lnTo>
                    <a:lnTo>
                      <a:pt x="0" y="148"/>
                    </a:lnTo>
                    <a:lnTo>
                      <a:pt x="0" y="150"/>
                    </a:lnTo>
                    <a:lnTo>
                      <a:pt x="0" y="152"/>
                    </a:lnTo>
                    <a:lnTo>
                      <a:pt x="0" y="156"/>
                    </a:lnTo>
                    <a:lnTo>
                      <a:pt x="3" y="161"/>
                    </a:lnTo>
                    <a:lnTo>
                      <a:pt x="3" y="164"/>
                    </a:lnTo>
                    <a:lnTo>
                      <a:pt x="3" y="166"/>
                    </a:lnTo>
                    <a:lnTo>
                      <a:pt x="6" y="167"/>
                    </a:lnTo>
                    <a:lnTo>
                      <a:pt x="6" y="167"/>
                    </a:lnTo>
                    <a:lnTo>
                      <a:pt x="6" y="167"/>
                    </a:lnTo>
                    <a:lnTo>
                      <a:pt x="3" y="169"/>
                    </a:lnTo>
                    <a:lnTo>
                      <a:pt x="3" y="172"/>
                    </a:lnTo>
                    <a:lnTo>
                      <a:pt x="3" y="175"/>
                    </a:lnTo>
                    <a:lnTo>
                      <a:pt x="3" y="182"/>
                    </a:lnTo>
                    <a:lnTo>
                      <a:pt x="4" y="183"/>
                    </a:lnTo>
                    <a:lnTo>
                      <a:pt x="4" y="185"/>
                    </a:lnTo>
                    <a:lnTo>
                      <a:pt x="6" y="187"/>
                    </a:lnTo>
                    <a:lnTo>
                      <a:pt x="8" y="188"/>
                    </a:lnTo>
                    <a:lnTo>
                      <a:pt x="9" y="190"/>
                    </a:lnTo>
                    <a:lnTo>
                      <a:pt x="11" y="191"/>
                    </a:lnTo>
                    <a:lnTo>
                      <a:pt x="12" y="195"/>
                    </a:lnTo>
                    <a:lnTo>
                      <a:pt x="14" y="193"/>
                    </a:lnTo>
                    <a:lnTo>
                      <a:pt x="14" y="195"/>
                    </a:lnTo>
                    <a:lnTo>
                      <a:pt x="17" y="195"/>
                    </a:lnTo>
                    <a:lnTo>
                      <a:pt x="19" y="198"/>
                    </a:lnTo>
                    <a:lnTo>
                      <a:pt x="20" y="198"/>
                    </a:lnTo>
                    <a:lnTo>
                      <a:pt x="20" y="199"/>
                    </a:lnTo>
                    <a:lnTo>
                      <a:pt x="22" y="199"/>
                    </a:lnTo>
                    <a:lnTo>
                      <a:pt x="24" y="199"/>
                    </a:lnTo>
                    <a:lnTo>
                      <a:pt x="27" y="199"/>
                    </a:lnTo>
                    <a:lnTo>
                      <a:pt x="30" y="198"/>
                    </a:lnTo>
                    <a:lnTo>
                      <a:pt x="33" y="195"/>
                    </a:lnTo>
                    <a:lnTo>
                      <a:pt x="41" y="193"/>
                    </a:lnTo>
                    <a:lnTo>
                      <a:pt x="44" y="193"/>
                    </a:lnTo>
                    <a:lnTo>
                      <a:pt x="49" y="191"/>
                    </a:lnTo>
                    <a:lnTo>
                      <a:pt x="51" y="190"/>
                    </a:lnTo>
                    <a:lnTo>
                      <a:pt x="52" y="190"/>
                    </a:lnTo>
                    <a:lnTo>
                      <a:pt x="54" y="185"/>
                    </a:lnTo>
                    <a:lnTo>
                      <a:pt x="55" y="182"/>
                    </a:lnTo>
                    <a:lnTo>
                      <a:pt x="55" y="179"/>
                    </a:lnTo>
                    <a:lnTo>
                      <a:pt x="59" y="177"/>
                    </a:lnTo>
                    <a:lnTo>
                      <a:pt x="59" y="172"/>
                    </a:lnTo>
                    <a:lnTo>
                      <a:pt x="59" y="172"/>
                    </a:lnTo>
                    <a:lnTo>
                      <a:pt x="60" y="171"/>
                    </a:lnTo>
                    <a:lnTo>
                      <a:pt x="62" y="166"/>
                    </a:lnTo>
                    <a:lnTo>
                      <a:pt x="60" y="166"/>
                    </a:lnTo>
                    <a:lnTo>
                      <a:pt x="62" y="166"/>
                    </a:lnTo>
                    <a:lnTo>
                      <a:pt x="65" y="161"/>
                    </a:lnTo>
                    <a:lnTo>
                      <a:pt x="67" y="152"/>
                    </a:lnTo>
                    <a:lnTo>
                      <a:pt x="68" y="147"/>
                    </a:lnTo>
                    <a:lnTo>
                      <a:pt x="70" y="144"/>
                    </a:lnTo>
                    <a:lnTo>
                      <a:pt x="71" y="139"/>
                    </a:lnTo>
                    <a:lnTo>
                      <a:pt x="75" y="132"/>
                    </a:lnTo>
                    <a:lnTo>
                      <a:pt x="79" y="120"/>
                    </a:lnTo>
                    <a:lnTo>
                      <a:pt x="81" y="116"/>
                    </a:lnTo>
                    <a:lnTo>
                      <a:pt x="81" y="112"/>
                    </a:lnTo>
                    <a:lnTo>
                      <a:pt x="84" y="107"/>
                    </a:lnTo>
                    <a:lnTo>
                      <a:pt x="84" y="104"/>
                    </a:lnTo>
                    <a:lnTo>
                      <a:pt x="87" y="99"/>
                    </a:lnTo>
                    <a:lnTo>
                      <a:pt x="89" y="91"/>
                    </a:lnTo>
                    <a:lnTo>
                      <a:pt x="91" y="86"/>
                    </a:lnTo>
                    <a:lnTo>
                      <a:pt x="92" y="85"/>
                    </a:lnTo>
                    <a:lnTo>
                      <a:pt x="92" y="80"/>
                    </a:lnTo>
                    <a:lnTo>
                      <a:pt x="92" y="78"/>
                    </a:lnTo>
                    <a:lnTo>
                      <a:pt x="92" y="75"/>
                    </a:lnTo>
                    <a:lnTo>
                      <a:pt x="95" y="70"/>
                    </a:lnTo>
                    <a:lnTo>
                      <a:pt x="95" y="69"/>
                    </a:lnTo>
                    <a:lnTo>
                      <a:pt x="97" y="65"/>
                    </a:lnTo>
                    <a:lnTo>
                      <a:pt x="97" y="62"/>
                    </a:lnTo>
                    <a:lnTo>
                      <a:pt x="95" y="62"/>
                    </a:lnTo>
                    <a:lnTo>
                      <a:pt x="97" y="59"/>
                    </a:lnTo>
                    <a:lnTo>
                      <a:pt x="97" y="56"/>
                    </a:lnTo>
                    <a:lnTo>
                      <a:pt x="95" y="54"/>
                    </a:lnTo>
                    <a:lnTo>
                      <a:pt x="95" y="51"/>
                    </a:lnTo>
                    <a:lnTo>
                      <a:pt x="97" y="51"/>
                    </a:lnTo>
                    <a:lnTo>
                      <a:pt x="98" y="51"/>
                    </a:lnTo>
                    <a:lnTo>
                      <a:pt x="98" y="54"/>
                    </a:lnTo>
                    <a:lnTo>
                      <a:pt x="102" y="57"/>
                    </a:lnTo>
                    <a:lnTo>
                      <a:pt x="103" y="59"/>
                    </a:lnTo>
                    <a:lnTo>
                      <a:pt x="105" y="56"/>
                    </a:lnTo>
                    <a:lnTo>
                      <a:pt x="105" y="54"/>
                    </a:lnTo>
                    <a:lnTo>
                      <a:pt x="105" y="53"/>
                    </a:lnTo>
                    <a:lnTo>
                      <a:pt x="105" y="51"/>
                    </a:lnTo>
                    <a:lnTo>
                      <a:pt x="106" y="49"/>
                    </a:lnTo>
                    <a:lnTo>
                      <a:pt x="106" y="46"/>
                    </a:lnTo>
                    <a:lnTo>
                      <a:pt x="103" y="4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1" name="Freeform 999">
                <a:extLst>
                  <a:ext uri="{FF2B5EF4-FFF2-40B4-BE49-F238E27FC236}">
                    <a16:creationId xmlns:a16="http://schemas.microsoft.com/office/drawing/2014/main" id="{F4F3B727-F479-4575-B4AA-5B61E0FA1421}"/>
                  </a:ext>
                </a:extLst>
              </p:cNvPr>
              <p:cNvSpPr>
                <a:spLocks/>
              </p:cNvSpPr>
              <p:nvPr/>
            </p:nvSpPr>
            <p:spPr bwMode="auto">
              <a:xfrm>
                <a:off x="5369" y="2610"/>
                <a:ext cx="1" cy="3"/>
              </a:xfrm>
              <a:custGeom>
                <a:avLst/>
                <a:gdLst>
                  <a:gd name="T0" fmla="*/ 1 w 1"/>
                  <a:gd name="T1" fmla="*/ 2 h 3"/>
                  <a:gd name="T2" fmla="*/ 1 w 1"/>
                  <a:gd name="T3" fmla="*/ 0 h 3"/>
                  <a:gd name="T4" fmla="*/ 0 w 1"/>
                  <a:gd name="T5" fmla="*/ 2 h 3"/>
                  <a:gd name="T6" fmla="*/ 0 w 1"/>
                  <a:gd name="T7" fmla="*/ 3 h 3"/>
                  <a:gd name="T8" fmla="*/ 1 w 1"/>
                  <a:gd name="T9" fmla="*/ 2 h 3"/>
                </a:gdLst>
                <a:ahLst/>
                <a:cxnLst>
                  <a:cxn ang="0">
                    <a:pos x="T0" y="T1"/>
                  </a:cxn>
                  <a:cxn ang="0">
                    <a:pos x="T2" y="T3"/>
                  </a:cxn>
                  <a:cxn ang="0">
                    <a:pos x="T4" y="T5"/>
                  </a:cxn>
                  <a:cxn ang="0">
                    <a:pos x="T6" y="T7"/>
                  </a:cxn>
                  <a:cxn ang="0">
                    <a:pos x="T8" y="T9"/>
                  </a:cxn>
                </a:cxnLst>
                <a:rect l="0" t="0" r="r" b="b"/>
                <a:pathLst>
                  <a:path w="1" h="3">
                    <a:moveTo>
                      <a:pt x="1" y="2"/>
                    </a:moveTo>
                    <a:lnTo>
                      <a:pt x="1" y="0"/>
                    </a:lnTo>
                    <a:lnTo>
                      <a:pt x="0" y="2"/>
                    </a:lnTo>
                    <a:lnTo>
                      <a:pt x="0" y="3"/>
                    </a:lnTo>
                    <a:lnTo>
                      <a:pt x="1"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2" name="Freeform 1000">
                <a:extLst>
                  <a:ext uri="{FF2B5EF4-FFF2-40B4-BE49-F238E27FC236}">
                    <a16:creationId xmlns:a16="http://schemas.microsoft.com/office/drawing/2014/main" id="{F9E42533-361D-4FD3-AA42-3F750BCEE35A}"/>
                  </a:ext>
                </a:extLst>
              </p:cNvPr>
              <p:cNvSpPr>
                <a:spLocks/>
              </p:cNvSpPr>
              <p:nvPr/>
            </p:nvSpPr>
            <p:spPr bwMode="auto">
              <a:xfrm>
                <a:off x="5362" y="2617"/>
                <a:ext cx="5" cy="4"/>
              </a:xfrm>
              <a:custGeom>
                <a:avLst/>
                <a:gdLst>
                  <a:gd name="T0" fmla="*/ 3 w 5"/>
                  <a:gd name="T1" fmla="*/ 4 h 4"/>
                  <a:gd name="T2" fmla="*/ 5 w 5"/>
                  <a:gd name="T3" fmla="*/ 1 h 4"/>
                  <a:gd name="T4" fmla="*/ 3 w 5"/>
                  <a:gd name="T5" fmla="*/ 1 h 4"/>
                  <a:gd name="T6" fmla="*/ 2 w 5"/>
                  <a:gd name="T7" fmla="*/ 0 h 4"/>
                  <a:gd name="T8" fmla="*/ 2 w 5"/>
                  <a:gd name="T9" fmla="*/ 1 h 4"/>
                  <a:gd name="T10" fmla="*/ 0 w 5"/>
                  <a:gd name="T11" fmla="*/ 3 h 4"/>
                  <a:gd name="T12" fmla="*/ 2 w 5"/>
                  <a:gd name="T13" fmla="*/ 3 h 4"/>
                  <a:gd name="T14" fmla="*/ 3 w 5"/>
                  <a:gd name="T15" fmla="*/ 4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4">
                    <a:moveTo>
                      <a:pt x="3" y="4"/>
                    </a:moveTo>
                    <a:lnTo>
                      <a:pt x="5" y="1"/>
                    </a:lnTo>
                    <a:lnTo>
                      <a:pt x="3" y="1"/>
                    </a:lnTo>
                    <a:lnTo>
                      <a:pt x="2" y="0"/>
                    </a:lnTo>
                    <a:lnTo>
                      <a:pt x="2" y="1"/>
                    </a:lnTo>
                    <a:lnTo>
                      <a:pt x="0" y="3"/>
                    </a:lnTo>
                    <a:lnTo>
                      <a:pt x="2" y="3"/>
                    </a:lnTo>
                    <a:lnTo>
                      <a:pt x="3"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3" name="Freeform 1001">
                <a:extLst>
                  <a:ext uri="{FF2B5EF4-FFF2-40B4-BE49-F238E27FC236}">
                    <a16:creationId xmlns:a16="http://schemas.microsoft.com/office/drawing/2014/main" id="{7CD71D42-E585-4826-999C-36C7A1FDAF13}"/>
                  </a:ext>
                </a:extLst>
              </p:cNvPr>
              <p:cNvSpPr>
                <a:spLocks/>
              </p:cNvSpPr>
              <p:nvPr/>
            </p:nvSpPr>
            <p:spPr bwMode="auto">
              <a:xfrm>
                <a:off x="5112" y="2578"/>
                <a:ext cx="147" cy="236"/>
              </a:xfrm>
              <a:custGeom>
                <a:avLst/>
                <a:gdLst>
                  <a:gd name="T0" fmla="*/ 135 w 147"/>
                  <a:gd name="T1" fmla="*/ 5 h 236"/>
                  <a:gd name="T2" fmla="*/ 124 w 147"/>
                  <a:gd name="T3" fmla="*/ 8 h 236"/>
                  <a:gd name="T4" fmla="*/ 112 w 147"/>
                  <a:gd name="T5" fmla="*/ 11 h 236"/>
                  <a:gd name="T6" fmla="*/ 104 w 147"/>
                  <a:gd name="T7" fmla="*/ 15 h 236"/>
                  <a:gd name="T8" fmla="*/ 96 w 147"/>
                  <a:gd name="T9" fmla="*/ 13 h 236"/>
                  <a:gd name="T10" fmla="*/ 86 w 147"/>
                  <a:gd name="T11" fmla="*/ 16 h 236"/>
                  <a:gd name="T12" fmla="*/ 80 w 147"/>
                  <a:gd name="T13" fmla="*/ 13 h 236"/>
                  <a:gd name="T14" fmla="*/ 57 w 147"/>
                  <a:gd name="T15" fmla="*/ 27 h 236"/>
                  <a:gd name="T16" fmla="*/ 69 w 147"/>
                  <a:gd name="T17" fmla="*/ 47 h 236"/>
                  <a:gd name="T18" fmla="*/ 80 w 147"/>
                  <a:gd name="T19" fmla="*/ 63 h 236"/>
                  <a:gd name="T20" fmla="*/ 75 w 147"/>
                  <a:gd name="T21" fmla="*/ 67 h 236"/>
                  <a:gd name="T22" fmla="*/ 77 w 147"/>
                  <a:gd name="T23" fmla="*/ 78 h 236"/>
                  <a:gd name="T24" fmla="*/ 69 w 147"/>
                  <a:gd name="T25" fmla="*/ 90 h 236"/>
                  <a:gd name="T26" fmla="*/ 65 w 147"/>
                  <a:gd name="T27" fmla="*/ 93 h 236"/>
                  <a:gd name="T28" fmla="*/ 56 w 147"/>
                  <a:gd name="T29" fmla="*/ 83 h 236"/>
                  <a:gd name="T30" fmla="*/ 56 w 147"/>
                  <a:gd name="T31" fmla="*/ 69 h 236"/>
                  <a:gd name="T32" fmla="*/ 54 w 147"/>
                  <a:gd name="T33" fmla="*/ 56 h 236"/>
                  <a:gd name="T34" fmla="*/ 45 w 147"/>
                  <a:gd name="T35" fmla="*/ 56 h 236"/>
                  <a:gd name="T36" fmla="*/ 38 w 147"/>
                  <a:gd name="T37" fmla="*/ 51 h 236"/>
                  <a:gd name="T38" fmla="*/ 10 w 147"/>
                  <a:gd name="T39" fmla="*/ 63 h 236"/>
                  <a:gd name="T40" fmla="*/ 2 w 147"/>
                  <a:gd name="T41" fmla="*/ 74 h 236"/>
                  <a:gd name="T42" fmla="*/ 11 w 147"/>
                  <a:gd name="T43" fmla="*/ 80 h 236"/>
                  <a:gd name="T44" fmla="*/ 24 w 147"/>
                  <a:gd name="T45" fmla="*/ 86 h 236"/>
                  <a:gd name="T46" fmla="*/ 37 w 147"/>
                  <a:gd name="T47" fmla="*/ 93 h 236"/>
                  <a:gd name="T48" fmla="*/ 35 w 147"/>
                  <a:gd name="T49" fmla="*/ 102 h 236"/>
                  <a:gd name="T50" fmla="*/ 35 w 147"/>
                  <a:gd name="T51" fmla="*/ 112 h 236"/>
                  <a:gd name="T52" fmla="*/ 30 w 147"/>
                  <a:gd name="T53" fmla="*/ 122 h 236"/>
                  <a:gd name="T54" fmla="*/ 32 w 147"/>
                  <a:gd name="T55" fmla="*/ 131 h 236"/>
                  <a:gd name="T56" fmla="*/ 29 w 147"/>
                  <a:gd name="T57" fmla="*/ 141 h 236"/>
                  <a:gd name="T58" fmla="*/ 26 w 147"/>
                  <a:gd name="T59" fmla="*/ 152 h 236"/>
                  <a:gd name="T60" fmla="*/ 11 w 147"/>
                  <a:gd name="T61" fmla="*/ 177 h 236"/>
                  <a:gd name="T62" fmla="*/ 13 w 147"/>
                  <a:gd name="T63" fmla="*/ 195 h 236"/>
                  <a:gd name="T64" fmla="*/ 13 w 147"/>
                  <a:gd name="T65" fmla="*/ 220 h 236"/>
                  <a:gd name="T66" fmla="*/ 18 w 147"/>
                  <a:gd name="T67" fmla="*/ 230 h 236"/>
                  <a:gd name="T68" fmla="*/ 18 w 147"/>
                  <a:gd name="T69" fmla="*/ 235 h 236"/>
                  <a:gd name="T70" fmla="*/ 27 w 147"/>
                  <a:gd name="T71" fmla="*/ 228 h 236"/>
                  <a:gd name="T72" fmla="*/ 22 w 147"/>
                  <a:gd name="T73" fmla="*/ 230 h 236"/>
                  <a:gd name="T74" fmla="*/ 24 w 147"/>
                  <a:gd name="T75" fmla="*/ 224 h 236"/>
                  <a:gd name="T76" fmla="*/ 37 w 147"/>
                  <a:gd name="T77" fmla="*/ 211 h 236"/>
                  <a:gd name="T78" fmla="*/ 65 w 147"/>
                  <a:gd name="T79" fmla="*/ 193 h 236"/>
                  <a:gd name="T80" fmla="*/ 64 w 147"/>
                  <a:gd name="T81" fmla="*/ 187 h 236"/>
                  <a:gd name="T82" fmla="*/ 65 w 147"/>
                  <a:gd name="T83" fmla="*/ 174 h 236"/>
                  <a:gd name="T84" fmla="*/ 64 w 147"/>
                  <a:gd name="T85" fmla="*/ 169 h 236"/>
                  <a:gd name="T86" fmla="*/ 62 w 147"/>
                  <a:gd name="T87" fmla="*/ 158 h 236"/>
                  <a:gd name="T88" fmla="*/ 61 w 147"/>
                  <a:gd name="T89" fmla="*/ 149 h 236"/>
                  <a:gd name="T90" fmla="*/ 59 w 147"/>
                  <a:gd name="T91" fmla="*/ 134 h 236"/>
                  <a:gd name="T92" fmla="*/ 62 w 147"/>
                  <a:gd name="T93" fmla="*/ 131 h 236"/>
                  <a:gd name="T94" fmla="*/ 80 w 147"/>
                  <a:gd name="T95" fmla="*/ 122 h 236"/>
                  <a:gd name="T96" fmla="*/ 88 w 147"/>
                  <a:gd name="T97" fmla="*/ 114 h 236"/>
                  <a:gd name="T98" fmla="*/ 92 w 147"/>
                  <a:gd name="T99" fmla="*/ 109 h 236"/>
                  <a:gd name="T100" fmla="*/ 107 w 147"/>
                  <a:gd name="T101" fmla="*/ 98 h 236"/>
                  <a:gd name="T102" fmla="*/ 123 w 147"/>
                  <a:gd name="T103" fmla="*/ 90 h 236"/>
                  <a:gd name="T104" fmla="*/ 137 w 147"/>
                  <a:gd name="T105" fmla="*/ 77 h 236"/>
                  <a:gd name="T106" fmla="*/ 140 w 147"/>
                  <a:gd name="T107" fmla="*/ 67 h 236"/>
                  <a:gd name="T108" fmla="*/ 143 w 147"/>
                  <a:gd name="T109" fmla="*/ 64 h 236"/>
                  <a:gd name="T110" fmla="*/ 145 w 147"/>
                  <a:gd name="T111" fmla="*/ 55 h 236"/>
                  <a:gd name="T112" fmla="*/ 143 w 147"/>
                  <a:gd name="T113" fmla="*/ 45 h 236"/>
                  <a:gd name="T114" fmla="*/ 145 w 147"/>
                  <a:gd name="T115" fmla="*/ 32 h 236"/>
                  <a:gd name="T116" fmla="*/ 143 w 147"/>
                  <a:gd name="T117" fmla="*/ 19 h 236"/>
                  <a:gd name="T118" fmla="*/ 143 w 147"/>
                  <a:gd name="T119" fmla="*/ 10 h 236"/>
                  <a:gd name="T120" fmla="*/ 147 w 147"/>
                  <a:gd name="T121" fmla="*/ 0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47" h="236">
                    <a:moveTo>
                      <a:pt x="143" y="2"/>
                    </a:moveTo>
                    <a:lnTo>
                      <a:pt x="142" y="2"/>
                    </a:lnTo>
                    <a:lnTo>
                      <a:pt x="140" y="3"/>
                    </a:lnTo>
                    <a:lnTo>
                      <a:pt x="137" y="5"/>
                    </a:lnTo>
                    <a:lnTo>
                      <a:pt x="135" y="5"/>
                    </a:lnTo>
                    <a:lnTo>
                      <a:pt x="132" y="8"/>
                    </a:lnTo>
                    <a:lnTo>
                      <a:pt x="129" y="8"/>
                    </a:lnTo>
                    <a:lnTo>
                      <a:pt x="129" y="10"/>
                    </a:lnTo>
                    <a:lnTo>
                      <a:pt x="126" y="10"/>
                    </a:lnTo>
                    <a:lnTo>
                      <a:pt x="124" y="8"/>
                    </a:lnTo>
                    <a:lnTo>
                      <a:pt x="120" y="10"/>
                    </a:lnTo>
                    <a:lnTo>
                      <a:pt x="118" y="11"/>
                    </a:lnTo>
                    <a:lnTo>
                      <a:pt x="115" y="11"/>
                    </a:lnTo>
                    <a:lnTo>
                      <a:pt x="113" y="10"/>
                    </a:lnTo>
                    <a:lnTo>
                      <a:pt x="112" y="11"/>
                    </a:lnTo>
                    <a:lnTo>
                      <a:pt x="108" y="10"/>
                    </a:lnTo>
                    <a:lnTo>
                      <a:pt x="108" y="11"/>
                    </a:lnTo>
                    <a:lnTo>
                      <a:pt x="108" y="13"/>
                    </a:lnTo>
                    <a:lnTo>
                      <a:pt x="108" y="15"/>
                    </a:lnTo>
                    <a:lnTo>
                      <a:pt x="104" y="15"/>
                    </a:lnTo>
                    <a:lnTo>
                      <a:pt x="100" y="16"/>
                    </a:lnTo>
                    <a:lnTo>
                      <a:pt x="99" y="15"/>
                    </a:lnTo>
                    <a:lnTo>
                      <a:pt x="97" y="15"/>
                    </a:lnTo>
                    <a:lnTo>
                      <a:pt x="97" y="15"/>
                    </a:lnTo>
                    <a:lnTo>
                      <a:pt x="96" y="13"/>
                    </a:lnTo>
                    <a:lnTo>
                      <a:pt x="94" y="15"/>
                    </a:lnTo>
                    <a:lnTo>
                      <a:pt x="92" y="15"/>
                    </a:lnTo>
                    <a:lnTo>
                      <a:pt x="89" y="16"/>
                    </a:lnTo>
                    <a:lnTo>
                      <a:pt x="86" y="18"/>
                    </a:lnTo>
                    <a:lnTo>
                      <a:pt x="86" y="16"/>
                    </a:lnTo>
                    <a:lnTo>
                      <a:pt x="84" y="15"/>
                    </a:lnTo>
                    <a:lnTo>
                      <a:pt x="83" y="15"/>
                    </a:lnTo>
                    <a:lnTo>
                      <a:pt x="81" y="15"/>
                    </a:lnTo>
                    <a:lnTo>
                      <a:pt x="80" y="13"/>
                    </a:lnTo>
                    <a:lnTo>
                      <a:pt x="80" y="13"/>
                    </a:lnTo>
                    <a:lnTo>
                      <a:pt x="77" y="13"/>
                    </a:lnTo>
                    <a:lnTo>
                      <a:pt x="77" y="13"/>
                    </a:lnTo>
                    <a:lnTo>
                      <a:pt x="73" y="15"/>
                    </a:lnTo>
                    <a:lnTo>
                      <a:pt x="61" y="15"/>
                    </a:lnTo>
                    <a:lnTo>
                      <a:pt x="57" y="27"/>
                    </a:lnTo>
                    <a:lnTo>
                      <a:pt x="59" y="40"/>
                    </a:lnTo>
                    <a:lnTo>
                      <a:pt x="64" y="42"/>
                    </a:lnTo>
                    <a:lnTo>
                      <a:pt x="65" y="45"/>
                    </a:lnTo>
                    <a:lnTo>
                      <a:pt x="67" y="45"/>
                    </a:lnTo>
                    <a:lnTo>
                      <a:pt x="69" y="47"/>
                    </a:lnTo>
                    <a:lnTo>
                      <a:pt x="73" y="51"/>
                    </a:lnTo>
                    <a:lnTo>
                      <a:pt x="73" y="53"/>
                    </a:lnTo>
                    <a:lnTo>
                      <a:pt x="78" y="58"/>
                    </a:lnTo>
                    <a:lnTo>
                      <a:pt x="78" y="61"/>
                    </a:lnTo>
                    <a:lnTo>
                      <a:pt x="80" y="63"/>
                    </a:lnTo>
                    <a:lnTo>
                      <a:pt x="80" y="64"/>
                    </a:lnTo>
                    <a:lnTo>
                      <a:pt x="78" y="64"/>
                    </a:lnTo>
                    <a:lnTo>
                      <a:pt x="77" y="66"/>
                    </a:lnTo>
                    <a:lnTo>
                      <a:pt x="75" y="66"/>
                    </a:lnTo>
                    <a:lnTo>
                      <a:pt x="75" y="67"/>
                    </a:lnTo>
                    <a:lnTo>
                      <a:pt x="77" y="69"/>
                    </a:lnTo>
                    <a:lnTo>
                      <a:pt x="75" y="70"/>
                    </a:lnTo>
                    <a:lnTo>
                      <a:pt x="77" y="72"/>
                    </a:lnTo>
                    <a:lnTo>
                      <a:pt x="77" y="77"/>
                    </a:lnTo>
                    <a:lnTo>
                      <a:pt x="77" y="78"/>
                    </a:lnTo>
                    <a:lnTo>
                      <a:pt x="73" y="80"/>
                    </a:lnTo>
                    <a:lnTo>
                      <a:pt x="72" y="82"/>
                    </a:lnTo>
                    <a:lnTo>
                      <a:pt x="70" y="85"/>
                    </a:lnTo>
                    <a:lnTo>
                      <a:pt x="70" y="88"/>
                    </a:lnTo>
                    <a:lnTo>
                      <a:pt x="69" y="90"/>
                    </a:lnTo>
                    <a:lnTo>
                      <a:pt x="69" y="93"/>
                    </a:lnTo>
                    <a:lnTo>
                      <a:pt x="69" y="96"/>
                    </a:lnTo>
                    <a:lnTo>
                      <a:pt x="65" y="96"/>
                    </a:lnTo>
                    <a:lnTo>
                      <a:pt x="65" y="94"/>
                    </a:lnTo>
                    <a:lnTo>
                      <a:pt x="65" y="93"/>
                    </a:lnTo>
                    <a:lnTo>
                      <a:pt x="64" y="91"/>
                    </a:lnTo>
                    <a:lnTo>
                      <a:pt x="62" y="90"/>
                    </a:lnTo>
                    <a:lnTo>
                      <a:pt x="61" y="88"/>
                    </a:lnTo>
                    <a:lnTo>
                      <a:pt x="59" y="86"/>
                    </a:lnTo>
                    <a:lnTo>
                      <a:pt x="56" y="83"/>
                    </a:lnTo>
                    <a:lnTo>
                      <a:pt x="56" y="80"/>
                    </a:lnTo>
                    <a:lnTo>
                      <a:pt x="54" y="77"/>
                    </a:lnTo>
                    <a:lnTo>
                      <a:pt x="54" y="75"/>
                    </a:lnTo>
                    <a:lnTo>
                      <a:pt x="56" y="72"/>
                    </a:lnTo>
                    <a:lnTo>
                      <a:pt x="56" y="69"/>
                    </a:lnTo>
                    <a:lnTo>
                      <a:pt x="59" y="66"/>
                    </a:lnTo>
                    <a:lnTo>
                      <a:pt x="59" y="63"/>
                    </a:lnTo>
                    <a:lnTo>
                      <a:pt x="59" y="59"/>
                    </a:lnTo>
                    <a:lnTo>
                      <a:pt x="59" y="58"/>
                    </a:lnTo>
                    <a:lnTo>
                      <a:pt x="54" y="56"/>
                    </a:lnTo>
                    <a:lnTo>
                      <a:pt x="51" y="56"/>
                    </a:lnTo>
                    <a:lnTo>
                      <a:pt x="51" y="58"/>
                    </a:lnTo>
                    <a:lnTo>
                      <a:pt x="49" y="58"/>
                    </a:lnTo>
                    <a:lnTo>
                      <a:pt x="48" y="58"/>
                    </a:lnTo>
                    <a:lnTo>
                      <a:pt x="45" y="56"/>
                    </a:lnTo>
                    <a:lnTo>
                      <a:pt x="45" y="55"/>
                    </a:lnTo>
                    <a:lnTo>
                      <a:pt x="45" y="53"/>
                    </a:lnTo>
                    <a:lnTo>
                      <a:pt x="43" y="53"/>
                    </a:lnTo>
                    <a:lnTo>
                      <a:pt x="43" y="51"/>
                    </a:lnTo>
                    <a:lnTo>
                      <a:pt x="38" y="51"/>
                    </a:lnTo>
                    <a:lnTo>
                      <a:pt x="38" y="51"/>
                    </a:lnTo>
                    <a:lnTo>
                      <a:pt x="35" y="53"/>
                    </a:lnTo>
                    <a:lnTo>
                      <a:pt x="26" y="56"/>
                    </a:lnTo>
                    <a:lnTo>
                      <a:pt x="24" y="58"/>
                    </a:lnTo>
                    <a:lnTo>
                      <a:pt x="10" y="63"/>
                    </a:lnTo>
                    <a:lnTo>
                      <a:pt x="6" y="63"/>
                    </a:lnTo>
                    <a:lnTo>
                      <a:pt x="2" y="66"/>
                    </a:lnTo>
                    <a:lnTo>
                      <a:pt x="0" y="67"/>
                    </a:lnTo>
                    <a:lnTo>
                      <a:pt x="2" y="72"/>
                    </a:lnTo>
                    <a:lnTo>
                      <a:pt x="2" y="74"/>
                    </a:lnTo>
                    <a:lnTo>
                      <a:pt x="2" y="78"/>
                    </a:lnTo>
                    <a:lnTo>
                      <a:pt x="6" y="78"/>
                    </a:lnTo>
                    <a:lnTo>
                      <a:pt x="8" y="80"/>
                    </a:lnTo>
                    <a:lnTo>
                      <a:pt x="10" y="80"/>
                    </a:lnTo>
                    <a:lnTo>
                      <a:pt x="11" y="80"/>
                    </a:lnTo>
                    <a:lnTo>
                      <a:pt x="11" y="78"/>
                    </a:lnTo>
                    <a:lnTo>
                      <a:pt x="16" y="80"/>
                    </a:lnTo>
                    <a:lnTo>
                      <a:pt x="19" y="82"/>
                    </a:lnTo>
                    <a:lnTo>
                      <a:pt x="22" y="85"/>
                    </a:lnTo>
                    <a:lnTo>
                      <a:pt x="24" y="86"/>
                    </a:lnTo>
                    <a:lnTo>
                      <a:pt x="29" y="86"/>
                    </a:lnTo>
                    <a:lnTo>
                      <a:pt x="30" y="88"/>
                    </a:lnTo>
                    <a:lnTo>
                      <a:pt x="32" y="90"/>
                    </a:lnTo>
                    <a:lnTo>
                      <a:pt x="35" y="90"/>
                    </a:lnTo>
                    <a:lnTo>
                      <a:pt x="37" y="93"/>
                    </a:lnTo>
                    <a:lnTo>
                      <a:pt x="35" y="94"/>
                    </a:lnTo>
                    <a:lnTo>
                      <a:pt x="35" y="98"/>
                    </a:lnTo>
                    <a:lnTo>
                      <a:pt x="35" y="99"/>
                    </a:lnTo>
                    <a:lnTo>
                      <a:pt x="35" y="101"/>
                    </a:lnTo>
                    <a:lnTo>
                      <a:pt x="35" y="102"/>
                    </a:lnTo>
                    <a:lnTo>
                      <a:pt x="33" y="104"/>
                    </a:lnTo>
                    <a:lnTo>
                      <a:pt x="33" y="109"/>
                    </a:lnTo>
                    <a:lnTo>
                      <a:pt x="32" y="110"/>
                    </a:lnTo>
                    <a:lnTo>
                      <a:pt x="33" y="112"/>
                    </a:lnTo>
                    <a:lnTo>
                      <a:pt x="35" y="112"/>
                    </a:lnTo>
                    <a:lnTo>
                      <a:pt x="35" y="114"/>
                    </a:lnTo>
                    <a:lnTo>
                      <a:pt x="32" y="115"/>
                    </a:lnTo>
                    <a:lnTo>
                      <a:pt x="32" y="118"/>
                    </a:lnTo>
                    <a:lnTo>
                      <a:pt x="32" y="122"/>
                    </a:lnTo>
                    <a:lnTo>
                      <a:pt x="30" y="122"/>
                    </a:lnTo>
                    <a:lnTo>
                      <a:pt x="30" y="123"/>
                    </a:lnTo>
                    <a:lnTo>
                      <a:pt x="32" y="125"/>
                    </a:lnTo>
                    <a:lnTo>
                      <a:pt x="33" y="128"/>
                    </a:lnTo>
                    <a:lnTo>
                      <a:pt x="32" y="128"/>
                    </a:lnTo>
                    <a:lnTo>
                      <a:pt x="32" y="131"/>
                    </a:lnTo>
                    <a:lnTo>
                      <a:pt x="33" y="133"/>
                    </a:lnTo>
                    <a:lnTo>
                      <a:pt x="33" y="134"/>
                    </a:lnTo>
                    <a:lnTo>
                      <a:pt x="32" y="137"/>
                    </a:lnTo>
                    <a:lnTo>
                      <a:pt x="29" y="139"/>
                    </a:lnTo>
                    <a:lnTo>
                      <a:pt x="29" y="141"/>
                    </a:lnTo>
                    <a:lnTo>
                      <a:pt x="27" y="141"/>
                    </a:lnTo>
                    <a:lnTo>
                      <a:pt x="26" y="144"/>
                    </a:lnTo>
                    <a:lnTo>
                      <a:pt x="27" y="145"/>
                    </a:lnTo>
                    <a:lnTo>
                      <a:pt x="26" y="147"/>
                    </a:lnTo>
                    <a:lnTo>
                      <a:pt x="26" y="152"/>
                    </a:lnTo>
                    <a:lnTo>
                      <a:pt x="26" y="153"/>
                    </a:lnTo>
                    <a:lnTo>
                      <a:pt x="26" y="158"/>
                    </a:lnTo>
                    <a:lnTo>
                      <a:pt x="10" y="173"/>
                    </a:lnTo>
                    <a:lnTo>
                      <a:pt x="10" y="174"/>
                    </a:lnTo>
                    <a:lnTo>
                      <a:pt x="11" y="177"/>
                    </a:lnTo>
                    <a:lnTo>
                      <a:pt x="11" y="181"/>
                    </a:lnTo>
                    <a:lnTo>
                      <a:pt x="13" y="185"/>
                    </a:lnTo>
                    <a:lnTo>
                      <a:pt x="13" y="192"/>
                    </a:lnTo>
                    <a:lnTo>
                      <a:pt x="13" y="192"/>
                    </a:lnTo>
                    <a:lnTo>
                      <a:pt x="13" y="195"/>
                    </a:lnTo>
                    <a:lnTo>
                      <a:pt x="14" y="198"/>
                    </a:lnTo>
                    <a:lnTo>
                      <a:pt x="14" y="201"/>
                    </a:lnTo>
                    <a:lnTo>
                      <a:pt x="14" y="211"/>
                    </a:lnTo>
                    <a:lnTo>
                      <a:pt x="14" y="216"/>
                    </a:lnTo>
                    <a:lnTo>
                      <a:pt x="13" y="220"/>
                    </a:lnTo>
                    <a:lnTo>
                      <a:pt x="13" y="225"/>
                    </a:lnTo>
                    <a:lnTo>
                      <a:pt x="14" y="225"/>
                    </a:lnTo>
                    <a:lnTo>
                      <a:pt x="14" y="225"/>
                    </a:lnTo>
                    <a:lnTo>
                      <a:pt x="16" y="227"/>
                    </a:lnTo>
                    <a:lnTo>
                      <a:pt x="18" y="230"/>
                    </a:lnTo>
                    <a:lnTo>
                      <a:pt x="18" y="230"/>
                    </a:lnTo>
                    <a:lnTo>
                      <a:pt x="18" y="232"/>
                    </a:lnTo>
                    <a:lnTo>
                      <a:pt x="16" y="235"/>
                    </a:lnTo>
                    <a:lnTo>
                      <a:pt x="18" y="236"/>
                    </a:lnTo>
                    <a:lnTo>
                      <a:pt x="18" y="235"/>
                    </a:lnTo>
                    <a:lnTo>
                      <a:pt x="22" y="236"/>
                    </a:lnTo>
                    <a:lnTo>
                      <a:pt x="26" y="236"/>
                    </a:lnTo>
                    <a:lnTo>
                      <a:pt x="26" y="235"/>
                    </a:lnTo>
                    <a:lnTo>
                      <a:pt x="27" y="232"/>
                    </a:lnTo>
                    <a:lnTo>
                      <a:pt x="27" y="228"/>
                    </a:lnTo>
                    <a:lnTo>
                      <a:pt x="27" y="227"/>
                    </a:lnTo>
                    <a:lnTo>
                      <a:pt x="27" y="227"/>
                    </a:lnTo>
                    <a:lnTo>
                      <a:pt x="26" y="228"/>
                    </a:lnTo>
                    <a:lnTo>
                      <a:pt x="24" y="228"/>
                    </a:lnTo>
                    <a:lnTo>
                      <a:pt x="22" y="230"/>
                    </a:lnTo>
                    <a:lnTo>
                      <a:pt x="22" y="228"/>
                    </a:lnTo>
                    <a:lnTo>
                      <a:pt x="22" y="225"/>
                    </a:lnTo>
                    <a:lnTo>
                      <a:pt x="21" y="224"/>
                    </a:lnTo>
                    <a:lnTo>
                      <a:pt x="22" y="224"/>
                    </a:lnTo>
                    <a:lnTo>
                      <a:pt x="24" y="224"/>
                    </a:lnTo>
                    <a:lnTo>
                      <a:pt x="26" y="220"/>
                    </a:lnTo>
                    <a:lnTo>
                      <a:pt x="27" y="219"/>
                    </a:lnTo>
                    <a:lnTo>
                      <a:pt x="27" y="217"/>
                    </a:lnTo>
                    <a:lnTo>
                      <a:pt x="32" y="216"/>
                    </a:lnTo>
                    <a:lnTo>
                      <a:pt x="37" y="211"/>
                    </a:lnTo>
                    <a:lnTo>
                      <a:pt x="48" y="209"/>
                    </a:lnTo>
                    <a:lnTo>
                      <a:pt x="57" y="204"/>
                    </a:lnTo>
                    <a:lnTo>
                      <a:pt x="62" y="200"/>
                    </a:lnTo>
                    <a:lnTo>
                      <a:pt x="64" y="196"/>
                    </a:lnTo>
                    <a:lnTo>
                      <a:pt x="65" y="193"/>
                    </a:lnTo>
                    <a:lnTo>
                      <a:pt x="65" y="192"/>
                    </a:lnTo>
                    <a:lnTo>
                      <a:pt x="62" y="193"/>
                    </a:lnTo>
                    <a:lnTo>
                      <a:pt x="62" y="190"/>
                    </a:lnTo>
                    <a:lnTo>
                      <a:pt x="62" y="190"/>
                    </a:lnTo>
                    <a:lnTo>
                      <a:pt x="64" y="187"/>
                    </a:lnTo>
                    <a:lnTo>
                      <a:pt x="64" y="185"/>
                    </a:lnTo>
                    <a:lnTo>
                      <a:pt x="64" y="184"/>
                    </a:lnTo>
                    <a:lnTo>
                      <a:pt x="65" y="179"/>
                    </a:lnTo>
                    <a:lnTo>
                      <a:pt x="65" y="179"/>
                    </a:lnTo>
                    <a:lnTo>
                      <a:pt x="65" y="174"/>
                    </a:lnTo>
                    <a:lnTo>
                      <a:pt x="67" y="173"/>
                    </a:lnTo>
                    <a:lnTo>
                      <a:pt x="67" y="169"/>
                    </a:lnTo>
                    <a:lnTo>
                      <a:pt x="67" y="169"/>
                    </a:lnTo>
                    <a:lnTo>
                      <a:pt x="65" y="166"/>
                    </a:lnTo>
                    <a:lnTo>
                      <a:pt x="64" y="169"/>
                    </a:lnTo>
                    <a:lnTo>
                      <a:pt x="64" y="173"/>
                    </a:lnTo>
                    <a:lnTo>
                      <a:pt x="64" y="173"/>
                    </a:lnTo>
                    <a:lnTo>
                      <a:pt x="62" y="169"/>
                    </a:lnTo>
                    <a:lnTo>
                      <a:pt x="64" y="161"/>
                    </a:lnTo>
                    <a:lnTo>
                      <a:pt x="62" y="158"/>
                    </a:lnTo>
                    <a:lnTo>
                      <a:pt x="62" y="155"/>
                    </a:lnTo>
                    <a:lnTo>
                      <a:pt x="61" y="152"/>
                    </a:lnTo>
                    <a:lnTo>
                      <a:pt x="59" y="152"/>
                    </a:lnTo>
                    <a:lnTo>
                      <a:pt x="61" y="150"/>
                    </a:lnTo>
                    <a:lnTo>
                      <a:pt x="61" y="149"/>
                    </a:lnTo>
                    <a:lnTo>
                      <a:pt x="56" y="142"/>
                    </a:lnTo>
                    <a:lnTo>
                      <a:pt x="57" y="141"/>
                    </a:lnTo>
                    <a:lnTo>
                      <a:pt x="57" y="137"/>
                    </a:lnTo>
                    <a:lnTo>
                      <a:pt x="59" y="137"/>
                    </a:lnTo>
                    <a:lnTo>
                      <a:pt x="59" y="134"/>
                    </a:lnTo>
                    <a:lnTo>
                      <a:pt x="57" y="133"/>
                    </a:lnTo>
                    <a:lnTo>
                      <a:pt x="57" y="131"/>
                    </a:lnTo>
                    <a:lnTo>
                      <a:pt x="59" y="131"/>
                    </a:lnTo>
                    <a:lnTo>
                      <a:pt x="61" y="133"/>
                    </a:lnTo>
                    <a:lnTo>
                      <a:pt x="62" y="131"/>
                    </a:lnTo>
                    <a:lnTo>
                      <a:pt x="65" y="131"/>
                    </a:lnTo>
                    <a:lnTo>
                      <a:pt x="69" y="129"/>
                    </a:lnTo>
                    <a:lnTo>
                      <a:pt x="69" y="126"/>
                    </a:lnTo>
                    <a:lnTo>
                      <a:pt x="75" y="122"/>
                    </a:lnTo>
                    <a:lnTo>
                      <a:pt x="80" y="122"/>
                    </a:lnTo>
                    <a:lnTo>
                      <a:pt x="78" y="120"/>
                    </a:lnTo>
                    <a:lnTo>
                      <a:pt x="80" y="118"/>
                    </a:lnTo>
                    <a:lnTo>
                      <a:pt x="81" y="118"/>
                    </a:lnTo>
                    <a:lnTo>
                      <a:pt x="81" y="117"/>
                    </a:lnTo>
                    <a:lnTo>
                      <a:pt x="88" y="114"/>
                    </a:lnTo>
                    <a:lnTo>
                      <a:pt x="88" y="110"/>
                    </a:lnTo>
                    <a:lnTo>
                      <a:pt x="89" y="110"/>
                    </a:lnTo>
                    <a:lnTo>
                      <a:pt x="91" y="107"/>
                    </a:lnTo>
                    <a:lnTo>
                      <a:pt x="91" y="109"/>
                    </a:lnTo>
                    <a:lnTo>
                      <a:pt x="92" y="109"/>
                    </a:lnTo>
                    <a:lnTo>
                      <a:pt x="96" y="104"/>
                    </a:lnTo>
                    <a:lnTo>
                      <a:pt x="96" y="102"/>
                    </a:lnTo>
                    <a:lnTo>
                      <a:pt x="97" y="102"/>
                    </a:lnTo>
                    <a:lnTo>
                      <a:pt x="104" y="99"/>
                    </a:lnTo>
                    <a:lnTo>
                      <a:pt x="107" y="98"/>
                    </a:lnTo>
                    <a:lnTo>
                      <a:pt x="108" y="96"/>
                    </a:lnTo>
                    <a:lnTo>
                      <a:pt x="112" y="98"/>
                    </a:lnTo>
                    <a:lnTo>
                      <a:pt x="120" y="93"/>
                    </a:lnTo>
                    <a:lnTo>
                      <a:pt x="121" y="90"/>
                    </a:lnTo>
                    <a:lnTo>
                      <a:pt x="123" y="90"/>
                    </a:lnTo>
                    <a:lnTo>
                      <a:pt x="131" y="85"/>
                    </a:lnTo>
                    <a:lnTo>
                      <a:pt x="131" y="83"/>
                    </a:lnTo>
                    <a:lnTo>
                      <a:pt x="134" y="82"/>
                    </a:lnTo>
                    <a:lnTo>
                      <a:pt x="137" y="78"/>
                    </a:lnTo>
                    <a:lnTo>
                      <a:pt x="137" y="77"/>
                    </a:lnTo>
                    <a:lnTo>
                      <a:pt x="139" y="72"/>
                    </a:lnTo>
                    <a:lnTo>
                      <a:pt x="142" y="72"/>
                    </a:lnTo>
                    <a:lnTo>
                      <a:pt x="142" y="69"/>
                    </a:lnTo>
                    <a:lnTo>
                      <a:pt x="143" y="67"/>
                    </a:lnTo>
                    <a:lnTo>
                      <a:pt x="140" y="67"/>
                    </a:lnTo>
                    <a:lnTo>
                      <a:pt x="140" y="67"/>
                    </a:lnTo>
                    <a:lnTo>
                      <a:pt x="140" y="67"/>
                    </a:lnTo>
                    <a:lnTo>
                      <a:pt x="142" y="66"/>
                    </a:lnTo>
                    <a:lnTo>
                      <a:pt x="143" y="66"/>
                    </a:lnTo>
                    <a:lnTo>
                      <a:pt x="143" y="64"/>
                    </a:lnTo>
                    <a:lnTo>
                      <a:pt x="143" y="63"/>
                    </a:lnTo>
                    <a:lnTo>
                      <a:pt x="145" y="63"/>
                    </a:lnTo>
                    <a:lnTo>
                      <a:pt x="147" y="59"/>
                    </a:lnTo>
                    <a:lnTo>
                      <a:pt x="145" y="55"/>
                    </a:lnTo>
                    <a:lnTo>
                      <a:pt x="145" y="55"/>
                    </a:lnTo>
                    <a:lnTo>
                      <a:pt x="142" y="53"/>
                    </a:lnTo>
                    <a:lnTo>
                      <a:pt x="142" y="53"/>
                    </a:lnTo>
                    <a:lnTo>
                      <a:pt x="142" y="51"/>
                    </a:lnTo>
                    <a:lnTo>
                      <a:pt x="143" y="51"/>
                    </a:lnTo>
                    <a:lnTo>
                      <a:pt x="143" y="45"/>
                    </a:lnTo>
                    <a:lnTo>
                      <a:pt x="142" y="43"/>
                    </a:lnTo>
                    <a:lnTo>
                      <a:pt x="143" y="43"/>
                    </a:lnTo>
                    <a:lnTo>
                      <a:pt x="143" y="37"/>
                    </a:lnTo>
                    <a:lnTo>
                      <a:pt x="143" y="34"/>
                    </a:lnTo>
                    <a:lnTo>
                      <a:pt x="145" y="32"/>
                    </a:lnTo>
                    <a:lnTo>
                      <a:pt x="145" y="29"/>
                    </a:lnTo>
                    <a:lnTo>
                      <a:pt x="143" y="27"/>
                    </a:lnTo>
                    <a:lnTo>
                      <a:pt x="143" y="24"/>
                    </a:lnTo>
                    <a:lnTo>
                      <a:pt x="145" y="23"/>
                    </a:lnTo>
                    <a:lnTo>
                      <a:pt x="143" y="19"/>
                    </a:lnTo>
                    <a:lnTo>
                      <a:pt x="143" y="15"/>
                    </a:lnTo>
                    <a:lnTo>
                      <a:pt x="143" y="15"/>
                    </a:lnTo>
                    <a:lnTo>
                      <a:pt x="143" y="13"/>
                    </a:lnTo>
                    <a:lnTo>
                      <a:pt x="143" y="11"/>
                    </a:lnTo>
                    <a:lnTo>
                      <a:pt x="143" y="10"/>
                    </a:lnTo>
                    <a:lnTo>
                      <a:pt x="147" y="7"/>
                    </a:lnTo>
                    <a:lnTo>
                      <a:pt x="145" y="5"/>
                    </a:lnTo>
                    <a:lnTo>
                      <a:pt x="147" y="3"/>
                    </a:lnTo>
                    <a:lnTo>
                      <a:pt x="147" y="0"/>
                    </a:lnTo>
                    <a:lnTo>
                      <a:pt x="147" y="0"/>
                    </a:lnTo>
                    <a:lnTo>
                      <a:pt x="145" y="0"/>
                    </a:lnTo>
                    <a:lnTo>
                      <a:pt x="143"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4" name="Freeform 1002">
                <a:extLst>
                  <a:ext uri="{FF2B5EF4-FFF2-40B4-BE49-F238E27FC236}">
                    <a16:creationId xmlns:a16="http://schemas.microsoft.com/office/drawing/2014/main" id="{BAD1E691-2BED-42D6-8671-01429271835C}"/>
                  </a:ext>
                </a:extLst>
              </p:cNvPr>
              <p:cNvSpPr>
                <a:spLocks/>
              </p:cNvSpPr>
              <p:nvPr/>
            </p:nvSpPr>
            <p:spPr bwMode="auto">
              <a:xfrm>
                <a:off x="5109" y="2798"/>
                <a:ext cx="21" cy="23"/>
              </a:xfrm>
              <a:custGeom>
                <a:avLst/>
                <a:gdLst>
                  <a:gd name="T0" fmla="*/ 14 w 21"/>
                  <a:gd name="T1" fmla="*/ 4 h 23"/>
                  <a:gd name="T2" fmla="*/ 13 w 21"/>
                  <a:gd name="T3" fmla="*/ 2 h 23"/>
                  <a:gd name="T4" fmla="*/ 8 w 21"/>
                  <a:gd name="T5" fmla="*/ 0 h 23"/>
                  <a:gd name="T6" fmla="*/ 6 w 21"/>
                  <a:gd name="T7" fmla="*/ 0 h 23"/>
                  <a:gd name="T8" fmla="*/ 5 w 21"/>
                  <a:gd name="T9" fmla="*/ 4 h 23"/>
                  <a:gd name="T10" fmla="*/ 1 w 21"/>
                  <a:gd name="T11" fmla="*/ 10 h 23"/>
                  <a:gd name="T12" fmla="*/ 0 w 21"/>
                  <a:gd name="T13" fmla="*/ 13 h 23"/>
                  <a:gd name="T14" fmla="*/ 1 w 21"/>
                  <a:gd name="T15" fmla="*/ 15 h 23"/>
                  <a:gd name="T16" fmla="*/ 3 w 21"/>
                  <a:gd name="T17" fmla="*/ 16 h 23"/>
                  <a:gd name="T18" fmla="*/ 5 w 21"/>
                  <a:gd name="T19" fmla="*/ 20 h 23"/>
                  <a:gd name="T20" fmla="*/ 9 w 21"/>
                  <a:gd name="T21" fmla="*/ 23 h 23"/>
                  <a:gd name="T22" fmla="*/ 14 w 21"/>
                  <a:gd name="T23" fmla="*/ 23 h 23"/>
                  <a:gd name="T24" fmla="*/ 17 w 21"/>
                  <a:gd name="T25" fmla="*/ 21 h 23"/>
                  <a:gd name="T26" fmla="*/ 17 w 21"/>
                  <a:gd name="T27" fmla="*/ 20 h 23"/>
                  <a:gd name="T28" fmla="*/ 17 w 21"/>
                  <a:gd name="T29" fmla="*/ 16 h 23"/>
                  <a:gd name="T30" fmla="*/ 19 w 21"/>
                  <a:gd name="T31" fmla="*/ 16 h 23"/>
                  <a:gd name="T32" fmla="*/ 21 w 21"/>
                  <a:gd name="T33" fmla="*/ 16 h 23"/>
                  <a:gd name="T34" fmla="*/ 19 w 21"/>
                  <a:gd name="T35" fmla="*/ 15 h 23"/>
                  <a:gd name="T36" fmla="*/ 21 w 21"/>
                  <a:gd name="T37" fmla="*/ 12 h 23"/>
                  <a:gd name="T38" fmla="*/ 21 w 21"/>
                  <a:gd name="T39" fmla="*/ 10 h 23"/>
                  <a:gd name="T40" fmla="*/ 21 w 21"/>
                  <a:gd name="T41" fmla="*/ 10 h 23"/>
                  <a:gd name="T42" fmla="*/ 19 w 21"/>
                  <a:gd name="T43" fmla="*/ 7 h 23"/>
                  <a:gd name="T44" fmla="*/ 17 w 21"/>
                  <a:gd name="T45" fmla="*/ 5 h 23"/>
                  <a:gd name="T46" fmla="*/ 17 w 21"/>
                  <a:gd name="T47" fmla="*/ 5 h 23"/>
                  <a:gd name="T48" fmla="*/ 16 w 21"/>
                  <a:gd name="T49" fmla="*/ 5 h 23"/>
                  <a:gd name="T50" fmla="*/ 16 w 21"/>
                  <a:gd name="T51" fmla="*/ 5 h 23"/>
                  <a:gd name="T52" fmla="*/ 14 w 21"/>
                  <a:gd name="T53" fmla="*/ 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1" h="23">
                    <a:moveTo>
                      <a:pt x="14" y="4"/>
                    </a:moveTo>
                    <a:lnTo>
                      <a:pt x="13" y="2"/>
                    </a:lnTo>
                    <a:lnTo>
                      <a:pt x="8" y="0"/>
                    </a:lnTo>
                    <a:lnTo>
                      <a:pt x="6" y="0"/>
                    </a:lnTo>
                    <a:lnTo>
                      <a:pt x="5" y="4"/>
                    </a:lnTo>
                    <a:lnTo>
                      <a:pt x="1" y="10"/>
                    </a:lnTo>
                    <a:lnTo>
                      <a:pt x="0" y="13"/>
                    </a:lnTo>
                    <a:lnTo>
                      <a:pt x="1" y="15"/>
                    </a:lnTo>
                    <a:lnTo>
                      <a:pt x="3" y="16"/>
                    </a:lnTo>
                    <a:lnTo>
                      <a:pt x="5" y="20"/>
                    </a:lnTo>
                    <a:lnTo>
                      <a:pt x="9" y="23"/>
                    </a:lnTo>
                    <a:lnTo>
                      <a:pt x="14" y="23"/>
                    </a:lnTo>
                    <a:lnTo>
                      <a:pt x="17" y="21"/>
                    </a:lnTo>
                    <a:lnTo>
                      <a:pt x="17" y="20"/>
                    </a:lnTo>
                    <a:lnTo>
                      <a:pt x="17" y="16"/>
                    </a:lnTo>
                    <a:lnTo>
                      <a:pt x="19" y="16"/>
                    </a:lnTo>
                    <a:lnTo>
                      <a:pt x="21" y="16"/>
                    </a:lnTo>
                    <a:lnTo>
                      <a:pt x="19" y="15"/>
                    </a:lnTo>
                    <a:lnTo>
                      <a:pt x="21" y="12"/>
                    </a:lnTo>
                    <a:lnTo>
                      <a:pt x="21" y="10"/>
                    </a:lnTo>
                    <a:lnTo>
                      <a:pt x="21" y="10"/>
                    </a:lnTo>
                    <a:lnTo>
                      <a:pt x="19" y="7"/>
                    </a:lnTo>
                    <a:lnTo>
                      <a:pt x="17" y="5"/>
                    </a:lnTo>
                    <a:lnTo>
                      <a:pt x="17" y="5"/>
                    </a:lnTo>
                    <a:lnTo>
                      <a:pt x="16" y="5"/>
                    </a:lnTo>
                    <a:lnTo>
                      <a:pt x="16" y="5"/>
                    </a:lnTo>
                    <a:lnTo>
                      <a:pt x="1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5" name="Freeform 1003">
                <a:extLst>
                  <a:ext uri="{FF2B5EF4-FFF2-40B4-BE49-F238E27FC236}">
                    <a16:creationId xmlns:a16="http://schemas.microsoft.com/office/drawing/2014/main" id="{E41F3B69-0E1F-4330-93E7-82E16F7CE15F}"/>
                  </a:ext>
                </a:extLst>
              </p:cNvPr>
              <p:cNvSpPr>
                <a:spLocks noEditPoints="1"/>
              </p:cNvSpPr>
              <p:nvPr/>
            </p:nvSpPr>
            <p:spPr bwMode="auto">
              <a:xfrm>
                <a:off x="4910" y="2746"/>
                <a:ext cx="228" cy="193"/>
              </a:xfrm>
              <a:custGeom>
                <a:avLst/>
                <a:gdLst>
                  <a:gd name="T0" fmla="*/ 216 w 228"/>
                  <a:gd name="T1" fmla="*/ 72 h 193"/>
                  <a:gd name="T2" fmla="*/ 202 w 228"/>
                  <a:gd name="T3" fmla="*/ 68 h 193"/>
                  <a:gd name="T4" fmla="*/ 205 w 228"/>
                  <a:gd name="T5" fmla="*/ 52 h 193"/>
                  <a:gd name="T6" fmla="*/ 215 w 228"/>
                  <a:gd name="T7" fmla="*/ 52 h 193"/>
                  <a:gd name="T8" fmla="*/ 215 w 228"/>
                  <a:gd name="T9" fmla="*/ 27 h 193"/>
                  <a:gd name="T10" fmla="*/ 213 w 228"/>
                  <a:gd name="T11" fmla="*/ 9 h 193"/>
                  <a:gd name="T12" fmla="*/ 199 w 228"/>
                  <a:gd name="T13" fmla="*/ 5 h 193"/>
                  <a:gd name="T14" fmla="*/ 188 w 228"/>
                  <a:gd name="T15" fmla="*/ 0 h 193"/>
                  <a:gd name="T16" fmla="*/ 177 w 228"/>
                  <a:gd name="T17" fmla="*/ 3 h 193"/>
                  <a:gd name="T18" fmla="*/ 170 w 228"/>
                  <a:gd name="T19" fmla="*/ 8 h 193"/>
                  <a:gd name="T20" fmla="*/ 161 w 228"/>
                  <a:gd name="T21" fmla="*/ 13 h 193"/>
                  <a:gd name="T22" fmla="*/ 153 w 228"/>
                  <a:gd name="T23" fmla="*/ 17 h 193"/>
                  <a:gd name="T24" fmla="*/ 148 w 228"/>
                  <a:gd name="T25" fmla="*/ 30 h 193"/>
                  <a:gd name="T26" fmla="*/ 141 w 228"/>
                  <a:gd name="T27" fmla="*/ 35 h 193"/>
                  <a:gd name="T28" fmla="*/ 132 w 228"/>
                  <a:gd name="T29" fmla="*/ 40 h 193"/>
                  <a:gd name="T30" fmla="*/ 129 w 228"/>
                  <a:gd name="T31" fmla="*/ 51 h 193"/>
                  <a:gd name="T32" fmla="*/ 122 w 228"/>
                  <a:gd name="T33" fmla="*/ 52 h 193"/>
                  <a:gd name="T34" fmla="*/ 106 w 228"/>
                  <a:gd name="T35" fmla="*/ 49 h 193"/>
                  <a:gd name="T36" fmla="*/ 91 w 228"/>
                  <a:gd name="T37" fmla="*/ 51 h 193"/>
                  <a:gd name="T38" fmla="*/ 78 w 228"/>
                  <a:gd name="T39" fmla="*/ 65 h 193"/>
                  <a:gd name="T40" fmla="*/ 63 w 228"/>
                  <a:gd name="T41" fmla="*/ 67 h 193"/>
                  <a:gd name="T42" fmla="*/ 59 w 228"/>
                  <a:gd name="T43" fmla="*/ 49 h 193"/>
                  <a:gd name="T44" fmla="*/ 49 w 228"/>
                  <a:gd name="T45" fmla="*/ 92 h 193"/>
                  <a:gd name="T46" fmla="*/ 36 w 228"/>
                  <a:gd name="T47" fmla="*/ 99 h 193"/>
                  <a:gd name="T48" fmla="*/ 28 w 228"/>
                  <a:gd name="T49" fmla="*/ 99 h 193"/>
                  <a:gd name="T50" fmla="*/ 19 w 228"/>
                  <a:gd name="T51" fmla="*/ 99 h 193"/>
                  <a:gd name="T52" fmla="*/ 9 w 228"/>
                  <a:gd name="T53" fmla="*/ 87 h 193"/>
                  <a:gd name="T54" fmla="*/ 1 w 228"/>
                  <a:gd name="T55" fmla="*/ 94 h 193"/>
                  <a:gd name="T56" fmla="*/ 8 w 228"/>
                  <a:gd name="T57" fmla="*/ 111 h 193"/>
                  <a:gd name="T58" fmla="*/ 17 w 228"/>
                  <a:gd name="T59" fmla="*/ 140 h 193"/>
                  <a:gd name="T60" fmla="*/ 20 w 228"/>
                  <a:gd name="T61" fmla="*/ 159 h 193"/>
                  <a:gd name="T62" fmla="*/ 17 w 228"/>
                  <a:gd name="T63" fmla="*/ 167 h 193"/>
                  <a:gd name="T64" fmla="*/ 20 w 228"/>
                  <a:gd name="T65" fmla="*/ 183 h 193"/>
                  <a:gd name="T66" fmla="*/ 28 w 228"/>
                  <a:gd name="T67" fmla="*/ 183 h 193"/>
                  <a:gd name="T68" fmla="*/ 33 w 228"/>
                  <a:gd name="T69" fmla="*/ 188 h 193"/>
                  <a:gd name="T70" fmla="*/ 44 w 228"/>
                  <a:gd name="T71" fmla="*/ 193 h 193"/>
                  <a:gd name="T72" fmla="*/ 55 w 228"/>
                  <a:gd name="T73" fmla="*/ 186 h 193"/>
                  <a:gd name="T74" fmla="*/ 70 w 228"/>
                  <a:gd name="T75" fmla="*/ 186 h 193"/>
                  <a:gd name="T76" fmla="*/ 78 w 228"/>
                  <a:gd name="T77" fmla="*/ 182 h 193"/>
                  <a:gd name="T78" fmla="*/ 94 w 228"/>
                  <a:gd name="T79" fmla="*/ 180 h 193"/>
                  <a:gd name="T80" fmla="*/ 110 w 228"/>
                  <a:gd name="T81" fmla="*/ 183 h 193"/>
                  <a:gd name="T82" fmla="*/ 122 w 228"/>
                  <a:gd name="T83" fmla="*/ 182 h 193"/>
                  <a:gd name="T84" fmla="*/ 130 w 228"/>
                  <a:gd name="T85" fmla="*/ 177 h 193"/>
                  <a:gd name="T86" fmla="*/ 146 w 228"/>
                  <a:gd name="T87" fmla="*/ 172 h 193"/>
                  <a:gd name="T88" fmla="*/ 162 w 228"/>
                  <a:gd name="T89" fmla="*/ 159 h 193"/>
                  <a:gd name="T90" fmla="*/ 183 w 228"/>
                  <a:gd name="T91" fmla="*/ 140 h 193"/>
                  <a:gd name="T92" fmla="*/ 199 w 228"/>
                  <a:gd name="T93" fmla="*/ 118 h 193"/>
                  <a:gd name="T94" fmla="*/ 208 w 228"/>
                  <a:gd name="T95" fmla="*/ 105 h 193"/>
                  <a:gd name="T96" fmla="*/ 218 w 228"/>
                  <a:gd name="T97" fmla="*/ 95 h 193"/>
                  <a:gd name="T98" fmla="*/ 226 w 228"/>
                  <a:gd name="T99" fmla="*/ 76 h 193"/>
                  <a:gd name="T100" fmla="*/ 224 w 228"/>
                  <a:gd name="T101" fmla="*/ 68 h 193"/>
                  <a:gd name="T102" fmla="*/ 173 w 228"/>
                  <a:gd name="T103" fmla="*/ 116 h 193"/>
                  <a:gd name="T104" fmla="*/ 165 w 228"/>
                  <a:gd name="T105" fmla="*/ 121 h 193"/>
                  <a:gd name="T106" fmla="*/ 157 w 228"/>
                  <a:gd name="T107" fmla="*/ 127 h 193"/>
                  <a:gd name="T108" fmla="*/ 148 w 228"/>
                  <a:gd name="T109" fmla="*/ 118 h 193"/>
                  <a:gd name="T110" fmla="*/ 151 w 228"/>
                  <a:gd name="T111" fmla="*/ 108 h 193"/>
                  <a:gd name="T112" fmla="*/ 164 w 228"/>
                  <a:gd name="T113" fmla="*/ 99 h 193"/>
                  <a:gd name="T114" fmla="*/ 170 w 228"/>
                  <a:gd name="T115" fmla="*/ 99 h 193"/>
                  <a:gd name="T116" fmla="*/ 175 w 228"/>
                  <a:gd name="T117" fmla="*/ 111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28" h="193">
                    <a:moveTo>
                      <a:pt x="220" y="67"/>
                    </a:moveTo>
                    <a:lnTo>
                      <a:pt x="220" y="68"/>
                    </a:lnTo>
                    <a:lnTo>
                      <a:pt x="218" y="68"/>
                    </a:lnTo>
                    <a:lnTo>
                      <a:pt x="216" y="68"/>
                    </a:lnTo>
                    <a:lnTo>
                      <a:pt x="216" y="72"/>
                    </a:lnTo>
                    <a:lnTo>
                      <a:pt x="216" y="73"/>
                    </a:lnTo>
                    <a:lnTo>
                      <a:pt x="213" y="75"/>
                    </a:lnTo>
                    <a:lnTo>
                      <a:pt x="208" y="75"/>
                    </a:lnTo>
                    <a:lnTo>
                      <a:pt x="204" y="72"/>
                    </a:lnTo>
                    <a:lnTo>
                      <a:pt x="202" y="68"/>
                    </a:lnTo>
                    <a:lnTo>
                      <a:pt x="200" y="67"/>
                    </a:lnTo>
                    <a:lnTo>
                      <a:pt x="199" y="65"/>
                    </a:lnTo>
                    <a:lnTo>
                      <a:pt x="200" y="62"/>
                    </a:lnTo>
                    <a:lnTo>
                      <a:pt x="204" y="56"/>
                    </a:lnTo>
                    <a:lnTo>
                      <a:pt x="205" y="52"/>
                    </a:lnTo>
                    <a:lnTo>
                      <a:pt x="207" y="52"/>
                    </a:lnTo>
                    <a:lnTo>
                      <a:pt x="212" y="54"/>
                    </a:lnTo>
                    <a:lnTo>
                      <a:pt x="213" y="56"/>
                    </a:lnTo>
                    <a:lnTo>
                      <a:pt x="215" y="57"/>
                    </a:lnTo>
                    <a:lnTo>
                      <a:pt x="215" y="52"/>
                    </a:lnTo>
                    <a:lnTo>
                      <a:pt x="216" y="48"/>
                    </a:lnTo>
                    <a:lnTo>
                      <a:pt x="216" y="43"/>
                    </a:lnTo>
                    <a:lnTo>
                      <a:pt x="216" y="33"/>
                    </a:lnTo>
                    <a:lnTo>
                      <a:pt x="216" y="30"/>
                    </a:lnTo>
                    <a:lnTo>
                      <a:pt x="215" y="27"/>
                    </a:lnTo>
                    <a:lnTo>
                      <a:pt x="215" y="24"/>
                    </a:lnTo>
                    <a:lnTo>
                      <a:pt x="215" y="24"/>
                    </a:lnTo>
                    <a:lnTo>
                      <a:pt x="215" y="17"/>
                    </a:lnTo>
                    <a:lnTo>
                      <a:pt x="213" y="13"/>
                    </a:lnTo>
                    <a:lnTo>
                      <a:pt x="213" y="9"/>
                    </a:lnTo>
                    <a:lnTo>
                      <a:pt x="212" y="6"/>
                    </a:lnTo>
                    <a:lnTo>
                      <a:pt x="208" y="3"/>
                    </a:lnTo>
                    <a:lnTo>
                      <a:pt x="204" y="3"/>
                    </a:lnTo>
                    <a:lnTo>
                      <a:pt x="200" y="3"/>
                    </a:lnTo>
                    <a:lnTo>
                      <a:pt x="199" y="5"/>
                    </a:lnTo>
                    <a:lnTo>
                      <a:pt x="197" y="3"/>
                    </a:lnTo>
                    <a:lnTo>
                      <a:pt x="194" y="1"/>
                    </a:lnTo>
                    <a:lnTo>
                      <a:pt x="192" y="1"/>
                    </a:lnTo>
                    <a:lnTo>
                      <a:pt x="191" y="0"/>
                    </a:lnTo>
                    <a:lnTo>
                      <a:pt x="188" y="0"/>
                    </a:lnTo>
                    <a:lnTo>
                      <a:pt x="183" y="0"/>
                    </a:lnTo>
                    <a:lnTo>
                      <a:pt x="181" y="0"/>
                    </a:lnTo>
                    <a:lnTo>
                      <a:pt x="180" y="1"/>
                    </a:lnTo>
                    <a:lnTo>
                      <a:pt x="178" y="1"/>
                    </a:lnTo>
                    <a:lnTo>
                      <a:pt x="177" y="3"/>
                    </a:lnTo>
                    <a:lnTo>
                      <a:pt x="177" y="5"/>
                    </a:lnTo>
                    <a:lnTo>
                      <a:pt x="177" y="6"/>
                    </a:lnTo>
                    <a:lnTo>
                      <a:pt x="173" y="6"/>
                    </a:lnTo>
                    <a:lnTo>
                      <a:pt x="172" y="8"/>
                    </a:lnTo>
                    <a:lnTo>
                      <a:pt x="170" y="8"/>
                    </a:lnTo>
                    <a:lnTo>
                      <a:pt x="169" y="9"/>
                    </a:lnTo>
                    <a:lnTo>
                      <a:pt x="167" y="8"/>
                    </a:lnTo>
                    <a:lnTo>
                      <a:pt x="165" y="9"/>
                    </a:lnTo>
                    <a:lnTo>
                      <a:pt x="162" y="11"/>
                    </a:lnTo>
                    <a:lnTo>
                      <a:pt x="161" y="13"/>
                    </a:lnTo>
                    <a:lnTo>
                      <a:pt x="159" y="14"/>
                    </a:lnTo>
                    <a:lnTo>
                      <a:pt x="157" y="14"/>
                    </a:lnTo>
                    <a:lnTo>
                      <a:pt x="156" y="16"/>
                    </a:lnTo>
                    <a:lnTo>
                      <a:pt x="154" y="17"/>
                    </a:lnTo>
                    <a:lnTo>
                      <a:pt x="153" y="17"/>
                    </a:lnTo>
                    <a:lnTo>
                      <a:pt x="151" y="19"/>
                    </a:lnTo>
                    <a:lnTo>
                      <a:pt x="148" y="24"/>
                    </a:lnTo>
                    <a:lnTo>
                      <a:pt x="148" y="27"/>
                    </a:lnTo>
                    <a:lnTo>
                      <a:pt x="148" y="28"/>
                    </a:lnTo>
                    <a:lnTo>
                      <a:pt x="148" y="30"/>
                    </a:lnTo>
                    <a:lnTo>
                      <a:pt x="146" y="30"/>
                    </a:lnTo>
                    <a:lnTo>
                      <a:pt x="145" y="32"/>
                    </a:lnTo>
                    <a:lnTo>
                      <a:pt x="143" y="32"/>
                    </a:lnTo>
                    <a:lnTo>
                      <a:pt x="141" y="33"/>
                    </a:lnTo>
                    <a:lnTo>
                      <a:pt x="141" y="35"/>
                    </a:lnTo>
                    <a:lnTo>
                      <a:pt x="140" y="36"/>
                    </a:lnTo>
                    <a:lnTo>
                      <a:pt x="138" y="38"/>
                    </a:lnTo>
                    <a:lnTo>
                      <a:pt x="137" y="38"/>
                    </a:lnTo>
                    <a:lnTo>
                      <a:pt x="135" y="40"/>
                    </a:lnTo>
                    <a:lnTo>
                      <a:pt x="132" y="40"/>
                    </a:lnTo>
                    <a:lnTo>
                      <a:pt x="130" y="41"/>
                    </a:lnTo>
                    <a:lnTo>
                      <a:pt x="132" y="46"/>
                    </a:lnTo>
                    <a:lnTo>
                      <a:pt x="130" y="48"/>
                    </a:lnTo>
                    <a:lnTo>
                      <a:pt x="130" y="49"/>
                    </a:lnTo>
                    <a:lnTo>
                      <a:pt x="129" y="51"/>
                    </a:lnTo>
                    <a:lnTo>
                      <a:pt x="130" y="52"/>
                    </a:lnTo>
                    <a:lnTo>
                      <a:pt x="127" y="54"/>
                    </a:lnTo>
                    <a:lnTo>
                      <a:pt x="126" y="54"/>
                    </a:lnTo>
                    <a:lnTo>
                      <a:pt x="124" y="52"/>
                    </a:lnTo>
                    <a:lnTo>
                      <a:pt x="122" y="52"/>
                    </a:lnTo>
                    <a:lnTo>
                      <a:pt x="119" y="52"/>
                    </a:lnTo>
                    <a:lnTo>
                      <a:pt x="116" y="54"/>
                    </a:lnTo>
                    <a:lnTo>
                      <a:pt x="113" y="52"/>
                    </a:lnTo>
                    <a:lnTo>
                      <a:pt x="111" y="52"/>
                    </a:lnTo>
                    <a:lnTo>
                      <a:pt x="106" y="49"/>
                    </a:lnTo>
                    <a:lnTo>
                      <a:pt x="105" y="49"/>
                    </a:lnTo>
                    <a:lnTo>
                      <a:pt x="103" y="48"/>
                    </a:lnTo>
                    <a:lnTo>
                      <a:pt x="98" y="48"/>
                    </a:lnTo>
                    <a:lnTo>
                      <a:pt x="94" y="48"/>
                    </a:lnTo>
                    <a:lnTo>
                      <a:pt x="91" y="51"/>
                    </a:lnTo>
                    <a:lnTo>
                      <a:pt x="89" y="57"/>
                    </a:lnTo>
                    <a:lnTo>
                      <a:pt x="86" y="59"/>
                    </a:lnTo>
                    <a:lnTo>
                      <a:pt x="81" y="60"/>
                    </a:lnTo>
                    <a:lnTo>
                      <a:pt x="81" y="64"/>
                    </a:lnTo>
                    <a:lnTo>
                      <a:pt x="78" y="65"/>
                    </a:lnTo>
                    <a:lnTo>
                      <a:pt x="75" y="65"/>
                    </a:lnTo>
                    <a:lnTo>
                      <a:pt x="73" y="67"/>
                    </a:lnTo>
                    <a:lnTo>
                      <a:pt x="70" y="67"/>
                    </a:lnTo>
                    <a:lnTo>
                      <a:pt x="67" y="68"/>
                    </a:lnTo>
                    <a:lnTo>
                      <a:pt x="63" y="67"/>
                    </a:lnTo>
                    <a:lnTo>
                      <a:pt x="59" y="67"/>
                    </a:lnTo>
                    <a:lnTo>
                      <a:pt x="60" y="65"/>
                    </a:lnTo>
                    <a:lnTo>
                      <a:pt x="62" y="60"/>
                    </a:lnTo>
                    <a:lnTo>
                      <a:pt x="62" y="57"/>
                    </a:lnTo>
                    <a:lnTo>
                      <a:pt x="59" y="49"/>
                    </a:lnTo>
                    <a:lnTo>
                      <a:pt x="57" y="44"/>
                    </a:lnTo>
                    <a:lnTo>
                      <a:pt x="52" y="41"/>
                    </a:lnTo>
                    <a:lnTo>
                      <a:pt x="52" y="41"/>
                    </a:lnTo>
                    <a:lnTo>
                      <a:pt x="51" y="92"/>
                    </a:lnTo>
                    <a:lnTo>
                      <a:pt x="49" y="92"/>
                    </a:lnTo>
                    <a:lnTo>
                      <a:pt x="44" y="92"/>
                    </a:lnTo>
                    <a:lnTo>
                      <a:pt x="41" y="94"/>
                    </a:lnTo>
                    <a:lnTo>
                      <a:pt x="40" y="97"/>
                    </a:lnTo>
                    <a:lnTo>
                      <a:pt x="38" y="97"/>
                    </a:lnTo>
                    <a:lnTo>
                      <a:pt x="36" y="99"/>
                    </a:lnTo>
                    <a:lnTo>
                      <a:pt x="36" y="102"/>
                    </a:lnTo>
                    <a:lnTo>
                      <a:pt x="35" y="100"/>
                    </a:lnTo>
                    <a:lnTo>
                      <a:pt x="32" y="102"/>
                    </a:lnTo>
                    <a:lnTo>
                      <a:pt x="32" y="99"/>
                    </a:lnTo>
                    <a:lnTo>
                      <a:pt x="28" y="99"/>
                    </a:lnTo>
                    <a:lnTo>
                      <a:pt x="28" y="100"/>
                    </a:lnTo>
                    <a:lnTo>
                      <a:pt x="25" y="100"/>
                    </a:lnTo>
                    <a:lnTo>
                      <a:pt x="24" y="99"/>
                    </a:lnTo>
                    <a:lnTo>
                      <a:pt x="22" y="100"/>
                    </a:lnTo>
                    <a:lnTo>
                      <a:pt x="19" y="99"/>
                    </a:lnTo>
                    <a:lnTo>
                      <a:pt x="14" y="97"/>
                    </a:lnTo>
                    <a:lnTo>
                      <a:pt x="12" y="94"/>
                    </a:lnTo>
                    <a:lnTo>
                      <a:pt x="12" y="91"/>
                    </a:lnTo>
                    <a:lnTo>
                      <a:pt x="11" y="91"/>
                    </a:lnTo>
                    <a:lnTo>
                      <a:pt x="9" y="87"/>
                    </a:lnTo>
                    <a:lnTo>
                      <a:pt x="6" y="89"/>
                    </a:lnTo>
                    <a:lnTo>
                      <a:pt x="4" y="91"/>
                    </a:lnTo>
                    <a:lnTo>
                      <a:pt x="4" y="92"/>
                    </a:lnTo>
                    <a:lnTo>
                      <a:pt x="4" y="94"/>
                    </a:lnTo>
                    <a:lnTo>
                      <a:pt x="1" y="94"/>
                    </a:lnTo>
                    <a:lnTo>
                      <a:pt x="0" y="95"/>
                    </a:lnTo>
                    <a:lnTo>
                      <a:pt x="0" y="95"/>
                    </a:lnTo>
                    <a:lnTo>
                      <a:pt x="1" y="100"/>
                    </a:lnTo>
                    <a:lnTo>
                      <a:pt x="6" y="103"/>
                    </a:lnTo>
                    <a:lnTo>
                      <a:pt x="8" y="111"/>
                    </a:lnTo>
                    <a:lnTo>
                      <a:pt x="8" y="116"/>
                    </a:lnTo>
                    <a:lnTo>
                      <a:pt x="11" y="124"/>
                    </a:lnTo>
                    <a:lnTo>
                      <a:pt x="12" y="132"/>
                    </a:lnTo>
                    <a:lnTo>
                      <a:pt x="17" y="137"/>
                    </a:lnTo>
                    <a:lnTo>
                      <a:pt x="17" y="140"/>
                    </a:lnTo>
                    <a:lnTo>
                      <a:pt x="20" y="146"/>
                    </a:lnTo>
                    <a:lnTo>
                      <a:pt x="20" y="148"/>
                    </a:lnTo>
                    <a:lnTo>
                      <a:pt x="22" y="153"/>
                    </a:lnTo>
                    <a:lnTo>
                      <a:pt x="22" y="158"/>
                    </a:lnTo>
                    <a:lnTo>
                      <a:pt x="20" y="159"/>
                    </a:lnTo>
                    <a:lnTo>
                      <a:pt x="19" y="159"/>
                    </a:lnTo>
                    <a:lnTo>
                      <a:pt x="17" y="158"/>
                    </a:lnTo>
                    <a:lnTo>
                      <a:pt x="16" y="159"/>
                    </a:lnTo>
                    <a:lnTo>
                      <a:pt x="16" y="162"/>
                    </a:lnTo>
                    <a:lnTo>
                      <a:pt x="17" y="167"/>
                    </a:lnTo>
                    <a:lnTo>
                      <a:pt x="20" y="169"/>
                    </a:lnTo>
                    <a:lnTo>
                      <a:pt x="24" y="174"/>
                    </a:lnTo>
                    <a:lnTo>
                      <a:pt x="20" y="177"/>
                    </a:lnTo>
                    <a:lnTo>
                      <a:pt x="22" y="180"/>
                    </a:lnTo>
                    <a:lnTo>
                      <a:pt x="20" y="183"/>
                    </a:lnTo>
                    <a:lnTo>
                      <a:pt x="20" y="185"/>
                    </a:lnTo>
                    <a:lnTo>
                      <a:pt x="22" y="186"/>
                    </a:lnTo>
                    <a:lnTo>
                      <a:pt x="22" y="185"/>
                    </a:lnTo>
                    <a:lnTo>
                      <a:pt x="25" y="182"/>
                    </a:lnTo>
                    <a:lnTo>
                      <a:pt x="28" y="183"/>
                    </a:lnTo>
                    <a:lnTo>
                      <a:pt x="28" y="186"/>
                    </a:lnTo>
                    <a:lnTo>
                      <a:pt x="27" y="186"/>
                    </a:lnTo>
                    <a:lnTo>
                      <a:pt x="28" y="186"/>
                    </a:lnTo>
                    <a:lnTo>
                      <a:pt x="32" y="186"/>
                    </a:lnTo>
                    <a:lnTo>
                      <a:pt x="33" y="188"/>
                    </a:lnTo>
                    <a:lnTo>
                      <a:pt x="33" y="191"/>
                    </a:lnTo>
                    <a:lnTo>
                      <a:pt x="35" y="190"/>
                    </a:lnTo>
                    <a:lnTo>
                      <a:pt x="43" y="193"/>
                    </a:lnTo>
                    <a:lnTo>
                      <a:pt x="43" y="193"/>
                    </a:lnTo>
                    <a:lnTo>
                      <a:pt x="44" y="193"/>
                    </a:lnTo>
                    <a:lnTo>
                      <a:pt x="46" y="191"/>
                    </a:lnTo>
                    <a:lnTo>
                      <a:pt x="49" y="191"/>
                    </a:lnTo>
                    <a:lnTo>
                      <a:pt x="51" y="188"/>
                    </a:lnTo>
                    <a:lnTo>
                      <a:pt x="55" y="188"/>
                    </a:lnTo>
                    <a:lnTo>
                      <a:pt x="55" y="186"/>
                    </a:lnTo>
                    <a:lnTo>
                      <a:pt x="59" y="186"/>
                    </a:lnTo>
                    <a:lnTo>
                      <a:pt x="63" y="188"/>
                    </a:lnTo>
                    <a:lnTo>
                      <a:pt x="65" y="188"/>
                    </a:lnTo>
                    <a:lnTo>
                      <a:pt x="68" y="186"/>
                    </a:lnTo>
                    <a:lnTo>
                      <a:pt x="70" y="186"/>
                    </a:lnTo>
                    <a:lnTo>
                      <a:pt x="71" y="185"/>
                    </a:lnTo>
                    <a:lnTo>
                      <a:pt x="73" y="185"/>
                    </a:lnTo>
                    <a:lnTo>
                      <a:pt x="75" y="185"/>
                    </a:lnTo>
                    <a:lnTo>
                      <a:pt x="75" y="183"/>
                    </a:lnTo>
                    <a:lnTo>
                      <a:pt x="78" y="182"/>
                    </a:lnTo>
                    <a:lnTo>
                      <a:pt x="84" y="182"/>
                    </a:lnTo>
                    <a:lnTo>
                      <a:pt x="87" y="183"/>
                    </a:lnTo>
                    <a:lnTo>
                      <a:pt x="91" y="183"/>
                    </a:lnTo>
                    <a:lnTo>
                      <a:pt x="91" y="182"/>
                    </a:lnTo>
                    <a:lnTo>
                      <a:pt x="94" y="180"/>
                    </a:lnTo>
                    <a:lnTo>
                      <a:pt x="102" y="183"/>
                    </a:lnTo>
                    <a:lnTo>
                      <a:pt x="103" y="183"/>
                    </a:lnTo>
                    <a:lnTo>
                      <a:pt x="110" y="185"/>
                    </a:lnTo>
                    <a:lnTo>
                      <a:pt x="111" y="185"/>
                    </a:lnTo>
                    <a:lnTo>
                      <a:pt x="110" y="183"/>
                    </a:lnTo>
                    <a:lnTo>
                      <a:pt x="111" y="180"/>
                    </a:lnTo>
                    <a:lnTo>
                      <a:pt x="114" y="182"/>
                    </a:lnTo>
                    <a:lnTo>
                      <a:pt x="116" y="183"/>
                    </a:lnTo>
                    <a:lnTo>
                      <a:pt x="122" y="182"/>
                    </a:lnTo>
                    <a:lnTo>
                      <a:pt x="122" y="182"/>
                    </a:lnTo>
                    <a:lnTo>
                      <a:pt x="119" y="180"/>
                    </a:lnTo>
                    <a:lnTo>
                      <a:pt x="121" y="177"/>
                    </a:lnTo>
                    <a:lnTo>
                      <a:pt x="124" y="177"/>
                    </a:lnTo>
                    <a:lnTo>
                      <a:pt x="129" y="175"/>
                    </a:lnTo>
                    <a:lnTo>
                      <a:pt x="130" y="177"/>
                    </a:lnTo>
                    <a:lnTo>
                      <a:pt x="134" y="177"/>
                    </a:lnTo>
                    <a:lnTo>
                      <a:pt x="137" y="175"/>
                    </a:lnTo>
                    <a:lnTo>
                      <a:pt x="141" y="174"/>
                    </a:lnTo>
                    <a:lnTo>
                      <a:pt x="141" y="172"/>
                    </a:lnTo>
                    <a:lnTo>
                      <a:pt x="146" y="172"/>
                    </a:lnTo>
                    <a:lnTo>
                      <a:pt x="148" y="169"/>
                    </a:lnTo>
                    <a:lnTo>
                      <a:pt x="157" y="162"/>
                    </a:lnTo>
                    <a:lnTo>
                      <a:pt x="159" y="161"/>
                    </a:lnTo>
                    <a:lnTo>
                      <a:pt x="159" y="159"/>
                    </a:lnTo>
                    <a:lnTo>
                      <a:pt x="162" y="159"/>
                    </a:lnTo>
                    <a:lnTo>
                      <a:pt x="177" y="145"/>
                    </a:lnTo>
                    <a:lnTo>
                      <a:pt x="177" y="143"/>
                    </a:lnTo>
                    <a:lnTo>
                      <a:pt x="178" y="143"/>
                    </a:lnTo>
                    <a:lnTo>
                      <a:pt x="181" y="140"/>
                    </a:lnTo>
                    <a:lnTo>
                      <a:pt x="183" y="140"/>
                    </a:lnTo>
                    <a:lnTo>
                      <a:pt x="185" y="135"/>
                    </a:lnTo>
                    <a:lnTo>
                      <a:pt x="188" y="132"/>
                    </a:lnTo>
                    <a:lnTo>
                      <a:pt x="194" y="121"/>
                    </a:lnTo>
                    <a:lnTo>
                      <a:pt x="196" y="118"/>
                    </a:lnTo>
                    <a:lnTo>
                      <a:pt x="199" y="118"/>
                    </a:lnTo>
                    <a:lnTo>
                      <a:pt x="200" y="115"/>
                    </a:lnTo>
                    <a:lnTo>
                      <a:pt x="200" y="113"/>
                    </a:lnTo>
                    <a:lnTo>
                      <a:pt x="204" y="110"/>
                    </a:lnTo>
                    <a:lnTo>
                      <a:pt x="205" y="107"/>
                    </a:lnTo>
                    <a:lnTo>
                      <a:pt x="208" y="105"/>
                    </a:lnTo>
                    <a:lnTo>
                      <a:pt x="210" y="103"/>
                    </a:lnTo>
                    <a:lnTo>
                      <a:pt x="213" y="102"/>
                    </a:lnTo>
                    <a:lnTo>
                      <a:pt x="213" y="100"/>
                    </a:lnTo>
                    <a:lnTo>
                      <a:pt x="215" y="100"/>
                    </a:lnTo>
                    <a:lnTo>
                      <a:pt x="218" y="95"/>
                    </a:lnTo>
                    <a:lnTo>
                      <a:pt x="220" y="94"/>
                    </a:lnTo>
                    <a:lnTo>
                      <a:pt x="221" y="91"/>
                    </a:lnTo>
                    <a:lnTo>
                      <a:pt x="223" y="86"/>
                    </a:lnTo>
                    <a:lnTo>
                      <a:pt x="224" y="81"/>
                    </a:lnTo>
                    <a:lnTo>
                      <a:pt x="226" y="76"/>
                    </a:lnTo>
                    <a:lnTo>
                      <a:pt x="228" y="72"/>
                    </a:lnTo>
                    <a:lnTo>
                      <a:pt x="226" y="72"/>
                    </a:lnTo>
                    <a:lnTo>
                      <a:pt x="228" y="68"/>
                    </a:lnTo>
                    <a:lnTo>
                      <a:pt x="228" y="68"/>
                    </a:lnTo>
                    <a:lnTo>
                      <a:pt x="224" y="68"/>
                    </a:lnTo>
                    <a:lnTo>
                      <a:pt x="220" y="67"/>
                    </a:lnTo>
                    <a:close/>
                    <a:moveTo>
                      <a:pt x="175" y="111"/>
                    </a:moveTo>
                    <a:lnTo>
                      <a:pt x="172" y="113"/>
                    </a:lnTo>
                    <a:lnTo>
                      <a:pt x="173" y="115"/>
                    </a:lnTo>
                    <a:lnTo>
                      <a:pt x="173" y="116"/>
                    </a:lnTo>
                    <a:lnTo>
                      <a:pt x="173" y="118"/>
                    </a:lnTo>
                    <a:lnTo>
                      <a:pt x="170" y="119"/>
                    </a:lnTo>
                    <a:lnTo>
                      <a:pt x="169" y="119"/>
                    </a:lnTo>
                    <a:lnTo>
                      <a:pt x="167" y="119"/>
                    </a:lnTo>
                    <a:lnTo>
                      <a:pt x="165" y="121"/>
                    </a:lnTo>
                    <a:lnTo>
                      <a:pt x="162" y="121"/>
                    </a:lnTo>
                    <a:lnTo>
                      <a:pt x="161" y="124"/>
                    </a:lnTo>
                    <a:lnTo>
                      <a:pt x="161" y="126"/>
                    </a:lnTo>
                    <a:lnTo>
                      <a:pt x="159" y="127"/>
                    </a:lnTo>
                    <a:lnTo>
                      <a:pt x="157" y="127"/>
                    </a:lnTo>
                    <a:lnTo>
                      <a:pt x="154" y="126"/>
                    </a:lnTo>
                    <a:lnTo>
                      <a:pt x="153" y="124"/>
                    </a:lnTo>
                    <a:lnTo>
                      <a:pt x="149" y="123"/>
                    </a:lnTo>
                    <a:lnTo>
                      <a:pt x="149" y="119"/>
                    </a:lnTo>
                    <a:lnTo>
                      <a:pt x="148" y="118"/>
                    </a:lnTo>
                    <a:lnTo>
                      <a:pt x="148" y="116"/>
                    </a:lnTo>
                    <a:lnTo>
                      <a:pt x="146" y="115"/>
                    </a:lnTo>
                    <a:lnTo>
                      <a:pt x="145" y="111"/>
                    </a:lnTo>
                    <a:lnTo>
                      <a:pt x="146" y="111"/>
                    </a:lnTo>
                    <a:lnTo>
                      <a:pt x="151" y="108"/>
                    </a:lnTo>
                    <a:lnTo>
                      <a:pt x="151" y="103"/>
                    </a:lnTo>
                    <a:lnTo>
                      <a:pt x="154" y="102"/>
                    </a:lnTo>
                    <a:lnTo>
                      <a:pt x="161" y="100"/>
                    </a:lnTo>
                    <a:lnTo>
                      <a:pt x="161" y="99"/>
                    </a:lnTo>
                    <a:lnTo>
                      <a:pt x="164" y="99"/>
                    </a:lnTo>
                    <a:lnTo>
                      <a:pt x="164" y="97"/>
                    </a:lnTo>
                    <a:lnTo>
                      <a:pt x="165" y="97"/>
                    </a:lnTo>
                    <a:lnTo>
                      <a:pt x="167" y="99"/>
                    </a:lnTo>
                    <a:lnTo>
                      <a:pt x="167" y="97"/>
                    </a:lnTo>
                    <a:lnTo>
                      <a:pt x="170" y="99"/>
                    </a:lnTo>
                    <a:lnTo>
                      <a:pt x="172" y="99"/>
                    </a:lnTo>
                    <a:lnTo>
                      <a:pt x="175" y="100"/>
                    </a:lnTo>
                    <a:lnTo>
                      <a:pt x="177" y="107"/>
                    </a:lnTo>
                    <a:lnTo>
                      <a:pt x="178" y="110"/>
                    </a:lnTo>
                    <a:lnTo>
                      <a:pt x="17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6" name="Freeform 1004">
                <a:extLst>
                  <a:ext uri="{FF2B5EF4-FFF2-40B4-BE49-F238E27FC236}">
                    <a16:creationId xmlns:a16="http://schemas.microsoft.com/office/drawing/2014/main" id="{D22D1CBC-36C4-4C03-950D-5F508FA32D43}"/>
                  </a:ext>
                </a:extLst>
              </p:cNvPr>
              <p:cNvSpPr>
                <a:spLocks/>
              </p:cNvSpPr>
              <p:nvPr/>
            </p:nvSpPr>
            <p:spPr bwMode="auto">
              <a:xfrm>
                <a:off x="5055" y="2843"/>
                <a:ext cx="33" cy="30"/>
              </a:xfrm>
              <a:custGeom>
                <a:avLst/>
                <a:gdLst>
                  <a:gd name="T0" fmla="*/ 30 w 33"/>
                  <a:gd name="T1" fmla="*/ 3 h 30"/>
                  <a:gd name="T2" fmla="*/ 27 w 33"/>
                  <a:gd name="T3" fmla="*/ 2 h 30"/>
                  <a:gd name="T4" fmla="*/ 25 w 33"/>
                  <a:gd name="T5" fmla="*/ 2 h 30"/>
                  <a:gd name="T6" fmla="*/ 22 w 33"/>
                  <a:gd name="T7" fmla="*/ 0 h 30"/>
                  <a:gd name="T8" fmla="*/ 22 w 33"/>
                  <a:gd name="T9" fmla="*/ 2 h 30"/>
                  <a:gd name="T10" fmla="*/ 20 w 33"/>
                  <a:gd name="T11" fmla="*/ 0 h 30"/>
                  <a:gd name="T12" fmla="*/ 19 w 33"/>
                  <a:gd name="T13" fmla="*/ 0 h 30"/>
                  <a:gd name="T14" fmla="*/ 19 w 33"/>
                  <a:gd name="T15" fmla="*/ 2 h 30"/>
                  <a:gd name="T16" fmla="*/ 16 w 33"/>
                  <a:gd name="T17" fmla="*/ 2 h 30"/>
                  <a:gd name="T18" fmla="*/ 16 w 33"/>
                  <a:gd name="T19" fmla="*/ 3 h 30"/>
                  <a:gd name="T20" fmla="*/ 9 w 33"/>
                  <a:gd name="T21" fmla="*/ 5 h 30"/>
                  <a:gd name="T22" fmla="*/ 6 w 33"/>
                  <a:gd name="T23" fmla="*/ 6 h 30"/>
                  <a:gd name="T24" fmla="*/ 6 w 33"/>
                  <a:gd name="T25" fmla="*/ 11 h 30"/>
                  <a:gd name="T26" fmla="*/ 1 w 33"/>
                  <a:gd name="T27" fmla="*/ 14 h 30"/>
                  <a:gd name="T28" fmla="*/ 0 w 33"/>
                  <a:gd name="T29" fmla="*/ 14 h 30"/>
                  <a:gd name="T30" fmla="*/ 1 w 33"/>
                  <a:gd name="T31" fmla="*/ 18 h 30"/>
                  <a:gd name="T32" fmla="*/ 3 w 33"/>
                  <a:gd name="T33" fmla="*/ 19 h 30"/>
                  <a:gd name="T34" fmla="*/ 3 w 33"/>
                  <a:gd name="T35" fmla="*/ 21 h 30"/>
                  <a:gd name="T36" fmla="*/ 4 w 33"/>
                  <a:gd name="T37" fmla="*/ 22 h 30"/>
                  <a:gd name="T38" fmla="*/ 4 w 33"/>
                  <a:gd name="T39" fmla="*/ 26 h 30"/>
                  <a:gd name="T40" fmla="*/ 8 w 33"/>
                  <a:gd name="T41" fmla="*/ 27 h 30"/>
                  <a:gd name="T42" fmla="*/ 9 w 33"/>
                  <a:gd name="T43" fmla="*/ 29 h 30"/>
                  <a:gd name="T44" fmla="*/ 12 w 33"/>
                  <a:gd name="T45" fmla="*/ 30 h 30"/>
                  <a:gd name="T46" fmla="*/ 14 w 33"/>
                  <a:gd name="T47" fmla="*/ 30 h 30"/>
                  <a:gd name="T48" fmla="*/ 16 w 33"/>
                  <a:gd name="T49" fmla="*/ 29 h 30"/>
                  <a:gd name="T50" fmla="*/ 16 w 33"/>
                  <a:gd name="T51" fmla="*/ 27 h 30"/>
                  <a:gd name="T52" fmla="*/ 17 w 33"/>
                  <a:gd name="T53" fmla="*/ 24 h 30"/>
                  <a:gd name="T54" fmla="*/ 20 w 33"/>
                  <a:gd name="T55" fmla="*/ 24 h 30"/>
                  <a:gd name="T56" fmla="*/ 22 w 33"/>
                  <a:gd name="T57" fmla="*/ 22 h 30"/>
                  <a:gd name="T58" fmla="*/ 24 w 33"/>
                  <a:gd name="T59" fmla="*/ 22 h 30"/>
                  <a:gd name="T60" fmla="*/ 25 w 33"/>
                  <a:gd name="T61" fmla="*/ 22 h 30"/>
                  <a:gd name="T62" fmla="*/ 28 w 33"/>
                  <a:gd name="T63" fmla="*/ 21 h 30"/>
                  <a:gd name="T64" fmla="*/ 28 w 33"/>
                  <a:gd name="T65" fmla="*/ 19 h 30"/>
                  <a:gd name="T66" fmla="*/ 28 w 33"/>
                  <a:gd name="T67" fmla="*/ 18 h 30"/>
                  <a:gd name="T68" fmla="*/ 27 w 33"/>
                  <a:gd name="T69" fmla="*/ 16 h 30"/>
                  <a:gd name="T70" fmla="*/ 30 w 33"/>
                  <a:gd name="T71" fmla="*/ 14 h 30"/>
                  <a:gd name="T72" fmla="*/ 33 w 33"/>
                  <a:gd name="T73" fmla="*/ 13 h 30"/>
                  <a:gd name="T74" fmla="*/ 32 w 33"/>
                  <a:gd name="T75" fmla="*/ 10 h 30"/>
                  <a:gd name="T76" fmla="*/ 30 w 33"/>
                  <a:gd name="T77" fmla="*/ 3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3" h="30">
                    <a:moveTo>
                      <a:pt x="30" y="3"/>
                    </a:moveTo>
                    <a:lnTo>
                      <a:pt x="27" y="2"/>
                    </a:lnTo>
                    <a:lnTo>
                      <a:pt x="25" y="2"/>
                    </a:lnTo>
                    <a:lnTo>
                      <a:pt x="22" y="0"/>
                    </a:lnTo>
                    <a:lnTo>
                      <a:pt x="22" y="2"/>
                    </a:lnTo>
                    <a:lnTo>
                      <a:pt x="20" y="0"/>
                    </a:lnTo>
                    <a:lnTo>
                      <a:pt x="19" y="0"/>
                    </a:lnTo>
                    <a:lnTo>
                      <a:pt x="19" y="2"/>
                    </a:lnTo>
                    <a:lnTo>
                      <a:pt x="16" y="2"/>
                    </a:lnTo>
                    <a:lnTo>
                      <a:pt x="16" y="3"/>
                    </a:lnTo>
                    <a:lnTo>
                      <a:pt x="9" y="5"/>
                    </a:lnTo>
                    <a:lnTo>
                      <a:pt x="6" y="6"/>
                    </a:lnTo>
                    <a:lnTo>
                      <a:pt x="6" y="11"/>
                    </a:lnTo>
                    <a:lnTo>
                      <a:pt x="1" y="14"/>
                    </a:lnTo>
                    <a:lnTo>
                      <a:pt x="0" y="14"/>
                    </a:lnTo>
                    <a:lnTo>
                      <a:pt x="1" y="18"/>
                    </a:lnTo>
                    <a:lnTo>
                      <a:pt x="3" y="19"/>
                    </a:lnTo>
                    <a:lnTo>
                      <a:pt x="3" y="21"/>
                    </a:lnTo>
                    <a:lnTo>
                      <a:pt x="4" y="22"/>
                    </a:lnTo>
                    <a:lnTo>
                      <a:pt x="4" y="26"/>
                    </a:lnTo>
                    <a:lnTo>
                      <a:pt x="8" y="27"/>
                    </a:lnTo>
                    <a:lnTo>
                      <a:pt x="9" y="29"/>
                    </a:lnTo>
                    <a:lnTo>
                      <a:pt x="12" y="30"/>
                    </a:lnTo>
                    <a:lnTo>
                      <a:pt x="14" y="30"/>
                    </a:lnTo>
                    <a:lnTo>
                      <a:pt x="16" y="29"/>
                    </a:lnTo>
                    <a:lnTo>
                      <a:pt x="16" y="27"/>
                    </a:lnTo>
                    <a:lnTo>
                      <a:pt x="17" y="24"/>
                    </a:lnTo>
                    <a:lnTo>
                      <a:pt x="20" y="24"/>
                    </a:lnTo>
                    <a:lnTo>
                      <a:pt x="22" y="22"/>
                    </a:lnTo>
                    <a:lnTo>
                      <a:pt x="24" y="22"/>
                    </a:lnTo>
                    <a:lnTo>
                      <a:pt x="25" y="22"/>
                    </a:lnTo>
                    <a:lnTo>
                      <a:pt x="28" y="21"/>
                    </a:lnTo>
                    <a:lnTo>
                      <a:pt x="28" y="19"/>
                    </a:lnTo>
                    <a:lnTo>
                      <a:pt x="28" y="18"/>
                    </a:lnTo>
                    <a:lnTo>
                      <a:pt x="27" y="16"/>
                    </a:lnTo>
                    <a:lnTo>
                      <a:pt x="30" y="14"/>
                    </a:lnTo>
                    <a:lnTo>
                      <a:pt x="33" y="13"/>
                    </a:lnTo>
                    <a:lnTo>
                      <a:pt x="32" y="10"/>
                    </a:lnTo>
                    <a:lnTo>
                      <a:pt x="3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7" name="Line 1005">
                <a:extLst>
                  <a:ext uri="{FF2B5EF4-FFF2-40B4-BE49-F238E27FC236}">
                    <a16:creationId xmlns:a16="http://schemas.microsoft.com/office/drawing/2014/main" id="{8C438CAA-31BE-4158-A5E5-D8AE9AE38711}"/>
                  </a:ext>
                </a:extLst>
              </p:cNvPr>
              <p:cNvSpPr>
                <a:spLocks noChangeShapeType="1"/>
              </p:cNvSpPr>
              <p:nvPr/>
            </p:nvSpPr>
            <p:spPr bwMode="auto">
              <a:xfrm>
                <a:off x="6637" y="3189"/>
                <a:ext cx="0" cy="0"/>
              </a:xfrm>
              <a:prstGeom prst="lin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8" name="Line 1006">
                <a:extLst>
                  <a:ext uri="{FF2B5EF4-FFF2-40B4-BE49-F238E27FC236}">
                    <a16:creationId xmlns:a16="http://schemas.microsoft.com/office/drawing/2014/main" id="{AC75D469-42D3-47F3-8619-C60053C18736}"/>
                  </a:ext>
                </a:extLst>
              </p:cNvPr>
              <p:cNvSpPr>
                <a:spLocks noChangeShapeType="1"/>
              </p:cNvSpPr>
              <p:nvPr/>
            </p:nvSpPr>
            <p:spPr bwMode="auto">
              <a:xfrm>
                <a:off x="6637" y="3189"/>
                <a:ext cx="0" cy="0"/>
              </a:xfrm>
              <a:prstGeom prst="lin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9" name="Freeform 1007">
                <a:extLst>
                  <a:ext uri="{FF2B5EF4-FFF2-40B4-BE49-F238E27FC236}">
                    <a16:creationId xmlns:a16="http://schemas.microsoft.com/office/drawing/2014/main" id="{21E4CB7E-386B-4AF1-9D9B-32E87C29FF36}"/>
                  </a:ext>
                </a:extLst>
              </p:cNvPr>
              <p:cNvSpPr>
                <a:spLocks/>
              </p:cNvSpPr>
              <p:nvPr/>
            </p:nvSpPr>
            <p:spPr bwMode="auto">
              <a:xfrm>
                <a:off x="6608" y="2636"/>
                <a:ext cx="7" cy="8"/>
              </a:xfrm>
              <a:custGeom>
                <a:avLst/>
                <a:gdLst>
                  <a:gd name="T0" fmla="*/ 0 w 7"/>
                  <a:gd name="T1" fmla="*/ 8 h 8"/>
                  <a:gd name="T2" fmla="*/ 3 w 7"/>
                  <a:gd name="T3" fmla="*/ 8 h 8"/>
                  <a:gd name="T4" fmla="*/ 7 w 7"/>
                  <a:gd name="T5" fmla="*/ 8 h 8"/>
                  <a:gd name="T6" fmla="*/ 7 w 7"/>
                  <a:gd name="T7" fmla="*/ 6 h 8"/>
                  <a:gd name="T8" fmla="*/ 7 w 7"/>
                  <a:gd name="T9" fmla="*/ 5 h 8"/>
                  <a:gd name="T10" fmla="*/ 5 w 7"/>
                  <a:gd name="T11" fmla="*/ 5 h 8"/>
                  <a:gd name="T12" fmla="*/ 5 w 7"/>
                  <a:gd name="T13" fmla="*/ 5 h 8"/>
                  <a:gd name="T14" fmla="*/ 7 w 7"/>
                  <a:gd name="T15" fmla="*/ 3 h 8"/>
                  <a:gd name="T16" fmla="*/ 7 w 7"/>
                  <a:gd name="T17" fmla="*/ 1 h 8"/>
                  <a:gd name="T18" fmla="*/ 3 w 7"/>
                  <a:gd name="T19" fmla="*/ 3 h 8"/>
                  <a:gd name="T20" fmla="*/ 3 w 7"/>
                  <a:gd name="T21" fmla="*/ 0 h 8"/>
                  <a:gd name="T22" fmla="*/ 2 w 7"/>
                  <a:gd name="T23" fmla="*/ 1 h 8"/>
                  <a:gd name="T24" fmla="*/ 2 w 7"/>
                  <a:gd name="T25" fmla="*/ 1 h 8"/>
                  <a:gd name="T26" fmla="*/ 0 w 7"/>
                  <a:gd name="T27" fmla="*/ 1 h 8"/>
                  <a:gd name="T28" fmla="*/ 0 w 7"/>
                  <a:gd name="T29" fmla="*/ 3 h 8"/>
                  <a:gd name="T30" fmla="*/ 0 w 7"/>
                  <a:gd name="T31" fmla="*/ 3 h 8"/>
                  <a:gd name="T32" fmla="*/ 0 w 7"/>
                  <a:gd name="T33" fmla="*/ 6 h 8"/>
                  <a:gd name="T34" fmla="*/ 0 w 7"/>
                  <a:gd name="T35" fmla="*/ 8 h 8"/>
                  <a:gd name="T36" fmla="*/ 0 w 7"/>
                  <a:gd name="T37"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 h="8">
                    <a:moveTo>
                      <a:pt x="0" y="8"/>
                    </a:moveTo>
                    <a:lnTo>
                      <a:pt x="3" y="8"/>
                    </a:lnTo>
                    <a:lnTo>
                      <a:pt x="7" y="8"/>
                    </a:lnTo>
                    <a:lnTo>
                      <a:pt x="7" y="6"/>
                    </a:lnTo>
                    <a:lnTo>
                      <a:pt x="7" y="5"/>
                    </a:lnTo>
                    <a:lnTo>
                      <a:pt x="5" y="5"/>
                    </a:lnTo>
                    <a:lnTo>
                      <a:pt x="5" y="5"/>
                    </a:lnTo>
                    <a:lnTo>
                      <a:pt x="7" y="3"/>
                    </a:lnTo>
                    <a:lnTo>
                      <a:pt x="7" y="1"/>
                    </a:lnTo>
                    <a:lnTo>
                      <a:pt x="3" y="3"/>
                    </a:lnTo>
                    <a:lnTo>
                      <a:pt x="3" y="0"/>
                    </a:lnTo>
                    <a:lnTo>
                      <a:pt x="2" y="1"/>
                    </a:lnTo>
                    <a:lnTo>
                      <a:pt x="2" y="1"/>
                    </a:lnTo>
                    <a:lnTo>
                      <a:pt x="0" y="1"/>
                    </a:lnTo>
                    <a:lnTo>
                      <a:pt x="0" y="3"/>
                    </a:lnTo>
                    <a:lnTo>
                      <a:pt x="0" y="3"/>
                    </a:lnTo>
                    <a:lnTo>
                      <a:pt x="0" y="6"/>
                    </a:lnTo>
                    <a:lnTo>
                      <a:pt x="0" y="8"/>
                    </a:lnTo>
                    <a:lnTo>
                      <a:pt x="0"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0" name="Freeform 1008">
                <a:extLst>
                  <a:ext uri="{FF2B5EF4-FFF2-40B4-BE49-F238E27FC236}">
                    <a16:creationId xmlns:a16="http://schemas.microsoft.com/office/drawing/2014/main" id="{B836194C-7306-4144-A11D-CEEB2B9441E8}"/>
                  </a:ext>
                </a:extLst>
              </p:cNvPr>
              <p:cNvSpPr>
                <a:spLocks/>
              </p:cNvSpPr>
              <p:nvPr/>
            </p:nvSpPr>
            <p:spPr bwMode="auto">
              <a:xfrm>
                <a:off x="6258" y="2593"/>
                <a:ext cx="562" cy="502"/>
              </a:xfrm>
              <a:custGeom>
                <a:avLst/>
                <a:gdLst>
                  <a:gd name="T0" fmla="*/ 560 w 562"/>
                  <a:gd name="T1" fmla="*/ 245 h 502"/>
                  <a:gd name="T2" fmla="*/ 543 w 562"/>
                  <a:gd name="T3" fmla="*/ 213 h 502"/>
                  <a:gd name="T4" fmla="*/ 535 w 562"/>
                  <a:gd name="T5" fmla="*/ 185 h 502"/>
                  <a:gd name="T6" fmla="*/ 521 w 562"/>
                  <a:gd name="T7" fmla="*/ 173 h 502"/>
                  <a:gd name="T8" fmla="*/ 511 w 562"/>
                  <a:gd name="T9" fmla="*/ 146 h 502"/>
                  <a:gd name="T10" fmla="*/ 494 w 562"/>
                  <a:gd name="T11" fmla="*/ 135 h 502"/>
                  <a:gd name="T12" fmla="*/ 479 w 562"/>
                  <a:gd name="T13" fmla="*/ 95 h 502"/>
                  <a:gd name="T14" fmla="*/ 470 w 562"/>
                  <a:gd name="T15" fmla="*/ 55 h 502"/>
                  <a:gd name="T16" fmla="*/ 451 w 562"/>
                  <a:gd name="T17" fmla="*/ 32 h 502"/>
                  <a:gd name="T18" fmla="*/ 443 w 562"/>
                  <a:gd name="T19" fmla="*/ 1 h 502"/>
                  <a:gd name="T20" fmla="*/ 431 w 562"/>
                  <a:gd name="T21" fmla="*/ 28 h 502"/>
                  <a:gd name="T22" fmla="*/ 423 w 562"/>
                  <a:gd name="T23" fmla="*/ 65 h 502"/>
                  <a:gd name="T24" fmla="*/ 392 w 562"/>
                  <a:gd name="T25" fmla="*/ 105 h 502"/>
                  <a:gd name="T26" fmla="*/ 358 w 562"/>
                  <a:gd name="T27" fmla="*/ 79 h 502"/>
                  <a:gd name="T28" fmla="*/ 339 w 562"/>
                  <a:gd name="T29" fmla="*/ 54 h 502"/>
                  <a:gd name="T30" fmla="*/ 352 w 562"/>
                  <a:gd name="T31" fmla="*/ 35 h 502"/>
                  <a:gd name="T32" fmla="*/ 352 w 562"/>
                  <a:gd name="T33" fmla="*/ 16 h 502"/>
                  <a:gd name="T34" fmla="*/ 341 w 562"/>
                  <a:gd name="T35" fmla="*/ 16 h 502"/>
                  <a:gd name="T36" fmla="*/ 318 w 562"/>
                  <a:gd name="T37" fmla="*/ 14 h 502"/>
                  <a:gd name="T38" fmla="*/ 293 w 562"/>
                  <a:gd name="T39" fmla="*/ 3 h 502"/>
                  <a:gd name="T40" fmla="*/ 294 w 562"/>
                  <a:gd name="T41" fmla="*/ 19 h 502"/>
                  <a:gd name="T42" fmla="*/ 269 w 562"/>
                  <a:gd name="T43" fmla="*/ 27 h 502"/>
                  <a:gd name="T44" fmla="*/ 255 w 562"/>
                  <a:gd name="T45" fmla="*/ 41 h 502"/>
                  <a:gd name="T46" fmla="*/ 250 w 562"/>
                  <a:gd name="T47" fmla="*/ 60 h 502"/>
                  <a:gd name="T48" fmla="*/ 234 w 562"/>
                  <a:gd name="T49" fmla="*/ 62 h 502"/>
                  <a:gd name="T50" fmla="*/ 229 w 562"/>
                  <a:gd name="T51" fmla="*/ 60 h 502"/>
                  <a:gd name="T52" fmla="*/ 210 w 562"/>
                  <a:gd name="T53" fmla="*/ 46 h 502"/>
                  <a:gd name="T54" fmla="*/ 196 w 562"/>
                  <a:gd name="T55" fmla="*/ 52 h 502"/>
                  <a:gd name="T56" fmla="*/ 188 w 562"/>
                  <a:gd name="T57" fmla="*/ 68 h 502"/>
                  <a:gd name="T58" fmla="*/ 181 w 562"/>
                  <a:gd name="T59" fmla="*/ 83 h 502"/>
                  <a:gd name="T60" fmla="*/ 167 w 562"/>
                  <a:gd name="T61" fmla="*/ 91 h 502"/>
                  <a:gd name="T62" fmla="*/ 154 w 562"/>
                  <a:gd name="T63" fmla="*/ 84 h 502"/>
                  <a:gd name="T64" fmla="*/ 140 w 562"/>
                  <a:gd name="T65" fmla="*/ 114 h 502"/>
                  <a:gd name="T66" fmla="*/ 94 w 562"/>
                  <a:gd name="T67" fmla="*/ 138 h 502"/>
                  <a:gd name="T68" fmla="*/ 51 w 562"/>
                  <a:gd name="T69" fmla="*/ 153 h 502"/>
                  <a:gd name="T70" fmla="*/ 24 w 562"/>
                  <a:gd name="T71" fmla="*/ 164 h 502"/>
                  <a:gd name="T72" fmla="*/ 16 w 562"/>
                  <a:gd name="T73" fmla="*/ 233 h 502"/>
                  <a:gd name="T74" fmla="*/ 11 w 562"/>
                  <a:gd name="T75" fmla="*/ 244 h 502"/>
                  <a:gd name="T76" fmla="*/ 16 w 562"/>
                  <a:gd name="T77" fmla="*/ 296 h 502"/>
                  <a:gd name="T78" fmla="*/ 16 w 562"/>
                  <a:gd name="T79" fmla="*/ 355 h 502"/>
                  <a:gd name="T80" fmla="*/ 19 w 562"/>
                  <a:gd name="T81" fmla="*/ 390 h 502"/>
                  <a:gd name="T82" fmla="*/ 47 w 562"/>
                  <a:gd name="T83" fmla="*/ 386 h 502"/>
                  <a:gd name="T84" fmla="*/ 79 w 562"/>
                  <a:gd name="T85" fmla="*/ 373 h 502"/>
                  <a:gd name="T86" fmla="*/ 113 w 562"/>
                  <a:gd name="T87" fmla="*/ 376 h 502"/>
                  <a:gd name="T88" fmla="*/ 153 w 562"/>
                  <a:gd name="T89" fmla="*/ 351 h 502"/>
                  <a:gd name="T90" fmla="*/ 202 w 562"/>
                  <a:gd name="T91" fmla="*/ 338 h 502"/>
                  <a:gd name="T92" fmla="*/ 256 w 562"/>
                  <a:gd name="T93" fmla="*/ 346 h 502"/>
                  <a:gd name="T94" fmla="*/ 278 w 562"/>
                  <a:gd name="T95" fmla="*/ 368 h 502"/>
                  <a:gd name="T96" fmla="*/ 285 w 562"/>
                  <a:gd name="T97" fmla="*/ 402 h 502"/>
                  <a:gd name="T98" fmla="*/ 307 w 562"/>
                  <a:gd name="T99" fmla="*/ 379 h 502"/>
                  <a:gd name="T100" fmla="*/ 323 w 562"/>
                  <a:gd name="T101" fmla="*/ 379 h 502"/>
                  <a:gd name="T102" fmla="*/ 309 w 562"/>
                  <a:gd name="T103" fmla="*/ 408 h 502"/>
                  <a:gd name="T104" fmla="*/ 321 w 562"/>
                  <a:gd name="T105" fmla="*/ 419 h 502"/>
                  <a:gd name="T106" fmla="*/ 334 w 562"/>
                  <a:gd name="T107" fmla="*/ 432 h 502"/>
                  <a:gd name="T108" fmla="*/ 352 w 562"/>
                  <a:gd name="T109" fmla="*/ 478 h 502"/>
                  <a:gd name="T110" fmla="*/ 384 w 562"/>
                  <a:gd name="T111" fmla="*/ 484 h 502"/>
                  <a:gd name="T112" fmla="*/ 400 w 562"/>
                  <a:gd name="T113" fmla="*/ 484 h 502"/>
                  <a:gd name="T114" fmla="*/ 414 w 562"/>
                  <a:gd name="T115" fmla="*/ 499 h 502"/>
                  <a:gd name="T116" fmla="*/ 433 w 562"/>
                  <a:gd name="T117" fmla="*/ 480 h 502"/>
                  <a:gd name="T118" fmla="*/ 473 w 562"/>
                  <a:gd name="T119" fmla="*/ 457 h 502"/>
                  <a:gd name="T120" fmla="*/ 503 w 562"/>
                  <a:gd name="T121" fmla="*/ 397 h 502"/>
                  <a:gd name="T122" fmla="*/ 530 w 562"/>
                  <a:gd name="T123" fmla="*/ 368 h 502"/>
                  <a:gd name="T124" fmla="*/ 548 w 562"/>
                  <a:gd name="T125" fmla="*/ 323 h 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62" h="502">
                    <a:moveTo>
                      <a:pt x="560" y="284"/>
                    </a:moveTo>
                    <a:lnTo>
                      <a:pt x="560" y="280"/>
                    </a:lnTo>
                    <a:lnTo>
                      <a:pt x="559" y="276"/>
                    </a:lnTo>
                    <a:lnTo>
                      <a:pt x="557" y="274"/>
                    </a:lnTo>
                    <a:lnTo>
                      <a:pt x="557" y="271"/>
                    </a:lnTo>
                    <a:lnTo>
                      <a:pt x="559" y="269"/>
                    </a:lnTo>
                    <a:lnTo>
                      <a:pt x="559" y="266"/>
                    </a:lnTo>
                    <a:lnTo>
                      <a:pt x="560" y="261"/>
                    </a:lnTo>
                    <a:lnTo>
                      <a:pt x="560" y="260"/>
                    </a:lnTo>
                    <a:lnTo>
                      <a:pt x="560" y="252"/>
                    </a:lnTo>
                    <a:lnTo>
                      <a:pt x="562" y="250"/>
                    </a:lnTo>
                    <a:lnTo>
                      <a:pt x="560" y="248"/>
                    </a:lnTo>
                    <a:lnTo>
                      <a:pt x="560" y="245"/>
                    </a:lnTo>
                    <a:lnTo>
                      <a:pt x="560" y="239"/>
                    </a:lnTo>
                    <a:lnTo>
                      <a:pt x="559" y="239"/>
                    </a:lnTo>
                    <a:lnTo>
                      <a:pt x="560" y="236"/>
                    </a:lnTo>
                    <a:lnTo>
                      <a:pt x="557" y="234"/>
                    </a:lnTo>
                    <a:lnTo>
                      <a:pt x="556" y="233"/>
                    </a:lnTo>
                    <a:lnTo>
                      <a:pt x="556" y="229"/>
                    </a:lnTo>
                    <a:lnTo>
                      <a:pt x="553" y="226"/>
                    </a:lnTo>
                    <a:lnTo>
                      <a:pt x="551" y="221"/>
                    </a:lnTo>
                    <a:lnTo>
                      <a:pt x="551" y="218"/>
                    </a:lnTo>
                    <a:lnTo>
                      <a:pt x="549" y="215"/>
                    </a:lnTo>
                    <a:lnTo>
                      <a:pt x="546" y="215"/>
                    </a:lnTo>
                    <a:lnTo>
                      <a:pt x="545" y="215"/>
                    </a:lnTo>
                    <a:lnTo>
                      <a:pt x="543" y="213"/>
                    </a:lnTo>
                    <a:lnTo>
                      <a:pt x="543" y="210"/>
                    </a:lnTo>
                    <a:lnTo>
                      <a:pt x="541" y="210"/>
                    </a:lnTo>
                    <a:lnTo>
                      <a:pt x="541" y="207"/>
                    </a:lnTo>
                    <a:lnTo>
                      <a:pt x="537" y="204"/>
                    </a:lnTo>
                    <a:lnTo>
                      <a:pt x="535" y="202"/>
                    </a:lnTo>
                    <a:lnTo>
                      <a:pt x="537" y="201"/>
                    </a:lnTo>
                    <a:lnTo>
                      <a:pt x="535" y="197"/>
                    </a:lnTo>
                    <a:lnTo>
                      <a:pt x="537" y="194"/>
                    </a:lnTo>
                    <a:lnTo>
                      <a:pt x="538" y="189"/>
                    </a:lnTo>
                    <a:lnTo>
                      <a:pt x="537" y="188"/>
                    </a:lnTo>
                    <a:lnTo>
                      <a:pt x="537" y="185"/>
                    </a:lnTo>
                    <a:lnTo>
                      <a:pt x="535" y="185"/>
                    </a:lnTo>
                    <a:lnTo>
                      <a:pt x="535" y="185"/>
                    </a:lnTo>
                    <a:lnTo>
                      <a:pt x="535" y="186"/>
                    </a:lnTo>
                    <a:lnTo>
                      <a:pt x="535" y="188"/>
                    </a:lnTo>
                    <a:lnTo>
                      <a:pt x="529" y="183"/>
                    </a:lnTo>
                    <a:lnTo>
                      <a:pt x="527" y="180"/>
                    </a:lnTo>
                    <a:lnTo>
                      <a:pt x="525" y="180"/>
                    </a:lnTo>
                    <a:lnTo>
                      <a:pt x="525" y="181"/>
                    </a:lnTo>
                    <a:lnTo>
                      <a:pt x="525" y="183"/>
                    </a:lnTo>
                    <a:lnTo>
                      <a:pt x="527" y="188"/>
                    </a:lnTo>
                    <a:lnTo>
                      <a:pt x="524" y="185"/>
                    </a:lnTo>
                    <a:lnTo>
                      <a:pt x="522" y="186"/>
                    </a:lnTo>
                    <a:lnTo>
                      <a:pt x="522" y="183"/>
                    </a:lnTo>
                    <a:lnTo>
                      <a:pt x="521" y="181"/>
                    </a:lnTo>
                    <a:lnTo>
                      <a:pt x="521" y="173"/>
                    </a:lnTo>
                    <a:lnTo>
                      <a:pt x="521" y="172"/>
                    </a:lnTo>
                    <a:lnTo>
                      <a:pt x="521" y="170"/>
                    </a:lnTo>
                    <a:lnTo>
                      <a:pt x="519" y="169"/>
                    </a:lnTo>
                    <a:lnTo>
                      <a:pt x="519" y="167"/>
                    </a:lnTo>
                    <a:lnTo>
                      <a:pt x="517" y="166"/>
                    </a:lnTo>
                    <a:lnTo>
                      <a:pt x="517" y="162"/>
                    </a:lnTo>
                    <a:lnTo>
                      <a:pt x="514" y="159"/>
                    </a:lnTo>
                    <a:lnTo>
                      <a:pt x="513" y="156"/>
                    </a:lnTo>
                    <a:lnTo>
                      <a:pt x="513" y="153"/>
                    </a:lnTo>
                    <a:lnTo>
                      <a:pt x="514" y="153"/>
                    </a:lnTo>
                    <a:lnTo>
                      <a:pt x="514" y="151"/>
                    </a:lnTo>
                    <a:lnTo>
                      <a:pt x="513" y="146"/>
                    </a:lnTo>
                    <a:lnTo>
                      <a:pt x="511" y="146"/>
                    </a:lnTo>
                    <a:lnTo>
                      <a:pt x="510" y="146"/>
                    </a:lnTo>
                    <a:lnTo>
                      <a:pt x="506" y="143"/>
                    </a:lnTo>
                    <a:lnTo>
                      <a:pt x="505" y="143"/>
                    </a:lnTo>
                    <a:lnTo>
                      <a:pt x="502" y="140"/>
                    </a:lnTo>
                    <a:lnTo>
                      <a:pt x="500" y="142"/>
                    </a:lnTo>
                    <a:lnTo>
                      <a:pt x="498" y="140"/>
                    </a:lnTo>
                    <a:lnTo>
                      <a:pt x="495" y="140"/>
                    </a:lnTo>
                    <a:lnTo>
                      <a:pt x="494" y="142"/>
                    </a:lnTo>
                    <a:lnTo>
                      <a:pt x="495" y="138"/>
                    </a:lnTo>
                    <a:lnTo>
                      <a:pt x="498" y="138"/>
                    </a:lnTo>
                    <a:lnTo>
                      <a:pt x="498" y="135"/>
                    </a:lnTo>
                    <a:lnTo>
                      <a:pt x="497" y="134"/>
                    </a:lnTo>
                    <a:lnTo>
                      <a:pt x="494" y="135"/>
                    </a:lnTo>
                    <a:lnTo>
                      <a:pt x="492" y="134"/>
                    </a:lnTo>
                    <a:lnTo>
                      <a:pt x="490" y="132"/>
                    </a:lnTo>
                    <a:lnTo>
                      <a:pt x="490" y="132"/>
                    </a:lnTo>
                    <a:lnTo>
                      <a:pt x="484" y="129"/>
                    </a:lnTo>
                    <a:lnTo>
                      <a:pt x="481" y="124"/>
                    </a:lnTo>
                    <a:lnTo>
                      <a:pt x="481" y="119"/>
                    </a:lnTo>
                    <a:lnTo>
                      <a:pt x="479" y="116"/>
                    </a:lnTo>
                    <a:lnTo>
                      <a:pt x="479" y="113"/>
                    </a:lnTo>
                    <a:lnTo>
                      <a:pt x="481" y="113"/>
                    </a:lnTo>
                    <a:lnTo>
                      <a:pt x="482" y="107"/>
                    </a:lnTo>
                    <a:lnTo>
                      <a:pt x="481" y="100"/>
                    </a:lnTo>
                    <a:lnTo>
                      <a:pt x="479" y="97"/>
                    </a:lnTo>
                    <a:lnTo>
                      <a:pt x="479" y="95"/>
                    </a:lnTo>
                    <a:lnTo>
                      <a:pt x="478" y="94"/>
                    </a:lnTo>
                    <a:lnTo>
                      <a:pt x="476" y="94"/>
                    </a:lnTo>
                    <a:lnTo>
                      <a:pt x="473" y="89"/>
                    </a:lnTo>
                    <a:lnTo>
                      <a:pt x="473" y="81"/>
                    </a:lnTo>
                    <a:lnTo>
                      <a:pt x="474" y="81"/>
                    </a:lnTo>
                    <a:lnTo>
                      <a:pt x="474" y="79"/>
                    </a:lnTo>
                    <a:lnTo>
                      <a:pt x="473" y="78"/>
                    </a:lnTo>
                    <a:lnTo>
                      <a:pt x="473" y="68"/>
                    </a:lnTo>
                    <a:lnTo>
                      <a:pt x="473" y="67"/>
                    </a:lnTo>
                    <a:lnTo>
                      <a:pt x="473" y="63"/>
                    </a:lnTo>
                    <a:lnTo>
                      <a:pt x="473" y="63"/>
                    </a:lnTo>
                    <a:lnTo>
                      <a:pt x="474" y="60"/>
                    </a:lnTo>
                    <a:lnTo>
                      <a:pt x="470" y="55"/>
                    </a:lnTo>
                    <a:lnTo>
                      <a:pt x="466" y="54"/>
                    </a:lnTo>
                    <a:lnTo>
                      <a:pt x="466" y="52"/>
                    </a:lnTo>
                    <a:lnTo>
                      <a:pt x="463" y="49"/>
                    </a:lnTo>
                    <a:lnTo>
                      <a:pt x="460" y="52"/>
                    </a:lnTo>
                    <a:lnTo>
                      <a:pt x="460" y="51"/>
                    </a:lnTo>
                    <a:lnTo>
                      <a:pt x="459" y="54"/>
                    </a:lnTo>
                    <a:lnTo>
                      <a:pt x="455" y="54"/>
                    </a:lnTo>
                    <a:lnTo>
                      <a:pt x="452" y="49"/>
                    </a:lnTo>
                    <a:lnTo>
                      <a:pt x="452" y="48"/>
                    </a:lnTo>
                    <a:lnTo>
                      <a:pt x="451" y="43"/>
                    </a:lnTo>
                    <a:lnTo>
                      <a:pt x="452" y="38"/>
                    </a:lnTo>
                    <a:lnTo>
                      <a:pt x="452" y="32"/>
                    </a:lnTo>
                    <a:lnTo>
                      <a:pt x="451" y="32"/>
                    </a:lnTo>
                    <a:lnTo>
                      <a:pt x="449" y="30"/>
                    </a:lnTo>
                    <a:lnTo>
                      <a:pt x="451" y="27"/>
                    </a:lnTo>
                    <a:lnTo>
                      <a:pt x="449" y="25"/>
                    </a:lnTo>
                    <a:lnTo>
                      <a:pt x="449" y="22"/>
                    </a:lnTo>
                    <a:lnTo>
                      <a:pt x="447" y="20"/>
                    </a:lnTo>
                    <a:lnTo>
                      <a:pt x="447" y="17"/>
                    </a:lnTo>
                    <a:lnTo>
                      <a:pt x="449" y="16"/>
                    </a:lnTo>
                    <a:lnTo>
                      <a:pt x="447" y="14"/>
                    </a:lnTo>
                    <a:lnTo>
                      <a:pt x="444" y="16"/>
                    </a:lnTo>
                    <a:lnTo>
                      <a:pt x="443" y="14"/>
                    </a:lnTo>
                    <a:lnTo>
                      <a:pt x="444" y="8"/>
                    </a:lnTo>
                    <a:lnTo>
                      <a:pt x="443" y="6"/>
                    </a:lnTo>
                    <a:lnTo>
                      <a:pt x="443" y="1"/>
                    </a:lnTo>
                    <a:lnTo>
                      <a:pt x="439" y="1"/>
                    </a:lnTo>
                    <a:lnTo>
                      <a:pt x="439" y="0"/>
                    </a:lnTo>
                    <a:lnTo>
                      <a:pt x="436" y="0"/>
                    </a:lnTo>
                    <a:lnTo>
                      <a:pt x="435" y="3"/>
                    </a:lnTo>
                    <a:lnTo>
                      <a:pt x="435" y="8"/>
                    </a:lnTo>
                    <a:lnTo>
                      <a:pt x="433" y="12"/>
                    </a:lnTo>
                    <a:lnTo>
                      <a:pt x="433" y="12"/>
                    </a:lnTo>
                    <a:lnTo>
                      <a:pt x="431" y="16"/>
                    </a:lnTo>
                    <a:lnTo>
                      <a:pt x="430" y="16"/>
                    </a:lnTo>
                    <a:lnTo>
                      <a:pt x="428" y="20"/>
                    </a:lnTo>
                    <a:lnTo>
                      <a:pt x="427" y="24"/>
                    </a:lnTo>
                    <a:lnTo>
                      <a:pt x="428" y="25"/>
                    </a:lnTo>
                    <a:lnTo>
                      <a:pt x="431" y="28"/>
                    </a:lnTo>
                    <a:lnTo>
                      <a:pt x="430" y="28"/>
                    </a:lnTo>
                    <a:lnTo>
                      <a:pt x="428" y="28"/>
                    </a:lnTo>
                    <a:lnTo>
                      <a:pt x="427" y="32"/>
                    </a:lnTo>
                    <a:lnTo>
                      <a:pt x="425" y="35"/>
                    </a:lnTo>
                    <a:lnTo>
                      <a:pt x="427" y="38"/>
                    </a:lnTo>
                    <a:lnTo>
                      <a:pt x="427" y="40"/>
                    </a:lnTo>
                    <a:lnTo>
                      <a:pt x="425" y="40"/>
                    </a:lnTo>
                    <a:lnTo>
                      <a:pt x="423" y="40"/>
                    </a:lnTo>
                    <a:lnTo>
                      <a:pt x="422" y="48"/>
                    </a:lnTo>
                    <a:lnTo>
                      <a:pt x="423" y="52"/>
                    </a:lnTo>
                    <a:lnTo>
                      <a:pt x="422" y="57"/>
                    </a:lnTo>
                    <a:lnTo>
                      <a:pt x="423" y="60"/>
                    </a:lnTo>
                    <a:lnTo>
                      <a:pt x="423" y="65"/>
                    </a:lnTo>
                    <a:lnTo>
                      <a:pt x="420" y="67"/>
                    </a:lnTo>
                    <a:lnTo>
                      <a:pt x="420" y="70"/>
                    </a:lnTo>
                    <a:lnTo>
                      <a:pt x="419" y="75"/>
                    </a:lnTo>
                    <a:lnTo>
                      <a:pt x="417" y="83"/>
                    </a:lnTo>
                    <a:lnTo>
                      <a:pt x="416" y="86"/>
                    </a:lnTo>
                    <a:lnTo>
                      <a:pt x="416" y="89"/>
                    </a:lnTo>
                    <a:lnTo>
                      <a:pt x="414" y="92"/>
                    </a:lnTo>
                    <a:lnTo>
                      <a:pt x="412" y="95"/>
                    </a:lnTo>
                    <a:lnTo>
                      <a:pt x="411" y="100"/>
                    </a:lnTo>
                    <a:lnTo>
                      <a:pt x="408" y="103"/>
                    </a:lnTo>
                    <a:lnTo>
                      <a:pt x="398" y="108"/>
                    </a:lnTo>
                    <a:lnTo>
                      <a:pt x="395" y="105"/>
                    </a:lnTo>
                    <a:lnTo>
                      <a:pt x="392" y="105"/>
                    </a:lnTo>
                    <a:lnTo>
                      <a:pt x="388" y="102"/>
                    </a:lnTo>
                    <a:lnTo>
                      <a:pt x="385" y="99"/>
                    </a:lnTo>
                    <a:lnTo>
                      <a:pt x="385" y="97"/>
                    </a:lnTo>
                    <a:lnTo>
                      <a:pt x="385" y="97"/>
                    </a:lnTo>
                    <a:lnTo>
                      <a:pt x="384" y="94"/>
                    </a:lnTo>
                    <a:lnTo>
                      <a:pt x="380" y="92"/>
                    </a:lnTo>
                    <a:lnTo>
                      <a:pt x="377" y="92"/>
                    </a:lnTo>
                    <a:lnTo>
                      <a:pt x="372" y="91"/>
                    </a:lnTo>
                    <a:lnTo>
                      <a:pt x="369" y="89"/>
                    </a:lnTo>
                    <a:lnTo>
                      <a:pt x="368" y="86"/>
                    </a:lnTo>
                    <a:lnTo>
                      <a:pt x="366" y="83"/>
                    </a:lnTo>
                    <a:lnTo>
                      <a:pt x="361" y="83"/>
                    </a:lnTo>
                    <a:lnTo>
                      <a:pt x="358" y="79"/>
                    </a:lnTo>
                    <a:lnTo>
                      <a:pt x="358" y="78"/>
                    </a:lnTo>
                    <a:lnTo>
                      <a:pt x="357" y="78"/>
                    </a:lnTo>
                    <a:lnTo>
                      <a:pt x="355" y="76"/>
                    </a:lnTo>
                    <a:lnTo>
                      <a:pt x="352" y="76"/>
                    </a:lnTo>
                    <a:lnTo>
                      <a:pt x="349" y="76"/>
                    </a:lnTo>
                    <a:lnTo>
                      <a:pt x="350" y="75"/>
                    </a:lnTo>
                    <a:lnTo>
                      <a:pt x="347" y="71"/>
                    </a:lnTo>
                    <a:lnTo>
                      <a:pt x="345" y="70"/>
                    </a:lnTo>
                    <a:lnTo>
                      <a:pt x="342" y="65"/>
                    </a:lnTo>
                    <a:lnTo>
                      <a:pt x="339" y="65"/>
                    </a:lnTo>
                    <a:lnTo>
                      <a:pt x="337" y="62"/>
                    </a:lnTo>
                    <a:lnTo>
                      <a:pt x="336" y="59"/>
                    </a:lnTo>
                    <a:lnTo>
                      <a:pt x="339" y="54"/>
                    </a:lnTo>
                    <a:lnTo>
                      <a:pt x="341" y="51"/>
                    </a:lnTo>
                    <a:lnTo>
                      <a:pt x="342" y="49"/>
                    </a:lnTo>
                    <a:lnTo>
                      <a:pt x="344" y="44"/>
                    </a:lnTo>
                    <a:lnTo>
                      <a:pt x="345" y="43"/>
                    </a:lnTo>
                    <a:lnTo>
                      <a:pt x="342" y="44"/>
                    </a:lnTo>
                    <a:lnTo>
                      <a:pt x="341" y="40"/>
                    </a:lnTo>
                    <a:lnTo>
                      <a:pt x="344" y="38"/>
                    </a:lnTo>
                    <a:lnTo>
                      <a:pt x="342" y="35"/>
                    </a:lnTo>
                    <a:lnTo>
                      <a:pt x="344" y="35"/>
                    </a:lnTo>
                    <a:lnTo>
                      <a:pt x="345" y="35"/>
                    </a:lnTo>
                    <a:lnTo>
                      <a:pt x="347" y="36"/>
                    </a:lnTo>
                    <a:lnTo>
                      <a:pt x="349" y="36"/>
                    </a:lnTo>
                    <a:lnTo>
                      <a:pt x="352" y="35"/>
                    </a:lnTo>
                    <a:lnTo>
                      <a:pt x="353" y="32"/>
                    </a:lnTo>
                    <a:lnTo>
                      <a:pt x="352" y="30"/>
                    </a:lnTo>
                    <a:lnTo>
                      <a:pt x="353" y="28"/>
                    </a:lnTo>
                    <a:lnTo>
                      <a:pt x="355" y="28"/>
                    </a:lnTo>
                    <a:lnTo>
                      <a:pt x="357" y="24"/>
                    </a:lnTo>
                    <a:lnTo>
                      <a:pt x="358" y="22"/>
                    </a:lnTo>
                    <a:lnTo>
                      <a:pt x="360" y="20"/>
                    </a:lnTo>
                    <a:lnTo>
                      <a:pt x="360" y="19"/>
                    </a:lnTo>
                    <a:lnTo>
                      <a:pt x="358" y="17"/>
                    </a:lnTo>
                    <a:lnTo>
                      <a:pt x="355" y="19"/>
                    </a:lnTo>
                    <a:lnTo>
                      <a:pt x="353" y="19"/>
                    </a:lnTo>
                    <a:lnTo>
                      <a:pt x="353" y="14"/>
                    </a:lnTo>
                    <a:lnTo>
                      <a:pt x="352" y="16"/>
                    </a:lnTo>
                    <a:lnTo>
                      <a:pt x="349" y="19"/>
                    </a:lnTo>
                    <a:lnTo>
                      <a:pt x="350" y="20"/>
                    </a:lnTo>
                    <a:lnTo>
                      <a:pt x="350" y="22"/>
                    </a:lnTo>
                    <a:lnTo>
                      <a:pt x="347" y="22"/>
                    </a:lnTo>
                    <a:lnTo>
                      <a:pt x="345" y="22"/>
                    </a:lnTo>
                    <a:lnTo>
                      <a:pt x="344" y="20"/>
                    </a:lnTo>
                    <a:lnTo>
                      <a:pt x="344" y="19"/>
                    </a:lnTo>
                    <a:lnTo>
                      <a:pt x="342" y="20"/>
                    </a:lnTo>
                    <a:lnTo>
                      <a:pt x="341" y="20"/>
                    </a:lnTo>
                    <a:lnTo>
                      <a:pt x="341" y="19"/>
                    </a:lnTo>
                    <a:lnTo>
                      <a:pt x="342" y="17"/>
                    </a:lnTo>
                    <a:lnTo>
                      <a:pt x="342" y="16"/>
                    </a:lnTo>
                    <a:lnTo>
                      <a:pt x="341" y="16"/>
                    </a:lnTo>
                    <a:lnTo>
                      <a:pt x="339" y="19"/>
                    </a:lnTo>
                    <a:lnTo>
                      <a:pt x="336" y="19"/>
                    </a:lnTo>
                    <a:lnTo>
                      <a:pt x="336" y="20"/>
                    </a:lnTo>
                    <a:lnTo>
                      <a:pt x="334" y="20"/>
                    </a:lnTo>
                    <a:lnTo>
                      <a:pt x="333" y="19"/>
                    </a:lnTo>
                    <a:lnTo>
                      <a:pt x="331" y="19"/>
                    </a:lnTo>
                    <a:lnTo>
                      <a:pt x="331" y="17"/>
                    </a:lnTo>
                    <a:lnTo>
                      <a:pt x="328" y="16"/>
                    </a:lnTo>
                    <a:lnTo>
                      <a:pt x="326" y="14"/>
                    </a:lnTo>
                    <a:lnTo>
                      <a:pt x="323" y="17"/>
                    </a:lnTo>
                    <a:lnTo>
                      <a:pt x="321" y="16"/>
                    </a:lnTo>
                    <a:lnTo>
                      <a:pt x="320" y="16"/>
                    </a:lnTo>
                    <a:lnTo>
                      <a:pt x="318" y="14"/>
                    </a:lnTo>
                    <a:lnTo>
                      <a:pt x="318" y="14"/>
                    </a:lnTo>
                    <a:lnTo>
                      <a:pt x="317" y="11"/>
                    </a:lnTo>
                    <a:lnTo>
                      <a:pt x="314" y="12"/>
                    </a:lnTo>
                    <a:lnTo>
                      <a:pt x="309" y="12"/>
                    </a:lnTo>
                    <a:lnTo>
                      <a:pt x="307" y="11"/>
                    </a:lnTo>
                    <a:lnTo>
                      <a:pt x="307" y="9"/>
                    </a:lnTo>
                    <a:lnTo>
                      <a:pt x="304" y="6"/>
                    </a:lnTo>
                    <a:lnTo>
                      <a:pt x="304" y="6"/>
                    </a:lnTo>
                    <a:lnTo>
                      <a:pt x="304" y="8"/>
                    </a:lnTo>
                    <a:lnTo>
                      <a:pt x="299" y="9"/>
                    </a:lnTo>
                    <a:lnTo>
                      <a:pt x="298" y="6"/>
                    </a:lnTo>
                    <a:lnTo>
                      <a:pt x="296" y="6"/>
                    </a:lnTo>
                    <a:lnTo>
                      <a:pt x="293" y="3"/>
                    </a:lnTo>
                    <a:lnTo>
                      <a:pt x="291" y="4"/>
                    </a:lnTo>
                    <a:lnTo>
                      <a:pt x="290" y="3"/>
                    </a:lnTo>
                    <a:lnTo>
                      <a:pt x="288" y="4"/>
                    </a:lnTo>
                    <a:lnTo>
                      <a:pt x="290" y="6"/>
                    </a:lnTo>
                    <a:lnTo>
                      <a:pt x="290" y="8"/>
                    </a:lnTo>
                    <a:lnTo>
                      <a:pt x="291" y="8"/>
                    </a:lnTo>
                    <a:lnTo>
                      <a:pt x="294" y="8"/>
                    </a:lnTo>
                    <a:lnTo>
                      <a:pt x="298" y="11"/>
                    </a:lnTo>
                    <a:lnTo>
                      <a:pt x="298" y="12"/>
                    </a:lnTo>
                    <a:lnTo>
                      <a:pt x="299" y="17"/>
                    </a:lnTo>
                    <a:lnTo>
                      <a:pt x="296" y="17"/>
                    </a:lnTo>
                    <a:lnTo>
                      <a:pt x="294" y="20"/>
                    </a:lnTo>
                    <a:lnTo>
                      <a:pt x="294" y="19"/>
                    </a:lnTo>
                    <a:lnTo>
                      <a:pt x="291" y="17"/>
                    </a:lnTo>
                    <a:lnTo>
                      <a:pt x="290" y="19"/>
                    </a:lnTo>
                    <a:lnTo>
                      <a:pt x="282" y="20"/>
                    </a:lnTo>
                    <a:lnTo>
                      <a:pt x="278" y="17"/>
                    </a:lnTo>
                    <a:lnTo>
                      <a:pt x="278" y="19"/>
                    </a:lnTo>
                    <a:lnTo>
                      <a:pt x="275" y="19"/>
                    </a:lnTo>
                    <a:lnTo>
                      <a:pt x="275" y="22"/>
                    </a:lnTo>
                    <a:lnTo>
                      <a:pt x="272" y="22"/>
                    </a:lnTo>
                    <a:lnTo>
                      <a:pt x="274" y="25"/>
                    </a:lnTo>
                    <a:lnTo>
                      <a:pt x="272" y="24"/>
                    </a:lnTo>
                    <a:lnTo>
                      <a:pt x="269" y="22"/>
                    </a:lnTo>
                    <a:lnTo>
                      <a:pt x="267" y="25"/>
                    </a:lnTo>
                    <a:lnTo>
                      <a:pt x="269" y="27"/>
                    </a:lnTo>
                    <a:lnTo>
                      <a:pt x="269" y="28"/>
                    </a:lnTo>
                    <a:lnTo>
                      <a:pt x="266" y="27"/>
                    </a:lnTo>
                    <a:lnTo>
                      <a:pt x="264" y="28"/>
                    </a:lnTo>
                    <a:lnTo>
                      <a:pt x="266" y="30"/>
                    </a:lnTo>
                    <a:lnTo>
                      <a:pt x="264" y="30"/>
                    </a:lnTo>
                    <a:lnTo>
                      <a:pt x="261" y="32"/>
                    </a:lnTo>
                    <a:lnTo>
                      <a:pt x="261" y="33"/>
                    </a:lnTo>
                    <a:lnTo>
                      <a:pt x="264" y="36"/>
                    </a:lnTo>
                    <a:lnTo>
                      <a:pt x="264" y="38"/>
                    </a:lnTo>
                    <a:lnTo>
                      <a:pt x="261" y="36"/>
                    </a:lnTo>
                    <a:lnTo>
                      <a:pt x="259" y="38"/>
                    </a:lnTo>
                    <a:lnTo>
                      <a:pt x="258" y="38"/>
                    </a:lnTo>
                    <a:lnTo>
                      <a:pt x="255" y="41"/>
                    </a:lnTo>
                    <a:lnTo>
                      <a:pt x="253" y="46"/>
                    </a:lnTo>
                    <a:lnTo>
                      <a:pt x="251" y="46"/>
                    </a:lnTo>
                    <a:lnTo>
                      <a:pt x="250" y="51"/>
                    </a:lnTo>
                    <a:lnTo>
                      <a:pt x="248" y="52"/>
                    </a:lnTo>
                    <a:lnTo>
                      <a:pt x="250" y="54"/>
                    </a:lnTo>
                    <a:lnTo>
                      <a:pt x="255" y="54"/>
                    </a:lnTo>
                    <a:lnTo>
                      <a:pt x="253" y="55"/>
                    </a:lnTo>
                    <a:lnTo>
                      <a:pt x="251" y="57"/>
                    </a:lnTo>
                    <a:lnTo>
                      <a:pt x="258" y="59"/>
                    </a:lnTo>
                    <a:lnTo>
                      <a:pt x="255" y="60"/>
                    </a:lnTo>
                    <a:lnTo>
                      <a:pt x="251" y="60"/>
                    </a:lnTo>
                    <a:lnTo>
                      <a:pt x="250" y="59"/>
                    </a:lnTo>
                    <a:lnTo>
                      <a:pt x="250" y="60"/>
                    </a:lnTo>
                    <a:lnTo>
                      <a:pt x="253" y="62"/>
                    </a:lnTo>
                    <a:lnTo>
                      <a:pt x="253" y="65"/>
                    </a:lnTo>
                    <a:lnTo>
                      <a:pt x="255" y="68"/>
                    </a:lnTo>
                    <a:lnTo>
                      <a:pt x="251" y="65"/>
                    </a:lnTo>
                    <a:lnTo>
                      <a:pt x="250" y="60"/>
                    </a:lnTo>
                    <a:lnTo>
                      <a:pt x="247" y="60"/>
                    </a:lnTo>
                    <a:lnTo>
                      <a:pt x="247" y="62"/>
                    </a:lnTo>
                    <a:lnTo>
                      <a:pt x="245" y="63"/>
                    </a:lnTo>
                    <a:lnTo>
                      <a:pt x="245" y="62"/>
                    </a:lnTo>
                    <a:lnTo>
                      <a:pt x="239" y="59"/>
                    </a:lnTo>
                    <a:lnTo>
                      <a:pt x="234" y="59"/>
                    </a:lnTo>
                    <a:lnTo>
                      <a:pt x="235" y="60"/>
                    </a:lnTo>
                    <a:lnTo>
                      <a:pt x="234" y="62"/>
                    </a:lnTo>
                    <a:lnTo>
                      <a:pt x="232" y="60"/>
                    </a:lnTo>
                    <a:lnTo>
                      <a:pt x="232" y="60"/>
                    </a:lnTo>
                    <a:lnTo>
                      <a:pt x="231" y="62"/>
                    </a:lnTo>
                    <a:lnTo>
                      <a:pt x="232" y="65"/>
                    </a:lnTo>
                    <a:lnTo>
                      <a:pt x="232" y="67"/>
                    </a:lnTo>
                    <a:lnTo>
                      <a:pt x="232" y="65"/>
                    </a:lnTo>
                    <a:lnTo>
                      <a:pt x="231" y="65"/>
                    </a:lnTo>
                    <a:lnTo>
                      <a:pt x="231" y="67"/>
                    </a:lnTo>
                    <a:lnTo>
                      <a:pt x="227" y="68"/>
                    </a:lnTo>
                    <a:lnTo>
                      <a:pt x="223" y="70"/>
                    </a:lnTo>
                    <a:lnTo>
                      <a:pt x="226" y="68"/>
                    </a:lnTo>
                    <a:lnTo>
                      <a:pt x="229" y="65"/>
                    </a:lnTo>
                    <a:lnTo>
                      <a:pt x="229" y="60"/>
                    </a:lnTo>
                    <a:lnTo>
                      <a:pt x="231" y="59"/>
                    </a:lnTo>
                    <a:lnTo>
                      <a:pt x="229" y="55"/>
                    </a:lnTo>
                    <a:lnTo>
                      <a:pt x="227" y="55"/>
                    </a:lnTo>
                    <a:lnTo>
                      <a:pt x="223" y="49"/>
                    </a:lnTo>
                    <a:lnTo>
                      <a:pt x="221" y="46"/>
                    </a:lnTo>
                    <a:lnTo>
                      <a:pt x="216" y="44"/>
                    </a:lnTo>
                    <a:lnTo>
                      <a:pt x="215" y="43"/>
                    </a:lnTo>
                    <a:lnTo>
                      <a:pt x="213" y="44"/>
                    </a:lnTo>
                    <a:lnTo>
                      <a:pt x="215" y="46"/>
                    </a:lnTo>
                    <a:lnTo>
                      <a:pt x="213" y="46"/>
                    </a:lnTo>
                    <a:lnTo>
                      <a:pt x="210" y="49"/>
                    </a:lnTo>
                    <a:lnTo>
                      <a:pt x="208" y="48"/>
                    </a:lnTo>
                    <a:lnTo>
                      <a:pt x="210" y="46"/>
                    </a:lnTo>
                    <a:lnTo>
                      <a:pt x="207" y="48"/>
                    </a:lnTo>
                    <a:lnTo>
                      <a:pt x="207" y="49"/>
                    </a:lnTo>
                    <a:lnTo>
                      <a:pt x="204" y="44"/>
                    </a:lnTo>
                    <a:lnTo>
                      <a:pt x="202" y="44"/>
                    </a:lnTo>
                    <a:lnTo>
                      <a:pt x="202" y="48"/>
                    </a:lnTo>
                    <a:lnTo>
                      <a:pt x="204" y="48"/>
                    </a:lnTo>
                    <a:lnTo>
                      <a:pt x="202" y="51"/>
                    </a:lnTo>
                    <a:lnTo>
                      <a:pt x="200" y="52"/>
                    </a:lnTo>
                    <a:lnTo>
                      <a:pt x="202" y="55"/>
                    </a:lnTo>
                    <a:lnTo>
                      <a:pt x="199" y="57"/>
                    </a:lnTo>
                    <a:lnTo>
                      <a:pt x="197" y="54"/>
                    </a:lnTo>
                    <a:lnTo>
                      <a:pt x="196" y="54"/>
                    </a:lnTo>
                    <a:lnTo>
                      <a:pt x="196" y="52"/>
                    </a:lnTo>
                    <a:lnTo>
                      <a:pt x="197" y="51"/>
                    </a:lnTo>
                    <a:lnTo>
                      <a:pt x="196" y="51"/>
                    </a:lnTo>
                    <a:lnTo>
                      <a:pt x="194" y="54"/>
                    </a:lnTo>
                    <a:lnTo>
                      <a:pt x="191" y="54"/>
                    </a:lnTo>
                    <a:lnTo>
                      <a:pt x="189" y="55"/>
                    </a:lnTo>
                    <a:lnTo>
                      <a:pt x="189" y="59"/>
                    </a:lnTo>
                    <a:lnTo>
                      <a:pt x="194" y="60"/>
                    </a:lnTo>
                    <a:lnTo>
                      <a:pt x="189" y="63"/>
                    </a:lnTo>
                    <a:lnTo>
                      <a:pt x="188" y="62"/>
                    </a:lnTo>
                    <a:lnTo>
                      <a:pt x="184" y="63"/>
                    </a:lnTo>
                    <a:lnTo>
                      <a:pt x="184" y="67"/>
                    </a:lnTo>
                    <a:lnTo>
                      <a:pt x="188" y="67"/>
                    </a:lnTo>
                    <a:lnTo>
                      <a:pt x="188" y="68"/>
                    </a:lnTo>
                    <a:lnTo>
                      <a:pt x="184" y="70"/>
                    </a:lnTo>
                    <a:lnTo>
                      <a:pt x="183" y="67"/>
                    </a:lnTo>
                    <a:lnTo>
                      <a:pt x="180" y="68"/>
                    </a:lnTo>
                    <a:lnTo>
                      <a:pt x="177" y="70"/>
                    </a:lnTo>
                    <a:lnTo>
                      <a:pt x="178" y="71"/>
                    </a:lnTo>
                    <a:lnTo>
                      <a:pt x="178" y="73"/>
                    </a:lnTo>
                    <a:lnTo>
                      <a:pt x="178" y="75"/>
                    </a:lnTo>
                    <a:lnTo>
                      <a:pt x="180" y="75"/>
                    </a:lnTo>
                    <a:lnTo>
                      <a:pt x="178" y="78"/>
                    </a:lnTo>
                    <a:lnTo>
                      <a:pt x="180" y="79"/>
                    </a:lnTo>
                    <a:lnTo>
                      <a:pt x="177" y="81"/>
                    </a:lnTo>
                    <a:lnTo>
                      <a:pt x="177" y="83"/>
                    </a:lnTo>
                    <a:lnTo>
                      <a:pt x="181" y="83"/>
                    </a:lnTo>
                    <a:lnTo>
                      <a:pt x="178" y="84"/>
                    </a:lnTo>
                    <a:lnTo>
                      <a:pt x="177" y="86"/>
                    </a:lnTo>
                    <a:lnTo>
                      <a:pt x="175" y="86"/>
                    </a:lnTo>
                    <a:lnTo>
                      <a:pt x="173" y="83"/>
                    </a:lnTo>
                    <a:lnTo>
                      <a:pt x="170" y="81"/>
                    </a:lnTo>
                    <a:lnTo>
                      <a:pt x="169" y="84"/>
                    </a:lnTo>
                    <a:lnTo>
                      <a:pt x="167" y="81"/>
                    </a:lnTo>
                    <a:lnTo>
                      <a:pt x="165" y="79"/>
                    </a:lnTo>
                    <a:lnTo>
                      <a:pt x="162" y="81"/>
                    </a:lnTo>
                    <a:lnTo>
                      <a:pt x="167" y="84"/>
                    </a:lnTo>
                    <a:lnTo>
                      <a:pt x="165" y="84"/>
                    </a:lnTo>
                    <a:lnTo>
                      <a:pt x="164" y="87"/>
                    </a:lnTo>
                    <a:lnTo>
                      <a:pt x="167" y="91"/>
                    </a:lnTo>
                    <a:lnTo>
                      <a:pt x="170" y="89"/>
                    </a:lnTo>
                    <a:lnTo>
                      <a:pt x="169" y="92"/>
                    </a:lnTo>
                    <a:lnTo>
                      <a:pt x="169" y="95"/>
                    </a:lnTo>
                    <a:lnTo>
                      <a:pt x="167" y="94"/>
                    </a:lnTo>
                    <a:lnTo>
                      <a:pt x="165" y="94"/>
                    </a:lnTo>
                    <a:lnTo>
                      <a:pt x="165" y="97"/>
                    </a:lnTo>
                    <a:lnTo>
                      <a:pt x="165" y="100"/>
                    </a:lnTo>
                    <a:lnTo>
                      <a:pt x="164" y="103"/>
                    </a:lnTo>
                    <a:lnTo>
                      <a:pt x="161" y="94"/>
                    </a:lnTo>
                    <a:lnTo>
                      <a:pt x="157" y="87"/>
                    </a:lnTo>
                    <a:lnTo>
                      <a:pt x="156" y="86"/>
                    </a:lnTo>
                    <a:lnTo>
                      <a:pt x="156" y="83"/>
                    </a:lnTo>
                    <a:lnTo>
                      <a:pt x="154" y="84"/>
                    </a:lnTo>
                    <a:lnTo>
                      <a:pt x="153" y="86"/>
                    </a:lnTo>
                    <a:lnTo>
                      <a:pt x="151" y="89"/>
                    </a:lnTo>
                    <a:lnTo>
                      <a:pt x="149" y="91"/>
                    </a:lnTo>
                    <a:lnTo>
                      <a:pt x="149" y="92"/>
                    </a:lnTo>
                    <a:lnTo>
                      <a:pt x="146" y="92"/>
                    </a:lnTo>
                    <a:lnTo>
                      <a:pt x="145" y="94"/>
                    </a:lnTo>
                    <a:lnTo>
                      <a:pt x="141" y="95"/>
                    </a:lnTo>
                    <a:lnTo>
                      <a:pt x="143" y="100"/>
                    </a:lnTo>
                    <a:lnTo>
                      <a:pt x="143" y="107"/>
                    </a:lnTo>
                    <a:lnTo>
                      <a:pt x="145" y="108"/>
                    </a:lnTo>
                    <a:lnTo>
                      <a:pt x="145" y="110"/>
                    </a:lnTo>
                    <a:lnTo>
                      <a:pt x="141" y="111"/>
                    </a:lnTo>
                    <a:lnTo>
                      <a:pt x="140" y="114"/>
                    </a:lnTo>
                    <a:lnTo>
                      <a:pt x="137" y="114"/>
                    </a:lnTo>
                    <a:lnTo>
                      <a:pt x="137" y="116"/>
                    </a:lnTo>
                    <a:lnTo>
                      <a:pt x="133" y="119"/>
                    </a:lnTo>
                    <a:lnTo>
                      <a:pt x="133" y="122"/>
                    </a:lnTo>
                    <a:lnTo>
                      <a:pt x="132" y="124"/>
                    </a:lnTo>
                    <a:lnTo>
                      <a:pt x="127" y="130"/>
                    </a:lnTo>
                    <a:lnTo>
                      <a:pt x="119" y="135"/>
                    </a:lnTo>
                    <a:lnTo>
                      <a:pt x="111" y="135"/>
                    </a:lnTo>
                    <a:lnTo>
                      <a:pt x="108" y="137"/>
                    </a:lnTo>
                    <a:lnTo>
                      <a:pt x="105" y="137"/>
                    </a:lnTo>
                    <a:lnTo>
                      <a:pt x="100" y="138"/>
                    </a:lnTo>
                    <a:lnTo>
                      <a:pt x="97" y="137"/>
                    </a:lnTo>
                    <a:lnTo>
                      <a:pt x="94" y="138"/>
                    </a:lnTo>
                    <a:lnTo>
                      <a:pt x="92" y="142"/>
                    </a:lnTo>
                    <a:lnTo>
                      <a:pt x="89" y="143"/>
                    </a:lnTo>
                    <a:lnTo>
                      <a:pt x="81" y="143"/>
                    </a:lnTo>
                    <a:lnTo>
                      <a:pt x="78" y="145"/>
                    </a:lnTo>
                    <a:lnTo>
                      <a:pt x="78" y="146"/>
                    </a:lnTo>
                    <a:lnTo>
                      <a:pt x="71" y="150"/>
                    </a:lnTo>
                    <a:lnTo>
                      <a:pt x="67" y="150"/>
                    </a:lnTo>
                    <a:lnTo>
                      <a:pt x="65" y="148"/>
                    </a:lnTo>
                    <a:lnTo>
                      <a:pt x="63" y="148"/>
                    </a:lnTo>
                    <a:lnTo>
                      <a:pt x="62" y="146"/>
                    </a:lnTo>
                    <a:lnTo>
                      <a:pt x="60" y="148"/>
                    </a:lnTo>
                    <a:lnTo>
                      <a:pt x="57" y="151"/>
                    </a:lnTo>
                    <a:lnTo>
                      <a:pt x="51" y="153"/>
                    </a:lnTo>
                    <a:lnTo>
                      <a:pt x="51" y="153"/>
                    </a:lnTo>
                    <a:lnTo>
                      <a:pt x="49" y="153"/>
                    </a:lnTo>
                    <a:lnTo>
                      <a:pt x="44" y="158"/>
                    </a:lnTo>
                    <a:lnTo>
                      <a:pt x="38" y="161"/>
                    </a:lnTo>
                    <a:lnTo>
                      <a:pt x="30" y="162"/>
                    </a:lnTo>
                    <a:lnTo>
                      <a:pt x="27" y="167"/>
                    </a:lnTo>
                    <a:lnTo>
                      <a:pt x="27" y="172"/>
                    </a:lnTo>
                    <a:lnTo>
                      <a:pt x="24" y="175"/>
                    </a:lnTo>
                    <a:lnTo>
                      <a:pt x="22" y="173"/>
                    </a:lnTo>
                    <a:lnTo>
                      <a:pt x="22" y="172"/>
                    </a:lnTo>
                    <a:lnTo>
                      <a:pt x="22" y="170"/>
                    </a:lnTo>
                    <a:lnTo>
                      <a:pt x="24" y="166"/>
                    </a:lnTo>
                    <a:lnTo>
                      <a:pt x="24" y="164"/>
                    </a:lnTo>
                    <a:lnTo>
                      <a:pt x="19" y="167"/>
                    </a:lnTo>
                    <a:lnTo>
                      <a:pt x="19" y="172"/>
                    </a:lnTo>
                    <a:lnTo>
                      <a:pt x="16" y="177"/>
                    </a:lnTo>
                    <a:lnTo>
                      <a:pt x="17" y="181"/>
                    </a:lnTo>
                    <a:lnTo>
                      <a:pt x="16" y="185"/>
                    </a:lnTo>
                    <a:lnTo>
                      <a:pt x="16" y="191"/>
                    </a:lnTo>
                    <a:lnTo>
                      <a:pt x="11" y="199"/>
                    </a:lnTo>
                    <a:lnTo>
                      <a:pt x="8" y="207"/>
                    </a:lnTo>
                    <a:lnTo>
                      <a:pt x="9" y="212"/>
                    </a:lnTo>
                    <a:lnTo>
                      <a:pt x="9" y="220"/>
                    </a:lnTo>
                    <a:lnTo>
                      <a:pt x="14" y="228"/>
                    </a:lnTo>
                    <a:lnTo>
                      <a:pt x="14" y="231"/>
                    </a:lnTo>
                    <a:lnTo>
                      <a:pt x="16" y="233"/>
                    </a:lnTo>
                    <a:lnTo>
                      <a:pt x="14" y="237"/>
                    </a:lnTo>
                    <a:lnTo>
                      <a:pt x="16" y="240"/>
                    </a:lnTo>
                    <a:lnTo>
                      <a:pt x="12" y="242"/>
                    </a:lnTo>
                    <a:lnTo>
                      <a:pt x="11" y="239"/>
                    </a:lnTo>
                    <a:lnTo>
                      <a:pt x="11" y="234"/>
                    </a:lnTo>
                    <a:lnTo>
                      <a:pt x="9" y="237"/>
                    </a:lnTo>
                    <a:lnTo>
                      <a:pt x="8" y="236"/>
                    </a:lnTo>
                    <a:lnTo>
                      <a:pt x="8" y="233"/>
                    </a:lnTo>
                    <a:lnTo>
                      <a:pt x="6" y="226"/>
                    </a:lnTo>
                    <a:lnTo>
                      <a:pt x="4" y="229"/>
                    </a:lnTo>
                    <a:lnTo>
                      <a:pt x="4" y="236"/>
                    </a:lnTo>
                    <a:lnTo>
                      <a:pt x="8" y="239"/>
                    </a:lnTo>
                    <a:lnTo>
                      <a:pt x="11" y="244"/>
                    </a:lnTo>
                    <a:lnTo>
                      <a:pt x="8" y="245"/>
                    </a:lnTo>
                    <a:lnTo>
                      <a:pt x="4" y="240"/>
                    </a:lnTo>
                    <a:lnTo>
                      <a:pt x="3" y="236"/>
                    </a:lnTo>
                    <a:lnTo>
                      <a:pt x="1" y="237"/>
                    </a:lnTo>
                    <a:lnTo>
                      <a:pt x="0" y="239"/>
                    </a:lnTo>
                    <a:lnTo>
                      <a:pt x="3" y="244"/>
                    </a:lnTo>
                    <a:lnTo>
                      <a:pt x="8" y="250"/>
                    </a:lnTo>
                    <a:lnTo>
                      <a:pt x="11" y="258"/>
                    </a:lnTo>
                    <a:lnTo>
                      <a:pt x="9" y="271"/>
                    </a:lnTo>
                    <a:lnTo>
                      <a:pt x="12" y="274"/>
                    </a:lnTo>
                    <a:lnTo>
                      <a:pt x="14" y="282"/>
                    </a:lnTo>
                    <a:lnTo>
                      <a:pt x="17" y="293"/>
                    </a:lnTo>
                    <a:lnTo>
                      <a:pt x="16" y="296"/>
                    </a:lnTo>
                    <a:lnTo>
                      <a:pt x="17" y="312"/>
                    </a:lnTo>
                    <a:lnTo>
                      <a:pt x="16" y="314"/>
                    </a:lnTo>
                    <a:lnTo>
                      <a:pt x="17" y="319"/>
                    </a:lnTo>
                    <a:lnTo>
                      <a:pt x="17" y="323"/>
                    </a:lnTo>
                    <a:lnTo>
                      <a:pt x="20" y="330"/>
                    </a:lnTo>
                    <a:lnTo>
                      <a:pt x="20" y="335"/>
                    </a:lnTo>
                    <a:lnTo>
                      <a:pt x="17" y="336"/>
                    </a:lnTo>
                    <a:lnTo>
                      <a:pt x="19" y="338"/>
                    </a:lnTo>
                    <a:lnTo>
                      <a:pt x="19" y="341"/>
                    </a:lnTo>
                    <a:lnTo>
                      <a:pt x="17" y="347"/>
                    </a:lnTo>
                    <a:lnTo>
                      <a:pt x="16" y="349"/>
                    </a:lnTo>
                    <a:lnTo>
                      <a:pt x="16" y="351"/>
                    </a:lnTo>
                    <a:lnTo>
                      <a:pt x="16" y="355"/>
                    </a:lnTo>
                    <a:lnTo>
                      <a:pt x="12" y="357"/>
                    </a:lnTo>
                    <a:lnTo>
                      <a:pt x="12" y="360"/>
                    </a:lnTo>
                    <a:lnTo>
                      <a:pt x="9" y="363"/>
                    </a:lnTo>
                    <a:lnTo>
                      <a:pt x="6" y="362"/>
                    </a:lnTo>
                    <a:lnTo>
                      <a:pt x="3" y="368"/>
                    </a:lnTo>
                    <a:lnTo>
                      <a:pt x="3" y="376"/>
                    </a:lnTo>
                    <a:lnTo>
                      <a:pt x="4" y="378"/>
                    </a:lnTo>
                    <a:lnTo>
                      <a:pt x="8" y="378"/>
                    </a:lnTo>
                    <a:lnTo>
                      <a:pt x="14" y="384"/>
                    </a:lnTo>
                    <a:lnTo>
                      <a:pt x="12" y="386"/>
                    </a:lnTo>
                    <a:lnTo>
                      <a:pt x="14" y="387"/>
                    </a:lnTo>
                    <a:lnTo>
                      <a:pt x="17" y="387"/>
                    </a:lnTo>
                    <a:lnTo>
                      <a:pt x="19" y="390"/>
                    </a:lnTo>
                    <a:lnTo>
                      <a:pt x="22" y="390"/>
                    </a:lnTo>
                    <a:lnTo>
                      <a:pt x="24" y="390"/>
                    </a:lnTo>
                    <a:lnTo>
                      <a:pt x="25" y="390"/>
                    </a:lnTo>
                    <a:lnTo>
                      <a:pt x="28" y="392"/>
                    </a:lnTo>
                    <a:lnTo>
                      <a:pt x="32" y="390"/>
                    </a:lnTo>
                    <a:lnTo>
                      <a:pt x="33" y="394"/>
                    </a:lnTo>
                    <a:lnTo>
                      <a:pt x="35" y="392"/>
                    </a:lnTo>
                    <a:lnTo>
                      <a:pt x="35" y="392"/>
                    </a:lnTo>
                    <a:lnTo>
                      <a:pt x="39" y="392"/>
                    </a:lnTo>
                    <a:lnTo>
                      <a:pt x="43" y="390"/>
                    </a:lnTo>
                    <a:lnTo>
                      <a:pt x="43" y="389"/>
                    </a:lnTo>
                    <a:lnTo>
                      <a:pt x="46" y="389"/>
                    </a:lnTo>
                    <a:lnTo>
                      <a:pt x="47" y="386"/>
                    </a:lnTo>
                    <a:lnTo>
                      <a:pt x="52" y="386"/>
                    </a:lnTo>
                    <a:lnTo>
                      <a:pt x="52" y="384"/>
                    </a:lnTo>
                    <a:lnTo>
                      <a:pt x="54" y="382"/>
                    </a:lnTo>
                    <a:lnTo>
                      <a:pt x="57" y="382"/>
                    </a:lnTo>
                    <a:lnTo>
                      <a:pt x="59" y="384"/>
                    </a:lnTo>
                    <a:lnTo>
                      <a:pt x="60" y="381"/>
                    </a:lnTo>
                    <a:lnTo>
                      <a:pt x="62" y="382"/>
                    </a:lnTo>
                    <a:lnTo>
                      <a:pt x="63" y="381"/>
                    </a:lnTo>
                    <a:lnTo>
                      <a:pt x="65" y="378"/>
                    </a:lnTo>
                    <a:lnTo>
                      <a:pt x="71" y="373"/>
                    </a:lnTo>
                    <a:lnTo>
                      <a:pt x="75" y="373"/>
                    </a:lnTo>
                    <a:lnTo>
                      <a:pt x="76" y="374"/>
                    </a:lnTo>
                    <a:lnTo>
                      <a:pt x="79" y="373"/>
                    </a:lnTo>
                    <a:lnTo>
                      <a:pt x="87" y="371"/>
                    </a:lnTo>
                    <a:lnTo>
                      <a:pt x="87" y="373"/>
                    </a:lnTo>
                    <a:lnTo>
                      <a:pt x="92" y="371"/>
                    </a:lnTo>
                    <a:lnTo>
                      <a:pt x="94" y="373"/>
                    </a:lnTo>
                    <a:lnTo>
                      <a:pt x="97" y="373"/>
                    </a:lnTo>
                    <a:lnTo>
                      <a:pt x="98" y="371"/>
                    </a:lnTo>
                    <a:lnTo>
                      <a:pt x="100" y="374"/>
                    </a:lnTo>
                    <a:lnTo>
                      <a:pt x="102" y="374"/>
                    </a:lnTo>
                    <a:lnTo>
                      <a:pt x="105" y="373"/>
                    </a:lnTo>
                    <a:lnTo>
                      <a:pt x="105" y="374"/>
                    </a:lnTo>
                    <a:lnTo>
                      <a:pt x="108" y="373"/>
                    </a:lnTo>
                    <a:lnTo>
                      <a:pt x="113" y="373"/>
                    </a:lnTo>
                    <a:lnTo>
                      <a:pt x="113" y="376"/>
                    </a:lnTo>
                    <a:lnTo>
                      <a:pt x="114" y="376"/>
                    </a:lnTo>
                    <a:lnTo>
                      <a:pt x="118" y="373"/>
                    </a:lnTo>
                    <a:lnTo>
                      <a:pt x="119" y="374"/>
                    </a:lnTo>
                    <a:lnTo>
                      <a:pt x="124" y="371"/>
                    </a:lnTo>
                    <a:lnTo>
                      <a:pt x="126" y="368"/>
                    </a:lnTo>
                    <a:lnTo>
                      <a:pt x="127" y="368"/>
                    </a:lnTo>
                    <a:lnTo>
                      <a:pt x="129" y="365"/>
                    </a:lnTo>
                    <a:lnTo>
                      <a:pt x="130" y="360"/>
                    </a:lnTo>
                    <a:lnTo>
                      <a:pt x="135" y="357"/>
                    </a:lnTo>
                    <a:lnTo>
                      <a:pt x="138" y="355"/>
                    </a:lnTo>
                    <a:lnTo>
                      <a:pt x="140" y="357"/>
                    </a:lnTo>
                    <a:lnTo>
                      <a:pt x="146" y="355"/>
                    </a:lnTo>
                    <a:lnTo>
                      <a:pt x="153" y="351"/>
                    </a:lnTo>
                    <a:lnTo>
                      <a:pt x="157" y="346"/>
                    </a:lnTo>
                    <a:lnTo>
                      <a:pt x="161" y="346"/>
                    </a:lnTo>
                    <a:lnTo>
                      <a:pt x="162" y="346"/>
                    </a:lnTo>
                    <a:lnTo>
                      <a:pt x="164" y="346"/>
                    </a:lnTo>
                    <a:lnTo>
                      <a:pt x="169" y="347"/>
                    </a:lnTo>
                    <a:lnTo>
                      <a:pt x="172" y="347"/>
                    </a:lnTo>
                    <a:lnTo>
                      <a:pt x="175" y="346"/>
                    </a:lnTo>
                    <a:lnTo>
                      <a:pt x="181" y="347"/>
                    </a:lnTo>
                    <a:lnTo>
                      <a:pt x="188" y="344"/>
                    </a:lnTo>
                    <a:lnTo>
                      <a:pt x="192" y="343"/>
                    </a:lnTo>
                    <a:lnTo>
                      <a:pt x="196" y="341"/>
                    </a:lnTo>
                    <a:lnTo>
                      <a:pt x="199" y="341"/>
                    </a:lnTo>
                    <a:lnTo>
                      <a:pt x="202" y="338"/>
                    </a:lnTo>
                    <a:lnTo>
                      <a:pt x="208" y="338"/>
                    </a:lnTo>
                    <a:lnTo>
                      <a:pt x="224" y="336"/>
                    </a:lnTo>
                    <a:lnTo>
                      <a:pt x="229" y="338"/>
                    </a:lnTo>
                    <a:lnTo>
                      <a:pt x="232" y="338"/>
                    </a:lnTo>
                    <a:lnTo>
                      <a:pt x="237" y="336"/>
                    </a:lnTo>
                    <a:lnTo>
                      <a:pt x="240" y="336"/>
                    </a:lnTo>
                    <a:lnTo>
                      <a:pt x="243" y="341"/>
                    </a:lnTo>
                    <a:lnTo>
                      <a:pt x="247" y="346"/>
                    </a:lnTo>
                    <a:lnTo>
                      <a:pt x="250" y="347"/>
                    </a:lnTo>
                    <a:lnTo>
                      <a:pt x="251" y="346"/>
                    </a:lnTo>
                    <a:lnTo>
                      <a:pt x="253" y="344"/>
                    </a:lnTo>
                    <a:lnTo>
                      <a:pt x="255" y="346"/>
                    </a:lnTo>
                    <a:lnTo>
                      <a:pt x="256" y="346"/>
                    </a:lnTo>
                    <a:lnTo>
                      <a:pt x="259" y="346"/>
                    </a:lnTo>
                    <a:lnTo>
                      <a:pt x="263" y="349"/>
                    </a:lnTo>
                    <a:lnTo>
                      <a:pt x="266" y="351"/>
                    </a:lnTo>
                    <a:lnTo>
                      <a:pt x="267" y="349"/>
                    </a:lnTo>
                    <a:lnTo>
                      <a:pt x="274" y="354"/>
                    </a:lnTo>
                    <a:lnTo>
                      <a:pt x="272" y="357"/>
                    </a:lnTo>
                    <a:lnTo>
                      <a:pt x="274" y="357"/>
                    </a:lnTo>
                    <a:lnTo>
                      <a:pt x="277" y="358"/>
                    </a:lnTo>
                    <a:lnTo>
                      <a:pt x="275" y="360"/>
                    </a:lnTo>
                    <a:lnTo>
                      <a:pt x="274" y="360"/>
                    </a:lnTo>
                    <a:lnTo>
                      <a:pt x="272" y="363"/>
                    </a:lnTo>
                    <a:lnTo>
                      <a:pt x="275" y="368"/>
                    </a:lnTo>
                    <a:lnTo>
                      <a:pt x="278" y="368"/>
                    </a:lnTo>
                    <a:lnTo>
                      <a:pt x="280" y="371"/>
                    </a:lnTo>
                    <a:lnTo>
                      <a:pt x="282" y="374"/>
                    </a:lnTo>
                    <a:lnTo>
                      <a:pt x="282" y="378"/>
                    </a:lnTo>
                    <a:lnTo>
                      <a:pt x="285" y="386"/>
                    </a:lnTo>
                    <a:lnTo>
                      <a:pt x="283" y="389"/>
                    </a:lnTo>
                    <a:lnTo>
                      <a:pt x="285" y="390"/>
                    </a:lnTo>
                    <a:lnTo>
                      <a:pt x="283" y="394"/>
                    </a:lnTo>
                    <a:lnTo>
                      <a:pt x="283" y="395"/>
                    </a:lnTo>
                    <a:lnTo>
                      <a:pt x="282" y="395"/>
                    </a:lnTo>
                    <a:lnTo>
                      <a:pt x="280" y="395"/>
                    </a:lnTo>
                    <a:lnTo>
                      <a:pt x="282" y="398"/>
                    </a:lnTo>
                    <a:lnTo>
                      <a:pt x="285" y="400"/>
                    </a:lnTo>
                    <a:lnTo>
                      <a:pt x="285" y="402"/>
                    </a:lnTo>
                    <a:lnTo>
                      <a:pt x="288" y="402"/>
                    </a:lnTo>
                    <a:lnTo>
                      <a:pt x="290" y="403"/>
                    </a:lnTo>
                    <a:lnTo>
                      <a:pt x="291" y="402"/>
                    </a:lnTo>
                    <a:lnTo>
                      <a:pt x="290" y="398"/>
                    </a:lnTo>
                    <a:lnTo>
                      <a:pt x="291" y="397"/>
                    </a:lnTo>
                    <a:lnTo>
                      <a:pt x="293" y="394"/>
                    </a:lnTo>
                    <a:lnTo>
                      <a:pt x="294" y="394"/>
                    </a:lnTo>
                    <a:lnTo>
                      <a:pt x="296" y="392"/>
                    </a:lnTo>
                    <a:lnTo>
                      <a:pt x="298" y="390"/>
                    </a:lnTo>
                    <a:lnTo>
                      <a:pt x="299" y="387"/>
                    </a:lnTo>
                    <a:lnTo>
                      <a:pt x="301" y="384"/>
                    </a:lnTo>
                    <a:lnTo>
                      <a:pt x="307" y="381"/>
                    </a:lnTo>
                    <a:lnTo>
                      <a:pt x="307" y="379"/>
                    </a:lnTo>
                    <a:lnTo>
                      <a:pt x="309" y="379"/>
                    </a:lnTo>
                    <a:lnTo>
                      <a:pt x="314" y="378"/>
                    </a:lnTo>
                    <a:lnTo>
                      <a:pt x="315" y="373"/>
                    </a:lnTo>
                    <a:lnTo>
                      <a:pt x="318" y="368"/>
                    </a:lnTo>
                    <a:lnTo>
                      <a:pt x="323" y="366"/>
                    </a:lnTo>
                    <a:lnTo>
                      <a:pt x="325" y="365"/>
                    </a:lnTo>
                    <a:lnTo>
                      <a:pt x="323" y="362"/>
                    </a:lnTo>
                    <a:lnTo>
                      <a:pt x="323" y="358"/>
                    </a:lnTo>
                    <a:lnTo>
                      <a:pt x="326" y="362"/>
                    </a:lnTo>
                    <a:lnTo>
                      <a:pt x="326" y="366"/>
                    </a:lnTo>
                    <a:lnTo>
                      <a:pt x="326" y="370"/>
                    </a:lnTo>
                    <a:lnTo>
                      <a:pt x="325" y="371"/>
                    </a:lnTo>
                    <a:lnTo>
                      <a:pt x="323" y="379"/>
                    </a:lnTo>
                    <a:lnTo>
                      <a:pt x="317" y="382"/>
                    </a:lnTo>
                    <a:lnTo>
                      <a:pt x="317" y="386"/>
                    </a:lnTo>
                    <a:lnTo>
                      <a:pt x="315" y="387"/>
                    </a:lnTo>
                    <a:lnTo>
                      <a:pt x="315" y="390"/>
                    </a:lnTo>
                    <a:lnTo>
                      <a:pt x="312" y="395"/>
                    </a:lnTo>
                    <a:lnTo>
                      <a:pt x="312" y="397"/>
                    </a:lnTo>
                    <a:lnTo>
                      <a:pt x="310" y="405"/>
                    </a:lnTo>
                    <a:lnTo>
                      <a:pt x="304" y="403"/>
                    </a:lnTo>
                    <a:lnTo>
                      <a:pt x="302" y="406"/>
                    </a:lnTo>
                    <a:lnTo>
                      <a:pt x="301" y="410"/>
                    </a:lnTo>
                    <a:lnTo>
                      <a:pt x="301" y="411"/>
                    </a:lnTo>
                    <a:lnTo>
                      <a:pt x="304" y="410"/>
                    </a:lnTo>
                    <a:lnTo>
                      <a:pt x="309" y="408"/>
                    </a:lnTo>
                    <a:lnTo>
                      <a:pt x="314" y="410"/>
                    </a:lnTo>
                    <a:lnTo>
                      <a:pt x="318" y="402"/>
                    </a:lnTo>
                    <a:lnTo>
                      <a:pt x="320" y="395"/>
                    </a:lnTo>
                    <a:lnTo>
                      <a:pt x="323" y="390"/>
                    </a:lnTo>
                    <a:lnTo>
                      <a:pt x="325" y="392"/>
                    </a:lnTo>
                    <a:lnTo>
                      <a:pt x="325" y="398"/>
                    </a:lnTo>
                    <a:lnTo>
                      <a:pt x="326" y="403"/>
                    </a:lnTo>
                    <a:lnTo>
                      <a:pt x="325" y="403"/>
                    </a:lnTo>
                    <a:lnTo>
                      <a:pt x="325" y="410"/>
                    </a:lnTo>
                    <a:lnTo>
                      <a:pt x="321" y="416"/>
                    </a:lnTo>
                    <a:lnTo>
                      <a:pt x="317" y="418"/>
                    </a:lnTo>
                    <a:lnTo>
                      <a:pt x="317" y="419"/>
                    </a:lnTo>
                    <a:lnTo>
                      <a:pt x="321" y="419"/>
                    </a:lnTo>
                    <a:lnTo>
                      <a:pt x="325" y="419"/>
                    </a:lnTo>
                    <a:lnTo>
                      <a:pt x="326" y="418"/>
                    </a:lnTo>
                    <a:lnTo>
                      <a:pt x="328" y="418"/>
                    </a:lnTo>
                    <a:lnTo>
                      <a:pt x="331" y="414"/>
                    </a:lnTo>
                    <a:lnTo>
                      <a:pt x="334" y="416"/>
                    </a:lnTo>
                    <a:lnTo>
                      <a:pt x="336" y="414"/>
                    </a:lnTo>
                    <a:lnTo>
                      <a:pt x="334" y="418"/>
                    </a:lnTo>
                    <a:lnTo>
                      <a:pt x="333" y="419"/>
                    </a:lnTo>
                    <a:lnTo>
                      <a:pt x="331" y="419"/>
                    </a:lnTo>
                    <a:lnTo>
                      <a:pt x="329" y="421"/>
                    </a:lnTo>
                    <a:lnTo>
                      <a:pt x="333" y="424"/>
                    </a:lnTo>
                    <a:lnTo>
                      <a:pt x="333" y="427"/>
                    </a:lnTo>
                    <a:lnTo>
                      <a:pt x="334" y="432"/>
                    </a:lnTo>
                    <a:lnTo>
                      <a:pt x="336" y="437"/>
                    </a:lnTo>
                    <a:lnTo>
                      <a:pt x="334" y="445"/>
                    </a:lnTo>
                    <a:lnTo>
                      <a:pt x="331" y="448"/>
                    </a:lnTo>
                    <a:lnTo>
                      <a:pt x="331" y="449"/>
                    </a:lnTo>
                    <a:lnTo>
                      <a:pt x="331" y="454"/>
                    </a:lnTo>
                    <a:lnTo>
                      <a:pt x="334" y="456"/>
                    </a:lnTo>
                    <a:lnTo>
                      <a:pt x="336" y="461"/>
                    </a:lnTo>
                    <a:lnTo>
                      <a:pt x="336" y="465"/>
                    </a:lnTo>
                    <a:lnTo>
                      <a:pt x="342" y="472"/>
                    </a:lnTo>
                    <a:lnTo>
                      <a:pt x="345" y="472"/>
                    </a:lnTo>
                    <a:lnTo>
                      <a:pt x="349" y="475"/>
                    </a:lnTo>
                    <a:lnTo>
                      <a:pt x="349" y="478"/>
                    </a:lnTo>
                    <a:lnTo>
                      <a:pt x="352" y="478"/>
                    </a:lnTo>
                    <a:lnTo>
                      <a:pt x="353" y="477"/>
                    </a:lnTo>
                    <a:lnTo>
                      <a:pt x="355" y="477"/>
                    </a:lnTo>
                    <a:lnTo>
                      <a:pt x="358" y="477"/>
                    </a:lnTo>
                    <a:lnTo>
                      <a:pt x="361" y="481"/>
                    </a:lnTo>
                    <a:lnTo>
                      <a:pt x="365" y="481"/>
                    </a:lnTo>
                    <a:lnTo>
                      <a:pt x="368" y="484"/>
                    </a:lnTo>
                    <a:lnTo>
                      <a:pt x="368" y="488"/>
                    </a:lnTo>
                    <a:lnTo>
                      <a:pt x="371" y="488"/>
                    </a:lnTo>
                    <a:lnTo>
                      <a:pt x="374" y="491"/>
                    </a:lnTo>
                    <a:lnTo>
                      <a:pt x="376" y="491"/>
                    </a:lnTo>
                    <a:lnTo>
                      <a:pt x="377" y="489"/>
                    </a:lnTo>
                    <a:lnTo>
                      <a:pt x="382" y="488"/>
                    </a:lnTo>
                    <a:lnTo>
                      <a:pt x="384" y="484"/>
                    </a:lnTo>
                    <a:lnTo>
                      <a:pt x="387" y="484"/>
                    </a:lnTo>
                    <a:lnTo>
                      <a:pt x="392" y="481"/>
                    </a:lnTo>
                    <a:lnTo>
                      <a:pt x="393" y="481"/>
                    </a:lnTo>
                    <a:lnTo>
                      <a:pt x="395" y="480"/>
                    </a:lnTo>
                    <a:lnTo>
                      <a:pt x="395" y="478"/>
                    </a:lnTo>
                    <a:lnTo>
                      <a:pt x="392" y="478"/>
                    </a:lnTo>
                    <a:lnTo>
                      <a:pt x="392" y="477"/>
                    </a:lnTo>
                    <a:lnTo>
                      <a:pt x="398" y="472"/>
                    </a:lnTo>
                    <a:lnTo>
                      <a:pt x="403" y="475"/>
                    </a:lnTo>
                    <a:lnTo>
                      <a:pt x="403" y="478"/>
                    </a:lnTo>
                    <a:lnTo>
                      <a:pt x="396" y="481"/>
                    </a:lnTo>
                    <a:lnTo>
                      <a:pt x="398" y="484"/>
                    </a:lnTo>
                    <a:lnTo>
                      <a:pt x="400" y="484"/>
                    </a:lnTo>
                    <a:lnTo>
                      <a:pt x="401" y="483"/>
                    </a:lnTo>
                    <a:lnTo>
                      <a:pt x="404" y="481"/>
                    </a:lnTo>
                    <a:lnTo>
                      <a:pt x="406" y="483"/>
                    </a:lnTo>
                    <a:lnTo>
                      <a:pt x="406" y="484"/>
                    </a:lnTo>
                    <a:lnTo>
                      <a:pt x="404" y="484"/>
                    </a:lnTo>
                    <a:lnTo>
                      <a:pt x="403" y="488"/>
                    </a:lnTo>
                    <a:lnTo>
                      <a:pt x="406" y="492"/>
                    </a:lnTo>
                    <a:lnTo>
                      <a:pt x="408" y="497"/>
                    </a:lnTo>
                    <a:lnTo>
                      <a:pt x="408" y="496"/>
                    </a:lnTo>
                    <a:lnTo>
                      <a:pt x="411" y="496"/>
                    </a:lnTo>
                    <a:lnTo>
                      <a:pt x="411" y="499"/>
                    </a:lnTo>
                    <a:lnTo>
                      <a:pt x="412" y="502"/>
                    </a:lnTo>
                    <a:lnTo>
                      <a:pt x="414" y="499"/>
                    </a:lnTo>
                    <a:lnTo>
                      <a:pt x="414" y="494"/>
                    </a:lnTo>
                    <a:lnTo>
                      <a:pt x="412" y="496"/>
                    </a:lnTo>
                    <a:lnTo>
                      <a:pt x="411" y="494"/>
                    </a:lnTo>
                    <a:lnTo>
                      <a:pt x="414" y="492"/>
                    </a:lnTo>
                    <a:lnTo>
                      <a:pt x="420" y="492"/>
                    </a:lnTo>
                    <a:lnTo>
                      <a:pt x="420" y="494"/>
                    </a:lnTo>
                    <a:lnTo>
                      <a:pt x="422" y="492"/>
                    </a:lnTo>
                    <a:lnTo>
                      <a:pt x="425" y="488"/>
                    </a:lnTo>
                    <a:lnTo>
                      <a:pt x="433" y="483"/>
                    </a:lnTo>
                    <a:lnTo>
                      <a:pt x="436" y="480"/>
                    </a:lnTo>
                    <a:lnTo>
                      <a:pt x="435" y="480"/>
                    </a:lnTo>
                    <a:lnTo>
                      <a:pt x="433" y="481"/>
                    </a:lnTo>
                    <a:lnTo>
                      <a:pt x="433" y="480"/>
                    </a:lnTo>
                    <a:lnTo>
                      <a:pt x="431" y="480"/>
                    </a:lnTo>
                    <a:lnTo>
                      <a:pt x="433" y="478"/>
                    </a:lnTo>
                    <a:lnTo>
                      <a:pt x="438" y="478"/>
                    </a:lnTo>
                    <a:lnTo>
                      <a:pt x="443" y="477"/>
                    </a:lnTo>
                    <a:lnTo>
                      <a:pt x="454" y="475"/>
                    </a:lnTo>
                    <a:lnTo>
                      <a:pt x="462" y="477"/>
                    </a:lnTo>
                    <a:lnTo>
                      <a:pt x="466" y="475"/>
                    </a:lnTo>
                    <a:lnTo>
                      <a:pt x="466" y="472"/>
                    </a:lnTo>
                    <a:lnTo>
                      <a:pt x="468" y="472"/>
                    </a:lnTo>
                    <a:lnTo>
                      <a:pt x="471" y="470"/>
                    </a:lnTo>
                    <a:lnTo>
                      <a:pt x="473" y="465"/>
                    </a:lnTo>
                    <a:lnTo>
                      <a:pt x="473" y="461"/>
                    </a:lnTo>
                    <a:lnTo>
                      <a:pt x="473" y="457"/>
                    </a:lnTo>
                    <a:lnTo>
                      <a:pt x="478" y="453"/>
                    </a:lnTo>
                    <a:lnTo>
                      <a:pt x="478" y="445"/>
                    </a:lnTo>
                    <a:lnTo>
                      <a:pt x="479" y="441"/>
                    </a:lnTo>
                    <a:lnTo>
                      <a:pt x="481" y="435"/>
                    </a:lnTo>
                    <a:lnTo>
                      <a:pt x="482" y="433"/>
                    </a:lnTo>
                    <a:lnTo>
                      <a:pt x="482" y="432"/>
                    </a:lnTo>
                    <a:lnTo>
                      <a:pt x="492" y="421"/>
                    </a:lnTo>
                    <a:lnTo>
                      <a:pt x="494" y="421"/>
                    </a:lnTo>
                    <a:lnTo>
                      <a:pt x="495" y="414"/>
                    </a:lnTo>
                    <a:lnTo>
                      <a:pt x="498" y="410"/>
                    </a:lnTo>
                    <a:lnTo>
                      <a:pt x="500" y="403"/>
                    </a:lnTo>
                    <a:lnTo>
                      <a:pt x="505" y="400"/>
                    </a:lnTo>
                    <a:lnTo>
                      <a:pt x="503" y="397"/>
                    </a:lnTo>
                    <a:lnTo>
                      <a:pt x="506" y="397"/>
                    </a:lnTo>
                    <a:lnTo>
                      <a:pt x="508" y="390"/>
                    </a:lnTo>
                    <a:lnTo>
                      <a:pt x="506" y="389"/>
                    </a:lnTo>
                    <a:lnTo>
                      <a:pt x="511" y="387"/>
                    </a:lnTo>
                    <a:lnTo>
                      <a:pt x="514" y="382"/>
                    </a:lnTo>
                    <a:lnTo>
                      <a:pt x="516" y="381"/>
                    </a:lnTo>
                    <a:lnTo>
                      <a:pt x="517" y="376"/>
                    </a:lnTo>
                    <a:lnTo>
                      <a:pt x="522" y="374"/>
                    </a:lnTo>
                    <a:lnTo>
                      <a:pt x="524" y="373"/>
                    </a:lnTo>
                    <a:lnTo>
                      <a:pt x="521" y="373"/>
                    </a:lnTo>
                    <a:lnTo>
                      <a:pt x="521" y="373"/>
                    </a:lnTo>
                    <a:lnTo>
                      <a:pt x="527" y="371"/>
                    </a:lnTo>
                    <a:lnTo>
                      <a:pt x="530" y="368"/>
                    </a:lnTo>
                    <a:lnTo>
                      <a:pt x="532" y="365"/>
                    </a:lnTo>
                    <a:lnTo>
                      <a:pt x="532" y="363"/>
                    </a:lnTo>
                    <a:lnTo>
                      <a:pt x="532" y="360"/>
                    </a:lnTo>
                    <a:lnTo>
                      <a:pt x="537" y="357"/>
                    </a:lnTo>
                    <a:lnTo>
                      <a:pt x="537" y="354"/>
                    </a:lnTo>
                    <a:lnTo>
                      <a:pt x="540" y="354"/>
                    </a:lnTo>
                    <a:lnTo>
                      <a:pt x="543" y="347"/>
                    </a:lnTo>
                    <a:lnTo>
                      <a:pt x="543" y="346"/>
                    </a:lnTo>
                    <a:lnTo>
                      <a:pt x="545" y="341"/>
                    </a:lnTo>
                    <a:lnTo>
                      <a:pt x="543" y="339"/>
                    </a:lnTo>
                    <a:lnTo>
                      <a:pt x="543" y="338"/>
                    </a:lnTo>
                    <a:lnTo>
                      <a:pt x="548" y="328"/>
                    </a:lnTo>
                    <a:lnTo>
                      <a:pt x="548" y="323"/>
                    </a:lnTo>
                    <a:lnTo>
                      <a:pt x="553" y="314"/>
                    </a:lnTo>
                    <a:lnTo>
                      <a:pt x="553" y="311"/>
                    </a:lnTo>
                    <a:lnTo>
                      <a:pt x="556" y="304"/>
                    </a:lnTo>
                    <a:lnTo>
                      <a:pt x="559" y="301"/>
                    </a:lnTo>
                    <a:lnTo>
                      <a:pt x="560" y="298"/>
                    </a:lnTo>
                    <a:lnTo>
                      <a:pt x="560" y="293"/>
                    </a:lnTo>
                    <a:lnTo>
                      <a:pt x="562" y="290"/>
                    </a:lnTo>
                    <a:lnTo>
                      <a:pt x="560" y="284"/>
                    </a:lnTo>
                    <a:close/>
                  </a:path>
                </a:pathLst>
              </a:custGeom>
              <a:solidFill>
                <a:srgbClr val="7030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41" name="Group 1210">
              <a:extLst>
                <a:ext uri="{FF2B5EF4-FFF2-40B4-BE49-F238E27FC236}">
                  <a16:creationId xmlns:a16="http://schemas.microsoft.com/office/drawing/2014/main" id="{05B6508E-6B6C-4BF1-ACD8-80EBE44E7B21}"/>
                </a:ext>
              </a:extLst>
            </p:cNvPr>
            <p:cNvGrpSpPr>
              <a:grpSpLocks/>
            </p:cNvGrpSpPr>
            <p:nvPr/>
          </p:nvGrpSpPr>
          <p:grpSpPr bwMode="auto">
            <a:xfrm>
              <a:off x="3453" y="680"/>
              <a:ext cx="3668" cy="2775"/>
              <a:chOff x="3453" y="680"/>
              <a:chExt cx="3668" cy="2775"/>
            </a:xfrm>
            <a:grpFill/>
          </p:grpSpPr>
          <p:sp>
            <p:nvSpPr>
              <p:cNvPr id="381" name="Freeform 1010">
                <a:extLst>
                  <a:ext uri="{FF2B5EF4-FFF2-40B4-BE49-F238E27FC236}">
                    <a16:creationId xmlns:a16="http://schemas.microsoft.com/office/drawing/2014/main" id="{41226E22-3C84-45BF-A1FB-7777C57FD64B}"/>
                  </a:ext>
                </a:extLst>
              </p:cNvPr>
              <p:cNvSpPr>
                <a:spLocks/>
              </p:cNvSpPr>
              <p:nvPr/>
            </p:nvSpPr>
            <p:spPr bwMode="auto">
              <a:xfrm>
                <a:off x="6659" y="3076"/>
                <a:ext cx="3" cy="3"/>
              </a:xfrm>
              <a:custGeom>
                <a:avLst/>
                <a:gdLst>
                  <a:gd name="T0" fmla="*/ 3 w 3"/>
                  <a:gd name="T1" fmla="*/ 1 h 3"/>
                  <a:gd name="T2" fmla="*/ 2 w 3"/>
                  <a:gd name="T3" fmla="*/ 0 h 3"/>
                  <a:gd name="T4" fmla="*/ 0 w 3"/>
                  <a:gd name="T5" fmla="*/ 1 h 3"/>
                  <a:gd name="T6" fmla="*/ 2 w 3"/>
                  <a:gd name="T7" fmla="*/ 3 h 3"/>
                  <a:gd name="T8" fmla="*/ 3 w 3"/>
                  <a:gd name="T9" fmla="*/ 1 h 3"/>
                </a:gdLst>
                <a:ahLst/>
                <a:cxnLst>
                  <a:cxn ang="0">
                    <a:pos x="T0" y="T1"/>
                  </a:cxn>
                  <a:cxn ang="0">
                    <a:pos x="T2" y="T3"/>
                  </a:cxn>
                  <a:cxn ang="0">
                    <a:pos x="T4" y="T5"/>
                  </a:cxn>
                  <a:cxn ang="0">
                    <a:pos x="T6" y="T7"/>
                  </a:cxn>
                  <a:cxn ang="0">
                    <a:pos x="T8" y="T9"/>
                  </a:cxn>
                </a:cxnLst>
                <a:rect l="0" t="0" r="r" b="b"/>
                <a:pathLst>
                  <a:path w="3" h="3">
                    <a:moveTo>
                      <a:pt x="3" y="1"/>
                    </a:moveTo>
                    <a:lnTo>
                      <a:pt x="2" y="0"/>
                    </a:lnTo>
                    <a:lnTo>
                      <a:pt x="0" y="1"/>
                    </a:lnTo>
                    <a:lnTo>
                      <a:pt x="2" y="3"/>
                    </a:lnTo>
                    <a:lnTo>
                      <a:pt x="3"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2" name="Freeform 1011">
                <a:extLst>
                  <a:ext uri="{FF2B5EF4-FFF2-40B4-BE49-F238E27FC236}">
                    <a16:creationId xmlns:a16="http://schemas.microsoft.com/office/drawing/2014/main" id="{28ACD498-44EF-4A98-A6DE-1BF0E9F1D878}"/>
                  </a:ext>
                </a:extLst>
              </p:cNvPr>
              <p:cNvSpPr>
                <a:spLocks/>
              </p:cNvSpPr>
              <p:nvPr/>
            </p:nvSpPr>
            <p:spPr bwMode="auto">
              <a:xfrm>
                <a:off x="6683" y="3121"/>
                <a:ext cx="8" cy="4"/>
              </a:xfrm>
              <a:custGeom>
                <a:avLst/>
                <a:gdLst>
                  <a:gd name="T0" fmla="*/ 2 w 8"/>
                  <a:gd name="T1" fmla="*/ 0 h 4"/>
                  <a:gd name="T2" fmla="*/ 0 w 8"/>
                  <a:gd name="T3" fmla="*/ 1 h 4"/>
                  <a:gd name="T4" fmla="*/ 2 w 8"/>
                  <a:gd name="T5" fmla="*/ 3 h 4"/>
                  <a:gd name="T6" fmla="*/ 5 w 8"/>
                  <a:gd name="T7" fmla="*/ 3 h 4"/>
                  <a:gd name="T8" fmla="*/ 8 w 8"/>
                  <a:gd name="T9" fmla="*/ 4 h 4"/>
                  <a:gd name="T10" fmla="*/ 8 w 8"/>
                  <a:gd name="T11" fmla="*/ 3 h 4"/>
                  <a:gd name="T12" fmla="*/ 5 w 8"/>
                  <a:gd name="T13" fmla="*/ 0 h 4"/>
                  <a:gd name="T14" fmla="*/ 2 w 8"/>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4">
                    <a:moveTo>
                      <a:pt x="2" y="0"/>
                    </a:moveTo>
                    <a:lnTo>
                      <a:pt x="0" y="1"/>
                    </a:lnTo>
                    <a:lnTo>
                      <a:pt x="2" y="3"/>
                    </a:lnTo>
                    <a:lnTo>
                      <a:pt x="5" y="3"/>
                    </a:lnTo>
                    <a:lnTo>
                      <a:pt x="8" y="4"/>
                    </a:lnTo>
                    <a:lnTo>
                      <a:pt x="8" y="3"/>
                    </a:lnTo>
                    <a:lnTo>
                      <a:pt x="5" y="0"/>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3" name="Freeform 1012">
                <a:extLst>
                  <a:ext uri="{FF2B5EF4-FFF2-40B4-BE49-F238E27FC236}">
                    <a16:creationId xmlns:a16="http://schemas.microsoft.com/office/drawing/2014/main" id="{4F8D0904-AFA6-4F9E-8A59-4D36B7D4C727}"/>
                  </a:ext>
                </a:extLst>
              </p:cNvPr>
              <p:cNvSpPr>
                <a:spLocks/>
              </p:cNvSpPr>
              <p:nvPr/>
            </p:nvSpPr>
            <p:spPr bwMode="auto">
              <a:xfrm>
                <a:off x="6611" y="2594"/>
                <a:ext cx="5" cy="7"/>
              </a:xfrm>
              <a:custGeom>
                <a:avLst/>
                <a:gdLst>
                  <a:gd name="T0" fmla="*/ 0 w 5"/>
                  <a:gd name="T1" fmla="*/ 5 h 7"/>
                  <a:gd name="T2" fmla="*/ 2 w 5"/>
                  <a:gd name="T3" fmla="*/ 7 h 7"/>
                  <a:gd name="T4" fmla="*/ 2 w 5"/>
                  <a:gd name="T5" fmla="*/ 3 h 7"/>
                  <a:gd name="T6" fmla="*/ 5 w 5"/>
                  <a:gd name="T7" fmla="*/ 2 h 7"/>
                  <a:gd name="T8" fmla="*/ 4 w 5"/>
                  <a:gd name="T9" fmla="*/ 0 h 7"/>
                  <a:gd name="T10" fmla="*/ 0 w 5"/>
                  <a:gd name="T11" fmla="*/ 3 h 7"/>
                  <a:gd name="T12" fmla="*/ 0 w 5"/>
                  <a:gd name="T13" fmla="*/ 5 h 7"/>
                </a:gdLst>
                <a:ahLst/>
                <a:cxnLst>
                  <a:cxn ang="0">
                    <a:pos x="T0" y="T1"/>
                  </a:cxn>
                  <a:cxn ang="0">
                    <a:pos x="T2" y="T3"/>
                  </a:cxn>
                  <a:cxn ang="0">
                    <a:pos x="T4" y="T5"/>
                  </a:cxn>
                  <a:cxn ang="0">
                    <a:pos x="T6" y="T7"/>
                  </a:cxn>
                  <a:cxn ang="0">
                    <a:pos x="T8" y="T9"/>
                  </a:cxn>
                  <a:cxn ang="0">
                    <a:pos x="T10" y="T11"/>
                  </a:cxn>
                  <a:cxn ang="0">
                    <a:pos x="T12" y="T13"/>
                  </a:cxn>
                </a:cxnLst>
                <a:rect l="0" t="0" r="r" b="b"/>
                <a:pathLst>
                  <a:path w="5" h="7">
                    <a:moveTo>
                      <a:pt x="0" y="5"/>
                    </a:moveTo>
                    <a:lnTo>
                      <a:pt x="2" y="7"/>
                    </a:lnTo>
                    <a:lnTo>
                      <a:pt x="2" y="3"/>
                    </a:lnTo>
                    <a:lnTo>
                      <a:pt x="5" y="2"/>
                    </a:lnTo>
                    <a:lnTo>
                      <a:pt x="4" y="0"/>
                    </a:lnTo>
                    <a:lnTo>
                      <a:pt x="0" y="3"/>
                    </a:lnTo>
                    <a:lnTo>
                      <a:pt x="0"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4" name="Rectangle 1013">
                <a:extLst>
                  <a:ext uri="{FF2B5EF4-FFF2-40B4-BE49-F238E27FC236}">
                    <a16:creationId xmlns:a16="http://schemas.microsoft.com/office/drawing/2014/main" id="{B4619239-0E2B-46E0-9F5D-0758CF8016A0}"/>
                  </a:ext>
                </a:extLst>
              </p:cNvPr>
              <p:cNvSpPr>
                <a:spLocks noChangeArrowheads="1"/>
              </p:cNvSpPr>
              <p:nvPr/>
            </p:nvSpPr>
            <p:spPr bwMode="auto">
              <a:xfrm>
                <a:off x="6646" y="2688"/>
                <a:ext cx="2" cy="2"/>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5" name="Freeform 1014">
                <a:extLst>
                  <a:ext uri="{FF2B5EF4-FFF2-40B4-BE49-F238E27FC236}">
                    <a16:creationId xmlns:a16="http://schemas.microsoft.com/office/drawing/2014/main" id="{965A9892-F3DC-4984-A056-5B933A839E44}"/>
                  </a:ext>
                </a:extLst>
              </p:cNvPr>
              <p:cNvSpPr>
                <a:spLocks/>
              </p:cNvSpPr>
              <p:nvPr/>
            </p:nvSpPr>
            <p:spPr bwMode="auto">
              <a:xfrm>
                <a:off x="6608" y="2601"/>
                <a:ext cx="2" cy="1"/>
              </a:xfrm>
              <a:custGeom>
                <a:avLst/>
                <a:gdLst>
                  <a:gd name="T0" fmla="*/ 2 w 2"/>
                  <a:gd name="T1" fmla="*/ 1 h 1"/>
                  <a:gd name="T2" fmla="*/ 2 w 2"/>
                  <a:gd name="T3" fmla="*/ 0 h 1"/>
                  <a:gd name="T4" fmla="*/ 0 w 2"/>
                  <a:gd name="T5" fmla="*/ 1 h 1"/>
                  <a:gd name="T6" fmla="*/ 2 w 2"/>
                  <a:gd name="T7" fmla="*/ 1 h 1"/>
                </a:gdLst>
                <a:ahLst/>
                <a:cxnLst>
                  <a:cxn ang="0">
                    <a:pos x="T0" y="T1"/>
                  </a:cxn>
                  <a:cxn ang="0">
                    <a:pos x="T2" y="T3"/>
                  </a:cxn>
                  <a:cxn ang="0">
                    <a:pos x="T4" y="T5"/>
                  </a:cxn>
                  <a:cxn ang="0">
                    <a:pos x="T6" y="T7"/>
                  </a:cxn>
                </a:cxnLst>
                <a:rect l="0" t="0" r="r" b="b"/>
                <a:pathLst>
                  <a:path w="2" h="1">
                    <a:moveTo>
                      <a:pt x="2" y="1"/>
                    </a:moveTo>
                    <a:lnTo>
                      <a:pt x="2" y="0"/>
                    </a:lnTo>
                    <a:lnTo>
                      <a:pt x="0" y="1"/>
                    </a:lnTo>
                    <a:lnTo>
                      <a:pt x="2"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6" name="Freeform 1015">
                <a:extLst>
                  <a:ext uri="{FF2B5EF4-FFF2-40B4-BE49-F238E27FC236}">
                    <a16:creationId xmlns:a16="http://schemas.microsoft.com/office/drawing/2014/main" id="{0C6EA7E6-9F8E-4562-84F5-1D80B32E1A90}"/>
                  </a:ext>
                </a:extLst>
              </p:cNvPr>
              <p:cNvSpPr>
                <a:spLocks/>
              </p:cNvSpPr>
              <p:nvPr/>
            </p:nvSpPr>
            <p:spPr bwMode="auto">
              <a:xfrm>
                <a:off x="6613" y="2664"/>
                <a:ext cx="3" cy="5"/>
              </a:xfrm>
              <a:custGeom>
                <a:avLst/>
                <a:gdLst>
                  <a:gd name="T0" fmla="*/ 3 w 3"/>
                  <a:gd name="T1" fmla="*/ 4 h 5"/>
                  <a:gd name="T2" fmla="*/ 2 w 3"/>
                  <a:gd name="T3" fmla="*/ 0 h 5"/>
                  <a:gd name="T4" fmla="*/ 0 w 3"/>
                  <a:gd name="T5" fmla="*/ 4 h 5"/>
                  <a:gd name="T6" fmla="*/ 2 w 3"/>
                  <a:gd name="T7" fmla="*/ 5 h 5"/>
                  <a:gd name="T8" fmla="*/ 3 w 3"/>
                  <a:gd name="T9" fmla="*/ 4 h 5"/>
                </a:gdLst>
                <a:ahLst/>
                <a:cxnLst>
                  <a:cxn ang="0">
                    <a:pos x="T0" y="T1"/>
                  </a:cxn>
                  <a:cxn ang="0">
                    <a:pos x="T2" y="T3"/>
                  </a:cxn>
                  <a:cxn ang="0">
                    <a:pos x="T4" y="T5"/>
                  </a:cxn>
                  <a:cxn ang="0">
                    <a:pos x="T6" y="T7"/>
                  </a:cxn>
                  <a:cxn ang="0">
                    <a:pos x="T8" y="T9"/>
                  </a:cxn>
                </a:cxnLst>
                <a:rect l="0" t="0" r="r" b="b"/>
                <a:pathLst>
                  <a:path w="3" h="5">
                    <a:moveTo>
                      <a:pt x="3" y="4"/>
                    </a:moveTo>
                    <a:lnTo>
                      <a:pt x="2" y="0"/>
                    </a:lnTo>
                    <a:lnTo>
                      <a:pt x="0" y="4"/>
                    </a:lnTo>
                    <a:lnTo>
                      <a:pt x="2" y="5"/>
                    </a:lnTo>
                    <a:lnTo>
                      <a:pt x="3"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7" name="Freeform 1016">
                <a:extLst>
                  <a:ext uri="{FF2B5EF4-FFF2-40B4-BE49-F238E27FC236}">
                    <a16:creationId xmlns:a16="http://schemas.microsoft.com/office/drawing/2014/main" id="{72AB0E5D-9118-4E2D-AB4E-7C64C2EE645E}"/>
                  </a:ext>
                </a:extLst>
              </p:cNvPr>
              <p:cNvSpPr>
                <a:spLocks/>
              </p:cNvSpPr>
              <p:nvPr/>
            </p:nvSpPr>
            <p:spPr bwMode="auto">
              <a:xfrm>
                <a:off x="6643" y="2679"/>
                <a:ext cx="8" cy="5"/>
              </a:xfrm>
              <a:custGeom>
                <a:avLst/>
                <a:gdLst>
                  <a:gd name="T0" fmla="*/ 8 w 8"/>
                  <a:gd name="T1" fmla="*/ 1 h 5"/>
                  <a:gd name="T2" fmla="*/ 3 w 8"/>
                  <a:gd name="T3" fmla="*/ 0 h 5"/>
                  <a:gd name="T4" fmla="*/ 0 w 8"/>
                  <a:gd name="T5" fmla="*/ 1 h 5"/>
                  <a:gd name="T6" fmla="*/ 0 w 8"/>
                  <a:gd name="T7" fmla="*/ 3 h 5"/>
                  <a:gd name="T8" fmla="*/ 2 w 8"/>
                  <a:gd name="T9" fmla="*/ 5 h 5"/>
                  <a:gd name="T10" fmla="*/ 3 w 8"/>
                  <a:gd name="T11" fmla="*/ 5 h 5"/>
                  <a:gd name="T12" fmla="*/ 5 w 8"/>
                  <a:gd name="T13" fmla="*/ 3 h 5"/>
                  <a:gd name="T14" fmla="*/ 8 w 8"/>
                  <a:gd name="T15" fmla="*/ 1 h 5"/>
                  <a:gd name="T16" fmla="*/ 8 w 8"/>
                  <a:gd name="T17"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5">
                    <a:moveTo>
                      <a:pt x="8" y="1"/>
                    </a:moveTo>
                    <a:lnTo>
                      <a:pt x="3" y="0"/>
                    </a:lnTo>
                    <a:lnTo>
                      <a:pt x="0" y="1"/>
                    </a:lnTo>
                    <a:lnTo>
                      <a:pt x="0" y="3"/>
                    </a:lnTo>
                    <a:lnTo>
                      <a:pt x="2" y="5"/>
                    </a:lnTo>
                    <a:lnTo>
                      <a:pt x="3" y="5"/>
                    </a:lnTo>
                    <a:lnTo>
                      <a:pt x="5" y="3"/>
                    </a:lnTo>
                    <a:lnTo>
                      <a:pt x="8" y="1"/>
                    </a:lnTo>
                    <a:lnTo>
                      <a:pt x="8"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8" name="Freeform 1017">
                <a:extLst>
                  <a:ext uri="{FF2B5EF4-FFF2-40B4-BE49-F238E27FC236}">
                    <a16:creationId xmlns:a16="http://schemas.microsoft.com/office/drawing/2014/main" id="{AD226A3F-BAEE-4BE9-83BE-76D00AA2D195}"/>
                  </a:ext>
                </a:extLst>
              </p:cNvPr>
              <p:cNvSpPr>
                <a:spLocks/>
              </p:cNvSpPr>
              <p:nvPr/>
            </p:nvSpPr>
            <p:spPr bwMode="auto">
              <a:xfrm>
                <a:off x="6637" y="3117"/>
                <a:ext cx="3" cy="5"/>
              </a:xfrm>
              <a:custGeom>
                <a:avLst/>
                <a:gdLst>
                  <a:gd name="T0" fmla="*/ 1 w 3"/>
                  <a:gd name="T1" fmla="*/ 2 h 5"/>
                  <a:gd name="T2" fmla="*/ 0 w 3"/>
                  <a:gd name="T3" fmla="*/ 4 h 5"/>
                  <a:gd name="T4" fmla="*/ 1 w 3"/>
                  <a:gd name="T5" fmla="*/ 5 h 5"/>
                  <a:gd name="T6" fmla="*/ 3 w 3"/>
                  <a:gd name="T7" fmla="*/ 4 h 5"/>
                  <a:gd name="T8" fmla="*/ 3 w 3"/>
                  <a:gd name="T9" fmla="*/ 0 h 5"/>
                  <a:gd name="T10" fmla="*/ 1 w 3"/>
                  <a:gd name="T11" fmla="*/ 2 h 5"/>
                </a:gdLst>
                <a:ahLst/>
                <a:cxnLst>
                  <a:cxn ang="0">
                    <a:pos x="T0" y="T1"/>
                  </a:cxn>
                  <a:cxn ang="0">
                    <a:pos x="T2" y="T3"/>
                  </a:cxn>
                  <a:cxn ang="0">
                    <a:pos x="T4" y="T5"/>
                  </a:cxn>
                  <a:cxn ang="0">
                    <a:pos x="T6" y="T7"/>
                  </a:cxn>
                  <a:cxn ang="0">
                    <a:pos x="T8" y="T9"/>
                  </a:cxn>
                  <a:cxn ang="0">
                    <a:pos x="T10" y="T11"/>
                  </a:cxn>
                </a:cxnLst>
                <a:rect l="0" t="0" r="r" b="b"/>
                <a:pathLst>
                  <a:path w="3" h="5">
                    <a:moveTo>
                      <a:pt x="1" y="2"/>
                    </a:moveTo>
                    <a:lnTo>
                      <a:pt x="0" y="4"/>
                    </a:lnTo>
                    <a:lnTo>
                      <a:pt x="1" y="5"/>
                    </a:lnTo>
                    <a:lnTo>
                      <a:pt x="3" y="4"/>
                    </a:lnTo>
                    <a:lnTo>
                      <a:pt x="3" y="0"/>
                    </a:lnTo>
                    <a:lnTo>
                      <a:pt x="1"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9" name="Freeform 1018">
                <a:extLst>
                  <a:ext uri="{FF2B5EF4-FFF2-40B4-BE49-F238E27FC236}">
                    <a16:creationId xmlns:a16="http://schemas.microsoft.com/office/drawing/2014/main" id="{743F4859-84C0-4017-8D02-69A28BA3AFC5}"/>
                  </a:ext>
                </a:extLst>
              </p:cNvPr>
              <p:cNvSpPr>
                <a:spLocks/>
              </p:cNvSpPr>
              <p:nvPr/>
            </p:nvSpPr>
            <p:spPr bwMode="auto">
              <a:xfrm>
                <a:off x="6605" y="2602"/>
                <a:ext cx="2" cy="2"/>
              </a:xfrm>
              <a:custGeom>
                <a:avLst/>
                <a:gdLst>
                  <a:gd name="T0" fmla="*/ 2 w 2"/>
                  <a:gd name="T1" fmla="*/ 0 h 2"/>
                  <a:gd name="T2" fmla="*/ 0 w 2"/>
                  <a:gd name="T3" fmla="*/ 0 h 2"/>
                  <a:gd name="T4" fmla="*/ 2 w 2"/>
                  <a:gd name="T5" fmla="*/ 2 h 2"/>
                  <a:gd name="T6" fmla="*/ 2 w 2"/>
                  <a:gd name="T7" fmla="*/ 0 h 2"/>
                </a:gdLst>
                <a:ahLst/>
                <a:cxnLst>
                  <a:cxn ang="0">
                    <a:pos x="T0" y="T1"/>
                  </a:cxn>
                  <a:cxn ang="0">
                    <a:pos x="T2" y="T3"/>
                  </a:cxn>
                  <a:cxn ang="0">
                    <a:pos x="T4" y="T5"/>
                  </a:cxn>
                  <a:cxn ang="0">
                    <a:pos x="T6" y="T7"/>
                  </a:cxn>
                </a:cxnLst>
                <a:rect l="0" t="0" r="r" b="b"/>
                <a:pathLst>
                  <a:path w="2" h="2">
                    <a:moveTo>
                      <a:pt x="2" y="0"/>
                    </a:moveTo>
                    <a:lnTo>
                      <a:pt x="0" y="0"/>
                    </a:lnTo>
                    <a:lnTo>
                      <a:pt x="2" y="2"/>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0" name="Freeform 1019">
                <a:extLst>
                  <a:ext uri="{FF2B5EF4-FFF2-40B4-BE49-F238E27FC236}">
                    <a16:creationId xmlns:a16="http://schemas.microsoft.com/office/drawing/2014/main" id="{41980B41-53E3-42B4-8EF8-31B0301B6B09}"/>
                  </a:ext>
                </a:extLst>
              </p:cNvPr>
              <p:cNvSpPr>
                <a:spLocks/>
              </p:cNvSpPr>
              <p:nvPr/>
            </p:nvSpPr>
            <p:spPr bwMode="auto">
              <a:xfrm>
                <a:off x="6640" y="3124"/>
                <a:ext cx="3" cy="3"/>
              </a:xfrm>
              <a:custGeom>
                <a:avLst/>
                <a:gdLst>
                  <a:gd name="T0" fmla="*/ 0 w 3"/>
                  <a:gd name="T1" fmla="*/ 3 h 3"/>
                  <a:gd name="T2" fmla="*/ 2 w 3"/>
                  <a:gd name="T3" fmla="*/ 3 h 3"/>
                  <a:gd name="T4" fmla="*/ 3 w 3"/>
                  <a:gd name="T5" fmla="*/ 1 h 3"/>
                  <a:gd name="T6" fmla="*/ 2 w 3"/>
                  <a:gd name="T7" fmla="*/ 0 h 3"/>
                  <a:gd name="T8" fmla="*/ 0 w 3"/>
                  <a:gd name="T9" fmla="*/ 0 h 3"/>
                  <a:gd name="T10" fmla="*/ 0 w 3"/>
                  <a:gd name="T11" fmla="*/ 3 h 3"/>
                </a:gdLst>
                <a:ahLst/>
                <a:cxnLst>
                  <a:cxn ang="0">
                    <a:pos x="T0" y="T1"/>
                  </a:cxn>
                  <a:cxn ang="0">
                    <a:pos x="T2" y="T3"/>
                  </a:cxn>
                  <a:cxn ang="0">
                    <a:pos x="T4" y="T5"/>
                  </a:cxn>
                  <a:cxn ang="0">
                    <a:pos x="T6" y="T7"/>
                  </a:cxn>
                  <a:cxn ang="0">
                    <a:pos x="T8" y="T9"/>
                  </a:cxn>
                  <a:cxn ang="0">
                    <a:pos x="T10" y="T11"/>
                  </a:cxn>
                </a:cxnLst>
                <a:rect l="0" t="0" r="r" b="b"/>
                <a:pathLst>
                  <a:path w="3" h="3">
                    <a:moveTo>
                      <a:pt x="0" y="3"/>
                    </a:moveTo>
                    <a:lnTo>
                      <a:pt x="2" y="3"/>
                    </a:lnTo>
                    <a:lnTo>
                      <a:pt x="3" y="1"/>
                    </a:lnTo>
                    <a:lnTo>
                      <a:pt x="2" y="0"/>
                    </a:lnTo>
                    <a:lnTo>
                      <a:pt x="0" y="0"/>
                    </a:ln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1" name="Freeform 1020">
                <a:extLst>
                  <a:ext uri="{FF2B5EF4-FFF2-40B4-BE49-F238E27FC236}">
                    <a16:creationId xmlns:a16="http://schemas.microsoft.com/office/drawing/2014/main" id="{6126EC96-9E95-4954-B0FC-E2E1437C9137}"/>
                  </a:ext>
                </a:extLst>
              </p:cNvPr>
              <p:cNvSpPr>
                <a:spLocks/>
              </p:cNvSpPr>
              <p:nvPr/>
            </p:nvSpPr>
            <p:spPr bwMode="auto">
              <a:xfrm>
                <a:off x="6691" y="2588"/>
                <a:ext cx="3" cy="3"/>
              </a:xfrm>
              <a:custGeom>
                <a:avLst/>
                <a:gdLst>
                  <a:gd name="T0" fmla="*/ 0 w 3"/>
                  <a:gd name="T1" fmla="*/ 0 h 3"/>
                  <a:gd name="T2" fmla="*/ 0 w 3"/>
                  <a:gd name="T3" fmla="*/ 3 h 3"/>
                  <a:gd name="T4" fmla="*/ 2 w 3"/>
                  <a:gd name="T5" fmla="*/ 1 h 3"/>
                  <a:gd name="T6" fmla="*/ 3 w 3"/>
                  <a:gd name="T7" fmla="*/ 1 h 3"/>
                  <a:gd name="T8" fmla="*/ 2 w 3"/>
                  <a:gd name="T9" fmla="*/ 0 h 3"/>
                  <a:gd name="T10" fmla="*/ 0 w 3"/>
                  <a:gd name="T11" fmla="*/ 0 h 3"/>
                </a:gdLst>
                <a:ahLst/>
                <a:cxnLst>
                  <a:cxn ang="0">
                    <a:pos x="T0" y="T1"/>
                  </a:cxn>
                  <a:cxn ang="0">
                    <a:pos x="T2" y="T3"/>
                  </a:cxn>
                  <a:cxn ang="0">
                    <a:pos x="T4" y="T5"/>
                  </a:cxn>
                  <a:cxn ang="0">
                    <a:pos x="T6" y="T7"/>
                  </a:cxn>
                  <a:cxn ang="0">
                    <a:pos x="T8" y="T9"/>
                  </a:cxn>
                  <a:cxn ang="0">
                    <a:pos x="T10" y="T11"/>
                  </a:cxn>
                </a:cxnLst>
                <a:rect l="0" t="0" r="r" b="b"/>
                <a:pathLst>
                  <a:path w="3" h="3">
                    <a:moveTo>
                      <a:pt x="0" y="0"/>
                    </a:moveTo>
                    <a:lnTo>
                      <a:pt x="0" y="3"/>
                    </a:lnTo>
                    <a:lnTo>
                      <a:pt x="2" y="1"/>
                    </a:lnTo>
                    <a:lnTo>
                      <a:pt x="3" y="1"/>
                    </a:lnTo>
                    <a:lnTo>
                      <a:pt x="2"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2" name="Freeform 1021">
                <a:extLst>
                  <a:ext uri="{FF2B5EF4-FFF2-40B4-BE49-F238E27FC236}">
                    <a16:creationId xmlns:a16="http://schemas.microsoft.com/office/drawing/2014/main" id="{9AA01743-3188-45D5-B640-959F6C5668CB}"/>
                  </a:ext>
                </a:extLst>
              </p:cNvPr>
              <p:cNvSpPr>
                <a:spLocks/>
              </p:cNvSpPr>
              <p:nvPr/>
            </p:nvSpPr>
            <p:spPr bwMode="auto">
              <a:xfrm>
                <a:off x="6674" y="3087"/>
                <a:ext cx="3" cy="2"/>
              </a:xfrm>
              <a:custGeom>
                <a:avLst/>
                <a:gdLst>
                  <a:gd name="T0" fmla="*/ 3 w 3"/>
                  <a:gd name="T1" fmla="*/ 0 h 2"/>
                  <a:gd name="T2" fmla="*/ 0 w 3"/>
                  <a:gd name="T3" fmla="*/ 0 h 2"/>
                  <a:gd name="T4" fmla="*/ 1 w 3"/>
                  <a:gd name="T5" fmla="*/ 2 h 2"/>
                  <a:gd name="T6" fmla="*/ 3 w 3"/>
                  <a:gd name="T7" fmla="*/ 0 h 2"/>
                </a:gdLst>
                <a:ahLst/>
                <a:cxnLst>
                  <a:cxn ang="0">
                    <a:pos x="T0" y="T1"/>
                  </a:cxn>
                  <a:cxn ang="0">
                    <a:pos x="T2" y="T3"/>
                  </a:cxn>
                  <a:cxn ang="0">
                    <a:pos x="T4" y="T5"/>
                  </a:cxn>
                  <a:cxn ang="0">
                    <a:pos x="T6" y="T7"/>
                  </a:cxn>
                </a:cxnLst>
                <a:rect l="0" t="0" r="r" b="b"/>
                <a:pathLst>
                  <a:path w="3" h="2">
                    <a:moveTo>
                      <a:pt x="3" y="0"/>
                    </a:moveTo>
                    <a:lnTo>
                      <a:pt x="0" y="0"/>
                    </a:lnTo>
                    <a:lnTo>
                      <a:pt x="1" y="2"/>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3" name="Rectangle 1022">
                <a:extLst>
                  <a:ext uri="{FF2B5EF4-FFF2-40B4-BE49-F238E27FC236}">
                    <a16:creationId xmlns:a16="http://schemas.microsoft.com/office/drawing/2014/main" id="{B6565C09-DAC4-4649-860C-ADD8C63D1473}"/>
                  </a:ext>
                </a:extLst>
              </p:cNvPr>
              <p:cNvSpPr>
                <a:spLocks noChangeArrowheads="1"/>
              </p:cNvSpPr>
              <p:nvPr/>
            </p:nvSpPr>
            <p:spPr bwMode="auto">
              <a:xfrm>
                <a:off x="6642" y="3119"/>
                <a:ext cx="1" cy="2"/>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4" name="Freeform 1023">
                <a:extLst>
                  <a:ext uri="{FF2B5EF4-FFF2-40B4-BE49-F238E27FC236}">
                    <a16:creationId xmlns:a16="http://schemas.microsoft.com/office/drawing/2014/main" id="{7080ACB1-1B51-473D-AFC9-5BD38437BBC5}"/>
                  </a:ext>
                </a:extLst>
              </p:cNvPr>
              <p:cNvSpPr>
                <a:spLocks/>
              </p:cNvSpPr>
              <p:nvPr/>
            </p:nvSpPr>
            <p:spPr bwMode="auto">
              <a:xfrm>
                <a:off x="6632" y="3124"/>
                <a:ext cx="53" cy="70"/>
              </a:xfrm>
              <a:custGeom>
                <a:avLst/>
                <a:gdLst>
                  <a:gd name="T0" fmla="*/ 48 w 53"/>
                  <a:gd name="T1" fmla="*/ 11 h 70"/>
                  <a:gd name="T2" fmla="*/ 45 w 53"/>
                  <a:gd name="T3" fmla="*/ 9 h 70"/>
                  <a:gd name="T4" fmla="*/ 42 w 53"/>
                  <a:gd name="T5" fmla="*/ 12 h 70"/>
                  <a:gd name="T6" fmla="*/ 32 w 53"/>
                  <a:gd name="T7" fmla="*/ 12 h 70"/>
                  <a:gd name="T8" fmla="*/ 29 w 53"/>
                  <a:gd name="T9" fmla="*/ 14 h 70"/>
                  <a:gd name="T10" fmla="*/ 24 w 53"/>
                  <a:gd name="T11" fmla="*/ 14 h 70"/>
                  <a:gd name="T12" fmla="*/ 18 w 53"/>
                  <a:gd name="T13" fmla="*/ 9 h 70"/>
                  <a:gd name="T14" fmla="*/ 13 w 53"/>
                  <a:gd name="T15" fmla="*/ 3 h 70"/>
                  <a:gd name="T16" fmla="*/ 11 w 53"/>
                  <a:gd name="T17" fmla="*/ 6 h 70"/>
                  <a:gd name="T18" fmla="*/ 6 w 53"/>
                  <a:gd name="T19" fmla="*/ 3 h 70"/>
                  <a:gd name="T20" fmla="*/ 3 w 53"/>
                  <a:gd name="T21" fmla="*/ 1 h 70"/>
                  <a:gd name="T22" fmla="*/ 2 w 53"/>
                  <a:gd name="T23" fmla="*/ 6 h 70"/>
                  <a:gd name="T24" fmla="*/ 3 w 53"/>
                  <a:gd name="T25" fmla="*/ 14 h 70"/>
                  <a:gd name="T26" fmla="*/ 3 w 53"/>
                  <a:gd name="T27" fmla="*/ 24 h 70"/>
                  <a:gd name="T28" fmla="*/ 3 w 53"/>
                  <a:gd name="T29" fmla="*/ 33 h 70"/>
                  <a:gd name="T30" fmla="*/ 3 w 53"/>
                  <a:gd name="T31" fmla="*/ 35 h 70"/>
                  <a:gd name="T32" fmla="*/ 3 w 53"/>
                  <a:gd name="T33" fmla="*/ 38 h 70"/>
                  <a:gd name="T34" fmla="*/ 0 w 53"/>
                  <a:gd name="T35" fmla="*/ 38 h 70"/>
                  <a:gd name="T36" fmla="*/ 2 w 53"/>
                  <a:gd name="T37" fmla="*/ 44 h 70"/>
                  <a:gd name="T38" fmla="*/ 2 w 53"/>
                  <a:gd name="T39" fmla="*/ 54 h 70"/>
                  <a:gd name="T40" fmla="*/ 3 w 53"/>
                  <a:gd name="T41" fmla="*/ 56 h 70"/>
                  <a:gd name="T42" fmla="*/ 6 w 53"/>
                  <a:gd name="T43" fmla="*/ 60 h 70"/>
                  <a:gd name="T44" fmla="*/ 5 w 53"/>
                  <a:gd name="T45" fmla="*/ 65 h 70"/>
                  <a:gd name="T46" fmla="*/ 8 w 53"/>
                  <a:gd name="T47" fmla="*/ 65 h 70"/>
                  <a:gd name="T48" fmla="*/ 13 w 53"/>
                  <a:gd name="T49" fmla="*/ 65 h 70"/>
                  <a:gd name="T50" fmla="*/ 13 w 53"/>
                  <a:gd name="T51" fmla="*/ 70 h 70"/>
                  <a:gd name="T52" fmla="*/ 18 w 53"/>
                  <a:gd name="T53" fmla="*/ 65 h 70"/>
                  <a:gd name="T54" fmla="*/ 19 w 53"/>
                  <a:gd name="T55" fmla="*/ 59 h 70"/>
                  <a:gd name="T56" fmla="*/ 22 w 53"/>
                  <a:gd name="T57" fmla="*/ 59 h 70"/>
                  <a:gd name="T58" fmla="*/ 26 w 53"/>
                  <a:gd name="T59" fmla="*/ 54 h 70"/>
                  <a:gd name="T60" fmla="*/ 29 w 53"/>
                  <a:gd name="T61" fmla="*/ 57 h 70"/>
                  <a:gd name="T62" fmla="*/ 32 w 53"/>
                  <a:gd name="T63" fmla="*/ 54 h 70"/>
                  <a:gd name="T64" fmla="*/ 34 w 53"/>
                  <a:gd name="T65" fmla="*/ 57 h 70"/>
                  <a:gd name="T66" fmla="*/ 30 w 53"/>
                  <a:gd name="T67" fmla="*/ 60 h 70"/>
                  <a:gd name="T68" fmla="*/ 34 w 53"/>
                  <a:gd name="T69" fmla="*/ 60 h 70"/>
                  <a:gd name="T70" fmla="*/ 37 w 53"/>
                  <a:gd name="T71" fmla="*/ 54 h 70"/>
                  <a:gd name="T72" fmla="*/ 37 w 53"/>
                  <a:gd name="T73" fmla="*/ 49 h 70"/>
                  <a:gd name="T74" fmla="*/ 38 w 53"/>
                  <a:gd name="T75" fmla="*/ 46 h 70"/>
                  <a:gd name="T76" fmla="*/ 40 w 53"/>
                  <a:gd name="T77" fmla="*/ 40 h 70"/>
                  <a:gd name="T78" fmla="*/ 43 w 53"/>
                  <a:gd name="T79" fmla="*/ 35 h 70"/>
                  <a:gd name="T80" fmla="*/ 45 w 53"/>
                  <a:gd name="T81" fmla="*/ 41 h 70"/>
                  <a:gd name="T82" fmla="*/ 46 w 53"/>
                  <a:gd name="T83" fmla="*/ 36 h 70"/>
                  <a:gd name="T84" fmla="*/ 46 w 53"/>
                  <a:gd name="T85" fmla="*/ 32 h 70"/>
                  <a:gd name="T86" fmla="*/ 49 w 53"/>
                  <a:gd name="T87" fmla="*/ 22 h 70"/>
                  <a:gd name="T88" fmla="*/ 53 w 53"/>
                  <a:gd name="T89" fmla="*/ 12 h 70"/>
                  <a:gd name="T90" fmla="*/ 49 w 53"/>
                  <a:gd name="T91" fmla="*/ 8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3" h="70">
                    <a:moveTo>
                      <a:pt x="49" y="8"/>
                    </a:moveTo>
                    <a:lnTo>
                      <a:pt x="48" y="11"/>
                    </a:lnTo>
                    <a:lnTo>
                      <a:pt x="46" y="9"/>
                    </a:lnTo>
                    <a:lnTo>
                      <a:pt x="45" y="9"/>
                    </a:lnTo>
                    <a:lnTo>
                      <a:pt x="43" y="11"/>
                    </a:lnTo>
                    <a:lnTo>
                      <a:pt x="42" y="12"/>
                    </a:lnTo>
                    <a:lnTo>
                      <a:pt x="34" y="11"/>
                    </a:lnTo>
                    <a:lnTo>
                      <a:pt x="32" y="12"/>
                    </a:lnTo>
                    <a:lnTo>
                      <a:pt x="32" y="16"/>
                    </a:lnTo>
                    <a:lnTo>
                      <a:pt x="29" y="14"/>
                    </a:lnTo>
                    <a:lnTo>
                      <a:pt x="27" y="14"/>
                    </a:lnTo>
                    <a:lnTo>
                      <a:pt x="24" y="14"/>
                    </a:lnTo>
                    <a:lnTo>
                      <a:pt x="22" y="12"/>
                    </a:lnTo>
                    <a:lnTo>
                      <a:pt x="18" y="9"/>
                    </a:lnTo>
                    <a:lnTo>
                      <a:pt x="13" y="6"/>
                    </a:lnTo>
                    <a:lnTo>
                      <a:pt x="13" y="3"/>
                    </a:lnTo>
                    <a:lnTo>
                      <a:pt x="13" y="5"/>
                    </a:lnTo>
                    <a:lnTo>
                      <a:pt x="11" y="6"/>
                    </a:lnTo>
                    <a:lnTo>
                      <a:pt x="10" y="5"/>
                    </a:lnTo>
                    <a:lnTo>
                      <a:pt x="6" y="3"/>
                    </a:lnTo>
                    <a:lnTo>
                      <a:pt x="5" y="0"/>
                    </a:lnTo>
                    <a:lnTo>
                      <a:pt x="3" y="1"/>
                    </a:lnTo>
                    <a:lnTo>
                      <a:pt x="3" y="5"/>
                    </a:lnTo>
                    <a:lnTo>
                      <a:pt x="2" y="6"/>
                    </a:lnTo>
                    <a:lnTo>
                      <a:pt x="2" y="9"/>
                    </a:lnTo>
                    <a:lnTo>
                      <a:pt x="3" y="14"/>
                    </a:lnTo>
                    <a:lnTo>
                      <a:pt x="2" y="17"/>
                    </a:lnTo>
                    <a:lnTo>
                      <a:pt x="3" y="24"/>
                    </a:lnTo>
                    <a:lnTo>
                      <a:pt x="3" y="28"/>
                    </a:lnTo>
                    <a:lnTo>
                      <a:pt x="3" y="33"/>
                    </a:lnTo>
                    <a:lnTo>
                      <a:pt x="3" y="33"/>
                    </a:lnTo>
                    <a:lnTo>
                      <a:pt x="3" y="35"/>
                    </a:lnTo>
                    <a:lnTo>
                      <a:pt x="6" y="38"/>
                    </a:lnTo>
                    <a:lnTo>
                      <a:pt x="3" y="38"/>
                    </a:lnTo>
                    <a:lnTo>
                      <a:pt x="2" y="35"/>
                    </a:lnTo>
                    <a:lnTo>
                      <a:pt x="0" y="38"/>
                    </a:lnTo>
                    <a:lnTo>
                      <a:pt x="0" y="43"/>
                    </a:lnTo>
                    <a:lnTo>
                      <a:pt x="2" y="44"/>
                    </a:lnTo>
                    <a:lnTo>
                      <a:pt x="2" y="46"/>
                    </a:lnTo>
                    <a:lnTo>
                      <a:pt x="2" y="54"/>
                    </a:lnTo>
                    <a:lnTo>
                      <a:pt x="3" y="56"/>
                    </a:lnTo>
                    <a:lnTo>
                      <a:pt x="3" y="56"/>
                    </a:lnTo>
                    <a:lnTo>
                      <a:pt x="3" y="60"/>
                    </a:lnTo>
                    <a:lnTo>
                      <a:pt x="6" y="60"/>
                    </a:lnTo>
                    <a:lnTo>
                      <a:pt x="5" y="62"/>
                    </a:lnTo>
                    <a:lnTo>
                      <a:pt x="5" y="65"/>
                    </a:lnTo>
                    <a:lnTo>
                      <a:pt x="5" y="67"/>
                    </a:lnTo>
                    <a:lnTo>
                      <a:pt x="8" y="65"/>
                    </a:lnTo>
                    <a:lnTo>
                      <a:pt x="10" y="67"/>
                    </a:lnTo>
                    <a:lnTo>
                      <a:pt x="13" y="65"/>
                    </a:lnTo>
                    <a:lnTo>
                      <a:pt x="13" y="67"/>
                    </a:lnTo>
                    <a:lnTo>
                      <a:pt x="13" y="70"/>
                    </a:lnTo>
                    <a:lnTo>
                      <a:pt x="16" y="70"/>
                    </a:lnTo>
                    <a:lnTo>
                      <a:pt x="18" y="65"/>
                    </a:lnTo>
                    <a:lnTo>
                      <a:pt x="19" y="62"/>
                    </a:lnTo>
                    <a:lnTo>
                      <a:pt x="19" y="59"/>
                    </a:lnTo>
                    <a:lnTo>
                      <a:pt x="22" y="60"/>
                    </a:lnTo>
                    <a:lnTo>
                      <a:pt x="22" y="59"/>
                    </a:lnTo>
                    <a:lnTo>
                      <a:pt x="26" y="57"/>
                    </a:lnTo>
                    <a:lnTo>
                      <a:pt x="26" y="54"/>
                    </a:lnTo>
                    <a:lnTo>
                      <a:pt x="26" y="57"/>
                    </a:lnTo>
                    <a:lnTo>
                      <a:pt x="29" y="57"/>
                    </a:lnTo>
                    <a:lnTo>
                      <a:pt x="29" y="54"/>
                    </a:lnTo>
                    <a:lnTo>
                      <a:pt x="32" y="54"/>
                    </a:lnTo>
                    <a:lnTo>
                      <a:pt x="34" y="56"/>
                    </a:lnTo>
                    <a:lnTo>
                      <a:pt x="34" y="57"/>
                    </a:lnTo>
                    <a:lnTo>
                      <a:pt x="30" y="57"/>
                    </a:lnTo>
                    <a:lnTo>
                      <a:pt x="30" y="60"/>
                    </a:lnTo>
                    <a:lnTo>
                      <a:pt x="34" y="60"/>
                    </a:lnTo>
                    <a:lnTo>
                      <a:pt x="34" y="60"/>
                    </a:lnTo>
                    <a:lnTo>
                      <a:pt x="37" y="56"/>
                    </a:lnTo>
                    <a:lnTo>
                      <a:pt x="37" y="54"/>
                    </a:lnTo>
                    <a:lnTo>
                      <a:pt x="35" y="52"/>
                    </a:lnTo>
                    <a:lnTo>
                      <a:pt x="37" y="49"/>
                    </a:lnTo>
                    <a:lnTo>
                      <a:pt x="37" y="46"/>
                    </a:lnTo>
                    <a:lnTo>
                      <a:pt x="38" y="46"/>
                    </a:lnTo>
                    <a:lnTo>
                      <a:pt x="40" y="46"/>
                    </a:lnTo>
                    <a:lnTo>
                      <a:pt x="40" y="40"/>
                    </a:lnTo>
                    <a:lnTo>
                      <a:pt x="43" y="38"/>
                    </a:lnTo>
                    <a:lnTo>
                      <a:pt x="43" y="35"/>
                    </a:lnTo>
                    <a:lnTo>
                      <a:pt x="45" y="40"/>
                    </a:lnTo>
                    <a:lnTo>
                      <a:pt x="45" y="41"/>
                    </a:lnTo>
                    <a:lnTo>
                      <a:pt x="46" y="38"/>
                    </a:lnTo>
                    <a:lnTo>
                      <a:pt x="46" y="36"/>
                    </a:lnTo>
                    <a:lnTo>
                      <a:pt x="48" y="35"/>
                    </a:lnTo>
                    <a:lnTo>
                      <a:pt x="46" y="32"/>
                    </a:lnTo>
                    <a:lnTo>
                      <a:pt x="48" y="28"/>
                    </a:lnTo>
                    <a:lnTo>
                      <a:pt x="49" y="22"/>
                    </a:lnTo>
                    <a:lnTo>
                      <a:pt x="51" y="20"/>
                    </a:lnTo>
                    <a:lnTo>
                      <a:pt x="53" y="12"/>
                    </a:lnTo>
                    <a:lnTo>
                      <a:pt x="53" y="11"/>
                    </a:lnTo>
                    <a:lnTo>
                      <a:pt x="49" y="8"/>
                    </a:lnTo>
                    <a:lnTo>
                      <a:pt x="49"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5" name="Freeform 1024">
                <a:extLst>
                  <a:ext uri="{FF2B5EF4-FFF2-40B4-BE49-F238E27FC236}">
                    <a16:creationId xmlns:a16="http://schemas.microsoft.com/office/drawing/2014/main" id="{6595C727-2236-45E3-A5A5-7CE8FC998EA8}"/>
                  </a:ext>
                </a:extLst>
              </p:cNvPr>
              <p:cNvSpPr>
                <a:spLocks/>
              </p:cNvSpPr>
              <p:nvPr/>
            </p:nvSpPr>
            <p:spPr bwMode="auto">
              <a:xfrm>
                <a:off x="6653" y="3184"/>
                <a:ext cx="5" cy="7"/>
              </a:xfrm>
              <a:custGeom>
                <a:avLst/>
                <a:gdLst>
                  <a:gd name="T0" fmla="*/ 1 w 5"/>
                  <a:gd name="T1" fmla="*/ 0 h 7"/>
                  <a:gd name="T2" fmla="*/ 1 w 5"/>
                  <a:gd name="T3" fmla="*/ 2 h 7"/>
                  <a:gd name="T4" fmla="*/ 0 w 5"/>
                  <a:gd name="T5" fmla="*/ 5 h 7"/>
                  <a:gd name="T6" fmla="*/ 1 w 5"/>
                  <a:gd name="T7" fmla="*/ 7 h 7"/>
                  <a:gd name="T8" fmla="*/ 3 w 5"/>
                  <a:gd name="T9" fmla="*/ 4 h 7"/>
                  <a:gd name="T10" fmla="*/ 5 w 5"/>
                  <a:gd name="T11" fmla="*/ 0 h 7"/>
                  <a:gd name="T12" fmla="*/ 3 w 5"/>
                  <a:gd name="T13" fmla="*/ 0 h 7"/>
                  <a:gd name="T14" fmla="*/ 1 w 5"/>
                  <a:gd name="T15" fmla="*/ 0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7">
                    <a:moveTo>
                      <a:pt x="1" y="0"/>
                    </a:moveTo>
                    <a:lnTo>
                      <a:pt x="1" y="2"/>
                    </a:lnTo>
                    <a:lnTo>
                      <a:pt x="0" y="5"/>
                    </a:lnTo>
                    <a:lnTo>
                      <a:pt x="1" y="7"/>
                    </a:lnTo>
                    <a:lnTo>
                      <a:pt x="3" y="4"/>
                    </a:lnTo>
                    <a:lnTo>
                      <a:pt x="5" y="0"/>
                    </a:lnTo>
                    <a:lnTo>
                      <a:pt x="3" y="0"/>
                    </a:lnTo>
                    <a:lnTo>
                      <a:pt x="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6" name="Freeform 1025">
                <a:extLst>
                  <a:ext uri="{FF2B5EF4-FFF2-40B4-BE49-F238E27FC236}">
                    <a16:creationId xmlns:a16="http://schemas.microsoft.com/office/drawing/2014/main" id="{C2A4FF14-340D-4EE2-956C-8C47359FB4D5}"/>
                  </a:ext>
                </a:extLst>
              </p:cNvPr>
              <p:cNvSpPr>
                <a:spLocks/>
              </p:cNvSpPr>
              <p:nvPr/>
            </p:nvSpPr>
            <p:spPr bwMode="auto">
              <a:xfrm>
                <a:off x="6630" y="3100"/>
                <a:ext cx="7" cy="13"/>
              </a:xfrm>
              <a:custGeom>
                <a:avLst/>
                <a:gdLst>
                  <a:gd name="T0" fmla="*/ 5 w 7"/>
                  <a:gd name="T1" fmla="*/ 9 h 13"/>
                  <a:gd name="T2" fmla="*/ 7 w 7"/>
                  <a:gd name="T3" fmla="*/ 6 h 13"/>
                  <a:gd name="T4" fmla="*/ 5 w 7"/>
                  <a:gd name="T5" fmla="*/ 5 h 13"/>
                  <a:gd name="T6" fmla="*/ 7 w 7"/>
                  <a:gd name="T7" fmla="*/ 1 h 13"/>
                  <a:gd name="T8" fmla="*/ 5 w 7"/>
                  <a:gd name="T9" fmla="*/ 0 h 13"/>
                  <a:gd name="T10" fmla="*/ 4 w 7"/>
                  <a:gd name="T11" fmla="*/ 0 h 13"/>
                  <a:gd name="T12" fmla="*/ 0 w 7"/>
                  <a:gd name="T13" fmla="*/ 3 h 13"/>
                  <a:gd name="T14" fmla="*/ 2 w 7"/>
                  <a:gd name="T15" fmla="*/ 5 h 13"/>
                  <a:gd name="T16" fmla="*/ 0 w 7"/>
                  <a:gd name="T17" fmla="*/ 8 h 13"/>
                  <a:gd name="T18" fmla="*/ 0 w 7"/>
                  <a:gd name="T19" fmla="*/ 9 h 13"/>
                  <a:gd name="T20" fmla="*/ 0 w 7"/>
                  <a:gd name="T21" fmla="*/ 13 h 13"/>
                  <a:gd name="T22" fmla="*/ 2 w 7"/>
                  <a:gd name="T23" fmla="*/ 13 h 13"/>
                  <a:gd name="T24" fmla="*/ 4 w 7"/>
                  <a:gd name="T25" fmla="*/ 11 h 13"/>
                  <a:gd name="T26" fmla="*/ 5 w 7"/>
                  <a:gd name="T27" fmla="*/ 9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 h="13">
                    <a:moveTo>
                      <a:pt x="5" y="9"/>
                    </a:moveTo>
                    <a:lnTo>
                      <a:pt x="7" y="6"/>
                    </a:lnTo>
                    <a:lnTo>
                      <a:pt x="5" y="5"/>
                    </a:lnTo>
                    <a:lnTo>
                      <a:pt x="7" y="1"/>
                    </a:lnTo>
                    <a:lnTo>
                      <a:pt x="5" y="0"/>
                    </a:lnTo>
                    <a:lnTo>
                      <a:pt x="4" y="0"/>
                    </a:lnTo>
                    <a:lnTo>
                      <a:pt x="0" y="3"/>
                    </a:lnTo>
                    <a:lnTo>
                      <a:pt x="2" y="5"/>
                    </a:lnTo>
                    <a:lnTo>
                      <a:pt x="0" y="8"/>
                    </a:lnTo>
                    <a:lnTo>
                      <a:pt x="0" y="9"/>
                    </a:lnTo>
                    <a:lnTo>
                      <a:pt x="0" y="13"/>
                    </a:lnTo>
                    <a:lnTo>
                      <a:pt x="2" y="13"/>
                    </a:lnTo>
                    <a:lnTo>
                      <a:pt x="4" y="11"/>
                    </a:lnTo>
                    <a:lnTo>
                      <a:pt x="5" y="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7" name="Freeform 1026">
                <a:extLst>
                  <a:ext uri="{FF2B5EF4-FFF2-40B4-BE49-F238E27FC236}">
                    <a16:creationId xmlns:a16="http://schemas.microsoft.com/office/drawing/2014/main" id="{F5154C1C-6FCF-4F75-9F63-D3A3A2A4D5E3}"/>
                  </a:ext>
                </a:extLst>
              </p:cNvPr>
              <p:cNvSpPr>
                <a:spLocks/>
              </p:cNvSpPr>
              <p:nvPr/>
            </p:nvSpPr>
            <p:spPr bwMode="auto">
              <a:xfrm>
                <a:off x="6670" y="3172"/>
                <a:ext cx="2" cy="3"/>
              </a:xfrm>
              <a:custGeom>
                <a:avLst/>
                <a:gdLst>
                  <a:gd name="T0" fmla="*/ 0 w 2"/>
                  <a:gd name="T1" fmla="*/ 3 h 3"/>
                  <a:gd name="T2" fmla="*/ 2 w 2"/>
                  <a:gd name="T3" fmla="*/ 1 h 3"/>
                  <a:gd name="T4" fmla="*/ 0 w 2"/>
                  <a:gd name="T5" fmla="*/ 0 h 3"/>
                  <a:gd name="T6" fmla="*/ 0 w 2"/>
                  <a:gd name="T7" fmla="*/ 3 h 3"/>
                </a:gdLst>
                <a:ahLst/>
                <a:cxnLst>
                  <a:cxn ang="0">
                    <a:pos x="T0" y="T1"/>
                  </a:cxn>
                  <a:cxn ang="0">
                    <a:pos x="T2" y="T3"/>
                  </a:cxn>
                  <a:cxn ang="0">
                    <a:pos x="T4" y="T5"/>
                  </a:cxn>
                  <a:cxn ang="0">
                    <a:pos x="T6" y="T7"/>
                  </a:cxn>
                </a:cxnLst>
                <a:rect l="0" t="0" r="r" b="b"/>
                <a:pathLst>
                  <a:path w="2" h="3">
                    <a:moveTo>
                      <a:pt x="0" y="3"/>
                    </a:moveTo>
                    <a:lnTo>
                      <a:pt x="2" y="1"/>
                    </a:lnTo>
                    <a:lnTo>
                      <a:pt x="0" y="0"/>
                    </a:ln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8" name="Freeform 1027">
                <a:extLst>
                  <a:ext uri="{FF2B5EF4-FFF2-40B4-BE49-F238E27FC236}">
                    <a16:creationId xmlns:a16="http://schemas.microsoft.com/office/drawing/2014/main" id="{B9C539AC-0F5B-478E-B400-9EB4EE7641F4}"/>
                  </a:ext>
                </a:extLst>
              </p:cNvPr>
              <p:cNvSpPr>
                <a:spLocks/>
              </p:cNvSpPr>
              <p:nvPr/>
            </p:nvSpPr>
            <p:spPr bwMode="auto">
              <a:xfrm>
                <a:off x="6791" y="2774"/>
                <a:ext cx="2" cy="2"/>
              </a:xfrm>
              <a:custGeom>
                <a:avLst/>
                <a:gdLst>
                  <a:gd name="T0" fmla="*/ 2 w 2"/>
                  <a:gd name="T1" fmla="*/ 2 h 2"/>
                  <a:gd name="T2" fmla="*/ 2 w 2"/>
                  <a:gd name="T3" fmla="*/ 0 h 2"/>
                  <a:gd name="T4" fmla="*/ 0 w 2"/>
                  <a:gd name="T5" fmla="*/ 2 h 2"/>
                  <a:gd name="T6" fmla="*/ 2 w 2"/>
                  <a:gd name="T7" fmla="*/ 2 h 2"/>
                </a:gdLst>
                <a:ahLst/>
                <a:cxnLst>
                  <a:cxn ang="0">
                    <a:pos x="T0" y="T1"/>
                  </a:cxn>
                  <a:cxn ang="0">
                    <a:pos x="T2" y="T3"/>
                  </a:cxn>
                  <a:cxn ang="0">
                    <a:pos x="T4" y="T5"/>
                  </a:cxn>
                  <a:cxn ang="0">
                    <a:pos x="T6" y="T7"/>
                  </a:cxn>
                </a:cxnLst>
                <a:rect l="0" t="0" r="r" b="b"/>
                <a:pathLst>
                  <a:path w="2" h="2">
                    <a:moveTo>
                      <a:pt x="2" y="2"/>
                    </a:moveTo>
                    <a:lnTo>
                      <a:pt x="2" y="0"/>
                    </a:lnTo>
                    <a:lnTo>
                      <a:pt x="0" y="2"/>
                    </a:lnTo>
                    <a:lnTo>
                      <a:pt x="2"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9" name="Freeform 1028">
                <a:extLst>
                  <a:ext uri="{FF2B5EF4-FFF2-40B4-BE49-F238E27FC236}">
                    <a16:creationId xmlns:a16="http://schemas.microsoft.com/office/drawing/2014/main" id="{324E2734-6E89-42A9-9A2A-B7B2537CBB33}"/>
                  </a:ext>
                </a:extLst>
              </p:cNvPr>
              <p:cNvSpPr>
                <a:spLocks/>
              </p:cNvSpPr>
              <p:nvPr/>
            </p:nvSpPr>
            <p:spPr bwMode="auto">
              <a:xfrm>
                <a:off x="6600" y="2604"/>
                <a:ext cx="2" cy="1"/>
              </a:xfrm>
              <a:custGeom>
                <a:avLst/>
                <a:gdLst>
                  <a:gd name="T0" fmla="*/ 2 w 2"/>
                  <a:gd name="T1" fmla="*/ 0 h 1"/>
                  <a:gd name="T2" fmla="*/ 0 w 2"/>
                  <a:gd name="T3" fmla="*/ 1 h 1"/>
                  <a:gd name="T4" fmla="*/ 2 w 2"/>
                  <a:gd name="T5" fmla="*/ 1 h 1"/>
                  <a:gd name="T6" fmla="*/ 2 w 2"/>
                  <a:gd name="T7" fmla="*/ 0 h 1"/>
                </a:gdLst>
                <a:ahLst/>
                <a:cxnLst>
                  <a:cxn ang="0">
                    <a:pos x="T0" y="T1"/>
                  </a:cxn>
                  <a:cxn ang="0">
                    <a:pos x="T2" y="T3"/>
                  </a:cxn>
                  <a:cxn ang="0">
                    <a:pos x="T4" y="T5"/>
                  </a:cxn>
                  <a:cxn ang="0">
                    <a:pos x="T6" y="T7"/>
                  </a:cxn>
                </a:cxnLst>
                <a:rect l="0" t="0" r="r" b="b"/>
                <a:pathLst>
                  <a:path w="2" h="1">
                    <a:moveTo>
                      <a:pt x="2" y="0"/>
                    </a:moveTo>
                    <a:lnTo>
                      <a:pt x="0" y="1"/>
                    </a:lnTo>
                    <a:lnTo>
                      <a:pt x="2" y="1"/>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0" name="Freeform 1029">
                <a:extLst>
                  <a:ext uri="{FF2B5EF4-FFF2-40B4-BE49-F238E27FC236}">
                    <a16:creationId xmlns:a16="http://schemas.microsoft.com/office/drawing/2014/main" id="{2BDABFA1-1A22-470C-A5F1-C9C6C5878A35}"/>
                  </a:ext>
                </a:extLst>
              </p:cNvPr>
              <p:cNvSpPr>
                <a:spLocks/>
              </p:cNvSpPr>
              <p:nvPr/>
            </p:nvSpPr>
            <p:spPr bwMode="auto">
              <a:xfrm>
                <a:off x="6818" y="2818"/>
                <a:ext cx="7" cy="20"/>
              </a:xfrm>
              <a:custGeom>
                <a:avLst/>
                <a:gdLst>
                  <a:gd name="T0" fmla="*/ 5 w 7"/>
                  <a:gd name="T1" fmla="*/ 0 h 20"/>
                  <a:gd name="T2" fmla="*/ 5 w 7"/>
                  <a:gd name="T3" fmla="*/ 3 h 20"/>
                  <a:gd name="T4" fmla="*/ 5 w 7"/>
                  <a:gd name="T5" fmla="*/ 4 h 20"/>
                  <a:gd name="T6" fmla="*/ 4 w 7"/>
                  <a:gd name="T7" fmla="*/ 8 h 20"/>
                  <a:gd name="T8" fmla="*/ 2 w 7"/>
                  <a:gd name="T9" fmla="*/ 11 h 20"/>
                  <a:gd name="T10" fmla="*/ 2 w 7"/>
                  <a:gd name="T11" fmla="*/ 12 h 20"/>
                  <a:gd name="T12" fmla="*/ 0 w 7"/>
                  <a:gd name="T13" fmla="*/ 15 h 20"/>
                  <a:gd name="T14" fmla="*/ 2 w 7"/>
                  <a:gd name="T15" fmla="*/ 20 h 20"/>
                  <a:gd name="T16" fmla="*/ 4 w 7"/>
                  <a:gd name="T17" fmla="*/ 20 h 20"/>
                  <a:gd name="T18" fmla="*/ 4 w 7"/>
                  <a:gd name="T19" fmla="*/ 17 h 20"/>
                  <a:gd name="T20" fmla="*/ 4 w 7"/>
                  <a:gd name="T21" fmla="*/ 12 h 20"/>
                  <a:gd name="T22" fmla="*/ 7 w 7"/>
                  <a:gd name="T23" fmla="*/ 8 h 20"/>
                  <a:gd name="T24" fmla="*/ 7 w 7"/>
                  <a:gd name="T25" fmla="*/ 3 h 20"/>
                  <a:gd name="T26" fmla="*/ 7 w 7"/>
                  <a:gd name="T27" fmla="*/ 0 h 20"/>
                  <a:gd name="T28" fmla="*/ 5 w 7"/>
                  <a:gd name="T29"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 h="20">
                    <a:moveTo>
                      <a:pt x="5" y="0"/>
                    </a:moveTo>
                    <a:lnTo>
                      <a:pt x="5" y="3"/>
                    </a:lnTo>
                    <a:lnTo>
                      <a:pt x="5" y="4"/>
                    </a:lnTo>
                    <a:lnTo>
                      <a:pt x="4" y="8"/>
                    </a:lnTo>
                    <a:lnTo>
                      <a:pt x="2" y="11"/>
                    </a:lnTo>
                    <a:lnTo>
                      <a:pt x="2" y="12"/>
                    </a:lnTo>
                    <a:lnTo>
                      <a:pt x="0" y="15"/>
                    </a:lnTo>
                    <a:lnTo>
                      <a:pt x="2" y="20"/>
                    </a:lnTo>
                    <a:lnTo>
                      <a:pt x="4" y="20"/>
                    </a:lnTo>
                    <a:lnTo>
                      <a:pt x="4" y="17"/>
                    </a:lnTo>
                    <a:lnTo>
                      <a:pt x="4" y="12"/>
                    </a:lnTo>
                    <a:lnTo>
                      <a:pt x="7" y="8"/>
                    </a:lnTo>
                    <a:lnTo>
                      <a:pt x="7" y="3"/>
                    </a:lnTo>
                    <a:lnTo>
                      <a:pt x="7" y="0"/>
                    </a:lnTo>
                    <a:lnTo>
                      <a:pt x="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1" name="Freeform 1030">
                <a:extLst>
                  <a:ext uri="{FF2B5EF4-FFF2-40B4-BE49-F238E27FC236}">
                    <a16:creationId xmlns:a16="http://schemas.microsoft.com/office/drawing/2014/main" id="{F6609699-17FD-4196-8976-72D4C85222F0}"/>
                  </a:ext>
                </a:extLst>
              </p:cNvPr>
              <p:cNvSpPr>
                <a:spLocks/>
              </p:cNvSpPr>
              <p:nvPr/>
            </p:nvSpPr>
            <p:spPr bwMode="auto">
              <a:xfrm>
                <a:off x="6685" y="3109"/>
                <a:ext cx="6" cy="10"/>
              </a:xfrm>
              <a:custGeom>
                <a:avLst/>
                <a:gdLst>
                  <a:gd name="T0" fmla="*/ 0 w 6"/>
                  <a:gd name="T1" fmla="*/ 2 h 10"/>
                  <a:gd name="T2" fmla="*/ 0 w 6"/>
                  <a:gd name="T3" fmla="*/ 4 h 10"/>
                  <a:gd name="T4" fmla="*/ 0 w 6"/>
                  <a:gd name="T5" fmla="*/ 7 h 10"/>
                  <a:gd name="T6" fmla="*/ 0 w 6"/>
                  <a:gd name="T7" fmla="*/ 8 h 10"/>
                  <a:gd name="T8" fmla="*/ 1 w 6"/>
                  <a:gd name="T9" fmla="*/ 10 h 10"/>
                  <a:gd name="T10" fmla="*/ 6 w 6"/>
                  <a:gd name="T11" fmla="*/ 8 h 10"/>
                  <a:gd name="T12" fmla="*/ 6 w 6"/>
                  <a:gd name="T13" fmla="*/ 5 h 10"/>
                  <a:gd name="T14" fmla="*/ 1 w 6"/>
                  <a:gd name="T15" fmla="*/ 0 h 10"/>
                  <a:gd name="T16" fmla="*/ 0 w 6"/>
                  <a:gd name="T17"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10">
                    <a:moveTo>
                      <a:pt x="0" y="2"/>
                    </a:moveTo>
                    <a:lnTo>
                      <a:pt x="0" y="4"/>
                    </a:lnTo>
                    <a:lnTo>
                      <a:pt x="0" y="7"/>
                    </a:lnTo>
                    <a:lnTo>
                      <a:pt x="0" y="8"/>
                    </a:lnTo>
                    <a:lnTo>
                      <a:pt x="1" y="10"/>
                    </a:lnTo>
                    <a:lnTo>
                      <a:pt x="6" y="8"/>
                    </a:lnTo>
                    <a:lnTo>
                      <a:pt x="6" y="5"/>
                    </a:lnTo>
                    <a:lnTo>
                      <a:pt x="1" y="0"/>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2" name="Freeform 1031">
                <a:extLst>
                  <a:ext uri="{FF2B5EF4-FFF2-40B4-BE49-F238E27FC236}">
                    <a16:creationId xmlns:a16="http://schemas.microsoft.com/office/drawing/2014/main" id="{54BBA152-1519-4EFE-85EA-89D1031DE57A}"/>
                  </a:ext>
                </a:extLst>
              </p:cNvPr>
              <p:cNvSpPr>
                <a:spLocks/>
              </p:cNvSpPr>
              <p:nvPr/>
            </p:nvSpPr>
            <p:spPr bwMode="auto">
              <a:xfrm>
                <a:off x="6597" y="2605"/>
                <a:ext cx="5" cy="4"/>
              </a:xfrm>
              <a:custGeom>
                <a:avLst/>
                <a:gdLst>
                  <a:gd name="T0" fmla="*/ 0 w 5"/>
                  <a:gd name="T1" fmla="*/ 2 h 4"/>
                  <a:gd name="T2" fmla="*/ 0 w 5"/>
                  <a:gd name="T3" fmla="*/ 4 h 4"/>
                  <a:gd name="T4" fmla="*/ 2 w 5"/>
                  <a:gd name="T5" fmla="*/ 4 h 4"/>
                  <a:gd name="T6" fmla="*/ 3 w 5"/>
                  <a:gd name="T7" fmla="*/ 2 h 4"/>
                  <a:gd name="T8" fmla="*/ 5 w 5"/>
                  <a:gd name="T9" fmla="*/ 0 h 4"/>
                  <a:gd name="T10" fmla="*/ 3 w 5"/>
                  <a:gd name="T11" fmla="*/ 0 h 4"/>
                  <a:gd name="T12" fmla="*/ 0 w 5"/>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5" h="4">
                    <a:moveTo>
                      <a:pt x="0" y="2"/>
                    </a:moveTo>
                    <a:lnTo>
                      <a:pt x="0" y="4"/>
                    </a:lnTo>
                    <a:lnTo>
                      <a:pt x="2" y="4"/>
                    </a:lnTo>
                    <a:lnTo>
                      <a:pt x="3" y="2"/>
                    </a:lnTo>
                    <a:lnTo>
                      <a:pt x="5" y="0"/>
                    </a:lnTo>
                    <a:lnTo>
                      <a:pt x="3" y="0"/>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3" name="Freeform 1032">
                <a:extLst>
                  <a:ext uri="{FF2B5EF4-FFF2-40B4-BE49-F238E27FC236}">
                    <a16:creationId xmlns:a16="http://schemas.microsoft.com/office/drawing/2014/main" id="{653D25A8-F6F5-4048-91BA-277A778A97AF}"/>
                  </a:ext>
                </a:extLst>
              </p:cNvPr>
              <p:cNvSpPr>
                <a:spLocks/>
              </p:cNvSpPr>
              <p:nvPr/>
            </p:nvSpPr>
            <p:spPr bwMode="auto">
              <a:xfrm>
                <a:off x="6592" y="2609"/>
                <a:ext cx="3" cy="3"/>
              </a:xfrm>
              <a:custGeom>
                <a:avLst/>
                <a:gdLst>
                  <a:gd name="T0" fmla="*/ 2 w 3"/>
                  <a:gd name="T1" fmla="*/ 3 h 3"/>
                  <a:gd name="T2" fmla="*/ 3 w 3"/>
                  <a:gd name="T3" fmla="*/ 1 h 3"/>
                  <a:gd name="T4" fmla="*/ 3 w 3"/>
                  <a:gd name="T5" fmla="*/ 0 h 3"/>
                  <a:gd name="T6" fmla="*/ 0 w 3"/>
                  <a:gd name="T7" fmla="*/ 1 h 3"/>
                  <a:gd name="T8" fmla="*/ 2 w 3"/>
                  <a:gd name="T9" fmla="*/ 3 h 3"/>
                </a:gdLst>
                <a:ahLst/>
                <a:cxnLst>
                  <a:cxn ang="0">
                    <a:pos x="T0" y="T1"/>
                  </a:cxn>
                  <a:cxn ang="0">
                    <a:pos x="T2" y="T3"/>
                  </a:cxn>
                  <a:cxn ang="0">
                    <a:pos x="T4" y="T5"/>
                  </a:cxn>
                  <a:cxn ang="0">
                    <a:pos x="T6" y="T7"/>
                  </a:cxn>
                  <a:cxn ang="0">
                    <a:pos x="T8" y="T9"/>
                  </a:cxn>
                </a:cxnLst>
                <a:rect l="0" t="0" r="r" b="b"/>
                <a:pathLst>
                  <a:path w="3" h="3">
                    <a:moveTo>
                      <a:pt x="2" y="3"/>
                    </a:moveTo>
                    <a:lnTo>
                      <a:pt x="3" y="1"/>
                    </a:lnTo>
                    <a:lnTo>
                      <a:pt x="3" y="0"/>
                    </a:lnTo>
                    <a:lnTo>
                      <a:pt x="0" y="1"/>
                    </a:lnTo>
                    <a:lnTo>
                      <a:pt x="2"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4" name="Freeform 1033">
                <a:extLst>
                  <a:ext uri="{FF2B5EF4-FFF2-40B4-BE49-F238E27FC236}">
                    <a16:creationId xmlns:a16="http://schemas.microsoft.com/office/drawing/2014/main" id="{27C847BA-CE0B-4A97-ADA1-D7C6080BBB6E}"/>
                  </a:ext>
                </a:extLst>
              </p:cNvPr>
              <p:cNvSpPr>
                <a:spLocks/>
              </p:cNvSpPr>
              <p:nvPr/>
            </p:nvSpPr>
            <p:spPr bwMode="auto">
              <a:xfrm>
                <a:off x="6556" y="2594"/>
                <a:ext cx="1" cy="5"/>
              </a:xfrm>
              <a:custGeom>
                <a:avLst/>
                <a:gdLst>
                  <a:gd name="T0" fmla="*/ 0 w 1"/>
                  <a:gd name="T1" fmla="*/ 2 h 5"/>
                  <a:gd name="T2" fmla="*/ 1 w 1"/>
                  <a:gd name="T3" fmla="*/ 5 h 5"/>
                  <a:gd name="T4" fmla="*/ 1 w 1"/>
                  <a:gd name="T5" fmla="*/ 2 h 5"/>
                  <a:gd name="T6" fmla="*/ 1 w 1"/>
                  <a:gd name="T7" fmla="*/ 0 h 5"/>
                  <a:gd name="T8" fmla="*/ 0 w 1"/>
                  <a:gd name="T9" fmla="*/ 0 h 5"/>
                  <a:gd name="T10" fmla="*/ 0 w 1"/>
                  <a:gd name="T11" fmla="*/ 2 h 5"/>
                </a:gdLst>
                <a:ahLst/>
                <a:cxnLst>
                  <a:cxn ang="0">
                    <a:pos x="T0" y="T1"/>
                  </a:cxn>
                  <a:cxn ang="0">
                    <a:pos x="T2" y="T3"/>
                  </a:cxn>
                  <a:cxn ang="0">
                    <a:pos x="T4" y="T5"/>
                  </a:cxn>
                  <a:cxn ang="0">
                    <a:pos x="T6" y="T7"/>
                  </a:cxn>
                  <a:cxn ang="0">
                    <a:pos x="T8" y="T9"/>
                  </a:cxn>
                  <a:cxn ang="0">
                    <a:pos x="T10" y="T11"/>
                  </a:cxn>
                </a:cxnLst>
                <a:rect l="0" t="0" r="r" b="b"/>
                <a:pathLst>
                  <a:path w="1" h="5">
                    <a:moveTo>
                      <a:pt x="0" y="2"/>
                    </a:moveTo>
                    <a:lnTo>
                      <a:pt x="1" y="5"/>
                    </a:lnTo>
                    <a:lnTo>
                      <a:pt x="1" y="2"/>
                    </a:lnTo>
                    <a:lnTo>
                      <a:pt x="1" y="0"/>
                    </a:lnTo>
                    <a:lnTo>
                      <a:pt x="0" y="0"/>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5" name="Freeform 1034">
                <a:extLst>
                  <a:ext uri="{FF2B5EF4-FFF2-40B4-BE49-F238E27FC236}">
                    <a16:creationId xmlns:a16="http://schemas.microsoft.com/office/drawing/2014/main" id="{0A6FF9E7-622C-4A07-AEEF-0A8573603F18}"/>
                  </a:ext>
                </a:extLst>
              </p:cNvPr>
              <p:cNvSpPr>
                <a:spLocks/>
              </p:cNvSpPr>
              <p:nvPr/>
            </p:nvSpPr>
            <p:spPr bwMode="auto">
              <a:xfrm>
                <a:off x="6818" y="2867"/>
                <a:ext cx="2" cy="6"/>
              </a:xfrm>
              <a:custGeom>
                <a:avLst/>
                <a:gdLst>
                  <a:gd name="T0" fmla="*/ 0 w 2"/>
                  <a:gd name="T1" fmla="*/ 6 h 6"/>
                  <a:gd name="T2" fmla="*/ 2 w 2"/>
                  <a:gd name="T3" fmla="*/ 3 h 6"/>
                  <a:gd name="T4" fmla="*/ 2 w 2"/>
                  <a:gd name="T5" fmla="*/ 0 h 6"/>
                  <a:gd name="T6" fmla="*/ 0 w 2"/>
                  <a:gd name="T7" fmla="*/ 6 h 6"/>
                </a:gdLst>
                <a:ahLst/>
                <a:cxnLst>
                  <a:cxn ang="0">
                    <a:pos x="T0" y="T1"/>
                  </a:cxn>
                  <a:cxn ang="0">
                    <a:pos x="T2" y="T3"/>
                  </a:cxn>
                  <a:cxn ang="0">
                    <a:pos x="T4" y="T5"/>
                  </a:cxn>
                  <a:cxn ang="0">
                    <a:pos x="T6" y="T7"/>
                  </a:cxn>
                </a:cxnLst>
                <a:rect l="0" t="0" r="r" b="b"/>
                <a:pathLst>
                  <a:path w="2" h="6">
                    <a:moveTo>
                      <a:pt x="0" y="6"/>
                    </a:moveTo>
                    <a:lnTo>
                      <a:pt x="2" y="3"/>
                    </a:lnTo>
                    <a:lnTo>
                      <a:pt x="2" y="0"/>
                    </a:lnTo>
                    <a:lnTo>
                      <a:pt x="0"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6" name="Freeform 1035">
                <a:extLst>
                  <a:ext uri="{FF2B5EF4-FFF2-40B4-BE49-F238E27FC236}">
                    <a16:creationId xmlns:a16="http://schemas.microsoft.com/office/drawing/2014/main" id="{5990A29D-BAC0-4C14-89B2-04B583E68990}"/>
                  </a:ext>
                </a:extLst>
              </p:cNvPr>
              <p:cNvSpPr>
                <a:spLocks/>
              </p:cNvSpPr>
              <p:nvPr/>
            </p:nvSpPr>
            <p:spPr bwMode="auto">
              <a:xfrm>
                <a:off x="6796" y="2795"/>
                <a:ext cx="5" cy="7"/>
              </a:xfrm>
              <a:custGeom>
                <a:avLst/>
                <a:gdLst>
                  <a:gd name="T0" fmla="*/ 3 w 5"/>
                  <a:gd name="T1" fmla="*/ 2 h 7"/>
                  <a:gd name="T2" fmla="*/ 2 w 5"/>
                  <a:gd name="T3" fmla="*/ 0 h 7"/>
                  <a:gd name="T4" fmla="*/ 0 w 5"/>
                  <a:gd name="T5" fmla="*/ 0 h 7"/>
                  <a:gd name="T6" fmla="*/ 3 w 5"/>
                  <a:gd name="T7" fmla="*/ 5 h 7"/>
                  <a:gd name="T8" fmla="*/ 5 w 5"/>
                  <a:gd name="T9" fmla="*/ 7 h 7"/>
                  <a:gd name="T10" fmla="*/ 5 w 5"/>
                  <a:gd name="T11" fmla="*/ 5 h 7"/>
                  <a:gd name="T12" fmla="*/ 3 w 5"/>
                  <a:gd name="T13" fmla="*/ 3 h 7"/>
                  <a:gd name="T14" fmla="*/ 5 w 5"/>
                  <a:gd name="T15" fmla="*/ 2 h 7"/>
                  <a:gd name="T16" fmla="*/ 3 w 5"/>
                  <a:gd name="T17" fmla="*/ 2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7">
                    <a:moveTo>
                      <a:pt x="3" y="2"/>
                    </a:moveTo>
                    <a:lnTo>
                      <a:pt x="2" y="0"/>
                    </a:lnTo>
                    <a:lnTo>
                      <a:pt x="0" y="0"/>
                    </a:lnTo>
                    <a:lnTo>
                      <a:pt x="3" y="5"/>
                    </a:lnTo>
                    <a:lnTo>
                      <a:pt x="5" y="7"/>
                    </a:lnTo>
                    <a:lnTo>
                      <a:pt x="5" y="5"/>
                    </a:lnTo>
                    <a:lnTo>
                      <a:pt x="3" y="3"/>
                    </a:lnTo>
                    <a:lnTo>
                      <a:pt x="5" y="2"/>
                    </a:lnTo>
                    <a:lnTo>
                      <a:pt x="3"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7" name="Freeform 1036">
                <a:extLst>
                  <a:ext uri="{FF2B5EF4-FFF2-40B4-BE49-F238E27FC236}">
                    <a16:creationId xmlns:a16="http://schemas.microsoft.com/office/drawing/2014/main" id="{5D73CC0E-EF10-405B-AB08-3B9DFD795697}"/>
                  </a:ext>
                </a:extLst>
              </p:cNvPr>
              <p:cNvSpPr>
                <a:spLocks/>
              </p:cNvSpPr>
              <p:nvPr/>
            </p:nvSpPr>
            <p:spPr bwMode="auto">
              <a:xfrm>
                <a:off x="6446" y="2647"/>
                <a:ext cx="1" cy="1"/>
              </a:xfrm>
              <a:custGeom>
                <a:avLst/>
                <a:gdLst>
                  <a:gd name="T0" fmla="*/ 1 w 1"/>
                  <a:gd name="T1" fmla="*/ 1 h 1"/>
                  <a:gd name="T2" fmla="*/ 1 w 1"/>
                  <a:gd name="T3" fmla="*/ 0 h 1"/>
                  <a:gd name="T4" fmla="*/ 1 w 1"/>
                  <a:gd name="T5" fmla="*/ 0 h 1"/>
                  <a:gd name="T6" fmla="*/ 0 w 1"/>
                  <a:gd name="T7" fmla="*/ 0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lnTo>
                      <a:pt x="1" y="0"/>
                    </a:lnTo>
                    <a:lnTo>
                      <a:pt x="1" y="0"/>
                    </a:lnTo>
                    <a:lnTo>
                      <a:pt x="0" y="0"/>
                    </a:lnTo>
                    <a:lnTo>
                      <a:pt x="1"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8" name="Freeform 1037">
                <a:extLst>
                  <a:ext uri="{FF2B5EF4-FFF2-40B4-BE49-F238E27FC236}">
                    <a16:creationId xmlns:a16="http://schemas.microsoft.com/office/drawing/2014/main" id="{29B9E38B-96C9-4D50-B2DE-09D251DDFFC0}"/>
                  </a:ext>
                </a:extLst>
              </p:cNvPr>
              <p:cNvSpPr>
                <a:spLocks/>
              </p:cNvSpPr>
              <p:nvPr/>
            </p:nvSpPr>
            <p:spPr bwMode="auto">
              <a:xfrm>
                <a:off x="6685" y="3127"/>
                <a:ext cx="1" cy="2"/>
              </a:xfrm>
              <a:custGeom>
                <a:avLst/>
                <a:gdLst>
                  <a:gd name="T0" fmla="*/ 1 w 1"/>
                  <a:gd name="T1" fmla="*/ 2 h 2"/>
                  <a:gd name="T2" fmla="*/ 1 w 1"/>
                  <a:gd name="T3" fmla="*/ 0 h 2"/>
                  <a:gd name="T4" fmla="*/ 0 w 1"/>
                  <a:gd name="T5" fmla="*/ 0 h 2"/>
                  <a:gd name="T6" fmla="*/ 1 w 1"/>
                  <a:gd name="T7" fmla="*/ 2 h 2"/>
                </a:gdLst>
                <a:ahLst/>
                <a:cxnLst>
                  <a:cxn ang="0">
                    <a:pos x="T0" y="T1"/>
                  </a:cxn>
                  <a:cxn ang="0">
                    <a:pos x="T2" y="T3"/>
                  </a:cxn>
                  <a:cxn ang="0">
                    <a:pos x="T4" y="T5"/>
                  </a:cxn>
                  <a:cxn ang="0">
                    <a:pos x="T6" y="T7"/>
                  </a:cxn>
                </a:cxnLst>
                <a:rect l="0" t="0" r="r" b="b"/>
                <a:pathLst>
                  <a:path w="1" h="2">
                    <a:moveTo>
                      <a:pt x="1" y="2"/>
                    </a:moveTo>
                    <a:lnTo>
                      <a:pt x="1" y="0"/>
                    </a:lnTo>
                    <a:lnTo>
                      <a:pt x="0" y="0"/>
                    </a:lnTo>
                    <a:lnTo>
                      <a:pt x="1"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9" name="Freeform 1038">
                <a:extLst>
                  <a:ext uri="{FF2B5EF4-FFF2-40B4-BE49-F238E27FC236}">
                    <a16:creationId xmlns:a16="http://schemas.microsoft.com/office/drawing/2014/main" id="{BF95668D-8391-4C2A-85CC-7FCC4A9F89C2}"/>
                  </a:ext>
                </a:extLst>
              </p:cNvPr>
              <p:cNvSpPr>
                <a:spLocks/>
              </p:cNvSpPr>
              <p:nvPr/>
            </p:nvSpPr>
            <p:spPr bwMode="auto">
              <a:xfrm>
                <a:off x="6694" y="2580"/>
                <a:ext cx="2" cy="1"/>
              </a:xfrm>
              <a:custGeom>
                <a:avLst/>
                <a:gdLst>
                  <a:gd name="T0" fmla="*/ 0 w 2"/>
                  <a:gd name="T1" fmla="*/ 0 h 1"/>
                  <a:gd name="T2" fmla="*/ 0 w 2"/>
                  <a:gd name="T3" fmla="*/ 1 h 1"/>
                  <a:gd name="T4" fmla="*/ 2 w 2"/>
                  <a:gd name="T5" fmla="*/ 0 h 1"/>
                  <a:gd name="T6" fmla="*/ 0 w 2"/>
                  <a:gd name="T7" fmla="*/ 0 h 1"/>
                </a:gdLst>
                <a:ahLst/>
                <a:cxnLst>
                  <a:cxn ang="0">
                    <a:pos x="T0" y="T1"/>
                  </a:cxn>
                  <a:cxn ang="0">
                    <a:pos x="T2" y="T3"/>
                  </a:cxn>
                  <a:cxn ang="0">
                    <a:pos x="T4" y="T5"/>
                  </a:cxn>
                  <a:cxn ang="0">
                    <a:pos x="T6" y="T7"/>
                  </a:cxn>
                </a:cxnLst>
                <a:rect l="0" t="0" r="r" b="b"/>
                <a:pathLst>
                  <a:path w="2" h="1">
                    <a:moveTo>
                      <a:pt x="0" y="0"/>
                    </a:moveTo>
                    <a:lnTo>
                      <a:pt x="0" y="1"/>
                    </a:lnTo>
                    <a:lnTo>
                      <a:pt x="2"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0" name="Freeform 1039">
                <a:extLst>
                  <a:ext uri="{FF2B5EF4-FFF2-40B4-BE49-F238E27FC236}">
                    <a16:creationId xmlns:a16="http://schemas.microsoft.com/office/drawing/2014/main" id="{A58A9A85-7A49-447D-BEB1-A9AA392DF3CC}"/>
                  </a:ext>
                </a:extLst>
              </p:cNvPr>
              <p:cNvSpPr>
                <a:spLocks/>
              </p:cNvSpPr>
              <p:nvPr/>
            </p:nvSpPr>
            <p:spPr bwMode="auto">
              <a:xfrm>
                <a:off x="6739" y="2707"/>
                <a:ext cx="3" cy="8"/>
              </a:xfrm>
              <a:custGeom>
                <a:avLst/>
                <a:gdLst>
                  <a:gd name="T0" fmla="*/ 1 w 3"/>
                  <a:gd name="T1" fmla="*/ 8 h 8"/>
                  <a:gd name="T2" fmla="*/ 3 w 3"/>
                  <a:gd name="T3" fmla="*/ 5 h 8"/>
                  <a:gd name="T4" fmla="*/ 3 w 3"/>
                  <a:gd name="T5" fmla="*/ 0 h 8"/>
                  <a:gd name="T6" fmla="*/ 1 w 3"/>
                  <a:gd name="T7" fmla="*/ 2 h 8"/>
                  <a:gd name="T8" fmla="*/ 0 w 3"/>
                  <a:gd name="T9" fmla="*/ 2 h 8"/>
                  <a:gd name="T10" fmla="*/ 1 w 3"/>
                  <a:gd name="T11" fmla="*/ 5 h 8"/>
                  <a:gd name="T12" fmla="*/ 0 w 3"/>
                  <a:gd name="T13" fmla="*/ 7 h 8"/>
                  <a:gd name="T14" fmla="*/ 1 w 3"/>
                  <a:gd name="T15" fmla="*/ 8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8">
                    <a:moveTo>
                      <a:pt x="1" y="8"/>
                    </a:moveTo>
                    <a:lnTo>
                      <a:pt x="3" y="5"/>
                    </a:lnTo>
                    <a:lnTo>
                      <a:pt x="3" y="0"/>
                    </a:lnTo>
                    <a:lnTo>
                      <a:pt x="1" y="2"/>
                    </a:lnTo>
                    <a:lnTo>
                      <a:pt x="0" y="2"/>
                    </a:lnTo>
                    <a:lnTo>
                      <a:pt x="1" y="5"/>
                    </a:lnTo>
                    <a:lnTo>
                      <a:pt x="0" y="7"/>
                    </a:lnTo>
                    <a:lnTo>
                      <a:pt x="1"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1" name="Freeform 1040">
                <a:extLst>
                  <a:ext uri="{FF2B5EF4-FFF2-40B4-BE49-F238E27FC236}">
                    <a16:creationId xmlns:a16="http://schemas.microsoft.com/office/drawing/2014/main" id="{0559F0D4-3896-4339-9298-0F3CB525657D}"/>
                  </a:ext>
                </a:extLst>
              </p:cNvPr>
              <p:cNvSpPr>
                <a:spLocks/>
              </p:cNvSpPr>
              <p:nvPr/>
            </p:nvSpPr>
            <p:spPr bwMode="auto">
              <a:xfrm>
                <a:off x="6603" y="2636"/>
                <a:ext cx="4" cy="3"/>
              </a:xfrm>
              <a:custGeom>
                <a:avLst/>
                <a:gdLst>
                  <a:gd name="T0" fmla="*/ 0 w 4"/>
                  <a:gd name="T1" fmla="*/ 3 h 3"/>
                  <a:gd name="T2" fmla="*/ 2 w 4"/>
                  <a:gd name="T3" fmla="*/ 1 h 3"/>
                  <a:gd name="T4" fmla="*/ 2 w 4"/>
                  <a:gd name="T5" fmla="*/ 3 h 3"/>
                  <a:gd name="T6" fmla="*/ 4 w 4"/>
                  <a:gd name="T7" fmla="*/ 1 h 3"/>
                  <a:gd name="T8" fmla="*/ 2 w 4"/>
                  <a:gd name="T9" fmla="*/ 0 h 3"/>
                  <a:gd name="T10" fmla="*/ 0 w 4"/>
                  <a:gd name="T11" fmla="*/ 1 h 3"/>
                  <a:gd name="T12" fmla="*/ 0 w 4"/>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4" h="3">
                    <a:moveTo>
                      <a:pt x="0" y="3"/>
                    </a:moveTo>
                    <a:lnTo>
                      <a:pt x="2" y="1"/>
                    </a:lnTo>
                    <a:lnTo>
                      <a:pt x="2" y="3"/>
                    </a:lnTo>
                    <a:lnTo>
                      <a:pt x="4" y="1"/>
                    </a:lnTo>
                    <a:lnTo>
                      <a:pt x="2" y="0"/>
                    </a:lnTo>
                    <a:lnTo>
                      <a:pt x="0" y="1"/>
                    </a:ln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2" name="Freeform 1041">
                <a:extLst>
                  <a:ext uri="{FF2B5EF4-FFF2-40B4-BE49-F238E27FC236}">
                    <a16:creationId xmlns:a16="http://schemas.microsoft.com/office/drawing/2014/main" id="{4973EE62-C8EB-4EBE-83E3-25C613193BA2}"/>
                  </a:ext>
                </a:extLst>
              </p:cNvPr>
              <p:cNvSpPr>
                <a:spLocks/>
              </p:cNvSpPr>
              <p:nvPr/>
            </p:nvSpPr>
            <p:spPr bwMode="auto">
              <a:xfrm>
                <a:off x="6254" y="2819"/>
                <a:ext cx="4" cy="10"/>
              </a:xfrm>
              <a:custGeom>
                <a:avLst/>
                <a:gdLst>
                  <a:gd name="T0" fmla="*/ 0 w 4"/>
                  <a:gd name="T1" fmla="*/ 3 h 10"/>
                  <a:gd name="T2" fmla="*/ 2 w 4"/>
                  <a:gd name="T3" fmla="*/ 10 h 10"/>
                  <a:gd name="T4" fmla="*/ 4 w 4"/>
                  <a:gd name="T5" fmla="*/ 5 h 10"/>
                  <a:gd name="T6" fmla="*/ 2 w 4"/>
                  <a:gd name="T7" fmla="*/ 0 h 10"/>
                  <a:gd name="T8" fmla="*/ 0 w 4"/>
                  <a:gd name="T9" fmla="*/ 3 h 10"/>
                </a:gdLst>
                <a:ahLst/>
                <a:cxnLst>
                  <a:cxn ang="0">
                    <a:pos x="T0" y="T1"/>
                  </a:cxn>
                  <a:cxn ang="0">
                    <a:pos x="T2" y="T3"/>
                  </a:cxn>
                  <a:cxn ang="0">
                    <a:pos x="T4" y="T5"/>
                  </a:cxn>
                  <a:cxn ang="0">
                    <a:pos x="T6" y="T7"/>
                  </a:cxn>
                  <a:cxn ang="0">
                    <a:pos x="T8" y="T9"/>
                  </a:cxn>
                </a:cxnLst>
                <a:rect l="0" t="0" r="r" b="b"/>
                <a:pathLst>
                  <a:path w="4" h="10">
                    <a:moveTo>
                      <a:pt x="0" y="3"/>
                    </a:moveTo>
                    <a:lnTo>
                      <a:pt x="2" y="10"/>
                    </a:lnTo>
                    <a:lnTo>
                      <a:pt x="4" y="5"/>
                    </a:lnTo>
                    <a:lnTo>
                      <a:pt x="2" y="0"/>
                    </a:ln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3" name="Freeform 1042">
                <a:extLst>
                  <a:ext uri="{FF2B5EF4-FFF2-40B4-BE49-F238E27FC236}">
                    <a16:creationId xmlns:a16="http://schemas.microsoft.com/office/drawing/2014/main" id="{3156D079-6B8E-4C51-8668-D36DF9F8D661}"/>
                  </a:ext>
                </a:extLst>
              </p:cNvPr>
              <p:cNvSpPr>
                <a:spLocks/>
              </p:cNvSpPr>
              <p:nvPr/>
            </p:nvSpPr>
            <p:spPr bwMode="auto">
              <a:xfrm>
                <a:off x="6297" y="2739"/>
                <a:ext cx="4" cy="5"/>
              </a:xfrm>
              <a:custGeom>
                <a:avLst/>
                <a:gdLst>
                  <a:gd name="T0" fmla="*/ 2 w 4"/>
                  <a:gd name="T1" fmla="*/ 5 h 5"/>
                  <a:gd name="T2" fmla="*/ 4 w 4"/>
                  <a:gd name="T3" fmla="*/ 4 h 5"/>
                  <a:gd name="T4" fmla="*/ 4 w 4"/>
                  <a:gd name="T5" fmla="*/ 0 h 5"/>
                  <a:gd name="T6" fmla="*/ 0 w 4"/>
                  <a:gd name="T7" fmla="*/ 4 h 5"/>
                  <a:gd name="T8" fmla="*/ 2 w 4"/>
                  <a:gd name="T9" fmla="*/ 5 h 5"/>
                </a:gdLst>
                <a:ahLst/>
                <a:cxnLst>
                  <a:cxn ang="0">
                    <a:pos x="T0" y="T1"/>
                  </a:cxn>
                  <a:cxn ang="0">
                    <a:pos x="T2" y="T3"/>
                  </a:cxn>
                  <a:cxn ang="0">
                    <a:pos x="T4" y="T5"/>
                  </a:cxn>
                  <a:cxn ang="0">
                    <a:pos x="T6" y="T7"/>
                  </a:cxn>
                  <a:cxn ang="0">
                    <a:pos x="T8" y="T9"/>
                  </a:cxn>
                </a:cxnLst>
                <a:rect l="0" t="0" r="r" b="b"/>
                <a:pathLst>
                  <a:path w="4" h="5">
                    <a:moveTo>
                      <a:pt x="2" y="5"/>
                    </a:moveTo>
                    <a:lnTo>
                      <a:pt x="4" y="4"/>
                    </a:lnTo>
                    <a:lnTo>
                      <a:pt x="4" y="0"/>
                    </a:lnTo>
                    <a:lnTo>
                      <a:pt x="0" y="4"/>
                    </a:lnTo>
                    <a:lnTo>
                      <a:pt x="2"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4" name="Freeform 1043">
                <a:extLst>
                  <a:ext uri="{FF2B5EF4-FFF2-40B4-BE49-F238E27FC236}">
                    <a16:creationId xmlns:a16="http://schemas.microsoft.com/office/drawing/2014/main" id="{6BAFD75A-2391-4218-93D2-4A8E61608F89}"/>
                  </a:ext>
                </a:extLst>
              </p:cNvPr>
              <p:cNvSpPr>
                <a:spLocks/>
              </p:cNvSpPr>
              <p:nvPr/>
            </p:nvSpPr>
            <p:spPr bwMode="auto">
              <a:xfrm>
                <a:off x="6525" y="2597"/>
                <a:ext cx="16" cy="10"/>
              </a:xfrm>
              <a:custGeom>
                <a:avLst/>
                <a:gdLst>
                  <a:gd name="T0" fmla="*/ 10 w 16"/>
                  <a:gd name="T1" fmla="*/ 10 h 10"/>
                  <a:gd name="T2" fmla="*/ 15 w 16"/>
                  <a:gd name="T3" fmla="*/ 5 h 10"/>
                  <a:gd name="T4" fmla="*/ 15 w 16"/>
                  <a:gd name="T5" fmla="*/ 5 h 10"/>
                  <a:gd name="T6" fmla="*/ 15 w 16"/>
                  <a:gd name="T7" fmla="*/ 5 h 10"/>
                  <a:gd name="T8" fmla="*/ 16 w 16"/>
                  <a:gd name="T9" fmla="*/ 4 h 10"/>
                  <a:gd name="T10" fmla="*/ 16 w 16"/>
                  <a:gd name="T11" fmla="*/ 2 h 10"/>
                  <a:gd name="T12" fmla="*/ 15 w 16"/>
                  <a:gd name="T13" fmla="*/ 0 h 10"/>
                  <a:gd name="T14" fmla="*/ 13 w 16"/>
                  <a:gd name="T15" fmla="*/ 0 h 10"/>
                  <a:gd name="T16" fmla="*/ 11 w 16"/>
                  <a:gd name="T17" fmla="*/ 2 h 10"/>
                  <a:gd name="T18" fmla="*/ 8 w 16"/>
                  <a:gd name="T19" fmla="*/ 2 h 10"/>
                  <a:gd name="T20" fmla="*/ 7 w 16"/>
                  <a:gd name="T21" fmla="*/ 4 h 10"/>
                  <a:gd name="T22" fmla="*/ 5 w 16"/>
                  <a:gd name="T23" fmla="*/ 2 h 10"/>
                  <a:gd name="T24" fmla="*/ 5 w 16"/>
                  <a:gd name="T25" fmla="*/ 2 h 10"/>
                  <a:gd name="T26" fmla="*/ 4 w 16"/>
                  <a:gd name="T27" fmla="*/ 2 h 10"/>
                  <a:gd name="T28" fmla="*/ 0 w 16"/>
                  <a:gd name="T29" fmla="*/ 0 h 10"/>
                  <a:gd name="T30" fmla="*/ 0 w 16"/>
                  <a:gd name="T31" fmla="*/ 0 h 10"/>
                  <a:gd name="T32" fmla="*/ 0 w 16"/>
                  <a:gd name="T33" fmla="*/ 0 h 10"/>
                  <a:gd name="T34" fmla="*/ 0 w 16"/>
                  <a:gd name="T35" fmla="*/ 4 h 10"/>
                  <a:gd name="T36" fmla="*/ 4 w 16"/>
                  <a:gd name="T37" fmla="*/ 7 h 10"/>
                  <a:gd name="T38" fmla="*/ 5 w 16"/>
                  <a:gd name="T39" fmla="*/ 8 h 10"/>
                  <a:gd name="T40" fmla="*/ 10 w 16"/>
                  <a:gd name="T41"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 h="10">
                    <a:moveTo>
                      <a:pt x="10" y="10"/>
                    </a:moveTo>
                    <a:lnTo>
                      <a:pt x="15" y="5"/>
                    </a:lnTo>
                    <a:lnTo>
                      <a:pt x="15" y="5"/>
                    </a:lnTo>
                    <a:lnTo>
                      <a:pt x="15" y="5"/>
                    </a:lnTo>
                    <a:lnTo>
                      <a:pt x="16" y="4"/>
                    </a:lnTo>
                    <a:lnTo>
                      <a:pt x="16" y="2"/>
                    </a:lnTo>
                    <a:lnTo>
                      <a:pt x="15" y="0"/>
                    </a:lnTo>
                    <a:lnTo>
                      <a:pt x="13" y="0"/>
                    </a:lnTo>
                    <a:lnTo>
                      <a:pt x="11" y="2"/>
                    </a:lnTo>
                    <a:lnTo>
                      <a:pt x="8" y="2"/>
                    </a:lnTo>
                    <a:lnTo>
                      <a:pt x="7" y="4"/>
                    </a:lnTo>
                    <a:lnTo>
                      <a:pt x="5" y="2"/>
                    </a:lnTo>
                    <a:lnTo>
                      <a:pt x="5" y="2"/>
                    </a:lnTo>
                    <a:lnTo>
                      <a:pt x="4" y="2"/>
                    </a:lnTo>
                    <a:lnTo>
                      <a:pt x="0" y="0"/>
                    </a:lnTo>
                    <a:lnTo>
                      <a:pt x="0" y="0"/>
                    </a:lnTo>
                    <a:lnTo>
                      <a:pt x="0" y="0"/>
                    </a:lnTo>
                    <a:lnTo>
                      <a:pt x="0" y="4"/>
                    </a:lnTo>
                    <a:lnTo>
                      <a:pt x="4" y="7"/>
                    </a:lnTo>
                    <a:lnTo>
                      <a:pt x="5" y="8"/>
                    </a:lnTo>
                    <a:lnTo>
                      <a:pt x="10"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5" name="Freeform 1044">
                <a:extLst>
                  <a:ext uri="{FF2B5EF4-FFF2-40B4-BE49-F238E27FC236}">
                    <a16:creationId xmlns:a16="http://schemas.microsoft.com/office/drawing/2014/main" id="{702A119B-DB3F-4CB5-B777-E064E3457AE8}"/>
                  </a:ext>
                </a:extLst>
              </p:cNvPr>
              <p:cNvSpPr>
                <a:spLocks/>
              </p:cNvSpPr>
              <p:nvPr/>
            </p:nvSpPr>
            <p:spPr bwMode="auto">
              <a:xfrm>
                <a:off x="6552" y="3011"/>
                <a:ext cx="23" cy="7"/>
              </a:xfrm>
              <a:custGeom>
                <a:avLst/>
                <a:gdLst>
                  <a:gd name="T0" fmla="*/ 20 w 23"/>
                  <a:gd name="T1" fmla="*/ 4 h 7"/>
                  <a:gd name="T2" fmla="*/ 16 w 23"/>
                  <a:gd name="T3" fmla="*/ 4 h 7"/>
                  <a:gd name="T4" fmla="*/ 18 w 23"/>
                  <a:gd name="T5" fmla="*/ 3 h 7"/>
                  <a:gd name="T6" fmla="*/ 16 w 23"/>
                  <a:gd name="T7" fmla="*/ 3 h 7"/>
                  <a:gd name="T8" fmla="*/ 15 w 23"/>
                  <a:gd name="T9" fmla="*/ 1 h 7"/>
                  <a:gd name="T10" fmla="*/ 16 w 23"/>
                  <a:gd name="T11" fmla="*/ 0 h 7"/>
                  <a:gd name="T12" fmla="*/ 13 w 23"/>
                  <a:gd name="T13" fmla="*/ 0 h 7"/>
                  <a:gd name="T14" fmla="*/ 12 w 23"/>
                  <a:gd name="T15" fmla="*/ 0 h 7"/>
                  <a:gd name="T16" fmla="*/ 4 w 23"/>
                  <a:gd name="T17" fmla="*/ 3 h 7"/>
                  <a:gd name="T18" fmla="*/ 0 w 23"/>
                  <a:gd name="T19" fmla="*/ 4 h 7"/>
                  <a:gd name="T20" fmla="*/ 0 w 23"/>
                  <a:gd name="T21" fmla="*/ 6 h 7"/>
                  <a:gd name="T22" fmla="*/ 2 w 23"/>
                  <a:gd name="T23" fmla="*/ 7 h 7"/>
                  <a:gd name="T24" fmla="*/ 5 w 23"/>
                  <a:gd name="T25" fmla="*/ 7 h 7"/>
                  <a:gd name="T26" fmla="*/ 7 w 23"/>
                  <a:gd name="T27" fmla="*/ 7 h 7"/>
                  <a:gd name="T28" fmla="*/ 8 w 23"/>
                  <a:gd name="T29" fmla="*/ 7 h 7"/>
                  <a:gd name="T30" fmla="*/ 10 w 23"/>
                  <a:gd name="T31" fmla="*/ 6 h 7"/>
                  <a:gd name="T32" fmla="*/ 12 w 23"/>
                  <a:gd name="T33" fmla="*/ 7 h 7"/>
                  <a:gd name="T34" fmla="*/ 13 w 23"/>
                  <a:gd name="T35" fmla="*/ 7 h 7"/>
                  <a:gd name="T36" fmla="*/ 13 w 23"/>
                  <a:gd name="T37" fmla="*/ 7 h 7"/>
                  <a:gd name="T38" fmla="*/ 15 w 23"/>
                  <a:gd name="T39" fmla="*/ 7 h 7"/>
                  <a:gd name="T40" fmla="*/ 16 w 23"/>
                  <a:gd name="T41" fmla="*/ 6 h 7"/>
                  <a:gd name="T42" fmla="*/ 21 w 23"/>
                  <a:gd name="T43" fmla="*/ 6 h 7"/>
                  <a:gd name="T44" fmla="*/ 23 w 23"/>
                  <a:gd name="T45" fmla="*/ 4 h 7"/>
                  <a:gd name="T46" fmla="*/ 21 w 23"/>
                  <a:gd name="T47" fmla="*/ 4 h 7"/>
                  <a:gd name="T48" fmla="*/ 20 w 23"/>
                  <a:gd name="T49"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3" h="7">
                    <a:moveTo>
                      <a:pt x="20" y="4"/>
                    </a:moveTo>
                    <a:lnTo>
                      <a:pt x="16" y="4"/>
                    </a:lnTo>
                    <a:lnTo>
                      <a:pt x="18" y="3"/>
                    </a:lnTo>
                    <a:lnTo>
                      <a:pt x="16" y="3"/>
                    </a:lnTo>
                    <a:lnTo>
                      <a:pt x="15" y="1"/>
                    </a:lnTo>
                    <a:lnTo>
                      <a:pt x="16" y="0"/>
                    </a:lnTo>
                    <a:lnTo>
                      <a:pt x="13" y="0"/>
                    </a:lnTo>
                    <a:lnTo>
                      <a:pt x="12" y="0"/>
                    </a:lnTo>
                    <a:lnTo>
                      <a:pt x="4" y="3"/>
                    </a:lnTo>
                    <a:lnTo>
                      <a:pt x="0" y="4"/>
                    </a:lnTo>
                    <a:lnTo>
                      <a:pt x="0" y="6"/>
                    </a:lnTo>
                    <a:lnTo>
                      <a:pt x="2" y="7"/>
                    </a:lnTo>
                    <a:lnTo>
                      <a:pt x="5" y="7"/>
                    </a:lnTo>
                    <a:lnTo>
                      <a:pt x="7" y="7"/>
                    </a:lnTo>
                    <a:lnTo>
                      <a:pt x="8" y="7"/>
                    </a:lnTo>
                    <a:lnTo>
                      <a:pt x="10" y="6"/>
                    </a:lnTo>
                    <a:lnTo>
                      <a:pt x="12" y="7"/>
                    </a:lnTo>
                    <a:lnTo>
                      <a:pt x="13" y="7"/>
                    </a:lnTo>
                    <a:lnTo>
                      <a:pt x="13" y="7"/>
                    </a:lnTo>
                    <a:lnTo>
                      <a:pt x="15" y="7"/>
                    </a:lnTo>
                    <a:lnTo>
                      <a:pt x="16" y="6"/>
                    </a:lnTo>
                    <a:lnTo>
                      <a:pt x="21" y="6"/>
                    </a:lnTo>
                    <a:lnTo>
                      <a:pt x="23" y="4"/>
                    </a:lnTo>
                    <a:lnTo>
                      <a:pt x="21" y="4"/>
                    </a:lnTo>
                    <a:lnTo>
                      <a:pt x="2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6" name="Freeform 1045">
                <a:extLst>
                  <a:ext uri="{FF2B5EF4-FFF2-40B4-BE49-F238E27FC236}">
                    <a16:creationId xmlns:a16="http://schemas.microsoft.com/office/drawing/2014/main" id="{4C93D3F2-DD2C-4745-A23A-005795E027A3}"/>
                  </a:ext>
                </a:extLst>
              </p:cNvPr>
              <p:cNvSpPr>
                <a:spLocks/>
              </p:cNvSpPr>
              <p:nvPr/>
            </p:nvSpPr>
            <p:spPr bwMode="auto">
              <a:xfrm>
                <a:off x="6256" y="2811"/>
                <a:ext cx="2" cy="7"/>
              </a:xfrm>
              <a:custGeom>
                <a:avLst/>
                <a:gdLst>
                  <a:gd name="T0" fmla="*/ 2 w 2"/>
                  <a:gd name="T1" fmla="*/ 5 h 7"/>
                  <a:gd name="T2" fmla="*/ 2 w 2"/>
                  <a:gd name="T3" fmla="*/ 0 h 7"/>
                  <a:gd name="T4" fmla="*/ 0 w 2"/>
                  <a:gd name="T5" fmla="*/ 7 h 7"/>
                  <a:gd name="T6" fmla="*/ 2 w 2"/>
                  <a:gd name="T7" fmla="*/ 5 h 7"/>
                </a:gdLst>
                <a:ahLst/>
                <a:cxnLst>
                  <a:cxn ang="0">
                    <a:pos x="T0" y="T1"/>
                  </a:cxn>
                  <a:cxn ang="0">
                    <a:pos x="T2" y="T3"/>
                  </a:cxn>
                  <a:cxn ang="0">
                    <a:pos x="T4" y="T5"/>
                  </a:cxn>
                  <a:cxn ang="0">
                    <a:pos x="T6" y="T7"/>
                  </a:cxn>
                </a:cxnLst>
                <a:rect l="0" t="0" r="r" b="b"/>
                <a:pathLst>
                  <a:path w="2" h="7">
                    <a:moveTo>
                      <a:pt x="2" y="5"/>
                    </a:moveTo>
                    <a:lnTo>
                      <a:pt x="2" y="0"/>
                    </a:lnTo>
                    <a:lnTo>
                      <a:pt x="0" y="7"/>
                    </a:lnTo>
                    <a:lnTo>
                      <a:pt x="2"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7" name="Freeform 1046">
                <a:extLst>
                  <a:ext uri="{FF2B5EF4-FFF2-40B4-BE49-F238E27FC236}">
                    <a16:creationId xmlns:a16="http://schemas.microsoft.com/office/drawing/2014/main" id="{046A3525-B3DD-4A3D-98CC-F4699F7BE7DC}"/>
                  </a:ext>
                </a:extLst>
              </p:cNvPr>
              <p:cNvSpPr>
                <a:spLocks/>
              </p:cNvSpPr>
              <p:nvPr/>
            </p:nvSpPr>
            <p:spPr bwMode="auto">
              <a:xfrm>
                <a:off x="6435" y="2658"/>
                <a:ext cx="3" cy="2"/>
              </a:xfrm>
              <a:custGeom>
                <a:avLst/>
                <a:gdLst>
                  <a:gd name="T0" fmla="*/ 0 w 3"/>
                  <a:gd name="T1" fmla="*/ 2 h 2"/>
                  <a:gd name="T2" fmla="*/ 1 w 3"/>
                  <a:gd name="T3" fmla="*/ 2 h 2"/>
                  <a:gd name="T4" fmla="*/ 3 w 3"/>
                  <a:gd name="T5" fmla="*/ 2 h 2"/>
                  <a:gd name="T6" fmla="*/ 1 w 3"/>
                  <a:gd name="T7" fmla="*/ 0 h 2"/>
                  <a:gd name="T8" fmla="*/ 0 w 3"/>
                  <a:gd name="T9" fmla="*/ 2 h 2"/>
                </a:gdLst>
                <a:ahLst/>
                <a:cxnLst>
                  <a:cxn ang="0">
                    <a:pos x="T0" y="T1"/>
                  </a:cxn>
                  <a:cxn ang="0">
                    <a:pos x="T2" y="T3"/>
                  </a:cxn>
                  <a:cxn ang="0">
                    <a:pos x="T4" y="T5"/>
                  </a:cxn>
                  <a:cxn ang="0">
                    <a:pos x="T6" y="T7"/>
                  </a:cxn>
                  <a:cxn ang="0">
                    <a:pos x="T8" y="T9"/>
                  </a:cxn>
                </a:cxnLst>
                <a:rect l="0" t="0" r="r" b="b"/>
                <a:pathLst>
                  <a:path w="3" h="2">
                    <a:moveTo>
                      <a:pt x="0" y="2"/>
                    </a:moveTo>
                    <a:lnTo>
                      <a:pt x="1" y="2"/>
                    </a:lnTo>
                    <a:lnTo>
                      <a:pt x="3" y="2"/>
                    </a:lnTo>
                    <a:lnTo>
                      <a:pt x="1" y="0"/>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8" name="Freeform 1047">
                <a:extLst>
                  <a:ext uri="{FF2B5EF4-FFF2-40B4-BE49-F238E27FC236}">
                    <a16:creationId xmlns:a16="http://schemas.microsoft.com/office/drawing/2014/main" id="{02545C9A-637F-415D-AA15-C056FCE5DAD2}"/>
                  </a:ext>
                </a:extLst>
              </p:cNvPr>
              <p:cNvSpPr>
                <a:spLocks/>
              </p:cNvSpPr>
              <p:nvPr/>
            </p:nvSpPr>
            <p:spPr bwMode="auto">
              <a:xfrm>
                <a:off x="6435" y="2663"/>
                <a:ext cx="1" cy="6"/>
              </a:xfrm>
              <a:custGeom>
                <a:avLst/>
                <a:gdLst>
                  <a:gd name="T0" fmla="*/ 1 w 1"/>
                  <a:gd name="T1" fmla="*/ 6 h 6"/>
                  <a:gd name="T2" fmla="*/ 1 w 1"/>
                  <a:gd name="T3" fmla="*/ 3 h 6"/>
                  <a:gd name="T4" fmla="*/ 0 w 1"/>
                  <a:gd name="T5" fmla="*/ 0 h 6"/>
                  <a:gd name="T6" fmla="*/ 0 w 1"/>
                  <a:gd name="T7" fmla="*/ 5 h 6"/>
                  <a:gd name="T8" fmla="*/ 1 w 1"/>
                  <a:gd name="T9" fmla="*/ 6 h 6"/>
                </a:gdLst>
                <a:ahLst/>
                <a:cxnLst>
                  <a:cxn ang="0">
                    <a:pos x="T0" y="T1"/>
                  </a:cxn>
                  <a:cxn ang="0">
                    <a:pos x="T2" y="T3"/>
                  </a:cxn>
                  <a:cxn ang="0">
                    <a:pos x="T4" y="T5"/>
                  </a:cxn>
                  <a:cxn ang="0">
                    <a:pos x="T6" y="T7"/>
                  </a:cxn>
                  <a:cxn ang="0">
                    <a:pos x="T8" y="T9"/>
                  </a:cxn>
                </a:cxnLst>
                <a:rect l="0" t="0" r="r" b="b"/>
                <a:pathLst>
                  <a:path w="1" h="6">
                    <a:moveTo>
                      <a:pt x="1" y="6"/>
                    </a:moveTo>
                    <a:lnTo>
                      <a:pt x="1" y="3"/>
                    </a:lnTo>
                    <a:lnTo>
                      <a:pt x="0" y="0"/>
                    </a:lnTo>
                    <a:lnTo>
                      <a:pt x="0" y="5"/>
                    </a:lnTo>
                    <a:lnTo>
                      <a:pt x="1"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9" name="Freeform 1048">
                <a:extLst>
                  <a:ext uri="{FF2B5EF4-FFF2-40B4-BE49-F238E27FC236}">
                    <a16:creationId xmlns:a16="http://schemas.microsoft.com/office/drawing/2014/main" id="{4160C7CF-A891-4299-B0F8-9B122C8F9CCA}"/>
                  </a:ext>
                </a:extLst>
              </p:cNvPr>
              <p:cNvSpPr>
                <a:spLocks/>
              </p:cNvSpPr>
              <p:nvPr/>
            </p:nvSpPr>
            <p:spPr bwMode="auto">
              <a:xfrm>
                <a:off x="6521" y="2599"/>
                <a:ext cx="8" cy="6"/>
              </a:xfrm>
              <a:custGeom>
                <a:avLst/>
                <a:gdLst>
                  <a:gd name="T0" fmla="*/ 4 w 8"/>
                  <a:gd name="T1" fmla="*/ 5 h 6"/>
                  <a:gd name="T2" fmla="*/ 8 w 8"/>
                  <a:gd name="T3" fmla="*/ 6 h 6"/>
                  <a:gd name="T4" fmla="*/ 8 w 8"/>
                  <a:gd name="T5" fmla="*/ 5 h 6"/>
                  <a:gd name="T6" fmla="*/ 4 w 8"/>
                  <a:gd name="T7" fmla="*/ 5 h 6"/>
                  <a:gd name="T8" fmla="*/ 4 w 8"/>
                  <a:gd name="T9" fmla="*/ 0 h 6"/>
                  <a:gd name="T10" fmla="*/ 1 w 8"/>
                  <a:gd name="T11" fmla="*/ 0 h 6"/>
                  <a:gd name="T12" fmla="*/ 3 w 8"/>
                  <a:gd name="T13" fmla="*/ 0 h 6"/>
                  <a:gd name="T14" fmla="*/ 3 w 8"/>
                  <a:gd name="T15" fmla="*/ 2 h 6"/>
                  <a:gd name="T16" fmla="*/ 3 w 8"/>
                  <a:gd name="T17" fmla="*/ 3 h 6"/>
                  <a:gd name="T18" fmla="*/ 3 w 8"/>
                  <a:gd name="T19" fmla="*/ 3 h 6"/>
                  <a:gd name="T20" fmla="*/ 1 w 8"/>
                  <a:gd name="T21" fmla="*/ 3 h 6"/>
                  <a:gd name="T22" fmla="*/ 1 w 8"/>
                  <a:gd name="T23" fmla="*/ 3 h 6"/>
                  <a:gd name="T24" fmla="*/ 0 w 8"/>
                  <a:gd name="T25" fmla="*/ 5 h 6"/>
                  <a:gd name="T26" fmla="*/ 3 w 8"/>
                  <a:gd name="T27" fmla="*/ 5 h 6"/>
                  <a:gd name="T28" fmla="*/ 4 w 8"/>
                  <a:gd name="T29"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 h="6">
                    <a:moveTo>
                      <a:pt x="4" y="5"/>
                    </a:moveTo>
                    <a:lnTo>
                      <a:pt x="8" y="6"/>
                    </a:lnTo>
                    <a:lnTo>
                      <a:pt x="8" y="5"/>
                    </a:lnTo>
                    <a:lnTo>
                      <a:pt x="4" y="5"/>
                    </a:lnTo>
                    <a:lnTo>
                      <a:pt x="4" y="0"/>
                    </a:lnTo>
                    <a:lnTo>
                      <a:pt x="1" y="0"/>
                    </a:lnTo>
                    <a:lnTo>
                      <a:pt x="3" y="0"/>
                    </a:lnTo>
                    <a:lnTo>
                      <a:pt x="3" y="2"/>
                    </a:lnTo>
                    <a:lnTo>
                      <a:pt x="3" y="3"/>
                    </a:lnTo>
                    <a:lnTo>
                      <a:pt x="3" y="3"/>
                    </a:lnTo>
                    <a:lnTo>
                      <a:pt x="1" y="3"/>
                    </a:lnTo>
                    <a:lnTo>
                      <a:pt x="1" y="3"/>
                    </a:lnTo>
                    <a:lnTo>
                      <a:pt x="0" y="5"/>
                    </a:lnTo>
                    <a:lnTo>
                      <a:pt x="3" y="5"/>
                    </a:lnTo>
                    <a:lnTo>
                      <a:pt x="4"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0" name="Freeform 1049">
                <a:extLst>
                  <a:ext uri="{FF2B5EF4-FFF2-40B4-BE49-F238E27FC236}">
                    <a16:creationId xmlns:a16="http://schemas.microsoft.com/office/drawing/2014/main" id="{230F1BA0-E76F-4BC7-B5D0-112760A8A4A9}"/>
                  </a:ext>
                </a:extLst>
              </p:cNvPr>
              <p:cNvSpPr>
                <a:spLocks/>
              </p:cNvSpPr>
              <p:nvPr/>
            </p:nvSpPr>
            <p:spPr bwMode="auto">
              <a:xfrm>
                <a:off x="7077" y="3082"/>
                <a:ext cx="3" cy="2"/>
              </a:xfrm>
              <a:custGeom>
                <a:avLst/>
                <a:gdLst>
                  <a:gd name="T0" fmla="*/ 1 w 3"/>
                  <a:gd name="T1" fmla="*/ 2 h 2"/>
                  <a:gd name="T2" fmla="*/ 3 w 3"/>
                  <a:gd name="T3" fmla="*/ 2 h 2"/>
                  <a:gd name="T4" fmla="*/ 3 w 3"/>
                  <a:gd name="T5" fmla="*/ 0 h 2"/>
                  <a:gd name="T6" fmla="*/ 0 w 3"/>
                  <a:gd name="T7" fmla="*/ 0 h 2"/>
                  <a:gd name="T8" fmla="*/ 1 w 3"/>
                  <a:gd name="T9" fmla="*/ 2 h 2"/>
                </a:gdLst>
                <a:ahLst/>
                <a:cxnLst>
                  <a:cxn ang="0">
                    <a:pos x="T0" y="T1"/>
                  </a:cxn>
                  <a:cxn ang="0">
                    <a:pos x="T2" y="T3"/>
                  </a:cxn>
                  <a:cxn ang="0">
                    <a:pos x="T4" y="T5"/>
                  </a:cxn>
                  <a:cxn ang="0">
                    <a:pos x="T6" y="T7"/>
                  </a:cxn>
                  <a:cxn ang="0">
                    <a:pos x="T8" y="T9"/>
                  </a:cxn>
                </a:cxnLst>
                <a:rect l="0" t="0" r="r" b="b"/>
                <a:pathLst>
                  <a:path w="3" h="2">
                    <a:moveTo>
                      <a:pt x="1" y="2"/>
                    </a:moveTo>
                    <a:lnTo>
                      <a:pt x="3" y="2"/>
                    </a:lnTo>
                    <a:lnTo>
                      <a:pt x="3" y="0"/>
                    </a:lnTo>
                    <a:lnTo>
                      <a:pt x="0" y="0"/>
                    </a:lnTo>
                    <a:lnTo>
                      <a:pt x="1"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1" name="Freeform 1050">
                <a:extLst>
                  <a:ext uri="{FF2B5EF4-FFF2-40B4-BE49-F238E27FC236}">
                    <a16:creationId xmlns:a16="http://schemas.microsoft.com/office/drawing/2014/main" id="{E2B52759-C9AF-417B-9A12-7EADBECB8CE9}"/>
                  </a:ext>
                </a:extLst>
              </p:cNvPr>
              <p:cNvSpPr>
                <a:spLocks/>
              </p:cNvSpPr>
              <p:nvPr/>
            </p:nvSpPr>
            <p:spPr bwMode="auto">
              <a:xfrm>
                <a:off x="6897" y="3272"/>
                <a:ext cx="3" cy="2"/>
              </a:xfrm>
              <a:custGeom>
                <a:avLst/>
                <a:gdLst>
                  <a:gd name="T0" fmla="*/ 1 w 3"/>
                  <a:gd name="T1" fmla="*/ 2 h 2"/>
                  <a:gd name="T2" fmla="*/ 3 w 3"/>
                  <a:gd name="T3" fmla="*/ 2 h 2"/>
                  <a:gd name="T4" fmla="*/ 3 w 3"/>
                  <a:gd name="T5" fmla="*/ 0 h 2"/>
                  <a:gd name="T6" fmla="*/ 0 w 3"/>
                  <a:gd name="T7" fmla="*/ 0 h 2"/>
                  <a:gd name="T8" fmla="*/ 0 w 3"/>
                  <a:gd name="T9" fmla="*/ 0 h 2"/>
                  <a:gd name="T10" fmla="*/ 0 w 3"/>
                  <a:gd name="T11" fmla="*/ 0 h 2"/>
                  <a:gd name="T12" fmla="*/ 1 w 3"/>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3" h="2">
                    <a:moveTo>
                      <a:pt x="1" y="2"/>
                    </a:moveTo>
                    <a:lnTo>
                      <a:pt x="3" y="2"/>
                    </a:lnTo>
                    <a:lnTo>
                      <a:pt x="3" y="0"/>
                    </a:lnTo>
                    <a:lnTo>
                      <a:pt x="0" y="0"/>
                    </a:lnTo>
                    <a:lnTo>
                      <a:pt x="0" y="0"/>
                    </a:lnTo>
                    <a:lnTo>
                      <a:pt x="0" y="0"/>
                    </a:lnTo>
                    <a:lnTo>
                      <a:pt x="1"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2" name="Freeform 1051">
                <a:extLst>
                  <a:ext uri="{FF2B5EF4-FFF2-40B4-BE49-F238E27FC236}">
                    <a16:creationId xmlns:a16="http://schemas.microsoft.com/office/drawing/2014/main" id="{4A4186D5-8ABB-46F4-AF22-3362BBAECF56}"/>
                  </a:ext>
                </a:extLst>
              </p:cNvPr>
              <p:cNvSpPr>
                <a:spLocks/>
              </p:cNvSpPr>
              <p:nvPr/>
            </p:nvSpPr>
            <p:spPr bwMode="auto">
              <a:xfrm>
                <a:off x="6895" y="3162"/>
                <a:ext cx="142" cy="139"/>
              </a:xfrm>
              <a:custGeom>
                <a:avLst/>
                <a:gdLst>
                  <a:gd name="T0" fmla="*/ 139 w 142"/>
                  <a:gd name="T1" fmla="*/ 11 h 139"/>
                  <a:gd name="T2" fmla="*/ 137 w 142"/>
                  <a:gd name="T3" fmla="*/ 16 h 139"/>
                  <a:gd name="T4" fmla="*/ 132 w 142"/>
                  <a:gd name="T5" fmla="*/ 13 h 139"/>
                  <a:gd name="T6" fmla="*/ 126 w 142"/>
                  <a:gd name="T7" fmla="*/ 11 h 139"/>
                  <a:gd name="T8" fmla="*/ 127 w 142"/>
                  <a:gd name="T9" fmla="*/ 8 h 139"/>
                  <a:gd name="T10" fmla="*/ 124 w 142"/>
                  <a:gd name="T11" fmla="*/ 6 h 139"/>
                  <a:gd name="T12" fmla="*/ 123 w 142"/>
                  <a:gd name="T13" fmla="*/ 0 h 139"/>
                  <a:gd name="T14" fmla="*/ 115 w 142"/>
                  <a:gd name="T15" fmla="*/ 10 h 139"/>
                  <a:gd name="T16" fmla="*/ 105 w 142"/>
                  <a:gd name="T17" fmla="*/ 24 h 139"/>
                  <a:gd name="T18" fmla="*/ 97 w 142"/>
                  <a:gd name="T19" fmla="*/ 27 h 139"/>
                  <a:gd name="T20" fmla="*/ 92 w 142"/>
                  <a:gd name="T21" fmla="*/ 37 h 139"/>
                  <a:gd name="T22" fmla="*/ 86 w 142"/>
                  <a:gd name="T23" fmla="*/ 49 h 139"/>
                  <a:gd name="T24" fmla="*/ 73 w 142"/>
                  <a:gd name="T25" fmla="*/ 57 h 139"/>
                  <a:gd name="T26" fmla="*/ 57 w 142"/>
                  <a:gd name="T27" fmla="*/ 65 h 139"/>
                  <a:gd name="T28" fmla="*/ 54 w 142"/>
                  <a:gd name="T29" fmla="*/ 75 h 139"/>
                  <a:gd name="T30" fmla="*/ 46 w 142"/>
                  <a:gd name="T31" fmla="*/ 73 h 139"/>
                  <a:gd name="T32" fmla="*/ 37 w 142"/>
                  <a:gd name="T33" fmla="*/ 78 h 139"/>
                  <a:gd name="T34" fmla="*/ 27 w 142"/>
                  <a:gd name="T35" fmla="*/ 88 h 139"/>
                  <a:gd name="T36" fmla="*/ 22 w 142"/>
                  <a:gd name="T37" fmla="*/ 88 h 139"/>
                  <a:gd name="T38" fmla="*/ 16 w 142"/>
                  <a:gd name="T39" fmla="*/ 97 h 139"/>
                  <a:gd name="T40" fmla="*/ 13 w 142"/>
                  <a:gd name="T41" fmla="*/ 104 h 139"/>
                  <a:gd name="T42" fmla="*/ 8 w 142"/>
                  <a:gd name="T43" fmla="*/ 104 h 139"/>
                  <a:gd name="T44" fmla="*/ 10 w 142"/>
                  <a:gd name="T45" fmla="*/ 113 h 139"/>
                  <a:gd name="T46" fmla="*/ 0 w 142"/>
                  <a:gd name="T47" fmla="*/ 118 h 139"/>
                  <a:gd name="T48" fmla="*/ 0 w 142"/>
                  <a:gd name="T49" fmla="*/ 123 h 139"/>
                  <a:gd name="T50" fmla="*/ 8 w 142"/>
                  <a:gd name="T51" fmla="*/ 126 h 139"/>
                  <a:gd name="T52" fmla="*/ 13 w 142"/>
                  <a:gd name="T53" fmla="*/ 124 h 139"/>
                  <a:gd name="T54" fmla="*/ 16 w 142"/>
                  <a:gd name="T55" fmla="*/ 129 h 139"/>
                  <a:gd name="T56" fmla="*/ 22 w 142"/>
                  <a:gd name="T57" fmla="*/ 137 h 139"/>
                  <a:gd name="T58" fmla="*/ 25 w 142"/>
                  <a:gd name="T59" fmla="*/ 139 h 139"/>
                  <a:gd name="T60" fmla="*/ 40 w 142"/>
                  <a:gd name="T61" fmla="*/ 134 h 139"/>
                  <a:gd name="T62" fmla="*/ 43 w 142"/>
                  <a:gd name="T63" fmla="*/ 129 h 139"/>
                  <a:gd name="T64" fmla="*/ 49 w 142"/>
                  <a:gd name="T65" fmla="*/ 124 h 139"/>
                  <a:gd name="T66" fmla="*/ 57 w 142"/>
                  <a:gd name="T67" fmla="*/ 121 h 139"/>
                  <a:gd name="T68" fmla="*/ 57 w 142"/>
                  <a:gd name="T69" fmla="*/ 120 h 139"/>
                  <a:gd name="T70" fmla="*/ 65 w 142"/>
                  <a:gd name="T71" fmla="*/ 105 h 139"/>
                  <a:gd name="T72" fmla="*/ 75 w 142"/>
                  <a:gd name="T73" fmla="*/ 91 h 139"/>
                  <a:gd name="T74" fmla="*/ 81 w 142"/>
                  <a:gd name="T75" fmla="*/ 83 h 139"/>
                  <a:gd name="T76" fmla="*/ 86 w 142"/>
                  <a:gd name="T77" fmla="*/ 80 h 139"/>
                  <a:gd name="T78" fmla="*/ 92 w 142"/>
                  <a:gd name="T79" fmla="*/ 75 h 139"/>
                  <a:gd name="T80" fmla="*/ 94 w 142"/>
                  <a:gd name="T81" fmla="*/ 77 h 139"/>
                  <a:gd name="T82" fmla="*/ 100 w 142"/>
                  <a:gd name="T83" fmla="*/ 75 h 139"/>
                  <a:gd name="T84" fmla="*/ 102 w 142"/>
                  <a:gd name="T85" fmla="*/ 78 h 139"/>
                  <a:gd name="T86" fmla="*/ 105 w 142"/>
                  <a:gd name="T87" fmla="*/ 73 h 139"/>
                  <a:gd name="T88" fmla="*/ 107 w 142"/>
                  <a:gd name="T89" fmla="*/ 73 h 139"/>
                  <a:gd name="T90" fmla="*/ 105 w 142"/>
                  <a:gd name="T91" fmla="*/ 65 h 139"/>
                  <a:gd name="T92" fmla="*/ 116 w 142"/>
                  <a:gd name="T93" fmla="*/ 57 h 139"/>
                  <a:gd name="T94" fmla="*/ 123 w 142"/>
                  <a:gd name="T95" fmla="*/ 46 h 139"/>
                  <a:gd name="T96" fmla="*/ 131 w 142"/>
                  <a:gd name="T97" fmla="*/ 38 h 139"/>
                  <a:gd name="T98" fmla="*/ 139 w 142"/>
                  <a:gd name="T99" fmla="*/ 27 h 139"/>
                  <a:gd name="T100" fmla="*/ 139 w 142"/>
                  <a:gd name="T101" fmla="*/ 19 h 139"/>
                  <a:gd name="T102" fmla="*/ 140 w 142"/>
                  <a:gd name="T103" fmla="*/ 16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42" h="139">
                    <a:moveTo>
                      <a:pt x="142" y="13"/>
                    </a:moveTo>
                    <a:lnTo>
                      <a:pt x="142" y="13"/>
                    </a:lnTo>
                    <a:lnTo>
                      <a:pt x="140" y="11"/>
                    </a:lnTo>
                    <a:lnTo>
                      <a:pt x="139" y="11"/>
                    </a:lnTo>
                    <a:lnTo>
                      <a:pt x="137" y="14"/>
                    </a:lnTo>
                    <a:lnTo>
                      <a:pt x="139" y="14"/>
                    </a:lnTo>
                    <a:lnTo>
                      <a:pt x="139" y="14"/>
                    </a:lnTo>
                    <a:lnTo>
                      <a:pt x="137" y="16"/>
                    </a:lnTo>
                    <a:lnTo>
                      <a:pt x="135" y="14"/>
                    </a:lnTo>
                    <a:lnTo>
                      <a:pt x="135" y="13"/>
                    </a:lnTo>
                    <a:lnTo>
                      <a:pt x="134" y="13"/>
                    </a:lnTo>
                    <a:lnTo>
                      <a:pt x="132" y="13"/>
                    </a:lnTo>
                    <a:lnTo>
                      <a:pt x="131" y="14"/>
                    </a:lnTo>
                    <a:lnTo>
                      <a:pt x="129" y="16"/>
                    </a:lnTo>
                    <a:lnTo>
                      <a:pt x="127" y="16"/>
                    </a:lnTo>
                    <a:lnTo>
                      <a:pt x="126" y="11"/>
                    </a:lnTo>
                    <a:lnTo>
                      <a:pt x="127" y="11"/>
                    </a:lnTo>
                    <a:lnTo>
                      <a:pt x="127" y="10"/>
                    </a:lnTo>
                    <a:lnTo>
                      <a:pt x="129" y="8"/>
                    </a:lnTo>
                    <a:lnTo>
                      <a:pt x="127" y="8"/>
                    </a:lnTo>
                    <a:lnTo>
                      <a:pt x="127" y="6"/>
                    </a:lnTo>
                    <a:lnTo>
                      <a:pt x="127" y="6"/>
                    </a:lnTo>
                    <a:lnTo>
                      <a:pt x="126" y="6"/>
                    </a:lnTo>
                    <a:lnTo>
                      <a:pt x="124" y="6"/>
                    </a:lnTo>
                    <a:lnTo>
                      <a:pt x="124" y="5"/>
                    </a:lnTo>
                    <a:lnTo>
                      <a:pt x="124" y="3"/>
                    </a:lnTo>
                    <a:lnTo>
                      <a:pt x="126" y="0"/>
                    </a:lnTo>
                    <a:lnTo>
                      <a:pt x="123" y="0"/>
                    </a:lnTo>
                    <a:lnTo>
                      <a:pt x="119" y="3"/>
                    </a:lnTo>
                    <a:lnTo>
                      <a:pt x="118" y="3"/>
                    </a:lnTo>
                    <a:lnTo>
                      <a:pt x="115" y="5"/>
                    </a:lnTo>
                    <a:lnTo>
                      <a:pt x="115" y="10"/>
                    </a:lnTo>
                    <a:lnTo>
                      <a:pt x="112" y="16"/>
                    </a:lnTo>
                    <a:lnTo>
                      <a:pt x="110" y="19"/>
                    </a:lnTo>
                    <a:lnTo>
                      <a:pt x="108" y="19"/>
                    </a:lnTo>
                    <a:lnTo>
                      <a:pt x="105" y="24"/>
                    </a:lnTo>
                    <a:lnTo>
                      <a:pt x="104" y="26"/>
                    </a:lnTo>
                    <a:lnTo>
                      <a:pt x="102" y="26"/>
                    </a:lnTo>
                    <a:lnTo>
                      <a:pt x="99" y="26"/>
                    </a:lnTo>
                    <a:lnTo>
                      <a:pt x="97" y="27"/>
                    </a:lnTo>
                    <a:lnTo>
                      <a:pt x="96" y="30"/>
                    </a:lnTo>
                    <a:lnTo>
                      <a:pt x="96" y="34"/>
                    </a:lnTo>
                    <a:lnTo>
                      <a:pt x="94" y="34"/>
                    </a:lnTo>
                    <a:lnTo>
                      <a:pt x="92" y="37"/>
                    </a:lnTo>
                    <a:lnTo>
                      <a:pt x="92" y="40"/>
                    </a:lnTo>
                    <a:lnTo>
                      <a:pt x="91" y="41"/>
                    </a:lnTo>
                    <a:lnTo>
                      <a:pt x="91" y="43"/>
                    </a:lnTo>
                    <a:lnTo>
                      <a:pt x="86" y="49"/>
                    </a:lnTo>
                    <a:lnTo>
                      <a:pt x="80" y="53"/>
                    </a:lnTo>
                    <a:lnTo>
                      <a:pt x="76" y="54"/>
                    </a:lnTo>
                    <a:lnTo>
                      <a:pt x="73" y="56"/>
                    </a:lnTo>
                    <a:lnTo>
                      <a:pt x="73" y="57"/>
                    </a:lnTo>
                    <a:lnTo>
                      <a:pt x="70" y="57"/>
                    </a:lnTo>
                    <a:lnTo>
                      <a:pt x="65" y="61"/>
                    </a:lnTo>
                    <a:lnTo>
                      <a:pt x="61" y="64"/>
                    </a:lnTo>
                    <a:lnTo>
                      <a:pt x="57" y="65"/>
                    </a:lnTo>
                    <a:lnTo>
                      <a:pt x="53" y="69"/>
                    </a:lnTo>
                    <a:lnTo>
                      <a:pt x="53" y="70"/>
                    </a:lnTo>
                    <a:lnTo>
                      <a:pt x="54" y="72"/>
                    </a:lnTo>
                    <a:lnTo>
                      <a:pt x="54" y="75"/>
                    </a:lnTo>
                    <a:lnTo>
                      <a:pt x="51" y="72"/>
                    </a:lnTo>
                    <a:lnTo>
                      <a:pt x="51" y="72"/>
                    </a:lnTo>
                    <a:lnTo>
                      <a:pt x="48" y="73"/>
                    </a:lnTo>
                    <a:lnTo>
                      <a:pt x="46" y="73"/>
                    </a:lnTo>
                    <a:lnTo>
                      <a:pt x="45" y="72"/>
                    </a:lnTo>
                    <a:lnTo>
                      <a:pt x="43" y="72"/>
                    </a:lnTo>
                    <a:lnTo>
                      <a:pt x="38" y="77"/>
                    </a:lnTo>
                    <a:lnTo>
                      <a:pt x="37" y="78"/>
                    </a:lnTo>
                    <a:lnTo>
                      <a:pt x="33" y="81"/>
                    </a:lnTo>
                    <a:lnTo>
                      <a:pt x="30" y="81"/>
                    </a:lnTo>
                    <a:lnTo>
                      <a:pt x="29" y="85"/>
                    </a:lnTo>
                    <a:lnTo>
                      <a:pt x="27" y="88"/>
                    </a:lnTo>
                    <a:lnTo>
                      <a:pt x="27" y="86"/>
                    </a:lnTo>
                    <a:lnTo>
                      <a:pt x="25" y="86"/>
                    </a:lnTo>
                    <a:lnTo>
                      <a:pt x="24" y="88"/>
                    </a:lnTo>
                    <a:lnTo>
                      <a:pt x="22" y="88"/>
                    </a:lnTo>
                    <a:lnTo>
                      <a:pt x="22" y="91"/>
                    </a:lnTo>
                    <a:lnTo>
                      <a:pt x="21" y="93"/>
                    </a:lnTo>
                    <a:lnTo>
                      <a:pt x="21" y="93"/>
                    </a:lnTo>
                    <a:lnTo>
                      <a:pt x="16" y="97"/>
                    </a:lnTo>
                    <a:lnTo>
                      <a:pt x="14" y="97"/>
                    </a:lnTo>
                    <a:lnTo>
                      <a:pt x="14" y="99"/>
                    </a:lnTo>
                    <a:lnTo>
                      <a:pt x="13" y="104"/>
                    </a:lnTo>
                    <a:lnTo>
                      <a:pt x="13" y="104"/>
                    </a:lnTo>
                    <a:lnTo>
                      <a:pt x="11" y="102"/>
                    </a:lnTo>
                    <a:lnTo>
                      <a:pt x="10" y="102"/>
                    </a:lnTo>
                    <a:lnTo>
                      <a:pt x="10" y="104"/>
                    </a:lnTo>
                    <a:lnTo>
                      <a:pt x="8" y="104"/>
                    </a:lnTo>
                    <a:lnTo>
                      <a:pt x="6" y="108"/>
                    </a:lnTo>
                    <a:lnTo>
                      <a:pt x="6" y="110"/>
                    </a:lnTo>
                    <a:lnTo>
                      <a:pt x="8" y="112"/>
                    </a:lnTo>
                    <a:lnTo>
                      <a:pt x="10" y="113"/>
                    </a:lnTo>
                    <a:lnTo>
                      <a:pt x="8" y="113"/>
                    </a:lnTo>
                    <a:lnTo>
                      <a:pt x="6" y="113"/>
                    </a:lnTo>
                    <a:lnTo>
                      <a:pt x="3" y="115"/>
                    </a:lnTo>
                    <a:lnTo>
                      <a:pt x="0" y="118"/>
                    </a:lnTo>
                    <a:lnTo>
                      <a:pt x="2" y="118"/>
                    </a:lnTo>
                    <a:lnTo>
                      <a:pt x="3" y="118"/>
                    </a:lnTo>
                    <a:lnTo>
                      <a:pt x="2" y="120"/>
                    </a:lnTo>
                    <a:lnTo>
                      <a:pt x="0" y="123"/>
                    </a:lnTo>
                    <a:lnTo>
                      <a:pt x="3" y="124"/>
                    </a:lnTo>
                    <a:lnTo>
                      <a:pt x="3" y="124"/>
                    </a:lnTo>
                    <a:lnTo>
                      <a:pt x="8" y="124"/>
                    </a:lnTo>
                    <a:lnTo>
                      <a:pt x="8" y="126"/>
                    </a:lnTo>
                    <a:lnTo>
                      <a:pt x="10" y="126"/>
                    </a:lnTo>
                    <a:lnTo>
                      <a:pt x="10" y="124"/>
                    </a:lnTo>
                    <a:lnTo>
                      <a:pt x="11" y="124"/>
                    </a:lnTo>
                    <a:lnTo>
                      <a:pt x="13" y="124"/>
                    </a:lnTo>
                    <a:lnTo>
                      <a:pt x="14" y="128"/>
                    </a:lnTo>
                    <a:lnTo>
                      <a:pt x="13" y="128"/>
                    </a:lnTo>
                    <a:lnTo>
                      <a:pt x="14" y="129"/>
                    </a:lnTo>
                    <a:lnTo>
                      <a:pt x="16" y="129"/>
                    </a:lnTo>
                    <a:lnTo>
                      <a:pt x="18" y="131"/>
                    </a:lnTo>
                    <a:lnTo>
                      <a:pt x="18" y="134"/>
                    </a:lnTo>
                    <a:lnTo>
                      <a:pt x="21" y="136"/>
                    </a:lnTo>
                    <a:lnTo>
                      <a:pt x="22" y="137"/>
                    </a:lnTo>
                    <a:lnTo>
                      <a:pt x="19" y="139"/>
                    </a:lnTo>
                    <a:lnTo>
                      <a:pt x="21" y="139"/>
                    </a:lnTo>
                    <a:lnTo>
                      <a:pt x="25" y="137"/>
                    </a:lnTo>
                    <a:lnTo>
                      <a:pt x="25" y="139"/>
                    </a:lnTo>
                    <a:lnTo>
                      <a:pt x="27" y="139"/>
                    </a:lnTo>
                    <a:lnTo>
                      <a:pt x="30" y="139"/>
                    </a:lnTo>
                    <a:lnTo>
                      <a:pt x="35" y="137"/>
                    </a:lnTo>
                    <a:lnTo>
                      <a:pt x="40" y="134"/>
                    </a:lnTo>
                    <a:lnTo>
                      <a:pt x="41" y="132"/>
                    </a:lnTo>
                    <a:lnTo>
                      <a:pt x="43" y="131"/>
                    </a:lnTo>
                    <a:lnTo>
                      <a:pt x="41" y="129"/>
                    </a:lnTo>
                    <a:lnTo>
                      <a:pt x="43" y="129"/>
                    </a:lnTo>
                    <a:lnTo>
                      <a:pt x="43" y="132"/>
                    </a:lnTo>
                    <a:lnTo>
                      <a:pt x="46" y="131"/>
                    </a:lnTo>
                    <a:lnTo>
                      <a:pt x="48" y="128"/>
                    </a:lnTo>
                    <a:lnTo>
                      <a:pt x="49" y="124"/>
                    </a:lnTo>
                    <a:lnTo>
                      <a:pt x="53" y="123"/>
                    </a:lnTo>
                    <a:lnTo>
                      <a:pt x="57" y="123"/>
                    </a:lnTo>
                    <a:lnTo>
                      <a:pt x="57" y="123"/>
                    </a:lnTo>
                    <a:lnTo>
                      <a:pt x="57" y="121"/>
                    </a:lnTo>
                    <a:lnTo>
                      <a:pt x="56" y="121"/>
                    </a:lnTo>
                    <a:lnTo>
                      <a:pt x="57" y="121"/>
                    </a:lnTo>
                    <a:lnTo>
                      <a:pt x="57" y="120"/>
                    </a:lnTo>
                    <a:lnTo>
                      <a:pt x="57" y="120"/>
                    </a:lnTo>
                    <a:lnTo>
                      <a:pt x="59" y="116"/>
                    </a:lnTo>
                    <a:lnTo>
                      <a:pt x="62" y="112"/>
                    </a:lnTo>
                    <a:lnTo>
                      <a:pt x="62" y="108"/>
                    </a:lnTo>
                    <a:lnTo>
                      <a:pt x="65" y="105"/>
                    </a:lnTo>
                    <a:lnTo>
                      <a:pt x="70" y="100"/>
                    </a:lnTo>
                    <a:lnTo>
                      <a:pt x="72" y="99"/>
                    </a:lnTo>
                    <a:lnTo>
                      <a:pt x="73" y="96"/>
                    </a:lnTo>
                    <a:lnTo>
                      <a:pt x="75" y="91"/>
                    </a:lnTo>
                    <a:lnTo>
                      <a:pt x="76" y="89"/>
                    </a:lnTo>
                    <a:lnTo>
                      <a:pt x="76" y="86"/>
                    </a:lnTo>
                    <a:lnTo>
                      <a:pt x="80" y="85"/>
                    </a:lnTo>
                    <a:lnTo>
                      <a:pt x="81" y="83"/>
                    </a:lnTo>
                    <a:lnTo>
                      <a:pt x="83" y="80"/>
                    </a:lnTo>
                    <a:lnTo>
                      <a:pt x="84" y="81"/>
                    </a:lnTo>
                    <a:lnTo>
                      <a:pt x="86" y="81"/>
                    </a:lnTo>
                    <a:lnTo>
                      <a:pt x="86" y="80"/>
                    </a:lnTo>
                    <a:lnTo>
                      <a:pt x="89" y="80"/>
                    </a:lnTo>
                    <a:lnTo>
                      <a:pt x="91" y="80"/>
                    </a:lnTo>
                    <a:lnTo>
                      <a:pt x="92" y="77"/>
                    </a:lnTo>
                    <a:lnTo>
                      <a:pt x="92" y="75"/>
                    </a:lnTo>
                    <a:lnTo>
                      <a:pt x="91" y="73"/>
                    </a:lnTo>
                    <a:lnTo>
                      <a:pt x="92" y="73"/>
                    </a:lnTo>
                    <a:lnTo>
                      <a:pt x="94" y="77"/>
                    </a:lnTo>
                    <a:lnTo>
                      <a:pt x="94" y="77"/>
                    </a:lnTo>
                    <a:lnTo>
                      <a:pt x="96" y="77"/>
                    </a:lnTo>
                    <a:lnTo>
                      <a:pt x="96" y="75"/>
                    </a:lnTo>
                    <a:lnTo>
                      <a:pt x="99" y="73"/>
                    </a:lnTo>
                    <a:lnTo>
                      <a:pt x="100" y="75"/>
                    </a:lnTo>
                    <a:lnTo>
                      <a:pt x="100" y="75"/>
                    </a:lnTo>
                    <a:lnTo>
                      <a:pt x="97" y="77"/>
                    </a:lnTo>
                    <a:lnTo>
                      <a:pt x="100" y="77"/>
                    </a:lnTo>
                    <a:lnTo>
                      <a:pt x="102" y="78"/>
                    </a:lnTo>
                    <a:lnTo>
                      <a:pt x="104" y="77"/>
                    </a:lnTo>
                    <a:lnTo>
                      <a:pt x="104" y="73"/>
                    </a:lnTo>
                    <a:lnTo>
                      <a:pt x="104" y="73"/>
                    </a:lnTo>
                    <a:lnTo>
                      <a:pt x="105" y="73"/>
                    </a:lnTo>
                    <a:lnTo>
                      <a:pt x="105" y="77"/>
                    </a:lnTo>
                    <a:lnTo>
                      <a:pt x="105" y="78"/>
                    </a:lnTo>
                    <a:lnTo>
                      <a:pt x="107" y="77"/>
                    </a:lnTo>
                    <a:lnTo>
                      <a:pt x="107" y="73"/>
                    </a:lnTo>
                    <a:lnTo>
                      <a:pt x="107" y="70"/>
                    </a:lnTo>
                    <a:lnTo>
                      <a:pt x="104" y="70"/>
                    </a:lnTo>
                    <a:lnTo>
                      <a:pt x="105" y="69"/>
                    </a:lnTo>
                    <a:lnTo>
                      <a:pt x="105" y="65"/>
                    </a:lnTo>
                    <a:lnTo>
                      <a:pt x="105" y="62"/>
                    </a:lnTo>
                    <a:lnTo>
                      <a:pt x="108" y="61"/>
                    </a:lnTo>
                    <a:lnTo>
                      <a:pt x="112" y="59"/>
                    </a:lnTo>
                    <a:lnTo>
                      <a:pt x="116" y="57"/>
                    </a:lnTo>
                    <a:lnTo>
                      <a:pt x="116" y="56"/>
                    </a:lnTo>
                    <a:lnTo>
                      <a:pt x="119" y="51"/>
                    </a:lnTo>
                    <a:lnTo>
                      <a:pt x="119" y="49"/>
                    </a:lnTo>
                    <a:lnTo>
                      <a:pt x="123" y="46"/>
                    </a:lnTo>
                    <a:lnTo>
                      <a:pt x="124" y="46"/>
                    </a:lnTo>
                    <a:lnTo>
                      <a:pt x="124" y="45"/>
                    </a:lnTo>
                    <a:lnTo>
                      <a:pt x="129" y="40"/>
                    </a:lnTo>
                    <a:lnTo>
                      <a:pt x="131" y="38"/>
                    </a:lnTo>
                    <a:lnTo>
                      <a:pt x="137" y="32"/>
                    </a:lnTo>
                    <a:lnTo>
                      <a:pt x="140" y="30"/>
                    </a:lnTo>
                    <a:lnTo>
                      <a:pt x="139" y="30"/>
                    </a:lnTo>
                    <a:lnTo>
                      <a:pt x="139" y="27"/>
                    </a:lnTo>
                    <a:lnTo>
                      <a:pt x="137" y="24"/>
                    </a:lnTo>
                    <a:lnTo>
                      <a:pt x="137" y="22"/>
                    </a:lnTo>
                    <a:lnTo>
                      <a:pt x="139" y="19"/>
                    </a:lnTo>
                    <a:lnTo>
                      <a:pt x="139" y="19"/>
                    </a:lnTo>
                    <a:lnTo>
                      <a:pt x="142" y="16"/>
                    </a:lnTo>
                    <a:lnTo>
                      <a:pt x="139" y="18"/>
                    </a:lnTo>
                    <a:lnTo>
                      <a:pt x="137" y="18"/>
                    </a:lnTo>
                    <a:lnTo>
                      <a:pt x="140" y="16"/>
                    </a:lnTo>
                    <a:lnTo>
                      <a:pt x="142" y="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3" name="Freeform 1052">
                <a:extLst>
                  <a:ext uri="{FF2B5EF4-FFF2-40B4-BE49-F238E27FC236}">
                    <a16:creationId xmlns:a16="http://schemas.microsoft.com/office/drawing/2014/main" id="{A06187F0-2865-4EC6-A73B-3CC58B04E649}"/>
                  </a:ext>
                </a:extLst>
              </p:cNvPr>
              <p:cNvSpPr>
                <a:spLocks/>
              </p:cNvSpPr>
              <p:nvPr/>
            </p:nvSpPr>
            <p:spPr bwMode="auto">
              <a:xfrm>
                <a:off x="7040" y="3022"/>
                <a:ext cx="81" cy="166"/>
              </a:xfrm>
              <a:custGeom>
                <a:avLst/>
                <a:gdLst>
                  <a:gd name="T0" fmla="*/ 76 w 81"/>
                  <a:gd name="T1" fmla="*/ 79 h 166"/>
                  <a:gd name="T2" fmla="*/ 62 w 81"/>
                  <a:gd name="T3" fmla="*/ 86 h 166"/>
                  <a:gd name="T4" fmla="*/ 51 w 81"/>
                  <a:gd name="T5" fmla="*/ 79 h 166"/>
                  <a:gd name="T6" fmla="*/ 49 w 81"/>
                  <a:gd name="T7" fmla="*/ 70 h 166"/>
                  <a:gd name="T8" fmla="*/ 46 w 81"/>
                  <a:gd name="T9" fmla="*/ 60 h 166"/>
                  <a:gd name="T10" fmla="*/ 45 w 81"/>
                  <a:gd name="T11" fmla="*/ 52 h 166"/>
                  <a:gd name="T12" fmla="*/ 43 w 81"/>
                  <a:gd name="T13" fmla="*/ 55 h 166"/>
                  <a:gd name="T14" fmla="*/ 41 w 81"/>
                  <a:gd name="T15" fmla="*/ 62 h 166"/>
                  <a:gd name="T16" fmla="*/ 40 w 81"/>
                  <a:gd name="T17" fmla="*/ 65 h 166"/>
                  <a:gd name="T18" fmla="*/ 33 w 81"/>
                  <a:gd name="T19" fmla="*/ 60 h 166"/>
                  <a:gd name="T20" fmla="*/ 35 w 81"/>
                  <a:gd name="T21" fmla="*/ 55 h 166"/>
                  <a:gd name="T22" fmla="*/ 37 w 81"/>
                  <a:gd name="T23" fmla="*/ 48 h 166"/>
                  <a:gd name="T24" fmla="*/ 37 w 81"/>
                  <a:gd name="T25" fmla="*/ 38 h 166"/>
                  <a:gd name="T26" fmla="*/ 38 w 81"/>
                  <a:gd name="T27" fmla="*/ 36 h 166"/>
                  <a:gd name="T28" fmla="*/ 38 w 81"/>
                  <a:gd name="T29" fmla="*/ 24 h 166"/>
                  <a:gd name="T30" fmla="*/ 32 w 81"/>
                  <a:gd name="T31" fmla="*/ 20 h 166"/>
                  <a:gd name="T32" fmla="*/ 32 w 81"/>
                  <a:gd name="T33" fmla="*/ 17 h 166"/>
                  <a:gd name="T34" fmla="*/ 29 w 81"/>
                  <a:gd name="T35" fmla="*/ 12 h 166"/>
                  <a:gd name="T36" fmla="*/ 29 w 81"/>
                  <a:gd name="T37" fmla="*/ 8 h 166"/>
                  <a:gd name="T38" fmla="*/ 24 w 81"/>
                  <a:gd name="T39" fmla="*/ 12 h 166"/>
                  <a:gd name="T40" fmla="*/ 22 w 81"/>
                  <a:gd name="T41" fmla="*/ 4 h 166"/>
                  <a:gd name="T42" fmla="*/ 21 w 81"/>
                  <a:gd name="T43" fmla="*/ 0 h 166"/>
                  <a:gd name="T44" fmla="*/ 17 w 81"/>
                  <a:gd name="T45" fmla="*/ 3 h 166"/>
                  <a:gd name="T46" fmla="*/ 19 w 81"/>
                  <a:gd name="T47" fmla="*/ 19 h 166"/>
                  <a:gd name="T48" fmla="*/ 21 w 81"/>
                  <a:gd name="T49" fmla="*/ 25 h 166"/>
                  <a:gd name="T50" fmla="*/ 22 w 81"/>
                  <a:gd name="T51" fmla="*/ 27 h 166"/>
                  <a:gd name="T52" fmla="*/ 24 w 81"/>
                  <a:gd name="T53" fmla="*/ 46 h 166"/>
                  <a:gd name="T54" fmla="*/ 25 w 81"/>
                  <a:gd name="T55" fmla="*/ 44 h 166"/>
                  <a:gd name="T56" fmla="*/ 30 w 81"/>
                  <a:gd name="T57" fmla="*/ 48 h 166"/>
                  <a:gd name="T58" fmla="*/ 30 w 81"/>
                  <a:gd name="T59" fmla="*/ 46 h 166"/>
                  <a:gd name="T60" fmla="*/ 27 w 81"/>
                  <a:gd name="T61" fmla="*/ 54 h 166"/>
                  <a:gd name="T62" fmla="*/ 27 w 81"/>
                  <a:gd name="T63" fmla="*/ 62 h 166"/>
                  <a:gd name="T64" fmla="*/ 30 w 81"/>
                  <a:gd name="T65" fmla="*/ 65 h 166"/>
                  <a:gd name="T66" fmla="*/ 30 w 81"/>
                  <a:gd name="T67" fmla="*/ 70 h 166"/>
                  <a:gd name="T68" fmla="*/ 27 w 81"/>
                  <a:gd name="T69" fmla="*/ 79 h 166"/>
                  <a:gd name="T70" fmla="*/ 25 w 81"/>
                  <a:gd name="T71" fmla="*/ 84 h 166"/>
                  <a:gd name="T72" fmla="*/ 22 w 81"/>
                  <a:gd name="T73" fmla="*/ 87 h 166"/>
                  <a:gd name="T74" fmla="*/ 17 w 81"/>
                  <a:gd name="T75" fmla="*/ 105 h 166"/>
                  <a:gd name="T76" fmla="*/ 5 w 81"/>
                  <a:gd name="T77" fmla="*/ 107 h 166"/>
                  <a:gd name="T78" fmla="*/ 5 w 81"/>
                  <a:gd name="T79" fmla="*/ 119 h 166"/>
                  <a:gd name="T80" fmla="*/ 16 w 81"/>
                  <a:gd name="T81" fmla="*/ 129 h 166"/>
                  <a:gd name="T82" fmla="*/ 16 w 81"/>
                  <a:gd name="T83" fmla="*/ 138 h 166"/>
                  <a:gd name="T84" fmla="*/ 2 w 81"/>
                  <a:gd name="T85" fmla="*/ 156 h 166"/>
                  <a:gd name="T86" fmla="*/ 3 w 81"/>
                  <a:gd name="T87" fmla="*/ 159 h 166"/>
                  <a:gd name="T88" fmla="*/ 6 w 81"/>
                  <a:gd name="T89" fmla="*/ 162 h 166"/>
                  <a:gd name="T90" fmla="*/ 8 w 81"/>
                  <a:gd name="T91" fmla="*/ 166 h 166"/>
                  <a:gd name="T92" fmla="*/ 24 w 81"/>
                  <a:gd name="T93" fmla="*/ 154 h 166"/>
                  <a:gd name="T94" fmla="*/ 37 w 81"/>
                  <a:gd name="T95" fmla="*/ 142 h 166"/>
                  <a:gd name="T96" fmla="*/ 41 w 81"/>
                  <a:gd name="T97" fmla="*/ 135 h 166"/>
                  <a:gd name="T98" fmla="*/ 48 w 81"/>
                  <a:gd name="T99" fmla="*/ 124 h 166"/>
                  <a:gd name="T100" fmla="*/ 45 w 81"/>
                  <a:gd name="T101" fmla="*/ 119 h 166"/>
                  <a:gd name="T102" fmla="*/ 59 w 81"/>
                  <a:gd name="T103" fmla="*/ 113 h 166"/>
                  <a:gd name="T104" fmla="*/ 64 w 81"/>
                  <a:gd name="T105" fmla="*/ 114 h 166"/>
                  <a:gd name="T106" fmla="*/ 64 w 81"/>
                  <a:gd name="T107" fmla="*/ 105 h 166"/>
                  <a:gd name="T108" fmla="*/ 70 w 81"/>
                  <a:gd name="T109" fmla="*/ 103 h 166"/>
                  <a:gd name="T110" fmla="*/ 75 w 81"/>
                  <a:gd name="T111" fmla="*/ 91 h 166"/>
                  <a:gd name="T112" fmla="*/ 80 w 81"/>
                  <a:gd name="T113" fmla="*/ 83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1" h="166">
                    <a:moveTo>
                      <a:pt x="76" y="81"/>
                    </a:moveTo>
                    <a:lnTo>
                      <a:pt x="75" y="79"/>
                    </a:lnTo>
                    <a:lnTo>
                      <a:pt x="76" y="79"/>
                    </a:lnTo>
                    <a:lnTo>
                      <a:pt x="76" y="79"/>
                    </a:lnTo>
                    <a:lnTo>
                      <a:pt x="73" y="78"/>
                    </a:lnTo>
                    <a:lnTo>
                      <a:pt x="70" y="79"/>
                    </a:lnTo>
                    <a:lnTo>
                      <a:pt x="65" y="86"/>
                    </a:lnTo>
                    <a:lnTo>
                      <a:pt x="62" y="86"/>
                    </a:lnTo>
                    <a:lnTo>
                      <a:pt x="61" y="87"/>
                    </a:lnTo>
                    <a:lnTo>
                      <a:pt x="57" y="86"/>
                    </a:lnTo>
                    <a:lnTo>
                      <a:pt x="53" y="79"/>
                    </a:lnTo>
                    <a:lnTo>
                      <a:pt x="51" y="79"/>
                    </a:lnTo>
                    <a:lnTo>
                      <a:pt x="48" y="76"/>
                    </a:lnTo>
                    <a:lnTo>
                      <a:pt x="48" y="75"/>
                    </a:lnTo>
                    <a:lnTo>
                      <a:pt x="49" y="73"/>
                    </a:lnTo>
                    <a:lnTo>
                      <a:pt x="49" y="70"/>
                    </a:lnTo>
                    <a:lnTo>
                      <a:pt x="48" y="67"/>
                    </a:lnTo>
                    <a:lnTo>
                      <a:pt x="48" y="63"/>
                    </a:lnTo>
                    <a:lnTo>
                      <a:pt x="46" y="62"/>
                    </a:lnTo>
                    <a:lnTo>
                      <a:pt x="46" y="60"/>
                    </a:lnTo>
                    <a:lnTo>
                      <a:pt x="48" y="57"/>
                    </a:lnTo>
                    <a:lnTo>
                      <a:pt x="46" y="57"/>
                    </a:lnTo>
                    <a:lnTo>
                      <a:pt x="46" y="54"/>
                    </a:lnTo>
                    <a:lnTo>
                      <a:pt x="45" y="52"/>
                    </a:lnTo>
                    <a:lnTo>
                      <a:pt x="45" y="54"/>
                    </a:lnTo>
                    <a:lnTo>
                      <a:pt x="41" y="52"/>
                    </a:lnTo>
                    <a:lnTo>
                      <a:pt x="41" y="52"/>
                    </a:lnTo>
                    <a:lnTo>
                      <a:pt x="43" y="55"/>
                    </a:lnTo>
                    <a:lnTo>
                      <a:pt x="43" y="57"/>
                    </a:lnTo>
                    <a:lnTo>
                      <a:pt x="43" y="59"/>
                    </a:lnTo>
                    <a:lnTo>
                      <a:pt x="41" y="60"/>
                    </a:lnTo>
                    <a:lnTo>
                      <a:pt x="41" y="62"/>
                    </a:lnTo>
                    <a:lnTo>
                      <a:pt x="43" y="65"/>
                    </a:lnTo>
                    <a:lnTo>
                      <a:pt x="43" y="67"/>
                    </a:lnTo>
                    <a:lnTo>
                      <a:pt x="41" y="67"/>
                    </a:lnTo>
                    <a:lnTo>
                      <a:pt x="40" y="65"/>
                    </a:lnTo>
                    <a:lnTo>
                      <a:pt x="38" y="63"/>
                    </a:lnTo>
                    <a:lnTo>
                      <a:pt x="37" y="63"/>
                    </a:lnTo>
                    <a:lnTo>
                      <a:pt x="37" y="62"/>
                    </a:lnTo>
                    <a:lnTo>
                      <a:pt x="33" y="60"/>
                    </a:lnTo>
                    <a:lnTo>
                      <a:pt x="32" y="60"/>
                    </a:lnTo>
                    <a:lnTo>
                      <a:pt x="32" y="59"/>
                    </a:lnTo>
                    <a:lnTo>
                      <a:pt x="33" y="59"/>
                    </a:lnTo>
                    <a:lnTo>
                      <a:pt x="35" y="55"/>
                    </a:lnTo>
                    <a:lnTo>
                      <a:pt x="33" y="54"/>
                    </a:lnTo>
                    <a:lnTo>
                      <a:pt x="35" y="51"/>
                    </a:lnTo>
                    <a:lnTo>
                      <a:pt x="37" y="51"/>
                    </a:lnTo>
                    <a:lnTo>
                      <a:pt x="37" y="48"/>
                    </a:lnTo>
                    <a:lnTo>
                      <a:pt x="37" y="46"/>
                    </a:lnTo>
                    <a:lnTo>
                      <a:pt x="37" y="44"/>
                    </a:lnTo>
                    <a:lnTo>
                      <a:pt x="37" y="41"/>
                    </a:lnTo>
                    <a:lnTo>
                      <a:pt x="37" y="38"/>
                    </a:lnTo>
                    <a:lnTo>
                      <a:pt x="33" y="36"/>
                    </a:lnTo>
                    <a:lnTo>
                      <a:pt x="33" y="35"/>
                    </a:lnTo>
                    <a:lnTo>
                      <a:pt x="35" y="36"/>
                    </a:lnTo>
                    <a:lnTo>
                      <a:pt x="38" y="36"/>
                    </a:lnTo>
                    <a:lnTo>
                      <a:pt x="38" y="33"/>
                    </a:lnTo>
                    <a:lnTo>
                      <a:pt x="38" y="32"/>
                    </a:lnTo>
                    <a:lnTo>
                      <a:pt x="38" y="28"/>
                    </a:lnTo>
                    <a:lnTo>
                      <a:pt x="38" y="24"/>
                    </a:lnTo>
                    <a:lnTo>
                      <a:pt x="38" y="22"/>
                    </a:lnTo>
                    <a:lnTo>
                      <a:pt x="37" y="22"/>
                    </a:lnTo>
                    <a:lnTo>
                      <a:pt x="33" y="24"/>
                    </a:lnTo>
                    <a:lnTo>
                      <a:pt x="32" y="20"/>
                    </a:lnTo>
                    <a:lnTo>
                      <a:pt x="33" y="20"/>
                    </a:lnTo>
                    <a:lnTo>
                      <a:pt x="32" y="19"/>
                    </a:lnTo>
                    <a:lnTo>
                      <a:pt x="30" y="19"/>
                    </a:lnTo>
                    <a:lnTo>
                      <a:pt x="32" y="17"/>
                    </a:lnTo>
                    <a:lnTo>
                      <a:pt x="33" y="16"/>
                    </a:lnTo>
                    <a:lnTo>
                      <a:pt x="33" y="14"/>
                    </a:lnTo>
                    <a:lnTo>
                      <a:pt x="30" y="14"/>
                    </a:lnTo>
                    <a:lnTo>
                      <a:pt x="29" y="12"/>
                    </a:lnTo>
                    <a:lnTo>
                      <a:pt x="27" y="12"/>
                    </a:lnTo>
                    <a:lnTo>
                      <a:pt x="27" y="11"/>
                    </a:lnTo>
                    <a:lnTo>
                      <a:pt x="27" y="11"/>
                    </a:lnTo>
                    <a:lnTo>
                      <a:pt x="29" y="8"/>
                    </a:lnTo>
                    <a:lnTo>
                      <a:pt x="27" y="8"/>
                    </a:lnTo>
                    <a:lnTo>
                      <a:pt x="25" y="9"/>
                    </a:lnTo>
                    <a:lnTo>
                      <a:pt x="25" y="11"/>
                    </a:lnTo>
                    <a:lnTo>
                      <a:pt x="24" y="12"/>
                    </a:lnTo>
                    <a:lnTo>
                      <a:pt x="22" y="12"/>
                    </a:lnTo>
                    <a:lnTo>
                      <a:pt x="24" y="9"/>
                    </a:lnTo>
                    <a:lnTo>
                      <a:pt x="22" y="8"/>
                    </a:lnTo>
                    <a:lnTo>
                      <a:pt x="22" y="4"/>
                    </a:lnTo>
                    <a:lnTo>
                      <a:pt x="22" y="1"/>
                    </a:lnTo>
                    <a:lnTo>
                      <a:pt x="22" y="1"/>
                    </a:lnTo>
                    <a:lnTo>
                      <a:pt x="22" y="1"/>
                    </a:lnTo>
                    <a:lnTo>
                      <a:pt x="21" y="0"/>
                    </a:lnTo>
                    <a:lnTo>
                      <a:pt x="21" y="0"/>
                    </a:lnTo>
                    <a:lnTo>
                      <a:pt x="16" y="0"/>
                    </a:lnTo>
                    <a:lnTo>
                      <a:pt x="16" y="1"/>
                    </a:lnTo>
                    <a:lnTo>
                      <a:pt x="17" y="3"/>
                    </a:lnTo>
                    <a:lnTo>
                      <a:pt x="21" y="9"/>
                    </a:lnTo>
                    <a:lnTo>
                      <a:pt x="21" y="12"/>
                    </a:lnTo>
                    <a:lnTo>
                      <a:pt x="21" y="17"/>
                    </a:lnTo>
                    <a:lnTo>
                      <a:pt x="19" y="19"/>
                    </a:lnTo>
                    <a:lnTo>
                      <a:pt x="19" y="19"/>
                    </a:lnTo>
                    <a:lnTo>
                      <a:pt x="17" y="19"/>
                    </a:lnTo>
                    <a:lnTo>
                      <a:pt x="19" y="25"/>
                    </a:lnTo>
                    <a:lnTo>
                      <a:pt x="21" y="25"/>
                    </a:lnTo>
                    <a:lnTo>
                      <a:pt x="22" y="24"/>
                    </a:lnTo>
                    <a:lnTo>
                      <a:pt x="25" y="24"/>
                    </a:lnTo>
                    <a:lnTo>
                      <a:pt x="24" y="25"/>
                    </a:lnTo>
                    <a:lnTo>
                      <a:pt x="22" y="27"/>
                    </a:lnTo>
                    <a:lnTo>
                      <a:pt x="22" y="30"/>
                    </a:lnTo>
                    <a:lnTo>
                      <a:pt x="24" y="35"/>
                    </a:lnTo>
                    <a:lnTo>
                      <a:pt x="25" y="41"/>
                    </a:lnTo>
                    <a:lnTo>
                      <a:pt x="24" y="46"/>
                    </a:lnTo>
                    <a:lnTo>
                      <a:pt x="25" y="49"/>
                    </a:lnTo>
                    <a:lnTo>
                      <a:pt x="25" y="48"/>
                    </a:lnTo>
                    <a:lnTo>
                      <a:pt x="27" y="46"/>
                    </a:lnTo>
                    <a:lnTo>
                      <a:pt x="25" y="44"/>
                    </a:lnTo>
                    <a:lnTo>
                      <a:pt x="27" y="43"/>
                    </a:lnTo>
                    <a:lnTo>
                      <a:pt x="29" y="44"/>
                    </a:lnTo>
                    <a:lnTo>
                      <a:pt x="29" y="48"/>
                    </a:lnTo>
                    <a:lnTo>
                      <a:pt x="30" y="48"/>
                    </a:lnTo>
                    <a:lnTo>
                      <a:pt x="30" y="46"/>
                    </a:lnTo>
                    <a:lnTo>
                      <a:pt x="29" y="44"/>
                    </a:lnTo>
                    <a:lnTo>
                      <a:pt x="30" y="44"/>
                    </a:lnTo>
                    <a:lnTo>
                      <a:pt x="30" y="46"/>
                    </a:lnTo>
                    <a:lnTo>
                      <a:pt x="29" y="49"/>
                    </a:lnTo>
                    <a:lnTo>
                      <a:pt x="29" y="52"/>
                    </a:lnTo>
                    <a:lnTo>
                      <a:pt x="29" y="52"/>
                    </a:lnTo>
                    <a:lnTo>
                      <a:pt x="27" y="54"/>
                    </a:lnTo>
                    <a:lnTo>
                      <a:pt x="25" y="52"/>
                    </a:lnTo>
                    <a:lnTo>
                      <a:pt x="25" y="52"/>
                    </a:lnTo>
                    <a:lnTo>
                      <a:pt x="25" y="55"/>
                    </a:lnTo>
                    <a:lnTo>
                      <a:pt x="27" y="62"/>
                    </a:lnTo>
                    <a:lnTo>
                      <a:pt x="29" y="62"/>
                    </a:lnTo>
                    <a:lnTo>
                      <a:pt x="30" y="62"/>
                    </a:lnTo>
                    <a:lnTo>
                      <a:pt x="30" y="63"/>
                    </a:lnTo>
                    <a:lnTo>
                      <a:pt x="30" y="65"/>
                    </a:lnTo>
                    <a:lnTo>
                      <a:pt x="32" y="65"/>
                    </a:lnTo>
                    <a:lnTo>
                      <a:pt x="29" y="67"/>
                    </a:lnTo>
                    <a:lnTo>
                      <a:pt x="29" y="68"/>
                    </a:lnTo>
                    <a:lnTo>
                      <a:pt x="30" y="70"/>
                    </a:lnTo>
                    <a:lnTo>
                      <a:pt x="29" y="71"/>
                    </a:lnTo>
                    <a:lnTo>
                      <a:pt x="27" y="76"/>
                    </a:lnTo>
                    <a:lnTo>
                      <a:pt x="27" y="78"/>
                    </a:lnTo>
                    <a:lnTo>
                      <a:pt x="27" y="79"/>
                    </a:lnTo>
                    <a:lnTo>
                      <a:pt x="29" y="81"/>
                    </a:lnTo>
                    <a:lnTo>
                      <a:pt x="27" y="81"/>
                    </a:lnTo>
                    <a:lnTo>
                      <a:pt x="25" y="83"/>
                    </a:lnTo>
                    <a:lnTo>
                      <a:pt x="25" y="84"/>
                    </a:lnTo>
                    <a:lnTo>
                      <a:pt x="24" y="86"/>
                    </a:lnTo>
                    <a:lnTo>
                      <a:pt x="25" y="87"/>
                    </a:lnTo>
                    <a:lnTo>
                      <a:pt x="24" y="87"/>
                    </a:lnTo>
                    <a:lnTo>
                      <a:pt x="22" y="87"/>
                    </a:lnTo>
                    <a:lnTo>
                      <a:pt x="22" y="91"/>
                    </a:lnTo>
                    <a:lnTo>
                      <a:pt x="19" y="102"/>
                    </a:lnTo>
                    <a:lnTo>
                      <a:pt x="19" y="103"/>
                    </a:lnTo>
                    <a:lnTo>
                      <a:pt x="17" y="105"/>
                    </a:lnTo>
                    <a:lnTo>
                      <a:pt x="16" y="105"/>
                    </a:lnTo>
                    <a:lnTo>
                      <a:pt x="13" y="105"/>
                    </a:lnTo>
                    <a:lnTo>
                      <a:pt x="11" y="105"/>
                    </a:lnTo>
                    <a:lnTo>
                      <a:pt x="5" y="107"/>
                    </a:lnTo>
                    <a:lnTo>
                      <a:pt x="3" y="110"/>
                    </a:lnTo>
                    <a:lnTo>
                      <a:pt x="2" y="113"/>
                    </a:lnTo>
                    <a:lnTo>
                      <a:pt x="3" y="118"/>
                    </a:lnTo>
                    <a:lnTo>
                      <a:pt x="5" y="119"/>
                    </a:lnTo>
                    <a:lnTo>
                      <a:pt x="10" y="122"/>
                    </a:lnTo>
                    <a:lnTo>
                      <a:pt x="11" y="126"/>
                    </a:lnTo>
                    <a:lnTo>
                      <a:pt x="14" y="127"/>
                    </a:lnTo>
                    <a:lnTo>
                      <a:pt x="16" y="129"/>
                    </a:lnTo>
                    <a:lnTo>
                      <a:pt x="17" y="134"/>
                    </a:lnTo>
                    <a:lnTo>
                      <a:pt x="17" y="135"/>
                    </a:lnTo>
                    <a:lnTo>
                      <a:pt x="16" y="135"/>
                    </a:lnTo>
                    <a:lnTo>
                      <a:pt x="16" y="138"/>
                    </a:lnTo>
                    <a:lnTo>
                      <a:pt x="16" y="142"/>
                    </a:lnTo>
                    <a:lnTo>
                      <a:pt x="10" y="148"/>
                    </a:lnTo>
                    <a:lnTo>
                      <a:pt x="6" y="153"/>
                    </a:lnTo>
                    <a:lnTo>
                      <a:pt x="2" y="156"/>
                    </a:lnTo>
                    <a:lnTo>
                      <a:pt x="0" y="158"/>
                    </a:lnTo>
                    <a:lnTo>
                      <a:pt x="0" y="159"/>
                    </a:lnTo>
                    <a:lnTo>
                      <a:pt x="3" y="161"/>
                    </a:lnTo>
                    <a:lnTo>
                      <a:pt x="3" y="159"/>
                    </a:lnTo>
                    <a:lnTo>
                      <a:pt x="5" y="159"/>
                    </a:lnTo>
                    <a:lnTo>
                      <a:pt x="5" y="161"/>
                    </a:lnTo>
                    <a:lnTo>
                      <a:pt x="5" y="162"/>
                    </a:lnTo>
                    <a:lnTo>
                      <a:pt x="6" y="162"/>
                    </a:lnTo>
                    <a:lnTo>
                      <a:pt x="6" y="162"/>
                    </a:lnTo>
                    <a:lnTo>
                      <a:pt x="8" y="164"/>
                    </a:lnTo>
                    <a:lnTo>
                      <a:pt x="8" y="166"/>
                    </a:lnTo>
                    <a:lnTo>
                      <a:pt x="8" y="166"/>
                    </a:lnTo>
                    <a:lnTo>
                      <a:pt x="10" y="166"/>
                    </a:lnTo>
                    <a:lnTo>
                      <a:pt x="16" y="162"/>
                    </a:lnTo>
                    <a:lnTo>
                      <a:pt x="19" y="159"/>
                    </a:lnTo>
                    <a:lnTo>
                      <a:pt x="24" y="154"/>
                    </a:lnTo>
                    <a:lnTo>
                      <a:pt x="29" y="150"/>
                    </a:lnTo>
                    <a:lnTo>
                      <a:pt x="33" y="143"/>
                    </a:lnTo>
                    <a:lnTo>
                      <a:pt x="35" y="142"/>
                    </a:lnTo>
                    <a:lnTo>
                      <a:pt x="37" y="142"/>
                    </a:lnTo>
                    <a:lnTo>
                      <a:pt x="38" y="140"/>
                    </a:lnTo>
                    <a:lnTo>
                      <a:pt x="38" y="138"/>
                    </a:lnTo>
                    <a:lnTo>
                      <a:pt x="40" y="137"/>
                    </a:lnTo>
                    <a:lnTo>
                      <a:pt x="41" y="135"/>
                    </a:lnTo>
                    <a:lnTo>
                      <a:pt x="45" y="130"/>
                    </a:lnTo>
                    <a:lnTo>
                      <a:pt x="46" y="126"/>
                    </a:lnTo>
                    <a:lnTo>
                      <a:pt x="46" y="124"/>
                    </a:lnTo>
                    <a:lnTo>
                      <a:pt x="48" y="124"/>
                    </a:lnTo>
                    <a:lnTo>
                      <a:pt x="46" y="121"/>
                    </a:lnTo>
                    <a:lnTo>
                      <a:pt x="43" y="121"/>
                    </a:lnTo>
                    <a:lnTo>
                      <a:pt x="41" y="121"/>
                    </a:lnTo>
                    <a:lnTo>
                      <a:pt x="45" y="119"/>
                    </a:lnTo>
                    <a:lnTo>
                      <a:pt x="46" y="119"/>
                    </a:lnTo>
                    <a:lnTo>
                      <a:pt x="53" y="113"/>
                    </a:lnTo>
                    <a:lnTo>
                      <a:pt x="54" y="111"/>
                    </a:lnTo>
                    <a:lnTo>
                      <a:pt x="59" y="113"/>
                    </a:lnTo>
                    <a:lnTo>
                      <a:pt x="62" y="113"/>
                    </a:lnTo>
                    <a:lnTo>
                      <a:pt x="61" y="114"/>
                    </a:lnTo>
                    <a:lnTo>
                      <a:pt x="61" y="116"/>
                    </a:lnTo>
                    <a:lnTo>
                      <a:pt x="64" y="114"/>
                    </a:lnTo>
                    <a:lnTo>
                      <a:pt x="65" y="113"/>
                    </a:lnTo>
                    <a:lnTo>
                      <a:pt x="62" y="111"/>
                    </a:lnTo>
                    <a:lnTo>
                      <a:pt x="62" y="108"/>
                    </a:lnTo>
                    <a:lnTo>
                      <a:pt x="64" y="105"/>
                    </a:lnTo>
                    <a:lnTo>
                      <a:pt x="65" y="103"/>
                    </a:lnTo>
                    <a:lnTo>
                      <a:pt x="68" y="103"/>
                    </a:lnTo>
                    <a:lnTo>
                      <a:pt x="68" y="103"/>
                    </a:lnTo>
                    <a:lnTo>
                      <a:pt x="70" y="103"/>
                    </a:lnTo>
                    <a:lnTo>
                      <a:pt x="72" y="100"/>
                    </a:lnTo>
                    <a:lnTo>
                      <a:pt x="75" y="94"/>
                    </a:lnTo>
                    <a:lnTo>
                      <a:pt x="75" y="92"/>
                    </a:lnTo>
                    <a:lnTo>
                      <a:pt x="75" y="91"/>
                    </a:lnTo>
                    <a:lnTo>
                      <a:pt x="76" y="87"/>
                    </a:lnTo>
                    <a:lnTo>
                      <a:pt x="78" y="84"/>
                    </a:lnTo>
                    <a:lnTo>
                      <a:pt x="81" y="83"/>
                    </a:lnTo>
                    <a:lnTo>
                      <a:pt x="80" y="83"/>
                    </a:lnTo>
                    <a:lnTo>
                      <a:pt x="76" y="8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4" name="Freeform 1053">
                <a:extLst>
                  <a:ext uri="{FF2B5EF4-FFF2-40B4-BE49-F238E27FC236}">
                    <a16:creationId xmlns:a16="http://schemas.microsoft.com/office/drawing/2014/main" id="{95B30787-0FD9-45EC-A21E-597E9F56C282}"/>
                  </a:ext>
                </a:extLst>
              </p:cNvPr>
              <p:cNvSpPr>
                <a:spLocks/>
              </p:cNvSpPr>
              <p:nvPr/>
            </p:nvSpPr>
            <p:spPr bwMode="auto">
              <a:xfrm>
                <a:off x="6913" y="3304"/>
                <a:ext cx="1"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5" name="Freeform 1054">
                <a:extLst>
                  <a:ext uri="{FF2B5EF4-FFF2-40B4-BE49-F238E27FC236}">
                    <a16:creationId xmlns:a16="http://schemas.microsoft.com/office/drawing/2014/main" id="{AE0CD810-6CAA-457E-8EF7-F4ADDC923703}"/>
                  </a:ext>
                </a:extLst>
              </p:cNvPr>
              <p:cNvSpPr>
                <a:spLocks/>
              </p:cNvSpPr>
              <p:nvPr/>
            </p:nvSpPr>
            <p:spPr bwMode="auto">
              <a:xfrm>
                <a:off x="6897" y="3298"/>
                <a:ext cx="12" cy="14"/>
              </a:xfrm>
              <a:custGeom>
                <a:avLst/>
                <a:gdLst>
                  <a:gd name="T0" fmla="*/ 11 w 12"/>
                  <a:gd name="T1" fmla="*/ 6 h 14"/>
                  <a:gd name="T2" fmla="*/ 12 w 12"/>
                  <a:gd name="T3" fmla="*/ 6 h 14"/>
                  <a:gd name="T4" fmla="*/ 12 w 12"/>
                  <a:gd name="T5" fmla="*/ 6 h 14"/>
                  <a:gd name="T6" fmla="*/ 12 w 12"/>
                  <a:gd name="T7" fmla="*/ 4 h 14"/>
                  <a:gd name="T8" fmla="*/ 11 w 12"/>
                  <a:gd name="T9" fmla="*/ 1 h 14"/>
                  <a:gd name="T10" fmla="*/ 8 w 12"/>
                  <a:gd name="T11" fmla="*/ 0 h 14"/>
                  <a:gd name="T12" fmla="*/ 6 w 12"/>
                  <a:gd name="T13" fmla="*/ 0 h 14"/>
                  <a:gd name="T14" fmla="*/ 6 w 12"/>
                  <a:gd name="T15" fmla="*/ 3 h 14"/>
                  <a:gd name="T16" fmla="*/ 6 w 12"/>
                  <a:gd name="T17" fmla="*/ 4 h 14"/>
                  <a:gd name="T18" fmla="*/ 4 w 12"/>
                  <a:gd name="T19" fmla="*/ 8 h 14"/>
                  <a:gd name="T20" fmla="*/ 3 w 12"/>
                  <a:gd name="T21" fmla="*/ 8 h 14"/>
                  <a:gd name="T22" fmla="*/ 3 w 12"/>
                  <a:gd name="T23" fmla="*/ 9 h 14"/>
                  <a:gd name="T24" fmla="*/ 1 w 12"/>
                  <a:gd name="T25" fmla="*/ 11 h 14"/>
                  <a:gd name="T26" fmla="*/ 0 w 12"/>
                  <a:gd name="T27" fmla="*/ 12 h 14"/>
                  <a:gd name="T28" fmla="*/ 0 w 12"/>
                  <a:gd name="T29" fmla="*/ 14 h 14"/>
                  <a:gd name="T30" fmla="*/ 1 w 12"/>
                  <a:gd name="T31" fmla="*/ 14 h 14"/>
                  <a:gd name="T32" fmla="*/ 3 w 12"/>
                  <a:gd name="T33" fmla="*/ 12 h 14"/>
                  <a:gd name="T34" fmla="*/ 4 w 12"/>
                  <a:gd name="T35" fmla="*/ 12 h 14"/>
                  <a:gd name="T36" fmla="*/ 4 w 12"/>
                  <a:gd name="T37" fmla="*/ 12 h 14"/>
                  <a:gd name="T38" fmla="*/ 6 w 12"/>
                  <a:gd name="T39" fmla="*/ 12 h 14"/>
                  <a:gd name="T40" fmla="*/ 8 w 12"/>
                  <a:gd name="T41" fmla="*/ 11 h 14"/>
                  <a:gd name="T42" fmla="*/ 11 w 12"/>
                  <a:gd name="T43" fmla="*/ 11 h 14"/>
                  <a:gd name="T44" fmla="*/ 11 w 12"/>
                  <a:gd name="T45" fmla="*/ 11 h 14"/>
                  <a:gd name="T46" fmla="*/ 12 w 12"/>
                  <a:gd name="T47" fmla="*/ 9 h 14"/>
                  <a:gd name="T48" fmla="*/ 12 w 12"/>
                  <a:gd name="T49" fmla="*/ 9 h 14"/>
                  <a:gd name="T50" fmla="*/ 11 w 12"/>
                  <a:gd name="T51" fmla="*/ 8 h 14"/>
                  <a:gd name="T52" fmla="*/ 9 w 12"/>
                  <a:gd name="T53" fmla="*/ 6 h 14"/>
                  <a:gd name="T54" fmla="*/ 9 w 12"/>
                  <a:gd name="T55" fmla="*/ 6 h 14"/>
                  <a:gd name="T56" fmla="*/ 11 w 12"/>
                  <a:gd name="T57" fmla="*/ 6 h 14"/>
                  <a:gd name="T58" fmla="*/ 11 w 12"/>
                  <a:gd name="T59" fmla="*/ 6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2" h="14">
                    <a:moveTo>
                      <a:pt x="11" y="6"/>
                    </a:moveTo>
                    <a:lnTo>
                      <a:pt x="12" y="6"/>
                    </a:lnTo>
                    <a:lnTo>
                      <a:pt x="12" y="6"/>
                    </a:lnTo>
                    <a:lnTo>
                      <a:pt x="12" y="4"/>
                    </a:lnTo>
                    <a:lnTo>
                      <a:pt x="11" y="1"/>
                    </a:lnTo>
                    <a:lnTo>
                      <a:pt x="8" y="0"/>
                    </a:lnTo>
                    <a:lnTo>
                      <a:pt x="6" y="0"/>
                    </a:lnTo>
                    <a:lnTo>
                      <a:pt x="6" y="3"/>
                    </a:lnTo>
                    <a:lnTo>
                      <a:pt x="6" y="4"/>
                    </a:lnTo>
                    <a:lnTo>
                      <a:pt x="4" y="8"/>
                    </a:lnTo>
                    <a:lnTo>
                      <a:pt x="3" y="8"/>
                    </a:lnTo>
                    <a:lnTo>
                      <a:pt x="3" y="9"/>
                    </a:lnTo>
                    <a:lnTo>
                      <a:pt x="1" y="11"/>
                    </a:lnTo>
                    <a:lnTo>
                      <a:pt x="0" y="12"/>
                    </a:lnTo>
                    <a:lnTo>
                      <a:pt x="0" y="14"/>
                    </a:lnTo>
                    <a:lnTo>
                      <a:pt x="1" y="14"/>
                    </a:lnTo>
                    <a:lnTo>
                      <a:pt x="3" y="12"/>
                    </a:lnTo>
                    <a:lnTo>
                      <a:pt x="4" y="12"/>
                    </a:lnTo>
                    <a:lnTo>
                      <a:pt x="4" y="12"/>
                    </a:lnTo>
                    <a:lnTo>
                      <a:pt x="6" y="12"/>
                    </a:lnTo>
                    <a:lnTo>
                      <a:pt x="8" y="11"/>
                    </a:lnTo>
                    <a:lnTo>
                      <a:pt x="11" y="11"/>
                    </a:lnTo>
                    <a:lnTo>
                      <a:pt x="11" y="11"/>
                    </a:lnTo>
                    <a:lnTo>
                      <a:pt x="12" y="9"/>
                    </a:lnTo>
                    <a:lnTo>
                      <a:pt x="12" y="9"/>
                    </a:lnTo>
                    <a:lnTo>
                      <a:pt x="11" y="8"/>
                    </a:lnTo>
                    <a:lnTo>
                      <a:pt x="9" y="6"/>
                    </a:lnTo>
                    <a:lnTo>
                      <a:pt x="9" y="6"/>
                    </a:lnTo>
                    <a:lnTo>
                      <a:pt x="11" y="6"/>
                    </a:lnTo>
                    <a:lnTo>
                      <a:pt x="11"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6" name="Freeform 1055">
                <a:extLst>
                  <a:ext uri="{FF2B5EF4-FFF2-40B4-BE49-F238E27FC236}">
                    <a16:creationId xmlns:a16="http://schemas.microsoft.com/office/drawing/2014/main" id="{7B9AAF2A-FC02-475E-A3FB-33E2BCEDD685}"/>
                  </a:ext>
                </a:extLst>
              </p:cNvPr>
              <p:cNvSpPr>
                <a:spLocks/>
              </p:cNvSpPr>
              <p:nvPr/>
            </p:nvSpPr>
            <p:spPr bwMode="auto">
              <a:xfrm>
                <a:off x="6836" y="3392"/>
                <a:ext cx="8" cy="9"/>
              </a:xfrm>
              <a:custGeom>
                <a:avLst/>
                <a:gdLst>
                  <a:gd name="T0" fmla="*/ 0 w 8"/>
                  <a:gd name="T1" fmla="*/ 8 h 9"/>
                  <a:gd name="T2" fmla="*/ 2 w 8"/>
                  <a:gd name="T3" fmla="*/ 9 h 9"/>
                  <a:gd name="T4" fmla="*/ 5 w 8"/>
                  <a:gd name="T5" fmla="*/ 8 h 9"/>
                  <a:gd name="T6" fmla="*/ 6 w 8"/>
                  <a:gd name="T7" fmla="*/ 9 h 9"/>
                  <a:gd name="T8" fmla="*/ 8 w 8"/>
                  <a:gd name="T9" fmla="*/ 8 h 9"/>
                  <a:gd name="T10" fmla="*/ 6 w 8"/>
                  <a:gd name="T11" fmla="*/ 4 h 9"/>
                  <a:gd name="T12" fmla="*/ 8 w 8"/>
                  <a:gd name="T13" fmla="*/ 3 h 9"/>
                  <a:gd name="T14" fmla="*/ 8 w 8"/>
                  <a:gd name="T15" fmla="*/ 0 h 9"/>
                  <a:gd name="T16" fmla="*/ 8 w 8"/>
                  <a:gd name="T17" fmla="*/ 0 h 9"/>
                  <a:gd name="T18" fmla="*/ 0 w 8"/>
                  <a:gd name="T19" fmla="*/ 8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9">
                    <a:moveTo>
                      <a:pt x="0" y="8"/>
                    </a:moveTo>
                    <a:lnTo>
                      <a:pt x="2" y="9"/>
                    </a:lnTo>
                    <a:lnTo>
                      <a:pt x="5" y="8"/>
                    </a:lnTo>
                    <a:lnTo>
                      <a:pt x="6" y="9"/>
                    </a:lnTo>
                    <a:lnTo>
                      <a:pt x="8" y="8"/>
                    </a:lnTo>
                    <a:lnTo>
                      <a:pt x="6" y="4"/>
                    </a:lnTo>
                    <a:lnTo>
                      <a:pt x="8" y="3"/>
                    </a:lnTo>
                    <a:lnTo>
                      <a:pt x="8" y="0"/>
                    </a:lnTo>
                    <a:lnTo>
                      <a:pt x="8" y="0"/>
                    </a:lnTo>
                    <a:lnTo>
                      <a:pt x="0"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7" name="Freeform 1056">
                <a:extLst>
                  <a:ext uri="{FF2B5EF4-FFF2-40B4-BE49-F238E27FC236}">
                    <a16:creationId xmlns:a16="http://schemas.microsoft.com/office/drawing/2014/main" id="{B4509130-DF0B-4F79-8A9B-925FBB069F8D}"/>
                  </a:ext>
                </a:extLst>
              </p:cNvPr>
              <p:cNvSpPr>
                <a:spLocks/>
              </p:cNvSpPr>
              <p:nvPr/>
            </p:nvSpPr>
            <p:spPr bwMode="auto">
              <a:xfrm>
                <a:off x="7030" y="3167"/>
                <a:ext cx="5" cy="5"/>
              </a:xfrm>
              <a:custGeom>
                <a:avLst/>
                <a:gdLst>
                  <a:gd name="T0" fmla="*/ 5 w 5"/>
                  <a:gd name="T1" fmla="*/ 1 h 5"/>
                  <a:gd name="T2" fmla="*/ 5 w 5"/>
                  <a:gd name="T3" fmla="*/ 0 h 5"/>
                  <a:gd name="T4" fmla="*/ 4 w 5"/>
                  <a:gd name="T5" fmla="*/ 0 h 5"/>
                  <a:gd name="T6" fmla="*/ 2 w 5"/>
                  <a:gd name="T7" fmla="*/ 1 h 5"/>
                  <a:gd name="T8" fmla="*/ 2 w 5"/>
                  <a:gd name="T9" fmla="*/ 5 h 5"/>
                  <a:gd name="T10" fmla="*/ 0 w 5"/>
                  <a:gd name="T11" fmla="*/ 5 h 5"/>
                  <a:gd name="T12" fmla="*/ 2 w 5"/>
                  <a:gd name="T13" fmla="*/ 5 h 5"/>
                  <a:gd name="T14" fmla="*/ 4 w 5"/>
                  <a:gd name="T15" fmla="*/ 3 h 5"/>
                  <a:gd name="T16" fmla="*/ 5 w 5"/>
                  <a:gd name="T17"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5">
                    <a:moveTo>
                      <a:pt x="5" y="1"/>
                    </a:moveTo>
                    <a:lnTo>
                      <a:pt x="5" y="0"/>
                    </a:lnTo>
                    <a:lnTo>
                      <a:pt x="4" y="0"/>
                    </a:lnTo>
                    <a:lnTo>
                      <a:pt x="2" y="1"/>
                    </a:lnTo>
                    <a:lnTo>
                      <a:pt x="2" y="5"/>
                    </a:lnTo>
                    <a:lnTo>
                      <a:pt x="0" y="5"/>
                    </a:lnTo>
                    <a:lnTo>
                      <a:pt x="2" y="5"/>
                    </a:lnTo>
                    <a:lnTo>
                      <a:pt x="4" y="3"/>
                    </a:lnTo>
                    <a:lnTo>
                      <a:pt x="5"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8" name="Freeform 1057">
                <a:extLst>
                  <a:ext uri="{FF2B5EF4-FFF2-40B4-BE49-F238E27FC236}">
                    <a16:creationId xmlns:a16="http://schemas.microsoft.com/office/drawing/2014/main" id="{26030531-80FB-4E56-820E-48DBCA6DE686}"/>
                  </a:ext>
                </a:extLst>
              </p:cNvPr>
              <p:cNvSpPr>
                <a:spLocks/>
              </p:cNvSpPr>
              <p:nvPr/>
            </p:nvSpPr>
            <p:spPr bwMode="auto">
              <a:xfrm>
                <a:off x="6855" y="3449"/>
                <a:ext cx="8" cy="6"/>
              </a:xfrm>
              <a:custGeom>
                <a:avLst/>
                <a:gdLst>
                  <a:gd name="T0" fmla="*/ 3 w 8"/>
                  <a:gd name="T1" fmla="*/ 3 h 6"/>
                  <a:gd name="T2" fmla="*/ 2 w 8"/>
                  <a:gd name="T3" fmla="*/ 3 h 6"/>
                  <a:gd name="T4" fmla="*/ 0 w 8"/>
                  <a:gd name="T5" fmla="*/ 3 h 6"/>
                  <a:gd name="T6" fmla="*/ 3 w 8"/>
                  <a:gd name="T7" fmla="*/ 6 h 6"/>
                  <a:gd name="T8" fmla="*/ 5 w 8"/>
                  <a:gd name="T9" fmla="*/ 5 h 6"/>
                  <a:gd name="T10" fmla="*/ 8 w 8"/>
                  <a:gd name="T11" fmla="*/ 2 h 6"/>
                  <a:gd name="T12" fmla="*/ 7 w 8"/>
                  <a:gd name="T13" fmla="*/ 0 h 6"/>
                  <a:gd name="T14" fmla="*/ 3 w 8"/>
                  <a:gd name="T15" fmla="*/ 3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6">
                    <a:moveTo>
                      <a:pt x="3" y="3"/>
                    </a:moveTo>
                    <a:lnTo>
                      <a:pt x="2" y="3"/>
                    </a:lnTo>
                    <a:lnTo>
                      <a:pt x="0" y="3"/>
                    </a:lnTo>
                    <a:lnTo>
                      <a:pt x="3" y="6"/>
                    </a:lnTo>
                    <a:lnTo>
                      <a:pt x="5" y="5"/>
                    </a:lnTo>
                    <a:lnTo>
                      <a:pt x="8" y="2"/>
                    </a:lnTo>
                    <a:lnTo>
                      <a:pt x="7" y="0"/>
                    </a:lnTo>
                    <a:lnTo>
                      <a:pt x="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9" name="Freeform 1058">
                <a:extLst>
                  <a:ext uri="{FF2B5EF4-FFF2-40B4-BE49-F238E27FC236}">
                    <a16:creationId xmlns:a16="http://schemas.microsoft.com/office/drawing/2014/main" id="{6B9817DB-D4E8-48E2-A2DA-54C7E8B7BA31}"/>
                  </a:ext>
                </a:extLst>
              </p:cNvPr>
              <p:cNvSpPr>
                <a:spLocks/>
              </p:cNvSpPr>
              <p:nvPr/>
            </p:nvSpPr>
            <p:spPr bwMode="auto">
              <a:xfrm>
                <a:off x="7030" y="3173"/>
                <a:ext cx="2" cy="2"/>
              </a:xfrm>
              <a:custGeom>
                <a:avLst/>
                <a:gdLst>
                  <a:gd name="T0" fmla="*/ 2 w 2"/>
                  <a:gd name="T1" fmla="*/ 0 h 2"/>
                  <a:gd name="T2" fmla="*/ 2 w 2"/>
                  <a:gd name="T3" fmla="*/ 0 h 2"/>
                  <a:gd name="T4" fmla="*/ 0 w 2"/>
                  <a:gd name="T5" fmla="*/ 2 h 2"/>
                  <a:gd name="T6" fmla="*/ 2 w 2"/>
                  <a:gd name="T7" fmla="*/ 2 h 2"/>
                  <a:gd name="T8" fmla="*/ 2 w 2"/>
                  <a:gd name="T9" fmla="*/ 0 h 2"/>
                </a:gdLst>
                <a:ahLst/>
                <a:cxnLst>
                  <a:cxn ang="0">
                    <a:pos x="T0" y="T1"/>
                  </a:cxn>
                  <a:cxn ang="0">
                    <a:pos x="T2" y="T3"/>
                  </a:cxn>
                  <a:cxn ang="0">
                    <a:pos x="T4" y="T5"/>
                  </a:cxn>
                  <a:cxn ang="0">
                    <a:pos x="T6" y="T7"/>
                  </a:cxn>
                  <a:cxn ang="0">
                    <a:pos x="T8" y="T9"/>
                  </a:cxn>
                </a:cxnLst>
                <a:rect l="0" t="0" r="r" b="b"/>
                <a:pathLst>
                  <a:path w="2" h="2">
                    <a:moveTo>
                      <a:pt x="2" y="0"/>
                    </a:moveTo>
                    <a:lnTo>
                      <a:pt x="2" y="0"/>
                    </a:lnTo>
                    <a:lnTo>
                      <a:pt x="0" y="2"/>
                    </a:lnTo>
                    <a:lnTo>
                      <a:pt x="2" y="2"/>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0" name="Freeform 1059">
                <a:extLst>
                  <a:ext uri="{FF2B5EF4-FFF2-40B4-BE49-F238E27FC236}">
                    <a16:creationId xmlns:a16="http://schemas.microsoft.com/office/drawing/2014/main" id="{71C2F58F-7A19-4197-9656-51BD0BD53BEA}"/>
                  </a:ext>
                </a:extLst>
              </p:cNvPr>
              <p:cNvSpPr>
                <a:spLocks/>
              </p:cNvSpPr>
              <p:nvPr/>
            </p:nvSpPr>
            <p:spPr bwMode="auto">
              <a:xfrm>
                <a:off x="7029" y="3173"/>
                <a:ext cx="1" cy="0"/>
              </a:xfrm>
              <a:custGeom>
                <a:avLst/>
                <a:gdLst>
                  <a:gd name="T0" fmla="*/ 1 w 1"/>
                  <a:gd name="T1" fmla="*/ 1 w 1"/>
                  <a:gd name="T2" fmla="*/ 0 w 1"/>
                  <a:gd name="T3" fmla="*/ 1 w 1"/>
                  <a:gd name="T4" fmla="*/ 1 w 1"/>
                </a:gdLst>
                <a:ahLst/>
                <a:cxnLst>
                  <a:cxn ang="0">
                    <a:pos x="T0" y="0"/>
                  </a:cxn>
                  <a:cxn ang="0">
                    <a:pos x="T1" y="0"/>
                  </a:cxn>
                  <a:cxn ang="0">
                    <a:pos x="T2" y="0"/>
                  </a:cxn>
                  <a:cxn ang="0">
                    <a:pos x="T3" y="0"/>
                  </a:cxn>
                  <a:cxn ang="0">
                    <a:pos x="T4" y="0"/>
                  </a:cxn>
                </a:cxnLst>
                <a:rect l="0" t="0" r="r" b="b"/>
                <a:pathLst>
                  <a:path w="1">
                    <a:moveTo>
                      <a:pt x="1" y="0"/>
                    </a:moveTo>
                    <a:lnTo>
                      <a:pt x="1" y="0"/>
                    </a:lnTo>
                    <a:lnTo>
                      <a:pt x="0" y="0"/>
                    </a:lnTo>
                    <a:lnTo>
                      <a:pt x="1" y="0"/>
                    </a:lnTo>
                    <a:lnTo>
                      <a:pt x="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1" name="Freeform 1060">
                <a:extLst>
                  <a:ext uri="{FF2B5EF4-FFF2-40B4-BE49-F238E27FC236}">
                    <a16:creationId xmlns:a16="http://schemas.microsoft.com/office/drawing/2014/main" id="{55E5BA94-9F11-42B7-8E9B-CB585BF89061}"/>
                  </a:ext>
                </a:extLst>
              </p:cNvPr>
              <p:cNvSpPr>
                <a:spLocks/>
              </p:cNvSpPr>
              <p:nvPr/>
            </p:nvSpPr>
            <p:spPr bwMode="auto">
              <a:xfrm>
                <a:off x="7085" y="3066"/>
                <a:ext cx="3" cy="5"/>
              </a:xfrm>
              <a:custGeom>
                <a:avLst/>
                <a:gdLst>
                  <a:gd name="T0" fmla="*/ 1 w 3"/>
                  <a:gd name="T1" fmla="*/ 5 h 5"/>
                  <a:gd name="T2" fmla="*/ 1 w 3"/>
                  <a:gd name="T3" fmla="*/ 4 h 5"/>
                  <a:gd name="T4" fmla="*/ 3 w 3"/>
                  <a:gd name="T5" fmla="*/ 4 h 5"/>
                  <a:gd name="T6" fmla="*/ 1 w 3"/>
                  <a:gd name="T7" fmla="*/ 2 h 5"/>
                  <a:gd name="T8" fmla="*/ 1 w 3"/>
                  <a:gd name="T9" fmla="*/ 0 h 5"/>
                  <a:gd name="T10" fmla="*/ 0 w 3"/>
                  <a:gd name="T11" fmla="*/ 4 h 5"/>
                  <a:gd name="T12" fmla="*/ 1 w 3"/>
                  <a:gd name="T13" fmla="*/ 5 h 5"/>
                  <a:gd name="T14" fmla="*/ 1 w 3"/>
                  <a:gd name="T15" fmla="*/ 5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5">
                    <a:moveTo>
                      <a:pt x="1" y="5"/>
                    </a:moveTo>
                    <a:lnTo>
                      <a:pt x="1" y="4"/>
                    </a:lnTo>
                    <a:lnTo>
                      <a:pt x="3" y="4"/>
                    </a:lnTo>
                    <a:lnTo>
                      <a:pt x="1" y="2"/>
                    </a:lnTo>
                    <a:lnTo>
                      <a:pt x="1" y="0"/>
                    </a:lnTo>
                    <a:lnTo>
                      <a:pt x="0" y="4"/>
                    </a:lnTo>
                    <a:lnTo>
                      <a:pt x="1" y="5"/>
                    </a:lnTo>
                    <a:lnTo>
                      <a:pt x="1"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2" name="Freeform 1061">
                <a:extLst>
                  <a:ext uri="{FF2B5EF4-FFF2-40B4-BE49-F238E27FC236}">
                    <a16:creationId xmlns:a16="http://schemas.microsoft.com/office/drawing/2014/main" id="{76605C7A-65D7-49EC-ACA2-8D2CC36869A3}"/>
                  </a:ext>
                </a:extLst>
              </p:cNvPr>
              <p:cNvSpPr>
                <a:spLocks/>
              </p:cNvSpPr>
              <p:nvPr/>
            </p:nvSpPr>
            <p:spPr bwMode="auto">
              <a:xfrm>
                <a:off x="7081" y="3070"/>
                <a:ext cx="0" cy="1"/>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lnTo>
                      <a:pt x="0" y="0"/>
                    </a:lnTo>
                    <a:lnTo>
                      <a:pt x="0" y="1"/>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3" name="Freeform 1062">
                <a:extLst>
                  <a:ext uri="{FF2B5EF4-FFF2-40B4-BE49-F238E27FC236}">
                    <a16:creationId xmlns:a16="http://schemas.microsoft.com/office/drawing/2014/main" id="{357AC3FB-F982-4547-A709-EF533413E80C}"/>
                  </a:ext>
                </a:extLst>
              </p:cNvPr>
              <p:cNvSpPr>
                <a:spLocks/>
              </p:cNvSpPr>
              <p:nvPr/>
            </p:nvSpPr>
            <p:spPr bwMode="auto">
              <a:xfrm>
                <a:off x="4406" y="1301"/>
                <a:ext cx="124" cy="76"/>
              </a:xfrm>
              <a:custGeom>
                <a:avLst/>
                <a:gdLst>
                  <a:gd name="T0" fmla="*/ 51 w 124"/>
                  <a:gd name="T1" fmla="*/ 72 h 76"/>
                  <a:gd name="T2" fmla="*/ 67 w 124"/>
                  <a:gd name="T3" fmla="*/ 72 h 76"/>
                  <a:gd name="T4" fmla="*/ 75 w 124"/>
                  <a:gd name="T5" fmla="*/ 67 h 76"/>
                  <a:gd name="T6" fmla="*/ 81 w 124"/>
                  <a:gd name="T7" fmla="*/ 67 h 76"/>
                  <a:gd name="T8" fmla="*/ 88 w 124"/>
                  <a:gd name="T9" fmla="*/ 65 h 76"/>
                  <a:gd name="T10" fmla="*/ 105 w 124"/>
                  <a:gd name="T11" fmla="*/ 54 h 76"/>
                  <a:gd name="T12" fmla="*/ 112 w 124"/>
                  <a:gd name="T13" fmla="*/ 54 h 76"/>
                  <a:gd name="T14" fmla="*/ 115 w 124"/>
                  <a:gd name="T15" fmla="*/ 46 h 76"/>
                  <a:gd name="T16" fmla="*/ 120 w 124"/>
                  <a:gd name="T17" fmla="*/ 45 h 76"/>
                  <a:gd name="T18" fmla="*/ 120 w 124"/>
                  <a:gd name="T19" fmla="*/ 33 h 76"/>
                  <a:gd name="T20" fmla="*/ 123 w 124"/>
                  <a:gd name="T21" fmla="*/ 25 h 76"/>
                  <a:gd name="T22" fmla="*/ 113 w 124"/>
                  <a:gd name="T23" fmla="*/ 21 h 76"/>
                  <a:gd name="T24" fmla="*/ 115 w 124"/>
                  <a:gd name="T25" fmla="*/ 13 h 76"/>
                  <a:gd name="T26" fmla="*/ 112 w 124"/>
                  <a:gd name="T27" fmla="*/ 8 h 76"/>
                  <a:gd name="T28" fmla="*/ 110 w 124"/>
                  <a:gd name="T29" fmla="*/ 3 h 76"/>
                  <a:gd name="T30" fmla="*/ 102 w 124"/>
                  <a:gd name="T31" fmla="*/ 6 h 76"/>
                  <a:gd name="T32" fmla="*/ 94 w 124"/>
                  <a:gd name="T33" fmla="*/ 1 h 76"/>
                  <a:gd name="T34" fmla="*/ 88 w 124"/>
                  <a:gd name="T35" fmla="*/ 11 h 76"/>
                  <a:gd name="T36" fmla="*/ 80 w 124"/>
                  <a:gd name="T37" fmla="*/ 13 h 76"/>
                  <a:gd name="T38" fmla="*/ 72 w 124"/>
                  <a:gd name="T39" fmla="*/ 13 h 76"/>
                  <a:gd name="T40" fmla="*/ 69 w 124"/>
                  <a:gd name="T41" fmla="*/ 13 h 76"/>
                  <a:gd name="T42" fmla="*/ 59 w 124"/>
                  <a:gd name="T43" fmla="*/ 14 h 76"/>
                  <a:gd name="T44" fmla="*/ 54 w 124"/>
                  <a:gd name="T45" fmla="*/ 14 h 76"/>
                  <a:gd name="T46" fmla="*/ 50 w 124"/>
                  <a:gd name="T47" fmla="*/ 19 h 76"/>
                  <a:gd name="T48" fmla="*/ 43 w 124"/>
                  <a:gd name="T49" fmla="*/ 24 h 76"/>
                  <a:gd name="T50" fmla="*/ 35 w 124"/>
                  <a:gd name="T51" fmla="*/ 29 h 76"/>
                  <a:gd name="T52" fmla="*/ 37 w 124"/>
                  <a:gd name="T53" fmla="*/ 19 h 76"/>
                  <a:gd name="T54" fmla="*/ 35 w 124"/>
                  <a:gd name="T55" fmla="*/ 13 h 76"/>
                  <a:gd name="T56" fmla="*/ 29 w 124"/>
                  <a:gd name="T57" fmla="*/ 5 h 76"/>
                  <a:gd name="T58" fmla="*/ 19 w 124"/>
                  <a:gd name="T59" fmla="*/ 0 h 76"/>
                  <a:gd name="T60" fmla="*/ 24 w 124"/>
                  <a:gd name="T61" fmla="*/ 1 h 76"/>
                  <a:gd name="T62" fmla="*/ 21 w 124"/>
                  <a:gd name="T63" fmla="*/ 5 h 76"/>
                  <a:gd name="T64" fmla="*/ 26 w 124"/>
                  <a:gd name="T65" fmla="*/ 13 h 76"/>
                  <a:gd name="T66" fmla="*/ 21 w 124"/>
                  <a:gd name="T67" fmla="*/ 9 h 76"/>
                  <a:gd name="T68" fmla="*/ 15 w 124"/>
                  <a:gd name="T69" fmla="*/ 9 h 76"/>
                  <a:gd name="T70" fmla="*/ 13 w 124"/>
                  <a:gd name="T71" fmla="*/ 11 h 76"/>
                  <a:gd name="T72" fmla="*/ 15 w 124"/>
                  <a:gd name="T73" fmla="*/ 16 h 76"/>
                  <a:gd name="T74" fmla="*/ 8 w 124"/>
                  <a:gd name="T75" fmla="*/ 16 h 76"/>
                  <a:gd name="T76" fmla="*/ 7 w 124"/>
                  <a:gd name="T77" fmla="*/ 22 h 76"/>
                  <a:gd name="T78" fmla="*/ 7 w 124"/>
                  <a:gd name="T79" fmla="*/ 25 h 76"/>
                  <a:gd name="T80" fmla="*/ 16 w 124"/>
                  <a:gd name="T81" fmla="*/ 21 h 76"/>
                  <a:gd name="T82" fmla="*/ 21 w 124"/>
                  <a:gd name="T83" fmla="*/ 24 h 76"/>
                  <a:gd name="T84" fmla="*/ 29 w 124"/>
                  <a:gd name="T85" fmla="*/ 21 h 76"/>
                  <a:gd name="T86" fmla="*/ 34 w 124"/>
                  <a:gd name="T87" fmla="*/ 25 h 76"/>
                  <a:gd name="T88" fmla="*/ 22 w 124"/>
                  <a:gd name="T89" fmla="*/ 30 h 76"/>
                  <a:gd name="T90" fmla="*/ 32 w 124"/>
                  <a:gd name="T91" fmla="*/ 29 h 76"/>
                  <a:gd name="T92" fmla="*/ 21 w 124"/>
                  <a:gd name="T93" fmla="*/ 37 h 76"/>
                  <a:gd name="T94" fmla="*/ 18 w 124"/>
                  <a:gd name="T95" fmla="*/ 33 h 76"/>
                  <a:gd name="T96" fmla="*/ 10 w 124"/>
                  <a:gd name="T97" fmla="*/ 37 h 76"/>
                  <a:gd name="T98" fmla="*/ 7 w 124"/>
                  <a:gd name="T99" fmla="*/ 41 h 76"/>
                  <a:gd name="T100" fmla="*/ 22 w 124"/>
                  <a:gd name="T101" fmla="*/ 41 h 76"/>
                  <a:gd name="T102" fmla="*/ 24 w 124"/>
                  <a:gd name="T103" fmla="*/ 49 h 76"/>
                  <a:gd name="T104" fmla="*/ 24 w 124"/>
                  <a:gd name="T105" fmla="*/ 52 h 76"/>
                  <a:gd name="T106" fmla="*/ 32 w 124"/>
                  <a:gd name="T107" fmla="*/ 52 h 76"/>
                  <a:gd name="T108" fmla="*/ 24 w 124"/>
                  <a:gd name="T109" fmla="*/ 59 h 76"/>
                  <a:gd name="T110" fmla="*/ 18 w 124"/>
                  <a:gd name="T111" fmla="*/ 57 h 76"/>
                  <a:gd name="T112" fmla="*/ 16 w 124"/>
                  <a:gd name="T113" fmla="*/ 65 h 76"/>
                  <a:gd name="T114" fmla="*/ 30 w 124"/>
                  <a:gd name="T115" fmla="*/ 64 h 76"/>
                  <a:gd name="T116" fmla="*/ 42 w 124"/>
                  <a:gd name="T117" fmla="*/ 65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24" h="76">
                    <a:moveTo>
                      <a:pt x="40" y="68"/>
                    </a:moveTo>
                    <a:lnTo>
                      <a:pt x="43" y="72"/>
                    </a:lnTo>
                    <a:lnTo>
                      <a:pt x="46" y="73"/>
                    </a:lnTo>
                    <a:lnTo>
                      <a:pt x="48" y="70"/>
                    </a:lnTo>
                    <a:lnTo>
                      <a:pt x="51" y="72"/>
                    </a:lnTo>
                    <a:lnTo>
                      <a:pt x="56" y="75"/>
                    </a:lnTo>
                    <a:lnTo>
                      <a:pt x="61" y="75"/>
                    </a:lnTo>
                    <a:lnTo>
                      <a:pt x="64" y="76"/>
                    </a:lnTo>
                    <a:lnTo>
                      <a:pt x="67" y="75"/>
                    </a:lnTo>
                    <a:lnTo>
                      <a:pt x="67" y="72"/>
                    </a:lnTo>
                    <a:lnTo>
                      <a:pt x="67" y="70"/>
                    </a:lnTo>
                    <a:lnTo>
                      <a:pt x="69" y="72"/>
                    </a:lnTo>
                    <a:lnTo>
                      <a:pt x="72" y="73"/>
                    </a:lnTo>
                    <a:lnTo>
                      <a:pt x="75" y="70"/>
                    </a:lnTo>
                    <a:lnTo>
                      <a:pt x="75" y="67"/>
                    </a:lnTo>
                    <a:lnTo>
                      <a:pt x="78" y="67"/>
                    </a:lnTo>
                    <a:lnTo>
                      <a:pt x="77" y="68"/>
                    </a:lnTo>
                    <a:lnTo>
                      <a:pt x="78" y="68"/>
                    </a:lnTo>
                    <a:lnTo>
                      <a:pt x="80" y="68"/>
                    </a:lnTo>
                    <a:lnTo>
                      <a:pt x="81" y="67"/>
                    </a:lnTo>
                    <a:lnTo>
                      <a:pt x="83" y="64"/>
                    </a:lnTo>
                    <a:lnTo>
                      <a:pt x="85" y="65"/>
                    </a:lnTo>
                    <a:lnTo>
                      <a:pt x="86" y="65"/>
                    </a:lnTo>
                    <a:lnTo>
                      <a:pt x="88" y="65"/>
                    </a:lnTo>
                    <a:lnTo>
                      <a:pt x="88" y="65"/>
                    </a:lnTo>
                    <a:lnTo>
                      <a:pt x="89" y="65"/>
                    </a:lnTo>
                    <a:lnTo>
                      <a:pt x="96" y="59"/>
                    </a:lnTo>
                    <a:lnTo>
                      <a:pt x="97" y="56"/>
                    </a:lnTo>
                    <a:lnTo>
                      <a:pt x="105" y="56"/>
                    </a:lnTo>
                    <a:lnTo>
                      <a:pt x="105" y="54"/>
                    </a:lnTo>
                    <a:lnTo>
                      <a:pt x="105" y="52"/>
                    </a:lnTo>
                    <a:lnTo>
                      <a:pt x="105" y="51"/>
                    </a:lnTo>
                    <a:lnTo>
                      <a:pt x="107" y="51"/>
                    </a:lnTo>
                    <a:lnTo>
                      <a:pt x="107" y="52"/>
                    </a:lnTo>
                    <a:lnTo>
                      <a:pt x="112" y="54"/>
                    </a:lnTo>
                    <a:lnTo>
                      <a:pt x="113" y="51"/>
                    </a:lnTo>
                    <a:lnTo>
                      <a:pt x="113" y="49"/>
                    </a:lnTo>
                    <a:lnTo>
                      <a:pt x="113" y="49"/>
                    </a:lnTo>
                    <a:lnTo>
                      <a:pt x="113" y="48"/>
                    </a:lnTo>
                    <a:lnTo>
                      <a:pt x="115" y="46"/>
                    </a:lnTo>
                    <a:lnTo>
                      <a:pt x="113" y="43"/>
                    </a:lnTo>
                    <a:lnTo>
                      <a:pt x="115" y="41"/>
                    </a:lnTo>
                    <a:lnTo>
                      <a:pt x="117" y="43"/>
                    </a:lnTo>
                    <a:lnTo>
                      <a:pt x="118" y="46"/>
                    </a:lnTo>
                    <a:lnTo>
                      <a:pt x="120" y="45"/>
                    </a:lnTo>
                    <a:lnTo>
                      <a:pt x="121" y="43"/>
                    </a:lnTo>
                    <a:lnTo>
                      <a:pt x="120" y="40"/>
                    </a:lnTo>
                    <a:lnTo>
                      <a:pt x="118" y="37"/>
                    </a:lnTo>
                    <a:lnTo>
                      <a:pt x="118" y="35"/>
                    </a:lnTo>
                    <a:lnTo>
                      <a:pt x="120" y="33"/>
                    </a:lnTo>
                    <a:lnTo>
                      <a:pt x="120" y="30"/>
                    </a:lnTo>
                    <a:lnTo>
                      <a:pt x="121" y="29"/>
                    </a:lnTo>
                    <a:lnTo>
                      <a:pt x="124" y="29"/>
                    </a:lnTo>
                    <a:lnTo>
                      <a:pt x="124" y="27"/>
                    </a:lnTo>
                    <a:lnTo>
                      <a:pt x="123" y="25"/>
                    </a:lnTo>
                    <a:lnTo>
                      <a:pt x="117" y="24"/>
                    </a:lnTo>
                    <a:lnTo>
                      <a:pt x="115" y="25"/>
                    </a:lnTo>
                    <a:lnTo>
                      <a:pt x="117" y="24"/>
                    </a:lnTo>
                    <a:lnTo>
                      <a:pt x="117" y="21"/>
                    </a:lnTo>
                    <a:lnTo>
                      <a:pt x="113" y="21"/>
                    </a:lnTo>
                    <a:lnTo>
                      <a:pt x="112" y="22"/>
                    </a:lnTo>
                    <a:lnTo>
                      <a:pt x="112" y="19"/>
                    </a:lnTo>
                    <a:lnTo>
                      <a:pt x="113" y="17"/>
                    </a:lnTo>
                    <a:lnTo>
                      <a:pt x="115" y="16"/>
                    </a:lnTo>
                    <a:lnTo>
                      <a:pt x="115" y="13"/>
                    </a:lnTo>
                    <a:lnTo>
                      <a:pt x="113" y="11"/>
                    </a:lnTo>
                    <a:lnTo>
                      <a:pt x="112" y="13"/>
                    </a:lnTo>
                    <a:lnTo>
                      <a:pt x="110" y="13"/>
                    </a:lnTo>
                    <a:lnTo>
                      <a:pt x="109" y="9"/>
                    </a:lnTo>
                    <a:lnTo>
                      <a:pt x="112" y="8"/>
                    </a:lnTo>
                    <a:lnTo>
                      <a:pt x="112" y="6"/>
                    </a:lnTo>
                    <a:lnTo>
                      <a:pt x="113" y="5"/>
                    </a:lnTo>
                    <a:lnTo>
                      <a:pt x="115" y="5"/>
                    </a:lnTo>
                    <a:lnTo>
                      <a:pt x="112" y="3"/>
                    </a:lnTo>
                    <a:lnTo>
                      <a:pt x="110" y="3"/>
                    </a:lnTo>
                    <a:lnTo>
                      <a:pt x="105" y="8"/>
                    </a:lnTo>
                    <a:lnTo>
                      <a:pt x="105" y="11"/>
                    </a:lnTo>
                    <a:lnTo>
                      <a:pt x="104" y="11"/>
                    </a:lnTo>
                    <a:lnTo>
                      <a:pt x="102" y="8"/>
                    </a:lnTo>
                    <a:lnTo>
                      <a:pt x="102" y="6"/>
                    </a:lnTo>
                    <a:lnTo>
                      <a:pt x="101" y="5"/>
                    </a:lnTo>
                    <a:lnTo>
                      <a:pt x="101" y="3"/>
                    </a:lnTo>
                    <a:lnTo>
                      <a:pt x="97" y="1"/>
                    </a:lnTo>
                    <a:lnTo>
                      <a:pt x="96" y="3"/>
                    </a:lnTo>
                    <a:lnTo>
                      <a:pt x="94" y="1"/>
                    </a:lnTo>
                    <a:lnTo>
                      <a:pt x="93" y="5"/>
                    </a:lnTo>
                    <a:lnTo>
                      <a:pt x="94" y="8"/>
                    </a:lnTo>
                    <a:lnTo>
                      <a:pt x="93" y="9"/>
                    </a:lnTo>
                    <a:lnTo>
                      <a:pt x="91" y="9"/>
                    </a:lnTo>
                    <a:lnTo>
                      <a:pt x="88" y="11"/>
                    </a:lnTo>
                    <a:lnTo>
                      <a:pt x="88" y="8"/>
                    </a:lnTo>
                    <a:lnTo>
                      <a:pt x="86" y="8"/>
                    </a:lnTo>
                    <a:lnTo>
                      <a:pt x="85" y="9"/>
                    </a:lnTo>
                    <a:lnTo>
                      <a:pt x="83" y="13"/>
                    </a:lnTo>
                    <a:lnTo>
                      <a:pt x="80" y="13"/>
                    </a:lnTo>
                    <a:lnTo>
                      <a:pt x="78" y="8"/>
                    </a:lnTo>
                    <a:lnTo>
                      <a:pt x="75" y="9"/>
                    </a:lnTo>
                    <a:lnTo>
                      <a:pt x="75" y="8"/>
                    </a:lnTo>
                    <a:lnTo>
                      <a:pt x="72" y="8"/>
                    </a:lnTo>
                    <a:lnTo>
                      <a:pt x="72" y="13"/>
                    </a:lnTo>
                    <a:lnTo>
                      <a:pt x="73" y="17"/>
                    </a:lnTo>
                    <a:lnTo>
                      <a:pt x="70" y="25"/>
                    </a:lnTo>
                    <a:lnTo>
                      <a:pt x="72" y="19"/>
                    </a:lnTo>
                    <a:lnTo>
                      <a:pt x="69" y="16"/>
                    </a:lnTo>
                    <a:lnTo>
                      <a:pt x="69" y="13"/>
                    </a:lnTo>
                    <a:lnTo>
                      <a:pt x="69" y="11"/>
                    </a:lnTo>
                    <a:lnTo>
                      <a:pt x="69" y="9"/>
                    </a:lnTo>
                    <a:lnTo>
                      <a:pt x="66" y="8"/>
                    </a:lnTo>
                    <a:lnTo>
                      <a:pt x="61" y="11"/>
                    </a:lnTo>
                    <a:lnTo>
                      <a:pt x="59" y="14"/>
                    </a:lnTo>
                    <a:lnTo>
                      <a:pt x="61" y="16"/>
                    </a:lnTo>
                    <a:lnTo>
                      <a:pt x="58" y="19"/>
                    </a:lnTo>
                    <a:lnTo>
                      <a:pt x="56" y="19"/>
                    </a:lnTo>
                    <a:lnTo>
                      <a:pt x="56" y="16"/>
                    </a:lnTo>
                    <a:lnTo>
                      <a:pt x="54" y="14"/>
                    </a:lnTo>
                    <a:lnTo>
                      <a:pt x="53" y="9"/>
                    </a:lnTo>
                    <a:lnTo>
                      <a:pt x="51" y="8"/>
                    </a:lnTo>
                    <a:lnTo>
                      <a:pt x="48" y="11"/>
                    </a:lnTo>
                    <a:lnTo>
                      <a:pt x="48" y="17"/>
                    </a:lnTo>
                    <a:lnTo>
                      <a:pt x="50" y="19"/>
                    </a:lnTo>
                    <a:lnTo>
                      <a:pt x="50" y="24"/>
                    </a:lnTo>
                    <a:lnTo>
                      <a:pt x="48" y="25"/>
                    </a:lnTo>
                    <a:lnTo>
                      <a:pt x="45" y="25"/>
                    </a:lnTo>
                    <a:lnTo>
                      <a:pt x="45" y="22"/>
                    </a:lnTo>
                    <a:lnTo>
                      <a:pt x="43" y="24"/>
                    </a:lnTo>
                    <a:lnTo>
                      <a:pt x="42" y="27"/>
                    </a:lnTo>
                    <a:lnTo>
                      <a:pt x="40" y="29"/>
                    </a:lnTo>
                    <a:lnTo>
                      <a:pt x="40" y="32"/>
                    </a:lnTo>
                    <a:lnTo>
                      <a:pt x="38" y="29"/>
                    </a:lnTo>
                    <a:lnTo>
                      <a:pt x="35" y="29"/>
                    </a:lnTo>
                    <a:lnTo>
                      <a:pt x="37" y="25"/>
                    </a:lnTo>
                    <a:lnTo>
                      <a:pt x="38" y="24"/>
                    </a:lnTo>
                    <a:lnTo>
                      <a:pt x="38" y="21"/>
                    </a:lnTo>
                    <a:lnTo>
                      <a:pt x="35" y="21"/>
                    </a:lnTo>
                    <a:lnTo>
                      <a:pt x="37" y="19"/>
                    </a:lnTo>
                    <a:lnTo>
                      <a:pt x="35" y="16"/>
                    </a:lnTo>
                    <a:lnTo>
                      <a:pt x="37" y="17"/>
                    </a:lnTo>
                    <a:lnTo>
                      <a:pt x="38" y="16"/>
                    </a:lnTo>
                    <a:lnTo>
                      <a:pt x="38" y="13"/>
                    </a:lnTo>
                    <a:lnTo>
                      <a:pt x="35" y="13"/>
                    </a:lnTo>
                    <a:lnTo>
                      <a:pt x="38" y="11"/>
                    </a:lnTo>
                    <a:lnTo>
                      <a:pt x="35" y="8"/>
                    </a:lnTo>
                    <a:lnTo>
                      <a:pt x="34" y="9"/>
                    </a:lnTo>
                    <a:lnTo>
                      <a:pt x="34" y="8"/>
                    </a:lnTo>
                    <a:lnTo>
                      <a:pt x="29" y="5"/>
                    </a:lnTo>
                    <a:lnTo>
                      <a:pt x="29" y="3"/>
                    </a:lnTo>
                    <a:lnTo>
                      <a:pt x="29" y="0"/>
                    </a:lnTo>
                    <a:lnTo>
                      <a:pt x="26" y="1"/>
                    </a:lnTo>
                    <a:lnTo>
                      <a:pt x="22" y="0"/>
                    </a:lnTo>
                    <a:lnTo>
                      <a:pt x="19" y="0"/>
                    </a:lnTo>
                    <a:lnTo>
                      <a:pt x="18" y="1"/>
                    </a:lnTo>
                    <a:lnTo>
                      <a:pt x="19" y="3"/>
                    </a:lnTo>
                    <a:lnTo>
                      <a:pt x="21" y="3"/>
                    </a:lnTo>
                    <a:lnTo>
                      <a:pt x="21" y="1"/>
                    </a:lnTo>
                    <a:lnTo>
                      <a:pt x="24" y="1"/>
                    </a:lnTo>
                    <a:lnTo>
                      <a:pt x="26" y="3"/>
                    </a:lnTo>
                    <a:lnTo>
                      <a:pt x="27" y="3"/>
                    </a:lnTo>
                    <a:lnTo>
                      <a:pt x="26" y="5"/>
                    </a:lnTo>
                    <a:lnTo>
                      <a:pt x="24" y="5"/>
                    </a:lnTo>
                    <a:lnTo>
                      <a:pt x="21" y="5"/>
                    </a:lnTo>
                    <a:lnTo>
                      <a:pt x="21" y="5"/>
                    </a:lnTo>
                    <a:lnTo>
                      <a:pt x="26" y="8"/>
                    </a:lnTo>
                    <a:lnTo>
                      <a:pt x="27" y="11"/>
                    </a:lnTo>
                    <a:lnTo>
                      <a:pt x="27" y="13"/>
                    </a:lnTo>
                    <a:lnTo>
                      <a:pt x="26" y="13"/>
                    </a:lnTo>
                    <a:lnTo>
                      <a:pt x="26" y="11"/>
                    </a:lnTo>
                    <a:lnTo>
                      <a:pt x="22" y="9"/>
                    </a:lnTo>
                    <a:lnTo>
                      <a:pt x="21" y="11"/>
                    </a:lnTo>
                    <a:lnTo>
                      <a:pt x="19" y="11"/>
                    </a:lnTo>
                    <a:lnTo>
                      <a:pt x="21" y="9"/>
                    </a:lnTo>
                    <a:lnTo>
                      <a:pt x="18" y="6"/>
                    </a:lnTo>
                    <a:lnTo>
                      <a:pt x="15" y="5"/>
                    </a:lnTo>
                    <a:lnTo>
                      <a:pt x="13" y="6"/>
                    </a:lnTo>
                    <a:lnTo>
                      <a:pt x="15" y="9"/>
                    </a:lnTo>
                    <a:lnTo>
                      <a:pt x="15" y="9"/>
                    </a:lnTo>
                    <a:lnTo>
                      <a:pt x="13" y="8"/>
                    </a:lnTo>
                    <a:lnTo>
                      <a:pt x="11" y="8"/>
                    </a:lnTo>
                    <a:lnTo>
                      <a:pt x="10" y="9"/>
                    </a:lnTo>
                    <a:lnTo>
                      <a:pt x="11" y="11"/>
                    </a:lnTo>
                    <a:lnTo>
                      <a:pt x="13" y="11"/>
                    </a:lnTo>
                    <a:lnTo>
                      <a:pt x="15" y="13"/>
                    </a:lnTo>
                    <a:lnTo>
                      <a:pt x="11" y="13"/>
                    </a:lnTo>
                    <a:lnTo>
                      <a:pt x="10" y="13"/>
                    </a:lnTo>
                    <a:lnTo>
                      <a:pt x="11" y="16"/>
                    </a:lnTo>
                    <a:lnTo>
                      <a:pt x="15" y="16"/>
                    </a:lnTo>
                    <a:lnTo>
                      <a:pt x="13" y="17"/>
                    </a:lnTo>
                    <a:lnTo>
                      <a:pt x="11" y="17"/>
                    </a:lnTo>
                    <a:lnTo>
                      <a:pt x="13" y="19"/>
                    </a:lnTo>
                    <a:lnTo>
                      <a:pt x="11" y="19"/>
                    </a:lnTo>
                    <a:lnTo>
                      <a:pt x="8" y="16"/>
                    </a:lnTo>
                    <a:lnTo>
                      <a:pt x="7" y="16"/>
                    </a:lnTo>
                    <a:lnTo>
                      <a:pt x="5" y="17"/>
                    </a:lnTo>
                    <a:lnTo>
                      <a:pt x="7" y="21"/>
                    </a:lnTo>
                    <a:lnTo>
                      <a:pt x="8" y="22"/>
                    </a:lnTo>
                    <a:lnTo>
                      <a:pt x="7" y="22"/>
                    </a:lnTo>
                    <a:lnTo>
                      <a:pt x="5" y="19"/>
                    </a:lnTo>
                    <a:lnTo>
                      <a:pt x="2" y="19"/>
                    </a:lnTo>
                    <a:lnTo>
                      <a:pt x="0" y="21"/>
                    </a:lnTo>
                    <a:lnTo>
                      <a:pt x="3" y="22"/>
                    </a:lnTo>
                    <a:lnTo>
                      <a:pt x="7" y="25"/>
                    </a:lnTo>
                    <a:lnTo>
                      <a:pt x="10" y="25"/>
                    </a:lnTo>
                    <a:lnTo>
                      <a:pt x="11" y="22"/>
                    </a:lnTo>
                    <a:lnTo>
                      <a:pt x="15" y="22"/>
                    </a:lnTo>
                    <a:lnTo>
                      <a:pt x="16" y="19"/>
                    </a:lnTo>
                    <a:lnTo>
                      <a:pt x="16" y="21"/>
                    </a:lnTo>
                    <a:lnTo>
                      <a:pt x="16" y="22"/>
                    </a:lnTo>
                    <a:lnTo>
                      <a:pt x="18" y="22"/>
                    </a:lnTo>
                    <a:lnTo>
                      <a:pt x="19" y="21"/>
                    </a:lnTo>
                    <a:lnTo>
                      <a:pt x="21" y="24"/>
                    </a:lnTo>
                    <a:lnTo>
                      <a:pt x="21" y="24"/>
                    </a:lnTo>
                    <a:lnTo>
                      <a:pt x="24" y="22"/>
                    </a:lnTo>
                    <a:lnTo>
                      <a:pt x="24" y="21"/>
                    </a:lnTo>
                    <a:lnTo>
                      <a:pt x="24" y="24"/>
                    </a:lnTo>
                    <a:lnTo>
                      <a:pt x="26" y="24"/>
                    </a:lnTo>
                    <a:lnTo>
                      <a:pt x="29" y="21"/>
                    </a:lnTo>
                    <a:lnTo>
                      <a:pt x="29" y="22"/>
                    </a:lnTo>
                    <a:lnTo>
                      <a:pt x="27" y="25"/>
                    </a:lnTo>
                    <a:lnTo>
                      <a:pt x="29" y="25"/>
                    </a:lnTo>
                    <a:lnTo>
                      <a:pt x="30" y="24"/>
                    </a:lnTo>
                    <a:lnTo>
                      <a:pt x="34" y="25"/>
                    </a:lnTo>
                    <a:lnTo>
                      <a:pt x="32" y="27"/>
                    </a:lnTo>
                    <a:lnTo>
                      <a:pt x="30" y="27"/>
                    </a:lnTo>
                    <a:lnTo>
                      <a:pt x="29" y="29"/>
                    </a:lnTo>
                    <a:lnTo>
                      <a:pt x="26" y="29"/>
                    </a:lnTo>
                    <a:lnTo>
                      <a:pt x="22" y="30"/>
                    </a:lnTo>
                    <a:lnTo>
                      <a:pt x="22" y="30"/>
                    </a:lnTo>
                    <a:lnTo>
                      <a:pt x="27" y="32"/>
                    </a:lnTo>
                    <a:lnTo>
                      <a:pt x="29" y="32"/>
                    </a:lnTo>
                    <a:lnTo>
                      <a:pt x="30" y="30"/>
                    </a:lnTo>
                    <a:lnTo>
                      <a:pt x="32" y="29"/>
                    </a:lnTo>
                    <a:lnTo>
                      <a:pt x="32" y="32"/>
                    </a:lnTo>
                    <a:lnTo>
                      <a:pt x="30" y="33"/>
                    </a:lnTo>
                    <a:lnTo>
                      <a:pt x="26" y="35"/>
                    </a:lnTo>
                    <a:lnTo>
                      <a:pt x="24" y="33"/>
                    </a:lnTo>
                    <a:lnTo>
                      <a:pt x="21" y="37"/>
                    </a:lnTo>
                    <a:lnTo>
                      <a:pt x="21" y="35"/>
                    </a:lnTo>
                    <a:lnTo>
                      <a:pt x="19" y="33"/>
                    </a:lnTo>
                    <a:lnTo>
                      <a:pt x="19" y="32"/>
                    </a:lnTo>
                    <a:lnTo>
                      <a:pt x="18" y="32"/>
                    </a:lnTo>
                    <a:lnTo>
                      <a:pt x="18" y="33"/>
                    </a:lnTo>
                    <a:lnTo>
                      <a:pt x="18" y="33"/>
                    </a:lnTo>
                    <a:lnTo>
                      <a:pt x="16" y="35"/>
                    </a:lnTo>
                    <a:lnTo>
                      <a:pt x="15" y="35"/>
                    </a:lnTo>
                    <a:lnTo>
                      <a:pt x="11" y="35"/>
                    </a:lnTo>
                    <a:lnTo>
                      <a:pt x="10" y="37"/>
                    </a:lnTo>
                    <a:lnTo>
                      <a:pt x="7" y="35"/>
                    </a:lnTo>
                    <a:lnTo>
                      <a:pt x="5" y="35"/>
                    </a:lnTo>
                    <a:lnTo>
                      <a:pt x="3" y="35"/>
                    </a:lnTo>
                    <a:lnTo>
                      <a:pt x="5" y="38"/>
                    </a:lnTo>
                    <a:lnTo>
                      <a:pt x="7" y="41"/>
                    </a:lnTo>
                    <a:lnTo>
                      <a:pt x="10" y="41"/>
                    </a:lnTo>
                    <a:lnTo>
                      <a:pt x="10" y="40"/>
                    </a:lnTo>
                    <a:lnTo>
                      <a:pt x="15" y="41"/>
                    </a:lnTo>
                    <a:lnTo>
                      <a:pt x="19" y="41"/>
                    </a:lnTo>
                    <a:lnTo>
                      <a:pt x="22" y="41"/>
                    </a:lnTo>
                    <a:lnTo>
                      <a:pt x="22" y="43"/>
                    </a:lnTo>
                    <a:lnTo>
                      <a:pt x="21" y="45"/>
                    </a:lnTo>
                    <a:lnTo>
                      <a:pt x="21" y="46"/>
                    </a:lnTo>
                    <a:lnTo>
                      <a:pt x="22" y="48"/>
                    </a:lnTo>
                    <a:lnTo>
                      <a:pt x="24" y="49"/>
                    </a:lnTo>
                    <a:lnTo>
                      <a:pt x="26" y="49"/>
                    </a:lnTo>
                    <a:lnTo>
                      <a:pt x="29" y="46"/>
                    </a:lnTo>
                    <a:lnTo>
                      <a:pt x="29" y="48"/>
                    </a:lnTo>
                    <a:lnTo>
                      <a:pt x="26" y="49"/>
                    </a:lnTo>
                    <a:lnTo>
                      <a:pt x="24" y="52"/>
                    </a:lnTo>
                    <a:lnTo>
                      <a:pt x="27" y="54"/>
                    </a:lnTo>
                    <a:lnTo>
                      <a:pt x="30" y="51"/>
                    </a:lnTo>
                    <a:lnTo>
                      <a:pt x="34" y="51"/>
                    </a:lnTo>
                    <a:lnTo>
                      <a:pt x="34" y="52"/>
                    </a:lnTo>
                    <a:lnTo>
                      <a:pt x="32" y="52"/>
                    </a:lnTo>
                    <a:lnTo>
                      <a:pt x="29" y="52"/>
                    </a:lnTo>
                    <a:lnTo>
                      <a:pt x="27" y="54"/>
                    </a:lnTo>
                    <a:lnTo>
                      <a:pt x="26" y="54"/>
                    </a:lnTo>
                    <a:lnTo>
                      <a:pt x="26" y="57"/>
                    </a:lnTo>
                    <a:lnTo>
                      <a:pt x="24" y="59"/>
                    </a:lnTo>
                    <a:lnTo>
                      <a:pt x="22" y="57"/>
                    </a:lnTo>
                    <a:lnTo>
                      <a:pt x="21" y="59"/>
                    </a:lnTo>
                    <a:lnTo>
                      <a:pt x="19" y="57"/>
                    </a:lnTo>
                    <a:lnTo>
                      <a:pt x="18" y="56"/>
                    </a:lnTo>
                    <a:lnTo>
                      <a:pt x="18" y="57"/>
                    </a:lnTo>
                    <a:lnTo>
                      <a:pt x="16" y="57"/>
                    </a:lnTo>
                    <a:lnTo>
                      <a:pt x="16" y="60"/>
                    </a:lnTo>
                    <a:lnTo>
                      <a:pt x="18" y="60"/>
                    </a:lnTo>
                    <a:lnTo>
                      <a:pt x="16" y="62"/>
                    </a:lnTo>
                    <a:lnTo>
                      <a:pt x="16" y="65"/>
                    </a:lnTo>
                    <a:lnTo>
                      <a:pt x="19" y="65"/>
                    </a:lnTo>
                    <a:lnTo>
                      <a:pt x="21" y="65"/>
                    </a:lnTo>
                    <a:lnTo>
                      <a:pt x="22" y="67"/>
                    </a:lnTo>
                    <a:lnTo>
                      <a:pt x="27" y="67"/>
                    </a:lnTo>
                    <a:lnTo>
                      <a:pt x="30" y="64"/>
                    </a:lnTo>
                    <a:lnTo>
                      <a:pt x="34" y="65"/>
                    </a:lnTo>
                    <a:lnTo>
                      <a:pt x="35" y="64"/>
                    </a:lnTo>
                    <a:lnTo>
                      <a:pt x="37" y="65"/>
                    </a:lnTo>
                    <a:lnTo>
                      <a:pt x="38" y="67"/>
                    </a:lnTo>
                    <a:lnTo>
                      <a:pt x="42" y="65"/>
                    </a:lnTo>
                    <a:lnTo>
                      <a:pt x="40" y="6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4" name="Freeform 1063">
                <a:extLst>
                  <a:ext uri="{FF2B5EF4-FFF2-40B4-BE49-F238E27FC236}">
                    <a16:creationId xmlns:a16="http://schemas.microsoft.com/office/drawing/2014/main" id="{D3B74092-572B-4665-8C4E-2E066D8FE2B6}"/>
                  </a:ext>
                </a:extLst>
              </p:cNvPr>
              <p:cNvSpPr>
                <a:spLocks/>
              </p:cNvSpPr>
              <p:nvPr/>
            </p:nvSpPr>
            <p:spPr bwMode="auto">
              <a:xfrm>
                <a:off x="4449" y="1376"/>
                <a:ext cx="3" cy="3"/>
              </a:xfrm>
              <a:custGeom>
                <a:avLst/>
                <a:gdLst>
                  <a:gd name="T0" fmla="*/ 2 w 3"/>
                  <a:gd name="T1" fmla="*/ 0 h 3"/>
                  <a:gd name="T2" fmla="*/ 0 w 3"/>
                  <a:gd name="T3" fmla="*/ 1 h 3"/>
                  <a:gd name="T4" fmla="*/ 2 w 3"/>
                  <a:gd name="T5" fmla="*/ 3 h 3"/>
                  <a:gd name="T6" fmla="*/ 3 w 3"/>
                  <a:gd name="T7" fmla="*/ 3 h 3"/>
                  <a:gd name="T8" fmla="*/ 3 w 3"/>
                  <a:gd name="T9" fmla="*/ 0 h 3"/>
                  <a:gd name="T10" fmla="*/ 2 w 3"/>
                  <a:gd name="T11" fmla="*/ 0 h 3"/>
                </a:gdLst>
                <a:ahLst/>
                <a:cxnLst>
                  <a:cxn ang="0">
                    <a:pos x="T0" y="T1"/>
                  </a:cxn>
                  <a:cxn ang="0">
                    <a:pos x="T2" y="T3"/>
                  </a:cxn>
                  <a:cxn ang="0">
                    <a:pos x="T4" y="T5"/>
                  </a:cxn>
                  <a:cxn ang="0">
                    <a:pos x="T6" y="T7"/>
                  </a:cxn>
                  <a:cxn ang="0">
                    <a:pos x="T8" y="T9"/>
                  </a:cxn>
                  <a:cxn ang="0">
                    <a:pos x="T10" y="T11"/>
                  </a:cxn>
                </a:cxnLst>
                <a:rect l="0" t="0" r="r" b="b"/>
                <a:pathLst>
                  <a:path w="3" h="3">
                    <a:moveTo>
                      <a:pt x="2" y="0"/>
                    </a:moveTo>
                    <a:lnTo>
                      <a:pt x="0" y="1"/>
                    </a:lnTo>
                    <a:lnTo>
                      <a:pt x="2" y="3"/>
                    </a:lnTo>
                    <a:lnTo>
                      <a:pt x="3" y="3"/>
                    </a:lnTo>
                    <a:lnTo>
                      <a:pt x="3" y="0"/>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5" name="Freeform 1064">
                <a:extLst>
                  <a:ext uri="{FF2B5EF4-FFF2-40B4-BE49-F238E27FC236}">
                    <a16:creationId xmlns:a16="http://schemas.microsoft.com/office/drawing/2014/main" id="{03CB1EE2-DB0D-4B1D-B57C-BC7A2B497223}"/>
                  </a:ext>
                </a:extLst>
              </p:cNvPr>
              <p:cNvSpPr>
                <a:spLocks/>
              </p:cNvSpPr>
              <p:nvPr/>
            </p:nvSpPr>
            <p:spPr bwMode="auto">
              <a:xfrm>
                <a:off x="3794" y="2170"/>
                <a:ext cx="5" cy="3"/>
              </a:xfrm>
              <a:custGeom>
                <a:avLst/>
                <a:gdLst>
                  <a:gd name="T0" fmla="*/ 0 w 5"/>
                  <a:gd name="T1" fmla="*/ 3 h 3"/>
                  <a:gd name="T2" fmla="*/ 5 w 5"/>
                  <a:gd name="T3" fmla="*/ 2 h 3"/>
                  <a:gd name="T4" fmla="*/ 4 w 5"/>
                  <a:gd name="T5" fmla="*/ 0 h 3"/>
                  <a:gd name="T6" fmla="*/ 0 w 5"/>
                  <a:gd name="T7" fmla="*/ 3 h 3"/>
                </a:gdLst>
                <a:ahLst/>
                <a:cxnLst>
                  <a:cxn ang="0">
                    <a:pos x="T0" y="T1"/>
                  </a:cxn>
                  <a:cxn ang="0">
                    <a:pos x="T2" y="T3"/>
                  </a:cxn>
                  <a:cxn ang="0">
                    <a:pos x="T4" y="T5"/>
                  </a:cxn>
                  <a:cxn ang="0">
                    <a:pos x="T6" y="T7"/>
                  </a:cxn>
                </a:cxnLst>
                <a:rect l="0" t="0" r="r" b="b"/>
                <a:pathLst>
                  <a:path w="5" h="3">
                    <a:moveTo>
                      <a:pt x="0" y="3"/>
                    </a:moveTo>
                    <a:lnTo>
                      <a:pt x="5" y="2"/>
                    </a:lnTo>
                    <a:lnTo>
                      <a:pt x="4" y="0"/>
                    </a:ln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6" name="Freeform 1065">
                <a:extLst>
                  <a:ext uri="{FF2B5EF4-FFF2-40B4-BE49-F238E27FC236}">
                    <a16:creationId xmlns:a16="http://schemas.microsoft.com/office/drawing/2014/main" id="{0852D28B-EDE7-4340-8EEB-9EB1840D158C}"/>
                  </a:ext>
                </a:extLst>
              </p:cNvPr>
              <p:cNvSpPr>
                <a:spLocks/>
              </p:cNvSpPr>
              <p:nvPr/>
            </p:nvSpPr>
            <p:spPr bwMode="auto">
              <a:xfrm>
                <a:off x="3834" y="2170"/>
                <a:ext cx="3" cy="5"/>
              </a:xfrm>
              <a:custGeom>
                <a:avLst/>
                <a:gdLst>
                  <a:gd name="T0" fmla="*/ 2 w 3"/>
                  <a:gd name="T1" fmla="*/ 0 h 5"/>
                  <a:gd name="T2" fmla="*/ 0 w 3"/>
                  <a:gd name="T3" fmla="*/ 3 h 5"/>
                  <a:gd name="T4" fmla="*/ 2 w 3"/>
                  <a:gd name="T5" fmla="*/ 5 h 5"/>
                  <a:gd name="T6" fmla="*/ 3 w 3"/>
                  <a:gd name="T7" fmla="*/ 3 h 5"/>
                  <a:gd name="T8" fmla="*/ 2 w 3"/>
                  <a:gd name="T9" fmla="*/ 0 h 5"/>
                </a:gdLst>
                <a:ahLst/>
                <a:cxnLst>
                  <a:cxn ang="0">
                    <a:pos x="T0" y="T1"/>
                  </a:cxn>
                  <a:cxn ang="0">
                    <a:pos x="T2" y="T3"/>
                  </a:cxn>
                  <a:cxn ang="0">
                    <a:pos x="T4" y="T5"/>
                  </a:cxn>
                  <a:cxn ang="0">
                    <a:pos x="T6" y="T7"/>
                  </a:cxn>
                  <a:cxn ang="0">
                    <a:pos x="T8" y="T9"/>
                  </a:cxn>
                </a:cxnLst>
                <a:rect l="0" t="0" r="r" b="b"/>
                <a:pathLst>
                  <a:path w="3" h="5">
                    <a:moveTo>
                      <a:pt x="2" y="0"/>
                    </a:moveTo>
                    <a:lnTo>
                      <a:pt x="0" y="3"/>
                    </a:lnTo>
                    <a:lnTo>
                      <a:pt x="2" y="5"/>
                    </a:lnTo>
                    <a:lnTo>
                      <a:pt x="3" y="3"/>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7" name="Freeform 1066">
                <a:extLst>
                  <a:ext uri="{FF2B5EF4-FFF2-40B4-BE49-F238E27FC236}">
                    <a16:creationId xmlns:a16="http://schemas.microsoft.com/office/drawing/2014/main" id="{D05627D7-DF6A-4CE7-A67C-333C7E15CE55}"/>
                  </a:ext>
                </a:extLst>
              </p:cNvPr>
              <p:cNvSpPr>
                <a:spLocks/>
              </p:cNvSpPr>
              <p:nvPr/>
            </p:nvSpPr>
            <p:spPr bwMode="auto">
              <a:xfrm>
                <a:off x="3820" y="2175"/>
                <a:ext cx="5" cy="5"/>
              </a:xfrm>
              <a:custGeom>
                <a:avLst/>
                <a:gdLst>
                  <a:gd name="T0" fmla="*/ 5 w 5"/>
                  <a:gd name="T1" fmla="*/ 5 h 5"/>
                  <a:gd name="T2" fmla="*/ 1 w 5"/>
                  <a:gd name="T3" fmla="*/ 0 h 5"/>
                  <a:gd name="T4" fmla="*/ 0 w 5"/>
                  <a:gd name="T5" fmla="*/ 1 h 5"/>
                  <a:gd name="T6" fmla="*/ 1 w 5"/>
                  <a:gd name="T7" fmla="*/ 3 h 5"/>
                  <a:gd name="T8" fmla="*/ 5 w 5"/>
                  <a:gd name="T9" fmla="*/ 5 h 5"/>
                </a:gdLst>
                <a:ahLst/>
                <a:cxnLst>
                  <a:cxn ang="0">
                    <a:pos x="T0" y="T1"/>
                  </a:cxn>
                  <a:cxn ang="0">
                    <a:pos x="T2" y="T3"/>
                  </a:cxn>
                  <a:cxn ang="0">
                    <a:pos x="T4" y="T5"/>
                  </a:cxn>
                  <a:cxn ang="0">
                    <a:pos x="T6" y="T7"/>
                  </a:cxn>
                  <a:cxn ang="0">
                    <a:pos x="T8" y="T9"/>
                  </a:cxn>
                </a:cxnLst>
                <a:rect l="0" t="0" r="r" b="b"/>
                <a:pathLst>
                  <a:path w="5" h="5">
                    <a:moveTo>
                      <a:pt x="5" y="5"/>
                    </a:moveTo>
                    <a:lnTo>
                      <a:pt x="1" y="0"/>
                    </a:lnTo>
                    <a:lnTo>
                      <a:pt x="0" y="1"/>
                    </a:lnTo>
                    <a:lnTo>
                      <a:pt x="1" y="3"/>
                    </a:lnTo>
                    <a:lnTo>
                      <a:pt x="5"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8" name="Freeform 1067">
                <a:extLst>
                  <a:ext uri="{FF2B5EF4-FFF2-40B4-BE49-F238E27FC236}">
                    <a16:creationId xmlns:a16="http://schemas.microsoft.com/office/drawing/2014/main" id="{4B206B64-E3D8-4A06-AC3B-9FC0FBECF420}"/>
                  </a:ext>
                </a:extLst>
              </p:cNvPr>
              <p:cNvSpPr>
                <a:spLocks/>
              </p:cNvSpPr>
              <p:nvPr/>
            </p:nvSpPr>
            <p:spPr bwMode="auto">
              <a:xfrm>
                <a:off x="3834" y="2178"/>
                <a:ext cx="3" cy="5"/>
              </a:xfrm>
              <a:custGeom>
                <a:avLst/>
                <a:gdLst>
                  <a:gd name="T0" fmla="*/ 0 w 3"/>
                  <a:gd name="T1" fmla="*/ 3 h 5"/>
                  <a:gd name="T2" fmla="*/ 0 w 3"/>
                  <a:gd name="T3" fmla="*/ 5 h 5"/>
                  <a:gd name="T4" fmla="*/ 3 w 3"/>
                  <a:gd name="T5" fmla="*/ 3 h 5"/>
                  <a:gd name="T6" fmla="*/ 0 w 3"/>
                  <a:gd name="T7" fmla="*/ 0 h 5"/>
                  <a:gd name="T8" fmla="*/ 0 w 3"/>
                  <a:gd name="T9" fmla="*/ 3 h 5"/>
                </a:gdLst>
                <a:ahLst/>
                <a:cxnLst>
                  <a:cxn ang="0">
                    <a:pos x="T0" y="T1"/>
                  </a:cxn>
                  <a:cxn ang="0">
                    <a:pos x="T2" y="T3"/>
                  </a:cxn>
                  <a:cxn ang="0">
                    <a:pos x="T4" y="T5"/>
                  </a:cxn>
                  <a:cxn ang="0">
                    <a:pos x="T6" y="T7"/>
                  </a:cxn>
                  <a:cxn ang="0">
                    <a:pos x="T8" y="T9"/>
                  </a:cxn>
                </a:cxnLst>
                <a:rect l="0" t="0" r="r" b="b"/>
                <a:pathLst>
                  <a:path w="3" h="5">
                    <a:moveTo>
                      <a:pt x="0" y="3"/>
                    </a:moveTo>
                    <a:lnTo>
                      <a:pt x="0" y="5"/>
                    </a:lnTo>
                    <a:lnTo>
                      <a:pt x="3" y="3"/>
                    </a:lnTo>
                    <a:lnTo>
                      <a:pt x="0" y="0"/>
                    </a:ln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9" name="Freeform 1068">
                <a:extLst>
                  <a:ext uri="{FF2B5EF4-FFF2-40B4-BE49-F238E27FC236}">
                    <a16:creationId xmlns:a16="http://schemas.microsoft.com/office/drawing/2014/main" id="{A86E7A12-F9D0-42E4-89E1-C672637933A4}"/>
                  </a:ext>
                </a:extLst>
              </p:cNvPr>
              <p:cNvSpPr>
                <a:spLocks/>
              </p:cNvSpPr>
              <p:nvPr/>
            </p:nvSpPr>
            <p:spPr bwMode="auto">
              <a:xfrm>
                <a:off x="3815" y="2164"/>
                <a:ext cx="6" cy="6"/>
              </a:xfrm>
              <a:custGeom>
                <a:avLst/>
                <a:gdLst>
                  <a:gd name="T0" fmla="*/ 0 w 6"/>
                  <a:gd name="T1" fmla="*/ 3 h 6"/>
                  <a:gd name="T2" fmla="*/ 2 w 6"/>
                  <a:gd name="T3" fmla="*/ 3 h 6"/>
                  <a:gd name="T4" fmla="*/ 5 w 6"/>
                  <a:gd name="T5" fmla="*/ 6 h 6"/>
                  <a:gd name="T6" fmla="*/ 5 w 6"/>
                  <a:gd name="T7" fmla="*/ 3 h 6"/>
                  <a:gd name="T8" fmla="*/ 6 w 6"/>
                  <a:gd name="T9" fmla="*/ 0 h 6"/>
                  <a:gd name="T10" fmla="*/ 3 w 6"/>
                  <a:gd name="T11" fmla="*/ 0 h 6"/>
                  <a:gd name="T12" fmla="*/ 0 w 6"/>
                  <a:gd name="T13" fmla="*/ 3 h 6"/>
                </a:gdLst>
                <a:ahLst/>
                <a:cxnLst>
                  <a:cxn ang="0">
                    <a:pos x="T0" y="T1"/>
                  </a:cxn>
                  <a:cxn ang="0">
                    <a:pos x="T2" y="T3"/>
                  </a:cxn>
                  <a:cxn ang="0">
                    <a:pos x="T4" y="T5"/>
                  </a:cxn>
                  <a:cxn ang="0">
                    <a:pos x="T6" y="T7"/>
                  </a:cxn>
                  <a:cxn ang="0">
                    <a:pos x="T8" y="T9"/>
                  </a:cxn>
                  <a:cxn ang="0">
                    <a:pos x="T10" y="T11"/>
                  </a:cxn>
                  <a:cxn ang="0">
                    <a:pos x="T12" y="T13"/>
                  </a:cxn>
                </a:cxnLst>
                <a:rect l="0" t="0" r="r" b="b"/>
                <a:pathLst>
                  <a:path w="6" h="6">
                    <a:moveTo>
                      <a:pt x="0" y="3"/>
                    </a:moveTo>
                    <a:lnTo>
                      <a:pt x="2" y="3"/>
                    </a:lnTo>
                    <a:lnTo>
                      <a:pt x="5" y="6"/>
                    </a:lnTo>
                    <a:lnTo>
                      <a:pt x="5" y="3"/>
                    </a:lnTo>
                    <a:lnTo>
                      <a:pt x="6" y="0"/>
                    </a:lnTo>
                    <a:lnTo>
                      <a:pt x="3" y="0"/>
                    </a:ln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0" name="Freeform 1069">
                <a:extLst>
                  <a:ext uri="{FF2B5EF4-FFF2-40B4-BE49-F238E27FC236}">
                    <a16:creationId xmlns:a16="http://schemas.microsoft.com/office/drawing/2014/main" id="{0345A9C3-6D26-4D04-813C-8689626A879A}"/>
                  </a:ext>
                </a:extLst>
              </p:cNvPr>
              <p:cNvSpPr>
                <a:spLocks/>
              </p:cNvSpPr>
              <p:nvPr/>
            </p:nvSpPr>
            <p:spPr bwMode="auto">
              <a:xfrm>
                <a:off x="3785" y="2167"/>
                <a:ext cx="6" cy="1"/>
              </a:xfrm>
              <a:custGeom>
                <a:avLst/>
                <a:gdLst>
                  <a:gd name="T0" fmla="*/ 6 w 6"/>
                  <a:gd name="T1" fmla="*/ 1 h 1"/>
                  <a:gd name="T2" fmla="*/ 1 w 6"/>
                  <a:gd name="T3" fmla="*/ 0 h 1"/>
                  <a:gd name="T4" fmla="*/ 0 w 6"/>
                  <a:gd name="T5" fmla="*/ 1 h 1"/>
                  <a:gd name="T6" fmla="*/ 5 w 6"/>
                  <a:gd name="T7" fmla="*/ 1 h 1"/>
                  <a:gd name="T8" fmla="*/ 6 w 6"/>
                  <a:gd name="T9" fmla="*/ 1 h 1"/>
                </a:gdLst>
                <a:ahLst/>
                <a:cxnLst>
                  <a:cxn ang="0">
                    <a:pos x="T0" y="T1"/>
                  </a:cxn>
                  <a:cxn ang="0">
                    <a:pos x="T2" y="T3"/>
                  </a:cxn>
                  <a:cxn ang="0">
                    <a:pos x="T4" y="T5"/>
                  </a:cxn>
                  <a:cxn ang="0">
                    <a:pos x="T6" y="T7"/>
                  </a:cxn>
                  <a:cxn ang="0">
                    <a:pos x="T8" y="T9"/>
                  </a:cxn>
                </a:cxnLst>
                <a:rect l="0" t="0" r="r" b="b"/>
                <a:pathLst>
                  <a:path w="6" h="1">
                    <a:moveTo>
                      <a:pt x="6" y="1"/>
                    </a:moveTo>
                    <a:lnTo>
                      <a:pt x="1" y="0"/>
                    </a:lnTo>
                    <a:lnTo>
                      <a:pt x="0" y="1"/>
                    </a:lnTo>
                    <a:lnTo>
                      <a:pt x="5" y="1"/>
                    </a:lnTo>
                    <a:lnTo>
                      <a:pt x="6"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1" name="Freeform 1070">
                <a:extLst>
                  <a:ext uri="{FF2B5EF4-FFF2-40B4-BE49-F238E27FC236}">
                    <a16:creationId xmlns:a16="http://schemas.microsoft.com/office/drawing/2014/main" id="{92A5C07A-78EE-49B8-8E54-28DB91C9AB79}"/>
                  </a:ext>
                </a:extLst>
              </p:cNvPr>
              <p:cNvSpPr>
                <a:spLocks/>
              </p:cNvSpPr>
              <p:nvPr/>
            </p:nvSpPr>
            <p:spPr bwMode="auto">
              <a:xfrm>
                <a:off x="3761" y="2160"/>
                <a:ext cx="24" cy="12"/>
              </a:xfrm>
              <a:custGeom>
                <a:avLst/>
                <a:gdLst>
                  <a:gd name="T0" fmla="*/ 0 w 24"/>
                  <a:gd name="T1" fmla="*/ 10 h 12"/>
                  <a:gd name="T2" fmla="*/ 8 w 24"/>
                  <a:gd name="T3" fmla="*/ 10 h 12"/>
                  <a:gd name="T4" fmla="*/ 9 w 24"/>
                  <a:gd name="T5" fmla="*/ 12 h 12"/>
                  <a:gd name="T6" fmla="*/ 14 w 24"/>
                  <a:gd name="T7" fmla="*/ 10 h 12"/>
                  <a:gd name="T8" fmla="*/ 16 w 24"/>
                  <a:gd name="T9" fmla="*/ 10 h 12"/>
                  <a:gd name="T10" fmla="*/ 21 w 24"/>
                  <a:gd name="T11" fmla="*/ 8 h 12"/>
                  <a:gd name="T12" fmla="*/ 24 w 24"/>
                  <a:gd name="T13" fmla="*/ 5 h 12"/>
                  <a:gd name="T14" fmla="*/ 22 w 24"/>
                  <a:gd name="T15" fmla="*/ 4 h 12"/>
                  <a:gd name="T16" fmla="*/ 21 w 24"/>
                  <a:gd name="T17" fmla="*/ 2 h 12"/>
                  <a:gd name="T18" fmla="*/ 19 w 24"/>
                  <a:gd name="T19" fmla="*/ 0 h 12"/>
                  <a:gd name="T20" fmla="*/ 13 w 24"/>
                  <a:gd name="T21" fmla="*/ 2 h 12"/>
                  <a:gd name="T22" fmla="*/ 3 w 24"/>
                  <a:gd name="T23" fmla="*/ 0 h 12"/>
                  <a:gd name="T24" fmla="*/ 1 w 24"/>
                  <a:gd name="T25" fmla="*/ 4 h 12"/>
                  <a:gd name="T26" fmla="*/ 0 w 24"/>
                  <a:gd name="T27" fmla="*/ 4 h 12"/>
                  <a:gd name="T28" fmla="*/ 0 w 24"/>
                  <a:gd name="T29" fmla="*/ 7 h 12"/>
                  <a:gd name="T30" fmla="*/ 0 w 24"/>
                  <a:gd name="T31" fmla="*/ 8 h 12"/>
                  <a:gd name="T32" fmla="*/ 0 w 24"/>
                  <a:gd name="T33" fmla="*/ 1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 h="12">
                    <a:moveTo>
                      <a:pt x="0" y="10"/>
                    </a:moveTo>
                    <a:lnTo>
                      <a:pt x="8" y="10"/>
                    </a:lnTo>
                    <a:lnTo>
                      <a:pt x="9" y="12"/>
                    </a:lnTo>
                    <a:lnTo>
                      <a:pt x="14" y="10"/>
                    </a:lnTo>
                    <a:lnTo>
                      <a:pt x="16" y="10"/>
                    </a:lnTo>
                    <a:lnTo>
                      <a:pt x="21" y="8"/>
                    </a:lnTo>
                    <a:lnTo>
                      <a:pt x="24" y="5"/>
                    </a:lnTo>
                    <a:lnTo>
                      <a:pt x="22" y="4"/>
                    </a:lnTo>
                    <a:lnTo>
                      <a:pt x="21" y="2"/>
                    </a:lnTo>
                    <a:lnTo>
                      <a:pt x="19" y="0"/>
                    </a:lnTo>
                    <a:lnTo>
                      <a:pt x="13" y="2"/>
                    </a:lnTo>
                    <a:lnTo>
                      <a:pt x="3" y="0"/>
                    </a:lnTo>
                    <a:lnTo>
                      <a:pt x="1" y="4"/>
                    </a:lnTo>
                    <a:lnTo>
                      <a:pt x="0" y="4"/>
                    </a:lnTo>
                    <a:lnTo>
                      <a:pt x="0" y="7"/>
                    </a:lnTo>
                    <a:lnTo>
                      <a:pt x="0" y="8"/>
                    </a:lnTo>
                    <a:lnTo>
                      <a:pt x="0"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2" name="Freeform 1071">
                <a:extLst>
                  <a:ext uri="{FF2B5EF4-FFF2-40B4-BE49-F238E27FC236}">
                    <a16:creationId xmlns:a16="http://schemas.microsoft.com/office/drawing/2014/main" id="{C15E9D03-11C8-42FA-85A5-954221ADB41E}"/>
                  </a:ext>
                </a:extLst>
              </p:cNvPr>
              <p:cNvSpPr>
                <a:spLocks/>
              </p:cNvSpPr>
              <p:nvPr/>
            </p:nvSpPr>
            <p:spPr bwMode="auto">
              <a:xfrm>
                <a:off x="3742" y="2165"/>
                <a:ext cx="5" cy="3"/>
              </a:xfrm>
              <a:custGeom>
                <a:avLst/>
                <a:gdLst>
                  <a:gd name="T0" fmla="*/ 1 w 5"/>
                  <a:gd name="T1" fmla="*/ 2 h 3"/>
                  <a:gd name="T2" fmla="*/ 0 w 5"/>
                  <a:gd name="T3" fmla="*/ 0 h 3"/>
                  <a:gd name="T4" fmla="*/ 0 w 5"/>
                  <a:gd name="T5" fmla="*/ 0 h 3"/>
                  <a:gd name="T6" fmla="*/ 0 w 5"/>
                  <a:gd name="T7" fmla="*/ 2 h 3"/>
                  <a:gd name="T8" fmla="*/ 3 w 5"/>
                  <a:gd name="T9" fmla="*/ 3 h 3"/>
                  <a:gd name="T10" fmla="*/ 5 w 5"/>
                  <a:gd name="T11" fmla="*/ 2 h 3"/>
                  <a:gd name="T12" fmla="*/ 1 w 5"/>
                  <a:gd name="T13" fmla="*/ 2 h 3"/>
                </a:gdLst>
                <a:ahLst/>
                <a:cxnLst>
                  <a:cxn ang="0">
                    <a:pos x="T0" y="T1"/>
                  </a:cxn>
                  <a:cxn ang="0">
                    <a:pos x="T2" y="T3"/>
                  </a:cxn>
                  <a:cxn ang="0">
                    <a:pos x="T4" y="T5"/>
                  </a:cxn>
                  <a:cxn ang="0">
                    <a:pos x="T6" y="T7"/>
                  </a:cxn>
                  <a:cxn ang="0">
                    <a:pos x="T8" y="T9"/>
                  </a:cxn>
                  <a:cxn ang="0">
                    <a:pos x="T10" y="T11"/>
                  </a:cxn>
                  <a:cxn ang="0">
                    <a:pos x="T12" y="T13"/>
                  </a:cxn>
                </a:cxnLst>
                <a:rect l="0" t="0" r="r" b="b"/>
                <a:pathLst>
                  <a:path w="5" h="3">
                    <a:moveTo>
                      <a:pt x="1" y="2"/>
                    </a:moveTo>
                    <a:lnTo>
                      <a:pt x="0" y="0"/>
                    </a:lnTo>
                    <a:lnTo>
                      <a:pt x="0" y="0"/>
                    </a:lnTo>
                    <a:lnTo>
                      <a:pt x="0" y="2"/>
                    </a:lnTo>
                    <a:lnTo>
                      <a:pt x="3" y="3"/>
                    </a:lnTo>
                    <a:lnTo>
                      <a:pt x="5" y="2"/>
                    </a:lnTo>
                    <a:lnTo>
                      <a:pt x="1"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3" name="Freeform 1072">
                <a:extLst>
                  <a:ext uri="{FF2B5EF4-FFF2-40B4-BE49-F238E27FC236}">
                    <a16:creationId xmlns:a16="http://schemas.microsoft.com/office/drawing/2014/main" id="{F985A3F1-E29B-4C75-A156-3959E3665777}"/>
                  </a:ext>
                </a:extLst>
              </p:cNvPr>
              <p:cNvSpPr>
                <a:spLocks/>
              </p:cNvSpPr>
              <p:nvPr/>
            </p:nvSpPr>
            <p:spPr bwMode="auto">
              <a:xfrm>
                <a:off x="3694" y="2140"/>
                <a:ext cx="54" cy="36"/>
              </a:xfrm>
              <a:custGeom>
                <a:avLst/>
                <a:gdLst>
                  <a:gd name="T0" fmla="*/ 54 w 54"/>
                  <a:gd name="T1" fmla="*/ 19 h 36"/>
                  <a:gd name="T2" fmla="*/ 53 w 54"/>
                  <a:gd name="T3" fmla="*/ 17 h 36"/>
                  <a:gd name="T4" fmla="*/ 48 w 54"/>
                  <a:gd name="T5" fmla="*/ 14 h 36"/>
                  <a:gd name="T6" fmla="*/ 45 w 54"/>
                  <a:gd name="T7" fmla="*/ 14 h 36"/>
                  <a:gd name="T8" fmla="*/ 41 w 54"/>
                  <a:gd name="T9" fmla="*/ 12 h 36"/>
                  <a:gd name="T10" fmla="*/ 40 w 54"/>
                  <a:gd name="T11" fmla="*/ 14 h 36"/>
                  <a:gd name="T12" fmla="*/ 35 w 54"/>
                  <a:gd name="T13" fmla="*/ 11 h 36"/>
                  <a:gd name="T14" fmla="*/ 32 w 54"/>
                  <a:gd name="T15" fmla="*/ 9 h 36"/>
                  <a:gd name="T16" fmla="*/ 29 w 54"/>
                  <a:gd name="T17" fmla="*/ 9 h 36"/>
                  <a:gd name="T18" fmla="*/ 30 w 54"/>
                  <a:gd name="T19" fmla="*/ 9 h 36"/>
                  <a:gd name="T20" fmla="*/ 35 w 54"/>
                  <a:gd name="T21" fmla="*/ 9 h 36"/>
                  <a:gd name="T22" fmla="*/ 41 w 54"/>
                  <a:gd name="T23" fmla="*/ 11 h 36"/>
                  <a:gd name="T24" fmla="*/ 43 w 54"/>
                  <a:gd name="T25" fmla="*/ 9 h 36"/>
                  <a:gd name="T26" fmla="*/ 41 w 54"/>
                  <a:gd name="T27" fmla="*/ 8 h 36"/>
                  <a:gd name="T28" fmla="*/ 40 w 54"/>
                  <a:gd name="T29" fmla="*/ 8 h 36"/>
                  <a:gd name="T30" fmla="*/ 35 w 54"/>
                  <a:gd name="T31" fmla="*/ 8 h 36"/>
                  <a:gd name="T32" fmla="*/ 33 w 54"/>
                  <a:gd name="T33" fmla="*/ 3 h 36"/>
                  <a:gd name="T34" fmla="*/ 30 w 54"/>
                  <a:gd name="T35" fmla="*/ 3 h 36"/>
                  <a:gd name="T36" fmla="*/ 29 w 54"/>
                  <a:gd name="T37" fmla="*/ 3 h 36"/>
                  <a:gd name="T38" fmla="*/ 27 w 54"/>
                  <a:gd name="T39" fmla="*/ 3 h 36"/>
                  <a:gd name="T40" fmla="*/ 16 w 54"/>
                  <a:gd name="T41" fmla="*/ 0 h 36"/>
                  <a:gd name="T42" fmla="*/ 14 w 54"/>
                  <a:gd name="T43" fmla="*/ 0 h 36"/>
                  <a:gd name="T44" fmla="*/ 11 w 54"/>
                  <a:gd name="T45" fmla="*/ 0 h 36"/>
                  <a:gd name="T46" fmla="*/ 6 w 54"/>
                  <a:gd name="T47" fmla="*/ 0 h 36"/>
                  <a:gd name="T48" fmla="*/ 5 w 54"/>
                  <a:gd name="T49" fmla="*/ 3 h 36"/>
                  <a:gd name="T50" fmla="*/ 6 w 54"/>
                  <a:gd name="T51" fmla="*/ 5 h 36"/>
                  <a:gd name="T52" fmla="*/ 5 w 54"/>
                  <a:gd name="T53" fmla="*/ 8 h 36"/>
                  <a:gd name="T54" fmla="*/ 6 w 54"/>
                  <a:gd name="T55" fmla="*/ 9 h 36"/>
                  <a:gd name="T56" fmla="*/ 5 w 54"/>
                  <a:gd name="T57" fmla="*/ 12 h 36"/>
                  <a:gd name="T58" fmla="*/ 3 w 54"/>
                  <a:gd name="T59" fmla="*/ 14 h 36"/>
                  <a:gd name="T60" fmla="*/ 2 w 54"/>
                  <a:gd name="T61" fmla="*/ 14 h 36"/>
                  <a:gd name="T62" fmla="*/ 3 w 54"/>
                  <a:gd name="T63" fmla="*/ 17 h 36"/>
                  <a:gd name="T64" fmla="*/ 3 w 54"/>
                  <a:gd name="T65" fmla="*/ 20 h 36"/>
                  <a:gd name="T66" fmla="*/ 3 w 54"/>
                  <a:gd name="T67" fmla="*/ 22 h 36"/>
                  <a:gd name="T68" fmla="*/ 0 w 54"/>
                  <a:gd name="T69" fmla="*/ 25 h 36"/>
                  <a:gd name="T70" fmla="*/ 0 w 54"/>
                  <a:gd name="T71" fmla="*/ 27 h 36"/>
                  <a:gd name="T72" fmla="*/ 2 w 54"/>
                  <a:gd name="T73" fmla="*/ 27 h 36"/>
                  <a:gd name="T74" fmla="*/ 3 w 54"/>
                  <a:gd name="T75" fmla="*/ 30 h 36"/>
                  <a:gd name="T76" fmla="*/ 2 w 54"/>
                  <a:gd name="T77" fmla="*/ 32 h 36"/>
                  <a:gd name="T78" fmla="*/ 5 w 54"/>
                  <a:gd name="T79" fmla="*/ 33 h 36"/>
                  <a:gd name="T80" fmla="*/ 5 w 54"/>
                  <a:gd name="T81" fmla="*/ 35 h 36"/>
                  <a:gd name="T82" fmla="*/ 8 w 54"/>
                  <a:gd name="T83" fmla="*/ 36 h 36"/>
                  <a:gd name="T84" fmla="*/ 10 w 54"/>
                  <a:gd name="T85" fmla="*/ 32 h 36"/>
                  <a:gd name="T86" fmla="*/ 13 w 54"/>
                  <a:gd name="T87" fmla="*/ 27 h 36"/>
                  <a:gd name="T88" fmla="*/ 13 w 54"/>
                  <a:gd name="T89" fmla="*/ 25 h 36"/>
                  <a:gd name="T90" fmla="*/ 13 w 54"/>
                  <a:gd name="T91" fmla="*/ 24 h 36"/>
                  <a:gd name="T92" fmla="*/ 14 w 54"/>
                  <a:gd name="T93" fmla="*/ 25 h 36"/>
                  <a:gd name="T94" fmla="*/ 17 w 54"/>
                  <a:gd name="T95" fmla="*/ 25 h 36"/>
                  <a:gd name="T96" fmla="*/ 19 w 54"/>
                  <a:gd name="T97" fmla="*/ 22 h 36"/>
                  <a:gd name="T98" fmla="*/ 21 w 54"/>
                  <a:gd name="T99" fmla="*/ 24 h 36"/>
                  <a:gd name="T100" fmla="*/ 21 w 54"/>
                  <a:gd name="T101" fmla="*/ 25 h 36"/>
                  <a:gd name="T102" fmla="*/ 22 w 54"/>
                  <a:gd name="T103" fmla="*/ 27 h 36"/>
                  <a:gd name="T104" fmla="*/ 25 w 54"/>
                  <a:gd name="T105" fmla="*/ 25 h 36"/>
                  <a:gd name="T106" fmla="*/ 30 w 54"/>
                  <a:gd name="T107" fmla="*/ 22 h 36"/>
                  <a:gd name="T108" fmla="*/ 33 w 54"/>
                  <a:gd name="T109" fmla="*/ 22 h 36"/>
                  <a:gd name="T110" fmla="*/ 38 w 54"/>
                  <a:gd name="T111" fmla="*/ 22 h 36"/>
                  <a:gd name="T112" fmla="*/ 41 w 54"/>
                  <a:gd name="T113" fmla="*/ 22 h 36"/>
                  <a:gd name="T114" fmla="*/ 43 w 54"/>
                  <a:gd name="T115" fmla="*/ 24 h 36"/>
                  <a:gd name="T116" fmla="*/ 46 w 54"/>
                  <a:gd name="T117" fmla="*/ 24 h 36"/>
                  <a:gd name="T118" fmla="*/ 49 w 54"/>
                  <a:gd name="T119" fmla="*/ 24 h 36"/>
                  <a:gd name="T120" fmla="*/ 51 w 54"/>
                  <a:gd name="T121" fmla="*/ 22 h 36"/>
                  <a:gd name="T122" fmla="*/ 53 w 54"/>
                  <a:gd name="T123" fmla="*/ 22 h 36"/>
                  <a:gd name="T124" fmla="*/ 54 w 54"/>
                  <a:gd name="T125" fmla="*/ 19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4" h="36">
                    <a:moveTo>
                      <a:pt x="54" y="19"/>
                    </a:moveTo>
                    <a:lnTo>
                      <a:pt x="53" y="17"/>
                    </a:lnTo>
                    <a:lnTo>
                      <a:pt x="48" y="14"/>
                    </a:lnTo>
                    <a:lnTo>
                      <a:pt x="45" y="14"/>
                    </a:lnTo>
                    <a:lnTo>
                      <a:pt x="41" y="12"/>
                    </a:lnTo>
                    <a:lnTo>
                      <a:pt x="40" y="14"/>
                    </a:lnTo>
                    <a:lnTo>
                      <a:pt x="35" y="11"/>
                    </a:lnTo>
                    <a:lnTo>
                      <a:pt x="32" y="9"/>
                    </a:lnTo>
                    <a:lnTo>
                      <a:pt x="29" y="9"/>
                    </a:lnTo>
                    <a:lnTo>
                      <a:pt x="30" y="9"/>
                    </a:lnTo>
                    <a:lnTo>
                      <a:pt x="35" y="9"/>
                    </a:lnTo>
                    <a:lnTo>
                      <a:pt x="41" y="11"/>
                    </a:lnTo>
                    <a:lnTo>
                      <a:pt x="43" y="9"/>
                    </a:lnTo>
                    <a:lnTo>
                      <a:pt x="41" y="8"/>
                    </a:lnTo>
                    <a:lnTo>
                      <a:pt x="40" y="8"/>
                    </a:lnTo>
                    <a:lnTo>
                      <a:pt x="35" y="8"/>
                    </a:lnTo>
                    <a:lnTo>
                      <a:pt x="33" y="3"/>
                    </a:lnTo>
                    <a:lnTo>
                      <a:pt x="30" y="3"/>
                    </a:lnTo>
                    <a:lnTo>
                      <a:pt x="29" y="3"/>
                    </a:lnTo>
                    <a:lnTo>
                      <a:pt x="27" y="3"/>
                    </a:lnTo>
                    <a:lnTo>
                      <a:pt x="16" y="0"/>
                    </a:lnTo>
                    <a:lnTo>
                      <a:pt x="14" y="0"/>
                    </a:lnTo>
                    <a:lnTo>
                      <a:pt x="11" y="0"/>
                    </a:lnTo>
                    <a:lnTo>
                      <a:pt x="6" y="0"/>
                    </a:lnTo>
                    <a:lnTo>
                      <a:pt x="5" y="3"/>
                    </a:lnTo>
                    <a:lnTo>
                      <a:pt x="6" y="5"/>
                    </a:lnTo>
                    <a:lnTo>
                      <a:pt x="5" y="8"/>
                    </a:lnTo>
                    <a:lnTo>
                      <a:pt x="6" y="9"/>
                    </a:lnTo>
                    <a:lnTo>
                      <a:pt x="5" y="12"/>
                    </a:lnTo>
                    <a:lnTo>
                      <a:pt x="3" y="14"/>
                    </a:lnTo>
                    <a:lnTo>
                      <a:pt x="2" y="14"/>
                    </a:lnTo>
                    <a:lnTo>
                      <a:pt x="3" y="17"/>
                    </a:lnTo>
                    <a:lnTo>
                      <a:pt x="3" y="20"/>
                    </a:lnTo>
                    <a:lnTo>
                      <a:pt x="3" y="22"/>
                    </a:lnTo>
                    <a:lnTo>
                      <a:pt x="0" y="25"/>
                    </a:lnTo>
                    <a:lnTo>
                      <a:pt x="0" y="27"/>
                    </a:lnTo>
                    <a:lnTo>
                      <a:pt x="2" y="27"/>
                    </a:lnTo>
                    <a:lnTo>
                      <a:pt x="3" y="30"/>
                    </a:lnTo>
                    <a:lnTo>
                      <a:pt x="2" y="32"/>
                    </a:lnTo>
                    <a:lnTo>
                      <a:pt x="5" y="33"/>
                    </a:lnTo>
                    <a:lnTo>
                      <a:pt x="5" y="35"/>
                    </a:lnTo>
                    <a:lnTo>
                      <a:pt x="8" y="36"/>
                    </a:lnTo>
                    <a:lnTo>
                      <a:pt x="10" y="32"/>
                    </a:lnTo>
                    <a:lnTo>
                      <a:pt x="13" y="27"/>
                    </a:lnTo>
                    <a:lnTo>
                      <a:pt x="13" y="25"/>
                    </a:lnTo>
                    <a:lnTo>
                      <a:pt x="13" y="24"/>
                    </a:lnTo>
                    <a:lnTo>
                      <a:pt x="14" y="25"/>
                    </a:lnTo>
                    <a:lnTo>
                      <a:pt x="17" y="25"/>
                    </a:lnTo>
                    <a:lnTo>
                      <a:pt x="19" y="22"/>
                    </a:lnTo>
                    <a:lnTo>
                      <a:pt x="21" y="24"/>
                    </a:lnTo>
                    <a:lnTo>
                      <a:pt x="21" y="25"/>
                    </a:lnTo>
                    <a:lnTo>
                      <a:pt x="22" y="27"/>
                    </a:lnTo>
                    <a:lnTo>
                      <a:pt x="25" y="25"/>
                    </a:lnTo>
                    <a:lnTo>
                      <a:pt x="30" y="22"/>
                    </a:lnTo>
                    <a:lnTo>
                      <a:pt x="33" y="22"/>
                    </a:lnTo>
                    <a:lnTo>
                      <a:pt x="38" y="22"/>
                    </a:lnTo>
                    <a:lnTo>
                      <a:pt x="41" y="22"/>
                    </a:lnTo>
                    <a:lnTo>
                      <a:pt x="43" y="24"/>
                    </a:lnTo>
                    <a:lnTo>
                      <a:pt x="46" y="24"/>
                    </a:lnTo>
                    <a:lnTo>
                      <a:pt x="49" y="24"/>
                    </a:lnTo>
                    <a:lnTo>
                      <a:pt x="51" y="22"/>
                    </a:lnTo>
                    <a:lnTo>
                      <a:pt x="53" y="22"/>
                    </a:lnTo>
                    <a:lnTo>
                      <a:pt x="54"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4" name="Freeform 1073">
                <a:extLst>
                  <a:ext uri="{FF2B5EF4-FFF2-40B4-BE49-F238E27FC236}">
                    <a16:creationId xmlns:a16="http://schemas.microsoft.com/office/drawing/2014/main" id="{1E6FB59C-8FE4-46E6-B798-B2003DCCA258}"/>
                  </a:ext>
                </a:extLst>
              </p:cNvPr>
              <p:cNvSpPr>
                <a:spLocks/>
              </p:cNvSpPr>
              <p:nvPr/>
            </p:nvSpPr>
            <p:spPr bwMode="auto">
              <a:xfrm>
                <a:off x="4296" y="767"/>
                <a:ext cx="7" cy="9"/>
              </a:xfrm>
              <a:custGeom>
                <a:avLst/>
                <a:gdLst>
                  <a:gd name="T0" fmla="*/ 5 w 7"/>
                  <a:gd name="T1" fmla="*/ 9 h 9"/>
                  <a:gd name="T2" fmla="*/ 7 w 7"/>
                  <a:gd name="T3" fmla="*/ 8 h 9"/>
                  <a:gd name="T4" fmla="*/ 7 w 7"/>
                  <a:gd name="T5" fmla="*/ 1 h 9"/>
                  <a:gd name="T6" fmla="*/ 3 w 7"/>
                  <a:gd name="T7" fmla="*/ 0 h 9"/>
                  <a:gd name="T8" fmla="*/ 2 w 7"/>
                  <a:gd name="T9" fmla="*/ 0 h 9"/>
                  <a:gd name="T10" fmla="*/ 0 w 7"/>
                  <a:gd name="T11" fmla="*/ 0 h 9"/>
                  <a:gd name="T12" fmla="*/ 0 w 7"/>
                  <a:gd name="T13" fmla="*/ 3 h 9"/>
                  <a:gd name="T14" fmla="*/ 0 w 7"/>
                  <a:gd name="T15" fmla="*/ 4 h 9"/>
                  <a:gd name="T16" fmla="*/ 0 w 7"/>
                  <a:gd name="T17" fmla="*/ 6 h 9"/>
                  <a:gd name="T18" fmla="*/ 5 w 7"/>
                  <a:gd name="T19"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9">
                    <a:moveTo>
                      <a:pt x="5" y="9"/>
                    </a:moveTo>
                    <a:lnTo>
                      <a:pt x="7" y="8"/>
                    </a:lnTo>
                    <a:lnTo>
                      <a:pt x="7" y="1"/>
                    </a:lnTo>
                    <a:lnTo>
                      <a:pt x="3" y="0"/>
                    </a:lnTo>
                    <a:lnTo>
                      <a:pt x="2" y="0"/>
                    </a:lnTo>
                    <a:lnTo>
                      <a:pt x="0" y="0"/>
                    </a:lnTo>
                    <a:lnTo>
                      <a:pt x="0" y="3"/>
                    </a:lnTo>
                    <a:lnTo>
                      <a:pt x="0" y="4"/>
                    </a:lnTo>
                    <a:lnTo>
                      <a:pt x="0" y="6"/>
                    </a:lnTo>
                    <a:lnTo>
                      <a:pt x="5" y="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5" name="Freeform 1074">
                <a:extLst>
                  <a:ext uri="{FF2B5EF4-FFF2-40B4-BE49-F238E27FC236}">
                    <a16:creationId xmlns:a16="http://schemas.microsoft.com/office/drawing/2014/main" id="{09578D33-9C69-44DE-94FD-49F98BC4D2EC}"/>
                  </a:ext>
                </a:extLst>
              </p:cNvPr>
              <p:cNvSpPr>
                <a:spLocks/>
              </p:cNvSpPr>
              <p:nvPr/>
            </p:nvSpPr>
            <p:spPr bwMode="auto">
              <a:xfrm>
                <a:off x="4293" y="755"/>
                <a:ext cx="8" cy="8"/>
              </a:xfrm>
              <a:custGeom>
                <a:avLst/>
                <a:gdLst>
                  <a:gd name="T0" fmla="*/ 0 w 8"/>
                  <a:gd name="T1" fmla="*/ 4 h 8"/>
                  <a:gd name="T2" fmla="*/ 2 w 8"/>
                  <a:gd name="T3" fmla="*/ 5 h 8"/>
                  <a:gd name="T4" fmla="*/ 3 w 8"/>
                  <a:gd name="T5" fmla="*/ 8 h 8"/>
                  <a:gd name="T6" fmla="*/ 3 w 8"/>
                  <a:gd name="T7" fmla="*/ 8 h 8"/>
                  <a:gd name="T8" fmla="*/ 8 w 8"/>
                  <a:gd name="T9" fmla="*/ 8 h 8"/>
                  <a:gd name="T10" fmla="*/ 8 w 8"/>
                  <a:gd name="T11" fmla="*/ 7 h 8"/>
                  <a:gd name="T12" fmla="*/ 8 w 8"/>
                  <a:gd name="T13" fmla="*/ 4 h 8"/>
                  <a:gd name="T14" fmla="*/ 6 w 8"/>
                  <a:gd name="T15" fmla="*/ 4 h 8"/>
                  <a:gd name="T16" fmla="*/ 6 w 8"/>
                  <a:gd name="T17" fmla="*/ 0 h 8"/>
                  <a:gd name="T18" fmla="*/ 5 w 8"/>
                  <a:gd name="T19" fmla="*/ 0 h 8"/>
                  <a:gd name="T20" fmla="*/ 2 w 8"/>
                  <a:gd name="T21" fmla="*/ 0 h 8"/>
                  <a:gd name="T22" fmla="*/ 0 w 8"/>
                  <a:gd name="T23"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 h="8">
                    <a:moveTo>
                      <a:pt x="0" y="4"/>
                    </a:moveTo>
                    <a:lnTo>
                      <a:pt x="2" y="5"/>
                    </a:lnTo>
                    <a:lnTo>
                      <a:pt x="3" y="8"/>
                    </a:lnTo>
                    <a:lnTo>
                      <a:pt x="3" y="8"/>
                    </a:lnTo>
                    <a:lnTo>
                      <a:pt x="8" y="8"/>
                    </a:lnTo>
                    <a:lnTo>
                      <a:pt x="8" y="7"/>
                    </a:lnTo>
                    <a:lnTo>
                      <a:pt x="8" y="4"/>
                    </a:lnTo>
                    <a:lnTo>
                      <a:pt x="6" y="4"/>
                    </a:lnTo>
                    <a:lnTo>
                      <a:pt x="6" y="0"/>
                    </a:lnTo>
                    <a:lnTo>
                      <a:pt x="5" y="0"/>
                    </a:lnTo>
                    <a:lnTo>
                      <a:pt x="2" y="0"/>
                    </a:lnTo>
                    <a:lnTo>
                      <a:pt x="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6" name="Freeform 1075">
                <a:extLst>
                  <a:ext uri="{FF2B5EF4-FFF2-40B4-BE49-F238E27FC236}">
                    <a16:creationId xmlns:a16="http://schemas.microsoft.com/office/drawing/2014/main" id="{E311C1C9-95E4-4059-B751-F725676B4222}"/>
                  </a:ext>
                </a:extLst>
              </p:cNvPr>
              <p:cNvSpPr>
                <a:spLocks/>
              </p:cNvSpPr>
              <p:nvPr/>
            </p:nvSpPr>
            <p:spPr bwMode="auto">
              <a:xfrm>
                <a:off x="4301" y="708"/>
                <a:ext cx="6" cy="6"/>
              </a:xfrm>
              <a:custGeom>
                <a:avLst/>
                <a:gdLst>
                  <a:gd name="T0" fmla="*/ 3 w 6"/>
                  <a:gd name="T1" fmla="*/ 4 h 6"/>
                  <a:gd name="T2" fmla="*/ 5 w 6"/>
                  <a:gd name="T3" fmla="*/ 6 h 6"/>
                  <a:gd name="T4" fmla="*/ 6 w 6"/>
                  <a:gd name="T5" fmla="*/ 6 h 6"/>
                  <a:gd name="T6" fmla="*/ 6 w 6"/>
                  <a:gd name="T7" fmla="*/ 4 h 6"/>
                  <a:gd name="T8" fmla="*/ 6 w 6"/>
                  <a:gd name="T9" fmla="*/ 3 h 6"/>
                  <a:gd name="T10" fmla="*/ 5 w 6"/>
                  <a:gd name="T11" fmla="*/ 3 h 6"/>
                  <a:gd name="T12" fmla="*/ 3 w 6"/>
                  <a:gd name="T13" fmla="*/ 0 h 6"/>
                  <a:gd name="T14" fmla="*/ 2 w 6"/>
                  <a:gd name="T15" fmla="*/ 0 h 6"/>
                  <a:gd name="T16" fmla="*/ 0 w 6"/>
                  <a:gd name="T17" fmla="*/ 1 h 6"/>
                  <a:gd name="T18" fmla="*/ 0 w 6"/>
                  <a:gd name="T19" fmla="*/ 3 h 6"/>
                  <a:gd name="T20" fmla="*/ 0 w 6"/>
                  <a:gd name="T21" fmla="*/ 4 h 6"/>
                  <a:gd name="T22" fmla="*/ 3 w 6"/>
                  <a:gd name="T23"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 h="6">
                    <a:moveTo>
                      <a:pt x="3" y="4"/>
                    </a:moveTo>
                    <a:lnTo>
                      <a:pt x="5" y="6"/>
                    </a:lnTo>
                    <a:lnTo>
                      <a:pt x="6" y="6"/>
                    </a:lnTo>
                    <a:lnTo>
                      <a:pt x="6" y="4"/>
                    </a:lnTo>
                    <a:lnTo>
                      <a:pt x="6" y="3"/>
                    </a:lnTo>
                    <a:lnTo>
                      <a:pt x="5" y="3"/>
                    </a:lnTo>
                    <a:lnTo>
                      <a:pt x="3" y="0"/>
                    </a:lnTo>
                    <a:lnTo>
                      <a:pt x="2" y="0"/>
                    </a:lnTo>
                    <a:lnTo>
                      <a:pt x="0" y="1"/>
                    </a:lnTo>
                    <a:lnTo>
                      <a:pt x="0" y="3"/>
                    </a:lnTo>
                    <a:lnTo>
                      <a:pt x="0" y="4"/>
                    </a:lnTo>
                    <a:lnTo>
                      <a:pt x="3"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7" name="Freeform 1076">
                <a:extLst>
                  <a:ext uri="{FF2B5EF4-FFF2-40B4-BE49-F238E27FC236}">
                    <a16:creationId xmlns:a16="http://schemas.microsoft.com/office/drawing/2014/main" id="{45748886-8ABA-4DC3-A47A-5D5AD8F69ECF}"/>
                  </a:ext>
                </a:extLst>
              </p:cNvPr>
              <p:cNvSpPr>
                <a:spLocks/>
              </p:cNvSpPr>
              <p:nvPr/>
            </p:nvSpPr>
            <p:spPr bwMode="auto">
              <a:xfrm>
                <a:off x="4537" y="779"/>
                <a:ext cx="3" cy="13"/>
              </a:xfrm>
              <a:custGeom>
                <a:avLst/>
                <a:gdLst>
                  <a:gd name="T0" fmla="*/ 1 w 3"/>
                  <a:gd name="T1" fmla="*/ 13 h 13"/>
                  <a:gd name="T2" fmla="*/ 3 w 3"/>
                  <a:gd name="T3" fmla="*/ 12 h 13"/>
                  <a:gd name="T4" fmla="*/ 3 w 3"/>
                  <a:gd name="T5" fmla="*/ 8 h 13"/>
                  <a:gd name="T6" fmla="*/ 3 w 3"/>
                  <a:gd name="T7" fmla="*/ 5 h 13"/>
                  <a:gd name="T8" fmla="*/ 3 w 3"/>
                  <a:gd name="T9" fmla="*/ 4 h 13"/>
                  <a:gd name="T10" fmla="*/ 3 w 3"/>
                  <a:gd name="T11" fmla="*/ 0 h 13"/>
                  <a:gd name="T12" fmla="*/ 1 w 3"/>
                  <a:gd name="T13" fmla="*/ 0 h 13"/>
                  <a:gd name="T14" fmla="*/ 1 w 3"/>
                  <a:gd name="T15" fmla="*/ 4 h 13"/>
                  <a:gd name="T16" fmla="*/ 1 w 3"/>
                  <a:gd name="T17" fmla="*/ 4 h 13"/>
                  <a:gd name="T18" fmla="*/ 1 w 3"/>
                  <a:gd name="T19" fmla="*/ 7 h 13"/>
                  <a:gd name="T20" fmla="*/ 0 w 3"/>
                  <a:gd name="T21" fmla="*/ 8 h 13"/>
                  <a:gd name="T22" fmla="*/ 1 w 3"/>
                  <a:gd name="T23"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 h="13">
                    <a:moveTo>
                      <a:pt x="1" y="13"/>
                    </a:moveTo>
                    <a:lnTo>
                      <a:pt x="3" y="12"/>
                    </a:lnTo>
                    <a:lnTo>
                      <a:pt x="3" y="8"/>
                    </a:lnTo>
                    <a:lnTo>
                      <a:pt x="3" y="5"/>
                    </a:lnTo>
                    <a:lnTo>
                      <a:pt x="3" y="4"/>
                    </a:lnTo>
                    <a:lnTo>
                      <a:pt x="3" y="0"/>
                    </a:lnTo>
                    <a:lnTo>
                      <a:pt x="1" y="0"/>
                    </a:lnTo>
                    <a:lnTo>
                      <a:pt x="1" y="4"/>
                    </a:lnTo>
                    <a:lnTo>
                      <a:pt x="1" y="4"/>
                    </a:lnTo>
                    <a:lnTo>
                      <a:pt x="1" y="7"/>
                    </a:lnTo>
                    <a:lnTo>
                      <a:pt x="0" y="8"/>
                    </a:lnTo>
                    <a:lnTo>
                      <a:pt x="1" y="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8" name="Freeform 1077">
                <a:extLst>
                  <a:ext uri="{FF2B5EF4-FFF2-40B4-BE49-F238E27FC236}">
                    <a16:creationId xmlns:a16="http://schemas.microsoft.com/office/drawing/2014/main" id="{81900287-AC82-4FF2-B9F1-66CBC1B30C04}"/>
                  </a:ext>
                </a:extLst>
              </p:cNvPr>
              <p:cNvSpPr>
                <a:spLocks/>
              </p:cNvSpPr>
              <p:nvPr/>
            </p:nvSpPr>
            <p:spPr bwMode="auto">
              <a:xfrm>
                <a:off x="4245" y="727"/>
                <a:ext cx="10" cy="32"/>
              </a:xfrm>
              <a:custGeom>
                <a:avLst/>
                <a:gdLst>
                  <a:gd name="T0" fmla="*/ 3 w 10"/>
                  <a:gd name="T1" fmla="*/ 25 h 32"/>
                  <a:gd name="T2" fmla="*/ 7 w 10"/>
                  <a:gd name="T3" fmla="*/ 30 h 32"/>
                  <a:gd name="T4" fmla="*/ 8 w 10"/>
                  <a:gd name="T5" fmla="*/ 32 h 32"/>
                  <a:gd name="T6" fmla="*/ 10 w 10"/>
                  <a:gd name="T7" fmla="*/ 28 h 32"/>
                  <a:gd name="T8" fmla="*/ 8 w 10"/>
                  <a:gd name="T9" fmla="*/ 25 h 32"/>
                  <a:gd name="T10" fmla="*/ 5 w 10"/>
                  <a:gd name="T11" fmla="*/ 22 h 32"/>
                  <a:gd name="T12" fmla="*/ 5 w 10"/>
                  <a:gd name="T13" fmla="*/ 17 h 32"/>
                  <a:gd name="T14" fmla="*/ 7 w 10"/>
                  <a:gd name="T15" fmla="*/ 12 h 32"/>
                  <a:gd name="T16" fmla="*/ 7 w 10"/>
                  <a:gd name="T17" fmla="*/ 9 h 32"/>
                  <a:gd name="T18" fmla="*/ 5 w 10"/>
                  <a:gd name="T19" fmla="*/ 6 h 32"/>
                  <a:gd name="T20" fmla="*/ 5 w 10"/>
                  <a:gd name="T21" fmla="*/ 1 h 32"/>
                  <a:gd name="T22" fmla="*/ 5 w 10"/>
                  <a:gd name="T23" fmla="*/ 0 h 32"/>
                  <a:gd name="T24" fmla="*/ 2 w 10"/>
                  <a:gd name="T25" fmla="*/ 3 h 32"/>
                  <a:gd name="T26" fmla="*/ 2 w 10"/>
                  <a:gd name="T27" fmla="*/ 9 h 32"/>
                  <a:gd name="T28" fmla="*/ 0 w 10"/>
                  <a:gd name="T29" fmla="*/ 12 h 32"/>
                  <a:gd name="T30" fmla="*/ 0 w 10"/>
                  <a:gd name="T31" fmla="*/ 16 h 32"/>
                  <a:gd name="T32" fmla="*/ 3 w 10"/>
                  <a:gd name="T33" fmla="*/ 22 h 32"/>
                  <a:gd name="T34" fmla="*/ 3 w 10"/>
                  <a:gd name="T35" fmla="*/ 25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 h="32">
                    <a:moveTo>
                      <a:pt x="3" y="25"/>
                    </a:moveTo>
                    <a:lnTo>
                      <a:pt x="7" y="30"/>
                    </a:lnTo>
                    <a:lnTo>
                      <a:pt x="8" y="32"/>
                    </a:lnTo>
                    <a:lnTo>
                      <a:pt x="10" y="28"/>
                    </a:lnTo>
                    <a:lnTo>
                      <a:pt x="8" y="25"/>
                    </a:lnTo>
                    <a:lnTo>
                      <a:pt x="5" y="22"/>
                    </a:lnTo>
                    <a:lnTo>
                      <a:pt x="5" y="17"/>
                    </a:lnTo>
                    <a:lnTo>
                      <a:pt x="7" y="12"/>
                    </a:lnTo>
                    <a:lnTo>
                      <a:pt x="7" y="9"/>
                    </a:lnTo>
                    <a:lnTo>
                      <a:pt x="5" y="6"/>
                    </a:lnTo>
                    <a:lnTo>
                      <a:pt x="5" y="1"/>
                    </a:lnTo>
                    <a:lnTo>
                      <a:pt x="5" y="0"/>
                    </a:lnTo>
                    <a:lnTo>
                      <a:pt x="2" y="3"/>
                    </a:lnTo>
                    <a:lnTo>
                      <a:pt x="2" y="9"/>
                    </a:lnTo>
                    <a:lnTo>
                      <a:pt x="0" y="12"/>
                    </a:lnTo>
                    <a:lnTo>
                      <a:pt x="0" y="16"/>
                    </a:lnTo>
                    <a:lnTo>
                      <a:pt x="3" y="22"/>
                    </a:lnTo>
                    <a:lnTo>
                      <a:pt x="3" y="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9" name="Freeform 1078">
                <a:extLst>
                  <a:ext uri="{FF2B5EF4-FFF2-40B4-BE49-F238E27FC236}">
                    <a16:creationId xmlns:a16="http://schemas.microsoft.com/office/drawing/2014/main" id="{020F8672-F566-4471-A305-A165894BCFF2}"/>
                  </a:ext>
                </a:extLst>
              </p:cNvPr>
              <p:cNvSpPr>
                <a:spLocks/>
              </p:cNvSpPr>
              <p:nvPr/>
            </p:nvSpPr>
            <p:spPr bwMode="auto">
              <a:xfrm>
                <a:off x="4100" y="779"/>
                <a:ext cx="5" cy="5"/>
              </a:xfrm>
              <a:custGeom>
                <a:avLst/>
                <a:gdLst>
                  <a:gd name="T0" fmla="*/ 0 w 5"/>
                  <a:gd name="T1" fmla="*/ 2 h 5"/>
                  <a:gd name="T2" fmla="*/ 2 w 5"/>
                  <a:gd name="T3" fmla="*/ 2 h 5"/>
                  <a:gd name="T4" fmla="*/ 2 w 5"/>
                  <a:gd name="T5" fmla="*/ 5 h 5"/>
                  <a:gd name="T6" fmla="*/ 3 w 5"/>
                  <a:gd name="T7" fmla="*/ 5 h 5"/>
                  <a:gd name="T8" fmla="*/ 5 w 5"/>
                  <a:gd name="T9" fmla="*/ 2 h 5"/>
                  <a:gd name="T10" fmla="*/ 2 w 5"/>
                  <a:gd name="T11" fmla="*/ 0 h 5"/>
                  <a:gd name="T12" fmla="*/ 0 w 5"/>
                  <a:gd name="T13" fmla="*/ 2 h 5"/>
                </a:gdLst>
                <a:ahLst/>
                <a:cxnLst>
                  <a:cxn ang="0">
                    <a:pos x="T0" y="T1"/>
                  </a:cxn>
                  <a:cxn ang="0">
                    <a:pos x="T2" y="T3"/>
                  </a:cxn>
                  <a:cxn ang="0">
                    <a:pos x="T4" y="T5"/>
                  </a:cxn>
                  <a:cxn ang="0">
                    <a:pos x="T6" y="T7"/>
                  </a:cxn>
                  <a:cxn ang="0">
                    <a:pos x="T8" y="T9"/>
                  </a:cxn>
                  <a:cxn ang="0">
                    <a:pos x="T10" y="T11"/>
                  </a:cxn>
                  <a:cxn ang="0">
                    <a:pos x="T12" y="T13"/>
                  </a:cxn>
                </a:cxnLst>
                <a:rect l="0" t="0" r="r" b="b"/>
                <a:pathLst>
                  <a:path w="5" h="5">
                    <a:moveTo>
                      <a:pt x="0" y="2"/>
                    </a:moveTo>
                    <a:lnTo>
                      <a:pt x="2" y="2"/>
                    </a:lnTo>
                    <a:lnTo>
                      <a:pt x="2" y="5"/>
                    </a:lnTo>
                    <a:lnTo>
                      <a:pt x="3" y="5"/>
                    </a:lnTo>
                    <a:lnTo>
                      <a:pt x="5" y="2"/>
                    </a:lnTo>
                    <a:lnTo>
                      <a:pt x="2" y="0"/>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0" name="Freeform 1079">
                <a:extLst>
                  <a:ext uri="{FF2B5EF4-FFF2-40B4-BE49-F238E27FC236}">
                    <a16:creationId xmlns:a16="http://schemas.microsoft.com/office/drawing/2014/main" id="{257E6315-AC3B-4E7F-9DBB-CA70B18DDE39}"/>
                  </a:ext>
                </a:extLst>
              </p:cNvPr>
              <p:cNvSpPr>
                <a:spLocks/>
              </p:cNvSpPr>
              <p:nvPr/>
            </p:nvSpPr>
            <p:spPr bwMode="auto">
              <a:xfrm>
                <a:off x="4315" y="711"/>
                <a:ext cx="4" cy="5"/>
              </a:xfrm>
              <a:custGeom>
                <a:avLst/>
                <a:gdLst>
                  <a:gd name="T0" fmla="*/ 2 w 4"/>
                  <a:gd name="T1" fmla="*/ 5 h 5"/>
                  <a:gd name="T2" fmla="*/ 4 w 4"/>
                  <a:gd name="T3" fmla="*/ 1 h 5"/>
                  <a:gd name="T4" fmla="*/ 0 w 4"/>
                  <a:gd name="T5" fmla="*/ 0 h 5"/>
                  <a:gd name="T6" fmla="*/ 0 w 4"/>
                  <a:gd name="T7" fmla="*/ 0 h 5"/>
                  <a:gd name="T8" fmla="*/ 2 w 4"/>
                  <a:gd name="T9" fmla="*/ 5 h 5"/>
                  <a:gd name="T10" fmla="*/ 2 w 4"/>
                  <a:gd name="T11" fmla="*/ 5 h 5"/>
                </a:gdLst>
                <a:ahLst/>
                <a:cxnLst>
                  <a:cxn ang="0">
                    <a:pos x="T0" y="T1"/>
                  </a:cxn>
                  <a:cxn ang="0">
                    <a:pos x="T2" y="T3"/>
                  </a:cxn>
                  <a:cxn ang="0">
                    <a:pos x="T4" y="T5"/>
                  </a:cxn>
                  <a:cxn ang="0">
                    <a:pos x="T6" y="T7"/>
                  </a:cxn>
                  <a:cxn ang="0">
                    <a:pos x="T8" y="T9"/>
                  </a:cxn>
                  <a:cxn ang="0">
                    <a:pos x="T10" y="T11"/>
                  </a:cxn>
                </a:cxnLst>
                <a:rect l="0" t="0" r="r" b="b"/>
                <a:pathLst>
                  <a:path w="4" h="5">
                    <a:moveTo>
                      <a:pt x="2" y="5"/>
                    </a:moveTo>
                    <a:lnTo>
                      <a:pt x="4" y="1"/>
                    </a:lnTo>
                    <a:lnTo>
                      <a:pt x="0" y="0"/>
                    </a:lnTo>
                    <a:lnTo>
                      <a:pt x="0" y="0"/>
                    </a:lnTo>
                    <a:lnTo>
                      <a:pt x="2" y="5"/>
                    </a:lnTo>
                    <a:lnTo>
                      <a:pt x="2"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1" name="Freeform 1080">
                <a:extLst>
                  <a:ext uri="{FF2B5EF4-FFF2-40B4-BE49-F238E27FC236}">
                    <a16:creationId xmlns:a16="http://schemas.microsoft.com/office/drawing/2014/main" id="{74AED698-A3A1-42B9-B10A-4DBFAF06B9A0}"/>
                  </a:ext>
                </a:extLst>
              </p:cNvPr>
              <p:cNvSpPr>
                <a:spLocks/>
              </p:cNvSpPr>
              <p:nvPr/>
            </p:nvSpPr>
            <p:spPr bwMode="auto">
              <a:xfrm>
                <a:off x="4317" y="703"/>
                <a:ext cx="11" cy="13"/>
              </a:xfrm>
              <a:custGeom>
                <a:avLst/>
                <a:gdLst>
                  <a:gd name="T0" fmla="*/ 3 w 11"/>
                  <a:gd name="T1" fmla="*/ 9 h 13"/>
                  <a:gd name="T2" fmla="*/ 6 w 11"/>
                  <a:gd name="T3" fmla="*/ 13 h 13"/>
                  <a:gd name="T4" fmla="*/ 10 w 11"/>
                  <a:gd name="T5" fmla="*/ 13 h 13"/>
                  <a:gd name="T6" fmla="*/ 10 w 11"/>
                  <a:gd name="T7" fmla="*/ 11 h 13"/>
                  <a:gd name="T8" fmla="*/ 10 w 11"/>
                  <a:gd name="T9" fmla="*/ 8 h 13"/>
                  <a:gd name="T10" fmla="*/ 11 w 11"/>
                  <a:gd name="T11" fmla="*/ 6 h 13"/>
                  <a:gd name="T12" fmla="*/ 11 w 11"/>
                  <a:gd name="T13" fmla="*/ 5 h 13"/>
                  <a:gd name="T14" fmla="*/ 10 w 11"/>
                  <a:gd name="T15" fmla="*/ 5 h 13"/>
                  <a:gd name="T16" fmla="*/ 6 w 11"/>
                  <a:gd name="T17" fmla="*/ 1 h 13"/>
                  <a:gd name="T18" fmla="*/ 5 w 11"/>
                  <a:gd name="T19" fmla="*/ 0 h 13"/>
                  <a:gd name="T20" fmla="*/ 3 w 11"/>
                  <a:gd name="T21" fmla="*/ 1 h 13"/>
                  <a:gd name="T22" fmla="*/ 5 w 11"/>
                  <a:gd name="T23" fmla="*/ 5 h 13"/>
                  <a:gd name="T24" fmla="*/ 5 w 11"/>
                  <a:gd name="T25" fmla="*/ 6 h 13"/>
                  <a:gd name="T26" fmla="*/ 3 w 11"/>
                  <a:gd name="T27" fmla="*/ 8 h 13"/>
                  <a:gd name="T28" fmla="*/ 2 w 11"/>
                  <a:gd name="T29" fmla="*/ 5 h 13"/>
                  <a:gd name="T30" fmla="*/ 0 w 11"/>
                  <a:gd name="T31" fmla="*/ 6 h 13"/>
                  <a:gd name="T32" fmla="*/ 2 w 11"/>
                  <a:gd name="T33" fmla="*/ 8 h 13"/>
                  <a:gd name="T34" fmla="*/ 3 w 11"/>
                  <a:gd name="T35" fmla="*/ 9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 h="13">
                    <a:moveTo>
                      <a:pt x="3" y="9"/>
                    </a:moveTo>
                    <a:lnTo>
                      <a:pt x="6" y="13"/>
                    </a:lnTo>
                    <a:lnTo>
                      <a:pt x="10" y="13"/>
                    </a:lnTo>
                    <a:lnTo>
                      <a:pt x="10" y="11"/>
                    </a:lnTo>
                    <a:lnTo>
                      <a:pt x="10" y="8"/>
                    </a:lnTo>
                    <a:lnTo>
                      <a:pt x="11" y="6"/>
                    </a:lnTo>
                    <a:lnTo>
                      <a:pt x="11" y="5"/>
                    </a:lnTo>
                    <a:lnTo>
                      <a:pt x="10" y="5"/>
                    </a:lnTo>
                    <a:lnTo>
                      <a:pt x="6" y="1"/>
                    </a:lnTo>
                    <a:lnTo>
                      <a:pt x="5" y="0"/>
                    </a:lnTo>
                    <a:lnTo>
                      <a:pt x="3" y="1"/>
                    </a:lnTo>
                    <a:lnTo>
                      <a:pt x="5" y="5"/>
                    </a:lnTo>
                    <a:lnTo>
                      <a:pt x="5" y="6"/>
                    </a:lnTo>
                    <a:lnTo>
                      <a:pt x="3" y="8"/>
                    </a:lnTo>
                    <a:lnTo>
                      <a:pt x="2" y="5"/>
                    </a:lnTo>
                    <a:lnTo>
                      <a:pt x="0" y="6"/>
                    </a:lnTo>
                    <a:lnTo>
                      <a:pt x="2" y="8"/>
                    </a:lnTo>
                    <a:lnTo>
                      <a:pt x="3" y="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2" name="Freeform 1081">
                <a:extLst>
                  <a:ext uri="{FF2B5EF4-FFF2-40B4-BE49-F238E27FC236}">
                    <a16:creationId xmlns:a16="http://schemas.microsoft.com/office/drawing/2014/main" id="{CB4BAE98-86B7-44CD-B86A-75107AB60616}"/>
                  </a:ext>
                </a:extLst>
              </p:cNvPr>
              <p:cNvSpPr>
                <a:spLocks/>
              </p:cNvSpPr>
              <p:nvPr/>
            </p:nvSpPr>
            <p:spPr bwMode="auto">
              <a:xfrm>
                <a:off x="4360" y="696"/>
                <a:ext cx="2" cy="4"/>
              </a:xfrm>
              <a:custGeom>
                <a:avLst/>
                <a:gdLst>
                  <a:gd name="T0" fmla="*/ 2 w 2"/>
                  <a:gd name="T1" fmla="*/ 4 h 4"/>
                  <a:gd name="T2" fmla="*/ 2 w 2"/>
                  <a:gd name="T3" fmla="*/ 4 h 4"/>
                  <a:gd name="T4" fmla="*/ 2 w 2"/>
                  <a:gd name="T5" fmla="*/ 2 h 4"/>
                  <a:gd name="T6" fmla="*/ 0 w 2"/>
                  <a:gd name="T7" fmla="*/ 0 h 4"/>
                  <a:gd name="T8" fmla="*/ 0 w 2"/>
                  <a:gd name="T9" fmla="*/ 2 h 4"/>
                  <a:gd name="T10" fmla="*/ 0 w 2"/>
                  <a:gd name="T11" fmla="*/ 4 h 4"/>
                  <a:gd name="T12" fmla="*/ 2 w 2"/>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2" h="4">
                    <a:moveTo>
                      <a:pt x="2" y="4"/>
                    </a:moveTo>
                    <a:lnTo>
                      <a:pt x="2" y="4"/>
                    </a:lnTo>
                    <a:lnTo>
                      <a:pt x="2" y="2"/>
                    </a:lnTo>
                    <a:lnTo>
                      <a:pt x="0" y="0"/>
                    </a:lnTo>
                    <a:lnTo>
                      <a:pt x="0" y="2"/>
                    </a:lnTo>
                    <a:lnTo>
                      <a:pt x="0" y="4"/>
                    </a:lnTo>
                    <a:lnTo>
                      <a:pt x="2"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3" name="Freeform 1082">
                <a:extLst>
                  <a:ext uri="{FF2B5EF4-FFF2-40B4-BE49-F238E27FC236}">
                    <a16:creationId xmlns:a16="http://schemas.microsoft.com/office/drawing/2014/main" id="{F47BA60F-4919-4C86-BB4E-4BADD4AE0BF0}"/>
                  </a:ext>
                </a:extLst>
              </p:cNvPr>
              <p:cNvSpPr>
                <a:spLocks/>
              </p:cNvSpPr>
              <p:nvPr/>
            </p:nvSpPr>
            <p:spPr bwMode="auto">
              <a:xfrm>
                <a:off x="4378" y="685"/>
                <a:ext cx="3" cy="5"/>
              </a:xfrm>
              <a:custGeom>
                <a:avLst/>
                <a:gdLst>
                  <a:gd name="T0" fmla="*/ 1 w 3"/>
                  <a:gd name="T1" fmla="*/ 5 h 5"/>
                  <a:gd name="T2" fmla="*/ 1 w 3"/>
                  <a:gd name="T3" fmla="*/ 3 h 5"/>
                  <a:gd name="T4" fmla="*/ 3 w 3"/>
                  <a:gd name="T5" fmla="*/ 2 h 5"/>
                  <a:gd name="T6" fmla="*/ 1 w 3"/>
                  <a:gd name="T7" fmla="*/ 0 h 5"/>
                  <a:gd name="T8" fmla="*/ 0 w 3"/>
                  <a:gd name="T9" fmla="*/ 0 h 5"/>
                  <a:gd name="T10" fmla="*/ 0 w 3"/>
                  <a:gd name="T11" fmla="*/ 2 h 5"/>
                  <a:gd name="T12" fmla="*/ 0 w 3"/>
                  <a:gd name="T13" fmla="*/ 5 h 5"/>
                  <a:gd name="T14" fmla="*/ 1 w 3"/>
                  <a:gd name="T15" fmla="*/ 5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5">
                    <a:moveTo>
                      <a:pt x="1" y="5"/>
                    </a:moveTo>
                    <a:lnTo>
                      <a:pt x="1" y="3"/>
                    </a:lnTo>
                    <a:lnTo>
                      <a:pt x="3" y="2"/>
                    </a:lnTo>
                    <a:lnTo>
                      <a:pt x="1" y="0"/>
                    </a:lnTo>
                    <a:lnTo>
                      <a:pt x="0" y="0"/>
                    </a:lnTo>
                    <a:lnTo>
                      <a:pt x="0" y="2"/>
                    </a:lnTo>
                    <a:lnTo>
                      <a:pt x="0" y="5"/>
                    </a:lnTo>
                    <a:lnTo>
                      <a:pt x="1"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4" name="Freeform 1083">
                <a:extLst>
                  <a:ext uri="{FF2B5EF4-FFF2-40B4-BE49-F238E27FC236}">
                    <a16:creationId xmlns:a16="http://schemas.microsoft.com/office/drawing/2014/main" id="{4ECCD87E-0E95-4C6F-8CF5-7CDED33B5056}"/>
                  </a:ext>
                </a:extLst>
              </p:cNvPr>
              <p:cNvSpPr>
                <a:spLocks/>
              </p:cNvSpPr>
              <p:nvPr/>
            </p:nvSpPr>
            <p:spPr bwMode="auto">
              <a:xfrm>
                <a:off x="4379" y="692"/>
                <a:ext cx="3" cy="3"/>
              </a:xfrm>
              <a:custGeom>
                <a:avLst/>
                <a:gdLst>
                  <a:gd name="T0" fmla="*/ 0 w 3"/>
                  <a:gd name="T1" fmla="*/ 3 h 3"/>
                  <a:gd name="T2" fmla="*/ 0 w 3"/>
                  <a:gd name="T3" fmla="*/ 3 h 3"/>
                  <a:gd name="T4" fmla="*/ 2 w 3"/>
                  <a:gd name="T5" fmla="*/ 3 h 3"/>
                  <a:gd name="T6" fmla="*/ 3 w 3"/>
                  <a:gd name="T7" fmla="*/ 1 h 3"/>
                  <a:gd name="T8" fmla="*/ 3 w 3"/>
                  <a:gd name="T9" fmla="*/ 0 h 3"/>
                  <a:gd name="T10" fmla="*/ 2 w 3"/>
                  <a:gd name="T11" fmla="*/ 0 h 3"/>
                  <a:gd name="T12" fmla="*/ 0 w 3"/>
                  <a:gd name="T13" fmla="*/ 1 h 3"/>
                  <a:gd name="T14" fmla="*/ 0 w 3"/>
                  <a:gd name="T15" fmla="*/ 3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3">
                    <a:moveTo>
                      <a:pt x="0" y="3"/>
                    </a:moveTo>
                    <a:lnTo>
                      <a:pt x="0" y="3"/>
                    </a:lnTo>
                    <a:lnTo>
                      <a:pt x="2" y="3"/>
                    </a:lnTo>
                    <a:lnTo>
                      <a:pt x="3" y="1"/>
                    </a:lnTo>
                    <a:lnTo>
                      <a:pt x="3" y="0"/>
                    </a:lnTo>
                    <a:lnTo>
                      <a:pt x="2" y="0"/>
                    </a:lnTo>
                    <a:lnTo>
                      <a:pt x="0" y="1"/>
                    </a:ln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5" name="Freeform 1084">
                <a:extLst>
                  <a:ext uri="{FF2B5EF4-FFF2-40B4-BE49-F238E27FC236}">
                    <a16:creationId xmlns:a16="http://schemas.microsoft.com/office/drawing/2014/main" id="{1AD2414F-7FF2-4E98-8D69-FD5EF3CDC964}"/>
                  </a:ext>
                </a:extLst>
              </p:cNvPr>
              <p:cNvSpPr>
                <a:spLocks/>
              </p:cNvSpPr>
              <p:nvPr/>
            </p:nvSpPr>
            <p:spPr bwMode="auto">
              <a:xfrm>
                <a:off x="4366" y="690"/>
                <a:ext cx="8" cy="10"/>
              </a:xfrm>
              <a:custGeom>
                <a:avLst/>
                <a:gdLst>
                  <a:gd name="T0" fmla="*/ 2 w 8"/>
                  <a:gd name="T1" fmla="*/ 8 h 10"/>
                  <a:gd name="T2" fmla="*/ 4 w 8"/>
                  <a:gd name="T3" fmla="*/ 10 h 10"/>
                  <a:gd name="T4" fmla="*/ 5 w 8"/>
                  <a:gd name="T5" fmla="*/ 10 h 10"/>
                  <a:gd name="T6" fmla="*/ 7 w 8"/>
                  <a:gd name="T7" fmla="*/ 8 h 10"/>
                  <a:gd name="T8" fmla="*/ 8 w 8"/>
                  <a:gd name="T9" fmla="*/ 6 h 10"/>
                  <a:gd name="T10" fmla="*/ 4 w 8"/>
                  <a:gd name="T11" fmla="*/ 3 h 10"/>
                  <a:gd name="T12" fmla="*/ 4 w 8"/>
                  <a:gd name="T13" fmla="*/ 2 h 10"/>
                  <a:gd name="T14" fmla="*/ 2 w 8"/>
                  <a:gd name="T15" fmla="*/ 0 h 10"/>
                  <a:gd name="T16" fmla="*/ 2 w 8"/>
                  <a:gd name="T17" fmla="*/ 0 h 10"/>
                  <a:gd name="T18" fmla="*/ 0 w 8"/>
                  <a:gd name="T19" fmla="*/ 3 h 10"/>
                  <a:gd name="T20" fmla="*/ 0 w 8"/>
                  <a:gd name="T21" fmla="*/ 3 h 10"/>
                  <a:gd name="T22" fmla="*/ 0 w 8"/>
                  <a:gd name="T23" fmla="*/ 5 h 10"/>
                  <a:gd name="T24" fmla="*/ 2 w 8"/>
                  <a:gd name="T25"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10">
                    <a:moveTo>
                      <a:pt x="2" y="8"/>
                    </a:moveTo>
                    <a:lnTo>
                      <a:pt x="4" y="10"/>
                    </a:lnTo>
                    <a:lnTo>
                      <a:pt x="5" y="10"/>
                    </a:lnTo>
                    <a:lnTo>
                      <a:pt x="7" y="8"/>
                    </a:lnTo>
                    <a:lnTo>
                      <a:pt x="8" y="6"/>
                    </a:lnTo>
                    <a:lnTo>
                      <a:pt x="4" y="3"/>
                    </a:lnTo>
                    <a:lnTo>
                      <a:pt x="4" y="2"/>
                    </a:lnTo>
                    <a:lnTo>
                      <a:pt x="2" y="0"/>
                    </a:lnTo>
                    <a:lnTo>
                      <a:pt x="2" y="0"/>
                    </a:lnTo>
                    <a:lnTo>
                      <a:pt x="0" y="3"/>
                    </a:lnTo>
                    <a:lnTo>
                      <a:pt x="0" y="3"/>
                    </a:lnTo>
                    <a:lnTo>
                      <a:pt x="0" y="5"/>
                    </a:lnTo>
                    <a:lnTo>
                      <a:pt x="2"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6" name="Freeform 1085">
                <a:extLst>
                  <a:ext uri="{FF2B5EF4-FFF2-40B4-BE49-F238E27FC236}">
                    <a16:creationId xmlns:a16="http://schemas.microsoft.com/office/drawing/2014/main" id="{F20E006D-2F7D-42CC-8CC8-F406DCB6A0EF}"/>
                  </a:ext>
                </a:extLst>
              </p:cNvPr>
              <p:cNvSpPr>
                <a:spLocks/>
              </p:cNvSpPr>
              <p:nvPr/>
            </p:nvSpPr>
            <p:spPr bwMode="auto">
              <a:xfrm>
                <a:off x="4526" y="784"/>
                <a:ext cx="4" cy="10"/>
              </a:xfrm>
              <a:custGeom>
                <a:avLst/>
                <a:gdLst>
                  <a:gd name="T0" fmla="*/ 0 w 4"/>
                  <a:gd name="T1" fmla="*/ 8 h 10"/>
                  <a:gd name="T2" fmla="*/ 0 w 4"/>
                  <a:gd name="T3" fmla="*/ 10 h 10"/>
                  <a:gd name="T4" fmla="*/ 3 w 4"/>
                  <a:gd name="T5" fmla="*/ 8 h 10"/>
                  <a:gd name="T6" fmla="*/ 3 w 4"/>
                  <a:gd name="T7" fmla="*/ 5 h 10"/>
                  <a:gd name="T8" fmla="*/ 3 w 4"/>
                  <a:gd name="T9" fmla="*/ 3 h 10"/>
                  <a:gd name="T10" fmla="*/ 4 w 4"/>
                  <a:gd name="T11" fmla="*/ 2 h 10"/>
                  <a:gd name="T12" fmla="*/ 3 w 4"/>
                  <a:gd name="T13" fmla="*/ 0 h 10"/>
                  <a:gd name="T14" fmla="*/ 1 w 4"/>
                  <a:gd name="T15" fmla="*/ 0 h 10"/>
                  <a:gd name="T16" fmla="*/ 0 w 4"/>
                  <a:gd name="T17" fmla="*/ 3 h 10"/>
                  <a:gd name="T18" fmla="*/ 0 w 4"/>
                  <a:gd name="T19" fmla="*/ 5 h 10"/>
                  <a:gd name="T20" fmla="*/ 0 w 4"/>
                  <a:gd name="T21"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10">
                    <a:moveTo>
                      <a:pt x="0" y="8"/>
                    </a:moveTo>
                    <a:lnTo>
                      <a:pt x="0" y="10"/>
                    </a:lnTo>
                    <a:lnTo>
                      <a:pt x="3" y="8"/>
                    </a:lnTo>
                    <a:lnTo>
                      <a:pt x="3" y="5"/>
                    </a:lnTo>
                    <a:lnTo>
                      <a:pt x="3" y="3"/>
                    </a:lnTo>
                    <a:lnTo>
                      <a:pt x="4" y="2"/>
                    </a:lnTo>
                    <a:lnTo>
                      <a:pt x="3" y="0"/>
                    </a:lnTo>
                    <a:lnTo>
                      <a:pt x="1" y="0"/>
                    </a:lnTo>
                    <a:lnTo>
                      <a:pt x="0" y="3"/>
                    </a:lnTo>
                    <a:lnTo>
                      <a:pt x="0" y="5"/>
                    </a:lnTo>
                    <a:lnTo>
                      <a:pt x="0"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7" name="Freeform 1086">
                <a:extLst>
                  <a:ext uri="{FF2B5EF4-FFF2-40B4-BE49-F238E27FC236}">
                    <a16:creationId xmlns:a16="http://schemas.microsoft.com/office/drawing/2014/main" id="{3305BA7F-305D-4013-AFF9-129B10DDFE9A}"/>
                  </a:ext>
                </a:extLst>
              </p:cNvPr>
              <p:cNvSpPr>
                <a:spLocks/>
              </p:cNvSpPr>
              <p:nvPr/>
            </p:nvSpPr>
            <p:spPr bwMode="auto">
              <a:xfrm>
                <a:off x="4290" y="727"/>
                <a:ext cx="6" cy="9"/>
              </a:xfrm>
              <a:custGeom>
                <a:avLst/>
                <a:gdLst>
                  <a:gd name="T0" fmla="*/ 1 w 6"/>
                  <a:gd name="T1" fmla="*/ 8 h 9"/>
                  <a:gd name="T2" fmla="*/ 3 w 6"/>
                  <a:gd name="T3" fmla="*/ 9 h 9"/>
                  <a:gd name="T4" fmla="*/ 5 w 6"/>
                  <a:gd name="T5" fmla="*/ 9 h 9"/>
                  <a:gd name="T6" fmla="*/ 6 w 6"/>
                  <a:gd name="T7" fmla="*/ 9 h 9"/>
                  <a:gd name="T8" fmla="*/ 6 w 6"/>
                  <a:gd name="T9" fmla="*/ 8 h 9"/>
                  <a:gd name="T10" fmla="*/ 5 w 6"/>
                  <a:gd name="T11" fmla="*/ 5 h 9"/>
                  <a:gd name="T12" fmla="*/ 3 w 6"/>
                  <a:gd name="T13" fmla="*/ 1 h 9"/>
                  <a:gd name="T14" fmla="*/ 1 w 6"/>
                  <a:gd name="T15" fmla="*/ 0 h 9"/>
                  <a:gd name="T16" fmla="*/ 0 w 6"/>
                  <a:gd name="T17" fmla="*/ 0 h 9"/>
                  <a:gd name="T18" fmla="*/ 0 w 6"/>
                  <a:gd name="T19" fmla="*/ 3 h 9"/>
                  <a:gd name="T20" fmla="*/ 1 w 6"/>
                  <a:gd name="T21" fmla="*/ 5 h 9"/>
                  <a:gd name="T22" fmla="*/ 1 w 6"/>
                  <a:gd name="T23" fmla="*/ 8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 h="9">
                    <a:moveTo>
                      <a:pt x="1" y="8"/>
                    </a:moveTo>
                    <a:lnTo>
                      <a:pt x="3" y="9"/>
                    </a:lnTo>
                    <a:lnTo>
                      <a:pt x="5" y="9"/>
                    </a:lnTo>
                    <a:lnTo>
                      <a:pt x="6" y="9"/>
                    </a:lnTo>
                    <a:lnTo>
                      <a:pt x="6" y="8"/>
                    </a:lnTo>
                    <a:lnTo>
                      <a:pt x="5" y="5"/>
                    </a:lnTo>
                    <a:lnTo>
                      <a:pt x="3" y="1"/>
                    </a:lnTo>
                    <a:lnTo>
                      <a:pt x="1" y="0"/>
                    </a:lnTo>
                    <a:lnTo>
                      <a:pt x="0" y="0"/>
                    </a:lnTo>
                    <a:lnTo>
                      <a:pt x="0" y="3"/>
                    </a:lnTo>
                    <a:lnTo>
                      <a:pt x="1" y="5"/>
                    </a:lnTo>
                    <a:lnTo>
                      <a:pt x="1"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8" name="Freeform 1087">
                <a:extLst>
                  <a:ext uri="{FF2B5EF4-FFF2-40B4-BE49-F238E27FC236}">
                    <a16:creationId xmlns:a16="http://schemas.microsoft.com/office/drawing/2014/main" id="{800904E8-445F-44D6-8FC5-985D2741A783}"/>
                  </a:ext>
                </a:extLst>
              </p:cNvPr>
              <p:cNvSpPr>
                <a:spLocks/>
              </p:cNvSpPr>
              <p:nvPr/>
            </p:nvSpPr>
            <p:spPr bwMode="auto">
              <a:xfrm>
                <a:off x="4255" y="735"/>
                <a:ext cx="3" cy="4"/>
              </a:xfrm>
              <a:custGeom>
                <a:avLst/>
                <a:gdLst>
                  <a:gd name="T0" fmla="*/ 3 w 3"/>
                  <a:gd name="T1" fmla="*/ 3 h 4"/>
                  <a:gd name="T2" fmla="*/ 3 w 3"/>
                  <a:gd name="T3" fmla="*/ 3 h 4"/>
                  <a:gd name="T4" fmla="*/ 3 w 3"/>
                  <a:gd name="T5" fmla="*/ 1 h 4"/>
                  <a:gd name="T6" fmla="*/ 1 w 3"/>
                  <a:gd name="T7" fmla="*/ 0 h 4"/>
                  <a:gd name="T8" fmla="*/ 0 w 3"/>
                  <a:gd name="T9" fmla="*/ 0 h 4"/>
                  <a:gd name="T10" fmla="*/ 0 w 3"/>
                  <a:gd name="T11" fmla="*/ 3 h 4"/>
                  <a:gd name="T12" fmla="*/ 3 w 3"/>
                  <a:gd name="T13" fmla="*/ 4 h 4"/>
                  <a:gd name="T14" fmla="*/ 3 w 3"/>
                  <a:gd name="T15" fmla="*/ 3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4">
                    <a:moveTo>
                      <a:pt x="3" y="3"/>
                    </a:moveTo>
                    <a:lnTo>
                      <a:pt x="3" y="3"/>
                    </a:lnTo>
                    <a:lnTo>
                      <a:pt x="3" y="1"/>
                    </a:lnTo>
                    <a:lnTo>
                      <a:pt x="1" y="0"/>
                    </a:lnTo>
                    <a:lnTo>
                      <a:pt x="0" y="0"/>
                    </a:lnTo>
                    <a:lnTo>
                      <a:pt x="0" y="3"/>
                    </a:lnTo>
                    <a:lnTo>
                      <a:pt x="3" y="4"/>
                    </a:lnTo>
                    <a:lnTo>
                      <a:pt x="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9" name="Freeform 1088">
                <a:extLst>
                  <a:ext uri="{FF2B5EF4-FFF2-40B4-BE49-F238E27FC236}">
                    <a16:creationId xmlns:a16="http://schemas.microsoft.com/office/drawing/2014/main" id="{FE0DD2EB-4795-4D93-81EE-37B8BB9E88CC}"/>
                  </a:ext>
                </a:extLst>
              </p:cNvPr>
              <p:cNvSpPr>
                <a:spLocks/>
              </p:cNvSpPr>
              <p:nvPr/>
            </p:nvSpPr>
            <p:spPr bwMode="auto">
              <a:xfrm>
                <a:off x="4529" y="794"/>
                <a:ext cx="3" cy="8"/>
              </a:xfrm>
              <a:custGeom>
                <a:avLst/>
                <a:gdLst>
                  <a:gd name="T0" fmla="*/ 0 w 3"/>
                  <a:gd name="T1" fmla="*/ 3 h 8"/>
                  <a:gd name="T2" fmla="*/ 1 w 3"/>
                  <a:gd name="T3" fmla="*/ 8 h 8"/>
                  <a:gd name="T4" fmla="*/ 3 w 3"/>
                  <a:gd name="T5" fmla="*/ 8 h 8"/>
                  <a:gd name="T6" fmla="*/ 3 w 3"/>
                  <a:gd name="T7" fmla="*/ 6 h 8"/>
                  <a:gd name="T8" fmla="*/ 3 w 3"/>
                  <a:gd name="T9" fmla="*/ 1 h 8"/>
                  <a:gd name="T10" fmla="*/ 3 w 3"/>
                  <a:gd name="T11" fmla="*/ 0 h 8"/>
                  <a:gd name="T12" fmla="*/ 1 w 3"/>
                  <a:gd name="T13" fmla="*/ 1 h 8"/>
                  <a:gd name="T14" fmla="*/ 0 w 3"/>
                  <a:gd name="T15" fmla="*/ 3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8">
                    <a:moveTo>
                      <a:pt x="0" y="3"/>
                    </a:moveTo>
                    <a:lnTo>
                      <a:pt x="1" y="8"/>
                    </a:lnTo>
                    <a:lnTo>
                      <a:pt x="3" y="8"/>
                    </a:lnTo>
                    <a:lnTo>
                      <a:pt x="3" y="6"/>
                    </a:lnTo>
                    <a:lnTo>
                      <a:pt x="3" y="1"/>
                    </a:lnTo>
                    <a:lnTo>
                      <a:pt x="3" y="0"/>
                    </a:lnTo>
                    <a:lnTo>
                      <a:pt x="1" y="1"/>
                    </a:ln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0" name="Freeform 1089">
                <a:extLst>
                  <a:ext uri="{FF2B5EF4-FFF2-40B4-BE49-F238E27FC236}">
                    <a16:creationId xmlns:a16="http://schemas.microsoft.com/office/drawing/2014/main" id="{FA7DFCC8-665C-476C-B68A-7148C6CF15E4}"/>
                  </a:ext>
                </a:extLst>
              </p:cNvPr>
              <p:cNvSpPr>
                <a:spLocks/>
              </p:cNvSpPr>
              <p:nvPr/>
            </p:nvSpPr>
            <p:spPr bwMode="auto">
              <a:xfrm>
                <a:off x="4080" y="1266"/>
                <a:ext cx="4" cy="1"/>
              </a:xfrm>
              <a:custGeom>
                <a:avLst/>
                <a:gdLst>
                  <a:gd name="T0" fmla="*/ 3 w 4"/>
                  <a:gd name="T1" fmla="*/ 1 h 1"/>
                  <a:gd name="T2" fmla="*/ 4 w 4"/>
                  <a:gd name="T3" fmla="*/ 0 h 1"/>
                  <a:gd name="T4" fmla="*/ 3 w 4"/>
                  <a:gd name="T5" fmla="*/ 0 h 1"/>
                  <a:gd name="T6" fmla="*/ 0 w 4"/>
                  <a:gd name="T7" fmla="*/ 0 h 1"/>
                  <a:gd name="T8" fmla="*/ 0 w 4"/>
                  <a:gd name="T9" fmla="*/ 0 h 1"/>
                  <a:gd name="T10" fmla="*/ 1 w 4"/>
                  <a:gd name="T11" fmla="*/ 1 h 1"/>
                  <a:gd name="T12" fmla="*/ 3 w 4"/>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4" h="1">
                    <a:moveTo>
                      <a:pt x="3" y="1"/>
                    </a:moveTo>
                    <a:lnTo>
                      <a:pt x="4" y="0"/>
                    </a:lnTo>
                    <a:lnTo>
                      <a:pt x="3" y="0"/>
                    </a:lnTo>
                    <a:lnTo>
                      <a:pt x="0" y="0"/>
                    </a:lnTo>
                    <a:lnTo>
                      <a:pt x="0" y="0"/>
                    </a:lnTo>
                    <a:lnTo>
                      <a:pt x="1" y="1"/>
                    </a:lnTo>
                    <a:lnTo>
                      <a:pt x="3"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1" name="Freeform 1090">
                <a:extLst>
                  <a:ext uri="{FF2B5EF4-FFF2-40B4-BE49-F238E27FC236}">
                    <a16:creationId xmlns:a16="http://schemas.microsoft.com/office/drawing/2014/main" id="{5D2601E5-5B8A-4622-A586-623C69C00AA3}"/>
                  </a:ext>
                </a:extLst>
              </p:cNvPr>
              <p:cNvSpPr>
                <a:spLocks/>
              </p:cNvSpPr>
              <p:nvPr/>
            </p:nvSpPr>
            <p:spPr bwMode="auto">
              <a:xfrm>
                <a:off x="4086" y="1167"/>
                <a:ext cx="32" cy="33"/>
              </a:xfrm>
              <a:custGeom>
                <a:avLst/>
                <a:gdLst>
                  <a:gd name="T0" fmla="*/ 0 w 32"/>
                  <a:gd name="T1" fmla="*/ 13 h 33"/>
                  <a:gd name="T2" fmla="*/ 0 w 32"/>
                  <a:gd name="T3" fmla="*/ 14 h 33"/>
                  <a:gd name="T4" fmla="*/ 0 w 32"/>
                  <a:gd name="T5" fmla="*/ 17 h 33"/>
                  <a:gd name="T6" fmla="*/ 3 w 32"/>
                  <a:gd name="T7" fmla="*/ 19 h 33"/>
                  <a:gd name="T8" fmla="*/ 2 w 32"/>
                  <a:gd name="T9" fmla="*/ 19 h 33"/>
                  <a:gd name="T10" fmla="*/ 0 w 32"/>
                  <a:gd name="T11" fmla="*/ 21 h 33"/>
                  <a:gd name="T12" fmla="*/ 2 w 32"/>
                  <a:gd name="T13" fmla="*/ 24 h 33"/>
                  <a:gd name="T14" fmla="*/ 8 w 32"/>
                  <a:gd name="T15" fmla="*/ 25 h 33"/>
                  <a:gd name="T16" fmla="*/ 9 w 32"/>
                  <a:gd name="T17" fmla="*/ 25 h 33"/>
                  <a:gd name="T18" fmla="*/ 11 w 32"/>
                  <a:gd name="T19" fmla="*/ 27 h 33"/>
                  <a:gd name="T20" fmla="*/ 16 w 32"/>
                  <a:gd name="T21" fmla="*/ 24 h 33"/>
                  <a:gd name="T22" fmla="*/ 13 w 32"/>
                  <a:gd name="T23" fmla="*/ 29 h 33"/>
                  <a:gd name="T24" fmla="*/ 9 w 32"/>
                  <a:gd name="T25" fmla="*/ 29 h 33"/>
                  <a:gd name="T26" fmla="*/ 6 w 32"/>
                  <a:gd name="T27" fmla="*/ 27 h 33"/>
                  <a:gd name="T28" fmla="*/ 5 w 32"/>
                  <a:gd name="T29" fmla="*/ 27 h 33"/>
                  <a:gd name="T30" fmla="*/ 5 w 32"/>
                  <a:gd name="T31" fmla="*/ 29 h 33"/>
                  <a:gd name="T32" fmla="*/ 5 w 32"/>
                  <a:gd name="T33" fmla="*/ 30 h 33"/>
                  <a:gd name="T34" fmla="*/ 9 w 32"/>
                  <a:gd name="T35" fmla="*/ 30 h 33"/>
                  <a:gd name="T36" fmla="*/ 11 w 32"/>
                  <a:gd name="T37" fmla="*/ 33 h 33"/>
                  <a:gd name="T38" fmla="*/ 13 w 32"/>
                  <a:gd name="T39" fmla="*/ 33 h 33"/>
                  <a:gd name="T40" fmla="*/ 14 w 32"/>
                  <a:gd name="T41" fmla="*/ 32 h 33"/>
                  <a:gd name="T42" fmla="*/ 22 w 32"/>
                  <a:gd name="T43" fmla="*/ 30 h 33"/>
                  <a:gd name="T44" fmla="*/ 27 w 32"/>
                  <a:gd name="T45" fmla="*/ 30 h 33"/>
                  <a:gd name="T46" fmla="*/ 32 w 32"/>
                  <a:gd name="T47" fmla="*/ 27 h 33"/>
                  <a:gd name="T48" fmla="*/ 30 w 32"/>
                  <a:gd name="T49" fmla="*/ 22 h 33"/>
                  <a:gd name="T50" fmla="*/ 29 w 32"/>
                  <a:gd name="T51" fmla="*/ 19 h 33"/>
                  <a:gd name="T52" fmla="*/ 25 w 32"/>
                  <a:gd name="T53" fmla="*/ 19 h 33"/>
                  <a:gd name="T54" fmla="*/ 24 w 32"/>
                  <a:gd name="T55" fmla="*/ 17 h 33"/>
                  <a:gd name="T56" fmla="*/ 22 w 32"/>
                  <a:gd name="T57" fmla="*/ 11 h 33"/>
                  <a:gd name="T58" fmla="*/ 19 w 32"/>
                  <a:gd name="T59" fmla="*/ 6 h 33"/>
                  <a:gd name="T60" fmla="*/ 14 w 32"/>
                  <a:gd name="T61" fmla="*/ 5 h 33"/>
                  <a:gd name="T62" fmla="*/ 13 w 32"/>
                  <a:gd name="T63" fmla="*/ 3 h 33"/>
                  <a:gd name="T64" fmla="*/ 8 w 32"/>
                  <a:gd name="T65" fmla="*/ 1 h 33"/>
                  <a:gd name="T66" fmla="*/ 5 w 32"/>
                  <a:gd name="T67" fmla="*/ 0 h 33"/>
                  <a:gd name="T68" fmla="*/ 5 w 32"/>
                  <a:gd name="T69" fmla="*/ 3 h 33"/>
                  <a:gd name="T70" fmla="*/ 2 w 32"/>
                  <a:gd name="T71" fmla="*/ 5 h 33"/>
                  <a:gd name="T72" fmla="*/ 2 w 32"/>
                  <a:gd name="T73" fmla="*/ 9 h 33"/>
                  <a:gd name="T74" fmla="*/ 5 w 32"/>
                  <a:gd name="T75" fmla="*/ 11 h 33"/>
                  <a:gd name="T76" fmla="*/ 6 w 32"/>
                  <a:gd name="T77" fmla="*/ 13 h 33"/>
                  <a:gd name="T78" fmla="*/ 3 w 32"/>
                  <a:gd name="T79" fmla="*/ 11 h 33"/>
                  <a:gd name="T80" fmla="*/ 0 w 32"/>
                  <a:gd name="T81" fmla="*/ 1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2" h="33">
                    <a:moveTo>
                      <a:pt x="0" y="13"/>
                    </a:moveTo>
                    <a:lnTo>
                      <a:pt x="0" y="14"/>
                    </a:lnTo>
                    <a:lnTo>
                      <a:pt x="0" y="17"/>
                    </a:lnTo>
                    <a:lnTo>
                      <a:pt x="3" y="19"/>
                    </a:lnTo>
                    <a:lnTo>
                      <a:pt x="2" y="19"/>
                    </a:lnTo>
                    <a:lnTo>
                      <a:pt x="0" y="21"/>
                    </a:lnTo>
                    <a:lnTo>
                      <a:pt x="2" y="24"/>
                    </a:lnTo>
                    <a:lnTo>
                      <a:pt x="8" y="25"/>
                    </a:lnTo>
                    <a:lnTo>
                      <a:pt x="9" y="25"/>
                    </a:lnTo>
                    <a:lnTo>
                      <a:pt x="11" y="27"/>
                    </a:lnTo>
                    <a:lnTo>
                      <a:pt x="16" y="24"/>
                    </a:lnTo>
                    <a:lnTo>
                      <a:pt x="13" y="29"/>
                    </a:lnTo>
                    <a:lnTo>
                      <a:pt x="9" y="29"/>
                    </a:lnTo>
                    <a:lnTo>
                      <a:pt x="6" y="27"/>
                    </a:lnTo>
                    <a:lnTo>
                      <a:pt x="5" y="27"/>
                    </a:lnTo>
                    <a:lnTo>
                      <a:pt x="5" y="29"/>
                    </a:lnTo>
                    <a:lnTo>
                      <a:pt x="5" y="30"/>
                    </a:lnTo>
                    <a:lnTo>
                      <a:pt x="9" y="30"/>
                    </a:lnTo>
                    <a:lnTo>
                      <a:pt x="11" y="33"/>
                    </a:lnTo>
                    <a:lnTo>
                      <a:pt x="13" y="33"/>
                    </a:lnTo>
                    <a:lnTo>
                      <a:pt x="14" y="32"/>
                    </a:lnTo>
                    <a:lnTo>
                      <a:pt x="22" y="30"/>
                    </a:lnTo>
                    <a:lnTo>
                      <a:pt x="27" y="30"/>
                    </a:lnTo>
                    <a:lnTo>
                      <a:pt x="32" y="27"/>
                    </a:lnTo>
                    <a:lnTo>
                      <a:pt x="30" y="22"/>
                    </a:lnTo>
                    <a:lnTo>
                      <a:pt x="29" y="19"/>
                    </a:lnTo>
                    <a:lnTo>
                      <a:pt x="25" y="19"/>
                    </a:lnTo>
                    <a:lnTo>
                      <a:pt x="24" y="17"/>
                    </a:lnTo>
                    <a:lnTo>
                      <a:pt x="22" y="11"/>
                    </a:lnTo>
                    <a:lnTo>
                      <a:pt x="19" y="6"/>
                    </a:lnTo>
                    <a:lnTo>
                      <a:pt x="14" y="5"/>
                    </a:lnTo>
                    <a:lnTo>
                      <a:pt x="13" y="3"/>
                    </a:lnTo>
                    <a:lnTo>
                      <a:pt x="8" y="1"/>
                    </a:lnTo>
                    <a:lnTo>
                      <a:pt x="5" y="0"/>
                    </a:lnTo>
                    <a:lnTo>
                      <a:pt x="5" y="3"/>
                    </a:lnTo>
                    <a:lnTo>
                      <a:pt x="2" y="5"/>
                    </a:lnTo>
                    <a:lnTo>
                      <a:pt x="2" y="9"/>
                    </a:lnTo>
                    <a:lnTo>
                      <a:pt x="5" y="11"/>
                    </a:lnTo>
                    <a:lnTo>
                      <a:pt x="6" y="13"/>
                    </a:lnTo>
                    <a:lnTo>
                      <a:pt x="3" y="11"/>
                    </a:lnTo>
                    <a:lnTo>
                      <a:pt x="0" y="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2" name="Freeform 1091">
                <a:extLst>
                  <a:ext uri="{FF2B5EF4-FFF2-40B4-BE49-F238E27FC236}">
                    <a16:creationId xmlns:a16="http://schemas.microsoft.com/office/drawing/2014/main" id="{DBFE53C1-0587-480E-8ABF-B4493EE51FC2}"/>
                  </a:ext>
                </a:extLst>
              </p:cNvPr>
              <p:cNvSpPr>
                <a:spLocks/>
              </p:cNvSpPr>
              <p:nvPr/>
            </p:nvSpPr>
            <p:spPr bwMode="auto">
              <a:xfrm>
                <a:off x="4081" y="1240"/>
                <a:ext cx="5" cy="3"/>
              </a:xfrm>
              <a:custGeom>
                <a:avLst/>
                <a:gdLst>
                  <a:gd name="T0" fmla="*/ 3 w 5"/>
                  <a:gd name="T1" fmla="*/ 0 h 3"/>
                  <a:gd name="T2" fmla="*/ 5 w 5"/>
                  <a:gd name="T3" fmla="*/ 0 h 3"/>
                  <a:gd name="T4" fmla="*/ 3 w 5"/>
                  <a:gd name="T5" fmla="*/ 0 h 3"/>
                  <a:gd name="T6" fmla="*/ 2 w 5"/>
                  <a:gd name="T7" fmla="*/ 2 h 3"/>
                  <a:gd name="T8" fmla="*/ 0 w 5"/>
                  <a:gd name="T9" fmla="*/ 2 h 3"/>
                  <a:gd name="T10" fmla="*/ 2 w 5"/>
                  <a:gd name="T11" fmla="*/ 3 h 3"/>
                  <a:gd name="T12" fmla="*/ 2 w 5"/>
                  <a:gd name="T13" fmla="*/ 2 h 3"/>
                  <a:gd name="T14" fmla="*/ 3 w 5"/>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3">
                    <a:moveTo>
                      <a:pt x="3" y="0"/>
                    </a:moveTo>
                    <a:lnTo>
                      <a:pt x="5" y="0"/>
                    </a:lnTo>
                    <a:lnTo>
                      <a:pt x="3" y="0"/>
                    </a:lnTo>
                    <a:lnTo>
                      <a:pt x="2" y="2"/>
                    </a:lnTo>
                    <a:lnTo>
                      <a:pt x="0" y="2"/>
                    </a:lnTo>
                    <a:lnTo>
                      <a:pt x="2" y="3"/>
                    </a:lnTo>
                    <a:lnTo>
                      <a:pt x="2" y="2"/>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3" name="Freeform 1092">
                <a:extLst>
                  <a:ext uri="{FF2B5EF4-FFF2-40B4-BE49-F238E27FC236}">
                    <a16:creationId xmlns:a16="http://schemas.microsoft.com/office/drawing/2014/main" id="{227D6DDE-1B6C-43DE-8202-0EC63164B501}"/>
                  </a:ext>
                </a:extLst>
              </p:cNvPr>
              <p:cNvSpPr>
                <a:spLocks/>
              </p:cNvSpPr>
              <p:nvPr/>
            </p:nvSpPr>
            <p:spPr bwMode="auto">
              <a:xfrm>
                <a:off x="4089" y="1161"/>
                <a:ext cx="5" cy="4"/>
              </a:xfrm>
              <a:custGeom>
                <a:avLst/>
                <a:gdLst>
                  <a:gd name="T0" fmla="*/ 3 w 5"/>
                  <a:gd name="T1" fmla="*/ 4 h 4"/>
                  <a:gd name="T2" fmla="*/ 5 w 5"/>
                  <a:gd name="T3" fmla="*/ 3 h 4"/>
                  <a:gd name="T4" fmla="*/ 3 w 5"/>
                  <a:gd name="T5" fmla="*/ 0 h 4"/>
                  <a:gd name="T6" fmla="*/ 2 w 5"/>
                  <a:gd name="T7" fmla="*/ 0 h 4"/>
                  <a:gd name="T8" fmla="*/ 0 w 5"/>
                  <a:gd name="T9" fmla="*/ 1 h 4"/>
                  <a:gd name="T10" fmla="*/ 2 w 5"/>
                  <a:gd name="T11" fmla="*/ 3 h 4"/>
                  <a:gd name="T12" fmla="*/ 3 w 5"/>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5" h="4">
                    <a:moveTo>
                      <a:pt x="3" y="4"/>
                    </a:moveTo>
                    <a:lnTo>
                      <a:pt x="5" y="3"/>
                    </a:lnTo>
                    <a:lnTo>
                      <a:pt x="3" y="0"/>
                    </a:lnTo>
                    <a:lnTo>
                      <a:pt x="2" y="0"/>
                    </a:lnTo>
                    <a:lnTo>
                      <a:pt x="0" y="1"/>
                    </a:lnTo>
                    <a:lnTo>
                      <a:pt x="2" y="3"/>
                    </a:lnTo>
                    <a:lnTo>
                      <a:pt x="3"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4" name="Freeform 1093">
                <a:extLst>
                  <a:ext uri="{FF2B5EF4-FFF2-40B4-BE49-F238E27FC236}">
                    <a16:creationId xmlns:a16="http://schemas.microsoft.com/office/drawing/2014/main" id="{0AD157EC-EC6B-4F1F-A4B5-B58FAD71AA1F}"/>
                  </a:ext>
                </a:extLst>
              </p:cNvPr>
              <p:cNvSpPr>
                <a:spLocks/>
              </p:cNvSpPr>
              <p:nvPr/>
            </p:nvSpPr>
            <p:spPr bwMode="auto">
              <a:xfrm>
                <a:off x="4091" y="1326"/>
                <a:ext cx="3" cy="4"/>
              </a:xfrm>
              <a:custGeom>
                <a:avLst/>
                <a:gdLst>
                  <a:gd name="T0" fmla="*/ 0 w 3"/>
                  <a:gd name="T1" fmla="*/ 4 h 4"/>
                  <a:gd name="T2" fmla="*/ 1 w 3"/>
                  <a:gd name="T3" fmla="*/ 2 h 4"/>
                  <a:gd name="T4" fmla="*/ 3 w 3"/>
                  <a:gd name="T5" fmla="*/ 0 h 4"/>
                  <a:gd name="T6" fmla="*/ 1 w 3"/>
                  <a:gd name="T7" fmla="*/ 0 h 4"/>
                  <a:gd name="T8" fmla="*/ 0 w 3"/>
                  <a:gd name="T9" fmla="*/ 4 h 4"/>
                  <a:gd name="T10" fmla="*/ 0 w 3"/>
                  <a:gd name="T11" fmla="*/ 4 h 4"/>
                  <a:gd name="T12" fmla="*/ 0 w 3"/>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3" h="4">
                    <a:moveTo>
                      <a:pt x="0" y="4"/>
                    </a:moveTo>
                    <a:lnTo>
                      <a:pt x="1" y="2"/>
                    </a:lnTo>
                    <a:lnTo>
                      <a:pt x="3" y="0"/>
                    </a:lnTo>
                    <a:lnTo>
                      <a:pt x="1" y="0"/>
                    </a:lnTo>
                    <a:lnTo>
                      <a:pt x="0" y="4"/>
                    </a:lnTo>
                    <a:lnTo>
                      <a:pt x="0" y="4"/>
                    </a:lnTo>
                    <a:lnTo>
                      <a:pt x="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5" name="Freeform 1094">
                <a:extLst>
                  <a:ext uri="{FF2B5EF4-FFF2-40B4-BE49-F238E27FC236}">
                    <a16:creationId xmlns:a16="http://schemas.microsoft.com/office/drawing/2014/main" id="{648E5BA6-2DA4-4AA2-BB70-48DC615BA1C3}"/>
                  </a:ext>
                </a:extLst>
              </p:cNvPr>
              <p:cNvSpPr>
                <a:spLocks/>
              </p:cNvSpPr>
              <p:nvPr/>
            </p:nvSpPr>
            <p:spPr bwMode="auto">
              <a:xfrm>
                <a:off x="4095" y="1218"/>
                <a:ext cx="5" cy="3"/>
              </a:xfrm>
              <a:custGeom>
                <a:avLst/>
                <a:gdLst>
                  <a:gd name="T0" fmla="*/ 0 w 5"/>
                  <a:gd name="T1" fmla="*/ 2 h 3"/>
                  <a:gd name="T2" fmla="*/ 0 w 5"/>
                  <a:gd name="T3" fmla="*/ 2 h 3"/>
                  <a:gd name="T4" fmla="*/ 0 w 5"/>
                  <a:gd name="T5" fmla="*/ 3 h 3"/>
                  <a:gd name="T6" fmla="*/ 5 w 5"/>
                  <a:gd name="T7" fmla="*/ 2 h 3"/>
                  <a:gd name="T8" fmla="*/ 5 w 5"/>
                  <a:gd name="T9" fmla="*/ 0 h 3"/>
                  <a:gd name="T10" fmla="*/ 2 w 5"/>
                  <a:gd name="T11" fmla="*/ 0 h 3"/>
                  <a:gd name="T12" fmla="*/ 0 w 5"/>
                  <a:gd name="T13" fmla="*/ 2 h 3"/>
                </a:gdLst>
                <a:ahLst/>
                <a:cxnLst>
                  <a:cxn ang="0">
                    <a:pos x="T0" y="T1"/>
                  </a:cxn>
                  <a:cxn ang="0">
                    <a:pos x="T2" y="T3"/>
                  </a:cxn>
                  <a:cxn ang="0">
                    <a:pos x="T4" y="T5"/>
                  </a:cxn>
                  <a:cxn ang="0">
                    <a:pos x="T6" y="T7"/>
                  </a:cxn>
                  <a:cxn ang="0">
                    <a:pos x="T8" y="T9"/>
                  </a:cxn>
                  <a:cxn ang="0">
                    <a:pos x="T10" y="T11"/>
                  </a:cxn>
                  <a:cxn ang="0">
                    <a:pos x="T12" y="T13"/>
                  </a:cxn>
                </a:cxnLst>
                <a:rect l="0" t="0" r="r" b="b"/>
                <a:pathLst>
                  <a:path w="5" h="3">
                    <a:moveTo>
                      <a:pt x="0" y="2"/>
                    </a:moveTo>
                    <a:lnTo>
                      <a:pt x="0" y="2"/>
                    </a:lnTo>
                    <a:lnTo>
                      <a:pt x="0" y="3"/>
                    </a:lnTo>
                    <a:lnTo>
                      <a:pt x="5" y="2"/>
                    </a:lnTo>
                    <a:lnTo>
                      <a:pt x="5" y="0"/>
                    </a:lnTo>
                    <a:lnTo>
                      <a:pt x="2" y="0"/>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6" name="Freeform 1095">
                <a:extLst>
                  <a:ext uri="{FF2B5EF4-FFF2-40B4-BE49-F238E27FC236}">
                    <a16:creationId xmlns:a16="http://schemas.microsoft.com/office/drawing/2014/main" id="{6B2C4807-7412-4B67-B7E8-8C2A77E8B31C}"/>
                  </a:ext>
                </a:extLst>
              </p:cNvPr>
              <p:cNvSpPr>
                <a:spLocks/>
              </p:cNvSpPr>
              <p:nvPr/>
            </p:nvSpPr>
            <p:spPr bwMode="auto">
              <a:xfrm>
                <a:off x="4107" y="1218"/>
                <a:ext cx="4" cy="2"/>
              </a:xfrm>
              <a:custGeom>
                <a:avLst/>
                <a:gdLst>
                  <a:gd name="T0" fmla="*/ 3 w 4"/>
                  <a:gd name="T1" fmla="*/ 2 h 2"/>
                  <a:gd name="T2" fmla="*/ 4 w 4"/>
                  <a:gd name="T3" fmla="*/ 0 h 2"/>
                  <a:gd name="T4" fmla="*/ 3 w 4"/>
                  <a:gd name="T5" fmla="*/ 0 h 2"/>
                  <a:gd name="T6" fmla="*/ 0 w 4"/>
                  <a:gd name="T7" fmla="*/ 0 h 2"/>
                  <a:gd name="T8" fmla="*/ 1 w 4"/>
                  <a:gd name="T9" fmla="*/ 2 h 2"/>
                  <a:gd name="T10" fmla="*/ 3 w 4"/>
                  <a:gd name="T11" fmla="*/ 2 h 2"/>
                </a:gdLst>
                <a:ahLst/>
                <a:cxnLst>
                  <a:cxn ang="0">
                    <a:pos x="T0" y="T1"/>
                  </a:cxn>
                  <a:cxn ang="0">
                    <a:pos x="T2" y="T3"/>
                  </a:cxn>
                  <a:cxn ang="0">
                    <a:pos x="T4" y="T5"/>
                  </a:cxn>
                  <a:cxn ang="0">
                    <a:pos x="T6" y="T7"/>
                  </a:cxn>
                  <a:cxn ang="0">
                    <a:pos x="T8" y="T9"/>
                  </a:cxn>
                  <a:cxn ang="0">
                    <a:pos x="T10" y="T11"/>
                  </a:cxn>
                </a:cxnLst>
                <a:rect l="0" t="0" r="r" b="b"/>
                <a:pathLst>
                  <a:path w="4" h="2">
                    <a:moveTo>
                      <a:pt x="3" y="2"/>
                    </a:moveTo>
                    <a:lnTo>
                      <a:pt x="4" y="0"/>
                    </a:lnTo>
                    <a:lnTo>
                      <a:pt x="3" y="0"/>
                    </a:lnTo>
                    <a:lnTo>
                      <a:pt x="0" y="0"/>
                    </a:lnTo>
                    <a:lnTo>
                      <a:pt x="1" y="2"/>
                    </a:lnTo>
                    <a:lnTo>
                      <a:pt x="3"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7" name="Freeform 1096">
                <a:extLst>
                  <a:ext uri="{FF2B5EF4-FFF2-40B4-BE49-F238E27FC236}">
                    <a16:creationId xmlns:a16="http://schemas.microsoft.com/office/drawing/2014/main" id="{FCD3935F-6DDE-4C57-9A09-CD8E73CAF890}"/>
                  </a:ext>
                </a:extLst>
              </p:cNvPr>
              <p:cNvSpPr>
                <a:spLocks/>
              </p:cNvSpPr>
              <p:nvPr/>
            </p:nvSpPr>
            <p:spPr bwMode="auto">
              <a:xfrm>
                <a:off x="4075" y="1266"/>
                <a:ext cx="1" cy="1"/>
              </a:xfrm>
              <a:custGeom>
                <a:avLst/>
                <a:gdLst>
                  <a:gd name="T0" fmla="*/ 1 w 1"/>
                  <a:gd name="T1" fmla="*/ 0 h 1"/>
                  <a:gd name="T2" fmla="*/ 1 w 1"/>
                  <a:gd name="T3" fmla="*/ 0 h 1"/>
                  <a:gd name="T4" fmla="*/ 1 w 1"/>
                  <a:gd name="T5" fmla="*/ 0 h 1"/>
                  <a:gd name="T6" fmla="*/ 0 w 1"/>
                  <a:gd name="T7" fmla="*/ 0 h 1"/>
                  <a:gd name="T8" fmla="*/ 1 w 1"/>
                  <a:gd name="T9" fmla="*/ 1 h 1"/>
                  <a:gd name="T10" fmla="*/ 1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1" y="0"/>
                    </a:moveTo>
                    <a:lnTo>
                      <a:pt x="1" y="0"/>
                    </a:lnTo>
                    <a:lnTo>
                      <a:pt x="1" y="0"/>
                    </a:lnTo>
                    <a:lnTo>
                      <a:pt x="0" y="0"/>
                    </a:lnTo>
                    <a:lnTo>
                      <a:pt x="1" y="1"/>
                    </a:lnTo>
                    <a:lnTo>
                      <a:pt x="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8" name="Freeform 1097">
                <a:extLst>
                  <a:ext uri="{FF2B5EF4-FFF2-40B4-BE49-F238E27FC236}">
                    <a16:creationId xmlns:a16="http://schemas.microsoft.com/office/drawing/2014/main" id="{91A4CA10-B5D6-4548-8CDB-7E798941702E}"/>
                  </a:ext>
                </a:extLst>
              </p:cNvPr>
              <p:cNvSpPr>
                <a:spLocks/>
              </p:cNvSpPr>
              <p:nvPr/>
            </p:nvSpPr>
            <p:spPr bwMode="auto">
              <a:xfrm>
                <a:off x="4189" y="1387"/>
                <a:ext cx="0" cy="2"/>
              </a:xfrm>
              <a:custGeom>
                <a:avLst/>
                <a:gdLst>
                  <a:gd name="T0" fmla="*/ 0 h 2"/>
                  <a:gd name="T1" fmla="*/ 2 h 2"/>
                  <a:gd name="T2" fmla="*/ 2 h 2"/>
                  <a:gd name="T3" fmla="*/ 2 h 2"/>
                  <a:gd name="T4" fmla="*/ 0 h 2"/>
                </a:gdLst>
                <a:ahLst/>
                <a:cxnLst>
                  <a:cxn ang="0">
                    <a:pos x="0" y="T0"/>
                  </a:cxn>
                  <a:cxn ang="0">
                    <a:pos x="0" y="T1"/>
                  </a:cxn>
                  <a:cxn ang="0">
                    <a:pos x="0" y="T2"/>
                  </a:cxn>
                  <a:cxn ang="0">
                    <a:pos x="0" y="T3"/>
                  </a:cxn>
                  <a:cxn ang="0">
                    <a:pos x="0" y="T4"/>
                  </a:cxn>
                </a:cxnLst>
                <a:rect l="0" t="0" r="r" b="b"/>
                <a:pathLst>
                  <a:path h="2">
                    <a:moveTo>
                      <a:pt x="0" y="0"/>
                    </a:moveTo>
                    <a:lnTo>
                      <a:pt x="0" y="2"/>
                    </a:lnTo>
                    <a:lnTo>
                      <a:pt x="0" y="2"/>
                    </a:lnTo>
                    <a:lnTo>
                      <a:pt x="0" y="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9" name="Freeform 1098">
                <a:extLst>
                  <a:ext uri="{FF2B5EF4-FFF2-40B4-BE49-F238E27FC236}">
                    <a16:creationId xmlns:a16="http://schemas.microsoft.com/office/drawing/2014/main" id="{E4E0F82D-8BFA-4A44-87E8-C208A90662B4}"/>
                  </a:ext>
                </a:extLst>
              </p:cNvPr>
              <p:cNvSpPr>
                <a:spLocks/>
              </p:cNvSpPr>
              <p:nvPr/>
            </p:nvSpPr>
            <p:spPr bwMode="auto">
              <a:xfrm>
                <a:off x="4091" y="1328"/>
                <a:ext cx="4" cy="5"/>
              </a:xfrm>
              <a:custGeom>
                <a:avLst/>
                <a:gdLst>
                  <a:gd name="T0" fmla="*/ 0 w 4"/>
                  <a:gd name="T1" fmla="*/ 3 h 5"/>
                  <a:gd name="T2" fmla="*/ 3 w 4"/>
                  <a:gd name="T3" fmla="*/ 2 h 5"/>
                  <a:gd name="T4" fmla="*/ 4 w 4"/>
                  <a:gd name="T5" fmla="*/ 0 h 5"/>
                  <a:gd name="T6" fmla="*/ 3 w 4"/>
                  <a:gd name="T7" fmla="*/ 0 h 5"/>
                  <a:gd name="T8" fmla="*/ 1 w 4"/>
                  <a:gd name="T9" fmla="*/ 2 h 5"/>
                  <a:gd name="T10" fmla="*/ 0 w 4"/>
                  <a:gd name="T11" fmla="*/ 5 h 5"/>
                  <a:gd name="T12" fmla="*/ 0 w 4"/>
                  <a:gd name="T13" fmla="*/ 3 h 5"/>
                </a:gdLst>
                <a:ahLst/>
                <a:cxnLst>
                  <a:cxn ang="0">
                    <a:pos x="T0" y="T1"/>
                  </a:cxn>
                  <a:cxn ang="0">
                    <a:pos x="T2" y="T3"/>
                  </a:cxn>
                  <a:cxn ang="0">
                    <a:pos x="T4" y="T5"/>
                  </a:cxn>
                  <a:cxn ang="0">
                    <a:pos x="T6" y="T7"/>
                  </a:cxn>
                  <a:cxn ang="0">
                    <a:pos x="T8" y="T9"/>
                  </a:cxn>
                  <a:cxn ang="0">
                    <a:pos x="T10" y="T11"/>
                  </a:cxn>
                  <a:cxn ang="0">
                    <a:pos x="T12" y="T13"/>
                  </a:cxn>
                </a:cxnLst>
                <a:rect l="0" t="0" r="r" b="b"/>
                <a:pathLst>
                  <a:path w="4" h="5">
                    <a:moveTo>
                      <a:pt x="0" y="3"/>
                    </a:moveTo>
                    <a:lnTo>
                      <a:pt x="3" y="2"/>
                    </a:lnTo>
                    <a:lnTo>
                      <a:pt x="4" y="0"/>
                    </a:lnTo>
                    <a:lnTo>
                      <a:pt x="3" y="0"/>
                    </a:lnTo>
                    <a:lnTo>
                      <a:pt x="1" y="2"/>
                    </a:lnTo>
                    <a:lnTo>
                      <a:pt x="0" y="5"/>
                    </a:ln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0" name="Freeform 1099">
                <a:extLst>
                  <a:ext uri="{FF2B5EF4-FFF2-40B4-BE49-F238E27FC236}">
                    <a16:creationId xmlns:a16="http://schemas.microsoft.com/office/drawing/2014/main" id="{4427BD27-971B-476C-9EC2-E258DB3D5BCE}"/>
                  </a:ext>
                </a:extLst>
              </p:cNvPr>
              <p:cNvSpPr>
                <a:spLocks/>
              </p:cNvSpPr>
              <p:nvPr/>
            </p:nvSpPr>
            <p:spPr bwMode="auto">
              <a:xfrm>
                <a:off x="4078" y="1269"/>
                <a:ext cx="5" cy="2"/>
              </a:xfrm>
              <a:custGeom>
                <a:avLst/>
                <a:gdLst>
                  <a:gd name="T0" fmla="*/ 3 w 5"/>
                  <a:gd name="T1" fmla="*/ 2 h 2"/>
                  <a:gd name="T2" fmla="*/ 5 w 5"/>
                  <a:gd name="T3" fmla="*/ 0 h 2"/>
                  <a:gd name="T4" fmla="*/ 3 w 5"/>
                  <a:gd name="T5" fmla="*/ 0 h 2"/>
                  <a:gd name="T6" fmla="*/ 0 w 5"/>
                  <a:gd name="T7" fmla="*/ 0 h 2"/>
                  <a:gd name="T8" fmla="*/ 3 w 5"/>
                  <a:gd name="T9" fmla="*/ 2 h 2"/>
                </a:gdLst>
                <a:ahLst/>
                <a:cxnLst>
                  <a:cxn ang="0">
                    <a:pos x="T0" y="T1"/>
                  </a:cxn>
                  <a:cxn ang="0">
                    <a:pos x="T2" y="T3"/>
                  </a:cxn>
                  <a:cxn ang="0">
                    <a:pos x="T4" y="T5"/>
                  </a:cxn>
                  <a:cxn ang="0">
                    <a:pos x="T6" y="T7"/>
                  </a:cxn>
                  <a:cxn ang="0">
                    <a:pos x="T8" y="T9"/>
                  </a:cxn>
                </a:cxnLst>
                <a:rect l="0" t="0" r="r" b="b"/>
                <a:pathLst>
                  <a:path w="5" h="2">
                    <a:moveTo>
                      <a:pt x="3" y="2"/>
                    </a:moveTo>
                    <a:lnTo>
                      <a:pt x="5" y="0"/>
                    </a:lnTo>
                    <a:lnTo>
                      <a:pt x="3" y="0"/>
                    </a:lnTo>
                    <a:lnTo>
                      <a:pt x="0" y="0"/>
                    </a:lnTo>
                    <a:lnTo>
                      <a:pt x="3"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1" name="Freeform 1100">
                <a:extLst>
                  <a:ext uri="{FF2B5EF4-FFF2-40B4-BE49-F238E27FC236}">
                    <a16:creationId xmlns:a16="http://schemas.microsoft.com/office/drawing/2014/main" id="{053C1D1D-BDF3-4D9F-8B45-F0CDDE165973}"/>
                  </a:ext>
                </a:extLst>
              </p:cNvPr>
              <p:cNvSpPr>
                <a:spLocks/>
              </p:cNvSpPr>
              <p:nvPr/>
            </p:nvSpPr>
            <p:spPr bwMode="auto">
              <a:xfrm>
                <a:off x="4100" y="1090"/>
                <a:ext cx="8" cy="8"/>
              </a:xfrm>
              <a:custGeom>
                <a:avLst/>
                <a:gdLst>
                  <a:gd name="T0" fmla="*/ 2 w 8"/>
                  <a:gd name="T1" fmla="*/ 4 h 8"/>
                  <a:gd name="T2" fmla="*/ 2 w 8"/>
                  <a:gd name="T3" fmla="*/ 5 h 8"/>
                  <a:gd name="T4" fmla="*/ 0 w 8"/>
                  <a:gd name="T5" fmla="*/ 5 h 8"/>
                  <a:gd name="T6" fmla="*/ 0 w 8"/>
                  <a:gd name="T7" fmla="*/ 7 h 8"/>
                  <a:gd name="T8" fmla="*/ 0 w 8"/>
                  <a:gd name="T9" fmla="*/ 8 h 8"/>
                  <a:gd name="T10" fmla="*/ 0 w 8"/>
                  <a:gd name="T11" fmla="*/ 8 h 8"/>
                  <a:gd name="T12" fmla="*/ 2 w 8"/>
                  <a:gd name="T13" fmla="*/ 8 h 8"/>
                  <a:gd name="T14" fmla="*/ 7 w 8"/>
                  <a:gd name="T15" fmla="*/ 5 h 8"/>
                  <a:gd name="T16" fmla="*/ 8 w 8"/>
                  <a:gd name="T17" fmla="*/ 2 h 8"/>
                  <a:gd name="T18" fmla="*/ 8 w 8"/>
                  <a:gd name="T19" fmla="*/ 0 h 8"/>
                  <a:gd name="T20" fmla="*/ 7 w 8"/>
                  <a:gd name="T21" fmla="*/ 0 h 8"/>
                  <a:gd name="T22" fmla="*/ 3 w 8"/>
                  <a:gd name="T23" fmla="*/ 4 h 8"/>
                  <a:gd name="T24" fmla="*/ 2 w 8"/>
                  <a:gd name="T25"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8">
                    <a:moveTo>
                      <a:pt x="2" y="4"/>
                    </a:moveTo>
                    <a:lnTo>
                      <a:pt x="2" y="5"/>
                    </a:lnTo>
                    <a:lnTo>
                      <a:pt x="0" y="5"/>
                    </a:lnTo>
                    <a:lnTo>
                      <a:pt x="0" y="7"/>
                    </a:lnTo>
                    <a:lnTo>
                      <a:pt x="0" y="8"/>
                    </a:lnTo>
                    <a:lnTo>
                      <a:pt x="0" y="8"/>
                    </a:lnTo>
                    <a:lnTo>
                      <a:pt x="2" y="8"/>
                    </a:lnTo>
                    <a:lnTo>
                      <a:pt x="7" y="5"/>
                    </a:lnTo>
                    <a:lnTo>
                      <a:pt x="8" y="2"/>
                    </a:lnTo>
                    <a:lnTo>
                      <a:pt x="8" y="0"/>
                    </a:lnTo>
                    <a:lnTo>
                      <a:pt x="7" y="0"/>
                    </a:lnTo>
                    <a:lnTo>
                      <a:pt x="3" y="4"/>
                    </a:lnTo>
                    <a:lnTo>
                      <a:pt x="2"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2" name="Freeform 1101">
                <a:extLst>
                  <a:ext uri="{FF2B5EF4-FFF2-40B4-BE49-F238E27FC236}">
                    <a16:creationId xmlns:a16="http://schemas.microsoft.com/office/drawing/2014/main" id="{3A9868BE-625A-45F9-BA92-A41EBFDFDA03}"/>
                  </a:ext>
                </a:extLst>
              </p:cNvPr>
              <p:cNvSpPr>
                <a:spLocks/>
              </p:cNvSpPr>
              <p:nvPr/>
            </p:nvSpPr>
            <p:spPr bwMode="auto">
              <a:xfrm>
                <a:off x="4105" y="1231"/>
                <a:ext cx="5" cy="1"/>
              </a:xfrm>
              <a:custGeom>
                <a:avLst/>
                <a:gdLst>
                  <a:gd name="T0" fmla="*/ 5 w 5"/>
                  <a:gd name="T1" fmla="*/ 0 h 1"/>
                  <a:gd name="T2" fmla="*/ 2 w 5"/>
                  <a:gd name="T3" fmla="*/ 0 h 1"/>
                  <a:gd name="T4" fmla="*/ 0 w 5"/>
                  <a:gd name="T5" fmla="*/ 0 h 1"/>
                  <a:gd name="T6" fmla="*/ 0 w 5"/>
                  <a:gd name="T7" fmla="*/ 1 h 1"/>
                  <a:gd name="T8" fmla="*/ 2 w 5"/>
                  <a:gd name="T9" fmla="*/ 1 h 1"/>
                  <a:gd name="T10" fmla="*/ 5 w 5"/>
                  <a:gd name="T11" fmla="*/ 1 h 1"/>
                  <a:gd name="T12" fmla="*/ 5 w 5"/>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5" h="1">
                    <a:moveTo>
                      <a:pt x="5" y="0"/>
                    </a:moveTo>
                    <a:lnTo>
                      <a:pt x="2" y="0"/>
                    </a:lnTo>
                    <a:lnTo>
                      <a:pt x="0" y="0"/>
                    </a:lnTo>
                    <a:lnTo>
                      <a:pt x="0" y="1"/>
                    </a:lnTo>
                    <a:lnTo>
                      <a:pt x="2" y="1"/>
                    </a:lnTo>
                    <a:lnTo>
                      <a:pt x="5" y="1"/>
                    </a:lnTo>
                    <a:lnTo>
                      <a:pt x="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3" name="Freeform 1102">
                <a:extLst>
                  <a:ext uri="{FF2B5EF4-FFF2-40B4-BE49-F238E27FC236}">
                    <a16:creationId xmlns:a16="http://schemas.microsoft.com/office/drawing/2014/main" id="{4E090AAE-A9AE-4660-84E5-D98AB7C76D43}"/>
                  </a:ext>
                </a:extLst>
              </p:cNvPr>
              <p:cNvSpPr>
                <a:spLocks/>
              </p:cNvSpPr>
              <p:nvPr/>
            </p:nvSpPr>
            <p:spPr bwMode="auto">
              <a:xfrm>
                <a:off x="4123" y="1154"/>
                <a:ext cx="4" cy="3"/>
              </a:xfrm>
              <a:custGeom>
                <a:avLst/>
                <a:gdLst>
                  <a:gd name="T0" fmla="*/ 1 w 4"/>
                  <a:gd name="T1" fmla="*/ 0 h 3"/>
                  <a:gd name="T2" fmla="*/ 0 w 4"/>
                  <a:gd name="T3" fmla="*/ 2 h 3"/>
                  <a:gd name="T4" fmla="*/ 3 w 4"/>
                  <a:gd name="T5" fmla="*/ 3 h 3"/>
                  <a:gd name="T6" fmla="*/ 4 w 4"/>
                  <a:gd name="T7" fmla="*/ 3 h 3"/>
                  <a:gd name="T8" fmla="*/ 3 w 4"/>
                  <a:gd name="T9" fmla="*/ 2 h 3"/>
                  <a:gd name="T10" fmla="*/ 1 w 4"/>
                  <a:gd name="T11" fmla="*/ 0 h 3"/>
                </a:gdLst>
                <a:ahLst/>
                <a:cxnLst>
                  <a:cxn ang="0">
                    <a:pos x="T0" y="T1"/>
                  </a:cxn>
                  <a:cxn ang="0">
                    <a:pos x="T2" y="T3"/>
                  </a:cxn>
                  <a:cxn ang="0">
                    <a:pos x="T4" y="T5"/>
                  </a:cxn>
                  <a:cxn ang="0">
                    <a:pos x="T6" y="T7"/>
                  </a:cxn>
                  <a:cxn ang="0">
                    <a:pos x="T8" y="T9"/>
                  </a:cxn>
                  <a:cxn ang="0">
                    <a:pos x="T10" y="T11"/>
                  </a:cxn>
                </a:cxnLst>
                <a:rect l="0" t="0" r="r" b="b"/>
                <a:pathLst>
                  <a:path w="4" h="3">
                    <a:moveTo>
                      <a:pt x="1" y="0"/>
                    </a:moveTo>
                    <a:lnTo>
                      <a:pt x="0" y="2"/>
                    </a:lnTo>
                    <a:lnTo>
                      <a:pt x="3" y="3"/>
                    </a:lnTo>
                    <a:lnTo>
                      <a:pt x="4" y="3"/>
                    </a:lnTo>
                    <a:lnTo>
                      <a:pt x="3" y="2"/>
                    </a:lnTo>
                    <a:lnTo>
                      <a:pt x="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4" name="Freeform 1103">
                <a:extLst>
                  <a:ext uri="{FF2B5EF4-FFF2-40B4-BE49-F238E27FC236}">
                    <a16:creationId xmlns:a16="http://schemas.microsoft.com/office/drawing/2014/main" id="{08120985-73EC-4E84-9A5A-96BE321D5000}"/>
                  </a:ext>
                </a:extLst>
              </p:cNvPr>
              <p:cNvSpPr>
                <a:spLocks/>
              </p:cNvSpPr>
              <p:nvPr/>
            </p:nvSpPr>
            <p:spPr bwMode="auto">
              <a:xfrm>
                <a:off x="4099" y="1030"/>
                <a:ext cx="11" cy="5"/>
              </a:xfrm>
              <a:custGeom>
                <a:avLst/>
                <a:gdLst>
                  <a:gd name="T0" fmla="*/ 9 w 11"/>
                  <a:gd name="T1" fmla="*/ 5 h 5"/>
                  <a:gd name="T2" fmla="*/ 11 w 11"/>
                  <a:gd name="T3" fmla="*/ 5 h 5"/>
                  <a:gd name="T4" fmla="*/ 11 w 11"/>
                  <a:gd name="T5" fmla="*/ 3 h 5"/>
                  <a:gd name="T6" fmla="*/ 9 w 11"/>
                  <a:gd name="T7" fmla="*/ 1 h 5"/>
                  <a:gd name="T8" fmla="*/ 6 w 11"/>
                  <a:gd name="T9" fmla="*/ 0 h 5"/>
                  <a:gd name="T10" fmla="*/ 4 w 11"/>
                  <a:gd name="T11" fmla="*/ 1 h 5"/>
                  <a:gd name="T12" fmla="*/ 1 w 11"/>
                  <a:gd name="T13" fmla="*/ 0 h 5"/>
                  <a:gd name="T14" fmla="*/ 0 w 11"/>
                  <a:gd name="T15" fmla="*/ 0 h 5"/>
                  <a:gd name="T16" fmla="*/ 0 w 11"/>
                  <a:gd name="T17" fmla="*/ 1 h 5"/>
                  <a:gd name="T18" fmla="*/ 0 w 11"/>
                  <a:gd name="T19" fmla="*/ 1 h 5"/>
                  <a:gd name="T20" fmla="*/ 1 w 11"/>
                  <a:gd name="T21" fmla="*/ 3 h 5"/>
                  <a:gd name="T22" fmla="*/ 3 w 11"/>
                  <a:gd name="T23" fmla="*/ 3 h 5"/>
                  <a:gd name="T24" fmla="*/ 8 w 11"/>
                  <a:gd name="T25" fmla="*/ 3 h 5"/>
                  <a:gd name="T26" fmla="*/ 9 w 11"/>
                  <a:gd name="T27"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 h="5">
                    <a:moveTo>
                      <a:pt x="9" y="5"/>
                    </a:moveTo>
                    <a:lnTo>
                      <a:pt x="11" y="5"/>
                    </a:lnTo>
                    <a:lnTo>
                      <a:pt x="11" y="3"/>
                    </a:lnTo>
                    <a:lnTo>
                      <a:pt x="9" y="1"/>
                    </a:lnTo>
                    <a:lnTo>
                      <a:pt x="6" y="0"/>
                    </a:lnTo>
                    <a:lnTo>
                      <a:pt x="4" y="1"/>
                    </a:lnTo>
                    <a:lnTo>
                      <a:pt x="1" y="0"/>
                    </a:lnTo>
                    <a:lnTo>
                      <a:pt x="0" y="0"/>
                    </a:lnTo>
                    <a:lnTo>
                      <a:pt x="0" y="1"/>
                    </a:lnTo>
                    <a:lnTo>
                      <a:pt x="0" y="1"/>
                    </a:lnTo>
                    <a:lnTo>
                      <a:pt x="1" y="3"/>
                    </a:lnTo>
                    <a:lnTo>
                      <a:pt x="3" y="3"/>
                    </a:lnTo>
                    <a:lnTo>
                      <a:pt x="8" y="3"/>
                    </a:lnTo>
                    <a:lnTo>
                      <a:pt x="9"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5" name="Freeform 1104">
                <a:extLst>
                  <a:ext uri="{FF2B5EF4-FFF2-40B4-BE49-F238E27FC236}">
                    <a16:creationId xmlns:a16="http://schemas.microsoft.com/office/drawing/2014/main" id="{B81EEDD4-8906-4BC1-ABD8-41F96605D2FA}"/>
                  </a:ext>
                </a:extLst>
              </p:cNvPr>
              <p:cNvSpPr>
                <a:spLocks/>
              </p:cNvSpPr>
              <p:nvPr/>
            </p:nvSpPr>
            <p:spPr bwMode="auto">
              <a:xfrm>
                <a:off x="4102" y="1036"/>
                <a:ext cx="1" cy="0"/>
              </a:xfrm>
              <a:custGeom>
                <a:avLst/>
                <a:gdLst>
                  <a:gd name="T0" fmla="*/ 1 w 1"/>
                  <a:gd name="T1" fmla="*/ 1 w 1"/>
                  <a:gd name="T2" fmla="*/ 1 w 1"/>
                  <a:gd name="T3" fmla="*/ 0 w 1"/>
                  <a:gd name="T4" fmla="*/ 1 w 1"/>
                </a:gdLst>
                <a:ahLst/>
                <a:cxnLst>
                  <a:cxn ang="0">
                    <a:pos x="T0" y="0"/>
                  </a:cxn>
                  <a:cxn ang="0">
                    <a:pos x="T1" y="0"/>
                  </a:cxn>
                  <a:cxn ang="0">
                    <a:pos x="T2" y="0"/>
                  </a:cxn>
                  <a:cxn ang="0">
                    <a:pos x="T3" y="0"/>
                  </a:cxn>
                  <a:cxn ang="0">
                    <a:pos x="T4" y="0"/>
                  </a:cxn>
                </a:cxnLst>
                <a:rect l="0" t="0" r="r" b="b"/>
                <a:pathLst>
                  <a:path w="1">
                    <a:moveTo>
                      <a:pt x="1" y="0"/>
                    </a:moveTo>
                    <a:lnTo>
                      <a:pt x="1" y="0"/>
                    </a:lnTo>
                    <a:lnTo>
                      <a:pt x="1" y="0"/>
                    </a:lnTo>
                    <a:lnTo>
                      <a:pt x="0" y="0"/>
                    </a:lnTo>
                    <a:lnTo>
                      <a:pt x="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6" name="Freeform 1105">
                <a:extLst>
                  <a:ext uri="{FF2B5EF4-FFF2-40B4-BE49-F238E27FC236}">
                    <a16:creationId xmlns:a16="http://schemas.microsoft.com/office/drawing/2014/main" id="{6FEB34CA-349A-4717-936E-2BCFF929430A}"/>
                  </a:ext>
                </a:extLst>
              </p:cNvPr>
              <p:cNvSpPr>
                <a:spLocks/>
              </p:cNvSpPr>
              <p:nvPr/>
            </p:nvSpPr>
            <p:spPr bwMode="auto">
              <a:xfrm>
                <a:off x="3990" y="902"/>
                <a:ext cx="13" cy="5"/>
              </a:xfrm>
              <a:custGeom>
                <a:avLst/>
                <a:gdLst>
                  <a:gd name="T0" fmla="*/ 13 w 13"/>
                  <a:gd name="T1" fmla="*/ 3 h 5"/>
                  <a:gd name="T2" fmla="*/ 8 w 13"/>
                  <a:gd name="T3" fmla="*/ 0 h 5"/>
                  <a:gd name="T4" fmla="*/ 5 w 13"/>
                  <a:gd name="T5" fmla="*/ 0 h 5"/>
                  <a:gd name="T6" fmla="*/ 2 w 13"/>
                  <a:gd name="T7" fmla="*/ 0 h 5"/>
                  <a:gd name="T8" fmla="*/ 0 w 13"/>
                  <a:gd name="T9" fmla="*/ 0 h 5"/>
                  <a:gd name="T10" fmla="*/ 4 w 13"/>
                  <a:gd name="T11" fmla="*/ 5 h 5"/>
                  <a:gd name="T12" fmla="*/ 7 w 13"/>
                  <a:gd name="T13" fmla="*/ 5 h 5"/>
                  <a:gd name="T14" fmla="*/ 8 w 13"/>
                  <a:gd name="T15" fmla="*/ 5 h 5"/>
                  <a:gd name="T16" fmla="*/ 13 w 13"/>
                  <a:gd name="T17"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5">
                    <a:moveTo>
                      <a:pt x="13" y="3"/>
                    </a:moveTo>
                    <a:lnTo>
                      <a:pt x="8" y="0"/>
                    </a:lnTo>
                    <a:lnTo>
                      <a:pt x="5" y="0"/>
                    </a:lnTo>
                    <a:lnTo>
                      <a:pt x="2" y="0"/>
                    </a:lnTo>
                    <a:lnTo>
                      <a:pt x="0" y="0"/>
                    </a:lnTo>
                    <a:lnTo>
                      <a:pt x="4" y="5"/>
                    </a:lnTo>
                    <a:lnTo>
                      <a:pt x="7" y="5"/>
                    </a:lnTo>
                    <a:lnTo>
                      <a:pt x="8" y="5"/>
                    </a:lnTo>
                    <a:lnTo>
                      <a:pt x="1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7" name="Freeform 1106">
                <a:extLst>
                  <a:ext uri="{FF2B5EF4-FFF2-40B4-BE49-F238E27FC236}">
                    <a16:creationId xmlns:a16="http://schemas.microsoft.com/office/drawing/2014/main" id="{8048347F-BA06-4743-BD45-4A797133D045}"/>
                  </a:ext>
                </a:extLst>
              </p:cNvPr>
              <p:cNvSpPr>
                <a:spLocks/>
              </p:cNvSpPr>
              <p:nvPr/>
            </p:nvSpPr>
            <p:spPr bwMode="auto">
              <a:xfrm>
                <a:off x="4123" y="1184"/>
                <a:ext cx="8" cy="10"/>
              </a:xfrm>
              <a:custGeom>
                <a:avLst/>
                <a:gdLst>
                  <a:gd name="T0" fmla="*/ 3 w 8"/>
                  <a:gd name="T1" fmla="*/ 10 h 10"/>
                  <a:gd name="T2" fmla="*/ 4 w 8"/>
                  <a:gd name="T3" fmla="*/ 8 h 10"/>
                  <a:gd name="T4" fmla="*/ 4 w 8"/>
                  <a:gd name="T5" fmla="*/ 4 h 10"/>
                  <a:gd name="T6" fmla="*/ 8 w 8"/>
                  <a:gd name="T7" fmla="*/ 2 h 10"/>
                  <a:gd name="T8" fmla="*/ 6 w 8"/>
                  <a:gd name="T9" fmla="*/ 0 h 10"/>
                  <a:gd name="T10" fmla="*/ 4 w 8"/>
                  <a:gd name="T11" fmla="*/ 2 h 10"/>
                  <a:gd name="T12" fmla="*/ 3 w 8"/>
                  <a:gd name="T13" fmla="*/ 2 h 10"/>
                  <a:gd name="T14" fmla="*/ 0 w 8"/>
                  <a:gd name="T15" fmla="*/ 4 h 10"/>
                  <a:gd name="T16" fmla="*/ 0 w 8"/>
                  <a:gd name="T17" fmla="*/ 4 h 10"/>
                  <a:gd name="T18" fmla="*/ 1 w 8"/>
                  <a:gd name="T19" fmla="*/ 4 h 10"/>
                  <a:gd name="T20" fmla="*/ 1 w 8"/>
                  <a:gd name="T21" fmla="*/ 5 h 10"/>
                  <a:gd name="T22" fmla="*/ 1 w 8"/>
                  <a:gd name="T23" fmla="*/ 8 h 10"/>
                  <a:gd name="T24" fmla="*/ 3 w 8"/>
                  <a:gd name="T25"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10">
                    <a:moveTo>
                      <a:pt x="3" y="10"/>
                    </a:moveTo>
                    <a:lnTo>
                      <a:pt x="4" y="8"/>
                    </a:lnTo>
                    <a:lnTo>
                      <a:pt x="4" y="4"/>
                    </a:lnTo>
                    <a:lnTo>
                      <a:pt x="8" y="2"/>
                    </a:lnTo>
                    <a:lnTo>
                      <a:pt x="6" y="0"/>
                    </a:lnTo>
                    <a:lnTo>
                      <a:pt x="4" y="2"/>
                    </a:lnTo>
                    <a:lnTo>
                      <a:pt x="3" y="2"/>
                    </a:lnTo>
                    <a:lnTo>
                      <a:pt x="0" y="4"/>
                    </a:lnTo>
                    <a:lnTo>
                      <a:pt x="0" y="4"/>
                    </a:lnTo>
                    <a:lnTo>
                      <a:pt x="1" y="4"/>
                    </a:lnTo>
                    <a:lnTo>
                      <a:pt x="1" y="5"/>
                    </a:lnTo>
                    <a:lnTo>
                      <a:pt x="1" y="8"/>
                    </a:lnTo>
                    <a:lnTo>
                      <a:pt x="3"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8" name="Freeform 1107">
                <a:extLst>
                  <a:ext uri="{FF2B5EF4-FFF2-40B4-BE49-F238E27FC236}">
                    <a16:creationId xmlns:a16="http://schemas.microsoft.com/office/drawing/2014/main" id="{1A79BBE6-49AE-4657-9890-5A6B31A8FB17}"/>
                  </a:ext>
                </a:extLst>
              </p:cNvPr>
              <p:cNvSpPr>
                <a:spLocks/>
              </p:cNvSpPr>
              <p:nvPr/>
            </p:nvSpPr>
            <p:spPr bwMode="auto">
              <a:xfrm>
                <a:off x="4107" y="1141"/>
                <a:ext cx="4" cy="7"/>
              </a:xfrm>
              <a:custGeom>
                <a:avLst/>
                <a:gdLst>
                  <a:gd name="T0" fmla="*/ 1 w 4"/>
                  <a:gd name="T1" fmla="*/ 2 h 7"/>
                  <a:gd name="T2" fmla="*/ 0 w 4"/>
                  <a:gd name="T3" fmla="*/ 4 h 7"/>
                  <a:gd name="T4" fmla="*/ 0 w 4"/>
                  <a:gd name="T5" fmla="*/ 7 h 7"/>
                  <a:gd name="T6" fmla="*/ 3 w 4"/>
                  <a:gd name="T7" fmla="*/ 7 h 7"/>
                  <a:gd name="T8" fmla="*/ 4 w 4"/>
                  <a:gd name="T9" fmla="*/ 5 h 7"/>
                  <a:gd name="T10" fmla="*/ 4 w 4"/>
                  <a:gd name="T11" fmla="*/ 4 h 7"/>
                  <a:gd name="T12" fmla="*/ 4 w 4"/>
                  <a:gd name="T13" fmla="*/ 0 h 7"/>
                  <a:gd name="T14" fmla="*/ 1 w 4"/>
                  <a:gd name="T15" fmla="*/ 2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7">
                    <a:moveTo>
                      <a:pt x="1" y="2"/>
                    </a:moveTo>
                    <a:lnTo>
                      <a:pt x="0" y="4"/>
                    </a:lnTo>
                    <a:lnTo>
                      <a:pt x="0" y="7"/>
                    </a:lnTo>
                    <a:lnTo>
                      <a:pt x="3" y="7"/>
                    </a:lnTo>
                    <a:lnTo>
                      <a:pt x="4" y="5"/>
                    </a:lnTo>
                    <a:lnTo>
                      <a:pt x="4" y="4"/>
                    </a:lnTo>
                    <a:lnTo>
                      <a:pt x="4" y="0"/>
                    </a:lnTo>
                    <a:lnTo>
                      <a:pt x="1"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9" name="Freeform 1108">
                <a:extLst>
                  <a:ext uri="{FF2B5EF4-FFF2-40B4-BE49-F238E27FC236}">
                    <a16:creationId xmlns:a16="http://schemas.microsoft.com/office/drawing/2014/main" id="{6DAB81EC-C06E-4F3B-B364-FE4E05D14CE1}"/>
                  </a:ext>
                </a:extLst>
              </p:cNvPr>
              <p:cNvSpPr>
                <a:spLocks/>
              </p:cNvSpPr>
              <p:nvPr/>
            </p:nvSpPr>
            <p:spPr bwMode="auto">
              <a:xfrm>
                <a:off x="4116" y="1141"/>
                <a:ext cx="5" cy="7"/>
              </a:xfrm>
              <a:custGeom>
                <a:avLst/>
                <a:gdLst>
                  <a:gd name="T0" fmla="*/ 0 w 5"/>
                  <a:gd name="T1" fmla="*/ 5 h 7"/>
                  <a:gd name="T2" fmla="*/ 2 w 5"/>
                  <a:gd name="T3" fmla="*/ 7 h 7"/>
                  <a:gd name="T4" fmla="*/ 3 w 5"/>
                  <a:gd name="T5" fmla="*/ 7 h 7"/>
                  <a:gd name="T6" fmla="*/ 5 w 5"/>
                  <a:gd name="T7" fmla="*/ 4 h 7"/>
                  <a:gd name="T8" fmla="*/ 5 w 5"/>
                  <a:gd name="T9" fmla="*/ 0 h 7"/>
                  <a:gd name="T10" fmla="*/ 3 w 5"/>
                  <a:gd name="T11" fmla="*/ 0 h 7"/>
                  <a:gd name="T12" fmla="*/ 0 w 5"/>
                  <a:gd name="T13" fmla="*/ 0 h 7"/>
                  <a:gd name="T14" fmla="*/ 0 w 5"/>
                  <a:gd name="T15" fmla="*/ 5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7">
                    <a:moveTo>
                      <a:pt x="0" y="5"/>
                    </a:moveTo>
                    <a:lnTo>
                      <a:pt x="2" y="7"/>
                    </a:lnTo>
                    <a:lnTo>
                      <a:pt x="3" y="7"/>
                    </a:lnTo>
                    <a:lnTo>
                      <a:pt x="5" y="4"/>
                    </a:lnTo>
                    <a:lnTo>
                      <a:pt x="5" y="0"/>
                    </a:lnTo>
                    <a:lnTo>
                      <a:pt x="3" y="0"/>
                    </a:lnTo>
                    <a:lnTo>
                      <a:pt x="0" y="0"/>
                    </a:lnTo>
                    <a:lnTo>
                      <a:pt x="0"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0" name="Freeform 1109">
                <a:extLst>
                  <a:ext uri="{FF2B5EF4-FFF2-40B4-BE49-F238E27FC236}">
                    <a16:creationId xmlns:a16="http://schemas.microsoft.com/office/drawing/2014/main" id="{F015C660-E3B4-40C3-A1A3-40FB0C70C5E4}"/>
                  </a:ext>
                </a:extLst>
              </p:cNvPr>
              <p:cNvSpPr>
                <a:spLocks/>
              </p:cNvSpPr>
              <p:nvPr/>
            </p:nvSpPr>
            <p:spPr bwMode="auto">
              <a:xfrm>
                <a:off x="4115" y="1130"/>
                <a:ext cx="8" cy="7"/>
              </a:xfrm>
              <a:custGeom>
                <a:avLst/>
                <a:gdLst>
                  <a:gd name="T0" fmla="*/ 8 w 8"/>
                  <a:gd name="T1" fmla="*/ 2 h 7"/>
                  <a:gd name="T2" fmla="*/ 4 w 8"/>
                  <a:gd name="T3" fmla="*/ 2 h 7"/>
                  <a:gd name="T4" fmla="*/ 3 w 8"/>
                  <a:gd name="T5" fmla="*/ 0 h 7"/>
                  <a:gd name="T6" fmla="*/ 1 w 8"/>
                  <a:gd name="T7" fmla="*/ 2 h 7"/>
                  <a:gd name="T8" fmla="*/ 0 w 8"/>
                  <a:gd name="T9" fmla="*/ 3 h 7"/>
                  <a:gd name="T10" fmla="*/ 1 w 8"/>
                  <a:gd name="T11" fmla="*/ 7 h 7"/>
                  <a:gd name="T12" fmla="*/ 3 w 8"/>
                  <a:gd name="T13" fmla="*/ 7 h 7"/>
                  <a:gd name="T14" fmla="*/ 4 w 8"/>
                  <a:gd name="T15" fmla="*/ 3 h 7"/>
                  <a:gd name="T16" fmla="*/ 6 w 8"/>
                  <a:gd name="T17" fmla="*/ 3 h 7"/>
                  <a:gd name="T18" fmla="*/ 8 w 8"/>
                  <a:gd name="T19" fmla="*/ 2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7">
                    <a:moveTo>
                      <a:pt x="8" y="2"/>
                    </a:moveTo>
                    <a:lnTo>
                      <a:pt x="4" y="2"/>
                    </a:lnTo>
                    <a:lnTo>
                      <a:pt x="3" y="0"/>
                    </a:lnTo>
                    <a:lnTo>
                      <a:pt x="1" y="2"/>
                    </a:lnTo>
                    <a:lnTo>
                      <a:pt x="0" y="3"/>
                    </a:lnTo>
                    <a:lnTo>
                      <a:pt x="1" y="7"/>
                    </a:lnTo>
                    <a:lnTo>
                      <a:pt x="3" y="7"/>
                    </a:lnTo>
                    <a:lnTo>
                      <a:pt x="4" y="3"/>
                    </a:lnTo>
                    <a:lnTo>
                      <a:pt x="6" y="3"/>
                    </a:lnTo>
                    <a:lnTo>
                      <a:pt x="8"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1" name="Freeform 1110">
                <a:extLst>
                  <a:ext uri="{FF2B5EF4-FFF2-40B4-BE49-F238E27FC236}">
                    <a16:creationId xmlns:a16="http://schemas.microsoft.com/office/drawing/2014/main" id="{CB6AF537-6AAD-4F69-A562-20EB181BE316}"/>
                  </a:ext>
                </a:extLst>
              </p:cNvPr>
              <p:cNvSpPr>
                <a:spLocks/>
              </p:cNvSpPr>
              <p:nvPr/>
            </p:nvSpPr>
            <p:spPr bwMode="auto">
              <a:xfrm>
                <a:off x="4100" y="1215"/>
                <a:ext cx="7" cy="3"/>
              </a:xfrm>
              <a:custGeom>
                <a:avLst/>
                <a:gdLst>
                  <a:gd name="T0" fmla="*/ 3 w 7"/>
                  <a:gd name="T1" fmla="*/ 0 h 3"/>
                  <a:gd name="T2" fmla="*/ 0 w 7"/>
                  <a:gd name="T3" fmla="*/ 0 h 3"/>
                  <a:gd name="T4" fmla="*/ 0 w 7"/>
                  <a:gd name="T5" fmla="*/ 1 h 3"/>
                  <a:gd name="T6" fmla="*/ 3 w 7"/>
                  <a:gd name="T7" fmla="*/ 3 h 3"/>
                  <a:gd name="T8" fmla="*/ 5 w 7"/>
                  <a:gd name="T9" fmla="*/ 3 h 3"/>
                  <a:gd name="T10" fmla="*/ 7 w 7"/>
                  <a:gd name="T11" fmla="*/ 1 h 3"/>
                  <a:gd name="T12" fmla="*/ 7 w 7"/>
                  <a:gd name="T13" fmla="*/ 0 h 3"/>
                  <a:gd name="T14" fmla="*/ 3 w 7"/>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3">
                    <a:moveTo>
                      <a:pt x="3" y="0"/>
                    </a:moveTo>
                    <a:lnTo>
                      <a:pt x="0" y="0"/>
                    </a:lnTo>
                    <a:lnTo>
                      <a:pt x="0" y="1"/>
                    </a:lnTo>
                    <a:lnTo>
                      <a:pt x="3" y="3"/>
                    </a:lnTo>
                    <a:lnTo>
                      <a:pt x="5" y="3"/>
                    </a:lnTo>
                    <a:lnTo>
                      <a:pt x="7" y="1"/>
                    </a:lnTo>
                    <a:lnTo>
                      <a:pt x="7" y="0"/>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2" name="Freeform 1111">
                <a:extLst>
                  <a:ext uri="{FF2B5EF4-FFF2-40B4-BE49-F238E27FC236}">
                    <a16:creationId xmlns:a16="http://schemas.microsoft.com/office/drawing/2014/main" id="{2B4B4B35-1347-48A3-A80A-97379C328D67}"/>
                  </a:ext>
                </a:extLst>
              </p:cNvPr>
              <p:cNvSpPr>
                <a:spLocks/>
              </p:cNvSpPr>
              <p:nvPr/>
            </p:nvSpPr>
            <p:spPr bwMode="auto">
              <a:xfrm>
                <a:off x="4253" y="1304"/>
                <a:ext cx="7" cy="8"/>
              </a:xfrm>
              <a:custGeom>
                <a:avLst/>
                <a:gdLst>
                  <a:gd name="T0" fmla="*/ 5 w 7"/>
                  <a:gd name="T1" fmla="*/ 2 h 8"/>
                  <a:gd name="T2" fmla="*/ 3 w 7"/>
                  <a:gd name="T3" fmla="*/ 0 h 8"/>
                  <a:gd name="T4" fmla="*/ 2 w 7"/>
                  <a:gd name="T5" fmla="*/ 0 h 8"/>
                  <a:gd name="T6" fmla="*/ 0 w 7"/>
                  <a:gd name="T7" fmla="*/ 2 h 8"/>
                  <a:gd name="T8" fmla="*/ 0 w 7"/>
                  <a:gd name="T9" fmla="*/ 3 h 8"/>
                  <a:gd name="T10" fmla="*/ 0 w 7"/>
                  <a:gd name="T11" fmla="*/ 5 h 8"/>
                  <a:gd name="T12" fmla="*/ 2 w 7"/>
                  <a:gd name="T13" fmla="*/ 6 h 8"/>
                  <a:gd name="T14" fmla="*/ 2 w 7"/>
                  <a:gd name="T15" fmla="*/ 8 h 8"/>
                  <a:gd name="T16" fmla="*/ 3 w 7"/>
                  <a:gd name="T17" fmla="*/ 8 h 8"/>
                  <a:gd name="T18" fmla="*/ 5 w 7"/>
                  <a:gd name="T19" fmla="*/ 6 h 8"/>
                  <a:gd name="T20" fmla="*/ 7 w 7"/>
                  <a:gd name="T21" fmla="*/ 6 h 8"/>
                  <a:gd name="T22" fmla="*/ 7 w 7"/>
                  <a:gd name="T23" fmla="*/ 5 h 8"/>
                  <a:gd name="T24" fmla="*/ 5 w 7"/>
                  <a:gd name="T25" fmla="*/ 2 h 8"/>
                  <a:gd name="T26" fmla="*/ 5 w 7"/>
                  <a:gd name="T27"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 h="8">
                    <a:moveTo>
                      <a:pt x="5" y="2"/>
                    </a:moveTo>
                    <a:lnTo>
                      <a:pt x="3" y="0"/>
                    </a:lnTo>
                    <a:lnTo>
                      <a:pt x="2" y="0"/>
                    </a:lnTo>
                    <a:lnTo>
                      <a:pt x="0" y="2"/>
                    </a:lnTo>
                    <a:lnTo>
                      <a:pt x="0" y="3"/>
                    </a:lnTo>
                    <a:lnTo>
                      <a:pt x="0" y="5"/>
                    </a:lnTo>
                    <a:lnTo>
                      <a:pt x="2" y="6"/>
                    </a:lnTo>
                    <a:lnTo>
                      <a:pt x="2" y="8"/>
                    </a:lnTo>
                    <a:lnTo>
                      <a:pt x="3" y="8"/>
                    </a:lnTo>
                    <a:lnTo>
                      <a:pt x="5" y="6"/>
                    </a:lnTo>
                    <a:lnTo>
                      <a:pt x="7" y="6"/>
                    </a:lnTo>
                    <a:lnTo>
                      <a:pt x="7" y="5"/>
                    </a:lnTo>
                    <a:lnTo>
                      <a:pt x="5" y="2"/>
                    </a:lnTo>
                    <a:lnTo>
                      <a:pt x="5"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3" name="Freeform 1112">
                <a:extLst>
                  <a:ext uri="{FF2B5EF4-FFF2-40B4-BE49-F238E27FC236}">
                    <a16:creationId xmlns:a16="http://schemas.microsoft.com/office/drawing/2014/main" id="{AC859465-1F7C-4FB0-8F20-66EC749CB14D}"/>
                  </a:ext>
                </a:extLst>
              </p:cNvPr>
              <p:cNvSpPr>
                <a:spLocks/>
              </p:cNvSpPr>
              <p:nvPr/>
            </p:nvSpPr>
            <p:spPr bwMode="auto">
              <a:xfrm>
                <a:off x="4263" y="1307"/>
                <a:ext cx="1" cy="5"/>
              </a:xfrm>
              <a:custGeom>
                <a:avLst/>
                <a:gdLst>
                  <a:gd name="T0" fmla="*/ 1 w 1"/>
                  <a:gd name="T1" fmla="*/ 0 h 5"/>
                  <a:gd name="T2" fmla="*/ 0 w 1"/>
                  <a:gd name="T3" fmla="*/ 2 h 5"/>
                  <a:gd name="T4" fmla="*/ 0 w 1"/>
                  <a:gd name="T5" fmla="*/ 3 h 5"/>
                  <a:gd name="T6" fmla="*/ 1 w 1"/>
                  <a:gd name="T7" fmla="*/ 5 h 5"/>
                  <a:gd name="T8" fmla="*/ 1 w 1"/>
                  <a:gd name="T9" fmla="*/ 3 h 5"/>
                  <a:gd name="T10" fmla="*/ 1 w 1"/>
                  <a:gd name="T11" fmla="*/ 2 h 5"/>
                  <a:gd name="T12" fmla="*/ 1 w 1"/>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1" h="5">
                    <a:moveTo>
                      <a:pt x="1" y="0"/>
                    </a:moveTo>
                    <a:lnTo>
                      <a:pt x="0" y="2"/>
                    </a:lnTo>
                    <a:lnTo>
                      <a:pt x="0" y="3"/>
                    </a:lnTo>
                    <a:lnTo>
                      <a:pt x="1" y="5"/>
                    </a:lnTo>
                    <a:lnTo>
                      <a:pt x="1" y="3"/>
                    </a:lnTo>
                    <a:lnTo>
                      <a:pt x="1" y="2"/>
                    </a:lnTo>
                    <a:lnTo>
                      <a:pt x="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4" name="Freeform 1113">
                <a:extLst>
                  <a:ext uri="{FF2B5EF4-FFF2-40B4-BE49-F238E27FC236}">
                    <a16:creationId xmlns:a16="http://schemas.microsoft.com/office/drawing/2014/main" id="{F152226B-5C3F-47BF-A335-8485A34D1FF6}"/>
                  </a:ext>
                </a:extLst>
              </p:cNvPr>
              <p:cNvSpPr>
                <a:spLocks/>
              </p:cNvSpPr>
              <p:nvPr/>
            </p:nvSpPr>
            <p:spPr bwMode="auto">
              <a:xfrm>
                <a:off x="4234" y="1314"/>
                <a:ext cx="0" cy="1"/>
              </a:xfrm>
              <a:custGeom>
                <a:avLst/>
                <a:gdLst>
                  <a:gd name="T0" fmla="*/ 0 h 1"/>
                  <a:gd name="T1" fmla="*/ 0 h 1"/>
                  <a:gd name="T2" fmla="*/ 1 h 1"/>
                  <a:gd name="T3" fmla="*/ 0 h 1"/>
                  <a:gd name="T4" fmla="*/ 0 h 1"/>
                </a:gdLst>
                <a:ahLst/>
                <a:cxnLst>
                  <a:cxn ang="0">
                    <a:pos x="0" y="T0"/>
                  </a:cxn>
                  <a:cxn ang="0">
                    <a:pos x="0" y="T1"/>
                  </a:cxn>
                  <a:cxn ang="0">
                    <a:pos x="0" y="T2"/>
                  </a:cxn>
                  <a:cxn ang="0">
                    <a:pos x="0" y="T3"/>
                  </a:cxn>
                  <a:cxn ang="0">
                    <a:pos x="0" y="T4"/>
                  </a:cxn>
                </a:cxnLst>
                <a:rect l="0" t="0" r="r" b="b"/>
                <a:pathLst>
                  <a:path h="1">
                    <a:moveTo>
                      <a:pt x="0" y="0"/>
                    </a:moveTo>
                    <a:lnTo>
                      <a:pt x="0" y="0"/>
                    </a:lnTo>
                    <a:lnTo>
                      <a:pt x="0" y="1"/>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5" name="Freeform 1114">
                <a:extLst>
                  <a:ext uri="{FF2B5EF4-FFF2-40B4-BE49-F238E27FC236}">
                    <a16:creationId xmlns:a16="http://schemas.microsoft.com/office/drawing/2014/main" id="{A0F1D6CA-E7EE-4776-ADFA-F1E38E8D76A6}"/>
                  </a:ext>
                </a:extLst>
              </p:cNvPr>
              <p:cNvSpPr>
                <a:spLocks/>
              </p:cNvSpPr>
              <p:nvPr/>
            </p:nvSpPr>
            <p:spPr bwMode="auto">
              <a:xfrm>
                <a:off x="3998" y="680"/>
                <a:ext cx="587" cy="758"/>
              </a:xfrm>
              <a:custGeom>
                <a:avLst/>
                <a:gdLst>
                  <a:gd name="T0" fmla="*/ 427 w 587"/>
                  <a:gd name="T1" fmla="*/ 522 h 758"/>
                  <a:gd name="T2" fmla="*/ 375 w 587"/>
                  <a:gd name="T3" fmla="*/ 511 h 758"/>
                  <a:gd name="T4" fmla="*/ 395 w 587"/>
                  <a:gd name="T5" fmla="*/ 476 h 758"/>
                  <a:gd name="T6" fmla="*/ 446 w 587"/>
                  <a:gd name="T7" fmla="*/ 512 h 758"/>
                  <a:gd name="T8" fmla="*/ 451 w 587"/>
                  <a:gd name="T9" fmla="*/ 477 h 758"/>
                  <a:gd name="T10" fmla="*/ 413 w 587"/>
                  <a:gd name="T11" fmla="*/ 444 h 758"/>
                  <a:gd name="T12" fmla="*/ 410 w 587"/>
                  <a:gd name="T13" fmla="*/ 425 h 758"/>
                  <a:gd name="T14" fmla="*/ 453 w 587"/>
                  <a:gd name="T15" fmla="*/ 422 h 758"/>
                  <a:gd name="T16" fmla="*/ 462 w 587"/>
                  <a:gd name="T17" fmla="*/ 409 h 758"/>
                  <a:gd name="T18" fmla="*/ 472 w 587"/>
                  <a:gd name="T19" fmla="*/ 375 h 758"/>
                  <a:gd name="T20" fmla="*/ 493 w 587"/>
                  <a:gd name="T21" fmla="*/ 364 h 758"/>
                  <a:gd name="T22" fmla="*/ 470 w 587"/>
                  <a:gd name="T23" fmla="*/ 327 h 758"/>
                  <a:gd name="T24" fmla="*/ 512 w 587"/>
                  <a:gd name="T25" fmla="*/ 300 h 758"/>
                  <a:gd name="T26" fmla="*/ 494 w 587"/>
                  <a:gd name="T27" fmla="*/ 267 h 758"/>
                  <a:gd name="T28" fmla="*/ 504 w 587"/>
                  <a:gd name="T29" fmla="*/ 189 h 758"/>
                  <a:gd name="T30" fmla="*/ 540 w 587"/>
                  <a:gd name="T31" fmla="*/ 165 h 758"/>
                  <a:gd name="T32" fmla="*/ 537 w 587"/>
                  <a:gd name="T33" fmla="*/ 117 h 758"/>
                  <a:gd name="T34" fmla="*/ 462 w 587"/>
                  <a:gd name="T35" fmla="*/ 162 h 758"/>
                  <a:gd name="T36" fmla="*/ 485 w 587"/>
                  <a:gd name="T37" fmla="*/ 115 h 758"/>
                  <a:gd name="T38" fmla="*/ 407 w 587"/>
                  <a:gd name="T39" fmla="*/ 106 h 758"/>
                  <a:gd name="T40" fmla="*/ 477 w 587"/>
                  <a:gd name="T41" fmla="*/ 90 h 758"/>
                  <a:gd name="T42" fmla="*/ 480 w 587"/>
                  <a:gd name="T43" fmla="*/ 56 h 758"/>
                  <a:gd name="T44" fmla="*/ 424 w 587"/>
                  <a:gd name="T45" fmla="*/ 44 h 758"/>
                  <a:gd name="T46" fmla="*/ 434 w 587"/>
                  <a:gd name="T47" fmla="*/ 31 h 758"/>
                  <a:gd name="T48" fmla="*/ 405 w 587"/>
                  <a:gd name="T49" fmla="*/ 0 h 758"/>
                  <a:gd name="T50" fmla="*/ 357 w 587"/>
                  <a:gd name="T51" fmla="*/ 24 h 758"/>
                  <a:gd name="T52" fmla="*/ 351 w 587"/>
                  <a:gd name="T53" fmla="*/ 69 h 758"/>
                  <a:gd name="T54" fmla="*/ 325 w 587"/>
                  <a:gd name="T55" fmla="*/ 101 h 758"/>
                  <a:gd name="T56" fmla="*/ 270 w 587"/>
                  <a:gd name="T57" fmla="*/ 83 h 758"/>
                  <a:gd name="T58" fmla="*/ 241 w 587"/>
                  <a:gd name="T59" fmla="*/ 63 h 758"/>
                  <a:gd name="T60" fmla="*/ 184 w 587"/>
                  <a:gd name="T61" fmla="*/ 67 h 758"/>
                  <a:gd name="T62" fmla="*/ 134 w 587"/>
                  <a:gd name="T63" fmla="*/ 88 h 758"/>
                  <a:gd name="T64" fmla="*/ 120 w 587"/>
                  <a:gd name="T65" fmla="*/ 128 h 758"/>
                  <a:gd name="T66" fmla="*/ 27 w 587"/>
                  <a:gd name="T67" fmla="*/ 176 h 758"/>
                  <a:gd name="T68" fmla="*/ 21 w 587"/>
                  <a:gd name="T69" fmla="*/ 217 h 758"/>
                  <a:gd name="T70" fmla="*/ 16 w 587"/>
                  <a:gd name="T71" fmla="*/ 233 h 758"/>
                  <a:gd name="T72" fmla="*/ 26 w 587"/>
                  <a:gd name="T73" fmla="*/ 289 h 758"/>
                  <a:gd name="T74" fmla="*/ 88 w 587"/>
                  <a:gd name="T75" fmla="*/ 296 h 758"/>
                  <a:gd name="T76" fmla="*/ 104 w 587"/>
                  <a:gd name="T77" fmla="*/ 367 h 758"/>
                  <a:gd name="T78" fmla="*/ 102 w 587"/>
                  <a:gd name="T79" fmla="*/ 426 h 758"/>
                  <a:gd name="T80" fmla="*/ 113 w 587"/>
                  <a:gd name="T81" fmla="*/ 450 h 758"/>
                  <a:gd name="T82" fmla="*/ 134 w 587"/>
                  <a:gd name="T83" fmla="*/ 458 h 758"/>
                  <a:gd name="T84" fmla="*/ 136 w 587"/>
                  <a:gd name="T85" fmla="*/ 492 h 758"/>
                  <a:gd name="T86" fmla="*/ 137 w 587"/>
                  <a:gd name="T87" fmla="*/ 509 h 758"/>
                  <a:gd name="T88" fmla="*/ 117 w 587"/>
                  <a:gd name="T89" fmla="*/ 541 h 758"/>
                  <a:gd name="T90" fmla="*/ 93 w 587"/>
                  <a:gd name="T91" fmla="*/ 548 h 758"/>
                  <a:gd name="T92" fmla="*/ 125 w 587"/>
                  <a:gd name="T93" fmla="*/ 562 h 758"/>
                  <a:gd name="T94" fmla="*/ 83 w 587"/>
                  <a:gd name="T95" fmla="*/ 579 h 758"/>
                  <a:gd name="T96" fmla="*/ 112 w 587"/>
                  <a:gd name="T97" fmla="*/ 589 h 758"/>
                  <a:gd name="T98" fmla="*/ 107 w 587"/>
                  <a:gd name="T99" fmla="*/ 618 h 758"/>
                  <a:gd name="T100" fmla="*/ 105 w 587"/>
                  <a:gd name="T101" fmla="*/ 642 h 758"/>
                  <a:gd name="T102" fmla="*/ 94 w 587"/>
                  <a:gd name="T103" fmla="*/ 666 h 758"/>
                  <a:gd name="T104" fmla="*/ 102 w 587"/>
                  <a:gd name="T105" fmla="*/ 697 h 758"/>
                  <a:gd name="T106" fmla="*/ 121 w 587"/>
                  <a:gd name="T107" fmla="*/ 732 h 758"/>
                  <a:gd name="T108" fmla="*/ 142 w 587"/>
                  <a:gd name="T109" fmla="*/ 744 h 758"/>
                  <a:gd name="T110" fmla="*/ 169 w 587"/>
                  <a:gd name="T111" fmla="*/ 750 h 758"/>
                  <a:gd name="T112" fmla="*/ 182 w 587"/>
                  <a:gd name="T113" fmla="*/ 725 h 758"/>
                  <a:gd name="T114" fmla="*/ 198 w 587"/>
                  <a:gd name="T115" fmla="*/ 696 h 758"/>
                  <a:gd name="T116" fmla="*/ 209 w 587"/>
                  <a:gd name="T117" fmla="*/ 672 h 758"/>
                  <a:gd name="T118" fmla="*/ 233 w 587"/>
                  <a:gd name="T119" fmla="*/ 629 h 758"/>
                  <a:gd name="T120" fmla="*/ 266 w 587"/>
                  <a:gd name="T121" fmla="*/ 626 h 758"/>
                  <a:gd name="T122" fmla="*/ 314 w 587"/>
                  <a:gd name="T123" fmla="*/ 592 h 758"/>
                  <a:gd name="T124" fmla="*/ 352 w 587"/>
                  <a:gd name="T125" fmla="*/ 570 h 7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87" h="758">
                    <a:moveTo>
                      <a:pt x="408" y="551"/>
                    </a:moveTo>
                    <a:lnTo>
                      <a:pt x="410" y="551"/>
                    </a:lnTo>
                    <a:lnTo>
                      <a:pt x="410" y="552"/>
                    </a:lnTo>
                    <a:lnTo>
                      <a:pt x="411" y="552"/>
                    </a:lnTo>
                    <a:lnTo>
                      <a:pt x="413" y="551"/>
                    </a:lnTo>
                    <a:lnTo>
                      <a:pt x="413" y="549"/>
                    </a:lnTo>
                    <a:lnTo>
                      <a:pt x="413" y="548"/>
                    </a:lnTo>
                    <a:lnTo>
                      <a:pt x="413" y="548"/>
                    </a:lnTo>
                    <a:lnTo>
                      <a:pt x="415" y="546"/>
                    </a:lnTo>
                    <a:lnTo>
                      <a:pt x="415" y="548"/>
                    </a:lnTo>
                    <a:lnTo>
                      <a:pt x="416" y="549"/>
                    </a:lnTo>
                    <a:lnTo>
                      <a:pt x="418" y="546"/>
                    </a:lnTo>
                    <a:lnTo>
                      <a:pt x="418" y="544"/>
                    </a:lnTo>
                    <a:lnTo>
                      <a:pt x="418" y="543"/>
                    </a:lnTo>
                    <a:lnTo>
                      <a:pt x="419" y="543"/>
                    </a:lnTo>
                    <a:lnTo>
                      <a:pt x="419" y="544"/>
                    </a:lnTo>
                    <a:lnTo>
                      <a:pt x="421" y="544"/>
                    </a:lnTo>
                    <a:lnTo>
                      <a:pt x="423" y="543"/>
                    </a:lnTo>
                    <a:lnTo>
                      <a:pt x="424" y="543"/>
                    </a:lnTo>
                    <a:lnTo>
                      <a:pt x="426" y="543"/>
                    </a:lnTo>
                    <a:lnTo>
                      <a:pt x="426" y="541"/>
                    </a:lnTo>
                    <a:lnTo>
                      <a:pt x="424" y="540"/>
                    </a:lnTo>
                    <a:lnTo>
                      <a:pt x="426" y="538"/>
                    </a:lnTo>
                    <a:lnTo>
                      <a:pt x="426" y="540"/>
                    </a:lnTo>
                    <a:lnTo>
                      <a:pt x="427" y="541"/>
                    </a:lnTo>
                    <a:lnTo>
                      <a:pt x="429" y="540"/>
                    </a:lnTo>
                    <a:lnTo>
                      <a:pt x="430" y="540"/>
                    </a:lnTo>
                    <a:lnTo>
                      <a:pt x="430" y="538"/>
                    </a:lnTo>
                    <a:lnTo>
                      <a:pt x="430" y="536"/>
                    </a:lnTo>
                    <a:lnTo>
                      <a:pt x="429" y="535"/>
                    </a:lnTo>
                    <a:lnTo>
                      <a:pt x="430" y="535"/>
                    </a:lnTo>
                    <a:lnTo>
                      <a:pt x="432" y="535"/>
                    </a:lnTo>
                    <a:lnTo>
                      <a:pt x="434" y="535"/>
                    </a:lnTo>
                    <a:lnTo>
                      <a:pt x="434" y="535"/>
                    </a:lnTo>
                    <a:lnTo>
                      <a:pt x="435" y="533"/>
                    </a:lnTo>
                    <a:lnTo>
                      <a:pt x="435" y="533"/>
                    </a:lnTo>
                    <a:lnTo>
                      <a:pt x="437" y="535"/>
                    </a:lnTo>
                    <a:lnTo>
                      <a:pt x="438" y="535"/>
                    </a:lnTo>
                    <a:lnTo>
                      <a:pt x="438" y="533"/>
                    </a:lnTo>
                    <a:lnTo>
                      <a:pt x="438" y="533"/>
                    </a:lnTo>
                    <a:lnTo>
                      <a:pt x="437" y="532"/>
                    </a:lnTo>
                    <a:lnTo>
                      <a:pt x="437" y="530"/>
                    </a:lnTo>
                    <a:lnTo>
                      <a:pt x="440" y="528"/>
                    </a:lnTo>
                    <a:lnTo>
                      <a:pt x="442" y="530"/>
                    </a:lnTo>
                    <a:lnTo>
                      <a:pt x="443" y="528"/>
                    </a:lnTo>
                    <a:lnTo>
                      <a:pt x="446" y="527"/>
                    </a:lnTo>
                    <a:lnTo>
                      <a:pt x="448" y="525"/>
                    </a:lnTo>
                    <a:lnTo>
                      <a:pt x="448" y="524"/>
                    </a:lnTo>
                    <a:lnTo>
                      <a:pt x="445" y="525"/>
                    </a:lnTo>
                    <a:lnTo>
                      <a:pt x="442" y="525"/>
                    </a:lnTo>
                    <a:lnTo>
                      <a:pt x="440" y="524"/>
                    </a:lnTo>
                    <a:lnTo>
                      <a:pt x="437" y="524"/>
                    </a:lnTo>
                    <a:lnTo>
                      <a:pt x="434" y="524"/>
                    </a:lnTo>
                    <a:lnTo>
                      <a:pt x="430" y="524"/>
                    </a:lnTo>
                    <a:lnTo>
                      <a:pt x="427" y="522"/>
                    </a:lnTo>
                    <a:lnTo>
                      <a:pt x="424" y="522"/>
                    </a:lnTo>
                    <a:lnTo>
                      <a:pt x="419" y="519"/>
                    </a:lnTo>
                    <a:lnTo>
                      <a:pt x="419" y="517"/>
                    </a:lnTo>
                    <a:lnTo>
                      <a:pt x="418" y="517"/>
                    </a:lnTo>
                    <a:lnTo>
                      <a:pt x="416" y="519"/>
                    </a:lnTo>
                    <a:lnTo>
                      <a:pt x="416" y="519"/>
                    </a:lnTo>
                    <a:lnTo>
                      <a:pt x="416" y="517"/>
                    </a:lnTo>
                    <a:lnTo>
                      <a:pt x="416" y="516"/>
                    </a:lnTo>
                    <a:lnTo>
                      <a:pt x="415" y="517"/>
                    </a:lnTo>
                    <a:lnTo>
                      <a:pt x="411" y="520"/>
                    </a:lnTo>
                    <a:lnTo>
                      <a:pt x="408" y="522"/>
                    </a:lnTo>
                    <a:lnTo>
                      <a:pt x="405" y="522"/>
                    </a:lnTo>
                    <a:lnTo>
                      <a:pt x="403" y="522"/>
                    </a:lnTo>
                    <a:lnTo>
                      <a:pt x="402" y="520"/>
                    </a:lnTo>
                    <a:lnTo>
                      <a:pt x="400" y="520"/>
                    </a:lnTo>
                    <a:lnTo>
                      <a:pt x="399" y="520"/>
                    </a:lnTo>
                    <a:lnTo>
                      <a:pt x="397" y="520"/>
                    </a:lnTo>
                    <a:lnTo>
                      <a:pt x="394" y="524"/>
                    </a:lnTo>
                    <a:lnTo>
                      <a:pt x="392" y="525"/>
                    </a:lnTo>
                    <a:lnTo>
                      <a:pt x="391" y="524"/>
                    </a:lnTo>
                    <a:lnTo>
                      <a:pt x="391" y="524"/>
                    </a:lnTo>
                    <a:lnTo>
                      <a:pt x="386" y="524"/>
                    </a:lnTo>
                    <a:lnTo>
                      <a:pt x="384" y="522"/>
                    </a:lnTo>
                    <a:lnTo>
                      <a:pt x="383" y="524"/>
                    </a:lnTo>
                    <a:lnTo>
                      <a:pt x="381" y="522"/>
                    </a:lnTo>
                    <a:lnTo>
                      <a:pt x="383" y="520"/>
                    </a:lnTo>
                    <a:lnTo>
                      <a:pt x="386" y="520"/>
                    </a:lnTo>
                    <a:lnTo>
                      <a:pt x="387" y="522"/>
                    </a:lnTo>
                    <a:lnTo>
                      <a:pt x="389" y="522"/>
                    </a:lnTo>
                    <a:lnTo>
                      <a:pt x="391" y="520"/>
                    </a:lnTo>
                    <a:lnTo>
                      <a:pt x="394" y="520"/>
                    </a:lnTo>
                    <a:lnTo>
                      <a:pt x="395" y="519"/>
                    </a:lnTo>
                    <a:lnTo>
                      <a:pt x="399" y="519"/>
                    </a:lnTo>
                    <a:lnTo>
                      <a:pt x="402" y="519"/>
                    </a:lnTo>
                    <a:lnTo>
                      <a:pt x="403" y="519"/>
                    </a:lnTo>
                    <a:lnTo>
                      <a:pt x="403" y="517"/>
                    </a:lnTo>
                    <a:lnTo>
                      <a:pt x="403" y="516"/>
                    </a:lnTo>
                    <a:lnTo>
                      <a:pt x="402" y="516"/>
                    </a:lnTo>
                    <a:lnTo>
                      <a:pt x="402" y="516"/>
                    </a:lnTo>
                    <a:lnTo>
                      <a:pt x="400" y="514"/>
                    </a:lnTo>
                    <a:lnTo>
                      <a:pt x="399" y="516"/>
                    </a:lnTo>
                    <a:lnTo>
                      <a:pt x="395" y="514"/>
                    </a:lnTo>
                    <a:lnTo>
                      <a:pt x="392" y="514"/>
                    </a:lnTo>
                    <a:lnTo>
                      <a:pt x="389" y="516"/>
                    </a:lnTo>
                    <a:lnTo>
                      <a:pt x="387" y="516"/>
                    </a:lnTo>
                    <a:lnTo>
                      <a:pt x="384" y="514"/>
                    </a:lnTo>
                    <a:lnTo>
                      <a:pt x="383" y="514"/>
                    </a:lnTo>
                    <a:lnTo>
                      <a:pt x="381" y="512"/>
                    </a:lnTo>
                    <a:lnTo>
                      <a:pt x="380" y="514"/>
                    </a:lnTo>
                    <a:lnTo>
                      <a:pt x="376" y="514"/>
                    </a:lnTo>
                    <a:lnTo>
                      <a:pt x="372" y="516"/>
                    </a:lnTo>
                    <a:lnTo>
                      <a:pt x="372" y="516"/>
                    </a:lnTo>
                    <a:lnTo>
                      <a:pt x="372" y="514"/>
                    </a:lnTo>
                    <a:lnTo>
                      <a:pt x="373" y="511"/>
                    </a:lnTo>
                    <a:lnTo>
                      <a:pt x="375" y="511"/>
                    </a:lnTo>
                    <a:lnTo>
                      <a:pt x="378" y="511"/>
                    </a:lnTo>
                    <a:lnTo>
                      <a:pt x="383" y="509"/>
                    </a:lnTo>
                    <a:lnTo>
                      <a:pt x="384" y="508"/>
                    </a:lnTo>
                    <a:lnTo>
                      <a:pt x="384" y="506"/>
                    </a:lnTo>
                    <a:lnTo>
                      <a:pt x="386" y="504"/>
                    </a:lnTo>
                    <a:lnTo>
                      <a:pt x="387" y="504"/>
                    </a:lnTo>
                    <a:lnTo>
                      <a:pt x="387" y="504"/>
                    </a:lnTo>
                    <a:lnTo>
                      <a:pt x="389" y="503"/>
                    </a:lnTo>
                    <a:lnTo>
                      <a:pt x="389" y="501"/>
                    </a:lnTo>
                    <a:lnTo>
                      <a:pt x="387" y="500"/>
                    </a:lnTo>
                    <a:lnTo>
                      <a:pt x="386" y="500"/>
                    </a:lnTo>
                    <a:lnTo>
                      <a:pt x="384" y="498"/>
                    </a:lnTo>
                    <a:lnTo>
                      <a:pt x="387" y="498"/>
                    </a:lnTo>
                    <a:lnTo>
                      <a:pt x="387" y="498"/>
                    </a:lnTo>
                    <a:lnTo>
                      <a:pt x="387" y="498"/>
                    </a:lnTo>
                    <a:lnTo>
                      <a:pt x="391" y="498"/>
                    </a:lnTo>
                    <a:lnTo>
                      <a:pt x="391" y="498"/>
                    </a:lnTo>
                    <a:lnTo>
                      <a:pt x="391" y="496"/>
                    </a:lnTo>
                    <a:lnTo>
                      <a:pt x="391" y="495"/>
                    </a:lnTo>
                    <a:lnTo>
                      <a:pt x="391" y="493"/>
                    </a:lnTo>
                    <a:lnTo>
                      <a:pt x="392" y="493"/>
                    </a:lnTo>
                    <a:lnTo>
                      <a:pt x="392" y="495"/>
                    </a:lnTo>
                    <a:lnTo>
                      <a:pt x="392" y="496"/>
                    </a:lnTo>
                    <a:lnTo>
                      <a:pt x="394" y="500"/>
                    </a:lnTo>
                    <a:lnTo>
                      <a:pt x="395" y="500"/>
                    </a:lnTo>
                    <a:lnTo>
                      <a:pt x="399" y="500"/>
                    </a:lnTo>
                    <a:lnTo>
                      <a:pt x="402" y="500"/>
                    </a:lnTo>
                    <a:lnTo>
                      <a:pt x="408" y="496"/>
                    </a:lnTo>
                    <a:lnTo>
                      <a:pt x="410" y="496"/>
                    </a:lnTo>
                    <a:lnTo>
                      <a:pt x="411" y="495"/>
                    </a:lnTo>
                    <a:lnTo>
                      <a:pt x="413" y="493"/>
                    </a:lnTo>
                    <a:lnTo>
                      <a:pt x="415" y="493"/>
                    </a:lnTo>
                    <a:lnTo>
                      <a:pt x="416" y="490"/>
                    </a:lnTo>
                    <a:lnTo>
                      <a:pt x="415" y="487"/>
                    </a:lnTo>
                    <a:lnTo>
                      <a:pt x="415" y="485"/>
                    </a:lnTo>
                    <a:lnTo>
                      <a:pt x="413" y="485"/>
                    </a:lnTo>
                    <a:lnTo>
                      <a:pt x="410" y="484"/>
                    </a:lnTo>
                    <a:lnTo>
                      <a:pt x="405" y="482"/>
                    </a:lnTo>
                    <a:lnTo>
                      <a:pt x="403" y="482"/>
                    </a:lnTo>
                    <a:lnTo>
                      <a:pt x="400" y="484"/>
                    </a:lnTo>
                    <a:lnTo>
                      <a:pt x="399" y="482"/>
                    </a:lnTo>
                    <a:lnTo>
                      <a:pt x="399" y="481"/>
                    </a:lnTo>
                    <a:lnTo>
                      <a:pt x="399" y="479"/>
                    </a:lnTo>
                    <a:lnTo>
                      <a:pt x="395" y="481"/>
                    </a:lnTo>
                    <a:lnTo>
                      <a:pt x="394" y="481"/>
                    </a:lnTo>
                    <a:lnTo>
                      <a:pt x="392" y="484"/>
                    </a:lnTo>
                    <a:lnTo>
                      <a:pt x="389" y="484"/>
                    </a:lnTo>
                    <a:lnTo>
                      <a:pt x="387" y="482"/>
                    </a:lnTo>
                    <a:lnTo>
                      <a:pt x="387" y="481"/>
                    </a:lnTo>
                    <a:lnTo>
                      <a:pt x="389" y="482"/>
                    </a:lnTo>
                    <a:lnTo>
                      <a:pt x="391" y="481"/>
                    </a:lnTo>
                    <a:lnTo>
                      <a:pt x="392" y="479"/>
                    </a:lnTo>
                    <a:lnTo>
                      <a:pt x="395" y="479"/>
                    </a:lnTo>
                    <a:lnTo>
                      <a:pt x="395" y="479"/>
                    </a:lnTo>
                    <a:lnTo>
                      <a:pt x="395" y="476"/>
                    </a:lnTo>
                    <a:lnTo>
                      <a:pt x="392" y="474"/>
                    </a:lnTo>
                    <a:lnTo>
                      <a:pt x="392" y="473"/>
                    </a:lnTo>
                    <a:lnTo>
                      <a:pt x="389" y="473"/>
                    </a:lnTo>
                    <a:lnTo>
                      <a:pt x="391" y="473"/>
                    </a:lnTo>
                    <a:lnTo>
                      <a:pt x="392" y="471"/>
                    </a:lnTo>
                    <a:lnTo>
                      <a:pt x="392" y="469"/>
                    </a:lnTo>
                    <a:lnTo>
                      <a:pt x="392" y="468"/>
                    </a:lnTo>
                    <a:lnTo>
                      <a:pt x="394" y="466"/>
                    </a:lnTo>
                    <a:lnTo>
                      <a:pt x="395" y="468"/>
                    </a:lnTo>
                    <a:lnTo>
                      <a:pt x="395" y="471"/>
                    </a:lnTo>
                    <a:lnTo>
                      <a:pt x="397" y="473"/>
                    </a:lnTo>
                    <a:lnTo>
                      <a:pt x="397" y="473"/>
                    </a:lnTo>
                    <a:lnTo>
                      <a:pt x="400" y="476"/>
                    </a:lnTo>
                    <a:lnTo>
                      <a:pt x="400" y="477"/>
                    </a:lnTo>
                    <a:lnTo>
                      <a:pt x="402" y="479"/>
                    </a:lnTo>
                    <a:lnTo>
                      <a:pt x="403" y="481"/>
                    </a:lnTo>
                    <a:lnTo>
                      <a:pt x="405" y="479"/>
                    </a:lnTo>
                    <a:lnTo>
                      <a:pt x="407" y="479"/>
                    </a:lnTo>
                    <a:lnTo>
                      <a:pt x="408" y="481"/>
                    </a:lnTo>
                    <a:lnTo>
                      <a:pt x="411" y="479"/>
                    </a:lnTo>
                    <a:lnTo>
                      <a:pt x="413" y="479"/>
                    </a:lnTo>
                    <a:lnTo>
                      <a:pt x="413" y="481"/>
                    </a:lnTo>
                    <a:lnTo>
                      <a:pt x="413" y="482"/>
                    </a:lnTo>
                    <a:lnTo>
                      <a:pt x="418" y="488"/>
                    </a:lnTo>
                    <a:lnTo>
                      <a:pt x="419" y="490"/>
                    </a:lnTo>
                    <a:lnTo>
                      <a:pt x="421" y="488"/>
                    </a:lnTo>
                    <a:lnTo>
                      <a:pt x="424" y="487"/>
                    </a:lnTo>
                    <a:lnTo>
                      <a:pt x="424" y="487"/>
                    </a:lnTo>
                    <a:lnTo>
                      <a:pt x="426" y="488"/>
                    </a:lnTo>
                    <a:lnTo>
                      <a:pt x="424" y="490"/>
                    </a:lnTo>
                    <a:lnTo>
                      <a:pt x="424" y="493"/>
                    </a:lnTo>
                    <a:lnTo>
                      <a:pt x="424" y="496"/>
                    </a:lnTo>
                    <a:lnTo>
                      <a:pt x="426" y="498"/>
                    </a:lnTo>
                    <a:lnTo>
                      <a:pt x="427" y="501"/>
                    </a:lnTo>
                    <a:lnTo>
                      <a:pt x="427" y="504"/>
                    </a:lnTo>
                    <a:lnTo>
                      <a:pt x="429" y="506"/>
                    </a:lnTo>
                    <a:lnTo>
                      <a:pt x="430" y="509"/>
                    </a:lnTo>
                    <a:lnTo>
                      <a:pt x="434" y="512"/>
                    </a:lnTo>
                    <a:lnTo>
                      <a:pt x="437" y="516"/>
                    </a:lnTo>
                    <a:lnTo>
                      <a:pt x="438" y="517"/>
                    </a:lnTo>
                    <a:lnTo>
                      <a:pt x="440" y="516"/>
                    </a:lnTo>
                    <a:lnTo>
                      <a:pt x="442" y="516"/>
                    </a:lnTo>
                    <a:lnTo>
                      <a:pt x="443" y="516"/>
                    </a:lnTo>
                    <a:lnTo>
                      <a:pt x="445" y="516"/>
                    </a:lnTo>
                    <a:lnTo>
                      <a:pt x="445" y="514"/>
                    </a:lnTo>
                    <a:lnTo>
                      <a:pt x="445" y="511"/>
                    </a:lnTo>
                    <a:lnTo>
                      <a:pt x="445" y="508"/>
                    </a:lnTo>
                    <a:lnTo>
                      <a:pt x="445" y="504"/>
                    </a:lnTo>
                    <a:lnTo>
                      <a:pt x="445" y="503"/>
                    </a:lnTo>
                    <a:lnTo>
                      <a:pt x="446" y="503"/>
                    </a:lnTo>
                    <a:lnTo>
                      <a:pt x="446" y="504"/>
                    </a:lnTo>
                    <a:lnTo>
                      <a:pt x="446" y="506"/>
                    </a:lnTo>
                    <a:lnTo>
                      <a:pt x="446" y="508"/>
                    </a:lnTo>
                    <a:lnTo>
                      <a:pt x="448" y="511"/>
                    </a:lnTo>
                    <a:lnTo>
                      <a:pt x="446" y="512"/>
                    </a:lnTo>
                    <a:lnTo>
                      <a:pt x="446" y="514"/>
                    </a:lnTo>
                    <a:lnTo>
                      <a:pt x="448" y="516"/>
                    </a:lnTo>
                    <a:lnTo>
                      <a:pt x="448" y="514"/>
                    </a:lnTo>
                    <a:lnTo>
                      <a:pt x="450" y="514"/>
                    </a:lnTo>
                    <a:lnTo>
                      <a:pt x="451" y="514"/>
                    </a:lnTo>
                    <a:lnTo>
                      <a:pt x="451" y="516"/>
                    </a:lnTo>
                    <a:lnTo>
                      <a:pt x="451" y="517"/>
                    </a:lnTo>
                    <a:lnTo>
                      <a:pt x="451" y="517"/>
                    </a:lnTo>
                    <a:lnTo>
                      <a:pt x="453" y="517"/>
                    </a:lnTo>
                    <a:lnTo>
                      <a:pt x="454" y="517"/>
                    </a:lnTo>
                    <a:lnTo>
                      <a:pt x="456" y="517"/>
                    </a:lnTo>
                    <a:lnTo>
                      <a:pt x="456" y="514"/>
                    </a:lnTo>
                    <a:lnTo>
                      <a:pt x="456" y="512"/>
                    </a:lnTo>
                    <a:lnTo>
                      <a:pt x="456" y="509"/>
                    </a:lnTo>
                    <a:lnTo>
                      <a:pt x="456" y="508"/>
                    </a:lnTo>
                    <a:lnTo>
                      <a:pt x="456" y="504"/>
                    </a:lnTo>
                    <a:lnTo>
                      <a:pt x="456" y="503"/>
                    </a:lnTo>
                    <a:lnTo>
                      <a:pt x="456" y="501"/>
                    </a:lnTo>
                    <a:lnTo>
                      <a:pt x="454" y="501"/>
                    </a:lnTo>
                    <a:lnTo>
                      <a:pt x="456" y="500"/>
                    </a:lnTo>
                    <a:lnTo>
                      <a:pt x="456" y="498"/>
                    </a:lnTo>
                    <a:lnTo>
                      <a:pt x="454" y="498"/>
                    </a:lnTo>
                    <a:lnTo>
                      <a:pt x="453" y="500"/>
                    </a:lnTo>
                    <a:lnTo>
                      <a:pt x="453" y="498"/>
                    </a:lnTo>
                    <a:lnTo>
                      <a:pt x="453" y="496"/>
                    </a:lnTo>
                    <a:lnTo>
                      <a:pt x="456" y="496"/>
                    </a:lnTo>
                    <a:lnTo>
                      <a:pt x="456" y="495"/>
                    </a:lnTo>
                    <a:lnTo>
                      <a:pt x="458" y="493"/>
                    </a:lnTo>
                    <a:lnTo>
                      <a:pt x="456" y="492"/>
                    </a:lnTo>
                    <a:lnTo>
                      <a:pt x="454" y="492"/>
                    </a:lnTo>
                    <a:lnTo>
                      <a:pt x="454" y="492"/>
                    </a:lnTo>
                    <a:lnTo>
                      <a:pt x="456" y="488"/>
                    </a:lnTo>
                    <a:lnTo>
                      <a:pt x="456" y="487"/>
                    </a:lnTo>
                    <a:lnTo>
                      <a:pt x="456" y="485"/>
                    </a:lnTo>
                    <a:lnTo>
                      <a:pt x="456" y="485"/>
                    </a:lnTo>
                    <a:lnTo>
                      <a:pt x="453" y="487"/>
                    </a:lnTo>
                    <a:lnTo>
                      <a:pt x="451" y="490"/>
                    </a:lnTo>
                    <a:lnTo>
                      <a:pt x="451" y="493"/>
                    </a:lnTo>
                    <a:lnTo>
                      <a:pt x="450" y="493"/>
                    </a:lnTo>
                    <a:lnTo>
                      <a:pt x="450" y="492"/>
                    </a:lnTo>
                    <a:lnTo>
                      <a:pt x="450" y="488"/>
                    </a:lnTo>
                    <a:lnTo>
                      <a:pt x="451" y="488"/>
                    </a:lnTo>
                    <a:lnTo>
                      <a:pt x="450" y="487"/>
                    </a:lnTo>
                    <a:lnTo>
                      <a:pt x="450" y="485"/>
                    </a:lnTo>
                    <a:lnTo>
                      <a:pt x="450" y="484"/>
                    </a:lnTo>
                    <a:lnTo>
                      <a:pt x="453" y="482"/>
                    </a:lnTo>
                    <a:lnTo>
                      <a:pt x="454" y="481"/>
                    </a:lnTo>
                    <a:lnTo>
                      <a:pt x="456" y="479"/>
                    </a:lnTo>
                    <a:lnTo>
                      <a:pt x="454" y="477"/>
                    </a:lnTo>
                    <a:lnTo>
                      <a:pt x="453" y="477"/>
                    </a:lnTo>
                    <a:lnTo>
                      <a:pt x="451" y="479"/>
                    </a:lnTo>
                    <a:lnTo>
                      <a:pt x="451" y="479"/>
                    </a:lnTo>
                    <a:lnTo>
                      <a:pt x="450" y="481"/>
                    </a:lnTo>
                    <a:lnTo>
                      <a:pt x="451" y="477"/>
                    </a:lnTo>
                    <a:lnTo>
                      <a:pt x="451" y="477"/>
                    </a:lnTo>
                    <a:lnTo>
                      <a:pt x="451" y="476"/>
                    </a:lnTo>
                    <a:lnTo>
                      <a:pt x="450" y="477"/>
                    </a:lnTo>
                    <a:lnTo>
                      <a:pt x="446" y="479"/>
                    </a:lnTo>
                    <a:lnTo>
                      <a:pt x="445" y="481"/>
                    </a:lnTo>
                    <a:lnTo>
                      <a:pt x="445" y="481"/>
                    </a:lnTo>
                    <a:lnTo>
                      <a:pt x="445" y="479"/>
                    </a:lnTo>
                    <a:lnTo>
                      <a:pt x="446" y="476"/>
                    </a:lnTo>
                    <a:lnTo>
                      <a:pt x="448" y="476"/>
                    </a:lnTo>
                    <a:lnTo>
                      <a:pt x="450" y="473"/>
                    </a:lnTo>
                    <a:lnTo>
                      <a:pt x="450" y="473"/>
                    </a:lnTo>
                    <a:lnTo>
                      <a:pt x="448" y="471"/>
                    </a:lnTo>
                    <a:lnTo>
                      <a:pt x="448" y="469"/>
                    </a:lnTo>
                    <a:lnTo>
                      <a:pt x="446" y="469"/>
                    </a:lnTo>
                    <a:lnTo>
                      <a:pt x="445" y="468"/>
                    </a:lnTo>
                    <a:lnTo>
                      <a:pt x="445" y="466"/>
                    </a:lnTo>
                    <a:lnTo>
                      <a:pt x="443" y="466"/>
                    </a:lnTo>
                    <a:lnTo>
                      <a:pt x="442" y="465"/>
                    </a:lnTo>
                    <a:lnTo>
                      <a:pt x="440" y="465"/>
                    </a:lnTo>
                    <a:lnTo>
                      <a:pt x="440" y="463"/>
                    </a:lnTo>
                    <a:lnTo>
                      <a:pt x="438" y="463"/>
                    </a:lnTo>
                    <a:lnTo>
                      <a:pt x="437" y="461"/>
                    </a:lnTo>
                    <a:lnTo>
                      <a:pt x="437" y="461"/>
                    </a:lnTo>
                    <a:lnTo>
                      <a:pt x="432" y="458"/>
                    </a:lnTo>
                    <a:lnTo>
                      <a:pt x="432" y="457"/>
                    </a:lnTo>
                    <a:lnTo>
                      <a:pt x="429" y="455"/>
                    </a:lnTo>
                    <a:lnTo>
                      <a:pt x="427" y="455"/>
                    </a:lnTo>
                    <a:lnTo>
                      <a:pt x="424" y="457"/>
                    </a:lnTo>
                    <a:lnTo>
                      <a:pt x="423" y="458"/>
                    </a:lnTo>
                    <a:lnTo>
                      <a:pt x="423" y="457"/>
                    </a:lnTo>
                    <a:lnTo>
                      <a:pt x="423" y="455"/>
                    </a:lnTo>
                    <a:lnTo>
                      <a:pt x="418" y="453"/>
                    </a:lnTo>
                    <a:lnTo>
                      <a:pt x="416" y="453"/>
                    </a:lnTo>
                    <a:lnTo>
                      <a:pt x="413" y="455"/>
                    </a:lnTo>
                    <a:lnTo>
                      <a:pt x="411" y="453"/>
                    </a:lnTo>
                    <a:lnTo>
                      <a:pt x="415" y="452"/>
                    </a:lnTo>
                    <a:lnTo>
                      <a:pt x="415" y="453"/>
                    </a:lnTo>
                    <a:lnTo>
                      <a:pt x="419" y="453"/>
                    </a:lnTo>
                    <a:lnTo>
                      <a:pt x="421" y="453"/>
                    </a:lnTo>
                    <a:lnTo>
                      <a:pt x="424" y="453"/>
                    </a:lnTo>
                    <a:lnTo>
                      <a:pt x="427" y="453"/>
                    </a:lnTo>
                    <a:lnTo>
                      <a:pt x="427" y="452"/>
                    </a:lnTo>
                    <a:lnTo>
                      <a:pt x="429" y="447"/>
                    </a:lnTo>
                    <a:lnTo>
                      <a:pt x="429" y="445"/>
                    </a:lnTo>
                    <a:lnTo>
                      <a:pt x="427" y="445"/>
                    </a:lnTo>
                    <a:lnTo>
                      <a:pt x="426" y="445"/>
                    </a:lnTo>
                    <a:lnTo>
                      <a:pt x="423" y="442"/>
                    </a:lnTo>
                    <a:lnTo>
                      <a:pt x="421" y="442"/>
                    </a:lnTo>
                    <a:lnTo>
                      <a:pt x="421" y="442"/>
                    </a:lnTo>
                    <a:lnTo>
                      <a:pt x="418" y="444"/>
                    </a:lnTo>
                    <a:lnTo>
                      <a:pt x="418" y="444"/>
                    </a:lnTo>
                    <a:lnTo>
                      <a:pt x="415" y="444"/>
                    </a:lnTo>
                    <a:lnTo>
                      <a:pt x="413" y="447"/>
                    </a:lnTo>
                    <a:lnTo>
                      <a:pt x="413" y="447"/>
                    </a:lnTo>
                    <a:lnTo>
                      <a:pt x="413" y="445"/>
                    </a:lnTo>
                    <a:lnTo>
                      <a:pt x="413" y="444"/>
                    </a:lnTo>
                    <a:lnTo>
                      <a:pt x="411" y="444"/>
                    </a:lnTo>
                    <a:lnTo>
                      <a:pt x="408" y="444"/>
                    </a:lnTo>
                    <a:lnTo>
                      <a:pt x="407" y="445"/>
                    </a:lnTo>
                    <a:lnTo>
                      <a:pt x="405" y="445"/>
                    </a:lnTo>
                    <a:lnTo>
                      <a:pt x="407" y="444"/>
                    </a:lnTo>
                    <a:lnTo>
                      <a:pt x="408" y="442"/>
                    </a:lnTo>
                    <a:lnTo>
                      <a:pt x="411" y="442"/>
                    </a:lnTo>
                    <a:lnTo>
                      <a:pt x="411" y="441"/>
                    </a:lnTo>
                    <a:lnTo>
                      <a:pt x="411" y="441"/>
                    </a:lnTo>
                    <a:lnTo>
                      <a:pt x="410" y="439"/>
                    </a:lnTo>
                    <a:lnTo>
                      <a:pt x="408" y="441"/>
                    </a:lnTo>
                    <a:lnTo>
                      <a:pt x="407" y="441"/>
                    </a:lnTo>
                    <a:lnTo>
                      <a:pt x="405" y="441"/>
                    </a:lnTo>
                    <a:lnTo>
                      <a:pt x="405" y="439"/>
                    </a:lnTo>
                    <a:lnTo>
                      <a:pt x="405" y="439"/>
                    </a:lnTo>
                    <a:lnTo>
                      <a:pt x="407" y="439"/>
                    </a:lnTo>
                    <a:lnTo>
                      <a:pt x="408" y="439"/>
                    </a:lnTo>
                    <a:lnTo>
                      <a:pt x="410" y="437"/>
                    </a:lnTo>
                    <a:lnTo>
                      <a:pt x="410" y="437"/>
                    </a:lnTo>
                    <a:lnTo>
                      <a:pt x="411" y="439"/>
                    </a:lnTo>
                    <a:lnTo>
                      <a:pt x="415" y="441"/>
                    </a:lnTo>
                    <a:lnTo>
                      <a:pt x="416" y="442"/>
                    </a:lnTo>
                    <a:lnTo>
                      <a:pt x="418" y="441"/>
                    </a:lnTo>
                    <a:lnTo>
                      <a:pt x="421" y="439"/>
                    </a:lnTo>
                    <a:lnTo>
                      <a:pt x="423" y="439"/>
                    </a:lnTo>
                    <a:lnTo>
                      <a:pt x="426" y="439"/>
                    </a:lnTo>
                    <a:lnTo>
                      <a:pt x="426" y="437"/>
                    </a:lnTo>
                    <a:lnTo>
                      <a:pt x="427" y="437"/>
                    </a:lnTo>
                    <a:lnTo>
                      <a:pt x="427" y="436"/>
                    </a:lnTo>
                    <a:lnTo>
                      <a:pt x="427" y="434"/>
                    </a:lnTo>
                    <a:lnTo>
                      <a:pt x="426" y="433"/>
                    </a:lnTo>
                    <a:lnTo>
                      <a:pt x="423" y="431"/>
                    </a:lnTo>
                    <a:lnTo>
                      <a:pt x="421" y="431"/>
                    </a:lnTo>
                    <a:lnTo>
                      <a:pt x="419" y="429"/>
                    </a:lnTo>
                    <a:lnTo>
                      <a:pt x="418" y="429"/>
                    </a:lnTo>
                    <a:lnTo>
                      <a:pt x="415" y="429"/>
                    </a:lnTo>
                    <a:lnTo>
                      <a:pt x="413" y="429"/>
                    </a:lnTo>
                    <a:lnTo>
                      <a:pt x="413" y="431"/>
                    </a:lnTo>
                    <a:lnTo>
                      <a:pt x="411" y="433"/>
                    </a:lnTo>
                    <a:lnTo>
                      <a:pt x="410" y="431"/>
                    </a:lnTo>
                    <a:lnTo>
                      <a:pt x="407" y="431"/>
                    </a:lnTo>
                    <a:lnTo>
                      <a:pt x="405" y="431"/>
                    </a:lnTo>
                    <a:lnTo>
                      <a:pt x="403" y="433"/>
                    </a:lnTo>
                    <a:lnTo>
                      <a:pt x="403" y="434"/>
                    </a:lnTo>
                    <a:lnTo>
                      <a:pt x="402" y="433"/>
                    </a:lnTo>
                    <a:lnTo>
                      <a:pt x="402" y="433"/>
                    </a:lnTo>
                    <a:lnTo>
                      <a:pt x="400" y="431"/>
                    </a:lnTo>
                    <a:lnTo>
                      <a:pt x="400" y="431"/>
                    </a:lnTo>
                    <a:lnTo>
                      <a:pt x="402" y="429"/>
                    </a:lnTo>
                    <a:lnTo>
                      <a:pt x="403" y="429"/>
                    </a:lnTo>
                    <a:lnTo>
                      <a:pt x="407" y="429"/>
                    </a:lnTo>
                    <a:lnTo>
                      <a:pt x="411" y="429"/>
                    </a:lnTo>
                    <a:lnTo>
                      <a:pt x="413" y="428"/>
                    </a:lnTo>
                    <a:lnTo>
                      <a:pt x="411" y="426"/>
                    </a:lnTo>
                    <a:lnTo>
                      <a:pt x="410" y="425"/>
                    </a:lnTo>
                    <a:lnTo>
                      <a:pt x="408" y="423"/>
                    </a:lnTo>
                    <a:lnTo>
                      <a:pt x="407" y="422"/>
                    </a:lnTo>
                    <a:lnTo>
                      <a:pt x="405" y="420"/>
                    </a:lnTo>
                    <a:lnTo>
                      <a:pt x="405" y="418"/>
                    </a:lnTo>
                    <a:lnTo>
                      <a:pt x="405" y="417"/>
                    </a:lnTo>
                    <a:lnTo>
                      <a:pt x="407" y="417"/>
                    </a:lnTo>
                    <a:lnTo>
                      <a:pt x="407" y="418"/>
                    </a:lnTo>
                    <a:lnTo>
                      <a:pt x="407" y="420"/>
                    </a:lnTo>
                    <a:lnTo>
                      <a:pt x="408" y="422"/>
                    </a:lnTo>
                    <a:lnTo>
                      <a:pt x="411" y="423"/>
                    </a:lnTo>
                    <a:lnTo>
                      <a:pt x="413" y="425"/>
                    </a:lnTo>
                    <a:lnTo>
                      <a:pt x="413" y="425"/>
                    </a:lnTo>
                    <a:lnTo>
                      <a:pt x="415" y="426"/>
                    </a:lnTo>
                    <a:lnTo>
                      <a:pt x="416" y="428"/>
                    </a:lnTo>
                    <a:lnTo>
                      <a:pt x="419" y="428"/>
                    </a:lnTo>
                    <a:lnTo>
                      <a:pt x="421" y="426"/>
                    </a:lnTo>
                    <a:lnTo>
                      <a:pt x="423" y="426"/>
                    </a:lnTo>
                    <a:lnTo>
                      <a:pt x="424" y="425"/>
                    </a:lnTo>
                    <a:lnTo>
                      <a:pt x="426" y="423"/>
                    </a:lnTo>
                    <a:lnTo>
                      <a:pt x="427" y="422"/>
                    </a:lnTo>
                    <a:lnTo>
                      <a:pt x="430" y="422"/>
                    </a:lnTo>
                    <a:lnTo>
                      <a:pt x="430" y="422"/>
                    </a:lnTo>
                    <a:lnTo>
                      <a:pt x="432" y="420"/>
                    </a:lnTo>
                    <a:lnTo>
                      <a:pt x="430" y="418"/>
                    </a:lnTo>
                    <a:lnTo>
                      <a:pt x="429" y="417"/>
                    </a:lnTo>
                    <a:lnTo>
                      <a:pt x="429" y="415"/>
                    </a:lnTo>
                    <a:lnTo>
                      <a:pt x="426" y="410"/>
                    </a:lnTo>
                    <a:lnTo>
                      <a:pt x="424" y="409"/>
                    </a:lnTo>
                    <a:lnTo>
                      <a:pt x="424" y="407"/>
                    </a:lnTo>
                    <a:lnTo>
                      <a:pt x="424" y="407"/>
                    </a:lnTo>
                    <a:lnTo>
                      <a:pt x="426" y="407"/>
                    </a:lnTo>
                    <a:lnTo>
                      <a:pt x="426" y="407"/>
                    </a:lnTo>
                    <a:lnTo>
                      <a:pt x="426" y="409"/>
                    </a:lnTo>
                    <a:lnTo>
                      <a:pt x="427" y="410"/>
                    </a:lnTo>
                    <a:lnTo>
                      <a:pt x="430" y="415"/>
                    </a:lnTo>
                    <a:lnTo>
                      <a:pt x="435" y="422"/>
                    </a:lnTo>
                    <a:lnTo>
                      <a:pt x="435" y="422"/>
                    </a:lnTo>
                    <a:lnTo>
                      <a:pt x="435" y="420"/>
                    </a:lnTo>
                    <a:lnTo>
                      <a:pt x="435" y="418"/>
                    </a:lnTo>
                    <a:lnTo>
                      <a:pt x="437" y="414"/>
                    </a:lnTo>
                    <a:lnTo>
                      <a:pt x="437" y="412"/>
                    </a:lnTo>
                    <a:lnTo>
                      <a:pt x="437" y="410"/>
                    </a:lnTo>
                    <a:lnTo>
                      <a:pt x="438" y="410"/>
                    </a:lnTo>
                    <a:lnTo>
                      <a:pt x="440" y="410"/>
                    </a:lnTo>
                    <a:lnTo>
                      <a:pt x="440" y="412"/>
                    </a:lnTo>
                    <a:lnTo>
                      <a:pt x="440" y="414"/>
                    </a:lnTo>
                    <a:lnTo>
                      <a:pt x="442" y="414"/>
                    </a:lnTo>
                    <a:lnTo>
                      <a:pt x="446" y="415"/>
                    </a:lnTo>
                    <a:lnTo>
                      <a:pt x="451" y="418"/>
                    </a:lnTo>
                    <a:lnTo>
                      <a:pt x="453" y="420"/>
                    </a:lnTo>
                    <a:lnTo>
                      <a:pt x="454" y="418"/>
                    </a:lnTo>
                    <a:lnTo>
                      <a:pt x="456" y="418"/>
                    </a:lnTo>
                    <a:lnTo>
                      <a:pt x="456" y="420"/>
                    </a:lnTo>
                    <a:lnTo>
                      <a:pt x="456" y="420"/>
                    </a:lnTo>
                    <a:lnTo>
                      <a:pt x="453" y="422"/>
                    </a:lnTo>
                    <a:lnTo>
                      <a:pt x="451" y="422"/>
                    </a:lnTo>
                    <a:lnTo>
                      <a:pt x="450" y="418"/>
                    </a:lnTo>
                    <a:lnTo>
                      <a:pt x="445" y="417"/>
                    </a:lnTo>
                    <a:lnTo>
                      <a:pt x="443" y="417"/>
                    </a:lnTo>
                    <a:lnTo>
                      <a:pt x="442" y="415"/>
                    </a:lnTo>
                    <a:lnTo>
                      <a:pt x="440" y="415"/>
                    </a:lnTo>
                    <a:lnTo>
                      <a:pt x="440" y="417"/>
                    </a:lnTo>
                    <a:lnTo>
                      <a:pt x="440" y="418"/>
                    </a:lnTo>
                    <a:lnTo>
                      <a:pt x="440" y="420"/>
                    </a:lnTo>
                    <a:lnTo>
                      <a:pt x="446" y="425"/>
                    </a:lnTo>
                    <a:lnTo>
                      <a:pt x="448" y="428"/>
                    </a:lnTo>
                    <a:lnTo>
                      <a:pt x="453" y="429"/>
                    </a:lnTo>
                    <a:lnTo>
                      <a:pt x="454" y="431"/>
                    </a:lnTo>
                    <a:lnTo>
                      <a:pt x="456" y="433"/>
                    </a:lnTo>
                    <a:lnTo>
                      <a:pt x="458" y="431"/>
                    </a:lnTo>
                    <a:lnTo>
                      <a:pt x="458" y="431"/>
                    </a:lnTo>
                    <a:lnTo>
                      <a:pt x="459" y="428"/>
                    </a:lnTo>
                    <a:lnTo>
                      <a:pt x="461" y="429"/>
                    </a:lnTo>
                    <a:lnTo>
                      <a:pt x="462" y="428"/>
                    </a:lnTo>
                    <a:lnTo>
                      <a:pt x="464" y="428"/>
                    </a:lnTo>
                    <a:lnTo>
                      <a:pt x="464" y="426"/>
                    </a:lnTo>
                    <a:lnTo>
                      <a:pt x="466" y="425"/>
                    </a:lnTo>
                    <a:lnTo>
                      <a:pt x="467" y="425"/>
                    </a:lnTo>
                    <a:lnTo>
                      <a:pt x="469" y="425"/>
                    </a:lnTo>
                    <a:lnTo>
                      <a:pt x="470" y="426"/>
                    </a:lnTo>
                    <a:lnTo>
                      <a:pt x="474" y="425"/>
                    </a:lnTo>
                    <a:lnTo>
                      <a:pt x="475" y="425"/>
                    </a:lnTo>
                    <a:lnTo>
                      <a:pt x="477" y="425"/>
                    </a:lnTo>
                    <a:lnTo>
                      <a:pt x="477" y="422"/>
                    </a:lnTo>
                    <a:lnTo>
                      <a:pt x="477" y="418"/>
                    </a:lnTo>
                    <a:lnTo>
                      <a:pt x="478" y="417"/>
                    </a:lnTo>
                    <a:lnTo>
                      <a:pt x="480" y="414"/>
                    </a:lnTo>
                    <a:lnTo>
                      <a:pt x="480" y="412"/>
                    </a:lnTo>
                    <a:lnTo>
                      <a:pt x="478" y="410"/>
                    </a:lnTo>
                    <a:lnTo>
                      <a:pt x="477" y="410"/>
                    </a:lnTo>
                    <a:lnTo>
                      <a:pt x="475" y="410"/>
                    </a:lnTo>
                    <a:lnTo>
                      <a:pt x="474" y="412"/>
                    </a:lnTo>
                    <a:lnTo>
                      <a:pt x="474" y="410"/>
                    </a:lnTo>
                    <a:lnTo>
                      <a:pt x="472" y="410"/>
                    </a:lnTo>
                    <a:lnTo>
                      <a:pt x="470" y="412"/>
                    </a:lnTo>
                    <a:lnTo>
                      <a:pt x="469" y="410"/>
                    </a:lnTo>
                    <a:lnTo>
                      <a:pt x="469" y="409"/>
                    </a:lnTo>
                    <a:lnTo>
                      <a:pt x="467" y="407"/>
                    </a:lnTo>
                    <a:lnTo>
                      <a:pt x="466" y="406"/>
                    </a:lnTo>
                    <a:lnTo>
                      <a:pt x="466" y="406"/>
                    </a:lnTo>
                    <a:lnTo>
                      <a:pt x="464" y="407"/>
                    </a:lnTo>
                    <a:lnTo>
                      <a:pt x="464" y="410"/>
                    </a:lnTo>
                    <a:lnTo>
                      <a:pt x="466" y="410"/>
                    </a:lnTo>
                    <a:lnTo>
                      <a:pt x="466" y="412"/>
                    </a:lnTo>
                    <a:lnTo>
                      <a:pt x="464" y="414"/>
                    </a:lnTo>
                    <a:lnTo>
                      <a:pt x="464" y="417"/>
                    </a:lnTo>
                    <a:lnTo>
                      <a:pt x="462" y="415"/>
                    </a:lnTo>
                    <a:lnTo>
                      <a:pt x="464" y="412"/>
                    </a:lnTo>
                    <a:lnTo>
                      <a:pt x="464" y="409"/>
                    </a:lnTo>
                    <a:lnTo>
                      <a:pt x="462" y="409"/>
                    </a:lnTo>
                    <a:lnTo>
                      <a:pt x="461" y="406"/>
                    </a:lnTo>
                    <a:lnTo>
                      <a:pt x="459" y="406"/>
                    </a:lnTo>
                    <a:lnTo>
                      <a:pt x="459" y="404"/>
                    </a:lnTo>
                    <a:lnTo>
                      <a:pt x="459" y="402"/>
                    </a:lnTo>
                    <a:lnTo>
                      <a:pt x="461" y="402"/>
                    </a:lnTo>
                    <a:lnTo>
                      <a:pt x="462" y="399"/>
                    </a:lnTo>
                    <a:lnTo>
                      <a:pt x="462" y="398"/>
                    </a:lnTo>
                    <a:lnTo>
                      <a:pt x="462" y="396"/>
                    </a:lnTo>
                    <a:lnTo>
                      <a:pt x="461" y="396"/>
                    </a:lnTo>
                    <a:lnTo>
                      <a:pt x="461" y="396"/>
                    </a:lnTo>
                    <a:lnTo>
                      <a:pt x="464" y="396"/>
                    </a:lnTo>
                    <a:lnTo>
                      <a:pt x="466" y="394"/>
                    </a:lnTo>
                    <a:lnTo>
                      <a:pt x="466" y="393"/>
                    </a:lnTo>
                    <a:lnTo>
                      <a:pt x="466" y="390"/>
                    </a:lnTo>
                    <a:lnTo>
                      <a:pt x="466" y="388"/>
                    </a:lnTo>
                    <a:lnTo>
                      <a:pt x="466" y="386"/>
                    </a:lnTo>
                    <a:lnTo>
                      <a:pt x="466" y="386"/>
                    </a:lnTo>
                    <a:lnTo>
                      <a:pt x="467" y="388"/>
                    </a:lnTo>
                    <a:lnTo>
                      <a:pt x="469" y="390"/>
                    </a:lnTo>
                    <a:lnTo>
                      <a:pt x="469" y="391"/>
                    </a:lnTo>
                    <a:lnTo>
                      <a:pt x="470" y="391"/>
                    </a:lnTo>
                    <a:lnTo>
                      <a:pt x="474" y="390"/>
                    </a:lnTo>
                    <a:lnTo>
                      <a:pt x="475" y="390"/>
                    </a:lnTo>
                    <a:lnTo>
                      <a:pt x="477" y="391"/>
                    </a:lnTo>
                    <a:lnTo>
                      <a:pt x="480" y="393"/>
                    </a:lnTo>
                    <a:lnTo>
                      <a:pt x="483" y="394"/>
                    </a:lnTo>
                    <a:lnTo>
                      <a:pt x="481" y="396"/>
                    </a:lnTo>
                    <a:lnTo>
                      <a:pt x="483" y="399"/>
                    </a:lnTo>
                    <a:lnTo>
                      <a:pt x="485" y="399"/>
                    </a:lnTo>
                    <a:lnTo>
                      <a:pt x="485" y="401"/>
                    </a:lnTo>
                    <a:lnTo>
                      <a:pt x="486" y="402"/>
                    </a:lnTo>
                    <a:lnTo>
                      <a:pt x="489" y="401"/>
                    </a:lnTo>
                    <a:lnTo>
                      <a:pt x="493" y="396"/>
                    </a:lnTo>
                    <a:lnTo>
                      <a:pt x="493" y="394"/>
                    </a:lnTo>
                    <a:lnTo>
                      <a:pt x="491" y="393"/>
                    </a:lnTo>
                    <a:lnTo>
                      <a:pt x="491" y="390"/>
                    </a:lnTo>
                    <a:lnTo>
                      <a:pt x="493" y="388"/>
                    </a:lnTo>
                    <a:lnTo>
                      <a:pt x="493" y="388"/>
                    </a:lnTo>
                    <a:lnTo>
                      <a:pt x="489" y="386"/>
                    </a:lnTo>
                    <a:lnTo>
                      <a:pt x="488" y="388"/>
                    </a:lnTo>
                    <a:lnTo>
                      <a:pt x="486" y="390"/>
                    </a:lnTo>
                    <a:lnTo>
                      <a:pt x="483" y="388"/>
                    </a:lnTo>
                    <a:lnTo>
                      <a:pt x="481" y="385"/>
                    </a:lnTo>
                    <a:lnTo>
                      <a:pt x="478" y="385"/>
                    </a:lnTo>
                    <a:lnTo>
                      <a:pt x="477" y="385"/>
                    </a:lnTo>
                    <a:lnTo>
                      <a:pt x="477" y="385"/>
                    </a:lnTo>
                    <a:lnTo>
                      <a:pt x="477" y="383"/>
                    </a:lnTo>
                    <a:lnTo>
                      <a:pt x="477" y="383"/>
                    </a:lnTo>
                    <a:lnTo>
                      <a:pt x="478" y="382"/>
                    </a:lnTo>
                    <a:lnTo>
                      <a:pt x="478" y="377"/>
                    </a:lnTo>
                    <a:lnTo>
                      <a:pt x="480" y="375"/>
                    </a:lnTo>
                    <a:lnTo>
                      <a:pt x="480" y="374"/>
                    </a:lnTo>
                    <a:lnTo>
                      <a:pt x="477" y="372"/>
                    </a:lnTo>
                    <a:lnTo>
                      <a:pt x="475" y="372"/>
                    </a:lnTo>
                    <a:lnTo>
                      <a:pt x="472" y="375"/>
                    </a:lnTo>
                    <a:lnTo>
                      <a:pt x="470" y="377"/>
                    </a:lnTo>
                    <a:lnTo>
                      <a:pt x="467" y="375"/>
                    </a:lnTo>
                    <a:lnTo>
                      <a:pt x="467" y="374"/>
                    </a:lnTo>
                    <a:lnTo>
                      <a:pt x="466" y="370"/>
                    </a:lnTo>
                    <a:lnTo>
                      <a:pt x="466" y="370"/>
                    </a:lnTo>
                    <a:lnTo>
                      <a:pt x="466" y="369"/>
                    </a:lnTo>
                    <a:lnTo>
                      <a:pt x="467" y="369"/>
                    </a:lnTo>
                    <a:lnTo>
                      <a:pt x="467" y="370"/>
                    </a:lnTo>
                    <a:lnTo>
                      <a:pt x="467" y="372"/>
                    </a:lnTo>
                    <a:lnTo>
                      <a:pt x="467" y="374"/>
                    </a:lnTo>
                    <a:lnTo>
                      <a:pt x="470" y="374"/>
                    </a:lnTo>
                    <a:lnTo>
                      <a:pt x="472" y="374"/>
                    </a:lnTo>
                    <a:lnTo>
                      <a:pt x="474" y="372"/>
                    </a:lnTo>
                    <a:lnTo>
                      <a:pt x="475" y="370"/>
                    </a:lnTo>
                    <a:lnTo>
                      <a:pt x="478" y="370"/>
                    </a:lnTo>
                    <a:lnTo>
                      <a:pt x="480" y="372"/>
                    </a:lnTo>
                    <a:lnTo>
                      <a:pt x="481" y="372"/>
                    </a:lnTo>
                    <a:lnTo>
                      <a:pt x="481" y="370"/>
                    </a:lnTo>
                    <a:lnTo>
                      <a:pt x="481" y="369"/>
                    </a:lnTo>
                    <a:lnTo>
                      <a:pt x="477" y="364"/>
                    </a:lnTo>
                    <a:lnTo>
                      <a:pt x="472" y="361"/>
                    </a:lnTo>
                    <a:lnTo>
                      <a:pt x="469" y="361"/>
                    </a:lnTo>
                    <a:lnTo>
                      <a:pt x="466" y="359"/>
                    </a:lnTo>
                    <a:lnTo>
                      <a:pt x="462" y="356"/>
                    </a:lnTo>
                    <a:lnTo>
                      <a:pt x="462" y="355"/>
                    </a:lnTo>
                    <a:lnTo>
                      <a:pt x="462" y="353"/>
                    </a:lnTo>
                    <a:lnTo>
                      <a:pt x="464" y="355"/>
                    </a:lnTo>
                    <a:lnTo>
                      <a:pt x="466" y="358"/>
                    </a:lnTo>
                    <a:lnTo>
                      <a:pt x="467" y="359"/>
                    </a:lnTo>
                    <a:lnTo>
                      <a:pt x="470" y="359"/>
                    </a:lnTo>
                    <a:lnTo>
                      <a:pt x="470" y="358"/>
                    </a:lnTo>
                    <a:lnTo>
                      <a:pt x="470" y="356"/>
                    </a:lnTo>
                    <a:lnTo>
                      <a:pt x="469" y="353"/>
                    </a:lnTo>
                    <a:lnTo>
                      <a:pt x="467" y="353"/>
                    </a:lnTo>
                    <a:lnTo>
                      <a:pt x="467" y="351"/>
                    </a:lnTo>
                    <a:lnTo>
                      <a:pt x="469" y="351"/>
                    </a:lnTo>
                    <a:lnTo>
                      <a:pt x="470" y="353"/>
                    </a:lnTo>
                    <a:lnTo>
                      <a:pt x="474" y="356"/>
                    </a:lnTo>
                    <a:lnTo>
                      <a:pt x="474" y="358"/>
                    </a:lnTo>
                    <a:lnTo>
                      <a:pt x="474" y="359"/>
                    </a:lnTo>
                    <a:lnTo>
                      <a:pt x="477" y="363"/>
                    </a:lnTo>
                    <a:lnTo>
                      <a:pt x="478" y="364"/>
                    </a:lnTo>
                    <a:lnTo>
                      <a:pt x="481" y="367"/>
                    </a:lnTo>
                    <a:lnTo>
                      <a:pt x="483" y="367"/>
                    </a:lnTo>
                    <a:lnTo>
                      <a:pt x="485" y="367"/>
                    </a:lnTo>
                    <a:lnTo>
                      <a:pt x="486" y="367"/>
                    </a:lnTo>
                    <a:lnTo>
                      <a:pt x="486" y="369"/>
                    </a:lnTo>
                    <a:lnTo>
                      <a:pt x="485" y="370"/>
                    </a:lnTo>
                    <a:lnTo>
                      <a:pt x="486" y="372"/>
                    </a:lnTo>
                    <a:lnTo>
                      <a:pt x="488" y="374"/>
                    </a:lnTo>
                    <a:lnTo>
                      <a:pt x="489" y="374"/>
                    </a:lnTo>
                    <a:lnTo>
                      <a:pt x="491" y="372"/>
                    </a:lnTo>
                    <a:lnTo>
                      <a:pt x="493" y="367"/>
                    </a:lnTo>
                    <a:lnTo>
                      <a:pt x="493" y="366"/>
                    </a:lnTo>
                    <a:lnTo>
                      <a:pt x="493" y="364"/>
                    </a:lnTo>
                    <a:lnTo>
                      <a:pt x="493" y="363"/>
                    </a:lnTo>
                    <a:lnTo>
                      <a:pt x="493" y="361"/>
                    </a:lnTo>
                    <a:lnTo>
                      <a:pt x="493" y="358"/>
                    </a:lnTo>
                    <a:lnTo>
                      <a:pt x="491" y="356"/>
                    </a:lnTo>
                    <a:lnTo>
                      <a:pt x="493" y="355"/>
                    </a:lnTo>
                    <a:lnTo>
                      <a:pt x="493" y="353"/>
                    </a:lnTo>
                    <a:lnTo>
                      <a:pt x="493" y="355"/>
                    </a:lnTo>
                    <a:lnTo>
                      <a:pt x="494" y="355"/>
                    </a:lnTo>
                    <a:lnTo>
                      <a:pt x="496" y="355"/>
                    </a:lnTo>
                    <a:lnTo>
                      <a:pt x="496" y="353"/>
                    </a:lnTo>
                    <a:lnTo>
                      <a:pt x="493" y="351"/>
                    </a:lnTo>
                    <a:lnTo>
                      <a:pt x="491" y="348"/>
                    </a:lnTo>
                    <a:lnTo>
                      <a:pt x="489" y="347"/>
                    </a:lnTo>
                    <a:lnTo>
                      <a:pt x="488" y="347"/>
                    </a:lnTo>
                    <a:lnTo>
                      <a:pt x="486" y="347"/>
                    </a:lnTo>
                    <a:lnTo>
                      <a:pt x="485" y="345"/>
                    </a:lnTo>
                    <a:lnTo>
                      <a:pt x="483" y="343"/>
                    </a:lnTo>
                    <a:lnTo>
                      <a:pt x="478" y="343"/>
                    </a:lnTo>
                    <a:lnTo>
                      <a:pt x="477" y="343"/>
                    </a:lnTo>
                    <a:lnTo>
                      <a:pt x="475" y="343"/>
                    </a:lnTo>
                    <a:lnTo>
                      <a:pt x="475" y="343"/>
                    </a:lnTo>
                    <a:lnTo>
                      <a:pt x="474" y="342"/>
                    </a:lnTo>
                    <a:lnTo>
                      <a:pt x="475" y="342"/>
                    </a:lnTo>
                    <a:lnTo>
                      <a:pt x="475" y="342"/>
                    </a:lnTo>
                    <a:lnTo>
                      <a:pt x="477" y="342"/>
                    </a:lnTo>
                    <a:lnTo>
                      <a:pt x="480" y="342"/>
                    </a:lnTo>
                    <a:lnTo>
                      <a:pt x="483" y="342"/>
                    </a:lnTo>
                    <a:lnTo>
                      <a:pt x="485" y="342"/>
                    </a:lnTo>
                    <a:lnTo>
                      <a:pt x="486" y="342"/>
                    </a:lnTo>
                    <a:lnTo>
                      <a:pt x="488" y="342"/>
                    </a:lnTo>
                    <a:lnTo>
                      <a:pt x="489" y="342"/>
                    </a:lnTo>
                    <a:lnTo>
                      <a:pt x="491" y="342"/>
                    </a:lnTo>
                    <a:lnTo>
                      <a:pt x="493" y="342"/>
                    </a:lnTo>
                    <a:lnTo>
                      <a:pt x="493" y="340"/>
                    </a:lnTo>
                    <a:lnTo>
                      <a:pt x="493" y="339"/>
                    </a:lnTo>
                    <a:lnTo>
                      <a:pt x="493" y="337"/>
                    </a:lnTo>
                    <a:lnTo>
                      <a:pt x="493" y="335"/>
                    </a:lnTo>
                    <a:lnTo>
                      <a:pt x="491" y="334"/>
                    </a:lnTo>
                    <a:lnTo>
                      <a:pt x="489" y="335"/>
                    </a:lnTo>
                    <a:lnTo>
                      <a:pt x="488" y="335"/>
                    </a:lnTo>
                    <a:lnTo>
                      <a:pt x="486" y="335"/>
                    </a:lnTo>
                    <a:lnTo>
                      <a:pt x="483" y="335"/>
                    </a:lnTo>
                    <a:lnTo>
                      <a:pt x="481" y="334"/>
                    </a:lnTo>
                    <a:lnTo>
                      <a:pt x="480" y="334"/>
                    </a:lnTo>
                    <a:lnTo>
                      <a:pt x="477" y="334"/>
                    </a:lnTo>
                    <a:lnTo>
                      <a:pt x="477" y="335"/>
                    </a:lnTo>
                    <a:lnTo>
                      <a:pt x="475" y="335"/>
                    </a:lnTo>
                    <a:lnTo>
                      <a:pt x="475" y="332"/>
                    </a:lnTo>
                    <a:lnTo>
                      <a:pt x="475" y="331"/>
                    </a:lnTo>
                    <a:lnTo>
                      <a:pt x="475" y="329"/>
                    </a:lnTo>
                    <a:lnTo>
                      <a:pt x="472" y="331"/>
                    </a:lnTo>
                    <a:lnTo>
                      <a:pt x="470" y="331"/>
                    </a:lnTo>
                    <a:lnTo>
                      <a:pt x="469" y="329"/>
                    </a:lnTo>
                    <a:lnTo>
                      <a:pt x="469" y="327"/>
                    </a:lnTo>
                    <a:lnTo>
                      <a:pt x="470" y="327"/>
                    </a:lnTo>
                    <a:lnTo>
                      <a:pt x="474" y="329"/>
                    </a:lnTo>
                    <a:lnTo>
                      <a:pt x="474" y="327"/>
                    </a:lnTo>
                    <a:lnTo>
                      <a:pt x="474" y="326"/>
                    </a:lnTo>
                    <a:lnTo>
                      <a:pt x="474" y="326"/>
                    </a:lnTo>
                    <a:lnTo>
                      <a:pt x="474" y="324"/>
                    </a:lnTo>
                    <a:lnTo>
                      <a:pt x="474" y="323"/>
                    </a:lnTo>
                    <a:lnTo>
                      <a:pt x="474" y="321"/>
                    </a:lnTo>
                    <a:lnTo>
                      <a:pt x="474" y="319"/>
                    </a:lnTo>
                    <a:lnTo>
                      <a:pt x="474" y="318"/>
                    </a:lnTo>
                    <a:lnTo>
                      <a:pt x="474" y="316"/>
                    </a:lnTo>
                    <a:lnTo>
                      <a:pt x="475" y="316"/>
                    </a:lnTo>
                    <a:lnTo>
                      <a:pt x="475" y="316"/>
                    </a:lnTo>
                    <a:lnTo>
                      <a:pt x="475" y="318"/>
                    </a:lnTo>
                    <a:lnTo>
                      <a:pt x="477" y="319"/>
                    </a:lnTo>
                    <a:lnTo>
                      <a:pt x="478" y="319"/>
                    </a:lnTo>
                    <a:lnTo>
                      <a:pt x="480" y="318"/>
                    </a:lnTo>
                    <a:lnTo>
                      <a:pt x="483" y="316"/>
                    </a:lnTo>
                    <a:lnTo>
                      <a:pt x="485" y="315"/>
                    </a:lnTo>
                    <a:lnTo>
                      <a:pt x="485" y="315"/>
                    </a:lnTo>
                    <a:lnTo>
                      <a:pt x="485" y="313"/>
                    </a:lnTo>
                    <a:lnTo>
                      <a:pt x="481" y="313"/>
                    </a:lnTo>
                    <a:lnTo>
                      <a:pt x="480" y="313"/>
                    </a:lnTo>
                    <a:lnTo>
                      <a:pt x="480" y="311"/>
                    </a:lnTo>
                    <a:lnTo>
                      <a:pt x="481" y="311"/>
                    </a:lnTo>
                    <a:lnTo>
                      <a:pt x="485" y="311"/>
                    </a:lnTo>
                    <a:lnTo>
                      <a:pt x="485" y="311"/>
                    </a:lnTo>
                    <a:lnTo>
                      <a:pt x="486" y="311"/>
                    </a:lnTo>
                    <a:lnTo>
                      <a:pt x="486" y="311"/>
                    </a:lnTo>
                    <a:lnTo>
                      <a:pt x="486" y="310"/>
                    </a:lnTo>
                    <a:lnTo>
                      <a:pt x="488" y="308"/>
                    </a:lnTo>
                    <a:lnTo>
                      <a:pt x="489" y="310"/>
                    </a:lnTo>
                    <a:lnTo>
                      <a:pt x="493" y="311"/>
                    </a:lnTo>
                    <a:lnTo>
                      <a:pt x="493" y="311"/>
                    </a:lnTo>
                    <a:lnTo>
                      <a:pt x="494" y="311"/>
                    </a:lnTo>
                    <a:lnTo>
                      <a:pt x="496" y="311"/>
                    </a:lnTo>
                    <a:lnTo>
                      <a:pt x="497" y="313"/>
                    </a:lnTo>
                    <a:lnTo>
                      <a:pt x="497" y="315"/>
                    </a:lnTo>
                    <a:lnTo>
                      <a:pt x="497" y="316"/>
                    </a:lnTo>
                    <a:lnTo>
                      <a:pt x="499" y="316"/>
                    </a:lnTo>
                    <a:lnTo>
                      <a:pt x="501" y="316"/>
                    </a:lnTo>
                    <a:lnTo>
                      <a:pt x="502" y="316"/>
                    </a:lnTo>
                    <a:lnTo>
                      <a:pt x="502" y="318"/>
                    </a:lnTo>
                    <a:lnTo>
                      <a:pt x="505" y="319"/>
                    </a:lnTo>
                    <a:lnTo>
                      <a:pt x="507" y="321"/>
                    </a:lnTo>
                    <a:lnTo>
                      <a:pt x="509" y="323"/>
                    </a:lnTo>
                    <a:lnTo>
                      <a:pt x="509" y="321"/>
                    </a:lnTo>
                    <a:lnTo>
                      <a:pt x="509" y="318"/>
                    </a:lnTo>
                    <a:lnTo>
                      <a:pt x="510" y="316"/>
                    </a:lnTo>
                    <a:lnTo>
                      <a:pt x="512" y="313"/>
                    </a:lnTo>
                    <a:lnTo>
                      <a:pt x="510" y="311"/>
                    </a:lnTo>
                    <a:lnTo>
                      <a:pt x="512" y="308"/>
                    </a:lnTo>
                    <a:lnTo>
                      <a:pt x="512" y="305"/>
                    </a:lnTo>
                    <a:lnTo>
                      <a:pt x="513" y="303"/>
                    </a:lnTo>
                    <a:lnTo>
                      <a:pt x="513" y="302"/>
                    </a:lnTo>
                    <a:lnTo>
                      <a:pt x="512" y="300"/>
                    </a:lnTo>
                    <a:lnTo>
                      <a:pt x="510" y="299"/>
                    </a:lnTo>
                    <a:lnTo>
                      <a:pt x="509" y="297"/>
                    </a:lnTo>
                    <a:lnTo>
                      <a:pt x="507" y="297"/>
                    </a:lnTo>
                    <a:lnTo>
                      <a:pt x="507" y="296"/>
                    </a:lnTo>
                    <a:lnTo>
                      <a:pt x="507" y="296"/>
                    </a:lnTo>
                    <a:lnTo>
                      <a:pt x="505" y="296"/>
                    </a:lnTo>
                    <a:lnTo>
                      <a:pt x="504" y="297"/>
                    </a:lnTo>
                    <a:lnTo>
                      <a:pt x="502" y="300"/>
                    </a:lnTo>
                    <a:lnTo>
                      <a:pt x="501" y="300"/>
                    </a:lnTo>
                    <a:lnTo>
                      <a:pt x="499" y="300"/>
                    </a:lnTo>
                    <a:lnTo>
                      <a:pt x="499" y="299"/>
                    </a:lnTo>
                    <a:lnTo>
                      <a:pt x="499" y="297"/>
                    </a:lnTo>
                    <a:lnTo>
                      <a:pt x="499" y="296"/>
                    </a:lnTo>
                    <a:lnTo>
                      <a:pt x="496" y="294"/>
                    </a:lnTo>
                    <a:lnTo>
                      <a:pt x="494" y="296"/>
                    </a:lnTo>
                    <a:lnTo>
                      <a:pt x="494" y="294"/>
                    </a:lnTo>
                    <a:lnTo>
                      <a:pt x="494" y="294"/>
                    </a:lnTo>
                    <a:lnTo>
                      <a:pt x="494" y="292"/>
                    </a:lnTo>
                    <a:lnTo>
                      <a:pt x="493" y="291"/>
                    </a:lnTo>
                    <a:lnTo>
                      <a:pt x="493" y="291"/>
                    </a:lnTo>
                    <a:lnTo>
                      <a:pt x="493" y="289"/>
                    </a:lnTo>
                    <a:lnTo>
                      <a:pt x="494" y="289"/>
                    </a:lnTo>
                    <a:lnTo>
                      <a:pt x="496" y="291"/>
                    </a:lnTo>
                    <a:lnTo>
                      <a:pt x="496" y="289"/>
                    </a:lnTo>
                    <a:lnTo>
                      <a:pt x="494" y="288"/>
                    </a:lnTo>
                    <a:lnTo>
                      <a:pt x="494" y="284"/>
                    </a:lnTo>
                    <a:lnTo>
                      <a:pt x="494" y="284"/>
                    </a:lnTo>
                    <a:lnTo>
                      <a:pt x="496" y="283"/>
                    </a:lnTo>
                    <a:lnTo>
                      <a:pt x="496" y="284"/>
                    </a:lnTo>
                    <a:lnTo>
                      <a:pt x="497" y="284"/>
                    </a:lnTo>
                    <a:lnTo>
                      <a:pt x="497" y="286"/>
                    </a:lnTo>
                    <a:lnTo>
                      <a:pt x="501" y="289"/>
                    </a:lnTo>
                    <a:lnTo>
                      <a:pt x="502" y="291"/>
                    </a:lnTo>
                    <a:lnTo>
                      <a:pt x="504" y="291"/>
                    </a:lnTo>
                    <a:lnTo>
                      <a:pt x="505" y="289"/>
                    </a:lnTo>
                    <a:lnTo>
                      <a:pt x="504" y="286"/>
                    </a:lnTo>
                    <a:lnTo>
                      <a:pt x="501" y="283"/>
                    </a:lnTo>
                    <a:lnTo>
                      <a:pt x="499" y="281"/>
                    </a:lnTo>
                    <a:lnTo>
                      <a:pt x="497" y="281"/>
                    </a:lnTo>
                    <a:lnTo>
                      <a:pt x="496" y="278"/>
                    </a:lnTo>
                    <a:lnTo>
                      <a:pt x="494" y="276"/>
                    </a:lnTo>
                    <a:lnTo>
                      <a:pt x="493" y="273"/>
                    </a:lnTo>
                    <a:lnTo>
                      <a:pt x="491" y="273"/>
                    </a:lnTo>
                    <a:lnTo>
                      <a:pt x="489" y="272"/>
                    </a:lnTo>
                    <a:lnTo>
                      <a:pt x="489" y="270"/>
                    </a:lnTo>
                    <a:lnTo>
                      <a:pt x="491" y="268"/>
                    </a:lnTo>
                    <a:lnTo>
                      <a:pt x="491" y="267"/>
                    </a:lnTo>
                    <a:lnTo>
                      <a:pt x="489" y="267"/>
                    </a:lnTo>
                    <a:lnTo>
                      <a:pt x="489" y="265"/>
                    </a:lnTo>
                    <a:lnTo>
                      <a:pt x="491" y="265"/>
                    </a:lnTo>
                    <a:lnTo>
                      <a:pt x="493" y="264"/>
                    </a:lnTo>
                    <a:lnTo>
                      <a:pt x="494" y="264"/>
                    </a:lnTo>
                    <a:lnTo>
                      <a:pt x="496" y="264"/>
                    </a:lnTo>
                    <a:lnTo>
                      <a:pt x="496" y="265"/>
                    </a:lnTo>
                    <a:lnTo>
                      <a:pt x="494" y="267"/>
                    </a:lnTo>
                    <a:lnTo>
                      <a:pt x="496" y="267"/>
                    </a:lnTo>
                    <a:lnTo>
                      <a:pt x="497" y="268"/>
                    </a:lnTo>
                    <a:lnTo>
                      <a:pt x="497" y="270"/>
                    </a:lnTo>
                    <a:lnTo>
                      <a:pt x="497" y="272"/>
                    </a:lnTo>
                    <a:lnTo>
                      <a:pt x="499" y="272"/>
                    </a:lnTo>
                    <a:lnTo>
                      <a:pt x="502" y="270"/>
                    </a:lnTo>
                    <a:lnTo>
                      <a:pt x="504" y="267"/>
                    </a:lnTo>
                    <a:lnTo>
                      <a:pt x="504" y="264"/>
                    </a:lnTo>
                    <a:lnTo>
                      <a:pt x="505" y="262"/>
                    </a:lnTo>
                    <a:lnTo>
                      <a:pt x="505" y="260"/>
                    </a:lnTo>
                    <a:lnTo>
                      <a:pt x="505" y="257"/>
                    </a:lnTo>
                    <a:lnTo>
                      <a:pt x="507" y="256"/>
                    </a:lnTo>
                    <a:lnTo>
                      <a:pt x="509" y="254"/>
                    </a:lnTo>
                    <a:lnTo>
                      <a:pt x="509" y="249"/>
                    </a:lnTo>
                    <a:lnTo>
                      <a:pt x="509" y="246"/>
                    </a:lnTo>
                    <a:lnTo>
                      <a:pt x="507" y="244"/>
                    </a:lnTo>
                    <a:lnTo>
                      <a:pt x="509" y="240"/>
                    </a:lnTo>
                    <a:lnTo>
                      <a:pt x="510" y="237"/>
                    </a:lnTo>
                    <a:lnTo>
                      <a:pt x="510" y="233"/>
                    </a:lnTo>
                    <a:lnTo>
                      <a:pt x="512" y="230"/>
                    </a:lnTo>
                    <a:lnTo>
                      <a:pt x="512" y="229"/>
                    </a:lnTo>
                    <a:lnTo>
                      <a:pt x="513" y="225"/>
                    </a:lnTo>
                    <a:lnTo>
                      <a:pt x="513" y="222"/>
                    </a:lnTo>
                    <a:lnTo>
                      <a:pt x="515" y="221"/>
                    </a:lnTo>
                    <a:lnTo>
                      <a:pt x="517" y="217"/>
                    </a:lnTo>
                    <a:lnTo>
                      <a:pt x="521" y="211"/>
                    </a:lnTo>
                    <a:lnTo>
                      <a:pt x="523" y="208"/>
                    </a:lnTo>
                    <a:lnTo>
                      <a:pt x="528" y="205"/>
                    </a:lnTo>
                    <a:lnTo>
                      <a:pt x="528" y="201"/>
                    </a:lnTo>
                    <a:lnTo>
                      <a:pt x="531" y="200"/>
                    </a:lnTo>
                    <a:lnTo>
                      <a:pt x="531" y="197"/>
                    </a:lnTo>
                    <a:lnTo>
                      <a:pt x="534" y="193"/>
                    </a:lnTo>
                    <a:lnTo>
                      <a:pt x="536" y="193"/>
                    </a:lnTo>
                    <a:lnTo>
                      <a:pt x="536" y="192"/>
                    </a:lnTo>
                    <a:lnTo>
                      <a:pt x="534" y="190"/>
                    </a:lnTo>
                    <a:lnTo>
                      <a:pt x="531" y="190"/>
                    </a:lnTo>
                    <a:lnTo>
                      <a:pt x="529" y="189"/>
                    </a:lnTo>
                    <a:lnTo>
                      <a:pt x="529" y="187"/>
                    </a:lnTo>
                    <a:lnTo>
                      <a:pt x="526" y="189"/>
                    </a:lnTo>
                    <a:lnTo>
                      <a:pt x="523" y="189"/>
                    </a:lnTo>
                    <a:lnTo>
                      <a:pt x="518" y="190"/>
                    </a:lnTo>
                    <a:lnTo>
                      <a:pt x="515" y="192"/>
                    </a:lnTo>
                    <a:lnTo>
                      <a:pt x="513" y="193"/>
                    </a:lnTo>
                    <a:lnTo>
                      <a:pt x="510" y="195"/>
                    </a:lnTo>
                    <a:lnTo>
                      <a:pt x="510" y="197"/>
                    </a:lnTo>
                    <a:lnTo>
                      <a:pt x="509" y="198"/>
                    </a:lnTo>
                    <a:lnTo>
                      <a:pt x="507" y="197"/>
                    </a:lnTo>
                    <a:lnTo>
                      <a:pt x="505" y="195"/>
                    </a:lnTo>
                    <a:lnTo>
                      <a:pt x="505" y="193"/>
                    </a:lnTo>
                    <a:lnTo>
                      <a:pt x="507" y="193"/>
                    </a:lnTo>
                    <a:lnTo>
                      <a:pt x="509" y="193"/>
                    </a:lnTo>
                    <a:lnTo>
                      <a:pt x="509" y="190"/>
                    </a:lnTo>
                    <a:lnTo>
                      <a:pt x="507" y="189"/>
                    </a:lnTo>
                    <a:lnTo>
                      <a:pt x="505" y="189"/>
                    </a:lnTo>
                    <a:lnTo>
                      <a:pt x="504" y="189"/>
                    </a:lnTo>
                    <a:lnTo>
                      <a:pt x="505" y="187"/>
                    </a:lnTo>
                    <a:lnTo>
                      <a:pt x="507" y="187"/>
                    </a:lnTo>
                    <a:lnTo>
                      <a:pt x="510" y="185"/>
                    </a:lnTo>
                    <a:lnTo>
                      <a:pt x="512" y="181"/>
                    </a:lnTo>
                    <a:lnTo>
                      <a:pt x="513" y="179"/>
                    </a:lnTo>
                    <a:lnTo>
                      <a:pt x="517" y="179"/>
                    </a:lnTo>
                    <a:lnTo>
                      <a:pt x="520" y="179"/>
                    </a:lnTo>
                    <a:lnTo>
                      <a:pt x="525" y="184"/>
                    </a:lnTo>
                    <a:lnTo>
                      <a:pt x="526" y="185"/>
                    </a:lnTo>
                    <a:lnTo>
                      <a:pt x="531" y="185"/>
                    </a:lnTo>
                    <a:lnTo>
                      <a:pt x="534" y="185"/>
                    </a:lnTo>
                    <a:lnTo>
                      <a:pt x="537" y="185"/>
                    </a:lnTo>
                    <a:lnTo>
                      <a:pt x="542" y="184"/>
                    </a:lnTo>
                    <a:lnTo>
                      <a:pt x="544" y="182"/>
                    </a:lnTo>
                    <a:lnTo>
                      <a:pt x="544" y="181"/>
                    </a:lnTo>
                    <a:lnTo>
                      <a:pt x="544" y="179"/>
                    </a:lnTo>
                    <a:lnTo>
                      <a:pt x="545" y="179"/>
                    </a:lnTo>
                    <a:lnTo>
                      <a:pt x="547" y="179"/>
                    </a:lnTo>
                    <a:lnTo>
                      <a:pt x="548" y="178"/>
                    </a:lnTo>
                    <a:lnTo>
                      <a:pt x="548" y="174"/>
                    </a:lnTo>
                    <a:lnTo>
                      <a:pt x="547" y="173"/>
                    </a:lnTo>
                    <a:lnTo>
                      <a:pt x="545" y="173"/>
                    </a:lnTo>
                    <a:lnTo>
                      <a:pt x="544" y="171"/>
                    </a:lnTo>
                    <a:lnTo>
                      <a:pt x="542" y="171"/>
                    </a:lnTo>
                    <a:lnTo>
                      <a:pt x="540" y="171"/>
                    </a:lnTo>
                    <a:lnTo>
                      <a:pt x="539" y="173"/>
                    </a:lnTo>
                    <a:lnTo>
                      <a:pt x="537" y="173"/>
                    </a:lnTo>
                    <a:lnTo>
                      <a:pt x="536" y="171"/>
                    </a:lnTo>
                    <a:lnTo>
                      <a:pt x="529" y="171"/>
                    </a:lnTo>
                    <a:lnTo>
                      <a:pt x="526" y="170"/>
                    </a:lnTo>
                    <a:lnTo>
                      <a:pt x="525" y="170"/>
                    </a:lnTo>
                    <a:lnTo>
                      <a:pt x="523" y="170"/>
                    </a:lnTo>
                    <a:lnTo>
                      <a:pt x="521" y="170"/>
                    </a:lnTo>
                    <a:lnTo>
                      <a:pt x="515" y="170"/>
                    </a:lnTo>
                    <a:lnTo>
                      <a:pt x="513" y="170"/>
                    </a:lnTo>
                    <a:lnTo>
                      <a:pt x="512" y="170"/>
                    </a:lnTo>
                    <a:lnTo>
                      <a:pt x="513" y="168"/>
                    </a:lnTo>
                    <a:lnTo>
                      <a:pt x="515" y="170"/>
                    </a:lnTo>
                    <a:lnTo>
                      <a:pt x="518" y="168"/>
                    </a:lnTo>
                    <a:lnTo>
                      <a:pt x="521" y="166"/>
                    </a:lnTo>
                    <a:lnTo>
                      <a:pt x="523" y="168"/>
                    </a:lnTo>
                    <a:lnTo>
                      <a:pt x="526" y="168"/>
                    </a:lnTo>
                    <a:lnTo>
                      <a:pt x="526" y="168"/>
                    </a:lnTo>
                    <a:lnTo>
                      <a:pt x="528" y="166"/>
                    </a:lnTo>
                    <a:lnTo>
                      <a:pt x="529" y="166"/>
                    </a:lnTo>
                    <a:lnTo>
                      <a:pt x="531" y="166"/>
                    </a:lnTo>
                    <a:lnTo>
                      <a:pt x="532" y="166"/>
                    </a:lnTo>
                    <a:lnTo>
                      <a:pt x="534" y="165"/>
                    </a:lnTo>
                    <a:lnTo>
                      <a:pt x="536" y="165"/>
                    </a:lnTo>
                    <a:lnTo>
                      <a:pt x="536" y="165"/>
                    </a:lnTo>
                    <a:lnTo>
                      <a:pt x="537" y="165"/>
                    </a:lnTo>
                    <a:lnTo>
                      <a:pt x="537" y="163"/>
                    </a:lnTo>
                    <a:lnTo>
                      <a:pt x="539" y="163"/>
                    </a:lnTo>
                    <a:lnTo>
                      <a:pt x="539" y="165"/>
                    </a:lnTo>
                    <a:lnTo>
                      <a:pt x="540" y="165"/>
                    </a:lnTo>
                    <a:lnTo>
                      <a:pt x="542" y="166"/>
                    </a:lnTo>
                    <a:lnTo>
                      <a:pt x="544" y="166"/>
                    </a:lnTo>
                    <a:lnTo>
                      <a:pt x="547" y="166"/>
                    </a:lnTo>
                    <a:lnTo>
                      <a:pt x="548" y="168"/>
                    </a:lnTo>
                    <a:lnTo>
                      <a:pt x="550" y="168"/>
                    </a:lnTo>
                    <a:lnTo>
                      <a:pt x="552" y="168"/>
                    </a:lnTo>
                    <a:lnTo>
                      <a:pt x="555" y="166"/>
                    </a:lnTo>
                    <a:lnTo>
                      <a:pt x="560" y="163"/>
                    </a:lnTo>
                    <a:lnTo>
                      <a:pt x="561" y="163"/>
                    </a:lnTo>
                    <a:lnTo>
                      <a:pt x="563" y="163"/>
                    </a:lnTo>
                    <a:lnTo>
                      <a:pt x="564" y="162"/>
                    </a:lnTo>
                    <a:lnTo>
                      <a:pt x="564" y="160"/>
                    </a:lnTo>
                    <a:lnTo>
                      <a:pt x="563" y="160"/>
                    </a:lnTo>
                    <a:lnTo>
                      <a:pt x="561" y="157"/>
                    </a:lnTo>
                    <a:lnTo>
                      <a:pt x="561" y="155"/>
                    </a:lnTo>
                    <a:lnTo>
                      <a:pt x="560" y="155"/>
                    </a:lnTo>
                    <a:lnTo>
                      <a:pt x="560" y="154"/>
                    </a:lnTo>
                    <a:lnTo>
                      <a:pt x="561" y="152"/>
                    </a:lnTo>
                    <a:lnTo>
                      <a:pt x="563" y="150"/>
                    </a:lnTo>
                    <a:lnTo>
                      <a:pt x="564" y="150"/>
                    </a:lnTo>
                    <a:lnTo>
                      <a:pt x="569" y="152"/>
                    </a:lnTo>
                    <a:lnTo>
                      <a:pt x="571" y="154"/>
                    </a:lnTo>
                    <a:lnTo>
                      <a:pt x="572" y="152"/>
                    </a:lnTo>
                    <a:lnTo>
                      <a:pt x="574" y="150"/>
                    </a:lnTo>
                    <a:lnTo>
                      <a:pt x="575" y="147"/>
                    </a:lnTo>
                    <a:lnTo>
                      <a:pt x="579" y="146"/>
                    </a:lnTo>
                    <a:lnTo>
                      <a:pt x="580" y="144"/>
                    </a:lnTo>
                    <a:lnTo>
                      <a:pt x="580" y="142"/>
                    </a:lnTo>
                    <a:lnTo>
                      <a:pt x="583" y="141"/>
                    </a:lnTo>
                    <a:lnTo>
                      <a:pt x="587" y="141"/>
                    </a:lnTo>
                    <a:lnTo>
                      <a:pt x="587" y="138"/>
                    </a:lnTo>
                    <a:lnTo>
                      <a:pt x="587" y="136"/>
                    </a:lnTo>
                    <a:lnTo>
                      <a:pt x="587" y="131"/>
                    </a:lnTo>
                    <a:lnTo>
                      <a:pt x="583" y="130"/>
                    </a:lnTo>
                    <a:lnTo>
                      <a:pt x="583" y="128"/>
                    </a:lnTo>
                    <a:lnTo>
                      <a:pt x="579" y="125"/>
                    </a:lnTo>
                    <a:lnTo>
                      <a:pt x="579" y="123"/>
                    </a:lnTo>
                    <a:lnTo>
                      <a:pt x="579" y="120"/>
                    </a:lnTo>
                    <a:lnTo>
                      <a:pt x="575" y="120"/>
                    </a:lnTo>
                    <a:lnTo>
                      <a:pt x="574" y="118"/>
                    </a:lnTo>
                    <a:lnTo>
                      <a:pt x="572" y="117"/>
                    </a:lnTo>
                    <a:lnTo>
                      <a:pt x="569" y="117"/>
                    </a:lnTo>
                    <a:lnTo>
                      <a:pt x="568" y="115"/>
                    </a:lnTo>
                    <a:lnTo>
                      <a:pt x="563" y="115"/>
                    </a:lnTo>
                    <a:lnTo>
                      <a:pt x="560" y="112"/>
                    </a:lnTo>
                    <a:lnTo>
                      <a:pt x="556" y="112"/>
                    </a:lnTo>
                    <a:lnTo>
                      <a:pt x="555" y="112"/>
                    </a:lnTo>
                    <a:lnTo>
                      <a:pt x="552" y="112"/>
                    </a:lnTo>
                    <a:lnTo>
                      <a:pt x="547" y="114"/>
                    </a:lnTo>
                    <a:lnTo>
                      <a:pt x="545" y="115"/>
                    </a:lnTo>
                    <a:lnTo>
                      <a:pt x="544" y="117"/>
                    </a:lnTo>
                    <a:lnTo>
                      <a:pt x="540" y="115"/>
                    </a:lnTo>
                    <a:lnTo>
                      <a:pt x="540" y="114"/>
                    </a:lnTo>
                    <a:lnTo>
                      <a:pt x="539" y="115"/>
                    </a:lnTo>
                    <a:lnTo>
                      <a:pt x="537" y="117"/>
                    </a:lnTo>
                    <a:lnTo>
                      <a:pt x="539" y="118"/>
                    </a:lnTo>
                    <a:lnTo>
                      <a:pt x="537" y="122"/>
                    </a:lnTo>
                    <a:lnTo>
                      <a:pt x="537" y="123"/>
                    </a:lnTo>
                    <a:lnTo>
                      <a:pt x="536" y="123"/>
                    </a:lnTo>
                    <a:lnTo>
                      <a:pt x="536" y="125"/>
                    </a:lnTo>
                    <a:lnTo>
                      <a:pt x="536" y="125"/>
                    </a:lnTo>
                    <a:lnTo>
                      <a:pt x="536" y="126"/>
                    </a:lnTo>
                    <a:lnTo>
                      <a:pt x="532" y="128"/>
                    </a:lnTo>
                    <a:lnTo>
                      <a:pt x="531" y="128"/>
                    </a:lnTo>
                    <a:lnTo>
                      <a:pt x="529" y="126"/>
                    </a:lnTo>
                    <a:lnTo>
                      <a:pt x="529" y="125"/>
                    </a:lnTo>
                    <a:lnTo>
                      <a:pt x="528" y="125"/>
                    </a:lnTo>
                    <a:lnTo>
                      <a:pt x="526" y="125"/>
                    </a:lnTo>
                    <a:lnTo>
                      <a:pt x="526" y="128"/>
                    </a:lnTo>
                    <a:lnTo>
                      <a:pt x="528" y="128"/>
                    </a:lnTo>
                    <a:lnTo>
                      <a:pt x="526" y="131"/>
                    </a:lnTo>
                    <a:lnTo>
                      <a:pt x="525" y="133"/>
                    </a:lnTo>
                    <a:lnTo>
                      <a:pt x="525" y="134"/>
                    </a:lnTo>
                    <a:lnTo>
                      <a:pt x="525" y="133"/>
                    </a:lnTo>
                    <a:lnTo>
                      <a:pt x="525" y="131"/>
                    </a:lnTo>
                    <a:lnTo>
                      <a:pt x="525" y="128"/>
                    </a:lnTo>
                    <a:lnTo>
                      <a:pt x="523" y="126"/>
                    </a:lnTo>
                    <a:lnTo>
                      <a:pt x="523" y="125"/>
                    </a:lnTo>
                    <a:lnTo>
                      <a:pt x="523" y="123"/>
                    </a:lnTo>
                    <a:lnTo>
                      <a:pt x="523" y="120"/>
                    </a:lnTo>
                    <a:lnTo>
                      <a:pt x="523" y="118"/>
                    </a:lnTo>
                    <a:lnTo>
                      <a:pt x="521" y="120"/>
                    </a:lnTo>
                    <a:lnTo>
                      <a:pt x="520" y="122"/>
                    </a:lnTo>
                    <a:lnTo>
                      <a:pt x="518" y="123"/>
                    </a:lnTo>
                    <a:lnTo>
                      <a:pt x="518" y="125"/>
                    </a:lnTo>
                    <a:lnTo>
                      <a:pt x="518" y="128"/>
                    </a:lnTo>
                    <a:lnTo>
                      <a:pt x="513" y="131"/>
                    </a:lnTo>
                    <a:lnTo>
                      <a:pt x="512" y="133"/>
                    </a:lnTo>
                    <a:lnTo>
                      <a:pt x="510" y="134"/>
                    </a:lnTo>
                    <a:lnTo>
                      <a:pt x="509" y="136"/>
                    </a:lnTo>
                    <a:lnTo>
                      <a:pt x="507" y="138"/>
                    </a:lnTo>
                    <a:lnTo>
                      <a:pt x="504" y="138"/>
                    </a:lnTo>
                    <a:lnTo>
                      <a:pt x="502" y="139"/>
                    </a:lnTo>
                    <a:lnTo>
                      <a:pt x="497" y="141"/>
                    </a:lnTo>
                    <a:lnTo>
                      <a:pt x="494" y="141"/>
                    </a:lnTo>
                    <a:lnTo>
                      <a:pt x="491" y="142"/>
                    </a:lnTo>
                    <a:lnTo>
                      <a:pt x="491" y="142"/>
                    </a:lnTo>
                    <a:lnTo>
                      <a:pt x="489" y="144"/>
                    </a:lnTo>
                    <a:lnTo>
                      <a:pt x="486" y="144"/>
                    </a:lnTo>
                    <a:lnTo>
                      <a:pt x="485" y="144"/>
                    </a:lnTo>
                    <a:lnTo>
                      <a:pt x="483" y="146"/>
                    </a:lnTo>
                    <a:lnTo>
                      <a:pt x="480" y="149"/>
                    </a:lnTo>
                    <a:lnTo>
                      <a:pt x="475" y="152"/>
                    </a:lnTo>
                    <a:lnTo>
                      <a:pt x="475" y="155"/>
                    </a:lnTo>
                    <a:lnTo>
                      <a:pt x="474" y="155"/>
                    </a:lnTo>
                    <a:lnTo>
                      <a:pt x="469" y="158"/>
                    </a:lnTo>
                    <a:lnTo>
                      <a:pt x="466" y="162"/>
                    </a:lnTo>
                    <a:lnTo>
                      <a:pt x="466" y="160"/>
                    </a:lnTo>
                    <a:lnTo>
                      <a:pt x="464" y="160"/>
                    </a:lnTo>
                    <a:lnTo>
                      <a:pt x="462" y="162"/>
                    </a:lnTo>
                    <a:lnTo>
                      <a:pt x="459" y="165"/>
                    </a:lnTo>
                    <a:lnTo>
                      <a:pt x="458" y="168"/>
                    </a:lnTo>
                    <a:lnTo>
                      <a:pt x="456" y="170"/>
                    </a:lnTo>
                    <a:lnTo>
                      <a:pt x="456" y="171"/>
                    </a:lnTo>
                    <a:lnTo>
                      <a:pt x="456" y="170"/>
                    </a:lnTo>
                    <a:lnTo>
                      <a:pt x="456" y="168"/>
                    </a:lnTo>
                    <a:lnTo>
                      <a:pt x="456" y="165"/>
                    </a:lnTo>
                    <a:lnTo>
                      <a:pt x="456" y="163"/>
                    </a:lnTo>
                    <a:lnTo>
                      <a:pt x="459" y="163"/>
                    </a:lnTo>
                    <a:lnTo>
                      <a:pt x="459" y="162"/>
                    </a:lnTo>
                    <a:lnTo>
                      <a:pt x="462" y="158"/>
                    </a:lnTo>
                    <a:lnTo>
                      <a:pt x="464" y="158"/>
                    </a:lnTo>
                    <a:lnTo>
                      <a:pt x="467" y="155"/>
                    </a:lnTo>
                    <a:lnTo>
                      <a:pt x="470" y="152"/>
                    </a:lnTo>
                    <a:lnTo>
                      <a:pt x="472" y="150"/>
                    </a:lnTo>
                    <a:lnTo>
                      <a:pt x="475" y="149"/>
                    </a:lnTo>
                    <a:lnTo>
                      <a:pt x="477" y="146"/>
                    </a:lnTo>
                    <a:lnTo>
                      <a:pt x="478" y="144"/>
                    </a:lnTo>
                    <a:lnTo>
                      <a:pt x="478" y="141"/>
                    </a:lnTo>
                    <a:lnTo>
                      <a:pt x="478" y="141"/>
                    </a:lnTo>
                    <a:lnTo>
                      <a:pt x="478" y="141"/>
                    </a:lnTo>
                    <a:lnTo>
                      <a:pt x="480" y="141"/>
                    </a:lnTo>
                    <a:lnTo>
                      <a:pt x="481" y="139"/>
                    </a:lnTo>
                    <a:lnTo>
                      <a:pt x="485" y="139"/>
                    </a:lnTo>
                    <a:lnTo>
                      <a:pt x="485" y="136"/>
                    </a:lnTo>
                    <a:lnTo>
                      <a:pt x="486" y="133"/>
                    </a:lnTo>
                    <a:lnTo>
                      <a:pt x="488" y="133"/>
                    </a:lnTo>
                    <a:lnTo>
                      <a:pt x="489" y="134"/>
                    </a:lnTo>
                    <a:lnTo>
                      <a:pt x="491" y="131"/>
                    </a:lnTo>
                    <a:lnTo>
                      <a:pt x="493" y="131"/>
                    </a:lnTo>
                    <a:lnTo>
                      <a:pt x="494" y="131"/>
                    </a:lnTo>
                    <a:lnTo>
                      <a:pt x="496" y="131"/>
                    </a:lnTo>
                    <a:lnTo>
                      <a:pt x="504" y="125"/>
                    </a:lnTo>
                    <a:lnTo>
                      <a:pt x="505" y="122"/>
                    </a:lnTo>
                    <a:lnTo>
                      <a:pt x="505" y="118"/>
                    </a:lnTo>
                    <a:lnTo>
                      <a:pt x="507" y="114"/>
                    </a:lnTo>
                    <a:lnTo>
                      <a:pt x="510" y="111"/>
                    </a:lnTo>
                    <a:lnTo>
                      <a:pt x="510" y="107"/>
                    </a:lnTo>
                    <a:lnTo>
                      <a:pt x="510" y="103"/>
                    </a:lnTo>
                    <a:lnTo>
                      <a:pt x="509" y="101"/>
                    </a:lnTo>
                    <a:lnTo>
                      <a:pt x="507" y="99"/>
                    </a:lnTo>
                    <a:lnTo>
                      <a:pt x="504" y="101"/>
                    </a:lnTo>
                    <a:lnTo>
                      <a:pt x="501" y="101"/>
                    </a:lnTo>
                    <a:lnTo>
                      <a:pt x="497" y="99"/>
                    </a:lnTo>
                    <a:lnTo>
                      <a:pt x="494" y="99"/>
                    </a:lnTo>
                    <a:lnTo>
                      <a:pt x="493" y="101"/>
                    </a:lnTo>
                    <a:lnTo>
                      <a:pt x="493" y="103"/>
                    </a:lnTo>
                    <a:lnTo>
                      <a:pt x="493" y="104"/>
                    </a:lnTo>
                    <a:lnTo>
                      <a:pt x="493" y="106"/>
                    </a:lnTo>
                    <a:lnTo>
                      <a:pt x="491" y="111"/>
                    </a:lnTo>
                    <a:lnTo>
                      <a:pt x="491" y="114"/>
                    </a:lnTo>
                    <a:lnTo>
                      <a:pt x="488" y="117"/>
                    </a:lnTo>
                    <a:lnTo>
                      <a:pt x="486" y="115"/>
                    </a:lnTo>
                    <a:lnTo>
                      <a:pt x="485" y="115"/>
                    </a:lnTo>
                    <a:lnTo>
                      <a:pt x="485" y="115"/>
                    </a:lnTo>
                    <a:lnTo>
                      <a:pt x="483" y="117"/>
                    </a:lnTo>
                    <a:lnTo>
                      <a:pt x="483" y="117"/>
                    </a:lnTo>
                    <a:lnTo>
                      <a:pt x="480" y="117"/>
                    </a:lnTo>
                    <a:lnTo>
                      <a:pt x="478" y="117"/>
                    </a:lnTo>
                    <a:lnTo>
                      <a:pt x="474" y="115"/>
                    </a:lnTo>
                    <a:lnTo>
                      <a:pt x="469" y="115"/>
                    </a:lnTo>
                    <a:lnTo>
                      <a:pt x="467" y="115"/>
                    </a:lnTo>
                    <a:lnTo>
                      <a:pt x="462" y="117"/>
                    </a:lnTo>
                    <a:lnTo>
                      <a:pt x="459" y="118"/>
                    </a:lnTo>
                    <a:lnTo>
                      <a:pt x="459" y="117"/>
                    </a:lnTo>
                    <a:lnTo>
                      <a:pt x="458" y="115"/>
                    </a:lnTo>
                    <a:lnTo>
                      <a:pt x="459" y="114"/>
                    </a:lnTo>
                    <a:lnTo>
                      <a:pt x="459" y="112"/>
                    </a:lnTo>
                    <a:lnTo>
                      <a:pt x="459" y="111"/>
                    </a:lnTo>
                    <a:lnTo>
                      <a:pt x="461" y="111"/>
                    </a:lnTo>
                    <a:lnTo>
                      <a:pt x="461" y="111"/>
                    </a:lnTo>
                    <a:lnTo>
                      <a:pt x="462" y="111"/>
                    </a:lnTo>
                    <a:lnTo>
                      <a:pt x="466" y="109"/>
                    </a:lnTo>
                    <a:lnTo>
                      <a:pt x="472" y="109"/>
                    </a:lnTo>
                    <a:lnTo>
                      <a:pt x="474" y="107"/>
                    </a:lnTo>
                    <a:lnTo>
                      <a:pt x="475" y="104"/>
                    </a:lnTo>
                    <a:lnTo>
                      <a:pt x="475" y="103"/>
                    </a:lnTo>
                    <a:lnTo>
                      <a:pt x="478" y="101"/>
                    </a:lnTo>
                    <a:lnTo>
                      <a:pt x="478" y="99"/>
                    </a:lnTo>
                    <a:lnTo>
                      <a:pt x="477" y="99"/>
                    </a:lnTo>
                    <a:lnTo>
                      <a:pt x="477" y="98"/>
                    </a:lnTo>
                    <a:lnTo>
                      <a:pt x="475" y="98"/>
                    </a:lnTo>
                    <a:lnTo>
                      <a:pt x="469" y="98"/>
                    </a:lnTo>
                    <a:lnTo>
                      <a:pt x="466" y="96"/>
                    </a:lnTo>
                    <a:lnTo>
                      <a:pt x="462" y="95"/>
                    </a:lnTo>
                    <a:lnTo>
                      <a:pt x="461" y="95"/>
                    </a:lnTo>
                    <a:lnTo>
                      <a:pt x="454" y="95"/>
                    </a:lnTo>
                    <a:lnTo>
                      <a:pt x="451" y="95"/>
                    </a:lnTo>
                    <a:lnTo>
                      <a:pt x="448" y="93"/>
                    </a:lnTo>
                    <a:lnTo>
                      <a:pt x="445" y="93"/>
                    </a:lnTo>
                    <a:lnTo>
                      <a:pt x="442" y="95"/>
                    </a:lnTo>
                    <a:lnTo>
                      <a:pt x="440" y="93"/>
                    </a:lnTo>
                    <a:lnTo>
                      <a:pt x="437" y="93"/>
                    </a:lnTo>
                    <a:lnTo>
                      <a:pt x="435" y="93"/>
                    </a:lnTo>
                    <a:lnTo>
                      <a:pt x="434" y="96"/>
                    </a:lnTo>
                    <a:lnTo>
                      <a:pt x="434" y="98"/>
                    </a:lnTo>
                    <a:lnTo>
                      <a:pt x="432" y="99"/>
                    </a:lnTo>
                    <a:lnTo>
                      <a:pt x="430" y="99"/>
                    </a:lnTo>
                    <a:lnTo>
                      <a:pt x="432" y="98"/>
                    </a:lnTo>
                    <a:lnTo>
                      <a:pt x="432" y="96"/>
                    </a:lnTo>
                    <a:lnTo>
                      <a:pt x="430" y="96"/>
                    </a:lnTo>
                    <a:lnTo>
                      <a:pt x="424" y="99"/>
                    </a:lnTo>
                    <a:lnTo>
                      <a:pt x="421" y="99"/>
                    </a:lnTo>
                    <a:lnTo>
                      <a:pt x="419" y="101"/>
                    </a:lnTo>
                    <a:lnTo>
                      <a:pt x="418" y="103"/>
                    </a:lnTo>
                    <a:lnTo>
                      <a:pt x="416" y="103"/>
                    </a:lnTo>
                    <a:lnTo>
                      <a:pt x="413" y="103"/>
                    </a:lnTo>
                    <a:lnTo>
                      <a:pt x="411" y="104"/>
                    </a:lnTo>
                    <a:lnTo>
                      <a:pt x="408" y="104"/>
                    </a:lnTo>
                    <a:lnTo>
                      <a:pt x="407" y="106"/>
                    </a:lnTo>
                    <a:lnTo>
                      <a:pt x="407" y="109"/>
                    </a:lnTo>
                    <a:lnTo>
                      <a:pt x="405" y="111"/>
                    </a:lnTo>
                    <a:lnTo>
                      <a:pt x="403" y="111"/>
                    </a:lnTo>
                    <a:lnTo>
                      <a:pt x="403" y="107"/>
                    </a:lnTo>
                    <a:lnTo>
                      <a:pt x="403" y="106"/>
                    </a:lnTo>
                    <a:lnTo>
                      <a:pt x="402" y="104"/>
                    </a:lnTo>
                    <a:lnTo>
                      <a:pt x="402" y="103"/>
                    </a:lnTo>
                    <a:lnTo>
                      <a:pt x="402" y="101"/>
                    </a:lnTo>
                    <a:lnTo>
                      <a:pt x="402" y="99"/>
                    </a:lnTo>
                    <a:lnTo>
                      <a:pt x="405" y="99"/>
                    </a:lnTo>
                    <a:lnTo>
                      <a:pt x="407" y="98"/>
                    </a:lnTo>
                    <a:lnTo>
                      <a:pt x="410" y="98"/>
                    </a:lnTo>
                    <a:lnTo>
                      <a:pt x="411" y="96"/>
                    </a:lnTo>
                    <a:lnTo>
                      <a:pt x="413" y="95"/>
                    </a:lnTo>
                    <a:lnTo>
                      <a:pt x="415" y="95"/>
                    </a:lnTo>
                    <a:lnTo>
                      <a:pt x="419" y="95"/>
                    </a:lnTo>
                    <a:lnTo>
                      <a:pt x="421" y="93"/>
                    </a:lnTo>
                    <a:lnTo>
                      <a:pt x="424" y="91"/>
                    </a:lnTo>
                    <a:lnTo>
                      <a:pt x="426" y="91"/>
                    </a:lnTo>
                    <a:lnTo>
                      <a:pt x="427" y="91"/>
                    </a:lnTo>
                    <a:lnTo>
                      <a:pt x="429" y="90"/>
                    </a:lnTo>
                    <a:lnTo>
                      <a:pt x="429" y="88"/>
                    </a:lnTo>
                    <a:lnTo>
                      <a:pt x="429" y="87"/>
                    </a:lnTo>
                    <a:lnTo>
                      <a:pt x="427" y="87"/>
                    </a:lnTo>
                    <a:lnTo>
                      <a:pt x="424" y="87"/>
                    </a:lnTo>
                    <a:lnTo>
                      <a:pt x="424" y="87"/>
                    </a:lnTo>
                    <a:lnTo>
                      <a:pt x="424" y="85"/>
                    </a:lnTo>
                    <a:lnTo>
                      <a:pt x="426" y="85"/>
                    </a:lnTo>
                    <a:lnTo>
                      <a:pt x="427" y="85"/>
                    </a:lnTo>
                    <a:lnTo>
                      <a:pt x="429" y="85"/>
                    </a:lnTo>
                    <a:lnTo>
                      <a:pt x="430" y="87"/>
                    </a:lnTo>
                    <a:lnTo>
                      <a:pt x="430" y="88"/>
                    </a:lnTo>
                    <a:lnTo>
                      <a:pt x="432" y="88"/>
                    </a:lnTo>
                    <a:lnTo>
                      <a:pt x="432" y="88"/>
                    </a:lnTo>
                    <a:lnTo>
                      <a:pt x="435" y="87"/>
                    </a:lnTo>
                    <a:lnTo>
                      <a:pt x="437" y="87"/>
                    </a:lnTo>
                    <a:lnTo>
                      <a:pt x="440" y="87"/>
                    </a:lnTo>
                    <a:lnTo>
                      <a:pt x="442" y="85"/>
                    </a:lnTo>
                    <a:lnTo>
                      <a:pt x="443" y="85"/>
                    </a:lnTo>
                    <a:lnTo>
                      <a:pt x="446" y="85"/>
                    </a:lnTo>
                    <a:lnTo>
                      <a:pt x="448" y="85"/>
                    </a:lnTo>
                    <a:lnTo>
                      <a:pt x="451" y="85"/>
                    </a:lnTo>
                    <a:lnTo>
                      <a:pt x="453" y="85"/>
                    </a:lnTo>
                    <a:lnTo>
                      <a:pt x="454" y="87"/>
                    </a:lnTo>
                    <a:lnTo>
                      <a:pt x="458" y="87"/>
                    </a:lnTo>
                    <a:lnTo>
                      <a:pt x="459" y="87"/>
                    </a:lnTo>
                    <a:lnTo>
                      <a:pt x="461" y="87"/>
                    </a:lnTo>
                    <a:lnTo>
                      <a:pt x="464" y="90"/>
                    </a:lnTo>
                    <a:lnTo>
                      <a:pt x="466" y="90"/>
                    </a:lnTo>
                    <a:lnTo>
                      <a:pt x="469" y="90"/>
                    </a:lnTo>
                    <a:lnTo>
                      <a:pt x="470" y="88"/>
                    </a:lnTo>
                    <a:lnTo>
                      <a:pt x="472" y="88"/>
                    </a:lnTo>
                    <a:lnTo>
                      <a:pt x="474" y="90"/>
                    </a:lnTo>
                    <a:lnTo>
                      <a:pt x="475" y="90"/>
                    </a:lnTo>
                    <a:lnTo>
                      <a:pt x="477" y="90"/>
                    </a:lnTo>
                    <a:lnTo>
                      <a:pt x="480" y="90"/>
                    </a:lnTo>
                    <a:lnTo>
                      <a:pt x="483" y="88"/>
                    </a:lnTo>
                    <a:lnTo>
                      <a:pt x="485" y="87"/>
                    </a:lnTo>
                    <a:lnTo>
                      <a:pt x="488" y="87"/>
                    </a:lnTo>
                    <a:lnTo>
                      <a:pt x="489" y="88"/>
                    </a:lnTo>
                    <a:lnTo>
                      <a:pt x="489" y="88"/>
                    </a:lnTo>
                    <a:lnTo>
                      <a:pt x="493" y="87"/>
                    </a:lnTo>
                    <a:lnTo>
                      <a:pt x="494" y="88"/>
                    </a:lnTo>
                    <a:lnTo>
                      <a:pt x="497" y="88"/>
                    </a:lnTo>
                    <a:lnTo>
                      <a:pt x="497" y="87"/>
                    </a:lnTo>
                    <a:lnTo>
                      <a:pt x="496" y="87"/>
                    </a:lnTo>
                    <a:lnTo>
                      <a:pt x="496" y="85"/>
                    </a:lnTo>
                    <a:lnTo>
                      <a:pt x="497" y="85"/>
                    </a:lnTo>
                    <a:lnTo>
                      <a:pt x="499" y="85"/>
                    </a:lnTo>
                    <a:lnTo>
                      <a:pt x="499" y="87"/>
                    </a:lnTo>
                    <a:lnTo>
                      <a:pt x="502" y="87"/>
                    </a:lnTo>
                    <a:lnTo>
                      <a:pt x="502" y="87"/>
                    </a:lnTo>
                    <a:lnTo>
                      <a:pt x="507" y="87"/>
                    </a:lnTo>
                    <a:lnTo>
                      <a:pt x="512" y="83"/>
                    </a:lnTo>
                    <a:lnTo>
                      <a:pt x="513" y="83"/>
                    </a:lnTo>
                    <a:lnTo>
                      <a:pt x="515" y="82"/>
                    </a:lnTo>
                    <a:lnTo>
                      <a:pt x="515" y="80"/>
                    </a:lnTo>
                    <a:lnTo>
                      <a:pt x="515" y="80"/>
                    </a:lnTo>
                    <a:lnTo>
                      <a:pt x="517" y="80"/>
                    </a:lnTo>
                    <a:lnTo>
                      <a:pt x="518" y="80"/>
                    </a:lnTo>
                    <a:lnTo>
                      <a:pt x="521" y="77"/>
                    </a:lnTo>
                    <a:lnTo>
                      <a:pt x="523" y="77"/>
                    </a:lnTo>
                    <a:lnTo>
                      <a:pt x="523" y="75"/>
                    </a:lnTo>
                    <a:lnTo>
                      <a:pt x="523" y="74"/>
                    </a:lnTo>
                    <a:lnTo>
                      <a:pt x="525" y="72"/>
                    </a:lnTo>
                    <a:lnTo>
                      <a:pt x="525" y="71"/>
                    </a:lnTo>
                    <a:lnTo>
                      <a:pt x="525" y="69"/>
                    </a:lnTo>
                    <a:lnTo>
                      <a:pt x="521" y="66"/>
                    </a:lnTo>
                    <a:lnTo>
                      <a:pt x="518" y="66"/>
                    </a:lnTo>
                    <a:lnTo>
                      <a:pt x="515" y="63"/>
                    </a:lnTo>
                    <a:lnTo>
                      <a:pt x="515" y="61"/>
                    </a:lnTo>
                    <a:lnTo>
                      <a:pt x="513" y="59"/>
                    </a:lnTo>
                    <a:lnTo>
                      <a:pt x="510" y="59"/>
                    </a:lnTo>
                    <a:lnTo>
                      <a:pt x="509" y="58"/>
                    </a:lnTo>
                    <a:lnTo>
                      <a:pt x="507" y="56"/>
                    </a:lnTo>
                    <a:lnTo>
                      <a:pt x="505" y="55"/>
                    </a:lnTo>
                    <a:lnTo>
                      <a:pt x="505" y="56"/>
                    </a:lnTo>
                    <a:lnTo>
                      <a:pt x="504" y="56"/>
                    </a:lnTo>
                    <a:lnTo>
                      <a:pt x="502" y="56"/>
                    </a:lnTo>
                    <a:lnTo>
                      <a:pt x="502" y="55"/>
                    </a:lnTo>
                    <a:lnTo>
                      <a:pt x="501" y="53"/>
                    </a:lnTo>
                    <a:lnTo>
                      <a:pt x="494" y="53"/>
                    </a:lnTo>
                    <a:lnTo>
                      <a:pt x="493" y="53"/>
                    </a:lnTo>
                    <a:lnTo>
                      <a:pt x="493" y="55"/>
                    </a:lnTo>
                    <a:lnTo>
                      <a:pt x="493" y="56"/>
                    </a:lnTo>
                    <a:lnTo>
                      <a:pt x="491" y="55"/>
                    </a:lnTo>
                    <a:lnTo>
                      <a:pt x="489" y="55"/>
                    </a:lnTo>
                    <a:lnTo>
                      <a:pt x="486" y="58"/>
                    </a:lnTo>
                    <a:lnTo>
                      <a:pt x="483" y="58"/>
                    </a:lnTo>
                    <a:lnTo>
                      <a:pt x="480" y="56"/>
                    </a:lnTo>
                    <a:lnTo>
                      <a:pt x="478" y="56"/>
                    </a:lnTo>
                    <a:lnTo>
                      <a:pt x="475" y="55"/>
                    </a:lnTo>
                    <a:lnTo>
                      <a:pt x="475" y="53"/>
                    </a:lnTo>
                    <a:lnTo>
                      <a:pt x="475" y="52"/>
                    </a:lnTo>
                    <a:lnTo>
                      <a:pt x="477" y="52"/>
                    </a:lnTo>
                    <a:lnTo>
                      <a:pt x="478" y="53"/>
                    </a:lnTo>
                    <a:lnTo>
                      <a:pt x="480" y="55"/>
                    </a:lnTo>
                    <a:lnTo>
                      <a:pt x="481" y="53"/>
                    </a:lnTo>
                    <a:lnTo>
                      <a:pt x="480" y="53"/>
                    </a:lnTo>
                    <a:lnTo>
                      <a:pt x="478" y="50"/>
                    </a:lnTo>
                    <a:lnTo>
                      <a:pt x="478" y="48"/>
                    </a:lnTo>
                    <a:lnTo>
                      <a:pt x="478" y="48"/>
                    </a:lnTo>
                    <a:lnTo>
                      <a:pt x="480" y="50"/>
                    </a:lnTo>
                    <a:lnTo>
                      <a:pt x="483" y="52"/>
                    </a:lnTo>
                    <a:lnTo>
                      <a:pt x="485" y="52"/>
                    </a:lnTo>
                    <a:lnTo>
                      <a:pt x="489" y="50"/>
                    </a:lnTo>
                    <a:lnTo>
                      <a:pt x="493" y="47"/>
                    </a:lnTo>
                    <a:lnTo>
                      <a:pt x="493" y="45"/>
                    </a:lnTo>
                    <a:lnTo>
                      <a:pt x="493" y="44"/>
                    </a:lnTo>
                    <a:lnTo>
                      <a:pt x="491" y="44"/>
                    </a:lnTo>
                    <a:lnTo>
                      <a:pt x="491" y="42"/>
                    </a:lnTo>
                    <a:lnTo>
                      <a:pt x="493" y="40"/>
                    </a:lnTo>
                    <a:lnTo>
                      <a:pt x="493" y="40"/>
                    </a:lnTo>
                    <a:lnTo>
                      <a:pt x="489" y="39"/>
                    </a:lnTo>
                    <a:lnTo>
                      <a:pt x="488" y="36"/>
                    </a:lnTo>
                    <a:lnTo>
                      <a:pt x="486" y="36"/>
                    </a:lnTo>
                    <a:lnTo>
                      <a:pt x="485" y="36"/>
                    </a:lnTo>
                    <a:lnTo>
                      <a:pt x="483" y="37"/>
                    </a:lnTo>
                    <a:lnTo>
                      <a:pt x="480" y="40"/>
                    </a:lnTo>
                    <a:lnTo>
                      <a:pt x="477" y="39"/>
                    </a:lnTo>
                    <a:lnTo>
                      <a:pt x="475" y="39"/>
                    </a:lnTo>
                    <a:lnTo>
                      <a:pt x="474" y="42"/>
                    </a:lnTo>
                    <a:lnTo>
                      <a:pt x="472" y="42"/>
                    </a:lnTo>
                    <a:lnTo>
                      <a:pt x="470" y="40"/>
                    </a:lnTo>
                    <a:lnTo>
                      <a:pt x="469" y="39"/>
                    </a:lnTo>
                    <a:lnTo>
                      <a:pt x="467" y="40"/>
                    </a:lnTo>
                    <a:lnTo>
                      <a:pt x="466" y="40"/>
                    </a:lnTo>
                    <a:lnTo>
                      <a:pt x="464" y="40"/>
                    </a:lnTo>
                    <a:lnTo>
                      <a:pt x="462" y="39"/>
                    </a:lnTo>
                    <a:lnTo>
                      <a:pt x="459" y="37"/>
                    </a:lnTo>
                    <a:lnTo>
                      <a:pt x="458" y="37"/>
                    </a:lnTo>
                    <a:lnTo>
                      <a:pt x="454" y="36"/>
                    </a:lnTo>
                    <a:lnTo>
                      <a:pt x="453" y="34"/>
                    </a:lnTo>
                    <a:lnTo>
                      <a:pt x="448" y="34"/>
                    </a:lnTo>
                    <a:lnTo>
                      <a:pt x="443" y="34"/>
                    </a:lnTo>
                    <a:lnTo>
                      <a:pt x="440" y="36"/>
                    </a:lnTo>
                    <a:lnTo>
                      <a:pt x="437" y="37"/>
                    </a:lnTo>
                    <a:lnTo>
                      <a:pt x="434" y="37"/>
                    </a:lnTo>
                    <a:lnTo>
                      <a:pt x="430" y="37"/>
                    </a:lnTo>
                    <a:lnTo>
                      <a:pt x="427" y="37"/>
                    </a:lnTo>
                    <a:lnTo>
                      <a:pt x="424" y="37"/>
                    </a:lnTo>
                    <a:lnTo>
                      <a:pt x="424" y="39"/>
                    </a:lnTo>
                    <a:lnTo>
                      <a:pt x="424" y="42"/>
                    </a:lnTo>
                    <a:lnTo>
                      <a:pt x="424" y="44"/>
                    </a:lnTo>
                    <a:lnTo>
                      <a:pt x="424" y="44"/>
                    </a:lnTo>
                    <a:lnTo>
                      <a:pt x="423" y="42"/>
                    </a:lnTo>
                    <a:lnTo>
                      <a:pt x="421" y="39"/>
                    </a:lnTo>
                    <a:lnTo>
                      <a:pt x="419" y="37"/>
                    </a:lnTo>
                    <a:lnTo>
                      <a:pt x="419" y="37"/>
                    </a:lnTo>
                    <a:lnTo>
                      <a:pt x="418" y="37"/>
                    </a:lnTo>
                    <a:lnTo>
                      <a:pt x="415" y="37"/>
                    </a:lnTo>
                    <a:lnTo>
                      <a:pt x="411" y="39"/>
                    </a:lnTo>
                    <a:lnTo>
                      <a:pt x="410" y="37"/>
                    </a:lnTo>
                    <a:lnTo>
                      <a:pt x="407" y="39"/>
                    </a:lnTo>
                    <a:lnTo>
                      <a:pt x="405" y="42"/>
                    </a:lnTo>
                    <a:lnTo>
                      <a:pt x="403" y="47"/>
                    </a:lnTo>
                    <a:lnTo>
                      <a:pt x="402" y="48"/>
                    </a:lnTo>
                    <a:lnTo>
                      <a:pt x="402" y="48"/>
                    </a:lnTo>
                    <a:lnTo>
                      <a:pt x="402" y="47"/>
                    </a:lnTo>
                    <a:lnTo>
                      <a:pt x="402" y="45"/>
                    </a:lnTo>
                    <a:lnTo>
                      <a:pt x="403" y="42"/>
                    </a:lnTo>
                    <a:lnTo>
                      <a:pt x="402" y="42"/>
                    </a:lnTo>
                    <a:lnTo>
                      <a:pt x="400" y="42"/>
                    </a:lnTo>
                    <a:lnTo>
                      <a:pt x="397" y="42"/>
                    </a:lnTo>
                    <a:lnTo>
                      <a:pt x="397" y="44"/>
                    </a:lnTo>
                    <a:lnTo>
                      <a:pt x="397" y="45"/>
                    </a:lnTo>
                    <a:lnTo>
                      <a:pt x="395" y="47"/>
                    </a:lnTo>
                    <a:lnTo>
                      <a:pt x="395" y="48"/>
                    </a:lnTo>
                    <a:lnTo>
                      <a:pt x="394" y="50"/>
                    </a:lnTo>
                    <a:lnTo>
                      <a:pt x="392" y="48"/>
                    </a:lnTo>
                    <a:lnTo>
                      <a:pt x="392" y="47"/>
                    </a:lnTo>
                    <a:lnTo>
                      <a:pt x="394" y="45"/>
                    </a:lnTo>
                    <a:lnTo>
                      <a:pt x="394" y="42"/>
                    </a:lnTo>
                    <a:lnTo>
                      <a:pt x="394" y="39"/>
                    </a:lnTo>
                    <a:lnTo>
                      <a:pt x="400" y="36"/>
                    </a:lnTo>
                    <a:lnTo>
                      <a:pt x="403" y="34"/>
                    </a:lnTo>
                    <a:lnTo>
                      <a:pt x="407" y="34"/>
                    </a:lnTo>
                    <a:lnTo>
                      <a:pt x="410" y="36"/>
                    </a:lnTo>
                    <a:lnTo>
                      <a:pt x="413" y="36"/>
                    </a:lnTo>
                    <a:lnTo>
                      <a:pt x="413" y="34"/>
                    </a:lnTo>
                    <a:lnTo>
                      <a:pt x="416" y="34"/>
                    </a:lnTo>
                    <a:lnTo>
                      <a:pt x="418" y="34"/>
                    </a:lnTo>
                    <a:lnTo>
                      <a:pt x="419" y="34"/>
                    </a:lnTo>
                    <a:lnTo>
                      <a:pt x="421" y="32"/>
                    </a:lnTo>
                    <a:lnTo>
                      <a:pt x="423" y="31"/>
                    </a:lnTo>
                    <a:lnTo>
                      <a:pt x="421" y="31"/>
                    </a:lnTo>
                    <a:lnTo>
                      <a:pt x="419" y="29"/>
                    </a:lnTo>
                    <a:lnTo>
                      <a:pt x="419" y="26"/>
                    </a:lnTo>
                    <a:lnTo>
                      <a:pt x="421" y="24"/>
                    </a:lnTo>
                    <a:lnTo>
                      <a:pt x="424" y="23"/>
                    </a:lnTo>
                    <a:lnTo>
                      <a:pt x="426" y="24"/>
                    </a:lnTo>
                    <a:lnTo>
                      <a:pt x="426" y="24"/>
                    </a:lnTo>
                    <a:lnTo>
                      <a:pt x="426" y="26"/>
                    </a:lnTo>
                    <a:lnTo>
                      <a:pt x="424" y="26"/>
                    </a:lnTo>
                    <a:lnTo>
                      <a:pt x="423" y="28"/>
                    </a:lnTo>
                    <a:lnTo>
                      <a:pt x="423" y="31"/>
                    </a:lnTo>
                    <a:lnTo>
                      <a:pt x="424" y="32"/>
                    </a:lnTo>
                    <a:lnTo>
                      <a:pt x="429" y="32"/>
                    </a:lnTo>
                    <a:lnTo>
                      <a:pt x="432" y="31"/>
                    </a:lnTo>
                    <a:lnTo>
                      <a:pt x="434" y="31"/>
                    </a:lnTo>
                    <a:lnTo>
                      <a:pt x="437" y="32"/>
                    </a:lnTo>
                    <a:lnTo>
                      <a:pt x="438" y="31"/>
                    </a:lnTo>
                    <a:lnTo>
                      <a:pt x="442" y="29"/>
                    </a:lnTo>
                    <a:lnTo>
                      <a:pt x="445" y="29"/>
                    </a:lnTo>
                    <a:lnTo>
                      <a:pt x="446" y="29"/>
                    </a:lnTo>
                    <a:lnTo>
                      <a:pt x="448" y="29"/>
                    </a:lnTo>
                    <a:lnTo>
                      <a:pt x="450" y="29"/>
                    </a:lnTo>
                    <a:lnTo>
                      <a:pt x="453" y="29"/>
                    </a:lnTo>
                    <a:lnTo>
                      <a:pt x="454" y="29"/>
                    </a:lnTo>
                    <a:lnTo>
                      <a:pt x="456" y="29"/>
                    </a:lnTo>
                    <a:lnTo>
                      <a:pt x="459" y="31"/>
                    </a:lnTo>
                    <a:lnTo>
                      <a:pt x="464" y="32"/>
                    </a:lnTo>
                    <a:lnTo>
                      <a:pt x="467" y="34"/>
                    </a:lnTo>
                    <a:lnTo>
                      <a:pt x="470" y="32"/>
                    </a:lnTo>
                    <a:lnTo>
                      <a:pt x="470" y="32"/>
                    </a:lnTo>
                    <a:lnTo>
                      <a:pt x="474" y="32"/>
                    </a:lnTo>
                    <a:lnTo>
                      <a:pt x="475" y="31"/>
                    </a:lnTo>
                    <a:lnTo>
                      <a:pt x="477" y="29"/>
                    </a:lnTo>
                    <a:lnTo>
                      <a:pt x="478" y="31"/>
                    </a:lnTo>
                    <a:lnTo>
                      <a:pt x="481" y="31"/>
                    </a:lnTo>
                    <a:lnTo>
                      <a:pt x="483" y="29"/>
                    </a:lnTo>
                    <a:lnTo>
                      <a:pt x="483" y="28"/>
                    </a:lnTo>
                    <a:lnTo>
                      <a:pt x="478" y="24"/>
                    </a:lnTo>
                    <a:lnTo>
                      <a:pt x="477" y="23"/>
                    </a:lnTo>
                    <a:lnTo>
                      <a:pt x="475" y="21"/>
                    </a:lnTo>
                    <a:lnTo>
                      <a:pt x="474" y="18"/>
                    </a:lnTo>
                    <a:lnTo>
                      <a:pt x="469" y="18"/>
                    </a:lnTo>
                    <a:lnTo>
                      <a:pt x="466" y="15"/>
                    </a:lnTo>
                    <a:lnTo>
                      <a:pt x="464" y="15"/>
                    </a:lnTo>
                    <a:lnTo>
                      <a:pt x="461" y="16"/>
                    </a:lnTo>
                    <a:lnTo>
                      <a:pt x="461" y="15"/>
                    </a:lnTo>
                    <a:lnTo>
                      <a:pt x="459" y="13"/>
                    </a:lnTo>
                    <a:lnTo>
                      <a:pt x="456" y="13"/>
                    </a:lnTo>
                    <a:lnTo>
                      <a:pt x="454" y="13"/>
                    </a:lnTo>
                    <a:lnTo>
                      <a:pt x="450" y="13"/>
                    </a:lnTo>
                    <a:lnTo>
                      <a:pt x="446" y="10"/>
                    </a:lnTo>
                    <a:lnTo>
                      <a:pt x="445" y="10"/>
                    </a:lnTo>
                    <a:lnTo>
                      <a:pt x="440" y="7"/>
                    </a:lnTo>
                    <a:lnTo>
                      <a:pt x="438" y="7"/>
                    </a:lnTo>
                    <a:lnTo>
                      <a:pt x="438" y="8"/>
                    </a:lnTo>
                    <a:lnTo>
                      <a:pt x="437" y="8"/>
                    </a:lnTo>
                    <a:lnTo>
                      <a:pt x="434" y="7"/>
                    </a:lnTo>
                    <a:lnTo>
                      <a:pt x="432" y="4"/>
                    </a:lnTo>
                    <a:lnTo>
                      <a:pt x="430" y="4"/>
                    </a:lnTo>
                    <a:lnTo>
                      <a:pt x="429" y="4"/>
                    </a:lnTo>
                    <a:lnTo>
                      <a:pt x="427" y="4"/>
                    </a:lnTo>
                    <a:lnTo>
                      <a:pt x="426" y="4"/>
                    </a:lnTo>
                    <a:lnTo>
                      <a:pt x="421" y="2"/>
                    </a:lnTo>
                    <a:lnTo>
                      <a:pt x="418" y="2"/>
                    </a:lnTo>
                    <a:lnTo>
                      <a:pt x="416" y="4"/>
                    </a:lnTo>
                    <a:lnTo>
                      <a:pt x="416" y="4"/>
                    </a:lnTo>
                    <a:lnTo>
                      <a:pt x="415" y="2"/>
                    </a:lnTo>
                    <a:lnTo>
                      <a:pt x="413" y="0"/>
                    </a:lnTo>
                    <a:lnTo>
                      <a:pt x="408" y="2"/>
                    </a:lnTo>
                    <a:lnTo>
                      <a:pt x="405" y="0"/>
                    </a:lnTo>
                    <a:lnTo>
                      <a:pt x="403" y="0"/>
                    </a:lnTo>
                    <a:lnTo>
                      <a:pt x="402" y="2"/>
                    </a:lnTo>
                    <a:lnTo>
                      <a:pt x="402" y="4"/>
                    </a:lnTo>
                    <a:lnTo>
                      <a:pt x="403" y="7"/>
                    </a:lnTo>
                    <a:lnTo>
                      <a:pt x="403" y="8"/>
                    </a:lnTo>
                    <a:lnTo>
                      <a:pt x="402" y="10"/>
                    </a:lnTo>
                    <a:lnTo>
                      <a:pt x="400" y="8"/>
                    </a:lnTo>
                    <a:lnTo>
                      <a:pt x="400" y="5"/>
                    </a:lnTo>
                    <a:lnTo>
                      <a:pt x="399" y="4"/>
                    </a:lnTo>
                    <a:lnTo>
                      <a:pt x="397" y="4"/>
                    </a:lnTo>
                    <a:lnTo>
                      <a:pt x="395" y="2"/>
                    </a:lnTo>
                    <a:lnTo>
                      <a:pt x="394" y="2"/>
                    </a:lnTo>
                    <a:lnTo>
                      <a:pt x="394" y="2"/>
                    </a:lnTo>
                    <a:lnTo>
                      <a:pt x="394" y="5"/>
                    </a:lnTo>
                    <a:lnTo>
                      <a:pt x="392" y="7"/>
                    </a:lnTo>
                    <a:lnTo>
                      <a:pt x="391" y="7"/>
                    </a:lnTo>
                    <a:lnTo>
                      <a:pt x="389" y="7"/>
                    </a:lnTo>
                    <a:lnTo>
                      <a:pt x="387" y="8"/>
                    </a:lnTo>
                    <a:lnTo>
                      <a:pt x="389" y="10"/>
                    </a:lnTo>
                    <a:lnTo>
                      <a:pt x="389" y="12"/>
                    </a:lnTo>
                    <a:lnTo>
                      <a:pt x="387" y="13"/>
                    </a:lnTo>
                    <a:lnTo>
                      <a:pt x="386" y="16"/>
                    </a:lnTo>
                    <a:lnTo>
                      <a:pt x="386" y="18"/>
                    </a:lnTo>
                    <a:lnTo>
                      <a:pt x="387" y="20"/>
                    </a:lnTo>
                    <a:lnTo>
                      <a:pt x="387" y="20"/>
                    </a:lnTo>
                    <a:lnTo>
                      <a:pt x="387" y="21"/>
                    </a:lnTo>
                    <a:lnTo>
                      <a:pt x="384" y="21"/>
                    </a:lnTo>
                    <a:lnTo>
                      <a:pt x="381" y="20"/>
                    </a:lnTo>
                    <a:lnTo>
                      <a:pt x="378" y="20"/>
                    </a:lnTo>
                    <a:lnTo>
                      <a:pt x="375" y="20"/>
                    </a:lnTo>
                    <a:lnTo>
                      <a:pt x="375" y="23"/>
                    </a:lnTo>
                    <a:lnTo>
                      <a:pt x="375" y="28"/>
                    </a:lnTo>
                    <a:lnTo>
                      <a:pt x="378" y="31"/>
                    </a:lnTo>
                    <a:lnTo>
                      <a:pt x="381" y="32"/>
                    </a:lnTo>
                    <a:lnTo>
                      <a:pt x="383" y="34"/>
                    </a:lnTo>
                    <a:lnTo>
                      <a:pt x="383" y="34"/>
                    </a:lnTo>
                    <a:lnTo>
                      <a:pt x="380" y="34"/>
                    </a:lnTo>
                    <a:lnTo>
                      <a:pt x="375" y="32"/>
                    </a:lnTo>
                    <a:lnTo>
                      <a:pt x="373" y="28"/>
                    </a:lnTo>
                    <a:lnTo>
                      <a:pt x="368" y="24"/>
                    </a:lnTo>
                    <a:lnTo>
                      <a:pt x="367" y="23"/>
                    </a:lnTo>
                    <a:lnTo>
                      <a:pt x="367" y="24"/>
                    </a:lnTo>
                    <a:lnTo>
                      <a:pt x="367" y="26"/>
                    </a:lnTo>
                    <a:lnTo>
                      <a:pt x="367" y="28"/>
                    </a:lnTo>
                    <a:lnTo>
                      <a:pt x="368" y="29"/>
                    </a:lnTo>
                    <a:lnTo>
                      <a:pt x="368" y="32"/>
                    </a:lnTo>
                    <a:lnTo>
                      <a:pt x="368" y="36"/>
                    </a:lnTo>
                    <a:lnTo>
                      <a:pt x="367" y="37"/>
                    </a:lnTo>
                    <a:lnTo>
                      <a:pt x="367" y="34"/>
                    </a:lnTo>
                    <a:lnTo>
                      <a:pt x="367" y="29"/>
                    </a:lnTo>
                    <a:lnTo>
                      <a:pt x="364" y="26"/>
                    </a:lnTo>
                    <a:lnTo>
                      <a:pt x="364" y="24"/>
                    </a:lnTo>
                    <a:lnTo>
                      <a:pt x="362" y="21"/>
                    </a:lnTo>
                    <a:lnTo>
                      <a:pt x="359" y="21"/>
                    </a:lnTo>
                    <a:lnTo>
                      <a:pt x="357" y="24"/>
                    </a:lnTo>
                    <a:lnTo>
                      <a:pt x="356" y="26"/>
                    </a:lnTo>
                    <a:lnTo>
                      <a:pt x="356" y="24"/>
                    </a:lnTo>
                    <a:lnTo>
                      <a:pt x="357" y="21"/>
                    </a:lnTo>
                    <a:lnTo>
                      <a:pt x="357" y="21"/>
                    </a:lnTo>
                    <a:lnTo>
                      <a:pt x="356" y="20"/>
                    </a:lnTo>
                    <a:lnTo>
                      <a:pt x="354" y="16"/>
                    </a:lnTo>
                    <a:lnTo>
                      <a:pt x="354" y="16"/>
                    </a:lnTo>
                    <a:lnTo>
                      <a:pt x="351" y="16"/>
                    </a:lnTo>
                    <a:lnTo>
                      <a:pt x="349" y="16"/>
                    </a:lnTo>
                    <a:lnTo>
                      <a:pt x="349" y="16"/>
                    </a:lnTo>
                    <a:lnTo>
                      <a:pt x="349" y="15"/>
                    </a:lnTo>
                    <a:lnTo>
                      <a:pt x="351" y="13"/>
                    </a:lnTo>
                    <a:lnTo>
                      <a:pt x="349" y="13"/>
                    </a:lnTo>
                    <a:lnTo>
                      <a:pt x="346" y="15"/>
                    </a:lnTo>
                    <a:lnTo>
                      <a:pt x="346" y="18"/>
                    </a:lnTo>
                    <a:lnTo>
                      <a:pt x="343" y="18"/>
                    </a:lnTo>
                    <a:lnTo>
                      <a:pt x="341" y="20"/>
                    </a:lnTo>
                    <a:lnTo>
                      <a:pt x="338" y="23"/>
                    </a:lnTo>
                    <a:lnTo>
                      <a:pt x="338" y="24"/>
                    </a:lnTo>
                    <a:lnTo>
                      <a:pt x="336" y="21"/>
                    </a:lnTo>
                    <a:lnTo>
                      <a:pt x="333" y="20"/>
                    </a:lnTo>
                    <a:lnTo>
                      <a:pt x="332" y="20"/>
                    </a:lnTo>
                    <a:lnTo>
                      <a:pt x="332" y="21"/>
                    </a:lnTo>
                    <a:lnTo>
                      <a:pt x="332" y="23"/>
                    </a:lnTo>
                    <a:lnTo>
                      <a:pt x="332" y="26"/>
                    </a:lnTo>
                    <a:lnTo>
                      <a:pt x="335" y="29"/>
                    </a:lnTo>
                    <a:lnTo>
                      <a:pt x="335" y="31"/>
                    </a:lnTo>
                    <a:lnTo>
                      <a:pt x="333" y="31"/>
                    </a:lnTo>
                    <a:lnTo>
                      <a:pt x="332" y="34"/>
                    </a:lnTo>
                    <a:lnTo>
                      <a:pt x="332" y="37"/>
                    </a:lnTo>
                    <a:lnTo>
                      <a:pt x="335" y="39"/>
                    </a:lnTo>
                    <a:lnTo>
                      <a:pt x="336" y="39"/>
                    </a:lnTo>
                    <a:lnTo>
                      <a:pt x="338" y="37"/>
                    </a:lnTo>
                    <a:lnTo>
                      <a:pt x="341" y="37"/>
                    </a:lnTo>
                    <a:lnTo>
                      <a:pt x="343" y="37"/>
                    </a:lnTo>
                    <a:lnTo>
                      <a:pt x="346" y="42"/>
                    </a:lnTo>
                    <a:lnTo>
                      <a:pt x="349" y="44"/>
                    </a:lnTo>
                    <a:lnTo>
                      <a:pt x="349" y="45"/>
                    </a:lnTo>
                    <a:lnTo>
                      <a:pt x="349" y="45"/>
                    </a:lnTo>
                    <a:lnTo>
                      <a:pt x="349" y="48"/>
                    </a:lnTo>
                    <a:lnTo>
                      <a:pt x="349" y="52"/>
                    </a:lnTo>
                    <a:lnTo>
                      <a:pt x="348" y="55"/>
                    </a:lnTo>
                    <a:lnTo>
                      <a:pt x="348" y="56"/>
                    </a:lnTo>
                    <a:lnTo>
                      <a:pt x="349" y="59"/>
                    </a:lnTo>
                    <a:lnTo>
                      <a:pt x="349" y="63"/>
                    </a:lnTo>
                    <a:lnTo>
                      <a:pt x="351" y="64"/>
                    </a:lnTo>
                    <a:lnTo>
                      <a:pt x="352" y="66"/>
                    </a:lnTo>
                    <a:lnTo>
                      <a:pt x="356" y="66"/>
                    </a:lnTo>
                    <a:lnTo>
                      <a:pt x="357" y="67"/>
                    </a:lnTo>
                    <a:lnTo>
                      <a:pt x="360" y="69"/>
                    </a:lnTo>
                    <a:lnTo>
                      <a:pt x="360" y="71"/>
                    </a:lnTo>
                    <a:lnTo>
                      <a:pt x="360" y="72"/>
                    </a:lnTo>
                    <a:lnTo>
                      <a:pt x="357" y="71"/>
                    </a:lnTo>
                    <a:lnTo>
                      <a:pt x="354" y="67"/>
                    </a:lnTo>
                    <a:lnTo>
                      <a:pt x="351" y="69"/>
                    </a:lnTo>
                    <a:lnTo>
                      <a:pt x="348" y="67"/>
                    </a:lnTo>
                    <a:lnTo>
                      <a:pt x="348" y="64"/>
                    </a:lnTo>
                    <a:lnTo>
                      <a:pt x="348" y="63"/>
                    </a:lnTo>
                    <a:lnTo>
                      <a:pt x="346" y="56"/>
                    </a:lnTo>
                    <a:lnTo>
                      <a:pt x="346" y="55"/>
                    </a:lnTo>
                    <a:lnTo>
                      <a:pt x="346" y="52"/>
                    </a:lnTo>
                    <a:lnTo>
                      <a:pt x="344" y="50"/>
                    </a:lnTo>
                    <a:lnTo>
                      <a:pt x="344" y="47"/>
                    </a:lnTo>
                    <a:lnTo>
                      <a:pt x="343" y="44"/>
                    </a:lnTo>
                    <a:lnTo>
                      <a:pt x="341" y="42"/>
                    </a:lnTo>
                    <a:lnTo>
                      <a:pt x="340" y="42"/>
                    </a:lnTo>
                    <a:lnTo>
                      <a:pt x="336" y="40"/>
                    </a:lnTo>
                    <a:lnTo>
                      <a:pt x="335" y="39"/>
                    </a:lnTo>
                    <a:lnTo>
                      <a:pt x="332" y="40"/>
                    </a:lnTo>
                    <a:lnTo>
                      <a:pt x="329" y="42"/>
                    </a:lnTo>
                    <a:lnTo>
                      <a:pt x="327" y="40"/>
                    </a:lnTo>
                    <a:lnTo>
                      <a:pt x="325" y="40"/>
                    </a:lnTo>
                    <a:lnTo>
                      <a:pt x="324" y="45"/>
                    </a:lnTo>
                    <a:lnTo>
                      <a:pt x="325" y="47"/>
                    </a:lnTo>
                    <a:lnTo>
                      <a:pt x="325" y="50"/>
                    </a:lnTo>
                    <a:lnTo>
                      <a:pt x="324" y="50"/>
                    </a:lnTo>
                    <a:lnTo>
                      <a:pt x="319" y="48"/>
                    </a:lnTo>
                    <a:lnTo>
                      <a:pt x="316" y="44"/>
                    </a:lnTo>
                    <a:lnTo>
                      <a:pt x="314" y="44"/>
                    </a:lnTo>
                    <a:lnTo>
                      <a:pt x="313" y="45"/>
                    </a:lnTo>
                    <a:lnTo>
                      <a:pt x="311" y="45"/>
                    </a:lnTo>
                    <a:lnTo>
                      <a:pt x="311" y="44"/>
                    </a:lnTo>
                    <a:lnTo>
                      <a:pt x="306" y="42"/>
                    </a:lnTo>
                    <a:lnTo>
                      <a:pt x="305" y="44"/>
                    </a:lnTo>
                    <a:lnTo>
                      <a:pt x="305" y="47"/>
                    </a:lnTo>
                    <a:lnTo>
                      <a:pt x="306" y="48"/>
                    </a:lnTo>
                    <a:lnTo>
                      <a:pt x="306" y="52"/>
                    </a:lnTo>
                    <a:lnTo>
                      <a:pt x="306" y="53"/>
                    </a:lnTo>
                    <a:lnTo>
                      <a:pt x="308" y="58"/>
                    </a:lnTo>
                    <a:lnTo>
                      <a:pt x="308" y="59"/>
                    </a:lnTo>
                    <a:lnTo>
                      <a:pt x="309" y="61"/>
                    </a:lnTo>
                    <a:lnTo>
                      <a:pt x="309" y="66"/>
                    </a:lnTo>
                    <a:lnTo>
                      <a:pt x="309" y="66"/>
                    </a:lnTo>
                    <a:lnTo>
                      <a:pt x="309" y="69"/>
                    </a:lnTo>
                    <a:lnTo>
                      <a:pt x="311" y="72"/>
                    </a:lnTo>
                    <a:lnTo>
                      <a:pt x="311" y="75"/>
                    </a:lnTo>
                    <a:lnTo>
                      <a:pt x="311" y="79"/>
                    </a:lnTo>
                    <a:lnTo>
                      <a:pt x="311" y="80"/>
                    </a:lnTo>
                    <a:lnTo>
                      <a:pt x="313" y="83"/>
                    </a:lnTo>
                    <a:lnTo>
                      <a:pt x="314" y="87"/>
                    </a:lnTo>
                    <a:lnTo>
                      <a:pt x="314" y="88"/>
                    </a:lnTo>
                    <a:lnTo>
                      <a:pt x="316" y="90"/>
                    </a:lnTo>
                    <a:lnTo>
                      <a:pt x="317" y="93"/>
                    </a:lnTo>
                    <a:lnTo>
                      <a:pt x="317" y="95"/>
                    </a:lnTo>
                    <a:lnTo>
                      <a:pt x="319" y="96"/>
                    </a:lnTo>
                    <a:lnTo>
                      <a:pt x="321" y="96"/>
                    </a:lnTo>
                    <a:lnTo>
                      <a:pt x="321" y="98"/>
                    </a:lnTo>
                    <a:lnTo>
                      <a:pt x="321" y="99"/>
                    </a:lnTo>
                    <a:lnTo>
                      <a:pt x="324" y="101"/>
                    </a:lnTo>
                    <a:lnTo>
                      <a:pt x="325" y="101"/>
                    </a:lnTo>
                    <a:lnTo>
                      <a:pt x="324" y="103"/>
                    </a:lnTo>
                    <a:lnTo>
                      <a:pt x="321" y="103"/>
                    </a:lnTo>
                    <a:lnTo>
                      <a:pt x="319" y="103"/>
                    </a:lnTo>
                    <a:lnTo>
                      <a:pt x="317" y="103"/>
                    </a:lnTo>
                    <a:lnTo>
                      <a:pt x="317" y="101"/>
                    </a:lnTo>
                    <a:lnTo>
                      <a:pt x="317" y="99"/>
                    </a:lnTo>
                    <a:lnTo>
                      <a:pt x="316" y="98"/>
                    </a:lnTo>
                    <a:lnTo>
                      <a:pt x="314" y="96"/>
                    </a:lnTo>
                    <a:lnTo>
                      <a:pt x="313" y="98"/>
                    </a:lnTo>
                    <a:lnTo>
                      <a:pt x="311" y="98"/>
                    </a:lnTo>
                    <a:lnTo>
                      <a:pt x="311" y="96"/>
                    </a:lnTo>
                    <a:lnTo>
                      <a:pt x="311" y="93"/>
                    </a:lnTo>
                    <a:lnTo>
                      <a:pt x="311" y="93"/>
                    </a:lnTo>
                    <a:lnTo>
                      <a:pt x="309" y="95"/>
                    </a:lnTo>
                    <a:lnTo>
                      <a:pt x="308" y="98"/>
                    </a:lnTo>
                    <a:lnTo>
                      <a:pt x="305" y="99"/>
                    </a:lnTo>
                    <a:lnTo>
                      <a:pt x="301" y="99"/>
                    </a:lnTo>
                    <a:lnTo>
                      <a:pt x="300" y="96"/>
                    </a:lnTo>
                    <a:lnTo>
                      <a:pt x="297" y="96"/>
                    </a:lnTo>
                    <a:lnTo>
                      <a:pt x="295" y="95"/>
                    </a:lnTo>
                    <a:lnTo>
                      <a:pt x="295" y="91"/>
                    </a:lnTo>
                    <a:lnTo>
                      <a:pt x="297" y="88"/>
                    </a:lnTo>
                    <a:lnTo>
                      <a:pt x="293" y="85"/>
                    </a:lnTo>
                    <a:lnTo>
                      <a:pt x="293" y="83"/>
                    </a:lnTo>
                    <a:lnTo>
                      <a:pt x="292" y="80"/>
                    </a:lnTo>
                    <a:lnTo>
                      <a:pt x="292" y="79"/>
                    </a:lnTo>
                    <a:lnTo>
                      <a:pt x="293" y="77"/>
                    </a:lnTo>
                    <a:lnTo>
                      <a:pt x="293" y="75"/>
                    </a:lnTo>
                    <a:lnTo>
                      <a:pt x="293" y="69"/>
                    </a:lnTo>
                    <a:lnTo>
                      <a:pt x="292" y="66"/>
                    </a:lnTo>
                    <a:lnTo>
                      <a:pt x="289" y="61"/>
                    </a:lnTo>
                    <a:lnTo>
                      <a:pt x="289" y="58"/>
                    </a:lnTo>
                    <a:lnTo>
                      <a:pt x="287" y="53"/>
                    </a:lnTo>
                    <a:lnTo>
                      <a:pt x="286" y="50"/>
                    </a:lnTo>
                    <a:lnTo>
                      <a:pt x="284" y="50"/>
                    </a:lnTo>
                    <a:lnTo>
                      <a:pt x="282" y="48"/>
                    </a:lnTo>
                    <a:lnTo>
                      <a:pt x="281" y="47"/>
                    </a:lnTo>
                    <a:lnTo>
                      <a:pt x="279" y="47"/>
                    </a:lnTo>
                    <a:lnTo>
                      <a:pt x="278" y="45"/>
                    </a:lnTo>
                    <a:lnTo>
                      <a:pt x="274" y="45"/>
                    </a:lnTo>
                    <a:lnTo>
                      <a:pt x="273" y="47"/>
                    </a:lnTo>
                    <a:lnTo>
                      <a:pt x="273" y="52"/>
                    </a:lnTo>
                    <a:lnTo>
                      <a:pt x="273" y="52"/>
                    </a:lnTo>
                    <a:lnTo>
                      <a:pt x="273" y="53"/>
                    </a:lnTo>
                    <a:lnTo>
                      <a:pt x="273" y="56"/>
                    </a:lnTo>
                    <a:lnTo>
                      <a:pt x="271" y="61"/>
                    </a:lnTo>
                    <a:lnTo>
                      <a:pt x="271" y="64"/>
                    </a:lnTo>
                    <a:lnTo>
                      <a:pt x="271" y="67"/>
                    </a:lnTo>
                    <a:lnTo>
                      <a:pt x="273" y="69"/>
                    </a:lnTo>
                    <a:lnTo>
                      <a:pt x="273" y="72"/>
                    </a:lnTo>
                    <a:lnTo>
                      <a:pt x="271" y="77"/>
                    </a:lnTo>
                    <a:lnTo>
                      <a:pt x="271" y="79"/>
                    </a:lnTo>
                    <a:lnTo>
                      <a:pt x="273" y="83"/>
                    </a:lnTo>
                    <a:lnTo>
                      <a:pt x="271" y="85"/>
                    </a:lnTo>
                    <a:lnTo>
                      <a:pt x="270" y="83"/>
                    </a:lnTo>
                    <a:lnTo>
                      <a:pt x="270" y="83"/>
                    </a:lnTo>
                    <a:lnTo>
                      <a:pt x="268" y="85"/>
                    </a:lnTo>
                    <a:lnTo>
                      <a:pt x="266" y="83"/>
                    </a:lnTo>
                    <a:lnTo>
                      <a:pt x="265" y="83"/>
                    </a:lnTo>
                    <a:lnTo>
                      <a:pt x="263" y="82"/>
                    </a:lnTo>
                    <a:lnTo>
                      <a:pt x="260" y="82"/>
                    </a:lnTo>
                    <a:lnTo>
                      <a:pt x="258" y="80"/>
                    </a:lnTo>
                    <a:lnTo>
                      <a:pt x="257" y="80"/>
                    </a:lnTo>
                    <a:lnTo>
                      <a:pt x="257" y="80"/>
                    </a:lnTo>
                    <a:lnTo>
                      <a:pt x="257" y="82"/>
                    </a:lnTo>
                    <a:lnTo>
                      <a:pt x="260" y="83"/>
                    </a:lnTo>
                    <a:lnTo>
                      <a:pt x="260" y="85"/>
                    </a:lnTo>
                    <a:lnTo>
                      <a:pt x="258" y="87"/>
                    </a:lnTo>
                    <a:lnTo>
                      <a:pt x="258" y="88"/>
                    </a:lnTo>
                    <a:lnTo>
                      <a:pt x="257" y="88"/>
                    </a:lnTo>
                    <a:lnTo>
                      <a:pt x="257" y="87"/>
                    </a:lnTo>
                    <a:lnTo>
                      <a:pt x="255" y="87"/>
                    </a:lnTo>
                    <a:lnTo>
                      <a:pt x="254" y="85"/>
                    </a:lnTo>
                    <a:lnTo>
                      <a:pt x="254" y="82"/>
                    </a:lnTo>
                    <a:lnTo>
                      <a:pt x="250" y="79"/>
                    </a:lnTo>
                    <a:lnTo>
                      <a:pt x="250" y="75"/>
                    </a:lnTo>
                    <a:lnTo>
                      <a:pt x="249" y="74"/>
                    </a:lnTo>
                    <a:lnTo>
                      <a:pt x="247" y="72"/>
                    </a:lnTo>
                    <a:lnTo>
                      <a:pt x="247" y="69"/>
                    </a:lnTo>
                    <a:lnTo>
                      <a:pt x="247" y="67"/>
                    </a:lnTo>
                    <a:lnTo>
                      <a:pt x="246" y="69"/>
                    </a:lnTo>
                    <a:lnTo>
                      <a:pt x="244" y="72"/>
                    </a:lnTo>
                    <a:lnTo>
                      <a:pt x="242" y="74"/>
                    </a:lnTo>
                    <a:lnTo>
                      <a:pt x="242" y="75"/>
                    </a:lnTo>
                    <a:lnTo>
                      <a:pt x="242" y="77"/>
                    </a:lnTo>
                    <a:lnTo>
                      <a:pt x="241" y="79"/>
                    </a:lnTo>
                    <a:lnTo>
                      <a:pt x="239" y="79"/>
                    </a:lnTo>
                    <a:lnTo>
                      <a:pt x="238" y="82"/>
                    </a:lnTo>
                    <a:lnTo>
                      <a:pt x="235" y="85"/>
                    </a:lnTo>
                    <a:lnTo>
                      <a:pt x="233" y="87"/>
                    </a:lnTo>
                    <a:lnTo>
                      <a:pt x="233" y="88"/>
                    </a:lnTo>
                    <a:lnTo>
                      <a:pt x="231" y="90"/>
                    </a:lnTo>
                    <a:lnTo>
                      <a:pt x="230" y="93"/>
                    </a:lnTo>
                    <a:lnTo>
                      <a:pt x="228" y="93"/>
                    </a:lnTo>
                    <a:lnTo>
                      <a:pt x="228" y="93"/>
                    </a:lnTo>
                    <a:lnTo>
                      <a:pt x="228" y="90"/>
                    </a:lnTo>
                    <a:lnTo>
                      <a:pt x="230" y="87"/>
                    </a:lnTo>
                    <a:lnTo>
                      <a:pt x="230" y="85"/>
                    </a:lnTo>
                    <a:lnTo>
                      <a:pt x="231" y="83"/>
                    </a:lnTo>
                    <a:lnTo>
                      <a:pt x="235" y="82"/>
                    </a:lnTo>
                    <a:lnTo>
                      <a:pt x="235" y="79"/>
                    </a:lnTo>
                    <a:lnTo>
                      <a:pt x="238" y="75"/>
                    </a:lnTo>
                    <a:lnTo>
                      <a:pt x="238" y="74"/>
                    </a:lnTo>
                    <a:lnTo>
                      <a:pt x="238" y="72"/>
                    </a:lnTo>
                    <a:lnTo>
                      <a:pt x="236" y="71"/>
                    </a:lnTo>
                    <a:lnTo>
                      <a:pt x="238" y="69"/>
                    </a:lnTo>
                    <a:lnTo>
                      <a:pt x="239" y="69"/>
                    </a:lnTo>
                    <a:lnTo>
                      <a:pt x="239" y="67"/>
                    </a:lnTo>
                    <a:lnTo>
                      <a:pt x="239" y="66"/>
                    </a:lnTo>
                    <a:lnTo>
                      <a:pt x="241" y="63"/>
                    </a:lnTo>
                    <a:lnTo>
                      <a:pt x="242" y="58"/>
                    </a:lnTo>
                    <a:lnTo>
                      <a:pt x="242" y="56"/>
                    </a:lnTo>
                    <a:lnTo>
                      <a:pt x="244" y="52"/>
                    </a:lnTo>
                    <a:lnTo>
                      <a:pt x="244" y="45"/>
                    </a:lnTo>
                    <a:lnTo>
                      <a:pt x="244" y="44"/>
                    </a:lnTo>
                    <a:lnTo>
                      <a:pt x="239" y="44"/>
                    </a:lnTo>
                    <a:lnTo>
                      <a:pt x="238" y="44"/>
                    </a:lnTo>
                    <a:lnTo>
                      <a:pt x="235" y="45"/>
                    </a:lnTo>
                    <a:lnTo>
                      <a:pt x="233" y="44"/>
                    </a:lnTo>
                    <a:lnTo>
                      <a:pt x="230" y="44"/>
                    </a:lnTo>
                    <a:lnTo>
                      <a:pt x="230" y="45"/>
                    </a:lnTo>
                    <a:lnTo>
                      <a:pt x="230" y="47"/>
                    </a:lnTo>
                    <a:lnTo>
                      <a:pt x="231" y="48"/>
                    </a:lnTo>
                    <a:lnTo>
                      <a:pt x="231" y="52"/>
                    </a:lnTo>
                    <a:lnTo>
                      <a:pt x="231" y="55"/>
                    </a:lnTo>
                    <a:lnTo>
                      <a:pt x="230" y="53"/>
                    </a:lnTo>
                    <a:lnTo>
                      <a:pt x="230" y="50"/>
                    </a:lnTo>
                    <a:lnTo>
                      <a:pt x="228" y="48"/>
                    </a:lnTo>
                    <a:lnTo>
                      <a:pt x="225" y="47"/>
                    </a:lnTo>
                    <a:lnTo>
                      <a:pt x="222" y="50"/>
                    </a:lnTo>
                    <a:lnTo>
                      <a:pt x="222" y="53"/>
                    </a:lnTo>
                    <a:lnTo>
                      <a:pt x="223" y="55"/>
                    </a:lnTo>
                    <a:lnTo>
                      <a:pt x="222" y="56"/>
                    </a:lnTo>
                    <a:lnTo>
                      <a:pt x="219" y="56"/>
                    </a:lnTo>
                    <a:lnTo>
                      <a:pt x="219" y="56"/>
                    </a:lnTo>
                    <a:lnTo>
                      <a:pt x="219" y="53"/>
                    </a:lnTo>
                    <a:lnTo>
                      <a:pt x="219" y="52"/>
                    </a:lnTo>
                    <a:lnTo>
                      <a:pt x="217" y="50"/>
                    </a:lnTo>
                    <a:lnTo>
                      <a:pt x="212" y="50"/>
                    </a:lnTo>
                    <a:lnTo>
                      <a:pt x="207" y="52"/>
                    </a:lnTo>
                    <a:lnTo>
                      <a:pt x="201" y="52"/>
                    </a:lnTo>
                    <a:lnTo>
                      <a:pt x="198" y="52"/>
                    </a:lnTo>
                    <a:lnTo>
                      <a:pt x="195" y="52"/>
                    </a:lnTo>
                    <a:lnTo>
                      <a:pt x="193" y="52"/>
                    </a:lnTo>
                    <a:lnTo>
                      <a:pt x="191" y="52"/>
                    </a:lnTo>
                    <a:lnTo>
                      <a:pt x="188" y="52"/>
                    </a:lnTo>
                    <a:lnTo>
                      <a:pt x="187" y="53"/>
                    </a:lnTo>
                    <a:lnTo>
                      <a:pt x="185" y="55"/>
                    </a:lnTo>
                    <a:lnTo>
                      <a:pt x="187" y="56"/>
                    </a:lnTo>
                    <a:lnTo>
                      <a:pt x="187" y="59"/>
                    </a:lnTo>
                    <a:lnTo>
                      <a:pt x="188" y="61"/>
                    </a:lnTo>
                    <a:lnTo>
                      <a:pt x="188" y="63"/>
                    </a:lnTo>
                    <a:lnTo>
                      <a:pt x="188" y="64"/>
                    </a:lnTo>
                    <a:lnTo>
                      <a:pt x="187" y="69"/>
                    </a:lnTo>
                    <a:lnTo>
                      <a:pt x="187" y="72"/>
                    </a:lnTo>
                    <a:lnTo>
                      <a:pt x="190" y="77"/>
                    </a:lnTo>
                    <a:lnTo>
                      <a:pt x="190" y="80"/>
                    </a:lnTo>
                    <a:lnTo>
                      <a:pt x="191" y="85"/>
                    </a:lnTo>
                    <a:lnTo>
                      <a:pt x="190" y="85"/>
                    </a:lnTo>
                    <a:lnTo>
                      <a:pt x="190" y="83"/>
                    </a:lnTo>
                    <a:lnTo>
                      <a:pt x="188" y="82"/>
                    </a:lnTo>
                    <a:lnTo>
                      <a:pt x="185" y="79"/>
                    </a:lnTo>
                    <a:lnTo>
                      <a:pt x="184" y="77"/>
                    </a:lnTo>
                    <a:lnTo>
                      <a:pt x="184" y="72"/>
                    </a:lnTo>
                    <a:lnTo>
                      <a:pt x="184" y="67"/>
                    </a:lnTo>
                    <a:lnTo>
                      <a:pt x="184" y="64"/>
                    </a:lnTo>
                    <a:lnTo>
                      <a:pt x="180" y="61"/>
                    </a:lnTo>
                    <a:lnTo>
                      <a:pt x="180" y="58"/>
                    </a:lnTo>
                    <a:lnTo>
                      <a:pt x="180" y="56"/>
                    </a:lnTo>
                    <a:lnTo>
                      <a:pt x="179" y="56"/>
                    </a:lnTo>
                    <a:lnTo>
                      <a:pt x="176" y="58"/>
                    </a:lnTo>
                    <a:lnTo>
                      <a:pt x="172" y="59"/>
                    </a:lnTo>
                    <a:lnTo>
                      <a:pt x="169" y="59"/>
                    </a:lnTo>
                    <a:lnTo>
                      <a:pt x="168" y="61"/>
                    </a:lnTo>
                    <a:lnTo>
                      <a:pt x="166" y="64"/>
                    </a:lnTo>
                    <a:lnTo>
                      <a:pt x="168" y="67"/>
                    </a:lnTo>
                    <a:lnTo>
                      <a:pt x="166" y="71"/>
                    </a:lnTo>
                    <a:lnTo>
                      <a:pt x="164" y="72"/>
                    </a:lnTo>
                    <a:lnTo>
                      <a:pt x="164" y="74"/>
                    </a:lnTo>
                    <a:lnTo>
                      <a:pt x="164" y="75"/>
                    </a:lnTo>
                    <a:lnTo>
                      <a:pt x="166" y="75"/>
                    </a:lnTo>
                    <a:lnTo>
                      <a:pt x="168" y="75"/>
                    </a:lnTo>
                    <a:lnTo>
                      <a:pt x="168" y="79"/>
                    </a:lnTo>
                    <a:lnTo>
                      <a:pt x="166" y="82"/>
                    </a:lnTo>
                    <a:lnTo>
                      <a:pt x="161" y="83"/>
                    </a:lnTo>
                    <a:lnTo>
                      <a:pt x="160" y="83"/>
                    </a:lnTo>
                    <a:lnTo>
                      <a:pt x="158" y="85"/>
                    </a:lnTo>
                    <a:lnTo>
                      <a:pt x="158" y="87"/>
                    </a:lnTo>
                    <a:lnTo>
                      <a:pt x="156" y="88"/>
                    </a:lnTo>
                    <a:lnTo>
                      <a:pt x="156" y="90"/>
                    </a:lnTo>
                    <a:lnTo>
                      <a:pt x="156" y="91"/>
                    </a:lnTo>
                    <a:lnTo>
                      <a:pt x="156" y="93"/>
                    </a:lnTo>
                    <a:lnTo>
                      <a:pt x="155" y="93"/>
                    </a:lnTo>
                    <a:lnTo>
                      <a:pt x="153" y="93"/>
                    </a:lnTo>
                    <a:lnTo>
                      <a:pt x="150" y="95"/>
                    </a:lnTo>
                    <a:lnTo>
                      <a:pt x="147" y="93"/>
                    </a:lnTo>
                    <a:lnTo>
                      <a:pt x="147" y="91"/>
                    </a:lnTo>
                    <a:lnTo>
                      <a:pt x="147" y="90"/>
                    </a:lnTo>
                    <a:lnTo>
                      <a:pt x="145" y="88"/>
                    </a:lnTo>
                    <a:lnTo>
                      <a:pt x="145" y="88"/>
                    </a:lnTo>
                    <a:lnTo>
                      <a:pt x="144" y="88"/>
                    </a:lnTo>
                    <a:lnTo>
                      <a:pt x="144" y="87"/>
                    </a:lnTo>
                    <a:lnTo>
                      <a:pt x="142" y="87"/>
                    </a:lnTo>
                    <a:lnTo>
                      <a:pt x="141" y="87"/>
                    </a:lnTo>
                    <a:lnTo>
                      <a:pt x="141" y="88"/>
                    </a:lnTo>
                    <a:lnTo>
                      <a:pt x="139" y="88"/>
                    </a:lnTo>
                    <a:lnTo>
                      <a:pt x="137" y="90"/>
                    </a:lnTo>
                    <a:lnTo>
                      <a:pt x="137" y="93"/>
                    </a:lnTo>
                    <a:lnTo>
                      <a:pt x="137" y="95"/>
                    </a:lnTo>
                    <a:lnTo>
                      <a:pt x="137" y="98"/>
                    </a:lnTo>
                    <a:lnTo>
                      <a:pt x="139" y="101"/>
                    </a:lnTo>
                    <a:lnTo>
                      <a:pt x="137" y="106"/>
                    </a:lnTo>
                    <a:lnTo>
                      <a:pt x="136" y="107"/>
                    </a:lnTo>
                    <a:lnTo>
                      <a:pt x="136" y="107"/>
                    </a:lnTo>
                    <a:lnTo>
                      <a:pt x="136" y="103"/>
                    </a:lnTo>
                    <a:lnTo>
                      <a:pt x="136" y="98"/>
                    </a:lnTo>
                    <a:lnTo>
                      <a:pt x="136" y="96"/>
                    </a:lnTo>
                    <a:lnTo>
                      <a:pt x="136" y="91"/>
                    </a:lnTo>
                    <a:lnTo>
                      <a:pt x="134" y="88"/>
                    </a:lnTo>
                    <a:lnTo>
                      <a:pt x="134" y="88"/>
                    </a:lnTo>
                    <a:lnTo>
                      <a:pt x="133" y="88"/>
                    </a:lnTo>
                    <a:lnTo>
                      <a:pt x="131" y="88"/>
                    </a:lnTo>
                    <a:lnTo>
                      <a:pt x="129" y="91"/>
                    </a:lnTo>
                    <a:lnTo>
                      <a:pt x="126" y="91"/>
                    </a:lnTo>
                    <a:lnTo>
                      <a:pt x="125" y="93"/>
                    </a:lnTo>
                    <a:lnTo>
                      <a:pt x="123" y="96"/>
                    </a:lnTo>
                    <a:lnTo>
                      <a:pt x="123" y="98"/>
                    </a:lnTo>
                    <a:lnTo>
                      <a:pt x="120" y="101"/>
                    </a:lnTo>
                    <a:lnTo>
                      <a:pt x="118" y="101"/>
                    </a:lnTo>
                    <a:lnTo>
                      <a:pt x="118" y="101"/>
                    </a:lnTo>
                    <a:lnTo>
                      <a:pt x="115" y="99"/>
                    </a:lnTo>
                    <a:lnTo>
                      <a:pt x="115" y="101"/>
                    </a:lnTo>
                    <a:lnTo>
                      <a:pt x="113" y="103"/>
                    </a:lnTo>
                    <a:lnTo>
                      <a:pt x="115" y="103"/>
                    </a:lnTo>
                    <a:lnTo>
                      <a:pt x="117" y="103"/>
                    </a:lnTo>
                    <a:lnTo>
                      <a:pt x="115" y="104"/>
                    </a:lnTo>
                    <a:lnTo>
                      <a:pt x="110" y="104"/>
                    </a:lnTo>
                    <a:lnTo>
                      <a:pt x="109" y="104"/>
                    </a:lnTo>
                    <a:lnTo>
                      <a:pt x="107" y="106"/>
                    </a:lnTo>
                    <a:lnTo>
                      <a:pt x="102" y="107"/>
                    </a:lnTo>
                    <a:lnTo>
                      <a:pt x="102" y="109"/>
                    </a:lnTo>
                    <a:lnTo>
                      <a:pt x="101" y="111"/>
                    </a:lnTo>
                    <a:lnTo>
                      <a:pt x="99" y="112"/>
                    </a:lnTo>
                    <a:lnTo>
                      <a:pt x="96" y="112"/>
                    </a:lnTo>
                    <a:lnTo>
                      <a:pt x="96" y="114"/>
                    </a:lnTo>
                    <a:lnTo>
                      <a:pt x="96" y="115"/>
                    </a:lnTo>
                    <a:lnTo>
                      <a:pt x="97" y="117"/>
                    </a:lnTo>
                    <a:lnTo>
                      <a:pt x="96" y="117"/>
                    </a:lnTo>
                    <a:lnTo>
                      <a:pt x="96" y="118"/>
                    </a:lnTo>
                    <a:lnTo>
                      <a:pt x="94" y="120"/>
                    </a:lnTo>
                    <a:lnTo>
                      <a:pt x="93" y="122"/>
                    </a:lnTo>
                    <a:lnTo>
                      <a:pt x="91" y="122"/>
                    </a:lnTo>
                    <a:lnTo>
                      <a:pt x="90" y="125"/>
                    </a:lnTo>
                    <a:lnTo>
                      <a:pt x="91" y="126"/>
                    </a:lnTo>
                    <a:lnTo>
                      <a:pt x="91" y="126"/>
                    </a:lnTo>
                    <a:lnTo>
                      <a:pt x="91" y="128"/>
                    </a:lnTo>
                    <a:lnTo>
                      <a:pt x="91" y="130"/>
                    </a:lnTo>
                    <a:lnTo>
                      <a:pt x="93" y="130"/>
                    </a:lnTo>
                    <a:lnTo>
                      <a:pt x="94" y="130"/>
                    </a:lnTo>
                    <a:lnTo>
                      <a:pt x="96" y="131"/>
                    </a:lnTo>
                    <a:lnTo>
                      <a:pt x="97" y="131"/>
                    </a:lnTo>
                    <a:lnTo>
                      <a:pt x="97" y="130"/>
                    </a:lnTo>
                    <a:lnTo>
                      <a:pt x="99" y="130"/>
                    </a:lnTo>
                    <a:lnTo>
                      <a:pt x="102" y="131"/>
                    </a:lnTo>
                    <a:lnTo>
                      <a:pt x="104" y="133"/>
                    </a:lnTo>
                    <a:lnTo>
                      <a:pt x="105" y="133"/>
                    </a:lnTo>
                    <a:lnTo>
                      <a:pt x="109" y="131"/>
                    </a:lnTo>
                    <a:lnTo>
                      <a:pt x="109" y="130"/>
                    </a:lnTo>
                    <a:lnTo>
                      <a:pt x="112" y="131"/>
                    </a:lnTo>
                    <a:lnTo>
                      <a:pt x="115" y="131"/>
                    </a:lnTo>
                    <a:lnTo>
                      <a:pt x="117" y="130"/>
                    </a:lnTo>
                    <a:lnTo>
                      <a:pt x="118" y="128"/>
                    </a:lnTo>
                    <a:lnTo>
                      <a:pt x="120" y="126"/>
                    </a:lnTo>
                    <a:lnTo>
                      <a:pt x="120" y="126"/>
                    </a:lnTo>
                    <a:lnTo>
                      <a:pt x="120" y="128"/>
                    </a:lnTo>
                    <a:lnTo>
                      <a:pt x="121" y="130"/>
                    </a:lnTo>
                    <a:lnTo>
                      <a:pt x="120" y="131"/>
                    </a:lnTo>
                    <a:lnTo>
                      <a:pt x="117" y="133"/>
                    </a:lnTo>
                    <a:lnTo>
                      <a:pt x="113" y="134"/>
                    </a:lnTo>
                    <a:lnTo>
                      <a:pt x="110" y="133"/>
                    </a:lnTo>
                    <a:lnTo>
                      <a:pt x="109" y="134"/>
                    </a:lnTo>
                    <a:lnTo>
                      <a:pt x="107" y="136"/>
                    </a:lnTo>
                    <a:lnTo>
                      <a:pt x="109" y="138"/>
                    </a:lnTo>
                    <a:lnTo>
                      <a:pt x="110" y="139"/>
                    </a:lnTo>
                    <a:lnTo>
                      <a:pt x="113" y="139"/>
                    </a:lnTo>
                    <a:lnTo>
                      <a:pt x="113" y="139"/>
                    </a:lnTo>
                    <a:lnTo>
                      <a:pt x="113" y="141"/>
                    </a:lnTo>
                    <a:lnTo>
                      <a:pt x="110" y="142"/>
                    </a:lnTo>
                    <a:lnTo>
                      <a:pt x="107" y="142"/>
                    </a:lnTo>
                    <a:lnTo>
                      <a:pt x="104" y="142"/>
                    </a:lnTo>
                    <a:lnTo>
                      <a:pt x="102" y="146"/>
                    </a:lnTo>
                    <a:lnTo>
                      <a:pt x="102" y="149"/>
                    </a:lnTo>
                    <a:lnTo>
                      <a:pt x="104" y="149"/>
                    </a:lnTo>
                    <a:lnTo>
                      <a:pt x="104" y="152"/>
                    </a:lnTo>
                    <a:lnTo>
                      <a:pt x="101" y="152"/>
                    </a:lnTo>
                    <a:lnTo>
                      <a:pt x="99" y="157"/>
                    </a:lnTo>
                    <a:lnTo>
                      <a:pt x="97" y="158"/>
                    </a:lnTo>
                    <a:lnTo>
                      <a:pt x="94" y="160"/>
                    </a:lnTo>
                    <a:lnTo>
                      <a:pt x="93" y="163"/>
                    </a:lnTo>
                    <a:lnTo>
                      <a:pt x="91" y="165"/>
                    </a:lnTo>
                    <a:lnTo>
                      <a:pt x="88" y="168"/>
                    </a:lnTo>
                    <a:lnTo>
                      <a:pt x="88" y="170"/>
                    </a:lnTo>
                    <a:lnTo>
                      <a:pt x="86" y="170"/>
                    </a:lnTo>
                    <a:lnTo>
                      <a:pt x="85" y="170"/>
                    </a:lnTo>
                    <a:lnTo>
                      <a:pt x="82" y="168"/>
                    </a:lnTo>
                    <a:lnTo>
                      <a:pt x="80" y="166"/>
                    </a:lnTo>
                    <a:lnTo>
                      <a:pt x="78" y="166"/>
                    </a:lnTo>
                    <a:lnTo>
                      <a:pt x="77" y="165"/>
                    </a:lnTo>
                    <a:lnTo>
                      <a:pt x="74" y="165"/>
                    </a:lnTo>
                    <a:lnTo>
                      <a:pt x="70" y="165"/>
                    </a:lnTo>
                    <a:lnTo>
                      <a:pt x="67" y="166"/>
                    </a:lnTo>
                    <a:lnTo>
                      <a:pt x="66" y="166"/>
                    </a:lnTo>
                    <a:lnTo>
                      <a:pt x="64" y="165"/>
                    </a:lnTo>
                    <a:lnTo>
                      <a:pt x="61" y="165"/>
                    </a:lnTo>
                    <a:lnTo>
                      <a:pt x="56" y="165"/>
                    </a:lnTo>
                    <a:lnTo>
                      <a:pt x="53" y="166"/>
                    </a:lnTo>
                    <a:lnTo>
                      <a:pt x="51" y="168"/>
                    </a:lnTo>
                    <a:lnTo>
                      <a:pt x="53" y="170"/>
                    </a:lnTo>
                    <a:lnTo>
                      <a:pt x="53" y="171"/>
                    </a:lnTo>
                    <a:lnTo>
                      <a:pt x="51" y="170"/>
                    </a:lnTo>
                    <a:lnTo>
                      <a:pt x="50" y="170"/>
                    </a:lnTo>
                    <a:lnTo>
                      <a:pt x="39" y="173"/>
                    </a:lnTo>
                    <a:lnTo>
                      <a:pt x="37" y="173"/>
                    </a:lnTo>
                    <a:lnTo>
                      <a:pt x="35" y="173"/>
                    </a:lnTo>
                    <a:lnTo>
                      <a:pt x="34" y="174"/>
                    </a:lnTo>
                    <a:lnTo>
                      <a:pt x="34" y="174"/>
                    </a:lnTo>
                    <a:lnTo>
                      <a:pt x="32" y="173"/>
                    </a:lnTo>
                    <a:lnTo>
                      <a:pt x="31" y="174"/>
                    </a:lnTo>
                    <a:lnTo>
                      <a:pt x="29" y="176"/>
                    </a:lnTo>
                    <a:lnTo>
                      <a:pt x="27" y="176"/>
                    </a:lnTo>
                    <a:lnTo>
                      <a:pt x="26" y="176"/>
                    </a:lnTo>
                    <a:lnTo>
                      <a:pt x="26" y="176"/>
                    </a:lnTo>
                    <a:lnTo>
                      <a:pt x="24" y="174"/>
                    </a:lnTo>
                    <a:lnTo>
                      <a:pt x="23" y="174"/>
                    </a:lnTo>
                    <a:lnTo>
                      <a:pt x="21" y="176"/>
                    </a:lnTo>
                    <a:lnTo>
                      <a:pt x="19" y="176"/>
                    </a:lnTo>
                    <a:lnTo>
                      <a:pt x="18" y="176"/>
                    </a:lnTo>
                    <a:lnTo>
                      <a:pt x="16" y="176"/>
                    </a:lnTo>
                    <a:lnTo>
                      <a:pt x="15" y="178"/>
                    </a:lnTo>
                    <a:lnTo>
                      <a:pt x="11" y="178"/>
                    </a:lnTo>
                    <a:lnTo>
                      <a:pt x="13" y="179"/>
                    </a:lnTo>
                    <a:lnTo>
                      <a:pt x="11" y="181"/>
                    </a:lnTo>
                    <a:lnTo>
                      <a:pt x="8" y="182"/>
                    </a:lnTo>
                    <a:lnTo>
                      <a:pt x="5" y="182"/>
                    </a:lnTo>
                    <a:lnTo>
                      <a:pt x="5" y="184"/>
                    </a:lnTo>
                    <a:lnTo>
                      <a:pt x="5" y="185"/>
                    </a:lnTo>
                    <a:lnTo>
                      <a:pt x="8" y="185"/>
                    </a:lnTo>
                    <a:lnTo>
                      <a:pt x="10" y="185"/>
                    </a:lnTo>
                    <a:lnTo>
                      <a:pt x="10" y="187"/>
                    </a:lnTo>
                    <a:lnTo>
                      <a:pt x="8" y="187"/>
                    </a:lnTo>
                    <a:lnTo>
                      <a:pt x="7" y="187"/>
                    </a:lnTo>
                    <a:lnTo>
                      <a:pt x="7" y="187"/>
                    </a:lnTo>
                    <a:lnTo>
                      <a:pt x="5" y="189"/>
                    </a:lnTo>
                    <a:lnTo>
                      <a:pt x="2" y="190"/>
                    </a:lnTo>
                    <a:lnTo>
                      <a:pt x="0" y="192"/>
                    </a:lnTo>
                    <a:lnTo>
                      <a:pt x="2" y="192"/>
                    </a:lnTo>
                    <a:lnTo>
                      <a:pt x="5" y="193"/>
                    </a:lnTo>
                    <a:lnTo>
                      <a:pt x="7" y="195"/>
                    </a:lnTo>
                    <a:lnTo>
                      <a:pt x="8" y="201"/>
                    </a:lnTo>
                    <a:lnTo>
                      <a:pt x="10" y="201"/>
                    </a:lnTo>
                    <a:lnTo>
                      <a:pt x="11" y="203"/>
                    </a:lnTo>
                    <a:lnTo>
                      <a:pt x="13" y="203"/>
                    </a:lnTo>
                    <a:lnTo>
                      <a:pt x="15" y="205"/>
                    </a:lnTo>
                    <a:lnTo>
                      <a:pt x="13" y="205"/>
                    </a:lnTo>
                    <a:lnTo>
                      <a:pt x="11" y="206"/>
                    </a:lnTo>
                    <a:lnTo>
                      <a:pt x="10" y="208"/>
                    </a:lnTo>
                    <a:lnTo>
                      <a:pt x="11" y="209"/>
                    </a:lnTo>
                    <a:lnTo>
                      <a:pt x="15" y="211"/>
                    </a:lnTo>
                    <a:lnTo>
                      <a:pt x="18" y="209"/>
                    </a:lnTo>
                    <a:lnTo>
                      <a:pt x="19" y="208"/>
                    </a:lnTo>
                    <a:lnTo>
                      <a:pt x="21" y="206"/>
                    </a:lnTo>
                    <a:lnTo>
                      <a:pt x="23" y="206"/>
                    </a:lnTo>
                    <a:lnTo>
                      <a:pt x="23" y="206"/>
                    </a:lnTo>
                    <a:lnTo>
                      <a:pt x="24" y="208"/>
                    </a:lnTo>
                    <a:lnTo>
                      <a:pt x="23" y="211"/>
                    </a:lnTo>
                    <a:lnTo>
                      <a:pt x="19" y="213"/>
                    </a:lnTo>
                    <a:lnTo>
                      <a:pt x="16" y="213"/>
                    </a:lnTo>
                    <a:lnTo>
                      <a:pt x="16" y="214"/>
                    </a:lnTo>
                    <a:lnTo>
                      <a:pt x="16" y="216"/>
                    </a:lnTo>
                    <a:lnTo>
                      <a:pt x="19" y="217"/>
                    </a:lnTo>
                    <a:lnTo>
                      <a:pt x="21" y="216"/>
                    </a:lnTo>
                    <a:lnTo>
                      <a:pt x="24" y="214"/>
                    </a:lnTo>
                    <a:lnTo>
                      <a:pt x="26" y="214"/>
                    </a:lnTo>
                    <a:lnTo>
                      <a:pt x="26" y="216"/>
                    </a:lnTo>
                    <a:lnTo>
                      <a:pt x="21" y="217"/>
                    </a:lnTo>
                    <a:lnTo>
                      <a:pt x="18" y="219"/>
                    </a:lnTo>
                    <a:lnTo>
                      <a:pt x="18" y="221"/>
                    </a:lnTo>
                    <a:lnTo>
                      <a:pt x="23" y="224"/>
                    </a:lnTo>
                    <a:lnTo>
                      <a:pt x="26" y="225"/>
                    </a:lnTo>
                    <a:lnTo>
                      <a:pt x="29" y="225"/>
                    </a:lnTo>
                    <a:lnTo>
                      <a:pt x="31" y="224"/>
                    </a:lnTo>
                    <a:lnTo>
                      <a:pt x="31" y="221"/>
                    </a:lnTo>
                    <a:lnTo>
                      <a:pt x="29" y="219"/>
                    </a:lnTo>
                    <a:lnTo>
                      <a:pt x="29" y="219"/>
                    </a:lnTo>
                    <a:lnTo>
                      <a:pt x="31" y="217"/>
                    </a:lnTo>
                    <a:lnTo>
                      <a:pt x="31" y="217"/>
                    </a:lnTo>
                    <a:lnTo>
                      <a:pt x="34" y="221"/>
                    </a:lnTo>
                    <a:lnTo>
                      <a:pt x="34" y="222"/>
                    </a:lnTo>
                    <a:lnTo>
                      <a:pt x="34" y="222"/>
                    </a:lnTo>
                    <a:lnTo>
                      <a:pt x="37" y="224"/>
                    </a:lnTo>
                    <a:lnTo>
                      <a:pt x="40" y="225"/>
                    </a:lnTo>
                    <a:lnTo>
                      <a:pt x="43" y="224"/>
                    </a:lnTo>
                    <a:lnTo>
                      <a:pt x="47" y="222"/>
                    </a:lnTo>
                    <a:lnTo>
                      <a:pt x="47" y="222"/>
                    </a:lnTo>
                    <a:lnTo>
                      <a:pt x="50" y="222"/>
                    </a:lnTo>
                    <a:lnTo>
                      <a:pt x="50" y="224"/>
                    </a:lnTo>
                    <a:lnTo>
                      <a:pt x="50" y="225"/>
                    </a:lnTo>
                    <a:lnTo>
                      <a:pt x="51" y="225"/>
                    </a:lnTo>
                    <a:lnTo>
                      <a:pt x="53" y="227"/>
                    </a:lnTo>
                    <a:lnTo>
                      <a:pt x="53" y="230"/>
                    </a:lnTo>
                    <a:lnTo>
                      <a:pt x="53" y="230"/>
                    </a:lnTo>
                    <a:lnTo>
                      <a:pt x="50" y="232"/>
                    </a:lnTo>
                    <a:lnTo>
                      <a:pt x="50" y="235"/>
                    </a:lnTo>
                    <a:lnTo>
                      <a:pt x="50" y="235"/>
                    </a:lnTo>
                    <a:lnTo>
                      <a:pt x="50" y="237"/>
                    </a:lnTo>
                    <a:lnTo>
                      <a:pt x="48" y="235"/>
                    </a:lnTo>
                    <a:lnTo>
                      <a:pt x="47" y="235"/>
                    </a:lnTo>
                    <a:lnTo>
                      <a:pt x="45" y="235"/>
                    </a:lnTo>
                    <a:lnTo>
                      <a:pt x="43" y="232"/>
                    </a:lnTo>
                    <a:lnTo>
                      <a:pt x="39" y="230"/>
                    </a:lnTo>
                    <a:lnTo>
                      <a:pt x="34" y="230"/>
                    </a:lnTo>
                    <a:lnTo>
                      <a:pt x="31" y="230"/>
                    </a:lnTo>
                    <a:lnTo>
                      <a:pt x="24" y="230"/>
                    </a:lnTo>
                    <a:lnTo>
                      <a:pt x="24" y="232"/>
                    </a:lnTo>
                    <a:lnTo>
                      <a:pt x="27" y="235"/>
                    </a:lnTo>
                    <a:lnTo>
                      <a:pt x="31" y="235"/>
                    </a:lnTo>
                    <a:lnTo>
                      <a:pt x="34" y="235"/>
                    </a:lnTo>
                    <a:lnTo>
                      <a:pt x="37" y="238"/>
                    </a:lnTo>
                    <a:lnTo>
                      <a:pt x="42" y="240"/>
                    </a:lnTo>
                    <a:lnTo>
                      <a:pt x="45" y="240"/>
                    </a:lnTo>
                    <a:lnTo>
                      <a:pt x="47" y="241"/>
                    </a:lnTo>
                    <a:lnTo>
                      <a:pt x="43" y="241"/>
                    </a:lnTo>
                    <a:lnTo>
                      <a:pt x="42" y="241"/>
                    </a:lnTo>
                    <a:lnTo>
                      <a:pt x="40" y="241"/>
                    </a:lnTo>
                    <a:lnTo>
                      <a:pt x="35" y="238"/>
                    </a:lnTo>
                    <a:lnTo>
                      <a:pt x="32" y="238"/>
                    </a:lnTo>
                    <a:lnTo>
                      <a:pt x="29" y="238"/>
                    </a:lnTo>
                    <a:lnTo>
                      <a:pt x="24" y="235"/>
                    </a:lnTo>
                    <a:lnTo>
                      <a:pt x="19" y="235"/>
                    </a:lnTo>
                    <a:lnTo>
                      <a:pt x="16" y="233"/>
                    </a:lnTo>
                    <a:lnTo>
                      <a:pt x="11" y="232"/>
                    </a:lnTo>
                    <a:lnTo>
                      <a:pt x="7" y="233"/>
                    </a:lnTo>
                    <a:lnTo>
                      <a:pt x="7" y="237"/>
                    </a:lnTo>
                    <a:lnTo>
                      <a:pt x="5" y="235"/>
                    </a:lnTo>
                    <a:lnTo>
                      <a:pt x="3" y="235"/>
                    </a:lnTo>
                    <a:lnTo>
                      <a:pt x="2" y="237"/>
                    </a:lnTo>
                    <a:lnTo>
                      <a:pt x="2" y="237"/>
                    </a:lnTo>
                    <a:lnTo>
                      <a:pt x="0" y="238"/>
                    </a:lnTo>
                    <a:lnTo>
                      <a:pt x="0" y="240"/>
                    </a:lnTo>
                    <a:lnTo>
                      <a:pt x="0" y="241"/>
                    </a:lnTo>
                    <a:lnTo>
                      <a:pt x="2" y="241"/>
                    </a:lnTo>
                    <a:lnTo>
                      <a:pt x="3" y="241"/>
                    </a:lnTo>
                    <a:lnTo>
                      <a:pt x="3" y="243"/>
                    </a:lnTo>
                    <a:lnTo>
                      <a:pt x="2" y="243"/>
                    </a:lnTo>
                    <a:lnTo>
                      <a:pt x="2" y="246"/>
                    </a:lnTo>
                    <a:lnTo>
                      <a:pt x="2" y="248"/>
                    </a:lnTo>
                    <a:lnTo>
                      <a:pt x="5" y="249"/>
                    </a:lnTo>
                    <a:lnTo>
                      <a:pt x="7" y="248"/>
                    </a:lnTo>
                    <a:lnTo>
                      <a:pt x="8" y="246"/>
                    </a:lnTo>
                    <a:lnTo>
                      <a:pt x="10" y="246"/>
                    </a:lnTo>
                    <a:lnTo>
                      <a:pt x="11" y="243"/>
                    </a:lnTo>
                    <a:lnTo>
                      <a:pt x="13" y="243"/>
                    </a:lnTo>
                    <a:lnTo>
                      <a:pt x="15" y="243"/>
                    </a:lnTo>
                    <a:lnTo>
                      <a:pt x="13" y="244"/>
                    </a:lnTo>
                    <a:lnTo>
                      <a:pt x="11" y="248"/>
                    </a:lnTo>
                    <a:lnTo>
                      <a:pt x="10" y="248"/>
                    </a:lnTo>
                    <a:lnTo>
                      <a:pt x="8" y="249"/>
                    </a:lnTo>
                    <a:lnTo>
                      <a:pt x="8" y="252"/>
                    </a:lnTo>
                    <a:lnTo>
                      <a:pt x="13" y="257"/>
                    </a:lnTo>
                    <a:lnTo>
                      <a:pt x="13" y="256"/>
                    </a:lnTo>
                    <a:lnTo>
                      <a:pt x="15" y="256"/>
                    </a:lnTo>
                    <a:lnTo>
                      <a:pt x="19" y="257"/>
                    </a:lnTo>
                    <a:lnTo>
                      <a:pt x="21" y="257"/>
                    </a:lnTo>
                    <a:lnTo>
                      <a:pt x="21" y="259"/>
                    </a:lnTo>
                    <a:lnTo>
                      <a:pt x="21" y="260"/>
                    </a:lnTo>
                    <a:lnTo>
                      <a:pt x="19" y="262"/>
                    </a:lnTo>
                    <a:lnTo>
                      <a:pt x="18" y="260"/>
                    </a:lnTo>
                    <a:lnTo>
                      <a:pt x="15" y="260"/>
                    </a:lnTo>
                    <a:lnTo>
                      <a:pt x="11" y="262"/>
                    </a:lnTo>
                    <a:lnTo>
                      <a:pt x="10" y="264"/>
                    </a:lnTo>
                    <a:lnTo>
                      <a:pt x="7" y="264"/>
                    </a:lnTo>
                    <a:lnTo>
                      <a:pt x="5" y="265"/>
                    </a:lnTo>
                    <a:lnTo>
                      <a:pt x="5" y="268"/>
                    </a:lnTo>
                    <a:lnTo>
                      <a:pt x="8" y="270"/>
                    </a:lnTo>
                    <a:lnTo>
                      <a:pt x="8" y="272"/>
                    </a:lnTo>
                    <a:lnTo>
                      <a:pt x="11" y="276"/>
                    </a:lnTo>
                    <a:lnTo>
                      <a:pt x="15" y="278"/>
                    </a:lnTo>
                    <a:lnTo>
                      <a:pt x="13" y="278"/>
                    </a:lnTo>
                    <a:lnTo>
                      <a:pt x="13" y="280"/>
                    </a:lnTo>
                    <a:lnTo>
                      <a:pt x="15" y="280"/>
                    </a:lnTo>
                    <a:lnTo>
                      <a:pt x="16" y="283"/>
                    </a:lnTo>
                    <a:lnTo>
                      <a:pt x="19" y="284"/>
                    </a:lnTo>
                    <a:lnTo>
                      <a:pt x="23" y="286"/>
                    </a:lnTo>
                    <a:lnTo>
                      <a:pt x="24" y="288"/>
                    </a:lnTo>
                    <a:lnTo>
                      <a:pt x="26" y="289"/>
                    </a:lnTo>
                    <a:lnTo>
                      <a:pt x="27" y="289"/>
                    </a:lnTo>
                    <a:lnTo>
                      <a:pt x="27" y="286"/>
                    </a:lnTo>
                    <a:lnTo>
                      <a:pt x="27" y="283"/>
                    </a:lnTo>
                    <a:lnTo>
                      <a:pt x="27" y="281"/>
                    </a:lnTo>
                    <a:lnTo>
                      <a:pt x="27" y="280"/>
                    </a:lnTo>
                    <a:lnTo>
                      <a:pt x="29" y="276"/>
                    </a:lnTo>
                    <a:lnTo>
                      <a:pt x="29" y="275"/>
                    </a:lnTo>
                    <a:lnTo>
                      <a:pt x="31" y="275"/>
                    </a:lnTo>
                    <a:lnTo>
                      <a:pt x="31" y="275"/>
                    </a:lnTo>
                    <a:lnTo>
                      <a:pt x="32" y="276"/>
                    </a:lnTo>
                    <a:lnTo>
                      <a:pt x="32" y="280"/>
                    </a:lnTo>
                    <a:lnTo>
                      <a:pt x="32" y="281"/>
                    </a:lnTo>
                    <a:lnTo>
                      <a:pt x="34" y="283"/>
                    </a:lnTo>
                    <a:lnTo>
                      <a:pt x="34" y="283"/>
                    </a:lnTo>
                    <a:lnTo>
                      <a:pt x="35" y="281"/>
                    </a:lnTo>
                    <a:lnTo>
                      <a:pt x="37" y="281"/>
                    </a:lnTo>
                    <a:lnTo>
                      <a:pt x="40" y="278"/>
                    </a:lnTo>
                    <a:lnTo>
                      <a:pt x="40" y="280"/>
                    </a:lnTo>
                    <a:lnTo>
                      <a:pt x="42" y="280"/>
                    </a:lnTo>
                    <a:lnTo>
                      <a:pt x="43" y="280"/>
                    </a:lnTo>
                    <a:lnTo>
                      <a:pt x="40" y="283"/>
                    </a:lnTo>
                    <a:lnTo>
                      <a:pt x="39" y="284"/>
                    </a:lnTo>
                    <a:lnTo>
                      <a:pt x="40" y="288"/>
                    </a:lnTo>
                    <a:lnTo>
                      <a:pt x="42" y="288"/>
                    </a:lnTo>
                    <a:lnTo>
                      <a:pt x="43" y="288"/>
                    </a:lnTo>
                    <a:lnTo>
                      <a:pt x="43" y="283"/>
                    </a:lnTo>
                    <a:lnTo>
                      <a:pt x="45" y="281"/>
                    </a:lnTo>
                    <a:lnTo>
                      <a:pt x="47" y="281"/>
                    </a:lnTo>
                    <a:lnTo>
                      <a:pt x="48" y="284"/>
                    </a:lnTo>
                    <a:lnTo>
                      <a:pt x="50" y="286"/>
                    </a:lnTo>
                    <a:lnTo>
                      <a:pt x="51" y="284"/>
                    </a:lnTo>
                    <a:lnTo>
                      <a:pt x="51" y="283"/>
                    </a:lnTo>
                    <a:lnTo>
                      <a:pt x="53" y="281"/>
                    </a:lnTo>
                    <a:lnTo>
                      <a:pt x="54" y="281"/>
                    </a:lnTo>
                    <a:lnTo>
                      <a:pt x="56" y="283"/>
                    </a:lnTo>
                    <a:lnTo>
                      <a:pt x="56" y="284"/>
                    </a:lnTo>
                    <a:lnTo>
                      <a:pt x="54" y="288"/>
                    </a:lnTo>
                    <a:lnTo>
                      <a:pt x="54" y="289"/>
                    </a:lnTo>
                    <a:lnTo>
                      <a:pt x="56" y="288"/>
                    </a:lnTo>
                    <a:lnTo>
                      <a:pt x="59" y="286"/>
                    </a:lnTo>
                    <a:lnTo>
                      <a:pt x="59" y="283"/>
                    </a:lnTo>
                    <a:lnTo>
                      <a:pt x="62" y="281"/>
                    </a:lnTo>
                    <a:lnTo>
                      <a:pt x="64" y="281"/>
                    </a:lnTo>
                    <a:lnTo>
                      <a:pt x="67" y="283"/>
                    </a:lnTo>
                    <a:lnTo>
                      <a:pt x="69" y="284"/>
                    </a:lnTo>
                    <a:lnTo>
                      <a:pt x="72" y="284"/>
                    </a:lnTo>
                    <a:lnTo>
                      <a:pt x="77" y="289"/>
                    </a:lnTo>
                    <a:lnTo>
                      <a:pt x="78" y="289"/>
                    </a:lnTo>
                    <a:lnTo>
                      <a:pt x="80" y="288"/>
                    </a:lnTo>
                    <a:lnTo>
                      <a:pt x="82" y="288"/>
                    </a:lnTo>
                    <a:lnTo>
                      <a:pt x="83" y="291"/>
                    </a:lnTo>
                    <a:lnTo>
                      <a:pt x="86" y="292"/>
                    </a:lnTo>
                    <a:lnTo>
                      <a:pt x="86" y="296"/>
                    </a:lnTo>
                    <a:lnTo>
                      <a:pt x="86" y="296"/>
                    </a:lnTo>
                    <a:lnTo>
                      <a:pt x="88" y="296"/>
                    </a:lnTo>
                    <a:lnTo>
                      <a:pt x="88" y="296"/>
                    </a:lnTo>
                    <a:lnTo>
                      <a:pt x="90" y="296"/>
                    </a:lnTo>
                    <a:lnTo>
                      <a:pt x="91" y="297"/>
                    </a:lnTo>
                    <a:lnTo>
                      <a:pt x="93" y="299"/>
                    </a:lnTo>
                    <a:lnTo>
                      <a:pt x="94" y="300"/>
                    </a:lnTo>
                    <a:lnTo>
                      <a:pt x="94" y="302"/>
                    </a:lnTo>
                    <a:lnTo>
                      <a:pt x="96" y="303"/>
                    </a:lnTo>
                    <a:lnTo>
                      <a:pt x="96" y="302"/>
                    </a:lnTo>
                    <a:lnTo>
                      <a:pt x="96" y="302"/>
                    </a:lnTo>
                    <a:lnTo>
                      <a:pt x="97" y="300"/>
                    </a:lnTo>
                    <a:lnTo>
                      <a:pt x="99" y="302"/>
                    </a:lnTo>
                    <a:lnTo>
                      <a:pt x="99" y="303"/>
                    </a:lnTo>
                    <a:lnTo>
                      <a:pt x="102" y="307"/>
                    </a:lnTo>
                    <a:lnTo>
                      <a:pt x="105" y="310"/>
                    </a:lnTo>
                    <a:lnTo>
                      <a:pt x="107" y="310"/>
                    </a:lnTo>
                    <a:lnTo>
                      <a:pt x="107" y="311"/>
                    </a:lnTo>
                    <a:lnTo>
                      <a:pt x="107" y="313"/>
                    </a:lnTo>
                    <a:lnTo>
                      <a:pt x="107" y="313"/>
                    </a:lnTo>
                    <a:lnTo>
                      <a:pt x="107" y="315"/>
                    </a:lnTo>
                    <a:lnTo>
                      <a:pt x="105" y="316"/>
                    </a:lnTo>
                    <a:lnTo>
                      <a:pt x="104" y="319"/>
                    </a:lnTo>
                    <a:lnTo>
                      <a:pt x="102" y="319"/>
                    </a:lnTo>
                    <a:lnTo>
                      <a:pt x="102" y="321"/>
                    </a:lnTo>
                    <a:lnTo>
                      <a:pt x="105" y="321"/>
                    </a:lnTo>
                    <a:lnTo>
                      <a:pt x="105" y="321"/>
                    </a:lnTo>
                    <a:lnTo>
                      <a:pt x="105" y="323"/>
                    </a:lnTo>
                    <a:lnTo>
                      <a:pt x="104" y="324"/>
                    </a:lnTo>
                    <a:lnTo>
                      <a:pt x="101" y="326"/>
                    </a:lnTo>
                    <a:lnTo>
                      <a:pt x="99" y="327"/>
                    </a:lnTo>
                    <a:lnTo>
                      <a:pt x="99" y="327"/>
                    </a:lnTo>
                    <a:lnTo>
                      <a:pt x="101" y="329"/>
                    </a:lnTo>
                    <a:lnTo>
                      <a:pt x="102" y="331"/>
                    </a:lnTo>
                    <a:lnTo>
                      <a:pt x="102" y="332"/>
                    </a:lnTo>
                    <a:lnTo>
                      <a:pt x="107" y="335"/>
                    </a:lnTo>
                    <a:lnTo>
                      <a:pt x="107" y="339"/>
                    </a:lnTo>
                    <a:lnTo>
                      <a:pt x="107" y="340"/>
                    </a:lnTo>
                    <a:lnTo>
                      <a:pt x="109" y="342"/>
                    </a:lnTo>
                    <a:lnTo>
                      <a:pt x="107" y="343"/>
                    </a:lnTo>
                    <a:lnTo>
                      <a:pt x="107" y="345"/>
                    </a:lnTo>
                    <a:lnTo>
                      <a:pt x="109" y="347"/>
                    </a:lnTo>
                    <a:lnTo>
                      <a:pt x="110" y="347"/>
                    </a:lnTo>
                    <a:lnTo>
                      <a:pt x="110" y="347"/>
                    </a:lnTo>
                    <a:lnTo>
                      <a:pt x="112" y="350"/>
                    </a:lnTo>
                    <a:lnTo>
                      <a:pt x="113" y="351"/>
                    </a:lnTo>
                    <a:lnTo>
                      <a:pt x="115" y="353"/>
                    </a:lnTo>
                    <a:lnTo>
                      <a:pt x="115" y="355"/>
                    </a:lnTo>
                    <a:lnTo>
                      <a:pt x="113" y="358"/>
                    </a:lnTo>
                    <a:lnTo>
                      <a:pt x="112" y="358"/>
                    </a:lnTo>
                    <a:lnTo>
                      <a:pt x="109" y="359"/>
                    </a:lnTo>
                    <a:lnTo>
                      <a:pt x="109" y="363"/>
                    </a:lnTo>
                    <a:lnTo>
                      <a:pt x="107" y="364"/>
                    </a:lnTo>
                    <a:lnTo>
                      <a:pt x="105" y="364"/>
                    </a:lnTo>
                    <a:lnTo>
                      <a:pt x="104" y="366"/>
                    </a:lnTo>
                    <a:lnTo>
                      <a:pt x="102" y="367"/>
                    </a:lnTo>
                    <a:lnTo>
                      <a:pt x="104" y="367"/>
                    </a:lnTo>
                    <a:lnTo>
                      <a:pt x="105" y="367"/>
                    </a:lnTo>
                    <a:lnTo>
                      <a:pt x="107" y="366"/>
                    </a:lnTo>
                    <a:lnTo>
                      <a:pt x="107" y="366"/>
                    </a:lnTo>
                    <a:lnTo>
                      <a:pt x="110" y="363"/>
                    </a:lnTo>
                    <a:lnTo>
                      <a:pt x="112" y="363"/>
                    </a:lnTo>
                    <a:lnTo>
                      <a:pt x="112" y="364"/>
                    </a:lnTo>
                    <a:lnTo>
                      <a:pt x="112" y="366"/>
                    </a:lnTo>
                    <a:lnTo>
                      <a:pt x="110" y="367"/>
                    </a:lnTo>
                    <a:lnTo>
                      <a:pt x="112" y="369"/>
                    </a:lnTo>
                    <a:lnTo>
                      <a:pt x="112" y="370"/>
                    </a:lnTo>
                    <a:lnTo>
                      <a:pt x="112" y="374"/>
                    </a:lnTo>
                    <a:lnTo>
                      <a:pt x="113" y="375"/>
                    </a:lnTo>
                    <a:lnTo>
                      <a:pt x="112" y="378"/>
                    </a:lnTo>
                    <a:lnTo>
                      <a:pt x="112" y="380"/>
                    </a:lnTo>
                    <a:lnTo>
                      <a:pt x="112" y="382"/>
                    </a:lnTo>
                    <a:lnTo>
                      <a:pt x="112" y="382"/>
                    </a:lnTo>
                    <a:lnTo>
                      <a:pt x="112" y="380"/>
                    </a:lnTo>
                    <a:lnTo>
                      <a:pt x="110" y="382"/>
                    </a:lnTo>
                    <a:lnTo>
                      <a:pt x="110" y="385"/>
                    </a:lnTo>
                    <a:lnTo>
                      <a:pt x="112" y="386"/>
                    </a:lnTo>
                    <a:lnTo>
                      <a:pt x="112" y="388"/>
                    </a:lnTo>
                    <a:lnTo>
                      <a:pt x="112" y="388"/>
                    </a:lnTo>
                    <a:lnTo>
                      <a:pt x="110" y="388"/>
                    </a:lnTo>
                    <a:lnTo>
                      <a:pt x="110" y="390"/>
                    </a:lnTo>
                    <a:lnTo>
                      <a:pt x="112" y="391"/>
                    </a:lnTo>
                    <a:lnTo>
                      <a:pt x="113" y="391"/>
                    </a:lnTo>
                    <a:lnTo>
                      <a:pt x="115" y="393"/>
                    </a:lnTo>
                    <a:lnTo>
                      <a:pt x="115" y="394"/>
                    </a:lnTo>
                    <a:lnTo>
                      <a:pt x="113" y="396"/>
                    </a:lnTo>
                    <a:lnTo>
                      <a:pt x="113" y="398"/>
                    </a:lnTo>
                    <a:lnTo>
                      <a:pt x="112" y="399"/>
                    </a:lnTo>
                    <a:lnTo>
                      <a:pt x="110" y="401"/>
                    </a:lnTo>
                    <a:lnTo>
                      <a:pt x="109" y="401"/>
                    </a:lnTo>
                    <a:lnTo>
                      <a:pt x="107" y="401"/>
                    </a:lnTo>
                    <a:lnTo>
                      <a:pt x="107" y="402"/>
                    </a:lnTo>
                    <a:lnTo>
                      <a:pt x="109" y="402"/>
                    </a:lnTo>
                    <a:lnTo>
                      <a:pt x="110" y="402"/>
                    </a:lnTo>
                    <a:lnTo>
                      <a:pt x="112" y="404"/>
                    </a:lnTo>
                    <a:lnTo>
                      <a:pt x="113" y="404"/>
                    </a:lnTo>
                    <a:lnTo>
                      <a:pt x="115" y="406"/>
                    </a:lnTo>
                    <a:lnTo>
                      <a:pt x="115" y="406"/>
                    </a:lnTo>
                    <a:lnTo>
                      <a:pt x="115" y="409"/>
                    </a:lnTo>
                    <a:lnTo>
                      <a:pt x="115" y="412"/>
                    </a:lnTo>
                    <a:lnTo>
                      <a:pt x="113" y="415"/>
                    </a:lnTo>
                    <a:lnTo>
                      <a:pt x="113" y="417"/>
                    </a:lnTo>
                    <a:lnTo>
                      <a:pt x="113" y="418"/>
                    </a:lnTo>
                    <a:lnTo>
                      <a:pt x="112" y="422"/>
                    </a:lnTo>
                    <a:lnTo>
                      <a:pt x="109" y="423"/>
                    </a:lnTo>
                    <a:lnTo>
                      <a:pt x="107" y="423"/>
                    </a:lnTo>
                    <a:lnTo>
                      <a:pt x="105" y="422"/>
                    </a:lnTo>
                    <a:lnTo>
                      <a:pt x="104" y="422"/>
                    </a:lnTo>
                    <a:lnTo>
                      <a:pt x="102" y="423"/>
                    </a:lnTo>
                    <a:lnTo>
                      <a:pt x="101" y="425"/>
                    </a:lnTo>
                    <a:lnTo>
                      <a:pt x="102" y="426"/>
                    </a:lnTo>
                    <a:lnTo>
                      <a:pt x="102" y="426"/>
                    </a:lnTo>
                    <a:lnTo>
                      <a:pt x="107" y="426"/>
                    </a:lnTo>
                    <a:lnTo>
                      <a:pt x="107" y="425"/>
                    </a:lnTo>
                    <a:lnTo>
                      <a:pt x="109" y="425"/>
                    </a:lnTo>
                    <a:lnTo>
                      <a:pt x="109" y="425"/>
                    </a:lnTo>
                    <a:lnTo>
                      <a:pt x="109" y="426"/>
                    </a:lnTo>
                    <a:lnTo>
                      <a:pt x="110" y="428"/>
                    </a:lnTo>
                    <a:lnTo>
                      <a:pt x="109" y="428"/>
                    </a:lnTo>
                    <a:lnTo>
                      <a:pt x="107" y="428"/>
                    </a:lnTo>
                    <a:lnTo>
                      <a:pt x="107" y="429"/>
                    </a:lnTo>
                    <a:lnTo>
                      <a:pt x="107" y="431"/>
                    </a:lnTo>
                    <a:lnTo>
                      <a:pt x="107" y="431"/>
                    </a:lnTo>
                    <a:lnTo>
                      <a:pt x="105" y="433"/>
                    </a:lnTo>
                    <a:lnTo>
                      <a:pt x="102" y="434"/>
                    </a:lnTo>
                    <a:lnTo>
                      <a:pt x="99" y="436"/>
                    </a:lnTo>
                    <a:lnTo>
                      <a:pt x="99" y="437"/>
                    </a:lnTo>
                    <a:lnTo>
                      <a:pt x="101" y="439"/>
                    </a:lnTo>
                    <a:lnTo>
                      <a:pt x="104" y="441"/>
                    </a:lnTo>
                    <a:lnTo>
                      <a:pt x="107" y="439"/>
                    </a:lnTo>
                    <a:lnTo>
                      <a:pt x="110" y="437"/>
                    </a:lnTo>
                    <a:lnTo>
                      <a:pt x="110" y="434"/>
                    </a:lnTo>
                    <a:lnTo>
                      <a:pt x="112" y="433"/>
                    </a:lnTo>
                    <a:lnTo>
                      <a:pt x="113" y="434"/>
                    </a:lnTo>
                    <a:lnTo>
                      <a:pt x="113" y="434"/>
                    </a:lnTo>
                    <a:lnTo>
                      <a:pt x="110" y="439"/>
                    </a:lnTo>
                    <a:lnTo>
                      <a:pt x="107" y="442"/>
                    </a:lnTo>
                    <a:lnTo>
                      <a:pt x="107" y="442"/>
                    </a:lnTo>
                    <a:lnTo>
                      <a:pt x="102" y="442"/>
                    </a:lnTo>
                    <a:lnTo>
                      <a:pt x="101" y="442"/>
                    </a:lnTo>
                    <a:lnTo>
                      <a:pt x="99" y="445"/>
                    </a:lnTo>
                    <a:lnTo>
                      <a:pt x="99" y="444"/>
                    </a:lnTo>
                    <a:lnTo>
                      <a:pt x="96" y="444"/>
                    </a:lnTo>
                    <a:lnTo>
                      <a:pt x="94" y="445"/>
                    </a:lnTo>
                    <a:lnTo>
                      <a:pt x="94" y="447"/>
                    </a:lnTo>
                    <a:lnTo>
                      <a:pt x="94" y="449"/>
                    </a:lnTo>
                    <a:lnTo>
                      <a:pt x="96" y="450"/>
                    </a:lnTo>
                    <a:lnTo>
                      <a:pt x="94" y="452"/>
                    </a:lnTo>
                    <a:lnTo>
                      <a:pt x="96" y="455"/>
                    </a:lnTo>
                    <a:lnTo>
                      <a:pt x="96" y="455"/>
                    </a:lnTo>
                    <a:lnTo>
                      <a:pt x="97" y="453"/>
                    </a:lnTo>
                    <a:lnTo>
                      <a:pt x="97" y="453"/>
                    </a:lnTo>
                    <a:lnTo>
                      <a:pt x="99" y="453"/>
                    </a:lnTo>
                    <a:lnTo>
                      <a:pt x="101" y="455"/>
                    </a:lnTo>
                    <a:lnTo>
                      <a:pt x="99" y="458"/>
                    </a:lnTo>
                    <a:lnTo>
                      <a:pt x="101" y="458"/>
                    </a:lnTo>
                    <a:lnTo>
                      <a:pt x="104" y="460"/>
                    </a:lnTo>
                    <a:lnTo>
                      <a:pt x="107" y="458"/>
                    </a:lnTo>
                    <a:lnTo>
                      <a:pt x="107" y="457"/>
                    </a:lnTo>
                    <a:lnTo>
                      <a:pt x="109" y="457"/>
                    </a:lnTo>
                    <a:lnTo>
                      <a:pt x="110" y="457"/>
                    </a:lnTo>
                    <a:lnTo>
                      <a:pt x="112" y="455"/>
                    </a:lnTo>
                    <a:lnTo>
                      <a:pt x="112" y="453"/>
                    </a:lnTo>
                    <a:lnTo>
                      <a:pt x="112" y="450"/>
                    </a:lnTo>
                    <a:lnTo>
                      <a:pt x="110" y="450"/>
                    </a:lnTo>
                    <a:lnTo>
                      <a:pt x="112" y="450"/>
                    </a:lnTo>
                    <a:lnTo>
                      <a:pt x="113" y="450"/>
                    </a:lnTo>
                    <a:lnTo>
                      <a:pt x="113" y="449"/>
                    </a:lnTo>
                    <a:lnTo>
                      <a:pt x="113" y="445"/>
                    </a:lnTo>
                    <a:lnTo>
                      <a:pt x="115" y="447"/>
                    </a:lnTo>
                    <a:lnTo>
                      <a:pt x="117" y="449"/>
                    </a:lnTo>
                    <a:lnTo>
                      <a:pt x="118" y="449"/>
                    </a:lnTo>
                    <a:lnTo>
                      <a:pt x="120" y="447"/>
                    </a:lnTo>
                    <a:lnTo>
                      <a:pt x="120" y="442"/>
                    </a:lnTo>
                    <a:lnTo>
                      <a:pt x="120" y="441"/>
                    </a:lnTo>
                    <a:lnTo>
                      <a:pt x="118" y="437"/>
                    </a:lnTo>
                    <a:lnTo>
                      <a:pt x="118" y="436"/>
                    </a:lnTo>
                    <a:lnTo>
                      <a:pt x="118" y="431"/>
                    </a:lnTo>
                    <a:lnTo>
                      <a:pt x="120" y="429"/>
                    </a:lnTo>
                    <a:lnTo>
                      <a:pt x="120" y="429"/>
                    </a:lnTo>
                    <a:lnTo>
                      <a:pt x="120" y="431"/>
                    </a:lnTo>
                    <a:lnTo>
                      <a:pt x="118" y="434"/>
                    </a:lnTo>
                    <a:lnTo>
                      <a:pt x="120" y="436"/>
                    </a:lnTo>
                    <a:lnTo>
                      <a:pt x="121" y="439"/>
                    </a:lnTo>
                    <a:lnTo>
                      <a:pt x="120" y="442"/>
                    </a:lnTo>
                    <a:lnTo>
                      <a:pt x="120" y="445"/>
                    </a:lnTo>
                    <a:lnTo>
                      <a:pt x="120" y="449"/>
                    </a:lnTo>
                    <a:lnTo>
                      <a:pt x="121" y="449"/>
                    </a:lnTo>
                    <a:lnTo>
                      <a:pt x="121" y="447"/>
                    </a:lnTo>
                    <a:lnTo>
                      <a:pt x="123" y="445"/>
                    </a:lnTo>
                    <a:lnTo>
                      <a:pt x="123" y="445"/>
                    </a:lnTo>
                    <a:lnTo>
                      <a:pt x="126" y="441"/>
                    </a:lnTo>
                    <a:lnTo>
                      <a:pt x="128" y="441"/>
                    </a:lnTo>
                    <a:lnTo>
                      <a:pt x="129" y="441"/>
                    </a:lnTo>
                    <a:lnTo>
                      <a:pt x="129" y="441"/>
                    </a:lnTo>
                    <a:lnTo>
                      <a:pt x="128" y="442"/>
                    </a:lnTo>
                    <a:lnTo>
                      <a:pt x="126" y="444"/>
                    </a:lnTo>
                    <a:lnTo>
                      <a:pt x="125" y="447"/>
                    </a:lnTo>
                    <a:lnTo>
                      <a:pt x="123" y="449"/>
                    </a:lnTo>
                    <a:lnTo>
                      <a:pt x="123" y="449"/>
                    </a:lnTo>
                    <a:lnTo>
                      <a:pt x="125" y="450"/>
                    </a:lnTo>
                    <a:lnTo>
                      <a:pt x="126" y="450"/>
                    </a:lnTo>
                    <a:lnTo>
                      <a:pt x="128" y="450"/>
                    </a:lnTo>
                    <a:lnTo>
                      <a:pt x="129" y="452"/>
                    </a:lnTo>
                    <a:lnTo>
                      <a:pt x="131" y="453"/>
                    </a:lnTo>
                    <a:lnTo>
                      <a:pt x="133" y="452"/>
                    </a:lnTo>
                    <a:lnTo>
                      <a:pt x="134" y="450"/>
                    </a:lnTo>
                    <a:lnTo>
                      <a:pt x="136" y="450"/>
                    </a:lnTo>
                    <a:lnTo>
                      <a:pt x="137" y="452"/>
                    </a:lnTo>
                    <a:lnTo>
                      <a:pt x="137" y="452"/>
                    </a:lnTo>
                    <a:lnTo>
                      <a:pt x="134" y="453"/>
                    </a:lnTo>
                    <a:lnTo>
                      <a:pt x="129" y="455"/>
                    </a:lnTo>
                    <a:lnTo>
                      <a:pt x="126" y="455"/>
                    </a:lnTo>
                    <a:lnTo>
                      <a:pt x="125" y="457"/>
                    </a:lnTo>
                    <a:lnTo>
                      <a:pt x="123" y="458"/>
                    </a:lnTo>
                    <a:lnTo>
                      <a:pt x="123" y="460"/>
                    </a:lnTo>
                    <a:lnTo>
                      <a:pt x="123" y="460"/>
                    </a:lnTo>
                    <a:lnTo>
                      <a:pt x="126" y="460"/>
                    </a:lnTo>
                    <a:lnTo>
                      <a:pt x="128" y="460"/>
                    </a:lnTo>
                    <a:lnTo>
                      <a:pt x="129" y="460"/>
                    </a:lnTo>
                    <a:lnTo>
                      <a:pt x="131" y="458"/>
                    </a:lnTo>
                    <a:lnTo>
                      <a:pt x="134" y="458"/>
                    </a:lnTo>
                    <a:lnTo>
                      <a:pt x="136" y="458"/>
                    </a:lnTo>
                    <a:lnTo>
                      <a:pt x="134" y="460"/>
                    </a:lnTo>
                    <a:lnTo>
                      <a:pt x="133" y="460"/>
                    </a:lnTo>
                    <a:lnTo>
                      <a:pt x="131" y="461"/>
                    </a:lnTo>
                    <a:lnTo>
                      <a:pt x="129" y="461"/>
                    </a:lnTo>
                    <a:lnTo>
                      <a:pt x="128" y="461"/>
                    </a:lnTo>
                    <a:lnTo>
                      <a:pt x="126" y="465"/>
                    </a:lnTo>
                    <a:lnTo>
                      <a:pt x="125" y="466"/>
                    </a:lnTo>
                    <a:lnTo>
                      <a:pt x="123" y="468"/>
                    </a:lnTo>
                    <a:lnTo>
                      <a:pt x="125" y="468"/>
                    </a:lnTo>
                    <a:lnTo>
                      <a:pt x="125" y="468"/>
                    </a:lnTo>
                    <a:lnTo>
                      <a:pt x="129" y="465"/>
                    </a:lnTo>
                    <a:lnTo>
                      <a:pt x="129" y="465"/>
                    </a:lnTo>
                    <a:lnTo>
                      <a:pt x="131" y="465"/>
                    </a:lnTo>
                    <a:lnTo>
                      <a:pt x="133" y="463"/>
                    </a:lnTo>
                    <a:lnTo>
                      <a:pt x="134" y="463"/>
                    </a:lnTo>
                    <a:lnTo>
                      <a:pt x="136" y="465"/>
                    </a:lnTo>
                    <a:lnTo>
                      <a:pt x="136" y="466"/>
                    </a:lnTo>
                    <a:lnTo>
                      <a:pt x="136" y="468"/>
                    </a:lnTo>
                    <a:lnTo>
                      <a:pt x="133" y="466"/>
                    </a:lnTo>
                    <a:lnTo>
                      <a:pt x="133" y="466"/>
                    </a:lnTo>
                    <a:lnTo>
                      <a:pt x="129" y="468"/>
                    </a:lnTo>
                    <a:lnTo>
                      <a:pt x="128" y="469"/>
                    </a:lnTo>
                    <a:lnTo>
                      <a:pt x="128" y="471"/>
                    </a:lnTo>
                    <a:lnTo>
                      <a:pt x="131" y="471"/>
                    </a:lnTo>
                    <a:lnTo>
                      <a:pt x="133" y="471"/>
                    </a:lnTo>
                    <a:lnTo>
                      <a:pt x="134" y="469"/>
                    </a:lnTo>
                    <a:lnTo>
                      <a:pt x="136" y="469"/>
                    </a:lnTo>
                    <a:lnTo>
                      <a:pt x="137" y="473"/>
                    </a:lnTo>
                    <a:lnTo>
                      <a:pt x="137" y="474"/>
                    </a:lnTo>
                    <a:lnTo>
                      <a:pt x="136" y="474"/>
                    </a:lnTo>
                    <a:lnTo>
                      <a:pt x="131" y="473"/>
                    </a:lnTo>
                    <a:lnTo>
                      <a:pt x="128" y="471"/>
                    </a:lnTo>
                    <a:lnTo>
                      <a:pt x="128" y="473"/>
                    </a:lnTo>
                    <a:lnTo>
                      <a:pt x="128" y="474"/>
                    </a:lnTo>
                    <a:lnTo>
                      <a:pt x="131" y="476"/>
                    </a:lnTo>
                    <a:lnTo>
                      <a:pt x="134" y="479"/>
                    </a:lnTo>
                    <a:lnTo>
                      <a:pt x="134" y="482"/>
                    </a:lnTo>
                    <a:lnTo>
                      <a:pt x="133" y="482"/>
                    </a:lnTo>
                    <a:lnTo>
                      <a:pt x="131" y="479"/>
                    </a:lnTo>
                    <a:lnTo>
                      <a:pt x="131" y="479"/>
                    </a:lnTo>
                    <a:lnTo>
                      <a:pt x="129" y="479"/>
                    </a:lnTo>
                    <a:lnTo>
                      <a:pt x="131" y="482"/>
                    </a:lnTo>
                    <a:lnTo>
                      <a:pt x="134" y="484"/>
                    </a:lnTo>
                    <a:lnTo>
                      <a:pt x="137" y="487"/>
                    </a:lnTo>
                    <a:lnTo>
                      <a:pt x="137" y="487"/>
                    </a:lnTo>
                    <a:lnTo>
                      <a:pt x="136" y="487"/>
                    </a:lnTo>
                    <a:lnTo>
                      <a:pt x="136" y="488"/>
                    </a:lnTo>
                    <a:lnTo>
                      <a:pt x="134" y="488"/>
                    </a:lnTo>
                    <a:lnTo>
                      <a:pt x="131" y="487"/>
                    </a:lnTo>
                    <a:lnTo>
                      <a:pt x="131" y="487"/>
                    </a:lnTo>
                    <a:lnTo>
                      <a:pt x="131" y="487"/>
                    </a:lnTo>
                    <a:lnTo>
                      <a:pt x="134" y="490"/>
                    </a:lnTo>
                    <a:lnTo>
                      <a:pt x="136" y="492"/>
                    </a:lnTo>
                    <a:lnTo>
                      <a:pt x="136" y="492"/>
                    </a:lnTo>
                    <a:lnTo>
                      <a:pt x="137" y="492"/>
                    </a:lnTo>
                    <a:lnTo>
                      <a:pt x="139" y="492"/>
                    </a:lnTo>
                    <a:lnTo>
                      <a:pt x="137" y="493"/>
                    </a:lnTo>
                    <a:lnTo>
                      <a:pt x="136" y="495"/>
                    </a:lnTo>
                    <a:lnTo>
                      <a:pt x="133" y="493"/>
                    </a:lnTo>
                    <a:lnTo>
                      <a:pt x="131" y="492"/>
                    </a:lnTo>
                    <a:lnTo>
                      <a:pt x="128" y="490"/>
                    </a:lnTo>
                    <a:lnTo>
                      <a:pt x="126" y="487"/>
                    </a:lnTo>
                    <a:lnTo>
                      <a:pt x="125" y="482"/>
                    </a:lnTo>
                    <a:lnTo>
                      <a:pt x="123" y="481"/>
                    </a:lnTo>
                    <a:lnTo>
                      <a:pt x="121" y="481"/>
                    </a:lnTo>
                    <a:lnTo>
                      <a:pt x="120" y="479"/>
                    </a:lnTo>
                    <a:lnTo>
                      <a:pt x="118" y="479"/>
                    </a:lnTo>
                    <a:lnTo>
                      <a:pt x="115" y="477"/>
                    </a:lnTo>
                    <a:lnTo>
                      <a:pt x="115" y="477"/>
                    </a:lnTo>
                    <a:lnTo>
                      <a:pt x="112" y="477"/>
                    </a:lnTo>
                    <a:lnTo>
                      <a:pt x="110" y="476"/>
                    </a:lnTo>
                    <a:lnTo>
                      <a:pt x="107" y="474"/>
                    </a:lnTo>
                    <a:lnTo>
                      <a:pt x="104" y="474"/>
                    </a:lnTo>
                    <a:lnTo>
                      <a:pt x="102" y="473"/>
                    </a:lnTo>
                    <a:lnTo>
                      <a:pt x="102" y="474"/>
                    </a:lnTo>
                    <a:lnTo>
                      <a:pt x="99" y="474"/>
                    </a:lnTo>
                    <a:lnTo>
                      <a:pt x="96" y="477"/>
                    </a:lnTo>
                    <a:lnTo>
                      <a:pt x="96" y="479"/>
                    </a:lnTo>
                    <a:lnTo>
                      <a:pt x="97" y="479"/>
                    </a:lnTo>
                    <a:lnTo>
                      <a:pt x="99" y="482"/>
                    </a:lnTo>
                    <a:lnTo>
                      <a:pt x="101" y="485"/>
                    </a:lnTo>
                    <a:lnTo>
                      <a:pt x="99" y="487"/>
                    </a:lnTo>
                    <a:lnTo>
                      <a:pt x="102" y="488"/>
                    </a:lnTo>
                    <a:lnTo>
                      <a:pt x="107" y="490"/>
                    </a:lnTo>
                    <a:lnTo>
                      <a:pt x="112" y="492"/>
                    </a:lnTo>
                    <a:lnTo>
                      <a:pt x="115" y="495"/>
                    </a:lnTo>
                    <a:lnTo>
                      <a:pt x="115" y="496"/>
                    </a:lnTo>
                    <a:lnTo>
                      <a:pt x="115" y="498"/>
                    </a:lnTo>
                    <a:lnTo>
                      <a:pt x="117" y="500"/>
                    </a:lnTo>
                    <a:lnTo>
                      <a:pt x="120" y="500"/>
                    </a:lnTo>
                    <a:lnTo>
                      <a:pt x="121" y="501"/>
                    </a:lnTo>
                    <a:lnTo>
                      <a:pt x="123" y="501"/>
                    </a:lnTo>
                    <a:lnTo>
                      <a:pt x="125" y="501"/>
                    </a:lnTo>
                    <a:lnTo>
                      <a:pt x="126" y="503"/>
                    </a:lnTo>
                    <a:lnTo>
                      <a:pt x="128" y="503"/>
                    </a:lnTo>
                    <a:lnTo>
                      <a:pt x="129" y="501"/>
                    </a:lnTo>
                    <a:lnTo>
                      <a:pt x="131" y="503"/>
                    </a:lnTo>
                    <a:lnTo>
                      <a:pt x="134" y="503"/>
                    </a:lnTo>
                    <a:lnTo>
                      <a:pt x="136" y="501"/>
                    </a:lnTo>
                    <a:lnTo>
                      <a:pt x="139" y="501"/>
                    </a:lnTo>
                    <a:lnTo>
                      <a:pt x="139" y="503"/>
                    </a:lnTo>
                    <a:lnTo>
                      <a:pt x="141" y="504"/>
                    </a:lnTo>
                    <a:lnTo>
                      <a:pt x="137" y="504"/>
                    </a:lnTo>
                    <a:lnTo>
                      <a:pt x="136" y="504"/>
                    </a:lnTo>
                    <a:lnTo>
                      <a:pt x="136" y="506"/>
                    </a:lnTo>
                    <a:lnTo>
                      <a:pt x="137" y="506"/>
                    </a:lnTo>
                    <a:lnTo>
                      <a:pt x="139" y="508"/>
                    </a:lnTo>
                    <a:lnTo>
                      <a:pt x="137" y="509"/>
                    </a:lnTo>
                    <a:lnTo>
                      <a:pt x="137" y="509"/>
                    </a:lnTo>
                    <a:lnTo>
                      <a:pt x="136" y="511"/>
                    </a:lnTo>
                    <a:lnTo>
                      <a:pt x="134" y="512"/>
                    </a:lnTo>
                    <a:lnTo>
                      <a:pt x="131" y="512"/>
                    </a:lnTo>
                    <a:lnTo>
                      <a:pt x="131" y="514"/>
                    </a:lnTo>
                    <a:lnTo>
                      <a:pt x="131" y="514"/>
                    </a:lnTo>
                    <a:lnTo>
                      <a:pt x="134" y="514"/>
                    </a:lnTo>
                    <a:lnTo>
                      <a:pt x="136" y="516"/>
                    </a:lnTo>
                    <a:lnTo>
                      <a:pt x="136" y="517"/>
                    </a:lnTo>
                    <a:lnTo>
                      <a:pt x="134" y="517"/>
                    </a:lnTo>
                    <a:lnTo>
                      <a:pt x="133" y="517"/>
                    </a:lnTo>
                    <a:lnTo>
                      <a:pt x="131" y="517"/>
                    </a:lnTo>
                    <a:lnTo>
                      <a:pt x="131" y="517"/>
                    </a:lnTo>
                    <a:lnTo>
                      <a:pt x="128" y="520"/>
                    </a:lnTo>
                    <a:lnTo>
                      <a:pt x="126" y="520"/>
                    </a:lnTo>
                    <a:lnTo>
                      <a:pt x="126" y="522"/>
                    </a:lnTo>
                    <a:lnTo>
                      <a:pt x="126" y="524"/>
                    </a:lnTo>
                    <a:lnTo>
                      <a:pt x="128" y="524"/>
                    </a:lnTo>
                    <a:lnTo>
                      <a:pt x="129" y="524"/>
                    </a:lnTo>
                    <a:lnTo>
                      <a:pt x="131" y="524"/>
                    </a:lnTo>
                    <a:lnTo>
                      <a:pt x="131" y="524"/>
                    </a:lnTo>
                    <a:lnTo>
                      <a:pt x="133" y="525"/>
                    </a:lnTo>
                    <a:lnTo>
                      <a:pt x="133" y="525"/>
                    </a:lnTo>
                    <a:lnTo>
                      <a:pt x="134" y="525"/>
                    </a:lnTo>
                    <a:lnTo>
                      <a:pt x="134" y="527"/>
                    </a:lnTo>
                    <a:lnTo>
                      <a:pt x="133" y="527"/>
                    </a:lnTo>
                    <a:lnTo>
                      <a:pt x="129" y="527"/>
                    </a:lnTo>
                    <a:lnTo>
                      <a:pt x="129" y="528"/>
                    </a:lnTo>
                    <a:lnTo>
                      <a:pt x="133" y="528"/>
                    </a:lnTo>
                    <a:lnTo>
                      <a:pt x="134" y="530"/>
                    </a:lnTo>
                    <a:lnTo>
                      <a:pt x="136" y="532"/>
                    </a:lnTo>
                    <a:lnTo>
                      <a:pt x="134" y="532"/>
                    </a:lnTo>
                    <a:lnTo>
                      <a:pt x="133" y="530"/>
                    </a:lnTo>
                    <a:lnTo>
                      <a:pt x="133" y="532"/>
                    </a:lnTo>
                    <a:lnTo>
                      <a:pt x="131" y="532"/>
                    </a:lnTo>
                    <a:lnTo>
                      <a:pt x="129" y="530"/>
                    </a:lnTo>
                    <a:lnTo>
                      <a:pt x="128" y="530"/>
                    </a:lnTo>
                    <a:lnTo>
                      <a:pt x="126" y="530"/>
                    </a:lnTo>
                    <a:lnTo>
                      <a:pt x="126" y="528"/>
                    </a:lnTo>
                    <a:lnTo>
                      <a:pt x="126" y="528"/>
                    </a:lnTo>
                    <a:lnTo>
                      <a:pt x="125" y="525"/>
                    </a:lnTo>
                    <a:lnTo>
                      <a:pt x="123" y="525"/>
                    </a:lnTo>
                    <a:lnTo>
                      <a:pt x="123" y="525"/>
                    </a:lnTo>
                    <a:lnTo>
                      <a:pt x="123" y="528"/>
                    </a:lnTo>
                    <a:lnTo>
                      <a:pt x="121" y="533"/>
                    </a:lnTo>
                    <a:lnTo>
                      <a:pt x="120" y="535"/>
                    </a:lnTo>
                    <a:lnTo>
                      <a:pt x="120" y="536"/>
                    </a:lnTo>
                    <a:lnTo>
                      <a:pt x="121" y="536"/>
                    </a:lnTo>
                    <a:lnTo>
                      <a:pt x="125" y="535"/>
                    </a:lnTo>
                    <a:lnTo>
                      <a:pt x="125" y="535"/>
                    </a:lnTo>
                    <a:lnTo>
                      <a:pt x="123" y="536"/>
                    </a:lnTo>
                    <a:lnTo>
                      <a:pt x="121" y="538"/>
                    </a:lnTo>
                    <a:lnTo>
                      <a:pt x="121" y="538"/>
                    </a:lnTo>
                    <a:lnTo>
                      <a:pt x="120" y="540"/>
                    </a:lnTo>
                    <a:lnTo>
                      <a:pt x="120" y="541"/>
                    </a:lnTo>
                    <a:lnTo>
                      <a:pt x="117" y="541"/>
                    </a:lnTo>
                    <a:lnTo>
                      <a:pt x="113" y="541"/>
                    </a:lnTo>
                    <a:lnTo>
                      <a:pt x="112" y="541"/>
                    </a:lnTo>
                    <a:lnTo>
                      <a:pt x="110" y="540"/>
                    </a:lnTo>
                    <a:lnTo>
                      <a:pt x="107" y="540"/>
                    </a:lnTo>
                    <a:lnTo>
                      <a:pt x="105" y="541"/>
                    </a:lnTo>
                    <a:lnTo>
                      <a:pt x="102" y="543"/>
                    </a:lnTo>
                    <a:lnTo>
                      <a:pt x="99" y="543"/>
                    </a:lnTo>
                    <a:lnTo>
                      <a:pt x="99" y="544"/>
                    </a:lnTo>
                    <a:lnTo>
                      <a:pt x="102" y="543"/>
                    </a:lnTo>
                    <a:lnTo>
                      <a:pt x="104" y="543"/>
                    </a:lnTo>
                    <a:lnTo>
                      <a:pt x="102" y="544"/>
                    </a:lnTo>
                    <a:lnTo>
                      <a:pt x="101" y="546"/>
                    </a:lnTo>
                    <a:lnTo>
                      <a:pt x="102" y="546"/>
                    </a:lnTo>
                    <a:lnTo>
                      <a:pt x="104" y="548"/>
                    </a:lnTo>
                    <a:lnTo>
                      <a:pt x="105" y="549"/>
                    </a:lnTo>
                    <a:lnTo>
                      <a:pt x="107" y="549"/>
                    </a:lnTo>
                    <a:lnTo>
                      <a:pt x="110" y="549"/>
                    </a:lnTo>
                    <a:lnTo>
                      <a:pt x="110" y="549"/>
                    </a:lnTo>
                    <a:lnTo>
                      <a:pt x="113" y="549"/>
                    </a:lnTo>
                    <a:lnTo>
                      <a:pt x="115" y="548"/>
                    </a:lnTo>
                    <a:lnTo>
                      <a:pt x="113" y="546"/>
                    </a:lnTo>
                    <a:lnTo>
                      <a:pt x="112" y="546"/>
                    </a:lnTo>
                    <a:lnTo>
                      <a:pt x="113" y="544"/>
                    </a:lnTo>
                    <a:lnTo>
                      <a:pt x="117" y="544"/>
                    </a:lnTo>
                    <a:lnTo>
                      <a:pt x="118" y="544"/>
                    </a:lnTo>
                    <a:lnTo>
                      <a:pt x="120" y="544"/>
                    </a:lnTo>
                    <a:lnTo>
                      <a:pt x="120" y="544"/>
                    </a:lnTo>
                    <a:lnTo>
                      <a:pt x="120" y="544"/>
                    </a:lnTo>
                    <a:lnTo>
                      <a:pt x="118" y="548"/>
                    </a:lnTo>
                    <a:lnTo>
                      <a:pt x="118" y="549"/>
                    </a:lnTo>
                    <a:lnTo>
                      <a:pt x="115" y="549"/>
                    </a:lnTo>
                    <a:lnTo>
                      <a:pt x="115" y="551"/>
                    </a:lnTo>
                    <a:lnTo>
                      <a:pt x="115" y="552"/>
                    </a:lnTo>
                    <a:lnTo>
                      <a:pt x="121" y="557"/>
                    </a:lnTo>
                    <a:lnTo>
                      <a:pt x="123" y="559"/>
                    </a:lnTo>
                    <a:lnTo>
                      <a:pt x="123" y="560"/>
                    </a:lnTo>
                    <a:lnTo>
                      <a:pt x="121" y="560"/>
                    </a:lnTo>
                    <a:lnTo>
                      <a:pt x="121" y="559"/>
                    </a:lnTo>
                    <a:lnTo>
                      <a:pt x="118" y="557"/>
                    </a:lnTo>
                    <a:lnTo>
                      <a:pt x="115" y="555"/>
                    </a:lnTo>
                    <a:lnTo>
                      <a:pt x="115" y="555"/>
                    </a:lnTo>
                    <a:lnTo>
                      <a:pt x="112" y="555"/>
                    </a:lnTo>
                    <a:lnTo>
                      <a:pt x="110" y="555"/>
                    </a:lnTo>
                    <a:lnTo>
                      <a:pt x="109" y="555"/>
                    </a:lnTo>
                    <a:lnTo>
                      <a:pt x="104" y="552"/>
                    </a:lnTo>
                    <a:lnTo>
                      <a:pt x="104" y="551"/>
                    </a:lnTo>
                    <a:lnTo>
                      <a:pt x="102" y="549"/>
                    </a:lnTo>
                    <a:lnTo>
                      <a:pt x="101" y="549"/>
                    </a:lnTo>
                    <a:lnTo>
                      <a:pt x="102" y="552"/>
                    </a:lnTo>
                    <a:lnTo>
                      <a:pt x="102" y="554"/>
                    </a:lnTo>
                    <a:lnTo>
                      <a:pt x="102" y="554"/>
                    </a:lnTo>
                    <a:lnTo>
                      <a:pt x="99" y="552"/>
                    </a:lnTo>
                    <a:lnTo>
                      <a:pt x="97" y="548"/>
                    </a:lnTo>
                    <a:lnTo>
                      <a:pt x="94" y="548"/>
                    </a:lnTo>
                    <a:lnTo>
                      <a:pt x="93" y="548"/>
                    </a:lnTo>
                    <a:lnTo>
                      <a:pt x="93" y="549"/>
                    </a:lnTo>
                    <a:lnTo>
                      <a:pt x="94" y="549"/>
                    </a:lnTo>
                    <a:lnTo>
                      <a:pt x="96" y="552"/>
                    </a:lnTo>
                    <a:lnTo>
                      <a:pt x="99" y="555"/>
                    </a:lnTo>
                    <a:lnTo>
                      <a:pt x="101" y="555"/>
                    </a:lnTo>
                    <a:lnTo>
                      <a:pt x="101" y="555"/>
                    </a:lnTo>
                    <a:lnTo>
                      <a:pt x="104" y="557"/>
                    </a:lnTo>
                    <a:lnTo>
                      <a:pt x="104" y="557"/>
                    </a:lnTo>
                    <a:lnTo>
                      <a:pt x="99" y="557"/>
                    </a:lnTo>
                    <a:lnTo>
                      <a:pt x="97" y="555"/>
                    </a:lnTo>
                    <a:lnTo>
                      <a:pt x="94" y="554"/>
                    </a:lnTo>
                    <a:lnTo>
                      <a:pt x="94" y="554"/>
                    </a:lnTo>
                    <a:lnTo>
                      <a:pt x="93" y="555"/>
                    </a:lnTo>
                    <a:lnTo>
                      <a:pt x="93" y="557"/>
                    </a:lnTo>
                    <a:lnTo>
                      <a:pt x="91" y="559"/>
                    </a:lnTo>
                    <a:lnTo>
                      <a:pt x="91" y="559"/>
                    </a:lnTo>
                    <a:lnTo>
                      <a:pt x="91" y="560"/>
                    </a:lnTo>
                    <a:lnTo>
                      <a:pt x="90" y="562"/>
                    </a:lnTo>
                    <a:lnTo>
                      <a:pt x="88" y="562"/>
                    </a:lnTo>
                    <a:lnTo>
                      <a:pt x="85" y="565"/>
                    </a:lnTo>
                    <a:lnTo>
                      <a:pt x="85" y="567"/>
                    </a:lnTo>
                    <a:lnTo>
                      <a:pt x="86" y="567"/>
                    </a:lnTo>
                    <a:lnTo>
                      <a:pt x="88" y="567"/>
                    </a:lnTo>
                    <a:lnTo>
                      <a:pt x="91" y="563"/>
                    </a:lnTo>
                    <a:lnTo>
                      <a:pt x="93" y="562"/>
                    </a:lnTo>
                    <a:lnTo>
                      <a:pt x="94" y="562"/>
                    </a:lnTo>
                    <a:lnTo>
                      <a:pt x="97" y="562"/>
                    </a:lnTo>
                    <a:lnTo>
                      <a:pt x="99" y="560"/>
                    </a:lnTo>
                    <a:lnTo>
                      <a:pt x="101" y="560"/>
                    </a:lnTo>
                    <a:lnTo>
                      <a:pt x="101" y="562"/>
                    </a:lnTo>
                    <a:lnTo>
                      <a:pt x="102" y="562"/>
                    </a:lnTo>
                    <a:lnTo>
                      <a:pt x="104" y="562"/>
                    </a:lnTo>
                    <a:lnTo>
                      <a:pt x="107" y="565"/>
                    </a:lnTo>
                    <a:lnTo>
                      <a:pt x="109" y="567"/>
                    </a:lnTo>
                    <a:lnTo>
                      <a:pt x="110" y="565"/>
                    </a:lnTo>
                    <a:lnTo>
                      <a:pt x="112" y="563"/>
                    </a:lnTo>
                    <a:lnTo>
                      <a:pt x="112" y="562"/>
                    </a:lnTo>
                    <a:lnTo>
                      <a:pt x="112" y="560"/>
                    </a:lnTo>
                    <a:lnTo>
                      <a:pt x="112" y="559"/>
                    </a:lnTo>
                    <a:lnTo>
                      <a:pt x="112" y="559"/>
                    </a:lnTo>
                    <a:lnTo>
                      <a:pt x="113" y="559"/>
                    </a:lnTo>
                    <a:lnTo>
                      <a:pt x="115" y="559"/>
                    </a:lnTo>
                    <a:lnTo>
                      <a:pt x="117" y="559"/>
                    </a:lnTo>
                    <a:lnTo>
                      <a:pt x="117" y="560"/>
                    </a:lnTo>
                    <a:lnTo>
                      <a:pt x="117" y="560"/>
                    </a:lnTo>
                    <a:lnTo>
                      <a:pt x="115" y="560"/>
                    </a:lnTo>
                    <a:lnTo>
                      <a:pt x="113" y="562"/>
                    </a:lnTo>
                    <a:lnTo>
                      <a:pt x="113" y="563"/>
                    </a:lnTo>
                    <a:lnTo>
                      <a:pt x="115" y="563"/>
                    </a:lnTo>
                    <a:lnTo>
                      <a:pt x="120" y="563"/>
                    </a:lnTo>
                    <a:lnTo>
                      <a:pt x="120" y="563"/>
                    </a:lnTo>
                    <a:lnTo>
                      <a:pt x="120" y="562"/>
                    </a:lnTo>
                    <a:lnTo>
                      <a:pt x="120" y="562"/>
                    </a:lnTo>
                    <a:lnTo>
                      <a:pt x="121" y="560"/>
                    </a:lnTo>
                    <a:lnTo>
                      <a:pt x="125" y="562"/>
                    </a:lnTo>
                    <a:lnTo>
                      <a:pt x="125" y="563"/>
                    </a:lnTo>
                    <a:lnTo>
                      <a:pt x="123" y="565"/>
                    </a:lnTo>
                    <a:lnTo>
                      <a:pt x="120" y="567"/>
                    </a:lnTo>
                    <a:lnTo>
                      <a:pt x="115" y="565"/>
                    </a:lnTo>
                    <a:lnTo>
                      <a:pt x="115" y="567"/>
                    </a:lnTo>
                    <a:lnTo>
                      <a:pt x="113" y="567"/>
                    </a:lnTo>
                    <a:lnTo>
                      <a:pt x="117" y="571"/>
                    </a:lnTo>
                    <a:lnTo>
                      <a:pt x="120" y="573"/>
                    </a:lnTo>
                    <a:lnTo>
                      <a:pt x="121" y="573"/>
                    </a:lnTo>
                    <a:lnTo>
                      <a:pt x="123" y="571"/>
                    </a:lnTo>
                    <a:lnTo>
                      <a:pt x="125" y="571"/>
                    </a:lnTo>
                    <a:lnTo>
                      <a:pt x="126" y="573"/>
                    </a:lnTo>
                    <a:lnTo>
                      <a:pt x="125" y="573"/>
                    </a:lnTo>
                    <a:lnTo>
                      <a:pt x="123" y="573"/>
                    </a:lnTo>
                    <a:lnTo>
                      <a:pt x="121" y="575"/>
                    </a:lnTo>
                    <a:lnTo>
                      <a:pt x="118" y="573"/>
                    </a:lnTo>
                    <a:lnTo>
                      <a:pt x="115" y="571"/>
                    </a:lnTo>
                    <a:lnTo>
                      <a:pt x="112" y="568"/>
                    </a:lnTo>
                    <a:lnTo>
                      <a:pt x="110" y="568"/>
                    </a:lnTo>
                    <a:lnTo>
                      <a:pt x="107" y="568"/>
                    </a:lnTo>
                    <a:lnTo>
                      <a:pt x="104" y="565"/>
                    </a:lnTo>
                    <a:lnTo>
                      <a:pt x="102" y="565"/>
                    </a:lnTo>
                    <a:lnTo>
                      <a:pt x="101" y="563"/>
                    </a:lnTo>
                    <a:lnTo>
                      <a:pt x="99" y="563"/>
                    </a:lnTo>
                    <a:lnTo>
                      <a:pt x="97" y="565"/>
                    </a:lnTo>
                    <a:lnTo>
                      <a:pt x="96" y="565"/>
                    </a:lnTo>
                    <a:lnTo>
                      <a:pt x="94" y="563"/>
                    </a:lnTo>
                    <a:lnTo>
                      <a:pt x="93" y="563"/>
                    </a:lnTo>
                    <a:lnTo>
                      <a:pt x="91" y="565"/>
                    </a:lnTo>
                    <a:lnTo>
                      <a:pt x="90" y="568"/>
                    </a:lnTo>
                    <a:lnTo>
                      <a:pt x="86" y="568"/>
                    </a:lnTo>
                    <a:lnTo>
                      <a:pt x="85" y="570"/>
                    </a:lnTo>
                    <a:lnTo>
                      <a:pt x="83" y="571"/>
                    </a:lnTo>
                    <a:lnTo>
                      <a:pt x="82" y="573"/>
                    </a:lnTo>
                    <a:lnTo>
                      <a:pt x="82" y="576"/>
                    </a:lnTo>
                    <a:lnTo>
                      <a:pt x="82" y="576"/>
                    </a:lnTo>
                    <a:lnTo>
                      <a:pt x="83" y="575"/>
                    </a:lnTo>
                    <a:lnTo>
                      <a:pt x="86" y="575"/>
                    </a:lnTo>
                    <a:lnTo>
                      <a:pt x="88" y="575"/>
                    </a:lnTo>
                    <a:lnTo>
                      <a:pt x="88" y="575"/>
                    </a:lnTo>
                    <a:lnTo>
                      <a:pt x="91" y="575"/>
                    </a:lnTo>
                    <a:lnTo>
                      <a:pt x="96" y="575"/>
                    </a:lnTo>
                    <a:lnTo>
                      <a:pt x="101" y="575"/>
                    </a:lnTo>
                    <a:lnTo>
                      <a:pt x="104" y="575"/>
                    </a:lnTo>
                    <a:lnTo>
                      <a:pt x="104" y="576"/>
                    </a:lnTo>
                    <a:lnTo>
                      <a:pt x="102" y="578"/>
                    </a:lnTo>
                    <a:lnTo>
                      <a:pt x="99" y="576"/>
                    </a:lnTo>
                    <a:lnTo>
                      <a:pt x="97" y="578"/>
                    </a:lnTo>
                    <a:lnTo>
                      <a:pt x="88" y="576"/>
                    </a:lnTo>
                    <a:lnTo>
                      <a:pt x="85" y="576"/>
                    </a:lnTo>
                    <a:lnTo>
                      <a:pt x="85" y="578"/>
                    </a:lnTo>
                    <a:lnTo>
                      <a:pt x="80" y="578"/>
                    </a:lnTo>
                    <a:lnTo>
                      <a:pt x="80" y="579"/>
                    </a:lnTo>
                    <a:lnTo>
                      <a:pt x="82" y="579"/>
                    </a:lnTo>
                    <a:lnTo>
                      <a:pt x="83" y="579"/>
                    </a:lnTo>
                    <a:lnTo>
                      <a:pt x="85" y="581"/>
                    </a:lnTo>
                    <a:lnTo>
                      <a:pt x="83" y="581"/>
                    </a:lnTo>
                    <a:lnTo>
                      <a:pt x="82" y="581"/>
                    </a:lnTo>
                    <a:lnTo>
                      <a:pt x="78" y="581"/>
                    </a:lnTo>
                    <a:lnTo>
                      <a:pt x="78" y="581"/>
                    </a:lnTo>
                    <a:lnTo>
                      <a:pt x="80" y="583"/>
                    </a:lnTo>
                    <a:lnTo>
                      <a:pt x="83" y="583"/>
                    </a:lnTo>
                    <a:lnTo>
                      <a:pt x="90" y="584"/>
                    </a:lnTo>
                    <a:lnTo>
                      <a:pt x="91" y="584"/>
                    </a:lnTo>
                    <a:lnTo>
                      <a:pt x="91" y="584"/>
                    </a:lnTo>
                    <a:lnTo>
                      <a:pt x="93" y="584"/>
                    </a:lnTo>
                    <a:lnTo>
                      <a:pt x="94" y="584"/>
                    </a:lnTo>
                    <a:lnTo>
                      <a:pt x="94" y="586"/>
                    </a:lnTo>
                    <a:lnTo>
                      <a:pt x="94" y="587"/>
                    </a:lnTo>
                    <a:lnTo>
                      <a:pt x="93" y="589"/>
                    </a:lnTo>
                    <a:lnTo>
                      <a:pt x="91" y="587"/>
                    </a:lnTo>
                    <a:lnTo>
                      <a:pt x="90" y="589"/>
                    </a:lnTo>
                    <a:lnTo>
                      <a:pt x="90" y="587"/>
                    </a:lnTo>
                    <a:lnTo>
                      <a:pt x="88" y="589"/>
                    </a:lnTo>
                    <a:lnTo>
                      <a:pt x="86" y="589"/>
                    </a:lnTo>
                    <a:lnTo>
                      <a:pt x="88" y="591"/>
                    </a:lnTo>
                    <a:lnTo>
                      <a:pt x="88" y="591"/>
                    </a:lnTo>
                    <a:lnTo>
                      <a:pt x="91" y="591"/>
                    </a:lnTo>
                    <a:lnTo>
                      <a:pt x="91" y="592"/>
                    </a:lnTo>
                    <a:lnTo>
                      <a:pt x="88" y="592"/>
                    </a:lnTo>
                    <a:lnTo>
                      <a:pt x="86" y="592"/>
                    </a:lnTo>
                    <a:lnTo>
                      <a:pt x="83" y="591"/>
                    </a:lnTo>
                    <a:lnTo>
                      <a:pt x="82" y="591"/>
                    </a:lnTo>
                    <a:lnTo>
                      <a:pt x="82" y="592"/>
                    </a:lnTo>
                    <a:lnTo>
                      <a:pt x="82" y="594"/>
                    </a:lnTo>
                    <a:lnTo>
                      <a:pt x="83" y="595"/>
                    </a:lnTo>
                    <a:lnTo>
                      <a:pt x="85" y="594"/>
                    </a:lnTo>
                    <a:lnTo>
                      <a:pt x="88" y="594"/>
                    </a:lnTo>
                    <a:lnTo>
                      <a:pt x="90" y="595"/>
                    </a:lnTo>
                    <a:lnTo>
                      <a:pt x="90" y="597"/>
                    </a:lnTo>
                    <a:lnTo>
                      <a:pt x="88" y="597"/>
                    </a:lnTo>
                    <a:lnTo>
                      <a:pt x="85" y="597"/>
                    </a:lnTo>
                    <a:lnTo>
                      <a:pt x="83" y="597"/>
                    </a:lnTo>
                    <a:lnTo>
                      <a:pt x="80" y="595"/>
                    </a:lnTo>
                    <a:lnTo>
                      <a:pt x="78" y="595"/>
                    </a:lnTo>
                    <a:lnTo>
                      <a:pt x="77" y="597"/>
                    </a:lnTo>
                    <a:lnTo>
                      <a:pt x="78" y="602"/>
                    </a:lnTo>
                    <a:lnTo>
                      <a:pt x="77" y="603"/>
                    </a:lnTo>
                    <a:lnTo>
                      <a:pt x="77" y="605"/>
                    </a:lnTo>
                    <a:lnTo>
                      <a:pt x="80" y="605"/>
                    </a:lnTo>
                    <a:lnTo>
                      <a:pt x="85" y="602"/>
                    </a:lnTo>
                    <a:lnTo>
                      <a:pt x="86" y="602"/>
                    </a:lnTo>
                    <a:lnTo>
                      <a:pt x="91" y="600"/>
                    </a:lnTo>
                    <a:lnTo>
                      <a:pt x="93" y="599"/>
                    </a:lnTo>
                    <a:lnTo>
                      <a:pt x="96" y="595"/>
                    </a:lnTo>
                    <a:lnTo>
                      <a:pt x="99" y="592"/>
                    </a:lnTo>
                    <a:lnTo>
                      <a:pt x="105" y="589"/>
                    </a:lnTo>
                    <a:lnTo>
                      <a:pt x="109" y="587"/>
                    </a:lnTo>
                    <a:lnTo>
                      <a:pt x="112" y="589"/>
                    </a:lnTo>
                    <a:lnTo>
                      <a:pt x="112" y="589"/>
                    </a:lnTo>
                    <a:lnTo>
                      <a:pt x="110" y="591"/>
                    </a:lnTo>
                    <a:lnTo>
                      <a:pt x="109" y="591"/>
                    </a:lnTo>
                    <a:lnTo>
                      <a:pt x="104" y="592"/>
                    </a:lnTo>
                    <a:lnTo>
                      <a:pt x="101" y="594"/>
                    </a:lnTo>
                    <a:lnTo>
                      <a:pt x="96" y="599"/>
                    </a:lnTo>
                    <a:lnTo>
                      <a:pt x="94" y="602"/>
                    </a:lnTo>
                    <a:lnTo>
                      <a:pt x="90" y="602"/>
                    </a:lnTo>
                    <a:lnTo>
                      <a:pt x="88" y="603"/>
                    </a:lnTo>
                    <a:lnTo>
                      <a:pt x="83" y="605"/>
                    </a:lnTo>
                    <a:lnTo>
                      <a:pt x="80" y="607"/>
                    </a:lnTo>
                    <a:lnTo>
                      <a:pt x="78" y="608"/>
                    </a:lnTo>
                    <a:lnTo>
                      <a:pt x="77" y="608"/>
                    </a:lnTo>
                    <a:lnTo>
                      <a:pt x="80" y="608"/>
                    </a:lnTo>
                    <a:lnTo>
                      <a:pt x="80" y="608"/>
                    </a:lnTo>
                    <a:lnTo>
                      <a:pt x="82" y="608"/>
                    </a:lnTo>
                    <a:lnTo>
                      <a:pt x="82" y="610"/>
                    </a:lnTo>
                    <a:lnTo>
                      <a:pt x="85" y="608"/>
                    </a:lnTo>
                    <a:lnTo>
                      <a:pt x="86" y="607"/>
                    </a:lnTo>
                    <a:lnTo>
                      <a:pt x="86" y="607"/>
                    </a:lnTo>
                    <a:lnTo>
                      <a:pt x="88" y="608"/>
                    </a:lnTo>
                    <a:lnTo>
                      <a:pt x="90" y="608"/>
                    </a:lnTo>
                    <a:lnTo>
                      <a:pt x="91" y="608"/>
                    </a:lnTo>
                    <a:lnTo>
                      <a:pt x="94" y="607"/>
                    </a:lnTo>
                    <a:lnTo>
                      <a:pt x="96" y="607"/>
                    </a:lnTo>
                    <a:lnTo>
                      <a:pt x="97" y="607"/>
                    </a:lnTo>
                    <a:lnTo>
                      <a:pt x="96" y="608"/>
                    </a:lnTo>
                    <a:lnTo>
                      <a:pt x="94" y="608"/>
                    </a:lnTo>
                    <a:lnTo>
                      <a:pt x="93" y="610"/>
                    </a:lnTo>
                    <a:lnTo>
                      <a:pt x="90" y="611"/>
                    </a:lnTo>
                    <a:lnTo>
                      <a:pt x="88" y="610"/>
                    </a:lnTo>
                    <a:lnTo>
                      <a:pt x="86" y="610"/>
                    </a:lnTo>
                    <a:lnTo>
                      <a:pt x="85" y="610"/>
                    </a:lnTo>
                    <a:lnTo>
                      <a:pt x="83" y="611"/>
                    </a:lnTo>
                    <a:lnTo>
                      <a:pt x="80" y="613"/>
                    </a:lnTo>
                    <a:lnTo>
                      <a:pt x="80" y="613"/>
                    </a:lnTo>
                    <a:lnTo>
                      <a:pt x="82" y="614"/>
                    </a:lnTo>
                    <a:lnTo>
                      <a:pt x="83" y="614"/>
                    </a:lnTo>
                    <a:lnTo>
                      <a:pt x="86" y="616"/>
                    </a:lnTo>
                    <a:lnTo>
                      <a:pt x="85" y="618"/>
                    </a:lnTo>
                    <a:lnTo>
                      <a:pt x="83" y="619"/>
                    </a:lnTo>
                    <a:lnTo>
                      <a:pt x="85" y="619"/>
                    </a:lnTo>
                    <a:lnTo>
                      <a:pt x="85" y="621"/>
                    </a:lnTo>
                    <a:lnTo>
                      <a:pt x="86" y="622"/>
                    </a:lnTo>
                    <a:lnTo>
                      <a:pt x="86" y="622"/>
                    </a:lnTo>
                    <a:lnTo>
                      <a:pt x="88" y="621"/>
                    </a:lnTo>
                    <a:lnTo>
                      <a:pt x="91" y="619"/>
                    </a:lnTo>
                    <a:lnTo>
                      <a:pt x="93" y="619"/>
                    </a:lnTo>
                    <a:lnTo>
                      <a:pt x="93" y="616"/>
                    </a:lnTo>
                    <a:lnTo>
                      <a:pt x="94" y="616"/>
                    </a:lnTo>
                    <a:lnTo>
                      <a:pt x="96" y="616"/>
                    </a:lnTo>
                    <a:lnTo>
                      <a:pt x="101" y="613"/>
                    </a:lnTo>
                    <a:lnTo>
                      <a:pt x="102" y="613"/>
                    </a:lnTo>
                    <a:lnTo>
                      <a:pt x="104" y="614"/>
                    </a:lnTo>
                    <a:lnTo>
                      <a:pt x="105" y="616"/>
                    </a:lnTo>
                    <a:lnTo>
                      <a:pt x="107" y="618"/>
                    </a:lnTo>
                    <a:lnTo>
                      <a:pt x="104" y="618"/>
                    </a:lnTo>
                    <a:lnTo>
                      <a:pt x="104" y="616"/>
                    </a:lnTo>
                    <a:lnTo>
                      <a:pt x="99" y="616"/>
                    </a:lnTo>
                    <a:lnTo>
                      <a:pt x="97" y="618"/>
                    </a:lnTo>
                    <a:lnTo>
                      <a:pt x="96" y="616"/>
                    </a:lnTo>
                    <a:lnTo>
                      <a:pt x="96" y="618"/>
                    </a:lnTo>
                    <a:lnTo>
                      <a:pt x="94" y="619"/>
                    </a:lnTo>
                    <a:lnTo>
                      <a:pt x="93" y="621"/>
                    </a:lnTo>
                    <a:lnTo>
                      <a:pt x="93" y="621"/>
                    </a:lnTo>
                    <a:lnTo>
                      <a:pt x="90" y="622"/>
                    </a:lnTo>
                    <a:lnTo>
                      <a:pt x="86" y="624"/>
                    </a:lnTo>
                    <a:lnTo>
                      <a:pt x="85" y="624"/>
                    </a:lnTo>
                    <a:lnTo>
                      <a:pt x="83" y="626"/>
                    </a:lnTo>
                    <a:lnTo>
                      <a:pt x="83" y="627"/>
                    </a:lnTo>
                    <a:lnTo>
                      <a:pt x="85" y="627"/>
                    </a:lnTo>
                    <a:lnTo>
                      <a:pt x="86" y="626"/>
                    </a:lnTo>
                    <a:lnTo>
                      <a:pt x="86" y="626"/>
                    </a:lnTo>
                    <a:lnTo>
                      <a:pt x="88" y="629"/>
                    </a:lnTo>
                    <a:lnTo>
                      <a:pt x="88" y="630"/>
                    </a:lnTo>
                    <a:lnTo>
                      <a:pt x="86" y="632"/>
                    </a:lnTo>
                    <a:lnTo>
                      <a:pt x="86" y="635"/>
                    </a:lnTo>
                    <a:lnTo>
                      <a:pt x="86" y="637"/>
                    </a:lnTo>
                    <a:lnTo>
                      <a:pt x="90" y="637"/>
                    </a:lnTo>
                    <a:lnTo>
                      <a:pt x="91" y="635"/>
                    </a:lnTo>
                    <a:lnTo>
                      <a:pt x="91" y="634"/>
                    </a:lnTo>
                    <a:lnTo>
                      <a:pt x="93" y="635"/>
                    </a:lnTo>
                    <a:lnTo>
                      <a:pt x="94" y="634"/>
                    </a:lnTo>
                    <a:lnTo>
                      <a:pt x="96" y="634"/>
                    </a:lnTo>
                    <a:lnTo>
                      <a:pt x="96" y="635"/>
                    </a:lnTo>
                    <a:lnTo>
                      <a:pt x="96" y="635"/>
                    </a:lnTo>
                    <a:lnTo>
                      <a:pt x="94" y="637"/>
                    </a:lnTo>
                    <a:lnTo>
                      <a:pt x="91" y="637"/>
                    </a:lnTo>
                    <a:lnTo>
                      <a:pt x="88" y="638"/>
                    </a:lnTo>
                    <a:lnTo>
                      <a:pt x="86" y="640"/>
                    </a:lnTo>
                    <a:lnTo>
                      <a:pt x="86" y="642"/>
                    </a:lnTo>
                    <a:lnTo>
                      <a:pt x="85" y="643"/>
                    </a:lnTo>
                    <a:lnTo>
                      <a:pt x="86" y="645"/>
                    </a:lnTo>
                    <a:lnTo>
                      <a:pt x="86" y="646"/>
                    </a:lnTo>
                    <a:lnTo>
                      <a:pt x="85" y="648"/>
                    </a:lnTo>
                    <a:lnTo>
                      <a:pt x="86" y="651"/>
                    </a:lnTo>
                    <a:lnTo>
                      <a:pt x="88" y="651"/>
                    </a:lnTo>
                    <a:lnTo>
                      <a:pt x="90" y="648"/>
                    </a:lnTo>
                    <a:lnTo>
                      <a:pt x="91" y="648"/>
                    </a:lnTo>
                    <a:lnTo>
                      <a:pt x="94" y="645"/>
                    </a:lnTo>
                    <a:lnTo>
                      <a:pt x="94" y="645"/>
                    </a:lnTo>
                    <a:lnTo>
                      <a:pt x="96" y="642"/>
                    </a:lnTo>
                    <a:lnTo>
                      <a:pt x="97" y="642"/>
                    </a:lnTo>
                    <a:lnTo>
                      <a:pt x="97" y="642"/>
                    </a:lnTo>
                    <a:lnTo>
                      <a:pt x="97" y="643"/>
                    </a:lnTo>
                    <a:lnTo>
                      <a:pt x="96" y="645"/>
                    </a:lnTo>
                    <a:lnTo>
                      <a:pt x="97" y="645"/>
                    </a:lnTo>
                    <a:lnTo>
                      <a:pt x="99" y="645"/>
                    </a:lnTo>
                    <a:lnTo>
                      <a:pt x="102" y="642"/>
                    </a:lnTo>
                    <a:lnTo>
                      <a:pt x="104" y="640"/>
                    </a:lnTo>
                    <a:lnTo>
                      <a:pt x="105" y="642"/>
                    </a:lnTo>
                    <a:lnTo>
                      <a:pt x="105" y="642"/>
                    </a:lnTo>
                    <a:lnTo>
                      <a:pt x="107" y="640"/>
                    </a:lnTo>
                    <a:lnTo>
                      <a:pt x="109" y="640"/>
                    </a:lnTo>
                    <a:lnTo>
                      <a:pt x="109" y="642"/>
                    </a:lnTo>
                    <a:lnTo>
                      <a:pt x="107" y="643"/>
                    </a:lnTo>
                    <a:lnTo>
                      <a:pt x="107" y="646"/>
                    </a:lnTo>
                    <a:lnTo>
                      <a:pt x="109" y="648"/>
                    </a:lnTo>
                    <a:lnTo>
                      <a:pt x="110" y="650"/>
                    </a:lnTo>
                    <a:lnTo>
                      <a:pt x="109" y="651"/>
                    </a:lnTo>
                    <a:lnTo>
                      <a:pt x="107" y="650"/>
                    </a:lnTo>
                    <a:lnTo>
                      <a:pt x="105" y="646"/>
                    </a:lnTo>
                    <a:lnTo>
                      <a:pt x="104" y="645"/>
                    </a:lnTo>
                    <a:lnTo>
                      <a:pt x="104" y="645"/>
                    </a:lnTo>
                    <a:lnTo>
                      <a:pt x="102" y="646"/>
                    </a:lnTo>
                    <a:lnTo>
                      <a:pt x="101" y="646"/>
                    </a:lnTo>
                    <a:lnTo>
                      <a:pt x="101" y="646"/>
                    </a:lnTo>
                    <a:lnTo>
                      <a:pt x="101" y="648"/>
                    </a:lnTo>
                    <a:lnTo>
                      <a:pt x="102" y="648"/>
                    </a:lnTo>
                    <a:lnTo>
                      <a:pt x="104" y="651"/>
                    </a:lnTo>
                    <a:lnTo>
                      <a:pt x="105" y="651"/>
                    </a:lnTo>
                    <a:lnTo>
                      <a:pt x="105" y="651"/>
                    </a:lnTo>
                    <a:lnTo>
                      <a:pt x="104" y="651"/>
                    </a:lnTo>
                    <a:lnTo>
                      <a:pt x="102" y="650"/>
                    </a:lnTo>
                    <a:lnTo>
                      <a:pt x="101" y="650"/>
                    </a:lnTo>
                    <a:lnTo>
                      <a:pt x="99" y="650"/>
                    </a:lnTo>
                    <a:lnTo>
                      <a:pt x="96" y="653"/>
                    </a:lnTo>
                    <a:lnTo>
                      <a:pt x="94" y="654"/>
                    </a:lnTo>
                    <a:lnTo>
                      <a:pt x="90" y="654"/>
                    </a:lnTo>
                    <a:lnTo>
                      <a:pt x="90" y="654"/>
                    </a:lnTo>
                    <a:lnTo>
                      <a:pt x="90" y="656"/>
                    </a:lnTo>
                    <a:lnTo>
                      <a:pt x="93" y="656"/>
                    </a:lnTo>
                    <a:lnTo>
                      <a:pt x="94" y="654"/>
                    </a:lnTo>
                    <a:lnTo>
                      <a:pt x="99" y="654"/>
                    </a:lnTo>
                    <a:lnTo>
                      <a:pt x="101" y="653"/>
                    </a:lnTo>
                    <a:lnTo>
                      <a:pt x="104" y="653"/>
                    </a:lnTo>
                    <a:lnTo>
                      <a:pt x="105" y="653"/>
                    </a:lnTo>
                    <a:lnTo>
                      <a:pt x="105" y="654"/>
                    </a:lnTo>
                    <a:lnTo>
                      <a:pt x="102" y="656"/>
                    </a:lnTo>
                    <a:lnTo>
                      <a:pt x="99" y="656"/>
                    </a:lnTo>
                    <a:lnTo>
                      <a:pt x="96" y="658"/>
                    </a:lnTo>
                    <a:lnTo>
                      <a:pt x="91" y="656"/>
                    </a:lnTo>
                    <a:lnTo>
                      <a:pt x="88" y="658"/>
                    </a:lnTo>
                    <a:lnTo>
                      <a:pt x="88" y="659"/>
                    </a:lnTo>
                    <a:lnTo>
                      <a:pt x="88" y="661"/>
                    </a:lnTo>
                    <a:lnTo>
                      <a:pt x="91" y="661"/>
                    </a:lnTo>
                    <a:lnTo>
                      <a:pt x="94" y="661"/>
                    </a:lnTo>
                    <a:lnTo>
                      <a:pt x="94" y="661"/>
                    </a:lnTo>
                    <a:lnTo>
                      <a:pt x="93" y="662"/>
                    </a:lnTo>
                    <a:lnTo>
                      <a:pt x="90" y="662"/>
                    </a:lnTo>
                    <a:lnTo>
                      <a:pt x="88" y="666"/>
                    </a:lnTo>
                    <a:lnTo>
                      <a:pt x="88" y="667"/>
                    </a:lnTo>
                    <a:lnTo>
                      <a:pt x="90" y="669"/>
                    </a:lnTo>
                    <a:lnTo>
                      <a:pt x="91" y="667"/>
                    </a:lnTo>
                    <a:lnTo>
                      <a:pt x="93" y="666"/>
                    </a:lnTo>
                    <a:lnTo>
                      <a:pt x="94" y="666"/>
                    </a:lnTo>
                    <a:lnTo>
                      <a:pt x="96" y="666"/>
                    </a:lnTo>
                    <a:lnTo>
                      <a:pt x="97" y="666"/>
                    </a:lnTo>
                    <a:lnTo>
                      <a:pt x="99" y="666"/>
                    </a:lnTo>
                    <a:lnTo>
                      <a:pt x="101" y="666"/>
                    </a:lnTo>
                    <a:lnTo>
                      <a:pt x="101" y="666"/>
                    </a:lnTo>
                    <a:lnTo>
                      <a:pt x="99" y="667"/>
                    </a:lnTo>
                    <a:lnTo>
                      <a:pt x="97" y="669"/>
                    </a:lnTo>
                    <a:lnTo>
                      <a:pt x="96" y="667"/>
                    </a:lnTo>
                    <a:lnTo>
                      <a:pt x="94" y="667"/>
                    </a:lnTo>
                    <a:lnTo>
                      <a:pt x="93" y="667"/>
                    </a:lnTo>
                    <a:lnTo>
                      <a:pt x="94" y="669"/>
                    </a:lnTo>
                    <a:lnTo>
                      <a:pt x="96" y="669"/>
                    </a:lnTo>
                    <a:lnTo>
                      <a:pt x="97" y="669"/>
                    </a:lnTo>
                    <a:lnTo>
                      <a:pt x="96" y="670"/>
                    </a:lnTo>
                    <a:lnTo>
                      <a:pt x="93" y="670"/>
                    </a:lnTo>
                    <a:lnTo>
                      <a:pt x="90" y="672"/>
                    </a:lnTo>
                    <a:lnTo>
                      <a:pt x="91" y="673"/>
                    </a:lnTo>
                    <a:lnTo>
                      <a:pt x="93" y="673"/>
                    </a:lnTo>
                    <a:lnTo>
                      <a:pt x="94" y="673"/>
                    </a:lnTo>
                    <a:lnTo>
                      <a:pt x="97" y="672"/>
                    </a:lnTo>
                    <a:lnTo>
                      <a:pt x="99" y="673"/>
                    </a:lnTo>
                    <a:lnTo>
                      <a:pt x="99" y="673"/>
                    </a:lnTo>
                    <a:lnTo>
                      <a:pt x="99" y="675"/>
                    </a:lnTo>
                    <a:lnTo>
                      <a:pt x="94" y="675"/>
                    </a:lnTo>
                    <a:lnTo>
                      <a:pt x="93" y="675"/>
                    </a:lnTo>
                    <a:lnTo>
                      <a:pt x="91" y="675"/>
                    </a:lnTo>
                    <a:lnTo>
                      <a:pt x="91" y="677"/>
                    </a:lnTo>
                    <a:lnTo>
                      <a:pt x="91" y="678"/>
                    </a:lnTo>
                    <a:lnTo>
                      <a:pt x="93" y="678"/>
                    </a:lnTo>
                    <a:lnTo>
                      <a:pt x="94" y="677"/>
                    </a:lnTo>
                    <a:lnTo>
                      <a:pt x="97" y="677"/>
                    </a:lnTo>
                    <a:lnTo>
                      <a:pt x="99" y="678"/>
                    </a:lnTo>
                    <a:lnTo>
                      <a:pt x="99" y="678"/>
                    </a:lnTo>
                    <a:lnTo>
                      <a:pt x="94" y="680"/>
                    </a:lnTo>
                    <a:lnTo>
                      <a:pt x="94" y="681"/>
                    </a:lnTo>
                    <a:lnTo>
                      <a:pt x="96" y="685"/>
                    </a:lnTo>
                    <a:lnTo>
                      <a:pt x="96" y="685"/>
                    </a:lnTo>
                    <a:lnTo>
                      <a:pt x="97" y="683"/>
                    </a:lnTo>
                    <a:lnTo>
                      <a:pt x="99" y="683"/>
                    </a:lnTo>
                    <a:lnTo>
                      <a:pt x="101" y="685"/>
                    </a:lnTo>
                    <a:lnTo>
                      <a:pt x="101" y="685"/>
                    </a:lnTo>
                    <a:lnTo>
                      <a:pt x="102" y="683"/>
                    </a:lnTo>
                    <a:lnTo>
                      <a:pt x="102" y="685"/>
                    </a:lnTo>
                    <a:lnTo>
                      <a:pt x="102" y="686"/>
                    </a:lnTo>
                    <a:lnTo>
                      <a:pt x="101" y="688"/>
                    </a:lnTo>
                    <a:lnTo>
                      <a:pt x="102" y="688"/>
                    </a:lnTo>
                    <a:lnTo>
                      <a:pt x="101" y="691"/>
                    </a:lnTo>
                    <a:lnTo>
                      <a:pt x="99" y="691"/>
                    </a:lnTo>
                    <a:lnTo>
                      <a:pt x="97" y="694"/>
                    </a:lnTo>
                    <a:lnTo>
                      <a:pt x="96" y="696"/>
                    </a:lnTo>
                    <a:lnTo>
                      <a:pt x="96" y="696"/>
                    </a:lnTo>
                    <a:lnTo>
                      <a:pt x="99" y="696"/>
                    </a:lnTo>
                    <a:lnTo>
                      <a:pt x="99" y="696"/>
                    </a:lnTo>
                    <a:lnTo>
                      <a:pt x="101" y="696"/>
                    </a:lnTo>
                    <a:lnTo>
                      <a:pt x="102" y="697"/>
                    </a:lnTo>
                    <a:lnTo>
                      <a:pt x="101" y="699"/>
                    </a:lnTo>
                    <a:lnTo>
                      <a:pt x="101" y="699"/>
                    </a:lnTo>
                    <a:lnTo>
                      <a:pt x="102" y="699"/>
                    </a:lnTo>
                    <a:lnTo>
                      <a:pt x="104" y="701"/>
                    </a:lnTo>
                    <a:lnTo>
                      <a:pt x="104" y="701"/>
                    </a:lnTo>
                    <a:lnTo>
                      <a:pt x="102" y="702"/>
                    </a:lnTo>
                    <a:lnTo>
                      <a:pt x="104" y="704"/>
                    </a:lnTo>
                    <a:lnTo>
                      <a:pt x="104" y="705"/>
                    </a:lnTo>
                    <a:lnTo>
                      <a:pt x="102" y="707"/>
                    </a:lnTo>
                    <a:lnTo>
                      <a:pt x="101" y="707"/>
                    </a:lnTo>
                    <a:lnTo>
                      <a:pt x="104" y="707"/>
                    </a:lnTo>
                    <a:lnTo>
                      <a:pt x="104" y="705"/>
                    </a:lnTo>
                    <a:lnTo>
                      <a:pt x="105" y="705"/>
                    </a:lnTo>
                    <a:lnTo>
                      <a:pt x="109" y="704"/>
                    </a:lnTo>
                    <a:lnTo>
                      <a:pt x="109" y="704"/>
                    </a:lnTo>
                    <a:lnTo>
                      <a:pt x="109" y="705"/>
                    </a:lnTo>
                    <a:lnTo>
                      <a:pt x="109" y="707"/>
                    </a:lnTo>
                    <a:lnTo>
                      <a:pt x="107" y="709"/>
                    </a:lnTo>
                    <a:lnTo>
                      <a:pt x="105" y="710"/>
                    </a:lnTo>
                    <a:lnTo>
                      <a:pt x="104" y="710"/>
                    </a:lnTo>
                    <a:lnTo>
                      <a:pt x="102" y="710"/>
                    </a:lnTo>
                    <a:lnTo>
                      <a:pt x="101" y="712"/>
                    </a:lnTo>
                    <a:lnTo>
                      <a:pt x="102" y="713"/>
                    </a:lnTo>
                    <a:lnTo>
                      <a:pt x="105" y="712"/>
                    </a:lnTo>
                    <a:lnTo>
                      <a:pt x="105" y="710"/>
                    </a:lnTo>
                    <a:lnTo>
                      <a:pt x="109" y="712"/>
                    </a:lnTo>
                    <a:lnTo>
                      <a:pt x="109" y="712"/>
                    </a:lnTo>
                    <a:lnTo>
                      <a:pt x="109" y="713"/>
                    </a:lnTo>
                    <a:lnTo>
                      <a:pt x="105" y="715"/>
                    </a:lnTo>
                    <a:lnTo>
                      <a:pt x="105" y="717"/>
                    </a:lnTo>
                    <a:lnTo>
                      <a:pt x="104" y="718"/>
                    </a:lnTo>
                    <a:lnTo>
                      <a:pt x="102" y="718"/>
                    </a:lnTo>
                    <a:lnTo>
                      <a:pt x="101" y="720"/>
                    </a:lnTo>
                    <a:lnTo>
                      <a:pt x="104" y="721"/>
                    </a:lnTo>
                    <a:lnTo>
                      <a:pt x="107" y="720"/>
                    </a:lnTo>
                    <a:lnTo>
                      <a:pt x="109" y="718"/>
                    </a:lnTo>
                    <a:lnTo>
                      <a:pt x="112" y="718"/>
                    </a:lnTo>
                    <a:lnTo>
                      <a:pt x="113" y="718"/>
                    </a:lnTo>
                    <a:lnTo>
                      <a:pt x="113" y="720"/>
                    </a:lnTo>
                    <a:lnTo>
                      <a:pt x="112" y="720"/>
                    </a:lnTo>
                    <a:lnTo>
                      <a:pt x="110" y="720"/>
                    </a:lnTo>
                    <a:lnTo>
                      <a:pt x="107" y="721"/>
                    </a:lnTo>
                    <a:lnTo>
                      <a:pt x="107" y="723"/>
                    </a:lnTo>
                    <a:lnTo>
                      <a:pt x="109" y="723"/>
                    </a:lnTo>
                    <a:lnTo>
                      <a:pt x="110" y="725"/>
                    </a:lnTo>
                    <a:lnTo>
                      <a:pt x="109" y="726"/>
                    </a:lnTo>
                    <a:lnTo>
                      <a:pt x="109" y="728"/>
                    </a:lnTo>
                    <a:lnTo>
                      <a:pt x="110" y="729"/>
                    </a:lnTo>
                    <a:lnTo>
                      <a:pt x="113" y="726"/>
                    </a:lnTo>
                    <a:lnTo>
                      <a:pt x="115" y="726"/>
                    </a:lnTo>
                    <a:lnTo>
                      <a:pt x="117" y="726"/>
                    </a:lnTo>
                    <a:lnTo>
                      <a:pt x="118" y="728"/>
                    </a:lnTo>
                    <a:lnTo>
                      <a:pt x="118" y="731"/>
                    </a:lnTo>
                    <a:lnTo>
                      <a:pt x="120" y="732"/>
                    </a:lnTo>
                    <a:lnTo>
                      <a:pt x="121" y="732"/>
                    </a:lnTo>
                    <a:lnTo>
                      <a:pt x="120" y="734"/>
                    </a:lnTo>
                    <a:lnTo>
                      <a:pt x="117" y="734"/>
                    </a:lnTo>
                    <a:lnTo>
                      <a:pt x="117" y="736"/>
                    </a:lnTo>
                    <a:lnTo>
                      <a:pt x="117" y="737"/>
                    </a:lnTo>
                    <a:lnTo>
                      <a:pt x="120" y="739"/>
                    </a:lnTo>
                    <a:lnTo>
                      <a:pt x="121" y="737"/>
                    </a:lnTo>
                    <a:lnTo>
                      <a:pt x="121" y="737"/>
                    </a:lnTo>
                    <a:lnTo>
                      <a:pt x="121" y="736"/>
                    </a:lnTo>
                    <a:lnTo>
                      <a:pt x="121" y="734"/>
                    </a:lnTo>
                    <a:lnTo>
                      <a:pt x="123" y="736"/>
                    </a:lnTo>
                    <a:lnTo>
                      <a:pt x="125" y="734"/>
                    </a:lnTo>
                    <a:lnTo>
                      <a:pt x="128" y="734"/>
                    </a:lnTo>
                    <a:lnTo>
                      <a:pt x="129" y="734"/>
                    </a:lnTo>
                    <a:lnTo>
                      <a:pt x="131" y="736"/>
                    </a:lnTo>
                    <a:lnTo>
                      <a:pt x="131" y="734"/>
                    </a:lnTo>
                    <a:lnTo>
                      <a:pt x="133" y="732"/>
                    </a:lnTo>
                    <a:lnTo>
                      <a:pt x="134" y="732"/>
                    </a:lnTo>
                    <a:lnTo>
                      <a:pt x="136" y="732"/>
                    </a:lnTo>
                    <a:lnTo>
                      <a:pt x="137" y="731"/>
                    </a:lnTo>
                    <a:lnTo>
                      <a:pt x="139" y="732"/>
                    </a:lnTo>
                    <a:lnTo>
                      <a:pt x="141" y="731"/>
                    </a:lnTo>
                    <a:lnTo>
                      <a:pt x="141" y="729"/>
                    </a:lnTo>
                    <a:lnTo>
                      <a:pt x="141" y="728"/>
                    </a:lnTo>
                    <a:lnTo>
                      <a:pt x="141" y="726"/>
                    </a:lnTo>
                    <a:lnTo>
                      <a:pt x="142" y="726"/>
                    </a:lnTo>
                    <a:lnTo>
                      <a:pt x="142" y="726"/>
                    </a:lnTo>
                    <a:lnTo>
                      <a:pt x="144" y="729"/>
                    </a:lnTo>
                    <a:lnTo>
                      <a:pt x="144" y="731"/>
                    </a:lnTo>
                    <a:lnTo>
                      <a:pt x="142" y="734"/>
                    </a:lnTo>
                    <a:lnTo>
                      <a:pt x="141" y="734"/>
                    </a:lnTo>
                    <a:lnTo>
                      <a:pt x="139" y="736"/>
                    </a:lnTo>
                    <a:lnTo>
                      <a:pt x="139" y="736"/>
                    </a:lnTo>
                    <a:lnTo>
                      <a:pt x="142" y="736"/>
                    </a:lnTo>
                    <a:lnTo>
                      <a:pt x="147" y="732"/>
                    </a:lnTo>
                    <a:lnTo>
                      <a:pt x="148" y="729"/>
                    </a:lnTo>
                    <a:lnTo>
                      <a:pt x="150" y="729"/>
                    </a:lnTo>
                    <a:lnTo>
                      <a:pt x="152" y="731"/>
                    </a:lnTo>
                    <a:lnTo>
                      <a:pt x="152" y="732"/>
                    </a:lnTo>
                    <a:lnTo>
                      <a:pt x="148" y="734"/>
                    </a:lnTo>
                    <a:lnTo>
                      <a:pt x="147" y="736"/>
                    </a:lnTo>
                    <a:lnTo>
                      <a:pt x="145" y="737"/>
                    </a:lnTo>
                    <a:lnTo>
                      <a:pt x="142" y="737"/>
                    </a:lnTo>
                    <a:lnTo>
                      <a:pt x="142" y="737"/>
                    </a:lnTo>
                    <a:lnTo>
                      <a:pt x="142" y="739"/>
                    </a:lnTo>
                    <a:lnTo>
                      <a:pt x="145" y="737"/>
                    </a:lnTo>
                    <a:lnTo>
                      <a:pt x="147" y="736"/>
                    </a:lnTo>
                    <a:lnTo>
                      <a:pt x="148" y="736"/>
                    </a:lnTo>
                    <a:lnTo>
                      <a:pt x="145" y="739"/>
                    </a:lnTo>
                    <a:lnTo>
                      <a:pt x="144" y="739"/>
                    </a:lnTo>
                    <a:lnTo>
                      <a:pt x="144" y="742"/>
                    </a:lnTo>
                    <a:lnTo>
                      <a:pt x="139" y="744"/>
                    </a:lnTo>
                    <a:lnTo>
                      <a:pt x="139" y="745"/>
                    </a:lnTo>
                    <a:lnTo>
                      <a:pt x="141" y="745"/>
                    </a:lnTo>
                    <a:lnTo>
                      <a:pt x="142" y="744"/>
                    </a:lnTo>
                    <a:lnTo>
                      <a:pt x="142" y="744"/>
                    </a:lnTo>
                    <a:lnTo>
                      <a:pt x="142" y="745"/>
                    </a:lnTo>
                    <a:lnTo>
                      <a:pt x="144" y="747"/>
                    </a:lnTo>
                    <a:lnTo>
                      <a:pt x="144" y="745"/>
                    </a:lnTo>
                    <a:lnTo>
                      <a:pt x="145" y="745"/>
                    </a:lnTo>
                    <a:lnTo>
                      <a:pt x="147" y="744"/>
                    </a:lnTo>
                    <a:lnTo>
                      <a:pt x="148" y="744"/>
                    </a:lnTo>
                    <a:lnTo>
                      <a:pt x="148" y="744"/>
                    </a:lnTo>
                    <a:lnTo>
                      <a:pt x="147" y="745"/>
                    </a:lnTo>
                    <a:lnTo>
                      <a:pt x="145" y="747"/>
                    </a:lnTo>
                    <a:lnTo>
                      <a:pt x="147" y="748"/>
                    </a:lnTo>
                    <a:lnTo>
                      <a:pt x="148" y="748"/>
                    </a:lnTo>
                    <a:lnTo>
                      <a:pt x="150" y="745"/>
                    </a:lnTo>
                    <a:lnTo>
                      <a:pt x="150" y="745"/>
                    </a:lnTo>
                    <a:lnTo>
                      <a:pt x="152" y="745"/>
                    </a:lnTo>
                    <a:lnTo>
                      <a:pt x="150" y="747"/>
                    </a:lnTo>
                    <a:lnTo>
                      <a:pt x="150" y="750"/>
                    </a:lnTo>
                    <a:lnTo>
                      <a:pt x="147" y="753"/>
                    </a:lnTo>
                    <a:lnTo>
                      <a:pt x="147" y="755"/>
                    </a:lnTo>
                    <a:lnTo>
                      <a:pt x="148" y="755"/>
                    </a:lnTo>
                    <a:lnTo>
                      <a:pt x="150" y="753"/>
                    </a:lnTo>
                    <a:lnTo>
                      <a:pt x="153" y="748"/>
                    </a:lnTo>
                    <a:lnTo>
                      <a:pt x="155" y="747"/>
                    </a:lnTo>
                    <a:lnTo>
                      <a:pt x="155" y="747"/>
                    </a:lnTo>
                    <a:lnTo>
                      <a:pt x="152" y="752"/>
                    </a:lnTo>
                    <a:lnTo>
                      <a:pt x="152" y="753"/>
                    </a:lnTo>
                    <a:lnTo>
                      <a:pt x="152" y="755"/>
                    </a:lnTo>
                    <a:lnTo>
                      <a:pt x="150" y="758"/>
                    </a:lnTo>
                    <a:lnTo>
                      <a:pt x="152" y="758"/>
                    </a:lnTo>
                    <a:lnTo>
                      <a:pt x="153" y="756"/>
                    </a:lnTo>
                    <a:lnTo>
                      <a:pt x="153" y="755"/>
                    </a:lnTo>
                    <a:lnTo>
                      <a:pt x="153" y="753"/>
                    </a:lnTo>
                    <a:lnTo>
                      <a:pt x="155" y="753"/>
                    </a:lnTo>
                    <a:lnTo>
                      <a:pt x="156" y="755"/>
                    </a:lnTo>
                    <a:lnTo>
                      <a:pt x="156" y="752"/>
                    </a:lnTo>
                    <a:lnTo>
                      <a:pt x="158" y="750"/>
                    </a:lnTo>
                    <a:lnTo>
                      <a:pt x="158" y="748"/>
                    </a:lnTo>
                    <a:lnTo>
                      <a:pt x="160" y="750"/>
                    </a:lnTo>
                    <a:lnTo>
                      <a:pt x="160" y="750"/>
                    </a:lnTo>
                    <a:lnTo>
                      <a:pt x="160" y="750"/>
                    </a:lnTo>
                    <a:lnTo>
                      <a:pt x="160" y="753"/>
                    </a:lnTo>
                    <a:lnTo>
                      <a:pt x="160" y="753"/>
                    </a:lnTo>
                    <a:lnTo>
                      <a:pt x="163" y="755"/>
                    </a:lnTo>
                    <a:lnTo>
                      <a:pt x="169" y="758"/>
                    </a:lnTo>
                    <a:lnTo>
                      <a:pt x="169" y="758"/>
                    </a:lnTo>
                    <a:lnTo>
                      <a:pt x="169" y="756"/>
                    </a:lnTo>
                    <a:lnTo>
                      <a:pt x="171" y="755"/>
                    </a:lnTo>
                    <a:lnTo>
                      <a:pt x="172" y="755"/>
                    </a:lnTo>
                    <a:lnTo>
                      <a:pt x="172" y="753"/>
                    </a:lnTo>
                    <a:lnTo>
                      <a:pt x="172" y="753"/>
                    </a:lnTo>
                    <a:lnTo>
                      <a:pt x="171" y="753"/>
                    </a:lnTo>
                    <a:lnTo>
                      <a:pt x="169" y="753"/>
                    </a:lnTo>
                    <a:lnTo>
                      <a:pt x="168" y="753"/>
                    </a:lnTo>
                    <a:lnTo>
                      <a:pt x="168" y="752"/>
                    </a:lnTo>
                    <a:lnTo>
                      <a:pt x="169" y="752"/>
                    </a:lnTo>
                    <a:lnTo>
                      <a:pt x="169" y="750"/>
                    </a:lnTo>
                    <a:lnTo>
                      <a:pt x="166" y="748"/>
                    </a:lnTo>
                    <a:lnTo>
                      <a:pt x="163" y="747"/>
                    </a:lnTo>
                    <a:lnTo>
                      <a:pt x="161" y="745"/>
                    </a:lnTo>
                    <a:lnTo>
                      <a:pt x="163" y="745"/>
                    </a:lnTo>
                    <a:lnTo>
                      <a:pt x="164" y="745"/>
                    </a:lnTo>
                    <a:lnTo>
                      <a:pt x="166" y="745"/>
                    </a:lnTo>
                    <a:lnTo>
                      <a:pt x="166" y="745"/>
                    </a:lnTo>
                    <a:lnTo>
                      <a:pt x="166" y="745"/>
                    </a:lnTo>
                    <a:lnTo>
                      <a:pt x="169" y="748"/>
                    </a:lnTo>
                    <a:lnTo>
                      <a:pt x="171" y="748"/>
                    </a:lnTo>
                    <a:lnTo>
                      <a:pt x="172" y="748"/>
                    </a:lnTo>
                    <a:lnTo>
                      <a:pt x="174" y="748"/>
                    </a:lnTo>
                    <a:lnTo>
                      <a:pt x="177" y="747"/>
                    </a:lnTo>
                    <a:lnTo>
                      <a:pt x="177" y="745"/>
                    </a:lnTo>
                    <a:lnTo>
                      <a:pt x="176" y="745"/>
                    </a:lnTo>
                    <a:lnTo>
                      <a:pt x="172" y="745"/>
                    </a:lnTo>
                    <a:lnTo>
                      <a:pt x="171" y="745"/>
                    </a:lnTo>
                    <a:lnTo>
                      <a:pt x="171" y="744"/>
                    </a:lnTo>
                    <a:lnTo>
                      <a:pt x="172" y="744"/>
                    </a:lnTo>
                    <a:lnTo>
                      <a:pt x="174" y="744"/>
                    </a:lnTo>
                    <a:lnTo>
                      <a:pt x="176" y="744"/>
                    </a:lnTo>
                    <a:lnTo>
                      <a:pt x="176" y="742"/>
                    </a:lnTo>
                    <a:lnTo>
                      <a:pt x="174" y="742"/>
                    </a:lnTo>
                    <a:lnTo>
                      <a:pt x="171" y="740"/>
                    </a:lnTo>
                    <a:lnTo>
                      <a:pt x="172" y="740"/>
                    </a:lnTo>
                    <a:lnTo>
                      <a:pt x="172" y="740"/>
                    </a:lnTo>
                    <a:lnTo>
                      <a:pt x="174" y="740"/>
                    </a:lnTo>
                    <a:lnTo>
                      <a:pt x="172" y="739"/>
                    </a:lnTo>
                    <a:lnTo>
                      <a:pt x="169" y="739"/>
                    </a:lnTo>
                    <a:lnTo>
                      <a:pt x="169" y="737"/>
                    </a:lnTo>
                    <a:lnTo>
                      <a:pt x="169" y="736"/>
                    </a:lnTo>
                    <a:lnTo>
                      <a:pt x="172" y="737"/>
                    </a:lnTo>
                    <a:lnTo>
                      <a:pt x="174" y="737"/>
                    </a:lnTo>
                    <a:lnTo>
                      <a:pt x="177" y="737"/>
                    </a:lnTo>
                    <a:lnTo>
                      <a:pt x="180" y="736"/>
                    </a:lnTo>
                    <a:lnTo>
                      <a:pt x="180" y="736"/>
                    </a:lnTo>
                    <a:lnTo>
                      <a:pt x="180" y="734"/>
                    </a:lnTo>
                    <a:lnTo>
                      <a:pt x="177" y="732"/>
                    </a:lnTo>
                    <a:lnTo>
                      <a:pt x="172" y="732"/>
                    </a:lnTo>
                    <a:lnTo>
                      <a:pt x="171" y="731"/>
                    </a:lnTo>
                    <a:lnTo>
                      <a:pt x="171" y="731"/>
                    </a:lnTo>
                    <a:lnTo>
                      <a:pt x="172" y="731"/>
                    </a:lnTo>
                    <a:lnTo>
                      <a:pt x="174" y="732"/>
                    </a:lnTo>
                    <a:lnTo>
                      <a:pt x="177" y="732"/>
                    </a:lnTo>
                    <a:lnTo>
                      <a:pt x="179" y="731"/>
                    </a:lnTo>
                    <a:lnTo>
                      <a:pt x="179" y="729"/>
                    </a:lnTo>
                    <a:lnTo>
                      <a:pt x="177" y="728"/>
                    </a:lnTo>
                    <a:lnTo>
                      <a:pt x="176" y="728"/>
                    </a:lnTo>
                    <a:lnTo>
                      <a:pt x="176" y="726"/>
                    </a:lnTo>
                    <a:lnTo>
                      <a:pt x="177" y="726"/>
                    </a:lnTo>
                    <a:lnTo>
                      <a:pt x="177" y="726"/>
                    </a:lnTo>
                    <a:lnTo>
                      <a:pt x="179" y="728"/>
                    </a:lnTo>
                    <a:lnTo>
                      <a:pt x="180" y="726"/>
                    </a:lnTo>
                    <a:lnTo>
                      <a:pt x="182" y="726"/>
                    </a:lnTo>
                    <a:lnTo>
                      <a:pt x="182" y="725"/>
                    </a:lnTo>
                    <a:lnTo>
                      <a:pt x="180" y="723"/>
                    </a:lnTo>
                    <a:lnTo>
                      <a:pt x="179" y="723"/>
                    </a:lnTo>
                    <a:lnTo>
                      <a:pt x="179" y="721"/>
                    </a:lnTo>
                    <a:lnTo>
                      <a:pt x="180" y="721"/>
                    </a:lnTo>
                    <a:lnTo>
                      <a:pt x="180" y="723"/>
                    </a:lnTo>
                    <a:lnTo>
                      <a:pt x="182" y="723"/>
                    </a:lnTo>
                    <a:lnTo>
                      <a:pt x="184" y="720"/>
                    </a:lnTo>
                    <a:lnTo>
                      <a:pt x="184" y="720"/>
                    </a:lnTo>
                    <a:lnTo>
                      <a:pt x="182" y="720"/>
                    </a:lnTo>
                    <a:lnTo>
                      <a:pt x="179" y="718"/>
                    </a:lnTo>
                    <a:lnTo>
                      <a:pt x="179" y="717"/>
                    </a:lnTo>
                    <a:lnTo>
                      <a:pt x="180" y="717"/>
                    </a:lnTo>
                    <a:lnTo>
                      <a:pt x="182" y="718"/>
                    </a:lnTo>
                    <a:lnTo>
                      <a:pt x="184" y="718"/>
                    </a:lnTo>
                    <a:lnTo>
                      <a:pt x="185" y="720"/>
                    </a:lnTo>
                    <a:lnTo>
                      <a:pt x="187" y="720"/>
                    </a:lnTo>
                    <a:lnTo>
                      <a:pt x="187" y="717"/>
                    </a:lnTo>
                    <a:lnTo>
                      <a:pt x="188" y="717"/>
                    </a:lnTo>
                    <a:lnTo>
                      <a:pt x="188" y="715"/>
                    </a:lnTo>
                    <a:lnTo>
                      <a:pt x="188" y="713"/>
                    </a:lnTo>
                    <a:lnTo>
                      <a:pt x="188" y="712"/>
                    </a:lnTo>
                    <a:lnTo>
                      <a:pt x="188" y="710"/>
                    </a:lnTo>
                    <a:lnTo>
                      <a:pt x="190" y="709"/>
                    </a:lnTo>
                    <a:lnTo>
                      <a:pt x="187" y="707"/>
                    </a:lnTo>
                    <a:lnTo>
                      <a:pt x="185" y="704"/>
                    </a:lnTo>
                    <a:lnTo>
                      <a:pt x="182" y="704"/>
                    </a:lnTo>
                    <a:lnTo>
                      <a:pt x="180" y="702"/>
                    </a:lnTo>
                    <a:lnTo>
                      <a:pt x="180" y="701"/>
                    </a:lnTo>
                    <a:lnTo>
                      <a:pt x="182" y="701"/>
                    </a:lnTo>
                    <a:lnTo>
                      <a:pt x="184" y="702"/>
                    </a:lnTo>
                    <a:lnTo>
                      <a:pt x="187" y="704"/>
                    </a:lnTo>
                    <a:lnTo>
                      <a:pt x="188" y="705"/>
                    </a:lnTo>
                    <a:lnTo>
                      <a:pt x="190" y="705"/>
                    </a:lnTo>
                    <a:lnTo>
                      <a:pt x="191" y="705"/>
                    </a:lnTo>
                    <a:lnTo>
                      <a:pt x="190" y="702"/>
                    </a:lnTo>
                    <a:lnTo>
                      <a:pt x="190" y="701"/>
                    </a:lnTo>
                    <a:lnTo>
                      <a:pt x="187" y="699"/>
                    </a:lnTo>
                    <a:lnTo>
                      <a:pt x="182" y="697"/>
                    </a:lnTo>
                    <a:lnTo>
                      <a:pt x="180" y="697"/>
                    </a:lnTo>
                    <a:lnTo>
                      <a:pt x="180" y="696"/>
                    </a:lnTo>
                    <a:lnTo>
                      <a:pt x="182" y="696"/>
                    </a:lnTo>
                    <a:lnTo>
                      <a:pt x="184" y="696"/>
                    </a:lnTo>
                    <a:lnTo>
                      <a:pt x="185" y="697"/>
                    </a:lnTo>
                    <a:lnTo>
                      <a:pt x="187" y="697"/>
                    </a:lnTo>
                    <a:lnTo>
                      <a:pt x="188" y="696"/>
                    </a:lnTo>
                    <a:lnTo>
                      <a:pt x="188" y="694"/>
                    </a:lnTo>
                    <a:lnTo>
                      <a:pt x="188" y="691"/>
                    </a:lnTo>
                    <a:lnTo>
                      <a:pt x="190" y="691"/>
                    </a:lnTo>
                    <a:lnTo>
                      <a:pt x="191" y="693"/>
                    </a:lnTo>
                    <a:lnTo>
                      <a:pt x="191" y="693"/>
                    </a:lnTo>
                    <a:lnTo>
                      <a:pt x="191" y="694"/>
                    </a:lnTo>
                    <a:lnTo>
                      <a:pt x="193" y="696"/>
                    </a:lnTo>
                    <a:lnTo>
                      <a:pt x="195" y="696"/>
                    </a:lnTo>
                    <a:lnTo>
                      <a:pt x="196" y="696"/>
                    </a:lnTo>
                    <a:lnTo>
                      <a:pt x="198" y="696"/>
                    </a:lnTo>
                    <a:lnTo>
                      <a:pt x="199" y="696"/>
                    </a:lnTo>
                    <a:lnTo>
                      <a:pt x="199" y="694"/>
                    </a:lnTo>
                    <a:lnTo>
                      <a:pt x="201" y="693"/>
                    </a:lnTo>
                    <a:lnTo>
                      <a:pt x="201" y="693"/>
                    </a:lnTo>
                    <a:lnTo>
                      <a:pt x="198" y="691"/>
                    </a:lnTo>
                    <a:lnTo>
                      <a:pt x="195" y="691"/>
                    </a:lnTo>
                    <a:lnTo>
                      <a:pt x="195" y="691"/>
                    </a:lnTo>
                    <a:lnTo>
                      <a:pt x="195" y="689"/>
                    </a:lnTo>
                    <a:lnTo>
                      <a:pt x="193" y="688"/>
                    </a:lnTo>
                    <a:lnTo>
                      <a:pt x="193" y="686"/>
                    </a:lnTo>
                    <a:lnTo>
                      <a:pt x="193" y="686"/>
                    </a:lnTo>
                    <a:lnTo>
                      <a:pt x="193" y="685"/>
                    </a:lnTo>
                    <a:lnTo>
                      <a:pt x="195" y="685"/>
                    </a:lnTo>
                    <a:lnTo>
                      <a:pt x="196" y="686"/>
                    </a:lnTo>
                    <a:lnTo>
                      <a:pt x="196" y="688"/>
                    </a:lnTo>
                    <a:lnTo>
                      <a:pt x="198" y="689"/>
                    </a:lnTo>
                    <a:lnTo>
                      <a:pt x="201" y="689"/>
                    </a:lnTo>
                    <a:lnTo>
                      <a:pt x="201" y="688"/>
                    </a:lnTo>
                    <a:lnTo>
                      <a:pt x="201" y="688"/>
                    </a:lnTo>
                    <a:lnTo>
                      <a:pt x="201" y="686"/>
                    </a:lnTo>
                    <a:lnTo>
                      <a:pt x="198" y="685"/>
                    </a:lnTo>
                    <a:lnTo>
                      <a:pt x="196" y="683"/>
                    </a:lnTo>
                    <a:lnTo>
                      <a:pt x="196" y="681"/>
                    </a:lnTo>
                    <a:lnTo>
                      <a:pt x="196" y="681"/>
                    </a:lnTo>
                    <a:lnTo>
                      <a:pt x="198" y="683"/>
                    </a:lnTo>
                    <a:lnTo>
                      <a:pt x="199" y="685"/>
                    </a:lnTo>
                    <a:lnTo>
                      <a:pt x="201" y="685"/>
                    </a:lnTo>
                    <a:lnTo>
                      <a:pt x="204" y="686"/>
                    </a:lnTo>
                    <a:lnTo>
                      <a:pt x="204" y="685"/>
                    </a:lnTo>
                    <a:lnTo>
                      <a:pt x="204" y="685"/>
                    </a:lnTo>
                    <a:lnTo>
                      <a:pt x="204" y="683"/>
                    </a:lnTo>
                    <a:lnTo>
                      <a:pt x="201" y="681"/>
                    </a:lnTo>
                    <a:lnTo>
                      <a:pt x="199" y="680"/>
                    </a:lnTo>
                    <a:lnTo>
                      <a:pt x="199" y="678"/>
                    </a:lnTo>
                    <a:lnTo>
                      <a:pt x="199" y="677"/>
                    </a:lnTo>
                    <a:lnTo>
                      <a:pt x="201" y="675"/>
                    </a:lnTo>
                    <a:lnTo>
                      <a:pt x="203" y="675"/>
                    </a:lnTo>
                    <a:lnTo>
                      <a:pt x="203" y="677"/>
                    </a:lnTo>
                    <a:lnTo>
                      <a:pt x="206" y="680"/>
                    </a:lnTo>
                    <a:lnTo>
                      <a:pt x="207" y="680"/>
                    </a:lnTo>
                    <a:lnTo>
                      <a:pt x="209" y="678"/>
                    </a:lnTo>
                    <a:lnTo>
                      <a:pt x="211" y="680"/>
                    </a:lnTo>
                    <a:lnTo>
                      <a:pt x="212" y="678"/>
                    </a:lnTo>
                    <a:lnTo>
                      <a:pt x="214" y="677"/>
                    </a:lnTo>
                    <a:lnTo>
                      <a:pt x="212" y="675"/>
                    </a:lnTo>
                    <a:lnTo>
                      <a:pt x="211" y="675"/>
                    </a:lnTo>
                    <a:lnTo>
                      <a:pt x="209" y="673"/>
                    </a:lnTo>
                    <a:lnTo>
                      <a:pt x="206" y="672"/>
                    </a:lnTo>
                    <a:lnTo>
                      <a:pt x="206" y="672"/>
                    </a:lnTo>
                    <a:lnTo>
                      <a:pt x="203" y="672"/>
                    </a:lnTo>
                    <a:lnTo>
                      <a:pt x="204" y="670"/>
                    </a:lnTo>
                    <a:lnTo>
                      <a:pt x="204" y="669"/>
                    </a:lnTo>
                    <a:lnTo>
                      <a:pt x="206" y="669"/>
                    </a:lnTo>
                    <a:lnTo>
                      <a:pt x="207" y="670"/>
                    </a:lnTo>
                    <a:lnTo>
                      <a:pt x="209" y="672"/>
                    </a:lnTo>
                    <a:lnTo>
                      <a:pt x="211" y="672"/>
                    </a:lnTo>
                    <a:lnTo>
                      <a:pt x="212" y="673"/>
                    </a:lnTo>
                    <a:lnTo>
                      <a:pt x="214" y="675"/>
                    </a:lnTo>
                    <a:lnTo>
                      <a:pt x="214" y="673"/>
                    </a:lnTo>
                    <a:lnTo>
                      <a:pt x="215" y="673"/>
                    </a:lnTo>
                    <a:lnTo>
                      <a:pt x="215" y="672"/>
                    </a:lnTo>
                    <a:lnTo>
                      <a:pt x="215" y="670"/>
                    </a:lnTo>
                    <a:lnTo>
                      <a:pt x="215" y="669"/>
                    </a:lnTo>
                    <a:lnTo>
                      <a:pt x="214" y="667"/>
                    </a:lnTo>
                    <a:lnTo>
                      <a:pt x="214" y="667"/>
                    </a:lnTo>
                    <a:lnTo>
                      <a:pt x="215" y="667"/>
                    </a:lnTo>
                    <a:lnTo>
                      <a:pt x="217" y="667"/>
                    </a:lnTo>
                    <a:lnTo>
                      <a:pt x="217" y="664"/>
                    </a:lnTo>
                    <a:lnTo>
                      <a:pt x="217" y="664"/>
                    </a:lnTo>
                    <a:lnTo>
                      <a:pt x="215" y="662"/>
                    </a:lnTo>
                    <a:lnTo>
                      <a:pt x="214" y="664"/>
                    </a:lnTo>
                    <a:lnTo>
                      <a:pt x="214" y="662"/>
                    </a:lnTo>
                    <a:lnTo>
                      <a:pt x="212" y="661"/>
                    </a:lnTo>
                    <a:lnTo>
                      <a:pt x="209" y="661"/>
                    </a:lnTo>
                    <a:lnTo>
                      <a:pt x="207" y="659"/>
                    </a:lnTo>
                    <a:lnTo>
                      <a:pt x="206" y="659"/>
                    </a:lnTo>
                    <a:lnTo>
                      <a:pt x="207" y="658"/>
                    </a:lnTo>
                    <a:lnTo>
                      <a:pt x="209" y="658"/>
                    </a:lnTo>
                    <a:lnTo>
                      <a:pt x="212" y="658"/>
                    </a:lnTo>
                    <a:lnTo>
                      <a:pt x="214" y="658"/>
                    </a:lnTo>
                    <a:lnTo>
                      <a:pt x="215" y="656"/>
                    </a:lnTo>
                    <a:lnTo>
                      <a:pt x="217" y="656"/>
                    </a:lnTo>
                    <a:lnTo>
                      <a:pt x="219" y="658"/>
                    </a:lnTo>
                    <a:lnTo>
                      <a:pt x="219" y="654"/>
                    </a:lnTo>
                    <a:lnTo>
                      <a:pt x="219" y="651"/>
                    </a:lnTo>
                    <a:lnTo>
                      <a:pt x="217" y="648"/>
                    </a:lnTo>
                    <a:lnTo>
                      <a:pt x="215" y="646"/>
                    </a:lnTo>
                    <a:lnTo>
                      <a:pt x="215" y="645"/>
                    </a:lnTo>
                    <a:lnTo>
                      <a:pt x="215" y="643"/>
                    </a:lnTo>
                    <a:lnTo>
                      <a:pt x="217" y="642"/>
                    </a:lnTo>
                    <a:lnTo>
                      <a:pt x="215" y="640"/>
                    </a:lnTo>
                    <a:lnTo>
                      <a:pt x="215" y="638"/>
                    </a:lnTo>
                    <a:lnTo>
                      <a:pt x="215" y="638"/>
                    </a:lnTo>
                    <a:lnTo>
                      <a:pt x="217" y="638"/>
                    </a:lnTo>
                    <a:lnTo>
                      <a:pt x="217" y="640"/>
                    </a:lnTo>
                    <a:lnTo>
                      <a:pt x="220" y="640"/>
                    </a:lnTo>
                    <a:lnTo>
                      <a:pt x="220" y="640"/>
                    </a:lnTo>
                    <a:lnTo>
                      <a:pt x="222" y="638"/>
                    </a:lnTo>
                    <a:lnTo>
                      <a:pt x="222" y="640"/>
                    </a:lnTo>
                    <a:lnTo>
                      <a:pt x="223" y="643"/>
                    </a:lnTo>
                    <a:lnTo>
                      <a:pt x="225" y="643"/>
                    </a:lnTo>
                    <a:lnTo>
                      <a:pt x="227" y="643"/>
                    </a:lnTo>
                    <a:lnTo>
                      <a:pt x="228" y="640"/>
                    </a:lnTo>
                    <a:lnTo>
                      <a:pt x="230" y="637"/>
                    </a:lnTo>
                    <a:lnTo>
                      <a:pt x="230" y="634"/>
                    </a:lnTo>
                    <a:lnTo>
                      <a:pt x="230" y="632"/>
                    </a:lnTo>
                    <a:lnTo>
                      <a:pt x="228" y="630"/>
                    </a:lnTo>
                    <a:lnTo>
                      <a:pt x="230" y="630"/>
                    </a:lnTo>
                    <a:lnTo>
                      <a:pt x="231" y="630"/>
                    </a:lnTo>
                    <a:lnTo>
                      <a:pt x="233" y="629"/>
                    </a:lnTo>
                    <a:lnTo>
                      <a:pt x="233" y="629"/>
                    </a:lnTo>
                    <a:lnTo>
                      <a:pt x="235" y="630"/>
                    </a:lnTo>
                    <a:lnTo>
                      <a:pt x="235" y="632"/>
                    </a:lnTo>
                    <a:lnTo>
                      <a:pt x="236" y="632"/>
                    </a:lnTo>
                    <a:lnTo>
                      <a:pt x="238" y="630"/>
                    </a:lnTo>
                    <a:lnTo>
                      <a:pt x="238" y="629"/>
                    </a:lnTo>
                    <a:lnTo>
                      <a:pt x="238" y="629"/>
                    </a:lnTo>
                    <a:lnTo>
                      <a:pt x="239" y="629"/>
                    </a:lnTo>
                    <a:lnTo>
                      <a:pt x="239" y="630"/>
                    </a:lnTo>
                    <a:lnTo>
                      <a:pt x="241" y="632"/>
                    </a:lnTo>
                    <a:lnTo>
                      <a:pt x="241" y="634"/>
                    </a:lnTo>
                    <a:lnTo>
                      <a:pt x="244" y="632"/>
                    </a:lnTo>
                    <a:lnTo>
                      <a:pt x="246" y="630"/>
                    </a:lnTo>
                    <a:lnTo>
                      <a:pt x="246" y="630"/>
                    </a:lnTo>
                    <a:lnTo>
                      <a:pt x="247" y="632"/>
                    </a:lnTo>
                    <a:lnTo>
                      <a:pt x="249" y="632"/>
                    </a:lnTo>
                    <a:lnTo>
                      <a:pt x="250" y="630"/>
                    </a:lnTo>
                    <a:lnTo>
                      <a:pt x="252" y="629"/>
                    </a:lnTo>
                    <a:lnTo>
                      <a:pt x="252" y="629"/>
                    </a:lnTo>
                    <a:lnTo>
                      <a:pt x="252" y="627"/>
                    </a:lnTo>
                    <a:lnTo>
                      <a:pt x="250" y="626"/>
                    </a:lnTo>
                    <a:lnTo>
                      <a:pt x="250" y="622"/>
                    </a:lnTo>
                    <a:lnTo>
                      <a:pt x="249" y="621"/>
                    </a:lnTo>
                    <a:lnTo>
                      <a:pt x="250" y="619"/>
                    </a:lnTo>
                    <a:lnTo>
                      <a:pt x="252" y="619"/>
                    </a:lnTo>
                    <a:lnTo>
                      <a:pt x="252" y="622"/>
                    </a:lnTo>
                    <a:lnTo>
                      <a:pt x="254" y="622"/>
                    </a:lnTo>
                    <a:lnTo>
                      <a:pt x="255" y="621"/>
                    </a:lnTo>
                    <a:lnTo>
                      <a:pt x="255" y="618"/>
                    </a:lnTo>
                    <a:lnTo>
                      <a:pt x="257" y="616"/>
                    </a:lnTo>
                    <a:lnTo>
                      <a:pt x="257" y="614"/>
                    </a:lnTo>
                    <a:lnTo>
                      <a:pt x="255" y="613"/>
                    </a:lnTo>
                    <a:lnTo>
                      <a:pt x="255" y="611"/>
                    </a:lnTo>
                    <a:lnTo>
                      <a:pt x="257" y="610"/>
                    </a:lnTo>
                    <a:lnTo>
                      <a:pt x="257" y="610"/>
                    </a:lnTo>
                    <a:lnTo>
                      <a:pt x="258" y="610"/>
                    </a:lnTo>
                    <a:lnTo>
                      <a:pt x="258" y="611"/>
                    </a:lnTo>
                    <a:lnTo>
                      <a:pt x="260" y="613"/>
                    </a:lnTo>
                    <a:lnTo>
                      <a:pt x="262" y="613"/>
                    </a:lnTo>
                    <a:lnTo>
                      <a:pt x="263" y="614"/>
                    </a:lnTo>
                    <a:lnTo>
                      <a:pt x="262" y="616"/>
                    </a:lnTo>
                    <a:lnTo>
                      <a:pt x="260" y="618"/>
                    </a:lnTo>
                    <a:lnTo>
                      <a:pt x="258" y="619"/>
                    </a:lnTo>
                    <a:lnTo>
                      <a:pt x="258" y="622"/>
                    </a:lnTo>
                    <a:lnTo>
                      <a:pt x="262" y="626"/>
                    </a:lnTo>
                    <a:lnTo>
                      <a:pt x="263" y="626"/>
                    </a:lnTo>
                    <a:lnTo>
                      <a:pt x="263" y="624"/>
                    </a:lnTo>
                    <a:lnTo>
                      <a:pt x="263" y="622"/>
                    </a:lnTo>
                    <a:lnTo>
                      <a:pt x="263" y="621"/>
                    </a:lnTo>
                    <a:lnTo>
                      <a:pt x="265" y="618"/>
                    </a:lnTo>
                    <a:lnTo>
                      <a:pt x="265" y="618"/>
                    </a:lnTo>
                    <a:lnTo>
                      <a:pt x="266" y="619"/>
                    </a:lnTo>
                    <a:lnTo>
                      <a:pt x="265" y="621"/>
                    </a:lnTo>
                    <a:lnTo>
                      <a:pt x="265" y="622"/>
                    </a:lnTo>
                    <a:lnTo>
                      <a:pt x="266" y="626"/>
                    </a:lnTo>
                    <a:lnTo>
                      <a:pt x="268" y="626"/>
                    </a:lnTo>
                    <a:lnTo>
                      <a:pt x="270" y="626"/>
                    </a:lnTo>
                    <a:lnTo>
                      <a:pt x="271" y="626"/>
                    </a:lnTo>
                    <a:lnTo>
                      <a:pt x="273" y="624"/>
                    </a:lnTo>
                    <a:lnTo>
                      <a:pt x="271" y="622"/>
                    </a:lnTo>
                    <a:lnTo>
                      <a:pt x="273" y="621"/>
                    </a:lnTo>
                    <a:lnTo>
                      <a:pt x="274" y="621"/>
                    </a:lnTo>
                    <a:lnTo>
                      <a:pt x="274" y="621"/>
                    </a:lnTo>
                    <a:lnTo>
                      <a:pt x="274" y="622"/>
                    </a:lnTo>
                    <a:lnTo>
                      <a:pt x="274" y="624"/>
                    </a:lnTo>
                    <a:lnTo>
                      <a:pt x="276" y="624"/>
                    </a:lnTo>
                    <a:lnTo>
                      <a:pt x="278" y="624"/>
                    </a:lnTo>
                    <a:lnTo>
                      <a:pt x="279" y="622"/>
                    </a:lnTo>
                    <a:lnTo>
                      <a:pt x="282" y="621"/>
                    </a:lnTo>
                    <a:lnTo>
                      <a:pt x="284" y="619"/>
                    </a:lnTo>
                    <a:lnTo>
                      <a:pt x="286" y="619"/>
                    </a:lnTo>
                    <a:lnTo>
                      <a:pt x="286" y="618"/>
                    </a:lnTo>
                    <a:lnTo>
                      <a:pt x="284" y="614"/>
                    </a:lnTo>
                    <a:lnTo>
                      <a:pt x="282" y="614"/>
                    </a:lnTo>
                    <a:lnTo>
                      <a:pt x="282" y="613"/>
                    </a:lnTo>
                    <a:lnTo>
                      <a:pt x="282" y="613"/>
                    </a:lnTo>
                    <a:lnTo>
                      <a:pt x="284" y="613"/>
                    </a:lnTo>
                    <a:lnTo>
                      <a:pt x="284" y="614"/>
                    </a:lnTo>
                    <a:lnTo>
                      <a:pt x="287" y="616"/>
                    </a:lnTo>
                    <a:lnTo>
                      <a:pt x="289" y="616"/>
                    </a:lnTo>
                    <a:lnTo>
                      <a:pt x="289" y="614"/>
                    </a:lnTo>
                    <a:lnTo>
                      <a:pt x="290" y="614"/>
                    </a:lnTo>
                    <a:lnTo>
                      <a:pt x="290" y="614"/>
                    </a:lnTo>
                    <a:lnTo>
                      <a:pt x="290" y="616"/>
                    </a:lnTo>
                    <a:lnTo>
                      <a:pt x="292" y="616"/>
                    </a:lnTo>
                    <a:lnTo>
                      <a:pt x="292" y="616"/>
                    </a:lnTo>
                    <a:lnTo>
                      <a:pt x="297" y="613"/>
                    </a:lnTo>
                    <a:lnTo>
                      <a:pt x="297" y="611"/>
                    </a:lnTo>
                    <a:lnTo>
                      <a:pt x="297" y="611"/>
                    </a:lnTo>
                    <a:lnTo>
                      <a:pt x="297" y="610"/>
                    </a:lnTo>
                    <a:lnTo>
                      <a:pt x="298" y="608"/>
                    </a:lnTo>
                    <a:lnTo>
                      <a:pt x="298" y="608"/>
                    </a:lnTo>
                    <a:lnTo>
                      <a:pt x="298" y="608"/>
                    </a:lnTo>
                    <a:lnTo>
                      <a:pt x="298" y="610"/>
                    </a:lnTo>
                    <a:lnTo>
                      <a:pt x="300" y="610"/>
                    </a:lnTo>
                    <a:lnTo>
                      <a:pt x="301" y="610"/>
                    </a:lnTo>
                    <a:lnTo>
                      <a:pt x="303" y="607"/>
                    </a:lnTo>
                    <a:lnTo>
                      <a:pt x="303" y="605"/>
                    </a:lnTo>
                    <a:lnTo>
                      <a:pt x="303" y="603"/>
                    </a:lnTo>
                    <a:lnTo>
                      <a:pt x="303" y="602"/>
                    </a:lnTo>
                    <a:lnTo>
                      <a:pt x="306" y="599"/>
                    </a:lnTo>
                    <a:lnTo>
                      <a:pt x="309" y="597"/>
                    </a:lnTo>
                    <a:lnTo>
                      <a:pt x="309" y="595"/>
                    </a:lnTo>
                    <a:lnTo>
                      <a:pt x="309" y="594"/>
                    </a:lnTo>
                    <a:lnTo>
                      <a:pt x="309" y="594"/>
                    </a:lnTo>
                    <a:lnTo>
                      <a:pt x="309" y="592"/>
                    </a:lnTo>
                    <a:lnTo>
                      <a:pt x="311" y="594"/>
                    </a:lnTo>
                    <a:lnTo>
                      <a:pt x="313" y="594"/>
                    </a:lnTo>
                    <a:lnTo>
                      <a:pt x="313" y="594"/>
                    </a:lnTo>
                    <a:lnTo>
                      <a:pt x="314" y="592"/>
                    </a:lnTo>
                    <a:lnTo>
                      <a:pt x="313" y="591"/>
                    </a:lnTo>
                    <a:lnTo>
                      <a:pt x="313" y="591"/>
                    </a:lnTo>
                    <a:lnTo>
                      <a:pt x="313" y="591"/>
                    </a:lnTo>
                    <a:lnTo>
                      <a:pt x="314" y="592"/>
                    </a:lnTo>
                    <a:lnTo>
                      <a:pt x="314" y="591"/>
                    </a:lnTo>
                    <a:lnTo>
                      <a:pt x="314" y="589"/>
                    </a:lnTo>
                    <a:lnTo>
                      <a:pt x="316" y="587"/>
                    </a:lnTo>
                    <a:lnTo>
                      <a:pt x="317" y="587"/>
                    </a:lnTo>
                    <a:lnTo>
                      <a:pt x="319" y="586"/>
                    </a:lnTo>
                    <a:lnTo>
                      <a:pt x="319" y="584"/>
                    </a:lnTo>
                    <a:lnTo>
                      <a:pt x="319" y="584"/>
                    </a:lnTo>
                    <a:lnTo>
                      <a:pt x="319" y="583"/>
                    </a:lnTo>
                    <a:lnTo>
                      <a:pt x="321" y="583"/>
                    </a:lnTo>
                    <a:lnTo>
                      <a:pt x="322" y="583"/>
                    </a:lnTo>
                    <a:lnTo>
                      <a:pt x="324" y="579"/>
                    </a:lnTo>
                    <a:lnTo>
                      <a:pt x="327" y="579"/>
                    </a:lnTo>
                    <a:lnTo>
                      <a:pt x="327" y="578"/>
                    </a:lnTo>
                    <a:lnTo>
                      <a:pt x="329" y="579"/>
                    </a:lnTo>
                    <a:lnTo>
                      <a:pt x="330" y="579"/>
                    </a:lnTo>
                    <a:lnTo>
                      <a:pt x="332" y="576"/>
                    </a:lnTo>
                    <a:lnTo>
                      <a:pt x="332" y="573"/>
                    </a:lnTo>
                    <a:lnTo>
                      <a:pt x="332" y="571"/>
                    </a:lnTo>
                    <a:lnTo>
                      <a:pt x="330" y="570"/>
                    </a:lnTo>
                    <a:lnTo>
                      <a:pt x="329" y="570"/>
                    </a:lnTo>
                    <a:lnTo>
                      <a:pt x="330" y="568"/>
                    </a:lnTo>
                    <a:lnTo>
                      <a:pt x="330" y="565"/>
                    </a:lnTo>
                    <a:lnTo>
                      <a:pt x="329" y="563"/>
                    </a:lnTo>
                    <a:lnTo>
                      <a:pt x="329" y="562"/>
                    </a:lnTo>
                    <a:lnTo>
                      <a:pt x="327" y="560"/>
                    </a:lnTo>
                    <a:lnTo>
                      <a:pt x="327" y="559"/>
                    </a:lnTo>
                    <a:lnTo>
                      <a:pt x="327" y="557"/>
                    </a:lnTo>
                    <a:lnTo>
                      <a:pt x="329" y="557"/>
                    </a:lnTo>
                    <a:lnTo>
                      <a:pt x="329" y="557"/>
                    </a:lnTo>
                    <a:lnTo>
                      <a:pt x="330" y="560"/>
                    </a:lnTo>
                    <a:lnTo>
                      <a:pt x="330" y="562"/>
                    </a:lnTo>
                    <a:lnTo>
                      <a:pt x="330" y="563"/>
                    </a:lnTo>
                    <a:lnTo>
                      <a:pt x="332" y="567"/>
                    </a:lnTo>
                    <a:lnTo>
                      <a:pt x="333" y="567"/>
                    </a:lnTo>
                    <a:lnTo>
                      <a:pt x="335" y="568"/>
                    </a:lnTo>
                    <a:lnTo>
                      <a:pt x="333" y="570"/>
                    </a:lnTo>
                    <a:lnTo>
                      <a:pt x="335" y="573"/>
                    </a:lnTo>
                    <a:lnTo>
                      <a:pt x="336" y="573"/>
                    </a:lnTo>
                    <a:lnTo>
                      <a:pt x="338" y="573"/>
                    </a:lnTo>
                    <a:lnTo>
                      <a:pt x="338" y="573"/>
                    </a:lnTo>
                    <a:lnTo>
                      <a:pt x="340" y="571"/>
                    </a:lnTo>
                    <a:lnTo>
                      <a:pt x="341" y="571"/>
                    </a:lnTo>
                    <a:lnTo>
                      <a:pt x="341" y="573"/>
                    </a:lnTo>
                    <a:lnTo>
                      <a:pt x="344" y="573"/>
                    </a:lnTo>
                    <a:lnTo>
                      <a:pt x="346" y="573"/>
                    </a:lnTo>
                    <a:lnTo>
                      <a:pt x="348" y="571"/>
                    </a:lnTo>
                    <a:lnTo>
                      <a:pt x="348" y="573"/>
                    </a:lnTo>
                    <a:lnTo>
                      <a:pt x="349" y="573"/>
                    </a:lnTo>
                    <a:lnTo>
                      <a:pt x="351" y="571"/>
                    </a:lnTo>
                    <a:lnTo>
                      <a:pt x="352" y="570"/>
                    </a:lnTo>
                    <a:lnTo>
                      <a:pt x="352" y="570"/>
                    </a:lnTo>
                    <a:lnTo>
                      <a:pt x="352" y="568"/>
                    </a:lnTo>
                    <a:lnTo>
                      <a:pt x="354" y="567"/>
                    </a:lnTo>
                    <a:lnTo>
                      <a:pt x="356" y="568"/>
                    </a:lnTo>
                    <a:lnTo>
                      <a:pt x="359" y="571"/>
                    </a:lnTo>
                    <a:lnTo>
                      <a:pt x="359" y="573"/>
                    </a:lnTo>
                    <a:lnTo>
                      <a:pt x="360" y="573"/>
                    </a:lnTo>
                    <a:lnTo>
                      <a:pt x="362" y="571"/>
                    </a:lnTo>
                    <a:lnTo>
                      <a:pt x="364" y="571"/>
                    </a:lnTo>
                    <a:lnTo>
                      <a:pt x="364" y="568"/>
                    </a:lnTo>
                    <a:lnTo>
                      <a:pt x="364" y="568"/>
                    </a:lnTo>
                    <a:lnTo>
                      <a:pt x="365" y="568"/>
                    </a:lnTo>
                    <a:lnTo>
                      <a:pt x="365" y="570"/>
                    </a:lnTo>
                    <a:lnTo>
                      <a:pt x="367" y="568"/>
                    </a:lnTo>
                    <a:lnTo>
                      <a:pt x="367" y="567"/>
                    </a:lnTo>
                    <a:lnTo>
                      <a:pt x="368" y="568"/>
                    </a:lnTo>
                    <a:lnTo>
                      <a:pt x="370" y="568"/>
                    </a:lnTo>
                    <a:lnTo>
                      <a:pt x="370" y="567"/>
                    </a:lnTo>
                    <a:lnTo>
                      <a:pt x="370" y="565"/>
                    </a:lnTo>
                    <a:lnTo>
                      <a:pt x="372" y="565"/>
                    </a:lnTo>
                    <a:lnTo>
                      <a:pt x="373" y="565"/>
                    </a:lnTo>
                    <a:lnTo>
                      <a:pt x="375" y="565"/>
                    </a:lnTo>
                    <a:lnTo>
                      <a:pt x="375" y="563"/>
                    </a:lnTo>
                    <a:lnTo>
                      <a:pt x="375" y="563"/>
                    </a:lnTo>
                    <a:lnTo>
                      <a:pt x="375" y="565"/>
                    </a:lnTo>
                    <a:lnTo>
                      <a:pt x="376" y="565"/>
                    </a:lnTo>
                    <a:lnTo>
                      <a:pt x="378" y="563"/>
                    </a:lnTo>
                    <a:lnTo>
                      <a:pt x="378" y="562"/>
                    </a:lnTo>
                    <a:lnTo>
                      <a:pt x="380" y="562"/>
                    </a:lnTo>
                    <a:lnTo>
                      <a:pt x="381" y="563"/>
                    </a:lnTo>
                    <a:lnTo>
                      <a:pt x="381" y="565"/>
                    </a:lnTo>
                    <a:lnTo>
                      <a:pt x="383" y="562"/>
                    </a:lnTo>
                    <a:lnTo>
                      <a:pt x="384" y="562"/>
                    </a:lnTo>
                    <a:lnTo>
                      <a:pt x="384" y="563"/>
                    </a:lnTo>
                    <a:lnTo>
                      <a:pt x="386" y="563"/>
                    </a:lnTo>
                    <a:lnTo>
                      <a:pt x="387" y="563"/>
                    </a:lnTo>
                    <a:lnTo>
                      <a:pt x="389" y="562"/>
                    </a:lnTo>
                    <a:lnTo>
                      <a:pt x="389" y="560"/>
                    </a:lnTo>
                    <a:lnTo>
                      <a:pt x="392" y="560"/>
                    </a:lnTo>
                    <a:lnTo>
                      <a:pt x="394" y="560"/>
                    </a:lnTo>
                    <a:lnTo>
                      <a:pt x="395" y="560"/>
                    </a:lnTo>
                    <a:lnTo>
                      <a:pt x="397" y="562"/>
                    </a:lnTo>
                    <a:lnTo>
                      <a:pt x="397" y="562"/>
                    </a:lnTo>
                    <a:lnTo>
                      <a:pt x="399" y="559"/>
                    </a:lnTo>
                    <a:lnTo>
                      <a:pt x="400" y="557"/>
                    </a:lnTo>
                    <a:lnTo>
                      <a:pt x="403" y="557"/>
                    </a:lnTo>
                    <a:lnTo>
                      <a:pt x="403" y="557"/>
                    </a:lnTo>
                    <a:lnTo>
                      <a:pt x="407" y="555"/>
                    </a:lnTo>
                    <a:lnTo>
                      <a:pt x="407" y="555"/>
                    </a:lnTo>
                    <a:lnTo>
                      <a:pt x="407" y="554"/>
                    </a:lnTo>
                    <a:lnTo>
                      <a:pt x="407" y="552"/>
                    </a:lnTo>
                    <a:lnTo>
                      <a:pt x="407" y="551"/>
                    </a:lnTo>
                    <a:lnTo>
                      <a:pt x="408" y="551"/>
                    </a:lnTo>
                    <a:close/>
                  </a:path>
                </a:pathLst>
              </a:custGeom>
              <a:solidFill>
                <a:srgbClr val="405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6" name="Freeform 1115">
                <a:extLst>
                  <a:ext uri="{FF2B5EF4-FFF2-40B4-BE49-F238E27FC236}">
                    <a16:creationId xmlns:a16="http://schemas.microsoft.com/office/drawing/2014/main" id="{C9028077-9144-46A1-BD35-E21CC84879D0}"/>
                  </a:ext>
                </a:extLst>
              </p:cNvPr>
              <p:cNvSpPr>
                <a:spLocks/>
              </p:cNvSpPr>
              <p:nvPr/>
            </p:nvSpPr>
            <p:spPr bwMode="auto">
              <a:xfrm>
                <a:off x="4188" y="1376"/>
                <a:ext cx="6" cy="3"/>
              </a:xfrm>
              <a:custGeom>
                <a:avLst/>
                <a:gdLst>
                  <a:gd name="T0" fmla="*/ 6 w 6"/>
                  <a:gd name="T1" fmla="*/ 3 h 3"/>
                  <a:gd name="T2" fmla="*/ 5 w 6"/>
                  <a:gd name="T3" fmla="*/ 1 h 3"/>
                  <a:gd name="T4" fmla="*/ 3 w 6"/>
                  <a:gd name="T5" fmla="*/ 1 h 3"/>
                  <a:gd name="T6" fmla="*/ 1 w 6"/>
                  <a:gd name="T7" fmla="*/ 0 h 3"/>
                  <a:gd name="T8" fmla="*/ 0 w 6"/>
                  <a:gd name="T9" fmla="*/ 1 h 3"/>
                  <a:gd name="T10" fmla="*/ 1 w 6"/>
                  <a:gd name="T11" fmla="*/ 3 h 3"/>
                  <a:gd name="T12" fmla="*/ 3 w 6"/>
                  <a:gd name="T13" fmla="*/ 3 h 3"/>
                  <a:gd name="T14" fmla="*/ 3 w 6"/>
                  <a:gd name="T15" fmla="*/ 3 h 3"/>
                  <a:gd name="T16" fmla="*/ 6 w 6"/>
                  <a:gd name="T17" fmla="*/ 3 h 3"/>
                  <a:gd name="T18" fmla="*/ 6 w 6"/>
                  <a:gd name="T19"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3">
                    <a:moveTo>
                      <a:pt x="6" y="3"/>
                    </a:moveTo>
                    <a:lnTo>
                      <a:pt x="5" y="1"/>
                    </a:lnTo>
                    <a:lnTo>
                      <a:pt x="3" y="1"/>
                    </a:lnTo>
                    <a:lnTo>
                      <a:pt x="1" y="0"/>
                    </a:lnTo>
                    <a:lnTo>
                      <a:pt x="0" y="1"/>
                    </a:lnTo>
                    <a:lnTo>
                      <a:pt x="1" y="3"/>
                    </a:lnTo>
                    <a:lnTo>
                      <a:pt x="3" y="3"/>
                    </a:lnTo>
                    <a:lnTo>
                      <a:pt x="3" y="3"/>
                    </a:lnTo>
                    <a:lnTo>
                      <a:pt x="6" y="3"/>
                    </a:lnTo>
                    <a:lnTo>
                      <a:pt x="6"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7" name="Freeform 1116">
                <a:extLst>
                  <a:ext uri="{FF2B5EF4-FFF2-40B4-BE49-F238E27FC236}">
                    <a16:creationId xmlns:a16="http://schemas.microsoft.com/office/drawing/2014/main" id="{BF6C249E-F339-4F08-A7EE-5733E3D6E2B4}"/>
                  </a:ext>
                </a:extLst>
              </p:cNvPr>
              <p:cNvSpPr>
                <a:spLocks/>
              </p:cNvSpPr>
              <p:nvPr/>
            </p:nvSpPr>
            <p:spPr bwMode="auto">
              <a:xfrm>
                <a:off x="4217" y="1325"/>
                <a:ext cx="3" cy="11"/>
              </a:xfrm>
              <a:custGeom>
                <a:avLst/>
                <a:gdLst>
                  <a:gd name="T0" fmla="*/ 3 w 3"/>
                  <a:gd name="T1" fmla="*/ 5 h 11"/>
                  <a:gd name="T2" fmla="*/ 3 w 3"/>
                  <a:gd name="T3" fmla="*/ 3 h 11"/>
                  <a:gd name="T4" fmla="*/ 1 w 3"/>
                  <a:gd name="T5" fmla="*/ 1 h 11"/>
                  <a:gd name="T6" fmla="*/ 0 w 3"/>
                  <a:gd name="T7" fmla="*/ 0 h 11"/>
                  <a:gd name="T8" fmla="*/ 0 w 3"/>
                  <a:gd name="T9" fmla="*/ 1 h 11"/>
                  <a:gd name="T10" fmla="*/ 0 w 3"/>
                  <a:gd name="T11" fmla="*/ 3 h 11"/>
                  <a:gd name="T12" fmla="*/ 1 w 3"/>
                  <a:gd name="T13" fmla="*/ 5 h 11"/>
                  <a:gd name="T14" fmla="*/ 1 w 3"/>
                  <a:gd name="T15" fmla="*/ 8 h 11"/>
                  <a:gd name="T16" fmla="*/ 1 w 3"/>
                  <a:gd name="T17" fmla="*/ 11 h 11"/>
                  <a:gd name="T18" fmla="*/ 3 w 3"/>
                  <a:gd name="T19" fmla="*/ 11 h 11"/>
                  <a:gd name="T20" fmla="*/ 3 w 3"/>
                  <a:gd name="T21" fmla="*/ 8 h 11"/>
                  <a:gd name="T22" fmla="*/ 3 w 3"/>
                  <a:gd name="T23" fmla="*/ 5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 h="11">
                    <a:moveTo>
                      <a:pt x="3" y="5"/>
                    </a:moveTo>
                    <a:lnTo>
                      <a:pt x="3" y="3"/>
                    </a:lnTo>
                    <a:lnTo>
                      <a:pt x="1" y="1"/>
                    </a:lnTo>
                    <a:lnTo>
                      <a:pt x="0" y="0"/>
                    </a:lnTo>
                    <a:lnTo>
                      <a:pt x="0" y="1"/>
                    </a:lnTo>
                    <a:lnTo>
                      <a:pt x="0" y="3"/>
                    </a:lnTo>
                    <a:lnTo>
                      <a:pt x="1" y="5"/>
                    </a:lnTo>
                    <a:lnTo>
                      <a:pt x="1" y="8"/>
                    </a:lnTo>
                    <a:lnTo>
                      <a:pt x="1" y="11"/>
                    </a:lnTo>
                    <a:lnTo>
                      <a:pt x="3" y="11"/>
                    </a:lnTo>
                    <a:lnTo>
                      <a:pt x="3" y="8"/>
                    </a:lnTo>
                    <a:lnTo>
                      <a:pt x="3"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8" name="Freeform 1117">
                <a:extLst>
                  <a:ext uri="{FF2B5EF4-FFF2-40B4-BE49-F238E27FC236}">
                    <a16:creationId xmlns:a16="http://schemas.microsoft.com/office/drawing/2014/main" id="{58B3231A-97E4-41F5-9347-40D55359064D}"/>
                  </a:ext>
                </a:extLst>
              </p:cNvPr>
              <p:cNvSpPr>
                <a:spLocks/>
              </p:cNvSpPr>
              <p:nvPr/>
            </p:nvSpPr>
            <p:spPr bwMode="auto">
              <a:xfrm>
                <a:off x="4201" y="1373"/>
                <a:ext cx="0" cy="3"/>
              </a:xfrm>
              <a:custGeom>
                <a:avLst/>
                <a:gdLst>
                  <a:gd name="T0" fmla="*/ 0 h 3"/>
                  <a:gd name="T1" fmla="*/ 3 h 3"/>
                  <a:gd name="T2" fmla="*/ 1 h 3"/>
                  <a:gd name="T3" fmla="*/ 0 h 3"/>
                  <a:gd name="T4" fmla="*/ 0 h 3"/>
                </a:gdLst>
                <a:ahLst/>
                <a:cxnLst>
                  <a:cxn ang="0">
                    <a:pos x="0" y="T0"/>
                  </a:cxn>
                  <a:cxn ang="0">
                    <a:pos x="0" y="T1"/>
                  </a:cxn>
                  <a:cxn ang="0">
                    <a:pos x="0" y="T2"/>
                  </a:cxn>
                  <a:cxn ang="0">
                    <a:pos x="0" y="T3"/>
                  </a:cxn>
                  <a:cxn ang="0">
                    <a:pos x="0" y="T4"/>
                  </a:cxn>
                </a:cxnLst>
                <a:rect l="0" t="0" r="r" b="b"/>
                <a:pathLst>
                  <a:path h="3">
                    <a:moveTo>
                      <a:pt x="0" y="0"/>
                    </a:moveTo>
                    <a:lnTo>
                      <a:pt x="0" y="3"/>
                    </a:lnTo>
                    <a:lnTo>
                      <a:pt x="0" y="1"/>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9" name="Freeform 1118">
                <a:extLst>
                  <a:ext uri="{FF2B5EF4-FFF2-40B4-BE49-F238E27FC236}">
                    <a16:creationId xmlns:a16="http://schemas.microsoft.com/office/drawing/2014/main" id="{B9352041-C46C-4D9C-BDCA-FA0F4CE9B67B}"/>
                  </a:ext>
                </a:extLst>
              </p:cNvPr>
              <p:cNvSpPr>
                <a:spLocks/>
              </p:cNvSpPr>
              <p:nvPr/>
            </p:nvSpPr>
            <p:spPr bwMode="auto">
              <a:xfrm>
                <a:off x="4199" y="1358"/>
                <a:ext cx="6" cy="5"/>
              </a:xfrm>
              <a:custGeom>
                <a:avLst/>
                <a:gdLst>
                  <a:gd name="T0" fmla="*/ 6 w 6"/>
                  <a:gd name="T1" fmla="*/ 5 h 5"/>
                  <a:gd name="T2" fmla="*/ 5 w 6"/>
                  <a:gd name="T3" fmla="*/ 3 h 5"/>
                  <a:gd name="T4" fmla="*/ 2 w 6"/>
                  <a:gd name="T5" fmla="*/ 2 h 5"/>
                  <a:gd name="T6" fmla="*/ 0 w 6"/>
                  <a:gd name="T7" fmla="*/ 0 h 5"/>
                  <a:gd name="T8" fmla="*/ 0 w 6"/>
                  <a:gd name="T9" fmla="*/ 0 h 5"/>
                  <a:gd name="T10" fmla="*/ 0 w 6"/>
                  <a:gd name="T11" fmla="*/ 0 h 5"/>
                  <a:gd name="T12" fmla="*/ 2 w 6"/>
                  <a:gd name="T13" fmla="*/ 3 h 5"/>
                  <a:gd name="T14" fmla="*/ 5 w 6"/>
                  <a:gd name="T15" fmla="*/ 5 h 5"/>
                  <a:gd name="T16" fmla="*/ 5 w 6"/>
                  <a:gd name="T17" fmla="*/ 5 h 5"/>
                  <a:gd name="T18" fmla="*/ 6 w 6"/>
                  <a:gd name="T19"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5">
                    <a:moveTo>
                      <a:pt x="6" y="5"/>
                    </a:moveTo>
                    <a:lnTo>
                      <a:pt x="5" y="3"/>
                    </a:lnTo>
                    <a:lnTo>
                      <a:pt x="2" y="2"/>
                    </a:lnTo>
                    <a:lnTo>
                      <a:pt x="0" y="0"/>
                    </a:lnTo>
                    <a:lnTo>
                      <a:pt x="0" y="0"/>
                    </a:lnTo>
                    <a:lnTo>
                      <a:pt x="0" y="0"/>
                    </a:lnTo>
                    <a:lnTo>
                      <a:pt x="2" y="3"/>
                    </a:lnTo>
                    <a:lnTo>
                      <a:pt x="5" y="5"/>
                    </a:lnTo>
                    <a:lnTo>
                      <a:pt x="5" y="5"/>
                    </a:lnTo>
                    <a:lnTo>
                      <a:pt x="6"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0" name="Freeform 1119">
                <a:extLst>
                  <a:ext uri="{FF2B5EF4-FFF2-40B4-BE49-F238E27FC236}">
                    <a16:creationId xmlns:a16="http://schemas.microsoft.com/office/drawing/2014/main" id="{FF03E533-EDB7-4433-B3BF-8DAF180F8991}"/>
                  </a:ext>
                </a:extLst>
              </p:cNvPr>
              <p:cNvSpPr>
                <a:spLocks/>
              </p:cNvSpPr>
              <p:nvPr/>
            </p:nvSpPr>
            <p:spPr bwMode="auto">
              <a:xfrm>
                <a:off x="4229" y="1317"/>
                <a:ext cx="4" cy="3"/>
              </a:xfrm>
              <a:custGeom>
                <a:avLst/>
                <a:gdLst>
                  <a:gd name="T0" fmla="*/ 4 w 4"/>
                  <a:gd name="T1" fmla="*/ 1 h 3"/>
                  <a:gd name="T2" fmla="*/ 2 w 4"/>
                  <a:gd name="T3" fmla="*/ 0 h 3"/>
                  <a:gd name="T4" fmla="*/ 0 w 4"/>
                  <a:gd name="T5" fmla="*/ 0 h 3"/>
                  <a:gd name="T6" fmla="*/ 2 w 4"/>
                  <a:gd name="T7" fmla="*/ 1 h 3"/>
                  <a:gd name="T8" fmla="*/ 2 w 4"/>
                  <a:gd name="T9" fmla="*/ 3 h 3"/>
                  <a:gd name="T10" fmla="*/ 4 w 4"/>
                  <a:gd name="T11" fmla="*/ 1 h 3"/>
                </a:gdLst>
                <a:ahLst/>
                <a:cxnLst>
                  <a:cxn ang="0">
                    <a:pos x="T0" y="T1"/>
                  </a:cxn>
                  <a:cxn ang="0">
                    <a:pos x="T2" y="T3"/>
                  </a:cxn>
                  <a:cxn ang="0">
                    <a:pos x="T4" y="T5"/>
                  </a:cxn>
                  <a:cxn ang="0">
                    <a:pos x="T6" y="T7"/>
                  </a:cxn>
                  <a:cxn ang="0">
                    <a:pos x="T8" y="T9"/>
                  </a:cxn>
                  <a:cxn ang="0">
                    <a:pos x="T10" y="T11"/>
                  </a:cxn>
                </a:cxnLst>
                <a:rect l="0" t="0" r="r" b="b"/>
                <a:pathLst>
                  <a:path w="4" h="3">
                    <a:moveTo>
                      <a:pt x="4" y="1"/>
                    </a:moveTo>
                    <a:lnTo>
                      <a:pt x="2" y="0"/>
                    </a:lnTo>
                    <a:lnTo>
                      <a:pt x="0" y="0"/>
                    </a:lnTo>
                    <a:lnTo>
                      <a:pt x="2" y="1"/>
                    </a:lnTo>
                    <a:lnTo>
                      <a:pt x="2" y="3"/>
                    </a:lnTo>
                    <a:lnTo>
                      <a:pt x="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1" name="Rectangle 1120">
                <a:extLst>
                  <a:ext uri="{FF2B5EF4-FFF2-40B4-BE49-F238E27FC236}">
                    <a16:creationId xmlns:a16="http://schemas.microsoft.com/office/drawing/2014/main" id="{75DD1075-1D90-40B6-A0D9-E3564A820521}"/>
                  </a:ext>
                </a:extLst>
              </p:cNvPr>
              <p:cNvSpPr>
                <a:spLocks noChangeArrowheads="1"/>
              </p:cNvSpPr>
              <p:nvPr/>
            </p:nvSpPr>
            <p:spPr bwMode="auto">
              <a:xfrm>
                <a:off x="4188" y="1392"/>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2" name="Freeform 1121">
                <a:extLst>
                  <a:ext uri="{FF2B5EF4-FFF2-40B4-BE49-F238E27FC236}">
                    <a16:creationId xmlns:a16="http://schemas.microsoft.com/office/drawing/2014/main" id="{1C206A64-4BF1-4EAF-A87E-B15C0EBC07B4}"/>
                  </a:ext>
                </a:extLst>
              </p:cNvPr>
              <p:cNvSpPr>
                <a:spLocks/>
              </p:cNvSpPr>
              <p:nvPr/>
            </p:nvSpPr>
            <p:spPr bwMode="auto">
              <a:xfrm>
                <a:off x="4191" y="1382"/>
                <a:ext cx="0" cy="2"/>
              </a:xfrm>
              <a:custGeom>
                <a:avLst/>
                <a:gdLst>
                  <a:gd name="T0" fmla="*/ 2 h 2"/>
                  <a:gd name="T1" fmla="*/ 2 h 2"/>
                  <a:gd name="T2" fmla="*/ 2 h 2"/>
                  <a:gd name="T3" fmla="*/ 0 h 2"/>
                  <a:gd name="T4" fmla="*/ 0 h 2"/>
                  <a:gd name="T5" fmla="*/ 2 h 2"/>
                </a:gdLst>
                <a:ahLst/>
                <a:cxnLst>
                  <a:cxn ang="0">
                    <a:pos x="0" y="T0"/>
                  </a:cxn>
                  <a:cxn ang="0">
                    <a:pos x="0" y="T1"/>
                  </a:cxn>
                  <a:cxn ang="0">
                    <a:pos x="0" y="T2"/>
                  </a:cxn>
                  <a:cxn ang="0">
                    <a:pos x="0" y="T3"/>
                  </a:cxn>
                  <a:cxn ang="0">
                    <a:pos x="0" y="T4"/>
                  </a:cxn>
                  <a:cxn ang="0">
                    <a:pos x="0" y="T5"/>
                  </a:cxn>
                </a:cxnLst>
                <a:rect l="0" t="0" r="r" b="b"/>
                <a:pathLst>
                  <a:path h="2">
                    <a:moveTo>
                      <a:pt x="0" y="2"/>
                    </a:moveTo>
                    <a:lnTo>
                      <a:pt x="0" y="2"/>
                    </a:lnTo>
                    <a:lnTo>
                      <a:pt x="0" y="2"/>
                    </a:lnTo>
                    <a:lnTo>
                      <a:pt x="0" y="0"/>
                    </a:lnTo>
                    <a:lnTo>
                      <a:pt x="0" y="0"/>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3" name="Freeform 1122">
                <a:extLst>
                  <a:ext uri="{FF2B5EF4-FFF2-40B4-BE49-F238E27FC236}">
                    <a16:creationId xmlns:a16="http://schemas.microsoft.com/office/drawing/2014/main" id="{92584B6F-A875-4FAA-AD32-546BBF4DBBF8}"/>
                  </a:ext>
                </a:extLst>
              </p:cNvPr>
              <p:cNvSpPr>
                <a:spLocks/>
              </p:cNvSpPr>
              <p:nvPr/>
            </p:nvSpPr>
            <p:spPr bwMode="auto">
              <a:xfrm>
                <a:off x="4110" y="1417"/>
                <a:ext cx="3" cy="3"/>
              </a:xfrm>
              <a:custGeom>
                <a:avLst/>
                <a:gdLst>
                  <a:gd name="T0" fmla="*/ 1 w 3"/>
                  <a:gd name="T1" fmla="*/ 2 h 3"/>
                  <a:gd name="T2" fmla="*/ 1 w 3"/>
                  <a:gd name="T3" fmla="*/ 3 h 3"/>
                  <a:gd name="T4" fmla="*/ 3 w 3"/>
                  <a:gd name="T5" fmla="*/ 3 h 3"/>
                  <a:gd name="T6" fmla="*/ 3 w 3"/>
                  <a:gd name="T7" fmla="*/ 0 h 3"/>
                  <a:gd name="T8" fmla="*/ 1 w 3"/>
                  <a:gd name="T9" fmla="*/ 0 h 3"/>
                  <a:gd name="T10" fmla="*/ 0 w 3"/>
                  <a:gd name="T11" fmla="*/ 0 h 3"/>
                  <a:gd name="T12" fmla="*/ 0 w 3"/>
                  <a:gd name="T13" fmla="*/ 2 h 3"/>
                  <a:gd name="T14" fmla="*/ 1 w 3"/>
                  <a:gd name="T15" fmla="*/ 2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3">
                    <a:moveTo>
                      <a:pt x="1" y="2"/>
                    </a:moveTo>
                    <a:lnTo>
                      <a:pt x="1" y="3"/>
                    </a:lnTo>
                    <a:lnTo>
                      <a:pt x="3" y="3"/>
                    </a:lnTo>
                    <a:lnTo>
                      <a:pt x="3" y="0"/>
                    </a:lnTo>
                    <a:lnTo>
                      <a:pt x="1" y="0"/>
                    </a:lnTo>
                    <a:lnTo>
                      <a:pt x="0" y="0"/>
                    </a:lnTo>
                    <a:lnTo>
                      <a:pt x="0" y="2"/>
                    </a:lnTo>
                    <a:lnTo>
                      <a:pt x="1"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4" name="Freeform 1123">
                <a:extLst>
                  <a:ext uri="{FF2B5EF4-FFF2-40B4-BE49-F238E27FC236}">
                    <a16:creationId xmlns:a16="http://schemas.microsoft.com/office/drawing/2014/main" id="{04264237-EE98-41FB-9BD4-60F002AA39EE}"/>
                  </a:ext>
                </a:extLst>
              </p:cNvPr>
              <p:cNvSpPr>
                <a:spLocks/>
              </p:cNvSpPr>
              <p:nvPr/>
            </p:nvSpPr>
            <p:spPr bwMode="auto">
              <a:xfrm>
                <a:off x="4078" y="1299"/>
                <a:ext cx="3" cy="3"/>
              </a:xfrm>
              <a:custGeom>
                <a:avLst/>
                <a:gdLst>
                  <a:gd name="T0" fmla="*/ 0 w 3"/>
                  <a:gd name="T1" fmla="*/ 2 h 3"/>
                  <a:gd name="T2" fmla="*/ 0 w 3"/>
                  <a:gd name="T3" fmla="*/ 3 h 3"/>
                  <a:gd name="T4" fmla="*/ 0 w 3"/>
                  <a:gd name="T5" fmla="*/ 3 h 3"/>
                  <a:gd name="T6" fmla="*/ 3 w 3"/>
                  <a:gd name="T7" fmla="*/ 2 h 3"/>
                  <a:gd name="T8" fmla="*/ 2 w 3"/>
                  <a:gd name="T9" fmla="*/ 2 h 3"/>
                  <a:gd name="T10" fmla="*/ 2 w 3"/>
                  <a:gd name="T11" fmla="*/ 0 h 3"/>
                  <a:gd name="T12" fmla="*/ 0 w 3"/>
                  <a:gd name="T13" fmla="*/ 2 h 3"/>
                </a:gdLst>
                <a:ahLst/>
                <a:cxnLst>
                  <a:cxn ang="0">
                    <a:pos x="T0" y="T1"/>
                  </a:cxn>
                  <a:cxn ang="0">
                    <a:pos x="T2" y="T3"/>
                  </a:cxn>
                  <a:cxn ang="0">
                    <a:pos x="T4" y="T5"/>
                  </a:cxn>
                  <a:cxn ang="0">
                    <a:pos x="T6" y="T7"/>
                  </a:cxn>
                  <a:cxn ang="0">
                    <a:pos x="T8" y="T9"/>
                  </a:cxn>
                  <a:cxn ang="0">
                    <a:pos x="T10" y="T11"/>
                  </a:cxn>
                  <a:cxn ang="0">
                    <a:pos x="T12" y="T13"/>
                  </a:cxn>
                </a:cxnLst>
                <a:rect l="0" t="0" r="r" b="b"/>
                <a:pathLst>
                  <a:path w="3" h="3">
                    <a:moveTo>
                      <a:pt x="0" y="2"/>
                    </a:moveTo>
                    <a:lnTo>
                      <a:pt x="0" y="3"/>
                    </a:lnTo>
                    <a:lnTo>
                      <a:pt x="0" y="3"/>
                    </a:lnTo>
                    <a:lnTo>
                      <a:pt x="3" y="2"/>
                    </a:lnTo>
                    <a:lnTo>
                      <a:pt x="2" y="2"/>
                    </a:lnTo>
                    <a:lnTo>
                      <a:pt x="2" y="0"/>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5" name="Freeform 1124">
                <a:extLst>
                  <a:ext uri="{FF2B5EF4-FFF2-40B4-BE49-F238E27FC236}">
                    <a16:creationId xmlns:a16="http://schemas.microsoft.com/office/drawing/2014/main" id="{EC0CEC3B-0B25-4D52-9006-792621EAA3D4}"/>
                  </a:ext>
                </a:extLst>
              </p:cNvPr>
              <p:cNvSpPr>
                <a:spLocks/>
              </p:cNvSpPr>
              <p:nvPr/>
            </p:nvSpPr>
            <p:spPr bwMode="auto">
              <a:xfrm>
                <a:off x="4076" y="1296"/>
                <a:ext cx="4" cy="3"/>
              </a:xfrm>
              <a:custGeom>
                <a:avLst/>
                <a:gdLst>
                  <a:gd name="T0" fmla="*/ 0 w 4"/>
                  <a:gd name="T1" fmla="*/ 0 h 3"/>
                  <a:gd name="T2" fmla="*/ 2 w 4"/>
                  <a:gd name="T3" fmla="*/ 2 h 3"/>
                  <a:gd name="T4" fmla="*/ 4 w 4"/>
                  <a:gd name="T5" fmla="*/ 3 h 3"/>
                  <a:gd name="T6" fmla="*/ 4 w 4"/>
                  <a:gd name="T7" fmla="*/ 0 h 3"/>
                  <a:gd name="T8" fmla="*/ 2 w 4"/>
                  <a:gd name="T9" fmla="*/ 0 h 3"/>
                  <a:gd name="T10" fmla="*/ 0 w 4"/>
                  <a:gd name="T11" fmla="*/ 0 h 3"/>
                </a:gdLst>
                <a:ahLst/>
                <a:cxnLst>
                  <a:cxn ang="0">
                    <a:pos x="T0" y="T1"/>
                  </a:cxn>
                  <a:cxn ang="0">
                    <a:pos x="T2" y="T3"/>
                  </a:cxn>
                  <a:cxn ang="0">
                    <a:pos x="T4" y="T5"/>
                  </a:cxn>
                  <a:cxn ang="0">
                    <a:pos x="T6" y="T7"/>
                  </a:cxn>
                  <a:cxn ang="0">
                    <a:pos x="T8" y="T9"/>
                  </a:cxn>
                  <a:cxn ang="0">
                    <a:pos x="T10" y="T11"/>
                  </a:cxn>
                </a:cxnLst>
                <a:rect l="0" t="0" r="r" b="b"/>
                <a:pathLst>
                  <a:path w="4" h="3">
                    <a:moveTo>
                      <a:pt x="0" y="0"/>
                    </a:moveTo>
                    <a:lnTo>
                      <a:pt x="2" y="2"/>
                    </a:lnTo>
                    <a:lnTo>
                      <a:pt x="4" y="3"/>
                    </a:lnTo>
                    <a:lnTo>
                      <a:pt x="4" y="0"/>
                    </a:lnTo>
                    <a:lnTo>
                      <a:pt x="2"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6" name="Freeform 1125">
                <a:extLst>
                  <a:ext uri="{FF2B5EF4-FFF2-40B4-BE49-F238E27FC236}">
                    <a16:creationId xmlns:a16="http://schemas.microsoft.com/office/drawing/2014/main" id="{0B188F2A-2B5D-402A-980F-EDFF7F37451C}"/>
                  </a:ext>
                </a:extLst>
              </p:cNvPr>
              <p:cNvSpPr>
                <a:spLocks/>
              </p:cNvSpPr>
              <p:nvPr/>
            </p:nvSpPr>
            <p:spPr bwMode="auto">
              <a:xfrm>
                <a:off x="4124" y="1416"/>
                <a:ext cx="3" cy="1"/>
              </a:xfrm>
              <a:custGeom>
                <a:avLst/>
                <a:gdLst>
                  <a:gd name="T0" fmla="*/ 3 w 3"/>
                  <a:gd name="T1" fmla="*/ 1 h 1"/>
                  <a:gd name="T2" fmla="*/ 2 w 3"/>
                  <a:gd name="T3" fmla="*/ 0 h 1"/>
                  <a:gd name="T4" fmla="*/ 0 w 3"/>
                  <a:gd name="T5" fmla="*/ 0 h 1"/>
                  <a:gd name="T6" fmla="*/ 2 w 3"/>
                  <a:gd name="T7" fmla="*/ 1 h 1"/>
                  <a:gd name="T8" fmla="*/ 3 w 3"/>
                  <a:gd name="T9" fmla="*/ 1 h 1"/>
                  <a:gd name="T10" fmla="*/ 3 w 3"/>
                  <a:gd name="T11" fmla="*/ 1 h 1"/>
                </a:gdLst>
                <a:ahLst/>
                <a:cxnLst>
                  <a:cxn ang="0">
                    <a:pos x="T0" y="T1"/>
                  </a:cxn>
                  <a:cxn ang="0">
                    <a:pos x="T2" y="T3"/>
                  </a:cxn>
                  <a:cxn ang="0">
                    <a:pos x="T4" y="T5"/>
                  </a:cxn>
                  <a:cxn ang="0">
                    <a:pos x="T6" y="T7"/>
                  </a:cxn>
                  <a:cxn ang="0">
                    <a:pos x="T8" y="T9"/>
                  </a:cxn>
                  <a:cxn ang="0">
                    <a:pos x="T10" y="T11"/>
                  </a:cxn>
                </a:cxnLst>
                <a:rect l="0" t="0" r="r" b="b"/>
                <a:pathLst>
                  <a:path w="3" h="1">
                    <a:moveTo>
                      <a:pt x="3" y="1"/>
                    </a:moveTo>
                    <a:lnTo>
                      <a:pt x="2" y="0"/>
                    </a:lnTo>
                    <a:lnTo>
                      <a:pt x="0" y="0"/>
                    </a:lnTo>
                    <a:lnTo>
                      <a:pt x="2" y="1"/>
                    </a:lnTo>
                    <a:lnTo>
                      <a:pt x="3" y="1"/>
                    </a:lnTo>
                    <a:lnTo>
                      <a:pt x="3"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7" name="Freeform 1126">
                <a:extLst>
                  <a:ext uri="{FF2B5EF4-FFF2-40B4-BE49-F238E27FC236}">
                    <a16:creationId xmlns:a16="http://schemas.microsoft.com/office/drawing/2014/main" id="{E785587F-97E5-4C62-B020-CB82251E224E}"/>
                  </a:ext>
                </a:extLst>
              </p:cNvPr>
              <p:cNvSpPr>
                <a:spLocks/>
              </p:cNvSpPr>
              <p:nvPr/>
            </p:nvSpPr>
            <p:spPr bwMode="auto">
              <a:xfrm>
                <a:off x="4156" y="1441"/>
                <a:ext cx="5" cy="3"/>
              </a:xfrm>
              <a:custGeom>
                <a:avLst/>
                <a:gdLst>
                  <a:gd name="T0" fmla="*/ 0 w 5"/>
                  <a:gd name="T1" fmla="*/ 3 h 3"/>
                  <a:gd name="T2" fmla="*/ 0 w 5"/>
                  <a:gd name="T3" fmla="*/ 3 h 3"/>
                  <a:gd name="T4" fmla="*/ 2 w 5"/>
                  <a:gd name="T5" fmla="*/ 3 h 3"/>
                  <a:gd name="T6" fmla="*/ 3 w 5"/>
                  <a:gd name="T7" fmla="*/ 3 h 3"/>
                  <a:gd name="T8" fmla="*/ 5 w 5"/>
                  <a:gd name="T9" fmla="*/ 2 h 3"/>
                  <a:gd name="T10" fmla="*/ 3 w 5"/>
                  <a:gd name="T11" fmla="*/ 0 h 3"/>
                  <a:gd name="T12" fmla="*/ 2 w 5"/>
                  <a:gd name="T13" fmla="*/ 0 h 3"/>
                  <a:gd name="T14" fmla="*/ 0 w 5"/>
                  <a:gd name="T15" fmla="*/ 3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3">
                    <a:moveTo>
                      <a:pt x="0" y="3"/>
                    </a:moveTo>
                    <a:lnTo>
                      <a:pt x="0" y="3"/>
                    </a:lnTo>
                    <a:lnTo>
                      <a:pt x="2" y="3"/>
                    </a:lnTo>
                    <a:lnTo>
                      <a:pt x="3" y="3"/>
                    </a:lnTo>
                    <a:lnTo>
                      <a:pt x="5" y="2"/>
                    </a:lnTo>
                    <a:lnTo>
                      <a:pt x="3" y="0"/>
                    </a:lnTo>
                    <a:lnTo>
                      <a:pt x="2" y="0"/>
                    </a:ln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8" name="Freeform 1127">
                <a:extLst>
                  <a:ext uri="{FF2B5EF4-FFF2-40B4-BE49-F238E27FC236}">
                    <a16:creationId xmlns:a16="http://schemas.microsoft.com/office/drawing/2014/main" id="{7A605B8A-16AA-44A3-B4FA-BD129A0205B8}"/>
                  </a:ext>
                </a:extLst>
              </p:cNvPr>
              <p:cNvSpPr>
                <a:spLocks/>
              </p:cNvSpPr>
              <p:nvPr/>
            </p:nvSpPr>
            <p:spPr bwMode="auto">
              <a:xfrm>
                <a:off x="4174" y="1419"/>
                <a:ext cx="3" cy="1"/>
              </a:xfrm>
              <a:custGeom>
                <a:avLst/>
                <a:gdLst>
                  <a:gd name="T0" fmla="*/ 1 w 3"/>
                  <a:gd name="T1" fmla="*/ 0 h 1"/>
                  <a:gd name="T2" fmla="*/ 0 w 3"/>
                  <a:gd name="T3" fmla="*/ 0 h 1"/>
                  <a:gd name="T4" fmla="*/ 1 w 3"/>
                  <a:gd name="T5" fmla="*/ 1 h 1"/>
                  <a:gd name="T6" fmla="*/ 3 w 3"/>
                  <a:gd name="T7" fmla="*/ 1 h 1"/>
                  <a:gd name="T8" fmla="*/ 3 w 3"/>
                  <a:gd name="T9" fmla="*/ 0 h 1"/>
                  <a:gd name="T10" fmla="*/ 1 w 3"/>
                  <a:gd name="T11" fmla="*/ 0 h 1"/>
                </a:gdLst>
                <a:ahLst/>
                <a:cxnLst>
                  <a:cxn ang="0">
                    <a:pos x="T0" y="T1"/>
                  </a:cxn>
                  <a:cxn ang="0">
                    <a:pos x="T2" y="T3"/>
                  </a:cxn>
                  <a:cxn ang="0">
                    <a:pos x="T4" y="T5"/>
                  </a:cxn>
                  <a:cxn ang="0">
                    <a:pos x="T6" y="T7"/>
                  </a:cxn>
                  <a:cxn ang="0">
                    <a:pos x="T8" y="T9"/>
                  </a:cxn>
                  <a:cxn ang="0">
                    <a:pos x="T10" y="T11"/>
                  </a:cxn>
                </a:cxnLst>
                <a:rect l="0" t="0" r="r" b="b"/>
                <a:pathLst>
                  <a:path w="3" h="1">
                    <a:moveTo>
                      <a:pt x="1" y="0"/>
                    </a:moveTo>
                    <a:lnTo>
                      <a:pt x="0" y="0"/>
                    </a:lnTo>
                    <a:lnTo>
                      <a:pt x="1" y="1"/>
                    </a:lnTo>
                    <a:lnTo>
                      <a:pt x="3" y="1"/>
                    </a:lnTo>
                    <a:lnTo>
                      <a:pt x="3" y="0"/>
                    </a:lnTo>
                    <a:lnTo>
                      <a:pt x="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9" name="Freeform 1128">
                <a:extLst>
                  <a:ext uri="{FF2B5EF4-FFF2-40B4-BE49-F238E27FC236}">
                    <a16:creationId xmlns:a16="http://schemas.microsoft.com/office/drawing/2014/main" id="{96E41731-F6D1-4EB8-94C1-323045AEB84F}"/>
                  </a:ext>
                </a:extLst>
              </p:cNvPr>
              <p:cNvSpPr>
                <a:spLocks/>
              </p:cNvSpPr>
              <p:nvPr/>
            </p:nvSpPr>
            <p:spPr bwMode="auto">
              <a:xfrm>
                <a:off x="4131" y="1416"/>
                <a:ext cx="3" cy="1"/>
              </a:xfrm>
              <a:custGeom>
                <a:avLst/>
                <a:gdLst>
                  <a:gd name="T0" fmla="*/ 1 w 3"/>
                  <a:gd name="T1" fmla="*/ 1 h 1"/>
                  <a:gd name="T2" fmla="*/ 3 w 3"/>
                  <a:gd name="T3" fmla="*/ 0 h 1"/>
                  <a:gd name="T4" fmla="*/ 3 w 3"/>
                  <a:gd name="T5" fmla="*/ 0 h 1"/>
                  <a:gd name="T6" fmla="*/ 1 w 3"/>
                  <a:gd name="T7" fmla="*/ 0 h 1"/>
                  <a:gd name="T8" fmla="*/ 0 w 3"/>
                  <a:gd name="T9" fmla="*/ 1 h 1"/>
                  <a:gd name="T10" fmla="*/ 0 w 3"/>
                  <a:gd name="T11" fmla="*/ 1 h 1"/>
                  <a:gd name="T12" fmla="*/ 1 w 3"/>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3" h="1">
                    <a:moveTo>
                      <a:pt x="1" y="1"/>
                    </a:moveTo>
                    <a:lnTo>
                      <a:pt x="3" y="0"/>
                    </a:lnTo>
                    <a:lnTo>
                      <a:pt x="3" y="0"/>
                    </a:lnTo>
                    <a:lnTo>
                      <a:pt x="1" y="0"/>
                    </a:lnTo>
                    <a:lnTo>
                      <a:pt x="0" y="1"/>
                    </a:lnTo>
                    <a:lnTo>
                      <a:pt x="0" y="1"/>
                    </a:lnTo>
                    <a:lnTo>
                      <a:pt x="1"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0" name="Freeform 1129">
                <a:extLst>
                  <a:ext uri="{FF2B5EF4-FFF2-40B4-BE49-F238E27FC236}">
                    <a16:creationId xmlns:a16="http://schemas.microsoft.com/office/drawing/2014/main" id="{68D197A4-724B-44C9-8F96-C5E4AA885D07}"/>
                  </a:ext>
                </a:extLst>
              </p:cNvPr>
              <p:cNvSpPr>
                <a:spLocks/>
              </p:cNvSpPr>
              <p:nvPr/>
            </p:nvSpPr>
            <p:spPr bwMode="auto">
              <a:xfrm>
                <a:off x="4158" y="1435"/>
                <a:ext cx="6" cy="5"/>
              </a:xfrm>
              <a:custGeom>
                <a:avLst/>
                <a:gdLst>
                  <a:gd name="T0" fmla="*/ 4 w 6"/>
                  <a:gd name="T1" fmla="*/ 5 h 5"/>
                  <a:gd name="T2" fmla="*/ 6 w 6"/>
                  <a:gd name="T3" fmla="*/ 3 h 5"/>
                  <a:gd name="T4" fmla="*/ 1 w 6"/>
                  <a:gd name="T5" fmla="*/ 0 h 5"/>
                  <a:gd name="T6" fmla="*/ 0 w 6"/>
                  <a:gd name="T7" fmla="*/ 0 h 5"/>
                  <a:gd name="T8" fmla="*/ 0 w 6"/>
                  <a:gd name="T9" fmla="*/ 1 h 5"/>
                  <a:gd name="T10" fmla="*/ 3 w 6"/>
                  <a:gd name="T11" fmla="*/ 5 h 5"/>
                  <a:gd name="T12" fmla="*/ 4 w 6"/>
                  <a:gd name="T13" fmla="*/ 5 h 5"/>
                </a:gdLst>
                <a:ahLst/>
                <a:cxnLst>
                  <a:cxn ang="0">
                    <a:pos x="T0" y="T1"/>
                  </a:cxn>
                  <a:cxn ang="0">
                    <a:pos x="T2" y="T3"/>
                  </a:cxn>
                  <a:cxn ang="0">
                    <a:pos x="T4" y="T5"/>
                  </a:cxn>
                  <a:cxn ang="0">
                    <a:pos x="T6" y="T7"/>
                  </a:cxn>
                  <a:cxn ang="0">
                    <a:pos x="T8" y="T9"/>
                  </a:cxn>
                  <a:cxn ang="0">
                    <a:pos x="T10" y="T11"/>
                  </a:cxn>
                  <a:cxn ang="0">
                    <a:pos x="T12" y="T13"/>
                  </a:cxn>
                </a:cxnLst>
                <a:rect l="0" t="0" r="r" b="b"/>
                <a:pathLst>
                  <a:path w="6" h="5">
                    <a:moveTo>
                      <a:pt x="4" y="5"/>
                    </a:moveTo>
                    <a:lnTo>
                      <a:pt x="6" y="3"/>
                    </a:lnTo>
                    <a:lnTo>
                      <a:pt x="1" y="0"/>
                    </a:lnTo>
                    <a:lnTo>
                      <a:pt x="0" y="0"/>
                    </a:lnTo>
                    <a:lnTo>
                      <a:pt x="0" y="1"/>
                    </a:lnTo>
                    <a:lnTo>
                      <a:pt x="3" y="5"/>
                    </a:lnTo>
                    <a:lnTo>
                      <a:pt x="4"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1" name="Freeform 1130">
                <a:extLst>
                  <a:ext uri="{FF2B5EF4-FFF2-40B4-BE49-F238E27FC236}">
                    <a16:creationId xmlns:a16="http://schemas.microsoft.com/office/drawing/2014/main" id="{A6287058-A3CD-4A70-B01A-472C459E9BA5}"/>
                  </a:ext>
                </a:extLst>
              </p:cNvPr>
              <p:cNvSpPr>
                <a:spLocks/>
              </p:cNvSpPr>
              <p:nvPr/>
            </p:nvSpPr>
            <p:spPr bwMode="auto">
              <a:xfrm>
                <a:off x="4140" y="1430"/>
                <a:ext cx="3" cy="5"/>
              </a:xfrm>
              <a:custGeom>
                <a:avLst/>
                <a:gdLst>
                  <a:gd name="T0" fmla="*/ 2 w 3"/>
                  <a:gd name="T1" fmla="*/ 5 h 5"/>
                  <a:gd name="T2" fmla="*/ 3 w 3"/>
                  <a:gd name="T3" fmla="*/ 3 h 5"/>
                  <a:gd name="T4" fmla="*/ 3 w 3"/>
                  <a:gd name="T5" fmla="*/ 0 h 5"/>
                  <a:gd name="T6" fmla="*/ 2 w 3"/>
                  <a:gd name="T7" fmla="*/ 0 h 5"/>
                  <a:gd name="T8" fmla="*/ 2 w 3"/>
                  <a:gd name="T9" fmla="*/ 2 h 5"/>
                  <a:gd name="T10" fmla="*/ 0 w 3"/>
                  <a:gd name="T11" fmla="*/ 3 h 5"/>
                  <a:gd name="T12" fmla="*/ 0 w 3"/>
                  <a:gd name="T13" fmla="*/ 5 h 5"/>
                  <a:gd name="T14" fmla="*/ 2 w 3"/>
                  <a:gd name="T15" fmla="*/ 5 h 5"/>
                  <a:gd name="T16" fmla="*/ 2 w 3"/>
                  <a:gd name="T17"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5">
                    <a:moveTo>
                      <a:pt x="2" y="5"/>
                    </a:moveTo>
                    <a:lnTo>
                      <a:pt x="3" y="3"/>
                    </a:lnTo>
                    <a:lnTo>
                      <a:pt x="3" y="0"/>
                    </a:lnTo>
                    <a:lnTo>
                      <a:pt x="2" y="0"/>
                    </a:lnTo>
                    <a:lnTo>
                      <a:pt x="2" y="2"/>
                    </a:lnTo>
                    <a:lnTo>
                      <a:pt x="0" y="3"/>
                    </a:lnTo>
                    <a:lnTo>
                      <a:pt x="0" y="5"/>
                    </a:lnTo>
                    <a:lnTo>
                      <a:pt x="2" y="5"/>
                    </a:lnTo>
                    <a:lnTo>
                      <a:pt x="2"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2" name="Freeform 1131">
                <a:extLst>
                  <a:ext uri="{FF2B5EF4-FFF2-40B4-BE49-F238E27FC236}">
                    <a16:creationId xmlns:a16="http://schemas.microsoft.com/office/drawing/2014/main" id="{BD4EE077-0440-4DD5-BCD4-B329911B1A84}"/>
                  </a:ext>
                </a:extLst>
              </p:cNvPr>
              <p:cNvSpPr>
                <a:spLocks/>
              </p:cNvSpPr>
              <p:nvPr/>
            </p:nvSpPr>
            <p:spPr bwMode="auto">
              <a:xfrm>
                <a:off x="4126" y="1161"/>
                <a:ext cx="1" cy="4"/>
              </a:xfrm>
              <a:custGeom>
                <a:avLst/>
                <a:gdLst>
                  <a:gd name="T0" fmla="*/ 0 w 1"/>
                  <a:gd name="T1" fmla="*/ 3 h 4"/>
                  <a:gd name="T2" fmla="*/ 1 w 1"/>
                  <a:gd name="T3" fmla="*/ 4 h 4"/>
                  <a:gd name="T4" fmla="*/ 1 w 1"/>
                  <a:gd name="T5" fmla="*/ 3 h 4"/>
                  <a:gd name="T6" fmla="*/ 0 w 1"/>
                  <a:gd name="T7" fmla="*/ 1 h 4"/>
                  <a:gd name="T8" fmla="*/ 0 w 1"/>
                  <a:gd name="T9" fmla="*/ 0 h 4"/>
                  <a:gd name="T10" fmla="*/ 0 w 1"/>
                  <a:gd name="T11" fmla="*/ 3 h 4"/>
                </a:gdLst>
                <a:ahLst/>
                <a:cxnLst>
                  <a:cxn ang="0">
                    <a:pos x="T0" y="T1"/>
                  </a:cxn>
                  <a:cxn ang="0">
                    <a:pos x="T2" y="T3"/>
                  </a:cxn>
                  <a:cxn ang="0">
                    <a:pos x="T4" y="T5"/>
                  </a:cxn>
                  <a:cxn ang="0">
                    <a:pos x="T6" y="T7"/>
                  </a:cxn>
                  <a:cxn ang="0">
                    <a:pos x="T8" y="T9"/>
                  </a:cxn>
                  <a:cxn ang="0">
                    <a:pos x="T10" y="T11"/>
                  </a:cxn>
                </a:cxnLst>
                <a:rect l="0" t="0" r="r" b="b"/>
                <a:pathLst>
                  <a:path w="1" h="4">
                    <a:moveTo>
                      <a:pt x="0" y="3"/>
                    </a:moveTo>
                    <a:lnTo>
                      <a:pt x="1" y="4"/>
                    </a:lnTo>
                    <a:lnTo>
                      <a:pt x="1" y="3"/>
                    </a:lnTo>
                    <a:lnTo>
                      <a:pt x="0" y="1"/>
                    </a:lnTo>
                    <a:lnTo>
                      <a:pt x="0" y="0"/>
                    </a:ln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3" name="Freeform 1132">
                <a:extLst>
                  <a:ext uri="{FF2B5EF4-FFF2-40B4-BE49-F238E27FC236}">
                    <a16:creationId xmlns:a16="http://schemas.microsoft.com/office/drawing/2014/main" id="{573C657D-4D9D-41FB-B4FE-309E79FF5C15}"/>
                  </a:ext>
                </a:extLst>
              </p:cNvPr>
              <p:cNvSpPr>
                <a:spLocks/>
              </p:cNvSpPr>
              <p:nvPr/>
            </p:nvSpPr>
            <p:spPr bwMode="auto">
              <a:xfrm>
                <a:off x="4479" y="1006"/>
                <a:ext cx="5" cy="3"/>
              </a:xfrm>
              <a:custGeom>
                <a:avLst/>
                <a:gdLst>
                  <a:gd name="T0" fmla="*/ 4 w 5"/>
                  <a:gd name="T1" fmla="*/ 3 h 3"/>
                  <a:gd name="T2" fmla="*/ 5 w 5"/>
                  <a:gd name="T3" fmla="*/ 1 h 3"/>
                  <a:gd name="T4" fmla="*/ 4 w 5"/>
                  <a:gd name="T5" fmla="*/ 0 h 3"/>
                  <a:gd name="T6" fmla="*/ 2 w 5"/>
                  <a:gd name="T7" fmla="*/ 0 h 3"/>
                  <a:gd name="T8" fmla="*/ 0 w 5"/>
                  <a:gd name="T9" fmla="*/ 1 h 3"/>
                  <a:gd name="T10" fmla="*/ 0 w 5"/>
                  <a:gd name="T11" fmla="*/ 3 h 3"/>
                  <a:gd name="T12" fmla="*/ 0 w 5"/>
                  <a:gd name="T13" fmla="*/ 3 h 3"/>
                  <a:gd name="T14" fmla="*/ 4 w 5"/>
                  <a:gd name="T15" fmla="*/ 3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3">
                    <a:moveTo>
                      <a:pt x="4" y="3"/>
                    </a:moveTo>
                    <a:lnTo>
                      <a:pt x="5" y="1"/>
                    </a:lnTo>
                    <a:lnTo>
                      <a:pt x="4" y="0"/>
                    </a:lnTo>
                    <a:lnTo>
                      <a:pt x="2" y="0"/>
                    </a:lnTo>
                    <a:lnTo>
                      <a:pt x="0" y="1"/>
                    </a:lnTo>
                    <a:lnTo>
                      <a:pt x="0" y="3"/>
                    </a:lnTo>
                    <a:lnTo>
                      <a:pt x="0" y="3"/>
                    </a:lnTo>
                    <a:lnTo>
                      <a:pt x="4"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4" name="Freeform 1133">
                <a:extLst>
                  <a:ext uri="{FF2B5EF4-FFF2-40B4-BE49-F238E27FC236}">
                    <a16:creationId xmlns:a16="http://schemas.microsoft.com/office/drawing/2014/main" id="{63912F9B-795B-4608-9FA2-C2B465A73A0D}"/>
                  </a:ext>
                </a:extLst>
              </p:cNvPr>
              <p:cNvSpPr>
                <a:spLocks/>
              </p:cNvSpPr>
              <p:nvPr/>
            </p:nvSpPr>
            <p:spPr bwMode="auto">
              <a:xfrm>
                <a:off x="4464" y="1114"/>
                <a:ext cx="1" cy="2"/>
              </a:xfrm>
              <a:custGeom>
                <a:avLst/>
                <a:gdLst>
                  <a:gd name="T0" fmla="*/ 0 w 1"/>
                  <a:gd name="T1" fmla="*/ 2 h 2"/>
                  <a:gd name="T2" fmla="*/ 0 w 1"/>
                  <a:gd name="T3" fmla="*/ 2 h 2"/>
                  <a:gd name="T4" fmla="*/ 1 w 1"/>
                  <a:gd name="T5" fmla="*/ 2 h 2"/>
                  <a:gd name="T6" fmla="*/ 1 w 1"/>
                  <a:gd name="T7" fmla="*/ 0 h 2"/>
                  <a:gd name="T8" fmla="*/ 0 w 1"/>
                  <a:gd name="T9" fmla="*/ 0 h 2"/>
                  <a:gd name="T10" fmla="*/ 0 w 1"/>
                  <a:gd name="T11" fmla="*/ 2 h 2"/>
                </a:gdLst>
                <a:ahLst/>
                <a:cxnLst>
                  <a:cxn ang="0">
                    <a:pos x="T0" y="T1"/>
                  </a:cxn>
                  <a:cxn ang="0">
                    <a:pos x="T2" y="T3"/>
                  </a:cxn>
                  <a:cxn ang="0">
                    <a:pos x="T4" y="T5"/>
                  </a:cxn>
                  <a:cxn ang="0">
                    <a:pos x="T6" y="T7"/>
                  </a:cxn>
                  <a:cxn ang="0">
                    <a:pos x="T8" y="T9"/>
                  </a:cxn>
                  <a:cxn ang="0">
                    <a:pos x="T10" y="T11"/>
                  </a:cxn>
                </a:cxnLst>
                <a:rect l="0" t="0" r="r" b="b"/>
                <a:pathLst>
                  <a:path w="1" h="2">
                    <a:moveTo>
                      <a:pt x="0" y="2"/>
                    </a:moveTo>
                    <a:lnTo>
                      <a:pt x="0" y="2"/>
                    </a:lnTo>
                    <a:lnTo>
                      <a:pt x="1" y="2"/>
                    </a:lnTo>
                    <a:lnTo>
                      <a:pt x="1" y="0"/>
                    </a:lnTo>
                    <a:lnTo>
                      <a:pt x="0" y="0"/>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5" name="Freeform 1134">
                <a:extLst>
                  <a:ext uri="{FF2B5EF4-FFF2-40B4-BE49-F238E27FC236}">
                    <a16:creationId xmlns:a16="http://schemas.microsoft.com/office/drawing/2014/main" id="{18FFC084-F9F0-4784-BD60-04791389CAB3}"/>
                  </a:ext>
                </a:extLst>
              </p:cNvPr>
              <p:cNvSpPr>
                <a:spLocks/>
              </p:cNvSpPr>
              <p:nvPr/>
            </p:nvSpPr>
            <p:spPr bwMode="auto">
              <a:xfrm>
                <a:off x="4479" y="1055"/>
                <a:ext cx="5" cy="10"/>
              </a:xfrm>
              <a:custGeom>
                <a:avLst/>
                <a:gdLst>
                  <a:gd name="T0" fmla="*/ 0 w 5"/>
                  <a:gd name="T1" fmla="*/ 0 h 10"/>
                  <a:gd name="T2" fmla="*/ 0 w 5"/>
                  <a:gd name="T3" fmla="*/ 2 h 10"/>
                  <a:gd name="T4" fmla="*/ 0 w 5"/>
                  <a:gd name="T5" fmla="*/ 7 h 10"/>
                  <a:gd name="T6" fmla="*/ 0 w 5"/>
                  <a:gd name="T7" fmla="*/ 8 h 10"/>
                  <a:gd name="T8" fmla="*/ 4 w 5"/>
                  <a:gd name="T9" fmla="*/ 10 h 10"/>
                  <a:gd name="T10" fmla="*/ 5 w 5"/>
                  <a:gd name="T11" fmla="*/ 8 h 10"/>
                  <a:gd name="T12" fmla="*/ 5 w 5"/>
                  <a:gd name="T13" fmla="*/ 7 h 10"/>
                  <a:gd name="T14" fmla="*/ 5 w 5"/>
                  <a:gd name="T15" fmla="*/ 5 h 10"/>
                  <a:gd name="T16" fmla="*/ 5 w 5"/>
                  <a:gd name="T17" fmla="*/ 3 h 10"/>
                  <a:gd name="T18" fmla="*/ 4 w 5"/>
                  <a:gd name="T19" fmla="*/ 0 h 10"/>
                  <a:gd name="T20" fmla="*/ 0 w 5"/>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10">
                    <a:moveTo>
                      <a:pt x="0" y="0"/>
                    </a:moveTo>
                    <a:lnTo>
                      <a:pt x="0" y="2"/>
                    </a:lnTo>
                    <a:lnTo>
                      <a:pt x="0" y="7"/>
                    </a:lnTo>
                    <a:lnTo>
                      <a:pt x="0" y="8"/>
                    </a:lnTo>
                    <a:lnTo>
                      <a:pt x="4" y="10"/>
                    </a:lnTo>
                    <a:lnTo>
                      <a:pt x="5" y="8"/>
                    </a:lnTo>
                    <a:lnTo>
                      <a:pt x="5" y="7"/>
                    </a:lnTo>
                    <a:lnTo>
                      <a:pt x="5" y="5"/>
                    </a:lnTo>
                    <a:lnTo>
                      <a:pt x="5" y="3"/>
                    </a:lnTo>
                    <a:lnTo>
                      <a:pt x="4"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6" name="Freeform 1135">
                <a:extLst>
                  <a:ext uri="{FF2B5EF4-FFF2-40B4-BE49-F238E27FC236}">
                    <a16:creationId xmlns:a16="http://schemas.microsoft.com/office/drawing/2014/main" id="{F921D2A6-5127-4AB2-9564-36FA4BC335DA}"/>
                  </a:ext>
                </a:extLst>
              </p:cNvPr>
              <p:cNvSpPr>
                <a:spLocks/>
              </p:cNvSpPr>
              <p:nvPr/>
            </p:nvSpPr>
            <p:spPr bwMode="auto">
              <a:xfrm>
                <a:off x="4464" y="1073"/>
                <a:ext cx="15" cy="13"/>
              </a:xfrm>
              <a:custGeom>
                <a:avLst/>
                <a:gdLst>
                  <a:gd name="T0" fmla="*/ 6 w 15"/>
                  <a:gd name="T1" fmla="*/ 0 h 13"/>
                  <a:gd name="T2" fmla="*/ 1 w 15"/>
                  <a:gd name="T3" fmla="*/ 1 h 13"/>
                  <a:gd name="T4" fmla="*/ 0 w 15"/>
                  <a:gd name="T5" fmla="*/ 5 h 13"/>
                  <a:gd name="T6" fmla="*/ 0 w 15"/>
                  <a:gd name="T7" fmla="*/ 6 h 13"/>
                  <a:gd name="T8" fmla="*/ 1 w 15"/>
                  <a:gd name="T9" fmla="*/ 8 h 13"/>
                  <a:gd name="T10" fmla="*/ 3 w 15"/>
                  <a:gd name="T11" fmla="*/ 9 h 13"/>
                  <a:gd name="T12" fmla="*/ 6 w 15"/>
                  <a:gd name="T13" fmla="*/ 11 h 13"/>
                  <a:gd name="T14" fmla="*/ 8 w 15"/>
                  <a:gd name="T15" fmla="*/ 11 h 13"/>
                  <a:gd name="T16" fmla="*/ 11 w 15"/>
                  <a:gd name="T17" fmla="*/ 13 h 13"/>
                  <a:gd name="T18" fmla="*/ 14 w 15"/>
                  <a:gd name="T19" fmla="*/ 11 h 13"/>
                  <a:gd name="T20" fmla="*/ 14 w 15"/>
                  <a:gd name="T21" fmla="*/ 8 h 13"/>
                  <a:gd name="T22" fmla="*/ 15 w 15"/>
                  <a:gd name="T23" fmla="*/ 6 h 13"/>
                  <a:gd name="T24" fmla="*/ 14 w 15"/>
                  <a:gd name="T25" fmla="*/ 3 h 13"/>
                  <a:gd name="T26" fmla="*/ 9 w 15"/>
                  <a:gd name="T27" fmla="*/ 0 h 13"/>
                  <a:gd name="T28" fmla="*/ 6 w 15"/>
                  <a:gd name="T29"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 h="13">
                    <a:moveTo>
                      <a:pt x="6" y="0"/>
                    </a:moveTo>
                    <a:lnTo>
                      <a:pt x="1" y="1"/>
                    </a:lnTo>
                    <a:lnTo>
                      <a:pt x="0" y="5"/>
                    </a:lnTo>
                    <a:lnTo>
                      <a:pt x="0" y="6"/>
                    </a:lnTo>
                    <a:lnTo>
                      <a:pt x="1" y="8"/>
                    </a:lnTo>
                    <a:lnTo>
                      <a:pt x="3" y="9"/>
                    </a:lnTo>
                    <a:lnTo>
                      <a:pt x="6" y="11"/>
                    </a:lnTo>
                    <a:lnTo>
                      <a:pt x="8" y="11"/>
                    </a:lnTo>
                    <a:lnTo>
                      <a:pt x="11" y="13"/>
                    </a:lnTo>
                    <a:lnTo>
                      <a:pt x="14" y="11"/>
                    </a:lnTo>
                    <a:lnTo>
                      <a:pt x="14" y="8"/>
                    </a:lnTo>
                    <a:lnTo>
                      <a:pt x="15" y="6"/>
                    </a:lnTo>
                    <a:lnTo>
                      <a:pt x="14" y="3"/>
                    </a:lnTo>
                    <a:lnTo>
                      <a:pt x="9" y="0"/>
                    </a:lnTo>
                    <a:lnTo>
                      <a:pt x="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7" name="Freeform 1136">
                <a:extLst>
                  <a:ext uri="{FF2B5EF4-FFF2-40B4-BE49-F238E27FC236}">
                    <a16:creationId xmlns:a16="http://schemas.microsoft.com/office/drawing/2014/main" id="{F08DBAC0-59CA-4DCC-BCA0-24114B65FD61}"/>
                  </a:ext>
                </a:extLst>
              </p:cNvPr>
              <p:cNvSpPr>
                <a:spLocks/>
              </p:cNvSpPr>
              <p:nvPr/>
            </p:nvSpPr>
            <p:spPr bwMode="auto">
              <a:xfrm>
                <a:off x="4492" y="1068"/>
                <a:ext cx="3" cy="3"/>
              </a:xfrm>
              <a:custGeom>
                <a:avLst/>
                <a:gdLst>
                  <a:gd name="T0" fmla="*/ 0 w 3"/>
                  <a:gd name="T1" fmla="*/ 2 h 3"/>
                  <a:gd name="T2" fmla="*/ 0 w 3"/>
                  <a:gd name="T3" fmla="*/ 3 h 3"/>
                  <a:gd name="T4" fmla="*/ 2 w 3"/>
                  <a:gd name="T5" fmla="*/ 3 h 3"/>
                  <a:gd name="T6" fmla="*/ 3 w 3"/>
                  <a:gd name="T7" fmla="*/ 2 h 3"/>
                  <a:gd name="T8" fmla="*/ 3 w 3"/>
                  <a:gd name="T9" fmla="*/ 0 h 3"/>
                  <a:gd name="T10" fmla="*/ 2 w 3"/>
                  <a:gd name="T11" fmla="*/ 0 h 3"/>
                  <a:gd name="T12" fmla="*/ 0 w 3"/>
                  <a:gd name="T13" fmla="*/ 2 h 3"/>
                </a:gdLst>
                <a:ahLst/>
                <a:cxnLst>
                  <a:cxn ang="0">
                    <a:pos x="T0" y="T1"/>
                  </a:cxn>
                  <a:cxn ang="0">
                    <a:pos x="T2" y="T3"/>
                  </a:cxn>
                  <a:cxn ang="0">
                    <a:pos x="T4" y="T5"/>
                  </a:cxn>
                  <a:cxn ang="0">
                    <a:pos x="T6" y="T7"/>
                  </a:cxn>
                  <a:cxn ang="0">
                    <a:pos x="T8" y="T9"/>
                  </a:cxn>
                  <a:cxn ang="0">
                    <a:pos x="T10" y="T11"/>
                  </a:cxn>
                  <a:cxn ang="0">
                    <a:pos x="T12" y="T13"/>
                  </a:cxn>
                </a:cxnLst>
                <a:rect l="0" t="0" r="r" b="b"/>
                <a:pathLst>
                  <a:path w="3" h="3">
                    <a:moveTo>
                      <a:pt x="0" y="2"/>
                    </a:moveTo>
                    <a:lnTo>
                      <a:pt x="0" y="3"/>
                    </a:lnTo>
                    <a:lnTo>
                      <a:pt x="2" y="3"/>
                    </a:lnTo>
                    <a:lnTo>
                      <a:pt x="3" y="2"/>
                    </a:lnTo>
                    <a:lnTo>
                      <a:pt x="3" y="0"/>
                    </a:lnTo>
                    <a:lnTo>
                      <a:pt x="2" y="0"/>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8" name="Freeform 1137">
                <a:extLst>
                  <a:ext uri="{FF2B5EF4-FFF2-40B4-BE49-F238E27FC236}">
                    <a16:creationId xmlns:a16="http://schemas.microsoft.com/office/drawing/2014/main" id="{E5864B60-066A-40B3-AF76-7771C320D31E}"/>
                  </a:ext>
                </a:extLst>
              </p:cNvPr>
              <p:cNvSpPr>
                <a:spLocks/>
              </p:cNvSpPr>
              <p:nvPr/>
            </p:nvSpPr>
            <p:spPr bwMode="auto">
              <a:xfrm>
                <a:off x="4476" y="1001"/>
                <a:ext cx="3" cy="3"/>
              </a:xfrm>
              <a:custGeom>
                <a:avLst/>
                <a:gdLst>
                  <a:gd name="T0" fmla="*/ 0 w 3"/>
                  <a:gd name="T1" fmla="*/ 0 h 3"/>
                  <a:gd name="T2" fmla="*/ 0 w 3"/>
                  <a:gd name="T3" fmla="*/ 2 h 3"/>
                  <a:gd name="T4" fmla="*/ 2 w 3"/>
                  <a:gd name="T5" fmla="*/ 3 h 3"/>
                  <a:gd name="T6" fmla="*/ 3 w 3"/>
                  <a:gd name="T7" fmla="*/ 3 h 3"/>
                  <a:gd name="T8" fmla="*/ 2 w 3"/>
                  <a:gd name="T9" fmla="*/ 0 h 3"/>
                  <a:gd name="T10" fmla="*/ 0 w 3"/>
                  <a:gd name="T11" fmla="*/ 0 h 3"/>
                </a:gdLst>
                <a:ahLst/>
                <a:cxnLst>
                  <a:cxn ang="0">
                    <a:pos x="T0" y="T1"/>
                  </a:cxn>
                  <a:cxn ang="0">
                    <a:pos x="T2" y="T3"/>
                  </a:cxn>
                  <a:cxn ang="0">
                    <a:pos x="T4" y="T5"/>
                  </a:cxn>
                  <a:cxn ang="0">
                    <a:pos x="T6" y="T7"/>
                  </a:cxn>
                  <a:cxn ang="0">
                    <a:pos x="T8" y="T9"/>
                  </a:cxn>
                  <a:cxn ang="0">
                    <a:pos x="T10" y="T11"/>
                  </a:cxn>
                </a:cxnLst>
                <a:rect l="0" t="0" r="r" b="b"/>
                <a:pathLst>
                  <a:path w="3" h="3">
                    <a:moveTo>
                      <a:pt x="0" y="0"/>
                    </a:moveTo>
                    <a:lnTo>
                      <a:pt x="0" y="2"/>
                    </a:lnTo>
                    <a:lnTo>
                      <a:pt x="2" y="3"/>
                    </a:lnTo>
                    <a:lnTo>
                      <a:pt x="3" y="3"/>
                    </a:lnTo>
                    <a:lnTo>
                      <a:pt x="2"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9" name="Freeform 1138">
                <a:extLst>
                  <a:ext uri="{FF2B5EF4-FFF2-40B4-BE49-F238E27FC236}">
                    <a16:creationId xmlns:a16="http://schemas.microsoft.com/office/drawing/2014/main" id="{0BADE2AB-5326-46AD-8F04-73A222335B78}"/>
                  </a:ext>
                </a:extLst>
              </p:cNvPr>
              <p:cNvSpPr>
                <a:spLocks/>
              </p:cNvSpPr>
              <p:nvPr/>
            </p:nvSpPr>
            <p:spPr bwMode="auto">
              <a:xfrm>
                <a:off x="4505" y="940"/>
                <a:ext cx="2" cy="2"/>
              </a:xfrm>
              <a:custGeom>
                <a:avLst/>
                <a:gdLst>
                  <a:gd name="T0" fmla="*/ 2 w 2"/>
                  <a:gd name="T1" fmla="*/ 0 h 2"/>
                  <a:gd name="T2" fmla="*/ 2 w 2"/>
                  <a:gd name="T3" fmla="*/ 0 h 2"/>
                  <a:gd name="T4" fmla="*/ 0 w 2"/>
                  <a:gd name="T5" fmla="*/ 2 h 2"/>
                  <a:gd name="T6" fmla="*/ 2 w 2"/>
                  <a:gd name="T7" fmla="*/ 2 h 2"/>
                  <a:gd name="T8" fmla="*/ 2 w 2"/>
                  <a:gd name="T9" fmla="*/ 2 h 2"/>
                  <a:gd name="T10" fmla="*/ 2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2" y="0"/>
                    </a:moveTo>
                    <a:lnTo>
                      <a:pt x="2" y="0"/>
                    </a:lnTo>
                    <a:lnTo>
                      <a:pt x="0" y="2"/>
                    </a:lnTo>
                    <a:lnTo>
                      <a:pt x="2" y="2"/>
                    </a:lnTo>
                    <a:lnTo>
                      <a:pt x="2" y="2"/>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0" name="Freeform 1139">
                <a:extLst>
                  <a:ext uri="{FF2B5EF4-FFF2-40B4-BE49-F238E27FC236}">
                    <a16:creationId xmlns:a16="http://schemas.microsoft.com/office/drawing/2014/main" id="{3809151C-EE38-4DE2-9FB3-0D185E63A302}"/>
                  </a:ext>
                </a:extLst>
              </p:cNvPr>
              <p:cNvSpPr>
                <a:spLocks/>
              </p:cNvSpPr>
              <p:nvPr/>
            </p:nvSpPr>
            <p:spPr bwMode="auto">
              <a:xfrm>
                <a:off x="4497" y="1043"/>
                <a:ext cx="14" cy="17"/>
              </a:xfrm>
              <a:custGeom>
                <a:avLst/>
                <a:gdLst>
                  <a:gd name="T0" fmla="*/ 0 w 14"/>
                  <a:gd name="T1" fmla="*/ 7 h 17"/>
                  <a:gd name="T2" fmla="*/ 0 w 14"/>
                  <a:gd name="T3" fmla="*/ 11 h 17"/>
                  <a:gd name="T4" fmla="*/ 0 w 14"/>
                  <a:gd name="T5" fmla="*/ 14 h 17"/>
                  <a:gd name="T6" fmla="*/ 3 w 14"/>
                  <a:gd name="T7" fmla="*/ 15 h 17"/>
                  <a:gd name="T8" fmla="*/ 5 w 14"/>
                  <a:gd name="T9" fmla="*/ 14 h 17"/>
                  <a:gd name="T10" fmla="*/ 8 w 14"/>
                  <a:gd name="T11" fmla="*/ 14 h 17"/>
                  <a:gd name="T12" fmla="*/ 10 w 14"/>
                  <a:gd name="T13" fmla="*/ 14 h 17"/>
                  <a:gd name="T14" fmla="*/ 10 w 14"/>
                  <a:gd name="T15" fmla="*/ 15 h 17"/>
                  <a:gd name="T16" fmla="*/ 13 w 14"/>
                  <a:gd name="T17" fmla="*/ 17 h 17"/>
                  <a:gd name="T18" fmla="*/ 13 w 14"/>
                  <a:gd name="T19" fmla="*/ 14 h 17"/>
                  <a:gd name="T20" fmla="*/ 14 w 14"/>
                  <a:gd name="T21" fmla="*/ 12 h 17"/>
                  <a:gd name="T22" fmla="*/ 14 w 14"/>
                  <a:gd name="T23" fmla="*/ 9 h 17"/>
                  <a:gd name="T24" fmla="*/ 13 w 14"/>
                  <a:gd name="T25" fmla="*/ 7 h 17"/>
                  <a:gd name="T26" fmla="*/ 13 w 14"/>
                  <a:gd name="T27" fmla="*/ 9 h 17"/>
                  <a:gd name="T28" fmla="*/ 13 w 14"/>
                  <a:gd name="T29" fmla="*/ 11 h 17"/>
                  <a:gd name="T30" fmla="*/ 11 w 14"/>
                  <a:gd name="T31" fmla="*/ 11 h 17"/>
                  <a:gd name="T32" fmla="*/ 8 w 14"/>
                  <a:gd name="T33" fmla="*/ 7 h 17"/>
                  <a:gd name="T34" fmla="*/ 10 w 14"/>
                  <a:gd name="T35" fmla="*/ 6 h 17"/>
                  <a:gd name="T36" fmla="*/ 6 w 14"/>
                  <a:gd name="T37" fmla="*/ 3 h 17"/>
                  <a:gd name="T38" fmla="*/ 8 w 14"/>
                  <a:gd name="T39" fmla="*/ 3 h 17"/>
                  <a:gd name="T40" fmla="*/ 10 w 14"/>
                  <a:gd name="T41" fmla="*/ 3 h 17"/>
                  <a:gd name="T42" fmla="*/ 10 w 14"/>
                  <a:gd name="T43" fmla="*/ 0 h 17"/>
                  <a:gd name="T44" fmla="*/ 8 w 14"/>
                  <a:gd name="T45" fmla="*/ 0 h 17"/>
                  <a:gd name="T46" fmla="*/ 6 w 14"/>
                  <a:gd name="T47" fmla="*/ 1 h 17"/>
                  <a:gd name="T48" fmla="*/ 3 w 14"/>
                  <a:gd name="T49" fmla="*/ 1 h 17"/>
                  <a:gd name="T50" fmla="*/ 3 w 14"/>
                  <a:gd name="T51" fmla="*/ 1 h 17"/>
                  <a:gd name="T52" fmla="*/ 0 w 14"/>
                  <a:gd name="T53" fmla="*/ 1 h 17"/>
                  <a:gd name="T54" fmla="*/ 0 w 14"/>
                  <a:gd name="T55"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4" h="17">
                    <a:moveTo>
                      <a:pt x="0" y="7"/>
                    </a:moveTo>
                    <a:lnTo>
                      <a:pt x="0" y="11"/>
                    </a:lnTo>
                    <a:lnTo>
                      <a:pt x="0" y="14"/>
                    </a:lnTo>
                    <a:lnTo>
                      <a:pt x="3" y="15"/>
                    </a:lnTo>
                    <a:lnTo>
                      <a:pt x="5" y="14"/>
                    </a:lnTo>
                    <a:lnTo>
                      <a:pt x="8" y="14"/>
                    </a:lnTo>
                    <a:lnTo>
                      <a:pt x="10" y="14"/>
                    </a:lnTo>
                    <a:lnTo>
                      <a:pt x="10" y="15"/>
                    </a:lnTo>
                    <a:lnTo>
                      <a:pt x="13" y="17"/>
                    </a:lnTo>
                    <a:lnTo>
                      <a:pt x="13" y="14"/>
                    </a:lnTo>
                    <a:lnTo>
                      <a:pt x="14" y="12"/>
                    </a:lnTo>
                    <a:lnTo>
                      <a:pt x="14" y="9"/>
                    </a:lnTo>
                    <a:lnTo>
                      <a:pt x="13" y="7"/>
                    </a:lnTo>
                    <a:lnTo>
                      <a:pt x="13" y="9"/>
                    </a:lnTo>
                    <a:lnTo>
                      <a:pt x="13" y="11"/>
                    </a:lnTo>
                    <a:lnTo>
                      <a:pt x="11" y="11"/>
                    </a:lnTo>
                    <a:lnTo>
                      <a:pt x="8" y="7"/>
                    </a:lnTo>
                    <a:lnTo>
                      <a:pt x="10" y="6"/>
                    </a:lnTo>
                    <a:lnTo>
                      <a:pt x="6" y="3"/>
                    </a:lnTo>
                    <a:lnTo>
                      <a:pt x="8" y="3"/>
                    </a:lnTo>
                    <a:lnTo>
                      <a:pt x="10" y="3"/>
                    </a:lnTo>
                    <a:lnTo>
                      <a:pt x="10" y="0"/>
                    </a:lnTo>
                    <a:lnTo>
                      <a:pt x="8" y="0"/>
                    </a:lnTo>
                    <a:lnTo>
                      <a:pt x="6" y="1"/>
                    </a:lnTo>
                    <a:lnTo>
                      <a:pt x="3" y="1"/>
                    </a:lnTo>
                    <a:lnTo>
                      <a:pt x="3" y="1"/>
                    </a:lnTo>
                    <a:lnTo>
                      <a:pt x="0" y="1"/>
                    </a:lnTo>
                    <a:lnTo>
                      <a:pt x="0"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1" name="Freeform 1140">
                <a:extLst>
                  <a:ext uri="{FF2B5EF4-FFF2-40B4-BE49-F238E27FC236}">
                    <a16:creationId xmlns:a16="http://schemas.microsoft.com/office/drawing/2014/main" id="{D059A37C-F488-4597-9753-B9796019677C}"/>
                  </a:ext>
                </a:extLst>
              </p:cNvPr>
              <p:cNvSpPr>
                <a:spLocks/>
              </p:cNvSpPr>
              <p:nvPr/>
            </p:nvSpPr>
            <p:spPr bwMode="auto">
              <a:xfrm>
                <a:off x="4505" y="947"/>
                <a:ext cx="2" cy="5"/>
              </a:xfrm>
              <a:custGeom>
                <a:avLst/>
                <a:gdLst>
                  <a:gd name="T0" fmla="*/ 0 w 2"/>
                  <a:gd name="T1" fmla="*/ 5 h 5"/>
                  <a:gd name="T2" fmla="*/ 0 w 2"/>
                  <a:gd name="T3" fmla="*/ 5 h 5"/>
                  <a:gd name="T4" fmla="*/ 2 w 2"/>
                  <a:gd name="T5" fmla="*/ 5 h 5"/>
                  <a:gd name="T6" fmla="*/ 2 w 2"/>
                  <a:gd name="T7" fmla="*/ 1 h 5"/>
                  <a:gd name="T8" fmla="*/ 2 w 2"/>
                  <a:gd name="T9" fmla="*/ 0 h 5"/>
                  <a:gd name="T10" fmla="*/ 2 w 2"/>
                  <a:gd name="T11" fmla="*/ 0 h 5"/>
                  <a:gd name="T12" fmla="*/ 0 w 2"/>
                  <a:gd name="T13" fmla="*/ 5 h 5"/>
                </a:gdLst>
                <a:ahLst/>
                <a:cxnLst>
                  <a:cxn ang="0">
                    <a:pos x="T0" y="T1"/>
                  </a:cxn>
                  <a:cxn ang="0">
                    <a:pos x="T2" y="T3"/>
                  </a:cxn>
                  <a:cxn ang="0">
                    <a:pos x="T4" y="T5"/>
                  </a:cxn>
                  <a:cxn ang="0">
                    <a:pos x="T6" y="T7"/>
                  </a:cxn>
                  <a:cxn ang="0">
                    <a:pos x="T8" y="T9"/>
                  </a:cxn>
                  <a:cxn ang="0">
                    <a:pos x="T10" y="T11"/>
                  </a:cxn>
                  <a:cxn ang="0">
                    <a:pos x="T12" y="T13"/>
                  </a:cxn>
                </a:cxnLst>
                <a:rect l="0" t="0" r="r" b="b"/>
                <a:pathLst>
                  <a:path w="2" h="5">
                    <a:moveTo>
                      <a:pt x="0" y="5"/>
                    </a:moveTo>
                    <a:lnTo>
                      <a:pt x="0" y="5"/>
                    </a:lnTo>
                    <a:lnTo>
                      <a:pt x="2" y="5"/>
                    </a:lnTo>
                    <a:lnTo>
                      <a:pt x="2" y="1"/>
                    </a:lnTo>
                    <a:lnTo>
                      <a:pt x="2" y="0"/>
                    </a:lnTo>
                    <a:lnTo>
                      <a:pt x="2" y="0"/>
                    </a:lnTo>
                    <a:lnTo>
                      <a:pt x="0"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2" name="Freeform 1141">
                <a:extLst>
                  <a:ext uri="{FF2B5EF4-FFF2-40B4-BE49-F238E27FC236}">
                    <a16:creationId xmlns:a16="http://schemas.microsoft.com/office/drawing/2014/main" id="{1AF3FBC9-B7C4-4720-B857-226AFA8288E4}"/>
                  </a:ext>
                </a:extLst>
              </p:cNvPr>
              <p:cNvSpPr>
                <a:spLocks/>
              </p:cNvSpPr>
              <p:nvPr/>
            </p:nvSpPr>
            <p:spPr bwMode="auto">
              <a:xfrm>
                <a:off x="4495" y="955"/>
                <a:ext cx="5" cy="6"/>
              </a:xfrm>
              <a:custGeom>
                <a:avLst/>
                <a:gdLst>
                  <a:gd name="T0" fmla="*/ 2 w 5"/>
                  <a:gd name="T1" fmla="*/ 0 h 6"/>
                  <a:gd name="T2" fmla="*/ 0 w 5"/>
                  <a:gd name="T3" fmla="*/ 0 h 6"/>
                  <a:gd name="T4" fmla="*/ 0 w 5"/>
                  <a:gd name="T5" fmla="*/ 1 h 6"/>
                  <a:gd name="T6" fmla="*/ 2 w 5"/>
                  <a:gd name="T7" fmla="*/ 5 h 6"/>
                  <a:gd name="T8" fmla="*/ 4 w 5"/>
                  <a:gd name="T9" fmla="*/ 6 h 6"/>
                  <a:gd name="T10" fmla="*/ 5 w 5"/>
                  <a:gd name="T11" fmla="*/ 6 h 6"/>
                  <a:gd name="T12" fmla="*/ 5 w 5"/>
                  <a:gd name="T13" fmla="*/ 5 h 6"/>
                  <a:gd name="T14" fmla="*/ 4 w 5"/>
                  <a:gd name="T15" fmla="*/ 3 h 6"/>
                  <a:gd name="T16" fmla="*/ 2 w 5"/>
                  <a:gd name="T1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6">
                    <a:moveTo>
                      <a:pt x="2" y="0"/>
                    </a:moveTo>
                    <a:lnTo>
                      <a:pt x="0" y="0"/>
                    </a:lnTo>
                    <a:lnTo>
                      <a:pt x="0" y="1"/>
                    </a:lnTo>
                    <a:lnTo>
                      <a:pt x="2" y="5"/>
                    </a:lnTo>
                    <a:lnTo>
                      <a:pt x="4" y="6"/>
                    </a:lnTo>
                    <a:lnTo>
                      <a:pt x="5" y="6"/>
                    </a:lnTo>
                    <a:lnTo>
                      <a:pt x="5" y="5"/>
                    </a:lnTo>
                    <a:lnTo>
                      <a:pt x="4" y="3"/>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3" name="Freeform 1142">
                <a:extLst>
                  <a:ext uri="{FF2B5EF4-FFF2-40B4-BE49-F238E27FC236}">
                    <a16:creationId xmlns:a16="http://schemas.microsoft.com/office/drawing/2014/main" id="{AB4EC196-FAEE-4B30-8315-60A176A7BF60}"/>
                  </a:ext>
                </a:extLst>
              </p:cNvPr>
              <p:cNvSpPr>
                <a:spLocks/>
              </p:cNvSpPr>
              <p:nvPr/>
            </p:nvSpPr>
            <p:spPr bwMode="auto">
              <a:xfrm>
                <a:off x="4432" y="1121"/>
                <a:ext cx="24" cy="24"/>
              </a:xfrm>
              <a:custGeom>
                <a:avLst/>
                <a:gdLst>
                  <a:gd name="T0" fmla="*/ 16 w 24"/>
                  <a:gd name="T1" fmla="*/ 11 h 24"/>
                  <a:gd name="T2" fmla="*/ 17 w 24"/>
                  <a:gd name="T3" fmla="*/ 12 h 24"/>
                  <a:gd name="T4" fmla="*/ 20 w 24"/>
                  <a:gd name="T5" fmla="*/ 14 h 24"/>
                  <a:gd name="T6" fmla="*/ 22 w 24"/>
                  <a:gd name="T7" fmla="*/ 14 h 24"/>
                  <a:gd name="T8" fmla="*/ 24 w 24"/>
                  <a:gd name="T9" fmla="*/ 14 h 24"/>
                  <a:gd name="T10" fmla="*/ 24 w 24"/>
                  <a:gd name="T11" fmla="*/ 14 h 24"/>
                  <a:gd name="T12" fmla="*/ 24 w 24"/>
                  <a:gd name="T13" fmla="*/ 11 h 24"/>
                  <a:gd name="T14" fmla="*/ 16 w 24"/>
                  <a:gd name="T15" fmla="*/ 8 h 24"/>
                  <a:gd name="T16" fmla="*/ 14 w 24"/>
                  <a:gd name="T17" fmla="*/ 4 h 24"/>
                  <a:gd name="T18" fmla="*/ 12 w 24"/>
                  <a:gd name="T19" fmla="*/ 3 h 24"/>
                  <a:gd name="T20" fmla="*/ 11 w 24"/>
                  <a:gd name="T21" fmla="*/ 3 h 24"/>
                  <a:gd name="T22" fmla="*/ 8 w 24"/>
                  <a:gd name="T23" fmla="*/ 1 h 24"/>
                  <a:gd name="T24" fmla="*/ 4 w 24"/>
                  <a:gd name="T25" fmla="*/ 1 h 24"/>
                  <a:gd name="T26" fmla="*/ 3 w 24"/>
                  <a:gd name="T27" fmla="*/ 1 h 24"/>
                  <a:gd name="T28" fmla="*/ 0 w 24"/>
                  <a:gd name="T29" fmla="*/ 0 h 24"/>
                  <a:gd name="T30" fmla="*/ 0 w 24"/>
                  <a:gd name="T31" fmla="*/ 1 h 24"/>
                  <a:gd name="T32" fmla="*/ 0 w 24"/>
                  <a:gd name="T33" fmla="*/ 3 h 24"/>
                  <a:gd name="T34" fmla="*/ 0 w 24"/>
                  <a:gd name="T35" fmla="*/ 4 h 24"/>
                  <a:gd name="T36" fmla="*/ 0 w 24"/>
                  <a:gd name="T37" fmla="*/ 6 h 24"/>
                  <a:gd name="T38" fmla="*/ 1 w 24"/>
                  <a:gd name="T39" fmla="*/ 9 h 24"/>
                  <a:gd name="T40" fmla="*/ 3 w 24"/>
                  <a:gd name="T41" fmla="*/ 12 h 24"/>
                  <a:gd name="T42" fmla="*/ 6 w 24"/>
                  <a:gd name="T43" fmla="*/ 14 h 24"/>
                  <a:gd name="T44" fmla="*/ 9 w 24"/>
                  <a:gd name="T45" fmla="*/ 16 h 24"/>
                  <a:gd name="T46" fmla="*/ 12 w 24"/>
                  <a:gd name="T47" fmla="*/ 19 h 24"/>
                  <a:gd name="T48" fmla="*/ 14 w 24"/>
                  <a:gd name="T49" fmla="*/ 20 h 24"/>
                  <a:gd name="T50" fmla="*/ 16 w 24"/>
                  <a:gd name="T51" fmla="*/ 20 h 24"/>
                  <a:gd name="T52" fmla="*/ 17 w 24"/>
                  <a:gd name="T53" fmla="*/ 22 h 24"/>
                  <a:gd name="T54" fmla="*/ 19 w 24"/>
                  <a:gd name="T55" fmla="*/ 24 h 24"/>
                  <a:gd name="T56" fmla="*/ 20 w 24"/>
                  <a:gd name="T57" fmla="*/ 22 h 24"/>
                  <a:gd name="T58" fmla="*/ 20 w 24"/>
                  <a:gd name="T59" fmla="*/ 20 h 24"/>
                  <a:gd name="T60" fmla="*/ 22 w 24"/>
                  <a:gd name="T61" fmla="*/ 19 h 24"/>
                  <a:gd name="T62" fmla="*/ 20 w 24"/>
                  <a:gd name="T63" fmla="*/ 16 h 24"/>
                  <a:gd name="T64" fmla="*/ 17 w 24"/>
                  <a:gd name="T65" fmla="*/ 16 h 24"/>
                  <a:gd name="T66" fmla="*/ 16 w 24"/>
                  <a:gd name="T67" fmla="*/ 16 h 24"/>
                  <a:gd name="T68" fmla="*/ 14 w 24"/>
                  <a:gd name="T69" fmla="*/ 14 h 24"/>
                  <a:gd name="T70" fmla="*/ 16 w 24"/>
                  <a:gd name="T71" fmla="*/ 12 h 24"/>
                  <a:gd name="T72" fmla="*/ 16 w 24"/>
                  <a:gd name="T73" fmla="*/ 11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4" h="24">
                    <a:moveTo>
                      <a:pt x="16" y="11"/>
                    </a:moveTo>
                    <a:lnTo>
                      <a:pt x="17" y="12"/>
                    </a:lnTo>
                    <a:lnTo>
                      <a:pt x="20" y="14"/>
                    </a:lnTo>
                    <a:lnTo>
                      <a:pt x="22" y="14"/>
                    </a:lnTo>
                    <a:lnTo>
                      <a:pt x="24" y="14"/>
                    </a:lnTo>
                    <a:lnTo>
                      <a:pt x="24" y="14"/>
                    </a:lnTo>
                    <a:lnTo>
                      <a:pt x="24" y="11"/>
                    </a:lnTo>
                    <a:lnTo>
                      <a:pt x="16" y="8"/>
                    </a:lnTo>
                    <a:lnTo>
                      <a:pt x="14" y="4"/>
                    </a:lnTo>
                    <a:lnTo>
                      <a:pt x="12" y="3"/>
                    </a:lnTo>
                    <a:lnTo>
                      <a:pt x="11" y="3"/>
                    </a:lnTo>
                    <a:lnTo>
                      <a:pt x="8" y="1"/>
                    </a:lnTo>
                    <a:lnTo>
                      <a:pt x="4" y="1"/>
                    </a:lnTo>
                    <a:lnTo>
                      <a:pt x="3" y="1"/>
                    </a:lnTo>
                    <a:lnTo>
                      <a:pt x="0" y="0"/>
                    </a:lnTo>
                    <a:lnTo>
                      <a:pt x="0" y="1"/>
                    </a:lnTo>
                    <a:lnTo>
                      <a:pt x="0" y="3"/>
                    </a:lnTo>
                    <a:lnTo>
                      <a:pt x="0" y="4"/>
                    </a:lnTo>
                    <a:lnTo>
                      <a:pt x="0" y="6"/>
                    </a:lnTo>
                    <a:lnTo>
                      <a:pt x="1" y="9"/>
                    </a:lnTo>
                    <a:lnTo>
                      <a:pt x="3" y="12"/>
                    </a:lnTo>
                    <a:lnTo>
                      <a:pt x="6" y="14"/>
                    </a:lnTo>
                    <a:lnTo>
                      <a:pt x="9" y="16"/>
                    </a:lnTo>
                    <a:lnTo>
                      <a:pt x="12" y="19"/>
                    </a:lnTo>
                    <a:lnTo>
                      <a:pt x="14" y="20"/>
                    </a:lnTo>
                    <a:lnTo>
                      <a:pt x="16" y="20"/>
                    </a:lnTo>
                    <a:lnTo>
                      <a:pt x="17" y="22"/>
                    </a:lnTo>
                    <a:lnTo>
                      <a:pt x="19" y="24"/>
                    </a:lnTo>
                    <a:lnTo>
                      <a:pt x="20" y="22"/>
                    </a:lnTo>
                    <a:lnTo>
                      <a:pt x="20" y="20"/>
                    </a:lnTo>
                    <a:lnTo>
                      <a:pt x="22" y="19"/>
                    </a:lnTo>
                    <a:lnTo>
                      <a:pt x="20" y="16"/>
                    </a:lnTo>
                    <a:lnTo>
                      <a:pt x="17" y="16"/>
                    </a:lnTo>
                    <a:lnTo>
                      <a:pt x="16" y="16"/>
                    </a:lnTo>
                    <a:lnTo>
                      <a:pt x="14" y="14"/>
                    </a:lnTo>
                    <a:lnTo>
                      <a:pt x="16" y="12"/>
                    </a:lnTo>
                    <a:lnTo>
                      <a:pt x="16" y="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4" name="Freeform 1143">
                <a:extLst>
                  <a:ext uri="{FF2B5EF4-FFF2-40B4-BE49-F238E27FC236}">
                    <a16:creationId xmlns:a16="http://schemas.microsoft.com/office/drawing/2014/main" id="{894CE655-A41D-4674-A13B-966186310566}"/>
                  </a:ext>
                </a:extLst>
              </p:cNvPr>
              <p:cNvSpPr>
                <a:spLocks/>
              </p:cNvSpPr>
              <p:nvPr/>
            </p:nvSpPr>
            <p:spPr bwMode="auto">
              <a:xfrm>
                <a:off x="4432" y="1116"/>
                <a:ext cx="27" cy="11"/>
              </a:xfrm>
              <a:custGeom>
                <a:avLst/>
                <a:gdLst>
                  <a:gd name="T0" fmla="*/ 27 w 27"/>
                  <a:gd name="T1" fmla="*/ 6 h 11"/>
                  <a:gd name="T2" fmla="*/ 24 w 27"/>
                  <a:gd name="T3" fmla="*/ 3 h 11"/>
                  <a:gd name="T4" fmla="*/ 20 w 27"/>
                  <a:gd name="T5" fmla="*/ 3 h 11"/>
                  <a:gd name="T6" fmla="*/ 17 w 27"/>
                  <a:gd name="T7" fmla="*/ 0 h 11"/>
                  <a:gd name="T8" fmla="*/ 14 w 27"/>
                  <a:gd name="T9" fmla="*/ 0 h 11"/>
                  <a:gd name="T10" fmla="*/ 9 w 27"/>
                  <a:gd name="T11" fmla="*/ 1 h 11"/>
                  <a:gd name="T12" fmla="*/ 6 w 27"/>
                  <a:gd name="T13" fmla="*/ 1 h 11"/>
                  <a:gd name="T14" fmla="*/ 3 w 27"/>
                  <a:gd name="T15" fmla="*/ 1 h 11"/>
                  <a:gd name="T16" fmla="*/ 0 w 27"/>
                  <a:gd name="T17" fmla="*/ 1 h 11"/>
                  <a:gd name="T18" fmla="*/ 0 w 27"/>
                  <a:gd name="T19" fmla="*/ 3 h 11"/>
                  <a:gd name="T20" fmla="*/ 1 w 27"/>
                  <a:gd name="T21" fmla="*/ 3 h 11"/>
                  <a:gd name="T22" fmla="*/ 4 w 27"/>
                  <a:gd name="T23" fmla="*/ 3 h 11"/>
                  <a:gd name="T24" fmla="*/ 8 w 27"/>
                  <a:gd name="T25" fmla="*/ 5 h 11"/>
                  <a:gd name="T26" fmla="*/ 11 w 27"/>
                  <a:gd name="T27" fmla="*/ 6 h 11"/>
                  <a:gd name="T28" fmla="*/ 14 w 27"/>
                  <a:gd name="T29" fmla="*/ 8 h 11"/>
                  <a:gd name="T30" fmla="*/ 17 w 27"/>
                  <a:gd name="T31" fmla="*/ 8 h 11"/>
                  <a:gd name="T32" fmla="*/ 17 w 27"/>
                  <a:gd name="T33" fmla="*/ 8 h 11"/>
                  <a:gd name="T34" fmla="*/ 17 w 27"/>
                  <a:gd name="T35" fmla="*/ 9 h 11"/>
                  <a:gd name="T36" fmla="*/ 19 w 27"/>
                  <a:gd name="T37" fmla="*/ 11 h 11"/>
                  <a:gd name="T38" fmla="*/ 22 w 27"/>
                  <a:gd name="T39" fmla="*/ 11 h 11"/>
                  <a:gd name="T40" fmla="*/ 24 w 27"/>
                  <a:gd name="T41" fmla="*/ 11 h 11"/>
                  <a:gd name="T42" fmla="*/ 25 w 27"/>
                  <a:gd name="T43" fmla="*/ 11 h 11"/>
                  <a:gd name="T44" fmla="*/ 25 w 27"/>
                  <a:gd name="T45" fmla="*/ 9 h 11"/>
                  <a:gd name="T46" fmla="*/ 25 w 27"/>
                  <a:gd name="T47" fmla="*/ 8 h 11"/>
                  <a:gd name="T48" fmla="*/ 25 w 27"/>
                  <a:gd name="T49" fmla="*/ 6 h 11"/>
                  <a:gd name="T50" fmla="*/ 27 w 27"/>
                  <a:gd name="T51" fmla="*/ 6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7" h="11">
                    <a:moveTo>
                      <a:pt x="27" y="6"/>
                    </a:moveTo>
                    <a:lnTo>
                      <a:pt x="24" y="3"/>
                    </a:lnTo>
                    <a:lnTo>
                      <a:pt x="20" y="3"/>
                    </a:lnTo>
                    <a:lnTo>
                      <a:pt x="17" y="0"/>
                    </a:lnTo>
                    <a:lnTo>
                      <a:pt x="14" y="0"/>
                    </a:lnTo>
                    <a:lnTo>
                      <a:pt x="9" y="1"/>
                    </a:lnTo>
                    <a:lnTo>
                      <a:pt x="6" y="1"/>
                    </a:lnTo>
                    <a:lnTo>
                      <a:pt x="3" y="1"/>
                    </a:lnTo>
                    <a:lnTo>
                      <a:pt x="0" y="1"/>
                    </a:lnTo>
                    <a:lnTo>
                      <a:pt x="0" y="3"/>
                    </a:lnTo>
                    <a:lnTo>
                      <a:pt x="1" y="3"/>
                    </a:lnTo>
                    <a:lnTo>
                      <a:pt x="4" y="3"/>
                    </a:lnTo>
                    <a:lnTo>
                      <a:pt x="8" y="5"/>
                    </a:lnTo>
                    <a:lnTo>
                      <a:pt x="11" y="6"/>
                    </a:lnTo>
                    <a:lnTo>
                      <a:pt x="14" y="8"/>
                    </a:lnTo>
                    <a:lnTo>
                      <a:pt x="17" y="8"/>
                    </a:lnTo>
                    <a:lnTo>
                      <a:pt x="17" y="8"/>
                    </a:lnTo>
                    <a:lnTo>
                      <a:pt x="17" y="9"/>
                    </a:lnTo>
                    <a:lnTo>
                      <a:pt x="19" y="11"/>
                    </a:lnTo>
                    <a:lnTo>
                      <a:pt x="22" y="11"/>
                    </a:lnTo>
                    <a:lnTo>
                      <a:pt x="24" y="11"/>
                    </a:lnTo>
                    <a:lnTo>
                      <a:pt x="25" y="11"/>
                    </a:lnTo>
                    <a:lnTo>
                      <a:pt x="25" y="9"/>
                    </a:lnTo>
                    <a:lnTo>
                      <a:pt x="25" y="8"/>
                    </a:lnTo>
                    <a:lnTo>
                      <a:pt x="25" y="6"/>
                    </a:lnTo>
                    <a:lnTo>
                      <a:pt x="27"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5" name="Freeform 1144">
                <a:extLst>
                  <a:ext uri="{FF2B5EF4-FFF2-40B4-BE49-F238E27FC236}">
                    <a16:creationId xmlns:a16="http://schemas.microsoft.com/office/drawing/2014/main" id="{C20F7669-C8B1-42A2-90F6-9F79D5AF461D}"/>
                  </a:ext>
                </a:extLst>
              </p:cNvPr>
              <p:cNvSpPr>
                <a:spLocks/>
              </p:cNvSpPr>
              <p:nvPr/>
            </p:nvSpPr>
            <p:spPr bwMode="auto">
              <a:xfrm>
                <a:off x="4414" y="1175"/>
                <a:ext cx="2" cy="3"/>
              </a:xfrm>
              <a:custGeom>
                <a:avLst/>
                <a:gdLst>
                  <a:gd name="T0" fmla="*/ 2 w 2"/>
                  <a:gd name="T1" fmla="*/ 0 h 3"/>
                  <a:gd name="T2" fmla="*/ 0 w 2"/>
                  <a:gd name="T3" fmla="*/ 0 h 3"/>
                  <a:gd name="T4" fmla="*/ 0 w 2"/>
                  <a:gd name="T5" fmla="*/ 0 h 3"/>
                  <a:gd name="T6" fmla="*/ 0 w 2"/>
                  <a:gd name="T7" fmla="*/ 1 h 3"/>
                  <a:gd name="T8" fmla="*/ 2 w 2"/>
                  <a:gd name="T9" fmla="*/ 3 h 3"/>
                  <a:gd name="T10" fmla="*/ 2 w 2"/>
                  <a:gd name="T11" fmla="*/ 1 h 3"/>
                  <a:gd name="T12" fmla="*/ 2 w 2"/>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2" y="0"/>
                    </a:moveTo>
                    <a:lnTo>
                      <a:pt x="0" y="0"/>
                    </a:lnTo>
                    <a:lnTo>
                      <a:pt x="0" y="0"/>
                    </a:lnTo>
                    <a:lnTo>
                      <a:pt x="0" y="1"/>
                    </a:lnTo>
                    <a:lnTo>
                      <a:pt x="2" y="3"/>
                    </a:lnTo>
                    <a:lnTo>
                      <a:pt x="2" y="1"/>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6" name="Freeform 1145">
                <a:extLst>
                  <a:ext uri="{FF2B5EF4-FFF2-40B4-BE49-F238E27FC236}">
                    <a16:creationId xmlns:a16="http://schemas.microsoft.com/office/drawing/2014/main" id="{525008DD-BEB2-4AE8-9C36-E188A1575A2E}"/>
                  </a:ext>
                </a:extLst>
              </p:cNvPr>
              <p:cNvSpPr>
                <a:spLocks/>
              </p:cNvSpPr>
              <p:nvPr/>
            </p:nvSpPr>
            <p:spPr bwMode="auto">
              <a:xfrm>
                <a:off x="4401" y="1192"/>
                <a:ext cx="4" cy="2"/>
              </a:xfrm>
              <a:custGeom>
                <a:avLst/>
                <a:gdLst>
                  <a:gd name="T0" fmla="*/ 0 w 4"/>
                  <a:gd name="T1" fmla="*/ 2 h 2"/>
                  <a:gd name="T2" fmla="*/ 2 w 4"/>
                  <a:gd name="T3" fmla="*/ 2 h 2"/>
                  <a:gd name="T4" fmla="*/ 4 w 4"/>
                  <a:gd name="T5" fmla="*/ 2 h 2"/>
                  <a:gd name="T6" fmla="*/ 4 w 4"/>
                  <a:gd name="T7" fmla="*/ 0 h 2"/>
                  <a:gd name="T8" fmla="*/ 2 w 4"/>
                  <a:gd name="T9" fmla="*/ 0 h 2"/>
                  <a:gd name="T10" fmla="*/ 0 w 4"/>
                  <a:gd name="T11" fmla="*/ 2 h 2"/>
                </a:gdLst>
                <a:ahLst/>
                <a:cxnLst>
                  <a:cxn ang="0">
                    <a:pos x="T0" y="T1"/>
                  </a:cxn>
                  <a:cxn ang="0">
                    <a:pos x="T2" y="T3"/>
                  </a:cxn>
                  <a:cxn ang="0">
                    <a:pos x="T4" y="T5"/>
                  </a:cxn>
                  <a:cxn ang="0">
                    <a:pos x="T6" y="T7"/>
                  </a:cxn>
                  <a:cxn ang="0">
                    <a:pos x="T8" y="T9"/>
                  </a:cxn>
                  <a:cxn ang="0">
                    <a:pos x="T10" y="T11"/>
                  </a:cxn>
                </a:cxnLst>
                <a:rect l="0" t="0" r="r" b="b"/>
                <a:pathLst>
                  <a:path w="4" h="2">
                    <a:moveTo>
                      <a:pt x="0" y="2"/>
                    </a:moveTo>
                    <a:lnTo>
                      <a:pt x="2" y="2"/>
                    </a:lnTo>
                    <a:lnTo>
                      <a:pt x="4" y="2"/>
                    </a:lnTo>
                    <a:lnTo>
                      <a:pt x="4" y="0"/>
                    </a:lnTo>
                    <a:lnTo>
                      <a:pt x="2" y="0"/>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7" name="Freeform 1146">
                <a:extLst>
                  <a:ext uri="{FF2B5EF4-FFF2-40B4-BE49-F238E27FC236}">
                    <a16:creationId xmlns:a16="http://schemas.microsoft.com/office/drawing/2014/main" id="{58A5FE8B-AB41-47E5-93AF-D99B747F3D75}"/>
                  </a:ext>
                </a:extLst>
              </p:cNvPr>
              <p:cNvSpPr>
                <a:spLocks/>
              </p:cNvSpPr>
              <p:nvPr/>
            </p:nvSpPr>
            <p:spPr bwMode="auto">
              <a:xfrm>
                <a:off x="4432" y="1216"/>
                <a:ext cx="1" cy="2"/>
              </a:xfrm>
              <a:custGeom>
                <a:avLst/>
                <a:gdLst>
                  <a:gd name="T0" fmla="*/ 0 w 1"/>
                  <a:gd name="T1" fmla="*/ 2 h 2"/>
                  <a:gd name="T2" fmla="*/ 0 w 1"/>
                  <a:gd name="T3" fmla="*/ 2 h 2"/>
                  <a:gd name="T4" fmla="*/ 1 w 1"/>
                  <a:gd name="T5" fmla="*/ 2 h 2"/>
                  <a:gd name="T6" fmla="*/ 1 w 1"/>
                  <a:gd name="T7" fmla="*/ 0 h 2"/>
                  <a:gd name="T8" fmla="*/ 0 w 1"/>
                  <a:gd name="T9" fmla="*/ 0 h 2"/>
                  <a:gd name="T10" fmla="*/ 0 w 1"/>
                  <a:gd name="T11" fmla="*/ 2 h 2"/>
                </a:gdLst>
                <a:ahLst/>
                <a:cxnLst>
                  <a:cxn ang="0">
                    <a:pos x="T0" y="T1"/>
                  </a:cxn>
                  <a:cxn ang="0">
                    <a:pos x="T2" y="T3"/>
                  </a:cxn>
                  <a:cxn ang="0">
                    <a:pos x="T4" y="T5"/>
                  </a:cxn>
                  <a:cxn ang="0">
                    <a:pos x="T6" y="T7"/>
                  </a:cxn>
                  <a:cxn ang="0">
                    <a:pos x="T8" y="T9"/>
                  </a:cxn>
                  <a:cxn ang="0">
                    <a:pos x="T10" y="T11"/>
                  </a:cxn>
                </a:cxnLst>
                <a:rect l="0" t="0" r="r" b="b"/>
                <a:pathLst>
                  <a:path w="1" h="2">
                    <a:moveTo>
                      <a:pt x="0" y="2"/>
                    </a:moveTo>
                    <a:lnTo>
                      <a:pt x="0" y="2"/>
                    </a:lnTo>
                    <a:lnTo>
                      <a:pt x="1" y="2"/>
                    </a:lnTo>
                    <a:lnTo>
                      <a:pt x="1" y="0"/>
                    </a:lnTo>
                    <a:lnTo>
                      <a:pt x="0" y="0"/>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8" name="Freeform 1147">
                <a:extLst>
                  <a:ext uri="{FF2B5EF4-FFF2-40B4-BE49-F238E27FC236}">
                    <a16:creationId xmlns:a16="http://schemas.microsoft.com/office/drawing/2014/main" id="{C9A84A9B-0DC8-44DB-AEA9-C5DDE249F484}"/>
                  </a:ext>
                </a:extLst>
              </p:cNvPr>
              <p:cNvSpPr>
                <a:spLocks/>
              </p:cNvSpPr>
              <p:nvPr/>
            </p:nvSpPr>
            <p:spPr bwMode="auto">
              <a:xfrm>
                <a:off x="4389" y="1181"/>
                <a:ext cx="3" cy="2"/>
              </a:xfrm>
              <a:custGeom>
                <a:avLst/>
                <a:gdLst>
                  <a:gd name="T0" fmla="*/ 3 w 3"/>
                  <a:gd name="T1" fmla="*/ 2 h 2"/>
                  <a:gd name="T2" fmla="*/ 3 w 3"/>
                  <a:gd name="T3" fmla="*/ 0 h 2"/>
                  <a:gd name="T4" fmla="*/ 1 w 3"/>
                  <a:gd name="T5" fmla="*/ 0 h 2"/>
                  <a:gd name="T6" fmla="*/ 0 w 3"/>
                  <a:gd name="T7" fmla="*/ 2 h 2"/>
                  <a:gd name="T8" fmla="*/ 1 w 3"/>
                  <a:gd name="T9" fmla="*/ 2 h 2"/>
                  <a:gd name="T10" fmla="*/ 3 w 3"/>
                  <a:gd name="T11" fmla="*/ 2 h 2"/>
                </a:gdLst>
                <a:ahLst/>
                <a:cxnLst>
                  <a:cxn ang="0">
                    <a:pos x="T0" y="T1"/>
                  </a:cxn>
                  <a:cxn ang="0">
                    <a:pos x="T2" y="T3"/>
                  </a:cxn>
                  <a:cxn ang="0">
                    <a:pos x="T4" y="T5"/>
                  </a:cxn>
                  <a:cxn ang="0">
                    <a:pos x="T6" y="T7"/>
                  </a:cxn>
                  <a:cxn ang="0">
                    <a:pos x="T8" y="T9"/>
                  </a:cxn>
                  <a:cxn ang="0">
                    <a:pos x="T10" y="T11"/>
                  </a:cxn>
                </a:cxnLst>
                <a:rect l="0" t="0" r="r" b="b"/>
                <a:pathLst>
                  <a:path w="3" h="2">
                    <a:moveTo>
                      <a:pt x="3" y="2"/>
                    </a:moveTo>
                    <a:lnTo>
                      <a:pt x="3" y="0"/>
                    </a:lnTo>
                    <a:lnTo>
                      <a:pt x="1" y="0"/>
                    </a:lnTo>
                    <a:lnTo>
                      <a:pt x="0" y="2"/>
                    </a:lnTo>
                    <a:lnTo>
                      <a:pt x="1" y="2"/>
                    </a:lnTo>
                    <a:lnTo>
                      <a:pt x="3"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9" name="Freeform 1148">
                <a:extLst>
                  <a:ext uri="{FF2B5EF4-FFF2-40B4-BE49-F238E27FC236}">
                    <a16:creationId xmlns:a16="http://schemas.microsoft.com/office/drawing/2014/main" id="{719D3C14-2BD1-4C1D-8A47-A595C7C2A8FF}"/>
                  </a:ext>
                </a:extLst>
              </p:cNvPr>
              <p:cNvSpPr>
                <a:spLocks/>
              </p:cNvSpPr>
              <p:nvPr/>
            </p:nvSpPr>
            <p:spPr bwMode="auto">
              <a:xfrm>
                <a:off x="4384" y="1176"/>
                <a:ext cx="32" cy="18"/>
              </a:xfrm>
              <a:custGeom>
                <a:avLst/>
                <a:gdLst>
                  <a:gd name="T0" fmla="*/ 27 w 32"/>
                  <a:gd name="T1" fmla="*/ 15 h 18"/>
                  <a:gd name="T2" fmla="*/ 29 w 32"/>
                  <a:gd name="T3" fmla="*/ 15 h 18"/>
                  <a:gd name="T4" fmla="*/ 32 w 32"/>
                  <a:gd name="T5" fmla="*/ 13 h 18"/>
                  <a:gd name="T6" fmla="*/ 32 w 32"/>
                  <a:gd name="T7" fmla="*/ 5 h 18"/>
                  <a:gd name="T8" fmla="*/ 30 w 32"/>
                  <a:gd name="T9" fmla="*/ 4 h 18"/>
                  <a:gd name="T10" fmla="*/ 29 w 32"/>
                  <a:gd name="T11" fmla="*/ 0 h 18"/>
                  <a:gd name="T12" fmla="*/ 27 w 32"/>
                  <a:gd name="T13" fmla="*/ 0 h 18"/>
                  <a:gd name="T14" fmla="*/ 17 w 32"/>
                  <a:gd name="T15" fmla="*/ 4 h 18"/>
                  <a:gd name="T16" fmla="*/ 11 w 32"/>
                  <a:gd name="T17" fmla="*/ 5 h 18"/>
                  <a:gd name="T18" fmla="*/ 8 w 32"/>
                  <a:gd name="T19" fmla="*/ 8 h 18"/>
                  <a:gd name="T20" fmla="*/ 6 w 32"/>
                  <a:gd name="T21" fmla="*/ 8 h 18"/>
                  <a:gd name="T22" fmla="*/ 5 w 32"/>
                  <a:gd name="T23" fmla="*/ 12 h 18"/>
                  <a:gd name="T24" fmla="*/ 1 w 32"/>
                  <a:gd name="T25" fmla="*/ 12 h 18"/>
                  <a:gd name="T26" fmla="*/ 0 w 32"/>
                  <a:gd name="T27" fmla="*/ 15 h 18"/>
                  <a:gd name="T28" fmla="*/ 0 w 32"/>
                  <a:gd name="T29" fmla="*/ 16 h 18"/>
                  <a:gd name="T30" fmla="*/ 0 w 32"/>
                  <a:gd name="T31" fmla="*/ 18 h 18"/>
                  <a:gd name="T32" fmla="*/ 3 w 32"/>
                  <a:gd name="T33" fmla="*/ 16 h 18"/>
                  <a:gd name="T34" fmla="*/ 9 w 32"/>
                  <a:gd name="T35" fmla="*/ 15 h 18"/>
                  <a:gd name="T36" fmla="*/ 16 w 32"/>
                  <a:gd name="T37" fmla="*/ 16 h 18"/>
                  <a:gd name="T38" fmla="*/ 17 w 32"/>
                  <a:gd name="T39" fmla="*/ 15 h 18"/>
                  <a:gd name="T40" fmla="*/ 21 w 32"/>
                  <a:gd name="T41" fmla="*/ 15 h 18"/>
                  <a:gd name="T42" fmla="*/ 24 w 32"/>
                  <a:gd name="T43" fmla="*/ 16 h 18"/>
                  <a:gd name="T44" fmla="*/ 27 w 32"/>
                  <a:gd name="T45" fmla="*/ 15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2" h="18">
                    <a:moveTo>
                      <a:pt x="27" y="15"/>
                    </a:moveTo>
                    <a:lnTo>
                      <a:pt x="29" y="15"/>
                    </a:lnTo>
                    <a:lnTo>
                      <a:pt x="32" y="13"/>
                    </a:lnTo>
                    <a:lnTo>
                      <a:pt x="32" y="5"/>
                    </a:lnTo>
                    <a:lnTo>
                      <a:pt x="30" y="4"/>
                    </a:lnTo>
                    <a:lnTo>
                      <a:pt x="29" y="0"/>
                    </a:lnTo>
                    <a:lnTo>
                      <a:pt x="27" y="0"/>
                    </a:lnTo>
                    <a:lnTo>
                      <a:pt x="17" y="4"/>
                    </a:lnTo>
                    <a:lnTo>
                      <a:pt x="11" y="5"/>
                    </a:lnTo>
                    <a:lnTo>
                      <a:pt x="8" y="8"/>
                    </a:lnTo>
                    <a:lnTo>
                      <a:pt x="6" y="8"/>
                    </a:lnTo>
                    <a:lnTo>
                      <a:pt x="5" y="12"/>
                    </a:lnTo>
                    <a:lnTo>
                      <a:pt x="1" y="12"/>
                    </a:lnTo>
                    <a:lnTo>
                      <a:pt x="0" y="15"/>
                    </a:lnTo>
                    <a:lnTo>
                      <a:pt x="0" y="16"/>
                    </a:lnTo>
                    <a:lnTo>
                      <a:pt x="0" y="18"/>
                    </a:lnTo>
                    <a:lnTo>
                      <a:pt x="3" y="16"/>
                    </a:lnTo>
                    <a:lnTo>
                      <a:pt x="9" y="15"/>
                    </a:lnTo>
                    <a:lnTo>
                      <a:pt x="16" y="16"/>
                    </a:lnTo>
                    <a:lnTo>
                      <a:pt x="17" y="15"/>
                    </a:lnTo>
                    <a:lnTo>
                      <a:pt x="21" y="15"/>
                    </a:lnTo>
                    <a:lnTo>
                      <a:pt x="24" y="16"/>
                    </a:lnTo>
                    <a:lnTo>
                      <a:pt x="27" y="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0" name="Freeform 1149">
                <a:extLst>
                  <a:ext uri="{FF2B5EF4-FFF2-40B4-BE49-F238E27FC236}">
                    <a16:creationId xmlns:a16="http://schemas.microsoft.com/office/drawing/2014/main" id="{1C7D8AD6-ECAE-4C74-8D46-E404214F5C84}"/>
                  </a:ext>
                </a:extLst>
              </p:cNvPr>
              <p:cNvSpPr>
                <a:spLocks/>
              </p:cNvSpPr>
              <p:nvPr/>
            </p:nvSpPr>
            <p:spPr bwMode="auto">
              <a:xfrm>
                <a:off x="4424" y="1119"/>
                <a:ext cx="3" cy="5"/>
              </a:xfrm>
              <a:custGeom>
                <a:avLst/>
                <a:gdLst>
                  <a:gd name="T0" fmla="*/ 0 w 3"/>
                  <a:gd name="T1" fmla="*/ 2 h 5"/>
                  <a:gd name="T2" fmla="*/ 0 w 3"/>
                  <a:gd name="T3" fmla="*/ 3 h 5"/>
                  <a:gd name="T4" fmla="*/ 1 w 3"/>
                  <a:gd name="T5" fmla="*/ 5 h 5"/>
                  <a:gd name="T6" fmla="*/ 3 w 3"/>
                  <a:gd name="T7" fmla="*/ 3 h 5"/>
                  <a:gd name="T8" fmla="*/ 1 w 3"/>
                  <a:gd name="T9" fmla="*/ 2 h 5"/>
                  <a:gd name="T10" fmla="*/ 3 w 3"/>
                  <a:gd name="T11" fmla="*/ 0 h 5"/>
                  <a:gd name="T12" fmla="*/ 0 w 3"/>
                  <a:gd name="T13" fmla="*/ 2 h 5"/>
                </a:gdLst>
                <a:ahLst/>
                <a:cxnLst>
                  <a:cxn ang="0">
                    <a:pos x="T0" y="T1"/>
                  </a:cxn>
                  <a:cxn ang="0">
                    <a:pos x="T2" y="T3"/>
                  </a:cxn>
                  <a:cxn ang="0">
                    <a:pos x="T4" y="T5"/>
                  </a:cxn>
                  <a:cxn ang="0">
                    <a:pos x="T6" y="T7"/>
                  </a:cxn>
                  <a:cxn ang="0">
                    <a:pos x="T8" y="T9"/>
                  </a:cxn>
                  <a:cxn ang="0">
                    <a:pos x="T10" y="T11"/>
                  </a:cxn>
                  <a:cxn ang="0">
                    <a:pos x="T12" y="T13"/>
                  </a:cxn>
                </a:cxnLst>
                <a:rect l="0" t="0" r="r" b="b"/>
                <a:pathLst>
                  <a:path w="3" h="5">
                    <a:moveTo>
                      <a:pt x="0" y="2"/>
                    </a:moveTo>
                    <a:lnTo>
                      <a:pt x="0" y="3"/>
                    </a:lnTo>
                    <a:lnTo>
                      <a:pt x="1" y="5"/>
                    </a:lnTo>
                    <a:lnTo>
                      <a:pt x="3" y="3"/>
                    </a:lnTo>
                    <a:lnTo>
                      <a:pt x="1" y="2"/>
                    </a:lnTo>
                    <a:lnTo>
                      <a:pt x="3" y="0"/>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1" name="Freeform 1150">
                <a:extLst>
                  <a:ext uri="{FF2B5EF4-FFF2-40B4-BE49-F238E27FC236}">
                    <a16:creationId xmlns:a16="http://schemas.microsoft.com/office/drawing/2014/main" id="{40C8556F-A97B-4651-AF3F-74F37CA13C89}"/>
                  </a:ext>
                </a:extLst>
              </p:cNvPr>
              <p:cNvSpPr>
                <a:spLocks/>
              </p:cNvSpPr>
              <p:nvPr/>
            </p:nvSpPr>
            <p:spPr bwMode="auto">
              <a:xfrm>
                <a:off x="4499" y="999"/>
                <a:ext cx="6" cy="28"/>
              </a:xfrm>
              <a:custGeom>
                <a:avLst/>
                <a:gdLst>
                  <a:gd name="T0" fmla="*/ 3 w 6"/>
                  <a:gd name="T1" fmla="*/ 2 h 28"/>
                  <a:gd name="T2" fmla="*/ 1 w 6"/>
                  <a:gd name="T3" fmla="*/ 0 h 28"/>
                  <a:gd name="T4" fmla="*/ 0 w 6"/>
                  <a:gd name="T5" fmla="*/ 4 h 28"/>
                  <a:gd name="T6" fmla="*/ 0 w 6"/>
                  <a:gd name="T7" fmla="*/ 4 h 28"/>
                  <a:gd name="T8" fmla="*/ 1 w 6"/>
                  <a:gd name="T9" fmla="*/ 5 h 28"/>
                  <a:gd name="T10" fmla="*/ 1 w 6"/>
                  <a:gd name="T11" fmla="*/ 7 h 28"/>
                  <a:gd name="T12" fmla="*/ 1 w 6"/>
                  <a:gd name="T13" fmla="*/ 8 h 28"/>
                  <a:gd name="T14" fmla="*/ 1 w 6"/>
                  <a:gd name="T15" fmla="*/ 12 h 28"/>
                  <a:gd name="T16" fmla="*/ 3 w 6"/>
                  <a:gd name="T17" fmla="*/ 15 h 28"/>
                  <a:gd name="T18" fmla="*/ 3 w 6"/>
                  <a:gd name="T19" fmla="*/ 20 h 28"/>
                  <a:gd name="T20" fmla="*/ 1 w 6"/>
                  <a:gd name="T21" fmla="*/ 23 h 28"/>
                  <a:gd name="T22" fmla="*/ 1 w 6"/>
                  <a:gd name="T23" fmla="*/ 26 h 28"/>
                  <a:gd name="T24" fmla="*/ 3 w 6"/>
                  <a:gd name="T25" fmla="*/ 28 h 28"/>
                  <a:gd name="T26" fmla="*/ 4 w 6"/>
                  <a:gd name="T27" fmla="*/ 26 h 28"/>
                  <a:gd name="T28" fmla="*/ 4 w 6"/>
                  <a:gd name="T29" fmla="*/ 21 h 28"/>
                  <a:gd name="T30" fmla="*/ 6 w 6"/>
                  <a:gd name="T31" fmla="*/ 20 h 28"/>
                  <a:gd name="T32" fmla="*/ 4 w 6"/>
                  <a:gd name="T33" fmla="*/ 16 h 28"/>
                  <a:gd name="T34" fmla="*/ 3 w 6"/>
                  <a:gd name="T35" fmla="*/ 13 h 28"/>
                  <a:gd name="T36" fmla="*/ 3 w 6"/>
                  <a:gd name="T37" fmla="*/ 8 h 28"/>
                  <a:gd name="T38" fmla="*/ 4 w 6"/>
                  <a:gd name="T39" fmla="*/ 5 h 28"/>
                  <a:gd name="T40" fmla="*/ 3 w 6"/>
                  <a:gd name="T41" fmla="*/ 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 h="28">
                    <a:moveTo>
                      <a:pt x="3" y="2"/>
                    </a:moveTo>
                    <a:lnTo>
                      <a:pt x="1" y="0"/>
                    </a:lnTo>
                    <a:lnTo>
                      <a:pt x="0" y="4"/>
                    </a:lnTo>
                    <a:lnTo>
                      <a:pt x="0" y="4"/>
                    </a:lnTo>
                    <a:lnTo>
                      <a:pt x="1" y="5"/>
                    </a:lnTo>
                    <a:lnTo>
                      <a:pt x="1" y="7"/>
                    </a:lnTo>
                    <a:lnTo>
                      <a:pt x="1" y="8"/>
                    </a:lnTo>
                    <a:lnTo>
                      <a:pt x="1" y="12"/>
                    </a:lnTo>
                    <a:lnTo>
                      <a:pt x="3" y="15"/>
                    </a:lnTo>
                    <a:lnTo>
                      <a:pt x="3" y="20"/>
                    </a:lnTo>
                    <a:lnTo>
                      <a:pt x="1" y="23"/>
                    </a:lnTo>
                    <a:lnTo>
                      <a:pt x="1" y="26"/>
                    </a:lnTo>
                    <a:lnTo>
                      <a:pt x="3" y="28"/>
                    </a:lnTo>
                    <a:lnTo>
                      <a:pt x="4" y="26"/>
                    </a:lnTo>
                    <a:lnTo>
                      <a:pt x="4" y="21"/>
                    </a:lnTo>
                    <a:lnTo>
                      <a:pt x="6" y="20"/>
                    </a:lnTo>
                    <a:lnTo>
                      <a:pt x="4" y="16"/>
                    </a:lnTo>
                    <a:lnTo>
                      <a:pt x="3" y="13"/>
                    </a:lnTo>
                    <a:lnTo>
                      <a:pt x="3" y="8"/>
                    </a:lnTo>
                    <a:lnTo>
                      <a:pt x="4" y="5"/>
                    </a:lnTo>
                    <a:lnTo>
                      <a:pt x="3"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2" name="Freeform 1151">
                <a:extLst>
                  <a:ext uri="{FF2B5EF4-FFF2-40B4-BE49-F238E27FC236}">
                    <a16:creationId xmlns:a16="http://schemas.microsoft.com/office/drawing/2014/main" id="{BF5FF33C-4EB8-465C-82B3-52B6C5FD4F0F}"/>
                  </a:ext>
                </a:extLst>
              </p:cNvPr>
              <p:cNvSpPr>
                <a:spLocks/>
              </p:cNvSpPr>
              <p:nvPr/>
            </p:nvSpPr>
            <p:spPr bwMode="auto">
              <a:xfrm>
                <a:off x="4421" y="1103"/>
                <a:ext cx="28" cy="13"/>
              </a:xfrm>
              <a:custGeom>
                <a:avLst/>
                <a:gdLst>
                  <a:gd name="T0" fmla="*/ 11 w 28"/>
                  <a:gd name="T1" fmla="*/ 5 h 13"/>
                  <a:gd name="T2" fmla="*/ 15 w 28"/>
                  <a:gd name="T3" fmla="*/ 8 h 13"/>
                  <a:gd name="T4" fmla="*/ 20 w 28"/>
                  <a:gd name="T5" fmla="*/ 8 h 13"/>
                  <a:gd name="T6" fmla="*/ 22 w 28"/>
                  <a:gd name="T7" fmla="*/ 8 h 13"/>
                  <a:gd name="T8" fmla="*/ 20 w 28"/>
                  <a:gd name="T9" fmla="*/ 6 h 13"/>
                  <a:gd name="T10" fmla="*/ 15 w 28"/>
                  <a:gd name="T11" fmla="*/ 2 h 13"/>
                  <a:gd name="T12" fmla="*/ 6 w 28"/>
                  <a:gd name="T13" fmla="*/ 0 h 13"/>
                  <a:gd name="T14" fmla="*/ 4 w 28"/>
                  <a:gd name="T15" fmla="*/ 2 h 13"/>
                  <a:gd name="T16" fmla="*/ 4 w 28"/>
                  <a:gd name="T17" fmla="*/ 3 h 13"/>
                  <a:gd name="T18" fmla="*/ 1 w 28"/>
                  <a:gd name="T19" fmla="*/ 5 h 13"/>
                  <a:gd name="T20" fmla="*/ 0 w 28"/>
                  <a:gd name="T21" fmla="*/ 6 h 13"/>
                  <a:gd name="T22" fmla="*/ 1 w 28"/>
                  <a:gd name="T23" fmla="*/ 8 h 13"/>
                  <a:gd name="T24" fmla="*/ 4 w 28"/>
                  <a:gd name="T25" fmla="*/ 8 h 13"/>
                  <a:gd name="T26" fmla="*/ 7 w 28"/>
                  <a:gd name="T27" fmla="*/ 11 h 13"/>
                  <a:gd name="T28" fmla="*/ 11 w 28"/>
                  <a:gd name="T29" fmla="*/ 13 h 13"/>
                  <a:gd name="T30" fmla="*/ 17 w 28"/>
                  <a:gd name="T31" fmla="*/ 13 h 13"/>
                  <a:gd name="T32" fmla="*/ 25 w 28"/>
                  <a:gd name="T33" fmla="*/ 13 h 13"/>
                  <a:gd name="T34" fmla="*/ 28 w 28"/>
                  <a:gd name="T35" fmla="*/ 11 h 13"/>
                  <a:gd name="T36" fmla="*/ 28 w 28"/>
                  <a:gd name="T37" fmla="*/ 11 h 13"/>
                  <a:gd name="T38" fmla="*/ 25 w 28"/>
                  <a:gd name="T39" fmla="*/ 10 h 13"/>
                  <a:gd name="T40" fmla="*/ 19 w 28"/>
                  <a:gd name="T41" fmla="*/ 10 h 13"/>
                  <a:gd name="T42" fmla="*/ 15 w 28"/>
                  <a:gd name="T43" fmla="*/ 10 h 13"/>
                  <a:gd name="T44" fmla="*/ 12 w 28"/>
                  <a:gd name="T45" fmla="*/ 6 h 13"/>
                  <a:gd name="T46" fmla="*/ 9 w 28"/>
                  <a:gd name="T47" fmla="*/ 6 h 13"/>
                  <a:gd name="T48" fmla="*/ 7 w 28"/>
                  <a:gd name="T49" fmla="*/ 5 h 13"/>
                  <a:gd name="T50" fmla="*/ 9 w 28"/>
                  <a:gd name="T51" fmla="*/ 5 h 13"/>
                  <a:gd name="T52" fmla="*/ 11 w 28"/>
                  <a:gd name="T53" fmla="*/ 5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8" h="13">
                    <a:moveTo>
                      <a:pt x="11" y="5"/>
                    </a:moveTo>
                    <a:lnTo>
                      <a:pt x="15" y="8"/>
                    </a:lnTo>
                    <a:lnTo>
                      <a:pt x="20" y="8"/>
                    </a:lnTo>
                    <a:lnTo>
                      <a:pt x="22" y="8"/>
                    </a:lnTo>
                    <a:lnTo>
                      <a:pt x="20" y="6"/>
                    </a:lnTo>
                    <a:lnTo>
                      <a:pt x="15" y="2"/>
                    </a:lnTo>
                    <a:lnTo>
                      <a:pt x="6" y="0"/>
                    </a:lnTo>
                    <a:lnTo>
                      <a:pt x="4" y="2"/>
                    </a:lnTo>
                    <a:lnTo>
                      <a:pt x="4" y="3"/>
                    </a:lnTo>
                    <a:lnTo>
                      <a:pt x="1" y="5"/>
                    </a:lnTo>
                    <a:lnTo>
                      <a:pt x="0" y="6"/>
                    </a:lnTo>
                    <a:lnTo>
                      <a:pt x="1" y="8"/>
                    </a:lnTo>
                    <a:lnTo>
                      <a:pt x="4" y="8"/>
                    </a:lnTo>
                    <a:lnTo>
                      <a:pt x="7" y="11"/>
                    </a:lnTo>
                    <a:lnTo>
                      <a:pt x="11" y="13"/>
                    </a:lnTo>
                    <a:lnTo>
                      <a:pt x="17" y="13"/>
                    </a:lnTo>
                    <a:lnTo>
                      <a:pt x="25" y="13"/>
                    </a:lnTo>
                    <a:lnTo>
                      <a:pt x="28" y="11"/>
                    </a:lnTo>
                    <a:lnTo>
                      <a:pt x="28" y="11"/>
                    </a:lnTo>
                    <a:lnTo>
                      <a:pt x="25" y="10"/>
                    </a:lnTo>
                    <a:lnTo>
                      <a:pt x="19" y="10"/>
                    </a:lnTo>
                    <a:lnTo>
                      <a:pt x="15" y="10"/>
                    </a:lnTo>
                    <a:lnTo>
                      <a:pt x="12" y="6"/>
                    </a:lnTo>
                    <a:lnTo>
                      <a:pt x="9" y="6"/>
                    </a:lnTo>
                    <a:lnTo>
                      <a:pt x="7" y="5"/>
                    </a:lnTo>
                    <a:lnTo>
                      <a:pt x="9" y="5"/>
                    </a:lnTo>
                    <a:lnTo>
                      <a:pt x="11"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3" name="Rectangle 1152">
                <a:extLst>
                  <a:ext uri="{FF2B5EF4-FFF2-40B4-BE49-F238E27FC236}">
                    <a16:creationId xmlns:a16="http://schemas.microsoft.com/office/drawing/2014/main" id="{6731C84A-8B40-47C4-9653-8CC8E2444B56}"/>
                  </a:ext>
                </a:extLst>
              </p:cNvPr>
              <p:cNvSpPr>
                <a:spLocks noChangeArrowheads="1"/>
              </p:cNvSpPr>
              <p:nvPr/>
            </p:nvSpPr>
            <p:spPr bwMode="auto">
              <a:xfrm>
                <a:off x="4102" y="1078"/>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4" name="Freeform 1153">
                <a:extLst>
                  <a:ext uri="{FF2B5EF4-FFF2-40B4-BE49-F238E27FC236}">
                    <a16:creationId xmlns:a16="http://schemas.microsoft.com/office/drawing/2014/main" id="{AEC58AC1-41AD-41B5-9CFA-8C91D4F32E2C}"/>
                  </a:ext>
                </a:extLst>
              </p:cNvPr>
              <p:cNvSpPr>
                <a:spLocks/>
              </p:cNvSpPr>
              <p:nvPr/>
            </p:nvSpPr>
            <p:spPr bwMode="auto">
              <a:xfrm>
                <a:off x="4103" y="1074"/>
                <a:ext cx="2" cy="2"/>
              </a:xfrm>
              <a:custGeom>
                <a:avLst/>
                <a:gdLst>
                  <a:gd name="T0" fmla="*/ 0 w 2"/>
                  <a:gd name="T1" fmla="*/ 0 h 2"/>
                  <a:gd name="T2" fmla="*/ 0 w 2"/>
                  <a:gd name="T3" fmla="*/ 2 h 2"/>
                  <a:gd name="T4" fmla="*/ 0 w 2"/>
                  <a:gd name="T5" fmla="*/ 2 h 2"/>
                  <a:gd name="T6" fmla="*/ 2 w 2"/>
                  <a:gd name="T7" fmla="*/ 2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lnTo>
                      <a:pt x="0" y="2"/>
                    </a:lnTo>
                    <a:lnTo>
                      <a:pt x="0" y="2"/>
                    </a:lnTo>
                    <a:lnTo>
                      <a:pt x="2" y="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5" name="Freeform 1154">
                <a:extLst>
                  <a:ext uri="{FF2B5EF4-FFF2-40B4-BE49-F238E27FC236}">
                    <a16:creationId xmlns:a16="http://schemas.microsoft.com/office/drawing/2014/main" id="{5C9E9AA0-0807-4D8F-9ACA-41EE05878AE3}"/>
                  </a:ext>
                </a:extLst>
              </p:cNvPr>
              <p:cNvSpPr>
                <a:spLocks/>
              </p:cNvSpPr>
              <p:nvPr/>
            </p:nvSpPr>
            <p:spPr bwMode="auto">
              <a:xfrm>
                <a:off x="4513" y="958"/>
                <a:ext cx="5" cy="11"/>
              </a:xfrm>
              <a:custGeom>
                <a:avLst/>
                <a:gdLst>
                  <a:gd name="T0" fmla="*/ 5 w 5"/>
                  <a:gd name="T1" fmla="*/ 3 h 11"/>
                  <a:gd name="T2" fmla="*/ 3 w 5"/>
                  <a:gd name="T3" fmla="*/ 0 h 11"/>
                  <a:gd name="T4" fmla="*/ 2 w 5"/>
                  <a:gd name="T5" fmla="*/ 3 h 11"/>
                  <a:gd name="T6" fmla="*/ 2 w 5"/>
                  <a:gd name="T7" fmla="*/ 6 h 11"/>
                  <a:gd name="T8" fmla="*/ 0 w 5"/>
                  <a:gd name="T9" fmla="*/ 10 h 11"/>
                  <a:gd name="T10" fmla="*/ 0 w 5"/>
                  <a:gd name="T11" fmla="*/ 11 h 11"/>
                  <a:gd name="T12" fmla="*/ 2 w 5"/>
                  <a:gd name="T13" fmla="*/ 11 h 11"/>
                  <a:gd name="T14" fmla="*/ 3 w 5"/>
                  <a:gd name="T15" fmla="*/ 10 h 11"/>
                  <a:gd name="T16" fmla="*/ 3 w 5"/>
                  <a:gd name="T17" fmla="*/ 8 h 11"/>
                  <a:gd name="T18" fmla="*/ 3 w 5"/>
                  <a:gd name="T19" fmla="*/ 5 h 11"/>
                  <a:gd name="T20" fmla="*/ 5 w 5"/>
                  <a:gd name="T21"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11">
                    <a:moveTo>
                      <a:pt x="5" y="3"/>
                    </a:moveTo>
                    <a:lnTo>
                      <a:pt x="3" y="0"/>
                    </a:lnTo>
                    <a:lnTo>
                      <a:pt x="2" y="3"/>
                    </a:lnTo>
                    <a:lnTo>
                      <a:pt x="2" y="6"/>
                    </a:lnTo>
                    <a:lnTo>
                      <a:pt x="0" y="10"/>
                    </a:lnTo>
                    <a:lnTo>
                      <a:pt x="0" y="11"/>
                    </a:lnTo>
                    <a:lnTo>
                      <a:pt x="2" y="11"/>
                    </a:lnTo>
                    <a:lnTo>
                      <a:pt x="3" y="10"/>
                    </a:lnTo>
                    <a:lnTo>
                      <a:pt x="3" y="8"/>
                    </a:lnTo>
                    <a:lnTo>
                      <a:pt x="3" y="5"/>
                    </a:lnTo>
                    <a:lnTo>
                      <a:pt x="5"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6" name="Freeform 1155">
                <a:extLst>
                  <a:ext uri="{FF2B5EF4-FFF2-40B4-BE49-F238E27FC236}">
                    <a16:creationId xmlns:a16="http://schemas.microsoft.com/office/drawing/2014/main" id="{B10EB078-09CE-4295-BE0E-A80EDEC72AF5}"/>
                  </a:ext>
                </a:extLst>
              </p:cNvPr>
              <p:cNvSpPr>
                <a:spLocks/>
              </p:cNvSpPr>
              <p:nvPr/>
            </p:nvSpPr>
            <p:spPr bwMode="auto">
              <a:xfrm>
                <a:off x="4103" y="1052"/>
                <a:ext cx="5" cy="5"/>
              </a:xfrm>
              <a:custGeom>
                <a:avLst/>
                <a:gdLst>
                  <a:gd name="T0" fmla="*/ 5 w 5"/>
                  <a:gd name="T1" fmla="*/ 5 h 5"/>
                  <a:gd name="T2" fmla="*/ 5 w 5"/>
                  <a:gd name="T3" fmla="*/ 2 h 5"/>
                  <a:gd name="T4" fmla="*/ 2 w 5"/>
                  <a:gd name="T5" fmla="*/ 0 h 5"/>
                  <a:gd name="T6" fmla="*/ 0 w 5"/>
                  <a:gd name="T7" fmla="*/ 2 h 5"/>
                  <a:gd name="T8" fmla="*/ 0 w 5"/>
                  <a:gd name="T9" fmla="*/ 2 h 5"/>
                  <a:gd name="T10" fmla="*/ 0 w 5"/>
                  <a:gd name="T11" fmla="*/ 3 h 5"/>
                  <a:gd name="T12" fmla="*/ 2 w 5"/>
                  <a:gd name="T13" fmla="*/ 3 h 5"/>
                  <a:gd name="T14" fmla="*/ 4 w 5"/>
                  <a:gd name="T15" fmla="*/ 5 h 5"/>
                  <a:gd name="T16" fmla="*/ 5 w 5"/>
                  <a:gd name="T17"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5">
                    <a:moveTo>
                      <a:pt x="5" y="5"/>
                    </a:moveTo>
                    <a:lnTo>
                      <a:pt x="5" y="2"/>
                    </a:lnTo>
                    <a:lnTo>
                      <a:pt x="2" y="0"/>
                    </a:lnTo>
                    <a:lnTo>
                      <a:pt x="0" y="2"/>
                    </a:lnTo>
                    <a:lnTo>
                      <a:pt x="0" y="2"/>
                    </a:lnTo>
                    <a:lnTo>
                      <a:pt x="0" y="3"/>
                    </a:lnTo>
                    <a:lnTo>
                      <a:pt x="2" y="3"/>
                    </a:lnTo>
                    <a:lnTo>
                      <a:pt x="4" y="5"/>
                    </a:lnTo>
                    <a:lnTo>
                      <a:pt x="5"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7" name="Freeform 1156">
                <a:extLst>
                  <a:ext uri="{FF2B5EF4-FFF2-40B4-BE49-F238E27FC236}">
                    <a16:creationId xmlns:a16="http://schemas.microsoft.com/office/drawing/2014/main" id="{9B50A75F-53A1-408C-BC32-9B8C1E6FCAEF}"/>
                  </a:ext>
                </a:extLst>
              </p:cNvPr>
              <p:cNvSpPr>
                <a:spLocks/>
              </p:cNvSpPr>
              <p:nvPr/>
            </p:nvSpPr>
            <p:spPr bwMode="auto">
              <a:xfrm>
                <a:off x="4105" y="1084"/>
                <a:ext cx="3" cy="3"/>
              </a:xfrm>
              <a:custGeom>
                <a:avLst/>
                <a:gdLst>
                  <a:gd name="T0" fmla="*/ 3 w 3"/>
                  <a:gd name="T1" fmla="*/ 2 h 3"/>
                  <a:gd name="T2" fmla="*/ 2 w 3"/>
                  <a:gd name="T3" fmla="*/ 0 h 3"/>
                  <a:gd name="T4" fmla="*/ 0 w 3"/>
                  <a:gd name="T5" fmla="*/ 2 h 3"/>
                  <a:gd name="T6" fmla="*/ 2 w 3"/>
                  <a:gd name="T7" fmla="*/ 3 h 3"/>
                  <a:gd name="T8" fmla="*/ 2 w 3"/>
                  <a:gd name="T9" fmla="*/ 3 h 3"/>
                  <a:gd name="T10" fmla="*/ 3 w 3"/>
                  <a:gd name="T11" fmla="*/ 2 h 3"/>
                </a:gdLst>
                <a:ahLst/>
                <a:cxnLst>
                  <a:cxn ang="0">
                    <a:pos x="T0" y="T1"/>
                  </a:cxn>
                  <a:cxn ang="0">
                    <a:pos x="T2" y="T3"/>
                  </a:cxn>
                  <a:cxn ang="0">
                    <a:pos x="T4" y="T5"/>
                  </a:cxn>
                  <a:cxn ang="0">
                    <a:pos x="T6" y="T7"/>
                  </a:cxn>
                  <a:cxn ang="0">
                    <a:pos x="T8" y="T9"/>
                  </a:cxn>
                  <a:cxn ang="0">
                    <a:pos x="T10" y="T11"/>
                  </a:cxn>
                </a:cxnLst>
                <a:rect l="0" t="0" r="r" b="b"/>
                <a:pathLst>
                  <a:path w="3" h="3">
                    <a:moveTo>
                      <a:pt x="3" y="2"/>
                    </a:moveTo>
                    <a:lnTo>
                      <a:pt x="2" y="0"/>
                    </a:lnTo>
                    <a:lnTo>
                      <a:pt x="0" y="2"/>
                    </a:lnTo>
                    <a:lnTo>
                      <a:pt x="2" y="3"/>
                    </a:lnTo>
                    <a:lnTo>
                      <a:pt x="2" y="3"/>
                    </a:lnTo>
                    <a:lnTo>
                      <a:pt x="3"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8" name="Freeform 1157">
                <a:extLst>
                  <a:ext uri="{FF2B5EF4-FFF2-40B4-BE49-F238E27FC236}">
                    <a16:creationId xmlns:a16="http://schemas.microsoft.com/office/drawing/2014/main" id="{CDB917B8-FC0D-4CA9-80DD-82C4A742117D}"/>
                  </a:ext>
                </a:extLst>
              </p:cNvPr>
              <p:cNvSpPr>
                <a:spLocks/>
              </p:cNvSpPr>
              <p:nvPr/>
            </p:nvSpPr>
            <p:spPr bwMode="auto">
              <a:xfrm>
                <a:off x="4100" y="1060"/>
                <a:ext cx="5" cy="2"/>
              </a:xfrm>
              <a:custGeom>
                <a:avLst/>
                <a:gdLst>
                  <a:gd name="T0" fmla="*/ 0 w 5"/>
                  <a:gd name="T1" fmla="*/ 0 h 2"/>
                  <a:gd name="T2" fmla="*/ 0 w 5"/>
                  <a:gd name="T3" fmla="*/ 0 h 2"/>
                  <a:gd name="T4" fmla="*/ 0 w 5"/>
                  <a:gd name="T5" fmla="*/ 2 h 2"/>
                  <a:gd name="T6" fmla="*/ 3 w 5"/>
                  <a:gd name="T7" fmla="*/ 2 h 2"/>
                  <a:gd name="T8" fmla="*/ 5 w 5"/>
                  <a:gd name="T9" fmla="*/ 2 h 2"/>
                  <a:gd name="T10" fmla="*/ 2 w 5"/>
                  <a:gd name="T11" fmla="*/ 0 h 2"/>
                  <a:gd name="T12" fmla="*/ 0 w 5"/>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5" h="2">
                    <a:moveTo>
                      <a:pt x="0" y="0"/>
                    </a:moveTo>
                    <a:lnTo>
                      <a:pt x="0" y="0"/>
                    </a:lnTo>
                    <a:lnTo>
                      <a:pt x="0" y="2"/>
                    </a:lnTo>
                    <a:lnTo>
                      <a:pt x="3" y="2"/>
                    </a:lnTo>
                    <a:lnTo>
                      <a:pt x="5" y="2"/>
                    </a:lnTo>
                    <a:lnTo>
                      <a:pt x="2"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9" name="Freeform 1158">
                <a:extLst>
                  <a:ext uri="{FF2B5EF4-FFF2-40B4-BE49-F238E27FC236}">
                    <a16:creationId xmlns:a16="http://schemas.microsoft.com/office/drawing/2014/main" id="{5610D43A-CBA0-4691-BFFF-21F2F3FD0DEE}"/>
                  </a:ext>
                </a:extLst>
              </p:cNvPr>
              <p:cNvSpPr>
                <a:spLocks/>
              </p:cNvSpPr>
              <p:nvPr/>
            </p:nvSpPr>
            <p:spPr bwMode="auto">
              <a:xfrm>
                <a:off x="4102" y="1084"/>
                <a:ext cx="3" cy="0"/>
              </a:xfrm>
              <a:custGeom>
                <a:avLst/>
                <a:gdLst>
                  <a:gd name="T0" fmla="*/ 0 w 3"/>
                  <a:gd name="T1" fmla="*/ 0 w 3"/>
                  <a:gd name="T2" fmla="*/ 1 w 3"/>
                  <a:gd name="T3" fmla="*/ 3 w 3"/>
                  <a:gd name="T4" fmla="*/ 1 w 3"/>
                  <a:gd name="T5" fmla="*/ 0 w 3"/>
                </a:gdLst>
                <a:ahLst/>
                <a:cxnLst>
                  <a:cxn ang="0">
                    <a:pos x="T0" y="0"/>
                  </a:cxn>
                  <a:cxn ang="0">
                    <a:pos x="T1" y="0"/>
                  </a:cxn>
                  <a:cxn ang="0">
                    <a:pos x="T2" y="0"/>
                  </a:cxn>
                  <a:cxn ang="0">
                    <a:pos x="T3" y="0"/>
                  </a:cxn>
                  <a:cxn ang="0">
                    <a:pos x="T4" y="0"/>
                  </a:cxn>
                  <a:cxn ang="0">
                    <a:pos x="T5" y="0"/>
                  </a:cxn>
                </a:cxnLst>
                <a:rect l="0" t="0" r="r" b="b"/>
                <a:pathLst>
                  <a:path w="3">
                    <a:moveTo>
                      <a:pt x="0" y="0"/>
                    </a:moveTo>
                    <a:lnTo>
                      <a:pt x="0" y="0"/>
                    </a:lnTo>
                    <a:lnTo>
                      <a:pt x="1" y="0"/>
                    </a:lnTo>
                    <a:lnTo>
                      <a:pt x="3" y="0"/>
                    </a:lnTo>
                    <a:lnTo>
                      <a:pt x="1"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0" name="Freeform 1159">
                <a:extLst>
                  <a:ext uri="{FF2B5EF4-FFF2-40B4-BE49-F238E27FC236}">
                    <a16:creationId xmlns:a16="http://schemas.microsoft.com/office/drawing/2014/main" id="{6CDB7213-CD3C-4359-849E-38D7E3FDFE36}"/>
                  </a:ext>
                </a:extLst>
              </p:cNvPr>
              <p:cNvSpPr>
                <a:spLocks/>
              </p:cNvSpPr>
              <p:nvPr/>
            </p:nvSpPr>
            <p:spPr bwMode="auto">
              <a:xfrm>
                <a:off x="4107" y="1095"/>
                <a:ext cx="1" cy="2"/>
              </a:xfrm>
              <a:custGeom>
                <a:avLst/>
                <a:gdLst>
                  <a:gd name="T0" fmla="*/ 1 w 1"/>
                  <a:gd name="T1" fmla="*/ 2 h 2"/>
                  <a:gd name="T2" fmla="*/ 1 w 1"/>
                  <a:gd name="T3" fmla="*/ 0 h 2"/>
                  <a:gd name="T4" fmla="*/ 0 w 1"/>
                  <a:gd name="T5" fmla="*/ 2 h 2"/>
                  <a:gd name="T6" fmla="*/ 0 w 1"/>
                  <a:gd name="T7" fmla="*/ 2 h 2"/>
                  <a:gd name="T8" fmla="*/ 1 w 1"/>
                  <a:gd name="T9" fmla="*/ 2 h 2"/>
                </a:gdLst>
                <a:ahLst/>
                <a:cxnLst>
                  <a:cxn ang="0">
                    <a:pos x="T0" y="T1"/>
                  </a:cxn>
                  <a:cxn ang="0">
                    <a:pos x="T2" y="T3"/>
                  </a:cxn>
                  <a:cxn ang="0">
                    <a:pos x="T4" y="T5"/>
                  </a:cxn>
                  <a:cxn ang="0">
                    <a:pos x="T6" y="T7"/>
                  </a:cxn>
                  <a:cxn ang="0">
                    <a:pos x="T8" y="T9"/>
                  </a:cxn>
                </a:cxnLst>
                <a:rect l="0" t="0" r="r" b="b"/>
                <a:pathLst>
                  <a:path w="1" h="2">
                    <a:moveTo>
                      <a:pt x="1" y="2"/>
                    </a:moveTo>
                    <a:lnTo>
                      <a:pt x="1" y="0"/>
                    </a:lnTo>
                    <a:lnTo>
                      <a:pt x="0" y="2"/>
                    </a:lnTo>
                    <a:lnTo>
                      <a:pt x="0" y="2"/>
                    </a:lnTo>
                    <a:lnTo>
                      <a:pt x="1"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1" name="Freeform 1160">
                <a:extLst>
                  <a:ext uri="{FF2B5EF4-FFF2-40B4-BE49-F238E27FC236}">
                    <a16:creationId xmlns:a16="http://schemas.microsoft.com/office/drawing/2014/main" id="{895BCF27-95D4-4C76-A2C2-F961C50A5C5B}"/>
                  </a:ext>
                </a:extLst>
              </p:cNvPr>
              <p:cNvSpPr>
                <a:spLocks/>
              </p:cNvSpPr>
              <p:nvPr/>
            </p:nvSpPr>
            <p:spPr bwMode="auto">
              <a:xfrm>
                <a:off x="4103" y="1098"/>
                <a:ext cx="4" cy="2"/>
              </a:xfrm>
              <a:custGeom>
                <a:avLst/>
                <a:gdLst>
                  <a:gd name="T0" fmla="*/ 2 w 4"/>
                  <a:gd name="T1" fmla="*/ 2 h 2"/>
                  <a:gd name="T2" fmla="*/ 4 w 4"/>
                  <a:gd name="T3" fmla="*/ 2 h 2"/>
                  <a:gd name="T4" fmla="*/ 2 w 4"/>
                  <a:gd name="T5" fmla="*/ 0 h 2"/>
                  <a:gd name="T6" fmla="*/ 0 w 4"/>
                  <a:gd name="T7" fmla="*/ 2 h 2"/>
                  <a:gd name="T8" fmla="*/ 2 w 4"/>
                  <a:gd name="T9" fmla="*/ 2 h 2"/>
                </a:gdLst>
                <a:ahLst/>
                <a:cxnLst>
                  <a:cxn ang="0">
                    <a:pos x="T0" y="T1"/>
                  </a:cxn>
                  <a:cxn ang="0">
                    <a:pos x="T2" y="T3"/>
                  </a:cxn>
                  <a:cxn ang="0">
                    <a:pos x="T4" y="T5"/>
                  </a:cxn>
                  <a:cxn ang="0">
                    <a:pos x="T6" y="T7"/>
                  </a:cxn>
                  <a:cxn ang="0">
                    <a:pos x="T8" y="T9"/>
                  </a:cxn>
                </a:cxnLst>
                <a:rect l="0" t="0" r="r" b="b"/>
                <a:pathLst>
                  <a:path w="4" h="2">
                    <a:moveTo>
                      <a:pt x="2" y="2"/>
                    </a:moveTo>
                    <a:lnTo>
                      <a:pt x="4" y="2"/>
                    </a:lnTo>
                    <a:lnTo>
                      <a:pt x="2" y="0"/>
                    </a:lnTo>
                    <a:lnTo>
                      <a:pt x="0" y="2"/>
                    </a:lnTo>
                    <a:lnTo>
                      <a:pt x="2"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2" name="Freeform 1161">
                <a:extLst>
                  <a:ext uri="{FF2B5EF4-FFF2-40B4-BE49-F238E27FC236}">
                    <a16:creationId xmlns:a16="http://schemas.microsoft.com/office/drawing/2014/main" id="{765C6CA4-A784-4D56-BDC0-F3CB543C7157}"/>
                  </a:ext>
                </a:extLst>
              </p:cNvPr>
              <p:cNvSpPr>
                <a:spLocks/>
              </p:cNvSpPr>
              <p:nvPr/>
            </p:nvSpPr>
            <p:spPr bwMode="auto">
              <a:xfrm>
                <a:off x="4100" y="1100"/>
                <a:ext cx="2" cy="2"/>
              </a:xfrm>
              <a:custGeom>
                <a:avLst/>
                <a:gdLst>
                  <a:gd name="T0" fmla="*/ 0 w 2"/>
                  <a:gd name="T1" fmla="*/ 0 h 2"/>
                  <a:gd name="T2" fmla="*/ 0 w 2"/>
                  <a:gd name="T3" fmla="*/ 2 h 2"/>
                  <a:gd name="T4" fmla="*/ 0 w 2"/>
                  <a:gd name="T5" fmla="*/ 2 h 2"/>
                  <a:gd name="T6" fmla="*/ 2 w 2"/>
                  <a:gd name="T7" fmla="*/ 0 h 2"/>
                  <a:gd name="T8" fmla="*/ 0 w 2"/>
                  <a:gd name="T9" fmla="*/ 0 h 2"/>
                  <a:gd name="T10" fmla="*/ 0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0" y="0"/>
                    </a:moveTo>
                    <a:lnTo>
                      <a:pt x="0" y="2"/>
                    </a:lnTo>
                    <a:lnTo>
                      <a:pt x="0" y="2"/>
                    </a:lnTo>
                    <a:lnTo>
                      <a:pt x="2"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3" name="Freeform 1162">
                <a:extLst>
                  <a:ext uri="{FF2B5EF4-FFF2-40B4-BE49-F238E27FC236}">
                    <a16:creationId xmlns:a16="http://schemas.microsoft.com/office/drawing/2014/main" id="{1BE139FF-3933-4FCE-B592-7DFD88CD9159}"/>
                  </a:ext>
                </a:extLst>
              </p:cNvPr>
              <p:cNvSpPr>
                <a:spLocks/>
              </p:cNvSpPr>
              <p:nvPr/>
            </p:nvSpPr>
            <p:spPr bwMode="auto">
              <a:xfrm>
                <a:off x="4103" y="1068"/>
                <a:ext cx="2" cy="5"/>
              </a:xfrm>
              <a:custGeom>
                <a:avLst/>
                <a:gdLst>
                  <a:gd name="T0" fmla="*/ 2 w 2"/>
                  <a:gd name="T1" fmla="*/ 3 h 5"/>
                  <a:gd name="T2" fmla="*/ 2 w 2"/>
                  <a:gd name="T3" fmla="*/ 2 h 5"/>
                  <a:gd name="T4" fmla="*/ 0 w 2"/>
                  <a:gd name="T5" fmla="*/ 0 h 5"/>
                  <a:gd name="T6" fmla="*/ 0 w 2"/>
                  <a:gd name="T7" fmla="*/ 2 h 5"/>
                  <a:gd name="T8" fmla="*/ 0 w 2"/>
                  <a:gd name="T9" fmla="*/ 3 h 5"/>
                  <a:gd name="T10" fmla="*/ 2 w 2"/>
                  <a:gd name="T11" fmla="*/ 5 h 5"/>
                  <a:gd name="T12" fmla="*/ 2 w 2"/>
                  <a:gd name="T13" fmla="*/ 3 h 5"/>
                </a:gdLst>
                <a:ahLst/>
                <a:cxnLst>
                  <a:cxn ang="0">
                    <a:pos x="T0" y="T1"/>
                  </a:cxn>
                  <a:cxn ang="0">
                    <a:pos x="T2" y="T3"/>
                  </a:cxn>
                  <a:cxn ang="0">
                    <a:pos x="T4" y="T5"/>
                  </a:cxn>
                  <a:cxn ang="0">
                    <a:pos x="T6" y="T7"/>
                  </a:cxn>
                  <a:cxn ang="0">
                    <a:pos x="T8" y="T9"/>
                  </a:cxn>
                  <a:cxn ang="0">
                    <a:pos x="T10" y="T11"/>
                  </a:cxn>
                  <a:cxn ang="0">
                    <a:pos x="T12" y="T13"/>
                  </a:cxn>
                </a:cxnLst>
                <a:rect l="0" t="0" r="r" b="b"/>
                <a:pathLst>
                  <a:path w="2" h="5">
                    <a:moveTo>
                      <a:pt x="2" y="3"/>
                    </a:moveTo>
                    <a:lnTo>
                      <a:pt x="2" y="2"/>
                    </a:lnTo>
                    <a:lnTo>
                      <a:pt x="0" y="0"/>
                    </a:lnTo>
                    <a:lnTo>
                      <a:pt x="0" y="2"/>
                    </a:lnTo>
                    <a:lnTo>
                      <a:pt x="0" y="3"/>
                    </a:lnTo>
                    <a:lnTo>
                      <a:pt x="2" y="5"/>
                    </a:lnTo>
                    <a:lnTo>
                      <a:pt x="2"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4" name="Freeform 1163">
                <a:extLst>
                  <a:ext uri="{FF2B5EF4-FFF2-40B4-BE49-F238E27FC236}">
                    <a16:creationId xmlns:a16="http://schemas.microsoft.com/office/drawing/2014/main" id="{70887F59-9119-483B-9A92-95BB45F1A8C3}"/>
                  </a:ext>
                </a:extLst>
              </p:cNvPr>
              <p:cNvSpPr>
                <a:spLocks/>
              </p:cNvSpPr>
              <p:nvPr/>
            </p:nvSpPr>
            <p:spPr bwMode="auto">
              <a:xfrm>
                <a:off x="4099" y="1074"/>
                <a:ext cx="1" cy="2"/>
              </a:xfrm>
              <a:custGeom>
                <a:avLst/>
                <a:gdLst>
                  <a:gd name="T0" fmla="*/ 0 w 1"/>
                  <a:gd name="T1" fmla="*/ 2 h 2"/>
                  <a:gd name="T2" fmla="*/ 0 w 1"/>
                  <a:gd name="T3" fmla="*/ 2 h 2"/>
                  <a:gd name="T4" fmla="*/ 1 w 1"/>
                  <a:gd name="T5" fmla="*/ 2 h 2"/>
                  <a:gd name="T6" fmla="*/ 1 w 1"/>
                  <a:gd name="T7" fmla="*/ 0 h 2"/>
                  <a:gd name="T8" fmla="*/ 0 w 1"/>
                  <a:gd name="T9" fmla="*/ 2 h 2"/>
                </a:gdLst>
                <a:ahLst/>
                <a:cxnLst>
                  <a:cxn ang="0">
                    <a:pos x="T0" y="T1"/>
                  </a:cxn>
                  <a:cxn ang="0">
                    <a:pos x="T2" y="T3"/>
                  </a:cxn>
                  <a:cxn ang="0">
                    <a:pos x="T4" y="T5"/>
                  </a:cxn>
                  <a:cxn ang="0">
                    <a:pos x="T6" y="T7"/>
                  </a:cxn>
                  <a:cxn ang="0">
                    <a:pos x="T8" y="T9"/>
                  </a:cxn>
                </a:cxnLst>
                <a:rect l="0" t="0" r="r" b="b"/>
                <a:pathLst>
                  <a:path w="1" h="2">
                    <a:moveTo>
                      <a:pt x="0" y="2"/>
                    </a:moveTo>
                    <a:lnTo>
                      <a:pt x="0" y="2"/>
                    </a:lnTo>
                    <a:lnTo>
                      <a:pt x="1" y="2"/>
                    </a:lnTo>
                    <a:lnTo>
                      <a:pt x="1" y="0"/>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5" name="Freeform 1164">
                <a:extLst>
                  <a:ext uri="{FF2B5EF4-FFF2-40B4-BE49-F238E27FC236}">
                    <a16:creationId xmlns:a16="http://schemas.microsoft.com/office/drawing/2014/main" id="{EB2E6BFC-A414-4F88-B1F8-AA351558178F}"/>
                  </a:ext>
                </a:extLst>
              </p:cNvPr>
              <p:cNvSpPr>
                <a:spLocks/>
              </p:cNvSpPr>
              <p:nvPr/>
            </p:nvSpPr>
            <p:spPr bwMode="auto">
              <a:xfrm>
                <a:off x="4510" y="861"/>
                <a:ext cx="8" cy="9"/>
              </a:xfrm>
              <a:custGeom>
                <a:avLst/>
                <a:gdLst>
                  <a:gd name="T0" fmla="*/ 1 w 8"/>
                  <a:gd name="T1" fmla="*/ 3 h 9"/>
                  <a:gd name="T2" fmla="*/ 0 w 8"/>
                  <a:gd name="T3" fmla="*/ 6 h 9"/>
                  <a:gd name="T4" fmla="*/ 0 w 8"/>
                  <a:gd name="T5" fmla="*/ 9 h 9"/>
                  <a:gd name="T6" fmla="*/ 1 w 8"/>
                  <a:gd name="T7" fmla="*/ 9 h 9"/>
                  <a:gd name="T8" fmla="*/ 3 w 8"/>
                  <a:gd name="T9" fmla="*/ 8 h 9"/>
                  <a:gd name="T10" fmla="*/ 6 w 8"/>
                  <a:gd name="T11" fmla="*/ 8 h 9"/>
                  <a:gd name="T12" fmla="*/ 8 w 8"/>
                  <a:gd name="T13" fmla="*/ 6 h 9"/>
                  <a:gd name="T14" fmla="*/ 8 w 8"/>
                  <a:gd name="T15" fmla="*/ 3 h 9"/>
                  <a:gd name="T16" fmla="*/ 6 w 8"/>
                  <a:gd name="T17" fmla="*/ 0 h 9"/>
                  <a:gd name="T18" fmla="*/ 1 w 8"/>
                  <a:gd name="T19" fmla="*/ 3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9">
                    <a:moveTo>
                      <a:pt x="1" y="3"/>
                    </a:moveTo>
                    <a:lnTo>
                      <a:pt x="0" y="6"/>
                    </a:lnTo>
                    <a:lnTo>
                      <a:pt x="0" y="9"/>
                    </a:lnTo>
                    <a:lnTo>
                      <a:pt x="1" y="9"/>
                    </a:lnTo>
                    <a:lnTo>
                      <a:pt x="3" y="8"/>
                    </a:lnTo>
                    <a:lnTo>
                      <a:pt x="6" y="8"/>
                    </a:lnTo>
                    <a:lnTo>
                      <a:pt x="8" y="6"/>
                    </a:lnTo>
                    <a:lnTo>
                      <a:pt x="8" y="3"/>
                    </a:lnTo>
                    <a:lnTo>
                      <a:pt x="6" y="0"/>
                    </a:lnTo>
                    <a:lnTo>
                      <a:pt x="1"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6" name="Freeform 1165">
                <a:extLst>
                  <a:ext uri="{FF2B5EF4-FFF2-40B4-BE49-F238E27FC236}">
                    <a16:creationId xmlns:a16="http://schemas.microsoft.com/office/drawing/2014/main" id="{659E5DB6-F01E-4E1F-9BCE-A4BB4F09D91F}"/>
                  </a:ext>
                </a:extLst>
              </p:cNvPr>
              <p:cNvSpPr>
                <a:spLocks/>
              </p:cNvSpPr>
              <p:nvPr/>
            </p:nvSpPr>
            <p:spPr bwMode="auto">
              <a:xfrm>
                <a:off x="4518" y="904"/>
                <a:ext cx="6" cy="11"/>
              </a:xfrm>
              <a:custGeom>
                <a:avLst/>
                <a:gdLst>
                  <a:gd name="T0" fmla="*/ 5 w 6"/>
                  <a:gd name="T1" fmla="*/ 0 h 11"/>
                  <a:gd name="T2" fmla="*/ 3 w 6"/>
                  <a:gd name="T3" fmla="*/ 0 h 11"/>
                  <a:gd name="T4" fmla="*/ 1 w 6"/>
                  <a:gd name="T5" fmla="*/ 3 h 11"/>
                  <a:gd name="T6" fmla="*/ 0 w 6"/>
                  <a:gd name="T7" fmla="*/ 6 h 11"/>
                  <a:gd name="T8" fmla="*/ 1 w 6"/>
                  <a:gd name="T9" fmla="*/ 9 h 11"/>
                  <a:gd name="T10" fmla="*/ 1 w 6"/>
                  <a:gd name="T11" fmla="*/ 11 h 11"/>
                  <a:gd name="T12" fmla="*/ 5 w 6"/>
                  <a:gd name="T13" fmla="*/ 8 h 11"/>
                  <a:gd name="T14" fmla="*/ 6 w 6"/>
                  <a:gd name="T15" fmla="*/ 5 h 11"/>
                  <a:gd name="T16" fmla="*/ 5 w 6"/>
                  <a:gd name="T17" fmla="*/ 1 h 11"/>
                  <a:gd name="T18" fmla="*/ 6 w 6"/>
                  <a:gd name="T19" fmla="*/ 0 h 11"/>
                  <a:gd name="T20" fmla="*/ 5 w 6"/>
                  <a:gd name="T21"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11">
                    <a:moveTo>
                      <a:pt x="5" y="0"/>
                    </a:moveTo>
                    <a:lnTo>
                      <a:pt x="3" y="0"/>
                    </a:lnTo>
                    <a:lnTo>
                      <a:pt x="1" y="3"/>
                    </a:lnTo>
                    <a:lnTo>
                      <a:pt x="0" y="6"/>
                    </a:lnTo>
                    <a:lnTo>
                      <a:pt x="1" y="9"/>
                    </a:lnTo>
                    <a:lnTo>
                      <a:pt x="1" y="11"/>
                    </a:lnTo>
                    <a:lnTo>
                      <a:pt x="5" y="8"/>
                    </a:lnTo>
                    <a:lnTo>
                      <a:pt x="6" y="5"/>
                    </a:lnTo>
                    <a:lnTo>
                      <a:pt x="5" y="1"/>
                    </a:lnTo>
                    <a:lnTo>
                      <a:pt x="6" y="0"/>
                    </a:lnTo>
                    <a:lnTo>
                      <a:pt x="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7" name="Rectangle 1166">
                <a:extLst>
                  <a:ext uri="{FF2B5EF4-FFF2-40B4-BE49-F238E27FC236}">
                    <a16:creationId xmlns:a16="http://schemas.microsoft.com/office/drawing/2014/main" id="{B4AA6473-7882-46C9-B4A5-1464082B8DA8}"/>
                  </a:ext>
                </a:extLst>
              </p:cNvPr>
              <p:cNvSpPr>
                <a:spLocks noChangeArrowheads="1"/>
              </p:cNvSpPr>
              <p:nvPr/>
            </p:nvSpPr>
            <p:spPr bwMode="auto">
              <a:xfrm>
                <a:off x="4108" y="1074"/>
                <a:ext cx="1" cy="2"/>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8" name="Freeform 1167">
                <a:extLst>
                  <a:ext uri="{FF2B5EF4-FFF2-40B4-BE49-F238E27FC236}">
                    <a16:creationId xmlns:a16="http://schemas.microsoft.com/office/drawing/2014/main" id="{EA7A7647-4421-4C96-9FC2-194E40759CC6}"/>
                  </a:ext>
                </a:extLst>
              </p:cNvPr>
              <p:cNvSpPr>
                <a:spLocks/>
              </p:cNvSpPr>
              <p:nvPr/>
            </p:nvSpPr>
            <p:spPr bwMode="auto">
              <a:xfrm>
                <a:off x="4005" y="901"/>
                <a:ext cx="9" cy="6"/>
              </a:xfrm>
              <a:custGeom>
                <a:avLst/>
                <a:gdLst>
                  <a:gd name="T0" fmla="*/ 4 w 9"/>
                  <a:gd name="T1" fmla="*/ 4 h 6"/>
                  <a:gd name="T2" fmla="*/ 8 w 9"/>
                  <a:gd name="T3" fmla="*/ 6 h 6"/>
                  <a:gd name="T4" fmla="*/ 9 w 9"/>
                  <a:gd name="T5" fmla="*/ 6 h 6"/>
                  <a:gd name="T6" fmla="*/ 8 w 9"/>
                  <a:gd name="T7" fmla="*/ 3 h 6"/>
                  <a:gd name="T8" fmla="*/ 6 w 9"/>
                  <a:gd name="T9" fmla="*/ 3 h 6"/>
                  <a:gd name="T10" fmla="*/ 4 w 9"/>
                  <a:gd name="T11" fmla="*/ 0 h 6"/>
                  <a:gd name="T12" fmla="*/ 1 w 9"/>
                  <a:gd name="T13" fmla="*/ 1 h 6"/>
                  <a:gd name="T14" fmla="*/ 0 w 9"/>
                  <a:gd name="T15" fmla="*/ 0 h 6"/>
                  <a:gd name="T16" fmla="*/ 0 w 9"/>
                  <a:gd name="T17" fmla="*/ 1 h 6"/>
                  <a:gd name="T18" fmla="*/ 1 w 9"/>
                  <a:gd name="T19" fmla="*/ 4 h 6"/>
                  <a:gd name="T20" fmla="*/ 4 w 9"/>
                  <a:gd name="T21"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6">
                    <a:moveTo>
                      <a:pt x="4" y="4"/>
                    </a:moveTo>
                    <a:lnTo>
                      <a:pt x="8" y="6"/>
                    </a:lnTo>
                    <a:lnTo>
                      <a:pt x="9" y="6"/>
                    </a:lnTo>
                    <a:lnTo>
                      <a:pt x="8" y="3"/>
                    </a:lnTo>
                    <a:lnTo>
                      <a:pt x="6" y="3"/>
                    </a:lnTo>
                    <a:lnTo>
                      <a:pt x="4" y="0"/>
                    </a:lnTo>
                    <a:lnTo>
                      <a:pt x="1" y="1"/>
                    </a:lnTo>
                    <a:lnTo>
                      <a:pt x="0" y="0"/>
                    </a:lnTo>
                    <a:lnTo>
                      <a:pt x="0" y="1"/>
                    </a:lnTo>
                    <a:lnTo>
                      <a:pt x="1" y="4"/>
                    </a:lnTo>
                    <a:lnTo>
                      <a:pt x="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9" name="Freeform 1168">
                <a:extLst>
                  <a:ext uri="{FF2B5EF4-FFF2-40B4-BE49-F238E27FC236}">
                    <a16:creationId xmlns:a16="http://schemas.microsoft.com/office/drawing/2014/main" id="{3EE642B0-F9E7-4470-AD0A-BF727442C60F}"/>
                  </a:ext>
                </a:extLst>
              </p:cNvPr>
              <p:cNvSpPr>
                <a:spLocks/>
              </p:cNvSpPr>
              <p:nvPr/>
            </p:nvSpPr>
            <p:spPr bwMode="auto">
              <a:xfrm>
                <a:off x="4097" y="1092"/>
                <a:ext cx="3" cy="2"/>
              </a:xfrm>
              <a:custGeom>
                <a:avLst/>
                <a:gdLst>
                  <a:gd name="T0" fmla="*/ 0 w 3"/>
                  <a:gd name="T1" fmla="*/ 2 h 2"/>
                  <a:gd name="T2" fmla="*/ 0 w 3"/>
                  <a:gd name="T3" fmla="*/ 2 h 2"/>
                  <a:gd name="T4" fmla="*/ 2 w 3"/>
                  <a:gd name="T5" fmla="*/ 0 h 2"/>
                  <a:gd name="T6" fmla="*/ 3 w 3"/>
                  <a:gd name="T7" fmla="*/ 0 h 2"/>
                  <a:gd name="T8" fmla="*/ 3 w 3"/>
                  <a:gd name="T9" fmla="*/ 0 h 2"/>
                  <a:gd name="T10" fmla="*/ 0 w 3"/>
                  <a:gd name="T11" fmla="*/ 0 h 2"/>
                  <a:gd name="T12" fmla="*/ 0 w 3"/>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3" h="2">
                    <a:moveTo>
                      <a:pt x="0" y="2"/>
                    </a:moveTo>
                    <a:lnTo>
                      <a:pt x="0" y="2"/>
                    </a:lnTo>
                    <a:lnTo>
                      <a:pt x="2" y="0"/>
                    </a:lnTo>
                    <a:lnTo>
                      <a:pt x="3" y="0"/>
                    </a:lnTo>
                    <a:lnTo>
                      <a:pt x="3" y="0"/>
                    </a:lnTo>
                    <a:lnTo>
                      <a:pt x="0" y="0"/>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0" name="Freeform 1169">
                <a:extLst>
                  <a:ext uri="{FF2B5EF4-FFF2-40B4-BE49-F238E27FC236}">
                    <a16:creationId xmlns:a16="http://schemas.microsoft.com/office/drawing/2014/main" id="{9AAF0005-BDBC-4F97-B0D5-E9D752C66907}"/>
                  </a:ext>
                </a:extLst>
              </p:cNvPr>
              <p:cNvSpPr>
                <a:spLocks/>
              </p:cNvSpPr>
              <p:nvPr/>
            </p:nvSpPr>
            <p:spPr bwMode="auto">
              <a:xfrm>
                <a:off x="4097" y="1019"/>
                <a:ext cx="3" cy="3"/>
              </a:xfrm>
              <a:custGeom>
                <a:avLst/>
                <a:gdLst>
                  <a:gd name="T0" fmla="*/ 2 w 3"/>
                  <a:gd name="T1" fmla="*/ 1 h 3"/>
                  <a:gd name="T2" fmla="*/ 0 w 3"/>
                  <a:gd name="T3" fmla="*/ 3 h 3"/>
                  <a:gd name="T4" fmla="*/ 2 w 3"/>
                  <a:gd name="T5" fmla="*/ 3 h 3"/>
                  <a:gd name="T6" fmla="*/ 3 w 3"/>
                  <a:gd name="T7" fmla="*/ 1 h 3"/>
                  <a:gd name="T8" fmla="*/ 2 w 3"/>
                  <a:gd name="T9" fmla="*/ 0 h 3"/>
                  <a:gd name="T10" fmla="*/ 2 w 3"/>
                  <a:gd name="T11" fmla="*/ 1 h 3"/>
                </a:gdLst>
                <a:ahLst/>
                <a:cxnLst>
                  <a:cxn ang="0">
                    <a:pos x="T0" y="T1"/>
                  </a:cxn>
                  <a:cxn ang="0">
                    <a:pos x="T2" y="T3"/>
                  </a:cxn>
                  <a:cxn ang="0">
                    <a:pos x="T4" y="T5"/>
                  </a:cxn>
                  <a:cxn ang="0">
                    <a:pos x="T6" y="T7"/>
                  </a:cxn>
                  <a:cxn ang="0">
                    <a:pos x="T8" y="T9"/>
                  </a:cxn>
                  <a:cxn ang="0">
                    <a:pos x="T10" y="T11"/>
                  </a:cxn>
                </a:cxnLst>
                <a:rect l="0" t="0" r="r" b="b"/>
                <a:pathLst>
                  <a:path w="3" h="3">
                    <a:moveTo>
                      <a:pt x="2" y="1"/>
                    </a:moveTo>
                    <a:lnTo>
                      <a:pt x="0" y="3"/>
                    </a:lnTo>
                    <a:lnTo>
                      <a:pt x="2" y="3"/>
                    </a:lnTo>
                    <a:lnTo>
                      <a:pt x="3" y="1"/>
                    </a:lnTo>
                    <a:lnTo>
                      <a:pt x="2" y="0"/>
                    </a:lnTo>
                    <a:lnTo>
                      <a:pt x="2"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1" name="Freeform 1170">
                <a:extLst>
                  <a:ext uri="{FF2B5EF4-FFF2-40B4-BE49-F238E27FC236}">
                    <a16:creationId xmlns:a16="http://schemas.microsoft.com/office/drawing/2014/main" id="{9D8385B9-4EEA-49BF-9C16-55E60331566B}"/>
                  </a:ext>
                </a:extLst>
              </p:cNvPr>
              <p:cNvSpPr>
                <a:spLocks/>
              </p:cNvSpPr>
              <p:nvPr/>
            </p:nvSpPr>
            <p:spPr bwMode="auto">
              <a:xfrm>
                <a:off x="4095" y="1108"/>
                <a:ext cx="8" cy="5"/>
              </a:xfrm>
              <a:custGeom>
                <a:avLst/>
                <a:gdLst>
                  <a:gd name="T0" fmla="*/ 0 w 8"/>
                  <a:gd name="T1" fmla="*/ 5 h 5"/>
                  <a:gd name="T2" fmla="*/ 2 w 8"/>
                  <a:gd name="T3" fmla="*/ 5 h 5"/>
                  <a:gd name="T4" fmla="*/ 5 w 8"/>
                  <a:gd name="T5" fmla="*/ 3 h 5"/>
                  <a:gd name="T6" fmla="*/ 7 w 8"/>
                  <a:gd name="T7" fmla="*/ 1 h 5"/>
                  <a:gd name="T8" fmla="*/ 8 w 8"/>
                  <a:gd name="T9" fmla="*/ 0 h 5"/>
                  <a:gd name="T10" fmla="*/ 7 w 8"/>
                  <a:gd name="T11" fmla="*/ 0 h 5"/>
                  <a:gd name="T12" fmla="*/ 5 w 8"/>
                  <a:gd name="T13" fmla="*/ 0 h 5"/>
                  <a:gd name="T14" fmla="*/ 2 w 8"/>
                  <a:gd name="T15" fmla="*/ 0 h 5"/>
                  <a:gd name="T16" fmla="*/ 2 w 8"/>
                  <a:gd name="T17" fmla="*/ 1 h 5"/>
                  <a:gd name="T18" fmla="*/ 0 w 8"/>
                  <a:gd name="T19" fmla="*/ 3 h 5"/>
                  <a:gd name="T20" fmla="*/ 0 w 8"/>
                  <a:gd name="T21"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5">
                    <a:moveTo>
                      <a:pt x="0" y="5"/>
                    </a:moveTo>
                    <a:lnTo>
                      <a:pt x="2" y="5"/>
                    </a:lnTo>
                    <a:lnTo>
                      <a:pt x="5" y="3"/>
                    </a:lnTo>
                    <a:lnTo>
                      <a:pt x="7" y="1"/>
                    </a:lnTo>
                    <a:lnTo>
                      <a:pt x="8" y="0"/>
                    </a:lnTo>
                    <a:lnTo>
                      <a:pt x="7" y="0"/>
                    </a:lnTo>
                    <a:lnTo>
                      <a:pt x="5" y="0"/>
                    </a:lnTo>
                    <a:lnTo>
                      <a:pt x="2" y="0"/>
                    </a:lnTo>
                    <a:lnTo>
                      <a:pt x="2" y="1"/>
                    </a:lnTo>
                    <a:lnTo>
                      <a:pt x="0" y="3"/>
                    </a:lnTo>
                    <a:lnTo>
                      <a:pt x="0"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2" name="Freeform 1171">
                <a:extLst>
                  <a:ext uri="{FF2B5EF4-FFF2-40B4-BE49-F238E27FC236}">
                    <a16:creationId xmlns:a16="http://schemas.microsoft.com/office/drawing/2014/main" id="{F01F4BB2-EA5D-4A4B-8E49-7AB0BE8641D4}"/>
                  </a:ext>
                </a:extLst>
              </p:cNvPr>
              <p:cNvSpPr>
                <a:spLocks/>
              </p:cNvSpPr>
              <p:nvPr/>
            </p:nvSpPr>
            <p:spPr bwMode="auto">
              <a:xfrm>
                <a:off x="4094" y="1119"/>
                <a:ext cx="3" cy="3"/>
              </a:xfrm>
              <a:custGeom>
                <a:avLst/>
                <a:gdLst>
                  <a:gd name="T0" fmla="*/ 0 w 3"/>
                  <a:gd name="T1" fmla="*/ 0 h 3"/>
                  <a:gd name="T2" fmla="*/ 0 w 3"/>
                  <a:gd name="T3" fmla="*/ 3 h 3"/>
                  <a:gd name="T4" fmla="*/ 1 w 3"/>
                  <a:gd name="T5" fmla="*/ 3 h 3"/>
                  <a:gd name="T6" fmla="*/ 3 w 3"/>
                  <a:gd name="T7" fmla="*/ 2 h 3"/>
                  <a:gd name="T8" fmla="*/ 1 w 3"/>
                  <a:gd name="T9" fmla="*/ 0 h 3"/>
                  <a:gd name="T10" fmla="*/ 0 w 3"/>
                  <a:gd name="T11" fmla="*/ 0 h 3"/>
                </a:gdLst>
                <a:ahLst/>
                <a:cxnLst>
                  <a:cxn ang="0">
                    <a:pos x="T0" y="T1"/>
                  </a:cxn>
                  <a:cxn ang="0">
                    <a:pos x="T2" y="T3"/>
                  </a:cxn>
                  <a:cxn ang="0">
                    <a:pos x="T4" y="T5"/>
                  </a:cxn>
                  <a:cxn ang="0">
                    <a:pos x="T6" y="T7"/>
                  </a:cxn>
                  <a:cxn ang="0">
                    <a:pos x="T8" y="T9"/>
                  </a:cxn>
                  <a:cxn ang="0">
                    <a:pos x="T10" y="T11"/>
                  </a:cxn>
                </a:cxnLst>
                <a:rect l="0" t="0" r="r" b="b"/>
                <a:pathLst>
                  <a:path w="3" h="3">
                    <a:moveTo>
                      <a:pt x="0" y="0"/>
                    </a:moveTo>
                    <a:lnTo>
                      <a:pt x="0" y="3"/>
                    </a:lnTo>
                    <a:lnTo>
                      <a:pt x="1" y="3"/>
                    </a:lnTo>
                    <a:lnTo>
                      <a:pt x="3" y="2"/>
                    </a:lnTo>
                    <a:lnTo>
                      <a:pt x="1"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3" name="Line 1172">
                <a:extLst>
                  <a:ext uri="{FF2B5EF4-FFF2-40B4-BE49-F238E27FC236}">
                    <a16:creationId xmlns:a16="http://schemas.microsoft.com/office/drawing/2014/main" id="{F63B514C-E90B-43FE-9264-44E0C1F6DDD5}"/>
                  </a:ext>
                </a:extLst>
              </p:cNvPr>
              <p:cNvSpPr>
                <a:spLocks noChangeShapeType="1"/>
              </p:cNvSpPr>
              <p:nvPr/>
            </p:nvSpPr>
            <p:spPr bwMode="auto">
              <a:xfrm>
                <a:off x="3458" y="1124"/>
                <a:ext cx="0" cy="0"/>
              </a:xfrm>
              <a:prstGeom prst="lin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4" name="Line 1173">
                <a:extLst>
                  <a:ext uri="{FF2B5EF4-FFF2-40B4-BE49-F238E27FC236}">
                    <a16:creationId xmlns:a16="http://schemas.microsoft.com/office/drawing/2014/main" id="{B0D0BAB4-6002-4BDC-A082-E485877EDE8A}"/>
                  </a:ext>
                </a:extLst>
              </p:cNvPr>
              <p:cNvSpPr>
                <a:spLocks noChangeShapeType="1"/>
              </p:cNvSpPr>
              <p:nvPr/>
            </p:nvSpPr>
            <p:spPr bwMode="auto">
              <a:xfrm>
                <a:off x="3458" y="1124"/>
                <a:ext cx="0" cy="0"/>
              </a:xfrm>
              <a:prstGeom prst="lin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5" name="Freeform 1174">
                <a:extLst>
                  <a:ext uri="{FF2B5EF4-FFF2-40B4-BE49-F238E27FC236}">
                    <a16:creationId xmlns:a16="http://schemas.microsoft.com/office/drawing/2014/main" id="{FA68FCC6-B61A-453A-95D4-94729E4BF27E}"/>
                  </a:ext>
                </a:extLst>
              </p:cNvPr>
              <p:cNvSpPr>
                <a:spLocks/>
              </p:cNvSpPr>
              <p:nvPr/>
            </p:nvSpPr>
            <p:spPr bwMode="auto">
              <a:xfrm>
                <a:off x="3716" y="999"/>
                <a:ext cx="274" cy="374"/>
              </a:xfrm>
              <a:custGeom>
                <a:avLst/>
                <a:gdLst>
                  <a:gd name="T0" fmla="*/ 255 w 274"/>
                  <a:gd name="T1" fmla="*/ 256 h 374"/>
                  <a:gd name="T2" fmla="*/ 247 w 274"/>
                  <a:gd name="T3" fmla="*/ 244 h 374"/>
                  <a:gd name="T4" fmla="*/ 242 w 274"/>
                  <a:gd name="T5" fmla="*/ 219 h 374"/>
                  <a:gd name="T6" fmla="*/ 231 w 274"/>
                  <a:gd name="T7" fmla="*/ 221 h 374"/>
                  <a:gd name="T8" fmla="*/ 227 w 274"/>
                  <a:gd name="T9" fmla="*/ 206 h 374"/>
                  <a:gd name="T10" fmla="*/ 203 w 274"/>
                  <a:gd name="T11" fmla="*/ 193 h 374"/>
                  <a:gd name="T12" fmla="*/ 211 w 274"/>
                  <a:gd name="T13" fmla="*/ 187 h 374"/>
                  <a:gd name="T14" fmla="*/ 236 w 274"/>
                  <a:gd name="T15" fmla="*/ 181 h 374"/>
                  <a:gd name="T16" fmla="*/ 231 w 274"/>
                  <a:gd name="T17" fmla="*/ 154 h 374"/>
                  <a:gd name="T18" fmla="*/ 214 w 274"/>
                  <a:gd name="T19" fmla="*/ 160 h 374"/>
                  <a:gd name="T20" fmla="*/ 225 w 274"/>
                  <a:gd name="T21" fmla="*/ 146 h 374"/>
                  <a:gd name="T22" fmla="*/ 209 w 274"/>
                  <a:gd name="T23" fmla="*/ 131 h 374"/>
                  <a:gd name="T24" fmla="*/ 198 w 274"/>
                  <a:gd name="T25" fmla="*/ 136 h 374"/>
                  <a:gd name="T26" fmla="*/ 191 w 274"/>
                  <a:gd name="T27" fmla="*/ 126 h 374"/>
                  <a:gd name="T28" fmla="*/ 193 w 274"/>
                  <a:gd name="T29" fmla="*/ 104 h 374"/>
                  <a:gd name="T30" fmla="*/ 184 w 274"/>
                  <a:gd name="T31" fmla="*/ 106 h 374"/>
                  <a:gd name="T32" fmla="*/ 163 w 274"/>
                  <a:gd name="T33" fmla="*/ 110 h 374"/>
                  <a:gd name="T34" fmla="*/ 179 w 274"/>
                  <a:gd name="T35" fmla="*/ 85 h 374"/>
                  <a:gd name="T36" fmla="*/ 172 w 274"/>
                  <a:gd name="T37" fmla="*/ 69 h 374"/>
                  <a:gd name="T38" fmla="*/ 145 w 274"/>
                  <a:gd name="T39" fmla="*/ 74 h 374"/>
                  <a:gd name="T40" fmla="*/ 128 w 274"/>
                  <a:gd name="T41" fmla="*/ 66 h 374"/>
                  <a:gd name="T42" fmla="*/ 113 w 274"/>
                  <a:gd name="T43" fmla="*/ 69 h 374"/>
                  <a:gd name="T44" fmla="*/ 125 w 274"/>
                  <a:gd name="T45" fmla="*/ 34 h 374"/>
                  <a:gd name="T46" fmla="*/ 90 w 274"/>
                  <a:gd name="T47" fmla="*/ 23 h 374"/>
                  <a:gd name="T48" fmla="*/ 78 w 274"/>
                  <a:gd name="T49" fmla="*/ 34 h 374"/>
                  <a:gd name="T50" fmla="*/ 64 w 274"/>
                  <a:gd name="T51" fmla="*/ 55 h 374"/>
                  <a:gd name="T52" fmla="*/ 51 w 274"/>
                  <a:gd name="T53" fmla="*/ 99 h 374"/>
                  <a:gd name="T54" fmla="*/ 51 w 274"/>
                  <a:gd name="T55" fmla="*/ 56 h 374"/>
                  <a:gd name="T56" fmla="*/ 72 w 274"/>
                  <a:gd name="T57" fmla="*/ 0 h 374"/>
                  <a:gd name="T58" fmla="*/ 16 w 274"/>
                  <a:gd name="T59" fmla="*/ 45 h 374"/>
                  <a:gd name="T60" fmla="*/ 27 w 274"/>
                  <a:gd name="T61" fmla="*/ 93 h 374"/>
                  <a:gd name="T62" fmla="*/ 8 w 274"/>
                  <a:gd name="T63" fmla="*/ 115 h 374"/>
                  <a:gd name="T64" fmla="*/ 35 w 274"/>
                  <a:gd name="T65" fmla="*/ 126 h 374"/>
                  <a:gd name="T66" fmla="*/ 74 w 274"/>
                  <a:gd name="T67" fmla="*/ 139 h 374"/>
                  <a:gd name="T68" fmla="*/ 94 w 274"/>
                  <a:gd name="T69" fmla="*/ 138 h 374"/>
                  <a:gd name="T70" fmla="*/ 113 w 274"/>
                  <a:gd name="T71" fmla="*/ 120 h 374"/>
                  <a:gd name="T72" fmla="*/ 125 w 274"/>
                  <a:gd name="T73" fmla="*/ 152 h 374"/>
                  <a:gd name="T74" fmla="*/ 121 w 274"/>
                  <a:gd name="T75" fmla="*/ 177 h 374"/>
                  <a:gd name="T76" fmla="*/ 142 w 274"/>
                  <a:gd name="T77" fmla="*/ 184 h 374"/>
                  <a:gd name="T78" fmla="*/ 160 w 274"/>
                  <a:gd name="T79" fmla="*/ 203 h 374"/>
                  <a:gd name="T80" fmla="*/ 136 w 274"/>
                  <a:gd name="T81" fmla="*/ 244 h 374"/>
                  <a:gd name="T82" fmla="*/ 104 w 274"/>
                  <a:gd name="T83" fmla="*/ 278 h 374"/>
                  <a:gd name="T84" fmla="*/ 64 w 274"/>
                  <a:gd name="T85" fmla="*/ 284 h 374"/>
                  <a:gd name="T86" fmla="*/ 104 w 274"/>
                  <a:gd name="T87" fmla="*/ 297 h 374"/>
                  <a:gd name="T88" fmla="*/ 126 w 274"/>
                  <a:gd name="T89" fmla="*/ 315 h 374"/>
                  <a:gd name="T90" fmla="*/ 145 w 274"/>
                  <a:gd name="T91" fmla="*/ 348 h 374"/>
                  <a:gd name="T92" fmla="*/ 187 w 274"/>
                  <a:gd name="T93" fmla="*/ 374 h 374"/>
                  <a:gd name="T94" fmla="*/ 174 w 274"/>
                  <a:gd name="T95" fmla="*/ 345 h 374"/>
                  <a:gd name="T96" fmla="*/ 177 w 274"/>
                  <a:gd name="T97" fmla="*/ 332 h 374"/>
                  <a:gd name="T98" fmla="*/ 196 w 274"/>
                  <a:gd name="T99" fmla="*/ 350 h 374"/>
                  <a:gd name="T100" fmla="*/ 214 w 274"/>
                  <a:gd name="T101" fmla="*/ 343 h 374"/>
                  <a:gd name="T102" fmla="*/ 207 w 274"/>
                  <a:gd name="T103" fmla="*/ 303 h 374"/>
                  <a:gd name="T104" fmla="*/ 198 w 274"/>
                  <a:gd name="T105" fmla="*/ 288 h 374"/>
                  <a:gd name="T106" fmla="*/ 180 w 274"/>
                  <a:gd name="T107" fmla="*/ 264 h 374"/>
                  <a:gd name="T108" fmla="*/ 196 w 274"/>
                  <a:gd name="T109" fmla="*/ 259 h 374"/>
                  <a:gd name="T110" fmla="*/ 211 w 274"/>
                  <a:gd name="T111" fmla="*/ 262 h 374"/>
                  <a:gd name="T112" fmla="*/ 233 w 274"/>
                  <a:gd name="T113" fmla="*/ 265 h 374"/>
                  <a:gd name="T114" fmla="*/ 220 w 274"/>
                  <a:gd name="T115" fmla="*/ 288 h 374"/>
                  <a:gd name="T116" fmla="*/ 231 w 274"/>
                  <a:gd name="T117" fmla="*/ 297 h 374"/>
                  <a:gd name="T118" fmla="*/ 238 w 274"/>
                  <a:gd name="T119" fmla="*/ 288 h 374"/>
                  <a:gd name="T120" fmla="*/ 249 w 274"/>
                  <a:gd name="T121" fmla="*/ 280 h 374"/>
                  <a:gd name="T122" fmla="*/ 258 w 274"/>
                  <a:gd name="T123" fmla="*/ 268 h 374"/>
                  <a:gd name="T124" fmla="*/ 265 w 274"/>
                  <a:gd name="T125" fmla="*/ 260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74" h="374">
                    <a:moveTo>
                      <a:pt x="273" y="265"/>
                    </a:moveTo>
                    <a:lnTo>
                      <a:pt x="274" y="264"/>
                    </a:lnTo>
                    <a:lnTo>
                      <a:pt x="274" y="264"/>
                    </a:lnTo>
                    <a:lnTo>
                      <a:pt x="274" y="262"/>
                    </a:lnTo>
                    <a:lnTo>
                      <a:pt x="273" y="260"/>
                    </a:lnTo>
                    <a:lnTo>
                      <a:pt x="273" y="259"/>
                    </a:lnTo>
                    <a:lnTo>
                      <a:pt x="271" y="257"/>
                    </a:lnTo>
                    <a:lnTo>
                      <a:pt x="270" y="257"/>
                    </a:lnTo>
                    <a:lnTo>
                      <a:pt x="271" y="254"/>
                    </a:lnTo>
                    <a:lnTo>
                      <a:pt x="270" y="252"/>
                    </a:lnTo>
                    <a:lnTo>
                      <a:pt x="266" y="252"/>
                    </a:lnTo>
                    <a:lnTo>
                      <a:pt x="266" y="252"/>
                    </a:lnTo>
                    <a:lnTo>
                      <a:pt x="268" y="251"/>
                    </a:lnTo>
                    <a:lnTo>
                      <a:pt x="266" y="249"/>
                    </a:lnTo>
                    <a:lnTo>
                      <a:pt x="263" y="252"/>
                    </a:lnTo>
                    <a:lnTo>
                      <a:pt x="262" y="254"/>
                    </a:lnTo>
                    <a:lnTo>
                      <a:pt x="263" y="256"/>
                    </a:lnTo>
                    <a:lnTo>
                      <a:pt x="262" y="256"/>
                    </a:lnTo>
                    <a:lnTo>
                      <a:pt x="260" y="256"/>
                    </a:lnTo>
                    <a:lnTo>
                      <a:pt x="260" y="251"/>
                    </a:lnTo>
                    <a:lnTo>
                      <a:pt x="258" y="251"/>
                    </a:lnTo>
                    <a:lnTo>
                      <a:pt x="258" y="251"/>
                    </a:lnTo>
                    <a:lnTo>
                      <a:pt x="258" y="252"/>
                    </a:lnTo>
                    <a:lnTo>
                      <a:pt x="257" y="256"/>
                    </a:lnTo>
                    <a:lnTo>
                      <a:pt x="255" y="257"/>
                    </a:lnTo>
                    <a:lnTo>
                      <a:pt x="255" y="256"/>
                    </a:lnTo>
                    <a:lnTo>
                      <a:pt x="255" y="252"/>
                    </a:lnTo>
                    <a:lnTo>
                      <a:pt x="257" y="249"/>
                    </a:lnTo>
                    <a:lnTo>
                      <a:pt x="258" y="248"/>
                    </a:lnTo>
                    <a:lnTo>
                      <a:pt x="255" y="249"/>
                    </a:lnTo>
                    <a:lnTo>
                      <a:pt x="252" y="252"/>
                    </a:lnTo>
                    <a:lnTo>
                      <a:pt x="252" y="252"/>
                    </a:lnTo>
                    <a:lnTo>
                      <a:pt x="250" y="256"/>
                    </a:lnTo>
                    <a:lnTo>
                      <a:pt x="249" y="256"/>
                    </a:lnTo>
                    <a:lnTo>
                      <a:pt x="249" y="254"/>
                    </a:lnTo>
                    <a:lnTo>
                      <a:pt x="250" y="251"/>
                    </a:lnTo>
                    <a:lnTo>
                      <a:pt x="254" y="249"/>
                    </a:lnTo>
                    <a:lnTo>
                      <a:pt x="255" y="248"/>
                    </a:lnTo>
                    <a:lnTo>
                      <a:pt x="255" y="244"/>
                    </a:lnTo>
                    <a:lnTo>
                      <a:pt x="257" y="244"/>
                    </a:lnTo>
                    <a:lnTo>
                      <a:pt x="258" y="243"/>
                    </a:lnTo>
                    <a:lnTo>
                      <a:pt x="258" y="241"/>
                    </a:lnTo>
                    <a:lnTo>
                      <a:pt x="257" y="241"/>
                    </a:lnTo>
                    <a:lnTo>
                      <a:pt x="254" y="243"/>
                    </a:lnTo>
                    <a:lnTo>
                      <a:pt x="252" y="244"/>
                    </a:lnTo>
                    <a:lnTo>
                      <a:pt x="250" y="246"/>
                    </a:lnTo>
                    <a:lnTo>
                      <a:pt x="249" y="248"/>
                    </a:lnTo>
                    <a:lnTo>
                      <a:pt x="249" y="244"/>
                    </a:lnTo>
                    <a:lnTo>
                      <a:pt x="252" y="243"/>
                    </a:lnTo>
                    <a:lnTo>
                      <a:pt x="250" y="243"/>
                    </a:lnTo>
                    <a:lnTo>
                      <a:pt x="249" y="243"/>
                    </a:lnTo>
                    <a:lnTo>
                      <a:pt x="247" y="244"/>
                    </a:lnTo>
                    <a:lnTo>
                      <a:pt x="244" y="243"/>
                    </a:lnTo>
                    <a:lnTo>
                      <a:pt x="241" y="243"/>
                    </a:lnTo>
                    <a:lnTo>
                      <a:pt x="239" y="241"/>
                    </a:lnTo>
                    <a:lnTo>
                      <a:pt x="242" y="243"/>
                    </a:lnTo>
                    <a:lnTo>
                      <a:pt x="247" y="241"/>
                    </a:lnTo>
                    <a:lnTo>
                      <a:pt x="246" y="240"/>
                    </a:lnTo>
                    <a:lnTo>
                      <a:pt x="244" y="238"/>
                    </a:lnTo>
                    <a:lnTo>
                      <a:pt x="246" y="240"/>
                    </a:lnTo>
                    <a:lnTo>
                      <a:pt x="247" y="238"/>
                    </a:lnTo>
                    <a:lnTo>
                      <a:pt x="246" y="236"/>
                    </a:lnTo>
                    <a:lnTo>
                      <a:pt x="244" y="236"/>
                    </a:lnTo>
                    <a:lnTo>
                      <a:pt x="244" y="235"/>
                    </a:lnTo>
                    <a:lnTo>
                      <a:pt x="246" y="233"/>
                    </a:lnTo>
                    <a:lnTo>
                      <a:pt x="247" y="232"/>
                    </a:lnTo>
                    <a:lnTo>
                      <a:pt x="246" y="229"/>
                    </a:lnTo>
                    <a:lnTo>
                      <a:pt x="244" y="227"/>
                    </a:lnTo>
                    <a:lnTo>
                      <a:pt x="241" y="229"/>
                    </a:lnTo>
                    <a:lnTo>
                      <a:pt x="241" y="230"/>
                    </a:lnTo>
                    <a:lnTo>
                      <a:pt x="239" y="229"/>
                    </a:lnTo>
                    <a:lnTo>
                      <a:pt x="238" y="230"/>
                    </a:lnTo>
                    <a:lnTo>
                      <a:pt x="238" y="229"/>
                    </a:lnTo>
                    <a:lnTo>
                      <a:pt x="238" y="227"/>
                    </a:lnTo>
                    <a:lnTo>
                      <a:pt x="239" y="225"/>
                    </a:lnTo>
                    <a:lnTo>
                      <a:pt x="242" y="224"/>
                    </a:lnTo>
                    <a:lnTo>
                      <a:pt x="242" y="222"/>
                    </a:lnTo>
                    <a:lnTo>
                      <a:pt x="242" y="219"/>
                    </a:lnTo>
                    <a:lnTo>
                      <a:pt x="242" y="219"/>
                    </a:lnTo>
                    <a:lnTo>
                      <a:pt x="241" y="221"/>
                    </a:lnTo>
                    <a:lnTo>
                      <a:pt x="238" y="224"/>
                    </a:lnTo>
                    <a:lnTo>
                      <a:pt x="236" y="225"/>
                    </a:lnTo>
                    <a:lnTo>
                      <a:pt x="234" y="227"/>
                    </a:lnTo>
                    <a:lnTo>
                      <a:pt x="233" y="229"/>
                    </a:lnTo>
                    <a:lnTo>
                      <a:pt x="234" y="230"/>
                    </a:lnTo>
                    <a:lnTo>
                      <a:pt x="233" y="232"/>
                    </a:lnTo>
                    <a:lnTo>
                      <a:pt x="233" y="229"/>
                    </a:lnTo>
                    <a:lnTo>
                      <a:pt x="233" y="227"/>
                    </a:lnTo>
                    <a:lnTo>
                      <a:pt x="233" y="224"/>
                    </a:lnTo>
                    <a:lnTo>
                      <a:pt x="236" y="221"/>
                    </a:lnTo>
                    <a:lnTo>
                      <a:pt x="236" y="219"/>
                    </a:lnTo>
                    <a:lnTo>
                      <a:pt x="236" y="219"/>
                    </a:lnTo>
                    <a:lnTo>
                      <a:pt x="234" y="221"/>
                    </a:lnTo>
                    <a:lnTo>
                      <a:pt x="233" y="222"/>
                    </a:lnTo>
                    <a:lnTo>
                      <a:pt x="233" y="222"/>
                    </a:lnTo>
                    <a:lnTo>
                      <a:pt x="231" y="224"/>
                    </a:lnTo>
                    <a:lnTo>
                      <a:pt x="230" y="225"/>
                    </a:lnTo>
                    <a:lnTo>
                      <a:pt x="230" y="227"/>
                    </a:lnTo>
                    <a:lnTo>
                      <a:pt x="228" y="230"/>
                    </a:lnTo>
                    <a:lnTo>
                      <a:pt x="227" y="232"/>
                    </a:lnTo>
                    <a:lnTo>
                      <a:pt x="227" y="229"/>
                    </a:lnTo>
                    <a:lnTo>
                      <a:pt x="228" y="227"/>
                    </a:lnTo>
                    <a:lnTo>
                      <a:pt x="230" y="222"/>
                    </a:lnTo>
                    <a:lnTo>
                      <a:pt x="231" y="221"/>
                    </a:lnTo>
                    <a:lnTo>
                      <a:pt x="231" y="219"/>
                    </a:lnTo>
                    <a:lnTo>
                      <a:pt x="228" y="219"/>
                    </a:lnTo>
                    <a:lnTo>
                      <a:pt x="227" y="221"/>
                    </a:lnTo>
                    <a:lnTo>
                      <a:pt x="227" y="222"/>
                    </a:lnTo>
                    <a:lnTo>
                      <a:pt x="225" y="224"/>
                    </a:lnTo>
                    <a:lnTo>
                      <a:pt x="225" y="222"/>
                    </a:lnTo>
                    <a:lnTo>
                      <a:pt x="227" y="219"/>
                    </a:lnTo>
                    <a:lnTo>
                      <a:pt x="228" y="217"/>
                    </a:lnTo>
                    <a:lnTo>
                      <a:pt x="227" y="216"/>
                    </a:lnTo>
                    <a:lnTo>
                      <a:pt x="225" y="214"/>
                    </a:lnTo>
                    <a:lnTo>
                      <a:pt x="225" y="214"/>
                    </a:lnTo>
                    <a:lnTo>
                      <a:pt x="223" y="213"/>
                    </a:lnTo>
                    <a:lnTo>
                      <a:pt x="220" y="213"/>
                    </a:lnTo>
                    <a:lnTo>
                      <a:pt x="219" y="213"/>
                    </a:lnTo>
                    <a:lnTo>
                      <a:pt x="219" y="211"/>
                    </a:lnTo>
                    <a:lnTo>
                      <a:pt x="222" y="211"/>
                    </a:lnTo>
                    <a:lnTo>
                      <a:pt x="219" y="211"/>
                    </a:lnTo>
                    <a:lnTo>
                      <a:pt x="215" y="211"/>
                    </a:lnTo>
                    <a:lnTo>
                      <a:pt x="214" y="213"/>
                    </a:lnTo>
                    <a:lnTo>
                      <a:pt x="214" y="211"/>
                    </a:lnTo>
                    <a:lnTo>
                      <a:pt x="219" y="208"/>
                    </a:lnTo>
                    <a:lnTo>
                      <a:pt x="222" y="208"/>
                    </a:lnTo>
                    <a:lnTo>
                      <a:pt x="223" y="209"/>
                    </a:lnTo>
                    <a:lnTo>
                      <a:pt x="225" y="209"/>
                    </a:lnTo>
                    <a:lnTo>
                      <a:pt x="227" y="208"/>
                    </a:lnTo>
                    <a:lnTo>
                      <a:pt x="227" y="206"/>
                    </a:lnTo>
                    <a:lnTo>
                      <a:pt x="225" y="206"/>
                    </a:lnTo>
                    <a:lnTo>
                      <a:pt x="222" y="206"/>
                    </a:lnTo>
                    <a:lnTo>
                      <a:pt x="219" y="205"/>
                    </a:lnTo>
                    <a:lnTo>
                      <a:pt x="217" y="205"/>
                    </a:lnTo>
                    <a:lnTo>
                      <a:pt x="217" y="206"/>
                    </a:lnTo>
                    <a:lnTo>
                      <a:pt x="215" y="206"/>
                    </a:lnTo>
                    <a:lnTo>
                      <a:pt x="215" y="206"/>
                    </a:lnTo>
                    <a:lnTo>
                      <a:pt x="217" y="205"/>
                    </a:lnTo>
                    <a:lnTo>
                      <a:pt x="217" y="203"/>
                    </a:lnTo>
                    <a:lnTo>
                      <a:pt x="214" y="203"/>
                    </a:lnTo>
                    <a:lnTo>
                      <a:pt x="214" y="205"/>
                    </a:lnTo>
                    <a:lnTo>
                      <a:pt x="214" y="205"/>
                    </a:lnTo>
                    <a:lnTo>
                      <a:pt x="212" y="203"/>
                    </a:lnTo>
                    <a:lnTo>
                      <a:pt x="212" y="201"/>
                    </a:lnTo>
                    <a:lnTo>
                      <a:pt x="211" y="201"/>
                    </a:lnTo>
                    <a:lnTo>
                      <a:pt x="211" y="201"/>
                    </a:lnTo>
                    <a:lnTo>
                      <a:pt x="209" y="200"/>
                    </a:lnTo>
                    <a:lnTo>
                      <a:pt x="207" y="200"/>
                    </a:lnTo>
                    <a:lnTo>
                      <a:pt x="206" y="200"/>
                    </a:lnTo>
                    <a:lnTo>
                      <a:pt x="207" y="198"/>
                    </a:lnTo>
                    <a:lnTo>
                      <a:pt x="209" y="198"/>
                    </a:lnTo>
                    <a:lnTo>
                      <a:pt x="212" y="200"/>
                    </a:lnTo>
                    <a:lnTo>
                      <a:pt x="214" y="200"/>
                    </a:lnTo>
                    <a:lnTo>
                      <a:pt x="214" y="198"/>
                    </a:lnTo>
                    <a:lnTo>
                      <a:pt x="206" y="195"/>
                    </a:lnTo>
                    <a:lnTo>
                      <a:pt x="203" y="193"/>
                    </a:lnTo>
                    <a:lnTo>
                      <a:pt x="203" y="193"/>
                    </a:lnTo>
                    <a:lnTo>
                      <a:pt x="204" y="192"/>
                    </a:lnTo>
                    <a:lnTo>
                      <a:pt x="209" y="195"/>
                    </a:lnTo>
                    <a:lnTo>
                      <a:pt x="214" y="195"/>
                    </a:lnTo>
                    <a:lnTo>
                      <a:pt x="219" y="197"/>
                    </a:lnTo>
                    <a:lnTo>
                      <a:pt x="220" y="197"/>
                    </a:lnTo>
                    <a:lnTo>
                      <a:pt x="219" y="195"/>
                    </a:lnTo>
                    <a:lnTo>
                      <a:pt x="219" y="193"/>
                    </a:lnTo>
                    <a:lnTo>
                      <a:pt x="219" y="192"/>
                    </a:lnTo>
                    <a:lnTo>
                      <a:pt x="215" y="190"/>
                    </a:lnTo>
                    <a:lnTo>
                      <a:pt x="214" y="189"/>
                    </a:lnTo>
                    <a:lnTo>
                      <a:pt x="215" y="189"/>
                    </a:lnTo>
                    <a:lnTo>
                      <a:pt x="215" y="189"/>
                    </a:lnTo>
                    <a:lnTo>
                      <a:pt x="217" y="190"/>
                    </a:lnTo>
                    <a:lnTo>
                      <a:pt x="219" y="190"/>
                    </a:lnTo>
                    <a:lnTo>
                      <a:pt x="219" y="190"/>
                    </a:lnTo>
                    <a:lnTo>
                      <a:pt x="222" y="190"/>
                    </a:lnTo>
                    <a:lnTo>
                      <a:pt x="222" y="189"/>
                    </a:lnTo>
                    <a:lnTo>
                      <a:pt x="222" y="189"/>
                    </a:lnTo>
                    <a:lnTo>
                      <a:pt x="220" y="187"/>
                    </a:lnTo>
                    <a:lnTo>
                      <a:pt x="220" y="187"/>
                    </a:lnTo>
                    <a:lnTo>
                      <a:pt x="219" y="184"/>
                    </a:lnTo>
                    <a:lnTo>
                      <a:pt x="217" y="185"/>
                    </a:lnTo>
                    <a:lnTo>
                      <a:pt x="215" y="185"/>
                    </a:lnTo>
                    <a:lnTo>
                      <a:pt x="212" y="185"/>
                    </a:lnTo>
                    <a:lnTo>
                      <a:pt x="211" y="187"/>
                    </a:lnTo>
                    <a:lnTo>
                      <a:pt x="209" y="187"/>
                    </a:lnTo>
                    <a:lnTo>
                      <a:pt x="209" y="185"/>
                    </a:lnTo>
                    <a:lnTo>
                      <a:pt x="211" y="184"/>
                    </a:lnTo>
                    <a:lnTo>
                      <a:pt x="214" y="184"/>
                    </a:lnTo>
                    <a:lnTo>
                      <a:pt x="215" y="184"/>
                    </a:lnTo>
                    <a:lnTo>
                      <a:pt x="219" y="184"/>
                    </a:lnTo>
                    <a:lnTo>
                      <a:pt x="220" y="182"/>
                    </a:lnTo>
                    <a:lnTo>
                      <a:pt x="217" y="182"/>
                    </a:lnTo>
                    <a:lnTo>
                      <a:pt x="215" y="181"/>
                    </a:lnTo>
                    <a:lnTo>
                      <a:pt x="214" y="179"/>
                    </a:lnTo>
                    <a:lnTo>
                      <a:pt x="217" y="181"/>
                    </a:lnTo>
                    <a:lnTo>
                      <a:pt x="219" y="181"/>
                    </a:lnTo>
                    <a:lnTo>
                      <a:pt x="220" y="181"/>
                    </a:lnTo>
                    <a:lnTo>
                      <a:pt x="222" y="181"/>
                    </a:lnTo>
                    <a:lnTo>
                      <a:pt x="225" y="184"/>
                    </a:lnTo>
                    <a:lnTo>
                      <a:pt x="227" y="184"/>
                    </a:lnTo>
                    <a:lnTo>
                      <a:pt x="228" y="184"/>
                    </a:lnTo>
                    <a:lnTo>
                      <a:pt x="230" y="185"/>
                    </a:lnTo>
                    <a:lnTo>
                      <a:pt x="230" y="185"/>
                    </a:lnTo>
                    <a:lnTo>
                      <a:pt x="231" y="184"/>
                    </a:lnTo>
                    <a:lnTo>
                      <a:pt x="233" y="184"/>
                    </a:lnTo>
                    <a:lnTo>
                      <a:pt x="234" y="187"/>
                    </a:lnTo>
                    <a:lnTo>
                      <a:pt x="236" y="187"/>
                    </a:lnTo>
                    <a:lnTo>
                      <a:pt x="236" y="185"/>
                    </a:lnTo>
                    <a:lnTo>
                      <a:pt x="236" y="182"/>
                    </a:lnTo>
                    <a:lnTo>
                      <a:pt x="236" y="181"/>
                    </a:lnTo>
                    <a:lnTo>
                      <a:pt x="234" y="179"/>
                    </a:lnTo>
                    <a:lnTo>
                      <a:pt x="233" y="177"/>
                    </a:lnTo>
                    <a:lnTo>
                      <a:pt x="230" y="176"/>
                    </a:lnTo>
                    <a:lnTo>
                      <a:pt x="228" y="174"/>
                    </a:lnTo>
                    <a:lnTo>
                      <a:pt x="227" y="176"/>
                    </a:lnTo>
                    <a:lnTo>
                      <a:pt x="225" y="176"/>
                    </a:lnTo>
                    <a:lnTo>
                      <a:pt x="223" y="176"/>
                    </a:lnTo>
                    <a:lnTo>
                      <a:pt x="220" y="171"/>
                    </a:lnTo>
                    <a:lnTo>
                      <a:pt x="217" y="171"/>
                    </a:lnTo>
                    <a:lnTo>
                      <a:pt x="212" y="171"/>
                    </a:lnTo>
                    <a:lnTo>
                      <a:pt x="211" y="171"/>
                    </a:lnTo>
                    <a:lnTo>
                      <a:pt x="215" y="169"/>
                    </a:lnTo>
                    <a:lnTo>
                      <a:pt x="217" y="168"/>
                    </a:lnTo>
                    <a:lnTo>
                      <a:pt x="219" y="168"/>
                    </a:lnTo>
                    <a:lnTo>
                      <a:pt x="220" y="169"/>
                    </a:lnTo>
                    <a:lnTo>
                      <a:pt x="222" y="169"/>
                    </a:lnTo>
                    <a:lnTo>
                      <a:pt x="223" y="168"/>
                    </a:lnTo>
                    <a:lnTo>
                      <a:pt x="225" y="166"/>
                    </a:lnTo>
                    <a:lnTo>
                      <a:pt x="230" y="166"/>
                    </a:lnTo>
                    <a:lnTo>
                      <a:pt x="231" y="168"/>
                    </a:lnTo>
                    <a:lnTo>
                      <a:pt x="234" y="168"/>
                    </a:lnTo>
                    <a:lnTo>
                      <a:pt x="236" y="166"/>
                    </a:lnTo>
                    <a:lnTo>
                      <a:pt x="236" y="165"/>
                    </a:lnTo>
                    <a:lnTo>
                      <a:pt x="234" y="162"/>
                    </a:lnTo>
                    <a:lnTo>
                      <a:pt x="234" y="158"/>
                    </a:lnTo>
                    <a:lnTo>
                      <a:pt x="231" y="154"/>
                    </a:lnTo>
                    <a:lnTo>
                      <a:pt x="230" y="150"/>
                    </a:lnTo>
                    <a:lnTo>
                      <a:pt x="230" y="150"/>
                    </a:lnTo>
                    <a:lnTo>
                      <a:pt x="228" y="150"/>
                    </a:lnTo>
                    <a:lnTo>
                      <a:pt x="227" y="150"/>
                    </a:lnTo>
                    <a:lnTo>
                      <a:pt x="227" y="152"/>
                    </a:lnTo>
                    <a:lnTo>
                      <a:pt x="225" y="155"/>
                    </a:lnTo>
                    <a:lnTo>
                      <a:pt x="227" y="155"/>
                    </a:lnTo>
                    <a:lnTo>
                      <a:pt x="227" y="157"/>
                    </a:lnTo>
                    <a:lnTo>
                      <a:pt x="225" y="158"/>
                    </a:lnTo>
                    <a:lnTo>
                      <a:pt x="222" y="158"/>
                    </a:lnTo>
                    <a:lnTo>
                      <a:pt x="220" y="162"/>
                    </a:lnTo>
                    <a:lnTo>
                      <a:pt x="219" y="160"/>
                    </a:lnTo>
                    <a:lnTo>
                      <a:pt x="217" y="160"/>
                    </a:lnTo>
                    <a:lnTo>
                      <a:pt x="214" y="160"/>
                    </a:lnTo>
                    <a:lnTo>
                      <a:pt x="212" y="163"/>
                    </a:lnTo>
                    <a:lnTo>
                      <a:pt x="209" y="166"/>
                    </a:lnTo>
                    <a:lnTo>
                      <a:pt x="207" y="165"/>
                    </a:lnTo>
                    <a:lnTo>
                      <a:pt x="206" y="165"/>
                    </a:lnTo>
                    <a:lnTo>
                      <a:pt x="204" y="165"/>
                    </a:lnTo>
                    <a:lnTo>
                      <a:pt x="203" y="165"/>
                    </a:lnTo>
                    <a:lnTo>
                      <a:pt x="204" y="163"/>
                    </a:lnTo>
                    <a:lnTo>
                      <a:pt x="206" y="163"/>
                    </a:lnTo>
                    <a:lnTo>
                      <a:pt x="209" y="163"/>
                    </a:lnTo>
                    <a:lnTo>
                      <a:pt x="211" y="163"/>
                    </a:lnTo>
                    <a:lnTo>
                      <a:pt x="212" y="160"/>
                    </a:lnTo>
                    <a:lnTo>
                      <a:pt x="214" y="160"/>
                    </a:lnTo>
                    <a:lnTo>
                      <a:pt x="215" y="160"/>
                    </a:lnTo>
                    <a:lnTo>
                      <a:pt x="219" y="158"/>
                    </a:lnTo>
                    <a:lnTo>
                      <a:pt x="220" y="157"/>
                    </a:lnTo>
                    <a:lnTo>
                      <a:pt x="220" y="154"/>
                    </a:lnTo>
                    <a:lnTo>
                      <a:pt x="220" y="152"/>
                    </a:lnTo>
                    <a:lnTo>
                      <a:pt x="219" y="152"/>
                    </a:lnTo>
                    <a:lnTo>
                      <a:pt x="217" y="154"/>
                    </a:lnTo>
                    <a:lnTo>
                      <a:pt x="214" y="152"/>
                    </a:lnTo>
                    <a:lnTo>
                      <a:pt x="212" y="154"/>
                    </a:lnTo>
                    <a:lnTo>
                      <a:pt x="207" y="157"/>
                    </a:lnTo>
                    <a:lnTo>
                      <a:pt x="204" y="160"/>
                    </a:lnTo>
                    <a:lnTo>
                      <a:pt x="199" y="160"/>
                    </a:lnTo>
                    <a:lnTo>
                      <a:pt x="201" y="158"/>
                    </a:lnTo>
                    <a:lnTo>
                      <a:pt x="204" y="158"/>
                    </a:lnTo>
                    <a:lnTo>
                      <a:pt x="206" y="157"/>
                    </a:lnTo>
                    <a:lnTo>
                      <a:pt x="204" y="155"/>
                    </a:lnTo>
                    <a:lnTo>
                      <a:pt x="201" y="155"/>
                    </a:lnTo>
                    <a:lnTo>
                      <a:pt x="206" y="154"/>
                    </a:lnTo>
                    <a:lnTo>
                      <a:pt x="207" y="154"/>
                    </a:lnTo>
                    <a:lnTo>
                      <a:pt x="211" y="150"/>
                    </a:lnTo>
                    <a:lnTo>
                      <a:pt x="214" y="150"/>
                    </a:lnTo>
                    <a:lnTo>
                      <a:pt x="217" y="150"/>
                    </a:lnTo>
                    <a:lnTo>
                      <a:pt x="220" y="150"/>
                    </a:lnTo>
                    <a:lnTo>
                      <a:pt x="222" y="149"/>
                    </a:lnTo>
                    <a:lnTo>
                      <a:pt x="223" y="147"/>
                    </a:lnTo>
                    <a:lnTo>
                      <a:pt x="225" y="146"/>
                    </a:lnTo>
                    <a:lnTo>
                      <a:pt x="227" y="146"/>
                    </a:lnTo>
                    <a:lnTo>
                      <a:pt x="225" y="147"/>
                    </a:lnTo>
                    <a:lnTo>
                      <a:pt x="227" y="149"/>
                    </a:lnTo>
                    <a:lnTo>
                      <a:pt x="230" y="146"/>
                    </a:lnTo>
                    <a:lnTo>
                      <a:pt x="230" y="144"/>
                    </a:lnTo>
                    <a:lnTo>
                      <a:pt x="230" y="142"/>
                    </a:lnTo>
                    <a:lnTo>
                      <a:pt x="227" y="141"/>
                    </a:lnTo>
                    <a:lnTo>
                      <a:pt x="225" y="138"/>
                    </a:lnTo>
                    <a:lnTo>
                      <a:pt x="223" y="134"/>
                    </a:lnTo>
                    <a:lnTo>
                      <a:pt x="222" y="133"/>
                    </a:lnTo>
                    <a:lnTo>
                      <a:pt x="220" y="133"/>
                    </a:lnTo>
                    <a:lnTo>
                      <a:pt x="217" y="133"/>
                    </a:lnTo>
                    <a:lnTo>
                      <a:pt x="217" y="134"/>
                    </a:lnTo>
                    <a:lnTo>
                      <a:pt x="214" y="134"/>
                    </a:lnTo>
                    <a:lnTo>
                      <a:pt x="212" y="138"/>
                    </a:lnTo>
                    <a:lnTo>
                      <a:pt x="209" y="138"/>
                    </a:lnTo>
                    <a:lnTo>
                      <a:pt x="207" y="139"/>
                    </a:lnTo>
                    <a:lnTo>
                      <a:pt x="206" y="139"/>
                    </a:lnTo>
                    <a:lnTo>
                      <a:pt x="207" y="136"/>
                    </a:lnTo>
                    <a:lnTo>
                      <a:pt x="209" y="136"/>
                    </a:lnTo>
                    <a:lnTo>
                      <a:pt x="211" y="136"/>
                    </a:lnTo>
                    <a:lnTo>
                      <a:pt x="214" y="133"/>
                    </a:lnTo>
                    <a:lnTo>
                      <a:pt x="215" y="131"/>
                    </a:lnTo>
                    <a:lnTo>
                      <a:pt x="215" y="130"/>
                    </a:lnTo>
                    <a:lnTo>
                      <a:pt x="214" y="130"/>
                    </a:lnTo>
                    <a:lnTo>
                      <a:pt x="209" y="131"/>
                    </a:lnTo>
                    <a:lnTo>
                      <a:pt x="206" y="134"/>
                    </a:lnTo>
                    <a:lnTo>
                      <a:pt x="204" y="134"/>
                    </a:lnTo>
                    <a:lnTo>
                      <a:pt x="203" y="136"/>
                    </a:lnTo>
                    <a:lnTo>
                      <a:pt x="203" y="138"/>
                    </a:lnTo>
                    <a:lnTo>
                      <a:pt x="201" y="142"/>
                    </a:lnTo>
                    <a:lnTo>
                      <a:pt x="196" y="147"/>
                    </a:lnTo>
                    <a:lnTo>
                      <a:pt x="191" y="150"/>
                    </a:lnTo>
                    <a:lnTo>
                      <a:pt x="191" y="149"/>
                    </a:lnTo>
                    <a:lnTo>
                      <a:pt x="193" y="147"/>
                    </a:lnTo>
                    <a:lnTo>
                      <a:pt x="196" y="144"/>
                    </a:lnTo>
                    <a:lnTo>
                      <a:pt x="198" y="141"/>
                    </a:lnTo>
                    <a:lnTo>
                      <a:pt x="199" y="139"/>
                    </a:lnTo>
                    <a:lnTo>
                      <a:pt x="199" y="138"/>
                    </a:lnTo>
                    <a:lnTo>
                      <a:pt x="198" y="138"/>
                    </a:lnTo>
                    <a:lnTo>
                      <a:pt x="198" y="138"/>
                    </a:lnTo>
                    <a:lnTo>
                      <a:pt x="196" y="138"/>
                    </a:lnTo>
                    <a:lnTo>
                      <a:pt x="195" y="141"/>
                    </a:lnTo>
                    <a:lnTo>
                      <a:pt x="191" y="144"/>
                    </a:lnTo>
                    <a:lnTo>
                      <a:pt x="190" y="146"/>
                    </a:lnTo>
                    <a:lnTo>
                      <a:pt x="190" y="144"/>
                    </a:lnTo>
                    <a:lnTo>
                      <a:pt x="191" y="142"/>
                    </a:lnTo>
                    <a:lnTo>
                      <a:pt x="193" y="139"/>
                    </a:lnTo>
                    <a:lnTo>
                      <a:pt x="193" y="138"/>
                    </a:lnTo>
                    <a:lnTo>
                      <a:pt x="195" y="136"/>
                    </a:lnTo>
                    <a:lnTo>
                      <a:pt x="196" y="136"/>
                    </a:lnTo>
                    <a:lnTo>
                      <a:pt x="198" y="136"/>
                    </a:lnTo>
                    <a:lnTo>
                      <a:pt x="201" y="136"/>
                    </a:lnTo>
                    <a:lnTo>
                      <a:pt x="201" y="134"/>
                    </a:lnTo>
                    <a:lnTo>
                      <a:pt x="203" y="133"/>
                    </a:lnTo>
                    <a:lnTo>
                      <a:pt x="206" y="133"/>
                    </a:lnTo>
                    <a:lnTo>
                      <a:pt x="209" y="130"/>
                    </a:lnTo>
                    <a:lnTo>
                      <a:pt x="211" y="126"/>
                    </a:lnTo>
                    <a:lnTo>
                      <a:pt x="209" y="125"/>
                    </a:lnTo>
                    <a:lnTo>
                      <a:pt x="209" y="122"/>
                    </a:lnTo>
                    <a:lnTo>
                      <a:pt x="209" y="122"/>
                    </a:lnTo>
                    <a:lnTo>
                      <a:pt x="204" y="123"/>
                    </a:lnTo>
                    <a:lnTo>
                      <a:pt x="203" y="125"/>
                    </a:lnTo>
                    <a:lnTo>
                      <a:pt x="203" y="128"/>
                    </a:lnTo>
                    <a:lnTo>
                      <a:pt x="203" y="131"/>
                    </a:lnTo>
                    <a:lnTo>
                      <a:pt x="201" y="131"/>
                    </a:lnTo>
                    <a:lnTo>
                      <a:pt x="203" y="131"/>
                    </a:lnTo>
                    <a:lnTo>
                      <a:pt x="201" y="130"/>
                    </a:lnTo>
                    <a:lnTo>
                      <a:pt x="199" y="128"/>
                    </a:lnTo>
                    <a:lnTo>
                      <a:pt x="198" y="128"/>
                    </a:lnTo>
                    <a:lnTo>
                      <a:pt x="195" y="130"/>
                    </a:lnTo>
                    <a:lnTo>
                      <a:pt x="193" y="130"/>
                    </a:lnTo>
                    <a:lnTo>
                      <a:pt x="190" y="130"/>
                    </a:lnTo>
                    <a:lnTo>
                      <a:pt x="188" y="131"/>
                    </a:lnTo>
                    <a:lnTo>
                      <a:pt x="185" y="131"/>
                    </a:lnTo>
                    <a:lnTo>
                      <a:pt x="187" y="130"/>
                    </a:lnTo>
                    <a:lnTo>
                      <a:pt x="188" y="130"/>
                    </a:lnTo>
                    <a:lnTo>
                      <a:pt x="191" y="126"/>
                    </a:lnTo>
                    <a:lnTo>
                      <a:pt x="190" y="125"/>
                    </a:lnTo>
                    <a:lnTo>
                      <a:pt x="188" y="125"/>
                    </a:lnTo>
                    <a:lnTo>
                      <a:pt x="187" y="125"/>
                    </a:lnTo>
                    <a:lnTo>
                      <a:pt x="188" y="123"/>
                    </a:lnTo>
                    <a:lnTo>
                      <a:pt x="190" y="123"/>
                    </a:lnTo>
                    <a:lnTo>
                      <a:pt x="191" y="123"/>
                    </a:lnTo>
                    <a:lnTo>
                      <a:pt x="193" y="120"/>
                    </a:lnTo>
                    <a:lnTo>
                      <a:pt x="195" y="120"/>
                    </a:lnTo>
                    <a:lnTo>
                      <a:pt x="195" y="118"/>
                    </a:lnTo>
                    <a:lnTo>
                      <a:pt x="196" y="118"/>
                    </a:lnTo>
                    <a:lnTo>
                      <a:pt x="199" y="120"/>
                    </a:lnTo>
                    <a:lnTo>
                      <a:pt x="201" y="122"/>
                    </a:lnTo>
                    <a:lnTo>
                      <a:pt x="203" y="122"/>
                    </a:lnTo>
                    <a:lnTo>
                      <a:pt x="206" y="118"/>
                    </a:lnTo>
                    <a:lnTo>
                      <a:pt x="207" y="117"/>
                    </a:lnTo>
                    <a:lnTo>
                      <a:pt x="207" y="115"/>
                    </a:lnTo>
                    <a:lnTo>
                      <a:pt x="204" y="112"/>
                    </a:lnTo>
                    <a:lnTo>
                      <a:pt x="204" y="110"/>
                    </a:lnTo>
                    <a:lnTo>
                      <a:pt x="203" y="107"/>
                    </a:lnTo>
                    <a:lnTo>
                      <a:pt x="201" y="104"/>
                    </a:lnTo>
                    <a:lnTo>
                      <a:pt x="199" y="104"/>
                    </a:lnTo>
                    <a:lnTo>
                      <a:pt x="196" y="99"/>
                    </a:lnTo>
                    <a:lnTo>
                      <a:pt x="195" y="99"/>
                    </a:lnTo>
                    <a:lnTo>
                      <a:pt x="195" y="103"/>
                    </a:lnTo>
                    <a:lnTo>
                      <a:pt x="195" y="104"/>
                    </a:lnTo>
                    <a:lnTo>
                      <a:pt x="193" y="104"/>
                    </a:lnTo>
                    <a:lnTo>
                      <a:pt x="191" y="106"/>
                    </a:lnTo>
                    <a:lnTo>
                      <a:pt x="191" y="107"/>
                    </a:lnTo>
                    <a:lnTo>
                      <a:pt x="190" y="109"/>
                    </a:lnTo>
                    <a:lnTo>
                      <a:pt x="188" y="110"/>
                    </a:lnTo>
                    <a:lnTo>
                      <a:pt x="188" y="114"/>
                    </a:lnTo>
                    <a:lnTo>
                      <a:pt x="185" y="115"/>
                    </a:lnTo>
                    <a:lnTo>
                      <a:pt x="184" y="118"/>
                    </a:lnTo>
                    <a:lnTo>
                      <a:pt x="184" y="120"/>
                    </a:lnTo>
                    <a:lnTo>
                      <a:pt x="182" y="122"/>
                    </a:lnTo>
                    <a:lnTo>
                      <a:pt x="180" y="122"/>
                    </a:lnTo>
                    <a:lnTo>
                      <a:pt x="182" y="118"/>
                    </a:lnTo>
                    <a:lnTo>
                      <a:pt x="184" y="114"/>
                    </a:lnTo>
                    <a:lnTo>
                      <a:pt x="187" y="114"/>
                    </a:lnTo>
                    <a:lnTo>
                      <a:pt x="187" y="112"/>
                    </a:lnTo>
                    <a:lnTo>
                      <a:pt x="185" y="112"/>
                    </a:lnTo>
                    <a:lnTo>
                      <a:pt x="185" y="110"/>
                    </a:lnTo>
                    <a:lnTo>
                      <a:pt x="182" y="110"/>
                    </a:lnTo>
                    <a:lnTo>
                      <a:pt x="179" y="115"/>
                    </a:lnTo>
                    <a:lnTo>
                      <a:pt x="177" y="117"/>
                    </a:lnTo>
                    <a:lnTo>
                      <a:pt x="176" y="118"/>
                    </a:lnTo>
                    <a:lnTo>
                      <a:pt x="176" y="117"/>
                    </a:lnTo>
                    <a:lnTo>
                      <a:pt x="177" y="117"/>
                    </a:lnTo>
                    <a:lnTo>
                      <a:pt x="179" y="112"/>
                    </a:lnTo>
                    <a:lnTo>
                      <a:pt x="179" y="110"/>
                    </a:lnTo>
                    <a:lnTo>
                      <a:pt x="182" y="107"/>
                    </a:lnTo>
                    <a:lnTo>
                      <a:pt x="184" y="106"/>
                    </a:lnTo>
                    <a:lnTo>
                      <a:pt x="184" y="104"/>
                    </a:lnTo>
                    <a:lnTo>
                      <a:pt x="184" y="103"/>
                    </a:lnTo>
                    <a:lnTo>
                      <a:pt x="180" y="104"/>
                    </a:lnTo>
                    <a:lnTo>
                      <a:pt x="177" y="107"/>
                    </a:lnTo>
                    <a:lnTo>
                      <a:pt x="176" y="110"/>
                    </a:lnTo>
                    <a:lnTo>
                      <a:pt x="174" y="112"/>
                    </a:lnTo>
                    <a:lnTo>
                      <a:pt x="174" y="112"/>
                    </a:lnTo>
                    <a:lnTo>
                      <a:pt x="174" y="109"/>
                    </a:lnTo>
                    <a:lnTo>
                      <a:pt x="176" y="107"/>
                    </a:lnTo>
                    <a:lnTo>
                      <a:pt x="174" y="106"/>
                    </a:lnTo>
                    <a:lnTo>
                      <a:pt x="174" y="104"/>
                    </a:lnTo>
                    <a:lnTo>
                      <a:pt x="177" y="104"/>
                    </a:lnTo>
                    <a:lnTo>
                      <a:pt x="182" y="101"/>
                    </a:lnTo>
                    <a:lnTo>
                      <a:pt x="185" y="98"/>
                    </a:lnTo>
                    <a:lnTo>
                      <a:pt x="185" y="96"/>
                    </a:lnTo>
                    <a:lnTo>
                      <a:pt x="184" y="96"/>
                    </a:lnTo>
                    <a:lnTo>
                      <a:pt x="180" y="98"/>
                    </a:lnTo>
                    <a:lnTo>
                      <a:pt x="180" y="99"/>
                    </a:lnTo>
                    <a:lnTo>
                      <a:pt x="177" y="101"/>
                    </a:lnTo>
                    <a:lnTo>
                      <a:pt x="177" y="99"/>
                    </a:lnTo>
                    <a:lnTo>
                      <a:pt x="177" y="98"/>
                    </a:lnTo>
                    <a:lnTo>
                      <a:pt x="172" y="101"/>
                    </a:lnTo>
                    <a:lnTo>
                      <a:pt x="171" y="104"/>
                    </a:lnTo>
                    <a:lnTo>
                      <a:pt x="169" y="109"/>
                    </a:lnTo>
                    <a:lnTo>
                      <a:pt x="166" y="110"/>
                    </a:lnTo>
                    <a:lnTo>
                      <a:pt x="163" y="110"/>
                    </a:lnTo>
                    <a:lnTo>
                      <a:pt x="166" y="109"/>
                    </a:lnTo>
                    <a:lnTo>
                      <a:pt x="169" y="106"/>
                    </a:lnTo>
                    <a:lnTo>
                      <a:pt x="171" y="103"/>
                    </a:lnTo>
                    <a:lnTo>
                      <a:pt x="169" y="103"/>
                    </a:lnTo>
                    <a:lnTo>
                      <a:pt x="168" y="103"/>
                    </a:lnTo>
                    <a:lnTo>
                      <a:pt x="169" y="101"/>
                    </a:lnTo>
                    <a:lnTo>
                      <a:pt x="172" y="101"/>
                    </a:lnTo>
                    <a:lnTo>
                      <a:pt x="174" y="99"/>
                    </a:lnTo>
                    <a:lnTo>
                      <a:pt x="174" y="98"/>
                    </a:lnTo>
                    <a:lnTo>
                      <a:pt x="172" y="98"/>
                    </a:lnTo>
                    <a:lnTo>
                      <a:pt x="169" y="99"/>
                    </a:lnTo>
                    <a:lnTo>
                      <a:pt x="168" y="101"/>
                    </a:lnTo>
                    <a:lnTo>
                      <a:pt x="166" y="101"/>
                    </a:lnTo>
                    <a:lnTo>
                      <a:pt x="171" y="98"/>
                    </a:lnTo>
                    <a:lnTo>
                      <a:pt x="169" y="96"/>
                    </a:lnTo>
                    <a:lnTo>
                      <a:pt x="168" y="96"/>
                    </a:lnTo>
                    <a:lnTo>
                      <a:pt x="168" y="95"/>
                    </a:lnTo>
                    <a:lnTo>
                      <a:pt x="171" y="95"/>
                    </a:lnTo>
                    <a:lnTo>
                      <a:pt x="172" y="96"/>
                    </a:lnTo>
                    <a:lnTo>
                      <a:pt x="176" y="95"/>
                    </a:lnTo>
                    <a:lnTo>
                      <a:pt x="177" y="93"/>
                    </a:lnTo>
                    <a:lnTo>
                      <a:pt x="179" y="91"/>
                    </a:lnTo>
                    <a:lnTo>
                      <a:pt x="179" y="90"/>
                    </a:lnTo>
                    <a:lnTo>
                      <a:pt x="180" y="87"/>
                    </a:lnTo>
                    <a:lnTo>
                      <a:pt x="180" y="85"/>
                    </a:lnTo>
                    <a:lnTo>
                      <a:pt x="179" y="85"/>
                    </a:lnTo>
                    <a:lnTo>
                      <a:pt x="177" y="83"/>
                    </a:lnTo>
                    <a:lnTo>
                      <a:pt x="174" y="83"/>
                    </a:lnTo>
                    <a:lnTo>
                      <a:pt x="171" y="85"/>
                    </a:lnTo>
                    <a:lnTo>
                      <a:pt x="168" y="87"/>
                    </a:lnTo>
                    <a:lnTo>
                      <a:pt x="166" y="90"/>
                    </a:lnTo>
                    <a:lnTo>
                      <a:pt x="161" y="96"/>
                    </a:lnTo>
                    <a:lnTo>
                      <a:pt x="160" y="95"/>
                    </a:lnTo>
                    <a:lnTo>
                      <a:pt x="160" y="93"/>
                    </a:lnTo>
                    <a:lnTo>
                      <a:pt x="161" y="93"/>
                    </a:lnTo>
                    <a:lnTo>
                      <a:pt x="163" y="91"/>
                    </a:lnTo>
                    <a:lnTo>
                      <a:pt x="166" y="87"/>
                    </a:lnTo>
                    <a:lnTo>
                      <a:pt x="169" y="85"/>
                    </a:lnTo>
                    <a:lnTo>
                      <a:pt x="171" y="83"/>
                    </a:lnTo>
                    <a:lnTo>
                      <a:pt x="171" y="82"/>
                    </a:lnTo>
                    <a:lnTo>
                      <a:pt x="166" y="82"/>
                    </a:lnTo>
                    <a:lnTo>
                      <a:pt x="161" y="85"/>
                    </a:lnTo>
                    <a:lnTo>
                      <a:pt x="166" y="80"/>
                    </a:lnTo>
                    <a:lnTo>
                      <a:pt x="169" y="80"/>
                    </a:lnTo>
                    <a:lnTo>
                      <a:pt x="172" y="80"/>
                    </a:lnTo>
                    <a:lnTo>
                      <a:pt x="174" y="80"/>
                    </a:lnTo>
                    <a:lnTo>
                      <a:pt x="177" y="79"/>
                    </a:lnTo>
                    <a:lnTo>
                      <a:pt x="176" y="75"/>
                    </a:lnTo>
                    <a:lnTo>
                      <a:pt x="176" y="75"/>
                    </a:lnTo>
                    <a:lnTo>
                      <a:pt x="176" y="72"/>
                    </a:lnTo>
                    <a:lnTo>
                      <a:pt x="176" y="71"/>
                    </a:lnTo>
                    <a:lnTo>
                      <a:pt x="172" y="69"/>
                    </a:lnTo>
                    <a:lnTo>
                      <a:pt x="172" y="67"/>
                    </a:lnTo>
                    <a:lnTo>
                      <a:pt x="169" y="67"/>
                    </a:lnTo>
                    <a:lnTo>
                      <a:pt x="169" y="67"/>
                    </a:lnTo>
                    <a:lnTo>
                      <a:pt x="168" y="67"/>
                    </a:lnTo>
                    <a:lnTo>
                      <a:pt x="168" y="66"/>
                    </a:lnTo>
                    <a:lnTo>
                      <a:pt x="166" y="66"/>
                    </a:lnTo>
                    <a:lnTo>
                      <a:pt x="163" y="63"/>
                    </a:lnTo>
                    <a:lnTo>
                      <a:pt x="163" y="61"/>
                    </a:lnTo>
                    <a:lnTo>
                      <a:pt x="160" y="59"/>
                    </a:lnTo>
                    <a:lnTo>
                      <a:pt x="158" y="59"/>
                    </a:lnTo>
                    <a:lnTo>
                      <a:pt x="156" y="58"/>
                    </a:lnTo>
                    <a:lnTo>
                      <a:pt x="153" y="58"/>
                    </a:lnTo>
                    <a:lnTo>
                      <a:pt x="148" y="59"/>
                    </a:lnTo>
                    <a:lnTo>
                      <a:pt x="147" y="61"/>
                    </a:lnTo>
                    <a:lnTo>
                      <a:pt x="144" y="61"/>
                    </a:lnTo>
                    <a:lnTo>
                      <a:pt x="140" y="66"/>
                    </a:lnTo>
                    <a:lnTo>
                      <a:pt x="140" y="67"/>
                    </a:lnTo>
                    <a:lnTo>
                      <a:pt x="144" y="67"/>
                    </a:lnTo>
                    <a:lnTo>
                      <a:pt x="148" y="72"/>
                    </a:lnTo>
                    <a:lnTo>
                      <a:pt x="148" y="74"/>
                    </a:lnTo>
                    <a:lnTo>
                      <a:pt x="152" y="74"/>
                    </a:lnTo>
                    <a:lnTo>
                      <a:pt x="152" y="77"/>
                    </a:lnTo>
                    <a:lnTo>
                      <a:pt x="152" y="77"/>
                    </a:lnTo>
                    <a:lnTo>
                      <a:pt x="148" y="75"/>
                    </a:lnTo>
                    <a:lnTo>
                      <a:pt x="145" y="75"/>
                    </a:lnTo>
                    <a:lnTo>
                      <a:pt x="145" y="74"/>
                    </a:lnTo>
                    <a:lnTo>
                      <a:pt x="140" y="69"/>
                    </a:lnTo>
                    <a:lnTo>
                      <a:pt x="139" y="69"/>
                    </a:lnTo>
                    <a:lnTo>
                      <a:pt x="137" y="71"/>
                    </a:lnTo>
                    <a:lnTo>
                      <a:pt x="139" y="69"/>
                    </a:lnTo>
                    <a:lnTo>
                      <a:pt x="139" y="66"/>
                    </a:lnTo>
                    <a:lnTo>
                      <a:pt x="136" y="64"/>
                    </a:lnTo>
                    <a:lnTo>
                      <a:pt x="136" y="64"/>
                    </a:lnTo>
                    <a:lnTo>
                      <a:pt x="136" y="71"/>
                    </a:lnTo>
                    <a:lnTo>
                      <a:pt x="137" y="72"/>
                    </a:lnTo>
                    <a:lnTo>
                      <a:pt x="137" y="77"/>
                    </a:lnTo>
                    <a:lnTo>
                      <a:pt x="136" y="79"/>
                    </a:lnTo>
                    <a:lnTo>
                      <a:pt x="136" y="75"/>
                    </a:lnTo>
                    <a:lnTo>
                      <a:pt x="134" y="72"/>
                    </a:lnTo>
                    <a:lnTo>
                      <a:pt x="133" y="74"/>
                    </a:lnTo>
                    <a:lnTo>
                      <a:pt x="131" y="77"/>
                    </a:lnTo>
                    <a:lnTo>
                      <a:pt x="133" y="79"/>
                    </a:lnTo>
                    <a:lnTo>
                      <a:pt x="131" y="80"/>
                    </a:lnTo>
                    <a:lnTo>
                      <a:pt x="128" y="79"/>
                    </a:lnTo>
                    <a:lnTo>
                      <a:pt x="126" y="79"/>
                    </a:lnTo>
                    <a:lnTo>
                      <a:pt x="126" y="77"/>
                    </a:lnTo>
                    <a:lnTo>
                      <a:pt x="129" y="74"/>
                    </a:lnTo>
                    <a:lnTo>
                      <a:pt x="133" y="69"/>
                    </a:lnTo>
                    <a:lnTo>
                      <a:pt x="134" y="67"/>
                    </a:lnTo>
                    <a:lnTo>
                      <a:pt x="133" y="66"/>
                    </a:lnTo>
                    <a:lnTo>
                      <a:pt x="131" y="63"/>
                    </a:lnTo>
                    <a:lnTo>
                      <a:pt x="128" y="66"/>
                    </a:lnTo>
                    <a:lnTo>
                      <a:pt x="126" y="67"/>
                    </a:lnTo>
                    <a:lnTo>
                      <a:pt x="126" y="66"/>
                    </a:lnTo>
                    <a:lnTo>
                      <a:pt x="126" y="63"/>
                    </a:lnTo>
                    <a:lnTo>
                      <a:pt x="123" y="63"/>
                    </a:lnTo>
                    <a:lnTo>
                      <a:pt x="123" y="63"/>
                    </a:lnTo>
                    <a:lnTo>
                      <a:pt x="121" y="64"/>
                    </a:lnTo>
                    <a:lnTo>
                      <a:pt x="123" y="67"/>
                    </a:lnTo>
                    <a:lnTo>
                      <a:pt x="123" y="71"/>
                    </a:lnTo>
                    <a:lnTo>
                      <a:pt x="121" y="71"/>
                    </a:lnTo>
                    <a:lnTo>
                      <a:pt x="121" y="66"/>
                    </a:lnTo>
                    <a:lnTo>
                      <a:pt x="120" y="66"/>
                    </a:lnTo>
                    <a:lnTo>
                      <a:pt x="120" y="67"/>
                    </a:lnTo>
                    <a:lnTo>
                      <a:pt x="117" y="69"/>
                    </a:lnTo>
                    <a:lnTo>
                      <a:pt x="117" y="71"/>
                    </a:lnTo>
                    <a:lnTo>
                      <a:pt x="115" y="74"/>
                    </a:lnTo>
                    <a:lnTo>
                      <a:pt x="113" y="74"/>
                    </a:lnTo>
                    <a:lnTo>
                      <a:pt x="112" y="75"/>
                    </a:lnTo>
                    <a:lnTo>
                      <a:pt x="109" y="75"/>
                    </a:lnTo>
                    <a:lnTo>
                      <a:pt x="112" y="74"/>
                    </a:lnTo>
                    <a:lnTo>
                      <a:pt x="112" y="72"/>
                    </a:lnTo>
                    <a:lnTo>
                      <a:pt x="110" y="71"/>
                    </a:lnTo>
                    <a:lnTo>
                      <a:pt x="109" y="71"/>
                    </a:lnTo>
                    <a:lnTo>
                      <a:pt x="109" y="69"/>
                    </a:lnTo>
                    <a:lnTo>
                      <a:pt x="112" y="69"/>
                    </a:lnTo>
                    <a:lnTo>
                      <a:pt x="112" y="71"/>
                    </a:lnTo>
                    <a:lnTo>
                      <a:pt x="113" y="69"/>
                    </a:lnTo>
                    <a:lnTo>
                      <a:pt x="113" y="67"/>
                    </a:lnTo>
                    <a:lnTo>
                      <a:pt x="113" y="66"/>
                    </a:lnTo>
                    <a:lnTo>
                      <a:pt x="115" y="64"/>
                    </a:lnTo>
                    <a:lnTo>
                      <a:pt x="120" y="61"/>
                    </a:lnTo>
                    <a:lnTo>
                      <a:pt x="120" y="59"/>
                    </a:lnTo>
                    <a:lnTo>
                      <a:pt x="121" y="58"/>
                    </a:lnTo>
                    <a:lnTo>
                      <a:pt x="121" y="58"/>
                    </a:lnTo>
                    <a:lnTo>
                      <a:pt x="120" y="58"/>
                    </a:lnTo>
                    <a:lnTo>
                      <a:pt x="115" y="59"/>
                    </a:lnTo>
                    <a:lnTo>
                      <a:pt x="113" y="63"/>
                    </a:lnTo>
                    <a:lnTo>
                      <a:pt x="110" y="63"/>
                    </a:lnTo>
                    <a:lnTo>
                      <a:pt x="113" y="61"/>
                    </a:lnTo>
                    <a:lnTo>
                      <a:pt x="115" y="58"/>
                    </a:lnTo>
                    <a:lnTo>
                      <a:pt x="117" y="56"/>
                    </a:lnTo>
                    <a:lnTo>
                      <a:pt x="118" y="56"/>
                    </a:lnTo>
                    <a:lnTo>
                      <a:pt x="121" y="53"/>
                    </a:lnTo>
                    <a:lnTo>
                      <a:pt x="123" y="53"/>
                    </a:lnTo>
                    <a:lnTo>
                      <a:pt x="125" y="51"/>
                    </a:lnTo>
                    <a:lnTo>
                      <a:pt x="125" y="50"/>
                    </a:lnTo>
                    <a:lnTo>
                      <a:pt x="123" y="47"/>
                    </a:lnTo>
                    <a:lnTo>
                      <a:pt x="123" y="45"/>
                    </a:lnTo>
                    <a:lnTo>
                      <a:pt x="123" y="44"/>
                    </a:lnTo>
                    <a:lnTo>
                      <a:pt x="128" y="39"/>
                    </a:lnTo>
                    <a:lnTo>
                      <a:pt x="128" y="37"/>
                    </a:lnTo>
                    <a:lnTo>
                      <a:pt x="126" y="36"/>
                    </a:lnTo>
                    <a:lnTo>
                      <a:pt x="125" y="34"/>
                    </a:lnTo>
                    <a:lnTo>
                      <a:pt x="123" y="32"/>
                    </a:lnTo>
                    <a:lnTo>
                      <a:pt x="126" y="29"/>
                    </a:lnTo>
                    <a:lnTo>
                      <a:pt x="128" y="26"/>
                    </a:lnTo>
                    <a:lnTo>
                      <a:pt x="128" y="24"/>
                    </a:lnTo>
                    <a:lnTo>
                      <a:pt x="128" y="20"/>
                    </a:lnTo>
                    <a:lnTo>
                      <a:pt x="129" y="18"/>
                    </a:lnTo>
                    <a:lnTo>
                      <a:pt x="129" y="16"/>
                    </a:lnTo>
                    <a:lnTo>
                      <a:pt x="125" y="15"/>
                    </a:lnTo>
                    <a:lnTo>
                      <a:pt x="120" y="15"/>
                    </a:lnTo>
                    <a:lnTo>
                      <a:pt x="117" y="13"/>
                    </a:lnTo>
                    <a:lnTo>
                      <a:pt x="113" y="16"/>
                    </a:lnTo>
                    <a:lnTo>
                      <a:pt x="110" y="16"/>
                    </a:lnTo>
                    <a:lnTo>
                      <a:pt x="105" y="18"/>
                    </a:lnTo>
                    <a:lnTo>
                      <a:pt x="99" y="20"/>
                    </a:lnTo>
                    <a:lnTo>
                      <a:pt x="97" y="21"/>
                    </a:lnTo>
                    <a:lnTo>
                      <a:pt x="101" y="24"/>
                    </a:lnTo>
                    <a:lnTo>
                      <a:pt x="101" y="26"/>
                    </a:lnTo>
                    <a:lnTo>
                      <a:pt x="99" y="28"/>
                    </a:lnTo>
                    <a:lnTo>
                      <a:pt x="97" y="24"/>
                    </a:lnTo>
                    <a:lnTo>
                      <a:pt x="97" y="23"/>
                    </a:lnTo>
                    <a:lnTo>
                      <a:pt x="96" y="20"/>
                    </a:lnTo>
                    <a:lnTo>
                      <a:pt x="93" y="20"/>
                    </a:lnTo>
                    <a:lnTo>
                      <a:pt x="91" y="23"/>
                    </a:lnTo>
                    <a:lnTo>
                      <a:pt x="91" y="24"/>
                    </a:lnTo>
                    <a:lnTo>
                      <a:pt x="90" y="26"/>
                    </a:lnTo>
                    <a:lnTo>
                      <a:pt x="90" y="23"/>
                    </a:lnTo>
                    <a:lnTo>
                      <a:pt x="90" y="21"/>
                    </a:lnTo>
                    <a:lnTo>
                      <a:pt x="88" y="21"/>
                    </a:lnTo>
                    <a:lnTo>
                      <a:pt x="85" y="21"/>
                    </a:lnTo>
                    <a:lnTo>
                      <a:pt x="83" y="24"/>
                    </a:lnTo>
                    <a:lnTo>
                      <a:pt x="83" y="26"/>
                    </a:lnTo>
                    <a:lnTo>
                      <a:pt x="86" y="28"/>
                    </a:lnTo>
                    <a:lnTo>
                      <a:pt x="88" y="32"/>
                    </a:lnTo>
                    <a:lnTo>
                      <a:pt x="93" y="34"/>
                    </a:lnTo>
                    <a:lnTo>
                      <a:pt x="91" y="34"/>
                    </a:lnTo>
                    <a:lnTo>
                      <a:pt x="86" y="32"/>
                    </a:lnTo>
                    <a:lnTo>
                      <a:pt x="83" y="28"/>
                    </a:lnTo>
                    <a:lnTo>
                      <a:pt x="82" y="28"/>
                    </a:lnTo>
                    <a:lnTo>
                      <a:pt x="80" y="29"/>
                    </a:lnTo>
                    <a:lnTo>
                      <a:pt x="75" y="29"/>
                    </a:lnTo>
                    <a:lnTo>
                      <a:pt x="75" y="29"/>
                    </a:lnTo>
                    <a:lnTo>
                      <a:pt x="77" y="31"/>
                    </a:lnTo>
                    <a:lnTo>
                      <a:pt x="80" y="31"/>
                    </a:lnTo>
                    <a:lnTo>
                      <a:pt x="80" y="32"/>
                    </a:lnTo>
                    <a:lnTo>
                      <a:pt x="80" y="36"/>
                    </a:lnTo>
                    <a:lnTo>
                      <a:pt x="85" y="37"/>
                    </a:lnTo>
                    <a:lnTo>
                      <a:pt x="85" y="40"/>
                    </a:lnTo>
                    <a:lnTo>
                      <a:pt x="88" y="42"/>
                    </a:lnTo>
                    <a:lnTo>
                      <a:pt x="85" y="40"/>
                    </a:lnTo>
                    <a:lnTo>
                      <a:pt x="83" y="39"/>
                    </a:lnTo>
                    <a:lnTo>
                      <a:pt x="78" y="37"/>
                    </a:lnTo>
                    <a:lnTo>
                      <a:pt x="78" y="34"/>
                    </a:lnTo>
                    <a:lnTo>
                      <a:pt x="77" y="32"/>
                    </a:lnTo>
                    <a:lnTo>
                      <a:pt x="74" y="32"/>
                    </a:lnTo>
                    <a:lnTo>
                      <a:pt x="70" y="34"/>
                    </a:lnTo>
                    <a:lnTo>
                      <a:pt x="70" y="36"/>
                    </a:lnTo>
                    <a:lnTo>
                      <a:pt x="69" y="40"/>
                    </a:lnTo>
                    <a:lnTo>
                      <a:pt x="67" y="44"/>
                    </a:lnTo>
                    <a:lnTo>
                      <a:pt x="69" y="47"/>
                    </a:lnTo>
                    <a:lnTo>
                      <a:pt x="66" y="47"/>
                    </a:lnTo>
                    <a:lnTo>
                      <a:pt x="66" y="48"/>
                    </a:lnTo>
                    <a:lnTo>
                      <a:pt x="67" y="50"/>
                    </a:lnTo>
                    <a:lnTo>
                      <a:pt x="69" y="53"/>
                    </a:lnTo>
                    <a:lnTo>
                      <a:pt x="70" y="53"/>
                    </a:lnTo>
                    <a:lnTo>
                      <a:pt x="75" y="50"/>
                    </a:lnTo>
                    <a:lnTo>
                      <a:pt x="77" y="50"/>
                    </a:lnTo>
                    <a:lnTo>
                      <a:pt x="78" y="51"/>
                    </a:lnTo>
                    <a:lnTo>
                      <a:pt x="75" y="53"/>
                    </a:lnTo>
                    <a:lnTo>
                      <a:pt x="74" y="53"/>
                    </a:lnTo>
                    <a:lnTo>
                      <a:pt x="75" y="55"/>
                    </a:lnTo>
                    <a:lnTo>
                      <a:pt x="72" y="55"/>
                    </a:lnTo>
                    <a:lnTo>
                      <a:pt x="70" y="58"/>
                    </a:lnTo>
                    <a:lnTo>
                      <a:pt x="70" y="59"/>
                    </a:lnTo>
                    <a:lnTo>
                      <a:pt x="69" y="61"/>
                    </a:lnTo>
                    <a:lnTo>
                      <a:pt x="67" y="61"/>
                    </a:lnTo>
                    <a:lnTo>
                      <a:pt x="69" y="59"/>
                    </a:lnTo>
                    <a:lnTo>
                      <a:pt x="67" y="56"/>
                    </a:lnTo>
                    <a:lnTo>
                      <a:pt x="64" y="55"/>
                    </a:lnTo>
                    <a:lnTo>
                      <a:pt x="62" y="58"/>
                    </a:lnTo>
                    <a:lnTo>
                      <a:pt x="64" y="59"/>
                    </a:lnTo>
                    <a:lnTo>
                      <a:pt x="62" y="61"/>
                    </a:lnTo>
                    <a:lnTo>
                      <a:pt x="59" y="63"/>
                    </a:lnTo>
                    <a:lnTo>
                      <a:pt x="58" y="63"/>
                    </a:lnTo>
                    <a:lnTo>
                      <a:pt x="58" y="61"/>
                    </a:lnTo>
                    <a:lnTo>
                      <a:pt x="56" y="61"/>
                    </a:lnTo>
                    <a:lnTo>
                      <a:pt x="56" y="64"/>
                    </a:lnTo>
                    <a:lnTo>
                      <a:pt x="58" y="67"/>
                    </a:lnTo>
                    <a:lnTo>
                      <a:pt x="58" y="71"/>
                    </a:lnTo>
                    <a:lnTo>
                      <a:pt x="58" y="72"/>
                    </a:lnTo>
                    <a:lnTo>
                      <a:pt x="59" y="75"/>
                    </a:lnTo>
                    <a:lnTo>
                      <a:pt x="61" y="75"/>
                    </a:lnTo>
                    <a:lnTo>
                      <a:pt x="62" y="77"/>
                    </a:lnTo>
                    <a:lnTo>
                      <a:pt x="61" y="79"/>
                    </a:lnTo>
                    <a:lnTo>
                      <a:pt x="62" y="80"/>
                    </a:lnTo>
                    <a:lnTo>
                      <a:pt x="62" y="83"/>
                    </a:lnTo>
                    <a:lnTo>
                      <a:pt x="59" y="85"/>
                    </a:lnTo>
                    <a:lnTo>
                      <a:pt x="59" y="87"/>
                    </a:lnTo>
                    <a:lnTo>
                      <a:pt x="58" y="91"/>
                    </a:lnTo>
                    <a:lnTo>
                      <a:pt x="56" y="93"/>
                    </a:lnTo>
                    <a:lnTo>
                      <a:pt x="54" y="98"/>
                    </a:lnTo>
                    <a:lnTo>
                      <a:pt x="54" y="99"/>
                    </a:lnTo>
                    <a:lnTo>
                      <a:pt x="50" y="103"/>
                    </a:lnTo>
                    <a:lnTo>
                      <a:pt x="51" y="101"/>
                    </a:lnTo>
                    <a:lnTo>
                      <a:pt x="51" y="99"/>
                    </a:lnTo>
                    <a:lnTo>
                      <a:pt x="51" y="95"/>
                    </a:lnTo>
                    <a:lnTo>
                      <a:pt x="54" y="93"/>
                    </a:lnTo>
                    <a:lnTo>
                      <a:pt x="53" y="91"/>
                    </a:lnTo>
                    <a:lnTo>
                      <a:pt x="53" y="93"/>
                    </a:lnTo>
                    <a:lnTo>
                      <a:pt x="51" y="93"/>
                    </a:lnTo>
                    <a:lnTo>
                      <a:pt x="50" y="90"/>
                    </a:lnTo>
                    <a:lnTo>
                      <a:pt x="48" y="90"/>
                    </a:lnTo>
                    <a:lnTo>
                      <a:pt x="50" y="90"/>
                    </a:lnTo>
                    <a:lnTo>
                      <a:pt x="51" y="88"/>
                    </a:lnTo>
                    <a:lnTo>
                      <a:pt x="53" y="88"/>
                    </a:lnTo>
                    <a:lnTo>
                      <a:pt x="53" y="87"/>
                    </a:lnTo>
                    <a:lnTo>
                      <a:pt x="54" y="87"/>
                    </a:lnTo>
                    <a:lnTo>
                      <a:pt x="56" y="90"/>
                    </a:lnTo>
                    <a:lnTo>
                      <a:pt x="56" y="87"/>
                    </a:lnTo>
                    <a:lnTo>
                      <a:pt x="56" y="83"/>
                    </a:lnTo>
                    <a:lnTo>
                      <a:pt x="54" y="82"/>
                    </a:lnTo>
                    <a:lnTo>
                      <a:pt x="53" y="82"/>
                    </a:lnTo>
                    <a:lnTo>
                      <a:pt x="51" y="79"/>
                    </a:lnTo>
                    <a:lnTo>
                      <a:pt x="51" y="74"/>
                    </a:lnTo>
                    <a:lnTo>
                      <a:pt x="50" y="72"/>
                    </a:lnTo>
                    <a:lnTo>
                      <a:pt x="50" y="69"/>
                    </a:lnTo>
                    <a:lnTo>
                      <a:pt x="48" y="66"/>
                    </a:lnTo>
                    <a:lnTo>
                      <a:pt x="48" y="64"/>
                    </a:lnTo>
                    <a:lnTo>
                      <a:pt x="50" y="63"/>
                    </a:lnTo>
                    <a:lnTo>
                      <a:pt x="51" y="59"/>
                    </a:lnTo>
                    <a:lnTo>
                      <a:pt x="51" y="56"/>
                    </a:lnTo>
                    <a:lnTo>
                      <a:pt x="54" y="53"/>
                    </a:lnTo>
                    <a:lnTo>
                      <a:pt x="56" y="51"/>
                    </a:lnTo>
                    <a:lnTo>
                      <a:pt x="58" y="50"/>
                    </a:lnTo>
                    <a:lnTo>
                      <a:pt x="58" y="47"/>
                    </a:lnTo>
                    <a:lnTo>
                      <a:pt x="58" y="45"/>
                    </a:lnTo>
                    <a:lnTo>
                      <a:pt x="56" y="42"/>
                    </a:lnTo>
                    <a:lnTo>
                      <a:pt x="56" y="39"/>
                    </a:lnTo>
                    <a:lnTo>
                      <a:pt x="59" y="34"/>
                    </a:lnTo>
                    <a:lnTo>
                      <a:pt x="61" y="32"/>
                    </a:lnTo>
                    <a:lnTo>
                      <a:pt x="64" y="31"/>
                    </a:lnTo>
                    <a:lnTo>
                      <a:pt x="69" y="24"/>
                    </a:lnTo>
                    <a:lnTo>
                      <a:pt x="75" y="20"/>
                    </a:lnTo>
                    <a:lnTo>
                      <a:pt x="78" y="18"/>
                    </a:lnTo>
                    <a:lnTo>
                      <a:pt x="80" y="15"/>
                    </a:lnTo>
                    <a:lnTo>
                      <a:pt x="82" y="13"/>
                    </a:lnTo>
                    <a:lnTo>
                      <a:pt x="85" y="13"/>
                    </a:lnTo>
                    <a:lnTo>
                      <a:pt x="88" y="12"/>
                    </a:lnTo>
                    <a:lnTo>
                      <a:pt x="93" y="10"/>
                    </a:lnTo>
                    <a:lnTo>
                      <a:pt x="93" y="8"/>
                    </a:lnTo>
                    <a:lnTo>
                      <a:pt x="93" y="7"/>
                    </a:lnTo>
                    <a:lnTo>
                      <a:pt x="86" y="4"/>
                    </a:lnTo>
                    <a:lnTo>
                      <a:pt x="83" y="2"/>
                    </a:lnTo>
                    <a:lnTo>
                      <a:pt x="80" y="0"/>
                    </a:lnTo>
                    <a:lnTo>
                      <a:pt x="78" y="0"/>
                    </a:lnTo>
                    <a:lnTo>
                      <a:pt x="75" y="2"/>
                    </a:lnTo>
                    <a:lnTo>
                      <a:pt x="72" y="0"/>
                    </a:lnTo>
                    <a:lnTo>
                      <a:pt x="70" y="2"/>
                    </a:lnTo>
                    <a:lnTo>
                      <a:pt x="64" y="2"/>
                    </a:lnTo>
                    <a:lnTo>
                      <a:pt x="58" y="4"/>
                    </a:lnTo>
                    <a:lnTo>
                      <a:pt x="53" y="8"/>
                    </a:lnTo>
                    <a:lnTo>
                      <a:pt x="48" y="10"/>
                    </a:lnTo>
                    <a:lnTo>
                      <a:pt x="46" y="13"/>
                    </a:lnTo>
                    <a:lnTo>
                      <a:pt x="48" y="16"/>
                    </a:lnTo>
                    <a:lnTo>
                      <a:pt x="46" y="15"/>
                    </a:lnTo>
                    <a:lnTo>
                      <a:pt x="43" y="15"/>
                    </a:lnTo>
                    <a:lnTo>
                      <a:pt x="42" y="16"/>
                    </a:lnTo>
                    <a:lnTo>
                      <a:pt x="39" y="18"/>
                    </a:lnTo>
                    <a:lnTo>
                      <a:pt x="37" y="21"/>
                    </a:lnTo>
                    <a:lnTo>
                      <a:pt x="37" y="23"/>
                    </a:lnTo>
                    <a:lnTo>
                      <a:pt x="35" y="23"/>
                    </a:lnTo>
                    <a:lnTo>
                      <a:pt x="32" y="28"/>
                    </a:lnTo>
                    <a:lnTo>
                      <a:pt x="32" y="29"/>
                    </a:lnTo>
                    <a:lnTo>
                      <a:pt x="31" y="32"/>
                    </a:lnTo>
                    <a:lnTo>
                      <a:pt x="31" y="29"/>
                    </a:lnTo>
                    <a:lnTo>
                      <a:pt x="29" y="29"/>
                    </a:lnTo>
                    <a:lnTo>
                      <a:pt x="27" y="34"/>
                    </a:lnTo>
                    <a:lnTo>
                      <a:pt x="27" y="34"/>
                    </a:lnTo>
                    <a:lnTo>
                      <a:pt x="24" y="34"/>
                    </a:lnTo>
                    <a:lnTo>
                      <a:pt x="23" y="36"/>
                    </a:lnTo>
                    <a:lnTo>
                      <a:pt x="21" y="37"/>
                    </a:lnTo>
                    <a:lnTo>
                      <a:pt x="19" y="42"/>
                    </a:lnTo>
                    <a:lnTo>
                      <a:pt x="16" y="45"/>
                    </a:lnTo>
                    <a:lnTo>
                      <a:pt x="16" y="48"/>
                    </a:lnTo>
                    <a:lnTo>
                      <a:pt x="18" y="47"/>
                    </a:lnTo>
                    <a:lnTo>
                      <a:pt x="19" y="47"/>
                    </a:lnTo>
                    <a:lnTo>
                      <a:pt x="18" y="48"/>
                    </a:lnTo>
                    <a:lnTo>
                      <a:pt x="16" y="50"/>
                    </a:lnTo>
                    <a:lnTo>
                      <a:pt x="13" y="51"/>
                    </a:lnTo>
                    <a:lnTo>
                      <a:pt x="11" y="53"/>
                    </a:lnTo>
                    <a:lnTo>
                      <a:pt x="10" y="55"/>
                    </a:lnTo>
                    <a:lnTo>
                      <a:pt x="8" y="56"/>
                    </a:lnTo>
                    <a:lnTo>
                      <a:pt x="8" y="61"/>
                    </a:lnTo>
                    <a:lnTo>
                      <a:pt x="7" y="64"/>
                    </a:lnTo>
                    <a:lnTo>
                      <a:pt x="5" y="64"/>
                    </a:lnTo>
                    <a:lnTo>
                      <a:pt x="5" y="67"/>
                    </a:lnTo>
                    <a:lnTo>
                      <a:pt x="5" y="69"/>
                    </a:lnTo>
                    <a:lnTo>
                      <a:pt x="2" y="71"/>
                    </a:lnTo>
                    <a:lnTo>
                      <a:pt x="2" y="75"/>
                    </a:lnTo>
                    <a:lnTo>
                      <a:pt x="2" y="77"/>
                    </a:lnTo>
                    <a:lnTo>
                      <a:pt x="7" y="80"/>
                    </a:lnTo>
                    <a:lnTo>
                      <a:pt x="10" y="80"/>
                    </a:lnTo>
                    <a:lnTo>
                      <a:pt x="13" y="83"/>
                    </a:lnTo>
                    <a:lnTo>
                      <a:pt x="16" y="83"/>
                    </a:lnTo>
                    <a:lnTo>
                      <a:pt x="19" y="85"/>
                    </a:lnTo>
                    <a:lnTo>
                      <a:pt x="23" y="85"/>
                    </a:lnTo>
                    <a:lnTo>
                      <a:pt x="23" y="88"/>
                    </a:lnTo>
                    <a:lnTo>
                      <a:pt x="26" y="91"/>
                    </a:lnTo>
                    <a:lnTo>
                      <a:pt x="27" y="93"/>
                    </a:lnTo>
                    <a:lnTo>
                      <a:pt x="29" y="95"/>
                    </a:lnTo>
                    <a:lnTo>
                      <a:pt x="24" y="95"/>
                    </a:lnTo>
                    <a:lnTo>
                      <a:pt x="23" y="95"/>
                    </a:lnTo>
                    <a:lnTo>
                      <a:pt x="19" y="95"/>
                    </a:lnTo>
                    <a:lnTo>
                      <a:pt x="13" y="93"/>
                    </a:lnTo>
                    <a:lnTo>
                      <a:pt x="13" y="90"/>
                    </a:lnTo>
                    <a:lnTo>
                      <a:pt x="10" y="88"/>
                    </a:lnTo>
                    <a:lnTo>
                      <a:pt x="7" y="88"/>
                    </a:lnTo>
                    <a:lnTo>
                      <a:pt x="5" y="87"/>
                    </a:lnTo>
                    <a:lnTo>
                      <a:pt x="2" y="87"/>
                    </a:lnTo>
                    <a:lnTo>
                      <a:pt x="2" y="87"/>
                    </a:lnTo>
                    <a:lnTo>
                      <a:pt x="3" y="90"/>
                    </a:lnTo>
                    <a:lnTo>
                      <a:pt x="3" y="91"/>
                    </a:lnTo>
                    <a:lnTo>
                      <a:pt x="2" y="91"/>
                    </a:lnTo>
                    <a:lnTo>
                      <a:pt x="0" y="95"/>
                    </a:lnTo>
                    <a:lnTo>
                      <a:pt x="2" y="98"/>
                    </a:lnTo>
                    <a:lnTo>
                      <a:pt x="2" y="101"/>
                    </a:lnTo>
                    <a:lnTo>
                      <a:pt x="2" y="104"/>
                    </a:lnTo>
                    <a:lnTo>
                      <a:pt x="2" y="107"/>
                    </a:lnTo>
                    <a:lnTo>
                      <a:pt x="5" y="109"/>
                    </a:lnTo>
                    <a:lnTo>
                      <a:pt x="8" y="110"/>
                    </a:lnTo>
                    <a:lnTo>
                      <a:pt x="8" y="112"/>
                    </a:lnTo>
                    <a:lnTo>
                      <a:pt x="7" y="110"/>
                    </a:lnTo>
                    <a:lnTo>
                      <a:pt x="5" y="110"/>
                    </a:lnTo>
                    <a:lnTo>
                      <a:pt x="7" y="114"/>
                    </a:lnTo>
                    <a:lnTo>
                      <a:pt x="8" y="115"/>
                    </a:lnTo>
                    <a:lnTo>
                      <a:pt x="10" y="115"/>
                    </a:lnTo>
                    <a:lnTo>
                      <a:pt x="10" y="114"/>
                    </a:lnTo>
                    <a:lnTo>
                      <a:pt x="11" y="114"/>
                    </a:lnTo>
                    <a:lnTo>
                      <a:pt x="15" y="114"/>
                    </a:lnTo>
                    <a:lnTo>
                      <a:pt x="16" y="115"/>
                    </a:lnTo>
                    <a:lnTo>
                      <a:pt x="18" y="117"/>
                    </a:lnTo>
                    <a:lnTo>
                      <a:pt x="18" y="115"/>
                    </a:lnTo>
                    <a:lnTo>
                      <a:pt x="18" y="114"/>
                    </a:lnTo>
                    <a:lnTo>
                      <a:pt x="19" y="112"/>
                    </a:lnTo>
                    <a:lnTo>
                      <a:pt x="19" y="110"/>
                    </a:lnTo>
                    <a:lnTo>
                      <a:pt x="21" y="112"/>
                    </a:lnTo>
                    <a:lnTo>
                      <a:pt x="21" y="115"/>
                    </a:lnTo>
                    <a:lnTo>
                      <a:pt x="21" y="117"/>
                    </a:lnTo>
                    <a:lnTo>
                      <a:pt x="23" y="117"/>
                    </a:lnTo>
                    <a:lnTo>
                      <a:pt x="24" y="114"/>
                    </a:lnTo>
                    <a:lnTo>
                      <a:pt x="27" y="112"/>
                    </a:lnTo>
                    <a:lnTo>
                      <a:pt x="29" y="110"/>
                    </a:lnTo>
                    <a:lnTo>
                      <a:pt x="31" y="112"/>
                    </a:lnTo>
                    <a:lnTo>
                      <a:pt x="29" y="114"/>
                    </a:lnTo>
                    <a:lnTo>
                      <a:pt x="24" y="115"/>
                    </a:lnTo>
                    <a:lnTo>
                      <a:pt x="24" y="118"/>
                    </a:lnTo>
                    <a:lnTo>
                      <a:pt x="26" y="120"/>
                    </a:lnTo>
                    <a:lnTo>
                      <a:pt x="27" y="123"/>
                    </a:lnTo>
                    <a:lnTo>
                      <a:pt x="31" y="126"/>
                    </a:lnTo>
                    <a:lnTo>
                      <a:pt x="34" y="126"/>
                    </a:lnTo>
                    <a:lnTo>
                      <a:pt x="35" y="126"/>
                    </a:lnTo>
                    <a:lnTo>
                      <a:pt x="32" y="125"/>
                    </a:lnTo>
                    <a:lnTo>
                      <a:pt x="34" y="123"/>
                    </a:lnTo>
                    <a:lnTo>
                      <a:pt x="37" y="125"/>
                    </a:lnTo>
                    <a:lnTo>
                      <a:pt x="39" y="126"/>
                    </a:lnTo>
                    <a:lnTo>
                      <a:pt x="40" y="126"/>
                    </a:lnTo>
                    <a:lnTo>
                      <a:pt x="42" y="123"/>
                    </a:lnTo>
                    <a:lnTo>
                      <a:pt x="45" y="122"/>
                    </a:lnTo>
                    <a:lnTo>
                      <a:pt x="46" y="122"/>
                    </a:lnTo>
                    <a:lnTo>
                      <a:pt x="46" y="122"/>
                    </a:lnTo>
                    <a:lnTo>
                      <a:pt x="45" y="123"/>
                    </a:lnTo>
                    <a:lnTo>
                      <a:pt x="40" y="126"/>
                    </a:lnTo>
                    <a:lnTo>
                      <a:pt x="42" y="128"/>
                    </a:lnTo>
                    <a:lnTo>
                      <a:pt x="45" y="130"/>
                    </a:lnTo>
                    <a:lnTo>
                      <a:pt x="45" y="133"/>
                    </a:lnTo>
                    <a:lnTo>
                      <a:pt x="48" y="133"/>
                    </a:lnTo>
                    <a:lnTo>
                      <a:pt x="51" y="133"/>
                    </a:lnTo>
                    <a:lnTo>
                      <a:pt x="53" y="134"/>
                    </a:lnTo>
                    <a:lnTo>
                      <a:pt x="56" y="133"/>
                    </a:lnTo>
                    <a:lnTo>
                      <a:pt x="61" y="133"/>
                    </a:lnTo>
                    <a:lnTo>
                      <a:pt x="61" y="134"/>
                    </a:lnTo>
                    <a:lnTo>
                      <a:pt x="64" y="136"/>
                    </a:lnTo>
                    <a:lnTo>
                      <a:pt x="66" y="138"/>
                    </a:lnTo>
                    <a:lnTo>
                      <a:pt x="67" y="138"/>
                    </a:lnTo>
                    <a:lnTo>
                      <a:pt x="70" y="141"/>
                    </a:lnTo>
                    <a:lnTo>
                      <a:pt x="72" y="139"/>
                    </a:lnTo>
                    <a:lnTo>
                      <a:pt x="74" y="139"/>
                    </a:lnTo>
                    <a:lnTo>
                      <a:pt x="74" y="138"/>
                    </a:lnTo>
                    <a:lnTo>
                      <a:pt x="74" y="136"/>
                    </a:lnTo>
                    <a:lnTo>
                      <a:pt x="72" y="134"/>
                    </a:lnTo>
                    <a:lnTo>
                      <a:pt x="69" y="131"/>
                    </a:lnTo>
                    <a:lnTo>
                      <a:pt x="69" y="130"/>
                    </a:lnTo>
                    <a:lnTo>
                      <a:pt x="62" y="125"/>
                    </a:lnTo>
                    <a:lnTo>
                      <a:pt x="62" y="123"/>
                    </a:lnTo>
                    <a:lnTo>
                      <a:pt x="64" y="125"/>
                    </a:lnTo>
                    <a:lnTo>
                      <a:pt x="66" y="126"/>
                    </a:lnTo>
                    <a:lnTo>
                      <a:pt x="67" y="126"/>
                    </a:lnTo>
                    <a:lnTo>
                      <a:pt x="69" y="130"/>
                    </a:lnTo>
                    <a:lnTo>
                      <a:pt x="72" y="130"/>
                    </a:lnTo>
                    <a:lnTo>
                      <a:pt x="72" y="131"/>
                    </a:lnTo>
                    <a:lnTo>
                      <a:pt x="74" y="134"/>
                    </a:lnTo>
                    <a:lnTo>
                      <a:pt x="77" y="136"/>
                    </a:lnTo>
                    <a:lnTo>
                      <a:pt x="77" y="139"/>
                    </a:lnTo>
                    <a:lnTo>
                      <a:pt x="78" y="139"/>
                    </a:lnTo>
                    <a:lnTo>
                      <a:pt x="80" y="141"/>
                    </a:lnTo>
                    <a:lnTo>
                      <a:pt x="82" y="144"/>
                    </a:lnTo>
                    <a:lnTo>
                      <a:pt x="85" y="144"/>
                    </a:lnTo>
                    <a:lnTo>
                      <a:pt x="85" y="144"/>
                    </a:lnTo>
                    <a:lnTo>
                      <a:pt x="83" y="141"/>
                    </a:lnTo>
                    <a:lnTo>
                      <a:pt x="82" y="136"/>
                    </a:lnTo>
                    <a:lnTo>
                      <a:pt x="85" y="136"/>
                    </a:lnTo>
                    <a:lnTo>
                      <a:pt x="90" y="138"/>
                    </a:lnTo>
                    <a:lnTo>
                      <a:pt x="94" y="138"/>
                    </a:lnTo>
                    <a:lnTo>
                      <a:pt x="94" y="141"/>
                    </a:lnTo>
                    <a:lnTo>
                      <a:pt x="94" y="142"/>
                    </a:lnTo>
                    <a:lnTo>
                      <a:pt x="96" y="144"/>
                    </a:lnTo>
                    <a:lnTo>
                      <a:pt x="99" y="144"/>
                    </a:lnTo>
                    <a:lnTo>
                      <a:pt x="99" y="144"/>
                    </a:lnTo>
                    <a:lnTo>
                      <a:pt x="105" y="144"/>
                    </a:lnTo>
                    <a:lnTo>
                      <a:pt x="107" y="142"/>
                    </a:lnTo>
                    <a:lnTo>
                      <a:pt x="110" y="139"/>
                    </a:lnTo>
                    <a:lnTo>
                      <a:pt x="110" y="138"/>
                    </a:lnTo>
                    <a:lnTo>
                      <a:pt x="110" y="134"/>
                    </a:lnTo>
                    <a:lnTo>
                      <a:pt x="109" y="133"/>
                    </a:lnTo>
                    <a:lnTo>
                      <a:pt x="107" y="128"/>
                    </a:lnTo>
                    <a:lnTo>
                      <a:pt x="105" y="128"/>
                    </a:lnTo>
                    <a:lnTo>
                      <a:pt x="104" y="126"/>
                    </a:lnTo>
                    <a:lnTo>
                      <a:pt x="104" y="123"/>
                    </a:lnTo>
                    <a:lnTo>
                      <a:pt x="105" y="122"/>
                    </a:lnTo>
                    <a:lnTo>
                      <a:pt x="105" y="120"/>
                    </a:lnTo>
                    <a:lnTo>
                      <a:pt x="105" y="120"/>
                    </a:lnTo>
                    <a:lnTo>
                      <a:pt x="107" y="122"/>
                    </a:lnTo>
                    <a:lnTo>
                      <a:pt x="109" y="123"/>
                    </a:lnTo>
                    <a:lnTo>
                      <a:pt x="110" y="122"/>
                    </a:lnTo>
                    <a:lnTo>
                      <a:pt x="110" y="117"/>
                    </a:lnTo>
                    <a:lnTo>
                      <a:pt x="112" y="115"/>
                    </a:lnTo>
                    <a:lnTo>
                      <a:pt x="113" y="115"/>
                    </a:lnTo>
                    <a:lnTo>
                      <a:pt x="113" y="118"/>
                    </a:lnTo>
                    <a:lnTo>
                      <a:pt x="113" y="120"/>
                    </a:lnTo>
                    <a:lnTo>
                      <a:pt x="113" y="122"/>
                    </a:lnTo>
                    <a:lnTo>
                      <a:pt x="110" y="122"/>
                    </a:lnTo>
                    <a:lnTo>
                      <a:pt x="110" y="125"/>
                    </a:lnTo>
                    <a:lnTo>
                      <a:pt x="112" y="126"/>
                    </a:lnTo>
                    <a:lnTo>
                      <a:pt x="112" y="128"/>
                    </a:lnTo>
                    <a:lnTo>
                      <a:pt x="113" y="130"/>
                    </a:lnTo>
                    <a:lnTo>
                      <a:pt x="117" y="133"/>
                    </a:lnTo>
                    <a:lnTo>
                      <a:pt x="118" y="133"/>
                    </a:lnTo>
                    <a:lnTo>
                      <a:pt x="118" y="131"/>
                    </a:lnTo>
                    <a:lnTo>
                      <a:pt x="118" y="131"/>
                    </a:lnTo>
                    <a:lnTo>
                      <a:pt x="120" y="133"/>
                    </a:lnTo>
                    <a:lnTo>
                      <a:pt x="123" y="131"/>
                    </a:lnTo>
                    <a:lnTo>
                      <a:pt x="125" y="133"/>
                    </a:lnTo>
                    <a:lnTo>
                      <a:pt x="123" y="134"/>
                    </a:lnTo>
                    <a:lnTo>
                      <a:pt x="123" y="136"/>
                    </a:lnTo>
                    <a:lnTo>
                      <a:pt x="121" y="141"/>
                    </a:lnTo>
                    <a:lnTo>
                      <a:pt x="121" y="141"/>
                    </a:lnTo>
                    <a:lnTo>
                      <a:pt x="118" y="146"/>
                    </a:lnTo>
                    <a:lnTo>
                      <a:pt x="117" y="150"/>
                    </a:lnTo>
                    <a:lnTo>
                      <a:pt x="117" y="152"/>
                    </a:lnTo>
                    <a:lnTo>
                      <a:pt x="118" y="150"/>
                    </a:lnTo>
                    <a:lnTo>
                      <a:pt x="118" y="149"/>
                    </a:lnTo>
                    <a:lnTo>
                      <a:pt x="121" y="149"/>
                    </a:lnTo>
                    <a:lnTo>
                      <a:pt x="121" y="150"/>
                    </a:lnTo>
                    <a:lnTo>
                      <a:pt x="123" y="150"/>
                    </a:lnTo>
                    <a:lnTo>
                      <a:pt x="125" y="152"/>
                    </a:lnTo>
                    <a:lnTo>
                      <a:pt x="128" y="152"/>
                    </a:lnTo>
                    <a:lnTo>
                      <a:pt x="126" y="154"/>
                    </a:lnTo>
                    <a:lnTo>
                      <a:pt x="125" y="155"/>
                    </a:lnTo>
                    <a:lnTo>
                      <a:pt x="125" y="157"/>
                    </a:lnTo>
                    <a:lnTo>
                      <a:pt x="123" y="155"/>
                    </a:lnTo>
                    <a:lnTo>
                      <a:pt x="121" y="155"/>
                    </a:lnTo>
                    <a:lnTo>
                      <a:pt x="121" y="157"/>
                    </a:lnTo>
                    <a:lnTo>
                      <a:pt x="123" y="158"/>
                    </a:lnTo>
                    <a:lnTo>
                      <a:pt x="123" y="158"/>
                    </a:lnTo>
                    <a:lnTo>
                      <a:pt x="126" y="160"/>
                    </a:lnTo>
                    <a:lnTo>
                      <a:pt x="126" y="162"/>
                    </a:lnTo>
                    <a:lnTo>
                      <a:pt x="128" y="162"/>
                    </a:lnTo>
                    <a:lnTo>
                      <a:pt x="128" y="165"/>
                    </a:lnTo>
                    <a:lnTo>
                      <a:pt x="128" y="166"/>
                    </a:lnTo>
                    <a:lnTo>
                      <a:pt x="131" y="166"/>
                    </a:lnTo>
                    <a:lnTo>
                      <a:pt x="133" y="168"/>
                    </a:lnTo>
                    <a:lnTo>
                      <a:pt x="134" y="169"/>
                    </a:lnTo>
                    <a:lnTo>
                      <a:pt x="133" y="173"/>
                    </a:lnTo>
                    <a:lnTo>
                      <a:pt x="131" y="174"/>
                    </a:lnTo>
                    <a:lnTo>
                      <a:pt x="129" y="174"/>
                    </a:lnTo>
                    <a:lnTo>
                      <a:pt x="128" y="176"/>
                    </a:lnTo>
                    <a:lnTo>
                      <a:pt x="126" y="174"/>
                    </a:lnTo>
                    <a:lnTo>
                      <a:pt x="125" y="174"/>
                    </a:lnTo>
                    <a:lnTo>
                      <a:pt x="123" y="174"/>
                    </a:lnTo>
                    <a:lnTo>
                      <a:pt x="121" y="177"/>
                    </a:lnTo>
                    <a:lnTo>
                      <a:pt x="121" y="177"/>
                    </a:lnTo>
                    <a:lnTo>
                      <a:pt x="123" y="179"/>
                    </a:lnTo>
                    <a:lnTo>
                      <a:pt x="121" y="181"/>
                    </a:lnTo>
                    <a:lnTo>
                      <a:pt x="121" y="182"/>
                    </a:lnTo>
                    <a:lnTo>
                      <a:pt x="123" y="182"/>
                    </a:lnTo>
                    <a:lnTo>
                      <a:pt x="123" y="181"/>
                    </a:lnTo>
                    <a:lnTo>
                      <a:pt x="125" y="181"/>
                    </a:lnTo>
                    <a:lnTo>
                      <a:pt x="128" y="181"/>
                    </a:lnTo>
                    <a:lnTo>
                      <a:pt x="129" y="179"/>
                    </a:lnTo>
                    <a:lnTo>
                      <a:pt x="131" y="179"/>
                    </a:lnTo>
                    <a:lnTo>
                      <a:pt x="133" y="177"/>
                    </a:lnTo>
                    <a:lnTo>
                      <a:pt x="134" y="176"/>
                    </a:lnTo>
                    <a:lnTo>
                      <a:pt x="134" y="179"/>
                    </a:lnTo>
                    <a:lnTo>
                      <a:pt x="136" y="181"/>
                    </a:lnTo>
                    <a:lnTo>
                      <a:pt x="137" y="179"/>
                    </a:lnTo>
                    <a:lnTo>
                      <a:pt x="139" y="176"/>
                    </a:lnTo>
                    <a:lnTo>
                      <a:pt x="142" y="174"/>
                    </a:lnTo>
                    <a:lnTo>
                      <a:pt x="142" y="176"/>
                    </a:lnTo>
                    <a:lnTo>
                      <a:pt x="142" y="177"/>
                    </a:lnTo>
                    <a:lnTo>
                      <a:pt x="140" y="177"/>
                    </a:lnTo>
                    <a:lnTo>
                      <a:pt x="139" y="179"/>
                    </a:lnTo>
                    <a:lnTo>
                      <a:pt x="140" y="179"/>
                    </a:lnTo>
                    <a:lnTo>
                      <a:pt x="140" y="181"/>
                    </a:lnTo>
                    <a:lnTo>
                      <a:pt x="137" y="181"/>
                    </a:lnTo>
                    <a:lnTo>
                      <a:pt x="137" y="182"/>
                    </a:lnTo>
                    <a:lnTo>
                      <a:pt x="140" y="182"/>
                    </a:lnTo>
                    <a:lnTo>
                      <a:pt x="142" y="184"/>
                    </a:lnTo>
                    <a:lnTo>
                      <a:pt x="139" y="185"/>
                    </a:lnTo>
                    <a:lnTo>
                      <a:pt x="140" y="189"/>
                    </a:lnTo>
                    <a:lnTo>
                      <a:pt x="140" y="190"/>
                    </a:lnTo>
                    <a:lnTo>
                      <a:pt x="142" y="192"/>
                    </a:lnTo>
                    <a:lnTo>
                      <a:pt x="145" y="192"/>
                    </a:lnTo>
                    <a:lnTo>
                      <a:pt x="147" y="190"/>
                    </a:lnTo>
                    <a:lnTo>
                      <a:pt x="145" y="189"/>
                    </a:lnTo>
                    <a:lnTo>
                      <a:pt x="145" y="187"/>
                    </a:lnTo>
                    <a:lnTo>
                      <a:pt x="147" y="185"/>
                    </a:lnTo>
                    <a:lnTo>
                      <a:pt x="150" y="189"/>
                    </a:lnTo>
                    <a:lnTo>
                      <a:pt x="150" y="190"/>
                    </a:lnTo>
                    <a:lnTo>
                      <a:pt x="148" y="192"/>
                    </a:lnTo>
                    <a:lnTo>
                      <a:pt x="150" y="193"/>
                    </a:lnTo>
                    <a:lnTo>
                      <a:pt x="150" y="195"/>
                    </a:lnTo>
                    <a:lnTo>
                      <a:pt x="147" y="197"/>
                    </a:lnTo>
                    <a:lnTo>
                      <a:pt x="147" y="198"/>
                    </a:lnTo>
                    <a:lnTo>
                      <a:pt x="148" y="200"/>
                    </a:lnTo>
                    <a:lnTo>
                      <a:pt x="153" y="200"/>
                    </a:lnTo>
                    <a:lnTo>
                      <a:pt x="155" y="200"/>
                    </a:lnTo>
                    <a:lnTo>
                      <a:pt x="155" y="203"/>
                    </a:lnTo>
                    <a:lnTo>
                      <a:pt x="155" y="205"/>
                    </a:lnTo>
                    <a:lnTo>
                      <a:pt x="156" y="205"/>
                    </a:lnTo>
                    <a:lnTo>
                      <a:pt x="156" y="203"/>
                    </a:lnTo>
                    <a:lnTo>
                      <a:pt x="158" y="201"/>
                    </a:lnTo>
                    <a:lnTo>
                      <a:pt x="158" y="201"/>
                    </a:lnTo>
                    <a:lnTo>
                      <a:pt x="160" y="203"/>
                    </a:lnTo>
                    <a:lnTo>
                      <a:pt x="158" y="205"/>
                    </a:lnTo>
                    <a:lnTo>
                      <a:pt x="158" y="206"/>
                    </a:lnTo>
                    <a:lnTo>
                      <a:pt x="155" y="208"/>
                    </a:lnTo>
                    <a:lnTo>
                      <a:pt x="155" y="211"/>
                    </a:lnTo>
                    <a:lnTo>
                      <a:pt x="155" y="213"/>
                    </a:lnTo>
                    <a:lnTo>
                      <a:pt x="156" y="213"/>
                    </a:lnTo>
                    <a:lnTo>
                      <a:pt x="156" y="216"/>
                    </a:lnTo>
                    <a:lnTo>
                      <a:pt x="155" y="217"/>
                    </a:lnTo>
                    <a:lnTo>
                      <a:pt x="155" y="221"/>
                    </a:lnTo>
                    <a:lnTo>
                      <a:pt x="155" y="221"/>
                    </a:lnTo>
                    <a:lnTo>
                      <a:pt x="155" y="222"/>
                    </a:lnTo>
                    <a:lnTo>
                      <a:pt x="155" y="227"/>
                    </a:lnTo>
                    <a:lnTo>
                      <a:pt x="153" y="229"/>
                    </a:lnTo>
                    <a:lnTo>
                      <a:pt x="155" y="232"/>
                    </a:lnTo>
                    <a:lnTo>
                      <a:pt x="153" y="233"/>
                    </a:lnTo>
                    <a:lnTo>
                      <a:pt x="150" y="235"/>
                    </a:lnTo>
                    <a:lnTo>
                      <a:pt x="145" y="233"/>
                    </a:lnTo>
                    <a:lnTo>
                      <a:pt x="144" y="235"/>
                    </a:lnTo>
                    <a:lnTo>
                      <a:pt x="144" y="236"/>
                    </a:lnTo>
                    <a:lnTo>
                      <a:pt x="139" y="241"/>
                    </a:lnTo>
                    <a:lnTo>
                      <a:pt x="139" y="243"/>
                    </a:lnTo>
                    <a:lnTo>
                      <a:pt x="142" y="244"/>
                    </a:lnTo>
                    <a:lnTo>
                      <a:pt x="140" y="244"/>
                    </a:lnTo>
                    <a:lnTo>
                      <a:pt x="139" y="246"/>
                    </a:lnTo>
                    <a:lnTo>
                      <a:pt x="137" y="244"/>
                    </a:lnTo>
                    <a:lnTo>
                      <a:pt x="136" y="244"/>
                    </a:lnTo>
                    <a:lnTo>
                      <a:pt x="133" y="248"/>
                    </a:lnTo>
                    <a:lnTo>
                      <a:pt x="131" y="249"/>
                    </a:lnTo>
                    <a:lnTo>
                      <a:pt x="126" y="252"/>
                    </a:lnTo>
                    <a:lnTo>
                      <a:pt x="121" y="256"/>
                    </a:lnTo>
                    <a:lnTo>
                      <a:pt x="120" y="256"/>
                    </a:lnTo>
                    <a:lnTo>
                      <a:pt x="120" y="257"/>
                    </a:lnTo>
                    <a:lnTo>
                      <a:pt x="118" y="260"/>
                    </a:lnTo>
                    <a:lnTo>
                      <a:pt x="120" y="262"/>
                    </a:lnTo>
                    <a:lnTo>
                      <a:pt x="120" y="265"/>
                    </a:lnTo>
                    <a:lnTo>
                      <a:pt x="123" y="268"/>
                    </a:lnTo>
                    <a:lnTo>
                      <a:pt x="123" y="275"/>
                    </a:lnTo>
                    <a:lnTo>
                      <a:pt x="121" y="276"/>
                    </a:lnTo>
                    <a:lnTo>
                      <a:pt x="121" y="276"/>
                    </a:lnTo>
                    <a:lnTo>
                      <a:pt x="120" y="276"/>
                    </a:lnTo>
                    <a:lnTo>
                      <a:pt x="118" y="280"/>
                    </a:lnTo>
                    <a:lnTo>
                      <a:pt x="118" y="278"/>
                    </a:lnTo>
                    <a:lnTo>
                      <a:pt x="118" y="273"/>
                    </a:lnTo>
                    <a:lnTo>
                      <a:pt x="117" y="272"/>
                    </a:lnTo>
                    <a:lnTo>
                      <a:pt x="113" y="273"/>
                    </a:lnTo>
                    <a:lnTo>
                      <a:pt x="113" y="276"/>
                    </a:lnTo>
                    <a:lnTo>
                      <a:pt x="110" y="278"/>
                    </a:lnTo>
                    <a:lnTo>
                      <a:pt x="109" y="278"/>
                    </a:lnTo>
                    <a:lnTo>
                      <a:pt x="109" y="276"/>
                    </a:lnTo>
                    <a:lnTo>
                      <a:pt x="109" y="275"/>
                    </a:lnTo>
                    <a:lnTo>
                      <a:pt x="105" y="275"/>
                    </a:lnTo>
                    <a:lnTo>
                      <a:pt x="104" y="278"/>
                    </a:lnTo>
                    <a:lnTo>
                      <a:pt x="102" y="280"/>
                    </a:lnTo>
                    <a:lnTo>
                      <a:pt x="99" y="280"/>
                    </a:lnTo>
                    <a:lnTo>
                      <a:pt x="97" y="280"/>
                    </a:lnTo>
                    <a:lnTo>
                      <a:pt x="96" y="278"/>
                    </a:lnTo>
                    <a:lnTo>
                      <a:pt x="94" y="278"/>
                    </a:lnTo>
                    <a:lnTo>
                      <a:pt x="93" y="280"/>
                    </a:lnTo>
                    <a:lnTo>
                      <a:pt x="90" y="278"/>
                    </a:lnTo>
                    <a:lnTo>
                      <a:pt x="88" y="278"/>
                    </a:lnTo>
                    <a:lnTo>
                      <a:pt x="86" y="275"/>
                    </a:lnTo>
                    <a:lnTo>
                      <a:pt x="83" y="273"/>
                    </a:lnTo>
                    <a:lnTo>
                      <a:pt x="80" y="273"/>
                    </a:lnTo>
                    <a:lnTo>
                      <a:pt x="77" y="268"/>
                    </a:lnTo>
                    <a:lnTo>
                      <a:pt x="77" y="268"/>
                    </a:lnTo>
                    <a:lnTo>
                      <a:pt x="77" y="270"/>
                    </a:lnTo>
                    <a:lnTo>
                      <a:pt x="77" y="272"/>
                    </a:lnTo>
                    <a:lnTo>
                      <a:pt x="75" y="272"/>
                    </a:lnTo>
                    <a:lnTo>
                      <a:pt x="74" y="272"/>
                    </a:lnTo>
                    <a:lnTo>
                      <a:pt x="74" y="273"/>
                    </a:lnTo>
                    <a:lnTo>
                      <a:pt x="75" y="276"/>
                    </a:lnTo>
                    <a:lnTo>
                      <a:pt x="75" y="278"/>
                    </a:lnTo>
                    <a:lnTo>
                      <a:pt x="74" y="278"/>
                    </a:lnTo>
                    <a:lnTo>
                      <a:pt x="70" y="278"/>
                    </a:lnTo>
                    <a:lnTo>
                      <a:pt x="69" y="280"/>
                    </a:lnTo>
                    <a:lnTo>
                      <a:pt x="66" y="280"/>
                    </a:lnTo>
                    <a:lnTo>
                      <a:pt x="64" y="283"/>
                    </a:lnTo>
                    <a:lnTo>
                      <a:pt x="64" y="284"/>
                    </a:lnTo>
                    <a:lnTo>
                      <a:pt x="62" y="286"/>
                    </a:lnTo>
                    <a:lnTo>
                      <a:pt x="61" y="289"/>
                    </a:lnTo>
                    <a:lnTo>
                      <a:pt x="62" y="295"/>
                    </a:lnTo>
                    <a:lnTo>
                      <a:pt x="66" y="297"/>
                    </a:lnTo>
                    <a:lnTo>
                      <a:pt x="67" y="297"/>
                    </a:lnTo>
                    <a:lnTo>
                      <a:pt x="70" y="300"/>
                    </a:lnTo>
                    <a:lnTo>
                      <a:pt x="69" y="302"/>
                    </a:lnTo>
                    <a:lnTo>
                      <a:pt x="74" y="302"/>
                    </a:lnTo>
                    <a:lnTo>
                      <a:pt x="75" y="302"/>
                    </a:lnTo>
                    <a:lnTo>
                      <a:pt x="77" y="302"/>
                    </a:lnTo>
                    <a:lnTo>
                      <a:pt x="80" y="302"/>
                    </a:lnTo>
                    <a:lnTo>
                      <a:pt x="82" y="300"/>
                    </a:lnTo>
                    <a:lnTo>
                      <a:pt x="83" y="300"/>
                    </a:lnTo>
                    <a:lnTo>
                      <a:pt x="85" y="299"/>
                    </a:lnTo>
                    <a:lnTo>
                      <a:pt x="88" y="300"/>
                    </a:lnTo>
                    <a:lnTo>
                      <a:pt x="90" y="299"/>
                    </a:lnTo>
                    <a:lnTo>
                      <a:pt x="90" y="295"/>
                    </a:lnTo>
                    <a:lnTo>
                      <a:pt x="90" y="294"/>
                    </a:lnTo>
                    <a:lnTo>
                      <a:pt x="91" y="294"/>
                    </a:lnTo>
                    <a:lnTo>
                      <a:pt x="94" y="299"/>
                    </a:lnTo>
                    <a:lnTo>
                      <a:pt x="96" y="299"/>
                    </a:lnTo>
                    <a:lnTo>
                      <a:pt x="97" y="300"/>
                    </a:lnTo>
                    <a:lnTo>
                      <a:pt x="101" y="302"/>
                    </a:lnTo>
                    <a:lnTo>
                      <a:pt x="102" y="300"/>
                    </a:lnTo>
                    <a:lnTo>
                      <a:pt x="104" y="297"/>
                    </a:lnTo>
                    <a:lnTo>
                      <a:pt x="104" y="297"/>
                    </a:lnTo>
                    <a:lnTo>
                      <a:pt x="107" y="295"/>
                    </a:lnTo>
                    <a:lnTo>
                      <a:pt x="109" y="294"/>
                    </a:lnTo>
                    <a:lnTo>
                      <a:pt x="109" y="295"/>
                    </a:lnTo>
                    <a:lnTo>
                      <a:pt x="109" y="299"/>
                    </a:lnTo>
                    <a:lnTo>
                      <a:pt x="107" y="302"/>
                    </a:lnTo>
                    <a:lnTo>
                      <a:pt x="107" y="303"/>
                    </a:lnTo>
                    <a:lnTo>
                      <a:pt x="109" y="303"/>
                    </a:lnTo>
                    <a:lnTo>
                      <a:pt x="110" y="299"/>
                    </a:lnTo>
                    <a:lnTo>
                      <a:pt x="112" y="299"/>
                    </a:lnTo>
                    <a:lnTo>
                      <a:pt x="113" y="299"/>
                    </a:lnTo>
                    <a:lnTo>
                      <a:pt x="115" y="299"/>
                    </a:lnTo>
                    <a:lnTo>
                      <a:pt x="113" y="302"/>
                    </a:lnTo>
                    <a:lnTo>
                      <a:pt x="113" y="303"/>
                    </a:lnTo>
                    <a:lnTo>
                      <a:pt x="115" y="302"/>
                    </a:lnTo>
                    <a:lnTo>
                      <a:pt x="120" y="297"/>
                    </a:lnTo>
                    <a:lnTo>
                      <a:pt x="120" y="299"/>
                    </a:lnTo>
                    <a:lnTo>
                      <a:pt x="117" y="302"/>
                    </a:lnTo>
                    <a:lnTo>
                      <a:pt x="117" y="303"/>
                    </a:lnTo>
                    <a:lnTo>
                      <a:pt x="118" y="305"/>
                    </a:lnTo>
                    <a:lnTo>
                      <a:pt x="120" y="308"/>
                    </a:lnTo>
                    <a:lnTo>
                      <a:pt x="120" y="311"/>
                    </a:lnTo>
                    <a:lnTo>
                      <a:pt x="121" y="313"/>
                    </a:lnTo>
                    <a:lnTo>
                      <a:pt x="123" y="313"/>
                    </a:lnTo>
                    <a:lnTo>
                      <a:pt x="123" y="316"/>
                    </a:lnTo>
                    <a:lnTo>
                      <a:pt x="125" y="318"/>
                    </a:lnTo>
                    <a:lnTo>
                      <a:pt x="126" y="315"/>
                    </a:lnTo>
                    <a:lnTo>
                      <a:pt x="125" y="318"/>
                    </a:lnTo>
                    <a:lnTo>
                      <a:pt x="123" y="321"/>
                    </a:lnTo>
                    <a:lnTo>
                      <a:pt x="126" y="323"/>
                    </a:lnTo>
                    <a:lnTo>
                      <a:pt x="126" y="321"/>
                    </a:lnTo>
                    <a:lnTo>
                      <a:pt x="128" y="318"/>
                    </a:lnTo>
                    <a:lnTo>
                      <a:pt x="129" y="318"/>
                    </a:lnTo>
                    <a:lnTo>
                      <a:pt x="128" y="319"/>
                    </a:lnTo>
                    <a:lnTo>
                      <a:pt x="129" y="323"/>
                    </a:lnTo>
                    <a:lnTo>
                      <a:pt x="131" y="324"/>
                    </a:lnTo>
                    <a:lnTo>
                      <a:pt x="136" y="324"/>
                    </a:lnTo>
                    <a:lnTo>
                      <a:pt x="134" y="326"/>
                    </a:lnTo>
                    <a:lnTo>
                      <a:pt x="129" y="329"/>
                    </a:lnTo>
                    <a:lnTo>
                      <a:pt x="126" y="329"/>
                    </a:lnTo>
                    <a:lnTo>
                      <a:pt x="125" y="331"/>
                    </a:lnTo>
                    <a:lnTo>
                      <a:pt x="128" y="331"/>
                    </a:lnTo>
                    <a:lnTo>
                      <a:pt x="128" y="335"/>
                    </a:lnTo>
                    <a:lnTo>
                      <a:pt x="129" y="337"/>
                    </a:lnTo>
                    <a:lnTo>
                      <a:pt x="131" y="339"/>
                    </a:lnTo>
                    <a:lnTo>
                      <a:pt x="133" y="339"/>
                    </a:lnTo>
                    <a:lnTo>
                      <a:pt x="133" y="340"/>
                    </a:lnTo>
                    <a:lnTo>
                      <a:pt x="136" y="343"/>
                    </a:lnTo>
                    <a:lnTo>
                      <a:pt x="136" y="343"/>
                    </a:lnTo>
                    <a:lnTo>
                      <a:pt x="139" y="345"/>
                    </a:lnTo>
                    <a:lnTo>
                      <a:pt x="142" y="347"/>
                    </a:lnTo>
                    <a:lnTo>
                      <a:pt x="145" y="347"/>
                    </a:lnTo>
                    <a:lnTo>
                      <a:pt x="145" y="348"/>
                    </a:lnTo>
                    <a:lnTo>
                      <a:pt x="147" y="350"/>
                    </a:lnTo>
                    <a:lnTo>
                      <a:pt x="147" y="348"/>
                    </a:lnTo>
                    <a:lnTo>
                      <a:pt x="148" y="348"/>
                    </a:lnTo>
                    <a:lnTo>
                      <a:pt x="150" y="348"/>
                    </a:lnTo>
                    <a:lnTo>
                      <a:pt x="148" y="350"/>
                    </a:lnTo>
                    <a:lnTo>
                      <a:pt x="148" y="351"/>
                    </a:lnTo>
                    <a:lnTo>
                      <a:pt x="148" y="353"/>
                    </a:lnTo>
                    <a:lnTo>
                      <a:pt x="150" y="354"/>
                    </a:lnTo>
                    <a:lnTo>
                      <a:pt x="152" y="354"/>
                    </a:lnTo>
                    <a:lnTo>
                      <a:pt x="152" y="356"/>
                    </a:lnTo>
                    <a:lnTo>
                      <a:pt x="155" y="359"/>
                    </a:lnTo>
                    <a:lnTo>
                      <a:pt x="156" y="359"/>
                    </a:lnTo>
                    <a:lnTo>
                      <a:pt x="158" y="361"/>
                    </a:lnTo>
                    <a:lnTo>
                      <a:pt x="160" y="362"/>
                    </a:lnTo>
                    <a:lnTo>
                      <a:pt x="163" y="364"/>
                    </a:lnTo>
                    <a:lnTo>
                      <a:pt x="164" y="362"/>
                    </a:lnTo>
                    <a:lnTo>
                      <a:pt x="166" y="364"/>
                    </a:lnTo>
                    <a:lnTo>
                      <a:pt x="168" y="364"/>
                    </a:lnTo>
                    <a:lnTo>
                      <a:pt x="169" y="364"/>
                    </a:lnTo>
                    <a:lnTo>
                      <a:pt x="171" y="366"/>
                    </a:lnTo>
                    <a:lnTo>
                      <a:pt x="174" y="369"/>
                    </a:lnTo>
                    <a:lnTo>
                      <a:pt x="176" y="370"/>
                    </a:lnTo>
                    <a:lnTo>
                      <a:pt x="177" y="372"/>
                    </a:lnTo>
                    <a:lnTo>
                      <a:pt x="182" y="374"/>
                    </a:lnTo>
                    <a:lnTo>
                      <a:pt x="185" y="374"/>
                    </a:lnTo>
                    <a:lnTo>
                      <a:pt x="187" y="374"/>
                    </a:lnTo>
                    <a:lnTo>
                      <a:pt x="188" y="374"/>
                    </a:lnTo>
                    <a:lnTo>
                      <a:pt x="188" y="372"/>
                    </a:lnTo>
                    <a:lnTo>
                      <a:pt x="187" y="370"/>
                    </a:lnTo>
                    <a:lnTo>
                      <a:pt x="185" y="369"/>
                    </a:lnTo>
                    <a:lnTo>
                      <a:pt x="187" y="367"/>
                    </a:lnTo>
                    <a:lnTo>
                      <a:pt x="188" y="367"/>
                    </a:lnTo>
                    <a:lnTo>
                      <a:pt x="188" y="366"/>
                    </a:lnTo>
                    <a:lnTo>
                      <a:pt x="188" y="364"/>
                    </a:lnTo>
                    <a:lnTo>
                      <a:pt x="187" y="366"/>
                    </a:lnTo>
                    <a:lnTo>
                      <a:pt x="187" y="364"/>
                    </a:lnTo>
                    <a:lnTo>
                      <a:pt x="187" y="361"/>
                    </a:lnTo>
                    <a:lnTo>
                      <a:pt x="185" y="361"/>
                    </a:lnTo>
                    <a:lnTo>
                      <a:pt x="184" y="362"/>
                    </a:lnTo>
                    <a:lnTo>
                      <a:pt x="184" y="361"/>
                    </a:lnTo>
                    <a:lnTo>
                      <a:pt x="184" y="359"/>
                    </a:lnTo>
                    <a:lnTo>
                      <a:pt x="182" y="359"/>
                    </a:lnTo>
                    <a:lnTo>
                      <a:pt x="184" y="358"/>
                    </a:lnTo>
                    <a:lnTo>
                      <a:pt x="184" y="354"/>
                    </a:lnTo>
                    <a:lnTo>
                      <a:pt x="182" y="353"/>
                    </a:lnTo>
                    <a:lnTo>
                      <a:pt x="179" y="353"/>
                    </a:lnTo>
                    <a:lnTo>
                      <a:pt x="180" y="351"/>
                    </a:lnTo>
                    <a:lnTo>
                      <a:pt x="179" y="348"/>
                    </a:lnTo>
                    <a:lnTo>
                      <a:pt x="177" y="347"/>
                    </a:lnTo>
                    <a:lnTo>
                      <a:pt x="176" y="347"/>
                    </a:lnTo>
                    <a:lnTo>
                      <a:pt x="176" y="345"/>
                    </a:lnTo>
                    <a:lnTo>
                      <a:pt x="174" y="345"/>
                    </a:lnTo>
                    <a:lnTo>
                      <a:pt x="174" y="345"/>
                    </a:lnTo>
                    <a:lnTo>
                      <a:pt x="174" y="343"/>
                    </a:lnTo>
                    <a:lnTo>
                      <a:pt x="172" y="340"/>
                    </a:lnTo>
                    <a:lnTo>
                      <a:pt x="169" y="340"/>
                    </a:lnTo>
                    <a:lnTo>
                      <a:pt x="168" y="340"/>
                    </a:lnTo>
                    <a:lnTo>
                      <a:pt x="168" y="337"/>
                    </a:lnTo>
                    <a:lnTo>
                      <a:pt x="168" y="335"/>
                    </a:lnTo>
                    <a:lnTo>
                      <a:pt x="168" y="334"/>
                    </a:lnTo>
                    <a:lnTo>
                      <a:pt x="163" y="331"/>
                    </a:lnTo>
                    <a:lnTo>
                      <a:pt x="163" y="327"/>
                    </a:lnTo>
                    <a:lnTo>
                      <a:pt x="163" y="324"/>
                    </a:lnTo>
                    <a:lnTo>
                      <a:pt x="164" y="326"/>
                    </a:lnTo>
                    <a:lnTo>
                      <a:pt x="166" y="324"/>
                    </a:lnTo>
                    <a:lnTo>
                      <a:pt x="169" y="324"/>
                    </a:lnTo>
                    <a:lnTo>
                      <a:pt x="169" y="327"/>
                    </a:lnTo>
                    <a:lnTo>
                      <a:pt x="171" y="331"/>
                    </a:lnTo>
                    <a:lnTo>
                      <a:pt x="174" y="332"/>
                    </a:lnTo>
                    <a:lnTo>
                      <a:pt x="176" y="334"/>
                    </a:lnTo>
                    <a:lnTo>
                      <a:pt x="176" y="335"/>
                    </a:lnTo>
                    <a:lnTo>
                      <a:pt x="177" y="337"/>
                    </a:lnTo>
                    <a:lnTo>
                      <a:pt x="177" y="334"/>
                    </a:lnTo>
                    <a:lnTo>
                      <a:pt x="176" y="331"/>
                    </a:lnTo>
                    <a:lnTo>
                      <a:pt x="176" y="329"/>
                    </a:lnTo>
                    <a:lnTo>
                      <a:pt x="177" y="329"/>
                    </a:lnTo>
                    <a:lnTo>
                      <a:pt x="177" y="331"/>
                    </a:lnTo>
                    <a:lnTo>
                      <a:pt x="177" y="332"/>
                    </a:lnTo>
                    <a:lnTo>
                      <a:pt x="179" y="334"/>
                    </a:lnTo>
                    <a:lnTo>
                      <a:pt x="180" y="339"/>
                    </a:lnTo>
                    <a:lnTo>
                      <a:pt x="182" y="339"/>
                    </a:lnTo>
                    <a:lnTo>
                      <a:pt x="182" y="340"/>
                    </a:lnTo>
                    <a:lnTo>
                      <a:pt x="184" y="342"/>
                    </a:lnTo>
                    <a:lnTo>
                      <a:pt x="187" y="347"/>
                    </a:lnTo>
                    <a:lnTo>
                      <a:pt x="188" y="345"/>
                    </a:lnTo>
                    <a:lnTo>
                      <a:pt x="187" y="342"/>
                    </a:lnTo>
                    <a:lnTo>
                      <a:pt x="187" y="337"/>
                    </a:lnTo>
                    <a:lnTo>
                      <a:pt x="188" y="335"/>
                    </a:lnTo>
                    <a:lnTo>
                      <a:pt x="188" y="337"/>
                    </a:lnTo>
                    <a:lnTo>
                      <a:pt x="188" y="342"/>
                    </a:lnTo>
                    <a:lnTo>
                      <a:pt x="188" y="343"/>
                    </a:lnTo>
                    <a:lnTo>
                      <a:pt x="188" y="347"/>
                    </a:lnTo>
                    <a:lnTo>
                      <a:pt x="190" y="347"/>
                    </a:lnTo>
                    <a:lnTo>
                      <a:pt x="191" y="348"/>
                    </a:lnTo>
                    <a:lnTo>
                      <a:pt x="193" y="347"/>
                    </a:lnTo>
                    <a:lnTo>
                      <a:pt x="191" y="345"/>
                    </a:lnTo>
                    <a:lnTo>
                      <a:pt x="191" y="343"/>
                    </a:lnTo>
                    <a:lnTo>
                      <a:pt x="193" y="343"/>
                    </a:lnTo>
                    <a:lnTo>
                      <a:pt x="195" y="347"/>
                    </a:lnTo>
                    <a:lnTo>
                      <a:pt x="195" y="348"/>
                    </a:lnTo>
                    <a:lnTo>
                      <a:pt x="195" y="350"/>
                    </a:lnTo>
                    <a:lnTo>
                      <a:pt x="195" y="347"/>
                    </a:lnTo>
                    <a:lnTo>
                      <a:pt x="196" y="347"/>
                    </a:lnTo>
                    <a:lnTo>
                      <a:pt x="196" y="350"/>
                    </a:lnTo>
                    <a:lnTo>
                      <a:pt x="198" y="351"/>
                    </a:lnTo>
                    <a:lnTo>
                      <a:pt x="199" y="351"/>
                    </a:lnTo>
                    <a:lnTo>
                      <a:pt x="201" y="350"/>
                    </a:lnTo>
                    <a:lnTo>
                      <a:pt x="201" y="353"/>
                    </a:lnTo>
                    <a:lnTo>
                      <a:pt x="199" y="354"/>
                    </a:lnTo>
                    <a:lnTo>
                      <a:pt x="201" y="358"/>
                    </a:lnTo>
                    <a:lnTo>
                      <a:pt x="203" y="359"/>
                    </a:lnTo>
                    <a:lnTo>
                      <a:pt x="206" y="361"/>
                    </a:lnTo>
                    <a:lnTo>
                      <a:pt x="206" y="359"/>
                    </a:lnTo>
                    <a:lnTo>
                      <a:pt x="204" y="358"/>
                    </a:lnTo>
                    <a:lnTo>
                      <a:pt x="204" y="354"/>
                    </a:lnTo>
                    <a:lnTo>
                      <a:pt x="203" y="350"/>
                    </a:lnTo>
                    <a:lnTo>
                      <a:pt x="206" y="350"/>
                    </a:lnTo>
                    <a:lnTo>
                      <a:pt x="206" y="351"/>
                    </a:lnTo>
                    <a:lnTo>
                      <a:pt x="209" y="351"/>
                    </a:lnTo>
                    <a:lnTo>
                      <a:pt x="209" y="351"/>
                    </a:lnTo>
                    <a:lnTo>
                      <a:pt x="207" y="348"/>
                    </a:lnTo>
                    <a:lnTo>
                      <a:pt x="209" y="347"/>
                    </a:lnTo>
                    <a:lnTo>
                      <a:pt x="209" y="342"/>
                    </a:lnTo>
                    <a:lnTo>
                      <a:pt x="207" y="337"/>
                    </a:lnTo>
                    <a:lnTo>
                      <a:pt x="207" y="332"/>
                    </a:lnTo>
                    <a:lnTo>
                      <a:pt x="209" y="329"/>
                    </a:lnTo>
                    <a:lnTo>
                      <a:pt x="209" y="334"/>
                    </a:lnTo>
                    <a:lnTo>
                      <a:pt x="209" y="337"/>
                    </a:lnTo>
                    <a:lnTo>
                      <a:pt x="209" y="340"/>
                    </a:lnTo>
                    <a:lnTo>
                      <a:pt x="214" y="343"/>
                    </a:lnTo>
                    <a:lnTo>
                      <a:pt x="214" y="342"/>
                    </a:lnTo>
                    <a:lnTo>
                      <a:pt x="214" y="340"/>
                    </a:lnTo>
                    <a:lnTo>
                      <a:pt x="215" y="337"/>
                    </a:lnTo>
                    <a:lnTo>
                      <a:pt x="215" y="332"/>
                    </a:lnTo>
                    <a:lnTo>
                      <a:pt x="217" y="332"/>
                    </a:lnTo>
                    <a:lnTo>
                      <a:pt x="215" y="331"/>
                    </a:lnTo>
                    <a:lnTo>
                      <a:pt x="214" y="326"/>
                    </a:lnTo>
                    <a:lnTo>
                      <a:pt x="212" y="323"/>
                    </a:lnTo>
                    <a:lnTo>
                      <a:pt x="211" y="323"/>
                    </a:lnTo>
                    <a:lnTo>
                      <a:pt x="212" y="321"/>
                    </a:lnTo>
                    <a:lnTo>
                      <a:pt x="211" y="318"/>
                    </a:lnTo>
                    <a:lnTo>
                      <a:pt x="209" y="316"/>
                    </a:lnTo>
                    <a:lnTo>
                      <a:pt x="212" y="315"/>
                    </a:lnTo>
                    <a:lnTo>
                      <a:pt x="212" y="315"/>
                    </a:lnTo>
                    <a:lnTo>
                      <a:pt x="214" y="313"/>
                    </a:lnTo>
                    <a:lnTo>
                      <a:pt x="214" y="311"/>
                    </a:lnTo>
                    <a:lnTo>
                      <a:pt x="212" y="311"/>
                    </a:lnTo>
                    <a:lnTo>
                      <a:pt x="207" y="313"/>
                    </a:lnTo>
                    <a:lnTo>
                      <a:pt x="207" y="311"/>
                    </a:lnTo>
                    <a:lnTo>
                      <a:pt x="207" y="310"/>
                    </a:lnTo>
                    <a:lnTo>
                      <a:pt x="207" y="308"/>
                    </a:lnTo>
                    <a:lnTo>
                      <a:pt x="209" y="307"/>
                    </a:lnTo>
                    <a:lnTo>
                      <a:pt x="211" y="305"/>
                    </a:lnTo>
                    <a:lnTo>
                      <a:pt x="209" y="303"/>
                    </a:lnTo>
                    <a:lnTo>
                      <a:pt x="207" y="302"/>
                    </a:lnTo>
                    <a:lnTo>
                      <a:pt x="207" y="303"/>
                    </a:lnTo>
                    <a:lnTo>
                      <a:pt x="206" y="305"/>
                    </a:lnTo>
                    <a:lnTo>
                      <a:pt x="206" y="303"/>
                    </a:lnTo>
                    <a:lnTo>
                      <a:pt x="206" y="305"/>
                    </a:lnTo>
                    <a:lnTo>
                      <a:pt x="201" y="305"/>
                    </a:lnTo>
                    <a:lnTo>
                      <a:pt x="201" y="303"/>
                    </a:lnTo>
                    <a:lnTo>
                      <a:pt x="203" y="303"/>
                    </a:lnTo>
                    <a:lnTo>
                      <a:pt x="204" y="302"/>
                    </a:lnTo>
                    <a:lnTo>
                      <a:pt x="203" y="300"/>
                    </a:lnTo>
                    <a:lnTo>
                      <a:pt x="203" y="297"/>
                    </a:lnTo>
                    <a:lnTo>
                      <a:pt x="201" y="297"/>
                    </a:lnTo>
                    <a:lnTo>
                      <a:pt x="199" y="297"/>
                    </a:lnTo>
                    <a:lnTo>
                      <a:pt x="199" y="300"/>
                    </a:lnTo>
                    <a:lnTo>
                      <a:pt x="198" y="302"/>
                    </a:lnTo>
                    <a:lnTo>
                      <a:pt x="198" y="300"/>
                    </a:lnTo>
                    <a:lnTo>
                      <a:pt x="198" y="297"/>
                    </a:lnTo>
                    <a:lnTo>
                      <a:pt x="198" y="295"/>
                    </a:lnTo>
                    <a:lnTo>
                      <a:pt x="196" y="295"/>
                    </a:lnTo>
                    <a:lnTo>
                      <a:pt x="196" y="292"/>
                    </a:lnTo>
                    <a:lnTo>
                      <a:pt x="195" y="292"/>
                    </a:lnTo>
                    <a:lnTo>
                      <a:pt x="195" y="292"/>
                    </a:lnTo>
                    <a:lnTo>
                      <a:pt x="196" y="292"/>
                    </a:lnTo>
                    <a:lnTo>
                      <a:pt x="195" y="291"/>
                    </a:lnTo>
                    <a:lnTo>
                      <a:pt x="193" y="289"/>
                    </a:lnTo>
                    <a:lnTo>
                      <a:pt x="195" y="289"/>
                    </a:lnTo>
                    <a:lnTo>
                      <a:pt x="196" y="288"/>
                    </a:lnTo>
                    <a:lnTo>
                      <a:pt x="198" y="288"/>
                    </a:lnTo>
                    <a:lnTo>
                      <a:pt x="196" y="286"/>
                    </a:lnTo>
                    <a:lnTo>
                      <a:pt x="195" y="286"/>
                    </a:lnTo>
                    <a:lnTo>
                      <a:pt x="193" y="284"/>
                    </a:lnTo>
                    <a:lnTo>
                      <a:pt x="195" y="283"/>
                    </a:lnTo>
                    <a:lnTo>
                      <a:pt x="196" y="281"/>
                    </a:lnTo>
                    <a:lnTo>
                      <a:pt x="196" y="281"/>
                    </a:lnTo>
                    <a:lnTo>
                      <a:pt x="196" y="280"/>
                    </a:lnTo>
                    <a:lnTo>
                      <a:pt x="191" y="280"/>
                    </a:lnTo>
                    <a:lnTo>
                      <a:pt x="191" y="281"/>
                    </a:lnTo>
                    <a:lnTo>
                      <a:pt x="190" y="283"/>
                    </a:lnTo>
                    <a:lnTo>
                      <a:pt x="185" y="284"/>
                    </a:lnTo>
                    <a:lnTo>
                      <a:pt x="187" y="281"/>
                    </a:lnTo>
                    <a:lnTo>
                      <a:pt x="191" y="278"/>
                    </a:lnTo>
                    <a:lnTo>
                      <a:pt x="193" y="276"/>
                    </a:lnTo>
                    <a:lnTo>
                      <a:pt x="193" y="275"/>
                    </a:lnTo>
                    <a:lnTo>
                      <a:pt x="190" y="275"/>
                    </a:lnTo>
                    <a:lnTo>
                      <a:pt x="188" y="275"/>
                    </a:lnTo>
                    <a:lnTo>
                      <a:pt x="190" y="273"/>
                    </a:lnTo>
                    <a:lnTo>
                      <a:pt x="188" y="272"/>
                    </a:lnTo>
                    <a:lnTo>
                      <a:pt x="188" y="272"/>
                    </a:lnTo>
                    <a:lnTo>
                      <a:pt x="187" y="270"/>
                    </a:lnTo>
                    <a:lnTo>
                      <a:pt x="188" y="268"/>
                    </a:lnTo>
                    <a:lnTo>
                      <a:pt x="188" y="265"/>
                    </a:lnTo>
                    <a:lnTo>
                      <a:pt x="187" y="265"/>
                    </a:lnTo>
                    <a:lnTo>
                      <a:pt x="184" y="264"/>
                    </a:lnTo>
                    <a:lnTo>
                      <a:pt x="180" y="264"/>
                    </a:lnTo>
                    <a:lnTo>
                      <a:pt x="179" y="262"/>
                    </a:lnTo>
                    <a:lnTo>
                      <a:pt x="182" y="262"/>
                    </a:lnTo>
                    <a:lnTo>
                      <a:pt x="185" y="262"/>
                    </a:lnTo>
                    <a:lnTo>
                      <a:pt x="187" y="260"/>
                    </a:lnTo>
                    <a:lnTo>
                      <a:pt x="187" y="262"/>
                    </a:lnTo>
                    <a:lnTo>
                      <a:pt x="188" y="264"/>
                    </a:lnTo>
                    <a:lnTo>
                      <a:pt x="190" y="264"/>
                    </a:lnTo>
                    <a:lnTo>
                      <a:pt x="191" y="265"/>
                    </a:lnTo>
                    <a:lnTo>
                      <a:pt x="193" y="267"/>
                    </a:lnTo>
                    <a:lnTo>
                      <a:pt x="191" y="268"/>
                    </a:lnTo>
                    <a:lnTo>
                      <a:pt x="191" y="270"/>
                    </a:lnTo>
                    <a:lnTo>
                      <a:pt x="195" y="273"/>
                    </a:lnTo>
                    <a:lnTo>
                      <a:pt x="196" y="273"/>
                    </a:lnTo>
                    <a:lnTo>
                      <a:pt x="196" y="272"/>
                    </a:lnTo>
                    <a:lnTo>
                      <a:pt x="198" y="273"/>
                    </a:lnTo>
                    <a:lnTo>
                      <a:pt x="201" y="273"/>
                    </a:lnTo>
                    <a:lnTo>
                      <a:pt x="203" y="273"/>
                    </a:lnTo>
                    <a:lnTo>
                      <a:pt x="203" y="272"/>
                    </a:lnTo>
                    <a:lnTo>
                      <a:pt x="201" y="272"/>
                    </a:lnTo>
                    <a:lnTo>
                      <a:pt x="201" y="268"/>
                    </a:lnTo>
                    <a:lnTo>
                      <a:pt x="201" y="267"/>
                    </a:lnTo>
                    <a:lnTo>
                      <a:pt x="199" y="265"/>
                    </a:lnTo>
                    <a:lnTo>
                      <a:pt x="198" y="264"/>
                    </a:lnTo>
                    <a:lnTo>
                      <a:pt x="198" y="262"/>
                    </a:lnTo>
                    <a:lnTo>
                      <a:pt x="198" y="260"/>
                    </a:lnTo>
                    <a:lnTo>
                      <a:pt x="196" y="259"/>
                    </a:lnTo>
                    <a:lnTo>
                      <a:pt x="196" y="259"/>
                    </a:lnTo>
                    <a:lnTo>
                      <a:pt x="198" y="259"/>
                    </a:lnTo>
                    <a:lnTo>
                      <a:pt x="199" y="262"/>
                    </a:lnTo>
                    <a:lnTo>
                      <a:pt x="199" y="264"/>
                    </a:lnTo>
                    <a:lnTo>
                      <a:pt x="203" y="264"/>
                    </a:lnTo>
                    <a:lnTo>
                      <a:pt x="201" y="262"/>
                    </a:lnTo>
                    <a:lnTo>
                      <a:pt x="203" y="262"/>
                    </a:lnTo>
                    <a:lnTo>
                      <a:pt x="204" y="262"/>
                    </a:lnTo>
                    <a:lnTo>
                      <a:pt x="204" y="260"/>
                    </a:lnTo>
                    <a:lnTo>
                      <a:pt x="203" y="257"/>
                    </a:lnTo>
                    <a:lnTo>
                      <a:pt x="199" y="256"/>
                    </a:lnTo>
                    <a:lnTo>
                      <a:pt x="201" y="256"/>
                    </a:lnTo>
                    <a:lnTo>
                      <a:pt x="203" y="257"/>
                    </a:lnTo>
                    <a:lnTo>
                      <a:pt x="204" y="257"/>
                    </a:lnTo>
                    <a:lnTo>
                      <a:pt x="206" y="257"/>
                    </a:lnTo>
                    <a:lnTo>
                      <a:pt x="206" y="256"/>
                    </a:lnTo>
                    <a:lnTo>
                      <a:pt x="206" y="254"/>
                    </a:lnTo>
                    <a:lnTo>
                      <a:pt x="207" y="254"/>
                    </a:lnTo>
                    <a:lnTo>
                      <a:pt x="207" y="256"/>
                    </a:lnTo>
                    <a:lnTo>
                      <a:pt x="209" y="256"/>
                    </a:lnTo>
                    <a:lnTo>
                      <a:pt x="209" y="257"/>
                    </a:lnTo>
                    <a:lnTo>
                      <a:pt x="209" y="257"/>
                    </a:lnTo>
                    <a:lnTo>
                      <a:pt x="207" y="260"/>
                    </a:lnTo>
                    <a:lnTo>
                      <a:pt x="209" y="262"/>
                    </a:lnTo>
                    <a:lnTo>
                      <a:pt x="209" y="262"/>
                    </a:lnTo>
                    <a:lnTo>
                      <a:pt x="211" y="262"/>
                    </a:lnTo>
                    <a:lnTo>
                      <a:pt x="211" y="264"/>
                    </a:lnTo>
                    <a:lnTo>
                      <a:pt x="209" y="264"/>
                    </a:lnTo>
                    <a:lnTo>
                      <a:pt x="209" y="265"/>
                    </a:lnTo>
                    <a:lnTo>
                      <a:pt x="211" y="265"/>
                    </a:lnTo>
                    <a:lnTo>
                      <a:pt x="211" y="265"/>
                    </a:lnTo>
                    <a:lnTo>
                      <a:pt x="212" y="267"/>
                    </a:lnTo>
                    <a:lnTo>
                      <a:pt x="212" y="268"/>
                    </a:lnTo>
                    <a:lnTo>
                      <a:pt x="212" y="268"/>
                    </a:lnTo>
                    <a:lnTo>
                      <a:pt x="214" y="270"/>
                    </a:lnTo>
                    <a:lnTo>
                      <a:pt x="215" y="268"/>
                    </a:lnTo>
                    <a:lnTo>
                      <a:pt x="220" y="265"/>
                    </a:lnTo>
                    <a:lnTo>
                      <a:pt x="223" y="262"/>
                    </a:lnTo>
                    <a:lnTo>
                      <a:pt x="223" y="265"/>
                    </a:lnTo>
                    <a:lnTo>
                      <a:pt x="222" y="265"/>
                    </a:lnTo>
                    <a:lnTo>
                      <a:pt x="222" y="267"/>
                    </a:lnTo>
                    <a:lnTo>
                      <a:pt x="219" y="268"/>
                    </a:lnTo>
                    <a:lnTo>
                      <a:pt x="214" y="273"/>
                    </a:lnTo>
                    <a:lnTo>
                      <a:pt x="214" y="273"/>
                    </a:lnTo>
                    <a:lnTo>
                      <a:pt x="217" y="275"/>
                    </a:lnTo>
                    <a:lnTo>
                      <a:pt x="219" y="273"/>
                    </a:lnTo>
                    <a:lnTo>
                      <a:pt x="222" y="272"/>
                    </a:lnTo>
                    <a:lnTo>
                      <a:pt x="223" y="272"/>
                    </a:lnTo>
                    <a:lnTo>
                      <a:pt x="228" y="270"/>
                    </a:lnTo>
                    <a:lnTo>
                      <a:pt x="228" y="268"/>
                    </a:lnTo>
                    <a:lnTo>
                      <a:pt x="230" y="267"/>
                    </a:lnTo>
                    <a:lnTo>
                      <a:pt x="233" y="265"/>
                    </a:lnTo>
                    <a:lnTo>
                      <a:pt x="234" y="265"/>
                    </a:lnTo>
                    <a:lnTo>
                      <a:pt x="234" y="265"/>
                    </a:lnTo>
                    <a:lnTo>
                      <a:pt x="233" y="267"/>
                    </a:lnTo>
                    <a:lnTo>
                      <a:pt x="231" y="268"/>
                    </a:lnTo>
                    <a:lnTo>
                      <a:pt x="230" y="270"/>
                    </a:lnTo>
                    <a:lnTo>
                      <a:pt x="228" y="272"/>
                    </a:lnTo>
                    <a:lnTo>
                      <a:pt x="225" y="273"/>
                    </a:lnTo>
                    <a:lnTo>
                      <a:pt x="223" y="275"/>
                    </a:lnTo>
                    <a:lnTo>
                      <a:pt x="222" y="275"/>
                    </a:lnTo>
                    <a:lnTo>
                      <a:pt x="220" y="278"/>
                    </a:lnTo>
                    <a:lnTo>
                      <a:pt x="219" y="280"/>
                    </a:lnTo>
                    <a:lnTo>
                      <a:pt x="220" y="280"/>
                    </a:lnTo>
                    <a:lnTo>
                      <a:pt x="222" y="278"/>
                    </a:lnTo>
                    <a:lnTo>
                      <a:pt x="223" y="278"/>
                    </a:lnTo>
                    <a:lnTo>
                      <a:pt x="225" y="280"/>
                    </a:lnTo>
                    <a:lnTo>
                      <a:pt x="223" y="280"/>
                    </a:lnTo>
                    <a:lnTo>
                      <a:pt x="222" y="281"/>
                    </a:lnTo>
                    <a:lnTo>
                      <a:pt x="220" y="281"/>
                    </a:lnTo>
                    <a:lnTo>
                      <a:pt x="220" y="283"/>
                    </a:lnTo>
                    <a:lnTo>
                      <a:pt x="222" y="283"/>
                    </a:lnTo>
                    <a:lnTo>
                      <a:pt x="223" y="283"/>
                    </a:lnTo>
                    <a:lnTo>
                      <a:pt x="225" y="283"/>
                    </a:lnTo>
                    <a:lnTo>
                      <a:pt x="222" y="284"/>
                    </a:lnTo>
                    <a:lnTo>
                      <a:pt x="220" y="284"/>
                    </a:lnTo>
                    <a:lnTo>
                      <a:pt x="220" y="286"/>
                    </a:lnTo>
                    <a:lnTo>
                      <a:pt x="220" y="288"/>
                    </a:lnTo>
                    <a:lnTo>
                      <a:pt x="222" y="288"/>
                    </a:lnTo>
                    <a:lnTo>
                      <a:pt x="223" y="288"/>
                    </a:lnTo>
                    <a:lnTo>
                      <a:pt x="227" y="288"/>
                    </a:lnTo>
                    <a:lnTo>
                      <a:pt x="227" y="288"/>
                    </a:lnTo>
                    <a:lnTo>
                      <a:pt x="225" y="289"/>
                    </a:lnTo>
                    <a:lnTo>
                      <a:pt x="225" y="289"/>
                    </a:lnTo>
                    <a:lnTo>
                      <a:pt x="222" y="291"/>
                    </a:lnTo>
                    <a:lnTo>
                      <a:pt x="222" y="291"/>
                    </a:lnTo>
                    <a:lnTo>
                      <a:pt x="222" y="292"/>
                    </a:lnTo>
                    <a:lnTo>
                      <a:pt x="223" y="294"/>
                    </a:lnTo>
                    <a:lnTo>
                      <a:pt x="223" y="295"/>
                    </a:lnTo>
                    <a:lnTo>
                      <a:pt x="223" y="297"/>
                    </a:lnTo>
                    <a:lnTo>
                      <a:pt x="225" y="295"/>
                    </a:lnTo>
                    <a:lnTo>
                      <a:pt x="227" y="292"/>
                    </a:lnTo>
                    <a:lnTo>
                      <a:pt x="228" y="291"/>
                    </a:lnTo>
                    <a:lnTo>
                      <a:pt x="228" y="291"/>
                    </a:lnTo>
                    <a:lnTo>
                      <a:pt x="228" y="292"/>
                    </a:lnTo>
                    <a:lnTo>
                      <a:pt x="228" y="294"/>
                    </a:lnTo>
                    <a:lnTo>
                      <a:pt x="227" y="294"/>
                    </a:lnTo>
                    <a:lnTo>
                      <a:pt x="227" y="295"/>
                    </a:lnTo>
                    <a:lnTo>
                      <a:pt x="228" y="297"/>
                    </a:lnTo>
                    <a:lnTo>
                      <a:pt x="227" y="297"/>
                    </a:lnTo>
                    <a:lnTo>
                      <a:pt x="228" y="299"/>
                    </a:lnTo>
                    <a:lnTo>
                      <a:pt x="228" y="300"/>
                    </a:lnTo>
                    <a:lnTo>
                      <a:pt x="230" y="299"/>
                    </a:lnTo>
                    <a:lnTo>
                      <a:pt x="231" y="297"/>
                    </a:lnTo>
                    <a:lnTo>
                      <a:pt x="233" y="297"/>
                    </a:lnTo>
                    <a:lnTo>
                      <a:pt x="233" y="299"/>
                    </a:lnTo>
                    <a:lnTo>
                      <a:pt x="231" y="300"/>
                    </a:lnTo>
                    <a:lnTo>
                      <a:pt x="231" y="300"/>
                    </a:lnTo>
                    <a:lnTo>
                      <a:pt x="233" y="302"/>
                    </a:lnTo>
                    <a:lnTo>
                      <a:pt x="233" y="302"/>
                    </a:lnTo>
                    <a:lnTo>
                      <a:pt x="233" y="303"/>
                    </a:lnTo>
                    <a:lnTo>
                      <a:pt x="234" y="303"/>
                    </a:lnTo>
                    <a:lnTo>
                      <a:pt x="234" y="305"/>
                    </a:lnTo>
                    <a:lnTo>
                      <a:pt x="236" y="303"/>
                    </a:lnTo>
                    <a:lnTo>
                      <a:pt x="238" y="302"/>
                    </a:lnTo>
                    <a:lnTo>
                      <a:pt x="239" y="300"/>
                    </a:lnTo>
                    <a:lnTo>
                      <a:pt x="238" y="299"/>
                    </a:lnTo>
                    <a:lnTo>
                      <a:pt x="236" y="297"/>
                    </a:lnTo>
                    <a:lnTo>
                      <a:pt x="238" y="297"/>
                    </a:lnTo>
                    <a:lnTo>
                      <a:pt x="238" y="297"/>
                    </a:lnTo>
                    <a:lnTo>
                      <a:pt x="239" y="297"/>
                    </a:lnTo>
                    <a:lnTo>
                      <a:pt x="239" y="295"/>
                    </a:lnTo>
                    <a:lnTo>
                      <a:pt x="238" y="294"/>
                    </a:lnTo>
                    <a:lnTo>
                      <a:pt x="239" y="292"/>
                    </a:lnTo>
                    <a:lnTo>
                      <a:pt x="239" y="292"/>
                    </a:lnTo>
                    <a:lnTo>
                      <a:pt x="239" y="291"/>
                    </a:lnTo>
                    <a:lnTo>
                      <a:pt x="239" y="289"/>
                    </a:lnTo>
                    <a:lnTo>
                      <a:pt x="239" y="289"/>
                    </a:lnTo>
                    <a:lnTo>
                      <a:pt x="238" y="289"/>
                    </a:lnTo>
                    <a:lnTo>
                      <a:pt x="238" y="288"/>
                    </a:lnTo>
                    <a:lnTo>
                      <a:pt x="238" y="288"/>
                    </a:lnTo>
                    <a:lnTo>
                      <a:pt x="239" y="289"/>
                    </a:lnTo>
                    <a:lnTo>
                      <a:pt x="241" y="288"/>
                    </a:lnTo>
                    <a:lnTo>
                      <a:pt x="241" y="286"/>
                    </a:lnTo>
                    <a:lnTo>
                      <a:pt x="239" y="286"/>
                    </a:lnTo>
                    <a:lnTo>
                      <a:pt x="238" y="284"/>
                    </a:lnTo>
                    <a:lnTo>
                      <a:pt x="239" y="284"/>
                    </a:lnTo>
                    <a:lnTo>
                      <a:pt x="241" y="284"/>
                    </a:lnTo>
                    <a:lnTo>
                      <a:pt x="241" y="280"/>
                    </a:lnTo>
                    <a:lnTo>
                      <a:pt x="241" y="278"/>
                    </a:lnTo>
                    <a:lnTo>
                      <a:pt x="242" y="280"/>
                    </a:lnTo>
                    <a:lnTo>
                      <a:pt x="242" y="281"/>
                    </a:lnTo>
                    <a:lnTo>
                      <a:pt x="242" y="284"/>
                    </a:lnTo>
                    <a:lnTo>
                      <a:pt x="242" y="286"/>
                    </a:lnTo>
                    <a:lnTo>
                      <a:pt x="244" y="286"/>
                    </a:lnTo>
                    <a:lnTo>
                      <a:pt x="246" y="286"/>
                    </a:lnTo>
                    <a:lnTo>
                      <a:pt x="246" y="284"/>
                    </a:lnTo>
                    <a:lnTo>
                      <a:pt x="247" y="283"/>
                    </a:lnTo>
                    <a:lnTo>
                      <a:pt x="247" y="286"/>
                    </a:lnTo>
                    <a:lnTo>
                      <a:pt x="249" y="288"/>
                    </a:lnTo>
                    <a:lnTo>
                      <a:pt x="249" y="288"/>
                    </a:lnTo>
                    <a:lnTo>
                      <a:pt x="250" y="286"/>
                    </a:lnTo>
                    <a:lnTo>
                      <a:pt x="250" y="283"/>
                    </a:lnTo>
                    <a:lnTo>
                      <a:pt x="250" y="281"/>
                    </a:lnTo>
                    <a:lnTo>
                      <a:pt x="249" y="280"/>
                    </a:lnTo>
                    <a:lnTo>
                      <a:pt x="249" y="280"/>
                    </a:lnTo>
                    <a:lnTo>
                      <a:pt x="250" y="280"/>
                    </a:lnTo>
                    <a:lnTo>
                      <a:pt x="252" y="281"/>
                    </a:lnTo>
                    <a:lnTo>
                      <a:pt x="254" y="283"/>
                    </a:lnTo>
                    <a:lnTo>
                      <a:pt x="255" y="283"/>
                    </a:lnTo>
                    <a:lnTo>
                      <a:pt x="255" y="281"/>
                    </a:lnTo>
                    <a:lnTo>
                      <a:pt x="255" y="278"/>
                    </a:lnTo>
                    <a:lnTo>
                      <a:pt x="254" y="276"/>
                    </a:lnTo>
                    <a:lnTo>
                      <a:pt x="252" y="275"/>
                    </a:lnTo>
                    <a:lnTo>
                      <a:pt x="250" y="273"/>
                    </a:lnTo>
                    <a:lnTo>
                      <a:pt x="252" y="273"/>
                    </a:lnTo>
                    <a:lnTo>
                      <a:pt x="254" y="275"/>
                    </a:lnTo>
                    <a:lnTo>
                      <a:pt x="255" y="276"/>
                    </a:lnTo>
                    <a:lnTo>
                      <a:pt x="257" y="278"/>
                    </a:lnTo>
                    <a:lnTo>
                      <a:pt x="260" y="278"/>
                    </a:lnTo>
                    <a:lnTo>
                      <a:pt x="262" y="276"/>
                    </a:lnTo>
                    <a:lnTo>
                      <a:pt x="260" y="275"/>
                    </a:lnTo>
                    <a:lnTo>
                      <a:pt x="258" y="273"/>
                    </a:lnTo>
                    <a:lnTo>
                      <a:pt x="258" y="273"/>
                    </a:lnTo>
                    <a:lnTo>
                      <a:pt x="255" y="273"/>
                    </a:lnTo>
                    <a:lnTo>
                      <a:pt x="254" y="272"/>
                    </a:lnTo>
                    <a:lnTo>
                      <a:pt x="254" y="268"/>
                    </a:lnTo>
                    <a:lnTo>
                      <a:pt x="254" y="270"/>
                    </a:lnTo>
                    <a:lnTo>
                      <a:pt x="257" y="272"/>
                    </a:lnTo>
                    <a:lnTo>
                      <a:pt x="258" y="272"/>
                    </a:lnTo>
                    <a:lnTo>
                      <a:pt x="258" y="270"/>
                    </a:lnTo>
                    <a:lnTo>
                      <a:pt x="258" y="268"/>
                    </a:lnTo>
                    <a:lnTo>
                      <a:pt x="257" y="267"/>
                    </a:lnTo>
                    <a:lnTo>
                      <a:pt x="257" y="265"/>
                    </a:lnTo>
                    <a:lnTo>
                      <a:pt x="258" y="265"/>
                    </a:lnTo>
                    <a:lnTo>
                      <a:pt x="258" y="265"/>
                    </a:lnTo>
                    <a:lnTo>
                      <a:pt x="260" y="267"/>
                    </a:lnTo>
                    <a:lnTo>
                      <a:pt x="260" y="268"/>
                    </a:lnTo>
                    <a:lnTo>
                      <a:pt x="260" y="270"/>
                    </a:lnTo>
                    <a:lnTo>
                      <a:pt x="262" y="270"/>
                    </a:lnTo>
                    <a:lnTo>
                      <a:pt x="265" y="272"/>
                    </a:lnTo>
                    <a:lnTo>
                      <a:pt x="266" y="270"/>
                    </a:lnTo>
                    <a:lnTo>
                      <a:pt x="270" y="270"/>
                    </a:lnTo>
                    <a:lnTo>
                      <a:pt x="270" y="268"/>
                    </a:lnTo>
                    <a:lnTo>
                      <a:pt x="270" y="268"/>
                    </a:lnTo>
                    <a:lnTo>
                      <a:pt x="270" y="268"/>
                    </a:lnTo>
                    <a:lnTo>
                      <a:pt x="265" y="268"/>
                    </a:lnTo>
                    <a:lnTo>
                      <a:pt x="265" y="267"/>
                    </a:lnTo>
                    <a:lnTo>
                      <a:pt x="266" y="267"/>
                    </a:lnTo>
                    <a:lnTo>
                      <a:pt x="268" y="267"/>
                    </a:lnTo>
                    <a:lnTo>
                      <a:pt x="270" y="267"/>
                    </a:lnTo>
                    <a:lnTo>
                      <a:pt x="268" y="265"/>
                    </a:lnTo>
                    <a:lnTo>
                      <a:pt x="268" y="264"/>
                    </a:lnTo>
                    <a:lnTo>
                      <a:pt x="268" y="264"/>
                    </a:lnTo>
                    <a:lnTo>
                      <a:pt x="268" y="262"/>
                    </a:lnTo>
                    <a:lnTo>
                      <a:pt x="266" y="262"/>
                    </a:lnTo>
                    <a:lnTo>
                      <a:pt x="265" y="262"/>
                    </a:lnTo>
                    <a:lnTo>
                      <a:pt x="265" y="260"/>
                    </a:lnTo>
                    <a:lnTo>
                      <a:pt x="266" y="260"/>
                    </a:lnTo>
                    <a:lnTo>
                      <a:pt x="268" y="260"/>
                    </a:lnTo>
                    <a:lnTo>
                      <a:pt x="270" y="262"/>
                    </a:lnTo>
                    <a:lnTo>
                      <a:pt x="271" y="264"/>
                    </a:lnTo>
                    <a:lnTo>
                      <a:pt x="270" y="265"/>
                    </a:lnTo>
                    <a:lnTo>
                      <a:pt x="273" y="26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6" name="Freeform 1175">
                <a:extLst>
                  <a:ext uri="{FF2B5EF4-FFF2-40B4-BE49-F238E27FC236}">
                    <a16:creationId xmlns:a16="http://schemas.microsoft.com/office/drawing/2014/main" id="{4839F6AC-B181-4D8E-98AB-EFCDD379C312}"/>
                  </a:ext>
                </a:extLst>
              </p:cNvPr>
              <p:cNvSpPr>
                <a:spLocks/>
              </p:cNvSpPr>
              <p:nvPr/>
            </p:nvSpPr>
            <p:spPr bwMode="auto">
              <a:xfrm>
                <a:off x="3804" y="885"/>
                <a:ext cx="6" cy="14"/>
              </a:xfrm>
              <a:custGeom>
                <a:avLst/>
                <a:gdLst>
                  <a:gd name="T0" fmla="*/ 0 w 6"/>
                  <a:gd name="T1" fmla="*/ 1 h 14"/>
                  <a:gd name="T2" fmla="*/ 0 w 6"/>
                  <a:gd name="T3" fmla="*/ 1 h 14"/>
                  <a:gd name="T4" fmla="*/ 0 w 6"/>
                  <a:gd name="T5" fmla="*/ 4 h 14"/>
                  <a:gd name="T6" fmla="*/ 2 w 6"/>
                  <a:gd name="T7" fmla="*/ 6 h 14"/>
                  <a:gd name="T8" fmla="*/ 2 w 6"/>
                  <a:gd name="T9" fmla="*/ 11 h 14"/>
                  <a:gd name="T10" fmla="*/ 2 w 6"/>
                  <a:gd name="T11" fmla="*/ 14 h 14"/>
                  <a:gd name="T12" fmla="*/ 5 w 6"/>
                  <a:gd name="T13" fmla="*/ 14 h 14"/>
                  <a:gd name="T14" fmla="*/ 6 w 6"/>
                  <a:gd name="T15" fmla="*/ 14 h 14"/>
                  <a:gd name="T16" fmla="*/ 5 w 6"/>
                  <a:gd name="T17" fmla="*/ 12 h 14"/>
                  <a:gd name="T18" fmla="*/ 5 w 6"/>
                  <a:gd name="T19" fmla="*/ 11 h 14"/>
                  <a:gd name="T20" fmla="*/ 5 w 6"/>
                  <a:gd name="T21" fmla="*/ 9 h 14"/>
                  <a:gd name="T22" fmla="*/ 6 w 6"/>
                  <a:gd name="T23" fmla="*/ 4 h 14"/>
                  <a:gd name="T24" fmla="*/ 6 w 6"/>
                  <a:gd name="T25" fmla="*/ 1 h 14"/>
                  <a:gd name="T26" fmla="*/ 3 w 6"/>
                  <a:gd name="T27" fmla="*/ 0 h 14"/>
                  <a:gd name="T28" fmla="*/ 0 w 6"/>
                  <a:gd name="T29" fmla="*/ 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14">
                    <a:moveTo>
                      <a:pt x="0" y="1"/>
                    </a:moveTo>
                    <a:lnTo>
                      <a:pt x="0" y="1"/>
                    </a:lnTo>
                    <a:lnTo>
                      <a:pt x="0" y="4"/>
                    </a:lnTo>
                    <a:lnTo>
                      <a:pt x="2" y="6"/>
                    </a:lnTo>
                    <a:lnTo>
                      <a:pt x="2" y="11"/>
                    </a:lnTo>
                    <a:lnTo>
                      <a:pt x="2" y="14"/>
                    </a:lnTo>
                    <a:lnTo>
                      <a:pt x="5" y="14"/>
                    </a:lnTo>
                    <a:lnTo>
                      <a:pt x="6" y="14"/>
                    </a:lnTo>
                    <a:lnTo>
                      <a:pt x="5" y="12"/>
                    </a:lnTo>
                    <a:lnTo>
                      <a:pt x="5" y="11"/>
                    </a:lnTo>
                    <a:lnTo>
                      <a:pt x="5" y="9"/>
                    </a:lnTo>
                    <a:lnTo>
                      <a:pt x="6" y="4"/>
                    </a:lnTo>
                    <a:lnTo>
                      <a:pt x="6" y="1"/>
                    </a:lnTo>
                    <a:lnTo>
                      <a:pt x="3" y="0"/>
                    </a:ln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7" name="Freeform 1176">
                <a:extLst>
                  <a:ext uri="{FF2B5EF4-FFF2-40B4-BE49-F238E27FC236}">
                    <a16:creationId xmlns:a16="http://schemas.microsoft.com/office/drawing/2014/main" id="{3BD64264-4255-4381-A8C2-AE51BFDB0375}"/>
                  </a:ext>
                </a:extLst>
              </p:cNvPr>
              <p:cNvSpPr>
                <a:spLocks/>
              </p:cNvSpPr>
              <p:nvPr/>
            </p:nvSpPr>
            <p:spPr bwMode="auto">
              <a:xfrm>
                <a:off x="3810" y="867"/>
                <a:ext cx="3" cy="6"/>
              </a:xfrm>
              <a:custGeom>
                <a:avLst/>
                <a:gdLst>
                  <a:gd name="T0" fmla="*/ 3 w 3"/>
                  <a:gd name="T1" fmla="*/ 5 h 6"/>
                  <a:gd name="T2" fmla="*/ 2 w 3"/>
                  <a:gd name="T3" fmla="*/ 3 h 6"/>
                  <a:gd name="T4" fmla="*/ 2 w 3"/>
                  <a:gd name="T5" fmla="*/ 3 h 6"/>
                  <a:gd name="T6" fmla="*/ 0 w 3"/>
                  <a:gd name="T7" fmla="*/ 0 h 6"/>
                  <a:gd name="T8" fmla="*/ 0 w 3"/>
                  <a:gd name="T9" fmla="*/ 2 h 6"/>
                  <a:gd name="T10" fmla="*/ 0 w 3"/>
                  <a:gd name="T11" fmla="*/ 3 h 6"/>
                  <a:gd name="T12" fmla="*/ 0 w 3"/>
                  <a:gd name="T13" fmla="*/ 5 h 6"/>
                  <a:gd name="T14" fmla="*/ 2 w 3"/>
                  <a:gd name="T15" fmla="*/ 6 h 6"/>
                  <a:gd name="T16" fmla="*/ 3 w 3"/>
                  <a:gd name="T17"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6">
                    <a:moveTo>
                      <a:pt x="3" y="5"/>
                    </a:moveTo>
                    <a:lnTo>
                      <a:pt x="2" y="3"/>
                    </a:lnTo>
                    <a:lnTo>
                      <a:pt x="2" y="3"/>
                    </a:lnTo>
                    <a:lnTo>
                      <a:pt x="0" y="0"/>
                    </a:lnTo>
                    <a:lnTo>
                      <a:pt x="0" y="2"/>
                    </a:lnTo>
                    <a:lnTo>
                      <a:pt x="0" y="3"/>
                    </a:lnTo>
                    <a:lnTo>
                      <a:pt x="0" y="5"/>
                    </a:lnTo>
                    <a:lnTo>
                      <a:pt x="2" y="6"/>
                    </a:lnTo>
                    <a:lnTo>
                      <a:pt x="3"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8" name="Freeform 1177">
                <a:extLst>
                  <a:ext uri="{FF2B5EF4-FFF2-40B4-BE49-F238E27FC236}">
                    <a16:creationId xmlns:a16="http://schemas.microsoft.com/office/drawing/2014/main" id="{1F47EDFA-761B-447D-937A-3CC110328726}"/>
                  </a:ext>
                </a:extLst>
              </p:cNvPr>
              <p:cNvSpPr>
                <a:spLocks/>
              </p:cNvSpPr>
              <p:nvPr/>
            </p:nvSpPr>
            <p:spPr bwMode="auto">
              <a:xfrm>
                <a:off x="3769" y="835"/>
                <a:ext cx="33" cy="19"/>
              </a:xfrm>
              <a:custGeom>
                <a:avLst/>
                <a:gdLst>
                  <a:gd name="T0" fmla="*/ 25 w 33"/>
                  <a:gd name="T1" fmla="*/ 7 h 19"/>
                  <a:gd name="T2" fmla="*/ 22 w 33"/>
                  <a:gd name="T3" fmla="*/ 3 h 19"/>
                  <a:gd name="T4" fmla="*/ 19 w 33"/>
                  <a:gd name="T5" fmla="*/ 3 h 19"/>
                  <a:gd name="T6" fmla="*/ 17 w 33"/>
                  <a:gd name="T7" fmla="*/ 2 h 19"/>
                  <a:gd name="T8" fmla="*/ 16 w 33"/>
                  <a:gd name="T9" fmla="*/ 2 h 19"/>
                  <a:gd name="T10" fmla="*/ 14 w 33"/>
                  <a:gd name="T11" fmla="*/ 2 h 19"/>
                  <a:gd name="T12" fmla="*/ 14 w 33"/>
                  <a:gd name="T13" fmla="*/ 0 h 19"/>
                  <a:gd name="T14" fmla="*/ 13 w 33"/>
                  <a:gd name="T15" fmla="*/ 0 h 19"/>
                  <a:gd name="T16" fmla="*/ 11 w 33"/>
                  <a:gd name="T17" fmla="*/ 0 h 19"/>
                  <a:gd name="T18" fmla="*/ 8 w 33"/>
                  <a:gd name="T19" fmla="*/ 0 h 19"/>
                  <a:gd name="T20" fmla="*/ 6 w 33"/>
                  <a:gd name="T21" fmla="*/ 0 h 19"/>
                  <a:gd name="T22" fmla="*/ 3 w 33"/>
                  <a:gd name="T23" fmla="*/ 0 h 19"/>
                  <a:gd name="T24" fmla="*/ 1 w 33"/>
                  <a:gd name="T25" fmla="*/ 3 h 19"/>
                  <a:gd name="T26" fmla="*/ 0 w 33"/>
                  <a:gd name="T27" fmla="*/ 7 h 19"/>
                  <a:gd name="T28" fmla="*/ 0 w 33"/>
                  <a:gd name="T29" fmla="*/ 11 h 19"/>
                  <a:gd name="T30" fmla="*/ 1 w 33"/>
                  <a:gd name="T31" fmla="*/ 11 h 19"/>
                  <a:gd name="T32" fmla="*/ 5 w 33"/>
                  <a:gd name="T33" fmla="*/ 11 h 19"/>
                  <a:gd name="T34" fmla="*/ 6 w 33"/>
                  <a:gd name="T35" fmla="*/ 13 h 19"/>
                  <a:gd name="T36" fmla="*/ 9 w 33"/>
                  <a:gd name="T37" fmla="*/ 15 h 19"/>
                  <a:gd name="T38" fmla="*/ 13 w 33"/>
                  <a:gd name="T39" fmla="*/ 15 h 19"/>
                  <a:gd name="T40" fmla="*/ 16 w 33"/>
                  <a:gd name="T41" fmla="*/ 18 h 19"/>
                  <a:gd name="T42" fmla="*/ 21 w 33"/>
                  <a:gd name="T43" fmla="*/ 18 h 19"/>
                  <a:gd name="T44" fmla="*/ 24 w 33"/>
                  <a:gd name="T45" fmla="*/ 19 h 19"/>
                  <a:gd name="T46" fmla="*/ 27 w 33"/>
                  <a:gd name="T47" fmla="*/ 19 h 19"/>
                  <a:gd name="T48" fmla="*/ 30 w 33"/>
                  <a:gd name="T49" fmla="*/ 16 h 19"/>
                  <a:gd name="T50" fmla="*/ 33 w 33"/>
                  <a:gd name="T51" fmla="*/ 18 h 19"/>
                  <a:gd name="T52" fmla="*/ 33 w 33"/>
                  <a:gd name="T53" fmla="*/ 16 h 19"/>
                  <a:gd name="T54" fmla="*/ 33 w 33"/>
                  <a:gd name="T55" fmla="*/ 15 h 19"/>
                  <a:gd name="T56" fmla="*/ 33 w 33"/>
                  <a:gd name="T57" fmla="*/ 13 h 19"/>
                  <a:gd name="T58" fmla="*/ 32 w 33"/>
                  <a:gd name="T59" fmla="*/ 11 h 19"/>
                  <a:gd name="T60" fmla="*/ 30 w 33"/>
                  <a:gd name="T61" fmla="*/ 10 h 19"/>
                  <a:gd name="T62" fmla="*/ 29 w 33"/>
                  <a:gd name="T63" fmla="*/ 10 h 19"/>
                  <a:gd name="T64" fmla="*/ 27 w 33"/>
                  <a:gd name="T65" fmla="*/ 10 h 19"/>
                  <a:gd name="T66" fmla="*/ 25 w 33"/>
                  <a:gd name="T67" fmla="*/ 8 h 19"/>
                  <a:gd name="T68" fmla="*/ 27 w 33"/>
                  <a:gd name="T69" fmla="*/ 8 h 19"/>
                  <a:gd name="T70" fmla="*/ 25 w 33"/>
                  <a:gd name="T71" fmla="*/ 7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3" h="19">
                    <a:moveTo>
                      <a:pt x="25" y="7"/>
                    </a:moveTo>
                    <a:lnTo>
                      <a:pt x="22" y="3"/>
                    </a:lnTo>
                    <a:lnTo>
                      <a:pt x="19" y="3"/>
                    </a:lnTo>
                    <a:lnTo>
                      <a:pt x="17" y="2"/>
                    </a:lnTo>
                    <a:lnTo>
                      <a:pt x="16" y="2"/>
                    </a:lnTo>
                    <a:lnTo>
                      <a:pt x="14" y="2"/>
                    </a:lnTo>
                    <a:lnTo>
                      <a:pt x="14" y="0"/>
                    </a:lnTo>
                    <a:lnTo>
                      <a:pt x="13" y="0"/>
                    </a:lnTo>
                    <a:lnTo>
                      <a:pt x="11" y="0"/>
                    </a:lnTo>
                    <a:lnTo>
                      <a:pt x="8" y="0"/>
                    </a:lnTo>
                    <a:lnTo>
                      <a:pt x="6" y="0"/>
                    </a:lnTo>
                    <a:lnTo>
                      <a:pt x="3" y="0"/>
                    </a:lnTo>
                    <a:lnTo>
                      <a:pt x="1" y="3"/>
                    </a:lnTo>
                    <a:lnTo>
                      <a:pt x="0" y="7"/>
                    </a:lnTo>
                    <a:lnTo>
                      <a:pt x="0" y="11"/>
                    </a:lnTo>
                    <a:lnTo>
                      <a:pt x="1" y="11"/>
                    </a:lnTo>
                    <a:lnTo>
                      <a:pt x="5" y="11"/>
                    </a:lnTo>
                    <a:lnTo>
                      <a:pt x="6" y="13"/>
                    </a:lnTo>
                    <a:lnTo>
                      <a:pt x="9" y="15"/>
                    </a:lnTo>
                    <a:lnTo>
                      <a:pt x="13" y="15"/>
                    </a:lnTo>
                    <a:lnTo>
                      <a:pt x="16" y="18"/>
                    </a:lnTo>
                    <a:lnTo>
                      <a:pt x="21" y="18"/>
                    </a:lnTo>
                    <a:lnTo>
                      <a:pt x="24" y="19"/>
                    </a:lnTo>
                    <a:lnTo>
                      <a:pt x="27" y="19"/>
                    </a:lnTo>
                    <a:lnTo>
                      <a:pt x="30" y="16"/>
                    </a:lnTo>
                    <a:lnTo>
                      <a:pt x="33" y="18"/>
                    </a:lnTo>
                    <a:lnTo>
                      <a:pt x="33" y="16"/>
                    </a:lnTo>
                    <a:lnTo>
                      <a:pt x="33" y="15"/>
                    </a:lnTo>
                    <a:lnTo>
                      <a:pt x="33" y="13"/>
                    </a:lnTo>
                    <a:lnTo>
                      <a:pt x="32" y="11"/>
                    </a:lnTo>
                    <a:lnTo>
                      <a:pt x="30" y="10"/>
                    </a:lnTo>
                    <a:lnTo>
                      <a:pt x="29" y="10"/>
                    </a:lnTo>
                    <a:lnTo>
                      <a:pt x="27" y="10"/>
                    </a:lnTo>
                    <a:lnTo>
                      <a:pt x="25" y="8"/>
                    </a:lnTo>
                    <a:lnTo>
                      <a:pt x="27" y="8"/>
                    </a:lnTo>
                    <a:lnTo>
                      <a:pt x="25"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9" name="Freeform 1178">
                <a:extLst>
                  <a:ext uri="{FF2B5EF4-FFF2-40B4-BE49-F238E27FC236}">
                    <a16:creationId xmlns:a16="http://schemas.microsoft.com/office/drawing/2014/main" id="{1B74F0C3-C150-4343-9B3A-4B1A9ECA17F9}"/>
                  </a:ext>
                </a:extLst>
              </p:cNvPr>
              <p:cNvSpPr>
                <a:spLocks/>
              </p:cNvSpPr>
              <p:nvPr/>
            </p:nvSpPr>
            <p:spPr bwMode="auto">
              <a:xfrm>
                <a:off x="3747" y="859"/>
                <a:ext cx="141" cy="129"/>
              </a:xfrm>
              <a:custGeom>
                <a:avLst/>
                <a:gdLst>
                  <a:gd name="T0" fmla="*/ 9 w 141"/>
                  <a:gd name="T1" fmla="*/ 18 h 129"/>
                  <a:gd name="T2" fmla="*/ 11 w 141"/>
                  <a:gd name="T3" fmla="*/ 29 h 129"/>
                  <a:gd name="T4" fmla="*/ 6 w 141"/>
                  <a:gd name="T5" fmla="*/ 30 h 129"/>
                  <a:gd name="T6" fmla="*/ 20 w 141"/>
                  <a:gd name="T7" fmla="*/ 38 h 129"/>
                  <a:gd name="T8" fmla="*/ 28 w 141"/>
                  <a:gd name="T9" fmla="*/ 38 h 129"/>
                  <a:gd name="T10" fmla="*/ 27 w 141"/>
                  <a:gd name="T11" fmla="*/ 58 h 129"/>
                  <a:gd name="T12" fmla="*/ 15 w 141"/>
                  <a:gd name="T13" fmla="*/ 72 h 129"/>
                  <a:gd name="T14" fmla="*/ 14 w 141"/>
                  <a:gd name="T15" fmla="*/ 83 h 129"/>
                  <a:gd name="T16" fmla="*/ 11 w 141"/>
                  <a:gd name="T17" fmla="*/ 96 h 129"/>
                  <a:gd name="T18" fmla="*/ 17 w 141"/>
                  <a:gd name="T19" fmla="*/ 96 h 129"/>
                  <a:gd name="T20" fmla="*/ 19 w 141"/>
                  <a:gd name="T21" fmla="*/ 99 h 129"/>
                  <a:gd name="T22" fmla="*/ 25 w 141"/>
                  <a:gd name="T23" fmla="*/ 107 h 129"/>
                  <a:gd name="T24" fmla="*/ 36 w 141"/>
                  <a:gd name="T25" fmla="*/ 99 h 129"/>
                  <a:gd name="T26" fmla="*/ 41 w 141"/>
                  <a:gd name="T27" fmla="*/ 99 h 129"/>
                  <a:gd name="T28" fmla="*/ 39 w 141"/>
                  <a:gd name="T29" fmla="*/ 113 h 129"/>
                  <a:gd name="T30" fmla="*/ 51 w 141"/>
                  <a:gd name="T31" fmla="*/ 113 h 129"/>
                  <a:gd name="T32" fmla="*/ 55 w 141"/>
                  <a:gd name="T33" fmla="*/ 117 h 129"/>
                  <a:gd name="T34" fmla="*/ 60 w 141"/>
                  <a:gd name="T35" fmla="*/ 118 h 129"/>
                  <a:gd name="T36" fmla="*/ 62 w 141"/>
                  <a:gd name="T37" fmla="*/ 120 h 129"/>
                  <a:gd name="T38" fmla="*/ 70 w 141"/>
                  <a:gd name="T39" fmla="*/ 120 h 129"/>
                  <a:gd name="T40" fmla="*/ 78 w 141"/>
                  <a:gd name="T41" fmla="*/ 121 h 129"/>
                  <a:gd name="T42" fmla="*/ 90 w 141"/>
                  <a:gd name="T43" fmla="*/ 121 h 129"/>
                  <a:gd name="T44" fmla="*/ 95 w 141"/>
                  <a:gd name="T45" fmla="*/ 110 h 129"/>
                  <a:gd name="T46" fmla="*/ 95 w 141"/>
                  <a:gd name="T47" fmla="*/ 126 h 129"/>
                  <a:gd name="T48" fmla="*/ 106 w 141"/>
                  <a:gd name="T49" fmla="*/ 129 h 129"/>
                  <a:gd name="T50" fmla="*/ 124 w 141"/>
                  <a:gd name="T51" fmla="*/ 128 h 129"/>
                  <a:gd name="T52" fmla="*/ 125 w 141"/>
                  <a:gd name="T53" fmla="*/ 115 h 129"/>
                  <a:gd name="T54" fmla="*/ 135 w 141"/>
                  <a:gd name="T55" fmla="*/ 120 h 129"/>
                  <a:gd name="T56" fmla="*/ 132 w 141"/>
                  <a:gd name="T57" fmla="*/ 113 h 129"/>
                  <a:gd name="T58" fmla="*/ 135 w 141"/>
                  <a:gd name="T59" fmla="*/ 109 h 129"/>
                  <a:gd name="T60" fmla="*/ 140 w 141"/>
                  <a:gd name="T61" fmla="*/ 101 h 129"/>
                  <a:gd name="T62" fmla="*/ 138 w 141"/>
                  <a:gd name="T63" fmla="*/ 96 h 129"/>
                  <a:gd name="T64" fmla="*/ 132 w 141"/>
                  <a:gd name="T65" fmla="*/ 88 h 129"/>
                  <a:gd name="T66" fmla="*/ 114 w 141"/>
                  <a:gd name="T67" fmla="*/ 83 h 129"/>
                  <a:gd name="T68" fmla="*/ 102 w 141"/>
                  <a:gd name="T69" fmla="*/ 80 h 129"/>
                  <a:gd name="T70" fmla="*/ 87 w 141"/>
                  <a:gd name="T71" fmla="*/ 80 h 129"/>
                  <a:gd name="T72" fmla="*/ 76 w 141"/>
                  <a:gd name="T73" fmla="*/ 80 h 129"/>
                  <a:gd name="T74" fmla="*/ 76 w 141"/>
                  <a:gd name="T75" fmla="*/ 85 h 129"/>
                  <a:gd name="T76" fmla="*/ 68 w 141"/>
                  <a:gd name="T77" fmla="*/ 78 h 129"/>
                  <a:gd name="T78" fmla="*/ 62 w 141"/>
                  <a:gd name="T79" fmla="*/ 78 h 129"/>
                  <a:gd name="T80" fmla="*/ 57 w 141"/>
                  <a:gd name="T81" fmla="*/ 73 h 129"/>
                  <a:gd name="T82" fmla="*/ 49 w 141"/>
                  <a:gd name="T83" fmla="*/ 77 h 129"/>
                  <a:gd name="T84" fmla="*/ 46 w 141"/>
                  <a:gd name="T85" fmla="*/ 65 h 129"/>
                  <a:gd name="T86" fmla="*/ 44 w 141"/>
                  <a:gd name="T87" fmla="*/ 58 h 129"/>
                  <a:gd name="T88" fmla="*/ 38 w 141"/>
                  <a:gd name="T89" fmla="*/ 58 h 129"/>
                  <a:gd name="T90" fmla="*/ 41 w 141"/>
                  <a:gd name="T91" fmla="*/ 51 h 129"/>
                  <a:gd name="T92" fmla="*/ 43 w 141"/>
                  <a:gd name="T93" fmla="*/ 48 h 129"/>
                  <a:gd name="T94" fmla="*/ 41 w 141"/>
                  <a:gd name="T95" fmla="*/ 45 h 129"/>
                  <a:gd name="T96" fmla="*/ 57 w 141"/>
                  <a:gd name="T97" fmla="*/ 51 h 129"/>
                  <a:gd name="T98" fmla="*/ 51 w 141"/>
                  <a:gd name="T99" fmla="*/ 40 h 129"/>
                  <a:gd name="T100" fmla="*/ 47 w 141"/>
                  <a:gd name="T101" fmla="*/ 32 h 129"/>
                  <a:gd name="T102" fmla="*/ 54 w 141"/>
                  <a:gd name="T103" fmla="*/ 30 h 129"/>
                  <a:gd name="T104" fmla="*/ 39 w 141"/>
                  <a:gd name="T105" fmla="*/ 27 h 129"/>
                  <a:gd name="T106" fmla="*/ 25 w 141"/>
                  <a:gd name="T107" fmla="*/ 32 h 129"/>
                  <a:gd name="T108" fmla="*/ 33 w 141"/>
                  <a:gd name="T109" fmla="*/ 22 h 129"/>
                  <a:gd name="T110" fmla="*/ 27 w 141"/>
                  <a:gd name="T111" fmla="*/ 11 h 129"/>
                  <a:gd name="T112" fmla="*/ 15 w 141"/>
                  <a:gd name="T113" fmla="*/ 2 h 129"/>
                  <a:gd name="T114" fmla="*/ 3 w 141"/>
                  <a:gd name="T115" fmla="*/ 5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41" h="129">
                    <a:moveTo>
                      <a:pt x="1" y="5"/>
                    </a:moveTo>
                    <a:lnTo>
                      <a:pt x="0" y="8"/>
                    </a:lnTo>
                    <a:lnTo>
                      <a:pt x="1" y="11"/>
                    </a:lnTo>
                    <a:lnTo>
                      <a:pt x="3" y="13"/>
                    </a:lnTo>
                    <a:lnTo>
                      <a:pt x="6" y="18"/>
                    </a:lnTo>
                    <a:lnTo>
                      <a:pt x="9" y="18"/>
                    </a:lnTo>
                    <a:lnTo>
                      <a:pt x="8" y="19"/>
                    </a:lnTo>
                    <a:lnTo>
                      <a:pt x="4" y="19"/>
                    </a:lnTo>
                    <a:lnTo>
                      <a:pt x="4" y="21"/>
                    </a:lnTo>
                    <a:lnTo>
                      <a:pt x="8" y="26"/>
                    </a:lnTo>
                    <a:lnTo>
                      <a:pt x="11" y="27"/>
                    </a:lnTo>
                    <a:lnTo>
                      <a:pt x="11" y="29"/>
                    </a:lnTo>
                    <a:lnTo>
                      <a:pt x="9" y="27"/>
                    </a:lnTo>
                    <a:lnTo>
                      <a:pt x="4" y="27"/>
                    </a:lnTo>
                    <a:lnTo>
                      <a:pt x="4" y="29"/>
                    </a:lnTo>
                    <a:lnTo>
                      <a:pt x="3" y="30"/>
                    </a:lnTo>
                    <a:lnTo>
                      <a:pt x="3" y="32"/>
                    </a:lnTo>
                    <a:lnTo>
                      <a:pt x="6" y="30"/>
                    </a:lnTo>
                    <a:lnTo>
                      <a:pt x="8" y="32"/>
                    </a:lnTo>
                    <a:lnTo>
                      <a:pt x="12" y="30"/>
                    </a:lnTo>
                    <a:lnTo>
                      <a:pt x="12" y="32"/>
                    </a:lnTo>
                    <a:lnTo>
                      <a:pt x="15" y="34"/>
                    </a:lnTo>
                    <a:lnTo>
                      <a:pt x="17" y="35"/>
                    </a:lnTo>
                    <a:lnTo>
                      <a:pt x="20" y="38"/>
                    </a:lnTo>
                    <a:lnTo>
                      <a:pt x="22" y="38"/>
                    </a:lnTo>
                    <a:lnTo>
                      <a:pt x="22" y="35"/>
                    </a:lnTo>
                    <a:lnTo>
                      <a:pt x="23" y="37"/>
                    </a:lnTo>
                    <a:lnTo>
                      <a:pt x="25" y="35"/>
                    </a:lnTo>
                    <a:lnTo>
                      <a:pt x="28" y="35"/>
                    </a:lnTo>
                    <a:lnTo>
                      <a:pt x="28" y="38"/>
                    </a:lnTo>
                    <a:lnTo>
                      <a:pt x="27" y="40"/>
                    </a:lnTo>
                    <a:lnTo>
                      <a:pt x="27" y="45"/>
                    </a:lnTo>
                    <a:lnTo>
                      <a:pt x="27" y="48"/>
                    </a:lnTo>
                    <a:lnTo>
                      <a:pt x="27" y="51"/>
                    </a:lnTo>
                    <a:lnTo>
                      <a:pt x="28" y="54"/>
                    </a:lnTo>
                    <a:lnTo>
                      <a:pt x="27" y="58"/>
                    </a:lnTo>
                    <a:lnTo>
                      <a:pt x="27" y="59"/>
                    </a:lnTo>
                    <a:lnTo>
                      <a:pt x="25" y="62"/>
                    </a:lnTo>
                    <a:lnTo>
                      <a:pt x="22" y="65"/>
                    </a:lnTo>
                    <a:lnTo>
                      <a:pt x="19" y="65"/>
                    </a:lnTo>
                    <a:lnTo>
                      <a:pt x="19" y="69"/>
                    </a:lnTo>
                    <a:lnTo>
                      <a:pt x="15" y="72"/>
                    </a:lnTo>
                    <a:lnTo>
                      <a:pt x="15" y="73"/>
                    </a:lnTo>
                    <a:lnTo>
                      <a:pt x="12" y="75"/>
                    </a:lnTo>
                    <a:lnTo>
                      <a:pt x="11" y="78"/>
                    </a:lnTo>
                    <a:lnTo>
                      <a:pt x="11" y="81"/>
                    </a:lnTo>
                    <a:lnTo>
                      <a:pt x="14" y="81"/>
                    </a:lnTo>
                    <a:lnTo>
                      <a:pt x="14" y="83"/>
                    </a:lnTo>
                    <a:lnTo>
                      <a:pt x="11" y="85"/>
                    </a:lnTo>
                    <a:lnTo>
                      <a:pt x="11" y="86"/>
                    </a:lnTo>
                    <a:lnTo>
                      <a:pt x="12" y="88"/>
                    </a:lnTo>
                    <a:lnTo>
                      <a:pt x="9" y="91"/>
                    </a:lnTo>
                    <a:lnTo>
                      <a:pt x="9" y="93"/>
                    </a:lnTo>
                    <a:lnTo>
                      <a:pt x="11" y="96"/>
                    </a:lnTo>
                    <a:lnTo>
                      <a:pt x="12" y="96"/>
                    </a:lnTo>
                    <a:lnTo>
                      <a:pt x="12" y="97"/>
                    </a:lnTo>
                    <a:lnTo>
                      <a:pt x="14" y="101"/>
                    </a:lnTo>
                    <a:lnTo>
                      <a:pt x="15" y="99"/>
                    </a:lnTo>
                    <a:lnTo>
                      <a:pt x="15" y="97"/>
                    </a:lnTo>
                    <a:lnTo>
                      <a:pt x="17" y="96"/>
                    </a:lnTo>
                    <a:lnTo>
                      <a:pt x="19" y="97"/>
                    </a:lnTo>
                    <a:lnTo>
                      <a:pt x="19" y="97"/>
                    </a:lnTo>
                    <a:lnTo>
                      <a:pt x="22" y="93"/>
                    </a:lnTo>
                    <a:lnTo>
                      <a:pt x="22" y="94"/>
                    </a:lnTo>
                    <a:lnTo>
                      <a:pt x="22" y="97"/>
                    </a:lnTo>
                    <a:lnTo>
                      <a:pt x="19" y="99"/>
                    </a:lnTo>
                    <a:lnTo>
                      <a:pt x="19" y="101"/>
                    </a:lnTo>
                    <a:lnTo>
                      <a:pt x="19" y="101"/>
                    </a:lnTo>
                    <a:lnTo>
                      <a:pt x="20" y="102"/>
                    </a:lnTo>
                    <a:lnTo>
                      <a:pt x="22" y="105"/>
                    </a:lnTo>
                    <a:lnTo>
                      <a:pt x="25" y="105"/>
                    </a:lnTo>
                    <a:lnTo>
                      <a:pt x="25" y="107"/>
                    </a:lnTo>
                    <a:lnTo>
                      <a:pt x="30" y="107"/>
                    </a:lnTo>
                    <a:lnTo>
                      <a:pt x="31" y="105"/>
                    </a:lnTo>
                    <a:lnTo>
                      <a:pt x="35" y="104"/>
                    </a:lnTo>
                    <a:lnTo>
                      <a:pt x="33" y="101"/>
                    </a:lnTo>
                    <a:lnTo>
                      <a:pt x="35" y="101"/>
                    </a:lnTo>
                    <a:lnTo>
                      <a:pt x="36" y="99"/>
                    </a:lnTo>
                    <a:lnTo>
                      <a:pt x="38" y="101"/>
                    </a:lnTo>
                    <a:lnTo>
                      <a:pt x="36" y="102"/>
                    </a:lnTo>
                    <a:lnTo>
                      <a:pt x="36" y="104"/>
                    </a:lnTo>
                    <a:lnTo>
                      <a:pt x="38" y="104"/>
                    </a:lnTo>
                    <a:lnTo>
                      <a:pt x="39" y="99"/>
                    </a:lnTo>
                    <a:lnTo>
                      <a:pt x="41" y="99"/>
                    </a:lnTo>
                    <a:lnTo>
                      <a:pt x="43" y="101"/>
                    </a:lnTo>
                    <a:lnTo>
                      <a:pt x="41" y="104"/>
                    </a:lnTo>
                    <a:lnTo>
                      <a:pt x="38" y="109"/>
                    </a:lnTo>
                    <a:lnTo>
                      <a:pt x="36" y="110"/>
                    </a:lnTo>
                    <a:lnTo>
                      <a:pt x="36" y="112"/>
                    </a:lnTo>
                    <a:lnTo>
                      <a:pt x="39" y="113"/>
                    </a:lnTo>
                    <a:lnTo>
                      <a:pt x="41" y="115"/>
                    </a:lnTo>
                    <a:lnTo>
                      <a:pt x="44" y="115"/>
                    </a:lnTo>
                    <a:lnTo>
                      <a:pt x="44" y="115"/>
                    </a:lnTo>
                    <a:lnTo>
                      <a:pt x="47" y="117"/>
                    </a:lnTo>
                    <a:lnTo>
                      <a:pt x="49" y="113"/>
                    </a:lnTo>
                    <a:lnTo>
                      <a:pt x="51" y="113"/>
                    </a:lnTo>
                    <a:lnTo>
                      <a:pt x="51" y="115"/>
                    </a:lnTo>
                    <a:lnTo>
                      <a:pt x="51" y="117"/>
                    </a:lnTo>
                    <a:lnTo>
                      <a:pt x="52" y="118"/>
                    </a:lnTo>
                    <a:lnTo>
                      <a:pt x="55" y="118"/>
                    </a:lnTo>
                    <a:lnTo>
                      <a:pt x="57" y="118"/>
                    </a:lnTo>
                    <a:lnTo>
                      <a:pt x="55" y="117"/>
                    </a:lnTo>
                    <a:lnTo>
                      <a:pt x="55" y="113"/>
                    </a:lnTo>
                    <a:lnTo>
                      <a:pt x="57" y="112"/>
                    </a:lnTo>
                    <a:lnTo>
                      <a:pt x="59" y="113"/>
                    </a:lnTo>
                    <a:lnTo>
                      <a:pt x="57" y="117"/>
                    </a:lnTo>
                    <a:lnTo>
                      <a:pt x="59" y="118"/>
                    </a:lnTo>
                    <a:lnTo>
                      <a:pt x="60" y="118"/>
                    </a:lnTo>
                    <a:lnTo>
                      <a:pt x="60" y="117"/>
                    </a:lnTo>
                    <a:lnTo>
                      <a:pt x="62" y="115"/>
                    </a:lnTo>
                    <a:lnTo>
                      <a:pt x="63" y="115"/>
                    </a:lnTo>
                    <a:lnTo>
                      <a:pt x="63" y="117"/>
                    </a:lnTo>
                    <a:lnTo>
                      <a:pt x="62" y="117"/>
                    </a:lnTo>
                    <a:lnTo>
                      <a:pt x="62" y="120"/>
                    </a:lnTo>
                    <a:lnTo>
                      <a:pt x="66" y="120"/>
                    </a:lnTo>
                    <a:lnTo>
                      <a:pt x="68" y="118"/>
                    </a:lnTo>
                    <a:lnTo>
                      <a:pt x="70" y="113"/>
                    </a:lnTo>
                    <a:lnTo>
                      <a:pt x="70" y="117"/>
                    </a:lnTo>
                    <a:lnTo>
                      <a:pt x="70" y="118"/>
                    </a:lnTo>
                    <a:lnTo>
                      <a:pt x="70" y="120"/>
                    </a:lnTo>
                    <a:lnTo>
                      <a:pt x="73" y="118"/>
                    </a:lnTo>
                    <a:lnTo>
                      <a:pt x="73" y="115"/>
                    </a:lnTo>
                    <a:lnTo>
                      <a:pt x="74" y="113"/>
                    </a:lnTo>
                    <a:lnTo>
                      <a:pt x="74" y="120"/>
                    </a:lnTo>
                    <a:lnTo>
                      <a:pt x="74" y="121"/>
                    </a:lnTo>
                    <a:lnTo>
                      <a:pt x="78" y="121"/>
                    </a:lnTo>
                    <a:lnTo>
                      <a:pt x="81" y="123"/>
                    </a:lnTo>
                    <a:lnTo>
                      <a:pt x="84" y="123"/>
                    </a:lnTo>
                    <a:lnTo>
                      <a:pt x="86" y="121"/>
                    </a:lnTo>
                    <a:lnTo>
                      <a:pt x="86" y="123"/>
                    </a:lnTo>
                    <a:lnTo>
                      <a:pt x="89" y="123"/>
                    </a:lnTo>
                    <a:lnTo>
                      <a:pt x="90" y="121"/>
                    </a:lnTo>
                    <a:lnTo>
                      <a:pt x="90" y="118"/>
                    </a:lnTo>
                    <a:lnTo>
                      <a:pt x="94" y="117"/>
                    </a:lnTo>
                    <a:lnTo>
                      <a:pt x="95" y="115"/>
                    </a:lnTo>
                    <a:lnTo>
                      <a:pt x="94" y="112"/>
                    </a:lnTo>
                    <a:lnTo>
                      <a:pt x="95" y="109"/>
                    </a:lnTo>
                    <a:lnTo>
                      <a:pt x="95" y="110"/>
                    </a:lnTo>
                    <a:lnTo>
                      <a:pt x="95" y="113"/>
                    </a:lnTo>
                    <a:lnTo>
                      <a:pt x="97" y="113"/>
                    </a:lnTo>
                    <a:lnTo>
                      <a:pt x="98" y="115"/>
                    </a:lnTo>
                    <a:lnTo>
                      <a:pt x="95" y="117"/>
                    </a:lnTo>
                    <a:lnTo>
                      <a:pt x="94" y="120"/>
                    </a:lnTo>
                    <a:lnTo>
                      <a:pt x="95" y="126"/>
                    </a:lnTo>
                    <a:lnTo>
                      <a:pt x="97" y="128"/>
                    </a:lnTo>
                    <a:lnTo>
                      <a:pt x="100" y="126"/>
                    </a:lnTo>
                    <a:lnTo>
                      <a:pt x="102" y="129"/>
                    </a:lnTo>
                    <a:lnTo>
                      <a:pt x="103" y="129"/>
                    </a:lnTo>
                    <a:lnTo>
                      <a:pt x="103" y="129"/>
                    </a:lnTo>
                    <a:lnTo>
                      <a:pt x="106" y="129"/>
                    </a:lnTo>
                    <a:lnTo>
                      <a:pt x="111" y="126"/>
                    </a:lnTo>
                    <a:lnTo>
                      <a:pt x="114" y="126"/>
                    </a:lnTo>
                    <a:lnTo>
                      <a:pt x="117" y="128"/>
                    </a:lnTo>
                    <a:lnTo>
                      <a:pt x="121" y="128"/>
                    </a:lnTo>
                    <a:lnTo>
                      <a:pt x="122" y="129"/>
                    </a:lnTo>
                    <a:lnTo>
                      <a:pt x="124" y="128"/>
                    </a:lnTo>
                    <a:lnTo>
                      <a:pt x="124" y="126"/>
                    </a:lnTo>
                    <a:lnTo>
                      <a:pt x="125" y="123"/>
                    </a:lnTo>
                    <a:lnTo>
                      <a:pt x="127" y="123"/>
                    </a:lnTo>
                    <a:lnTo>
                      <a:pt x="127" y="121"/>
                    </a:lnTo>
                    <a:lnTo>
                      <a:pt x="125" y="118"/>
                    </a:lnTo>
                    <a:lnTo>
                      <a:pt x="125" y="115"/>
                    </a:lnTo>
                    <a:lnTo>
                      <a:pt x="127" y="117"/>
                    </a:lnTo>
                    <a:lnTo>
                      <a:pt x="127" y="118"/>
                    </a:lnTo>
                    <a:lnTo>
                      <a:pt x="130" y="121"/>
                    </a:lnTo>
                    <a:lnTo>
                      <a:pt x="130" y="120"/>
                    </a:lnTo>
                    <a:lnTo>
                      <a:pt x="133" y="120"/>
                    </a:lnTo>
                    <a:lnTo>
                      <a:pt x="135" y="120"/>
                    </a:lnTo>
                    <a:lnTo>
                      <a:pt x="137" y="120"/>
                    </a:lnTo>
                    <a:lnTo>
                      <a:pt x="137" y="118"/>
                    </a:lnTo>
                    <a:lnTo>
                      <a:pt x="135" y="115"/>
                    </a:lnTo>
                    <a:lnTo>
                      <a:pt x="137" y="113"/>
                    </a:lnTo>
                    <a:lnTo>
                      <a:pt x="133" y="112"/>
                    </a:lnTo>
                    <a:lnTo>
                      <a:pt x="132" y="113"/>
                    </a:lnTo>
                    <a:lnTo>
                      <a:pt x="127" y="113"/>
                    </a:lnTo>
                    <a:lnTo>
                      <a:pt x="127" y="112"/>
                    </a:lnTo>
                    <a:lnTo>
                      <a:pt x="129" y="110"/>
                    </a:lnTo>
                    <a:lnTo>
                      <a:pt x="130" y="112"/>
                    </a:lnTo>
                    <a:lnTo>
                      <a:pt x="133" y="110"/>
                    </a:lnTo>
                    <a:lnTo>
                      <a:pt x="135" y="109"/>
                    </a:lnTo>
                    <a:lnTo>
                      <a:pt x="137" y="109"/>
                    </a:lnTo>
                    <a:lnTo>
                      <a:pt x="138" y="109"/>
                    </a:lnTo>
                    <a:lnTo>
                      <a:pt x="140" y="107"/>
                    </a:lnTo>
                    <a:lnTo>
                      <a:pt x="140" y="105"/>
                    </a:lnTo>
                    <a:lnTo>
                      <a:pt x="140" y="102"/>
                    </a:lnTo>
                    <a:lnTo>
                      <a:pt x="140" y="101"/>
                    </a:lnTo>
                    <a:lnTo>
                      <a:pt x="141" y="101"/>
                    </a:lnTo>
                    <a:lnTo>
                      <a:pt x="141" y="99"/>
                    </a:lnTo>
                    <a:lnTo>
                      <a:pt x="138" y="97"/>
                    </a:lnTo>
                    <a:lnTo>
                      <a:pt x="137" y="99"/>
                    </a:lnTo>
                    <a:lnTo>
                      <a:pt x="137" y="96"/>
                    </a:lnTo>
                    <a:lnTo>
                      <a:pt x="138" y="96"/>
                    </a:lnTo>
                    <a:lnTo>
                      <a:pt x="138" y="93"/>
                    </a:lnTo>
                    <a:lnTo>
                      <a:pt x="137" y="91"/>
                    </a:lnTo>
                    <a:lnTo>
                      <a:pt x="130" y="91"/>
                    </a:lnTo>
                    <a:lnTo>
                      <a:pt x="130" y="89"/>
                    </a:lnTo>
                    <a:lnTo>
                      <a:pt x="130" y="88"/>
                    </a:lnTo>
                    <a:lnTo>
                      <a:pt x="132" y="88"/>
                    </a:lnTo>
                    <a:lnTo>
                      <a:pt x="130" y="85"/>
                    </a:lnTo>
                    <a:lnTo>
                      <a:pt x="125" y="81"/>
                    </a:lnTo>
                    <a:lnTo>
                      <a:pt x="124" y="81"/>
                    </a:lnTo>
                    <a:lnTo>
                      <a:pt x="122" y="83"/>
                    </a:lnTo>
                    <a:lnTo>
                      <a:pt x="117" y="83"/>
                    </a:lnTo>
                    <a:lnTo>
                      <a:pt x="114" y="83"/>
                    </a:lnTo>
                    <a:lnTo>
                      <a:pt x="109" y="80"/>
                    </a:lnTo>
                    <a:lnTo>
                      <a:pt x="108" y="78"/>
                    </a:lnTo>
                    <a:lnTo>
                      <a:pt x="106" y="77"/>
                    </a:lnTo>
                    <a:lnTo>
                      <a:pt x="105" y="78"/>
                    </a:lnTo>
                    <a:lnTo>
                      <a:pt x="103" y="78"/>
                    </a:lnTo>
                    <a:lnTo>
                      <a:pt x="102" y="80"/>
                    </a:lnTo>
                    <a:lnTo>
                      <a:pt x="98" y="80"/>
                    </a:lnTo>
                    <a:lnTo>
                      <a:pt x="97" y="81"/>
                    </a:lnTo>
                    <a:lnTo>
                      <a:pt x="95" y="80"/>
                    </a:lnTo>
                    <a:lnTo>
                      <a:pt x="94" y="80"/>
                    </a:lnTo>
                    <a:lnTo>
                      <a:pt x="90" y="80"/>
                    </a:lnTo>
                    <a:lnTo>
                      <a:pt x="87" y="80"/>
                    </a:lnTo>
                    <a:lnTo>
                      <a:pt x="87" y="83"/>
                    </a:lnTo>
                    <a:lnTo>
                      <a:pt x="86" y="83"/>
                    </a:lnTo>
                    <a:lnTo>
                      <a:pt x="86" y="81"/>
                    </a:lnTo>
                    <a:lnTo>
                      <a:pt x="86" y="80"/>
                    </a:lnTo>
                    <a:lnTo>
                      <a:pt x="82" y="81"/>
                    </a:lnTo>
                    <a:lnTo>
                      <a:pt x="76" y="80"/>
                    </a:lnTo>
                    <a:lnTo>
                      <a:pt x="76" y="81"/>
                    </a:lnTo>
                    <a:lnTo>
                      <a:pt x="78" y="83"/>
                    </a:lnTo>
                    <a:lnTo>
                      <a:pt x="78" y="85"/>
                    </a:lnTo>
                    <a:lnTo>
                      <a:pt x="79" y="86"/>
                    </a:lnTo>
                    <a:lnTo>
                      <a:pt x="76" y="86"/>
                    </a:lnTo>
                    <a:lnTo>
                      <a:pt x="76" y="85"/>
                    </a:lnTo>
                    <a:lnTo>
                      <a:pt x="73" y="85"/>
                    </a:lnTo>
                    <a:lnTo>
                      <a:pt x="70" y="85"/>
                    </a:lnTo>
                    <a:lnTo>
                      <a:pt x="68" y="85"/>
                    </a:lnTo>
                    <a:lnTo>
                      <a:pt x="71" y="83"/>
                    </a:lnTo>
                    <a:lnTo>
                      <a:pt x="71" y="81"/>
                    </a:lnTo>
                    <a:lnTo>
                      <a:pt x="68" y="78"/>
                    </a:lnTo>
                    <a:lnTo>
                      <a:pt x="68" y="75"/>
                    </a:lnTo>
                    <a:lnTo>
                      <a:pt x="68" y="73"/>
                    </a:lnTo>
                    <a:lnTo>
                      <a:pt x="65" y="77"/>
                    </a:lnTo>
                    <a:lnTo>
                      <a:pt x="65" y="78"/>
                    </a:lnTo>
                    <a:lnTo>
                      <a:pt x="65" y="80"/>
                    </a:lnTo>
                    <a:lnTo>
                      <a:pt x="62" y="78"/>
                    </a:lnTo>
                    <a:lnTo>
                      <a:pt x="63" y="77"/>
                    </a:lnTo>
                    <a:lnTo>
                      <a:pt x="63" y="75"/>
                    </a:lnTo>
                    <a:lnTo>
                      <a:pt x="60" y="75"/>
                    </a:lnTo>
                    <a:lnTo>
                      <a:pt x="59" y="77"/>
                    </a:lnTo>
                    <a:lnTo>
                      <a:pt x="57" y="77"/>
                    </a:lnTo>
                    <a:lnTo>
                      <a:pt x="57" y="73"/>
                    </a:lnTo>
                    <a:lnTo>
                      <a:pt x="57" y="72"/>
                    </a:lnTo>
                    <a:lnTo>
                      <a:pt x="57" y="69"/>
                    </a:lnTo>
                    <a:lnTo>
                      <a:pt x="54" y="70"/>
                    </a:lnTo>
                    <a:lnTo>
                      <a:pt x="51" y="73"/>
                    </a:lnTo>
                    <a:lnTo>
                      <a:pt x="51" y="77"/>
                    </a:lnTo>
                    <a:lnTo>
                      <a:pt x="49" y="77"/>
                    </a:lnTo>
                    <a:lnTo>
                      <a:pt x="49" y="73"/>
                    </a:lnTo>
                    <a:lnTo>
                      <a:pt x="49" y="72"/>
                    </a:lnTo>
                    <a:lnTo>
                      <a:pt x="49" y="70"/>
                    </a:lnTo>
                    <a:lnTo>
                      <a:pt x="51" y="65"/>
                    </a:lnTo>
                    <a:lnTo>
                      <a:pt x="49" y="64"/>
                    </a:lnTo>
                    <a:lnTo>
                      <a:pt x="46" y="65"/>
                    </a:lnTo>
                    <a:lnTo>
                      <a:pt x="46" y="64"/>
                    </a:lnTo>
                    <a:lnTo>
                      <a:pt x="47" y="62"/>
                    </a:lnTo>
                    <a:lnTo>
                      <a:pt x="49" y="59"/>
                    </a:lnTo>
                    <a:lnTo>
                      <a:pt x="49" y="58"/>
                    </a:lnTo>
                    <a:lnTo>
                      <a:pt x="47" y="58"/>
                    </a:lnTo>
                    <a:lnTo>
                      <a:pt x="44" y="58"/>
                    </a:lnTo>
                    <a:lnTo>
                      <a:pt x="44" y="59"/>
                    </a:lnTo>
                    <a:lnTo>
                      <a:pt x="41" y="59"/>
                    </a:lnTo>
                    <a:lnTo>
                      <a:pt x="43" y="58"/>
                    </a:lnTo>
                    <a:lnTo>
                      <a:pt x="43" y="56"/>
                    </a:lnTo>
                    <a:lnTo>
                      <a:pt x="41" y="56"/>
                    </a:lnTo>
                    <a:lnTo>
                      <a:pt x="38" y="58"/>
                    </a:lnTo>
                    <a:lnTo>
                      <a:pt x="35" y="58"/>
                    </a:lnTo>
                    <a:lnTo>
                      <a:pt x="35" y="58"/>
                    </a:lnTo>
                    <a:lnTo>
                      <a:pt x="36" y="56"/>
                    </a:lnTo>
                    <a:lnTo>
                      <a:pt x="38" y="54"/>
                    </a:lnTo>
                    <a:lnTo>
                      <a:pt x="39" y="51"/>
                    </a:lnTo>
                    <a:lnTo>
                      <a:pt x="41" y="51"/>
                    </a:lnTo>
                    <a:lnTo>
                      <a:pt x="43" y="54"/>
                    </a:lnTo>
                    <a:lnTo>
                      <a:pt x="47" y="54"/>
                    </a:lnTo>
                    <a:lnTo>
                      <a:pt x="46" y="53"/>
                    </a:lnTo>
                    <a:lnTo>
                      <a:pt x="44" y="50"/>
                    </a:lnTo>
                    <a:lnTo>
                      <a:pt x="41" y="50"/>
                    </a:lnTo>
                    <a:lnTo>
                      <a:pt x="43" y="48"/>
                    </a:lnTo>
                    <a:lnTo>
                      <a:pt x="39" y="45"/>
                    </a:lnTo>
                    <a:lnTo>
                      <a:pt x="36" y="43"/>
                    </a:lnTo>
                    <a:lnTo>
                      <a:pt x="38" y="43"/>
                    </a:lnTo>
                    <a:lnTo>
                      <a:pt x="39" y="42"/>
                    </a:lnTo>
                    <a:lnTo>
                      <a:pt x="39" y="42"/>
                    </a:lnTo>
                    <a:lnTo>
                      <a:pt x="41" y="45"/>
                    </a:lnTo>
                    <a:lnTo>
                      <a:pt x="44" y="46"/>
                    </a:lnTo>
                    <a:lnTo>
                      <a:pt x="47" y="48"/>
                    </a:lnTo>
                    <a:lnTo>
                      <a:pt x="51" y="50"/>
                    </a:lnTo>
                    <a:lnTo>
                      <a:pt x="51" y="48"/>
                    </a:lnTo>
                    <a:lnTo>
                      <a:pt x="52" y="51"/>
                    </a:lnTo>
                    <a:lnTo>
                      <a:pt x="57" y="51"/>
                    </a:lnTo>
                    <a:lnTo>
                      <a:pt x="60" y="51"/>
                    </a:lnTo>
                    <a:lnTo>
                      <a:pt x="62" y="50"/>
                    </a:lnTo>
                    <a:lnTo>
                      <a:pt x="60" y="46"/>
                    </a:lnTo>
                    <a:lnTo>
                      <a:pt x="55" y="42"/>
                    </a:lnTo>
                    <a:lnTo>
                      <a:pt x="52" y="38"/>
                    </a:lnTo>
                    <a:lnTo>
                      <a:pt x="51" y="40"/>
                    </a:lnTo>
                    <a:lnTo>
                      <a:pt x="51" y="37"/>
                    </a:lnTo>
                    <a:lnTo>
                      <a:pt x="47" y="35"/>
                    </a:lnTo>
                    <a:lnTo>
                      <a:pt x="46" y="34"/>
                    </a:lnTo>
                    <a:lnTo>
                      <a:pt x="44" y="34"/>
                    </a:lnTo>
                    <a:lnTo>
                      <a:pt x="46" y="32"/>
                    </a:lnTo>
                    <a:lnTo>
                      <a:pt x="47" y="32"/>
                    </a:lnTo>
                    <a:lnTo>
                      <a:pt x="49" y="34"/>
                    </a:lnTo>
                    <a:lnTo>
                      <a:pt x="52" y="34"/>
                    </a:lnTo>
                    <a:lnTo>
                      <a:pt x="52" y="37"/>
                    </a:lnTo>
                    <a:lnTo>
                      <a:pt x="54" y="37"/>
                    </a:lnTo>
                    <a:lnTo>
                      <a:pt x="55" y="35"/>
                    </a:lnTo>
                    <a:lnTo>
                      <a:pt x="54" y="30"/>
                    </a:lnTo>
                    <a:lnTo>
                      <a:pt x="51" y="26"/>
                    </a:lnTo>
                    <a:lnTo>
                      <a:pt x="49" y="27"/>
                    </a:lnTo>
                    <a:lnTo>
                      <a:pt x="47" y="26"/>
                    </a:lnTo>
                    <a:lnTo>
                      <a:pt x="44" y="26"/>
                    </a:lnTo>
                    <a:lnTo>
                      <a:pt x="41" y="27"/>
                    </a:lnTo>
                    <a:lnTo>
                      <a:pt x="39" y="27"/>
                    </a:lnTo>
                    <a:lnTo>
                      <a:pt x="36" y="26"/>
                    </a:lnTo>
                    <a:lnTo>
                      <a:pt x="35" y="27"/>
                    </a:lnTo>
                    <a:lnTo>
                      <a:pt x="33" y="24"/>
                    </a:lnTo>
                    <a:lnTo>
                      <a:pt x="30" y="29"/>
                    </a:lnTo>
                    <a:lnTo>
                      <a:pt x="27" y="30"/>
                    </a:lnTo>
                    <a:lnTo>
                      <a:pt x="25" y="32"/>
                    </a:lnTo>
                    <a:lnTo>
                      <a:pt x="23" y="34"/>
                    </a:lnTo>
                    <a:lnTo>
                      <a:pt x="23" y="32"/>
                    </a:lnTo>
                    <a:lnTo>
                      <a:pt x="25" y="29"/>
                    </a:lnTo>
                    <a:lnTo>
                      <a:pt x="27" y="29"/>
                    </a:lnTo>
                    <a:lnTo>
                      <a:pt x="33" y="24"/>
                    </a:lnTo>
                    <a:lnTo>
                      <a:pt x="33" y="22"/>
                    </a:lnTo>
                    <a:lnTo>
                      <a:pt x="31" y="19"/>
                    </a:lnTo>
                    <a:lnTo>
                      <a:pt x="31" y="13"/>
                    </a:lnTo>
                    <a:lnTo>
                      <a:pt x="33" y="11"/>
                    </a:lnTo>
                    <a:lnTo>
                      <a:pt x="31" y="10"/>
                    </a:lnTo>
                    <a:lnTo>
                      <a:pt x="30" y="11"/>
                    </a:lnTo>
                    <a:lnTo>
                      <a:pt x="27" y="11"/>
                    </a:lnTo>
                    <a:lnTo>
                      <a:pt x="25" y="10"/>
                    </a:lnTo>
                    <a:lnTo>
                      <a:pt x="25" y="6"/>
                    </a:lnTo>
                    <a:lnTo>
                      <a:pt x="25" y="5"/>
                    </a:lnTo>
                    <a:lnTo>
                      <a:pt x="20" y="3"/>
                    </a:lnTo>
                    <a:lnTo>
                      <a:pt x="17" y="2"/>
                    </a:lnTo>
                    <a:lnTo>
                      <a:pt x="15" y="2"/>
                    </a:lnTo>
                    <a:lnTo>
                      <a:pt x="12" y="0"/>
                    </a:lnTo>
                    <a:lnTo>
                      <a:pt x="11" y="0"/>
                    </a:lnTo>
                    <a:lnTo>
                      <a:pt x="6" y="2"/>
                    </a:lnTo>
                    <a:lnTo>
                      <a:pt x="4" y="2"/>
                    </a:lnTo>
                    <a:lnTo>
                      <a:pt x="3" y="3"/>
                    </a:lnTo>
                    <a:lnTo>
                      <a:pt x="3" y="5"/>
                    </a:lnTo>
                    <a:lnTo>
                      <a:pt x="4" y="8"/>
                    </a:lnTo>
                    <a:lnTo>
                      <a:pt x="6" y="10"/>
                    </a:lnTo>
                    <a:lnTo>
                      <a:pt x="3" y="10"/>
                    </a:lnTo>
                    <a:lnTo>
                      <a:pt x="1"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0" name="Freeform 1179">
                <a:extLst>
                  <a:ext uri="{FF2B5EF4-FFF2-40B4-BE49-F238E27FC236}">
                    <a16:creationId xmlns:a16="http://schemas.microsoft.com/office/drawing/2014/main" id="{A3A84F60-9DB8-45F9-9992-011EF5C6E3A6}"/>
                  </a:ext>
                </a:extLst>
              </p:cNvPr>
              <p:cNvSpPr>
                <a:spLocks/>
              </p:cNvSpPr>
              <p:nvPr/>
            </p:nvSpPr>
            <p:spPr bwMode="auto">
              <a:xfrm>
                <a:off x="3884" y="932"/>
                <a:ext cx="4" cy="4"/>
              </a:xfrm>
              <a:custGeom>
                <a:avLst/>
                <a:gdLst>
                  <a:gd name="T0" fmla="*/ 4 w 4"/>
                  <a:gd name="T1" fmla="*/ 2 h 4"/>
                  <a:gd name="T2" fmla="*/ 3 w 4"/>
                  <a:gd name="T3" fmla="*/ 0 h 4"/>
                  <a:gd name="T4" fmla="*/ 0 w 4"/>
                  <a:gd name="T5" fmla="*/ 2 h 4"/>
                  <a:gd name="T6" fmla="*/ 1 w 4"/>
                  <a:gd name="T7" fmla="*/ 2 h 4"/>
                  <a:gd name="T8" fmla="*/ 3 w 4"/>
                  <a:gd name="T9" fmla="*/ 4 h 4"/>
                  <a:gd name="T10" fmla="*/ 4 w 4"/>
                  <a:gd name="T11" fmla="*/ 2 h 4"/>
                </a:gdLst>
                <a:ahLst/>
                <a:cxnLst>
                  <a:cxn ang="0">
                    <a:pos x="T0" y="T1"/>
                  </a:cxn>
                  <a:cxn ang="0">
                    <a:pos x="T2" y="T3"/>
                  </a:cxn>
                  <a:cxn ang="0">
                    <a:pos x="T4" y="T5"/>
                  </a:cxn>
                  <a:cxn ang="0">
                    <a:pos x="T6" y="T7"/>
                  </a:cxn>
                  <a:cxn ang="0">
                    <a:pos x="T8" y="T9"/>
                  </a:cxn>
                  <a:cxn ang="0">
                    <a:pos x="T10" y="T11"/>
                  </a:cxn>
                </a:cxnLst>
                <a:rect l="0" t="0" r="r" b="b"/>
                <a:pathLst>
                  <a:path w="4" h="4">
                    <a:moveTo>
                      <a:pt x="4" y="2"/>
                    </a:moveTo>
                    <a:lnTo>
                      <a:pt x="3" y="0"/>
                    </a:lnTo>
                    <a:lnTo>
                      <a:pt x="0" y="2"/>
                    </a:lnTo>
                    <a:lnTo>
                      <a:pt x="1" y="2"/>
                    </a:lnTo>
                    <a:lnTo>
                      <a:pt x="3" y="4"/>
                    </a:lnTo>
                    <a:lnTo>
                      <a:pt x="4"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1" name="Freeform 1180">
                <a:extLst>
                  <a:ext uri="{FF2B5EF4-FFF2-40B4-BE49-F238E27FC236}">
                    <a16:creationId xmlns:a16="http://schemas.microsoft.com/office/drawing/2014/main" id="{84B0BF4D-B36E-460E-9A31-6FF31B4864F4}"/>
                  </a:ext>
                </a:extLst>
              </p:cNvPr>
              <p:cNvSpPr>
                <a:spLocks/>
              </p:cNvSpPr>
              <p:nvPr/>
            </p:nvSpPr>
            <p:spPr bwMode="auto">
              <a:xfrm>
                <a:off x="3802" y="818"/>
                <a:ext cx="4" cy="6"/>
              </a:xfrm>
              <a:custGeom>
                <a:avLst/>
                <a:gdLst>
                  <a:gd name="T0" fmla="*/ 2 w 4"/>
                  <a:gd name="T1" fmla="*/ 0 h 6"/>
                  <a:gd name="T2" fmla="*/ 0 w 4"/>
                  <a:gd name="T3" fmla="*/ 1 h 6"/>
                  <a:gd name="T4" fmla="*/ 0 w 4"/>
                  <a:gd name="T5" fmla="*/ 4 h 6"/>
                  <a:gd name="T6" fmla="*/ 2 w 4"/>
                  <a:gd name="T7" fmla="*/ 6 h 6"/>
                  <a:gd name="T8" fmla="*/ 4 w 4"/>
                  <a:gd name="T9" fmla="*/ 6 h 6"/>
                  <a:gd name="T10" fmla="*/ 4 w 4"/>
                  <a:gd name="T11" fmla="*/ 4 h 6"/>
                  <a:gd name="T12" fmla="*/ 4 w 4"/>
                  <a:gd name="T13" fmla="*/ 0 h 6"/>
                  <a:gd name="T14" fmla="*/ 2 w 4"/>
                  <a:gd name="T15" fmla="*/ 0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6">
                    <a:moveTo>
                      <a:pt x="2" y="0"/>
                    </a:moveTo>
                    <a:lnTo>
                      <a:pt x="0" y="1"/>
                    </a:lnTo>
                    <a:lnTo>
                      <a:pt x="0" y="4"/>
                    </a:lnTo>
                    <a:lnTo>
                      <a:pt x="2" y="6"/>
                    </a:lnTo>
                    <a:lnTo>
                      <a:pt x="4" y="6"/>
                    </a:lnTo>
                    <a:lnTo>
                      <a:pt x="4" y="4"/>
                    </a:lnTo>
                    <a:lnTo>
                      <a:pt x="4" y="0"/>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2" name="Freeform 1181">
                <a:extLst>
                  <a:ext uri="{FF2B5EF4-FFF2-40B4-BE49-F238E27FC236}">
                    <a16:creationId xmlns:a16="http://schemas.microsoft.com/office/drawing/2014/main" id="{0E35C545-AD3B-4EF5-ABCB-618252540D69}"/>
                  </a:ext>
                </a:extLst>
              </p:cNvPr>
              <p:cNvSpPr>
                <a:spLocks/>
              </p:cNvSpPr>
              <p:nvPr/>
            </p:nvSpPr>
            <p:spPr bwMode="auto">
              <a:xfrm>
                <a:off x="3715" y="913"/>
                <a:ext cx="6" cy="7"/>
              </a:xfrm>
              <a:custGeom>
                <a:avLst/>
                <a:gdLst>
                  <a:gd name="T0" fmla="*/ 0 w 6"/>
                  <a:gd name="T1" fmla="*/ 2 h 7"/>
                  <a:gd name="T2" fmla="*/ 0 w 6"/>
                  <a:gd name="T3" fmla="*/ 2 h 7"/>
                  <a:gd name="T4" fmla="*/ 0 w 6"/>
                  <a:gd name="T5" fmla="*/ 5 h 7"/>
                  <a:gd name="T6" fmla="*/ 1 w 6"/>
                  <a:gd name="T7" fmla="*/ 7 h 7"/>
                  <a:gd name="T8" fmla="*/ 3 w 6"/>
                  <a:gd name="T9" fmla="*/ 7 h 7"/>
                  <a:gd name="T10" fmla="*/ 3 w 6"/>
                  <a:gd name="T11" fmla="*/ 5 h 7"/>
                  <a:gd name="T12" fmla="*/ 4 w 6"/>
                  <a:gd name="T13" fmla="*/ 5 h 7"/>
                  <a:gd name="T14" fmla="*/ 4 w 6"/>
                  <a:gd name="T15" fmla="*/ 4 h 7"/>
                  <a:gd name="T16" fmla="*/ 6 w 6"/>
                  <a:gd name="T17" fmla="*/ 2 h 7"/>
                  <a:gd name="T18" fmla="*/ 4 w 6"/>
                  <a:gd name="T19" fmla="*/ 0 h 7"/>
                  <a:gd name="T20" fmla="*/ 3 w 6"/>
                  <a:gd name="T21" fmla="*/ 0 h 7"/>
                  <a:gd name="T22" fmla="*/ 1 w 6"/>
                  <a:gd name="T23" fmla="*/ 0 h 7"/>
                  <a:gd name="T24" fmla="*/ 0 w 6"/>
                  <a:gd name="T25" fmla="*/ 2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7">
                    <a:moveTo>
                      <a:pt x="0" y="2"/>
                    </a:moveTo>
                    <a:lnTo>
                      <a:pt x="0" y="2"/>
                    </a:lnTo>
                    <a:lnTo>
                      <a:pt x="0" y="5"/>
                    </a:lnTo>
                    <a:lnTo>
                      <a:pt x="1" y="7"/>
                    </a:lnTo>
                    <a:lnTo>
                      <a:pt x="3" y="7"/>
                    </a:lnTo>
                    <a:lnTo>
                      <a:pt x="3" y="5"/>
                    </a:lnTo>
                    <a:lnTo>
                      <a:pt x="4" y="5"/>
                    </a:lnTo>
                    <a:lnTo>
                      <a:pt x="4" y="4"/>
                    </a:lnTo>
                    <a:lnTo>
                      <a:pt x="6" y="2"/>
                    </a:lnTo>
                    <a:lnTo>
                      <a:pt x="4" y="0"/>
                    </a:lnTo>
                    <a:lnTo>
                      <a:pt x="3" y="0"/>
                    </a:lnTo>
                    <a:lnTo>
                      <a:pt x="1" y="0"/>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3" name="Freeform 1182">
                <a:extLst>
                  <a:ext uri="{FF2B5EF4-FFF2-40B4-BE49-F238E27FC236}">
                    <a16:creationId xmlns:a16="http://schemas.microsoft.com/office/drawing/2014/main" id="{6E5EFEE4-46D9-4C11-AB32-F2129B584AAA}"/>
                  </a:ext>
                </a:extLst>
              </p:cNvPr>
              <p:cNvSpPr>
                <a:spLocks/>
              </p:cNvSpPr>
              <p:nvPr/>
            </p:nvSpPr>
            <p:spPr bwMode="auto">
              <a:xfrm>
                <a:off x="3718" y="909"/>
                <a:ext cx="3" cy="3"/>
              </a:xfrm>
              <a:custGeom>
                <a:avLst/>
                <a:gdLst>
                  <a:gd name="T0" fmla="*/ 3 w 3"/>
                  <a:gd name="T1" fmla="*/ 0 h 3"/>
                  <a:gd name="T2" fmla="*/ 1 w 3"/>
                  <a:gd name="T3" fmla="*/ 0 h 3"/>
                  <a:gd name="T4" fmla="*/ 0 w 3"/>
                  <a:gd name="T5" fmla="*/ 1 h 3"/>
                  <a:gd name="T6" fmla="*/ 0 w 3"/>
                  <a:gd name="T7" fmla="*/ 3 h 3"/>
                  <a:gd name="T8" fmla="*/ 1 w 3"/>
                  <a:gd name="T9" fmla="*/ 1 h 3"/>
                  <a:gd name="T10" fmla="*/ 3 w 3"/>
                  <a:gd name="T11" fmla="*/ 0 h 3"/>
                </a:gdLst>
                <a:ahLst/>
                <a:cxnLst>
                  <a:cxn ang="0">
                    <a:pos x="T0" y="T1"/>
                  </a:cxn>
                  <a:cxn ang="0">
                    <a:pos x="T2" y="T3"/>
                  </a:cxn>
                  <a:cxn ang="0">
                    <a:pos x="T4" y="T5"/>
                  </a:cxn>
                  <a:cxn ang="0">
                    <a:pos x="T6" y="T7"/>
                  </a:cxn>
                  <a:cxn ang="0">
                    <a:pos x="T8" y="T9"/>
                  </a:cxn>
                  <a:cxn ang="0">
                    <a:pos x="T10" y="T11"/>
                  </a:cxn>
                </a:cxnLst>
                <a:rect l="0" t="0" r="r" b="b"/>
                <a:pathLst>
                  <a:path w="3" h="3">
                    <a:moveTo>
                      <a:pt x="3" y="0"/>
                    </a:moveTo>
                    <a:lnTo>
                      <a:pt x="1" y="0"/>
                    </a:lnTo>
                    <a:lnTo>
                      <a:pt x="0" y="1"/>
                    </a:lnTo>
                    <a:lnTo>
                      <a:pt x="0" y="3"/>
                    </a:lnTo>
                    <a:lnTo>
                      <a:pt x="1" y="1"/>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4" name="Freeform 1183">
                <a:extLst>
                  <a:ext uri="{FF2B5EF4-FFF2-40B4-BE49-F238E27FC236}">
                    <a16:creationId xmlns:a16="http://schemas.microsoft.com/office/drawing/2014/main" id="{64499D23-9781-4540-940A-E0B438831096}"/>
                  </a:ext>
                </a:extLst>
              </p:cNvPr>
              <p:cNvSpPr>
                <a:spLocks/>
              </p:cNvSpPr>
              <p:nvPr/>
            </p:nvSpPr>
            <p:spPr bwMode="auto">
              <a:xfrm>
                <a:off x="3711" y="917"/>
                <a:ext cx="34" cy="36"/>
              </a:xfrm>
              <a:custGeom>
                <a:avLst/>
                <a:gdLst>
                  <a:gd name="T0" fmla="*/ 0 w 34"/>
                  <a:gd name="T1" fmla="*/ 17 h 36"/>
                  <a:gd name="T2" fmla="*/ 4 w 34"/>
                  <a:gd name="T3" fmla="*/ 19 h 36"/>
                  <a:gd name="T4" fmla="*/ 2 w 34"/>
                  <a:gd name="T5" fmla="*/ 22 h 36"/>
                  <a:gd name="T6" fmla="*/ 5 w 34"/>
                  <a:gd name="T7" fmla="*/ 19 h 36"/>
                  <a:gd name="T8" fmla="*/ 4 w 34"/>
                  <a:gd name="T9" fmla="*/ 22 h 36"/>
                  <a:gd name="T10" fmla="*/ 7 w 34"/>
                  <a:gd name="T11" fmla="*/ 25 h 36"/>
                  <a:gd name="T12" fmla="*/ 8 w 34"/>
                  <a:gd name="T13" fmla="*/ 25 h 36"/>
                  <a:gd name="T14" fmla="*/ 10 w 34"/>
                  <a:gd name="T15" fmla="*/ 28 h 36"/>
                  <a:gd name="T16" fmla="*/ 13 w 34"/>
                  <a:gd name="T17" fmla="*/ 27 h 36"/>
                  <a:gd name="T18" fmla="*/ 13 w 34"/>
                  <a:gd name="T19" fmla="*/ 31 h 36"/>
                  <a:gd name="T20" fmla="*/ 16 w 34"/>
                  <a:gd name="T21" fmla="*/ 33 h 36"/>
                  <a:gd name="T22" fmla="*/ 23 w 34"/>
                  <a:gd name="T23" fmla="*/ 36 h 36"/>
                  <a:gd name="T24" fmla="*/ 26 w 34"/>
                  <a:gd name="T25" fmla="*/ 36 h 36"/>
                  <a:gd name="T26" fmla="*/ 26 w 34"/>
                  <a:gd name="T27" fmla="*/ 33 h 36"/>
                  <a:gd name="T28" fmla="*/ 29 w 34"/>
                  <a:gd name="T29" fmla="*/ 30 h 36"/>
                  <a:gd name="T30" fmla="*/ 31 w 34"/>
                  <a:gd name="T31" fmla="*/ 22 h 36"/>
                  <a:gd name="T32" fmla="*/ 32 w 34"/>
                  <a:gd name="T33" fmla="*/ 17 h 36"/>
                  <a:gd name="T34" fmla="*/ 34 w 34"/>
                  <a:gd name="T35" fmla="*/ 12 h 36"/>
                  <a:gd name="T36" fmla="*/ 31 w 34"/>
                  <a:gd name="T37" fmla="*/ 7 h 36"/>
                  <a:gd name="T38" fmla="*/ 31 w 34"/>
                  <a:gd name="T39" fmla="*/ 3 h 36"/>
                  <a:gd name="T40" fmla="*/ 26 w 34"/>
                  <a:gd name="T41" fmla="*/ 0 h 36"/>
                  <a:gd name="T42" fmla="*/ 21 w 34"/>
                  <a:gd name="T43" fmla="*/ 0 h 36"/>
                  <a:gd name="T44" fmla="*/ 16 w 34"/>
                  <a:gd name="T45" fmla="*/ 1 h 36"/>
                  <a:gd name="T46" fmla="*/ 18 w 34"/>
                  <a:gd name="T47" fmla="*/ 4 h 36"/>
                  <a:gd name="T48" fmla="*/ 15 w 34"/>
                  <a:gd name="T49" fmla="*/ 3 h 36"/>
                  <a:gd name="T50" fmla="*/ 12 w 34"/>
                  <a:gd name="T51" fmla="*/ 4 h 36"/>
                  <a:gd name="T52" fmla="*/ 15 w 34"/>
                  <a:gd name="T53" fmla="*/ 6 h 36"/>
                  <a:gd name="T54" fmla="*/ 12 w 34"/>
                  <a:gd name="T55" fmla="*/ 7 h 36"/>
                  <a:gd name="T56" fmla="*/ 12 w 34"/>
                  <a:gd name="T57" fmla="*/ 11 h 36"/>
                  <a:gd name="T58" fmla="*/ 12 w 34"/>
                  <a:gd name="T59" fmla="*/ 12 h 36"/>
                  <a:gd name="T60" fmla="*/ 5 w 34"/>
                  <a:gd name="T61" fmla="*/ 11 h 36"/>
                  <a:gd name="T62" fmla="*/ 2 w 34"/>
                  <a:gd name="T63" fmla="*/ 15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4" h="36">
                    <a:moveTo>
                      <a:pt x="2" y="15"/>
                    </a:moveTo>
                    <a:lnTo>
                      <a:pt x="0" y="17"/>
                    </a:lnTo>
                    <a:lnTo>
                      <a:pt x="2" y="17"/>
                    </a:lnTo>
                    <a:lnTo>
                      <a:pt x="4" y="19"/>
                    </a:lnTo>
                    <a:lnTo>
                      <a:pt x="2" y="19"/>
                    </a:lnTo>
                    <a:lnTo>
                      <a:pt x="2" y="22"/>
                    </a:lnTo>
                    <a:lnTo>
                      <a:pt x="2" y="22"/>
                    </a:lnTo>
                    <a:lnTo>
                      <a:pt x="5" y="19"/>
                    </a:lnTo>
                    <a:lnTo>
                      <a:pt x="5" y="20"/>
                    </a:lnTo>
                    <a:lnTo>
                      <a:pt x="4" y="22"/>
                    </a:lnTo>
                    <a:lnTo>
                      <a:pt x="5" y="23"/>
                    </a:lnTo>
                    <a:lnTo>
                      <a:pt x="7" y="25"/>
                    </a:lnTo>
                    <a:lnTo>
                      <a:pt x="8" y="25"/>
                    </a:lnTo>
                    <a:lnTo>
                      <a:pt x="8" y="25"/>
                    </a:lnTo>
                    <a:lnTo>
                      <a:pt x="8" y="28"/>
                    </a:lnTo>
                    <a:lnTo>
                      <a:pt x="10" y="28"/>
                    </a:lnTo>
                    <a:lnTo>
                      <a:pt x="10" y="27"/>
                    </a:lnTo>
                    <a:lnTo>
                      <a:pt x="13" y="27"/>
                    </a:lnTo>
                    <a:lnTo>
                      <a:pt x="12" y="30"/>
                    </a:lnTo>
                    <a:lnTo>
                      <a:pt x="13" y="31"/>
                    </a:lnTo>
                    <a:lnTo>
                      <a:pt x="15" y="31"/>
                    </a:lnTo>
                    <a:lnTo>
                      <a:pt x="16" y="33"/>
                    </a:lnTo>
                    <a:lnTo>
                      <a:pt x="18" y="33"/>
                    </a:lnTo>
                    <a:lnTo>
                      <a:pt x="23" y="36"/>
                    </a:lnTo>
                    <a:lnTo>
                      <a:pt x="24" y="36"/>
                    </a:lnTo>
                    <a:lnTo>
                      <a:pt x="26" y="36"/>
                    </a:lnTo>
                    <a:lnTo>
                      <a:pt x="26" y="36"/>
                    </a:lnTo>
                    <a:lnTo>
                      <a:pt x="26" y="33"/>
                    </a:lnTo>
                    <a:lnTo>
                      <a:pt x="28" y="33"/>
                    </a:lnTo>
                    <a:lnTo>
                      <a:pt x="29" y="30"/>
                    </a:lnTo>
                    <a:lnTo>
                      <a:pt x="29" y="27"/>
                    </a:lnTo>
                    <a:lnTo>
                      <a:pt x="31" y="22"/>
                    </a:lnTo>
                    <a:lnTo>
                      <a:pt x="32" y="22"/>
                    </a:lnTo>
                    <a:lnTo>
                      <a:pt x="32" y="17"/>
                    </a:lnTo>
                    <a:lnTo>
                      <a:pt x="34" y="12"/>
                    </a:lnTo>
                    <a:lnTo>
                      <a:pt x="34" y="12"/>
                    </a:lnTo>
                    <a:lnTo>
                      <a:pt x="34" y="9"/>
                    </a:lnTo>
                    <a:lnTo>
                      <a:pt x="31" y="7"/>
                    </a:lnTo>
                    <a:lnTo>
                      <a:pt x="31" y="4"/>
                    </a:lnTo>
                    <a:lnTo>
                      <a:pt x="31" y="3"/>
                    </a:lnTo>
                    <a:lnTo>
                      <a:pt x="29" y="1"/>
                    </a:lnTo>
                    <a:lnTo>
                      <a:pt x="26" y="0"/>
                    </a:lnTo>
                    <a:lnTo>
                      <a:pt x="23" y="0"/>
                    </a:lnTo>
                    <a:lnTo>
                      <a:pt x="21" y="0"/>
                    </a:lnTo>
                    <a:lnTo>
                      <a:pt x="16" y="0"/>
                    </a:lnTo>
                    <a:lnTo>
                      <a:pt x="16" y="1"/>
                    </a:lnTo>
                    <a:lnTo>
                      <a:pt x="18" y="3"/>
                    </a:lnTo>
                    <a:lnTo>
                      <a:pt x="18" y="4"/>
                    </a:lnTo>
                    <a:lnTo>
                      <a:pt x="16" y="4"/>
                    </a:lnTo>
                    <a:lnTo>
                      <a:pt x="15" y="3"/>
                    </a:lnTo>
                    <a:lnTo>
                      <a:pt x="12" y="3"/>
                    </a:lnTo>
                    <a:lnTo>
                      <a:pt x="12" y="4"/>
                    </a:lnTo>
                    <a:lnTo>
                      <a:pt x="13" y="4"/>
                    </a:lnTo>
                    <a:lnTo>
                      <a:pt x="15" y="6"/>
                    </a:lnTo>
                    <a:lnTo>
                      <a:pt x="15" y="6"/>
                    </a:lnTo>
                    <a:lnTo>
                      <a:pt x="12" y="7"/>
                    </a:lnTo>
                    <a:lnTo>
                      <a:pt x="10" y="7"/>
                    </a:lnTo>
                    <a:lnTo>
                      <a:pt x="12" y="11"/>
                    </a:lnTo>
                    <a:lnTo>
                      <a:pt x="12" y="11"/>
                    </a:lnTo>
                    <a:lnTo>
                      <a:pt x="12" y="12"/>
                    </a:lnTo>
                    <a:lnTo>
                      <a:pt x="8" y="11"/>
                    </a:lnTo>
                    <a:lnTo>
                      <a:pt x="5" y="11"/>
                    </a:lnTo>
                    <a:lnTo>
                      <a:pt x="4" y="14"/>
                    </a:lnTo>
                    <a:lnTo>
                      <a:pt x="2" y="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5" name="Freeform 1184">
                <a:extLst>
                  <a:ext uri="{FF2B5EF4-FFF2-40B4-BE49-F238E27FC236}">
                    <a16:creationId xmlns:a16="http://schemas.microsoft.com/office/drawing/2014/main" id="{E7EEE9F1-8413-498B-8A01-0714C6F56F6F}"/>
                  </a:ext>
                </a:extLst>
              </p:cNvPr>
              <p:cNvSpPr>
                <a:spLocks/>
              </p:cNvSpPr>
              <p:nvPr/>
            </p:nvSpPr>
            <p:spPr bwMode="auto">
              <a:xfrm>
                <a:off x="3735" y="797"/>
                <a:ext cx="2" cy="3"/>
              </a:xfrm>
              <a:custGeom>
                <a:avLst/>
                <a:gdLst>
                  <a:gd name="T0" fmla="*/ 2 w 2"/>
                  <a:gd name="T1" fmla="*/ 1 h 3"/>
                  <a:gd name="T2" fmla="*/ 2 w 2"/>
                  <a:gd name="T3" fmla="*/ 0 h 3"/>
                  <a:gd name="T4" fmla="*/ 0 w 2"/>
                  <a:gd name="T5" fmla="*/ 1 h 3"/>
                  <a:gd name="T6" fmla="*/ 0 w 2"/>
                  <a:gd name="T7" fmla="*/ 3 h 3"/>
                  <a:gd name="T8" fmla="*/ 0 w 2"/>
                  <a:gd name="T9" fmla="*/ 3 h 3"/>
                  <a:gd name="T10" fmla="*/ 2 w 2"/>
                  <a:gd name="T11" fmla="*/ 3 h 3"/>
                  <a:gd name="T12" fmla="*/ 2 w 2"/>
                  <a:gd name="T13" fmla="*/ 1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2" y="1"/>
                    </a:moveTo>
                    <a:lnTo>
                      <a:pt x="2" y="0"/>
                    </a:lnTo>
                    <a:lnTo>
                      <a:pt x="0" y="1"/>
                    </a:lnTo>
                    <a:lnTo>
                      <a:pt x="0" y="3"/>
                    </a:lnTo>
                    <a:lnTo>
                      <a:pt x="0" y="3"/>
                    </a:lnTo>
                    <a:lnTo>
                      <a:pt x="2" y="3"/>
                    </a:lnTo>
                    <a:lnTo>
                      <a:pt x="2"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6" name="Freeform 1185">
                <a:extLst>
                  <a:ext uri="{FF2B5EF4-FFF2-40B4-BE49-F238E27FC236}">
                    <a16:creationId xmlns:a16="http://schemas.microsoft.com/office/drawing/2014/main" id="{20B01817-DA30-4114-99F9-B763BD0C2568}"/>
                  </a:ext>
                </a:extLst>
              </p:cNvPr>
              <p:cNvSpPr>
                <a:spLocks/>
              </p:cNvSpPr>
              <p:nvPr/>
            </p:nvSpPr>
            <p:spPr bwMode="auto">
              <a:xfrm>
                <a:off x="3723" y="904"/>
                <a:ext cx="4" cy="3"/>
              </a:xfrm>
              <a:custGeom>
                <a:avLst/>
                <a:gdLst>
                  <a:gd name="T0" fmla="*/ 1 w 4"/>
                  <a:gd name="T1" fmla="*/ 3 h 3"/>
                  <a:gd name="T2" fmla="*/ 3 w 4"/>
                  <a:gd name="T3" fmla="*/ 1 h 3"/>
                  <a:gd name="T4" fmla="*/ 4 w 4"/>
                  <a:gd name="T5" fmla="*/ 1 h 3"/>
                  <a:gd name="T6" fmla="*/ 3 w 4"/>
                  <a:gd name="T7" fmla="*/ 0 h 3"/>
                  <a:gd name="T8" fmla="*/ 1 w 4"/>
                  <a:gd name="T9" fmla="*/ 1 h 3"/>
                  <a:gd name="T10" fmla="*/ 0 w 4"/>
                  <a:gd name="T11" fmla="*/ 3 h 3"/>
                  <a:gd name="T12" fmla="*/ 0 w 4"/>
                  <a:gd name="T13" fmla="*/ 3 h 3"/>
                  <a:gd name="T14" fmla="*/ 1 w 4"/>
                  <a:gd name="T15" fmla="*/ 3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3">
                    <a:moveTo>
                      <a:pt x="1" y="3"/>
                    </a:moveTo>
                    <a:lnTo>
                      <a:pt x="3" y="1"/>
                    </a:lnTo>
                    <a:lnTo>
                      <a:pt x="4" y="1"/>
                    </a:lnTo>
                    <a:lnTo>
                      <a:pt x="3" y="0"/>
                    </a:lnTo>
                    <a:lnTo>
                      <a:pt x="1" y="1"/>
                    </a:lnTo>
                    <a:lnTo>
                      <a:pt x="0" y="3"/>
                    </a:lnTo>
                    <a:lnTo>
                      <a:pt x="0" y="3"/>
                    </a:lnTo>
                    <a:lnTo>
                      <a:pt x="1"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7" name="Freeform 1186">
                <a:extLst>
                  <a:ext uri="{FF2B5EF4-FFF2-40B4-BE49-F238E27FC236}">
                    <a16:creationId xmlns:a16="http://schemas.microsoft.com/office/drawing/2014/main" id="{05D10156-5E12-4F34-A215-8C15DC0E2541}"/>
                  </a:ext>
                </a:extLst>
              </p:cNvPr>
              <p:cNvSpPr>
                <a:spLocks/>
              </p:cNvSpPr>
              <p:nvPr/>
            </p:nvSpPr>
            <p:spPr bwMode="auto">
              <a:xfrm>
                <a:off x="3844" y="1014"/>
                <a:ext cx="46" cy="43"/>
              </a:xfrm>
              <a:custGeom>
                <a:avLst/>
                <a:gdLst>
                  <a:gd name="T0" fmla="*/ 14 w 46"/>
                  <a:gd name="T1" fmla="*/ 41 h 43"/>
                  <a:gd name="T2" fmla="*/ 16 w 46"/>
                  <a:gd name="T3" fmla="*/ 38 h 43"/>
                  <a:gd name="T4" fmla="*/ 19 w 46"/>
                  <a:gd name="T5" fmla="*/ 38 h 43"/>
                  <a:gd name="T6" fmla="*/ 22 w 46"/>
                  <a:gd name="T7" fmla="*/ 36 h 43"/>
                  <a:gd name="T8" fmla="*/ 25 w 46"/>
                  <a:gd name="T9" fmla="*/ 38 h 43"/>
                  <a:gd name="T10" fmla="*/ 27 w 46"/>
                  <a:gd name="T11" fmla="*/ 38 h 43"/>
                  <a:gd name="T12" fmla="*/ 30 w 46"/>
                  <a:gd name="T13" fmla="*/ 38 h 43"/>
                  <a:gd name="T14" fmla="*/ 32 w 46"/>
                  <a:gd name="T15" fmla="*/ 40 h 43"/>
                  <a:gd name="T16" fmla="*/ 36 w 46"/>
                  <a:gd name="T17" fmla="*/ 41 h 43"/>
                  <a:gd name="T18" fmla="*/ 38 w 46"/>
                  <a:gd name="T19" fmla="*/ 43 h 43"/>
                  <a:gd name="T20" fmla="*/ 43 w 46"/>
                  <a:gd name="T21" fmla="*/ 43 h 43"/>
                  <a:gd name="T22" fmla="*/ 44 w 46"/>
                  <a:gd name="T23" fmla="*/ 41 h 43"/>
                  <a:gd name="T24" fmla="*/ 46 w 46"/>
                  <a:gd name="T25" fmla="*/ 41 h 43"/>
                  <a:gd name="T26" fmla="*/ 46 w 46"/>
                  <a:gd name="T27" fmla="*/ 40 h 43"/>
                  <a:gd name="T28" fmla="*/ 41 w 46"/>
                  <a:gd name="T29" fmla="*/ 38 h 43"/>
                  <a:gd name="T30" fmla="*/ 43 w 46"/>
                  <a:gd name="T31" fmla="*/ 36 h 43"/>
                  <a:gd name="T32" fmla="*/ 44 w 46"/>
                  <a:gd name="T33" fmla="*/ 35 h 43"/>
                  <a:gd name="T34" fmla="*/ 43 w 46"/>
                  <a:gd name="T35" fmla="*/ 32 h 43"/>
                  <a:gd name="T36" fmla="*/ 43 w 46"/>
                  <a:gd name="T37" fmla="*/ 30 h 43"/>
                  <a:gd name="T38" fmla="*/ 41 w 46"/>
                  <a:gd name="T39" fmla="*/ 27 h 43"/>
                  <a:gd name="T40" fmla="*/ 43 w 46"/>
                  <a:gd name="T41" fmla="*/ 25 h 43"/>
                  <a:gd name="T42" fmla="*/ 40 w 46"/>
                  <a:gd name="T43" fmla="*/ 24 h 43"/>
                  <a:gd name="T44" fmla="*/ 40 w 46"/>
                  <a:gd name="T45" fmla="*/ 22 h 43"/>
                  <a:gd name="T46" fmla="*/ 41 w 46"/>
                  <a:gd name="T47" fmla="*/ 19 h 43"/>
                  <a:gd name="T48" fmla="*/ 40 w 46"/>
                  <a:gd name="T49" fmla="*/ 16 h 43"/>
                  <a:gd name="T50" fmla="*/ 36 w 46"/>
                  <a:gd name="T51" fmla="*/ 14 h 43"/>
                  <a:gd name="T52" fmla="*/ 35 w 46"/>
                  <a:gd name="T53" fmla="*/ 11 h 43"/>
                  <a:gd name="T54" fmla="*/ 33 w 46"/>
                  <a:gd name="T55" fmla="*/ 9 h 43"/>
                  <a:gd name="T56" fmla="*/ 30 w 46"/>
                  <a:gd name="T57" fmla="*/ 9 h 43"/>
                  <a:gd name="T58" fmla="*/ 24 w 46"/>
                  <a:gd name="T59" fmla="*/ 8 h 43"/>
                  <a:gd name="T60" fmla="*/ 24 w 46"/>
                  <a:gd name="T61" fmla="*/ 9 h 43"/>
                  <a:gd name="T62" fmla="*/ 20 w 46"/>
                  <a:gd name="T63" fmla="*/ 8 h 43"/>
                  <a:gd name="T64" fmla="*/ 17 w 46"/>
                  <a:gd name="T65" fmla="*/ 6 h 43"/>
                  <a:gd name="T66" fmla="*/ 12 w 46"/>
                  <a:gd name="T67" fmla="*/ 5 h 43"/>
                  <a:gd name="T68" fmla="*/ 12 w 46"/>
                  <a:gd name="T69" fmla="*/ 3 h 43"/>
                  <a:gd name="T70" fmla="*/ 11 w 46"/>
                  <a:gd name="T71" fmla="*/ 0 h 43"/>
                  <a:gd name="T72" fmla="*/ 8 w 46"/>
                  <a:gd name="T73" fmla="*/ 1 h 43"/>
                  <a:gd name="T74" fmla="*/ 6 w 46"/>
                  <a:gd name="T75" fmla="*/ 5 h 43"/>
                  <a:gd name="T76" fmla="*/ 5 w 46"/>
                  <a:gd name="T77" fmla="*/ 8 h 43"/>
                  <a:gd name="T78" fmla="*/ 6 w 46"/>
                  <a:gd name="T79" fmla="*/ 9 h 43"/>
                  <a:gd name="T80" fmla="*/ 5 w 46"/>
                  <a:gd name="T81" fmla="*/ 11 h 43"/>
                  <a:gd name="T82" fmla="*/ 3 w 46"/>
                  <a:gd name="T83" fmla="*/ 11 h 43"/>
                  <a:gd name="T84" fmla="*/ 0 w 46"/>
                  <a:gd name="T85" fmla="*/ 17 h 43"/>
                  <a:gd name="T86" fmla="*/ 3 w 46"/>
                  <a:gd name="T87" fmla="*/ 19 h 43"/>
                  <a:gd name="T88" fmla="*/ 6 w 46"/>
                  <a:gd name="T89" fmla="*/ 19 h 43"/>
                  <a:gd name="T90" fmla="*/ 6 w 46"/>
                  <a:gd name="T91" fmla="*/ 22 h 43"/>
                  <a:gd name="T92" fmla="*/ 5 w 46"/>
                  <a:gd name="T93" fmla="*/ 24 h 43"/>
                  <a:gd name="T94" fmla="*/ 5 w 46"/>
                  <a:gd name="T95" fmla="*/ 25 h 43"/>
                  <a:gd name="T96" fmla="*/ 1 w 46"/>
                  <a:gd name="T97" fmla="*/ 27 h 43"/>
                  <a:gd name="T98" fmla="*/ 1 w 46"/>
                  <a:gd name="T99" fmla="*/ 32 h 43"/>
                  <a:gd name="T100" fmla="*/ 3 w 46"/>
                  <a:gd name="T101" fmla="*/ 33 h 43"/>
                  <a:gd name="T102" fmla="*/ 5 w 46"/>
                  <a:gd name="T103" fmla="*/ 35 h 43"/>
                  <a:gd name="T104" fmla="*/ 5 w 46"/>
                  <a:gd name="T105" fmla="*/ 38 h 43"/>
                  <a:gd name="T106" fmla="*/ 8 w 46"/>
                  <a:gd name="T107" fmla="*/ 40 h 43"/>
                  <a:gd name="T108" fmla="*/ 12 w 46"/>
                  <a:gd name="T109" fmla="*/ 41 h 43"/>
                  <a:gd name="T110" fmla="*/ 14 w 46"/>
                  <a:gd name="T111" fmla="*/ 41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6" h="43">
                    <a:moveTo>
                      <a:pt x="14" y="41"/>
                    </a:moveTo>
                    <a:lnTo>
                      <a:pt x="16" y="38"/>
                    </a:lnTo>
                    <a:lnTo>
                      <a:pt x="19" y="38"/>
                    </a:lnTo>
                    <a:lnTo>
                      <a:pt x="22" y="36"/>
                    </a:lnTo>
                    <a:lnTo>
                      <a:pt x="25" y="38"/>
                    </a:lnTo>
                    <a:lnTo>
                      <a:pt x="27" y="38"/>
                    </a:lnTo>
                    <a:lnTo>
                      <a:pt x="30" y="38"/>
                    </a:lnTo>
                    <a:lnTo>
                      <a:pt x="32" y="40"/>
                    </a:lnTo>
                    <a:lnTo>
                      <a:pt x="36" y="41"/>
                    </a:lnTo>
                    <a:lnTo>
                      <a:pt x="38" y="43"/>
                    </a:lnTo>
                    <a:lnTo>
                      <a:pt x="43" y="43"/>
                    </a:lnTo>
                    <a:lnTo>
                      <a:pt x="44" y="41"/>
                    </a:lnTo>
                    <a:lnTo>
                      <a:pt x="46" y="41"/>
                    </a:lnTo>
                    <a:lnTo>
                      <a:pt x="46" y="40"/>
                    </a:lnTo>
                    <a:lnTo>
                      <a:pt x="41" y="38"/>
                    </a:lnTo>
                    <a:lnTo>
                      <a:pt x="43" y="36"/>
                    </a:lnTo>
                    <a:lnTo>
                      <a:pt x="44" y="35"/>
                    </a:lnTo>
                    <a:lnTo>
                      <a:pt x="43" y="32"/>
                    </a:lnTo>
                    <a:lnTo>
                      <a:pt x="43" y="30"/>
                    </a:lnTo>
                    <a:lnTo>
                      <a:pt x="41" y="27"/>
                    </a:lnTo>
                    <a:lnTo>
                      <a:pt x="43" y="25"/>
                    </a:lnTo>
                    <a:lnTo>
                      <a:pt x="40" y="24"/>
                    </a:lnTo>
                    <a:lnTo>
                      <a:pt x="40" y="22"/>
                    </a:lnTo>
                    <a:lnTo>
                      <a:pt x="41" y="19"/>
                    </a:lnTo>
                    <a:lnTo>
                      <a:pt x="40" y="16"/>
                    </a:lnTo>
                    <a:lnTo>
                      <a:pt x="36" y="14"/>
                    </a:lnTo>
                    <a:lnTo>
                      <a:pt x="35" y="11"/>
                    </a:lnTo>
                    <a:lnTo>
                      <a:pt x="33" y="9"/>
                    </a:lnTo>
                    <a:lnTo>
                      <a:pt x="30" y="9"/>
                    </a:lnTo>
                    <a:lnTo>
                      <a:pt x="24" y="8"/>
                    </a:lnTo>
                    <a:lnTo>
                      <a:pt x="24" y="9"/>
                    </a:lnTo>
                    <a:lnTo>
                      <a:pt x="20" y="8"/>
                    </a:lnTo>
                    <a:lnTo>
                      <a:pt x="17" y="6"/>
                    </a:lnTo>
                    <a:lnTo>
                      <a:pt x="12" y="5"/>
                    </a:lnTo>
                    <a:lnTo>
                      <a:pt x="12" y="3"/>
                    </a:lnTo>
                    <a:lnTo>
                      <a:pt x="11" y="0"/>
                    </a:lnTo>
                    <a:lnTo>
                      <a:pt x="8" y="1"/>
                    </a:lnTo>
                    <a:lnTo>
                      <a:pt x="6" y="5"/>
                    </a:lnTo>
                    <a:lnTo>
                      <a:pt x="5" y="8"/>
                    </a:lnTo>
                    <a:lnTo>
                      <a:pt x="6" y="9"/>
                    </a:lnTo>
                    <a:lnTo>
                      <a:pt x="5" y="11"/>
                    </a:lnTo>
                    <a:lnTo>
                      <a:pt x="3" y="11"/>
                    </a:lnTo>
                    <a:lnTo>
                      <a:pt x="0" y="17"/>
                    </a:lnTo>
                    <a:lnTo>
                      <a:pt x="3" y="19"/>
                    </a:lnTo>
                    <a:lnTo>
                      <a:pt x="6" y="19"/>
                    </a:lnTo>
                    <a:lnTo>
                      <a:pt x="6" y="22"/>
                    </a:lnTo>
                    <a:lnTo>
                      <a:pt x="5" y="24"/>
                    </a:lnTo>
                    <a:lnTo>
                      <a:pt x="5" y="25"/>
                    </a:lnTo>
                    <a:lnTo>
                      <a:pt x="1" y="27"/>
                    </a:lnTo>
                    <a:lnTo>
                      <a:pt x="1" y="32"/>
                    </a:lnTo>
                    <a:lnTo>
                      <a:pt x="3" y="33"/>
                    </a:lnTo>
                    <a:lnTo>
                      <a:pt x="5" y="35"/>
                    </a:lnTo>
                    <a:lnTo>
                      <a:pt x="5" y="38"/>
                    </a:lnTo>
                    <a:lnTo>
                      <a:pt x="8" y="40"/>
                    </a:lnTo>
                    <a:lnTo>
                      <a:pt x="12" y="41"/>
                    </a:lnTo>
                    <a:lnTo>
                      <a:pt x="14" y="4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8" name="Freeform 1187">
                <a:extLst>
                  <a:ext uri="{FF2B5EF4-FFF2-40B4-BE49-F238E27FC236}">
                    <a16:creationId xmlns:a16="http://schemas.microsoft.com/office/drawing/2014/main" id="{504EEC66-47A2-4872-9C56-F47F21A9B48B}"/>
                  </a:ext>
                </a:extLst>
              </p:cNvPr>
              <p:cNvSpPr>
                <a:spLocks/>
              </p:cNvSpPr>
              <p:nvPr/>
            </p:nvSpPr>
            <p:spPr bwMode="auto">
              <a:xfrm>
                <a:off x="3721" y="912"/>
                <a:ext cx="5" cy="5"/>
              </a:xfrm>
              <a:custGeom>
                <a:avLst/>
                <a:gdLst>
                  <a:gd name="T0" fmla="*/ 0 w 5"/>
                  <a:gd name="T1" fmla="*/ 3 h 5"/>
                  <a:gd name="T2" fmla="*/ 2 w 5"/>
                  <a:gd name="T3" fmla="*/ 3 h 5"/>
                  <a:gd name="T4" fmla="*/ 2 w 5"/>
                  <a:gd name="T5" fmla="*/ 5 h 5"/>
                  <a:gd name="T6" fmla="*/ 2 w 5"/>
                  <a:gd name="T7" fmla="*/ 5 h 5"/>
                  <a:gd name="T8" fmla="*/ 5 w 5"/>
                  <a:gd name="T9" fmla="*/ 3 h 5"/>
                  <a:gd name="T10" fmla="*/ 3 w 5"/>
                  <a:gd name="T11" fmla="*/ 1 h 5"/>
                  <a:gd name="T12" fmla="*/ 2 w 5"/>
                  <a:gd name="T13" fmla="*/ 0 h 5"/>
                  <a:gd name="T14" fmla="*/ 2 w 5"/>
                  <a:gd name="T15" fmla="*/ 0 h 5"/>
                  <a:gd name="T16" fmla="*/ 0 w 5"/>
                  <a:gd name="T17"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5">
                    <a:moveTo>
                      <a:pt x="0" y="3"/>
                    </a:moveTo>
                    <a:lnTo>
                      <a:pt x="2" y="3"/>
                    </a:lnTo>
                    <a:lnTo>
                      <a:pt x="2" y="5"/>
                    </a:lnTo>
                    <a:lnTo>
                      <a:pt x="2" y="5"/>
                    </a:lnTo>
                    <a:lnTo>
                      <a:pt x="5" y="3"/>
                    </a:lnTo>
                    <a:lnTo>
                      <a:pt x="3" y="1"/>
                    </a:lnTo>
                    <a:lnTo>
                      <a:pt x="2" y="0"/>
                    </a:lnTo>
                    <a:lnTo>
                      <a:pt x="2" y="0"/>
                    </a:ln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9" name="Freeform 1188">
                <a:extLst>
                  <a:ext uri="{FF2B5EF4-FFF2-40B4-BE49-F238E27FC236}">
                    <a16:creationId xmlns:a16="http://schemas.microsoft.com/office/drawing/2014/main" id="{37712CED-3C64-4D9F-9A1B-5526A48ADD06}"/>
                  </a:ext>
                </a:extLst>
              </p:cNvPr>
              <p:cNvSpPr>
                <a:spLocks/>
              </p:cNvSpPr>
              <p:nvPr/>
            </p:nvSpPr>
            <p:spPr bwMode="auto">
              <a:xfrm>
                <a:off x="3539" y="1127"/>
                <a:ext cx="7" cy="6"/>
              </a:xfrm>
              <a:custGeom>
                <a:avLst/>
                <a:gdLst>
                  <a:gd name="T0" fmla="*/ 7 w 7"/>
                  <a:gd name="T1" fmla="*/ 0 h 6"/>
                  <a:gd name="T2" fmla="*/ 5 w 7"/>
                  <a:gd name="T3" fmla="*/ 2 h 6"/>
                  <a:gd name="T4" fmla="*/ 4 w 7"/>
                  <a:gd name="T5" fmla="*/ 2 h 6"/>
                  <a:gd name="T6" fmla="*/ 2 w 7"/>
                  <a:gd name="T7" fmla="*/ 2 h 6"/>
                  <a:gd name="T8" fmla="*/ 0 w 7"/>
                  <a:gd name="T9" fmla="*/ 3 h 6"/>
                  <a:gd name="T10" fmla="*/ 2 w 7"/>
                  <a:gd name="T11" fmla="*/ 5 h 6"/>
                  <a:gd name="T12" fmla="*/ 4 w 7"/>
                  <a:gd name="T13" fmla="*/ 6 h 6"/>
                  <a:gd name="T14" fmla="*/ 7 w 7"/>
                  <a:gd name="T15" fmla="*/ 5 h 6"/>
                  <a:gd name="T16" fmla="*/ 7 w 7"/>
                  <a:gd name="T17" fmla="*/ 3 h 6"/>
                  <a:gd name="T18" fmla="*/ 7 w 7"/>
                  <a:gd name="T19" fmla="*/ 2 h 6"/>
                  <a:gd name="T20" fmla="*/ 7 w 7"/>
                  <a:gd name="T21" fmla="*/ 0 h 6"/>
                  <a:gd name="T22" fmla="*/ 7 w 7"/>
                  <a:gd name="T2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 h="6">
                    <a:moveTo>
                      <a:pt x="7" y="0"/>
                    </a:moveTo>
                    <a:lnTo>
                      <a:pt x="5" y="2"/>
                    </a:lnTo>
                    <a:lnTo>
                      <a:pt x="4" y="2"/>
                    </a:lnTo>
                    <a:lnTo>
                      <a:pt x="2" y="2"/>
                    </a:lnTo>
                    <a:lnTo>
                      <a:pt x="0" y="3"/>
                    </a:lnTo>
                    <a:lnTo>
                      <a:pt x="2" y="5"/>
                    </a:lnTo>
                    <a:lnTo>
                      <a:pt x="4" y="6"/>
                    </a:lnTo>
                    <a:lnTo>
                      <a:pt x="7" y="5"/>
                    </a:lnTo>
                    <a:lnTo>
                      <a:pt x="7" y="3"/>
                    </a:lnTo>
                    <a:lnTo>
                      <a:pt x="7" y="2"/>
                    </a:lnTo>
                    <a:lnTo>
                      <a:pt x="7" y="0"/>
                    </a:lnTo>
                    <a:lnTo>
                      <a:pt x="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0" name="Freeform 1189">
                <a:extLst>
                  <a:ext uri="{FF2B5EF4-FFF2-40B4-BE49-F238E27FC236}">
                    <a16:creationId xmlns:a16="http://schemas.microsoft.com/office/drawing/2014/main" id="{D5E7ABBF-FD4E-4342-80D7-F0FA227743A3}"/>
                  </a:ext>
                </a:extLst>
              </p:cNvPr>
              <p:cNvSpPr>
                <a:spLocks/>
              </p:cNvSpPr>
              <p:nvPr/>
            </p:nvSpPr>
            <p:spPr bwMode="auto">
              <a:xfrm>
                <a:off x="3740" y="872"/>
                <a:ext cx="3" cy="3"/>
              </a:xfrm>
              <a:custGeom>
                <a:avLst/>
                <a:gdLst>
                  <a:gd name="T0" fmla="*/ 2 w 3"/>
                  <a:gd name="T1" fmla="*/ 1 h 3"/>
                  <a:gd name="T2" fmla="*/ 0 w 3"/>
                  <a:gd name="T3" fmla="*/ 3 h 3"/>
                  <a:gd name="T4" fmla="*/ 2 w 3"/>
                  <a:gd name="T5" fmla="*/ 3 h 3"/>
                  <a:gd name="T6" fmla="*/ 3 w 3"/>
                  <a:gd name="T7" fmla="*/ 1 h 3"/>
                  <a:gd name="T8" fmla="*/ 3 w 3"/>
                  <a:gd name="T9" fmla="*/ 0 h 3"/>
                  <a:gd name="T10" fmla="*/ 2 w 3"/>
                  <a:gd name="T11" fmla="*/ 1 h 3"/>
                </a:gdLst>
                <a:ahLst/>
                <a:cxnLst>
                  <a:cxn ang="0">
                    <a:pos x="T0" y="T1"/>
                  </a:cxn>
                  <a:cxn ang="0">
                    <a:pos x="T2" y="T3"/>
                  </a:cxn>
                  <a:cxn ang="0">
                    <a:pos x="T4" y="T5"/>
                  </a:cxn>
                  <a:cxn ang="0">
                    <a:pos x="T6" y="T7"/>
                  </a:cxn>
                  <a:cxn ang="0">
                    <a:pos x="T8" y="T9"/>
                  </a:cxn>
                  <a:cxn ang="0">
                    <a:pos x="T10" y="T11"/>
                  </a:cxn>
                </a:cxnLst>
                <a:rect l="0" t="0" r="r" b="b"/>
                <a:pathLst>
                  <a:path w="3" h="3">
                    <a:moveTo>
                      <a:pt x="2" y="1"/>
                    </a:moveTo>
                    <a:lnTo>
                      <a:pt x="0" y="3"/>
                    </a:lnTo>
                    <a:lnTo>
                      <a:pt x="2" y="3"/>
                    </a:lnTo>
                    <a:lnTo>
                      <a:pt x="3" y="1"/>
                    </a:lnTo>
                    <a:lnTo>
                      <a:pt x="3" y="0"/>
                    </a:lnTo>
                    <a:lnTo>
                      <a:pt x="2"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1" name="Freeform 1190">
                <a:extLst>
                  <a:ext uri="{FF2B5EF4-FFF2-40B4-BE49-F238E27FC236}">
                    <a16:creationId xmlns:a16="http://schemas.microsoft.com/office/drawing/2014/main" id="{FF63D259-BDA1-4FDF-A0E9-6FD7C94C6139}"/>
                  </a:ext>
                </a:extLst>
              </p:cNvPr>
              <p:cNvSpPr>
                <a:spLocks/>
              </p:cNvSpPr>
              <p:nvPr/>
            </p:nvSpPr>
            <p:spPr bwMode="auto">
              <a:xfrm>
                <a:off x="3713" y="947"/>
                <a:ext cx="3" cy="6"/>
              </a:xfrm>
              <a:custGeom>
                <a:avLst/>
                <a:gdLst>
                  <a:gd name="T0" fmla="*/ 0 w 3"/>
                  <a:gd name="T1" fmla="*/ 1 h 6"/>
                  <a:gd name="T2" fmla="*/ 2 w 3"/>
                  <a:gd name="T3" fmla="*/ 5 h 6"/>
                  <a:gd name="T4" fmla="*/ 2 w 3"/>
                  <a:gd name="T5" fmla="*/ 6 h 6"/>
                  <a:gd name="T6" fmla="*/ 3 w 3"/>
                  <a:gd name="T7" fmla="*/ 6 h 6"/>
                  <a:gd name="T8" fmla="*/ 3 w 3"/>
                  <a:gd name="T9" fmla="*/ 3 h 6"/>
                  <a:gd name="T10" fmla="*/ 3 w 3"/>
                  <a:gd name="T11" fmla="*/ 1 h 6"/>
                  <a:gd name="T12" fmla="*/ 2 w 3"/>
                  <a:gd name="T13" fmla="*/ 0 h 6"/>
                  <a:gd name="T14" fmla="*/ 0 w 3"/>
                  <a:gd name="T15" fmla="*/ 1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6">
                    <a:moveTo>
                      <a:pt x="0" y="1"/>
                    </a:moveTo>
                    <a:lnTo>
                      <a:pt x="2" y="5"/>
                    </a:lnTo>
                    <a:lnTo>
                      <a:pt x="2" y="6"/>
                    </a:lnTo>
                    <a:lnTo>
                      <a:pt x="3" y="6"/>
                    </a:lnTo>
                    <a:lnTo>
                      <a:pt x="3" y="3"/>
                    </a:lnTo>
                    <a:lnTo>
                      <a:pt x="3" y="1"/>
                    </a:lnTo>
                    <a:lnTo>
                      <a:pt x="2" y="0"/>
                    </a:ln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2" name="Freeform 1191">
                <a:extLst>
                  <a:ext uri="{FF2B5EF4-FFF2-40B4-BE49-F238E27FC236}">
                    <a16:creationId xmlns:a16="http://schemas.microsoft.com/office/drawing/2014/main" id="{BE89F22A-60E8-4858-990B-176DF6E4AF12}"/>
                  </a:ext>
                </a:extLst>
              </p:cNvPr>
              <p:cNvSpPr>
                <a:spLocks/>
              </p:cNvSpPr>
              <p:nvPr/>
            </p:nvSpPr>
            <p:spPr bwMode="auto">
              <a:xfrm>
                <a:off x="3839" y="1055"/>
                <a:ext cx="3" cy="5"/>
              </a:xfrm>
              <a:custGeom>
                <a:avLst/>
                <a:gdLst>
                  <a:gd name="T0" fmla="*/ 0 w 3"/>
                  <a:gd name="T1" fmla="*/ 2 h 5"/>
                  <a:gd name="T2" fmla="*/ 2 w 3"/>
                  <a:gd name="T3" fmla="*/ 5 h 5"/>
                  <a:gd name="T4" fmla="*/ 3 w 3"/>
                  <a:gd name="T5" fmla="*/ 3 h 5"/>
                  <a:gd name="T6" fmla="*/ 3 w 3"/>
                  <a:gd name="T7" fmla="*/ 2 h 5"/>
                  <a:gd name="T8" fmla="*/ 2 w 3"/>
                  <a:gd name="T9" fmla="*/ 0 h 5"/>
                  <a:gd name="T10" fmla="*/ 0 w 3"/>
                  <a:gd name="T11" fmla="*/ 2 h 5"/>
                </a:gdLst>
                <a:ahLst/>
                <a:cxnLst>
                  <a:cxn ang="0">
                    <a:pos x="T0" y="T1"/>
                  </a:cxn>
                  <a:cxn ang="0">
                    <a:pos x="T2" y="T3"/>
                  </a:cxn>
                  <a:cxn ang="0">
                    <a:pos x="T4" y="T5"/>
                  </a:cxn>
                  <a:cxn ang="0">
                    <a:pos x="T6" y="T7"/>
                  </a:cxn>
                  <a:cxn ang="0">
                    <a:pos x="T8" y="T9"/>
                  </a:cxn>
                  <a:cxn ang="0">
                    <a:pos x="T10" y="T11"/>
                  </a:cxn>
                </a:cxnLst>
                <a:rect l="0" t="0" r="r" b="b"/>
                <a:pathLst>
                  <a:path w="3" h="5">
                    <a:moveTo>
                      <a:pt x="0" y="2"/>
                    </a:moveTo>
                    <a:lnTo>
                      <a:pt x="2" y="5"/>
                    </a:lnTo>
                    <a:lnTo>
                      <a:pt x="3" y="3"/>
                    </a:lnTo>
                    <a:lnTo>
                      <a:pt x="3" y="2"/>
                    </a:lnTo>
                    <a:lnTo>
                      <a:pt x="2" y="0"/>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3" name="Freeform 1192">
                <a:extLst>
                  <a:ext uri="{FF2B5EF4-FFF2-40B4-BE49-F238E27FC236}">
                    <a16:creationId xmlns:a16="http://schemas.microsoft.com/office/drawing/2014/main" id="{FBB8AC59-68AE-4B43-88C0-C01781FAD41A}"/>
                  </a:ext>
                </a:extLst>
              </p:cNvPr>
              <p:cNvSpPr>
                <a:spLocks/>
              </p:cNvSpPr>
              <p:nvPr/>
            </p:nvSpPr>
            <p:spPr bwMode="auto">
              <a:xfrm>
                <a:off x="3849" y="1060"/>
                <a:ext cx="3" cy="2"/>
              </a:xfrm>
              <a:custGeom>
                <a:avLst/>
                <a:gdLst>
                  <a:gd name="T0" fmla="*/ 0 w 3"/>
                  <a:gd name="T1" fmla="*/ 0 h 2"/>
                  <a:gd name="T2" fmla="*/ 1 w 3"/>
                  <a:gd name="T3" fmla="*/ 2 h 2"/>
                  <a:gd name="T4" fmla="*/ 3 w 3"/>
                  <a:gd name="T5" fmla="*/ 2 h 2"/>
                  <a:gd name="T6" fmla="*/ 3 w 3"/>
                  <a:gd name="T7" fmla="*/ 2 h 2"/>
                  <a:gd name="T8" fmla="*/ 1 w 3"/>
                  <a:gd name="T9" fmla="*/ 0 h 2"/>
                  <a:gd name="T10" fmla="*/ 0 w 3"/>
                  <a:gd name="T11" fmla="*/ 0 h 2"/>
                </a:gdLst>
                <a:ahLst/>
                <a:cxnLst>
                  <a:cxn ang="0">
                    <a:pos x="T0" y="T1"/>
                  </a:cxn>
                  <a:cxn ang="0">
                    <a:pos x="T2" y="T3"/>
                  </a:cxn>
                  <a:cxn ang="0">
                    <a:pos x="T4" y="T5"/>
                  </a:cxn>
                  <a:cxn ang="0">
                    <a:pos x="T6" y="T7"/>
                  </a:cxn>
                  <a:cxn ang="0">
                    <a:pos x="T8" y="T9"/>
                  </a:cxn>
                  <a:cxn ang="0">
                    <a:pos x="T10" y="T11"/>
                  </a:cxn>
                </a:cxnLst>
                <a:rect l="0" t="0" r="r" b="b"/>
                <a:pathLst>
                  <a:path w="3" h="2">
                    <a:moveTo>
                      <a:pt x="0" y="0"/>
                    </a:moveTo>
                    <a:lnTo>
                      <a:pt x="1" y="2"/>
                    </a:lnTo>
                    <a:lnTo>
                      <a:pt x="3" y="2"/>
                    </a:lnTo>
                    <a:lnTo>
                      <a:pt x="3" y="2"/>
                    </a:lnTo>
                    <a:lnTo>
                      <a:pt x="1"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4" name="Freeform 1193">
                <a:extLst>
                  <a:ext uri="{FF2B5EF4-FFF2-40B4-BE49-F238E27FC236}">
                    <a16:creationId xmlns:a16="http://schemas.microsoft.com/office/drawing/2014/main" id="{E1DA5911-4E5D-408E-9C3E-DF8F1E9FBA02}"/>
                  </a:ext>
                </a:extLst>
              </p:cNvPr>
              <p:cNvSpPr>
                <a:spLocks/>
              </p:cNvSpPr>
              <p:nvPr/>
            </p:nvSpPr>
            <p:spPr bwMode="auto">
              <a:xfrm>
                <a:off x="3906" y="1097"/>
                <a:ext cx="3" cy="5"/>
              </a:xfrm>
              <a:custGeom>
                <a:avLst/>
                <a:gdLst>
                  <a:gd name="T0" fmla="*/ 0 w 3"/>
                  <a:gd name="T1" fmla="*/ 1 h 5"/>
                  <a:gd name="T2" fmla="*/ 0 w 3"/>
                  <a:gd name="T3" fmla="*/ 3 h 5"/>
                  <a:gd name="T4" fmla="*/ 1 w 3"/>
                  <a:gd name="T5" fmla="*/ 5 h 5"/>
                  <a:gd name="T6" fmla="*/ 3 w 3"/>
                  <a:gd name="T7" fmla="*/ 5 h 5"/>
                  <a:gd name="T8" fmla="*/ 3 w 3"/>
                  <a:gd name="T9" fmla="*/ 1 h 5"/>
                  <a:gd name="T10" fmla="*/ 1 w 3"/>
                  <a:gd name="T11" fmla="*/ 0 h 5"/>
                  <a:gd name="T12" fmla="*/ 0 w 3"/>
                  <a:gd name="T13" fmla="*/ 1 h 5"/>
                </a:gdLst>
                <a:ahLst/>
                <a:cxnLst>
                  <a:cxn ang="0">
                    <a:pos x="T0" y="T1"/>
                  </a:cxn>
                  <a:cxn ang="0">
                    <a:pos x="T2" y="T3"/>
                  </a:cxn>
                  <a:cxn ang="0">
                    <a:pos x="T4" y="T5"/>
                  </a:cxn>
                  <a:cxn ang="0">
                    <a:pos x="T6" y="T7"/>
                  </a:cxn>
                  <a:cxn ang="0">
                    <a:pos x="T8" y="T9"/>
                  </a:cxn>
                  <a:cxn ang="0">
                    <a:pos x="T10" y="T11"/>
                  </a:cxn>
                  <a:cxn ang="0">
                    <a:pos x="T12" y="T13"/>
                  </a:cxn>
                </a:cxnLst>
                <a:rect l="0" t="0" r="r" b="b"/>
                <a:pathLst>
                  <a:path w="3" h="5">
                    <a:moveTo>
                      <a:pt x="0" y="1"/>
                    </a:moveTo>
                    <a:lnTo>
                      <a:pt x="0" y="3"/>
                    </a:lnTo>
                    <a:lnTo>
                      <a:pt x="1" y="5"/>
                    </a:lnTo>
                    <a:lnTo>
                      <a:pt x="3" y="5"/>
                    </a:lnTo>
                    <a:lnTo>
                      <a:pt x="3" y="1"/>
                    </a:lnTo>
                    <a:lnTo>
                      <a:pt x="1" y="0"/>
                    </a:ln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5" name="Freeform 1194">
                <a:extLst>
                  <a:ext uri="{FF2B5EF4-FFF2-40B4-BE49-F238E27FC236}">
                    <a16:creationId xmlns:a16="http://schemas.microsoft.com/office/drawing/2014/main" id="{FE914007-7043-4B6B-AE36-E830E659509F}"/>
                  </a:ext>
                </a:extLst>
              </p:cNvPr>
              <p:cNvSpPr>
                <a:spLocks/>
              </p:cNvSpPr>
              <p:nvPr/>
            </p:nvSpPr>
            <p:spPr bwMode="auto">
              <a:xfrm>
                <a:off x="3901" y="1102"/>
                <a:ext cx="5" cy="6"/>
              </a:xfrm>
              <a:custGeom>
                <a:avLst/>
                <a:gdLst>
                  <a:gd name="T0" fmla="*/ 2 w 5"/>
                  <a:gd name="T1" fmla="*/ 6 h 6"/>
                  <a:gd name="T2" fmla="*/ 2 w 5"/>
                  <a:gd name="T3" fmla="*/ 6 h 6"/>
                  <a:gd name="T4" fmla="*/ 3 w 5"/>
                  <a:gd name="T5" fmla="*/ 4 h 6"/>
                  <a:gd name="T6" fmla="*/ 5 w 5"/>
                  <a:gd name="T7" fmla="*/ 3 h 6"/>
                  <a:gd name="T8" fmla="*/ 3 w 5"/>
                  <a:gd name="T9" fmla="*/ 1 h 6"/>
                  <a:gd name="T10" fmla="*/ 3 w 5"/>
                  <a:gd name="T11" fmla="*/ 1 h 6"/>
                  <a:gd name="T12" fmla="*/ 2 w 5"/>
                  <a:gd name="T13" fmla="*/ 0 h 6"/>
                  <a:gd name="T14" fmla="*/ 0 w 5"/>
                  <a:gd name="T15" fmla="*/ 1 h 6"/>
                  <a:gd name="T16" fmla="*/ 2 w 5"/>
                  <a:gd name="T17" fmla="*/ 3 h 6"/>
                  <a:gd name="T18" fmla="*/ 0 w 5"/>
                  <a:gd name="T19" fmla="*/ 4 h 6"/>
                  <a:gd name="T20" fmla="*/ 2 w 5"/>
                  <a:gd name="T21"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6">
                    <a:moveTo>
                      <a:pt x="2" y="6"/>
                    </a:moveTo>
                    <a:lnTo>
                      <a:pt x="2" y="6"/>
                    </a:lnTo>
                    <a:lnTo>
                      <a:pt x="3" y="4"/>
                    </a:lnTo>
                    <a:lnTo>
                      <a:pt x="5" y="3"/>
                    </a:lnTo>
                    <a:lnTo>
                      <a:pt x="3" y="1"/>
                    </a:lnTo>
                    <a:lnTo>
                      <a:pt x="3" y="1"/>
                    </a:lnTo>
                    <a:lnTo>
                      <a:pt x="2" y="0"/>
                    </a:lnTo>
                    <a:lnTo>
                      <a:pt x="0" y="1"/>
                    </a:lnTo>
                    <a:lnTo>
                      <a:pt x="2" y="3"/>
                    </a:lnTo>
                    <a:lnTo>
                      <a:pt x="0" y="4"/>
                    </a:lnTo>
                    <a:lnTo>
                      <a:pt x="2"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6" name="Freeform 1195">
                <a:extLst>
                  <a:ext uri="{FF2B5EF4-FFF2-40B4-BE49-F238E27FC236}">
                    <a16:creationId xmlns:a16="http://schemas.microsoft.com/office/drawing/2014/main" id="{E74AD3CF-9AD1-49D0-9A08-89249D3B4324}"/>
                  </a:ext>
                </a:extLst>
              </p:cNvPr>
              <p:cNvSpPr>
                <a:spLocks/>
              </p:cNvSpPr>
              <p:nvPr/>
            </p:nvSpPr>
            <p:spPr bwMode="auto">
              <a:xfrm>
                <a:off x="3742" y="904"/>
                <a:ext cx="5" cy="9"/>
              </a:xfrm>
              <a:custGeom>
                <a:avLst/>
                <a:gdLst>
                  <a:gd name="T0" fmla="*/ 0 w 5"/>
                  <a:gd name="T1" fmla="*/ 1 h 9"/>
                  <a:gd name="T2" fmla="*/ 0 w 5"/>
                  <a:gd name="T3" fmla="*/ 5 h 9"/>
                  <a:gd name="T4" fmla="*/ 0 w 5"/>
                  <a:gd name="T5" fmla="*/ 6 h 9"/>
                  <a:gd name="T6" fmla="*/ 0 w 5"/>
                  <a:gd name="T7" fmla="*/ 6 h 9"/>
                  <a:gd name="T8" fmla="*/ 0 w 5"/>
                  <a:gd name="T9" fmla="*/ 8 h 9"/>
                  <a:gd name="T10" fmla="*/ 1 w 5"/>
                  <a:gd name="T11" fmla="*/ 9 h 9"/>
                  <a:gd name="T12" fmla="*/ 1 w 5"/>
                  <a:gd name="T13" fmla="*/ 9 h 9"/>
                  <a:gd name="T14" fmla="*/ 3 w 5"/>
                  <a:gd name="T15" fmla="*/ 6 h 9"/>
                  <a:gd name="T16" fmla="*/ 5 w 5"/>
                  <a:gd name="T17" fmla="*/ 0 h 9"/>
                  <a:gd name="T18" fmla="*/ 1 w 5"/>
                  <a:gd name="T19" fmla="*/ 0 h 9"/>
                  <a:gd name="T20" fmla="*/ 0 w 5"/>
                  <a:gd name="T21" fmla="*/ 1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9">
                    <a:moveTo>
                      <a:pt x="0" y="1"/>
                    </a:moveTo>
                    <a:lnTo>
                      <a:pt x="0" y="5"/>
                    </a:lnTo>
                    <a:lnTo>
                      <a:pt x="0" y="6"/>
                    </a:lnTo>
                    <a:lnTo>
                      <a:pt x="0" y="6"/>
                    </a:lnTo>
                    <a:lnTo>
                      <a:pt x="0" y="8"/>
                    </a:lnTo>
                    <a:lnTo>
                      <a:pt x="1" y="9"/>
                    </a:lnTo>
                    <a:lnTo>
                      <a:pt x="1" y="9"/>
                    </a:lnTo>
                    <a:lnTo>
                      <a:pt x="3" y="6"/>
                    </a:lnTo>
                    <a:lnTo>
                      <a:pt x="5" y="0"/>
                    </a:lnTo>
                    <a:lnTo>
                      <a:pt x="1" y="0"/>
                    </a:ln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7" name="Freeform 1196">
                <a:extLst>
                  <a:ext uri="{FF2B5EF4-FFF2-40B4-BE49-F238E27FC236}">
                    <a16:creationId xmlns:a16="http://schemas.microsoft.com/office/drawing/2014/main" id="{D1CAAA44-052D-490D-BEC0-7722F2F7F05F}"/>
                  </a:ext>
                </a:extLst>
              </p:cNvPr>
              <p:cNvSpPr>
                <a:spLocks/>
              </p:cNvSpPr>
              <p:nvPr/>
            </p:nvSpPr>
            <p:spPr bwMode="auto">
              <a:xfrm>
                <a:off x="3844" y="1058"/>
                <a:ext cx="1" cy="4"/>
              </a:xfrm>
              <a:custGeom>
                <a:avLst/>
                <a:gdLst>
                  <a:gd name="T0" fmla="*/ 0 w 1"/>
                  <a:gd name="T1" fmla="*/ 2 h 4"/>
                  <a:gd name="T2" fmla="*/ 0 w 1"/>
                  <a:gd name="T3" fmla="*/ 4 h 4"/>
                  <a:gd name="T4" fmla="*/ 1 w 1"/>
                  <a:gd name="T5" fmla="*/ 4 h 4"/>
                  <a:gd name="T6" fmla="*/ 1 w 1"/>
                  <a:gd name="T7" fmla="*/ 0 h 4"/>
                  <a:gd name="T8" fmla="*/ 0 w 1"/>
                  <a:gd name="T9" fmla="*/ 0 h 4"/>
                  <a:gd name="T10" fmla="*/ 0 w 1"/>
                  <a:gd name="T11" fmla="*/ 2 h 4"/>
                </a:gdLst>
                <a:ahLst/>
                <a:cxnLst>
                  <a:cxn ang="0">
                    <a:pos x="T0" y="T1"/>
                  </a:cxn>
                  <a:cxn ang="0">
                    <a:pos x="T2" y="T3"/>
                  </a:cxn>
                  <a:cxn ang="0">
                    <a:pos x="T4" y="T5"/>
                  </a:cxn>
                  <a:cxn ang="0">
                    <a:pos x="T6" y="T7"/>
                  </a:cxn>
                  <a:cxn ang="0">
                    <a:pos x="T8" y="T9"/>
                  </a:cxn>
                  <a:cxn ang="0">
                    <a:pos x="T10" y="T11"/>
                  </a:cxn>
                </a:cxnLst>
                <a:rect l="0" t="0" r="r" b="b"/>
                <a:pathLst>
                  <a:path w="1" h="4">
                    <a:moveTo>
                      <a:pt x="0" y="2"/>
                    </a:moveTo>
                    <a:lnTo>
                      <a:pt x="0" y="4"/>
                    </a:lnTo>
                    <a:lnTo>
                      <a:pt x="1" y="4"/>
                    </a:lnTo>
                    <a:lnTo>
                      <a:pt x="1" y="0"/>
                    </a:lnTo>
                    <a:lnTo>
                      <a:pt x="0" y="0"/>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8" name="Freeform 1197">
                <a:extLst>
                  <a:ext uri="{FF2B5EF4-FFF2-40B4-BE49-F238E27FC236}">
                    <a16:creationId xmlns:a16="http://schemas.microsoft.com/office/drawing/2014/main" id="{270D495E-4910-4A43-8DCB-2C1626551F72}"/>
                  </a:ext>
                </a:extLst>
              </p:cNvPr>
              <p:cNvSpPr>
                <a:spLocks/>
              </p:cNvSpPr>
              <p:nvPr/>
            </p:nvSpPr>
            <p:spPr bwMode="auto">
              <a:xfrm>
                <a:off x="3759" y="982"/>
                <a:ext cx="5" cy="3"/>
              </a:xfrm>
              <a:custGeom>
                <a:avLst/>
                <a:gdLst>
                  <a:gd name="T0" fmla="*/ 0 w 5"/>
                  <a:gd name="T1" fmla="*/ 1 h 3"/>
                  <a:gd name="T2" fmla="*/ 2 w 5"/>
                  <a:gd name="T3" fmla="*/ 3 h 3"/>
                  <a:gd name="T4" fmla="*/ 3 w 5"/>
                  <a:gd name="T5" fmla="*/ 3 h 3"/>
                  <a:gd name="T6" fmla="*/ 5 w 5"/>
                  <a:gd name="T7" fmla="*/ 1 h 3"/>
                  <a:gd name="T8" fmla="*/ 3 w 5"/>
                  <a:gd name="T9" fmla="*/ 1 h 3"/>
                  <a:gd name="T10" fmla="*/ 0 w 5"/>
                  <a:gd name="T11" fmla="*/ 0 h 3"/>
                  <a:gd name="T12" fmla="*/ 0 w 5"/>
                  <a:gd name="T13" fmla="*/ 1 h 3"/>
                </a:gdLst>
                <a:ahLst/>
                <a:cxnLst>
                  <a:cxn ang="0">
                    <a:pos x="T0" y="T1"/>
                  </a:cxn>
                  <a:cxn ang="0">
                    <a:pos x="T2" y="T3"/>
                  </a:cxn>
                  <a:cxn ang="0">
                    <a:pos x="T4" y="T5"/>
                  </a:cxn>
                  <a:cxn ang="0">
                    <a:pos x="T6" y="T7"/>
                  </a:cxn>
                  <a:cxn ang="0">
                    <a:pos x="T8" y="T9"/>
                  </a:cxn>
                  <a:cxn ang="0">
                    <a:pos x="T10" y="T11"/>
                  </a:cxn>
                  <a:cxn ang="0">
                    <a:pos x="T12" y="T13"/>
                  </a:cxn>
                </a:cxnLst>
                <a:rect l="0" t="0" r="r" b="b"/>
                <a:pathLst>
                  <a:path w="5" h="3">
                    <a:moveTo>
                      <a:pt x="0" y="1"/>
                    </a:moveTo>
                    <a:lnTo>
                      <a:pt x="2" y="3"/>
                    </a:lnTo>
                    <a:lnTo>
                      <a:pt x="3" y="3"/>
                    </a:lnTo>
                    <a:lnTo>
                      <a:pt x="5" y="1"/>
                    </a:lnTo>
                    <a:lnTo>
                      <a:pt x="3" y="1"/>
                    </a:lnTo>
                    <a:lnTo>
                      <a:pt x="0" y="0"/>
                    </a:ln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9" name="Rectangle 1198">
                <a:extLst>
                  <a:ext uri="{FF2B5EF4-FFF2-40B4-BE49-F238E27FC236}">
                    <a16:creationId xmlns:a16="http://schemas.microsoft.com/office/drawing/2014/main" id="{47005A04-5C04-4E21-9AE0-E3FE9757218F}"/>
                  </a:ext>
                </a:extLst>
              </p:cNvPr>
              <p:cNvSpPr>
                <a:spLocks noChangeArrowheads="1"/>
              </p:cNvSpPr>
              <p:nvPr/>
            </p:nvSpPr>
            <p:spPr bwMode="auto">
              <a:xfrm>
                <a:off x="3745" y="897"/>
                <a:ext cx="2" cy="2"/>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0" name="Freeform 1199">
                <a:extLst>
                  <a:ext uri="{FF2B5EF4-FFF2-40B4-BE49-F238E27FC236}">
                    <a16:creationId xmlns:a16="http://schemas.microsoft.com/office/drawing/2014/main" id="{92AC8DFB-ED53-497C-A778-59C67B63194A}"/>
                  </a:ext>
                </a:extLst>
              </p:cNvPr>
              <p:cNvSpPr>
                <a:spLocks/>
              </p:cNvSpPr>
              <p:nvPr/>
            </p:nvSpPr>
            <p:spPr bwMode="auto">
              <a:xfrm>
                <a:off x="3745" y="856"/>
                <a:ext cx="3" cy="2"/>
              </a:xfrm>
              <a:custGeom>
                <a:avLst/>
                <a:gdLst>
                  <a:gd name="T0" fmla="*/ 0 w 3"/>
                  <a:gd name="T1" fmla="*/ 2 h 2"/>
                  <a:gd name="T2" fmla="*/ 0 w 3"/>
                  <a:gd name="T3" fmla="*/ 2 h 2"/>
                  <a:gd name="T4" fmla="*/ 3 w 3"/>
                  <a:gd name="T5" fmla="*/ 2 h 2"/>
                  <a:gd name="T6" fmla="*/ 3 w 3"/>
                  <a:gd name="T7" fmla="*/ 0 h 2"/>
                  <a:gd name="T8" fmla="*/ 0 w 3"/>
                  <a:gd name="T9" fmla="*/ 0 h 2"/>
                  <a:gd name="T10" fmla="*/ 0 w 3"/>
                  <a:gd name="T11" fmla="*/ 2 h 2"/>
                </a:gdLst>
                <a:ahLst/>
                <a:cxnLst>
                  <a:cxn ang="0">
                    <a:pos x="T0" y="T1"/>
                  </a:cxn>
                  <a:cxn ang="0">
                    <a:pos x="T2" y="T3"/>
                  </a:cxn>
                  <a:cxn ang="0">
                    <a:pos x="T4" y="T5"/>
                  </a:cxn>
                  <a:cxn ang="0">
                    <a:pos x="T6" y="T7"/>
                  </a:cxn>
                  <a:cxn ang="0">
                    <a:pos x="T8" y="T9"/>
                  </a:cxn>
                  <a:cxn ang="0">
                    <a:pos x="T10" y="T11"/>
                  </a:cxn>
                </a:cxnLst>
                <a:rect l="0" t="0" r="r" b="b"/>
                <a:pathLst>
                  <a:path w="3" h="2">
                    <a:moveTo>
                      <a:pt x="0" y="2"/>
                    </a:moveTo>
                    <a:lnTo>
                      <a:pt x="0" y="2"/>
                    </a:lnTo>
                    <a:lnTo>
                      <a:pt x="3" y="2"/>
                    </a:lnTo>
                    <a:lnTo>
                      <a:pt x="3" y="0"/>
                    </a:lnTo>
                    <a:lnTo>
                      <a:pt x="0" y="0"/>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1" name="Freeform 1200">
                <a:extLst>
                  <a:ext uri="{FF2B5EF4-FFF2-40B4-BE49-F238E27FC236}">
                    <a16:creationId xmlns:a16="http://schemas.microsoft.com/office/drawing/2014/main" id="{C6ABEE28-8FFA-43FF-A986-FF8499328443}"/>
                  </a:ext>
                </a:extLst>
              </p:cNvPr>
              <p:cNvSpPr>
                <a:spLocks/>
              </p:cNvSpPr>
              <p:nvPr/>
            </p:nvSpPr>
            <p:spPr bwMode="auto">
              <a:xfrm>
                <a:off x="3659" y="877"/>
                <a:ext cx="17" cy="4"/>
              </a:xfrm>
              <a:custGeom>
                <a:avLst/>
                <a:gdLst>
                  <a:gd name="T0" fmla="*/ 2 w 17"/>
                  <a:gd name="T1" fmla="*/ 3 h 4"/>
                  <a:gd name="T2" fmla="*/ 8 w 17"/>
                  <a:gd name="T3" fmla="*/ 4 h 4"/>
                  <a:gd name="T4" fmla="*/ 9 w 17"/>
                  <a:gd name="T5" fmla="*/ 3 h 4"/>
                  <a:gd name="T6" fmla="*/ 13 w 17"/>
                  <a:gd name="T7" fmla="*/ 3 h 4"/>
                  <a:gd name="T8" fmla="*/ 14 w 17"/>
                  <a:gd name="T9" fmla="*/ 4 h 4"/>
                  <a:gd name="T10" fmla="*/ 16 w 17"/>
                  <a:gd name="T11" fmla="*/ 3 h 4"/>
                  <a:gd name="T12" fmla="*/ 17 w 17"/>
                  <a:gd name="T13" fmla="*/ 3 h 4"/>
                  <a:gd name="T14" fmla="*/ 17 w 17"/>
                  <a:gd name="T15" fmla="*/ 1 h 4"/>
                  <a:gd name="T16" fmla="*/ 16 w 17"/>
                  <a:gd name="T17" fmla="*/ 0 h 4"/>
                  <a:gd name="T18" fmla="*/ 9 w 17"/>
                  <a:gd name="T19" fmla="*/ 1 h 4"/>
                  <a:gd name="T20" fmla="*/ 8 w 17"/>
                  <a:gd name="T21" fmla="*/ 1 h 4"/>
                  <a:gd name="T22" fmla="*/ 6 w 17"/>
                  <a:gd name="T23" fmla="*/ 1 h 4"/>
                  <a:gd name="T24" fmla="*/ 3 w 17"/>
                  <a:gd name="T25" fmla="*/ 0 h 4"/>
                  <a:gd name="T26" fmla="*/ 0 w 17"/>
                  <a:gd name="T27" fmla="*/ 1 h 4"/>
                  <a:gd name="T28" fmla="*/ 2 w 17"/>
                  <a:gd name="T29"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7" h="4">
                    <a:moveTo>
                      <a:pt x="2" y="3"/>
                    </a:moveTo>
                    <a:lnTo>
                      <a:pt x="8" y="4"/>
                    </a:lnTo>
                    <a:lnTo>
                      <a:pt x="9" y="3"/>
                    </a:lnTo>
                    <a:lnTo>
                      <a:pt x="13" y="3"/>
                    </a:lnTo>
                    <a:lnTo>
                      <a:pt x="14" y="4"/>
                    </a:lnTo>
                    <a:lnTo>
                      <a:pt x="16" y="3"/>
                    </a:lnTo>
                    <a:lnTo>
                      <a:pt x="17" y="3"/>
                    </a:lnTo>
                    <a:lnTo>
                      <a:pt x="17" y="1"/>
                    </a:lnTo>
                    <a:lnTo>
                      <a:pt x="16" y="0"/>
                    </a:lnTo>
                    <a:lnTo>
                      <a:pt x="9" y="1"/>
                    </a:lnTo>
                    <a:lnTo>
                      <a:pt x="8" y="1"/>
                    </a:lnTo>
                    <a:lnTo>
                      <a:pt x="6" y="1"/>
                    </a:lnTo>
                    <a:lnTo>
                      <a:pt x="3" y="0"/>
                    </a:lnTo>
                    <a:lnTo>
                      <a:pt x="0" y="1"/>
                    </a:lnTo>
                    <a:lnTo>
                      <a:pt x="2"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2" name="Freeform 1201">
                <a:extLst>
                  <a:ext uri="{FF2B5EF4-FFF2-40B4-BE49-F238E27FC236}">
                    <a16:creationId xmlns:a16="http://schemas.microsoft.com/office/drawing/2014/main" id="{F30A52E9-3F82-4206-A962-87A6C89FBA68}"/>
                  </a:ext>
                </a:extLst>
              </p:cNvPr>
              <p:cNvSpPr>
                <a:spLocks/>
              </p:cNvSpPr>
              <p:nvPr/>
            </p:nvSpPr>
            <p:spPr bwMode="auto">
              <a:xfrm>
                <a:off x="3496" y="830"/>
                <a:ext cx="32" cy="21"/>
              </a:xfrm>
              <a:custGeom>
                <a:avLst/>
                <a:gdLst>
                  <a:gd name="T0" fmla="*/ 5 w 32"/>
                  <a:gd name="T1" fmla="*/ 18 h 21"/>
                  <a:gd name="T2" fmla="*/ 7 w 32"/>
                  <a:gd name="T3" fmla="*/ 21 h 21"/>
                  <a:gd name="T4" fmla="*/ 7 w 32"/>
                  <a:gd name="T5" fmla="*/ 21 h 21"/>
                  <a:gd name="T6" fmla="*/ 8 w 32"/>
                  <a:gd name="T7" fmla="*/ 20 h 21"/>
                  <a:gd name="T8" fmla="*/ 10 w 32"/>
                  <a:gd name="T9" fmla="*/ 20 h 21"/>
                  <a:gd name="T10" fmla="*/ 13 w 32"/>
                  <a:gd name="T11" fmla="*/ 18 h 21"/>
                  <a:gd name="T12" fmla="*/ 15 w 32"/>
                  <a:gd name="T13" fmla="*/ 15 h 21"/>
                  <a:gd name="T14" fmla="*/ 24 w 32"/>
                  <a:gd name="T15" fmla="*/ 8 h 21"/>
                  <a:gd name="T16" fmla="*/ 27 w 32"/>
                  <a:gd name="T17" fmla="*/ 7 h 21"/>
                  <a:gd name="T18" fmla="*/ 32 w 32"/>
                  <a:gd name="T19" fmla="*/ 4 h 21"/>
                  <a:gd name="T20" fmla="*/ 32 w 32"/>
                  <a:gd name="T21" fmla="*/ 0 h 21"/>
                  <a:gd name="T22" fmla="*/ 32 w 32"/>
                  <a:gd name="T23" fmla="*/ 0 h 21"/>
                  <a:gd name="T24" fmla="*/ 27 w 32"/>
                  <a:gd name="T25" fmla="*/ 2 h 21"/>
                  <a:gd name="T26" fmla="*/ 26 w 32"/>
                  <a:gd name="T27" fmla="*/ 2 h 21"/>
                  <a:gd name="T28" fmla="*/ 23 w 32"/>
                  <a:gd name="T29" fmla="*/ 2 h 21"/>
                  <a:gd name="T30" fmla="*/ 20 w 32"/>
                  <a:gd name="T31" fmla="*/ 4 h 21"/>
                  <a:gd name="T32" fmla="*/ 15 w 32"/>
                  <a:gd name="T33" fmla="*/ 7 h 21"/>
                  <a:gd name="T34" fmla="*/ 13 w 32"/>
                  <a:gd name="T35" fmla="*/ 7 h 21"/>
                  <a:gd name="T36" fmla="*/ 12 w 32"/>
                  <a:gd name="T37" fmla="*/ 8 h 21"/>
                  <a:gd name="T38" fmla="*/ 7 w 32"/>
                  <a:gd name="T39" fmla="*/ 10 h 21"/>
                  <a:gd name="T40" fmla="*/ 2 w 32"/>
                  <a:gd name="T41" fmla="*/ 15 h 21"/>
                  <a:gd name="T42" fmla="*/ 0 w 32"/>
                  <a:gd name="T43" fmla="*/ 16 h 21"/>
                  <a:gd name="T44" fmla="*/ 2 w 32"/>
                  <a:gd name="T45" fmla="*/ 18 h 21"/>
                  <a:gd name="T46" fmla="*/ 4 w 32"/>
                  <a:gd name="T47" fmla="*/ 18 h 21"/>
                  <a:gd name="T48" fmla="*/ 5 w 32"/>
                  <a:gd name="T49" fmla="*/ 1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2" h="21">
                    <a:moveTo>
                      <a:pt x="5" y="18"/>
                    </a:moveTo>
                    <a:lnTo>
                      <a:pt x="7" y="21"/>
                    </a:lnTo>
                    <a:lnTo>
                      <a:pt x="7" y="21"/>
                    </a:lnTo>
                    <a:lnTo>
                      <a:pt x="8" y="20"/>
                    </a:lnTo>
                    <a:lnTo>
                      <a:pt x="10" y="20"/>
                    </a:lnTo>
                    <a:lnTo>
                      <a:pt x="13" y="18"/>
                    </a:lnTo>
                    <a:lnTo>
                      <a:pt x="15" y="15"/>
                    </a:lnTo>
                    <a:lnTo>
                      <a:pt x="24" y="8"/>
                    </a:lnTo>
                    <a:lnTo>
                      <a:pt x="27" y="7"/>
                    </a:lnTo>
                    <a:lnTo>
                      <a:pt x="32" y="4"/>
                    </a:lnTo>
                    <a:lnTo>
                      <a:pt x="32" y="0"/>
                    </a:lnTo>
                    <a:lnTo>
                      <a:pt x="32" y="0"/>
                    </a:lnTo>
                    <a:lnTo>
                      <a:pt x="27" y="2"/>
                    </a:lnTo>
                    <a:lnTo>
                      <a:pt x="26" y="2"/>
                    </a:lnTo>
                    <a:lnTo>
                      <a:pt x="23" y="2"/>
                    </a:lnTo>
                    <a:lnTo>
                      <a:pt x="20" y="4"/>
                    </a:lnTo>
                    <a:lnTo>
                      <a:pt x="15" y="7"/>
                    </a:lnTo>
                    <a:lnTo>
                      <a:pt x="13" y="7"/>
                    </a:lnTo>
                    <a:lnTo>
                      <a:pt x="12" y="8"/>
                    </a:lnTo>
                    <a:lnTo>
                      <a:pt x="7" y="10"/>
                    </a:lnTo>
                    <a:lnTo>
                      <a:pt x="2" y="15"/>
                    </a:lnTo>
                    <a:lnTo>
                      <a:pt x="0" y="16"/>
                    </a:lnTo>
                    <a:lnTo>
                      <a:pt x="2" y="18"/>
                    </a:lnTo>
                    <a:lnTo>
                      <a:pt x="4" y="18"/>
                    </a:lnTo>
                    <a:lnTo>
                      <a:pt x="5"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3" name="Freeform 1202">
                <a:extLst>
                  <a:ext uri="{FF2B5EF4-FFF2-40B4-BE49-F238E27FC236}">
                    <a16:creationId xmlns:a16="http://schemas.microsoft.com/office/drawing/2014/main" id="{C8EFD5D0-3F0B-499B-9292-4B62C7EAE7C1}"/>
                  </a:ext>
                </a:extLst>
              </p:cNvPr>
              <p:cNvSpPr>
                <a:spLocks/>
              </p:cNvSpPr>
              <p:nvPr/>
            </p:nvSpPr>
            <p:spPr bwMode="auto">
              <a:xfrm>
                <a:off x="3624" y="1116"/>
                <a:ext cx="3" cy="6"/>
              </a:xfrm>
              <a:custGeom>
                <a:avLst/>
                <a:gdLst>
                  <a:gd name="T0" fmla="*/ 3 w 3"/>
                  <a:gd name="T1" fmla="*/ 3 h 6"/>
                  <a:gd name="T2" fmla="*/ 1 w 3"/>
                  <a:gd name="T3" fmla="*/ 0 h 6"/>
                  <a:gd name="T4" fmla="*/ 0 w 3"/>
                  <a:gd name="T5" fmla="*/ 1 h 6"/>
                  <a:gd name="T6" fmla="*/ 0 w 3"/>
                  <a:gd name="T7" fmla="*/ 6 h 6"/>
                  <a:gd name="T8" fmla="*/ 1 w 3"/>
                  <a:gd name="T9" fmla="*/ 6 h 6"/>
                  <a:gd name="T10" fmla="*/ 3 w 3"/>
                  <a:gd name="T11" fmla="*/ 3 h 6"/>
                </a:gdLst>
                <a:ahLst/>
                <a:cxnLst>
                  <a:cxn ang="0">
                    <a:pos x="T0" y="T1"/>
                  </a:cxn>
                  <a:cxn ang="0">
                    <a:pos x="T2" y="T3"/>
                  </a:cxn>
                  <a:cxn ang="0">
                    <a:pos x="T4" y="T5"/>
                  </a:cxn>
                  <a:cxn ang="0">
                    <a:pos x="T6" y="T7"/>
                  </a:cxn>
                  <a:cxn ang="0">
                    <a:pos x="T8" y="T9"/>
                  </a:cxn>
                  <a:cxn ang="0">
                    <a:pos x="T10" y="T11"/>
                  </a:cxn>
                </a:cxnLst>
                <a:rect l="0" t="0" r="r" b="b"/>
                <a:pathLst>
                  <a:path w="3" h="6">
                    <a:moveTo>
                      <a:pt x="3" y="3"/>
                    </a:moveTo>
                    <a:lnTo>
                      <a:pt x="1" y="0"/>
                    </a:lnTo>
                    <a:lnTo>
                      <a:pt x="0" y="1"/>
                    </a:lnTo>
                    <a:lnTo>
                      <a:pt x="0" y="6"/>
                    </a:lnTo>
                    <a:lnTo>
                      <a:pt x="1" y="6"/>
                    </a:lnTo>
                    <a:lnTo>
                      <a:pt x="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4" name="Freeform 1203">
                <a:extLst>
                  <a:ext uri="{FF2B5EF4-FFF2-40B4-BE49-F238E27FC236}">
                    <a16:creationId xmlns:a16="http://schemas.microsoft.com/office/drawing/2014/main" id="{C032EB7F-1BB5-432D-8008-87EE678FF928}"/>
                  </a:ext>
                </a:extLst>
              </p:cNvPr>
              <p:cNvSpPr>
                <a:spLocks/>
              </p:cNvSpPr>
              <p:nvPr/>
            </p:nvSpPr>
            <p:spPr bwMode="auto">
              <a:xfrm>
                <a:off x="3487" y="827"/>
                <a:ext cx="1" cy="3"/>
              </a:xfrm>
              <a:custGeom>
                <a:avLst/>
                <a:gdLst>
                  <a:gd name="T0" fmla="*/ 0 w 1"/>
                  <a:gd name="T1" fmla="*/ 3 h 3"/>
                  <a:gd name="T2" fmla="*/ 1 w 1"/>
                  <a:gd name="T3" fmla="*/ 2 h 3"/>
                  <a:gd name="T4" fmla="*/ 1 w 1"/>
                  <a:gd name="T5" fmla="*/ 0 h 3"/>
                  <a:gd name="T6" fmla="*/ 0 w 1"/>
                  <a:gd name="T7" fmla="*/ 3 h 3"/>
                  <a:gd name="T8" fmla="*/ 0 w 1"/>
                  <a:gd name="T9" fmla="*/ 3 h 3"/>
                </a:gdLst>
                <a:ahLst/>
                <a:cxnLst>
                  <a:cxn ang="0">
                    <a:pos x="T0" y="T1"/>
                  </a:cxn>
                  <a:cxn ang="0">
                    <a:pos x="T2" y="T3"/>
                  </a:cxn>
                  <a:cxn ang="0">
                    <a:pos x="T4" y="T5"/>
                  </a:cxn>
                  <a:cxn ang="0">
                    <a:pos x="T6" y="T7"/>
                  </a:cxn>
                  <a:cxn ang="0">
                    <a:pos x="T8" y="T9"/>
                  </a:cxn>
                </a:cxnLst>
                <a:rect l="0" t="0" r="r" b="b"/>
                <a:pathLst>
                  <a:path w="1" h="3">
                    <a:moveTo>
                      <a:pt x="0" y="3"/>
                    </a:moveTo>
                    <a:lnTo>
                      <a:pt x="1" y="2"/>
                    </a:lnTo>
                    <a:lnTo>
                      <a:pt x="1" y="0"/>
                    </a:lnTo>
                    <a:lnTo>
                      <a:pt x="0" y="3"/>
                    </a:ln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5" name="Rectangle 1204">
                <a:extLst>
                  <a:ext uri="{FF2B5EF4-FFF2-40B4-BE49-F238E27FC236}">
                    <a16:creationId xmlns:a16="http://schemas.microsoft.com/office/drawing/2014/main" id="{35E5866C-BD58-415B-8C9E-E39251C8064F}"/>
                  </a:ext>
                </a:extLst>
              </p:cNvPr>
              <p:cNvSpPr>
                <a:spLocks noChangeArrowheads="1"/>
              </p:cNvSpPr>
              <p:nvPr/>
            </p:nvSpPr>
            <p:spPr bwMode="auto">
              <a:xfrm>
                <a:off x="3453" y="1137"/>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6" name="Freeform 1205">
                <a:extLst>
                  <a:ext uri="{FF2B5EF4-FFF2-40B4-BE49-F238E27FC236}">
                    <a16:creationId xmlns:a16="http://schemas.microsoft.com/office/drawing/2014/main" id="{2AB48E8B-8AE6-4594-8E54-80EE683297B2}"/>
                  </a:ext>
                </a:extLst>
              </p:cNvPr>
              <p:cNvSpPr>
                <a:spLocks/>
              </p:cNvSpPr>
              <p:nvPr/>
            </p:nvSpPr>
            <p:spPr bwMode="auto">
              <a:xfrm>
                <a:off x="3590" y="1070"/>
                <a:ext cx="5" cy="8"/>
              </a:xfrm>
              <a:custGeom>
                <a:avLst/>
                <a:gdLst>
                  <a:gd name="T0" fmla="*/ 4 w 5"/>
                  <a:gd name="T1" fmla="*/ 0 h 8"/>
                  <a:gd name="T2" fmla="*/ 2 w 5"/>
                  <a:gd name="T3" fmla="*/ 0 h 8"/>
                  <a:gd name="T4" fmla="*/ 0 w 5"/>
                  <a:gd name="T5" fmla="*/ 3 h 8"/>
                  <a:gd name="T6" fmla="*/ 2 w 5"/>
                  <a:gd name="T7" fmla="*/ 4 h 8"/>
                  <a:gd name="T8" fmla="*/ 2 w 5"/>
                  <a:gd name="T9" fmla="*/ 8 h 8"/>
                  <a:gd name="T10" fmla="*/ 4 w 5"/>
                  <a:gd name="T11" fmla="*/ 8 h 8"/>
                  <a:gd name="T12" fmla="*/ 4 w 5"/>
                  <a:gd name="T13" fmla="*/ 4 h 8"/>
                  <a:gd name="T14" fmla="*/ 5 w 5"/>
                  <a:gd name="T15" fmla="*/ 3 h 8"/>
                  <a:gd name="T16" fmla="*/ 4 w 5"/>
                  <a:gd name="T17" fmla="*/ 1 h 8"/>
                  <a:gd name="T18" fmla="*/ 5 w 5"/>
                  <a:gd name="T19" fmla="*/ 1 h 8"/>
                  <a:gd name="T20" fmla="*/ 4 w 5"/>
                  <a:gd name="T2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8">
                    <a:moveTo>
                      <a:pt x="4" y="0"/>
                    </a:moveTo>
                    <a:lnTo>
                      <a:pt x="2" y="0"/>
                    </a:lnTo>
                    <a:lnTo>
                      <a:pt x="0" y="3"/>
                    </a:lnTo>
                    <a:lnTo>
                      <a:pt x="2" y="4"/>
                    </a:lnTo>
                    <a:lnTo>
                      <a:pt x="2" y="8"/>
                    </a:lnTo>
                    <a:lnTo>
                      <a:pt x="4" y="8"/>
                    </a:lnTo>
                    <a:lnTo>
                      <a:pt x="4" y="4"/>
                    </a:lnTo>
                    <a:lnTo>
                      <a:pt x="5" y="3"/>
                    </a:lnTo>
                    <a:lnTo>
                      <a:pt x="4" y="1"/>
                    </a:lnTo>
                    <a:lnTo>
                      <a:pt x="5" y="1"/>
                    </a:lnTo>
                    <a:lnTo>
                      <a:pt x="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7" name="Freeform 1206">
                <a:extLst>
                  <a:ext uri="{FF2B5EF4-FFF2-40B4-BE49-F238E27FC236}">
                    <a16:creationId xmlns:a16="http://schemas.microsoft.com/office/drawing/2014/main" id="{17B0AACE-9BC0-4E85-94C4-7844D46132CE}"/>
                  </a:ext>
                </a:extLst>
              </p:cNvPr>
              <p:cNvSpPr>
                <a:spLocks/>
              </p:cNvSpPr>
              <p:nvPr/>
            </p:nvSpPr>
            <p:spPr bwMode="auto">
              <a:xfrm>
                <a:off x="3573" y="950"/>
                <a:ext cx="32" cy="35"/>
              </a:xfrm>
              <a:custGeom>
                <a:avLst/>
                <a:gdLst>
                  <a:gd name="T0" fmla="*/ 9 w 32"/>
                  <a:gd name="T1" fmla="*/ 35 h 35"/>
                  <a:gd name="T2" fmla="*/ 11 w 32"/>
                  <a:gd name="T3" fmla="*/ 35 h 35"/>
                  <a:gd name="T4" fmla="*/ 9 w 32"/>
                  <a:gd name="T5" fmla="*/ 32 h 35"/>
                  <a:gd name="T6" fmla="*/ 13 w 32"/>
                  <a:gd name="T7" fmla="*/ 32 h 35"/>
                  <a:gd name="T8" fmla="*/ 14 w 32"/>
                  <a:gd name="T9" fmla="*/ 32 h 35"/>
                  <a:gd name="T10" fmla="*/ 17 w 32"/>
                  <a:gd name="T11" fmla="*/ 27 h 35"/>
                  <a:gd name="T12" fmla="*/ 21 w 32"/>
                  <a:gd name="T13" fmla="*/ 26 h 35"/>
                  <a:gd name="T14" fmla="*/ 25 w 32"/>
                  <a:gd name="T15" fmla="*/ 21 h 35"/>
                  <a:gd name="T16" fmla="*/ 27 w 32"/>
                  <a:gd name="T17" fmla="*/ 21 h 35"/>
                  <a:gd name="T18" fmla="*/ 30 w 32"/>
                  <a:gd name="T19" fmla="*/ 18 h 35"/>
                  <a:gd name="T20" fmla="*/ 30 w 32"/>
                  <a:gd name="T21" fmla="*/ 16 h 35"/>
                  <a:gd name="T22" fmla="*/ 32 w 32"/>
                  <a:gd name="T23" fmla="*/ 14 h 35"/>
                  <a:gd name="T24" fmla="*/ 32 w 32"/>
                  <a:gd name="T25" fmla="*/ 13 h 35"/>
                  <a:gd name="T26" fmla="*/ 30 w 32"/>
                  <a:gd name="T27" fmla="*/ 11 h 35"/>
                  <a:gd name="T28" fmla="*/ 30 w 32"/>
                  <a:gd name="T29" fmla="*/ 10 h 35"/>
                  <a:gd name="T30" fmla="*/ 30 w 32"/>
                  <a:gd name="T31" fmla="*/ 8 h 35"/>
                  <a:gd name="T32" fmla="*/ 29 w 32"/>
                  <a:gd name="T33" fmla="*/ 3 h 35"/>
                  <a:gd name="T34" fmla="*/ 25 w 32"/>
                  <a:gd name="T35" fmla="*/ 3 h 35"/>
                  <a:gd name="T36" fmla="*/ 24 w 32"/>
                  <a:gd name="T37" fmla="*/ 5 h 35"/>
                  <a:gd name="T38" fmla="*/ 22 w 32"/>
                  <a:gd name="T39" fmla="*/ 3 h 35"/>
                  <a:gd name="T40" fmla="*/ 21 w 32"/>
                  <a:gd name="T41" fmla="*/ 3 h 35"/>
                  <a:gd name="T42" fmla="*/ 17 w 32"/>
                  <a:gd name="T43" fmla="*/ 2 h 35"/>
                  <a:gd name="T44" fmla="*/ 16 w 32"/>
                  <a:gd name="T45" fmla="*/ 2 h 35"/>
                  <a:gd name="T46" fmla="*/ 13 w 32"/>
                  <a:gd name="T47" fmla="*/ 0 h 35"/>
                  <a:gd name="T48" fmla="*/ 9 w 32"/>
                  <a:gd name="T49" fmla="*/ 0 h 35"/>
                  <a:gd name="T50" fmla="*/ 6 w 32"/>
                  <a:gd name="T51" fmla="*/ 3 h 35"/>
                  <a:gd name="T52" fmla="*/ 5 w 32"/>
                  <a:gd name="T53" fmla="*/ 3 h 35"/>
                  <a:gd name="T54" fmla="*/ 0 w 32"/>
                  <a:gd name="T55" fmla="*/ 8 h 35"/>
                  <a:gd name="T56" fmla="*/ 0 w 32"/>
                  <a:gd name="T57" fmla="*/ 8 h 35"/>
                  <a:gd name="T58" fmla="*/ 3 w 32"/>
                  <a:gd name="T59" fmla="*/ 11 h 35"/>
                  <a:gd name="T60" fmla="*/ 5 w 32"/>
                  <a:gd name="T61" fmla="*/ 14 h 35"/>
                  <a:gd name="T62" fmla="*/ 5 w 32"/>
                  <a:gd name="T63" fmla="*/ 18 h 35"/>
                  <a:gd name="T64" fmla="*/ 6 w 32"/>
                  <a:gd name="T65" fmla="*/ 21 h 35"/>
                  <a:gd name="T66" fmla="*/ 5 w 32"/>
                  <a:gd name="T67" fmla="*/ 22 h 35"/>
                  <a:gd name="T68" fmla="*/ 5 w 32"/>
                  <a:gd name="T69" fmla="*/ 24 h 35"/>
                  <a:gd name="T70" fmla="*/ 6 w 32"/>
                  <a:gd name="T71" fmla="*/ 27 h 35"/>
                  <a:gd name="T72" fmla="*/ 8 w 32"/>
                  <a:gd name="T73" fmla="*/ 33 h 35"/>
                  <a:gd name="T74" fmla="*/ 9 w 32"/>
                  <a:gd name="T75" fmla="*/ 3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2" h="35">
                    <a:moveTo>
                      <a:pt x="9" y="35"/>
                    </a:moveTo>
                    <a:lnTo>
                      <a:pt x="11" y="35"/>
                    </a:lnTo>
                    <a:lnTo>
                      <a:pt x="9" y="32"/>
                    </a:lnTo>
                    <a:lnTo>
                      <a:pt x="13" y="32"/>
                    </a:lnTo>
                    <a:lnTo>
                      <a:pt x="14" y="32"/>
                    </a:lnTo>
                    <a:lnTo>
                      <a:pt x="17" y="27"/>
                    </a:lnTo>
                    <a:lnTo>
                      <a:pt x="21" y="26"/>
                    </a:lnTo>
                    <a:lnTo>
                      <a:pt x="25" y="21"/>
                    </a:lnTo>
                    <a:lnTo>
                      <a:pt x="27" y="21"/>
                    </a:lnTo>
                    <a:lnTo>
                      <a:pt x="30" y="18"/>
                    </a:lnTo>
                    <a:lnTo>
                      <a:pt x="30" y="16"/>
                    </a:lnTo>
                    <a:lnTo>
                      <a:pt x="32" y="14"/>
                    </a:lnTo>
                    <a:lnTo>
                      <a:pt x="32" y="13"/>
                    </a:lnTo>
                    <a:lnTo>
                      <a:pt x="30" y="11"/>
                    </a:lnTo>
                    <a:lnTo>
                      <a:pt x="30" y="10"/>
                    </a:lnTo>
                    <a:lnTo>
                      <a:pt x="30" y="8"/>
                    </a:lnTo>
                    <a:lnTo>
                      <a:pt x="29" y="3"/>
                    </a:lnTo>
                    <a:lnTo>
                      <a:pt x="25" y="3"/>
                    </a:lnTo>
                    <a:lnTo>
                      <a:pt x="24" y="5"/>
                    </a:lnTo>
                    <a:lnTo>
                      <a:pt x="22" y="3"/>
                    </a:lnTo>
                    <a:lnTo>
                      <a:pt x="21" y="3"/>
                    </a:lnTo>
                    <a:lnTo>
                      <a:pt x="17" y="2"/>
                    </a:lnTo>
                    <a:lnTo>
                      <a:pt x="16" y="2"/>
                    </a:lnTo>
                    <a:lnTo>
                      <a:pt x="13" y="0"/>
                    </a:lnTo>
                    <a:lnTo>
                      <a:pt x="9" y="0"/>
                    </a:lnTo>
                    <a:lnTo>
                      <a:pt x="6" y="3"/>
                    </a:lnTo>
                    <a:lnTo>
                      <a:pt x="5" y="3"/>
                    </a:lnTo>
                    <a:lnTo>
                      <a:pt x="0" y="8"/>
                    </a:lnTo>
                    <a:lnTo>
                      <a:pt x="0" y="8"/>
                    </a:lnTo>
                    <a:lnTo>
                      <a:pt x="3" y="11"/>
                    </a:lnTo>
                    <a:lnTo>
                      <a:pt x="5" y="14"/>
                    </a:lnTo>
                    <a:lnTo>
                      <a:pt x="5" y="18"/>
                    </a:lnTo>
                    <a:lnTo>
                      <a:pt x="6" y="21"/>
                    </a:lnTo>
                    <a:lnTo>
                      <a:pt x="5" y="22"/>
                    </a:lnTo>
                    <a:lnTo>
                      <a:pt x="5" y="24"/>
                    </a:lnTo>
                    <a:lnTo>
                      <a:pt x="6" y="27"/>
                    </a:lnTo>
                    <a:lnTo>
                      <a:pt x="8" y="33"/>
                    </a:lnTo>
                    <a:lnTo>
                      <a:pt x="9" y="3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8" name="Freeform 1207">
                <a:extLst>
                  <a:ext uri="{FF2B5EF4-FFF2-40B4-BE49-F238E27FC236}">
                    <a16:creationId xmlns:a16="http://schemas.microsoft.com/office/drawing/2014/main" id="{16D29558-3255-4C05-85C9-074D87A06091}"/>
                  </a:ext>
                </a:extLst>
              </p:cNvPr>
              <p:cNvSpPr>
                <a:spLocks/>
              </p:cNvSpPr>
              <p:nvPr/>
            </p:nvSpPr>
            <p:spPr bwMode="auto">
              <a:xfrm>
                <a:off x="3565" y="950"/>
                <a:ext cx="5" cy="3"/>
              </a:xfrm>
              <a:custGeom>
                <a:avLst/>
                <a:gdLst>
                  <a:gd name="T0" fmla="*/ 2 w 5"/>
                  <a:gd name="T1" fmla="*/ 2 h 3"/>
                  <a:gd name="T2" fmla="*/ 3 w 5"/>
                  <a:gd name="T3" fmla="*/ 3 h 3"/>
                  <a:gd name="T4" fmla="*/ 5 w 5"/>
                  <a:gd name="T5" fmla="*/ 2 h 3"/>
                  <a:gd name="T6" fmla="*/ 3 w 5"/>
                  <a:gd name="T7" fmla="*/ 0 h 3"/>
                  <a:gd name="T8" fmla="*/ 0 w 5"/>
                  <a:gd name="T9" fmla="*/ 0 h 3"/>
                  <a:gd name="T10" fmla="*/ 0 w 5"/>
                  <a:gd name="T11" fmla="*/ 0 h 3"/>
                  <a:gd name="T12" fmla="*/ 0 w 5"/>
                  <a:gd name="T13" fmla="*/ 2 h 3"/>
                  <a:gd name="T14" fmla="*/ 0 w 5"/>
                  <a:gd name="T15" fmla="*/ 3 h 3"/>
                  <a:gd name="T16" fmla="*/ 2 w 5"/>
                  <a:gd name="T17"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3">
                    <a:moveTo>
                      <a:pt x="2" y="2"/>
                    </a:moveTo>
                    <a:lnTo>
                      <a:pt x="3" y="3"/>
                    </a:lnTo>
                    <a:lnTo>
                      <a:pt x="5" y="2"/>
                    </a:lnTo>
                    <a:lnTo>
                      <a:pt x="3" y="0"/>
                    </a:lnTo>
                    <a:lnTo>
                      <a:pt x="0" y="0"/>
                    </a:lnTo>
                    <a:lnTo>
                      <a:pt x="0" y="0"/>
                    </a:lnTo>
                    <a:lnTo>
                      <a:pt x="0" y="2"/>
                    </a:lnTo>
                    <a:lnTo>
                      <a:pt x="0" y="3"/>
                    </a:lnTo>
                    <a:lnTo>
                      <a:pt x="2"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9" name="Freeform 1208">
                <a:extLst>
                  <a:ext uri="{FF2B5EF4-FFF2-40B4-BE49-F238E27FC236}">
                    <a16:creationId xmlns:a16="http://schemas.microsoft.com/office/drawing/2014/main" id="{511649FB-0B23-4735-A771-6D69AED51AD8}"/>
                  </a:ext>
                </a:extLst>
              </p:cNvPr>
              <p:cNvSpPr>
                <a:spLocks/>
              </p:cNvSpPr>
              <p:nvPr/>
            </p:nvSpPr>
            <p:spPr bwMode="auto">
              <a:xfrm>
                <a:off x="3458" y="1145"/>
                <a:ext cx="5" cy="6"/>
              </a:xfrm>
              <a:custGeom>
                <a:avLst/>
                <a:gdLst>
                  <a:gd name="T0" fmla="*/ 2 w 5"/>
                  <a:gd name="T1" fmla="*/ 0 h 6"/>
                  <a:gd name="T2" fmla="*/ 2 w 5"/>
                  <a:gd name="T3" fmla="*/ 1 h 6"/>
                  <a:gd name="T4" fmla="*/ 0 w 5"/>
                  <a:gd name="T5" fmla="*/ 1 h 6"/>
                  <a:gd name="T6" fmla="*/ 0 w 5"/>
                  <a:gd name="T7" fmla="*/ 1 h 6"/>
                  <a:gd name="T8" fmla="*/ 0 w 5"/>
                  <a:gd name="T9" fmla="*/ 4 h 6"/>
                  <a:gd name="T10" fmla="*/ 2 w 5"/>
                  <a:gd name="T11" fmla="*/ 6 h 6"/>
                  <a:gd name="T12" fmla="*/ 3 w 5"/>
                  <a:gd name="T13" fmla="*/ 3 h 6"/>
                  <a:gd name="T14" fmla="*/ 3 w 5"/>
                  <a:gd name="T15" fmla="*/ 1 h 6"/>
                  <a:gd name="T16" fmla="*/ 5 w 5"/>
                  <a:gd name="T17" fmla="*/ 0 h 6"/>
                  <a:gd name="T18" fmla="*/ 2 w 5"/>
                  <a:gd name="T1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6">
                    <a:moveTo>
                      <a:pt x="2" y="0"/>
                    </a:moveTo>
                    <a:lnTo>
                      <a:pt x="2" y="1"/>
                    </a:lnTo>
                    <a:lnTo>
                      <a:pt x="0" y="1"/>
                    </a:lnTo>
                    <a:lnTo>
                      <a:pt x="0" y="1"/>
                    </a:lnTo>
                    <a:lnTo>
                      <a:pt x="0" y="4"/>
                    </a:lnTo>
                    <a:lnTo>
                      <a:pt x="2" y="6"/>
                    </a:lnTo>
                    <a:lnTo>
                      <a:pt x="3" y="3"/>
                    </a:lnTo>
                    <a:lnTo>
                      <a:pt x="3" y="1"/>
                    </a:lnTo>
                    <a:lnTo>
                      <a:pt x="5" y="0"/>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0" name="Freeform 1209">
                <a:extLst>
                  <a:ext uri="{FF2B5EF4-FFF2-40B4-BE49-F238E27FC236}">
                    <a16:creationId xmlns:a16="http://schemas.microsoft.com/office/drawing/2014/main" id="{EEB8361E-F4B9-40D4-A3F4-EF037F98C1DB}"/>
                  </a:ext>
                </a:extLst>
              </p:cNvPr>
              <p:cNvSpPr>
                <a:spLocks/>
              </p:cNvSpPr>
              <p:nvPr/>
            </p:nvSpPr>
            <p:spPr bwMode="auto">
              <a:xfrm>
                <a:off x="3458" y="1124"/>
                <a:ext cx="3" cy="0"/>
              </a:xfrm>
              <a:custGeom>
                <a:avLst/>
                <a:gdLst>
                  <a:gd name="T0" fmla="*/ 3 w 3"/>
                  <a:gd name="T1" fmla="*/ 2 w 3"/>
                  <a:gd name="T2" fmla="*/ 0 w 3"/>
                  <a:gd name="T3" fmla="*/ 2 w 3"/>
                  <a:gd name="T4" fmla="*/ 3 w 3"/>
                </a:gdLst>
                <a:ahLst/>
                <a:cxnLst>
                  <a:cxn ang="0">
                    <a:pos x="T0" y="0"/>
                  </a:cxn>
                  <a:cxn ang="0">
                    <a:pos x="T1" y="0"/>
                  </a:cxn>
                  <a:cxn ang="0">
                    <a:pos x="T2" y="0"/>
                  </a:cxn>
                  <a:cxn ang="0">
                    <a:pos x="T3" y="0"/>
                  </a:cxn>
                  <a:cxn ang="0">
                    <a:pos x="T4" y="0"/>
                  </a:cxn>
                </a:cxnLst>
                <a:rect l="0" t="0" r="r" b="b"/>
                <a:pathLst>
                  <a:path w="3">
                    <a:moveTo>
                      <a:pt x="3" y="0"/>
                    </a:moveTo>
                    <a:lnTo>
                      <a:pt x="2" y="0"/>
                    </a:lnTo>
                    <a:lnTo>
                      <a:pt x="0" y="0"/>
                    </a:lnTo>
                    <a:lnTo>
                      <a:pt x="2" y="0"/>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42" name="Group 1411">
              <a:extLst>
                <a:ext uri="{FF2B5EF4-FFF2-40B4-BE49-F238E27FC236}">
                  <a16:creationId xmlns:a16="http://schemas.microsoft.com/office/drawing/2014/main" id="{F5B8EF0F-F3D2-429F-9574-1D52B9AB2041}"/>
                </a:ext>
              </a:extLst>
            </p:cNvPr>
            <p:cNvGrpSpPr>
              <a:grpSpLocks/>
            </p:cNvGrpSpPr>
            <p:nvPr/>
          </p:nvGrpSpPr>
          <p:grpSpPr bwMode="auto">
            <a:xfrm>
              <a:off x="2967" y="639"/>
              <a:ext cx="1273" cy="2665"/>
              <a:chOff x="2967" y="639"/>
              <a:chExt cx="1273" cy="2665"/>
            </a:xfrm>
            <a:grpFill/>
          </p:grpSpPr>
          <p:sp>
            <p:nvSpPr>
              <p:cNvPr id="181" name="Freeform 1211">
                <a:extLst>
                  <a:ext uri="{FF2B5EF4-FFF2-40B4-BE49-F238E27FC236}">
                    <a16:creationId xmlns:a16="http://schemas.microsoft.com/office/drawing/2014/main" id="{6D38E7FD-513D-4212-8FA4-50C76D15496F}"/>
                  </a:ext>
                </a:extLst>
              </p:cNvPr>
              <p:cNvSpPr>
                <a:spLocks/>
              </p:cNvSpPr>
              <p:nvPr/>
            </p:nvSpPr>
            <p:spPr bwMode="auto">
              <a:xfrm>
                <a:off x="3449" y="1127"/>
                <a:ext cx="3" cy="2"/>
              </a:xfrm>
              <a:custGeom>
                <a:avLst/>
                <a:gdLst>
                  <a:gd name="T0" fmla="*/ 3 w 3"/>
                  <a:gd name="T1" fmla="*/ 0 h 2"/>
                  <a:gd name="T2" fmla="*/ 1 w 3"/>
                  <a:gd name="T3" fmla="*/ 0 h 2"/>
                  <a:gd name="T4" fmla="*/ 0 w 3"/>
                  <a:gd name="T5" fmla="*/ 2 h 2"/>
                  <a:gd name="T6" fmla="*/ 3 w 3"/>
                  <a:gd name="T7" fmla="*/ 2 h 2"/>
                  <a:gd name="T8" fmla="*/ 3 w 3"/>
                  <a:gd name="T9" fmla="*/ 0 h 2"/>
                </a:gdLst>
                <a:ahLst/>
                <a:cxnLst>
                  <a:cxn ang="0">
                    <a:pos x="T0" y="T1"/>
                  </a:cxn>
                  <a:cxn ang="0">
                    <a:pos x="T2" y="T3"/>
                  </a:cxn>
                  <a:cxn ang="0">
                    <a:pos x="T4" y="T5"/>
                  </a:cxn>
                  <a:cxn ang="0">
                    <a:pos x="T6" y="T7"/>
                  </a:cxn>
                  <a:cxn ang="0">
                    <a:pos x="T8" y="T9"/>
                  </a:cxn>
                </a:cxnLst>
                <a:rect l="0" t="0" r="r" b="b"/>
                <a:pathLst>
                  <a:path w="3" h="2">
                    <a:moveTo>
                      <a:pt x="3" y="0"/>
                    </a:moveTo>
                    <a:lnTo>
                      <a:pt x="1" y="0"/>
                    </a:lnTo>
                    <a:lnTo>
                      <a:pt x="0" y="2"/>
                    </a:lnTo>
                    <a:lnTo>
                      <a:pt x="3" y="2"/>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2" name="Freeform 1212">
                <a:extLst>
                  <a:ext uri="{FF2B5EF4-FFF2-40B4-BE49-F238E27FC236}">
                    <a16:creationId xmlns:a16="http://schemas.microsoft.com/office/drawing/2014/main" id="{1014D6E5-F851-4591-B213-72413FD39FBF}"/>
                  </a:ext>
                </a:extLst>
              </p:cNvPr>
              <p:cNvSpPr>
                <a:spLocks/>
              </p:cNvSpPr>
              <p:nvPr/>
            </p:nvSpPr>
            <p:spPr bwMode="auto">
              <a:xfrm>
                <a:off x="3453" y="1153"/>
                <a:ext cx="5" cy="11"/>
              </a:xfrm>
              <a:custGeom>
                <a:avLst/>
                <a:gdLst>
                  <a:gd name="T0" fmla="*/ 4 w 5"/>
                  <a:gd name="T1" fmla="*/ 3 h 11"/>
                  <a:gd name="T2" fmla="*/ 4 w 5"/>
                  <a:gd name="T3" fmla="*/ 1 h 11"/>
                  <a:gd name="T4" fmla="*/ 4 w 5"/>
                  <a:gd name="T5" fmla="*/ 0 h 11"/>
                  <a:gd name="T6" fmla="*/ 2 w 5"/>
                  <a:gd name="T7" fmla="*/ 3 h 11"/>
                  <a:gd name="T8" fmla="*/ 0 w 5"/>
                  <a:gd name="T9" fmla="*/ 4 h 11"/>
                  <a:gd name="T10" fmla="*/ 0 w 5"/>
                  <a:gd name="T11" fmla="*/ 6 h 11"/>
                  <a:gd name="T12" fmla="*/ 0 w 5"/>
                  <a:gd name="T13" fmla="*/ 11 h 11"/>
                  <a:gd name="T14" fmla="*/ 2 w 5"/>
                  <a:gd name="T15" fmla="*/ 9 h 11"/>
                  <a:gd name="T16" fmla="*/ 2 w 5"/>
                  <a:gd name="T17" fmla="*/ 8 h 11"/>
                  <a:gd name="T18" fmla="*/ 5 w 5"/>
                  <a:gd name="T19" fmla="*/ 8 h 11"/>
                  <a:gd name="T20" fmla="*/ 4 w 5"/>
                  <a:gd name="T21" fmla="*/ 4 h 11"/>
                  <a:gd name="T22" fmla="*/ 5 w 5"/>
                  <a:gd name="T23" fmla="*/ 4 h 11"/>
                  <a:gd name="T24" fmla="*/ 4 w 5"/>
                  <a:gd name="T25"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11">
                    <a:moveTo>
                      <a:pt x="4" y="3"/>
                    </a:moveTo>
                    <a:lnTo>
                      <a:pt x="4" y="1"/>
                    </a:lnTo>
                    <a:lnTo>
                      <a:pt x="4" y="0"/>
                    </a:lnTo>
                    <a:lnTo>
                      <a:pt x="2" y="3"/>
                    </a:lnTo>
                    <a:lnTo>
                      <a:pt x="0" y="4"/>
                    </a:lnTo>
                    <a:lnTo>
                      <a:pt x="0" y="6"/>
                    </a:lnTo>
                    <a:lnTo>
                      <a:pt x="0" y="11"/>
                    </a:lnTo>
                    <a:lnTo>
                      <a:pt x="2" y="9"/>
                    </a:lnTo>
                    <a:lnTo>
                      <a:pt x="2" y="8"/>
                    </a:lnTo>
                    <a:lnTo>
                      <a:pt x="5" y="8"/>
                    </a:lnTo>
                    <a:lnTo>
                      <a:pt x="4" y="4"/>
                    </a:lnTo>
                    <a:lnTo>
                      <a:pt x="5" y="4"/>
                    </a:lnTo>
                    <a:lnTo>
                      <a:pt x="4"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3" name="Freeform 1213">
                <a:extLst>
                  <a:ext uri="{FF2B5EF4-FFF2-40B4-BE49-F238E27FC236}">
                    <a16:creationId xmlns:a16="http://schemas.microsoft.com/office/drawing/2014/main" id="{A12A92A7-9260-4460-B47F-50957F4A321A}"/>
                  </a:ext>
                </a:extLst>
              </p:cNvPr>
              <p:cNvSpPr>
                <a:spLocks/>
              </p:cNvSpPr>
              <p:nvPr/>
            </p:nvSpPr>
            <p:spPr bwMode="auto">
              <a:xfrm>
                <a:off x="3450" y="1137"/>
                <a:ext cx="3" cy="3"/>
              </a:xfrm>
              <a:custGeom>
                <a:avLst/>
                <a:gdLst>
                  <a:gd name="T0" fmla="*/ 3 w 3"/>
                  <a:gd name="T1" fmla="*/ 3 h 3"/>
                  <a:gd name="T2" fmla="*/ 2 w 3"/>
                  <a:gd name="T3" fmla="*/ 0 h 3"/>
                  <a:gd name="T4" fmla="*/ 0 w 3"/>
                  <a:gd name="T5" fmla="*/ 1 h 3"/>
                  <a:gd name="T6" fmla="*/ 2 w 3"/>
                  <a:gd name="T7" fmla="*/ 1 h 3"/>
                  <a:gd name="T8" fmla="*/ 3 w 3"/>
                  <a:gd name="T9" fmla="*/ 3 h 3"/>
                </a:gdLst>
                <a:ahLst/>
                <a:cxnLst>
                  <a:cxn ang="0">
                    <a:pos x="T0" y="T1"/>
                  </a:cxn>
                  <a:cxn ang="0">
                    <a:pos x="T2" y="T3"/>
                  </a:cxn>
                  <a:cxn ang="0">
                    <a:pos x="T4" y="T5"/>
                  </a:cxn>
                  <a:cxn ang="0">
                    <a:pos x="T6" y="T7"/>
                  </a:cxn>
                  <a:cxn ang="0">
                    <a:pos x="T8" y="T9"/>
                  </a:cxn>
                </a:cxnLst>
                <a:rect l="0" t="0" r="r" b="b"/>
                <a:pathLst>
                  <a:path w="3" h="3">
                    <a:moveTo>
                      <a:pt x="3" y="3"/>
                    </a:moveTo>
                    <a:lnTo>
                      <a:pt x="2" y="0"/>
                    </a:lnTo>
                    <a:lnTo>
                      <a:pt x="0" y="1"/>
                    </a:lnTo>
                    <a:lnTo>
                      <a:pt x="2" y="1"/>
                    </a:lnTo>
                    <a:lnTo>
                      <a:pt x="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4" name="Freeform 1214">
                <a:extLst>
                  <a:ext uri="{FF2B5EF4-FFF2-40B4-BE49-F238E27FC236}">
                    <a16:creationId xmlns:a16="http://schemas.microsoft.com/office/drawing/2014/main" id="{24262E9A-2A21-4FDD-A25A-2392F05A26EA}"/>
                  </a:ext>
                </a:extLst>
              </p:cNvPr>
              <p:cNvSpPr>
                <a:spLocks/>
              </p:cNvSpPr>
              <p:nvPr/>
            </p:nvSpPr>
            <p:spPr bwMode="auto">
              <a:xfrm>
                <a:off x="3708" y="918"/>
                <a:ext cx="2" cy="3"/>
              </a:xfrm>
              <a:custGeom>
                <a:avLst/>
                <a:gdLst>
                  <a:gd name="T0" fmla="*/ 2 w 2"/>
                  <a:gd name="T1" fmla="*/ 2 h 3"/>
                  <a:gd name="T2" fmla="*/ 2 w 2"/>
                  <a:gd name="T3" fmla="*/ 0 h 3"/>
                  <a:gd name="T4" fmla="*/ 0 w 2"/>
                  <a:gd name="T5" fmla="*/ 2 h 3"/>
                  <a:gd name="T6" fmla="*/ 0 w 2"/>
                  <a:gd name="T7" fmla="*/ 3 h 3"/>
                  <a:gd name="T8" fmla="*/ 2 w 2"/>
                  <a:gd name="T9" fmla="*/ 3 h 3"/>
                  <a:gd name="T10" fmla="*/ 2 w 2"/>
                  <a:gd name="T11" fmla="*/ 2 h 3"/>
                </a:gdLst>
                <a:ahLst/>
                <a:cxnLst>
                  <a:cxn ang="0">
                    <a:pos x="T0" y="T1"/>
                  </a:cxn>
                  <a:cxn ang="0">
                    <a:pos x="T2" y="T3"/>
                  </a:cxn>
                  <a:cxn ang="0">
                    <a:pos x="T4" y="T5"/>
                  </a:cxn>
                  <a:cxn ang="0">
                    <a:pos x="T6" y="T7"/>
                  </a:cxn>
                  <a:cxn ang="0">
                    <a:pos x="T8" y="T9"/>
                  </a:cxn>
                  <a:cxn ang="0">
                    <a:pos x="T10" y="T11"/>
                  </a:cxn>
                </a:cxnLst>
                <a:rect l="0" t="0" r="r" b="b"/>
                <a:pathLst>
                  <a:path w="2" h="3">
                    <a:moveTo>
                      <a:pt x="2" y="2"/>
                    </a:moveTo>
                    <a:lnTo>
                      <a:pt x="2" y="0"/>
                    </a:lnTo>
                    <a:lnTo>
                      <a:pt x="0" y="2"/>
                    </a:lnTo>
                    <a:lnTo>
                      <a:pt x="0" y="3"/>
                    </a:lnTo>
                    <a:lnTo>
                      <a:pt x="2" y="3"/>
                    </a:lnTo>
                    <a:lnTo>
                      <a:pt x="2"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5" name="Freeform 1215">
                <a:extLst>
                  <a:ext uri="{FF2B5EF4-FFF2-40B4-BE49-F238E27FC236}">
                    <a16:creationId xmlns:a16="http://schemas.microsoft.com/office/drawing/2014/main" id="{D4A3F4CA-85DE-4724-84F4-38A1E753EDBB}"/>
                  </a:ext>
                </a:extLst>
              </p:cNvPr>
              <p:cNvSpPr>
                <a:spLocks/>
              </p:cNvSpPr>
              <p:nvPr/>
            </p:nvSpPr>
            <p:spPr bwMode="auto">
              <a:xfrm>
                <a:off x="2967" y="977"/>
                <a:ext cx="1020" cy="796"/>
              </a:xfrm>
              <a:custGeom>
                <a:avLst/>
                <a:gdLst>
                  <a:gd name="T0" fmla="*/ 622 w 1020"/>
                  <a:gd name="T1" fmla="*/ 791 h 796"/>
                  <a:gd name="T2" fmla="*/ 842 w 1020"/>
                  <a:gd name="T3" fmla="*/ 708 h 796"/>
                  <a:gd name="T4" fmla="*/ 878 w 1020"/>
                  <a:gd name="T5" fmla="*/ 742 h 796"/>
                  <a:gd name="T6" fmla="*/ 885 w 1020"/>
                  <a:gd name="T7" fmla="*/ 756 h 796"/>
                  <a:gd name="T8" fmla="*/ 885 w 1020"/>
                  <a:gd name="T9" fmla="*/ 727 h 796"/>
                  <a:gd name="T10" fmla="*/ 889 w 1020"/>
                  <a:gd name="T11" fmla="*/ 678 h 796"/>
                  <a:gd name="T12" fmla="*/ 835 w 1020"/>
                  <a:gd name="T13" fmla="*/ 676 h 796"/>
                  <a:gd name="T14" fmla="*/ 928 w 1020"/>
                  <a:gd name="T15" fmla="*/ 654 h 796"/>
                  <a:gd name="T16" fmla="*/ 998 w 1020"/>
                  <a:gd name="T17" fmla="*/ 632 h 796"/>
                  <a:gd name="T18" fmla="*/ 1012 w 1020"/>
                  <a:gd name="T19" fmla="*/ 589 h 796"/>
                  <a:gd name="T20" fmla="*/ 958 w 1020"/>
                  <a:gd name="T21" fmla="*/ 584 h 796"/>
                  <a:gd name="T22" fmla="*/ 983 w 1020"/>
                  <a:gd name="T23" fmla="*/ 557 h 796"/>
                  <a:gd name="T24" fmla="*/ 963 w 1020"/>
                  <a:gd name="T25" fmla="*/ 542 h 796"/>
                  <a:gd name="T26" fmla="*/ 953 w 1020"/>
                  <a:gd name="T27" fmla="*/ 506 h 796"/>
                  <a:gd name="T28" fmla="*/ 950 w 1020"/>
                  <a:gd name="T29" fmla="*/ 467 h 796"/>
                  <a:gd name="T30" fmla="*/ 937 w 1020"/>
                  <a:gd name="T31" fmla="*/ 439 h 796"/>
                  <a:gd name="T32" fmla="*/ 889 w 1020"/>
                  <a:gd name="T33" fmla="*/ 485 h 796"/>
                  <a:gd name="T34" fmla="*/ 880 w 1020"/>
                  <a:gd name="T35" fmla="*/ 426 h 796"/>
                  <a:gd name="T36" fmla="*/ 839 w 1020"/>
                  <a:gd name="T37" fmla="*/ 375 h 796"/>
                  <a:gd name="T38" fmla="*/ 786 w 1020"/>
                  <a:gd name="T39" fmla="*/ 408 h 796"/>
                  <a:gd name="T40" fmla="*/ 773 w 1020"/>
                  <a:gd name="T41" fmla="*/ 502 h 796"/>
                  <a:gd name="T42" fmla="*/ 721 w 1020"/>
                  <a:gd name="T43" fmla="*/ 573 h 796"/>
                  <a:gd name="T44" fmla="*/ 694 w 1020"/>
                  <a:gd name="T45" fmla="*/ 616 h 796"/>
                  <a:gd name="T46" fmla="*/ 666 w 1020"/>
                  <a:gd name="T47" fmla="*/ 530 h 796"/>
                  <a:gd name="T48" fmla="*/ 580 w 1020"/>
                  <a:gd name="T49" fmla="*/ 456 h 796"/>
                  <a:gd name="T50" fmla="*/ 585 w 1020"/>
                  <a:gd name="T51" fmla="*/ 384 h 796"/>
                  <a:gd name="T52" fmla="*/ 620 w 1020"/>
                  <a:gd name="T53" fmla="*/ 343 h 796"/>
                  <a:gd name="T54" fmla="*/ 625 w 1020"/>
                  <a:gd name="T55" fmla="*/ 308 h 796"/>
                  <a:gd name="T56" fmla="*/ 678 w 1020"/>
                  <a:gd name="T57" fmla="*/ 314 h 796"/>
                  <a:gd name="T58" fmla="*/ 694 w 1020"/>
                  <a:gd name="T59" fmla="*/ 266 h 796"/>
                  <a:gd name="T60" fmla="*/ 752 w 1020"/>
                  <a:gd name="T61" fmla="*/ 258 h 796"/>
                  <a:gd name="T62" fmla="*/ 773 w 1020"/>
                  <a:gd name="T63" fmla="*/ 254 h 796"/>
                  <a:gd name="T64" fmla="*/ 803 w 1020"/>
                  <a:gd name="T65" fmla="*/ 203 h 796"/>
                  <a:gd name="T66" fmla="*/ 792 w 1020"/>
                  <a:gd name="T67" fmla="*/ 156 h 796"/>
                  <a:gd name="T68" fmla="*/ 756 w 1020"/>
                  <a:gd name="T69" fmla="*/ 204 h 796"/>
                  <a:gd name="T70" fmla="*/ 727 w 1020"/>
                  <a:gd name="T71" fmla="*/ 164 h 796"/>
                  <a:gd name="T72" fmla="*/ 711 w 1020"/>
                  <a:gd name="T73" fmla="*/ 152 h 796"/>
                  <a:gd name="T74" fmla="*/ 713 w 1020"/>
                  <a:gd name="T75" fmla="*/ 107 h 796"/>
                  <a:gd name="T76" fmla="*/ 684 w 1020"/>
                  <a:gd name="T77" fmla="*/ 81 h 796"/>
                  <a:gd name="T78" fmla="*/ 687 w 1020"/>
                  <a:gd name="T79" fmla="*/ 150 h 796"/>
                  <a:gd name="T80" fmla="*/ 652 w 1020"/>
                  <a:gd name="T81" fmla="*/ 187 h 796"/>
                  <a:gd name="T82" fmla="*/ 630 w 1020"/>
                  <a:gd name="T83" fmla="*/ 214 h 796"/>
                  <a:gd name="T84" fmla="*/ 635 w 1020"/>
                  <a:gd name="T85" fmla="*/ 179 h 796"/>
                  <a:gd name="T86" fmla="*/ 609 w 1020"/>
                  <a:gd name="T87" fmla="*/ 179 h 796"/>
                  <a:gd name="T88" fmla="*/ 547 w 1020"/>
                  <a:gd name="T89" fmla="*/ 168 h 796"/>
                  <a:gd name="T90" fmla="*/ 512 w 1020"/>
                  <a:gd name="T91" fmla="*/ 150 h 796"/>
                  <a:gd name="T92" fmla="*/ 515 w 1020"/>
                  <a:gd name="T93" fmla="*/ 156 h 796"/>
                  <a:gd name="T94" fmla="*/ 485 w 1020"/>
                  <a:gd name="T95" fmla="*/ 191 h 796"/>
                  <a:gd name="T96" fmla="*/ 445 w 1020"/>
                  <a:gd name="T97" fmla="*/ 158 h 796"/>
                  <a:gd name="T98" fmla="*/ 426 w 1020"/>
                  <a:gd name="T99" fmla="*/ 110 h 796"/>
                  <a:gd name="T100" fmla="*/ 348 w 1020"/>
                  <a:gd name="T101" fmla="*/ 66 h 796"/>
                  <a:gd name="T102" fmla="*/ 325 w 1020"/>
                  <a:gd name="T103" fmla="*/ 19 h 796"/>
                  <a:gd name="T104" fmla="*/ 251 w 1020"/>
                  <a:gd name="T105" fmla="*/ 53 h 796"/>
                  <a:gd name="T106" fmla="*/ 300 w 1020"/>
                  <a:gd name="T107" fmla="*/ 26 h 796"/>
                  <a:gd name="T108" fmla="*/ 220 w 1020"/>
                  <a:gd name="T109" fmla="*/ 67 h 796"/>
                  <a:gd name="T110" fmla="*/ 165 w 1020"/>
                  <a:gd name="T111" fmla="*/ 3 h 796"/>
                  <a:gd name="T112" fmla="*/ 74 w 1020"/>
                  <a:gd name="T113" fmla="*/ 381 h 796"/>
                  <a:gd name="T114" fmla="*/ 90 w 1020"/>
                  <a:gd name="T115" fmla="*/ 448 h 796"/>
                  <a:gd name="T116" fmla="*/ 91 w 1020"/>
                  <a:gd name="T117" fmla="*/ 502 h 796"/>
                  <a:gd name="T118" fmla="*/ 99 w 1020"/>
                  <a:gd name="T119" fmla="*/ 525 h 796"/>
                  <a:gd name="T120" fmla="*/ 83 w 1020"/>
                  <a:gd name="T121" fmla="*/ 552 h 796"/>
                  <a:gd name="T122" fmla="*/ 106 w 1020"/>
                  <a:gd name="T123" fmla="*/ 565 h 796"/>
                  <a:gd name="T124" fmla="*/ 110 w 1020"/>
                  <a:gd name="T125" fmla="*/ 592 h 7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20" h="796">
                    <a:moveTo>
                      <a:pt x="493" y="649"/>
                    </a:moveTo>
                    <a:lnTo>
                      <a:pt x="496" y="649"/>
                    </a:lnTo>
                    <a:lnTo>
                      <a:pt x="499" y="651"/>
                    </a:lnTo>
                    <a:lnTo>
                      <a:pt x="499" y="652"/>
                    </a:lnTo>
                    <a:lnTo>
                      <a:pt x="501" y="654"/>
                    </a:lnTo>
                    <a:lnTo>
                      <a:pt x="502" y="656"/>
                    </a:lnTo>
                    <a:lnTo>
                      <a:pt x="504" y="656"/>
                    </a:lnTo>
                    <a:lnTo>
                      <a:pt x="505" y="657"/>
                    </a:lnTo>
                    <a:lnTo>
                      <a:pt x="509" y="657"/>
                    </a:lnTo>
                    <a:lnTo>
                      <a:pt x="509" y="659"/>
                    </a:lnTo>
                    <a:lnTo>
                      <a:pt x="510" y="659"/>
                    </a:lnTo>
                    <a:lnTo>
                      <a:pt x="513" y="659"/>
                    </a:lnTo>
                    <a:lnTo>
                      <a:pt x="515" y="659"/>
                    </a:lnTo>
                    <a:lnTo>
                      <a:pt x="518" y="659"/>
                    </a:lnTo>
                    <a:lnTo>
                      <a:pt x="521" y="662"/>
                    </a:lnTo>
                    <a:lnTo>
                      <a:pt x="523" y="662"/>
                    </a:lnTo>
                    <a:lnTo>
                      <a:pt x="525" y="665"/>
                    </a:lnTo>
                    <a:lnTo>
                      <a:pt x="529" y="667"/>
                    </a:lnTo>
                    <a:lnTo>
                      <a:pt x="533" y="667"/>
                    </a:lnTo>
                    <a:lnTo>
                      <a:pt x="534" y="668"/>
                    </a:lnTo>
                    <a:lnTo>
                      <a:pt x="536" y="670"/>
                    </a:lnTo>
                    <a:lnTo>
                      <a:pt x="541" y="670"/>
                    </a:lnTo>
                    <a:lnTo>
                      <a:pt x="544" y="668"/>
                    </a:lnTo>
                    <a:lnTo>
                      <a:pt x="544" y="670"/>
                    </a:lnTo>
                    <a:lnTo>
                      <a:pt x="545" y="672"/>
                    </a:lnTo>
                    <a:lnTo>
                      <a:pt x="552" y="673"/>
                    </a:lnTo>
                    <a:lnTo>
                      <a:pt x="553" y="673"/>
                    </a:lnTo>
                    <a:lnTo>
                      <a:pt x="556" y="675"/>
                    </a:lnTo>
                    <a:lnTo>
                      <a:pt x="560" y="676"/>
                    </a:lnTo>
                    <a:lnTo>
                      <a:pt x="615" y="702"/>
                    </a:lnTo>
                    <a:lnTo>
                      <a:pt x="619" y="707"/>
                    </a:lnTo>
                    <a:lnTo>
                      <a:pt x="628" y="713"/>
                    </a:lnTo>
                    <a:lnTo>
                      <a:pt x="636" y="756"/>
                    </a:lnTo>
                    <a:lnTo>
                      <a:pt x="636" y="775"/>
                    </a:lnTo>
                    <a:lnTo>
                      <a:pt x="635" y="778"/>
                    </a:lnTo>
                    <a:lnTo>
                      <a:pt x="633" y="782"/>
                    </a:lnTo>
                    <a:lnTo>
                      <a:pt x="630" y="785"/>
                    </a:lnTo>
                    <a:lnTo>
                      <a:pt x="625" y="788"/>
                    </a:lnTo>
                    <a:lnTo>
                      <a:pt x="622" y="791"/>
                    </a:lnTo>
                    <a:lnTo>
                      <a:pt x="625" y="796"/>
                    </a:lnTo>
                    <a:lnTo>
                      <a:pt x="673" y="782"/>
                    </a:lnTo>
                    <a:lnTo>
                      <a:pt x="679" y="780"/>
                    </a:lnTo>
                    <a:lnTo>
                      <a:pt x="681" y="774"/>
                    </a:lnTo>
                    <a:lnTo>
                      <a:pt x="706" y="766"/>
                    </a:lnTo>
                    <a:lnTo>
                      <a:pt x="719" y="758"/>
                    </a:lnTo>
                    <a:lnTo>
                      <a:pt x="721" y="754"/>
                    </a:lnTo>
                    <a:lnTo>
                      <a:pt x="725" y="754"/>
                    </a:lnTo>
                    <a:lnTo>
                      <a:pt x="732" y="748"/>
                    </a:lnTo>
                    <a:lnTo>
                      <a:pt x="733" y="746"/>
                    </a:lnTo>
                    <a:lnTo>
                      <a:pt x="737" y="745"/>
                    </a:lnTo>
                    <a:lnTo>
                      <a:pt x="740" y="742"/>
                    </a:lnTo>
                    <a:lnTo>
                      <a:pt x="744" y="742"/>
                    </a:lnTo>
                    <a:lnTo>
                      <a:pt x="786" y="742"/>
                    </a:lnTo>
                    <a:lnTo>
                      <a:pt x="789" y="739"/>
                    </a:lnTo>
                    <a:lnTo>
                      <a:pt x="789" y="739"/>
                    </a:lnTo>
                    <a:lnTo>
                      <a:pt x="791" y="739"/>
                    </a:lnTo>
                    <a:lnTo>
                      <a:pt x="792" y="739"/>
                    </a:lnTo>
                    <a:lnTo>
                      <a:pt x="795" y="739"/>
                    </a:lnTo>
                    <a:lnTo>
                      <a:pt x="797" y="737"/>
                    </a:lnTo>
                    <a:lnTo>
                      <a:pt x="797" y="735"/>
                    </a:lnTo>
                    <a:lnTo>
                      <a:pt x="802" y="731"/>
                    </a:lnTo>
                    <a:lnTo>
                      <a:pt x="803" y="731"/>
                    </a:lnTo>
                    <a:lnTo>
                      <a:pt x="808" y="726"/>
                    </a:lnTo>
                    <a:lnTo>
                      <a:pt x="808" y="723"/>
                    </a:lnTo>
                    <a:lnTo>
                      <a:pt x="810" y="719"/>
                    </a:lnTo>
                    <a:lnTo>
                      <a:pt x="813" y="718"/>
                    </a:lnTo>
                    <a:lnTo>
                      <a:pt x="813" y="715"/>
                    </a:lnTo>
                    <a:lnTo>
                      <a:pt x="815" y="711"/>
                    </a:lnTo>
                    <a:lnTo>
                      <a:pt x="821" y="707"/>
                    </a:lnTo>
                    <a:lnTo>
                      <a:pt x="821" y="703"/>
                    </a:lnTo>
                    <a:lnTo>
                      <a:pt x="824" y="702"/>
                    </a:lnTo>
                    <a:lnTo>
                      <a:pt x="824" y="702"/>
                    </a:lnTo>
                    <a:lnTo>
                      <a:pt x="826" y="702"/>
                    </a:lnTo>
                    <a:lnTo>
                      <a:pt x="829" y="705"/>
                    </a:lnTo>
                    <a:lnTo>
                      <a:pt x="831" y="703"/>
                    </a:lnTo>
                    <a:lnTo>
                      <a:pt x="835" y="705"/>
                    </a:lnTo>
                    <a:lnTo>
                      <a:pt x="837" y="703"/>
                    </a:lnTo>
                    <a:lnTo>
                      <a:pt x="842" y="708"/>
                    </a:lnTo>
                    <a:lnTo>
                      <a:pt x="842" y="713"/>
                    </a:lnTo>
                    <a:lnTo>
                      <a:pt x="839" y="731"/>
                    </a:lnTo>
                    <a:lnTo>
                      <a:pt x="839" y="734"/>
                    </a:lnTo>
                    <a:lnTo>
                      <a:pt x="840" y="734"/>
                    </a:lnTo>
                    <a:lnTo>
                      <a:pt x="840" y="735"/>
                    </a:lnTo>
                    <a:lnTo>
                      <a:pt x="842" y="737"/>
                    </a:lnTo>
                    <a:lnTo>
                      <a:pt x="842" y="739"/>
                    </a:lnTo>
                    <a:lnTo>
                      <a:pt x="842" y="740"/>
                    </a:lnTo>
                    <a:lnTo>
                      <a:pt x="842" y="742"/>
                    </a:lnTo>
                    <a:lnTo>
                      <a:pt x="840" y="743"/>
                    </a:lnTo>
                    <a:lnTo>
                      <a:pt x="842" y="743"/>
                    </a:lnTo>
                    <a:lnTo>
                      <a:pt x="842" y="743"/>
                    </a:lnTo>
                    <a:lnTo>
                      <a:pt x="845" y="745"/>
                    </a:lnTo>
                    <a:lnTo>
                      <a:pt x="848" y="745"/>
                    </a:lnTo>
                    <a:lnTo>
                      <a:pt x="850" y="746"/>
                    </a:lnTo>
                    <a:lnTo>
                      <a:pt x="851" y="746"/>
                    </a:lnTo>
                    <a:lnTo>
                      <a:pt x="853" y="745"/>
                    </a:lnTo>
                    <a:lnTo>
                      <a:pt x="854" y="746"/>
                    </a:lnTo>
                    <a:lnTo>
                      <a:pt x="858" y="745"/>
                    </a:lnTo>
                    <a:lnTo>
                      <a:pt x="859" y="742"/>
                    </a:lnTo>
                    <a:lnTo>
                      <a:pt x="862" y="740"/>
                    </a:lnTo>
                    <a:lnTo>
                      <a:pt x="859" y="743"/>
                    </a:lnTo>
                    <a:lnTo>
                      <a:pt x="861" y="743"/>
                    </a:lnTo>
                    <a:lnTo>
                      <a:pt x="861" y="743"/>
                    </a:lnTo>
                    <a:lnTo>
                      <a:pt x="861" y="745"/>
                    </a:lnTo>
                    <a:lnTo>
                      <a:pt x="867" y="743"/>
                    </a:lnTo>
                    <a:lnTo>
                      <a:pt x="869" y="742"/>
                    </a:lnTo>
                    <a:lnTo>
                      <a:pt x="872" y="742"/>
                    </a:lnTo>
                    <a:lnTo>
                      <a:pt x="875" y="739"/>
                    </a:lnTo>
                    <a:lnTo>
                      <a:pt x="877" y="737"/>
                    </a:lnTo>
                    <a:lnTo>
                      <a:pt x="880" y="734"/>
                    </a:lnTo>
                    <a:lnTo>
                      <a:pt x="882" y="735"/>
                    </a:lnTo>
                    <a:lnTo>
                      <a:pt x="883" y="734"/>
                    </a:lnTo>
                    <a:lnTo>
                      <a:pt x="883" y="735"/>
                    </a:lnTo>
                    <a:lnTo>
                      <a:pt x="880" y="739"/>
                    </a:lnTo>
                    <a:lnTo>
                      <a:pt x="877" y="739"/>
                    </a:lnTo>
                    <a:lnTo>
                      <a:pt x="874" y="743"/>
                    </a:lnTo>
                    <a:lnTo>
                      <a:pt x="877" y="743"/>
                    </a:lnTo>
                    <a:lnTo>
                      <a:pt x="878" y="742"/>
                    </a:lnTo>
                    <a:lnTo>
                      <a:pt x="882" y="742"/>
                    </a:lnTo>
                    <a:lnTo>
                      <a:pt x="883" y="742"/>
                    </a:lnTo>
                    <a:lnTo>
                      <a:pt x="889" y="743"/>
                    </a:lnTo>
                    <a:lnTo>
                      <a:pt x="894" y="743"/>
                    </a:lnTo>
                    <a:lnTo>
                      <a:pt x="891" y="745"/>
                    </a:lnTo>
                    <a:lnTo>
                      <a:pt x="886" y="745"/>
                    </a:lnTo>
                    <a:lnTo>
                      <a:pt x="885" y="745"/>
                    </a:lnTo>
                    <a:lnTo>
                      <a:pt x="883" y="746"/>
                    </a:lnTo>
                    <a:lnTo>
                      <a:pt x="885" y="748"/>
                    </a:lnTo>
                    <a:lnTo>
                      <a:pt x="883" y="746"/>
                    </a:lnTo>
                    <a:lnTo>
                      <a:pt x="882" y="745"/>
                    </a:lnTo>
                    <a:lnTo>
                      <a:pt x="880" y="743"/>
                    </a:lnTo>
                    <a:lnTo>
                      <a:pt x="875" y="745"/>
                    </a:lnTo>
                    <a:lnTo>
                      <a:pt x="870" y="748"/>
                    </a:lnTo>
                    <a:lnTo>
                      <a:pt x="866" y="750"/>
                    </a:lnTo>
                    <a:lnTo>
                      <a:pt x="859" y="753"/>
                    </a:lnTo>
                    <a:lnTo>
                      <a:pt x="859" y="754"/>
                    </a:lnTo>
                    <a:lnTo>
                      <a:pt x="856" y="758"/>
                    </a:lnTo>
                    <a:lnTo>
                      <a:pt x="854" y="762"/>
                    </a:lnTo>
                    <a:lnTo>
                      <a:pt x="853" y="766"/>
                    </a:lnTo>
                    <a:lnTo>
                      <a:pt x="854" y="767"/>
                    </a:lnTo>
                    <a:lnTo>
                      <a:pt x="854" y="770"/>
                    </a:lnTo>
                    <a:lnTo>
                      <a:pt x="856" y="769"/>
                    </a:lnTo>
                    <a:lnTo>
                      <a:pt x="858" y="770"/>
                    </a:lnTo>
                    <a:lnTo>
                      <a:pt x="858" y="774"/>
                    </a:lnTo>
                    <a:lnTo>
                      <a:pt x="861" y="775"/>
                    </a:lnTo>
                    <a:lnTo>
                      <a:pt x="862" y="774"/>
                    </a:lnTo>
                    <a:lnTo>
                      <a:pt x="862" y="775"/>
                    </a:lnTo>
                    <a:lnTo>
                      <a:pt x="864" y="774"/>
                    </a:lnTo>
                    <a:lnTo>
                      <a:pt x="864" y="772"/>
                    </a:lnTo>
                    <a:lnTo>
                      <a:pt x="866" y="770"/>
                    </a:lnTo>
                    <a:lnTo>
                      <a:pt x="867" y="772"/>
                    </a:lnTo>
                    <a:lnTo>
                      <a:pt x="870" y="769"/>
                    </a:lnTo>
                    <a:lnTo>
                      <a:pt x="874" y="769"/>
                    </a:lnTo>
                    <a:lnTo>
                      <a:pt x="877" y="764"/>
                    </a:lnTo>
                    <a:lnTo>
                      <a:pt x="882" y="759"/>
                    </a:lnTo>
                    <a:lnTo>
                      <a:pt x="880" y="759"/>
                    </a:lnTo>
                    <a:lnTo>
                      <a:pt x="883" y="756"/>
                    </a:lnTo>
                    <a:lnTo>
                      <a:pt x="885" y="756"/>
                    </a:lnTo>
                    <a:lnTo>
                      <a:pt x="885" y="754"/>
                    </a:lnTo>
                    <a:lnTo>
                      <a:pt x="886" y="754"/>
                    </a:lnTo>
                    <a:lnTo>
                      <a:pt x="888" y="758"/>
                    </a:lnTo>
                    <a:lnTo>
                      <a:pt x="891" y="758"/>
                    </a:lnTo>
                    <a:lnTo>
                      <a:pt x="891" y="756"/>
                    </a:lnTo>
                    <a:lnTo>
                      <a:pt x="893" y="756"/>
                    </a:lnTo>
                    <a:lnTo>
                      <a:pt x="897" y="754"/>
                    </a:lnTo>
                    <a:lnTo>
                      <a:pt x="902" y="753"/>
                    </a:lnTo>
                    <a:lnTo>
                      <a:pt x="907" y="751"/>
                    </a:lnTo>
                    <a:lnTo>
                      <a:pt x="909" y="751"/>
                    </a:lnTo>
                    <a:lnTo>
                      <a:pt x="915" y="748"/>
                    </a:lnTo>
                    <a:lnTo>
                      <a:pt x="920" y="746"/>
                    </a:lnTo>
                    <a:lnTo>
                      <a:pt x="923" y="746"/>
                    </a:lnTo>
                    <a:lnTo>
                      <a:pt x="925" y="746"/>
                    </a:lnTo>
                    <a:lnTo>
                      <a:pt x="926" y="746"/>
                    </a:lnTo>
                    <a:lnTo>
                      <a:pt x="925" y="745"/>
                    </a:lnTo>
                    <a:lnTo>
                      <a:pt x="923" y="745"/>
                    </a:lnTo>
                    <a:lnTo>
                      <a:pt x="920" y="743"/>
                    </a:lnTo>
                    <a:lnTo>
                      <a:pt x="921" y="743"/>
                    </a:lnTo>
                    <a:lnTo>
                      <a:pt x="923" y="742"/>
                    </a:lnTo>
                    <a:lnTo>
                      <a:pt x="923" y="742"/>
                    </a:lnTo>
                    <a:lnTo>
                      <a:pt x="918" y="739"/>
                    </a:lnTo>
                    <a:lnTo>
                      <a:pt x="915" y="739"/>
                    </a:lnTo>
                    <a:lnTo>
                      <a:pt x="915" y="737"/>
                    </a:lnTo>
                    <a:lnTo>
                      <a:pt x="915" y="735"/>
                    </a:lnTo>
                    <a:lnTo>
                      <a:pt x="910" y="737"/>
                    </a:lnTo>
                    <a:lnTo>
                      <a:pt x="910" y="739"/>
                    </a:lnTo>
                    <a:lnTo>
                      <a:pt x="905" y="739"/>
                    </a:lnTo>
                    <a:lnTo>
                      <a:pt x="904" y="737"/>
                    </a:lnTo>
                    <a:lnTo>
                      <a:pt x="901" y="735"/>
                    </a:lnTo>
                    <a:lnTo>
                      <a:pt x="899" y="735"/>
                    </a:lnTo>
                    <a:lnTo>
                      <a:pt x="896" y="735"/>
                    </a:lnTo>
                    <a:lnTo>
                      <a:pt x="893" y="735"/>
                    </a:lnTo>
                    <a:lnTo>
                      <a:pt x="888" y="732"/>
                    </a:lnTo>
                    <a:lnTo>
                      <a:pt x="891" y="731"/>
                    </a:lnTo>
                    <a:lnTo>
                      <a:pt x="893" y="729"/>
                    </a:lnTo>
                    <a:lnTo>
                      <a:pt x="888" y="729"/>
                    </a:lnTo>
                    <a:lnTo>
                      <a:pt x="886" y="727"/>
                    </a:lnTo>
                    <a:lnTo>
                      <a:pt x="885" y="727"/>
                    </a:lnTo>
                    <a:lnTo>
                      <a:pt x="883" y="724"/>
                    </a:lnTo>
                    <a:lnTo>
                      <a:pt x="882" y="723"/>
                    </a:lnTo>
                    <a:lnTo>
                      <a:pt x="882" y="719"/>
                    </a:lnTo>
                    <a:lnTo>
                      <a:pt x="882" y="716"/>
                    </a:lnTo>
                    <a:lnTo>
                      <a:pt x="880" y="715"/>
                    </a:lnTo>
                    <a:lnTo>
                      <a:pt x="882" y="711"/>
                    </a:lnTo>
                    <a:lnTo>
                      <a:pt x="882" y="711"/>
                    </a:lnTo>
                    <a:lnTo>
                      <a:pt x="875" y="711"/>
                    </a:lnTo>
                    <a:lnTo>
                      <a:pt x="878" y="708"/>
                    </a:lnTo>
                    <a:lnTo>
                      <a:pt x="880" y="708"/>
                    </a:lnTo>
                    <a:lnTo>
                      <a:pt x="883" y="702"/>
                    </a:lnTo>
                    <a:lnTo>
                      <a:pt x="886" y="699"/>
                    </a:lnTo>
                    <a:lnTo>
                      <a:pt x="885" y="697"/>
                    </a:lnTo>
                    <a:lnTo>
                      <a:pt x="883" y="697"/>
                    </a:lnTo>
                    <a:lnTo>
                      <a:pt x="882" y="697"/>
                    </a:lnTo>
                    <a:lnTo>
                      <a:pt x="880" y="697"/>
                    </a:lnTo>
                    <a:lnTo>
                      <a:pt x="877" y="699"/>
                    </a:lnTo>
                    <a:lnTo>
                      <a:pt x="874" y="700"/>
                    </a:lnTo>
                    <a:lnTo>
                      <a:pt x="872" y="699"/>
                    </a:lnTo>
                    <a:lnTo>
                      <a:pt x="872" y="695"/>
                    </a:lnTo>
                    <a:lnTo>
                      <a:pt x="866" y="694"/>
                    </a:lnTo>
                    <a:lnTo>
                      <a:pt x="862" y="694"/>
                    </a:lnTo>
                    <a:lnTo>
                      <a:pt x="859" y="694"/>
                    </a:lnTo>
                    <a:lnTo>
                      <a:pt x="862" y="692"/>
                    </a:lnTo>
                    <a:lnTo>
                      <a:pt x="866" y="692"/>
                    </a:lnTo>
                    <a:lnTo>
                      <a:pt x="869" y="692"/>
                    </a:lnTo>
                    <a:lnTo>
                      <a:pt x="870" y="691"/>
                    </a:lnTo>
                    <a:lnTo>
                      <a:pt x="874" y="692"/>
                    </a:lnTo>
                    <a:lnTo>
                      <a:pt x="875" y="694"/>
                    </a:lnTo>
                    <a:lnTo>
                      <a:pt x="878" y="694"/>
                    </a:lnTo>
                    <a:lnTo>
                      <a:pt x="883" y="691"/>
                    </a:lnTo>
                    <a:lnTo>
                      <a:pt x="885" y="691"/>
                    </a:lnTo>
                    <a:lnTo>
                      <a:pt x="888" y="689"/>
                    </a:lnTo>
                    <a:lnTo>
                      <a:pt x="891" y="687"/>
                    </a:lnTo>
                    <a:lnTo>
                      <a:pt x="893" y="683"/>
                    </a:lnTo>
                    <a:lnTo>
                      <a:pt x="891" y="683"/>
                    </a:lnTo>
                    <a:lnTo>
                      <a:pt x="893" y="681"/>
                    </a:lnTo>
                    <a:lnTo>
                      <a:pt x="893" y="680"/>
                    </a:lnTo>
                    <a:lnTo>
                      <a:pt x="889" y="678"/>
                    </a:lnTo>
                    <a:lnTo>
                      <a:pt x="886" y="678"/>
                    </a:lnTo>
                    <a:lnTo>
                      <a:pt x="888" y="678"/>
                    </a:lnTo>
                    <a:lnTo>
                      <a:pt x="886" y="676"/>
                    </a:lnTo>
                    <a:lnTo>
                      <a:pt x="891" y="678"/>
                    </a:lnTo>
                    <a:lnTo>
                      <a:pt x="891" y="676"/>
                    </a:lnTo>
                    <a:lnTo>
                      <a:pt x="885" y="673"/>
                    </a:lnTo>
                    <a:lnTo>
                      <a:pt x="880" y="672"/>
                    </a:lnTo>
                    <a:lnTo>
                      <a:pt x="870" y="672"/>
                    </a:lnTo>
                    <a:lnTo>
                      <a:pt x="869" y="673"/>
                    </a:lnTo>
                    <a:lnTo>
                      <a:pt x="866" y="673"/>
                    </a:lnTo>
                    <a:lnTo>
                      <a:pt x="856" y="676"/>
                    </a:lnTo>
                    <a:lnTo>
                      <a:pt x="850" y="676"/>
                    </a:lnTo>
                    <a:lnTo>
                      <a:pt x="845" y="680"/>
                    </a:lnTo>
                    <a:lnTo>
                      <a:pt x="842" y="680"/>
                    </a:lnTo>
                    <a:lnTo>
                      <a:pt x="835" y="684"/>
                    </a:lnTo>
                    <a:lnTo>
                      <a:pt x="826" y="691"/>
                    </a:lnTo>
                    <a:lnTo>
                      <a:pt x="819" y="697"/>
                    </a:lnTo>
                    <a:lnTo>
                      <a:pt x="816" y="699"/>
                    </a:lnTo>
                    <a:lnTo>
                      <a:pt x="813" y="702"/>
                    </a:lnTo>
                    <a:lnTo>
                      <a:pt x="810" y="707"/>
                    </a:lnTo>
                    <a:lnTo>
                      <a:pt x="805" y="710"/>
                    </a:lnTo>
                    <a:lnTo>
                      <a:pt x="799" y="711"/>
                    </a:lnTo>
                    <a:lnTo>
                      <a:pt x="791" y="715"/>
                    </a:lnTo>
                    <a:lnTo>
                      <a:pt x="788" y="715"/>
                    </a:lnTo>
                    <a:lnTo>
                      <a:pt x="792" y="715"/>
                    </a:lnTo>
                    <a:lnTo>
                      <a:pt x="800" y="711"/>
                    </a:lnTo>
                    <a:lnTo>
                      <a:pt x="800" y="708"/>
                    </a:lnTo>
                    <a:lnTo>
                      <a:pt x="807" y="705"/>
                    </a:lnTo>
                    <a:lnTo>
                      <a:pt x="808" y="702"/>
                    </a:lnTo>
                    <a:lnTo>
                      <a:pt x="810" y="699"/>
                    </a:lnTo>
                    <a:lnTo>
                      <a:pt x="813" y="697"/>
                    </a:lnTo>
                    <a:lnTo>
                      <a:pt x="815" y="694"/>
                    </a:lnTo>
                    <a:lnTo>
                      <a:pt x="819" y="692"/>
                    </a:lnTo>
                    <a:lnTo>
                      <a:pt x="821" y="687"/>
                    </a:lnTo>
                    <a:lnTo>
                      <a:pt x="826" y="684"/>
                    </a:lnTo>
                    <a:lnTo>
                      <a:pt x="829" y="680"/>
                    </a:lnTo>
                    <a:lnTo>
                      <a:pt x="831" y="680"/>
                    </a:lnTo>
                    <a:lnTo>
                      <a:pt x="832" y="678"/>
                    </a:lnTo>
                    <a:lnTo>
                      <a:pt x="835" y="676"/>
                    </a:lnTo>
                    <a:lnTo>
                      <a:pt x="837" y="675"/>
                    </a:lnTo>
                    <a:lnTo>
                      <a:pt x="839" y="672"/>
                    </a:lnTo>
                    <a:lnTo>
                      <a:pt x="840" y="670"/>
                    </a:lnTo>
                    <a:lnTo>
                      <a:pt x="842" y="672"/>
                    </a:lnTo>
                    <a:lnTo>
                      <a:pt x="843" y="672"/>
                    </a:lnTo>
                    <a:lnTo>
                      <a:pt x="846" y="668"/>
                    </a:lnTo>
                    <a:lnTo>
                      <a:pt x="851" y="668"/>
                    </a:lnTo>
                    <a:lnTo>
                      <a:pt x="853" y="667"/>
                    </a:lnTo>
                    <a:lnTo>
                      <a:pt x="858" y="667"/>
                    </a:lnTo>
                    <a:lnTo>
                      <a:pt x="859" y="665"/>
                    </a:lnTo>
                    <a:lnTo>
                      <a:pt x="859" y="660"/>
                    </a:lnTo>
                    <a:lnTo>
                      <a:pt x="861" y="660"/>
                    </a:lnTo>
                    <a:lnTo>
                      <a:pt x="861" y="657"/>
                    </a:lnTo>
                    <a:lnTo>
                      <a:pt x="864" y="656"/>
                    </a:lnTo>
                    <a:lnTo>
                      <a:pt x="869" y="651"/>
                    </a:lnTo>
                    <a:lnTo>
                      <a:pt x="872" y="651"/>
                    </a:lnTo>
                    <a:lnTo>
                      <a:pt x="872" y="649"/>
                    </a:lnTo>
                    <a:lnTo>
                      <a:pt x="872" y="648"/>
                    </a:lnTo>
                    <a:lnTo>
                      <a:pt x="872" y="646"/>
                    </a:lnTo>
                    <a:lnTo>
                      <a:pt x="875" y="646"/>
                    </a:lnTo>
                    <a:lnTo>
                      <a:pt x="877" y="648"/>
                    </a:lnTo>
                    <a:lnTo>
                      <a:pt x="882" y="649"/>
                    </a:lnTo>
                    <a:lnTo>
                      <a:pt x="886" y="648"/>
                    </a:lnTo>
                    <a:lnTo>
                      <a:pt x="891" y="649"/>
                    </a:lnTo>
                    <a:lnTo>
                      <a:pt x="893" y="649"/>
                    </a:lnTo>
                    <a:lnTo>
                      <a:pt x="894" y="651"/>
                    </a:lnTo>
                    <a:lnTo>
                      <a:pt x="897" y="649"/>
                    </a:lnTo>
                    <a:lnTo>
                      <a:pt x="899" y="651"/>
                    </a:lnTo>
                    <a:lnTo>
                      <a:pt x="902" y="651"/>
                    </a:lnTo>
                    <a:lnTo>
                      <a:pt x="904" y="649"/>
                    </a:lnTo>
                    <a:lnTo>
                      <a:pt x="907" y="651"/>
                    </a:lnTo>
                    <a:lnTo>
                      <a:pt x="912" y="651"/>
                    </a:lnTo>
                    <a:lnTo>
                      <a:pt x="913" y="649"/>
                    </a:lnTo>
                    <a:lnTo>
                      <a:pt x="915" y="649"/>
                    </a:lnTo>
                    <a:lnTo>
                      <a:pt x="918" y="651"/>
                    </a:lnTo>
                    <a:lnTo>
                      <a:pt x="921" y="652"/>
                    </a:lnTo>
                    <a:lnTo>
                      <a:pt x="921" y="651"/>
                    </a:lnTo>
                    <a:lnTo>
                      <a:pt x="926" y="654"/>
                    </a:lnTo>
                    <a:lnTo>
                      <a:pt x="928" y="654"/>
                    </a:lnTo>
                    <a:lnTo>
                      <a:pt x="931" y="652"/>
                    </a:lnTo>
                    <a:lnTo>
                      <a:pt x="933" y="652"/>
                    </a:lnTo>
                    <a:lnTo>
                      <a:pt x="933" y="654"/>
                    </a:lnTo>
                    <a:lnTo>
                      <a:pt x="934" y="656"/>
                    </a:lnTo>
                    <a:lnTo>
                      <a:pt x="940" y="652"/>
                    </a:lnTo>
                    <a:lnTo>
                      <a:pt x="942" y="652"/>
                    </a:lnTo>
                    <a:lnTo>
                      <a:pt x="945" y="652"/>
                    </a:lnTo>
                    <a:lnTo>
                      <a:pt x="947" y="652"/>
                    </a:lnTo>
                    <a:lnTo>
                      <a:pt x="952" y="652"/>
                    </a:lnTo>
                    <a:lnTo>
                      <a:pt x="953" y="654"/>
                    </a:lnTo>
                    <a:lnTo>
                      <a:pt x="956" y="652"/>
                    </a:lnTo>
                    <a:lnTo>
                      <a:pt x="956" y="651"/>
                    </a:lnTo>
                    <a:lnTo>
                      <a:pt x="960" y="651"/>
                    </a:lnTo>
                    <a:lnTo>
                      <a:pt x="961" y="651"/>
                    </a:lnTo>
                    <a:lnTo>
                      <a:pt x="963" y="651"/>
                    </a:lnTo>
                    <a:lnTo>
                      <a:pt x="964" y="648"/>
                    </a:lnTo>
                    <a:lnTo>
                      <a:pt x="966" y="646"/>
                    </a:lnTo>
                    <a:lnTo>
                      <a:pt x="968" y="644"/>
                    </a:lnTo>
                    <a:lnTo>
                      <a:pt x="969" y="646"/>
                    </a:lnTo>
                    <a:lnTo>
                      <a:pt x="971" y="641"/>
                    </a:lnTo>
                    <a:lnTo>
                      <a:pt x="971" y="640"/>
                    </a:lnTo>
                    <a:lnTo>
                      <a:pt x="972" y="640"/>
                    </a:lnTo>
                    <a:lnTo>
                      <a:pt x="976" y="638"/>
                    </a:lnTo>
                    <a:lnTo>
                      <a:pt x="976" y="636"/>
                    </a:lnTo>
                    <a:lnTo>
                      <a:pt x="974" y="635"/>
                    </a:lnTo>
                    <a:lnTo>
                      <a:pt x="976" y="635"/>
                    </a:lnTo>
                    <a:lnTo>
                      <a:pt x="979" y="635"/>
                    </a:lnTo>
                    <a:lnTo>
                      <a:pt x="980" y="633"/>
                    </a:lnTo>
                    <a:lnTo>
                      <a:pt x="980" y="632"/>
                    </a:lnTo>
                    <a:lnTo>
                      <a:pt x="982" y="632"/>
                    </a:lnTo>
                    <a:lnTo>
                      <a:pt x="983" y="633"/>
                    </a:lnTo>
                    <a:lnTo>
                      <a:pt x="985" y="633"/>
                    </a:lnTo>
                    <a:lnTo>
                      <a:pt x="988" y="632"/>
                    </a:lnTo>
                    <a:lnTo>
                      <a:pt x="990" y="633"/>
                    </a:lnTo>
                    <a:lnTo>
                      <a:pt x="991" y="633"/>
                    </a:lnTo>
                    <a:lnTo>
                      <a:pt x="993" y="632"/>
                    </a:lnTo>
                    <a:lnTo>
                      <a:pt x="995" y="633"/>
                    </a:lnTo>
                    <a:lnTo>
                      <a:pt x="998" y="633"/>
                    </a:lnTo>
                    <a:lnTo>
                      <a:pt x="998" y="632"/>
                    </a:lnTo>
                    <a:lnTo>
                      <a:pt x="999" y="632"/>
                    </a:lnTo>
                    <a:lnTo>
                      <a:pt x="1003" y="628"/>
                    </a:lnTo>
                    <a:lnTo>
                      <a:pt x="1003" y="628"/>
                    </a:lnTo>
                    <a:lnTo>
                      <a:pt x="1006" y="627"/>
                    </a:lnTo>
                    <a:lnTo>
                      <a:pt x="1009" y="627"/>
                    </a:lnTo>
                    <a:lnTo>
                      <a:pt x="1012" y="624"/>
                    </a:lnTo>
                    <a:lnTo>
                      <a:pt x="1014" y="622"/>
                    </a:lnTo>
                    <a:lnTo>
                      <a:pt x="1015" y="622"/>
                    </a:lnTo>
                    <a:lnTo>
                      <a:pt x="1017" y="619"/>
                    </a:lnTo>
                    <a:lnTo>
                      <a:pt x="1017" y="616"/>
                    </a:lnTo>
                    <a:lnTo>
                      <a:pt x="1015" y="616"/>
                    </a:lnTo>
                    <a:lnTo>
                      <a:pt x="1014" y="616"/>
                    </a:lnTo>
                    <a:lnTo>
                      <a:pt x="1012" y="614"/>
                    </a:lnTo>
                    <a:lnTo>
                      <a:pt x="1014" y="614"/>
                    </a:lnTo>
                    <a:lnTo>
                      <a:pt x="1015" y="614"/>
                    </a:lnTo>
                    <a:lnTo>
                      <a:pt x="1017" y="614"/>
                    </a:lnTo>
                    <a:lnTo>
                      <a:pt x="1015" y="613"/>
                    </a:lnTo>
                    <a:lnTo>
                      <a:pt x="1014" y="613"/>
                    </a:lnTo>
                    <a:lnTo>
                      <a:pt x="1009" y="611"/>
                    </a:lnTo>
                    <a:lnTo>
                      <a:pt x="1007" y="608"/>
                    </a:lnTo>
                    <a:lnTo>
                      <a:pt x="1012" y="611"/>
                    </a:lnTo>
                    <a:lnTo>
                      <a:pt x="1014" y="609"/>
                    </a:lnTo>
                    <a:lnTo>
                      <a:pt x="1015" y="606"/>
                    </a:lnTo>
                    <a:lnTo>
                      <a:pt x="1017" y="606"/>
                    </a:lnTo>
                    <a:lnTo>
                      <a:pt x="1017" y="603"/>
                    </a:lnTo>
                    <a:lnTo>
                      <a:pt x="1014" y="603"/>
                    </a:lnTo>
                    <a:lnTo>
                      <a:pt x="1015" y="600"/>
                    </a:lnTo>
                    <a:lnTo>
                      <a:pt x="1019" y="601"/>
                    </a:lnTo>
                    <a:lnTo>
                      <a:pt x="1020" y="600"/>
                    </a:lnTo>
                    <a:lnTo>
                      <a:pt x="1020" y="597"/>
                    </a:lnTo>
                    <a:lnTo>
                      <a:pt x="1015" y="595"/>
                    </a:lnTo>
                    <a:lnTo>
                      <a:pt x="1015" y="593"/>
                    </a:lnTo>
                    <a:lnTo>
                      <a:pt x="1015" y="592"/>
                    </a:lnTo>
                    <a:lnTo>
                      <a:pt x="1019" y="593"/>
                    </a:lnTo>
                    <a:lnTo>
                      <a:pt x="1019" y="592"/>
                    </a:lnTo>
                    <a:lnTo>
                      <a:pt x="1014" y="590"/>
                    </a:lnTo>
                    <a:lnTo>
                      <a:pt x="1011" y="590"/>
                    </a:lnTo>
                    <a:lnTo>
                      <a:pt x="1011" y="589"/>
                    </a:lnTo>
                    <a:lnTo>
                      <a:pt x="1012" y="589"/>
                    </a:lnTo>
                    <a:lnTo>
                      <a:pt x="1012" y="587"/>
                    </a:lnTo>
                    <a:lnTo>
                      <a:pt x="1009" y="587"/>
                    </a:lnTo>
                    <a:lnTo>
                      <a:pt x="1004" y="589"/>
                    </a:lnTo>
                    <a:lnTo>
                      <a:pt x="1004" y="592"/>
                    </a:lnTo>
                    <a:lnTo>
                      <a:pt x="1003" y="593"/>
                    </a:lnTo>
                    <a:lnTo>
                      <a:pt x="1001" y="590"/>
                    </a:lnTo>
                    <a:lnTo>
                      <a:pt x="998" y="590"/>
                    </a:lnTo>
                    <a:lnTo>
                      <a:pt x="999" y="589"/>
                    </a:lnTo>
                    <a:lnTo>
                      <a:pt x="1001" y="589"/>
                    </a:lnTo>
                    <a:lnTo>
                      <a:pt x="1004" y="585"/>
                    </a:lnTo>
                    <a:lnTo>
                      <a:pt x="1004" y="582"/>
                    </a:lnTo>
                    <a:lnTo>
                      <a:pt x="1003" y="579"/>
                    </a:lnTo>
                    <a:lnTo>
                      <a:pt x="998" y="577"/>
                    </a:lnTo>
                    <a:lnTo>
                      <a:pt x="991" y="577"/>
                    </a:lnTo>
                    <a:lnTo>
                      <a:pt x="990" y="579"/>
                    </a:lnTo>
                    <a:lnTo>
                      <a:pt x="991" y="579"/>
                    </a:lnTo>
                    <a:lnTo>
                      <a:pt x="995" y="579"/>
                    </a:lnTo>
                    <a:lnTo>
                      <a:pt x="995" y="581"/>
                    </a:lnTo>
                    <a:lnTo>
                      <a:pt x="993" y="581"/>
                    </a:lnTo>
                    <a:lnTo>
                      <a:pt x="988" y="581"/>
                    </a:lnTo>
                    <a:lnTo>
                      <a:pt x="985" y="582"/>
                    </a:lnTo>
                    <a:lnTo>
                      <a:pt x="982" y="582"/>
                    </a:lnTo>
                    <a:lnTo>
                      <a:pt x="979" y="585"/>
                    </a:lnTo>
                    <a:lnTo>
                      <a:pt x="977" y="589"/>
                    </a:lnTo>
                    <a:lnTo>
                      <a:pt x="976" y="589"/>
                    </a:lnTo>
                    <a:lnTo>
                      <a:pt x="972" y="590"/>
                    </a:lnTo>
                    <a:lnTo>
                      <a:pt x="968" y="590"/>
                    </a:lnTo>
                    <a:lnTo>
                      <a:pt x="966" y="595"/>
                    </a:lnTo>
                    <a:lnTo>
                      <a:pt x="964" y="595"/>
                    </a:lnTo>
                    <a:lnTo>
                      <a:pt x="963" y="597"/>
                    </a:lnTo>
                    <a:lnTo>
                      <a:pt x="961" y="597"/>
                    </a:lnTo>
                    <a:lnTo>
                      <a:pt x="960" y="593"/>
                    </a:lnTo>
                    <a:lnTo>
                      <a:pt x="963" y="592"/>
                    </a:lnTo>
                    <a:lnTo>
                      <a:pt x="964" y="593"/>
                    </a:lnTo>
                    <a:lnTo>
                      <a:pt x="964" y="592"/>
                    </a:lnTo>
                    <a:lnTo>
                      <a:pt x="960" y="587"/>
                    </a:lnTo>
                    <a:lnTo>
                      <a:pt x="958" y="585"/>
                    </a:lnTo>
                    <a:lnTo>
                      <a:pt x="956" y="584"/>
                    </a:lnTo>
                    <a:lnTo>
                      <a:pt x="958" y="584"/>
                    </a:lnTo>
                    <a:lnTo>
                      <a:pt x="956" y="581"/>
                    </a:lnTo>
                    <a:lnTo>
                      <a:pt x="960" y="585"/>
                    </a:lnTo>
                    <a:lnTo>
                      <a:pt x="964" y="589"/>
                    </a:lnTo>
                    <a:lnTo>
                      <a:pt x="966" y="587"/>
                    </a:lnTo>
                    <a:lnTo>
                      <a:pt x="966" y="585"/>
                    </a:lnTo>
                    <a:lnTo>
                      <a:pt x="969" y="585"/>
                    </a:lnTo>
                    <a:lnTo>
                      <a:pt x="971" y="584"/>
                    </a:lnTo>
                    <a:lnTo>
                      <a:pt x="976" y="581"/>
                    </a:lnTo>
                    <a:lnTo>
                      <a:pt x="982" y="581"/>
                    </a:lnTo>
                    <a:lnTo>
                      <a:pt x="987" y="579"/>
                    </a:lnTo>
                    <a:lnTo>
                      <a:pt x="987" y="577"/>
                    </a:lnTo>
                    <a:lnTo>
                      <a:pt x="985" y="577"/>
                    </a:lnTo>
                    <a:lnTo>
                      <a:pt x="979" y="579"/>
                    </a:lnTo>
                    <a:lnTo>
                      <a:pt x="974" y="581"/>
                    </a:lnTo>
                    <a:lnTo>
                      <a:pt x="974" y="579"/>
                    </a:lnTo>
                    <a:lnTo>
                      <a:pt x="982" y="577"/>
                    </a:lnTo>
                    <a:lnTo>
                      <a:pt x="987" y="577"/>
                    </a:lnTo>
                    <a:lnTo>
                      <a:pt x="990" y="574"/>
                    </a:lnTo>
                    <a:lnTo>
                      <a:pt x="993" y="573"/>
                    </a:lnTo>
                    <a:lnTo>
                      <a:pt x="995" y="574"/>
                    </a:lnTo>
                    <a:lnTo>
                      <a:pt x="999" y="573"/>
                    </a:lnTo>
                    <a:lnTo>
                      <a:pt x="999" y="571"/>
                    </a:lnTo>
                    <a:lnTo>
                      <a:pt x="1004" y="571"/>
                    </a:lnTo>
                    <a:lnTo>
                      <a:pt x="1003" y="568"/>
                    </a:lnTo>
                    <a:lnTo>
                      <a:pt x="995" y="566"/>
                    </a:lnTo>
                    <a:lnTo>
                      <a:pt x="996" y="566"/>
                    </a:lnTo>
                    <a:lnTo>
                      <a:pt x="998" y="566"/>
                    </a:lnTo>
                    <a:lnTo>
                      <a:pt x="999" y="563"/>
                    </a:lnTo>
                    <a:lnTo>
                      <a:pt x="998" y="561"/>
                    </a:lnTo>
                    <a:lnTo>
                      <a:pt x="993" y="563"/>
                    </a:lnTo>
                    <a:lnTo>
                      <a:pt x="991" y="566"/>
                    </a:lnTo>
                    <a:lnTo>
                      <a:pt x="988" y="563"/>
                    </a:lnTo>
                    <a:lnTo>
                      <a:pt x="985" y="565"/>
                    </a:lnTo>
                    <a:lnTo>
                      <a:pt x="985" y="563"/>
                    </a:lnTo>
                    <a:lnTo>
                      <a:pt x="987" y="561"/>
                    </a:lnTo>
                    <a:lnTo>
                      <a:pt x="987" y="557"/>
                    </a:lnTo>
                    <a:lnTo>
                      <a:pt x="987" y="557"/>
                    </a:lnTo>
                    <a:lnTo>
                      <a:pt x="983" y="558"/>
                    </a:lnTo>
                    <a:lnTo>
                      <a:pt x="983" y="557"/>
                    </a:lnTo>
                    <a:lnTo>
                      <a:pt x="985" y="557"/>
                    </a:lnTo>
                    <a:lnTo>
                      <a:pt x="983" y="555"/>
                    </a:lnTo>
                    <a:lnTo>
                      <a:pt x="979" y="560"/>
                    </a:lnTo>
                    <a:lnTo>
                      <a:pt x="976" y="561"/>
                    </a:lnTo>
                    <a:lnTo>
                      <a:pt x="976" y="561"/>
                    </a:lnTo>
                    <a:lnTo>
                      <a:pt x="977" y="560"/>
                    </a:lnTo>
                    <a:lnTo>
                      <a:pt x="980" y="557"/>
                    </a:lnTo>
                    <a:lnTo>
                      <a:pt x="979" y="555"/>
                    </a:lnTo>
                    <a:lnTo>
                      <a:pt x="976" y="557"/>
                    </a:lnTo>
                    <a:lnTo>
                      <a:pt x="976" y="557"/>
                    </a:lnTo>
                    <a:lnTo>
                      <a:pt x="976" y="555"/>
                    </a:lnTo>
                    <a:lnTo>
                      <a:pt x="979" y="554"/>
                    </a:lnTo>
                    <a:lnTo>
                      <a:pt x="979" y="554"/>
                    </a:lnTo>
                    <a:lnTo>
                      <a:pt x="976" y="554"/>
                    </a:lnTo>
                    <a:lnTo>
                      <a:pt x="972" y="557"/>
                    </a:lnTo>
                    <a:lnTo>
                      <a:pt x="969" y="560"/>
                    </a:lnTo>
                    <a:lnTo>
                      <a:pt x="969" y="558"/>
                    </a:lnTo>
                    <a:lnTo>
                      <a:pt x="969" y="557"/>
                    </a:lnTo>
                    <a:lnTo>
                      <a:pt x="972" y="555"/>
                    </a:lnTo>
                    <a:lnTo>
                      <a:pt x="972" y="554"/>
                    </a:lnTo>
                    <a:lnTo>
                      <a:pt x="969" y="554"/>
                    </a:lnTo>
                    <a:lnTo>
                      <a:pt x="964" y="558"/>
                    </a:lnTo>
                    <a:lnTo>
                      <a:pt x="963" y="558"/>
                    </a:lnTo>
                    <a:lnTo>
                      <a:pt x="960" y="557"/>
                    </a:lnTo>
                    <a:lnTo>
                      <a:pt x="963" y="558"/>
                    </a:lnTo>
                    <a:lnTo>
                      <a:pt x="964" y="557"/>
                    </a:lnTo>
                    <a:lnTo>
                      <a:pt x="969" y="550"/>
                    </a:lnTo>
                    <a:lnTo>
                      <a:pt x="972" y="549"/>
                    </a:lnTo>
                    <a:lnTo>
                      <a:pt x="971" y="547"/>
                    </a:lnTo>
                    <a:lnTo>
                      <a:pt x="971" y="544"/>
                    </a:lnTo>
                    <a:lnTo>
                      <a:pt x="971" y="544"/>
                    </a:lnTo>
                    <a:lnTo>
                      <a:pt x="968" y="547"/>
                    </a:lnTo>
                    <a:lnTo>
                      <a:pt x="966" y="547"/>
                    </a:lnTo>
                    <a:lnTo>
                      <a:pt x="966" y="547"/>
                    </a:lnTo>
                    <a:lnTo>
                      <a:pt x="968" y="546"/>
                    </a:lnTo>
                    <a:lnTo>
                      <a:pt x="968" y="541"/>
                    </a:lnTo>
                    <a:lnTo>
                      <a:pt x="966" y="541"/>
                    </a:lnTo>
                    <a:lnTo>
                      <a:pt x="964" y="541"/>
                    </a:lnTo>
                    <a:lnTo>
                      <a:pt x="963" y="542"/>
                    </a:lnTo>
                    <a:lnTo>
                      <a:pt x="961" y="541"/>
                    </a:lnTo>
                    <a:lnTo>
                      <a:pt x="963" y="539"/>
                    </a:lnTo>
                    <a:lnTo>
                      <a:pt x="961" y="538"/>
                    </a:lnTo>
                    <a:lnTo>
                      <a:pt x="960" y="538"/>
                    </a:lnTo>
                    <a:lnTo>
                      <a:pt x="961" y="536"/>
                    </a:lnTo>
                    <a:lnTo>
                      <a:pt x="960" y="536"/>
                    </a:lnTo>
                    <a:lnTo>
                      <a:pt x="960" y="533"/>
                    </a:lnTo>
                    <a:lnTo>
                      <a:pt x="958" y="533"/>
                    </a:lnTo>
                    <a:lnTo>
                      <a:pt x="955" y="534"/>
                    </a:lnTo>
                    <a:lnTo>
                      <a:pt x="955" y="534"/>
                    </a:lnTo>
                    <a:lnTo>
                      <a:pt x="953" y="536"/>
                    </a:lnTo>
                    <a:lnTo>
                      <a:pt x="948" y="534"/>
                    </a:lnTo>
                    <a:lnTo>
                      <a:pt x="952" y="534"/>
                    </a:lnTo>
                    <a:lnTo>
                      <a:pt x="953" y="533"/>
                    </a:lnTo>
                    <a:lnTo>
                      <a:pt x="956" y="533"/>
                    </a:lnTo>
                    <a:lnTo>
                      <a:pt x="956" y="531"/>
                    </a:lnTo>
                    <a:lnTo>
                      <a:pt x="955" y="530"/>
                    </a:lnTo>
                    <a:lnTo>
                      <a:pt x="952" y="526"/>
                    </a:lnTo>
                    <a:lnTo>
                      <a:pt x="952" y="523"/>
                    </a:lnTo>
                    <a:lnTo>
                      <a:pt x="948" y="522"/>
                    </a:lnTo>
                    <a:lnTo>
                      <a:pt x="952" y="522"/>
                    </a:lnTo>
                    <a:lnTo>
                      <a:pt x="956" y="523"/>
                    </a:lnTo>
                    <a:lnTo>
                      <a:pt x="960" y="523"/>
                    </a:lnTo>
                    <a:lnTo>
                      <a:pt x="958" y="522"/>
                    </a:lnTo>
                    <a:lnTo>
                      <a:pt x="956" y="522"/>
                    </a:lnTo>
                    <a:lnTo>
                      <a:pt x="956" y="520"/>
                    </a:lnTo>
                    <a:lnTo>
                      <a:pt x="960" y="520"/>
                    </a:lnTo>
                    <a:lnTo>
                      <a:pt x="963" y="517"/>
                    </a:lnTo>
                    <a:lnTo>
                      <a:pt x="964" y="517"/>
                    </a:lnTo>
                    <a:lnTo>
                      <a:pt x="966" y="514"/>
                    </a:lnTo>
                    <a:lnTo>
                      <a:pt x="963" y="512"/>
                    </a:lnTo>
                    <a:lnTo>
                      <a:pt x="961" y="512"/>
                    </a:lnTo>
                    <a:lnTo>
                      <a:pt x="958" y="510"/>
                    </a:lnTo>
                    <a:lnTo>
                      <a:pt x="960" y="510"/>
                    </a:lnTo>
                    <a:lnTo>
                      <a:pt x="961" y="507"/>
                    </a:lnTo>
                    <a:lnTo>
                      <a:pt x="960" y="506"/>
                    </a:lnTo>
                    <a:lnTo>
                      <a:pt x="956" y="506"/>
                    </a:lnTo>
                    <a:lnTo>
                      <a:pt x="955" y="506"/>
                    </a:lnTo>
                    <a:lnTo>
                      <a:pt x="953" y="506"/>
                    </a:lnTo>
                    <a:lnTo>
                      <a:pt x="952" y="504"/>
                    </a:lnTo>
                    <a:lnTo>
                      <a:pt x="955" y="504"/>
                    </a:lnTo>
                    <a:lnTo>
                      <a:pt x="955" y="502"/>
                    </a:lnTo>
                    <a:lnTo>
                      <a:pt x="958" y="504"/>
                    </a:lnTo>
                    <a:lnTo>
                      <a:pt x="960" y="501"/>
                    </a:lnTo>
                    <a:lnTo>
                      <a:pt x="960" y="496"/>
                    </a:lnTo>
                    <a:lnTo>
                      <a:pt x="956" y="495"/>
                    </a:lnTo>
                    <a:lnTo>
                      <a:pt x="955" y="496"/>
                    </a:lnTo>
                    <a:lnTo>
                      <a:pt x="952" y="495"/>
                    </a:lnTo>
                    <a:lnTo>
                      <a:pt x="950" y="496"/>
                    </a:lnTo>
                    <a:lnTo>
                      <a:pt x="952" y="495"/>
                    </a:lnTo>
                    <a:lnTo>
                      <a:pt x="955" y="493"/>
                    </a:lnTo>
                    <a:lnTo>
                      <a:pt x="956" y="491"/>
                    </a:lnTo>
                    <a:lnTo>
                      <a:pt x="956" y="490"/>
                    </a:lnTo>
                    <a:lnTo>
                      <a:pt x="953" y="488"/>
                    </a:lnTo>
                    <a:lnTo>
                      <a:pt x="952" y="490"/>
                    </a:lnTo>
                    <a:lnTo>
                      <a:pt x="948" y="490"/>
                    </a:lnTo>
                    <a:lnTo>
                      <a:pt x="945" y="491"/>
                    </a:lnTo>
                    <a:lnTo>
                      <a:pt x="948" y="487"/>
                    </a:lnTo>
                    <a:lnTo>
                      <a:pt x="952" y="487"/>
                    </a:lnTo>
                    <a:lnTo>
                      <a:pt x="953" y="485"/>
                    </a:lnTo>
                    <a:lnTo>
                      <a:pt x="953" y="483"/>
                    </a:lnTo>
                    <a:lnTo>
                      <a:pt x="955" y="482"/>
                    </a:lnTo>
                    <a:lnTo>
                      <a:pt x="955" y="482"/>
                    </a:lnTo>
                    <a:lnTo>
                      <a:pt x="952" y="482"/>
                    </a:lnTo>
                    <a:lnTo>
                      <a:pt x="947" y="482"/>
                    </a:lnTo>
                    <a:lnTo>
                      <a:pt x="944" y="483"/>
                    </a:lnTo>
                    <a:lnTo>
                      <a:pt x="944" y="482"/>
                    </a:lnTo>
                    <a:lnTo>
                      <a:pt x="944" y="480"/>
                    </a:lnTo>
                    <a:lnTo>
                      <a:pt x="945" y="479"/>
                    </a:lnTo>
                    <a:lnTo>
                      <a:pt x="947" y="480"/>
                    </a:lnTo>
                    <a:lnTo>
                      <a:pt x="952" y="480"/>
                    </a:lnTo>
                    <a:lnTo>
                      <a:pt x="953" y="475"/>
                    </a:lnTo>
                    <a:lnTo>
                      <a:pt x="953" y="474"/>
                    </a:lnTo>
                    <a:lnTo>
                      <a:pt x="952" y="474"/>
                    </a:lnTo>
                    <a:lnTo>
                      <a:pt x="948" y="474"/>
                    </a:lnTo>
                    <a:lnTo>
                      <a:pt x="952" y="471"/>
                    </a:lnTo>
                    <a:lnTo>
                      <a:pt x="952" y="469"/>
                    </a:lnTo>
                    <a:lnTo>
                      <a:pt x="950" y="467"/>
                    </a:lnTo>
                    <a:lnTo>
                      <a:pt x="944" y="469"/>
                    </a:lnTo>
                    <a:lnTo>
                      <a:pt x="942" y="469"/>
                    </a:lnTo>
                    <a:lnTo>
                      <a:pt x="944" y="466"/>
                    </a:lnTo>
                    <a:lnTo>
                      <a:pt x="945" y="467"/>
                    </a:lnTo>
                    <a:lnTo>
                      <a:pt x="948" y="466"/>
                    </a:lnTo>
                    <a:lnTo>
                      <a:pt x="950" y="463"/>
                    </a:lnTo>
                    <a:lnTo>
                      <a:pt x="948" y="461"/>
                    </a:lnTo>
                    <a:lnTo>
                      <a:pt x="948" y="459"/>
                    </a:lnTo>
                    <a:lnTo>
                      <a:pt x="947" y="461"/>
                    </a:lnTo>
                    <a:lnTo>
                      <a:pt x="945" y="461"/>
                    </a:lnTo>
                    <a:lnTo>
                      <a:pt x="945" y="459"/>
                    </a:lnTo>
                    <a:lnTo>
                      <a:pt x="942" y="458"/>
                    </a:lnTo>
                    <a:lnTo>
                      <a:pt x="945" y="458"/>
                    </a:lnTo>
                    <a:lnTo>
                      <a:pt x="947" y="459"/>
                    </a:lnTo>
                    <a:lnTo>
                      <a:pt x="947" y="458"/>
                    </a:lnTo>
                    <a:lnTo>
                      <a:pt x="947" y="455"/>
                    </a:lnTo>
                    <a:lnTo>
                      <a:pt x="944" y="451"/>
                    </a:lnTo>
                    <a:lnTo>
                      <a:pt x="944" y="448"/>
                    </a:lnTo>
                    <a:lnTo>
                      <a:pt x="945" y="448"/>
                    </a:lnTo>
                    <a:lnTo>
                      <a:pt x="945" y="445"/>
                    </a:lnTo>
                    <a:lnTo>
                      <a:pt x="944" y="445"/>
                    </a:lnTo>
                    <a:lnTo>
                      <a:pt x="944" y="443"/>
                    </a:lnTo>
                    <a:lnTo>
                      <a:pt x="945" y="442"/>
                    </a:lnTo>
                    <a:lnTo>
                      <a:pt x="944" y="442"/>
                    </a:lnTo>
                    <a:lnTo>
                      <a:pt x="942" y="442"/>
                    </a:lnTo>
                    <a:lnTo>
                      <a:pt x="942" y="440"/>
                    </a:lnTo>
                    <a:lnTo>
                      <a:pt x="944" y="440"/>
                    </a:lnTo>
                    <a:lnTo>
                      <a:pt x="945" y="439"/>
                    </a:lnTo>
                    <a:lnTo>
                      <a:pt x="944" y="437"/>
                    </a:lnTo>
                    <a:lnTo>
                      <a:pt x="944" y="435"/>
                    </a:lnTo>
                    <a:lnTo>
                      <a:pt x="945" y="434"/>
                    </a:lnTo>
                    <a:lnTo>
                      <a:pt x="944" y="432"/>
                    </a:lnTo>
                    <a:lnTo>
                      <a:pt x="942" y="434"/>
                    </a:lnTo>
                    <a:lnTo>
                      <a:pt x="944" y="432"/>
                    </a:lnTo>
                    <a:lnTo>
                      <a:pt x="942" y="431"/>
                    </a:lnTo>
                    <a:lnTo>
                      <a:pt x="940" y="431"/>
                    </a:lnTo>
                    <a:lnTo>
                      <a:pt x="937" y="434"/>
                    </a:lnTo>
                    <a:lnTo>
                      <a:pt x="939" y="437"/>
                    </a:lnTo>
                    <a:lnTo>
                      <a:pt x="937" y="439"/>
                    </a:lnTo>
                    <a:lnTo>
                      <a:pt x="934" y="442"/>
                    </a:lnTo>
                    <a:lnTo>
                      <a:pt x="934" y="445"/>
                    </a:lnTo>
                    <a:lnTo>
                      <a:pt x="933" y="445"/>
                    </a:lnTo>
                    <a:lnTo>
                      <a:pt x="933" y="448"/>
                    </a:lnTo>
                    <a:lnTo>
                      <a:pt x="931" y="447"/>
                    </a:lnTo>
                    <a:lnTo>
                      <a:pt x="929" y="447"/>
                    </a:lnTo>
                    <a:lnTo>
                      <a:pt x="928" y="451"/>
                    </a:lnTo>
                    <a:lnTo>
                      <a:pt x="928" y="453"/>
                    </a:lnTo>
                    <a:lnTo>
                      <a:pt x="929" y="453"/>
                    </a:lnTo>
                    <a:lnTo>
                      <a:pt x="931" y="455"/>
                    </a:lnTo>
                    <a:lnTo>
                      <a:pt x="931" y="458"/>
                    </a:lnTo>
                    <a:lnTo>
                      <a:pt x="928" y="455"/>
                    </a:lnTo>
                    <a:lnTo>
                      <a:pt x="926" y="455"/>
                    </a:lnTo>
                    <a:lnTo>
                      <a:pt x="926" y="456"/>
                    </a:lnTo>
                    <a:lnTo>
                      <a:pt x="925" y="459"/>
                    </a:lnTo>
                    <a:lnTo>
                      <a:pt x="921" y="461"/>
                    </a:lnTo>
                    <a:lnTo>
                      <a:pt x="921" y="464"/>
                    </a:lnTo>
                    <a:lnTo>
                      <a:pt x="920" y="464"/>
                    </a:lnTo>
                    <a:lnTo>
                      <a:pt x="917" y="467"/>
                    </a:lnTo>
                    <a:lnTo>
                      <a:pt x="918" y="469"/>
                    </a:lnTo>
                    <a:lnTo>
                      <a:pt x="917" y="469"/>
                    </a:lnTo>
                    <a:lnTo>
                      <a:pt x="917" y="474"/>
                    </a:lnTo>
                    <a:lnTo>
                      <a:pt x="915" y="477"/>
                    </a:lnTo>
                    <a:lnTo>
                      <a:pt x="915" y="474"/>
                    </a:lnTo>
                    <a:lnTo>
                      <a:pt x="915" y="471"/>
                    </a:lnTo>
                    <a:lnTo>
                      <a:pt x="913" y="469"/>
                    </a:lnTo>
                    <a:lnTo>
                      <a:pt x="909" y="471"/>
                    </a:lnTo>
                    <a:lnTo>
                      <a:pt x="907" y="474"/>
                    </a:lnTo>
                    <a:lnTo>
                      <a:pt x="907" y="477"/>
                    </a:lnTo>
                    <a:lnTo>
                      <a:pt x="904" y="477"/>
                    </a:lnTo>
                    <a:lnTo>
                      <a:pt x="902" y="479"/>
                    </a:lnTo>
                    <a:lnTo>
                      <a:pt x="902" y="477"/>
                    </a:lnTo>
                    <a:lnTo>
                      <a:pt x="901" y="477"/>
                    </a:lnTo>
                    <a:lnTo>
                      <a:pt x="897" y="479"/>
                    </a:lnTo>
                    <a:lnTo>
                      <a:pt x="896" y="479"/>
                    </a:lnTo>
                    <a:lnTo>
                      <a:pt x="893" y="482"/>
                    </a:lnTo>
                    <a:lnTo>
                      <a:pt x="893" y="485"/>
                    </a:lnTo>
                    <a:lnTo>
                      <a:pt x="889" y="488"/>
                    </a:lnTo>
                    <a:lnTo>
                      <a:pt x="889" y="485"/>
                    </a:lnTo>
                    <a:lnTo>
                      <a:pt x="889" y="483"/>
                    </a:lnTo>
                    <a:lnTo>
                      <a:pt x="891" y="482"/>
                    </a:lnTo>
                    <a:lnTo>
                      <a:pt x="891" y="477"/>
                    </a:lnTo>
                    <a:lnTo>
                      <a:pt x="891" y="474"/>
                    </a:lnTo>
                    <a:lnTo>
                      <a:pt x="889" y="474"/>
                    </a:lnTo>
                    <a:lnTo>
                      <a:pt x="886" y="477"/>
                    </a:lnTo>
                    <a:lnTo>
                      <a:pt x="883" y="485"/>
                    </a:lnTo>
                    <a:lnTo>
                      <a:pt x="880" y="487"/>
                    </a:lnTo>
                    <a:lnTo>
                      <a:pt x="882" y="483"/>
                    </a:lnTo>
                    <a:lnTo>
                      <a:pt x="883" y="480"/>
                    </a:lnTo>
                    <a:lnTo>
                      <a:pt x="885" y="475"/>
                    </a:lnTo>
                    <a:lnTo>
                      <a:pt x="885" y="472"/>
                    </a:lnTo>
                    <a:lnTo>
                      <a:pt x="886" y="469"/>
                    </a:lnTo>
                    <a:lnTo>
                      <a:pt x="885" y="467"/>
                    </a:lnTo>
                    <a:lnTo>
                      <a:pt x="882" y="464"/>
                    </a:lnTo>
                    <a:lnTo>
                      <a:pt x="878" y="464"/>
                    </a:lnTo>
                    <a:lnTo>
                      <a:pt x="880" y="467"/>
                    </a:lnTo>
                    <a:lnTo>
                      <a:pt x="878" y="467"/>
                    </a:lnTo>
                    <a:lnTo>
                      <a:pt x="877" y="466"/>
                    </a:lnTo>
                    <a:lnTo>
                      <a:pt x="874" y="461"/>
                    </a:lnTo>
                    <a:lnTo>
                      <a:pt x="878" y="463"/>
                    </a:lnTo>
                    <a:lnTo>
                      <a:pt x="880" y="463"/>
                    </a:lnTo>
                    <a:lnTo>
                      <a:pt x="877" y="461"/>
                    </a:lnTo>
                    <a:lnTo>
                      <a:pt x="874" y="456"/>
                    </a:lnTo>
                    <a:lnTo>
                      <a:pt x="874" y="456"/>
                    </a:lnTo>
                    <a:lnTo>
                      <a:pt x="875" y="451"/>
                    </a:lnTo>
                    <a:lnTo>
                      <a:pt x="877" y="450"/>
                    </a:lnTo>
                    <a:lnTo>
                      <a:pt x="878" y="447"/>
                    </a:lnTo>
                    <a:lnTo>
                      <a:pt x="878" y="442"/>
                    </a:lnTo>
                    <a:lnTo>
                      <a:pt x="875" y="439"/>
                    </a:lnTo>
                    <a:lnTo>
                      <a:pt x="870" y="437"/>
                    </a:lnTo>
                    <a:lnTo>
                      <a:pt x="864" y="434"/>
                    </a:lnTo>
                    <a:lnTo>
                      <a:pt x="870" y="437"/>
                    </a:lnTo>
                    <a:lnTo>
                      <a:pt x="877" y="437"/>
                    </a:lnTo>
                    <a:lnTo>
                      <a:pt x="878" y="432"/>
                    </a:lnTo>
                    <a:lnTo>
                      <a:pt x="878" y="431"/>
                    </a:lnTo>
                    <a:lnTo>
                      <a:pt x="880" y="435"/>
                    </a:lnTo>
                    <a:lnTo>
                      <a:pt x="880" y="432"/>
                    </a:lnTo>
                    <a:lnTo>
                      <a:pt x="880" y="426"/>
                    </a:lnTo>
                    <a:lnTo>
                      <a:pt x="883" y="421"/>
                    </a:lnTo>
                    <a:lnTo>
                      <a:pt x="886" y="421"/>
                    </a:lnTo>
                    <a:lnTo>
                      <a:pt x="886" y="416"/>
                    </a:lnTo>
                    <a:lnTo>
                      <a:pt x="886" y="412"/>
                    </a:lnTo>
                    <a:lnTo>
                      <a:pt x="885" y="412"/>
                    </a:lnTo>
                    <a:lnTo>
                      <a:pt x="885" y="416"/>
                    </a:lnTo>
                    <a:lnTo>
                      <a:pt x="882" y="418"/>
                    </a:lnTo>
                    <a:lnTo>
                      <a:pt x="880" y="416"/>
                    </a:lnTo>
                    <a:lnTo>
                      <a:pt x="880" y="412"/>
                    </a:lnTo>
                    <a:lnTo>
                      <a:pt x="877" y="410"/>
                    </a:lnTo>
                    <a:lnTo>
                      <a:pt x="874" y="412"/>
                    </a:lnTo>
                    <a:lnTo>
                      <a:pt x="872" y="410"/>
                    </a:lnTo>
                    <a:lnTo>
                      <a:pt x="870" y="410"/>
                    </a:lnTo>
                    <a:lnTo>
                      <a:pt x="866" y="407"/>
                    </a:lnTo>
                    <a:lnTo>
                      <a:pt x="864" y="408"/>
                    </a:lnTo>
                    <a:lnTo>
                      <a:pt x="864" y="405"/>
                    </a:lnTo>
                    <a:lnTo>
                      <a:pt x="861" y="408"/>
                    </a:lnTo>
                    <a:lnTo>
                      <a:pt x="861" y="405"/>
                    </a:lnTo>
                    <a:lnTo>
                      <a:pt x="858" y="402"/>
                    </a:lnTo>
                    <a:lnTo>
                      <a:pt x="861" y="402"/>
                    </a:lnTo>
                    <a:lnTo>
                      <a:pt x="862" y="399"/>
                    </a:lnTo>
                    <a:lnTo>
                      <a:pt x="864" y="400"/>
                    </a:lnTo>
                    <a:lnTo>
                      <a:pt x="864" y="399"/>
                    </a:lnTo>
                    <a:lnTo>
                      <a:pt x="862" y="396"/>
                    </a:lnTo>
                    <a:lnTo>
                      <a:pt x="861" y="397"/>
                    </a:lnTo>
                    <a:lnTo>
                      <a:pt x="858" y="396"/>
                    </a:lnTo>
                    <a:lnTo>
                      <a:pt x="859" y="396"/>
                    </a:lnTo>
                    <a:lnTo>
                      <a:pt x="859" y="392"/>
                    </a:lnTo>
                    <a:lnTo>
                      <a:pt x="856" y="389"/>
                    </a:lnTo>
                    <a:lnTo>
                      <a:pt x="853" y="391"/>
                    </a:lnTo>
                    <a:lnTo>
                      <a:pt x="853" y="389"/>
                    </a:lnTo>
                    <a:lnTo>
                      <a:pt x="856" y="386"/>
                    </a:lnTo>
                    <a:lnTo>
                      <a:pt x="856" y="381"/>
                    </a:lnTo>
                    <a:lnTo>
                      <a:pt x="853" y="381"/>
                    </a:lnTo>
                    <a:lnTo>
                      <a:pt x="850" y="380"/>
                    </a:lnTo>
                    <a:lnTo>
                      <a:pt x="850" y="376"/>
                    </a:lnTo>
                    <a:lnTo>
                      <a:pt x="845" y="373"/>
                    </a:lnTo>
                    <a:lnTo>
                      <a:pt x="842" y="375"/>
                    </a:lnTo>
                    <a:lnTo>
                      <a:pt x="839" y="375"/>
                    </a:lnTo>
                    <a:lnTo>
                      <a:pt x="837" y="376"/>
                    </a:lnTo>
                    <a:lnTo>
                      <a:pt x="834" y="375"/>
                    </a:lnTo>
                    <a:lnTo>
                      <a:pt x="834" y="378"/>
                    </a:lnTo>
                    <a:lnTo>
                      <a:pt x="832" y="375"/>
                    </a:lnTo>
                    <a:lnTo>
                      <a:pt x="831" y="375"/>
                    </a:lnTo>
                    <a:lnTo>
                      <a:pt x="829" y="373"/>
                    </a:lnTo>
                    <a:lnTo>
                      <a:pt x="826" y="373"/>
                    </a:lnTo>
                    <a:lnTo>
                      <a:pt x="823" y="376"/>
                    </a:lnTo>
                    <a:lnTo>
                      <a:pt x="818" y="376"/>
                    </a:lnTo>
                    <a:lnTo>
                      <a:pt x="821" y="375"/>
                    </a:lnTo>
                    <a:lnTo>
                      <a:pt x="823" y="373"/>
                    </a:lnTo>
                    <a:lnTo>
                      <a:pt x="818" y="373"/>
                    </a:lnTo>
                    <a:lnTo>
                      <a:pt x="813" y="369"/>
                    </a:lnTo>
                    <a:lnTo>
                      <a:pt x="808" y="367"/>
                    </a:lnTo>
                    <a:lnTo>
                      <a:pt x="803" y="367"/>
                    </a:lnTo>
                    <a:lnTo>
                      <a:pt x="802" y="365"/>
                    </a:lnTo>
                    <a:lnTo>
                      <a:pt x="800" y="365"/>
                    </a:lnTo>
                    <a:lnTo>
                      <a:pt x="797" y="365"/>
                    </a:lnTo>
                    <a:lnTo>
                      <a:pt x="795" y="369"/>
                    </a:lnTo>
                    <a:lnTo>
                      <a:pt x="795" y="370"/>
                    </a:lnTo>
                    <a:lnTo>
                      <a:pt x="794" y="370"/>
                    </a:lnTo>
                    <a:lnTo>
                      <a:pt x="794" y="369"/>
                    </a:lnTo>
                    <a:lnTo>
                      <a:pt x="791" y="370"/>
                    </a:lnTo>
                    <a:lnTo>
                      <a:pt x="791" y="373"/>
                    </a:lnTo>
                    <a:lnTo>
                      <a:pt x="789" y="378"/>
                    </a:lnTo>
                    <a:lnTo>
                      <a:pt x="789" y="383"/>
                    </a:lnTo>
                    <a:lnTo>
                      <a:pt x="791" y="386"/>
                    </a:lnTo>
                    <a:lnTo>
                      <a:pt x="792" y="386"/>
                    </a:lnTo>
                    <a:lnTo>
                      <a:pt x="792" y="388"/>
                    </a:lnTo>
                    <a:lnTo>
                      <a:pt x="794" y="388"/>
                    </a:lnTo>
                    <a:lnTo>
                      <a:pt x="794" y="391"/>
                    </a:lnTo>
                    <a:lnTo>
                      <a:pt x="792" y="392"/>
                    </a:lnTo>
                    <a:lnTo>
                      <a:pt x="791" y="392"/>
                    </a:lnTo>
                    <a:lnTo>
                      <a:pt x="791" y="396"/>
                    </a:lnTo>
                    <a:lnTo>
                      <a:pt x="786" y="402"/>
                    </a:lnTo>
                    <a:lnTo>
                      <a:pt x="780" y="405"/>
                    </a:lnTo>
                    <a:lnTo>
                      <a:pt x="780" y="408"/>
                    </a:lnTo>
                    <a:lnTo>
                      <a:pt x="781" y="408"/>
                    </a:lnTo>
                    <a:lnTo>
                      <a:pt x="786" y="408"/>
                    </a:lnTo>
                    <a:lnTo>
                      <a:pt x="788" y="408"/>
                    </a:lnTo>
                    <a:lnTo>
                      <a:pt x="786" y="410"/>
                    </a:lnTo>
                    <a:lnTo>
                      <a:pt x="784" y="413"/>
                    </a:lnTo>
                    <a:lnTo>
                      <a:pt x="784" y="415"/>
                    </a:lnTo>
                    <a:lnTo>
                      <a:pt x="788" y="416"/>
                    </a:lnTo>
                    <a:lnTo>
                      <a:pt x="784" y="416"/>
                    </a:lnTo>
                    <a:lnTo>
                      <a:pt x="783" y="420"/>
                    </a:lnTo>
                    <a:lnTo>
                      <a:pt x="784" y="421"/>
                    </a:lnTo>
                    <a:lnTo>
                      <a:pt x="786" y="423"/>
                    </a:lnTo>
                    <a:lnTo>
                      <a:pt x="783" y="426"/>
                    </a:lnTo>
                    <a:lnTo>
                      <a:pt x="783" y="428"/>
                    </a:lnTo>
                    <a:lnTo>
                      <a:pt x="788" y="428"/>
                    </a:lnTo>
                    <a:lnTo>
                      <a:pt x="788" y="429"/>
                    </a:lnTo>
                    <a:lnTo>
                      <a:pt x="784" y="434"/>
                    </a:lnTo>
                    <a:lnTo>
                      <a:pt x="781" y="435"/>
                    </a:lnTo>
                    <a:lnTo>
                      <a:pt x="781" y="439"/>
                    </a:lnTo>
                    <a:lnTo>
                      <a:pt x="783" y="440"/>
                    </a:lnTo>
                    <a:lnTo>
                      <a:pt x="781" y="439"/>
                    </a:lnTo>
                    <a:lnTo>
                      <a:pt x="778" y="435"/>
                    </a:lnTo>
                    <a:lnTo>
                      <a:pt x="778" y="435"/>
                    </a:lnTo>
                    <a:lnTo>
                      <a:pt x="775" y="440"/>
                    </a:lnTo>
                    <a:lnTo>
                      <a:pt x="775" y="440"/>
                    </a:lnTo>
                    <a:lnTo>
                      <a:pt x="775" y="442"/>
                    </a:lnTo>
                    <a:lnTo>
                      <a:pt x="775" y="443"/>
                    </a:lnTo>
                    <a:lnTo>
                      <a:pt x="773" y="445"/>
                    </a:lnTo>
                    <a:lnTo>
                      <a:pt x="772" y="445"/>
                    </a:lnTo>
                    <a:lnTo>
                      <a:pt x="764" y="453"/>
                    </a:lnTo>
                    <a:lnTo>
                      <a:pt x="760" y="455"/>
                    </a:lnTo>
                    <a:lnTo>
                      <a:pt x="759" y="459"/>
                    </a:lnTo>
                    <a:lnTo>
                      <a:pt x="760" y="463"/>
                    </a:lnTo>
                    <a:lnTo>
                      <a:pt x="764" y="463"/>
                    </a:lnTo>
                    <a:lnTo>
                      <a:pt x="764" y="466"/>
                    </a:lnTo>
                    <a:lnTo>
                      <a:pt x="767" y="467"/>
                    </a:lnTo>
                    <a:lnTo>
                      <a:pt x="772" y="475"/>
                    </a:lnTo>
                    <a:lnTo>
                      <a:pt x="772" y="482"/>
                    </a:lnTo>
                    <a:lnTo>
                      <a:pt x="772" y="491"/>
                    </a:lnTo>
                    <a:lnTo>
                      <a:pt x="775" y="495"/>
                    </a:lnTo>
                    <a:lnTo>
                      <a:pt x="773" y="498"/>
                    </a:lnTo>
                    <a:lnTo>
                      <a:pt x="773" y="502"/>
                    </a:lnTo>
                    <a:lnTo>
                      <a:pt x="773" y="504"/>
                    </a:lnTo>
                    <a:lnTo>
                      <a:pt x="770" y="510"/>
                    </a:lnTo>
                    <a:lnTo>
                      <a:pt x="768" y="515"/>
                    </a:lnTo>
                    <a:lnTo>
                      <a:pt x="770" y="515"/>
                    </a:lnTo>
                    <a:lnTo>
                      <a:pt x="772" y="512"/>
                    </a:lnTo>
                    <a:lnTo>
                      <a:pt x="773" y="510"/>
                    </a:lnTo>
                    <a:lnTo>
                      <a:pt x="773" y="514"/>
                    </a:lnTo>
                    <a:lnTo>
                      <a:pt x="775" y="517"/>
                    </a:lnTo>
                    <a:lnTo>
                      <a:pt x="773" y="518"/>
                    </a:lnTo>
                    <a:lnTo>
                      <a:pt x="770" y="520"/>
                    </a:lnTo>
                    <a:lnTo>
                      <a:pt x="768" y="518"/>
                    </a:lnTo>
                    <a:lnTo>
                      <a:pt x="767" y="518"/>
                    </a:lnTo>
                    <a:lnTo>
                      <a:pt x="764" y="523"/>
                    </a:lnTo>
                    <a:lnTo>
                      <a:pt x="760" y="525"/>
                    </a:lnTo>
                    <a:lnTo>
                      <a:pt x="760" y="528"/>
                    </a:lnTo>
                    <a:lnTo>
                      <a:pt x="754" y="531"/>
                    </a:lnTo>
                    <a:lnTo>
                      <a:pt x="751" y="533"/>
                    </a:lnTo>
                    <a:lnTo>
                      <a:pt x="751" y="533"/>
                    </a:lnTo>
                    <a:lnTo>
                      <a:pt x="743" y="536"/>
                    </a:lnTo>
                    <a:lnTo>
                      <a:pt x="737" y="539"/>
                    </a:lnTo>
                    <a:lnTo>
                      <a:pt x="735" y="541"/>
                    </a:lnTo>
                    <a:lnTo>
                      <a:pt x="732" y="541"/>
                    </a:lnTo>
                    <a:lnTo>
                      <a:pt x="730" y="542"/>
                    </a:lnTo>
                    <a:lnTo>
                      <a:pt x="724" y="544"/>
                    </a:lnTo>
                    <a:lnTo>
                      <a:pt x="721" y="546"/>
                    </a:lnTo>
                    <a:lnTo>
                      <a:pt x="721" y="547"/>
                    </a:lnTo>
                    <a:lnTo>
                      <a:pt x="722" y="550"/>
                    </a:lnTo>
                    <a:lnTo>
                      <a:pt x="722" y="552"/>
                    </a:lnTo>
                    <a:lnTo>
                      <a:pt x="722" y="555"/>
                    </a:lnTo>
                    <a:lnTo>
                      <a:pt x="724" y="557"/>
                    </a:lnTo>
                    <a:lnTo>
                      <a:pt x="722" y="557"/>
                    </a:lnTo>
                    <a:lnTo>
                      <a:pt x="724" y="560"/>
                    </a:lnTo>
                    <a:lnTo>
                      <a:pt x="725" y="560"/>
                    </a:lnTo>
                    <a:lnTo>
                      <a:pt x="724" y="561"/>
                    </a:lnTo>
                    <a:lnTo>
                      <a:pt x="724" y="563"/>
                    </a:lnTo>
                    <a:lnTo>
                      <a:pt x="722" y="565"/>
                    </a:lnTo>
                    <a:lnTo>
                      <a:pt x="724" y="566"/>
                    </a:lnTo>
                    <a:lnTo>
                      <a:pt x="722" y="568"/>
                    </a:lnTo>
                    <a:lnTo>
                      <a:pt x="721" y="573"/>
                    </a:lnTo>
                    <a:lnTo>
                      <a:pt x="722" y="576"/>
                    </a:lnTo>
                    <a:lnTo>
                      <a:pt x="721" y="582"/>
                    </a:lnTo>
                    <a:lnTo>
                      <a:pt x="721" y="584"/>
                    </a:lnTo>
                    <a:lnTo>
                      <a:pt x="722" y="585"/>
                    </a:lnTo>
                    <a:lnTo>
                      <a:pt x="722" y="587"/>
                    </a:lnTo>
                    <a:lnTo>
                      <a:pt x="722" y="589"/>
                    </a:lnTo>
                    <a:lnTo>
                      <a:pt x="721" y="592"/>
                    </a:lnTo>
                    <a:lnTo>
                      <a:pt x="721" y="593"/>
                    </a:lnTo>
                    <a:lnTo>
                      <a:pt x="722" y="595"/>
                    </a:lnTo>
                    <a:lnTo>
                      <a:pt x="722" y="600"/>
                    </a:lnTo>
                    <a:lnTo>
                      <a:pt x="722" y="600"/>
                    </a:lnTo>
                    <a:lnTo>
                      <a:pt x="719" y="603"/>
                    </a:lnTo>
                    <a:lnTo>
                      <a:pt x="719" y="608"/>
                    </a:lnTo>
                    <a:lnTo>
                      <a:pt x="717" y="608"/>
                    </a:lnTo>
                    <a:lnTo>
                      <a:pt x="716" y="608"/>
                    </a:lnTo>
                    <a:lnTo>
                      <a:pt x="716" y="611"/>
                    </a:lnTo>
                    <a:lnTo>
                      <a:pt x="717" y="613"/>
                    </a:lnTo>
                    <a:lnTo>
                      <a:pt x="716" y="614"/>
                    </a:lnTo>
                    <a:lnTo>
                      <a:pt x="716" y="619"/>
                    </a:lnTo>
                    <a:lnTo>
                      <a:pt x="716" y="622"/>
                    </a:lnTo>
                    <a:lnTo>
                      <a:pt x="719" y="625"/>
                    </a:lnTo>
                    <a:lnTo>
                      <a:pt x="721" y="625"/>
                    </a:lnTo>
                    <a:lnTo>
                      <a:pt x="716" y="625"/>
                    </a:lnTo>
                    <a:lnTo>
                      <a:pt x="713" y="622"/>
                    </a:lnTo>
                    <a:lnTo>
                      <a:pt x="714" y="619"/>
                    </a:lnTo>
                    <a:lnTo>
                      <a:pt x="713" y="614"/>
                    </a:lnTo>
                    <a:lnTo>
                      <a:pt x="711" y="614"/>
                    </a:lnTo>
                    <a:lnTo>
                      <a:pt x="711" y="613"/>
                    </a:lnTo>
                    <a:lnTo>
                      <a:pt x="711" y="609"/>
                    </a:lnTo>
                    <a:lnTo>
                      <a:pt x="709" y="609"/>
                    </a:lnTo>
                    <a:lnTo>
                      <a:pt x="705" y="616"/>
                    </a:lnTo>
                    <a:lnTo>
                      <a:pt x="705" y="619"/>
                    </a:lnTo>
                    <a:lnTo>
                      <a:pt x="705" y="620"/>
                    </a:lnTo>
                    <a:lnTo>
                      <a:pt x="701" y="620"/>
                    </a:lnTo>
                    <a:lnTo>
                      <a:pt x="700" y="617"/>
                    </a:lnTo>
                    <a:lnTo>
                      <a:pt x="697" y="617"/>
                    </a:lnTo>
                    <a:lnTo>
                      <a:pt x="692" y="619"/>
                    </a:lnTo>
                    <a:lnTo>
                      <a:pt x="689" y="620"/>
                    </a:lnTo>
                    <a:lnTo>
                      <a:pt x="694" y="616"/>
                    </a:lnTo>
                    <a:lnTo>
                      <a:pt x="695" y="613"/>
                    </a:lnTo>
                    <a:lnTo>
                      <a:pt x="695" y="611"/>
                    </a:lnTo>
                    <a:lnTo>
                      <a:pt x="694" y="606"/>
                    </a:lnTo>
                    <a:lnTo>
                      <a:pt x="692" y="605"/>
                    </a:lnTo>
                    <a:lnTo>
                      <a:pt x="692" y="601"/>
                    </a:lnTo>
                    <a:lnTo>
                      <a:pt x="690" y="601"/>
                    </a:lnTo>
                    <a:lnTo>
                      <a:pt x="687" y="600"/>
                    </a:lnTo>
                    <a:lnTo>
                      <a:pt x="686" y="600"/>
                    </a:lnTo>
                    <a:lnTo>
                      <a:pt x="686" y="597"/>
                    </a:lnTo>
                    <a:lnTo>
                      <a:pt x="686" y="597"/>
                    </a:lnTo>
                    <a:lnTo>
                      <a:pt x="686" y="593"/>
                    </a:lnTo>
                    <a:lnTo>
                      <a:pt x="684" y="592"/>
                    </a:lnTo>
                    <a:lnTo>
                      <a:pt x="682" y="590"/>
                    </a:lnTo>
                    <a:lnTo>
                      <a:pt x="682" y="587"/>
                    </a:lnTo>
                    <a:lnTo>
                      <a:pt x="679" y="584"/>
                    </a:lnTo>
                    <a:lnTo>
                      <a:pt x="678" y="582"/>
                    </a:lnTo>
                    <a:lnTo>
                      <a:pt x="679" y="576"/>
                    </a:lnTo>
                    <a:lnTo>
                      <a:pt x="682" y="574"/>
                    </a:lnTo>
                    <a:lnTo>
                      <a:pt x="682" y="571"/>
                    </a:lnTo>
                    <a:lnTo>
                      <a:pt x="682" y="568"/>
                    </a:lnTo>
                    <a:lnTo>
                      <a:pt x="687" y="563"/>
                    </a:lnTo>
                    <a:lnTo>
                      <a:pt x="687" y="557"/>
                    </a:lnTo>
                    <a:lnTo>
                      <a:pt x="686" y="555"/>
                    </a:lnTo>
                    <a:lnTo>
                      <a:pt x="686" y="552"/>
                    </a:lnTo>
                    <a:lnTo>
                      <a:pt x="687" y="549"/>
                    </a:lnTo>
                    <a:lnTo>
                      <a:pt x="689" y="546"/>
                    </a:lnTo>
                    <a:lnTo>
                      <a:pt x="689" y="544"/>
                    </a:lnTo>
                    <a:lnTo>
                      <a:pt x="694" y="538"/>
                    </a:lnTo>
                    <a:lnTo>
                      <a:pt x="692" y="533"/>
                    </a:lnTo>
                    <a:lnTo>
                      <a:pt x="690" y="533"/>
                    </a:lnTo>
                    <a:lnTo>
                      <a:pt x="690" y="533"/>
                    </a:lnTo>
                    <a:lnTo>
                      <a:pt x="690" y="533"/>
                    </a:lnTo>
                    <a:lnTo>
                      <a:pt x="689" y="533"/>
                    </a:lnTo>
                    <a:lnTo>
                      <a:pt x="684" y="533"/>
                    </a:lnTo>
                    <a:lnTo>
                      <a:pt x="679" y="533"/>
                    </a:lnTo>
                    <a:lnTo>
                      <a:pt x="676" y="531"/>
                    </a:lnTo>
                    <a:lnTo>
                      <a:pt x="674" y="531"/>
                    </a:lnTo>
                    <a:lnTo>
                      <a:pt x="673" y="530"/>
                    </a:lnTo>
                    <a:lnTo>
                      <a:pt x="666" y="530"/>
                    </a:lnTo>
                    <a:lnTo>
                      <a:pt x="663" y="530"/>
                    </a:lnTo>
                    <a:lnTo>
                      <a:pt x="663" y="530"/>
                    </a:lnTo>
                    <a:lnTo>
                      <a:pt x="658" y="530"/>
                    </a:lnTo>
                    <a:lnTo>
                      <a:pt x="657" y="528"/>
                    </a:lnTo>
                    <a:lnTo>
                      <a:pt x="658" y="528"/>
                    </a:lnTo>
                    <a:lnTo>
                      <a:pt x="654" y="523"/>
                    </a:lnTo>
                    <a:lnTo>
                      <a:pt x="654" y="522"/>
                    </a:lnTo>
                    <a:lnTo>
                      <a:pt x="649" y="518"/>
                    </a:lnTo>
                    <a:lnTo>
                      <a:pt x="647" y="517"/>
                    </a:lnTo>
                    <a:lnTo>
                      <a:pt x="643" y="514"/>
                    </a:lnTo>
                    <a:lnTo>
                      <a:pt x="641" y="514"/>
                    </a:lnTo>
                    <a:lnTo>
                      <a:pt x="635" y="510"/>
                    </a:lnTo>
                    <a:lnTo>
                      <a:pt x="633" y="509"/>
                    </a:lnTo>
                    <a:lnTo>
                      <a:pt x="631" y="509"/>
                    </a:lnTo>
                    <a:lnTo>
                      <a:pt x="631" y="507"/>
                    </a:lnTo>
                    <a:lnTo>
                      <a:pt x="630" y="502"/>
                    </a:lnTo>
                    <a:lnTo>
                      <a:pt x="628" y="501"/>
                    </a:lnTo>
                    <a:lnTo>
                      <a:pt x="628" y="498"/>
                    </a:lnTo>
                    <a:lnTo>
                      <a:pt x="625" y="498"/>
                    </a:lnTo>
                    <a:lnTo>
                      <a:pt x="623" y="493"/>
                    </a:lnTo>
                    <a:lnTo>
                      <a:pt x="622" y="491"/>
                    </a:lnTo>
                    <a:lnTo>
                      <a:pt x="617" y="487"/>
                    </a:lnTo>
                    <a:lnTo>
                      <a:pt x="614" y="487"/>
                    </a:lnTo>
                    <a:lnTo>
                      <a:pt x="612" y="485"/>
                    </a:lnTo>
                    <a:lnTo>
                      <a:pt x="606" y="483"/>
                    </a:lnTo>
                    <a:lnTo>
                      <a:pt x="603" y="480"/>
                    </a:lnTo>
                    <a:lnTo>
                      <a:pt x="596" y="475"/>
                    </a:lnTo>
                    <a:lnTo>
                      <a:pt x="592" y="475"/>
                    </a:lnTo>
                    <a:lnTo>
                      <a:pt x="580" y="479"/>
                    </a:lnTo>
                    <a:lnTo>
                      <a:pt x="571" y="482"/>
                    </a:lnTo>
                    <a:lnTo>
                      <a:pt x="566" y="482"/>
                    </a:lnTo>
                    <a:lnTo>
                      <a:pt x="563" y="482"/>
                    </a:lnTo>
                    <a:lnTo>
                      <a:pt x="566" y="482"/>
                    </a:lnTo>
                    <a:lnTo>
                      <a:pt x="571" y="480"/>
                    </a:lnTo>
                    <a:lnTo>
                      <a:pt x="579" y="472"/>
                    </a:lnTo>
                    <a:lnTo>
                      <a:pt x="580" y="469"/>
                    </a:lnTo>
                    <a:lnTo>
                      <a:pt x="579" y="464"/>
                    </a:lnTo>
                    <a:lnTo>
                      <a:pt x="577" y="461"/>
                    </a:lnTo>
                    <a:lnTo>
                      <a:pt x="580" y="456"/>
                    </a:lnTo>
                    <a:lnTo>
                      <a:pt x="580" y="450"/>
                    </a:lnTo>
                    <a:lnTo>
                      <a:pt x="579" y="447"/>
                    </a:lnTo>
                    <a:lnTo>
                      <a:pt x="579" y="443"/>
                    </a:lnTo>
                    <a:lnTo>
                      <a:pt x="579" y="440"/>
                    </a:lnTo>
                    <a:lnTo>
                      <a:pt x="579" y="437"/>
                    </a:lnTo>
                    <a:lnTo>
                      <a:pt x="577" y="435"/>
                    </a:lnTo>
                    <a:lnTo>
                      <a:pt x="569" y="437"/>
                    </a:lnTo>
                    <a:lnTo>
                      <a:pt x="564" y="443"/>
                    </a:lnTo>
                    <a:lnTo>
                      <a:pt x="560" y="450"/>
                    </a:lnTo>
                    <a:lnTo>
                      <a:pt x="553" y="450"/>
                    </a:lnTo>
                    <a:lnTo>
                      <a:pt x="550" y="453"/>
                    </a:lnTo>
                    <a:lnTo>
                      <a:pt x="552" y="450"/>
                    </a:lnTo>
                    <a:lnTo>
                      <a:pt x="558" y="448"/>
                    </a:lnTo>
                    <a:lnTo>
                      <a:pt x="563" y="445"/>
                    </a:lnTo>
                    <a:lnTo>
                      <a:pt x="564" y="439"/>
                    </a:lnTo>
                    <a:lnTo>
                      <a:pt x="564" y="439"/>
                    </a:lnTo>
                    <a:lnTo>
                      <a:pt x="564" y="434"/>
                    </a:lnTo>
                    <a:lnTo>
                      <a:pt x="563" y="432"/>
                    </a:lnTo>
                    <a:lnTo>
                      <a:pt x="563" y="431"/>
                    </a:lnTo>
                    <a:lnTo>
                      <a:pt x="563" y="428"/>
                    </a:lnTo>
                    <a:lnTo>
                      <a:pt x="560" y="428"/>
                    </a:lnTo>
                    <a:lnTo>
                      <a:pt x="561" y="426"/>
                    </a:lnTo>
                    <a:lnTo>
                      <a:pt x="563" y="426"/>
                    </a:lnTo>
                    <a:lnTo>
                      <a:pt x="564" y="423"/>
                    </a:lnTo>
                    <a:lnTo>
                      <a:pt x="568" y="418"/>
                    </a:lnTo>
                    <a:lnTo>
                      <a:pt x="568" y="415"/>
                    </a:lnTo>
                    <a:lnTo>
                      <a:pt x="566" y="413"/>
                    </a:lnTo>
                    <a:lnTo>
                      <a:pt x="568" y="408"/>
                    </a:lnTo>
                    <a:lnTo>
                      <a:pt x="571" y="407"/>
                    </a:lnTo>
                    <a:lnTo>
                      <a:pt x="571" y="404"/>
                    </a:lnTo>
                    <a:lnTo>
                      <a:pt x="572" y="400"/>
                    </a:lnTo>
                    <a:lnTo>
                      <a:pt x="574" y="396"/>
                    </a:lnTo>
                    <a:lnTo>
                      <a:pt x="577" y="392"/>
                    </a:lnTo>
                    <a:lnTo>
                      <a:pt x="576" y="389"/>
                    </a:lnTo>
                    <a:lnTo>
                      <a:pt x="576" y="388"/>
                    </a:lnTo>
                    <a:lnTo>
                      <a:pt x="579" y="389"/>
                    </a:lnTo>
                    <a:lnTo>
                      <a:pt x="582" y="388"/>
                    </a:lnTo>
                    <a:lnTo>
                      <a:pt x="582" y="384"/>
                    </a:lnTo>
                    <a:lnTo>
                      <a:pt x="585" y="384"/>
                    </a:lnTo>
                    <a:lnTo>
                      <a:pt x="588" y="380"/>
                    </a:lnTo>
                    <a:lnTo>
                      <a:pt x="592" y="378"/>
                    </a:lnTo>
                    <a:lnTo>
                      <a:pt x="590" y="376"/>
                    </a:lnTo>
                    <a:lnTo>
                      <a:pt x="592" y="373"/>
                    </a:lnTo>
                    <a:lnTo>
                      <a:pt x="595" y="373"/>
                    </a:lnTo>
                    <a:lnTo>
                      <a:pt x="595" y="372"/>
                    </a:lnTo>
                    <a:lnTo>
                      <a:pt x="593" y="370"/>
                    </a:lnTo>
                    <a:lnTo>
                      <a:pt x="596" y="369"/>
                    </a:lnTo>
                    <a:lnTo>
                      <a:pt x="600" y="365"/>
                    </a:lnTo>
                    <a:lnTo>
                      <a:pt x="601" y="365"/>
                    </a:lnTo>
                    <a:lnTo>
                      <a:pt x="601" y="364"/>
                    </a:lnTo>
                    <a:lnTo>
                      <a:pt x="603" y="362"/>
                    </a:lnTo>
                    <a:lnTo>
                      <a:pt x="600" y="359"/>
                    </a:lnTo>
                    <a:lnTo>
                      <a:pt x="601" y="359"/>
                    </a:lnTo>
                    <a:lnTo>
                      <a:pt x="601" y="357"/>
                    </a:lnTo>
                    <a:lnTo>
                      <a:pt x="603" y="357"/>
                    </a:lnTo>
                    <a:lnTo>
                      <a:pt x="606" y="359"/>
                    </a:lnTo>
                    <a:lnTo>
                      <a:pt x="607" y="361"/>
                    </a:lnTo>
                    <a:lnTo>
                      <a:pt x="607" y="361"/>
                    </a:lnTo>
                    <a:lnTo>
                      <a:pt x="607" y="359"/>
                    </a:lnTo>
                    <a:lnTo>
                      <a:pt x="606" y="357"/>
                    </a:lnTo>
                    <a:lnTo>
                      <a:pt x="609" y="356"/>
                    </a:lnTo>
                    <a:lnTo>
                      <a:pt x="611" y="354"/>
                    </a:lnTo>
                    <a:lnTo>
                      <a:pt x="614" y="354"/>
                    </a:lnTo>
                    <a:lnTo>
                      <a:pt x="615" y="354"/>
                    </a:lnTo>
                    <a:lnTo>
                      <a:pt x="615" y="353"/>
                    </a:lnTo>
                    <a:lnTo>
                      <a:pt x="615" y="351"/>
                    </a:lnTo>
                    <a:lnTo>
                      <a:pt x="617" y="351"/>
                    </a:lnTo>
                    <a:lnTo>
                      <a:pt x="617" y="354"/>
                    </a:lnTo>
                    <a:lnTo>
                      <a:pt x="619" y="353"/>
                    </a:lnTo>
                    <a:lnTo>
                      <a:pt x="619" y="349"/>
                    </a:lnTo>
                    <a:lnTo>
                      <a:pt x="617" y="348"/>
                    </a:lnTo>
                    <a:lnTo>
                      <a:pt x="617" y="346"/>
                    </a:lnTo>
                    <a:lnTo>
                      <a:pt x="619" y="346"/>
                    </a:lnTo>
                    <a:lnTo>
                      <a:pt x="623" y="348"/>
                    </a:lnTo>
                    <a:lnTo>
                      <a:pt x="623" y="346"/>
                    </a:lnTo>
                    <a:lnTo>
                      <a:pt x="620" y="345"/>
                    </a:lnTo>
                    <a:lnTo>
                      <a:pt x="620" y="343"/>
                    </a:lnTo>
                    <a:lnTo>
                      <a:pt x="620" y="343"/>
                    </a:lnTo>
                    <a:lnTo>
                      <a:pt x="622" y="341"/>
                    </a:lnTo>
                    <a:lnTo>
                      <a:pt x="622" y="345"/>
                    </a:lnTo>
                    <a:lnTo>
                      <a:pt x="625" y="345"/>
                    </a:lnTo>
                    <a:lnTo>
                      <a:pt x="627" y="345"/>
                    </a:lnTo>
                    <a:lnTo>
                      <a:pt x="628" y="343"/>
                    </a:lnTo>
                    <a:lnTo>
                      <a:pt x="625" y="338"/>
                    </a:lnTo>
                    <a:lnTo>
                      <a:pt x="623" y="333"/>
                    </a:lnTo>
                    <a:lnTo>
                      <a:pt x="620" y="330"/>
                    </a:lnTo>
                    <a:lnTo>
                      <a:pt x="622" y="327"/>
                    </a:lnTo>
                    <a:lnTo>
                      <a:pt x="620" y="325"/>
                    </a:lnTo>
                    <a:lnTo>
                      <a:pt x="622" y="324"/>
                    </a:lnTo>
                    <a:lnTo>
                      <a:pt x="623" y="325"/>
                    </a:lnTo>
                    <a:lnTo>
                      <a:pt x="625" y="330"/>
                    </a:lnTo>
                    <a:lnTo>
                      <a:pt x="628" y="335"/>
                    </a:lnTo>
                    <a:lnTo>
                      <a:pt x="635" y="337"/>
                    </a:lnTo>
                    <a:lnTo>
                      <a:pt x="638" y="338"/>
                    </a:lnTo>
                    <a:lnTo>
                      <a:pt x="641" y="338"/>
                    </a:lnTo>
                    <a:lnTo>
                      <a:pt x="643" y="337"/>
                    </a:lnTo>
                    <a:lnTo>
                      <a:pt x="644" y="337"/>
                    </a:lnTo>
                    <a:lnTo>
                      <a:pt x="647" y="333"/>
                    </a:lnTo>
                    <a:lnTo>
                      <a:pt x="649" y="327"/>
                    </a:lnTo>
                    <a:lnTo>
                      <a:pt x="643" y="321"/>
                    </a:lnTo>
                    <a:lnTo>
                      <a:pt x="643" y="317"/>
                    </a:lnTo>
                    <a:lnTo>
                      <a:pt x="641" y="314"/>
                    </a:lnTo>
                    <a:lnTo>
                      <a:pt x="639" y="316"/>
                    </a:lnTo>
                    <a:lnTo>
                      <a:pt x="636" y="317"/>
                    </a:lnTo>
                    <a:lnTo>
                      <a:pt x="631" y="319"/>
                    </a:lnTo>
                    <a:lnTo>
                      <a:pt x="630" y="319"/>
                    </a:lnTo>
                    <a:lnTo>
                      <a:pt x="630" y="319"/>
                    </a:lnTo>
                    <a:lnTo>
                      <a:pt x="628" y="317"/>
                    </a:lnTo>
                    <a:lnTo>
                      <a:pt x="631" y="317"/>
                    </a:lnTo>
                    <a:lnTo>
                      <a:pt x="635" y="317"/>
                    </a:lnTo>
                    <a:lnTo>
                      <a:pt x="638" y="314"/>
                    </a:lnTo>
                    <a:lnTo>
                      <a:pt x="638" y="313"/>
                    </a:lnTo>
                    <a:lnTo>
                      <a:pt x="631" y="310"/>
                    </a:lnTo>
                    <a:lnTo>
                      <a:pt x="627" y="305"/>
                    </a:lnTo>
                    <a:lnTo>
                      <a:pt x="625" y="305"/>
                    </a:lnTo>
                    <a:lnTo>
                      <a:pt x="625" y="305"/>
                    </a:lnTo>
                    <a:lnTo>
                      <a:pt x="625" y="308"/>
                    </a:lnTo>
                    <a:lnTo>
                      <a:pt x="625" y="308"/>
                    </a:lnTo>
                    <a:lnTo>
                      <a:pt x="622" y="306"/>
                    </a:lnTo>
                    <a:lnTo>
                      <a:pt x="620" y="303"/>
                    </a:lnTo>
                    <a:lnTo>
                      <a:pt x="623" y="303"/>
                    </a:lnTo>
                    <a:lnTo>
                      <a:pt x="623" y="298"/>
                    </a:lnTo>
                    <a:lnTo>
                      <a:pt x="625" y="302"/>
                    </a:lnTo>
                    <a:lnTo>
                      <a:pt x="628" y="305"/>
                    </a:lnTo>
                    <a:lnTo>
                      <a:pt x="631" y="305"/>
                    </a:lnTo>
                    <a:lnTo>
                      <a:pt x="633" y="310"/>
                    </a:lnTo>
                    <a:lnTo>
                      <a:pt x="638" y="313"/>
                    </a:lnTo>
                    <a:lnTo>
                      <a:pt x="644" y="314"/>
                    </a:lnTo>
                    <a:lnTo>
                      <a:pt x="646" y="317"/>
                    </a:lnTo>
                    <a:lnTo>
                      <a:pt x="649" y="319"/>
                    </a:lnTo>
                    <a:lnTo>
                      <a:pt x="649" y="321"/>
                    </a:lnTo>
                    <a:lnTo>
                      <a:pt x="652" y="322"/>
                    </a:lnTo>
                    <a:lnTo>
                      <a:pt x="654" y="324"/>
                    </a:lnTo>
                    <a:lnTo>
                      <a:pt x="654" y="321"/>
                    </a:lnTo>
                    <a:lnTo>
                      <a:pt x="657" y="319"/>
                    </a:lnTo>
                    <a:lnTo>
                      <a:pt x="654" y="317"/>
                    </a:lnTo>
                    <a:lnTo>
                      <a:pt x="655" y="314"/>
                    </a:lnTo>
                    <a:lnTo>
                      <a:pt x="657" y="317"/>
                    </a:lnTo>
                    <a:lnTo>
                      <a:pt x="657" y="319"/>
                    </a:lnTo>
                    <a:lnTo>
                      <a:pt x="660" y="321"/>
                    </a:lnTo>
                    <a:lnTo>
                      <a:pt x="663" y="316"/>
                    </a:lnTo>
                    <a:lnTo>
                      <a:pt x="663" y="310"/>
                    </a:lnTo>
                    <a:lnTo>
                      <a:pt x="662" y="308"/>
                    </a:lnTo>
                    <a:lnTo>
                      <a:pt x="663" y="305"/>
                    </a:lnTo>
                    <a:lnTo>
                      <a:pt x="665" y="310"/>
                    </a:lnTo>
                    <a:lnTo>
                      <a:pt x="665" y="311"/>
                    </a:lnTo>
                    <a:lnTo>
                      <a:pt x="666" y="306"/>
                    </a:lnTo>
                    <a:lnTo>
                      <a:pt x="670" y="305"/>
                    </a:lnTo>
                    <a:lnTo>
                      <a:pt x="670" y="306"/>
                    </a:lnTo>
                    <a:lnTo>
                      <a:pt x="671" y="306"/>
                    </a:lnTo>
                    <a:lnTo>
                      <a:pt x="670" y="310"/>
                    </a:lnTo>
                    <a:lnTo>
                      <a:pt x="670" y="310"/>
                    </a:lnTo>
                    <a:lnTo>
                      <a:pt x="671" y="311"/>
                    </a:lnTo>
                    <a:lnTo>
                      <a:pt x="673" y="310"/>
                    </a:lnTo>
                    <a:lnTo>
                      <a:pt x="674" y="311"/>
                    </a:lnTo>
                    <a:lnTo>
                      <a:pt x="678" y="314"/>
                    </a:lnTo>
                    <a:lnTo>
                      <a:pt x="679" y="313"/>
                    </a:lnTo>
                    <a:lnTo>
                      <a:pt x="681" y="313"/>
                    </a:lnTo>
                    <a:lnTo>
                      <a:pt x="681" y="314"/>
                    </a:lnTo>
                    <a:lnTo>
                      <a:pt x="684" y="314"/>
                    </a:lnTo>
                    <a:lnTo>
                      <a:pt x="686" y="310"/>
                    </a:lnTo>
                    <a:lnTo>
                      <a:pt x="690" y="308"/>
                    </a:lnTo>
                    <a:lnTo>
                      <a:pt x="698" y="298"/>
                    </a:lnTo>
                    <a:lnTo>
                      <a:pt x="700" y="297"/>
                    </a:lnTo>
                    <a:lnTo>
                      <a:pt x="700" y="295"/>
                    </a:lnTo>
                    <a:lnTo>
                      <a:pt x="701" y="297"/>
                    </a:lnTo>
                    <a:lnTo>
                      <a:pt x="705" y="292"/>
                    </a:lnTo>
                    <a:lnTo>
                      <a:pt x="708" y="290"/>
                    </a:lnTo>
                    <a:lnTo>
                      <a:pt x="711" y="289"/>
                    </a:lnTo>
                    <a:lnTo>
                      <a:pt x="713" y="287"/>
                    </a:lnTo>
                    <a:lnTo>
                      <a:pt x="711" y="284"/>
                    </a:lnTo>
                    <a:lnTo>
                      <a:pt x="701" y="281"/>
                    </a:lnTo>
                    <a:lnTo>
                      <a:pt x="697" y="281"/>
                    </a:lnTo>
                    <a:lnTo>
                      <a:pt x="690" y="278"/>
                    </a:lnTo>
                    <a:lnTo>
                      <a:pt x="689" y="274"/>
                    </a:lnTo>
                    <a:lnTo>
                      <a:pt x="686" y="268"/>
                    </a:lnTo>
                    <a:lnTo>
                      <a:pt x="686" y="268"/>
                    </a:lnTo>
                    <a:lnTo>
                      <a:pt x="684" y="263"/>
                    </a:lnTo>
                    <a:lnTo>
                      <a:pt x="684" y="263"/>
                    </a:lnTo>
                    <a:lnTo>
                      <a:pt x="684" y="262"/>
                    </a:lnTo>
                    <a:lnTo>
                      <a:pt x="686" y="262"/>
                    </a:lnTo>
                    <a:lnTo>
                      <a:pt x="686" y="260"/>
                    </a:lnTo>
                    <a:lnTo>
                      <a:pt x="684" y="258"/>
                    </a:lnTo>
                    <a:lnTo>
                      <a:pt x="679" y="258"/>
                    </a:lnTo>
                    <a:lnTo>
                      <a:pt x="673" y="257"/>
                    </a:lnTo>
                    <a:lnTo>
                      <a:pt x="671" y="257"/>
                    </a:lnTo>
                    <a:lnTo>
                      <a:pt x="670" y="258"/>
                    </a:lnTo>
                    <a:lnTo>
                      <a:pt x="668" y="257"/>
                    </a:lnTo>
                    <a:lnTo>
                      <a:pt x="668" y="254"/>
                    </a:lnTo>
                    <a:lnTo>
                      <a:pt x="671" y="255"/>
                    </a:lnTo>
                    <a:lnTo>
                      <a:pt x="678" y="255"/>
                    </a:lnTo>
                    <a:lnTo>
                      <a:pt x="681" y="258"/>
                    </a:lnTo>
                    <a:lnTo>
                      <a:pt x="687" y="258"/>
                    </a:lnTo>
                    <a:lnTo>
                      <a:pt x="690" y="260"/>
                    </a:lnTo>
                    <a:lnTo>
                      <a:pt x="694" y="266"/>
                    </a:lnTo>
                    <a:lnTo>
                      <a:pt x="695" y="266"/>
                    </a:lnTo>
                    <a:lnTo>
                      <a:pt x="697" y="268"/>
                    </a:lnTo>
                    <a:lnTo>
                      <a:pt x="697" y="270"/>
                    </a:lnTo>
                    <a:lnTo>
                      <a:pt x="695" y="270"/>
                    </a:lnTo>
                    <a:lnTo>
                      <a:pt x="695" y="271"/>
                    </a:lnTo>
                    <a:lnTo>
                      <a:pt x="698" y="273"/>
                    </a:lnTo>
                    <a:lnTo>
                      <a:pt x="700" y="276"/>
                    </a:lnTo>
                    <a:lnTo>
                      <a:pt x="701" y="279"/>
                    </a:lnTo>
                    <a:lnTo>
                      <a:pt x="711" y="281"/>
                    </a:lnTo>
                    <a:lnTo>
                      <a:pt x="713" y="279"/>
                    </a:lnTo>
                    <a:lnTo>
                      <a:pt x="714" y="276"/>
                    </a:lnTo>
                    <a:lnTo>
                      <a:pt x="716" y="274"/>
                    </a:lnTo>
                    <a:lnTo>
                      <a:pt x="719" y="276"/>
                    </a:lnTo>
                    <a:lnTo>
                      <a:pt x="722" y="271"/>
                    </a:lnTo>
                    <a:lnTo>
                      <a:pt x="725" y="268"/>
                    </a:lnTo>
                    <a:lnTo>
                      <a:pt x="732" y="263"/>
                    </a:lnTo>
                    <a:lnTo>
                      <a:pt x="733" y="263"/>
                    </a:lnTo>
                    <a:lnTo>
                      <a:pt x="735" y="258"/>
                    </a:lnTo>
                    <a:lnTo>
                      <a:pt x="733" y="257"/>
                    </a:lnTo>
                    <a:lnTo>
                      <a:pt x="730" y="255"/>
                    </a:lnTo>
                    <a:lnTo>
                      <a:pt x="729" y="254"/>
                    </a:lnTo>
                    <a:lnTo>
                      <a:pt x="729" y="251"/>
                    </a:lnTo>
                    <a:lnTo>
                      <a:pt x="730" y="251"/>
                    </a:lnTo>
                    <a:lnTo>
                      <a:pt x="729" y="249"/>
                    </a:lnTo>
                    <a:lnTo>
                      <a:pt x="730" y="246"/>
                    </a:lnTo>
                    <a:lnTo>
                      <a:pt x="733" y="247"/>
                    </a:lnTo>
                    <a:lnTo>
                      <a:pt x="735" y="247"/>
                    </a:lnTo>
                    <a:lnTo>
                      <a:pt x="738" y="249"/>
                    </a:lnTo>
                    <a:lnTo>
                      <a:pt x="741" y="249"/>
                    </a:lnTo>
                    <a:lnTo>
                      <a:pt x="744" y="247"/>
                    </a:lnTo>
                    <a:lnTo>
                      <a:pt x="744" y="249"/>
                    </a:lnTo>
                    <a:lnTo>
                      <a:pt x="746" y="251"/>
                    </a:lnTo>
                    <a:lnTo>
                      <a:pt x="746" y="251"/>
                    </a:lnTo>
                    <a:lnTo>
                      <a:pt x="744" y="255"/>
                    </a:lnTo>
                    <a:lnTo>
                      <a:pt x="744" y="257"/>
                    </a:lnTo>
                    <a:lnTo>
                      <a:pt x="746" y="255"/>
                    </a:lnTo>
                    <a:lnTo>
                      <a:pt x="748" y="257"/>
                    </a:lnTo>
                    <a:lnTo>
                      <a:pt x="749" y="257"/>
                    </a:lnTo>
                    <a:lnTo>
                      <a:pt x="752" y="258"/>
                    </a:lnTo>
                    <a:lnTo>
                      <a:pt x="752" y="257"/>
                    </a:lnTo>
                    <a:lnTo>
                      <a:pt x="751" y="254"/>
                    </a:lnTo>
                    <a:lnTo>
                      <a:pt x="752" y="252"/>
                    </a:lnTo>
                    <a:lnTo>
                      <a:pt x="752" y="254"/>
                    </a:lnTo>
                    <a:lnTo>
                      <a:pt x="754" y="255"/>
                    </a:lnTo>
                    <a:lnTo>
                      <a:pt x="756" y="257"/>
                    </a:lnTo>
                    <a:lnTo>
                      <a:pt x="759" y="262"/>
                    </a:lnTo>
                    <a:lnTo>
                      <a:pt x="760" y="262"/>
                    </a:lnTo>
                    <a:lnTo>
                      <a:pt x="760" y="258"/>
                    </a:lnTo>
                    <a:lnTo>
                      <a:pt x="760" y="258"/>
                    </a:lnTo>
                    <a:lnTo>
                      <a:pt x="760" y="257"/>
                    </a:lnTo>
                    <a:lnTo>
                      <a:pt x="760" y="252"/>
                    </a:lnTo>
                    <a:lnTo>
                      <a:pt x="759" y="252"/>
                    </a:lnTo>
                    <a:lnTo>
                      <a:pt x="760" y="247"/>
                    </a:lnTo>
                    <a:lnTo>
                      <a:pt x="759" y="243"/>
                    </a:lnTo>
                    <a:lnTo>
                      <a:pt x="756" y="243"/>
                    </a:lnTo>
                    <a:lnTo>
                      <a:pt x="756" y="239"/>
                    </a:lnTo>
                    <a:lnTo>
                      <a:pt x="754" y="239"/>
                    </a:lnTo>
                    <a:lnTo>
                      <a:pt x="751" y="241"/>
                    </a:lnTo>
                    <a:lnTo>
                      <a:pt x="749" y="241"/>
                    </a:lnTo>
                    <a:lnTo>
                      <a:pt x="752" y="238"/>
                    </a:lnTo>
                    <a:lnTo>
                      <a:pt x="754" y="238"/>
                    </a:lnTo>
                    <a:lnTo>
                      <a:pt x="756" y="238"/>
                    </a:lnTo>
                    <a:lnTo>
                      <a:pt x="759" y="236"/>
                    </a:lnTo>
                    <a:lnTo>
                      <a:pt x="760" y="239"/>
                    </a:lnTo>
                    <a:lnTo>
                      <a:pt x="760" y="239"/>
                    </a:lnTo>
                    <a:lnTo>
                      <a:pt x="762" y="246"/>
                    </a:lnTo>
                    <a:lnTo>
                      <a:pt x="762" y="246"/>
                    </a:lnTo>
                    <a:lnTo>
                      <a:pt x="765" y="243"/>
                    </a:lnTo>
                    <a:lnTo>
                      <a:pt x="764" y="246"/>
                    </a:lnTo>
                    <a:lnTo>
                      <a:pt x="764" y="249"/>
                    </a:lnTo>
                    <a:lnTo>
                      <a:pt x="762" y="249"/>
                    </a:lnTo>
                    <a:lnTo>
                      <a:pt x="762" y="251"/>
                    </a:lnTo>
                    <a:lnTo>
                      <a:pt x="764" y="252"/>
                    </a:lnTo>
                    <a:lnTo>
                      <a:pt x="764" y="255"/>
                    </a:lnTo>
                    <a:lnTo>
                      <a:pt x="764" y="258"/>
                    </a:lnTo>
                    <a:lnTo>
                      <a:pt x="765" y="258"/>
                    </a:lnTo>
                    <a:lnTo>
                      <a:pt x="772" y="257"/>
                    </a:lnTo>
                    <a:lnTo>
                      <a:pt x="773" y="254"/>
                    </a:lnTo>
                    <a:lnTo>
                      <a:pt x="775" y="254"/>
                    </a:lnTo>
                    <a:lnTo>
                      <a:pt x="776" y="255"/>
                    </a:lnTo>
                    <a:lnTo>
                      <a:pt x="781" y="251"/>
                    </a:lnTo>
                    <a:lnTo>
                      <a:pt x="783" y="251"/>
                    </a:lnTo>
                    <a:lnTo>
                      <a:pt x="784" y="249"/>
                    </a:lnTo>
                    <a:lnTo>
                      <a:pt x="788" y="247"/>
                    </a:lnTo>
                    <a:lnTo>
                      <a:pt x="788" y="244"/>
                    </a:lnTo>
                    <a:lnTo>
                      <a:pt x="789" y="243"/>
                    </a:lnTo>
                    <a:lnTo>
                      <a:pt x="794" y="243"/>
                    </a:lnTo>
                    <a:lnTo>
                      <a:pt x="795" y="243"/>
                    </a:lnTo>
                    <a:lnTo>
                      <a:pt x="797" y="241"/>
                    </a:lnTo>
                    <a:lnTo>
                      <a:pt x="797" y="239"/>
                    </a:lnTo>
                    <a:lnTo>
                      <a:pt x="800" y="236"/>
                    </a:lnTo>
                    <a:lnTo>
                      <a:pt x="800" y="233"/>
                    </a:lnTo>
                    <a:lnTo>
                      <a:pt x="802" y="233"/>
                    </a:lnTo>
                    <a:lnTo>
                      <a:pt x="802" y="230"/>
                    </a:lnTo>
                    <a:lnTo>
                      <a:pt x="799" y="223"/>
                    </a:lnTo>
                    <a:lnTo>
                      <a:pt x="800" y="222"/>
                    </a:lnTo>
                    <a:lnTo>
                      <a:pt x="797" y="219"/>
                    </a:lnTo>
                    <a:lnTo>
                      <a:pt x="795" y="215"/>
                    </a:lnTo>
                    <a:lnTo>
                      <a:pt x="797" y="214"/>
                    </a:lnTo>
                    <a:lnTo>
                      <a:pt x="800" y="212"/>
                    </a:lnTo>
                    <a:lnTo>
                      <a:pt x="802" y="211"/>
                    </a:lnTo>
                    <a:lnTo>
                      <a:pt x="800" y="211"/>
                    </a:lnTo>
                    <a:lnTo>
                      <a:pt x="799" y="212"/>
                    </a:lnTo>
                    <a:lnTo>
                      <a:pt x="797" y="212"/>
                    </a:lnTo>
                    <a:lnTo>
                      <a:pt x="797" y="211"/>
                    </a:lnTo>
                    <a:lnTo>
                      <a:pt x="799" y="207"/>
                    </a:lnTo>
                    <a:lnTo>
                      <a:pt x="797" y="207"/>
                    </a:lnTo>
                    <a:lnTo>
                      <a:pt x="799" y="206"/>
                    </a:lnTo>
                    <a:lnTo>
                      <a:pt x="799" y="204"/>
                    </a:lnTo>
                    <a:lnTo>
                      <a:pt x="797" y="203"/>
                    </a:lnTo>
                    <a:lnTo>
                      <a:pt x="795" y="201"/>
                    </a:lnTo>
                    <a:lnTo>
                      <a:pt x="797" y="201"/>
                    </a:lnTo>
                    <a:lnTo>
                      <a:pt x="797" y="198"/>
                    </a:lnTo>
                    <a:lnTo>
                      <a:pt x="799" y="198"/>
                    </a:lnTo>
                    <a:lnTo>
                      <a:pt x="799" y="199"/>
                    </a:lnTo>
                    <a:lnTo>
                      <a:pt x="802" y="199"/>
                    </a:lnTo>
                    <a:lnTo>
                      <a:pt x="803" y="203"/>
                    </a:lnTo>
                    <a:lnTo>
                      <a:pt x="807" y="203"/>
                    </a:lnTo>
                    <a:lnTo>
                      <a:pt x="807" y="201"/>
                    </a:lnTo>
                    <a:lnTo>
                      <a:pt x="810" y="203"/>
                    </a:lnTo>
                    <a:lnTo>
                      <a:pt x="813" y="201"/>
                    </a:lnTo>
                    <a:lnTo>
                      <a:pt x="816" y="198"/>
                    </a:lnTo>
                    <a:lnTo>
                      <a:pt x="816" y="198"/>
                    </a:lnTo>
                    <a:lnTo>
                      <a:pt x="818" y="195"/>
                    </a:lnTo>
                    <a:lnTo>
                      <a:pt x="816" y="195"/>
                    </a:lnTo>
                    <a:lnTo>
                      <a:pt x="815" y="195"/>
                    </a:lnTo>
                    <a:lnTo>
                      <a:pt x="815" y="191"/>
                    </a:lnTo>
                    <a:lnTo>
                      <a:pt x="813" y="191"/>
                    </a:lnTo>
                    <a:lnTo>
                      <a:pt x="810" y="191"/>
                    </a:lnTo>
                    <a:lnTo>
                      <a:pt x="811" y="190"/>
                    </a:lnTo>
                    <a:lnTo>
                      <a:pt x="815" y="190"/>
                    </a:lnTo>
                    <a:lnTo>
                      <a:pt x="819" y="187"/>
                    </a:lnTo>
                    <a:lnTo>
                      <a:pt x="821" y="184"/>
                    </a:lnTo>
                    <a:lnTo>
                      <a:pt x="819" y="182"/>
                    </a:lnTo>
                    <a:lnTo>
                      <a:pt x="818" y="182"/>
                    </a:lnTo>
                    <a:lnTo>
                      <a:pt x="818" y="180"/>
                    </a:lnTo>
                    <a:lnTo>
                      <a:pt x="813" y="179"/>
                    </a:lnTo>
                    <a:lnTo>
                      <a:pt x="811" y="180"/>
                    </a:lnTo>
                    <a:lnTo>
                      <a:pt x="810" y="179"/>
                    </a:lnTo>
                    <a:lnTo>
                      <a:pt x="811" y="179"/>
                    </a:lnTo>
                    <a:lnTo>
                      <a:pt x="811" y="176"/>
                    </a:lnTo>
                    <a:lnTo>
                      <a:pt x="805" y="171"/>
                    </a:lnTo>
                    <a:lnTo>
                      <a:pt x="805" y="169"/>
                    </a:lnTo>
                    <a:lnTo>
                      <a:pt x="807" y="171"/>
                    </a:lnTo>
                    <a:lnTo>
                      <a:pt x="810" y="172"/>
                    </a:lnTo>
                    <a:lnTo>
                      <a:pt x="811" y="171"/>
                    </a:lnTo>
                    <a:lnTo>
                      <a:pt x="810" y="169"/>
                    </a:lnTo>
                    <a:lnTo>
                      <a:pt x="811" y="168"/>
                    </a:lnTo>
                    <a:lnTo>
                      <a:pt x="811" y="166"/>
                    </a:lnTo>
                    <a:lnTo>
                      <a:pt x="807" y="166"/>
                    </a:lnTo>
                    <a:lnTo>
                      <a:pt x="805" y="163"/>
                    </a:lnTo>
                    <a:lnTo>
                      <a:pt x="802" y="164"/>
                    </a:lnTo>
                    <a:lnTo>
                      <a:pt x="797" y="163"/>
                    </a:lnTo>
                    <a:lnTo>
                      <a:pt x="795" y="161"/>
                    </a:lnTo>
                    <a:lnTo>
                      <a:pt x="795" y="160"/>
                    </a:lnTo>
                    <a:lnTo>
                      <a:pt x="792" y="156"/>
                    </a:lnTo>
                    <a:lnTo>
                      <a:pt x="788" y="156"/>
                    </a:lnTo>
                    <a:lnTo>
                      <a:pt x="786" y="158"/>
                    </a:lnTo>
                    <a:lnTo>
                      <a:pt x="783" y="156"/>
                    </a:lnTo>
                    <a:lnTo>
                      <a:pt x="783" y="155"/>
                    </a:lnTo>
                    <a:lnTo>
                      <a:pt x="780" y="155"/>
                    </a:lnTo>
                    <a:lnTo>
                      <a:pt x="780" y="156"/>
                    </a:lnTo>
                    <a:lnTo>
                      <a:pt x="783" y="158"/>
                    </a:lnTo>
                    <a:lnTo>
                      <a:pt x="781" y="160"/>
                    </a:lnTo>
                    <a:lnTo>
                      <a:pt x="778" y="160"/>
                    </a:lnTo>
                    <a:lnTo>
                      <a:pt x="778" y="161"/>
                    </a:lnTo>
                    <a:lnTo>
                      <a:pt x="780" y="161"/>
                    </a:lnTo>
                    <a:lnTo>
                      <a:pt x="778" y="164"/>
                    </a:lnTo>
                    <a:lnTo>
                      <a:pt x="778" y="166"/>
                    </a:lnTo>
                    <a:lnTo>
                      <a:pt x="778" y="168"/>
                    </a:lnTo>
                    <a:lnTo>
                      <a:pt x="776" y="168"/>
                    </a:lnTo>
                    <a:lnTo>
                      <a:pt x="776" y="171"/>
                    </a:lnTo>
                    <a:lnTo>
                      <a:pt x="775" y="172"/>
                    </a:lnTo>
                    <a:lnTo>
                      <a:pt x="775" y="177"/>
                    </a:lnTo>
                    <a:lnTo>
                      <a:pt x="776" y="177"/>
                    </a:lnTo>
                    <a:lnTo>
                      <a:pt x="778" y="179"/>
                    </a:lnTo>
                    <a:lnTo>
                      <a:pt x="778" y="179"/>
                    </a:lnTo>
                    <a:lnTo>
                      <a:pt x="780" y="182"/>
                    </a:lnTo>
                    <a:lnTo>
                      <a:pt x="780" y="182"/>
                    </a:lnTo>
                    <a:lnTo>
                      <a:pt x="776" y="182"/>
                    </a:lnTo>
                    <a:lnTo>
                      <a:pt x="776" y="184"/>
                    </a:lnTo>
                    <a:lnTo>
                      <a:pt x="775" y="182"/>
                    </a:lnTo>
                    <a:lnTo>
                      <a:pt x="772" y="182"/>
                    </a:lnTo>
                    <a:lnTo>
                      <a:pt x="770" y="184"/>
                    </a:lnTo>
                    <a:lnTo>
                      <a:pt x="772" y="187"/>
                    </a:lnTo>
                    <a:lnTo>
                      <a:pt x="773" y="187"/>
                    </a:lnTo>
                    <a:lnTo>
                      <a:pt x="773" y="188"/>
                    </a:lnTo>
                    <a:lnTo>
                      <a:pt x="772" y="188"/>
                    </a:lnTo>
                    <a:lnTo>
                      <a:pt x="770" y="187"/>
                    </a:lnTo>
                    <a:lnTo>
                      <a:pt x="768" y="188"/>
                    </a:lnTo>
                    <a:lnTo>
                      <a:pt x="765" y="187"/>
                    </a:lnTo>
                    <a:lnTo>
                      <a:pt x="764" y="188"/>
                    </a:lnTo>
                    <a:lnTo>
                      <a:pt x="760" y="193"/>
                    </a:lnTo>
                    <a:lnTo>
                      <a:pt x="759" y="199"/>
                    </a:lnTo>
                    <a:lnTo>
                      <a:pt x="756" y="204"/>
                    </a:lnTo>
                    <a:lnTo>
                      <a:pt x="751" y="209"/>
                    </a:lnTo>
                    <a:lnTo>
                      <a:pt x="749" y="211"/>
                    </a:lnTo>
                    <a:lnTo>
                      <a:pt x="748" y="211"/>
                    </a:lnTo>
                    <a:lnTo>
                      <a:pt x="744" y="214"/>
                    </a:lnTo>
                    <a:lnTo>
                      <a:pt x="743" y="215"/>
                    </a:lnTo>
                    <a:lnTo>
                      <a:pt x="743" y="220"/>
                    </a:lnTo>
                    <a:lnTo>
                      <a:pt x="740" y="222"/>
                    </a:lnTo>
                    <a:lnTo>
                      <a:pt x="740" y="225"/>
                    </a:lnTo>
                    <a:lnTo>
                      <a:pt x="738" y="225"/>
                    </a:lnTo>
                    <a:lnTo>
                      <a:pt x="737" y="222"/>
                    </a:lnTo>
                    <a:lnTo>
                      <a:pt x="735" y="222"/>
                    </a:lnTo>
                    <a:lnTo>
                      <a:pt x="733" y="225"/>
                    </a:lnTo>
                    <a:lnTo>
                      <a:pt x="733" y="225"/>
                    </a:lnTo>
                    <a:lnTo>
                      <a:pt x="735" y="228"/>
                    </a:lnTo>
                    <a:lnTo>
                      <a:pt x="733" y="228"/>
                    </a:lnTo>
                    <a:lnTo>
                      <a:pt x="730" y="227"/>
                    </a:lnTo>
                    <a:lnTo>
                      <a:pt x="732" y="223"/>
                    </a:lnTo>
                    <a:lnTo>
                      <a:pt x="729" y="220"/>
                    </a:lnTo>
                    <a:lnTo>
                      <a:pt x="727" y="211"/>
                    </a:lnTo>
                    <a:lnTo>
                      <a:pt x="727" y="206"/>
                    </a:lnTo>
                    <a:lnTo>
                      <a:pt x="725" y="204"/>
                    </a:lnTo>
                    <a:lnTo>
                      <a:pt x="727" y="201"/>
                    </a:lnTo>
                    <a:lnTo>
                      <a:pt x="729" y="198"/>
                    </a:lnTo>
                    <a:lnTo>
                      <a:pt x="729" y="195"/>
                    </a:lnTo>
                    <a:lnTo>
                      <a:pt x="730" y="193"/>
                    </a:lnTo>
                    <a:lnTo>
                      <a:pt x="732" y="191"/>
                    </a:lnTo>
                    <a:lnTo>
                      <a:pt x="733" y="193"/>
                    </a:lnTo>
                    <a:lnTo>
                      <a:pt x="735" y="191"/>
                    </a:lnTo>
                    <a:lnTo>
                      <a:pt x="737" y="188"/>
                    </a:lnTo>
                    <a:lnTo>
                      <a:pt x="735" y="184"/>
                    </a:lnTo>
                    <a:lnTo>
                      <a:pt x="737" y="180"/>
                    </a:lnTo>
                    <a:lnTo>
                      <a:pt x="737" y="177"/>
                    </a:lnTo>
                    <a:lnTo>
                      <a:pt x="735" y="174"/>
                    </a:lnTo>
                    <a:lnTo>
                      <a:pt x="733" y="171"/>
                    </a:lnTo>
                    <a:lnTo>
                      <a:pt x="732" y="166"/>
                    </a:lnTo>
                    <a:lnTo>
                      <a:pt x="732" y="163"/>
                    </a:lnTo>
                    <a:lnTo>
                      <a:pt x="730" y="163"/>
                    </a:lnTo>
                    <a:lnTo>
                      <a:pt x="729" y="163"/>
                    </a:lnTo>
                    <a:lnTo>
                      <a:pt x="727" y="164"/>
                    </a:lnTo>
                    <a:lnTo>
                      <a:pt x="724" y="171"/>
                    </a:lnTo>
                    <a:lnTo>
                      <a:pt x="721" y="172"/>
                    </a:lnTo>
                    <a:lnTo>
                      <a:pt x="721" y="176"/>
                    </a:lnTo>
                    <a:lnTo>
                      <a:pt x="721" y="180"/>
                    </a:lnTo>
                    <a:lnTo>
                      <a:pt x="719" y="182"/>
                    </a:lnTo>
                    <a:lnTo>
                      <a:pt x="717" y="180"/>
                    </a:lnTo>
                    <a:lnTo>
                      <a:pt x="716" y="182"/>
                    </a:lnTo>
                    <a:lnTo>
                      <a:pt x="716" y="184"/>
                    </a:lnTo>
                    <a:lnTo>
                      <a:pt x="716" y="185"/>
                    </a:lnTo>
                    <a:lnTo>
                      <a:pt x="713" y="187"/>
                    </a:lnTo>
                    <a:lnTo>
                      <a:pt x="711" y="188"/>
                    </a:lnTo>
                    <a:lnTo>
                      <a:pt x="709" y="191"/>
                    </a:lnTo>
                    <a:lnTo>
                      <a:pt x="708" y="191"/>
                    </a:lnTo>
                    <a:lnTo>
                      <a:pt x="706" y="188"/>
                    </a:lnTo>
                    <a:lnTo>
                      <a:pt x="708" y="188"/>
                    </a:lnTo>
                    <a:lnTo>
                      <a:pt x="708" y="185"/>
                    </a:lnTo>
                    <a:lnTo>
                      <a:pt x="708" y="184"/>
                    </a:lnTo>
                    <a:lnTo>
                      <a:pt x="711" y="180"/>
                    </a:lnTo>
                    <a:lnTo>
                      <a:pt x="711" y="177"/>
                    </a:lnTo>
                    <a:lnTo>
                      <a:pt x="711" y="176"/>
                    </a:lnTo>
                    <a:lnTo>
                      <a:pt x="713" y="174"/>
                    </a:lnTo>
                    <a:lnTo>
                      <a:pt x="713" y="171"/>
                    </a:lnTo>
                    <a:lnTo>
                      <a:pt x="713" y="171"/>
                    </a:lnTo>
                    <a:lnTo>
                      <a:pt x="713" y="168"/>
                    </a:lnTo>
                    <a:lnTo>
                      <a:pt x="711" y="163"/>
                    </a:lnTo>
                    <a:lnTo>
                      <a:pt x="711" y="161"/>
                    </a:lnTo>
                    <a:lnTo>
                      <a:pt x="709" y="158"/>
                    </a:lnTo>
                    <a:lnTo>
                      <a:pt x="709" y="156"/>
                    </a:lnTo>
                    <a:lnTo>
                      <a:pt x="709" y="158"/>
                    </a:lnTo>
                    <a:lnTo>
                      <a:pt x="711" y="158"/>
                    </a:lnTo>
                    <a:lnTo>
                      <a:pt x="713" y="161"/>
                    </a:lnTo>
                    <a:lnTo>
                      <a:pt x="713" y="160"/>
                    </a:lnTo>
                    <a:lnTo>
                      <a:pt x="716" y="156"/>
                    </a:lnTo>
                    <a:lnTo>
                      <a:pt x="719" y="156"/>
                    </a:lnTo>
                    <a:lnTo>
                      <a:pt x="721" y="155"/>
                    </a:lnTo>
                    <a:lnTo>
                      <a:pt x="719" y="153"/>
                    </a:lnTo>
                    <a:lnTo>
                      <a:pt x="716" y="155"/>
                    </a:lnTo>
                    <a:lnTo>
                      <a:pt x="714" y="153"/>
                    </a:lnTo>
                    <a:lnTo>
                      <a:pt x="711" y="152"/>
                    </a:lnTo>
                    <a:lnTo>
                      <a:pt x="711" y="152"/>
                    </a:lnTo>
                    <a:lnTo>
                      <a:pt x="713" y="150"/>
                    </a:lnTo>
                    <a:lnTo>
                      <a:pt x="713" y="150"/>
                    </a:lnTo>
                    <a:lnTo>
                      <a:pt x="709" y="150"/>
                    </a:lnTo>
                    <a:lnTo>
                      <a:pt x="709" y="152"/>
                    </a:lnTo>
                    <a:lnTo>
                      <a:pt x="706" y="153"/>
                    </a:lnTo>
                    <a:lnTo>
                      <a:pt x="703" y="150"/>
                    </a:lnTo>
                    <a:lnTo>
                      <a:pt x="703" y="148"/>
                    </a:lnTo>
                    <a:lnTo>
                      <a:pt x="701" y="147"/>
                    </a:lnTo>
                    <a:lnTo>
                      <a:pt x="698" y="148"/>
                    </a:lnTo>
                    <a:lnTo>
                      <a:pt x="697" y="147"/>
                    </a:lnTo>
                    <a:lnTo>
                      <a:pt x="698" y="144"/>
                    </a:lnTo>
                    <a:lnTo>
                      <a:pt x="700" y="144"/>
                    </a:lnTo>
                    <a:lnTo>
                      <a:pt x="700" y="142"/>
                    </a:lnTo>
                    <a:lnTo>
                      <a:pt x="701" y="140"/>
                    </a:lnTo>
                    <a:lnTo>
                      <a:pt x="709" y="136"/>
                    </a:lnTo>
                    <a:lnTo>
                      <a:pt x="709" y="134"/>
                    </a:lnTo>
                    <a:lnTo>
                      <a:pt x="708" y="132"/>
                    </a:lnTo>
                    <a:lnTo>
                      <a:pt x="705" y="134"/>
                    </a:lnTo>
                    <a:lnTo>
                      <a:pt x="705" y="132"/>
                    </a:lnTo>
                    <a:lnTo>
                      <a:pt x="706" y="131"/>
                    </a:lnTo>
                    <a:lnTo>
                      <a:pt x="708" y="128"/>
                    </a:lnTo>
                    <a:lnTo>
                      <a:pt x="711" y="128"/>
                    </a:lnTo>
                    <a:lnTo>
                      <a:pt x="711" y="129"/>
                    </a:lnTo>
                    <a:lnTo>
                      <a:pt x="713" y="132"/>
                    </a:lnTo>
                    <a:lnTo>
                      <a:pt x="714" y="132"/>
                    </a:lnTo>
                    <a:lnTo>
                      <a:pt x="716" y="132"/>
                    </a:lnTo>
                    <a:lnTo>
                      <a:pt x="719" y="131"/>
                    </a:lnTo>
                    <a:lnTo>
                      <a:pt x="719" y="129"/>
                    </a:lnTo>
                    <a:lnTo>
                      <a:pt x="717" y="126"/>
                    </a:lnTo>
                    <a:lnTo>
                      <a:pt x="714" y="126"/>
                    </a:lnTo>
                    <a:lnTo>
                      <a:pt x="714" y="125"/>
                    </a:lnTo>
                    <a:lnTo>
                      <a:pt x="716" y="121"/>
                    </a:lnTo>
                    <a:lnTo>
                      <a:pt x="714" y="120"/>
                    </a:lnTo>
                    <a:lnTo>
                      <a:pt x="716" y="118"/>
                    </a:lnTo>
                    <a:lnTo>
                      <a:pt x="716" y="115"/>
                    </a:lnTo>
                    <a:lnTo>
                      <a:pt x="713" y="112"/>
                    </a:lnTo>
                    <a:lnTo>
                      <a:pt x="714" y="110"/>
                    </a:lnTo>
                    <a:lnTo>
                      <a:pt x="713" y="107"/>
                    </a:lnTo>
                    <a:lnTo>
                      <a:pt x="714" y="107"/>
                    </a:lnTo>
                    <a:lnTo>
                      <a:pt x="714" y="102"/>
                    </a:lnTo>
                    <a:lnTo>
                      <a:pt x="716" y="99"/>
                    </a:lnTo>
                    <a:lnTo>
                      <a:pt x="716" y="97"/>
                    </a:lnTo>
                    <a:lnTo>
                      <a:pt x="719" y="94"/>
                    </a:lnTo>
                    <a:lnTo>
                      <a:pt x="719" y="93"/>
                    </a:lnTo>
                    <a:lnTo>
                      <a:pt x="716" y="93"/>
                    </a:lnTo>
                    <a:lnTo>
                      <a:pt x="717" y="88"/>
                    </a:lnTo>
                    <a:lnTo>
                      <a:pt x="716" y="85"/>
                    </a:lnTo>
                    <a:lnTo>
                      <a:pt x="714" y="83"/>
                    </a:lnTo>
                    <a:lnTo>
                      <a:pt x="714" y="80"/>
                    </a:lnTo>
                    <a:lnTo>
                      <a:pt x="714" y="78"/>
                    </a:lnTo>
                    <a:lnTo>
                      <a:pt x="716" y="78"/>
                    </a:lnTo>
                    <a:lnTo>
                      <a:pt x="716" y="75"/>
                    </a:lnTo>
                    <a:lnTo>
                      <a:pt x="714" y="73"/>
                    </a:lnTo>
                    <a:lnTo>
                      <a:pt x="713" y="72"/>
                    </a:lnTo>
                    <a:lnTo>
                      <a:pt x="709" y="70"/>
                    </a:lnTo>
                    <a:lnTo>
                      <a:pt x="711" y="69"/>
                    </a:lnTo>
                    <a:lnTo>
                      <a:pt x="711" y="67"/>
                    </a:lnTo>
                    <a:lnTo>
                      <a:pt x="706" y="66"/>
                    </a:lnTo>
                    <a:lnTo>
                      <a:pt x="703" y="64"/>
                    </a:lnTo>
                    <a:lnTo>
                      <a:pt x="701" y="66"/>
                    </a:lnTo>
                    <a:lnTo>
                      <a:pt x="701" y="67"/>
                    </a:lnTo>
                    <a:lnTo>
                      <a:pt x="697" y="70"/>
                    </a:lnTo>
                    <a:lnTo>
                      <a:pt x="697" y="72"/>
                    </a:lnTo>
                    <a:lnTo>
                      <a:pt x="692" y="72"/>
                    </a:lnTo>
                    <a:lnTo>
                      <a:pt x="690" y="73"/>
                    </a:lnTo>
                    <a:lnTo>
                      <a:pt x="692" y="77"/>
                    </a:lnTo>
                    <a:lnTo>
                      <a:pt x="694" y="78"/>
                    </a:lnTo>
                    <a:lnTo>
                      <a:pt x="697" y="78"/>
                    </a:lnTo>
                    <a:lnTo>
                      <a:pt x="697" y="80"/>
                    </a:lnTo>
                    <a:lnTo>
                      <a:pt x="694" y="85"/>
                    </a:lnTo>
                    <a:lnTo>
                      <a:pt x="692" y="86"/>
                    </a:lnTo>
                    <a:lnTo>
                      <a:pt x="690" y="88"/>
                    </a:lnTo>
                    <a:lnTo>
                      <a:pt x="690" y="85"/>
                    </a:lnTo>
                    <a:lnTo>
                      <a:pt x="689" y="85"/>
                    </a:lnTo>
                    <a:lnTo>
                      <a:pt x="690" y="81"/>
                    </a:lnTo>
                    <a:lnTo>
                      <a:pt x="687" y="80"/>
                    </a:lnTo>
                    <a:lnTo>
                      <a:pt x="684" y="81"/>
                    </a:lnTo>
                    <a:lnTo>
                      <a:pt x="682" y="83"/>
                    </a:lnTo>
                    <a:lnTo>
                      <a:pt x="681" y="85"/>
                    </a:lnTo>
                    <a:lnTo>
                      <a:pt x="679" y="88"/>
                    </a:lnTo>
                    <a:lnTo>
                      <a:pt x="678" y="88"/>
                    </a:lnTo>
                    <a:lnTo>
                      <a:pt x="674" y="93"/>
                    </a:lnTo>
                    <a:lnTo>
                      <a:pt x="671" y="97"/>
                    </a:lnTo>
                    <a:lnTo>
                      <a:pt x="671" y="101"/>
                    </a:lnTo>
                    <a:lnTo>
                      <a:pt x="671" y="104"/>
                    </a:lnTo>
                    <a:lnTo>
                      <a:pt x="671" y="105"/>
                    </a:lnTo>
                    <a:lnTo>
                      <a:pt x="673" y="105"/>
                    </a:lnTo>
                    <a:lnTo>
                      <a:pt x="676" y="104"/>
                    </a:lnTo>
                    <a:lnTo>
                      <a:pt x="678" y="104"/>
                    </a:lnTo>
                    <a:lnTo>
                      <a:pt x="676" y="105"/>
                    </a:lnTo>
                    <a:lnTo>
                      <a:pt x="674" y="107"/>
                    </a:lnTo>
                    <a:lnTo>
                      <a:pt x="674" y="109"/>
                    </a:lnTo>
                    <a:lnTo>
                      <a:pt x="673" y="109"/>
                    </a:lnTo>
                    <a:lnTo>
                      <a:pt x="670" y="110"/>
                    </a:lnTo>
                    <a:lnTo>
                      <a:pt x="665" y="113"/>
                    </a:lnTo>
                    <a:lnTo>
                      <a:pt x="663" y="117"/>
                    </a:lnTo>
                    <a:lnTo>
                      <a:pt x="662" y="123"/>
                    </a:lnTo>
                    <a:lnTo>
                      <a:pt x="663" y="126"/>
                    </a:lnTo>
                    <a:lnTo>
                      <a:pt x="663" y="128"/>
                    </a:lnTo>
                    <a:lnTo>
                      <a:pt x="662" y="129"/>
                    </a:lnTo>
                    <a:lnTo>
                      <a:pt x="663" y="131"/>
                    </a:lnTo>
                    <a:lnTo>
                      <a:pt x="663" y="134"/>
                    </a:lnTo>
                    <a:lnTo>
                      <a:pt x="666" y="132"/>
                    </a:lnTo>
                    <a:lnTo>
                      <a:pt x="666" y="134"/>
                    </a:lnTo>
                    <a:lnTo>
                      <a:pt x="668" y="137"/>
                    </a:lnTo>
                    <a:lnTo>
                      <a:pt x="670" y="139"/>
                    </a:lnTo>
                    <a:lnTo>
                      <a:pt x="671" y="140"/>
                    </a:lnTo>
                    <a:lnTo>
                      <a:pt x="673" y="140"/>
                    </a:lnTo>
                    <a:lnTo>
                      <a:pt x="674" y="137"/>
                    </a:lnTo>
                    <a:lnTo>
                      <a:pt x="674" y="140"/>
                    </a:lnTo>
                    <a:lnTo>
                      <a:pt x="676" y="145"/>
                    </a:lnTo>
                    <a:lnTo>
                      <a:pt x="679" y="145"/>
                    </a:lnTo>
                    <a:lnTo>
                      <a:pt x="682" y="147"/>
                    </a:lnTo>
                    <a:lnTo>
                      <a:pt x="684" y="147"/>
                    </a:lnTo>
                    <a:lnTo>
                      <a:pt x="687" y="148"/>
                    </a:lnTo>
                    <a:lnTo>
                      <a:pt x="687" y="150"/>
                    </a:lnTo>
                    <a:lnTo>
                      <a:pt x="684" y="155"/>
                    </a:lnTo>
                    <a:lnTo>
                      <a:pt x="682" y="156"/>
                    </a:lnTo>
                    <a:lnTo>
                      <a:pt x="681" y="156"/>
                    </a:lnTo>
                    <a:lnTo>
                      <a:pt x="681" y="153"/>
                    </a:lnTo>
                    <a:lnTo>
                      <a:pt x="684" y="152"/>
                    </a:lnTo>
                    <a:lnTo>
                      <a:pt x="681" y="152"/>
                    </a:lnTo>
                    <a:lnTo>
                      <a:pt x="678" y="152"/>
                    </a:lnTo>
                    <a:lnTo>
                      <a:pt x="674" y="155"/>
                    </a:lnTo>
                    <a:lnTo>
                      <a:pt x="676" y="156"/>
                    </a:lnTo>
                    <a:lnTo>
                      <a:pt x="676" y="158"/>
                    </a:lnTo>
                    <a:lnTo>
                      <a:pt x="673" y="160"/>
                    </a:lnTo>
                    <a:lnTo>
                      <a:pt x="671" y="161"/>
                    </a:lnTo>
                    <a:lnTo>
                      <a:pt x="670" y="161"/>
                    </a:lnTo>
                    <a:lnTo>
                      <a:pt x="666" y="164"/>
                    </a:lnTo>
                    <a:lnTo>
                      <a:pt x="668" y="166"/>
                    </a:lnTo>
                    <a:lnTo>
                      <a:pt x="670" y="166"/>
                    </a:lnTo>
                    <a:lnTo>
                      <a:pt x="671" y="168"/>
                    </a:lnTo>
                    <a:lnTo>
                      <a:pt x="674" y="166"/>
                    </a:lnTo>
                    <a:lnTo>
                      <a:pt x="674" y="164"/>
                    </a:lnTo>
                    <a:lnTo>
                      <a:pt x="674" y="163"/>
                    </a:lnTo>
                    <a:lnTo>
                      <a:pt x="676" y="163"/>
                    </a:lnTo>
                    <a:lnTo>
                      <a:pt x="678" y="161"/>
                    </a:lnTo>
                    <a:lnTo>
                      <a:pt x="679" y="163"/>
                    </a:lnTo>
                    <a:lnTo>
                      <a:pt x="679" y="166"/>
                    </a:lnTo>
                    <a:lnTo>
                      <a:pt x="678" y="169"/>
                    </a:lnTo>
                    <a:lnTo>
                      <a:pt x="676" y="172"/>
                    </a:lnTo>
                    <a:lnTo>
                      <a:pt x="676" y="174"/>
                    </a:lnTo>
                    <a:lnTo>
                      <a:pt x="674" y="176"/>
                    </a:lnTo>
                    <a:lnTo>
                      <a:pt x="671" y="177"/>
                    </a:lnTo>
                    <a:lnTo>
                      <a:pt x="668" y="179"/>
                    </a:lnTo>
                    <a:lnTo>
                      <a:pt x="666" y="180"/>
                    </a:lnTo>
                    <a:lnTo>
                      <a:pt x="666" y="182"/>
                    </a:lnTo>
                    <a:lnTo>
                      <a:pt x="665" y="184"/>
                    </a:lnTo>
                    <a:lnTo>
                      <a:pt x="658" y="187"/>
                    </a:lnTo>
                    <a:lnTo>
                      <a:pt x="657" y="188"/>
                    </a:lnTo>
                    <a:lnTo>
                      <a:pt x="654" y="190"/>
                    </a:lnTo>
                    <a:lnTo>
                      <a:pt x="654" y="188"/>
                    </a:lnTo>
                    <a:lnTo>
                      <a:pt x="652" y="188"/>
                    </a:lnTo>
                    <a:lnTo>
                      <a:pt x="652" y="187"/>
                    </a:lnTo>
                    <a:lnTo>
                      <a:pt x="650" y="188"/>
                    </a:lnTo>
                    <a:lnTo>
                      <a:pt x="649" y="190"/>
                    </a:lnTo>
                    <a:lnTo>
                      <a:pt x="649" y="188"/>
                    </a:lnTo>
                    <a:lnTo>
                      <a:pt x="649" y="187"/>
                    </a:lnTo>
                    <a:lnTo>
                      <a:pt x="646" y="190"/>
                    </a:lnTo>
                    <a:lnTo>
                      <a:pt x="644" y="193"/>
                    </a:lnTo>
                    <a:lnTo>
                      <a:pt x="643" y="196"/>
                    </a:lnTo>
                    <a:lnTo>
                      <a:pt x="641" y="198"/>
                    </a:lnTo>
                    <a:lnTo>
                      <a:pt x="643" y="199"/>
                    </a:lnTo>
                    <a:lnTo>
                      <a:pt x="643" y="201"/>
                    </a:lnTo>
                    <a:lnTo>
                      <a:pt x="641" y="206"/>
                    </a:lnTo>
                    <a:lnTo>
                      <a:pt x="641" y="207"/>
                    </a:lnTo>
                    <a:lnTo>
                      <a:pt x="643" y="209"/>
                    </a:lnTo>
                    <a:lnTo>
                      <a:pt x="641" y="211"/>
                    </a:lnTo>
                    <a:lnTo>
                      <a:pt x="639" y="214"/>
                    </a:lnTo>
                    <a:lnTo>
                      <a:pt x="641" y="214"/>
                    </a:lnTo>
                    <a:lnTo>
                      <a:pt x="643" y="212"/>
                    </a:lnTo>
                    <a:lnTo>
                      <a:pt x="644" y="211"/>
                    </a:lnTo>
                    <a:lnTo>
                      <a:pt x="646" y="211"/>
                    </a:lnTo>
                    <a:lnTo>
                      <a:pt x="649" y="209"/>
                    </a:lnTo>
                    <a:lnTo>
                      <a:pt x="646" y="212"/>
                    </a:lnTo>
                    <a:lnTo>
                      <a:pt x="644" y="212"/>
                    </a:lnTo>
                    <a:lnTo>
                      <a:pt x="641" y="215"/>
                    </a:lnTo>
                    <a:lnTo>
                      <a:pt x="638" y="215"/>
                    </a:lnTo>
                    <a:lnTo>
                      <a:pt x="638" y="219"/>
                    </a:lnTo>
                    <a:lnTo>
                      <a:pt x="636" y="220"/>
                    </a:lnTo>
                    <a:lnTo>
                      <a:pt x="633" y="219"/>
                    </a:lnTo>
                    <a:lnTo>
                      <a:pt x="630" y="219"/>
                    </a:lnTo>
                    <a:lnTo>
                      <a:pt x="628" y="217"/>
                    </a:lnTo>
                    <a:lnTo>
                      <a:pt x="627" y="219"/>
                    </a:lnTo>
                    <a:lnTo>
                      <a:pt x="628" y="223"/>
                    </a:lnTo>
                    <a:lnTo>
                      <a:pt x="625" y="228"/>
                    </a:lnTo>
                    <a:lnTo>
                      <a:pt x="627" y="222"/>
                    </a:lnTo>
                    <a:lnTo>
                      <a:pt x="625" y="219"/>
                    </a:lnTo>
                    <a:lnTo>
                      <a:pt x="623" y="215"/>
                    </a:lnTo>
                    <a:lnTo>
                      <a:pt x="623" y="212"/>
                    </a:lnTo>
                    <a:lnTo>
                      <a:pt x="625" y="212"/>
                    </a:lnTo>
                    <a:lnTo>
                      <a:pt x="627" y="215"/>
                    </a:lnTo>
                    <a:lnTo>
                      <a:pt x="630" y="214"/>
                    </a:lnTo>
                    <a:lnTo>
                      <a:pt x="631" y="217"/>
                    </a:lnTo>
                    <a:lnTo>
                      <a:pt x="635" y="219"/>
                    </a:lnTo>
                    <a:lnTo>
                      <a:pt x="636" y="217"/>
                    </a:lnTo>
                    <a:lnTo>
                      <a:pt x="636" y="214"/>
                    </a:lnTo>
                    <a:lnTo>
                      <a:pt x="638" y="211"/>
                    </a:lnTo>
                    <a:lnTo>
                      <a:pt x="635" y="212"/>
                    </a:lnTo>
                    <a:lnTo>
                      <a:pt x="633" y="211"/>
                    </a:lnTo>
                    <a:lnTo>
                      <a:pt x="636" y="209"/>
                    </a:lnTo>
                    <a:lnTo>
                      <a:pt x="638" y="207"/>
                    </a:lnTo>
                    <a:lnTo>
                      <a:pt x="635" y="206"/>
                    </a:lnTo>
                    <a:lnTo>
                      <a:pt x="633" y="209"/>
                    </a:lnTo>
                    <a:lnTo>
                      <a:pt x="630" y="209"/>
                    </a:lnTo>
                    <a:lnTo>
                      <a:pt x="630" y="207"/>
                    </a:lnTo>
                    <a:lnTo>
                      <a:pt x="633" y="206"/>
                    </a:lnTo>
                    <a:lnTo>
                      <a:pt x="633" y="203"/>
                    </a:lnTo>
                    <a:lnTo>
                      <a:pt x="631" y="203"/>
                    </a:lnTo>
                    <a:lnTo>
                      <a:pt x="628" y="204"/>
                    </a:lnTo>
                    <a:lnTo>
                      <a:pt x="628" y="203"/>
                    </a:lnTo>
                    <a:lnTo>
                      <a:pt x="630" y="198"/>
                    </a:lnTo>
                    <a:lnTo>
                      <a:pt x="631" y="196"/>
                    </a:lnTo>
                    <a:lnTo>
                      <a:pt x="631" y="198"/>
                    </a:lnTo>
                    <a:lnTo>
                      <a:pt x="633" y="196"/>
                    </a:lnTo>
                    <a:lnTo>
                      <a:pt x="633" y="195"/>
                    </a:lnTo>
                    <a:lnTo>
                      <a:pt x="638" y="191"/>
                    </a:lnTo>
                    <a:lnTo>
                      <a:pt x="638" y="190"/>
                    </a:lnTo>
                    <a:lnTo>
                      <a:pt x="641" y="187"/>
                    </a:lnTo>
                    <a:lnTo>
                      <a:pt x="643" y="184"/>
                    </a:lnTo>
                    <a:lnTo>
                      <a:pt x="644" y="182"/>
                    </a:lnTo>
                    <a:lnTo>
                      <a:pt x="646" y="182"/>
                    </a:lnTo>
                    <a:lnTo>
                      <a:pt x="646" y="180"/>
                    </a:lnTo>
                    <a:lnTo>
                      <a:pt x="643" y="180"/>
                    </a:lnTo>
                    <a:lnTo>
                      <a:pt x="639" y="180"/>
                    </a:lnTo>
                    <a:lnTo>
                      <a:pt x="638" y="184"/>
                    </a:lnTo>
                    <a:lnTo>
                      <a:pt x="635" y="185"/>
                    </a:lnTo>
                    <a:lnTo>
                      <a:pt x="633" y="185"/>
                    </a:lnTo>
                    <a:lnTo>
                      <a:pt x="633" y="184"/>
                    </a:lnTo>
                    <a:lnTo>
                      <a:pt x="636" y="182"/>
                    </a:lnTo>
                    <a:lnTo>
                      <a:pt x="638" y="180"/>
                    </a:lnTo>
                    <a:lnTo>
                      <a:pt x="635" y="179"/>
                    </a:lnTo>
                    <a:lnTo>
                      <a:pt x="633" y="180"/>
                    </a:lnTo>
                    <a:lnTo>
                      <a:pt x="631" y="177"/>
                    </a:lnTo>
                    <a:lnTo>
                      <a:pt x="633" y="176"/>
                    </a:lnTo>
                    <a:lnTo>
                      <a:pt x="633" y="172"/>
                    </a:lnTo>
                    <a:lnTo>
                      <a:pt x="631" y="171"/>
                    </a:lnTo>
                    <a:lnTo>
                      <a:pt x="630" y="171"/>
                    </a:lnTo>
                    <a:lnTo>
                      <a:pt x="628" y="174"/>
                    </a:lnTo>
                    <a:lnTo>
                      <a:pt x="628" y="172"/>
                    </a:lnTo>
                    <a:lnTo>
                      <a:pt x="630" y="171"/>
                    </a:lnTo>
                    <a:lnTo>
                      <a:pt x="628" y="168"/>
                    </a:lnTo>
                    <a:lnTo>
                      <a:pt x="625" y="168"/>
                    </a:lnTo>
                    <a:lnTo>
                      <a:pt x="625" y="171"/>
                    </a:lnTo>
                    <a:lnTo>
                      <a:pt x="622" y="172"/>
                    </a:lnTo>
                    <a:lnTo>
                      <a:pt x="622" y="174"/>
                    </a:lnTo>
                    <a:lnTo>
                      <a:pt x="620" y="172"/>
                    </a:lnTo>
                    <a:lnTo>
                      <a:pt x="620" y="171"/>
                    </a:lnTo>
                    <a:lnTo>
                      <a:pt x="619" y="169"/>
                    </a:lnTo>
                    <a:lnTo>
                      <a:pt x="617" y="169"/>
                    </a:lnTo>
                    <a:lnTo>
                      <a:pt x="615" y="171"/>
                    </a:lnTo>
                    <a:lnTo>
                      <a:pt x="617" y="172"/>
                    </a:lnTo>
                    <a:lnTo>
                      <a:pt x="615" y="174"/>
                    </a:lnTo>
                    <a:lnTo>
                      <a:pt x="617" y="176"/>
                    </a:lnTo>
                    <a:lnTo>
                      <a:pt x="617" y="177"/>
                    </a:lnTo>
                    <a:lnTo>
                      <a:pt x="615" y="179"/>
                    </a:lnTo>
                    <a:lnTo>
                      <a:pt x="614" y="177"/>
                    </a:lnTo>
                    <a:lnTo>
                      <a:pt x="614" y="176"/>
                    </a:lnTo>
                    <a:lnTo>
                      <a:pt x="614" y="176"/>
                    </a:lnTo>
                    <a:lnTo>
                      <a:pt x="612" y="177"/>
                    </a:lnTo>
                    <a:lnTo>
                      <a:pt x="614" y="184"/>
                    </a:lnTo>
                    <a:lnTo>
                      <a:pt x="615" y="187"/>
                    </a:lnTo>
                    <a:lnTo>
                      <a:pt x="619" y="188"/>
                    </a:lnTo>
                    <a:lnTo>
                      <a:pt x="620" y="190"/>
                    </a:lnTo>
                    <a:lnTo>
                      <a:pt x="620" y="196"/>
                    </a:lnTo>
                    <a:lnTo>
                      <a:pt x="619" y="193"/>
                    </a:lnTo>
                    <a:lnTo>
                      <a:pt x="617" y="191"/>
                    </a:lnTo>
                    <a:lnTo>
                      <a:pt x="614" y="187"/>
                    </a:lnTo>
                    <a:lnTo>
                      <a:pt x="612" y="184"/>
                    </a:lnTo>
                    <a:lnTo>
                      <a:pt x="611" y="179"/>
                    </a:lnTo>
                    <a:lnTo>
                      <a:pt x="609" y="179"/>
                    </a:lnTo>
                    <a:lnTo>
                      <a:pt x="609" y="180"/>
                    </a:lnTo>
                    <a:lnTo>
                      <a:pt x="609" y="184"/>
                    </a:lnTo>
                    <a:lnTo>
                      <a:pt x="612" y="187"/>
                    </a:lnTo>
                    <a:lnTo>
                      <a:pt x="612" y="188"/>
                    </a:lnTo>
                    <a:lnTo>
                      <a:pt x="611" y="190"/>
                    </a:lnTo>
                    <a:lnTo>
                      <a:pt x="609" y="188"/>
                    </a:lnTo>
                    <a:lnTo>
                      <a:pt x="604" y="188"/>
                    </a:lnTo>
                    <a:lnTo>
                      <a:pt x="603" y="190"/>
                    </a:lnTo>
                    <a:lnTo>
                      <a:pt x="600" y="188"/>
                    </a:lnTo>
                    <a:lnTo>
                      <a:pt x="598" y="187"/>
                    </a:lnTo>
                    <a:lnTo>
                      <a:pt x="593" y="184"/>
                    </a:lnTo>
                    <a:lnTo>
                      <a:pt x="588" y="184"/>
                    </a:lnTo>
                    <a:lnTo>
                      <a:pt x="587" y="182"/>
                    </a:lnTo>
                    <a:lnTo>
                      <a:pt x="587" y="182"/>
                    </a:lnTo>
                    <a:lnTo>
                      <a:pt x="582" y="184"/>
                    </a:lnTo>
                    <a:lnTo>
                      <a:pt x="582" y="187"/>
                    </a:lnTo>
                    <a:lnTo>
                      <a:pt x="577" y="187"/>
                    </a:lnTo>
                    <a:lnTo>
                      <a:pt x="574" y="188"/>
                    </a:lnTo>
                    <a:lnTo>
                      <a:pt x="571" y="185"/>
                    </a:lnTo>
                    <a:lnTo>
                      <a:pt x="569" y="185"/>
                    </a:lnTo>
                    <a:lnTo>
                      <a:pt x="569" y="182"/>
                    </a:lnTo>
                    <a:lnTo>
                      <a:pt x="568" y="182"/>
                    </a:lnTo>
                    <a:lnTo>
                      <a:pt x="566" y="184"/>
                    </a:lnTo>
                    <a:lnTo>
                      <a:pt x="566" y="182"/>
                    </a:lnTo>
                    <a:lnTo>
                      <a:pt x="561" y="179"/>
                    </a:lnTo>
                    <a:lnTo>
                      <a:pt x="561" y="177"/>
                    </a:lnTo>
                    <a:lnTo>
                      <a:pt x="560" y="176"/>
                    </a:lnTo>
                    <a:lnTo>
                      <a:pt x="560" y="174"/>
                    </a:lnTo>
                    <a:lnTo>
                      <a:pt x="561" y="172"/>
                    </a:lnTo>
                    <a:lnTo>
                      <a:pt x="560" y="171"/>
                    </a:lnTo>
                    <a:lnTo>
                      <a:pt x="558" y="172"/>
                    </a:lnTo>
                    <a:lnTo>
                      <a:pt x="556" y="171"/>
                    </a:lnTo>
                    <a:lnTo>
                      <a:pt x="556" y="169"/>
                    </a:lnTo>
                    <a:lnTo>
                      <a:pt x="556" y="168"/>
                    </a:lnTo>
                    <a:lnTo>
                      <a:pt x="553" y="169"/>
                    </a:lnTo>
                    <a:lnTo>
                      <a:pt x="550" y="169"/>
                    </a:lnTo>
                    <a:lnTo>
                      <a:pt x="549" y="168"/>
                    </a:lnTo>
                    <a:lnTo>
                      <a:pt x="549" y="168"/>
                    </a:lnTo>
                    <a:lnTo>
                      <a:pt x="547" y="168"/>
                    </a:lnTo>
                    <a:lnTo>
                      <a:pt x="545" y="166"/>
                    </a:lnTo>
                    <a:lnTo>
                      <a:pt x="542" y="166"/>
                    </a:lnTo>
                    <a:lnTo>
                      <a:pt x="544" y="164"/>
                    </a:lnTo>
                    <a:lnTo>
                      <a:pt x="544" y="161"/>
                    </a:lnTo>
                    <a:lnTo>
                      <a:pt x="545" y="160"/>
                    </a:lnTo>
                    <a:lnTo>
                      <a:pt x="545" y="160"/>
                    </a:lnTo>
                    <a:lnTo>
                      <a:pt x="544" y="158"/>
                    </a:lnTo>
                    <a:lnTo>
                      <a:pt x="542" y="158"/>
                    </a:lnTo>
                    <a:lnTo>
                      <a:pt x="541" y="153"/>
                    </a:lnTo>
                    <a:lnTo>
                      <a:pt x="541" y="152"/>
                    </a:lnTo>
                    <a:lnTo>
                      <a:pt x="539" y="150"/>
                    </a:lnTo>
                    <a:lnTo>
                      <a:pt x="542" y="148"/>
                    </a:lnTo>
                    <a:lnTo>
                      <a:pt x="542" y="148"/>
                    </a:lnTo>
                    <a:lnTo>
                      <a:pt x="541" y="147"/>
                    </a:lnTo>
                    <a:lnTo>
                      <a:pt x="542" y="145"/>
                    </a:lnTo>
                    <a:lnTo>
                      <a:pt x="542" y="140"/>
                    </a:lnTo>
                    <a:lnTo>
                      <a:pt x="542" y="137"/>
                    </a:lnTo>
                    <a:lnTo>
                      <a:pt x="541" y="137"/>
                    </a:lnTo>
                    <a:lnTo>
                      <a:pt x="539" y="136"/>
                    </a:lnTo>
                    <a:lnTo>
                      <a:pt x="537" y="134"/>
                    </a:lnTo>
                    <a:lnTo>
                      <a:pt x="534" y="136"/>
                    </a:lnTo>
                    <a:lnTo>
                      <a:pt x="531" y="134"/>
                    </a:lnTo>
                    <a:lnTo>
                      <a:pt x="525" y="137"/>
                    </a:lnTo>
                    <a:lnTo>
                      <a:pt x="513" y="137"/>
                    </a:lnTo>
                    <a:lnTo>
                      <a:pt x="512" y="137"/>
                    </a:lnTo>
                    <a:lnTo>
                      <a:pt x="509" y="137"/>
                    </a:lnTo>
                    <a:lnTo>
                      <a:pt x="505" y="142"/>
                    </a:lnTo>
                    <a:lnTo>
                      <a:pt x="502" y="144"/>
                    </a:lnTo>
                    <a:lnTo>
                      <a:pt x="501" y="145"/>
                    </a:lnTo>
                    <a:lnTo>
                      <a:pt x="504" y="147"/>
                    </a:lnTo>
                    <a:lnTo>
                      <a:pt x="505" y="145"/>
                    </a:lnTo>
                    <a:lnTo>
                      <a:pt x="507" y="145"/>
                    </a:lnTo>
                    <a:lnTo>
                      <a:pt x="505" y="148"/>
                    </a:lnTo>
                    <a:lnTo>
                      <a:pt x="504" y="150"/>
                    </a:lnTo>
                    <a:lnTo>
                      <a:pt x="504" y="152"/>
                    </a:lnTo>
                    <a:lnTo>
                      <a:pt x="509" y="152"/>
                    </a:lnTo>
                    <a:lnTo>
                      <a:pt x="509" y="153"/>
                    </a:lnTo>
                    <a:lnTo>
                      <a:pt x="512" y="152"/>
                    </a:lnTo>
                    <a:lnTo>
                      <a:pt x="512" y="150"/>
                    </a:lnTo>
                    <a:lnTo>
                      <a:pt x="510" y="148"/>
                    </a:lnTo>
                    <a:lnTo>
                      <a:pt x="510" y="147"/>
                    </a:lnTo>
                    <a:lnTo>
                      <a:pt x="512" y="147"/>
                    </a:lnTo>
                    <a:lnTo>
                      <a:pt x="512" y="147"/>
                    </a:lnTo>
                    <a:lnTo>
                      <a:pt x="515" y="147"/>
                    </a:lnTo>
                    <a:lnTo>
                      <a:pt x="517" y="150"/>
                    </a:lnTo>
                    <a:lnTo>
                      <a:pt x="520" y="148"/>
                    </a:lnTo>
                    <a:lnTo>
                      <a:pt x="520" y="147"/>
                    </a:lnTo>
                    <a:lnTo>
                      <a:pt x="521" y="145"/>
                    </a:lnTo>
                    <a:lnTo>
                      <a:pt x="521" y="147"/>
                    </a:lnTo>
                    <a:lnTo>
                      <a:pt x="523" y="150"/>
                    </a:lnTo>
                    <a:lnTo>
                      <a:pt x="525" y="148"/>
                    </a:lnTo>
                    <a:lnTo>
                      <a:pt x="525" y="147"/>
                    </a:lnTo>
                    <a:lnTo>
                      <a:pt x="526" y="147"/>
                    </a:lnTo>
                    <a:lnTo>
                      <a:pt x="528" y="145"/>
                    </a:lnTo>
                    <a:lnTo>
                      <a:pt x="529" y="145"/>
                    </a:lnTo>
                    <a:lnTo>
                      <a:pt x="534" y="142"/>
                    </a:lnTo>
                    <a:lnTo>
                      <a:pt x="537" y="142"/>
                    </a:lnTo>
                    <a:lnTo>
                      <a:pt x="537" y="144"/>
                    </a:lnTo>
                    <a:lnTo>
                      <a:pt x="539" y="144"/>
                    </a:lnTo>
                    <a:lnTo>
                      <a:pt x="537" y="145"/>
                    </a:lnTo>
                    <a:lnTo>
                      <a:pt x="539" y="147"/>
                    </a:lnTo>
                    <a:lnTo>
                      <a:pt x="536" y="152"/>
                    </a:lnTo>
                    <a:lnTo>
                      <a:pt x="534" y="150"/>
                    </a:lnTo>
                    <a:lnTo>
                      <a:pt x="533" y="150"/>
                    </a:lnTo>
                    <a:lnTo>
                      <a:pt x="529" y="150"/>
                    </a:lnTo>
                    <a:lnTo>
                      <a:pt x="528" y="150"/>
                    </a:lnTo>
                    <a:lnTo>
                      <a:pt x="526" y="150"/>
                    </a:lnTo>
                    <a:lnTo>
                      <a:pt x="525" y="153"/>
                    </a:lnTo>
                    <a:lnTo>
                      <a:pt x="525" y="156"/>
                    </a:lnTo>
                    <a:lnTo>
                      <a:pt x="526" y="161"/>
                    </a:lnTo>
                    <a:lnTo>
                      <a:pt x="525" y="156"/>
                    </a:lnTo>
                    <a:lnTo>
                      <a:pt x="523" y="156"/>
                    </a:lnTo>
                    <a:lnTo>
                      <a:pt x="523" y="155"/>
                    </a:lnTo>
                    <a:lnTo>
                      <a:pt x="521" y="155"/>
                    </a:lnTo>
                    <a:lnTo>
                      <a:pt x="520" y="158"/>
                    </a:lnTo>
                    <a:lnTo>
                      <a:pt x="517" y="158"/>
                    </a:lnTo>
                    <a:lnTo>
                      <a:pt x="515" y="158"/>
                    </a:lnTo>
                    <a:lnTo>
                      <a:pt x="515" y="156"/>
                    </a:lnTo>
                    <a:lnTo>
                      <a:pt x="513" y="156"/>
                    </a:lnTo>
                    <a:lnTo>
                      <a:pt x="512" y="160"/>
                    </a:lnTo>
                    <a:lnTo>
                      <a:pt x="510" y="160"/>
                    </a:lnTo>
                    <a:lnTo>
                      <a:pt x="509" y="158"/>
                    </a:lnTo>
                    <a:lnTo>
                      <a:pt x="507" y="160"/>
                    </a:lnTo>
                    <a:lnTo>
                      <a:pt x="505" y="161"/>
                    </a:lnTo>
                    <a:lnTo>
                      <a:pt x="505" y="161"/>
                    </a:lnTo>
                    <a:lnTo>
                      <a:pt x="501" y="161"/>
                    </a:lnTo>
                    <a:lnTo>
                      <a:pt x="499" y="163"/>
                    </a:lnTo>
                    <a:lnTo>
                      <a:pt x="499" y="166"/>
                    </a:lnTo>
                    <a:lnTo>
                      <a:pt x="501" y="168"/>
                    </a:lnTo>
                    <a:lnTo>
                      <a:pt x="498" y="176"/>
                    </a:lnTo>
                    <a:lnTo>
                      <a:pt x="496" y="180"/>
                    </a:lnTo>
                    <a:lnTo>
                      <a:pt x="496" y="182"/>
                    </a:lnTo>
                    <a:lnTo>
                      <a:pt x="499" y="184"/>
                    </a:lnTo>
                    <a:lnTo>
                      <a:pt x="498" y="185"/>
                    </a:lnTo>
                    <a:lnTo>
                      <a:pt x="496" y="187"/>
                    </a:lnTo>
                    <a:lnTo>
                      <a:pt x="496" y="188"/>
                    </a:lnTo>
                    <a:lnTo>
                      <a:pt x="498" y="190"/>
                    </a:lnTo>
                    <a:lnTo>
                      <a:pt x="498" y="193"/>
                    </a:lnTo>
                    <a:lnTo>
                      <a:pt x="496" y="195"/>
                    </a:lnTo>
                    <a:lnTo>
                      <a:pt x="496" y="193"/>
                    </a:lnTo>
                    <a:lnTo>
                      <a:pt x="493" y="195"/>
                    </a:lnTo>
                    <a:lnTo>
                      <a:pt x="493" y="195"/>
                    </a:lnTo>
                    <a:lnTo>
                      <a:pt x="493" y="191"/>
                    </a:lnTo>
                    <a:lnTo>
                      <a:pt x="494" y="191"/>
                    </a:lnTo>
                    <a:lnTo>
                      <a:pt x="494" y="188"/>
                    </a:lnTo>
                    <a:lnTo>
                      <a:pt x="493" y="188"/>
                    </a:lnTo>
                    <a:lnTo>
                      <a:pt x="488" y="195"/>
                    </a:lnTo>
                    <a:lnTo>
                      <a:pt x="488" y="201"/>
                    </a:lnTo>
                    <a:lnTo>
                      <a:pt x="490" y="207"/>
                    </a:lnTo>
                    <a:lnTo>
                      <a:pt x="490" y="215"/>
                    </a:lnTo>
                    <a:lnTo>
                      <a:pt x="488" y="207"/>
                    </a:lnTo>
                    <a:lnTo>
                      <a:pt x="488" y="203"/>
                    </a:lnTo>
                    <a:lnTo>
                      <a:pt x="486" y="203"/>
                    </a:lnTo>
                    <a:lnTo>
                      <a:pt x="488" y="199"/>
                    </a:lnTo>
                    <a:lnTo>
                      <a:pt x="488" y="198"/>
                    </a:lnTo>
                    <a:lnTo>
                      <a:pt x="485" y="196"/>
                    </a:lnTo>
                    <a:lnTo>
                      <a:pt x="485" y="191"/>
                    </a:lnTo>
                    <a:lnTo>
                      <a:pt x="485" y="187"/>
                    </a:lnTo>
                    <a:lnTo>
                      <a:pt x="483" y="185"/>
                    </a:lnTo>
                    <a:lnTo>
                      <a:pt x="483" y="179"/>
                    </a:lnTo>
                    <a:lnTo>
                      <a:pt x="485" y="177"/>
                    </a:lnTo>
                    <a:lnTo>
                      <a:pt x="488" y="172"/>
                    </a:lnTo>
                    <a:lnTo>
                      <a:pt x="488" y="168"/>
                    </a:lnTo>
                    <a:lnTo>
                      <a:pt x="486" y="168"/>
                    </a:lnTo>
                    <a:lnTo>
                      <a:pt x="486" y="169"/>
                    </a:lnTo>
                    <a:lnTo>
                      <a:pt x="485" y="174"/>
                    </a:lnTo>
                    <a:lnTo>
                      <a:pt x="483" y="176"/>
                    </a:lnTo>
                    <a:lnTo>
                      <a:pt x="483" y="174"/>
                    </a:lnTo>
                    <a:lnTo>
                      <a:pt x="482" y="172"/>
                    </a:lnTo>
                    <a:lnTo>
                      <a:pt x="483" y="168"/>
                    </a:lnTo>
                    <a:lnTo>
                      <a:pt x="485" y="164"/>
                    </a:lnTo>
                    <a:lnTo>
                      <a:pt x="483" y="163"/>
                    </a:lnTo>
                    <a:lnTo>
                      <a:pt x="482" y="164"/>
                    </a:lnTo>
                    <a:lnTo>
                      <a:pt x="480" y="164"/>
                    </a:lnTo>
                    <a:lnTo>
                      <a:pt x="480" y="163"/>
                    </a:lnTo>
                    <a:lnTo>
                      <a:pt x="480" y="161"/>
                    </a:lnTo>
                    <a:lnTo>
                      <a:pt x="480" y="158"/>
                    </a:lnTo>
                    <a:lnTo>
                      <a:pt x="478" y="158"/>
                    </a:lnTo>
                    <a:lnTo>
                      <a:pt x="478" y="156"/>
                    </a:lnTo>
                    <a:lnTo>
                      <a:pt x="478" y="155"/>
                    </a:lnTo>
                    <a:lnTo>
                      <a:pt x="478" y="153"/>
                    </a:lnTo>
                    <a:lnTo>
                      <a:pt x="477" y="153"/>
                    </a:lnTo>
                    <a:lnTo>
                      <a:pt x="469" y="156"/>
                    </a:lnTo>
                    <a:lnTo>
                      <a:pt x="464" y="158"/>
                    </a:lnTo>
                    <a:lnTo>
                      <a:pt x="462" y="158"/>
                    </a:lnTo>
                    <a:lnTo>
                      <a:pt x="462" y="156"/>
                    </a:lnTo>
                    <a:lnTo>
                      <a:pt x="462" y="156"/>
                    </a:lnTo>
                    <a:lnTo>
                      <a:pt x="459" y="158"/>
                    </a:lnTo>
                    <a:lnTo>
                      <a:pt x="458" y="158"/>
                    </a:lnTo>
                    <a:lnTo>
                      <a:pt x="456" y="156"/>
                    </a:lnTo>
                    <a:lnTo>
                      <a:pt x="453" y="160"/>
                    </a:lnTo>
                    <a:lnTo>
                      <a:pt x="453" y="158"/>
                    </a:lnTo>
                    <a:lnTo>
                      <a:pt x="450" y="156"/>
                    </a:lnTo>
                    <a:lnTo>
                      <a:pt x="450" y="156"/>
                    </a:lnTo>
                    <a:lnTo>
                      <a:pt x="450" y="158"/>
                    </a:lnTo>
                    <a:lnTo>
                      <a:pt x="445" y="158"/>
                    </a:lnTo>
                    <a:lnTo>
                      <a:pt x="440" y="155"/>
                    </a:lnTo>
                    <a:lnTo>
                      <a:pt x="435" y="155"/>
                    </a:lnTo>
                    <a:lnTo>
                      <a:pt x="431" y="153"/>
                    </a:lnTo>
                    <a:lnTo>
                      <a:pt x="427" y="153"/>
                    </a:lnTo>
                    <a:lnTo>
                      <a:pt x="426" y="150"/>
                    </a:lnTo>
                    <a:lnTo>
                      <a:pt x="423" y="147"/>
                    </a:lnTo>
                    <a:lnTo>
                      <a:pt x="421" y="148"/>
                    </a:lnTo>
                    <a:lnTo>
                      <a:pt x="419" y="147"/>
                    </a:lnTo>
                    <a:lnTo>
                      <a:pt x="418" y="144"/>
                    </a:lnTo>
                    <a:lnTo>
                      <a:pt x="416" y="142"/>
                    </a:lnTo>
                    <a:lnTo>
                      <a:pt x="415" y="140"/>
                    </a:lnTo>
                    <a:lnTo>
                      <a:pt x="418" y="140"/>
                    </a:lnTo>
                    <a:lnTo>
                      <a:pt x="419" y="140"/>
                    </a:lnTo>
                    <a:lnTo>
                      <a:pt x="421" y="137"/>
                    </a:lnTo>
                    <a:lnTo>
                      <a:pt x="423" y="136"/>
                    </a:lnTo>
                    <a:lnTo>
                      <a:pt x="423" y="134"/>
                    </a:lnTo>
                    <a:lnTo>
                      <a:pt x="424" y="134"/>
                    </a:lnTo>
                    <a:lnTo>
                      <a:pt x="427" y="136"/>
                    </a:lnTo>
                    <a:lnTo>
                      <a:pt x="429" y="134"/>
                    </a:lnTo>
                    <a:lnTo>
                      <a:pt x="429" y="132"/>
                    </a:lnTo>
                    <a:lnTo>
                      <a:pt x="432" y="134"/>
                    </a:lnTo>
                    <a:lnTo>
                      <a:pt x="439" y="136"/>
                    </a:lnTo>
                    <a:lnTo>
                      <a:pt x="442" y="132"/>
                    </a:lnTo>
                    <a:lnTo>
                      <a:pt x="442" y="129"/>
                    </a:lnTo>
                    <a:lnTo>
                      <a:pt x="443" y="128"/>
                    </a:lnTo>
                    <a:lnTo>
                      <a:pt x="442" y="125"/>
                    </a:lnTo>
                    <a:lnTo>
                      <a:pt x="442" y="120"/>
                    </a:lnTo>
                    <a:lnTo>
                      <a:pt x="440" y="118"/>
                    </a:lnTo>
                    <a:lnTo>
                      <a:pt x="439" y="115"/>
                    </a:lnTo>
                    <a:lnTo>
                      <a:pt x="437" y="113"/>
                    </a:lnTo>
                    <a:lnTo>
                      <a:pt x="435" y="112"/>
                    </a:lnTo>
                    <a:lnTo>
                      <a:pt x="432" y="109"/>
                    </a:lnTo>
                    <a:lnTo>
                      <a:pt x="431" y="109"/>
                    </a:lnTo>
                    <a:lnTo>
                      <a:pt x="431" y="110"/>
                    </a:lnTo>
                    <a:lnTo>
                      <a:pt x="429" y="110"/>
                    </a:lnTo>
                    <a:lnTo>
                      <a:pt x="427" y="109"/>
                    </a:lnTo>
                    <a:lnTo>
                      <a:pt x="424" y="107"/>
                    </a:lnTo>
                    <a:lnTo>
                      <a:pt x="424" y="109"/>
                    </a:lnTo>
                    <a:lnTo>
                      <a:pt x="426" y="110"/>
                    </a:lnTo>
                    <a:lnTo>
                      <a:pt x="426" y="112"/>
                    </a:lnTo>
                    <a:lnTo>
                      <a:pt x="427" y="113"/>
                    </a:lnTo>
                    <a:lnTo>
                      <a:pt x="426" y="115"/>
                    </a:lnTo>
                    <a:lnTo>
                      <a:pt x="424" y="113"/>
                    </a:lnTo>
                    <a:lnTo>
                      <a:pt x="424" y="110"/>
                    </a:lnTo>
                    <a:lnTo>
                      <a:pt x="423" y="110"/>
                    </a:lnTo>
                    <a:lnTo>
                      <a:pt x="418" y="107"/>
                    </a:lnTo>
                    <a:lnTo>
                      <a:pt x="416" y="105"/>
                    </a:lnTo>
                    <a:lnTo>
                      <a:pt x="415" y="107"/>
                    </a:lnTo>
                    <a:lnTo>
                      <a:pt x="413" y="107"/>
                    </a:lnTo>
                    <a:lnTo>
                      <a:pt x="413" y="104"/>
                    </a:lnTo>
                    <a:lnTo>
                      <a:pt x="410" y="102"/>
                    </a:lnTo>
                    <a:lnTo>
                      <a:pt x="408" y="102"/>
                    </a:lnTo>
                    <a:lnTo>
                      <a:pt x="405" y="97"/>
                    </a:lnTo>
                    <a:lnTo>
                      <a:pt x="400" y="96"/>
                    </a:lnTo>
                    <a:lnTo>
                      <a:pt x="400" y="93"/>
                    </a:lnTo>
                    <a:lnTo>
                      <a:pt x="388" y="86"/>
                    </a:lnTo>
                    <a:lnTo>
                      <a:pt x="384" y="81"/>
                    </a:lnTo>
                    <a:lnTo>
                      <a:pt x="384" y="77"/>
                    </a:lnTo>
                    <a:lnTo>
                      <a:pt x="383" y="70"/>
                    </a:lnTo>
                    <a:lnTo>
                      <a:pt x="383" y="69"/>
                    </a:lnTo>
                    <a:lnTo>
                      <a:pt x="380" y="69"/>
                    </a:lnTo>
                    <a:lnTo>
                      <a:pt x="376" y="66"/>
                    </a:lnTo>
                    <a:lnTo>
                      <a:pt x="375" y="66"/>
                    </a:lnTo>
                    <a:lnTo>
                      <a:pt x="372" y="64"/>
                    </a:lnTo>
                    <a:lnTo>
                      <a:pt x="368" y="62"/>
                    </a:lnTo>
                    <a:lnTo>
                      <a:pt x="367" y="61"/>
                    </a:lnTo>
                    <a:lnTo>
                      <a:pt x="364" y="62"/>
                    </a:lnTo>
                    <a:lnTo>
                      <a:pt x="361" y="66"/>
                    </a:lnTo>
                    <a:lnTo>
                      <a:pt x="359" y="70"/>
                    </a:lnTo>
                    <a:lnTo>
                      <a:pt x="356" y="72"/>
                    </a:lnTo>
                    <a:lnTo>
                      <a:pt x="353" y="73"/>
                    </a:lnTo>
                    <a:lnTo>
                      <a:pt x="351" y="73"/>
                    </a:lnTo>
                    <a:lnTo>
                      <a:pt x="348" y="72"/>
                    </a:lnTo>
                    <a:lnTo>
                      <a:pt x="345" y="72"/>
                    </a:lnTo>
                    <a:lnTo>
                      <a:pt x="343" y="70"/>
                    </a:lnTo>
                    <a:lnTo>
                      <a:pt x="345" y="67"/>
                    </a:lnTo>
                    <a:lnTo>
                      <a:pt x="346" y="66"/>
                    </a:lnTo>
                    <a:lnTo>
                      <a:pt x="348" y="66"/>
                    </a:lnTo>
                    <a:lnTo>
                      <a:pt x="349" y="64"/>
                    </a:lnTo>
                    <a:lnTo>
                      <a:pt x="353" y="62"/>
                    </a:lnTo>
                    <a:lnTo>
                      <a:pt x="353" y="61"/>
                    </a:lnTo>
                    <a:lnTo>
                      <a:pt x="351" y="59"/>
                    </a:lnTo>
                    <a:lnTo>
                      <a:pt x="349" y="61"/>
                    </a:lnTo>
                    <a:lnTo>
                      <a:pt x="349" y="59"/>
                    </a:lnTo>
                    <a:lnTo>
                      <a:pt x="349" y="58"/>
                    </a:lnTo>
                    <a:lnTo>
                      <a:pt x="351" y="56"/>
                    </a:lnTo>
                    <a:lnTo>
                      <a:pt x="351" y="54"/>
                    </a:lnTo>
                    <a:lnTo>
                      <a:pt x="354" y="51"/>
                    </a:lnTo>
                    <a:lnTo>
                      <a:pt x="354" y="50"/>
                    </a:lnTo>
                    <a:lnTo>
                      <a:pt x="354" y="46"/>
                    </a:lnTo>
                    <a:lnTo>
                      <a:pt x="351" y="46"/>
                    </a:lnTo>
                    <a:lnTo>
                      <a:pt x="351" y="50"/>
                    </a:lnTo>
                    <a:lnTo>
                      <a:pt x="345" y="53"/>
                    </a:lnTo>
                    <a:lnTo>
                      <a:pt x="343" y="51"/>
                    </a:lnTo>
                    <a:lnTo>
                      <a:pt x="345" y="58"/>
                    </a:lnTo>
                    <a:lnTo>
                      <a:pt x="343" y="59"/>
                    </a:lnTo>
                    <a:lnTo>
                      <a:pt x="343" y="58"/>
                    </a:lnTo>
                    <a:lnTo>
                      <a:pt x="338" y="58"/>
                    </a:lnTo>
                    <a:lnTo>
                      <a:pt x="337" y="59"/>
                    </a:lnTo>
                    <a:lnTo>
                      <a:pt x="338" y="59"/>
                    </a:lnTo>
                    <a:lnTo>
                      <a:pt x="337" y="62"/>
                    </a:lnTo>
                    <a:lnTo>
                      <a:pt x="333" y="62"/>
                    </a:lnTo>
                    <a:lnTo>
                      <a:pt x="332" y="64"/>
                    </a:lnTo>
                    <a:lnTo>
                      <a:pt x="332" y="66"/>
                    </a:lnTo>
                    <a:lnTo>
                      <a:pt x="335" y="66"/>
                    </a:lnTo>
                    <a:lnTo>
                      <a:pt x="337" y="67"/>
                    </a:lnTo>
                    <a:lnTo>
                      <a:pt x="332" y="70"/>
                    </a:lnTo>
                    <a:lnTo>
                      <a:pt x="330" y="66"/>
                    </a:lnTo>
                    <a:lnTo>
                      <a:pt x="327" y="64"/>
                    </a:lnTo>
                    <a:lnTo>
                      <a:pt x="325" y="61"/>
                    </a:lnTo>
                    <a:lnTo>
                      <a:pt x="325" y="48"/>
                    </a:lnTo>
                    <a:lnTo>
                      <a:pt x="329" y="43"/>
                    </a:lnTo>
                    <a:lnTo>
                      <a:pt x="329" y="35"/>
                    </a:lnTo>
                    <a:lnTo>
                      <a:pt x="330" y="32"/>
                    </a:lnTo>
                    <a:lnTo>
                      <a:pt x="329" y="21"/>
                    </a:lnTo>
                    <a:lnTo>
                      <a:pt x="329" y="18"/>
                    </a:lnTo>
                    <a:lnTo>
                      <a:pt x="325" y="19"/>
                    </a:lnTo>
                    <a:lnTo>
                      <a:pt x="322" y="22"/>
                    </a:lnTo>
                    <a:lnTo>
                      <a:pt x="324" y="24"/>
                    </a:lnTo>
                    <a:lnTo>
                      <a:pt x="322" y="26"/>
                    </a:lnTo>
                    <a:lnTo>
                      <a:pt x="324" y="29"/>
                    </a:lnTo>
                    <a:lnTo>
                      <a:pt x="324" y="34"/>
                    </a:lnTo>
                    <a:lnTo>
                      <a:pt x="321" y="32"/>
                    </a:lnTo>
                    <a:lnTo>
                      <a:pt x="319" y="30"/>
                    </a:lnTo>
                    <a:lnTo>
                      <a:pt x="319" y="32"/>
                    </a:lnTo>
                    <a:lnTo>
                      <a:pt x="317" y="35"/>
                    </a:lnTo>
                    <a:lnTo>
                      <a:pt x="316" y="34"/>
                    </a:lnTo>
                    <a:lnTo>
                      <a:pt x="313" y="35"/>
                    </a:lnTo>
                    <a:lnTo>
                      <a:pt x="314" y="38"/>
                    </a:lnTo>
                    <a:lnTo>
                      <a:pt x="313" y="37"/>
                    </a:lnTo>
                    <a:lnTo>
                      <a:pt x="306" y="40"/>
                    </a:lnTo>
                    <a:lnTo>
                      <a:pt x="302" y="45"/>
                    </a:lnTo>
                    <a:lnTo>
                      <a:pt x="300" y="43"/>
                    </a:lnTo>
                    <a:lnTo>
                      <a:pt x="300" y="40"/>
                    </a:lnTo>
                    <a:lnTo>
                      <a:pt x="303" y="40"/>
                    </a:lnTo>
                    <a:lnTo>
                      <a:pt x="305" y="37"/>
                    </a:lnTo>
                    <a:lnTo>
                      <a:pt x="302" y="37"/>
                    </a:lnTo>
                    <a:lnTo>
                      <a:pt x="300" y="38"/>
                    </a:lnTo>
                    <a:lnTo>
                      <a:pt x="295" y="38"/>
                    </a:lnTo>
                    <a:lnTo>
                      <a:pt x="292" y="40"/>
                    </a:lnTo>
                    <a:lnTo>
                      <a:pt x="287" y="40"/>
                    </a:lnTo>
                    <a:lnTo>
                      <a:pt x="279" y="46"/>
                    </a:lnTo>
                    <a:lnTo>
                      <a:pt x="274" y="48"/>
                    </a:lnTo>
                    <a:lnTo>
                      <a:pt x="271" y="53"/>
                    </a:lnTo>
                    <a:lnTo>
                      <a:pt x="271" y="50"/>
                    </a:lnTo>
                    <a:lnTo>
                      <a:pt x="274" y="45"/>
                    </a:lnTo>
                    <a:lnTo>
                      <a:pt x="273" y="43"/>
                    </a:lnTo>
                    <a:lnTo>
                      <a:pt x="270" y="46"/>
                    </a:lnTo>
                    <a:lnTo>
                      <a:pt x="268" y="45"/>
                    </a:lnTo>
                    <a:lnTo>
                      <a:pt x="266" y="46"/>
                    </a:lnTo>
                    <a:lnTo>
                      <a:pt x="265" y="48"/>
                    </a:lnTo>
                    <a:lnTo>
                      <a:pt x="263" y="45"/>
                    </a:lnTo>
                    <a:lnTo>
                      <a:pt x="260" y="46"/>
                    </a:lnTo>
                    <a:lnTo>
                      <a:pt x="260" y="48"/>
                    </a:lnTo>
                    <a:lnTo>
                      <a:pt x="252" y="53"/>
                    </a:lnTo>
                    <a:lnTo>
                      <a:pt x="251" y="53"/>
                    </a:lnTo>
                    <a:lnTo>
                      <a:pt x="246" y="54"/>
                    </a:lnTo>
                    <a:lnTo>
                      <a:pt x="243" y="58"/>
                    </a:lnTo>
                    <a:lnTo>
                      <a:pt x="243" y="61"/>
                    </a:lnTo>
                    <a:lnTo>
                      <a:pt x="241" y="59"/>
                    </a:lnTo>
                    <a:lnTo>
                      <a:pt x="239" y="61"/>
                    </a:lnTo>
                    <a:lnTo>
                      <a:pt x="236" y="59"/>
                    </a:lnTo>
                    <a:lnTo>
                      <a:pt x="236" y="61"/>
                    </a:lnTo>
                    <a:lnTo>
                      <a:pt x="239" y="64"/>
                    </a:lnTo>
                    <a:lnTo>
                      <a:pt x="236" y="62"/>
                    </a:lnTo>
                    <a:lnTo>
                      <a:pt x="235" y="59"/>
                    </a:lnTo>
                    <a:lnTo>
                      <a:pt x="235" y="58"/>
                    </a:lnTo>
                    <a:lnTo>
                      <a:pt x="238" y="56"/>
                    </a:lnTo>
                    <a:lnTo>
                      <a:pt x="239" y="54"/>
                    </a:lnTo>
                    <a:lnTo>
                      <a:pt x="241" y="51"/>
                    </a:lnTo>
                    <a:lnTo>
                      <a:pt x="243" y="53"/>
                    </a:lnTo>
                    <a:lnTo>
                      <a:pt x="246" y="53"/>
                    </a:lnTo>
                    <a:lnTo>
                      <a:pt x="246" y="50"/>
                    </a:lnTo>
                    <a:lnTo>
                      <a:pt x="249" y="48"/>
                    </a:lnTo>
                    <a:lnTo>
                      <a:pt x="249" y="50"/>
                    </a:lnTo>
                    <a:lnTo>
                      <a:pt x="255" y="46"/>
                    </a:lnTo>
                    <a:lnTo>
                      <a:pt x="259" y="43"/>
                    </a:lnTo>
                    <a:lnTo>
                      <a:pt x="262" y="42"/>
                    </a:lnTo>
                    <a:lnTo>
                      <a:pt x="266" y="42"/>
                    </a:lnTo>
                    <a:lnTo>
                      <a:pt x="266" y="42"/>
                    </a:lnTo>
                    <a:lnTo>
                      <a:pt x="271" y="42"/>
                    </a:lnTo>
                    <a:lnTo>
                      <a:pt x="276" y="38"/>
                    </a:lnTo>
                    <a:lnTo>
                      <a:pt x="276" y="42"/>
                    </a:lnTo>
                    <a:lnTo>
                      <a:pt x="278" y="42"/>
                    </a:lnTo>
                    <a:lnTo>
                      <a:pt x="279" y="40"/>
                    </a:lnTo>
                    <a:lnTo>
                      <a:pt x="282" y="40"/>
                    </a:lnTo>
                    <a:lnTo>
                      <a:pt x="286" y="38"/>
                    </a:lnTo>
                    <a:lnTo>
                      <a:pt x="287" y="37"/>
                    </a:lnTo>
                    <a:lnTo>
                      <a:pt x="292" y="35"/>
                    </a:lnTo>
                    <a:lnTo>
                      <a:pt x="298" y="34"/>
                    </a:lnTo>
                    <a:lnTo>
                      <a:pt x="300" y="30"/>
                    </a:lnTo>
                    <a:lnTo>
                      <a:pt x="302" y="30"/>
                    </a:lnTo>
                    <a:lnTo>
                      <a:pt x="302" y="29"/>
                    </a:lnTo>
                    <a:lnTo>
                      <a:pt x="300" y="27"/>
                    </a:lnTo>
                    <a:lnTo>
                      <a:pt x="300" y="26"/>
                    </a:lnTo>
                    <a:lnTo>
                      <a:pt x="298" y="24"/>
                    </a:lnTo>
                    <a:lnTo>
                      <a:pt x="298" y="26"/>
                    </a:lnTo>
                    <a:lnTo>
                      <a:pt x="298" y="27"/>
                    </a:lnTo>
                    <a:lnTo>
                      <a:pt x="295" y="27"/>
                    </a:lnTo>
                    <a:lnTo>
                      <a:pt x="295" y="26"/>
                    </a:lnTo>
                    <a:lnTo>
                      <a:pt x="294" y="26"/>
                    </a:lnTo>
                    <a:lnTo>
                      <a:pt x="292" y="26"/>
                    </a:lnTo>
                    <a:lnTo>
                      <a:pt x="289" y="26"/>
                    </a:lnTo>
                    <a:lnTo>
                      <a:pt x="286" y="27"/>
                    </a:lnTo>
                    <a:lnTo>
                      <a:pt x="284" y="30"/>
                    </a:lnTo>
                    <a:lnTo>
                      <a:pt x="282" y="30"/>
                    </a:lnTo>
                    <a:lnTo>
                      <a:pt x="281" y="29"/>
                    </a:lnTo>
                    <a:lnTo>
                      <a:pt x="279" y="29"/>
                    </a:lnTo>
                    <a:lnTo>
                      <a:pt x="276" y="30"/>
                    </a:lnTo>
                    <a:lnTo>
                      <a:pt x="270" y="32"/>
                    </a:lnTo>
                    <a:lnTo>
                      <a:pt x="262" y="34"/>
                    </a:lnTo>
                    <a:lnTo>
                      <a:pt x="262" y="32"/>
                    </a:lnTo>
                    <a:lnTo>
                      <a:pt x="259" y="32"/>
                    </a:lnTo>
                    <a:lnTo>
                      <a:pt x="260" y="34"/>
                    </a:lnTo>
                    <a:lnTo>
                      <a:pt x="259" y="34"/>
                    </a:lnTo>
                    <a:lnTo>
                      <a:pt x="255" y="34"/>
                    </a:lnTo>
                    <a:lnTo>
                      <a:pt x="254" y="34"/>
                    </a:lnTo>
                    <a:lnTo>
                      <a:pt x="252" y="37"/>
                    </a:lnTo>
                    <a:lnTo>
                      <a:pt x="249" y="42"/>
                    </a:lnTo>
                    <a:lnTo>
                      <a:pt x="247" y="40"/>
                    </a:lnTo>
                    <a:lnTo>
                      <a:pt x="244" y="40"/>
                    </a:lnTo>
                    <a:lnTo>
                      <a:pt x="244" y="40"/>
                    </a:lnTo>
                    <a:lnTo>
                      <a:pt x="241" y="40"/>
                    </a:lnTo>
                    <a:lnTo>
                      <a:pt x="239" y="40"/>
                    </a:lnTo>
                    <a:lnTo>
                      <a:pt x="236" y="40"/>
                    </a:lnTo>
                    <a:lnTo>
                      <a:pt x="236" y="43"/>
                    </a:lnTo>
                    <a:lnTo>
                      <a:pt x="233" y="43"/>
                    </a:lnTo>
                    <a:lnTo>
                      <a:pt x="230" y="45"/>
                    </a:lnTo>
                    <a:lnTo>
                      <a:pt x="227" y="48"/>
                    </a:lnTo>
                    <a:lnTo>
                      <a:pt x="222" y="50"/>
                    </a:lnTo>
                    <a:lnTo>
                      <a:pt x="220" y="51"/>
                    </a:lnTo>
                    <a:lnTo>
                      <a:pt x="220" y="56"/>
                    </a:lnTo>
                    <a:lnTo>
                      <a:pt x="220" y="64"/>
                    </a:lnTo>
                    <a:lnTo>
                      <a:pt x="220" y="67"/>
                    </a:lnTo>
                    <a:lnTo>
                      <a:pt x="219" y="67"/>
                    </a:lnTo>
                    <a:lnTo>
                      <a:pt x="217" y="69"/>
                    </a:lnTo>
                    <a:lnTo>
                      <a:pt x="211" y="73"/>
                    </a:lnTo>
                    <a:lnTo>
                      <a:pt x="212" y="70"/>
                    </a:lnTo>
                    <a:lnTo>
                      <a:pt x="216" y="67"/>
                    </a:lnTo>
                    <a:lnTo>
                      <a:pt x="216" y="66"/>
                    </a:lnTo>
                    <a:lnTo>
                      <a:pt x="214" y="64"/>
                    </a:lnTo>
                    <a:lnTo>
                      <a:pt x="214" y="62"/>
                    </a:lnTo>
                    <a:lnTo>
                      <a:pt x="211" y="59"/>
                    </a:lnTo>
                    <a:lnTo>
                      <a:pt x="209" y="59"/>
                    </a:lnTo>
                    <a:lnTo>
                      <a:pt x="208" y="56"/>
                    </a:lnTo>
                    <a:lnTo>
                      <a:pt x="206" y="56"/>
                    </a:lnTo>
                    <a:lnTo>
                      <a:pt x="206" y="51"/>
                    </a:lnTo>
                    <a:lnTo>
                      <a:pt x="203" y="48"/>
                    </a:lnTo>
                    <a:lnTo>
                      <a:pt x="203" y="48"/>
                    </a:lnTo>
                    <a:lnTo>
                      <a:pt x="201" y="46"/>
                    </a:lnTo>
                    <a:lnTo>
                      <a:pt x="200" y="45"/>
                    </a:lnTo>
                    <a:lnTo>
                      <a:pt x="198" y="43"/>
                    </a:lnTo>
                    <a:lnTo>
                      <a:pt x="198" y="45"/>
                    </a:lnTo>
                    <a:lnTo>
                      <a:pt x="195" y="42"/>
                    </a:lnTo>
                    <a:lnTo>
                      <a:pt x="190" y="37"/>
                    </a:lnTo>
                    <a:lnTo>
                      <a:pt x="190" y="34"/>
                    </a:lnTo>
                    <a:lnTo>
                      <a:pt x="190" y="29"/>
                    </a:lnTo>
                    <a:lnTo>
                      <a:pt x="188" y="29"/>
                    </a:lnTo>
                    <a:lnTo>
                      <a:pt x="187" y="30"/>
                    </a:lnTo>
                    <a:lnTo>
                      <a:pt x="187" y="29"/>
                    </a:lnTo>
                    <a:lnTo>
                      <a:pt x="185" y="26"/>
                    </a:lnTo>
                    <a:lnTo>
                      <a:pt x="187" y="22"/>
                    </a:lnTo>
                    <a:lnTo>
                      <a:pt x="185" y="22"/>
                    </a:lnTo>
                    <a:lnTo>
                      <a:pt x="187" y="21"/>
                    </a:lnTo>
                    <a:lnTo>
                      <a:pt x="184" y="18"/>
                    </a:lnTo>
                    <a:lnTo>
                      <a:pt x="184" y="14"/>
                    </a:lnTo>
                    <a:lnTo>
                      <a:pt x="180" y="13"/>
                    </a:lnTo>
                    <a:lnTo>
                      <a:pt x="179" y="13"/>
                    </a:lnTo>
                    <a:lnTo>
                      <a:pt x="179" y="11"/>
                    </a:lnTo>
                    <a:lnTo>
                      <a:pt x="176" y="8"/>
                    </a:lnTo>
                    <a:lnTo>
                      <a:pt x="174" y="8"/>
                    </a:lnTo>
                    <a:lnTo>
                      <a:pt x="166" y="3"/>
                    </a:lnTo>
                    <a:lnTo>
                      <a:pt x="165" y="3"/>
                    </a:lnTo>
                    <a:lnTo>
                      <a:pt x="163" y="0"/>
                    </a:lnTo>
                    <a:lnTo>
                      <a:pt x="0" y="298"/>
                    </a:lnTo>
                    <a:lnTo>
                      <a:pt x="10" y="298"/>
                    </a:lnTo>
                    <a:lnTo>
                      <a:pt x="13" y="300"/>
                    </a:lnTo>
                    <a:lnTo>
                      <a:pt x="18" y="297"/>
                    </a:lnTo>
                    <a:lnTo>
                      <a:pt x="26" y="298"/>
                    </a:lnTo>
                    <a:lnTo>
                      <a:pt x="23" y="303"/>
                    </a:lnTo>
                    <a:lnTo>
                      <a:pt x="23" y="308"/>
                    </a:lnTo>
                    <a:lnTo>
                      <a:pt x="26" y="314"/>
                    </a:lnTo>
                    <a:lnTo>
                      <a:pt x="31" y="330"/>
                    </a:lnTo>
                    <a:lnTo>
                      <a:pt x="31" y="335"/>
                    </a:lnTo>
                    <a:lnTo>
                      <a:pt x="29" y="338"/>
                    </a:lnTo>
                    <a:lnTo>
                      <a:pt x="29" y="340"/>
                    </a:lnTo>
                    <a:lnTo>
                      <a:pt x="29" y="340"/>
                    </a:lnTo>
                    <a:lnTo>
                      <a:pt x="35" y="340"/>
                    </a:lnTo>
                    <a:lnTo>
                      <a:pt x="40" y="338"/>
                    </a:lnTo>
                    <a:lnTo>
                      <a:pt x="43" y="337"/>
                    </a:lnTo>
                    <a:lnTo>
                      <a:pt x="47" y="330"/>
                    </a:lnTo>
                    <a:lnTo>
                      <a:pt x="50" y="327"/>
                    </a:lnTo>
                    <a:lnTo>
                      <a:pt x="55" y="325"/>
                    </a:lnTo>
                    <a:lnTo>
                      <a:pt x="56" y="325"/>
                    </a:lnTo>
                    <a:lnTo>
                      <a:pt x="61" y="324"/>
                    </a:lnTo>
                    <a:lnTo>
                      <a:pt x="66" y="324"/>
                    </a:lnTo>
                    <a:lnTo>
                      <a:pt x="69" y="325"/>
                    </a:lnTo>
                    <a:lnTo>
                      <a:pt x="69" y="329"/>
                    </a:lnTo>
                    <a:lnTo>
                      <a:pt x="69" y="330"/>
                    </a:lnTo>
                    <a:lnTo>
                      <a:pt x="67" y="335"/>
                    </a:lnTo>
                    <a:lnTo>
                      <a:pt x="66" y="337"/>
                    </a:lnTo>
                    <a:lnTo>
                      <a:pt x="69" y="345"/>
                    </a:lnTo>
                    <a:lnTo>
                      <a:pt x="69" y="346"/>
                    </a:lnTo>
                    <a:lnTo>
                      <a:pt x="69" y="353"/>
                    </a:lnTo>
                    <a:lnTo>
                      <a:pt x="72" y="356"/>
                    </a:lnTo>
                    <a:lnTo>
                      <a:pt x="74" y="361"/>
                    </a:lnTo>
                    <a:lnTo>
                      <a:pt x="75" y="364"/>
                    </a:lnTo>
                    <a:lnTo>
                      <a:pt x="75" y="365"/>
                    </a:lnTo>
                    <a:lnTo>
                      <a:pt x="74" y="369"/>
                    </a:lnTo>
                    <a:lnTo>
                      <a:pt x="74" y="370"/>
                    </a:lnTo>
                    <a:lnTo>
                      <a:pt x="75" y="373"/>
                    </a:lnTo>
                    <a:lnTo>
                      <a:pt x="74" y="381"/>
                    </a:lnTo>
                    <a:lnTo>
                      <a:pt x="74" y="391"/>
                    </a:lnTo>
                    <a:lnTo>
                      <a:pt x="74" y="402"/>
                    </a:lnTo>
                    <a:lnTo>
                      <a:pt x="72" y="404"/>
                    </a:lnTo>
                    <a:lnTo>
                      <a:pt x="72" y="405"/>
                    </a:lnTo>
                    <a:lnTo>
                      <a:pt x="74" y="405"/>
                    </a:lnTo>
                    <a:lnTo>
                      <a:pt x="75" y="405"/>
                    </a:lnTo>
                    <a:lnTo>
                      <a:pt x="75" y="407"/>
                    </a:lnTo>
                    <a:lnTo>
                      <a:pt x="74" y="407"/>
                    </a:lnTo>
                    <a:lnTo>
                      <a:pt x="72" y="408"/>
                    </a:lnTo>
                    <a:lnTo>
                      <a:pt x="74" y="410"/>
                    </a:lnTo>
                    <a:lnTo>
                      <a:pt x="75" y="412"/>
                    </a:lnTo>
                    <a:lnTo>
                      <a:pt x="75" y="413"/>
                    </a:lnTo>
                    <a:lnTo>
                      <a:pt x="74" y="415"/>
                    </a:lnTo>
                    <a:lnTo>
                      <a:pt x="74" y="416"/>
                    </a:lnTo>
                    <a:lnTo>
                      <a:pt x="77" y="416"/>
                    </a:lnTo>
                    <a:lnTo>
                      <a:pt x="78" y="416"/>
                    </a:lnTo>
                    <a:lnTo>
                      <a:pt x="82" y="420"/>
                    </a:lnTo>
                    <a:lnTo>
                      <a:pt x="82" y="423"/>
                    </a:lnTo>
                    <a:lnTo>
                      <a:pt x="83" y="423"/>
                    </a:lnTo>
                    <a:lnTo>
                      <a:pt x="86" y="426"/>
                    </a:lnTo>
                    <a:lnTo>
                      <a:pt x="88" y="429"/>
                    </a:lnTo>
                    <a:lnTo>
                      <a:pt x="88" y="431"/>
                    </a:lnTo>
                    <a:lnTo>
                      <a:pt x="90" y="432"/>
                    </a:lnTo>
                    <a:lnTo>
                      <a:pt x="90" y="434"/>
                    </a:lnTo>
                    <a:lnTo>
                      <a:pt x="90" y="434"/>
                    </a:lnTo>
                    <a:lnTo>
                      <a:pt x="90" y="435"/>
                    </a:lnTo>
                    <a:lnTo>
                      <a:pt x="88" y="435"/>
                    </a:lnTo>
                    <a:lnTo>
                      <a:pt x="88" y="439"/>
                    </a:lnTo>
                    <a:lnTo>
                      <a:pt x="88" y="439"/>
                    </a:lnTo>
                    <a:lnTo>
                      <a:pt x="90" y="440"/>
                    </a:lnTo>
                    <a:lnTo>
                      <a:pt x="88" y="443"/>
                    </a:lnTo>
                    <a:lnTo>
                      <a:pt x="85" y="450"/>
                    </a:lnTo>
                    <a:lnTo>
                      <a:pt x="83" y="455"/>
                    </a:lnTo>
                    <a:lnTo>
                      <a:pt x="82" y="458"/>
                    </a:lnTo>
                    <a:lnTo>
                      <a:pt x="80" y="459"/>
                    </a:lnTo>
                    <a:lnTo>
                      <a:pt x="82" y="459"/>
                    </a:lnTo>
                    <a:lnTo>
                      <a:pt x="86" y="455"/>
                    </a:lnTo>
                    <a:lnTo>
                      <a:pt x="86" y="451"/>
                    </a:lnTo>
                    <a:lnTo>
                      <a:pt x="90" y="448"/>
                    </a:lnTo>
                    <a:lnTo>
                      <a:pt x="91" y="450"/>
                    </a:lnTo>
                    <a:lnTo>
                      <a:pt x="93" y="451"/>
                    </a:lnTo>
                    <a:lnTo>
                      <a:pt x="93" y="451"/>
                    </a:lnTo>
                    <a:lnTo>
                      <a:pt x="88" y="455"/>
                    </a:lnTo>
                    <a:lnTo>
                      <a:pt x="86" y="456"/>
                    </a:lnTo>
                    <a:lnTo>
                      <a:pt x="83" y="461"/>
                    </a:lnTo>
                    <a:lnTo>
                      <a:pt x="83" y="463"/>
                    </a:lnTo>
                    <a:lnTo>
                      <a:pt x="85" y="463"/>
                    </a:lnTo>
                    <a:lnTo>
                      <a:pt x="83" y="464"/>
                    </a:lnTo>
                    <a:lnTo>
                      <a:pt x="80" y="463"/>
                    </a:lnTo>
                    <a:lnTo>
                      <a:pt x="78" y="464"/>
                    </a:lnTo>
                    <a:lnTo>
                      <a:pt x="77" y="467"/>
                    </a:lnTo>
                    <a:lnTo>
                      <a:pt x="74" y="469"/>
                    </a:lnTo>
                    <a:lnTo>
                      <a:pt x="75" y="472"/>
                    </a:lnTo>
                    <a:lnTo>
                      <a:pt x="74" y="472"/>
                    </a:lnTo>
                    <a:lnTo>
                      <a:pt x="72" y="471"/>
                    </a:lnTo>
                    <a:lnTo>
                      <a:pt x="71" y="472"/>
                    </a:lnTo>
                    <a:lnTo>
                      <a:pt x="71" y="475"/>
                    </a:lnTo>
                    <a:lnTo>
                      <a:pt x="72" y="475"/>
                    </a:lnTo>
                    <a:lnTo>
                      <a:pt x="74" y="479"/>
                    </a:lnTo>
                    <a:lnTo>
                      <a:pt x="72" y="482"/>
                    </a:lnTo>
                    <a:lnTo>
                      <a:pt x="72" y="490"/>
                    </a:lnTo>
                    <a:lnTo>
                      <a:pt x="72" y="495"/>
                    </a:lnTo>
                    <a:lnTo>
                      <a:pt x="75" y="498"/>
                    </a:lnTo>
                    <a:lnTo>
                      <a:pt x="77" y="498"/>
                    </a:lnTo>
                    <a:lnTo>
                      <a:pt x="77" y="496"/>
                    </a:lnTo>
                    <a:lnTo>
                      <a:pt x="78" y="495"/>
                    </a:lnTo>
                    <a:lnTo>
                      <a:pt x="83" y="493"/>
                    </a:lnTo>
                    <a:lnTo>
                      <a:pt x="85" y="491"/>
                    </a:lnTo>
                    <a:lnTo>
                      <a:pt x="88" y="488"/>
                    </a:lnTo>
                    <a:lnTo>
                      <a:pt x="90" y="488"/>
                    </a:lnTo>
                    <a:lnTo>
                      <a:pt x="90" y="491"/>
                    </a:lnTo>
                    <a:lnTo>
                      <a:pt x="88" y="493"/>
                    </a:lnTo>
                    <a:lnTo>
                      <a:pt x="86" y="493"/>
                    </a:lnTo>
                    <a:lnTo>
                      <a:pt x="85" y="496"/>
                    </a:lnTo>
                    <a:lnTo>
                      <a:pt x="85" y="498"/>
                    </a:lnTo>
                    <a:lnTo>
                      <a:pt x="86" y="499"/>
                    </a:lnTo>
                    <a:lnTo>
                      <a:pt x="90" y="502"/>
                    </a:lnTo>
                    <a:lnTo>
                      <a:pt x="91" y="502"/>
                    </a:lnTo>
                    <a:lnTo>
                      <a:pt x="94" y="502"/>
                    </a:lnTo>
                    <a:lnTo>
                      <a:pt x="94" y="504"/>
                    </a:lnTo>
                    <a:lnTo>
                      <a:pt x="91" y="502"/>
                    </a:lnTo>
                    <a:lnTo>
                      <a:pt x="88" y="502"/>
                    </a:lnTo>
                    <a:lnTo>
                      <a:pt x="86" y="501"/>
                    </a:lnTo>
                    <a:lnTo>
                      <a:pt x="82" y="501"/>
                    </a:lnTo>
                    <a:lnTo>
                      <a:pt x="82" y="502"/>
                    </a:lnTo>
                    <a:lnTo>
                      <a:pt x="82" y="506"/>
                    </a:lnTo>
                    <a:lnTo>
                      <a:pt x="83" y="507"/>
                    </a:lnTo>
                    <a:lnTo>
                      <a:pt x="83" y="514"/>
                    </a:lnTo>
                    <a:lnTo>
                      <a:pt x="85" y="515"/>
                    </a:lnTo>
                    <a:lnTo>
                      <a:pt x="85" y="515"/>
                    </a:lnTo>
                    <a:lnTo>
                      <a:pt x="88" y="514"/>
                    </a:lnTo>
                    <a:lnTo>
                      <a:pt x="90" y="515"/>
                    </a:lnTo>
                    <a:lnTo>
                      <a:pt x="88" y="517"/>
                    </a:lnTo>
                    <a:lnTo>
                      <a:pt x="86" y="517"/>
                    </a:lnTo>
                    <a:lnTo>
                      <a:pt x="88" y="518"/>
                    </a:lnTo>
                    <a:lnTo>
                      <a:pt x="88" y="520"/>
                    </a:lnTo>
                    <a:lnTo>
                      <a:pt x="88" y="522"/>
                    </a:lnTo>
                    <a:lnTo>
                      <a:pt x="85" y="522"/>
                    </a:lnTo>
                    <a:lnTo>
                      <a:pt x="83" y="522"/>
                    </a:lnTo>
                    <a:lnTo>
                      <a:pt x="80" y="525"/>
                    </a:lnTo>
                    <a:lnTo>
                      <a:pt x="78" y="525"/>
                    </a:lnTo>
                    <a:lnTo>
                      <a:pt x="80" y="526"/>
                    </a:lnTo>
                    <a:lnTo>
                      <a:pt x="85" y="525"/>
                    </a:lnTo>
                    <a:lnTo>
                      <a:pt x="86" y="526"/>
                    </a:lnTo>
                    <a:lnTo>
                      <a:pt x="85" y="526"/>
                    </a:lnTo>
                    <a:lnTo>
                      <a:pt x="83" y="528"/>
                    </a:lnTo>
                    <a:lnTo>
                      <a:pt x="85" y="530"/>
                    </a:lnTo>
                    <a:lnTo>
                      <a:pt x="90" y="530"/>
                    </a:lnTo>
                    <a:lnTo>
                      <a:pt x="93" y="526"/>
                    </a:lnTo>
                    <a:lnTo>
                      <a:pt x="96" y="523"/>
                    </a:lnTo>
                    <a:lnTo>
                      <a:pt x="99" y="522"/>
                    </a:lnTo>
                    <a:lnTo>
                      <a:pt x="101" y="520"/>
                    </a:lnTo>
                    <a:lnTo>
                      <a:pt x="102" y="518"/>
                    </a:lnTo>
                    <a:lnTo>
                      <a:pt x="102" y="517"/>
                    </a:lnTo>
                    <a:lnTo>
                      <a:pt x="104" y="518"/>
                    </a:lnTo>
                    <a:lnTo>
                      <a:pt x="101" y="523"/>
                    </a:lnTo>
                    <a:lnTo>
                      <a:pt x="99" y="525"/>
                    </a:lnTo>
                    <a:lnTo>
                      <a:pt x="96" y="526"/>
                    </a:lnTo>
                    <a:lnTo>
                      <a:pt x="94" y="528"/>
                    </a:lnTo>
                    <a:lnTo>
                      <a:pt x="96" y="530"/>
                    </a:lnTo>
                    <a:lnTo>
                      <a:pt x="98" y="528"/>
                    </a:lnTo>
                    <a:lnTo>
                      <a:pt x="101" y="528"/>
                    </a:lnTo>
                    <a:lnTo>
                      <a:pt x="104" y="530"/>
                    </a:lnTo>
                    <a:lnTo>
                      <a:pt x="101" y="530"/>
                    </a:lnTo>
                    <a:lnTo>
                      <a:pt x="98" y="531"/>
                    </a:lnTo>
                    <a:lnTo>
                      <a:pt x="98" y="534"/>
                    </a:lnTo>
                    <a:lnTo>
                      <a:pt x="99" y="538"/>
                    </a:lnTo>
                    <a:lnTo>
                      <a:pt x="98" y="539"/>
                    </a:lnTo>
                    <a:lnTo>
                      <a:pt x="98" y="536"/>
                    </a:lnTo>
                    <a:lnTo>
                      <a:pt x="96" y="533"/>
                    </a:lnTo>
                    <a:lnTo>
                      <a:pt x="96" y="531"/>
                    </a:lnTo>
                    <a:lnTo>
                      <a:pt x="93" y="533"/>
                    </a:lnTo>
                    <a:lnTo>
                      <a:pt x="86" y="538"/>
                    </a:lnTo>
                    <a:lnTo>
                      <a:pt x="85" y="539"/>
                    </a:lnTo>
                    <a:lnTo>
                      <a:pt x="82" y="541"/>
                    </a:lnTo>
                    <a:lnTo>
                      <a:pt x="82" y="542"/>
                    </a:lnTo>
                    <a:lnTo>
                      <a:pt x="82" y="544"/>
                    </a:lnTo>
                    <a:lnTo>
                      <a:pt x="82" y="547"/>
                    </a:lnTo>
                    <a:lnTo>
                      <a:pt x="82" y="547"/>
                    </a:lnTo>
                    <a:lnTo>
                      <a:pt x="83" y="546"/>
                    </a:lnTo>
                    <a:lnTo>
                      <a:pt x="86" y="546"/>
                    </a:lnTo>
                    <a:lnTo>
                      <a:pt x="88" y="542"/>
                    </a:lnTo>
                    <a:lnTo>
                      <a:pt x="90" y="544"/>
                    </a:lnTo>
                    <a:lnTo>
                      <a:pt x="91" y="544"/>
                    </a:lnTo>
                    <a:lnTo>
                      <a:pt x="94" y="546"/>
                    </a:lnTo>
                    <a:lnTo>
                      <a:pt x="94" y="546"/>
                    </a:lnTo>
                    <a:lnTo>
                      <a:pt x="91" y="546"/>
                    </a:lnTo>
                    <a:lnTo>
                      <a:pt x="88" y="546"/>
                    </a:lnTo>
                    <a:lnTo>
                      <a:pt x="86" y="547"/>
                    </a:lnTo>
                    <a:lnTo>
                      <a:pt x="86" y="549"/>
                    </a:lnTo>
                    <a:lnTo>
                      <a:pt x="86" y="550"/>
                    </a:lnTo>
                    <a:lnTo>
                      <a:pt x="85" y="550"/>
                    </a:lnTo>
                    <a:lnTo>
                      <a:pt x="83" y="550"/>
                    </a:lnTo>
                    <a:lnTo>
                      <a:pt x="80" y="550"/>
                    </a:lnTo>
                    <a:lnTo>
                      <a:pt x="80" y="552"/>
                    </a:lnTo>
                    <a:lnTo>
                      <a:pt x="83" y="552"/>
                    </a:lnTo>
                    <a:lnTo>
                      <a:pt x="85" y="554"/>
                    </a:lnTo>
                    <a:lnTo>
                      <a:pt x="88" y="554"/>
                    </a:lnTo>
                    <a:lnTo>
                      <a:pt x="86" y="555"/>
                    </a:lnTo>
                    <a:lnTo>
                      <a:pt x="83" y="554"/>
                    </a:lnTo>
                    <a:lnTo>
                      <a:pt x="82" y="554"/>
                    </a:lnTo>
                    <a:lnTo>
                      <a:pt x="78" y="554"/>
                    </a:lnTo>
                    <a:lnTo>
                      <a:pt x="78" y="557"/>
                    </a:lnTo>
                    <a:lnTo>
                      <a:pt x="80" y="557"/>
                    </a:lnTo>
                    <a:lnTo>
                      <a:pt x="82" y="557"/>
                    </a:lnTo>
                    <a:lnTo>
                      <a:pt x="85" y="557"/>
                    </a:lnTo>
                    <a:lnTo>
                      <a:pt x="86" y="557"/>
                    </a:lnTo>
                    <a:lnTo>
                      <a:pt x="90" y="557"/>
                    </a:lnTo>
                    <a:lnTo>
                      <a:pt x="90" y="558"/>
                    </a:lnTo>
                    <a:lnTo>
                      <a:pt x="86" y="560"/>
                    </a:lnTo>
                    <a:lnTo>
                      <a:pt x="85" y="558"/>
                    </a:lnTo>
                    <a:lnTo>
                      <a:pt x="83" y="560"/>
                    </a:lnTo>
                    <a:lnTo>
                      <a:pt x="85" y="560"/>
                    </a:lnTo>
                    <a:lnTo>
                      <a:pt x="88" y="560"/>
                    </a:lnTo>
                    <a:lnTo>
                      <a:pt x="90" y="560"/>
                    </a:lnTo>
                    <a:lnTo>
                      <a:pt x="90" y="561"/>
                    </a:lnTo>
                    <a:lnTo>
                      <a:pt x="86" y="561"/>
                    </a:lnTo>
                    <a:lnTo>
                      <a:pt x="83" y="561"/>
                    </a:lnTo>
                    <a:lnTo>
                      <a:pt x="82" y="560"/>
                    </a:lnTo>
                    <a:lnTo>
                      <a:pt x="80" y="561"/>
                    </a:lnTo>
                    <a:lnTo>
                      <a:pt x="82" y="563"/>
                    </a:lnTo>
                    <a:lnTo>
                      <a:pt x="85" y="566"/>
                    </a:lnTo>
                    <a:lnTo>
                      <a:pt x="86" y="563"/>
                    </a:lnTo>
                    <a:lnTo>
                      <a:pt x="88" y="563"/>
                    </a:lnTo>
                    <a:lnTo>
                      <a:pt x="90" y="565"/>
                    </a:lnTo>
                    <a:lnTo>
                      <a:pt x="93" y="565"/>
                    </a:lnTo>
                    <a:lnTo>
                      <a:pt x="94" y="565"/>
                    </a:lnTo>
                    <a:lnTo>
                      <a:pt x="93" y="566"/>
                    </a:lnTo>
                    <a:lnTo>
                      <a:pt x="93" y="566"/>
                    </a:lnTo>
                    <a:lnTo>
                      <a:pt x="94" y="566"/>
                    </a:lnTo>
                    <a:lnTo>
                      <a:pt x="96" y="569"/>
                    </a:lnTo>
                    <a:lnTo>
                      <a:pt x="99" y="571"/>
                    </a:lnTo>
                    <a:lnTo>
                      <a:pt x="101" y="569"/>
                    </a:lnTo>
                    <a:lnTo>
                      <a:pt x="102" y="566"/>
                    </a:lnTo>
                    <a:lnTo>
                      <a:pt x="106" y="565"/>
                    </a:lnTo>
                    <a:lnTo>
                      <a:pt x="106" y="561"/>
                    </a:lnTo>
                    <a:lnTo>
                      <a:pt x="106" y="565"/>
                    </a:lnTo>
                    <a:lnTo>
                      <a:pt x="104" y="568"/>
                    </a:lnTo>
                    <a:lnTo>
                      <a:pt x="101" y="571"/>
                    </a:lnTo>
                    <a:lnTo>
                      <a:pt x="98" y="571"/>
                    </a:lnTo>
                    <a:lnTo>
                      <a:pt x="96" y="571"/>
                    </a:lnTo>
                    <a:lnTo>
                      <a:pt x="93" y="574"/>
                    </a:lnTo>
                    <a:lnTo>
                      <a:pt x="93" y="574"/>
                    </a:lnTo>
                    <a:lnTo>
                      <a:pt x="96" y="576"/>
                    </a:lnTo>
                    <a:lnTo>
                      <a:pt x="96" y="574"/>
                    </a:lnTo>
                    <a:lnTo>
                      <a:pt x="98" y="574"/>
                    </a:lnTo>
                    <a:lnTo>
                      <a:pt x="99" y="576"/>
                    </a:lnTo>
                    <a:lnTo>
                      <a:pt x="99" y="576"/>
                    </a:lnTo>
                    <a:lnTo>
                      <a:pt x="101" y="574"/>
                    </a:lnTo>
                    <a:lnTo>
                      <a:pt x="104" y="573"/>
                    </a:lnTo>
                    <a:lnTo>
                      <a:pt x="104" y="574"/>
                    </a:lnTo>
                    <a:lnTo>
                      <a:pt x="102" y="574"/>
                    </a:lnTo>
                    <a:lnTo>
                      <a:pt x="102" y="576"/>
                    </a:lnTo>
                    <a:lnTo>
                      <a:pt x="104" y="577"/>
                    </a:lnTo>
                    <a:lnTo>
                      <a:pt x="106" y="577"/>
                    </a:lnTo>
                    <a:lnTo>
                      <a:pt x="107" y="577"/>
                    </a:lnTo>
                    <a:lnTo>
                      <a:pt x="110" y="574"/>
                    </a:lnTo>
                    <a:lnTo>
                      <a:pt x="110" y="568"/>
                    </a:lnTo>
                    <a:lnTo>
                      <a:pt x="112" y="566"/>
                    </a:lnTo>
                    <a:lnTo>
                      <a:pt x="114" y="566"/>
                    </a:lnTo>
                    <a:lnTo>
                      <a:pt x="114" y="568"/>
                    </a:lnTo>
                    <a:lnTo>
                      <a:pt x="112" y="569"/>
                    </a:lnTo>
                    <a:lnTo>
                      <a:pt x="112" y="573"/>
                    </a:lnTo>
                    <a:lnTo>
                      <a:pt x="110" y="576"/>
                    </a:lnTo>
                    <a:lnTo>
                      <a:pt x="107" y="579"/>
                    </a:lnTo>
                    <a:lnTo>
                      <a:pt x="109" y="581"/>
                    </a:lnTo>
                    <a:lnTo>
                      <a:pt x="112" y="581"/>
                    </a:lnTo>
                    <a:lnTo>
                      <a:pt x="114" y="579"/>
                    </a:lnTo>
                    <a:lnTo>
                      <a:pt x="115" y="581"/>
                    </a:lnTo>
                    <a:lnTo>
                      <a:pt x="114" y="582"/>
                    </a:lnTo>
                    <a:lnTo>
                      <a:pt x="112" y="585"/>
                    </a:lnTo>
                    <a:lnTo>
                      <a:pt x="109" y="587"/>
                    </a:lnTo>
                    <a:lnTo>
                      <a:pt x="109" y="589"/>
                    </a:lnTo>
                    <a:lnTo>
                      <a:pt x="110" y="592"/>
                    </a:lnTo>
                    <a:lnTo>
                      <a:pt x="114" y="593"/>
                    </a:lnTo>
                    <a:lnTo>
                      <a:pt x="115" y="593"/>
                    </a:lnTo>
                    <a:lnTo>
                      <a:pt x="117" y="593"/>
                    </a:lnTo>
                    <a:lnTo>
                      <a:pt x="118" y="595"/>
                    </a:lnTo>
                    <a:lnTo>
                      <a:pt x="118" y="597"/>
                    </a:lnTo>
                    <a:lnTo>
                      <a:pt x="118" y="598"/>
                    </a:lnTo>
                    <a:lnTo>
                      <a:pt x="117" y="598"/>
                    </a:lnTo>
                    <a:lnTo>
                      <a:pt x="117" y="597"/>
                    </a:lnTo>
                    <a:lnTo>
                      <a:pt x="115" y="597"/>
                    </a:lnTo>
                    <a:lnTo>
                      <a:pt x="115" y="598"/>
                    </a:lnTo>
                    <a:lnTo>
                      <a:pt x="117" y="603"/>
                    </a:lnTo>
                    <a:lnTo>
                      <a:pt x="122" y="600"/>
                    </a:lnTo>
                    <a:lnTo>
                      <a:pt x="125" y="600"/>
                    </a:lnTo>
                    <a:lnTo>
                      <a:pt x="126" y="598"/>
                    </a:lnTo>
                    <a:lnTo>
                      <a:pt x="125" y="601"/>
                    </a:lnTo>
                    <a:lnTo>
                      <a:pt x="123" y="608"/>
                    </a:lnTo>
                    <a:lnTo>
                      <a:pt x="123" y="613"/>
                    </a:lnTo>
                    <a:lnTo>
                      <a:pt x="125" y="613"/>
                    </a:lnTo>
                    <a:lnTo>
                      <a:pt x="125" y="613"/>
                    </a:lnTo>
                    <a:lnTo>
                      <a:pt x="490" y="649"/>
                    </a:lnTo>
                    <a:lnTo>
                      <a:pt x="493" y="649"/>
                    </a:lnTo>
                    <a:close/>
                  </a:path>
                </a:pathLst>
              </a:custGeom>
              <a:solidFill>
                <a:srgbClr val="C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6" name="Freeform 1216">
                <a:extLst>
                  <a:ext uri="{FF2B5EF4-FFF2-40B4-BE49-F238E27FC236}">
                    <a16:creationId xmlns:a16="http://schemas.microsoft.com/office/drawing/2014/main" id="{6350BED8-C98E-4115-9936-ADAB2109E937}"/>
                  </a:ext>
                </a:extLst>
              </p:cNvPr>
              <p:cNvSpPr>
                <a:spLocks/>
              </p:cNvSpPr>
              <p:nvPr/>
            </p:nvSpPr>
            <p:spPr bwMode="auto">
              <a:xfrm>
                <a:off x="3670" y="1006"/>
                <a:ext cx="5" cy="5"/>
              </a:xfrm>
              <a:custGeom>
                <a:avLst/>
                <a:gdLst>
                  <a:gd name="T0" fmla="*/ 0 w 5"/>
                  <a:gd name="T1" fmla="*/ 1 h 5"/>
                  <a:gd name="T2" fmla="*/ 0 w 5"/>
                  <a:gd name="T3" fmla="*/ 3 h 5"/>
                  <a:gd name="T4" fmla="*/ 2 w 5"/>
                  <a:gd name="T5" fmla="*/ 5 h 5"/>
                  <a:gd name="T6" fmla="*/ 3 w 5"/>
                  <a:gd name="T7" fmla="*/ 3 h 5"/>
                  <a:gd name="T8" fmla="*/ 5 w 5"/>
                  <a:gd name="T9" fmla="*/ 0 h 5"/>
                  <a:gd name="T10" fmla="*/ 2 w 5"/>
                  <a:gd name="T11" fmla="*/ 0 h 5"/>
                  <a:gd name="T12" fmla="*/ 0 w 5"/>
                  <a:gd name="T13" fmla="*/ 1 h 5"/>
                </a:gdLst>
                <a:ahLst/>
                <a:cxnLst>
                  <a:cxn ang="0">
                    <a:pos x="T0" y="T1"/>
                  </a:cxn>
                  <a:cxn ang="0">
                    <a:pos x="T2" y="T3"/>
                  </a:cxn>
                  <a:cxn ang="0">
                    <a:pos x="T4" y="T5"/>
                  </a:cxn>
                  <a:cxn ang="0">
                    <a:pos x="T6" y="T7"/>
                  </a:cxn>
                  <a:cxn ang="0">
                    <a:pos x="T8" y="T9"/>
                  </a:cxn>
                  <a:cxn ang="0">
                    <a:pos x="T10" y="T11"/>
                  </a:cxn>
                  <a:cxn ang="0">
                    <a:pos x="T12" y="T13"/>
                  </a:cxn>
                </a:cxnLst>
                <a:rect l="0" t="0" r="r" b="b"/>
                <a:pathLst>
                  <a:path w="5" h="5">
                    <a:moveTo>
                      <a:pt x="0" y="1"/>
                    </a:moveTo>
                    <a:lnTo>
                      <a:pt x="0" y="3"/>
                    </a:lnTo>
                    <a:lnTo>
                      <a:pt x="2" y="5"/>
                    </a:lnTo>
                    <a:lnTo>
                      <a:pt x="3" y="3"/>
                    </a:lnTo>
                    <a:lnTo>
                      <a:pt x="5" y="0"/>
                    </a:lnTo>
                    <a:lnTo>
                      <a:pt x="2" y="0"/>
                    </a:ln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7" name="Freeform 1217">
                <a:extLst>
                  <a:ext uri="{FF2B5EF4-FFF2-40B4-BE49-F238E27FC236}">
                    <a16:creationId xmlns:a16="http://schemas.microsoft.com/office/drawing/2014/main" id="{C07130D3-900C-4DF7-876D-F62889B83A29}"/>
                  </a:ext>
                </a:extLst>
              </p:cNvPr>
              <p:cNvSpPr>
                <a:spLocks/>
              </p:cNvSpPr>
              <p:nvPr/>
            </p:nvSpPr>
            <p:spPr bwMode="auto">
              <a:xfrm>
                <a:off x="3688" y="944"/>
                <a:ext cx="6" cy="4"/>
              </a:xfrm>
              <a:custGeom>
                <a:avLst/>
                <a:gdLst>
                  <a:gd name="T0" fmla="*/ 3 w 6"/>
                  <a:gd name="T1" fmla="*/ 3 h 4"/>
                  <a:gd name="T2" fmla="*/ 6 w 6"/>
                  <a:gd name="T3" fmla="*/ 3 h 4"/>
                  <a:gd name="T4" fmla="*/ 6 w 6"/>
                  <a:gd name="T5" fmla="*/ 1 h 4"/>
                  <a:gd name="T6" fmla="*/ 4 w 6"/>
                  <a:gd name="T7" fmla="*/ 0 h 4"/>
                  <a:gd name="T8" fmla="*/ 1 w 6"/>
                  <a:gd name="T9" fmla="*/ 1 h 4"/>
                  <a:gd name="T10" fmla="*/ 0 w 6"/>
                  <a:gd name="T11" fmla="*/ 4 h 4"/>
                  <a:gd name="T12" fmla="*/ 1 w 6"/>
                  <a:gd name="T13" fmla="*/ 4 h 4"/>
                  <a:gd name="T14" fmla="*/ 3 w 6"/>
                  <a:gd name="T15" fmla="*/ 3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4">
                    <a:moveTo>
                      <a:pt x="3" y="3"/>
                    </a:moveTo>
                    <a:lnTo>
                      <a:pt x="6" y="3"/>
                    </a:lnTo>
                    <a:lnTo>
                      <a:pt x="6" y="1"/>
                    </a:lnTo>
                    <a:lnTo>
                      <a:pt x="4" y="0"/>
                    </a:lnTo>
                    <a:lnTo>
                      <a:pt x="1" y="1"/>
                    </a:lnTo>
                    <a:lnTo>
                      <a:pt x="0" y="4"/>
                    </a:lnTo>
                    <a:lnTo>
                      <a:pt x="1" y="4"/>
                    </a:lnTo>
                    <a:lnTo>
                      <a:pt x="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8" name="Rectangle 1218">
                <a:extLst>
                  <a:ext uri="{FF2B5EF4-FFF2-40B4-BE49-F238E27FC236}">
                    <a16:creationId xmlns:a16="http://schemas.microsoft.com/office/drawing/2014/main" id="{FA455FE4-D777-4942-AB81-58168EB66538}"/>
                  </a:ext>
                </a:extLst>
              </p:cNvPr>
              <p:cNvSpPr>
                <a:spLocks noChangeArrowheads="1"/>
              </p:cNvSpPr>
              <p:nvPr/>
            </p:nvSpPr>
            <p:spPr bwMode="auto">
              <a:xfrm>
                <a:off x="3675" y="993"/>
                <a:ext cx="1" cy="2"/>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9" name="Freeform 1219">
                <a:extLst>
                  <a:ext uri="{FF2B5EF4-FFF2-40B4-BE49-F238E27FC236}">
                    <a16:creationId xmlns:a16="http://schemas.microsoft.com/office/drawing/2014/main" id="{2E830582-7316-489B-9631-B9199952704A}"/>
                  </a:ext>
                </a:extLst>
              </p:cNvPr>
              <p:cNvSpPr>
                <a:spLocks/>
              </p:cNvSpPr>
              <p:nvPr/>
            </p:nvSpPr>
            <p:spPr bwMode="auto">
              <a:xfrm>
                <a:off x="3672" y="996"/>
                <a:ext cx="4" cy="8"/>
              </a:xfrm>
              <a:custGeom>
                <a:avLst/>
                <a:gdLst>
                  <a:gd name="T0" fmla="*/ 4 w 4"/>
                  <a:gd name="T1" fmla="*/ 5 h 8"/>
                  <a:gd name="T2" fmla="*/ 4 w 4"/>
                  <a:gd name="T3" fmla="*/ 3 h 8"/>
                  <a:gd name="T4" fmla="*/ 4 w 4"/>
                  <a:gd name="T5" fmla="*/ 2 h 8"/>
                  <a:gd name="T6" fmla="*/ 3 w 4"/>
                  <a:gd name="T7" fmla="*/ 0 h 8"/>
                  <a:gd name="T8" fmla="*/ 1 w 4"/>
                  <a:gd name="T9" fmla="*/ 0 h 8"/>
                  <a:gd name="T10" fmla="*/ 1 w 4"/>
                  <a:gd name="T11" fmla="*/ 3 h 8"/>
                  <a:gd name="T12" fmla="*/ 0 w 4"/>
                  <a:gd name="T13" fmla="*/ 3 h 8"/>
                  <a:gd name="T14" fmla="*/ 0 w 4"/>
                  <a:gd name="T15" fmla="*/ 7 h 8"/>
                  <a:gd name="T16" fmla="*/ 1 w 4"/>
                  <a:gd name="T17" fmla="*/ 8 h 8"/>
                  <a:gd name="T18" fmla="*/ 3 w 4"/>
                  <a:gd name="T19" fmla="*/ 8 h 8"/>
                  <a:gd name="T20" fmla="*/ 4 w 4"/>
                  <a:gd name="T21"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8">
                    <a:moveTo>
                      <a:pt x="4" y="5"/>
                    </a:moveTo>
                    <a:lnTo>
                      <a:pt x="4" y="3"/>
                    </a:lnTo>
                    <a:lnTo>
                      <a:pt x="4" y="2"/>
                    </a:lnTo>
                    <a:lnTo>
                      <a:pt x="3" y="0"/>
                    </a:lnTo>
                    <a:lnTo>
                      <a:pt x="1" y="0"/>
                    </a:lnTo>
                    <a:lnTo>
                      <a:pt x="1" y="3"/>
                    </a:lnTo>
                    <a:lnTo>
                      <a:pt x="0" y="3"/>
                    </a:lnTo>
                    <a:lnTo>
                      <a:pt x="0" y="7"/>
                    </a:lnTo>
                    <a:lnTo>
                      <a:pt x="1" y="8"/>
                    </a:lnTo>
                    <a:lnTo>
                      <a:pt x="3" y="8"/>
                    </a:lnTo>
                    <a:lnTo>
                      <a:pt x="4"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0" name="Freeform 1220">
                <a:extLst>
                  <a:ext uri="{FF2B5EF4-FFF2-40B4-BE49-F238E27FC236}">
                    <a16:creationId xmlns:a16="http://schemas.microsoft.com/office/drawing/2014/main" id="{8C3E3CB6-0261-4A9B-A8B3-2D18D0F44CBD}"/>
                  </a:ext>
                </a:extLst>
              </p:cNvPr>
              <p:cNvSpPr>
                <a:spLocks/>
              </p:cNvSpPr>
              <p:nvPr/>
            </p:nvSpPr>
            <p:spPr bwMode="auto">
              <a:xfrm>
                <a:off x="3632" y="896"/>
                <a:ext cx="13" cy="13"/>
              </a:xfrm>
              <a:custGeom>
                <a:avLst/>
                <a:gdLst>
                  <a:gd name="T0" fmla="*/ 3 w 13"/>
                  <a:gd name="T1" fmla="*/ 11 h 13"/>
                  <a:gd name="T2" fmla="*/ 5 w 13"/>
                  <a:gd name="T3" fmla="*/ 13 h 13"/>
                  <a:gd name="T4" fmla="*/ 6 w 13"/>
                  <a:gd name="T5" fmla="*/ 13 h 13"/>
                  <a:gd name="T6" fmla="*/ 8 w 13"/>
                  <a:gd name="T7" fmla="*/ 13 h 13"/>
                  <a:gd name="T8" fmla="*/ 9 w 13"/>
                  <a:gd name="T9" fmla="*/ 13 h 13"/>
                  <a:gd name="T10" fmla="*/ 13 w 13"/>
                  <a:gd name="T11" fmla="*/ 9 h 13"/>
                  <a:gd name="T12" fmla="*/ 13 w 13"/>
                  <a:gd name="T13" fmla="*/ 8 h 13"/>
                  <a:gd name="T14" fmla="*/ 13 w 13"/>
                  <a:gd name="T15" fmla="*/ 5 h 13"/>
                  <a:gd name="T16" fmla="*/ 13 w 13"/>
                  <a:gd name="T17" fmla="*/ 3 h 13"/>
                  <a:gd name="T18" fmla="*/ 13 w 13"/>
                  <a:gd name="T19" fmla="*/ 0 h 13"/>
                  <a:gd name="T20" fmla="*/ 9 w 13"/>
                  <a:gd name="T21" fmla="*/ 0 h 13"/>
                  <a:gd name="T22" fmla="*/ 9 w 13"/>
                  <a:gd name="T23" fmla="*/ 1 h 13"/>
                  <a:gd name="T24" fmla="*/ 5 w 13"/>
                  <a:gd name="T25" fmla="*/ 3 h 13"/>
                  <a:gd name="T26" fmla="*/ 5 w 13"/>
                  <a:gd name="T27" fmla="*/ 5 h 13"/>
                  <a:gd name="T28" fmla="*/ 5 w 13"/>
                  <a:gd name="T29" fmla="*/ 6 h 13"/>
                  <a:gd name="T30" fmla="*/ 1 w 13"/>
                  <a:gd name="T31" fmla="*/ 8 h 13"/>
                  <a:gd name="T32" fmla="*/ 0 w 13"/>
                  <a:gd name="T33" fmla="*/ 8 h 13"/>
                  <a:gd name="T34" fmla="*/ 1 w 13"/>
                  <a:gd name="T35" fmla="*/ 9 h 13"/>
                  <a:gd name="T36" fmla="*/ 3 w 13"/>
                  <a:gd name="T37" fmla="*/ 1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3" h="13">
                    <a:moveTo>
                      <a:pt x="3" y="11"/>
                    </a:moveTo>
                    <a:lnTo>
                      <a:pt x="5" y="13"/>
                    </a:lnTo>
                    <a:lnTo>
                      <a:pt x="6" y="13"/>
                    </a:lnTo>
                    <a:lnTo>
                      <a:pt x="8" y="13"/>
                    </a:lnTo>
                    <a:lnTo>
                      <a:pt x="9" y="13"/>
                    </a:lnTo>
                    <a:lnTo>
                      <a:pt x="13" y="9"/>
                    </a:lnTo>
                    <a:lnTo>
                      <a:pt x="13" y="8"/>
                    </a:lnTo>
                    <a:lnTo>
                      <a:pt x="13" y="5"/>
                    </a:lnTo>
                    <a:lnTo>
                      <a:pt x="13" y="3"/>
                    </a:lnTo>
                    <a:lnTo>
                      <a:pt x="13" y="0"/>
                    </a:lnTo>
                    <a:lnTo>
                      <a:pt x="9" y="0"/>
                    </a:lnTo>
                    <a:lnTo>
                      <a:pt x="9" y="1"/>
                    </a:lnTo>
                    <a:lnTo>
                      <a:pt x="5" y="3"/>
                    </a:lnTo>
                    <a:lnTo>
                      <a:pt x="5" y="5"/>
                    </a:lnTo>
                    <a:lnTo>
                      <a:pt x="5" y="6"/>
                    </a:lnTo>
                    <a:lnTo>
                      <a:pt x="1" y="8"/>
                    </a:lnTo>
                    <a:lnTo>
                      <a:pt x="0" y="8"/>
                    </a:lnTo>
                    <a:lnTo>
                      <a:pt x="1" y="9"/>
                    </a:lnTo>
                    <a:lnTo>
                      <a:pt x="3" y="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1" name="Freeform 1221">
                <a:extLst>
                  <a:ext uri="{FF2B5EF4-FFF2-40B4-BE49-F238E27FC236}">
                    <a16:creationId xmlns:a16="http://schemas.microsoft.com/office/drawing/2014/main" id="{81502616-F9D8-48F9-B2E0-FCAD71F89654}"/>
                  </a:ext>
                </a:extLst>
              </p:cNvPr>
              <p:cNvSpPr>
                <a:spLocks/>
              </p:cNvSpPr>
              <p:nvPr/>
            </p:nvSpPr>
            <p:spPr bwMode="auto">
              <a:xfrm>
                <a:off x="3903" y="1095"/>
                <a:ext cx="1" cy="3"/>
              </a:xfrm>
              <a:custGeom>
                <a:avLst/>
                <a:gdLst>
                  <a:gd name="T0" fmla="*/ 1 w 1"/>
                  <a:gd name="T1" fmla="*/ 3 h 3"/>
                  <a:gd name="T2" fmla="*/ 1 w 1"/>
                  <a:gd name="T3" fmla="*/ 0 h 3"/>
                  <a:gd name="T4" fmla="*/ 0 w 1"/>
                  <a:gd name="T5" fmla="*/ 2 h 3"/>
                  <a:gd name="T6" fmla="*/ 0 w 1"/>
                  <a:gd name="T7" fmla="*/ 3 h 3"/>
                  <a:gd name="T8" fmla="*/ 1 w 1"/>
                  <a:gd name="T9" fmla="*/ 3 h 3"/>
                </a:gdLst>
                <a:ahLst/>
                <a:cxnLst>
                  <a:cxn ang="0">
                    <a:pos x="T0" y="T1"/>
                  </a:cxn>
                  <a:cxn ang="0">
                    <a:pos x="T2" y="T3"/>
                  </a:cxn>
                  <a:cxn ang="0">
                    <a:pos x="T4" y="T5"/>
                  </a:cxn>
                  <a:cxn ang="0">
                    <a:pos x="T6" y="T7"/>
                  </a:cxn>
                  <a:cxn ang="0">
                    <a:pos x="T8" y="T9"/>
                  </a:cxn>
                </a:cxnLst>
                <a:rect l="0" t="0" r="r" b="b"/>
                <a:pathLst>
                  <a:path w="1" h="3">
                    <a:moveTo>
                      <a:pt x="1" y="3"/>
                    </a:moveTo>
                    <a:lnTo>
                      <a:pt x="1" y="0"/>
                    </a:lnTo>
                    <a:lnTo>
                      <a:pt x="0" y="2"/>
                    </a:lnTo>
                    <a:lnTo>
                      <a:pt x="0" y="3"/>
                    </a:lnTo>
                    <a:lnTo>
                      <a:pt x="1"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2" name="Freeform 1222">
                <a:extLst>
                  <a:ext uri="{FF2B5EF4-FFF2-40B4-BE49-F238E27FC236}">
                    <a16:creationId xmlns:a16="http://schemas.microsoft.com/office/drawing/2014/main" id="{7C7AB5C1-6470-46B1-859F-83475063041E}"/>
                  </a:ext>
                </a:extLst>
              </p:cNvPr>
              <p:cNvSpPr>
                <a:spLocks/>
              </p:cNvSpPr>
              <p:nvPr/>
            </p:nvSpPr>
            <p:spPr bwMode="auto">
              <a:xfrm>
                <a:off x="3661" y="865"/>
                <a:ext cx="19" cy="12"/>
              </a:xfrm>
              <a:custGeom>
                <a:avLst/>
                <a:gdLst>
                  <a:gd name="T0" fmla="*/ 1 w 19"/>
                  <a:gd name="T1" fmla="*/ 8 h 12"/>
                  <a:gd name="T2" fmla="*/ 4 w 19"/>
                  <a:gd name="T3" fmla="*/ 8 h 12"/>
                  <a:gd name="T4" fmla="*/ 6 w 19"/>
                  <a:gd name="T5" fmla="*/ 10 h 12"/>
                  <a:gd name="T6" fmla="*/ 9 w 19"/>
                  <a:gd name="T7" fmla="*/ 10 h 12"/>
                  <a:gd name="T8" fmla="*/ 15 w 19"/>
                  <a:gd name="T9" fmla="*/ 12 h 12"/>
                  <a:gd name="T10" fmla="*/ 17 w 19"/>
                  <a:gd name="T11" fmla="*/ 10 h 12"/>
                  <a:gd name="T12" fmla="*/ 19 w 19"/>
                  <a:gd name="T13" fmla="*/ 5 h 12"/>
                  <a:gd name="T14" fmla="*/ 17 w 19"/>
                  <a:gd name="T15" fmla="*/ 4 h 12"/>
                  <a:gd name="T16" fmla="*/ 14 w 19"/>
                  <a:gd name="T17" fmla="*/ 4 h 12"/>
                  <a:gd name="T18" fmla="*/ 11 w 19"/>
                  <a:gd name="T19" fmla="*/ 2 h 12"/>
                  <a:gd name="T20" fmla="*/ 7 w 19"/>
                  <a:gd name="T21" fmla="*/ 2 h 12"/>
                  <a:gd name="T22" fmla="*/ 4 w 19"/>
                  <a:gd name="T23" fmla="*/ 2 h 12"/>
                  <a:gd name="T24" fmla="*/ 3 w 19"/>
                  <a:gd name="T25" fmla="*/ 0 h 12"/>
                  <a:gd name="T26" fmla="*/ 1 w 19"/>
                  <a:gd name="T27" fmla="*/ 2 h 12"/>
                  <a:gd name="T28" fmla="*/ 0 w 19"/>
                  <a:gd name="T29" fmla="*/ 4 h 12"/>
                  <a:gd name="T30" fmla="*/ 0 w 19"/>
                  <a:gd name="T31" fmla="*/ 5 h 12"/>
                  <a:gd name="T32" fmla="*/ 0 w 19"/>
                  <a:gd name="T33" fmla="*/ 7 h 12"/>
                  <a:gd name="T34" fmla="*/ 1 w 19"/>
                  <a:gd name="T35" fmla="*/ 7 h 12"/>
                  <a:gd name="T36" fmla="*/ 1 w 19"/>
                  <a:gd name="T37" fmla="*/ 8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9" h="12">
                    <a:moveTo>
                      <a:pt x="1" y="8"/>
                    </a:moveTo>
                    <a:lnTo>
                      <a:pt x="4" y="8"/>
                    </a:lnTo>
                    <a:lnTo>
                      <a:pt x="6" y="10"/>
                    </a:lnTo>
                    <a:lnTo>
                      <a:pt x="9" y="10"/>
                    </a:lnTo>
                    <a:lnTo>
                      <a:pt x="15" y="12"/>
                    </a:lnTo>
                    <a:lnTo>
                      <a:pt x="17" y="10"/>
                    </a:lnTo>
                    <a:lnTo>
                      <a:pt x="19" y="5"/>
                    </a:lnTo>
                    <a:lnTo>
                      <a:pt x="17" y="4"/>
                    </a:lnTo>
                    <a:lnTo>
                      <a:pt x="14" y="4"/>
                    </a:lnTo>
                    <a:lnTo>
                      <a:pt x="11" y="2"/>
                    </a:lnTo>
                    <a:lnTo>
                      <a:pt x="7" y="2"/>
                    </a:lnTo>
                    <a:lnTo>
                      <a:pt x="4" y="2"/>
                    </a:lnTo>
                    <a:lnTo>
                      <a:pt x="3" y="0"/>
                    </a:lnTo>
                    <a:lnTo>
                      <a:pt x="1" y="2"/>
                    </a:lnTo>
                    <a:lnTo>
                      <a:pt x="0" y="4"/>
                    </a:lnTo>
                    <a:lnTo>
                      <a:pt x="0" y="5"/>
                    </a:lnTo>
                    <a:lnTo>
                      <a:pt x="0" y="7"/>
                    </a:lnTo>
                    <a:lnTo>
                      <a:pt x="1" y="7"/>
                    </a:lnTo>
                    <a:lnTo>
                      <a:pt x="1"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3" name="Freeform 1223">
                <a:extLst>
                  <a:ext uri="{FF2B5EF4-FFF2-40B4-BE49-F238E27FC236}">
                    <a16:creationId xmlns:a16="http://schemas.microsoft.com/office/drawing/2014/main" id="{41ED16DA-D758-48D4-988A-D76748D7C877}"/>
                  </a:ext>
                </a:extLst>
              </p:cNvPr>
              <p:cNvSpPr>
                <a:spLocks/>
              </p:cNvSpPr>
              <p:nvPr/>
            </p:nvSpPr>
            <p:spPr bwMode="auto">
              <a:xfrm>
                <a:off x="3672" y="899"/>
                <a:ext cx="1" cy="3"/>
              </a:xfrm>
              <a:custGeom>
                <a:avLst/>
                <a:gdLst>
                  <a:gd name="T0" fmla="*/ 1 w 1"/>
                  <a:gd name="T1" fmla="*/ 0 h 3"/>
                  <a:gd name="T2" fmla="*/ 0 w 1"/>
                  <a:gd name="T3" fmla="*/ 2 h 3"/>
                  <a:gd name="T4" fmla="*/ 1 w 1"/>
                  <a:gd name="T5" fmla="*/ 3 h 3"/>
                  <a:gd name="T6" fmla="*/ 1 w 1"/>
                  <a:gd name="T7" fmla="*/ 2 h 3"/>
                  <a:gd name="T8" fmla="*/ 1 w 1"/>
                  <a:gd name="T9" fmla="*/ 0 h 3"/>
                </a:gdLst>
                <a:ahLst/>
                <a:cxnLst>
                  <a:cxn ang="0">
                    <a:pos x="T0" y="T1"/>
                  </a:cxn>
                  <a:cxn ang="0">
                    <a:pos x="T2" y="T3"/>
                  </a:cxn>
                  <a:cxn ang="0">
                    <a:pos x="T4" y="T5"/>
                  </a:cxn>
                  <a:cxn ang="0">
                    <a:pos x="T6" y="T7"/>
                  </a:cxn>
                  <a:cxn ang="0">
                    <a:pos x="T8" y="T9"/>
                  </a:cxn>
                </a:cxnLst>
                <a:rect l="0" t="0" r="r" b="b"/>
                <a:pathLst>
                  <a:path w="1" h="3">
                    <a:moveTo>
                      <a:pt x="1" y="0"/>
                    </a:moveTo>
                    <a:lnTo>
                      <a:pt x="0" y="2"/>
                    </a:lnTo>
                    <a:lnTo>
                      <a:pt x="1" y="3"/>
                    </a:lnTo>
                    <a:lnTo>
                      <a:pt x="1" y="2"/>
                    </a:lnTo>
                    <a:lnTo>
                      <a:pt x="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4" name="Freeform 1224">
                <a:extLst>
                  <a:ext uri="{FF2B5EF4-FFF2-40B4-BE49-F238E27FC236}">
                    <a16:creationId xmlns:a16="http://schemas.microsoft.com/office/drawing/2014/main" id="{502DDD11-F89C-476A-BE27-A1D9FFB4DABC}"/>
                  </a:ext>
                </a:extLst>
              </p:cNvPr>
              <p:cNvSpPr>
                <a:spLocks/>
              </p:cNvSpPr>
              <p:nvPr/>
            </p:nvSpPr>
            <p:spPr bwMode="auto">
              <a:xfrm>
                <a:off x="3659" y="881"/>
                <a:ext cx="19" cy="8"/>
              </a:xfrm>
              <a:custGeom>
                <a:avLst/>
                <a:gdLst>
                  <a:gd name="T0" fmla="*/ 0 w 19"/>
                  <a:gd name="T1" fmla="*/ 7 h 8"/>
                  <a:gd name="T2" fmla="*/ 2 w 19"/>
                  <a:gd name="T3" fmla="*/ 7 h 8"/>
                  <a:gd name="T4" fmla="*/ 2 w 19"/>
                  <a:gd name="T5" fmla="*/ 7 h 8"/>
                  <a:gd name="T6" fmla="*/ 5 w 19"/>
                  <a:gd name="T7" fmla="*/ 7 h 8"/>
                  <a:gd name="T8" fmla="*/ 8 w 19"/>
                  <a:gd name="T9" fmla="*/ 8 h 8"/>
                  <a:gd name="T10" fmla="*/ 9 w 19"/>
                  <a:gd name="T11" fmla="*/ 7 h 8"/>
                  <a:gd name="T12" fmla="*/ 11 w 19"/>
                  <a:gd name="T13" fmla="*/ 5 h 8"/>
                  <a:gd name="T14" fmla="*/ 14 w 19"/>
                  <a:gd name="T15" fmla="*/ 5 h 8"/>
                  <a:gd name="T16" fmla="*/ 16 w 19"/>
                  <a:gd name="T17" fmla="*/ 4 h 8"/>
                  <a:gd name="T18" fmla="*/ 19 w 19"/>
                  <a:gd name="T19" fmla="*/ 2 h 8"/>
                  <a:gd name="T20" fmla="*/ 17 w 19"/>
                  <a:gd name="T21" fmla="*/ 2 h 8"/>
                  <a:gd name="T22" fmla="*/ 16 w 19"/>
                  <a:gd name="T23" fmla="*/ 0 h 8"/>
                  <a:gd name="T24" fmla="*/ 14 w 19"/>
                  <a:gd name="T25" fmla="*/ 2 h 8"/>
                  <a:gd name="T26" fmla="*/ 13 w 19"/>
                  <a:gd name="T27" fmla="*/ 2 h 8"/>
                  <a:gd name="T28" fmla="*/ 8 w 19"/>
                  <a:gd name="T29" fmla="*/ 2 h 8"/>
                  <a:gd name="T30" fmla="*/ 5 w 19"/>
                  <a:gd name="T31" fmla="*/ 5 h 8"/>
                  <a:gd name="T32" fmla="*/ 2 w 19"/>
                  <a:gd name="T33" fmla="*/ 5 h 8"/>
                  <a:gd name="T34" fmla="*/ 0 w 19"/>
                  <a:gd name="T35" fmla="*/ 5 h 8"/>
                  <a:gd name="T36" fmla="*/ 0 w 19"/>
                  <a:gd name="T37" fmla="*/ 7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9" h="8">
                    <a:moveTo>
                      <a:pt x="0" y="7"/>
                    </a:moveTo>
                    <a:lnTo>
                      <a:pt x="2" y="7"/>
                    </a:lnTo>
                    <a:lnTo>
                      <a:pt x="2" y="7"/>
                    </a:lnTo>
                    <a:lnTo>
                      <a:pt x="5" y="7"/>
                    </a:lnTo>
                    <a:lnTo>
                      <a:pt x="8" y="8"/>
                    </a:lnTo>
                    <a:lnTo>
                      <a:pt x="9" y="7"/>
                    </a:lnTo>
                    <a:lnTo>
                      <a:pt x="11" y="5"/>
                    </a:lnTo>
                    <a:lnTo>
                      <a:pt x="14" y="5"/>
                    </a:lnTo>
                    <a:lnTo>
                      <a:pt x="16" y="4"/>
                    </a:lnTo>
                    <a:lnTo>
                      <a:pt x="19" y="2"/>
                    </a:lnTo>
                    <a:lnTo>
                      <a:pt x="17" y="2"/>
                    </a:lnTo>
                    <a:lnTo>
                      <a:pt x="16" y="0"/>
                    </a:lnTo>
                    <a:lnTo>
                      <a:pt x="14" y="2"/>
                    </a:lnTo>
                    <a:lnTo>
                      <a:pt x="13" y="2"/>
                    </a:lnTo>
                    <a:lnTo>
                      <a:pt x="8" y="2"/>
                    </a:lnTo>
                    <a:lnTo>
                      <a:pt x="5" y="5"/>
                    </a:lnTo>
                    <a:lnTo>
                      <a:pt x="2" y="5"/>
                    </a:lnTo>
                    <a:lnTo>
                      <a:pt x="0" y="5"/>
                    </a:lnTo>
                    <a:lnTo>
                      <a:pt x="0"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5" name="Freeform 1225">
                <a:extLst>
                  <a:ext uri="{FF2B5EF4-FFF2-40B4-BE49-F238E27FC236}">
                    <a16:creationId xmlns:a16="http://schemas.microsoft.com/office/drawing/2014/main" id="{120C511D-BD62-4216-A2DF-74374B5A4820}"/>
                  </a:ext>
                </a:extLst>
              </p:cNvPr>
              <p:cNvSpPr>
                <a:spLocks/>
              </p:cNvSpPr>
              <p:nvPr/>
            </p:nvSpPr>
            <p:spPr bwMode="auto">
              <a:xfrm>
                <a:off x="3661" y="960"/>
                <a:ext cx="25" cy="9"/>
              </a:xfrm>
              <a:custGeom>
                <a:avLst/>
                <a:gdLst>
                  <a:gd name="T0" fmla="*/ 6 w 25"/>
                  <a:gd name="T1" fmla="*/ 1 h 9"/>
                  <a:gd name="T2" fmla="*/ 4 w 25"/>
                  <a:gd name="T3" fmla="*/ 3 h 9"/>
                  <a:gd name="T4" fmla="*/ 1 w 25"/>
                  <a:gd name="T5" fmla="*/ 3 h 9"/>
                  <a:gd name="T6" fmla="*/ 0 w 25"/>
                  <a:gd name="T7" fmla="*/ 3 h 9"/>
                  <a:gd name="T8" fmla="*/ 1 w 25"/>
                  <a:gd name="T9" fmla="*/ 4 h 9"/>
                  <a:gd name="T10" fmla="*/ 4 w 25"/>
                  <a:gd name="T11" fmla="*/ 6 h 9"/>
                  <a:gd name="T12" fmla="*/ 7 w 25"/>
                  <a:gd name="T13" fmla="*/ 9 h 9"/>
                  <a:gd name="T14" fmla="*/ 9 w 25"/>
                  <a:gd name="T15" fmla="*/ 8 h 9"/>
                  <a:gd name="T16" fmla="*/ 12 w 25"/>
                  <a:gd name="T17" fmla="*/ 8 h 9"/>
                  <a:gd name="T18" fmla="*/ 15 w 25"/>
                  <a:gd name="T19" fmla="*/ 6 h 9"/>
                  <a:gd name="T20" fmla="*/ 17 w 25"/>
                  <a:gd name="T21" fmla="*/ 8 h 9"/>
                  <a:gd name="T22" fmla="*/ 19 w 25"/>
                  <a:gd name="T23" fmla="*/ 6 h 9"/>
                  <a:gd name="T24" fmla="*/ 20 w 25"/>
                  <a:gd name="T25" fmla="*/ 4 h 9"/>
                  <a:gd name="T26" fmla="*/ 25 w 25"/>
                  <a:gd name="T27" fmla="*/ 4 h 9"/>
                  <a:gd name="T28" fmla="*/ 23 w 25"/>
                  <a:gd name="T29" fmla="*/ 3 h 9"/>
                  <a:gd name="T30" fmla="*/ 20 w 25"/>
                  <a:gd name="T31" fmla="*/ 0 h 9"/>
                  <a:gd name="T32" fmla="*/ 17 w 25"/>
                  <a:gd name="T33" fmla="*/ 1 h 9"/>
                  <a:gd name="T34" fmla="*/ 14 w 25"/>
                  <a:gd name="T35" fmla="*/ 3 h 9"/>
                  <a:gd name="T36" fmla="*/ 14 w 25"/>
                  <a:gd name="T37" fmla="*/ 1 h 9"/>
                  <a:gd name="T38" fmla="*/ 11 w 25"/>
                  <a:gd name="T39" fmla="*/ 3 h 9"/>
                  <a:gd name="T40" fmla="*/ 6 w 25"/>
                  <a:gd name="T41" fmla="*/ 1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5" h="9">
                    <a:moveTo>
                      <a:pt x="6" y="1"/>
                    </a:moveTo>
                    <a:lnTo>
                      <a:pt x="4" y="3"/>
                    </a:lnTo>
                    <a:lnTo>
                      <a:pt x="1" y="3"/>
                    </a:lnTo>
                    <a:lnTo>
                      <a:pt x="0" y="3"/>
                    </a:lnTo>
                    <a:lnTo>
                      <a:pt x="1" y="4"/>
                    </a:lnTo>
                    <a:lnTo>
                      <a:pt x="4" y="6"/>
                    </a:lnTo>
                    <a:lnTo>
                      <a:pt x="7" y="9"/>
                    </a:lnTo>
                    <a:lnTo>
                      <a:pt x="9" y="8"/>
                    </a:lnTo>
                    <a:lnTo>
                      <a:pt x="12" y="8"/>
                    </a:lnTo>
                    <a:lnTo>
                      <a:pt x="15" y="6"/>
                    </a:lnTo>
                    <a:lnTo>
                      <a:pt x="17" y="8"/>
                    </a:lnTo>
                    <a:lnTo>
                      <a:pt x="19" y="6"/>
                    </a:lnTo>
                    <a:lnTo>
                      <a:pt x="20" y="4"/>
                    </a:lnTo>
                    <a:lnTo>
                      <a:pt x="25" y="4"/>
                    </a:lnTo>
                    <a:lnTo>
                      <a:pt x="23" y="3"/>
                    </a:lnTo>
                    <a:lnTo>
                      <a:pt x="20" y="0"/>
                    </a:lnTo>
                    <a:lnTo>
                      <a:pt x="17" y="1"/>
                    </a:lnTo>
                    <a:lnTo>
                      <a:pt x="14" y="3"/>
                    </a:lnTo>
                    <a:lnTo>
                      <a:pt x="14" y="1"/>
                    </a:lnTo>
                    <a:lnTo>
                      <a:pt x="11" y="3"/>
                    </a:lnTo>
                    <a:lnTo>
                      <a:pt x="6"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6" name="Freeform 1226">
                <a:extLst>
                  <a:ext uri="{FF2B5EF4-FFF2-40B4-BE49-F238E27FC236}">
                    <a16:creationId xmlns:a16="http://schemas.microsoft.com/office/drawing/2014/main" id="{D3087701-F782-4DDD-8E3D-4D30D06D3717}"/>
                  </a:ext>
                </a:extLst>
              </p:cNvPr>
              <p:cNvSpPr>
                <a:spLocks/>
              </p:cNvSpPr>
              <p:nvPr/>
            </p:nvSpPr>
            <p:spPr bwMode="auto">
              <a:xfrm>
                <a:off x="3898" y="936"/>
                <a:ext cx="11" cy="11"/>
              </a:xfrm>
              <a:custGeom>
                <a:avLst/>
                <a:gdLst>
                  <a:gd name="T0" fmla="*/ 9 w 11"/>
                  <a:gd name="T1" fmla="*/ 0 h 11"/>
                  <a:gd name="T2" fmla="*/ 3 w 11"/>
                  <a:gd name="T3" fmla="*/ 4 h 11"/>
                  <a:gd name="T4" fmla="*/ 2 w 11"/>
                  <a:gd name="T5" fmla="*/ 6 h 11"/>
                  <a:gd name="T6" fmla="*/ 0 w 11"/>
                  <a:gd name="T7" fmla="*/ 8 h 11"/>
                  <a:gd name="T8" fmla="*/ 0 w 11"/>
                  <a:gd name="T9" fmla="*/ 11 h 11"/>
                  <a:gd name="T10" fmla="*/ 2 w 11"/>
                  <a:gd name="T11" fmla="*/ 11 h 11"/>
                  <a:gd name="T12" fmla="*/ 2 w 11"/>
                  <a:gd name="T13" fmla="*/ 9 h 11"/>
                  <a:gd name="T14" fmla="*/ 3 w 11"/>
                  <a:gd name="T15" fmla="*/ 9 h 11"/>
                  <a:gd name="T16" fmla="*/ 5 w 11"/>
                  <a:gd name="T17" fmla="*/ 11 h 11"/>
                  <a:gd name="T18" fmla="*/ 6 w 11"/>
                  <a:gd name="T19" fmla="*/ 11 h 11"/>
                  <a:gd name="T20" fmla="*/ 6 w 11"/>
                  <a:gd name="T21" fmla="*/ 9 h 11"/>
                  <a:gd name="T22" fmla="*/ 5 w 11"/>
                  <a:gd name="T23" fmla="*/ 8 h 11"/>
                  <a:gd name="T24" fmla="*/ 6 w 11"/>
                  <a:gd name="T25" fmla="*/ 6 h 11"/>
                  <a:gd name="T26" fmla="*/ 9 w 11"/>
                  <a:gd name="T27" fmla="*/ 3 h 11"/>
                  <a:gd name="T28" fmla="*/ 11 w 11"/>
                  <a:gd name="T29" fmla="*/ 0 h 11"/>
                  <a:gd name="T30" fmla="*/ 9 w 11"/>
                  <a:gd name="T31"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 h="11">
                    <a:moveTo>
                      <a:pt x="9" y="0"/>
                    </a:moveTo>
                    <a:lnTo>
                      <a:pt x="3" y="4"/>
                    </a:lnTo>
                    <a:lnTo>
                      <a:pt x="2" y="6"/>
                    </a:lnTo>
                    <a:lnTo>
                      <a:pt x="0" y="8"/>
                    </a:lnTo>
                    <a:lnTo>
                      <a:pt x="0" y="11"/>
                    </a:lnTo>
                    <a:lnTo>
                      <a:pt x="2" y="11"/>
                    </a:lnTo>
                    <a:lnTo>
                      <a:pt x="2" y="9"/>
                    </a:lnTo>
                    <a:lnTo>
                      <a:pt x="3" y="9"/>
                    </a:lnTo>
                    <a:lnTo>
                      <a:pt x="5" y="11"/>
                    </a:lnTo>
                    <a:lnTo>
                      <a:pt x="6" y="11"/>
                    </a:lnTo>
                    <a:lnTo>
                      <a:pt x="6" y="9"/>
                    </a:lnTo>
                    <a:lnTo>
                      <a:pt x="5" y="8"/>
                    </a:lnTo>
                    <a:lnTo>
                      <a:pt x="6" y="6"/>
                    </a:lnTo>
                    <a:lnTo>
                      <a:pt x="9" y="3"/>
                    </a:lnTo>
                    <a:lnTo>
                      <a:pt x="11" y="0"/>
                    </a:lnTo>
                    <a:lnTo>
                      <a:pt x="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7" name="Freeform 1227">
                <a:extLst>
                  <a:ext uri="{FF2B5EF4-FFF2-40B4-BE49-F238E27FC236}">
                    <a16:creationId xmlns:a16="http://schemas.microsoft.com/office/drawing/2014/main" id="{DB5E141D-0475-4C38-B2D9-A21A3531A68F}"/>
                  </a:ext>
                </a:extLst>
              </p:cNvPr>
              <p:cNvSpPr>
                <a:spLocks/>
              </p:cNvSpPr>
              <p:nvPr/>
            </p:nvSpPr>
            <p:spPr bwMode="auto">
              <a:xfrm>
                <a:off x="3044" y="1511"/>
                <a:ext cx="5" cy="5"/>
              </a:xfrm>
              <a:custGeom>
                <a:avLst/>
                <a:gdLst>
                  <a:gd name="T0" fmla="*/ 5 w 5"/>
                  <a:gd name="T1" fmla="*/ 2 h 5"/>
                  <a:gd name="T2" fmla="*/ 3 w 5"/>
                  <a:gd name="T3" fmla="*/ 0 h 5"/>
                  <a:gd name="T4" fmla="*/ 0 w 5"/>
                  <a:gd name="T5" fmla="*/ 4 h 5"/>
                  <a:gd name="T6" fmla="*/ 0 w 5"/>
                  <a:gd name="T7" fmla="*/ 5 h 5"/>
                  <a:gd name="T8" fmla="*/ 1 w 5"/>
                  <a:gd name="T9" fmla="*/ 5 h 5"/>
                  <a:gd name="T10" fmla="*/ 3 w 5"/>
                  <a:gd name="T11" fmla="*/ 5 h 5"/>
                  <a:gd name="T12" fmla="*/ 5 w 5"/>
                  <a:gd name="T13" fmla="*/ 2 h 5"/>
                </a:gdLst>
                <a:ahLst/>
                <a:cxnLst>
                  <a:cxn ang="0">
                    <a:pos x="T0" y="T1"/>
                  </a:cxn>
                  <a:cxn ang="0">
                    <a:pos x="T2" y="T3"/>
                  </a:cxn>
                  <a:cxn ang="0">
                    <a:pos x="T4" y="T5"/>
                  </a:cxn>
                  <a:cxn ang="0">
                    <a:pos x="T6" y="T7"/>
                  </a:cxn>
                  <a:cxn ang="0">
                    <a:pos x="T8" y="T9"/>
                  </a:cxn>
                  <a:cxn ang="0">
                    <a:pos x="T10" y="T11"/>
                  </a:cxn>
                  <a:cxn ang="0">
                    <a:pos x="T12" y="T13"/>
                  </a:cxn>
                </a:cxnLst>
                <a:rect l="0" t="0" r="r" b="b"/>
                <a:pathLst>
                  <a:path w="5" h="5">
                    <a:moveTo>
                      <a:pt x="5" y="2"/>
                    </a:moveTo>
                    <a:lnTo>
                      <a:pt x="3" y="0"/>
                    </a:lnTo>
                    <a:lnTo>
                      <a:pt x="0" y="4"/>
                    </a:lnTo>
                    <a:lnTo>
                      <a:pt x="0" y="5"/>
                    </a:lnTo>
                    <a:lnTo>
                      <a:pt x="1" y="5"/>
                    </a:lnTo>
                    <a:lnTo>
                      <a:pt x="3" y="5"/>
                    </a:lnTo>
                    <a:lnTo>
                      <a:pt x="5"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8" name="Freeform 1228">
                <a:extLst>
                  <a:ext uri="{FF2B5EF4-FFF2-40B4-BE49-F238E27FC236}">
                    <a16:creationId xmlns:a16="http://schemas.microsoft.com/office/drawing/2014/main" id="{EE616720-CC0C-48AF-BD98-CDD11D8EE290}"/>
                  </a:ext>
                </a:extLst>
              </p:cNvPr>
              <p:cNvSpPr>
                <a:spLocks/>
              </p:cNvSpPr>
              <p:nvPr/>
            </p:nvSpPr>
            <p:spPr bwMode="auto">
              <a:xfrm>
                <a:off x="3076" y="1570"/>
                <a:ext cx="5" cy="8"/>
              </a:xfrm>
              <a:custGeom>
                <a:avLst/>
                <a:gdLst>
                  <a:gd name="T0" fmla="*/ 5 w 5"/>
                  <a:gd name="T1" fmla="*/ 7 h 8"/>
                  <a:gd name="T2" fmla="*/ 3 w 5"/>
                  <a:gd name="T3" fmla="*/ 2 h 8"/>
                  <a:gd name="T4" fmla="*/ 0 w 5"/>
                  <a:gd name="T5" fmla="*/ 0 h 8"/>
                  <a:gd name="T6" fmla="*/ 0 w 5"/>
                  <a:gd name="T7" fmla="*/ 4 h 8"/>
                  <a:gd name="T8" fmla="*/ 5 w 5"/>
                  <a:gd name="T9" fmla="*/ 8 h 8"/>
                  <a:gd name="T10" fmla="*/ 5 w 5"/>
                  <a:gd name="T11" fmla="*/ 7 h 8"/>
                </a:gdLst>
                <a:ahLst/>
                <a:cxnLst>
                  <a:cxn ang="0">
                    <a:pos x="T0" y="T1"/>
                  </a:cxn>
                  <a:cxn ang="0">
                    <a:pos x="T2" y="T3"/>
                  </a:cxn>
                  <a:cxn ang="0">
                    <a:pos x="T4" y="T5"/>
                  </a:cxn>
                  <a:cxn ang="0">
                    <a:pos x="T6" y="T7"/>
                  </a:cxn>
                  <a:cxn ang="0">
                    <a:pos x="T8" y="T9"/>
                  </a:cxn>
                  <a:cxn ang="0">
                    <a:pos x="T10" y="T11"/>
                  </a:cxn>
                </a:cxnLst>
                <a:rect l="0" t="0" r="r" b="b"/>
                <a:pathLst>
                  <a:path w="5" h="8">
                    <a:moveTo>
                      <a:pt x="5" y="7"/>
                    </a:moveTo>
                    <a:lnTo>
                      <a:pt x="3" y="2"/>
                    </a:lnTo>
                    <a:lnTo>
                      <a:pt x="0" y="0"/>
                    </a:lnTo>
                    <a:lnTo>
                      <a:pt x="0" y="4"/>
                    </a:lnTo>
                    <a:lnTo>
                      <a:pt x="5" y="8"/>
                    </a:lnTo>
                    <a:lnTo>
                      <a:pt x="5"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9" name="Freeform 1229">
                <a:extLst>
                  <a:ext uri="{FF2B5EF4-FFF2-40B4-BE49-F238E27FC236}">
                    <a16:creationId xmlns:a16="http://schemas.microsoft.com/office/drawing/2014/main" id="{A8BA88D0-6EA9-4D5B-BB41-1181069258E6}"/>
                  </a:ext>
                </a:extLst>
              </p:cNvPr>
              <p:cNvSpPr>
                <a:spLocks/>
              </p:cNvSpPr>
              <p:nvPr/>
            </p:nvSpPr>
            <p:spPr bwMode="auto">
              <a:xfrm>
                <a:off x="3042" y="1519"/>
                <a:ext cx="3" cy="7"/>
              </a:xfrm>
              <a:custGeom>
                <a:avLst/>
                <a:gdLst>
                  <a:gd name="T0" fmla="*/ 0 w 3"/>
                  <a:gd name="T1" fmla="*/ 4 h 7"/>
                  <a:gd name="T2" fmla="*/ 0 w 3"/>
                  <a:gd name="T3" fmla="*/ 5 h 7"/>
                  <a:gd name="T4" fmla="*/ 2 w 3"/>
                  <a:gd name="T5" fmla="*/ 7 h 7"/>
                  <a:gd name="T6" fmla="*/ 3 w 3"/>
                  <a:gd name="T7" fmla="*/ 4 h 7"/>
                  <a:gd name="T8" fmla="*/ 3 w 3"/>
                  <a:gd name="T9" fmla="*/ 0 h 7"/>
                  <a:gd name="T10" fmla="*/ 0 w 3"/>
                  <a:gd name="T11" fmla="*/ 4 h 7"/>
                </a:gdLst>
                <a:ahLst/>
                <a:cxnLst>
                  <a:cxn ang="0">
                    <a:pos x="T0" y="T1"/>
                  </a:cxn>
                  <a:cxn ang="0">
                    <a:pos x="T2" y="T3"/>
                  </a:cxn>
                  <a:cxn ang="0">
                    <a:pos x="T4" y="T5"/>
                  </a:cxn>
                  <a:cxn ang="0">
                    <a:pos x="T6" y="T7"/>
                  </a:cxn>
                  <a:cxn ang="0">
                    <a:pos x="T8" y="T9"/>
                  </a:cxn>
                  <a:cxn ang="0">
                    <a:pos x="T10" y="T11"/>
                  </a:cxn>
                </a:cxnLst>
                <a:rect l="0" t="0" r="r" b="b"/>
                <a:pathLst>
                  <a:path w="3" h="7">
                    <a:moveTo>
                      <a:pt x="0" y="4"/>
                    </a:moveTo>
                    <a:lnTo>
                      <a:pt x="0" y="5"/>
                    </a:lnTo>
                    <a:lnTo>
                      <a:pt x="2" y="7"/>
                    </a:lnTo>
                    <a:lnTo>
                      <a:pt x="3" y="4"/>
                    </a:lnTo>
                    <a:lnTo>
                      <a:pt x="3" y="0"/>
                    </a:lnTo>
                    <a:lnTo>
                      <a:pt x="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0" name="Freeform 1230">
                <a:extLst>
                  <a:ext uri="{FF2B5EF4-FFF2-40B4-BE49-F238E27FC236}">
                    <a16:creationId xmlns:a16="http://schemas.microsoft.com/office/drawing/2014/main" id="{323D6D44-51EF-4E4D-8604-5FDECA438F75}"/>
                  </a:ext>
                </a:extLst>
              </p:cNvPr>
              <p:cNvSpPr>
                <a:spLocks/>
              </p:cNvSpPr>
              <p:nvPr/>
            </p:nvSpPr>
            <p:spPr bwMode="auto">
              <a:xfrm>
                <a:off x="3045" y="1508"/>
                <a:ext cx="2" cy="3"/>
              </a:xfrm>
              <a:custGeom>
                <a:avLst/>
                <a:gdLst>
                  <a:gd name="T0" fmla="*/ 0 w 2"/>
                  <a:gd name="T1" fmla="*/ 0 h 3"/>
                  <a:gd name="T2" fmla="*/ 0 w 2"/>
                  <a:gd name="T3" fmla="*/ 3 h 3"/>
                  <a:gd name="T4" fmla="*/ 0 w 2"/>
                  <a:gd name="T5" fmla="*/ 3 h 3"/>
                  <a:gd name="T6" fmla="*/ 2 w 2"/>
                  <a:gd name="T7" fmla="*/ 2 h 3"/>
                  <a:gd name="T8" fmla="*/ 2 w 2"/>
                  <a:gd name="T9" fmla="*/ 0 h 3"/>
                  <a:gd name="T10" fmla="*/ 0 w 2"/>
                  <a:gd name="T11" fmla="*/ 0 h 3"/>
                </a:gdLst>
                <a:ahLst/>
                <a:cxnLst>
                  <a:cxn ang="0">
                    <a:pos x="T0" y="T1"/>
                  </a:cxn>
                  <a:cxn ang="0">
                    <a:pos x="T2" y="T3"/>
                  </a:cxn>
                  <a:cxn ang="0">
                    <a:pos x="T4" y="T5"/>
                  </a:cxn>
                  <a:cxn ang="0">
                    <a:pos x="T6" y="T7"/>
                  </a:cxn>
                  <a:cxn ang="0">
                    <a:pos x="T8" y="T9"/>
                  </a:cxn>
                  <a:cxn ang="0">
                    <a:pos x="T10" y="T11"/>
                  </a:cxn>
                </a:cxnLst>
                <a:rect l="0" t="0" r="r" b="b"/>
                <a:pathLst>
                  <a:path w="2" h="3">
                    <a:moveTo>
                      <a:pt x="0" y="0"/>
                    </a:moveTo>
                    <a:lnTo>
                      <a:pt x="0" y="3"/>
                    </a:lnTo>
                    <a:lnTo>
                      <a:pt x="0" y="3"/>
                    </a:lnTo>
                    <a:lnTo>
                      <a:pt x="2" y="2"/>
                    </a:lnTo>
                    <a:lnTo>
                      <a:pt x="2"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1" name="Freeform 1231">
                <a:extLst>
                  <a:ext uri="{FF2B5EF4-FFF2-40B4-BE49-F238E27FC236}">
                    <a16:creationId xmlns:a16="http://schemas.microsoft.com/office/drawing/2014/main" id="{4DEE8329-A2BA-4235-BF6D-E9143AF816E3}"/>
                  </a:ext>
                </a:extLst>
              </p:cNvPr>
              <p:cNvSpPr>
                <a:spLocks/>
              </p:cNvSpPr>
              <p:nvPr/>
            </p:nvSpPr>
            <p:spPr bwMode="auto">
              <a:xfrm>
                <a:off x="3038" y="1489"/>
                <a:ext cx="3" cy="10"/>
              </a:xfrm>
              <a:custGeom>
                <a:avLst/>
                <a:gdLst>
                  <a:gd name="T0" fmla="*/ 0 w 3"/>
                  <a:gd name="T1" fmla="*/ 0 h 10"/>
                  <a:gd name="T2" fmla="*/ 0 w 3"/>
                  <a:gd name="T3" fmla="*/ 6 h 10"/>
                  <a:gd name="T4" fmla="*/ 1 w 3"/>
                  <a:gd name="T5" fmla="*/ 6 h 10"/>
                  <a:gd name="T6" fmla="*/ 1 w 3"/>
                  <a:gd name="T7" fmla="*/ 10 h 10"/>
                  <a:gd name="T8" fmla="*/ 3 w 3"/>
                  <a:gd name="T9" fmla="*/ 6 h 10"/>
                  <a:gd name="T10" fmla="*/ 1 w 3"/>
                  <a:gd name="T11" fmla="*/ 3 h 10"/>
                  <a:gd name="T12" fmla="*/ 0 w 3"/>
                  <a:gd name="T13" fmla="*/ 0 h 10"/>
                </a:gdLst>
                <a:ahLst/>
                <a:cxnLst>
                  <a:cxn ang="0">
                    <a:pos x="T0" y="T1"/>
                  </a:cxn>
                  <a:cxn ang="0">
                    <a:pos x="T2" y="T3"/>
                  </a:cxn>
                  <a:cxn ang="0">
                    <a:pos x="T4" y="T5"/>
                  </a:cxn>
                  <a:cxn ang="0">
                    <a:pos x="T6" y="T7"/>
                  </a:cxn>
                  <a:cxn ang="0">
                    <a:pos x="T8" y="T9"/>
                  </a:cxn>
                  <a:cxn ang="0">
                    <a:pos x="T10" y="T11"/>
                  </a:cxn>
                  <a:cxn ang="0">
                    <a:pos x="T12" y="T13"/>
                  </a:cxn>
                </a:cxnLst>
                <a:rect l="0" t="0" r="r" b="b"/>
                <a:pathLst>
                  <a:path w="3" h="10">
                    <a:moveTo>
                      <a:pt x="0" y="0"/>
                    </a:moveTo>
                    <a:lnTo>
                      <a:pt x="0" y="6"/>
                    </a:lnTo>
                    <a:lnTo>
                      <a:pt x="1" y="6"/>
                    </a:lnTo>
                    <a:lnTo>
                      <a:pt x="1" y="10"/>
                    </a:lnTo>
                    <a:lnTo>
                      <a:pt x="3" y="6"/>
                    </a:lnTo>
                    <a:lnTo>
                      <a:pt x="1" y="3"/>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2" name="Freeform 1232">
                <a:extLst>
                  <a:ext uri="{FF2B5EF4-FFF2-40B4-BE49-F238E27FC236}">
                    <a16:creationId xmlns:a16="http://schemas.microsoft.com/office/drawing/2014/main" id="{5C40DC36-DAB8-432E-99BC-E5229753B089}"/>
                  </a:ext>
                </a:extLst>
              </p:cNvPr>
              <p:cNvSpPr>
                <a:spLocks/>
              </p:cNvSpPr>
              <p:nvPr/>
            </p:nvSpPr>
            <p:spPr bwMode="auto">
              <a:xfrm>
                <a:off x="3042" y="1497"/>
                <a:ext cx="3" cy="3"/>
              </a:xfrm>
              <a:custGeom>
                <a:avLst/>
                <a:gdLst>
                  <a:gd name="T0" fmla="*/ 3 w 3"/>
                  <a:gd name="T1" fmla="*/ 0 h 3"/>
                  <a:gd name="T2" fmla="*/ 0 w 3"/>
                  <a:gd name="T3" fmla="*/ 2 h 3"/>
                  <a:gd name="T4" fmla="*/ 3 w 3"/>
                  <a:gd name="T5" fmla="*/ 3 h 3"/>
                  <a:gd name="T6" fmla="*/ 3 w 3"/>
                  <a:gd name="T7" fmla="*/ 2 h 3"/>
                  <a:gd name="T8" fmla="*/ 3 w 3"/>
                  <a:gd name="T9" fmla="*/ 0 h 3"/>
                </a:gdLst>
                <a:ahLst/>
                <a:cxnLst>
                  <a:cxn ang="0">
                    <a:pos x="T0" y="T1"/>
                  </a:cxn>
                  <a:cxn ang="0">
                    <a:pos x="T2" y="T3"/>
                  </a:cxn>
                  <a:cxn ang="0">
                    <a:pos x="T4" y="T5"/>
                  </a:cxn>
                  <a:cxn ang="0">
                    <a:pos x="T6" y="T7"/>
                  </a:cxn>
                  <a:cxn ang="0">
                    <a:pos x="T8" y="T9"/>
                  </a:cxn>
                </a:cxnLst>
                <a:rect l="0" t="0" r="r" b="b"/>
                <a:pathLst>
                  <a:path w="3" h="3">
                    <a:moveTo>
                      <a:pt x="3" y="0"/>
                    </a:moveTo>
                    <a:lnTo>
                      <a:pt x="0" y="2"/>
                    </a:lnTo>
                    <a:lnTo>
                      <a:pt x="3" y="3"/>
                    </a:lnTo>
                    <a:lnTo>
                      <a:pt x="3" y="2"/>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3" name="Freeform 1233">
                <a:extLst>
                  <a:ext uri="{FF2B5EF4-FFF2-40B4-BE49-F238E27FC236}">
                    <a16:creationId xmlns:a16="http://schemas.microsoft.com/office/drawing/2014/main" id="{6F89C0DA-6175-482A-AFCE-0CF26C844D82}"/>
                  </a:ext>
                </a:extLst>
              </p:cNvPr>
              <p:cNvSpPr>
                <a:spLocks/>
              </p:cNvSpPr>
              <p:nvPr/>
            </p:nvSpPr>
            <p:spPr bwMode="auto">
              <a:xfrm>
                <a:off x="3665" y="850"/>
                <a:ext cx="11" cy="15"/>
              </a:xfrm>
              <a:custGeom>
                <a:avLst/>
                <a:gdLst>
                  <a:gd name="T0" fmla="*/ 3 w 11"/>
                  <a:gd name="T1" fmla="*/ 0 h 15"/>
                  <a:gd name="T2" fmla="*/ 2 w 11"/>
                  <a:gd name="T3" fmla="*/ 1 h 15"/>
                  <a:gd name="T4" fmla="*/ 2 w 11"/>
                  <a:gd name="T5" fmla="*/ 3 h 15"/>
                  <a:gd name="T6" fmla="*/ 3 w 11"/>
                  <a:gd name="T7" fmla="*/ 4 h 15"/>
                  <a:gd name="T8" fmla="*/ 2 w 11"/>
                  <a:gd name="T9" fmla="*/ 6 h 15"/>
                  <a:gd name="T10" fmla="*/ 0 w 11"/>
                  <a:gd name="T11" fmla="*/ 9 h 15"/>
                  <a:gd name="T12" fmla="*/ 0 w 11"/>
                  <a:gd name="T13" fmla="*/ 12 h 15"/>
                  <a:gd name="T14" fmla="*/ 3 w 11"/>
                  <a:gd name="T15" fmla="*/ 14 h 15"/>
                  <a:gd name="T16" fmla="*/ 8 w 11"/>
                  <a:gd name="T17" fmla="*/ 14 h 15"/>
                  <a:gd name="T18" fmla="*/ 10 w 11"/>
                  <a:gd name="T19" fmla="*/ 15 h 15"/>
                  <a:gd name="T20" fmla="*/ 11 w 11"/>
                  <a:gd name="T21" fmla="*/ 14 h 15"/>
                  <a:gd name="T22" fmla="*/ 11 w 11"/>
                  <a:gd name="T23" fmla="*/ 12 h 15"/>
                  <a:gd name="T24" fmla="*/ 11 w 11"/>
                  <a:gd name="T25" fmla="*/ 9 h 15"/>
                  <a:gd name="T26" fmla="*/ 11 w 11"/>
                  <a:gd name="T27" fmla="*/ 8 h 15"/>
                  <a:gd name="T28" fmla="*/ 11 w 11"/>
                  <a:gd name="T29" fmla="*/ 6 h 15"/>
                  <a:gd name="T30" fmla="*/ 11 w 11"/>
                  <a:gd name="T31" fmla="*/ 4 h 15"/>
                  <a:gd name="T32" fmla="*/ 10 w 11"/>
                  <a:gd name="T33" fmla="*/ 4 h 15"/>
                  <a:gd name="T34" fmla="*/ 8 w 11"/>
                  <a:gd name="T35" fmla="*/ 4 h 15"/>
                  <a:gd name="T36" fmla="*/ 8 w 11"/>
                  <a:gd name="T37" fmla="*/ 3 h 15"/>
                  <a:gd name="T38" fmla="*/ 10 w 11"/>
                  <a:gd name="T39" fmla="*/ 3 h 15"/>
                  <a:gd name="T40" fmla="*/ 10 w 11"/>
                  <a:gd name="T41" fmla="*/ 1 h 15"/>
                  <a:gd name="T42" fmla="*/ 8 w 11"/>
                  <a:gd name="T43" fmla="*/ 0 h 15"/>
                  <a:gd name="T44" fmla="*/ 8 w 11"/>
                  <a:gd name="T45" fmla="*/ 0 h 15"/>
                  <a:gd name="T46" fmla="*/ 3 w 11"/>
                  <a:gd name="T4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 h="15">
                    <a:moveTo>
                      <a:pt x="3" y="0"/>
                    </a:moveTo>
                    <a:lnTo>
                      <a:pt x="2" y="1"/>
                    </a:lnTo>
                    <a:lnTo>
                      <a:pt x="2" y="3"/>
                    </a:lnTo>
                    <a:lnTo>
                      <a:pt x="3" y="4"/>
                    </a:lnTo>
                    <a:lnTo>
                      <a:pt x="2" y="6"/>
                    </a:lnTo>
                    <a:lnTo>
                      <a:pt x="0" y="9"/>
                    </a:lnTo>
                    <a:lnTo>
                      <a:pt x="0" y="12"/>
                    </a:lnTo>
                    <a:lnTo>
                      <a:pt x="3" y="14"/>
                    </a:lnTo>
                    <a:lnTo>
                      <a:pt x="8" y="14"/>
                    </a:lnTo>
                    <a:lnTo>
                      <a:pt x="10" y="15"/>
                    </a:lnTo>
                    <a:lnTo>
                      <a:pt x="11" y="14"/>
                    </a:lnTo>
                    <a:lnTo>
                      <a:pt x="11" y="12"/>
                    </a:lnTo>
                    <a:lnTo>
                      <a:pt x="11" y="9"/>
                    </a:lnTo>
                    <a:lnTo>
                      <a:pt x="11" y="8"/>
                    </a:lnTo>
                    <a:lnTo>
                      <a:pt x="11" y="6"/>
                    </a:lnTo>
                    <a:lnTo>
                      <a:pt x="11" y="4"/>
                    </a:lnTo>
                    <a:lnTo>
                      <a:pt x="10" y="4"/>
                    </a:lnTo>
                    <a:lnTo>
                      <a:pt x="8" y="4"/>
                    </a:lnTo>
                    <a:lnTo>
                      <a:pt x="8" y="3"/>
                    </a:lnTo>
                    <a:lnTo>
                      <a:pt x="10" y="3"/>
                    </a:lnTo>
                    <a:lnTo>
                      <a:pt x="10" y="1"/>
                    </a:lnTo>
                    <a:lnTo>
                      <a:pt x="8" y="0"/>
                    </a:lnTo>
                    <a:lnTo>
                      <a:pt x="8" y="0"/>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4" name="Freeform 1234">
                <a:extLst>
                  <a:ext uri="{FF2B5EF4-FFF2-40B4-BE49-F238E27FC236}">
                    <a16:creationId xmlns:a16="http://schemas.microsoft.com/office/drawing/2014/main" id="{E4A65171-85B5-497B-A418-190E9575CD0A}"/>
                  </a:ext>
                </a:extLst>
              </p:cNvPr>
              <p:cNvSpPr>
                <a:spLocks/>
              </p:cNvSpPr>
              <p:nvPr/>
            </p:nvSpPr>
            <p:spPr bwMode="auto">
              <a:xfrm>
                <a:off x="3678" y="803"/>
                <a:ext cx="13" cy="27"/>
              </a:xfrm>
              <a:custGeom>
                <a:avLst/>
                <a:gdLst>
                  <a:gd name="T0" fmla="*/ 5 w 13"/>
                  <a:gd name="T1" fmla="*/ 27 h 27"/>
                  <a:gd name="T2" fmla="*/ 8 w 13"/>
                  <a:gd name="T3" fmla="*/ 26 h 27"/>
                  <a:gd name="T4" fmla="*/ 10 w 13"/>
                  <a:gd name="T5" fmla="*/ 19 h 27"/>
                  <a:gd name="T6" fmla="*/ 8 w 13"/>
                  <a:gd name="T7" fmla="*/ 18 h 27"/>
                  <a:gd name="T8" fmla="*/ 11 w 13"/>
                  <a:gd name="T9" fmla="*/ 15 h 27"/>
                  <a:gd name="T10" fmla="*/ 10 w 13"/>
                  <a:gd name="T11" fmla="*/ 11 h 27"/>
                  <a:gd name="T12" fmla="*/ 13 w 13"/>
                  <a:gd name="T13" fmla="*/ 7 h 27"/>
                  <a:gd name="T14" fmla="*/ 11 w 13"/>
                  <a:gd name="T15" fmla="*/ 5 h 27"/>
                  <a:gd name="T16" fmla="*/ 11 w 13"/>
                  <a:gd name="T17" fmla="*/ 2 h 27"/>
                  <a:gd name="T18" fmla="*/ 10 w 13"/>
                  <a:gd name="T19" fmla="*/ 0 h 27"/>
                  <a:gd name="T20" fmla="*/ 8 w 13"/>
                  <a:gd name="T21" fmla="*/ 0 h 27"/>
                  <a:gd name="T22" fmla="*/ 8 w 13"/>
                  <a:gd name="T23" fmla="*/ 3 h 27"/>
                  <a:gd name="T24" fmla="*/ 5 w 13"/>
                  <a:gd name="T25" fmla="*/ 8 h 27"/>
                  <a:gd name="T26" fmla="*/ 5 w 13"/>
                  <a:gd name="T27" fmla="*/ 10 h 27"/>
                  <a:gd name="T28" fmla="*/ 5 w 13"/>
                  <a:gd name="T29" fmla="*/ 10 h 27"/>
                  <a:gd name="T30" fmla="*/ 5 w 13"/>
                  <a:gd name="T31" fmla="*/ 13 h 27"/>
                  <a:gd name="T32" fmla="*/ 2 w 13"/>
                  <a:gd name="T33" fmla="*/ 15 h 27"/>
                  <a:gd name="T34" fmla="*/ 2 w 13"/>
                  <a:gd name="T35" fmla="*/ 18 h 27"/>
                  <a:gd name="T36" fmla="*/ 0 w 13"/>
                  <a:gd name="T37" fmla="*/ 21 h 27"/>
                  <a:gd name="T38" fmla="*/ 0 w 13"/>
                  <a:gd name="T39" fmla="*/ 24 h 27"/>
                  <a:gd name="T40" fmla="*/ 2 w 13"/>
                  <a:gd name="T41" fmla="*/ 27 h 27"/>
                  <a:gd name="T42" fmla="*/ 5 w 13"/>
                  <a:gd name="T43" fmla="*/ 2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3" h="27">
                    <a:moveTo>
                      <a:pt x="5" y="27"/>
                    </a:moveTo>
                    <a:lnTo>
                      <a:pt x="8" y="26"/>
                    </a:lnTo>
                    <a:lnTo>
                      <a:pt x="10" y="19"/>
                    </a:lnTo>
                    <a:lnTo>
                      <a:pt x="8" y="18"/>
                    </a:lnTo>
                    <a:lnTo>
                      <a:pt x="11" y="15"/>
                    </a:lnTo>
                    <a:lnTo>
                      <a:pt x="10" y="11"/>
                    </a:lnTo>
                    <a:lnTo>
                      <a:pt x="13" y="7"/>
                    </a:lnTo>
                    <a:lnTo>
                      <a:pt x="11" y="5"/>
                    </a:lnTo>
                    <a:lnTo>
                      <a:pt x="11" y="2"/>
                    </a:lnTo>
                    <a:lnTo>
                      <a:pt x="10" y="0"/>
                    </a:lnTo>
                    <a:lnTo>
                      <a:pt x="8" y="0"/>
                    </a:lnTo>
                    <a:lnTo>
                      <a:pt x="8" y="3"/>
                    </a:lnTo>
                    <a:lnTo>
                      <a:pt x="5" y="8"/>
                    </a:lnTo>
                    <a:lnTo>
                      <a:pt x="5" y="10"/>
                    </a:lnTo>
                    <a:lnTo>
                      <a:pt x="5" y="10"/>
                    </a:lnTo>
                    <a:lnTo>
                      <a:pt x="5" y="13"/>
                    </a:lnTo>
                    <a:lnTo>
                      <a:pt x="2" y="15"/>
                    </a:lnTo>
                    <a:lnTo>
                      <a:pt x="2" y="18"/>
                    </a:lnTo>
                    <a:lnTo>
                      <a:pt x="0" y="21"/>
                    </a:lnTo>
                    <a:lnTo>
                      <a:pt x="0" y="24"/>
                    </a:lnTo>
                    <a:lnTo>
                      <a:pt x="2" y="27"/>
                    </a:lnTo>
                    <a:lnTo>
                      <a:pt x="5" y="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5" name="Freeform 1235">
                <a:extLst>
                  <a:ext uri="{FF2B5EF4-FFF2-40B4-BE49-F238E27FC236}">
                    <a16:creationId xmlns:a16="http://schemas.microsoft.com/office/drawing/2014/main" id="{FAEAA0AB-7F10-4B23-99CA-16B87228FBE1}"/>
                  </a:ext>
                </a:extLst>
              </p:cNvPr>
              <p:cNvSpPr>
                <a:spLocks/>
              </p:cNvSpPr>
              <p:nvPr/>
            </p:nvSpPr>
            <p:spPr bwMode="auto">
              <a:xfrm>
                <a:off x="3069" y="1559"/>
                <a:ext cx="2" cy="5"/>
              </a:xfrm>
              <a:custGeom>
                <a:avLst/>
                <a:gdLst>
                  <a:gd name="T0" fmla="*/ 0 w 2"/>
                  <a:gd name="T1" fmla="*/ 0 h 5"/>
                  <a:gd name="T2" fmla="*/ 0 w 2"/>
                  <a:gd name="T3" fmla="*/ 5 h 5"/>
                  <a:gd name="T4" fmla="*/ 2 w 2"/>
                  <a:gd name="T5" fmla="*/ 0 h 5"/>
                  <a:gd name="T6" fmla="*/ 0 w 2"/>
                  <a:gd name="T7" fmla="*/ 0 h 5"/>
                </a:gdLst>
                <a:ahLst/>
                <a:cxnLst>
                  <a:cxn ang="0">
                    <a:pos x="T0" y="T1"/>
                  </a:cxn>
                  <a:cxn ang="0">
                    <a:pos x="T2" y="T3"/>
                  </a:cxn>
                  <a:cxn ang="0">
                    <a:pos x="T4" y="T5"/>
                  </a:cxn>
                  <a:cxn ang="0">
                    <a:pos x="T6" y="T7"/>
                  </a:cxn>
                </a:cxnLst>
                <a:rect l="0" t="0" r="r" b="b"/>
                <a:pathLst>
                  <a:path w="2" h="5">
                    <a:moveTo>
                      <a:pt x="0" y="0"/>
                    </a:moveTo>
                    <a:lnTo>
                      <a:pt x="0" y="5"/>
                    </a:lnTo>
                    <a:lnTo>
                      <a:pt x="2"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6" name="Freeform 1236">
                <a:extLst>
                  <a:ext uri="{FF2B5EF4-FFF2-40B4-BE49-F238E27FC236}">
                    <a16:creationId xmlns:a16="http://schemas.microsoft.com/office/drawing/2014/main" id="{7D188EBB-786D-4520-9FC8-C746E5157A52}"/>
                  </a:ext>
                </a:extLst>
              </p:cNvPr>
              <p:cNvSpPr>
                <a:spLocks/>
              </p:cNvSpPr>
              <p:nvPr/>
            </p:nvSpPr>
            <p:spPr bwMode="auto">
              <a:xfrm>
                <a:off x="3038" y="1483"/>
                <a:ext cx="1" cy="3"/>
              </a:xfrm>
              <a:custGeom>
                <a:avLst/>
                <a:gdLst>
                  <a:gd name="T0" fmla="*/ 0 w 1"/>
                  <a:gd name="T1" fmla="*/ 3 h 3"/>
                  <a:gd name="T2" fmla="*/ 1 w 1"/>
                  <a:gd name="T3" fmla="*/ 1 h 3"/>
                  <a:gd name="T4" fmla="*/ 0 w 1"/>
                  <a:gd name="T5" fmla="*/ 0 h 3"/>
                  <a:gd name="T6" fmla="*/ 0 w 1"/>
                  <a:gd name="T7" fmla="*/ 3 h 3"/>
                </a:gdLst>
                <a:ahLst/>
                <a:cxnLst>
                  <a:cxn ang="0">
                    <a:pos x="T0" y="T1"/>
                  </a:cxn>
                  <a:cxn ang="0">
                    <a:pos x="T2" y="T3"/>
                  </a:cxn>
                  <a:cxn ang="0">
                    <a:pos x="T4" y="T5"/>
                  </a:cxn>
                  <a:cxn ang="0">
                    <a:pos x="T6" y="T7"/>
                  </a:cxn>
                </a:cxnLst>
                <a:rect l="0" t="0" r="r" b="b"/>
                <a:pathLst>
                  <a:path w="1" h="3">
                    <a:moveTo>
                      <a:pt x="0" y="3"/>
                    </a:moveTo>
                    <a:lnTo>
                      <a:pt x="1" y="1"/>
                    </a:lnTo>
                    <a:lnTo>
                      <a:pt x="0" y="0"/>
                    </a:ln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7" name="Freeform 1237">
                <a:extLst>
                  <a:ext uri="{FF2B5EF4-FFF2-40B4-BE49-F238E27FC236}">
                    <a16:creationId xmlns:a16="http://schemas.microsoft.com/office/drawing/2014/main" id="{4B83CC9B-070D-47C5-B1D0-F4C13CDF7030}"/>
                  </a:ext>
                </a:extLst>
              </p:cNvPr>
              <p:cNvSpPr>
                <a:spLocks/>
              </p:cNvSpPr>
              <p:nvPr/>
            </p:nvSpPr>
            <p:spPr bwMode="auto">
              <a:xfrm>
                <a:off x="3681" y="832"/>
                <a:ext cx="7" cy="3"/>
              </a:xfrm>
              <a:custGeom>
                <a:avLst/>
                <a:gdLst>
                  <a:gd name="T0" fmla="*/ 5 w 7"/>
                  <a:gd name="T1" fmla="*/ 3 h 3"/>
                  <a:gd name="T2" fmla="*/ 7 w 7"/>
                  <a:gd name="T3" fmla="*/ 0 h 3"/>
                  <a:gd name="T4" fmla="*/ 2 w 7"/>
                  <a:gd name="T5" fmla="*/ 0 h 3"/>
                  <a:gd name="T6" fmla="*/ 0 w 7"/>
                  <a:gd name="T7" fmla="*/ 2 h 3"/>
                  <a:gd name="T8" fmla="*/ 2 w 7"/>
                  <a:gd name="T9" fmla="*/ 3 h 3"/>
                  <a:gd name="T10" fmla="*/ 5 w 7"/>
                  <a:gd name="T11" fmla="*/ 3 h 3"/>
                </a:gdLst>
                <a:ahLst/>
                <a:cxnLst>
                  <a:cxn ang="0">
                    <a:pos x="T0" y="T1"/>
                  </a:cxn>
                  <a:cxn ang="0">
                    <a:pos x="T2" y="T3"/>
                  </a:cxn>
                  <a:cxn ang="0">
                    <a:pos x="T4" y="T5"/>
                  </a:cxn>
                  <a:cxn ang="0">
                    <a:pos x="T6" y="T7"/>
                  </a:cxn>
                  <a:cxn ang="0">
                    <a:pos x="T8" y="T9"/>
                  </a:cxn>
                  <a:cxn ang="0">
                    <a:pos x="T10" y="T11"/>
                  </a:cxn>
                </a:cxnLst>
                <a:rect l="0" t="0" r="r" b="b"/>
                <a:pathLst>
                  <a:path w="7" h="3">
                    <a:moveTo>
                      <a:pt x="5" y="3"/>
                    </a:moveTo>
                    <a:lnTo>
                      <a:pt x="7" y="0"/>
                    </a:lnTo>
                    <a:lnTo>
                      <a:pt x="2" y="0"/>
                    </a:lnTo>
                    <a:lnTo>
                      <a:pt x="0" y="2"/>
                    </a:lnTo>
                    <a:lnTo>
                      <a:pt x="2" y="3"/>
                    </a:lnTo>
                    <a:lnTo>
                      <a:pt x="5"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8" name="Freeform 1238">
                <a:extLst>
                  <a:ext uri="{FF2B5EF4-FFF2-40B4-BE49-F238E27FC236}">
                    <a16:creationId xmlns:a16="http://schemas.microsoft.com/office/drawing/2014/main" id="{F29D0FCA-FDBF-4EE7-9947-922E6530A0E9}"/>
                  </a:ext>
                </a:extLst>
              </p:cNvPr>
              <p:cNvSpPr>
                <a:spLocks/>
              </p:cNvSpPr>
              <p:nvPr/>
            </p:nvSpPr>
            <p:spPr bwMode="auto">
              <a:xfrm>
                <a:off x="3632" y="747"/>
                <a:ext cx="41" cy="26"/>
              </a:xfrm>
              <a:custGeom>
                <a:avLst/>
                <a:gdLst>
                  <a:gd name="T0" fmla="*/ 3 w 41"/>
                  <a:gd name="T1" fmla="*/ 10 h 26"/>
                  <a:gd name="T2" fmla="*/ 6 w 41"/>
                  <a:gd name="T3" fmla="*/ 10 h 26"/>
                  <a:gd name="T4" fmla="*/ 8 w 41"/>
                  <a:gd name="T5" fmla="*/ 10 h 26"/>
                  <a:gd name="T6" fmla="*/ 9 w 41"/>
                  <a:gd name="T7" fmla="*/ 10 h 26"/>
                  <a:gd name="T8" fmla="*/ 13 w 41"/>
                  <a:gd name="T9" fmla="*/ 10 h 26"/>
                  <a:gd name="T10" fmla="*/ 14 w 41"/>
                  <a:gd name="T11" fmla="*/ 12 h 26"/>
                  <a:gd name="T12" fmla="*/ 13 w 41"/>
                  <a:gd name="T13" fmla="*/ 13 h 26"/>
                  <a:gd name="T14" fmla="*/ 13 w 41"/>
                  <a:gd name="T15" fmla="*/ 16 h 26"/>
                  <a:gd name="T16" fmla="*/ 16 w 41"/>
                  <a:gd name="T17" fmla="*/ 20 h 26"/>
                  <a:gd name="T18" fmla="*/ 17 w 41"/>
                  <a:gd name="T19" fmla="*/ 16 h 26"/>
                  <a:gd name="T20" fmla="*/ 17 w 41"/>
                  <a:gd name="T21" fmla="*/ 15 h 26"/>
                  <a:gd name="T22" fmla="*/ 19 w 41"/>
                  <a:gd name="T23" fmla="*/ 13 h 26"/>
                  <a:gd name="T24" fmla="*/ 21 w 41"/>
                  <a:gd name="T25" fmla="*/ 16 h 26"/>
                  <a:gd name="T26" fmla="*/ 21 w 41"/>
                  <a:gd name="T27" fmla="*/ 20 h 26"/>
                  <a:gd name="T28" fmla="*/ 24 w 41"/>
                  <a:gd name="T29" fmla="*/ 24 h 26"/>
                  <a:gd name="T30" fmla="*/ 27 w 41"/>
                  <a:gd name="T31" fmla="*/ 23 h 26"/>
                  <a:gd name="T32" fmla="*/ 29 w 41"/>
                  <a:gd name="T33" fmla="*/ 24 h 26"/>
                  <a:gd name="T34" fmla="*/ 30 w 41"/>
                  <a:gd name="T35" fmla="*/ 24 h 26"/>
                  <a:gd name="T36" fmla="*/ 33 w 41"/>
                  <a:gd name="T37" fmla="*/ 26 h 26"/>
                  <a:gd name="T38" fmla="*/ 35 w 41"/>
                  <a:gd name="T39" fmla="*/ 23 h 26"/>
                  <a:gd name="T40" fmla="*/ 38 w 41"/>
                  <a:gd name="T41" fmla="*/ 21 h 26"/>
                  <a:gd name="T42" fmla="*/ 41 w 41"/>
                  <a:gd name="T43" fmla="*/ 15 h 26"/>
                  <a:gd name="T44" fmla="*/ 40 w 41"/>
                  <a:gd name="T45" fmla="*/ 12 h 26"/>
                  <a:gd name="T46" fmla="*/ 41 w 41"/>
                  <a:gd name="T47" fmla="*/ 8 h 26"/>
                  <a:gd name="T48" fmla="*/ 41 w 41"/>
                  <a:gd name="T49" fmla="*/ 5 h 26"/>
                  <a:gd name="T50" fmla="*/ 40 w 41"/>
                  <a:gd name="T51" fmla="*/ 2 h 26"/>
                  <a:gd name="T52" fmla="*/ 40 w 41"/>
                  <a:gd name="T53" fmla="*/ 0 h 26"/>
                  <a:gd name="T54" fmla="*/ 38 w 41"/>
                  <a:gd name="T55" fmla="*/ 0 h 26"/>
                  <a:gd name="T56" fmla="*/ 36 w 41"/>
                  <a:gd name="T57" fmla="*/ 0 h 26"/>
                  <a:gd name="T58" fmla="*/ 35 w 41"/>
                  <a:gd name="T59" fmla="*/ 0 h 26"/>
                  <a:gd name="T60" fmla="*/ 30 w 41"/>
                  <a:gd name="T61" fmla="*/ 0 h 26"/>
                  <a:gd name="T62" fmla="*/ 27 w 41"/>
                  <a:gd name="T63" fmla="*/ 4 h 26"/>
                  <a:gd name="T64" fmla="*/ 24 w 41"/>
                  <a:gd name="T65" fmla="*/ 4 h 26"/>
                  <a:gd name="T66" fmla="*/ 22 w 41"/>
                  <a:gd name="T67" fmla="*/ 4 h 26"/>
                  <a:gd name="T68" fmla="*/ 21 w 41"/>
                  <a:gd name="T69" fmla="*/ 2 h 26"/>
                  <a:gd name="T70" fmla="*/ 17 w 41"/>
                  <a:gd name="T71" fmla="*/ 2 h 26"/>
                  <a:gd name="T72" fmla="*/ 9 w 41"/>
                  <a:gd name="T73" fmla="*/ 4 h 26"/>
                  <a:gd name="T74" fmla="*/ 6 w 41"/>
                  <a:gd name="T75" fmla="*/ 4 h 26"/>
                  <a:gd name="T76" fmla="*/ 3 w 41"/>
                  <a:gd name="T77" fmla="*/ 4 h 26"/>
                  <a:gd name="T78" fmla="*/ 3 w 41"/>
                  <a:gd name="T79" fmla="*/ 5 h 26"/>
                  <a:gd name="T80" fmla="*/ 0 w 41"/>
                  <a:gd name="T81" fmla="*/ 8 h 26"/>
                  <a:gd name="T82" fmla="*/ 0 w 41"/>
                  <a:gd name="T83" fmla="*/ 12 h 26"/>
                  <a:gd name="T84" fmla="*/ 3 w 41"/>
                  <a:gd name="T85" fmla="*/ 1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 h="26">
                    <a:moveTo>
                      <a:pt x="3" y="10"/>
                    </a:moveTo>
                    <a:lnTo>
                      <a:pt x="6" y="10"/>
                    </a:lnTo>
                    <a:lnTo>
                      <a:pt x="8" y="10"/>
                    </a:lnTo>
                    <a:lnTo>
                      <a:pt x="9" y="10"/>
                    </a:lnTo>
                    <a:lnTo>
                      <a:pt x="13" y="10"/>
                    </a:lnTo>
                    <a:lnTo>
                      <a:pt x="14" y="12"/>
                    </a:lnTo>
                    <a:lnTo>
                      <a:pt x="13" y="13"/>
                    </a:lnTo>
                    <a:lnTo>
                      <a:pt x="13" y="16"/>
                    </a:lnTo>
                    <a:lnTo>
                      <a:pt x="16" y="20"/>
                    </a:lnTo>
                    <a:lnTo>
                      <a:pt x="17" y="16"/>
                    </a:lnTo>
                    <a:lnTo>
                      <a:pt x="17" y="15"/>
                    </a:lnTo>
                    <a:lnTo>
                      <a:pt x="19" y="13"/>
                    </a:lnTo>
                    <a:lnTo>
                      <a:pt x="21" y="16"/>
                    </a:lnTo>
                    <a:lnTo>
                      <a:pt x="21" y="20"/>
                    </a:lnTo>
                    <a:lnTo>
                      <a:pt x="24" y="24"/>
                    </a:lnTo>
                    <a:lnTo>
                      <a:pt x="27" y="23"/>
                    </a:lnTo>
                    <a:lnTo>
                      <a:pt x="29" y="24"/>
                    </a:lnTo>
                    <a:lnTo>
                      <a:pt x="30" y="24"/>
                    </a:lnTo>
                    <a:lnTo>
                      <a:pt x="33" y="26"/>
                    </a:lnTo>
                    <a:lnTo>
                      <a:pt x="35" y="23"/>
                    </a:lnTo>
                    <a:lnTo>
                      <a:pt x="38" y="21"/>
                    </a:lnTo>
                    <a:lnTo>
                      <a:pt x="41" y="15"/>
                    </a:lnTo>
                    <a:lnTo>
                      <a:pt x="40" y="12"/>
                    </a:lnTo>
                    <a:lnTo>
                      <a:pt x="41" y="8"/>
                    </a:lnTo>
                    <a:lnTo>
                      <a:pt x="41" y="5"/>
                    </a:lnTo>
                    <a:lnTo>
                      <a:pt x="40" y="2"/>
                    </a:lnTo>
                    <a:lnTo>
                      <a:pt x="40" y="0"/>
                    </a:lnTo>
                    <a:lnTo>
                      <a:pt x="38" y="0"/>
                    </a:lnTo>
                    <a:lnTo>
                      <a:pt x="36" y="0"/>
                    </a:lnTo>
                    <a:lnTo>
                      <a:pt x="35" y="0"/>
                    </a:lnTo>
                    <a:lnTo>
                      <a:pt x="30" y="0"/>
                    </a:lnTo>
                    <a:lnTo>
                      <a:pt x="27" y="4"/>
                    </a:lnTo>
                    <a:lnTo>
                      <a:pt x="24" y="4"/>
                    </a:lnTo>
                    <a:lnTo>
                      <a:pt x="22" y="4"/>
                    </a:lnTo>
                    <a:lnTo>
                      <a:pt x="21" y="2"/>
                    </a:lnTo>
                    <a:lnTo>
                      <a:pt x="17" y="2"/>
                    </a:lnTo>
                    <a:lnTo>
                      <a:pt x="9" y="4"/>
                    </a:lnTo>
                    <a:lnTo>
                      <a:pt x="6" y="4"/>
                    </a:lnTo>
                    <a:lnTo>
                      <a:pt x="3" y="4"/>
                    </a:lnTo>
                    <a:lnTo>
                      <a:pt x="3" y="5"/>
                    </a:lnTo>
                    <a:lnTo>
                      <a:pt x="0" y="8"/>
                    </a:lnTo>
                    <a:lnTo>
                      <a:pt x="0" y="12"/>
                    </a:lnTo>
                    <a:lnTo>
                      <a:pt x="3"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9" name="Freeform 1239">
                <a:extLst>
                  <a:ext uri="{FF2B5EF4-FFF2-40B4-BE49-F238E27FC236}">
                    <a16:creationId xmlns:a16="http://schemas.microsoft.com/office/drawing/2014/main" id="{ADA90EB7-96AC-4339-819D-D3FAEE71544F}"/>
                  </a:ext>
                </a:extLst>
              </p:cNvPr>
              <p:cNvSpPr>
                <a:spLocks/>
              </p:cNvSpPr>
              <p:nvPr/>
            </p:nvSpPr>
            <p:spPr bwMode="auto">
              <a:xfrm>
                <a:off x="3031" y="1540"/>
                <a:ext cx="51" cy="64"/>
              </a:xfrm>
              <a:custGeom>
                <a:avLst/>
                <a:gdLst>
                  <a:gd name="T0" fmla="*/ 16 w 51"/>
                  <a:gd name="T1" fmla="*/ 8 h 64"/>
                  <a:gd name="T2" fmla="*/ 13 w 51"/>
                  <a:gd name="T3" fmla="*/ 3 h 64"/>
                  <a:gd name="T4" fmla="*/ 8 w 51"/>
                  <a:gd name="T5" fmla="*/ 0 h 64"/>
                  <a:gd name="T6" fmla="*/ 5 w 51"/>
                  <a:gd name="T7" fmla="*/ 0 h 64"/>
                  <a:gd name="T8" fmla="*/ 2 w 51"/>
                  <a:gd name="T9" fmla="*/ 5 h 64"/>
                  <a:gd name="T10" fmla="*/ 3 w 51"/>
                  <a:gd name="T11" fmla="*/ 8 h 64"/>
                  <a:gd name="T12" fmla="*/ 8 w 51"/>
                  <a:gd name="T13" fmla="*/ 10 h 64"/>
                  <a:gd name="T14" fmla="*/ 2 w 51"/>
                  <a:gd name="T15" fmla="*/ 13 h 64"/>
                  <a:gd name="T16" fmla="*/ 3 w 51"/>
                  <a:gd name="T17" fmla="*/ 18 h 64"/>
                  <a:gd name="T18" fmla="*/ 7 w 51"/>
                  <a:gd name="T19" fmla="*/ 18 h 64"/>
                  <a:gd name="T20" fmla="*/ 10 w 51"/>
                  <a:gd name="T21" fmla="*/ 19 h 64"/>
                  <a:gd name="T22" fmla="*/ 13 w 51"/>
                  <a:gd name="T23" fmla="*/ 24 h 64"/>
                  <a:gd name="T24" fmla="*/ 11 w 51"/>
                  <a:gd name="T25" fmla="*/ 27 h 64"/>
                  <a:gd name="T26" fmla="*/ 16 w 51"/>
                  <a:gd name="T27" fmla="*/ 30 h 64"/>
                  <a:gd name="T28" fmla="*/ 19 w 51"/>
                  <a:gd name="T29" fmla="*/ 26 h 64"/>
                  <a:gd name="T30" fmla="*/ 16 w 51"/>
                  <a:gd name="T31" fmla="*/ 32 h 64"/>
                  <a:gd name="T32" fmla="*/ 18 w 51"/>
                  <a:gd name="T33" fmla="*/ 34 h 64"/>
                  <a:gd name="T34" fmla="*/ 24 w 51"/>
                  <a:gd name="T35" fmla="*/ 37 h 64"/>
                  <a:gd name="T36" fmla="*/ 26 w 51"/>
                  <a:gd name="T37" fmla="*/ 38 h 64"/>
                  <a:gd name="T38" fmla="*/ 26 w 51"/>
                  <a:gd name="T39" fmla="*/ 45 h 64"/>
                  <a:gd name="T40" fmla="*/ 30 w 51"/>
                  <a:gd name="T41" fmla="*/ 45 h 64"/>
                  <a:gd name="T42" fmla="*/ 35 w 51"/>
                  <a:gd name="T43" fmla="*/ 46 h 64"/>
                  <a:gd name="T44" fmla="*/ 35 w 51"/>
                  <a:gd name="T45" fmla="*/ 56 h 64"/>
                  <a:gd name="T46" fmla="*/ 38 w 51"/>
                  <a:gd name="T47" fmla="*/ 59 h 64"/>
                  <a:gd name="T48" fmla="*/ 50 w 51"/>
                  <a:gd name="T49" fmla="*/ 62 h 64"/>
                  <a:gd name="T50" fmla="*/ 50 w 51"/>
                  <a:gd name="T51" fmla="*/ 56 h 64"/>
                  <a:gd name="T52" fmla="*/ 50 w 51"/>
                  <a:gd name="T53" fmla="*/ 50 h 64"/>
                  <a:gd name="T54" fmla="*/ 48 w 51"/>
                  <a:gd name="T55" fmla="*/ 42 h 64"/>
                  <a:gd name="T56" fmla="*/ 40 w 51"/>
                  <a:gd name="T57" fmla="*/ 29 h 64"/>
                  <a:gd name="T58" fmla="*/ 37 w 51"/>
                  <a:gd name="T59" fmla="*/ 19 h 64"/>
                  <a:gd name="T60" fmla="*/ 32 w 51"/>
                  <a:gd name="T61" fmla="*/ 16 h 64"/>
                  <a:gd name="T62" fmla="*/ 24 w 51"/>
                  <a:gd name="T63" fmla="*/ 14 h 64"/>
                  <a:gd name="T64" fmla="*/ 21 w 51"/>
                  <a:gd name="T65" fmla="*/ 11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1" h="64">
                    <a:moveTo>
                      <a:pt x="21" y="11"/>
                    </a:moveTo>
                    <a:lnTo>
                      <a:pt x="16" y="8"/>
                    </a:lnTo>
                    <a:lnTo>
                      <a:pt x="14" y="5"/>
                    </a:lnTo>
                    <a:lnTo>
                      <a:pt x="13" y="3"/>
                    </a:lnTo>
                    <a:lnTo>
                      <a:pt x="10" y="3"/>
                    </a:lnTo>
                    <a:lnTo>
                      <a:pt x="8" y="0"/>
                    </a:lnTo>
                    <a:lnTo>
                      <a:pt x="5" y="0"/>
                    </a:lnTo>
                    <a:lnTo>
                      <a:pt x="5" y="0"/>
                    </a:lnTo>
                    <a:lnTo>
                      <a:pt x="0" y="0"/>
                    </a:lnTo>
                    <a:lnTo>
                      <a:pt x="2" y="5"/>
                    </a:lnTo>
                    <a:lnTo>
                      <a:pt x="3" y="5"/>
                    </a:lnTo>
                    <a:lnTo>
                      <a:pt x="3" y="8"/>
                    </a:lnTo>
                    <a:lnTo>
                      <a:pt x="11" y="8"/>
                    </a:lnTo>
                    <a:lnTo>
                      <a:pt x="8" y="10"/>
                    </a:lnTo>
                    <a:lnTo>
                      <a:pt x="5" y="10"/>
                    </a:lnTo>
                    <a:lnTo>
                      <a:pt x="2" y="13"/>
                    </a:lnTo>
                    <a:lnTo>
                      <a:pt x="3" y="14"/>
                    </a:lnTo>
                    <a:lnTo>
                      <a:pt x="3" y="18"/>
                    </a:lnTo>
                    <a:lnTo>
                      <a:pt x="3" y="18"/>
                    </a:lnTo>
                    <a:lnTo>
                      <a:pt x="7" y="18"/>
                    </a:lnTo>
                    <a:lnTo>
                      <a:pt x="7" y="19"/>
                    </a:lnTo>
                    <a:lnTo>
                      <a:pt x="10" y="19"/>
                    </a:lnTo>
                    <a:lnTo>
                      <a:pt x="10" y="22"/>
                    </a:lnTo>
                    <a:lnTo>
                      <a:pt x="13" y="24"/>
                    </a:lnTo>
                    <a:lnTo>
                      <a:pt x="16" y="22"/>
                    </a:lnTo>
                    <a:lnTo>
                      <a:pt x="11" y="27"/>
                    </a:lnTo>
                    <a:lnTo>
                      <a:pt x="14" y="30"/>
                    </a:lnTo>
                    <a:lnTo>
                      <a:pt x="16" y="30"/>
                    </a:lnTo>
                    <a:lnTo>
                      <a:pt x="16" y="27"/>
                    </a:lnTo>
                    <a:lnTo>
                      <a:pt x="19" y="26"/>
                    </a:lnTo>
                    <a:lnTo>
                      <a:pt x="19" y="30"/>
                    </a:lnTo>
                    <a:lnTo>
                      <a:pt x="16" y="32"/>
                    </a:lnTo>
                    <a:lnTo>
                      <a:pt x="16" y="34"/>
                    </a:lnTo>
                    <a:lnTo>
                      <a:pt x="18" y="34"/>
                    </a:lnTo>
                    <a:lnTo>
                      <a:pt x="19" y="37"/>
                    </a:lnTo>
                    <a:lnTo>
                      <a:pt x="24" y="37"/>
                    </a:lnTo>
                    <a:lnTo>
                      <a:pt x="24" y="38"/>
                    </a:lnTo>
                    <a:lnTo>
                      <a:pt x="26" y="38"/>
                    </a:lnTo>
                    <a:lnTo>
                      <a:pt x="26" y="42"/>
                    </a:lnTo>
                    <a:lnTo>
                      <a:pt x="26" y="45"/>
                    </a:lnTo>
                    <a:lnTo>
                      <a:pt x="29" y="48"/>
                    </a:lnTo>
                    <a:lnTo>
                      <a:pt x="30" y="45"/>
                    </a:lnTo>
                    <a:lnTo>
                      <a:pt x="32" y="46"/>
                    </a:lnTo>
                    <a:lnTo>
                      <a:pt x="35" y="46"/>
                    </a:lnTo>
                    <a:lnTo>
                      <a:pt x="30" y="51"/>
                    </a:lnTo>
                    <a:lnTo>
                      <a:pt x="35" y="56"/>
                    </a:lnTo>
                    <a:lnTo>
                      <a:pt x="38" y="56"/>
                    </a:lnTo>
                    <a:lnTo>
                      <a:pt x="38" y="59"/>
                    </a:lnTo>
                    <a:lnTo>
                      <a:pt x="48" y="64"/>
                    </a:lnTo>
                    <a:lnTo>
                      <a:pt x="50" y="62"/>
                    </a:lnTo>
                    <a:lnTo>
                      <a:pt x="51" y="62"/>
                    </a:lnTo>
                    <a:lnTo>
                      <a:pt x="50" y="56"/>
                    </a:lnTo>
                    <a:lnTo>
                      <a:pt x="50" y="53"/>
                    </a:lnTo>
                    <a:lnTo>
                      <a:pt x="50" y="50"/>
                    </a:lnTo>
                    <a:lnTo>
                      <a:pt x="50" y="45"/>
                    </a:lnTo>
                    <a:lnTo>
                      <a:pt x="48" y="42"/>
                    </a:lnTo>
                    <a:lnTo>
                      <a:pt x="42" y="37"/>
                    </a:lnTo>
                    <a:lnTo>
                      <a:pt x="40" y="29"/>
                    </a:lnTo>
                    <a:lnTo>
                      <a:pt x="37" y="24"/>
                    </a:lnTo>
                    <a:lnTo>
                      <a:pt x="37" y="19"/>
                    </a:lnTo>
                    <a:lnTo>
                      <a:pt x="35" y="18"/>
                    </a:lnTo>
                    <a:lnTo>
                      <a:pt x="32" y="16"/>
                    </a:lnTo>
                    <a:lnTo>
                      <a:pt x="27" y="14"/>
                    </a:lnTo>
                    <a:lnTo>
                      <a:pt x="24" y="14"/>
                    </a:lnTo>
                    <a:lnTo>
                      <a:pt x="21" y="13"/>
                    </a:lnTo>
                    <a:lnTo>
                      <a:pt x="21" y="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0" name="Freeform 1240">
                <a:extLst>
                  <a:ext uri="{FF2B5EF4-FFF2-40B4-BE49-F238E27FC236}">
                    <a16:creationId xmlns:a16="http://schemas.microsoft.com/office/drawing/2014/main" id="{5DF02092-B88D-4AE5-8CDC-100B089B7607}"/>
                  </a:ext>
                </a:extLst>
              </p:cNvPr>
              <p:cNvSpPr>
                <a:spLocks/>
              </p:cNvSpPr>
              <p:nvPr/>
            </p:nvSpPr>
            <p:spPr bwMode="auto">
              <a:xfrm>
                <a:off x="2998" y="1451"/>
                <a:ext cx="22" cy="52"/>
              </a:xfrm>
              <a:custGeom>
                <a:avLst/>
                <a:gdLst>
                  <a:gd name="T0" fmla="*/ 16 w 22"/>
                  <a:gd name="T1" fmla="*/ 6 h 52"/>
                  <a:gd name="T2" fmla="*/ 12 w 22"/>
                  <a:gd name="T3" fmla="*/ 11 h 52"/>
                  <a:gd name="T4" fmla="*/ 11 w 22"/>
                  <a:gd name="T5" fmla="*/ 14 h 52"/>
                  <a:gd name="T6" fmla="*/ 8 w 22"/>
                  <a:gd name="T7" fmla="*/ 16 h 52"/>
                  <a:gd name="T8" fmla="*/ 8 w 22"/>
                  <a:gd name="T9" fmla="*/ 14 h 52"/>
                  <a:gd name="T10" fmla="*/ 6 w 22"/>
                  <a:gd name="T11" fmla="*/ 13 h 52"/>
                  <a:gd name="T12" fmla="*/ 11 w 22"/>
                  <a:gd name="T13" fmla="*/ 11 h 52"/>
                  <a:gd name="T14" fmla="*/ 14 w 22"/>
                  <a:gd name="T15" fmla="*/ 8 h 52"/>
                  <a:gd name="T16" fmla="*/ 14 w 22"/>
                  <a:gd name="T17" fmla="*/ 5 h 52"/>
                  <a:gd name="T18" fmla="*/ 14 w 22"/>
                  <a:gd name="T19" fmla="*/ 3 h 52"/>
                  <a:gd name="T20" fmla="*/ 12 w 22"/>
                  <a:gd name="T21" fmla="*/ 3 h 52"/>
                  <a:gd name="T22" fmla="*/ 9 w 22"/>
                  <a:gd name="T23" fmla="*/ 5 h 52"/>
                  <a:gd name="T24" fmla="*/ 8 w 22"/>
                  <a:gd name="T25" fmla="*/ 5 h 52"/>
                  <a:gd name="T26" fmla="*/ 9 w 22"/>
                  <a:gd name="T27" fmla="*/ 1 h 52"/>
                  <a:gd name="T28" fmla="*/ 4 w 22"/>
                  <a:gd name="T29" fmla="*/ 0 h 52"/>
                  <a:gd name="T30" fmla="*/ 0 w 22"/>
                  <a:gd name="T31" fmla="*/ 8 h 52"/>
                  <a:gd name="T32" fmla="*/ 1 w 22"/>
                  <a:gd name="T33" fmla="*/ 13 h 52"/>
                  <a:gd name="T34" fmla="*/ 0 w 22"/>
                  <a:gd name="T35" fmla="*/ 16 h 52"/>
                  <a:gd name="T36" fmla="*/ 0 w 22"/>
                  <a:gd name="T37" fmla="*/ 17 h 52"/>
                  <a:gd name="T38" fmla="*/ 1 w 22"/>
                  <a:gd name="T39" fmla="*/ 17 h 52"/>
                  <a:gd name="T40" fmla="*/ 4 w 22"/>
                  <a:gd name="T41" fmla="*/ 21 h 52"/>
                  <a:gd name="T42" fmla="*/ 4 w 22"/>
                  <a:gd name="T43" fmla="*/ 22 h 52"/>
                  <a:gd name="T44" fmla="*/ 3 w 22"/>
                  <a:gd name="T45" fmla="*/ 22 h 52"/>
                  <a:gd name="T46" fmla="*/ 0 w 22"/>
                  <a:gd name="T47" fmla="*/ 22 h 52"/>
                  <a:gd name="T48" fmla="*/ 0 w 22"/>
                  <a:gd name="T49" fmla="*/ 24 h 52"/>
                  <a:gd name="T50" fmla="*/ 1 w 22"/>
                  <a:gd name="T51" fmla="*/ 25 h 52"/>
                  <a:gd name="T52" fmla="*/ 0 w 22"/>
                  <a:gd name="T53" fmla="*/ 28 h 52"/>
                  <a:gd name="T54" fmla="*/ 1 w 22"/>
                  <a:gd name="T55" fmla="*/ 28 h 52"/>
                  <a:gd name="T56" fmla="*/ 4 w 22"/>
                  <a:gd name="T57" fmla="*/ 32 h 52"/>
                  <a:gd name="T58" fmla="*/ 1 w 22"/>
                  <a:gd name="T59" fmla="*/ 32 h 52"/>
                  <a:gd name="T60" fmla="*/ 0 w 22"/>
                  <a:gd name="T61" fmla="*/ 33 h 52"/>
                  <a:gd name="T62" fmla="*/ 1 w 22"/>
                  <a:gd name="T63" fmla="*/ 36 h 52"/>
                  <a:gd name="T64" fmla="*/ 4 w 22"/>
                  <a:gd name="T65" fmla="*/ 36 h 52"/>
                  <a:gd name="T66" fmla="*/ 3 w 22"/>
                  <a:gd name="T67" fmla="*/ 38 h 52"/>
                  <a:gd name="T68" fmla="*/ 4 w 22"/>
                  <a:gd name="T69" fmla="*/ 43 h 52"/>
                  <a:gd name="T70" fmla="*/ 8 w 22"/>
                  <a:gd name="T71" fmla="*/ 52 h 52"/>
                  <a:gd name="T72" fmla="*/ 12 w 22"/>
                  <a:gd name="T73" fmla="*/ 52 h 52"/>
                  <a:gd name="T74" fmla="*/ 12 w 22"/>
                  <a:gd name="T75" fmla="*/ 51 h 52"/>
                  <a:gd name="T76" fmla="*/ 12 w 22"/>
                  <a:gd name="T77" fmla="*/ 49 h 52"/>
                  <a:gd name="T78" fmla="*/ 9 w 22"/>
                  <a:gd name="T79" fmla="*/ 49 h 52"/>
                  <a:gd name="T80" fmla="*/ 9 w 22"/>
                  <a:gd name="T81" fmla="*/ 44 h 52"/>
                  <a:gd name="T82" fmla="*/ 8 w 22"/>
                  <a:gd name="T83" fmla="*/ 40 h 52"/>
                  <a:gd name="T84" fmla="*/ 8 w 22"/>
                  <a:gd name="T85" fmla="*/ 36 h 52"/>
                  <a:gd name="T86" fmla="*/ 8 w 22"/>
                  <a:gd name="T87" fmla="*/ 33 h 52"/>
                  <a:gd name="T88" fmla="*/ 9 w 22"/>
                  <a:gd name="T89" fmla="*/ 30 h 52"/>
                  <a:gd name="T90" fmla="*/ 12 w 22"/>
                  <a:gd name="T91" fmla="*/ 30 h 52"/>
                  <a:gd name="T92" fmla="*/ 12 w 22"/>
                  <a:gd name="T93" fmla="*/ 27 h 52"/>
                  <a:gd name="T94" fmla="*/ 9 w 22"/>
                  <a:gd name="T95" fmla="*/ 27 h 52"/>
                  <a:gd name="T96" fmla="*/ 8 w 22"/>
                  <a:gd name="T97" fmla="*/ 27 h 52"/>
                  <a:gd name="T98" fmla="*/ 4 w 22"/>
                  <a:gd name="T99" fmla="*/ 27 h 52"/>
                  <a:gd name="T100" fmla="*/ 8 w 22"/>
                  <a:gd name="T101" fmla="*/ 25 h 52"/>
                  <a:gd name="T102" fmla="*/ 9 w 22"/>
                  <a:gd name="T103" fmla="*/ 25 h 52"/>
                  <a:gd name="T104" fmla="*/ 12 w 22"/>
                  <a:gd name="T105" fmla="*/ 22 h 52"/>
                  <a:gd name="T106" fmla="*/ 12 w 22"/>
                  <a:gd name="T107" fmla="*/ 17 h 52"/>
                  <a:gd name="T108" fmla="*/ 16 w 22"/>
                  <a:gd name="T109" fmla="*/ 14 h 52"/>
                  <a:gd name="T110" fmla="*/ 17 w 22"/>
                  <a:gd name="T111" fmla="*/ 11 h 52"/>
                  <a:gd name="T112" fmla="*/ 22 w 22"/>
                  <a:gd name="T113" fmla="*/ 5 h 52"/>
                  <a:gd name="T114" fmla="*/ 20 w 22"/>
                  <a:gd name="T115" fmla="*/ 5 h 52"/>
                  <a:gd name="T116" fmla="*/ 16 w 22"/>
                  <a:gd name="T117" fmla="*/ 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2" h="52">
                    <a:moveTo>
                      <a:pt x="16" y="6"/>
                    </a:moveTo>
                    <a:lnTo>
                      <a:pt x="12" y="11"/>
                    </a:lnTo>
                    <a:lnTo>
                      <a:pt x="11" y="14"/>
                    </a:lnTo>
                    <a:lnTo>
                      <a:pt x="8" y="16"/>
                    </a:lnTo>
                    <a:lnTo>
                      <a:pt x="8" y="14"/>
                    </a:lnTo>
                    <a:lnTo>
                      <a:pt x="6" y="13"/>
                    </a:lnTo>
                    <a:lnTo>
                      <a:pt x="11" y="11"/>
                    </a:lnTo>
                    <a:lnTo>
                      <a:pt x="14" y="8"/>
                    </a:lnTo>
                    <a:lnTo>
                      <a:pt x="14" y="5"/>
                    </a:lnTo>
                    <a:lnTo>
                      <a:pt x="14" y="3"/>
                    </a:lnTo>
                    <a:lnTo>
                      <a:pt x="12" y="3"/>
                    </a:lnTo>
                    <a:lnTo>
                      <a:pt x="9" y="5"/>
                    </a:lnTo>
                    <a:lnTo>
                      <a:pt x="8" y="5"/>
                    </a:lnTo>
                    <a:lnTo>
                      <a:pt x="9" y="1"/>
                    </a:lnTo>
                    <a:lnTo>
                      <a:pt x="4" y="0"/>
                    </a:lnTo>
                    <a:lnTo>
                      <a:pt x="0" y="8"/>
                    </a:lnTo>
                    <a:lnTo>
                      <a:pt x="1" y="13"/>
                    </a:lnTo>
                    <a:lnTo>
                      <a:pt x="0" y="16"/>
                    </a:lnTo>
                    <a:lnTo>
                      <a:pt x="0" y="17"/>
                    </a:lnTo>
                    <a:lnTo>
                      <a:pt x="1" y="17"/>
                    </a:lnTo>
                    <a:lnTo>
                      <a:pt x="4" y="21"/>
                    </a:lnTo>
                    <a:lnTo>
                      <a:pt x="4" y="22"/>
                    </a:lnTo>
                    <a:lnTo>
                      <a:pt x="3" y="22"/>
                    </a:lnTo>
                    <a:lnTo>
                      <a:pt x="0" y="22"/>
                    </a:lnTo>
                    <a:lnTo>
                      <a:pt x="0" y="24"/>
                    </a:lnTo>
                    <a:lnTo>
                      <a:pt x="1" y="25"/>
                    </a:lnTo>
                    <a:lnTo>
                      <a:pt x="0" y="28"/>
                    </a:lnTo>
                    <a:lnTo>
                      <a:pt x="1" y="28"/>
                    </a:lnTo>
                    <a:lnTo>
                      <a:pt x="4" y="32"/>
                    </a:lnTo>
                    <a:lnTo>
                      <a:pt x="1" y="32"/>
                    </a:lnTo>
                    <a:lnTo>
                      <a:pt x="0" y="33"/>
                    </a:lnTo>
                    <a:lnTo>
                      <a:pt x="1" y="36"/>
                    </a:lnTo>
                    <a:lnTo>
                      <a:pt x="4" y="36"/>
                    </a:lnTo>
                    <a:lnTo>
                      <a:pt x="3" y="38"/>
                    </a:lnTo>
                    <a:lnTo>
                      <a:pt x="4" y="43"/>
                    </a:lnTo>
                    <a:lnTo>
                      <a:pt x="8" y="52"/>
                    </a:lnTo>
                    <a:lnTo>
                      <a:pt x="12" y="52"/>
                    </a:lnTo>
                    <a:lnTo>
                      <a:pt x="12" y="51"/>
                    </a:lnTo>
                    <a:lnTo>
                      <a:pt x="12" y="49"/>
                    </a:lnTo>
                    <a:lnTo>
                      <a:pt x="9" y="49"/>
                    </a:lnTo>
                    <a:lnTo>
                      <a:pt x="9" y="44"/>
                    </a:lnTo>
                    <a:lnTo>
                      <a:pt x="8" y="40"/>
                    </a:lnTo>
                    <a:lnTo>
                      <a:pt x="8" y="36"/>
                    </a:lnTo>
                    <a:lnTo>
                      <a:pt x="8" y="33"/>
                    </a:lnTo>
                    <a:lnTo>
                      <a:pt x="9" y="30"/>
                    </a:lnTo>
                    <a:lnTo>
                      <a:pt x="12" y="30"/>
                    </a:lnTo>
                    <a:lnTo>
                      <a:pt x="12" y="27"/>
                    </a:lnTo>
                    <a:lnTo>
                      <a:pt x="9" y="27"/>
                    </a:lnTo>
                    <a:lnTo>
                      <a:pt x="8" y="27"/>
                    </a:lnTo>
                    <a:lnTo>
                      <a:pt x="4" y="27"/>
                    </a:lnTo>
                    <a:lnTo>
                      <a:pt x="8" y="25"/>
                    </a:lnTo>
                    <a:lnTo>
                      <a:pt x="9" y="25"/>
                    </a:lnTo>
                    <a:lnTo>
                      <a:pt x="12" y="22"/>
                    </a:lnTo>
                    <a:lnTo>
                      <a:pt x="12" y="17"/>
                    </a:lnTo>
                    <a:lnTo>
                      <a:pt x="16" y="14"/>
                    </a:lnTo>
                    <a:lnTo>
                      <a:pt x="17" y="11"/>
                    </a:lnTo>
                    <a:lnTo>
                      <a:pt x="22" y="5"/>
                    </a:lnTo>
                    <a:lnTo>
                      <a:pt x="20" y="5"/>
                    </a:lnTo>
                    <a:lnTo>
                      <a:pt x="16"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1" name="Freeform 1241">
                <a:extLst>
                  <a:ext uri="{FF2B5EF4-FFF2-40B4-BE49-F238E27FC236}">
                    <a16:creationId xmlns:a16="http://schemas.microsoft.com/office/drawing/2014/main" id="{0379AD8E-01B2-4C8B-9D7E-74D2D07C0220}"/>
                  </a:ext>
                </a:extLst>
              </p:cNvPr>
              <p:cNvSpPr>
                <a:spLocks/>
              </p:cNvSpPr>
              <p:nvPr/>
            </p:nvSpPr>
            <p:spPr bwMode="auto">
              <a:xfrm>
                <a:off x="3033" y="1465"/>
                <a:ext cx="6" cy="13"/>
              </a:xfrm>
              <a:custGeom>
                <a:avLst/>
                <a:gdLst>
                  <a:gd name="T0" fmla="*/ 3 w 6"/>
                  <a:gd name="T1" fmla="*/ 0 h 13"/>
                  <a:gd name="T2" fmla="*/ 1 w 6"/>
                  <a:gd name="T3" fmla="*/ 0 h 13"/>
                  <a:gd name="T4" fmla="*/ 0 w 6"/>
                  <a:gd name="T5" fmla="*/ 0 h 13"/>
                  <a:gd name="T6" fmla="*/ 1 w 6"/>
                  <a:gd name="T7" fmla="*/ 3 h 13"/>
                  <a:gd name="T8" fmla="*/ 3 w 6"/>
                  <a:gd name="T9" fmla="*/ 8 h 13"/>
                  <a:gd name="T10" fmla="*/ 3 w 6"/>
                  <a:gd name="T11" fmla="*/ 11 h 13"/>
                  <a:gd name="T12" fmla="*/ 6 w 6"/>
                  <a:gd name="T13" fmla="*/ 13 h 13"/>
                  <a:gd name="T14" fmla="*/ 6 w 6"/>
                  <a:gd name="T15" fmla="*/ 10 h 13"/>
                  <a:gd name="T16" fmla="*/ 5 w 6"/>
                  <a:gd name="T17" fmla="*/ 3 h 13"/>
                  <a:gd name="T18" fmla="*/ 3 w 6"/>
                  <a:gd name="T19"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13">
                    <a:moveTo>
                      <a:pt x="3" y="0"/>
                    </a:moveTo>
                    <a:lnTo>
                      <a:pt x="1" y="0"/>
                    </a:lnTo>
                    <a:lnTo>
                      <a:pt x="0" y="0"/>
                    </a:lnTo>
                    <a:lnTo>
                      <a:pt x="1" y="3"/>
                    </a:lnTo>
                    <a:lnTo>
                      <a:pt x="3" y="8"/>
                    </a:lnTo>
                    <a:lnTo>
                      <a:pt x="3" y="11"/>
                    </a:lnTo>
                    <a:lnTo>
                      <a:pt x="6" y="13"/>
                    </a:lnTo>
                    <a:lnTo>
                      <a:pt x="6" y="10"/>
                    </a:lnTo>
                    <a:lnTo>
                      <a:pt x="5" y="3"/>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2" name="Freeform 1242">
                <a:extLst>
                  <a:ext uri="{FF2B5EF4-FFF2-40B4-BE49-F238E27FC236}">
                    <a16:creationId xmlns:a16="http://schemas.microsoft.com/office/drawing/2014/main" id="{313F614D-1F20-4D37-8A3B-E1DE85478544}"/>
                  </a:ext>
                </a:extLst>
              </p:cNvPr>
              <p:cNvSpPr>
                <a:spLocks/>
              </p:cNvSpPr>
              <p:nvPr/>
            </p:nvSpPr>
            <p:spPr bwMode="auto">
              <a:xfrm>
                <a:off x="3907" y="1119"/>
                <a:ext cx="10" cy="8"/>
              </a:xfrm>
              <a:custGeom>
                <a:avLst/>
                <a:gdLst>
                  <a:gd name="T0" fmla="*/ 4 w 10"/>
                  <a:gd name="T1" fmla="*/ 8 h 8"/>
                  <a:gd name="T2" fmla="*/ 4 w 10"/>
                  <a:gd name="T3" fmla="*/ 6 h 8"/>
                  <a:gd name="T4" fmla="*/ 5 w 10"/>
                  <a:gd name="T5" fmla="*/ 6 h 8"/>
                  <a:gd name="T6" fmla="*/ 7 w 10"/>
                  <a:gd name="T7" fmla="*/ 6 h 8"/>
                  <a:gd name="T8" fmla="*/ 8 w 10"/>
                  <a:gd name="T9" fmla="*/ 6 h 8"/>
                  <a:gd name="T10" fmla="*/ 10 w 10"/>
                  <a:gd name="T11" fmla="*/ 5 h 8"/>
                  <a:gd name="T12" fmla="*/ 10 w 10"/>
                  <a:gd name="T13" fmla="*/ 3 h 8"/>
                  <a:gd name="T14" fmla="*/ 7 w 10"/>
                  <a:gd name="T15" fmla="*/ 3 h 8"/>
                  <a:gd name="T16" fmla="*/ 7 w 10"/>
                  <a:gd name="T17" fmla="*/ 2 h 8"/>
                  <a:gd name="T18" fmla="*/ 5 w 10"/>
                  <a:gd name="T19" fmla="*/ 0 h 8"/>
                  <a:gd name="T20" fmla="*/ 2 w 10"/>
                  <a:gd name="T21" fmla="*/ 2 h 8"/>
                  <a:gd name="T22" fmla="*/ 0 w 10"/>
                  <a:gd name="T23" fmla="*/ 5 h 8"/>
                  <a:gd name="T24" fmla="*/ 2 w 10"/>
                  <a:gd name="T25" fmla="*/ 6 h 8"/>
                  <a:gd name="T26" fmla="*/ 2 w 10"/>
                  <a:gd name="T27" fmla="*/ 8 h 8"/>
                  <a:gd name="T28" fmla="*/ 4 w 10"/>
                  <a:gd name="T29"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 h="8">
                    <a:moveTo>
                      <a:pt x="4" y="8"/>
                    </a:moveTo>
                    <a:lnTo>
                      <a:pt x="4" y="6"/>
                    </a:lnTo>
                    <a:lnTo>
                      <a:pt x="5" y="6"/>
                    </a:lnTo>
                    <a:lnTo>
                      <a:pt x="7" y="6"/>
                    </a:lnTo>
                    <a:lnTo>
                      <a:pt x="8" y="6"/>
                    </a:lnTo>
                    <a:lnTo>
                      <a:pt x="10" y="5"/>
                    </a:lnTo>
                    <a:lnTo>
                      <a:pt x="10" y="3"/>
                    </a:lnTo>
                    <a:lnTo>
                      <a:pt x="7" y="3"/>
                    </a:lnTo>
                    <a:lnTo>
                      <a:pt x="7" y="2"/>
                    </a:lnTo>
                    <a:lnTo>
                      <a:pt x="5" y="0"/>
                    </a:lnTo>
                    <a:lnTo>
                      <a:pt x="2" y="2"/>
                    </a:lnTo>
                    <a:lnTo>
                      <a:pt x="0" y="5"/>
                    </a:lnTo>
                    <a:lnTo>
                      <a:pt x="2" y="6"/>
                    </a:lnTo>
                    <a:lnTo>
                      <a:pt x="2" y="8"/>
                    </a:lnTo>
                    <a:lnTo>
                      <a:pt x="4"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3" name="Freeform 1243">
                <a:extLst>
                  <a:ext uri="{FF2B5EF4-FFF2-40B4-BE49-F238E27FC236}">
                    <a16:creationId xmlns:a16="http://schemas.microsoft.com/office/drawing/2014/main" id="{DD8E5EED-8587-4257-9A34-4204364ED949}"/>
                  </a:ext>
                </a:extLst>
              </p:cNvPr>
              <p:cNvSpPr>
                <a:spLocks/>
              </p:cNvSpPr>
              <p:nvPr/>
            </p:nvSpPr>
            <p:spPr bwMode="auto">
              <a:xfrm>
                <a:off x="3350" y="881"/>
                <a:ext cx="138" cy="110"/>
              </a:xfrm>
              <a:custGeom>
                <a:avLst/>
                <a:gdLst>
                  <a:gd name="T0" fmla="*/ 9 w 138"/>
                  <a:gd name="T1" fmla="*/ 80 h 110"/>
                  <a:gd name="T2" fmla="*/ 9 w 138"/>
                  <a:gd name="T3" fmla="*/ 88 h 110"/>
                  <a:gd name="T4" fmla="*/ 9 w 138"/>
                  <a:gd name="T5" fmla="*/ 99 h 110"/>
                  <a:gd name="T6" fmla="*/ 8 w 138"/>
                  <a:gd name="T7" fmla="*/ 110 h 110"/>
                  <a:gd name="T8" fmla="*/ 13 w 138"/>
                  <a:gd name="T9" fmla="*/ 109 h 110"/>
                  <a:gd name="T10" fmla="*/ 22 w 138"/>
                  <a:gd name="T11" fmla="*/ 107 h 110"/>
                  <a:gd name="T12" fmla="*/ 28 w 138"/>
                  <a:gd name="T13" fmla="*/ 101 h 110"/>
                  <a:gd name="T14" fmla="*/ 32 w 138"/>
                  <a:gd name="T15" fmla="*/ 104 h 110"/>
                  <a:gd name="T16" fmla="*/ 33 w 138"/>
                  <a:gd name="T17" fmla="*/ 109 h 110"/>
                  <a:gd name="T18" fmla="*/ 44 w 138"/>
                  <a:gd name="T19" fmla="*/ 104 h 110"/>
                  <a:gd name="T20" fmla="*/ 51 w 138"/>
                  <a:gd name="T21" fmla="*/ 95 h 110"/>
                  <a:gd name="T22" fmla="*/ 59 w 138"/>
                  <a:gd name="T23" fmla="*/ 88 h 110"/>
                  <a:gd name="T24" fmla="*/ 62 w 138"/>
                  <a:gd name="T25" fmla="*/ 85 h 110"/>
                  <a:gd name="T26" fmla="*/ 73 w 138"/>
                  <a:gd name="T27" fmla="*/ 82 h 110"/>
                  <a:gd name="T28" fmla="*/ 78 w 138"/>
                  <a:gd name="T29" fmla="*/ 74 h 110"/>
                  <a:gd name="T30" fmla="*/ 86 w 138"/>
                  <a:gd name="T31" fmla="*/ 69 h 110"/>
                  <a:gd name="T32" fmla="*/ 94 w 138"/>
                  <a:gd name="T33" fmla="*/ 69 h 110"/>
                  <a:gd name="T34" fmla="*/ 107 w 138"/>
                  <a:gd name="T35" fmla="*/ 64 h 110"/>
                  <a:gd name="T36" fmla="*/ 122 w 138"/>
                  <a:gd name="T37" fmla="*/ 61 h 110"/>
                  <a:gd name="T38" fmla="*/ 135 w 138"/>
                  <a:gd name="T39" fmla="*/ 58 h 110"/>
                  <a:gd name="T40" fmla="*/ 138 w 138"/>
                  <a:gd name="T41" fmla="*/ 48 h 110"/>
                  <a:gd name="T42" fmla="*/ 137 w 138"/>
                  <a:gd name="T43" fmla="*/ 42 h 110"/>
                  <a:gd name="T44" fmla="*/ 137 w 138"/>
                  <a:gd name="T45" fmla="*/ 28 h 110"/>
                  <a:gd name="T46" fmla="*/ 129 w 138"/>
                  <a:gd name="T47" fmla="*/ 18 h 110"/>
                  <a:gd name="T48" fmla="*/ 119 w 138"/>
                  <a:gd name="T49" fmla="*/ 21 h 110"/>
                  <a:gd name="T50" fmla="*/ 113 w 138"/>
                  <a:gd name="T51" fmla="*/ 26 h 110"/>
                  <a:gd name="T52" fmla="*/ 115 w 138"/>
                  <a:gd name="T53" fmla="*/ 16 h 110"/>
                  <a:gd name="T54" fmla="*/ 113 w 138"/>
                  <a:gd name="T55" fmla="*/ 16 h 110"/>
                  <a:gd name="T56" fmla="*/ 103 w 138"/>
                  <a:gd name="T57" fmla="*/ 7 h 110"/>
                  <a:gd name="T58" fmla="*/ 94 w 138"/>
                  <a:gd name="T59" fmla="*/ 0 h 110"/>
                  <a:gd name="T60" fmla="*/ 76 w 138"/>
                  <a:gd name="T61" fmla="*/ 2 h 110"/>
                  <a:gd name="T62" fmla="*/ 62 w 138"/>
                  <a:gd name="T63" fmla="*/ 4 h 110"/>
                  <a:gd name="T64" fmla="*/ 60 w 138"/>
                  <a:gd name="T65" fmla="*/ 10 h 110"/>
                  <a:gd name="T66" fmla="*/ 62 w 138"/>
                  <a:gd name="T67" fmla="*/ 23 h 110"/>
                  <a:gd name="T68" fmla="*/ 52 w 138"/>
                  <a:gd name="T69" fmla="*/ 28 h 110"/>
                  <a:gd name="T70" fmla="*/ 43 w 138"/>
                  <a:gd name="T71" fmla="*/ 37 h 110"/>
                  <a:gd name="T72" fmla="*/ 33 w 138"/>
                  <a:gd name="T73" fmla="*/ 43 h 110"/>
                  <a:gd name="T74" fmla="*/ 27 w 138"/>
                  <a:gd name="T75" fmla="*/ 51 h 110"/>
                  <a:gd name="T76" fmla="*/ 24 w 138"/>
                  <a:gd name="T77" fmla="*/ 58 h 110"/>
                  <a:gd name="T78" fmla="*/ 16 w 138"/>
                  <a:gd name="T79" fmla="*/ 61 h 110"/>
                  <a:gd name="T80" fmla="*/ 11 w 138"/>
                  <a:gd name="T81" fmla="*/ 67 h 110"/>
                  <a:gd name="T82" fmla="*/ 5 w 138"/>
                  <a:gd name="T83" fmla="*/ 72 h 110"/>
                  <a:gd name="T84" fmla="*/ 0 w 138"/>
                  <a:gd name="T85" fmla="*/ 75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8" h="110">
                    <a:moveTo>
                      <a:pt x="5" y="77"/>
                    </a:moveTo>
                    <a:lnTo>
                      <a:pt x="9" y="77"/>
                    </a:lnTo>
                    <a:lnTo>
                      <a:pt x="9" y="80"/>
                    </a:lnTo>
                    <a:lnTo>
                      <a:pt x="6" y="79"/>
                    </a:lnTo>
                    <a:lnTo>
                      <a:pt x="8" y="87"/>
                    </a:lnTo>
                    <a:lnTo>
                      <a:pt x="9" y="88"/>
                    </a:lnTo>
                    <a:lnTo>
                      <a:pt x="9" y="91"/>
                    </a:lnTo>
                    <a:lnTo>
                      <a:pt x="9" y="95"/>
                    </a:lnTo>
                    <a:lnTo>
                      <a:pt x="9" y="99"/>
                    </a:lnTo>
                    <a:lnTo>
                      <a:pt x="8" y="102"/>
                    </a:lnTo>
                    <a:lnTo>
                      <a:pt x="8" y="109"/>
                    </a:lnTo>
                    <a:lnTo>
                      <a:pt x="8" y="110"/>
                    </a:lnTo>
                    <a:lnTo>
                      <a:pt x="9" y="109"/>
                    </a:lnTo>
                    <a:lnTo>
                      <a:pt x="11" y="110"/>
                    </a:lnTo>
                    <a:lnTo>
                      <a:pt x="13" y="109"/>
                    </a:lnTo>
                    <a:lnTo>
                      <a:pt x="16" y="107"/>
                    </a:lnTo>
                    <a:lnTo>
                      <a:pt x="19" y="107"/>
                    </a:lnTo>
                    <a:lnTo>
                      <a:pt x="22" y="107"/>
                    </a:lnTo>
                    <a:lnTo>
                      <a:pt x="27" y="102"/>
                    </a:lnTo>
                    <a:lnTo>
                      <a:pt x="28" y="102"/>
                    </a:lnTo>
                    <a:lnTo>
                      <a:pt x="28" y="101"/>
                    </a:lnTo>
                    <a:lnTo>
                      <a:pt x="30" y="99"/>
                    </a:lnTo>
                    <a:lnTo>
                      <a:pt x="32" y="101"/>
                    </a:lnTo>
                    <a:lnTo>
                      <a:pt x="32" y="104"/>
                    </a:lnTo>
                    <a:lnTo>
                      <a:pt x="30" y="106"/>
                    </a:lnTo>
                    <a:lnTo>
                      <a:pt x="32" y="109"/>
                    </a:lnTo>
                    <a:lnTo>
                      <a:pt x="33" y="109"/>
                    </a:lnTo>
                    <a:lnTo>
                      <a:pt x="38" y="106"/>
                    </a:lnTo>
                    <a:lnTo>
                      <a:pt x="41" y="107"/>
                    </a:lnTo>
                    <a:lnTo>
                      <a:pt x="44" y="104"/>
                    </a:lnTo>
                    <a:lnTo>
                      <a:pt x="48" y="99"/>
                    </a:lnTo>
                    <a:lnTo>
                      <a:pt x="48" y="98"/>
                    </a:lnTo>
                    <a:lnTo>
                      <a:pt x="51" y="95"/>
                    </a:lnTo>
                    <a:lnTo>
                      <a:pt x="51" y="93"/>
                    </a:lnTo>
                    <a:lnTo>
                      <a:pt x="56" y="88"/>
                    </a:lnTo>
                    <a:lnTo>
                      <a:pt x="59" y="88"/>
                    </a:lnTo>
                    <a:lnTo>
                      <a:pt x="59" y="85"/>
                    </a:lnTo>
                    <a:lnTo>
                      <a:pt x="60" y="82"/>
                    </a:lnTo>
                    <a:lnTo>
                      <a:pt x="62" y="85"/>
                    </a:lnTo>
                    <a:lnTo>
                      <a:pt x="67" y="85"/>
                    </a:lnTo>
                    <a:lnTo>
                      <a:pt x="70" y="82"/>
                    </a:lnTo>
                    <a:lnTo>
                      <a:pt x="73" y="82"/>
                    </a:lnTo>
                    <a:lnTo>
                      <a:pt x="75" y="77"/>
                    </a:lnTo>
                    <a:lnTo>
                      <a:pt x="76" y="77"/>
                    </a:lnTo>
                    <a:lnTo>
                      <a:pt x="78" y="74"/>
                    </a:lnTo>
                    <a:lnTo>
                      <a:pt x="79" y="71"/>
                    </a:lnTo>
                    <a:lnTo>
                      <a:pt x="84" y="71"/>
                    </a:lnTo>
                    <a:lnTo>
                      <a:pt x="86" y="69"/>
                    </a:lnTo>
                    <a:lnTo>
                      <a:pt x="87" y="71"/>
                    </a:lnTo>
                    <a:lnTo>
                      <a:pt x="89" y="69"/>
                    </a:lnTo>
                    <a:lnTo>
                      <a:pt x="94" y="69"/>
                    </a:lnTo>
                    <a:lnTo>
                      <a:pt x="97" y="67"/>
                    </a:lnTo>
                    <a:lnTo>
                      <a:pt x="100" y="67"/>
                    </a:lnTo>
                    <a:lnTo>
                      <a:pt x="107" y="64"/>
                    </a:lnTo>
                    <a:lnTo>
                      <a:pt x="111" y="64"/>
                    </a:lnTo>
                    <a:lnTo>
                      <a:pt x="118" y="59"/>
                    </a:lnTo>
                    <a:lnTo>
                      <a:pt x="122" y="61"/>
                    </a:lnTo>
                    <a:lnTo>
                      <a:pt x="129" y="59"/>
                    </a:lnTo>
                    <a:lnTo>
                      <a:pt x="130" y="58"/>
                    </a:lnTo>
                    <a:lnTo>
                      <a:pt x="135" y="58"/>
                    </a:lnTo>
                    <a:lnTo>
                      <a:pt x="138" y="55"/>
                    </a:lnTo>
                    <a:lnTo>
                      <a:pt x="138" y="51"/>
                    </a:lnTo>
                    <a:lnTo>
                      <a:pt x="138" y="48"/>
                    </a:lnTo>
                    <a:lnTo>
                      <a:pt x="137" y="47"/>
                    </a:lnTo>
                    <a:lnTo>
                      <a:pt x="137" y="45"/>
                    </a:lnTo>
                    <a:lnTo>
                      <a:pt x="137" y="42"/>
                    </a:lnTo>
                    <a:lnTo>
                      <a:pt x="135" y="37"/>
                    </a:lnTo>
                    <a:lnTo>
                      <a:pt x="137" y="34"/>
                    </a:lnTo>
                    <a:lnTo>
                      <a:pt x="137" y="28"/>
                    </a:lnTo>
                    <a:lnTo>
                      <a:pt x="130" y="21"/>
                    </a:lnTo>
                    <a:lnTo>
                      <a:pt x="130" y="20"/>
                    </a:lnTo>
                    <a:lnTo>
                      <a:pt x="129" y="18"/>
                    </a:lnTo>
                    <a:lnTo>
                      <a:pt x="124" y="20"/>
                    </a:lnTo>
                    <a:lnTo>
                      <a:pt x="121" y="20"/>
                    </a:lnTo>
                    <a:lnTo>
                      <a:pt x="119" y="21"/>
                    </a:lnTo>
                    <a:lnTo>
                      <a:pt x="119" y="24"/>
                    </a:lnTo>
                    <a:lnTo>
                      <a:pt x="113" y="28"/>
                    </a:lnTo>
                    <a:lnTo>
                      <a:pt x="113" y="26"/>
                    </a:lnTo>
                    <a:lnTo>
                      <a:pt x="118" y="23"/>
                    </a:lnTo>
                    <a:lnTo>
                      <a:pt x="118" y="18"/>
                    </a:lnTo>
                    <a:lnTo>
                      <a:pt x="115" y="16"/>
                    </a:lnTo>
                    <a:lnTo>
                      <a:pt x="113" y="18"/>
                    </a:lnTo>
                    <a:lnTo>
                      <a:pt x="111" y="18"/>
                    </a:lnTo>
                    <a:lnTo>
                      <a:pt x="113" y="16"/>
                    </a:lnTo>
                    <a:lnTo>
                      <a:pt x="111" y="15"/>
                    </a:lnTo>
                    <a:lnTo>
                      <a:pt x="105" y="10"/>
                    </a:lnTo>
                    <a:lnTo>
                      <a:pt x="103" y="7"/>
                    </a:lnTo>
                    <a:lnTo>
                      <a:pt x="102" y="5"/>
                    </a:lnTo>
                    <a:lnTo>
                      <a:pt x="102" y="4"/>
                    </a:lnTo>
                    <a:lnTo>
                      <a:pt x="94" y="0"/>
                    </a:lnTo>
                    <a:lnTo>
                      <a:pt x="87" y="4"/>
                    </a:lnTo>
                    <a:lnTo>
                      <a:pt x="78" y="4"/>
                    </a:lnTo>
                    <a:lnTo>
                      <a:pt x="76" y="2"/>
                    </a:lnTo>
                    <a:lnTo>
                      <a:pt x="68" y="4"/>
                    </a:lnTo>
                    <a:lnTo>
                      <a:pt x="65" y="2"/>
                    </a:lnTo>
                    <a:lnTo>
                      <a:pt x="62" y="4"/>
                    </a:lnTo>
                    <a:lnTo>
                      <a:pt x="60" y="5"/>
                    </a:lnTo>
                    <a:lnTo>
                      <a:pt x="62" y="7"/>
                    </a:lnTo>
                    <a:lnTo>
                      <a:pt x="60" y="10"/>
                    </a:lnTo>
                    <a:lnTo>
                      <a:pt x="60" y="13"/>
                    </a:lnTo>
                    <a:lnTo>
                      <a:pt x="59" y="20"/>
                    </a:lnTo>
                    <a:lnTo>
                      <a:pt x="62" y="23"/>
                    </a:lnTo>
                    <a:lnTo>
                      <a:pt x="60" y="24"/>
                    </a:lnTo>
                    <a:lnTo>
                      <a:pt x="56" y="24"/>
                    </a:lnTo>
                    <a:lnTo>
                      <a:pt x="52" y="28"/>
                    </a:lnTo>
                    <a:lnTo>
                      <a:pt x="51" y="31"/>
                    </a:lnTo>
                    <a:lnTo>
                      <a:pt x="46" y="32"/>
                    </a:lnTo>
                    <a:lnTo>
                      <a:pt x="43" y="37"/>
                    </a:lnTo>
                    <a:lnTo>
                      <a:pt x="36" y="40"/>
                    </a:lnTo>
                    <a:lnTo>
                      <a:pt x="33" y="42"/>
                    </a:lnTo>
                    <a:lnTo>
                      <a:pt x="33" y="43"/>
                    </a:lnTo>
                    <a:lnTo>
                      <a:pt x="35" y="48"/>
                    </a:lnTo>
                    <a:lnTo>
                      <a:pt x="35" y="51"/>
                    </a:lnTo>
                    <a:lnTo>
                      <a:pt x="27" y="51"/>
                    </a:lnTo>
                    <a:lnTo>
                      <a:pt x="27" y="50"/>
                    </a:lnTo>
                    <a:lnTo>
                      <a:pt x="27" y="55"/>
                    </a:lnTo>
                    <a:lnTo>
                      <a:pt x="24" y="58"/>
                    </a:lnTo>
                    <a:lnTo>
                      <a:pt x="22" y="58"/>
                    </a:lnTo>
                    <a:lnTo>
                      <a:pt x="22" y="59"/>
                    </a:lnTo>
                    <a:lnTo>
                      <a:pt x="16" y="61"/>
                    </a:lnTo>
                    <a:lnTo>
                      <a:pt x="16" y="64"/>
                    </a:lnTo>
                    <a:lnTo>
                      <a:pt x="13" y="66"/>
                    </a:lnTo>
                    <a:lnTo>
                      <a:pt x="11" y="67"/>
                    </a:lnTo>
                    <a:lnTo>
                      <a:pt x="9" y="67"/>
                    </a:lnTo>
                    <a:lnTo>
                      <a:pt x="8" y="71"/>
                    </a:lnTo>
                    <a:lnTo>
                      <a:pt x="5" y="72"/>
                    </a:lnTo>
                    <a:lnTo>
                      <a:pt x="1" y="74"/>
                    </a:lnTo>
                    <a:lnTo>
                      <a:pt x="0" y="74"/>
                    </a:lnTo>
                    <a:lnTo>
                      <a:pt x="0" y="75"/>
                    </a:lnTo>
                    <a:lnTo>
                      <a:pt x="5"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4" name="Freeform 1244">
                <a:extLst>
                  <a:ext uri="{FF2B5EF4-FFF2-40B4-BE49-F238E27FC236}">
                    <a16:creationId xmlns:a16="http://schemas.microsoft.com/office/drawing/2014/main" id="{3DC2742B-DBC8-4291-8C2B-BE9BF648F354}"/>
                  </a:ext>
                </a:extLst>
              </p:cNvPr>
              <p:cNvSpPr>
                <a:spLocks/>
              </p:cNvSpPr>
              <p:nvPr/>
            </p:nvSpPr>
            <p:spPr bwMode="auto">
              <a:xfrm>
                <a:off x="3476" y="773"/>
                <a:ext cx="105" cy="59"/>
              </a:xfrm>
              <a:custGeom>
                <a:avLst/>
                <a:gdLst>
                  <a:gd name="T0" fmla="*/ 1 w 105"/>
                  <a:gd name="T1" fmla="*/ 40 h 59"/>
                  <a:gd name="T2" fmla="*/ 0 w 105"/>
                  <a:gd name="T3" fmla="*/ 45 h 59"/>
                  <a:gd name="T4" fmla="*/ 4 w 105"/>
                  <a:gd name="T5" fmla="*/ 46 h 59"/>
                  <a:gd name="T6" fmla="*/ 11 w 105"/>
                  <a:gd name="T7" fmla="*/ 45 h 59"/>
                  <a:gd name="T8" fmla="*/ 16 w 105"/>
                  <a:gd name="T9" fmla="*/ 53 h 59"/>
                  <a:gd name="T10" fmla="*/ 17 w 105"/>
                  <a:gd name="T11" fmla="*/ 48 h 59"/>
                  <a:gd name="T12" fmla="*/ 24 w 105"/>
                  <a:gd name="T13" fmla="*/ 43 h 59"/>
                  <a:gd name="T14" fmla="*/ 22 w 105"/>
                  <a:gd name="T15" fmla="*/ 48 h 59"/>
                  <a:gd name="T16" fmla="*/ 20 w 105"/>
                  <a:gd name="T17" fmla="*/ 54 h 59"/>
                  <a:gd name="T18" fmla="*/ 22 w 105"/>
                  <a:gd name="T19" fmla="*/ 57 h 59"/>
                  <a:gd name="T20" fmla="*/ 24 w 105"/>
                  <a:gd name="T21" fmla="*/ 59 h 59"/>
                  <a:gd name="T22" fmla="*/ 32 w 105"/>
                  <a:gd name="T23" fmla="*/ 54 h 59"/>
                  <a:gd name="T24" fmla="*/ 35 w 105"/>
                  <a:gd name="T25" fmla="*/ 48 h 59"/>
                  <a:gd name="T26" fmla="*/ 40 w 105"/>
                  <a:gd name="T27" fmla="*/ 41 h 59"/>
                  <a:gd name="T28" fmla="*/ 40 w 105"/>
                  <a:gd name="T29" fmla="*/ 46 h 59"/>
                  <a:gd name="T30" fmla="*/ 41 w 105"/>
                  <a:gd name="T31" fmla="*/ 53 h 59"/>
                  <a:gd name="T32" fmla="*/ 44 w 105"/>
                  <a:gd name="T33" fmla="*/ 46 h 59"/>
                  <a:gd name="T34" fmla="*/ 51 w 105"/>
                  <a:gd name="T35" fmla="*/ 38 h 59"/>
                  <a:gd name="T36" fmla="*/ 52 w 105"/>
                  <a:gd name="T37" fmla="*/ 37 h 59"/>
                  <a:gd name="T38" fmla="*/ 59 w 105"/>
                  <a:gd name="T39" fmla="*/ 27 h 59"/>
                  <a:gd name="T40" fmla="*/ 65 w 105"/>
                  <a:gd name="T41" fmla="*/ 27 h 59"/>
                  <a:gd name="T42" fmla="*/ 67 w 105"/>
                  <a:gd name="T43" fmla="*/ 30 h 59"/>
                  <a:gd name="T44" fmla="*/ 62 w 105"/>
                  <a:gd name="T45" fmla="*/ 38 h 59"/>
                  <a:gd name="T46" fmla="*/ 55 w 105"/>
                  <a:gd name="T47" fmla="*/ 46 h 59"/>
                  <a:gd name="T48" fmla="*/ 55 w 105"/>
                  <a:gd name="T49" fmla="*/ 53 h 59"/>
                  <a:gd name="T50" fmla="*/ 62 w 105"/>
                  <a:gd name="T51" fmla="*/ 53 h 59"/>
                  <a:gd name="T52" fmla="*/ 65 w 105"/>
                  <a:gd name="T53" fmla="*/ 46 h 59"/>
                  <a:gd name="T54" fmla="*/ 71 w 105"/>
                  <a:gd name="T55" fmla="*/ 43 h 59"/>
                  <a:gd name="T56" fmla="*/ 76 w 105"/>
                  <a:gd name="T57" fmla="*/ 43 h 59"/>
                  <a:gd name="T58" fmla="*/ 84 w 105"/>
                  <a:gd name="T59" fmla="*/ 40 h 59"/>
                  <a:gd name="T60" fmla="*/ 87 w 105"/>
                  <a:gd name="T61" fmla="*/ 27 h 59"/>
                  <a:gd name="T62" fmla="*/ 94 w 105"/>
                  <a:gd name="T63" fmla="*/ 30 h 59"/>
                  <a:gd name="T64" fmla="*/ 91 w 105"/>
                  <a:gd name="T65" fmla="*/ 22 h 59"/>
                  <a:gd name="T66" fmla="*/ 97 w 105"/>
                  <a:gd name="T67" fmla="*/ 18 h 59"/>
                  <a:gd name="T68" fmla="*/ 103 w 105"/>
                  <a:gd name="T69" fmla="*/ 18 h 59"/>
                  <a:gd name="T70" fmla="*/ 105 w 105"/>
                  <a:gd name="T71" fmla="*/ 6 h 59"/>
                  <a:gd name="T72" fmla="*/ 105 w 105"/>
                  <a:gd name="T73" fmla="*/ 0 h 59"/>
                  <a:gd name="T74" fmla="*/ 97 w 105"/>
                  <a:gd name="T75" fmla="*/ 2 h 59"/>
                  <a:gd name="T76" fmla="*/ 97 w 105"/>
                  <a:gd name="T77" fmla="*/ 10 h 59"/>
                  <a:gd name="T78" fmla="*/ 94 w 105"/>
                  <a:gd name="T79" fmla="*/ 8 h 59"/>
                  <a:gd name="T80" fmla="*/ 91 w 105"/>
                  <a:gd name="T81" fmla="*/ 8 h 59"/>
                  <a:gd name="T82" fmla="*/ 86 w 105"/>
                  <a:gd name="T83" fmla="*/ 2 h 59"/>
                  <a:gd name="T84" fmla="*/ 79 w 105"/>
                  <a:gd name="T85" fmla="*/ 2 h 59"/>
                  <a:gd name="T86" fmla="*/ 68 w 105"/>
                  <a:gd name="T87" fmla="*/ 3 h 59"/>
                  <a:gd name="T88" fmla="*/ 65 w 105"/>
                  <a:gd name="T89" fmla="*/ 6 h 59"/>
                  <a:gd name="T90" fmla="*/ 54 w 105"/>
                  <a:gd name="T91" fmla="*/ 14 h 59"/>
                  <a:gd name="T92" fmla="*/ 46 w 105"/>
                  <a:gd name="T93" fmla="*/ 18 h 59"/>
                  <a:gd name="T94" fmla="*/ 40 w 105"/>
                  <a:gd name="T95" fmla="*/ 21 h 59"/>
                  <a:gd name="T96" fmla="*/ 33 w 105"/>
                  <a:gd name="T97" fmla="*/ 22 h 59"/>
                  <a:gd name="T98" fmla="*/ 24 w 105"/>
                  <a:gd name="T99" fmla="*/ 27 h 59"/>
                  <a:gd name="T100" fmla="*/ 11 w 105"/>
                  <a:gd name="T101" fmla="*/ 29 h 59"/>
                  <a:gd name="T102" fmla="*/ 3 w 105"/>
                  <a:gd name="T103" fmla="*/ 33 h 59"/>
                  <a:gd name="T104" fmla="*/ 4 w 105"/>
                  <a:gd name="T105" fmla="*/ 38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5" h="59">
                    <a:moveTo>
                      <a:pt x="4" y="38"/>
                    </a:moveTo>
                    <a:lnTo>
                      <a:pt x="3" y="38"/>
                    </a:lnTo>
                    <a:lnTo>
                      <a:pt x="1" y="40"/>
                    </a:lnTo>
                    <a:lnTo>
                      <a:pt x="3" y="41"/>
                    </a:lnTo>
                    <a:lnTo>
                      <a:pt x="3" y="43"/>
                    </a:lnTo>
                    <a:lnTo>
                      <a:pt x="0" y="45"/>
                    </a:lnTo>
                    <a:lnTo>
                      <a:pt x="0" y="46"/>
                    </a:lnTo>
                    <a:lnTo>
                      <a:pt x="1" y="46"/>
                    </a:lnTo>
                    <a:lnTo>
                      <a:pt x="4" y="46"/>
                    </a:lnTo>
                    <a:lnTo>
                      <a:pt x="6" y="45"/>
                    </a:lnTo>
                    <a:lnTo>
                      <a:pt x="8" y="43"/>
                    </a:lnTo>
                    <a:lnTo>
                      <a:pt x="11" y="45"/>
                    </a:lnTo>
                    <a:lnTo>
                      <a:pt x="12" y="48"/>
                    </a:lnTo>
                    <a:lnTo>
                      <a:pt x="12" y="51"/>
                    </a:lnTo>
                    <a:lnTo>
                      <a:pt x="16" y="53"/>
                    </a:lnTo>
                    <a:lnTo>
                      <a:pt x="16" y="51"/>
                    </a:lnTo>
                    <a:lnTo>
                      <a:pt x="17" y="48"/>
                    </a:lnTo>
                    <a:lnTo>
                      <a:pt x="17" y="48"/>
                    </a:lnTo>
                    <a:lnTo>
                      <a:pt x="19" y="45"/>
                    </a:lnTo>
                    <a:lnTo>
                      <a:pt x="20" y="45"/>
                    </a:lnTo>
                    <a:lnTo>
                      <a:pt x="24" y="43"/>
                    </a:lnTo>
                    <a:lnTo>
                      <a:pt x="25" y="43"/>
                    </a:lnTo>
                    <a:lnTo>
                      <a:pt x="25" y="46"/>
                    </a:lnTo>
                    <a:lnTo>
                      <a:pt x="22" y="48"/>
                    </a:lnTo>
                    <a:lnTo>
                      <a:pt x="20" y="51"/>
                    </a:lnTo>
                    <a:lnTo>
                      <a:pt x="22" y="53"/>
                    </a:lnTo>
                    <a:lnTo>
                      <a:pt x="20" y="54"/>
                    </a:lnTo>
                    <a:lnTo>
                      <a:pt x="19" y="56"/>
                    </a:lnTo>
                    <a:lnTo>
                      <a:pt x="20" y="59"/>
                    </a:lnTo>
                    <a:lnTo>
                      <a:pt x="22" y="57"/>
                    </a:lnTo>
                    <a:lnTo>
                      <a:pt x="24" y="57"/>
                    </a:lnTo>
                    <a:lnTo>
                      <a:pt x="24" y="59"/>
                    </a:lnTo>
                    <a:lnTo>
                      <a:pt x="24" y="59"/>
                    </a:lnTo>
                    <a:lnTo>
                      <a:pt x="28" y="56"/>
                    </a:lnTo>
                    <a:lnTo>
                      <a:pt x="30" y="54"/>
                    </a:lnTo>
                    <a:lnTo>
                      <a:pt x="32" y="54"/>
                    </a:lnTo>
                    <a:lnTo>
                      <a:pt x="35" y="51"/>
                    </a:lnTo>
                    <a:lnTo>
                      <a:pt x="33" y="49"/>
                    </a:lnTo>
                    <a:lnTo>
                      <a:pt x="35" y="48"/>
                    </a:lnTo>
                    <a:lnTo>
                      <a:pt x="38" y="46"/>
                    </a:lnTo>
                    <a:lnTo>
                      <a:pt x="38" y="43"/>
                    </a:lnTo>
                    <a:lnTo>
                      <a:pt x="40" y="41"/>
                    </a:lnTo>
                    <a:lnTo>
                      <a:pt x="40" y="43"/>
                    </a:lnTo>
                    <a:lnTo>
                      <a:pt x="40" y="45"/>
                    </a:lnTo>
                    <a:lnTo>
                      <a:pt x="40" y="46"/>
                    </a:lnTo>
                    <a:lnTo>
                      <a:pt x="40" y="51"/>
                    </a:lnTo>
                    <a:lnTo>
                      <a:pt x="40" y="53"/>
                    </a:lnTo>
                    <a:lnTo>
                      <a:pt x="41" y="53"/>
                    </a:lnTo>
                    <a:lnTo>
                      <a:pt x="44" y="49"/>
                    </a:lnTo>
                    <a:lnTo>
                      <a:pt x="44" y="48"/>
                    </a:lnTo>
                    <a:lnTo>
                      <a:pt x="44" y="46"/>
                    </a:lnTo>
                    <a:lnTo>
                      <a:pt x="46" y="45"/>
                    </a:lnTo>
                    <a:lnTo>
                      <a:pt x="49" y="41"/>
                    </a:lnTo>
                    <a:lnTo>
                      <a:pt x="51" y="38"/>
                    </a:lnTo>
                    <a:lnTo>
                      <a:pt x="49" y="35"/>
                    </a:lnTo>
                    <a:lnTo>
                      <a:pt x="51" y="33"/>
                    </a:lnTo>
                    <a:lnTo>
                      <a:pt x="52" y="37"/>
                    </a:lnTo>
                    <a:lnTo>
                      <a:pt x="57" y="33"/>
                    </a:lnTo>
                    <a:lnTo>
                      <a:pt x="59" y="29"/>
                    </a:lnTo>
                    <a:lnTo>
                      <a:pt x="59" y="27"/>
                    </a:lnTo>
                    <a:lnTo>
                      <a:pt x="62" y="25"/>
                    </a:lnTo>
                    <a:lnTo>
                      <a:pt x="63" y="25"/>
                    </a:lnTo>
                    <a:lnTo>
                      <a:pt x="65" y="27"/>
                    </a:lnTo>
                    <a:lnTo>
                      <a:pt x="67" y="24"/>
                    </a:lnTo>
                    <a:lnTo>
                      <a:pt x="68" y="25"/>
                    </a:lnTo>
                    <a:lnTo>
                      <a:pt x="67" y="30"/>
                    </a:lnTo>
                    <a:lnTo>
                      <a:pt x="63" y="33"/>
                    </a:lnTo>
                    <a:lnTo>
                      <a:pt x="63" y="37"/>
                    </a:lnTo>
                    <a:lnTo>
                      <a:pt x="62" y="38"/>
                    </a:lnTo>
                    <a:lnTo>
                      <a:pt x="62" y="40"/>
                    </a:lnTo>
                    <a:lnTo>
                      <a:pt x="59" y="41"/>
                    </a:lnTo>
                    <a:lnTo>
                      <a:pt x="55" y="46"/>
                    </a:lnTo>
                    <a:lnTo>
                      <a:pt x="55" y="48"/>
                    </a:lnTo>
                    <a:lnTo>
                      <a:pt x="57" y="51"/>
                    </a:lnTo>
                    <a:lnTo>
                      <a:pt x="55" y="53"/>
                    </a:lnTo>
                    <a:lnTo>
                      <a:pt x="59" y="54"/>
                    </a:lnTo>
                    <a:lnTo>
                      <a:pt x="60" y="54"/>
                    </a:lnTo>
                    <a:lnTo>
                      <a:pt x="62" y="53"/>
                    </a:lnTo>
                    <a:lnTo>
                      <a:pt x="65" y="53"/>
                    </a:lnTo>
                    <a:lnTo>
                      <a:pt x="65" y="49"/>
                    </a:lnTo>
                    <a:lnTo>
                      <a:pt x="65" y="46"/>
                    </a:lnTo>
                    <a:lnTo>
                      <a:pt x="68" y="45"/>
                    </a:lnTo>
                    <a:lnTo>
                      <a:pt x="68" y="43"/>
                    </a:lnTo>
                    <a:lnTo>
                      <a:pt x="71" y="43"/>
                    </a:lnTo>
                    <a:lnTo>
                      <a:pt x="73" y="41"/>
                    </a:lnTo>
                    <a:lnTo>
                      <a:pt x="73" y="43"/>
                    </a:lnTo>
                    <a:lnTo>
                      <a:pt x="76" y="43"/>
                    </a:lnTo>
                    <a:lnTo>
                      <a:pt x="78" y="41"/>
                    </a:lnTo>
                    <a:lnTo>
                      <a:pt x="83" y="41"/>
                    </a:lnTo>
                    <a:lnTo>
                      <a:pt x="84" y="40"/>
                    </a:lnTo>
                    <a:lnTo>
                      <a:pt x="86" y="35"/>
                    </a:lnTo>
                    <a:lnTo>
                      <a:pt x="87" y="30"/>
                    </a:lnTo>
                    <a:lnTo>
                      <a:pt x="87" y="27"/>
                    </a:lnTo>
                    <a:lnTo>
                      <a:pt x="89" y="27"/>
                    </a:lnTo>
                    <a:lnTo>
                      <a:pt x="91" y="30"/>
                    </a:lnTo>
                    <a:lnTo>
                      <a:pt x="94" y="30"/>
                    </a:lnTo>
                    <a:lnTo>
                      <a:pt x="94" y="29"/>
                    </a:lnTo>
                    <a:lnTo>
                      <a:pt x="94" y="27"/>
                    </a:lnTo>
                    <a:lnTo>
                      <a:pt x="91" y="22"/>
                    </a:lnTo>
                    <a:lnTo>
                      <a:pt x="91" y="21"/>
                    </a:lnTo>
                    <a:lnTo>
                      <a:pt x="94" y="19"/>
                    </a:lnTo>
                    <a:lnTo>
                      <a:pt x="97" y="18"/>
                    </a:lnTo>
                    <a:lnTo>
                      <a:pt x="100" y="18"/>
                    </a:lnTo>
                    <a:lnTo>
                      <a:pt x="102" y="18"/>
                    </a:lnTo>
                    <a:lnTo>
                      <a:pt x="103" y="18"/>
                    </a:lnTo>
                    <a:lnTo>
                      <a:pt x="105" y="14"/>
                    </a:lnTo>
                    <a:lnTo>
                      <a:pt x="105" y="13"/>
                    </a:lnTo>
                    <a:lnTo>
                      <a:pt x="105" y="6"/>
                    </a:lnTo>
                    <a:lnTo>
                      <a:pt x="105" y="5"/>
                    </a:lnTo>
                    <a:lnTo>
                      <a:pt x="105" y="3"/>
                    </a:lnTo>
                    <a:lnTo>
                      <a:pt x="105" y="0"/>
                    </a:lnTo>
                    <a:lnTo>
                      <a:pt x="103" y="0"/>
                    </a:lnTo>
                    <a:lnTo>
                      <a:pt x="100" y="0"/>
                    </a:lnTo>
                    <a:lnTo>
                      <a:pt x="97" y="2"/>
                    </a:lnTo>
                    <a:lnTo>
                      <a:pt x="97" y="6"/>
                    </a:lnTo>
                    <a:lnTo>
                      <a:pt x="97" y="8"/>
                    </a:lnTo>
                    <a:lnTo>
                      <a:pt x="97" y="10"/>
                    </a:lnTo>
                    <a:lnTo>
                      <a:pt x="95" y="10"/>
                    </a:lnTo>
                    <a:lnTo>
                      <a:pt x="94" y="8"/>
                    </a:lnTo>
                    <a:lnTo>
                      <a:pt x="94" y="8"/>
                    </a:lnTo>
                    <a:lnTo>
                      <a:pt x="94" y="10"/>
                    </a:lnTo>
                    <a:lnTo>
                      <a:pt x="92" y="10"/>
                    </a:lnTo>
                    <a:lnTo>
                      <a:pt x="91" y="8"/>
                    </a:lnTo>
                    <a:lnTo>
                      <a:pt x="91" y="5"/>
                    </a:lnTo>
                    <a:lnTo>
                      <a:pt x="87" y="2"/>
                    </a:lnTo>
                    <a:lnTo>
                      <a:pt x="86" y="2"/>
                    </a:lnTo>
                    <a:lnTo>
                      <a:pt x="86" y="3"/>
                    </a:lnTo>
                    <a:lnTo>
                      <a:pt x="83" y="3"/>
                    </a:lnTo>
                    <a:lnTo>
                      <a:pt x="79" y="2"/>
                    </a:lnTo>
                    <a:lnTo>
                      <a:pt x="78" y="2"/>
                    </a:lnTo>
                    <a:lnTo>
                      <a:pt x="71" y="2"/>
                    </a:lnTo>
                    <a:lnTo>
                      <a:pt x="68" y="3"/>
                    </a:lnTo>
                    <a:lnTo>
                      <a:pt x="67" y="5"/>
                    </a:lnTo>
                    <a:lnTo>
                      <a:pt x="65" y="8"/>
                    </a:lnTo>
                    <a:lnTo>
                      <a:pt x="65" y="6"/>
                    </a:lnTo>
                    <a:lnTo>
                      <a:pt x="63" y="6"/>
                    </a:lnTo>
                    <a:lnTo>
                      <a:pt x="57" y="11"/>
                    </a:lnTo>
                    <a:lnTo>
                      <a:pt x="54" y="14"/>
                    </a:lnTo>
                    <a:lnTo>
                      <a:pt x="52" y="14"/>
                    </a:lnTo>
                    <a:lnTo>
                      <a:pt x="49" y="16"/>
                    </a:lnTo>
                    <a:lnTo>
                      <a:pt x="46" y="18"/>
                    </a:lnTo>
                    <a:lnTo>
                      <a:pt x="44" y="19"/>
                    </a:lnTo>
                    <a:lnTo>
                      <a:pt x="43" y="21"/>
                    </a:lnTo>
                    <a:lnTo>
                      <a:pt x="40" y="21"/>
                    </a:lnTo>
                    <a:lnTo>
                      <a:pt x="38" y="21"/>
                    </a:lnTo>
                    <a:lnTo>
                      <a:pt x="35" y="21"/>
                    </a:lnTo>
                    <a:lnTo>
                      <a:pt x="33" y="22"/>
                    </a:lnTo>
                    <a:lnTo>
                      <a:pt x="32" y="22"/>
                    </a:lnTo>
                    <a:lnTo>
                      <a:pt x="27" y="25"/>
                    </a:lnTo>
                    <a:lnTo>
                      <a:pt x="24" y="27"/>
                    </a:lnTo>
                    <a:lnTo>
                      <a:pt x="20" y="27"/>
                    </a:lnTo>
                    <a:lnTo>
                      <a:pt x="17" y="27"/>
                    </a:lnTo>
                    <a:lnTo>
                      <a:pt x="11" y="29"/>
                    </a:lnTo>
                    <a:lnTo>
                      <a:pt x="9" y="33"/>
                    </a:lnTo>
                    <a:lnTo>
                      <a:pt x="6" y="33"/>
                    </a:lnTo>
                    <a:lnTo>
                      <a:pt x="3" y="33"/>
                    </a:lnTo>
                    <a:lnTo>
                      <a:pt x="1" y="37"/>
                    </a:lnTo>
                    <a:lnTo>
                      <a:pt x="4" y="37"/>
                    </a:lnTo>
                    <a:lnTo>
                      <a:pt x="4" y="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5" name="Freeform 1245">
                <a:extLst>
                  <a:ext uri="{FF2B5EF4-FFF2-40B4-BE49-F238E27FC236}">
                    <a16:creationId xmlns:a16="http://schemas.microsoft.com/office/drawing/2014/main" id="{5D450205-F981-469F-8D93-B276C278427C}"/>
                  </a:ext>
                </a:extLst>
              </p:cNvPr>
              <p:cNvSpPr>
                <a:spLocks/>
              </p:cNvSpPr>
              <p:nvPr/>
            </p:nvSpPr>
            <p:spPr bwMode="auto">
              <a:xfrm>
                <a:off x="3574" y="810"/>
                <a:ext cx="13" cy="8"/>
              </a:xfrm>
              <a:custGeom>
                <a:avLst/>
                <a:gdLst>
                  <a:gd name="T0" fmla="*/ 2 w 13"/>
                  <a:gd name="T1" fmla="*/ 0 h 8"/>
                  <a:gd name="T2" fmla="*/ 0 w 13"/>
                  <a:gd name="T3" fmla="*/ 1 h 8"/>
                  <a:gd name="T4" fmla="*/ 0 w 13"/>
                  <a:gd name="T5" fmla="*/ 1 h 8"/>
                  <a:gd name="T6" fmla="*/ 2 w 13"/>
                  <a:gd name="T7" fmla="*/ 1 h 8"/>
                  <a:gd name="T8" fmla="*/ 4 w 13"/>
                  <a:gd name="T9" fmla="*/ 4 h 8"/>
                  <a:gd name="T10" fmla="*/ 5 w 13"/>
                  <a:gd name="T11" fmla="*/ 6 h 8"/>
                  <a:gd name="T12" fmla="*/ 7 w 13"/>
                  <a:gd name="T13" fmla="*/ 6 h 8"/>
                  <a:gd name="T14" fmla="*/ 10 w 13"/>
                  <a:gd name="T15" fmla="*/ 8 h 8"/>
                  <a:gd name="T16" fmla="*/ 12 w 13"/>
                  <a:gd name="T17" fmla="*/ 6 h 8"/>
                  <a:gd name="T18" fmla="*/ 13 w 13"/>
                  <a:gd name="T19" fmla="*/ 4 h 8"/>
                  <a:gd name="T20" fmla="*/ 13 w 13"/>
                  <a:gd name="T21" fmla="*/ 3 h 8"/>
                  <a:gd name="T22" fmla="*/ 12 w 13"/>
                  <a:gd name="T23" fmla="*/ 1 h 8"/>
                  <a:gd name="T24" fmla="*/ 10 w 13"/>
                  <a:gd name="T25" fmla="*/ 0 h 8"/>
                  <a:gd name="T26" fmla="*/ 8 w 13"/>
                  <a:gd name="T27" fmla="*/ 1 h 8"/>
                  <a:gd name="T28" fmla="*/ 4 w 13"/>
                  <a:gd name="T29" fmla="*/ 0 h 8"/>
                  <a:gd name="T30" fmla="*/ 2 w 13"/>
                  <a:gd name="T3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3" h="8">
                    <a:moveTo>
                      <a:pt x="2" y="0"/>
                    </a:moveTo>
                    <a:lnTo>
                      <a:pt x="0" y="1"/>
                    </a:lnTo>
                    <a:lnTo>
                      <a:pt x="0" y="1"/>
                    </a:lnTo>
                    <a:lnTo>
                      <a:pt x="2" y="1"/>
                    </a:lnTo>
                    <a:lnTo>
                      <a:pt x="4" y="4"/>
                    </a:lnTo>
                    <a:lnTo>
                      <a:pt x="5" y="6"/>
                    </a:lnTo>
                    <a:lnTo>
                      <a:pt x="7" y="6"/>
                    </a:lnTo>
                    <a:lnTo>
                      <a:pt x="10" y="8"/>
                    </a:lnTo>
                    <a:lnTo>
                      <a:pt x="12" y="6"/>
                    </a:lnTo>
                    <a:lnTo>
                      <a:pt x="13" y="4"/>
                    </a:lnTo>
                    <a:lnTo>
                      <a:pt x="13" y="3"/>
                    </a:lnTo>
                    <a:lnTo>
                      <a:pt x="12" y="1"/>
                    </a:lnTo>
                    <a:lnTo>
                      <a:pt x="10" y="0"/>
                    </a:lnTo>
                    <a:lnTo>
                      <a:pt x="8" y="1"/>
                    </a:lnTo>
                    <a:lnTo>
                      <a:pt x="4" y="0"/>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6" name="Freeform 1246">
                <a:extLst>
                  <a:ext uri="{FF2B5EF4-FFF2-40B4-BE49-F238E27FC236}">
                    <a16:creationId xmlns:a16="http://schemas.microsoft.com/office/drawing/2014/main" id="{75DA7B8B-5C6E-4936-8E2D-81BF776DB5A0}"/>
                  </a:ext>
                </a:extLst>
              </p:cNvPr>
              <p:cNvSpPr>
                <a:spLocks/>
              </p:cNvSpPr>
              <p:nvPr/>
            </p:nvSpPr>
            <p:spPr bwMode="auto">
              <a:xfrm>
                <a:off x="3320" y="1019"/>
                <a:ext cx="3" cy="3"/>
              </a:xfrm>
              <a:custGeom>
                <a:avLst/>
                <a:gdLst>
                  <a:gd name="T0" fmla="*/ 1 w 3"/>
                  <a:gd name="T1" fmla="*/ 1 h 3"/>
                  <a:gd name="T2" fmla="*/ 1 w 3"/>
                  <a:gd name="T3" fmla="*/ 1 h 3"/>
                  <a:gd name="T4" fmla="*/ 3 w 3"/>
                  <a:gd name="T5" fmla="*/ 0 h 3"/>
                  <a:gd name="T6" fmla="*/ 0 w 3"/>
                  <a:gd name="T7" fmla="*/ 0 h 3"/>
                  <a:gd name="T8" fmla="*/ 0 w 3"/>
                  <a:gd name="T9" fmla="*/ 1 h 3"/>
                  <a:gd name="T10" fmla="*/ 1 w 3"/>
                  <a:gd name="T11" fmla="*/ 3 h 3"/>
                  <a:gd name="T12" fmla="*/ 1 w 3"/>
                  <a:gd name="T13" fmla="*/ 1 h 3"/>
                </a:gdLst>
                <a:ahLst/>
                <a:cxnLst>
                  <a:cxn ang="0">
                    <a:pos x="T0" y="T1"/>
                  </a:cxn>
                  <a:cxn ang="0">
                    <a:pos x="T2" y="T3"/>
                  </a:cxn>
                  <a:cxn ang="0">
                    <a:pos x="T4" y="T5"/>
                  </a:cxn>
                  <a:cxn ang="0">
                    <a:pos x="T6" y="T7"/>
                  </a:cxn>
                  <a:cxn ang="0">
                    <a:pos x="T8" y="T9"/>
                  </a:cxn>
                  <a:cxn ang="0">
                    <a:pos x="T10" y="T11"/>
                  </a:cxn>
                  <a:cxn ang="0">
                    <a:pos x="T12" y="T13"/>
                  </a:cxn>
                </a:cxnLst>
                <a:rect l="0" t="0" r="r" b="b"/>
                <a:pathLst>
                  <a:path w="3" h="3">
                    <a:moveTo>
                      <a:pt x="1" y="1"/>
                    </a:moveTo>
                    <a:lnTo>
                      <a:pt x="1" y="1"/>
                    </a:lnTo>
                    <a:lnTo>
                      <a:pt x="3" y="0"/>
                    </a:lnTo>
                    <a:lnTo>
                      <a:pt x="0" y="0"/>
                    </a:lnTo>
                    <a:lnTo>
                      <a:pt x="0" y="1"/>
                    </a:lnTo>
                    <a:lnTo>
                      <a:pt x="1" y="3"/>
                    </a:lnTo>
                    <a:lnTo>
                      <a:pt x="1"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7" name="Freeform 1247">
                <a:extLst>
                  <a:ext uri="{FF2B5EF4-FFF2-40B4-BE49-F238E27FC236}">
                    <a16:creationId xmlns:a16="http://schemas.microsoft.com/office/drawing/2014/main" id="{9C6CDA27-86AE-4637-8629-1D692860019B}"/>
                  </a:ext>
                </a:extLst>
              </p:cNvPr>
              <p:cNvSpPr>
                <a:spLocks/>
              </p:cNvSpPr>
              <p:nvPr/>
            </p:nvSpPr>
            <p:spPr bwMode="auto">
              <a:xfrm>
                <a:off x="3028" y="1468"/>
                <a:ext cx="8" cy="13"/>
              </a:xfrm>
              <a:custGeom>
                <a:avLst/>
                <a:gdLst>
                  <a:gd name="T0" fmla="*/ 0 w 8"/>
                  <a:gd name="T1" fmla="*/ 2 h 13"/>
                  <a:gd name="T2" fmla="*/ 0 w 8"/>
                  <a:gd name="T3" fmla="*/ 5 h 13"/>
                  <a:gd name="T4" fmla="*/ 5 w 8"/>
                  <a:gd name="T5" fmla="*/ 10 h 13"/>
                  <a:gd name="T6" fmla="*/ 5 w 8"/>
                  <a:gd name="T7" fmla="*/ 13 h 13"/>
                  <a:gd name="T8" fmla="*/ 6 w 8"/>
                  <a:gd name="T9" fmla="*/ 13 h 13"/>
                  <a:gd name="T10" fmla="*/ 8 w 8"/>
                  <a:gd name="T11" fmla="*/ 11 h 13"/>
                  <a:gd name="T12" fmla="*/ 6 w 8"/>
                  <a:gd name="T13" fmla="*/ 7 h 13"/>
                  <a:gd name="T14" fmla="*/ 0 w 8"/>
                  <a:gd name="T15" fmla="*/ 0 h 13"/>
                  <a:gd name="T16" fmla="*/ 0 w 8"/>
                  <a:gd name="T17" fmla="*/ 2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13">
                    <a:moveTo>
                      <a:pt x="0" y="2"/>
                    </a:moveTo>
                    <a:lnTo>
                      <a:pt x="0" y="5"/>
                    </a:lnTo>
                    <a:lnTo>
                      <a:pt x="5" y="10"/>
                    </a:lnTo>
                    <a:lnTo>
                      <a:pt x="5" y="13"/>
                    </a:lnTo>
                    <a:lnTo>
                      <a:pt x="6" y="13"/>
                    </a:lnTo>
                    <a:lnTo>
                      <a:pt x="8" y="11"/>
                    </a:lnTo>
                    <a:lnTo>
                      <a:pt x="6" y="7"/>
                    </a:lnTo>
                    <a:lnTo>
                      <a:pt x="0" y="0"/>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8" name="Freeform 1248">
                <a:extLst>
                  <a:ext uri="{FF2B5EF4-FFF2-40B4-BE49-F238E27FC236}">
                    <a16:creationId xmlns:a16="http://schemas.microsoft.com/office/drawing/2014/main" id="{07C6C5B2-ED75-4486-8040-54C79A5F8D6B}"/>
                  </a:ext>
                </a:extLst>
              </p:cNvPr>
              <p:cNvSpPr>
                <a:spLocks/>
              </p:cNvSpPr>
              <p:nvPr/>
            </p:nvSpPr>
            <p:spPr bwMode="auto">
              <a:xfrm>
                <a:off x="3608" y="773"/>
                <a:ext cx="48" cy="32"/>
              </a:xfrm>
              <a:custGeom>
                <a:avLst/>
                <a:gdLst>
                  <a:gd name="T0" fmla="*/ 3 w 48"/>
                  <a:gd name="T1" fmla="*/ 10 h 32"/>
                  <a:gd name="T2" fmla="*/ 3 w 48"/>
                  <a:gd name="T3" fmla="*/ 13 h 32"/>
                  <a:gd name="T4" fmla="*/ 0 w 48"/>
                  <a:gd name="T5" fmla="*/ 14 h 32"/>
                  <a:gd name="T6" fmla="*/ 2 w 48"/>
                  <a:gd name="T7" fmla="*/ 18 h 32"/>
                  <a:gd name="T8" fmla="*/ 2 w 48"/>
                  <a:gd name="T9" fmla="*/ 21 h 32"/>
                  <a:gd name="T10" fmla="*/ 3 w 48"/>
                  <a:gd name="T11" fmla="*/ 22 h 32"/>
                  <a:gd name="T12" fmla="*/ 6 w 48"/>
                  <a:gd name="T13" fmla="*/ 24 h 32"/>
                  <a:gd name="T14" fmla="*/ 8 w 48"/>
                  <a:gd name="T15" fmla="*/ 27 h 32"/>
                  <a:gd name="T16" fmla="*/ 6 w 48"/>
                  <a:gd name="T17" fmla="*/ 29 h 32"/>
                  <a:gd name="T18" fmla="*/ 8 w 48"/>
                  <a:gd name="T19" fmla="*/ 30 h 32"/>
                  <a:gd name="T20" fmla="*/ 9 w 48"/>
                  <a:gd name="T21" fmla="*/ 30 h 32"/>
                  <a:gd name="T22" fmla="*/ 13 w 48"/>
                  <a:gd name="T23" fmla="*/ 30 h 32"/>
                  <a:gd name="T24" fmla="*/ 14 w 48"/>
                  <a:gd name="T25" fmla="*/ 29 h 32"/>
                  <a:gd name="T26" fmla="*/ 17 w 48"/>
                  <a:gd name="T27" fmla="*/ 32 h 32"/>
                  <a:gd name="T28" fmla="*/ 21 w 48"/>
                  <a:gd name="T29" fmla="*/ 32 h 32"/>
                  <a:gd name="T30" fmla="*/ 24 w 48"/>
                  <a:gd name="T31" fmla="*/ 30 h 32"/>
                  <a:gd name="T32" fmla="*/ 27 w 48"/>
                  <a:gd name="T33" fmla="*/ 30 h 32"/>
                  <a:gd name="T34" fmla="*/ 29 w 48"/>
                  <a:gd name="T35" fmla="*/ 27 h 32"/>
                  <a:gd name="T36" fmla="*/ 29 w 48"/>
                  <a:gd name="T37" fmla="*/ 27 h 32"/>
                  <a:gd name="T38" fmla="*/ 30 w 48"/>
                  <a:gd name="T39" fmla="*/ 25 h 32"/>
                  <a:gd name="T40" fmla="*/ 32 w 48"/>
                  <a:gd name="T41" fmla="*/ 24 h 32"/>
                  <a:gd name="T42" fmla="*/ 35 w 48"/>
                  <a:gd name="T43" fmla="*/ 19 h 32"/>
                  <a:gd name="T44" fmla="*/ 35 w 48"/>
                  <a:gd name="T45" fmla="*/ 18 h 32"/>
                  <a:gd name="T46" fmla="*/ 33 w 48"/>
                  <a:gd name="T47" fmla="*/ 18 h 32"/>
                  <a:gd name="T48" fmla="*/ 30 w 48"/>
                  <a:gd name="T49" fmla="*/ 18 h 32"/>
                  <a:gd name="T50" fmla="*/ 30 w 48"/>
                  <a:gd name="T51" fmla="*/ 16 h 32"/>
                  <a:gd name="T52" fmla="*/ 33 w 48"/>
                  <a:gd name="T53" fmla="*/ 13 h 32"/>
                  <a:gd name="T54" fmla="*/ 37 w 48"/>
                  <a:gd name="T55" fmla="*/ 13 h 32"/>
                  <a:gd name="T56" fmla="*/ 43 w 48"/>
                  <a:gd name="T57" fmla="*/ 11 h 32"/>
                  <a:gd name="T58" fmla="*/ 45 w 48"/>
                  <a:gd name="T59" fmla="*/ 11 h 32"/>
                  <a:gd name="T60" fmla="*/ 48 w 48"/>
                  <a:gd name="T61" fmla="*/ 6 h 32"/>
                  <a:gd name="T62" fmla="*/ 48 w 48"/>
                  <a:gd name="T63" fmla="*/ 5 h 32"/>
                  <a:gd name="T64" fmla="*/ 43 w 48"/>
                  <a:gd name="T65" fmla="*/ 5 h 32"/>
                  <a:gd name="T66" fmla="*/ 43 w 48"/>
                  <a:gd name="T67" fmla="*/ 3 h 32"/>
                  <a:gd name="T68" fmla="*/ 40 w 48"/>
                  <a:gd name="T69" fmla="*/ 3 h 32"/>
                  <a:gd name="T70" fmla="*/ 35 w 48"/>
                  <a:gd name="T71" fmla="*/ 3 h 32"/>
                  <a:gd name="T72" fmla="*/ 35 w 48"/>
                  <a:gd name="T73" fmla="*/ 2 h 32"/>
                  <a:gd name="T74" fmla="*/ 32 w 48"/>
                  <a:gd name="T75" fmla="*/ 2 h 32"/>
                  <a:gd name="T76" fmla="*/ 29 w 48"/>
                  <a:gd name="T77" fmla="*/ 2 h 32"/>
                  <a:gd name="T78" fmla="*/ 27 w 48"/>
                  <a:gd name="T79" fmla="*/ 2 h 32"/>
                  <a:gd name="T80" fmla="*/ 24 w 48"/>
                  <a:gd name="T81" fmla="*/ 0 h 32"/>
                  <a:gd name="T82" fmla="*/ 22 w 48"/>
                  <a:gd name="T83" fmla="*/ 0 h 32"/>
                  <a:gd name="T84" fmla="*/ 21 w 48"/>
                  <a:gd name="T85" fmla="*/ 0 h 32"/>
                  <a:gd name="T86" fmla="*/ 14 w 48"/>
                  <a:gd name="T87" fmla="*/ 2 h 32"/>
                  <a:gd name="T88" fmla="*/ 11 w 48"/>
                  <a:gd name="T89" fmla="*/ 2 h 32"/>
                  <a:gd name="T90" fmla="*/ 9 w 48"/>
                  <a:gd name="T91" fmla="*/ 3 h 32"/>
                  <a:gd name="T92" fmla="*/ 6 w 48"/>
                  <a:gd name="T93" fmla="*/ 5 h 32"/>
                  <a:gd name="T94" fmla="*/ 6 w 48"/>
                  <a:gd name="T95" fmla="*/ 6 h 32"/>
                  <a:gd name="T96" fmla="*/ 3 w 48"/>
                  <a:gd name="T97" fmla="*/ 1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8" h="32">
                    <a:moveTo>
                      <a:pt x="3" y="10"/>
                    </a:moveTo>
                    <a:lnTo>
                      <a:pt x="3" y="13"/>
                    </a:lnTo>
                    <a:lnTo>
                      <a:pt x="0" y="14"/>
                    </a:lnTo>
                    <a:lnTo>
                      <a:pt x="2" y="18"/>
                    </a:lnTo>
                    <a:lnTo>
                      <a:pt x="2" y="21"/>
                    </a:lnTo>
                    <a:lnTo>
                      <a:pt x="3" y="22"/>
                    </a:lnTo>
                    <a:lnTo>
                      <a:pt x="6" y="24"/>
                    </a:lnTo>
                    <a:lnTo>
                      <a:pt x="8" y="27"/>
                    </a:lnTo>
                    <a:lnTo>
                      <a:pt x="6" y="29"/>
                    </a:lnTo>
                    <a:lnTo>
                      <a:pt x="8" y="30"/>
                    </a:lnTo>
                    <a:lnTo>
                      <a:pt x="9" y="30"/>
                    </a:lnTo>
                    <a:lnTo>
                      <a:pt x="13" y="30"/>
                    </a:lnTo>
                    <a:lnTo>
                      <a:pt x="14" y="29"/>
                    </a:lnTo>
                    <a:lnTo>
                      <a:pt x="17" y="32"/>
                    </a:lnTo>
                    <a:lnTo>
                      <a:pt x="21" y="32"/>
                    </a:lnTo>
                    <a:lnTo>
                      <a:pt x="24" y="30"/>
                    </a:lnTo>
                    <a:lnTo>
                      <a:pt x="27" y="30"/>
                    </a:lnTo>
                    <a:lnTo>
                      <a:pt x="29" y="27"/>
                    </a:lnTo>
                    <a:lnTo>
                      <a:pt x="29" y="27"/>
                    </a:lnTo>
                    <a:lnTo>
                      <a:pt x="30" y="25"/>
                    </a:lnTo>
                    <a:lnTo>
                      <a:pt x="32" y="24"/>
                    </a:lnTo>
                    <a:lnTo>
                      <a:pt x="35" y="19"/>
                    </a:lnTo>
                    <a:lnTo>
                      <a:pt x="35" y="18"/>
                    </a:lnTo>
                    <a:lnTo>
                      <a:pt x="33" y="18"/>
                    </a:lnTo>
                    <a:lnTo>
                      <a:pt x="30" y="18"/>
                    </a:lnTo>
                    <a:lnTo>
                      <a:pt x="30" y="16"/>
                    </a:lnTo>
                    <a:lnTo>
                      <a:pt x="33" y="13"/>
                    </a:lnTo>
                    <a:lnTo>
                      <a:pt x="37" y="13"/>
                    </a:lnTo>
                    <a:lnTo>
                      <a:pt x="43" y="11"/>
                    </a:lnTo>
                    <a:lnTo>
                      <a:pt x="45" y="11"/>
                    </a:lnTo>
                    <a:lnTo>
                      <a:pt x="48" y="6"/>
                    </a:lnTo>
                    <a:lnTo>
                      <a:pt x="48" y="5"/>
                    </a:lnTo>
                    <a:lnTo>
                      <a:pt x="43" y="5"/>
                    </a:lnTo>
                    <a:lnTo>
                      <a:pt x="43" y="3"/>
                    </a:lnTo>
                    <a:lnTo>
                      <a:pt x="40" y="3"/>
                    </a:lnTo>
                    <a:lnTo>
                      <a:pt x="35" y="3"/>
                    </a:lnTo>
                    <a:lnTo>
                      <a:pt x="35" y="2"/>
                    </a:lnTo>
                    <a:lnTo>
                      <a:pt x="32" y="2"/>
                    </a:lnTo>
                    <a:lnTo>
                      <a:pt x="29" y="2"/>
                    </a:lnTo>
                    <a:lnTo>
                      <a:pt x="27" y="2"/>
                    </a:lnTo>
                    <a:lnTo>
                      <a:pt x="24" y="0"/>
                    </a:lnTo>
                    <a:lnTo>
                      <a:pt x="22" y="0"/>
                    </a:lnTo>
                    <a:lnTo>
                      <a:pt x="21" y="0"/>
                    </a:lnTo>
                    <a:lnTo>
                      <a:pt x="14" y="2"/>
                    </a:lnTo>
                    <a:lnTo>
                      <a:pt x="11" y="2"/>
                    </a:lnTo>
                    <a:lnTo>
                      <a:pt x="9" y="3"/>
                    </a:lnTo>
                    <a:lnTo>
                      <a:pt x="6" y="5"/>
                    </a:lnTo>
                    <a:lnTo>
                      <a:pt x="6" y="6"/>
                    </a:lnTo>
                    <a:lnTo>
                      <a:pt x="3"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9" name="Freeform 1249">
                <a:extLst>
                  <a:ext uri="{FF2B5EF4-FFF2-40B4-BE49-F238E27FC236}">
                    <a16:creationId xmlns:a16="http://schemas.microsoft.com/office/drawing/2014/main" id="{77B7E719-2F3D-4FC8-AEC7-D1CC0C81127B}"/>
                  </a:ext>
                </a:extLst>
              </p:cNvPr>
              <p:cNvSpPr>
                <a:spLocks/>
              </p:cNvSpPr>
              <p:nvPr/>
            </p:nvSpPr>
            <p:spPr bwMode="auto">
              <a:xfrm>
                <a:off x="3592" y="798"/>
                <a:ext cx="5" cy="4"/>
              </a:xfrm>
              <a:custGeom>
                <a:avLst/>
                <a:gdLst>
                  <a:gd name="T0" fmla="*/ 3 w 5"/>
                  <a:gd name="T1" fmla="*/ 4 h 4"/>
                  <a:gd name="T2" fmla="*/ 5 w 5"/>
                  <a:gd name="T3" fmla="*/ 0 h 4"/>
                  <a:gd name="T4" fmla="*/ 2 w 5"/>
                  <a:gd name="T5" fmla="*/ 2 h 4"/>
                  <a:gd name="T6" fmla="*/ 0 w 5"/>
                  <a:gd name="T7" fmla="*/ 4 h 4"/>
                  <a:gd name="T8" fmla="*/ 2 w 5"/>
                  <a:gd name="T9" fmla="*/ 4 h 4"/>
                  <a:gd name="T10" fmla="*/ 3 w 5"/>
                  <a:gd name="T11" fmla="*/ 4 h 4"/>
                </a:gdLst>
                <a:ahLst/>
                <a:cxnLst>
                  <a:cxn ang="0">
                    <a:pos x="T0" y="T1"/>
                  </a:cxn>
                  <a:cxn ang="0">
                    <a:pos x="T2" y="T3"/>
                  </a:cxn>
                  <a:cxn ang="0">
                    <a:pos x="T4" y="T5"/>
                  </a:cxn>
                  <a:cxn ang="0">
                    <a:pos x="T6" y="T7"/>
                  </a:cxn>
                  <a:cxn ang="0">
                    <a:pos x="T8" y="T9"/>
                  </a:cxn>
                  <a:cxn ang="0">
                    <a:pos x="T10" y="T11"/>
                  </a:cxn>
                </a:cxnLst>
                <a:rect l="0" t="0" r="r" b="b"/>
                <a:pathLst>
                  <a:path w="5" h="4">
                    <a:moveTo>
                      <a:pt x="3" y="4"/>
                    </a:moveTo>
                    <a:lnTo>
                      <a:pt x="5" y="0"/>
                    </a:lnTo>
                    <a:lnTo>
                      <a:pt x="2" y="2"/>
                    </a:lnTo>
                    <a:lnTo>
                      <a:pt x="0" y="4"/>
                    </a:lnTo>
                    <a:lnTo>
                      <a:pt x="2" y="4"/>
                    </a:lnTo>
                    <a:lnTo>
                      <a:pt x="3"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0" name="Freeform 1250">
                <a:extLst>
                  <a:ext uri="{FF2B5EF4-FFF2-40B4-BE49-F238E27FC236}">
                    <a16:creationId xmlns:a16="http://schemas.microsoft.com/office/drawing/2014/main" id="{BF417220-526D-4EFB-BEEF-23FEB62226BB}"/>
                  </a:ext>
                </a:extLst>
              </p:cNvPr>
              <p:cNvSpPr>
                <a:spLocks/>
              </p:cNvSpPr>
              <p:nvPr/>
            </p:nvSpPr>
            <p:spPr bwMode="auto">
              <a:xfrm>
                <a:off x="3603" y="763"/>
                <a:ext cx="11" cy="16"/>
              </a:xfrm>
              <a:custGeom>
                <a:avLst/>
                <a:gdLst>
                  <a:gd name="T0" fmla="*/ 2 w 11"/>
                  <a:gd name="T1" fmla="*/ 15 h 16"/>
                  <a:gd name="T2" fmla="*/ 3 w 11"/>
                  <a:gd name="T3" fmla="*/ 16 h 16"/>
                  <a:gd name="T4" fmla="*/ 8 w 11"/>
                  <a:gd name="T5" fmla="*/ 15 h 16"/>
                  <a:gd name="T6" fmla="*/ 10 w 11"/>
                  <a:gd name="T7" fmla="*/ 12 h 16"/>
                  <a:gd name="T8" fmla="*/ 10 w 11"/>
                  <a:gd name="T9" fmla="*/ 8 h 16"/>
                  <a:gd name="T10" fmla="*/ 10 w 11"/>
                  <a:gd name="T11" fmla="*/ 7 h 16"/>
                  <a:gd name="T12" fmla="*/ 10 w 11"/>
                  <a:gd name="T13" fmla="*/ 4 h 16"/>
                  <a:gd name="T14" fmla="*/ 11 w 11"/>
                  <a:gd name="T15" fmla="*/ 0 h 16"/>
                  <a:gd name="T16" fmla="*/ 8 w 11"/>
                  <a:gd name="T17" fmla="*/ 2 h 16"/>
                  <a:gd name="T18" fmla="*/ 7 w 11"/>
                  <a:gd name="T19" fmla="*/ 2 h 16"/>
                  <a:gd name="T20" fmla="*/ 5 w 11"/>
                  <a:gd name="T21" fmla="*/ 0 h 16"/>
                  <a:gd name="T22" fmla="*/ 3 w 11"/>
                  <a:gd name="T23" fmla="*/ 2 h 16"/>
                  <a:gd name="T24" fmla="*/ 2 w 11"/>
                  <a:gd name="T25" fmla="*/ 2 h 16"/>
                  <a:gd name="T26" fmla="*/ 0 w 11"/>
                  <a:gd name="T27" fmla="*/ 5 h 16"/>
                  <a:gd name="T28" fmla="*/ 0 w 11"/>
                  <a:gd name="T29" fmla="*/ 8 h 16"/>
                  <a:gd name="T30" fmla="*/ 0 w 11"/>
                  <a:gd name="T31" fmla="*/ 12 h 16"/>
                  <a:gd name="T32" fmla="*/ 2 w 11"/>
                  <a:gd name="T33" fmla="*/ 1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 h="16">
                    <a:moveTo>
                      <a:pt x="2" y="15"/>
                    </a:moveTo>
                    <a:lnTo>
                      <a:pt x="3" y="16"/>
                    </a:lnTo>
                    <a:lnTo>
                      <a:pt x="8" y="15"/>
                    </a:lnTo>
                    <a:lnTo>
                      <a:pt x="10" y="12"/>
                    </a:lnTo>
                    <a:lnTo>
                      <a:pt x="10" y="8"/>
                    </a:lnTo>
                    <a:lnTo>
                      <a:pt x="10" y="7"/>
                    </a:lnTo>
                    <a:lnTo>
                      <a:pt x="10" y="4"/>
                    </a:lnTo>
                    <a:lnTo>
                      <a:pt x="11" y="0"/>
                    </a:lnTo>
                    <a:lnTo>
                      <a:pt x="8" y="2"/>
                    </a:lnTo>
                    <a:lnTo>
                      <a:pt x="7" y="2"/>
                    </a:lnTo>
                    <a:lnTo>
                      <a:pt x="5" y="0"/>
                    </a:lnTo>
                    <a:lnTo>
                      <a:pt x="3" y="2"/>
                    </a:lnTo>
                    <a:lnTo>
                      <a:pt x="2" y="2"/>
                    </a:lnTo>
                    <a:lnTo>
                      <a:pt x="0" y="5"/>
                    </a:lnTo>
                    <a:lnTo>
                      <a:pt x="0" y="8"/>
                    </a:lnTo>
                    <a:lnTo>
                      <a:pt x="0" y="12"/>
                    </a:lnTo>
                    <a:lnTo>
                      <a:pt x="2" y="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1" name="Freeform 1251">
                <a:extLst>
                  <a:ext uri="{FF2B5EF4-FFF2-40B4-BE49-F238E27FC236}">
                    <a16:creationId xmlns:a16="http://schemas.microsoft.com/office/drawing/2014/main" id="{D5E32FEE-A5F8-46C1-810D-EDAE9C1E16F0}"/>
                  </a:ext>
                </a:extLst>
              </p:cNvPr>
              <p:cNvSpPr>
                <a:spLocks/>
              </p:cNvSpPr>
              <p:nvPr/>
            </p:nvSpPr>
            <p:spPr bwMode="auto">
              <a:xfrm>
                <a:off x="3506" y="824"/>
                <a:ext cx="139" cy="86"/>
              </a:xfrm>
              <a:custGeom>
                <a:avLst/>
                <a:gdLst>
                  <a:gd name="T0" fmla="*/ 70 w 139"/>
                  <a:gd name="T1" fmla="*/ 51 h 86"/>
                  <a:gd name="T2" fmla="*/ 70 w 139"/>
                  <a:gd name="T3" fmla="*/ 37 h 86"/>
                  <a:gd name="T4" fmla="*/ 73 w 139"/>
                  <a:gd name="T5" fmla="*/ 34 h 86"/>
                  <a:gd name="T6" fmla="*/ 73 w 139"/>
                  <a:gd name="T7" fmla="*/ 19 h 86"/>
                  <a:gd name="T8" fmla="*/ 67 w 139"/>
                  <a:gd name="T9" fmla="*/ 13 h 86"/>
                  <a:gd name="T10" fmla="*/ 64 w 139"/>
                  <a:gd name="T11" fmla="*/ 8 h 86"/>
                  <a:gd name="T12" fmla="*/ 45 w 139"/>
                  <a:gd name="T13" fmla="*/ 2 h 86"/>
                  <a:gd name="T14" fmla="*/ 49 w 139"/>
                  <a:gd name="T15" fmla="*/ 13 h 86"/>
                  <a:gd name="T16" fmla="*/ 38 w 139"/>
                  <a:gd name="T17" fmla="*/ 6 h 86"/>
                  <a:gd name="T18" fmla="*/ 27 w 139"/>
                  <a:gd name="T19" fmla="*/ 14 h 86"/>
                  <a:gd name="T20" fmla="*/ 41 w 139"/>
                  <a:gd name="T21" fmla="*/ 21 h 86"/>
                  <a:gd name="T22" fmla="*/ 25 w 139"/>
                  <a:gd name="T23" fmla="*/ 22 h 86"/>
                  <a:gd name="T24" fmla="*/ 14 w 139"/>
                  <a:gd name="T25" fmla="*/ 30 h 86"/>
                  <a:gd name="T26" fmla="*/ 30 w 139"/>
                  <a:gd name="T27" fmla="*/ 34 h 86"/>
                  <a:gd name="T28" fmla="*/ 19 w 139"/>
                  <a:gd name="T29" fmla="*/ 38 h 86"/>
                  <a:gd name="T30" fmla="*/ 2 w 139"/>
                  <a:gd name="T31" fmla="*/ 40 h 86"/>
                  <a:gd name="T32" fmla="*/ 5 w 139"/>
                  <a:gd name="T33" fmla="*/ 48 h 86"/>
                  <a:gd name="T34" fmla="*/ 10 w 139"/>
                  <a:gd name="T35" fmla="*/ 53 h 86"/>
                  <a:gd name="T36" fmla="*/ 17 w 139"/>
                  <a:gd name="T37" fmla="*/ 54 h 86"/>
                  <a:gd name="T38" fmla="*/ 22 w 139"/>
                  <a:gd name="T39" fmla="*/ 62 h 86"/>
                  <a:gd name="T40" fmla="*/ 32 w 139"/>
                  <a:gd name="T41" fmla="*/ 53 h 86"/>
                  <a:gd name="T42" fmla="*/ 37 w 139"/>
                  <a:gd name="T43" fmla="*/ 56 h 86"/>
                  <a:gd name="T44" fmla="*/ 41 w 139"/>
                  <a:gd name="T45" fmla="*/ 62 h 86"/>
                  <a:gd name="T46" fmla="*/ 51 w 139"/>
                  <a:gd name="T47" fmla="*/ 62 h 86"/>
                  <a:gd name="T48" fmla="*/ 64 w 139"/>
                  <a:gd name="T49" fmla="*/ 61 h 86"/>
                  <a:gd name="T50" fmla="*/ 54 w 139"/>
                  <a:gd name="T51" fmla="*/ 67 h 86"/>
                  <a:gd name="T52" fmla="*/ 37 w 139"/>
                  <a:gd name="T53" fmla="*/ 67 h 86"/>
                  <a:gd name="T54" fmla="*/ 19 w 139"/>
                  <a:gd name="T55" fmla="*/ 69 h 86"/>
                  <a:gd name="T56" fmla="*/ 24 w 139"/>
                  <a:gd name="T57" fmla="*/ 83 h 86"/>
                  <a:gd name="T58" fmla="*/ 43 w 139"/>
                  <a:gd name="T59" fmla="*/ 85 h 86"/>
                  <a:gd name="T60" fmla="*/ 54 w 139"/>
                  <a:gd name="T61" fmla="*/ 85 h 86"/>
                  <a:gd name="T62" fmla="*/ 61 w 139"/>
                  <a:gd name="T63" fmla="*/ 78 h 86"/>
                  <a:gd name="T64" fmla="*/ 70 w 139"/>
                  <a:gd name="T65" fmla="*/ 78 h 86"/>
                  <a:gd name="T66" fmla="*/ 83 w 139"/>
                  <a:gd name="T67" fmla="*/ 75 h 86"/>
                  <a:gd name="T68" fmla="*/ 84 w 139"/>
                  <a:gd name="T69" fmla="*/ 78 h 86"/>
                  <a:gd name="T70" fmla="*/ 96 w 139"/>
                  <a:gd name="T71" fmla="*/ 77 h 86"/>
                  <a:gd name="T72" fmla="*/ 102 w 139"/>
                  <a:gd name="T73" fmla="*/ 83 h 86"/>
                  <a:gd name="T74" fmla="*/ 115 w 139"/>
                  <a:gd name="T75" fmla="*/ 81 h 86"/>
                  <a:gd name="T76" fmla="*/ 118 w 139"/>
                  <a:gd name="T77" fmla="*/ 75 h 86"/>
                  <a:gd name="T78" fmla="*/ 126 w 139"/>
                  <a:gd name="T79" fmla="*/ 65 h 86"/>
                  <a:gd name="T80" fmla="*/ 139 w 139"/>
                  <a:gd name="T81" fmla="*/ 51 h 86"/>
                  <a:gd name="T82" fmla="*/ 126 w 139"/>
                  <a:gd name="T83" fmla="*/ 45 h 86"/>
                  <a:gd name="T84" fmla="*/ 121 w 139"/>
                  <a:gd name="T85" fmla="*/ 53 h 86"/>
                  <a:gd name="T86" fmla="*/ 118 w 139"/>
                  <a:gd name="T87" fmla="*/ 45 h 86"/>
                  <a:gd name="T88" fmla="*/ 107 w 139"/>
                  <a:gd name="T89" fmla="*/ 51 h 86"/>
                  <a:gd name="T90" fmla="*/ 116 w 139"/>
                  <a:gd name="T91" fmla="*/ 37 h 86"/>
                  <a:gd name="T92" fmla="*/ 111 w 139"/>
                  <a:gd name="T93" fmla="*/ 35 h 86"/>
                  <a:gd name="T94" fmla="*/ 116 w 139"/>
                  <a:gd name="T95" fmla="*/ 22 h 86"/>
                  <a:gd name="T96" fmla="*/ 123 w 139"/>
                  <a:gd name="T97" fmla="*/ 13 h 86"/>
                  <a:gd name="T98" fmla="*/ 116 w 139"/>
                  <a:gd name="T99" fmla="*/ 5 h 86"/>
                  <a:gd name="T100" fmla="*/ 104 w 139"/>
                  <a:gd name="T101" fmla="*/ 16 h 86"/>
                  <a:gd name="T102" fmla="*/ 99 w 139"/>
                  <a:gd name="T103" fmla="*/ 27 h 86"/>
                  <a:gd name="T104" fmla="*/ 94 w 139"/>
                  <a:gd name="T105" fmla="*/ 37 h 86"/>
                  <a:gd name="T106" fmla="*/ 94 w 139"/>
                  <a:gd name="T107" fmla="*/ 46 h 86"/>
                  <a:gd name="T108" fmla="*/ 91 w 139"/>
                  <a:gd name="T109" fmla="*/ 56 h 86"/>
                  <a:gd name="T110" fmla="*/ 78 w 139"/>
                  <a:gd name="T111" fmla="*/ 49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39" h="86">
                    <a:moveTo>
                      <a:pt x="78" y="49"/>
                    </a:moveTo>
                    <a:lnTo>
                      <a:pt x="76" y="48"/>
                    </a:lnTo>
                    <a:lnTo>
                      <a:pt x="75" y="51"/>
                    </a:lnTo>
                    <a:lnTo>
                      <a:pt x="72" y="51"/>
                    </a:lnTo>
                    <a:lnTo>
                      <a:pt x="70" y="51"/>
                    </a:lnTo>
                    <a:lnTo>
                      <a:pt x="72" y="45"/>
                    </a:lnTo>
                    <a:lnTo>
                      <a:pt x="73" y="43"/>
                    </a:lnTo>
                    <a:lnTo>
                      <a:pt x="75" y="38"/>
                    </a:lnTo>
                    <a:lnTo>
                      <a:pt x="73" y="38"/>
                    </a:lnTo>
                    <a:lnTo>
                      <a:pt x="70" y="37"/>
                    </a:lnTo>
                    <a:lnTo>
                      <a:pt x="67" y="37"/>
                    </a:lnTo>
                    <a:lnTo>
                      <a:pt x="67" y="35"/>
                    </a:lnTo>
                    <a:lnTo>
                      <a:pt x="68" y="34"/>
                    </a:lnTo>
                    <a:lnTo>
                      <a:pt x="72" y="35"/>
                    </a:lnTo>
                    <a:lnTo>
                      <a:pt x="73" y="34"/>
                    </a:lnTo>
                    <a:lnTo>
                      <a:pt x="73" y="27"/>
                    </a:lnTo>
                    <a:lnTo>
                      <a:pt x="70" y="24"/>
                    </a:lnTo>
                    <a:lnTo>
                      <a:pt x="72" y="22"/>
                    </a:lnTo>
                    <a:lnTo>
                      <a:pt x="73" y="21"/>
                    </a:lnTo>
                    <a:lnTo>
                      <a:pt x="73" y="19"/>
                    </a:lnTo>
                    <a:lnTo>
                      <a:pt x="72" y="18"/>
                    </a:lnTo>
                    <a:lnTo>
                      <a:pt x="72" y="16"/>
                    </a:lnTo>
                    <a:lnTo>
                      <a:pt x="70" y="14"/>
                    </a:lnTo>
                    <a:lnTo>
                      <a:pt x="68" y="14"/>
                    </a:lnTo>
                    <a:lnTo>
                      <a:pt x="67" y="13"/>
                    </a:lnTo>
                    <a:lnTo>
                      <a:pt x="65" y="14"/>
                    </a:lnTo>
                    <a:lnTo>
                      <a:pt x="59" y="14"/>
                    </a:lnTo>
                    <a:lnTo>
                      <a:pt x="59" y="13"/>
                    </a:lnTo>
                    <a:lnTo>
                      <a:pt x="61" y="8"/>
                    </a:lnTo>
                    <a:lnTo>
                      <a:pt x="64" y="8"/>
                    </a:lnTo>
                    <a:lnTo>
                      <a:pt x="62" y="3"/>
                    </a:lnTo>
                    <a:lnTo>
                      <a:pt x="59" y="2"/>
                    </a:lnTo>
                    <a:lnTo>
                      <a:pt x="54" y="2"/>
                    </a:lnTo>
                    <a:lnTo>
                      <a:pt x="53" y="0"/>
                    </a:lnTo>
                    <a:lnTo>
                      <a:pt x="45" y="2"/>
                    </a:lnTo>
                    <a:lnTo>
                      <a:pt x="43" y="3"/>
                    </a:lnTo>
                    <a:lnTo>
                      <a:pt x="45" y="5"/>
                    </a:lnTo>
                    <a:lnTo>
                      <a:pt x="45" y="6"/>
                    </a:lnTo>
                    <a:lnTo>
                      <a:pt x="48" y="10"/>
                    </a:lnTo>
                    <a:lnTo>
                      <a:pt x="49" y="13"/>
                    </a:lnTo>
                    <a:lnTo>
                      <a:pt x="48" y="11"/>
                    </a:lnTo>
                    <a:lnTo>
                      <a:pt x="45" y="8"/>
                    </a:lnTo>
                    <a:lnTo>
                      <a:pt x="41" y="8"/>
                    </a:lnTo>
                    <a:lnTo>
                      <a:pt x="41" y="6"/>
                    </a:lnTo>
                    <a:lnTo>
                      <a:pt x="38" y="6"/>
                    </a:lnTo>
                    <a:lnTo>
                      <a:pt x="35" y="8"/>
                    </a:lnTo>
                    <a:lnTo>
                      <a:pt x="33" y="8"/>
                    </a:lnTo>
                    <a:lnTo>
                      <a:pt x="32" y="10"/>
                    </a:lnTo>
                    <a:lnTo>
                      <a:pt x="30" y="13"/>
                    </a:lnTo>
                    <a:lnTo>
                      <a:pt x="27" y="14"/>
                    </a:lnTo>
                    <a:lnTo>
                      <a:pt x="29" y="18"/>
                    </a:lnTo>
                    <a:lnTo>
                      <a:pt x="33" y="19"/>
                    </a:lnTo>
                    <a:lnTo>
                      <a:pt x="37" y="19"/>
                    </a:lnTo>
                    <a:lnTo>
                      <a:pt x="40" y="21"/>
                    </a:lnTo>
                    <a:lnTo>
                      <a:pt x="41" y="21"/>
                    </a:lnTo>
                    <a:lnTo>
                      <a:pt x="43" y="22"/>
                    </a:lnTo>
                    <a:lnTo>
                      <a:pt x="41" y="22"/>
                    </a:lnTo>
                    <a:lnTo>
                      <a:pt x="37" y="22"/>
                    </a:lnTo>
                    <a:lnTo>
                      <a:pt x="32" y="21"/>
                    </a:lnTo>
                    <a:lnTo>
                      <a:pt x="25" y="22"/>
                    </a:lnTo>
                    <a:lnTo>
                      <a:pt x="24" y="22"/>
                    </a:lnTo>
                    <a:lnTo>
                      <a:pt x="21" y="22"/>
                    </a:lnTo>
                    <a:lnTo>
                      <a:pt x="17" y="26"/>
                    </a:lnTo>
                    <a:lnTo>
                      <a:pt x="14" y="30"/>
                    </a:lnTo>
                    <a:lnTo>
                      <a:pt x="14" y="30"/>
                    </a:lnTo>
                    <a:lnTo>
                      <a:pt x="17" y="30"/>
                    </a:lnTo>
                    <a:lnTo>
                      <a:pt x="22" y="32"/>
                    </a:lnTo>
                    <a:lnTo>
                      <a:pt x="25" y="32"/>
                    </a:lnTo>
                    <a:lnTo>
                      <a:pt x="29" y="32"/>
                    </a:lnTo>
                    <a:lnTo>
                      <a:pt x="30" y="34"/>
                    </a:lnTo>
                    <a:lnTo>
                      <a:pt x="32" y="35"/>
                    </a:lnTo>
                    <a:lnTo>
                      <a:pt x="29" y="37"/>
                    </a:lnTo>
                    <a:lnTo>
                      <a:pt x="25" y="37"/>
                    </a:lnTo>
                    <a:lnTo>
                      <a:pt x="24" y="38"/>
                    </a:lnTo>
                    <a:lnTo>
                      <a:pt x="19" y="38"/>
                    </a:lnTo>
                    <a:lnTo>
                      <a:pt x="16" y="35"/>
                    </a:lnTo>
                    <a:lnTo>
                      <a:pt x="11" y="37"/>
                    </a:lnTo>
                    <a:lnTo>
                      <a:pt x="10" y="35"/>
                    </a:lnTo>
                    <a:lnTo>
                      <a:pt x="6" y="37"/>
                    </a:lnTo>
                    <a:lnTo>
                      <a:pt x="2" y="40"/>
                    </a:lnTo>
                    <a:lnTo>
                      <a:pt x="3" y="41"/>
                    </a:lnTo>
                    <a:lnTo>
                      <a:pt x="3" y="45"/>
                    </a:lnTo>
                    <a:lnTo>
                      <a:pt x="0" y="45"/>
                    </a:lnTo>
                    <a:lnTo>
                      <a:pt x="0" y="46"/>
                    </a:lnTo>
                    <a:lnTo>
                      <a:pt x="5" y="48"/>
                    </a:lnTo>
                    <a:lnTo>
                      <a:pt x="6" y="53"/>
                    </a:lnTo>
                    <a:lnTo>
                      <a:pt x="8" y="53"/>
                    </a:lnTo>
                    <a:lnTo>
                      <a:pt x="10" y="49"/>
                    </a:lnTo>
                    <a:lnTo>
                      <a:pt x="11" y="51"/>
                    </a:lnTo>
                    <a:lnTo>
                      <a:pt x="10" y="53"/>
                    </a:lnTo>
                    <a:lnTo>
                      <a:pt x="13" y="54"/>
                    </a:lnTo>
                    <a:lnTo>
                      <a:pt x="13" y="59"/>
                    </a:lnTo>
                    <a:lnTo>
                      <a:pt x="16" y="59"/>
                    </a:lnTo>
                    <a:lnTo>
                      <a:pt x="17" y="57"/>
                    </a:lnTo>
                    <a:lnTo>
                      <a:pt x="17" y="54"/>
                    </a:lnTo>
                    <a:lnTo>
                      <a:pt x="19" y="56"/>
                    </a:lnTo>
                    <a:lnTo>
                      <a:pt x="21" y="56"/>
                    </a:lnTo>
                    <a:lnTo>
                      <a:pt x="19" y="57"/>
                    </a:lnTo>
                    <a:lnTo>
                      <a:pt x="19" y="59"/>
                    </a:lnTo>
                    <a:lnTo>
                      <a:pt x="22" y="62"/>
                    </a:lnTo>
                    <a:lnTo>
                      <a:pt x="25" y="61"/>
                    </a:lnTo>
                    <a:lnTo>
                      <a:pt x="25" y="59"/>
                    </a:lnTo>
                    <a:lnTo>
                      <a:pt x="30" y="57"/>
                    </a:lnTo>
                    <a:lnTo>
                      <a:pt x="32" y="54"/>
                    </a:lnTo>
                    <a:lnTo>
                      <a:pt x="32" y="53"/>
                    </a:lnTo>
                    <a:lnTo>
                      <a:pt x="33" y="56"/>
                    </a:lnTo>
                    <a:lnTo>
                      <a:pt x="35" y="54"/>
                    </a:lnTo>
                    <a:lnTo>
                      <a:pt x="38" y="53"/>
                    </a:lnTo>
                    <a:lnTo>
                      <a:pt x="40" y="53"/>
                    </a:lnTo>
                    <a:lnTo>
                      <a:pt x="37" y="56"/>
                    </a:lnTo>
                    <a:lnTo>
                      <a:pt x="33" y="57"/>
                    </a:lnTo>
                    <a:lnTo>
                      <a:pt x="33" y="61"/>
                    </a:lnTo>
                    <a:lnTo>
                      <a:pt x="37" y="62"/>
                    </a:lnTo>
                    <a:lnTo>
                      <a:pt x="40" y="61"/>
                    </a:lnTo>
                    <a:lnTo>
                      <a:pt x="41" y="62"/>
                    </a:lnTo>
                    <a:lnTo>
                      <a:pt x="43" y="61"/>
                    </a:lnTo>
                    <a:lnTo>
                      <a:pt x="46" y="61"/>
                    </a:lnTo>
                    <a:lnTo>
                      <a:pt x="49" y="59"/>
                    </a:lnTo>
                    <a:lnTo>
                      <a:pt x="51" y="61"/>
                    </a:lnTo>
                    <a:lnTo>
                      <a:pt x="51" y="62"/>
                    </a:lnTo>
                    <a:lnTo>
                      <a:pt x="54" y="62"/>
                    </a:lnTo>
                    <a:lnTo>
                      <a:pt x="57" y="61"/>
                    </a:lnTo>
                    <a:lnTo>
                      <a:pt x="59" y="62"/>
                    </a:lnTo>
                    <a:lnTo>
                      <a:pt x="62" y="62"/>
                    </a:lnTo>
                    <a:lnTo>
                      <a:pt x="64" y="61"/>
                    </a:lnTo>
                    <a:lnTo>
                      <a:pt x="65" y="62"/>
                    </a:lnTo>
                    <a:lnTo>
                      <a:pt x="64" y="64"/>
                    </a:lnTo>
                    <a:lnTo>
                      <a:pt x="62" y="65"/>
                    </a:lnTo>
                    <a:lnTo>
                      <a:pt x="56" y="65"/>
                    </a:lnTo>
                    <a:lnTo>
                      <a:pt x="54" y="67"/>
                    </a:lnTo>
                    <a:lnTo>
                      <a:pt x="51" y="67"/>
                    </a:lnTo>
                    <a:lnTo>
                      <a:pt x="48" y="67"/>
                    </a:lnTo>
                    <a:lnTo>
                      <a:pt x="45" y="65"/>
                    </a:lnTo>
                    <a:lnTo>
                      <a:pt x="40" y="65"/>
                    </a:lnTo>
                    <a:lnTo>
                      <a:pt x="37" y="67"/>
                    </a:lnTo>
                    <a:lnTo>
                      <a:pt x="33" y="67"/>
                    </a:lnTo>
                    <a:lnTo>
                      <a:pt x="30" y="67"/>
                    </a:lnTo>
                    <a:lnTo>
                      <a:pt x="29" y="69"/>
                    </a:lnTo>
                    <a:lnTo>
                      <a:pt x="24" y="67"/>
                    </a:lnTo>
                    <a:lnTo>
                      <a:pt x="19" y="69"/>
                    </a:lnTo>
                    <a:lnTo>
                      <a:pt x="19" y="72"/>
                    </a:lnTo>
                    <a:lnTo>
                      <a:pt x="19" y="75"/>
                    </a:lnTo>
                    <a:lnTo>
                      <a:pt x="19" y="78"/>
                    </a:lnTo>
                    <a:lnTo>
                      <a:pt x="21" y="80"/>
                    </a:lnTo>
                    <a:lnTo>
                      <a:pt x="24" y="83"/>
                    </a:lnTo>
                    <a:lnTo>
                      <a:pt x="27" y="85"/>
                    </a:lnTo>
                    <a:lnTo>
                      <a:pt x="30" y="86"/>
                    </a:lnTo>
                    <a:lnTo>
                      <a:pt x="35" y="86"/>
                    </a:lnTo>
                    <a:lnTo>
                      <a:pt x="38" y="85"/>
                    </a:lnTo>
                    <a:lnTo>
                      <a:pt x="43" y="85"/>
                    </a:lnTo>
                    <a:lnTo>
                      <a:pt x="43" y="86"/>
                    </a:lnTo>
                    <a:lnTo>
                      <a:pt x="46" y="86"/>
                    </a:lnTo>
                    <a:lnTo>
                      <a:pt x="49" y="85"/>
                    </a:lnTo>
                    <a:lnTo>
                      <a:pt x="51" y="85"/>
                    </a:lnTo>
                    <a:lnTo>
                      <a:pt x="54" y="85"/>
                    </a:lnTo>
                    <a:lnTo>
                      <a:pt x="54" y="83"/>
                    </a:lnTo>
                    <a:lnTo>
                      <a:pt x="57" y="83"/>
                    </a:lnTo>
                    <a:lnTo>
                      <a:pt x="59" y="81"/>
                    </a:lnTo>
                    <a:lnTo>
                      <a:pt x="59" y="80"/>
                    </a:lnTo>
                    <a:lnTo>
                      <a:pt x="61" y="78"/>
                    </a:lnTo>
                    <a:lnTo>
                      <a:pt x="64" y="78"/>
                    </a:lnTo>
                    <a:lnTo>
                      <a:pt x="64" y="77"/>
                    </a:lnTo>
                    <a:lnTo>
                      <a:pt x="67" y="78"/>
                    </a:lnTo>
                    <a:lnTo>
                      <a:pt x="70" y="78"/>
                    </a:lnTo>
                    <a:lnTo>
                      <a:pt x="70" y="78"/>
                    </a:lnTo>
                    <a:lnTo>
                      <a:pt x="73" y="78"/>
                    </a:lnTo>
                    <a:lnTo>
                      <a:pt x="75" y="78"/>
                    </a:lnTo>
                    <a:lnTo>
                      <a:pt x="80" y="77"/>
                    </a:lnTo>
                    <a:lnTo>
                      <a:pt x="81" y="77"/>
                    </a:lnTo>
                    <a:lnTo>
                      <a:pt x="83" y="75"/>
                    </a:lnTo>
                    <a:lnTo>
                      <a:pt x="83" y="73"/>
                    </a:lnTo>
                    <a:lnTo>
                      <a:pt x="86" y="73"/>
                    </a:lnTo>
                    <a:lnTo>
                      <a:pt x="86" y="75"/>
                    </a:lnTo>
                    <a:lnTo>
                      <a:pt x="84" y="77"/>
                    </a:lnTo>
                    <a:lnTo>
                      <a:pt x="84" y="78"/>
                    </a:lnTo>
                    <a:lnTo>
                      <a:pt x="88" y="80"/>
                    </a:lnTo>
                    <a:lnTo>
                      <a:pt x="91" y="80"/>
                    </a:lnTo>
                    <a:lnTo>
                      <a:pt x="91" y="78"/>
                    </a:lnTo>
                    <a:lnTo>
                      <a:pt x="94" y="77"/>
                    </a:lnTo>
                    <a:lnTo>
                      <a:pt x="96" y="77"/>
                    </a:lnTo>
                    <a:lnTo>
                      <a:pt x="96" y="78"/>
                    </a:lnTo>
                    <a:lnTo>
                      <a:pt x="94" y="80"/>
                    </a:lnTo>
                    <a:lnTo>
                      <a:pt x="94" y="81"/>
                    </a:lnTo>
                    <a:lnTo>
                      <a:pt x="97" y="83"/>
                    </a:lnTo>
                    <a:lnTo>
                      <a:pt x="102" y="83"/>
                    </a:lnTo>
                    <a:lnTo>
                      <a:pt x="107" y="81"/>
                    </a:lnTo>
                    <a:lnTo>
                      <a:pt x="108" y="81"/>
                    </a:lnTo>
                    <a:lnTo>
                      <a:pt x="111" y="80"/>
                    </a:lnTo>
                    <a:lnTo>
                      <a:pt x="113" y="81"/>
                    </a:lnTo>
                    <a:lnTo>
                      <a:pt x="115" y="81"/>
                    </a:lnTo>
                    <a:lnTo>
                      <a:pt x="115" y="80"/>
                    </a:lnTo>
                    <a:lnTo>
                      <a:pt x="115" y="78"/>
                    </a:lnTo>
                    <a:lnTo>
                      <a:pt x="116" y="78"/>
                    </a:lnTo>
                    <a:lnTo>
                      <a:pt x="118" y="77"/>
                    </a:lnTo>
                    <a:lnTo>
                      <a:pt x="118" y="75"/>
                    </a:lnTo>
                    <a:lnTo>
                      <a:pt x="121" y="73"/>
                    </a:lnTo>
                    <a:lnTo>
                      <a:pt x="123" y="73"/>
                    </a:lnTo>
                    <a:lnTo>
                      <a:pt x="126" y="69"/>
                    </a:lnTo>
                    <a:lnTo>
                      <a:pt x="126" y="67"/>
                    </a:lnTo>
                    <a:lnTo>
                      <a:pt x="126" y="65"/>
                    </a:lnTo>
                    <a:lnTo>
                      <a:pt x="127" y="65"/>
                    </a:lnTo>
                    <a:lnTo>
                      <a:pt x="131" y="64"/>
                    </a:lnTo>
                    <a:lnTo>
                      <a:pt x="134" y="61"/>
                    </a:lnTo>
                    <a:lnTo>
                      <a:pt x="137" y="54"/>
                    </a:lnTo>
                    <a:lnTo>
                      <a:pt x="139" y="51"/>
                    </a:lnTo>
                    <a:lnTo>
                      <a:pt x="137" y="48"/>
                    </a:lnTo>
                    <a:lnTo>
                      <a:pt x="135" y="45"/>
                    </a:lnTo>
                    <a:lnTo>
                      <a:pt x="132" y="41"/>
                    </a:lnTo>
                    <a:lnTo>
                      <a:pt x="131" y="41"/>
                    </a:lnTo>
                    <a:lnTo>
                      <a:pt x="126" y="45"/>
                    </a:lnTo>
                    <a:lnTo>
                      <a:pt x="126" y="48"/>
                    </a:lnTo>
                    <a:lnTo>
                      <a:pt x="124" y="51"/>
                    </a:lnTo>
                    <a:lnTo>
                      <a:pt x="124" y="51"/>
                    </a:lnTo>
                    <a:lnTo>
                      <a:pt x="124" y="53"/>
                    </a:lnTo>
                    <a:lnTo>
                      <a:pt x="121" y="53"/>
                    </a:lnTo>
                    <a:lnTo>
                      <a:pt x="119" y="56"/>
                    </a:lnTo>
                    <a:lnTo>
                      <a:pt x="118" y="54"/>
                    </a:lnTo>
                    <a:lnTo>
                      <a:pt x="121" y="49"/>
                    </a:lnTo>
                    <a:lnTo>
                      <a:pt x="121" y="46"/>
                    </a:lnTo>
                    <a:lnTo>
                      <a:pt x="118" y="45"/>
                    </a:lnTo>
                    <a:lnTo>
                      <a:pt x="115" y="45"/>
                    </a:lnTo>
                    <a:lnTo>
                      <a:pt x="113" y="46"/>
                    </a:lnTo>
                    <a:lnTo>
                      <a:pt x="108" y="49"/>
                    </a:lnTo>
                    <a:lnTo>
                      <a:pt x="107" y="51"/>
                    </a:lnTo>
                    <a:lnTo>
                      <a:pt x="107" y="51"/>
                    </a:lnTo>
                    <a:lnTo>
                      <a:pt x="107" y="48"/>
                    </a:lnTo>
                    <a:lnTo>
                      <a:pt x="111" y="45"/>
                    </a:lnTo>
                    <a:lnTo>
                      <a:pt x="116" y="41"/>
                    </a:lnTo>
                    <a:lnTo>
                      <a:pt x="118" y="38"/>
                    </a:lnTo>
                    <a:lnTo>
                      <a:pt x="116" y="37"/>
                    </a:lnTo>
                    <a:lnTo>
                      <a:pt x="113" y="37"/>
                    </a:lnTo>
                    <a:lnTo>
                      <a:pt x="110" y="38"/>
                    </a:lnTo>
                    <a:lnTo>
                      <a:pt x="108" y="38"/>
                    </a:lnTo>
                    <a:lnTo>
                      <a:pt x="108" y="37"/>
                    </a:lnTo>
                    <a:lnTo>
                      <a:pt x="111" y="35"/>
                    </a:lnTo>
                    <a:lnTo>
                      <a:pt x="115" y="32"/>
                    </a:lnTo>
                    <a:lnTo>
                      <a:pt x="116" y="32"/>
                    </a:lnTo>
                    <a:lnTo>
                      <a:pt x="118" y="30"/>
                    </a:lnTo>
                    <a:lnTo>
                      <a:pt x="118" y="24"/>
                    </a:lnTo>
                    <a:lnTo>
                      <a:pt x="116" y="22"/>
                    </a:lnTo>
                    <a:lnTo>
                      <a:pt x="116" y="19"/>
                    </a:lnTo>
                    <a:lnTo>
                      <a:pt x="118" y="16"/>
                    </a:lnTo>
                    <a:lnTo>
                      <a:pt x="118" y="14"/>
                    </a:lnTo>
                    <a:lnTo>
                      <a:pt x="119" y="13"/>
                    </a:lnTo>
                    <a:lnTo>
                      <a:pt x="123" y="13"/>
                    </a:lnTo>
                    <a:lnTo>
                      <a:pt x="123" y="11"/>
                    </a:lnTo>
                    <a:lnTo>
                      <a:pt x="121" y="8"/>
                    </a:lnTo>
                    <a:lnTo>
                      <a:pt x="123" y="6"/>
                    </a:lnTo>
                    <a:lnTo>
                      <a:pt x="118" y="5"/>
                    </a:lnTo>
                    <a:lnTo>
                      <a:pt x="116" y="5"/>
                    </a:lnTo>
                    <a:lnTo>
                      <a:pt x="110" y="11"/>
                    </a:lnTo>
                    <a:lnTo>
                      <a:pt x="107" y="11"/>
                    </a:lnTo>
                    <a:lnTo>
                      <a:pt x="105" y="14"/>
                    </a:lnTo>
                    <a:lnTo>
                      <a:pt x="107" y="16"/>
                    </a:lnTo>
                    <a:lnTo>
                      <a:pt x="104" y="16"/>
                    </a:lnTo>
                    <a:lnTo>
                      <a:pt x="102" y="14"/>
                    </a:lnTo>
                    <a:lnTo>
                      <a:pt x="100" y="16"/>
                    </a:lnTo>
                    <a:lnTo>
                      <a:pt x="97" y="21"/>
                    </a:lnTo>
                    <a:lnTo>
                      <a:pt x="99" y="24"/>
                    </a:lnTo>
                    <a:lnTo>
                      <a:pt x="99" y="27"/>
                    </a:lnTo>
                    <a:lnTo>
                      <a:pt x="100" y="29"/>
                    </a:lnTo>
                    <a:lnTo>
                      <a:pt x="102" y="32"/>
                    </a:lnTo>
                    <a:lnTo>
                      <a:pt x="100" y="37"/>
                    </a:lnTo>
                    <a:lnTo>
                      <a:pt x="97" y="35"/>
                    </a:lnTo>
                    <a:lnTo>
                      <a:pt x="94" y="37"/>
                    </a:lnTo>
                    <a:lnTo>
                      <a:pt x="92" y="37"/>
                    </a:lnTo>
                    <a:lnTo>
                      <a:pt x="91" y="38"/>
                    </a:lnTo>
                    <a:lnTo>
                      <a:pt x="92" y="41"/>
                    </a:lnTo>
                    <a:lnTo>
                      <a:pt x="92" y="43"/>
                    </a:lnTo>
                    <a:lnTo>
                      <a:pt x="94" y="46"/>
                    </a:lnTo>
                    <a:lnTo>
                      <a:pt x="96" y="51"/>
                    </a:lnTo>
                    <a:lnTo>
                      <a:pt x="91" y="53"/>
                    </a:lnTo>
                    <a:lnTo>
                      <a:pt x="92" y="54"/>
                    </a:lnTo>
                    <a:lnTo>
                      <a:pt x="92" y="56"/>
                    </a:lnTo>
                    <a:lnTo>
                      <a:pt x="91" y="56"/>
                    </a:lnTo>
                    <a:lnTo>
                      <a:pt x="89" y="53"/>
                    </a:lnTo>
                    <a:lnTo>
                      <a:pt x="83" y="51"/>
                    </a:lnTo>
                    <a:lnTo>
                      <a:pt x="81" y="53"/>
                    </a:lnTo>
                    <a:lnTo>
                      <a:pt x="78" y="51"/>
                    </a:lnTo>
                    <a:lnTo>
                      <a:pt x="78" y="4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2" name="Freeform 1252">
                <a:extLst>
                  <a:ext uri="{FF2B5EF4-FFF2-40B4-BE49-F238E27FC236}">
                    <a16:creationId xmlns:a16="http://schemas.microsoft.com/office/drawing/2014/main" id="{D8015454-EFAB-4EE9-9A8E-B880ED4FEB51}"/>
                  </a:ext>
                </a:extLst>
              </p:cNvPr>
              <p:cNvSpPr>
                <a:spLocks/>
              </p:cNvSpPr>
              <p:nvPr/>
            </p:nvSpPr>
            <p:spPr bwMode="auto">
              <a:xfrm>
                <a:off x="3472" y="813"/>
                <a:ext cx="5" cy="3"/>
              </a:xfrm>
              <a:custGeom>
                <a:avLst/>
                <a:gdLst>
                  <a:gd name="T0" fmla="*/ 4 w 5"/>
                  <a:gd name="T1" fmla="*/ 3 h 3"/>
                  <a:gd name="T2" fmla="*/ 5 w 5"/>
                  <a:gd name="T3" fmla="*/ 1 h 3"/>
                  <a:gd name="T4" fmla="*/ 4 w 5"/>
                  <a:gd name="T5" fmla="*/ 0 h 3"/>
                  <a:gd name="T6" fmla="*/ 2 w 5"/>
                  <a:gd name="T7" fmla="*/ 0 h 3"/>
                  <a:gd name="T8" fmla="*/ 0 w 5"/>
                  <a:gd name="T9" fmla="*/ 0 h 3"/>
                  <a:gd name="T10" fmla="*/ 0 w 5"/>
                  <a:gd name="T11" fmla="*/ 1 h 3"/>
                  <a:gd name="T12" fmla="*/ 4 w 5"/>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5" h="3">
                    <a:moveTo>
                      <a:pt x="4" y="3"/>
                    </a:moveTo>
                    <a:lnTo>
                      <a:pt x="5" y="1"/>
                    </a:lnTo>
                    <a:lnTo>
                      <a:pt x="4" y="0"/>
                    </a:lnTo>
                    <a:lnTo>
                      <a:pt x="2" y="0"/>
                    </a:lnTo>
                    <a:lnTo>
                      <a:pt x="0" y="0"/>
                    </a:lnTo>
                    <a:lnTo>
                      <a:pt x="0" y="1"/>
                    </a:lnTo>
                    <a:lnTo>
                      <a:pt x="4"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3" name="Freeform 1253">
                <a:extLst>
                  <a:ext uri="{FF2B5EF4-FFF2-40B4-BE49-F238E27FC236}">
                    <a16:creationId xmlns:a16="http://schemas.microsoft.com/office/drawing/2014/main" id="{C0A82DFD-D705-4EF1-BA91-94A14B25648A}"/>
                  </a:ext>
                </a:extLst>
              </p:cNvPr>
              <p:cNvSpPr>
                <a:spLocks/>
              </p:cNvSpPr>
              <p:nvPr/>
            </p:nvSpPr>
            <p:spPr bwMode="auto">
              <a:xfrm>
                <a:off x="3987" y="1597"/>
                <a:ext cx="3" cy="5"/>
              </a:xfrm>
              <a:custGeom>
                <a:avLst/>
                <a:gdLst>
                  <a:gd name="T0" fmla="*/ 0 w 3"/>
                  <a:gd name="T1" fmla="*/ 5 h 5"/>
                  <a:gd name="T2" fmla="*/ 2 w 3"/>
                  <a:gd name="T3" fmla="*/ 5 h 5"/>
                  <a:gd name="T4" fmla="*/ 3 w 3"/>
                  <a:gd name="T5" fmla="*/ 5 h 5"/>
                  <a:gd name="T6" fmla="*/ 3 w 3"/>
                  <a:gd name="T7" fmla="*/ 2 h 5"/>
                  <a:gd name="T8" fmla="*/ 3 w 3"/>
                  <a:gd name="T9" fmla="*/ 0 h 5"/>
                  <a:gd name="T10" fmla="*/ 2 w 3"/>
                  <a:gd name="T11" fmla="*/ 2 h 5"/>
                  <a:gd name="T12" fmla="*/ 0 w 3"/>
                  <a:gd name="T13" fmla="*/ 5 h 5"/>
                </a:gdLst>
                <a:ahLst/>
                <a:cxnLst>
                  <a:cxn ang="0">
                    <a:pos x="T0" y="T1"/>
                  </a:cxn>
                  <a:cxn ang="0">
                    <a:pos x="T2" y="T3"/>
                  </a:cxn>
                  <a:cxn ang="0">
                    <a:pos x="T4" y="T5"/>
                  </a:cxn>
                  <a:cxn ang="0">
                    <a:pos x="T6" y="T7"/>
                  </a:cxn>
                  <a:cxn ang="0">
                    <a:pos x="T8" y="T9"/>
                  </a:cxn>
                  <a:cxn ang="0">
                    <a:pos x="T10" y="T11"/>
                  </a:cxn>
                  <a:cxn ang="0">
                    <a:pos x="T12" y="T13"/>
                  </a:cxn>
                </a:cxnLst>
                <a:rect l="0" t="0" r="r" b="b"/>
                <a:pathLst>
                  <a:path w="3" h="5">
                    <a:moveTo>
                      <a:pt x="0" y="5"/>
                    </a:moveTo>
                    <a:lnTo>
                      <a:pt x="2" y="5"/>
                    </a:lnTo>
                    <a:lnTo>
                      <a:pt x="3" y="5"/>
                    </a:lnTo>
                    <a:lnTo>
                      <a:pt x="3" y="2"/>
                    </a:lnTo>
                    <a:lnTo>
                      <a:pt x="3" y="0"/>
                    </a:lnTo>
                    <a:lnTo>
                      <a:pt x="2" y="2"/>
                    </a:lnTo>
                    <a:lnTo>
                      <a:pt x="0"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4" name="Freeform 1254">
                <a:extLst>
                  <a:ext uri="{FF2B5EF4-FFF2-40B4-BE49-F238E27FC236}">
                    <a16:creationId xmlns:a16="http://schemas.microsoft.com/office/drawing/2014/main" id="{456B79F8-66FA-4112-B94D-F47C8FBAD9DD}"/>
                  </a:ext>
                </a:extLst>
              </p:cNvPr>
              <p:cNvSpPr>
                <a:spLocks/>
              </p:cNvSpPr>
              <p:nvPr/>
            </p:nvSpPr>
            <p:spPr bwMode="auto">
              <a:xfrm>
                <a:off x="3860" y="830"/>
                <a:ext cx="4" cy="7"/>
              </a:xfrm>
              <a:custGeom>
                <a:avLst/>
                <a:gdLst>
                  <a:gd name="T0" fmla="*/ 3 w 4"/>
                  <a:gd name="T1" fmla="*/ 4 h 7"/>
                  <a:gd name="T2" fmla="*/ 4 w 4"/>
                  <a:gd name="T3" fmla="*/ 0 h 7"/>
                  <a:gd name="T4" fmla="*/ 3 w 4"/>
                  <a:gd name="T5" fmla="*/ 0 h 7"/>
                  <a:gd name="T6" fmla="*/ 1 w 4"/>
                  <a:gd name="T7" fmla="*/ 0 h 7"/>
                  <a:gd name="T8" fmla="*/ 1 w 4"/>
                  <a:gd name="T9" fmla="*/ 4 h 7"/>
                  <a:gd name="T10" fmla="*/ 0 w 4"/>
                  <a:gd name="T11" fmla="*/ 5 h 7"/>
                  <a:gd name="T12" fmla="*/ 0 w 4"/>
                  <a:gd name="T13" fmla="*/ 7 h 7"/>
                  <a:gd name="T14" fmla="*/ 0 w 4"/>
                  <a:gd name="T15" fmla="*/ 7 h 7"/>
                  <a:gd name="T16" fmla="*/ 3 w 4"/>
                  <a:gd name="T17" fmla="*/ 5 h 7"/>
                  <a:gd name="T18" fmla="*/ 3 w 4"/>
                  <a:gd name="T19"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7">
                    <a:moveTo>
                      <a:pt x="3" y="4"/>
                    </a:moveTo>
                    <a:lnTo>
                      <a:pt x="4" y="0"/>
                    </a:lnTo>
                    <a:lnTo>
                      <a:pt x="3" y="0"/>
                    </a:lnTo>
                    <a:lnTo>
                      <a:pt x="1" y="0"/>
                    </a:lnTo>
                    <a:lnTo>
                      <a:pt x="1" y="4"/>
                    </a:lnTo>
                    <a:lnTo>
                      <a:pt x="0" y="5"/>
                    </a:lnTo>
                    <a:lnTo>
                      <a:pt x="0" y="7"/>
                    </a:lnTo>
                    <a:lnTo>
                      <a:pt x="0" y="7"/>
                    </a:lnTo>
                    <a:lnTo>
                      <a:pt x="3" y="5"/>
                    </a:lnTo>
                    <a:lnTo>
                      <a:pt x="3"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5" name="Freeform 1255">
                <a:extLst>
                  <a:ext uri="{FF2B5EF4-FFF2-40B4-BE49-F238E27FC236}">
                    <a16:creationId xmlns:a16="http://schemas.microsoft.com/office/drawing/2014/main" id="{90697941-4134-494C-8834-4AD707B93447}"/>
                  </a:ext>
                </a:extLst>
              </p:cNvPr>
              <p:cNvSpPr>
                <a:spLocks/>
              </p:cNvSpPr>
              <p:nvPr/>
            </p:nvSpPr>
            <p:spPr bwMode="auto">
              <a:xfrm>
                <a:off x="3976" y="1242"/>
                <a:ext cx="5" cy="5"/>
              </a:xfrm>
              <a:custGeom>
                <a:avLst/>
                <a:gdLst>
                  <a:gd name="T0" fmla="*/ 3 w 5"/>
                  <a:gd name="T1" fmla="*/ 3 h 5"/>
                  <a:gd name="T2" fmla="*/ 5 w 5"/>
                  <a:gd name="T3" fmla="*/ 1 h 5"/>
                  <a:gd name="T4" fmla="*/ 3 w 5"/>
                  <a:gd name="T5" fmla="*/ 0 h 5"/>
                  <a:gd name="T6" fmla="*/ 2 w 5"/>
                  <a:gd name="T7" fmla="*/ 1 h 5"/>
                  <a:gd name="T8" fmla="*/ 0 w 5"/>
                  <a:gd name="T9" fmla="*/ 1 h 5"/>
                  <a:gd name="T10" fmla="*/ 0 w 5"/>
                  <a:gd name="T11" fmla="*/ 5 h 5"/>
                  <a:gd name="T12" fmla="*/ 0 w 5"/>
                  <a:gd name="T13" fmla="*/ 5 h 5"/>
                  <a:gd name="T14" fmla="*/ 3 w 5"/>
                  <a:gd name="T15" fmla="*/ 3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5">
                    <a:moveTo>
                      <a:pt x="3" y="3"/>
                    </a:moveTo>
                    <a:lnTo>
                      <a:pt x="5" y="1"/>
                    </a:lnTo>
                    <a:lnTo>
                      <a:pt x="3" y="0"/>
                    </a:lnTo>
                    <a:lnTo>
                      <a:pt x="2" y="1"/>
                    </a:lnTo>
                    <a:lnTo>
                      <a:pt x="0" y="1"/>
                    </a:lnTo>
                    <a:lnTo>
                      <a:pt x="0" y="5"/>
                    </a:lnTo>
                    <a:lnTo>
                      <a:pt x="0" y="5"/>
                    </a:lnTo>
                    <a:lnTo>
                      <a:pt x="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6" name="Freeform 1256">
                <a:extLst>
                  <a:ext uri="{FF2B5EF4-FFF2-40B4-BE49-F238E27FC236}">
                    <a16:creationId xmlns:a16="http://schemas.microsoft.com/office/drawing/2014/main" id="{1ADD22B7-96AA-4851-A1AF-C7065FF386D0}"/>
                  </a:ext>
                </a:extLst>
              </p:cNvPr>
              <p:cNvSpPr>
                <a:spLocks/>
              </p:cNvSpPr>
              <p:nvPr/>
            </p:nvSpPr>
            <p:spPr bwMode="auto">
              <a:xfrm>
                <a:off x="3994" y="1642"/>
                <a:ext cx="3" cy="5"/>
              </a:xfrm>
              <a:custGeom>
                <a:avLst/>
                <a:gdLst>
                  <a:gd name="T0" fmla="*/ 1 w 3"/>
                  <a:gd name="T1" fmla="*/ 2 h 5"/>
                  <a:gd name="T2" fmla="*/ 1 w 3"/>
                  <a:gd name="T3" fmla="*/ 2 h 5"/>
                  <a:gd name="T4" fmla="*/ 1 w 3"/>
                  <a:gd name="T5" fmla="*/ 0 h 5"/>
                  <a:gd name="T6" fmla="*/ 0 w 3"/>
                  <a:gd name="T7" fmla="*/ 0 h 5"/>
                  <a:gd name="T8" fmla="*/ 0 w 3"/>
                  <a:gd name="T9" fmla="*/ 2 h 5"/>
                  <a:gd name="T10" fmla="*/ 0 w 3"/>
                  <a:gd name="T11" fmla="*/ 5 h 5"/>
                  <a:gd name="T12" fmla="*/ 1 w 3"/>
                  <a:gd name="T13" fmla="*/ 5 h 5"/>
                  <a:gd name="T14" fmla="*/ 3 w 3"/>
                  <a:gd name="T15" fmla="*/ 3 h 5"/>
                  <a:gd name="T16" fmla="*/ 3 w 3"/>
                  <a:gd name="T17" fmla="*/ 2 h 5"/>
                  <a:gd name="T18" fmla="*/ 1 w 3"/>
                  <a:gd name="T19"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5">
                    <a:moveTo>
                      <a:pt x="1" y="2"/>
                    </a:moveTo>
                    <a:lnTo>
                      <a:pt x="1" y="2"/>
                    </a:lnTo>
                    <a:lnTo>
                      <a:pt x="1" y="0"/>
                    </a:lnTo>
                    <a:lnTo>
                      <a:pt x="0" y="0"/>
                    </a:lnTo>
                    <a:lnTo>
                      <a:pt x="0" y="2"/>
                    </a:lnTo>
                    <a:lnTo>
                      <a:pt x="0" y="5"/>
                    </a:lnTo>
                    <a:lnTo>
                      <a:pt x="1" y="5"/>
                    </a:lnTo>
                    <a:lnTo>
                      <a:pt x="3" y="3"/>
                    </a:lnTo>
                    <a:lnTo>
                      <a:pt x="3" y="2"/>
                    </a:lnTo>
                    <a:lnTo>
                      <a:pt x="1"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7" name="Freeform 1257">
                <a:extLst>
                  <a:ext uri="{FF2B5EF4-FFF2-40B4-BE49-F238E27FC236}">
                    <a16:creationId xmlns:a16="http://schemas.microsoft.com/office/drawing/2014/main" id="{903EEDD5-484F-499A-9E9C-84A4991944B6}"/>
                  </a:ext>
                </a:extLst>
              </p:cNvPr>
              <p:cNvSpPr>
                <a:spLocks/>
              </p:cNvSpPr>
              <p:nvPr/>
            </p:nvSpPr>
            <p:spPr bwMode="auto">
              <a:xfrm>
                <a:off x="3963" y="1229"/>
                <a:ext cx="5" cy="5"/>
              </a:xfrm>
              <a:custGeom>
                <a:avLst/>
                <a:gdLst>
                  <a:gd name="T0" fmla="*/ 3 w 5"/>
                  <a:gd name="T1" fmla="*/ 5 h 5"/>
                  <a:gd name="T2" fmla="*/ 5 w 5"/>
                  <a:gd name="T3" fmla="*/ 3 h 5"/>
                  <a:gd name="T4" fmla="*/ 5 w 5"/>
                  <a:gd name="T5" fmla="*/ 2 h 5"/>
                  <a:gd name="T6" fmla="*/ 3 w 5"/>
                  <a:gd name="T7" fmla="*/ 0 h 5"/>
                  <a:gd name="T8" fmla="*/ 0 w 5"/>
                  <a:gd name="T9" fmla="*/ 2 h 5"/>
                  <a:gd name="T10" fmla="*/ 2 w 5"/>
                  <a:gd name="T11" fmla="*/ 5 h 5"/>
                  <a:gd name="T12" fmla="*/ 3 w 5"/>
                  <a:gd name="T13" fmla="*/ 5 h 5"/>
                </a:gdLst>
                <a:ahLst/>
                <a:cxnLst>
                  <a:cxn ang="0">
                    <a:pos x="T0" y="T1"/>
                  </a:cxn>
                  <a:cxn ang="0">
                    <a:pos x="T2" y="T3"/>
                  </a:cxn>
                  <a:cxn ang="0">
                    <a:pos x="T4" y="T5"/>
                  </a:cxn>
                  <a:cxn ang="0">
                    <a:pos x="T6" y="T7"/>
                  </a:cxn>
                  <a:cxn ang="0">
                    <a:pos x="T8" y="T9"/>
                  </a:cxn>
                  <a:cxn ang="0">
                    <a:pos x="T10" y="T11"/>
                  </a:cxn>
                  <a:cxn ang="0">
                    <a:pos x="T12" y="T13"/>
                  </a:cxn>
                </a:cxnLst>
                <a:rect l="0" t="0" r="r" b="b"/>
                <a:pathLst>
                  <a:path w="5" h="5">
                    <a:moveTo>
                      <a:pt x="3" y="5"/>
                    </a:moveTo>
                    <a:lnTo>
                      <a:pt x="5" y="3"/>
                    </a:lnTo>
                    <a:lnTo>
                      <a:pt x="5" y="2"/>
                    </a:lnTo>
                    <a:lnTo>
                      <a:pt x="3" y="0"/>
                    </a:lnTo>
                    <a:lnTo>
                      <a:pt x="0" y="2"/>
                    </a:lnTo>
                    <a:lnTo>
                      <a:pt x="2" y="5"/>
                    </a:lnTo>
                    <a:lnTo>
                      <a:pt x="3"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8" name="Freeform 1258">
                <a:extLst>
                  <a:ext uri="{FF2B5EF4-FFF2-40B4-BE49-F238E27FC236}">
                    <a16:creationId xmlns:a16="http://schemas.microsoft.com/office/drawing/2014/main" id="{D6056AA5-3428-4EE0-BE4A-5FFF94C5622B}"/>
                  </a:ext>
                </a:extLst>
              </p:cNvPr>
              <p:cNvSpPr>
                <a:spLocks/>
              </p:cNvSpPr>
              <p:nvPr/>
            </p:nvSpPr>
            <p:spPr bwMode="auto">
              <a:xfrm>
                <a:off x="3997" y="843"/>
                <a:ext cx="4" cy="3"/>
              </a:xfrm>
              <a:custGeom>
                <a:avLst/>
                <a:gdLst>
                  <a:gd name="T0" fmla="*/ 4 w 4"/>
                  <a:gd name="T1" fmla="*/ 2 h 3"/>
                  <a:gd name="T2" fmla="*/ 3 w 4"/>
                  <a:gd name="T3" fmla="*/ 0 h 3"/>
                  <a:gd name="T4" fmla="*/ 1 w 4"/>
                  <a:gd name="T5" fmla="*/ 0 h 3"/>
                  <a:gd name="T6" fmla="*/ 0 w 4"/>
                  <a:gd name="T7" fmla="*/ 2 h 3"/>
                  <a:gd name="T8" fmla="*/ 1 w 4"/>
                  <a:gd name="T9" fmla="*/ 3 h 3"/>
                  <a:gd name="T10" fmla="*/ 4 w 4"/>
                  <a:gd name="T11" fmla="*/ 3 h 3"/>
                  <a:gd name="T12" fmla="*/ 4 w 4"/>
                  <a:gd name="T13" fmla="*/ 2 h 3"/>
                </a:gdLst>
                <a:ahLst/>
                <a:cxnLst>
                  <a:cxn ang="0">
                    <a:pos x="T0" y="T1"/>
                  </a:cxn>
                  <a:cxn ang="0">
                    <a:pos x="T2" y="T3"/>
                  </a:cxn>
                  <a:cxn ang="0">
                    <a:pos x="T4" y="T5"/>
                  </a:cxn>
                  <a:cxn ang="0">
                    <a:pos x="T6" y="T7"/>
                  </a:cxn>
                  <a:cxn ang="0">
                    <a:pos x="T8" y="T9"/>
                  </a:cxn>
                  <a:cxn ang="0">
                    <a:pos x="T10" y="T11"/>
                  </a:cxn>
                  <a:cxn ang="0">
                    <a:pos x="T12" y="T13"/>
                  </a:cxn>
                </a:cxnLst>
                <a:rect l="0" t="0" r="r" b="b"/>
                <a:pathLst>
                  <a:path w="4" h="3">
                    <a:moveTo>
                      <a:pt x="4" y="2"/>
                    </a:moveTo>
                    <a:lnTo>
                      <a:pt x="3" y="0"/>
                    </a:lnTo>
                    <a:lnTo>
                      <a:pt x="1" y="0"/>
                    </a:lnTo>
                    <a:lnTo>
                      <a:pt x="0" y="2"/>
                    </a:lnTo>
                    <a:lnTo>
                      <a:pt x="1" y="3"/>
                    </a:lnTo>
                    <a:lnTo>
                      <a:pt x="4" y="3"/>
                    </a:lnTo>
                    <a:lnTo>
                      <a:pt x="4"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9" name="Freeform 1259">
                <a:extLst>
                  <a:ext uri="{FF2B5EF4-FFF2-40B4-BE49-F238E27FC236}">
                    <a16:creationId xmlns:a16="http://schemas.microsoft.com/office/drawing/2014/main" id="{85D90079-599D-477F-8FC2-17904765A6FF}"/>
                  </a:ext>
                </a:extLst>
              </p:cNvPr>
              <p:cNvSpPr>
                <a:spLocks/>
              </p:cNvSpPr>
              <p:nvPr/>
            </p:nvSpPr>
            <p:spPr bwMode="auto">
              <a:xfrm>
                <a:off x="3987" y="1644"/>
                <a:ext cx="3" cy="5"/>
              </a:xfrm>
              <a:custGeom>
                <a:avLst/>
                <a:gdLst>
                  <a:gd name="T0" fmla="*/ 0 w 3"/>
                  <a:gd name="T1" fmla="*/ 3 h 5"/>
                  <a:gd name="T2" fmla="*/ 0 w 3"/>
                  <a:gd name="T3" fmla="*/ 5 h 5"/>
                  <a:gd name="T4" fmla="*/ 3 w 3"/>
                  <a:gd name="T5" fmla="*/ 3 h 5"/>
                  <a:gd name="T6" fmla="*/ 3 w 3"/>
                  <a:gd name="T7" fmla="*/ 1 h 5"/>
                  <a:gd name="T8" fmla="*/ 3 w 3"/>
                  <a:gd name="T9" fmla="*/ 0 h 5"/>
                  <a:gd name="T10" fmla="*/ 3 w 3"/>
                  <a:gd name="T11" fmla="*/ 0 h 5"/>
                  <a:gd name="T12" fmla="*/ 3 w 3"/>
                  <a:gd name="T13" fmla="*/ 0 h 5"/>
                  <a:gd name="T14" fmla="*/ 3 w 3"/>
                  <a:gd name="T15" fmla="*/ 1 h 5"/>
                  <a:gd name="T16" fmla="*/ 2 w 3"/>
                  <a:gd name="T17" fmla="*/ 3 h 5"/>
                  <a:gd name="T18" fmla="*/ 0 w 3"/>
                  <a:gd name="T19" fmla="*/ 1 h 5"/>
                  <a:gd name="T20" fmla="*/ 0 w 3"/>
                  <a:gd name="T21" fmla="*/ 3 h 5"/>
                  <a:gd name="T22" fmla="*/ 0 w 3"/>
                  <a:gd name="T23"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 h="5">
                    <a:moveTo>
                      <a:pt x="0" y="3"/>
                    </a:moveTo>
                    <a:lnTo>
                      <a:pt x="0" y="5"/>
                    </a:lnTo>
                    <a:lnTo>
                      <a:pt x="3" y="3"/>
                    </a:lnTo>
                    <a:lnTo>
                      <a:pt x="3" y="1"/>
                    </a:lnTo>
                    <a:lnTo>
                      <a:pt x="3" y="0"/>
                    </a:lnTo>
                    <a:lnTo>
                      <a:pt x="3" y="0"/>
                    </a:lnTo>
                    <a:lnTo>
                      <a:pt x="3" y="0"/>
                    </a:lnTo>
                    <a:lnTo>
                      <a:pt x="3" y="1"/>
                    </a:lnTo>
                    <a:lnTo>
                      <a:pt x="2" y="3"/>
                    </a:lnTo>
                    <a:lnTo>
                      <a:pt x="0" y="1"/>
                    </a:lnTo>
                    <a:lnTo>
                      <a:pt x="0" y="3"/>
                    </a:ln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0" name="Freeform 1260">
                <a:extLst>
                  <a:ext uri="{FF2B5EF4-FFF2-40B4-BE49-F238E27FC236}">
                    <a16:creationId xmlns:a16="http://schemas.microsoft.com/office/drawing/2014/main" id="{561448C4-B0D2-443F-85CC-6AC5E9CF7808}"/>
                  </a:ext>
                </a:extLst>
              </p:cNvPr>
              <p:cNvSpPr>
                <a:spLocks/>
              </p:cNvSpPr>
              <p:nvPr/>
            </p:nvSpPr>
            <p:spPr bwMode="auto">
              <a:xfrm>
                <a:off x="3931" y="1199"/>
                <a:ext cx="4" cy="1"/>
              </a:xfrm>
              <a:custGeom>
                <a:avLst/>
                <a:gdLst>
                  <a:gd name="T0" fmla="*/ 0 w 4"/>
                  <a:gd name="T1" fmla="*/ 0 h 1"/>
                  <a:gd name="T2" fmla="*/ 2 w 4"/>
                  <a:gd name="T3" fmla="*/ 1 h 1"/>
                  <a:gd name="T4" fmla="*/ 4 w 4"/>
                  <a:gd name="T5" fmla="*/ 1 h 1"/>
                  <a:gd name="T6" fmla="*/ 2 w 4"/>
                  <a:gd name="T7" fmla="*/ 0 h 1"/>
                  <a:gd name="T8" fmla="*/ 0 w 4"/>
                  <a:gd name="T9" fmla="*/ 0 h 1"/>
                </a:gdLst>
                <a:ahLst/>
                <a:cxnLst>
                  <a:cxn ang="0">
                    <a:pos x="T0" y="T1"/>
                  </a:cxn>
                  <a:cxn ang="0">
                    <a:pos x="T2" y="T3"/>
                  </a:cxn>
                  <a:cxn ang="0">
                    <a:pos x="T4" y="T5"/>
                  </a:cxn>
                  <a:cxn ang="0">
                    <a:pos x="T6" y="T7"/>
                  </a:cxn>
                  <a:cxn ang="0">
                    <a:pos x="T8" y="T9"/>
                  </a:cxn>
                </a:cxnLst>
                <a:rect l="0" t="0" r="r" b="b"/>
                <a:pathLst>
                  <a:path w="4" h="1">
                    <a:moveTo>
                      <a:pt x="0" y="0"/>
                    </a:moveTo>
                    <a:lnTo>
                      <a:pt x="2" y="1"/>
                    </a:lnTo>
                    <a:lnTo>
                      <a:pt x="4" y="1"/>
                    </a:lnTo>
                    <a:lnTo>
                      <a:pt x="2"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1" name="Freeform 1261">
                <a:extLst>
                  <a:ext uri="{FF2B5EF4-FFF2-40B4-BE49-F238E27FC236}">
                    <a16:creationId xmlns:a16="http://schemas.microsoft.com/office/drawing/2014/main" id="{7A5732F7-70D8-4F0F-96DA-45CC5E12C47C}"/>
                  </a:ext>
                </a:extLst>
              </p:cNvPr>
              <p:cNvSpPr>
                <a:spLocks/>
              </p:cNvSpPr>
              <p:nvPr/>
            </p:nvSpPr>
            <p:spPr bwMode="auto">
              <a:xfrm>
                <a:off x="3944" y="1170"/>
                <a:ext cx="5" cy="2"/>
              </a:xfrm>
              <a:custGeom>
                <a:avLst/>
                <a:gdLst>
                  <a:gd name="T0" fmla="*/ 0 w 5"/>
                  <a:gd name="T1" fmla="*/ 2 h 2"/>
                  <a:gd name="T2" fmla="*/ 2 w 5"/>
                  <a:gd name="T3" fmla="*/ 2 h 2"/>
                  <a:gd name="T4" fmla="*/ 3 w 5"/>
                  <a:gd name="T5" fmla="*/ 2 h 2"/>
                  <a:gd name="T6" fmla="*/ 5 w 5"/>
                  <a:gd name="T7" fmla="*/ 0 h 2"/>
                  <a:gd name="T8" fmla="*/ 2 w 5"/>
                  <a:gd name="T9" fmla="*/ 0 h 2"/>
                  <a:gd name="T10" fmla="*/ 0 w 5"/>
                  <a:gd name="T11" fmla="*/ 2 h 2"/>
                </a:gdLst>
                <a:ahLst/>
                <a:cxnLst>
                  <a:cxn ang="0">
                    <a:pos x="T0" y="T1"/>
                  </a:cxn>
                  <a:cxn ang="0">
                    <a:pos x="T2" y="T3"/>
                  </a:cxn>
                  <a:cxn ang="0">
                    <a:pos x="T4" y="T5"/>
                  </a:cxn>
                  <a:cxn ang="0">
                    <a:pos x="T6" y="T7"/>
                  </a:cxn>
                  <a:cxn ang="0">
                    <a:pos x="T8" y="T9"/>
                  </a:cxn>
                  <a:cxn ang="0">
                    <a:pos x="T10" y="T11"/>
                  </a:cxn>
                </a:cxnLst>
                <a:rect l="0" t="0" r="r" b="b"/>
                <a:pathLst>
                  <a:path w="5" h="2">
                    <a:moveTo>
                      <a:pt x="0" y="2"/>
                    </a:moveTo>
                    <a:lnTo>
                      <a:pt x="2" y="2"/>
                    </a:lnTo>
                    <a:lnTo>
                      <a:pt x="3" y="2"/>
                    </a:lnTo>
                    <a:lnTo>
                      <a:pt x="5" y="0"/>
                    </a:lnTo>
                    <a:lnTo>
                      <a:pt x="2" y="0"/>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2" name="Freeform 1262">
                <a:extLst>
                  <a:ext uri="{FF2B5EF4-FFF2-40B4-BE49-F238E27FC236}">
                    <a16:creationId xmlns:a16="http://schemas.microsoft.com/office/drawing/2014/main" id="{F1F50FCA-ED5F-4626-AB54-6F0C5823C546}"/>
                  </a:ext>
                </a:extLst>
              </p:cNvPr>
              <p:cNvSpPr>
                <a:spLocks/>
              </p:cNvSpPr>
              <p:nvPr/>
            </p:nvSpPr>
            <p:spPr bwMode="auto">
              <a:xfrm>
                <a:off x="3947" y="873"/>
                <a:ext cx="5" cy="4"/>
              </a:xfrm>
              <a:custGeom>
                <a:avLst/>
                <a:gdLst>
                  <a:gd name="T0" fmla="*/ 3 w 5"/>
                  <a:gd name="T1" fmla="*/ 0 h 4"/>
                  <a:gd name="T2" fmla="*/ 0 w 5"/>
                  <a:gd name="T3" fmla="*/ 2 h 4"/>
                  <a:gd name="T4" fmla="*/ 2 w 5"/>
                  <a:gd name="T5" fmla="*/ 4 h 4"/>
                  <a:gd name="T6" fmla="*/ 5 w 5"/>
                  <a:gd name="T7" fmla="*/ 4 h 4"/>
                  <a:gd name="T8" fmla="*/ 3 w 5"/>
                  <a:gd name="T9" fmla="*/ 0 h 4"/>
                </a:gdLst>
                <a:ahLst/>
                <a:cxnLst>
                  <a:cxn ang="0">
                    <a:pos x="T0" y="T1"/>
                  </a:cxn>
                  <a:cxn ang="0">
                    <a:pos x="T2" y="T3"/>
                  </a:cxn>
                  <a:cxn ang="0">
                    <a:pos x="T4" y="T5"/>
                  </a:cxn>
                  <a:cxn ang="0">
                    <a:pos x="T6" y="T7"/>
                  </a:cxn>
                  <a:cxn ang="0">
                    <a:pos x="T8" y="T9"/>
                  </a:cxn>
                </a:cxnLst>
                <a:rect l="0" t="0" r="r" b="b"/>
                <a:pathLst>
                  <a:path w="5" h="4">
                    <a:moveTo>
                      <a:pt x="3" y="0"/>
                    </a:moveTo>
                    <a:lnTo>
                      <a:pt x="0" y="2"/>
                    </a:lnTo>
                    <a:lnTo>
                      <a:pt x="2" y="4"/>
                    </a:lnTo>
                    <a:lnTo>
                      <a:pt x="5" y="4"/>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3" name="Freeform 1263">
                <a:extLst>
                  <a:ext uri="{FF2B5EF4-FFF2-40B4-BE49-F238E27FC236}">
                    <a16:creationId xmlns:a16="http://schemas.microsoft.com/office/drawing/2014/main" id="{04790125-77B9-46EB-90EE-0B6988397E8C}"/>
                  </a:ext>
                </a:extLst>
              </p:cNvPr>
              <p:cNvSpPr>
                <a:spLocks/>
              </p:cNvSpPr>
              <p:nvPr/>
            </p:nvSpPr>
            <p:spPr bwMode="auto">
              <a:xfrm>
                <a:off x="3943" y="1212"/>
                <a:ext cx="4" cy="1"/>
              </a:xfrm>
              <a:custGeom>
                <a:avLst/>
                <a:gdLst>
                  <a:gd name="T0" fmla="*/ 1 w 4"/>
                  <a:gd name="T1" fmla="*/ 0 h 1"/>
                  <a:gd name="T2" fmla="*/ 0 w 4"/>
                  <a:gd name="T3" fmla="*/ 0 h 1"/>
                  <a:gd name="T4" fmla="*/ 3 w 4"/>
                  <a:gd name="T5" fmla="*/ 1 h 1"/>
                  <a:gd name="T6" fmla="*/ 4 w 4"/>
                  <a:gd name="T7" fmla="*/ 1 h 1"/>
                  <a:gd name="T8" fmla="*/ 3 w 4"/>
                  <a:gd name="T9" fmla="*/ 0 h 1"/>
                  <a:gd name="T10" fmla="*/ 1 w 4"/>
                  <a:gd name="T11" fmla="*/ 0 h 1"/>
                </a:gdLst>
                <a:ahLst/>
                <a:cxnLst>
                  <a:cxn ang="0">
                    <a:pos x="T0" y="T1"/>
                  </a:cxn>
                  <a:cxn ang="0">
                    <a:pos x="T2" y="T3"/>
                  </a:cxn>
                  <a:cxn ang="0">
                    <a:pos x="T4" y="T5"/>
                  </a:cxn>
                  <a:cxn ang="0">
                    <a:pos x="T6" y="T7"/>
                  </a:cxn>
                  <a:cxn ang="0">
                    <a:pos x="T8" y="T9"/>
                  </a:cxn>
                  <a:cxn ang="0">
                    <a:pos x="T10" y="T11"/>
                  </a:cxn>
                </a:cxnLst>
                <a:rect l="0" t="0" r="r" b="b"/>
                <a:pathLst>
                  <a:path w="4" h="1">
                    <a:moveTo>
                      <a:pt x="1" y="0"/>
                    </a:moveTo>
                    <a:lnTo>
                      <a:pt x="0" y="0"/>
                    </a:lnTo>
                    <a:lnTo>
                      <a:pt x="3" y="1"/>
                    </a:lnTo>
                    <a:lnTo>
                      <a:pt x="4" y="1"/>
                    </a:lnTo>
                    <a:lnTo>
                      <a:pt x="3" y="0"/>
                    </a:lnTo>
                    <a:lnTo>
                      <a:pt x="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4" name="Freeform 1264">
                <a:extLst>
                  <a:ext uri="{FF2B5EF4-FFF2-40B4-BE49-F238E27FC236}">
                    <a16:creationId xmlns:a16="http://schemas.microsoft.com/office/drawing/2014/main" id="{47D83F33-2958-4CAE-A4D0-0040A950FC8D}"/>
                  </a:ext>
                </a:extLst>
              </p:cNvPr>
              <p:cNvSpPr>
                <a:spLocks/>
              </p:cNvSpPr>
              <p:nvPr/>
            </p:nvSpPr>
            <p:spPr bwMode="auto">
              <a:xfrm>
                <a:off x="3939" y="1167"/>
                <a:ext cx="5" cy="5"/>
              </a:xfrm>
              <a:custGeom>
                <a:avLst/>
                <a:gdLst>
                  <a:gd name="T0" fmla="*/ 0 w 5"/>
                  <a:gd name="T1" fmla="*/ 1 h 5"/>
                  <a:gd name="T2" fmla="*/ 0 w 5"/>
                  <a:gd name="T3" fmla="*/ 3 h 5"/>
                  <a:gd name="T4" fmla="*/ 2 w 5"/>
                  <a:gd name="T5" fmla="*/ 5 h 5"/>
                  <a:gd name="T6" fmla="*/ 4 w 5"/>
                  <a:gd name="T7" fmla="*/ 5 h 5"/>
                  <a:gd name="T8" fmla="*/ 5 w 5"/>
                  <a:gd name="T9" fmla="*/ 1 h 5"/>
                  <a:gd name="T10" fmla="*/ 5 w 5"/>
                  <a:gd name="T11" fmla="*/ 0 h 5"/>
                  <a:gd name="T12" fmla="*/ 4 w 5"/>
                  <a:gd name="T13" fmla="*/ 1 h 5"/>
                  <a:gd name="T14" fmla="*/ 0 w 5"/>
                  <a:gd name="T15" fmla="*/ 1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5">
                    <a:moveTo>
                      <a:pt x="0" y="1"/>
                    </a:moveTo>
                    <a:lnTo>
                      <a:pt x="0" y="3"/>
                    </a:lnTo>
                    <a:lnTo>
                      <a:pt x="2" y="5"/>
                    </a:lnTo>
                    <a:lnTo>
                      <a:pt x="4" y="5"/>
                    </a:lnTo>
                    <a:lnTo>
                      <a:pt x="5" y="1"/>
                    </a:lnTo>
                    <a:lnTo>
                      <a:pt x="5" y="0"/>
                    </a:lnTo>
                    <a:lnTo>
                      <a:pt x="4" y="1"/>
                    </a:ln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5" name="Freeform 1265">
                <a:extLst>
                  <a:ext uri="{FF2B5EF4-FFF2-40B4-BE49-F238E27FC236}">
                    <a16:creationId xmlns:a16="http://schemas.microsoft.com/office/drawing/2014/main" id="{20BC8F71-8850-471E-82A4-89E73959CD8B}"/>
                  </a:ext>
                </a:extLst>
              </p:cNvPr>
              <p:cNvSpPr>
                <a:spLocks/>
              </p:cNvSpPr>
              <p:nvPr/>
            </p:nvSpPr>
            <p:spPr bwMode="auto">
              <a:xfrm>
                <a:off x="3876" y="869"/>
                <a:ext cx="3" cy="4"/>
              </a:xfrm>
              <a:custGeom>
                <a:avLst/>
                <a:gdLst>
                  <a:gd name="T0" fmla="*/ 3 w 3"/>
                  <a:gd name="T1" fmla="*/ 3 h 4"/>
                  <a:gd name="T2" fmla="*/ 3 w 3"/>
                  <a:gd name="T3" fmla="*/ 1 h 4"/>
                  <a:gd name="T4" fmla="*/ 1 w 3"/>
                  <a:gd name="T5" fmla="*/ 0 h 4"/>
                  <a:gd name="T6" fmla="*/ 0 w 3"/>
                  <a:gd name="T7" fmla="*/ 0 h 4"/>
                  <a:gd name="T8" fmla="*/ 0 w 3"/>
                  <a:gd name="T9" fmla="*/ 1 h 4"/>
                  <a:gd name="T10" fmla="*/ 1 w 3"/>
                  <a:gd name="T11" fmla="*/ 4 h 4"/>
                  <a:gd name="T12" fmla="*/ 1 w 3"/>
                  <a:gd name="T13" fmla="*/ 4 h 4"/>
                  <a:gd name="T14" fmla="*/ 3 w 3"/>
                  <a:gd name="T15" fmla="*/ 3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4">
                    <a:moveTo>
                      <a:pt x="3" y="3"/>
                    </a:moveTo>
                    <a:lnTo>
                      <a:pt x="3" y="1"/>
                    </a:lnTo>
                    <a:lnTo>
                      <a:pt x="1" y="0"/>
                    </a:lnTo>
                    <a:lnTo>
                      <a:pt x="0" y="0"/>
                    </a:lnTo>
                    <a:lnTo>
                      <a:pt x="0" y="1"/>
                    </a:lnTo>
                    <a:lnTo>
                      <a:pt x="1" y="4"/>
                    </a:lnTo>
                    <a:lnTo>
                      <a:pt x="1" y="4"/>
                    </a:lnTo>
                    <a:lnTo>
                      <a:pt x="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6" name="Freeform 1266">
                <a:extLst>
                  <a:ext uri="{FF2B5EF4-FFF2-40B4-BE49-F238E27FC236}">
                    <a16:creationId xmlns:a16="http://schemas.microsoft.com/office/drawing/2014/main" id="{EB4B95E1-4A0E-4559-9F21-5F7ED0F9C9A7}"/>
                  </a:ext>
                </a:extLst>
              </p:cNvPr>
              <p:cNvSpPr>
                <a:spLocks/>
              </p:cNvSpPr>
              <p:nvPr/>
            </p:nvSpPr>
            <p:spPr bwMode="auto">
              <a:xfrm>
                <a:off x="3716" y="806"/>
                <a:ext cx="15" cy="15"/>
              </a:xfrm>
              <a:custGeom>
                <a:avLst/>
                <a:gdLst>
                  <a:gd name="T0" fmla="*/ 7 w 15"/>
                  <a:gd name="T1" fmla="*/ 15 h 15"/>
                  <a:gd name="T2" fmla="*/ 10 w 15"/>
                  <a:gd name="T3" fmla="*/ 13 h 15"/>
                  <a:gd name="T4" fmla="*/ 13 w 15"/>
                  <a:gd name="T5" fmla="*/ 15 h 15"/>
                  <a:gd name="T6" fmla="*/ 15 w 15"/>
                  <a:gd name="T7" fmla="*/ 15 h 15"/>
                  <a:gd name="T8" fmla="*/ 15 w 15"/>
                  <a:gd name="T9" fmla="*/ 10 h 15"/>
                  <a:gd name="T10" fmla="*/ 15 w 15"/>
                  <a:gd name="T11" fmla="*/ 7 h 15"/>
                  <a:gd name="T12" fmla="*/ 10 w 15"/>
                  <a:gd name="T13" fmla="*/ 2 h 15"/>
                  <a:gd name="T14" fmla="*/ 7 w 15"/>
                  <a:gd name="T15" fmla="*/ 0 h 15"/>
                  <a:gd name="T16" fmla="*/ 2 w 15"/>
                  <a:gd name="T17" fmla="*/ 2 h 15"/>
                  <a:gd name="T18" fmla="*/ 0 w 15"/>
                  <a:gd name="T19" fmla="*/ 5 h 15"/>
                  <a:gd name="T20" fmla="*/ 0 w 15"/>
                  <a:gd name="T21" fmla="*/ 8 h 15"/>
                  <a:gd name="T22" fmla="*/ 3 w 15"/>
                  <a:gd name="T23" fmla="*/ 10 h 15"/>
                  <a:gd name="T24" fmla="*/ 5 w 15"/>
                  <a:gd name="T25" fmla="*/ 15 h 15"/>
                  <a:gd name="T26" fmla="*/ 7 w 15"/>
                  <a:gd name="T27"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5" h="15">
                    <a:moveTo>
                      <a:pt x="7" y="15"/>
                    </a:moveTo>
                    <a:lnTo>
                      <a:pt x="10" y="13"/>
                    </a:lnTo>
                    <a:lnTo>
                      <a:pt x="13" y="15"/>
                    </a:lnTo>
                    <a:lnTo>
                      <a:pt x="15" y="15"/>
                    </a:lnTo>
                    <a:lnTo>
                      <a:pt x="15" y="10"/>
                    </a:lnTo>
                    <a:lnTo>
                      <a:pt x="15" y="7"/>
                    </a:lnTo>
                    <a:lnTo>
                      <a:pt x="10" y="2"/>
                    </a:lnTo>
                    <a:lnTo>
                      <a:pt x="7" y="0"/>
                    </a:lnTo>
                    <a:lnTo>
                      <a:pt x="2" y="2"/>
                    </a:lnTo>
                    <a:lnTo>
                      <a:pt x="0" y="5"/>
                    </a:lnTo>
                    <a:lnTo>
                      <a:pt x="0" y="8"/>
                    </a:lnTo>
                    <a:lnTo>
                      <a:pt x="3" y="10"/>
                    </a:lnTo>
                    <a:lnTo>
                      <a:pt x="5" y="15"/>
                    </a:lnTo>
                    <a:lnTo>
                      <a:pt x="7" y="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7" name="Freeform 1267">
                <a:extLst>
                  <a:ext uri="{FF2B5EF4-FFF2-40B4-BE49-F238E27FC236}">
                    <a16:creationId xmlns:a16="http://schemas.microsoft.com/office/drawing/2014/main" id="{9BA94361-1471-4145-80D6-8E65D9C1525D}"/>
                  </a:ext>
                </a:extLst>
              </p:cNvPr>
              <p:cNvSpPr>
                <a:spLocks/>
              </p:cNvSpPr>
              <p:nvPr/>
            </p:nvSpPr>
            <p:spPr bwMode="auto">
              <a:xfrm>
                <a:off x="3665" y="861"/>
                <a:ext cx="67" cy="67"/>
              </a:xfrm>
              <a:custGeom>
                <a:avLst/>
                <a:gdLst>
                  <a:gd name="T0" fmla="*/ 19 w 67"/>
                  <a:gd name="T1" fmla="*/ 11 h 67"/>
                  <a:gd name="T2" fmla="*/ 21 w 67"/>
                  <a:gd name="T3" fmla="*/ 12 h 67"/>
                  <a:gd name="T4" fmla="*/ 19 w 67"/>
                  <a:gd name="T5" fmla="*/ 17 h 67"/>
                  <a:gd name="T6" fmla="*/ 18 w 67"/>
                  <a:gd name="T7" fmla="*/ 22 h 67"/>
                  <a:gd name="T8" fmla="*/ 15 w 67"/>
                  <a:gd name="T9" fmla="*/ 27 h 67"/>
                  <a:gd name="T10" fmla="*/ 15 w 67"/>
                  <a:gd name="T11" fmla="*/ 33 h 67"/>
                  <a:gd name="T12" fmla="*/ 13 w 67"/>
                  <a:gd name="T13" fmla="*/ 28 h 67"/>
                  <a:gd name="T14" fmla="*/ 8 w 67"/>
                  <a:gd name="T15" fmla="*/ 27 h 67"/>
                  <a:gd name="T16" fmla="*/ 7 w 67"/>
                  <a:gd name="T17" fmla="*/ 32 h 67"/>
                  <a:gd name="T18" fmla="*/ 2 w 67"/>
                  <a:gd name="T19" fmla="*/ 32 h 67"/>
                  <a:gd name="T20" fmla="*/ 0 w 67"/>
                  <a:gd name="T21" fmla="*/ 36 h 67"/>
                  <a:gd name="T22" fmla="*/ 5 w 67"/>
                  <a:gd name="T23" fmla="*/ 36 h 67"/>
                  <a:gd name="T24" fmla="*/ 11 w 67"/>
                  <a:gd name="T25" fmla="*/ 36 h 67"/>
                  <a:gd name="T26" fmla="*/ 19 w 67"/>
                  <a:gd name="T27" fmla="*/ 38 h 67"/>
                  <a:gd name="T28" fmla="*/ 35 w 67"/>
                  <a:gd name="T29" fmla="*/ 41 h 67"/>
                  <a:gd name="T30" fmla="*/ 27 w 67"/>
                  <a:gd name="T31" fmla="*/ 43 h 67"/>
                  <a:gd name="T32" fmla="*/ 19 w 67"/>
                  <a:gd name="T33" fmla="*/ 44 h 67"/>
                  <a:gd name="T34" fmla="*/ 21 w 67"/>
                  <a:gd name="T35" fmla="*/ 48 h 67"/>
                  <a:gd name="T36" fmla="*/ 13 w 67"/>
                  <a:gd name="T37" fmla="*/ 46 h 67"/>
                  <a:gd name="T38" fmla="*/ 11 w 67"/>
                  <a:gd name="T39" fmla="*/ 48 h 67"/>
                  <a:gd name="T40" fmla="*/ 10 w 67"/>
                  <a:gd name="T41" fmla="*/ 49 h 67"/>
                  <a:gd name="T42" fmla="*/ 13 w 67"/>
                  <a:gd name="T43" fmla="*/ 52 h 67"/>
                  <a:gd name="T44" fmla="*/ 13 w 67"/>
                  <a:gd name="T45" fmla="*/ 54 h 67"/>
                  <a:gd name="T46" fmla="*/ 10 w 67"/>
                  <a:gd name="T47" fmla="*/ 57 h 67"/>
                  <a:gd name="T48" fmla="*/ 11 w 67"/>
                  <a:gd name="T49" fmla="*/ 63 h 67"/>
                  <a:gd name="T50" fmla="*/ 16 w 67"/>
                  <a:gd name="T51" fmla="*/ 63 h 67"/>
                  <a:gd name="T52" fmla="*/ 19 w 67"/>
                  <a:gd name="T53" fmla="*/ 63 h 67"/>
                  <a:gd name="T54" fmla="*/ 23 w 67"/>
                  <a:gd name="T55" fmla="*/ 62 h 67"/>
                  <a:gd name="T56" fmla="*/ 32 w 67"/>
                  <a:gd name="T57" fmla="*/ 67 h 67"/>
                  <a:gd name="T58" fmla="*/ 34 w 67"/>
                  <a:gd name="T59" fmla="*/ 60 h 67"/>
                  <a:gd name="T60" fmla="*/ 35 w 67"/>
                  <a:gd name="T61" fmla="*/ 63 h 67"/>
                  <a:gd name="T62" fmla="*/ 39 w 67"/>
                  <a:gd name="T63" fmla="*/ 62 h 67"/>
                  <a:gd name="T64" fmla="*/ 40 w 67"/>
                  <a:gd name="T65" fmla="*/ 57 h 67"/>
                  <a:gd name="T66" fmla="*/ 37 w 67"/>
                  <a:gd name="T67" fmla="*/ 54 h 67"/>
                  <a:gd name="T68" fmla="*/ 42 w 67"/>
                  <a:gd name="T69" fmla="*/ 51 h 67"/>
                  <a:gd name="T70" fmla="*/ 45 w 67"/>
                  <a:gd name="T71" fmla="*/ 49 h 67"/>
                  <a:gd name="T72" fmla="*/ 46 w 67"/>
                  <a:gd name="T73" fmla="*/ 51 h 67"/>
                  <a:gd name="T74" fmla="*/ 46 w 67"/>
                  <a:gd name="T75" fmla="*/ 43 h 67"/>
                  <a:gd name="T76" fmla="*/ 50 w 67"/>
                  <a:gd name="T77" fmla="*/ 41 h 67"/>
                  <a:gd name="T78" fmla="*/ 53 w 67"/>
                  <a:gd name="T79" fmla="*/ 38 h 67"/>
                  <a:gd name="T80" fmla="*/ 59 w 67"/>
                  <a:gd name="T81" fmla="*/ 30 h 67"/>
                  <a:gd name="T82" fmla="*/ 62 w 67"/>
                  <a:gd name="T83" fmla="*/ 24 h 67"/>
                  <a:gd name="T84" fmla="*/ 67 w 67"/>
                  <a:gd name="T85" fmla="*/ 14 h 67"/>
                  <a:gd name="T86" fmla="*/ 62 w 67"/>
                  <a:gd name="T87" fmla="*/ 9 h 67"/>
                  <a:gd name="T88" fmla="*/ 64 w 67"/>
                  <a:gd name="T89" fmla="*/ 6 h 67"/>
                  <a:gd name="T90" fmla="*/ 62 w 67"/>
                  <a:gd name="T91" fmla="*/ 3 h 67"/>
                  <a:gd name="T92" fmla="*/ 61 w 67"/>
                  <a:gd name="T93" fmla="*/ 6 h 67"/>
                  <a:gd name="T94" fmla="*/ 56 w 67"/>
                  <a:gd name="T95" fmla="*/ 11 h 67"/>
                  <a:gd name="T96" fmla="*/ 53 w 67"/>
                  <a:gd name="T97" fmla="*/ 14 h 67"/>
                  <a:gd name="T98" fmla="*/ 53 w 67"/>
                  <a:gd name="T99" fmla="*/ 9 h 67"/>
                  <a:gd name="T100" fmla="*/ 50 w 67"/>
                  <a:gd name="T101" fmla="*/ 3 h 67"/>
                  <a:gd name="T102" fmla="*/ 45 w 67"/>
                  <a:gd name="T103" fmla="*/ 0 h 67"/>
                  <a:gd name="T104" fmla="*/ 39 w 67"/>
                  <a:gd name="T105" fmla="*/ 3 h 67"/>
                  <a:gd name="T106" fmla="*/ 35 w 67"/>
                  <a:gd name="T107" fmla="*/ 8 h 67"/>
                  <a:gd name="T108" fmla="*/ 37 w 67"/>
                  <a:gd name="T109" fmla="*/ 16 h 67"/>
                  <a:gd name="T110" fmla="*/ 34 w 67"/>
                  <a:gd name="T111" fmla="*/ 16 h 67"/>
                  <a:gd name="T112" fmla="*/ 37 w 67"/>
                  <a:gd name="T113" fmla="*/ 22 h 67"/>
                  <a:gd name="T114" fmla="*/ 35 w 67"/>
                  <a:gd name="T115" fmla="*/ 28 h 67"/>
                  <a:gd name="T116" fmla="*/ 31 w 67"/>
                  <a:gd name="T117" fmla="*/ 28 h 67"/>
                  <a:gd name="T118" fmla="*/ 29 w 67"/>
                  <a:gd name="T119" fmla="*/ 16 h 67"/>
                  <a:gd name="T120" fmla="*/ 27 w 67"/>
                  <a:gd name="T121" fmla="*/ 11 h 67"/>
                  <a:gd name="T122" fmla="*/ 26 w 67"/>
                  <a:gd name="T123" fmla="*/ 6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7" h="67">
                    <a:moveTo>
                      <a:pt x="23" y="8"/>
                    </a:moveTo>
                    <a:lnTo>
                      <a:pt x="21" y="8"/>
                    </a:lnTo>
                    <a:lnTo>
                      <a:pt x="19" y="11"/>
                    </a:lnTo>
                    <a:lnTo>
                      <a:pt x="18" y="12"/>
                    </a:lnTo>
                    <a:lnTo>
                      <a:pt x="19" y="12"/>
                    </a:lnTo>
                    <a:lnTo>
                      <a:pt x="21" y="12"/>
                    </a:lnTo>
                    <a:lnTo>
                      <a:pt x="23" y="14"/>
                    </a:lnTo>
                    <a:lnTo>
                      <a:pt x="19" y="16"/>
                    </a:lnTo>
                    <a:lnTo>
                      <a:pt x="19" y="17"/>
                    </a:lnTo>
                    <a:lnTo>
                      <a:pt x="16" y="17"/>
                    </a:lnTo>
                    <a:lnTo>
                      <a:pt x="16" y="22"/>
                    </a:lnTo>
                    <a:lnTo>
                      <a:pt x="18" y="22"/>
                    </a:lnTo>
                    <a:lnTo>
                      <a:pt x="18" y="24"/>
                    </a:lnTo>
                    <a:lnTo>
                      <a:pt x="15" y="25"/>
                    </a:lnTo>
                    <a:lnTo>
                      <a:pt x="15" y="27"/>
                    </a:lnTo>
                    <a:lnTo>
                      <a:pt x="16" y="30"/>
                    </a:lnTo>
                    <a:lnTo>
                      <a:pt x="16" y="32"/>
                    </a:lnTo>
                    <a:lnTo>
                      <a:pt x="15" y="33"/>
                    </a:lnTo>
                    <a:lnTo>
                      <a:pt x="13" y="33"/>
                    </a:lnTo>
                    <a:lnTo>
                      <a:pt x="13" y="28"/>
                    </a:lnTo>
                    <a:lnTo>
                      <a:pt x="13" y="28"/>
                    </a:lnTo>
                    <a:lnTo>
                      <a:pt x="11" y="25"/>
                    </a:lnTo>
                    <a:lnTo>
                      <a:pt x="10" y="27"/>
                    </a:lnTo>
                    <a:lnTo>
                      <a:pt x="8" y="27"/>
                    </a:lnTo>
                    <a:lnTo>
                      <a:pt x="7" y="28"/>
                    </a:lnTo>
                    <a:lnTo>
                      <a:pt x="5" y="30"/>
                    </a:lnTo>
                    <a:lnTo>
                      <a:pt x="7" y="32"/>
                    </a:lnTo>
                    <a:lnTo>
                      <a:pt x="5" y="32"/>
                    </a:lnTo>
                    <a:lnTo>
                      <a:pt x="3" y="30"/>
                    </a:lnTo>
                    <a:lnTo>
                      <a:pt x="2" y="32"/>
                    </a:lnTo>
                    <a:lnTo>
                      <a:pt x="0" y="32"/>
                    </a:lnTo>
                    <a:lnTo>
                      <a:pt x="0" y="35"/>
                    </a:lnTo>
                    <a:lnTo>
                      <a:pt x="0" y="36"/>
                    </a:lnTo>
                    <a:lnTo>
                      <a:pt x="2" y="36"/>
                    </a:lnTo>
                    <a:lnTo>
                      <a:pt x="3" y="36"/>
                    </a:lnTo>
                    <a:lnTo>
                      <a:pt x="5" y="36"/>
                    </a:lnTo>
                    <a:lnTo>
                      <a:pt x="8" y="36"/>
                    </a:lnTo>
                    <a:lnTo>
                      <a:pt x="10" y="36"/>
                    </a:lnTo>
                    <a:lnTo>
                      <a:pt x="11" y="36"/>
                    </a:lnTo>
                    <a:lnTo>
                      <a:pt x="15" y="38"/>
                    </a:lnTo>
                    <a:lnTo>
                      <a:pt x="18" y="36"/>
                    </a:lnTo>
                    <a:lnTo>
                      <a:pt x="19" y="38"/>
                    </a:lnTo>
                    <a:lnTo>
                      <a:pt x="23" y="38"/>
                    </a:lnTo>
                    <a:lnTo>
                      <a:pt x="34" y="40"/>
                    </a:lnTo>
                    <a:lnTo>
                      <a:pt x="35" y="41"/>
                    </a:lnTo>
                    <a:lnTo>
                      <a:pt x="34" y="43"/>
                    </a:lnTo>
                    <a:lnTo>
                      <a:pt x="31" y="43"/>
                    </a:lnTo>
                    <a:lnTo>
                      <a:pt x="27" y="43"/>
                    </a:lnTo>
                    <a:lnTo>
                      <a:pt x="24" y="44"/>
                    </a:lnTo>
                    <a:lnTo>
                      <a:pt x="19" y="44"/>
                    </a:lnTo>
                    <a:lnTo>
                      <a:pt x="19" y="44"/>
                    </a:lnTo>
                    <a:lnTo>
                      <a:pt x="21" y="44"/>
                    </a:lnTo>
                    <a:lnTo>
                      <a:pt x="23" y="46"/>
                    </a:lnTo>
                    <a:lnTo>
                      <a:pt x="21" y="48"/>
                    </a:lnTo>
                    <a:lnTo>
                      <a:pt x="16" y="46"/>
                    </a:lnTo>
                    <a:lnTo>
                      <a:pt x="15" y="44"/>
                    </a:lnTo>
                    <a:lnTo>
                      <a:pt x="13" y="46"/>
                    </a:lnTo>
                    <a:lnTo>
                      <a:pt x="13" y="48"/>
                    </a:lnTo>
                    <a:lnTo>
                      <a:pt x="13" y="49"/>
                    </a:lnTo>
                    <a:lnTo>
                      <a:pt x="11" y="48"/>
                    </a:lnTo>
                    <a:lnTo>
                      <a:pt x="10" y="48"/>
                    </a:lnTo>
                    <a:lnTo>
                      <a:pt x="10" y="48"/>
                    </a:lnTo>
                    <a:lnTo>
                      <a:pt x="10" y="49"/>
                    </a:lnTo>
                    <a:lnTo>
                      <a:pt x="11" y="51"/>
                    </a:lnTo>
                    <a:lnTo>
                      <a:pt x="15" y="51"/>
                    </a:lnTo>
                    <a:lnTo>
                      <a:pt x="13" y="52"/>
                    </a:lnTo>
                    <a:lnTo>
                      <a:pt x="15" y="56"/>
                    </a:lnTo>
                    <a:lnTo>
                      <a:pt x="13" y="56"/>
                    </a:lnTo>
                    <a:lnTo>
                      <a:pt x="13" y="54"/>
                    </a:lnTo>
                    <a:lnTo>
                      <a:pt x="11" y="54"/>
                    </a:lnTo>
                    <a:lnTo>
                      <a:pt x="10" y="56"/>
                    </a:lnTo>
                    <a:lnTo>
                      <a:pt x="10" y="57"/>
                    </a:lnTo>
                    <a:lnTo>
                      <a:pt x="10" y="59"/>
                    </a:lnTo>
                    <a:lnTo>
                      <a:pt x="10" y="62"/>
                    </a:lnTo>
                    <a:lnTo>
                      <a:pt x="11" y="63"/>
                    </a:lnTo>
                    <a:lnTo>
                      <a:pt x="15" y="62"/>
                    </a:lnTo>
                    <a:lnTo>
                      <a:pt x="15" y="63"/>
                    </a:lnTo>
                    <a:lnTo>
                      <a:pt x="16" y="63"/>
                    </a:lnTo>
                    <a:lnTo>
                      <a:pt x="18" y="62"/>
                    </a:lnTo>
                    <a:lnTo>
                      <a:pt x="21" y="60"/>
                    </a:lnTo>
                    <a:lnTo>
                      <a:pt x="19" y="63"/>
                    </a:lnTo>
                    <a:lnTo>
                      <a:pt x="19" y="65"/>
                    </a:lnTo>
                    <a:lnTo>
                      <a:pt x="21" y="65"/>
                    </a:lnTo>
                    <a:lnTo>
                      <a:pt x="23" y="62"/>
                    </a:lnTo>
                    <a:lnTo>
                      <a:pt x="24" y="63"/>
                    </a:lnTo>
                    <a:lnTo>
                      <a:pt x="24" y="67"/>
                    </a:lnTo>
                    <a:lnTo>
                      <a:pt x="32" y="67"/>
                    </a:lnTo>
                    <a:lnTo>
                      <a:pt x="34" y="63"/>
                    </a:lnTo>
                    <a:lnTo>
                      <a:pt x="34" y="62"/>
                    </a:lnTo>
                    <a:lnTo>
                      <a:pt x="34" y="60"/>
                    </a:lnTo>
                    <a:lnTo>
                      <a:pt x="34" y="59"/>
                    </a:lnTo>
                    <a:lnTo>
                      <a:pt x="35" y="60"/>
                    </a:lnTo>
                    <a:lnTo>
                      <a:pt x="35" y="63"/>
                    </a:lnTo>
                    <a:lnTo>
                      <a:pt x="37" y="65"/>
                    </a:lnTo>
                    <a:lnTo>
                      <a:pt x="39" y="65"/>
                    </a:lnTo>
                    <a:lnTo>
                      <a:pt x="39" y="62"/>
                    </a:lnTo>
                    <a:lnTo>
                      <a:pt x="39" y="60"/>
                    </a:lnTo>
                    <a:lnTo>
                      <a:pt x="39" y="59"/>
                    </a:lnTo>
                    <a:lnTo>
                      <a:pt x="40" y="57"/>
                    </a:lnTo>
                    <a:lnTo>
                      <a:pt x="37" y="57"/>
                    </a:lnTo>
                    <a:lnTo>
                      <a:pt x="35" y="57"/>
                    </a:lnTo>
                    <a:lnTo>
                      <a:pt x="37" y="54"/>
                    </a:lnTo>
                    <a:lnTo>
                      <a:pt x="39" y="54"/>
                    </a:lnTo>
                    <a:lnTo>
                      <a:pt x="40" y="52"/>
                    </a:lnTo>
                    <a:lnTo>
                      <a:pt x="42" y="51"/>
                    </a:lnTo>
                    <a:lnTo>
                      <a:pt x="42" y="49"/>
                    </a:lnTo>
                    <a:lnTo>
                      <a:pt x="43" y="49"/>
                    </a:lnTo>
                    <a:lnTo>
                      <a:pt x="45" y="49"/>
                    </a:lnTo>
                    <a:lnTo>
                      <a:pt x="45" y="51"/>
                    </a:lnTo>
                    <a:lnTo>
                      <a:pt x="46" y="52"/>
                    </a:lnTo>
                    <a:lnTo>
                      <a:pt x="46" y="51"/>
                    </a:lnTo>
                    <a:lnTo>
                      <a:pt x="50" y="46"/>
                    </a:lnTo>
                    <a:lnTo>
                      <a:pt x="50" y="46"/>
                    </a:lnTo>
                    <a:lnTo>
                      <a:pt x="46" y="43"/>
                    </a:lnTo>
                    <a:lnTo>
                      <a:pt x="46" y="43"/>
                    </a:lnTo>
                    <a:lnTo>
                      <a:pt x="48" y="41"/>
                    </a:lnTo>
                    <a:lnTo>
                      <a:pt x="50" y="41"/>
                    </a:lnTo>
                    <a:lnTo>
                      <a:pt x="51" y="41"/>
                    </a:lnTo>
                    <a:lnTo>
                      <a:pt x="53" y="40"/>
                    </a:lnTo>
                    <a:lnTo>
                      <a:pt x="53" y="38"/>
                    </a:lnTo>
                    <a:lnTo>
                      <a:pt x="56" y="35"/>
                    </a:lnTo>
                    <a:lnTo>
                      <a:pt x="56" y="33"/>
                    </a:lnTo>
                    <a:lnTo>
                      <a:pt x="59" y="30"/>
                    </a:lnTo>
                    <a:lnTo>
                      <a:pt x="62" y="28"/>
                    </a:lnTo>
                    <a:lnTo>
                      <a:pt x="62" y="27"/>
                    </a:lnTo>
                    <a:lnTo>
                      <a:pt x="62" y="24"/>
                    </a:lnTo>
                    <a:lnTo>
                      <a:pt x="64" y="19"/>
                    </a:lnTo>
                    <a:lnTo>
                      <a:pt x="67" y="17"/>
                    </a:lnTo>
                    <a:lnTo>
                      <a:pt x="67" y="14"/>
                    </a:lnTo>
                    <a:lnTo>
                      <a:pt x="67" y="12"/>
                    </a:lnTo>
                    <a:lnTo>
                      <a:pt x="64" y="11"/>
                    </a:lnTo>
                    <a:lnTo>
                      <a:pt x="62" y="9"/>
                    </a:lnTo>
                    <a:lnTo>
                      <a:pt x="64" y="9"/>
                    </a:lnTo>
                    <a:lnTo>
                      <a:pt x="66" y="8"/>
                    </a:lnTo>
                    <a:lnTo>
                      <a:pt x="64" y="6"/>
                    </a:lnTo>
                    <a:lnTo>
                      <a:pt x="66" y="4"/>
                    </a:lnTo>
                    <a:lnTo>
                      <a:pt x="64" y="3"/>
                    </a:lnTo>
                    <a:lnTo>
                      <a:pt x="62" y="3"/>
                    </a:lnTo>
                    <a:lnTo>
                      <a:pt x="62" y="3"/>
                    </a:lnTo>
                    <a:lnTo>
                      <a:pt x="62" y="6"/>
                    </a:lnTo>
                    <a:lnTo>
                      <a:pt x="61" y="6"/>
                    </a:lnTo>
                    <a:lnTo>
                      <a:pt x="59" y="4"/>
                    </a:lnTo>
                    <a:lnTo>
                      <a:pt x="56" y="6"/>
                    </a:lnTo>
                    <a:lnTo>
                      <a:pt x="56" y="11"/>
                    </a:lnTo>
                    <a:lnTo>
                      <a:pt x="54" y="12"/>
                    </a:lnTo>
                    <a:lnTo>
                      <a:pt x="54" y="12"/>
                    </a:lnTo>
                    <a:lnTo>
                      <a:pt x="53" y="14"/>
                    </a:lnTo>
                    <a:lnTo>
                      <a:pt x="51" y="14"/>
                    </a:lnTo>
                    <a:lnTo>
                      <a:pt x="51" y="11"/>
                    </a:lnTo>
                    <a:lnTo>
                      <a:pt x="53" y="9"/>
                    </a:lnTo>
                    <a:lnTo>
                      <a:pt x="53" y="3"/>
                    </a:lnTo>
                    <a:lnTo>
                      <a:pt x="53" y="3"/>
                    </a:lnTo>
                    <a:lnTo>
                      <a:pt x="50" y="3"/>
                    </a:lnTo>
                    <a:lnTo>
                      <a:pt x="48" y="1"/>
                    </a:lnTo>
                    <a:lnTo>
                      <a:pt x="48" y="0"/>
                    </a:lnTo>
                    <a:lnTo>
                      <a:pt x="45" y="0"/>
                    </a:lnTo>
                    <a:lnTo>
                      <a:pt x="43" y="1"/>
                    </a:lnTo>
                    <a:lnTo>
                      <a:pt x="40" y="1"/>
                    </a:lnTo>
                    <a:lnTo>
                      <a:pt x="39" y="3"/>
                    </a:lnTo>
                    <a:lnTo>
                      <a:pt x="37" y="3"/>
                    </a:lnTo>
                    <a:lnTo>
                      <a:pt x="35" y="4"/>
                    </a:lnTo>
                    <a:lnTo>
                      <a:pt x="35" y="8"/>
                    </a:lnTo>
                    <a:lnTo>
                      <a:pt x="34" y="9"/>
                    </a:lnTo>
                    <a:lnTo>
                      <a:pt x="35" y="12"/>
                    </a:lnTo>
                    <a:lnTo>
                      <a:pt x="37" y="16"/>
                    </a:lnTo>
                    <a:lnTo>
                      <a:pt x="39" y="17"/>
                    </a:lnTo>
                    <a:lnTo>
                      <a:pt x="35" y="16"/>
                    </a:lnTo>
                    <a:lnTo>
                      <a:pt x="34" y="16"/>
                    </a:lnTo>
                    <a:lnTo>
                      <a:pt x="32" y="17"/>
                    </a:lnTo>
                    <a:lnTo>
                      <a:pt x="37" y="20"/>
                    </a:lnTo>
                    <a:lnTo>
                      <a:pt x="37" y="22"/>
                    </a:lnTo>
                    <a:lnTo>
                      <a:pt x="35" y="22"/>
                    </a:lnTo>
                    <a:lnTo>
                      <a:pt x="34" y="27"/>
                    </a:lnTo>
                    <a:lnTo>
                      <a:pt x="35" y="28"/>
                    </a:lnTo>
                    <a:lnTo>
                      <a:pt x="32" y="32"/>
                    </a:lnTo>
                    <a:lnTo>
                      <a:pt x="31" y="30"/>
                    </a:lnTo>
                    <a:lnTo>
                      <a:pt x="31" y="28"/>
                    </a:lnTo>
                    <a:lnTo>
                      <a:pt x="31" y="25"/>
                    </a:lnTo>
                    <a:lnTo>
                      <a:pt x="31" y="17"/>
                    </a:lnTo>
                    <a:lnTo>
                      <a:pt x="29" y="16"/>
                    </a:lnTo>
                    <a:lnTo>
                      <a:pt x="27" y="14"/>
                    </a:lnTo>
                    <a:lnTo>
                      <a:pt x="29" y="12"/>
                    </a:lnTo>
                    <a:lnTo>
                      <a:pt x="27" y="11"/>
                    </a:lnTo>
                    <a:lnTo>
                      <a:pt x="27" y="9"/>
                    </a:lnTo>
                    <a:lnTo>
                      <a:pt x="26" y="6"/>
                    </a:lnTo>
                    <a:lnTo>
                      <a:pt x="26" y="6"/>
                    </a:lnTo>
                    <a:lnTo>
                      <a:pt x="23"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8" name="Freeform 1268">
                <a:extLst>
                  <a:ext uri="{FF2B5EF4-FFF2-40B4-BE49-F238E27FC236}">
                    <a16:creationId xmlns:a16="http://schemas.microsoft.com/office/drawing/2014/main" id="{D9179B77-170F-49D5-9CAB-E0152CFF8F7D}"/>
                  </a:ext>
                </a:extLst>
              </p:cNvPr>
              <p:cNvSpPr>
                <a:spLocks/>
              </p:cNvSpPr>
              <p:nvPr/>
            </p:nvSpPr>
            <p:spPr bwMode="auto">
              <a:xfrm>
                <a:off x="3723" y="791"/>
                <a:ext cx="6" cy="4"/>
              </a:xfrm>
              <a:custGeom>
                <a:avLst/>
                <a:gdLst>
                  <a:gd name="T0" fmla="*/ 4 w 6"/>
                  <a:gd name="T1" fmla="*/ 3 h 4"/>
                  <a:gd name="T2" fmla="*/ 4 w 6"/>
                  <a:gd name="T3" fmla="*/ 1 h 4"/>
                  <a:gd name="T4" fmla="*/ 6 w 6"/>
                  <a:gd name="T5" fmla="*/ 0 h 4"/>
                  <a:gd name="T6" fmla="*/ 3 w 6"/>
                  <a:gd name="T7" fmla="*/ 0 h 4"/>
                  <a:gd name="T8" fmla="*/ 0 w 6"/>
                  <a:gd name="T9" fmla="*/ 1 h 4"/>
                  <a:gd name="T10" fmla="*/ 0 w 6"/>
                  <a:gd name="T11" fmla="*/ 4 h 4"/>
                  <a:gd name="T12" fmla="*/ 1 w 6"/>
                  <a:gd name="T13" fmla="*/ 4 h 4"/>
                  <a:gd name="T14" fmla="*/ 4 w 6"/>
                  <a:gd name="T15" fmla="*/ 3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4">
                    <a:moveTo>
                      <a:pt x="4" y="3"/>
                    </a:moveTo>
                    <a:lnTo>
                      <a:pt x="4" y="1"/>
                    </a:lnTo>
                    <a:lnTo>
                      <a:pt x="6" y="0"/>
                    </a:lnTo>
                    <a:lnTo>
                      <a:pt x="3" y="0"/>
                    </a:lnTo>
                    <a:lnTo>
                      <a:pt x="0" y="1"/>
                    </a:lnTo>
                    <a:lnTo>
                      <a:pt x="0" y="4"/>
                    </a:lnTo>
                    <a:lnTo>
                      <a:pt x="1" y="4"/>
                    </a:lnTo>
                    <a:lnTo>
                      <a:pt x="4"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9" name="Freeform 1269">
                <a:extLst>
                  <a:ext uri="{FF2B5EF4-FFF2-40B4-BE49-F238E27FC236}">
                    <a16:creationId xmlns:a16="http://schemas.microsoft.com/office/drawing/2014/main" id="{46491AA2-72B3-45B0-9096-97394C83516F}"/>
                  </a:ext>
                </a:extLst>
              </p:cNvPr>
              <p:cNvSpPr>
                <a:spLocks/>
              </p:cNvSpPr>
              <p:nvPr/>
            </p:nvSpPr>
            <p:spPr bwMode="auto">
              <a:xfrm>
                <a:off x="3711" y="736"/>
                <a:ext cx="61" cy="86"/>
              </a:xfrm>
              <a:custGeom>
                <a:avLst/>
                <a:gdLst>
                  <a:gd name="T0" fmla="*/ 5 w 61"/>
                  <a:gd name="T1" fmla="*/ 51 h 86"/>
                  <a:gd name="T2" fmla="*/ 10 w 61"/>
                  <a:gd name="T3" fmla="*/ 50 h 86"/>
                  <a:gd name="T4" fmla="*/ 18 w 61"/>
                  <a:gd name="T5" fmla="*/ 51 h 86"/>
                  <a:gd name="T6" fmla="*/ 23 w 61"/>
                  <a:gd name="T7" fmla="*/ 51 h 86"/>
                  <a:gd name="T8" fmla="*/ 21 w 61"/>
                  <a:gd name="T9" fmla="*/ 55 h 86"/>
                  <a:gd name="T10" fmla="*/ 20 w 61"/>
                  <a:gd name="T11" fmla="*/ 58 h 86"/>
                  <a:gd name="T12" fmla="*/ 28 w 61"/>
                  <a:gd name="T13" fmla="*/ 61 h 86"/>
                  <a:gd name="T14" fmla="*/ 31 w 61"/>
                  <a:gd name="T15" fmla="*/ 64 h 86"/>
                  <a:gd name="T16" fmla="*/ 31 w 61"/>
                  <a:gd name="T17" fmla="*/ 67 h 86"/>
                  <a:gd name="T18" fmla="*/ 26 w 61"/>
                  <a:gd name="T19" fmla="*/ 80 h 86"/>
                  <a:gd name="T20" fmla="*/ 29 w 61"/>
                  <a:gd name="T21" fmla="*/ 86 h 86"/>
                  <a:gd name="T22" fmla="*/ 32 w 61"/>
                  <a:gd name="T23" fmla="*/ 86 h 86"/>
                  <a:gd name="T24" fmla="*/ 36 w 61"/>
                  <a:gd name="T25" fmla="*/ 86 h 86"/>
                  <a:gd name="T26" fmla="*/ 40 w 61"/>
                  <a:gd name="T27" fmla="*/ 83 h 86"/>
                  <a:gd name="T28" fmla="*/ 45 w 61"/>
                  <a:gd name="T29" fmla="*/ 78 h 86"/>
                  <a:gd name="T30" fmla="*/ 47 w 61"/>
                  <a:gd name="T31" fmla="*/ 70 h 86"/>
                  <a:gd name="T32" fmla="*/ 47 w 61"/>
                  <a:gd name="T33" fmla="*/ 66 h 86"/>
                  <a:gd name="T34" fmla="*/ 48 w 61"/>
                  <a:gd name="T35" fmla="*/ 62 h 86"/>
                  <a:gd name="T36" fmla="*/ 51 w 61"/>
                  <a:gd name="T37" fmla="*/ 59 h 86"/>
                  <a:gd name="T38" fmla="*/ 58 w 61"/>
                  <a:gd name="T39" fmla="*/ 55 h 86"/>
                  <a:gd name="T40" fmla="*/ 58 w 61"/>
                  <a:gd name="T41" fmla="*/ 48 h 86"/>
                  <a:gd name="T42" fmla="*/ 61 w 61"/>
                  <a:gd name="T43" fmla="*/ 45 h 86"/>
                  <a:gd name="T44" fmla="*/ 59 w 61"/>
                  <a:gd name="T45" fmla="*/ 39 h 86"/>
                  <a:gd name="T46" fmla="*/ 55 w 61"/>
                  <a:gd name="T47" fmla="*/ 39 h 86"/>
                  <a:gd name="T48" fmla="*/ 51 w 61"/>
                  <a:gd name="T49" fmla="*/ 37 h 86"/>
                  <a:gd name="T50" fmla="*/ 56 w 61"/>
                  <a:gd name="T51" fmla="*/ 32 h 86"/>
                  <a:gd name="T52" fmla="*/ 55 w 61"/>
                  <a:gd name="T53" fmla="*/ 29 h 86"/>
                  <a:gd name="T54" fmla="*/ 56 w 61"/>
                  <a:gd name="T55" fmla="*/ 23 h 86"/>
                  <a:gd name="T56" fmla="*/ 51 w 61"/>
                  <a:gd name="T57" fmla="*/ 19 h 86"/>
                  <a:gd name="T58" fmla="*/ 44 w 61"/>
                  <a:gd name="T59" fmla="*/ 23 h 86"/>
                  <a:gd name="T60" fmla="*/ 40 w 61"/>
                  <a:gd name="T61" fmla="*/ 27 h 86"/>
                  <a:gd name="T62" fmla="*/ 39 w 61"/>
                  <a:gd name="T63" fmla="*/ 24 h 86"/>
                  <a:gd name="T64" fmla="*/ 44 w 61"/>
                  <a:gd name="T65" fmla="*/ 21 h 86"/>
                  <a:gd name="T66" fmla="*/ 44 w 61"/>
                  <a:gd name="T67" fmla="*/ 13 h 86"/>
                  <a:gd name="T68" fmla="*/ 42 w 61"/>
                  <a:gd name="T69" fmla="*/ 8 h 86"/>
                  <a:gd name="T70" fmla="*/ 37 w 61"/>
                  <a:gd name="T71" fmla="*/ 3 h 86"/>
                  <a:gd name="T72" fmla="*/ 31 w 61"/>
                  <a:gd name="T73" fmla="*/ 3 h 86"/>
                  <a:gd name="T74" fmla="*/ 26 w 61"/>
                  <a:gd name="T75" fmla="*/ 7 h 86"/>
                  <a:gd name="T76" fmla="*/ 24 w 61"/>
                  <a:gd name="T77" fmla="*/ 0 h 86"/>
                  <a:gd name="T78" fmla="*/ 21 w 61"/>
                  <a:gd name="T79" fmla="*/ 5 h 86"/>
                  <a:gd name="T80" fmla="*/ 18 w 61"/>
                  <a:gd name="T81" fmla="*/ 10 h 86"/>
                  <a:gd name="T82" fmla="*/ 15 w 61"/>
                  <a:gd name="T83" fmla="*/ 16 h 86"/>
                  <a:gd name="T84" fmla="*/ 18 w 61"/>
                  <a:gd name="T85" fmla="*/ 16 h 86"/>
                  <a:gd name="T86" fmla="*/ 23 w 61"/>
                  <a:gd name="T87" fmla="*/ 16 h 86"/>
                  <a:gd name="T88" fmla="*/ 16 w 61"/>
                  <a:gd name="T89" fmla="*/ 21 h 86"/>
                  <a:gd name="T90" fmla="*/ 13 w 61"/>
                  <a:gd name="T91" fmla="*/ 26 h 86"/>
                  <a:gd name="T92" fmla="*/ 21 w 61"/>
                  <a:gd name="T93" fmla="*/ 21 h 86"/>
                  <a:gd name="T94" fmla="*/ 24 w 61"/>
                  <a:gd name="T95" fmla="*/ 19 h 86"/>
                  <a:gd name="T96" fmla="*/ 26 w 61"/>
                  <a:gd name="T97" fmla="*/ 26 h 86"/>
                  <a:gd name="T98" fmla="*/ 21 w 61"/>
                  <a:gd name="T99" fmla="*/ 27 h 86"/>
                  <a:gd name="T100" fmla="*/ 21 w 61"/>
                  <a:gd name="T101" fmla="*/ 32 h 86"/>
                  <a:gd name="T102" fmla="*/ 26 w 61"/>
                  <a:gd name="T103" fmla="*/ 32 h 86"/>
                  <a:gd name="T104" fmla="*/ 20 w 61"/>
                  <a:gd name="T105" fmla="*/ 37 h 86"/>
                  <a:gd name="T106" fmla="*/ 18 w 61"/>
                  <a:gd name="T107" fmla="*/ 37 h 86"/>
                  <a:gd name="T108" fmla="*/ 20 w 61"/>
                  <a:gd name="T109" fmla="*/ 40 h 86"/>
                  <a:gd name="T110" fmla="*/ 15 w 61"/>
                  <a:gd name="T111" fmla="*/ 43 h 86"/>
                  <a:gd name="T112" fmla="*/ 12 w 61"/>
                  <a:gd name="T113" fmla="*/ 39 h 86"/>
                  <a:gd name="T114" fmla="*/ 4 w 61"/>
                  <a:gd name="T115" fmla="*/ 39 h 86"/>
                  <a:gd name="T116" fmla="*/ 0 w 61"/>
                  <a:gd name="T117" fmla="*/ 45 h 86"/>
                  <a:gd name="T118" fmla="*/ 2 w 61"/>
                  <a:gd name="T119" fmla="*/ 51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1" h="86">
                    <a:moveTo>
                      <a:pt x="2" y="51"/>
                    </a:moveTo>
                    <a:lnTo>
                      <a:pt x="5" y="51"/>
                    </a:lnTo>
                    <a:lnTo>
                      <a:pt x="7" y="50"/>
                    </a:lnTo>
                    <a:lnTo>
                      <a:pt x="10" y="50"/>
                    </a:lnTo>
                    <a:lnTo>
                      <a:pt x="13" y="51"/>
                    </a:lnTo>
                    <a:lnTo>
                      <a:pt x="18" y="51"/>
                    </a:lnTo>
                    <a:lnTo>
                      <a:pt x="18" y="53"/>
                    </a:lnTo>
                    <a:lnTo>
                      <a:pt x="23" y="51"/>
                    </a:lnTo>
                    <a:lnTo>
                      <a:pt x="23" y="53"/>
                    </a:lnTo>
                    <a:lnTo>
                      <a:pt x="21" y="55"/>
                    </a:lnTo>
                    <a:lnTo>
                      <a:pt x="20" y="56"/>
                    </a:lnTo>
                    <a:lnTo>
                      <a:pt x="20" y="58"/>
                    </a:lnTo>
                    <a:lnTo>
                      <a:pt x="24" y="58"/>
                    </a:lnTo>
                    <a:lnTo>
                      <a:pt x="28" y="61"/>
                    </a:lnTo>
                    <a:lnTo>
                      <a:pt x="29" y="64"/>
                    </a:lnTo>
                    <a:lnTo>
                      <a:pt x="31" y="64"/>
                    </a:lnTo>
                    <a:lnTo>
                      <a:pt x="32" y="66"/>
                    </a:lnTo>
                    <a:lnTo>
                      <a:pt x="31" y="67"/>
                    </a:lnTo>
                    <a:lnTo>
                      <a:pt x="31" y="70"/>
                    </a:lnTo>
                    <a:lnTo>
                      <a:pt x="26" y="80"/>
                    </a:lnTo>
                    <a:lnTo>
                      <a:pt x="28" y="83"/>
                    </a:lnTo>
                    <a:lnTo>
                      <a:pt x="29" y="86"/>
                    </a:lnTo>
                    <a:lnTo>
                      <a:pt x="31" y="86"/>
                    </a:lnTo>
                    <a:lnTo>
                      <a:pt x="32" y="86"/>
                    </a:lnTo>
                    <a:lnTo>
                      <a:pt x="34" y="86"/>
                    </a:lnTo>
                    <a:lnTo>
                      <a:pt x="36" y="86"/>
                    </a:lnTo>
                    <a:lnTo>
                      <a:pt x="40" y="85"/>
                    </a:lnTo>
                    <a:lnTo>
                      <a:pt x="40" y="83"/>
                    </a:lnTo>
                    <a:lnTo>
                      <a:pt x="42" y="82"/>
                    </a:lnTo>
                    <a:lnTo>
                      <a:pt x="45" y="78"/>
                    </a:lnTo>
                    <a:lnTo>
                      <a:pt x="45" y="75"/>
                    </a:lnTo>
                    <a:lnTo>
                      <a:pt x="47" y="70"/>
                    </a:lnTo>
                    <a:lnTo>
                      <a:pt x="48" y="67"/>
                    </a:lnTo>
                    <a:lnTo>
                      <a:pt x="47" y="66"/>
                    </a:lnTo>
                    <a:lnTo>
                      <a:pt x="47" y="64"/>
                    </a:lnTo>
                    <a:lnTo>
                      <a:pt x="48" y="62"/>
                    </a:lnTo>
                    <a:lnTo>
                      <a:pt x="50" y="59"/>
                    </a:lnTo>
                    <a:lnTo>
                      <a:pt x="51" y="59"/>
                    </a:lnTo>
                    <a:lnTo>
                      <a:pt x="55" y="56"/>
                    </a:lnTo>
                    <a:lnTo>
                      <a:pt x="58" y="55"/>
                    </a:lnTo>
                    <a:lnTo>
                      <a:pt x="58" y="51"/>
                    </a:lnTo>
                    <a:lnTo>
                      <a:pt x="58" y="48"/>
                    </a:lnTo>
                    <a:lnTo>
                      <a:pt x="61" y="47"/>
                    </a:lnTo>
                    <a:lnTo>
                      <a:pt x="61" y="45"/>
                    </a:lnTo>
                    <a:lnTo>
                      <a:pt x="59" y="42"/>
                    </a:lnTo>
                    <a:lnTo>
                      <a:pt x="59" y="39"/>
                    </a:lnTo>
                    <a:lnTo>
                      <a:pt x="58" y="39"/>
                    </a:lnTo>
                    <a:lnTo>
                      <a:pt x="55" y="39"/>
                    </a:lnTo>
                    <a:lnTo>
                      <a:pt x="51" y="39"/>
                    </a:lnTo>
                    <a:lnTo>
                      <a:pt x="51" y="37"/>
                    </a:lnTo>
                    <a:lnTo>
                      <a:pt x="51" y="34"/>
                    </a:lnTo>
                    <a:lnTo>
                      <a:pt x="56" y="32"/>
                    </a:lnTo>
                    <a:lnTo>
                      <a:pt x="56" y="31"/>
                    </a:lnTo>
                    <a:lnTo>
                      <a:pt x="55" y="29"/>
                    </a:lnTo>
                    <a:lnTo>
                      <a:pt x="55" y="26"/>
                    </a:lnTo>
                    <a:lnTo>
                      <a:pt x="56" y="23"/>
                    </a:lnTo>
                    <a:lnTo>
                      <a:pt x="53" y="19"/>
                    </a:lnTo>
                    <a:lnTo>
                      <a:pt x="51" y="19"/>
                    </a:lnTo>
                    <a:lnTo>
                      <a:pt x="48" y="23"/>
                    </a:lnTo>
                    <a:lnTo>
                      <a:pt x="44" y="23"/>
                    </a:lnTo>
                    <a:lnTo>
                      <a:pt x="44" y="26"/>
                    </a:lnTo>
                    <a:lnTo>
                      <a:pt x="40" y="27"/>
                    </a:lnTo>
                    <a:lnTo>
                      <a:pt x="39" y="27"/>
                    </a:lnTo>
                    <a:lnTo>
                      <a:pt x="39" y="24"/>
                    </a:lnTo>
                    <a:lnTo>
                      <a:pt x="42" y="23"/>
                    </a:lnTo>
                    <a:lnTo>
                      <a:pt x="44" y="21"/>
                    </a:lnTo>
                    <a:lnTo>
                      <a:pt x="44" y="18"/>
                    </a:lnTo>
                    <a:lnTo>
                      <a:pt x="44" y="13"/>
                    </a:lnTo>
                    <a:lnTo>
                      <a:pt x="44" y="10"/>
                    </a:lnTo>
                    <a:lnTo>
                      <a:pt x="42" y="8"/>
                    </a:lnTo>
                    <a:lnTo>
                      <a:pt x="40" y="5"/>
                    </a:lnTo>
                    <a:lnTo>
                      <a:pt x="37" y="3"/>
                    </a:lnTo>
                    <a:lnTo>
                      <a:pt x="34" y="5"/>
                    </a:lnTo>
                    <a:lnTo>
                      <a:pt x="31" y="3"/>
                    </a:lnTo>
                    <a:lnTo>
                      <a:pt x="28" y="7"/>
                    </a:lnTo>
                    <a:lnTo>
                      <a:pt x="26" y="7"/>
                    </a:lnTo>
                    <a:lnTo>
                      <a:pt x="26" y="2"/>
                    </a:lnTo>
                    <a:lnTo>
                      <a:pt x="24" y="0"/>
                    </a:lnTo>
                    <a:lnTo>
                      <a:pt x="23" y="3"/>
                    </a:lnTo>
                    <a:lnTo>
                      <a:pt x="21" y="5"/>
                    </a:lnTo>
                    <a:lnTo>
                      <a:pt x="20" y="7"/>
                    </a:lnTo>
                    <a:lnTo>
                      <a:pt x="18" y="10"/>
                    </a:lnTo>
                    <a:lnTo>
                      <a:pt x="15" y="13"/>
                    </a:lnTo>
                    <a:lnTo>
                      <a:pt x="15" y="16"/>
                    </a:lnTo>
                    <a:lnTo>
                      <a:pt x="18" y="16"/>
                    </a:lnTo>
                    <a:lnTo>
                      <a:pt x="18" y="16"/>
                    </a:lnTo>
                    <a:lnTo>
                      <a:pt x="21" y="15"/>
                    </a:lnTo>
                    <a:lnTo>
                      <a:pt x="23" y="16"/>
                    </a:lnTo>
                    <a:lnTo>
                      <a:pt x="20" y="19"/>
                    </a:lnTo>
                    <a:lnTo>
                      <a:pt x="16" y="21"/>
                    </a:lnTo>
                    <a:lnTo>
                      <a:pt x="13" y="26"/>
                    </a:lnTo>
                    <a:lnTo>
                      <a:pt x="13" y="26"/>
                    </a:lnTo>
                    <a:lnTo>
                      <a:pt x="18" y="24"/>
                    </a:lnTo>
                    <a:lnTo>
                      <a:pt x="21" y="21"/>
                    </a:lnTo>
                    <a:lnTo>
                      <a:pt x="23" y="21"/>
                    </a:lnTo>
                    <a:lnTo>
                      <a:pt x="24" y="19"/>
                    </a:lnTo>
                    <a:lnTo>
                      <a:pt x="26" y="23"/>
                    </a:lnTo>
                    <a:lnTo>
                      <a:pt x="26" y="26"/>
                    </a:lnTo>
                    <a:lnTo>
                      <a:pt x="24" y="26"/>
                    </a:lnTo>
                    <a:lnTo>
                      <a:pt x="21" y="27"/>
                    </a:lnTo>
                    <a:lnTo>
                      <a:pt x="20" y="31"/>
                    </a:lnTo>
                    <a:lnTo>
                      <a:pt x="21" y="32"/>
                    </a:lnTo>
                    <a:lnTo>
                      <a:pt x="24" y="32"/>
                    </a:lnTo>
                    <a:lnTo>
                      <a:pt x="26" y="32"/>
                    </a:lnTo>
                    <a:lnTo>
                      <a:pt x="24" y="35"/>
                    </a:lnTo>
                    <a:lnTo>
                      <a:pt x="20" y="37"/>
                    </a:lnTo>
                    <a:lnTo>
                      <a:pt x="18" y="35"/>
                    </a:lnTo>
                    <a:lnTo>
                      <a:pt x="18" y="37"/>
                    </a:lnTo>
                    <a:lnTo>
                      <a:pt x="20" y="39"/>
                    </a:lnTo>
                    <a:lnTo>
                      <a:pt x="20" y="40"/>
                    </a:lnTo>
                    <a:lnTo>
                      <a:pt x="16" y="43"/>
                    </a:lnTo>
                    <a:lnTo>
                      <a:pt x="15" y="43"/>
                    </a:lnTo>
                    <a:lnTo>
                      <a:pt x="13" y="40"/>
                    </a:lnTo>
                    <a:lnTo>
                      <a:pt x="12" y="39"/>
                    </a:lnTo>
                    <a:lnTo>
                      <a:pt x="8" y="35"/>
                    </a:lnTo>
                    <a:lnTo>
                      <a:pt x="4" y="39"/>
                    </a:lnTo>
                    <a:lnTo>
                      <a:pt x="4" y="40"/>
                    </a:lnTo>
                    <a:lnTo>
                      <a:pt x="0" y="45"/>
                    </a:lnTo>
                    <a:lnTo>
                      <a:pt x="2" y="48"/>
                    </a:lnTo>
                    <a:lnTo>
                      <a:pt x="2" y="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0" name="Freeform 1270">
                <a:extLst>
                  <a:ext uri="{FF2B5EF4-FFF2-40B4-BE49-F238E27FC236}">
                    <a16:creationId xmlns:a16="http://schemas.microsoft.com/office/drawing/2014/main" id="{39DB5E3D-E6B9-4FA6-B4D9-D3F171DAA145}"/>
                  </a:ext>
                </a:extLst>
              </p:cNvPr>
              <p:cNvSpPr>
                <a:spLocks/>
              </p:cNvSpPr>
              <p:nvPr/>
            </p:nvSpPr>
            <p:spPr bwMode="auto">
              <a:xfrm>
                <a:off x="3696" y="854"/>
                <a:ext cx="17" cy="7"/>
              </a:xfrm>
              <a:custGeom>
                <a:avLst/>
                <a:gdLst>
                  <a:gd name="T0" fmla="*/ 3 w 17"/>
                  <a:gd name="T1" fmla="*/ 5 h 7"/>
                  <a:gd name="T2" fmla="*/ 6 w 17"/>
                  <a:gd name="T3" fmla="*/ 5 h 7"/>
                  <a:gd name="T4" fmla="*/ 8 w 17"/>
                  <a:gd name="T5" fmla="*/ 5 h 7"/>
                  <a:gd name="T6" fmla="*/ 12 w 17"/>
                  <a:gd name="T7" fmla="*/ 4 h 7"/>
                  <a:gd name="T8" fmla="*/ 14 w 17"/>
                  <a:gd name="T9" fmla="*/ 4 h 7"/>
                  <a:gd name="T10" fmla="*/ 17 w 17"/>
                  <a:gd name="T11" fmla="*/ 2 h 7"/>
                  <a:gd name="T12" fmla="*/ 15 w 17"/>
                  <a:gd name="T13" fmla="*/ 0 h 7"/>
                  <a:gd name="T14" fmla="*/ 11 w 17"/>
                  <a:gd name="T15" fmla="*/ 0 h 7"/>
                  <a:gd name="T16" fmla="*/ 9 w 17"/>
                  <a:gd name="T17" fmla="*/ 0 h 7"/>
                  <a:gd name="T18" fmla="*/ 6 w 17"/>
                  <a:gd name="T19" fmla="*/ 2 h 7"/>
                  <a:gd name="T20" fmla="*/ 4 w 17"/>
                  <a:gd name="T21" fmla="*/ 2 h 7"/>
                  <a:gd name="T22" fmla="*/ 1 w 17"/>
                  <a:gd name="T23" fmla="*/ 4 h 7"/>
                  <a:gd name="T24" fmla="*/ 0 w 17"/>
                  <a:gd name="T25" fmla="*/ 4 h 7"/>
                  <a:gd name="T26" fmla="*/ 0 w 17"/>
                  <a:gd name="T27" fmla="*/ 5 h 7"/>
                  <a:gd name="T28" fmla="*/ 1 w 17"/>
                  <a:gd name="T29" fmla="*/ 7 h 7"/>
                  <a:gd name="T30" fmla="*/ 3 w 17"/>
                  <a:gd name="T31"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7" h="7">
                    <a:moveTo>
                      <a:pt x="3" y="5"/>
                    </a:moveTo>
                    <a:lnTo>
                      <a:pt x="6" y="5"/>
                    </a:lnTo>
                    <a:lnTo>
                      <a:pt x="8" y="5"/>
                    </a:lnTo>
                    <a:lnTo>
                      <a:pt x="12" y="4"/>
                    </a:lnTo>
                    <a:lnTo>
                      <a:pt x="14" y="4"/>
                    </a:lnTo>
                    <a:lnTo>
                      <a:pt x="17" y="2"/>
                    </a:lnTo>
                    <a:lnTo>
                      <a:pt x="15" y="0"/>
                    </a:lnTo>
                    <a:lnTo>
                      <a:pt x="11" y="0"/>
                    </a:lnTo>
                    <a:lnTo>
                      <a:pt x="9" y="0"/>
                    </a:lnTo>
                    <a:lnTo>
                      <a:pt x="6" y="2"/>
                    </a:lnTo>
                    <a:lnTo>
                      <a:pt x="4" y="2"/>
                    </a:lnTo>
                    <a:lnTo>
                      <a:pt x="1" y="4"/>
                    </a:lnTo>
                    <a:lnTo>
                      <a:pt x="0" y="4"/>
                    </a:lnTo>
                    <a:lnTo>
                      <a:pt x="0" y="5"/>
                    </a:lnTo>
                    <a:lnTo>
                      <a:pt x="1" y="7"/>
                    </a:lnTo>
                    <a:lnTo>
                      <a:pt x="3"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1" name="Freeform 1271">
                <a:extLst>
                  <a:ext uri="{FF2B5EF4-FFF2-40B4-BE49-F238E27FC236}">
                    <a16:creationId xmlns:a16="http://schemas.microsoft.com/office/drawing/2014/main" id="{08385E53-E9A9-4425-9CAF-0AABD5D4ACB2}"/>
                  </a:ext>
                </a:extLst>
              </p:cNvPr>
              <p:cNvSpPr>
                <a:spLocks/>
              </p:cNvSpPr>
              <p:nvPr/>
            </p:nvSpPr>
            <p:spPr bwMode="auto">
              <a:xfrm>
                <a:off x="3716" y="858"/>
                <a:ext cx="5" cy="4"/>
              </a:xfrm>
              <a:custGeom>
                <a:avLst/>
                <a:gdLst>
                  <a:gd name="T0" fmla="*/ 0 w 5"/>
                  <a:gd name="T1" fmla="*/ 0 h 4"/>
                  <a:gd name="T2" fmla="*/ 0 w 5"/>
                  <a:gd name="T3" fmla="*/ 0 h 4"/>
                  <a:gd name="T4" fmla="*/ 2 w 5"/>
                  <a:gd name="T5" fmla="*/ 3 h 4"/>
                  <a:gd name="T6" fmla="*/ 3 w 5"/>
                  <a:gd name="T7" fmla="*/ 4 h 4"/>
                  <a:gd name="T8" fmla="*/ 5 w 5"/>
                  <a:gd name="T9" fmla="*/ 3 h 4"/>
                  <a:gd name="T10" fmla="*/ 3 w 5"/>
                  <a:gd name="T11" fmla="*/ 1 h 4"/>
                  <a:gd name="T12" fmla="*/ 2 w 5"/>
                  <a:gd name="T13" fmla="*/ 0 h 4"/>
                  <a:gd name="T14" fmla="*/ 0 w 5"/>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4">
                    <a:moveTo>
                      <a:pt x="0" y="0"/>
                    </a:moveTo>
                    <a:lnTo>
                      <a:pt x="0" y="0"/>
                    </a:lnTo>
                    <a:lnTo>
                      <a:pt x="2" y="3"/>
                    </a:lnTo>
                    <a:lnTo>
                      <a:pt x="3" y="4"/>
                    </a:lnTo>
                    <a:lnTo>
                      <a:pt x="5" y="3"/>
                    </a:lnTo>
                    <a:lnTo>
                      <a:pt x="3" y="1"/>
                    </a:lnTo>
                    <a:lnTo>
                      <a:pt x="2"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2" name="Freeform 1272">
                <a:extLst>
                  <a:ext uri="{FF2B5EF4-FFF2-40B4-BE49-F238E27FC236}">
                    <a16:creationId xmlns:a16="http://schemas.microsoft.com/office/drawing/2014/main" id="{75FDB943-A651-4870-BA93-FA0E70C81363}"/>
                  </a:ext>
                </a:extLst>
              </p:cNvPr>
              <p:cNvSpPr>
                <a:spLocks/>
              </p:cNvSpPr>
              <p:nvPr/>
            </p:nvSpPr>
            <p:spPr bwMode="auto">
              <a:xfrm>
                <a:off x="3821" y="684"/>
                <a:ext cx="94" cy="154"/>
              </a:xfrm>
              <a:custGeom>
                <a:avLst/>
                <a:gdLst>
                  <a:gd name="T0" fmla="*/ 7 w 94"/>
                  <a:gd name="T1" fmla="*/ 145 h 154"/>
                  <a:gd name="T2" fmla="*/ 23 w 94"/>
                  <a:gd name="T3" fmla="*/ 145 h 154"/>
                  <a:gd name="T4" fmla="*/ 26 w 94"/>
                  <a:gd name="T5" fmla="*/ 138 h 154"/>
                  <a:gd name="T6" fmla="*/ 28 w 94"/>
                  <a:gd name="T7" fmla="*/ 142 h 154"/>
                  <a:gd name="T8" fmla="*/ 31 w 94"/>
                  <a:gd name="T9" fmla="*/ 153 h 154"/>
                  <a:gd name="T10" fmla="*/ 40 w 94"/>
                  <a:gd name="T11" fmla="*/ 143 h 154"/>
                  <a:gd name="T12" fmla="*/ 45 w 94"/>
                  <a:gd name="T13" fmla="*/ 137 h 154"/>
                  <a:gd name="T14" fmla="*/ 50 w 94"/>
                  <a:gd name="T15" fmla="*/ 124 h 154"/>
                  <a:gd name="T16" fmla="*/ 55 w 94"/>
                  <a:gd name="T17" fmla="*/ 121 h 154"/>
                  <a:gd name="T18" fmla="*/ 53 w 94"/>
                  <a:gd name="T19" fmla="*/ 137 h 154"/>
                  <a:gd name="T20" fmla="*/ 66 w 94"/>
                  <a:gd name="T21" fmla="*/ 118 h 154"/>
                  <a:gd name="T22" fmla="*/ 74 w 94"/>
                  <a:gd name="T23" fmla="*/ 119 h 154"/>
                  <a:gd name="T24" fmla="*/ 90 w 94"/>
                  <a:gd name="T25" fmla="*/ 111 h 154"/>
                  <a:gd name="T26" fmla="*/ 88 w 94"/>
                  <a:gd name="T27" fmla="*/ 97 h 154"/>
                  <a:gd name="T28" fmla="*/ 86 w 94"/>
                  <a:gd name="T29" fmla="*/ 99 h 154"/>
                  <a:gd name="T30" fmla="*/ 80 w 94"/>
                  <a:gd name="T31" fmla="*/ 94 h 154"/>
                  <a:gd name="T32" fmla="*/ 79 w 94"/>
                  <a:gd name="T33" fmla="*/ 89 h 154"/>
                  <a:gd name="T34" fmla="*/ 91 w 94"/>
                  <a:gd name="T35" fmla="*/ 71 h 154"/>
                  <a:gd name="T36" fmla="*/ 91 w 94"/>
                  <a:gd name="T37" fmla="*/ 70 h 154"/>
                  <a:gd name="T38" fmla="*/ 94 w 94"/>
                  <a:gd name="T39" fmla="*/ 55 h 154"/>
                  <a:gd name="T40" fmla="*/ 85 w 94"/>
                  <a:gd name="T41" fmla="*/ 70 h 154"/>
                  <a:gd name="T42" fmla="*/ 85 w 94"/>
                  <a:gd name="T43" fmla="*/ 60 h 154"/>
                  <a:gd name="T44" fmla="*/ 85 w 94"/>
                  <a:gd name="T45" fmla="*/ 49 h 154"/>
                  <a:gd name="T46" fmla="*/ 77 w 94"/>
                  <a:gd name="T47" fmla="*/ 46 h 154"/>
                  <a:gd name="T48" fmla="*/ 77 w 94"/>
                  <a:gd name="T49" fmla="*/ 20 h 154"/>
                  <a:gd name="T50" fmla="*/ 72 w 94"/>
                  <a:gd name="T51" fmla="*/ 1 h 154"/>
                  <a:gd name="T52" fmla="*/ 58 w 94"/>
                  <a:gd name="T53" fmla="*/ 0 h 154"/>
                  <a:gd name="T54" fmla="*/ 67 w 94"/>
                  <a:gd name="T55" fmla="*/ 9 h 154"/>
                  <a:gd name="T56" fmla="*/ 61 w 94"/>
                  <a:gd name="T57" fmla="*/ 16 h 154"/>
                  <a:gd name="T58" fmla="*/ 55 w 94"/>
                  <a:gd name="T59" fmla="*/ 20 h 154"/>
                  <a:gd name="T60" fmla="*/ 47 w 94"/>
                  <a:gd name="T61" fmla="*/ 27 h 154"/>
                  <a:gd name="T62" fmla="*/ 48 w 94"/>
                  <a:gd name="T63" fmla="*/ 36 h 154"/>
                  <a:gd name="T64" fmla="*/ 37 w 94"/>
                  <a:gd name="T65" fmla="*/ 35 h 154"/>
                  <a:gd name="T66" fmla="*/ 34 w 94"/>
                  <a:gd name="T67" fmla="*/ 40 h 154"/>
                  <a:gd name="T68" fmla="*/ 23 w 94"/>
                  <a:gd name="T69" fmla="*/ 36 h 154"/>
                  <a:gd name="T70" fmla="*/ 32 w 94"/>
                  <a:gd name="T71" fmla="*/ 51 h 154"/>
                  <a:gd name="T72" fmla="*/ 39 w 94"/>
                  <a:gd name="T73" fmla="*/ 57 h 154"/>
                  <a:gd name="T74" fmla="*/ 37 w 94"/>
                  <a:gd name="T75" fmla="*/ 63 h 154"/>
                  <a:gd name="T76" fmla="*/ 18 w 94"/>
                  <a:gd name="T77" fmla="*/ 52 h 154"/>
                  <a:gd name="T78" fmla="*/ 15 w 94"/>
                  <a:gd name="T79" fmla="*/ 63 h 154"/>
                  <a:gd name="T80" fmla="*/ 21 w 94"/>
                  <a:gd name="T81" fmla="*/ 76 h 154"/>
                  <a:gd name="T82" fmla="*/ 13 w 94"/>
                  <a:gd name="T83" fmla="*/ 76 h 154"/>
                  <a:gd name="T84" fmla="*/ 5 w 94"/>
                  <a:gd name="T85" fmla="*/ 87 h 154"/>
                  <a:gd name="T86" fmla="*/ 16 w 94"/>
                  <a:gd name="T87" fmla="*/ 91 h 154"/>
                  <a:gd name="T88" fmla="*/ 16 w 94"/>
                  <a:gd name="T89" fmla="*/ 94 h 154"/>
                  <a:gd name="T90" fmla="*/ 26 w 94"/>
                  <a:gd name="T91" fmla="*/ 97 h 154"/>
                  <a:gd name="T92" fmla="*/ 32 w 94"/>
                  <a:gd name="T93" fmla="*/ 102 h 154"/>
                  <a:gd name="T94" fmla="*/ 24 w 94"/>
                  <a:gd name="T95" fmla="*/ 103 h 154"/>
                  <a:gd name="T96" fmla="*/ 34 w 94"/>
                  <a:gd name="T97" fmla="*/ 110 h 154"/>
                  <a:gd name="T98" fmla="*/ 15 w 94"/>
                  <a:gd name="T99" fmla="*/ 102 h 154"/>
                  <a:gd name="T100" fmla="*/ 8 w 94"/>
                  <a:gd name="T101" fmla="*/ 114 h 154"/>
                  <a:gd name="T102" fmla="*/ 2 w 94"/>
                  <a:gd name="T103" fmla="*/ 124 h 154"/>
                  <a:gd name="T104" fmla="*/ 8 w 94"/>
                  <a:gd name="T105" fmla="*/ 129 h 154"/>
                  <a:gd name="T106" fmla="*/ 4 w 94"/>
                  <a:gd name="T107" fmla="*/ 13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54">
                    <a:moveTo>
                      <a:pt x="4" y="134"/>
                    </a:moveTo>
                    <a:lnTo>
                      <a:pt x="2" y="135"/>
                    </a:lnTo>
                    <a:lnTo>
                      <a:pt x="2" y="142"/>
                    </a:lnTo>
                    <a:lnTo>
                      <a:pt x="4" y="140"/>
                    </a:lnTo>
                    <a:lnTo>
                      <a:pt x="7" y="140"/>
                    </a:lnTo>
                    <a:lnTo>
                      <a:pt x="7" y="145"/>
                    </a:lnTo>
                    <a:lnTo>
                      <a:pt x="10" y="146"/>
                    </a:lnTo>
                    <a:lnTo>
                      <a:pt x="16" y="150"/>
                    </a:lnTo>
                    <a:lnTo>
                      <a:pt x="18" y="150"/>
                    </a:lnTo>
                    <a:lnTo>
                      <a:pt x="20" y="146"/>
                    </a:lnTo>
                    <a:lnTo>
                      <a:pt x="20" y="143"/>
                    </a:lnTo>
                    <a:lnTo>
                      <a:pt x="23" y="145"/>
                    </a:lnTo>
                    <a:lnTo>
                      <a:pt x="23" y="146"/>
                    </a:lnTo>
                    <a:lnTo>
                      <a:pt x="23" y="150"/>
                    </a:lnTo>
                    <a:lnTo>
                      <a:pt x="23" y="153"/>
                    </a:lnTo>
                    <a:lnTo>
                      <a:pt x="24" y="151"/>
                    </a:lnTo>
                    <a:lnTo>
                      <a:pt x="28" y="145"/>
                    </a:lnTo>
                    <a:lnTo>
                      <a:pt x="26" y="138"/>
                    </a:lnTo>
                    <a:lnTo>
                      <a:pt x="28" y="135"/>
                    </a:lnTo>
                    <a:lnTo>
                      <a:pt x="31" y="132"/>
                    </a:lnTo>
                    <a:lnTo>
                      <a:pt x="32" y="129"/>
                    </a:lnTo>
                    <a:lnTo>
                      <a:pt x="32" y="132"/>
                    </a:lnTo>
                    <a:lnTo>
                      <a:pt x="29" y="138"/>
                    </a:lnTo>
                    <a:lnTo>
                      <a:pt x="28" y="142"/>
                    </a:lnTo>
                    <a:lnTo>
                      <a:pt x="29" y="143"/>
                    </a:lnTo>
                    <a:lnTo>
                      <a:pt x="28" y="150"/>
                    </a:lnTo>
                    <a:lnTo>
                      <a:pt x="29" y="151"/>
                    </a:lnTo>
                    <a:lnTo>
                      <a:pt x="29" y="154"/>
                    </a:lnTo>
                    <a:lnTo>
                      <a:pt x="29" y="154"/>
                    </a:lnTo>
                    <a:lnTo>
                      <a:pt x="31" y="153"/>
                    </a:lnTo>
                    <a:lnTo>
                      <a:pt x="32" y="150"/>
                    </a:lnTo>
                    <a:lnTo>
                      <a:pt x="37" y="145"/>
                    </a:lnTo>
                    <a:lnTo>
                      <a:pt x="39" y="138"/>
                    </a:lnTo>
                    <a:lnTo>
                      <a:pt x="40" y="137"/>
                    </a:lnTo>
                    <a:lnTo>
                      <a:pt x="42" y="140"/>
                    </a:lnTo>
                    <a:lnTo>
                      <a:pt x="40" y="143"/>
                    </a:lnTo>
                    <a:lnTo>
                      <a:pt x="40" y="145"/>
                    </a:lnTo>
                    <a:lnTo>
                      <a:pt x="42" y="145"/>
                    </a:lnTo>
                    <a:lnTo>
                      <a:pt x="45" y="142"/>
                    </a:lnTo>
                    <a:lnTo>
                      <a:pt x="48" y="140"/>
                    </a:lnTo>
                    <a:lnTo>
                      <a:pt x="48" y="138"/>
                    </a:lnTo>
                    <a:lnTo>
                      <a:pt x="45" y="137"/>
                    </a:lnTo>
                    <a:lnTo>
                      <a:pt x="45" y="137"/>
                    </a:lnTo>
                    <a:lnTo>
                      <a:pt x="48" y="135"/>
                    </a:lnTo>
                    <a:lnTo>
                      <a:pt x="48" y="132"/>
                    </a:lnTo>
                    <a:lnTo>
                      <a:pt x="47" y="130"/>
                    </a:lnTo>
                    <a:lnTo>
                      <a:pt x="47" y="127"/>
                    </a:lnTo>
                    <a:lnTo>
                      <a:pt x="50" y="124"/>
                    </a:lnTo>
                    <a:lnTo>
                      <a:pt x="51" y="119"/>
                    </a:lnTo>
                    <a:lnTo>
                      <a:pt x="55" y="119"/>
                    </a:lnTo>
                    <a:lnTo>
                      <a:pt x="56" y="116"/>
                    </a:lnTo>
                    <a:lnTo>
                      <a:pt x="56" y="119"/>
                    </a:lnTo>
                    <a:lnTo>
                      <a:pt x="56" y="121"/>
                    </a:lnTo>
                    <a:lnTo>
                      <a:pt x="55" y="121"/>
                    </a:lnTo>
                    <a:lnTo>
                      <a:pt x="53" y="126"/>
                    </a:lnTo>
                    <a:lnTo>
                      <a:pt x="50" y="129"/>
                    </a:lnTo>
                    <a:lnTo>
                      <a:pt x="50" y="134"/>
                    </a:lnTo>
                    <a:lnTo>
                      <a:pt x="50" y="135"/>
                    </a:lnTo>
                    <a:lnTo>
                      <a:pt x="51" y="138"/>
                    </a:lnTo>
                    <a:lnTo>
                      <a:pt x="53" y="137"/>
                    </a:lnTo>
                    <a:lnTo>
                      <a:pt x="55" y="132"/>
                    </a:lnTo>
                    <a:lnTo>
                      <a:pt x="61" y="127"/>
                    </a:lnTo>
                    <a:lnTo>
                      <a:pt x="63" y="124"/>
                    </a:lnTo>
                    <a:lnTo>
                      <a:pt x="63" y="121"/>
                    </a:lnTo>
                    <a:lnTo>
                      <a:pt x="64" y="118"/>
                    </a:lnTo>
                    <a:lnTo>
                      <a:pt x="66" y="118"/>
                    </a:lnTo>
                    <a:lnTo>
                      <a:pt x="66" y="119"/>
                    </a:lnTo>
                    <a:lnTo>
                      <a:pt x="66" y="121"/>
                    </a:lnTo>
                    <a:lnTo>
                      <a:pt x="66" y="124"/>
                    </a:lnTo>
                    <a:lnTo>
                      <a:pt x="67" y="122"/>
                    </a:lnTo>
                    <a:lnTo>
                      <a:pt x="71" y="119"/>
                    </a:lnTo>
                    <a:lnTo>
                      <a:pt x="74" y="119"/>
                    </a:lnTo>
                    <a:lnTo>
                      <a:pt x="77" y="119"/>
                    </a:lnTo>
                    <a:lnTo>
                      <a:pt x="82" y="118"/>
                    </a:lnTo>
                    <a:lnTo>
                      <a:pt x="83" y="118"/>
                    </a:lnTo>
                    <a:lnTo>
                      <a:pt x="86" y="116"/>
                    </a:lnTo>
                    <a:lnTo>
                      <a:pt x="88" y="114"/>
                    </a:lnTo>
                    <a:lnTo>
                      <a:pt x="90" y="111"/>
                    </a:lnTo>
                    <a:lnTo>
                      <a:pt x="90" y="110"/>
                    </a:lnTo>
                    <a:lnTo>
                      <a:pt x="90" y="108"/>
                    </a:lnTo>
                    <a:lnTo>
                      <a:pt x="88" y="107"/>
                    </a:lnTo>
                    <a:lnTo>
                      <a:pt x="90" y="103"/>
                    </a:lnTo>
                    <a:lnTo>
                      <a:pt x="90" y="97"/>
                    </a:lnTo>
                    <a:lnTo>
                      <a:pt x="88" y="97"/>
                    </a:lnTo>
                    <a:lnTo>
                      <a:pt x="86" y="100"/>
                    </a:lnTo>
                    <a:lnTo>
                      <a:pt x="83" y="103"/>
                    </a:lnTo>
                    <a:lnTo>
                      <a:pt x="82" y="103"/>
                    </a:lnTo>
                    <a:lnTo>
                      <a:pt x="82" y="102"/>
                    </a:lnTo>
                    <a:lnTo>
                      <a:pt x="83" y="100"/>
                    </a:lnTo>
                    <a:lnTo>
                      <a:pt x="86" y="99"/>
                    </a:lnTo>
                    <a:lnTo>
                      <a:pt x="86" y="95"/>
                    </a:lnTo>
                    <a:lnTo>
                      <a:pt x="83" y="92"/>
                    </a:lnTo>
                    <a:lnTo>
                      <a:pt x="83" y="91"/>
                    </a:lnTo>
                    <a:lnTo>
                      <a:pt x="82" y="91"/>
                    </a:lnTo>
                    <a:lnTo>
                      <a:pt x="80" y="92"/>
                    </a:lnTo>
                    <a:lnTo>
                      <a:pt x="80" y="94"/>
                    </a:lnTo>
                    <a:lnTo>
                      <a:pt x="79" y="92"/>
                    </a:lnTo>
                    <a:lnTo>
                      <a:pt x="75" y="92"/>
                    </a:lnTo>
                    <a:lnTo>
                      <a:pt x="74" y="94"/>
                    </a:lnTo>
                    <a:lnTo>
                      <a:pt x="71" y="94"/>
                    </a:lnTo>
                    <a:lnTo>
                      <a:pt x="72" y="92"/>
                    </a:lnTo>
                    <a:lnTo>
                      <a:pt x="79" y="89"/>
                    </a:lnTo>
                    <a:lnTo>
                      <a:pt x="82" y="89"/>
                    </a:lnTo>
                    <a:lnTo>
                      <a:pt x="86" y="84"/>
                    </a:lnTo>
                    <a:lnTo>
                      <a:pt x="88" y="83"/>
                    </a:lnTo>
                    <a:lnTo>
                      <a:pt x="91" y="76"/>
                    </a:lnTo>
                    <a:lnTo>
                      <a:pt x="93" y="73"/>
                    </a:lnTo>
                    <a:lnTo>
                      <a:pt x="91" y="71"/>
                    </a:lnTo>
                    <a:lnTo>
                      <a:pt x="90" y="71"/>
                    </a:lnTo>
                    <a:lnTo>
                      <a:pt x="88" y="73"/>
                    </a:lnTo>
                    <a:lnTo>
                      <a:pt x="86" y="71"/>
                    </a:lnTo>
                    <a:lnTo>
                      <a:pt x="88" y="70"/>
                    </a:lnTo>
                    <a:lnTo>
                      <a:pt x="90" y="70"/>
                    </a:lnTo>
                    <a:lnTo>
                      <a:pt x="91" y="70"/>
                    </a:lnTo>
                    <a:lnTo>
                      <a:pt x="93" y="68"/>
                    </a:lnTo>
                    <a:lnTo>
                      <a:pt x="93" y="65"/>
                    </a:lnTo>
                    <a:lnTo>
                      <a:pt x="94" y="62"/>
                    </a:lnTo>
                    <a:lnTo>
                      <a:pt x="94" y="59"/>
                    </a:lnTo>
                    <a:lnTo>
                      <a:pt x="94" y="57"/>
                    </a:lnTo>
                    <a:lnTo>
                      <a:pt x="94" y="55"/>
                    </a:lnTo>
                    <a:lnTo>
                      <a:pt x="91" y="54"/>
                    </a:lnTo>
                    <a:lnTo>
                      <a:pt x="90" y="55"/>
                    </a:lnTo>
                    <a:lnTo>
                      <a:pt x="86" y="62"/>
                    </a:lnTo>
                    <a:lnTo>
                      <a:pt x="85" y="65"/>
                    </a:lnTo>
                    <a:lnTo>
                      <a:pt x="86" y="67"/>
                    </a:lnTo>
                    <a:lnTo>
                      <a:pt x="85" y="70"/>
                    </a:lnTo>
                    <a:lnTo>
                      <a:pt x="83" y="70"/>
                    </a:lnTo>
                    <a:lnTo>
                      <a:pt x="83" y="70"/>
                    </a:lnTo>
                    <a:lnTo>
                      <a:pt x="83" y="68"/>
                    </a:lnTo>
                    <a:lnTo>
                      <a:pt x="82" y="67"/>
                    </a:lnTo>
                    <a:lnTo>
                      <a:pt x="82" y="65"/>
                    </a:lnTo>
                    <a:lnTo>
                      <a:pt x="85" y="60"/>
                    </a:lnTo>
                    <a:lnTo>
                      <a:pt x="83" y="57"/>
                    </a:lnTo>
                    <a:lnTo>
                      <a:pt x="85" y="55"/>
                    </a:lnTo>
                    <a:lnTo>
                      <a:pt x="85" y="57"/>
                    </a:lnTo>
                    <a:lnTo>
                      <a:pt x="86" y="55"/>
                    </a:lnTo>
                    <a:lnTo>
                      <a:pt x="86" y="52"/>
                    </a:lnTo>
                    <a:lnTo>
                      <a:pt x="85" y="49"/>
                    </a:lnTo>
                    <a:lnTo>
                      <a:pt x="82" y="49"/>
                    </a:lnTo>
                    <a:lnTo>
                      <a:pt x="79" y="49"/>
                    </a:lnTo>
                    <a:lnTo>
                      <a:pt x="79" y="52"/>
                    </a:lnTo>
                    <a:lnTo>
                      <a:pt x="77" y="51"/>
                    </a:lnTo>
                    <a:lnTo>
                      <a:pt x="77" y="51"/>
                    </a:lnTo>
                    <a:lnTo>
                      <a:pt x="77" y="46"/>
                    </a:lnTo>
                    <a:lnTo>
                      <a:pt x="75" y="43"/>
                    </a:lnTo>
                    <a:lnTo>
                      <a:pt x="75" y="36"/>
                    </a:lnTo>
                    <a:lnTo>
                      <a:pt x="75" y="32"/>
                    </a:lnTo>
                    <a:lnTo>
                      <a:pt x="77" y="28"/>
                    </a:lnTo>
                    <a:lnTo>
                      <a:pt x="77" y="24"/>
                    </a:lnTo>
                    <a:lnTo>
                      <a:pt x="77" y="20"/>
                    </a:lnTo>
                    <a:lnTo>
                      <a:pt x="80" y="16"/>
                    </a:lnTo>
                    <a:lnTo>
                      <a:pt x="80" y="12"/>
                    </a:lnTo>
                    <a:lnTo>
                      <a:pt x="77" y="9"/>
                    </a:lnTo>
                    <a:lnTo>
                      <a:pt x="77" y="6"/>
                    </a:lnTo>
                    <a:lnTo>
                      <a:pt x="72" y="3"/>
                    </a:lnTo>
                    <a:lnTo>
                      <a:pt x="72" y="1"/>
                    </a:lnTo>
                    <a:lnTo>
                      <a:pt x="67" y="0"/>
                    </a:lnTo>
                    <a:lnTo>
                      <a:pt x="66" y="0"/>
                    </a:lnTo>
                    <a:lnTo>
                      <a:pt x="66" y="1"/>
                    </a:lnTo>
                    <a:lnTo>
                      <a:pt x="66" y="3"/>
                    </a:lnTo>
                    <a:lnTo>
                      <a:pt x="61" y="0"/>
                    </a:lnTo>
                    <a:lnTo>
                      <a:pt x="58" y="0"/>
                    </a:lnTo>
                    <a:lnTo>
                      <a:pt x="58" y="3"/>
                    </a:lnTo>
                    <a:lnTo>
                      <a:pt x="56" y="6"/>
                    </a:lnTo>
                    <a:lnTo>
                      <a:pt x="58" y="8"/>
                    </a:lnTo>
                    <a:lnTo>
                      <a:pt x="61" y="8"/>
                    </a:lnTo>
                    <a:lnTo>
                      <a:pt x="64" y="8"/>
                    </a:lnTo>
                    <a:lnTo>
                      <a:pt x="67" y="9"/>
                    </a:lnTo>
                    <a:lnTo>
                      <a:pt x="67" y="11"/>
                    </a:lnTo>
                    <a:lnTo>
                      <a:pt x="71" y="11"/>
                    </a:lnTo>
                    <a:lnTo>
                      <a:pt x="71" y="14"/>
                    </a:lnTo>
                    <a:lnTo>
                      <a:pt x="66" y="17"/>
                    </a:lnTo>
                    <a:lnTo>
                      <a:pt x="64" y="17"/>
                    </a:lnTo>
                    <a:lnTo>
                      <a:pt x="61" y="16"/>
                    </a:lnTo>
                    <a:lnTo>
                      <a:pt x="59" y="16"/>
                    </a:lnTo>
                    <a:lnTo>
                      <a:pt x="56" y="16"/>
                    </a:lnTo>
                    <a:lnTo>
                      <a:pt x="58" y="17"/>
                    </a:lnTo>
                    <a:lnTo>
                      <a:pt x="59" y="17"/>
                    </a:lnTo>
                    <a:lnTo>
                      <a:pt x="56" y="20"/>
                    </a:lnTo>
                    <a:lnTo>
                      <a:pt x="55" y="20"/>
                    </a:lnTo>
                    <a:lnTo>
                      <a:pt x="51" y="17"/>
                    </a:lnTo>
                    <a:lnTo>
                      <a:pt x="47" y="19"/>
                    </a:lnTo>
                    <a:lnTo>
                      <a:pt x="45" y="22"/>
                    </a:lnTo>
                    <a:lnTo>
                      <a:pt x="43" y="24"/>
                    </a:lnTo>
                    <a:lnTo>
                      <a:pt x="43" y="25"/>
                    </a:lnTo>
                    <a:lnTo>
                      <a:pt x="47" y="27"/>
                    </a:lnTo>
                    <a:lnTo>
                      <a:pt x="47" y="30"/>
                    </a:lnTo>
                    <a:lnTo>
                      <a:pt x="50" y="32"/>
                    </a:lnTo>
                    <a:lnTo>
                      <a:pt x="50" y="33"/>
                    </a:lnTo>
                    <a:lnTo>
                      <a:pt x="48" y="33"/>
                    </a:lnTo>
                    <a:lnTo>
                      <a:pt x="47" y="35"/>
                    </a:lnTo>
                    <a:lnTo>
                      <a:pt x="48" y="36"/>
                    </a:lnTo>
                    <a:lnTo>
                      <a:pt x="48" y="38"/>
                    </a:lnTo>
                    <a:lnTo>
                      <a:pt x="47" y="38"/>
                    </a:lnTo>
                    <a:lnTo>
                      <a:pt x="45" y="36"/>
                    </a:lnTo>
                    <a:lnTo>
                      <a:pt x="42" y="36"/>
                    </a:lnTo>
                    <a:lnTo>
                      <a:pt x="39" y="35"/>
                    </a:lnTo>
                    <a:lnTo>
                      <a:pt x="37" y="35"/>
                    </a:lnTo>
                    <a:lnTo>
                      <a:pt x="34" y="35"/>
                    </a:lnTo>
                    <a:lnTo>
                      <a:pt x="34" y="38"/>
                    </a:lnTo>
                    <a:lnTo>
                      <a:pt x="35" y="41"/>
                    </a:lnTo>
                    <a:lnTo>
                      <a:pt x="34" y="43"/>
                    </a:lnTo>
                    <a:lnTo>
                      <a:pt x="34" y="41"/>
                    </a:lnTo>
                    <a:lnTo>
                      <a:pt x="34" y="40"/>
                    </a:lnTo>
                    <a:lnTo>
                      <a:pt x="31" y="38"/>
                    </a:lnTo>
                    <a:lnTo>
                      <a:pt x="28" y="38"/>
                    </a:lnTo>
                    <a:lnTo>
                      <a:pt x="28" y="38"/>
                    </a:lnTo>
                    <a:lnTo>
                      <a:pt x="26" y="36"/>
                    </a:lnTo>
                    <a:lnTo>
                      <a:pt x="24" y="35"/>
                    </a:lnTo>
                    <a:lnTo>
                      <a:pt x="23" y="36"/>
                    </a:lnTo>
                    <a:lnTo>
                      <a:pt x="24" y="40"/>
                    </a:lnTo>
                    <a:lnTo>
                      <a:pt x="24" y="43"/>
                    </a:lnTo>
                    <a:lnTo>
                      <a:pt x="24" y="48"/>
                    </a:lnTo>
                    <a:lnTo>
                      <a:pt x="28" y="49"/>
                    </a:lnTo>
                    <a:lnTo>
                      <a:pt x="31" y="49"/>
                    </a:lnTo>
                    <a:lnTo>
                      <a:pt x="32" y="51"/>
                    </a:lnTo>
                    <a:lnTo>
                      <a:pt x="31" y="51"/>
                    </a:lnTo>
                    <a:lnTo>
                      <a:pt x="28" y="51"/>
                    </a:lnTo>
                    <a:lnTo>
                      <a:pt x="31" y="52"/>
                    </a:lnTo>
                    <a:lnTo>
                      <a:pt x="32" y="55"/>
                    </a:lnTo>
                    <a:lnTo>
                      <a:pt x="34" y="57"/>
                    </a:lnTo>
                    <a:lnTo>
                      <a:pt x="39" y="57"/>
                    </a:lnTo>
                    <a:lnTo>
                      <a:pt x="40" y="55"/>
                    </a:lnTo>
                    <a:lnTo>
                      <a:pt x="42" y="55"/>
                    </a:lnTo>
                    <a:lnTo>
                      <a:pt x="42" y="57"/>
                    </a:lnTo>
                    <a:lnTo>
                      <a:pt x="39" y="59"/>
                    </a:lnTo>
                    <a:lnTo>
                      <a:pt x="39" y="63"/>
                    </a:lnTo>
                    <a:lnTo>
                      <a:pt x="37" y="63"/>
                    </a:lnTo>
                    <a:lnTo>
                      <a:pt x="32" y="60"/>
                    </a:lnTo>
                    <a:lnTo>
                      <a:pt x="26" y="59"/>
                    </a:lnTo>
                    <a:lnTo>
                      <a:pt x="23" y="55"/>
                    </a:lnTo>
                    <a:lnTo>
                      <a:pt x="21" y="54"/>
                    </a:lnTo>
                    <a:lnTo>
                      <a:pt x="20" y="52"/>
                    </a:lnTo>
                    <a:lnTo>
                      <a:pt x="18" y="52"/>
                    </a:lnTo>
                    <a:lnTo>
                      <a:pt x="18" y="55"/>
                    </a:lnTo>
                    <a:lnTo>
                      <a:pt x="18" y="57"/>
                    </a:lnTo>
                    <a:lnTo>
                      <a:pt x="16" y="59"/>
                    </a:lnTo>
                    <a:lnTo>
                      <a:pt x="18" y="62"/>
                    </a:lnTo>
                    <a:lnTo>
                      <a:pt x="16" y="63"/>
                    </a:lnTo>
                    <a:lnTo>
                      <a:pt x="15" y="63"/>
                    </a:lnTo>
                    <a:lnTo>
                      <a:pt x="15" y="67"/>
                    </a:lnTo>
                    <a:lnTo>
                      <a:pt x="13" y="68"/>
                    </a:lnTo>
                    <a:lnTo>
                      <a:pt x="13" y="73"/>
                    </a:lnTo>
                    <a:lnTo>
                      <a:pt x="15" y="75"/>
                    </a:lnTo>
                    <a:lnTo>
                      <a:pt x="18" y="76"/>
                    </a:lnTo>
                    <a:lnTo>
                      <a:pt x="21" y="76"/>
                    </a:lnTo>
                    <a:lnTo>
                      <a:pt x="23" y="76"/>
                    </a:lnTo>
                    <a:lnTo>
                      <a:pt x="23" y="78"/>
                    </a:lnTo>
                    <a:lnTo>
                      <a:pt x="21" y="78"/>
                    </a:lnTo>
                    <a:lnTo>
                      <a:pt x="18" y="78"/>
                    </a:lnTo>
                    <a:lnTo>
                      <a:pt x="15" y="78"/>
                    </a:lnTo>
                    <a:lnTo>
                      <a:pt x="13" y="76"/>
                    </a:lnTo>
                    <a:lnTo>
                      <a:pt x="10" y="76"/>
                    </a:lnTo>
                    <a:lnTo>
                      <a:pt x="7" y="81"/>
                    </a:lnTo>
                    <a:lnTo>
                      <a:pt x="7" y="84"/>
                    </a:lnTo>
                    <a:lnTo>
                      <a:pt x="8" y="86"/>
                    </a:lnTo>
                    <a:lnTo>
                      <a:pt x="7" y="87"/>
                    </a:lnTo>
                    <a:lnTo>
                      <a:pt x="5" y="87"/>
                    </a:lnTo>
                    <a:lnTo>
                      <a:pt x="5" y="91"/>
                    </a:lnTo>
                    <a:lnTo>
                      <a:pt x="7" y="92"/>
                    </a:lnTo>
                    <a:lnTo>
                      <a:pt x="8" y="91"/>
                    </a:lnTo>
                    <a:lnTo>
                      <a:pt x="13" y="91"/>
                    </a:lnTo>
                    <a:lnTo>
                      <a:pt x="15" y="89"/>
                    </a:lnTo>
                    <a:lnTo>
                      <a:pt x="16" y="91"/>
                    </a:lnTo>
                    <a:lnTo>
                      <a:pt x="16" y="92"/>
                    </a:lnTo>
                    <a:lnTo>
                      <a:pt x="13" y="92"/>
                    </a:lnTo>
                    <a:lnTo>
                      <a:pt x="12" y="95"/>
                    </a:lnTo>
                    <a:lnTo>
                      <a:pt x="13" y="97"/>
                    </a:lnTo>
                    <a:lnTo>
                      <a:pt x="15" y="97"/>
                    </a:lnTo>
                    <a:lnTo>
                      <a:pt x="16" y="94"/>
                    </a:lnTo>
                    <a:lnTo>
                      <a:pt x="18" y="94"/>
                    </a:lnTo>
                    <a:lnTo>
                      <a:pt x="21" y="92"/>
                    </a:lnTo>
                    <a:lnTo>
                      <a:pt x="21" y="94"/>
                    </a:lnTo>
                    <a:lnTo>
                      <a:pt x="20" y="95"/>
                    </a:lnTo>
                    <a:lnTo>
                      <a:pt x="21" y="97"/>
                    </a:lnTo>
                    <a:lnTo>
                      <a:pt x="26" y="97"/>
                    </a:lnTo>
                    <a:lnTo>
                      <a:pt x="26" y="99"/>
                    </a:lnTo>
                    <a:lnTo>
                      <a:pt x="24" y="99"/>
                    </a:lnTo>
                    <a:lnTo>
                      <a:pt x="24" y="100"/>
                    </a:lnTo>
                    <a:lnTo>
                      <a:pt x="26" y="100"/>
                    </a:lnTo>
                    <a:lnTo>
                      <a:pt x="29" y="100"/>
                    </a:lnTo>
                    <a:lnTo>
                      <a:pt x="32" y="102"/>
                    </a:lnTo>
                    <a:lnTo>
                      <a:pt x="39" y="103"/>
                    </a:lnTo>
                    <a:lnTo>
                      <a:pt x="40" y="105"/>
                    </a:lnTo>
                    <a:lnTo>
                      <a:pt x="34" y="105"/>
                    </a:lnTo>
                    <a:lnTo>
                      <a:pt x="31" y="105"/>
                    </a:lnTo>
                    <a:lnTo>
                      <a:pt x="28" y="103"/>
                    </a:lnTo>
                    <a:lnTo>
                      <a:pt x="24" y="103"/>
                    </a:lnTo>
                    <a:lnTo>
                      <a:pt x="24" y="105"/>
                    </a:lnTo>
                    <a:lnTo>
                      <a:pt x="28" y="107"/>
                    </a:lnTo>
                    <a:lnTo>
                      <a:pt x="34" y="108"/>
                    </a:lnTo>
                    <a:lnTo>
                      <a:pt x="39" y="108"/>
                    </a:lnTo>
                    <a:lnTo>
                      <a:pt x="40" y="110"/>
                    </a:lnTo>
                    <a:lnTo>
                      <a:pt x="34" y="110"/>
                    </a:lnTo>
                    <a:lnTo>
                      <a:pt x="32" y="110"/>
                    </a:lnTo>
                    <a:lnTo>
                      <a:pt x="28" y="108"/>
                    </a:lnTo>
                    <a:lnTo>
                      <a:pt x="23" y="108"/>
                    </a:lnTo>
                    <a:lnTo>
                      <a:pt x="21" y="107"/>
                    </a:lnTo>
                    <a:lnTo>
                      <a:pt x="20" y="105"/>
                    </a:lnTo>
                    <a:lnTo>
                      <a:pt x="15" y="102"/>
                    </a:lnTo>
                    <a:lnTo>
                      <a:pt x="13" y="103"/>
                    </a:lnTo>
                    <a:lnTo>
                      <a:pt x="12" y="105"/>
                    </a:lnTo>
                    <a:lnTo>
                      <a:pt x="7" y="105"/>
                    </a:lnTo>
                    <a:lnTo>
                      <a:pt x="5" y="107"/>
                    </a:lnTo>
                    <a:lnTo>
                      <a:pt x="5" y="113"/>
                    </a:lnTo>
                    <a:lnTo>
                      <a:pt x="8" y="114"/>
                    </a:lnTo>
                    <a:lnTo>
                      <a:pt x="8" y="118"/>
                    </a:lnTo>
                    <a:lnTo>
                      <a:pt x="7" y="119"/>
                    </a:lnTo>
                    <a:lnTo>
                      <a:pt x="5" y="114"/>
                    </a:lnTo>
                    <a:lnTo>
                      <a:pt x="4" y="114"/>
                    </a:lnTo>
                    <a:lnTo>
                      <a:pt x="2" y="121"/>
                    </a:lnTo>
                    <a:lnTo>
                      <a:pt x="2" y="124"/>
                    </a:lnTo>
                    <a:lnTo>
                      <a:pt x="4" y="126"/>
                    </a:lnTo>
                    <a:lnTo>
                      <a:pt x="5" y="124"/>
                    </a:lnTo>
                    <a:lnTo>
                      <a:pt x="7" y="124"/>
                    </a:lnTo>
                    <a:lnTo>
                      <a:pt x="8" y="127"/>
                    </a:lnTo>
                    <a:lnTo>
                      <a:pt x="10" y="129"/>
                    </a:lnTo>
                    <a:lnTo>
                      <a:pt x="8" y="129"/>
                    </a:lnTo>
                    <a:lnTo>
                      <a:pt x="7" y="130"/>
                    </a:lnTo>
                    <a:lnTo>
                      <a:pt x="5" y="127"/>
                    </a:lnTo>
                    <a:lnTo>
                      <a:pt x="0" y="127"/>
                    </a:lnTo>
                    <a:lnTo>
                      <a:pt x="0" y="132"/>
                    </a:lnTo>
                    <a:lnTo>
                      <a:pt x="2" y="134"/>
                    </a:lnTo>
                    <a:lnTo>
                      <a:pt x="4" y="1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3" name="Freeform 1273">
                <a:extLst>
                  <a:ext uri="{FF2B5EF4-FFF2-40B4-BE49-F238E27FC236}">
                    <a16:creationId xmlns:a16="http://schemas.microsoft.com/office/drawing/2014/main" id="{36200409-D6EF-4933-BF80-4650DA19A668}"/>
                  </a:ext>
                </a:extLst>
              </p:cNvPr>
              <p:cNvSpPr>
                <a:spLocks/>
              </p:cNvSpPr>
              <p:nvPr/>
            </p:nvSpPr>
            <p:spPr bwMode="auto">
              <a:xfrm>
                <a:off x="3858" y="714"/>
                <a:ext cx="5" cy="3"/>
              </a:xfrm>
              <a:custGeom>
                <a:avLst/>
                <a:gdLst>
                  <a:gd name="T0" fmla="*/ 3 w 5"/>
                  <a:gd name="T1" fmla="*/ 3 h 3"/>
                  <a:gd name="T2" fmla="*/ 5 w 5"/>
                  <a:gd name="T3" fmla="*/ 3 h 3"/>
                  <a:gd name="T4" fmla="*/ 5 w 5"/>
                  <a:gd name="T5" fmla="*/ 3 h 3"/>
                  <a:gd name="T6" fmla="*/ 5 w 5"/>
                  <a:gd name="T7" fmla="*/ 2 h 3"/>
                  <a:gd name="T8" fmla="*/ 3 w 5"/>
                  <a:gd name="T9" fmla="*/ 2 h 3"/>
                  <a:gd name="T10" fmla="*/ 2 w 5"/>
                  <a:gd name="T11" fmla="*/ 0 h 3"/>
                  <a:gd name="T12" fmla="*/ 0 w 5"/>
                  <a:gd name="T13" fmla="*/ 0 h 3"/>
                  <a:gd name="T14" fmla="*/ 0 w 5"/>
                  <a:gd name="T15" fmla="*/ 0 h 3"/>
                  <a:gd name="T16" fmla="*/ 0 w 5"/>
                  <a:gd name="T17" fmla="*/ 2 h 3"/>
                  <a:gd name="T18" fmla="*/ 3 w 5"/>
                  <a:gd name="T19"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3">
                    <a:moveTo>
                      <a:pt x="3" y="3"/>
                    </a:moveTo>
                    <a:lnTo>
                      <a:pt x="5" y="3"/>
                    </a:lnTo>
                    <a:lnTo>
                      <a:pt x="5" y="3"/>
                    </a:lnTo>
                    <a:lnTo>
                      <a:pt x="5" y="2"/>
                    </a:lnTo>
                    <a:lnTo>
                      <a:pt x="3" y="2"/>
                    </a:lnTo>
                    <a:lnTo>
                      <a:pt x="2" y="0"/>
                    </a:lnTo>
                    <a:lnTo>
                      <a:pt x="0" y="0"/>
                    </a:lnTo>
                    <a:lnTo>
                      <a:pt x="0" y="0"/>
                    </a:lnTo>
                    <a:lnTo>
                      <a:pt x="0" y="2"/>
                    </a:lnTo>
                    <a:lnTo>
                      <a:pt x="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4" name="Freeform 1274">
                <a:extLst>
                  <a:ext uri="{FF2B5EF4-FFF2-40B4-BE49-F238E27FC236}">
                    <a16:creationId xmlns:a16="http://schemas.microsoft.com/office/drawing/2014/main" id="{DBD1386F-32DA-4477-A3DF-F42C62B1CD0E}"/>
                  </a:ext>
                </a:extLst>
              </p:cNvPr>
              <p:cNvSpPr>
                <a:spLocks/>
              </p:cNvSpPr>
              <p:nvPr/>
            </p:nvSpPr>
            <p:spPr bwMode="auto">
              <a:xfrm>
                <a:off x="3802" y="724"/>
                <a:ext cx="16" cy="20"/>
              </a:xfrm>
              <a:custGeom>
                <a:avLst/>
                <a:gdLst>
                  <a:gd name="T0" fmla="*/ 4 w 16"/>
                  <a:gd name="T1" fmla="*/ 11 h 20"/>
                  <a:gd name="T2" fmla="*/ 7 w 16"/>
                  <a:gd name="T3" fmla="*/ 9 h 20"/>
                  <a:gd name="T4" fmla="*/ 7 w 16"/>
                  <a:gd name="T5" fmla="*/ 12 h 20"/>
                  <a:gd name="T6" fmla="*/ 4 w 16"/>
                  <a:gd name="T7" fmla="*/ 14 h 20"/>
                  <a:gd name="T8" fmla="*/ 4 w 16"/>
                  <a:gd name="T9" fmla="*/ 17 h 20"/>
                  <a:gd name="T10" fmla="*/ 5 w 16"/>
                  <a:gd name="T11" fmla="*/ 19 h 20"/>
                  <a:gd name="T12" fmla="*/ 5 w 16"/>
                  <a:gd name="T13" fmla="*/ 20 h 20"/>
                  <a:gd name="T14" fmla="*/ 8 w 16"/>
                  <a:gd name="T15" fmla="*/ 17 h 20"/>
                  <a:gd name="T16" fmla="*/ 10 w 16"/>
                  <a:gd name="T17" fmla="*/ 14 h 20"/>
                  <a:gd name="T18" fmla="*/ 10 w 16"/>
                  <a:gd name="T19" fmla="*/ 11 h 20"/>
                  <a:gd name="T20" fmla="*/ 15 w 16"/>
                  <a:gd name="T21" fmla="*/ 9 h 20"/>
                  <a:gd name="T22" fmla="*/ 16 w 16"/>
                  <a:gd name="T23" fmla="*/ 4 h 20"/>
                  <a:gd name="T24" fmla="*/ 15 w 16"/>
                  <a:gd name="T25" fmla="*/ 3 h 20"/>
                  <a:gd name="T26" fmla="*/ 11 w 16"/>
                  <a:gd name="T27" fmla="*/ 3 h 20"/>
                  <a:gd name="T28" fmla="*/ 10 w 16"/>
                  <a:gd name="T29" fmla="*/ 3 h 20"/>
                  <a:gd name="T30" fmla="*/ 11 w 16"/>
                  <a:gd name="T31" fmla="*/ 0 h 20"/>
                  <a:gd name="T32" fmla="*/ 10 w 16"/>
                  <a:gd name="T33" fmla="*/ 0 h 20"/>
                  <a:gd name="T34" fmla="*/ 7 w 16"/>
                  <a:gd name="T35" fmla="*/ 3 h 20"/>
                  <a:gd name="T36" fmla="*/ 2 w 16"/>
                  <a:gd name="T37" fmla="*/ 4 h 20"/>
                  <a:gd name="T38" fmla="*/ 2 w 16"/>
                  <a:gd name="T39" fmla="*/ 6 h 20"/>
                  <a:gd name="T40" fmla="*/ 0 w 16"/>
                  <a:gd name="T41" fmla="*/ 8 h 20"/>
                  <a:gd name="T42" fmla="*/ 0 w 16"/>
                  <a:gd name="T43" fmla="*/ 9 h 20"/>
                  <a:gd name="T44" fmla="*/ 4 w 16"/>
                  <a:gd name="T45" fmla="*/ 11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20">
                    <a:moveTo>
                      <a:pt x="4" y="11"/>
                    </a:moveTo>
                    <a:lnTo>
                      <a:pt x="7" y="9"/>
                    </a:lnTo>
                    <a:lnTo>
                      <a:pt x="7" y="12"/>
                    </a:lnTo>
                    <a:lnTo>
                      <a:pt x="4" y="14"/>
                    </a:lnTo>
                    <a:lnTo>
                      <a:pt x="4" y="17"/>
                    </a:lnTo>
                    <a:lnTo>
                      <a:pt x="5" y="19"/>
                    </a:lnTo>
                    <a:lnTo>
                      <a:pt x="5" y="20"/>
                    </a:lnTo>
                    <a:lnTo>
                      <a:pt x="8" y="17"/>
                    </a:lnTo>
                    <a:lnTo>
                      <a:pt x="10" y="14"/>
                    </a:lnTo>
                    <a:lnTo>
                      <a:pt x="10" y="11"/>
                    </a:lnTo>
                    <a:lnTo>
                      <a:pt x="15" y="9"/>
                    </a:lnTo>
                    <a:lnTo>
                      <a:pt x="16" y="4"/>
                    </a:lnTo>
                    <a:lnTo>
                      <a:pt x="15" y="3"/>
                    </a:lnTo>
                    <a:lnTo>
                      <a:pt x="11" y="3"/>
                    </a:lnTo>
                    <a:lnTo>
                      <a:pt x="10" y="3"/>
                    </a:lnTo>
                    <a:lnTo>
                      <a:pt x="11" y="0"/>
                    </a:lnTo>
                    <a:lnTo>
                      <a:pt x="10" y="0"/>
                    </a:lnTo>
                    <a:lnTo>
                      <a:pt x="7" y="3"/>
                    </a:lnTo>
                    <a:lnTo>
                      <a:pt x="2" y="4"/>
                    </a:lnTo>
                    <a:lnTo>
                      <a:pt x="2" y="6"/>
                    </a:lnTo>
                    <a:lnTo>
                      <a:pt x="0" y="8"/>
                    </a:lnTo>
                    <a:lnTo>
                      <a:pt x="0" y="9"/>
                    </a:lnTo>
                    <a:lnTo>
                      <a:pt x="4" y="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5" name="Freeform 1275">
                <a:extLst>
                  <a:ext uri="{FF2B5EF4-FFF2-40B4-BE49-F238E27FC236}">
                    <a16:creationId xmlns:a16="http://schemas.microsoft.com/office/drawing/2014/main" id="{6B8D9AC5-D859-44B6-9644-70DD2F07EFE2}"/>
                  </a:ext>
                </a:extLst>
              </p:cNvPr>
              <p:cNvSpPr>
                <a:spLocks/>
              </p:cNvSpPr>
              <p:nvPr/>
            </p:nvSpPr>
            <p:spPr bwMode="auto">
              <a:xfrm>
                <a:off x="3769" y="783"/>
                <a:ext cx="35" cy="47"/>
              </a:xfrm>
              <a:custGeom>
                <a:avLst/>
                <a:gdLst>
                  <a:gd name="T0" fmla="*/ 3 w 35"/>
                  <a:gd name="T1" fmla="*/ 25 h 47"/>
                  <a:gd name="T2" fmla="*/ 6 w 35"/>
                  <a:gd name="T3" fmla="*/ 27 h 47"/>
                  <a:gd name="T4" fmla="*/ 9 w 35"/>
                  <a:gd name="T5" fmla="*/ 31 h 47"/>
                  <a:gd name="T6" fmla="*/ 9 w 35"/>
                  <a:gd name="T7" fmla="*/ 33 h 47"/>
                  <a:gd name="T8" fmla="*/ 8 w 35"/>
                  <a:gd name="T9" fmla="*/ 33 h 47"/>
                  <a:gd name="T10" fmla="*/ 5 w 35"/>
                  <a:gd name="T11" fmla="*/ 30 h 47"/>
                  <a:gd name="T12" fmla="*/ 1 w 35"/>
                  <a:gd name="T13" fmla="*/ 30 h 47"/>
                  <a:gd name="T14" fmla="*/ 0 w 35"/>
                  <a:gd name="T15" fmla="*/ 31 h 47"/>
                  <a:gd name="T16" fmla="*/ 0 w 35"/>
                  <a:gd name="T17" fmla="*/ 35 h 47"/>
                  <a:gd name="T18" fmla="*/ 3 w 35"/>
                  <a:gd name="T19" fmla="*/ 36 h 47"/>
                  <a:gd name="T20" fmla="*/ 3 w 35"/>
                  <a:gd name="T21" fmla="*/ 39 h 47"/>
                  <a:gd name="T22" fmla="*/ 5 w 35"/>
                  <a:gd name="T23" fmla="*/ 41 h 47"/>
                  <a:gd name="T24" fmla="*/ 3 w 35"/>
                  <a:gd name="T25" fmla="*/ 43 h 47"/>
                  <a:gd name="T26" fmla="*/ 3 w 35"/>
                  <a:gd name="T27" fmla="*/ 46 h 47"/>
                  <a:gd name="T28" fmla="*/ 5 w 35"/>
                  <a:gd name="T29" fmla="*/ 44 h 47"/>
                  <a:gd name="T30" fmla="*/ 6 w 35"/>
                  <a:gd name="T31" fmla="*/ 43 h 47"/>
                  <a:gd name="T32" fmla="*/ 8 w 35"/>
                  <a:gd name="T33" fmla="*/ 43 h 47"/>
                  <a:gd name="T34" fmla="*/ 8 w 35"/>
                  <a:gd name="T35" fmla="*/ 46 h 47"/>
                  <a:gd name="T36" fmla="*/ 11 w 35"/>
                  <a:gd name="T37" fmla="*/ 46 h 47"/>
                  <a:gd name="T38" fmla="*/ 14 w 35"/>
                  <a:gd name="T39" fmla="*/ 44 h 47"/>
                  <a:gd name="T40" fmla="*/ 16 w 35"/>
                  <a:gd name="T41" fmla="*/ 46 h 47"/>
                  <a:gd name="T42" fmla="*/ 21 w 35"/>
                  <a:gd name="T43" fmla="*/ 44 h 47"/>
                  <a:gd name="T44" fmla="*/ 21 w 35"/>
                  <a:gd name="T45" fmla="*/ 44 h 47"/>
                  <a:gd name="T46" fmla="*/ 21 w 35"/>
                  <a:gd name="T47" fmla="*/ 47 h 47"/>
                  <a:gd name="T48" fmla="*/ 24 w 35"/>
                  <a:gd name="T49" fmla="*/ 47 h 47"/>
                  <a:gd name="T50" fmla="*/ 24 w 35"/>
                  <a:gd name="T51" fmla="*/ 46 h 47"/>
                  <a:gd name="T52" fmla="*/ 29 w 35"/>
                  <a:gd name="T53" fmla="*/ 43 h 47"/>
                  <a:gd name="T54" fmla="*/ 30 w 35"/>
                  <a:gd name="T55" fmla="*/ 39 h 47"/>
                  <a:gd name="T56" fmla="*/ 29 w 35"/>
                  <a:gd name="T57" fmla="*/ 36 h 47"/>
                  <a:gd name="T58" fmla="*/ 27 w 35"/>
                  <a:gd name="T59" fmla="*/ 35 h 47"/>
                  <a:gd name="T60" fmla="*/ 27 w 35"/>
                  <a:gd name="T61" fmla="*/ 35 h 47"/>
                  <a:gd name="T62" fmla="*/ 29 w 35"/>
                  <a:gd name="T63" fmla="*/ 33 h 47"/>
                  <a:gd name="T64" fmla="*/ 30 w 35"/>
                  <a:gd name="T65" fmla="*/ 33 h 47"/>
                  <a:gd name="T66" fmla="*/ 32 w 35"/>
                  <a:gd name="T67" fmla="*/ 31 h 47"/>
                  <a:gd name="T68" fmla="*/ 35 w 35"/>
                  <a:gd name="T69" fmla="*/ 30 h 47"/>
                  <a:gd name="T70" fmla="*/ 33 w 35"/>
                  <a:gd name="T71" fmla="*/ 25 h 47"/>
                  <a:gd name="T72" fmla="*/ 33 w 35"/>
                  <a:gd name="T73" fmla="*/ 22 h 47"/>
                  <a:gd name="T74" fmla="*/ 33 w 35"/>
                  <a:gd name="T75" fmla="*/ 20 h 47"/>
                  <a:gd name="T76" fmla="*/ 30 w 35"/>
                  <a:gd name="T77" fmla="*/ 20 h 47"/>
                  <a:gd name="T78" fmla="*/ 29 w 35"/>
                  <a:gd name="T79" fmla="*/ 17 h 47"/>
                  <a:gd name="T80" fmla="*/ 29 w 35"/>
                  <a:gd name="T81" fmla="*/ 15 h 47"/>
                  <a:gd name="T82" fmla="*/ 27 w 35"/>
                  <a:gd name="T83" fmla="*/ 15 h 47"/>
                  <a:gd name="T84" fmla="*/ 27 w 35"/>
                  <a:gd name="T85" fmla="*/ 12 h 47"/>
                  <a:gd name="T86" fmla="*/ 25 w 35"/>
                  <a:gd name="T87" fmla="*/ 11 h 47"/>
                  <a:gd name="T88" fmla="*/ 24 w 35"/>
                  <a:gd name="T89" fmla="*/ 9 h 47"/>
                  <a:gd name="T90" fmla="*/ 24 w 35"/>
                  <a:gd name="T91" fmla="*/ 8 h 47"/>
                  <a:gd name="T92" fmla="*/ 24 w 35"/>
                  <a:gd name="T93" fmla="*/ 4 h 47"/>
                  <a:gd name="T94" fmla="*/ 19 w 35"/>
                  <a:gd name="T95" fmla="*/ 0 h 47"/>
                  <a:gd name="T96" fmla="*/ 17 w 35"/>
                  <a:gd name="T97" fmla="*/ 0 h 47"/>
                  <a:gd name="T98" fmla="*/ 14 w 35"/>
                  <a:gd name="T99" fmla="*/ 3 h 47"/>
                  <a:gd name="T100" fmla="*/ 11 w 35"/>
                  <a:gd name="T101" fmla="*/ 4 h 47"/>
                  <a:gd name="T102" fmla="*/ 11 w 35"/>
                  <a:gd name="T103" fmla="*/ 9 h 47"/>
                  <a:gd name="T104" fmla="*/ 9 w 35"/>
                  <a:gd name="T105" fmla="*/ 9 h 47"/>
                  <a:gd name="T106" fmla="*/ 8 w 35"/>
                  <a:gd name="T107" fmla="*/ 9 h 47"/>
                  <a:gd name="T108" fmla="*/ 6 w 35"/>
                  <a:gd name="T109" fmla="*/ 14 h 47"/>
                  <a:gd name="T110" fmla="*/ 6 w 35"/>
                  <a:gd name="T111" fmla="*/ 17 h 47"/>
                  <a:gd name="T112" fmla="*/ 5 w 35"/>
                  <a:gd name="T113" fmla="*/ 20 h 47"/>
                  <a:gd name="T114" fmla="*/ 6 w 35"/>
                  <a:gd name="T115" fmla="*/ 23 h 47"/>
                  <a:gd name="T116" fmla="*/ 3 w 35"/>
                  <a:gd name="T117" fmla="*/ 23 h 47"/>
                  <a:gd name="T118" fmla="*/ 3 w 35"/>
                  <a:gd name="T119" fmla="*/ 25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5" h="47">
                    <a:moveTo>
                      <a:pt x="3" y="25"/>
                    </a:moveTo>
                    <a:lnTo>
                      <a:pt x="6" y="27"/>
                    </a:lnTo>
                    <a:lnTo>
                      <a:pt x="9" y="31"/>
                    </a:lnTo>
                    <a:lnTo>
                      <a:pt x="9" y="33"/>
                    </a:lnTo>
                    <a:lnTo>
                      <a:pt x="8" y="33"/>
                    </a:lnTo>
                    <a:lnTo>
                      <a:pt x="5" y="30"/>
                    </a:lnTo>
                    <a:lnTo>
                      <a:pt x="1" y="30"/>
                    </a:lnTo>
                    <a:lnTo>
                      <a:pt x="0" y="31"/>
                    </a:lnTo>
                    <a:lnTo>
                      <a:pt x="0" y="35"/>
                    </a:lnTo>
                    <a:lnTo>
                      <a:pt x="3" y="36"/>
                    </a:lnTo>
                    <a:lnTo>
                      <a:pt x="3" y="39"/>
                    </a:lnTo>
                    <a:lnTo>
                      <a:pt x="5" y="41"/>
                    </a:lnTo>
                    <a:lnTo>
                      <a:pt x="3" y="43"/>
                    </a:lnTo>
                    <a:lnTo>
                      <a:pt x="3" y="46"/>
                    </a:lnTo>
                    <a:lnTo>
                      <a:pt x="5" y="44"/>
                    </a:lnTo>
                    <a:lnTo>
                      <a:pt x="6" y="43"/>
                    </a:lnTo>
                    <a:lnTo>
                      <a:pt x="8" y="43"/>
                    </a:lnTo>
                    <a:lnTo>
                      <a:pt x="8" y="46"/>
                    </a:lnTo>
                    <a:lnTo>
                      <a:pt x="11" y="46"/>
                    </a:lnTo>
                    <a:lnTo>
                      <a:pt x="14" y="44"/>
                    </a:lnTo>
                    <a:lnTo>
                      <a:pt x="16" y="46"/>
                    </a:lnTo>
                    <a:lnTo>
                      <a:pt x="21" y="44"/>
                    </a:lnTo>
                    <a:lnTo>
                      <a:pt x="21" y="44"/>
                    </a:lnTo>
                    <a:lnTo>
                      <a:pt x="21" y="47"/>
                    </a:lnTo>
                    <a:lnTo>
                      <a:pt x="24" y="47"/>
                    </a:lnTo>
                    <a:lnTo>
                      <a:pt x="24" y="46"/>
                    </a:lnTo>
                    <a:lnTo>
                      <a:pt x="29" y="43"/>
                    </a:lnTo>
                    <a:lnTo>
                      <a:pt x="30" y="39"/>
                    </a:lnTo>
                    <a:lnTo>
                      <a:pt x="29" y="36"/>
                    </a:lnTo>
                    <a:lnTo>
                      <a:pt x="27" y="35"/>
                    </a:lnTo>
                    <a:lnTo>
                      <a:pt x="27" y="35"/>
                    </a:lnTo>
                    <a:lnTo>
                      <a:pt x="29" y="33"/>
                    </a:lnTo>
                    <a:lnTo>
                      <a:pt x="30" y="33"/>
                    </a:lnTo>
                    <a:lnTo>
                      <a:pt x="32" y="31"/>
                    </a:lnTo>
                    <a:lnTo>
                      <a:pt x="35" y="30"/>
                    </a:lnTo>
                    <a:lnTo>
                      <a:pt x="33" y="25"/>
                    </a:lnTo>
                    <a:lnTo>
                      <a:pt x="33" y="22"/>
                    </a:lnTo>
                    <a:lnTo>
                      <a:pt x="33" y="20"/>
                    </a:lnTo>
                    <a:lnTo>
                      <a:pt x="30" y="20"/>
                    </a:lnTo>
                    <a:lnTo>
                      <a:pt x="29" y="17"/>
                    </a:lnTo>
                    <a:lnTo>
                      <a:pt x="29" y="15"/>
                    </a:lnTo>
                    <a:lnTo>
                      <a:pt x="27" y="15"/>
                    </a:lnTo>
                    <a:lnTo>
                      <a:pt x="27" y="12"/>
                    </a:lnTo>
                    <a:lnTo>
                      <a:pt x="25" y="11"/>
                    </a:lnTo>
                    <a:lnTo>
                      <a:pt x="24" y="9"/>
                    </a:lnTo>
                    <a:lnTo>
                      <a:pt x="24" y="8"/>
                    </a:lnTo>
                    <a:lnTo>
                      <a:pt x="24" y="4"/>
                    </a:lnTo>
                    <a:lnTo>
                      <a:pt x="19" y="0"/>
                    </a:lnTo>
                    <a:lnTo>
                      <a:pt x="17" y="0"/>
                    </a:lnTo>
                    <a:lnTo>
                      <a:pt x="14" y="3"/>
                    </a:lnTo>
                    <a:lnTo>
                      <a:pt x="11" y="4"/>
                    </a:lnTo>
                    <a:lnTo>
                      <a:pt x="11" y="9"/>
                    </a:lnTo>
                    <a:lnTo>
                      <a:pt x="9" y="9"/>
                    </a:lnTo>
                    <a:lnTo>
                      <a:pt x="8" y="9"/>
                    </a:lnTo>
                    <a:lnTo>
                      <a:pt x="6" y="14"/>
                    </a:lnTo>
                    <a:lnTo>
                      <a:pt x="6" y="17"/>
                    </a:lnTo>
                    <a:lnTo>
                      <a:pt x="5" y="20"/>
                    </a:lnTo>
                    <a:lnTo>
                      <a:pt x="6" y="23"/>
                    </a:lnTo>
                    <a:lnTo>
                      <a:pt x="3" y="23"/>
                    </a:lnTo>
                    <a:lnTo>
                      <a:pt x="3" y="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6" name="Freeform 1276">
                <a:extLst>
                  <a:ext uri="{FF2B5EF4-FFF2-40B4-BE49-F238E27FC236}">
                    <a16:creationId xmlns:a16="http://schemas.microsoft.com/office/drawing/2014/main" id="{59AE4895-A90B-4A30-97E2-B4C6338CDADB}"/>
                  </a:ext>
                </a:extLst>
              </p:cNvPr>
              <p:cNvSpPr>
                <a:spLocks/>
              </p:cNvSpPr>
              <p:nvPr/>
            </p:nvSpPr>
            <p:spPr bwMode="auto">
              <a:xfrm>
                <a:off x="3813" y="856"/>
                <a:ext cx="12" cy="16"/>
              </a:xfrm>
              <a:custGeom>
                <a:avLst/>
                <a:gdLst>
                  <a:gd name="T0" fmla="*/ 2 w 12"/>
                  <a:gd name="T1" fmla="*/ 2 h 16"/>
                  <a:gd name="T2" fmla="*/ 2 w 12"/>
                  <a:gd name="T3" fmla="*/ 5 h 16"/>
                  <a:gd name="T4" fmla="*/ 0 w 12"/>
                  <a:gd name="T5" fmla="*/ 8 h 16"/>
                  <a:gd name="T6" fmla="*/ 0 w 12"/>
                  <a:gd name="T7" fmla="*/ 11 h 16"/>
                  <a:gd name="T8" fmla="*/ 0 w 12"/>
                  <a:gd name="T9" fmla="*/ 13 h 16"/>
                  <a:gd name="T10" fmla="*/ 4 w 12"/>
                  <a:gd name="T11" fmla="*/ 16 h 16"/>
                  <a:gd name="T12" fmla="*/ 7 w 12"/>
                  <a:gd name="T13" fmla="*/ 16 h 16"/>
                  <a:gd name="T14" fmla="*/ 8 w 12"/>
                  <a:gd name="T15" fmla="*/ 14 h 16"/>
                  <a:gd name="T16" fmla="*/ 12 w 12"/>
                  <a:gd name="T17" fmla="*/ 9 h 16"/>
                  <a:gd name="T18" fmla="*/ 12 w 12"/>
                  <a:gd name="T19" fmla="*/ 8 h 16"/>
                  <a:gd name="T20" fmla="*/ 12 w 12"/>
                  <a:gd name="T21" fmla="*/ 6 h 16"/>
                  <a:gd name="T22" fmla="*/ 12 w 12"/>
                  <a:gd name="T23" fmla="*/ 5 h 16"/>
                  <a:gd name="T24" fmla="*/ 10 w 12"/>
                  <a:gd name="T25" fmla="*/ 3 h 16"/>
                  <a:gd name="T26" fmla="*/ 8 w 12"/>
                  <a:gd name="T27" fmla="*/ 3 h 16"/>
                  <a:gd name="T28" fmla="*/ 7 w 12"/>
                  <a:gd name="T29" fmla="*/ 0 h 16"/>
                  <a:gd name="T30" fmla="*/ 5 w 12"/>
                  <a:gd name="T31" fmla="*/ 0 h 16"/>
                  <a:gd name="T32" fmla="*/ 2 w 12"/>
                  <a:gd name="T33" fmla="*/ 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 h="16">
                    <a:moveTo>
                      <a:pt x="2" y="2"/>
                    </a:moveTo>
                    <a:lnTo>
                      <a:pt x="2" y="5"/>
                    </a:lnTo>
                    <a:lnTo>
                      <a:pt x="0" y="8"/>
                    </a:lnTo>
                    <a:lnTo>
                      <a:pt x="0" y="11"/>
                    </a:lnTo>
                    <a:lnTo>
                      <a:pt x="0" y="13"/>
                    </a:lnTo>
                    <a:lnTo>
                      <a:pt x="4" y="16"/>
                    </a:lnTo>
                    <a:lnTo>
                      <a:pt x="7" y="16"/>
                    </a:lnTo>
                    <a:lnTo>
                      <a:pt x="8" y="14"/>
                    </a:lnTo>
                    <a:lnTo>
                      <a:pt x="12" y="9"/>
                    </a:lnTo>
                    <a:lnTo>
                      <a:pt x="12" y="8"/>
                    </a:lnTo>
                    <a:lnTo>
                      <a:pt x="12" y="6"/>
                    </a:lnTo>
                    <a:lnTo>
                      <a:pt x="12" y="5"/>
                    </a:lnTo>
                    <a:lnTo>
                      <a:pt x="10" y="3"/>
                    </a:lnTo>
                    <a:lnTo>
                      <a:pt x="8" y="3"/>
                    </a:lnTo>
                    <a:lnTo>
                      <a:pt x="7" y="0"/>
                    </a:lnTo>
                    <a:lnTo>
                      <a:pt x="5" y="0"/>
                    </a:lnTo>
                    <a:lnTo>
                      <a:pt x="2"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7" name="Freeform 1277">
                <a:extLst>
                  <a:ext uri="{FF2B5EF4-FFF2-40B4-BE49-F238E27FC236}">
                    <a16:creationId xmlns:a16="http://schemas.microsoft.com/office/drawing/2014/main" id="{4CAF4366-3C1E-447D-818C-0E999B740954}"/>
                  </a:ext>
                </a:extLst>
              </p:cNvPr>
              <p:cNvSpPr>
                <a:spLocks/>
              </p:cNvSpPr>
              <p:nvPr/>
            </p:nvSpPr>
            <p:spPr bwMode="auto">
              <a:xfrm>
                <a:off x="3888" y="805"/>
                <a:ext cx="13" cy="8"/>
              </a:xfrm>
              <a:custGeom>
                <a:avLst/>
                <a:gdLst>
                  <a:gd name="T0" fmla="*/ 7 w 13"/>
                  <a:gd name="T1" fmla="*/ 8 h 8"/>
                  <a:gd name="T2" fmla="*/ 8 w 13"/>
                  <a:gd name="T3" fmla="*/ 5 h 8"/>
                  <a:gd name="T4" fmla="*/ 13 w 13"/>
                  <a:gd name="T5" fmla="*/ 5 h 8"/>
                  <a:gd name="T6" fmla="*/ 13 w 13"/>
                  <a:gd name="T7" fmla="*/ 3 h 8"/>
                  <a:gd name="T8" fmla="*/ 12 w 13"/>
                  <a:gd name="T9" fmla="*/ 0 h 8"/>
                  <a:gd name="T10" fmla="*/ 8 w 13"/>
                  <a:gd name="T11" fmla="*/ 0 h 8"/>
                  <a:gd name="T12" fmla="*/ 5 w 13"/>
                  <a:gd name="T13" fmla="*/ 1 h 8"/>
                  <a:gd name="T14" fmla="*/ 4 w 13"/>
                  <a:gd name="T15" fmla="*/ 1 h 8"/>
                  <a:gd name="T16" fmla="*/ 0 w 13"/>
                  <a:gd name="T17" fmla="*/ 6 h 8"/>
                  <a:gd name="T18" fmla="*/ 0 w 13"/>
                  <a:gd name="T19" fmla="*/ 6 h 8"/>
                  <a:gd name="T20" fmla="*/ 4 w 13"/>
                  <a:gd name="T21" fmla="*/ 8 h 8"/>
                  <a:gd name="T22" fmla="*/ 7 w 13"/>
                  <a:gd name="T23"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 h="8">
                    <a:moveTo>
                      <a:pt x="7" y="8"/>
                    </a:moveTo>
                    <a:lnTo>
                      <a:pt x="8" y="5"/>
                    </a:lnTo>
                    <a:lnTo>
                      <a:pt x="13" y="5"/>
                    </a:lnTo>
                    <a:lnTo>
                      <a:pt x="13" y="3"/>
                    </a:lnTo>
                    <a:lnTo>
                      <a:pt x="12" y="0"/>
                    </a:lnTo>
                    <a:lnTo>
                      <a:pt x="8" y="0"/>
                    </a:lnTo>
                    <a:lnTo>
                      <a:pt x="5" y="1"/>
                    </a:lnTo>
                    <a:lnTo>
                      <a:pt x="4" y="1"/>
                    </a:lnTo>
                    <a:lnTo>
                      <a:pt x="0" y="6"/>
                    </a:lnTo>
                    <a:lnTo>
                      <a:pt x="0" y="6"/>
                    </a:lnTo>
                    <a:lnTo>
                      <a:pt x="4" y="8"/>
                    </a:lnTo>
                    <a:lnTo>
                      <a:pt x="7"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8" name="Freeform 1278">
                <a:extLst>
                  <a:ext uri="{FF2B5EF4-FFF2-40B4-BE49-F238E27FC236}">
                    <a16:creationId xmlns:a16="http://schemas.microsoft.com/office/drawing/2014/main" id="{C4A04F63-011D-49EB-A3EC-33340756E5E4}"/>
                  </a:ext>
                </a:extLst>
              </p:cNvPr>
              <p:cNvSpPr>
                <a:spLocks/>
              </p:cNvSpPr>
              <p:nvPr/>
            </p:nvSpPr>
            <p:spPr bwMode="auto">
              <a:xfrm>
                <a:off x="3906" y="1381"/>
                <a:ext cx="9" cy="9"/>
              </a:xfrm>
              <a:custGeom>
                <a:avLst/>
                <a:gdLst>
                  <a:gd name="T0" fmla="*/ 1 w 9"/>
                  <a:gd name="T1" fmla="*/ 1 h 9"/>
                  <a:gd name="T2" fmla="*/ 0 w 9"/>
                  <a:gd name="T3" fmla="*/ 1 h 9"/>
                  <a:gd name="T4" fmla="*/ 0 w 9"/>
                  <a:gd name="T5" fmla="*/ 3 h 9"/>
                  <a:gd name="T6" fmla="*/ 3 w 9"/>
                  <a:gd name="T7" fmla="*/ 4 h 9"/>
                  <a:gd name="T8" fmla="*/ 3 w 9"/>
                  <a:gd name="T9" fmla="*/ 4 h 9"/>
                  <a:gd name="T10" fmla="*/ 5 w 9"/>
                  <a:gd name="T11" fmla="*/ 6 h 9"/>
                  <a:gd name="T12" fmla="*/ 5 w 9"/>
                  <a:gd name="T13" fmla="*/ 8 h 9"/>
                  <a:gd name="T14" fmla="*/ 6 w 9"/>
                  <a:gd name="T15" fmla="*/ 9 h 9"/>
                  <a:gd name="T16" fmla="*/ 6 w 9"/>
                  <a:gd name="T17" fmla="*/ 9 h 9"/>
                  <a:gd name="T18" fmla="*/ 8 w 9"/>
                  <a:gd name="T19" fmla="*/ 8 h 9"/>
                  <a:gd name="T20" fmla="*/ 8 w 9"/>
                  <a:gd name="T21" fmla="*/ 6 h 9"/>
                  <a:gd name="T22" fmla="*/ 9 w 9"/>
                  <a:gd name="T23" fmla="*/ 4 h 9"/>
                  <a:gd name="T24" fmla="*/ 9 w 9"/>
                  <a:gd name="T25" fmla="*/ 3 h 9"/>
                  <a:gd name="T26" fmla="*/ 9 w 9"/>
                  <a:gd name="T27" fmla="*/ 3 h 9"/>
                  <a:gd name="T28" fmla="*/ 8 w 9"/>
                  <a:gd name="T29" fmla="*/ 1 h 9"/>
                  <a:gd name="T30" fmla="*/ 3 w 9"/>
                  <a:gd name="T31" fmla="*/ 0 h 9"/>
                  <a:gd name="T32" fmla="*/ 1 w 9"/>
                  <a:gd name="T33" fmla="*/ 1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 h="9">
                    <a:moveTo>
                      <a:pt x="1" y="1"/>
                    </a:moveTo>
                    <a:lnTo>
                      <a:pt x="0" y="1"/>
                    </a:lnTo>
                    <a:lnTo>
                      <a:pt x="0" y="3"/>
                    </a:lnTo>
                    <a:lnTo>
                      <a:pt x="3" y="4"/>
                    </a:lnTo>
                    <a:lnTo>
                      <a:pt x="3" y="4"/>
                    </a:lnTo>
                    <a:lnTo>
                      <a:pt x="5" y="6"/>
                    </a:lnTo>
                    <a:lnTo>
                      <a:pt x="5" y="8"/>
                    </a:lnTo>
                    <a:lnTo>
                      <a:pt x="6" y="9"/>
                    </a:lnTo>
                    <a:lnTo>
                      <a:pt x="6" y="9"/>
                    </a:lnTo>
                    <a:lnTo>
                      <a:pt x="8" y="8"/>
                    </a:lnTo>
                    <a:lnTo>
                      <a:pt x="8" y="6"/>
                    </a:lnTo>
                    <a:lnTo>
                      <a:pt x="9" y="4"/>
                    </a:lnTo>
                    <a:lnTo>
                      <a:pt x="9" y="3"/>
                    </a:lnTo>
                    <a:lnTo>
                      <a:pt x="9" y="3"/>
                    </a:lnTo>
                    <a:lnTo>
                      <a:pt x="8" y="1"/>
                    </a:lnTo>
                    <a:lnTo>
                      <a:pt x="3" y="0"/>
                    </a:lnTo>
                    <a:lnTo>
                      <a:pt x="1"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9" name="Freeform 1279">
                <a:extLst>
                  <a:ext uri="{FF2B5EF4-FFF2-40B4-BE49-F238E27FC236}">
                    <a16:creationId xmlns:a16="http://schemas.microsoft.com/office/drawing/2014/main" id="{C3AAA5C1-1548-42EF-B067-9E78B6B0B9EA}"/>
                  </a:ext>
                </a:extLst>
              </p:cNvPr>
              <p:cNvSpPr>
                <a:spLocks/>
              </p:cNvSpPr>
              <p:nvPr/>
            </p:nvSpPr>
            <p:spPr bwMode="auto">
              <a:xfrm>
                <a:off x="3863" y="1401"/>
                <a:ext cx="9" cy="10"/>
              </a:xfrm>
              <a:custGeom>
                <a:avLst/>
                <a:gdLst>
                  <a:gd name="T0" fmla="*/ 9 w 9"/>
                  <a:gd name="T1" fmla="*/ 0 h 10"/>
                  <a:gd name="T2" fmla="*/ 6 w 9"/>
                  <a:gd name="T3" fmla="*/ 0 h 10"/>
                  <a:gd name="T4" fmla="*/ 3 w 9"/>
                  <a:gd name="T5" fmla="*/ 4 h 10"/>
                  <a:gd name="T6" fmla="*/ 3 w 9"/>
                  <a:gd name="T7" fmla="*/ 5 h 10"/>
                  <a:gd name="T8" fmla="*/ 1 w 9"/>
                  <a:gd name="T9" fmla="*/ 7 h 10"/>
                  <a:gd name="T10" fmla="*/ 0 w 9"/>
                  <a:gd name="T11" fmla="*/ 8 h 10"/>
                  <a:gd name="T12" fmla="*/ 1 w 9"/>
                  <a:gd name="T13" fmla="*/ 10 h 10"/>
                  <a:gd name="T14" fmla="*/ 1 w 9"/>
                  <a:gd name="T15" fmla="*/ 10 h 10"/>
                  <a:gd name="T16" fmla="*/ 5 w 9"/>
                  <a:gd name="T17" fmla="*/ 8 h 10"/>
                  <a:gd name="T18" fmla="*/ 6 w 9"/>
                  <a:gd name="T19" fmla="*/ 8 h 10"/>
                  <a:gd name="T20" fmla="*/ 8 w 9"/>
                  <a:gd name="T21" fmla="*/ 7 h 10"/>
                  <a:gd name="T22" fmla="*/ 9 w 9"/>
                  <a:gd name="T23" fmla="*/ 5 h 10"/>
                  <a:gd name="T24" fmla="*/ 9 w 9"/>
                  <a:gd name="T25" fmla="*/ 4 h 10"/>
                  <a:gd name="T26" fmla="*/ 9 w 9"/>
                  <a:gd name="T27" fmla="*/ 4 h 10"/>
                  <a:gd name="T28" fmla="*/ 9 w 9"/>
                  <a:gd name="T29" fmla="*/ 2 h 10"/>
                  <a:gd name="T30" fmla="*/ 9 w 9"/>
                  <a:gd name="T3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 h="10">
                    <a:moveTo>
                      <a:pt x="9" y="0"/>
                    </a:moveTo>
                    <a:lnTo>
                      <a:pt x="6" y="0"/>
                    </a:lnTo>
                    <a:lnTo>
                      <a:pt x="3" y="4"/>
                    </a:lnTo>
                    <a:lnTo>
                      <a:pt x="3" y="5"/>
                    </a:lnTo>
                    <a:lnTo>
                      <a:pt x="1" y="7"/>
                    </a:lnTo>
                    <a:lnTo>
                      <a:pt x="0" y="8"/>
                    </a:lnTo>
                    <a:lnTo>
                      <a:pt x="1" y="10"/>
                    </a:lnTo>
                    <a:lnTo>
                      <a:pt x="1" y="10"/>
                    </a:lnTo>
                    <a:lnTo>
                      <a:pt x="5" y="8"/>
                    </a:lnTo>
                    <a:lnTo>
                      <a:pt x="6" y="8"/>
                    </a:lnTo>
                    <a:lnTo>
                      <a:pt x="8" y="7"/>
                    </a:lnTo>
                    <a:lnTo>
                      <a:pt x="9" y="5"/>
                    </a:lnTo>
                    <a:lnTo>
                      <a:pt x="9" y="4"/>
                    </a:lnTo>
                    <a:lnTo>
                      <a:pt x="9" y="4"/>
                    </a:lnTo>
                    <a:lnTo>
                      <a:pt x="9" y="2"/>
                    </a:lnTo>
                    <a:lnTo>
                      <a:pt x="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0" name="Freeform 1280">
                <a:extLst>
                  <a:ext uri="{FF2B5EF4-FFF2-40B4-BE49-F238E27FC236}">
                    <a16:creationId xmlns:a16="http://schemas.microsoft.com/office/drawing/2014/main" id="{3DC36F06-0F47-4B1D-B30E-9BADA825120D}"/>
                  </a:ext>
                </a:extLst>
              </p:cNvPr>
              <p:cNvSpPr>
                <a:spLocks/>
              </p:cNvSpPr>
              <p:nvPr/>
            </p:nvSpPr>
            <p:spPr bwMode="auto">
              <a:xfrm>
                <a:off x="3802" y="1341"/>
                <a:ext cx="10" cy="6"/>
              </a:xfrm>
              <a:custGeom>
                <a:avLst/>
                <a:gdLst>
                  <a:gd name="T0" fmla="*/ 7 w 10"/>
                  <a:gd name="T1" fmla="*/ 3 h 6"/>
                  <a:gd name="T2" fmla="*/ 4 w 10"/>
                  <a:gd name="T3" fmla="*/ 1 h 6"/>
                  <a:gd name="T4" fmla="*/ 2 w 10"/>
                  <a:gd name="T5" fmla="*/ 0 h 6"/>
                  <a:gd name="T6" fmla="*/ 0 w 10"/>
                  <a:gd name="T7" fmla="*/ 1 h 6"/>
                  <a:gd name="T8" fmla="*/ 4 w 10"/>
                  <a:gd name="T9" fmla="*/ 3 h 6"/>
                  <a:gd name="T10" fmla="*/ 5 w 10"/>
                  <a:gd name="T11" fmla="*/ 5 h 6"/>
                  <a:gd name="T12" fmla="*/ 7 w 10"/>
                  <a:gd name="T13" fmla="*/ 5 h 6"/>
                  <a:gd name="T14" fmla="*/ 10 w 10"/>
                  <a:gd name="T15" fmla="*/ 6 h 6"/>
                  <a:gd name="T16" fmla="*/ 8 w 10"/>
                  <a:gd name="T17" fmla="*/ 5 h 6"/>
                  <a:gd name="T18" fmla="*/ 7 w 10"/>
                  <a:gd name="T19"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6">
                    <a:moveTo>
                      <a:pt x="7" y="3"/>
                    </a:moveTo>
                    <a:lnTo>
                      <a:pt x="4" y="1"/>
                    </a:lnTo>
                    <a:lnTo>
                      <a:pt x="2" y="0"/>
                    </a:lnTo>
                    <a:lnTo>
                      <a:pt x="0" y="1"/>
                    </a:lnTo>
                    <a:lnTo>
                      <a:pt x="4" y="3"/>
                    </a:lnTo>
                    <a:lnTo>
                      <a:pt x="5" y="5"/>
                    </a:lnTo>
                    <a:lnTo>
                      <a:pt x="7" y="5"/>
                    </a:lnTo>
                    <a:lnTo>
                      <a:pt x="10" y="6"/>
                    </a:lnTo>
                    <a:lnTo>
                      <a:pt x="8" y="5"/>
                    </a:lnTo>
                    <a:lnTo>
                      <a:pt x="7"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1" name="Freeform 1281">
                <a:extLst>
                  <a:ext uri="{FF2B5EF4-FFF2-40B4-BE49-F238E27FC236}">
                    <a16:creationId xmlns:a16="http://schemas.microsoft.com/office/drawing/2014/main" id="{62D5797D-E7C6-41A0-AFE2-BB82189B4650}"/>
                  </a:ext>
                </a:extLst>
              </p:cNvPr>
              <p:cNvSpPr>
                <a:spLocks/>
              </p:cNvSpPr>
              <p:nvPr/>
            </p:nvSpPr>
            <p:spPr bwMode="auto">
              <a:xfrm>
                <a:off x="3911" y="1374"/>
                <a:ext cx="4" cy="7"/>
              </a:xfrm>
              <a:custGeom>
                <a:avLst/>
                <a:gdLst>
                  <a:gd name="T0" fmla="*/ 4 w 4"/>
                  <a:gd name="T1" fmla="*/ 7 h 7"/>
                  <a:gd name="T2" fmla="*/ 4 w 4"/>
                  <a:gd name="T3" fmla="*/ 7 h 7"/>
                  <a:gd name="T4" fmla="*/ 4 w 4"/>
                  <a:gd name="T5" fmla="*/ 5 h 7"/>
                  <a:gd name="T6" fmla="*/ 3 w 4"/>
                  <a:gd name="T7" fmla="*/ 3 h 7"/>
                  <a:gd name="T8" fmla="*/ 3 w 4"/>
                  <a:gd name="T9" fmla="*/ 2 h 7"/>
                  <a:gd name="T10" fmla="*/ 1 w 4"/>
                  <a:gd name="T11" fmla="*/ 0 h 7"/>
                  <a:gd name="T12" fmla="*/ 0 w 4"/>
                  <a:gd name="T13" fmla="*/ 2 h 7"/>
                  <a:gd name="T14" fmla="*/ 0 w 4"/>
                  <a:gd name="T15" fmla="*/ 2 h 7"/>
                  <a:gd name="T16" fmla="*/ 1 w 4"/>
                  <a:gd name="T17" fmla="*/ 3 h 7"/>
                  <a:gd name="T18" fmla="*/ 1 w 4"/>
                  <a:gd name="T19" fmla="*/ 5 h 7"/>
                  <a:gd name="T20" fmla="*/ 4 w 4"/>
                  <a:gd name="T21"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7">
                    <a:moveTo>
                      <a:pt x="4" y="7"/>
                    </a:moveTo>
                    <a:lnTo>
                      <a:pt x="4" y="7"/>
                    </a:lnTo>
                    <a:lnTo>
                      <a:pt x="4" y="5"/>
                    </a:lnTo>
                    <a:lnTo>
                      <a:pt x="3" y="3"/>
                    </a:lnTo>
                    <a:lnTo>
                      <a:pt x="3" y="2"/>
                    </a:lnTo>
                    <a:lnTo>
                      <a:pt x="1" y="0"/>
                    </a:lnTo>
                    <a:lnTo>
                      <a:pt x="0" y="2"/>
                    </a:lnTo>
                    <a:lnTo>
                      <a:pt x="0" y="2"/>
                    </a:lnTo>
                    <a:lnTo>
                      <a:pt x="1" y="3"/>
                    </a:lnTo>
                    <a:lnTo>
                      <a:pt x="1" y="5"/>
                    </a:lnTo>
                    <a:lnTo>
                      <a:pt x="4"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2" name="Freeform 1282">
                <a:extLst>
                  <a:ext uri="{FF2B5EF4-FFF2-40B4-BE49-F238E27FC236}">
                    <a16:creationId xmlns:a16="http://schemas.microsoft.com/office/drawing/2014/main" id="{97ADA736-7C1B-48C4-AAEB-FC86AAB56AC6}"/>
                  </a:ext>
                </a:extLst>
              </p:cNvPr>
              <p:cNvSpPr>
                <a:spLocks/>
              </p:cNvSpPr>
              <p:nvPr/>
            </p:nvSpPr>
            <p:spPr bwMode="auto">
              <a:xfrm>
                <a:off x="3847" y="1344"/>
                <a:ext cx="9" cy="8"/>
              </a:xfrm>
              <a:custGeom>
                <a:avLst/>
                <a:gdLst>
                  <a:gd name="T0" fmla="*/ 3 w 9"/>
                  <a:gd name="T1" fmla="*/ 6 h 8"/>
                  <a:gd name="T2" fmla="*/ 6 w 9"/>
                  <a:gd name="T3" fmla="*/ 6 h 8"/>
                  <a:gd name="T4" fmla="*/ 6 w 9"/>
                  <a:gd name="T5" fmla="*/ 8 h 8"/>
                  <a:gd name="T6" fmla="*/ 8 w 9"/>
                  <a:gd name="T7" fmla="*/ 8 h 8"/>
                  <a:gd name="T8" fmla="*/ 9 w 9"/>
                  <a:gd name="T9" fmla="*/ 6 h 8"/>
                  <a:gd name="T10" fmla="*/ 9 w 9"/>
                  <a:gd name="T11" fmla="*/ 6 h 8"/>
                  <a:gd name="T12" fmla="*/ 9 w 9"/>
                  <a:gd name="T13" fmla="*/ 5 h 8"/>
                  <a:gd name="T14" fmla="*/ 8 w 9"/>
                  <a:gd name="T15" fmla="*/ 3 h 8"/>
                  <a:gd name="T16" fmla="*/ 6 w 9"/>
                  <a:gd name="T17" fmla="*/ 2 h 8"/>
                  <a:gd name="T18" fmla="*/ 5 w 9"/>
                  <a:gd name="T19" fmla="*/ 2 h 8"/>
                  <a:gd name="T20" fmla="*/ 3 w 9"/>
                  <a:gd name="T21" fmla="*/ 0 h 8"/>
                  <a:gd name="T22" fmla="*/ 2 w 9"/>
                  <a:gd name="T23" fmla="*/ 0 h 8"/>
                  <a:gd name="T24" fmla="*/ 0 w 9"/>
                  <a:gd name="T25" fmla="*/ 0 h 8"/>
                  <a:gd name="T26" fmla="*/ 0 w 9"/>
                  <a:gd name="T27" fmla="*/ 2 h 8"/>
                  <a:gd name="T28" fmla="*/ 3 w 9"/>
                  <a:gd name="T29" fmla="*/ 2 h 8"/>
                  <a:gd name="T30" fmla="*/ 3 w 9"/>
                  <a:gd name="T31" fmla="*/ 3 h 8"/>
                  <a:gd name="T32" fmla="*/ 3 w 9"/>
                  <a:gd name="T33" fmla="*/ 5 h 8"/>
                  <a:gd name="T34" fmla="*/ 3 w 9"/>
                  <a:gd name="T35" fmla="*/ 6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 h="8">
                    <a:moveTo>
                      <a:pt x="3" y="6"/>
                    </a:moveTo>
                    <a:lnTo>
                      <a:pt x="6" y="6"/>
                    </a:lnTo>
                    <a:lnTo>
                      <a:pt x="6" y="8"/>
                    </a:lnTo>
                    <a:lnTo>
                      <a:pt x="8" y="8"/>
                    </a:lnTo>
                    <a:lnTo>
                      <a:pt x="9" y="6"/>
                    </a:lnTo>
                    <a:lnTo>
                      <a:pt x="9" y="6"/>
                    </a:lnTo>
                    <a:lnTo>
                      <a:pt x="9" y="5"/>
                    </a:lnTo>
                    <a:lnTo>
                      <a:pt x="8" y="3"/>
                    </a:lnTo>
                    <a:lnTo>
                      <a:pt x="6" y="2"/>
                    </a:lnTo>
                    <a:lnTo>
                      <a:pt x="5" y="2"/>
                    </a:lnTo>
                    <a:lnTo>
                      <a:pt x="3" y="0"/>
                    </a:lnTo>
                    <a:lnTo>
                      <a:pt x="2" y="0"/>
                    </a:lnTo>
                    <a:lnTo>
                      <a:pt x="0" y="0"/>
                    </a:lnTo>
                    <a:lnTo>
                      <a:pt x="0" y="2"/>
                    </a:lnTo>
                    <a:lnTo>
                      <a:pt x="3" y="2"/>
                    </a:lnTo>
                    <a:lnTo>
                      <a:pt x="3" y="3"/>
                    </a:lnTo>
                    <a:lnTo>
                      <a:pt x="3" y="5"/>
                    </a:lnTo>
                    <a:lnTo>
                      <a:pt x="3"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3" name="Freeform 1283">
                <a:extLst>
                  <a:ext uri="{FF2B5EF4-FFF2-40B4-BE49-F238E27FC236}">
                    <a16:creationId xmlns:a16="http://schemas.microsoft.com/office/drawing/2014/main" id="{6DCF6EB6-12D0-4210-BB91-81166D478E7A}"/>
                  </a:ext>
                </a:extLst>
              </p:cNvPr>
              <p:cNvSpPr>
                <a:spLocks/>
              </p:cNvSpPr>
              <p:nvPr/>
            </p:nvSpPr>
            <p:spPr bwMode="auto">
              <a:xfrm>
                <a:off x="3055" y="1550"/>
                <a:ext cx="3" cy="3"/>
              </a:xfrm>
              <a:custGeom>
                <a:avLst/>
                <a:gdLst>
                  <a:gd name="T0" fmla="*/ 3 w 3"/>
                  <a:gd name="T1" fmla="*/ 3 h 3"/>
                  <a:gd name="T2" fmla="*/ 3 w 3"/>
                  <a:gd name="T3" fmla="*/ 0 h 3"/>
                  <a:gd name="T4" fmla="*/ 0 w 3"/>
                  <a:gd name="T5" fmla="*/ 1 h 3"/>
                  <a:gd name="T6" fmla="*/ 3 w 3"/>
                  <a:gd name="T7" fmla="*/ 3 h 3"/>
                </a:gdLst>
                <a:ahLst/>
                <a:cxnLst>
                  <a:cxn ang="0">
                    <a:pos x="T0" y="T1"/>
                  </a:cxn>
                  <a:cxn ang="0">
                    <a:pos x="T2" y="T3"/>
                  </a:cxn>
                  <a:cxn ang="0">
                    <a:pos x="T4" y="T5"/>
                  </a:cxn>
                  <a:cxn ang="0">
                    <a:pos x="T6" y="T7"/>
                  </a:cxn>
                </a:cxnLst>
                <a:rect l="0" t="0" r="r" b="b"/>
                <a:pathLst>
                  <a:path w="3" h="3">
                    <a:moveTo>
                      <a:pt x="3" y="3"/>
                    </a:moveTo>
                    <a:lnTo>
                      <a:pt x="3" y="0"/>
                    </a:lnTo>
                    <a:lnTo>
                      <a:pt x="0" y="1"/>
                    </a:lnTo>
                    <a:lnTo>
                      <a:pt x="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4" name="Freeform 1284">
                <a:extLst>
                  <a:ext uri="{FF2B5EF4-FFF2-40B4-BE49-F238E27FC236}">
                    <a16:creationId xmlns:a16="http://schemas.microsoft.com/office/drawing/2014/main" id="{7060DF42-41B4-4501-AE47-B3AD516A6B57}"/>
                  </a:ext>
                </a:extLst>
              </p:cNvPr>
              <p:cNvSpPr>
                <a:spLocks/>
              </p:cNvSpPr>
              <p:nvPr/>
            </p:nvSpPr>
            <p:spPr bwMode="auto">
              <a:xfrm>
                <a:off x="3057" y="1545"/>
                <a:ext cx="4" cy="3"/>
              </a:xfrm>
              <a:custGeom>
                <a:avLst/>
                <a:gdLst>
                  <a:gd name="T0" fmla="*/ 4 w 4"/>
                  <a:gd name="T1" fmla="*/ 1 h 3"/>
                  <a:gd name="T2" fmla="*/ 3 w 4"/>
                  <a:gd name="T3" fmla="*/ 0 h 3"/>
                  <a:gd name="T4" fmla="*/ 1 w 4"/>
                  <a:gd name="T5" fmla="*/ 1 h 3"/>
                  <a:gd name="T6" fmla="*/ 0 w 4"/>
                  <a:gd name="T7" fmla="*/ 1 h 3"/>
                  <a:gd name="T8" fmla="*/ 0 w 4"/>
                  <a:gd name="T9" fmla="*/ 3 h 3"/>
                  <a:gd name="T10" fmla="*/ 1 w 4"/>
                  <a:gd name="T11" fmla="*/ 3 h 3"/>
                  <a:gd name="T12" fmla="*/ 4 w 4"/>
                  <a:gd name="T13" fmla="*/ 1 h 3"/>
                </a:gdLst>
                <a:ahLst/>
                <a:cxnLst>
                  <a:cxn ang="0">
                    <a:pos x="T0" y="T1"/>
                  </a:cxn>
                  <a:cxn ang="0">
                    <a:pos x="T2" y="T3"/>
                  </a:cxn>
                  <a:cxn ang="0">
                    <a:pos x="T4" y="T5"/>
                  </a:cxn>
                  <a:cxn ang="0">
                    <a:pos x="T6" y="T7"/>
                  </a:cxn>
                  <a:cxn ang="0">
                    <a:pos x="T8" y="T9"/>
                  </a:cxn>
                  <a:cxn ang="0">
                    <a:pos x="T10" y="T11"/>
                  </a:cxn>
                  <a:cxn ang="0">
                    <a:pos x="T12" y="T13"/>
                  </a:cxn>
                </a:cxnLst>
                <a:rect l="0" t="0" r="r" b="b"/>
                <a:pathLst>
                  <a:path w="4" h="3">
                    <a:moveTo>
                      <a:pt x="4" y="1"/>
                    </a:moveTo>
                    <a:lnTo>
                      <a:pt x="3" y="0"/>
                    </a:lnTo>
                    <a:lnTo>
                      <a:pt x="1" y="1"/>
                    </a:lnTo>
                    <a:lnTo>
                      <a:pt x="0" y="1"/>
                    </a:lnTo>
                    <a:lnTo>
                      <a:pt x="0" y="3"/>
                    </a:lnTo>
                    <a:lnTo>
                      <a:pt x="1" y="3"/>
                    </a:lnTo>
                    <a:lnTo>
                      <a:pt x="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5" name="Freeform 1285">
                <a:extLst>
                  <a:ext uri="{FF2B5EF4-FFF2-40B4-BE49-F238E27FC236}">
                    <a16:creationId xmlns:a16="http://schemas.microsoft.com/office/drawing/2014/main" id="{956AD2C7-69CF-429D-83AF-4F35A89E9153}"/>
                  </a:ext>
                </a:extLst>
              </p:cNvPr>
              <p:cNvSpPr>
                <a:spLocks/>
              </p:cNvSpPr>
              <p:nvPr/>
            </p:nvSpPr>
            <p:spPr bwMode="auto">
              <a:xfrm>
                <a:off x="3559" y="1097"/>
                <a:ext cx="0" cy="3"/>
              </a:xfrm>
              <a:custGeom>
                <a:avLst/>
                <a:gdLst>
                  <a:gd name="T0" fmla="*/ 3 h 3"/>
                  <a:gd name="T1" fmla="*/ 3 h 3"/>
                  <a:gd name="T2" fmla="*/ 1 h 3"/>
                  <a:gd name="T3" fmla="*/ 0 h 3"/>
                  <a:gd name="T4" fmla="*/ 1 h 3"/>
                  <a:gd name="T5" fmla="*/ 3 h 3"/>
                </a:gdLst>
                <a:ahLst/>
                <a:cxnLst>
                  <a:cxn ang="0">
                    <a:pos x="0" y="T0"/>
                  </a:cxn>
                  <a:cxn ang="0">
                    <a:pos x="0" y="T1"/>
                  </a:cxn>
                  <a:cxn ang="0">
                    <a:pos x="0" y="T2"/>
                  </a:cxn>
                  <a:cxn ang="0">
                    <a:pos x="0" y="T3"/>
                  </a:cxn>
                  <a:cxn ang="0">
                    <a:pos x="0" y="T4"/>
                  </a:cxn>
                  <a:cxn ang="0">
                    <a:pos x="0" y="T5"/>
                  </a:cxn>
                </a:cxnLst>
                <a:rect l="0" t="0" r="r" b="b"/>
                <a:pathLst>
                  <a:path h="3">
                    <a:moveTo>
                      <a:pt x="0" y="3"/>
                    </a:moveTo>
                    <a:lnTo>
                      <a:pt x="0" y="3"/>
                    </a:lnTo>
                    <a:lnTo>
                      <a:pt x="0" y="1"/>
                    </a:lnTo>
                    <a:lnTo>
                      <a:pt x="0" y="0"/>
                    </a:lnTo>
                    <a:lnTo>
                      <a:pt x="0" y="1"/>
                    </a:ln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6" name="Freeform 1286">
                <a:extLst>
                  <a:ext uri="{FF2B5EF4-FFF2-40B4-BE49-F238E27FC236}">
                    <a16:creationId xmlns:a16="http://schemas.microsoft.com/office/drawing/2014/main" id="{4F2FB03B-9CE9-4807-8800-C7FA796D3822}"/>
                  </a:ext>
                </a:extLst>
              </p:cNvPr>
              <p:cNvSpPr>
                <a:spLocks/>
              </p:cNvSpPr>
              <p:nvPr/>
            </p:nvSpPr>
            <p:spPr bwMode="auto">
              <a:xfrm>
                <a:off x="3047" y="1494"/>
                <a:ext cx="3" cy="5"/>
              </a:xfrm>
              <a:custGeom>
                <a:avLst/>
                <a:gdLst>
                  <a:gd name="T0" fmla="*/ 0 w 3"/>
                  <a:gd name="T1" fmla="*/ 5 h 5"/>
                  <a:gd name="T2" fmla="*/ 2 w 3"/>
                  <a:gd name="T3" fmla="*/ 5 h 5"/>
                  <a:gd name="T4" fmla="*/ 2 w 3"/>
                  <a:gd name="T5" fmla="*/ 3 h 5"/>
                  <a:gd name="T6" fmla="*/ 3 w 3"/>
                  <a:gd name="T7" fmla="*/ 1 h 5"/>
                  <a:gd name="T8" fmla="*/ 2 w 3"/>
                  <a:gd name="T9" fmla="*/ 0 h 5"/>
                  <a:gd name="T10" fmla="*/ 0 w 3"/>
                  <a:gd name="T11" fmla="*/ 1 h 5"/>
                  <a:gd name="T12" fmla="*/ 0 w 3"/>
                  <a:gd name="T13" fmla="*/ 5 h 5"/>
                </a:gdLst>
                <a:ahLst/>
                <a:cxnLst>
                  <a:cxn ang="0">
                    <a:pos x="T0" y="T1"/>
                  </a:cxn>
                  <a:cxn ang="0">
                    <a:pos x="T2" y="T3"/>
                  </a:cxn>
                  <a:cxn ang="0">
                    <a:pos x="T4" y="T5"/>
                  </a:cxn>
                  <a:cxn ang="0">
                    <a:pos x="T6" y="T7"/>
                  </a:cxn>
                  <a:cxn ang="0">
                    <a:pos x="T8" y="T9"/>
                  </a:cxn>
                  <a:cxn ang="0">
                    <a:pos x="T10" y="T11"/>
                  </a:cxn>
                  <a:cxn ang="0">
                    <a:pos x="T12" y="T13"/>
                  </a:cxn>
                </a:cxnLst>
                <a:rect l="0" t="0" r="r" b="b"/>
                <a:pathLst>
                  <a:path w="3" h="5">
                    <a:moveTo>
                      <a:pt x="0" y="5"/>
                    </a:moveTo>
                    <a:lnTo>
                      <a:pt x="2" y="5"/>
                    </a:lnTo>
                    <a:lnTo>
                      <a:pt x="2" y="3"/>
                    </a:lnTo>
                    <a:lnTo>
                      <a:pt x="3" y="1"/>
                    </a:lnTo>
                    <a:lnTo>
                      <a:pt x="2" y="0"/>
                    </a:lnTo>
                    <a:lnTo>
                      <a:pt x="0" y="1"/>
                    </a:lnTo>
                    <a:lnTo>
                      <a:pt x="0"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7" name="Freeform 1287">
                <a:extLst>
                  <a:ext uri="{FF2B5EF4-FFF2-40B4-BE49-F238E27FC236}">
                    <a16:creationId xmlns:a16="http://schemas.microsoft.com/office/drawing/2014/main" id="{6258858F-04D4-49CF-834F-BA9B6005107F}"/>
                  </a:ext>
                </a:extLst>
              </p:cNvPr>
              <p:cNvSpPr>
                <a:spLocks/>
              </p:cNvSpPr>
              <p:nvPr/>
            </p:nvSpPr>
            <p:spPr bwMode="auto">
              <a:xfrm>
                <a:off x="3917" y="1360"/>
                <a:ext cx="8" cy="6"/>
              </a:xfrm>
              <a:custGeom>
                <a:avLst/>
                <a:gdLst>
                  <a:gd name="T0" fmla="*/ 5 w 8"/>
                  <a:gd name="T1" fmla="*/ 1 h 6"/>
                  <a:gd name="T2" fmla="*/ 3 w 8"/>
                  <a:gd name="T3" fmla="*/ 1 h 6"/>
                  <a:gd name="T4" fmla="*/ 0 w 8"/>
                  <a:gd name="T5" fmla="*/ 3 h 6"/>
                  <a:gd name="T6" fmla="*/ 2 w 8"/>
                  <a:gd name="T7" fmla="*/ 3 h 6"/>
                  <a:gd name="T8" fmla="*/ 3 w 8"/>
                  <a:gd name="T9" fmla="*/ 3 h 6"/>
                  <a:gd name="T10" fmla="*/ 6 w 8"/>
                  <a:gd name="T11" fmla="*/ 6 h 6"/>
                  <a:gd name="T12" fmla="*/ 6 w 8"/>
                  <a:gd name="T13" fmla="*/ 5 h 6"/>
                  <a:gd name="T14" fmla="*/ 8 w 8"/>
                  <a:gd name="T15" fmla="*/ 3 h 6"/>
                  <a:gd name="T16" fmla="*/ 8 w 8"/>
                  <a:gd name="T17" fmla="*/ 1 h 6"/>
                  <a:gd name="T18" fmla="*/ 8 w 8"/>
                  <a:gd name="T19" fmla="*/ 1 h 6"/>
                  <a:gd name="T20" fmla="*/ 6 w 8"/>
                  <a:gd name="T21" fmla="*/ 0 h 6"/>
                  <a:gd name="T22" fmla="*/ 5 w 8"/>
                  <a:gd name="T23" fmla="*/ 1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 h="6">
                    <a:moveTo>
                      <a:pt x="5" y="1"/>
                    </a:moveTo>
                    <a:lnTo>
                      <a:pt x="3" y="1"/>
                    </a:lnTo>
                    <a:lnTo>
                      <a:pt x="0" y="3"/>
                    </a:lnTo>
                    <a:lnTo>
                      <a:pt x="2" y="3"/>
                    </a:lnTo>
                    <a:lnTo>
                      <a:pt x="3" y="3"/>
                    </a:lnTo>
                    <a:lnTo>
                      <a:pt x="6" y="6"/>
                    </a:lnTo>
                    <a:lnTo>
                      <a:pt x="6" y="5"/>
                    </a:lnTo>
                    <a:lnTo>
                      <a:pt x="8" y="3"/>
                    </a:lnTo>
                    <a:lnTo>
                      <a:pt x="8" y="1"/>
                    </a:lnTo>
                    <a:lnTo>
                      <a:pt x="8" y="1"/>
                    </a:lnTo>
                    <a:lnTo>
                      <a:pt x="6" y="0"/>
                    </a:lnTo>
                    <a:lnTo>
                      <a:pt x="5"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8" name="Freeform 1288">
                <a:extLst>
                  <a:ext uri="{FF2B5EF4-FFF2-40B4-BE49-F238E27FC236}">
                    <a16:creationId xmlns:a16="http://schemas.microsoft.com/office/drawing/2014/main" id="{5CD0F0BD-B1E9-45A1-9647-75C3E1642F2A}"/>
                  </a:ext>
                </a:extLst>
              </p:cNvPr>
              <p:cNvSpPr>
                <a:spLocks/>
              </p:cNvSpPr>
              <p:nvPr/>
            </p:nvSpPr>
            <p:spPr bwMode="auto">
              <a:xfrm>
                <a:off x="3053" y="1542"/>
                <a:ext cx="4" cy="3"/>
              </a:xfrm>
              <a:custGeom>
                <a:avLst/>
                <a:gdLst>
                  <a:gd name="T0" fmla="*/ 0 w 4"/>
                  <a:gd name="T1" fmla="*/ 3 h 3"/>
                  <a:gd name="T2" fmla="*/ 4 w 4"/>
                  <a:gd name="T3" fmla="*/ 3 h 3"/>
                  <a:gd name="T4" fmla="*/ 2 w 4"/>
                  <a:gd name="T5" fmla="*/ 0 h 3"/>
                  <a:gd name="T6" fmla="*/ 0 w 4"/>
                  <a:gd name="T7" fmla="*/ 3 h 3"/>
                </a:gdLst>
                <a:ahLst/>
                <a:cxnLst>
                  <a:cxn ang="0">
                    <a:pos x="T0" y="T1"/>
                  </a:cxn>
                  <a:cxn ang="0">
                    <a:pos x="T2" y="T3"/>
                  </a:cxn>
                  <a:cxn ang="0">
                    <a:pos x="T4" y="T5"/>
                  </a:cxn>
                  <a:cxn ang="0">
                    <a:pos x="T6" y="T7"/>
                  </a:cxn>
                </a:cxnLst>
                <a:rect l="0" t="0" r="r" b="b"/>
                <a:pathLst>
                  <a:path w="4" h="3">
                    <a:moveTo>
                      <a:pt x="0" y="3"/>
                    </a:moveTo>
                    <a:lnTo>
                      <a:pt x="4" y="3"/>
                    </a:lnTo>
                    <a:lnTo>
                      <a:pt x="2" y="0"/>
                    </a:ln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9" name="Freeform 1289">
                <a:extLst>
                  <a:ext uri="{FF2B5EF4-FFF2-40B4-BE49-F238E27FC236}">
                    <a16:creationId xmlns:a16="http://schemas.microsoft.com/office/drawing/2014/main" id="{BD89F99E-58FB-4E37-89DC-EC8888DA3299}"/>
                  </a:ext>
                </a:extLst>
              </p:cNvPr>
              <p:cNvSpPr>
                <a:spLocks/>
              </p:cNvSpPr>
              <p:nvPr/>
            </p:nvSpPr>
            <p:spPr bwMode="auto">
              <a:xfrm>
                <a:off x="3925" y="1306"/>
                <a:ext cx="5" cy="3"/>
              </a:xfrm>
              <a:custGeom>
                <a:avLst/>
                <a:gdLst>
                  <a:gd name="T0" fmla="*/ 3 w 5"/>
                  <a:gd name="T1" fmla="*/ 0 h 3"/>
                  <a:gd name="T2" fmla="*/ 0 w 5"/>
                  <a:gd name="T3" fmla="*/ 3 h 3"/>
                  <a:gd name="T4" fmla="*/ 2 w 5"/>
                  <a:gd name="T5" fmla="*/ 3 h 3"/>
                  <a:gd name="T6" fmla="*/ 3 w 5"/>
                  <a:gd name="T7" fmla="*/ 1 h 3"/>
                  <a:gd name="T8" fmla="*/ 5 w 5"/>
                  <a:gd name="T9" fmla="*/ 0 h 3"/>
                  <a:gd name="T10" fmla="*/ 5 w 5"/>
                  <a:gd name="T11" fmla="*/ 0 h 3"/>
                  <a:gd name="T12" fmla="*/ 3 w 5"/>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5" h="3">
                    <a:moveTo>
                      <a:pt x="3" y="0"/>
                    </a:moveTo>
                    <a:lnTo>
                      <a:pt x="0" y="3"/>
                    </a:lnTo>
                    <a:lnTo>
                      <a:pt x="2" y="3"/>
                    </a:lnTo>
                    <a:lnTo>
                      <a:pt x="3" y="1"/>
                    </a:lnTo>
                    <a:lnTo>
                      <a:pt x="5" y="0"/>
                    </a:lnTo>
                    <a:lnTo>
                      <a:pt x="5" y="0"/>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0" name="Freeform 1290">
                <a:extLst>
                  <a:ext uri="{FF2B5EF4-FFF2-40B4-BE49-F238E27FC236}">
                    <a16:creationId xmlns:a16="http://schemas.microsoft.com/office/drawing/2014/main" id="{3E588DFC-DCFE-4508-B6F8-BDAC3FF77397}"/>
                  </a:ext>
                </a:extLst>
              </p:cNvPr>
              <p:cNvSpPr>
                <a:spLocks/>
              </p:cNvSpPr>
              <p:nvPr/>
            </p:nvSpPr>
            <p:spPr bwMode="auto">
              <a:xfrm>
                <a:off x="3804" y="1188"/>
                <a:ext cx="5" cy="4"/>
              </a:xfrm>
              <a:custGeom>
                <a:avLst/>
                <a:gdLst>
                  <a:gd name="T0" fmla="*/ 2 w 5"/>
                  <a:gd name="T1" fmla="*/ 0 h 4"/>
                  <a:gd name="T2" fmla="*/ 0 w 5"/>
                  <a:gd name="T3" fmla="*/ 1 h 4"/>
                  <a:gd name="T4" fmla="*/ 2 w 5"/>
                  <a:gd name="T5" fmla="*/ 4 h 4"/>
                  <a:gd name="T6" fmla="*/ 2 w 5"/>
                  <a:gd name="T7" fmla="*/ 4 h 4"/>
                  <a:gd name="T8" fmla="*/ 3 w 5"/>
                  <a:gd name="T9" fmla="*/ 1 h 4"/>
                  <a:gd name="T10" fmla="*/ 5 w 5"/>
                  <a:gd name="T11" fmla="*/ 1 h 4"/>
                  <a:gd name="T12" fmla="*/ 5 w 5"/>
                  <a:gd name="T13" fmla="*/ 0 h 4"/>
                  <a:gd name="T14" fmla="*/ 2 w 5"/>
                  <a:gd name="T15" fmla="*/ 0 h 4"/>
                  <a:gd name="T16" fmla="*/ 2 w 5"/>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4">
                    <a:moveTo>
                      <a:pt x="2" y="0"/>
                    </a:moveTo>
                    <a:lnTo>
                      <a:pt x="0" y="1"/>
                    </a:lnTo>
                    <a:lnTo>
                      <a:pt x="2" y="4"/>
                    </a:lnTo>
                    <a:lnTo>
                      <a:pt x="2" y="4"/>
                    </a:lnTo>
                    <a:lnTo>
                      <a:pt x="3" y="1"/>
                    </a:lnTo>
                    <a:lnTo>
                      <a:pt x="5" y="1"/>
                    </a:lnTo>
                    <a:lnTo>
                      <a:pt x="5" y="0"/>
                    </a:lnTo>
                    <a:lnTo>
                      <a:pt x="2" y="0"/>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1" name="Freeform 1291">
                <a:extLst>
                  <a:ext uri="{FF2B5EF4-FFF2-40B4-BE49-F238E27FC236}">
                    <a16:creationId xmlns:a16="http://schemas.microsoft.com/office/drawing/2014/main" id="{D4AE35AC-E83D-4F5F-A98F-2125E167BFE7}"/>
                  </a:ext>
                </a:extLst>
              </p:cNvPr>
              <p:cNvSpPr>
                <a:spLocks/>
              </p:cNvSpPr>
              <p:nvPr/>
            </p:nvSpPr>
            <p:spPr bwMode="auto">
              <a:xfrm>
                <a:off x="3801" y="1141"/>
                <a:ext cx="11" cy="10"/>
              </a:xfrm>
              <a:custGeom>
                <a:avLst/>
                <a:gdLst>
                  <a:gd name="T0" fmla="*/ 6 w 11"/>
                  <a:gd name="T1" fmla="*/ 4 h 10"/>
                  <a:gd name="T2" fmla="*/ 5 w 11"/>
                  <a:gd name="T3" fmla="*/ 2 h 10"/>
                  <a:gd name="T4" fmla="*/ 3 w 11"/>
                  <a:gd name="T5" fmla="*/ 0 h 10"/>
                  <a:gd name="T6" fmla="*/ 1 w 11"/>
                  <a:gd name="T7" fmla="*/ 2 h 10"/>
                  <a:gd name="T8" fmla="*/ 0 w 11"/>
                  <a:gd name="T9" fmla="*/ 4 h 10"/>
                  <a:gd name="T10" fmla="*/ 1 w 11"/>
                  <a:gd name="T11" fmla="*/ 5 h 10"/>
                  <a:gd name="T12" fmla="*/ 3 w 11"/>
                  <a:gd name="T13" fmla="*/ 5 h 10"/>
                  <a:gd name="T14" fmla="*/ 3 w 11"/>
                  <a:gd name="T15" fmla="*/ 7 h 10"/>
                  <a:gd name="T16" fmla="*/ 3 w 11"/>
                  <a:gd name="T17" fmla="*/ 8 h 10"/>
                  <a:gd name="T18" fmla="*/ 3 w 11"/>
                  <a:gd name="T19" fmla="*/ 10 h 10"/>
                  <a:gd name="T20" fmla="*/ 5 w 11"/>
                  <a:gd name="T21" fmla="*/ 8 h 10"/>
                  <a:gd name="T22" fmla="*/ 5 w 11"/>
                  <a:gd name="T23" fmla="*/ 7 h 10"/>
                  <a:gd name="T24" fmla="*/ 6 w 11"/>
                  <a:gd name="T25" fmla="*/ 7 h 10"/>
                  <a:gd name="T26" fmla="*/ 9 w 11"/>
                  <a:gd name="T27" fmla="*/ 7 h 10"/>
                  <a:gd name="T28" fmla="*/ 9 w 11"/>
                  <a:gd name="T29" fmla="*/ 7 h 10"/>
                  <a:gd name="T30" fmla="*/ 11 w 11"/>
                  <a:gd name="T31" fmla="*/ 5 h 10"/>
                  <a:gd name="T32" fmla="*/ 11 w 11"/>
                  <a:gd name="T33" fmla="*/ 4 h 10"/>
                  <a:gd name="T34" fmla="*/ 6 w 11"/>
                  <a:gd name="T35" fmla="*/ 4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 h="10">
                    <a:moveTo>
                      <a:pt x="6" y="4"/>
                    </a:moveTo>
                    <a:lnTo>
                      <a:pt x="5" y="2"/>
                    </a:lnTo>
                    <a:lnTo>
                      <a:pt x="3" y="0"/>
                    </a:lnTo>
                    <a:lnTo>
                      <a:pt x="1" y="2"/>
                    </a:lnTo>
                    <a:lnTo>
                      <a:pt x="0" y="4"/>
                    </a:lnTo>
                    <a:lnTo>
                      <a:pt x="1" y="5"/>
                    </a:lnTo>
                    <a:lnTo>
                      <a:pt x="3" y="5"/>
                    </a:lnTo>
                    <a:lnTo>
                      <a:pt x="3" y="7"/>
                    </a:lnTo>
                    <a:lnTo>
                      <a:pt x="3" y="8"/>
                    </a:lnTo>
                    <a:lnTo>
                      <a:pt x="3" y="10"/>
                    </a:lnTo>
                    <a:lnTo>
                      <a:pt x="5" y="8"/>
                    </a:lnTo>
                    <a:lnTo>
                      <a:pt x="5" y="7"/>
                    </a:lnTo>
                    <a:lnTo>
                      <a:pt x="6" y="7"/>
                    </a:lnTo>
                    <a:lnTo>
                      <a:pt x="9" y="7"/>
                    </a:lnTo>
                    <a:lnTo>
                      <a:pt x="9" y="7"/>
                    </a:lnTo>
                    <a:lnTo>
                      <a:pt x="11" y="5"/>
                    </a:lnTo>
                    <a:lnTo>
                      <a:pt x="11" y="4"/>
                    </a:lnTo>
                    <a:lnTo>
                      <a:pt x="6"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2" name="Freeform 1292">
                <a:extLst>
                  <a:ext uri="{FF2B5EF4-FFF2-40B4-BE49-F238E27FC236}">
                    <a16:creationId xmlns:a16="http://schemas.microsoft.com/office/drawing/2014/main" id="{9B305093-1731-4AA2-9479-8FFA009A8FDF}"/>
                  </a:ext>
                </a:extLst>
              </p:cNvPr>
              <p:cNvSpPr>
                <a:spLocks/>
              </p:cNvSpPr>
              <p:nvPr/>
            </p:nvSpPr>
            <p:spPr bwMode="auto">
              <a:xfrm>
                <a:off x="3849" y="1200"/>
                <a:ext cx="12" cy="12"/>
              </a:xfrm>
              <a:custGeom>
                <a:avLst/>
                <a:gdLst>
                  <a:gd name="T0" fmla="*/ 3 w 12"/>
                  <a:gd name="T1" fmla="*/ 2 h 12"/>
                  <a:gd name="T2" fmla="*/ 1 w 12"/>
                  <a:gd name="T3" fmla="*/ 4 h 12"/>
                  <a:gd name="T4" fmla="*/ 0 w 12"/>
                  <a:gd name="T5" fmla="*/ 2 h 12"/>
                  <a:gd name="T6" fmla="*/ 0 w 12"/>
                  <a:gd name="T7" fmla="*/ 4 h 12"/>
                  <a:gd name="T8" fmla="*/ 0 w 12"/>
                  <a:gd name="T9" fmla="*/ 7 h 12"/>
                  <a:gd name="T10" fmla="*/ 1 w 12"/>
                  <a:gd name="T11" fmla="*/ 10 h 12"/>
                  <a:gd name="T12" fmla="*/ 1 w 12"/>
                  <a:gd name="T13" fmla="*/ 10 h 12"/>
                  <a:gd name="T14" fmla="*/ 3 w 12"/>
                  <a:gd name="T15" fmla="*/ 10 h 12"/>
                  <a:gd name="T16" fmla="*/ 6 w 12"/>
                  <a:gd name="T17" fmla="*/ 10 h 12"/>
                  <a:gd name="T18" fmla="*/ 7 w 12"/>
                  <a:gd name="T19" fmla="*/ 12 h 12"/>
                  <a:gd name="T20" fmla="*/ 9 w 12"/>
                  <a:gd name="T21" fmla="*/ 12 h 12"/>
                  <a:gd name="T22" fmla="*/ 12 w 12"/>
                  <a:gd name="T23" fmla="*/ 12 h 12"/>
                  <a:gd name="T24" fmla="*/ 12 w 12"/>
                  <a:gd name="T25" fmla="*/ 10 h 12"/>
                  <a:gd name="T26" fmla="*/ 12 w 12"/>
                  <a:gd name="T27" fmla="*/ 8 h 12"/>
                  <a:gd name="T28" fmla="*/ 12 w 12"/>
                  <a:gd name="T29" fmla="*/ 5 h 12"/>
                  <a:gd name="T30" fmla="*/ 9 w 12"/>
                  <a:gd name="T31" fmla="*/ 5 h 12"/>
                  <a:gd name="T32" fmla="*/ 7 w 12"/>
                  <a:gd name="T33" fmla="*/ 4 h 12"/>
                  <a:gd name="T34" fmla="*/ 6 w 12"/>
                  <a:gd name="T35" fmla="*/ 4 h 12"/>
                  <a:gd name="T36" fmla="*/ 4 w 12"/>
                  <a:gd name="T37" fmla="*/ 4 h 12"/>
                  <a:gd name="T38" fmla="*/ 4 w 12"/>
                  <a:gd name="T39" fmla="*/ 2 h 12"/>
                  <a:gd name="T40" fmla="*/ 4 w 12"/>
                  <a:gd name="T41" fmla="*/ 0 h 12"/>
                  <a:gd name="T42" fmla="*/ 4 w 12"/>
                  <a:gd name="T43" fmla="*/ 0 h 12"/>
                  <a:gd name="T44" fmla="*/ 3 w 12"/>
                  <a:gd name="T45" fmla="*/ 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2" h="12">
                    <a:moveTo>
                      <a:pt x="3" y="2"/>
                    </a:moveTo>
                    <a:lnTo>
                      <a:pt x="1" y="4"/>
                    </a:lnTo>
                    <a:lnTo>
                      <a:pt x="0" y="2"/>
                    </a:lnTo>
                    <a:lnTo>
                      <a:pt x="0" y="4"/>
                    </a:lnTo>
                    <a:lnTo>
                      <a:pt x="0" y="7"/>
                    </a:lnTo>
                    <a:lnTo>
                      <a:pt x="1" y="10"/>
                    </a:lnTo>
                    <a:lnTo>
                      <a:pt x="1" y="10"/>
                    </a:lnTo>
                    <a:lnTo>
                      <a:pt x="3" y="10"/>
                    </a:lnTo>
                    <a:lnTo>
                      <a:pt x="6" y="10"/>
                    </a:lnTo>
                    <a:lnTo>
                      <a:pt x="7" y="12"/>
                    </a:lnTo>
                    <a:lnTo>
                      <a:pt x="9" y="12"/>
                    </a:lnTo>
                    <a:lnTo>
                      <a:pt x="12" y="12"/>
                    </a:lnTo>
                    <a:lnTo>
                      <a:pt x="12" y="10"/>
                    </a:lnTo>
                    <a:lnTo>
                      <a:pt x="12" y="8"/>
                    </a:lnTo>
                    <a:lnTo>
                      <a:pt x="12" y="5"/>
                    </a:lnTo>
                    <a:lnTo>
                      <a:pt x="9" y="5"/>
                    </a:lnTo>
                    <a:lnTo>
                      <a:pt x="7" y="4"/>
                    </a:lnTo>
                    <a:lnTo>
                      <a:pt x="6" y="4"/>
                    </a:lnTo>
                    <a:lnTo>
                      <a:pt x="4" y="4"/>
                    </a:lnTo>
                    <a:lnTo>
                      <a:pt x="4" y="2"/>
                    </a:lnTo>
                    <a:lnTo>
                      <a:pt x="4" y="0"/>
                    </a:lnTo>
                    <a:lnTo>
                      <a:pt x="4" y="0"/>
                    </a:lnTo>
                    <a:lnTo>
                      <a:pt x="3"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3" name="Freeform 1293">
                <a:extLst>
                  <a:ext uri="{FF2B5EF4-FFF2-40B4-BE49-F238E27FC236}">
                    <a16:creationId xmlns:a16="http://schemas.microsoft.com/office/drawing/2014/main" id="{6EB7F1A3-ECB9-4B90-9579-908CEE5D639D}"/>
                  </a:ext>
                </a:extLst>
              </p:cNvPr>
              <p:cNvSpPr>
                <a:spLocks/>
              </p:cNvSpPr>
              <p:nvPr/>
            </p:nvSpPr>
            <p:spPr bwMode="auto">
              <a:xfrm>
                <a:off x="3775" y="1304"/>
                <a:ext cx="3" cy="2"/>
              </a:xfrm>
              <a:custGeom>
                <a:avLst/>
                <a:gdLst>
                  <a:gd name="T0" fmla="*/ 3 w 3"/>
                  <a:gd name="T1" fmla="*/ 2 h 2"/>
                  <a:gd name="T2" fmla="*/ 3 w 3"/>
                  <a:gd name="T3" fmla="*/ 0 h 2"/>
                  <a:gd name="T4" fmla="*/ 0 w 3"/>
                  <a:gd name="T5" fmla="*/ 0 h 2"/>
                  <a:gd name="T6" fmla="*/ 0 w 3"/>
                  <a:gd name="T7" fmla="*/ 2 h 2"/>
                  <a:gd name="T8" fmla="*/ 3 w 3"/>
                  <a:gd name="T9" fmla="*/ 2 h 2"/>
                  <a:gd name="T10" fmla="*/ 3 w 3"/>
                  <a:gd name="T11" fmla="*/ 2 h 2"/>
                </a:gdLst>
                <a:ahLst/>
                <a:cxnLst>
                  <a:cxn ang="0">
                    <a:pos x="T0" y="T1"/>
                  </a:cxn>
                  <a:cxn ang="0">
                    <a:pos x="T2" y="T3"/>
                  </a:cxn>
                  <a:cxn ang="0">
                    <a:pos x="T4" y="T5"/>
                  </a:cxn>
                  <a:cxn ang="0">
                    <a:pos x="T6" y="T7"/>
                  </a:cxn>
                  <a:cxn ang="0">
                    <a:pos x="T8" y="T9"/>
                  </a:cxn>
                  <a:cxn ang="0">
                    <a:pos x="T10" y="T11"/>
                  </a:cxn>
                </a:cxnLst>
                <a:rect l="0" t="0" r="r" b="b"/>
                <a:pathLst>
                  <a:path w="3" h="2">
                    <a:moveTo>
                      <a:pt x="3" y="2"/>
                    </a:moveTo>
                    <a:lnTo>
                      <a:pt x="3" y="0"/>
                    </a:lnTo>
                    <a:lnTo>
                      <a:pt x="0" y="0"/>
                    </a:lnTo>
                    <a:lnTo>
                      <a:pt x="0" y="2"/>
                    </a:lnTo>
                    <a:lnTo>
                      <a:pt x="3" y="2"/>
                    </a:lnTo>
                    <a:lnTo>
                      <a:pt x="3"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4" name="Freeform 1294">
                <a:extLst>
                  <a:ext uri="{FF2B5EF4-FFF2-40B4-BE49-F238E27FC236}">
                    <a16:creationId xmlns:a16="http://schemas.microsoft.com/office/drawing/2014/main" id="{ED81E7FE-06F4-4296-82B9-5C748BDA0011}"/>
                  </a:ext>
                </a:extLst>
              </p:cNvPr>
              <p:cNvSpPr>
                <a:spLocks/>
              </p:cNvSpPr>
              <p:nvPr/>
            </p:nvSpPr>
            <p:spPr bwMode="auto">
              <a:xfrm>
                <a:off x="3853" y="1186"/>
                <a:ext cx="3" cy="5"/>
              </a:xfrm>
              <a:custGeom>
                <a:avLst/>
                <a:gdLst>
                  <a:gd name="T0" fmla="*/ 2 w 3"/>
                  <a:gd name="T1" fmla="*/ 5 h 5"/>
                  <a:gd name="T2" fmla="*/ 3 w 3"/>
                  <a:gd name="T3" fmla="*/ 5 h 5"/>
                  <a:gd name="T4" fmla="*/ 2 w 3"/>
                  <a:gd name="T5" fmla="*/ 3 h 5"/>
                  <a:gd name="T6" fmla="*/ 2 w 3"/>
                  <a:gd name="T7" fmla="*/ 0 h 5"/>
                  <a:gd name="T8" fmla="*/ 0 w 3"/>
                  <a:gd name="T9" fmla="*/ 3 h 5"/>
                  <a:gd name="T10" fmla="*/ 0 w 3"/>
                  <a:gd name="T11" fmla="*/ 5 h 5"/>
                  <a:gd name="T12" fmla="*/ 2 w 3"/>
                  <a:gd name="T13" fmla="*/ 5 h 5"/>
                </a:gdLst>
                <a:ahLst/>
                <a:cxnLst>
                  <a:cxn ang="0">
                    <a:pos x="T0" y="T1"/>
                  </a:cxn>
                  <a:cxn ang="0">
                    <a:pos x="T2" y="T3"/>
                  </a:cxn>
                  <a:cxn ang="0">
                    <a:pos x="T4" y="T5"/>
                  </a:cxn>
                  <a:cxn ang="0">
                    <a:pos x="T6" y="T7"/>
                  </a:cxn>
                  <a:cxn ang="0">
                    <a:pos x="T8" y="T9"/>
                  </a:cxn>
                  <a:cxn ang="0">
                    <a:pos x="T10" y="T11"/>
                  </a:cxn>
                  <a:cxn ang="0">
                    <a:pos x="T12" y="T13"/>
                  </a:cxn>
                </a:cxnLst>
                <a:rect l="0" t="0" r="r" b="b"/>
                <a:pathLst>
                  <a:path w="3" h="5">
                    <a:moveTo>
                      <a:pt x="2" y="5"/>
                    </a:moveTo>
                    <a:lnTo>
                      <a:pt x="3" y="5"/>
                    </a:lnTo>
                    <a:lnTo>
                      <a:pt x="2" y="3"/>
                    </a:lnTo>
                    <a:lnTo>
                      <a:pt x="2" y="0"/>
                    </a:lnTo>
                    <a:lnTo>
                      <a:pt x="0" y="3"/>
                    </a:lnTo>
                    <a:lnTo>
                      <a:pt x="0" y="5"/>
                    </a:lnTo>
                    <a:lnTo>
                      <a:pt x="2"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5" name="Freeform 1295">
                <a:extLst>
                  <a:ext uri="{FF2B5EF4-FFF2-40B4-BE49-F238E27FC236}">
                    <a16:creationId xmlns:a16="http://schemas.microsoft.com/office/drawing/2014/main" id="{C4212E99-A484-4BAA-AEB2-25E47B4691A0}"/>
                  </a:ext>
                </a:extLst>
              </p:cNvPr>
              <p:cNvSpPr>
                <a:spLocks/>
              </p:cNvSpPr>
              <p:nvPr/>
            </p:nvSpPr>
            <p:spPr bwMode="auto">
              <a:xfrm>
                <a:off x="3807" y="1178"/>
                <a:ext cx="3" cy="6"/>
              </a:xfrm>
              <a:custGeom>
                <a:avLst/>
                <a:gdLst>
                  <a:gd name="T0" fmla="*/ 3 w 3"/>
                  <a:gd name="T1" fmla="*/ 3 h 6"/>
                  <a:gd name="T2" fmla="*/ 3 w 3"/>
                  <a:gd name="T3" fmla="*/ 2 h 6"/>
                  <a:gd name="T4" fmla="*/ 2 w 3"/>
                  <a:gd name="T5" fmla="*/ 2 h 6"/>
                  <a:gd name="T6" fmla="*/ 2 w 3"/>
                  <a:gd name="T7" fmla="*/ 0 h 6"/>
                  <a:gd name="T8" fmla="*/ 2 w 3"/>
                  <a:gd name="T9" fmla="*/ 3 h 6"/>
                  <a:gd name="T10" fmla="*/ 0 w 3"/>
                  <a:gd name="T11" fmla="*/ 5 h 6"/>
                  <a:gd name="T12" fmla="*/ 0 w 3"/>
                  <a:gd name="T13" fmla="*/ 6 h 6"/>
                  <a:gd name="T14" fmla="*/ 3 w 3"/>
                  <a:gd name="T15" fmla="*/ 6 h 6"/>
                  <a:gd name="T16" fmla="*/ 3 w 3"/>
                  <a:gd name="T17"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6">
                    <a:moveTo>
                      <a:pt x="3" y="3"/>
                    </a:moveTo>
                    <a:lnTo>
                      <a:pt x="3" y="2"/>
                    </a:lnTo>
                    <a:lnTo>
                      <a:pt x="2" y="2"/>
                    </a:lnTo>
                    <a:lnTo>
                      <a:pt x="2" y="0"/>
                    </a:lnTo>
                    <a:lnTo>
                      <a:pt x="2" y="3"/>
                    </a:lnTo>
                    <a:lnTo>
                      <a:pt x="0" y="5"/>
                    </a:lnTo>
                    <a:lnTo>
                      <a:pt x="0" y="6"/>
                    </a:lnTo>
                    <a:lnTo>
                      <a:pt x="3" y="6"/>
                    </a:lnTo>
                    <a:lnTo>
                      <a:pt x="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6" name="Freeform 1296">
                <a:extLst>
                  <a:ext uri="{FF2B5EF4-FFF2-40B4-BE49-F238E27FC236}">
                    <a16:creationId xmlns:a16="http://schemas.microsoft.com/office/drawing/2014/main" id="{B2452A73-1214-464C-BA09-3BF26CAA9C5A}"/>
                  </a:ext>
                </a:extLst>
              </p:cNvPr>
              <p:cNvSpPr>
                <a:spLocks/>
              </p:cNvSpPr>
              <p:nvPr/>
            </p:nvSpPr>
            <p:spPr bwMode="auto">
              <a:xfrm>
                <a:off x="3833" y="1140"/>
                <a:ext cx="1" cy="3"/>
              </a:xfrm>
              <a:custGeom>
                <a:avLst/>
                <a:gdLst>
                  <a:gd name="T0" fmla="*/ 1 w 1"/>
                  <a:gd name="T1" fmla="*/ 0 h 3"/>
                  <a:gd name="T2" fmla="*/ 0 w 1"/>
                  <a:gd name="T3" fmla="*/ 1 h 3"/>
                  <a:gd name="T4" fmla="*/ 0 w 1"/>
                  <a:gd name="T5" fmla="*/ 3 h 3"/>
                  <a:gd name="T6" fmla="*/ 1 w 1"/>
                  <a:gd name="T7" fmla="*/ 3 h 3"/>
                  <a:gd name="T8" fmla="*/ 1 w 1"/>
                  <a:gd name="T9" fmla="*/ 0 h 3"/>
                </a:gdLst>
                <a:ahLst/>
                <a:cxnLst>
                  <a:cxn ang="0">
                    <a:pos x="T0" y="T1"/>
                  </a:cxn>
                  <a:cxn ang="0">
                    <a:pos x="T2" y="T3"/>
                  </a:cxn>
                  <a:cxn ang="0">
                    <a:pos x="T4" y="T5"/>
                  </a:cxn>
                  <a:cxn ang="0">
                    <a:pos x="T6" y="T7"/>
                  </a:cxn>
                  <a:cxn ang="0">
                    <a:pos x="T8" y="T9"/>
                  </a:cxn>
                </a:cxnLst>
                <a:rect l="0" t="0" r="r" b="b"/>
                <a:pathLst>
                  <a:path w="1" h="3">
                    <a:moveTo>
                      <a:pt x="1" y="0"/>
                    </a:moveTo>
                    <a:lnTo>
                      <a:pt x="0" y="1"/>
                    </a:lnTo>
                    <a:lnTo>
                      <a:pt x="0" y="3"/>
                    </a:lnTo>
                    <a:lnTo>
                      <a:pt x="1" y="3"/>
                    </a:lnTo>
                    <a:lnTo>
                      <a:pt x="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7" name="Freeform 1297">
                <a:extLst>
                  <a:ext uri="{FF2B5EF4-FFF2-40B4-BE49-F238E27FC236}">
                    <a16:creationId xmlns:a16="http://schemas.microsoft.com/office/drawing/2014/main" id="{DD5C4228-1DC8-4EE9-B56D-11C1E7446850}"/>
                  </a:ext>
                </a:extLst>
              </p:cNvPr>
              <p:cNvSpPr>
                <a:spLocks/>
              </p:cNvSpPr>
              <p:nvPr/>
            </p:nvSpPr>
            <p:spPr bwMode="auto">
              <a:xfrm>
                <a:off x="3815" y="1191"/>
                <a:ext cx="30" cy="30"/>
              </a:xfrm>
              <a:custGeom>
                <a:avLst/>
                <a:gdLst>
                  <a:gd name="T0" fmla="*/ 16 w 30"/>
                  <a:gd name="T1" fmla="*/ 1 h 30"/>
                  <a:gd name="T2" fmla="*/ 13 w 30"/>
                  <a:gd name="T3" fmla="*/ 3 h 30"/>
                  <a:gd name="T4" fmla="*/ 8 w 30"/>
                  <a:gd name="T5" fmla="*/ 9 h 30"/>
                  <a:gd name="T6" fmla="*/ 6 w 30"/>
                  <a:gd name="T7" fmla="*/ 11 h 30"/>
                  <a:gd name="T8" fmla="*/ 5 w 30"/>
                  <a:gd name="T9" fmla="*/ 14 h 30"/>
                  <a:gd name="T10" fmla="*/ 2 w 30"/>
                  <a:gd name="T11" fmla="*/ 17 h 30"/>
                  <a:gd name="T12" fmla="*/ 2 w 30"/>
                  <a:gd name="T13" fmla="*/ 21 h 30"/>
                  <a:gd name="T14" fmla="*/ 2 w 30"/>
                  <a:gd name="T15" fmla="*/ 24 h 30"/>
                  <a:gd name="T16" fmla="*/ 2 w 30"/>
                  <a:gd name="T17" fmla="*/ 25 h 30"/>
                  <a:gd name="T18" fmla="*/ 0 w 30"/>
                  <a:gd name="T19" fmla="*/ 29 h 30"/>
                  <a:gd name="T20" fmla="*/ 2 w 30"/>
                  <a:gd name="T21" fmla="*/ 29 h 30"/>
                  <a:gd name="T22" fmla="*/ 3 w 30"/>
                  <a:gd name="T23" fmla="*/ 29 h 30"/>
                  <a:gd name="T24" fmla="*/ 5 w 30"/>
                  <a:gd name="T25" fmla="*/ 30 h 30"/>
                  <a:gd name="T26" fmla="*/ 10 w 30"/>
                  <a:gd name="T27" fmla="*/ 29 h 30"/>
                  <a:gd name="T28" fmla="*/ 11 w 30"/>
                  <a:gd name="T29" fmla="*/ 30 h 30"/>
                  <a:gd name="T30" fmla="*/ 14 w 30"/>
                  <a:gd name="T31" fmla="*/ 29 h 30"/>
                  <a:gd name="T32" fmla="*/ 16 w 30"/>
                  <a:gd name="T33" fmla="*/ 29 h 30"/>
                  <a:gd name="T34" fmla="*/ 16 w 30"/>
                  <a:gd name="T35" fmla="*/ 27 h 30"/>
                  <a:gd name="T36" fmla="*/ 21 w 30"/>
                  <a:gd name="T37" fmla="*/ 25 h 30"/>
                  <a:gd name="T38" fmla="*/ 22 w 30"/>
                  <a:gd name="T39" fmla="*/ 25 h 30"/>
                  <a:gd name="T40" fmla="*/ 24 w 30"/>
                  <a:gd name="T41" fmla="*/ 24 h 30"/>
                  <a:gd name="T42" fmla="*/ 27 w 30"/>
                  <a:gd name="T43" fmla="*/ 17 h 30"/>
                  <a:gd name="T44" fmla="*/ 27 w 30"/>
                  <a:gd name="T45" fmla="*/ 14 h 30"/>
                  <a:gd name="T46" fmla="*/ 29 w 30"/>
                  <a:gd name="T47" fmla="*/ 13 h 30"/>
                  <a:gd name="T48" fmla="*/ 30 w 30"/>
                  <a:gd name="T49" fmla="*/ 9 h 30"/>
                  <a:gd name="T50" fmla="*/ 30 w 30"/>
                  <a:gd name="T51" fmla="*/ 8 h 30"/>
                  <a:gd name="T52" fmla="*/ 30 w 30"/>
                  <a:gd name="T53" fmla="*/ 5 h 30"/>
                  <a:gd name="T54" fmla="*/ 29 w 30"/>
                  <a:gd name="T55" fmla="*/ 3 h 30"/>
                  <a:gd name="T56" fmla="*/ 27 w 30"/>
                  <a:gd name="T57" fmla="*/ 3 h 30"/>
                  <a:gd name="T58" fmla="*/ 26 w 30"/>
                  <a:gd name="T59" fmla="*/ 1 h 30"/>
                  <a:gd name="T60" fmla="*/ 22 w 30"/>
                  <a:gd name="T61" fmla="*/ 0 h 30"/>
                  <a:gd name="T62" fmla="*/ 19 w 30"/>
                  <a:gd name="T63" fmla="*/ 1 h 30"/>
                  <a:gd name="T64" fmla="*/ 18 w 30"/>
                  <a:gd name="T65" fmla="*/ 1 h 30"/>
                  <a:gd name="T66" fmla="*/ 18 w 30"/>
                  <a:gd name="T67" fmla="*/ 1 h 30"/>
                  <a:gd name="T68" fmla="*/ 16 w 30"/>
                  <a:gd name="T69" fmla="*/ 1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0" h="30">
                    <a:moveTo>
                      <a:pt x="16" y="1"/>
                    </a:moveTo>
                    <a:lnTo>
                      <a:pt x="13" y="3"/>
                    </a:lnTo>
                    <a:lnTo>
                      <a:pt x="8" y="9"/>
                    </a:lnTo>
                    <a:lnTo>
                      <a:pt x="6" y="11"/>
                    </a:lnTo>
                    <a:lnTo>
                      <a:pt x="5" y="14"/>
                    </a:lnTo>
                    <a:lnTo>
                      <a:pt x="2" y="17"/>
                    </a:lnTo>
                    <a:lnTo>
                      <a:pt x="2" y="21"/>
                    </a:lnTo>
                    <a:lnTo>
                      <a:pt x="2" y="24"/>
                    </a:lnTo>
                    <a:lnTo>
                      <a:pt x="2" y="25"/>
                    </a:lnTo>
                    <a:lnTo>
                      <a:pt x="0" y="29"/>
                    </a:lnTo>
                    <a:lnTo>
                      <a:pt x="2" y="29"/>
                    </a:lnTo>
                    <a:lnTo>
                      <a:pt x="3" y="29"/>
                    </a:lnTo>
                    <a:lnTo>
                      <a:pt x="5" y="30"/>
                    </a:lnTo>
                    <a:lnTo>
                      <a:pt x="10" y="29"/>
                    </a:lnTo>
                    <a:lnTo>
                      <a:pt x="11" y="30"/>
                    </a:lnTo>
                    <a:lnTo>
                      <a:pt x="14" y="29"/>
                    </a:lnTo>
                    <a:lnTo>
                      <a:pt x="16" y="29"/>
                    </a:lnTo>
                    <a:lnTo>
                      <a:pt x="16" y="27"/>
                    </a:lnTo>
                    <a:lnTo>
                      <a:pt x="21" y="25"/>
                    </a:lnTo>
                    <a:lnTo>
                      <a:pt x="22" y="25"/>
                    </a:lnTo>
                    <a:lnTo>
                      <a:pt x="24" y="24"/>
                    </a:lnTo>
                    <a:lnTo>
                      <a:pt x="27" y="17"/>
                    </a:lnTo>
                    <a:lnTo>
                      <a:pt x="27" y="14"/>
                    </a:lnTo>
                    <a:lnTo>
                      <a:pt x="29" y="13"/>
                    </a:lnTo>
                    <a:lnTo>
                      <a:pt x="30" y="9"/>
                    </a:lnTo>
                    <a:lnTo>
                      <a:pt x="30" y="8"/>
                    </a:lnTo>
                    <a:lnTo>
                      <a:pt x="30" y="5"/>
                    </a:lnTo>
                    <a:lnTo>
                      <a:pt x="29" y="3"/>
                    </a:lnTo>
                    <a:lnTo>
                      <a:pt x="27" y="3"/>
                    </a:lnTo>
                    <a:lnTo>
                      <a:pt x="26" y="1"/>
                    </a:lnTo>
                    <a:lnTo>
                      <a:pt x="22" y="0"/>
                    </a:lnTo>
                    <a:lnTo>
                      <a:pt x="19" y="1"/>
                    </a:lnTo>
                    <a:lnTo>
                      <a:pt x="18" y="1"/>
                    </a:lnTo>
                    <a:lnTo>
                      <a:pt x="18" y="1"/>
                    </a:lnTo>
                    <a:lnTo>
                      <a:pt x="16"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8" name="Freeform 1298">
                <a:extLst>
                  <a:ext uri="{FF2B5EF4-FFF2-40B4-BE49-F238E27FC236}">
                    <a16:creationId xmlns:a16="http://schemas.microsoft.com/office/drawing/2014/main" id="{0065A81D-F050-412E-99EE-8BE014175D16}"/>
                  </a:ext>
                </a:extLst>
              </p:cNvPr>
              <p:cNvSpPr>
                <a:spLocks/>
              </p:cNvSpPr>
              <p:nvPr/>
            </p:nvSpPr>
            <p:spPr bwMode="auto">
              <a:xfrm>
                <a:off x="3833" y="1162"/>
                <a:ext cx="8" cy="8"/>
              </a:xfrm>
              <a:custGeom>
                <a:avLst/>
                <a:gdLst>
                  <a:gd name="T0" fmla="*/ 3 w 8"/>
                  <a:gd name="T1" fmla="*/ 8 h 8"/>
                  <a:gd name="T2" fmla="*/ 4 w 8"/>
                  <a:gd name="T3" fmla="*/ 6 h 8"/>
                  <a:gd name="T4" fmla="*/ 6 w 8"/>
                  <a:gd name="T5" fmla="*/ 6 h 8"/>
                  <a:gd name="T6" fmla="*/ 8 w 8"/>
                  <a:gd name="T7" fmla="*/ 3 h 8"/>
                  <a:gd name="T8" fmla="*/ 8 w 8"/>
                  <a:gd name="T9" fmla="*/ 0 h 8"/>
                  <a:gd name="T10" fmla="*/ 4 w 8"/>
                  <a:gd name="T11" fmla="*/ 0 h 8"/>
                  <a:gd name="T12" fmla="*/ 3 w 8"/>
                  <a:gd name="T13" fmla="*/ 0 h 8"/>
                  <a:gd name="T14" fmla="*/ 1 w 8"/>
                  <a:gd name="T15" fmla="*/ 3 h 8"/>
                  <a:gd name="T16" fmla="*/ 0 w 8"/>
                  <a:gd name="T17" fmla="*/ 5 h 8"/>
                  <a:gd name="T18" fmla="*/ 1 w 8"/>
                  <a:gd name="T19" fmla="*/ 8 h 8"/>
                  <a:gd name="T20" fmla="*/ 3 w 8"/>
                  <a:gd name="T21"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8">
                    <a:moveTo>
                      <a:pt x="3" y="8"/>
                    </a:moveTo>
                    <a:lnTo>
                      <a:pt x="4" y="6"/>
                    </a:lnTo>
                    <a:lnTo>
                      <a:pt x="6" y="6"/>
                    </a:lnTo>
                    <a:lnTo>
                      <a:pt x="8" y="3"/>
                    </a:lnTo>
                    <a:lnTo>
                      <a:pt x="8" y="0"/>
                    </a:lnTo>
                    <a:lnTo>
                      <a:pt x="4" y="0"/>
                    </a:lnTo>
                    <a:lnTo>
                      <a:pt x="3" y="0"/>
                    </a:lnTo>
                    <a:lnTo>
                      <a:pt x="1" y="3"/>
                    </a:lnTo>
                    <a:lnTo>
                      <a:pt x="0" y="5"/>
                    </a:lnTo>
                    <a:lnTo>
                      <a:pt x="1" y="8"/>
                    </a:lnTo>
                    <a:lnTo>
                      <a:pt x="3"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9" name="Freeform 1299">
                <a:extLst>
                  <a:ext uri="{FF2B5EF4-FFF2-40B4-BE49-F238E27FC236}">
                    <a16:creationId xmlns:a16="http://schemas.microsoft.com/office/drawing/2014/main" id="{8C523227-16E9-48C0-BDA5-0BBB630F2948}"/>
                  </a:ext>
                </a:extLst>
              </p:cNvPr>
              <p:cNvSpPr>
                <a:spLocks/>
              </p:cNvSpPr>
              <p:nvPr/>
            </p:nvSpPr>
            <p:spPr bwMode="auto">
              <a:xfrm>
                <a:off x="3806" y="1159"/>
                <a:ext cx="17" cy="14"/>
              </a:xfrm>
              <a:custGeom>
                <a:avLst/>
                <a:gdLst>
                  <a:gd name="T0" fmla="*/ 14 w 17"/>
                  <a:gd name="T1" fmla="*/ 3 h 14"/>
                  <a:gd name="T2" fmla="*/ 12 w 17"/>
                  <a:gd name="T3" fmla="*/ 3 h 14"/>
                  <a:gd name="T4" fmla="*/ 9 w 17"/>
                  <a:gd name="T5" fmla="*/ 5 h 14"/>
                  <a:gd name="T6" fmla="*/ 7 w 17"/>
                  <a:gd name="T7" fmla="*/ 6 h 14"/>
                  <a:gd name="T8" fmla="*/ 4 w 17"/>
                  <a:gd name="T9" fmla="*/ 6 h 14"/>
                  <a:gd name="T10" fmla="*/ 1 w 17"/>
                  <a:gd name="T11" fmla="*/ 8 h 14"/>
                  <a:gd name="T12" fmla="*/ 1 w 17"/>
                  <a:gd name="T13" fmla="*/ 9 h 14"/>
                  <a:gd name="T14" fmla="*/ 0 w 17"/>
                  <a:gd name="T15" fmla="*/ 11 h 14"/>
                  <a:gd name="T16" fmla="*/ 0 w 17"/>
                  <a:gd name="T17" fmla="*/ 14 h 14"/>
                  <a:gd name="T18" fmla="*/ 1 w 17"/>
                  <a:gd name="T19" fmla="*/ 13 h 14"/>
                  <a:gd name="T20" fmla="*/ 3 w 17"/>
                  <a:gd name="T21" fmla="*/ 14 h 14"/>
                  <a:gd name="T22" fmla="*/ 4 w 17"/>
                  <a:gd name="T23" fmla="*/ 14 h 14"/>
                  <a:gd name="T24" fmla="*/ 11 w 17"/>
                  <a:gd name="T25" fmla="*/ 9 h 14"/>
                  <a:gd name="T26" fmla="*/ 11 w 17"/>
                  <a:gd name="T27" fmla="*/ 8 h 14"/>
                  <a:gd name="T28" fmla="*/ 12 w 17"/>
                  <a:gd name="T29" fmla="*/ 8 h 14"/>
                  <a:gd name="T30" fmla="*/ 15 w 17"/>
                  <a:gd name="T31" fmla="*/ 5 h 14"/>
                  <a:gd name="T32" fmla="*/ 17 w 17"/>
                  <a:gd name="T33" fmla="*/ 3 h 14"/>
                  <a:gd name="T34" fmla="*/ 17 w 17"/>
                  <a:gd name="T35" fmla="*/ 0 h 14"/>
                  <a:gd name="T36" fmla="*/ 15 w 17"/>
                  <a:gd name="T37" fmla="*/ 0 h 14"/>
                  <a:gd name="T38" fmla="*/ 14 w 17"/>
                  <a:gd name="T39" fmla="*/ 0 h 14"/>
                  <a:gd name="T40" fmla="*/ 14 w 17"/>
                  <a:gd name="T41" fmla="*/ 3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7" h="14">
                    <a:moveTo>
                      <a:pt x="14" y="3"/>
                    </a:moveTo>
                    <a:lnTo>
                      <a:pt x="12" y="3"/>
                    </a:lnTo>
                    <a:lnTo>
                      <a:pt x="9" y="5"/>
                    </a:lnTo>
                    <a:lnTo>
                      <a:pt x="7" y="6"/>
                    </a:lnTo>
                    <a:lnTo>
                      <a:pt x="4" y="6"/>
                    </a:lnTo>
                    <a:lnTo>
                      <a:pt x="1" y="8"/>
                    </a:lnTo>
                    <a:lnTo>
                      <a:pt x="1" y="9"/>
                    </a:lnTo>
                    <a:lnTo>
                      <a:pt x="0" y="11"/>
                    </a:lnTo>
                    <a:lnTo>
                      <a:pt x="0" y="14"/>
                    </a:lnTo>
                    <a:lnTo>
                      <a:pt x="1" y="13"/>
                    </a:lnTo>
                    <a:lnTo>
                      <a:pt x="3" y="14"/>
                    </a:lnTo>
                    <a:lnTo>
                      <a:pt x="4" y="14"/>
                    </a:lnTo>
                    <a:lnTo>
                      <a:pt x="11" y="9"/>
                    </a:lnTo>
                    <a:lnTo>
                      <a:pt x="11" y="8"/>
                    </a:lnTo>
                    <a:lnTo>
                      <a:pt x="12" y="8"/>
                    </a:lnTo>
                    <a:lnTo>
                      <a:pt x="15" y="5"/>
                    </a:lnTo>
                    <a:lnTo>
                      <a:pt x="17" y="3"/>
                    </a:lnTo>
                    <a:lnTo>
                      <a:pt x="17" y="0"/>
                    </a:lnTo>
                    <a:lnTo>
                      <a:pt x="15" y="0"/>
                    </a:lnTo>
                    <a:lnTo>
                      <a:pt x="14" y="0"/>
                    </a:lnTo>
                    <a:lnTo>
                      <a:pt x="14"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0" name="Freeform 1300">
                <a:extLst>
                  <a:ext uri="{FF2B5EF4-FFF2-40B4-BE49-F238E27FC236}">
                    <a16:creationId xmlns:a16="http://schemas.microsoft.com/office/drawing/2014/main" id="{AB21A565-55B8-4936-A814-1616A0E66BF2}"/>
                  </a:ext>
                </a:extLst>
              </p:cNvPr>
              <p:cNvSpPr>
                <a:spLocks/>
              </p:cNvSpPr>
              <p:nvPr/>
            </p:nvSpPr>
            <p:spPr bwMode="auto">
              <a:xfrm>
                <a:off x="3821" y="1149"/>
                <a:ext cx="8" cy="7"/>
              </a:xfrm>
              <a:custGeom>
                <a:avLst/>
                <a:gdLst>
                  <a:gd name="T0" fmla="*/ 7 w 8"/>
                  <a:gd name="T1" fmla="*/ 0 h 7"/>
                  <a:gd name="T2" fmla="*/ 5 w 8"/>
                  <a:gd name="T3" fmla="*/ 2 h 7"/>
                  <a:gd name="T4" fmla="*/ 4 w 8"/>
                  <a:gd name="T5" fmla="*/ 2 h 7"/>
                  <a:gd name="T6" fmla="*/ 2 w 8"/>
                  <a:gd name="T7" fmla="*/ 5 h 7"/>
                  <a:gd name="T8" fmla="*/ 0 w 8"/>
                  <a:gd name="T9" fmla="*/ 7 h 7"/>
                  <a:gd name="T10" fmla="*/ 2 w 8"/>
                  <a:gd name="T11" fmla="*/ 7 h 7"/>
                  <a:gd name="T12" fmla="*/ 4 w 8"/>
                  <a:gd name="T13" fmla="*/ 7 h 7"/>
                  <a:gd name="T14" fmla="*/ 5 w 8"/>
                  <a:gd name="T15" fmla="*/ 5 h 7"/>
                  <a:gd name="T16" fmla="*/ 8 w 8"/>
                  <a:gd name="T17" fmla="*/ 4 h 7"/>
                  <a:gd name="T18" fmla="*/ 8 w 8"/>
                  <a:gd name="T19" fmla="*/ 2 h 7"/>
                  <a:gd name="T20" fmla="*/ 8 w 8"/>
                  <a:gd name="T21" fmla="*/ 0 h 7"/>
                  <a:gd name="T22" fmla="*/ 7 w 8"/>
                  <a:gd name="T23"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 h="7">
                    <a:moveTo>
                      <a:pt x="7" y="0"/>
                    </a:moveTo>
                    <a:lnTo>
                      <a:pt x="5" y="2"/>
                    </a:lnTo>
                    <a:lnTo>
                      <a:pt x="4" y="2"/>
                    </a:lnTo>
                    <a:lnTo>
                      <a:pt x="2" y="5"/>
                    </a:lnTo>
                    <a:lnTo>
                      <a:pt x="0" y="7"/>
                    </a:lnTo>
                    <a:lnTo>
                      <a:pt x="2" y="7"/>
                    </a:lnTo>
                    <a:lnTo>
                      <a:pt x="4" y="7"/>
                    </a:lnTo>
                    <a:lnTo>
                      <a:pt x="5" y="5"/>
                    </a:lnTo>
                    <a:lnTo>
                      <a:pt x="8" y="4"/>
                    </a:lnTo>
                    <a:lnTo>
                      <a:pt x="8" y="2"/>
                    </a:lnTo>
                    <a:lnTo>
                      <a:pt x="8" y="0"/>
                    </a:lnTo>
                    <a:lnTo>
                      <a:pt x="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1" name="Freeform 1301">
                <a:extLst>
                  <a:ext uri="{FF2B5EF4-FFF2-40B4-BE49-F238E27FC236}">
                    <a16:creationId xmlns:a16="http://schemas.microsoft.com/office/drawing/2014/main" id="{3779AD9E-28D2-4749-A9DD-8C2E3CBF962D}"/>
                  </a:ext>
                </a:extLst>
              </p:cNvPr>
              <p:cNvSpPr>
                <a:spLocks/>
              </p:cNvSpPr>
              <p:nvPr/>
            </p:nvSpPr>
            <p:spPr bwMode="auto">
              <a:xfrm>
                <a:off x="4100" y="642"/>
                <a:ext cx="3" cy="3"/>
              </a:xfrm>
              <a:custGeom>
                <a:avLst/>
                <a:gdLst>
                  <a:gd name="T0" fmla="*/ 3 w 3"/>
                  <a:gd name="T1" fmla="*/ 3 h 3"/>
                  <a:gd name="T2" fmla="*/ 2 w 3"/>
                  <a:gd name="T3" fmla="*/ 0 h 3"/>
                  <a:gd name="T4" fmla="*/ 0 w 3"/>
                  <a:gd name="T5" fmla="*/ 0 h 3"/>
                  <a:gd name="T6" fmla="*/ 0 w 3"/>
                  <a:gd name="T7" fmla="*/ 3 h 3"/>
                  <a:gd name="T8" fmla="*/ 2 w 3"/>
                  <a:gd name="T9" fmla="*/ 3 h 3"/>
                  <a:gd name="T10" fmla="*/ 3 w 3"/>
                  <a:gd name="T11" fmla="*/ 3 h 3"/>
                </a:gdLst>
                <a:ahLst/>
                <a:cxnLst>
                  <a:cxn ang="0">
                    <a:pos x="T0" y="T1"/>
                  </a:cxn>
                  <a:cxn ang="0">
                    <a:pos x="T2" y="T3"/>
                  </a:cxn>
                  <a:cxn ang="0">
                    <a:pos x="T4" y="T5"/>
                  </a:cxn>
                  <a:cxn ang="0">
                    <a:pos x="T6" y="T7"/>
                  </a:cxn>
                  <a:cxn ang="0">
                    <a:pos x="T8" y="T9"/>
                  </a:cxn>
                  <a:cxn ang="0">
                    <a:pos x="T10" y="T11"/>
                  </a:cxn>
                </a:cxnLst>
                <a:rect l="0" t="0" r="r" b="b"/>
                <a:pathLst>
                  <a:path w="3" h="3">
                    <a:moveTo>
                      <a:pt x="3" y="3"/>
                    </a:moveTo>
                    <a:lnTo>
                      <a:pt x="2" y="0"/>
                    </a:lnTo>
                    <a:lnTo>
                      <a:pt x="0" y="0"/>
                    </a:lnTo>
                    <a:lnTo>
                      <a:pt x="0" y="3"/>
                    </a:lnTo>
                    <a:lnTo>
                      <a:pt x="2" y="3"/>
                    </a:lnTo>
                    <a:lnTo>
                      <a:pt x="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2" name="Freeform 1302">
                <a:extLst>
                  <a:ext uri="{FF2B5EF4-FFF2-40B4-BE49-F238E27FC236}">
                    <a16:creationId xmlns:a16="http://schemas.microsoft.com/office/drawing/2014/main" id="{47A9FA96-48B5-4F3C-977A-02AFFB90BC91}"/>
                  </a:ext>
                </a:extLst>
              </p:cNvPr>
              <p:cNvSpPr>
                <a:spLocks/>
              </p:cNvSpPr>
              <p:nvPr/>
            </p:nvSpPr>
            <p:spPr bwMode="auto">
              <a:xfrm>
                <a:off x="3979" y="1621"/>
                <a:ext cx="3" cy="4"/>
              </a:xfrm>
              <a:custGeom>
                <a:avLst/>
                <a:gdLst>
                  <a:gd name="T0" fmla="*/ 0 w 3"/>
                  <a:gd name="T1" fmla="*/ 2 h 4"/>
                  <a:gd name="T2" fmla="*/ 0 w 3"/>
                  <a:gd name="T3" fmla="*/ 4 h 4"/>
                  <a:gd name="T4" fmla="*/ 2 w 3"/>
                  <a:gd name="T5" fmla="*/ 4 h 4"/>
                  <a:gd name="T6" fmla="*/ 2 w 3"/>
                  <a:gd name="T7" fmla="*/ 4 h 4"/>
                  <a:gd name="T8" fmla="*/ 3 w 3"/>
                  <a:gd name="T9" fmla="*/ 4 h 4"/>
                  <a:gd name="T10" fmla="*/ 3 w 3"/>
                  <a:gd name="T11" fmla="*/ 2 h 4"/>
                  <a:gd name="T12" fmla="*/ 2 w 3"/>
                  <a:gd name="T13" fmla="*/ 0 h 4"/>
                  <a:gd name="T14" fmla="*/ 0 w 3"/>
                  <a:gd name="T15" fmla="*/ 2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4">
                    <a:moveTo>
                      <a:pt x="0" y="2"/>
                    </a:moveTo>
                    <a:lnTo>
                      <a:pt x="0" y="4"/>
                    </a:lnTo>
                    <a:lnTo>
                      <a:pt x="2" y="4"/>
                    </a:lnTo>
                    <a:lnTo>
                      <a:pt x="2" y="4"/>
                    </a:lnTo>
                    <a:lnTo>
                      <a:pt x="3" y="4"/>
                    </a:lnTo>
                    <a:lnTo>
                      <a:pt x="3" y="2"/>
                    </a:lnTo>
                    <a:lnTo>
                      <a:pt x="2" y="0"/>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3" name="Freeform 1303">
                <a:extLst>
                  <a:ext uri="{FF2B5EF4-FFF2-40B4-BE49-F238E27FC236}">
                    <a16:creationId xmlns:a16="http://schemas.microsoft.com/office/drawing/2014/main" id="{6FD30B0E-2257-4342-8235-7E8915E184AC}"/>
                  </a:ext>
                </a:extLst>
              </p:cNvPr>
              <p:cNvSpPr>
                <a:spLocks/>
              </p:cNvSpPr>
              <p:nvPr/>
            </p:nvSpPr>
            <p:spPr bwMode="auto">
              <a:xfrm>
                <a:off x="3957" y="1690"/>
                <a:ext cx="3" cy="10"/>
              </a:xfrm>
              <a:custGeom>
                <a:avLst/>
                <a:gdLst>
                  <a:gd name="T0" fmla="*/ 1 w 3"/>
                  <a:gd name="T1" fmla="*/ 10 h 10"/>
                  <a:gd name="T2" fmla="*/ 1 w 3"/>
                  <a:gd name="T3" fmla="*/ 10 h 10"/>
                  <a:gd name="T4" fmla="*/ 3 w 3"/>
                  <a:gd name="T5" fmla="*/ 8 h 10"/>
                  <a:gd name="T6" fmla="*/ 1 w 3"/>
                  <a:gd name="T7" fmla="*/ 6 h 10"/>
                  <a:gd name="T8" fmla="*/ 1 w 3"/>
                  <a:gd name="T9" fmla="*/ 6 h 10"/>
                  <a:gd name="T10" fmla="*/ 1 w 3"/>
                  <a:gd name="T11" fmla="*/ 5 h 10"/>
                  <a:gd name="T12" fmla="*/ 1 w 3"/>
                  <a:gd name="T13" fmla="*/ 3 h 10"/>
                  <a:gd name="T14" fmla="*/ 3 w 3"/>
                  <a:gd name="T15" fmla="*/ 2 h 10"/>
                  <a:gd name="T16" fmla="*/ 1 w 3"/>
                  <a:gd name="T17" fmla="*/ 2 h 10"/>
                  <a:gd name="T18" fmla="*/ 1 w 3"/>
                  <a:gd name="T19" fmla="*/ 0 h 10"/>
                  <a:gd name="T20" fmla="*/ 0 w 3"/>
                  <a:gd name="T21" fmla="*/ 2 h 10"/>
                  <a:gd name="T22" fmla="*/ 0 w 3"/>
                  <a:gd name="T23" fmla="*/ 2 h 10"/>
                  <a:gd name="T24" fmla="*/ 0 w 3"/>
                  <a:gd name="T25" fmla="*/ 3 h 10"/>
                  <a:gd name="T26" fmla="*/ 1 w 3"/>
                  <a:gd name="T27" fmla="*/ 6 h 10"/>
                  <a:gd name="T28" fmla="*/ 0 w 3"/>
                  <a:gd name="T29" fmla="*/ 8 h 10"/>
                  <a:gd name="T30" fmla="*/ 1 w 3"/>
                  <a:gd name="T31"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 h="10">
                    <a:moveTo>
                      <a:pt x="1" y="10"/>
                    </a:moveTo>
                    <a:lnTo>
                      <a:pt x="1" y="10"/>
                    </a:lnTo>
                    <a:lnTo>
                      <a:pt x="3" y="8"/>
                    </a:lnTo>
                    <a:lnTo>
                      <a:pt x="1" y="6"/>
                    </a:lnTo>
                    <a:lnTo>
                      <a:pt x="1" y="6"/>
                    </a:lnTo>
                    <a:lnTo>
                      <a:pt x="1" y="5"/>
                    </a:lnTo>
                    <a:lnTo>
                      <a:pt x="1" y="3"/>
                    </a:lnTo>
                    <a:lnTo>
                      <a:pt x="3" y="2"/>
                    </a:lnTo>
                    <a:lnTo>
                      <a:pt x="1" y="2"/>
                    </a:lnTo>
                    <a:lnTo>
                      <a:pt x="1" y="0"/>
                    </a:lnTo>
                    <a:lnTo>
                      <a:pt x="0" y="2"/>
                    </a:lnTo>
                    <a:lnTo>
                      <a:pt x="0" y="2"/>
                    </a:lnTo>
                    <a:lnTo>
                      <a:pt x="0" y="3"/>
                    </a:lnTo>
                    <a:lnTo>
                      <a:pt x="1" y="6"/>
                    </a:lnTo>
                    <a:lnTo>
                      <a:pt x="0" y="8"/>
                    </a:lnTo>
                    <a:lnTo>
                      <a:pt x="1"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4" name="Freeform 1304">
                <a:extLst>
                  <a:ext uri="{FF2B5EF4-FFF2-40B4-BE49-F238E27FC236}">
                    <a16:creationId xmlns:a16="http://schemas.microsoft.com/office/drawing/2014/main" id="{711B5C4D-75DF-40C1-B0CA-5372F64A7276}"/>
                  </a:ext>
                </a:extLst>
              </p:cNvPr>
              <p:cNvSpPr>
                <a:spLocks/>
              </p:cNvSpPr>
              <p:nvPr/>
            </p:nvSpPr>
            <p:spPr bwMode="auto">
              <a:xfrm>
                <a:off x="3928" y="1315"/>
                <a:ext cx="3" cy="3"/>
              </a:xfrm>
              <a:custGeom>
                <a:avLst/>
                <a:gdLst>
                  <a:gd name="T0" fmla="*/ 0 w 3"/>
                  <a:gd name="T1" fmla="*/ 2 h 3"/>
                  <a:gd name="T2" fmla="*/ 2 w 3"/>
                  <a:gd name="T3" fmla="*/ 3 h 3"/>
                  <a:gd name="T4" fmla="*/ 3 w 3"/>
                  <a:gd name="T5" fmla="*/ 3 h 3"/>
                  <a:gd name="T6" fmla="*/ 3 w 3"/>
                  <a:gd name="T7" fmla="*/ 2 h 3"/>
                  <a:gd name="T8" fmla="*/ 2 w 3"/>
                  <a:gd name="T9" fmla="*/ 0 h 3"/>
                  <a:gd name="T10" fmla="*/ 0 w 3"/>
                  <a:gd name="T11" fmla="*/ 2 h 3"/>
                </a:gdLst>
                <a:ahLst/>
                <a:cxnLst>
                  <a:cxn ang="0">
                    <a:pos x="T0" y="T1"/>
                  </a:cxn>
                  <a:cxn ang="0">
                    <a:pos x="T2" y="T3"/>
                  </a:cxn>
                  <a:cxn ang="0">
                    <a:pos x="T4" y="T5"/>
                  </a:cxn>
                  <a:cxn ang="0">
                    <a:pos x="T6" y="T7"/>
                  </a:cxn>
                  <a:cxn ang="0">
                    <a:pos x="T8" y="T9"/>
                  </a:cxn>
                  <a:cxn ang="0">
                    <a:pos x="T10" y="T11"/>
                  </a:cxn>
                </a:cxnLst>
                <a:rect l="0" t="0" r="r" b="b"/>
                <a:pathLst>
                  <a:path w="3" h="3">
                    <a:moveTo>
                      <a:pt x="0" y="2"/>
                    </a:moveTo>
                    <a:lnTo>
                      <a:pt x="2" y="3"/>
                    </a:lnTo>
                    <a:lnTo>
                      <a:pt x="3" y="3"/>
                    </a:lnTo>
                    <a:lnTo>
                      <a:pt x="3" y="2"/>
                    </a:lnTo>
                    <a:lnTo>
                      <a:pt x="2" y="0"/>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5" name="Freeform 1305">
                <a:extLst>
                  <a:ext uri="{FF2B5EF4-FFF2-40B4-BE49-F238E27FC236}">
                    <a16:creationId xmlns:a16="http://schemas.microsoft.com/office/drawing/2014/main" id="{FFA86EEA-69A4-4A6A-98B3-10B32D8E2B68}"/>
                  </a:ext>
                </a:extLst>
              </p:cNvPr>
              <p:cNvSpPr>
                <a:spLocks/>
              </p:cNvSpPr>
              <p:nvPr/>
            </p:nvSpPr>
            <p:spPr bwMode="auto">
              <a:xfrm>
                <a:off x="3960" y="1700"/>
                <a:ext cx="2" cy="1"/>
              </a:xfrm>
              <a:custGeom>
                <a:avLst/>
                <a:gdLst>
                  <a:gd name="T0" fmla="*/ 0 w 2"/>
                  <a:gd name="T1" fmla="*/ 1 h 1"/>
                  <a:gd name="T2" fmla="*/ 2 w 2"/>
                  <a:gd name="T3" fmla="*/ 1 h 1"/>
                  <a:gd name="T4" fmla="*/ 2 w 2"/>
                  <a:gd name="T5" fmla="*/ 0 h 1"/>
                  <a:gd name="T6" fmla="*/ 2 w 2"/>
                  <a:gd name="T7" fmla="*/ 0 h 1"/>
                  <a:gd name="T8" fmla="*/ 2 w 2"/>
                  <a:gd name="T9" fmla="*/ 0 h 1"/>
                  <a:gd name="T10" fmla="*/ 0 w 2"/>
                  <a:gd name="T11" fmla="*/ 1 h 1"/>
                </a:gdLst>
                <a:ahLst/>
                <a:cxnLst>
                  <a:cxn ang="0">
                    <a:pos x="T0" y="T1"/>
                  </a:cxn>
                  <a:cxn ang="0">
                    <a:pos x="T2" y="T3"/>
                  </a:cxn>
                  <a:cxn ang="0">
                    <a:pos x="T4" y="T5"/>
                  </a:cxn>
                  <a:cxn ang="0">
                    <a:pos x="T6" y="T7"/>
                  </a:cxn>
                  <a:cxn ang="0">
                    <a:pos x="T8" y="T9"/>
                  </a:cxn>
                  <a:cxn ang="0">
                    <a:pos x="T10" y="T11"/>
                  </a:cxn>
                </a:cxnLst>
                <a:rect l="0" t="0" r="r" b="b"/>
                <a:pathLst>
                  <a:path w="2" h="1">
                    <a:moveTo>
                      <a:pt x="0" y="1"/>
                    </a:moveTo>
                    <a:lnTo>
                      <a:pt x="2" y="1"/>
                    </a:lnTo>
                    <a:lnTo>
                      <a:pt x="2" y="0"/>
                    </a:lnTo>
                    <a:lnTo>
                      <a:pt x="2" y="0"/>
                    </a:lnTo>
                    <a:lnTo>
                      <a:pt x="2" y="0"/>
                    </a:ln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6" name="Rectangle 1306">
                <a:extLst>
                  <a:ext uri="{FF2B5EF4-FFF2-40B4-BE49-F238E27FC236}">
                    <a16:creationId xmlns:a16="http://schemas.microsoft.com/office/drawing/2014/main" id="{FC3E6A2E-9F94-4166-8F94-BC3EEC3885F5}"/>
                  </a:ext>
                </a:extLst>
              </p:cNvPr>
              <p:cNvSpPr>
                <a:spLocks noChangeArrowheads="1"/>
              </p:cNvSpPr>
              <p:nvPr/>
            </p:nvSpPr>
            <p:spPr bwMode="auto">
              <a:xfrm>
                <a:off x="3192" y="1004"/>
                <a:ext cx="2" cy="2"/>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7" name="Freeform 1307">
                <a:extLst>
                  <a:ext uri="{FF2B5EF4-FFF2-40B4-BE49-F238E27FC236}">
                    <a16:creationId xmlns:a16="http://schemas.microsoft.com/office/drawing/2014/main" id="{6E456C79-6FC9-4E8F-A68A-ADB9AA33E654}"/>
                  </a:ext>
                </a:extLst>
              </p:cNvPr>
              <p:cNvSpPr>
                <a:spLocks/>
              </p:cNvSpPr>
              <p:nvPr/>
            </p:nvSpPr>
            <p:spPr bwMode="auto">
              <a:xfrm>
                <a:off x="3931" y="1333"/>
                <a:ext cx="2" cy="9"/>
              </a:xfrm>
              <a:custGeom>
                <a:avLst/>
                <a:gdLst>
                  <a:gd name="T0" fmla="*/ 2 w 2"/>
                  <a:gd name="T1" fmla="*/ 1 h 9"/>
                  <a:gd name="T2" fmla="*/ 2 w 2"/>
                  <a:gd name="T3" fmla="*/ 0 h 9"/>
                  <a:gd name="T4" fmla="*/ 0 w 2"/>
                  <a:gd name="T5" fmla="*/ 5 h 9"/>
                  <a:gd name="T6" fmla="*/ 0 w 2"/>
                  <a:gd name="T7" fmla="*/ 8 h 9"/>
                  <a:gd name="T8" fmla="*/ 2 w 2"/>
                  <a:gd name="T9" fmla="*/ 9 h 9"/>
                  <a:gd name="T10" fmla="*/ 2 w 2"/>
                  <a:gd name="T11" fmla="*/ 8 h 9"/>
                  <a:gd name="T12" fmla="*/ 2 w 2"/>
                  <a:gd name="T13" fmla="*/ 6 h 9"/>
                  <a:gd name="T14" fmla="*/ 2 w 2"/>
                  <a:gd name="T15" fmla="*/ 3 h 9"/>
                  <a:gd name="T16" fmla="*/ 2 w 2"/>
                  <a:gd name="T17" fmla="*/ 1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9">
                    <a:moveTo>
                      <a:pt x="2" y="1"/>
                    </a:moveTo>
                    <a:lnTo>
                      <a:pt x="2" y="0"/>
                    </a:lnTo>
                    <a:lnTo>
                      <a:pt x="0" y="5"/>
                    </a:lnTo>
                    <a:lnTo>
                      <a:pt x="0" y="8"/>
                    </a:lnTo>
                    <a:lnTo>
                      <a:pt x="2" y="9"/>
                    </a:lnTo>
                    <a:lnTo>
                      <a:pt x="2" y="8"/>
                    </a:lnTo>
                    <a:lnTo>
                      <a:pt x="2" y="6"/>
                    </a:lnTo>
                    <a:lnTo>
                      <a:pt x="2" y="3"/>
                    </a:lnTo>
                    <a:lnTo>
                      <a:pt x="2"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8" name="Freeform 1308">
                <a:extLst>
                  <a:ext uri="{FF2B5EF4-FFF2-40B4-BE49-F238E27FC236}">
                    <a16:creationId xmlns:a16="http://schemas.microsoft.com/office/drawing/2014/main" id="{4E411B1C-3A2A-47C8-AD1A-1C86FF24A57C}"/>
                  </a:ext>
                </a:extLst>
              </p:cNvPr>
              <p:cNvSpPr>
                <a:spLocks/>
              </p:cNvSpPr>
              <p:nvPr/>
            </p:nvSpPr>
            <p:spPr bwMode="auto">
              <a:xfrm>
                <a:off x="3812" y="639"/>
                <a:ext cx="376" cy="295"/>
              </a:xfrm>
              <a:custGeom>
                <a:avLst/>
                <a:gdLst>
                  <a:gd name="T0" fmla="*/ 108 w 376"/>
                  <a:gd name="T1" fmla="*/ 51 h 295"/>
                  <a:gd name="T2" fmla="*/ 115 w 376"/>
                  <a:gd name="T3" fmla="*/ 62 h 295"/>
                  <a:gd name="T4" fmla="*/ 135 w 376"/>
                  <a:gd name="T5" fmla="*/ 77 h 295"/>
                  <a:gd name="T6" fmla="*/ 111 w 376"/>
                  <a:gd name="T7" fmla="*/ 77 h 295"/>
                  <a:gd name="T8" fmla="*/ 142 w 376"/>
                  <a:gd name="T9" fmla="*/ 83 h 295"/>
                  <a:gd name="T10" fmla="*/ 123 w 376"/>
                  <a:gd name="T11" fmla="*/ 97 h 295"/>
                  <a:gd name="T12" fmla="*/ 167 w 376"/>
                  <a:gd name="T13" fmla="*/ 104 h 295"/>
                  <a:gd name="T14" fmla="*/ 197 w 376"/>
                  <a:gd name="T15" fmla="*/ 99 h 295"/>
                  <a:gd name="T16" fmla="*/ 205 w 376"/>
                  <a:gd name="T17" fmla="*/ 113 h 295"/>
                  <a:gd name="T18" fmla="*/ 186 w 376"/>
                  <a:gd name="T19" fmla="*/ 126 h 295"/>
                  <a:gd name="T20" fmla="*/ 150 w 376"/>
                  <a:gd name="T21" fmla="*/ 147 h 295"/>
                  <a:gd name="T22" fmla="*/ 115 w 376"/>
                  <a:gd name="T23" fmla="*/ 112 h 295"/>
                  <a:gd name="T24" fmla="*/ 103 w 376"/>
                  <a:gd name="T25" fmla="*/ 158 h 295"/>
                  <a:gd name="T26" fmla="*/ 123 w 376"/>
                  <a:gd name="T27" fmla="*/ 177 h 295"/>
                  <a:gd name="T28" fmla="*/ 97 w 376"/>
                  <a:gd name="T29" fmla="*/ 180 h 295"/>
                  <a:gd name="T30" fmla="*/ 56 w 376"/>
                  <a:gd name="T31" fmla="*/ 203 h 295"/>
                  <a:gd name="T32" fmla="*/ 86 w 376"/>
                  <a:gd name="T33" fmla="*/ 195 h 295"/>
                  <a:gd name="T34" fmla="*/ 68 w 376"/>
                  <a:gd name="T35" fmla="*/ 219 h 295"/>
                  <a:gd name="T36" fmla="*/ 68 w 376"/>
                  <a:gd name="T37" fmla="*/ 231 h 295"/>
                  <a:gd name="T38" fmla="*/ 80 w 376"/>
                  <a:gd name="T39" fmla="*/ 238 h 295"/>
                  <a:gd name="T40" fmla="*/ 41 w 376"/>
                  <a:gd name="T41" fmla="*/ 212 h 295"/>
                  <a:gd name="T42" fmla="*/ 41 w 376"/>
                  <a:gd name="T43" fmla="*/ 238 h 295"/>
                  <a:gd name="T44" fmla="*/ 19 w 376"/>
                  <a:gd name="T45" fmla="*/ 242 h 295"/>
                  <a:gd name="T46" fmla="*/ 5 w 376"/>
                  <a:gd name="T47" fmla="*/ 265 h 295"/>
                  <a:gd name="T48" fmla="*/ 17 w 376"/>
                  <a:gd name="T49" fmla="*/ 262 h 295"/>
                  <a:gd name="T50" fmla="*/ 25 w 376"/>
                  <a:gd name="T51" fmla="*/ 271 h 295"/>
                  <a:gd name="T52" fmla="*/ 44 w 376"/>
                  <a:gd name="T53" fmla="*/ 273 h 295"/>
                  <a:gd name="T54" fmla="*/ 60 w 376"/>
                  <a:gd name="T55" fmla="*/ 276 h 295"/>
                  <a:gd name="T56" fmla="*/ 72 w 376"/>
                  <a:gd name="T57" fmla="*/ 266 h 295"/>
                  <a:gd name="T58" fmla="*/ 91 w 376"/>
                  <a:gd name="T59" fmla="*/ 292 h 295"/>
                  <a:gd name="T60" fmla="*/ 116 w 376"/>
                  <a:gd name="T61" fmla="*/ 270 h 295"/>
                  <a:gd name="T62" fmla="*/ 92 w 376"/>
                  <a:gd name="T63" fmla="*/ 252 h 295"/>
                  <a:gd name="T64" fmla="*/ 94 w 376"/>
                  <a:gd name="T65" fmla="*/ 241 h 295"/>
                  <a:gd name="T66" fmla="*/ 135 w 376"/>
                  <a:gd name="T67" fmla="*/ 241 h 295"/>
                  <a:gd name="T68" fmla="*/ 158 w 376"/>
                  <a:gd name="T69" fmla="*/ 222 h 295"/>
                  <a:gd name="T70" fmla="*/ 180 w 376"/>
                  <a:gd name="T71" fmla="*/ 212 h 295"/>
                  <a:gd name="T72" fmla="*/ 166 w 376"/>
                  <a:gd name="T73" fmla="*/ 190 h 295"/>
                  <a:gd name="T74" fmla="*/ 167 w 376"/>
                  <a:gd name="T75" fmla="*/ 180 h 295"/>
                  <a:gd name="T76" fmla="*/ 180 w 376"/>
                  <a:gd name="T77" fmla="*/ 180 h 295"/>
                  <a:gd name="T78" fmla="*/ 183 w 376"/>
                  <a:gd name="T79" fmla="*/ 172 h 295"/>
                  <a:gd name="T80" fmla="*/ 207 w 376"/>
                  <a:gd name="T81" fmla="*/ 177 h 295"/>
                  <a:gd name="T82" fmla="*/ 228 w 376"/>
                  <a:gd name="T83" fmla="*/ 174 h 295"/>
                  <a:gd name="T84" fmla="*/ 236 w 376"/>
                  <a:gd name="T85" fmla="*/ 156 h 295"/>
                  <a:gd name="T86" fmla="*/ 266 w 376"/>
                  <a:gd name="T87" fmla="*/ 145 h 295"/>
                  <a:gd name="T88" fmla="*/ 322 w 376"/>
                  <a:gd name="T89" fmla="*/ 116 h 295"/>
                  <a:gd name="T90" fmla="*/ 285 w 376"/>
                  <a:gd name="T91" fmla="*/ 113 h 295"/>
                  <a:gd name="T92" fmla="*/ 317 w 376"/>
                  <a:gd name="T93" fmla="*/ 100 h 295"/>
                  <a:gd name="T94" fmla="*/ 360 w 376"/>
                  <a:gd name="T95" fmla="*/ 88 h 295"/>
                  <a:gd name="T96" fmla="*/ 366 w 376"/>
                  <a:gd name="T97" fmla="*/ 49 h 295"/>
                  <a:gd name="T98" fmla="*/ 352 w 376"/>
                  <a:gd name="T99" fmla="*/ 38 h 295"/>
                  <a:gd name="T100" fmla="*/ 347 w 376"/>
                  <a:gd name="T101" fmla="*/ 32 h 295"/>
                  <a:gd name="T102" fmla="*/ 325 w 376"/>
                  <a:gd name="T103" fmla="*/ 18 h 295"/>
                  <a:gd name="T104" fmla="*/ 288 w 376"/>
                  <a:gd name="T105" fmla="*/ 11 h 295"/>
                  <a:gd name="T106" fmla="*/ 252 w 376"/>
                  <a:gd name="T107" fmla="*/ 21 h 295"/>
                  <a:gd name="T108" fmla="*/ 233 w 376"/>
                  <a:gd name="T109" fmla="*/ 3 h 295"/>
                  <a:gd name="T110" fmla="*/ 226 w 376"/>
                  <a:gd name="T111" fmla="*/ 22 h 295"/>
                  <a:gd name="T112" fmla="*/ 213 w 376"/>
                  <a:gd name="T113" fmla="*/ 22 h 295"/>
                  <a:gd name="T114" fmla="*/ 193 w 376"/>
                  <a:gd name="T115" fmla="*/ 32 h 295"/>
                  <a:gd name="T116" fmla="*/ 169 w 376"/>
                  <a:gd name="T117" fmla="*/ 24 h 295"/>
                  <a:gd name="T118" fmla="*/ 166 w 376"/>
                  <a:gd name="T119" fmla="*/ 38 h 295"/>
                  <a:gd name="T120" fmla="*/ 148 w 376"/>
                  <a:gd name="T121" fmla="*/ 32 h 295"/>
                  <a:gd name="T122" fmla="*/ 132 w 376"/>
                  <a:gd name="T123" fmla="*/ 29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76" h="295">
                    <a:moveTo>
                      <a:pt x="105" y="43"/>
                    </a:moveTo>
                    <a:lnTo>
                      <a:pt x="103" y="46"/>
                    </a:lnTo>
                    <a:lnTo>
                      <a:pt x="105" y="48"/>
                    </a:lnTo>
                    <a:lnTo>
                      <a:pt x="108" y="48"/>
                    </a:lnTo>
                    <a:lnTo>
                      <a:pt x="108" y="46"/>
                    </a:lnTo>
                    <a:lnTo>
                      <a:pt x="108" y="43"/>
                    </a:lnTo>
                    <a:lnTo>
                      <a:pt x="111" y="43"/>
                    </a:lnTo>
                    <a:lnTo>
                      <a:pt x="113" y="41"/>
                    </a:lnTo>
                    <a:lnTo>
                      <a:pt x="115" y="41"/>
                    </a:lnTo>
                    <a:lnTo>
                      <a:pt x="116" y="45"/>
                    </a:lnTo>
                    <a:lnTo>
                      <a:pt x="118" y="43"/>
                    </a:lnTo>
                    <a:lnTo>
                      <a:pt x="118" y="40"/>
                    </a:lnTo>
                    <a:lnTo>
                      <a:pt x="119" y="40"/>
                    </a:lnTo>
                    <a:lnTo>
                      <a:pt x="118" y="43"/>
                    </a:lnTo>
                    <a:lnTo>
                      <a:pt x="119" y="45"/>
                    </a:lnTo>
                    <a:lnTo>
                      <a:pt x="123" y="45"/>
                    </a:lnTo>
                    <a:lnTo>
                      <a:pt x="121" y="46"/>
                    </a:lnTo>
                    <a:lnTo>
                      <a:pt x="116" y="46"/>
                    </a:lnTo>
                    <a:lnTo>
                      <a:pt x="111" y="49"/>
                    </a:lnTo>
                    <a:lnTo>
                      <a:pt x="108" y="51"/>
                    </a:lnTo>
                    <a:lnTo>
                      <a:pt x="110" y="54"/>
                    </a:lnTo>
                    <a:lnTo>
                      <a:pt x="110" y="56"/>
                    </a:lnTo>
                    <a:lnTo>
                      <a:pt x="111" y="56"/>
                    </a:lnTo>
                    <a:lnTo>
                      <a:pt x="113" y="54"/>
                    </a:lnTo>
                    <a:lnTo>
                      <a:pt x="116" y="54"/>
                    </a:lnTo>
                    <a:lnTo>
                      <a:pt x="119" y="53"/>
                    </a:lnTo>
                    <a:lnTo>
                      <a:pt x="124" y="53"/>
                    </a:lnTo>
                    <a:lnTo>
                      <a:pt x="131" y="51"/>
                    </a:lnTo>
                    <a:lnTo>
                      <a:pt x="132" y="53"/>
                    </a:lnTo>
                    <a:lnTo>
                      <a:pt x="132" y="54"/>
                    </a:lnTo>
                    <a:lnTo>
                      <a:pt x="129" y="54"/>
                    </a:lnTo>
                    <a:lnTo>
                      <a:pt x="127" y="54"/>
                    </a:lnTo>
                    <a:lnTo>
                      <a:pt x="126" y="54"/>
                    </a:lnTo>
                    <a:lnTo>
                      <a:pt x="123" y="56"/>
                    </a:lnTo>
                    <a:lnTo>
                      <a:pt x="118" y="56"/>
                    </a:lnTo>
                    <a:lnTo>
                      <a:pt x="115" y="59"/>
                    </a:lnTo>
                    <a:lnTo>
                      <a:pt x="111" y="59"/>
                    </a:lnTo>
                    <a:lnTo>
                      <a:pt x="110" y="59"/>
                    </a:lnTo>
                    <a:lnTo>
                      <a:pt x="111" y="62"/>
                    </a:lnTo>
                    <a:lnTo>
                      <a:pt x="115" y="62"/>
                    </a:lnTo>
                    <a:lnTo>
                      <a:pt x="116" y="64"/>
                    </a:lnTo>
                    <a:lnTo>
                      <a:pt x="115" y="65"/>
                    </a:lnTo>
                    <a:lnTo>
                      <a:pt x="111" y="65"/>
                    </a:lnTo>
                    <a:lnTo>
                      <a:pt x="108" y="62"/>
                    </a:lnTo>
                    <a:lnTo>
                      <a:pt x="108" y="62"/>
                    </a:lnTo>
                    <a:lnTo>
                      <a:pt x="105" y="64"/>
                    </a:lnTo>
                    <a:lnTo>
                      <a:pt x="105" y="67"/>
                    </a:lnTo>
                    <a:lnTo>
                      <a:pt x="103" y="69"/>
                    </a:lnTo>
                    <a:lnTo>
                      <a:pt x="105" y="70"/>
                    </a:lnTo>
                    <a:lnTo>
                      <a:pt x="108" y="72"/>
                    </a:lnTo>
                    <a:lnTo>
                      <a:pt x="111" y="72"/>
                    </a:lnTo>
                    <a:lnTo>
                      <a:pt x="116" y="73"/>
                    </a:lnTo>
                    <a:lnTo>
                      <a:pt x="119" y="73"/>
                    </a:lnTo>
                    <a:lnTo>
                      <a:pt x="119" y="73"/>
                    </a:lnTo>
                    <a:lnTo>
                      <a:pt x="123" y="75"/>
                    </a:lnTo>
                    <a:lnTo>
                      <a:pt x="126" y="77"/>
                    </a:lnTo>
                    <a:lnTo>
                      <a:pt x="127" y="77"/>
                    </a:lnTo>
                    <a:lnTo>
                      <a:pt x="129" y="77"/>
                    </a:lnTo>
                    <a:lnTo>
                      <a:pt x="132" y="77"/>
                    </a:lnTo>
                    <a:lnTo>
                      <a:pt x="135" y="77"/>
                    </a:lnTo>
                    <a:lnTo>
                      <a:pt x="138" y="73"/>
                    </a:lnTo>
                    <a:lnTo>
                      <a:pt x="145" y="75"/>
                    </a:lnTo>
                    <a:lnTo>
                      <a:pt x="148" y="73"/>
                    </a:lnTo>
                    <a:lnTo>
                      <a:pt x="150" y="72"/>
                    </a:lnTo>
                    <a:lnTo>
                      <a:pt x="151" y="72"/>
                    </a:lnTo>
                    <a:lnTo>
                      <a:pt x="153" y="72"/>
                    </a:lnTo>
                    <a:lnTo>
                      <a:pt x="153" y="73"/>
                    </a:lnTo>
                    <a:lnTo>
                      <a:pt x="153" y="75"/>
                    </a:lnTo>
                    <a:lnTo>
                      <a:pt x="148" y="75"/>
                    </a:lnTo>
                    <a:lnTo>
                      <a:pt x="142" y="77"/>
                    </a:lnTo>
                    <a:lnTo>
                      <a:pt x="140" y="78"/>
                    </a:lnTo>
                    <a:lnTo>
                      <a:pt x="137" y="78"/>
                    </a:lnTo>
                    <a:lnTo>
                      <a:pt x="137" y="80"/>
                    </a:lnTo>
                    <a:lnTo>
                      <a:pt x="134" y="78"/>
                    </a:lnTo>
                    <a:lnTo>
                      <a:pt x="131" y="80"/>
                    </a:lnTo>
                    <a:lnTo>
                      <a:pt x="127" y="80"/>
                    </a:lnTo>
                    <a:lnTo>
                      <a:pt x="126" y="80"/>
                    </a:lnTo>
                    <a:lnTo>
                      <a:pt x="124" y="80"/>
                    </a:lnTo>
                    <a:lnTo>
                      <a:pt x="119" y="77"/>
                    </a:lnTo>
                    <a:lnTo>
                      <a:pt x="111" y="77"/>
                    </a:lnTo>
                    <a:lnTo>
                      <a:pt x="110" y="75"/>
                    </a:lnTo>
                    <a:lnTo>
                      <a:pt x="107" y="75"/>
                    </a:lnTo>
                    <a:lnTo>
                      <a:pt x="103" y="75"/>
                    </a:lnTo>
                    <a:lnTo>
                      <a:pt x="102" y="77"/>
                    </a:lnTo>
                    <a:lnTo>
                      <a:pt x="103" y="80"/>
                    </a:lnTo>
                    <a:lnTo>
                      <a:pt x="105" y="81"/>
                    </a:lnTo>
                    <a:lnTo>
                      <a:pt x="105" y="86"/>
                    </a:lnTo>
                    <a:lnTo>
                      <a:pt x="105" y="89"/>
                    </a:lnTo>
                    <a:lnTo>
                      <a:pt x="107" y="91"/>
                    </a:lnTo>
                    <a:lnTo>
                      <a:pt x="108" y="91"/>
                    </a:lnTo>
                    <a:lnTo>
                      <a:pt x="113" y="96"/>
                    </a:lnTo>
                    <a:lnTo>
                      <a:pt x="115" y="97"/>
                    </a:lnTo>
                    <a:lnTo>
                      <a:pt x="116" y="97"/>
                    </a:lnTo>
                    <a:lnTo>
                      <a:pt x="119" y="93"/>
                    </a:lnTo>
                    <a:lnTo>
                      <a:pt x="124" y="89"/>
                    </a:lnTo>
                    <a:lnTo>
                      <a:pt x="129" y="86"/>
                    </a:lnTo>
                    <a:lnTo>
                      <a:pt x="132" y="83"/>
                    </a:lnTo>
                    <a:lnTo>
                      <a:pt x="134" y="81"/>
                    </a:lnTo>
                    <a:lnTo>
                      <a:pt x="135" y="81"/>
                    </a:lnTo>
                    <a:lnTo>
                      <a:pt x="142" y="83"/>
                    </a:lnTo>
                    <a:lnTo>
                      <a:pt x="146" y="83"/>
                    </a:lnTo>
                    <a:lnTo>
                      <a:pt x="150" y="83"/>
                    </a:lnTo>
                    <a:lnTo>
                      <a:pt x="154" y="85"/>
                    </a:lnTo>
                    <a:lnTo>
                      <a:pt x="159" y="86"/>
                    </a:lnTo>
                    <a:lnTo>
                      <a:pt x="166" y="86"/>
                    </a:lnTo>
                    <a:lnTo>
                      <a:pt x="167" y="88"/>
                    </a:lnTo>
                    <a:lnTo>
                      <a:pt x="167" y="88"/>
                    </a:lnTo>
                    <a:lnTo>
                      <a:pt x="162" y="88"/>
                    </a:lnTo>
                    <a:lnTo>
                      <a:pt x="159" y="88"/>
                    </a:lnTo>
                    <a:lnTo>
                      <a:pt x="154" y="88"/>
                    </a:lnTo>
                    <a:lnTo>
                      <a:pt x="150" y="85"/>
                    </a:lnTo>
                    <a:lnTo>
                      <a:pt x="146" y="85"/>
                    </a:lnTo>
                    <a:lnTo>
                      <a:pt x="145" y="85"/>
                    </a:lnTo>
                    <a:lnTo>
                      <a:pt x="140" y="85"/>
                    </a:lnTo>
                    <a:lnTo>
                      <a:pt x="137" y="85"/>
                    </a:lnTo>
                    <a:lnTo>
                      <a:pt x="135" y="86"/>
                    </a:lnTo>
                    <a:lnTo>
                      <a:pt x="131" y="88"/>
                    </a:lnTo>
                    <a:lnTo>
                      <a:pt x="129" y="91"/>
                    </a:lnTo>
                    <a:lnTo>
                      <a:pt x="124" y="94"/>
                    </a:lnTo>
                    <a:lnTo>
                      <a:pt x="123" y="97"/>
                    </a:lnTo>
                    <a:lnTo>
                      <a:pt x="119" y="99"/>
                    </a:lnTo>
                    <a:lnTo>
                      <a:pt x="119" y="100"/>
                    </a:lnTo>
                    <a:lnTo>
                      <a:pt x="123" y="102"/>
                    </a:lnTo>
                    <a:lnTo>
                      <a:pt x="126" y="104"/>
                    </a:lnTo>
                    <a:lnTo>
                      <a:pt x="126" y="105"/>
                    </a:lnTo>
                    <a:lnTo>
                      <a:pt x="129" y="107"/>
                    </a:lnTo>
                    <a:lnTo>
                      <a:pt x="134" y="107"/>
                    </a:lnTo>
                    <a:lnTo>
                      <a:pt x="140" y="110"/>
                    </a:lnTo>
                    <a:lnTo>
                      <a:pt x="145" y="110"/>
                    </a:lnTo>
                    <a:lnTo>
                      <a:pt x="148" y="105"/>
                    </a:lnTo>
                    <a:lnTo>
                      <a:pt x="148" y="100"/>
                    </a:lnTo>
                    <a:lnTo>
                      <a:pt x="153" y="100"/>
                    </a:lnTo>
                    <a:lnTo>
                      <a:pt x="156" y="100"/>
                    </a:lnTo>
                    <a:lnTo>
                      <a:pt x="153" y="102"/>
                    </a:lnTo>
                    <a:lnTo>
                      <a:pt x="153" y="104"/>
                    </a:lnTo>
                    <a:lnTo>
                      <a:pt x="154" y="105"/>
                    </a:lnTo>
                    <a:lnTo>
                      <a:pt x="159" y="104"/>
                    </a:lnTo>
                    <a:lnTo>
                      <a:pt x="162" y="104"/>
                    </a:lnTo>
                    <a:lnTo>
                      <a:pt x="166" y="102"/>
                    </a:lnTo>
                    <a:lnTo>
                      <a:pt x="167" y="104"/>
                    </a:lnTo>
                    <a:lnTo>
                      <a:pt x="164" y="105"/>
                    </a:lnTo>
                    <a:lnTo>
                      <a:pt x="159" y="105"/>
                    </a:lnTo>
                    <a:lnTo>
                      <a:pt x="158" y="107"/>
                    </a:lnTo>
                    <a:lnTo>
                      <a:pt x="154" y="107"/>
                    </a:lnTo>
                    <a:lnTo>
                      <a:pt x="150" y="110"/>
                    </a:lnTo>
                    <a:lnTo>
                      <a:pt x="150" y="113"/>
                    </a:lnTo>
                    <a:lnTo>
                      <a:pt x="153" y="113"/>
                    </a:lnTo>
                    <a:lnTo>
                      <a:pt x="156" y="113"/>
                    </a:lnTo>
                    <a:lnTo>
                      <a:pt x="161" y="116"/>
                    </a:lnTo>
                    <a:lnTo>
                      <a:pt x="169" y="116"/>
                    </a:lnTo>
                    <a:lnTo>
                      <a:pt x="170" y="116"/>
                    </a:lnTo>
                    <a:lnTo>
                      <a:pt x="174" y="116"/>
                    </a:lnTo>
                    <a:lnTo>
                      <a:pt x="185" y="112"/>
                    </a:lnTo>
                    <a:lnTo>
                      <a:pt x="186" y="112"/>
                    </a:lnTo>
                    <a:lnTo>
                      <a:pt x="193" y="107"/>
                    </a:lnTo>
                    <a:lnTo>
                      <a:pt x="191" y="107"/>
                    </a:lnTo>
                    <a:lnTo>
                      <a:pt x="189" y="107"/>
                    </a:lnTo>
                    <a:lnTo>
                      <a:pt x="194" y="102"/>
                    </a:lnTo>
                    <a:lnTo>
                      <a:pt x="196" y="102"/>
                    </a:lnTo>
                    <a:lnTo>
                      <a:pt x="197" y="99"/>
                    </a:lnTo>
                    <a:lnTo>
                      <a:pt x="199" y="99"/>
                    </a:lnTo>
                    <a:lnTo>
                      <a:pt x="201" y="102"/>
                    </a:lnTo>
                    <a:lnTo>
                      <a:pt x="201" y="102"/>
                    </a:lnTo>
                    <a:lnTo>
                      <a:pt x="202" y="99"/>
                    </a:lnTo>
                    <a:lnTo>
                      <a:pt x="209" y="94"/>
                    </a:lnTo>
                    <a:lnTo>
                      <a:pt x="215" y="93"/>
                    </a:lnTo>
                    <a:lnTo>
                      <a:pt x="223" y="89"/>
                    </a:lnTo>
                    <a:lnTo>
                      <a:pt x="223" y="91"/>
                    </a:lnTo>
                    <a:lnTo>
                      <a:pt x="215" y="94"/>
                    </a:lnTo>
                    <a:lnTo>
                      <a:pt x="212" y="94"/>
                    </a:lnTo>
                    <a:lnTo>
                      <a:pt x="204" y="99"/>
                    </a:lnTo>
                    <a:lnTo>
                      <a:pt x="202" y="104"/>
                    </a:lnTo>
                    <a:lnTo>
                      <a:pt x="199" y="105"/>
                    </a:lnTo>
                    <a:lnTo>
                      <a:pt x="196" y="105"/>
                    </a:lnTo>
                    <a:lnTo>
                      <a:pt x="194" y="110"/>
                    </a:lnTo>
                    <a:lnTo>
                      <a:pt x="193" y="112"/>
                    </a:lnTo>
                    <a:lnTo>
                      <a:pt x="193" y="112"/>
                    </a:lnTo>
                    <a:lnTo>
                      <a:pt x="201" y="112"/>
                    </a:lnTo>
                    <a:lnTo>
                      <a:pt x="202" y="113"/>
                    </a:lnTo>
                    <a:lnTo>
                      <a:pt x="205" y="113"/>
                    </a:lnTo>
                    <a:lnTo>
                      <a:pt x="209" y="115"/>
                    </a:lnTo>
                    <a:lnTo>
                      <a:pt x="209" y="116"/>
                    </a:lnTo>
                    <a:lnTo>
                      <a:pt x="212" y="116"/>
                    </a:lnTo>
                    <a:lnTo>
                      <a:pt x="212" y="116"/>
                    </a:lnTo>
                    <a:lnTo>
                      <a:pt x="215" y="118"/>
                    </a:lnTo>
                    <a:lnTo>
                      <a:pt x="210" y="120"/>
                    </a:lnTo>
                    <a:lnTo>
                      <a:pt x="209" y="121"/>
                    </a:lnTo>
                    <a:lnTo>
                      <a:pt x="205" y="118"/>
                    </a:lnTo>
                    <a:lnTo>
                      <a:pt x="201" y="116"/>
                    </a:lnTo>
                    <a:lnTo>
                      <a:pt x="194" y="116"/>
                    </a:lnTo>
                    <a:lnTo>
                      <a:pt x="185" y="118"/>
                    </a:lnTo>
                    <a:lnTo>
                      <a:pt x="180" y="120"/>
                    </a:lnTo>
                    <a:lnTo>
                      <a:pt x="178" y="120"/>
                    </a:lnTo>
                    <a:lnTo>
                      <a:pt x="177" y="120"/>
                    </a:lnTo>
                    <a:lnTo>
                      <a:pt x="178" y="121"/>
                    </a:lnTo>
                    <a:lnTo>
                      <a:pt x="183" y="123"/>
                    </a:lnTo>
                    <a:lnTo>
                      <a:pt x="186" y="123"/>
                    </a:lnTo>
                    <a:lnTo>
                      <a:pt x="189" y="124"/>
                    </a:lnTo>
                    <a:lnTo>
                      <a:pt x="189" y="126"/>
                    </a:lnTo>
                    <a:lnTo>
                      <a:pt x="186" y="126"/>
                    </a:lnTo>
                    <a:lnTo>
                      <a:pt x="183" y="124"/>
                    </a:lnTo>
                    <a:lnTo>
                      <a:pt x="178" y="124"/>
                    </a:lnTo>
                    <a:lnTo>
                      <a:pt x="175" y="123"/>
                    </a:lnTo>
                    <a:lnTo>
                      <a:pt x="174" y="121"/>
                    </a:lnTo>
                    <a:lnTo>
                      <a:pt x="169" y="124"/>
                    </a:lnTo>
                    <a:lnTo>
                      <a:pt x="164" y="124"/>
                    </a:lnTo>
                    <a:lnTo>
                      <a:pt x="159" y="123"/>
                    </a:lnTo>
                    <a:lnTo>
                      <a:pt x="154" y="121"/>
                    </a:lnTo>
                    <a:lnTo>
                      <a:pt x="151" y="121"/>
                    </a:lnTo>
                    <a:lnTo>
                      <a:pt x="150" y="120"/>
                    </a:lnTo>
                    <a:lnTo>
                      <a:pt x="143" y="120"/>
                    </a:lnTo>
                    <a:lnTo>
                      <a:pt x="143" y="123"/>
                    </a:lnTo>
                    <a:lnTo>
                      <a:pt x="143" y="126"/>
                    </a:lnTo>
                    <a:lnTo>
                      <a:pt x="145" y="136"/>
                    </a:lnTo>
                    <a:lnTo>
                      <a:pt x="145" y="137"/>
                    </a:lnTo>
                    <a:lnTo>
                      <a:pt x="142" y="140"/>
                    </a:lnTo>
                    <a:lnTo>
                      <a:pt x="142" y="142"/>
                    </a:lnTo>
                    <a:lnTo>
                      <a:pt x="143" y="144"/>
                    </a:lnTo>
                    <a:lnTo>
                      <a:pt x="146" y="147"/>
                    </a:lnTo>
                    <a:lnTo>
                      <a:pt x="150" y="147"/>
                    </a:lnTo>
                    <a:lnTo>
                      <a:pt x="151" y="148"/>
                    </a:lnTo>
                    <a:lnTo>
                      <a:pt x="148" y="148"/>
                    </a:lnTo>
                    <a:lnTo>
                      <a:pt x="146" y="148"/>
                    </a:lnTo>
                    <a:lnTo>
                      <a:pt x="146" y="150"/>
                    </a:lnTo>
                    <a:lnTo>
                      <a:pt x="145" y="148"/>
                    </a:lnTo>
                    <a:lnTo>
                      <a:pt x="143" y="145"/>
                    </a:lnTo>
                    <a:lnTo>
                      <a:pt x="142" y="145"/>
                    </a:lnTo>
                    <a:lnTo>
                      <a:pt x="140" y="147"/>
                    </a:lnTo>
                    <a:lnTo>
                      <a:pt x="138" y="145"/>
                    </a:lnTo>
                    <a:lnTo>
                      <a:pt x="138" y="140"/>
                    </a:lnTo>
                    <a:lnTo>
                      <a:pt x="138" y="136"/>
                    </a:lnTo>
                    <a:lnTo>
                      <a:pt x="137" y="128"/>
                    </a:lnTo>
                    <a:lnTo>
                      <a:pt x="134" y="124"/>
                    </a:lnTo>
                    <a:lnTo>
                      <a:pt x="134" y="121"/>
                    </a:lnTo>
                    <a:lnTo>
                      <a:pt x="127" y="118"/>
                    </a:lnTo>
                    <a:lnTo>
                      <a:pt x="126" y="118"/>
                    </a:lnTo>
                    <a:lnTo>
                      <a:pt x="123" y="115"/>
                    </a:lnTo>
                    <a:lnTo>
                      <a:pt x="121" y="112"/>
                    </a:lnTo>
                    <a:lnTo>
                      <a:pt x="118" y="112"/>
                    </a:lnTo>
                    <a:lnTo>
                      <a:pt x="115" y="112"/>
                    </a:lnTo>
                    <a:lnTo>
                      <a:pt x="105" y="121"/>
                    </a:lnTo>
                    <a:lnTo>
                      <a:pt x="105" y="124"/>
                    </a:lnTo>
                    <a:lnTo>
                      <a:pt x="105" y="128"/>
                    </a:lnTo>
                    <a:lnTo>
                      <a:pt x="107" y="129"/>
                    </a:lnTo>
                    <a:lnTo>
                      <a:pt x="110" y="129"/>
                    </a:lnTo>
                    <a:lnTo>
                      <a:pt x="111" y="132"/>
                    </a:lnTo>
                    <a:lnTo>
                      <a:pt x="111" y="136"/>
                    </a:lnTo>
                    <a:lnTo>
                      <a:pt x="110" y="136"/>
                    </a:lnTo>
                    <a:lnTo>
                      <a:pt x="108" y="132"/>
                    </a:lnTo>
                    <a:lnTo>
                      <a:pt x="107" y="132"/>
                    </a:lnTo>
                    <a:lnTo>
                      <a:pt x="105" y="131"/>
                    </a:lnTo>
                    <a:lnTo>
                      <a:pt x="103" y="131"/>
                    </a:lnTo>
                    <a:lnTo>
                      <a:pt x="102" y="132"/>
                    </a:lnTo>
                    <a:lnTo>
                      <a:pt x="100" y="134"/>
                    </a:lnTo>
                    <a:lnTo>
                      <a:pt x="102" y="137"/>
                    </a:lnTo>
                    <a:lnTo>
                      <a:pt x="103" y="137"/>
                    </a:lnTo>
                    <a:lnTo>
                      <a:pt x="105" y="142"/>
                    </a:lnTo>
                    <a:lnTo>
                      <a:pt x="105" y="150"/>
                    </a:lnTo>
                    <a:lnTo>
                      <a:pt x="103" y="153"/>
                    </a:lnTo>
                    <a:lnTo>
                      <a:pt x="103" y="158"/>
                    </a:lnTo>
                    <a:lnTo>
                      <a:pt x="102" y="161"/>
                    </a:lnTo>
                    <a:lnTo>
                      <a:pt x="102" y="164"/>
                    </a:lnTo>
                    <a:lnTo>
                      <a:pt x="103" y="166"/>
                    </a:lnTo>
                    <a:lnTo>
                      <a:pt x="105" y="164"/>
                    </a:lnTo>
                    <a:lnTo>
                      <a:pt x="103" y="169"/>
                    </a:lnTo>
                    <a:lnTo>
                      <a:pt x="102" y="172"/>
                    </a:lnTo>
                    <a:lnTo>
                      <a:pt x="100" y="171"/>
                    </a:lnTo>
                    <a:lnTo>
                      <a:pt x="100" y="167"/>
                    </a:lnTo>
                    <a:lnTo>
                      <a:pt x="97" y="166"/>
                    </a:lnTo>
                    <a:lnTo>
                      <a:pt x="95" y="167"/>
                    </a:lnTo>
                    <a:lnTo>
                      <a:pt x="95" y="172"/>
                    </a:lnTo>
                    <a:lnTo>
                      <a:pt x="99" y="179"/>
                    </a:lnTo>
                    <a:lnTo>
                      <a:pt x="103" y="177"/>
                    </a:lnTo>
                    <a:lnTo>
                      <a:pt x="105" y="179"/>
                    </a:lnTo>
                    <a:lnTo>
                      <a:pt x="107" y="182"/>
                    </a:lnTo>
                    <a:lnTo>
                      <a:pt x="111" y="182"/>
                    </a:lnTo>
                    <a:lnTo>
                      <a:pt x="116" y="183"/>
                    </a:lnTo>
                    <a:lnTo>
                      <a:pt x="118" y="182"/>
                    </a:lnTo>
                    <a:lnTo>
                      <a:pt x="121" y="179"/>
                    </a:lnTo>
                    <a:lnTo>
                      <a:pt x="123" y="177"/>
                    </a:lnTo>
                    <a:lnTo>
                      <a:pt x="124" y="177"/>
                    </a:lnTo>
                    <a:lnTo>
                      <a:pt x="124" y="179"/>
                    </a:lnTo>
                    <a:lnTo>
                      <a:pt x="123" y="180"/>
                    </a:lnTo>
                    <a:lnTo>
                      <a:pt x="123" y="185"/>
                    </a:lnTo>
                    <a:lnTo>
                      <a:pt x="121" y="185"/>
                    </a:lnTo>
                    <a:lnTo>
                      <a:pt x="118" y="183"/>
                    </a:lnTo>
                    <a:lnTo>
                      <a:pt x="113" y="183"/>
                    </a:lnTo>
                    <a:lnTo>
                      <a:pt x="110" y="185"/>
                    </a:lnTo>
                    <a:lnTo>
                      <a:pt x="110" y="187"/>
                    </a:lnTo>
                    <a:lnTo>
                      <a:pt x="111" y="188"/>
                    </a:lnTo>
                    <a:lnTo>
                      <a:pt x="115" y="188"/>
                    </a:lnTo>
                    <a:lnTo>
                      <a:pt x="115" y="190"/>
                    </a:lnTo>
                    <a:lnTo>
                      <a:pt x="113" y="190"/>
                    </a:lnTo>
                    <a:lnTo>
                      <a:pt x="113" y="195"/>
                    </a:lnTo>
                    <a:lnTo>
                      <a:pt x="108" y="188"/>
                    </a:lnTo>
                    <a:lnTo>
                      <a:pt x="107" y="188"/>
                    </a:lnTo>
                    <a:lnTo>
                      <a:pt x="105" y="187"/>
                    </a:lnTo>
                    <a:lnTo>
                      <a:pt x="105" y="183"/>
                    </a:lnTo>
                    <a:lnTo>
                      <a:pt x="99" y="180"/>
                    </a:lnTo>
                    <a:lnTo>
                      <a:pt x="97" y="180"/>
                    </a:lnTo>
                    <a:lnTo>
                      <a:pt x="92" y="175"/>
                    </a:lnTo>
                    <a:lnTo>
                      <a:pt x="92" y="175"/>
                    </a:lnTo>
                    <a:lnTo>
                      <a:pt x="91" y="175"/>
                    </a:lnTo>
                    <a:lnTo>
                      <a:pt x="88" y="177"/>
                    </a:lnTo>
                    <a:lnTo>
                      <a:pt x="86" y="177"/>
                    </a:lnTo>
                    <a:lnTo>
                      <a:pt x="83" y="179"/>
                    </a:lnTo>
                    <a:lnTo>
                      <a:pt x="80" y="177"/>
                    </a:lnTo>
                    <a:lnTo>
                      <a:pt x="73" y="179"/>
                    </a:lnTo>
                    <a:lnTo>
                      <a:pt x="72" y="177"/>
                    </a:lnTo>
                    <a:lnTo>
                      <a:pt x="68" y="182"/>
                    </a:lnTo>
                    <a:lnTo>
                      <a:pt x="65" y="187"/>
                    </a:lnTo>
                    <a:lnTo>
                      <a:pt x="65" y="190"/>
                    </a:lnTo>
                    <a:lnTo>
                      <a:pt x="62" y="190"/>
                    </a:lnTo>
                    <a:lnTo>
                      <a:pt x="60" y="191"/>
                    </a:lnTo>
                    <a:lnTo>
                      <a:pt x="57" y="193"/>
                    </a:lnTo>
                    <a:lnTo>
                      <a:pt x="57" y="195"/>
                    </a:lnTo>
                    <a:lnTo>
                      <a:pt x="54" y="198"/>
                    </a:lnTo>
                    <a:lnTo>
                      <a:pt x="52" y="201"/>
                    </a:lnTo>
                    <a:lnTo>
                      <a:pt x="54" y="201"/>
                    </a:lnTo>
                    <a:lnTo>
                      <a:pt x="56" y="203"/>
                    </a:lnTo>
                    <a:lnTo>
                      <a:pt x="52" y="203"/>
                    </a:lnTo>
                    <a:lnTo>
                      <a:pt x="51" y="204"/>
                    </a:lnTo>
                    <a:lnTo>
                      <a:pt x="54" y="207"/>
                    </a:lnTo>
                    <a:lnTo>
                      <a:pt x="59" y="207"/>
                    </a:lnTo>
                    <a:lnTo>
                      <a:pt x="60" y="206"/>
                    </a:lnTo>
                    <a:lnTo>
                      <a:pt x="60" y="204"/>
                    </a:lnTo>
                    <a:lnTo>
                      <a:pt x="64" y="204"/>
                    </a:lnTo>
                    <a:lnTo>
                      <a:pt x="68" y="201"/>
                    </a:lnTo>
                    <a:lnTo>
                      <a:pt x="68" y="204"/>
                    </a:lnTo>
                    <a:lnTo>
                      <a:pt x="65" y="206"/>
                    </a:lnTo>
                    <a:lnTo>
                      <a:pt x="64" y="209"/>
                    </a:lnTo>
                    <a:lnTo>
                      <a:pt x="64" y="211"/>
                    </a:lnTo>
                    <a:lnTo>
                      <a:pt x="68" y="211"/>
                    </a:lnTo>
                    <a:lnTo>
                      <a:pt x="70" y="211"/>
                    </a:lnTo>
                    <a:lnTo>
                      <a:pt x="73" y="207"/>
                    </a:lnTo>
                    <a:lnTo>
                      <a:pt x="78" y="204"/>
                    </a:lnTo>
                    <a:lnTo>
                      <a:pt x="81" y="198"/>
                    </a:lnTo>
                    <a:lnTo>
                      <a:pt x="84" y="193"/>
                    </a:lnTo>
                    <a:lnTo>
                      <a:pt x="86" y="193"/>
                    </a:lnTo>
                    <a:lnTo>
                      <a:pt x="86" y="195"/>
                    </a:lnTo>
                    <a:lnTo>
                      <a:pt x="84" y="196"/>
                    </a:lnTo>
                    <a:lnTo>
                      <a:pt x="80" y="201"/>
                    </a:lnTo>
                    <a:lnTo>
                      <a:pt x="81" y="204"/>
                    </a:lnTo>
                    <a:lnTo>
                      <a:pt x="80" y="204"/>
                    </a:lnTo>
                    <a:lnTo>
                      <a:pt x="78" y="207"/>
                    </a:lnTo>
                    <a:lnTo>
                      <a:pt x="78" y="207"/>
                    </a:lnTo>
                    <a:lnTo>
                      <a:pt x="80" y="207"/>
                    </a:lnTo>
                    <a:lnTo>
                      <a:pt x="78" y="209"/>
                    </a:lnTo>
                    <a:lnTo>
                      <a:pt x="76" y="209"/>
                    </a:lnTo>
                    <a:lnTo>
                      <a:pt x="75" y="212"/>
                    </a:lnTo>
                    <a:lnTo>
                      <a:pt x="75" y="214"/>
                    </a:lnTo>
                    <a:lnTo>
                      <a:pt x="78" y="214"/>
                    </a:lnTo>
                    <a:lnTo>
                      <a:pt x="76" y="215"/>
                    </a:lnTo>
                    <a:lnTo>
                      <a:pt x="73" y="214"/>
                    </a:lnTo>
                    <a:lnTo>
                      <a:pt x="70" y="214"/>
                    </a:lnTo>
                    <a:lnTo>
                      <a:pt x="68" y="215"/>
                    </a:lnTo>
                    <a:lnTo>
                      <a:pt x="65" y="215"/>
                    </a:lnTo>
                    <a:lnTo>
                      <a:pt x="65" y="217"/>
                    </a:lnTo>
                    <a:lnTo>
                      <a:pt x="67" y="219"/>
                    </a:lnTo>
                    <a:lnTo>
                      <a:pt x="68" y="219"/>
                    </a:lnTo>
                    <a:lnTo>
                      <a:pt x="70" y="217"/>
                    </a:lnTo>
                    <a:lnTo>
                      <a:pt x="72" y="219"/>
                    </a:lnTo>
                    <a:lnTo>
                      <a:pt x="73" y="219"/>
                    </a:lnTo>
                    <a:lnTo>
                      <a:pt x="73" y="220"/>
                    </a:lnTo>
                    <a:lnTo>
                      <a:pt x="72" y="220"/>
                    </a:lnTo>
                    <a:lnTo>
                      <a:pt x="68" y="220"/>
                    </a:lnTo>
                    <a:lnTo>
                      <a:pt x="67" y="220"/>
                    </a:lnTo>
                    <a:lnTo>
                      <a:pt x="67" y="222"/>
                    </a:lnTo>
                    <a:lnTo>
                      <a:pt x="70" y="222"/>
                    </a:lnTo>
                    <a:lnTo>
                      <a:pt x="70" y="223"/>
                    </a:lnTo>
                    <a:lnTo>
                      <a:pt x="67" y="225"/>
                    </a:lnTo>
                    <a:lnTo>
                      <a:pt x="65" y="225"/>
                    </a:lnTo>
                    <a:lnTo>
                      <a:pt x="65" y="226"/>
                    </a:lnTo>
                    <a:lnTo>
                      <a:pt x="67" y="230"/>
                    </a:lnTo>
                    <a:lnTo>
                      <a:pt x="70" y="230"/>
                    </a:lnTo>
                    <a:lnTo>
                      <a:pt x="70" y="228"/>
                    </a:lnTo>
                    <a:lnTo>
                      <a:pt x="73" y="225"/>
                    </a:lnTo>
                    <a:lnTo>
                      <a:pt x="73" y="228"/>
                    </a:lnTo>
                    <a:lnTo>
                      <a:pt x="70" y="230"/>
                    </a:lnTo>
                    <a:lnTo>
                      <a:pt x="68" y="231"/>
                    </a:lnTo>
                    <a:lnTo>
                      <a:pt x="68" y="233"/>
                    </a:lnTo>
                    <a:lnTo>
                      <a:pt x="72" y="234"/>
                    </a:lnTo>
                    <a:lnTo>
                      <a:pt x="75" y="234"/>
                    </a:lnTo>
                    <a:lnTo>
                      <a:pt x="75" y="234"/>
                    </a:lnTo>
                    <a:lnTo>
                      <a:pt x="76" y="234"/>
                    </a:lnTo>
                    <a:lnTo>
                      <a:pt x="78" y="236"/>
                    </a:lnTo>
                    <a:lnTo>
                      <a:pt x="83" y="234"/>
                    </a:lnTo>
                    <a:lnTo>
                      <a:pt x="88" y="230"/>
                    </a:lnTo>
                    <a:lnTo>
                      <a:pt x="88" y="230"/>
                    </a:lnTo>
                    <a:lnTo>
                      <a:pt x="91" y="228"/>
                    </a:lnTo>
                    <a:lnTo>
                      <a:pt x="95" y="223"/>
                    </a:lnTo>
                    <a:lnTo>
                      <a:pt x="95" y="220"/>
                    </a:lnTo>
                    <a:lnTo>
                      <a:pt x="97" y="219"/>
                    </a:lnTo>
                    <a:lnTo>
                      <a:pt x="99" y="219"/>
                    </a:lnTo>
                    <a:lnTo>
                      <a:pt x="97" y="220"/>
                    </a:lnTo>
                    <a:lnTo>
                      <a:pt x="97" y="223"/>
                    </a:lnTo>
                    <a:lnTo>
                      <a:pt x="92" y="228"/>
                    </a:lnTo>
                    <a:lnTo>
                      <a:pt x="88" y="231"/>
                    </a:lnTo>
                    <a:lnTo>
                      <a:pt x="84" y="236"/>
                    </a:lnTo>
                    <a:lnTo>
                      <a:pt x="80" y="238"/>
                    </a:lnTo>
                    <a:lnTo>
                      <a:pt x="78" y="239"/>
                    </a:lnTo>
                    <a:lnTo>
                      <a:pt x="80" y="241"/>
                    </a:lnTo>
                    <a:lnTo>
                      <a:pt x="78" y="242"/>
                    </a:lnTo>
                    <a:lnTo>
                      <a:pt x="75" y="238"/>
                    </a:lnTo>
                    <a:lnTo>
                      <a:pt x="68" y="239"/>
                    </a:lnTo>
                    <a:lnTo>
                      <a:pt x="68" y="241"/>
                    </a:lnTo>
                    <a:lnTo>
                      <a:pt x="67" y="239"/>
                    </a:lnTo>
                    <a:lnTo>
                      <a:pt x="65" y="236"/>
                    </a:lnTo>
                    <a:lnTo>
                      <a:pt x="60" y="234"/>
                    </a:lnTo>
                    <a:lnTo>
                      <a:pt x="59" y="234"/>
                    </a:lnTo>
                    <a:lnTo>
                      <a:pt x="57" y="233"/>
                    </a:lnTo>
                    <a:lnTo>
                      <a:pt x="59" y="230"/>
                    </a:lnTo>
                    <a:lnTo>
                      <a:pt x="59" y="222"/>
                    </a:lnTo>
                    <a:lnTo>
                      <a:pt x="57" y="217"/>
                    </a:lnTo>
                    <a:lnTo>
                      <a:pt x="54" y="212"/>
                    </a:lnTo>
                    <a:lnTo>
                      <a:pt x="52" y="212"/>
                    </a:lnTo>
                    <a:lnTo>
                      <a:pt x="49" y="212"/>
                    </a:lnTo>
                    <a:lnTo>
                      <a:pt x="48" y="212"/>
                    </a:lnTo>
                    <a:lnTo>
                      <a:pt x="44" y="212"/>
                    </a:lnTo>
                    <a:lnTo>
                      <a:pt x="41" y="212"/>
                    </a:lnTo>
                    <a:lnTo>
                      <a:pt x="40" y="214"/>
                    </a:lnTo>
                    <a:lnTo>
                      <a:pt x="40" y="215"/>
                    </a:lnTo>
                    <a:lnTo>
                      <a:pt x="40" y="219"/>
                    </a:lnTo>
                    <a:lnTo>
                      <a:pt x="40" y="219"/>
                    </a:lnTo>
                    <a:lnTo>
                      <a:pt x="40" y="223"/>
                    </a:lnTo>
                    <a:lnTo>
                      <a:pt x="40" y="226"/>
                    </a:lnTo>
                    <a:lnTo>
                      <a:pt x="41" y="226"/>
                    </a:lnTo>
                    <a:lnTo>
                      <a:pt x="41" y="228"/>
                    </a:lnTo>
                    <a:lnTo>
                      <a:pt x="38" y="230"/>
                    </a:lnTo>
                    <a:lnTo>
                      <a:pt x="38" y="231"/>
                    </a:lnTo>
                    <a:lnTo>
                      <a:pt x="40" y="233"/>
                    </a:lnTo>
                    <a:lnTo>
                      <a:pt x="41" y="233"/>
                    </a:lnTo>
                    <a:lnTo>
                      <a:pt x="43" y="233"/>
                    </a:lnTo>
                    <a:lnTo>
                      <a:pt x="46" y="233"/>
                    </a:lnTo>
                    <a:lnTo>
                      <a:pt x="44" y="234"/>
                    </a:lnTo>
                    <a:lnTo>
                      <a:pt x="43" y="234"/>
                    </a:lnTo>
                    <a:lnTo>
                      <a:pt x="41" y="234"/>
                    </a:lnTo>
                    <a:lnTo>
                      <a:pt x="44" y="236"/>
                    </a:lnTo>
                    <a:lnTo>
                      <a:pt x="43" y="238"/>
                    </a:lnTo>
                    <a:lnTo>
                      <a:pt x="41" y="238"/>
                    </a:lnTo>
                    <a:lnTo>
                      <a:pt x="41" y="239"/>
                    </a:lnTo>
                    <a:lnTo>
                      <a:pt x="43" y="239"/>
                    </a:lnTo>
                    <a:lnTo>
                      <a:pt x="44" y="241"/>
                    </a:lnTo>
                    <a:lnTo>
                      <a:pt x="46" y="241"/>
                    </a:lnTo>
                    <a:lnTo>
                      <a:pt x="48" y="241"/>
                    </a:lnTo>
                    <a:lnTo>
                      <a:pt x="46" y="242"/>
                    </a:lnTo>
                    <a:lnTo>
                      <a:pt x="44" y="242"/>
                    </a:lnTo>
                    <a:lnTo>
                      <a:pt x="43" y="244"/>
                    </a:lnTo>
                    <a:lnTo>
                      <a:pt x="40" y="241"/>
                    </a:lnTo>
                    <a:lnTo>
                      <a:pt x="38" y="241"/>
                    </a:lnTo>
                    <a:lnTo>
                      <a:pt x="38" y="242"/>
                    </a:lnTo>
                    <a:lnTo>
                      <a:pt x="37" y="242"/>
                    </a:lnTo>
                    <a:lnTo>
                      <a:pt x="35" y="241"/>
                    </a:lnTo>
                    <a:lnTo>
                      <a:pt x="33" y="239"/>
                    </a:lnTo>
                    <a:lnTo>
                      <a:pt x="32" y="241"/>
                    </a:lnTo>
                    <a:lnTo>
                      <a:pt x="27" y="241"/>
                    </a:lnTo>
                    <a:lnTo>
                      <a:pt x="24" y="239"/>
                    </a:lnTo>
                    <a:lnTo>
                      <a:pt x="21" y="239"/>
                    </a:lnTo>
                    <a:lnTo>
                      <a:pt x="19" y="241"/>
                    </a:lnTo>
                    <a:lnTo>
                      <a:pt x="19" y="242"/>
                    </a:lnTo>
                    <a:lnTo>
                      <a:pt x="17" y="242"/>
                    </a:lnTo>
                    <a:lnTo>
                      <a:pt x="16" y="244"/>
                    </a:lnTo>
                    <a:lnTo>
                      <a:pt x="14" y="246"/>
                    </a:lnTo>
                    <a:lnTo>
                      <a:pt x="9" y="246"/>
                    </a:lnTo>
                    <a:lnTo>
                      <a:pt x="8" y="247"/>
                    </a:lnTo>
                    <a:lnTo>
                      <a:pt x="6" y="247"/>
                    </a:lnTo>
                    <a:lnTo>
                      <a:pt x="5" y="249"/>
                    </a:lnTo>
                    <a:lnTo>
                      <a:pt x="3" y="252"/>
                    </a:lnTo>
                    <a:lnTo>
                      <a:pt x="5" y="252"/>
                    </a:lnTo>
                    <a:lnTo>
                      <a:pt x="3" y="255"/>
                    </a:lnTo>
                    <a:lnTo>
                      <a:pt x="0" y="257"/>
                    </a:lnTo>
                    <a:lnTo>
                      <a:pt x="0" y="258"/>
                    </a:lnTo>
                    <a:lnTo>
                      <a:pt x="0" y="260"/>
                    </a:lnTo>
                    <a:lnTo>
                      <a:pt x="0" y="263"/>
                    </a:lnTo>
                    <a:lnTo>
                      <a:pt x="1" y="265"/>
                    </a:lnTo>
                    <a:lnTo>
                      <a:pt x="5" y="265"/>
                    </a:lnTo>
                    <a:lnTo>
                      <a:pt x="6" y="262"/>
                    </a:lnTo>
                    <a:lnTo>
                      <a:pt x="6" y="262"/>
                    </a:lnTo>
                    <a:lnTo>
                      <a:pt x="6" y="263"/>
                    </a:lnTo>
                    <a:lnTo>
                      <a:pt x="5" y="265"/>
                    </a:lnTo>
                    <a:lnTo>
                      <a:pt x="6" y="266"/>
                    </a:lnTo>
                    <a:lnTo>
                      <a:pt x="8" y="263"/>
                    </a:lnTo>
                    <a:lnTo>
                      <a:pt x="8" y="260"/>
                    </a:lnTo>
                    <a:lnTo>
                      <a:pt x="9" y="255"/>
                    </a:lnTo>
                    <a:lnTo>
                      <a:pt x="11" y="254"/>
                    </a:lnTo>
                    <a:lnTo>
                      <a:pt x="13" y="252"/>
                    </a:lnTo>
                    <a:lnTo>
                      <a:pt x="9" y="258"/>
                    </a:lnTo>
                    <a:lnTo>
                      <a:pt x="9" y="260"/>
                    </a:lnTo>
                    <a:lnTo>
                      <a:pt x="9" y="262"/>
                    </a:lnTo>
                    <a:lnTo>
                      <a:pt x="9" y="265"/>
                    </a:lnTo>
                    <a:lnTo>
                      <a:pt x="8" y="266"/>
                    </a:lnTo>
                    <a:lnTo>
                      <a:pt x="8" y="268"/>
                    </a:lnTo>
                    <a:lnTo>
                      <a:pt x="9" y="268"/>
                    </a:lnTo>
                    <a:lnTo>
                      <a:pt x="11" y="270"/>
                    </a:lnTo>
                    <a:lnTo>
                      <a:pt x="14" y="270"/>
                    </a:lnTo>
                    <a:lnTo>
                      <a:pt x="14" y="268"/>
                    </a:lnTo>
                    <a:lnTo>
                      <a:pt x="14" y="266"/>
                    </a:lnTo>
                    <a:lnTo>
                      <a:pt x="16" y="265"/>
                    </a:lnTo>
                    <a:lnTo>
                      <a:pt x="17" y="262"/>
                    </a:lnTo>
                    <a:lnTo>
                      <a:pt x="17" y="262"/>
                    </a:lnTo>
                    <a:lnTo>
                      <a:pt x="17" y="263"/>
                    </a:lnTo>
                    <a:lnTo>
                      <a:pt x="17" y="263"/>
                    </a:lnTo>
                    <a:lnTo>
                      <a:pt x="17" y="268"/>
                    </a:lnTo>
                    <a:lnTo>
                      <a:pt x="17" y="270"/>
                    </a:lnTo>
                    <a:lnTo>
                      <a:pt x="17" y="271"/>
                    </a:lnTo>
                    <a:lnTo>
                      <a:pt x="19" y="273"/>
                    </a:lnTo>
                    <a:lnTo>
                      <a:pt x="21" y="274"/>
                    </a:lnTo>
                    <a:lnTo>
                      <a:pt x="22" y="273"/>
                    </a:lnTo>
                    <a:lnTo>
                      <a:pt x="22" y="270"/>
                    </a:lnTo>
                    <a:lnTo>
                      <a:pt x="21" y="270"/>
                    </a:lnTo>
                    <a:lnTo>
                      <a:pt x="22" y="270"/>
                    </a:lnTo>
                    <a:lnTo>
                      <a:pt x="24" y="270"/>
                    </a:lnTo>
                    <a:lnTo>
                      <a:pt x="25" y="268"/>
                    </a:lnTo>
                    <a:lnTo>
                      <a:pt x="25" y="265"/>
                    </a:lnTo>
                    <a:lnTo>
                      <a:pt x="24" y="265"/>
                    </a:lnTo>
                    <a:lnTo>
                      <a:pt x="24" y="262"/>
                    </a:lnTo>
                    <a:lnTo>
                      <a:pt x="25" y="263"/>
                    </a:lnTo>
                    <a:lnTo>
                      <a:pt x="27" y="266"/>
                    </a:lnTo>
                    <a:lnTo>
                      <a:pt x="27" y="268"/>
                    </a:lnTo>
                    <a:lnTo>
                      <a:pt x="25" y="271"/>
                    </a:lnTo>
                    <a:lnTo>
                      <a:pt x="24" y="271"/>
                    </a:lnTo>
                    <a:lnTo>
                      <a:pt x="22" y="273"/>
                    </a:lnTo>
                    <a:lnTo>
                      <a:pt x="24" y="274"/>
                    </a:lnTo>
                    <a:lnTo>
                      <a:pt x="25" y="274"/>
                    </a:lnTo>
                    <a:lnTo>
                      <a:pt x="25" y="276"/>
                    </a:lnTo>
                    <a:lnTo>
                      <a:pt x="27" y="276"/>
                    </a:lnTo>
                    <a:lnTo>
                      <a:pt x="29" y="276"/>
                    </a:lnTo>
                    <a:lnTo>
                      <a:pt x="32" y="279"/>
                    </a:lnTo>
                    <a:lnTo>
                      <a:pt x="33" y="279"/>
                    </a:lnTo>
                    <a:lnTo>
                      <a:pt x="33" y="282"/>
                    </a:lnTo>
                    <a:lnTo>
                      <a:pt x="40" y="282"/>
                    </a:lnTo>
                    <a:lnTo>
                      <a:pt x="41" y="282"/>
                    </a:lnTo>
                    <a:lnTo>
                      <a:pt x="43" y="282"/>
                    </a:lnTo>
                    <a:lnTo>
                      <a:pt x="43" y="281"/>
                    </a:lnTo>
                    <a:lnTo>
                      <a:pt x="41" y="278"/>
                    </a:lnTo>
                    <a:lnTo>
                      <a:pt x="40" y="273"/>
                    </a:lnTo>
                    <a:lnTo>
                      <a:pt x="41" y="270"/>
                    </a:lnTo>
                    <a:lnTo>
                      <a:pt x="43" y="268"/>
                    </a:lnTo>
                    <a:lnTo>
                      <a:pt x="43" y="270"/>
                    </a:lnTo>
                    <a:lnTo>
                      <a:pt x="44" y="273"/>
                    </a:lnTo>
                    <a:lnTo>
                      <a:pt x="44" y="276"/>
                    </a:lnTo>
                    <a:lnTo>
                      <a:pt x="44" y="276"/>
                    </a:lnTo>
                    <a:lnTo>
                      <a:pt x="46" y="276"/>
                    </a:lnTo>
                    <a:lnTo>
                      <a:pt x="46" y="276"/>
                    </a:lnTo>
                    <a:lnTo>
                      <a:pt x="49" y="276"/>
                    </a:lnTo>
                    <a:lnTo>
                      <a:pt x="49" y="274"/>
                    </a:lnTo>
                    <a:lnTo>
                      <a:pt x="49" y="273"/>
                    </a:lnTo>
                    <a:lnTo>
                      <a:pt x="51" y="271"/>
                    </a:lnTo>
                    <a:lnTo>
                      <a:pt x="52" y="268"/>
                    </a:lnTo>
                    <a:lnTo>
                      <a:pt x="52" y="266"/>
                    </a:lnTo>
                    <a:lnTo>
                      <a:pt x="54" y="266"/>
                    </a:lnTo>
                    <a:lnTo>
                      <a:pt x="54" y="270"/>
                    </a:lnTo>
                    <a:lnTo>
                      <a:pt x="54" y="271"/>
                    </a:lnTo>
                    <a:lnTo>
                      <a:pt x="52" y="273"/>
                    </a:lnTo>
                    <a:lnTo>
                      <a:pt x="52" y="276"/>
                    </a:lnTo>
                    <a:lnTo>
                      <a:pt x="54" y="276"/>
                    </a:lnTo>
                    <a:lnTo>
                      <a:pt x="54" y="279"/>
                    </a:lnTo>
                    <a:lnTo>
                      <a:pt x="56" y="281"/>
                    </a:lnTo>
                    <a:lnTo>
                      <a:pt x="59" y="279"/>
                    </a:lnTo>
                    <a:lnTo>
                      <a:pt x="60" y="276"/>
                    </a:lnTo>
                    <a:lnTo>
                      <a:pt x="59" y="273"/>
                    </a:lnTo>
                    <a:lnTo>
                      <a:pt x="60" y="270"/>
                    </a:lnTo>
                    <a:lnTo>
                      <a:pt x="62" y="266"/>
                    </a:lnTo>
                    <a:lnTo>
                      <a:pt x="65" y="266"/>
                    </a:lnTo>
                    <a:lnTo>
                      <a:pt x="62" y="270"/>
                    </a:lnTo>
                    <a:lnTo>
                      <a:pt x="62" y="271"/>
                    </a:lnTo>
                    <a:lnTo>
                      <a:pt x="62" y="274"/>
                    </a:lnTo>
                    <a:lnTo>
                      <a:pt x="60" y="279"/>
                    </a:lnTo>
                    <a:lnTo>
                      <a:pt x="60" y="281"/>
                    </a:lnTo>
                    <a:lnTo>
                      <a:pt x="64" y="282"/>
                    </a:lnTo>
                    <a:lnTo>
                      <a:pt x="65" y="282"/>
                    </a:lnTo>
                    <a:lnTo>
                      <a:pt x="68" y="284"/>
                    </a:lnTo>
                    <a:lnTo>
                      <a:pt x="70" y="282"/>
                    </a:lnTo>
                    <a:lnTo>
                      <a:pt x="70" y="279"/>
                    </a:lnTo>
                    <a:lnTo>
                      <a:pt x="72" y="278"/>
                    </a:lnTo>
                    <a:lnTo>
                      <a:pt x="70" y="276"/>
                    </a:lnTo>
                    <a:lnTo>
                      <a:pt x="68" y="271"/>
                    </a:lnTo>
                    <a:lnTo>
                      <a:pt x="70" y="266"/>
                    </a:lnTo>
                    <a:lnTo>
                      <a:pt x="70" y="263"/>
                    </a:lnTo>
                    <a:lnTo>
                      <a:pt x="72" y="266"/>
                    </a:lnTo>
                    <a:lnTo>
                      <a:pt x="72" y="268"/>
                    </a:lnTo>
                    <a:lnTo>
                      <a:pt x="70" y="271"/>
                    </a:lnTo>
                    <a:lnTo>
                      <a:pt x="72" y="274"/>
                    </a:lnTo>
                    <a:lnTo>
                      <a:pt x="75" y="276"/>
                    </a:lnTo>
                    <a:lnTo>
                      <a:pt x="76" y="276"/>
                    </a:lnTo>
                    <a:lnTo>
                      <a:pt x="73" y="278"/>
                    </a:lnTo>
                    <a:lnTo>
                      <a:pt x="73" y="281"/>
                    </a:lnTo>
                    <a:lnTo>
                      <a:pt x="73" y="282"/>
                    </a:lnTo>
                    <a:lnTo>
                      <a:pt x="76" y="284"/>
                    </a:lnTo>
                    <a:lnTo>
                      <a:pt x="78" y="281"/>
                    </a:lnTo>
                    <a:lnTo>
                      <a:pt x="81" y="285"/>
                    </a:lnTo>
                    <a:lnTo>
                      <a:pt x="81" y="287"/>
                    </a:lnTo>
                    <a:lnTo>
                      <a:pt x="80" y="290"/>
                    </a:lnTo>
                    <a:lnTo>
                      <a:pt x="78" y="292"/>
                    </a:lnTo>
                    <a:lnTo>
                      <a:pt x="78" y="293"/>
                    </a:lnTo>
                    <a:lnTo>
                      <a:pt x="80" y="295"/>
                    </a:lnTo>
                    <a:lnTo>
                      <a:pt x="83" y="295"/>
                    </a:lnTo>
                    <a:lnTo>
                      <a:pt x="84" y="293"/>
                    </a:lnTo>
                    <a:lnTo>
                      <a:pt x="86" y="295"/>
                    </a:lnTo>
                    <a:lnTo>
                      <a:pt x="91" y="292"/>
                    </a:lnTo>
                    <a:lnTo>
                      <a:pt x="92" y="292"/>
                    </a:lnTo>
                    <a:lnTo>
                      <a:pt x="94" y="292"/>
                    </a:lnTo>
                    <a:lnTo>
                      <a:pt x="99" y="289"/>
                    </a:lnTo>
                    <a:lnTo>
                      <a:pt x="100" y="289"/>
                    </a:lnTo>
                    <a:lnTo>
                      <a:pt x="102" y="284"/>
                    </a:lnTo>
                    <a:lnTo>
                      <a:pt x="103" y="284"/>
                    </a:lnTo>
                    <a:lnTo>
                      <a:pt x="105" y="284"/>
                    </a:lnTo>
                    <a:lnTo>
                      <a:pt x="105" y="287"/>
                    </a:lnTo>
                    <a:lnTo>
                      <a:pt x="103" y="290"/>
                    </a:lnTo>
                    <a:lnTo>
                      <a:pt x="105" y="292"/>
                    </a:lnTo>
                    <a:lnTo>
                      <a:pt x="107" y="289"/>
                    </a:lnTo>
                    <a:lnTo>
                      <a:pt x="108" y="285"/>
                    </a:lnTo>
                    <a:lnTo>
                      <a:pt x="111" y="284"/>
                    </a:lnTo>
                    <a:lnTo>
                      <a:pt x="115" y="284"/>
                    </a:lnTo>
                    <a:lnTo>
                      <a:pt x="118" y="279"/>
                    </a:lnTo>
                    <a:lnTo>
                      <a:pt x="118" y="274"/>
                    </a:lnTo>
                    <a:lnTo>
                      <a:pt x="118" y="273"/>
                    </a:lnTo>
                    <a:lnTo>
                      <a:pt x="118" y="270"/>
                    </a:lnTo>
                    <a:lnTo>
                      <a:pt x="116" y="270"/>
                    </a:lnTo>
                    <a:lnTo>
                      <a:pt x="116" y="270"/>
                    </a:lnTo>
                    <a:lnTo>
                      <a:pt x="113" y="270"/>
                    </a:lnTo>
                    <a:lnTo>
                      <a:pt x="110" y="271"/>
                    </a:lnTo>
                    <a:lnTo>
                      <a:pt x="108" y="273"/>
                    </a:lnTo>
                    <a:lnTo>
                      <a:pt x="107" y="274"/>
                    </a:lnTo>
                    <a:lnTo>
                      <a:pt x="108" y="271"/>
                    </a:lnTo>
                    <a:lnTo>
                      <a:pt x="108" y="270"/>
                    </a:lnTo>
                    <a:lnTo>
                      <a:pt x="107" y="270"/>
                    </a:lnTo>
                    <a:lnTo>
                      <a:pt x="105" y="268"/>
                    </a:lnTo>
                    <a:lnTo>
                      <a:pt x="107" y="266"/>
                    </a:lnTo>
                    <a:lnTo>
                      <a:pt x="108" y="266"/>
                    </a:lnTo>
                    <a:lnTo>
                      <a:pt x="110" y="262"/>
                    </a:lnTo>
                    <a:lnTo>
                      <a:pt x="111" y="260"/>
                    </a:lnTo>
                    <a:lnTo>
                      <a:pt x="110" y="257"/>
                    </a:lnTo>
                    <a:lnTo>
                      <a:pt x="107" y="255"/>
                    </a:lnTo>
                    <a:lnTo>
                      <a:pt x="102" y="257"/>
                    </a:lnTo>
                    <a:lnTo>
                      <a:pt x="99" y="260"/>
                    </a:lnTo>
                    <a:lnTo>
                      <a:pt x="100" y="257"/>
                    </a:lnTo>
                    <a:lnTo>
                      <a:pt x="99" y="254"/>
                    </a:lnTo>
                    <a:lnTo>
                      <a:pt x="95" y="250"/>
                    </a:lnTo>
                    <a:lnTo>
                      <a:pt x="92" y="252"/>
                    </a:lnTo>
                    <a:lnTo>
                      <a:pt x="92" y="254"/>
                    </a:lnTo>
                    <a:lnTo>
                      <a:pt x="91" y="252"/>
                    </a:lnTo>
                    <a:lnTo>
                      <a:pt x="88" y="257"/>
                    </a:lnTo>
                    <a:lnTo>
                      <a:pt x="84" y="257"/>
                    </a:lnTo>
                    <a:lnTo>
                      <a:pt x="86" y="252"/>
                    </a:lnTo>
                    <a:lnTo>
                      <a:pt x="84" y="250"/>
                    </a:lnTo>
                    <a:lnTo>
                      <a:pt x="86" y="250"/>
                    </a:lnTo>
                    <a:lnTo>
                      <a:pt x="88" y="250"/>
                    </a:lnTo>
                    <a:lnTo>
                      <a:pt x="91" y="249"/>
                    </a:lnTo>
                    <a:lnTo>
                      <a:pt x="92" y="250"/>
                    </a:lnTo>
                    <a:lnTo>
                      <a:pt x="92" y="249"/>
                    </a:lnTo>
                    <a:lnTo>
                      <a:pt x="91" y="246"/>
                    </a:lnTo>
                    <a:lnTo>
                      <a:pt x="92" y="244"/>
                    </a:lnTo>
                    <a:lnTo>
                      <a:pt x="92" y="239"/>
                    </a:lnTo>
                    <a:lnTo>
                      <a:pt x="92" y="238"/>
                    </a:lnTo>
                    <a:lnTo>
                      <a:pt x="95" y="234"/>
                    </a:lnTo>
                    <a:lnTo>
                      <a:pt x="95" y="236"/>
                    </a:lnTo>
                    <a:lnTo>
                      <a:pt x="95" y="238"/>
                    </a:lnTo>
                    <a:lnTo>
                      <a:pt x="95" y="239"/>
                    </a:lnTo>
                    <a:lnTo>
                      <a:pt x="94" y="241"/>
                    </a:lnTo>
                    <a:lnTo>
                      <a:pt x="95" y="247"/>
                    </a:lnTo>
                    <a:lnTo>
                      <a:pt x="102" y="255"/>
                    </a:lnTo>
                    <a:lnTo>
                      <a:pt x="105" y="255"/>
                    </a:lnTo>
                    <a:lnTo>
                      <a:pt x="105" y="254"/>
                    </a:lnTo>
                    <a:lnTo>
                      <a:pt x="110" y="254"/>
                    </a:lnTo>
                    <a:lnTo>
                      <a:pt x="116" y="258"/>
                    </a:lnTo>
                    <a:lnTo>
                      <a:pt x="118" y="257"/>
                    </a:lnTo>
                    <a:lnTo>
                      <a:pt x="119" y="254"/>
                    </a:lnTo>
                    <a:lnTo>
                      <a:pt x="121" y="252"/>
                    </a:lnTo>
                    <a:lnTo>
                      <a:pt x="123" y="252"/>
                    </a:lnTo>
                    <a:lnTo>
                      <a:pt x="121" y="254"/>
                    </a:lnTo>
                    <a:lnTo>
                      <a:pt x="123" y="254"/>
                    </a:lnTo>
                    <a:lnTo>
                      <a:pt x="126" y="252"/>
                    </a:lnTo>
                    <a:lnTo>
                      <a:pt x="126" y="250"/>
                    </a:lnTo>
                    <a:lnTo>
                      <a:pt x="127" y="249"/>
                    </a:lnTo>
                    <a:lnTo>
                      <a:pt x="127" y="250"/>
                    </a:lnTo>
                    <a:lnTo>
                      <a:pt x="131" y="249"/>
                    </a:lnTo>
                    <a:lnTo>
                      <a:pt x="131" y="246"/>
                    </a:lnTo>
                    <a:lnTo>
                      <a:pt x="135" y="244"/>
                    </a:lnTo>
                    <a:lnTo>
                      <a:pt x="135" y="241"/>
                    </a:lnTo>
                    <a:lnTo>
                      <a:pt x="134" y="241"/>
                    </a:lnTo>
                    <a:lnTo>
                      <a:pt x="132" y="241"/>
                    </a:lnTo>
                    <a:lnTo>
                      <a:pt x="134" y="238"/>
                    </a:lnTo>
                    <a:lnTo>
                      <a:pt x="135" y="233"/>
                    </a:lnTo>
                    <a:lnTo>
                      <a:pt x="138" y="231"/>
                    </a:lnTo>
                    <a:lnTo>
                      <a:pt x="145" y="233"/>
                    </a:lnTo>
                    <a:lnTo>
                      <a:pt x="146" y="234"/>
                    </a:lnTo>
                    <a:lnTo>
                      <a:pt x="151" y="234"/>
                    </a:lnTo>
                    <a:lnTo>
                      <a:pt x="153" y="233"/>
                    </a:lnTo>
                    <a:lnTo>
                      <a:pt x="154" y="233"/>
                    </a:lnTo>
                    <a:lnTo>
                      <a:pt x="158" y="236"/>
                    </a:lnTo>
                    <a:lnTo>
                      <a:pt x="159" y="234"/>
                    </a:lnTo>
                    <a:lnTo>
                      <a:pt x="162" y="233"/>
                    </a:lnTo>
                    <a:lnTo>
                      <a:pt x="164" y="231"/>
                    </a:lnTo>
                    <a:lnTo>
                      <a:pt x="164" y="230"/>
                    </a:lnTo>
                    <a:lnTo>
                      <a:pt x="161" y="230"/>
                    </a:lnTo>
                    <a:lnTo>
                      <a:pt x="153" y="225"/>
                    </a:lnTo>
                    <a:lnTo>
                      <a:pt x="153" y="223"/>
                    </a:lnTo>
                    <a:lnTo>
                      <a:pt x="154" y="222"/>
                    </a:lnTo>
                    <a:lnTo>
                      <a:pt x="158" y="222"/>
                    </a:lnTo>
                    <a:lnTo>
                      <a:pt x="158" y="223"/>
                    </a:lnTo>
                    <a:lnTo>
                      <a:pt x="161" y="223"/>
                    </a:lnTo>
                    <a:lnTo>
                      <a:pt x="166" y="226"/>
                    </a:lnTo>
                    <a:lnTo>
                      <a:pt x="167" y="226"/>
                    </a:lnTo>
                    <a:lnTo>
                      <a:pt x="170" y="223"/>
                    </a:lnTo>
                    <a:lnTo>
                      <a:pt x="172" y="223"/>
                    </a:lnTo>
                    <a:lnTo>
                      <a:pt x="174" y="222"/>
                    </a:lnTo>
                    <a:lnTo>
                      <a:pt x="172" y="219"/>
                    </a:lnTo>
                    <a:lnTo>
                      <a:pt x="169" y="215"/>
                    </a:lnTo>
                    <a:lnTo>
                      <a:pt x="167" y="215"/>
                    </a:lnTo>
                    <a:lnTo>
                      <a:pt x="167" y="214"/>
                    </a:lnTo>
                    <a:lnTo>
                      <a:pt x="164" y="212"/>
                    </a:lnTo>
                    <a:lnTo>
                      <a:pt x="164" y="211"/>
                    </a:lnTo>
                    <a:lnTo>
                      <a:pt x="167" y="211"/>
                    </a:lnTo>
                    <a:lnTo>
                      <a:pt x="169" y="212"/>
                    </a:lnTo>
                    <a:lnTo>
                      <a:pt x="169" y="214"/>
                    </a:lnTo>
                    <a:lnTo>
                      <a:pt x="172" y="215"/>
                    </a:lnTo>
                    <a:lnTo>
                      <a:pt x="174" y="215"/>
                    </a:lnTo>
                    <a:lnTo>
                      <a:pt x="175" y="215"/>
                    </a:lnTo>
                    <a:lnTo>
                      <a:pt x="180" y="212"/>
                    </a:lnTo>
                    <a:lnTo>
                      <a:pt x="180" y="212"/>
                    </a:lnTo>
                    <a:lnTo>
                      <a:pt x="182" y="209"/>
                    </a:lnTo>
                    <a:lnTo>
                      <a:pt x="185" y="203"/>
                    </a:lnTo>
                    <a:lnTo>
                      <a:pt x="185" y="201"/>
                    </a:lnTo>
                    <a:lnTo>
                      <a:pt x="183" y="199"/>
                    </a:lnTo>
                    <a:lnTo>
                      <a:pt x="180" y="196"/>
                    </a:lnTo>
                    <a:lnTo>
                      <a:pt x="178" y="198"/>
                    </a:lnTo>
                    <a:lnTo>
                      <a:pt x="175" y="198"/>
                    </a:lnTo>
                    <a:lnTo>
                      <a:pt x="172" y="198"/>
                    </a:lnTo>
                    <a:lnTo>
                      <a:pt x="174" y="196"/>
                    </a:lnTo>
                    <a:lnTo>
                      <a:pt x="175" y="195"/>
                    </a:lnTo>
                    <a:lnTo>
                      <a:pt x="180" y="195"/>
                    </a:lnTo>
                    <a:lnTo>
                      <a:pt x="180" y="193"/>
                    </a:lnTo>
                    <a:lnTo>
                      <a:pt x="175" y="190"/>
                    </a:lnTo>
                    <a:lnTo>
                      <a:pt x="174" y="188"/>
                    </a:lnTo>
                    <a:lnTo>
                      <a:pt x="170" y="190"/>
                    </a:lnTo>
                    <a:lnTo>
                      <a:pt x="169" y="188"/>
                    </a:lnTo>
                    <a:lnTo>
                      <a:pt x="169" y="190"/>
                    </a:lnTo>
                    <a:lnTo>
                      <a:pt x="166" y="190"/>
                    </a:lnTo>
                    <a:lnTo>
                      <a:pt x="166" y="190"/>
                    </a:lnTo>
                    <a:lnTo>
                      <a:pt x="164" y="190"/>
                    </a:lnTo>
                    <a:lnTo>
                      <a:pt x="162" y="190"/>
                    </a:lnTo>
                    <a:lnTo>
                      <a:pt x="162" y="188"/>
                    </a:lnTo>
                    <a:lnTo>
                      <a:pt x="162" y="187"/>
                    </a:lnTo>
                    <a:lnTo>
                      <a:pt x="158" y="183"/>
                    </a:lnTo>
                    <a:lnTo>
                      <a:pt x="158" y="182"/>
                    </a:lnTo>
                    <a:lnTo>
                      <a:pt x="159" y="183"/>
                    </a:lnTo>
                    <a:lnTo>
                      <a:pt x="164" y="185"/>
                    </a:lnTo>
                    <a:lnTo>
                      <a:pt x="166" y="187"/>
                    </a:lnTo>
                    <a:lnTo>
                      <a:pt x="166" y="188"/>
                    </a:lnTo>
                    <a:lnTo>
                      <a:pt x="170" y="187"/>
                    </a:lnTo>
                    <a:lnTo>
                      <a:pt x="175" y="187"/>
                    </a:lnTo>
                    <a:lnTo>
                      <a:pt x="178" y="188"/>
                    </a:lnTo>
                    <a:lnTo>
                      <a:pt x="180" y="188"/>
                    </a:lnTo>
                    <a:lnTo>
                      <a:pt x="180" y="185"/>
                    </a:lnTo>
                    <a:lnTo>
                      <a:pt x="174" y="183"/>
                    </a:lnTo>
                    <a:lnTo>
                      <a:pt x="169" y="183"/>
                    </a:lnTo>
                    <a:lnTo>
                      <a:pt x="164" y="182"/>
                    </a:lnTo>
                    <a:lnTo>
                      <a:pt x="166" y="180"/>
                    </a:lnTo>
                    <a:lnTo>
                      <a:pt x="167" y="180"/>
                    </a:lnTo>
                    <a:lnTo>
                      <a:pt x="170" y="182"/>
                    </a:lnTo>
                    <a:lnTo>
                      <a:pt x="177" y="182"/>
                    </a:lnTo>
                    <a:lnTo>
                      <a:pt x="180" y="183"/>
                    </a:lnTo>
                    <a:lnTo>
                      <a:pt x="182" y="185"/>
                    </a:lnTo>
                    <a:lnTo>
                      <a:pt x="182" y="188"/>
                    </a:lnTo>
                    <a:lnTo>
                      <a:pt x="182" y="190"/>
                    </a:lnTo>
                    <a:lnTo>
                      <a:pt x="186" y="193"/>
                    </a:lnTo>
                    <a:lnTo>
                      <a:pt x="189" y="195"/>
                    </a:lnTo>
                    <a:lnTo>
                      <a:pt x="191" y="196"/>
                    </a:lnTo>
                    <a:lnTo>
                      <a:pt x="193" y="196"/>
                    </a:lnTo>
                    <a:lnTo>
                      <a:pt x="194" y="195"/>
                    </a:lnTo>
                    <a:lnTo>
                      <a:pt x="194" y="191"/>
                    </a:lnTo>
                    <a:lnTo>
                      <a:pt x="194" y="190"/>
                    </a:lnTo>
                    <a:lnTo>
                      <a:pt x="193" y="188"/>
                    </a:lnTo>
                    <a:lnTo>
                      <a:pt x="196" y="187"/>
                    </a:lnTo>
                    <a:lnTo>
                      <a:pt x="194" y="185"/>
                    </a:lnTo>
                    <a:lnTo>
                      <a:pt x="186" y="183"/>
                    </a:lnTo>
                    <a:lnTo>
                      <a:pt x="185" y="183"/>
                    </a:lnTo>
                    <a:lnTo>
                      <a:pt x="183" y="183"/>
                    </a:lnTo>
                    <a:lnTo>
                      <a:pt x="180" y="180"/>
                    </a:lnTo>
                    <a:lnTo>
                      <a:pt x="177" y="180"/>
                    </a:lnTo>
                    <a:lnTo>
                      <a:pt x="175" y="179"/>
                    </a:lnTo>
                    <a:lnTo>
                      <a:pt x="174" y="179"/>
                    </a:lnTo>
                    <a:lnTo>
                      <a:pt x="172" y="179"/>
                    </a:lnTo>
                    <a:lnTo>
                      <a:pt x="170" y="179"/>
                    </a:lnTo>
                    <a:lnTo>
                      <a:pt x="170" y="177"/>
                    </a:lnTo>
                    <a:lnTo>
                      <a:pt x="167" y="175"/>
                    </a:lnTo>
                    <a:lnTo>
                      <a:pt x="166" y="174"/>
                    </a:lnTo>
                    <a:lnTo>
                      <a:pt x="169" y="172"/>
                    </a:lnTo>
                    <a:lnTo>
                      <a:pt x="170" y="174"/>
                    </a:lnTo>
                    <a:lnTo>
                      <a:pt x="174" y="175"/>
                    </a:lnTo>
                    <a:lnTo>
                      <a:pt x="174" y="172"/>
                    </a:lnTo>
                    <a:lnTo>
                      <a:pt x="174" y="172"/>
                    </a:lnTo>
                    <a:lnTo>
                      <a:pt x="174" y="171"/>
                    </a:lnTo>
                    <a:lnTo>
                      <a:pt x="175" y="172"/>
                    </a:lnTo>
                    <a:lnTo>
                      <a:pt x="177" y="175"/>
                    </a:lnTo>
                    <a:lnTo>
                      <a:pt x="178" y="177"/>
                    </a:lnTo>
                    <a:lnTo>
                      <a:pt x="186" y="179"/>
                    </a:lnTo>
                    <a:lnTo>
                      <a:pt x="186" y="177"/>
                    </a:lnTo>
                    <a:lnTo>
                      <a:pt x="183" y="172"/>
                    </a:lnTo>
                    <a:lnTo>
                      <a:pt x="180" y="171"/>
                    </a:lnTo>
                    <a:lnTo>
                      <a:pt x="178" y="169"/>
                    </a:lnTo>
                    <a:lnTo>
                      <a:pt x="177" y="167"/>
                    </a:lnTo>
                    <a:lnTo>
                      <a:pt x="178" y="166"/>
                    </a:lnTo>
                    <a:lnTo>
                      <a:pt x="180" y="169"/>
                    </a:lnTo>
                    <a:lnTo>
                      <a:pt x="185" y="169"/>
                    </a:lnTo>
                    <a:lnTo>
                      <a:pt x="186" y="169"/>
                    </a:lnTo>
                    <a:lnTo>
                      <a:pt x="186" y="172"/>
                    </a:lnTo>
                    <a:lnTo>
                      <a:pt x="188" y="172"/>
                    </a:lnTo>
                    <a:lnTo>
                      <a:pt x="189" y="175"/>
                    </a:lnTo>
                    <a:lnTo>
                      <a:pt x="193" y="175"/>
                    </a:lnTo>
                    <a:lnTo>
                      <a:pt x="194" y="177"/>
                    </a:lnTo>
                    <a:lnTo>
                      <a:pt x="196" y="177"/>
                    </a:lnTo>
                    <a:lnTo>
                      <a:pt x="197" y="175"/>
                    </a:lnTo>
                    <a:lnTo>
                      <a:pt x="199" y="175"/>
                    </a:lnTo>
                    <a:lnTo>
                      <a:pt x="202" y="179"/>
                    </a:lnTo>
                    <a:lnTo>
                      <a:pt x="202" y="177"/>
                    </a:lnTo>
                    <a:lnTo>
                      <a:pt x="204" y="175"/>
                    </a:lnTo>
                    <a:lnTo>
                      <a:pt x="205" y="174"/>
                    </a:lnTo>
                    <a:lnTo>
                      <a:pt x="207" y="177"/>
                    </a:lnTo>
                    <a:lnTo>
                      <a:pt x="210" y="177"/>
                    </a:lnTo>
                    <a:lnTo>
                      <a:pt x="212" y="175"/>
                    </a:lnTo>
                    <a:lnTo>
                      <a:pt x="212" y="167"/>
                    </a:lnTo>
                    <a:lnTo>
                      <a:pt x="205" y="163"/>
                    </a:lnTo>
                    <a:lnTo>
                      <a:pt x="202" y="161"/>
                    </a:lnTo>
                    <a:lnTo>
                      <a:pt x="202" y="163"/>
                    </a:lnTo>
                    <a:lnTo>
                      <a:pt x="201" y="161"/>
                    </a:lnTo>
                    <a:lnTo>
                      <a:pt x="201" y="159"/>
                    </a:lnTo>
                    <a:lnTo>
                      <a:pt x="205" y="159"/>
                    </a:lnTo>
                    <a:lnTo>
                      <a:pt x="207" y="161"/>
                    </a:lnTo>
                    <a:lnTo>
                      <a:pt x="209" y="159"/>
                    </a:lnTo>
                    <a:lnTo>
                      <a:pt x="210" y="161"/>
                    </a:lnTo>
                    <a:lnTo>
                      <a:pt x="210" y="164"/>
                    </a:lnTo>
                    <a:lnTo>
                      <a:pt x="212" y="164"/>
                    </a:lnTo>
                    <a:lnTo>
                      <a:pt x="215" y="166"/>
                    </a:lnTo>
                    <a:lnTo>
                      <a:pt x="215" y="171"/>
                    </a:lnTo>
                    <a:lnTo>
                      <a:pt x="217" y="172"/>
                    </a:lnTo>
                    <a:lnTo>
                      <a:pt x="220" y="172"/>
                    </a:lnTo>
                    <a:lnTo>
                      <a:pt x="220" y="174"/>
                    </a:lnTo>
                    <a:lnTo>
                      <a:pt x="228" y="174"/>
                    </a:lnTo>
                    <a:lnTo>
                      <a:pt x="231" y="174"/>
                    </a:lnTo>
                    <a:lnTo>
                      <a:pt x="236" y="169"/>
                    </a:lnTo>
                    <a:lnTo>
                      <a:pt x="236" y="167"/>
                    </a:lnTo>
                    <a:lnTo>
                      <a:pt x="234" y="166"/>
                    </a:lnTo>
                    <a:lnTo>
                      <a:pt x="233" y="167"/>
                    </a:lnTo>
                    <a:lnTo>
                      <a:pt x="231" y="166"/>
                    </a:lnTo>
                    <a:lnTo>
                      <a:pt x="233" y="164"/>
                    </a:lnTo>
                    <a:lnTo>
                      <a:pt x="236" y="164"/>
                    </a:lnTo>
                    <a:lnTo>
                      <a:pt x="240" y="164"/>
                    </a:lnTo>
                    <a:lnTo>
                      <a:pt x="242" y="163"/>
                    </a:lnTo>
                    <a:lnTo>
                      <a:pt x="244" y="161"/>
                    </a:lnTo>
                    <a:lnTo>
                      <a:pt x="242" y="158"/>
                    </a:lnTo>
                    <a:lnTo>
                      <a:pt x="234" y="158"/>
                    </a:lnTo>
                    <a:lnTo>
                      <a:pt x="229" y="156"/>
                    </a:lnTo>
                    <a:lnTo>
                      <a:pt x="229" y="155"/>
                    </a:lnTo>
                    <a:lnTo>
                      <a:pt x="233" y="155"/>
                    </a:lnTo>
                    <a:lnTo>
                      <a:pt x="233" y="153"/>
                    </a:lnTo>
                    <a:lnTo>
                      <a:pt x="234" y="153"/>
                    </a:lnTo>
                    <a:lnTo>
                      <a:pt x="234" y="156"/>
                    </a:lnTo>
                    <a:lnTo>
                      <a:pt x="236" y="156"/>
                    </a:lnTo>
                    <a:lnTo>
                      <a:pt x="237" y="155"/>
                    </a:lnTo>
                    <a:lnTo>
                      <a:pt x="242" y="156"/>
                    </a:lnTo>
                    <a:lnTo>
                      <a:pt x="244" y="155"/>
                    </a:lnTo>
                    <a:lnTo>
                      <a:pt x="247" y="158"/>
                    </a:lnTo>
                    <a:lnTo>
                      <a:pt x="248" y="156"/>
                    </a:lnTo>
                    <a:lnTo>
                      <a:pt x="252" y="155"/>
                    </a:lnTo>
                    <a:lnTo>
                      <a:pt x="250" y="152"/>
                    </a:lnTo>
                    <a:lnTo>
                      <a:pt x="247" y="150"/>
                    </a:lnTo>
                    <a:lnTo>
                      <a:pt x="248" y="148"/>
                    </a:lnTo>
                    <a:lnTo>
                      <a:pt x="250" y="147"/>
                    </a:lnTo>
                    <a:lnTo>
                      <a:pt x="248" y="142"/>
                    </a:lnTo>
                    <a:lnTo>
                      <a:pt x="252" y="144"/>
                    </a:lnTo>
                    <a:lnTo>
                      <a:pt x="252" y="147"/>
                    </a:lnTo>
                    <a:lnTo>
                      <a:pt x="250" y="148"/>
                    </a:lnTo>
                    <a:lnTo>
                      <a:pt x="250" y="150"/>
                    </a:lnTo>
                    <a:lnTo>
                      <a:pt x="253" y="150"/>
                    </a:lnTo>
                    <a:lnTo>
                      <a:pt x="255" y="150"/>
                    </a:lnTo>
                    <a:lnTo>
                      <a:pt x="261" y="150"/>
                    </a:lnTo>
                    <a:lnTo>
                      <a:pt x="263" y="147"/>
                    </a:lnTo>
                    <a:lnTo>
                      <a:pt x="266" y="145"/>
                    </a:lnTo>
                    <a:lnTo>
                      <a:pt x="266" y="142"/>
                    </a:lnTo>
                    <a:lnTo>
                      <a:pt x="266" y="140"/>
                    </a:lnTo>
                    <a:lnTo>
                      <a:pt x="269" y="140"/>
                    </a:lnTo>
                    <a:lnTo>
                      <a:pt x="271" y="139"/>
                    </a:lnTo>
                    <a:lnTo>
                      <a:pt x="272" y="139"/>
                    </a:lnTo>
                    <a:lnTo>
                      <a:pt x="276" y="137"/>
                    </a:lnTo>
                    <a:lnTo>
                      <a:pt x="280" y="137"/>
                    </a:lnTo>
                    <a:lnTo>
                      <a:pt x="283" y="134"/>
                    </a:lnTo>
                    <a:lnTo>
                      <a:pt x="288" y="132"/>
                    </a:lnTo>
                    <a:lnTo>
                      <a:pt x="291" y="131"/>
                    </a:lnTo>
                    <a:lnTo>
                      <a:pt x="293" y="131"/>
                    </a:lnTo>
                    <a:lnTo>
                      <a:pt x="296" y="129"/>
                    </a:lnTo>
                    <a:lnTo>
                      <a:pt x="298" y="129"/>
                    </a:lnTo>
                    <a:lnTo>
                      <a:pt x="303" y="128"/>
                    </a:lnTo>
                    <a:lnTo>
                      <a:pt x="306" y="124"/>
                    </a:lnTo>
                    <a:lnTo>
                      <a:pt x="307" y="124"/>
                    </a:lnTo>
                    <a:lnTo>
                      <a:pt x="311" y="121"/>
                    </a:lnTo>
                    <a:lnTo>
                      <a:pt x="315" y="120"/>
                    </a:lnTo>
                    <a:lnTo>
                      <a:pt x="317" y="120"/>
                    </a:lnTo>
                    <a:lnTo>
                      <a:pt x="322" y="116"/>
                    </a:lnTo>
                    <a:lnTo>
                      <a:pt x="323" y="113"/>
                    </a:lnTo>
                    <a:lnTo>
                      <a:pt x="327" y="108"/>
                    </a:lnTo>
                    <a:lnTo>
                      <a:pt x="322" y="108"/>
                    </a:lnTo>
                    <a:lnTo>
                      <a:pt x="319" y="108"/>
                    </a:lnTo>
                    <a:lnTo>
                      <a:pt x="315" y="108"/>
                    </a:lnTo>
                    <a:lnTo>
                      <a:pt x="312" y="108"/>
                    </a:lnTo>
                    <a:lnTo>
                      <a:pt x="309" y="113"/>
                    </a:lnTo>
                    <a:lnTo>
                      <a:pt x="301" y="115"/>
                    </a:lnTo>
                    <a:lnTo>
                      <a:pt x="291" y="115"/>
                    </a:lnTo>
                    <a:lnTo>
                      <a:pt x="287" y="115"/>
                    </a:lnTo>
                    <a:lnTo>
                      <a:pt x="279" y="115"/>
                    </a:lnTo>
                    <a:lnTo>
                      <a:pt x="276" y="116"/>
                    </a:lnTo>
                    <a:lnTo>
                      <a:pt x="276" y="113"/>
                    </a:lnTo>
                    <a:lnTo>
                      <a:pt x="272" y="115"/>
                    </a:lnTo>
                    <a:lnTo>
                      <a:pt x="274" y="112"/>
                    </a:lnTo>
                    <a:lnTo>
                      <a:pt x="276" y="112"/>
                    </a:lnTo>
                    <a:lnTo>
                      <a:pt x="279" y="112"/>
                    </a:lnTo>
                    <a:lnTo>
                      <a:pt x="280" y="110"/>
                    </a:lnTo>
                    <a:lnTo>
                      <a:pt x="282" y="112"/>
                    </a:lnTo>
                    <a:lnTo>
                      <a:pt x="285" y="113"/>
                    </a:lnTo>
                    <a:lnTo>
                      <a:pt x="290" y="112"/>
                    </a:lnTo>
                    <a:lnTo>
                      <a:pt x="293" y="112"/>
                    </a:lnTo>
                    <a:lnTo>
                      <a:pt x="301" y="110"/>
                    </a:lnTo>
                    <a:lnTo>
                      <a:pt x="312" y="105"/>
                    </a:lnTo>
                    <a:lnTo>
                      <a:pt x="315" y="104"/>
                    </a:lnTo>
                    <a:lnTo>
                      <a:pt x="314" y="102"/>
                    </a:lnTo>
                    <a:lnTo>
                      <a:pt x="307" y="100"/>
                    </a:lnTo>
                    <a:lnTo>
                      <a:pt x="298" y="100"/>
                    </a:lnTo>
                    <a:lnTo>
                      <a:pt x="296" y="97"/>
                    </a:lnTo>
                    <a:lnTo>
                      <a:pt x="301" y="99"/>
                    </a:lnTo>
                    <a:lnTo>
                      <a:pt x="304" y="99"/>
                    </a:lnTo>
                    <a:lnTo>
                      <a:pt x="303" y="97"/>
                    </a:lnTo>
                    <a:lnTo>
                      <a:pt x="299" y="94"/>
                    </a:lnTo>
                    <a:lnTo>
                      <a:pt x="299" y="91"/>
                    </a:lnTo>
                    <a:lnTo>
                      <a:pt x="303" y="94"/>
                    </a:lnTo>
                    <a:lnTo>
                      <a:pt x="306" y="99"/>
                    </a:lnTo>
                    <a:lnTo>
                      <a:pt x="307" y="99"/>
                    </a:lnTo>
                    <a:lnTo>
                      <a:pt x="309" y="97"/>
                    </a:lnTo>
                    <a:lnTo>
                      <a:pt x="311" y="99"/>
                    </a:lnTo>
                    <a:lnTo>
                      <a:pt x="317" y="100"/>
                    </a:lnTo>
                    <a:lnTo>
                      <a:pt x="319" y="102"/>
                    </a:lnTo>
                    <a:lnTo>
                      <a:pt x="320" y="100"/>
                    </a:lnTo>
                    <a:lnTo>
                      <a:pt x="323" y="102"/>
                    </a:lnTo>
                    <a:lnTo>
                      <a:pt x="327" y="100"/>
                    </a:lnTo>
                    <a:lnTo>
                      <a:pt x="323" y="100"/>
                    </a:lnTo>
                    <a:lnTo>
                      <a:pt x="320" y="99"/>
                    </a:lnTo>
                    <a:lnTo>
                      <a:pt x="320" y="97"/>
                    </a:lnTo>
                    <a:lnTo>
                      <a:pt x="325" y="97"/>
                    </a:lnTo>
                    <a:lnTo>
                      <a:pt x="328" y="99"/>
                    </a:lnTo>
                    <a:lnTo>
                      <a:pt x="331" y="102"/>
                    </a:lnTo>
                    <a:lnTo>
                      <a:pt x="333" y="100"/>
                    </a:lnTo>
                    <a:lnTo>
                      <a:pt x="334" y="99"/>
                    </a:lnTo>
                    <a:lnTo>
                      <a:pt x="336" y="100"/>
                    </a:lnTo>
                    <a:lnTo>
                      <a:pt x="341" y="100"/>
                    </a:lnTo>
                    <a:lnTo>
                      <a:pt x="344" y="99"/>
                    </a:lnTo>
                    <a:lnTo>
                      <a:pt x="347" y="97"/>
                    </a:lnTo>
                    <a:lnTo>
                      <a:pt x="350" y="96"/>
                    </a:lnTo>
                    <a:lnTo>
                      <a:pt x="358" y="91"/>
                    </a:lnTo>
                    <a:lnTo>
                      <a:pt x="360" y="89"/>
                    </a:lnTo>
                    <a:lnTo>
                      <a:pt x="360" y="88"/>
                    </a:lnTo>
                    <a:lnTo>
                      <a:pt x="363" y="88"/>
                    </a:lnTo>
                    <a:lnTo>
                      <a:pt x="365" y="88"/>
                    </a:lnTo>
                    <a:lnTo>
                      <a:pt x="366" y="86"/>
                    </a:lnTo>
                    <a:lnTo>
                      <a:pt x="371" y="85"/>
                    </a:lnTo>
                    <a:lnTo>
                      <a:pt x="376" y="78"/>
                    </a:lnTo>
                    <a:lnTo>
                      <a:pt x="376" y="72"/>
                    </a:lnTo>
                    <a:lnTo>
                      <a:pt x="376" y="67"/>
                    </a:lnTo>
                    <a:lnTo>
                      <a:pt x="374" y="64"/>
                    </a:lnTo>
                    <a:lnTo>
                      <a:pt x="371" y="62"/>
                    </a:lnTo>
                    <a:lnTo>
                      <a:pt x="370" y="62"/>
                    </a:lnTo>
                    <a:lnTo>
                      <a:pt x="368" y="62"/>
                    </a:lnTo>
                    <a:lnTo>
                      <a:pt x="366" y="62"/>
                    </a:lnTo>
                    <a:lnTo>
                      <a:pt x="365" y="65"/>
                    </a:lnTo>
                    <a:lnTo>
                      <a:pt x="362" y="65"/>
                    </a:lnTo>
                    <a:lnTo>
                      <a:pt x="362" y="65"/>
                    </a:lnTo>
                    <a:lnTo>
                      <a:pt x="365" y="61"/>
                    </a:lnTo>
                    <a:lnTo>
                      <a:pt x="365" y="57"/>
                    </a:lnTo>
                    <a:lnTo>
                      <a:pt x="368" y="57"/>
                    </a:lnTo>
                    <a:lnTo>
                      <a:pt x="368" y="53"/>
                    </a:lnTo>
                    <a:lnTo>
                      <a:pt x="366" y="49"/>
                    </a:lnTo>
                    <a:lnTo>
                      <a:pt x="366" y="49"/>
                    </a:lnTo>
                    <a:lnTo>
                      <a:pt x="368" y="48"/>
                    </a:lnTo>
                    <a:lnTo>
                      <a:pt x="370" y="41"/>
                    </a:lnTo>
                    <a:lnTo>
                      <a:pt x="366" y="41"/>
                    </a:lnTo>
                    <a:lnTo>
                      <a:pt x="363" y="41"/>
                    </a:lnTo>
                    <a:lnTo>
                      <a:pt x="363" y="45"/>
                    </a:lnTo>
                    <a:lnTo>
                      <a:pt x="362" y="46"/>
                    </a:lnTo>
                    <a:lnTo>
                      <a:pt x="360" y="46"/>
                    </a:lnTo>
                    <a:lnTo>
                      <a:pt x="358" y="45"/>
                    </a:lnTo>
                    <a:lnTo>
                      <a:pt x="360" y="43"/>
                    </a:lnTo>
                    <a:lnTo>
                      <a:pt x="360" y="41"/>
                    </a:lnTo>
                    <a:lnTo>
                      <a:pt x="362" y="40"/>
                    </a:lnTo>
                    <a:lnTo>
                      <a:pt x="360" y="38"/>
                    </a:lnTo>
                    <a:lnTo>
                      <a:pt x="358" y="40"/>
                    </a:lnTo>
                    <a:lnTo>
                      <a:pt x="357" y="43"/>
                    </a:lnTo>
                    <a:lnTo>
                      <a:pt x="355" y="45"/>
                    </a:lnTo>
                    <a:lnTo>
                      <a:pt x="354" y="43"/>
                    </a:lnTo>
                    <a:lnTo>
                      <a:pt x="355" y="40"/>
                    </a:lnTo>
                    <a:lnTo>
                      <a:pt x="355" y="38"/>
                    </a:lnTo>
                    <a:lnTo>
                      <a:pt x="352" y="38"/>
                    </a:lnTo>
                    <a:lnTo>
                      <a:pt x="347" y="40"/>
                    </a:lnTo>
                    <a:lnTo>
                      <a:pt x="346" y="43"/>
                    </a:lnTo>
                    <a:lnTo>
                      <a:pt x="342" y="43"/>
                    </a:lnTo>
                    <a:lnTo>
                      <a:pt x="342" y="43"/>
                    </a:lnTo>
                    <a:lnTo>
                      <a:pt x="341" y="46"/>
                    </a:lnTo>
                    <a:lnTo>
                      <a:pt x="338" y="46"/>
                    </a:lnTo>
                    <a:lnTo>
                      <a:pt x="336" y="45"/>
                    </a:lnTo>
                    <a:lnTo>
                      <a:pt x="330" y="45"/>
                    </a:lnTo>
                    <a:lnTo>
                      <a:pt x="325" y="45"/>
                    </a:lnTo>
                    <a:lnTo>
                      <a:pt x="328" y="43"/>
                    </a:lnTo>
                    <a:lnTo>
                      <a:pt x="330" y="41"/>
                    </a:lnTo>
                    <a:lnTo>
                      <a:pt x="331" y="43"/>
                    </a:lnTo>
                    <a:lnTo>
                      <a:pt x="334" y="43"/>
                    </a:lnTo>
                    <a:lnTo>
                      <a:pt x="338" y="40"/>
                    </a:lnTo>
                    <a:lnTo>
                      <a:pt x="341" y="40"/>
                    </a:lnTo>
                    <a:lnTo>
                      <a:pt x="344" y="37"/>
                    </a:lnTo>
                    <a:lnTo>
                      <a:pt x="349" y="34"/>
                    </a:lnTo>
                    <a:lnTo>
                      <a:pt x="350" y="32"/>
                    </a:lnTo>
                    <a:lnTo>
                      <a:pt x="350" y="32"/>
                    </a:lnTo>
                    <a:lnTo>
                      <a:pt x="347" y="32"/>
                    </a:lnTo>
                    <a:lnTo>
                      <a:pt x="342" y="29"/>
                    </a:lnTo>
                    <a:lnTo>
                      <a:pt x="341" y="26"/>
                    </a:lnTo>
                    <a:lnTo>
                      <a:pt x="339" y="26"/>
                    </a:lnTo>
                    <a:lnTo>
                      <a:pt x="338" y="27"/>
                    </a:lnTo>
                    <a:lnTo>
                      <a:pt x="336" y="29"/>
                    </a:lnTo>
                    <a:lnTo>
                      <a:pt x="334" y="29"/>
                    </a:lnTo>
                    <a:lnTo>
                      <a:pt x="334" y="27"/>
                    </a:lnTo>
                    <a:lnTo>
                      <a:pt x="336" y="26"/>
                    </a:lnTo>
                    <a:lnTo>
                      <a:pt x="336" y="22"/>
                    </a:lnTo>
                    <a:lnTo>
                      <a:pt x="331" y="24"/>
                    </a:lnTo>
                    <a:lnTo>
                      <a:pt x="330" y="26"/>
                    </a:lnTo>
                    <a:lnTo>
                      <a:pt x="328" y="26"/>
                    </a:lnTo>
                    <a:lnTo>
                      <a:pt x="327" y="22"/>
                    </a:lnTo>
                    <a:lnTo>
                      <a:pt x="325" y="22"/>
                    </a:lnTo>
                    <a:lnTo>
                      <a:pt x="323" y="24"/>
                    </a:lnTo>
                    <a:lnTo>
                      <a:pt x="322" y="22"/>
                    </a:lnTo>
                    <a:lnTo>
                      <a:pt x="323" y="21"/>
                    </a:lnTo>
                    <a:lnTo>
                      <a:pt x="323" y="19"/>
                    </a:lnTo>
                    <a:lnTo>
                      <a:pt x="323" y="19"/>
                    </a:lnTo>
                    <a:lnTo>
                      <a:pt x="325" y="18"/>
                    </a:lnTo>
                    <a:lnTo>
                      <a:pt x="323" y="16"/>
                    </a:lnTo>
                    <a:lnTo>
                      <a:pt x="319" y="14"/>
                    </a:lnTo>
                    <a:lnTo>
                      <a:pt x="314" y="13"/>
                    </a:lnTo>
                    <a:lnTo>
                      <a:pt x="312" y="13"/>
                    </a:lnTo>
                    <a:lnTo>
                      <a:pt x="309" y="16"/>
                    </a:lnTo>
                    <a:lnTo>
                      <a:pt x="307" y="18"/>
                    </a:lnTo>
                    <a:lnTo>
                      <a:pt x="306" y="19"/>
                    </a:lnTo>
                    <a:lnTo>
                      <a:pt x="304" y="16"/>
                    </a:lnTo>
                    <a:lnTo>
                      <a:pt x="307" y="13"/>
                    </a:lnTo>
                    <a:lnTo>
                      <a:pt x="307" y="11"/>
                    </a:lnTo>
                    <a:lnTo>
                      <a:pt x="304" y="11"/>
                    </a:lnTo>
                    <a:lnTo>
                      <a:pt x="301" y="10"/>
                    </a:lnTo>
                    <a:lnTo>
                      <a:pt x="299" y="10"/>
                    </a:lnTo>
                    <a:lnTo>
                      <a:pt x="296" y="11"/>
                    </a:lnTo>
                    <a:lnTo>
                      <a:pt x="293" y="14"/>
                    </a:lnTo>
                    <a:lnTo>
                      <a:pt x="290" y="19"/>
                    </a:lnTo>
                    <a:lnTo>
                      <a:pt x="287" y="19"/>
                    </a:lnTo>
                    <a:lnTo>
                      <a:pt x="287" y="18"/>
                    </a:lnTo>
                    <a:lnTo>
                      <a:pt x="288" y="14"/>
                    </a:lnTo>
                    <a:lnTo>
                      <a:pt x="288" y="11"/>
                    </a:lnTo>
                    <a:lnTo>
                      <a:pt x="287" y="10"/>
                    </a:lnTo>
                    <a:lnTo>
                      <a:pt x="287" y="6"/>
                    </a:lnTo>
                    <a:lnTo>
                      <a:pt x="282" y="5"/>
                    </a:lnTo>
                    <a:lnTo>
                      <a:pt x="279" y="6"/>
                    </a:lnTo>
                    <a:lnTo>
                      <a:pt x="276" y="5"/>
                    </a:lnTo>
                    <a:lnTo>
                      <a:pt x="274" y="2"/>
                    </a:lnTo>
                    <a:lnTo>
                      <a:pt x="271" y="2"/>
                    </a:lnTo>
                    <a:lnTo>
                      <a:pt x="268" y="3"/>
                    </a:lnTo>
                    <a:lnTo>
                      <a:pt x="264" y="2"/>
                    </a:lnTo>
                    <a:lnTo>
                      <a:pt x="263" y="2"/>
                    </a:lnTo>
                    <a:lnTo>
                      <a:pt x="261" y="0"/>
                    </a:lnTo>
                    <a:lnTo>
                      <a:pt x="260" y="2"/>
                    </a:lnTo>
                    <a:lnTo>
                      <a:pt x="258" y="5"/>
                    </a:lnTo>
                    <a:lnTo>
                      <a:pt x="261" y="11"/>
                    </a:lnTo>
                    <a:lnTo>
                      <a:pt x="260" y="16"/>
                    </a:lnTo>
                    <a:lnTo>
                      <a:pt x="260" y="21"/>
                    </a:lnTo>
                    <a:lnTo>
                      <a:pt x="258" y="21"/>
                    </a:lnTo>
                    <a:lnTo>
                      <a:pt x="256" y="21"/>
                    </a:lnTo>
                    <a:lnTo>
                      <a:pt x="253" y="22"/>
                    </a:lnTo>
                    <a:lnTo>
                      <a:pt x="252" y="21"/>
                    </a:lnTo>
                    <a:lnTo>
                      <a:pt x="253" y="18"/>
                    </a:lnTo>
                    <a:lnTo>
                      <a:pt x="252" y="14"/>
                    </a:lnTo>
                    <a:lnTo>
                      <a:pt x="253" y="11"/>
                    </a:lnTo>
                    <a:lnTo>
                      <a:pt x="253" y="8"/>
                    </a:lnTo>
                    <a:lnTo>
                      <a:pt x="253" y="6"/>
                    </a:lnTo>
                    <a:lnTo>
                      <a:pt x="250" y="10"/>
                    </a:lnTo>
                    <a:lnTo>
                      <a:pt x="248" y="11"/>
                    </a:lnTo>
                    <a:lnTo>
                      <a:pt x="247" y="11"/>
                    </a:lnTo>
                    <a:lnTo>
                      <a:pt x="245" y="11"/>
                    </a:lnTo>
                    <a:lnTo>
                      <a:pt x="247" y="6"/>
                    </a:lnTo>
                    <a:lnTo>
                      <a:pt x="245" y="5"/>
                    </a:lnTo>
                    <a:lnTo>
                      <a:pt x="245" y="6"/>
                    </a:lnTo>
                    <a:lnTo>
                      <a:pt x="242" y="10"/>
                    </a:lnTo>
                    <a:lnTo>
                      <a:pt x="240" y="10"/>
                    </a:lnTo>
                    <a:lnTo>
                      <a:pt x="240" y="8"/>
                    </a:lnTo>
                    <a:lnTo>
                      <a:pt x="242" y="6"/>
                    </a:lnTo>
                    <a:lnTo>
                      <a:pt x="242" y="3"/>
                    </a:lnTo>
                    <a:lnTo>
                      <a:pt x="240" y="2"/>
                    </a:lnTo>
                    <a:lnTo>
                      <a:pt x="234" y="0"/>
                    </a:lnTo>
                    <a:lnTo>
                      <a:pt x="233" y="3"/>
                    </a:lnTo>
                    <a:lnTo>
                      <a:pt x="229" y="3"/>
                    </a:lnTo>
                    <a:lnTo>
                      <a:pt x="228" y="3"/>
                    </a:lnTo>
                    <a:lnTo>
                      <a:pt x="229" y="6"/>
                    </a:lnTo>
                    <a:lnTo>
                      <a:pt x="231" y="6"/>
                    </a:lnTo>
                    <a:lnTo>
                      <a:pt x="233" y="8"/>
                    </a:lnTo>
                    <a:lnTo>
                      <a:pt x="229" y="8"/>
                    </a:lnTo>
                    <a:lnTo>
                      <a:pt x="229" y="10"/>
                    </a:lnTo>
                    <a:lnTo>
                      <a:pt x="229" y="11"/>
                    </a:lnTo>
                    <a:lnTo>
                      <a:pt x="233" y="14"/>
                    </a:lnTo>
                    <a:lnTo>
                      <a:pt x="233" y="16"/>
                    </a:lnTo>
                    <a:lnTo>
                      <a:pt x="233" y="16"/>
                    </a:lnTo>
                    <a:lnTo>
                      <a:pt x="234" y="19"/>
                    </a:lnTo>
                    <a:lnTo>
                      <a:pt x="236" y="21"/>
                    </a:lnTo>
                    <a:lnTo>
                      <a:pt x="236" y="21"/>
                    </a:lnTo>
                    <a:lnTo>
                      <a:pt x="234" y="22"/>
                    </a:lnTo>
                    <a:lnTo>
                      <a:pt x="234" y="22"/>
                    </a:lnTo>
                    <a:lnTo>
                      <a:pt x="229" y="18"/>
                    </a:lnTo>
                    <a:lnTo>
                      <a:pt x="228" y="18"/>
                    </a:lnTo>
                    <a:lnTo>
                      <a:pt x="226" y="19"/>
                    </a:lnTo>
                    <a:lnTo>
                      <a:pt x="226" y="22"/>
                    </a:lnTo>
                    <a:lnTo>
                      <a:pt x="225" y="21"/>
                    </a:lnTo>
                    <a:lnTo>
                      <a:pt x="225" y="18"/>
                    </a:lnTo>
                    <a:lnTo>
                      <a:pt x="225" y="13"/>
                    </a:lnTo>
                    <a:lnTo>
                      <a:pt x="223" y="11"/>
                    </a:lnTo>
                    <a:lnTo>
                      <a:pt x="223" y="6"/>
                    </a:lnTo>
                    <a:lnTo>
                      <a:pt x="223" y="6"/>
                    </a:lnTo>
                    <a:lnTo>
                      <a:pt x="221" y="6"/>
                    </a:lnTo>
                    <a:lnTo>
                      <a:pt x="218" y="3"/>
                    </a:lnTo>
                    <a:lnTo>
                      <a:pt x="217" y="3"/>
                    </a:lnTo>
                    <a:lnTo>
                      <a:pt x="215" y="6"/>
                    </a:lnTo>
                    <a:lnTo>
                      <a:pt x="215" y="11"/>
                    </a:lnTo>
                    <a:lnTo>
                      <a:pt x="215" y="16"/>
                    </a:lnTo>
                    <a:lnTo>
                      <a:pt x="217" y="21"/>
                    </a:lnTo>
                    <a:lnTo>
                      <a:pt x="217" y="24"/>
                    </a:lnTo>
                    <a:lnTo>
                      <a:pt x="217" y="26"/>
                    </a:lnTo>
                    <a:lnTo>
                      <a:pt x="217" y="29"/>
                    </a:lnTo>
                    <a:lnTo>
                      <a:pt x="217" y="30"/>
                    </a:lnTo>
                    <a:lnTo>
                      <a:pt x="215" y="27"/>
                    </a:lnTo>
                    <a:lnTo>
                      <a:pt x="213" y="24"/>
                    </a:lnTo>
                    <a:lnTo>
                      <a:pt x="213" y="22"/>
                    </a:lnTo>
                    <a:lnTo>
                      <a:pt x="213" y="19"/>
                    </a:lnTo>
                    <a:lnTo>
                      <a:pt x="212" y="16"/>
                    </a:lnTo>
                    <a:lnTo>
                      <a:pt x="212" y="11"/>
                    </a:lnTo>
                    <a:lnTo>
                      <a:pt x="207" y="8"/>
                    </a:lnTo>
                    <a:lnTo>
                      <a:pt x="205" y="10"/>
                    </a:lnTo>
                    <a:lnTo>
                      <a:pt x="204" y="11"/>
                    </a:lnTo>
                    <a:lnTo>
                      <a:pt x="202" y="13"/>
                    </a:lnTo>
                    <a:lnTo>
                      <a:pt x="204" y="16"/>
                    </a:lnTo>
                    <a:lnTo>
                      <a:pt x="209" y="19"/>
                    </a:lnTo>
                    <a:lnTo>
                      <a:pt x="209" y="22"/>
                    </a:lnTo>
                    <a:lnTo>
                      <a:pt x="204" y="21"/>
                    </a:lnTo>
                    <a:lnTo>
                      <a:pt x="202" y="21"/>
                    </a:lnTo>
                    <a:lnTo>
                      <a:pt x="201" y="21"/>
                    </a:lnTo>
                    <a:lnTo>
                      <a:pt x="199" y="22"/>
                    </a:lnTo>
                    <a:lnTo>
                      <a:pt x="201" y="27"/>
                    </a:lnTo>
                    <a:lnTo>
                      <a:pt x="199" y="29"/>
                    </a:lnTo>
                    <a:lnTo>
                      <a:pt x="197" y="30"/>
                    </a:lnTo>
                    <a:lnTo>
                      <a:pt x="196" y="34"/>
                    </a:lnTo>
                    <a:lnTo>
                      <a:pt x="193" y="34"/>
                    </a:lnTo>
                    <a:lnTo>
                      <a:pt x="193" y="32"/>
                    </a:lnTo>
                    <a:lnTo>
                      <a:pt x="193" y="30"/>
                    </a:lnTo>
                    <a:lnTo>
                      <a:pt x="191" y="30"/>
                    </a:lnTo>
                    <a:lnTo>
                      <a:pt x="189" y="34"/>
                    </a:lnTo>
                    <a:lnTo>
                      <a:pt x="188" y="34"/>
                    </a:lnTo>
                    <a:lnTo>
                      <a:pt x="186" y="29"/>
                    </a:lnTo>
                    <a:lnTo>
                      <a:pt x="188" y="24"/>
                    </a:lnTo>
                    <a:lnTo>
                      <a:pt x="188" y="22"/>
                    </a:lnTo>
                    <a:lnTo>
                      <a:pt x="182" y="21"/>
                    </a:lnTo>
                    <a:lnTo>
                      <a:pt x="182" y="19"/>
                    </a:lnTo>
                    <a:lnTo>
                      <a:pt x="183" y="18"/>
                    </a:lnTo>
                    <a:lnTo>
                      <a:pt x="183" y="14"/>
                    </a:lnTo>
                    <a:lnTo>
                      <a:pt x="182" y="13"/>
                    </a:lnTo>
                    <a:lnTo>
                      <a:pt x="177" y="13"/>
                    </a:lnTo>
                    <a:lnTo>
                      <a:pt x="175" y="13"/>
                    </a:lnTo>
                    <a:lnTo>
                      <a:pt x="172" y="13"/>
                    </a:lnTo>
                    <a:lnTo>
                      <a:pt x="172" y="16"/>
                    </a:lnTo>
                    <a:lnTo>
                      <a:pt x="174" y="18"/>
                    </a:lnTo>
                    <a:lnTo>
                      <a:pt x="174" y="22"/>
                    </a:lnTo>
                    <a:lnTo>
                      <a:pt x="172" y="24"/>
                    </a:lnTo>
                    <a:lnTo>
                      <a:pt x="169" y="24"/>
                    </a:lnTo>
                    <a:lnTo>
                      <a:pt x="167" y="24"/>
                    </a:lnTo>
                    <a:lnTo>
                      <a:pt x="164" y="22"/>
                    </a:lnTo>
                    <a:lnTo>
                      <a:pt x="162" y="22"/>
                    </a:lnTo>
                    <a:lnTo>
                      <a:pt x="161" y="26"/>
                    </a:lnTo>
                    <a:lnTo>
                      <a:pt x="162" y="27"/>
                    </a:lnTo>
                    <a:lnTo>
                      <a:pt x="164" y="29"/>
                    </a:lnTo>
                    <a:lnTo>
                      <a:pt x="166" y="32"/>
                    </a:lnTo>
                    <a:lnTo>
                      <a:pt x="166" y="34"/>
                    </a:lnTo>
                    <a:lnTo>
                      <a:pt x="167" y="37"/>
                    </a:lnTo>
                    <a:lnTo>
                      <a:pt x="169" y="37"/>
                    </a:lnTo>
                    <a:lnTo>
                      <a:pt x="170" y="40"/>
                    </a:lnTo>
                    <a:lnTo>
                      <a:pt x="170" y="43"/>
                    </a:lnTo>
                    <a:lnTo>
                      <a:pt x="169" y="45"/>
                    </a:lnTo>
                    <a:lnTo>
                      <a:pt x="170" y="41"/>
                    </a:lnTo>
                    <a:lnTo>
                      <a:pt x="169" y="41"/>
                    </a:lnTo>
                    <a:lnTo>
                      <a:pt x="167" y="45"/>
                    </a:lnTo>
                    <a:lnTo>
                      <a:pt x="166" y="43"/>
                    </a:lnTo>
                    <a:lnTo>
                      <a:pt x="166" y="40"/>
                    </a:lnTo>
                    <a:lnTo>
                      <a:pt x="166" y="40"/>
                    </a:lnTo>
                    <a:lnTo>
                      <a:pt x="166" y="38"/>
                    </a:lnTo>
                    <a:lnTo>
                      <a:pt x="164" y="40"/>
                    </a:lnTo>
                    <a:lnTo>
                      <a:pt x="162" y="40"/>
                    </a:lnTo>
                    <a:lnTo>
                      <a:pt x="162" y="43"/>
                    </a:lnTo>
                    <a:lnTo>
                      <a:pt x="161" y="45"/>
                    </a:lnTo>
                    <a:lnTo>
                      <a:pt x="161" y="43"/>
                    </a:lnTo>
                    <a:lnTo>
                      <a:pt x="159" y="41"/>
                    </a:lnTo>
                    <a:lnTo>
                      <a:pt x="159" y="38"/>
                    </a:lnTo>
                    <a:lnTo>
                      <a:pt x="159" y="35"/>
                    </a:lnTo>
                    <a:lnTo>
                      <a:pt x="158" y="32"/>
                    </a:lnTo>
                    <a:lnTo>
                      <a:pt x="156" y="32"/>
                    </a:lnTo>
                    <a:lnTo>
                      <a:pt x="153" y="37"/>
                    </a:lnTo>
                    <a:lnTo>
                      <a:pt x="151" y="37"/>
                    </a:lnTo>
                    <a:lnTo>
                      <a:pt x="151" y="40"/>
                    </a:lnTo>
                    <a:lnTo>
                      <a:pt x="153" y="41"/>
                    </a:lnTo>
                    <a:lnTo>
                      <a:pt x="151" y="43"/>
                    </a:lnTo>
                    <a:lnTo>
                      <a:pt x="150" y="41"/>
                    </a:lnTo>
                    <a:lnTo>
                      <a:pt x="150" y="40"/>
                    </a:lnTo>
                    <a:lnTo>
                      <a:pt x="148" y="37"/>
                    </a:lnTo>
                    <a:lnTo>
                      <a:pt x="150" y="35"/>
                    </a:lnTo>
                    <a:lnTo>
                      <a:pt x="148" y="32"/>
                    </a:lnTo>
                    <a:lnTo>
                      <a:pt x="146" y="30"/>
                    </a:lnTo>
                    <a:lnTo>
                      <a:pt x="146" y="27"/>
                    </a:lnTo>
                    <a:lnTo>
                      <a:pt x="146" y="24"/>
                    </a:lnTo>
                    <a:lnTo>
                      <a:pt x="145" y="24"/>
                    </a:lnTo>
                    <a:lnTo>
                      <a:pt x="140" y="27"/>
                    </a:lnTo>
                    <a:lnTo>
                      <a:pt x="138" y="27"/>
                    </a:lnTo>
                    <a:lnTo>
                      <a:pt x="138" y="30"/>
                    </a:lnTo>
                    <a:lnTo>
                      <a:pt x="138" y="34"/>
                    </a:lnTo>
                    <a:lnTo>
                      <a:pt x="138" y="34"/>
                    </a:lnTo>
                    <a:lnTo>
                      <a:pt x="138" y="37"/>
                    </a:lnTo>
                    <a:lnTo>
                      <a:pt x="137" y="37"/>
                    </a:lnTo>
                    <a:lnTo>
                      <a:pt x="135" y="35"/>
                    </a:lnTo>
                    <a:lnTo>
                      <a:pt x="137" y="34"/>
                    </a:lnTo>
                    <a:lnTo>
                      <a:pt x="135" y="34"/>
                    </a:lnTo>
                    <a:lnTo>
                      <a:pt x="134" y="35"/>
                    </a:lnTo>
                    <a:lnTo>
                      <a:pt x="132" y="38"/>
                    </a:lnTo>
                    <a:lnTo>
                      <a:pt x="131" y="40"/>
                    </a:lnTo>
                    <a:lnTo>
                      <a:pt x="131" y="34"/>
                    </a:lnTo>
                    <a:lnTo>
                      <a:pt x="132" y="32"/>
                    </a:lnTo>
                    <a:lnTo>
                      <a:pt x="132" y="29"/>
                    </a:lnTo>
                    <a:lnTo>
                      <a:pt x="129" y="29"/>
                    </a:lnTo>
                    <a:lnTo>
                      <a:pt x="129" y="30"/>
                    </a:lnTo>
                    <a:lnTo>
                      <a:pt x="123" y="30"/>
                    </a:lnTo>
                    <a:lnTo>
                      <a:pt x="118" y="32"/>
                    </a:lnTo>
                    <a:lnTo>
                      <a:pt x="116" y="32"/>
                    </a:lnTo>
                    <a:lnTo>
                      <a:pt x="113" y="34"/>
                    </a:lnTo>
                    <a:lnTo>
                      <a:pt x="111" y="37"/>
                    </a:lnTo>
                    <a:lnTo>
                      <a:pt x="108" y="37"/>
                    </a:lnTo>
                    <a:lnTo>
                      <a:pt x="105" y="37"/>
                    </a:lnTo>
                    <a:lnTo>
                      <a:pt x="105" y="40"/>
                    </a:lnTo>
                    <a:lnTo>
                      <a:pt x="103" y="40"/>
                    </a:lnTo>
                    <a:lnTo>
                      <a:pt x="102" y="40"/>
                    </a:lnTo>
                    <a:lnTo>
                      <a:pt x="103" y="43"/>
                    </a:lnTo>
                    <a:lnTo>
                      <a:pt x="105" y="4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9" name="Freeform 1309">
                <a:extLst>
                  <a:ext uri="{FF2B5EF4-FFF2-40B4-BE49-F238E27FC236}">
                    <a16:creationId xmlns:a16="http://schemas.microsoft.com/office/drawing/2014/main" id="{4DC30FEF-7DF4-4A57-818C-F823280F076E}"/>
                  </a:ext>
                </a:extLst>
              </p:cNvPr>
              <p:cNvSpPr>
                <a:spLocks/>
              </p:cNvSpPr>
              <p:nvPr/>
            </p:nvSpPr>
            <p:spPr bwMode="auto">
              <a:xfrm>
                <a:off x="3887" y="1692"/>
                <a:ext cx="25" cy="27"/>
              </a:xfrm>
              <a:custGeom>
                <a:avLst/>
                <a:gdLst>
                  <a:gd name="T0" fmla="*/ 1 w 25"/>
                  <a:gd name="T1" fmla="*/ 24 h 27"/>
                  <a:gd name="T2" fmla="*/ 6 w 25"/>
                  <a:gd name="T3" fmla="*/ 25 h 27"/>
                  <a:gd name="T4" fmla="*/ 8 w 25"/>
                  <a:gd name="T5" fmla="*/ 27 h 27"/>
                  <a:gd name="T6" fmla="*/ 8 w 25"/>
                  <a:gd name="T7" fmla="*/ 27 h 27"/>
                  <a:gd name="T8" fmla="*/ 8 w 25"/>
                  <a:gd name="T9" fmla="*/ 24 h 27"/>
                  <a:gd name="T10" fmla="*/ 9 w 25"/>
                  <a:gd name="T11" fmla="*/ 24 h 27"/>
                  <a:gd name="T12" fmla="*/ 11 w 25"/>
                  <a:gd name="T13" fmla="*/ 25 h 27"/>
                  <a:gd name="T14" fmla="*/ 13 w 25"/>
                  <a:gd name="T15" fmla="*/ 25 h 27"/>
                  <a:gd name="T16" fmla="*/ 17 w 25"/>
                  <a:gd name="T17" fmla="*/ 22 h 27"/>
                  <a:gd name="T18" fmla="*/ 20 w 25"/>
                  <a:gd name="T19" fmla="*/ 22 h 27"/>
                  <a:gd name="T20" fmla="*/ 22 w 25"/>
                  <a:gd name="T21" fmla="*/ 20 h 27"/>
                  <a:gd name="T22" fmla="*/ 25 w 25"/>
                  <a:gd name="T23" fmla="*/ 20 h 27"/>
                  <a:gd name="T24" fmla="*/ 24 w 25"/>
                  <a:gd name="T25" fmla="*/ 19 h 27"/>
                  <a:gd name="T26" fmla="*/ 24 w 25"/>
                  <a:gd name="T27" fmla="*/ 16 h 27"/>
                  <a:gd name="T28" fmla="*/ 20 w 25"/>
                  <a:gd name="T29" fmla="*/ 14 h 27"/>
                  <a:gd name="T30" fmla="*/ 19 w 25"/>
                  <a:gd name="T31" fmla="*/ 16 h 27"/>
                  <a:gd name="T32" fmla="*/ 19 w 25"/>
                  <a:gd name="T33" fmla="*/ 17 h 27"/>
                  <a:gd name="T34" fmla="*/ 17 w 25"/>
                  <a:gd name="T35" fmla="*/ 19 h 27"/>
                  <a:gd name="T36" fmla="*/ 17 w 25"/>
                  <a:gd name="T37" fmla="*/ 17 h 27"/>
                  <a:gd name="T38" fmla="*/ 19 w 25"/>
                  <a:gd name="T39" fmla="*/ 16 h 27"/>
                  <a:gd name="T40" fmla="*/ 17 w 25"/>
                  <a:gd name="T41" fmla="*/ 12 h 27"/>
                  <a:gd name="T42" fmla="*/ 14 w 25"/>
                  <a:gd name="T43" fmla="*/ 12 h 27"/>
                  <a:gd name="T44" fmla="*/ 16 w 25"/>
                  <a:gd name="T45" fmla="*/ 11 h 27"/>
                  <a:gd name="T46" fmla="*/ 19 w 25"/>
                  <a:gd name="T47" fmla="*/ 4 h 27"/>
                  <a:gd name="T48" fmla="*/ 19 w 25"/>
                  <a:gd name="T49" fmla="*/ 3 h 27"/>
                  <a:gd name="T50" fmla="*/ 17 w 25"/>
                  <a:gd name="T51" fmla="*/ 3 h 27"/>
                  <a:gd name="T52" fmla="*/ 17 w 25"/>
                  <a:gd name="T53" fmla="*/ 1 h 27"/>
                  <a:gd name="T54" fmla="*/ 17 w 25"/>
                  <a:gd name="T55" fmla="*/ 0 h 27"/>
                  <a:gd name="T56" fmla="*/ 16 w 25"/>
                  <a:gd name="T57" fmla="*/ 0 h 27"/>
                  <a:gd name="T58" fmla="*/ 14 w 25"/>
                  <a:gd name="T59" fmla="*/ 3 h 27"/>
                  <a:gd name="T60" fmla="*/ 11 w 25"/>
                  <a:gd name="T61" fmla="*/ 4 h 27"/>
                  <a:gd name="T62" fmla="*/ 9 w 25"/>
                  <a:gd name="T63" fmla="*/ 8 h 27"/>
                  <a:gd name="T64" fmla="*/ 8 w 25"/>
                  <a:gd name="T65" fmla="*/ 9 h 27"/>
                  <a:gd name="T66" fmla="*/ 6 w 25"/>
                  <a:gd name="T67" fmla="*/ 14 h 27"/>
                  <a:gd name="T68" fmla="*/ 1 w 25"/>
                  <a:gd name="T69" fmla="*/ 16 h 27"/>
                  <a:gd name="T70" fmla="*/ 0 w 25"/>
                  <a:gd name="T71" fmla="*/ 17 h 27"/>
                  <a:gd name="T72" fmla="*/ 1 w 25"/>
                  <a:gd name="T73" fmla="*/ 20 h 27"/>
                  <a:gd name="T74" fmla="*/ 1 w 25"/>
                  <a:gd name="T75" fmla="*/ 2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5" h="27">
                    <a:moveTo>
                      <a:pt x="1" y="24"/>
                    </a:moveTo>
                    <a:lnTo>
                      <a:pt x="6" y="25"/>
                    </a:lnTo>
                    <a:lnTo>
                      <a:pt x="8" y="27"/>
                    </a:lnTo>
                    <a:lnTo>
                      <a:pt x="8" y="27"/>
                    </a:lnTo>
                    <a:lnTo>
                      <a:pt x="8" y="24"/>
                    </a:lnTo>
                    <a:lnTo>
                      <a:pt x="9" y="24"/>
                    </a:lnTo>
                    <a:lnTo>
                      <a:pt x="11" y="25"/>
                    </a:lnTo>
                    <a:lnTo>
                      <a:pt x="13" y="25"/>
                    </a:lnTo>
                    <a:lnTo>
                      <a:pt x="17" y="22"/>
                    </a:lnTo>
                    <a:lnTo>
                      <a:pt x="20" y="22"/>
                    </a:lnTo>
                    <a:lnTo>
                      <a:pt x="22" y="20"/>
                    </a:lnTo>
                    <a:lnTo>
                      <a:pt x="25" y="20"/>
                    </a:lnTo>
                    <a:lnTo>
                      <a:pt x="24" y="19"/>
                    </a:lnTo>
                    <a:lnTo>
                      <a:pt x="24" y="16"/>
                    </a:lnTo>
                    <a:lnTo>
                      <a:pt x="20" y="14"/>
                    </a:lnTo>
                    <a:lnTo>
                      <a:pt x="19" y="16"/>
                    </a:lnTo>
                    <a:lnTo>
                      <a:pt x="19" y="17"/>
                    </a:lnTo>
                    <a:lnTo>
                      <a:pt x="17" y="19"/>
                    </a:lnTo>
                    <a:lnTo>
                      <a:pt x="17" y="17"/>
                    </a:lnTo>
                    <a:lnTo>
                      <a:pt x="19" y="16"/>
                    </a:lnTo>
                    <a:lnTo>
                      <a:pt x="17" y="12"/>
                    </a:lnTo>
                    <a:lnTo>
                      <a:pt x="14" y="12"/>
                    </a:lnTo>
                    <a:lnTo>
                      <a:pt x="16" y="11"/>
                    </a:lnTo>
                    <a:lnTo>
                      <a:pt x="19" y="4"/>
                    </a:lnTo>
                    <a:lnTo>
                      <a:pt x="19" y="3"/>
                    </a:lnTo>
                    <a:lnTo>
                      <a:pt x="17" y="3"/>
                    </a:lnTo>
                    <a:lnTo>
                      <a:pt x="17" y="1"/>
                    </a:lnTo>
                    <a:lnTo>
                      <a:pt x="17" y="0"/>
                    </a:lnTo>
                    <a:lnTo>
                      <a:pt x="16" y="0"/>
                    </a:lnTo>
                    <a:lnTo>
                      <a:pt x="14" y="3"/>
                    </a:lnTo>
                    <a:lnTo>
                      <a:pt x="11" y="4"/>
                    </a:lnTo>
                    <a:lnTo>
                      <a:pt x="9" y="8"/>
                    </a:lnTo>
                    <a:lnTo>
                      <a:pt x="8" y="9"/>
                    </a:lnTo>
                    <a:lnTo>
                      <a:pt x="6" y="14"/>
                    </a:lnTo>
                    <a:lnTo>
                      <a:pt x="1" y="16"/>
                    </a:lnTo>
                    <a:lnTo>
                      <a:pt x="0" y="17"/>
                    </a:lnTo>
                    <a:lnTo>
                      <a:pt x="1" y="20"/>
                    </a:lnTo>
                    <a:lnTo>
                      <a:pt x="1" y="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0" name="Freeform 1310">
                <a:extLst>
                  <a:ext uri="{FF2B5EF4-FFF2-40B4-BE49-F238E27FC236}">
                    <a16:creationId xmlns:a16="http://schemas.microsoft.com/office/drawing/2014/main" id="{B1070DD4-6ADB-4B24-8EFC-FE36F174E9D9}"/>
                  </a:ext>
                </a:extLst>
              </p:cNvPr>
              <p:cNvSpPr>
                <a:spLocks/>
              </p:cNvSpPr>
              <p:nvPr/>
            </p:nvSpPr>
            <p:spPr bwMode="auto">
              <a:xfrm>
                <a:off x="3922" y="1607"/>
                <a:ext cx="87" cy="96"/>
              </a:xfrm>
              <a:custGeom>
                <a:avLst/>
                <a:gdLst>
                  <a:gd name="T0" fmla="*/ 79 w 87"/>
                  <a:gd name="T1" fmla="*/ 48 h 96"/>
                  <a:gd name="T2" fmla="*/ 72 w 87"/>
                  <a:gd name="T3" fmla="*/ 42 h 96"/>
                  <a:gd name="T4" fmla="*/ 68 w 87"/>
                  <a:gd name="T5" fmla="*/ 45 h 96"/>
                  <a:gd name="T6" fmla="*/ 64 w 87"/>
                  <a:gd name="T7" fmla="*/ 43 h 96"/>
                  <a:gd name="T8" fmla="*/ 59 w 87"/>
                  <a:gd name="T9" fmla="*/ 48 h 96"/>
                  <a:gd name="T10" fmla="*/ 56 w 87"/>
                  <a:gd name="T11" fmla="*/ 45 h 96"/>
                  <a:gd name="T12" fmla="*/ 51 w 87"/>
                  <a:gd name="T13" fmla="*/ 42 h 96"/>
                  <a:gd name="T14" fmla="*/ 51 w 87"/>
                  <a:gd name="T15" fmla="*/ 37 h 96"/>
                  <a:gd name="T16" fmla="*/ 54 w 87"/>
                  <a:gd name="T17" fmla="*/ 34 h 96"/>
                  <a:gd name="T18" fmla="*/ 51 w 87"/>
                  <a:gd name="T19" fmla="*/ 30 h 96"/>
                  <a:gd name="T20" fmla="*/ 46 w 87"/>
                  <a:gd name="T21" fmla="*/ 29 h 96"/>
                  <a:gd name="T22" fmla="*/ 38 w 87"/>
                  <a:gd name="T23" fmla="*/ 35 h 96"/>
                  <a:gd name="T24" fmla="*/ 44 w 87"/>
                  <a:gd name="T25" fmla="*/ 24 h 96"/>
                  <a:gd name="T26" fmla="*/ 51 w 87"/>
                  <a:gd name="T27" fmla="*/ 16 h 96"/>
                  <a:gd name="T28" fmla="*/ 57 w 87"/>
                  <a:gd name="T29" fmla="*/ 11 h 96"/>
                  <a:gd name="T30" fmla="*/ 54 w 87"/>
                  <a:gd name="T31" fmla="*/ 5 h 96"/>
                  <a:gd name="T32" fmla="*/ 60 w 87"/>
                  <a:gd name="T33" fmla="*/ 2 h 96"/>
                  <a:gd name="T34" fmla="*/ 54 w 87"/>
                  <a:gd name="T35" fmla="*/ 2 h 96"/>
                  <a:gd name="T36" fmla="*/ 43 w 87"/>
                  <a:gd name="T37" fmla="*/ 10 h 96"/>
                  <a:gd name="T38" fmla="*/ 36 w 87"/>
                  <a:gd name="T39" fmla="*/ 16 h 96"/>
                  <a:gd name="T40" fmla="*/ 35 w 87"/>
                  <a:gd name="T41" fmla="*/ 22 h 96"/>
                  <a:gd name="T42" fmla="*/ 30 w 87"/>
                  <a:gd name="T43" fmla="*/ 27 h 96"/>
                  <a:gd name="T44" fmla="*/ 25 w 87"/>
                  <a:gd name="T45" fmla="*/ 40 h 96"/>
                  <a:gd name="T46" fmla="*/ 22 w 87"/>
                  <a:gd name="T47" fmla="*/ 45 h 96"/>
                  <a:gd name="T48" fmla="*/ 14 w 87"/>
                  <a:gd name="T49" fmla="*/ 50 h 96"/>
                  <a:gd name="T50" fmla="*/ 9 w 87"/>
                  <a:gd name="T51" fmla="*/ 51 h 96"/>
                  <a:gd name="T52" fmla="*/ 5 w 87"/>
                  <a:gd name="T53" fmla="*/ 57 h 96"/>
                  <a:gd name="T54" fmla="*/ 5 w 87"/>
                  <a:gd name="T55" fmla="*/ 65 h 96"/>
                  <a:gd name="T56" fmla="*/ 1 w 87"/>
                  <a:gd name="T57" fmla="*/ 73 h 96"/>
                  <a:gd name="T58" fmla="*/ 14 w 87"/>
                  <a:gd name="T59" fmla="*/ 70 h 96"/>
                  <a:gd name="T60" fmla="*/ 25 w 87"/>
                  <a:gd name="T61" fmla="*/ 73 h 96"/>
                  <a:gd name="T62" fmla="*/ 33 w 87"/>
                  <a:gd name="T63" fmla="*/ 73 h 96"/>
                  <a:gd name="T64" fmla="*/ 41 w 87"/>
                  <a:gd name="T65" fmla="*/ 73 h 96"/>
                  <a:gd name="T66" fmla="*/ 43 w 87"/>
                  <a:gd name="T67" fmla="*/ 72 h 96"/>
                  <a:gd name="T68" fmla="*/ 44 w 87"/>
                  <a:gd name="T69" fmla="*/ 73 h 96"/>
                  <a:gd name="T70" fmla="*/ 43 w 87"/>
                  <a:gd name="T71" fmla="*/ 77 h 96"/>
                  <a:gd name="T72" fmla="*/ 51 w 87"/>
                  <a:gd name="T73" fmla="*/ 75 h 96"/>
                  <a:gd name="T74" fmla="*/ 60 w 87"/>
                  <a:gd name="T75" fmla="*/ 75 h 96"/>
                  <a:gd name="T76" fmla="*/ 51 w 87"/>
                  <a:gd name="T77" fmla="*/ 81 h 96"/>
                  <a:gd name="T78" fmla="*/ 43 w 87"/>
                  <a:gd name="T79" fmla="*/ 86 h 96"/>
                  <a:gd name="T80" fmla="*/ 48 w 87"/>
                  <a:gd name="T81" fmla="*/ 88 h 96"/>
                  <a:gd name="T82" fmla="*/ 54 w 87"/>
                  <a:gd name="T83" fmla="*/ 85 h 96"/>
                  <a:gd name="T84" fmla="*/ 60 w 87"/>
                  <a:gd name="T85" fmla="*/ 81 h 96"/>
                  <a:gd name="T86" fmla="*/ 67 w 87"/>
                  <a:gd name="T87" fmla="*/ 70 h 96"/>
                  <a:gd name="T88" fmla="*/ 70 w 87"/>
                  <a:gd name="T89" fmla="*/ 80 h 96"/>
                  <a:gd name="T90" fmla="*/ 65 w 87"/>
                  <a:gd name="T91" fmla="*/ 93 h 96"/>
                  <a:gd name="T92" fmla="*/ 76 w 87"/>
                  <a:gd name="T93" fmla="*/ 85 h 96"/>
                  <a:gd name="T94" fmla="*/ 73 w 87"/>
                  <a:gd name="T95" fmla="*/ 96 h 96"/>
                  <a:gd name="T96" fmla="*/ 81 w 87"/>
                  <a:gd name="T97" fmla="*/ 94 h 96"/>
                  <a:gd name="T98" fmla="*/ 83 w 87"/>
                  <a:gd name="T99" fmla="*/ 86 h 96"/>
                  <a:gd name="T100" fmla="*/ 86 w 87"/>
                  <a:gd name="T101" fmla="*/ 75 h 96"/>
                  <a:gd name="T102" fmla="*/ 79 w 87"/>
                  <a:gd name="T103" fmla="*/ 73 h 96"/>
                  <a:gd name="T104" fmla="*/ 84 w 87"/>
                  <a:gd name="T105" fmla="*/ 69 h 96"/>
                  <a:gd name="T106" fmla="*/ 75 w 87"/>
                  <a:gd name="T107" fmla="*/ 77 h 96"/>
                  <a:gd name="T108" fmla="*/ 73 w 87"/>
                  <a:gd name="T109" fmla="*/ 72 h 96"/>
                  <a:gd name="T110" fmla="*/ 72 w 87"/>
                  <a:gd name="T111" fmla="*/ 67 h 96"/>
                  <a:gd name="T112" fmla="*/ 81 w 87"/>
                  <a:gd name="T113" fmla="*/ 61 h 96"/>
                  <a:gd name="T114" fmla="*/ 81 w 87"/>
                  <a:gd name="T115" fmla="*/ 57 h 96"/>
                  <a:gd name="T116" fmla="*/ 75 w 87"/>
                  <a:gd name="T117" fmla="*/ 62 h 96"/>
                  <a:gd name="T118" fmla="*/ 70 w 87"/>
                  <a:gd name="T119" fmla="*/ 62 h 96"/>
                  <a:gd name="T120" fmla="*/ 73 w 87"/>
                  <a:gd name="T121" fmla="*/ 56 h 96"/>
                  <a:gd name="T122" fmla="*/ 72 w 87"/>
                  <a:gd name="T123" fmla="*/ 53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7" h="96">
                    <a:moveTo>
                      <a:pt x="72" y="53"/>
                    </a:moveTo>
                    <a:lnTo>
                      <a:pt x="73" y="53"/>
                    </a:lnTo>
                    <a:lnTo>
                      <a:pt x="76" y="51"/>
                    </a:lnTo>
                    <a:lnTo>
                      <a:pt x="76" y="50"/>
                    </a:lnTo>
                    <a:lnTo>
                      <a:pt x="78" y="50"/>
                    </a:lnTo>
                    <a:lnTo>
                      <a:pt x="79" y="50"/>
                    </a:lnTo>
                    <a:lnTo>
                      <a:pt x="79" y="48"/>
                    </a:lnTo>
                    <a:lnTo>
                      <a:pt x="81" y="46"/>
                    </a:lnTo>
                    <a:lnTo>
                      <a:pt x="81" y="45"/>
                    </a:lnTo>
                    <a:lnTo>
                      <a:pt x="79" y="43"/>
                    </a:lnTo>
                    <a:lnTo>
                      <a:pt x="76" y="42"/>
                    </a:lnTo>
                    <a:lnTo>
                      <a:pt x="75" y="42"/>
                    </a:lnTo>
                    <a:lnTo>
                      <a:pt x="72" y="42"/>
                    </a:lnTo>
                    <a:lnTo>
                      <a:pt x="72" y="42"/>
                    </a:lnTo>
                    <a:lnTo>
                      <a:pt x="72" y="43"/>
                    </a:lnTo>
                    <a:lnTo>
                      <a:pt x="70" y="45"/>
                    </a:lnTo>
                    <a:lnTo>
                      <a:pt x="70" y="48"/>
                    </a:lnTo>
                    <a:lnTo>
                      <a:pt x="68" y="48"/>
                    </a:lnTo>
                    <a:lnTo>
                      <a:pt x="68" y="48"/>
                    </a:lnTo>
                    <a:lnTo>
                      <a:pt x="68" y="45"/>
                    </a:lnTo>
                    <a:lnTo>
                      <a:pt x="68" y="45"/>
                    </a:lnTo>
                    <a:lnTo>
                      <a:pt x="70" y="43"/>
                    </a:lnTo>
                    <a:lnTo>
                      <a:pt x="70" y="42"/>
                    </a:lnTo>
                    <a:lnTo>
                      <a:pt x="70" y="40"/>
                    </a:lnTo>
                    <a:lnTo>
                      <a:pt x="67" y="42"/>
                    </a:lnTo>
                    <a:lnTo>
                      <a:pt x="67" y="43"/>
                    </a:lnTo>
                    <a:lnTo>
                      <a:pt x="65" y="45"/>
                    </a:lnTo>
                    <a:lnTo>
                      <a:pt x="64" y="43"/>
                    </a:lnTo>
                    <a:lnTo>
                      <a:pt x="64" y="45"/>
                    </a:lnTo>
                    <a:lnTo>
                      <a:pt x="62" y="45"/>
                    </a:lnTo>
                    <a:lnTo>
                      <a:pt x="60" y="45"/>
                    </a:lnTo>
                    <a:lnTo>
                      <a:pt x="59" y="46"/>
                    </a:lnTo>
                    <a:lnTo>
                      <a:pt x="59" y="48"/>
                    </a:lnTo>
                    <a:lnTo>
                      <a:pt x="57" y="50"/>
                    </a:lnTo>
                    <a:lnTo>
                      <a:pt x="59" y="48"/>
                    </a:lnTo>
                    <a:lnTo>
                      <a:pt x="59" y="45"/>
                    </a:lnTo>
                    <a:lnTo>
                      <a:pt x="60" y="42"/>
                    </a:lnTo>
                    <a:lnTo>
                      <a:pt x="60" y="42"/>
                    </a:lnTo>
                    <a:lnTo>
                      <a:pt x="59" y="43"/>
                    </a:lnTo>
                    <a:lnTo>
                      <a:pt x="57" y="43"/>
                    </a:lnTo>
                    <a:lnTo>
                      <a:pt x="56" y="45"/>
                    </a:lnTo>
                    <a:lnTo>
                      <a:pt x="56" y="45"/>
                    </a:lnTo>
                    <a:lnTo>
                      <a:pt x="56" y="43"/>
                    </a:lnTo>
                    <a:lnTo>
                      <a:pt x="57" y="42"/>
                    </a:lnTo>
                    <a:lnTo>
                      <a:pt x="57" y="42"/>
                    </a:lnTo>
                    <a:lnTo>
                      <a:pt x="54" y="42"/>
                    </a:lnTo>
                    <a:lnTo>
                      <a:pt x="52" y="43"/>
                    </a:lnTo>
                    <a:lnTo>
                      <a:pt x="51" y="43"/>
                    </a:lnTo>
                    <a:lnTo>
                      <a:pt x="51" y="42"/>
                    </a:lnTo>
                    <a:lnTo>
                      <a:pt x="51" y="42"/>
                    </a:lnTo>
                    <a:lnTo>
                      <a:pt x="48" y="43"/>
                    </a:lnTo>
                    <a:lnTo>
                      <a:pt x="48" y="43"/>
                    </a:lnTo>
                    <a:lnTo>
                      <a:pt x="46" y="42"/>
                    </a:lnTo>
                    <a:lnTo>
                      <a:pt x="49" y="40"/>
                    </a:lnTo>
                    <a:lnTo>
                      <a:pt x="51" y="38"/>
                    </a:lnTo>
                    <a:lnTo>
                      <a:pt x="51" y="37"/>
                    </a:lnTo>
                    <a:lnTo>
                      <a:pt x="51" y="37"/>
                    </a:lnTo>
                    <a:lnTo>
                      <a:pt x="49" y="37"/>
                    </a:lnTo>
                    <a:lnTo>
                      <a:pt x="48" y="38"/>
                    </a:lnTo>
                    <a:lnTo>
                      <a:pt x="48" y="37"/>
                    </a:lnTo>
                    <a:lnTo>
                      <a:pt x="51" y="35"/>
                    </a:lnTo>
                    <a:lnTo>
                      <a:pt x="52" y="35"/>
                    </a:lnTo>
                    <a:lnTo>
                      <a:pt x="54" y="34"/>
                    </a:lnTo>
                    <a:lnTo>
                      <a:pt x="56" y="34"/>
                    </a:lnTo>
                    <a:lnTo>
                      <a:pt x="57" y="32"/>
                    </a:lnTo>
                    <a:lnTo>
                      <a:pt x="57" y="30"/>
                    </a:lnTo>
                    <a:lnTo>
                      <a:pt x="56" y="32"/>
                    </a:lnTo>
                    <a:lnTo>
                      <a:pt x="54" y="32"/>
                    </a:lnTo>
                    <a:lnTo>
                      <a:pt x="52" y="32"/>
                    </a:lnTo>
                    <a:lnTo>
                      <a:pt x="51" y="30"/>
                    </a:lnTo>
                    <a:lnTo>
                      <a:pt x="49" y="30"/>
                    </a:lnTo>
                    <a:lnTo>
                      <a:pt x="48" y="30"/>
                    </a:lnTo>
                    <a:lnTo>
                      <a:pt x="49" y="29"/>
                    </a:lnTo>
                    <a:lnTo>
                      <a:pt x="51" y="27"/>
                    </a:lnTo>
                    <a:lnTo>
                      <a:pt x="49" y="27"/>
                    </a:lnTo>
                    <a:lnTo>
                      <a:pt x="48" y="27"/>
                    </a:lnTo>
                    <a:lnTo>
                      <a:pt x="46" y="29"/>
                    </a:lnTo>
                    <a:lnTo>
                      <a:pt x="46" y="30"/>
                    </a:lnTo>
                    <a:lnTo>
                      <a:pt x="44" y="32"/>
                    </a:lnTo>
                    <a:lnTo>
                      <a:pt x="43" y="34"/>
                    </a:lnTo>
                    <a:lnTo>
                      <a:pt x="41" y="35"/>
                    </a:lnTo>
                    <a:lnTo>
                      <a:pt x="40" y="37"/>
                    </a:lnTo>
                    <a:lnTo>
                      <a:pt x="38" y="38"/>
                    </a:lnTo>
                    <a:lnTo>
                      <a:pt x="38" y="35"/>
                    </a:lnTo>
                    <a:lnTo>
                      <a:pt x="38" y="34"/>
                    </a:lnTo>
                    <a:lnTo>
                      <a:pt x="40" y="32"/>
                    </a:lnTo>
                    <a:lnTo>
                      <a:pt x="40" y="30"/>
                    </a:lnTo>
                    <a:lnTo>
                      <a:pt x="41" y="29"/>
                    </a:lnTo>
                    <a:lnTo>
                      <a:pt x="43" y="26"/>
                    </a:lnTo>
                    <a:lnTo>
                      <a:pt x="43" y="26"/>
                    </a:lnTo>
                    <a:lnTo>
                      <a:pt x="44" y="24"/>
                    </a:lnTo>
                    <a:lnTo>
                      <a:pt x="46" y="22"/>
                    </a:lnTo>
                    <a:lnTo>
                      <a:pt x="46" y="21"/>
                    </a:lnTo>
                    <a:lnTo>
                      <a:pt x="48" y="19"/>
                    </a:lnTo>
                    <a:lnTo>
                      <a:pt x="49" y="18"/>
                    </a:lnTo>
                    <a:lnTo>
                      <a:pt x="51" y="18"/>
                    </a:lnTo>
                    <a:lnTo>
                      <a:pt x="51" y="16"/>
                    </a:lnTo>
                    <a:lnTo>
                      <a:pt x="51" y="16"/>
                    </a:lnTo>
                    <a:lnTo>
                      <a:pt x="52" y="14"/>
                    </a:lnTo>
                    <a:lnTo>
                      <a:pt x="52" y="13"/>
                    </a:lnTo>
                    <a:lnTo>
                      <a:pt x="52" y="14"/>
                    </a:lnTo>
                    <a:lnTo>
                      <a:pt x="52" y="14"/>
                    </a:lnTo>
                    <a:lnTo>
                      <a:pt x="52" y="16"/>
                    </a:lnTo>
                    <a:lnTo>
                      <a:pt x="54" y="13"/>
                    </a:lnTo>
                    <a:lnTo>
                      <a:pt x="57" y="11"/>
                    </a:lnTo>
                    <a:lnTo>
                      <a:pt x="57" y="10"/>
                    </a:lnTo>
                    <a:lnTo>
                      <a:pt x="57" y="8"/>
                    </a:lnTo>
                    <a:lnTo>
                      <a:pt x="56" y="8"/>
                    </a:lnTo>
                    <a:lnTo>
                      <a:pt x="54" y="10"/>
                    </a:lnTo>
                    <a:lnTo>
                      <a:pt x="54" y="6"/>
                    </a:lnTo>
                    <a:lnTo>
                      <a:pt x="54" y="6"/>
                    </a:lnTo>
                    <a:lnTo>
                      <a:pt x="54" y="5"/>
                    </a:lnTo>
                    <a:lnTo>
                      <a:pt x="56" y="5"/>
                    </a:lnTo>
                    <a:lnTo>
                      <a:pt x="57" y="5"/>
                    </a:lnTo>
                    <a:lnTo>
                      <a:pt x="59" y="6"/>
                    </a:lnTo>
                    <a:lnTo>
                      <a:pt x="60" y="6"/>
                    </a:lnTo>
                    <a:lnTo>
                      <a:pt x="62" y="5"/>
                    </a:lnTo>
                    <a:lnTo>
                      <a:pt x="62" y="0"/>
                    </a:lnTo>
                    <a:lnTo>
                      <a:pt x="60" y="2"/>
                    </a:lnTo>
                    <a:lnTo>
                      <a:pt x="59" y="2"/>
                    </a:lnTo>
                    <a:lnTo>
                      <a:pt x="59" y="3"/>
                    </a:lnTo>
                    <a:lnTo>
                      <a:pt x="57" y="3"/>
                    </a:lnTo>
                    <a:lnTo>
                      <a:pt x="57" y="2"/>
                    </a:lnTo>
                    <a:lnTo>
                      <a:pt x="57" y="0"/>
                    </a:lnTo>
                    <a:lnTo>
                      <a:pt x="56" y="2"/>
                    </a:lnTo>
                    <a:lnTo>
                      <a:pt x="54" y="2"/>
                    </a:lnTo>
                    <a:lnTo>
                      <a:pt x="52" y="2"/>
                    </a:lnTo>
                    <a:lnTo>
                      <a:pt x="52" y="3"/>
                    </a:lnTo>
                    <a:lnTo>
                      <a:pt x="51" y="5"/>
                    </a:lnTo>
                    <a:lnTo>
                      <a:pt x="48" y="5"/>
                    </a:lnTo>
                    <a:lnTo>
                      <a:pt x="46" y="6"/>
                    </a:lnTo>
                    <a:lnTo>
                      <a:pt x="43" y="8"/>
                    </a:lnTo>
                    <a:lnTo>
                      <a:pt x="43" y="10"/>
                    </a:lnTo>
                    <a:lnTo>
                      <a:pt x="41" y="11"/>
                    </a:lnTo>
                    <a:lnTo>
                      <a:pt x="40" y="10"/>
                    </a:lnTo>
                    <a:lnTo>
                      <a:pt x="40" y="11"/>
                    </a:lnTo>
                    <a:lnTo>
                      <a:pt x="41" y="11"/>
                    </a:lnTo>
                    <a:lnTo>
                      <a:pt x="41" y="13"/>
                    </a:lnTo>
                    <a:lnTo>
                      <a:pt x="40" y="14"/>
                    </a:lnTo>
                    <a:lnTo>
                      <a:pt x="36" y="16"/>
                    </a:lnTo>
                    <a:lnTo>
                      <a:pt x="35" y="18"/>
                    </a:lnTo>
                    <a:lnTo>
                      <a:pt x="36" y="18"/>
                    </a:lnTo>
                    <a:lnTo>
                      <a:pt x="35" y="19"/>
                    </a:lnTo>
                    <a:lnTo>
                      <a:pt x="35" y="19"/>
                    </a:lnTo>
                    <a:lnTo>
                      <a:pt x="33" y="21"/>
                    </a:lnTo>
                    <a:lnTo>
                      <a:pt x="35" y="21"/>
                    </a:lnTo>
                    <a:lnTo>
                      <a:pt x="35" y="22"/>
                    </a:lnTo>
                    <a:lnTo>
                      <a:pt x="32" y="22"/>
                    </a:lnTo>
                    <a:lnTo>
                      <a:pt x="32" y="24"/>
                    </a:lnTo>
                    <a:lnTo>
                      <a:pt x="32" y="26"/>
                    </a:lnTo>
                    <a:lnTo>
                      <a:pt x="32" y="26"/>
                    </a:lnTo>
                    <a:lnTo>
                      <a:pt x="33" y="26"/>
                    </a:lnTo>
                    <a:lnTo>
                      <a:pt x="32" y="27"/>
                    </a:lnTo>
                    <a:lnTo>
                      <a:pt x="30" y="27"/>
                    </a:lnTo>
                    <a:lnTo>
                      <a:pt x="28" y="29"/>
                    </a:lnTo>
                    <a:lnTo>
                      <a:pt x="27" y="30"/>
                    </a:lnTo>
                    <a:lnTo>
                      <a:pt x="25" y="35"/>
                    </a:lnTo>
                    <a:lnTo>
                      <a:pt x="25" y="37"/>
                    </a:lnTo>
                    <a:lnTo>
                      <a:pt x="25" y="38"/>
                    </a:lnTo>
                    <a:lnTo>
                      <a:pt x="25" y="38"/>
                    </a:lnTo>
                    <a:lnTo>
                      <a:pt x="25" y="40"/>
                    </a:lnTo>
                    <a:lnTo>
                      <a:pt x="24" y="38"/>
                    </a:lnTo>
                    <a:lnTo>
                      <a:pt x="24" y="38"/>
                    </a:lnTo>
                    <a:lnTo>
                      <a:pt x="21" y="40"/>
                    </a:lnTo>
                    <a:lnTo>
                      <a:pt x="21" y="42"/>
                    </a:lnTo>
                    <a:lnTo>
                      <a:pt x="21" y="43"/>
                    </a:lnTo>
                    <a:lnTo>
                      <a:pt x="22" y="43"/>
                    </a:lnTo>
                    <a:lnTo>
                      <a:pt x="22" y="45"/>
                    </a:lnTo>
                    <a:lnTo>
                      <a:pt x="22" y="45"/>
                    </a:lnTo>
                    <a:lnTo>
                      <a:pt x="21" y="46"/>
                    </a:lnTo>
                    <a:lnTo>
                      <a:pt x="19" y="48"/>
                    </a:lnTo>
                    <a:lnTo>
                      <a:pt x="17" y="46"/>
                    </a:lnTo>
                    <a:lnTo>
                      <a:pt x="16" y="48"/>
                    </a:lnTo>
                    <a:lnTo>
                      <a:pt x="16" y="48"/>
                    </a:lnTo>
                    <a:lnTo>
                      <a:pt x="14" y="50"/>
                    </a:lnTo>
                    <a:lnTo>
                      <a:pt x="13" y="53"/>
                    </a:lnTo>
                    <a:lnTo>
                      <a:pt x="11" y="54"/>
                    </a:lnTo>
                    <a:lnTo>
                      <a:pt x="11" y="54"/>
                    </a:lnTo>
                    <a:lnTo>
                      <a:pt x="11" y="53"/>
                    </a:lnTo>
                    <a:lnTo>
                      <a:pt x="9" y="54"/>
                    </a:lnTo>
                    <a:lnTo>
                      <a:pt x="8" y="53"/>
                    </a:lnTo>
                    <a:lnTo>
                      <a:pt x="9" y="51"/>
                    </a:lnTo>
                    <a:lnTo>
                      <a:pt x="11" y="51"/>
                    </a:lnTo>
                    <a:lnTo>
                      <a:pt x="11" y="50"/>
                    </a:lnTo>
                    <a:lnTo>
                      <a:pt x="11" y="50"/>
                    </a:lnTo>
                    <a:lnTo>
                      <a:pt x="8" y="51"/>
                    </a:lnTo>
                    <a:lnTo>
                      <a:pt x="5" y="54"/>
                    </a:lnTo>
                    <a:lnTo>
                      <a:pt x="5" y="57"/>
                    </a:lnTo>
                    <a:lnTo>
                      <a:pt x="5" y="57"/>
                    </a:lnTo>
                    <a:lnTo>
                      <a:pt x="6" y="56"/>
                    </a:lnTo>
                    <a:lnTo>
                      <a:pt x="11" y="56"/>
                    </a:lnTo>
                    <a:lnTo>
                      <a:pt x="14" y="56"/>
                    </a:lnTo>
                    <a:lnTo>
                      <a:pt x="13" y="57"/>
                    </a:lnTo>
                    <a:lnTo>
                      <a:pt x="9" y="61"/>
                    </a:lnTo>
                    <a:lnTo>
                      <a:pt x="8" y="64"/>
                    </a:lnTo>
                    <a:lnTo>
                      <a:pt x="5" y="65"/>
                    </a:lnTo>
                    <a:lnTo>
                      <a:pt x="1" y="67"/>
                    </a:lnTo>
                    <a:lnTo>
                      <a:pt x="0" y="67"/>
                    </a:lnTo>
                    <a:lnTo>
                      <a:pt x="0" y="69"/>
                    </a:lnTo>
                    <a:lnTo>
                      <a:pt x="0" y="70"/>
                    </a:lnTo>
                    <a:lnTo>
                      <a:pt x="0" y="72"/>
                    </a:lnTo>
                    <a:lnTo>
                      <a:pt x="0" y="73"/>
                    </a:lnTo>
                    <a:lnTo>
                      <a:pt x="1" y="73"/>
                    </a:lnTo>
                    <a:lnTo>
                      <a:pt x="5" y="75"/>
                    </a:lnTo>
                    <a:lnTo>
                      <a:pt x="8" y="75"/>
                    </a:lnTo>
                    <a:lnTo>
                      <a:pt x="9" y="73"/>
                    </a:lnTo>
                    <a:lnTo>
                      <a:pt x="13" y="72"/>
                    </a:lnTo>
                    <a:lnTo>
                      <a:pt x="14" y="70"/>
                    </a:lnTo>
                    <a:lnTo>
                      <a:pt x="14" y="70"/>
                    </a:lnTo>
                    <a:lnTo>
                      <a:pt x="14" y="70"/>
                    </a:lnTo>
                    <a:lnTo>
                      <a:pt x="13" y="72"/>
                    </a:lnTo>
                    <a:lnTo>
                      <a:pt x="16" y="73"/>
                    </a:lnTo>
                    <a:lnTo>
                      <a:pt x="17" y="72"/>
                    </a:lnTo>
                    <a:lnTo>
                      <a:pt x="19" y="73"/>
                    </a:lnTo>
                    <a:lnTo>
                      <a:pt x="22" y="73"/>
                    </a:lnTo>
                    <a:lnTo>
                      <a:pt x="25" y="73"/>
                    </a:lnTo>
                    <a:lnTo>
                      <a:pt x="25" y="73"/>
                    </a:lnTo>
                    <a:lnTo>
                      <a:pt x="27" y="75"/>
                    </a:lnTo>
                    <a:lnTo>
                      <a:pt x="28" y="75"/>
                    </a:lnTo>
                    <a:lnTo>
                      <a:pt x="30" y="75"/>
                    </a:lnTo>
                    <a:lnTo>
                      <a:pt x="30" y="77"/>
                    </a:lnTo>
                    <a:lnTo>
                      <a:pt x="32" y="77"/>
                    </a:lnTo>
                    <a:lnTo>
                      <a:pt x="33" y="75"/>
                    </a:lnTo>
                    <a:lnTo>
                      <a:pt x="33" y="73"/>
                    </a:lnTo>
                    <a:lnTo>
                      <a:pt x="35" y="75"/>
                    </a:lnTo>
                    <a:lnTo>
                      <a:pt x="36" y="75"/>
                    </a:lnTo>
                    <a:lnTo>
                      <a:pt x="36" y="75"/>
                    </a:lnTo>
                    <a:lnTo>
                      <a:pt x="38" y="73"/>
                    </a:lnTo>
                    <a:lnTo>
                      <a:pt x="40" y="73"/>
                    </a:lnTo>
                    <a:lnTo>
                      <a:pt x="41" y="75"/>
                    </a:lnTo>
                    <a:lnTo>
                      <a:pt x="41" y="73"/>
                    </a:lnTo>
                    <a:lnTo>
                      <a:pt x="41" y="72"/>
                    </a:lnTo>
                    <a:lnTo>
                      <a:pt x="41" y="70"/>
                    </a:lnTo>
                    <a:lnTo>
                      <a:pt x="41" y="70"/>
                    </a:lnTo>
                    <a:lnTo>
                      <a:pt x="43" y="69"/>
                    </a:lnTo>
                    <a:lnTo>
                      <a:pt x="44" y="69"/>
                    </a:lnTo>
                    <a:lnTo>
                      <a:pt x="43" y="70"/>
                    </a:lnTo>
                    <a:lnTo>
                      <a:pt x="43" y="72"/>
                    </a:lnTo>
                    <a:lnTo>
                      <a:pt x="43" y="73"/>
                    </a:lnTo>
                    <a:lnTo>
                      <a:pt x="43" y="72"/>
                    </a:lnTo>
                    <a:lnTo>
                      <a:pt x="44" y="70"/>
                    </a:lnTo>
                    <a:lnTo>
                      <a:pt x="46" y="70"/>
                    </a:lnTo>
                    <a:lnTo>
                      <a:pt x="46" y="72"/>
                    </a:lnTo>
                    <a:lnTo>
                      <a:pt x="44" y="73"/>
                    </a:lnTo>
                    <a:lnTo>
                      <a:pt x="44" y="73"/>
                    </a:lnTo>
                    <a:lnTo>
                      <a:pt x="46" y="73"/>
                    </a:lnTo>
                    <a:lnTo>
                      <a:pt x="48" y="73"/>
                    </a:lnTo>
                    <a:lnTo>
                      <a:pt x="48" y="73"/>
                    </a:lnTo>
                    <a:lnTo>
                      <a:pt x="44" y="75"/>
                    </a:lnTo>
                    <a:lnTo>
                      <a:pt x="41" y="77"/>
                    </a:lnTo>
                    <a:lnTo>
                      <a:pt x="43" y="77"/>
                    </a:lnTo>
                    <a:lnTo>
                      <a:pt x="43" y="77"/>
                    </a:lnTo>
                    <a:lnTo>
                      <a:pt x="44" y="77"/>
                    </a:lnTo>
                    <a:lnTo>
                      <a:pt x="46" y="78"/>
                    </a:lnTo>
                    <a:lnTo>
                      <a:pt x="48" y="78"/>
                    </a:lnTo>
                    <a:lnTo>
                      <a:pt x="48" y="78"/>
                    </a:lnTo>
                    <a:lnTo>
                      <a:pt x="49" y="78"/>
                    </a:lnTo>
                    <a:lnTo>
                      <a:pt x="51" y="77"/>
                    </a:lnTo>
                    <a:lnTo>
                      <a:pt x="51" y="75"/>
                    </a:lnTo>
                    <a:lnTo>
                      <a:pt x="51" y="73"/>
                    </a:lnTo>
                    <a:lnTo>
                      <a:pt x="52" y="75"/>
                    </a:lnTo>
                    <a:lnTo>
                      <a:pt x="54" y="75"/>
                    </a:lnTo>
                    <a:lnTo>
                      <a:pt x="56" y="77"/>
                    </a:lnTo>
                    <a:lnTo>
                      <a:pt x="57" y="77"/>
                    </a:lnTo>
                    <a:lnTo>
                      <a:pt x="59" y="75"/>
                    </a:lnTo>
                    <a:lnTo>
                      <a:pt x="60" y="75"/>
                    </a:lnTo>
                    <a:lnTo>
                      <a:pt x="59" y="77"/>
                    </a:lnTo>
                    <a:lnTo>
                      <a:pt x="59" y="77"/>
                    </a:lnTo>
                    <a:lnTo>
                      <a:pt x="56" y="78"/>
                    </a:lnTo>
                    <a:lnTo>
                      <a:pt x="54" y="78"/>
                    </a:lnTo>
                    <a:lnTo>
                      <a:pt x="52" y="80"/>
                    </a:lnTo>
                    <a:lnTo>
                      <a:pt x="52" y="81"/>
                    </a:lnTo>
                    <a:lnTo>
                      <a:pt x="51" y="81"/>
                    </a:lnTo>
                    <a:lnTo>
                      <a:pt x="51" y="83"/>
                    </a:lnTo>
                    <a:lnTo>
                      <a:pt x="49" y="83"/>
                    </a:lnTo>
                    <a:lnTo>
                      <a:pt x="48" y="83"/>
                    </a:lnTo>
                    <a:lnTo>
                      <a:pt x="48" y="85"/>
                    </a:lnTo>
                    <a:lnTo>
                      <a:pt x="46" y="85"/>
                    </a:lnTo>
                    <a:lnTo>
                      <a:pt x="44" y="85"/>
                    </a:lnTo>
                    <a:lnTo>
                      <a:pt x="43" y="86"/>
                    </a:lnTo>
                    <a:lnTo>
                      <a:pt x="41" y="88"/>
                    </a:lnTo>
                    <a:lnTo>
                      <a:pt x="43" y="89"/>
                    </a:lnTo>
                    <a:lnTo>
                      <a:pt x="43" y="89"/>
                    </a:lnTo>
                    <a:lnTo>
                      <a:pt x="44" y="89"/>
                    </a:lnTo>
                    <a:lnTo>
                      <a:pt x="46" y="89"/>
                    </a:lnTo>
                    <a:lnTo>
                      <a:pt x="46" y="88"/>
                    </a:lnTo>
                    <a:lnTo>
                      <a:pt x="48" y="88"/>
                    </a:lnTo>
                    <a:lnTo>
                      <a:pt x="48" y="89"/>
                    </a:lnTo>
                    <a:lnTo>
                      <a:pt x="48" y="89"/>
                    </a:lnTo>
                    <a:lnTo>
                      <a:pt x="51" y="89"/>
                    </a:lnTo>
                    <a:lnTo>
                      <a:pt x="52" y="88"/>
                    </a:lnTo>
                    <a:lnTo>
                      <a:pt x="52" y="86"/>
                    </a:lnTo>
                    <a:lnTo>
                      <a:pt x="52" y="86"/>
                    </a:lnTo>
                    <a:lnTo>
                      <a:pt x="54" y="85"/>
                    </a:lnTo>
                    <a:lnTo>
                      <a:pt x="54" y="83"/>
                    </a:lnTo>
                    <a:lnTo>
                      <a:pt x="56" y="83"/>
                    </a:lnTo>
                    <a:lnTo>
                      <a:pt x="57" y="80"/>
                    </a:lnTo>
                    <a:lnTo>
                      <a:pt x="59" y="80"/>
                    </a:lnTo>
                    <a:lnTo>
                      <a:pt x="60" y="80"/>
                    </a:lnTo>
                    <a:lnTo>
                      <a:pt x="62" y="80"/>
                    </a:lnTo>
                    <a:lnTo>
                      <a:pt x="60" y="81"/>
                    </a:lnTo>
                    <a:lnTo>
                      <a:pt x="62" y="81"/>
                    </a:lnTo>
                    <a:lnTo>
                      <a:pt x="62" y="80"/>
                    </a:lnTo>
                    <a:lnTo>
                      <a:pt x="64" y="77"/>
                    </a:lnTo>
                    <a:lnTo>
                      <a:pt x="65" y="73"/>
                    </a:lnTo>
                    <a:lnTo>
                      <a:pt x="65" y="72"/>
                    </a:lnTo>
                    <a:lnTo>
                      <a:pt x="65" y="70"/>
                    </a:lnTo>
                    <a:lnTo>
                      <a:pt x="67" y="70"/>
                    </a:lnTo>
                    <a:lnTo>
                      <a:pt x="67" y="72"/>
                    </a:lnTo>
                    <a:lnTo>
                      <a:pt x="68" y="72"/>
                    </a:lnTo>
                    <a:lnTo>
                      <a:pt x="70" y="73"/>
                    </a:lnTo>
                    <a:lnTo>
                      <a:pt x="70" y="75"/>
                    </a:lnTo>
                    <a:lnTo>
                      <a:pt x="70" y="77"/>
                    </a:lnTo>
                    <a:lnTo>
                      <a:pt x="68" y="80"/>
                    </a:lnTo>
                    <a:lnTo>
                      <a:pt x="70" y="80"/>
                    </a:lnTo>
                    <a:lnTo>
                      <a:pt x="68" y="81"/>
                    </a:lnTo>
                    <a:lnTo>
                      <a:pt x="67" y="83"/>
                    </a:lnTo>
                    <a:lnTo>
                      <a:pt x="65" y="88"/>
                    </a:lnTo>
                    <a:lnTo>
                      <a:pt x="65" y="89"/>
                    </a:lnTo>
                    <a:lnTo>
                      <a:pt x="65" y="91"/>
                    </a:lnTo>
                    <a:lnTo>
                      <a:pt x="65" y="93"/>
                    </a:lnTo>
                    <a:lnTo>
                      <a:pt x="65" y="93"/>
                    </a:lnTo>
                    <a:lnTo>
                      <a:pt x="68" y="91"/>
                    </a:lnTo>
                    <a:lnTo>
                      <a:pt x="70" y="88"/>
                    </a:lnTo>
                    <a:lnTo>
                      <a:pt x="70" y="88"/>
                    </a:lnTo>
                    <a:lnTo>
                      <a:pt x="73" y="85"/>
                    </a:lnTo>
                    <a:lnTo>
                      <a:pt x="73" y="83"/>
                    </a:lnTo>
                    <a:lnTo>
                      <a:pt x="75" y="85"/>
                    </a:lnTo>
                    <a:lnTo>
                      <a:pt x="76" y="85"/>
                    </a:lnTo>
                    <a:lnTo>
                      <a:pt x="76" y="85"/>
                    </a:lnTo>
                    <a:lnTo>
                      <a:pt x="75" y="86"/>
                    </a:lnTo>
                    <a:lnTo>
                      <a:pt x="72" y="88"/>
                    </a:lnTo>
                    <a:lnTo>
                      <a:pt x="72" y="89"/>
                    </a:lnTo>
                    <a:lnTo>
                      <a:pt x="72" y="93"/>
                    </a:lnTo>
                    <a:lnTo>
                      <a:pt x="73" y="93"/>
                    </a:lnTo>
                    <a:lnTo>
                      <a:pt x="73" y="96"/>
                    </a:lnTo>
                    <a:lnTo>
                      <a:pt x="75" y="96"/>
                    </a:lnTo>
                    <a:lnTo>
                      <a:pt x="75" y="94"/>
                    </a:lnTo>
                    <a:lnTo>
                      <a:pt x="76" y="93"/>
                    </a:lnTo>
                    <a:lnTo>
                      <a:pt x="76" y="93"/>
                    </a:lnTo>
                    <a:lnTo>
                      <a:pt x="78" y="96"/>
                    </a:lnTo>
                    <a:lnTo>
                      <a:pt x="79" y="96"/>
                    </a:lnTo>
                    <a:lnTo>
                      <a:pt x="81" y="94"/>
                    </a:lnTo>
                    <a:lnTo>
                      <a:pt x="81" y="93"/>
                    </a:lnTo>
                    <a:lnTo>
                      <a:pt x="83" y="93"/>
                    </a:lnTo>
                    <a:lnTo>
                      <a:pt x="83" y="91"/>
                    </a:lnTo>
                    <a:lnTo>
                      <a:pt x="83" y="89"/>
                    </a:lnTo>
                    <a:lnTo>
                      <a:pt x="83" y="89"/>
                    </a:lnTo>
                    <a:lnTo>
                      <a:pt x="84" y="88"/>
                    </a:lnTo>
                    <a:lnTo>
                      <a:pt x="83" y="86"/>
                    </a:lnTo>
                    <a:lnTo>
                      <a:pt x="83" y="85"/>
                    </a:lnTo>
                    <a:lnTo>
                      <a:pt x="86" y="81"/>
                    </a:lnTo>
                    <a:lnTo>
                      <a:pt x="87" y="78"/>
                    </a:lnTo>
                    <a:lnTo>
                      <a:pt x="87" y="75"/>
                    </a:lnTo>
                    <a:lnTo>
                      <a:pt x="86" y="73"/>
                    </a:lnTo>
                    <a:lnTo>
                      <a:pt x="86" y="73"/>
                    </a:lnTo>
                    <a:lnTo>
                      <a:pt x="86" y="75"/>
                    </a:lnTo>
                    <a:lnTo>
                      <a:pt x="84" y="77"/>
                    </a:lnTo>
                    <a:lnTo>
                      <a:pt x="83" y="78"/>
                    </a:lnTo>
                    <a:lnTo>
                      <a:pt x="81" y="80"/>
                    </a:lnTo>
                    <a:lnTo>
                      <a:pt x="79" y="80"/>
                    </a:lnTo>
                    <a:lnTo>
                      <a:pt x="79" y="78"/>
                    </a:lnTo>
                    <a:lnTo>
                      <a:pt x="79" y="77"/>
                    </a:lnTo>
                    <a:lnTo>
                      <a:pt x="79" y="73"/>
                    </a:lnTo>
                    <a:lnTo>
                      <a:pt x="83" y="72"/>
                    </a:lnTo>
                    <a:lnTo>
                      <a:pt x="83" y="72"/>
                    </a:lnTo>
                    <a:lnTo>
                      <a:pt x="84" y="70"/>
                    </a:lnTo>
                    <a:lnTo>
                      <a:pt x="86" y="70"/>
                    </a:lnTo>
                    <a:lnTo>
                      <a:pt x="86" y="69"/>
                    </a:lnTo>
                    <a:lnTo>
                      <a:pt x="86" y="67"/>
                    </a:lnTo>
                    <a:lnTo>
                      <a:pt x="84" y="69"/>
                    </a:lnTo>
                    <a:lnTo>
                      <a:pt x="84" y="69"/>
                    </a:lnTo>
                    <a:lnTo>
                      <a:pt x="81" y="70"/>
                    </a:lnTo>
                    <a:lnTo>
                      <a:pt x="81" y="70"/>
                    </a:lnTo>
                    <a:lnTo>
                      <a:pt x="78" y="72"/>
                    </a:lnTo>
                    <a:lnTo>
                      <a:pt x="78" y="73"/>
                    </a:lnTo>
                    <a:lnTo>
                      <a:pt x="75" y="75"/>
                    </a:lnTo>
                    <a:lnTo>
                      <a:pt x="75" y="77"/>
                    </a:lnTo>
                    <a:lnTo>
                      <a:pt x="73" y="77"/>
                    </a:lnTo>
                    <a:lnTo>
                      <a:pt x="72" y="75"/>
                    </a:lnTo>
                    <a:lnTo>
                      <a:pt x="72" y="73"/>
                    </a:lnTo>
                    <a:lnTo>
                      <a:pt x="72" y="72"/>
                    </a:lnTo>
                    <a:lnTo>
                      <a:pt x="72" y="70"/>
                    </a:lnTo>
                    <a:lnTo>
                      <a:pt x="72" y="72"/>
                    </a:lnTo>
                    <a:lnTo>
                      <a:pt x="73" y="72"/>
                    </a:lnTo>
                    <a:lnTo>
                      <a:pt x="75" y="70"/>
                    </a:lnTo>
                    <a:lnTo>
                      <a:pt x="73" y="70"/>
                    </a:lnTo>
                    <a:lnTo>
                      <a:pt x="72" y="69"/>
                    </a:lnTo>
                    <a:lnTo>
                      <a:pt x="73" y="69"/>
                    </a:lnTo>
                    <a:lnTo>
                      <a:pt x="75" y="69"/>
                    </a:lnTo>
                    <a:lnTo>
                      <a:pt x="73" y="69"/>
                    </a:lnTo>
                    <a:lnTo>
                      <a:pt x="72" y="67"/>
                    </a:lnTo>
                    <a:lnTo>
                      <a:pt x="72" y="65"/>
                    </a:lnTo>
                    <a:lnTo>
                      <a:pt x="72" y="65"/>
                    </a:lnTo>
                    <a:lnTo>
                      <a:pt x="75" y="65"/>
                    </a:lnTo>
                    <a:lnTo>
                      <a:pt x="75" y="65"/>
                    </a:lnTo>
                    <a:lnTo>
                      <a:pt x="78" y="64"/>
                    </a:lnTo>
                    <a:lnTo>
                      <a:pt x="78" y="61"/>
                    </a:lnTo>
                    <a:lnTo>
                      <a:pt x="81" y="61"/>
                    </a:lnTo>
                    <a:lnTo>
                      <a:pt x="81" y="62"/>
                    </a:lnTo>
                    <a:lnTo>
                      <a:pt x="84" y="61"/>
                    </a:lnTo>
                    <a:lnTo>
                      <a:pt x="84" y="59"/>
                    </a:lnTo>
                    <a:lnTo>
                      <a:pt x="84" y="56"/>
                    </a:lnTo>
                    <a:lnTo>
                      <a:pt x="84" y="56"/>
                    </a:lnTo>
                    <a:lnTo>
                      <a:pt x="83" y="57"/>
                    </a:lnTo>
                    <a:lnTo>
                      <a:pt x="81" y="57"/>
                    </a:lnTo>
                    <a:lnTo>
                      <a:pt x="79" y="57"/>
                    </a:lnTo>
                    <a:lnTo>
                      <a:pt x="78" y="57"/>
                    </a:lnTo>
                    <a:lnTo>
                      <a:pt x="78" y="57"/>
                    </a:lnTo>
                    <a:lnTo>
                      <a:pt x="78" y="59"/>
                    </a:lnTo>
                    <a:lnTo>
                      <a:pt x="78" y="61"/>
                    </a:lnTo>
                    <a:lnTo>
                      <a:pt x="76" y="61"/>
                    </a:lnTo>
                    <a:lnTo>
                      <a:pt x="75" y="62"/>
                    </a:lnTo>
                    <a:lnTo>
                      <a:pt x="73" y="62"/>
                    </a:lnTo>
                    <a:lnTo>
                      <a:pt x="73" y="64"/>
                    </a:lnTo>
                    <a:lnTo>
                      <a:pt x="72" y="64"/>
                    </a:lnTo>
                    <a:lnTo>
                      <a:pt x="73" y="64"/>
                    </a:lnTo>
                    <a:lnTo>
                      <a:pt x="73" y="61"/>
                    </a:lnTo>
                    <a:lnTo>
                      <a:pt x="72" y="62"/>
                    </a:lnTo>
                    <a:lnTo>
                      <a:pt x="70" y="62"/>
                    </a:lnTo>
                    <a:lnTo>
                      <a:pt x="72" y="61"/>
                    </a:lnTo>
                    <a:lnTo>
                      <a:pt x="73" y="61"/>
                    </a:lnTo>
                    <a:lnTo>
                      <a:pt x="73" y="59"/>
                    </a:lnTo>
                    <a:lnTo>
                      <a:pt x="73" y="59"/>
                    </a:lnTo>
                    <a:lnTo>
                      <a:pt x="73" y="57"/>
                    </a:lnTo>
                    <a:lnTo>
                      <a:pt x="75" y="56"/>
                    </a:lnTo>
                    <a:lnTo>
                      <a:pt x="73" y="56"/>
                    </a:lnTo>
                    <a:lnTo>
                      <a:pt x="73" y="56"/>
                    </a:lnTo>
                    <a:lnTo>
                      <a:pt x="73" y="54"/>
                    </a:lnTo>
                    <a:lnTo>
                      <a:pt x="73" y="53"/>
                    </a:lnTo>
                    <a:lnTo>
                      <a:pt x="73" y="53"/>
                    </a:lnTo>
                    <a:lnTo>
                      <a:pt x="72" y="54"/>
                    </a:lnTo>
                    <a:lnTo>
                      <a:pt x="68" y="53"/>
                    </a:lnTo>
                    <a:lnTo>
                      <a:pt x="72" y="53"/>
                    </a:lnTo>
                    <a:lnTo>
                      <a:pt x="72" y="5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1" name="Freeform 1311">
                <a:extLst>
                  <a:ext uri="{FF2B5EF4-FFF2-40B4-BE49-F238E27FC236}">
                    <a16:creationId xmlns:a16="http://schemas.microsoft.com/office/drawing/2014/main" id="{9BABB589-7852-4E43-BD15-47FE9A4A36B1}"/>
                  </a:ext>
                </a:extLst>
              </p:cNvPr>
              <p:cNvSpPr>
                <a:spLocks/>
              </p:cNvSpPr>
              <p:nvPr/>
            </p:nvSpPr>
            <p:spPr bwMode="auto">
              <a:xfrm>
                <a:off x="3994" y="1674"/>
                <a:ext cx="4" cy="2"/>
              </a:xfrm>
              <a:custGeom>
                <a:avLst/>
                <a:gdLst>
                  <a:gd name="T0" fmla="*/ 0 w 4"/>
                  <a:gd name="T1" fmla="*/ 0 h 2"/>
                  <a:gd name="T2" fmla="*/ 0 w 4"/>
                  <a:gd name="T3" fmla="*/ 0 h 2"/>
                  <a:gd name="T4" fmla="*/ 1 w 4"/>
                  <a:gd name="T5" fmla="*/ 2 h 2"/>
                  <a:gd name="T6" fmla="*/ 4 w 4"/>
                  <a:gd name="T7" fmla="*/ 2 h 2"/>
                  <a:gd name="T8" fmla="*/ 4 w 4"/>
                  <a:gd name="T9" fmla="*/ 0 h 2"/>
                  <a:gd name="T10" fmla="*/ 1 w 4"/>
                  <a:gd name="T11" fmla="*/ 0 h 2"/>
                  <a:gd name="T12" fmla="*/ 0 w 4"/>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4" h="2">
                    <a:moveTo>
                      <a:pt x="0" y="0"/>
                    </a:moveTo>
                    <a:lnTo>
                      <a:pt x="0" y="0"/>
                    </a:lnTo>
                    <a:lnTo>
                      <a:pt x="1" y="2"/>
                    </a:lnTo>
                    <a:lnTo>
                      <a:pt x="4" y="2"/>
                    </a:lnTo>
                    <a:lnTo>
                      <a:pt x="4" y="0"/>
                    </a:lnTo>
                    <a:lnTo>
                      <a:pt x="1"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2" name="Freeform 1312">
                <a:extLst>
                  <a:ext uri="{FF2B5EF4-FFF2-40B4-BE49-F238E27FC236}">
                    <a16:creationId xmlns:a16="http://schemas.microsoft.com/office/drawing/2014/main" id="{CADEF34D-6CDF-4FED-9B98-7C608C88D27F}"/>
                  </a:ext>
                </a:extLst>
              </p:cNvPr>
              <p:cNvSpPr>
                <a:spLocks/>
              </p:cNvSpPr>
              <p:nvPr/>
            </p:nvSpPr>
            <p:spPr bwMode="auto">
              <a:xfrm>
                <a:off x="3965" y="1680"/>
                <a:ext cx="1" cy="2"/>
              </a:xfrm>
              <a:custGeom>
                <a:avLst/>
                <a:gdLst>
                  <a:gd name="T0" fmla="*/ 0 w 1"/>
                  <a:gd name="T1" fmla="*/ 0 h 2"/>
                  <a:gd name="T2" fmla="*/ 0 w 1"/>
                  <a:gd name="T3" fmla="*/ 2 h 2"/>
                  <a:gd name="T4" fmla="*/ 0 w 1"/>
                  <a:gd name="T5" fmla="*/ 2 h 2"/>
                  <a:gd name="T6" fmla="*/ 1 w 1"/>
                  <a:gd name="T7" fmla="*/ 2 h 2"/>
                  <a:gd name="T8" fmla="*/ 0 w 1"/>
                  <a:gd name="T9" fmla="*/ 0 h 2"/>
                </a:gdLst>
                <a:ahLst/>
                <a:cxnLst>
                  <a:cxn ang="0">
                    <a:pos x="T0" y="T1"/>
                  </a:cxn>
                  <a:cxn ang="0">
                    <a:pos x="T2" y="T3"/>
                  </a:cxn>
                  <a:cxn ang="0">
                    <a:pos x="T4" y="T5"/>
                  </a:cxn>
                  <a:cxn ang="0">
                    <a:pos x="T6" y="T7"/>
                  </a:cxn>
                  <a:cxn ang="0">
                    <a:pos x="T8" y="T9"/>
                  </a:cxn>
                </a:cxnLst>
                <a:rect l="0" t="0" r="r" b="b"/>
                <a:pathLst>
                  <a:path w="1" h="2">
                    <a:moveTo>
                      <a:pt x="0" y="0"/>
                    </a:moveTo>
                    <a:lnTo>
                      <a:pt x="0" y="2"/>
                    </a:lnTo>
                    <a:lnTo>
                      <a:pt x="0" y="2"/>
                    </a:lnTo>
                    <a:lnTo>
                      <a:pt x="1" y="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3" name="Freeform 1313">
                <a:extLst>
                  <a:ext uri="{FF2B5EF4-FFF2-40B4-BE49-F238E27FC236}">
                    <a16:creationId xmlns:a16="http://schemas.microsoft.com/office/drawing/2014/main" id="{F2912CA0-3FDF-40AA-8918-E79460FF9D79}"/>
                  </a:ext>
                </a:extLst>
              </p:cNvPr>
              <p:cNvSpPr>
                <a:spLocks/>
              </p:cNvSpPr>
              <p:nvPr/>
            </p:nvSpPr>
            <p:spPr bwMode="auto">
              <a:xfrm>
                <a:off x="3039" y="1484"/>
                <a:ext cx="10" cy="11"/>
              </a:xfrm>
              <a:custGeom>
                <a:avLst/>
                <a:gdLst>
                  <a:gd name="T0" fmla="*/ 3 w 10"/>
                  <a:gd name="T1" fmla="*/ 3 h 11"/>
                  <a:gd name="T2" fmla="*/ 2 w 10"/>
                  <a:gd name="T3" fmla="*/ 5 h 11"/>
                  <a:gd name="T4" fmla="*/ 2 w 10"/>
                  <a:gd name="T5" fmla="*/ 8 h 11"/>
                  <a:gd name="T6" fmla="*/ 5 w 10"/>
                  <a:gd name="T7" fmla="*/ 8 h 11"/>
                  <a:gd name="T8" fmla="*/ 8 w 10"/>
                  <a:gd name="T9" fmla="*/ 5 h 11"/>
                  <a:gd name="T10" fmla="*/ 6 w 10"/>
                  <a:gd name="T11" fmla="*/ 8 h 11"/>
                  <a:gd name="T12" fmla="*/ 6 w 10"/>
                  <a:gd name="T13" fmla="*/ 11 h 11"/>
                  <a:gd name="T14" fmla="*/ 10 w 10"/>
                  <a:gd name="T15" fmla="*/ 8 h 11"/>
                  <a:gd name="T16" fmla="*/ 10 w 10"/>
                  <a:gd name="T17" fmla="*/ 2 h 11"/>
                  <a:gd name="T18" fmla="*/ 6 w 10"/>
                  <a:gd name="T19" fmla="*/ 0 h 11"/>
                  <a:gd name="T20" fmla="*/ 3 w 10"/>
                  <a:gd name="T21" fmla="*/ 0 h 11"/>
                  <a:gd name="T22" fmla="*/ 0 w 10"/>
                  <a:gd name="T23" fmla="*/ 3 h 11"/>
                  <a:gd name="T24" fmla="*/ 3 w 10"/>
                  <a:gd name="T25"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 h="11">
                    <a:moveTo>
                      <a:pt x="3" y="3"/>
                    </a:moveTo>
                    <a:lnTo>
                      <a:pt x="2" y="5"/>
                    </a:lnTo>
                    <a:lnTo>
                      <a:pt x="2" y="8"/>
                    </a:lnTo>
                    <a:lnTo>
                      <a:pt x="5" y="8"/>
                    </a:lnTo>
                    <a:lnTo>
                      <a:pt x="8" y="5"/>
                    </a:lnTo>
                    <a:lnTo>
                      <a:pt x="6" y="8"/>
                    </a:lnTo>
                    <a:lnTo>
                      <a:pt x="6" y="11"/>
                    </a:lnTo>
                    <a:lnTo>
                      <a:pt x="10" y="8"/>
                    </a:lnTo>
                    <a:lnTo>
                      <a:pt x="10" y="2"/>
                    </a:lnTo>
                    <a:lnTo>
                      <a:pt x="6" y="0"/>
                    </a:lnTo>
                    <a:lnTo>
                      <a:pt x="3" y="0"/>
                    </a:lnTo>
                    <a:lnTo>
                      <a:pt x="0" y="3"/>
                    </a:lnTo>
                    <a:lnTo>
                      <a:pt x="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4" name="Freeform 1314">
                <a:extLst>
                  <a:ext uri="{FF2B5EF4-FFF2-40B4-BE49-F238E27FC236}">
                    <a16:creationId xmlns:a16="http://schemas.microsoft.com/office/drawing/2014/main" id="{1919282F-585A-4857-AD54-981521AE83C4}"/>
                  </a:ext>
                </a:extLst>
              </p:cNvPr>
              <p:cNvSpPr>
                <a:spLocks/>
              </p:cNvSpPr>
              <p:nvPr/>
            </p:nvSpPr>
            <p:spPr bwMode="auto">
              <a:xfrm>
                <a:off x="3151" y="987"/>
                <a:ext cx="8" cy="6"/>
              </a:xfrm>
              <a:custGeom>
                <a:avLst/>
                <a:gdLst>
                  <a:gd name="T0" fmla="*/ 4 w 8"/>
                  <a:gd name="T1" fmla="*/ 4 h 6"/>
                  <a:gd name="T2" fmla="*/ 6 w 8"/>
                  <a:gd name="T3" fmla="*/ 6 h 6"/>
                  <a:gd name="T4" fmla="*/ 8 w 8"/>
                  <a:gd name="T5" fmla="*/ 4 h 6"/>
                  <a:gd name="T6" fmla="*/ 4 w 8"/>
                  <a:gd name="T7" fmla="*/ 1 h 6"/>
                  <a:gd name="T8" fmla="*/ 1 w 8"/>
                  <a:gd name="T9" fmla="*/ 0 h 6"/>
                  <a:gd name="T10" fmla="*/ 0 w 8"/>
                  <a:gd name="T11" fmla="*/ 1 h 6"/>
                  <a:gd name="T12" fmla="*/ 1 w 8"/>
                  <a:gd name="T13" fmla="*/ 4 h 6"/>
                  <a:gd name="T14" fmla="*/ 4 w 8"/>
                  <a:gd name="T15" fmla="*/ 4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6">
                    <a:moveTo>
                      <a:pt x="4" y="4"/>
                    </a:moveTo>
                    <a:lnTo>
                      <a:pt x="6" y="6"/>
                    </a:lnTo>
                    <a:lnTo>
                      <a:pt x="8" y="4"/>
                    </a:lnTo>
                    <a:lnTo>
                      <a:pt x="4" y="1"/>
                    </a:lnTo>
                    <a:lnTo>
                      <a:pt x="1" y="0"/>
                    </a:lnTo>
                    <a:lnTo>
                      <a:pt x="0" y="1"/>
                    </a:lnTo>
                    <a:lnTo>
                      <a:pt x="1" y="4"/>
                    </a:lnTo>
                    <a:lnTo>
                      <a:pt x="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5" name="Freeform 1315">
                <a:extLst>
                  <a:ext uri="{FF2B5EF4-FFF2-40B4-BE49-F238E27FC236}">
                    <a16:creationId xmlns:a16="http://schemas.microsoft.com/office/drawing/2014/main" id="{2DEDB3F2-D666-45B8-B6DD-521E6847D58A}"/>
                  </a:ext>
                </a:extLst>
              </p:cNvPr>
              <p:cNvSpPr>
                <a:spLocks/>
              </p:cNvSpPr>
              <p:nvPr/>
            </p:nvSpPr>
            <p:spPr bwMode="auto">
              <a:xfrm>
                <a:off x="3028" y="1457"/>
                <a:ext cx="8" cy="7"/>
              </a:xfrm>
              <a:custGeom>
                <a:avLst/>
                <a:gdLst>
                  <a:gd name="T0" fmla="*/ 5 w 8"/>
                  <a:gd name="T1" fmla="*/ 5 h 7"/>
                  <a:gd name="T2" fmla="*/ 5 w 8"/>
                  <a:gd name="T3" fmla="*/ 7 h 7"/>
                  <a:gd name="T4" fmla="*/ 6 w 8"/>
                  <a:gd name="T5" fmla="*/ 7 h 7"/>
                  <a:gd name="T6" fmla="*/ 8 w 8"/>
                  <a:gd name="T7" fmla="*/ 3 h 7"/>
                  <a:gd name="T8" fmla="*/ 6 w 8"/>
                  <a:gd name="T9" fmla="*/ 0 h 7"/>
                  <a:gd name="T10" fmla="*/ 2 w 8"/>
                  <a:gd name="T11" fmla="*/ 2 h 7"/>
                  <a:gd name="T12" fmla="*/ 0 w 8"/>
                  <a:gd name="T13" fmla="*/ 5 h 7"/>
                  <a:gd name="T14" fmla="*/ 5 w 8"/>
                  <a:gd name="T15" fmla="*/ 5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7">
                    <a:moveTo>
                      <a:pt x="5" y="5"/>
                    </a:moveTo>
                    <a:lnTo>
                      <a:pt x="5" y="7"/>
                    </a:lnTo>
                    <a:lnTo>
                      <a:pt x="6" y="7"/>
                    </a:lnTo>
                    <a:lnTo>
                      <a:pt x="8" y="3"/>
                    </a:lnTo>
                    <a:lnTo>
                      <a:pt x="6" y="0"/>
                    </a:lnTo>
                    <a:lnTo>
                      <a:pt x="2" y="2"/>
                    </a:lnTo>
                    <a:lnTo>
                      <a:pt x="0" y="5"/>
                    </a:lnTo>
                    <a:lnTo>
                      <a:pt x="5"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6" name="Freeform 1316">
                <a:extLst>
                  <a:ext uri="{FF2B5EF4-FFF2-40B4-BE49-F238E27FC236}">
                    <a16:creationId xmlns:a16="http://schemas.microsoft.com/office/drawing/2014/main" id="{37CD23C6-40B9-4E53-9A9D-5B368765B0B0}"/>
                  </a:ext>
                </a:extLst>
              </p:cNvPr>
              <p:cNvSpPr>
                <a:spLocks/>
              </p:cNvSpPr>
              <p:nvPr/>
            </p:nvSpPr>
            <p:spPr bwMode="auto">
              <a:xfrm>
                <a:off x="3033" y="1444"/>
                <a:ext cx="1" cy="5"/>
              </a:xfrm>
              <a:custGeom>
                <a:avLst/>
                <a:gdLst>
                  <a:gd name="T0" fmla="*/ 1 w 1"/>
                  <a:gd name="T1" fmla="*/ 4 h 5"/>
                  <a:gd name="T2" fmla="*/ 1 w 1"/>
                  <a:gd name="T3" fmla="*/ 0 h 5"/>
                  <a:gd name="T4" fmla="*/ 0 w 1"/>
                  <a:gd name="T5" fmla="*/ 2 h 5"/>
                  <a:gd name="T6" fmla="*/ 0 w 1"/>
                  <a:gd name="T7" fmla="*/ 5 h 5"/>
                  <a:gd name="T8" fmla="*/ 1 w 1"/>
                  <a:gd name="T9" fmla="*/ 4 h 5"/>
                </a:gdLst>
                <a:ahLst/>
                <a:cxnLst>
                  <a:cxn ang="0">
                    <a:pos x="T0" y="T1"/>
                  </a:cxn>
                  <a:cxn ang="0">
                    <a:pos x="T2" y="T3"/>
                  </a:cxn>
                  <a:cxn ang="0">
                    <a:pos x="T4" y="T5"/>
                  </a:cxn>
                  <a:cxn ang="0">
                    <a:pos x="T6" y="T7"/>
                  </a:cxn>
                  <a:cxn ang="0">
                    <a:pos x="T8" y="T9"/>
                  </a:cxn>
                </a:cxnLst>
                <a:rect l="0" t="0" r="r" b="b"/>
                <a:pathLst>
                  <a:path w="1" h="5">
                    <a:moveTo>
                      <a:pt x="1" y="4"/>
                    </a:moveTo>
                    <a:lnTo>
                      <a:pt x="1" y="0"/>
                    </a:lnTo>
                    <a:lnTo>
                      <a:pt x="0" y="2"/>
                    </a:lnTo>
                    <a:lnTo>
                      <a:pt x="0" y="5"/>
                    </a:lnTo>
                    <a:lnTo>
                      <a:pt x="1"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7" name="Freeform 1317">
                <a:extLst>
                  <a:ext uri="{FF2B5EF4-FFF2-40B4-BE49-F238E27FC236}">
                    <a16:creationId xmlns:a16="http://schemas.microsoft.com/office/drawing/2014/main" id="{588D85EC-3DF7-452F-9D05-155EE23F4CB4}"/>
                  </a:ext>
                </a:extLst>
              </p:cNvPr>
              <p:cNvSpPr>
                <a:spLocks/>
              </p:cNvSpPr>
              <p:nvPr/>
            </p:nvSpPr>
            <p:spPr bwMode="auto">
              <a:xfrm>
                <a:off x="3039" y="1479"/>
                <a:ext cx="3" cy="4"/>
              </a:xfrm>
              <a:custGeom>
                <a:avLst/>
                <a:gdLst>
                  <a:gd name="T0" fmla="*/ 2 w 3"/>
                  <a:gd name="T1" fmla="*/ 0 h 4"/>
                  <a:gd name="T2" fmla="*/ 0 w 3"/>
                  <a:gd name="T3" fmla="*/ 2 h 4"/>
                  <a:gd name="T4" fmla="*/ 3 w 3"/>
                  <a:gd name="T5" fmla="*/ 4 h 4"/>
                  <a:gd name="T6" fmla="*/ 3 w 3"/>
                  <a:gd name="T7" fmla="*/ 2 h 4"/>
                  <a:gd name="T8" fmla="*/ 2 w 3"/>
                  <a:gd name="T9" fmla="*/ 0 h 4"/>
                </a:gdLst>
                <a:ahLst/>
                <a:cxnLst>
                  <a:cxn ang="0">
                    <a:pos x="T0" y="T1"/>
                  </a:cxn>
                  <a:cxn ang="0">
                    <a:pos x="T2" y="T3"/>
                  </a:cxn>
                  <a:cxn ang="0">
                    <a:pos x="T4" y="T5"/>
                  </a:cxn>
                  <a:cxn ang="0">
                    <a:pos x="T6" y="T7"/>
                  </a:cxn>
                  <a:cxn ang="0">
                    <a:pos x="T8" y="T9"/>
                  </a:cxn>
                </a:cxnLst>
                <a:rect l="0" t="0" r="r" b="b"/>
                <a:pathLst>
                  <a:path w="3" h="4">
                    <a:moveTo>
                      <a:pt x="2" y="0"/>
                    </a:moveTo>
                    <a:lnTo>
                      <a:pt x="0" y="2"/>
                    </a:lnTo>
                    <a:lnTo>
                      <a:pt x="3" y="4"/>
                    </a:lnTo>
                    <a:lnTo>
                      <a:pt x="3" y="2"/>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8" name="Freeform 1318">
                <a:extLst>
                  <a:ext uri="{FF2B5EF4-FFF2-40B4-BE49-F238E27FC236}">
                    <a16:creationId xmlns:a16="http://schemas.microsoft.com/office/drawing/2014/main" id="{7D718162-5A27-47D5-B046-2DEA2C8845D0}"/>
                  </a:ext>
                </a:extLst>
              </p:cNvPr>
              <p:cNvSpPr>
                <a:spLocks/>
              </p:cNvSpPr>
              <p:nvPr/>
            </p:nvSpPr>
            <p:spPr bwMode="auto">
              <a:xfrm>
                <a:off x="3045" y="1472"/>
                <a:ext cx="5" cy="4"/>
              </a:xfrm>
              <a:custGeom>
                <a:avLst/>
                <a:gdLst>
                  <a:gd name="T0" fmla="*/ 5 w 5"/>
                  <a:gd name="T1" fmla="*/ 3 h 4"/>
                  <a:gd name="T2" fmla="*/ 5 w 5"/>
                  <a:gd name="T3" fmla="*/ 0 h 4"/>
                  <a:gd name="T4" fmla="*/ 4 w 5"/>
                  <a:gd name="T5" fmla="*/ 0 h 4"/>
                  <a:gd name="T6" fmla="*/ 0 w 5"/>
                  <a:gd name="T7" fmla="*/ 1 h 4"/>
                  <a:gd name="T8" fmla="*/ 0 w 5"/>
                  <a:gd name="T9" fmla="*/ 4 h 4"/>
                  <a:gd name="T10" fmla="*/ 2 w 5"/>
                  <a:gd name="T11" fmla="*/ 3 h 4"/>
                  <a:gd name="T12" fmla="*/ 5 w 5"/>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5" h="4">
                    <a:moveTo>
                      <a:pt x="5" y="3"/>
                    </a:moveTo>
                    <a:lnTo>
                      <a:pt x="5" y="0"/>
                    </a:lnTo>
                    <a:lnTo>
                      <a:pt x="4" y="0"/>
                    </a:lnTo>
                    <a:lnTo>
                      <a:pt x="0" y="1"/>
                    </a:lnTo>
                    <a:lnTo>
                      <a:pt x="0" y="4"/>
                    </a:lnTo>
                    <a:lnTo>
                      <a:pt x="2" y="3"/>
                    </a:lnTo>
                    <a:lnTo>
                      <a:pt x="5"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9" name="Freeform 1319">
                <a:extLst>
                  <a:ext uri="{FF2B5EF4-FFF2-40B4-BE49-F238E27FC236}">
                    <a16:creationId xmlns:a16="http://schemas.microsoft.com/office/drawing/2014/main" id="{85BA5F3F-F6FA-4002-9145-ED9A4C6F0AB2}"/>
                  </a:ext>
                </a:extLst>
              </p:cNvPr>
              <p:cNvSpPr>
                <a:spLocks/>
              </p:cNvSpPr>
              <p:nvPr/>
            </p:nvSpPr>
            <p:spPr bwMode="auto">
              <a:xfrm>
                <a:off x="3175" y="1015"/>
                <a:ext cx="3" cy="8"/>
              </a:xfrm>
              <a:custGeom>
                <a:avLst/>
                <a:gdLst>
                  <a:gd name="T0" fmla="*/ 3 w 3"/>
                  <a:gd name="T1" fmla="*/ 8 h 8"/>
                  <a:gd name="T2" fmla="*/ 3 w 3"/>
                  <a:gd name="T3" fmla="*/ 7 h 8"/>
                  <a:gd name="T4" fmla="*/ 3 w 3"/>
                  <a:gd name="T5" fmla="*/ 0 h 8"/>
                  <a:gd name="T6" fmla="*/ 1 w 3"/>
                  <a:gd name="T7" fmla="*/ 4 h 8"/>
                  <a:gd name="T8" fmla="*/ 0 w 3"/>
                  <a:gd name="T9" fmla="*/ 5 h 8"/>
                  <a:gd name="T10" fmla="*/ 0 w 3"/>
                  <a:gd name="T11" fmla="*/ 7 h 8"/>
                  <a:gd name="T12" fmla="*/ 0 w 3"/>
                  <a:gd name="T13" fmla="*/ 7 h 8"/>
                  <a:gd name="T14" fmla="*/ 3 w 3"/>
                  <a:gd name="T15" fmla="*/ 8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8">
                    <a:moveTo>
                      <a:pt x="3" y="8"/>
                    </a:moveTo>
                    <a:lnTo>
                      <a:pt x="3" y="7"/>
                    </a:lnTo>
                    <a:lnTo>
                      <a:pt x="3" y="0"/>
                    </a:lnTo>
                    <a:lnTo>
                      <a:pt x="1" y="4"/>
                    </a:lnTo>
                    <a:lnTo>
                      <a:pt x="0" y="5"/>
                    </a:lnTo>
                    <a:lnTo>
                      <a:pt x="0" y="7"/>
                    </a:lnTo>
                    <a:lnTo>
                      <a:pt x="0" y="7"/>
                    </a:lnTo>
                    <a:lnTo>
                      <a:pt x="3"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0" name="Freeform 1320">
                <a:extLst>
                  <a:ext uri="{FF2B5EF4-FFF2-40B4-BE49-F238E27FC236}">
                    <a16:creationId xmlns:a16="http://schemas.microsoft.com/office/drawing/2014/main" id="{1E64CBBF-E533-41D3-B3D5-EC80CDDA4A3B}"/>
                  </a:ext>
                </a:extLst>
              </p:cNvPr>
              <p:cNvSpPr>
                <a:spLocks/>
              </p:cNvSpPr>
              <p:nvPr/>
            </p:nvSpPr>
            <p:spPr bwMode="auto">
              <a:xfrm>
                <a:off x="3194" y="999"/>
                <a:ext cx="1" cy="4"/>
              </a:xfrm>
              <a:custGeom>
                <a:avLst/>
                <a:gdLst>
                  <a:gd name="T0" fmla="*/ 1 w 1"/>
                  <a:gd name="T1" fmla="*/ 0 h 4"/>
                  <a:gd name="T2" fmla="*/ 1 w 1"/>
                  <a:gd name="T3" fmla="*/ 0 h 4"/>
                  <a:gd name="T4" fmla="*/ 0 w 1"/>
                  <a:gd name="T5" fmla="*/ 2 h 4"/>
                  <a:gd name="T6" fmla="*/ 0 w 1"/>
                  <a:gd name="T7" fmla="*/ 4 h 4"/>
                  <a:gd name="T8" fmla="*/ 1 w 1"/>
                  <a:gd name="T9" fmla="*/ 0 h 4"/>
                </a:gdLst>
                <a:ahLst/>
                <a:cxnLst>
                  <a:cxn ang="0">
                    <a:pos x="T0" y="T1"/>
                  </a:cxn>
                  <a:cxn ang="0">
                    <a:pos x="T2" y="T3"/>
                  </a:cxn>
                  <a:cxn ang="0">
                    <a:pos x="T4" y="T5"/>
                  </a:cxn>
                  <a:cxn ang="0">
                    <a:pos x="T6" y="T7"/>
                  </a:cxn>
                  <a:cxn ang="0">
                    <a:pos x="T8" y="T9"/>
                  </a:cxn>
                </a:cxnLst>
                <a:rect l="0" t="0" r="r" b="b"/>
                <a:pathLst>
                  <a:path w="1" h="4">
                    <a:moveTo>
                      <a:pt x="1" y="0"/>
                    </a:moveTo>
                    <a:lnTo>
                      <a:pt x="1" y="0"/>
                    </a:lnTo>
                    <a:lnTo>
                      <a:pt x="0" y="2"/>
                    </a:lnTo>
                    <a:lnTo>
                      <a:pt x="0" y="4"/>
                    </a:lnTo>
                    <a:lnTo>
                      <a:pt x="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1" name="Freeform 1321">
                <a:extLst>
                  <a:ext uri="{FF2B5EF4-FFF2-40B4-BE49-F238E27FC236}">
                    <a16:creationId xmlns:a16="http://schemas.microsoft.com/office/drawing/2014/main" id="{ECE59F77-0BCE-42FB-B593-DB28F337247D}"/>
                  </a:ext>
                </a:extLst>
              </p:cNvPr>
              <p:cNvSpPr>
                <a:spLocks/>
              </p:cNvSpPr>
              <p:nvPr/>
            </p:nvSpPr>
            <p:spPr bwMode="auto">
              <a:xfrm>
                <a:off x="3186" y="1004"/>
                <a:ext cx="24" cy="21"/>
              </a:xfrm>
              <a:custGeom>
                <a:avLst/>
                <a:gdLst>
                  <a:gd name="T0" fmla="*/ 1 w 24"/>
                  <a:gd name="T1" fmla="*/ 19 h 21"/>
                  <a:gd name="T2" fmla="*/ 3 w 24"/>
                  <a:gd name="T3" fmla="*/ 21 h 21"/>
                  <a:gd name="T4" fmla="*/ 4 w 24"/>
                  <a:gd name="T5" fmla="*/ 19 h 21"/>
                  <a:gd name="T6" fmla="*/ 8 w 24"/>
                  <a:gd name="T7" fmla="*/ 18 h 21"/>
                  <a:gd name="T8" fmla="*/ 17 w 24"/>
                  <a:gd name="T9" fmla="*/ 11 h 21"/>
                  <a:gd name="T10" fmla="*/ 20 w 24"/>
                  <a:gd name="T11" fmla="*/ 8 h 21"/>
                  <a:gd name="T12" fmla="*/ 24 w 24"/>
                  <a:gd name="T13" fmla="*/ 5 h 21"/>
                  <a:gd name="T14" fmla="*/ 22 w 24"/>
                  <a:gd name="T15" fmla="*/ 7 h 21"/>
                  <a:gd name="T16" fmla="*/ 20 w 24"/>
                  <a:gd name="T17" fmla="*/ 5 h 21"/>
                  <a:gd name="T18" fmla="*/ 19 w 24"/>
                  <a:gd name="T19" fmla="*/ 0 h 21"/>
                  <a:gd name="T20" fmla="*/ 17 w 24"/>
                  <a:gd name="T21" fmla="*/ 0 h 21"/>
                  <a:gd name="T22" fmla="*/ 16 w 24"/>
                  <a:gd name="T23" fmla="*/ 3 h 21"/>
                  <a:gd name="T24" fmla="*/ 12 w 24"/>
                  <a:gd name="T25" fmla="*/ 5 h 21"/>
                  <a:gd name="T26" fmla="*/ 12 w 24"/>
                  <a:gd name="T27" fmla="*/ 7 h 21"/>
                  <a:gd name="T28" fmla="*/ 11 w 24"/>
                  <a:gd name="T29" fmla="*/ 7 h 21"/>
                  <a:gd name="T30" fmla="*/ 9 w 24"/>
                  <a:gd name="T31" fmla="*/ 8 h 21"/>
                  <a:gd name="T32" fmla="*/ 9 w 24"/>
                  <a:gd name="T33" fmla="*/ 10 h 21"/>
                  <a:gd name="T34" fmla="*/ 8 w 24"/>
                  <a:gd name="T35" fmla="*/ 8 h 21"/>
                  <a:gd name="T36" fmla="*/ 9 w 24"/>
                  <a:gd name="T37" fmla="*/ 7 h 21"/>
                  <a:gd name="T38" fmla="*/ 8 w 24"/>
                  <a:gd name="T39" fmla="*/ 5 h 21"/>
                  <a:gd name="T40" fmla="*/ 6 w 24"/>
                  <a:gd name="T41" fmla="*/ 7 h 21"/>
                  <a:gd name="T42" fmla="*/ 4 w 24"/>
                  <a:gd name="T43" fmla="*/ 7 h 21"/>
                  <a:gd name="T44" fmla="*/ 3 w 24"/>
                  <a:gd name="T45" fmla="*/ 10 h 21"/>
                  <a:gd name="T46" fmla="*/ 1 w 24"/>
                  <a:gd name="T47" fmla="*/ 11 h 21"/>
                  <a:gd name="T48" fmla="*/ 1 w 24"/>
                  <a:gd name="T49" fmla="*/ 15 h 21"/>
                  <a:gd name="T50" fmla="*/ 0 w 24"/>
                  <a:gd name="T51" fmla="*/ 18 h 21"/>
                  <a:gd name="T52" fmla="*/ 1 w 24"/>
                  <a:gd name="T53" fmla="*/ 19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4" h="21">
                    <a:moveTo>
                      <a:pt x="1" y="19"/>
                    </a:moveTo>
                    <a:lnTo>
                      <a:pt x="3" y="21"/>
                    </a:lnTo>
                    <a:lnTo>
                      <a:pt x="4" y="19"/>
                    </a:lnTo>
                    <a:lnTo>
                      <a:pt x="8" y="18"/>
                    </a:lnTo>
                    <a:lnTo>
                      <a:pt x="17" y="11"/>
                    </a:lnTo>
                    <a:lnTo>
                      <a:pt x="20" y="8"/>
                    </a:lnTo>
                    <a:lnTo>
                      <a:pt x="24" y="5"/>
                    </a:lnTo>
                    <a:lnTo>
                      <a:pt x="22" y="7"/>
                    </a:lnTo>
                    <a:lnTo>
                      <a:pt x="20" y="5"/>
                    </a:lnTo>
                    <a:lnTo>
                      <a:pt x="19" y="0"/>
                    </a:lnTo>
                    <a:lnTo>
                      <a:pt x="17" y="0"/>
                    </a:lnTo>
                    <a:lnTo>
                      <a:pt x="16" y="3"/>
                    </a:lnTo>
                    <a:lnTo>
                      <a:pt x="12" y="5"/>
                    </a:lnTo>
                    <a:lnTo>
                      <a:pt x="12" y="7"/>
                    </a:lnTo>
                    <a:lnTo>
                      <a:pt x="11" y="7"/>
                    </a:lnTo>
                    <a:lnTo>
                      <a:pt x="9" y="8"/>
                    </a:lnTo>
                    <a:lnTo>
                      <a:pt x="9" y="10"/>
                    </a:lnTo>
                    <a:lnTo>
                      <a:pt x="8" y="8"/>
                    </a:lnTo>
                    <a:lnTo>
                      <a:pt x="9" y="7"/>
                    </a:lnTo>
                    <a:lnTo>
                      <a:pt x="8" y="5"/>
                    </a:lnTo>
                    <a:lnTo>
                      <a:pt x="6" y="7"/>
                    </a:lnTo>
                    <a:lnTo>
                      <a:pt x="4" y="7"/>
                    </a:lnTo>
                    <a:lnTo>
                      <a:pt x="3" y="10"/>
                    </a:lnTo>
                    <a:lnTo>
                      <a:pt x="1" y="11"/>
                    </a:lnTo>
                    <a:lnTo>
                      <a:pt x="1" y="15"/>
                    </a:lnTo>
                    <a:lnTo>
                      <a:pt x="0" y="18"/>
                    </a:lnTo>
                    <a:lnTo>
                      <a:pt x="1"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2" name="Freeform 1322">
                <a:extLst>
                  <a:ext uri="{FF2B5EF4-FFF2-40B4-BE49-F238E27FC236}">
                    <a16:creationId xmlns:a16="http://schemas.microsoft.com/office/drawing/2014/main" id="{8A8DAE2E-B86E-414D-B0C1-6B14F4D9A601}"/>
                  </a:ext>
                </a:extLst>
              </p:cNvPr>
              <p:cNvSpPr>
                <a:spLocks/>
              </p:cNvSpPr>
              <p:nvPr/>
            </p:nvSpPr>
            <p:spPr bwMode="auto">
              <a:xfrm>
                <a:off x="3292" y="990"/>
                <a:ext cx="4" cy="5"/>
              </a:xfrm>
              <a:custGeom>
                <a:avLst/>
                <a:gdLst>
                  <a:gd name="T0" fmla="*/ 4 w 4"/>
                  <a:gd name="T1" fmla="*/ 3 h 5"/>
                  <a:gd name="T2" fmla="*/ 4 w 4"/>
                  <a:gd name="T3" fmla="*/ 0 h 5"/>
                  <a:gd name="T4" fmla="*/ 0 w 4"/>
                  <a:gd name="T5" fmla="*/ 1 h 5"/>
                  <a:gd name="T6" fmla="*/ 0 w 4"/>
                  <a:gd name="T7" fmla="*/ 3 h 5"/>
                  <a:gd name="T8" fmla="*/ 2 w 4"/>
                  <a:gd name="T9" fmla="*/ 5 h 5"/>
                  <a:gd name="T10" fmla="*/ 4 w 4"/>
                  <a:gd name="T11" fmla="*/ 3 h 5"/>
                </a:gdLst>
                <a:ahLst/>
                <a:cxnLst>
                  <a:cxn ang="0">
                    <a:pos x="T0" y="T1"/>
                  </a:cxn>
                  <a:cxn ang="0">
                    <a:pos x="T2" y="T3"/>
                  </a:cxn>
                  <a:cxn ang="0">
                    <a:pos x="T4" y="T5"/>
                  </a:cxn>
                  <a:cxn ang="0">
                    <a:pos x="T6" y="T7"/>
                  </a:cxn>
                  <a:cxn ang="0">
                    <a:pos x="T8" y="T9"/>
                  </a:cxn>
                  <a:cxn ang="0">
                    <a:pos x="T10" y="T11"/>
                  </a:cxn>
                </a:cxnLst>
                <a:rect l="0" t="0" r="r" b="b"/>
                <a:pathLst>
                  <a:path w="4" h="5">
                    <a:moveTo>
                      <a:pt x="4" y="3"/>
                    </a:moveTo>
                    <a:lnTo>
                      <a:pt x="4" y="0"/>
                    </a:lnTo>
                    <a:lnTo>
                      <a:pt x="0" y="1"/>
                    </a:lnTo>
                    <a:lnTo>
                      <a:pt x="0" y="3"/>
                    </a:lnTo>
                    <a:lnTo>
                      <a:pt x="2" y="5"/>
                    </a:lnTo>
                    <a:lnTo>
                      <a:pt x="4"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3" name="Freeform 1323">
                <a:extLst>
                  <a:ext uri="{FF2B5EF4-FFF2-40B4-BE49-F238E27FC236}">
                    <a16:creationId xmlns:a16="http://schemas.microsoft.com/office/drawing/2014/main" id="{0EDB3968-72AC-4624-A244-C5D72F3C2857}"/>
                  </a:ext>
                </a:extLst>
              </p:cNvPr>
              <p:cNvSpPr>
                <a:spLocks/>
              </p:cNvSpPr>
              <p:nvPr/>
            </p:nvSpPr>
            <p:spPr bwMode="auto">
              <a:xfrm>
                <a:off x="3175" y="1025"/>
                <a:ext cx="9" cy="14"/>
              </a:xfrm>
              <a:custGeom>
                <a:avLst/>
                <a:gdLst>
                  <a:gd name="T0" fmla="*/ 1 w 9"/>
                  <a:gd name="T1" fmla="*/ 8 h 14"/>
                  <a:gd name="T2" fmla="*/ 3 w 9"/>
                  <a:gd name="T3" fmla="*/ 10 h 14"/>
                  <a:gd name="T4" fmla="*/ 8 w 9"/>
                  <a:gd name="T5" fmla="*/ 14 h 14"/>
                  <a:gd name="T6" fmla="*/ 9 w 9"/>
                  <a:gd name="T7" fmla="*/ 13 h 14"/>
                  <a:gd name="T8" fmla="*/ 8 w 9"/>
                  <a:gd name="T9" fmla="*/ 8 h 14"/>
                  <a:gd name="T10" fmla="*/ 8 w 9"/>
                  <a:gd name="T11" fmla="*/ 3 h 14"/>
                  <a:gd name="T12" fmla="*/ 4 w 9"/>
                  <a:gd name="T13" fmla="*/ 3 h 14"/>
                  <a:gd name="T14" fmla="*/ 1 w 9"/>
                  <a:gd name="T15" fmla="*/ 0 h 14"/>
                  <a:gd name="T16" fmla="*/ 0 w 9"/>
                  <a:gd name="T17" fmla="*/ 0 h 14"/>
                  <a:gd name="T18" fmla="*/ 0 w 9"/>
                  <a:gd name="T19" fmla="*/ 2 h 14"/>
                  <a:gd name="T20" fmla="*/ 4 w 9"/>
                  <a:gd name="T21" fmla="*/ 6 h 14"/>
                  <a:gd name="T22" fmla="*/ 1 w 9"/>
                  <a:gd name="T23" fmla="*/ 6 h 14"/>
                  <a:gd name="T24" fmla="*/ 1 w 9"/>
                  <a:gd name="T25" fmla="*/ 8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 h="14">
                    <a:moveTo>
                      <a:pt x="1" y="8"/>
                    </a:moveTo>
                    <a:lnTo>
                      <a:pt x="3" y="10"/>
                    </a:lnTo>
                    <a:lnTo>
                      <a:pt x="8" y="14"/>
                    </a:lnTo>
                    <a:lnTo>
                      <a:pt x="9" y="13"/>
                    </a:lnTo>
                    <a:lnTo>
                      <a:pt x="8" y="8"/>
                    </a:lnTo>
                    <a:lnTo>
                      <a:pt x="8" y="3"/>
                    </a:lnTo>
                    <a:lnTo>
                      <a:pt x="4" y="3"/>
                    </a:lnTo>
                    <a:lnTo>
                      <a:pt x="1" y="0"/>
                    </a:lnTo>
                    <a:lnTo>
                      <a:pt x="0" y="0"/>
                    </a:lnTo>
                    <a:lnTo>
                      <a:pt x="0" y="2"/>
                    </a:lnTo>
                    <a:lnTo>
                      <a:pt x="4" y="6"/>
                    </a:lnTo>
                    <a:lnTo>
                      <a:pt x="1" y="6"/>
                    </a:lnTo>
                    <a:lnTo>
                      <a:pt x="1"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4" name="Freeform 1324">
                <a:extLst>
                  <a:ext uri="{FF2B5EF4-FFF2-40B4-BE49-F238E27FC236}">
                    <a16:creationId xmlns:a16="http://schemas.microsoft.com/office/drawing/2014/main" id="{EFAF7C80-666C-46AD-A3CC-DC1553BDC92F}"/>
                  </a:ext>
                </a:extLst>
              </p:cNvPr>
              <p:cNvSpPr>
                <a:spLocks/>
              </p:cNvSpPr>
              <p:nvPr/>
            </p:nvSpPr>
            <p:spPr bwMode="auto">
              <a:xfrm>
                <a:off x="3178" y="1011"/>
                <a:ext cx="8" cy="16"/>
              </a:xfrm>
              <a:custGeom>
                <a:avLst/>
                <a:gdLst>
                  <a:gd name="T0" fmla="*/ 1 w 8"/>
                  <a:gd name="T1" fmla="*/ 14 h 16"/>
                  <a:gd name="T2" fmla="*/ 0 w 8"/>
                  <a:gd name="T3" fmla="*/ 14 h 16"/>
                  <a:gd name="T4" fmla="*/ 3 w 8"/>
                  <a:gd name="T5" fmla="*/ 16 h 16"/>
                  <a:gd name="T6" fmla="*/ 8 w 8"/>
                  <a:gd name="T7" fmla="*/ 14 h 16"/>
                  <a:gd name="T8" fmla="*/ 6 w 8"/>
                  <a:gd name="T9" fmla="*/ 12 h 16"/>
                  <a:gd name="T10" fmla="*/ 8 w 8"/>
                  <a:gd name="T11" fmla="*/ 9 h 16"/>
                  <a:gd name="T12" fmla="*/ 8 w 8"/>
                  <a:gd name="T13" fmla="*/ 3 h 16"/>
                  <a:gd name="T14" fmla="*/ 6 w 8"/>
                  <a:gd name="T15" fmla="*/ 0 h 16"/>
                  <a:gd name="T16" fmla="*/ 5 w 8"/>
                  <a:gd name="T17" fmla="*/ 1 h 16"/>
                  <a:gd name="T18" fmla="*/ 5 w 8"/>
                  <a:gd name="T19" fmla="*/ 3 h 16"/>
                  <a:gd name="T20" fmla="*/ 3 w 8"/>
                  <a:gd name="T21" fmla="*/ 1 h 16"/>
                  <a:gd name="T22" fmla="*/ 1 w 8"/>
                  <a:gd name="T23" fmla="*/ 3 h 16"/>
                  <a:gd name="T24" fmla="*/ 1 w 8"/>
                  <a:gd name="T25" fmla="*/ 9 h 16"/>
                  <a:gd name="T26" fmla="*/ 3 w 8"/>
                  <a:gd name="T27" fmla="*/ 12 h 16"/>
                  <a:gd name="T28" fmla="*/ 1 w 8"/>
                  <a:gd name="T29" fmla="*/ 1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 h="16">
                    <a:moveTo>
                      <a:pt x="1" y="14"/>
                    </a:moveTo>
                    <a:lnTo>
                      <a:pt x="0" y="14"/>
                    </a:lnTo>
                    <a:lnTo>
                      <a:pt x="3" y="16"/>
                    </a:lnTo>
                    <a:lnTo>
                      <a:pt x="8" y="14"/>
                    </a:lnTo>
                    <a:lnTo>
                      <a:pt x="6" y="12"/>
                    </a:lnTo>
                    <a:lnTo>
                      <a:pt x="8" y="9"/>
                    </a:lnTo>
                    <a:lnTo>
                      <a:pt x="8" y="3"/>
                    </a:lnTo>
                    <a:lnTo>
                      <a:pt x="6" y="0"/>
                    </a:lnTo>
                    <a:lnTo>
                      <a:pt x="5" y="1"/>
                    </a:lnTo>
                    <a:lnTo>
                      <a:pt x="5" y="3"/>
                    </a:lnTo>
                    <a:lnTo>
                      <a:pt x="3" y="1"/>
                    </a:lnTo>
                    <a:lnTo>
                      <a:pt x="1" y="3"/>
                    </a:lnTo>
                    <a:lnTo>
                      <a:pt x="1" y="9"/>
                    </a:lnTo>
                    <a:lnTo>
                      <a:pt x="3" y="12"/>
                    </a:lnTo>
                    <a:lnTo>
                      <a:pt x="1"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5" name="Freeform 1325">
                <a:extLst>
                  <a:ext uri="{FF2B5EF4-FFF2-40B4-BE49-F238E27FC236}">
                    <a16:creationId xmlns:a16="http://schemas.microsoft.com/office/drawing/2014/main" id="{8A4D335D-0AEB-4E2A-936A-DB86BE5E8D40}"/>
                  </a:ext>
                </a:extLst>
              </p:cNvPr>
              <p:cNvSpPr>
                <a:spLocks/>
              </p:cNvSpPr>
              <p:nvPr/>
            </p:nvSpPr>
            <p:spPr bwMode="auto">
              <a:xfrm>
                <a:off x="3777" y="1314"/>
                <a:ext cx="11" cy="11"/>
              </a:xfrm>
              <a:custGeom>
                <a:avLst/>
                <a:gdLst>
                  <a:gd name="T0" fmla="*/ 1 w 11"/>
                  <a:gd name="T1" fmla="*/ 3 h 11"/>
                  <a:gd name="T2" fmla="*/ 3 w 11"/>
                  <a:gd name="T3" fmla="*/ 4 h 11"/>
                  <a:gd name="T4" fmla="*/ 3 w 11"/>
                  <a:gd name="T5" fmla="*/ 4 h 11"/>
                  <a:gd name="T6" fmla="*/ 5 w 11"/>
                  <a:gd name="T7" fmla="*/ 6 h 11"/>
                  <a:gd name="T8" fmla="*/ 5 w 11"/>
                  <a:gd name="T9" fmla="*/ 9 h 11"/>
                  <a:gd name="T10" fmla="*/ 6 w 11"/>
                  <a:gd name="T11" fmla="*/ 9 h 11"/>
                  <a:gd name="T12" fmla="*/ 8 w 11"/>
                  <a:gd name="T13" fmla="*/ 9 h 11"/>
                  <a:gd name="T14" fmla="*/ 8 w 11"/>
                  <a:gd name="T15" fmla="*/ 11 h 11"/>
                  <a:gd name="T16" fmla="*/ 9 w 11"/>
                  <a:gd name="T17" fmla="*/ 9 h 11"/>
                  <a:gd name="T18" fmla="*/ 9 w 11"/>
                  <a:gd name="T19" fmla="*/ 9 h 11"/>
                  <a:gd name="T20" fmla="*/ 11 w 11"/>
                  <a:gd name="T21" fmla="*/ 8 h 11"/>
                  <a:gd name="T22" fmla="*/ 11 w 11"/>
                  <a:gd name="T23" fmla="*/ 8 h 11"/>
                  <a:gd name="T24" fmla="*/ 9 w 11"/>
                  <a:gd name="T25" fmla="*/ 6 h 11"/>
                  <a:gd name="T26" fmla="*/ 11 w 11"/>
                  <a:gd name="T27" fmla="*/ 4 h 11"/>
                  <a:gd name="T28" fmla="*/ 11 w 11"/>
                  <a:gd name="T29" fmla="*/ 4 h 11"/>
                  <a:gd name="T30" fmla="*/ 8 w 11"/>
                  <a:gd name="T31" fmla="*/ 3 h 11"/>
                  <a:gd name="T32" fmla="*/ 6 w 11"/>
                  <a:gd name="T33" fmla="*/ 3 h 11"/>
                  <a:gd name="T34" fmla="*/ 6 w 11"/>
                  <a:gd name="T35" fmla="*/ 1 h 11"/>
                  <a:gd name="T36" fmla="*/ 5 w 11"/>
                  <a:gd name="T37" fmla="*/ 1 h 11"/>
                  <a:gd name="T38" fmla="*/ 3 w 11"/>
                  <a:gd name="T39" fmla="*/ 1 h 11"/>
                  <a:gd name="T40" fmla="*/ 3 w 11"/>
                  <a:gd name="T41" fmla="*/ 0 h 11"/>
                  <a:gd name="T42" fmla="*/ 1 w 11"/>
                  <a:gd name="T43" fmla="*/ 1 h 11"/>
                  <a:gd name="T44" fmla="*/ 0 w 11"/>
                  <a:gd name="T45" fmla="*/ 1 h 11"/>
                  <a:gd name="T46" fmla="*/ 1 w 11"/>
                  <a:gd name="T47" fmla="*/ 3 h 11"/>
                  <a:gd name="T48" fmla="*/ 1 w 11"/>
                  <a:gd name="T49"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 h="11">
                    <a:moveTo>
                      <a:pt x="1" y="3"/>
                    </a:moveTo>
                    <a:lnTo>
                      <a:pt x="3" y="4"/>
                    </a:lnTo>
                    <a:lnTo>
                      <a:pt x="3" y="4"/>
                    </a:lnTo>
                    <a:lnTo>
                      <a:pt x="5" y="6"/>
                    </a:lnTo>
                    <a:lnTo>
                      <a:pt x="5" y="9"/>
                    </a:lnTo>
                    <a:lnTo>
                      <a:pt x="6" y="9"/>
                    </a:lnTo>
                    <a:lnTo>
                      <a:pt x="8" y="9"/>
                    </a:lnTo>
                    <a:lnTo>
                      <a:pt x="8" y="11"/>
                    </a:lnTo>
                    <a:lnTo>
                      <a:pt x="9" y="9"/>
                    </a:lnTo>
                    <a:lnTo>
                      <a:pt x="9" y="9"/>
                    </a:lnTo>
                    <a:lnTo>
                      <a:pt x="11" y="8"/>
                    </a:lnTo>
                    <a:lnTo>
                      <a:pt x="11" y="8"/>
                    </a:lnTo>
                    <a:lnTo>
                      <a:pt x="9" y="6"/>
                    </a:lnTo>
                    <a:lnTo>
                      <a:pt x="11" y="4"/>
                    </a:lnTo>
                    <a:lnTo>
                      <a:pt x="11" y="4"/>
                    </a:lnTo>
                    <a:lnTo>
                      <a:pt x="8" y="3"/>
                    </a:lnTo>
                    <a:lnTo>
                      <a:pt x="6" y="3"/>
                    </a:lnTo>
                    <a:lnTo>
                      <a:pt x="6" y="1"/>
                    </a:lnTo>
                    <a:lnTo>
                      <a:pt x="5" y="1"/>
                    </a:lnTo>
                    <a:lnTo>
                      <a:pt x="3" y="1"/>
                    </a:lnTo>
                    <a:lnTo>
                      <a:pt x="3" y="0"/>
                    </a:lnTo>
                    <a:lnTo>
                      <a:pt x="1" y="1"/>
                    </a:lnTo>
                    <a:lnTo>
                      <a:pt x="0" y="1"/>
                    </a:lnTo>
                    <a:lnTo>
                      <a:pt x="1" y="3"/>
                    </a:lnTo>
                    <a:lnTo>
                      <a:pt x="1"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6" name="Freeform 1326">
                <a:extLst>
                  <a:ext uri="{FF2B5EF4-FFF2-40B4-BE49-F238E27FC236}">
                    <a16:creationId xmlns:a16="http://schemas.microsoft.com/office/drawing/2014/main" id="{6B6D6609-0ED7-4BFB-95C1-F055A3B5CC1B}"/>
                  </a:ext>
                </a:extLst>
              </p:cNvPr>
              <p:cNvSpPr>
                <a:spLocks/>
              </p:cNvSpPr>
              <p:nvPr/>
            </p:nvSpPr>
            <p:spPr bwMode="auto">
              <a:xfrm>
                <a:off x="3780" y="1148"/>
                <a:ext cx="2" cy="3"/>
              </a:xfrm>
              <a:custGeom>
                <a:avLst/>
                <a:gdLst>
                  <a:gd name="T0" fmla="*/ 2 w 2"/>
                  <a:gd name="T1" fmla="*/ 3 h 3"/>
                  <a:gd name="T2" fmla="*/ 2 w 2"/>
                  <a:gd name="T3" fmla="*/ 1 h 3"/>
                  <a:gd name="T4" fmla="*/ 2 w 2"/>
                  <a:gd name="T5" fmla="*/ 1 h 3"/>
                  <a:gd name="T6" fmla="*/ 0 w 2"/>
                  <a:gd name="T7" fmla="*/ 0 h 3"/>
                  <a:gd name="T8" fmla="*/ 2 w 2"/>
                  <a:gd name="T9" fmla="*/ 3 h 3"/>
                </a:gdLst>
                <a:ahLst/>
                <a:cxnLst>
                  <a:cxn ang="0">
                    <a:pos x="T0" y="T1"/>
                  </a:cxn>
                  <a:cxn ang="0">
                    <a:pos x="T2" y="T3"/>
                  </a:cxn>
                  <a:cxn ang="0">
                    <a:pos x="T4" y="T5"/>
                  </a:cxn>
                  <a:cxn ang="0">
                    <a:pos x="T6" y="T7"/>
                  </a:cxn>
                  <a:cxn ang="0">
                    <a:pos x="T8" y="T9"/>
                  </a:cxn>
                </a:cxnLst>
                <a:rect l="0" t="0" r="r" b="b"/>
                <a:pathLst>
                  <a:path w="2" h="3">
                    <a:moveTo>
                      <a:pt x="2" y="3"/>
                    </a:moveTo>
                    <a:lnTo>
                      <a:pt x="2" y="1"/>
                    </a:lnTo>
                    <a:lnTo>
                      <a:pt x="2" y="1"/>
                    </a:lnTo>
                    <a:lnTo>
                      <a:pt x="0" y="0"/>
                    </a:lnTo>
                    <a:lnTo>
                      <a:pt x="2"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7" name="Freeform 1327">
                <a:extLst>
                  <a:ext uri="{FF2B5EF4-FFF2-40B4-BE49-F238E27FC236}">
                    <a16:creationId xmlns:a16="http://schemas.microsoft.com/office/drawing/2014/main" id="{30E0CD51-9025-4238-A9E7-70CEC1EB909C}"/>
                  </a:ext>
                </a:extLst>
              </p:cNvPr>
              <p:cNvSpPr>
                <a:spLocks/>
              </p:cNvSpPr>
              <p:nvPr/>
            </p:nvSpPr>
            <p:spPr bwMode="auto">
              <a:xfrm>
                <a:off x="3783" y="1151"/>
                <a:ext cx="3" cy="3"/>
              </a:xfrm>
              <a:custGeom>
                <a:avLst/>
                <a:gdLst>
                  <a:gd name="T0" fmla="*/ 0 w 3"/>
                  <a:gd name="T1" fmla="*/ 2 h 3"/>
                  <a:gd name="T2" fmla="*/ 0 w 3"/>
                  <a:gd name="T3" fmla="*/ 3 h 3"/>
                  <a:gd name="T4" fmla="*/ 2 w 3"/>
                  <a:gd name="T5" fmla="*/ 3 h 3"/>
                  <a:gd name="T6" fmla="*/ 3 w 3"/>
                  <a:gd name="T7" fmla="*/ 3 h 3"/>
                  <a:gd name="T8" fmla="*/ 3 w 3"/>
                  <a:gd name="T9" fmla="*/ 2 h 3"/>
                  <a:gd name="T10" fmla="*/ 2 w 3"/>
                  <a:gd name="T11" fmla="*/ 0 h 3"/>
                  <a:gd name="T12" fmla="*/ 0 w 3"/>
                  <a:gd name="T13" fmla="*/ 0 h 3"/>
                  <a:gd name="T14" fmla="*/ 0 w 3"/>
                  <a:gd name="T15" fmla="*/ 2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3">
                    <a:moveTo>
                      <a:pt x="0" y="2"/>
                    </a:moveTo>
                    <a:lnTo>
                      <a:pt x="0" y="3"/>
                    </a:lnTo>
                    <a:lnTo>
                      <a:pt x="2" y="3"/>
                    </a:lnTo>
                    <a:lnTo>
                      <a:pt x="3" y="3"/>
                    </a:lnTo>
                    <a:lnTo>
                      <a:pt x="3" y="2"/>
                    </a:lnTo>
                    <a:lnTo>
                      <a:pt x="2" y="0"/>
                    </a:lnTo>
                    <a:lnTo>
                      <a:pt x="0" y="0"/>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8" name="Freeform 1328">
                <a:extLst>
                  <a:ext uri="{FF2B5EF4-FFF2-40B4-BE49-F238E27FC236}">
                    <a16:creationId xmlns:a16="http://schemas.microsoft.com/office/drawing/2014/main" id="{3EF41067-EBBB-4E7F-9888-A8EAE5D07C05}"/>
                  </a:ext>
                </a:extLst>
              </p:cNvPr>
              <p:cNvSpPr>
                <a:spLocks/>
              </p:cNvSpPr>
              <p:nvPr/>
            </p:nvSpPr>
            <p:spPr bwMode="auto">
              <a:xfrm>
                <a:off x="3775" y="1138"/>
                <a:ext cx="5" cy="3"/>
              </a:xfrm>
              <a:custGeom>
                <a:avLst/>
                <a:gdLst>
                  <a:gd name="T0" fmla="*/ 2 w 5"/>
                  <a:gd name="T1" fmla="*/ 0 h 3"/>
                  <a:gd name="T2" fmla="*/ 0 w 5"/>
                  <a:gd name="T3" fmla="*/ 0 h 3"/>
                  <a:gd name="T4" fmla="*/ 0 w 5"/>
                  <a:gd name="T5" fmla="*/ 2 h 3"/>
                  <a:gd name="T6" fmla="*/ 0 w 5"/>
                  <a:gd name="T7" fmla="*/ 2 h 3"/>
                  <a:gd name="T8" fmla="*/ 2 w 5"/>
                  <a:gd name="T9" fmla="*/ 2 h 3"/>
                  <a:gd name="T10" fmla="*/ 3 w 5"/>
                  <a:gd name="T11" fmla="*/ 3 h 3"/>
                  <a:gd name="T12" fmla="*/ 5 w 5"/>
                  <a:gd name="T13" fmla="*/ 3 h 3"/>
                  <a:gd name="T14" fmla="*/ 5 w 5"/>
                  <a:gd name="T15" fmla="*/ 2 h 3"/>
                  <a:gd name="T16" fmla="*/ 2 w 5"/>
                  <a:gd name="T17" fmla="*/ 0 h 3"/>
                  <a:gd name="T18" fmla="*/ 2 w 5"/>
                  <a:gd name="T19"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3">
                    <a:moveTo>
                      <a:pt x="2" y="0"/>
                    </a:moveTo>
                    <a:lnTo>
                      <a:pt x="0" y="0"/>
                    </a:lnTo>
                    <a:lnTo>
                      <a:pt x="0" y="2"/>
                    </a:lnTo>
                    <a:lnTo>
                      <a:pt x="0" y="2"/>
                    </a:lnTo>
                    <a:lnTo>
                      <a:pt x="2" y="2"/>
                    </a:lnTo>
                    <a:lnTo>
                      <a:pt x="3" y="3"/>
                    </a:lnTo>
                    <a:lnTo>
                      <a:pt x="5" y="3"/>
                    </a:lnTo>
                    <a:lnTo>
                      <a:pt x="5" y="2"/>
                    </a:lnTo>
                    <a:lnTo>
                      <a:pt x="2" y="0"/>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9" name="Freeform 1329">
                <a:extLst>
                  <a:ext uri="{FF2B5EF4-FFF2-40B4-BE49-F238E27FC236}">
                    <a16:creationId xmlns:a16="http://schemas.microsoft.com/office/drawing/2014/main" id="{4405184A-29BC-47C4-947A-ED8BA8354906}"/>
                  </a:ext>
                </a:extLst>
              </p:cNvPr>
              <p:cNvSpPr>
                <a:spLocks/>
              </p:cNvSpPr>
              <p:nvPr/>
            </p:nvSpPr>
            <p:spPr bwMode="auto">
              <a:xfrm>
                <a:off x="3785" y="1149"/>
                <a:ext cx="1"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lnTo>
                      <a:pt x="0" y="0"/>
                    </a:lnTo>
                    <a:lnTo>
                      <a:pt x="1" y="0"/>
                    </a:lnTo>
                    <a:lnTo>
                      <a:pt x="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0" name="Freeform 1330">
                <a:extLst>
                  <a:ext uri="{FF2B5EF4-FFF2-40B4-BE49-F238E27FC236}">
                    <a16:creationId xmlns:a16="http://schemas.microsoft.com/office/drawing/2014/main" id="{31CF0AA2-25EA-4CF0-B56F-28EE43A0EBD8}"/>
                  </a:ext>
                </a:extLst>
              </p:cNvPr>
              <p:cNvSpPr>
                <a:spLocks/>
              </p:cNvSpPr>
              <p:nvPr/>
            </p:nvSpPr>
            <p:spPr bwMode="auto">
              <a:xfrm>
                <a:off x="3764" y="1135"/>
                <a:ext cx="5" cy="3"/>
              </a:xfrm>
              <a:custGeom>
                <a:avLst/>
                <a:gdLst>
                  <a:gd name="T0" fmla="*/ 0 w 5"/>
                  <a:gd name="T1" fmla="*/ 0 h 3"/>
                  <a:gd name="T2" fmla="*/ 2 w 5"/>
                  <a:gd name="T3" fmla="*/ 3 h 3"/>
                  <a:gd name="T4" fmla="*/ 3 w 5"/>
                  <a:gd name="T5" fmla="*/ 3 h 3"/>
                  <a:gd name="T6" fmla="*/ 5 w 5"/>
                  <a:gd name="T7" fmla="*/ 3 h 3"/>
                  <a:gd name="T8" fmla="*/ 3 w 5"/>
                  <a:gd name="T9" fmla="*/ 2 h 3"/>
                  <a:gd name="T10" fmla="*/ 2 w 5"/>
                  <a:gd name="T11" fmla="*/ 2 h 3"/>
                  <a:gd name="T12" fmla="*/ 0 w 5"/>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5" h="3">
                    <a:moveTo>
                      <a:pt x="0" y="0"/>
                    </a:moveTo>
                    <a:lnTo>
                      <a:pt x="2" y="3"/>
                    </a:lnTo>
                    <a:lnTo>
                      <a:pt x="3" y="3"/>
                    </a:lnTo>
                    <a:lnTo>
                      <a:pt x="5" y="3"/>
                    </a:lnTo>
                    <a:lnTo>
                      <a:pt x="3" y="2"/>
                    </a:lnTo>
                    <a:lnTo>
                      <a:pt x="2" y="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1" name="Freeform 1331">
                <a:extLst>
                  <a:ext uri="{FF2B5EF4-FFF2-40B4-BE49-F238E27FC236}">
                    <a16:creationId xmlns:a16="http://schemas.microsoft.com/office/drawing/2014/main" id="{ECD5996C-C93C-4EA5-8D61-D1458CBC455D}"/>
                  </a:ext>
                </a:extLst>
              </p:cNvPr>
              <p:cNvSpPr>
                <a:spLocks/>
              </p:cNvSpPr>
              <p:nvPr/>
            </p:nvSpPr>
            <p:spPr bwMode="auto">
              <a:xfrm>
                <a:off x="3761" y="1317"/>
                <a:ext cx="13" cy="13"/>
              </a:xfrm>
              <a:custGeom>
                <a:avLst/>
                <a:gdLst>
                  <a:gd name="T0" fmla="*/ 13 w 13"/>
                  <a:gd name="T1" fmla="*/ 5 h 13"/>
                  <a:gd name="T2" fmla="*/ 11 w 13"/>
                  <a:gd name="T3" fmla="*/ 3 h 13"/>
                  <a:gd name="T4" fmla="*/ 8 w 13"/>
                  <a:gd name="T5" fmla="*/ 3 h 13"/>
                  <a:gd name="T6" fmla="*/ 6 w 13"/>
                  <a:gd name="T7" fmla="*/ 1 h 13"/>
                  <a:gd name="T8" fmla="*/ 5 w 13"/>
                  <a:gd name="T9" fmla="*/ 0 h 13"/>
                  <a:gd name="T10" fmla="*/ 5 w 13"/>
                  <a:gd name="T11" fmla="*/ 1 h 13"/>
                  <a:gd name="T12" fmla="*/ 1 w 13"/>
                  <a:gd name="T13" fmla="*/ 1 h 13"/>
                  <a:gd name="T14" fmla="*/ 0 w 13"/>
                  <a:gd name="T15" fmla="*/ 0 h 13"/>
                  <a:gd name="T16" fmla="*/ 0 w 13"/>
                  <a:gd name="T17" fmla="*/ 1 h 13"/>
                  <a:gd name="T18" fmla="*/ 0 w 13"/>
                  <a:gd name="T19" fmla="*/ 5 h 13"/>
                  <a:gd name="T20" fmla="*/ 3 w 13"/>
                  <a:gd name="T21" fmla="*/ 6 h 13"/>
                  <a:gd name="T22" fmla="*/ 3 w 13"/>
                  <a:gd name="T23" fmla="*/ 8 h 13"/>
                  <a:gd name="T24" fmla="*/ 5 w 13"/>
                  <a:gd name="T25" fmla="*/ 9 h 13"/>
                  <a:gd name="T26" fmla="*/ 5 w 13"/>
                  <a:gd name="T27" fmla="*/ 11 h 13"/>
                  <a:gd name="T28" fmla="*/ 6 w 13"/>
                  <a:gd name="T29" fmla="*/ 13 h 13"/>
                  <a:gd name="T30" fmla="*/ 8 w 13"/>
                  <a:gd name="T31" fmla="*/ 13 h 13"/>
                  <a:gd name="T32" fmla="*/ 9 w 13"/>
                  <a:gd name="T33" fmla="*/ 11 h 13"/>
                  <a:gd name="T34" fmla="*/ 11 w 13"/>
                  <a:gd name="T35" fmla="*/ 11 h 13"/>
                  <a:gd name="T36" fmla="*/ 13 w 13"/>
                  <a:gd name="T37" fmla="*/ 9 h 13"/>
                  <a:gd name="T38" fmla="*/ 13 w 13"/>
                  <a:gd name="T39" fmla="*/ 9 h 13"/>
                  <a:gd name="T40" fmla="*/ 13 w 13"/>
                  <a:gd name="T41" fmla="*/ 8 h 13"/>
                  <a:gd name="T42" fmla="*/ 13 w 13"/>
                  <a:gd name="T43" fmla="*/ 5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3" h="13">
                    <a:moveTo>
                      <a:pt x="13" y="5"/>
                    </a:moveTo>
                    <a:lnTo>
                      <a:pt x="11" y="3"/>
                    </a:lnTo>
                    <a:lnTo>
                      <a:pt x="8" y="3"/>
                    </a:lnTo>
                    <a:lnTo>
                      <a:pt x="6" y="1"/>
                    </a:lnTo>
                    <a:lnTo>
                      <a:pt x="5" y="0"/>
                    </a:lnTo>
                    <a:lnTo>
                      <a:pt x="5" y="1"/>
                    </a:lnTo>
                    <a:lnTo>
                      <a:pt x="1" y="1"/>
                    </a:lnTo>
                    <a:lnTo>
                      <a:pt x="0" y="0"/>
                    </a:lnTo>
                    <a:lnTo>
                      <a:pt x="0" y="1"/>
                    </a:lnTo>
                    <a:lnTo>
                      <a:pt x="0" y="5"/>
                    </a:lnTo>
                    <a:lnTo>
                      <a:pt x="3" y="6"/>
                    </a:lnTo>
                    <a:lnTo>
                      <a:pt x="3" y="8"/>
                    </a:lnTo>
                    <a:lnTo>
                      <a:pt x="5" y="9"/>
                    </a:lnTo>
                    <a:lnTo>
                      <a:pt x="5" y="11"/>
                    </a:lnTo>
                    <a:lnTo>
                      <a:pt x="6" y="13"/>
                    </a:lnTo>
                    <a:lnTo>
                      <a:pt x="8" y="13"/>
                    </a:lnTo>
                    <a:lnTo>
                      <a:pt x="9" y="11"/>
                    </a:lnTo>
                    <a:lnTo>
                      <a:pt x="11" y="11"/>
                    </a:lnTo>
                    <a:lnTo>
                      <a:pt x="13" y="9"/>
                    </a:lnTo>
                    <a:lnTo>
                      <a:pt x="13" y="9"/>
                    </a:lnTo>
                    <a:lnTo>
                      <a:pt x="13" y="8"/>
                    </a:lnTo>
                    <a:lnTo>
                      <a:pt x="13"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2" name="Freeform 1332">
                <a:extLst>
                  <a:ext uri="{FF2B5EF4-FFF2-40B4-BE49-F238E27FC236}">
                    <a16:creationId xmlns:a16="http://schemas.microsoft.com/office/drawing/2014/main" id="{BDFA101B-74FE-48DC-AFA3-AA83F4219C8C}"/>
                  </a:ext>
                </a:extLst>
              </p:cNvPr>
              <p:cNvSpPr>
                <a:spLocks/>
              </p:cNvSpPr>
              <p:nvPr/>
            </p:nvSpPr>
            <p:spPr bwMode="auto">
              <a:xfrm>
                <a:off x="3683" y="1135"/>
                <a:ext cx="1" cy="6"/>
              </a:xfrm>
              <a:custGeom>
                <a:avLst/>
                <a:gdLst>
                  <a:gd name="T0" fmla="*/ 1 w 1"/>
                  <a:gd name="T1" fmla="*/ 6 h 6"/>
                  <a:gd name="T2" fmla="*/ 1 w 1"/>
                  <a:gd name="T3" fmla="*/ 5 h 6"/>
                  <a:gd name="T4" fmla="*/ 1 w 1"/>
                  <a:gd name="T5" fmla="*/ 2 h 6"/>
                  <a:gd name="T6" fmla="*/ 1 w 1"/>
                  <a:gd name="T7" fmla="*/ 0 h 6"/>
                  <a:gd name="T8" fmla="*/ 0 w 1"/>
                  <a:gd name="T9" fmla="*/ 0 h 6"/>
                  <a:gd name="T10" fmla="*/ 0 w 1"/>
                  <a:gd name="T11" fmla="*/ 3 h 6"/>
                  <a:gd name="T12" fmla="*/ 0 w 1"/>
                  <a:gd name="T13" fmla="*/ 3 h 6"/>
                  <a:gd name="T14" fmla="*/ 0 w 1"/>
                  <a:gd name="T15" fmla="*/ 5 h 6"/>
                  <a:gd name="T16" fmla="*/ 1 w 1"/>
                  <a:gd name="T17"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6">
                    <a:moveTo>
                      <a:pt x="1" y="6"/>
                    </a:moveTo>
                    <a:lnTo>
                      <a:pt x="1" y="5"/>
                    </a:lnTo>
                    <a:lnTo>
                      <a:pt x="1" y="2"/>
                    </a:lnTo>
                    <a:lnTo>
                      <a:pt x="1" y="0"/>
                    </a:lnTo>
                    <a:lnTo>
                      <a:pt x="0" y="0"/>
                    </a:lnTo>
                    <a:lnTo>
                      <a:pt x="0" y="3"/>
                    </a:lnTo>
                    <a:lnTo>
                      <a:pt x="0" y="3"/>
                    </a:lnTo>
                    <a:lnTo>
                      <a:pt x="0" y="5"/>
                    </a:lnTo>
                    <a:lnTo>
                      <a:pt x="1"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3" name="Freeform 1333">
                <a:extLst>
                  <a:ext uri="{FF2B5EF4-FFF2-40B4-BE49-F238E27FC236}">
                    <a16:creationId xmlns:a16="http://schemas.microsoft.com/office/drawing/2014/main" id="{BD313865-4ECA-4783-BA60-E97EF52276A3}"/>
                  </a:ext>
                </a:extLst>
              </p:cNvPr>
              <p:cNvSpPr>
                <a:spLocks/>
              </p:cNvSpPr>
              <p:nvPr/>
            </p:nvSpPr>
            <p:spPr bwMode="auto">
              <a:xfrm>
                <a:off x="3686" y="1135"/>
                <a:ext cx="2" cy="3"/>
              </a:xfrm>
              <a:custGeom>
                <a:avLst/>
                <a:gdLst>
                  <a:gd name="T0" fmla="*/ 0 w 2"/>
                  <a:gd name="T1" fmla="*/ 0 h 3"/>
                  <a:gd name="T2" fmla="*/ 0 w 2"/>
                  <a:gd name="T3" fmla="*/ 3 h 3"/>
                  <a:gd name="T4" fmla="*/ 2 w 2"/>
                  <a:gd name="T5" fmla="*/ 3 h 3"/>
                  <a:gd name="T6" fmla="*/ 2 w 2"/>
                  <a:gd name="T7" fmla="*/ 3 h 3"/>
                  <a:gd name="T8" fmla="*/ 2 w 2"/>
                  <a:gd name="T9" fmla="*/ 0 h 3"/>
                  <a:gd name="T10" fmla="*/ 2 w 2"/>
                  <a:gd name="T11" fmla="*/ 0 h 3"/>
                  <a:gd name="T12" fmla="*/ 0 w 2"/>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0" y="0"/>
                    </a:moveTo>
                    <a:lnTo>
                      <a:pt x="0" y="3"/>
                    </a:lnTo>
                    <a:lnTo>
                      <a:pt x="2" y="3"/>
                    </a:lnTo>
                    <a:lnTo>
                      <a:pt x="2" y="3"/>
                    </a:lnTo>
                    <a:lnTo>
                      <a:pt x="2" y="0"/>
                    </a:lnTo>
                    <a:lnTo>
                      <a:pt x="2"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4" name="Freeform 1334">
                <a:extLst>
                  <a:ext uri="{FF2B5EF4-FFF2-40B4-BE49-F238E27FC236}">
                    <a16:creationId xmlns:a16="http://schemas.microsoft.com/office/drawing/2014/main" id="{AA34A357-2C9C-40E0-AF90-55C44DD12A10}"/>
                  </a:ext>
                </a:extLst>
              </p:cNvPr>
              <p:cNvSpPr>
                <a:spLocks/>
              </p:cNvSpPr>
              <p:nvPr/>
            </p:nvSpPr>
            <p:spPr bwMode="auto">
              <a:xfrm>
                <a:off x="3676" y="1119"/>
                <a:ext cx="5" cy="2"/>
              </a:xfrm>
              <a:custGeom>
                <a:avLst/>
                <a:gdLst>
                  <a:gd name="T0" fmla="*/ 0 w 5"/>
                  <a:gd name="T1" fmla="*/ 2 h 2"/>
                  <a:gd name="T2" fmla="*/ 0 w 5"/>
                  <a:gd name="T3" fmla="*/ 2 h 2"/>
                  <a:gd name="T4" fmla="*/ 2 w 5"/>
                  <a:gd name="T5" fmla="*/ 2 h 2"/>
                  <a:gd name="T6" fmla="*/ 4 w 5"/>
                  <a:gd name="T7" fmla="*/ 2 h 2"/>
                  <a:gd name="T8" fmla="*/ 5 w 5"/>
                  <a:gd name="T9" fmla="*/ 0 h 2"/>
                  <a:gd name="T10" fmla="*/ 4 w 5"/>
                  <a:gd name="T11" fmla="*/ 0 h 2"/>
                  <a:gd name="T12" fmla="*/ 2 w 5"/>
                  <a:gd name="T13" fmla="*/ 0 h 2"/>
                  <a:gd name="T14" fmla="*/ 0 w 5"/>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2">
                    <a:moveTo>
                      <a:pt x="0" y="2"/>
                    </a:moveTo>
                    <a:lnTo>
                      <a:pt x="0" y="2"/>
                    </a:lnTo>
                    <a:lnTo>
                      <a:pt x="2" y="2"/>
                    </a:lnTo>
                    <a:lnTo>
                      <a:pt x="4" y="2"/>
                    </a:lnTo>
                    <a:lnTo>
                      <a:pt x="5" y="0"/>
                    </a:lnTo>
                    <a:lnTo>
                      <a:pt x="4" y="0"/>
                    </a:lnTo>
                    <a:lnTo>
                      <a:pt x="2" y="0"/>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5" name="Freeform 1335">
                <a:extLst>
                  <a:ext uri="{FF2B5EF4-FFF2-40B4-BE49-F238E27FC236}">
                    <a16:creationId xmlns:a16="http://schemas.microsoft.com/office/drawing/2014/main" id="{2DBC090A-269D-446F-B61A-EC4906F35E65}"/>
                  </a:ext>
                </a:extLst>
              </p:cNvPr>
              <p:cNvSpPr>
                <a:spLocks/>
              </p:cNvSpPr>
              <p:nvPr/>
            </p:nvSpPr>
            <p:spPr bwMode="auto">
              <a:xfrm>
                <a:off x="3847" y="1183"/>
                <a:ext cx="5" cy="11"/>
              </a:xfrm>
              <a:custGeom>
                <a:avLst/>
                <a:gdLst>
                  <a:gd name="T0" fmla="*/ 3 w 5"/>
                  <a:gd name="T1" fmla="*/ 0 h 11"/>
                  <a:gd name="T2" fmla="*/ 2 w 5"/>
                  <a:gd name="T3" fmla="*/ 1 h 11"/>
                  <a:gd name="T4" fmla="*/ 2 w 5"/>
                  <a:gd name="T5" fmla="*/ 3 h 11"/>
                  <a:gd name="T6" fmla="*/ 0 w 5"/>
                  <a:gd name="T7" fmla="*/ 6 h 11"/>
                  <a:gd name="T8" fmla="*/ 2 w 5"/>
                  <a:gd name="T9" fmla="*/ 8 h 11"/>
                  <a:gd name="T10" fmla="*/ 2 w 5"/>
                  <a:gd name="T11" fmla="*/ 9 h 11"/>
                  <a:gd name="T12" fmla="*/ 3 w 5"/>
                  <a:gd name="T13" fmla="*/ 11 h 11"/>
                  <a:gd name="T14" fmla="*/ 3 w 5"/>
                  <a:gd name="T15" fmla="*/ 11 h 11"/>
                  <a:gd name="T16" fmla="*/ 5 w 5"/>
                  <a:gd name="T17" fmla="*/ 11 h 11"/>
                  <a:gd name="T18" fmla="*/ 5 w 5"/>
                  <a:gd name="T19" fmla="*/ 6 h 11"/>
                  <a:gd name="T20" fmla="*/ 5 w 5"/>
                  <a:gd name="T21" fmla="*/ 3 h 11"/>
                  <a:gd name="T22" fmla="*/ 3 w 5"/>
                  <a:gd name="T23"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11">
                    <a:moveTo>
                      <a:pt x="3" y="0"/>
                    </a:moveTo>
                    <a:lnTo>
                      <a:pt x="2" y="1"/>
                    </a:lnTo>
                    <a:lnTo>
                      <a:pt x="2" y="3"/>
                    </a:lnTo>
                    <a:lnTo>
                      <a:pt x="0" y="6"/>
                    </a:lnTo>
                    <a:lnTo>
                      <a:pt x="2" y="8"/>
                    </a:lnTo>
                    <a:lnTo>
                      <a:pt x="2" y="9"/>
                    </a:lnTo>
                    <a:lnTo>
                      <a:pt x="3" y="11"/>
                    </a:lnTo>
                    <a:lnTo>
                      <a:pt x="3" y="11"/>
                    </a:lnTo>
                    <a:lnTo>
                      <a:pt x="5" y="11"/>
                    </a:lnTo>
                    <a:lnTo>
                      <a:pt x="5" y="6"/>
                    </a:lnTo>
                    <a:lnTo>
                      <a:pt x="5" y="3"/>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6" name="Freeform 1336">
                <a:extLst>
                  <a:ext uri="{FF2B5EF4-FFF2-40B4-BE49-F238E27FC236}">
                    <a16:creationId xmlns:a16="http://schemas.microsoft.com/office/drawing/2014/main" id="{F879955F-ED66-49CC-AAD0-1B989F107E4E}"/>
                  </a:ext>
                </a:extLst>
              </p:cNvPr>
              <p:cNvSpPr>
                <a:spLocks/>
              </p:cNvSpPr>
              <p:nvPr/>
            </p:nvSpPr>
            <p:spPr bwMode="auto">
              <a:xfrm>
                <a:off x="3729" y="1119"/>
                <a:ext cx="11" cy="6"/>
              </a:xfrm>
              <a:custGeom>
                <a:avLst/>
                <a:gdLst>
                  <a:gd name="T0" fmla="*/ 6 w 11"/>
                  <a:gd name="T1" fmla="*/ 0 h 6"/>
                  <a:gd name="T2" fmla="*/ 3 w 11"/>
                  <a:gd name="T3" fmla="*/ 0 h 6"/>
                  <a:gd name="T4" fmla="*/ 3 w 11"/>
                  <a:gd name="T5" fmla="*/ 0 h 6"/>
                  <a:gd name="T6" fmla="*/ 0 w 11"/>
                  <a:gd name="T7" fmla="*/ 2 h 6"/>
                  <a:gd name="T8" fmla="*/ 2 w 11"/>
                  <a:gd name="T9" fmla="*/ 2 h 6"/>
                  <a:gd name="T10" fmla="*/ 2 w 11"/>
                  <a:gd name="T11" fmla="*/ 5 h 6"/>
                  <a:gd name="T12" fmla="*/ 3 w 11"/>
                  <a:gd name="T13" fmla="*/ 5 h 6"/>
                  <a:gd name="T14" fmla="*/ 3 w 11"/>
                  <a:gd name="T15" fmla="*/ 3 h 6"/>
                  <a:gd name="T16" fmla="*/ 5 w 11"/>
                  <a:gd name="T17" fmla="*/ 6 h 6"/>
                  <a:gd name="T18" fmla="*/ 8 w 11"/>
                  <a:gd name="T19" fmla="*/ 6 h 6"/>
                  <a:gd name="T20" fmla="*/ 8 w 11"/>
                  <a:gd name="T21" fmla="*/ 6 h 6"/>
                  <a:gd name="T22" fmla="*/ 10 w 11"/>
                  <a:gd name="T23" fmla="*/ 6 h 6"/>
                  <a:gd name="T24" fmla="*/ 11 w 11"/>
                  <a:gd name="T25" fmla="*/ 5 h 6"/>
                  <a:gd name="T26" fmla="*/ 10 w 11"/>
                  <a:gd name="T27" fmla="*/ 3 h 6"/>
                  <a:gd name="T28" fmla="*/ 6 w 11"/>
                  <a:gd name="T29" fmla="*/ 2 h 6"/>
                  <a:gd name="T30" fmla="*/ 6 w 11"/>
                  <a:gd name="T3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 h="6">
                    <a:moveTo>
                      <a:pt x="6" y="0"/>
                    </a:moveTo>
                    <a:lnTo>
                      <a:pt x="3" y="0"/>
                    </a:lnTo>
                    <a:lnTo>
                      <a:pt x="3" y="0"/>
                    </a:lnTo>
                    <a:lnTo>
                      <a:pt x="0" y="2"/>
                    </a:lnTo>
                    <a:lnTo>
                      <a:pt x="2" y="2"/>
                    </a:lnTo>
                    <a:lnTo>
                      <a:pt x="2" y="5"/>
                    </a:lnTo>
                    <a:lnTo>
                      <a:pt x="3" y="5"/>
                    </a:lnTo>
                    <a:lnTo>
                      <a:pt x="3" y="3"/>
                    </a:lnTo>
                    <a:lnTo>
                      <a:pt x="5" y="6"/>
                    </a:lnTo>
                    <a:lnTo>
                      <a:pt x="8" y="6"/>
                    </a:lnTo>
                    <a:lnTo>
                      <a:pt x="8" y="6"/>
                    </a:lnTo>
                    <a:lnTo>
                      <a:pt x="10" y="6"/>
                    </a:lnTo>
                    <a:lnTo>
                      <a:pt x="11" y="5"/>
                    </a:lnTo>
                    <a:lnTo>
                      <a:pt x="10" y="3"/>
                    </a:lnTo>
                    <a:lnTo>
                      <a:pt x="6" y="2"/>
                    </a:lnTo>
                    <a:lnTo>
                      <a:pt x="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7" name="Freeform 1337">
                <a:extLst>
                  <a:ext uri="{FF2B5EF4-FFF2-40B4-BE49-F238E27FC236}">
                    <a16:creationId xmlns:a16="http://schemas.microsoft.com/office/drawing/2014/main" id="{0C95813C-EC97-41E9-9597-77890D563315}"/>
                  </a:ext>
                </a:extLst>
              </p:cNvPr>
              <p:cNvSpPr>
                <a:spLocks/>
              </p:cNvSpPr>
              <p:nvPr/>
            </p:nvSpPr>
            <p:spPr bwMode="auto">
              <a:xfrm>
                <a:off x="3050" y="1505"/>
                <a:ext cx="11" cy="10"/>
              </a:xfrm>
              <a:custGeom>
                <a:avLst/>
                <a:gdLst>
                  <a:gd name="T0" fmla="*/ 7 w 11"/>
                  <a:gd name="T1" fmla="*/ 6 h 10"/>
                  <a:gd name="T2" fmla="*/ 10 w 11"/>
                  <a:gd name="T3" fmla="*/ 2 h 10"/>
                  <a:gd name="T4" fmla="*/ 11 w 11"/>
                  <a:gd name="T5" fmla="*/ 0 h 10"/>
                  <a:gd name="T6" fmla="*/ 7 w 11"/>
                  <a:gd name="T7" fmla="*/ 2 h 10"/>
                  <a:gd name="T8" fmla="*/ 5 w 11"/>
                  <a:gd name="T9" fmla="*/ 5 h 10"/>
                  <a:gd name="T10" fmla="*/ 3 w 11"/>
                  <a:gd name="T11" fmla="*/ 5 h 10"/>
                  <a:gd name="T12" fmla="*/ 0 w 11"/>
                  <a:gd name="T13" fmla="*/ 10 h 10"/>
                  <a:gd name="T14" fmla="*/ 2 w 11"/>
                  <a:gd name="T15" fmla="*/ 8 h 10"/>
                  <a:gd name="T16" fmla="*/ 5 w 11"/>
                  <a:gd name="T17" fmla="*/ 6 h 10"/>
                  <a:gd name="T18" fmla="*/ 7 w 11"/>
                  <a:gd name="T19"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10">
                    <a:moveTo>
                      <a:pt x="7" y="6"/>
                    </a:moveTo>
                    <a:lnTo>
                      <a:pt x="10" y="2"/>
                    </a:lnTo>
                    <a:lnTo>
                      <a:pt x="11" y="0"/>
                    </a:lnTo>
                    <a:lnTo>
                      <a:pt x="7" y="2"/>
                    </a:lnTo>
                    <a:lnTo>
                      <a:pt x="5" y="5"/>
                    </a:lnTo>
                    <a:lnTo>
                      <a:pt x="3" y="5"/>
                    </a:lnTo>
                    <a:lnTo>
                      <a:pt x="0" y="10"/>
                    </a:lnTo>
                    <a:lnTo>
                      <a:pt x="2" y="8"/>
                    </a:lnTo>
                    <a:lnTo>
                      <a:pt x="5" y="6"/>
                    </a:lnTo>
                    <a:lnTo>
                      <a:pt x="7"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8" name="Freeform 1338">
                <a:extLst>
                  <a:ext uri="{FF2B5EF4-FFF2-40B4-BE49-F238E27FC236}">
                    <a16:creationId xmlns:a16="http://schemas.microsoft.com/office/drawing/2014/main" id="{1FD65638-49E0-4EF3-AA9A-A378BEF93A0A}"/>
                  </a:ext>
                </a:extLst>
              </p:cNvPr>
              <p:cNvSpPr>
                <a:spLocks/>
              </p:cNvSpPr>
              <p:nvPr/>
            </p:nvSpPr>
            <p:spPr bwMode="auto">
              <a:xfrm>
                <a:off x="3856" y="1194"/>
                <a:ext cx="2" cy="3"/>
              </a:xfrm>
              <a:custGeom>
                <a:avLst/>
                <a:gdLst>
                  <a:gd name="T0" fmla="*/ 2 w 2"/>
                  <a:gd name="T1" fmla="*/ 2 h 3"/>
                  <a:gd name="T2" fmla="*/ 2 w 2"/>
                  <a:gd name="T3" fmla="*/ 0 h 3"/>
                  <a:gd name="T4" fmla="*/ 2 w 2"/>
                  <a:gd name="T5" fmla="*/ 0 h 3"/>
                  <a:gd name="T6" fmla="*/ 0 w 2"/>
                  <a:gd name="T7" fmla="*/ 2 h 3"/>
                  <a:gd name="T8" fmla="*/ 2 w 2"/>
                  <a:gd name="T9" fmla="*/ 3 h 3"/>
                  <a:gd name="T10" fmla="*/ 2 w 2"/>
                  <a:gd name="T11" fmla="*/ 2 h 3"/>
                </a:gdLst>
                <a:ahLst/>
                <a:cxnLst>
                  <a:cxn ang="0">
                    <a:pos x="T0" y="T1"/>
                  </a:cxn>
                  <a:cxn ang="0">
                    <a:pos x="T2" y="T3"/>
                  </a:cxn>
                  <a:cxn ang="0">
                    <a:pos x="T4" y="T5"/>
                  </a:cxn>
                  <a:cxn ang="0">
                    <a:pos x="T6" y="T7"/>
                  </a:cxn>
                  <a:cxn ang="0">
                    <a:pos x="T8" y="T9"/>
                  </a:cxn>
                  <a:cxn ang="0">
                    <a:pos x="T10" y="T11"/>
                  </a:cxn>
                </a:cxnLst>
                <a:rect l="0" t="0" r="r" b="b"/>
                <a:pathLst>
                  <a:path w="2" h="3">
                    <a:moveTo>
                      <a:pt x="2" y="2"/>
                    </a:moveTo>
                    <a:lnTo>
                      <a:pt x="2" y="0"/>
                    </a:lnTo>
                    <a:lnTo>
                      <a:pt x="2" y="0"/>
                    </a:lnTo>
                    <a:lnTo>
                      <a:pt x="0" y="2"/>
                    </a:lnTo>
                    <a:lnTo>
                      <a:pt x="2" y="3"/>
                    </a:lnTo>
                    <a:lnTo>
                      <a:pt x="2"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9" name="Freeform 1339">
                <a:extLst>
                  <a:ext uri="{FF2B5EF4-FFF2-40B4-BE49-F238E27FC236}">
                    <a16:creationId xmlns:a16="http://schemas.microsoft.com/office/drawing/2014/main" id="{1DD4D6F4-97DE-4B77-94EE-0C0ABB971B5C}"/>
                  </a:ext>
                </a:extLst>
              </p:cNvPr>
              <p:cNvSpPr>
                <a:spLocks/>
              </p:cNvSpPr>
              <p:nvPr/>
            </p:nvSpPr>
            <p:spPr bwMode="auto">
              <a:xfrm>
                <a:off x="3770" y="1138"/>
                <a:ext cx="4" cy="2"/>
              </a:xfrm>
              <a:custGeom>
                <a:avLst/>
                <a:gdLst>
                  <a:gd name="T0" fmla="*/ 4 w 4"/>
                  <a:gd name="T1" fmla="*/ 2 h 2"/>
                  <a:gd name="T2" fmla="*/ 2 w 4"/>
                  <a:gd name="T3" fmla="*/ 0 h 2"/>
                  <a:gd name="T4" fmla="*/ 0 w 4"/>
                  <a:gd name="T5" fmla="*/ 0 h 2"/>
                  <a:gd name="T6" fmla="*/ 4 w 4"/>
                  <a:gd name="T7" fmla="*/ 2 h 2"/>
                </a:gdLst>
                <a:ahLst/>
                <a:cxnLst>
                  <a:cxn ang="0">
                    <a:pos x="T0" y="T1"/>
                  </a:cxn>
                  <a:cxn ang="0">
                    <a:pos x="T2" y="T3"/>
                  </a:cxn>
                  <a:cxn ang="0">
                    <a:pos x="T4" y="T5"/>
                  </a:cxn>
                  <a:cxn ang="0">
                    <a:pos x="T6" y="T7"/>
                  </a:cxn>
                </a:cxnLst>
                <a:rect l="0" t="0" r="r" b="b"/>
                <a:pathLst>
                  <a:path w="4" h="2">
                    <a:moveTo>
                      <a:pt x="4" y="2"/>
                    </a:moveTo>
                    <a:lnTo>
                      <a:pt x="2" y="0"/>
                    </a:lnTo>
                    <a:lnTo>
                      <a:pt x="0" y="0"/>
                    </a:lnTo>
                    <a:lnTo>
                      <a:pt x="4"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0" name="Freeform 1340">
                <a:extLst>
                  <a:ext uri="{FF2B5EF4-FFF2-40B4-BE49-F238E27FC236}">
                    <a16:creationId xmlns:a16="http://schemas.microsoft.com/office/drawing/2014/main" id="{3F729679-A9BF-4FE8-8B7B-D3A5104699EF}"/>
                  </a:ext>
                </a:extLst>
              </p:cNvPr>
              <p:cNvSpPr>
                <a:spLocks/>
              </p:cNvSpPr>
              <p:nvPr/>
            </p:nvSpPr>
            <p:spPr bwMode="auto">
              <a:xfrm>
                <a:off x="3581" y="1102"/>
                <a:ext cx="46" cy="47"/>
              </a:xfrm>
              <a:custGeom>
                <a:avLst/>
                <a:gdLst>
                  <a:gd name="T0" fmla="*/ 16 w 46"/>
                  <a:gd name="T1" fmla="*/ 39 h 47"/>
                  <a:gd name="T2" fmla="*/ 17 w 46"/>
                  <a:gd name="T3" fmla="*/ 39 h 47"/>
                  <a:gd name="T4" fmla="*/ 19 w 46"/>
                  <a:gd name="T5" fmla="*/ 44 h 47"/>
                  <a:gd name="T6" fmla="*/ 21 w 46"/>
                  <a:gd name="T7" fmla="*/ 46 h 47"/>
                  <a:gd name="T8" fmla="*/ 24 w 46"/>
                  <a:gd name="T9" fmla="*/ 43 h 47"/>
                  <a:gd name="T10" fmla="*/ 24 w 46"/>
                  <a:gd name="T11" fmla="*/ 46 h 47"/>
                  <a:gd name="T12" fmla="*/ 27 w 46"/>
                  <a:gd name="T13" fmla="*/ 47 h 47"/>
                  <a:gd name="T14" fmla="*/ 29 w 46"/>
                  <a:gd name="T15" fmla="*/ 47 h 47"/>
                  <a:gd name="T16" fmla="*/ 32 w 46"/>
                  <a:gd name="T17" fmla="*/ 47 h 47"/>
                  <a:gd name="T18" fmla="*/ 35 w 46"/>
                  <a:gd name="T19" fmla="*/ 46 h 47"/>
                  <a:gd name="T20" fmla="*/ 36 w 46"/>
                  <a:gd name="T21" fmla="*/ 44 h 47"/>
                  <a:gd name="T22" fmla="*/ 40 w 46"/>
                  <a:gd name="T23" fmla="*/ 43 h 47"/>
                  <a:gd name="T24" fmla="*/ 41 w 46"/>
                  <a:gd name="T25" fmla="*/ 44 h 47"/>
                  <a:gd name="T26" fmla="*/ 43 w 46"/>
                  <a:gd name="T27" fmla="*/ 43 h 47"/>
                  <a:gd name="T28" fmla="*/ 46 w 46"/>
                  <a:gd name="T29" fmla="*/ 41 h 47"/>
                  <a:gd name="T30" fmla="*/ 46 w 46"/>
                  <a:gd name="T31" fmla="*/ 38 h 47"/>
                  <a:gd name="T32" fmla="*/ 43 w 46"/>
                  <a:gd name="T33" fmla="*/ 39 h 47"/>
                  <a:gd name="T34" fmla="*/ 41 w 46"/>
                  <a:gd name="T35" fmla="*/ 38 h 47"/>
                  <a:gd name="T36" fmla="*/ 44 w 46"/>
                  <a:gd name="T37" fmla="*/ 31 h 47"/>
                  <a:gd name="T38" fmla="*/ 46 w 46"/>
                  <a:gd name="T39" fmla="*/ 28 h 47"/>
                  <a:gd name="T40" fmla="*/ 43 w 46"/>
                  <a:gd name="T41" fmla="*/ 30 h 47"/>
                  <a:gd name="T42" fmla="*/ 40 w 46"/>
                  <a:gd name="T43" fmla="*/ 35 h 47"/>
                  <a:gd name="T44" fmla="*/ 40 w 46"/>
                  <a:gd name="T45" fmla="*/ 31 h 47"/>
                  <a:gd name="T46" fmla="*/ 43 w 46"/>
                  <a:gd name="T47" fmla="*/ 25 h 47"/>
                  <a:gd name="T48" fmla="*/ 41 w 46"/>
                  <a:gd name="T49" fmla="*/ 15 h 47"/>
                  <a:gd name="T50" fmla="*/ 36 w 46"/>
                  <a:gd name="T51" fmla="*/ 14 h 47"/>
                  <a:gd name="T52" fmla="*/ 36 w 46"/>
                  <a:gd name="T53" fmla="*/ 11 h 47"/>
                  <a:gd name="T54" fmla="*/ 35 w 46"/>
                  <a:gd name="T55" fmla="*/ 11 h 47"/>
                  <a:gd name="T56" fmla="*/ 32 w 46"/>
                  <a:gd name="T57" fmla="*/ 14 h 47"/>
                  <a:gd name="T58" fmla="*/ 33 w 46"/>
                  <a:gd name="T59" fmla="*/ 11 h 47"/>
                  <a:gd name="T60" fmla="*/ 35 w 46"/>
                  <a:gd name="T61" fmla="*/ 9 h 47"/>
                  <a:gd name="T62" fmla="*/ 33 w 46"/>
                  <a:gd name="T63" fmla="*/ 6 h 47"/>
                  <a:gd name="T64" fmla="*/ 33 w 46"/>
                  <a:gd name="T65" fmla="*/ 3 h 47"/>
                  <a:gd name="T66" fmla="*/ 33 w 46"/>
                  <a:gd name="T67" fmla="*/ 0 h 47"/>
                  <a:gd name="T68" fmla="*/ 30 w 46"/>
                  <a:gd name="T69" fmla="*/ 1 h 47"/>
                  <a:gd name="T70" fmla="*/ 25 w 46"/>
                  <a:gd name="T71" fmla="*/ 4 h 47"/>
                  <a:gd name="T72" fmla="*/ 24 w 46"/>
                  <a:gd name="T73" fmla="*/ 9 h 47"/>
                  <a:gd name="T74" fmla="*/ 25 w 46"/>
                  <a:gd name="T75" fmla="*/ 14 h 47"/>
                  <a:gd name="T76" fmla="*/ 22 w 46"/>
                  <a:gd name="T77" fmla="*/ 14 h 47"/>
                  <a:gd name="T78" fmla="*/ 22 w 46"/>
                  <a:gd name="T79" fmla="*/ 9 h 47"/>
                  <a:gd name="T80" fmla="*/ 21 w 46"/>
                  <a:gd name="T81" fmla="*/ 9 h 47"/>
                  <a:gd name="T82" fmla="*/ 21 w 46"/>
                  <a:gd name="T83" fmla="*/ 12 h 47"/>
                  <a:gd name="T84" fmla="*/ 17 w 46"/>
                  <a:gd name="T85" fmla="*/ 12 h 47"/>
                  <a:gd name="T86" fmla="*/ 19 w 46"/>
                  <a:gd name="T87" fmla="*/ 15 h 47"/>
                  <a:gd name="T88" fmla="*/ 17 w 46"/>
                  <a:gd name="T89" fmla="*/ 17 h 47"/>
                  <a:gd name="T90" fmla="*/ 16 w 46"/>
                  <a:gd name="T91" fmla="*/ 17 h 47"/>
                  <a:gd name="T92" fmla="*/ 14 w 46"/>
                  <a:gd name="T93" fmla="*/ 20 h 47"/>
                  <a:gd name="T94" fmla="*/ 9 w 46"/>
                  <a:gd name="T95" fmla="*/ 20 h 47"/>
                  <a:gd name="T96" fmla="*/ 8 w 46"/>
                  <a:gd name="T97" fmla="*/ 20 h 47"/>
                  <a:gd name="T98" fmla="*/ 6 w 46"/>
                  <a:gd name="T99" fmla="*/ 20 h 47"/>
                  <a:gd name="T100" fmla="*/ 0 w 46"/>
                  <a:gd name="T101" fmla="*/ 23 h 47"/>
                  <a:gd name="T102" fmla="*/ 0 w 46"/>
                  <a:gd name="T103" fmla="*/ 27 h 47"/>
                  <a:gd name="T104" fmla="*/ 3 w 46"/>
                  <a:gd name="T105" fmla="*/ 30 h 47"/>
                  <a:gd name="T106" fmla="*/ 6 w 46"/>
                  <a:gd name="T107" fmla="*/ 30 h 47"/>
                  <a:gd name="T108" fmla="*/ 5 w 46"/>
                  <a:gd name="T109" fmla="*/ 28 h 47"/>
                  <a:gd name="T110" fmla="*/ 6 w 46"/>
                  <a:gd name="T111" fmla="*/ 25 h 47"/>
                  <a:gd name="T112" fmla="*/ 8 w 46"/>
                  <a:gd name="T113" fmla="*/ 28 h 47"/>
                  <a:gd name="T114" fmla="*/ 8 w 46"/>
                  <a:gd name="T115" fmla="*/ 31 h 47"/>
                  <a:gd name="T116" fmla="*/ 11 w 46"/>
                  <a:gd name="T117" fmla="*/ 35 h 47"/>
                  <a:gd name="T118" fmla="*/ 13 w 46"/>
                  <a:gd name="T119" fmla="*/ 31 h 47"/>
                  <a:gd name="T120" fmla="*/ 13 w 46"/>
                  <a:gd name="T121" fmla="*/ 33 h 47"/>
                  <a:gd name="T122" fmla="*/ 13 w 46"/>
                  <a:gd name="T123" fmla="*/ 36 h 47"/>
                  <a:gd name="T124" fmla="*/ 16 w 46"/>
                  <a:gd name="T125" fmla="*/ 39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6" h="47">
                    <a:moveTo>
                      <a:pt x="16" y="39"/>
                    </a:moveTo>
                    <a:lnTo>
                      <a:pt x="17" y="39"/>
                    </a:lnTo>
                    <a:lnTo>
                      <a:pt x="19" y="44"/>
                    </a:lnTo>
                    <a:lnTo>
                      <a:pt x="21" y="46"/>
                    </a:lnTo>
                    <a:lnTo>
                      <a:pt x="24" y="43"/>
                    </a:lnTo>
                    <a:lnTo>
                      <a:pt x="24" y="46"/>
                    </a:lnTo>
                    <a:lnTo>
                      <a:pt x="27" y="47"/>
                    </a:lnTo>
                    <a:lnTo>
                      <a:pt x="29" y="47"/>
                    </a:lnTo>
                    <a:lnTo>
                      <a:pt x="32" y="47"/>
                    </a:lnTo>
                    <a:lnTo>
                      <a:pt x="35" y="46"/>
                    </a:lnTo>
                    <a:lnTo>
                      <a:pt x="36" y="44"/>
                    </a:lnTo>
                    <a:lnTo>
                      <a:pt x="40" y="43"/>
                    </a:lnTo>
                    <a:lnTo>
                      <a:pt x="41" y="44"/>
                    </a:lnTo>
                    <a:lnTo>
                      <a:pt x="43" y="43"/>
                    </a:lnTo>
                    <a:lnTo>
                      <a:pt x="46" y="41"/>
                    </a:lnTo>
                    <a:lnTo>
                      <a:pt x="46" y="38"/>
                    </a:lnTo>
                    <a:lnTo>
                      <a:pt x="43" y="39"/>
                    </a:lnTo>
                    <a:lnTo>
                      <a:pt x="41" y="38"/>
                    </a:lnTo>
                    <a:lnTo>
                      <a:pt x="44" y="31"/>
                    </a:lnTo>
                    <a:lnTo>
                      <a:pt x="46" y="28"/>
                    </a:lnTo>
                    <a:lnTo>
                      <a:pt x="43" y="30"/>
                    </a:lnTo>
                    <a:lnTo>
                      <a:pt x="40" y="35"/>
                    </a:lnTo>
                    <a:lnTo>
                      <a:pt x="40" y="31"/>
                    </a:lnTo>
                    <a:lnTo>
                      <a:pt x="43" y="25"/>
                    </a:lnTo>
                    <a:lnTo>
                      <a:pt x="41" y="15"/>
                    </a:lnTo>
                    <a:lnTo>
                      <a:pt x="36" y="14"/>
                    </a:lnTo>
                    <a:lnTo>
                      <a:pt x="36" y="11"/>
                    </a:lnTo>
                    <a:lnTo>
                      <a:pt x="35" y="11"/>
                    </a:lnTo>
                    <a:lnTo>
                      <a:pt x="32" y="14"/>
                    </a:lnTo>
                    <a:lnTo>
                      <a:pt x="33" y="11"/>
                    </a:lnTo>
                    <a:lnTo>
                      <a:pt x="35" y="9"/>
                    </a:lnTo>
                    <a:lnTo>
                      <a:pt x="33" y="6"/>
                    </a:lnTo>
                    <a:lnTo>
                      <a:pt x="33" y="3"/>
                    </a:lnTo>
                    <a:lnTo>
                      <a:pt x="33" y="0"/>
                    </a:lnTo>
                    <a:lnTo>
                      <a:pt x="30" y="1"/>
                    </a:lnTo>
                    <a:lnTo>
                      <a:pt x="25" y="4"/>
                    </a:lnTo>
                    <a:lnTo>
                      <a:pt x="24" y="9"/>
                    </a:lnTo>
                    <a:lnTo>
                      <a:pt x="25" y="14"/>
                    </a:lnTo>
                    <a:lnTo>
                      <a:pt x="22" y="14"/>
                    </a:lnTo>
                    <a:lnTo>
                      <a:pt x="22" y="9"/>
                    </a:lnTo>
                    <a:lnTo>
                      <a:pt x="21" y="9"/>
                    </a:lnTo>
                    <a:lnTo>
                      <a:pt x="21" y="12"/>
                    </a:lnTo>
                    <a:lnTo>
                      <a:pt x="17" y="12"/>
                    </a:lnTo>
                    <a:lnTo>
                      <a:pt x="19" y="15"/>
                    </a:lnTo>
                    <a:lnTo>
                      <a:pt x="17" y="17"/>
                    </a:lnTo>
                    <a:lnTo>
                      <a:pt x="16" y="17"/>
                    </a:lnTo>
                    <a:lnTo>
                      <a:pt x="14" y="20"/>
                    </a:lnTo>
                    <a:lnTo>
                      <a:pt x="9" y="20"/>
                    </a:lnTo>
                    <a:lnTo>
                      <a:pt x="8" y="20"/>
                    </a:lnTo>
                    <a:lnTo>
                      <a:pt x="6" y="20"/>
                    </a:lnTo>
                    <a:lnTo>
                      <a:pt x="0" y="23"/>
                    </a:lnTo>
                    <a:lnTo>
                      <a:pt x="0" y="27"/>
                    </a:lnTo>
                    <a:lnTo>
                      <a:pt x="3" y="30"/>
                    </a:lnTo>
                    <a:lnTo>
                      <a:pt x="6" y="30"/>
                    </a:lnTo>
                    <a:lnTo>
                      <a:pt x="5" y="28"/>
                    </a:lnTo>
                    <a:lnTo>
                      <a:pt x="6" y="25"/>
                    </a:lnTo>
                    <a:lnTo>
                      <a:pt x="8" y="28"/>
                    </a:lnTo>
                    <a:lnTo>
                      <a:pt x="8" y="31"/>
                    </a:lnTo>
                    <a:lnTo>
                      <a:pt x="11" y="35"/>
                    </a:lnTo>
                    <a:lnTo>
                      <a:pt x="13" y="31"/>
                    </a:lnTo>
                    <a:lnTo>
                      <a:pt x="13" y="33"/>
                    </a:lnTo>
                    <a:lnTo>
                      <a:pt x="13" y="36"/>
                    </a:lnTo>
                    <a:lnTo>
                      <a:pt x="16" y="3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1" name="Freeform 1341">
                <a:extLst>
                  <a:ext uri="{FF2B5EF4-FFF2-40B4-BE49-F238E27FC236}">
                    <a16:creationId xmlns:a16="http://schemas.microsoft.com/office/drawing/2014/main" id="{5A12DB17-9A28-475B-9F79-EB44C55212F1}"/>
                  </a:ext>
                </a:extLst>
              </p:cNvPr>
              <p:cNvSpPr>
                <a:spLocks/>
              </p:cNvSpPr>
              <p:nvPr/>
            </p:nvSpPr>
            <p:spPr bwMode="auto">
              <a:xfrm>
                <a:off x="3394" y="942"/>
                <a:ext cx="187" cy="180"/>
              </a:xfrm>
              <a:custGeom>
                <a:avLst/>
                <a:gdLst>
                  <a:gd name="T0" fmla="*/ 179 w 187"/>
                  <a:gd name="T1" fmla="*/ 137 h 180"/>
                  <a:gd name="T2" fmla="*/ 169 w 187"/>
                  <a:gd name="T3" fmla="*/ 121 h 180"/>
                  <a:gd name="T4" fmla="*/ 165 w 187"/>
                  <a:gd name="T5" fmla="*/ 99 h 180"/>
                  <a:gd name="T6" fmla="*/ 169 w 187"/>
                  <a:gd name="T7" fmla="*/ 78 h 180"/>
                  <a:gd name="T8" fmla="*/ 179 w 187"/>
                  <a:gd name="T9" fmla="*/ 54 h 180"/>
                  <a:gd name="T10" fmla="*/ 180 w 187"/>
                  <a:gd name="T11" fmla="*/ 35 h 180"/>
                  <a:gd name="T12" fmla="*/ 169 w 187"/>
                  <a:gd name="T13" fmla="*/ 21 h 180"/>
                  <a:gd name="T14" fmla="*/ 158 w 187"/>
                  <a:gd name="T15" fmla="*/ 29 h 180"/>
                  <a:gd name="T16" fmla="*/ 149 w 187"/>
                  <a:gd name="T17" fmla="*/ 56 h 180"/>
                  <a:gd name="T18" fmla="*/ 141 w 187"/>
                  <a:gd name="T19" fmla="*/ 73 h 180"/>
                  <a:gd name="T20" fmla="*/ 136 w 187"/>
                  <a:gd name="T21" fmla="*/ 83 h 180"/>
                  <a:gd name="T22" fmla="*/ 136 w 187"/>
                  <a:gd name="T23" fmla="*/ 64 h 180"/>
                  <a:gd name="T24" fmla="*/ 142 w 187"/>
                  <a:gd name="T25" fmla="*/ 45 h 180"/>
                  <a:gd name="T26" fmla="*/ 131 w 187"/>
                  <a:gd name="T27" fmla="*/ 30 h 180"/>
                  <a:gd name="T28" fmla="*/ 131 w 187"/>
                  <a:gd name="T29" fmla="*/ 40 h 180"/>
                  <a:gd name="T30" fmla="*/ 125 w 187"/>
                  <a:gd name="T31" fmla="*/ 43 h 180"/>
                  <a:gd name="T32" fmla="*/ 112 w 187"/>
                  <a:gd name="T33" fmla="*/ 41 h 180"/>
                  <a:gd name="T34" fmla="*/ 114 w 187"/>
                  <a:gd name="T35" fmla="*/ 38 h 180"/>
                  <a:gd name="T36" fmla="*/ 114 w 187"/>
                  <a:gd name="T37" fmla="*/ 24 h 180"/>
                  <a:gd name="T38" fmla="*/ 98 w 187"/>
                  <a:gd name="T39" fmla="*/ 26 h 180"/>
                  <a:gd name="T40" fmla="*/ 82 w 187"/>
                  <a:gd name="T41" fmla="*/ 26 h 180"/>
                  <a:gd name="T42" fmla="*/ 98 w 187"/>
                  <a:gd name="T43" fmla="*/ 13 h 180"/>
                  <a:gd name="T44" fmla="*/ 71 w 187"/>
                  <a:gd name="T45" fmla="*/ 6 h 180"/>
                  <a:gd name="T46" fmla="*/ 35 w 187"/>
                  <a:gd name="T47" fmla="*/ 29 h 180"/>
                  <a:gd name="T48" fmla="*/ 18 w 187"/>
                  <a:gd name="T49" fmla="*/ 45 h 180"/>
                  <a:gd name="T50" fmla="*/ 24 w 187"/>
                  <a:gd name="T51" fmla="*/ 53 h 180"/>
                  <a:gd name="T52" fmla="*/ 28 w 187"/>
                  <a:gd name="T53" fmla="*/ 57 h 180"/>
                  <a:gd name="T54" fmla="*/ 55 w 187"/>
                  <a:gd name="T55" fmla="*/ 61 h 180"/>
                  <a:gd name="T56" fmla="*/ 40 w 187"/>
                  <a:gd name="T57" fmla="*/ 62 h 180"/>
                  <a:gd name="T58" fmla="*/ 12 w 187"/>
                  <a:gd name="T59" fmla="*/ 65 h 180"/>
                  <a:gd name="T60" fmla="*/ 16 w 187"/>
                  <a:gd name="T61" fmla="*/ 85 h 180"/>
                  <a:gd name="T62" fmla="*/ 28 w 187"/>
                  <a:gd name="T63" fmla="*/ 89 h 180"/>
                  <a:gd name="T64" fmla="*/ 45 w 187"/>
                  <a:gd name="T65" fmla="*/ 91 h 180"/>
                  <a:gd name="T66" fmla="*/ 61 w 187"/>
                  <a:gd name="T67" fmla="*/ 99 h 180"/>
                  <a:gd name="T68" fmla="*/ 74 w 187"/>
                  <a:gd name="T69" fmla="*/ 112 h 180"/>
                  <a:gd name="T70" fmla="*/ 59 w 187"/>
                  <a:gd name="T71" fmla="*/ 113 h 180"/>
                  <a:gd name="T72" fmla="*/ 42 w 187"/>
                  <a:gd name="T73" fmla="*/ 105 h 180"/>
                  <a:gd name="T74" fmla="*/ 10 w 187"/>
                  <a:gd name="T75" fmla="*/ 101 h 180"/>
                  <a:gd name="T76" fmla="*/ 4 w 187"/>
                  <a:gd name="T77" fmla="*/ 121 h 180"/>
                  <a:gd name="T78" fmla="*/ 16 w 187"/>
                  <a:gd name="T79" fmla="*/ 137 h 180"/>
                  <a:gd name="T80" fmla="*/ 28 w 187"/>
                  <a:gd name="T81" fmla="*/ 144 h 180"/>
                  <a:gd name="T82" fmla="*/ 24 w 187"/>
                  <a:gd name="T83" fmla="*/ 160 h 180"/>
                  <a:gd name="T84" fmla="*/ 32 w 187"/>
                  <a:gd name="T85" fmla="*/ 167 h 180"/>
                  <a:gd name="T86" fmla="*/ 51 w 187"/>
                  <a:gd name="T87" fmla="*/ 169 h 180"/>
                  <a:gd name="T88" fmla="*/ 63 w 187"/>
                  <a:gd name="T89" fmla="*/ 171 h 180"/>
                  <a:gd name="T90" fmla="*/ 82 w 187"/>
                  <a:gd name="T91" fmla="*/ 161 h 180"/>
                  <a:gd name="T92" fmla="*/ 104 w 187"/>
                  <a:gd name="T93" fmla="*/ 156 h 180"/>
                  <a:gd name="T94" fmla="*/ 112 w 187"/>
                  <a:gd name="T95" fmla="*/ 150 h 180"/>
                  <a:gd name="T96" fmla="*/ 112 w 187"/>
                  <a:gd name="T97" fmla="*/ 163 h 180"/>
                  <a:gd name="T98" fmla="*/ 123 w 187"/>
                  <a:gd name="T99" fmla="*/ 166 h 180"/>
                  <a:gd name="T100" fmla="*/ 125 w 187"/>
                  <a:gd name="T101" fmla="*/ 174 h 180"/>
                  <a:gd name="T102" fmla="*/ 139 w 187"/>
                  <a:gd name="T103" fmla="*/ 179 h 180"/>
                  <a:gd name="T104" fmla="*/ 147 w 187"/>
                  <a:gd name="T105" fmla="*/ 180 h 180"/>
                  <a:gd name="T106" fmla="*/ 158 w 187"/>
                  <a:gd name="T107" fmla="*/ 179 h 180"/>
                  <a:gd name="T108" fmla="*/ 160 w 187"/>
                  <a:gd name="T109" fmla="*/ 169 h 180"/>
                  <a:gd name="T110" fmla="*/ 155 w 187"/>
                  <a:gd name="T111" fmla="*/ 163 h 180"/>
                  <a:gd name="T112" fmla="*/ 149 w 187"/>
                  <a:gd name="T113" fmla="*/ 161 h 180"/>
                  <a:gd name="T114" fmla="*/ 157 w 187"/>
                  <a:gd name="T115" fmla="*/ 158 h 180"/>
                  <a:gd name="T116" fmla="*/ 166 w 187"/>
                  <a:gd name="T117" fmla="*/ 148 h 180"/>
                  <a:gd name="T118" fmla="*/ 171 w 187"/>
                  <a:gd name="T119" fmla="*/ 158 h 180"/>
                  <a:gd name="T120" fmla="*/ 179 w 187"/>
                  <a:gd name="T121" fmla="*/ 161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87" h="180">
                    <a:moveTo>
                      <a:pt x="185" y="144"/>
                    </a:moveTo>
                    <a:lnTo>
                      <a:pt x="184" y="144"/>
                    </a:lnTo>
                    <a:lnTo>
                      <a:pt x="182" y="144"/>
                    </a:lnTo>
                    <a:lnTo>
                      <a:pt x="180" y="144"/>
                    </a:lnTo>
                    <a:lnTo>
                      <a:pt x="180" y="140"/>
                    </a:lnTo>
                    <a:lnTo>
                      <a:pt x="182" y="140"/>
                    </a:lnTo>
                    <a:lnTo>
                      <a:pt x="182" y="139"/>
                    </a:lnTo>
                    <a:lnTo>
                      <a:pt x="179" y="139"/>
                    </a:lnTo>
                    <a:lnTo>
                      <a:pt x="179" y="137"/>
                    </a:lnTo>
                    <a:lnTo>
                      <a:pt x="176" y="136"/>
                    </a:lnTo>
                    <a:lnTo>
                      <a:pt x="176" y="134"/>
                    </a:lnTo>
                    <a:lnTo>
                      <a:pt x="174" y="129"/>
                    </a:lnTo>
                    <a:lnTo>
                      <a:pt x="174" y="126"/>
                    </a:lnTo>
                    <a:lnTo>
                      <a:pt x="174" y="123"/>
                    </a:lnTo>
                    <a:lnTo>
                      <a:pt x="174" y="120"/>
                    </a:lnTo>
                    <a:lnTo>
                      <a:pt x="173" y="123"/>
                    </a:lnTo>
                    <a:lnTo>
                      <a:pt x="173" y="124"/>
                    </a:lnTo>
                    <a:lnTo>
                      <a:pt x="169" y="121"/>
                    </a:lnTo>
                    <a:lnTo>
                      <a:pt x="168" y="120"/>
                    </a:lnTo>
                    <a:lnTo>
                      <a:pt x="166" y="115"/>
                    </a:lnTo>
                    <a:lnTo>
                      <a:pt x="165" y="113"/>
                    </a:lnTo>
                    <a:lnTo>
                      <a:pt x="165" y="108"/>
                    </a:lnTo>
                    <a:lnTo>
                      <a:pt x="161" y="107"/>
                    </a:lnTo>
                    <a:lnTo>
                      <a:pt x="161" y="104"/>
                    </a:lnTo>
                    <a:lnTo>
                      <a:pt x="161" y="102"/>
                    </a:lnTo>
                    <a:lnTo>
                      <a:pt x="161" y="101"/>
                    </a:lnTo>
                    <a:lnTo>
                      <a:pt x="165" y="99"/>
                    </a:lnTo>
                    <a:lnTo>
                      <a:pt x="165" y="97"/>
                    </a:lnTo>
                    <a:lnTo>
                      <a:pt x="166" y="97"/>
                    </a:lnTo>
                    <a:lnTo>
                      <a:pt x="168" y="97"/>
                    </a:lnTo>
                    <a:lnTo>
                      <a:pt x="169" y="96"/>
                    </a:lnTo>
                    <a:lnTo>
                      <a:pt x="169" y="94"/>
                    </a:lnTo>
                    <a:lnTo>
                      <a:pt x="171" y="88"/>
                    </a:lnTo>
                    <a:lnTo>
                      <a:pt x="171" y="85"/>
                    </a:lnTo>
                    <a:lnTo>
                      <a:pt x="173" y="83"/>
                    </a:lnTo>
                    <a:lnTo>
                      <a:pt x="169" y="78"/>
                    </a:lnTo>
                    <a:lnTo>
                      <a:pt x="171" y="75"/>
                    </a:lnTo>
                    <a:lnTo>
                      <a:pt x="173" y="75"/>
                    </a:lnTo>
                    <a:lnTo>
                      <a:pt x="173" y="72"/>
                    </a:lnTo>
                    <a:lnTo>
                      <a:pt x="176" y="67"/>
                    </a:lnTo>
                    <a:lnTo>
                      <a:pt x="176" y="65"/>
                    </a:lnTo>
                    <a:lnTo>
                      <a:pt x="177" y="64"/>
                    </a:lnTo>
                    <a:lnTo>
                      <a:pt x="177" y="57"/>
                    </a:lnTo>
                    <a:lnTo>
                      <a:pt x="179" y="57"/>
                    </a:lnTo>
                    <a:lnTo>
                      <a:pt x="179" y="54"/>
                    </a:lnTo>
                    <a:lnTo>
                      <a:pt x="182" y="51"/>
                    </a:lnTo>
                    <a:lnTo>
                      <a:pt x="182" y="48"/>
                    </a:lnTo>
                    <a:lnTo>
                      <a:pt x="182" y="46"/>
                    </a:lnTo>
                    <a:lnTo>
                      <a:pt x="184" y="46"/>
                    </a:lnTo>
                    <a:lnTo>
                      <a:pt x="184" y="43"/>
                    </a:lnTo>
                    <a:lnTo>
                      <a:pt x="184" y="40"/>
                    </a:lnTo>
                    <a:lnTo>
                      <a:pt x="184" y="38"/>
                    </a:lnTo>
                    <a:lnTo>
                      <a:pt x="184" y="37"/>
                    </a:lnTo>
                    <a:lnTo>
                      <a:pt x="180" y="35"/>
                    </a:lnTo>
                    <a:lnTo>
                      <a:pt x="180" y="30"/>
                    </a:lnTo>
                    <a:lnTo>
                      <a:pt x="180" y="29"/>
                    </a:lnTo>
                    <a:lnTo>
                      <a:pt x="179" y="24"/>
                    </a:lnTo>
                    <a:lnTo>
                      <a:pt x="176" y="24"/>
                    </a:lnTo>
                    <a:lnTo>
                      <a:pt x="176" y="22"/>
                    </a:lnTo>
                    <a:lnTo>
                      <a:pt x="174" y="22"/>
                    </a:lnTo>
                    <a:lnTo>
                      <a:pt x="174" y="27"/>
                    </a:lnTo>
                    <a:lnTo>
                      <a:pt x="173" y="27"/>
                    </a:lnTo>
                    <a:lnTo>
                      <a:pt x="169" y="21"/>
                    </a:lnTo>
                    <a:lnTo>
                      <a:pt x="168" y="21"/>
                    </a:lnTo>
                    <a:lnTo>
                      <a:pt x="166" y="19"/>
                    </a:lnTo>
                    <a:lnTo>
                      <a:pt x="163" y="19"/>
                    </a:lnTo>
                    <a:lnTo>
                      <a:pt x="165" y="24"/>
                    </a:lnTo>
                    <a:lnTo>
                      <a:pt x="163" y="24"/>
                    </a:lnTo>
                    <a:lnTo>
                      <a:pt x="161" y="24"/>
                    </a:lnTo>
                    <a:lnTo>
                      <a:pt x="160" y="27"/>
                    </a:lnTo>
                    <a:lnTo>
                      <a:pt x="160" y="29"/>
                    </a:lnTo>
                    <a:lnTo>
                      <a:pt x="158" y="29"/>
                    </a:lnTo>
                    <a:lnTo>
                      <a:pt x="157" y="37"/>
                    </a:lnTo>
                    <a:lnTo>
                      <a:pt x="157" y="40"/>
                    </a:lnTo>
                    <a:lnTo>
                      <a:pt x="155" y="41"/>
                    </a:lnTo>
                    <a:lnTo>
                      <a:pt x="153" y="45"/>
                    </a:lnTo>
                    <a:lnTo>
                      <a:pt x="153" y="46"/>
                    </a:lnTo>
                    <a:lnTo>
                      <a:pt x="153" y="48"/>
                    </a:lnTo>
                    <a:lnTo>
                      <a:pt x="152" y="49"/>
                    </a:lnTo>
                    <a:lnTo>
                      <a:pt x="150" y="54"/>
                    </a:lnTo>
                    <a:lnTo>
                      <a:pt x="149" y="56"/>
                    </a:lnTo>
                    <a:lnTo>
                      <a:pt x="147" y="56"/>
                    </a:lnTo>
                    <a:lnTo>
                      <a:pt x="145" y="61"/>
                    </a:lnTo>
                    <a:lnTo>
                      <a:pt x="147" y="62"/>
                    </a:lnTo>
                    <a:lnTo>
                      <a:pt x="145" y="64"/>
                    </a:lnTo>
                    <a:lnTo>
                      <a:pt x="145" y="67"/>
                    </a:lnTo>
                    <a:lnTo>
                      <a:pt x="144" y="70"/>
                    </a:lnTo>
                    <a:lnTo>
                      <a:pt x="145" y="72"/>
                    </a:lnTo>
                    <a:lnTo>
                      <a:pt x="144" y="73"/>
                    </a:lnTo>
                    <a:lnTo>
                      <a:pt x="141" y="73"/>
                    </a:lnTo>
                    <a:lnTo>
                      <a:pt x="142" y="75"/>
                    </a:lnTo>
                    <a:lnTo>
                      <a:pt x="145" y="77"/>
                    </a:lnTo>
                    <a:lnTo>
                      <a:pt x="145" y="80"/>
                    </a:lnTo>
                    <a:lnTo>
                      <a:pt x="144" y="78"/>
                    </a:lnTo>
                    <a:lnTo>
                      <a:pt x="141" y="78"/>
                    </a:lnTo>
                    <a:lnTo>
                      <a:pt x="139" y="80"/>
                    </a:lnTo>
                    <a:lnTo>
                      <a:pt x="137" y="80"/>
                    </a:lnTo>
                    <a:lnTo>
                      <a:pt x="136" y="81"/>
                    </a:lnTo>
                    <a:lnTo>
                      <a:pt x="136" y="83"/>
                    </a:lnTo>
                    <a:lnTo>
                      <a:pt x="136" y="85"/>
                    </a:lnTo>
                    <a:lnTo>
                      <a:pt x="133" y="83"/>
                    </a:lnTo>
                    <a:lnTo>
                      <a:pt x="133" y="81"/>
                    </a:lnTo>
                    <a:lnTo>
                      <a:pt x="134" y="78"/>
                    </a:lnTo>
                    <a:lnTo>
                      <a:pt x="133" y="77"/>
                    </a:lnTo>
                    <a:lnTo>
                      <a:pt x="133" y="73"/>
                    </a:lnTo>
                    <a:lnTo>
                      <a:pt x="134" y="69"/>
                    </a:lnTo>
                    <a:lnTo>
                      <a:pt x="134" y="65"/>
                    </a:lnTo>
                    <a:lnTo>
                      <a:pt x="136" y="64"/>
                    </a:lnTo>
                    <a:lnTo>
                      <a:pt x="137" y="61"/>
                    </a:lnTo>
                    <a:lnTo>
                      <a:pt x="137" y="59"/>
                    </a:lnTo>
                    <a:lnTo>
                      <a:pt x="139" y="53"/>
                    </a:lnTo>
                    <a:lnTo>
                      <a:pt x="142" y="51"/>
                    </a:lnTo>
                    <a:lnTo>
                      <a:pt x="142" y="48"/>
                    </a:lnTo>
                    <a:lnTo>
                      <a:pt x="141" y="48"/>
                    </a:lnTo>
                    <a:lnTo>
                      <a:pt x="139" y="48"/>
                    </a:lnTo>
                    <a:lnTo>
                      <a:pt x="139" y="46"/>
                    </a:lnTo>
                    <a:lnTo>
                      <a:pt x="142" y="45"/>
                    </a:lnTo>
                    <a:lnTo>
                      <a:pt x="142" y="38"/>
                    </a:lnTo>
                    <a:lnTo>
                      <a:pt x="141" y="37"/>
                    </a:lnTo>
                    <a:lnTo>
                      <a:pt x="139" y="34"/>
                    </a:lnTo>
                    <a:lnTo>
                      <a:pt x="141" y="34"/>
                    </a:lnTo>
                    <a:lnTo>
                      <a:pt x="141" y="29"/>
                    </a:lnTo>
                    <a:lnTo>
                      <a:pt x="139" y="29"/>
                    </a:lnTo>
                    <a:lnTo>
                      <a:pt x="136" y="26"/>
                    </a:lnTo>
                    <a:lnTo>
                      <a:pt x="133" y="27"/>
                    </a:lnTo>
                    <a:lnTo>
                      <a:pt x="131" y="30"/>
                    </a:lnTo>
                    <a:lnTo>
                      <a:pt x="134" y="32"/>
                    </a:lnTo>
                    <a:lnTo>
                      <a:pt x="134" y="35"/>
                    </a:lnTo>
                    <a:lnTo>
                      <a:pt x="134" y="37"/>
                    </a:lnTo>
                    <a:lnTo>
                      <a:pt x="134" y="38"/>
                    </a:lnTo>
                    <a:lnTo>
                      <a:pt x="133" y="38"/>
                    </a:lnTo>
                    <a:lnTo>
                      <a:pt x="133" y="35"/>
                    </a:lnTo>
                    <a:lnTo>
                      <a:pt x="131" y="35"/>
                    </a:lnTo>
                    <a:lnTo>
                      <a:pt x="129" y="38"/>
                    </a:lnTo>
                    <a:lnTo>
                      <a:pt x="131" y="40"/>
                    </a:lnTo>
                    <a:lnTo>
                      <a:pt x="131" y="41"/>
                    </a:lnTo>
                    <a:lnTo>
                      <a:pt x="133" y="45"/>
                    </a:lnTo>
                    <a:lnTo>
                      <a:pt x="131" y="46"/>
                    </a:lnTo>
                    <a:lnTo>
                      <a:pt x="131" y="45"/>
                    </a:lnTo>
                    <a:lnTo>
                      <a:pt x="129" y="45"/>
                    </a:lnTo>
                    <a:lnTo>
                      <a:pt x="128" y="48"/>
                    </a:lnTo>
                    <a:lnTo>
                      <a:pt x="126" y="46"/>
                    </a:lnTo>
                    <a:lnTo>
                      <a:pt x="126" y="43"/>
                    </a:lnTo>
                    <a:lnTo>
                      <a:pt x="125" y="43"/>
                    </a:lnTo>
                    <a:lnTo>
                      <a:pt x="123" y="46"/>
                    </a:lnTo>
                    <a:lnTo>
                      <a:pt x="122" y="46"/>
                    </a:lnTo>
                    <a:lnTo>
                      <a:pt x="122" y="43"/>
                    </a:lnTo>
                    <a:lnTo>
                      <a:pt x="123" y="41"/>
                    </a:lnTo>
                    <a:lnTo>
                      <a:pt x="123" y="40"/>
                    </a:lnTo>
                    <a:lnTo>
                      <a:pt x="120" y="41"/>
                    </a:lnTo>
                    <a:lnTo>
                      <a:pt x="117" y="45"/>
                    </a:lnTo>
                    <a:lnTo>
                      <a:pt x="114" y="41"/>
                    </a:lnTo>
                    <a:lnTo>
                      <a:pt x="112" y="41"/>
                    </a:lnTo>
                    <a:lnTo>
                      <a:pt x="110" y="43"/>
                    </a:lnTo>
                    <a:lnTo>
                      <a:pt x="107" y="43"/>
                    </a:lnTo>
                    <a:lnTo>
                      <a:pt x="107" y="41"/>
                    </a:lnTo>
                    <a:lnTo>
                      <a:pt x="104" y="43"/>
                    </a:lnTo>
                    <a:lnTo>
                      <a:pt x="102" y="41"/>
                    </a:lnTo>
                    <a:lnTo>
                      <a:pt x="104" y="40"/>
                    </a:lnTo>
                    <a:lnTo>
                      <a:pt x="109" y="38"/>
                    </a:lnTo>
                    <a:lnTo>
                      <a:pt x="110" y="40"/>
                    </a:lnTo>
                    <a:lnTo>
                      <a:pt x="114" y="38"/>
                    </a:lnTo>
                    <a:lnTo>
                      <a:pt x="114" y="37"/>
                    </a:lnTo>
                    <a:lnTo>
                      <a:pt x="115" y="37"/>
                    </a:lnTo>
                    <a:lnTo>
                      <a:pt x="117" y="37"/>
                    </a:lnTo>
                    <a:lnTo>
                      <a:pt x="120" y="35"/>
                    </a:lnTo>
                    <a:lnTo>
                      <a:pt x="120" y="32"/>
                    </a:lnTo>
                    <a:lnTo>
                      <a:pt x="120" y="30"/>
                    </a:lnTo>
                    <a:lnTo>
                      <a:pt x="118" y="29"/>
                    </a:lnTo>
                    <a:lnTo>
                      <a:pt x="117" y="24"/>
                    </a:lnTo>
                    <a:lnTo>
                      <a:pt x="114" y="24"/>
                    </a:lnTo>
                    <a:lnTo>
                      <a:pt x="112" y="21"/>
                    </a:lnTo>
                    <a:lnTo>
                      <a:pt x="109" y="18"/>
                    </a:lnTo>
                    <a:lnTo>
                      <a:pt x="107" y="16"/>
                    </a:lnTo>
                    <a:lnTo>
                      <a:pt x="106" y="16"/>
                    </a:lnTo>
                    <a:lnTo>
                      <a:pt x="102" y="18"/>
                    </a:lnTo>
                    <a:lnTo>
                      <a:pt x="101" y="18"/>
                    </a:lnTo>
                    <a:lnTo>
                      <a:pt x="96" y="22"/>
                    </a:lnTo>
                    <a:lnTo>
                      <a:pt x="98" y="24"/>
                    </a:lnTo>
                    <a:lnTo>
                      <a:pt x="98" y="26"/>
                    </a:lnTo>
                    <a:lnTo>
                      <a:pt x="96" y="27"/>
                    </a:lnTo>
                    <a:lnTo>
                      <a:pt x="93" y="27"/>
                    </a:lnTo>
                    <a:lnTo>
                      <a:pt x="93" y="26"/>
                    </a:lnTo>
                    <a:lnTo>
                      <a:pt x="91" y="27"/>
                    </a:lnTo>
                    <a:lnTo>
                      <a:pt x="90" y="26"/>
                    </a:lnTo>
                    <a:lnTo>
                      <a:pt x="86" y="26"/>
                    </a:lnTo>
                    <a:lnTo>
                      <a:pt x="85" y="27"/>
                    </a:lnTo>
                    <a:lnTo>
                      <a:pt x="82" y="26"/>
                    </a:lnTo>
                    <a:lnTo>
                      <a:pt x="82" y="26"/>
                    </a:lnTo>
                    <a:lnTo>
                      <a:pt x="82" y="24"/>
                    </a:lnTo>
                    <a:lnTo>
                      <a:pt x="86" y="24"/>
                    </a:lnTo>
                    <a:lnTo>
                      <a:pt x="88" y="21"/>
                    </a:lnTo>
                    <a:lnTo>
                      <a:pt x="90" y="21"/>
                    </a:lnTo>
                    <a:lnTo>
                      <a:pt x="91" y="21"/>
                    </a:lnTo>
                    <a:lnTo>
                      <a:pt x="93" y="18"/>
                    </a:lnTo>
                    <a:lnTo>
                      <a:pt x="94" y="14"/>
                    </a:lnTo>
                    <a:lnTo>
                      <a:pt x="94" y="13"/>
                    </a:lnTo>
                    <a:lnTo>
                      <a:pt x="98" y="13"/>
                    </a:lnTo>
                    <a:lnTo>
                      <a:pt x="99" y="10"/>
                    </a:lnTo>
                    <a:lnTo>
                      <a:pt x="99" y="5"/>
                    </a:lnTo>
                    <a:lnTo>
                      <a:pt x="99" y="3"/>
                    </a:lnTo>
                    <a:lnTo>
                      <a:pt x="99" y="0"/>
                    </a:lnTo>
                    <a:lnTo>
                      <a:pt x="96" y="0"/>
                    </a:lnTo>
                    <a:lnTo>
                      <a:pt x="91" y="2"/>
                    </a:lnTo>
                    <a:lnTo>
                      <a:pt x="86" y="2"/>
                    </a:lnTo>
                    <a:lnTo>
                      <a:pt x="82" y="5"/>
                    </a:lnTo>
                    <a:lnTo>
                      <a:pt x="71" y="6"/>
                    </a:lnTo>
                    <a:lnTo>
                      <a:pt x="59" y="11"/>
                    </a:lnTo>
                    <a:lnTo>
                      <a:pt x="56" y="14"/>
                    </a:lnTo>
                    <a:lnTo>
                      <a:pt x="48" y="16"/>
                    </a:lnTo>
                    <a:lnTo>
                      <a:pt x="37" y="21"/>
                    </a:lnTo>
                    <a:lnTo>
                      <a:pt x="34" y="24"/>
                    </a:lnTo>
                    <a:lnTo>
                      <a:pt x="34" y="26"/>
                    </a:lnTo>
                    <a:lnTo>
                      <a:pt x="35" y="26"/>
                    </a:lnTo>
                    <a:lnTo>
                      <a:pt x="37" y="27"/>
                    </a:lnTo>
                    <a:lnTo>
                      <a:pt x="35" y="29"/>
                    </a:lnTo>
                    <a:lnTo>
                      <a:pt x="32" y="29"/>
                    </a:lnTo>
                    <a:lnTo>
                      <a:pt x="28" y="34"/>
                    </a:lnTo>
                    <a:lnTo>
                      <a:pt x="24" y="34"/>
                    </a:lnTo>
                    <a:lnTo>
                      <a:pt x="21" y="35"/>
                    </a:lnTo>
                    <a:lnTo>
                      <a:pt x="21" y="37"/>
                    </a:lnTo>
                    <a:lnTo>
                      <a:pt x="18" y="40"/>
                    </a:lnTo>
                    <a:lnTo>
                      <a:pt x="16" y="43"/>
                    </a:lnTo>
                    <a:lnTo>
                      <a:pt x="16" y="46"/>
                    </a:lnTo>
                    <a:lnTo>
                      <a:pt x="18" y="45"/>
                    </a:lnTo>
                    <a:lnTo>
                      <a:pt x="20" y="46"/>
                    </a:lnTo>
                    <a:lnTo>
                      <a:pt x="18" y="48"/>
                    </a:lnTo>
                    <a:lnTo>
                      <a:pt x="20" y="49"/>
                    </a:lnTo>
                    <a:lnTo>
                      <a:pt x="21" y="49"/>
                    </a:lnTo>
                    <a:lnTo>
                      <a:pt x="23" y="48"/>
                    </a:lnTo>
                    <a:lnTo>
                      <a:pt x="26" y="48"/>
                    </a:lnTo>
                    <a:lnTo>
                      <a:pt x="28" y="49"/>
                    </a:lnTo>
                    <a:lnTo>
                      <a:pt x="28" y="51"/>
                    </a:lnTo>
                    <a:lnTo>
                      <a:pt x="24" y="53"/>
                    </a:lnTo>
                    <a:lnTo>
                      <a:pt x="21" y="51"/>
                    </a:lnTo>
                    <a:lnTo>
                      <a:pt x="20" y="51"/>
                    </a:lnTo>
                    <a:lnTo>
                      <a:pt x="20" y="54"/>
                    </a:lnTo>
                    <a:lnTo>
                      <a:pt x="24" y="57"/>
                    </a:lnTo>
                    <a:lnTo>
                      <a:pt x="26" y="56"/>
                    </a:lnTo>
                    <a:lnTo>
                      <a:pt x="26" y="54"/>
                    </a:lnTo>
                    <a:lnTo>
                      <a:pt x="28" y="54"/>
                    </a:lnTo>
                    <a:lnTo>
                      <a:pt x="29" y="54"/>
                    </a:lnTo>
                    <a:lnTo>
                      <a:pt x="28" y="57"/>
                    </a:lnTo>
                    <a:lnTo>
                      <a:pt x="31" y="57"/>
                    </a:lnTo>
                    <a:lnTo>
                      <a:pt x="35" y="57"/>
                    </a:lnTo>
                    <a:lnTo>
                      <a:pt x="39" y="56"/>
                    </a:lnTo>
                    <a:lnTo>
                      <a:pt x="42" y="56"/>
                    </a:lnTo>
                    <a:lnTo>
                      <a:pt x="45" y="57"/>
                    </a:lnTo>
                    <a:lnTo>
                      <a:pt x="48" y="57"/>
                    </a:lnTo>
                    <a:lnTo>
                      <a:pt x="51" y="59"/>
                    </a:lnTo>
                    <a:lnTo>
                      <a:pt x="53" y="61"/>
                    </a:lnTo>
                    <a:lnTo>
                      <a:pt x="55" y="61"/>
                    </a:lnTo>
                    <a:lnTo>
                      <a:pt x="55" y="62"/>
                    </a:lnTo>
                    <a:lnTo>
                      <a:pt x="53" y="62"/>
                    </a:lnTo>
                    <a:lnTo>
                      <a:pt x="48" y="61"/>
                    </a:lnTo>
                    <a:lnTo>
                      <a:pt x="43" y="61"/>
                    </a:lnTo>
                    <a:lnTo>
                      <a:pt x="42" y="61"/>
                    </a:lnTo>
                    <a:lnTo>
                      <a:pt x="45" y="62"/>
                    </a:lnTo>
                    <a:lnTo>
                      <a:pt x="47" y="64"/>
                    </a:lnTo>
                    <a:lnTo>
                      <a:pt x="42" y="64"/>
                    </a:lnTo>
                    <a:lnTo>
                      <a:pt x="40" y="62"/>
                    </a:lnTo>
                    <a:lnTo>
                      <a:pt x="34" y="62"/>
                    </a:lnTo>
                    <a:lnTo>
                      <a:pt x="32" y="64"/>
                    </a:lnTo>
                    <a:lnTo>
                      <a:pt x="31" y="64"/>
                    </a:lnTo>
                    <a:lnTo>
                      <a:pt x="29" y="64"/>
                    </a:lnTo>
                    <a:lnTo>
                      <a:pt x="26" y="64"/>
                    </a:lnTo>
                    <a:lnTo>
                      <a:pt x="24" y="64"/>
                    </a:lnTo>
                    <a:lnTo>
                      <a:pt x="18" y="64"/>
                    </a:lnTo>
                    <a:lnTo>
                      <a:pt x="16" y="65"/>
                    </a:lnTo>
                    <a:lnTo>
                      <a:pt x="12" y="65"/>
                    </a:lnTo>
                    <a:lnTo>
                      <a:pt x="10" y="69"/>
                    </a:lnTo>
                    <a:lnTo>
                      <a:pt x="12" y="77"/>
                    </a:lnTo>
                    <a:lnTo>
                      <a:pt x="12" y="78"/>
                    </a:lnTo>
                    <a:lnTo>
                      <a:pt x="12" y="81"/>
                    </a:lnTo>
                    <a:lnTo>
                      <a:pt x="10" y="81"/>
                    </a:lnTo>
                    <a:lnTo>
                      <a:pt x="12" y="85"/>
                    </a:lnTo>
                    <a:lnTo>
                      <a:pt x="12" y="85"/>
                    </a:lnTo>
                    <a:lnTo>
                      <a:pt x="15" y="85"/>
                    </a:lnTo>
                    <a:lnTo>
                      <a:pt x="16" y="85"/>
                    </a:lnTo>
                    <a:lnTo>
                      <a:pt x="18" y="86"/>
                    </a:lnTo>
                    <a:lnTo>
                      <a:pt x="20" y="86"/>
                    </a:lnTo>
                    <a:lnTo>
                      <a:pt x="21" y="85"/>
                    </a:lnTo>
                    <a:lnTo>
                      <a:pt x="21" y="85"/>
                    </a:lnTo>
                    <a:lnTo>
                      <a:pt x="23" y="85"/>
                    </a:lnTo>
                    <a:lnTo>
                      <a:pt x="24" y="86"/>
                    </a:lnTo>
                    <a:lnTo>
                      <a:pt x="26" y="86"/>
                    </a:lnTo>
                    <a:lnTo>
                      <a:pt x="28" y="88"/>
                    </a:lnTo>
                    <a:lnTo>
                      <a:pt x="28" y="89"/>
                    </a:lnTo>
                    <a:lnTo>
                      <a:pt x="29" y="89"/>
                    </a:lnTo>
                    <a:lnTo>
                      <a:pt x="32" y="89"/>
                    </a:lnTo>
                    <a:lnTo>
                      <a:pt x="34" y="89"/>
                    </a:lnTo>
                    <a:lnTo>
                      <a:pt x="34" y="89"/>
                    </a:lnTo>
                    <a:lnTo>
                      <a:pt x="37" y="89"/>
                    </a:lnTo>
                    <a:lnTo>
                      <a:pt x="39" y="89"/>
                    </a:lnTo>
                    <a:lnTo>
                      <a:pt x="42" y="91"/>
                    </a:lnTo>
                    <a:lnTo>
                      <a:pt x="43" y="89"/>
                    </a:lnTo>
                    <a:lnTo>
                      <a:pt x="45" y="91"/>
                    </a:lnTo>
                    <a:lnTo>
                      <a:pt x="50" y="91"/>
                    </a:lnTo>
                    <a:lnTo>
                      <a:pt x="51" y="89"/>
                    </a:lnTo>
                    <a:lnTo>
                      <a:pt x="55" y="91"/>
                    </a:lnTo>
                    <a:lnTo>
                      <a:pt x="55" y="93"/>
                    </a:lnTo>
                    <a:lnTo>
                      <a:pt x="56" y="91"/>
                    </a:lnTo>
                    <a:lnTo>
                      <a:pt x="58" y="94"/>
                    </a:lnTo>
                    <a:lnTo>
                      <a:pt x="59" y="96"/>
                    </a:lnTo>
                    <a:lnTo>
                      <a:pt x="59" y="97"/>
                    </a:lnTo>
                    <a:lnTo>
                      <a:pt x="61" y="99"/>
                    </a:lnTo>
                    <a:lnTo>
                      <a:pt x="63" y="99"/>
                    </a:lnTo>
                    <a:lnTo>
                      <a:pt x="64" y="99"/>
                    </a:lnTo>
                    <a:lnTo>
                      <a:pt x="66" y="101"/>
                    </a:lnTo>
                    <a:lnTo>
                      <a:pt x="67" y="102"/>
                    </a:lnTo>
                    <a:lnTo>
                      <a:pt x="69" y="104"/>
                    </a:lnTo>
                    <a:lnTo>
                      <a:pt x="69" y="104"/>
                    </a:lnTo>
                    <a:lnTo>
                      <a:pt x="67" y="107"/>
                    </a:lnTo>
                    <a:lnTo>
                      <a:pt x="71" y="108"/>
                    </a:lnTo>
                    <a:lnTo>
                      <a:pt x="74" y="112"/>
                    </a:lnTo>
                    <a:lnTo>
                      <a:pt x="74" y="113"/>
                    </a:lnTo>
                    <a:lnTo>
                      <a:pt x="74" y="113"/>
                    </a:lnTo>
                    <a:lnTo>
                      <a:pt x="74" y="115"/>
                    </a:lnTo>
                    <a:lnTo>
                      <a:pt x="72" y="115"/>
                    </a:lnTo>
                    <a:lnTo>
                      <a:pt x="67" y="113"/>
                    </a:lnTo>
                    <a:lnTo>
                      <a:pt x="64" y="112"/>
                    </a:lnTo>
                    <a:lnTo>
                      <a:pt x="61" y="113"/>
                    </a:lnTo>
                    <a:lnTo>
                      <a:pt x="59" y="112"/>
                    </a:lnTo>
                    <a:lnTo>
                      <a:pt x="59" y="113"/>
                    </a:lnTo>
                    <a:lnTo>
                      <a:pt x="58" y="113"/>
                    </a:lnTo>
                    <a:lnTo>
                      <a:pt x="55" y="110"/>
                    </a:lnTo>
                    <a:lnTo>
                      <a:pt x="53" y="110"/>
                    </a:lnTo>
                    <a:lnTo>
                      <a:pt x="51" y="108"/>
                    </a:lnTo>
                    <a:lnTo>
                      <a:pt x="50" y="107"/>
                    </a:lnTo>
                    <a:lnTo>
                      <a:pt x="48" y="108"/>
                    </a:lnTo>
                    <a:lnTo>
                      <a:pt x="47" y="107"/>
                    </a:lnTo>
                    <a:lnTo>
                      <a:pt x="45" y="107"/>
                    </a:lnTo>
                    <a:lnTo>
                      <a:pt x="42" y="105"/>
                    </a:lnTo>
                    <a:lnTo>
                      <a:pt x="40" y="102"/>
                    </a:lnTo>
                    <a:lnTo>
                      <a:pt x="40" y="102"/>
                    </a:lnTo>
                    <a:lnTo>
                      <a:pt x="39" y="102"/>
                    </a:lnTo>
                    <a:lnTo>
                      <a:pt x="35" y="102"/>
                    </a:lnTo>
                    <a:lnTo>
                      <a:pt x="34" y="102"/>
                    </a:lnTo>
                    <a:lnTo>
                      <a:pt x="28" y="102"/>
                    </a:lnTo>
                    <a:lnTo>
                      <a:pt x="24" y="102"/>
                    </a:lnTo>
                    <a:lnTo>
                      <a:pt x="21" y="101"/>
                    </a:lnTo>
                    <a:lnTo>
                      <a:pt x="10" y="101"/>
                    </a:lnTo>
                    <a:lnTo>
                      <a:pt x="8" y="101"/>
                    </a:lnTo>
                    <a:lnTo>
                      <a:pt x="5" y="102"/>
                    </a:lnTo>
                    <a:lnTo>
                      <a:pt x="4" y="104"/>
                    </a:lnTo>
                    <a:lnTo>
                      <a:pt x="4" y="108"/>
                    </a:lnTo>
                    <a:lnTo>
                      <a:pt x="0" y="112"/>
                    </a:lnTo>
                    <a:lnTo>
                      <a:pt x="2" y="116"/>
                    </a:lnTo>
                    <a:lnTo>
                      <a:pt x="0" y="118"/>
                    </a:lnTo>
                    <a:lnTo>
                      <a:pt x="2" y="120"/>
                    </a:lnTo>
                    <a:lnTo>
                      <a:pt x="4" y="121"/>
                    </a:lnTo>
                    <a:lnTo>
                      <a:pt x="4" y="123"/>
                    </a:lnTo>
                    <a:lnTo>
                      <a:pt x="2" y="123"/>
                    </a:lnTo>
                    <a:lnTo>
                      <a:pt x="4" y="129"/>
                    </a:lnTo>
                    <a:lnTo>
                      <a:pt x="7" y="131"/>
                    </a:lnTo>
                    <a:lnTo>
                      <a:pt x="7" y="132"/>
                    </a:lnTo>
                    <a:lnTo>
                      <a:pt x="10" y="134"/>
                    </a:lnTo>
                    <a:lnTo>
                      <a:pt x="12" y="136"/>
                    </a:lnTo>
                    <a:lnTo>
                      <a:pt x="15" y="136"/>
                    </a:lnTo>
                    <a:lnTo>
                      <a:pt x="16" y="137"/>
                    </a:lnTo>
                    <a:lnTo>
                      <a:pt x="18" y="137"/>
                    </a:lnTo>
                    <a:lnTo>
                      <a:pt x="21" y="136"/>
                    </a:lnTo>
                    <a:lnTo>
                      <a:pt x="23" y="136"/>
                    </a:lnTo>
                    <a:lnTo>
                      <a:pt x="24" y="137"/>
                    </a:lnTo>
                    <a:lnTo>
                      <a:pt x="28" y="137"/>
                    </a:lnTo>
                    <a:lnTo>
                      <a:pt x="29" y="140"/>
                    </a:lnTo>
                    <a:lnTo>
                      <a:pt x="31" y="142"/>
                    </a:lnTo>
                    <a:lnTo>
                      <a:pt x="31" y="144"/>
                    </a:lnTo>
                    <a:lnTo>
                      <a:pt x="28" y="144"/>
                    </a:lnTo>
                    <a:lnTo>
                      <a:pt x="29" y="145"/>
                    </a:lnTo>
                    <a:lnTo>
                      <a:pt x="28" y="147"/>
                    </a:lnTo>
                    <a:lnTo>
                      <a:pt x="28" y="148"/>
                    </a:lnTo>
                    <a:lnTo>
                      <a:pt x="26" y="150"/>
                    </a:lnTo>
                    <a:lnTo>
                      <a:pt x="23" y="152"/>
                    </a:lnTo>
                    <a:lnTo>
                      <a:pt x="23" y="153"/>
                    </a:lnTo>
                    <a:lnTo>
                      <a:pt x="21" y="155"/>
                    </a:lnTo>
                    <a:lnTo>
                      <a:pt x="24" y="156"/>
                    </a:lnTo>
                    <a:lnTo>
                      <a:pt x="24" y="160"/>
                    </a:lnTo>
                    <a:lnTo>
                      <a:pt x="26" y="163"/>
                    </a:lnTo>
                    <a:lnTo>
                      <a:pt x="26" y="164"/>
                    </a:lnTo>
                    <a:lnTo>
                      <a:pt x="23" y="166"/>
                    </a:lnTo>
                    <a:lnTo>
                      <a:pt x="23" y="167"/>
                    </a:lnTo>
                    <a:lnTo>
                      <a:pt x="28" y="167"/>
                    </a:lnTo>
                    <a:lnTo>
                      <a:pt x="29" y="167"/>
                    </a:lnTo>
                    <a:lnTo>
                      <a:pt x="31" y="167"/>
                    </a:lnTo>
                    <a:lnTo>
                      <a:pt x="32" y="169"/>
                    </a:lnTo>
                    <a:lnTo>
                      <a:pt x="32" y="167"/>
                    </a:lnTo>
                    <a:lnTo>
                      <a:pt x="34" y="166"/>
                    </a:lnTo>
                    <a:lnTo>
                      <a:pt x="35" y="167"/>
                    </a:lnTo>
                    <a:lnTo>
                      <a:pt x="39" y="167"/>
                    </a:lnTo>
                    <a:lnTo>
                      <a:pt x="43" y="169"/>
                    </a:lnTo>
                    <a:lnTo>
                      <a:pt x="45" y="167"/>
                    </a:lnTo>
                    <a:lnTo>
                      <a:pt x="48" y="167"/>
                    </a:lnTo>
                    <a:lnTo>
                      <a:pt x="50" y="169"/>
                    </a:lnTo>
                    <a:lnTo>
                      <a:pt x="50" y="169"/>
                    </a:lnTo>
                    <a:lnTo>
                      <a:pt x="51" y="169"/>
                    </a:lnTo>
                    <a:lnTo>
                      <a:pt x="53" y="167"/>
                    </a:lnTo>
                    <a:lnTo>
                      <a:pt x="55" y="169"/>
                    </a:lnTo>
                    <a:lnTo>
                      <a:pt x="55" y="171"/>
                    </a:lnTo>
                    <a:lnTo>
                      <a:pt x="56" y="169"/>
                    </a:lnTo>
                    <a:lnTo>
                      <a:pt x="58" y="169"/>
                    </a:lnTo>
                    <a:lnTo>
                      <a:pt x="59" y="171"/>
                    </a:lnTo>
                    <a:lnTo>
                      <a:pt x="59" y="172"/>
                    </a:lnTo>
                    <a:lnTo>
                      <a:pt x="61" y="172"/>
                    </a:lnTo>
                    <a:lnTo>
                      <a:pt x="63" y="171"/>
                    </a:lnTo>
                    <a:lnTo>
                      <a:pt x="66" y="171"/>
                    </a:lnTo>
                    <a:lnTo>
                      <a:pt x="67" y="169"/>
                    </a:lnTo>
                    <a:lnTo>
                      <a:pt x="69" y="167"/>
                    </a:lnTo>
                    <a:lnTo>
                      <a:pt x="71" y="167"/>
                    </a:lnTo>
                    <a:lnTo>
                      <a:pt x="74" y="164"/>
                    </a:lnTo>
                    <a:lnTo>
                      <a:pt x="77" y="164"/>
                    </a:lnTo>
                    <a:lnTo>
                      <a:pt x="80" y="163"/>
                    </a:lnTo>
                    <a:lnTo>
                      <a:pt x="80" y="161"/>
                    </a:lnTo>
                    <a:lnTo>
                      <a:pt x="82" y="161"/>
                    </a:lnTo>
                    <a:lnTo>
                      <a:pt x="85" y="163"/>
                    </a:lnTo>
                    <a:lnTo>
                      <a:pt x="86" y="163"/>
                    </a:lnTo>
                    <a:lnTo>
                      <a:pt x="90" y="163"/>
                    </a:lnTo>
                    <a:lnTo>
                      <a:pt x="94" y="163"/>
                    </a:lnTo>
                    <a:lnTo>
                      <a:pt x="99" y="160"/>
                    </a:lnTo>
                    <a:lnTo>
                      <a:pt x="101" y="158"/>
                    </a:lnTo>
                    <a:lnTo>
                      <a:pt x="102" y="158"/>
                    </a:lnTo>
                    <a:lnTo>
                      <a:pt x="102" y="158"/>
                    </a:lnTo>
                    <a:lnTo>
                      <a:pt x="104" y="156"/>
                    </a:lnTo>
                    <a:lnTo>
                      <a:pt x="106" y="156"/>
                    </a:lnTo>
                    <a:lnTo>
                      <a:pt x="106" y="155"/>
                    </a:lnTo>
                    <a:lnTo>
                      <a:pt x="106" y="153"/>
                    </a:lnTo>
                    <a:lnTo>
                      <a:pt x="107" y="153"/>
                    </a:lnTo>
                    <a:lnTo>
                      <a:pt x="109" y="153"/>
                    </a:lnTo>
                    <a:lnTo>
                      <a:pt x="110" y="152"/>
                    </a:lnTo>
                    <a:lnTo>
                      <a:pt x="110" y="150"/>
                    </a:lnTo>
                    <a:lnTo>
                      <a:pt x="110" y="152"/>
                    </a:lnTo>
                    <a:lnTo>
                      <a:pt x="112" y="150"/>
                    </a:lnTo>
                    <a:lnTo>
                      <a:pt x="114" y="152"/>
                    </a:lnTo>
                    <a:lnTo>
                      <a:pt x="114" y="153"/>
                    </a:lnTo>
                    <a:lnTo>
                      <a:pt x="114" y="155"/>
                    </a:lnTo>
                    <a:lnTo>
                      <a:pt x="112" y="156"/>
                    </a:lnTo>
                    <a:lnTo>
                      <a:pt x="112" y="158"/>
                    </a:lnTo>
                    <a:lnTo>
                      <a:pt x="110" y="160"/>
                    </a:lnTo>
                    <a:lnTo>
                      <a:pt x="110" y="161"/>
                    </a:lnTo>
                    <a:lnTo>
                      <a:pt x="110" y="161"/>
                    </a:lnTo>
                    <a:lnTo>
                      <a:pt x="112" y="163"/>
                    </a:lnTo>
                    <a:lnTo>
                      <a:pt x="114" y="164"/>
                    </a:lnTo>
                    <a:lnTo>
                      <a:pt x="115" y="163"/>
                    </a:lnTo>
                    <a:lnTo>
                      <a:pt x="117" y="163"/>
                    </a:lnTo>
                    <a:lnTo>
                      <a:pt x="118" y="164"/>
                    </a:lnTo>
                    <a:lnTo>
                      <a:pt x="120" y="166"/>
                    </a:lnTo>
                    <a:lnTo>
                      <a:pt x="120" y="167"/>
                    </a:lnTo>
                    <a:lnTo>
                      <a:pt x="122" y="166"/>
                    </a:lnTo>
                    <a:lnTo>
                      <a:pt x="122" y="166"/>
                    </a:lnTo>
                    <a:lnTo>
                      <a:pt x="123" y="166"/>
                    </a:lnTo>
                    <a:lnTo>
                      <a:pt x="123" y="167"/>
                    </a:lnTo>
                    <a:lnTo>
                      <a:pt x="122" y="169"/>
                    </a:lnTo>
                    <a:lnTo>
                      <a:pt x="120" y="169"/>
                    </a:lnTo>
                    <a:lnTo>
                      <a:pt x="118" y="172"/>
                    </a:lnTo>
                    <a:lnTo>
                      <a:pt x="118" y="172"/>
                    </a:lnTo>
                    <a:lnTo>
                      <a:pt x="120" y="172"/>
                    </a:lnTo>
                    <a:lnTo>
                      <a:pt x="122" y="174"/>
                    </a:lnTo>
                    <a:lnTo>
                      <a:pt x="123" y="175"/>
                    </a:lnTo>
                    <a:lnTo>
                      <a:pt x="125" y="174"/>
                    </a:lnTo>
                    <a:lnTo>
                      <a:pt x="128" y="172"/>
                    </a:lnTo>
                    <a:lnTo>
                      <a:pt x="128" y="172"/>
                    </a:lnTo>
                    <a:lnTo>
                      <a:pt x="128" y="174"/>
                    </a:lnTo>
                    <a:lnTo>
                      <a:pt x="129" y="177"/>
                    </a:lnTo>
                    <a:lnTo>
                      <a:pt x="131" y="177"/>
                    </a:lnTo>
                    <a:lnTo>
                      <a:pt x="133" y="177"/>
                    </a:lnTo>
                    <a:lnTo>
                      <a:pt x="136" y="177"/>
                    </a:lnTo>
                    <a:lnTo>
                      <a:pt x="136" y="179"/>
                    </a:lnTo>
                    <a:lnTo>
                      <a:pt x="139" y="179"/>
                    </a:lnTo>
                    <a:lnTo>
                      <a:pt x="139" y="180"/>
                    </a:lnTo>
                    <a:lnTo>
                      <a:pt x="141" y="180"/>
                    </a:lnTo>
                    <a:lnTo>
                      <a:pt x="141" y="179"/>
                    </a:lnTo>
                    <a:lnTo>
                      <a:pt x="142" y="179"/>
                    </a:lnTo>
                    <a:lnTo>
                      <a:pt x="144" y="177"/>
                    </a:lnTo>
                    <a:lnTo>
                      <a:pt x="145" y="179"/>
                    </a:lnTo>
                    <a:lnTo>
                      <a:pt x="144" y="180"/>
                    </a:lnTo>
                    <a:lnTo>
                      <a:pt x="145" y="180"/>
                    </a:lnTo>
                    <a:lnTo>
                      <a:pt x="147" y="180"/>
                    </a:lnTo>
                    <a:lnTo>
                      <a:pt x="149" y="179"/>
                    </a:lnTo>
                    <a:lnTo>
                      <a:pt x="150" y="179"/>
                    </a:lnTo>
                    <a:lnTo>
                      <a:pt x="150" y="180"/>
                    </a:lnTo>
                    <a:lnTo>
                      <a:pt x="152" y="180"/>
                    </a:lnTo>
                    <a:lnTo>
                      <a:pt x="153" y="179"/>
                    </a:lnTo>
                    <a:lnTo>
                      <a:pt x="153" y="179"/>
                    </a:lnTo>
                    <a:lnTo>
                      <a:pt x="155" y="177"/>
                    </a:lnTo>
                    <a:lnTo>
                      <a:pt x="157" y="177"/>
                    </a:lnTo>
                    <a:lnTo>
                      <a:pt x="158" y="179"/>
                    </a:lnTo>
                    <a:lnTo>
                      <a:pt x="158" y="179"/>
                    </a:lnTo>
                    <a:lnTo>
                      <a:pt x="160" y="179"/>
                    </a:lnTo>
                    <a:lnTo>
                      <a:pt x="160" y="177"/>
                    </a:lnTo>
                    <a:lnTo>
                      <a:pt x="160" y="175"/>
                    </a:lnTo>
                    <a:lnTo>
                      <a:pt x="161" y="174"/>
                    </a:lnTo>
                    <a:lnTo>
                      <a:pt x="161" y="172"/>
                    </a:lnTo>
                    <a:lnTo>
                      <a:pt x="163" y="171"/>
                    </a:lnTo>
                    <a:lnTo>
                      <a:pt x="163" y="169"/>
                    </a:lnTo>
                    <a:lnTo>
                      <a:pt x="160" y="169"/>
                    </a:lnTo>
                    <a:lnTo>
                      <a:pt x="160" y="167"/>
                    </a:lnTo>
                    <a:lnTo>
                      <a:pt x="160" y="164"/>
                    </a:lnTo>
                    <a:lnTo>
                      <a:pt x="163" y="164"/>
                    </a:lnTo>
                    <a:lnTo>
                      <a:pt x="163" y="161"/>
                    </a:lnTo>
                    <a:lnTo>
                      <a:pt x="160" y="160"/>
                    </a:lnTo>
                    <a:lnTo>
                      <a:pt x="158" y="161"/>
                    </a:lnTo>
                    <a:lnTo>
                      <a:pt x="158" y="163"/>
                    </a:lnTo>
                    <a:lnTo>
                      <a:pt x="157" y="164"/>
                    </a:lnTo>
                    <a:lnTo>
                      <a:pt x="155" y="163"/>
                    </a:lnTo>
                    <a:lnTo>
                      <a:pt x="152" y="163"/>
                    </a:lnTo>
                    <a:lnTo>
                      <a:pt x="149" y="166"/>
                    </a:lnTo>
                    <a:lnTo>
                      <a:pt x="145" y="167"/>
                    </a:lnTo>
                    <a:lnTo>
                      <a:pt x="145" y="166"/>
                    </a:lnTo>
                    <a:lnTo>
                      <a:pt x="149" y="164"/>
                    </a:lnTo>
                    <a:lnTo>
                      <a:pt x="150" y="163"/>
                    </a:lnTo>
                    <a:lnTo>
                      <a:pt x="150" y="160"/>
                    </a:lnTo>
                    <a:lnTo>
                      <a:pt x="150" y="161"/>
                    </a:lnTo>
                    <a:lnTo>
                      <a:pt x="149" y="161"/>
                    </a:lnTo>
                    <a:lnTo>
                      <a:pt x="149" y="158"/>
                    </a:lnTo>
                    <a:lnTo>
                      <a:pt x="150" y="156"/>
                    </a:lnTo>
                    <a:lnTo>
                      <a:pt x="149" y="153"/>
                    </a:lnTo>
                    <a:lnTo>
                      <a:pt x="150" y="152"/>
                    </a:lnTo>
                    <a:lnTo>
                      <a:pt x="152" y="152"/>
                    </a:lnTo>
                    <a:lnTo>
                      <a:pt x="152" y="153"/>
                    </a:lnTo>
                    <a:lnTo>
                      <a:pt x="153" y="156"/>
                    </a:lnTo>
                    <a:lnTo>
                      <a:pt x="155" y="158"/>
                    </a:lnTo>
                    <a:lnTo>
                      <a:pt x="157" y="158"/>
                    </a:lnTo>
                    <a:lnTo>
                      <a:pt x="160" y="158"/>
                    </a:lnTo>
                    <a:lnTo>
                      <a:pt x="160" y="155"/>
                    </a:lnTo>
                    <a:lnTo>
                      <a:pt x="158" y="153"/>
                    </a:lnTo>
                    <a:lnTo>
                      <a:pt x="158" y="152"/>
                    </a:lnTo>
                    <a:lnTo>
                      <a:pt x="161" y="152"/>
                    </a:lnTo>
                    <a:lnTo>
                      <a:pt x="161" y="153"/>
                    </a:lnTo>
                    <a:lnTo>
                      <a:pt x="163" y="153"/>
                    </a:lnTo>
                    <a:lnTo>
                      <a:pt x="166" y="150"/>
                    </a:lnTo>
                    <a:lnTo>
                      <a:pt x="166" y="148"/>
                    </a:lnTo>
                    <a:lnTo>
                      <a:pt x="166" y="150"/>
                    </a:lnTo>
                    <a:lnTo>
                      <a:pt x="168" y="150"/>
                    </a:lnTo>
                    <a:lnTo>
                      <a:pt x="171" y="148"/>
                    </a:lnTo>
                    <a:lnTo>
                      <a:pt x="168" y="153"/>
                    </a:lnTo>
                    <a:lnTo>
                      <a:pt x="168" y="156"/>
                    </a:lnTo>
                    <a:lnTo>
                      <a:pt x="169" y="155"/>
                    </a:lnTo>
                    <a:lnTo>
                      <a:pt x="171" y="156"/>
                    </a:lnTo>
                    <a:lnTo>
                      <a:pt x="169" y="158"/>
                    </a:lnTo>
                    <a:lnTo>
                      <a:pt x="171" y="158"/>
                    </a:lnTo>
                    <a:lnTo>
                      <a:pt x="173" y="155"/>
                    </a:lnTo>
                    <a:lnTo>
                      <a:pt x="174" y="155"/>
                    </a:lnTo>
                    <a:lnTo>
                      <a:pt x="176" y="150"/>
                    </a:lnTo>
                    <a:lnTo>
                      <a:pt x="177" y="150"/>
                    </a:lnTo>
                    <a:lnTo>
                      <a:pt x="177" y="153"/>
                    </a:lnTo>
                    <a:lnTo>
                      <a:pt x="174" y="155"/>
                    </a:lnTo>
                    <a:lnTo>
                      <a:pt x="176" y="160"/>
                    </a:lnTo>
                    <a:lnTo>
                      <a:pt x="177" y="160"/>
                    </a:lnTo>
                    <a:lnTo>
                      <a:pt x="179" y="161"/>
                    </a:lnTo>
                    <a:lnTo>
                      <a:pt x="180" y="160"/>
                    </a:lnTo>
                    <a:lnTo>
                      <a:pt x="184" y="156"/>
                    </a:lnTo>
                    <a:lnTo>
                      <a:pt x="185" y="152"/>
                    </a:lnTo>
                    <a:lnTo>
                      <a:pt x="185" y="148"/>
                    </a:lnTo>
                    <a:lnTo>
                      <a:pt x="185" y="147"/>
                    </a:lnTo>
                    <a:lnTo>
                      <a:pt x="187" y="145"/>
                    </a:lnTo>
                    <a:lnTo>
                      <a:pt x="185" y="1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2" name="Freeform 1342">
                <a:extLst>
                  <a:ext uri="{FF2B5EF4-FFF2-40B4-BE49-F238E27FC236}">
                    <a16:creationId xmlns:a16="http://schemas.microsoft.com/office/drawing/2014/main" id="{9DF598FE-916E-4789-87C5-E91421EF7E51}"/>
                  </a:ext>
                </a:extLst>
              </p:cNvPr>
              <p:cNvSpPr>
                <a:spLocks/>
              </p:cNvSpPr>
              <p:nvPr/>
            </p:nvSpPr>
            <p:spPr bwMode="auto">
              <a:xfrm>
                <a:off x="3565" y="1121"/>
                <a:ext cx="8" cy="12"/>
              </a:xfrm>
              <a:custGeom>
                <a:avLst/>
                <a:gdLst>
                  <a:gd name="T0" fmla="*/ 0 w 8"/>
                  <a:gd name="T1" fmla="*/ 9 h 12"/>
                  <a:gd name="T2" fmla="*/ 2 w 8"/>
                  <a:gd name="T3" fmla="*/ 12 h 12"/>
                  <a:gd name="T4" fmla="*/ 3 w 8"/>
                  <a:gd name="T5" fmla="*/ 11 h 12"/>
                  <a:gd name="T6" fmla="*/ 3 w 8"/>
                  <a:gd name="T7" fmla="*/ 9 h 12"/>
                  <a:gd name="T8" fmla="*/ 6 w 8"/>
                  <a:gd name="T9" fmla="*/ 8 h 12"/>
                  <a:gd name="T10" fmla="*/ 8 w 8"/>
                  <a:gd name="T11" fmla="*/ 4 h 12"/>
                  <a:gd name="T12" fmla="*/ 6 w 8"/>
                  <a:gd name="T13" fmla="*/ 3 h 12"/>
                  <a:gd name="T14" fmla="*/ 6 w 8"/>
                  <a:gd name="T15" fmla="*/ 1 h 12"/>
                  <a:gd name="T16" fmla="*/ 5 w 8"/>
                  <a:gd name="T17" fmla="*/ 0 h 12"/>
                  <a:gd name="T18" fmla="*/ 3 w 8"/>
                  <a:gd name="T19" fmla="*/ 1 h 12"/>
                  <a:gd name="T20" fmla="*/ 3 w 8"/>
                  <a:gd name="T21" fmla="*/ 4 h 12"/>
                  <a:gd name="T22" fmla="*/ 0 w 8"/>
                  <a:gd name="T23" fmla="*/ 8 h 12"/>
                  <a:gd name="T24" fmla="*/ 0 w 8"/>
                  <a:gd name="T25" fmla="*/ 9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12">
                    <a:moveTo>
                      <a:pt x="0" y="9"/>
                    </a:moveTo>
                    <a:lnTo>
                      <a:pt x="2" y="12"/>
                    </a:lnTo>
                    <a:lnTo>
                      <a:pt x="3" y="11"/>
                    </a:lnTo>
                    <a:lnTo>
                      <a:pt x="3" y="9"/>
                    </a:lnTo>
                    <a:lnTo>
                      <a:pt x="6" y="8"/>
                    </a:lnTo>
                    <a:lnTo>
                      <a:pt x="8" y="4"/>
                    </a:lnTo>
                    <a:lnTo>
                      <a:pt x="6" y="3"/>
                    </a:lnTo>
                    <a:lnTo>
                      <a:pt x="6" y="1"/>
                    </a:lnTo>
                    <a:lnTo>
                      <a:pt x="5" y="0"/>
                    </a:lnTo>
                    <a:lnTo>
                      <a:pt x="3" y="1"/>
                    </a:lnTo>
                    <a:lnTo>
                      <a:pt x="3" y="4"/>
                    </a:lnTo>
                    <a:lnTo>
                      <a:pt x="0" y="8"/>
                    </a:lnTo>
                    <a:lnTo>
                      <a:pt x="0" y="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3" name="Freeform 1343">
                <a:extLst>
                  <a:ext uri="{FF2B5EF4-FFF2-40B4-BE49-F238E27FC236}">
                    <a16:creationId xmlns:a16="http://schemas.microsoft.com/office/drawing/2014/main" id="{29DD7FA0-16F9-43CF-91C4-327E03AF4681}"/>
                  </a:ext>
                </a:extLst>
              </p:cNvPr>
              <p:cNvSpPr>
                <a:spLocks/>
              </p:cNvSpPr>
              <p:nvPr/>
            </p:nvSpPr>
            <p:spPr bwMode="auto">
              <a:xfrm>
                <a:off x="3567" y="1105"/>
                <a:ext cx="4" cy="6"/>
              </a:xfrm>
              <a:custGeom>
                <a:avLst/>
                <a:gdLst>
                  <a:gd name="T0" fmla="*/ 0 w 4"/>
                  <a:gd name="T1" fmla="*/ 4 h 6"/>
                  <a:gd name="T2" fmla="*/ 0 w 4"/>
                  <a:gd name="T3" fmla="*/ 6 h 6"/>
                  <a:gd name="T4" fmla="*/ 1 w 4"/>
                  <a:gd name="T5" fmla="*/ 6 h 6"/>
                  <a:gd name="T6" fmla="*/ 1 w 4"/>
                  <a:gd name="T7" fmla="*/ 4 h 6"/>
                  <a:gd name="T8" fmla="*/ 3 w 4"/>
                  <a:gd name="T9" fmla="*/ 6 h 6"/>
                  <a:gd name="T10" fmla="*/ 4 w 4"/>
                  <a:gd name="T11" fmla="*/ 3 h 6"/>
                  <a:gd name="T12" fmla="*/ 4 w 4"/>
                  <a:gd name="T13" fmla="*/ 1 h 6"/>
                  <a:gd name="T14" fmla="*/ 3 w 4"/>
                  <a:gd name="T15" fmla="*/ 1 h 6"/>
                  <a:gd name="T16" fmla="*/ 3 w 4"/>
                  <a:gd name="T17" fmla="*/ 0 h 6"/>
                  <a:gd name="T18" fmla="*/ 1 w 4"/>
                  <a:gd name="T19" fmla="*/ 0 h 6"/>
                  <a:gd name="T20" fmla="*/ 0 w 4"/>
                  <a:gd name="T21" fmla="*/ 1 h 6"/>
                  <a:gd name="T22" fmla="*/ 1 w 4"/>
                  <a:gd name="T23" fmla="*/ 3 h 6"/>
                  <a:gd name="T24" fmla="*/ 0 w 4"/>
                  <a:gd name="T25" fmla="*/ 3 h 6"/>
                  <a:gd name="T26" fmla="*/ 0 w 4"/>
                  <a:gd name="T27"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 h="6">
                    <a:moveTo>
                      <a:pt x="0" y="4"/>
                    </a:moveTo>
                    <a:lnTo>
                      <a:pt x="0" y="6"/>
                    </a:lnTo>
                    <a:lnTo>
                      <a:pt x="1" y="6"/>
                    </a:lnTo>
                    <a:lnTo>
                      <a:pt x="1" y="4"/>
                    </a:lnTo>
                    <a:lnTo>
                      <a:pt x="3" y="6"/>
                    </a:lnTo>
                    <a:lnTo>
                      <a:pt x="4" y="3"/>
                    </a:lnTo>
                    <a:lnTo>
                      <a:pt x="4" y="1"/>
                    </a:lnTo>
                    <a:lnTo>
                      <a:pt x="3" y="1"/>
                    </a:lnTo>
                    <a:lnTo>
                      <a:pt x="3" y="0"/>
                    </a:lnTo>
                    <a:lnTo>
                      <a:pt x="1" y="0"/>
                    </a:lnTo>
                    <a:lnTo>
                      <a:pt x="0" y="1"/>
                    </a:lnTo>
                    <a:lnTo>
                      <a:pt x="1" y="3"/>
                    </a:lnTo>
                    <a:lnTo>
                      <a:pt x="0" y="3"/>
                    </a:lnTo>
                    <a:lnTo>
                      <a:pt x="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4" name="Freeform 1344">
                <a:extLst>
                  <a:ext uri="{FF2B5EF4-FFF2-40B4-BE49-F238E27FC236}">
                    <a16:creationId xmlns:a16="http://schemas.microsoft.com/office/drawing/2014/main" id="{4712D9BA-DFA5-4329-951A-7B0F97C46374}"/>
                  </a:ext>
                </a:extLst>
              </p:cNvPr>
              <p:cNvSpPr>
                <a:spLocks/>
              </p:cNvSpPr>
              <p:nvPr/>
            </p:nvSpPr>
            <p:spPr bwMode="auto">
              <a:xfrm>
                <a:off x="3573" y="1117"/>
                <a:ext cx="5" cy="8"/>
              </a:xfrm>
              <a:custGeom>
                <a:avLst/>
                <a:gdLst>
                  <a:gd name="T0" fmla="*/ 3 w 5"/>
                  <a:gd name="T1" fmla="*/ 5 h 8"/>
                  <a:gd name="T2" fmla="*/ 5 w 5"/>
                  <a:gd name="T3" fmla="*/ 4 h 8"/>
                  <a:gd name="T4" fmla="*/ 3 w 5"/>
                  <a:gd name="T5" fmla="*/ 0 h 8"/>
                  <a:gd name="T6" fmla="*/ 1 w 5"/>
                  <a:gd name="T7" fmla="*/ 0 h 8"/>
                  <a:gd name="T8" fmla="*/ 0 w 5"/>
                  <a:gd name="T9" fmla="*/ 5 h 8"/>
                  <a:gd name="T10" fmla="*/ 1 w 5"/>
                  <a:gd name="T11" fmla="*/ 5 h 8"/>
                  <a:gd name="T12" fmla="*/ 1 w 5"/>
                  <a:gd name="T13" fmla="*/ 8 h 8"/>
                  <a:gd name="T14" fmla="*/ 3 w 5"/>
                  <a:gd name="T15" fmla="*/ 7 h 8"/>
                  <a:gd name="T16" fmla="*/ 3 w 5"/>
                  <a:gd name="T17"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8">
                    <a:moveTo>
                      <a:pt x="3" y="5"/>
                    </a:moveTo>
                    <a:lnTo>
                      <a:pt x="5" y="4"/>
                    </a:lnTo>
                    <a:lnTo>
                      <a:pt x="3" y="0"/>
                    </a:lnTo>
                    <a:lnTo>
                      <a:pt x="1" y="0"/>
                    </a:lnTo>
                    <a:lnTo>
                      <a:pt x="0" y="5"/>
                    </a:lnTo>
                    <a:lnTo>
                      <a:pt x="1" y="5"/>
                    </a:lnTo>
                    <a:lnTo>
                      <a:pt x="1" y="8"/>
                    </a:lnTo>
                    <a:lnTo>
                      <a:pt x="3" y="7"/>
                    </a:lnTo>
                    <a:lnTo>
                      <a:pt x="3"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5" name="Freeform 1345">
                <a:extLst>
                  <a:ext uri="{FF2B5EF4-FFF2-40B4-BE49-F238E27FC236}">
                    <a16:creationId xmlns:a16="http://schemas.microsoft.com/office/drawing/2014/main" id="{05539D34-E7A5-4917-8DCB-8B0BF387CCA1}"/>
                  </a:ext>
                </a:extLst>
              </p:cNvPr>
              <p:cNvSpPr>
                <a:spLocks/>
              </p:cNvSpPr>
              <p:nvPr/>
            </p:nvSpPr>
            <p:spPr bwMode="auto">
              <a:xfrm>
                <a:off x="3571" y="1153"/>
                <a:ext cx="3" cy="4"/>
              </a:xfrm>
              <a:custGeom>
                <a:avLst/>
                <a:gdLst>
                  <a:gd name="T0" fmla="*/ 2 w 3"/>
                  <a:gd name="T1" fmla="*/ 4 h 4"/>
                  <a:gd name="T2" fmla="*/ 3 w 3"/>
                  <a:gd name="T3" fmla="*/ 3 h 4"/>
                  <a:gd name="T4" fmla="*/ 3 w 3"/>
                  <a:gd name="T5" fmla="*/ 0 h 4"/>
                  <a:gd name="T6" fmla="*/ 0 w 3"/>
                  <a:gd name="T7" fmla="*/ 0 h 4"/>
                  <a:gd name="T8" fmla="*/ 2 w 3"/>
                  <a:gd name="T9" fmla="*/ 3 h 4"/>
                  <a:gd name="T10" fmla="*/ 2 w 3"/>
                  <a:gd name="T11" fmla="*/ 4 h 4"/>
                </a:gdLst>
                <a:ahLst/>
                <a:cxnLst>
                  <a:cxn ang="0">
                    <a:pos x="T0" y="T1"/>
                  </a:cxn>
                  <a:cxn ang="0">
                    <a:pos x="T2" y="T3"/>
                  </a:cxn>
                  <a:cxn ang="0">
                    <a:pos x="T4" y="T5"/>
                  </a:cxn>
                  <a:cxn ang="0">
                    <a:pos x="T6" y="T7"/>
                  </a:cxn>
                  <a:cxn ang="0">
                    <a:pos x="T8" y="T9"/>
                  </a:cxn>
                  <a:cxn ang="0">
                    <a:pos x="T10" y="T11"/>
                  </a:cxn>
                </a:cxnLst>
                <a:rect l="0" t="0" r="r" b="b"/>
                <a:pathLst>
                  <a:path w="3" h="4">
                    <a:moveTo>
                      <a:pt x="2" y="4"/>
                    </a:moveTo>
                    <a:lnTo>
                      <a:pt x="3" y="3"/>
                    </a:lnTo>
                    <a:lnTo>
                      <a:pt x="3" y="0"/>
                    </a:lnTo>
                    <a:lnTo>
                      <a:pt x="0" y="0"/>
                    </a:lnTo>
                    <a:lnTo>
                      <a:pt x="2" y="3"/>
                    </a:lnTo>
                    <a:lnTo>
                      <a:pt x="2"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6" name="Freeform 1346">
                <a:extLst>
                  <a:ext uri="{FF2B5EF4-FFF2-40B4-BE49-F238E27FC236}">
                    <a16:creationId xmlns:a16="http://schemas.microsoft.com/office/drawing/2014/main" id="{F804559D-5E19-4137-ADF4-2F733950AB3C}"/>
                  </a:ext>
                </a:extLst>
              </p:cNvPr>
              <p:cNvSpPr>
                <a:spLocks/>
              </p:cNvSpPr>
              <p:nvPr/>
            </p:nvSpPr>
            <p:spPr bwMode="auto">
              <a:xfrm>
                <a:off x="3625" y="1117"/>
                <a:ext cx="8" cy="10"/>
              </a:xfrm>
              <a:custGeom>
                <a:avLst/>
                <a:gdLst>
                  <a:gd name="T0" fmla="*/ 7 w 8"/>
                  <a:gd name="T1" fmla="*/ 10 h 10"/>
                  <a:gd name="T2" fmla="*/ 8 w 8"/>
                  <a:gd name="T3" fmla="*/ 5 h 10"/>
                  <a:gd name="T4" fmla="*/ 8 w 8"/>
                  <a:gd name="T5" fmla="*/ 2 h 10"/>
                  <a:gd name="T6" fmla="*/ 5 w 8"/>
                  <a:gd name="T7" fmla="*/ 0 h 10"/>
                  <a:gd name="T8" fmla="*/ 2 w 8"/>
                  <a:gd name="T9" fmla="*/ 4 h 10"/>
                  <a:gd name="T10" fmla="*/ 0 w 8"/>
                  <a:gd name="T11" fmla="*/ 8 h 10"/>
                  <a:gd name="T12" fmla="*/ 4 w 8"/>
                  <a:gd name="T13" fmla="*/ 8 h 10"/>
                  <a:gd name="T14" fmla="*/ 4 w 8"/>
                  <a:gd name="T15" fmla="*/ 7 h 10"/>
                  <a:gd name="T16" fmla="*/ 4 w 8"/>
                  <a:gd name="T17" fmla="*/ 5 h 10"/>
                  <a:gd name="T18" fmla="*/ 5 w 8"/>
                  <a:gd name="T19" fmla="*/ 8 h 10"/>
                  <a:gd name="T20" fmla="*/ 4 w 8"/>
                  <a:gd name="T21" fmla="*/ 10 h 10"/>
                  <a:gd name="T22" fmla="*/ 7 w 8"/>
                  <a:gd name="T23"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 h="10">
                    <a:moveTo>
                      <a:pt x="7" y="10"/>
                    </a:moveTo>
                    <a:lnTo>
                      <a:pt x="8" y="5"/>
                    </a:lnTo>
                    <a:lnTo>
                      <a:pt x="8" y="2"/>
                    </a:lnTo>
                    <a:lnTo>
                      <a:pt x="5" y="0"/>
                    </a:lnTo>
                    <a:lnTo>
                      <a:pt x="2" y="4"/>
                    </a:lnTo>
                    <a:lnTo>
                      <a:pt x="0" y="8"/>
                    </a:lnTo>
                    <a:lnTo>
                      <a:pt x="4" y="8"/>
                    </a:lnTo>
                    <a:lnTo>
                      <a:pt x="4" y="7"/>
                    </a:lnTo>
                    <a:lnTo>
                      <a:pt x="4" y="5"/>
                    </a:lnTo>
                    <a:lnTo>
                      <a:pt x="5" y="8"/>
                    </a:lnTo>
                    <a:lnTo>
                      <a:pt x="4" y="10"/>
                    </a:lnTo>
                    <a:lnTo>
                      <a:pt x="7"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7" name="Freeform 1347">
                <a:extLst>
                  <a:ext uri="{FF2B5EF4-FFF2-40B4-BE49-F238E27FC236}">
                    <a16:creationId xmlns:a16="http://schemas.microsoft.com/office/drawing/2014/main" id="{B3630ACF-2D1C-4875-A75E-B5B13ABBB464}"/>
                  </a:ext>
                </a:extLst>
              </p:cNvPr>
              <p:cNvSpPr>
                <a:spLocks/>
              </p:cNvSpPr>
              <p:nvPr/>
            </p:nvSpPr>
            <p:spPr bwMode="auto">
              <a:xfrm>
                <a:off x="3707" y="1186"/>
                <a:ext cx="6" cy="3"/>
              </a:xfrm>
              <a:custGeom>
                <a:avLst/>
                <a:gdLst>
                  <a:gd name="T0" fmla="*/ 0 w 6"/>
                  <a:gd name="T1" fmla="*/ 0 h 3"/>
                  <a:gd name="T2" fmla="*/ 0 w 6"/>
                  <a:gd name="T3" fmla="*/ 2 h 3"/>
                  <a:gd name="T4" fmla="*/ 1 w 6"/>
                  <a:gd name="T5" fmla="*/ 3 h 3"/>
                  <a:gd name="T6" fmla="*/ 4 w 6"/>
                  <a:gd name="T7" fmla="*/ 3 h 3"/>
                  <a:gd name="T8" fmla="*/ 6 w 6"/>
                  <a:gd name="T9" fmla="*/ 2 h 3"/>
                  <a:gd name="T10" fmla="*/ 4 w 6"/>
                  <a:gd name="T11" fmla="*/ 0 h 3"/>
                  <a:gd name="T12" fmla="*/ 3 w 6"/>
                  <a:gd name="T13" fmla="*/ 0 h 3"/>
                  <a:gd name="T14" fmla="*/ 0 w 6"/>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3">
                    <a:moveTo>
                      <a:pt x="0" y="0"/>
                    </a:moveTo>
                    <a:lnTo>
                      <a:pt x="0" y="2"/>
                    </a:lnTo>
                    <a:lnTo>
                      <a:pt x="1" y="3"/>
                    </a:lnTo>
                    <a:lnTo>
                      <a:pt x="4" y="3"/>
                    </a:lnTo>
                    <a:lnTo>
                      <a:pt x="6" y="2"/>
                    </a:lnTo>
                    <a:lnTo>
                      <a:pt x="4" y="0"/>
                    </a:lnTo>
                    <a:lnTo>
                      <a:pt x="3"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8" name="Freeform 1348">
                <a:extLst>
                  <a:ext uri="{FF2B5EF4-FFF2-40B4-BE49-F238E27FC236}">
                    <a16:creationId xmlns:a16="http://schemas.microsoft.com/office/drawing/2014/main" id="{C117EA21-10E7-4DB0-A1E0-11C5E8042C75}"/>
                  </a:ext>
                </a:extLst>
              </p:cNvPr>
              <p:cNvSpPr>
                <a:spLocks/>
              </p:cNvSpPr>
              <p:nvPr/>
            </p:nvSpPr>
            <p:spPr bwMode="auto">
              <a:xfrm>
                <a:off x="3672" y="969"/>
                <a:ext cx="84" cy="74"/>
              </a:xfrm>
              <a:custGeom>
                <a:avLst/>
                <a:gdLst>
                  <a:gd name="T0" fmla="*/ 51 w 84"/>
                  <a:gd name="T1" fmla="*/ 51 h 74"/>
                  <a:gd name="T2" fmla="*/ 59 w 84"/>
                  <a:gd name="T3" fmla="*/ 45 h 74"/>
                  <a:gd name="T4" fmla="*/ 60 w 84"/>
                  <a:gd name="T5" fmla="*/ 42 h 74"/>
                  <a:gd name="T6" fmla="*/ 63 w 84"/>
                  <a:gd name="T7" fmla="*/ 40 h 74"/>
                  <a:gd name="T8" fmla="*/ 71 w 84"/>
                  <a:gd name="T9" fmla="*/ 32 h 74"/>
                  <a:gd name="T10" fmla="*/ 75 w 84"/>
                  <a:gd name="T11" fmla="*/ 30 h 74"/>
                  <a:gd name="T12" fmla="*/ 81 w 84"/>
                  <a:gd name="T13" fmla="*/ 22 h 74"/>
                  <a:gd name="T14" fmla="*/ 83 w 84"/>
                  <a:gd name="T15" fmla="*/ 19 h 74"/>
                  <a:gd name="T16" fmla="*/ 83 w 84"/>
                  <a:gd name="T17" fmla="*/ 18 h 74"/>
                  <a:gd name="T18" fmla="*/ 81 w 84"/>
                  <a:gd name="T19" fmla="*/ 14 h 74"/>
                  <a:gd name="T20" fmla="*/ 71 w 84"/>
                  <a:gd name="T21" fmla="*/ 11 h 74"/>
                  <a:gd name="T22" fmla="*/ 65 w 84"/>
                  <a:gd name="T23" fmla="*/ 13 h 74"/>
                  <a:gd name="T24" fmla="*/ 65 w 84"/>
                  <a:gd name="T25" fmla="*/ 10 h 74"/>
                  <a:gd name="T26" fmla="*/ 62 w 84"/>
                  <a:gd name="T27" fmla="*/ 7 h 74"/>
                  <a:gd name="T28" fmla="*/ 59 w 84"/>
                  <a:gd name="T29" fmla="*/ 5 h 74"/>
                  <a:gd name="T30" fmla="*/ 54 w 84"/>
                  <a:gd name="T31" fmla="*/ 2 h 74"/>
                  <a:gd name="T32" fmla="*/ 51 w 84"/>
                  <a:gd name="T33" fmla="*/ 2 h 74"/>
                  <a:gd name="T34" fmla="*/ 46 w 84"/>
                  <a:gd name="T35" fmla="*/ 0 h 74"/>
                  <a:gd name="T36" fmla="*/ 39 w 84"/>
                  <a:gd name="T37" fmla="*/ 2 h 74"/>
                  <a:gd name="T38" fmla="*/ 32 w 84"/>
                  <a:gd name="T39" fmla="*/ 7 h 74"/>
                  <a:gd name="T40" fmla="*/ 32 w 84"/>
                  <a:gd name="T41" fmla="*/ 10 h 74"/>
                  <a:gd name="T42" fmla="*/ 33 w 84"/>
                  <a:gd name="T43" fmla="*/ 13 h 74"/>
                  <a:gd name="T44" fmla="*/ 32 w 84"/>
                  <a:gd name="T45" fmla="*/ 16 h 74"/>
                  <a:gd name="T46" fmla="*/ 28 w 84"/>
                  <a:gd name="T47" fmla="*/ 10 h 74"/>
                  <a:gd name="T48" fmla="*/ 25 w 84"/>
                  <a:gd name="T49" fmla="*/ 13 h 74"/>
                  <a:gd name="T50" fmla="*/ 25 w 84"/>
                  <a:gd name="T51" fmla="*/ 16 h 74"/>
                  <a:gd name="T52" fmla="*/ 22 w 84"/>
                  <a:gd name="T53" fmla="*/ 21 h 74"/>
                  <a:gd name="T54" fmla="*/ 17 w 84"/>
                  <a:gd name="T55" fmla="*/ 27 h 74"/>
                  <a:gd name="T56" fmla="*/ 16 w 84"/>
                  <a:gd name="T57" fmla="*/ 32 h 74"/>
                  <a:gd name="T58" fmla="*/ 12 w 84"/>
                  <a:gd name="T59" fmla="*/ 37 h 74"/>
                  <a:gd name="T60" fmla="*/ 9 w 84"/>
                  <a:gd name="T61" fmla="*/ 43 h 74"/>
                  <a:gd name="T62" fmla="*/ 8 w 84"/>
                  <a:gd name="T63" fmla="*/ 48 h 74"/>
                  <a:gd name="T64" fmla="*/ 9 w 84"/>
                  <a:gd name="T65" fmla="*/ 51 h 74"/>
                  <a:gd name="T66" fmla="*/ 8 w 84"/>
                  <a:gd name="T67" fmla="*/ 54 h 74"/>
                  <a:gd name="T68" fmla="*/ 3 w 84"/>
                  <a:gd name="T69" fmla="*/ 64 h 74"/>
                  <a:gd name="T70" fmla="*/ 6 w 84"/>
                  <a:gd name="T71" fmla="*/ 66 h 74"/>
                  <a:gd name="T72" fmla="*/ 6 w 84"/>
                  <a:gd name="T73" fmla="*/ 67 h 74"/>
                  <a:gd name="T74" fmla="*/ 1 w 84"/>
                  <a:gd name="T75" fmla="*/ 67 h 74"/>
                  <a:gd name="T76" fmla="*/ 4 w 84"/>
                  <a:gd name="T77" fmla="*/ 72 h 74"/>
                  <a:gd name="T78" fmla="*/ 11 w 84"/>
                  <a:gd name="T79" fmla="*/ 74 h 74"/>
                  <a:gd name="T80" fmla="*/ 12 w 84"/>
                  <a:gd name="T81" fmla="*/ 70 h 74"/>
                  <a:gd name="T82" fmla="*/ 16 w 84"/>
                  <a:gd name="T83" fmla="*/ 69 h 74"/>
                  <a:gd name="T84" fmla="*/ 19 w 84"/>
                  <a:gd name="T85" fmla="*/ 64 h 74"/>
                  <a:gd name="T86" fmla="*/ 24 w 84"/>
                  <a:gd name="T87" fmla="*/ 62 h 74"/>
                  <a:gd name="T88" fmla="*/ 27 w 84"/>
                  <a:gd name="T89" fmla="*/ 59 h 74"/>
                  <a:gd name="T90" fmla="*/ 25 w 84"/>
                  <a:gd name="T91" fmla="*/ 54 h 74"/>
                  <a:gd name="T92" fmla="*/ 28 w 84"/>
                  <a:gd name="T93" fmla="*/ 51 h 74"/>
                  <a:gd name="T94" fmla="*/ 22 w 84"/>
                  <a:gd name="T95" fmla="*/ 50 h 74"/>
                  <a:gd name="T96" fmla="*/ 24 w 84"/>
                  <a:gd name="T97" fmla="*/ 46 h 74"/>
                  <a:gd name="T98" fmla="*/ 28 w 84"/>
                  <a:gd name="T99" fmla="*/ 48 h 74"/>
                  <a:gd name="T100" fmla="*/ 33 w 84"/>
                  <a:gd name="T101" fmla="*/ 48 h 74"/>
                  <a:gd name="T102" fmla="*/ 35 w 84"/>
                  <a:gd name="T103" fmla="*/ 51 h 74"/>
                  <a:gd name="T104" fmla="*/ 41 w 84"/>
                  <a:gd name="T105" fmla="*/ 54 h 74"/>
                  <a:gd name="T106" fmla="*/ 43 w 84"/>
                  <a:gd name="T107" fmla="*/ 56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4" h="74">
                    <a:moveTo>
                      <a:pt x="46" y="54"/>
                    </a:moveTo>
                    <a:lnTo>
                      <a:pt x="51" y="51"/>
                    </a:lnTo>
                    <a:lnTo>
                      <a:pt x="55" y="48"/>
                    </a:lnTo>
                    <a:lnTo>
                      <a:pt x="59" y="45"/>
                    </a:lnTo>
                    <a:lnTo>
                      <a:pt x="60" y="42"/>
                    </a:lnTo>
                    <a:lnTo>
                      <a:pt x="60" y="42"/>
                    </a:lnTo>
                    <a:lnTo>
                      <a:pt x="60" y="40"/>
                    </a:lnTo>
                    <a:lnTo>
                      <a:pt x="63" y="40"/>
                    </a:lnTo>
                    <a:lnTo>
                      <a:pt x="67" y="37"/>
                    </a:lnTo>
                    <a:lnTo>
                      <a:pt x="71" y="32"/>
                    </a:lnTo>
                    <a:lnTo>
                      <a:pt x="71" y="30"/>
                    </a:lnTo>
                    <a:lnTo>
                      <a:pt x="75" y="30"/>
                    </a:lnTo>
                    <a:lnTo>
                      <a:pt x="76" y="27"/>
                    </a:lnTo>
                    <a:lnTo>
                      <a:pt x="81" y="22"/>
                    </a:lnTo>
                    <a:lnTo>
                      <a:pt x="81" y="19"/>
                    </a:lnTo>
                    <a:lnTo>
                      <a:pt x="83" y="19"/>
                    </a:lnTo>
                    <a:lnTo>
                      <a:pt x="84" y="21"/>
                    </a:lnTo>
                    <a:lnTo>
                      <a:pt x="83" y="18"/>
                    </a:lnTo>
                    <a:lnTo>
                      <a:pt x="81" y="18"/>
                    </a:lnTo>
                    <a:lnTo>
                      <a:pt x="81" y="14"/>
                    </a:lnTo>
                    <a:lnTo>
                      <a:pt x="78" y="13"/>
                    </a:lnTo>
                    <a:lnTo>
                      <a:pt x="71" y="11"/>
                    </a:lnTo>
                    <a:lnTo>
                      <a:pt x="68" y="11"/>
                    </a:lnTo>
                    <a:lnTo>
                      <a:pt x="65" y="13"/>
                    </a:lnTo>
                    <a:lnTo>
                      <a:pt x="65" y="11"/>
                    </a:lnTo>
                    <a:lnTo>
                      <a:pt x="65" y="10"/>
                    </a:lnTo>
                    <a:lnTo>
                      <a:pt x="63" y="7"/>
                    </a:lnTo>
                    <a:lnTo>
                      <a:pt x="62" y="7"/>
                    </a:lnTo>
                    <a:lnTo>
                      <a:pt x="62" y="5"/>
                    </a:lnTo>
                    <a:lnTo>
                      <a:pt x="59" y="5"/>
                    </a:lnTo>
                    <a:lnTo>
                      <a:pt x="57" y="2"/>
                    </a:lnTo>
                    <a:lnTo>
                      <a:pt x="54" y="2"/>
                    </a:lnTo>
                    <a:lnTo>
                      <a:pt x="51" y="3"/>
                    </a:lnTo>
                    <a:lnTo>
                      <a:pt x="51" y="2"/>
                    </a:lnTo>
                    <a:lnTo>
                      <a:pt x="47" y="2"/>
                    </a:lnTo>
                    <a:lnTo>
                      <a:pt x="46" y="0"/>
                    </a:lnTo>
                    <a:lnTo>
                      <a:pt x="44" y="2"/>
                    </a:lnTo>
                    <a:lnTo>
                      <a:pt x="39" y="2"/>
                    </a:lnTo>
                    <a:lnTo>
                      <a:pt x="35" y="3"/>
                    </a:lnTo>
                    <a:lnTo>
                      <a:pt x="32" y="7"/>
                    </a:lnTo>
                    <a:lnTo>
                      <a:pt x="33" y="10"/>
                    </a:lnTo>
                    <a:lnTo>
                      <a:pt x="32" y="10"/>
                    </a:lnTo>
                    <a:lnTo>
                      <a:pt x="32" y="11"/>
                    </a:lnTo>
                    <a:lnTo>
                      <a:pt x="33" y="13"/>
                    </a:lnTo>
                    <a:lnTo>
                      <a:pt x="35" y="16"/>
                    </a:lnTo>
                    <a:lnTo>
                      <a:pt x="32" y="16"/>
                    </a:lnTo>
                    <a:lnTo>
                      <a:pt x="30" y="13"/>
                    </a:lnTo>
                    <a:lnTo>
                      <a:pt x="28" y="10"/>
                    </a:lnTo>
                    <a:lnTo>
                      <a:pt x="27" y="10"/>
                    </a:lnTo>
                    <a:lnTo>
                      <a:pt x="25" y="13"/>
                    </a:lnTo>
                    <a:lnTo>
                      <a:pt x="25" y="14"/>
                    </a:lnTo>
                    <a:lnTo>
                      <a:pt x="25" y="16"/>
                    </a:lnTo>
                    <a:lnTo>
                      <a:pt x="22" y="16"/>
                    </a:lnTo>
                    <a:lnTo>
                      <a:pt x="22" y="21"/>
                    </a:lnTo>
                    <a:lnTo>
                      <a:pt x="19" y="24"/>
                    </a:lnTo>
                    <a:lnTo>
                      <a:pt x="17" y="27"/>
                    </a:lnTo>
                    <a:lnTo>
                      <a:pt x="17" y="29"/>
                    </a:lnTo>
                    <a:lnTo>
                      <a:pt x="16" y="32"/>
                    </a:lnTo>
                    <a:lnTo>
                      <a:pt x="12" y="34"/>
                    </a:lnTo>
                    <a:lnTo>
                      <a:pt x="12" y="37"/>
                    </a:lnTo>
                    <a:lnTo>
                      <a:pt x="11" y="37"/>
                    </a:lnTo>
                    <a:lnTo>
                      <a:pt x="9" y="43"/>
                    </a:lnTo>
                    <a:lnTo>
                      <a:pt x="9" y="46"/>
                    </a:lnTo>
                    <a:lnTo>
                      <a:pt x="8" y="48"/>
                    </a:lnTo>
                    <a:lnTo>
                      <a:pt x="9" y="50"/>
                    </a:lnTo>
                    <a:lnTo>
                      <a:pt x="9" y="51"/>
                    </a:lnTo>
                    <a:lnTo>
                      <a:pt x="8" y="53"/>
                    </a:lnTo>
                    <a:lnTo>
                      <a:pt x="8" y="54"/>
                    </a:lnTo>
                    <a:lnTo>
                      <a:pt x="6" y="59"/>
                    </a:lnTo>
                    <a:lnTo>
                      <a:pt x="3" y="64"/>
                    </a:lnTo>
                    <a:lnTo>
                      <a:pt x="4" y="66"/>
                    </a:lnTo>
                    <a:lnTo>
                      <a:pt x="6" y="66"/>
                    </a:lnTo>
                    <a:lnTo>
                      <a:pt x="6" y="67"/>
                    </a:lnTo>
                    <a:lnTo>
                      <a:pt x="6" y="67"/>
                    </a:lnTo>
                    <a:lnTo>
                      <a:pt x="4" y="67"/>
                    </a:lnTo>
                    <a:lnTo>
                      <a:pt x="1" y="67"/>
                    </a:lnTo>
                    <a:lnTo>
                      <a:pt x="0" y="70"/>
                    </a:lnTo>
                    <a:lnTo>
                      <a:pt x="4" y="72"/>
                    </a:lnTo>
                    <a:lnTo>
                      <a:pt x="8" y="70"/>
                    </a:lnTo>
                    <a:lnTo>
                      <a:pt x="11" y="74"/>
                    </a:lnTo>
                    <a:lnTo>
                      <a:pt x="12" y="74"/>
                    </a:lnTo>
                    <a:lnTo>
                      <a:pt x="12" y="70"/>
                    </a:lnTo>
                    <a:lnTo>
                      <a:pt x="14" y="70"/>
                    </a:lnTo>
                    <a:lnTo>
                      <a:pt x="16" y="69"/>
                    </a:lnTo>
                    <a:lnTo>
                      <a:pt x="17" y="66"/>
                    </a:lnTo>
                    <a:lnTo>
                      <a:pt x="19" y="64"/>
                    </a:lnTo>
                    <a:lnTo>
                      <a:pt x="22" y="64"/>
                    </a:lnTo>
                    <a:lnTo>
                      <a:pt x="24" y="62"/>
                    </a:lnTo>
                    <a:lnTo>
                      <a:pt x="25" y="62"/>
                    </a:lnTo>
                    <a:lnTo>
                      <a:pt x="27" y="59"/>
                    </a:lnTo>
                    <a:lnTo>
                      <a:pt x="27" y="56"/>
                    </a:lnTo>
                    <a:lnTo>
                      <a:pt x="25" y="54"/>
                    </a:lnTo>
                    <a:lnTo>
                      <a:pt x="27" y="53"/>
                    </a:lnTo>
                    <a:lnTo>
                      <a:pt x="28" y="51"/>
                    </a:lnTo>
                    <a:lnTo>
                      <a:pt x="22" y="50"/>
                    </a:lnTo>
                    <a:lnTo>
                      <a:pt x="22" y="50"/>
                    </a:lnTo>
                    <a:lnTo>
                      <a:pt x="22" y="46"/>
                    </a:lnTo>
                    <a:lnTo>
                      <a:pt x="24" y="46"/>
                    </a:lnTo>
                    <a:lnTo>
                      <a:pt x="27" y="48"/>
                    </a:lnTo>
                    <a:lnTo>
                      <a:pt x="28" y="48"/>
                    </a:lnTo>
                    <a:lnTo>
                      <a:pt x="32" y="50"/>
                    </a:lnTo>
                    <a:lnTo>
                      <a:pt x="33" y="48"/>
                    </a:lnTo>
                    <a:lnTo>
                      <a:pt x="35" y="48"/>
                    </a:lnTo>
                    <a:lnTo>
                      <a:pt x="35" y="51"/>
                    </a:lnTo>
                    <a:lnTo>
                      <a:pt x="39" y="54"/>
                    </a:lnTo>
                    <a:lnTo>
                      <a:pt x="41" y="54"/>
                    </a:lnTo>
                    <a:lnTo>
                      <a:pt x="41" y="54"/>
                    </a:lnTo>
                    <a:lnTo>
                      <a:pt x="43" y="56"/>
                    </a:lnTo>
                    <a:lnTo>
                      <a:pt x="46" y="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9" name="Freeform 1349">
                <a:extLst>
                  <a:ext uri="{FF2B5EF4-FFF2-40B4-BE49-F238E27FC236}">
                    <a16:creationId xmlns:a16="http://schemas.microsoft.com/office/drawing/2014/main" id="{4FBC718B-17EA-4C6D-80EA-E6B7BB218F6A}"/>
                  </a:ext>
                </a:extLst>
              </p:cNvPr>
              <p:cNvSpPr>
                <a:spLocks/>
              </p:cNvSpPr>
              <p:nvPr/>
            </p:nvSpPr>
            <p:spPr bwMode="auto">
              <a:xfrm>
                <a:off x="3605" y="961"/>
                <a:ext cx="79" cy="97"/>
              </a:xfrm>
              <a:custGeom>
                <a:avLst/>
                <a:gdLst>
                  <a:gd name="T0" fmla="*/ 68 w 79"/>
                  <a:gd name="T1" fmla="*/ 56 h 97"/>
                  <a:gd name="T2" fmla="*/ 67 w 79"/>
                  <a:gd name="T3" fmla="*/ 51 h 97"/>
                  <a:gd name="T4" fmla="*/ 60 w 79"/>
                  <a:gd name="T5" fmla="*/ 51 h 97"/>
                  <a:gd name="T6" fmla="*/ 60 w 79"/>
                  <a:gd name="T7" fmla="*/ 45 h 97"/>
                  <a:gd name="T8" fmla="*/ 59 w 79"/>
                  <a:gd name="T9" fmla="*/ 37 h 97"/>
                  <a:gd name="T10" fmla="*/ 51 w 79"/>
                  <a:gd name="T11" fmla="*/ 40 h 97"/>
                  <a:gd name="T12" fmla="*/ 57 w 79"/>
                  <a:gd name="T13" fmla="*/ 32 h 97"/>
                  <a:gd name="T14" fmla="*/ 68 w 79"/>
                  <a:gd name="T15" fmla="*/ 29 h 97"/>
                  <a:gd name="T16" fmla="*/ 73 w 79"/>
                  <a:gd name="T17" fmla="*/ 24 h 97"/>
                  <a:gd name="T18" fmla="*/ 73 w 79"/>
                  <a:gd name="T19" fmla="*/ 18 h 97"/>
                  <a:gd name="T20" fmla="*/ 79 w 79"/>
                  <a:gd name="T21" fmla="*/ 16 h 97"/>
                  <a:gd name="T22" fmla="*/ 78 w 79"/>
                  <a:gd name="T23" fmla="*/ 11 h 97"/>
                  <a:gd name="T24" fmla="*/ 65 w 79"/>
                  <a:gd name="T25" fmla="*/ 10 h 97"/>
                  <a:gd name="T26" fmla="*/ 54 w 79"/>
                  <a:gd name="T27" fmla="*/ 7 h 97"/>
                  <a:gd name="T28" fmla="*/ 52 w 79"/>
                  <a:gd name="T29" fmla="*/ 2 h 97"/>
                  <a:gd name="T30" fmla="*/ 48 w 79"/>
                  <a:gd name="T31" fmla="*/ 5 h 97"/>
                  <a:gd name="T32" fmla="*/ 43 w 79"/>
                  <a:gd name="T33" fmla="*/ 3 h 97"/>
                  <a:gd name="T34" fmla="*/ 36 w 79"/>
                  <a:gd name="T35" fmla="*/ 7 h 97"/>
                  <a:gd name="T36" fmla="*/ 38 w 79"/>
                  <a:gd name="T37" fmla="*/ 15 h 97"/>
                  <a:gd name="T38" fmla="*/ 36 w 79"/>
                  <a:gd name="T39" fmla="*/ 21 h 97"/>
                  <a:gd name="T40" fmla="*/ 32 w 79"/>
                  <a:gd name="T41" fmla="*/ 15 h 97"/>
                  <a:gd name="T42" fmla="*/ 30 w 79"/>
                  <a:gd name="T43" fmla="*/ 21 h 97"/>
                  <a:gd name="T44" fmla="*/ 36 w 79"/>
                  <a:gd name="T45" fmla="*/ 24 h 97"/>
                  <a:gd name="T46" fmla="*/ 41 w 79"/>
                  <a:gd name="T47" fmla="*/ 32 h 97"/>
                  <a:gd name="T48" fmla="*/ 33 w 79"/>
                  <a:gd name="T49" fmla="*/ 29 h 97"/>
                  <a:gd name="T50" fmla="*/ 30 w 79"/>
                  <a:gd name="T51" fmla="*/ 37 h 97"/>
                  <a:gd name="T52" fmla="*/ 28 w 79"/>
                  <a:gd name="T53" fmla="*/ 45 h 97"/>
                  <a:gd name="T54" fmla="*/ 24 w 79"/>
                  <a:gd name="T55" fmla="*/ 40 h 97"/>
                  <a:gd name="T56" fmla="*/ 17 w 79"/>
                  <a:gd name="T57" fmla="*/ 32 h 97"/>
                  <a:gd name="T58" fmla="*/ 19 w 79"/>
                  <a:gd name="T59" fmla="*/ 27 h 97"/>
                  <a:gd name="T60" fmla="*/ 9 w 79"/>
                  <a:gd name="T61" fmla="*/ 27 h 97"/>
                  <a:gd name="T62" fmla="*/ 3 w 79"/>
                  <a:gd name="T63" fmla="*/ 35 h 97"/>
                  <a:gd name="T64" fmla="*/ 3 w 79"/>
                  <a:gd name="T65" fmla="*/ 48 h 97"/>
                  <a:gd name="T66" fmla="*/ 5 w 79"/>
                  <a:gd name="T67" fmla="*/ 54 h 97"/>
                  <a:gd name="T68" fmla="*/ 9 w 79"/>
                  <a:gd name="T69" fmla="*/ 58 h 97"/>
                  <a:gd name="T70" fmla="*/ 12 w 79"/>
                  <a:gd name="T71" fmla="*/ 67 h 97"/>
                  <a:gd name="T72" fmla="*/ 17 w 79"/>
                  <a:gd name="T73" fmla="*/ 75 h 97"/>
                  <a:gd name="T74" fmla="*/ 17 w 79"/>
                  <a:gd name="T75" fmla="*/ 86 h 97"/>
                  <a:gd name="T76" fmla="*/ 20 w 79"/>
                  <a:gd name="T77" fmla="*/ 91 h 97"/>
                  <a:gd name="T78" fmla="*/ 27 w 79"/>
                  <a:gd name="T79" fmla="*/ 96 h 97"/>
                  <a:gd name="T80" fmla="*/ 30 w 79"/>
                  <a:gd name="T81" fmla="*/ 88 h 97"/>
                  <a:gd name="T82" fmla="*/ 33 w 79"/>
                  <a:gd name="T83" fmla="*/ 77 h 97"/>
                  <a:gd name="T84" fmla="*/ 36 w 79"/>
                  <a:gd name="T85" fmla="*/ 85 h 97"/>
                  <a:gd name="T86" fmla="*/ 48 w 79"/>
                  <a:gd name="T87" fmla="*/ 83 h 97"/>
                  <a:gd name="T88" fmla="*/ 56 w 79"/>
                  <a:gd name="T89" fmla="*/ 80 h 97"/>
                  <a:gd name="T90" fmla="*/ 54 w 79"/>
                  <a:gd name="T91" fmla="*/ 74 h 97"/>
                  <a:gd name="T92" fmla="*/ 59 w 79"/>
                  <a:gd name="T93" fmla="*/ 72 h 97"/>
                  <a:gd name="T94" fmla="*/ 62 w 79"/>
                  <a:gd name="T95" fmla="*/ 66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9" h="97">
                    <a:moveTo>
                      <a:pt x="62" y="66"/>
                    </a:moveTo>
                    <a:lnTo>
                      <a:pt x="67" y="62"/>
                    </a:lnTo>
                    <a:lnTo>
                      <a:pt x="67" y="61"/>
                    </a:lnTo>
                    <a:lnTo>
                      <a:pt x="68" y="56"/>
                    </a:lnTo>
                    <a:lnTo>
                      <a:pt x="67" y="51"/>
                    </a:lnTo>
                    <a:lnTo>
                      <a:pt x="68" y="50"/>
                    </a:lnTo>
                    <a:lnTo>
                      <a:pt x="67" y="50"/>
                    </a:lnTo>
                    <a:lnTo>
                      <a:pt x="67" y="51"/>
                    </a:lnTo>
                    <a:lnTo>
                      <a:pt x="63" y="53"/>
                    </a:lnTo>
                    <a:lnTo>
                      <a:pt x="62" y="56"/>
                    </a:lnTo>
                    <a:lnTo>
                      <a:pt x="60" y="54"/>
                    </a:lnTo>
                    <a:lnTo>
                      <a:pt x="60" y="51"/>
                    </a:lnTo>
                    <a:lnTo>
                      <a:pt x="63" y="50"/>
                    </a:lnTo>
                    <a:lnTo>
                      <a:pt x="63" y="48"/>
                    </a:lnTo>
                    <a:lnTo>
                      <a:pt x="63" y="45"/>
                    </a:lnTo>
                    <a:lnTo>
                      <a:pt x="60" y="45"/>
                    </a:lnTo>
                    <a:lnTo>
                      <a:pt x="62" y="43"/>
                    </a:lnTo>
                    <a:lnTo>
                      <a:pt x="63" y="43"/>
                    </a:lnTo>
                    <a:lnTo>
                      <a:pt x="63" y="40"/>
                    </a:lnTo>
                    <a:lnTo>
                      <a:pt x="59" y="37"/>
                    </a:lnTo>
                    <a:lnTo>
                      <a:pt x="57" y="38"/>
                    </a:lnTo>
                    <a:lnTo>
                      <a:pt x="52" y="38"/>
                    </a:lnTo>
                    <a:lnTo>
                      <a:pt x="52" y="40"/>
                    </a:lnTo>
                    <a:lnTo>
                      <a:pt x="51" y="40"/>
                    </a:lnTo>
                    <a:lnTo>
                      <a:pt x="51" y="38"/>
                    </a:lnTo>
                    <a:lnTo>
                      <a:pt x="52" y="35"/>
                    </a:lnTo>
                    <a:lnTo>
                      <a:pt x="54" y="35"/>
                    </a:lnTo>
                    <a:lnTo>
                      <a:pt x="57" y="32"/>
                    </a:lnTo>
                    <a:lnTo>
                      <a:pt x="63" y="32"/>
                    </a:lnTo>
                    <a:lnTo>
                      <a:pt x="63" y="30"/>
                    </a:lnTo>
                    <a:lnTo>
                      <a:pt x="67" y="29"/>
                    </a:lnTo>
                    <a:lnTo>
                      <a:pt x="68" y="29"/>
                    </a:lnTo>
                    <a:lnTo>
                      <a:pt x="70" y="30"/>
                    </a:lnTo>
                    <a:lnTo>
                      <a:pt x="71" y="29"/>
                    </a:lnTo>
                    <a:lnTo>
                      <a:pt x="71" y="26"/>
                    </a:lnTo>
                    <a:lnTo>
                      <a:pt x="73" y="24"/>
                    </a:lnTo>
                    <a:lnTo>
                      <a:pt x="70" y="22"/>
                    </a:lnTo>
                    <a:lnTo>
                      <a:pt x="70" y="21"/>
                    </a:lnTo>
                    <a:lnTo>
                      <a:pt x="71" y="19"/>
                    </a:lnTo>
                    <a:lnTo>
                      <a:pt x="73" y="18"/>
                    </a:lnTo>
                    <a:lnTo>
                      <a:pt x="73" y="19"/>
                    </a:lnTo>
                    <a:lnTo>
                      <a:pt x="75" y="21"/>
                    </a:lnTo>
                    <a:lnTo>
                      <a:pt x="78" y="19"/>
                    </a:lnTo>
                    <a:lnTo>
                      <a:pt x="79" y="16"/>
                    </a:lnTo>
                    <a:lnTo>
                      <a:pt x="79" y="15"/>
                    </a:lnTo>
                    <a:lnTo>
                      <a:pt x="79" y="13"/>
                    </a:lnTo>
                    <a:lnTo>
                      <a:pt x="79" y="11"/>
                    </a:lnTo>
                    <a:lnTo>
                      <a:pt x="78" y="11"/>
                    </a:lnTo>
                    <a:lnTo>
                      <a:pt x="75" y="10"/>
                    </a:lnTo>
                    <a:lnTo>
                      <a:pt x="68" y="10"/>
                    </a:lnTo>
                    <a:lnTo>
                      <a:pt x="67" y="8"/>
                    </a:lnTo>
                    <a:lnTo>
                      <a:pt x="65" y="10"/>
                    </a:lnTo>
                    <a:lnTo>
                      <a:pt x="62" y="10"/>
                    </a:lnTo>
                    <a:lnTo>
                      <a:pt x="59" y="8"/>
                    </a:lnTo>
                    <a:lnTo>
                      <a:pt x="57" y="10"/>
                    </a:lnTo>
                    <a:lnTo>
                      <a:pt x="54" y="7"/>
                    </a:lnTo>
                    <a:lnTo>
                      <a:pt x="52" y="5"/>
                    </a:lnTo>
                    <a:lnTo>
                      <a:pt x="52" y="3"/>
                    </a:lnTo>
                    <a:lnTo>
                      <a:pt x="54" y="3"/>
                    </a:lnTo>
                    <a:lnTo>
                      <a:pt x="52" y="2"/>
                    </a:lnTo>
                    <a:lnTo>
                      <a:pt x="49" y="0"/>
                    </a:lnTo>
                    <a:lnTo>
                      <a:pt x="48" y="2"/>
                    </a:lnTo>
                    <a:lnTo>
                      <a:pt x="46" y="3"/>
                    </a:lnTo>
                    <a:lnTo>
                      <a:pt x="48" y="5"/>
                    </a:lnTo>
                    <a:lnTo>
                      <a:pt x="49" y="5"/>
                    </a:lnTo>
                    <a:lnTo>
                      <a:pt x="49" y="7"/>
                    </a:lnTo>
                    <a:lnTo>
                      <a:pt x="44" y="7"/>
                    </a:lnTo>
                    <a:lnTo>
                      <a:pt x="43" y="3"/>
                    </a:lnTo>
                    <a:lnTo>
                      <a:pt x="41" y="3"/>
                    </a:lnTo>
                    <a:lnTo>
                      <a:pt x="41" y="3"/>
                    </a:lnTo>
                    <a:lnTo>
                      <a:pt x="38" y="3"/>
                    </a:lnTo>
                    <a:lnTo>
                      <a:pt x="36" y="7"/>
                    </a:lnTo>
                    <a:lnTo>
                      <a:pt x="36" y="7"/>
                    </a:lnTo>
                    <a:lnTo>
                      <a:pt x="36" y="10"/>
                    </a:lnTo>
                    <a:lnTo>
                      <a:pt x="36" y="13"/>
                    </a:lnTo>
                    <a:lnTo>
                      <a:pt x="38" y="15"/>
                    </a:lnTo>
                    <a:lnTo>
                      <a:pt x="40" y="16"/>
                    </a:lnTo>
                    <a:lnTo>
                      <a:pt x="38" y="18"/>
                    </a:lnTo>
                    <a:lnTo>
                      <a:pt x="38" y="21"/>
                    </a:lnTo>
                    <a:lnTo>
                      <a:pt x="36" y="21"/>
                    </a:lnTo>
                    <a:lnTo>
                      <a:pt x="36" y="16"/>
                    </a:lnTo>
                    <a:lnTo>
                      <a:pt x="35" y="13"/>
                    </a:lnTo>
                    <a:lnTo>
                      <a:pt x="32" y="11"/>
                    </a:lnTo>
                    <a:lnTo>
                      <a:pt x="32" y="15"/>
                    </a:lnTo>
                    <a:lnTo>
                      <a:pt x="30" y="13"/>
                    </a:lnTo>
                    <a:lnTo>
                      <a:pt x="28" y="16"/>
                    </a:lnTo>
                    <a:lnTo>
                      <a:pt x="28" y="19"/>
                    </a:lnTo>
                    <a:lnTo>
                      <a:pt x="30" y="21"/>
                    </a:lnTo>
                    <a:lnTo>
                      <a:pt x="30" y="22"/>
                    </a:lnTo>
                    <a:lnTo>
                      <a:pt x="33" y="27"/>
                    </a:lnTo>
                    <a:lnTo>
                      <a:pt x="36" y="26"/>
                    </a:lnTo>
                    <a:lnTo>
                      <a:pt x="36" y="24"/>
                    </a:lnTo>
                    <a:lnTo>
                      <a:pt x="38" y="24"/>
                    </a:lnTo>
                    <a:lnTo>
                      <a:pt x="38" y="27"/>
                    </a:lnTo>
                    <a:lnTo>
                      <a:pt x="41" y="30"/>
                    </a:lnTo>
                    <a:lnTo>
                      <a:pt x="41" y="32"/>
                    </a:lnTo>
                    <a:lnTo>
                      <a:pt x="38" y="32"/>
                    </a:lnTo>
                    <a:lnTo>
                      <a:pt x="38" y="29"/>
                    </a:lnTo>
                    <a:lnTo>
                      <a:pt x="36" y="27"/>
                    </a:lnTo>
                    <a:lnTo>
                      <a:pt x="33" y="29"/>
                    </a:lnTo>
                    <a:lnTo>
                      <a:pt x="32" y="30"/>
                    </a:lnTo>
                    <a:lnTo>
                      <a:pt x="33" y="32"/>
                    </a:lnTo>
                    <a:lnTo>
                      <a:pt x="33" y="34"/>
                    </a:lnTo>
                    <a:lnTo>
                      <a:pt x="30" y="37"/>
                    </a:lnTo>
                    <a:lnTo>
                      <a:pt x="32" y="38"/>
                    </a:lnTo>
                    <a:lnTo>
                      <a:pt x="30" y="42"/>
                    </a:lnTo>
                    <a:lnTo>
                      <a:pt x="28" y="42"/>
                    </a:lnTo>
                    <a:lnTo>
                      <a:pt x="28" y="45"/>
                    </a:lnTo>
                    <a:lnTo>
                      <a:pt x="27" y="45"/>
                    </a:lnTo>
                    <a:lnTo>
                      <a:pt x="25" y="45"/>
                    </a:lnTo>
                    <a:lnTo>
                      <a:pt x="24" y="43"/>
                    </a:lnTo>
                    <a:lnTo>
                      <a:pt x="24" y="40"/>
                    </a:lnTo>
                    <a:lnTo>
                      <a:pt x="19" y="37"/>
                    </a:lnTo>
                    <a:lnTo>
                      <a:pt x="20" y="34"/>
                    </a:lnTo>
                    <a:lnTo>
                      <a:pt x="19" y="32"/>
                    </a:lnTo>
                    <a:lnTo>
                      <a:pt x="17" y="32"/>
                    </a:lnTo>
                    <a:lnTo>
                      <a:pt x="17" y="30"/>
                    </a:lnTo>
                    <a:lnTo>
                      <a:pt x="19" y="30"/>
                    </a:lnTo>
                    <a:lnTo>
                      <a:pt x="19" y="29"/>
                    </a:lnTo>
                    <a:lnTo>
                      <a:pt x="19" y="27"/>
                    </a:lnTo>
                    <a:lnTo>
                      <a:pt x="16" y="27"/>
                    </a:lnTo>
                    <a:lnTo>
                      <a:pt x="11" y="27"/>
                    </a:lnTo>
                    <a:lnTo>
                      <a:pt x="11" y="27"/>
                    </a:lnTo>
                    <a:lnTo>
                      <a:pt x="9" y="27"/>
                    </a:lnTo>
                    <a:lnTo>
                      <a:pt x="8" y="29"/>
                    </a:lnTo>
                    <a:lnTo>
                      <a:pt x="6" y="30"/>
                    </a:lnTo>
                    <a:lnTo>
                      <a:pt x="3" y="34"/>
                    </a:lnTo>
                    <a:lnTo>
                      <a:pt x="3" y="35"/>
                    </a:lnTo>
                    <a:lnTo>
                      <a:pt x="3" y="40"/>
                    </a:lnTo>
                    <a:lnTo>
                      <a:pt x="3" y="42"/>
                    </a:lnTo>
                    <a:lnTo>
                      <a:pt x="5" y="45"/>
                    </a:lnTo>
                    <a:lnTo>
                      <a:pt x="3" y="48"/>
                    </a:lnTo>
                    <a:lnTo>
                      <a:pt x="0" y="50"/>
                    </a:lnTo>
                    <a:lnTo>
                      <a:pt x="1" y="53"/>
                    </a:lnTo>
                    <a:lnTo>
                      <a:pt x="1" y="54"/>
                    </a:lnTo>
                    <a:lnTo>
                      <a:pt x="5" y="54"/>
                    </a:lnTo>
                    <a:lnTo>
                      <a:pt x="5" y="54"/>
                    </a:lnTo>
                    <a:lnTo>
                      <a:pt x="8" y="53"/>
                    </a:lnTo>
                    <a:lnTo>
                      <a:pt x="9" y="54"/>
                    </a:lnTo>
                    <a:lnTo>
                      <a:pt x="9" y="58"/>
                    </a:lnTo>
                    <a:lnTo>
                      <a:pt x="9" y="59"/>
                    </a:lnTo>
                    <a:lnTo>
                      <a:pt x="11" y="59"/>
                    </a:lnTo>
                    <a:lnTo>
                      <a:pt x="12" y="62"/>
                    </a:lnTo>
                    <a:lnTo>
                      <a:pt x="12" y="67"/>
                    </a:lnTo>
                    <a:lnTo>
                      <a:pt x="14" y="69"/>
                    </a:lnTo>
                    <a:lnTo>
                      <a:pt x="14" y="72"/>
                    </a:lnTo>
                    <a:lnTo>
                      <a:pt x="16" y="74"/>
                    </a:lnTo>
                    <a:lnTo>
                      <a:pt x="17" y="75"/>
                    </a:lnTo>
                    <a:lnTo>
                      <a:pt x="17" y="77"/>
                    </a:lnTo>
                    <a:lnTo>
                      <a:pt x="17" y="82"/>
                    </a:lnTo>
                    <a:lnTo>
                      <a:pt x="16" y="85"/>
                    </a:lnTo>
                    <a:lnTo>
                      <a:pt x="17" y="86"/>
                    </a:lnTo>
                    <a:lnTo>
                      <a:pt x="19" y="89"/>
                    </a:lnTo>
                    <a:lnTo>
                      <a:pt x="17" y="91"/>
                    </a:lnTo>
                    <a:lnTo>
                      <a:pt x="19" y="93"/>
                    </a:lnTo>
                    <a:lnTo>
                      <a:pt x="20" y="91"/>
                    </a:lnTo>
                    <a:lnTo>
                      <a:pt x="22" y="93"/>
                    </a:lnTo>
                    <a:lnTo>
                      <a:pt x="22" y="96"/>
                    </a:lnTo>
                    <a:lnTo>
                      <a:pt x="24" y="97"/>
                    </a:lnTo>
                    <a:lnTo>
                      <a:pt x="27" y="96"/>
                    </a:lnTo>
                    <a:lnTo>
                      <a:pt x="28" y="93"/>
                    </a:lnTo>
                    <a:lnTo>
                      <a:pt x="32" y="91"/>
                    </a:lnTo>
                    <a:lnTo>
                      <a:pt x="32" y="89"/>
                    </a:lnTo>
                    <a:lnTo>
                      <a:pt x="30" y="88"/>
                    </a:lnTo>
                    <a:lnTo>
                      <a:pt x="28" y="82"/>
                    </a:lnTo>
                    <a:lnTo>
                      <a:pt x="28" y="80"/>
                    </a:lnTo>
                    <a:lnTo>
                      <a:pt x="33" y="75"/>
                    </a:lnTo>
                    <a:lnTo>
                      <a:pt x="33" y="77"/>
                    </a:lnTo>
                    <a:lnTo>
                      <a:pt x="32" y="80"/>
                    </a:lnTo>
                    <a:lnTo>
                      <a:pt x="32" y="86"/>
                    </a:lnTo>
                    <a:lnTo>
                      <a:pt x="35" y="86"/>
                    </a:lnTo>
                    <a:lnTo>
                      <a:pt x="36" y="85"/>
                    </a:lnTo>
                    <a:lnTo>
                      <a:pt x="40" y="88"/>
                    </a:lnTo>
                    <a:lnTo>
                      <a:pt x="44" y="86"/>
                    </a:lnTo>
                    <a:lnTo>
                      <a:pt x="44" y="85"/>
                    </a:lnTo>
                    <a:lnTo>
                      <a:pt x="48" y="83"/>
                    </a:lnTo>
                    <a:lnTo>
                      <a:pt x="49" y="83"/>
                    </a:lnTo>
                    <a:lnTo>
                      <a:pt x="52" y="82"/>
                    </a:lnTo>
                    <a:lnTo>
                      <a:pt x="52" y="82"/>
                    </a:lnTo>
                    <a:lnTo>
                      <a:pt x="56" y="80"/>
                    </a:lnTo>
                    <a:lnTo>
                      <a:pt x="54" y="77"/>
                    </a:lnTo>
                    <a:lnTo>
                      <a:pt x="57" y="77"/>
                    </a:lnTo>
                    <a:lnTo>
                      <a:pt x="57" y="75"/>
                    </a:lnTo>
                    <a:lnTo>
                      <a:pt x="54" y="74"/>
                    </a:lnTo>
                    <a:lnTo>
                      <a:pt x="54" y="72"/>
                    </a:lnTo>
                    <a:lnTo>
                      <a:pt x="56" y="72"/>
                    </a:lnTo>
                    <a:lnTo>
                      <a:pt x="57" y="72"/>
                    </a:lnTo>
                    <a:lnTo>
                      <a:pt x="59" y="72"/>
                    </a:lnTo>
                    <a:lnTo>
                      <a:pt x="59" y="69"/>
                    </a:lnTo>
                    <a:lnTo>
                      <a:pt x="59" y="67"/>
                    </a:lnTo>
                    <a:lnTo>
                      <a:pt x="59" y="66"/>
                    </a:lnTo>
                    <a:lnTo>
                      <a:pt x="62" y="6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0" name="Freeform 1350">
                <a:extLst>
                  <a:ext uri="{FF2B5EF4-FFF2-40B4-BE49-F238E27FC236}">
                    <a16:creationId xmlns:a16="http://schemas.microsoft.com/office/drawing/2014/main" id="{7A97CD28-86D1-40CC-9117-6B8C585C0652}"/>
                  </a:ext>
                </a:extLst>
              </p:cNvPr>
              <p:cNvSpPr>
                <a:spLocks/>
              </p:cNvSpPr>
              <p:nvPr/>
            </p:nvSpPr>
            <p:spPr bwMode="auto">
              <a:xfrm>
                <a:off x="3645" y="1058"/>
                <a:ext cx="1" cy="4"/>
              </a:xfrm>
              <a:custGeom>
                <a:avLst/>
                <a:gdLst>
                  <a:gd name="T0" fmla="*/ 0 w 1"/>
                  <a:gd name="T1" fmla="*/ 2 h 4"/>
                  <a:gd name="T2" fmla="*/ 0 w 1"/>
                  <a:gd name="T3" fmla="*/ 4 h 4"/>
                  <a:gd name="T4" fmla="*/ 1 w 1"/>
                  <a:gd name="T5" fmla="*/ 2 h 4"/>
                  <a:gd name="T6" fmla="*/ 1 w 1"/>
                  <a:gd name="T7" fmla="*/ 0 h 4"/>
                  <a:gd name="T8" fmla="*/ 0 w 1"/>
                  <a:gd name="T9" fmla="*/ 0 h 4"/>
                  <a:gd name="T10" fmla="*/ 0 w 1"/>
                  <a:gd name="T11" fmla="*/ 2 h 4"/>
                </a:gdLst>
                <a:ahLst/>
                <a:cxnLst>
                  <a:cxn ang="0">
                    <a:pos x="T0" y="T1"/>
                  </a:cxn>
                  <a:cxn ang="0">
                    <a:pos x="T2" y="T3"/>
                  </a:cxn>
                  <a:cxn ang="0">
                    <a:pos x="T4" y="T5"/>
                  </a:cxn>
                  <a:cxn ang="0">
                    <a:pos x="T6" y="T7"/>
                  </a:cxn>
                  <a:cxn ang="0">
                    <a:pos x="T8" y="T9"/>
                  </a:cxn>
                  <a:cxn ang="0">
                    <a:pos x="T10" y="T11"/>
                  </a:cxn>
                </a:cxnLst>
                <a:rect l="0" t="0" r="r" b="b"/>
                <a:pathLst>
                  <a:path w="1" h="4">
                    <a:moveTo>
                      <a:pt x="0" y="2"/>
                    </a:moveTo>
                    <a:lnTo>
                      <a:pt x="0" y="4"/>
                    </a:lnTo>
                    <a:lnTo>
                      <a:pt x="1" y="2"/>
                    </a:lnTo>
                    <a:lnTo>
                      <a:pt x="1" y="0"/>
                    </a:lnTo>
                    <a:lnTo>
                      <a:pt x="0" y="0"/>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1" name="Freeform 1351">
                <a:extLst>
                  <a:ext uri="{FF2B5EF4-FFF2-40B4-BE49-F238E27FC236}">
                    <a16:creationId xmlns:a16="http://schemas.microsoft.com/office/drawing/2014/main" id="{0E7E4995-4F56-475E-866F-589D0BF32155}"/>
                  </a:ext>
                </a:extLst>
              </p:cNvPr>
              <p:cNvSpPr>
                <a:spLocks/>
              </p:cNvSpPr>
              <p:nvPr/>
            </p:nvSpPr>
            <p:spPr bwMode="auto">
              <a:xfrm>
                <a:off x="3708" y="1175"/>
                <a:ext cx="7" cy="9"/>
              </a:xfrm>
              <a:custGeom>
                <a:avLst/>
                <a:gdLst>
                  <a:gd name="T0" fmla="*/ 7 w 7"/>
                  <a:gd name="T1" fmla="*/ 6 h 9"/>
                  <a:gd name="T2" fmla="*/ 7 w 7"/>
                  <a:gd name="T3" fmla="*/ 3 h 9"/>
                  <a:gd name="T4" fmla="*/ 7 w 7"/>
                  <a:gd name="T5" fmla="*/ 1 h 9"/>
                  <a:gd name="T6" fmla="*/ 7 w 7"/>
                  <a:gd name="T7" fmla="*/ 0 h 9"/>
                  <a:gd name="T8" fmla="*/ 3 w 7"/>
                  <a:gd name="T9" fmla="*/ 1 h 9"/>
                  <a:gd name="T10" fmla="*/ 2 w 7"/>
                  <a:gd name="T11" fmla="*/ 5 h 9"/>
                  <a:gd name="T12" fmla="*/ 2 w 7"/>
                  <a:gd name="T13" fmla="*/ 8 h 9"/>
                  <a:gd name="T14" fmla="*/ 0 w 7"/>
                  <a:gd name="T15" fmla="*/ 9 h 9"/>
                  <a:gd name="T16" fmla="*/ 3 w 7"/>
                  <a:gd name="T17" fmla="*/ 9 h 9"/>
                  <a:gd name="T18" fmla="*/ 7 w 7"/>
                  <a:gd name="T19" fmla="*/ 9 h 9"/>
                  <a:gd name="T20" fmla="*/ 7 w 7"/>
                  <a:gd name="T21" fmla="*/ 6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9">
                    <a:moveTo>
                      <a:pt x="7" y="6"/>
                    </a:moveTo>
                    <a:lnTo>
                      <a:pt x="7" y="3"/>
                    </a:lnTo>
                    <a:lnTo>
                      <a:pt x="7" y="1"/>
                    </a:lnTo>
                    <a:lnTo>
                      <a:pt x="7" y="0"/>
                    </a:lnTo>
                    <a:lnTo>
                      <a:pt x="3" y="1"/>
                    </a:lnTo>
                    <a:lnTo>
                      <a:pt x="2" y="5"/>
                    </a:lnTo>
                    <a:lnTo>
                      <a:pt x="2" y="8"/>
                    </a:lnTo>
                    <a:lnTo>
                      <a:pt x="0" y="9"/>
                    </a:lnTo>
                    <a:lnTo>
                      <a:pt x="3" y="9"/>
                    </a:lnTo>
                    <a:lnTo>
                      <a:pt x="7" y="9"/>
                    </a:lnTo>
                    <a:lnTo>
                      <a:pt x="7"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2" name="Freeform 1352">
                <a:extLst>
                  <a:ext uri="{FF2B5EF4-FFF2-40B4-BE49-F238E27FC236}">
                    <a16:creationId xmlns:a16="http://schemas.microsoft.com/office/drawing/2014/main" id="{D4D59289-70A7-490F-9FEB-CA7151AC0386}"/>
                  </a:ext>
                </a:extLst>
              </p:cNvPr>
              <p:cNvSpPr>
                <a:spLocks/>
              </p:cNvSpPr>
              <p:nvPr/>
            </p:nvSpPr>
            <p:spPr bwMode="auto">
              <a:xfrm>
                <a:off x="3845" y="1432"/>
                <a:ext cx="2" cy="4"/>
              </a:xfrm>
              <a:custGeom>
                <a:avLst/>
                <a:gdLst>
                  <a:gd name="T0" fmla="*/ 0 w 2"/>
                  <a:gd name="T1" fmla="*/ 4 h 4"/>
                  <a:gd name="T2" fmla="*/ 2 w 2"/>
                  <a:gd name="T3" fmla="*/ 3 h 4"/>
                  <a:gd name="T4" fmla="*/ 0 w 2"/>
                  <a:gd name="T5" fmla="*/ 0 h 4"/>
                  <a:gd name="T6" fmla="*/ 0 w 2"/>
                  <a:gd name="T7" fmla="*/ 1 h 4"/>
                  <a:gd name="T8" fmla="*/ 0 w 2"/>
                  <a:gd name="T9" fmla="*/ 4 h 4"/>
                  <a:gd name="T10" fmla="*/ 0 w 2"/>
                  <a:gd name="T11" fmla="*/ 4 h 4"/>
                  <a:gd name="T12" fmla="*/ 0 w 2"/>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2" h="4">
                    <a:moveTo>
                      <a:pt x="0" y="4"/>
                    </a:moveTo>
                    <a:lnTo>
                      <a:pt x="2" y="3"/>
                    </a:lnTo>
                    <a:lnTo>
                      <a:pt x="0" y="0"/>
                    </a:lnTo>
                    <a:lnTo>
                      <a:pt x="0" y="1"/>
                    </a:lnTo>
                    <a:lnTo>
                      <a:pt x="0" y="4"/>
                    </a:lnTo>
                    <a:lnTo>
                      <a:pt x="0" y="4"/>
                    </a:lnTo>
                    <a:lnTo>
                      <a:pt x="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3" name="Freeform 1353">
                <a:extLst>
                  <a:ext uri="{FF2B5EF4-FFF2-40B4-BE49-F238E27FC236}">
                    <a16:creationId xmlns:a16="http://schemas.microsoft.com/office/drawing/2014/main" id="{4FC29F3F-EBDB-471A-8142-CDF59DDD0ACE}"/>
                  </a:ext>
                </a:extLst>
              </p:cNvPr>
              <p:cNvSpPr>
                <a:spLocks/>
              </p:cNvSpPr>
              <p:nvPr/>
            </p:nvSpPr>
            <p:spPr bwMode="auto">
              <a:xfrm>
                <a:off x="3676" y="1550"/>
                <a:ext cx="2" cy="3"/>
              </a:xfrm>
              <a:custGeom>
                <a:avLst/>
                <a:gdLst>
                  <a:gd name="T0" fmla="*/ 2 w 2"/>
                  <a:gd name="T1" fmla="*/ 3 h 3"/>
                  <a:gd name="T2" fmla="*/ 2 w 2"/>
                  <a:gd name="T3" fmla="*/ 0 h 3"/>
                  <a:gd name="T4" fmla="*/ 2 w 2"/>
                  <a:gd name="T5" fmla="*/ 0 h 3"/>
                  <a:gd name="T6" fmla="*/ 0 w 2"/>
                  <a:gd name="T7" fmla="*/ 0 h 3"/>
                  <a:gd name="T8" fmla="*/ 0 w 2"/>
                  <a:gd name="T9" fmla="*/ 3 h 3"/>
                  <a:gd name="T10" fmla="*/ 2 w 2"/>
                  <a:gd name="T11" fmla="*/ 3 h 3"/>
                  <a:gd name="T12" fmla="*/ 2 w 2"/>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2" y="3"/>
                    </a:moveTo>
                    <a:lnTo>
                      <a:pt x="2" y="0"/>
                    </a:lnTo>
                    <a:lnTo>
                      <a:pt x="2" y="0"/>
                    </a:lnTo>
                    <a:lnTo>
                      <a:pt x="0" y="0"/>
                    </a:lnTo>
                    <a:lnTo>
                      <a:pt x="0" y="3"/>
                    </a:lnTo>
                    <a:lnTo>
                      <a:pt x="2" y="3"/>
                    </a:lnTo>
                    <a:lnTo>
                      <a:pt x="2"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4" name="Freeform 1354">
                <a:extLst>
                  <a:ext uri="{FF2B5EF4-FFF2-40B4-BE49-F238E27FC236}">
                    <a16:creationId xmlns:a16="http://schemas.microsoft.com/office/drawing/2014/main" id="{73EB065F-EC8A-4E34-B452-BF6EB17C4606}"/>
                  </a:ext>
                </a:extLst>
              </p:cNvPr>
              <p:cNvSpPr>
                <a:spLocks/>
              </p:cNvSpPr>
              <p:nvPr/>
            </p:nvSpPr>
            <p:spPr bwMode="auto">
              <a:xfrm>
                <a:off x="3708" y="1240"/>
                <a:ext cx="3" cy="13"/>
              </a:xfrm>
              <a:custGeom>
                <a:avLst/>
                <a:gdLst>
                  <a:gd name="T0" fmla="*/ 3 w 3"/>
                  <a:gd name="T1" fmla="*/ 0 h 13"/>
                  <a:gd name="T2" fmla="*/ 2 w 3"/>
                  <a:gd name="T3" fmla="*/ 0 h 13"/>
                  <a:gd name="T4" fmla="*/ 0 w 3"/>
                  <a:gd name="T5" fmla="*/ 2 h 13"/>
                  <a:gd name="T6" fmla="*/ 0 w 3"/>
                  <a:gd name="T7" fmla="*/ 7 h 13"/>
                  <a:gd name="T8" fmla="*/ 0 w 3"/>
                  <a:gd name="T9" fmla="*/ 8 h 13"/>
                  <a:gd name="T10" fmla="*/ 0 w 3"/>
                  <a:gd name="T11" fmla="*/ 10 h 13"/>
                  <a:gd name="T12" fmla="*/ 0 w 3"/>
                  <a:gd name="T13" fmla="*/ 13 h 13"/>
                  <a:gd name="T14" fmla="*/ 2 w 3"/>
                  <a:gd name="T15" fmla="*/ 11 h 13"/>
                  <a:gd name="T16" fmla="*/ 3 w 3"/>
                  <a:gd name="T17" fmla="*/ 7 h 13"/>
                  <a:gd name="T18" fmla="*/ 3 w 3"/>
                  <a:gd name="T19" fmla="*/ 5 h 13"/>
                  <a:gd name="T20" fmla="*/ 2 w 3"/>
                  <a:gd name="T21" fmla="*/ 3 h 13"/>
                  <a:gd name="T22" fmla="*/ 3 w 3"/>
                  <a:gd name="T23" fmla="*/ 3 h 13"/>
                  <a:gd name="T24" fmla="*/ 3 w 3"/>
                  <a:gd name="T25"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 h="13">
                    <a:moveTo>
                      <a:pt x="3" y="0"/>
                    </a:moveTo>
                    <a:lnTo>
                      <a:pt x="2" y="0"/>
                    </a:lnTo>
                    <a:lnTo>
                      <a:pt x="0" y="2"/>
                    </a:lnTo>
                    <a:lnTo>
                      <a:pt x="0" y="7"/>
                    </a:lnTo>
                    <a:lnTo>
                      <a:pt x="0" y="8"/>
                    </a:lnTo>
                    <a:lnTo>
                      <a:pt x="0" y="10"/>
                    </a:lnTo>
                    <a:lnTo>
                      <a:pt x="0" y="13"/>
                    </a:lnTo>
                    <a:lnTo>
                      <a:pt x="2" y="11"/>
                    </a:lnTo>
                    <a:lnTo>
                      <a:pt x="3" y="7"/>
                    </a:lnTo>
                    <a:lnTo>
                      <a:pt x="3" y="5"/>
                    </a:lnTo>
                    <a:lnTo>
                      <a:pt x="2" y="3"/>
                    </a:lnTo>
                    <a:lnTo>
                      <a:pt x="3" y="3"/>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5" name="Freeform 1355">
                <a:extLst>
                  <a:ext uri="{FF2B5EF4-FFF2-40B4-BE49-F238E27FC236}">
                    <a16:creationId xmlns:a16="http://schemas.microsoft.com/office/drawing/2014/main" id="{C994EB3C-1672-4702-A49D-EDC22E69D43C}"/>
                  </a:ext>
                </a:extLst>
              </p:cNvPr>
              <p:cNvSpPr>
                <a:spLocks/>
              </p:cNvSpPr>
              <p:nvPr/>
            </p:nvSpPr>
            <p:spPr bwMode="auto">
              <a:xfrm>
                <a:off x="3676" y="1578"/>
                <a:ext cx="5" cy="4"/>
              </a:xfrm>
              <a:custGeom>
                <a:avLst/>
                <a:gdLst>
                  <a:gd name="T0" fmla="*/ 2 w 5"/>
                  <a:gd name="T1" fmla="*/ 4 h 4"/>
                  <a:gd name="T2" fmla="*/ 5 w 5"/>
                  <a:gd name="T3" fmla="*/ 2 h 4"/>
                  <a:gd name="T4" fmla="*/ 4 w 5"/>
                  <a:gd name="T5" fmla="*/ 0 h 4"/>
                  <a:gd name="T6" fmla="*/ 4 w 5"/>
                  <a:gd name="T7" fmla="*/ 0 h 4"/>
                  <a:gd name="T8" fmla="*/ 0 w 5"/>
                  <a:gd name="T9" fmla="*/ 2 h 4"/>
                  <a:gd name="T10" fmla="*/ 0 w 5"/>
                  <a:gd name="T11" fmla="*/ 4 h 4"/>
                  <a:gd name="T12" fmla="*/ 2 w 5"/>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5" h="4">
                    <a:moveTo>
                      <a:pt x="2" y="4"/>
                    </a:moveTo>
                    <a:lnTo>
                      <a:pt x="5" y="2"/>
                    </a:lnTo>
                    <a:lnTo>
                      <a:pt x="4" y="0"/>
                    </a:lnTo>
                    <a:lnTo>
                      <a:pt x="4" y="0"/>
                    </a:lnTo>
                    <a:lnTo>
                      <a:pt x="0" y="2"/>
                    </a:lnTo>
                    <a:lnTo>
                      <a:pt x="0" y="4"/>
                    </a:lnTo>
                    <a:lnTo>
                      <a:pt x="2"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6" name="Freeform 1356">
                <a:extLst>
                  <a:ext uri="{FF2B5EF4-FFF2-40B4-BE49-F238E27FC236}">
                    <a16:creationId xmlns:a16="http://schemas.microsoft.com/office/drawing/2014/main" id="{C8820E12-DB92-4317-8D5A-4491DBEC7609}"/>
                  </a:ext>
                </a:extLst>
              </p:cNvPr>
              <p:cNvSpPr>
                <a:spLocks/>
              </p:cNvSpPr>
              <p:nvPr/>
            </p:nvSpPr>
            <p:spPr bwMode="auto">
              <a:xfrm>
                <a:off x="3707" y="1487"/>
                <a:ext cx="3" cy="5"/>
              </a:xfrm>
              <a:custGeom>
                <a:avLst/>
                <a:gdLst>
                  <a:gd name="T0" fmla="*/ 3 w 3"/>
                  <a:gd name="T1" fmla="*/ 4 h 5"/>
                  <a:gd name="T2" fmla="*/ 3 w 3"/>
                  <a:gd name="T3" fmla="*/ 0 h 5"/>
                  <a:gd name="T4" fmla="*/ 3 w 3"/>
                  <a:gd name="T5" fmla="*/ 2 h 5"/>
                  <a:gd name="T6" fmla="*/ 1 w 3"/>
                  <a:gd name="T7" fmla="*/ 4 h 5"/>
                  <a:gd name="T8" fmla="*/ 0 w 3"/>
                  <a:gd name="T9" fmla="*/ 5 h 5"/>
                  <a:gd name="T10" fmla="*/ 1 w 3"/>
                  <a:gd name="T11" fmla="*/ 5 h 5"/>
                  <a:gd name="T12" fmla="*/ 3 w 3"/>
                  <a:gd name="T13" fmla="*/ 4 h 5"/>
                </a:gdLst>
                <a:ahLst/>
                <a:cxnLst>
                  <a:cxn ang="0">
                    <a:pos x="T0" y="T1"/>
                  </a:cxn>
                  <a:cxn ang="0">
                    <a:pos x="T2" y="T3"/>
                  </a:cxn>
                  <a:cxn ang="0">
                    <a:pos x="T4" y="T5"/>
                  </a:cxn>
                  <a:cxn ang="0">
                    <a:pos x="T6" y="T7"/>
                  </a:cxn>
                  <a:cxn ang="0">
                    <a:pos x="T8" y="T9"/>
                  </a:cxn>
                  <a:cxn ang="0">
                    <a:pos x="T10" y="T11"/>
                  </a:cxn>
                  <a:cxn ang="0">
                    <a:pos x="T12" y="T13"/>
                  </a:cxn>
                </a:cxnLst>
                <a:rect l="0" t="0" r="r" b="b"/>
                <a:pathLst>
                  <a:path w="3" h="5">
                    <a:moveTo>
                      <a:pt x="3" y="4"/>
                    </a:moveTo>
                    <a:lnTo>
                      <a:pt x="3" y="0"/>
                    </a:lnTo>
                    <a:lnTo>
                      <a:pt x="3" y="2"/>
                    </a:lnTo>
                    <a:lnTo>
                      <a:pt x="1" y="4"/>
                    </a:lnTo>
                    <a:lnTo>
                      <a:pt x="0" y="5"/>
                    </a:lnTo>
                    <a:lnTo>
                      <a:pt x="1" y="5"/>
                    </a:lnTo>
                    <a:lnTo>
                      <a:pt x="3"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7" name="Freeform 1357">
                <a:extLst>
                  <a:ext uri="{FF2B5EF4-FFF2-40B4-BE49-F238E27FC236}">
                    <a16:creationId xmlns:a16="http://schemas.microsoft.com/office/drawing/2014/main" id="{8DEA2168-AA39-464A-A943-D692321392E6}"/>
                  </a:ext>
                </a:extLst>
              </p:cNvPr>
              <p:cNvSpPr>
                <a:spLocks/>
              </p:cNvSpPr>
              <p:nvPr/>
            </p:nvSpPr>
            <p:spPr bwMode="auto">
              <a:xfrm>
                <a:off x="3705" y="1481"/>
                <a:ext cx="2" cy="2"/>
              </a:xfrm>
              <a:custGeom>
                <a:avLst/>
                <a:gdLst>
                  <a:gd name="T0" fmla="*/ 2 w 2"/>
                  <a:gd name="T1" fmla="*/ 0 h 2"/>
                  <a:gd name="T2" fmla="*/ 0 w 2"/>
                  <a:gd name="T3" fmla="*/ 0 h 2"/>
                  <a:gd name="T4" fmla="*/ 2 w 2"/>
                  <a:gd name="T5" fmla="*/ 2 h 2"/>
                  <a:gd name="T6" fmla="*/ 2 w 2"/>
                  <a:gd name="T7" fmla="*/ 0 h 2"/>
                  <a:gd name="T8" fmla="*/ 2 w 2"/>
                  <a:gd name="T9" fmla="*/ 0 h 2"/>
                </a:gdLst>
                <a:ahLst/>
                <a:cxnLst>
                  <a:cxn ang="0">
                    <a:pos x="T0" y="T1"/>
                  </a:cxn>
                  <a:cxn ang="0">
                    <a:pos x="T2" y="T3"/>
                  </a:cxn>
                  <a:cxn ang="0">
                    <a:pos x="T4" y="T5"/>
                  </a:cxn>
                  <a:cxn ang="0">
                    <a:pos x="T6" y="T7"/>
                  </a:cxn>
                  <a:cxn ang="0">
                    <a:pos x="T8" y="T9"/>
                  </a:cxn>
                </a:cxnLst>
                <a:rect l="0" t="0" r="r" b="b"/>
                <a:pathLst>
                  <a:path w="2" h="2">
                    <a:moveTo>
                      <a:pt x="2" y="0"/>
                    </a:moveTo>
                    <a:lnTo>
                      <a:pt x="0" y="0"/>
                    </a:lnTo>
                    <a:lnTo>
                      <a:pt x="2" y="2"/>
                    </a:lnTo>
                    <a:lnTo>
                      <a:pt x="2" y="0"/>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8" name="Freeform 1358">
                <a:extLst>
                  <a:ext uri="{FF2B5EF4-FFF2-40B4-BE49-F238E27FC236}">
                    <a16:creationId xmlns:a16="http://schemas.microsoft.com/office/drawing/2014/main" id="{F1EFF090-931F-4327-8BFD-A2AF320D8F17}"/>
                  </a:ext>
                </a:extLst>
              </p:cNvPr>
              <p:cNvSpPr>
                <a:spLocks/>
              </p:cNvSpPr>
              <p:nvPr/>
            </p:nvSpPr>
            <p:spPr bwMode="auto">
              <a:xfrm>
                <a:off x="3718" y="1239"/>
                <a:ext cx="13" cy="14"/>
              </a:xfrm>
              <a:custGeom>
                <a:avLst/>
                <a:gdLst>
                  <a:gd name="T0" fmla="*/ 6 w 13"/>
                  <a:gd name="T1" fmla="*/ 4 h 14"/>
                  <a:gd name="T2" fmla="*/ 5 w 13"/>
                  <a:gd name="T3" fmla="*/ 3 h 14"/>
                  <a:gd name="T4" fmla="*/ 3 w 13"/>
                  <a:gd name="T5" fmla="*/ 1 h 14"/>
                  <a:gd name="T6" fmla="*/ 1 w 13"/>
                  <a:gd name="T7" fmla="*/ 0 h 14"/>
                  <a:gd name="T8" fmla="*/ 1 w 13"/>
                  <a:gd name="T9" fmla="*/ 0 h 14"/>
                  <a:gd name="T10" fmla="*/ 0 w 13"/>
                  <a:gd name="T11" fmla="*/ 3 h 14"/>
                  <a:gd name="T12" fmla="*/ 3 w 13"/>
                  <a:gd name="T13" fmla="*/ 4 h 14"/>
                  <a:gd name="T14" fmla="*/ 3 w 13"/>
                  <a:gd name="T15" fmla="*/ 8 h 14"/>
                  <a:gd name="T16" fmla="*/ 3 w 13"/>
                  <a:gd name="T17" fmla="*/ 9 h 14"/>
                  <a:gd name="T18" fmla="*/ 5 w 13"/>
                  <a:gd name="T19" fmla="*/ 11 h 14"/>
                  <a:gd name="T20" fmla="*/ 6 w 13"/>
                  <a:gd name="T21" fmla="*/ 12 h 14"/>
                  <a:gd name="T22" fmla="*/ 6 w 13"/>
                  <a:gd name="T23" fmla="*/ 14 h 14"/>
                  <a:gd name="T24" fmla="*/ 9 w 13"/>
                  <a:gd name="T25" fmla="*/ 14 h 14"/>
                  <a:gd name="T26" fmla="*/ 11 w 13"/>
                  <a:gd name="T27" fmla="*/ 14 h 14"/>
                  <a:gd name="T28" fmla="*/ 13 w 13"/>
                  <a:gd name="T29" fmla="*/ 11 h 14"/>
                  <a:gd name="T30" fmla="*/ 9 w 13"/>
                  <a:gd name="T31" fmla="*/ 11 h 14"/>
                  <a:gd name="T32" fmla="*/ 8 w 13"/>
                  <a:gd name="T33" fmla="*/ 9 h 14"/>
                  <a:gd name="T34" fmla="*/ 8 w 13"/>
                  <a:gd name="T35" fmla="*/ 6 h 14"/>
                  <a:gd name="T36" fmla="*/ 6 w 13"/>
                  <a:gd name="T37" fmla="*/ 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3" h="14">
                    <a:moveTo>
                      <a:pt x="6" y="4"/>
                    </a:moveTo>
                    <a:lnTo>
                      <a:pt x="5" y="3"/>
                    </a:lnTo>
                    <a:lnTo>
                      <a:pt x="3" y="1"/>
                    </a:lnTo>
                    <a:lnTo>
                      <a:pt x="1" y="0"/>
                    </a:lnTo>
                    <a:lnTo>
                      <a:pt x="1" y="0"/>
                    </a:lnTo>
                    <a:lnTo>
                      <a:pt x="0" y="3"/>
                    </a:lnTo>
                    <a:lnTo>
                      <a:pt x="3" y="4"/>
                    </a:lnTo>
                    <a:lnTo>
                      <a:pt x="3" y="8"/>
                    </a:lnTo>
                    <a:lnTo>
                      <a:pt x="3" y="9"/>
                    </a:lnTo>
                    <a:lnTo>
                      <a:pt x="5" y="11"/>
                    </a:lnTo>
                    <a:lnTo>
                      <a:pt x="6" y="12"/>
                    </a:lnTo>
                    <a:lnTo>
                      <a:pt x="6" y="14"/>
                    </a:lnTo>
                    <a:lnTo>
                      <a:pt x="9" y="14"/>
                    </a:lnTo>
                    <a:lnTo>
                      <a:pt x="11" y="14"/>
                    </a:lnTo>
                    <a:lnTo>
                      <a:pt x="13" y="11"/>
                    </a:lnTo>
                    <a:lnTo>
                      <a:pt x="9" y="11"/>
                    </a:lnTo>
                    <a:lnTo>
                      <a:pt x="8" y="9"/>
                    </a:lnTo>
                    <a:lnTo>
                      <a:pt x="8" y="6"/>
                    </a:lnTo>
                    <a:lnTo>
                      <a:pt x="6"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9" name="Freeform 1359">
                <a:extLst>
                  <a:ext uri="{FF2B5EF4-FFF2-40B4-BE49-F238E27FC236}">
                    <a16:creationId xmlns:a16="http://schemas.microsoft.com/office/drawing/2014/main" id="{57A3DD1D-4E4D-40AE-B999-32F9CEB595CC}"/>
                  </a:ext>
                </a:extLst>
              </p:cNvPr>
              <p:cNvSpPr>
                <a:spLocks/>
              </p:cNvSpPr>
              <p:nvPr/>
            </p:nvSpPr>
            <p:spPr bwMode="auto">
              <a:xfrm>
                <a:off x="3689" y="1326"/>
                <a:ext cx="30" cy="20"/>
              </a:xfrm>
              <a:custGeom>
                <a:avLst/>
                <a:gdLst>
                  <a:gd name="T0" fmla="*/ 24 w 30"/>
                  <a:gd name="T1" fmla="*/ 8 h 20"/>
                  <a:gd name="T2" fmla="*/ 27 w 30"/>
                  <a:gd name="T3" fmla="*/ 7 h 20"/>
                  <a:gd name="T4" fmla="*/ 27 w 30"/>
                  <a:gd name="T5" fmla="*/ 5 h 20"/>
                  <a:gd name="T6" fmla="*/ 30 w 30"/>
                  <a:gd name="T7" fmla="*/ 2 h 20"/>
                  <a:gd name="T8" fmla="*/ 29 w 30"/>
                  <a:gd name="T9" fmla="*/ 2 h 20"/>
                  <a:gd name="T10" fmla="*/ 27 w 30"/>
                  <a:gd name="T11" fmla="*/ 2 h 20"/>
                  <a:gd name="T12" fmla="*/ 26 w 30"/>
                  <a:gd name="T13" fmla="*/ 0 h 20"/>
                  <a:gd name="T14" fmla="*/ 24 w 30"/>
                  <a:gd name="T15" fmla="*/ 0 h 20"/>
                  <a:gd name="T16" fmla="*/ 21 w 30"/>
                  <a:gd name="T17" fmla="*/ 2 h 20"/>
                  <a:gd name="T18" fmla="*/ 21 w 30"/>
                  <a:gd name="T19" fmla="*/ 0 h 20"/>
                  <a:gd name="T20" fmla="*/ 19 w 30"/>
                  <a:gd name="T21" fmla="*/ 2 h 20"/>
                  <a:gd name="T22" fmla="*/ 18 w 30"/>
                  <a:gd name="T23" fmla="*/ 4 h 20"/>
                  <a:gd name="T24" fmla="*/ 15 w 30"/>
                  <a:gd name="T25" fmla="*/ 2 h 20"/>
                  <a:gd name="T26" fmla="*/ 15 w 30"/>
                  <a:gd name="T27" fmla="*/ 0 h 20"/>
                  <a:gd name="T28" fmla="*/ 13 w 30"/>
                  <a:gd name="T29" fmla="*/ 0 h 20"/>
                  <a:gd name="T30" fmla="*/ 11 w 30"/>
                  <a:gd name="T31" fmla="*/ 0 h 20"/>
                  <a:gd name="T32" fmla="*/ 8 w 30"/>
                  <a:gd name="T33" fmla="*/ 5 h 20"/>
                  <a:gd name="T34" fmla="*/ 8 w 30"/>
                  <a:gd name="T35" fmla="*/ 5 h 20"/>
                  <a:gd name="T36" fmla="*/ 7 w 30"/>
                  <a:gd name="T37" fmla="*/ 7 h 20"/>
                  <a:gd name="T38" fmla="*/ 2 w 30"/>
                  <a:gd name="T39" fmla="*/ 8 h 20"/>
                  <a:gd name="T40" fmla="*/ 0 w 30"/>
                  <a:gd name="T41" fmla="*/ 10 h 20"/>
                  <a:gd name="T42" fmla="*/ 2 w 30"/>
                  <a:gd name="T43" fmla="*/ 12 h 20"/>
                  <a:gd name="T44" fmla="*/ 3 w 30"/>
                  <a:gd name="T45" fmla="*/ 15 h 20"/>
                  <a:gd name="T46" fmla="*/ 2 w 30"/>
                  <a:gd name="T47" fmla="*/ 16 h 20"/>
                  <a:gd name="T48" fmla="*/ 2 w 30"/>
                  <a:gd name="T49" fmla="*/ 20 h 20"/>
                  <a:gd name="T50" fmla="*/ 3 w 30"/>
                  <a:gd name="T51" fmla="*/ 20 h 20"/>
                  <a:gd name="T52" fmla="*/ 3 w 30"/>
                  <a:gd name="T53" fmla="*/ 20 h 20"/>
                  <a:gd name="T54" fmla="*/ 7 w 30"/>
                  <a:gd name="T55" fmla="*/ 16 h 20"/>
                  <a:gd name="T56" fmla="*/ 8 w 30"/>
                  <a:gd name="T57" fmla="*/ 16 h 20"/>
                  <a:gd name="T58" fmla="*/ 10 w 30"/>
                  <a:gd name="T59" fmla="*/ 16 h 20"/>
                  <a:gd name="T60" fmla="*/ 10 w 30"/>
                  <a:gd name="T61" fmla="*/ 18 h 20"/>
                  <a:gd name="T62" fmla="*/ 11 w 30"/>
                  <a:gd name="T63" fmla="*/ 18 h 20"/>
                  <a:gd name="T64" fmla="*/ 16 w 30"/>
                  <a:gd name="T65" fmla="*/ 15 h 20"/>
                  <a:gd name="T66" fmla="*/ 18 w 30"/>
                  <a:gd name="T67" fmla="*/ 15 h 20"/>
                  <a:gd name="T68" fmla="*/ 21 w 30"/>
                  <a:gd name="T69" fmla="*/ 13 h 20"/>
                  <a:gd name="T70" fmla="*/ 22 w 30"/>
                  <a:gd name="T71" fmla="*/ 8 h 20"/>
                  <a:gd name="T72" fmla="*/ 24 w 30"/>
                  <a:gd name="T73" fmla="*/ 8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0" h="20">
                    <a:moveTo>
                      <a:pt x="24" y="8"/>
                    </a:moveTo>
                    <a:lnTo>
                      <a:pt x="27" y="7"/>
                    </a:lnTo>
                    <a:lnTo>
                      <a:pt x="27" y="5"/>
                    </a:lnTo>
                    <a:lnTo>
                      <a:pt x="30" y="2"/>
                    </a:lnTo>
                    <a:lnTo>
                      <a:pt x="29" y="2"/>
                    </a:lnTo>
                    <a:lnTo>
                      <a:pt x="27" y="2"/>
                    </a:lnTo>
                    <a:lnTo>
                      <a:pt x="26" y="0"/>
                    </a:lnTo>
                    <a:lnTo>
                      <a:pt x="24" y="0"/>
                    </a:lnTo>
                    <a:lnTo>
                      <a:pt x="21" y="2"/>
                    </a:lnTo>
                    <a:lnTo>
                      <a:pt x="21" y="0"/>
                    </a:lnTo>
                    <a:lnTo>
                      <a:pt x="19" y="2"/>
                    </a:lnTo>
                    <a:lnTo>
                      <a:pt x="18" y="4"/>
                    </a:lnTo>
                    <a:lnTo>
                      <a:pt x="15" y="2"/>
                    </a:lnTo>
                    <a:lnTo>
                      <a:pt x="15" y="0"/>
                    </a:lnTo>
                    <a:lnTo>
                      <a:pt x="13" y="0"/>
                    </a:lnTo>
                    <a:lnTo>
                      <a:pt x="11" y="0"/>
                    </a:lnTo>
                    <a:lnTo>
                      <a:pt x="8" y="5"/>
                    </a:lnTo>
                    <a:lnTo>
                      <a:pt x="8" y="5"/>
                    </a:lnTo>
                    <a:lnTo>
                      <a:pt x="7" y="7"/>
                    </a:lnTo>
                    <a:lnTo>
                      <a:pt x="2" y="8"/>
                    </a:lnTo>
                    <a:lnTo>
                      <a:pt x="0" y="10"/>
                    </a:lnTo>
                    <a:lnTo>
                      <a:pt x="2" y="12"/>
                    </a:lnTo>
                    <a:lnTo>
                      <a:pt x="3" y="15"/>
                    </a:lnTo>
                    <a:lnTo>
                      <a:pt x="2" y="16"/>
                    </a:lnTo>
                    <a:lnTo>
                      <a:pt x="2" y="20"/>
                    </a:lnTo>
                    <a:lnTo>
                      <a:pt x="3" y="20"/>
                    </a:lnTo>
                    <a:lnTo>
                      <a:pt x="3" y="20"/>
                    </a:lnTo>
                    <a:lnTo>
                      <a:pt x="7" y="16"/>
                    </a:lnTo>
                    <a:lnTo>
                      <a:pt x="8" y="16"/>
                    </a:lnTo>
                    <a:lnTo>
                      <a:pt x="10" y="16"/>
                    </a:lnTo>
                    <a:lnTo>
                      <a:pt x="10" y="18"/>
                    </a:lnTo>
                    <a:lnTo>
                      <a:pt x="11" y="18"/>
                    </a:lnTo>
                    <a:lnTo>
                      <a:pt x="16" y="15"/>
                    </a:lnTo>
                    <a:lnTo>
                      <a:pt x="18" y="15"/>
                    </a:lnTo>
                    <a:lnTo>
                      <a:pt x="21" y="13"/>
                    </a:lnTo>
                    <a:lnTo>
                      <a:pt x="22" y="8"/>
                    </a:lnTo>
                    <a:lnTo>
                      <a:pt x="24"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0" name="Freeform 1360">
                <a:extLst>
                  <a:ext uri="{FF2B5EF4-FFF2-40B4-BE49-F238E27FC236}">
                    <a16:creationId xmlns:a16="http://schemas.microsoft.com/office/drawing/2014/main" id="{DAE7DF2E-DAFC-42CC-A440-330F7B913708}"/>
                  </a:ext>
                </a:extLst>
              </p:cNvPr>
              <p:cNvSpPr>
                <a:spLocks/>
              </p:cNvSpPr>
              <p:nvPr/>
            </p:nvSpPr>
            <p:spPr bwMode="auto">
              <a:xfrm>
                <a:off x="3842" y="1432"/>
                <a:ext cx="0" cy="1"/>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lnTo>
                      <a:pt x="0" y="1"/>
                    </a:lnTo>
                    <a:lnTo>
                      <a:pt x="0" y="0"/>
                    </a:ln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1" name="Freeform 1361">
                <a:extLst>
                  <a:ext uri="{FF2B5EF4-FFF2-40B4-BE49-F238E27FC236}">
                    <a16:creationId xmlns:a16="http://schemas.microsoft.com/office/drawing/2014/main" id="{10BDC436-D33A-4DDE-A668-A00E355C5A77}"/>
                  </a:ext>
                </a:extLst>
              </p:cNvPr>
              <p:cNvSpPr>
                <a:spLocks/>
              </p:cNvSpPr>
              <p:nvPr/>
            </p:nvSpPr>
            <p:spPr bwMode="auto">
              <a:xfrm>
                <a:off x="3691" y="1483"/>
                <a:ext cx="8" cy="6"/>
              </a:xfrm>
              <a:custGeom>
                <a:avLst/>
                <a:gdLst>
                  <a:gd name="T0" fmla="*/ 8 w 8"/>
                  <a:gd name="T1" fmla="*/ 0 h 6"/>
                  <a:gd name="T2" fmla="*/ 6 w 8"/>
                  <a:gd name="T3" fmla="*/ 1 h 6"/>
                  <a:gd name="T4" fmla="*/ 5 w 8"/>
                  <a:gd name="T5" fmla="*/ 3 h 6"/>
                  <a:gd name="T6" fmla="*/ 5 w 8"/>
                  <a:gd name="T7" fmla="*/ 3 h 6"/>
                  <a:gd name="T8" fmla="*/ 3 w 8"/>
                  <a:gd name="T9" fmla="*/ 3 h 6"/>
                  <a:gd name="T10" fmla="*/ 1 w 8"/>
                  <a:gd name="T11" fmla="*/ 3 h 6"/>
                  <a:gd name="T12" fmla="*/ 0 w 8"/>
                  <a:gd name="T13" fmla="*/ 6 h 6"/>
                  <a:gd name="T14" fmla="*/ 0 w 8"/>
                  <a:gd name="T15" fmla="*/ 6 h 6"/>
                  <a:gd name="T16" fmla="*/ 3 w 8"/>
                  <a:gd name="T17" fmla="*/ 6 h 6"/>
                  <a:gd name="T18" fmla="*/ 6 w 8"/>
                  <a:gd name="T19" fmla="*/ 3 h 6"/>
                  <a:gd name="T20" fmla="*/ 8 w 8"/>
                  <a:gd name="T2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6">
                    <a:moveTo>
                      <a:pt x="8" y="0"/>
                    </a:moveTo>
                    <a:lnTo>
                      <a:pt x="6" y="1"/>
                    </a:lnTo>
                    <a:lnTo>
                      <a:pt x="5" y="3"/>
                    </a:lnTo>
                    <a:lnTo>
                      <a:pt x="5" y="3"/>
                    </a:lnTo>
                    <a:lnTo>
                      <a:pt x="3" y="3"/>
                    </a:lnTo>
                    <a:lnTo>
                      <a:pt x="1" y="3"/>
                    </a:lnTo>
                    <a:lnTo>
                      <a:pt x="0" y="6"/>
                    </a:lnTo>
                    <a:lnTo>
                      <a:pt x="0" y="6"/>
                    </a:lnTo>
                    <a:lnTo>
                      <a:pt x="3" y="6"/>
                    </a:lnTo>
                    <a:lnTo>
                      <a:pt x="6" y="3"/>
                    </a:lnTo>
                    <a:lnTo>
                      <a:pt x="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2" name="Freeform 1362">
                <a:extLst>
                  <a:ext uri="{FF2B5EF4-FFF2-40B4-BE49-F238E27FC236}">
                    <a16:creationId xmlns:a16="http://schemas.microsoft.com/office/drawing/2014/main" id="{9BE89C52-FB28-45A4-B09A-76B29B585B4A}"/>
                  </a:ext>
                </a:extLst>
              </p:cNvPr>
              <p:cNvSpPr>
                <a:spLocks/>
              </p:cNvSpPr>
              <p:nvPr/>
            </p:nvSpPr>
            <p:spPr bwMode="auto">
              <a:xfrm>
                <a:off x="3844" y="1432"/>
                <a:ext cx="0" cy="1"/>
              </a:xfrm>
              <a:custGeom>
                <a:avLst/>
                <a:gdLst>
                  <a:gd name="T0" fmla="*/ 1 h 1"/>
                  <a:gd name="T1" fmla="*/ 0 h 1"/>
                  <a:gd name="T2" fmla="*/ 1 h 1"/>
                  <a:gd name="T3" fmla="*/ 1 h 1"/>
                </a:gdLst>
                <a:ahLst/>
                <a:cxnLst>
                  <a:cxn ang="0">
                    <a:pos x="0" y="T0"/>
                  </a:cxn>
                  <a:cxn ang="0">
                    <a:pos x="0" y="T1"/>
                  </a:cxn>
                  <a:cxn ang="0">
                    <a:pos x="0" y="T2"/>
                  </a:cxn>
                  <a:cxn ang="0">
                    <a:pos x="0" y="T3"/>
                  </a:cxn>
                </a:cxnLst>
                <a:rect l="0" t="0" r="r" b="b"/>
                <a:pathLst>
                  <a:path h="1">
                    <a:moveTo>
                      <a:pt x="0" y="1"/>
                    </a:moveTo>
                    <a:lnTo>
                      <a:pt x="0" y="0"/>
                    </a:lnTo>
                    <a:lnTo>
                      <a:pt x="0" y="1"/>
                    </a:ln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3" name="Freeform 1363">
                <a:extLst>
                  <a:ext uri="{FF2B5EF4-FFF2-40B4-BE49-F238E27FC236}">
                    <a16:creationId xmlns:a16="http://schemas.microsoft.com/office/drawing/2014/main" id="{68D2399F-3529-42CF-A462-E77E579E0F93}"/>
                  </a:ext>
                </a:extLst>
              </p:cNvPr>
              <p:cNvSpPr>
                <a:spLocks/>
              </p:cNvSpPr>
              <p:nvPr/>
            </p:nvSpPr>
            <p:spPr bwMode="auto">
              <a:xfrm>
                <a:off x="3863" y="1633"/>
                <a:ext cx="33" cy="20"/>
              </a:xfrm>
              <a:custGeom>
                <a:avLst/>
                <a:gdLst>
                  <a:gd name="T0" fmla="*/ 24 w 33"/>
                  <a:gd name="T1" fmla="*/ 17 h 20"/>
                  <a:gd name="T2" fmla="*/ 25 w 33"/>
                  <a:gd name="T3" fmla="*/ 19 h 20"/>
                  <a:gd name="T4" fmla="*/ 27 w 33"/>
                  <a:gd name="T5" fmla="*/ 20 h 20"/>
                  <a:gd name="T6" fmla="*/ 30 w 33"/>
                  <a:gd name="T7" fmla="*/ 20 h 20"/>
                  <a:gd name="T8" fmla="*/ 33 w 33"/>
                  <a:gd name="T9" fmla="*/ 20 h 20"/>
                  <a:gd name="T10" fmla="*/ 33 w 33"/>
                  <a:gd name="T11" fmla="*/ 19 h 20"/>
                  <a:gd name="T12" fmla="*/ 32 w 33"/>
                  <a:gd name="T13" fmla="*/ 17 h 20"/>
                  <a:gd name="T14" fmla="*/ 32 w 33"/>
                  <a:gd name="T15" fmla="*/ 16 h 20"/>
                  <a:gd name="T16" fmla="*/ 30 w 33"/>
                  <a:gd name="T17" fmla="*/ 14 h 20"/>
                  <a:gd name="T18" fmla="*/ 29 w 33"/>
                  <a:gd name="T19" fmla="*/ 14 h 20"/>
                  <a:gd name="T20" fmla="*/ 25 w 33"/>
                  <a:gd name="T21" fmla="*/ 11 h 20"/>
                  <a:gd name="T22" fmla="*/ 22 w 33"/>
                  <a:gd name="T23" fmla="*/ 8 h 20"/>
                  <a:gd name="T24" fmla="*/ 21 w 33"/>
                  <a:gd name="T25" fmla="*/ 8 h 20"/>
                  <a:gd name="T26" fmla="*/ 19 w 33"/>
                  <a:gd name="T27" fmla="*/ 6 h 20"/>
                  <a:gd name="T28" fmla="*/ 16 w 33"/>
                  <a:gd name="T29" fmla="*/ 4 h 20"/>
                  <a:gd name="T30" fmla="*/ 11 w 33"/>
                  <a:gd name="T31" fmla="*/ 4 h 20"/>
                  <a:gd name="T32" fmla="*/ 5 w 33"/>
                  <a:gd name="T33" fmla="*/ 1 h 20"/>
                  <a:gd name="T34" fmla="*/ 3 w 33"/>
                  <a:gd name="T35" fmla="*/ 0 h 20"/>
                  <a:gd name="T36" fmla="*/ 0 w 33"/>
                  <a:gd name="T37" fmla="*/ 1 h 20"/>
                  <a:gd name="T38" fmla="*/ 1 w 33"/>
                  <a:gd name="T39" fmla="*/ 4 h 20"/>
                  <a:gd name="T40" fmla="*/ 3 w 33"/>
                  <a:gd name="T41" fmla="*/ 6 h 20"/>
                  <a:gd name="T42" fmla="*/ 8 w 33"/>
                  <a:gd name="T43" fmla="*/ 9 h 20"/>
                  <a:gd name="T44" fmla="*/ 9 w 33"/>
                  <a:gd name="T45" fmla="*/ 12 h 20"/>
                  <a:gd name="T46" fmla="*/ 9 w 33"/>
                  <a:gd name="T47" fmla="*/ 12 h 20"/>
                  <a:gd name="T48" fmla="*/ 11 w 33"/>
                  <a:gd name="T49" fmla="*/ 12 h 20"/>
                  <a:gd name="T50" fmla="*/ 16 w 33"/>
                  <a:gd name="T51" fmla="*/ 17 h 20"/>
                  <a:gd name="T52" fmla="*/ 21 w 33"/>
                  <a:gd name="T53" fmla="*/ 17 h 20"/>
                  <a:gd name="T54" fmla="*/ 24 w 33"/>
                  <a:gd name="T55" fmla="*/ 17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3" h="20">
                    <a:moveTo>
                      <a:pt x="24" y="17"/>
                    </a:moveTo>
                    <a:lnTo>
                      <a:pt x="25" y="19"/>
                    </a:lnTo>
                    <a:lnTo>
                      <a:pt x="27" y="20"/>
                    </a:lnTo>
                    <a:lnTo>
                      <a:pt x="30" y="20"/>
                    </a:lnTo>
                    <a:lnTo>
                      <a:pt x="33" y="20"/>
                    </a:lnTo>
                    <a:lnTo>
                      <a:pt x="33" y="19"/>
                    </a:lnTo>
                    <a:lnTo>
                      <a:pt x="32" y="17"/>
                    </a:lnTo>
                    <a:lnTo>
                      <a:pt x="32" y="16"/>
                    </a:lnTo>
                    <a:lnTo>
                      <a:pt x="30" y="14"/>
                    </a:lnTo>
                    <a:lnTo>
                      <a:pt x="29" y="14"/>
                    </a:lnTo>
                    <a:lnTo>
                      <a:pt x="25" y="11"/>
                    </a:lnTo>
                    <a:lnTo>
                      <a:pt x="22" y="8"/>
                    </a:lnTo>
                    <a:lnTo>
                      <a:pt x="21" y="8"/>
                    </a:lnTo>
                    <a:lnTo>
                      <a:pt x="19" y="6"/>
                    </a:lnTo>
                    <a:lnTo>
                      <a:pt x="16" y="4"/>
                    </a:lnTo>
                    <a:lnTo>
                      <a:pt x="11" y="4"/>
                    </a:lnTo>
                    <a:lnTo>
                      <a:pt x="5" y="1"/>
                    </a:lnTo>
                    <a:lnTo>
                      <a:pt x="3" y="0"/>
                    </a:lnTo>
                    <a:lnTo>
                      <a:pt x="0" y="1"/>
                    </a:lnTo>
                    <a:lnTo>
                      <a:pt x="1" y="4"/>
                    </a:lnTo>
                    <a:lnTo>
                      <a:pt x="3" y="6"/>
                    </a:lnTo>
                    <a:lnTo>
                      <a:pt x="8" y="9"/>
                    </a:lnTo>
                    <a:lnTo>
                      <a:pt x="9" y="12"/>
                    </a:lnTo>
                    <a:lnTo>
                      <a:pt x="9" y="12"/>
                    </a:lnTo>
                    <a:lnTo>
                      <a:pt x="11" y="12"/>
                    </a:lnTo>
                    <a:lnTo>
                      <a:pt x="16" y="17"/>
                    </a:lnTo>
                    <a:lnTo>
                      <a:pt x="21" y="17"/>
                    </a:lnTo>
                    <a:lnTo>
                      <a:pt x="24" y="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4" name="Freeform 1364">
                <a:extLst>
                  <a:ext uri="{FF2B5EF4-FFF2-40B4-BE49-F238E27FC236}">
                    <a16:creationId xmlns:a16="http://schemas.microsoft.com/office/drawing/2014/main" id="{A195E081-EEF5-4D8B-B0CD-581F4EB190DD}"/>
                  </a:ext>
                </a:extLst>
              </p:cNvPr>
              <p:cNvSpPr>
                <a:spLocks/>
              </p:cNvSpPr>
              <p:nvPr/>
            </p:nvSpPr>
            <p:spPr bwMode="auto">
              <a:xfrm>
                <a:off x="3649" y="1553"/>
                <a:ext cx="18" cy="9"/>
              </a:xfrm>
              <a:custGeom>
                <a:avLst/>
                <a:gdLst>
                  <a:gd name="T0" fmla="*/ 8 w 18"/>
                  <a:gd name="T1" fmla="*/ 8 h 9"/>
                  <a:gd name="T2" fmla="*/ 10 w 18"/>
                  <a:gd name="T3" fmla="*/ 8 h 9"/>
                  <a:gd name="T4" fmla="*/ 18 w 18"/>
                  <a:gd name="T5" fmla="*/ 9 h 9"/>
                  <a:gd name="T6" fmla="*/ 18 w 18"/>
                  <a:gd name="T7" fmla="*/ 8 h 9"/>
                  <a:gd name="T8" fmla="*/ 18 w 18"/>
                  <a:gd name="T9" fmla="*/ 6 h 9"/>
                  <a:gd name="T10" fmla="*/ 16 w 18"/>
                  <a:gd name="T11" fmla="*/ 3 h 9"/>
                  <a:gd name="T12" fmla="*/ 13 w 18"/>
                  <a:gd name="T13" fmla="*/ 1 h 9"/>
                  <a:gd name="T14" fmla="*/ 12 w 18"/>
                  <a:gd name="T15" fmla="*/ 1 h 9"/>
                  <a:gd name="T16" fmla="*/ 10 w 18"/>
                  <a:gd name="T17" fmla="*/ 0 h 9"/>
                  <a:gd name="T18" fmla="*/ 8 w 18"/>
                  <a:gd name="T19" fmla="*/ 0 h 9"/>
                  <a:gd name="T20" fmla="*/ 7 w 18"/>
                  <a:gd name="T21" fmla="*/ 1 h 9"/>
                  <a:gd name="T22" fmla="*/ 7 w 18"/>
                  <a:gd name="T23" fmla="*/ 3 h 9"/>
                  <a:gd name="T24" fmla="*/ 4 w 18"/>
                  <a:gd name="T25" fmla="*/ 3 h 9"/>
                  <a:gd name="T26" fmla="*/ 0 w 18"/>
                  <a:gd name="T27" fmla="*/ 6 h 9"/>
                  <a:gd name="T28" fmla="*/ 2 w 18"/>
                  <a:gd name="T29" fmla="*/ 8 h 9"/>
                  <a:gd name="T30" fmla="*/ 4 w 18"/>
                  <a:gd name="T31" fmla="*/ 6 h 9"/>
                  <a:gd name="T32" fmla="*/ 5 w 18"/>
                  <a:gd name="T33" fmla="*/ 8 h 9"/>
                  <a:gd name="T34" fmla="*/ 7 w 18"/>
                  <a:gd name="T35" fmla="*/ 9 h 9"/>
                  <a:gd name="T36" fmla="*/ 5 w 18"/>
                  <a:gd name="T37" fmla="*/ 9 h 9"/>
                  <a:gd name="T38" fmla="*/ 5 w 18"/>
                  <a:gd name="T39" fmla="*/ 6 h 9"/>
                  <a:gd name="T40" fmla="*/ 8 w 18"/>
                  <a:gd name="T41" fmla="*/ 8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8" h="9">
                    <a:moveTo>
                      <a:pt x="8" y="8"/>
                    </a:moveTo>
                    <a:lnTo>
                      <a:pt x="10" y="8"/>
                    </a:lnTo>
                    <a:lnTo>
                      <a:pt x="18" y="9"/>
                    </a:lnTo>
                    <a:lnTo>
                      <a:pt x="18" y="8"/>
                    </a:lnTo>
                    <a:lnTo>
                      <a:pt x="18" y="6"/>
                    </a:lnTo>
                    <a:lnTo>
                      <a:pt x="16" y="3"/>
                    </a:lnTo>
                    <a:lnTo>
                      <a:pt x="13" y="1"/>
                    </a:lnTo>
                    <a:lnTo>
                      <a:pt x="12" y="1"/>
                    </a:lnTo>
                    <a:lnTo>
                      <a:pt x="10" y="0"/>
                    </a:lnTo>
                    <a:lnTo>
                      <a:pt x="8" y="0"/>
                    </a:lnTo>
                    <a:lnTo>
                      <a:pt x="7" y="1"/>
                    </a:lnTo>
                    <a:lnTo>
                      <a:pt x="7" y="3"/>
                    </a:lnTo>
                    <a:lnTo>
                      <a:pt x="4" y="3"/>
                    </a:lnTo>
                    <a:lnTo>
                      <a:pt x="0" y="6"/>
                    </a:lnTo>
                    <a:lnTo>
                      <a:pt x="2" y="8"/>
                    </a:lnTo>
                    <a:lnTo>
                      <a:pt x="4" y="6"/>
                    </a:lnTo>
                    <a:lnTo>
                      <a:pt x="5" y="8"/>
                    </a:lnTo>
                    <a:lnTo>
                      <a:pt x="7" y="9"/>
                    </a:lnTo>
                    <a:lnTo>
                      <a:pt x="5" y="9"/>
                    </a:lnTo>
                    <a:lnTo>
                      <a:pt x="5" y="6"/>
                    </a:lnTo>
                    <a:lnTo>
                      <a:pt x="8"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5" name="Freeform 1365">
                <a:extLst>
                  <a:ext uri="{FF2B5EF4-FFF2-40B4-BE49-F238E27FC236}">
                    <a16:creationId xmlns:a16="http://schemas.microsoft.com/office/drawing/2014/main" id="{2078EC30-381E-4A9D-862D-BF0064C91B18}"/>
                  </a:ext>
                </a:extLst>
              </p:cNvPr>
              <p:cNvSpPr>
                <a:spLocks/>
              </p:cNvSpPr>
              <p:nvPr/>
            </p:nvSpPr>
            <p:spPr bwMode="auto">
              <a:xfrm>
                <a:off x="3734" y="1237"/>
                <a:ext cx="3" cy="2"/>
              </a:xfrm>
              <a:custGeom>
                <a:avLst/>
                <a:gdLst>
                  <a:gd name="T0" fmla="*/ 3 w 3"/>
                  <a:gd name="T1" fmla="*/ 2 h 2"/>
                  <a:gd name="T2" fmla="*/ 3 w 3"/>
                  <a:gd name="T3" fmla="*/ 2 h 2"/>
                  <a:gd name="T4" fmla="*/ 1 w 3"/>
                  <a:gd name="T5" fmla="*/ 0 h 2"/>
                  <a:gd name="T6" fmla="*/ 1 w 3"/>
                  <a:gd name="T7" fmla="*/ 0 h 2"/>
                  <a:gd name="T8" fmla="*/ 0 w 3"/>
                  <a:gd name="T9" fmla="*/ 0 h 2"/>
                  <a:gd name="T10" fmla="*/ 1 w 3"/>
                  <a:gd name="T11" fmla="*/ 2 h 2"/>
                  <a:gd name="T12" fmla="*/ 3 w 3"/>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3" h="2">
                    <a:moveTo>
                      <a:pt x="3" y="2"/>
                    </a:moveTo>
                    <a:lnTo>
                      <a:pt x="3" y="2"/>
                    </a:lnTo>
                    <a:lnTo>
                      <a:pt x="1" y="0"/>
                    </a:lnTo>
                    <a:lnTo>
                      <a:pt x="1" y="0"/>
                    </a:lnTo>
                    <a:lnTo>
                      <a:pt x="0" y="0"/>
                    </a:lnTo>
                    <a:lnTo>
                      <a:pt x="1" y="2"/>
                    </a:lnTo>
                    <a:lnTo>
                      <a:pt x="3"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6" name="Freeform 1366">
                <a:extLst>
                  <a:ext uri="{FF2B5EF4-FFF2-40B4-BE49-F238E27FC236}">
                    <a16:creationId xmlns:a16="http://schemas.microsoft.com/office/drawing/2014/main" id="{6DB20C53-2ED1-4940-8203-EF662FCA737F}"/>
                  </a:ext>
                </a:extLst>
              </p:cNvPr>
              <p:cNvSpPr>
                <a:spLocks/>
              </p:cNvSpPr>
              <p:nvPr/>
            </p:nvSpPr>
            <p:spPr bwMode="auto">
              <a:xfrm>
                <a:off x="3887" y="1682"/>
                <a:ext cx="5" cy="5"/>
              </a:xfrm>
              <a:custGeom>
                <a:avLst/>
                <a:gdLst>
                  <a:gd name="T0" fmla="*/ 1 w 5"/>
                  <a:gd name="T1" fmla="*/ 5 h 5"/>
                  <a:gd name="T2" fmla="*/ 1 w 5"/>
                  <a:gd name="T3" fmla="*/ 5 h 5"/>
                  <a:gd name="T4" fmla="*/ 1 w 5"/>
                  <a:gd name="T5" fmla="*/ 5 h 5"/>
                  <a:gd name="T6" fmla="*/ 0 w 5"/>
                  <a:gd name="T7" fmla="*/ 3 h 5"/>
                  <a:gd name="T8" fmla="*/ 1 w 5"/>
                  <a:gd name="T9" fmla="*/ 3 h 5"/>
                  <a:gd name="T10" fmla="*/ 1 w 5"/>
                  <a:gd name="T11" fmla="*/ 2 h 5"/>
                  <a:gd name="T12" fmla="*/ 5 w 5"/>
                  <a:gd name="T13" fmla="*/ 0 h 5"/>
                  <a:gd name="T14" fmla="*/ 5 w 5"/>
                  <a:gd name="T15" fmla="*/ 0 h 5"/>
                  <a:gd name="T16" fmla="*/ 5 w 5"/>
                  <a:gd name="T17" fmla="*/ 0 h 5"/>
                  <a:gd name="T18" fmla="*/ 3 w 5"/>
                  <a:gd name="T19" fmla="*/ 0 h 5"/>
                  <a:gd name="T20" fmla="*/ 1 w 5"/>
                  <a:gd name="T21" fmla="*/ 2 h 5"/>
                  <a:gd name="T22" fmla="*/ 0 w 5"/>
                  <a:gd name="T23" fmla="*/ 3 h 5"/>
                  <a:gd name="T24" fmla="*/ 0 w 5"/>
                  <a:gd name="T25" fmla="*/ 5 h 5"/>
                  <a:gd name="T26" fmla="*/ 1 w 5"/>
                  <a:gd name="T27"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 h="5">
                    <a:moveTo>
                      <a:pt x="1" y="5"/>
                    </a:moveTo>
                    <a:lnTo>
                      <a:pt x="1" y="5"/>
                    </a:lnTo>
                    <a:lnTo>
                      <a:pt x="1" y="5"/>
                    </a:lnTo>
                    <a:lnTo>
                      <a:pt x="0" y="3"/>
                    </a:lnTo>
                    <a:lnTo>
                      <a:pt x="1" y="3"/>
                    </a:lnTo>
                    <a:lnTo>
                      <a:pt x="1" y="2"/>
                    </a:lnTo>
                    <a:lnTo>
                      <a:pt x="5" y="0"/>
                    </a:lnTo>
                    <a:lnTo>
                      <a:pt x="5" y="0"/>
                    </a:lnTo>
                    <a:lnTo>
                      <a:pt x="5" y="0"/>
                    </a:lnTo>
                    <a:lnTo>
                      <a:pt x="3" y="0"/>
                    </a:lnTo>
                    <a:lnTo>
                      <a:pt x="1" y="2"/>
                    </a:lnTo>
                    <a:lnTo>
                      <a:pt x="0" y="3"/>
                    </a:lnTo>
                    <a:lnTo>
                      <a:pt x="0" y="5"/>
                    </a:lnTo>
                    <a:lnTo>
                      <a:pt x="1"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7" name="Freeform 1367">
                <a:extLst>
                  <a:ext uri="{FF2B5EF4-FFF2-40B4-BE49-F238E27FC236}">
                    <a16:creationId xmlns:a16="http://schemas.microsoft.com/office/drawing/2014/main" id="{07AB336A-6582-44D6-B541-E2BE2639BC4E}"/>
                  </a:ext>
                </a:extLst>
              </p:cNvPr>
              <p:cNvSpPr>
                <a:spLocks/>
              </p:cNvSpPr>
              <p:nvPr/>
            </p:nvSpPr>
            <p:spPr bwMode="auto">
              <a:xfrm>
                <a:off x="3853" y="1688"/>
                <a:ext cx="29" cy="23"/>
              </a:xfrm>
              <a:custGeom>
                <a:avLst/>
                <a:gdLst>
                  <a:gd name="T0" fmla="*/ 27 w 29"/>
                  <a:gd name="T1" fmla="*/ 13 h 23"/>
                  <a:gd name="T2" fmla="*/ 29 w 29"/>
                  <a:gd name="T3" fmla="*/ 13 h 23"/>
                  <a:gd name="T4" fmla="*/ 24 w 29"/>
                  <a:gd name="T5" fmla="*/ 13 h 23"/>
                  <a:gd name="T6" fmla="*/ 23 w 29"/>
                  <a:gd name="T7" fmla="*/ 12 h 23"/>
                  <a:gd name="T8" fmla="*/ 21 w 29"/>
                  <a:gd name="T9" fmla="*/ 13 h 23"/>
                  <a:gd name="T10" fmla="*/ 16 w 29"/>
                  <a:gd name="T11" fmla="*/ 13 h 23"/>
                  <a:gd name="T12" fmla="*/ 16 w 29"/>
                  <a:gd name="T13" fmla="*/ 12 h 23"/>
                  <a:gd name="T14" fmla="*/ 15 w 29"/>
                  <a:gd name="T15" fmla="*/ 12 h 23"/>
                  <a:gd name="T16" fmla="*/ 10 w 29"/>
                  <a:gd name="T17" fmla="*/ 8 h 23"/>
                  <a:gd name="T18" fmla="*/ 8 w 29"/>
                  <a:gd name="T19" fmla="*/ 10 h 23"/>
                  <a:gd name="T20" fmla="*/ 8 w 29"/>
                  <a:gd name="T21" fmla="*/ 12 h 23"/>
                  <a:gd name="T22" fmla="*/ 5 w 29"/>
                  <a:gd name="T23" fmla="*/ 10 h 23"/>
                  <a:gd name="T24" fmla="*/ 5 w 29"/>
                  <a:gd name="T25" fmla="*/ 7 h 23"/>
                  <a:gd name="T26" fmla="*/ 5 w 29"/>
                  <a:gd name="T27" fmla="*/ 5 h 23"/>
                  <a:gd name="T28" fmla="*/ 5 w 29"/>
                  <a:gd name="T29" fmla="*/ 5 h 23"/>
                  <a:gd name="T30" fmla="*/ 7 w 29"/>
                  <a:gd name="T31" fmla="*/ 4 h 23"/>
                  <a:gd name="T32" fmla="*/ 7 w 29"/>
                  <a:gd name="T33" fmla="*/ 0 h 23"/>
                  <a:gd name="T34" fmla="*/ 0 w 29"/>
                  <a:gd name="T35" fmla="*/ 4 h 23"/>
                  <a:gd name="T36" fmla="*/ 0 w 29"/>
                  <a:gd name="T37" fmla="*/ 7 h 23"/>
                  <a:gd name="T38" fmla="*/ 0 w 29"/>
                  <a:gd name="T39" fmla="*/ 8 h 23"/>
                  <a:gd name="T40" fmla="*/ 2 w 29"/>
                  <a:gd name="T41" fmla="*/ 7 h 23"/>
                  <a:gd name="T42" fmla="*/ 3 w 29"/>
                  <a:gd name="T43" fmla="*/ 8 h 23"/>
                  <a:gd name="T44" fmla="*/ 3 w 29"/>
                  <a:gd name="T45" fmla="*/ 10 h 23"/>
                  <a:gd name="T46" fmla="*/ 5 w 29"/>
                  <a:gd name="T47" fmla="*/ 12 h 23"/>
                  <a:gd name="T48" fmla="*/ 7 w 29"/>
                  <a:gd name="T49" fmla="*/ 13 h 23"/>
                  <a:gd name="T50" fmla="*/ 7 w 29"/>
                  <a:gd name="T51" fmla="*/ 13 h 23"/>
                  <a:gd name="T52" fmla="*/ 8 w 29"/>
                  <a:gd name="T53" fmla="*/ 15 h 23"/>
                  <a:gd name="T54" fmla="*/ 8 w 29"/>
                  <a:gd name="T55" fmla="*/ 16 h 23"/>
                  <a:gd name="T56" fmla="*/ 10 w 29"/>
                  <a:gd name="T57" fmla="*/ 16 h 23"/>
                  <a:gd name="T58" fmla="*/ 16 w 29"/>
                  <a:gd name="T59" fmla="*/ 18 h 23"/>
                  <a:gd name="T60" fmla="*/ 18 w 29"/>
                  <a:gd name="T61" fmla="*/ 21 h 23"/>
                  <a:gd name="T62" fmla="*/ 21 w 29"/>
                  <a:gd name="T63" fmla="*/ 23 h 23"/>
                  <a:gd name="T64" fmla="*/ 23 w 29"/>
                  <a:gd name="T65" fmla="*/ 21 h 23"/>
                  <a:gd name="T66" fmla="*/ 24 w 29"/>
                  <a:gd name="T67" fmla="*/ 18 h 23"/>
                  <a:gd name="T68" fmla="*/ 23 w 29"/>
                  <a:gd name="T69" fmla="*/ 16 h 23"/>
                  <a:gd name="T70" fmla="*/ 24 w 29"/>
                  <a:gd name="T71" fmla="*/ 15 h 23"/>
                  <a:gd name="T72" fmla="*/ 27 w 29"/>
                  <a:gd name="T73" fmla="*/ 1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9" h="23">
                    <a:moveTo>
                      <a:pt x="27" y="13"/>
                    </a:moveTo>
                    <a:lnTo>
                      <a:pt x="29" y="13"/>
                    </a:lnTo>
                    <a:lnTo>
                      <a:pt x="24" y="13"/>
                    </a:lnTo>
                    <a:lnTo>
                      <a:pt x="23" y="12"/>
                    </a:lnTo>
                    <a:lnTo>
                      <a:pt x="21" y="13"/>
                    </a:lnTo>
                    <a:lnTo>
                      <a:pt x="16" y="13"/>
                    </a:lnTo>
                    <a:lnTo>
                      <a:pt x="16" y="12"/>
                    </a:lnTo>
                    <a:lnTo>
                      <a:pt x="15" y="12"/>
                    </a:lnTo>
                    <a:lnTo>
                      <a:pt x="10" y="8"/>
                    </a:lnTo>
                    <a:lnTo>
                      <a:pt x="8" y="10"/>
                    </a:lnTo>
                    <a:lnTo>
                      <a:pt x="8" y="12"/>
                    </a:lnTo>
                    <a:lnTo>
                      <a:pt x="5" y="10"/>
                    </a:lnTo>
                    <a:lnTo>
                      <a:pt x="5" y="7"/>
                    </a:lnTo>
                    <a:lnTo>
                      <a:pt x="5" y="5"/>
                    </a:lnTo>
                    <a:lnTo>
                      <a:pt x="5" y="5"/>
                    </a:lnTo>
                    <a:lnTo>
                      <a:pt x="7" y="4"/>
                    </a:lnTo>
                    <a:lnTo>
                      <a:pt x="7" y="0"/>
                    </a:lnTo>
                    <a:lnTo>
                      <a:pt x="0" y="4"/>
                    </a:lnTo>
                    <a:lnTo>
                      <a:pt x="0" y="7"/>
                    </a:lnTo>
                    <a:lnTo>
                      <a:pt x="0" y="8"/>
                    </a:lnTo>
                    <a:lnTo>
                      <a:pt x="2" y="7"/>
                    </a:lnTo>
                    <a:lnTo>
                      <a:pt x="3" y="8"/>
                    </a:lnTo>
                    <a:lnTo>
                      <a:pt x="3" y="10"/>
                    </a:lnTo>
                    <a:lnTo>
                      <a:pt x="5" y="12"/>
                    </a:lnTo>
                    <a:lnTo>
                      <a:pt x="7" y="13"/>
                    </a:lnTo>
                    <a:lnTo>
                      <a:pt x="7" y="13"/>
                    </a:lnTo>
                    <a:lnTo>
                      <a:pt x="8" y="15"/>
                    </a:lnTo>
                    <a:lnTo>
                      <a:pt x="8" y="16"/>
                    </a:lnTo>
                    <a:lnTo>
                      <a:pt x="10" y="16"/>
                    </a:lnTo>
                    <a:lnTo>
                      <a:pt x="16" y="18"/>
                    </a:lnTo>
                    <a:lnTo>
                      <a:pt x="18" y="21"/>
                    </a:lnTo>
                    <a:lnTo>
                      <a:pt x="21" y="23"/>
                    </a:lnTo>
                    <a:lnTo>
                      <a:pt x="23" y="21"/>
                    </a:lnTo>
                    <a:lnTo>
                      <a:pt x="24" y="18"/>
                    </a:lnTo>
                    <a:lnTo>
                      <a:pt x="23" y="16"/>
                    </a:lnTo>
                    <a:lnTo>
                      <a:pt x="24" y="15"/>
                    </a:lnTo>
                    <a:lnTo>
                      <a:pt x="27" y="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8" name="Freeform 1368">
                <a:extLst>
                  <a:ext uri="{FF2B5EF4-FFF2-40B4-BE49-F238E27FC236}">
                    <a16:creationId xmlns:a16="http://schemas.microsoft.com/office/drawing/2014/main" id="{A4AFEDED-ED6B-4DE7-BF4E-9BDBED363B3D}"/>
                  </a:ext>
                </a:extLst>
              </p:cNvPr>
              <p:cNvSpPr>
                <a:spLocks/>
              </p:cNvSpPr>
              <p:nvPr/>
            </p:nvSpPr>
            <p:spPr bwMode="auto">
              <a:xfrm>
                <a:off x="3762" y="1341"/>
                <a:ext cx="4" cy="1"/>
              </a:xfrm>
              <a:custGeom>
                <a:avLst/>
                <a:gdLst>
                  <a:gd name="T0" fmla="*/ 0 w 4"/>
                  <a:gd name="T1" fmla="*/ 0 h 1"/>
                  <a:gd name="T2" fmla="*/ 0 w 4"/>
                  <a:gd name="T3" fmla="*/ 0 h 1"/>
                  <a:gd name="T4" fmla="*/ 0 w 4"/>
                  <a:gd name="T5" fmla="*/ 0 h 1"/>
                  <a:gd name="T6" fmla="*/ 4 w 4"/>
                  <a:gd name="T7" fmla="*/ 1 h 1"/>
                  <a:gd name="T8" fmla="*/ 4 w 4"/>
                  <a:gd name="T9" fmla="*/ 0 h 1"/>
                  <a:gd name="T10" fmla="*/ 0 w 4"/>
                  <a:gd name="T11" fmla="*/ 0 h 1"/>
                </a:gdLst>
                <a:ahLst/>
                <a:cxnLst>
                  <a:cxn ang="0">
                    <a:pos x="T0" y="T1"/>
                  </a:cxn>
                  <a:cxn ang="0">
                    <a:pos x="T2" y="T3"/>
                  </a:cxn>
                  <a:cxn ang="0">
                    <a:pos x="T4" y="T5"/>
                  </a:cxn>
                  <a:cxn ang="0">
                    <a:pos x="T6" y="T7"/>
                  </a:cxn>
                  <a:cxn ang="0">
                    <a:pos x="T8" y="T9"/>
                  </a:cxn>
                  <a:cxn ang="0">
                    <a:pos x="T10" y="T11"/>
                  </a:cxn>
                </a:cxnLst>
                <a:rect l="0" t="0" r="r" b="b"/>
                <a:pathLst>
                  <a:path w="4" h="1">
                    <a:moveTo>
                      <a:pt x="0" y="0"/>
                    </a:moveTo>
                    <a:lnTo>
                      <a:pt x="0" y="0"/>
                    </a:lnTo>
                    <a:lnTo>
                      <a:pt x="0" y="0"/>
                    </a:lnTo>
                    <a:lnTo>
                      <a:pt x="4" y="1"/>
                    </a:lnTo>
                    <a:lnTo>
                      <a:pt x="4"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9" name="Freeform 1369">
                <a:extLst>
                  <a:ext uri="{FF2B5EF4-FFF2-40B4-BE49-F238E27FC236}">
                    <a16:creationId xmlns:a16="http://schemas.microsoft.com/office/drawing/2014/main" id="{5DE72B26-2076-4E84-A67E-B79AD47BE011}"/>
                  </a:ext>
                </a:extLst>
              </p:cNvPr>
              <p:cNvSpPr>
                <a:spLocks/>
              </p:cNvSpPr>
              <p:nvPr/>
            </p:nvSpPr>
            <p:spPr bwMode="auto">
              <a:xfrm>
                <a:off x="3729" y="1341"/>
                <a:ext cx="16" cy="22"/>
              </a:xfrm>
              <a:custGeom>
                <a:avLst/>
                <a:gdLst>
                  <a:gd name="T0" fmla="*/ 16 w 16"/>
                  <a:gd name="T1" fmla="*/ 5 h 22"/>
                  <a:gd name="T2" fmla="*/ 16 w 16"/>
                  <a:gd name="T3" fmla="*/ 3 h 22"/>
                  <a:gd name="T4" fmla="*/ 14 w 16"/>
                  <a:gd name="T5" fmla="*/ 1 h 22"/>
                  <a:gd name="T6" fmla="*/ 14 w 16"/>
                  <a:gd name="T7" fmla="*/ 1 h 22"/>
                  <a:gd name="T8" fmla="*/ 13 w 16"/>
                  <a:gd name="T9" fmla="*/ 1 h 22"/>
                  <a:gd name="T10" fmla="*/ 11 w 16"/>
                  <a:gd name="T11" fmla="*/ 1 h 22"/>
                  <a:gd name="T12" fmla="*/ 10 w 16"/>
                  <a:gd name="T13" fmla="*/ 0 h 22"/>
                  <a:gd name="T14" fmla="*/ 10 w 16"/>
                  <a:gd name="T15" fmla="*/ 0 h 22"/>
                  <a:gd name="T16" fmla="*/ 8 w 16"/>
                  <a:gd name="T17" fmla="*/ 1 h 22"/>
                  <a:gd name="T18" fmla="*/ 5 w 16"/>
                  <a:gd name="T19" fmla="*/ 3 h 22"/>
                  <a:gd name="T20" fmla="*/ 5 w 16"/>
                  <a:gd name="T21" fmla="*/ 3 h 22"/>
                  <a:gd name="T22" fmla="*/ 3 w 16"/>
                  <a:gd name="T23" fmla="*/ 5 h 22"/>
                  <a:gd name="T24" fmla="*/ 2 w 16"/>
                  <a:gd name="T25" fmla="*/ 8 h 22"/>
                  <a:gd name="T26" fmla="*/ 3 w 16"/>
                  <a:gd name="T27" fmla="*/ 9 h 22"/>
                  <a:gd name="T28" fmla="*/ 2 w 16"/>
                  <a:gd name="T29" fmla="*/ 11 h 22"/>
                  <a:gd name="T30" fmla="*/ 0 w 16"/>
                  <a:gd name="T31" fmla="*/ 12 h 22"/>
                  <a:gd name="T32" fmla="*/ 2 w 16"/>
                  <a:gd name="T33" fmla="*/ 14 h 22"/>
                  <a:gd name="T34" fmla="*/ 0 w 16"/>
                  <a:gd name="T35" fmla="*/ 16 h 22"/>
                  <a:gd name="T36" fmla="*/ 0 w 16"/>
                  <a:gd name="T37" fmla="*/ 17 h 22"/>
                  <a:gd name="T38" fmla="*/ 3 w 16"/>
                  <a:gd name="T39" fmla="*/ 17 h 22"/>
                  <a:gd name="T40" fmla="*/ 3 w 16"/>
                  <a:gd name="T41" fmla="*/ 19 h 22"/>
                  <a:gd name="T42" fmla="*/ 5 w 16"/>
                  <a:gd name="T43" fmla="*/ 20 h 22"/>
                  <a:gd name="T44" fmla="*/ 5 w 16"/>
                  <a:gd name="T45" fmla="*/ 22 h 22"/>
                  <a:gd name="T46" fmla="*/ 5 w 16"/>
                  <a:gd name="T47" fmla="*/ 22 h 22"/>
                  <a:gd name="T48" fmla="*/ 6 w 16"/>
                  <a:gd name="T49" fmla="*/ 20 h 22"/>
                  <a:gd name="T50" fmla="*/ 6 w 16"/>
                  <a:gd name="T51" fmla="*/ 20 h 22"/>
                  <a:gd name="T52" fmla="*/ 8 w 16"/>
                  <a:gd name="T53" fmla="*/ 19 h 22"/>
                  <a:gd name="T54" fmla="*/ 8 w 16"/>
                  <a:gd name="T55" fmla="*/ 17 h 22"/>
                  <a:gd name="T56" fmla="*/ 6 w 16"/>
                  <a:gd name="T57" fmla="*/ 17 h 22"/>
                  <a:gd name="T58" fmla="*/ 8 w 16"/>
                  <a:gd name="T59" fmla="*/ 16 h 22"/>
                  <a:gd name="T60" fmla="*/ 10 w 16"/>
                  <a:gd name="T61" fmla="*/ 14 h 22"/>
                  <a:gd name="T62" fmla="*/ 11 w 16"/>
                  <a:gd name="T63" fmla="*/ 11 h 22"/>
                  <a:gd name="T64" fmla="*/ 13 w 16"/>
                  <a:gd name="T65" fmla="*/ 11 h 22"/>
                  <a:gd name="T66" fmla="*/ 14 w 16"/>
                  <a:gd name="T67" fmla="*/ 11 h 22"/>
                  <a:gd name="T68" fmla="*/ 13 w 16"/>
                  <a:gd name="T69" fmla="*/ 9 h 22"/>
                  <a:gd name="T70" fmla="*/ 13 w 16"/>
                  <a:gd name="T71" fmla="*/ 8 h 22"/>
                  <a:gd name="T72" fmla="*/ 14 w 16"/>
                  <a:gd name="T73" fmla="*/ 6 h 22"/>
                  <a:gd name="T74" fmla="*/ 16 w 16"/>
                  <a:gd name="T75" fmla="*/ 5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 h="22">
                    <a:moveTo>
                      <a:pt x="16" y="5"/>
                    </a:moveTo>
                    <a:lnTo>
                      <a:pt x="16" y="3"/>
                    </a:lnTo>
                    <a:lnTo>
                      <a:pt x="14" y="1"/>
                    </a:lnTo>
                    <a:lnTo>
                      <a:pt x="14" y="1"/>
                    </a:lnTo>
                    <a:lnTo>
                      <a:pt x="13" y="1"/>
                    </a:lnTo>
                    <a:lnTo>
                      <a:pt x="11" y="1"/>
                    </a:lnTo>
                    <a:lnTo>
                      <a:pt x="10" y="0"/>
                    </a:lnTo>
                    <a:lnTo>
                      <a:pt x="10" y="0"/>
                    </a:lnTo>
                    <a:lnTo>
                      <a:pt x="8" y="1"/>
                    </a:lnTo>
                    <a:lnTo>
                      <a:pt x="5" y="3"/>
                    </a:lnTo>
                    <a:lnTo>
                      <a:pt x="5" y="3"/>
                    </a:lnTo>
                    <a:lnTo>
                      <a:pt x="3" y="5"/>
                    </a:lnTo>
                    <a:lnTo>
                      <a:pt x="2" y="8"/>
                    </a:lnTo>
                    <a:lnTo>
                      <a:pt x="3" y="9"/>
                    </a:lnTo>
                    <a:lnTo>
                      <a:pt x="2" y="11"/>
                    </a:lnTo>
                    <a:lnTo>
                      <a:pt x="0" y="12"/>
                    </a:lnTo>
                    <a:lnTo>
                      <a:pt x="2" y="14"/>
                    </a:lnTo>
                    <a:lnTo>
                      <a:pt x="0" y="16"/>
                    </a:lnTo>
                    <a:lnTo>
                      <a:pt x="0" y="17"/>
                    </a:lnTo>
                    <a:lnTo>
                      <a:pt x="3" y="17"/>
                    </a:lnTo>
                    <a:lnTo>
                      <a:pt x="3" y="19"/>
                    </a:lnTo>
                    <a:lnTo>
                      <a:pt x="5" y="20"/>
                    </a:lnTo>
                    <a:lnTo>
                      <a:pt x="5" y="22"/>
                    </a:lnTo>
                    <a:lnTo>
                      <a:pt x="5" y="22"/>
                    </a:lnTo>
                    <a:lnTo>
                      <a:pt x="6" y="20"/>
                    </a:lnTo>
                    <a:lnTo>
                      <a:pt x="6" y="20"/>
                    </a:lnTo>
                    <a:lnTo>
                      <a:pt x="8" y="19"/>
                    </a:lnTo>
                    <a:lnTo>
                      <a:pt x="8" y="17"/>
                    </a:lnTo>
                    <a:lnTo>
                      <a:pt x="6" y="17"/>
                    </a:lnTo>
                    <a:lnTo>
                      <a:pt x="8" y="16"/>
                    </a:lnTo>
                    <a:lnTo>
                      <a:pt x="10" y="14"/>
                    </a:lnTo>
                    <a:lnTo>
                      <a:pt x="11" y="11"/>
                    </a:lnTo>
                    <a:lnTo>
                      <a:pt x="13" y="11"/>
                    </a:lnTo>
                    <a:lnTo>
                      <a:pt x="14" y="11"/>
                    </a:lnTo>
                    <a:lnTo>
                      <a:pt x="13" y="9"/>
                    </a:lnTo>
                    <a:lnTo>
                      <a:pt x="13" y="8"/>
                    </a:lnTo>
                    <a:lnTo>
                      <a:pt x="14" y="6"/>
                    </a:lnTo>
                    <a:lnTo>
                      <a:pt x="16"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0" name="Freeform 1370">
                <a:extLst>
                  <a:ext uri="{FF2B5EF4-FFF2-40B4-BE49-F238E27FC236}">
                    <a16:creationId xmlns:a16="http://schemas.microsoft.com/office/drawing/2014/main" id="{F9AE45A6-019D-4E7A-B971-C471478836D3}"/>
                  </a:ext>
                </a:extLst>
              </p:cNvPr>
              <p:cNvSpPr>
                <a:spLocks/>
              </p:cNvSpPr>
              <p:nvPr/>
            </p:nvSpPr>
            <p:spPr bwMode="auto">
              <a:xfrm>
                <a:off x="3668" y="1243"/>
                <a:ext cx="77" cy="74"/>
              </a:xfrm>
              <a:custGeom>
                <a:avLst/>
                <a:gdLst>
                  <a:gd name="T0" fmla="*/ 75 w 77"/>
                  <a:gd name="T1" fmla="*/ 61 h 74"/>
                  <a:gd name="T2" fmla="*/ 74 w 77"/>
                  <a:gd name="T3" fmla="*/ 56 h 74"/>
                  <a:gd name="T4" fmla="*/ 72 w 77"/>
                  <a:gd name="T5" fmla="*/ 59 h 74"/>
                  <a:gd name="T6" fmla="*/ 67 w 77"/>
                  <a:gd name="T7" fmla="*/ 55 h 74"/>
                  <a:gd name="T8" fmla="*/ 61 w 77"/>
                  <a:gd name="T9" fmla="*/ 58 h 74"/>
                  <a:gd name="T10" fmla="*/ 64 w 77"/>
                  <a:gd name="T11" fmla="*/ 55 h 74"/>
                  <a:gd name="T12" fmla="*/ 64 w 77"/>
                  <a:gd name="T13" fmla="*/ 50 h 74"/>
                  <a:gd name="T14" fmla="*/ 66 w 77"/>
                  <a:gd name="T15" fmla="*/ 45 h 74"/>
                  <a:gd name="T16" fmla="*/ 59 w 77"/>
                  <a:gd name="T17" fmla="*/ 37 h 74"/>
                  <a:gd name="T18" fmla="*/ 56 w 77"/>
                  <a:gd name="T19" fmla="*/ 31 h 74"/>
                  <a:gd name="T20" fmla="*/ 53 w 77"/>
                  <a:gd name="T21" fmla="*/ 26 h 74"/>
                  <a:gd name="T22" fmla="*/ 45 w 77"/>
                  <a:gd name="T23" fmla="*/ 23 h 74"/>
                  <a:gd name="T24" fmla="*/ 45 w 77"/>
                  <a:gd name="T25" fmla="*/ 16 h 74"/>
                  <a:gd name="T26" fmla="*/ 40 w 77"/>
                  <a:gd name="T27" fmla="*/ 13 h 74"/>
                  <a:gd name="T28" fmla="*/ 36 w 77"/>
                  <a:gd name="T29" fmla="*/ 20 h 74"/>
                  <a:gd name="T30" fmla="*/ 34 w 77"/>
                  <a:gd name="T31" fmla="*/ 13 h 74"/>
                  <a:gd name="T32" fmla="*/ 37 w 77"/>
                  <a:gd name="T33" fmla="*/ 12 h 74"/>
                  <a:gd name="T34" fmla="*/ 37 w 77"/>
                  <a:gd name="T35" fmla="*/ 5 h 74"/>
                  <a:gd name="T36" fmla="*/ 37 w 77"/>
                  <a:gd name="T37" fmla="*/ 0 h 74"/>
                  <a:gd name="T38" fmla="*/ 28 w 77"/>
                  <a:gd name="T39" fmla="*/ 5 h 74"/>
                  <a:gd name="T40" fmla="*/ 23 w 77"/>
                  <a:gd name="T41" fmla="*/ 16 h 74"/>
                  <a:gd name="T42" fmla="*/ 18 w 77"/>
                  <a:gd name="T43" fmla="*/ 24 h 74"/>
                  <a:gd name="T44" fmla="*/ 16 w 77"/>
                  <a:gd name="T45" fmla="*/ 29 h 74"/>
                  <a:gd name="T46" fmla="*/ 12 w 77"/>
                  <a:gd name="T47" fmla="*/ 37 h 74"/>
                  <a:gd name="T48" fmla="*/ 12 w 77"/>
                  <a:gd name="T49" fmla="*/ 47 h 74"/>
                  <a:gd name="T50" fmla="*/ 0 w 77"/>
                  <a:gd name="T51" fmla="*/ 50 h 74"/>
                  <a:gd name="T52" fmla="*/ 0 w 77"/>
                  <a:gd name="T53" fmla="*/ 61 h 74"/>
                  <a:gd name="T54" fmla="*/ 4 w 77"/>
                  <a:gd name="T55" fmla="*/ 58 h 74"/>
                  <a:gd name="T56" fmla="*/ 8 w 77"/>
                  <a:gd name="T57" fmla="*/ 59 h 74"/>
                  <a:gd name="T58" fmla="*/ 12 w 77"/>
                  <a:gd name="T59" fmla="*/ 59 h 74"/>
                  <a:gd name="T60" fmla="*/ 12 w 77"/>
                  <a:gd name="T61" fmla="*/ 67 h 74"/>
                  <a:gd name="T62" fmla="*/ 10 w 77"/>
                  <a:gd name="T63" fmla="*/ 74 h 74"/>
                  <a:gd name="T64" fmla="*/ 15 w 77"/>
                  <a:gd name="T65" fmla="*/ 74 h 74"/>
                  <a:gd name="T66" fmla="*/ 20 w 77"/>
                  <a:gd name="T67" fmla="*/ 72 h 74"/>
                  <a:gd name="T68" fmla="*/ 26 w 77"/>
                  <a:gd name="T69" fmla="*/ 69 h 74"/>
                  <a:gd name="T70" fmla="*/ 29 w 77"/>
                  <a:gd name="T71" fmla="*/ 63 h 74"/>
                  <a:gd name="T72" fmla="*/ 34 w 77"/>
                  <a:gd name="T73" fmla="*/ 61 h 74"/>
                  <a:gd name="T74" fmla="*/ 37 w 77"/>
                  <a:gd name="T75" fmla="*/ 58 h 74"/>
                  <a:gd name="T76" fmla="*/ 40 w 77"/>
                  <a:gd name="T77" fmla="*/ 50 h 74"/>
                  <a:gd name="T78" fmla="*/ 45 w 77"/>
                  <a:gd name="T79" fmla="*/ 50 h 74"/>
                  <a:gd name="T80" fmla="*/ 48 w 77"/>
                  <a:gd name="T81" fmla="*/ 53 h 74"/>
                  <a:gd name="T82" fmla="*/ 48 w 77"/>
                  <a:gd name="T83" fmla="*/ 56 h 74"/>
                  <a:gd name="T84" fmla="*/ 55 w 77"/>
                  <a:gd name="T85" fmla="*/ 59 h 74"/>
                  <a:gd name="T86" fmla="*/ 50 w 77"/>
                  <a:gd name="T87" fmla="*/ 66 h 74"/>
                  <a:gd name="T88" fmla="*/ 55 w 77"/>
                  <a:gd name="T89" fmla="*/ 66 h 74"/>
                  <a:gd name="T90" fmla="*/ 59 w 77"/>
                  <a:gd name="T91" fmla="*/ 69 h 74"/>
                  <a:gd name="T92" fmla="*/ 64 w 77"/>
                  <a:gd name="T93" fmla="*/ 71 h 74"/>
                  <a:gd name="T94" fmla="*/ 71 w 77"/>
                  <a:gd name="T95" fmla="*/ 67 h 74"/>
                  <a:gd name="T96" fmla="*/ 77 w 77"/>
                  <a:gd name="T97" fmla="*/ 6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7" h="74">
                    <a:moveTo>
                      <a:pt x="75" y="63"/>
                    </a:moveTo>
                    <a:lnTo>
                      <a:pt x="74" y="61"/>
                    </a:lnTo>
                    <a:lnTo>
                      <a:pt x="75" y="61"/>
                    </a:lnTo>
                    <a:lnTo>
                      <a:pt x="77" y="59"/>
                    </a:lnTo>
                    <a:lnTo>
                      <a:pt x="75" y="58"/>
                    </a:lnTo>
                    <a:lnTo>
                      <a:pt x="74" y="56"/>
                    </a:lnTo>
                    <a:lnTo>
                      <a:pt x="72" y="56"/>
                    </a:lnTo>
                    <a:lnTo>
                      <a:pt x="72" y="58"/>
                    </a:lnTo>
                    <a:lnTo>
                      <a:pt x="72" y="59"/>
                    </a:lnTo>
                    <a:lnTo>
                      <a:pt x="71" y="58"/>
                    </a:lnTo>
                    <a:lnTo>
                      <a:pt x="69" y="58"/>
                    </a:lnTo>
                    <a:lnTo>
                      <a:pt x="67" y="55"/>
                    </a:lnTo>
                    <a:lnTo>
                      <a:pt x="67" y="56"/>
                    </a:lnTo>
                    <a:lnTo>
                      <a:pt x="66" y="58"/>
                    </a:lnTo>
                    <a:lnTo>
                      <a:pt x="61" y="58"/>
                    </a:lnTo>
                    <a:lnTo>
                      <a:pt x="59" y="56"/>
                    </a:lnTo>
                    <a:lnTo>
                      <a:pt x="61" y="55"/>
                    </a:lnTo>
                    <a:lnTo>
                      <a:pt x="64" y="55"/>
                    </a:lnTo>
                    <a:lnTo>
                      <a:pt x="66" y="53"/>
                    </a:lnTo>
                    <a:lnTo>
                      <a:pt x="66" y="51"/>
                    </a:lnTo>
                    <a:lnTo>
                      <a:pt x="64" y="50"/>
                    </a:lnTo>
                    <a:lnTo>
                      <a:pt x="64" y="47"/>
                    </a:lnTo>
                    <a:lnTo>
                      <a:pt x="66" y="45"/>
                    </a:lnTo>
                    <a:lnTo>
                      <a:pt x="66" y="45"/>
                    </a:lnTo>
                    <a:lnTo>
                      <a:pt x="64" y="44"/>
                    </a:lnTo>
                    <a:lnTo>
                      <a:pt x="64" y="40"/>
                    </a:lnTo>
                    <a:lnTo>
                      <a:pt x="59" y="37"/>
                    </a:lnTo>
                    <a:lnTo>
                      <a:pt x="56" y="36"/>
                    </a:lnTo>
                    <a:lnTo>
                      <a:pt x="56" y="34"/>
                    </a:lnTo>
                    <a:lnTo>
                      <a:pt x="56" y="31"/>
                    </a:lnTo>
                    <a:lnTo>
                      <a:pt x="53" y="31"/>
                    </a:lnTo>
                    <a:lnTo>
                      <a:pt x="53" y="29"/>
                    </a:lnTo>
                    <a:lnTo>
                      <a:pt x="53" y="26"/>
                    </a:lnTo>
                    <a:lnTo>
                      <a:pt x="53" y="24"/>
                    </a:lnTo>
                    <a:lnTo>
                      <a:pt x="48" y="24"/>
                    </a:lnTo>
                    <a:lnTo>
                      <a:pt x="45" y="23"/>
                    </a:lnTo>
                    <a:lnTo>
                      <a:pt x="43" y="20"/>
                    </a:lnTo>
                    <a:lnTo>
                      <a:pt x="43" y="18"/>
                    </a:lnTo>
                    <a:lnTo>
                      <a:pt x="45" y="16"/>
                    </a:lnTo>
                    <a:lnTo>
                      <a:pt x="42" y="15"/>
                    </a:lnTo>
                    <a:lnTo>
                      <a:pt x="42" y="13"/>
                    </a:lnTo>
                    <a:lnTo>
                      <a:pt x="40" y="13"/>
                    </a:lnTo>
                    <a:lnTo>
                      <a:pt x="39" y="16"/>
                    </a:lnTo>
                    <a:lnTo>
                      <a:pt x="37" y="18"/>
                    </a:lnTo>
                    <a:lnTo>
                      <a:pt x="36" y="20"/>
                    </a:lnTo>
                    <a:lnTo>
                      <a:pt x="36" y="18"/>
                    </a:lnTo>
                    <a:lnTo>
                      <a:pt x="36" y="15"/>
                    </a:lnTo>
                    <a:lnTo>
                      <a:pt x="34" y="13"/>
                    </a:lnTo>
                    <a:lnTo>
                      <a:pt x="34" y="12"/>
                    </a:lnTo>
                    <a:lnTo>
                      <a:pt x="36" y="12"/>
                    </a:lnTo>
                    <a:lnTo>
                      <a:pt x="37" y="12"/>
                    </a:lnTo>
                    <a:lnTo>
                      <a:pt x="37" y="10"/>
                    </a:lnTo>
                    <a:lnTo>
                      <a:pt x="37" y="7"/>
                    </a:lnTo>
                    <a:lnTo>
                      <a:pt x="37" y="5"/>
                    </a:lnTo>
                    <a:lnTo>
                      <a:pt x="34" y="5"/>
                    </a:lnTo>
                    <a:lnTo>
                      <a:pt x="34" y="4"/>
                    </a:lnTo>
                    <a:lnTo>
                      <a:pt x="37" y="0"/>
                    </a:lnTo>
                    <a:lnTo>
                      <a:pt x="36" y="0"/>
                    </a:lnTo>
                    <a:lnTo>
                      <a:pt x="29" y="2"/>
                    </a:lnTo>
                    <a:lnTo>
                      <a:pt x="28" y="5"/>
                    </a:lnTo>
                    <a:lnTo>
                      <a:pt x="24" y="10"/>
                    </a:lnTo>
                    <a:lnTo>
                      <a:pt x="23" y="13"/>
                    </a:lnTo>
                    <a:lnTo>
                      <a:pt x="23" y="16"/>
                    </a:lnTo>
                    <a:lnTo>
                      <a:pt x="21" y="18"/>
                    </a:lnTo>
                    <a:lnTo>
                      <a:pt x="21" y="20"/>
                    </a:lnTo>
                    <a:lnTo>
                      <a:pt x="18" y="24"/>
                    </a:lnTo>
                    <a:lnTo>
                      <a:pt x="18" y="26"/>
                    </a:lnTo>
                    <a:lnTo>
                      <a:pt x="16" y="28"/>
                    </a:lnTo>
                    <a:lnTo>
                      <a:pt x="16" y="29"/>
                    </a:lnTo>
                    <a:lnTo>
                      <a:pt x="16" y="32"/>
                    </a:lnTo>
                    <a:lnTo>
                      <a:pt x="13" y="36"/>
                    </a:lnTo>
                    <a:lnTo>
                      <a:pt x="12" y="37"/>
                    </a:lnTo>
                    <a:lnTo>
                      <a:pt x="12" y="42"/>
                    </a:lnTo>
                    <a:lnTo>
                      <a:pt x="10" y="44"/>
                    </a:lnTo>
                    <a:lnTo>
                      <a:pt x="12" y="47"/>
                    </a:lnTo>
                    <a:lnTo>
                      <a:pt x="10" y="48"/>
                    </a:lnTo>
                    <a:lnTo>
                      <a:pt x="5" y="48"/>
                    </a:lnTo>
                    <a:lnTo>
                      <a:pt x="0" y="50"/>
                    </a:lnTo>
                    <a:lnTo>
                      <a:pt x="0" y="53"/>
                    </a:lnTo>
                    <a:lnTo>
                      <a:pt x="0" y="58"/>
                    </a:lnTo>
                    <a:lnTo>
                      <a:pt x="0" y="61"/>
                    </a:lnTo>
                    <a:lnTo>
                      <a:pt x="2" y="61"/>
                    </a:lnTo>
                    <a:lnTo>
                      <a:pt x="2" y="58"/>
                    </a:lnTo>
                    <a:lnTo>
                      <a:pt x="4" y="58"/>
                    </a:lnTo>
                    <a:lnTo>
                      <a:pt x="4" y="59"/>
                    </a:lnTo>
                    <a:lnTo>
                      <a:pt x="7" y="59"/>
                    </a:lnTo>
                    <a:lnTo>
                      <a:pt x="8" y="59"/>
                    </a:lnTo>
                    <a:lnTo>
                      <a:pt x="10" y="59"/>
                    </a:lnTo>
                    <a:lnTo>
                      <a:pt x="10" y="59"/>
                    </a:lnTo>
                    <a:lnTo>
                      <a:pt x="12" y="59"/>
                    </a:lnTo>
                    <a:lnTo>
                      <a:pt x="13" y="61"/>
                    </a:lnTo>
                    <a:lnTo>
                      <a:pt x="10" y="64"/>
                    </a:lnTo>
                    <a:lnTo>
                      <a:pt x="12" y="67"/>
                    </a:lnTo>
                    <a:lnTo>
                      <a:pt x="10" y="69"/>
                    </a:lnTo>
                    <a:lnTo>
                      <a:pt x="10" y="72"/>
                    </a:lnTo>
                    <a:lnTo>
                      <a:pt x="10" y="74"/>
                    </a:lnTo>
                    <a:lnTo>
                      <a:pt x="12" y="74"/>
                    </a:lnTo>
                    <a:lnTo>
                      <a:pt x="13" y="74"/>
                    </a:lnTo>
                    <a:lnTo>
                      <a:pt x="15" y="74"/>
                    </a:lnTo>
                    <a:lnTo>
                      <a:pt x="16" y="72"/>
                    </a:lnTo>
                    <a:lnTo>
                      <a:pt x="18" y="72"/>
                    </a:lnTo>
                    <a:lnTo>
                      <a:pt x="20" y="72"/>
                    </a:lnTo>
                    <a:lnTo>
                      <a:pt x="21" y="71"/>
                    </a:lnTo>
                    <a:lnTo>
                      <a:pt x="23" y="71"/>
                    </a:lnTo>
                    <a:lnTo>
                      <a:pt x="26" y="69"/>
                    </a:lnTo>
                    <a:lnTo>
                      <a:pt x="26" y="66"/>
                    </a:lnTo>
                    <a:lnTo>
                      <a:pt x="28" y="64"/>
                    </a:lnTo>
                    <a:lnTo>
                      <a:pt x="29" y="63"/>
                    </a:lnTo>
                    <a:lnTo>
                      <a:pt x="31" y="61"/>
                    </a:lnTo>
                    <a:lnTo>
                      <a:pt x="32" y="63"/>
                    </a:lnTo>
                    <a:lnTo>
                      <a:pt x="34" y="61"/>
                    </a:lnTo>
                    <a:lnTo>
                      <a:pt x="36" y="61"/>
                    </a:lnTo>
                    <a:lnTo>
                      <a:pt x="37" y="61"/>
                    </a:lnTo>
                    <a:lnTo>
                      <a:pt x="37" y="58"/>
                    </a:lnTo>
                    <a:lnTo>
                      <a:pt x="37" y="55"/>
                    </a:lnTo>
                    <a:lnTo>
                      <a:pt x="40" y="53"/>
                    </a:lnTo>
                    <a:lnTo>
                      <a:pt x="40" y="50"/>
                    </a:lnTo>
                    <a:lnTo>
                      <a:pt x="42" y="50"/>
                    </a:lnTo>
                    <a:lnTo>
                      <a:pt x="43" y="51"/>
                    </a:lnTo>
                    <a:lnTo>
                      <a:pt x="45" y="50"/>
                    </a:lnTo>
                    <a:lnTo>
                      <a:pt x="47" y="50"/>
                    </a:lnTo>
                    <a:lnTo>
                      <a:pt x="48" y="50"/>
                    </a:lnTo>
                    <a:lnTo>
                      <a:pt x="48" y="53"/>
                    </a:lnTo>
                    <a:lnTo>
                      <a:pt x="47" y="55"/>
                    </a:lnTo>
                    <a:lnTo>
                      <a:pt x="45" y="56"/>
                    </a:lnTo>
                    <a:lnTo>
                      <a:pt x="48" y="56"/>
                    </a:lnTo>
                    <a:lnTo>
                      <a:pt x="51" y="56"/>
                    </a:lnTo>
                    <a:lnTo>
                      <a:pt x="53" y="58"/>
                    </a:lnTo>
                    <a:lnTo>
                      <a:pt x="55" y="59"/>
                    </a:lnTo>
                    <a:lnTo>
                      <a:pt x="53" y="63"/>
                    </a:lnTo>
                    <a:lnTo>
                      <a:pt x="51" y="63"/>
                    </a:lnTo>
                    <a:lnTo>
                      <a:pt x="50" y="66"/>
                    </a:lnTo>
                    <a:lnTo>
                      <a:pt x="53" y="67"/>
                    </a:lnTo>
                    <a:lnTo>
                      <a:pt x="53" y="66"/>
                    </a:lnTo>
                    <a:lnTo>
                      <a:pt x="55" y="66"/>
                    </a:lnTo>
                    <a:lnTo>
                      <a:pt x="56" y="67"/>
                    </a:lnTo>
                    <a:lnTo>
                      <a:pt x="58" y="66"/>
                    </a:lnTo>
                    <a:lnTo>
                      <a:pt x="59" y="69"/>
                    </a:lnTo>
                    <a:lnTo>
                      <a:pt x="61" y="69"/>
                    </a:lnTo>
                    <a:lnTo>
                      <a:pt x="63" y="71"/>
                    </a:lnTo>
                    <a:lnTo>
                      <a:pt x="64" y="71"/>
                    </a:lnTo>
                    <a:lnTo>
                      <a:pt x="67" y="72"/>
                    </a:lnTo>
                    <a:lnTo>
                      <a:pt x="69" y="71"/>
                    </a:lnTo>
                    <a:lnTo>
                      <a:pt x="71" y="67"/>
                    </a:lnTo>
                    <a:lnTo>
                      <a:pt x="72" y="67"/>
                    </a:lnTo>
                    <a:lnTo>
                      <a:pt x="74" y="66"/>
                    </a:lnTo>
                    <a:lnTo>
                      <a:pt x="77" y="64"/>
                    </a:lnTo>
                    <a:lnTo>
                      <a:pt x="77" y="64"/>
                    </a:lnTo>
                    <a:lnTo>
                      <a:pt x="75" y="6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1" name="Freeform 1371">
                <a:extLst>
                  <a:ext uri="{FF2B5EF4-FFF2-40B4-BE49-F238E27FC236}">
                    <a16:creationId xmlns:a16="http://schemas.microsoft.com/office/drawing/2014/main" id="{1F09C441-7A72-4B5D-827C-9ACB10F2754F}"/>
                  </a:ext>
                </a:extLst>
              </p:cNvPr>
              <p:cNvSpPr>
                <a:spLocks noEditPoints="1"/>
              </p:cNvSpPr>
              <p:nvPr/>
            </p:nvSpPr>
            <p:spPr bwMode="auto">
              <a:xfrm>
                <a:off x="3692" y="1483"/>
                <a:ext cx="16" cy="16"/>
              </a:xfrm>
              <a:custGeom>
                <a:avLst/>
                <a:gdLst>
                  <a:gd name="T0" fmla="*/ 12 w 16"/>
                  <a:gd name="T1" fmla="*/ 11 h 16"/>
                  <a:gd name="T2" fmla="*/ 10 w 16"/>
                  <a:gd name="T3" fmla="*/ 12 h 16"/>
                  <a:gd name="T4" fmla="*/ 12 w 16"/>
                  <a:gd name="T5" fmla="*/ 12 h 16"/>
                  <a:gd name="T6" fmla="*/ 15 w 16"/>
                  <a:gd name="T7" fmla="*/ 8 h 16"/>
                  <a:gd name="T8" fmla="*/ 16 w 16"/>
                  <a:gd name="T9" fmla="*/ 8 h 16"/>
                  <a:gd name="T10" fmla="*/ 16 w 16"/>
                  <a:gd name="T11" fmla="*/ 4 h 16"/>
                  <a:gd name="T12" fmla="*/ 15 w 16"/>
                  <a:gd name="T13" fmla="*/ 3 h 16"/>
                  <a:gd name="T14" fmla="*/ 15 w 16"/>
                  <a:gd name="T15" fmla="*/ 3 h 16"/>
                  <a:gd name="T16" fmla="*/ 15 w 16"/>
                  <a:gd name="T17" fmla="*/ 1 h 16"/>
                  <a:gd name="T18" fmla="*/ 13 w 16"/>
                  <a:gd name="T19" fmla="*/ 0 h 16"/>
                  <a:gd name="T20" fmla="*/ 12 w 16"/>
                  <a:gd name="T21" fmla="*/ 1 h 16"/>
                  <a:gd name="T22" fmla="*/ 10 w 16"/>
                  <a:gd name="T23" fmla="*/ 4 h 16"/>
                  <a:gd name="T24" fmla="*/ 8 w 16"/>
                  <a:gd name="T25" fmla="*/ 6 h 16"/>
                  <a:gd name="T26" fmla="*/ 7 w 16"/>
                  <a:gd name="T27" fmla="*/ 8 h 16"/>
                  <a:gd name="T28" fmla="*/ 7 w 16"/>
                  <a:gd name="T29" fmla="*/ 6 h 16"/>
                  <a:gd name="T30" fmla="*/ 8 w 16"/>
                  <a:gd name="T31" fmla="*/ 4 h 16"/>
                  <a:gd name="T32" fmla="*/ 10 w 16"/>
                  <a:gd name="T33" fmla="*/ 1 h 16"/>
                  <a:gd name="T34" fmla="*/ 10 w 16"/>
                  <a:gd name="T35" fmla="*/ 1 h 16"/>
                  <a:gd name="T36" fmla="*/ 8 w 16"/>
                  <a:gd name="T37" fmla="*/ 3 h 16"/>
                  <a:gd name="T38" fmla="*/ 7 w 16"/>
                  <a:gd name="T39" fmla="*/ 6 h 16"/>
                  <a:gd name="T40" fmla="*/ 4 w 16"/>
                  <a:gd name="T41" fmla="*/ 9 h 16"/>
                  <a:gd name="T42" fmla="*/ 2 w 16"/>
                  <a:gd name="T43" fmla="*/ 11 h 16"/>
                  <a:gd name="T44" fmla="*/ 0 w 16"/>
                  <a:gd name="T45" fmla="*/ 12 h 16"/>
                  <a:gd name="T46" fmla="*/ 0 w 16"/>
                  <a:gd name="T47" fmla="*/ 14 h 16"/>
                  <a:gd name="T48" fmla="*/ 2 w 16"/>
                  <a:gd name="T49" fmla="*/ 14 h 16"/>
                  <a:gd name="T50" fmla="*/ 5 w 16"/>
                  <a:gd name="T51" fmla="*/ 11 h 16"/>
                  <a:gd name="T52" fmla="*/ 7 w 16"/>
                  <a:gd name="T53" fmla="*/ 11 h 16"/>
                  <a:gd name="T54" fmla="*/ 5 w 16"/>
                  <a:gd name="T55" fmla="*/ 12 h 16"/>
                  <a:gd name="T56" fmla="*/ 4 w 16"/>
                  <a:gd name="T57" fmla="*/ 14 h 16"/>
                  <a:gd name="T58" fmla="*/ 5 w 16"/>
                  <a:gd name="T59" fmla="*/ 16 h 16"/>
                  <a:gd name="T60" fmla="*/ 7 w 16"/>
                  <a:gd name="T61" fmla="*/ 14 h 16"/>
                  <a:gd name="T62" fmla="*/ 8 w 16"/>
                  <a:gd name="T63" fmla="*/ 14 h 16"/>
                  <a:gd name="T64" fmla="*/ 10 w 16"/>
                  <a:gd name="T65" fmla="*/ 11 h 16"/>
                  <a:gd name="T66" fmla="*/ 13 w 16"/>
                  <a:gd name="T67" fmla="*/ 6 h 16"/>
                  <a:gd name="T68" fmla="*/ 15 w 16"/>
                  <a:gd name="T69" fmla="*/ 4 h 16"/>
                  <a:gd name="T70" fmla="*/ 15 w 16"/>
                  <a:gd name="T71" fmla="*/ 4 h 16"/>
                  <a:gd name="T72" fmla="*/ 15 w 16"/>
                  <a:gd name="T73" fmla="*/ 6 h 16"/>
                  <a:gd name="T74" fmla="*/ 12 w 16"/>
                  <a:gd name="T75" fmla="*/ 11 h 16"/>
                  <a:gd name="T76" fmla="*/ 10 w 16"/>
                  <a:gd name="T77" fmla="*/ 9 h 16"/>
                  <a:gd name="T78" fmla="*/ 8 w 16"/>
                  <a:gd name="T79" fmla="*/ 11 h 16"/>
                  <a:gd name="T80" fmla="*/ 7 w 16"/>
                  <a:gd name="T81" fmla="*/ 11 h 16"/>
                  <a:gd name="T82" fmla="*/ 8 w 16"/>
                  <a:gd name="T83" fmla="*/ 9 h 16"/>
                  <a:gd name="T84" fmla="*/ 12 w 16"/>
                  <a:gd name="T85" fmla="*/ 6 h 16"/>
                  <a:gd name="T86" fmla="*/ 10 w 16"/>
                  <a:gd name="T87" fmla="*/ 9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6" h="16">
                    <a:moveTo>
                      <a:pt x="12" y="11"/>
                    </a:moveTo>
                    <a:lnTo>
                      <a:pt x="10" y="12"/>
                    </a:lnTo>
                    <a:lnTo>
                      <a:pt x="12" y="12"/>
                    </a:lnTo>
                    <a:lnTo>
                      <a:pt x="15" y="8"/>
                    </a:lnTo>
                    <a:lnTo>
                      <a:pt x="16" y="8"/>
                    </a:lnTo>
                    <a:lnTo>
                      <a:pt x="16" y="4"/>
                    </a:lnTo>
                    <a:lnTo>
                      <a:pt x="15" y="3"/>
                    </a:lnTo>
                    <a:lnTo>
                      <a:pt x="15" y="3"/>
                    </a:lnTo>
                    <a:lnTo>
                      <a:pt x="15" y="1"/>
                    </a:lnTo>
                    <a:lnTo>
                      <a:pt x="13" y="0"/>
                    </a:lnTo>
                    <a:lnTo>
                      <a:pt x="12" y="1"/>
                    </a:lnTo>
                    <a:lnTo>
                      <a:pt x="10" y="4"/>
                    </a:lnTo>
                    <a:lnTo>
                      <a:pt x="8" y="6"/>
                    </a:lnTo>
                    <a:lnTo>
                      <a:pt x="7" y="8"/>
                    </a:lnTo>
                    <a:lnTo>
                      <a:pt x="7" y="6"/>
                    </a:lnTo>
                    <a:lnTo>
                      <a:pt x="8" y="4"/>
                    </a:lnTo>
                    <a:lnTo>
                      <a:pt x="10" y="1"/>
                    </a:lnTo>
                    <a:lnTo>
                      <a:pt x="10" y="1"/>
                    </a:lnTo>
                    <a:lnTo>
                      <a:pt x="8" y="3"/>
                    </a:lnTo>
                    <a:lnTo>
                      <a:pt x="7" y="6"/>
                    </a:lnTo>
                    <a:lnTo>
                      <a:pt x="4" y="9"/>
                    </a:lnTo>
                    <a:lnTo>
                      <a:pt x="2" y="11"/>
                    </a:lnTo>
                    <a:lnTo>
                      <a:pt x="0" y="12"/>
                    </a:lnTo>
                    <a:lnTo>
                      <a:pt x="0" y="14"/>
                    </a:lnTo>
                    <a:lnTo>
                      <a:pt x="2" y="14"/>
                    </a:lnTo>
                    <a:lnTo>
                      <a:pt x="5" y="11"/>
                    </a:lnTo>
                    <a:lnTo>
                      <a:pt x="7" y="11"/>
                    </a:lnTo>
                    <a:lnTo>
                      <a:pt x="5" y="12"/>
                    </a:lnTo>
                    <a:lnTo>
                      <a:pt x="4" y="14"/>
                    </a:lnTo>
                    <a:lnTo>
                      <a:pt x="5" y="16"/>
                    </a:lnTo>
                    <a:lnTo>
                      <a:pt x="7" y="14"/>
                    </a:lnTo>
                    <a:lnTo>
                      <a:pt x="8" y="14"/>
                    </a:lnTo>
                    <a:lnTo>
                      <a:pt x="10" y="11"/>
                    </a:lnTo>
                    <a:lnTo>
                      <a:pt x="13" y="6"/>
                    </a:lnTo>
                    <a:lnTo>
                      <a:pt x="15" y="4"/>
                    </a:lnTo>
                    <a:lnTo>
                      <a:pt x="15" y="4"/>
                    </a:lnTo>
                    <a:lnTo>
                      <a:pt x="15" y="6"/>
                    </a:lnTo>
                    <a:lnTo>
                      <a:pt x="12" y="11"/>
                    </a:lnTo>
                    <a:close/>
                    <a:moveTo>
                      <a:pt x="10" y="9"/>
                    </a:moveTo>
                    <a:lnTo>
                      <a:pt x="8" y="11"/>
                    </a:lnTo>
                    <a:lnTo>
                      <a:pt x="7" y="11"/>
                    </a:lnTo>
                    <a:lnTo>
                      <a:pt x="8" y="9"/>
                    </a:lnTo>
                    <a:lnTo>
                      <a:pt x="12" y="6"/>
                    </a:lnTo>
                    <a:lnTo>
                      <a:pt x="10" y="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2" name="Rectangle 1372">
                <a:extLst>
                  <a:ext uri="{FF2B5EF4-FFF2-40B4-BE49-F238E27FC236}">
                    <a16:creationId xmlns:a16="http://schemas.microsoft.com/office/drawing/2014/main" id="{D4CE9394-3508-415C-8683-C5417F9BB4DA}"/>
                  </a:ext>
                </a:extLst>
              </p:cNvPr>
              <p:cNvSpPr>
                <a:spLocks noChangeArrowheads="1"/>
              </p:cNvSpPr>
              <p:nvPr/>
            </p:nvSpPr>
            <p:spPr bwMode="auto">
              <a:xfrm>
                <a:off x="3563" y="2148"/>
                <a:ext cx="4" cy="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3" name="Freeform 1373">
                <a:extLst>
                  <a:ext uri="{FF2B5EF4-FFF2-40B4-BE49-F238E27FC236}">
                    <a16:creationId xmlns:a16="http://schemas.microsoft.com/office/drawing/2014/main" id="{A5CDE688-8856-45AE-A022-72E88AB9E40F}"/>
                  </a:ext>
                </a:extLst>
              </p:cNvPr>
              <p:cNvSpPr>
                <a:spLocks/>
              </p:cNvSpPr>
              <p:nvPr/>
            </p:nvSpPr>
            <p:spPr bwMode="auto">
              <a:xfrm>
                <a:off x="3605" y="2160"/>
                <a:ext cx="32" cy="13"/>
              </a:xfrm>
              <a:custGeom>
                <a:avLst/>
                <a:gdLst>
                  <a:gd name="T0" fmla="*/ 25 w 32"/>
                  <a:gd name="T1" fmla="*/ 5 h 13"/>
                  <a:gd name="T2" fmla="*/ 24 w 32"/>
                  <a:gd name="T3" fmla="*/ 2 h 13"/>
                  <a:gd name="T4" fmla="*/ 12 w 32"/>
                  <a:gd name="T5" fmla="*/ 0 h 13"/>
                  <a:gd name="T6" fmla="*/ 8 w 32"/>
                  <a:gd name="T7" fmla="*/ 2 h 13"/>
                  <a:gd name="T8" fmla="*/ 5 w 32"/>
                  <a:gd name="T9" fmla="*/ 2 h 13"/>
                  <a:gd name="T10" fmla="*/ 1 w 32"/>
                  <a:gd name="T11" fmla="*/ 2 h 13"/>
                  <a:gd name="T12" fmla="*/ 0 w 32"/>
                  <a:gd name="T13" fmla="*/ 4 h 13"/>
                  <a:gd name="T14" fmla="*/ 3 w 32"/>
                  <a:gd name="T15" fmla="*/ 7 h 13"/>
                  <a:gd name="T16" fmla="*/ 5 w 32"/>
                  <a:gd name="T17" fmla="*/ 5 h 13"/>
                  <a:gd name="T18" fmla="*/ 6 w 32"/>
                  <a:gd name="T19" fmla="*/ 7 h 13"/>
                  <a:gd name="T20" fmla="*/ 8 w 32"/>
                  <a:gd name="T21" fmla="*/ 10 h 13"/>
                  <a:gd name="T22" fmla="*/ 9 w 32"/>
                  <a:gd name="T23" fmla="*/ 12 h 13"/>
                  <a:gd name="T24" fmla="*/ 12 w 32"/>
                  <a:gd name="T25" fmla="*/ 12 h 13"/>
                  <a:gd name="T26" fmla="*/ 16 w 32"/>
                  <a:gd name="T27" fmla="*/ 13 h 13"/>
                  <a:gd name="T28" fmla="*/ 19 w 32"/>
                  <a:gd name="T29" fmla="*/ 13 h 13"/>
                  <a:gd name="T30" fmla="*/ 19 w 32"/>
                  <a:gd name="T31" fmla="*/ 10 h 13"/>
                  <a:gd name="T32" fmla="*/ 20 w 32"/>
                  <a:gd name="T33" fmla="*/ 10 h 13"/>
                  <a:gd name="T34" fmla="*/ 22 w 32"/>
                  <a:gd name="T35" fmla="*/ 12 h 13"/>
                  <a:gd name="T36" fmla="*/ 24 w 32"/>
                  <a:gd name="T37" fmla="*/ 12 h 13"/>
                  <a:gd name="T38" fmla="*/ 25 w 32"/>
                  <a:gd name="T39" fmla="*/ 8 h 13"/>
                  <a:gd name="T40" fmla="*/ 27 w 32"/>
                  <a:gd name="T41" fmla="*/ 10 h 13"/>
                  <a:gd name="T42" fmla="*/ 32 w 32"/>
                  <a:gd name="T43" fmla="*/ 10 h 13"/>
                  <a:gd name="T44" fmla="*/ 32 w 32"/>
                  <a:gd name="T45" fmla="*/ 8 h 13"/>
                  <a:gd name="T46" fmla="*/ 30 w 32"/>
                  <a:gd name="T47" fmla="*/ 7 h 13"/>
                  <a:gd name="T48" fmla="*/ 25 w 32"/>
                  <a:gd name="T49" fmla="*/ 5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2" h="13">
                    <a:moveTo>
                      <a:pt x="25" y="5"/>
                    </a:moveTo>
                    <a:lnTo>
                      <a:pt x="24" y="2"/>
                    </a:lnTo>
                    <a:lnTo>
                      <a:pt x="12" y="0"/>
                    </a:lnTo>
                    <a:lnTo>
                      <a:pt x="8" y="2"/>
                    </a:lnTo>
                    <a:lnTo>
                      <a:pt x="5" y="2"/>
                    </a:lnTo>
                    <a:lnTo>
                      <a:pt x="1" y="2"/>
                    </a:lnTo>
                    <a:lnTo>
                      <a:pt x="0" y="4"/>
                    </a:lnTo>
                    <a:lnTo>
                      <a:pt x="3" y="7"/>
                    </a:lnTo>
                    <a:lnTo>
                      <a:pt x="5" y="5"/>
                    </a:lnTo>
                    <a:lnTo>
                      <a:pt x="6" y="7"/>
                    </a:lnTo>
                    <a:lnTo>
                      <a:pt x="8" y="10"/>
                    </a:lnTo>
                    <a:lnTo>
                      <a:pt x="9" y="12"/>
                    </a:lnTo>
                    <a:lnTo>
                      <a:pt x="12" y="12"/>
                    </a:lnTo>
                    <a:lnTo>
                      <a:pt x="16" y="13"/>
                    </a:lnTo>
                    <a:lnTo>
                      <a:pt x="19" y="13"/>
                    </a:lnTo>
                    <a:lnTo>
                      <a:pt x="19" y="10"/>
                    </a:lnTo>
                    <a:lnTo>
                      <a:pt x="20" y="10"/>
                    </a:lnTo>
                    <a:lnTo>
                      <a:pt x="22" y="12"/>
                    </a:lnTo>
                    <a:lnTo>
                      <a:pt x="24" y="12"/>
                    </a:lnTo>
                    <a:lnTo>
                      <a:pt x="25" y="8"/>
                    </a:lnTo>
                    <a:lnTo>
                      <a:pt x="27" y="10"/>
                    </a:lnTo>
                    <a:lnTo>
                      <a:pt x="32" y="10"/>
                    </a:lnTo>
                    <a:lnTo>
                      <a:pt x="32" y="8"/>
                    </a:lnTo>
                    <a:lnTo>
                      <a:pt x="30" y="7"/>
                    </a:lnTo>
                    <a:lnTo>
                      <a:pt x="25"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4" name="Freeform 1374">
                <a:extLst>
                  <a:ext uri="{FF2B5EF4-FFF2-40B4-BE49-F238E27FC236}">
                    <a16:creationId xmlns:a16="http://schemas.microsoft.com/office/drawing/2014/main" id="{F21FAE01-B030-4FE7-8798-84DCB235A91E}"/>
                  </a:ext>
                </a:extLst>
              </p:cNvPr>
              <p:cNvSpPr>
                <a:spLocks/>
              </p:cNvSpPr>
              <p:nvPr/>
            </p:nvSpPr>
            <p:spPr bwMode="auto">
              <a:xfrm>
                <a:off x="3678" y="2152"/>
                <a:ext cx="5" cy="5"/>
              </a:xfrm>
              <a:custGeom>
                <a:avLst/>
                <a:gdLst>
                  <a:gd name="T0" fmla="*/ 5 w 5"/>
                  <a:gd name="T1" fmla="*/ 5 h 5"/>
                  <a:gd name="T2" fmla="*/ 5 w 5"/>
                  <a:gd name="T3" fmla="*/ 4 h 5"/>
                  <a:gd name="T4" fmla="*/ 2 w 5"/>
                  <a:gd name="T5" fmla="*/ 0 h 5"/>
                  <a:gd name="T6" fmla="*/ 0 w 5"/>
                  <a:gd name="T7" fmla="*/ 2 h 5"/>
                  <a:gd name="T8" fmla="*/ 2 w 5"/>
                  <a:gd name="T9" fmla="*/ 4 h 5"/>
                  <a:gd name="T10" fmla="*/ 5 w 5"/>
                  <a:gd name="T11" fmla="*/ 5 h 5"/>
                </a:gdLst>
                <a:ahLst/>
                <a:cxnLst>
                  <a:cxn ang="0">
                    <a:pos x="T0" y="T1"/>
                  </a:cxn>
                  <a:cxn ang="0">
                    <a:pos x="T2" y="T3"/>
                  </a:cxn>
                  <a:cxn ang="0">
                    <a:pos x="T4" y="T5"/>
                  </a:cxn>
                  <a:cxn ang="0">
                    <a:pos x="T6" y="T7"/>
                  </a:cxn>
                  <a:cxn ang="0">
                    <a:pos x="T8" y="T9"/>
                  </a:cxn>
                  <a:cxn ang="0">
                    <a:pos x="T10" y="T11"/>
                  </a:cxn>
                </a:cxnLst>
                <a:rect l="0" t="0" r="r" b="b"/>
                <a:pathLst>
                  <a:path w="5" h="5">
                    <a:moveTo>
                      <a:pt x="5" y="5"/>
                    </a:moveTo>
                    <a:lnTo>
                      <a:pt x="5" y="4"/>
                    </a:lnTo>
                    <a:lnTo>
                      <a:pt x="2" y="0"/>
                    </a:lnTo>
                    <a:lnTo>
                      <a:pt x="0" y="2"/>
                    </a:lnTo>
                    <a:lnTo>
                      <a:pt x="2" y="4"/>
                    </a:lnTo>
                    <a:lnTo>
                      <a:pt x="5"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5" name="Freeform 1375">
                <a:extLst>
                  <a:ext uri="{FF2B5EF4-FFF2-40B4-BE49-F238E27FC236}">
                    <a16:creationId xmlns:a16="http://schemas.microsoft.com/office/drawing/2014/main" id="{6BFA0271-1B2E-4EC2-9F3E-7647E7D6A08D}"/>
                  </a:ext>
                </a:extLst>
              </p:cNvPr>
              <p:cNvSpPr>
                <a:spLocks/>
              </p:cNvSpPr>
              <p:nvPr/>
            </p:nvSpPr>
            <p:spPr bwMode="auto">
              <a:xfrm>
                <a:off x="3661" y="2140"/>
                <a:ext cx="39" cy="28"/>
              </a:xfrm>
              <a:custGeom>
                <a:avLst/>
                <a:gdLst>
                  <a:gd name="T0" fmla="*/ 36 w 39"/>
                  <a:gd name="T1" fmla="*/ 22 h 28"/>
                  <a:gd name="T2" fmla="*/ 36 w 39"/>
                  <a:gd name="T3" fmla="*/ 20 h 28"/>
                  <a:gd name="T4" fmla="*/ 36 w 39"/>
                  <a:gd name="T5" fmla="*/ 17 h 28"/>
                  <a:gd name="T6" fmla="*/ 35 w 39"/>
                  <a:gd name="T7" fmla="*/ 14 h 28"/>
                  <a:gd name="T8" fmla="*/ 36 w 39"/>
                  <a:gd name="T9" fmla="*/ 14 h 28"/>
                  <a:gd name="T10" fmla="*/ 38 w 39"/>
                  <a:gd name="T11" fmla="*/ 12 h 28"/>
                  <a:gd name="T12" fmla="*/ 39 w 39"/>
                  <a:gd name="T13" fmla="*/ 9 h 28"/>
                  <a:gd name="T14" fmla="*/ 38 w 39"/>
                  <a:gd name="T15" fmla="*/ 8 h 28"/>
                  <a:gd name="T16" fmla="*/ 39 w 39"/>
                  <a:gd name="T17" fmla="*/ 5 h 28"/>
                  <a:gd name="T18" fmla="*/ 38 w 39"/>
                  <a:gd name="T19" fmla="*/ 3 h 28"/>
                  <a:gd name="T20" fmla="*/ 38 w 39"/>
                  <a:gd name="T21" fmla="*/ 3 h 28"/>
                  <a:gd name="T22" fmla="*/ 36 w 39"/>
                  <a:gd name="T23" fmla="*/ 3 h 28"/>
                  <a:gd name="T24" fmla="*/ 33 w 39"/>
                  <a:gd name="T25" fmla="*/ 3 h 28"/>
                  <a:gd name="T26" fmla="*/ 31 w 39"/>
                  <a:gd name="T27" fmla="*/ 1 h 28"/>
                  <a:gd name="T28" fmla="*/ 25 w 39"/>
                  <a:gd name="T29" fmla="*/ 0 h 28"/>
                  <a:gd name="T30" fmla="*/ 23 w 39"/>
                  <a:gd name="T31" fmla="*/ 1 h 28"/>
                  <a:gd name="T32" fmla="*/ 20 w 39"/>
                  <a:gd name="T33" fmla="*/ 0 h 28"/>
                  <a:gd name="T34" fmla="*/ 15 w 39"/>
                  <a:gd name="T35" fmla="*/ 0 h 28"/>
                  <a:gd name="T36" fmla="*/ 15 w 39"/>
                  <a:gd name="T37" fmla="*/ 1 h 28"/>
                  <a:gd name="T38" fmla="*/ 17 w 39"/>
                  <a:gd name="T39" fmla="*/ 3 h 28"/>
                  <a:gd name="T40" fmla="*/ 25 w 39"/>
                  <a:gd name="T41" fmla="*/ 6 h 28"/>
                  <a:gd name="T42" fmla="*/ 25 w 39"/>
                  <a:gd name="T43" fmla="*/ 8 h 28"/>
                  <a:gd name="T44" fmla="*/ 25 w 39"/>
                  <a:gd name="T45" fmla="*/ 9 h 28"/>
                  <a:gd name="T46" fmla="*/ 25 w 39"/>
                  <a:gd name="T47" fmla="*/ 12 h 28"/>
                  <a:gd name="T48" fmla="*/ 25 w 39"/>
                  <a:gd name="T49" fmla="*/ 16 h 28"/>
                  <a:gd name="T50" fmla="*/ 28 w 39"/>
                  <a:gd name="T51" fmla="*/ 16 h 28"/>
                  <a:gd name="T52" fmla="*/ 31 w 39"/>
                  <a:gd name="T53" fmla="*/ 19 h 28"/>
                  <a:gd name="T54" fmla="*/ 31 w 39"/>
                  <a:gd name="T55" fmla="*/ 20 h 28"/>
                  <a:gd name="T56" fmla="*/ 25 w 39"/>
                  <a:gd name="T57" fmla="*/ 20 h 28"/>
                  <a:gd name="T58" fmla="*/ 23 w 39"/>
                  <a:gd name="T59" fmla="*/ 22 h 28"/>
                  <a:gd name="T60" fmla="*/ 22 w 39"/>
                  <a:gd name="T61" fmla="*/ 20 h 28"/>
                  <a:gd name="T62" fmla="*/ 19 w 39"/>
                  <a:gd name="T63" fmla="*/ 20 h 28"/>
                  <a:gd name="T64" fmla="*/ 15 w 39"/>
                  <a:gd name="T65" fmla="*/ 19 h 28"/>
                  <a:gd name="T66" fmla="*/ 12 w 39"/>
                  <a:gd name="T67" fmla="*/ 20 h 28"/>
                  <a:gd name="T68" fmla="*/ 12 w 39"/>
                  <a:gd name="T69" fmla="*/ 19 h 28"/>
                  <a:gd name="T70" fmla="*/ 11 w 39"/>
                  <a:gd name="T71" fmla="*/ 19 h 28"/>
                  <a:gd name="T72" fmla="*/ 6 w 39"/>
                  <a:gd name="T73" fmla="*/ 20 h 28"/>
                  <a:gd name="T74" fmla="*/ 4 w 39"/>
                  <a:gd name="T75" fmla="*/ 17 h 28"/>
                  <a:gd name="T76" fmla="*/ 1 w 39"/>
                  <a:gd name="T77" fmla="*/ 19 h 28"/>
                  <a:gd name="T78" fmla="*/ 0 w 39"/>
                  <a:gd name="T79" fmla="*/ 22 h 28"/>
                  <a:gd name="T80" fmla="*/ 1 w 39"/>
                  <a:gd name="T81" fmla="*/ 24 h 28"/>
                  <a:gd name="T82" fmla="*/ 4 w 39"/>
                  <a:gd name="T83" fmla="*/ 24 h 28"/>
                  <a:gd name="T84" fmla="*/ 7 w 39"/>
                  <a:gd name="T85" fmla="*/ 28 h 28"/>
                  <a:gd name="T86" fmla="*/ 9 w 39"/>
                  <a:gd name="T87" fmla="*/ 28 h 28"/>
                  <a:gd name="T88" fmla="*/ 9 w 39"/>
                  <a:gd name="T89" fmla="*/ 25 h 28"/>
                  <a:gd name="T90" fmla="*/ 11 w 39"/>
                  <a:gd name="T91" fmla="*/ 25 h 28"/>
                  <a:gd name="T92" fmla="*/ 17 w 39"/>
                  <a:gd name="T93" fmla="*/ 25 h 28"/>
                  <a:gd name="T94" fmla="*/ 20 w 39"/>
                  <a:gd name="T95" fmla="*/ 27 h 28"/>
                  <a:gd name="T96" fmla="*/ 27 w 39"/>
                  <a:gd name="T97" fmla="*/ 27 h 28"/>
                  <a:gd name="T98" fmla="*/ 28 w 39"/>
                  <a:gd name="T99" fmla="*/ 25 h 28"/>
                  <a:gd name="T100" fmla="*/ 31 w 39"/>
                  <a:gd name="T101" fmla="*/ 27 h 28"/>
                  <a:gd name="T102" fmla="*/ 33 w 39"/>
                  <a:gd name="T103" fmla="*/ 27 h 28"/>
                  <a:gd name="T104" fmla="*/ 33 w 39"/>
                  <a:gd name="T105" fmla="*/ 25 h 28"/>
                  <a:gd name="T106" fmla="*/ 36 w 39"/>
                  <a:gd name="T107" fmla="*/ 2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9" h="28">
                    <a:moveTo>
                      <a:pt x="36" y="22"/>
                    </a:moveTo>
                    <a:lnTo>
                      <a:pt x="36" y="20"/>
                    </a:lnTo>
                    <a:lnTo>
                      <a:pt x="36" y="17"/>
                    </a:lnTo>
                    <a:lnTo>
                      <a:pt x="35" y="14"/>
                    </a:lnTo>
                    <a:lnTo>
                      <a:pt x="36" y="14"/>
                    </a:lnTo>
                    <a:lnTo>
                      <a:pt x="38" y="12"/>
                    </a:lnTo>
                    <a:lnTo>
                      <a:pt x="39" y="9"/>
                    </a:lnTo>
                    <a:lnTo>
                      <a:pt x="38" y="8"/>
                    </a:lnTo>
                    <a:lnTo>
                      <a:pt x="39" y="5"/>
                    </a:lnTo>
                    <a:lnTo>
                      <a:pt x="38" y="3"/>
                    </a:lnTo>
                    <a:lnTo>
                      <a:pt x="38" y="3"/>
                    </a:lnTo>
                    <a:lnTo>
                      <a:pt x="36" y="3"/>
                    </a:lnTo>
                    <a:lnTo>
                      <a:pt x="33" y="3"/>
                    </a:lnTo>
                    <a:lnTo>
                      <a:pt x="31" y="1"/>
                    </a:lnTo>
                    <a:lnTo>
                      <a:pt x="25" y="0"/>
                    </a:lnTo>
                    <a:lnTo>
                      <a:pt x="23" y="1"/>
                    </a:lnTo>
                    <a:lnTo>
                      <a:pt x="20" y="0"/>
                    </a:lnTo>
                    <a:lnTo>
                      <a:pt x="15" y="0"/>
                    </a:lnTo>
                    <a:lnTo>
                      <a:pt x="15" y="1"/>
                    </a:lnTo>
                    <a:lnTo>
                      <a:pt x="17" y="3"/>
                    </a:lnTo>
                    <a:lnTo>
                      <a:pt x="25" y="6"/>
                    </a:lnTo>
                    <a:lnTo>
                      <a:pt x="25" y="8"/>
                    </a:lnTo>
                    <a:lnTo>
                      <a:pt x="25" y="9"/>
                    </a:lnTo>
                    <a:lnTo>
                      <a:pt x="25" y="12"/>
                    </a:lnTo>
                    <a:lnTo>
                      <a:pt x="25" y="16"/>
                    </a:lnTo>
                    <a:lnTo>
                      <a:pt x="28" y="16"/>
                    </a:lnTo>
                    <a:lnTo>
                      <a:pt x="31" y="19"/>
                    </a:lnTo>
                    <a:lnTo>
                      <a:pt x="31" y="20"/>
                    </a:lnTo>
                    <a:lnTo>
                      <a:pt x="25" y="20"/>
                    </a:lnTo>
                    <a:lnTo>
                      <a:pt x="23" y="22"/>
                    </a:lnTo>
                    <a:lnTo>
                      <a:pt x="22" y="20"/>
                    </a:lnTo>
                    <a:lnTo>
                      <a:pt x="19" y="20"/>
                    </a:lnTo>
                    <a:lnTo>
                      <a:pt x="15" y="19"/>
                    </a:lnTo>
                    <a:lnTo>
                      <a:pt x="12" y="20"/>
                    </a:lnTo>
                    <a:lnTo>
                      <a:pt x="12" y="19"/>
                    </a:lnTo>
                    <a:lnTo>
                      <a:pt x="11" y="19"/>
                    </a:lnTo>
                    <a:lnTo>
                      <a:pt x="6" y="20"/>
                    </a:lnTo>
                    <a:lnTo>
                      <a:pt x="4" y="17"/>
                    </a:lnTo>
                    <a:lnTo>
                      <a:pt x="1" y="19"/>
                    </a:lnTo>
                    <a:lnTo>
                      <a:pt x="0" y="22"/>
                    </a:lnTo>
                    <a:lnTo>
                      <a:pt x="1" y="24"/>
                    </a:lnTo>
                    <a:lnTo>
                      <a:pt x="4" y="24"/>
                    </a:lnTo>
                    <a:lnTo>
                      <a:pt x="7" y="28"/>
                    </a:lnTo>
                    <a:lnTo>
                      <a:pt x="9" y="28"/>
                    </a:lnTo>
                    <a:lnTo>
                      <a:pt x="9" y="25"/>
                    </a:lnTo>
                    <a:lnTo>
                      <a:pt x="11" y="25"/>
                    </a:lnTo>
                    <a:lnTo>
                      <a:pt x="17" y="25"/>
                    </a:lnTo>
                    <a:lnTo>
                      <a:pt x="20" y="27"/>
                    </a:lnTo>
                    <a:lnTo>
                      <a:pt x="27" y="27"/>
                    </a:lnTo>
                    <a:lnTo>
                      <a:pt x="28" y="25"/>
                    </a:lnTo>
                    <a:lnTo>
                      <a:pt x="31" y="27"/>
                    </a:lnTo>
                    <a:lnTo>
                      <a:pt x="33" y="27"/>
                    </a:lnTo>
                    <a:lnTo>
                      <a:pt x="33" y="25"/>
                    </a:lnTo>
                    <a:lnTo>
                      <a:pt x="36" y="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6" name="Freeform 1376">
                <a:extLst>
                  <a:ext uri="{FF2B5EF4-FFF2-40B4-BE49-F238E27FC236}">
                    <a16:creationId xmlns:a16="http://schemas.microsoft.com/office/drawing/2014/main" id="{EBF0E2ED-AEB7-40E5-ABC0-899DDEE7A767}"/>
                  </a:ext>
                </a:extLst>
              </p:cNvPr>
              <p:cNvSpPr>
                <a:spLocks/>
              </p:cNvSpPr>
              <p:nvPr/>
            </p:nvSpPr>
            <p:spPr bwMode="auto">
              <a:xfrm>
                <a:off x="3683" y="2135"/>
                <a:ext cx="8" cy="3"/>
              </a:xfrm>
              <a:custGeom>
                <a:avLst/>
                <a:gdLst>
                  <a:gd name="T0" fmla="*/ 8 w 8"/>
                  <a:gd name="T1" fmla="*/ 3 h 3"/>
                  <a:gd name="T2" fmla="*/ 3 w 8"/>
                  <a:gd name="T3" fmla="*/ 0 h 3"/>
                  <a:gd name="T4" fmla="*/ 0 w 8"/>
                  <a:gd name="T5" fmla="*/ 2 h 3"/>
                  <a:gd name="T6" fmla="*/ 3 w 8"/>
                  <a:gd name="T7" fmla="*/ 3 h 3"/>
                  <a:gd name="T8" fmla="*/ 8 w 8"/>
                  <a:gd name="T9" fmla="*/ 3 h 3"/>
                </a:gdLst>
                <a:ahLst/>
                <a:cxnLst>
                  <a:cxn ang="0">
                    <a:pos x="T0" y="T1"/>
                  </a:cxn>
                  <a:cxn ang="0">
                    <a:pos x="T2" y="T3"/>
                  </a:cxn>
                  <a:cxn ang="0">
                    <a:pos x="T4" y="T5"/>
                  </a:cxn>
                  <a:cxn ang="0">
                    <a:pos x="T6" y="T7"/>
                  </a:cxn>
                  <a:cxn ang="0">
                    <a:pos x="T8" y="T9"/>
                  </a:cxn>
                </a:cxnLst>
                <a:rect l="0" t="0" r="r" b="b"/>
                <a:pathLst>
                  <a:path w="8" h="3">
                    <a:moveTo>
                      <a:pt x="8" y="3"/>
                    </a:moveTo>
                    <a:lnTo>
                      <a:pt x="3" y="0"/>
                    </a:lnTo>
                    <a:lnTo>
                      <a:pt x="0" y="2"/>
                    </a:lnTo>
                    <a:lnTo>
                      <a:pt x="3" y="3"/>
                    </a:lnTo>
                    <a:lnTo>
                      <a:pt x="8"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7" name="Freeform 1377">
                <a:extLst>
                  <a:ext uri="{FF2B5EF4-FFF2-40B4-BE49-F238E27FC236}">
                    <a16:creationId xmlns:a16="http://schemas.microsoft.com/office/drawing/2014/main" id="{A762D3C1-4EF4-4ACB-95D4-FE30194C1F2E}"/>
                  </a:ext>
                </a:extLst>
              </p:cNvPr>
              <p:cNvSpPr>
                <a:spLocks/>
              </p:cNvSpPr>
              <p:nvPr/>
            </p:nvSpPr>
            <p:spPr bwMode="auto">
              <a:xfrm>
                <a:off x="3516" y="2089"/>
                <a:ext cx="149" cy="54"/>
              </a:xfrm>
              <a:custGeom>
                <a:avLst/>
                <a:gdLst>
                  <a:gd name="T0" fmla="*/ 135 w 149"/>
                  <a:gd name="T1" fmla="*/ 51 h 54"/>
                  <a:gd name="T2" fmla="*/ 138 w 149"/>
                  <a:gd name="T3" fmla="*/ 51 h 54"/>
                  <a:gd name="T4" fmla="*/ 145 w 149"/>
                  <a:gd name="T5" fmla="*/ 49 h 54"/>
                  <a:gd name="T6" fmla="*/ 149 w 149"/>
                  <a:gd name="T7" fmla="*/ 46 h 54"/>
                  <a:gd name="T8" fmla="*/ 146 w 149"/>
                  <a:gd name="T9" fmla="*/ 44 h 54"/>
                  <a:gd name="T10" fmla="*/ 138 w 149"/>
                  <a:gd name="T11" fmla="*/ 38 h 54"/>
                  <a:gd name="T12" fmla="*/ 129 w 149"/>
                  <a:gd name="T13" fmla="*/ 36 h 54"/>
                  <a:gd name="T14" fmla="*/ 132 w 149"/>
                  <a:gd name="T15" fmla="*/ 32 h 54"/>
                  <a:gd name="T16" fmla="*/ 127 w 149"/>
                  <a:gd name="T17" fmla="*/ 32 h 54"/>
                  <a:gd name="T18" fmla="*/ 119 w 149"/>
                  <a:gd name="T19" fmla="*/ 28 h 54"/>
                  <a:gd name="T20" fmla="*/ 116 w 149"/>
                  <a:gd name="T21" fmla="*/ 27 h 54"/>
                  <a:gd name="T22" fmla="*/ 109 w 149"/>
                  <a:gd name="T23" fmla="*/ 27 h 54"/>
                  <a:gd name="T24" fmla="*/ 109 w 149"/>
                  <a:gd name="T25" fmla="*/ 24 h 54"/>
                  <a:gd name="T26" fmla="*/ 108 w 149"/>
                  <a:gd name="T27" fmla="*/ 25 h 54"/>
                  <a:gd name="T28" fmla="*/ 100 w 149"/>
                  <a:gd name="T29" fmla="*/ 22 h 54"/>
                  <a:gd name="T30" fmla="*/ 94 w 149"/>
                  <a:gd name="T31" fmla="*/ 17 h 54"/>
                  <a:gd name="T32" fmla="*/ 82 w 149"/>
                  <a:gd name="T33" fmla="*/ 14 h 54"/>
                  <a:gd name="T34" fmla="*/ 78 w 149"/>
                  <a:gd name="T35" fmla="*/ 9 h 54"/>
                  <a:gd name="T36" fmla="*/ 73 w 149"/>
                  <a:gd name="T37" fmla="*/ 6 h 54"/>
                  <a:gd name="T38" fmla="*/ 60 w 149"/>
                  <a:gd name="T39" fmla="*/ 3 h 54"/>
                  <a:gd name="T40" fmla="*/ 52 w 149"/>
                  <a:gd name="T41" fmla="*/ 3 h 54"/>
                  <a:gd name="T42" fmla="*/ 44 w 149"/>
                  <a:gd name="T43" fmla="*/ 0 h 54"/>
                  <a:gd name="T44" fmla="*/ 35 w 149"/>
                  <a:gd name="T45" fmla="*/ 1 h 54"/>
                  <a:gd name="T46" fmla="*/ 22 w 149"/>
                  <a:gd name="T47" fmla="*/ 4 h 54"/>
                  <a:gd name="T48" fmla="*/ 14 w 149"/>
                  <a:gd name="T49" fmla="*/ 8 h 54"/>
                  <a:gd name="T50" fmla="*/ 9 w 149"/>
                  <a:gd name="T51" fmla="*/ 11 h 54"/>
                  <a:gd name="T52" fmla="*/ 11 w 149"/>
                  <a:gd name="T53" fmla="*/ 17 h 54"/>
                  <a:gd name="T54" fmla="*/ 7 w 149"/>
                  <a:gd name="T55" fmla="*/ 17 h 54"/>
                  <a:gd name="T56" fmla="*/ 1 w 149"/>
                  <a:gd name="T57" fmla="*/ 19 h 54"/>
                  <a:gd name="T58" fmla="*/ 3 w 149"/>
                  <a:gd name="T59" fmla="*/ 22 h 54"/>
                  <a:gd name="T60" fmla="*/ 7 w 149"/>
                  <a:gd name="T61" fmla="*/ 19 h 54"/>
                  <a:gd name="T62" fmla="*/ 11 w 149"/>
                  <a:gd name="T63" fmla="*/ 20 h 54"/>
                  <a:gd name="T64" fmla="*/ 15 w 149"/>
                  <a:gd name="T65" fmla="*/ 16 h 54"/>
                  <a:gd name="T66" fmla="*/ 20 w 149"/>
                  <a:gd name="T67" fmla="*/ 14 h 54"/>
                  <a:gd name="T68" fmla="*/ 25 w 149"/>
                  <a:gd name="T69" fmla="*/ 16 h 54"/>
                  <a:gd name="T70" fmla="*/ 31 w 149"/>
                  <a:gd name="T71" fmla="*/ 9 h 54"/>
                  <a:gd name="T72" fmla="*/ 38 w 149"/>
                  <a:gd name="T73" fmla="*/ 9 h 54"/>
                  <a:gd name="T74" fmla="*/ 46 w 149"/>
                  <a:gd name="T75" fmla="*/ 9 h 54"/>
                  <a:gd name="T76" fmla="*/ 46 w 149"/>
                  <a:gd name="T77" fmla="*/ 12 h 54"/>
                  <a:gd name="T78" fmla="*/ 41 w 149"/>
                  <a:gd name="T79" fmla="*/ 14 h 54"/>
                  <a:gd name="T80" fmla="*/ 52 w 149"/>
                  <a:gd name="T81" fmla="*/ 16 h 54"/>
                  <a:gd name="T82" fmla="*/ 55 w 149"/>
                  <a:gd name="T83" fmla="*/ 16 h 54"/>
                  <a:gd name="T84" fmla="*/ 62 w 149"/>
                  <a:gd name="T85" fmla="*/ 19 h 54"/>
                  <a:gd name="T86" fmla="*/ 65 w 149"/>
                  <a:gd name="T87" fmla="*/ 17 h 54"/>
                  <a:gd name="T88" fmla="*/ 66 w 149"/>
                  <a:gd name="T89" fmla="*/ 19 h 54"/>
                  <a:gd name="T90" fmla="*/ 74 w 149"/>
                  <a:gd name="T91" fmla="*/ 24 h 54"/>
                  <a:gd name="T92" fmla="*/ 79 w 149"/>
                  <a:gd name="T93" fmla="*/ 25 h 54"/>
                  <a:gd name="T94" fmla="*/ 84 w 149"/>
                  <a:gd name="T95" fmla="*/ 25 h 54"/>
                  <a:gd name="T96" fmla="*/ 89 w 149"/>
                  <a:gd name="T97" fmla="*/ 24 h 54"/>
                  <a:gd name="T98" fmla="*/ 97 w 149"/>
                  <a:gd name="T99" fmla="*/ 38 h 54"/>
                  <a:gd name="T100" fmla="*/ 100 w 149"/>
                  <a:gd name="T101" fmla="*/ 38 h 54"/>
                  <a:gd name="T102" fmla="*/ 108 w 149"/>
                  <a:gd name="T103" fmla="*/ 40 h 54"/>
                  <a:gd name="T104" fmla="*/ 111 w 149"/>
                  <a:gd name="T105" fmla="*/ 41 h 54"/>
                  <a:gd name="T106" fmla="*/ 106 w 149"/>
                  <a:gd name="T107" fmla="*/ 46 h 54"/>
                  <a:gd name="T108" fmla="*/ 101 w 149"/>
                  <a:gd name="T109" fmla="*/ 52 h 54"/>
                  <a:gd name="T110" fmla="*/ 109 w 149"/>
                  <a:gd name="T111" fmla="*/ 51 h 54"/>
                  <a:gd name="T112" fmla="*/ 119 w 149"/>
                  <a:gd name="T113" fmla="*/ 51 h 54"/>
                  <a:gd name="T114" fmla="*/ 129 w 149"/>
                  <a:gd name="T115"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49" h="54">
                    <a:moveTo>
                      <a:pt x="129" y="54"/>
                    </a:moveTo>
                    <a:lnTo>
                      <a:pt x="135" y="51"/>
                    </a:lnTo>
                    <a:lnTo>
                      <a:pt x="137" y="49"/>
                    </a:lnTo>
                    <a:lnTo>
                      <a:pt x="138" y="51"/>
                    </a:lnTo>
                    <a:lnTo>
                      <a:pt x="140" y="49"/>
                    </a:lnTo>
                    <a:lnTo>
                      <a:pt x="145" y="49"/>
                    </a:lnTo>
                    <a:lnTo>
                      <a:pt x="148" y="48"/>
                    </a:lnTo>
                    <a:lnTo>
                      <a:pt x="149" y="46"/>
                    </a:lnTo>
                    <a:lnTo>
                      <a:pt x="149" y="44"/>
                    </a:lnTo>
                    <a:lnTo>
                      <a:pt x="146" y="44"/>
                    </a:lnTo>
                    <a:lnTo>
                      <a:pt x="145" y="40"/>
                    </a:lnTo>
                    <a:lnTo>
                      <a:pt x="138" y="38"/>
                    </a:lnTo>
                    <a:lnTo>
                      <a:pt x="130" y="38"/>
                    </a:lnTo>
                    <a:lnTo>
                      <a:pt x="129" y="36"/>
                    </a:lnTo>
                    <a:lnTo>
                      <a:pt x="130" y="35"/>
                    </a:lnTo>
                    <a:lnTo>
                      <a:pt x="132" y="32"/>
                    </a:lnTo>
                    <a:lnTo>
                      <a:pt x="130" y="32"/>
                    </a:lnTo>
                    <a:lnTo>
                      <a:pt x="127" y="32"/>
                    </a:lnTo>
                    <a:lnTo>
                      <a:pt x="125" y="32"/>
                    </a:lnTo>
                    <a:lnTo>
                      <a:pt x="119" y="28"/>
                    </a:lnTo>
                    <a:lnTo>
                      <a:pt x="119" y="30"/>
                    </a:lnTo>
                    <a:lnTo>
                      <a:pt x="116" y="27"/>
                    </a:lnTo>
                    <a:lnTo>
                      <a:pt x="113" y="25"/>
                    </a:lnTo>
                    <a:lnTo>
                      <a:pt x="109" y="27"/>
                    </a:lnTo>
                    <a:lnTo>
                      <a:pt x="109" y="25"/>
                    </a:lnTo>
                    <a:lnTo>
                      <a:pt x="109" y="24"/>
                    </a:lnTo>
                    <a:lnTo>
                      <a:pt x="108" y="24"/>
                    </a:lnTo>
                    <a:lnTo>
                      <a:pt x="108" y="25"/>
                    </a:lnTo>
                    <a:lnTo>
                      <a:pt x="106" y="24"/>
                    </a:lnTo>
                    <a:lnTo>
                      <a:pt x="100" y="22"/>
                    </a:lnTo>
                    <a:lnTo>
                      <a:pt x="97" y="19"/>
                    </a:lnTo>
                    <a:lnTo>
                      <a:pt x="94" y="17"/>
                    </a:lnTo>
                    <a:lnTo>
                      <a:pt x="90" y="14"/>
                    </a:lnTo>
                    <a:lnTo>
                      <a:pt x="82" y="14"/>
                    </a:lnTo>
                    <a:lnTo>
                      <a:pt x="79" y="12"/>
                    </a:lnTo>
                    <a:lnTo>
                      <a:pt x="78" y="9"/>
                    </a:lnTo>
                    <a:lnTo>
                      <a:pt x="74" y="6"/>
                    </a:lnTo>
                    <a:lnTo>
                      <a:pt x="73" y="6"/>
                    </a:lnTo>
                    <a:lnTo>
                      <a:pt x="71" y="4"/>
                    </a:lnTo>
                    <a:lnTo>
                      <a:pt x="60" y="3"/>
                    </a:lnTo>
                    <a:lnTo>
                      <a:pt x="57" y="4"/>
                    </a:lnTo>
                    <a:lnTo>
                      <a:pt x="52" y="3"/>
                    </a:lnTo>
                    <a:lnTo>
                      <a:pt x="51" y="1"/>
                    </a:lnTo>
                    <a:lnTo>
                      <a:pt x="44" y="0"/>
                    </a:lnTo>
                    <a:lnTo>
                      <a:pt x="38" y="0"/>
                    </a:lnTo>
                    <a:lnTo>
                      <a:pt x="35" y="1"/>
                    </a:lnTo>
                    <a:lnTo>
                      <a:pt x="28" y="3"/>
                    </a:lnTo>
                    <a:lnTo>
                      <a:pt x="22" y="4"/>
                    </a:lnTo>
                    <a:lnTo>
                      <a:pt x="20" y="6"/>
                    </a:lnTo>
                    <a:lnTo>
                      <a:pt x="14" y="8"/>
                    </a:lnTo>
                    <a:lnTo>
                      <a:pt x="12" y="9"/>
                    </a:lnTo>
                    <a:lnTo>
                      <a:pt x="9" y="11"/>
                    </a:lnTo>
                    <a:lnTo>
                      <a:pt x="9" y="14"/>
                    </a:lnTo>
                    <a:lnTo>
                      <a:pt x="11" y="17"/>
                    </a:lnTo>
                    <a:lnTo>
                      <a:pt x="9" y="17"/>
                    </a:lnTo>
                    <a:lnTo>
                      <a:pt x="7" y="17"/>
                    </a:lnTo>
                    <a:lnTo>
                      <a:pt x="3" y="19"/>
                    </a:lnTo>
                    <a:lnTo>
                      <a:pt x="1" y="19"/>
                    </a:lnTo>
                    <a:lnTo>
                      <a:pt x="0" y="20"/>
                    </a:lnTo>
                    <a:lnTo>
                      <a:pt x="3" y="22"/>
                    </a:lnTo>
                    <a:lnTo>
                      <a:pt x="6" y="19"/>
                    </a:lnTo>
                    <a:lnTo>
                      <a:pt x="7" y="19"/>
                    </a:lnTo>
                    <a:lnTo>
                      <a:pt x="7" y="22"/>
                    </a:lnTo>
                    <a:lnTo>
                      <a:pt x="11" y="20"/>
                    </a:lnTo>
                    <a:lnTo>
                      <a:pt x="12" y="19"/>
                    </a:lnTo>
                    <a:lnTo>
                      <a:pt x="15" y="16"/>
                    </a:lnTo>
                    <a:lnTo>
                      <a:pt x="19" y="16"/>
                    </a:lnTo>
                    <a:lnTo>
                      <a:pt x="20" y="14"/>
                    </a:lnTo>
                    <a:lnTo>
                      <a:pt x="22" y="16"/>
                    </a:lnTo>
                    <a:lnTo>
                      <a:pt x="25" y="16"/>
                    </a:lnTo>
                    <a:lnTo>
                      <a:pt x="30" y="11"/>
                    </a:lnTo>
                    <a:lnTo>
                      <a:pt x="31" y="9"/>
                    </a:lnTo>
                    <a:lnTo>
                      <a:pt x="33" y="8"/>
                    </a:lnTo>
                    <a:lnTo>
                      <a:pt x="38" y="9"/>
                    </a:lnTo>
                    <a:lnTo>
                      <a:pt x="39" y="9"/>
                    </a:lnTo>
                    <a:lnTo>
                      <a:pt x="46" y="9"/>
                    </a:lnTo>
                    <a:lnTo>
                      <a:pt x="47" y="11"/>
                    </a:lnTo>
                    <a:lnTo>
                      <a:pt x="46" y="12"/>
                    </a:lnTo>
                    <a:lnTo>
                      <a:pt x="43" y="12"/>
                    </a:lnTo>
                    <a:lnTo>
                      <a:pt x="41" y="14"/>
                    </a:lnTo>
                    <a:lnTo>
                      <a:pt x="43" y="16"/>
                    </a:lnTo>
                    <a:lnTo>
                      <a:pt x="52" y="16"/>
                    </a:lnTo>
                    <a:lnTo>
                      <a:pt x="54" y="16"/>
                    </a:lnTo>
                    <a:lnTo>
                      <a:pt x="55" y="16"/>
                    </a:lnTo>
                    <a:lnTo>
                      <a:pt x="58" y="17"/>
                    </a:lnTo>
                    <a:lnTo>
                      <a:pt x="62" y="19"/>
                    </a:lnTo>
                    <a:lnTo>
                      <a:pt x="63" y="19"/>
                    </a:lnTo>
                    <a:lnTo>
                      <a:pt x="65" y="17"/>
                    </a:lnTo>
                    <a:lnTo>
                      <a:pt x="66" y="17"/>
                    </a:lnTo>
                    <a:lnTo>
                      <a:pt x="66" y="19"/>
                    </a:lnTo>
                    <a:lnTo>
                      <a:pt x="71" y="22"/>
                    </a:lnTo>
                    <a:lnTo>
                      <a:pt x="74" y="24"/>
                    </a:lnTo>
                    <a:lnTo>
                      <a:pt x="76" y="22"/>
                    </a:lnTo>
                    <a:lnTo>
                      <a:pt x="79" y="25"/>
                    </a:lnTo>
                    <a:lnTo>
                      <a:pt x="82" y="24"/>
                    </a:lnTo>
                    <a:lnTo>
                      <a:pt x="84" y="25"/>
                    </a:lnTo>
                    <a:lnTo>
                      <a:pt x="87" y="24"/>
                    </a:lnTo>
                    <a:lnTo>
                      <a:pt x="89" y="24"/>
                    </a:lnTo>
                    <a:lnTo>
                      <a:pt x="92" y="33"/>
                    </a:lnTo>
                    <a:lnTo>
                      <a:pt x="97" y="38"/>
                    </a:lnTo>
                    <a:lnTo>
                      <a:pt x="98" y="38"/>
                    </a:lnTo>
                    <a:lnTo>
                      <a:pt x="100" y="38"/>
                    </a:lnTo>
                    <a:lnTo>
                      <a:pt x="103" y="40"/>
                    </a:lnTo>
                    <a:lnTo>
                      <a:pt x="108" y="40"/>
                    </a:lnTo>
                    <a:lnTo>
                      <a:pt x="108" y="41"/>
                    </a:lnTo>
                    <a:lnTo>
                      <a:pt x="111" y="41"/>
                    </a:lnTo>
                    <a:lnTo>
                      <a:pt x="111" y="44"/>
                    </a:lnTo>
                    <a:lnTo>
                      <a:pt x="106" y="46"/>
                    </a:lnTo>
                    <a:lnTo>
                      <a:pt x="101" y="49"/>
                    </a:lnTo>
                    <a:lnTo>
                      <a:pt x="101" y="52"/>
                    </a:lnTo>
                    <a:lnTo>
                      <a:pt x="106" y="52"/>
                    </a:lnTo>
                    <a:lnTo>
                      <a:pt x="109" y="51"/>
                    </a:lnTo>
                    <a:lnTo>
                      <a:pt x="113" y="52"/>
                    </a:lnTo>
                    <a:lnTo>
                      <a:pt x="119" y="51"/>
                    </a:lnTo>
                    <a:lnTo>
                      <a:pt x="124" y="51"/>
                    </a:lnTo>
                    <a:lnTo>
                      <a:pt x="129" y="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8" name="Freeform 1378">
                <a:extLst>
                  <a:ext uri="{FF2B5EF4-FFF2-40B4-BE49-F238E27FC236}">
                    <a16:creationId xmlns:a16="http://schemas.microsoft.com/office/drawing/2014/main" id="{2E6C4DE5-569A-4DED-862C-B39C74206FBF}"/>
                  </a:ext>
                </a:extLst>
              </p:cNvPr>
              <p:cNvSpPr>
                <a:spLocks/>
              </p:cNvSpPr>
              <p:nvPr/>
            </p:nvSpPr>
            <p:spPr bwMode="auto">
              <a:xfrm>
                <a:off x="3543" y="2108"/>
                <a:ext cx="8" cy="8"/>
              </a:xfrm>
              <a:custGeom>
                <a:avLst/>
                <a:gdLst>
                  <a:gd name="T0" fmla="*/ 1 w 8"/>
                  <a:gd name="T1" fmla="*/ 6 h 8"/>
                  <a:gd name="T2" fmla="*/ 0 w 8"/>
                  <a:gd name="T3" fmla="*/ 5 h 8"/>
                  <a:gd name="T4" fmla="*/ 0 w 8"/>
                  <a:gd name="T5" fmla="*/ 6 h 8"/>
                  <a:gd name="T6" fmla="*/ 3 w 8"/>
                  <a:gd name="T7" fmla="*/ 8 h 8"/>
                  <a:gd name="T8" fmla="*/ 8 w 8"/>
                  <a:gd name="T9" fmla="*/ 6 h 8"/>
                  <a:gd name="T10" fmla="*/ 8 w 8"/>
                  <a:gd name="T11" fmla="*/ 5 h 8"/>
                  <a:gd name="T12" fmla="*/ 4 w 8"/>
                  <a:gd name="T13" fmla="*/ 1 h 8"/>
                  <a:gd name="T14" fmla="*/ 3 w 8"/>
                  <a:gd name="T15" fmla="*/ 0 h 8"/>
                  <a:gd name="T16" fmla="*/ 1 w 8"/>
                  <a:gd name="T17" fmla="*/ 3 h 8"/>
                  <a:gd name="T18" fmla="*/ 3 w 8"/>
                  <a:gd name="T19" fmla="*/ 5 h 8"/>
                  <a:gd name="T20" fmla="*/ 3 w 8"/>
                  <a:gd name="T21" fmla="*/ 5 h 8"/>
                  <a:gd name="T22" fmla="*/ 3 w 8"/>
                  <a:gd name="T23" fmla="*/ 6 h 8"/>
                  <a:gd name="T24" fmla="*/ 1 w 8"/>
                  <a:gd name="T25" fmla="*/ 6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8">
                    <a:moveTo>
                      <a:pt x="1" y="6"/>
                    </a:moveTo>
                    <a:lnTo>
                      <a:pt x="0" y="5"/>
                    </a:lnTo>
                    <a:lnTo>
                      <a:pt x="0" y="6"/>
                    </a:lnTo>
                    <a:lnTo>
                      <a:pt x="3" y="8"/>
                    </a:lnTo>
                    <a:lnTo>
                      <a:pt x="8" y="6"/>
                    </a:lnTo>
                    <a:lnTo>
                      <a:pt x="8" y="5"/>
                    </a:lnTo>
                    <a:lnTo>
                      <a:pt x="4" y="1"/>
                    </a:lnTo>
                    <a:lnTo>
                      <a:pt x="3" y="0"/>
                    </a:lnTo>
                    <a:lnTo>
                      <a:pt x="1" y="3"/>
                    </a:lnTo>
                    <a:lnTo>
                      <a:pt x="3" y="5"/>
                    </a:lnTo>
                    <a:lnTo>
                      <a:pt x="3" y="5"/>
                    </a:lnTo>
                    <a:lnTo>
                      <a:pt x="3" y="6"/>
                    </a:lnTo>
                    <a:lnTo>
                      <a:pt x="1"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9" name="Freeform 1379">
                <a:extLst>
                  <a:ext uri="{FF2B5EF4-FFF2-40B4-BE49-F238E27FC236}">
                    <a16:creationId xmlns:a16="http://schemas.microsoft.com/office/drawing/2014/main" id="{8299306D-DC65-4EFD-A758-B22D22DE475C}"/>
                  </a:ext>
                </a:extLst>
              </p:cNvPr>
              <p:cNvSpPr>
                <a:spLocks/>
              </p:cNvSpPr>
              <p:nvPr/>
            </p:nvSpPr>
            <p:spPr bwMode="auto">
              <a:xfrm>
                <a:off x="3667" y="2095"/>
                <a:ext cx="8" cy="8"/>
              </a:xfrm>
              <a:custGeom>
                <a:avLst/>
                <a:gdLst>
                  <a:gd name="T0" fmla="*/ 0 w 8"/>
                  <a:gd name="T1" fmla="*/ 6 h 8"/>
                  <a:gd name="T2" fmla="*/ 0 w 8"/>
                  <a:gd name="T3" fmla="*/ 8 h 8"/>
                  <a:gd name="T4" fmla="*/ 1 w 8"/>
                  <a:gd name="T5" fmla="*/ 8 h 8"/>
                  <a:gd name="T6" fmla="*/ 6 w 8"/>
                  <a:gd name="T7" fmla="*/ 5 h 8"/>
                  <a:gd name="T8" fmla="*/ 8 w 8"/>
                  <a:gd name="T9" fmla="*/ 2 h 8"/>
                  <a:gd name="T10" fmla="*/ 6 w 8"/>
                  <a:gd name="T11" fmla="*/ 0 h 8"/>
                  <a:gd name="T12" fmla="*/ 5 w 8"/>
                  <a:gd name="T13" fmla="*/ 2 h 8"/>
                  <a:gd name="T14" fmla="*/ 5 w 8"/>
                  <a:gd name="T15" fmla="*/ 3 h 8"/>
                  <a:gd name="T16" fmla="*/ 1 w 8"/>
                  <a:gd name="T17" fmla="*/ 6 h 8"/>
                  <a:gd name="T18" fmla="*/ 0 w 8"/>
                  <a:gd name="T19" fmla="*/ 6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8">
                    <a:moveTo>
                      <a:pt x="0" y="6"/>
                    </a:moveTo>
                    <a:lnTo>
                      <a:pt x="0" y="8"/>
                    </a:lnTo>
                    <a:lnTo>
                      <a:pt x="1" y="8"/>
                    </a:lnTo>
                    <a:lnTo>
                      <a:pt x="6" y="5"/>
                    </a:lnTo>
                    <a:lnTo>
                      <a:pt x="8" y="2"/>
                    </a:lnTo>
                    <a:lnTo>
                      <a:pt x="6" y="0"/>
                    </a:lnTo>
                    <a:lnTo>
                      <a:pt x="5" y="2"/>
                    </a:lnTo>
                    <a:lnTo>
                      <a:pt x="5" y="3"/>
                    </a:lnTo>
                    <a:lnTo>
                      <a:pt x="1" y="6"/>
                    </a:lnTo>
                    <a:lnTo>
                      <a:pt x="0"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0" name="Freeform 1380">
                <a:extLst>
                  <a:ext uri="{FF2B5EF4-FFF2-40B4-BE49-F238E27FC236}">
                    <a16:creationId xmlns:a16="http://schemas.microsoft.com/office/drawing/2014/main" id="{47070C3F-435A-43C9-8630-2DF3D03AD609}"/>
                  </a:ext>
                </a:extLst>
              </p:cNvPr>
              <p:cNvSpPr>
                <a:spLocks/>
              </p:cNvSpPr>
              <p:nvPr/>
            </p:nvSpPr>
            <p:spPr bwMode="auto">
              <a:xfrm>
                <a:off x="3683" y="2114"/>
                <a:ext cx="1" cy="3"/>
              </a:xfrm>
              <a:custGeom>
                <a:avLst/>
                <a:gdLst>
                  <a:gd name="T0" fmla="*/ 0 w 1"/>
                  <a:gd name="T1" fmla="*/ 2 h 3"/>
                  <a:gd name="T2" fmla="*/ 1 w 1"/>
                  <a:gd name="T3" fmla="*/ 3 h 3"/>
                  <a:gd name="T4" fmla="*/ 1 w 1"/>
                  <a:gd name="T5" fmla="*/ 0 h 3"/>
                  <a:gd name="T6" fmla="*/ 0 w 1"/>
                  <a:gd name="T7" fmla="*/ 2 h 3"/>
                </a:gdLst>
                <a:ahLst/>
                <a:cxnLst>
                  <a:cxn ang="0">
                    <a:pos x="T0" y="T1"/>
                  </a:cxn>
                  <a:cxn ang="0">
                    <a:pos x="T2" y="T3"/>
                  </a:cxn>
                  <a:cxn ang="0">
                    <a:pos x="T4" y="T5"/>
                  </a:cxn>
                  <a:cxn ang="0">
                    <a:pos x="T6" y="T7"/>
                  </a:cxn>
                </a:cxnLst>
                <a:rect l="0" t="0" r="r" b="b"/>
                <a:pathLst>
                  <a:path w="1" h="3">
                    <a:moveTo>
                      <a:pt x="0" y="2"/>
                    </a:moveTo>
                    <a:lnTo>
                      <a:pt x="1" y="3"/>
                    </a:lnTo>
                    <a:lnTo>
                      <a:pt x="1" y="0"/>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1" name="Freeform 1381">
                <a:extLst>
                  <a:ext uri="{FF2B5EF4-FFF2-40B4-BE49-F238E27FC236}">
                    <a16:creationId xmlns:a16="http://schemas.microsoft.com/office/drawing/2014/main" id="{5651C336-2CE9-4F42-A534-AB88744584C7}"/>
                  </a:ext>
                </a:extLst>
              </p:cNvPr>
              <p:cNvSpPr>
                <a:spLocks/>
              </p:cNvSpPr>
              <p:nvPr/>
            </p:nvSpPr>
            <p:spPr bwMode="auto">
              <a:xfrm>
                <a:off x="3654" y="2082"/>
                <a:ext cx="7" cy="13"/>
              </a:xfrm>
              <a:custGeom>
                <a:avLst/>
                <a:gdLst>
                  <a:gd name="T0" fmla="*/ 3 w 7"/>
                  <a:gd name="T1" fmla="*/ 10 h 13"/>
                  <a:gd name="T2" fmla="*/ 5 w 7"/>
                  <a:gd name="T3" fmla="*/ 11 h 13"/>
                  <a:gd name="T4" fmla="*/ 7 w 7"/>
                  <a:gd name="T5" fmla="*/ 13 h 13"/>
                  <a:gd name="T6" fmla="*/ 3 w 7"/>
                  <a:gd name="T7" fmla="*/ 8 h 13"/>
                  <a:gd name="T8" fmla="*/ 3 w 7"/>
                  <a:gd name="T9" fmla="*/ 5 h 13"/>
                  <a:gd name="T10" fmla="*/ 0 w 7"/>
                  <a:gd name="T11" fmla="*/ 0 h 13"/>
                  <a:gd name="T12" fmla="*/ 0 w 7"/>
                  <a:gd name="T13" fmla="*/ 2 h 13"/>
                  <a:gd name="T14" fmla="*/ 2 w 7"/>
                  <a:gd name="T15" fmla="*/ 5 h 13"/>
                  <a:gd name="T16" fmla="*/ 0 w 7"/>
                  <a:gd name="T17" fmla="*/ 7 h 13"/>
                  <a:gd name="T18" fmla="*/ 3 w 7"/>
                  <a:gd name="T19" fmla="*/ 1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13">
                    <a:moveTo>
                      <a:pt x="3" y="10"/>
                    </a:moveTo>
                    <a:lnTo>
                      <a:pt x="5" y="11"/>
                    </a:lnTo>
                    <a:lnTo>
                      <a:pt x="7" y="13"/>
                    </a:lnTo>
                    <a:lnTo>
                      <a:pt x="3" y="8"/>
                    </a:lnTo>
                    <a:lnTo>
                      <a:pt x="3" y="5"/>
                    </a:lnTo>
                    <a:lnTo>
                      <a:pt x="0" y="0"/>
                    </a:lnTo>
                    <a:lnTo>
                      <a:pt x="0" y="2"/>
                    </a:lnTo>
                    <a:lnTo>
                      <a:pt x="2" y="5"/>
                    </a:lnTo>
                    <a:lnTo>
                      <a:pt x="0" y="7"/>
                    </a:lnTo>
                    <a:lnTo>
                      <a:pt x="3"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2" name="Freeform 1382">
                <a:extLst>
                  <a:ext uri="{FF2B5EF4-FFF2-40B4-BE49-F238E27FC236}">
                    <a16:creationId xmlns:a16="http://schemas.microsoft.com/office/drawing/2014/main" id="{B4DA1217-2864-4A99-8EDE-F63A08A50AA3}"/>
                  </a:ext>
                </a:extLst>
              </p:cNvPr>
              <p:cNvSpPr>
                <a:spLocks/>
              </p:cNvSpPr>
              <p:nvPr/>
            </p:nvSpPr>
            <p:spPr bwMode="auto">
              <a:xfrm>
                <a:off x="3651" y="2066"/>
                <a:ext cx="6" cy="12"/>
              </a:xfrm>
              <a:custGeom>
                <a:avLst/>
                <a:gdLst>
                  <a:gd name="T0" fmla="*/ 3 w 6"/>
                  <a:gd name="T1" fmla="*/ 4 h 12"/>
                  <a:gd name="T2" fmla="*/ 0 w 6"/>
                  <a:gd name="T3" fmla="*/ 0 h 12"/>
                  <a:gd name="T4" fmla="*/ 0 w 6"/>
                  <a:gd name="T5" fmla="*/ 4 h 12"/>
                  <a:gd name="T6" fmla="*/ 2 w 6"/>
                  <a:gd name="T7" fmla="*/ 5 h 12"/>
                  <a:gd name="T8" fmla="*/ 2 w 6"/>
                  <a:gd name="T9" fmla="*/ 8 h 12"/>
                  <a:gd name="T10" fmla="*/ 2 w 6"/>
                  <a:gd name="T11" fmla="*/ 10 h 12"/>
                  <a:gd name="T12" fmla="*/ 3 w 6"/>
                  <a:gd name="T13" fmla="*/ 12 h 12"/>
                  <a:gd name="T14" fmla="*/ 6 w 6"/>
                  <a:gd name="T15" fmla="*/ 12 h 12"/>
                  <a:gd name="T16" fmla="*/ 6 w 6"/>
                  <a:gd name="T17" fmla="*/ 10 h 12"/>
                  <a:gd name="T18" fmla="*/ 3 w 6"/>
                  <a:gd name="T19" fmla="*/ 7 h 12"/>
                  <a:gd name="T20" fmla="*/ 3 w 6"/>
                  <a:gd name="T21"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12">
                    <a:moveTo>
                      <a:pt x="3" y="4"/>
                    </a:moveTo>
                    <a:lnTo>
                      <a:pt x="0" y="0"/>
                    </a:lnTo>
                    <a:lnTo>
                      <a:pt x="0" y="4"/>
                    </a:lnTo>
                    <a:lnTo>
                      <a:pt x="2" y="5"/>
                    </a:lnTo>
                    <a:lnTo>
                      <a:pt x="2" y="8"/>
                    </a:lnTo>
                    <a:lnTo>
                      <a:pt x="2" y="10"/>
                    </a:lnTo>
                    <a:lnTo>
                      <a:pt x="3" y="12"/>
                    </a:lnTo>
                    <a:lnTo>
                      <a:pt x="6" y="12"/>
                    </a:lnTo>
                    <a:lnTo>
                      <a:pt x="6" y="10"/>
                    </a:lnTo>
                    <a:lnTo>
                      <a:pt x="3" y="7"/>
                    </a:lnTo>
                    <a:lnTo>
                      <a:pt x="3"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3" name="Freeform 1383">
                <a:extLst>
                  <a:ext uri="{FF2B5EF4-FFF2-40B4-BE49-F238E27FC236}">
                    <a16:creationId xmlns:a16="http://schemas.microsoft.com/office/drawing/2014/main" id="{2786A529-40BF-4B5B-B870-26BA2CD23EE5}"/>
                  </a:ext>
                </a:extLst>
              </p:cNvPr>
              <p:cNvSpPr>
                <a:spLocks/>
              </p:cNvSpPr>
              <p:nvPr/>
            </p:nvSpPr>
            <p:spPr bwMode="auto">
              <a:xfrm>
                <a:off x="3645" y="2081"/>
                <a:ext cx="1" cy="1"/>
              </a:xfrm>
              <a:custGeom>
                <a:avLst/>
                <a:gdLst>
                  <a:gd name="T0" fmla="*/ 0 w 1"/>
                  <a:gd name="T1" fmla="*/ 1 h 1"/>
                  <a:gd name="T2" fmla="*/ 1 w 1"/>
                  <a:gd name="T3" fmla="*/ 1 h 1"/>
                  <a:gd name="T4" fmla="*/ 0 w 1"/>
                  <a:gd name="T5" fmla="*/ 0 h 1"/>
                  <a:gd name="T6" fmla="*/ 0 w 1"/>
                  <a:gd name="T7" fmla="*/ 1 h 1"/>
                </a:gdLst>
                <a:ahLst/>
                <a:cxnLst>
                  <a:cxn ang="0">
                    <a:pos x="T0" y="T1"/>
                  </a:cxn>
                  <a:cxn ang="0">
                    <a:pos x="T2" y="T3"/>
                  </a:cxn>
                  <a:cxn ang="0">
                    <a:pos x="T4" y="T5"/>
                  </a:cxn>
                  <a:cxn ang="0">
                    <a:pos x="T6" y="T7"/>
                  </a:cxn>
                </a:cxnLst>
                <a:rect l="0" t="0" r="r" b="b"/>
                <a:pathLst>
                  <a:path w="1" h="1">
                    <a:moveTo>
                      <a:pt x="0" y="1"/>
                    </a:moveTo>
                    <a:lnTo>
                      <a:pt x="1" y="1"/>
                    </a:lnTo>
                    <a:lnTo>
                      <a:pt x="0" y="0"/>
                    </a:ln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4" name="Freeform 1384">
                <a:extLst>
                  <a:ext uri="{FF2B5EF4-FFF2-40B4-BE49-F238E27FC236}">
                    <a16:creationId xmlns:a16="http://schemas.microsoft.com/office/drawing/2014/main" id="{B5A5F757-ED37-488D-9406-406CE4B0673F}"/>
                  </a:ext>
                </a:extLst>
              </p:cNvPr>
              <p:cNvSpPr>
                <a:spLocks/>
              </p:cNvSpPr>
              <p:nvPr/>
            </p:nvSpPr>
            <p:spPr bwMode="auto">
              <a:xfrm>
                <a:off x="3681" y="2101"/>
                <a:ext cx="7" cy="4"/>
              </a:xfrm>
              <a:custGeom>
                <a:avLst/>
                <a:gdLst>
                  <a:gd name="T0" fmla="*/ 0 w 7"/>
                  <a:gd name="T1" fmla="*/ 0 h 4"/>
                  <a:gd name="T2" fmla="*/ 2 w 7"/>
                  <a:gd name="T3" fmla="*/ 2 h 4"/>
                  <a:gd name="T4" fmla="*/ 5 w 7"/>
                  <a:gd name="T5" fmla="*/ 2 h 4"/>
                  <a:gd name="T6" fmla="*/ 7 w 7"/>
                  <a:gd name="T7" fmla="*/ 4 h 4"/>
                  <a:gd name="T8" fmla="*/ 7 w 7"/>
                  <a:gd name="T9" fmla="*/ 2 h 4"/>
                  <a:gd name="T10" fmla="*/ 3 w 7"/>
                  <a:gd name="T11" fmla="*/ 0 h 4"/>
                  <a:gd name="T12" fmla="*/ 0 w 7"/>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7" h="4">
                    <a:moveTo>
                      <a:pt x="0" y="0"/>
                    </a:moveTo>
                    <a:lnTo>
                      <a:pt x="2" y="2"/>
                    </a:lnTo>
                    <a:lnTo>
                      <a:pt x="5" y="2"/>
                    </a:lnTo>
                    <a:lnTo>
                      <a:pt x="7" y="4"/>
                    </a:lnTo>
                    <a:lnTo>
                      <a:pt x="7" y="2"/>
                    </a:lnTo>
                    <a:lnTo>
                      <a:pt x="3"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5" name="Freeform 1385">
                <a:extLst>
                  <a:ext uri="{FF2B5EF4-FFF2-40B4-BE49-F238E27FC236}">
                    <a16:creationId xmlns:a16="http://schemas.microsoft.com/office/drawing/2014/main" id="{B2AAAC7B-9FE0-45BF-828A-FCD4909D09E5}"/>
                  </a:ext>
                </a:extLst>
              </p:cNvPr>
              <p:cNvSpPr>
                <a:spLocks/>
              </p:cNvSpPr>
              <p:nvPr/>
            </p:nvSpPr>
            <p:spPr bwMode="auto">
              <a:xfrm>
                <a:off x="3665" y="2074"/>
                <a:ext cx="2" cy="5"/>
              </a:xfrm>
              <a:custGeom>
                <a:avLst/>
                <a:gdLst>
                  <a:gd name="T0" fmla="*/ 0 w 2"/>
                  <a:gd name="T1" fmla="*/ 4 h 5"/>
                  <a:gd name="T2" fmla="*/ 2 w 2"/>
                  <a:gd name="T3" fmla="*/ 5 h 5"/>
                  <a:gd name="T4" fmla="*/ 2 w 2"/>
                  <a:gd name="T5" fmla="*/ 2 h 5"/>
                  <a:gd name="T6" fmla="*/ 2 w 2"/>
                  <a:gd name="T7" fmla="*/ 0 h 5"/>
                  <a:gd name="T8" fmla="*/ 0 w 2"/>
                  <a:gd name="T9" fmla="*/ 4 h 5"/>
                </a:gdLst>
                <a:ahLst/>
                <a:cxnLst>
                  <a:cxn ang="0">
                    <a:pos x="T0" y="T1"/>
                  </a:cxn>
                  <a:cxn ang="0">
                    <a:pos x="T2" y="T3"/>
                  </a:cxn>
                  <a:cxn ang="0">
                    <a:pos x="T4" y="T5"/>
                  </a:cxn>
                  <a:cxn ang="0">
                    <a:pos x="T6" y="T7"/>
                  </a:cxn>
                  <a:cxn ang="0">
                    <a:pos x="T8" y="T9"/>
                  </a:cxn>
                </a:cxnLst>
                <a:rect l="0" t="0" r="r" b="b"/>
                <a:pathLst>
                  <a:path w="2" h="5">
                    <a:moveTo>
                      <a:pt x="0" y="4"/>
                    </a:moveTo>
                    <a:lnTo>
                      <a:pt x="2" y="5"/>
                    </a:lnTo>
                    <a:lnTo>
                      <a:pt x="2" y="2"/>
                    </a:lnTo>
                    <a:lnTo>
                      <a:pt x="2" y="0"/>
                    </a:lnTo>
                    <a:lnTo>
                      <a:pt x="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6" name="Freeform 1386">
                <a:extLst>
                  <a:ext uri="{FF2B5EF4-FFF2-40B4-BE49-F238E27FC236}">
                    <a16:creationId xmlns:a16="http://schemas.microsoft.com/office/drawing/2014/main" id="{3E61EF61-F1AB-4870-8D8E-9CD0F142D2F8}"/>
                  </a:ext>
                </a:extLst>
              </p:cNvPr>
              <p:cNvSpPr>
                <a:spLocks/>
              </p:cNvSpPr>
              <p:nvPr/>
            </p:nvSpPr>
            <p:spPr bwMode="auto">
              <a:xfrm>
                <a:off x="3665" y="2093"/>
                <a:ext cx="3" cy="4"/>
              </a:xfrm>
              <a:custGeom>
                <a:avLst/>
                <a:gdLst>
                  <a:gd name="T0" fmla="*/ 0 w 3"/>
                  <a:gd name="T1" fmla="*/ 0 h 4"/>
                  <a:gd name="T2" fmla="*/ 0 w 3"/>
                  <a:gd name="T3" fmla="*/ 2 h 4"/>
                  <a:gd name="T4" fmla="*/ 2 w 3"/>
                  <a:gd name="T5" fmla="*/ 4 h 4"/>
                  <a:gd name="T6" fmla="*/ 3 w 3"/>
                  <a:gd name="T7" fmla="*/ 4 h 4"/>
                  <a:gd name="T8" fmla="*/ 3 w 3"/>
                  <a:gd name="T9" fmla="*/ 2 h 4"/>
                  <a:gd name="T10" fmla="*/ 0 w 3"/>
                  <a:gd name="T11" fmla="*/ 0 h 4"/>
                </a:gdLst>
                <a:ahLst/>
                <a:cxnLst>
                  <a:cxn ang="0">
                    <a:pos x="T0" y="T1"/>
                  </a:cxn>
                  <a:cxn ang="0">
                    <a:pos x="T2" y="T3"/>
                  </a:cxn>
                  <a:cxn ang="0">
                    <a:pos x="T4" y="T5"/>
                  </a:cxn>
                  <a:cxn ang="0">
                    <a:pos x="T6" y="T7"/>
                  </a:cxn>
                  <a:cxn ang="0">
                    <a:pos x="T8" y="T9"/>
                  </a:cxn>
                  <a:cxn ang="0">
                    <a:pos x="T10" y="T11"/>
                  </a:cxn>
                </a:cxnLst>
                <a:rect l="0" t="0" r="r" b="b"/>
                <a:pathLst>
                  <a:path w="3" h="4">
                    <a:moveTo>
                      <a:pt x="0" y="0"/>
                    </a:moveTo>
                    <a:lnTo>
                      <a:pt x="0" y="2"/>
                    </a:lnTo>
                    <a:lnTo>
                      <a:pt x="2" y="4"/>
                    </a:lnTo>
                    <a:lnTo>
                      <a:pt x="3" y="4"/>
                    </a:lnTo>
                    <a:lnTo>
                      <a:pt x="3" y="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7" name="Freeform 1387">
                <a:extLst>
                  <a:ext uri="{FF2B5EF4-FFF2-40B4-BE49-F238E27FC236}">
                    <a16:creationId xmlns:a16="http://schemas.microsoft.com/office/drawing/2014/main" id="{81821C0A-9C39-4B61-AEF2-15E0D738D9D0}"/>
                  </a:ext>
                </a:extLst>
              </p:cNvPr>
              <p:cNvSpPr>
                <a:spLocks/>
              </p:cNvSpPr>
              <p:nvPr/>
            </p:nvSpPr>
            <p:spPr bwMode="auto">
              <a:xfrm>
                <a:off x="3673" y="2119"/>
                <a:ext cx="10" cy="6"/>
              </a:xfrm>
              <a:custGeom>
                <a:avLst/>
                <a:gdLst>
                  <a:gd name="T0" fmla="*/ 5 w 10"/>
                  <a:gd name="T1" fmla="*/ 0 h 6"/>
                  <a:gd name="T2" fmla="*/ 0 w 10"/>
                  <a:gd name="T3" fmla="*/ 2 h 6"/>
                  <a:gd name="T4" fmla="*/ 0 w 10"/>
                  <a:gd name="T5" fmla="*/ 6 h 6"/>
                  <a:gd name="T6" fmla="*/ 8 w 10"/>
                  <a:gd name="T7" fmla="*/ 6 h 6"/>
                  <a:gd name="T8" fmla="*/ 10 w 10"/>
                  <a:gd name="T9" fmla="*/ 3 h 6"/>
                  <a:gd name="T10" fmla="*/ 10 w 10"/>
                  <a:gd name="T11" fmla="*/ 0 h 6"/>
                  <a:gd name="T12" fmla="*/ 8 w 10"/>
                  <a:gd name="T13" fmla="*/ 0 h 6"/>
                  <a:gd name="T14" fmla="*/ 7 w 10"/>
                  <a:gd name="T15" fmla="*/ 2 h 6"/>
                  <a:gd name="T16" fmla="*/ 5 w 10"/>
                  <a:gd name="T1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6">
                    <a:moveTo>
                      <a:pt x="5" y="0"/>
                    </a:moveTo>
                    <a:lnTo>
                      <a:pt x="0" y="2"/>
                    </a:lnTo>
                    <a:lnTo>
                      <a:pt x="0" y="6"/>
                    </a:lnTo>
                    <a:lnTo>
                      <a:pt x="8" y="6"/>
                    </a:lnTo>
                    <a:lnTo>
                      <a:pt x="10" y="3"/>
                    </a:lnTo>
                    <a:lnTo>
                      <a:pt x="10" y="0"/>
                    </a:lnTo>
                    <a:lnTo>
                      <a:pt x="8" y="0"/>
                    </a:lnTo>
                    <a:lnTo>
                      <a:pt x="7" y="2"/>
                    </a:lnTo>
                    <a:lnTo>
                      <a:pt x="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8" name="Freeform 1388">
                <a:extLst>
                  <a:ext uri="{FF2B5EF4-FFF2-40B4-BE49-F238E27FC236}">
                    <a16:creationId xmlns:a16="http://schemas.microsoft.com/office/drawing/2014/main" id="{583AC332-C344-4CC4-96D9-71D835B2D65B}"/>
                  </a:ext>
                </a:extLst>
              </p:cNvPr>
              <p:cNvSpPr>
                <a:spLocks/>
              </p:cNvSpPr>
              <p:nvPr/>
            </p:nvSpPr>
            <p:spPr bwMode="auto">
              <a:xfrm>
                <a:off x="3640" y="2055"/>
                <a:ext cx="6" cy="11"/>
              </a:xfrm>
              <a:custGeom>
                <a:avLst/>
                <a:gdLst>
                  <a:gd name="T0" fmla="*/ 0 w 6"/>
                  <a:gd name="T1" fmla="*/ 0 h 11"/>
                  <a:gd name="T2" fmla="*/ 0 w 6"/>
                  <a:gd name="T3" fmla="*/ 2 h 11"/>
                  <a:gd name="T4" fmla="*/ 3 w 6"/>
                  <a:gd name="T5" fmla="*/ 3 h 11"/>
                  <a:gd name="T6" fmla="*/ 5 w 6"/>
                  <a:gd name="T7" fmla="*/ 7 h 11"/>
                  <a:gd name="T8" fmla="*/ 5 w 6"/>
                  <a:gd name="T9" fmla="*/ 8 h 11"/>
                  <a:gd name="T10" fmla="*/ 3 w 6"/>
                  <a:gd name="T11" fmla="*/ 10 h 11"/>
                  <a:gd name="T12" fmla="*/ 3 w 6"/>
                  <a:gd name="T13" fmla="*/ 11 h 11"/>
                  <a:gd name="T14" fmla="*/ 5 w 6"/>
                  <a:gd name="T15" fmla="*/ 10 h 11"/>
                  <a:gd name="T16" fmla="*/ 6 w 6"/>
                  <a:gd name="T17" fmla="*/ 7 h 11"/>
                  <a:gd name="T18" fmla="*/ 3 w 6"/>
                  <a:gd name="T19" fmla="*/ 2 h 11"/>
                  <a:gd name="T20" fmla="*/ 0 w 6"/>
                  <a:gd name="T21"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11">
                    <a:moveTo>
                      <a:pt x="0" y="0"/>
                    </a:moveTo>
                    <a:lnTo>
                      <a:pt x="0" y="2"/>
                    </a:lnTo>
                    <a:lnTo>
                      <a:pt x="3" y="3"/>
                    </a:lnTo>
                    <a:lnTo>
                      <a:pt x="5" y="7"/>
                    </a:lnTo>
                    <a:lnTo>
                      <a:pt x="5" y="8"/>
                    </a:lnTo>
                    <a:lnTo>
                      <a:pt x="3" y="10"/>
                    </a:lnTo>
                    <a:lnTo>
                      <a:pt x="3" y="11"/>
                    </a:lnTo>
                    <a:lnTo>
                      <a:pt x="5" y="10"/>
                    </a:lnTo>
                    <a:lnTo>
                      <a:pt x="6" y="7"/>
                    </a:lnTo>
                    <a:lnTo>
                      <a:pt x="3" y="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9" name="Freeform 1389">
                <a:extLst>
                  <a:ext uri="{FF2B5EF4-FFF2-40B4-BE49-F238E27FC236}">
                    <a16:creationId xmlns:a16="http://schemas.microsoft.com/office/drawing/2014/main" id="{276EE916-9744-429E-9059-E863622FED81}"/>
                  </a:ext>
                </a:extLst>
              </p:cNvPr>
              <p:cNvSpPr>
                <a:spLocks/>
              </p:cNvSpPr>
              <p:nvPr/>
            </p:nvSpPr>
            <p:spPr bwMode="auto">
              <a:xfrm>
                <a:off x="3621" y="2071"/>
                <a:ext cx="3" cy="3"/>
              </a:xfrm>
              <a:custGeom>
                <a:avLst/>
                <a:gdLst>
                  <a:gd name="T0" fmla="*/ 3 w 3"/>
                  <a:gd name="T1" fmla="*/ 0 h 3"/>
                  <a:gd name="T2" fmla="*/ 0 w 3"/>
                  <a:gd name="T3" fmla="*/ 2 h 3"/>
                  <a:gd name="T4" fmla="*/ 1 w 3"/>
                  <a:gd name="T5" fmla="*/ 3 h 3"/>
                  <a:gd name="T6" fmla="*/ 3 w 3"/>
                  <a:gd name="T7" fmla="*/ 0 h 3"/>
                </a:gdLst>
                <a:ahLst/>
                <a:cxnLst>
                  <a:cxn ang="0">
                    <a:pos x="T0" y="T1"/>
                  </a:cxn>
                  <a:cxn ang="0">
                    <a:pos x="T2" y="T3"/>
                  </a:cxn>
                  <a:cxn ang="0">
                    <a:pos x="T4" y="T5"/>
                  </a:cxn>
                  <a:cxn ang="0">
                    <a:pos x="T6" y="T7"/>
                  </a:cxn>
                </a:cxnLst>
                <a:rect l="0" t="0" r="r" b="b"/>
                <a:pathLst>
                  <a:path w="3" h="3">
                    <a:moveTo>
                      <a:pt x="3" y="0"/>
                    </a:moveTo>
                    <a:lnTo>
                      <a:pt x="0" y="2"/>
                    </a:lnTo>
                    <a:lnTo>
                      <a:pt x="1" y="3"/>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0" name="Freeform 1390">
                <a:extLst>
                  <a:ext uri="{FF2B5EF4-FFF2-40B4-BE49-F238E27FC236}">
                    <a16:creationId xmlns:a16="http://schemas.microsoft.com/office/drawing/2014/main" id="{7D611821-1536-4FE2-8627-3EE16908AF23}"/>
                  </a:ext>
                </a:extLst>
              </p:cNvPr>
              <p:cNvSpPr>
                <a:spLocks/>
              </p:cNvSpPr>
              <p:nvPr/>
            </p:nvSpPr>
            <p:spPr bwMode="auto">
              <a:xfrm>
                <a:off x="3619" y="2073"/>
                <a:ext cx="2" cy="3"/>
              </a:xfrm>
              <a:custGeom>
                <a:avLst/>
                <a:gdLst>
                  <a:gd name="T0" fmla="*/ 2 w 2"/>
                  <a:gd name="T1" fmla="*/ 0 h 3"/>
                  <a:gd name="T2" fmla="*/ 0 w 2"/>
                  <a:gd name="T3" fmla="*/ 1 h 3"/>
                  <a:gd name="T4" fmla="*/ 2 w 2"/>
                  <a:gd name="T5" fmla="*/ 3 h 3"/>
                  <a:gd name="T6" fmla="*/ 2 w 2"/>
                  <a:gd name="T7" fmla="*/ 0 h 3"/>
                </a:gdLst>
                <a:ahLst/>
                <a:cxnLst>
                  <a:cxn ang="0">
                    <a:pos x="T0" y="T1"/>
                  </a:cxn>
                  <a:cxn ang="0">
                    <a:pos x="T2" y="T3"/>
                  </a:cxn>
                  <a:cxn ang="0">
                    <a:pos x="T4" y="T5"/>
                  </a:cxn>
                  <a:cxn ang="0">
                    <a:pos x="T6" y="T7"/>
                  </a:cxn>
                </a:cxnLst>
                <a:rect l="0" t="0" r="r" b="b"/>
                <a:pathLst>
                  <a:path w="2" h="3">
                    <a:moveTo>
                      <a:pt x="2" y="0"/>
                    </a:moveTo>
                    <a:lnTo>
                      <a:pt x="0" y="1"/>
                    </a:lnTo>
                    <a:lnTo>
                      <a:pt x="2" y="3"/>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1" name="Freeform 1391">
                <a:extLst>
                  <a:ext uri="{FF2B5EF4-FFF2-40B4-BE49-F238E27FC236}">
                    <a16:creationId xmlns:a16="http://schemas.microsoft.com/office/drawing/2014/main" id="{5650A193-4256-41D5-B1A0-41B5A51D0930}"/>
                  </a:ext>
                </a:extLst>
              </p:cNvPr>
              <p:cNvSpPr>
                <a:spLocks/>
              </p:cNvSpPr>
              <p:nvPr/>
            </p:nvSpPr>
            <p:spPr bwMode="auto">
              <a:xfrm>
                <a:off x="3614" y="2060"/>
                <a:ext cx="8" cy="11"/>
              </a:xfrm>
              <a:custGeom>
                <a:avLst/>
                <a:gdLst>
                  <a:gd name="T0" fmla="*/ 7 w 8"/>
                  <a:gd name="T1" fmla="*/ 0 h 11"/>
                  <a:gd name="T2" fmla="*/ 3 w 8"/>
                  <a:gd name="T3" fmla="*/ 0 h 11"/>
                  <a:gd name="T4" fmla="*/ 3 w 8"/>
                  <a:gd name="T5" fmla="*/ 3 h 11"/>
                  <a:gd name="T6" fmla="*/ 0 w 8"/>
                  <a:gd name="T7" fmla="*/ 8 h 11"/>
                  <a:gd name="T8" fmla="*/ 2 w 8"/>
                  <a:gd name="T9" fmla="*/ 10 h 11"/>
                  <a:gd name="T10" fmla="*/ 5 w 8"/>
                  <a:gd name="T11" fmla="*/ 8 h 11"/>
                  <a:gd name="T12" fmla="*/ 5 w 8"/>
                  <a:gd name="T13" fmla="*/ 11 h 11"/>
                  <a:gd name="T14" fmla="*/ 8 w 8"/>
                  <a:gd name="T15" fmla="*/ 8 h 11"/>
                  <a:gd name="T16" fmla="*/ 7 w 8"/>
                  <a:gd name="T17" fmla="*/ 3 h 11"/>
                  <a:gd name="T18" fmla="*/ 7 w 8"/>
                  <a:gd name="T19"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11">
                    <a:moveTo>
                      <a:pt x="7" y="0"/>
                    </a:moveTo>
                    <a:lnTo>
                      <a:pt x="3" y="0"/>
                    </a:lnTo>
                    <a:lnTo>
                      <a:pt x="3" y="3"/>
                    </a:lnTo>
                    <a:lnTo>
                      <a:pt x="0" y="8"/>
                    </a:lnTo>
                    <a:lnTo>
                      <a:pt x="2" y="10"/>
                    </a:lnTo>
                    <a:lnTo>
                      <a:pt x="5" y="8"/>
                    </a:lnTo>
                    <a:lnTo>
                      <a:pt x="5" y="11"/>
                    </a:lnTo>
                    <a:lnTo>
                      <a:pt x="8" y="8"/>
                    </a:lnTo>
                    <a:lnTo>
                      <a:pt x="7" y="3"/>
                    </a:lnTo>
                    <a:lnTo>
                      <a:pt x="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2" name="Freeform 1392">
                <a:extLst>
                  <a:ext uri="{FF2B5EF4-FFF2-40B4-BE49-F238E27FC236}">
                    <a16:creationId xmlns:a16="http://schemas.microsoft.com/office/drawing/2014/main" id="{B96254BD-56C3-4A8F-909C-A4519FD7D430}"/>
                  </a:ext>
                </a:extLst>
              </p:cNvPr>
              <p:cNvSpPr>
                <a:spLocks/>
              </p:cNvSpPr>
              <p:nvPr/>
            </p:nvSpPr>
            <p:spPr bwMode="auto">
              <a:xfrm>
                <a:off x="3621" y="2074"/>
                <a:ext cx="4" cy="8"/>
              </a:xfrm>
              <a:custGeom>
                <a:avLst/>
                <a:gdLst>
                  <a:gd name="T0" fmla="*/ 1 w 4"/>
                  <a:gd name="T1" fmla="*/ 8 h 8"/>
                  <a:gd name="T2" fmla="*/ 3 w 4"/>
                  <a:gd name="T3" fmla="*/ 8 h 8"/>
                  <a:gd name="T4" fmla="*/ 4 w 4"/>
                  <a:gd name="T5" fmla="*/ 5 h 8"/>
                  <a:gd name="T6" fmla="*/ 3 w 4"/>
                  <a:gd name="T7" fmla="*/ 4 h 8"/>
                  <a:gd name="T8" fmla="*/ 4 w 4"/>
                  <a:gd name="T9" fmla="*/ 2 h 8"/>
                  <a:gd name="T10" fmla="*/ 3 w 4"/>
                  <a:gd name="T11" fmla="*/ 0 h 8"/>
                  <a:gd name="T12" fmla="*/ 0 w 4"/>
                  <a:gd name="T13" fmla="*/ 2 h 8"/>
                  <a:gd name="T14" fmla="*/ 0 w 4"/>
                  <a:gd name="T15" fmla="*/ 5 h 8"/>
                  <a:gd name="T16" fmla="*/ 1 w 4"/>
                  <a:gd name="T17"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8">
                    <a:moveTo>
                      <a:pt x="1" y="8"/>
                    </a:moveTo>
                    <a:lnTo>
                      <a:pt x="3" y="8"/>
                    </a:lnTo>
                    <a:lnTo>
                      <a:pt x="4" y="5"/>
                    </a:lnTo>
                    <a:lnTo>
                      <a:pt x="3" y="4"/>
                    </a:lnTo>
                    <a:lnTo>
                      <a:pt x="4" y="2"/>
                    </a:lnTo>
                    <a:lnTo>
                      <a:pt x="3" y="0"/>
                    </a:lnTo>
                    <a:lnTo>
                      <a:pt x="0" y="2"/>
                    </a:lnTo>
                    <a:lnTo>
                      <a:pt x="0" y="5"/>
                    </a:lnTo>
                    <a:lnTo>
                      <a:pt x="1"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3" name="Freeform 1393">
                <a:extLst>
                  <a:ext uri="{FF2B5EF4-FFF2-40B4-BE49-F238E27FC236}">
                    <a16:creationId xmlns:a16="http://schemas.microsoft.com/office/drawing/2014/main" id="{360B3B63-0804-4610-B06B-F8F5655E6CD0}"/>
                  </a:ext>
                </a:extLst>
              </p:cNvPr>
              <p:cNvSpPr>
                <a:spLocks/>
              </p:cNvSpPr>
              <p:nvPr/>
            </p:nvSpPr>
            <p:spPr bwMode="auto">
              <a:xfrm>
                <a:off x="3625" y="2058"/>
                <a:ext cx="7" cy="4"/>
              </a:xfrm>
              <a:custGeom>
                <a:avLst/>
                <a:gdLst>
                  <a:gd name="T0" fmla="*/ 0 w 7"/>
                  <a:gd name="T1" fmla="*/ 2 h 4"/>
                  <a:gd name="T2" fmla="*/ 2 w 7"/>
                  <a:gd name="T3" fmla="*/ 4 h 4"/>
                  <a:gd name="T4" fmla="*/ 7 w 7"/>
                  <a:gd name="T5" fmla="*/ 4 h 4"/>
                  <a:gd name="T6" fmla="*/ 7 w 7"/>
                  <a:gd name="T7" fmla="*/ 2 h 4"/>
                  <a:gd name="T8" fmla="*/ 4 w 7"/>
                  <a:gd name="T9" fmla="*/ 0 h 4"/>
                  <a:gd name="T10" fmla="*/ 0 w 7"/>
                  <a:gd name="T11" fmla="*/ 2 h 4"/>
                </a:gdLst>
                <a:ahLst/>
                <a:cxnLst>
                  <a:cxn ang="0">
                    <a:pos x="T0" y="T1"/>
                  </a:cxn>
                  <a:cxn ang="0">
                    <a:pos x="T2" y="T3"/>
                  </a:cxn>
                  <a:cxn ang="0">
                    <a:pos x="T4" y="T5"/>
                  </a:cxn>
                  <a:cxn ang="0">
                    <a:pos x="T6" y="T7"/>
                  </a:cxn>
                  <a:cxn ang="0">
                    <a:pos x="T8" y="T9"/>
                  </a:cxn>
                  <a:cxn ang="0">
                    <a:pos x="T10" y="T11"/>
                  </a:cxn>
                </a:cxnLst>
                <a:rect l="0" t="0" r="r" b="b"/>
                <a:pathLst>
                  <a:path w="7" h="4">
                    <a:moveTo>
                      <a:pt x="0" y="2"/>
                    </a:moveTo>
                    <a:lnTo>
                      <a:pt x="2" y="4"/>
                    </a:lnTo>
                    <a:lnTo>
                      <a:pt x="7" y="4"/>
                    </a:lnTo>
                    <a:lnTo>
                      <a:pt x="7" y="2"/>
                    </a:lnTo>
                    <a:lnTo>
                      <a:pt x="4" y="0"/>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4" name="Freeform 1394">
                <a:extLst>
                  <a:ext uri="{FF2B5EF4-FFF2-40B4-BE49-F238E27FC236}">
                    <a16:creationId xmlns:a16="http://schemas.microsoft.com/office/drawing/2014/main" id="{1B985262-B60E-48ED-B098-C1C3464CB634}"/>
                  </a:ext>
                </a:extLst>
              </p:cNvPr>
              <p:cNvSpPr>
                <a:spLocks/>
              </p:cNvSpPr>
              <p:nvPr/>
            </p:nvSpPr>
            <p:spPr bwMode="auto">
              <a:xfrm>
                <a:off x="3625" y="2031"/>
                <a:ext cx="12" cy="18"/>
              </a:xfrm>
              <a:custGeom>
                <a:avLst/>
                <a:gdLst>
                  <a:gd name="T0" fmla="*/ 12 w 12"/>
                  <a:gd name="T1" fmla="*/ 7 h 18"/>
                  <a:gd name="T2" fmla="*/ 8 w 12"/>
                  <a:gd name="T3" fmla="*/ 5 h 18"/>
                  <a:gd name="T4" fmla="*/ 8 w 12"/>
                  <a:gd name="T5" fmla="*/ 2 h 18"/>
                  <a:gd name="T6" fmla="*/ 4 w 12"/>
                  <a:gd name="T7" fmla="*/ 0 h 18"/>
                  <a:gd name="T8" fmla="*/ 0 w 12"/>
                  <a:gd name="T9" fmla="*/ 0 h 18"/>
                  <a:gd name="T10" fmla="*/ 5 w 12"/>
                  <a:gd name="T11" fmla="*/ 2 h 18"/>
                  <a:gd name="T12" fmla="*/ 5 w 12"/>
                  <a:gd name="T13" fmla="*/ 3 h 18"/>
                  <a:gd name="T14" fmla="*/ 8 w 12"/>
                  <a:gd name="T15" fmla="*/ 8 h 18"/>
                  <a:gd name="T16" fmla="*/ 7 w 12"/>
                  <a:gd name="T17" fmla="*/ 10 h 18"/>
                  <a:gd name="T18" fmla="*/ 7 w 12"/>
                  <a:gd name="T19" fmla="*/ 13 h 18"/>
                  <a:gd name="T20" fmla="*/ 7 w 12"/>
                  <a:gd name="T21" fmla="*/ 18 h 18"/>
                  <a:gd name="T22" fmla="*/ 8 w 12"/>
                  <a:gd name="T23" fmla="*/ 15 h 18"/>
                  <a:gd name="T24" fmla="*/ 8 w 12"/>
                  <a:gd name="T25" fmla="*/ 11 h 18"/>
                  <a:gd name="T26" fmla="*/ 12 w 12"/>
                  <a:gd name="T27" fmla="*/ 10 h 18"/>
                  <a:gd name="T28" fmla="*/ 12 w 12"/>
                  <a:gd name="T29" fmla="*/ 7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 h="18">
                    <a:moveTo>
                      <a:pt x="12" y="7"/>
                    </a:moveTo>
                    <a:lnTo>
                      <a:pt x="8" y="5"/>
                    </a:lnTo>
                    <a:lnTo>
                      <a:pt x="8" y="2"/>
                    </a:lnTo>
                    <a:lnTo>
                      <a:pt x="4" y="0"/>
                    </a:lnTo>
                    <a:lnTo>
                      <a:pt x="0" y="0"/>
                    </a:lnTo>
                    <a:lnTo>
                      <a:pt x="5" y="2"/>
                    </a:lnTo>
                    <a:lnTo>
                      <a:pt x="5" y="3"/>
                    </a:lnTo>
                    <a:lnTo>
                      <a:pt x="8" y="8"/>
                    </a:lnTo>
                    <a:lnTo>
                      <a:pt x="7" y="10"/>
                    </a:lnTo>
                    <a:lnTo>
                      <a:pt x="7" y="13"/>
                    </a:lnTo>
                    <a:lnTo>
                      <a:pt x="7" y="18"/>
                    </a:lnTo>
                    <a:lnTo>
                      <a:pt x="8" y="15"/>
                    </a:lnTo>
                    <a:lnTo>
                      <a:pt x="8" y="11"/>
                    </a:lnTo>
                    <a:lnTo>
                      <a:pt x="12" y="10"/>
                    </a:lnTo>
                    <a:lnTo>
                      <a:pt x="12"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5" name="Freeform 1395">
                <a:extLst>
                  <a:ext uri="{FF2B5EF4-FFF2-40B4-BE49-F238E27FC236}">
                    <a16:creationId xmlns:a16="http://schemas.microsoft.com/office/drawing/2014/main" id="{BAED9058-2F5D-412B-844D-8B7E7D5417EB}"/>
                  </a:ext>
                </a:extLst>
              </p:cNvPr>
              <p:cNvSpPr>
                <a:spLocks/>
              </p:cNvSpPr>
              <p:nvPr/>
            </p:nvSpPr>
            <p:spPr bwMode="auto">
              <a:xfrm>
                <a:off x="3608" y="2033"/>
                <a:ext cx="17" cy="5"/>
              </a:xfrm>
              <a:custGeom>
                <a:avLst/>
                <a:gdLst>
                  <a:gd name="T0" fmla="*/ 9 w 17"/>
                  <a:gd name="T1" fmla="*/ 0 h 5"/>
                  <a:gd name="T2" fmla="*/ 6 w 17"/>
                  <a:gd name="T3" fmla="*/ 1 h 5"/>
                  <a:gd name="T4" fmla="*/ 3 w 17"/>
                  <a:gd name="T5" fmla="*/ 0 h 5"/>
                  <a:gd name="T6" fmla="*/ 0 w 17"/>
                  <a:gd name="T7" fmla="*/ 0 h 5"/>
                  <a:gd name="T8" fmla="*/ 3 w 17"/>
                  <a:gd name="T9" fmla="*/ 5 h 5"/>
                  <a:gd name="T10" fmla="*/ 6 w 17"/>
                  <a:gd name="T11" fmla="*/ 5 h 5"/>
                  <a:gd name="T12" fmla="*/ 13 w 17"/>
                  <a:gd name="T13" fmla="*/ 1 h 5"/>
                  <a:gd name="T14" fmla="*/ 14 w 17"/>
                  <a:gd name="T15" fmla="*/ 1 h 5"/>
                  <a:gd name="T16" fmla="*/ 17 w 17"/>
                  <a:gd name="T17" fmla="*/ 1 h 5"/>
                  <a:gd name="T18" fmla="*/ 14 w 17"/>
                  <a:gd name="T19" fmla="*/ 0 h 5"/>
                  <a:gd name="T20" fmla="*/ 9 w 17"/>
                  <a:gd name="T2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5">
                    <a:moveTo>
                      <a:pt x="9" y="0"/>
                    </a:moveTo>
                    <a:lnTo>
                      <a:pt x="6" y="1"/>
                    </a:lnTo>
                    <a:lnTo>
                      <a:pt x="3" y="0"/>
                    </a:lnTo>
                    <a:lnTo>
                      <a:pt x="0" y="0"/>
                    </a:lnTo>
                    <a:lnTo>
                      <a:pt x="3" y="5"/>
                    </a:lnTo>
                    <a:lnTo>
                      <a:pt x="6" y="5"/>
                    </a:lnTo>
                    <a:lnTo>
                      <a:pt x="13" y="1"/>
                    </a:lnTo>
                    <a:lnTo>
                      <a:pt x="14" y="1"/>
                    </a:lnTo>
                    <a:lnTo>
                      <a:pt x="17" y="1"/>
                    </a:lnTo>
                    <a:lnTo>
                      <a:pt x="14" y="0"/>
                    </a:lnTo>
                    <a:lnTo>
                      <a:pt x="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6" name="Freeform 1396">
                <a:extLst>
                  <a:ext uri="{FF2B5EF4-FFF2-40B4-BE49-F238E27FC236}">
                    <a16:creationId xmlns:a16="http://schemas.microsoft.com/office/drawing/2014/main" id="{0AB62B90-8463-4913-93D6-E52755BFCEFB}"/>
                  </a:ext>
                </a:extLst>
              </p:cNvPr>
              <p:cNvSpPr>
                <a:spLocks/>
              </p:cNvSpPr>
              <p:nvPr/>
            </p:nvSpPr>
            <p:spPr bwMode="auto">
              <a:xfrm>
                <a:off x="3708" y="1792"/>
                <a:ext cx="27" cy="10"/>
              </a:xfrm>
              <a:custGeom>
                <a:avLst/>
                <a:gdLst>
                  <a:gd name="T0" fmla="*/ 24 w 27"/>
                  <a:gd name="T1" fmla="*/ 2 h 10"/>
                  <a:gd name="T2" fmla="*/ 24 w 27"/>
                  <a:gd name="T3" fmla="*/ 0 h 10"/>
                  <a:gd name="T4" fmla="*/ 19 w 27"/>
                  <a:gd name="T5" fmla="*/ 3 h 10"/>
                  <a:gd name="T6" fmla="*/ 15 w 27"/>
                  <a:gd name="T7" fmla="*/ 3 h 10"/>
                  <a:gd name="T8" fmla="*/ 11 w 27"/>
                  <a:gd name="T9" fmla="*/ 3 h 10"/>
                  <a:gd name="T10" fmla="*/ 8 w 27"/>
                  <a:gd name="T11" fmla="*/ 3 h 10"/>
                  <a:gd name="T12" fmla="*/ 5 w 27"/>
                  <a:gd name="T13" fmla="*/ 5 h 10"/>
                  <a:gd name="T14" fmla="*/ 2 w 27"/>
                  <a:gd name="T15" fmla="*/ 5 h 10"/>
                  <a:gd name="T16" fmla="*/ 0 w 27"/>
                  <a:gd name="T17" fmla="*/ 8 h 10"/>
                  <a:gd name="T18" fmla="*/ 0 w 27"/>
                  <a:gd name="T19" fmla="*/ 8 h 10"/>
                  <a:gd name="T20" fmla="*/ 2 w 27"/>
                  <a:gd name="T21" fmla="*/ 8 h 10"/>
                  <a:gd name="T22" fmla="*/ 0 w 27"/>
                  <a:gd name="T23" fmla="*/ 10 h 10"/>
                  <a:gd name="T24" fmla="*/ 3 w 27"/>
                  <a:gd name="T25" fmla="*/ 10 h 10"/>
                  <a:gd name="T26" fmla="*/ 3 w 27"/>
                  <a:gd name="T27" fmla="*/ 8 h 10"/>
                  <a:gd name="T28" fmla="*/ 7 w 27"/>
                  <a:gd name="T29" fmla="*/ 8 h 10"/>
                  <a:gd name="T30" fmla="*/ 10 w 27"/>
                  <a:gd name="T31" fmla="*/ 6 h 10"/>
                  <a:gd name="T32" fmla="*/ 15 w 27"/>
                  <a:gd name="T33" fmla="*/ 6 h 10"/>
                  <a:gd name="T34" fmla="*/ 16 w 27"/>
                  <a:gd name="T35" fmla="*/ 6 h 10"/>
                  <a:gd name="T36" fmla="*/ 21 w 27"/>
                  <a:gd name="T37" fmla="*/ 6 h 10"/>
                  <a:gd name="T38" fmla="*/ 21 w 27"/>
                  <a:gd name="T39" fmla="*/ 5 h 10"/>
                  <a:gd name="T40" fmla="*/ 23 w 27"/>
                  <a:gd name="T41" fmla="*/ 5 h 10"/>
                  <a:gd name="T42" fmla="*/ 26 w 27"/>
                  <a:gd name="T43" fmla="*/ 5 h 10"/>
                  <a:gd name="T44" fmla="*/ 27 w 27"/>
                  <a:gd name="T45" fmla="*/ 3 h 10"/>
                  <a:gd name="T46" fmla="*/ 26 w 27"/>
                  <a:gd name="T47" fmla="*/ 3 h 10"/>
                  <a:gd name="T48" fmla="*/ 24 w 27"/>
                  <a:gd name="T49" fmla="*/ 3 h 10"/>
                  <a:gd name="T50" fmla="*/ 21 w 27"/>
                  <a:gd name="T51" fmla="*/ 3 h 10"/>
                  <a:gd name="T52" fmla="*/ 23 w 27"/>
                  <a:gd name="T53" fmla="*/ 3 h 10"/>
                  <a:gd name="T54" fmla="*/ 24 w 27"/>
                  <a:gd name="T55"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7" h="10">
                    <a:moveTo>
                      <a:pt x="24" y="2"/>
                    </a:moveTo>
                    <a:lnTo>
                      <a:pt x="24" y="0"/>
                    </a:lnTo>
                    <a:lnTo>
                      <a:pt x="19" y="3"/>
                    </a:lnTo>
                    <a:lnTo>
                      <a:pt x="15" y="3"/>
                    </a:lnTo>
                    <a:lnTo>
                      <a:pt x="11" y="3"/>
                    </a:lnTo>
                    <a:lnTo>
                      <a:pt x="8" y="3"/>
                    </a:lnTo>
                    <a:lnTo>
                      <a:pt x="5" y="5"/>
                    </a:lnTo>
                    <a:lnTo>
                      <a:pt x="2" y="5"/>
                    </a:lnTo>
                    <a:lnTo>
                      <a:pt x="0" y="8"/>
                    </a:lnTo>
                    <a:lnTo>
                      <a:pt x="0" y="8"/>
                    </a:lnTo>
                    <a:lnTo>
                      <a:pt x="2" y="8"/>
                    </a:lnTo>
                    <a:lnTo>
                      <a:pt x="0" y="10"/>
                    </a:lnTo>
                    <a:lnTo>
                      <a:pt x="3" y="10"/>
                    </a:lnTo>
                    <a:lnTo>
                      <a:pt x="3" y="8"/>
                    </a:lnTo>
                    <a:lnTo>
                      <a:pt x="7" y="8"/>
                    </a:lnTo>
                    <a:lnTo>
                      <a:pt x="10" y="6"/>
                    </a:lnTo>
                    <a:lnTo>
                      <a:pt x="15" y="6"/>
                    </a:lnTo>
                    <a:lnTo>
                      <a:pt x="16" y="6"/>
                    </a:lnTo>
                    <a:lnTo>
                      <a:pt x="21" y="6"/>
                    </a:lnTo>
                    <a:lnTo>
                      <a:pt x="21" y="5"/>
                    </a:lnTo>
                    <a:lnTo>
                      <a:pt x="23" y="5"/>
                    </a:lnTo>
                    <a:lnTo>
                      <a:pt x="26" y="5"/>
                    </a:lnTo>
                    <a:lnTo>
                      <a:pt x="27" y="3"/>
                    </a:lnTo>
                    <a:lnTo>
                      <a:pt x="26" y="3"/>
                    </a:lnTo>
                    <a:lnTo>
                      <a:pt x="24" y="3"/>
                    </a:lnTo>
                    <a:lnTo>
                      <a:pt x="21" y="3"/>
                    </a:lnTo>
                    <a:lnTo>
                      <a:pt x="23" y="3"/>
                    </a:lnTo>
                    <a:lnTo>
                      <a:pt x="24"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7" name="Freeform 1397">
                <a:extLst>
                  <a:ext uri="{FF2B5EF4-FFF2-40B4-BE49-F238E27FC236}">
                    <a16:creationId xmlns:a16="http://schemas.microsoft.com/office/drawing/2014/main" id="{9858618E-7C8E-41D8-A1EB-EE26B7549C08}"/>
                  </a:ext>
                </a:extLst>
              </p:cNvPr>
              <p:cNvSpPr>
                <a:spLocks/>
              </p:cNvSpPr>
              <p:nvPr/>
            </p:nvSpPr>
            <p:spPr bwMode="auto">
              <a:xfrm>
                <a:off x="3023" y="1590"/>
                <a:ext cx="795" cy="468"/>
              </a:xfrm>
              <a:custGeom>
                <a:avLst/>
                <a:gdLst>
                  <a:gd name="T0" fmla="*/ 226 w 795"/>
                  <a:gd name="T1" fmla="*/ 366 h 468"/>
                  <a:gd name="T2" fmla="*/ 234 w 795"/>
                  <a:gd name="T3" fmla="*/ 387 h 468"/>
                  <a:gd name="T4" fmla="*/ 252 w 795"/>
                  <a:gd name="T5" fmla="*/ 401 h 468"/>
                  <a:gd name="T6" fmla="*/ 268 w 795"/>
                  <a:gd name="T7" fmla="*/ 390 h 468"/>
                  <a:gd name="T8" fmla="*/ 290 w 795"/>
                  <a:gd name="T9" fmla="*/ 408 h 468"/>
                  <a:gd name="T10" fmla="*/ 306 w 795"/>
                  <a:gd name="T11" fmla="*/ 446 h 468"/>
                  <a:gd name="T12" fmla="*/ 328 w 795"/>
                  <a:gd name="T13" fmla="*/ 441 h 468"/>
                  <a:gd name="T14" fmla="*/ 343 w 795"/>
                  <a:gd name="T15" fmla="*/ 411 h 468"/>
                  <a:gd name="T16" fmla="*/ 367 w 795"/>
                  <a:gd name="T17" fmla="*/ 392 h 468"/>
                  <a:gd name="T18" fmla="*/ 397 w 795"/>
                  <a:gd name="T19" fmla="*/ 395 h 468"/>
                  <a:gd name="T20" fmla="*/ 419 w 795"/>
                  <a:gd name="T21" fmla="*/ 400 h 468"/>
                  <a:gd name="T22" fmla="*/ 438 w 795"/>
                  <a:gd name="T23" fmla="*/ 401 h 468"/>
                  <a:gd name="T24" fmla="*/ 443 w 795"/>
                  <a:gd name="T25" fmla="*/ 392 h 468"/>
                  <a:gd name="T26" fmla="*/ 467 w 795"/>
                  <a:gd name="T27" fmla="*/ 379 h 468"/>
                  <a:gd name="T28" fmla="*/ 486 w 795"/>
                  <a:gd name="T29" fmla="*/ 384 h 468"/>
                  <a:gd name="T30" fmla="*/ 504 w 795"/>
                  <a:gd name="T31" fmla="*/ 395 h 468"/>
                  <a:gd name="T32" fmla="*/ 526 w 795"/>
                  <a:gd name="T33" fmla="*/ 395 h 468"/>
                  <a:gd name="T34" fmla="*/ 534 w 795"/>
                  <a:gd name="T35" fmla="*/ 429 h 468"/>
                  <a:gd name="T36" fmla="*/ 542 w 795"/>
                  <a:gd name="T37" fmla="*/ 441 h 468"/>
                  <a:gd name="T38" fmla="*/ 553 w 795"/>
                  <a:gd name="T39" fmla="*/ 465 h 468"/>
                  <a:gd name="T40" fmla="*/ 566 w 795"/>
                  <a:gd name="T41" fmla="*/ 435 h 468"/>
                  <a:gd name="T42" fmla="*/ 561 w 795"/>
                  <a:gd name="T43" fmla="*/ 365 h 468"/>
                  <a:gd name="T44" fmla="*/ 587 w 795"/>
                  <a:gd name="T45" fmla="*/ 347 h 468"/>
                  <a:gd name="T46" fmla="*/ 620 w 795"/>
                  <a:gd name="T47" fmla="*/ 318 h 468"/>
                  <a:gd name="T48" fmla="*/ 634 w 795"/>
                  <a:gd name="T49" fmla="*/ 309 h 468"/>
                  <a:gd name="T50" fmla="*/ 647 w 795"/>
                  <a:gd name="T51" fmla="*/ 299 h 468"/>
                  <a:gd name="T52" fmla="*/ 638 w 795"/>
                  <a:gd name="T53" fmla="*/ 293 h 468"/>
                  <a:gd name="T54" fmla="*/ 639 w 795"/>
                  <a:gd name="T55" fmla="*/ 274 h 468"/>
                  <a:gd name="T56" fmla="*/ 639 w 795"/>
                  <a:gd name="T57" fmla="*/ 261 h 468"/>
                  <a:gd name="T58" fmla="*/ 634 w 795"/>
                  <a:gd name="T59" fmla="*/ 248 h 468"/>
                  <a:gd name="T60" fmla="*/ 649 w 795"/>
                  <a:gd name="T61" fmla="*/ 231 h 468"/>
                  <a:gd name="T62" fmla="*/ 650 w 795"/>
                  <a:gd name="T63" fmla="*/ 255 h 468"/>
                  <a:gd name="T64" fmla="*/ 653 w 795"/>
                  <a:gd name="T65" fmla="*/ 267 h 468"/>
                  <a:gd name="T66" fmla="*/ 665 w 795"/>
                  <a:gd name="T67" fmla="*/ 224 h 468"/>
                  <a:gd name="T68" fmla="*/ 676 w 795"/>
                  <a:gd name="T69" fmla="*/ 231 h 468"/>
                  <a:gd name="T70" fmla="*/ 688 w 795"/>
                  <a:gd name="T71" fmla="*/ 205 h 468"/>
                  <a:gd name="T72" fmla="*/ 724 w 795"/>
                  <a:gd name="T73" fmla="*/ 196 h 468"/>
                  <a:gd name="T74" fmla="*/ 735 w 795"/>
                  <a:gd name="T75" fmla="*/ 189 h 468"/>
                  <a:gd name="T76" fmla="*/ 747 w 795"/>
                  <a:gd name="T77" fmla="*/ 153 h 468"/>
                  <a:gd name="T78" fmla="*/ 770 w 795"/>
                  <a:gd name="T79" fmla="*/ 143 h 468"/>
                  <a:gd name="T80" fmla="*/ 790 w 795"/>
                  <a:gd name="T81" fmla="*/ 137 h 468"/>
                  <a:gd name="T82" fmla="*/ 786 w 795"/>
                  <a:gd name="T83" fmla="*/ 95 h 468"/>
                  <a:gd name="T84" fmla="*/ 752 w 795"/>
                  <a:gd name="T85" fmla="*/ 113 h 468"/>
                  <a:gd name="T86" fmla="*/ 676 w 795"/>
                  <a:gd name="T87" fmla="*/ 135 h 468"/>
                  <a:gd name="T88" fmla="*/ 580 w 795"/>
                  <a:gd name="T89" fmla="*/ 143 h 468"/>
                  <a:gd name="T90" fmla="*/ 473 w 795"/>
                  <a:gd name="T91" fmla="*/ 54 h 468"/>
                  <a:gd name="T92" fmla="*/ 443 w 795"/>
                  <a:gd name="T93" fmla="*/ 38 h 468"/>
                  <a:gd name="T94" fmla="*/ 73 w 795"/>
                  <a:gd name="T95" fmla="*/ 22 h 468"/>
                  <a:gd name="T96" fmla="*/ 62 w 795"/>
                  <a:gd name="T97" fmla="*/ 36 h 468"/>
                  <a:gd name="T98" fmla="*/ 62 w 795"/>
                  <a:gd name="T99" fmla="*/ 22 h 468"/>
                  <a:gd name="T100" fmla="*/ 42 w 795"/>
                  <a:gd name="T101" fmla="*/ 43 h 468"/>
                  <a:gd name="T102" fmla="*/ 46 w 795"/>
                  <a:gd name="T103" fmla="*/ 62 h 468"/>
                  <a:gd name="T104" fmla="*/ 32 w 795"/>
                  <a:gd name="T105" fmla="*/ 74 h 468"/>
                  <a:gd name="T106" fmla="*/ 8 w 795"/>
                  <a:gd name="T107" fmla="*/ 143 h 468"/>
                  <a:gd name="T108" fmla="*/ 5 w 795"/>
                  <a:gd name="T109" fmla="*/ 188 h 468"/>
                  <a:gd name="T110" fmla="*/ 13 w 795"/>
                  <a:gd name="T111" fmla="*/ 232 h 468"/>
                  <a:gd name="T112" fmla="*/ 18 w 795"/>
                  <a:gd name="T113" fmla="*/ 231 h 468"/>
                  <a:gd name="T114" fmla="*/ 16 w 795"/>
                  <a:gd name="T115" fmla="*/ 248 h 468"/>
                  <a:gd name="T116" fmla="*/ 26 w 795"/>
                  <a:gd name="T117" fmla="*/ 282 h 468"/>
                  <a:gd name="T118" fmla="*/ 46 w 795"/>
                  <a:gd name="T119" fmla="*/ 306 h 468"/>
                  <a:gd name="T120" fmla="*/ 102 w 795"/>
                  <a:gd name="T121" fmla="*/ 333 h 4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95" h="468">
                    <a:moveTo>
                      <a:pt x="102" y="333"/>
                    </a:moveTo>
                    <a:lnTo>
                      <a:pt x="102" y="334"/>
                    </a:lnTo>
                    <a:lnTo>
                      <a:pt x="150" y="357"/>
                    </a:lnTo>
                    <a:lnTo>
                      <a:pt x="190" y="358"/>
                    </a:lnTo>
                    <a:lnTo>
                      <a:pt x="190" y="352"/>
                    </a:lnTo>
                    <a:lnTo>
                      <a:pt x="214" y="354"/>
                    </a:lnTo>
                    <a:lnTo>
                      <a:pt x="215" y="355"/>
                    </a:lnTo>
                    <a:lnTo>
                      <a:pt x="218" y="358"/>
                    </a:lnTo>
                    <a:lnTo>
                      <a:pt x="218" y="360"/>
                    </a:lnTo>
                    <a:lnTo>
                      <a:pt x="220" y="362"/>
                    </a:lnTo>
                    <a:lnTo>
                      <a:pt x="222" y="362"/>
                    </a:lnTo>
                    <a:lnTo>
                      <a:pt x="222" y="363"/>
                    </a:lnTo>
                    <a:lnTo>
                      <a:pt x="222" y="365"/>
                    </a:lnTo>
                    <a:lnTo>
                      <a:pt x="223" y="365"/>
                    </a:lnTo>
                    <a:lnTo>
                      <a:pt x="226" y="366"/>
                    </a:lnTo>
                    <a:lnTo>
                      <a:pt x="226" y="368"/>
                    </a:lnTo>
                    <a:lnTo>
                      <a:pt x="225" y="370"/>
                    </a:lnTo>
                    <a:lnTo>
                      <a:pt x="226" y="370"/>
                    </a:lnTo>
                    <a:lnTo>
                      <a:pt x="228" y="371"/>
                    </a:lnTo>
                    <a:lnTo>
                      <a:pt x="230" y="373"/>
                    </a:lnTo>
                    <a:lnTo>
                      <a:pt x="230" y="376"/>
                    </a:lnTo>
                    <a:lnTo>
                      <a:pt x="231" y="377"/>
                    </a:lnTo>
                    <a:lnTo>
                      <a:pt x="233" y="377"/>
                    </a:lnTo>
                    <a:lnTo>
                      <a:pt x="233" y="379"/>
                    </a:lnTo>
                    <a:lnTo>
                      <a:pt x="234" y="381"/>
                    </a:lnTo>
                    <a:lnTo>
                      <a:pt x="234" y="382"/>
                    </a:lnTo>
                    <a:lnTo>
                      <a:pt x="233" y="382"/>
                    </a:lnTo>
                    <a:lnTo>
                      <a:pt x="231" y="382"/>
                    </a:lnTo>
                    <a:lnTo>
                      <a:pt x="231" y="384"/>
                    </a:lnTo>
                    <a:lnTo>
                      <a:pt x="234" y="387"/>
                    </a:lnTo>
                    <a:lnTo>
                      <a:pt x="236" y="389"/>
                    </a:lnTo>
                    <a:lnTo>
                      <a:pt x="238" y="392"/>
                    </a:lnTo>
                    <a:lnTo>
                      <a:pt x="236" y="392"/>
                    </a:lnTo>
                    <a:lnTo>
                      <a:pt x="238" y="392"/>
                    </a:lnTo>
                    <a:lnTo>
                      <a:pt x="239" y="393"/>
                    </a:lnTo>
                    <a:lnTo>
                      <a:pt x="239" y="393"/>
                    </a:lnTo>
                    <a:lnTo>
                      <a:pt x="241" y="393"/>
                    </a:lnTo>
                    <a:lnTo>
                      <a:pt x="241" y="395"/>
                    </a:lnTo>
                    <a:lnTo>
                      <a:pt x="242" y="395"/>
                    </a:lnTo>
                    <a:lnTo>
                      <a:pt x="242" y="397"/>
                    </a:lnTo>
                    <a:lnTo>
                      <a:pt x="244" y="397"/>
                    </a:lnTo>
                    <a:lnTo>
                      <a:pt x="247" y="398"/>
                    </a:lnTo>
                    <a:lnTo>
                      <a:pt x="247" y="398"/>
                    </a:lnTo>
                    <a:lnTo>
                      <a:pt x="250" y="400"/>
                    </a:lnTo>
                    <a:lnTo>
                      <a:pt x="252" y="401"/>
                    </a:lnTo>
                    <a:lnTo>
                      <a:pt x="254" y="401"/>
                    </a:lnTo>
                    <a:lnTo>
                      <a:pt x="255" y="403"/>
                    </a:lnTo>
                    <a:lnTo>
                      <a:pt x="257" y="401"/>
                    </a:lnTo>
                    <a:lnTo>
                      <a:pt x="257" y="401"/>
                    </a:lnTo>
                    <a:lnTo>
                      <a:pt x="258" y="400"/>
                    </a:lnTo>
                    <a:lnTo>
                      <a:pt x="260" y="398"/>
                    </a:lnTo>
                    <a:lnTo>
                      <a:pt x="260" y="398"/>
                    </a:lnTo>
                    <a:lnTo>
                      <a:pt x="260" y="397"/>
                    </a:lnTo>
                    <a:lnTo>
                      <a:pt x="261" y="395"/>
                    </a:lnTo>
                    <a:lnTo>
                      <a:pt x="263" y="392"/>
                    </a:lnTo>
                    <a:lnTo>
                      <a:pt x="265" y="390"/>
                    </a:lnTo>
                    <a:lnTo>
                      <a:pt x="266" y="390"/>
                    </a:lnTo>
                    <a:lnTo>
                      <a:pt x="268" y="390"/>
                    </a:lnTo>
                    <a:lnTo>
                      <a:pt x="268" y="390"/>
                    </a:lnTo>
                    <a:lnTo>
                      <a:pt x="268" y="390"/>
                    </a:lnTo>
                    <a:lnTo>
                      <a:pt x="269" y="389"/>
                    </a:lnTo>
                    <a:lnTo>
                      <a:pt x="271" y="389"/>
                    </a:lnTo>
                    <a:lnTo>
                      <a:pt x="274" y="389"/>
                    </a:lnTo>
                    <a:lnTo>
                      <a:pt x="277" y="389"/>
                    </a:lnTo>
                    <a:lnTo>
                      <a:pt x="277" y="389"/>
                    </a:lnTo>
                    <a:lnTo>
                      <a:pt x="279" y="390"/>
                    </a:lnTo>
                    <a:lnTo>
                      <a:pt x="281" y="390"/>
                    </a:lnTo>
                    <a:lnTo>
                      <a:pt x="282" y="390"/>
                    </a:lnTo>
                    <a:lnTo>
                      <a:pt x="284" y="392"/>
                    </a:lnTo>
                    <a:lnTo>
                      <a:pt x="287" y="395"/>
                    </a:lnTo>
                    <a:lnTo>
                      <a:pt x="289" y="398"/>
                    </a:lnTo>
                    <a:lnTo>
                      <a:pt x="290" y="401"/>
                    </a:lnTo>
                    <a:lnTo>
                      <a:pt x="290" y="403"/>
                    </a:lnTo>
                    <a:lnTo>
                      <a:pt x="290" y="405"/>
                    </a:lnTo>
                    <a:lnTo>
                      <a:pt x="290" y="408"/>
                    </a:lnTo>
                    <a:lnTo>
                      <a:pt x="292" y="409"/>
                    </a:lnTo>
                    <a:lnTo>
                      <a:pt x="293" y="411"/>
                    </a:lnTo>
                    <a:lnTo>
                      <a:pt x="295" y="416"/>
                    </a:lnTo>
                    <a:lnTo>
                      <a:pt x="297" y="416"/>
                    </a:lnTo>
                    <a:lnTo>
                      <a:pt x="297" y="419"/>
                    </a:lnTo>
                    <a:lnTo>
                      <a:pt x="298" y="419"/>
                    </a:lnTo>
                    <a:lnTo>
                      <a:pt x="300" y="422"/>
                    </a:lnTo>
                    <a:lnTo>
                      <a:pt x="301" y="424"/>
                    </a:lnTo>
                    <a:lnTo>
                      <a:pt x="303" y="427"/>
                    </a:lnTo>
                    <a:lnTo>
                      <a:pt x="303" y="430"/>
                    </a:lnTo>
                    <a:lnTo>
                      <a:pt x="303" y="432"/>
                    </a:lnTo>
                    <a:lnTo>
                      <a:pt x="303" y="433"/>
                    </a:lnTo>
                    <a:lnTo>
                      <a:pt x="303" y="433"/>
                    </a:lnTo>
                    <a:lnTo>
                      <a:pt x="306" y="441"/>
                    </a:lnTo>
                    <a:lnTo>
                      <a:pt x="306" y="446"/>
                    </a:lnTo>
                    <a:lnTo>
                      <a:pt x="306" y="446"/>
                    </a:lnTo>
                    <a:lnTo>
                      <a:pt x="308" y="448"/>
                    </a:lnTo>
                    <a:lnTo>
                      <a:pt x="309" y="448"/>
                    </a:lnTo>
                    <a:lnTo>
                      <a:pt x="311" y="448"/>
                    </a:lnTo>
                    <a:lnTo>
                      <a:pt x="312" y="449"/>
                    </a:lnTo>
                    <a:lnTo>
                      <a:pt x="314" y="451"/>
                    </a:lnTo>
                    <a:lnTo>
                      <a:pt x="319" y="452"/>
                    </a:lnTo>
                    <a:lnTo>
                      <a:pt x="322" y="454"/>
                    </a:lnTo>
                    <a:lnTo>
                      <a:pt x="324" y="454"/>
                    </a:lnTo>
                    <a:lnTo>
                      <a:pt x="325" y="456"/>
                    </a:lnTo>
                    <a:lnTo>
                      <a:pt x="327" y="457"/>
                    </a:lnTo>
                    <a:lnTo>
                      <a:pt x="328" y="452"/>
                    </a:lnTo>
                    <a:lnTo>
                      <a:pt x="328" y="449"/>
                    </a:lnTo>
                    <a:lnTo>
                      <a:pt x="328" y="448"/>
                    </a:lnTo>
                    <a:lnTo>
                      <a:pt x="328" y="441"/>
                    </a:lnTo>
                    <a:lnTo>
                      <a:pt x="327" y="440"/>
                    </a:lnTo>
                    <a:lnTo>
                      <a:pt x="328" y="437"/>
                    </a:lnTo>
                    <a:lnTo>
                      <a:pt x="330" y="432"/>
                    </a:lnTo>
                    <a:lnTo>
                      <a:pt x="332" y="429"/>
                    </a:lnTo>
                    <a:lnTo>
                      <a:pt x="332" y="424"/>
                    </a:lnTo>
                    <a:lnTo>
                      <a:pt x="333" y="422"/>
                    </a:lnTo>
                    <a:lnTo>
                      <a:pt x="336" y="421"/>
                    </a:lnTo>
                    <a:lnTo>
                      <a:pt x="335" y="419"/>
                    </a:lnTo>
                    <a:lnTo>
                      <a:pt x="336" y="416"/>
                    </a:lnTo>
                    <a:lnTo>
                      <a:pt x="338" y="416"/>
                    </a:lnTo>
                    <a:lnTo>
                      <a:pt x="341" y="416"/>
                    </a:lnTo>
                    <a:lnTo>
                      <a:pt x="341" y="413"/>
                    </a:lnTo>
                    <a:lnTo>
                      <a:pt x="343" y="413"/>
                    </a:lnTo>
                    <a:lnTo>
                      <a:pt x="344" y="413"/>
                    </a:lnTo>
                    <a:lnTo>
                      <a:pt x="343" y="411"/>
                    </a:lnTo>
                    <a:lnTo>
                      <a:pt x="346" y="409"/>
                    </a:lnTo>
                    <a:lnTo>
                      <a:pt x="348" y="409"/>
                    </a:lnTo>
                    <a:lnTo>
                      <a:pt x="349" y="409"/>
                    </a:lnTo>
                    <a:lnTo>
                      <a:pt x="351" y="411"/>
                    </a:lnTo>
                    <a:lnTo>
                      <a:pt x="348" y="413"/>
                    </a:lnTo>
                    <a:lnTo>
                      <a:pt x="351" y="413"/>
                    </a:lnTo>
                    <a:lnTo>
                      <a:pt x="352" y="409"/>
                    </a:lnTo>
                    <a:lnTo>
                      <a:pt x="354" y="411"/>
                    </a:lnTo>
                    <a:lnTo>
                      <a:pt x="360" y="408"/>
                    </a:lnTo>
                    <a:lnTo>
                      <a:pt x="365" y="403"/>
                    </a:lnTo>
                    <a:lnTo>
                      <a:pt x="367" y="403"/>
                    </a:lnTo>
                    <a:lnTo>
                      <a:pt x="368" y="401"/>
                    </a:lnTo>
                    <a:lnTo>
                      <a:pt x="368" y="398"/>
                    </a:lnTo>
                    <a:lnTo>
                      <a:pt x="368" y="397"/>
                    </a:lnTo>
                    <a:lnTo>
                      <a:pt x="367" y="392"/>
                    </a:lnTo>
                    <a:lnTo>
                      <a:pt x="368" y="393"/>
                    </a:lnTo>
                    <a:lnTo>
                      <a:pt x="370" y="393"/>
                    </a:lnTo>
                    <a:lnTo>
                      <a:pt x="371" y="392"/>
                    </a:lnTo>
                    <a:lnTo>
                      <a:pt x="371" y="390"/>
                    </a:lnTo>
                    <a:lnTo>
                      <a:pt x="373" y="393"/>
                    </a:lnTo>
                    <a:lnTo>
                      <a:pt x="371" y="395"/>
                    </a:lnTo>
                    <a:lnTo>
                      <a:pt x="373" y="397"/>
                    </a:lnTo>
                    <a:lnTo>
                      <a:pt x="371" y="400"/>
                    </a:lnTo>
                    <a:lnTo>
                      <a:pt x="375" y="400"/>
                    </a:lnTo>
                    <a:lnTo>
                      <a:pt x="378" y="397"/>
                    </a:lnTo>
                    <a:lnTo>
                      <a:pt x="379" y="395"/>
                    </a:lnTo>
                    <a:lnTo>
                      <a:pt x="381" y="395"/>
                    </a:lnTo>
                    <a:lnTo>
                      <a:pt x="386" y="393"/>
                    </a:lnTo>
                    <a:lnTo>
                      <a:pt x="389" y="393"/>
                    </a:lnTo>
                    <a:lnTo>
                      <a:pt x="397" y="395"/>
                    </a:lnTo>
                    <a:lnTo>
                      <a:pt x="397" y="397"/>
                    </a:lnTo>
                    <a:lnTo>
                      <a:pt x="405" y="397"/>
                    </a:lnTo>
                    <a:lnTo>
                      <a:pt x="408" y="397"/>
                    </a:lnTo>
                    <a:lnTo>
                      <a:pt x="408" y="395"/>
                    </a:lnTo>
                    <a:lnTo>
                      <a:pt x="408" y="393"/>
                    </a:lnTo>
                    <a:lnTo>
                      <a:pt x="411" y="393"/>
                    </a:lnTo>
                    <a:lnTo>
                      <a:pt x="411" y="393"/>
                    </a:lnTo>
                    <a:lnTo>
                      <a:pt x="411" y="395"/>
                    </a:lnTo>
                    <a:lnTo>
                      <a:pt x="413" y="395"/>
                    </a:lnTo>
                    <a:lnTo>
                      <a:pt x="414" y="395"/>
                    </a:lnTo>
                    <a:lnTo>
                      <a:pt x="416" y="395"/>
                    </a:lnTo>
                    <a:lnTo>
                      <a:pt x="416" y="398"/>
                    </a:lnTo>
                    <a:lnTo>
                      <a:pt x="416" y="398"/>
                    </a:lnTo>
                    <a:lnTo>
                      <a:pt x="419" y="398"/>
                    </a:lnTo>
                    <a:lnTo>
                      <a:pt x="419" y="400"/>
                    </a:lnTo>
                    <a:lnTo>
                      <a:pt x="418" y="401"/>
                    </a:lnTo>
                    <a:lnTo>
                      <a:pt x="418" y="403"/>
                    </a:lnTo>
                    <a:lnTo>
                      <a:pt x="419" y="403"/>
                    </a:lnTo>
                    <a:lnTo>
                      <a:pt x="421" y="403"/>
                    </a:lnTo>
                    <a:lnTo>
                      <a:pt x="422" y="405"/>
                    </a:lnTo>
                    <a:lnTo>
                      <a:pt x="426" y="406"/>
                    </a:lnTo>
                    <a:lnTo>
                      <a:pt x="427" y="405"/>
                    </a:lnTo>
                    <a:lnTo>
                      <a:pt x="430" y="403"/>
                    </a:lnTo>
                    <a:lnTo>
                      <a:pt x="432" y="405"/>
                    </a:lnTo>
                    <a:lnTo>
                      <a:pt x="434" y="406"/>
                    </a:lnTo>
                    <a:lnTo>
                      <a:pt x="435" y="405"/>
                    </a:lnTo>
                    <a:lnTo>
                      <a:pt x="435" y="401"/>
                    </a:lnTo>
                    <a:lnTo>
                      <a:pt x="434" y="398"/>
                    </a:lnTo>
                    <a:lnTo>
                      <a:pt x="437" y="398"/>
                    </a:lnTo>
                    <a:lnTo>
                      <a:pt x="438" y="401"/>
                    </a:lnTo>
                    <a:lnTo>
                      <a:pt x="440" y="403"/>
                    </a:lnTo>
                    <a:lnTo>
                      <a:pt x="442" y="405"/>
                    </a:lnTo>
                    <a:lnTo>
                      <a:pt x="443" y="405"/>
                    </a:lnTo>
                    <a:lnTo>
                      <a:pt x="445" y="405"/>
                    </a:lnTo>
                    <a:lnTo>
                      <a:pt x="445" y="408"/>
                    </a:lnTo>
                    <a:lnTo>
                      <a:pt x="446" y="406"/>
                    </a:lnTo>
                    <a:lnTo>
                      <a:pt x="448" y="406"/>
                    </a:lnTo>
                    <a:lnTo>
                      <a:pt x="448" y="405"/>
                    </a:lnTo>
                    <a:lnTo>
                      <a:pt x="445" y="401"/>
                    </a:lnTo>
                    <a:lnTo>
                      <a:pt x="440" y="400"/>
                    </a:lnTo>
                    <a:lnTo>
                      <a:pt x="440" y="398"/>
                    </a:lnTo>
                    <a:lnTo>
                      <a:pt x="440" y="397"/>
                    </a:lnTo>
                    <a:lnTo>
                      <a:pt x="445" y="395"/>
                    </a:lnTo>
                    <a:lnTo>
                      <a:pt x="445" y="393"/>
                    </a:lnTo>
                    <a:lnTo>
                      <a:pt x="443" y="392"/>
                    </a:lnTo>
                    <a:lnTo>
                      <a:pt x="442" y="390"/>
                    </a:lnTo>
                    <a:lnTo>
                      <a:pt x="442" y="390"/>
                    </a:lnTo>
                    <a:lnTo>
                      <a:pt x="440" y="392"/>
                    </a:lnTo>
                    <a:lnTo>
                      <a:pt x="437" y="393"/>
                    </a:lnTo>
                    <a:lnTo>
                      <a:pt x="437" y="392"/>
                    </a:lnTo>
                    <a:lnTo>
                      <a:pt x="440" y="389"/>
                    </a:lnTo>
                    <a:lnTo>
                      <a:pt x="445" y="387"/>
                    </a:lnTo>
                    <a:lnTo>
                      <a:pt x="446" y="384"/>
                    </a:lnTo>
                    <a:lnTo>
                      <a:pt x="456" y="384"/>
                    </a:lnTo>
                    <a:lnTo>
                      <a:pt x="459" y="384"/>
                    </a:lnTo>
                    <a:lnTo>
                      <a:pt x="461" y="382"/>
                    </a:lnTo>
                    <a:lnTo>
                      <a:pt x="462" y="384"/>
                    </a:lnTo>
                    <a:lnTo>
                      <a:pt x="464" y="381"/>
                    </a:lnTo>
                    <a:lnTo>
                      <a:pt x="464" y="379"/>
                    </a:lnTo>
                    <a:lnTo>
                      <a:pt x="467" y="379"/>
                    </a:lnTo>
                    <a:lnTo>
                      <a:pt x="465" y="381"/>
                    </a:lnTo>
                    <a:lnTo>
                      <a:pt x="465" y="382"/>
                    </a:lnTo>
                    <a:lnTo>
                      <a:pt x="469" y="385"/>
                    </a:lnTo>
                    <a:lnTo>
                      <a:pt x="470" y="384"/>
                    </a:lnTo>
                    <a:lnTo>
                      <a:pt x="475" y="384"/>
                    </a:lnTo>
                    <a:lnTo>
                      <a:pt x="477" y="384"/>
                    </a:lnTo>
                    <a:lnTo>
                      <a:pt x="478" y="384"/>
                    </a:lnTo>
                    <a:lnTo>
                      <a:pt x="483" y="384"/>
                    </a:lnTo>
                    <a:lnTo>
                      <a:pt x="485" y="384"/>
                    </a:lnTo>
                    <a:lnTo>
                      <a:pt x="488" y="382"/>
                    </a:lnTo>
                    <a:lnTo>
                      <a:pt x="491" y="382"/>
                    </a:lnTo>
                    <a:lnTo>
                      <a:pt x="491" y="384"/>
                    </a:lnTo>
                    <a:lnTo>
                      <a:pt x="489" y="384"/>
                    </a:lnTo>
                    <a:lnTo>
                      <a:pt x="486" y="384"/>
                    </a:lnTo>
                    <a:lnTo>
                      <a:pt x="486" y="384"/>
                    </a:lnTo>
                    <a:lnTo>
                      <a:pt x="489" y="385"/>
                    </a:lnTo>
                    <a:lnTo>
                      <a:pt x="493" y="385"/>
                    </a:lnTo>
                    <a:lnTo>
                      <a:pt x="494" y="387"/>
                    </a:lnTo>
                    <a:lnTo>
                      <a:pt x="497" y="389"/>
                    </a:lnTo>
                    <a:lnTo>
                      <a:pt x="496" y="385"/>
                    </a:lnTo>
                    <a:lnTo>
                      <a:pt x="496" y="385"/>
                    </a:lnTo>
                    <a:lnTo>
                      <a:pt x="497" y="385"/>
                    </a:lnTo>
                    <a:lnTo>
                      <a:pt x="497" y="387"/>
                    </a:lnTo>
                    <a:lnTo>
                      <a:pt x="500" y="389"/>
                    </a:lnTo>
                    <a:lnTo>
                      <a:pt x="500" y="389"/>
                    </a:lnTo>
                    <a:lnTo>
                      <a:pt x="497" y="389"/>
                    </a:lnTo>
                    <a:lnTo>
                      <a:pt x="497" y="389"/>
                    </a:lnTo>
                    <a:lnTo>
                      <a:pt x="500" y="392"/>
                    </a:lnTo>
                    <a:lnTo>
                      <a:pt x="502" y="393"/>
                    </a:lnTo>
                    <a:lnTo>
                      <a:pt x="504" y="395"/>
                    </a:lnTo>
                    <a:lnTo>
                      <a:pt x="502" y="395"/>
                    </a:lnTo>
                    <a:lnTo>
                      <a:pt x="502" y="393"/>
                    </a:lnTo>
                    <a:lnTo>
                      <a:pt x="502" y="395"/>
                    </a:lnTo>
                    <a:lnTo>
                      <a:pt x="502" y="395"/>
                    </a:lnTo>
                    <a:lnTo>
                      <a:pt x="507" y="395"/>
                    </a:lnTo>
                    <a:lnTo>
                      <a:pt x="508" y="395"/>
                    </a:lnTo>
                    <a:lnTo>
                      <a:pt x="513" y="392"/>
                    </a:lnTo>
                    <a:lnTo>
                      <a:pt x="513" y="392"/>
                    </a:lnTo>
                    <a:lnTo>
                      <a:pt x="515" y="392"/>
                    </a:lnTo>
                    <a:lnTo>
                      <a:pt x="515" y="390"/>
                    </a:lnTo>
                    <a:lnTo>
                      <a:pt x="516" y="389"/>
                    </a:lnTo>
                    <a:lnTo>
                      <a:pt x="520" y="389"/>
                    </a:lnTo>
                    <a:lnTo>
                      <a:pt x="521" y="390"/>
                    </a:lnTo>
                    <a:lnTo>
                      <a:pt x="524" y="390"/>
                    </a:lnTo>
                    <a:lnTo>
                      <a:pt x="526" y="395"/>
                    </a:lnTo>
                    <a:lnTo>
                      <a:pt x="526" y="397"/>
                    </a:lnTo>
                    <a:lnTo>
                      <a:pt x="528" y="398"/>
                    </a:lnTo>
                    <a:lnTo>
                      <a:pt x="528" y="400"/>
                    </a:lnTo>
                    <a:lnTo>
                      <a:pt x="531" y="401"/>
                    </a:lnTo>
                    <a:lnTo>
                      <a:pt x="531" y="401"/>
                    </a:lnTo>
                    <a:lnTo>
                      <a:pt x="531" y="403"/>
                    </a:lnTo>
                    <a:lnTo>
                      <a:pt x="532" y="405"/>
                    </a:lnTo>
                    <a:lnTo>
                      <a:pt x="534" y="405"/>
                    </a:lnTo>
                    <a:lnTo>
                      <a:pt x="537" y="409"/>
                    </a:lnTo>
                    <a:lnTo>
                      <a:pt x="536" y="413"/>
                    </a:lnTo>
                    <a:lnTo>
                      <a:pt x="534" y="419"/>
                    </a:lnTo>
                    <a:lnTo>
                      <a:pt x="531" y="424"/>
                    </a:lnTo>
                    <a:lnTo>
                      <a:pt x="531" y="425"/>
                    </a:lnTo>
                    <a:lnTo>
                      <a:pt x="532" y="429"/>
                    </a:lnTo>
                    <a:lnTo>
                      <a:pt x="534" y="429"/>
                    </a:lnTo>
                    <a:lnTo>
                      <a:pt x="536" y="425"/>
                    </a:lnTo>
                    <a:lnTo>
                      <a:pt x="536" y="424"/>
                    </a:lnTo>
                    <a:lnTo>
                      <a:pt x="536" y="424"/>
                    </a:lnTo>
                    <a:lnTo>
                      <a:pt x="539" y="424"/>
                    </a:lnTo>
                    <a:lnTo>
                      <a:pt x="539" y="427"/>
                    </a:lnTo>
                    <a:lnTo>
                      <a:pt x="534" y="432"/>
                    </a:lnTo>
                    <a:lnTo>
                      <a:pt x="536" y="433"/>
                    </a:lnTo>
                    <a:lnTo>
                      <a:pt x="536" y="437"/>
                    </a:lnTo>
                    <a:lnTo>
                      <a:pt x="537" y="438"/>
                    </a:lnTo>
                    <a:lnTo>
                      <a:pt x="539" y="440"/>
                    </a:lnTo>
                    <a:lnTo>
                      <a:pt x="539" y="440"/>
                    </a:lnTo>
                    <a:lnTo>
                      <a:pt x="540" y="443"/>
                    </a:lnTo>
                    <a:lnTo>
                      <a:pt x="540" y="441"/>
                    </a:lnTo>
                    <a:lnTo>
                      <a:pt x="540" y="440"/>
                    </a:lnTo>
                    <a:lnTo>
                      <a:pt x="542" y="441"/>
                    </a:lnTo>
                    <a:lnTo>
                      <a:pt x="545" y="440"/>
                    </a:lnTo>
                    <a:lnTo>
                      <a:pt x="542" y="441"/>
                    </a:lnTo>
                    <a:lnTo>
                      <a:pt x="542" y="444"/>
                    </a:lnTo>
                    <a:lnTo>
                      <a:pt x="540" y="446"/>
                    </a:lnTo>
                    <a:lnTo>
                      <a:pt x="540" y="448"/>
                    </a:lnTo>
                    <a:lnTo>
                      <a:pt x="545" y="449"/>
                    </a:lnTo>
                    <a:lnTo>
                      <a:pt x="545" y="452"/>
                    </a:lnTo>
                    <a:lnTo>
                      <a:pt x="545" y="456"/>
                    </a:lnTo>
                    <a:lnTo>
                      <a:pt x="545" y="457"/>
                    </a:lnTo>
                    <a:lnTo>
                      <a:pt x="548" y="457"/>
                    </a:lnTo>
                    <a:lnTo>
                      <a:pt x="550" y="459"/>
                    </a:lnTo>
                    <a:lnTo>
                      <a:pt x="548" y="462"/>
                    </a:lnTo>
                    <a:lnTo>
                      <a:pt x="551" y="465"/>
                    </a:lnTo>
                    <a:lnTo>
                      <a:pt x="550" y="465"/>
                    </a:lnTo>
                    <a:lnTo>
                      <a:pt x="553" y="465"/>
                    </a:lnTo>
                    <a:lnTo>
                      <a:pt x="555" y="468"/>
                    </a:lnTo>
                    <a:lnTo>
                      <a:pt x="558" y="468"/>
                    </a:lnTo>
                    <a:lnTo>
                      <a:pt x="559" y="467"/>
                    </a:lnTo>
                    <a:lnTo>
                      <a:pt x="563" y="467"/>
                    </a:lnTo>
                    <a:lnTo>
                      <a:pt x="563" y="464"/>
                    </a:lnTo>
                    <a:lnTo>
                      <a:pt x="564" y="460"/>
                    </a:lnTo>
                    <a:lnTo>
                      <a:pt x="566" y="457"/>
                    </a:lnTo>
                    <a:lnTo>
                      <a:pt x="569" y="452"/>
                    </a:lnTo>
                    <a:lnTo>
                      <a:pt x="567" y="449"/>
                    </a:lnTo>
                    <a:lnTo>
                      <a:pt x="569" y="449"/>
                    </a:lnTo>
                    <a:lnTo>
                      <a:pt x="569" y="443"/>
                    </a:lnTo>
                    <a:lnTo>
                      <a:pt x="569" y="443"/>
                    </a:lnTo>
                    <a:lnTo>
                      <a:pt x="571" y="441"/>
                    </a:lnTo>
                    <a:lnTo>
                      <a:pt x="569" y="437"/>
                    </a:lnTo>
                    <a:lnTo>
                      <a:pt x="566" y="435"/>
                    </a:lnTo>
                    <a:lnTo>
                      <a:pt x="564" y="425"/>
                    </a:lnTo>
                    <a:lnTo>
                      <a:pt x="564" y="425"/>
                    </a:lnTo>
                    <a:lnTo>
                      <a:pt x="564" y="421"/>
                    </a:lnTo>
                    <a:lnTo>
                      <a:pt x="566" y="417"/>
                    </a:lnTo>
                    <a:lnTo>
                      <a:pt x="564" y="414"/>
                    </a:lnTo>
                    <a:lnTo>
                      <a:pt x="563" y="413"/>
                    </a:lnTo>
                    <a:lnTo>
                      <a:pt x="561" y="405"/>
                    </a:lnTo>
                    <a:lnTo>
                      <a:pt x="559" y="403"/>
                    </a:lnTo>
                    <a:lnTo>
                      <a:pt x="559" y="397"/>
                    </a:lnTo>
                    <a:lnTo>
                      <a:pt x="558" y="393"/>
                    </a:lnTo>
                    <a:lnTo>
                      <a:pt x="559" y="387"/>
                    </a:lnTo>
                    <a:lnTo>
                      <a:pt x="558" y="382"/>
                    </a:lnTo>
                    <a:lnTo>
                      <a:pt x="559" y="374"/>
                    </a:lnTo>
                    <a:lnTo>
                      <a:pt x="559" y="370"/>
                    </a:lnTo>
                    <a:lnTo>
                      <a:pt x="561" y="365"/>
                    </a:lnTo>
                    <a:lnTo>
                      <a:pt x="564" y="362"/>
                    </a:lnTo>
                    <a:lnTo>
                      <a:pt x="566" y="362"/>
                    </a:lnTo>
                    <a:lnTo>
                      <a:pt x="567" y="358"/>
                    </a:lnTo>
                    <a:lnTo>
                      <a:pt x="569" y="358"/>
                    </a:lnTo>
                    <a:lnTo>
                      <a:pt x="571" y="357"/>
                    </a:lnTo>
                    <a:lnTo>
                      <a:pt x="571" y="354"/>
                    </a:lnTo>
                    <a:lnTo>
                      <a:pt x="569" y="354"/>
                    </a:lnTo>
                    <a:lnTo>
                      <a:pt x="571" y="352"/>
                    </a:lnTo>
                    <a:lnTo>
                      <a:pt x="574" y="352"/>
                    </a:lnTo>
                    <a:lnTo>
                      <a:pt x="574" y="350"/>
                    </a:lnTo>
                    <a:lnTo>
                      <a:pt x="577" y="350"/>
                    </a:lnTo>
                    <a:lnTo>
                      <a:pt x="577" y="349"/>
                    </a:lnTo>
                    <a:lnTo>
                      <a:pt x="582" y="349"/>
                    </a:lnTo>
                    <a:lnTo>
                      <a:pt x="583" y="347"/>
                    </a:lnTo>
                    <a:lnTo>
                      <a:pt x="587" y="347"/>
                    </a:lnTo>
                    <a:lnTo>
                      <a:pt x="587" y="346"/>
                    </a:lnTo>
                    <a:lnTo>
                      <a:pt x="588" y="346"/>
                    </a:lnTo>
                    <a:lnTo>
                      <a:pt x="590" y="346"/>
                    </a:lnTo>
                    <a:lnTo>
                      <a:pt x="593" y="344"/>
                    </a:lnTo>
                    <a:lnTo>
                      <a:pt x="593" y="341"/>
                    </a:lnTo>
                    <a:lnTo>
                      <a:pt x="594" y="342"/>
                    </a:lnTo>
                    <a:lnTo>
                      <a:pt x="596" y="339"/>
                    </a:lnTo>
                    <a:lnTo>
                      <a:pt x="596" y="338"/>
                    </a:lnTo>
                    <a:lnTo>
                      <a:pt x="601" y="331"/>
                    </a:lnTo>
                    <a:lnTo>
                      <a:pt x="604" y="328"/>
                    </a:lnTo>
                    <a:lnTo>
                      <a:pt x="609" y="328"/>
                    </a:lnTo>
                    <a:lnTo>
                      <a:pt x="610" y="330"/>
                    </a:lnTo>
                    <a:lnTo>
                      <a:pt x="610" y="330"/>
                    </a:lnTo>
                    <a:lnTo>
                      <a:pt x="614" y="325"/>
                    </a:lnTo>
                    <a:lnTo>
                      <a:pt x="620" y="318"/>
                    </a:lnTo>
                    <a:lnTo>
                      <a:pt x="626" y="315"/>
                    </a:lnTo>
                    <a:lnTo>
                      <a:pt x="631" y="314"/>
                    </a:lnTo>
                    <a:lnTo>
                      <a:pt x="631" y="314"/>
                    </a:lnTo>
                    <a:lnTo>
                      <a:pt x="633" y="314"/>
                    </a:lnTo>
                    <a:lnTo>
                      <a:pt x="633" y="314"/>
                    </a:lnTo>
                    <a:lnTo>
                      <a:pt x="636" y="314"/>
                    </a:lnTo>
                    <a:lnTo>
                      <a:pt x="639" y="312"/>
                    </a:lnTo>
                    <a:lnTo>
                      <a:pt x="638" y="311"/>
                    </a:lnTo>
                    <a:lnTo>
                      <a:pt x="638" y="311"/>
                    </a:lnTo>
                    <a:lnTo>
                      <a:pt x="634" y="312"/>
                    </a:lnTo>
                    <a:lnTo>
                      <a:pt x="631" y="312"/>
                    </a:lnTo>
                    <a:lnTo>
                      <a:pt x="628" y="311"/>
                    </a:lnTo>
                    <a:lnTo>
                      <a:pt x="631" y="311"/>
                    </a:lnTo>
                    <a:lnTo>
                      <a:pt x="634" y="309"/>
                    </a:lnTo>
                    <a:lnTo>
                      <a:pt x="634" y="309"/>
                    </a:lnTo>
                    <a:lnTo>
                      <a:pt x="636" y="307"/>
                    </a:lnTo>
                    <a:lnTo>
                      <a:pt x="634" y="306"/>
                    </a:lnTo>
                    <a:lnTo>
                      <a:pt x="631" y="306"/>
                    </a:lnTo>
                    <a:lnTo>
                      <a:pt x="630" y="303"/>
                    </a:lnTo>
                    <a:lnTo>
                      <a:pt x="631" y="303"/>
                    </a:lnTo>
                    <a:lnTo>
                      <a:pt x="634" y="304"/>
                    </a:lnTo>
                    <a:lnTo>
                      <a:pt x="636" y="304"/>
                    </a:lnTo>
                    <a:lnTo>
                      <a:pt x="636" y="301"/>
                    </a:lnTo>
                    <a:lnTo>
                      <a:pt x="638" y="304"/>
                    </a:lnTo>
                    <a:lnTo>
                      <a:pt x="639" y="304"/>
                    </a:lnTo>
                    <a:lnTo>
                      <a:pt x="641" y="306"/>
                    </a:lnTo>
                    <a:lnTo>
                      <a:pt x="642" y="304"/>
                    </a:lnTo>
                    <a:lnTo>
                      <a:pt x="644" y="303"/>
                    </a:lnTo>
                    <a:lnTo>
                      <a:pt x="645" y="299"/>
                    </a:lnTo>
                    <a:lnTo>
                      <a:pt x="647" y="299"/>
                    </a:lnTo>
                    <a:lnTo>
                      <a:pt x="647" y="296"/>
                    </a:lnTo>
                    <a:lnTo>
                      <a:pt x="647" y="295"/>
                    </a:lnTo>
                    <a:lnTo>
                      <a:pt x="645" y="295"/>
                    </a:lnTo>
                    <a:lnTo>
                      <a:pt x="644" y="298"/>
                    </a:lnTo>
                    <a:lnTo>
                      <a:pt x="644" y="299"/>
                    </a:lnTo>
                    <a:lnTo>
                      <a:pt x="642" y="299"/>
                    </a:lnTo>
                    <a:lnTo>
                      <a:pt x="642" y="295"/>
                    </a:lnTo>
                    <a:lnTo>
                      <a:pt x="641" y="295"/>
                    </a:lnTo>
                    <a:lnTo>
                      <a:pt x="636" y="295"/>
                    </a:lnTo>
                    <a:lnTo>
                      <a:pt x="633" y="296"/>
                    </a:lnTo>
                    <a:lnTo>
                      <a:pt x="633" y="295"/>
                    </a:lnTo>
                    <a:lnTo>
                      <a:pt x="634" y="290"/>
                    </a:lnTo>
                    <a:lnTo>
                      <a:pt x="634" y="290"/>
                    </a:lnTo>
                    <a:lnTo>
                      <a:pt x="636" y="293"/>
                    </a:lnTo>
                    <a:lnTo>
                      <a:pt x="638" y="293"/>
                    </a:lnTo>
                    <a:lnTo>
                      <a:pt x="639" y="291"/>
                    </a:lnTo>
                    <a:lnTo>
                      <a:pt x="642" y="290"/>
                    </a:lnTo>
                    <a:lnTo>
                      <a:pt x="644" y="290"/>
                    </a:lnTo>
                    <a:lnTo>
                      <a:pt x="645" y="290"/>
                    </a:lnTo>
                    <a:lnTo>
                      <a:pt x="645" y="288"/>
                    </a:lnTo>
                    <a:lnTo>
                      <a:pt x="645" y="285"/>
                    </a:lnTo>
                    <a:lnTo>
                      <a:pt x="644" y="283"/>
                    </a:lnTo>
                    <a:lnTo>
                      <a:pt x="644" y="283"/>
                    </a:lnTo>
                    <a:lnTo>
                      <a:pt x="645" y="283"/>
                    </a:lnTo>
                    <a:lnTo>
                      <a:pt x="647" y="280"/>
                    </a:lnTo>
                    <a:lnTo>
                      <a:pt x="647" y="279"/>
                    </a:lnTo>
                    <a:lnTo>
                      <a:pt x="645" y="277"/>
                    </a:lnTo>
                    <a:lnTo>
                      <a:pt x="644" y="277"/>
                    </a:lnTo>
                    <a:lnTo>
                      <a:pt x="641" y="277"/>
                    </a:lnTo>
                    <a:lnTo>
                      <a:pt x="639" y="274"/>
                    </a:lnTo>
                    <a:lnTo>
                      <a:pt x="638" y="274"/>
                    </a:lnTo>
                    <a:lnTo>
                      <a:pt x="636" y="272"/>
                    </a:lnTo>
                    <a:lnTo>
                      <a:pt x="634" y="271"/>
                    </a:lnTo>
                    <a:lnTo>
                      <a:pt x="636" y="271"/>
                    </a:lnTo>
                    <a:lnTo>
                      <a:pt x="639" y="271"/>
                    </a:lnTo>
                    <a:lnTo>
                      <a:pt x="641" y="274"/>
                    </a:lnTo>
                    <a:lnTo>
                      <a:pt x="642" y="275"/>
                    </a:lnTo>
                    <a:lnTo>
                      <a:pt x="644" y="272"/>
                    </a:lnTo>
                    <a:lnTo>
                      <a:pt x="641" y="269"/>
                    </a:lnTo>
                    <a:lnTo>
                      <a:pt x="644" y="271"/>
                    </a:lnTo>
                    <a:lnTo>
                      <a:pt x="644" y="269"/>
                    </a:lnTo>
                    <a:lnTo>
                      <a:pt x="644" y="269"/>
                    </a:lnTo>
                    <a:lnTo>
                      <a:pt x="644" y="266"/>
                    </a:lnTo>
                    <a:lnTo>
                      <a:pt x="641" y="264"/>
                    </a:lnTo>
                    <a:lnTo>
                      <a:pt x="639" y="261"/>
                    </a:lnTo>
                    <a:lnTo>
                      <a:pt x="641" y="261"/>
                    </a:lnTo>
                    <a:lnTo>
                      <a:pt x="641" y="264"/>
                    </a:lnTo>
                    <a:lnTo>
                      <a:pt x="644" y="264"/>
                    </a:lnTo>
                    <a:lnTo>
                      <a:pt x="644" y="261"/>
                    </a:lnTo>
                    <a:lnTo>
                      <a:pt x="644" y="259"/>
                    </a:lnTo>
                    <a:lnTo>
                      <a:pt x="642" y="258"/>
                    </a:lnTo>
                    <a:lnTo>
                      <a:pt x="639" y="253"/>
                    </a:lnTo>
                    <a:lnTo>
                      <a:pt x="636" y="253"/>
                    </a:lnTo>
                    <a:lnTo>
                      <a:pt x="634" y="250"/>
                    </a:lnTo>
                    <a:lnTo>
                      <a:pt x="633" y="248"/>
                    </a:lnTo>
                    <a:lnTo>
                      <a:pt x="633" y="247"/>
                    </a:lnTo>
                    <a:lnTo>
                      <a:pt x="634" y="244"/>
                    </a:lnTo>
                    <a:lnTo>
                      <a:pt x="633" y="247"/>
                    </a:lnTo>
                    <a:lnTo>
                      <a:pt x="633" y="248"/>
                    </a:lnTo>
                    <a:lnTo>
                      <a:pt x="634" y="248"/>
                    </a:lnTo>
                    <a:lnTo>
                      <a:pt x="636" y="252"/>
                    </a:lnTo>
                    <a:lnTo>
                      <a:pt x="639" y="252"/>
                    </a:lnTo>
                    <a:lnTo>
                      <a:pt x="642" y="256"/>
                    </a:lnTo>
                    <a:lnTo>
                      <a:pt x="644" y="256"/>
                    </a:lnTo>
                    <a:lnTo>
                      <a:pt x="644" y="250"/>
                    </a:lnTo>
                    <a:lnTo>
                      <a:pt x="644" y="247"/>
                    </a:lnTo>
                    <a:lnTo>
                      <a:pt x="644" y="245"/>
                    </a:lnTo>
                    <a:lnTo>
                      <a:pt x="644" y="244"/>
                    </a:lnTo>
                    <a:lnTo>
                      <a:pt x="644" y="240"/>
                    </a:lnTo>
                    <a:lnTo>
                      <a:pt x="644" y="239"/>
                    </a:lnTo>
                    <a:lnTo>
                      <a:pt x="642" y="236"/>
                    </a:lnTo>
                    <a:lnTo>
                      <a:pt x="644" y="236"/>
                    </a:lnTo>
                    <a:lnTo>
                      <a:pt x="645" y="236"/>
                    </a:lnTo>
                    <a:lnTo>
                      <a:pt x="649" y="232"/>
                    </a:lnTo>
                    <a:lnTo>
                      <a:pt x="649" y="231"/>
                    </a:lnTo>
                    <a:lnTo>
                      <a:pt x="649" y="229"/>
                    </a:lnTo>
                    <a:lnTo>
                      <a:pt x="650" y="231"/>
                    </a:lnTo>
                    <a:lnTo>
                      <a:pt x="649" y="232"/>
                    </a:lnTo>
                    <a:lnTo>
                      <a:pt x="650" y="234"/>
                    </a:lnTo>
                    <a:lnTo>
                      <a:pt x="647" y="236"/>
                    </a:lnTo>
                    <a:lnTo>
                      <a:pt x="645" y="239"/>
                    </a:lnTo>
                    <a:lnTo>
                      <a:pt x="649" y="242"/>
                    </a:lnTo>
                    <a:lnTo>
                      <a:pt x="647" y="247"/>
                    </a:lnTo>
                    <a:lnTo>
                      <a:pt x="645" y="248"/>
                    </a:lnTo>
                    <a:lnTo>
                      <a:pt x="645" y="252"/>
                    </a:lnTo>
                    <a:lnTo>
                      <a:pt x="649" y="255"/>
                    </a:lnTo>
                    <a:lnTo>
                      <a:pt x="649" y="253"/>
                    </a:lnTo>
                    <a:lnTo>
                      <a:pt x="649" y="255"/>
                    </a:lnTo>
                    <a:lnTo>
                      <a:pt x="650" y="255"/>
                    </a:lnTo>
                    <a:lnTo>
                      <a:pt x="650" y="255"/>
                    </a:lnTo>
                    <a:lnTo>
                      <a:pt x="650" y="256"/>
                    </a:lnTo>
                    <a:lnTo>
                      <a:pt x="650" y="258"/>
                    </a:lnTo>
                    <a:lnTo>
                      <a:pt x="653" y="258"/>
                    </a:lnTo>
                    <a:lnTo>
                      <a:pt x="652" y="259"/>
                    </a:lnTo>
                    <a:lnTo>
                      <a:pt x="652" y="261"/>
                    </a:lnTo>
                    <a:lnTo>
                      <a:pt x="650" y="263"/>
                    </a:lnTo>
                    <a:lnTo>
                      <a:pt x="650" y="264"/>
                    </a:lnTo>
                    <a:lnTo>
                      <a:pt x="649" y="267"/>
                    </a:lnTo>
                    <a:lnTo>
                      <a:pt x="649" y="271"/>
                    </a:lnTo>
                    <a:lnTo>
                      <a:pt x="649" y="272"/>
                    </a:lnTo>
                    <a:lnTo>
                      <a:pt x="650" y="272"/>
                    </a:lnTo>
                    <a:lnTo>
                      <a:pt x="650" y="271"/>
                    </a:lnTo>
                    <a:lnTo>
                      <a:pt x="652" y="266"/>
                    </a:lnTo>
                    <a:lnTo>
                      <a:pt x="653" y="266"/>
                    </a:lnTo>
                    <a:lnTo>
                      <a:pt x="653" y="267"/>
                    </a:lnTo>
                    <a:lnTo>
                      <a:pt x="653" y="266"/>
                    </a:lnTo>
                    <a:lnTo>
                      <a:pt x="653" y="264"/>
                    </a:lnTo>
                    <a:lnTo>
                      <a:pt x="655" y="263"/>
                    </a:lnTo>
                    <a:lnTo>
                      <a:pt x="658" y="256"/>
                    </a:lnTo>
                    <a:lnTo>
                      <a:pt x="661" y="255"/>
                    </a:lnTo>
                    <a:lnTo>
                      <a:pt x="663" y="250"/>
                    </a:lnTo>
                    <a:lnTo>
                      <a:pt x="663" y="245"/>
                    </a:lnTo>
                    <a:lnTo>
                      <a:pt x="661" y="240"/>
                    </a:lnTo>
                    <a:lnTo>
                      <a:pt x="660" y="239"/>
                    </a:lnTo>
                    <a:lnTo>
                      <a:pt x="660" y="236"/>
                    </a:lnTo>
                    <a:lnTo>
                      <a:pt x="658" y="234"/>
                    </a:lnTo>
                    <a:lnTo>
                      <a:pt x="658" y="231"/>
                    </a:lnTo>
                    <a:lnTo>
                      <a:pt x="660" y="229"/>
                    </a:lnTo>
                    <a:lnTo>
                      <a:pt x="661" y="226"/>
                    </a:lnTo>
                    <a:lnTo>
                      <a:pt x="665" y="224"/>
                    </a:lnTo>
                    <a:lnTo>
                      <a:pt x="660" y="229"/>
                    </a:lnTo>
                    <a:lnTo>
                      <a:pt x="660" y="232"/>
                    </a:lnTo>
                    <a:lnTo>
                      <a:pt x="661" y="234"/>
                    </a:lnTo>
                    <a:lnTo>
                      <a:pt x="665" y="237"/>
                    </a:lnTo>
                    <a:lnTo>
                      <a:pt x="666" y="237"/>
                    </a:lnTo>
                    <a:lnTo>
                      <a:pt x="668" y="239"/>
                    </a:lnTo>
                    <a:lnTo>
                      <a:pt x="666" y="242"/>
                    </a:lnTo>
                    <a:lnTo>
                      <a:pt x="668" y="240"/>
                    </a:lnTo>
                    <a:lnTo>
                      <a:pt x="668" y="240"/>
                    </a:lnTo>
                    <a:lnTo>
                      <a:pt x="671" y="239"/>
                    </a:lnTo>
                    <a:lnTo>
                      <a:pt x="671" y="237"/>
                    </a:lnTo>
                    <a:lnTo>
                      <a:pt x="673" y="237"/>
                    </a:lnTo>
                    <a:lnTo>
                      <a:pt x="673" y="236"/>
                    </a:lnTo>
                    <a:lnTo>
                      <a:pt x="674" y="234"/>
                    </a:lnTo>
                    <a:lnTo>
                      <a:pt x="676" y="231"/>
                    </a:lnTo>
                    <a:lnTo>
                      <a:pt x="677" y="229"/>
                    </a:lnTo>
                    <a:lnTo>
                      <a:pt x="679" y="229"/>
                    </a:lnTo>
                    <a:lnTo>
                      <a:pt x="681" y="226"/>
                    </a:lnTo>
                    <a:lnTo>
                      <a:pt x="681" y="224"/>
                    </a:lnTo>
                    <a:lnTo>
                      <a:pt x="681" y="223"/>
                    </a:lnTo>
                    <a:lnTo>
                      <a:pt x="682" y="220"/>
                    </a:lnTo>
                    <a:lnTo>
                      <a:pt x="682" y="218"/>
                    </a:lnTo>
                    <a:lnTo>
                      <a:pt x="684" y="216"/>
                    </a:lnTo>
                    <a:lnTo>
                      <a:pt x="682" y="215"/>
                    </a:lnTo>
                    <a:lnTo>
                      <a:pt x="681" y="213"/>
                    </a:lnTo>
                    <a:lnTo>
                      <a:pt x="681" y="212"/>
                    </a:lnTo>
                    <a:lnTo>
                      <a:pt x="684" y="210"/>
                    </a:lnTo>
                    <a:lnTo>
                      <a:pt x="684" y="208"/>
                    </a:lnTo>
                    <a:lnTo>
                      <a:pt x="685" y="205"/>
                    </a:lnTo>
                    <a:lnTo>
                      <a:pt x="688" y="205"/>
                    </a:lnTo>
                    <a:lnTo>
                      <a:pt x="693" y="202"/>
                    </a:lnTo>
                    <a:lnTo>
                      <a:pt x="696" y="202"/>
                    </a:lnTo>
                    <a:lnTo>
                      <a:pt x="700" y="199"/>
                    </a:lnTo>
                    <a:lnTo>
                      <a:pt x="701" y="199"/>
                    </a:lnTo>
                    <a:lnTo>
                      <a:pt x="703" y="200"/>
                    </a:lnTo>
                    <a:lnTo>
                      <a:pt x="709" y="200"/>
                    </a:lnTo>
                    <a:lnTo>
                      <a:pt x="711" y="200"/>
                    </a:lnTo>
                    <a:lnTo>
                      <a:pt x="714" y="200"/>
                    </a:lnTo>
                    <a:lnTo>
                      <a:pt x="720" y="199"/>
                    </a:lnTo>
                    <a:lnTo>
                      <a:pt x="722" y="199"/>
                    </a:lnTo>
                    <a:lnTo>
                      <a:pt x="720" y="197"/>
                    </a:lnTo>
                    <a:lnTo>
                      <a:pt x="722" y="194"/>
                    </a:lnTo>
                    <a:lnTo>
                      <a:pt x="722" y="191"/>
                    </a:lnTo>
                    <a:lnTo>
                      <a:pt x="724" y="194"/>
                    </a:lnTo>
                    <a:lnTo>
                      <a:pt x="724" y="196"/>
                    </a:lnTo>
                    <a:lnTo>
                      <a:pt x="724" y="199"/>
                    </a:lnTo>
                    <a:lnTo>
                      <a:pt x="725" y="199"/>
                    </a:lnTo>
                    <a:lnTo>
                      <a:pt x="728" y="196"/>
                    </a:lnTo>
                    <a:lnTo>
                      <a:pt x="732" y="191"/>
                    </a:lnTo>
                    <a:lnTo>
                      <a:pt x="732" y="194"/>
                    </a:lnTo>
                    <a:lnTo>
                      <a:pt x="732" y="196"/>
                    </a:lnTo>
                    <a:lnTo>
                      <a:pt x="733" y="196"/>
                    </a:lnTo>
                    <a:lnTo>
                      <a:pt x="741" y="192"/>
                    </a:lnTo>
                    <a:lnTo>
                      <a:pt x="743" y="189"/>
                    </a:lnTo>
                    <a:lnTo>
                      <a:pt x="741" y="185"/>
                    </a:lnTo>
                    <a:lnTo>
                      <a:pt x="739" y="186"/>
                    </a:lnTo>
                    <a:lnTo>
                      <a:pt x="739" y="188"/>
                    </a:lnTo>
                    <a:lnTo>
                      <a:pt x="739" y="191"/>
                    </a:lnTo>
                    <a:lnTo>
                      <a:pt x="735" y="191"/>
                    </a:lnTo>
                    <a:lnTo>
                      <a:pt x="735" y="189"/>
                    </a:lnTo>
                    <a:lnTo>
                      <a:pt x="733" y="185"/>
                    </a:lnTo>
                    <a:lnTo>
                      <a:pt x="730" y="183"/>
                    </a:lnTo>
                    <a:lnTo>
                      <a:pt x="730" y="181"/>
                    </a:lnTo>
                    <a:lnTo>
                      <a:pt x="735" y="177"/>
                    </a:lnTo>
                    <a:lnTo>
                      <a:pt x="735" y="175"/>
                    </a:lnTo>
                    <a:lnTo>
                      <a:pt x="732" y="175"/>
                    </a:lnTo>
                    <a:lnTo>
                      <a:pt x="733" y="173"/>
                    </a:lnTo>
                    <a:lnTo>
                      <a:pt x="733" y="172"/>
                    </a:lnTo>
                    <a:lnTo>
                      <a:pt x="735" y="170"/>
                    </a:lnTo>
                    <a:lnTo>
                      <a:pt x="736" y="167"/>
                    </a:lnTo>
                    <a:lnTo>
                      <a:pt x="738" y="162"/>
                    </a:lnTo>
                    <a:lnTo>
                      <a:pt x="743" y="159"/>
                    </a:lnTo>
                    <a:lnTo>
                      <a:pt x="744" y="154"/>
                    </a:lnTo>
                    <a:lnTo>
                      <a:pt x="746" y="154"/>
                    </a:lnTo>
                    <a:lnTo>
                      <a:pt x="747" y="153"/>
                    </a:lnTo>
                    <a:lnTo>
                      <a:pt x="747" y="154"/>
                    </a:lnTo>
                    <a:lnTo>
                      <a:pt x="751" y="154"/>
                    </a:lnTo>
                    <a:lnTo>
                      <a:pt x="752" y="153"/>
                    </a:lnTo>
                    <a:lnTo>
                      <a:pt x="752" y="149"/>
                    </a:lnTo>
                    <a:lnTo>
                      <a:pt x="754" y="153"/>
                    </a:lnTo>
                    <a:lnTo>
                      <a:pt x="755" y="153"/>
                    </a:lnTo>
                    <a:lnTo>
                      <a:pt x="757" y="149"/>
                    </a:lnTo>
                    <a:lnTo>
                      <a:pt x="757" y="151"/>
                    </a:lnTo>
                    <a:lnTo>
                      <a:pt x="759" y="149"/>
                    </a:lnTo>
                    <a:lnTo>
                      <a:pt x="762" y="146"/>
                    </a:lnTo>
                    <a:lnTo>
                      <a:pt x="765" y="141"/>
                    </a:lnTo>
                    <a:lnTo>
                      <a:pt x="765" y="143"/>
                    </a:lnTo>
                    <a:lnTo>
                      <a:pt x="765" y="146"/>
                    </a:lnTo>
                    <a:lnTo>
                      <a:pt x="768" y="146"/>
                    </a:lnTo>
                    <a:lnTo>
                      <a:pt x="770" y="143"/>
                    </a:lnTo>
                    <a:lnTo>
                      <a:pt x="773" y="143"/>
                    </a:lnTo>
                    <a:lnTo>
                      <a:pt x="775" y="146"/>
                    </a:lnTo>
                    <a:lnTo>
                      <a:pt x="776" y="146"/>
                    </a:lnTo>
                    <a:lnTo>
                      <a:pt x="778" y="143"/>
                    </a:lnTo>
                    <a:lnTo>
                      <a:pt x="781" y="145"/>
                    </a:lnTo>
                    <a:lnTo>
                      <a:pt x="783" y="143"/>
                    </a:lnTo>
                    <a:lnTo>
                      <a:pt x="784" y="141"/>
                    </a:lnTo>
                    <a:lnTo>
                      <a:pt x="787" y="141"/>
                    </a:lnTo>
                    <a:lnTo>
                      <a:pt x="790" y="140"/>
                    </a:lnTo>
                    <a:lnTo>
                      <a:pt x="790" y="141"/>
                    </a:lnTo>
                    <a:lnTo>
                      <a:pt x="794" y="141"/>
                    </a:lnTo>
                    <a:lnTo>
                      <a:pt x="795" y="138"/>
                    </a:lnTo>
                    <a:lnTo>
                      <a:pt x="792" y="137"/>
                    </a:lnTo>
                    <a:lnTo>
                      <a:pt x="792" y="138"/>
                    </a:lnTo>
                    <a:lnTo>
                      <a:pt x="790" y="137"/>
                    </a:lnTo>
                    <a:lnTo>
                      <a:pt x="790" y="133"/>
                    </a:lnTo>
                    <a:lnTo>
                      <a:pt x="786" y="130"/>
                    </a:lnTo>
                    <a:lnTo>
                      <a:pt x="786" y="130"/>
                    </a:lnTo>
                    <a:lnTo>
                      <a:pt x="786" y="130"/>
                    </a:lnTo>
                    <a:lnTo>
                      <a:pt x="784" y="130"/>
                    </a:lnTo>
                    <a:lnTo>
                      <a:pt x="786" y="129"/>
                    </a:lnTo>
                    <a:lnTo>
                      <a:pt x="786" y="127"/>
                    </a:lnTo>
                    <a:lnTo>
                      <a:pt x="786" y="126"/>
                    </a:lnTo>
                    <a:lnTo>
                      <a:pt x="786" y="124"/>
                    </a:lnTo>
                    <a:lnTo>
                      <a:pt x="784" y="122"/>
                    </a:lnTo>
                    <a:lnTo>
                      <a:pt x="784" y="121"/>
                    </a:lnTo>
                    <a:lnTo>
                      <a:pt x="783" y="121"/>
                    </a:lnTo>
                    <a:lnTo>
                      <a:pt x="783" y="118"/>
                    </a:lnTo>
                    <a:lnTo>
                      <a:pt x="786" y="100"/>
                    </a:lnTo>
                    <a:lnTo>
                      <a:pt x="786" y="95"/>
                    </a:lnTo>
                    <a:lnTo>
                      <a:pt x="781" y="90"/>
                    </a:lnTo>
                    <a:lnTo>
                      <a:pt x="779" y="92"/>
                    </a:lnTo>
                    <a:lnTo>
                      <a:pt x="775" y="90"/>
                    </a:lnTo>
                    <a:lnTo>
                      <a:pt x="773" y="92"/>
                    </a:lnTo>
                    <a:lnTo>
                      <a:pt x="770" y="89"/>
                    </a:lnTo>
                    <a:lnTo>
                      <a:pt x="768" y="89"/>
                    </a:lnTo>
                    <a:lnTo>
                      <a:pt x="768" y="89"/>
                    </a:lnTo>
                    <a:lnTo>
                      <a:pt x="765" y="90"/>
                    </a:lnTo>
                    <a:lnTo>
                      <a:pt x="765" y="94"/>
                    </a:lnTo>
                    <a:lnTo>
                      <a:pt x="759" y="98"/>
                    </a:lnTo>
                    <a:lnTo>
                      <a:pt x="757" y="102"/>
                    </a:lnTo>
                    <a:lnTo>
                      <a:pt x="757" y="105"/>
                    </a:lnTo>
                    <a:lnTo>
                      <a:pt x="754" y="106"/>
                    </a:lnTo>
                    <a:lnTo>
                      <a:pt x="752" y="110"/>
                    </a:lnTo>
                    <a:lnTo>
                      <a:pt x="752" y="113"/>
                    </a:lnTo>
                    <a:lnTo>
                      <a:pt x="747" y="118"/>
                    </a:lnTo>
                    <a:lnTo>
                      <a:pt x="746" y="118"/>
                    </a:lnTo>
                    <a:lnTo>
                      <a:pt x="741" y="122"/>
                    </a:lnTo>
                    <a:lnTo>
                      <a:pt x="741" y="124"/>
                    </a:lnTo>
                    <a:lnTo>
                      <a:pt x="739" y="126"/>
                    </a:lnTo>
                    <a:lnTo>
                      <a:pt x="736" y="126"/>
                    </a:lnTo>
                    <a:lnTo>
                      <a:pt x="735" y="126"/>
                    </a:lnTo>
                    <a:lnTo>
                      <a:pt x="733" y="126"/>
                    </a:lnTo>
                    <a:lnTo>
                      <a:pt x="733" y="126"/>
                    </a:lnTo>
                    <a:lnTo>
                      <a:pt x="730" y="129"/>
                    </a:lnTo>
                    <a:lnTo>
                      <a:pt x="688" y="129"/>
                    </a:lnTo>
                    <a:lnTo>
                      <a:pt x="684" y="129"/>
                    </a:lnTo>
                    <a:lnTo>
                      <a:pt x="681" y="132"/>
                    </a:lnTo>
                    <a:lnTo>
                      <a:pt x="677" y="133"/>
                    </a:lnTo>
                    <a:lnTo>
                      <a:pt x="676" y="135"/>
                    </a:lnTo>
                    <a:lnTo>
                      <a:pt x="669" y="141"/>
                    </a:lnTo>
                    <a:lnTo>
                      <a:pt x="665" y="141"/>
                    </a:lnTo>
                    <a:lnTo>
                      <a:pt x="663" y="145"/>
                    </a:lnTo>
                    <a:lnTo>
                      <a:pt x="650" y="153"/>
                    </a:lnTo>
                    <a:lnTo>
                      <a:pt x="625" y="161"/>
                    </a:lnTo>
                    <a:lnTo>
                      <a:pt x="623" y="167"/>
                    </a:lnTo>
                    <a:lnTo>
                      <a:pt x="617" y="169"/>
                    </a:lnTo>
                    <a:lnTo>
                      <a:pt x="569" y="183"/>
                    </a:lnTo>
                    <a:lnTo>
                      <a:pt x="566" y="178"/>
                    </a:lnTo>
                    <a:lnTo>
                      <a:pt x="569" y="175"/>
                    </a:lnTo>
                    <a:lnTo>
                      <a:pt x="574" y="172"/>
                    </a:lnTo>
                    <a:lnTo>
                      <a:pt x="577" y="169"/>
                    </a:lnTo>
                    <a:lnTo>
                      <a:pt x="579" y="165"/>
                    </a:lnTo>
                    <a:lnTo>
                      <a:pt x="580" y="162"/>
                    </a:lnTo>
                    <a:lnTo>
                      <a:pt x="580" y="143"/>
                    </a:lnTo>
                    <a:lnTo>
                      <a:pt x="572" y="100"/>
                    </a:lnTo>
                    <a:lnTo>
                      <a:pt x="563" y="94"/>
                    </a:lnTo>
                    <a:lnTo>
                      <a:pt x="559" y="89"/>
                    </a:lnTo>
                    <a:lnTo>
                      <a:pt x="504" y="63"/>
                    </a:lnTo>
                    <a:lnTo>
                      <a:pt x="500" y="62"/>
                    </a:lnTo>
                    <a:lnTo>
                      <a:pt x="497" y="60"/>
                    </a:lnTo>
                    <a:lnTo>
                      <a:pt x="496" y="60"/>
                    </a:lnTo>
                    <a:lnTo>
                      <a:pt x="489" y="59"/>
                    </a:lnTo>
                    <a:lnTo>
                      <a:pt x="488" y="57"/>
                    </a:lnTo>
                    <a:lnTo>
                      <a:pt x="488" y="55"/>
                    </a:lnTo>
                    <a:lnTo>
                      <a:pt x="485" y="57"/>
                    </a:lnTo>
                    <a:lnTo>
                      <a:pt x="480" y="57"/>
                    </a:lnTo>
                    <a:lnTo>
                      <a:pt x="478" y="55"/>
                    </a:lnTo>
                    <a:lnTo>
                      <a:pt x="477" y="54"/>
                    </a:lnTo>
                    <a:lnTo>
                      <a:pt x="473" y="54"/>
                    </a:lnTo>
                    <a:lnTo>
                      <a:pt x="469" y="52"/>
                    </a:lnTo>
                    <a:lnTo>
                      <a:pt x="467" y="49"/>
                    </a:lnTo>
                    <a:lnTo>
                      <a:pt x="465" y="49"/>
                    </a:lnTo>
                    <a:lnTo>
                      <a:pt x="462" y="46"/>
                    </a:lnTo>
                    <a:lnTo>
                      <a:pt x="459" y="46"/>
                    </a:lnTo>
                    <a:lnTo>
                      <a:pt x="457" y="46"/>
                    </a:lnTo>
                    <a:lnTo>
                      <a:pt x="454" y="46"/>
                    </a:lnTo>
                    <a:lnTo>
                      <a:pt x="453" y="46"/>
                    </a:lnTo>
                    <a:lnTo>
                      <a:pt x="453" y="44"/>
                    </a:lnTo>
                    <a:lnTo>
                      <a:pt x="449" y="44"/>
                    </a:lnTo>
                    <a:lnTo>
                      <a:pt x="448" y="43"/>
                    </a:lnTo>
                    <a:lnTo>
                      <a:pt x="446" y="43"/>
                    </a:lnTo>
                    <a:lnTo>
                      <a:pt x="445" y="41"/>
                    </a:lnTo>
                    <a:lnTo>
                      <a:pt x="443" y="39"/>
                    </a:lnTo>
                    <a:lnTo>
                      <a:pt x="443" y="38"/>
                    </a:lnTo>
                    <a:lnTo>
                      <a:pt x="440" y="36"/>
                    </a:lnTo>
                    <a:lnTo>
                      <a:pt x="437" y="36"/>
                    </a:lnTo>
                    <a:lnTo>
                      <a:pt x="434" y="36"/>
                    </a:lnTo>
                    <a:lnTo>
                      <a:pt x="69" y="0"/>
                    </a:lnTo>
                    <a:lnTo>
                      <a:pt x="70" y="4"/>
                    </a:lnTo>
                    <a:lnTo>
                      <a:pt x="73" y="6"/>
                    </a:lnTo>
                    <a:lnTo>
                      <a:pt x="73" y="9"/>
                    </a:lnTo>
                    <a:lnTo>
                      <a:pt x="70" y="11"/>
                    </a:lnTo>
                    <a:lnTo>
                      <a:pt x="72" y="12"/>
                    </a:lnTo>
                    <a:lnTo>
                      <a:pt x="73" y="14"/>
                    </a:lnTo>
                    <a:lnTo>
                      <a:pt x="72" y="15"/>
                    </a:lnTo>
                    <a:lnTo>
                      <a:pt x="70" y="17"/>
                    </a:lnTo>
                    <a:lnTo>
                      <a:pt x="72" y="19"/>
                    </a:lnTo>
                    <a:lnTo>
                      <a:pt x="72" y="20"/>
                    </a:lnTo>
                    <a:lnTo>
                      <a:pt x="73" y="22"/>
                    </a:lnTo>
                    <a:lnTo>
                      <a:pt x="70" y="25"/>
                    </a:lnTo>
                    <a:lnTo>
                      <a:pt x="69" y="27"/>
                    </a:lnTo>
                    <a:lnTo>
                      <a:pt x="67" y="30"/>
                    </a:lnTo>
                    <a:lnTo>
                      <a:pt x="66" y="31"/>
                    </a:lnTo>
                    <a:lnTo>
                      <a:pt x="66" y="35"/>
                    </a:lnTo>
                    <a:lnTo>
                      <a:pt x="64" y="36"/>
                    </a:lnTo>
                    <a:lnTo>
                      <a:pt x="64" y="38"/>
                    </a:lnTo>
                    <a:lnTo>
                      <a:pt x="61" y="41"/>
                    </a:lnTo>
                    <a:lnTo>
                      <a:pt x="58" y="39"/>
                    </a:lnTo>
                    <a:lnTo>
                      <a:pt x="58" y="38"/>
                    </a:lnTo>
                    <a:lnTo>
                      <a:pt x="59" y="35"/>
                    </a:lnTo>
                    <a:lnTo>
                      <a:pt x="61" y="36"/>
                    </a:lnTo>
                    <a:lnTo>
                      <a:pt x="62" y="35"/>
                    </a:lnTo>
                    <a:lnTo>
                      <a:pt x="62" y="36"/>
                    </a:lnTo>
                    <a:lnTo>
                      <a:pt x="62" y="36"/>
                    </a:lnTo>
                    <a:lnTo>
                      <a:pt x="64" y="33"/>
                    </a:lnTo>
                    <a:lnTo>
                      <a:pt x="66" y="30"/>
                    </a:lnTo>
                    <a:lnTo>
                      <a:pt x="67" y="27"/>
                    </a:lnTo>
                    <a:lnTo>
                      <a:pt x="67" y="25"/>
                    </a:lnTo>
                    <a:lnTo>
                      <a:pt x="66" y="25"/>
                    </a:lnTo>
                    <a:lnTo>
                      <a:pt x="62" y="28"/>
                    </a:lnTo>
                    <a:lnTo>
                      <a:pt x="61" y="30"/>
                    </a:lnTo>
                    <a:lnTo>
                      <a:pt x="59" y="30"/>
                    </a:lnTo>
                    <a:lnTo>
                      <a:pt x="59" y="28"/>
                    </a:lnTo>
                    <a:lnTo>
                      <a:pt x="62" y="25"/>
                    </a:lnTo>
                    <a:lnTo>
                      <a:pt x="64" y="25"/>
                    </a:lnTo>
                    <a:lnTo>
                      <a:pt x="66" y="23"/>
                    </a:lnTo>
                    <a:lnTo>
                      <a:pt x="64" y="20"/>
                    </a:lnTo>
                    <a:lnTo>
                      <a:pt x="64" y="20"/>
                    </a:lnTo>
                    <a:lnTo>
                      <a:pt x="62" y="22"/>
                    </a:lnTo>
                    <a:lnTo>
                      <a:pt x="61" y="19"/>
                    </a:lnTo>
                    <a:lnTo>
                      <a:pt x="59" y="17"/>
                    </a:lnTo>
                    <a:lnTo>
                      <a:pt x="53" y="17"/>
                    </a:lnTo>
                    <a:lnTo>
                      <a:pt x="48" y="15"/>
                    </a:lnTo>
                    <a:lnTo>
                      <a:pt x="42" y="9"/>
                    </a:lnTo>
                    <a:lnTo>
                      <a:pt x="42" y="9"/>
                    </a:lnTo>
                    <a:lnTo>
                      <a:pt x="42" y="12"/>
                    </a:lnTo>
                    <a:lnTo>
                      <a:pt x="38" y="17"/>
                    </a:lnTo>
                    <a:lnTo>
                      <a:pt x="38" y="20"/>
                    </a:lnTo>
                    <a:lnTo>
                      <a:pt x="40" y="25"/>
                    </a:lnTo>
                    <a:lnTo>
                      <a:pt x="38" y="33"/>
                    </a:lnTo>
                    <a:lnTo>
                      <a:pt x="40" y="36"/>
                    </a:lnTo>
                    <a:lnTo>
                      <a:pt x="38" y="39"/>
                    </a:lnTo>
                    <a:lnTo>
                      <a:pt x="38" y="41"/>
                    </a:lnTo>
                    <a:lnTo>
                      <a:pt x="42" y="43"/>
                    </a:lnTo>
                    <a:lnTo>
                      <a:pt x="42" y="43"/>
                    </a:lnTo>
                    <a:lnTo>
                      <a:pt x="40" y="44"/>
                    </a:lnTo>
                    <a:lnTo>
                      <a:pt x="38" y="44"/>
                    </a:lnTo>
                    <a:lnTo>
                      <a:pt x="38" y="47"/>
                    </a:lnTo>
                    <a:lnTo>
                      <a:pt x="38" y="49"/>
                    </a:lnTo>
                    <a:lnTo>
                      <a:pt x="42" y="49"/>
                    </a:lnTo>
                    <a:lnTo>
                      <a:pt x="40" y="51"/>
                    </a:lnTo>
                    <a:lnTo>
                      <a:pt x="40" y="54"/>
                    </a:lnTo>
                    <a:lnTo>
                      <a:pt x="38" y="55"/>
                    </a:lnTo>
                    <a:lnTo>
                      <a:pt x="38" y="55"/>
                    </a:lnTo>
                    <a:lnTo>
                      <a:pt x="37" y="57"/>
                    </a:lnTo>
                    <a:lnTo>
                      <a:pt x="37" y="59"/>
                    </a:lnTo>
                    <a:lnTo>
                      <a:pt x="42" y="59"/>
                    </a:lnTo>
                    <a:lnTo>
                      <a:pt x="45" y="60"/>
                    </a:lnTo>
                    <a:lnTo>
                      <a:pt x="46" y="62"/>
                    </a:lnTo>
                    <a:lnTo>
                      <a:pt x="50" y="62"/>
                    </a:lnTo>
                    <a:lnTo>
                      <a:pt x="51" y="63"/>
                    </a:lnTo>
                    <a:lnTo>
                      <a:pt x="51" y="67"/>
                    </a:lnTo>
                    <a:lnTo>
                      <a:pt x="51" y="63"/>
                    </a:lnTo>
                    <a:lnTo>
                      <a:pt x="48" y="63"/>
                    </a:lnTo>
                    <a:lnTo>
                      <a:pt x="46" y="63"/>
                    </a:lnTo>
                    <a:lnTo>
                      <a:pt x="45" y="62"/>
                    </a:lnTo>
                    <a:lnTo>
                      <a:pt x="40" y="62"/>
                    </a:lnTo>
                    <a:lnTo>
                      <a:pt x="38" y="60"/>
                    </a:lnTo>
                    <a:lnTo>
                      <a:pt x="37" y="60"/>
                    </a:lnTo>
                    <a:lnTo>
                      <a:pt x="37" y="63"/>
                    </a:lnTo>
                    <a:lnTo>
                      <a:pt x="34" y="67"/>
                    </a:lnTo>
                    <a:lnTo>
                      <a:pt x="34" y="68"/>
                    </a:lnTo>
                    <a:lnTo>
                      <a:pt x="35" y="71"/>
                    </a:lnTo>
                    <a:lnTo>
                      <a:pt x="32" y="74"/>
                    </a:lnTo>
                    <a:lnTo>
                      <a:pt x="30" y="78"/>
                    </a:lnTo>
                    <a:lnTo>
                      <a:pt x="27" y="86"/>
                    </a:lnTo>
                    <a:lnTo>
                      <a:pt x="26" y="92"/>
                    </a:lnTo>
                    <a:lnTo>
                      <a:pt x="22" y="98"/>
                    </a:lnTo>
                    <a:lnTo>
                      <a:pt x="22" y="106"/>
                    </a:lnTo>
                    <a:lnTo>
                      <a:pt x="21" y="110"/>
                    </a:lnTo>
                    <a:lnTo>
                      <a:pt x="18" y="113"/>
                    </a:lnTo>
                    <a:lnTo>
                      <a:pt x="16" y="118"/>
                    </a:lnTo>
                    <a:lnTo>
                      <a:pt x="15" y="119"/>
                    </a:lnTo>
                    <a:lnTo>
                      <a:pt x="13" y="122"/>
                    </a:lnTo>
                    <a:lnTo>
                      <a:pt x="10" y="127"/>
                    </a:lnTo>
                    <a:lnTo>
                      <a:pt x="10" y="129"/>
                    </a:lnTo>
                    <a:lnTo>
                      <a:pt x="10" y="135"/>
                    </a:lnTo>
                    <a:lnTo>
                      <a:pt x="8" y="140"/>
                    </a:lnTo>
                    <a:lnTo>
                      <a:pt x="8" y="143"/>
                    </a:lnTo>
                    <a:lnTo>
                      <a:pt x="10" y="146"/>
                    </a:lnTo>
                    <a:lnTo>
                      <a:pt x="8" y="148"/>
                    </a:lnTo>
                    <a:lnTo>
                      <a:pt x="8" y="151"/>
                    </a:lnTo>
                    <a:lnTo>
                      <a:pt x="10" y="154"/>
                    </a:lnTo>
                    <a:lnTo>
                      <a:pt x="8" y="161"/>
                    </a:lnTo>
                    <a:lnTo>
                      <a:pt x="7" y="164"/>
                    </a:lnTo>
                    <a:lnTo>
                      <a:pt x="7" y="164"/>
                    </a:lnTo>
                    <a:lnTo>
                      <a:pt x="7" y="167"/>
                    </a:lnTo>
                    <a:lnTo>
                      <a:pt x="7" y="167"/>
                    </a:lnTo>
                    <a:lnTo>
                      <a:pt x="5" y="170"/>
                    </a:lnTo>
                    <a:lnTo>
                      <a:pt x="2" y="173"/>
                    </a:lnTo>
                    <a:lnTo>
                      <a:pt x="0" y="177"/>
                    </a:lnTo>
                    <a:lnTo>
                      <a:pt x="0" y="180"/>
                    </a:lnTo>
                    <a:lnTo>
                      <a:pt x="2" y="183"/>
                    </a:lnTo>
                    <a:lnTo>
                      <a:pt x="5" y="188"/>
                    </a:lnTo>
                    <a:lnTo>
                      <a:pt x="5" y="194"/>
                    </a:lnTo>
                    <a:lnTo>
                      <a:pt x="5" y="197"/>
                    </a:lnTo>
                    <a:lnTo>
                      <a:pt x="3" y="200"/>
                    </a:lnTo>
                    <a:lnTo>
                      <a:pt x="3" y="200"/>
                    </a:lnTo>
                    <a:lnTo>
                      <a:pt x="3" y="204"/>
                    </a:lnTo>
                    <a:lnTo>
                      <a:pt x="5" y="207"/>
                    </a:lnTo>
                    <a:lnTo>
                      <a:pt x="3" y="208"/>
                    </a:lnTo>
                    <a:lnTo>
                      <a:pt x="3" y="210"/>
                    </a:lnTo>
                    <a:lnTo>
                      <a:pt x="3" y="212"/>
                    </a:lnTo>
                    <a:lnTo>
                      <a:pt x="10" y="221"/>
                    </a:lnTo>
                    <a:lnTo>
                      <a:pt x="10" y="224"/>
                    </a:lnTo>
                    <a:lnTo>
                      <a:pt x="8" y="226"/>
                    </a:lnTo>
                    <a:lnTo>
                      <a:pt x="10" y="228"/>
                    </a:lnTo>
                    <a:lnTo>
                      <a:pt x="13" y="231"/>
                    </a:lnTo>
                    <a:lnTo>
                      <a:pt x="13" y="232"/>
                    </a:lnTo>
                    <a:lnTo>
                      <a:pt x="15" y="232"/>
                    </a:lnTo>
                    <a:lnTo>
                      <a:pt x="15" y="232"/>
                    </a:lnTo>
                    <a:lnTo>
                      <a:pt x="15" y="229"/>
                    </a:lnTo>
                    <a:lnTo>
                      <a:pt x="15" y="226"/>
                    </a:lnTo>
                    <a:lnTo>
                      <a:pt x="16" y="228"/>
                    </a:lnTo>
                    <a:lnTo>
                      <a:pt x="18" y="226"/>
                    </a:lnTo>
                    <a:lnTo>
                      <a:pt x="18" y="228"/>
                    </a:lnTo>
                    <a:lnTo>
                      <a:pt x="19" y="228"/>
                    </a:lnTo>
                    <a:lnTo>
                      <a:pt x="21" y="229"/>
                    </a:lnTo>
                    <a:lnTo>
                      <a:pt x="24" y="229"/>
                    </a:lnTo>
                    <a:lnTo>
                      <a:pt x="22" y="229"/>
                    </a:lnTo>
                    <a:lnTo>
                      <a:pt x="19" y="231"/>
                    </a:lnTo>
                    <a:lnTo>
                      <a:pt x="18" y="229"/>
                    </a:lnTo>
                    <a:lnTo>
                      <a:pt x="18" y="229"/>
                    </a:lnTo>
                    <a:lnTo>
                      <a:pt x="18" y="231"/>
                    </a:lnTo>
                    <a:lnTo>
                      <a:pt x="18" y="232"/>
                    </a:lnTo>
                    <a:lnTo>
                      <a:pt x="18" y="236"/>
                    </a:lnTo>
                    <a:lnTo>
                      <a:pt x="19" y="239"/>
                    </a:lnTo>
                    <a:lnTo>
                      <a:pt x="21" y="239"/>
                    </a:lnTo>
                    <a:lnTo>
                      <a:pt x="18" y="239"/>
                    </a:lnTo>
                    <a:lnTo>
                      <a:pt x="16" y="236"/>
                    </a:lnTo>
                    <a:lnTo>
                      <a:pt x="16" y="236"/>
                    </a:lnTo>
                    <a:lnTo>
                      <a:pt x="15" y="236"/>
                    </a:lnTo>
                    <a:lnTo>
                      <a:pt x="15" y="237"/>
                    </a:lnTo>
                    <a:lnTo>
                      <a:pt x="13" y="239"/>
                    </a:lnTo>
                    <a:lnTo>
                      <a:pt x="15" y="240"/>
                    </a:lnTo>
                    <a:lnTo>
                      <a:pt x="13" y="244"/>
                    </a:lnTo>
                    <a:lnTo>
                      <a:pt x="13" y="245"/>
                    </a:lnTo>
                    <a:lnTo>
                      <a:pt x="15" y="247"/>
                    </a:lnTo>
                    <a:lnTo>
                      <a:pt x="16" y="248"/>
                    </a:lnTo>
                    <a:lnTo>
                      <a:pt x="18" y="250"/>
                    </a:lnTo>
                    <a:lnTo>
                      <a:pt x="19" y="252"/>
                    </a:lnTo>
                    <a:lnTo>
                      <a:pt x="19" y="253"/>
                    </a:lnTo>
                    <a:lnTo>
                      <a:pt x="18" y="256"/>
                    </a:lnTo>
                    <a:lnTo>
                      <a:pt x="16" y="256"/>
                    </a:lnTo>
                    <a:lnTo>
                      <a:pt x="16" y="256"/>
                    </a:lnTo>
                    <a:lnTo>
                      <a:pt x="16" y="259"/>
                    </a:lnTo>
                    <a:lnTo>
                      <a:pt x="16" y="263"/>
                    </a:lnTo>
                    <a:lnTo>
                      <a:pt x="16" y="264"/>
                    </a:lnTo>
                    <a:lnTo>
                      <a:pt x="19" y="266"/>
                    </a:lnTo>
                    <a:lnTo>
                      <a:pt x="19" y="271"/>
                    </a:lnTo>
                    <a:lnTo>
                      <a:pt x="22" y="277"/>
                    </a:lnTo>
                    <a:lnTo>
                      <a:pt x="24" y="280"/>
                    </a:lnTo>
                    <a:lnTo>
                      <a:pt x="26" y="280"/>
                    </a:lnTo>
                    <a:lnTo>
                      <a:pt x="26" y="282"/>
                    </a:lnTo>
                    <a:lnTo>
                      <a:pt x="26" y="282"/>
                    </a:lnTo>
                    <a:lnTo>
                      <a:pt x="27" y="285"/>
                    </a:lnTo>
                    <a:lnTo>
                      <a:pt x="29" y="288"/>
                    </a:lnTo>
                    <a:lnTo>
                      <a:pt x="27" y="293"/>
                    </a:lnTo>
                    <a:lnTo>
                      <a:pt x="27" y="295"/>
                    </a:lnTo>
                    <a:lnTo>
                      <a:pt x="26" y="295"/>
                    </a:lnTo>
                    <a:lnTo>
                      <a:pt x="27" y="298"/>
                    </a:lnTo>
                    <a:lnTo>
                      <a:pt x="29" y="298"/>
                    </a:lnTo>
                    <a:lnTo>
                      <a:pt x="34" y="298"/>
                    </a:lnTo>
                    <a:lnTo>
                      <a:pt x="37" y="299"/>
                    </a:lnTo>
                    <a:lnTo>
                      <a:pt x="38" y="301"/>
                    </a:lnTo>
                    <a:lnTo>
                      <a:pt x="40" y="301"/>
                    </a:lnTo>
                    <a:lnTo>
                      <a:pt x="45" y="301"/>
                    </a:lnTo>
                    <a:lnTo>
                      <a:pt x="46" y="303"/>
                    </a:lnTo>
                    <a:lnTo>
                      <a:pt x="46" y="306"/>
                    </a:lnTo>
                    <a:lnTo>
                      <a:pt x="50" y="307"/>
                    </a:lnTo>
                    <a:lnTo>
                      <a:pt x="53" y="307"/>
                    </a:lnTo>
                    <a:lnTo>
                      <a:pt x="56" y="309"/>
                    </a:lnTo>
                    <a:lnTo>
                      <a:pt x="56" y="311"/>
                    </a:lnTo>
                    <a:lnTo>
                      <a:pt x="56" y="312"/>
                    </a:lnTo>
                    <a:lnTo>
                      <a:pt x="58" y="312"/>
                    </a:lnTo>
                    <a:lnTo>
                      <a:pt x="58" y="312"/>
                    </a:lnTo>
                    <a:lnTo>
                      <a:pt x="61" y="312"/>
                    </a:lnTo>
                    <a:lnTo>
                      <a:pt x="64" y="315"/>
                    </a:lnTo>
                    <a:lnTo>
                      <a:pt x="69" y="323"/>
                    </a:lnTo>
                    <a:lnTo>
                      <a:pt x="69" y="326"/>
                    </a:lnTo>
                    <a:lnTo>
                      <a:pt x="69" y="331"/>
                    </a:lnTo>
                    <a:lnTo>
                      <a:pt x="69" y="333"/>
                    </a:lnTo>
                    <a:lnTo>
                      <a:pt x="102" y="333"/>
                    </a:lnTo>
                    <a:lnTo>
                      <a:pt x="102" y="33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8" name="Freeform 1398">
                <a:extLst>
                  <a:ext uri="{FF2B5EF4-FFF2-40B4-BE49-F238E27FC236}">
                    <a16:creationId xmlns:a16="http://schemas.microsoft.com/office/drawing/2014/main" id="{58E128AF-E632-461C-AED1-B2552DBF80E9}"/>
                  </a:ext>
                </a:extLst>
              </p:cNvPr>
              <p:cNvSpPr>
                <a:spLocks/>
              </p:cNvSpPr>
              <p:nvPr/>
            </p:nvSpPr>
            <p:spPr bwMode="auto">
              <a:xfrm>
                <a:off x="3356" y="2015"/>
                <a:ext cx="2" cy="5"/>
              </a:xfrm>
              <a:custGeom>
                <a:avLst/>
                <a:gdLst>
                  <a:gd name="T0" fmla="*/ 0 w 2"/>
                  <a:gd name="T1" fmla="*/ 5 h 5"/>
                  <a:gd name="T2" fmla="*/ 2 w 2"/>
                  <a:gd name="T3" fmla="*/ 2 h 5"/>
                  <a:gd name="T4" fmla="*/ 2 w 2"/>
                  <a:gd name="T5" fmla="*/ 0 h 5"/>
                  <a:gd name="T6" fmla="*/ 0 w 2"/>
                  <a:gd name="T7" fmla="*/ 5 h 5"/>
                  <a:gd name="T8" fmla="*/ 0 w 2"/>
                  <a:gd name="T9" fmla="*/ 5 h 5"/>
                </a:gdLst>
                <a:ahLst/>
                <a:cxnLst>
                  <a:cxn ang="0">
                    <a:pos x="T0" y="T1"/>
                  </a:cxn>
                  <a:cxn ang="0">
                    <a:pos x="T2" y="T3"/>
                  </a:cxn>
                  <a:cxn ang="0">
                    <a:pos x="T4" y="T5"/>
                  </a:cxn>
                  <a:cxn ang="0">
                    <a:pos x="T6" y="T7"/>
                  </a:cxn>
                  <a:cxn ang="0">
                    <a:pos x="T8" y="T9"/>
                  </a:cxn>
                </a:cxnLst>
                <a:rect l="0" t="0" r="r" b="b"/>
                <a:pathLst>
                  <a:path w="2" h="5">
                    <a:moveTo>
                      <a:pt x="0" y="5"/>
                    </a:moveTo>
                    <a:lnTo>
                      <a:pt x="2" y="2"/>
                    </a:lnTo>
                    <a:lnTo>
                      <a:pt x="2" y="0"/>
                    </a:lnTo>
                    <a:lnTo>
                      <a:pt x="0" y="5"/>
                    </a:lnTo>
                    <a:lnTo>
                      <a:pt x="0"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9" name="Freeform 1399">
                <a:extLst>
                  <a:ext uri="{FF2B5EF4-FFF2-40B4-BE49-F238E27FC236}">
                    <a16:creationId xmlns:a16="http://schemas.microsoft.com/office/drawing/2014/main" id="{7D47C014-077E-4736-A02E-8B10D4424645}"/>
                  </a:ext>
                </a:extLst>
              </p:cNvPr>
              <p:cNvSpPr>
                <a:spLocks/>
              </p:cNvSpPr>
              <p:nvPr/>
            </p:nvSpPr>
            <p:spPr bwMode="auto">
              <a:xfrm>
                <a:off x="3355" y="2039"/>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0" name="Freeform 1400">
                <a:extLst>
                  <a:ext uri="{FF2B5EF4-FFF2-40B4-BE49-F238E27FC236}">
                    <a16:creationId xmlns:a16="http://schemas.microsoft.com/office/drawing/2014/main" id="{DE042AF9-3461-488E-8C90-76E68360E941}"/>
                  </a:ext>
                </a:extLst>
              </p:cNvPr>
              <p:cNvSpPr>
                <a:spLocks/>
              </p:cNvSpPr>
              <p:nvPr/>
            </p:nvSpPr>
            <p:spPr bwMode="auto">
              <a:xfrm>
                <a:off x="3353" y="2022"/>
                <a:ext cx="2" cy="17"/>
              </a:xfrm>
              <a:custGeom>
                <a:avLst/>
                <a:gdLst>
                  <a:gd name="T0" fmla="*/ 1 w 1"/>
                  <a:gd name="T1" fmla="*/ 0 h 11"/>
                  <a:gd name="T2" fmla="*/ 0 w 1"/>
                  <a:gd name="T3" fmla="*/ 4 h 11"/>
                  <a:gd name="T4" fmla="*/ 0 w 1"/>
                  <a:gd name="T5" fmla="*/ 8 h 11"/>
                  <a:gd name="T6" fmla="*/ 1 w 1"/>
                  <a:gd name="T7" fmla="*/ 11 h 11"/>
                  <a:gd name="T8" fmla="*/ 0 w 1"/>
                  <a:gd name="T9" fmla="*/ 8 h 11"/>
                  <a:gd name="T10" fmla="*/ 0 w 1"/>
                  <a:gd name="T11" fmla="*/ 4 h 11"/>
                  <a:gd name="T12" fmla="*/ 1 w 1"/>
                  <a:gd name="T13" fmla="*/ 0 h 11"/>
                </a:gdLst>
                <a:ahLst/>
                <a:cxnLst>
                  <a:cxn ang="0">
                    <a:pos x="T0" y="T1"/>
                  </a:cxn>
                  <a:cxn ang="0">
                    <a:pos x="T2" y="T3"/>
                  </a:cxn>
                  <a:cxn ang="0">
                    <a:pos x="T4" y="T5"/>
                  </a:cxn>
                  <a:cxn ang="0">
                    <a:pos x="T6" y="T7"/>
                  </a:cxn>
                  <a:cxn ang="0">
                    <a:pos x="T8" y="T9"/>
                  </a:cxn>
                  <a:cxn ang="0">
                    <a:pos x="T10" y="T11"/>
                  </a:cxn>
                  <a:cxn ang="0">
                    <a:pos x="T12" y="T13"/>
                  </a:cxn>
                </a:cxnLst>
                <a:rect l="0" t="0" r="r" b="b"/>
                <a:pathLst>
                  <a:path w="1" h="11">
                    <a:moveTo>
                      <a:pt x="1" y="0"/>
                    </a:moveTo>
                    <a:cubicBezTo>
                      <a:pt x="0" y="4"/>
                      <a:pt x="0" y="4"/>
                      <a:pt x="0" y="4"/>
                    </a:cubicBezTo>
                    <a:cubicBezTo>
                      <a:pt x="0" y="8"/>
                      <a:pt x="0" y="8"/>
                      <a:pt x="0" y="8"/>
                    </a:cubicBezTo>
                    <a:cubicBezTo>
                      <a:pt x="0" y="8"/>
                      <a:pt x="1" y="11"/>
                      <a:pt x="1" y="11"/>
                    </a:cubicBezTo>
                    <a:cubicBezTo>
                      <a:pt x="0" y="8"/>
                      <a:pt x="0" y="8"/>
                      <a:pt x="0" y="8"/>
                    </a:cubicBezTo>
                    <a:cubicBezTo>
                      <a:pt x="0" y="4"/>
                      <a:pt x="0" y="4"/>
                      <a:pt x="0" y="4"/>
                    </a:cubicBezTo>
                    <a:lnTo>
                      <a:pt x="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1" name="Freeform 1401">
                <a:extLst>
                  <a:ext uri="{FF2B5EF4-FFF2-40B4-BE49-F238E27FC236}">
                    <a16:creationId xmlns:a16="http://schemas.microsoft.com/office/drawing/2014/main" id="{2F0E7B9B-A56C-4410-91C2-C14DB24FCA45}"/>
                  </a:ext>
                </a:extLst>
              </p:cNvPr>
              <p:cNvSpPr>
                <a:spLocks/>
              </p:cNvSpPr>
              <p:nvPr/>
            </p:nvSpPr>
            <p:spPr bwMode="auto">
              <a:xfrm>
                <a:off x="3359" y="2006"/>
                <a:ext cx="7" cy="8"/>
              </a:xfrm>
              <a:custGeom>
                <a:avLst/>
                <a:gdLst>
                  <a:gd name="T0" fmla="*/ 0 w 7"/>
                  <a:gd name="T1" fmla="*/ 8 h 8"/>
                  <a:gd name="T2" fmla="*/ 0 w 7"/>
                  <a:gd name="T3" fmla="*/ 6 h 8"/>
                  <a:gd name="T4" fmla="*/ 4 w 7"/>
                  <a:gd name="T5" fmla="*/ 3 h 8"/>
                  <a:gd name="T6" fmla="*/ 7 w 7"/>
                  <a:gd name="T7" fmla="*/ 0 h 8"/>
                  <a:gd name="T8" fmla="*/ 4 w 7"/>
                  <a:gd name="T9" fmla="*/ 3 h 8"/>
                  <a:gd name="T10" fmla="*/ 0 w 7"/>
                  <a:gd name="T11" fmla="*/ 8 h 8"/>
                </a:gdLst>
                <a:ahLst/>
                <a:cxnLst>
                  <a:cxn ang="0">
                    <a:pos x="T0" y="T1"/>
                  </a:cxn>
                  <a:cxn ang="0">
                    <a:pos x="T2" y="T3"/>
                  </a:cxn>
                  <a:cxn ang="0">
                    <a:pos x="T4" y="T5"/>
                  </a:cxn>
                  <a:cxn ang="0">
                    <a:pos x="T6" y="T7"/>
                  </a:cxn>
                  <a:cxn ang="0">
                    <a:pos x="T8" y="T9"/>
                  </a:cxn>
                  <a:cxn ang="0">
                    <a:pos x="T10" y="T11"/>
                  </a:cxn>
                </a:cxnLst>
                <a:rect l="0" t="0" r="r" b="b"/>
                <a:pathLst>
                  <a:path w="7" h="8">
                    <a:moveTo>
                      <a:pt x="0" y="8"/>
                    </a:moveTo>
                    <a:lnTo>
                      <a:pt x="0" y="6"/>
                    </a:lnTo>
                    <a:lnTo>
                      <a:pt x="4" y="3"/>
                    </a:lnTo>
                    <a:lnTo>
                      <a:pt x="7" y="0"/>
                    </a:lnTo>
                    <a:lnTo>
                      <a:pt x="4" y="3"/>
                    </a:lnTo>
                    <a:lnTo>
                      <a:pt x="0"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2" name="Freeform 1402">
                <a:extLst>
                  <a:ext uri="{FF2B5EF4-FFF2-40B4-BE49-F238E27FC236}">
                    <a16:creationId xmlns:a16="http://schemas.microsoft.com/office/drawing/2014/main" id="{72ABDC64-63C3-49CB-B30E-AAD2FE7D9484}"/>
                  </a:ext>
                </a:extLst>
              </p:cNvPr>
              <p:cNvSpPr>
                <a:spLocks/>
              </p:cNvSpPr>
              <p:nvPr/>
            </p:nvSpPr>
            <p:spPr bwMode="auto">
              <a:xfrm>
                <a:off x="3753" y="1787"/>
                <a:ext cx="5" cy="3"/>
              </a:xfrm>
              <a:custGeom>
                <a:avLst/>
                <a:gdLst>
                  <a:gd name="T0" fmla="*/ 2 w 5"/>
                  <a:gd name="T1" fmla="*/ 0 h 3"/>
                  <a:gd name="T2" fmla="*/ 2 w 5"/>
                  <a:gd name="T3" fmla="*/ 2 h 3"/>
                  <a:gd name="T4" fmla="*/ 0 w 5"/>
                  <a:gd name="T5" fmla="*/ 2 h 3"/>
                  <a:gd name="T6" fmla="*/ 0 w 5"/>
                  <a:gd name="T7" fmla="*/ 3 h 3"/>
                  <a:gd name="T8" fmla="*/ 2 w 5"/>
                  <a:gd name="T9" fmla="*/ 3 h 3"/>
                  <a:gd name="T10" fmla="*/ 3 w 5"/>
                  <a:gd name="T11" fmla="*/ 2 h 3"/>
                  <a:gd name="T12" fmla="*/ 5 w 5"/>
                  <a:gd name="T13" fmla="*/ 2 h 3"/>
                  <a:gd name="T14" fmla="*/ 3 w 5"/>
                  <a:gd name="T15" fmla="*/ 0 h 3"/>
                  <a:gd name="T16" fmla="*/ 2 w 5"/>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3">
                    <a:moveTo>
                      <a:pt x="2" y="0"/>
                    </a:moveTo>
                    <a:lnTo>
                      <a:pt x="2" y="2"/>
                    </a:lnTo>
                    <a:lnTo>
                      <a:pt x="0" y="2"/>
                    </a:lnTo>
                    <a:lnTo>
                      <a:pt x="0" y="3"/>
                    </a:lnTo>
                    <a:lnTo>
                      <a:pt x="2" y="3"/>
                    </a:lnTo>
                    <a:lnTo>
                      <a:pt x="3" y="2"/>
                    </a:lnTo>
                    <a:lnTo>
                      <a:pt x="5" y="2"/>
                    </a:lnTo>
                    <a:lnTo>
                      <a:pt x="3" y="0"/>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3" name="Freeform 1403">
                <a:extLst>
                  <a:ext uri="{FF2B5EF4-FFF2-40B4-BE49-F238E27FC236}">
                    <a16:creationId xmlns:a16="http://schemas.microsoft.com/office/drawing/2014/main" id="{E9014607-1636-4BEC-A0E8-1D45E696D364}"/>
                  </a:ext>
                </a:extLst>
              </p:cNvPr>
              <p:cNvSpPr>
                <a:spLocks/>
              </p:cNvSpPr>
              <p:nvPr/>
            </p:nvSpPr>
            <p:spPr bwMode="auto">
              <a:xfrm>
                <a:off x="3090" y="1604"/>
                <a:ext cx="3" cy="9"/>
              </a:xfrm>
              <a:custGeom>
                <a:avLst/>
                <a:gdLst>
                  <a:gd name="T0" fmla="*/ 3 w 3"/>
                  <a:gd name="T1" fmla="*/ 0 h 9"/>
                  <a:gd name="T2" fmla="*/ 2 w 3"/>
                  <a:gd name="T3" fmla="*/ 0 h 9"/>
                  <a:gd name="T4" fmla="*/ 0 w 3"/>
                  <a:gd name="T5" fmla="*/ 1 h 9"/>
                  <a:gd name="T6" fmla="*/ 0 w 3"/>
                  <a:gd name="T7" fmla="*/ 6 h 9"/>
                  <a:gd name="T8" fmla="*/ 2 w 3"/>
                  <a:gd name="T9" fmla="*/ 9 h 9"/>
                  <a:gd name="T10" fmla="*/ 3 w 3"/>
                  <a:gd name="T11" fmla="*/ 9 h 9"/>
                  <a:gd name="T12" fmla="*/ 2 w 3"/>
                  <a:gd name="T13" fmla="*/ 3 h 9"/>
                  <a:gd name="T14" fmla="*/ 2 w 3"/>
                  <a:gd name="T15" fmla="*/ 1 h 9"/>
                  <a:gd name="T16" fmla="*/ 3 w 3"/>
                  <a:gd name="T1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9">
                    <a:moveTo>
                      <a:pt x="3" y="0"/>
                    </a:moveTo>
                    <a:lnTo>
                      <a:pt x="2" y="0"/>
                    </a:lnTo>
                    <a:lnTo>
                      <a:pt x="0" y="1"/>
                    </a:lnTo>
                    <a:lnTo>
                      <a:pt x="0" y="6"/>
                    </a:lnTo>
                    <a:lnTo>
                      <a:pt x="2" y="9"/>
                    </a:lnTo>
                    <a:lnTo>
                      <a:pt x="3" y="9"/>
                    </a:lnTo>
                    <a:lnTo>
                      <a:pt x="2" y="3"/>
                    </a:lnTo>
                    <a:lnTo>
                      <a:pt x="2" y="1"/>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4" name="Freeform 1404">
                <a:extLst>
                  <a:ext uri="{FF2B5EF4-FFF2-40B4-BE49-F238E27FC236}">
                    <a16:creationId xmlns:a16="http://schemas.microsoft.com/office/drawing/2014/main" id="{3DFE74C6-CBA9-42C7-984D-E11F1D7258A5}"/>
                  </a:ext>
                </a:extLst>
              </p:cNvPr>
              <p:cNvSpPr>
                <a:spLocks/>
              </p:cNvSpPr>
              <p:nvPr/>
            </p:nvSpPr>
            <p:spPr bwMode="auto">
              <a:xfrm>
                <a:off x="3917" y="3259"/>
                <a:ext cx="5" cy="2"/>
              </a:xfrm>
              <a:custGeom>
                <a:avLst/>
                <a:gdLst>
                  <a:gd name="T0" fmla="*/ 3 w 5"/>
                  <a:gd name="T1" fmla="*/ 0 h 2"/>
                  <a:gd name="T2" fmla="*/ 2 w 5"/>
                  <a:gd name="T3" fmla="*/ 0 h 2"/>
                  <a:gd name="T4" fmla="*/ 0 w 5"/>
                  <a:gd name="T5" fmla="*/ 0 h 2"/>
                  <a:gd name="T6" fmla="*/ 2 w 5"/>
                  <a:gd name="T7" fmla="*/ 2 h 2"/>
                  <a:gd name="T8" fmla="*/ 5 w 5"/>
                  <a:gd name="T9" fmla="*/ 0 h 2"/>
                  <a:gd name="T10" fmla="*/ 3 w 5"/>
                  <a:gd name="T11" fmla="*/ 0 h 2"/>
                </a:gdLst>
                <a:ahLst/>
                <a:cxnLst>
                  <a:cxn ang="0">
                    <a:pos x="T0" y="T1"/>
                  </a:cxn>
                  <a:cxn ang="0">
                    <a:pos x="T2" y="T3"/>
                  </a:cxn>
                  <a:cxn ang="0">
                    <a:pos x="T4" y="T5"/>
                  </a:cxn>
                  <a:cxn ang="0">
                    <a:pos x="T6" y="T7"/>
                  </a:cxn>
                  <a:cxn ang="0">
                    <a:pos x="T8" y="T9"/>
                  </a:cxn>
                  <a:cxn ang="0">
                    <a:pos x="T10" y="T11"/>
                  </a:cxn>
                </a:cxnLst>
                <a:rect l="0" t="0" r="r" b="b"/>
                <a:pathLst>
                  <a:path w="5" h="2">
                    <a:moveTo>
                      <a:pt x="3" y="0"/>
                    </a:moveTo>
                    <a:lnTo>
                      <a:pt x="2" y="0"/>
                    </a:lnTo>
                    <a:lnTo>
                      <a:pt x="0" y="0"/>
                    </a:lnTo>
                    <a:lnTo>
                      <a:pt x="2" y="2"/>
                    </a:lnTo>
                    <a:lnTo>
                      <a:pt x="5" y="0"/>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5" name="Freeform 1405">
                <a:extLst>
                  <a:ext uri="{FF2B5EF4-FFF2-40B4-BE49-F238E27FC236}">
                    <a16:creationId xmlns:a16="http://schemas.microsoft.com/office/drawing/2014/main" id="{391C5BF6-246F-4BA6-B058-832A17AAB6C3}"/>
                  </a:ext>
                </a:extLst>
              </p:cNvPr>
              <p:cNvSpPr>
                <a:spLocks/>
              </p:cNvSpPr>
              <p:nvPr/>
            </p:nvSpPr>
            <p:spPr bwMode="auto">
              <a:xfrm>
                <a:off x="3931" y="3247"/>
                <a:ext cx="5" cy="1"/>
              </a:xfrm>
              <a:custGeom>
                <a:avLst/>
                <a:gdLst>
                  <a:gd name="T0" fmla="*/ 4 w 5"/>
                  <a:gd name="T1" fmla="*/ 0 h 1"/>
                  <a:gd name="T2" fmla="*/ 0 w 5"/>
                  <a:gd name="T3" fmla="*/ 0 h 1"/>
                  <a:gd name="T4" fmla="*/ 5 w 5"/>
                  <a:gd name="T5" fmla="*/ 1 h 1"/>
                  <a:gd name="T6" fmla="*/ 4 w 5"/>
                  <a:gd name="T7" fmla="*/ 0 h 1"/>
                </a:gdLst>
                <a:ahLst/>
                <a:cxnLst>
                  <a:cxn ang="0">
                    <a:pos x="T0" y="T1"/>
                  </a:cxn>
                  <a:cxn ang="0">
                    <a:pos x="T2" y="T3"/>
                  </a:cxn>
                  <a:cxn ang="0">
                    <a:pos x="T4" y="T5"/>
                  </a:cxn>
                  <a:cxn ang="0">
                    <a:pos x="T6" y="T7"/>
                  </a:cxn>
                </a:cxnLst>
                <a:rect l="0" t="0" r="r" b="b"/>
                <a:pathLst>
                  <a:path w="5" h="1">
                    <a:moveTo>
                      <a:pt x="4" y="0"/>
                    </a:moveTo>
                    <a:lnTo>
                      <a:pt x="0" y="0"/>
                    </a:lnTo>
                    <a:lnTo>
                      <a:pt x="5" y="1"/>
                    </a:lnTo>
                    <a:lnTo>
                      <a:pt x="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6" name="Freeform 1406">
                <a:extLst>
                  <a:ext uri="{FF2B5EF4-FFF2-40B4-BE49-F238E27FC236}">
                    <a16:creationId xmlns:a16="http://schemas.microsoft.com/office/drawing/2014/main" id="{38CD27F8-DF89-48DA-8BC8-4354E6072E85}"/>
                  </a:ext>
                </a:extLst>
              </p:cNvPr>
              <p:cNvSpPr>
                <a:spLocks/>
              </p:cNvSpPr>
              <p:nvPr/>
            </p:nvSpPr>
            <p:spPr bwMode="auto">
              <a:xfrm>
                <a:off x="3920" y="3250"/>
                <a:ext cx="21" cy="17"/>
              </a:xfrm>
              <a:custGeom>
                <a:avLst/>
                <a:gdLst>
                  <a:gd name="T0" fmla="*/ 21 w 21"/>
                  <a:gd name="T1" fmla="*/ 1 h 17"/>
                  <a:gd name="T2" fmla="*/ 19 w 21"/>
                  <a:gd name="T3" fmla="*/ 0 h 17"/>
                  <a:gd name="T4" fmla="*/ 18 w 21"/>
                  <a:gd name="T5" fmla="*/ 0 h 17"/>
                  <a:gd name="T6" fmla="*/ 16 w 21"/>
                  <a:gd name="T7" fmla="*/ 1 h 17"/>
                  <a:gd name="T8" fmla="*/ 15 w 21"/>
                  <a:gd name="T9" fmla="*/ 1 h 17"/>
                  <a:gd name="T10" fmla="*/ 13 w 21"/>
                  <a:gd name="T11" fmla="*/ 0 h 17"/>
                  <a:gd name="T12" fmla="*/ 11 w 21"/>
                  <a:gd name="T13" fmla="*/ 0 h 17"/>
                  <a:gd name="T14" fmla="*/ 10 w 21"/>
                  <a:gd name="T15" fmla="*/ 3 h 17"/>
                  <a:gd name="T16" fmla="*/ 7 w 21"/>
                  <a:gd name="T17" fmla="*/ 3 h 17"/>
                  <a:gd name="T18" fmla="*/ 5 w 21"/>
                  <a:gd name="T19" fmla="*/ 0 h 17"/>
                  <a:gd name="T20" fmla="*/ 3 w 21"/>
                  <a:gd name="T21" fmla="*/ 1 h 17"/>
                  <a:gd name="T22" fmla="*/ 7 w 21"/>
                  <a:gd name="T23" fmla="*/ 6 h 17"/>
                  <a:gd name="T24" fmla="*/ 10 w 21"/>
                  <a:gd name="T25" fmla="*/ 6 h 17"/>
                  <a:gd name="T26" fmla="*/ 10 w 21"/>
                  <a:gd name="T27" fmla="*/ 8 h 17"/>
                  <a:gd name="T28" fmla="*/ 7 w 21"/>
                  <a:gd name="T29" fmla="*/ 8 h 17"/>
                  <a:gd name="T30" fmla="*/ 5 w 21"/>
                  <a:gd name="T31" fmla="*/ 9 h 17"/>
                  <a:gd name="T32" fmla="*/ 5 w 21"/>
                  <a:gd name="T33" fmla="*/ 11 h 17"/>
                  <a:gd name="T34" fmla="*/ 2 w 21"/>
                  <a:gd name="T35" fmla="*/ 14 h 17"/>
                  <a:gd name="T36" fmla="*/ 0 w 21"/>
                  <a:gd name="T37" fmla="*/ 14 h 17"/>
                  <a:gd name="T38" fmla="*/ 0 w 21"/>
                  <a:gd name="T39" fmla="*/ 14 h 17"/>
                  <a:gd name="T40" fmla="*/ 3 w 21"/>
                  <a:gd name="T41" fmla="*/ 17 h 17"/>
                  <a:gd name="T42" fmla="*/ 5 w 21"/>
                  <a:gd name="T43" fmla="*/ 14 h 17"/>
                  <a:gd name="T44" fmla="*/ 8 w 21"/>
                  <a:gd name="T45" fmla="*/ 17 h 17"/>
                  <a:gd name="T46" fmla="*/ 10 w 21"/>
                  <a:gd name="T47" fmla="*/ 14 h 17"/>
                  <a:gd name="T48" fmla="*/ 7 w 21"/>
                  <a:gd name="T49" fmla="*/ 12 h 17"/>
                  <a:gd name="T50" fmla="*/ 8 w 21"/>
                  <a:gd name="T51" fmla="*/ 11 h 17"/>
                  <a:gd name="T52" fmla="*/ 13 w 21"/>
                  <a:gd name="T53" fmla="*/ 12 h 17"/>
                  <a:gd name="T54" fmla="*/ 16 w 21"/>
                  <a:gd name="T55" fmla="*/ 11 h 17"/>
                  <a:gd name="T56" fmla="*/ 16 w 21"/>
                  <a:gd name="T57" fmla="*/ 8 h 17"/>
                  <a:gd name="T58" fmla="*/ 19 w 21"/>
                  <a:gd name="T59" fmla="*/ 5 h 17"/>
                  <a:gd name="T60" fmla="*/ 21 w 21"/>
                  <a:gd name="T61" fmla="*/ 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1" h="17">
                    <a:moveTo>
                      <a:pt x="21" y="1"/>
                    </a:moveTo>
                    <a:lnTo>
                      <a:pt x="19" y="0"/>
                    </a:lnTo>
                    <a:lnTo>
                      <a:pt x="18" y="0"/>
                    </a:lnTo>
                    <a:lnTo>
                      <a:pt x="16" y="1"/>
                    </a:lnTo>
                    <a:lnTo>
                      <a:pt x="15" y="1"/>
                    </a:lnTo>
                    <a:lnTo>
                      <a:pt x="13" y="0"/>
                    </a:lnTo>
                    <a:lnTo>
                      <a:pt x="11" y="0"/>
                    </a:lnTo>
                    <a:lnTo>
                      <a:pt x="10" y="3"/>
                    </a:lnTo>
                    <a:lnTo>
                      <a:pt x="7" y="3"/>
                    </a:lnTo>
                    <a:lnTo>
                      <a:pt x="5" y="0"/>
                    </a:lnTo>
                    <a:lnTo>
                      <a:pt x="3" y="1"/>
                    </a:lnTo>
                    <a:lnTo>
                      <a:pt x="7" y="6"/>
                    </a:lnTo>
                    <a:lnTo>
                      <a:pt x="10" y="6"/>
                    </a:lnTo>
                    <a:lnTo>
                      <a:pt x="10" y="8"/>
                    </a:lnTo>
                    <a:lnTo>
                      <a:pt x="7" y="8"/>
                    </a:lnTo>
                    <a:lnTo>
                      <a:pt x="5" y="9"/>
                    </a:lnTo>
                    <a:lnTo>
                      <a:pt x="5" y="11"/>
                    </a:lnTo>
                    <a:lnTo>
                      <a:pt x="2" y="14"/>
                    </a:lnTo>
                    <a:lnTo>
                      <a:pt x="0" y="14"/>
                    </a:lnTo>
                    <a:lnTo>
                      <a:pt x="0" y="14"/>
                    </a:lnTo>
                    <a:lnTo>
                      <a:pt x="3" y="17"/>
                    </a:lnTo>
                    <a:lnTo>
                      <a:pt x="5" y="14"/>
                    </a:lnTo>
                    <a:lnTo>
                      <a:pt x="8" y="17"/>
                    </a:lnTo>
                    <a:lnTo>
                      <a:pt x="10" y="14"/>
                    </a:lnTo>
                    <a:lnTo>
                      <a:pt x="7" y="12"/>
                    </a:lnTo>
                    <a:lnTo>
                      <a:pt x="8" y="11"/>
                    </a:lnTo>
                    <a:lnTo>
                      <a:pt x="13" y="12"/>
                    </a:lnTo>
                    <a:lnTo>
                      <a:pt x="16" y="11"/>
                    </a:lnTo>
                    <a:lnTo>
                      <a:pt x="16" y="8"/>
                    </a:lnTo>
                    <a:lnTo>
                      <a:pt x="19" y="5"/>
                    </a:lnTo>
                    <a:lnTo>
                      <a:pt x="21"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7" name="Freeform 1407">
                <a:extLst>
                  <a:ext uri="{FF2B5EF4-FFF2-40B4-BE49-F238E27FC236}">
                    <a16:creationId xmlns:a16="http://schemas.microsoft.com/office/drawing/2014/main" id="{67148C3A-9879-4A40-A9F9-294B49405AC6}"/>
                  </a:ext>
                </a:extLst>
              </p:cNvPr>
              <p:cNvSpPr>
                <a:spLocks/>
              </p:cNvSpPr>
              <p:nvPr/>
            </p:nvSpPr>
            <p:spPr bwMode="auto">
              <a:xfrm>
                <a:off x="3927" y="3248"/>
                <a:ext cx="3" cy="2"/>
              </a:xfrm>
              <a:custGeom>
                <a:avLst/>
                <a:gdLst>
                  <a:gd name="T0" fmla="*/ 3 w 3"/>
                  <a:gd name="T1" fmla="*/ 0 h 2"/>
                  <a:gd name="T2" fmla="*/ 0 w 3"/>
                  <a:gd name="T3" fmla="*/ 0 h 2"/>
                  <a:gd name="T4" fmla="*/ 1 w 3"/>
                  <a:gd name="T5" fmla="*/ 2 h 2"/>
                  <a:gd name="T6" fmla="*/ 3 w 3"/>
                  <a:gd name="T7" fmla="*/ 0 h 2"/>
                </a:gdLst>
                <a:ahLst/>
                <a:cxnLst>
                  <a:cxn ang="0">
                    <a:pos x="T0" y="T1"/>
                  </a:cxn>
                  <a:cxn ang="0">
                    <a:pos x="T2" y="T3"/>
                  </a:cxn>
                  <a:cxn ang="0">
                    <a:pos x="T4" y="T5"/>
                  </a:cxn>
                  <a:cxn ang="0">
                    <a:pos x="T6" y="T7"/>
                  </a:cxn>
                </a:cxnLst>
                <a:rect l="0" t="0" r="r" b="b"/>
                <a:pathLst>
                  <a:path w="3" h="2">
                    <a:moveTo>
                      <a:pt x="3" y="0"/>
                    </a:moveTo>
                    <a:lnTo>
                      <a:pt x="0" y="0"/>
                    </a:lnTo>
                    <a:lnTo>
                      <a:pt x="1" y="2"/>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8" name="Freeform 1408">
                <a:extLst>
                  <a:ext uri="{FF2B5EF4-FFF2-40B4-BE49-F238E27FC236}">
                    <a16:creationId xmlns:a16="http://schemas.microsoft.com/office/drawing/2014/main" id="{175A511C-8CAC-455F-8F03-7E14E9CAE0C4}"/>
                  </a:ext>
                </a:extLst>
              </p:cNvPr>
              <p:cNvSpPr>
                <a:spLocks/>
              </p:cNvSpPr>
              <p:nvPr/>
            </p:nvSpPr>
            <p:spPr bwMode="auto">
              <a:xfrm>
                <a:off x="4225" y="3293"/>
                <a:ext cx="15" cy="11"/>
              </a:xfrm>
              <a:custGeom>
                <a:avLst/>
                <a:gdLst>
                  <a:gd name="T0" fmla="*/ 12 w 15"/>
                  <a:gd name="T1" fmla="*/ 8 h 11"/>
                  <a:gd name="T2" fmla="*/ 11 w 15"/>
                  <a:gd name="T3" fmla="*/ 5 h 11"/>
                  <a:gd name="T4" fmla="*/ 11 w 15"/>
                  <a:gd name="T5" fmla="*/ 5 h 11"/>
                  <a:gd name="T6" fmla="*/ 8 w 15"/>
                  <a:gd name="T7" fmla="*/ 1 h 11"/>
                  <a:gd name="T8" fmla="*/ 6 w 15"/>
                  <a:gd name="T9" fmla="*/ 1 h 11"/>
                  <a:gd name="T10" fmla="*/ 6 w 15"/>
                  <a:gd name="T11" fmla="*/ 0 h 11"/>
                  <a:gd name="T12" fmla="*/ 3 w 15"/>
                  <a:gd name="T13" fmla="*/ 0 h 11"/>
                  <a:gd name="T14" fmla="*/ 0 w 15"/>
                  <a:gd name="T15" fmla="*/ 0 h 11"/>
                  <a:gd name="T16" fmla="*/ 0 w 15"/>
                  <a:gd name="T17" fmla="*/ 0 h 11"/>
                  <a:gd name="T18" fmla="*/ 3 w 15"/>
                  <a:gd name="T19" fmla="*/ 1 h 11"/>
                  <a:gd name="T20" fmla="*/ 3 w 15"/>
                  <a:gd name="T21" fmla="*/ 3 h 11"/>
                  <a:gd name="T22" fmla="*/ 6 w 15"/>
                  <a:gd name="T23" fmla="*/ 3 h 11"/>
                  <a:gd name="T24" fmla="*/ 6 w 15"/>
                  <a:gd name="T25" fmla="*/ 6 h 11"/>
                  <a:gd name="T26" fmla="*/ 8 w 15"/>
                  <a:gd name="T27" fmla="*/ 8 h 11"/>
                  <a:gd name="T28" fmla="*/ 9 w 15"/>
                  <a:gd name="T29" fmla="*/ 11 h 11"/>
                  <a:gd name="T30" fmla="*/ 9 w 15"/>
                  <a:gd name="T31" fmla="*/ 11 h 11"/>
                  <a:gd name="T32" fmla="*/ 11 w 15"/>
                  <a:gd name="T33" fmla="*/ 11 h 11"/>
                  <a:gd name="T34" fmla="*/ 12 w 15"/>
                  <a:gd name="T35" fmla="*/ 9 h 11"/>
                  <a:gd name="T36" fmla="*/ 14 w 15"/>
                  <a:gd name="T37" fmla="*/ 9 h 11"/>
                  <a:gd name="T38" fmla="*/ 15 w 15"/>
                  <a:gd name="T39" fmla="*/ 9 h 11"/>
                  <a:gd name="T40" fmla="*/ 14 w 15"/>
                  <a:gd name="T41" fmla="*/ 8 h 11"/>
                  <a:gd name="T42" fmla="*/ 12 w 15"/>
                  <a:gd name="T43" fmla="*/ 8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5" h="11">
                    <a:moveTo>
                      <a:pt x="12" y="8"/>
                    </a:moveTo>
                    <a:lnTo>
                      <a:pt x="11" y="5"/>
                    </a:lnTo>
                    <a:lnTo>
                      <a:pt x="11" y="5"/>
                    </a:lnTo>
                    <a:lnTo>
                      <a:pt x="8" y="1"/>
                    </a:lnTo>
                    <a:lnTo>
                      <a:pt x="6" y="1"/>
                    </a:lnTo>
                    <a:lnTo>
                      <a:pt x="6" y="0"/>
                    </a:lnTo>
                    <a:lnTo>
                      <a:pt x="3" y="0"/>
                    </a:lnTo>
                    <a:lnTo>
                      <a:pt x="0" y="0"/>
                    </a:lnTo>
                    <a:lnTo>
                      <a:pt x="0" y="0"/>
                    </a:lnTo>
                    <a:lnTo>
                      <a:pt x="3" y="1"/>
                    </a:lnTo>
                    <a:lnTo>
                      <a:pt x="3" y="3"/>
                    </a:lnTo>
                    <a:lnTo>
                      <a:pt x="6" y="3"/>
                    </a:lnTo>
                    <a:lnTo>
                      <a:pt x="6" y="6"/>
                    </a:lnTo>
                    <a:lnTo>
                      <a:pt x="8" y="8"/>
                    </a:lnTo>
                    <a:lnTo>
                      <a:pt x="9" y="11"/>
                    </a:lnTo>
                    <a:lnTo>
                      <a:pt x="9" y="11"/>
                    </a:lnTo>
                    <a:lnTo>
                      <a:pt x="11" y="11"/>
                    </a:lnTo>
                    <a:lnTo>
                      <a:pt x="12" y="9"/>
                    </a:lnTo>
                    <a:lnTo>
                      <a:pt x="14" y="9"/>
                    </a:lnTo>
                    <a:lnTo>
                      <a:pt x="15" y="9"/>
                    </a:lnTo>
                    <a:lnTo>
                      <a:pt x="14" y="8"/>
                    </a:lnTo>
                    <a:lnTo>
                      <a:pt x="12"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9" name="Freeform 1409">
                <a:extLst>
                  <a:ext uri="{FF2B5EF4-FFF2-40B4-BE49-F238E27FC236}">
                    <a16:creationId xmlns:a16="http://schemas.microsoft.com/office/drawing/2014/main" id="{5730D0EC-49AE-4AC9-AA1B-5351E43769E7}"/>
                  </a:ext>
                </a:extLst>
              </p:cNvPr>
              <p:cNvSpPr>
                <a:spLocks/>
              </p:cNvSpPr>
              <p:nvPr/>
            </p:nvSpPr>
            <p:spPr bwMode="auto">
              <a:xfrm>
                <a:off x="3936" y="3247"/>
                <a:ext cx="22" cy="22"/>
              </a:xfrm>
              <a:custGeom>
                <a:avLst/>
                <a:gdLst>
                  <a:gd name="T0" fmla="*/ 22 w 22"/>
                  <a:gd name="T1" fmla="*/ 4 h 22"/>
                  <a:gd name="T2" fmla="*/ 22 w 22"/>
                  <a:gd name="T3" fmla="*/ 3 h 22"/>
                  <a:gd name="T4" fmla="*/ 19 w 22"/>
                  <a:gd name="T5" fmla="*/ 3 h 22"/>
                  <a:gd name="T6" fmla="*/ 16 w 22"/>
                  <a:gd name="T7" fmla="*/ 3 h 22"/>
                  <a:gd name="T8" fmla="*/ 18 w 22"/>
                  <a:gd name="T9" fmla="*/ 4 h 22"/>
                  <a:gd name="T10" fmla="*/ 16 w 22"/>
                  <a:gd name="T11" fmla="*/ 6 h 22"/>
                  <a:gd name="T12" fmla="*/ 14 w 22"/>
                  <a:gd name="T13" fmla="*/ 3 h 22"/>
                  <a:gd name="T14" fmla="*/ 14 w 22"/>
                  <a:gd name="T15" fmla="*/ 1 h 22"/>
                  <a:gd name="T16" fmla="*/ 10 w 22"/>
                  <a:gd name="T17" fmla="*/ 0 h 22"/>
                  <a:gd name="T18" fmla="*/ 10 w 22"/>
                  <a:gd name="T19" fmla="*/ 3 h 22"/>
                  <a:gd name="T20" fmla="*/ 7 w 22"/>
                  <a:gd name="T21" fmla="*/ 3 h 22"/>
                  <a:gd name="T22" fmla="*/ 8 w 22"/>
                  <a:gd name="T23" fmla="*/ 4 h 22"/>
                  <a:gd name="T24" fmla="*/ 7 w 22"/>
                  <a:gd name="T25" fmla="*/ 6 h 22"/>
                  <a:gd name="T26" fmla="*/ 10 w 22"/>
                  <a:gd name="T27" fmla="*/ 9 h 22"/>
                  <a:gd name="T28" fmla="*/ 10 w 22"/>
                  <a:gd name="T29" fmla="*/ 11 h 22"/>
                  <a:gd name="T30" fmla="*/ 8 w 22"/>
                  <a:gd name="T31" fmla="*/ 11 h 22"/>
                  <a:gd name="T32" fmla="*/ 5 w 22"/>
                  <a:gd name="T33" fmla="*/ 11 h 22"/>
                  <a:gd name="T34" fmla="*/ 0 w 22"/>
                  <a:gd name="T35" fmla="*/ 17 h 22"/>
                  <a:gd name="T36" fmla="*/ 3 w 22"/>
                  <a:gd name="T37" fmla="*/ 17 h 22"/>
                  <a:gd name="T38" fmla="*/ 5 w 22"/>
                  <a:gd name="T39" fmla="*/ 20 h 22"/>
                  <a:gd name="T40" fmla="*/ 7 w 22"/>
                  <a:gd name="T41" fmla="*/ 22 h 22"/>
                  <a:gd name="T42" fmla="*/ 7 w 22"/>
                  <a:gd name="T43" fmla="*/ 20 h 22"/>
                  <a:gd name="T44" fmla="*/ 5 w 22"/>
                  <a:gd name="T45" fmla="*/ 17 h 22"/>
                  <a:gd name="T46" fmla="*/ 7 w 22"/>
                  <a:gd name="T47" fmla="*/ 17 h 22"/>
                  <a:gd name="T48" fmla="*/ 8 w 22"/>
                  <a:gd name="T49" fmla="*/ 19 h 22"/>
                  <a:gd name="T50" fmla="*/ 10 w 22"/>
                  <a:gd name="T51" fmla="*/ 17 h 22"/>
                  <a:gd name="T52" fmla="*/ 8 w 22"/>
                  <a:gd name="T53" fmla="*/ 15 h 22"/>
                  <a:gd name="T54" fmla="*/ 8 w 22"/>
                  <a:gd name="T55" fmla="*/ 14 h 22"/>
                  <a:gd name="T56" fmla="*/ 11 w 22"/>
                  <a:gd name="T57" fmla="*/ 15 h 22"/>
                  <a:gd name="T58" fmla="*/ 13 w 22"/>
                  <a:gd name="T59" fmla="*/ 14 h 22"/>
                  <a:gd name="T60" fmla="*/ 13 w 22"/>
                  <a:gd name="T61" fmla="*/ 14 h 22"/>
                  <a:gd name="T62" fmla="*/ 11 w 22"/>
                  <a:gd name="T63" fmla="*/ 14 h 22"/>
                  <a:gd name="T64" fmla="*/ 10 w 22"/>
                  <a:gd name="T65" fmla="*/ 12 h 22"/>
                  <a:gd name="T66" fmla="*/ 11 w 22"/>
                  <a:gd name="T67" fmla="*/ 11 h 22"/>
                  <a:gd name="T68" fmla="*/ 14 w 22"/>
                  <a:gd name="T69" fmla="*/ 12 h 22"/>
                  <a:gd name="T70" fmla="*/ 18 w 22"/>
                  <a:gd name="T71" fmla="*/ 12 h 22"/>
                  <a:gd name="T72" fmla="*/ 19 w 22"/>
                  <a:gd name="T73" fmla="*/ 9 h 22"/>
                  <a:gd name="T74" fmla="*/ 22 w 22"/>
                  <a:gd name="T75" fmla="*/ 9 h 22"/>
                  <a:gd name="T76" fmla="*/ 22 w 22"/>
                  <a:gd name="T77" fmla="*/ 8 h 22"/>
                  <a:gd name="T78" fmla="*/ 21 w 22"/>
                  <a:gd name="T79" fmla="*/ 6 h 22"/>
                  <a:gd name="T80" fmla="*/ 19 w 22"/>
                  <a:gd name="T81" fmla="*/ 6 h 22"/>
                  <a:gd name="T82" fmla="*/ 21 w 22"/>
                  <a:gd name="T83" fmla="*/ 4 h 22"/>
                  <a:gd name="T84" fmla="*/ 22 w 22"/>
                  <a:gd name="T85" fmla="*/ 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 h="22">
                    <a:moveTo>
                      <a:pt x="22" y="4"/>
                    </a:moveTo>
                    <a:lnTo>
                      <a:pt x="22" y="3"/>
                    </a:lnTo>
                    <a:lnTo>
                      <a:pt x="19" y="3"/>
                    </a:lnTo>
                    <a:lnTo>
                      <a:pt x="16" y="3"/>
                    </a:lnTo>
                    <a:lnTo>
                      <a:pt x="18" y="4"/>
                    </a:lnTo>
                    <a:lnTo>
                      <a:pt x="16" y="6"/>
                    </a:lnTo>
                    <a:lnTo>
                      <a:pt x="14" y="3"/>
                    </a:lnTo>
                    <a:lnTo>
                      <a:pt x="14" y="1"/>
                    </a:lnTo>
                    <a:lnTo>
                      <a:pt x="10" y="0"/>
                    </a:lnTo>
                    <a:lnTo>
                      <a:pt x="10" y="3"/>
                    </a:lnTo>
                    <a:lnTo>
                      <a:pt x="7" y="3"/>
                    </a:lnTo>
                    <a:lnTo>
                      <a:pt x="8" y="4"/>
                    </a:lnTo>
                    <a:lnTo>
                      <a:pt x="7" y="6"/>
                    </a:lnTo>
                    <a:lnTo>
                      <a:pt x="10" y="9"/>
                    </a:lnTo>
                    <a:lnTo>
                      <a:pt x="10" y="11"/>
                    </a:lnTo>
                    <a:lnTo>
                      <a:pt x="8" y="11"/>
                    </a:lnTo>
                    <a:lnTo>
                      <a:pt x="5" y="11"/>
                    </a:lnTo>
                    <a:lnTo>
                      <a:pt x="0" y="17"/>
                    </a:lnTo>
                    <a:lnTo>
                      <a:pt x="3" y="17"/>
                    </a:lnTo>
                    <a:lnTo>
                      <a:pt x="5" y="20"/>
                    </a:lnTo>
                    <a:lnTo>
                      <a:pt x="7" y="22"/>
                    </a:lnTo>
                    <a:lnTo>
                      <a:pt x="7" y="20"/>
                    </a:lnTo>
                    <a:lnTo>
                      <a:pt x="5" y="17"/>
                    </a:lnTo>
                    <a:lnTo>
                      <a:pt x="7" y="17"/>
                    </a:lnTo>
                    <a:lnTo>
                      <a:pt x="8" y="19"/>
                    </a:lnTo>
                    <a:lnTo>
                      <a:pt x="10" y="17"/>
                    </a:lnTo>
                    <a:lnTo>
                      <a:pt x="8" y="15"/>
                    </a:lnTo>
                    <a:lnTo>
                      <a:pt x="8" y="14"/>
                    </a:lnTo>
                    <a:lnTo>
                      <a:pt x="11" y="15"/>
                    </a:lnTo>
                    <a:lnTo>
                      <a:pt x="13" y="14"/>
                    </a:lnTo>
                    <a:lnTo>
                      <a:pt x="13" y="14"/>
                    </a:lnTo>
                    <a:lnTo>
                      <a:pt x="11" y="14"/>
                    </a:lnTo>
                    <a:lnTo>
                      <a:pt x="10" y="12"/>
                    </a:lnTo>
                    <a:lnTo>
                      <a:pt x="11" y="11"/>
                    </a:lnTo>
                    <a:lnTo>
                      <a:pt x="14" y="12"/>
                    </a:lnTo>
                    <a:lnTo>
                      <a:pt x="18" y="12"/>
                    </a:lnTo>
                    <a:lnTo>
                      <a:pt x="19" y="9"/>
                    </a:lnTo>
                    <a:lnTo>
                      <a:pt x="22" y="9"/>
                    </a:lnTo>
                    <a:lnTo>
                      <a:pt x="22" y="8"/>
                    </a:lnTo>
                    <a:lnTo>
                      <a:pt x="21" y="6"/>
                    </a:lnTo>
                    <a:lnTo>
                      <a:pt x="19" y="6"/>
                    </a:lnTo>
                    <a:lnTo>
                      <a:pt x="21" y="4"/>
                    </a:lnTo>
                    <a:lnTo>
                      <a:pt x="22"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0" name="Freeform 1410">
                <a:extLst>
                  <a:ext uri="{FF2B5EF4-FFF2-40B4-BE49-F238E27FC236}">
                    <a16:creationId xmlns:a16="http://schemas.microsoft.com/office/drawing/2014/main" id="{88C2A1F8-8D27-4CF6-A967-7AE568AD1415}"/>
                  </a:ext>
                </a:extLst>
              </p:cNvPr>
              <p:cNvSpPr>
                <a:spLocks/>
              </p:cNvSpPr>
              <p:nvPr/>
            </p:nvSpPr>
            <p:spPr bwMode="auto">
              <a:xfrm>
                <a:off x="3536" y="2291"/>
                <a:ext cx="78" cy="35"/>
              </a:xfrm>
              <a:custGeom>
                <a:avLst/>
                <a:gdLst>
                  <a:gd name="T0" fmla="*/ 75 w 78"/>
                  <a:gd name="T1" fmla="*/ 27 h 35"/>
                  <a:gd name="T2" fmla="*/ 78 w 78"/>
                  <a:gd name="T3" fmla="*/ 21 h 35"/>
                  <a:gd name="T4" fmla="*/ 77 w 78"/>
                  <a:gd name="T5" fmla="*/ 16 h 35"/>
                  <a:gd name="T6" fmla="*/ 77 w 78"/>
                  <a:gd name="T7" fmla="*/ 11 h 35"/>
                  <a:gd name="T8" fmla="*/ 74 w 78"/>
                  <a:gd name="T9" fmla="*/ 10 h 35"/>
                  <a:gd name="T10" fmla="*/ 66 w 78"/>
                  <a:gd name="T11" fmla="*/ 3 h 35"/>
                  <a:gd name="T12" fmla="*/ 56 w 78"/>
                  <a:gd name="T13" fmla="*/ 2 h 35"/>
                  <a:gd name="T14" fmla="*/ 53 w 78"/>
                  <a:gd name="T15" fmla="*/ 0 h 35"/>
                  <a:gd name="T16" fmla="*/ 50 w 78"/>
                  <a:gd name="T17" fmla="*/ 0 h 35"/>
                  <a:gd name="T18" fmla="*/ 42 w 78"/>
                  <a:gd name="T19" fmla="*/ 3 h 35"/>
                  <a:gd name="T20" fmla="*/ 31 w 78"/>
                  <a:gd name="T21" fmla="*/ 10 h 35"/>
                  <a:gd name="T22" fmla="*/ 23 w 78"/>
                  <a:gd name="T23" fmla="*/ 10 h 35"/>
                  <a:gd name="T24" fmla="*/ 15 w 78"/>
                  <a:gd name="T25" fmla="*/ 5 h 35"/>
                  <a:gd name="T26" fmla="*/ 16 w 78"/>
                  <a:gd name="T27" fmla="*/ 7 h 35"/>
                  <a:gd name="T28" fmla="*/ 13 w 78"/>
                  <a:gd name="T29" fmla="*/ 10 h 35"/>
                  <a:gd name="T30" fmla="*/ 11 w 78"/>
                  <a:gd name="T31" fmla="*/ 7 h 35"/>
                  <a:gd name="T32" fmla="*/ 11 w 78"/>
                  <a:gd name="T33" fmla="*/ 7 h 35"/>
                  <a:gd name="T34" fmla="*/ 10 w 78"/>
                  <a:gd name="T35" fmla="*/ 5 h 35"/>
                  <a:gd name="T36" fmla="*/ 7 w 78"/>
                  <a:gd name="T37" fmla="*/ 3 h 35"/>
                  <a:gd name="T38" fmla="*/ 3 w 78"/>
                  <a:gd name="T39" fmla="*/ 2 h 35"/>
                  <a:gd name="T40" fmla="*/ 3 w 78"/>
                  <a:gd name="T41" fmla="*/ 5 h 35"/>
                  <a:gd name="T42" fmla="*/ 0 w 78"/>
                  <a:gd name="T43" fmla="*/ 8 h 35"/>
                  <a:gd name="T44" fmla="*/ 3 w 78"/>
                  <a:gd name="T45" fmla="*/ 11 h 35"/>
                  <a:gd name="T46" fmla="*/ 2 w 78"/>
                  <a:gd name="T47" fmla="*/ 16 h 35"/>
                  <a:gd name="T48" fmla="*/ 2 w 78"/>
                  <a:gd name="T49" fmla="*/ 19 h 35"/>
                  <a:gd name="T50" fmla="*/ 7 w 78"/>
                  <a:gd name="T51" fmla="*/ 19 h 35"/>
                  <a:gd name="T52" fmla="*/ 10 w 78"/>
                  <a:gd name="T53" fmla="*/ 18 h 35"/>
                  <a:gd name="T54" fmla="*/ 11 w 78"/>
                  <a:gd name="T55" fmla="*/ 19 h 35"/>
                  <a:gd name="T56" fmla="*/ 18 w 78"/>
                  <a:gd name="T57" fmla="*/ 21 h 35"/>
                  <a:gd name="T58" fmla="*/ 21 w 78"/>
                  <a:gd name="T59" fmla="*/ 27 h 35"/>
                  <a:gd name="T60" fmla="*/ 26 w 78"/>
                  <a:gd name="T61" fmla="*/ 29 h 35"/>
                  <a:gd name="T62" fmla="*/ 26 w 78"/>
                  <a:gd name="T63" fmla="*/ 27 h 35"/>
                  <a:gd name="T64" fmla="*/ 27 w 78"/>
                  <a:gd name="T65" fmla="*/ 26 h 35"/>
                  <a:gd name="T66" fmla="*/ 29 w 78"/>
                  <a:gd name="T67" fmla="*/ 27 h 35"/>
                  <a:gd name="T68" fmla="*/ 29 w 78"/>
                  <a:gd name="T69" fmla="*/ 34 h 35"/>
                  <a:gd name="T70" fmla="*/ 34 w 78"/>
                  <a:gd name="T71" fmla="*/ 35 h 35"/>
                  <a:gd name="T72" fmla="*/ 37 w 78"/>
                  <a:gd name="T73" fmla="*/ 31 h 35"/>
                  <a:gd name="T74" fmla="*/ 40 w 78"/>
                  <a:gd name="T75" fmla="*/ 31 h 35"/>
                  <a:gd name="T76" fmla="*/ 38 w 78"/>
                  <a:gd name="T77" fmla="*/ 26 h 35"/>
                  <a:gd name="T78" fmla="*/ 35 w 78"/>
                  <a:gd name="T79" fmla="*/ 21 h 35"/>
                  <a:gd name="T80" fmla="*/ 38 w 78"/>
                  <a:gd name="T81" fmla="*/ 19 h 35"/>
                  <a:gd name="T82" fmla="*/ 46 w 78"/>
                  <a:gd name="T83" fmla="*/ 15 h 35"/>
                  <a:gd name="T84" fmla="*/ 45 w 78"/>
                  <a:gd name="T85" fmla="*/ 13 h 35"/>
                  <a:gd name="T86" fmla="*/ 50 w 78"/>
                  <a:gd name="T87" fmla="*/ 8 h 35"/>
                  <a:gd name="T88" fmla="*/ 56 w 78"/>
                  <a:gd name="T89" fmla="*/ 8 h 35"/>
                  <a:gd name="T90" fmla="*/ 59 w 78"/>
                  <a:gd name="T91" fmla="*/ 11 h 35"/>
                  <a:gd name="T92" fmla="*/ 62 w 78"/>
                  <a:gd name="T93" fmla="*/ 16 h 35"/>
                  <a:gd name="T94" fmla="*/ 66 w 78"/>
                  <a:gd name="T95" fmla="*/ 18 h 35"/>
                  <a:gd name="T96" fmla="*/ 69 w 78"/>
                  <a:gd name="T97" fmla="*/ 15 h 35"/>
                  <a:gd name="T98" fmla="*/ 69 w 78"/>
                  <a:gd name="T99" fmla="*/ 18 h 35"/>
                  <a:gd name="T100" fmla="*/ 64 w 78"/>
                  <a:gd name="T101" fmla="*/ 23 h 35"/>
                  <a:gd name="T102" fmla="*/ 64 w 78"/>
                  <a:gd name="T103" fmla="*/ 27 h 35"/>
                  <a:gd name="T104" fmla="*/ 70 w 78"/>
                  <a:gd name="T105" fmla="*/ 34 h 35"/>
                  <a:gd name="T106" fmla="*/ 74 w 78"/>
                  <a:gd name="T107" fmla="*/ 29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8" h="35">
                    <a:moveTo>
                      <a:pt x="74" y="29"/>
                    </a:moveTo>
                    <a:lnTo>
                      <a:pt x="75" y="27"/>
                    </a:lnTo>
                    <a:lnTo>
                      <a:pt x="77" y="24"/>
                    </a:lnTo>
                    <a:lnTo>
                      <a:pt x="78" y="21"/>
                    </a:lnTo>
                    <a:lnTo>
                      <a:pt x="77" y="18"/>
                    </a:lnTo>
                    <a:lnTo>
                      <a:pt x="77" y="16"/>
                    </a:lnTo>
                    <a:lnTo>
                      <a:pt x="77" y="13"/>
                    </a:lnTo>
                    <a:lnTo>
                      <a:pt x="77" y="11"/>
                    </a:lnTo>
                    <a:lnTo>
                      <a:pt x="75" y="11"/>
                    </a:lnTo>
                    <a:lnTo>
                      <a:pt x="74" y="10"/>
                    </a:lnTo>
                    <a:lnTo>
                      <a:pt x="72" y="7"/>
                    </a:lnTo>
                    <a:lnTo>
                      <a:pt x="66" y="3"/>
                    </a:lnTo>
                    <a:lnTo>
                      <a:pt x="62" y="2"/>
                    </a:lnTo>
                    <a:lnTo>
                      <a:pt x="56" y="2"/>
                    </a:lnTo>
                    <a:lnTo>
                      <a:pt x="54" y="2"/>
                    </a:lnTo>
                    <a:lnTo>
                      <a:pt x="53" y="0"/>
                    </a:lnTo>
                    <a:lnTo>
                      <a:pt x="51" y="0"/>
                    </a:lnTo>
                    <a:lnTo>
                      <a:pt x="50" y="0"/>
                    </a:lnTo>
                    <a:lnTo>
                      <a:pt x="45" y="2"/>
                    </a:lnTo>
                    <a:lnTo>
                      <a:pt x="42" y="3"/>
                    </a:lnTo>
                    <a:lnTo>
                      <a:pt x="32" y="8"/>
                    </a:lnTo>
                    <a:lnTo>
                      <a:pt x="31" y="10"/>
                    </a:lnTo>
                    <a:lnTo>
                      <a:pt x="27" y="11"/>
                    </a:lnTo>
                    <a:lnTo>
                      <a:pt x="23" y="10"/>
                    </a:lnTo>
                    <a:lnTo>
                      <a:pt x="18" y="7"/>
                    </a:lnTo>
                    <a:lnTo>
                      <a:pt x="15" y="5"/>
                    </a:lnTo>
                    <a:lnTo>
                      <a:pt x="15" y="7"/>
                    </a:lnTo>
                    <a:lnTo>
                      <a:pt x="16" y="7"/>
                    </a:lnTo>
                    <a:lnTo>
                      <a:pt x="16" y="8"/>
                    </a:lnTo>
                    <a:lnTo>
                      <a:pt x="13" y="10"/>
                    </a:lnTo>
                    <a:lnTo>
                      <a:pt x="11" y="8"/>
                    </a:lnTo>
                    <a:lnTo>
                      <a:pt x="11" y="7"/>
                    </a:lnTo>
                    <a:lnTo>
                      <a:pt x="11" y="7"/>
                    </a:lnTo>
                    <a:lnTo>
                      <a:pt x="11" y="7"/>
                    </a:lnTo>
                    <a:lnTo>
                      <a:pt x="11" y="5"/>
                    </a:lnTo>
                    <a:lnTo>
                      <a:pt x="10" y="5"/>
                    </a:lnTo>
                    <a:lnTo>
                      <a:pt x="8" y="5"/>
                    </a:lnTo>
                    <a:lnTo>
                      <a:pt x="7" y="3"/>
                    </a:lnTo>
                    <a:lnTo>
                      <a:pt x="7" y="2"/>
                    </a:lnTo>
                    <a:lnTo>
                      <a:pt x="3" y="2"/>
                    </a:lnTo>
                    <a:lnTo>
                      <a:pt x="3" y="2"/>
                    </a:lnTo>
                    <a:lnTo>
                      <a:pt x="3" y="5"/>
                    </a:lnTo>
                    <a:lnTo>
                      <a:pt x="0" y="7"/>
                    </a:lnTo>
                    <a:lnTo>
                      <a:pt x="0" y="8"/>
                    </a:lnTo>
                    <a:lnTo>
                      <a:pt x="2" y="10"/>
                    </a:lnTo>
                    <a:lnTo>
                      <a:pt x="3" y="11"/>
                    </a:lnTo>
                    <a:lnTo>
                      <a:pt x="2" y="13"/>
                    </a:lnTo>
                    <a:lnTo>
                      <a:pt x="2" y="16"/>
                    </a:lnTo>
                    <a:lnTo>
                      <a:pt x="2" y="18"/>
                    </a:lnTo>
                    <a:lnTo>
                      <a:pt x="2" y="19"/>
                    </a:lnTo>
                    <a:lnTo>
                      <a:pt x="3" y="18"/>
                    </a:lnTo>
                    <a:lnTo>
                      <a:pt x="7" y="19"/>
                    </a:lnTo>
                    <a:lnTo>
                      <a:pt x="10" y="18"/>
                    </a:lnTo>
                    <a:lnTo>
                      <a:pt x="10" y="18"/>
                    </a:lnTo>
                    <a:lnTo>
                      <a:pt x="11" y="19"/>
                    </a:lnTo>
                    <a:lnTo>
                      <a:pt x="11" y="19"/>
                    </a:lnTo>
                    <a:lnTo>
                      <a:pt x="13" y="19"/>
                    </a:lnTo>
                    <a:lnTo>
                      <a:pt x="18" y="21"/>
                    </a:lnTo>
                    <a:lnTo>
                      <a:pt x="19" y="24"/>
                    </a:lnTo>
                    <a:lnTo>
                      <a:pt x="21" y="27"/>
                    </a:lnTo>
                    <a:lnTo>
                      <a:pt x="23" y="29"/>
                    </a:lnTo>
                    <a:lnTo>
                      <a:pt x="26" y="29"/>
                    </a:lnTo>
                    <a:lnTo>
                      <a:pt x="26" y="27"/>
                    </a:lnTo>
                    <a:lnTo>
                      <a:pt x="26" y="27"/>
                    </a:lnTo>
                    <a:lnTo>
                      <a:pt x="26" y="26"/>
                    </a:lnTo>
                    <a:lnTo>
                      <a:pt x="27" y="26"/>
                    </a:lnTo>
                    <a:lnTo>
                      <a:pt x="29" y="27"/>
                    </a:lnTo>
                    <a:lnTo>
                      <a:pt x="29" y="27"/>
                    </a:lnTo>
                    <a:lnTo>
                      <a:pt x="29" y="31"/>
                    </a:lnTo>
                    <a:lnTo>
                      <a:pt x="29" y="34"/>
                    </a:lnTo>
                    <a:lnTo>
                      <a:pt x="29" y="35"/>
                    </a:lnTo>
                    <a:lnTo>
                      <a:pt x="34" y="35"/>
                    </a:lnTo>
                    <a:lnTo>
                      <a:pt x="35" y="32"/>
                    </a:lnTo>
                    <a:lnTo>
                      <a:pt x="37" y="31"/>
                    </a:lnTo>
                    <a:lnTo>
                      <a:pt x="40" y="31"/>
                    </a:lnTo>
                    <a:lnTo>
                      <a:pt x="40" y="31"/>
                    </a:lnTo>
                    <a:lnTo>
                      <a:pt x="42" y="27"/>
                    </a:lnTo>
                    <a:lnTo>
                      <a:pt x="38" y="26"/>
                    </a:lnTo>
                    <a:lnTo>
                      <a:pt x="37" y="24"/>
                    </a:lnTo>
                    <a:lnTo>
                      <a:pt x="35" y="21"/>
                    </a:lnTo>
                    <a:lnTo>
                      <a:pt x="35" y="19"/>
                    </a:lnTo>
                    <a:lnTo>
                      <a:pt x="38" y="19"/>
                    </a:lnTo>
                    <a:lnTo>
                      <a:pt x="43" y="18"/>
                    </a:lnTo>
                    <a:lnTo>
                      <a:pt x="46" y="15"/>
                    </a:lnTo>
                    <a:lnTo>
                      <a:pt x="46" y="13"/>
                    </a:lnTo>
                    <a:lnTo>
                      <a:pt x="45" y="13"/>
                    </a:lnTo>
                    <a:lnTo>
                      <a:pt x="46" y="10"/>
                    </a:lnTo>
                    <a:lnTo>
                      <a:pt x="50" y="8"/>
                    </a:lnTo>
                    <a:lnTo>
                      <a:pt x="53" y="7"/>
                    </a:lnTo>
                    <a:lnTo>
                      <a:pt x="56" y="8"/>
                    </a:lnTo>
                    <a:lnTo>
                      <a:pt x="58" y="11"/>
                    </a:lnTo>
                    <a:lnTo>
                      <a:pt x="59" y="11"/>
                    </a:lnTo>
                    <a:lnTo>
                      <a:pt x="62" y="15"/>
                    </a:lnTo>
                    <a:lnTo>
                      <a:pt x="62" y="16"/>
                    </a:lnTo>
                    <a:lnTo>
                      <a:pt x="64" y="18"/>
                    </a:lnTo>
                    <a:lnTo>
                      <a:pt x="66" y="18"/>
                    </a:lnTo>
                    <a:lnTo>
                      <a:pt x="67" y="15"/>
                    </a:lnTo>
                    <a:lnTo>
                      <a:pt x="69" y="15"/>
                    </a:lnTo>
                    <a:lnTo>
                      <a:pt x="69" y="18"/>
                    </a:lnTo>
                    <a:lnTo>
                      <a:pt x="69" y="18"/>
                    </a:lnTo>
                    <a:lnTo>
                      <a:pt x="67" y="18"/>
                    </a:lnTo>
                    <a:lnTo>
                      <a:pt x="64" y="23"/>
                    </a:lnTo>
                    <a:lnTo>
                      <a:pt x="64" y="23"/>
                    </a:lnTo>
                    <a:lnTo>
                      <a:pt x="64" y="27"/>
                    </a:lnTo>
                    <a:lnTo>
                      <a:pt x="67" y="31"/>
                    </a:lnTo>
                    <a:lnTo>
                      <a:pt x="70" y="34"/>
                    </a:lnTo>
                    <a:lnTo>
                      <a:pt x="72" y="29"/>
                    </a:lnTo>
                    <a:lnTo>
                      <a:pt x="74" y="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43" name="Freeform 1412">
              <a:extLst>
                <a:ext uri="{FF2B5EF4-FFF2-40B4-BE49-F238E27FC236}">
                  <a16:creationId xmlns:a16="http://schemas.microsoft.com/office/drawing/2014/main" id="{1C767B53-282B-4B7F-95F8-067C402F48D6}"/>
                </a:ext>
              </a:extLst>
            </p:cNvPr>
            <p:cNvSpPr>
              <a:spLocks/>
            </p:cNvSpPr>
            <p:nvPr/>
          </p:nvSpPr>
          <p:spPr bwMode="auto">
            <a:xfrm>
              <a:off x="3495" y="2267"/>
              <a:ext cx="48" cy="45"/>
            </a:xfrm>
            <a:custGeom>
              <a:avLst/>
              <a:gdLst>
                <a:gd name="T0" fmla="*/ 43 w 48"/>
                <a:gd name="T1" fmla="*/ 37 h 45"/>
                <a:gd name="T2" fmla="*/ 43 w 48"/>
                <a:gd name="T3" fmla="*/ 34 h 45"/>
                <a:gd name="T4" fmla="*/ 41 w 48"/>
                <a:gd name="T5" fmla="*/ 31 h 45"/>
                <a:gd name="T6" fmla="*/ 44 w 48"/>
                <a:gd name="T7" fmla="*/ 26 h 45"/>
                <a:gd name="T8" fmla="*/ 48 w 48"/>
                <a:gd name="T9" fmla="*/ 26 h 45"/>
                <a:gd name="T10" fmla="*/ 44 w 48"/>
                <a:gd name="T11" fmla="*/ 23 h 45"/>
                <a:gd name="T12" fmla="*/ 41 w 48"/>
                <a:gd name="T13" fmla="*/ 21 h 45"/>
                <a:gd name="T14" fmla="*/ 38 w 48"/>
                <a:gd name="T15" fmla="*/ 16 h 45"/>
                <a:gd name="T16" fmla="*/ 35 w 48"/>
                <a:gd name="T17" fmla="*/ 10 h 45"/>
                <a:gd name="T18" fmla="*/ 33 w 48"/>
                <a:gd name="T19" fmla="*/ 8 h 45"/>
                <a:gd name="T20" fmla="*/ 30 w 48"/>
                <a:gd name="T21" fmla="*/ 8 h 45"/>
                <a:gd name="T22" fmla="*/ 28 w 48"/>
                <a:gd name="T23" fmla="*/ 8 h 45"/>
                <a:gd name="T24" fmla="*/ 25 w 48"/>
                <a:gd name="T25" fmla="*/ 7 h 45"/>
                <a:gd name="T26" fmla="*/ 22 w 48"/>
                <a:gd name="T27" fmla="*/ 5 h 45"/>
                <a:gd name="T28" fmla="*/ 17 w 48"/>
                <a:gd name="T29" fmla="*/ 2 h 45"/>
                <a:gd name="T30" fmla="*/ 8 w 48"/>
                <a:gd name="T31" fmla="*/ 0 h 45"/>
                <a:gd name="T32" fmla="*/ 3 w 48"/>
                <a:gd name="T33" fmla="*/ 2 h 45"/>
                <a:gd name="T34" fmla="*/ 1 w 48"/>
                <a:gd name="T35" fmla="*/ 4 h 45"/>
                <a:gd name="T36" fmla="*/ 0 w 48"/>
                <a:gd name="T37" fmla="*/ 7 h 45"/>
                <a:gd name="T38" fmla="*/ 3 w 48"/>
                <a:gd name="T39" fmla="*/ 8 h 45"/>
                <a:gd name="T40" fmla="*/ 1 w 48"/>
                <a:gd name="T41" fmla="*/ 11 h 45"/>
                <a:gd name="T42" fmla="*/ 1 w 48"/>
                <a:gd name="T43" fmla="*/ 18 h 45"/>
                <a:gd name="T44" fmla="*/ 8 w 48"/>
                <a:gd name="T45" fmla="*/ 21 h 45"/>
                <a:gd name="T46" fmla="*/ 11 w 48"/>
                <a:gd name="T47" fmla="*/ 26 h 45"/>
                <a:gd name="T48" fmla="*/ 14 w 48"/>
                <a:gd name="T49" fmla="*/ 23 h 45"/>
                <a:gd name="T50" fmla="*/ 11 w 48"/>
                <a:gd name="T51" fmla="*/ 18 h 45"/>
                <a:gd name="T52" fmla="*/ 11 w 48"/>
                <a:gd name="T53" fmla="*/ 15 h 45"/>
                <a:gd name="T54" fmla="*/ 16 w 48"/>
                <a:gd name="T55" fmla="*/ 18 h 45"/>
                <a:gd name="T56" fmla="*/ 19 w 48"/>
                <a:gd name="T57" fmla="*/ 23 h 45"/>
                <a:gd name="T58" fmla="*/ 22 w 48"/>
                <a:gd name="T59" fmla="*/ 27 h 45"/>
                <a:gd name="T60" fmla="*/ 27 w 48"/>
                <a:gd name="T61" fmla="*/ 31 h 45"/>
                <a:gd name="T62" fmla="*/ 30 w 48"/>
                <a:gd name="T63" fmla="*/ 35 h 45"/>
                <a:gd name="T64" fmla="*/ 28 w 48"/>
                <a:gd name="T65" fmla="*/ 39 h 45"/>
                <a:gd name="T66" fmla="*/ 33 w 48"/>
                <a:gd name="T67" fmla="*/ 42 h 45"/>
                <a:gd name="T68" fmla="*/ 36 w 48"/>
                <a:gd name="T69" fmla="*/ 43 h 45"/>
                <a:gd name="T70" fmla="*/ 35 w 48"/>
                <a:gd name="T71" fmla="*/ 39 h 45"/>
                <a:gd name="T72" fmla="*/ 33 w 48"/>
                <a:gd name="T73" fmla="*/ 37 h 45"/>
                <a:gd name="T74" fmla="*/ 35 w 48"/>
                <a:gd name="T75" fmla="*/ 39 h 45"/>
                <a:gd name="T76" fmla="*/ 38 w 48"/>
                <a:gd name="T77" fmla="*/ 43 h 45"/>
                <a:gd name="T78" fmla="*/ 40 w 48"/>
                <a:gd name="T79" fmla="*/ 45 h 45"/>
                <a:gd name="T80" fmla="*/ 43 w 48"/>
                <a:gd name="T81" fmla="*/ 45 h 45"/>
                <a:gd name="T82" fmla="*/ 43 w 48"/>
                <a:gd name="T83" fmla="*/ 43 h 45"/>
                <a:gd name="T84" fmla="*/ 43 w 48"/>
                <a:gd name="T85" fmla="*/ 42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8" h="45">
                  <a:moveTo>
                    <a:pt x="43" y="40"/>
                  </a:moveTo>
                  <a:lnTo>
                    <a:pt x="43" y="37"/>
                  </a:lnTo>
                  <a:lnTo>
                    <a:pt x="44" y="35"/>
                  </a:lnTo>
                  <a:lnTo>
                    <a:pt x="43" y="34"/>
                  </a:lnTo>
                  <a:lnTo>
                    <a:pt x="41" y="32"/>
                  </a:lnTo>
                  <a:lnTo>
                    <a:pt x="41" y="31"/>
                  </a:lnTo>
                  <a:lnTo>
                    <a:pt x="44" y="29"/>
                  </a:lnTo>
                  <a:lnTo>
                    <a:pt x="44" y="26"/>
                  </a:lnTo>
                  <a:lnTo>
                    <a:pt x="44" y="26"/>
                  </a:lnTo>
                  <a:lnTo>
                    <a:pt x="48" y="26"/>
                  </a:lnTo>
                  <a:lnTo>
                    <a:pt x="48" y="24"/>
                  </a:lnTo>
                  <a:lnTo>
                    <a:pt x="44" y="23"/>
                  </a:lnTo>
                  <a:lnTo>
                    <a:pt x="43" y="23"/>
                  </a:lnTo>
                  <a:lnTo>
                    <a:pt x="41" y="21"/>
                  </a:lnTo>
                  <a:lnTo>
                    <a:pt x="41" y="18"/>
                  </a:lnTo>
                  <a:lnTo>
                    <a:pt x="38" y="16"/>
                  </a:lnTo>
                  <a:lnTo>
                    <a:pt x="36" y="13"/>
                  </a:lnTo>
                  <a:lnTo>
                    <a:pt x="35" y="10"/>
                  </a:lnTo>
                  <a:lnTo>
                    <a:pt x="35" y="7"/>
                  </a:lnTo>
                  <a:lnTo>
                    <a:pt x="33" y="8"/>
                  </a:lnTo>
                  <a:lnTo>
                    <a:pt x="33" y="8"/>
                  </a:lnTo>
                  <a:lnTo>
                    <a:pt x="30" y="8"/>
                  </a:lnTo>
                  <a:lnTo>
                    <a:pt x="30" y="8"/>
                  </a:lnTo>
                  <a:lnTo>
                    <a:pt x="28" y="8"/>
                  </a:lnTo>
                  <a:lnTo>
                    <a:pt x="27" y="8"/>
                  </a:lnTo>
                  <a:lnTo>
                    <a:pt x="25" y="7"/>
                  </a:lnTo>
                  <a:lnTo>
                    <a:pt x="25" y="5"/>
                  </a:lnTo>
                  <a:lnTo>
                    <a:pt x="22" y="5"/>
                  </a:lnTo>
                  <a:lnTo>
                    <a:pt x="22" y="2"/>
                  </a:lnTo>
                  <a:lnTo>
                    <a:pt x="17" y="2"/>
                  </a:lnTo>
                  <a:lnTo>
                    <a:pt x="16" y="4"/>
                  </a:lnTo>
                  <a:lnTo>
                    <a:pt x="8" y="0"/>
                  </a:lnTo>
                  <a:lnTo>
                    <a:pt x="3" y="2"/>
                  </a:lnTo>
                  <a:lnTo>
                    <a:pt x="3" y="2"/>
                  </a:lnTo>
                  <a:lnTo>
                    <a:pt x="1" y="2"/>
                  </a:lnTo>
                  <a:lnTo>
                    <a:pt x="1" y="4"/>
                  </a:lnTo>
                  <a:lnTo>
                    <a:pt x="1" y="7"/>
                  </a:lnTo>
                  <a:lnTo>
                    <a:pt x="0" y="7"/>
                  </a:lnTo>
                  <a:lnTo>
                    <a:pt x="1" y="7"/>
                  </a:lnTo>
                  <a:lnTo>
                    <a:pt x="3" y="8"/>
                  </a:lnTo>
                  <a:lnTo>
                    <a:pt x="5" y="11"/>
                  </a:lnTo>
                  <a:lnTo>
                    <a:pt x="1" y="11"/>
                  </a:lnTo>
                  <a:lnTo>
                    <a:pt x="0" y="15"/>
                  </a:lnTo>
                  <a:lnTo>
                    <a:pt x="1" y="18"/>
                  </a:lnTo>
                  <a:lnTo>
                    <a:pt x="5" y="21"/>
                  </a:lnTo>
                  <a:lnTo>
                    <a:pt x="8" y="21"/>
                  </a:lnTo>
                  <a:lnTo>
                    <a:pt x="11" y="23"/>
                  </a:lnTo>
                  <a:lnTo>
                    <a:pt x="11" y="26"/>
                  </a:lnTo>
                  <a:lnTo>
                    <a:pt x="13" y="26"/>
                  </a:lnTo>
                  <a:lnTo>
                    <a:pt x="14" y="23"/>
                  </a:lnTo>
                  <a:lnTo>
                    <a:pt x="14" y="19"/>
                  </a:lnTo>
                  <a:lnTo>
                    <a:pt x="11" y="18"/>
                  </a:lnTo>
                  <a:lnTo>
                    <a:pt x="9" y="16"/>
                  </a:lnTo>
                  <a:lnTo>
                    <a:pt x="11" y="15"/>
                  </a:lnTo>
                  <a:lnTo>
                    <a:pt x="13" y="16"/>
                  </a:lnTo>
                  <a:lnTo>
                    <a:pt x="16" y="18"/>
                  </a:lnTo>
                  <a:lnTo>
                    <a:pt x="16" y="21"/>
                  </a:lnTo>
                  <a:lnTo>
                    <a:pt x="19" y="23"/>
                  </a:lnTo>
                  <a:lnTo>
                    <a:pt x="19" y="26"/>
                  </a:lnTo>
                  <a:lnTo>
                    <a:pt x="22" y="27"/>
                  </a:lnTo>
                  <a:lnTo>
                    <a:pt x="25" y="29"/>
                  </a:lnTo>
                  <a:lnTo>
                    <a:pt x="27" y="31"/>
                  </a:lnTo>
                  <a:lnTo>
                    <a:pt x="30" y="34"/>
                  </a:lnTo>
                  <a:lnTo>
                    <a:pt x="30" y="35"/>
                  </a:lnTo>
                  <a:lnTo>
                    <a:pt x="28" y="37"/>
                  </a:lnTo>
                  <a:lnTo>
                    <a:pt x="28" y="39"/>
                  </a:lnTo>
                  <a:lnTo>
                    <a:pt x="30" y="42"/>
                  </a:lnTo>
                  <a:lnTo>
                    <a:pt x="33" y="42"/>
                  </a:lnTo>
                  <a:lnTo>
                    <a:pt x="35" y="43"/>
                  </a:lnTo>
                  <a:lnTo>
                    <a:pt x="36" y="43"/>
                  </a:lnTo>
                  <a:lnTo>
                    <a:pt x="36" y="40"/>
                  </a:lnTo>
                  <a:lnTo>
                    <a:pt x="35" y="39"/>
                  </a:lnTo>
                  <a:lnTo>
                    <a:pt x="33" y="39"/>
                  </a:lnTo>
                  <a:lnTo>
                    <a:pt x="33" y="37"/>
                  </a:lnTo>
                  <a:lnTo>
                    <a:pt x="35" y="37"/>
                  </a:lnTo>
                  <a:lnTo>
                    <a:pt x="35" y="39"/>
                  </a:lnTo>
                  <a:lnTo>
                    <a:pt x="38" y="40"/>
                  </a:lnTo>
                  <a:lnTo>
                    <a:pt x="38" y="43"/>
                  </a:lnTo>
                  <a:lnTo>
                    <a:pt x="40" y="43"/>
                  </a:lnTo>
                  <a:lnTo>
                    <a:pt x="40" y="45"/>
                  </a:lnTo>
                  <a:lnTo>
                    <a:pt x="41" y="45"/>
                  </a:lnTo>
                  <a:lnTo>
                    <a:pt x="43" y="45"/>
                  </a:lnTo>
                  <a:lnTo>
                    <a:pt x="43" y="45"/>
                  </a:lnTo>
                  <a:lnTo>
                    <a:pt x="43" y="43"/>
                  </a:lnTo>
                  <a:lnTo>
                    <a:pt x="43" y="43"/>
                  </a:lnTo>
                  <a:lnTo>
                    <a:pt x="43" y="42"/>
                  </a:lnTo>
                  <a:lnTo>
                    <a:pt x="43" y="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 name="Freeform 1413">
              <a:extLst>
                <a:ext uri="{FF2B5EF4-FFF2-40B4-BE49-F238E27FC236}">
                  <a16:creationId xmlns:a16="http://schemas.microsoft.com/office/drawing/2014/main" id="{6D7CB333-7A25-4025-89D0-46B238570859}"/>
                </a:ext>
              </a:extLst>
            </p:cNvPr>
            <p:cNvSpPr>
              <a:spLocks/>
            </p:cNvSpPr>
            <p:nvPr/>
          </p:nvSpPr>
          <p:spPr bwMode="auto">
            <a:xfrm>
              <a:off x="3472" y="2212"/>
              <a:ext cx="66" cy="63"/>
            </a:xfrm>
            <a:custGeom>
              <a:avLst/>
              <a:gdLst>
                <a:gd name="T0" fmla="*/ 31 w 66"/>
                <a:gd name="T1" fmla="*/ 55 h 63"/>
                <a:gd name="T2" fmla="*/ 40 w 66"/>
                <a:gd name="T3" fmla="*/ 57 h 63"/>
                <a:gd name="T4" fmla="*/ 45 w 66"/>
                <a:gd name="T5" fmla="*/ 60 h 63"/>
                <a:gd name="T6" fmla="*/ 48 w 66"/>
                <a:gd name="T7" fmla="*/ 62 h 63"/>
                <a:gd name="T8" fmla="*/ 51 w 66"/>
                <a:gd name="T9" fmla="*/ 63 h 63"/>
                <a:gd name="T10" fmla="*/ 53 w 66"/>
                <a:gd name="T11" fmla="*/ 63 h 63"/>
                <a:gd name="T12" fmla="*/ 55 w 66"/>
                <a:gd name="T13" fmla="*/ 60 h 63"/>
                <a:gd name="T14" fmla="*/ 53 w 66"/>
                <a:gd name="T15" fmla="*/ 55 h 63"/>
                <a:gd name="T16" fmla="*/ 55 w 66"/>
                <a:gd name="T17" fmla="*/ 49 h 63"/>
                <a:gd name="T18" fmla="*/ 55 w 66"/>
                <a:gd name="T19" fmla="*/ 47 h 63"/>
                <a:gd name="T20" fmla="*/ 53 w 66"/>
                <a:gd name="T21" fmla="*/ 51 h 63"/>
                <a:gd name="T22" fmla="*/ 53 w 66"/>
                <a:gd name="T23" fmla="*/ 46 h 63"/>
                <a:gd name="T24" fmla="*/ 55 w 66"/>
                <a:gd name="T25" fmla="*/ 41 h 63"/>
                <a:gd name="T26" fmla="*/ 56 w 66"/>
                <a:gd name="T27" fmla="*/ 35 h 63"/>
                <a:gd name="T28" fmla="*/ 56 w 66"/>
                <a:gd name="T29" fmla="*/ 36 h 63"/>
                <a:gd name="T30" fmla="*/ 56 w 66"/>
                <a:gd name="T31" fmla="*/ 41 h 63"/>
                <a:gd name="T32" fmla="*/ 58 w 66"/>
                <a:gd name="T33" fmla="*/ 39 h 63"/>
                <a:gd name="T34" fmla="*/ 59 w 66"/>
                <a:gd name="T35" fmla="*/ 28 h 63"/>
                <a:gd name="T36" fmla="*/ 58 w 66"/>
                <a:gd name="T37" fmla="*/ 25 h 63"/>
                <a:gd name="T38" fmla="*/ 58 w 66"/>
                <a:gd name="T39" fmla="*/ 23 h 63"/>
                <a:gd name="T40" fmla="*/ 59 w 66"/>
                <a:gd name="T41" fmla="*/ 22 h 63"/>
                <a:gd name="T42" fmla="*/ 61 w 66"/>
                <a:gd name="T43" fmla="*/ 20 h 63"/>
                <a:gd name="T44" fmla="*/ 64 w 66"/>
                <a:gd name="T45" fmla="*/ 15 h 63"/>
                <a:gd name="T46" fmla="*/ 63 w 66"/>
                <a:gd name="T47" fmla="*/ 12 h 63"/>
                <a:gd name="T48" fmla="*/ 64 w 66"/>
                <a:gd name="T49" fmla="*/ 9 h 63"/>
                <a:gd name="T50" fmla="*/ 64 w 66"/>
                <a:gd name="T51" fmla="*/ 3 h 63"/>
                <a:gd name="T52" fmla="*/ 66 w 66"/>
                <a:gd name="T53" fmla="*/ 1 h 63"/>
                <a:gd name="T54" fmla="*/ 61 w 66"/>
                <a:gd name="T55" fmla="*/ 1 h 63"/>
                <a:gd name="T56" fmla="*/ 59 w 66"/>
                <a:gd name="T57" fmla="*/ 0 h 63"/>
                <a:gd name="T58" fmla="*/ 58 w 66"/>
                <a:gd name="T59" fmla="*/ 3 h 63"/>
                <a:gd name="T60" fmla="*/ 53 w 66"/>
                <a:gd name="T61" fmla="*/ 6 h 63"/>
                <a:gd name="T62" fmla="*/ 50 w 66"/>
                <a:gd name="T63" fmla="*/ 7 h 63"/>
                <a:gd name="T64" fmla="*/ 47 w 66"/>
                <a:gd name="T65" fmla="*/ 7 h 63"/>
                <a:gd name="T66" fmla="*/ 44 w 66"/>
                <a:gd name="T67" fmla="*/ 4 h 63"/>
                <a:gd name="T68" fmla="*/ 42 w 66"/>
                <a:gd name="T69" fmla="*/ 7 h 63"/>
                <a:gd name="T70" fmla="*/ 37 w 66"/>
                <a:gd name="T71" fmla="*/ 11 h 63"/>
                <a:gd name="T72" fmla="*/ 36 w 66"/>
                <a:gd name="T73" fmla="*/ 12 h 63"/>
                <a:gd name="T74" fmla="*/ 29 w 66"/>
                <a:gd name="T75" fmla="*/ 17 h 63"/>
                <a:gd name="T76" fmla="*/ 28 w 66"/>
                <a:gd name="T77" fmla="*/ 17 h 63"/>
                <a:gd name="T78" fmla="*/ 24 w 66"/>
                <a:gd name="T79" fmla="*/ 17 h 63"/>
                <a:gd name="T80" fmla="*/ 16 w 66"/>
                <a:gd name="T81" fmla="*/ 19 h 63"/>
                <a:gd name="T82" fmla="*/ 12 w 66"/>
                <a:gd name="T83" fmla="*/ 22 h 63"/>
                <a:gd name="T84" fmla="*/ 12 w 66"/>
                <a:gd name="T85" fmla="*/ 27 h 63"/>
                <a:gd name="T86" fmla="*/ 7 w 66"/>
                <a:gd name="T87" fmla="*/ 30 h 63"/>
                <a:gd name="T88" fmla="*/ 5 w 66"/>
                <a:gd name="T89" fmla="*/ 31 h 63"/>
                <a:gd name="T90" fmla="*/ 0 w 66"/>
                <a:gd name="T91" fmla="*/ 31 h 63"/>
                <a:gd name="T92" fmla="*/ 5 w 66"/>
                <a:gd name="T93" fmla="*/ 38 h 63"/>
                <a:gd name="T94" fmla="*/ 8 w 66"/>
                <a:gd name="T95" fmla="*/ 41 h 63"/>
                <a:gd name="T96" fmla="*/ 15 w 66"/>
                <a:gd name="T97" fmla="*/ 49 h 63"/>
                <a:gd name="T98" fmla="*/ 24 w 66"/>
                <a:gd name="T99" fmla="*/ 57 h 63"/>
                <a:gd name="T100" fmla="*/ 26 w 66"/>
                <a:gd name="T101" fmla="*/ 5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6" h="63">
                  <a:moveTo>
                    <a:pt x="26" y="57"/>
                  </a:moveTo>
                  <a:lnTo>
                    <a:pt x="31" y="55"/>
                  </a:lnTo>
                  <a:lnTo>
                    <a:pt x="39" y="59"/>
                  </a:lnTo>
                  <a:lnTo>
                    <a:pt x="40" y="57"/>
                  </a:lnTo>
                  <a:lnTo>
                    <a:pt x="45" y="57"/>
                  </a:lnTo>
                  <a:lnTo>
                    <a:pt x="45" y="60"/>
                  </a:lnTo>
                  <a:lnTo>
                    <a:pt x="48" y="60"/>
                  </a:lnTo>
                  <a:lnTo>
                    <a:pt x="48" y="62"/>
                  </a:lnTo>
                  <a:lnTo>
                    <a:pt x="50" y="63"/>
                  </a:lnTo>
                  <a:lnTo>
                    <a:pt x="51" y="63"/>
                  </a:lnTo>
                  <a:lnTo>
                    <a:pt x="53" y="63"/>
                  </a:lnTo>
                  <a:lnTo>
                    <a:pt x="53" y="63"/>
                  </a:lnTo>
                  <a:lnTo>
                    <a:pt x="55" y="62"/>
                  </a:lnTo>
                  <a:lnTo>
                    <a:pt x="55" y="60"/>
                  </a:lnTo>
                  <a:lnTo>
                    <a:pt x="53" y="59"/>
                  </a:lnTo>
                  <a:lnTo>
                    <a:pt x="53" y="55"/>
                  </a:lnTo>
                  <a:lnTo>
                    <a:pt x="55" y="52"/>
                  </a:lnTo>
                  <a:lnTo>
                    <a:pt x="55" y="49"/>
                  </a:lnTo>
                  <a:lnTo>
                    <a:pt x="55" y="46"/>
                  </a:lnTo>
                  <a:lnTo>
                    <a:pt x="55" y="47"/>
                  </a:lnTo>
                  <a:lnTo>
                    <a:pt x="55" y="49"/>
                  </a:lnTo>
                  <a:lnTo>
                    <a:pt x="53" y="51"/>
                  </a:lnTo>
                  <a:lnTo>
                    <a:pt x="53" y="49"/>
                  </a:lnTo>
                  <a:lnTo>
                    <a:pt x="53" y="46"/>
                  </a:lnTo>
                  <a:lnTo>
                    <a:pt x="55" y="43"/>
                  </a:lnTo>
                  <a:lnTo>
                    <a:pt x="55" y="41"/>
                  </a:lnTo>
                  <a:lnTo>
                    <a:pt x="55" y="39"/>
                  </a:lnTo>
                  <a:lnTo>
                    <a:pt x="56" y="35"/>
                  </a:lnTo>
                  <a:lnTo>
                    <a:pt x="58" y="35"/>
                  </a:lnTo>
                  <a:lnTo>
                    <a:pt x="56" y="36"/>
                  </a:lnTo>
                  <a:lnTo>
                    <a:pt x="56" y="39"/>
                  </a:lnTo>
                  <a:lnTo>
                    <a:pt x="56" y="41"/>
                  </a:lnTo>
                  <a:lnTo>
                    <a:pt x="58" y="41"/>
                  </a:lnTo>
                  <a:lnTo>
                    <a:pt x="58" y="39"/>
                  </a:lnTo>
                  <a:lnTo>
                    <a:pt x="59" y="35"/>
                  </a:lnTo>
                  <a:lnTo>
                    <a:pt x="59" y="28"/>
                  </a:lnTo>
                  <a:lnTo>
                    <a:pt x="59" y="27"/>
                  </a:lnTo>
                  <a:lnTo>
                    <a:pt x="58" y="25"/>
                  </a:lnTo>
                  <a:lnTo>
                    <a:pt x="58" y="25"/>
                  </a:lnTo>
                  <a:lnTo>
                    <a:pt x="58" y="23"/>
                  </a:lnTo>
                  <a:lnTo>
                    <a:pt x="58" y="22"/>
                  </a:lnTo>
                  <a:lnTo>
                    <a:pt x="59" y="22"/>
                  </a:lnTo>
                  <a:lnTo>
                    <a:pt x="59" y="23"/>
                  </a:lnTo>
                  <a:lnTo>
                    <a:pt x="61" y="20"/>
                  </a:lnTo>
                  <a:lnTo>
                    <a:pt x="63" y="17"/>
                  </a:lnTo>
                  <a:lnTo>
                    <a:pt x="64" y="15"/>
                  </a:lnTo>
                  <a:lnTo>
                    <a:pt x="64" y="14"/>
                  </a:lnTo>
                  <a:lnTo>
                    <a:pt x="63" y="12"/>
                  </a:lnTo>
                  <a:lnTo>
                    <a:pt x="63" y="11"/>
                  </a:lnTo>
                  <a:lnTo>
                    <a:pt x="64" y="9"/>
                  </a:lnTo>
                  <a:lnTo>
                    <a:pt x="63" y="7"/>
                  </a:lnTo>
                  <a:lnTo>
                    <a:pt x="64" y="3"/>
                  </a:lnTo>
                  <a:lnTo>
                    <a:pt x="64" y="1"/>
                  </a:lnTo>
                  <a:lnTo>
                    <a:pt x="66" y="1"/>
                  </a:lnTo>
                  <a:lnTo>
                    <a:pt x="64" y="1"/>
                  </a:lnTo>
                  <a:lnTo>
                    <a:pt x="61" y="1"/>
                  </a:lnTo>
                  <a:lnTo>
                    <a:pt x="61" y="0"/>
                  </a:lnTo>
                  <a:lnTo>
                    <a:pt x="59" y="0"/>
                  </a:lnTo>
                  <a:lnTo>
                    <a:pt x="58" y="1"/>
                  </a:lnTo>
                  <a:lnTo>
                    <a:pt x="58" y="3"/>
                  </a:lnTo>
                  <a:lnTo>
                    <a:pt x="56" y="4"/>
                  </a:lnTo>
                  <a:lnTo>
                    <a:pt x="53" y="6"/>
                  </a:lnTo>
                  <a:lnTo>
                    <a:pt x="51" y="6"/>
                  </a:lnTo>
                  <a:lnTo>
                    <a:pt x="50" y="7"/>
                  </a:lnTo>
                  <a:lnTo>
                    <a:pt x="48" y="7"/>
                  </a:lnTo>
                  <a:lnTo>
                    <a:pt x="47" y="7"/>
                  </a:lnTo>
                  <a:lnTo>
                    <a:pt x="45" y="6"/>
                  </a:lnTo>
                  <a:lnTo>
                    <a:pt x="44" y="4"/>
                  </a:lnTo>
                  <a:lnTo>
                    <a:pt x="42" y="4"/>
                  </a:lnTo>
                  <a:lnTo>
                    <a:pt x="42" y="7"/>
                  </a:lnTo>
                  <a:lnTo>
                    <a:pt x="39" y="7"/>
                  </a:lnTo>
                  <a:lnTo>
                    <a:pt x="37" y="11"/>
                  </a:lnTo>
                  <a:lnTo>
                    <a:pt x="37" y="12"/>
                  </a:lnTo>
                  <a:lnTo>
                    <a:pt x="36" y="12"/>
                  </a:lnTo>
                  <a:lnTo>
                    <a:pt x="32" y="15"/>
                  </a:lnTo>
                  <a:lnTo>
                    <a:pt x="29" y="17"/>
                  </a:lnTo>
                  <a:lnTo>
                    <a:pt x="29" y="19"/>
                  </a:lnTo>
                  <a:lnTo>
                    <a:pt x="28" y="17"/>
                  </a:lnTo>
                  <a:lnTo>
                    <a:pt x="26" y="19"/>
                  </a:lnTo>
                  <a:lnTo>
                    <a:pt x="24" y="17"/>
                  </a:lnTo>
                  <a:lnTo>
                    <a:pt x="21" y="15"/>
                  </a:lnTo>
                  <a:lnTo>
                    <a:pt x="16" y="19"/>
                  </a:lnTo>
                  <a:lnTo>
                    <a:pt x="12" y="19"/>
                  </a:lnTo>
                  <a:lnTo>
                    <a:pt x="12" y="22"/>
                  </a:lnTo>
                  <a:lnTo>
                    <a:pt x="12" y="23"/>
                  </a:lnTo>
                  <a:lnTo>
                    <a:pt x="12" y="27"/>
                  </a:lnTo>
                  <a:lnTo>
                    <a:pt x="10" y="30"/>
                  </a:lnTo>
                  <a:lnTo>
                    <a:pt x="7" y="30"/>
                  </a:lnTo>
                  <a:lnTo>
                    <a:pt x="5" y="30"/>
                  </a:lnTo>
                  <a:lnTo>
                    <a:pt x="5" y="31"/>
                  </a:lnTo>
                  <a:lnTo>
                    <a:pt x="4" y="31"/>
                  </a:lnTo>
                  <a:lnTo>
                    <a:pt x="0" y="31"/>
                  </a:lnTo>
                  <a:lnTo>
                    <a:pt x="0" y="31"/>
                  </a:lnTo>
                  <a:lnTo>
                    <a:pt x="5" y="38"/>
                  </a:lnTo>
                  <a:lnTo>
                    <a:pt x="8" y="39"/>
                  </a:lnTo>
                  <a:lnTo>
                    <a:pt x="8" y="41"/>
                  </a:lnTo>
                  <a:lnTo>
                    <a:pt x="12" y="44"/>
                  </a:lnTo>
                  <a:lnTo>
                    <a:pt x="15" y="49"/>
                  </a:lnTo>
                  <a:lnTo>
                    <a:pt x="21" y="57"/>
                  </a:lnTo>
                  <a:lnTo>
                    <a:pt x="24" y="57"/>
                  </a:lnTo>
                  <a:lnTo>
                    <a:pt x="24" y="57"/>
                  </a:lnTo>
                  <a:lnTo>
                    <a:pt x="26" y="57"/>
                  </a:lnTo>
                  <a:lnTo>
                    <a:pt x="26" y="5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 name="Rectangle 1414">
              <a:extLst>
                <a:ext uri="{FF2B5EF4-FFF2-40B4-BE49-F238E27FC236}">
                  <a16:creationId xmlns:a16="http://schemas.microsoft.com/office/drawing/2014/main" id="{AA9948A6-EA35-40F3-9E50-1F5D97F46473}"/>
                </a:ext>
              </a:extLst>
            </p:cNvPr>
            <p:cNvSpPr>
              <a:spLocks noChangeArrowheads="1"/>
            </p:cNvSpPr>
            <p:nvPr/>
          </p:nvSpPr>
          <p:spPr bwMode="auto">
            <a:xfrm>
              <a:off x="3447" y="2235"/>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 name="Freeform 1415">
              <a:extLst>
                <a:ext uri="{FF2B5EF4-FFF2-40B4-BE49-F238E27FC236}">
                  <a16:creationId xmlns:a16="http://schemas.microsoft.com/office/drawing/2014/main" id="{BED5AC89-C21A-4CAF-BD43-979B3A586539}"/>
                </a:ext>
              </a:extLst>
            </p:cNvPr>
            <p:cNvSpPr>
              <a:spLocks/>
            </p:cNvSpPr>
            <p:nvPr/>
          </p:nvSpPr>
          <p:spPr bwMode="auto">
            <a:xfrm>
              <a:off x="3449" y="2197"/>
              <a:ext cx="89" cy="45"/>
            </a:xfrm>
            <a:custGeom>
              <a:avLst/>
              <a:gdLst>
                <a:gd name="T0" fmla="*/ 35 w 89"/>
                <a:gd name="T1" fmla="*/ 42 h 45"/>
                <a:gd name="T2" fmla="*/ 35 w 89"/>
                <a:gd name="T3" fmla="*/ 37 h 45"/>
                <a:gd name="T4" fmla="*/ 39 w 89"/>
                <a:gd name="T5" fmla="*/ 34 h 45"/>
                <a:gd name="T6" fmla="*/ 47 w 89"/>
                <a:gd name="T7" fmla="*/ 32 h 45"/>
                <a:gd name="T8" fmla="*/ 51 w 89"/>
                <a:gd name="T9" fmla="*/ 32 h 45"/>
                <a:gd name="T10" fmla="*/ 52 w 89"/>
                <a:gd name="T11" fmla="*/ 32 h 45"/>
                <a:gd name="T12" fmla="*/ 59 w 89"/>
                <a:gd name="T13" fmla="*/ 27 h 45"/>
                <a:gd name="T14" fmla="*/ 60 w 89"/>
                <a:gd name="T15" fmla="*/ 26 h 45"/>
                <a:gd name="T16" fmla="*/ 65 w 89"/>
                <a:gd name="T17" fmla="*/ 22 h 45"/>
                <a:gd name="T18" fmla="*/ 67 w 89"/>
                <a:gd name="T19" fmla="*/ 19 h 45"/>
                <a:gd name="T20" fmla="*/ 70 w 89"/>
                <a:gd name="T21" fmla="*/ 22 h 45"/>
                <a:gd name="T22" fmla="*/ 73 w 89"/>
                <a:gd name="T23" fmla="*/ 22 h 45"/>
                <a:gd name="T24" fmla="*/ 76 w 89"/>
                <a:gd name="T25" fmla="*/ 21 h 45"/>
                <a:gd name="T26" fmla="*/ 81 w 89"/>
                <a:gd name="T27" fmla="*/ 18 h 45"/>
                <a:gd name="T28" fmla="*/ 82 w 89"/>
                <a:gd name="T29" fmla="*/ 15 h 45"/>
                <a:gd name="T30" fmla="*/ 84 w 89"/>
                <a:gd name="T31" fmla="*/ 16 h 45"/>
                <a:gd name="T32" fmla="*/ 89 w 89"/>
                <a:gd name="T33" fmla="*/ 16 h 45"/>
                <a:gd name="T34" fmla="*/ 89 w 89"/>
                <a:gd name="T35" fmla="*/ 13 h 45"/>
                <a:gd name="T36" fmla="*/ 82 w 89"/>
                <a:gd name="T37" fmla="*/ 10 h 45"/>
                <a:gd name="T38" fmla="*/ 82 w 89"/>
                <a:gd name="T39" fmla="*/ 13 h 45"/>
                <a:gd name="T40" fmla="*/ 76 w 89"/>
                <a:gd name="T41" fmla="*/ 11 h 45"/>
                <a:gd name="T42" fmla="*/ 73 w 89"/>
                <a:gd name="T43" fmla="*/ 10 h 45"/>
                <a:gd name="T44" fmla="*/ 70 w 89"/>
                <a:gd name="T45" fmla="*/ 10 h 45"/>
                <a:gd name="T46" fmla="*/ 73 w 89"/>
                <a:gd name="T47" fmla="*/ 8 h 45"/>
                <a:gd name="T48" fmla="*/ 76 w 89"/>
                <a:gd name="T49" fmla="*/ 8 h 45"/>
                <a:gd name="T50" fmla="*/ 79 w 89"/>
                <a:gd name="T51" fmla="*/ 8 h 45"/>
                <a:gd name="T52" fmla="*/ 74 w 89"/>
                <a:gd name="T53" fmla="*/ 5 h 45"/>
                <a:gd name="T54" fmla="*/ 70 w 89"/>
                <a:gd name="T55" fmla="*/ 5 h 45"/>
                <a:gd name="T56" fmla="*/ 67 w 89"/>
                <a:gd name="T57" fmla="*/ 7 h 45"/>
                <a:gd name="T58" fmla="*/ 59 w 89"/>
                <a:gd name="T59" fmla="*/ 3 h 45"/>
                <a:gd name="T60" fmla="*/ 49 w 89"/>
                <a:gd name="T61" fmla="*/ 0 h 45"/>
                <a:gd name="T62" fmla="*/ 46 w 89"/>
                <a:gd name="T63" fmla="*/ 2 h 45"/>
                <a:gd name="T64" fmla="*/ 46 w 89"/>
                <a:gd name="T65" fmla="*/ 3 h 45"/>
                <a:gd name="T66" fmla="*/ 41 w 89"/>
                <a:gd name="T67" fmla="*/ 3 h 45"/>
                <a:gd name="T68" fmla="*/ 31 w 89"/>
                <a:gd name="T69" fmla="*/ 3 h 45"/>
                <a:gd name="T70" fmla="*/ 19 w 89"/>
                <a:gd name="T71" fmla="*/ 7 h 45"/>
                <a:gd name="T72" fmla="*/ 17 w 89"/>
                <a:gd name="T73" fmla="*/ 7 h 45"/>
                <a:gd name="T74" fmla="*/ 14 w 89"/>
                <a:gd name="T75" fmla="*/ 10 h 45"/>
                <a:gd name="T76" fmla="*/ 8 w 89"/>
                <a:gd name="T77" fmla="*/ 11 h 45"/>
                <a:gd name="T78" fmla="*/ 1 w 89"/>
                <a:gd name="T79" fmla="*/ 18 h 45"/>
                <a:gd name="T80" fmla="*/ 1 w 89"/>
                <a:gd name="T81" fmla="*/ 24 h 45"/>
                <a:gd name="T82" fmla="*/ 1 w 89"/>
                <a:gd name="T83" fmla="*/ 24 h 45"/>
                <a:gd name="T84" fmla="*/ 3 w 89"/>
                <a:gd name="T85" fmla="*/ 26 h 45"/>
                <a:gd name="T86" fmla="*/ 6 w 89"/>
                <a:gd name="T87" fmla="*/ 27 h 45"/>
                <a:gd name="T88" fmla="*/ 12 w 89"/>
                <a:gd name="T89" fmla="*/ 27 h 45"/>
                <a:gd name="T90" fmla="*/ 14 w 89"/>
                <a:gd name="T91" fmla="*/ 32 h 45"/>
                <a:gd name="T92" fmla="*/ 16 w 89"/>
                <a:gd name="T93" fmla="*/ 32 h 45"/>
                <a:gd name="T94" fmla="*/ 19 w 89"/>
                <a:gd name="T95" fmla="*/ 30 h 45"/>
                <a:gd name="T96" fmla="*/ 22 w 89"/>
                <a:gd name="T97" fmla="*/ 30 h 45"/>
                <a:gd name="T98" fmla="*/ 22 w 89"/>
                <a:gd name="T99" fmla="*/ 35 h 45"/>
                <a:gd name="T100" fmla="*/ 22 w 89"/>
                <a:gd name="T101" fmla="*/ 38 h 45"/>
                <a:gd name="T102" fmla="*/ 22 w 89"/>
                <a:gd name="T103" fmla="*/ 40 h 45"/>
                <a:gd name="T104" fmla="*/ 23 w 89"/>
                <a:gd name="T105" fmla="*/ 42 h 45"/>
                <a:gd name="T106" fmla="*/ 27 w 89"/>
                <a:gd name="T107" fmla="*/ 42 h 45"/>
                <a:gd name="T108" fmla="*/ 27 w 89"/>
                <a:gd name="T109" fmla="*/ 43 h 45"/>
                <a:gd name="T110" fmla="*/ 28 w 89"/>
                <a:gd name="T111" fmla="*/ 45 h 45"/>
                <a:gd name="T112" fmla="*/ 33 w 89"/>
                <a:gd name="T113"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9" h="45">
                  <a:moveTo>
                    <a:pt x="33" y="45"/>
                  </a:moveTo>
                  <a:lnTo>
                    <a:pt x="35" y="42"/>
                  </a:lnTo>
                  <a:lnTo>
                    <a:pt x="35" y="38"/>
                  </a:lnTo>
                  <a:lnTo>
                    <a:pt x="35" y="37"/>
                  </a:lnTo>
                  <a:lnTo>
                    <a:pt x="35" y="34"/>
                  </a:lnTo>
                  <a:lnTo>
                    <a:pt x="39" y="34"/>
                  </a:lnTo>
                  <a:lnTo>
                    <a:pt x="44" y="30"/>
                  </a:lnTo>
                  <a:lnTo>
                    <a:pt x="47" y="32"/>
                  </a:lnTo>
                  <a:lnTo>
                    <a:pt x="49" y="34"/>
                  </a:lnTo>
                  <a:lnTo>
                    <a:pt x="51" y="32"/>
                  </a:lnTo>
                  <a:lnTo>
                    <a:pt x="52" y="34"/>
                  </a:lnTo>
                  <a:lnTo>
                    <a:pt x="52" y="32"/>
                  </a:lnTo>
                  <a:lnTo>
                    <a:pt x="55" y="30"/>
                  </a:lnTo>
                  <a:lnTo>
                    <a:pt x="59" y="27"/>
                  </a:lnTo>
                  <a:lnTo>
                    <a:pt x="60" y="27"/>
                  </a:lnTo>
                  <a:lnTo>
                    <a:pt x="60" y="26"/>
                  </a:lnTo>
                  <a:lnTo>
                    <a:pt x="62" y="22"/>
                  </a:lnTo>
                  <a:lnTo>
                    <a:pt x="65" y="22"/>
                  </a:lnTo>
                  <a:lnTo>
                    <a:pt x="65" y="19"/>
                  </a:lnTo>
                  <a:lnTo>
                    <a:pt x="67" y="19"/>
                  </a:lnTo>
                  <a:lnTo>
                    <a:pt x="68" y="21"/>
                  </a:lnTo>
                  <a:lnTo>
                    <a:pt x="70" y="22"/>
                  </a:lnTo>
                  <a:lnTo>
                    <a:pt x="71" y="22"/>
                  </a:lnTo>
                  <a:lnTo>
                    <a:pt x="73" y="22"/>
                  </a:lnTo>
                  <a:lnTo>
                    <a:pt x="74" y="21"/>
                  </a:lnTo>
                  <a:lnTo>
                    <a:pt x="76" y="21"/>
                  </a:lnTo>
                  <a:lnTo>
                    <a:pt x="79" y="19"/>
                  </a:lnTo>
                  <a:lnTo>
                    <a:pt x="81" y="18"/>
                  </a:lnTo>
                  <a:lnTo>
                    <a:pt x="81" y="16"/>
                  </a:lnTo>
                  <a:lnTo>
                    <a:pt x="82" y="15"/>
                  </a:lnTo>
                  <a:lnTo>
                    <a:pt x="84" y="15"/>
                  </a:lnTo>
                  <a:lnTo>
                    <a:pt x="84" y="16"/>
                  </a:lnTo>
                  <a:lnTo>
                    <a:pt x="87" y="16"/>
                  </a:lnTo>
                  <a:lnTo>
                    <a:pt x="89" y="16"/>
                  </a:lnTo>
                  <a:lnTo>
                    <a:pt x="89" y="15"/>
                  </a:lnTo>
                  <a:lnTo>
                    <a:pt x="89" y="13"/>
                  </a:lnTo>
                  <a:lnTo>
                    <a:pt x="86" y="11"/>
                  </a:lnTo>
                  <a:lnTo>
                    <a:pt x="82" y="10"/>
                  </a:lnTo>
                  <a:lnTo>
                    <a:pt x="82" y="10"/>
                  </a:lnTo>
                  <a:lnTo>
                    <a:pt x="82" y="13"/>
                  </a:lnTo>
                  <a:lnTo>
                    <a:pt x="79" y="13"/>
                  </a:lnTo>
                  <a:lnTo>
                    <a:pt x="76" y="11"/>
                  </a:lnTo>
                  <a:lnTo>
                    <a:pt x="74" y="11"/>
                  </a:lnTo>
                  <a:lnTo>
                    <a:pt x="73" y="10"/>
                  </a:lnTo>
                  <a:lnTo>
                    <a:pt x="70" y="10"/>
                  </a:lnTo>
                  <a:lnTo>
                    <a:pt x="70" y="10"/>
                  </a:lnTo>
                  <a:lnTo>
                    <a:pt x="73" y="8"/>
                  </a:lnTo>
                  <a:lnTo>
                    <a:pt x="73" y="8"/>
                  </a:lnTo>
                  <a:lnTo>
                    <a:pt x="73" y="7"/>
                  </a:lnTo>
                  <a:lnTo>
                    <a:pt x="76" y="8"/>
                  </a:lnTo>
                  <a:lnTo>
                    <a:pt x="79" y="8"/>
                  </a:lnTo>
                  <a:lnTo>
                    <a:pt x="79" y="8"/>
                  </a:lnTo>
                  <a:lnTo>
                    <a:pt x="78" y="7"/>
                  </a:lnTo>
                  <a:lnTo>
                    <a:pt x="74" y="5"/>
                  </a:lnTo>
                  <a:lnTo>
                    <a:pt x="71" y="5"/>
                  </a:lnTo>
                  <a:lnTo>
                    <a:pt x="70" y="5"/>
                  </a:lnTo>
                  <a:lnTo>
                    <a:pt x="68" y="3"/>
                  </a:lnTo>
                  <a:lnTo>
                    <a:pt x="67" y="7"/>
                  </a:lnTo>
                  <a:lnTo>
                    <a:pt x="65" y="5"/>
                  </a:lnTo>
                  <a:lnTo>
                    <a:pt x="59" y="3"/>
                  </a:lnTo>
                  <a:lnTo>
                    <a:pt x="52" y="3"/>
                  </a:lnTo>
                  <a:lnTo>
                    <a:pt x="49" y="0"/>
                  </a:lnTo>
                  <a:lnTo>
                    <a:pt x="47" y="0"/>
                  </a:lnTo>
                  <a:lnTo>
                    <a:pt x="46" y="2"/>
                  </a:lnTo>
                  <a:lnTo>
                    <a:pt x="47" y="2"/>
                  </a:lnTo>
                  <a:lnTo>
                    <a:pt x="46" y="3"/>
                  </a:lnTo>
                  <a:lnTo>
                    <a:pt x="44" y="3"/>
                  </a:lnTo>
                  <a:lnTo>
                    <a:pt x="41" y="3"/>
                  </a:lnTo>
                  <a:lnTo>
                    <a:pt x="36" y="5"/>
                  </a:lnTo>
                  <a:lnTo>
                    <a:pt x="31" y="3"/>
                  </a:lnTo>
                  <a:lnTo>
                    <a:pt x="22" y="3"/>
                  </a:lnTo>
                  <a:lnTo>
                    <a:pt x="19" y="7"/>
                  </a:lnTo>
                  <a:lnTo>
                    <a:pt x="17" y="5"/>
                  </a:lnTo>
                  <a:lnTo>
                    <a:pt x="17" y="7"/>
                  </a:lnTo>
                  <a:lnTo>
                    <a:pt x="16" y="7"/>
                  </a:lnTo>
                  <a:lnTo>
                    <a:pt x="14" y="10"/>
                  </a:lnTo>
                  <a:lnTo>
                    <a:pt x="9" y="11"/>
                  </a:lnTo>
                  <a:lnTo>
                    <a:pt x="8" y="11"/>
                  </a:lnTo>
                  <a:lnTo>
                    <a:pt x="4" y="16"/>
                  </a:lnTo>
                  <a:lnTo>
                    <a:pt x="1" y="18"/>
                  </a:lnTo>
                  <a:lnTo>
                    <a:pt x="3" y="21"/>
                  </a:lnTo>
                  <a:lnTo>
                    <a:pt x="1" y="24"/>
                  </a:lnTo>
                  <a:lnTo>
                    <a:pt x="0" y="26"/>
                  </a:lnTo>
                  <a:lnTo>
                    <a:pt x="1" y="24"/>
                  </a:lnTo>
                  <a:lnTo>
                    <a:pt x="3" y="24"/>
                  </a:lnTo>
                  <a:lnTo>
                    <a:pt x="3" y="26"/>
                  </a:lnTo>
                  <a:lnTo>
                    <a:pt x="4" y="26"/>
                  </a:lnTo>
                  <a:lnTo>
                    <a:pt x="6" y="27"/>
                  </a:lnTo>
                  <a:lnTo>
                    <a:pt x="9" y="27"/>
                  </a:lnTo>
                  <a:lnTo>
                    <a:pt x="12" y="27"/>
                  </a:lnTo>
                  <a:lnTo>
                    <a:pt x="14" y="30"/>
                  </a:lnTo>
                  <a:lnTo>
                    <a:pt x="14" y="32"/>
                  </a:lnTo>
                  <a:lnTo>
                    <a:pt x="16" y="32"/>
                  </a:lnTo>
                  <a:lnTo>
                    <a:pt x="16" y="32"/>
                  </a:lnTo>
                  <a:lnTo>
                    <a:pt x="17" y="30"/>
                  </a:lnTo>
                  <a:lnTo>
                    <a:pt x="19" y="30"/>
                  </a:lnTo>
                  <a:lnTo>
                    <a:pt x="20" y="30"/>
                  </a:lnTo>
                  <a:lnTo>
                    <a:pt x="22" y="30"/>
                  </a:lnTo>
                  <a:lnTo>
                    <a:pt x="22" y="34"/>
                  </a:lnTo>
                  <a:lnTo>
                    <a:pt x="22" y="35"/>
                  </a:lnTo>
                  <a:lnTo>
                    <a:pt x="22" y="37"/>
                  </a:lnTo>
                  <a:lnTo>
                    <a:pt x="22" y="38"/>
                  </a:lnTo>
                  <a:lnTo>
                    <a:pt x="22" y="40"/>
                  </a:lnTo>
                  <a:lnTo>
                    <a:pt x="22" y="40"/>
                  </a:lnTo>
                  <a:lnTo>
                    <a:pt x="23" y="42"/>
                  </a:lnTo>
                  <a:lnTo>
                    <a:pt x="23" y="42"/>
                  </a:lnTo>
                  <a:lnTo>
                    <a:pt x="25" y="42"/>
                  </a:lnTo>
                  <a:lnTo>
                    <a:pt x="27" y="42"/>
                  </a:lnTo>
                  <a:lnTo>
                    <a:pt x="27" y="42"/>
                  </a:lnTo>
                  <a:lnTo>
                    <a:pt x="27" y="43"/>
                  </a:lnTo>
                  <a:lnTo>
                    <a:pt x="28" y="45"/>
                  </a:lnTo>
                  <a:lnTo>
                    <a:pt x="28" y="45"/>
                  </a:lnTo>
                  <a:lnTo>
                    <a:pt x="30" y="45"/>
                  </a:lnTo>
                  <a:lnTo>
                    <a:pt x="33" y="4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 name="Freeform 1416">
              <a:extLst>
                <a:ext uri="{FF2B5EF4-FFF2-40B4-BE49-F238E27FC236}">
                  <a16:creationId xmlns:a16="http://schemas.microsoft.com/office/drawing/2014/main" id="{326B63A9-4E85-490D-9CD5-E287B8100C63}"/>
                </a:ext>
              </a:extLst>
            </p:cNvPr>
            <p:cNvSpPr>
              <a:spLocks/>
            </p:cNvSpPr>
            <p:nvPr/>
          </p:nvSpPr>
          <p:spPr bwMode="auto">
            <a:xfrm>
              <a:off x="3436" y="2221"/>
              <a:ext cx="35" cy="21"/>
            </a:xfrm>
            <a:custGeom>
              <a:avLst/>
              <a:gdLst>
                <a:gd name="T0" fmla="*/ 35 w 35"/>
                <a:gd name="T1" fmla="*/ 13 h 21"/>
                <a:gd name="T2" fmla="*/ 35 w 35"/>
                <a:gd name="T3" fmla="*/ 11 h 21"/>
                <a:gd name="T4" fmla="*/ 35 w 35"/>
                <a:gd name="T5" fmla="*/ 10 h 21"/>
                <a:gd name="T6" fmla="*/ 35 w 35"/>
                <a:gd name="T7" fmla="*/ 6 h 21"/>
                <a:gd name="T8" fmla="*/ 33 w 35"/>
                <a:gd name="T9" fmla="*/ 6 h 21"/>
                <a:gd name="T10" fmla="*/ 32 w 35"/>
                <a:gd name="T11" fmla="*/ 6 h 21"/>
                <a:gd name="T12" fmla="*/ 30 w 35"/>
                <a:gd name="T13" fmla="*/ 6 h 21"/>
                <a:gd name="T14" fmla="*/ 29 w 35"/>
                <a:gd name="T15" fmla="*/ 8 h 21"/>
                <a:gd name="T16" fmla="*/ 29 w 35"/>
                <a:gd name="T17" fmla="*/ 8 h 21"/>
                <a:gd name="T18" fmla="*/ 27 w 35"/>
                <a:gd name="T19" fmla="*/ 8 h 21"/>
                <a:gd name="T20" fmla="*/ 27 w 35"/>
                <a:gd name="T21" fmla="*/ 6 h 21"/>
                <a:gd name="T22" fmla="*/ 25 w 35"/>
                <a:gd name="T23" fmla="*/ 3 h 21"/>
                <a:gd name="T24" fmla="*/ 22 w 35"/>
                <a:gd name="T25" fmla="*/ 3 h 21"/>
                <a:gd name="T26" fmla="*/ 19 w 35"/>
                <a:gd name="T27" fmla="*/ 3 h 21"/>
                <a:gd name="T28" fmla="*/ 17 w 35"/>
                <a:gd name="T29" fmla="*/ 2 h 21"/>
                <a:gd name="T30" fmla="*/ 16 w 35"/>
                <a:gd name="T31" fmla="*/ 2 h 21"/>
                <a:gd name="T32" fmla="*/ 16 w 35"/>
                <a:gd name="T33" fmla="*/ 0 h 21"/>
                <a:gd name="T34" fmla="*/ 14 w 35"/>
                <a:gd name="T35" fmla="*/ 0 h 21"/>
                <a:gd name="T36" fmla="*/ 13 w 35"/>
                <a:gd name="T37" fmla="*/ 2 h 21"/>
                <a:gd name="T38" fmla="*/ 9 w 35"/>
                <a:gd name="T39" fmla="*/ 3 h 21"/>
                <a:gd name="T40" fmla="*/ 9 w 35"/>
                <a:gd name="T41" fmla="*/ 3 h 21"/>
                <a:gd name="T42" fmla="*/ 9 w 35"/>
                <a:gd name="T43" fmla="*/ 5 h 21"/>
                <a:gd name="T44" fmla="*/ 8 w 35"/>
                <a:gd name="T45" fmla="*/ 5 h 21"/>
                <a:gd name="T46" fmla="*/ 5 w 35"/>
                <a:gd name="T47" fmla="*/ 6 h 21"/>
                <a:gd name="T48" fmla="*/ 1 w 35"/>
                <a:gd name="T49" fmla="*/ 8 h 21"/>
                <a:gd name="T50" fmla="*/ 1 w 35"/>
                <a:gd name="T51" fmla="*/ 10 h 21"/>
                <a:gd name="T52" fmla="*/ 0 w 35"/>
                <a:gd name="T53" fmla="*/ 11 h 21"/>
                <a:gd name="T54" fmla="*/ 1 w 35"/>
                <a:gd name="T55" fmla="*/ 13 h 21"/>
                <a:gd name="T56" fmla="*/ 5 w 35"/>
                <a:gd name="T57" fmla="*/ 13 h 21"/>
                <a:gd name="T58" fmla="*/ 6 w 35"/>
                <a:gd name="T59" fmla="*/ 14 h 21"/>
                <a:gd name="T60" fmla="*/ 9 w 35"/>
                <a:gd name="T61" fmla="*/ 14 h 21"/>
                <a:gd name="T62" fmla="*/ 11 w 35"/>
                <a:gd name="T63" fmla="*/ 14 h 21"/>
                <a:gd name="T64" fmla="*/ 11 w 35"/>
                <a:gd name="T65" fmla="*/ 14 h 21"/>
                <a:gd name="T66" fmla="*/ 16 w 35"/>
                <a:gd name="T67" fmla="*/ 18 h 21"/>
                <a:gd name="T68" fmla="*/ 21 w 35"/>
                <a:gd name="T69" fmla="*/ 19 h 21"/>
                <a:gd name="T70" fmla="*/ 21 w 35"/>
                <a:gd name="T71" fmla="*/ 18 h 21"/>
                <a:gd name="T72" fmla="*/ 19 w 35"/>
                <a:gd name="T73" fmla="*/ 18 h 21"/>
                <a:gd name="T74" fmla="*/ 21 w 35"/>
                <a:gd name="T75" fmla="*/ 16 h 21"/>
                <a:gd name="T76" fmla="*/ 22 w 35"/>
                <a:gd name="T77" fmla="*/ 16 h 21"/>
                <a:gd name="T78" fmla="*/ 25 w 35"/>
                <a:gd name="T79" fmla="*/ 19 h 21"/>
                <a:gd name="T80" fmla="*/ 27 w 35"/>
                <a:gd name="T81" fmla="*/ 21 h 21"/>
                <a:gd name="T82" fmla="*/ 33 w 35"/>
                <a:gd name="T83" fmla="*/ 21 h 21"/>
                <a:gd name="T84" fmla="*/ 35 w 35"/>
                <a:gd name="T85" fmla="*/ 18 h 21"/>
                <a:gd name="T86" fmla="*/ 33 w 35"/>
                <a:gd name="T87" fmla="*/ 18 h 21"/>
                <a:gd name="T88" fmla="*/ 35 w 35"/>
                <a:gd name="T89" fmla="*/ 16 h 21"/>
                <a:gd name="T90" fmla="*/ 35 w 35"/>
                <a:gd name="T91" fmla="*/ 14 h 21"/>
                <a:gd name="T92" fmla="*/ 35 w 35"/>
                <a:gd name="T93" fmla="*/ 13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5" h="21">
                  <a:moveTo>
                    <a:pt x="35" y="13"/>
                  </a:moveTo>
                  <a:lnTo>
                    <a:pt x="35" y="11"/>
                  </a:lnTo>
                  <a:lnTo>
                    <a:pt x="35" y="10"/>
                  </a:lnTo>
                  <a:lnTo>
                    <a:pt x="35" y="6"/>
                  </a:lnTo>
                  <a:lnTo>
                    <a:pt x="33" y="6"/>
                  </a:lnTo>
                  <a:lnTo>
                    <a:pt x="32" y="6"/>
                  </a:lnTo>
                  <a:lnTo>
                    <a:pt x="30" y="6"/>
                  </a:lnTo>
                  <a:lnTo>
                    <a:pt x="29" y="8"/>
                  </a:lnTo>
                  <a:lnTo>
                    <a:pt x="29" y="8"/>
                  </a:lnTo>
                  <a:lnTo>
                    <a:pt x="27" y="8"/>
                  </a:lnTo>
                  <a:lnTo>
                    <a:pt x="27" y="6"/>
                  </a:lnTo>
                  <a:lnTo>
                    <a:pt x="25" y="3"/>
                  </a:lnTo>
                  <a:lnTo>
                    <a:pt x="22" y="3"/>
                  </a:lnTo>
                  <a:lnTo>
                    <a:pt x="19" y="3"/>
                  </a:lnTo>
                  <a:lnTo>
                    <a:pt x="17" y="2"/>
                  </a:lnTo>
                  <a:lnTo>
                    <a:pt x="16" y="2"/>
                  </a:lnTo>
                  <a:lnTo>
                    <a:pt x="16" y="0"/>
                  </a:lnTo>
                  <a:lnTo>
                    <a:pt x="14" y="0"/>
                  </a:lnTo>
                  <a:lnTo>
                    <a:pt x="13" y="2"/>
                  </a:lnTo>
                  <a:lnTo>
                    <a:pt x="9" y="3"/>
                  </a:lnTo>
                  <a:lnTo>
                    <a:pt x="9" y="3"/>
                  </a:lnTo>
                  <a:lnTo>
                    <a:pt x="9" y="5"/>
                  </a:lnTo>
                  <a:lnTo>
                    <a:pt x="8" y="5"/>
                  </a:lnTo>
                  <a:lnTo>
                    <a:pt x="5" y="6"/>
                  </a:lnTo>
                  <a:lnTo>
                    <a:pt x="1" y="8"/>
                  </a:lnTo>
                  <a:lnTo>
                    <a:pt x="1" y="10"/>
                  </a:lnTo>
                  <a:lnTo>
                    <a:pt x="0" y="11"/>
                  </a:lnTo>
                  <a:lnTo>
                    <a:pt x="1" y="13"/>
                  </a:lnTo>
                  <a:lnTo>
                    <a:pt x="5" y="13"/>
                  </a:lnTo>
                  <a:lnTo>
                    <a:pt x="6" y="14"/>
                  </a:lnTo>
                  <a:lnTo>
                    <a:pt x="9" y="14"/>
                  </a:lnTo>
                  <a:lnTo>
                    <a:pt x="11" y="14"/>
                  </a:lnTo>
                  <a:lnTo>
                    <a:pt x="11" y="14"/>
                  </a:lnTo>
                  <a:lnTo>
                    <a:pt x="16" y="18"/>
                  </a:lnTo>
                  <a:lnTo>
                    <a:pt x="21" y="19"/>
                  </a:lnTo>
                  <a:lnTo>
                    <a:pt x="21" y="18"/>
                  </a:lnTo>
                  <a:lnTo>
                    <a:pt x="19" y="18"/>
                  </a:lnTo>
                  <a:lnTo>
                    <a:pt x="21" y="16"/>
                  </a:lnTo>
                  <a:lnTo>
                    <a:pt x="22" y="16"/>
                  </a:lnTo>
                  <a:lnTo>
                    <a:pt x="25" y="19"/>
                  </a:lnTo>
                  <a:lnTo>
                    <a:pt x="27" y="21"/>
                  </a:lnTo>
                  <a:lnTo>
                    <a:pt x="33" y="21"/>
                  </a:lnTo>
                  <a:lnTo>
                    <a:pt x="35" y="18"/>
                  </a:lnTo>
                  <a:lnTo>
                    <a:pt x="33" y="18"/>
                  </a:lnTo>
                  <a:lnTo>
                    <a:pt x="35" y="16"/>
                  </a:lnTo>
                  <a:lnTo>
                    <a:pt x="35" y="14"/>
                  </a:lnTo>
                  <a:lnTo>
                    <a:pt x="35" y="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 name="Freeform 1417">
              <a:extLst>
                <a:ext uri="{FF2B5EF4-FFF2-40B4-BE49-F238E27FC236}">
                  <a16:creationId xmlns:a16="http://schemas.microsoft.com/office/drawing/2014/main" id="{C6B5980E-570C-440F-AA84-AADDDB5461DC}"/>
                </a:ext>
              </a:extLst>
            </p:cNvPr>
            <p:cNvSpPr>
              <a:spLocks/>
            </p:cNvSpPr>
            <p:nvPr/>
          </p:nvSpPr>
          <p:spPr bwMode="auto">
            <a:xfrm>
              <a:off x="3452" y="2164"/>
              <a:ext cx="17" cy="35"/>
            </a:xfrm>
            <a:custGeom>
              <a:avLst/>
              <a:gdLst>
                <a:gd name="T0" fmla="*/ 9 w 17"/>
                <a:gd name="T1" fmla="*/ 0 h 35"/>
                <a:gd name="T2" fmla="*/ 9 w 17"/>
                <a:gd name="T3" fmla="*/ 1 h 35"/>
                <a:gd name="T4" fmla="*/ 9 w 17"/>
                <a:gd name="T5" fmla="*/ 3 h 35"/>
                <a:gd name="T6" fmla="*/ 6 w 17"/>
                <a:gd name="T7" fmla="*/ 6 h 35"/>
                <a:gd name="T8" fmla="*/ 6 w 17"/>
                <a:gd name="T9" fmla="*/ 6 h 35"/>
                <a:gd name="T10" fmla="*/ 6 w 17"/>
                <a:gd name="T11" fmla="*/ 6 h 35"/>
                <a:gd name="T12" fmla="*/ 5 w 17"/>
                <a:gd name="T13" fmla="*/ 8 h 35"/>
                <a:gd name="T14" fmla="*/ 5 w 17"/>
                <a:gd name="T15" fmla="*/ 6 h 35"/>
                <a:gd name="T16" fmla="*/ 5 w 17"/>
                <a:gd name="T17" fmla="*/ 6 h 35"/>
                <a:gd name="T18" fmla="*/ 3 w 17"/>
                <a:gd name="T19" fmla="*/ 6 h 35"/>
                <a:gd name="T20" fmla="*/ 1 w 17"/>
                <a:gd name="T21" fmla="*/ 6 h 35"/>
                <a:gd name="T22" fmla="*/ 0 w 17"/>
                <a:gd name="T23" fmla="*/ 8 h 35"/>
                <a:gd name="T24" fmla="*/ 0 w 17"/>
                <a:gd name="T25" fmla="*/ 8 h 35"/>
                <a:gd name="T26" fmla="*/ 1 w 17"/>
                <a:gd name="T27" fmla="*/ 8 h 35"/>
                <a:gd name="T28" fmla="*/ 0 w 17"/>
                <a:gd name="T29" fmla="*/ 35 h 35"/>
                <a:gd name="T30" fmla="*/ 3 w 17"/>
                <a:gd name="T31" fmla="*/ 35 h 35"/>
                <a:gd name="T32" fmla="*/ 3 w 17"/>
                <a:gd name="T33" fmla="*/ 35 h 35"/>
                <a:gd name="T34" fmla="*/ 5 w 17"/>
                <a:gd name="T35" fmla="*/ 35 h 35"/>
                <a:gd name="T36" fmla="*/ 5 w 17"/>
                <a:gd name="T37" fmla="*/ 35 h 35"/>
                <a:gd name="T38" fmla="*/ 6 w 17"/>
                <a:gd name="T39" fmla="*/ 33 h 35"/>
                <a:gd name="T40" fmla="*/ 8 w 17"/>
                <a:gd name="T41" fmla="*/ 30 h 35"/>
                <a:gd name="T42" fmla="*/ 9 w 17"/>
                <a:gd name="T43" fmla="*/ 32 h 35"/>
                <a:gd name="T44" fmla="*/ 14 w 17"/>
                <a:gd name="T45" fmla="*/ 25 h 35"/>
                <a:gd name="T46" fmla="*/ 16 w 17"/>
                <a:gd name="T47" fmla="*/ 22 h 35"/>
                <a:gd name="T48" fmla="*/ 16 w 17"/>
                <a:gd name="T49" fmla="*/ 17 h 35"/>
                <a:gd name="T50" fmla="*/ 14 w 17"/>
                <a:gd name="T51" fmla="*/ 16 h 35"/>
                <a:gd name="T52" fmla="*/ 14 w 17"/>
                <a:gd name="T53" fmla="*/ 11 h 35"/>
                <a:gd name="T54" fmla="*/ 16 w 17"/>
                <a:gd name="T55" fmla="*/ 9 h 35"/>
                <a:gd name="T56" fmla="*/ 16 w 17"/>
                <a:gd name="T57" fmla="*/ 3 h 35"/>
                <a:gd name="T58" fmla="*/ 17 w 17"/>
                <a:gd name="T59" fmla="*/ 1 h 35"/>
                <a:gd name="T60" fmla="*/ 16 w 17"/>
                <a:gd name="T61" fmla="*/ 0 h 35"/>
                <a:gd name="T62" fmla="*/ 14 w 17"/>
                <a:gd name="T63" fmla="*/ 0 h 35"/>
                <a:gd name="T64" fmla="*/ 13 w 17"/>
                <a:gd name="T65" fmla="*/ 0 h 35"/>
                <a:gd name="T66" fmla="*/ 13 w 17"/>
                <a:gd name="T67" fmla="*/ 0 h 35"/>
                <a:gd name="T68" fmla="*/ 11 w 17"/>
                <a:gd name="T69" fmla="*/ 0 h 35"/>
                <a:gd name="T70" fmla="*/ 9 w 17"/>
                <a:gd name="T71"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7" h="35">
                  <a:moveTo>
                    <a:pt x="9" y="0"/>
                  </a:moveTo>
                  <a:lnTo>
                    <a:pt x="9" y="1"/>
                  </a:lnTo>
                  <a:lnTo>
                    <a:pt x="9" y="3"/>
                  </a:lnTo>
                  <a:lnTo>
                    <a:pt x="6" y="6"/>
                  </a:lnTo>
                  <a:lnTo>
                    <a:pt x="6" y="6"/>
                  </a:lnTo>
                  <a:lnTo>
                    <a:pt x="6" y="6"/>
                  </a:lnTo>
                  <a:lnTo>
                    <a:pt x="5" y="8"/>
                  </a:lnTo>
                  <a:lnTo>
                    <a:pt x="5" y="6"/>
                  </a:lnTo>
                  <a:lnTo>
                    <a:pt x="5" y="6"/>
                  </a:lnTo>
                  <a:lnTo>
                    <a:pt x="3" y="6"/>
                  </a:lnTo>
                  <a:lnTo>
                    <a:pt x="1" y="6"/>
                  </a:lnTo>
                  <a:lnTo>
                    <a:pt x="0" y="8"/>
                  </a:lnTo>
                  <a:lnTo>
                    <a:pt x="0" y="8"/>
                  </a:lnTo>
                  <a:lnTo>
                    <a:pt x="1" y="8"/>
                  </a:lnTo>
                  <a:lnTo>
                    <a:pt x="0" y="35"/>
                  </a:lnTo>
                  <a:lnTo>
                    <a:pt x="3" y="35"/>
                  </a:lnTo>
                  <a:lnTo>
                    <a:pt x="3" y="35"/>
                  </a:lnTo>
                  <a:lnTo>
                    <a:pt x="5" y="35"/>
                  </a:lnTo>
                  <a:lnTo>
                    <a:pt x="5" y="35"/>
                  </a:lnTo>
                  <a:lnTo>
                    <a:pt x="6" y="33"/>
                  </a:lnTo>
                  <a:lnTo>
                    <a:pt x="8" y="30"/>
                  </a:lnTo>
                  <a:lnTo>
                    <a:pt x="9" y="32"/>
                  </a:lnTo>
                  <a:lnTo>
                    <a:pt x="14" y="25"/>
                  </a:lnTo>
                  <a:lnTo>
                    <a:pt x="16" y="22"/>
                  </a:lnTo>
                  <a:lnTo>
                    <a:pt x="16" y="17"/>
                  </a:lnTo>
                  <a:lnTo>
                    <a:pt x="14" y="16"/>
                  </a:lnTo>
                  <a:lnTo>
                    <a:pt x="14" y="11"/>
                  </a:lnTo>
                  <a:lnTo>
                    <a:pt x="16" y="9"/>
                  </a:lnTo>
                  <a:lnTo>
                    <a:pt x="16" y="3"/>
                  </a:lnTo>
                  <a:lnTo>
                    <a:pt x="17" y="1"/>
                  </a:lnTo>
                  <a:lnTo>
                    <a:pt x="16" y="0"/>
                  </a:lnTo>
                  <a:lnTo>
                    <a:pt x="14" y="0"/>
                  </a:lnTo>
                  <a:lnTo>
                    <a:pt x="13" y="0"/>
                  </a:lnTo>
                  <a:lnTo>
                    <a:pt x="13" y="0"/>
                  </a:lnTo>
                  <a:lnTo>
                    <a:pt x="11" y="0"/>
                  </a:lnTo>
                  <a:lnTo>
                    <a:pt x="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 name="Freeform 1418">
              <a:extLst>
                <a:ext uri="{FF2B5EF4-FFF2-40B4-BE49-F238E27FC236}">
                  <a16:creationId xmlns:a16="http://schemas.microsoft.com/office/drawing/2014/main" id="{6665A536-D93F-4185-ACD8-E6A95F141EBA}"/>
                </a:ext>
              </a:extLst>
            </p:cNvPr>
            <p:cNvSpPr>
              <a:spLocks/>
            </p:cNvSpPr>
            <p:nvPr/>
          </p:nvSpPr>
          <p:spPr bwMode="auto">
            <a:xfrm>
              <a:off x="3407" y="2172"/>
              <a:ext cx="59" cy="60"/>
            </a:xfrm>
            <a:custGeom>
              <a:avLst/>
              <a:gdLst>
                <a:gd name="T0" fmla="*/ 30 w 59"/>
                <a:gd name="T1" fmla="*/ 57 h 60"/>
                <a:gd name="T2" fmla="*/ 34 w 59"/>
                <a:gd name="T3" fmla="*/ 55 h 60"/>
                <a:gd name="T4" fmla="*/ 37 w 59"/>
                <a:gd name="T5" fmla="*/ 54 h 60"/>
                <a:gd name="T6" fmla="*/ 38 w 59"/>
                <a:gd name="T7" fmla="*/ 54 h 60"/>
                <a:gd name="T8" fmla="*/ 38 w 59"/>
                <a:gd name="T9" fmla="*/ 52 h 60"/>
                <a:gd name="T10" fmla="*/ 38 w 59"/>
                <a:gd name="T11" fmla="*/ 52 h 60"/>
                <a:gd name="T12" fmla="*/ 43 w 59"/>
                <a:gd name="T13" fmla="*/ 49 h 60"/>
                <a:gd name="T14" fmla="*/ 45 w 59"/>
                <a:gd name="T15" fmla="*/ 46 h 60"/>
                <a:gd name="T16" fmla="*/ 43 w 59"/>
                <a:gd name="T17" fmla="*/ 43 h 60"/>
                <a:gd name="T18" fmla="*/ 46 w 59"/>
                <a:gd name="T19" fmla="*/ 41 h 60"/>
                <a:gd name="T20" fmla="*/ 50 w 59"/>
                <a:gd name="T21" fmla="*/ 36 h 60"/>
                <a:gd name="T22" fmla="*/ 51 w 59"/>
                <a:gd name="T23" fmla="*/ 36 h 60"/>
                <a:gd name="T24" fmla="*/ 56 w 59"/>
                <a:gd name="T25" fmla="*/ 35 h 60"/>
                <a:gd name="T26" fmla="*/ 58 w 59"/>
                <a:gd name="T27" fmla="*/ 32 h 60"/>
                <a:gd name="T28" fmla="*/ 59 w 59"/>
                <a:gd name="T29" fmla="*/ 32 h 60"/>
                <a:gd name="T30" fmla="*/ 59 w 59"/>
                <a:gd name="T31" fmla="*/ 30 h 60"/>
                <a:gd name="T32" fmla="*/ 58 w 59"/>
                <a:gd name="T33" fmla="*/ 28 h 60"/>
                <a:gd name="T34" fmla="*/ 56 w 59"/>
                <a:gd name="T35" fmla="*/ 28 h 60"/>
                <a:gd name="T36" fmla="*/ 54 w 59"/>
                <a:gd name="T37" fmla="*/ 30 h 60"/>
                <a:gd name="T38" fmla="*/ 53 w 59"/>
                <a:gd name="T39" fmla="*/ 28 h 60"/>
                <a:gd name="T40" fmla="*/ 51 w 59"/>
                <a:gd name="T41" fmla="*/ 28 h 60"/>
                <a:gd name="T42" fmla="*/ 50 w 59"/>
                <a:gd name="T43" fmla="*/ 27 h 60"/>
                <a:gd name="T44" fmla="*/ 48 w 59"/>
                <a:gd name="T45" fmla="*/ 27 h 60"/>
                <a:gd name="T46" fmla="*/ 48 w 59"/>
                <a:gd name="T47" fmla="*/ 27 h 60"/>
                <a:gd name="T48" fmla="*/ 45 w 59"/>
                <a:gd name="T49" fmla="*/ 27 h 60"/>
                <a:gd name="T50" fmla="*/ 46 w 59"/>
                <a:gd name="T51" fmla="*/ 0 h 60"/>
                <a:gd name="T52" fmla="*/ 45 w 59"/>
                <a:gd name="T53" fmla="*/ 0 h 60"/>
                <a:gd name="T54" fmla="*/ 21 w 59"/>
                <a:gd name="T55" fmla="*/ 0 h 60"/>
                <a:gd name="T56" fmla="*/ 21 w 59"/>
                <a:gd name="T57" fmla="*/ 8 h 60"/>
                <a:gd name="T58" fmla="*/ 15 w 59"/>
                <a:gd name="T59" fmla="*/ 8 h 60"/>
                <a:gd name="T60" fmla="*/ 16 w 59"/>
                <a:gd name="T61" fmla="*/ 9 h 60"/>
                <a:gd name="T62" fmla="*/ 18 w 59"/>
                <a:gd name="T63" fmla="*/ 11 h 60"/>
                <a:gd name="T64" fmla="*/ 19 w 59"/>
                <a:gd name="T65" fmla="*/ 14 h 60"/>
                <a:gd name="T66" fmla="*/ 22 w 59"/>
                <a:gd name="T67" fmla="*/ 16 h 60"/>
                <a:gd name="T68" fmla="*/ 24 w 59"/>
                <a:gd name="T69" fmla="*/ 16 h 60"/>
                <a:gd name="T70" fmla="*/ 24 w 59"/>
                <a:gd name="T71" fmla="*/ 17 h 60"/>
                <a:gd name="T72" fmla="*/ 26 w 59"/>
                <a:gd name="T73" fmla="*/ 19 h 60"/>
                <a:gd name="T74" fmla="*/ 26 w 59"/>
                <a:gd name="T75" fmla="*/ 20 h 60"/>
                <a:gd name="T76" fmla="*/ 29 w 59"/>
                <a:gd name="T77" fmla="*/ 20 h 60"/>
                <a:gd name="T78" fmla="*/ 30 w 59"/>
                <a:gd name="T79" fmla="*/ 22 h 60"/>
                <a:gd name="T80" fmla="*/ 30 w 59"/>
                <a:gd name="T81" fmla="*/ 24 h 60"/>
                <a:gd name="T82" fmla="*/ 29 w 59"/>
                <a:gd name="T83" fmla="*/ 25 h 60"/>
                <a:gd name="T84" fmla="*/ 11 w 59"/>
                <a:gd name="T85" fmla="*/ 25 h 60"/>
                <a:gd name="T86" fmla="*/ 2 w 59"/>
                <a:gd name="T87" fmla="*/ 38 h 60"/>
                <a:gd name="T88" fmla="*/ 2 w 59"/>
                <a:gd name="T89" fmla="*/ 41 h 60"/>
                <a:gd name="T90" fmla="*/ 3 w 59"/>
                <a:gd name="T91" fmla="*/ 41 h 60"/>
                <a:gd name="T92" fmla="*/ 2 w 59"/>
                <a:gd name="T93" fmla="*/ 43 h 60"/>
                <a:gd name="T94" fmla="*/ 3 w 59"/>
                <a:gd name="T95" fmla="*/ 44 h 60"/>
                <a:gd name="T96" fmla="*/ 3 w 59"/>
                <a:gd name="T97" fmla="*/ 44 h 60"/>
                <a:gd name="T98" fmla="*/ 3 w 59"/>
                <a:gd name="T99" fmla="*/ 46 h 60"/>
                <a:gd name="T100" fmla="*/ 2 w 59"/>
                <a:gd name="T101" fmla="*/ 46 h 60"/>
                <a:gd name="T102" fmla="*/ 2 w 59"/>
                <a:gd name="T103" fmla="*/ 47 h 60"/>
                <a:gd name="T104" fmla="*/ 0 w 59"/>
                <a:gd name="T105" fmla="*/ 47 h 60"/>
                <a:gd name="T106" fmla="*/ 3 w 59"/>
                <a:gd name="T107" fmla="*/ 51 h 60"/>
                <a:gd name="T108" fmla="*/ 5 w 59"/>
                <a:gd name="T109" fmla="*/ 54 h 60"/>
                <a:gd name="T110" fmla="*/ 7 w 59"/>
                <a:gd name="T111" fmla="*/ 54 h 60"/>
                <a:gd name="T112" fmla="*/ 10 w 59"/>
                <a:gd name="T113" fmla="*/ 57 h 60"/>
                <a:gd name="T114" fmla="*/ 16 w 59"/>
                <a:gd name="T115" fmla="*/ 59 h 60"/>
                <a:gd name="T116" fmla="*/ 21 w 59"/>
                <a:gd name="T117" fmla="*/ 59 h 60"/>
                <a:gd name="T118" fmla="*/ 24 w 59"/>
                <a:gd name="T119" fmla="*/ 59 h 60"/>
                <a:gd name="T120" fmla="*/ 29 w 59"/>
                <a:gd name="T121" fmla="*/ 60 h 60"/>
                <a:gd name="T122" fmla="*/ 30 w 59"/>
                <a:gd name="T123" fmla="*/ 59 h 60"/>
                <a:gd name="T124" fmla="*/ 30 w 59"/>
                <a:gd name="T125" fmla="*/ 57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9" h="60">
                  <a:moveTo>
                    <a:pt x="30" y="57"/>
                  </a:moveTo>
                  <a:lnTo>
                    <a:pt x="34" y="55"/>
                  </a:lnTo>
                  <a:lnTo>
                    <a:pt x="37" y="54"/>
                  </a:lnTo>
                  <a:lnTo>
                    <a:pt x="38" y="54"/>
                  </a:lnTo>
                  <a:lnTo>
                    <a:pt x="38" y="52"/>
                  </a:lnTo>
                  <a:lnTo>
                    <a:pt x="38" y="52"/>
                  </a:lnTo>
                  <a:lnTo>
                    <a:pt x="43" y="49"/>
                  </a:lnTo>
                  <a:lnTo>
                    <a:pt x="45" y="46"/>
                  </a:lnTo>
                  <a:lnTo>
                    <a:pt x="43" y="43"/>
                  </a:lnTo>
                  <a:lnTo>
                    <a:pt x="46" y="41"/>
                  </a:lnTo>
                  <a:lnTo>
                    <a:pt x="50" y="36"/>
                  </a:lnTo>
                  <a:lnTo>
                    <a:pt x="51" y="36"/>
                  </a:lnTo>
                  <a:lnTo>
                    <a:pt x="56" y="35"/>
                  </a:lnTo>
                  <a:lnTo>
                    <a:pt x="58" y="32"/>
                  </a:lnTo>
                  <a:lnTo>
                    <a:pt x="59" y="32"/>
                  </a:lnTo>
                  <a:lnTo>
                    <a:pt x="59" y="30"/>
                  </a:lnTo>
                  <a:lnTo>
                    <a:pt x="58" y="28"/>
                  </a:lnTo>
                  <a:lnTo>
                    <a:pt x="56" y="28"/>
                  </a:lnTo>
                  <a:lnTo>
                    <a:pt x="54" y="30"/>
                  </a:lnTo>
                  <a:lnTo>
                    <a:pt x="53" y="28"/>
                  </a:lnTo>
                  <a:lnTo>
                    <a:pt x="51" y="28"/>
                  </a:lnTo>
                  <a:lnTo>
                    <a:pt x="50" y="27"/>
                  </a:lnTo>
                  <a:lnTo>
                    <a:pt x="48" y="27"/>
                  </a:lnTo>
                  <a:lnTo>
                    <a:pt x="48" y="27"/>
                  </a:lnTo>
                  <a:lnTo>
                    <a:pt x="45" y="27"/>
                  </a:lnTo>
                  <a:lnTo>
                    <a:pt x="46" y="0"/>
                  </a:lnTo>
                  <a:lnTo>
                    <a:pt x="45" y="0"/>
                  </a:lnTo>
                  <a:lnTo>
                    <a:pt x="21" y="0"/>
                  </a:lnTo>
                  <a:lnTo>
                    <a:pt x="21" y="8"/>
                  </a:lnTo>
                  <a:lnTo>
                    <a:pt x="15" y="8"/>
                  </a:lnTo>
                  <a:lnTo>
                    <a:pt x="16" y="9"/>
                  </a:lnTo>
                  <a:lnTo>
                    <a:pt x="18" y="11"/>
                  </a:lnTo>
                  <a:lnTo>
                    <a:pt x="19" y="14"/>
                  </a:lnTo>
                  <a:lnTo>
                    <a:pt x="22" y="16"/>
                  </a:lnTo>
                  <a:lnTo>
                    <a:pt x="24" y="16"/>
                  </a:lnTo>
                  <a:lnTo>
                    <a:pt x="24" y="17"/>
                  </a:lnTo>
                  <a:lnTo>
                    <a:pt x="26" y="19"/>
                  </a:lnTo>
                  <a:lnTo>
                    <a:pt x="26" y="20"/>
                  </a:lnTo>
                  <a:lnTo>
                    <a:pt x="29" y="20"/>
                  </a:lnTo>
                  <a:lnTo>
                    <a:pt x="30" y="22"/>
                  </a:lnTo>
                  <a:lnTo>
                    <a:pt x="30" y="24"/>
                  </a:lnTo>
                  <a:lnTo>
                    <a:pt x="29" y="25"/>
                  </a:lnTo>
                  <a:lnTo>
                    <a:pt x="11" y="25"/>
                  </a:lnTo>
                  <a:lnTo>
                    <a:pt x="2" y="38"/>
                  </a:lnTo>
                  <a:lnTo>
                    <a:pt x="2" y="41"/>
                  </a:lnTo>
                  <a:lnTo>
                    <a:pt x="3" y="41"/>
                  </a:lnTo>
                  <a:lnTo>
                    <a:pt x="2" y="43"/>
                  </a:lnTo>
                  <a:lnTo>
                    <a:pt x="3" y="44"/>
                  </a:lnTo>
                  <a:lnTo>
                    <a:pt x="3" y="44"/>
                  </a:lnTo>
                  <a:lnTo>
                    <a:pt x="3" y="46"/>
                  </a:lnTo>
                  <a:lnTo>
                    <a:pt x="2" y="46"/>
                  </a:lnTo>
                  <a:lnTo>
                    <a:pt x="2" y="47"/>
                  </a:lnTo>
                  <a:lnTo>
                    <a:pt x="0" y="47"/>
                  </a:lnTo>
                  <a:lnTo>
                    <a:pt x="3" y="51"/>
                  </a:lnTo>
                  <a:lnTo>
                    <a:pt x="5" y="54"/>
                  </a:lnTo>
                  <a:lnTo>
                    <a:pt x="7" y="54"/>
                  </a:lnTo>
                  <a:lnTo>
                    <a:pt x="10" y="57"/>
                  </a:lnTo>
                  <a:lnTo>
                    <a:pt x="16" y="59"/>
                  </a:lnTo>
                  <a:lnTo>
                    <a:pt x="21" y="59"/>
                  </a:lnTo>
                  <a:lnTo>
                    <a:pt x="24" y="59"/>
                  </a:lnTo>
                  <a:lnTo>
                    <a:pt x="29" y="60"/>
                  </a:lnTo>
                  <a:lnTo>
                    <a:pt x="30" y="59"/>
                  </a:lnTo>
                  <a:lnTo>
                    <a:pt x="30" y="5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 name="Freeform 1419">
              <a:extLst>
                <a:ext uri="{FF2B5EF4-FFF2-40B4-BE49-F238E27FC236}">
                  <a16:creationId xmlns:a16="http://schemas.microsoft.com/office/drawing/2014/main" id="{C1CC05F2-1535-4FCA-9608-2DDABC58E41F}"/>
                </a:ext>
              </a:extLst>
            </p:cNvPr>
            <p:cNvSpPr>
              <a:spLocks/>
            </p:cNvSpPr>
            <p:nvPr/>
          </p:nvSpPr>
          <p:spPr bwMode="auto">
            <a:xfrm>
              <a:off x="3163" y="2052"/>
              <a:ext cx="2" cy="6"/>
            </a:xfrm>
            <a:custGeom>
              <a:avLst/>
              <a:gdLst>
                <a:gd name="T0" fmla="*/ 0 w 2"/>
                <a:gd name="T1" fmla="*/ 2 h 6"/>
                <a:gd name="T2" fmla="*/ 0 w 2"/>
                <a:gd name="T3" fmla="*/ 3 h 6"/>
                <a:gd name="T4" fmla="*/ 0 w 2"/>
                <a:gd name="T5" fmla="*/ 6 h 6"/>
                <a:gd name="T6" fmla="*/ 2 w 2"/>
                <a:gd name="T7" fmla="*/ 5 h 6"/>
                <a:gd name="T8" fmla="*/ 2 w 2"/>
                <a:gd name="T9" fmla="*/ 3 h 6"/>
                <a:gd name="T10" fmla="*/ 0 w 2"/>
                <a:gd name="T11" fmla="*/ 0 h 6"/>
                <a:gd name="T12" fmla="*/ 0 w 2"/>
                <a:gd name="T13" fmla="*/ 2 h 6"/>
              </a:gdLst>
              <a:ahLst/>
              <a:cxnLst>
                <a:cxn ang="0">
                  <a:pos x="T0" y="T1"/>
                </a:cxn>
                <a:cxn ang="0">
                  <a:pos x="T2" y="T3"/>
                </a:cxn>
                <a:cxn ang="0">
                  <a:pos x="T4" y="T5"/>
                </a:cxn>
                <a:cxn ang="0">
                  <a:pos x="T6" y="T7"/>
                </a:cxn>
                <a:cxn ang="0">
                  <a:pos x="T8" y="T9"/>
                </a:cxn>
                <a:cxn ang="0">
                  <a:pos x="T10" y="T11"/>
                </a:cxn>
                <a:cxn ang="0">
                  <a:pos x="T12" y="T13"/>
                </a:cxn>
              </a:cxnLst>
              <a:rect l="0" t="0" r="r" b="b"/>
              <a:pathLst>
                <a:path w="2" h="6">
                  <a:moveTo>
                    <a:pt x="0" y="2"/>
                  </a:moveTo>
                  <a:lnTo>
                    <a:pt x="0" y="3"/>
                  </a:lnTo>
                  <a:lnTo>
                    <a:pt x="0" y="6"/>
                  </a:lnTo>
                  <a:lnTo>
                    <a:pt x="2" y="5"/>
                  </a:lnTo>
                  <a:lnTo>
                    <a:pt x="2" y="3"/>
                  </a:lnTo>
                  <a:lnTo>
                    <a:pt x="0" y="0"/>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 name="Freeform 1420">
              <a:extLst>
                <a:ext uri="{FF2B5EF4-FFF2-40B4-BE49-F238E27FC236}">
                  <a16:creationId xmlns:a16="http://schemas.microsoft.com/office/drawing/2014/main" id="{CA92B682-4F93-48B6-9BD2-5781B78941CE}"/>
                </a:ext>
              </a:extLst>
            </p:cNvPr>
            <p:cNvSpPr>
              <a:spLocks/>
            </p:cNvSpPr>
            <p:nvPr/>
          </p:nvSpPr>
          <p:spPr bwMode="auto">
            <a:xfrm>
              <a:off x="3347" y="2058"/>
              <a:ext cx="1" cy="2"/>
            </a:xfrm>
            <a:custGeom>
              <a:avLst/>
              <a:gdLst>
                <a:gd name="T0" fmla="*/ 1 w 1"/>
                <a:gd name="T1" fmla="*/ 0 h 2"/>
                <a:gd name="T2" fmla="*/ 0 w 1"/>
                <a:gd name="T3" fmla="*/ 0 h 2"/>
                <a:gd name="T4" fmla="*/ 0 w 1"/>
                <a:gd name="T5" fmla="*/ 2 h 2"/>
                <a:gd name="T6" fmla="*/ 0 w 1"/>
                <a:gd name="T7" fmla="*/ 2 h 2"/>
                <a:gd name="T8" fmla="*/ 1 w 1"/>
                <a:gd name="T9" fmla="*/ 0 h 2"/>
              </a:gdLst>
              <a:ahLst/>
              <a:cxnLst>
                <a:cxn ang="0">
                  <a:pos x="T0" y="T1"/>
                </a:cxn>
                <a:cxn ang="0">
                  <a:pos x="T2" y="T3"/>
                </a:cxn>
                <a:cxn ang="0">
                  <a:pos x="T4" y="T5"/>
                </a:cxn>
                <a:cxn ang="0">
                  <a:pos x="T6" y="T7"/>
                </a:cxn>
                <a:cxn ang="0">
                  <a:pos x="T8" y="T9"/>
                </a:cxn>
              </a:cxnLst>
              <a:rect l="0" t="0" r="r" b="b"/>
              <a:pathLst>
                <a:path w="1" h="2">
                  <a:moveTo>
                    <a:pt x="1" y="0"/>
                  </a:moveTo>
                  <a:lnTo>
                    <a:pt x="0" y="0"/>
                  </a:lnTo>
                  <a:lnTo>
                    <a:pt x="0" y="2"/>
                  </a:lnTo>
                  <a:lnTo>
                    <a:pt x="0" y="2"/>
                  </a:lnTo>
                  <a:lnTo>
                    <a:pt x="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 name="Freeform 1421">
              <a:extLst>
                <a:ext uri="{FF2B5EF4-FFF2-40B4-BE49-F238E27FC236}">
                  <a16:creationId xmlns:a16="http://schemas.microsoft.com/office/drawing/2014/main" id="{C1DC06DF-17CA-422F-988F-45CB190D6223}"/>
                </a:ext>
              </a:extLst>
            </p:cNvPr>
            <p:cNvSpPr>
              <a:spLocks/>
            </p:cNvSpPr>
            <p:nvPr/>
          </p:nvSpPr>
          <p:spPr bwMode="auto">
            <a:xfrm>
              <a:off x="3343" y="2065"/>
              <a:ext cx="2" cy="5"/>
            </a:xfrm>
            <a:custGeom>
              <a:avLst/>
              <a:gdLst>
                <a:gd name="T0" fmla="*/ 2 w 2"/>
                <a:gd name="T1" fmla="*/ 1 h 5"/>
                <a:gd name="T2" fmla="*/ 2 w 2"/>
                <a:gd name="T3" fmla="*/ 0 h 5"/>
                <a:gd name="T4" fmla="*/ 0 w 2"/>
                <a:gd name="T5" fmla="*/ 5 h 5"/>
                <a:gd name="T6" fmla="*/ 2 w 2"/>
                <a:gd name="T7" fmla="*/ 1 h 5"/>
              </a:gdLst>
              <a:ahLst/>
              <a:cxnLst>
                <a:cxn ang="0">
                  <a:pos x="T0" y="T1"/>
                </a:cxn>
                <a:cxn ang="0">
                  <a:pos x="T2" y="T3"/>
                </a:cxn>
                <a:cxn ang="0">
                  <a:pos x="T4" y="T5"/>
                </a:cxn>
                <a:cxn ang="0">
                  <a:pos x="T6" y="T7"/>
                </a:cxn>
              </a:cxnLst>
              <a:rect l="0" t="0" r="r" b="b"/>
              <a:pathLst>
                <a:path w="2" h="5">
                  <a:moveTo>
                    <a:pt x="2" y="1"/>
                  </a:moveTo>
                  <a:lnTo>
                    <a:pt x="2" y="0"/>
                  </a:lnTo>
                  <a:lnTo>
                    <a:pt x="0" y="5"/>
                  </a:lnTo>
                  <a:lnTo>
                    <a:pt x="2"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 name="Freeform 1422">
              <a:extLst>
                <a:ext uri="{FF2B5EF4-FFF2-40B4-BE49-F238E27FC236}">
                  <a16:creationId xmlns:a16="http://schemas.microsoft.com/office/drawing/2014/main" id="{7B978798-D5CD-49C4-B51D-A0E03344165D}"/>
                </a:ext>
              </a:extLst>
            </p:cNvPr>
            <p:cNvSpPr>
              <a:spLocks/>
            </p:cNvSpPr>
            <p:nvPr/>
          </p:nvSpPr>
          <p:spPr bwMode="auto">
            <a:xfrm>
              <a:off x="3345" y="2062"/>
              <a:ext cx="2" cy="1"/>
            </a:xfrm>
            <a:custGeom>
              <a:avLst/>
              <a:gdLst>
                <a:gd name="T0" fmla="*/ 0 w 2"/>
                <a:gd name="T1" fmla="*/ 1 h 1"/>
                <a:gd name="T2" fmla="*/ 2 w 2"/>
                <a:gd name="T3" fmla="*/ 1 h 1"/>
                <a:gd name="T4" fmla="*/ 2 w 2"/>
                <a:gd name="T5" fmla="*/ 0 h 1"/>
                <a:gd name="T6" fmla="*/ 2 w 2"/>
                <a:gd name="T7" fmla="*/ 0 h 1"/>
                <a:gd name="T8" fmla="*/ 0 w 2"/>
                <a:gd name="T9" fmla="*/ 1 h 1"/>
              </a:gdLst>
              <a:ahLst/>
              <a:cxnLst>
                <a:cxn ang="0">
                  <a:pos x="T0" y="T1"/>
                </a:cxn>
                <a:cxn ang="0">
                  <a:pos x="T2" y="T3"/>
                </a:cxn>
                <a:cxn ang="0">
                  <a:pos x="T4" y="T5"/>
                </a:cxn>
                <a:cxn ang="0">
                  <a:pos x="T6" y="T7"/>
                </a:cxn>
                <a:cxn ang="0">
                  <a:pos x="T8" y="T9"/>
                </a:cxn>
              </a:cxnLst>
              <a:rect l="0" t="0" r="r" b="b"/>
              <a:pathLst>
                <a:path w="2" h="1">
                  <a:moveTo>
                    <a:pt x="0" y="1"/>
                  </a:moveTo>
                  <a:lnTo>
                    <a:pt x="2" y="1"/>
                  </a:lnTo>
                  <a:lnTo>
                    <a:pt x="2" y="0"/>
                  </a:lnTo>
                  <a:lnTo>
                    <a:pt x="2" y="0"/>
                  </a:ln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 name="Freeform 1423">
              <a:extLst>
                <a:ext uri="{FF2B5EF4-FFF2-40B4-BE49-F238E27FC236}">
                  <a16:creationId xmlns:a16="http://schemas.microsoft.com/office/drawing/2014/main" id="{E09B9E22-A8D9-483B-877D-ECA2E5E5327D}"/>
                </a:ext>
              </a:extLst>
            </p:cNvPr>
            <p:cNvSpPr>
              <a:spLocks/>
            </p:cNvSpPr>
            <p:nvPr/>
          </p:nvSpPr>
          <p:spPr bwMode="auto">
            <a:xfrm>
              <a:off x="3092" y="1923"/>
              <a:ext cx="401" cy="296"/>
            </a:xfrm>
            <a:custGeom>
              <a:avLst/>
              <a:gdLst>
                <a:gd name="T0" fmla="*/ 344 w 401"/>
                <a:gd name="T1" fmla="*/ 274 h 296"/>
                <a:gd name="T2" fmla="*/ 333 w 401"/>
                <a:gd name="T3" fmla="*/ 260 h 296"/>
                <a:gd name="T4" fmla="*/ 365 w 401"/>
                <a:gd name="T5" fmla="*/ 249 h 296"/>
                <a:gd name="T6" fmla="*/ 374 w 401"/>
                <a:gd name="T7" fmla="*/ 237 h 296"/>
                <a:gd name="T8" fmla="*/ 388 w 401"/>
                <a:gd name="T9" fmla="*/ 229 h 296"/>
                <a:gd name="T10" fmla="*/ 385 w 401"/>
                <a:gd name="T11" fmla="*/ 218 h 296"/>
                <a:gd name="T12" fmla="*/ 395 w 401"/>
                <a:gd name="T13" fmla="*/ 191 h 296"/>
                <a:gd name="T14" fmla="*/ 350 w 401"/>
                <a:gd name="T15" fmla="*/ 198 h 296"/>
                <a:gd name="T16" fmla="*/ 331 w 401"/>
                <a:gd name="T17" fmla="*/ 233 h 296"/>
                <a:gd name="T18" fmla="*/ 325 w 401"/>
                <a:gd name="T19" fmla="*/ 237 h 296"/>
                <a:gd name="T20" fmla="*/ 298 w 401"/>
                <a:gd name="T21" fmla="*/ 244 h 296"/>
                <a:gd name="T22" fmla="*/ 272 w 401"/>
                <a:gd name="T23" fmla="*/ 234 h 296"/>
                <a:gd name="T24" fmla="*/ 251 w 401"/>
                <a:gd name="T25" fmla="*/ 198 h 296"/>
                <a:gd name="T26" fmla="*/ 248 w 401"/>
                <a:gd name="T27" fmla="*/ 180 h 296"/>
                <a:gd name="T28" fmla="*/ 250 w 401"/>
                <a:gd name="T29" fmla="*/ 143 h 296"/>
                <a:gd name="T30" fmla="*/ 256 w 401"/>
                <a:gd name="T31" fmla="*/ 134 h 296"/>
                <a:gd name="T32" fmla="*/ 258 w 401"/>
                <a:gd name="T33" fmla="*/ 124 h 296"/>
                <a:gd name="T34" fmla="*/ 237 w 401"/>
                <a:gd name="T35" fmla="*/ 113 h 296"/>
                <a:gd name="T36" fmla="*/ 229 w 401"/>
                <a:gd name="T37" fmla="*/ 86 h 296"/>
                <a:gd name="T38" fmla="*/ 220 w 401"/>
                <a:gd name="T39" fmla="*/ 65 h 296"/>
                <a:gd name="T40" fmla="*/ 200 w 401"/>
                <a:gd name="T41" fmla="*/ 56 h 296"/>
                <a:gd name="T42" fmla="*/ 191 w 401"/>
                <a:gd name="T43" fmla="*/ 65 h 296"/>
                <a:gd name="T44" fmla="*/ 175 w 401"/>
                <a:gd name="T45" fmla="*/ 64 h 296"/>
                <a:gd name="T46" fmla="*/ 167 w 401"/>
                <a:gd name="T47" fmla="*/ 56 h 296"/>
                <a:gd name="T48" fmla="*/ 161 w 401"/>
                <a:gd name="T49" fmla="*/ 43 h 296"/>
                <a:gd name="T50" fmla="*/ 153 w 401"/>
                <a:gd name="T51" fmla="*/ 29 h 296"/>
                <a:gd name="T52" fmla="*/ 33 w 401"/>
                <a:gd name="T53" fmla="*/ 0 h 296"/>
                <a:gd name="T54" fmla="*/ 8 w 401"/>
                <a:gd name="T55" fmla="*/ 25 h 296"/>
                <a:gd name="T56" fmla="*/ 12 w 401"/>
                <a:gd name="T57" fmla="*/ 48 h 296"/>
                <a:gd name="T58" fmla="*/ 32 w 401"/>
                <a:gd name="T59" fmla="*/ 73 h 296"/>
                <a:gd name="T60" fmla="*/ 28 w 401"/>
                <a:gd name="T61" fmla="*/ 86 h 296"/>
                <a:gd name="T62" fmla="*/ 27 w 401"/>
                <a:gd name="T63" fmla="*/ 96 h 296"/>
                <a:gd name="T64" fmla="*/ 41 w 401"/>
                <a:gd name="T65" fmla="*/ 99 h 296"/>
                <a:gd name="T66" fmla="*/ 49 w 401"/>
                <a:gd name="T67" fmla="*/ 132 h 296"/>
                <a:gd name="T68" fmla="*/ 70 w 401"/>
                <a:gd name="T69" fmla="*/ 155 h 296"/>
                <a:gd name="T70" fmla="*/ 86 w 401"/>
                <a:gd name="T71" fmla="*/ 158 h 296"/>
                <a:gd name="T72" fmla="*/ 75 w 401"/>
                <a:gd name="T73" fmla="*/ 147 h 296"/>
                <a:gd name="T74" fmla="*/ 68 w 401"/>
                <a:gd name="T75" fmla="*/ 127 h 296"/>
                <a:gd name="T76" fmla="*/ 62 w 401"/>
                <a:gd name="T77" fmla="*/ 102 h 296"/>
                <a:gd name="T78" fmla="*/ 55 w 401"/>
                <a:gd name="T79" fmla="*/ 91 h 296"/>
                <a:gd name="T80" fmla="*/ 41 w 401"/>
                <a:gd name="T81" fmla="*/ 67 h 296"/>
                <a:gd name="T82" fmla="*/ 28 w 401"/>
                <a:gd name="T83" fmla="*/ 44 h 296"/>
                <a:gd name="T84" fmla="*/ 38 w 401"/>
                <a:gd name="T85" fmla="*/ 22 h 296"/>
                <a:gd name="T86" fmla="*/ 51 w 401"/>
                <a:gd name="T87" fmla="*/ 33 h 296"/>
                <a:gd name="T88" fmla="*/ 57 w 401"/>
                <a:gd name="T89" fmla="*/ 60 h 296"/>
                <a:gd name="T90" fmla="*/ 70 w 401"/>
                <a:gd name="T91" fmla="*/ 81 h 296"/>
                <a:gd name="T92" fmla="*/ 83 w 401"/>
                <a:gd name="T93" fmla="*/ 99 h 296"/>
                <a:gd name="T94" fmla="*/ 97 w 401"/>
                <a:gd name="T95" fmla="*/ 108 h 296"/>
                <a:gd name="T96" fmla="*/ 95 w 401"/>
                <a:gd name="T97" fmla="*/ 123 h 296"/>
                <a:gd name="T98" fmla="*/ 106 w 401"/>
                <a:gd name="T99" fmla="*/ 140 h 296"/>
                <a:gd name="T100" fmla="*/ 137 w 401"/>
                <a:gd name="T101" fmla="*/ 174 h 296"/>
                <a:gd name="T102" fmla="*/ 138 w 401"/>
                <a:gd name="T103" fmla="*/ 204 h 296"/>
                <a:gd name="T104" fmla="*/ 140 w 401"/>
                <a:gd name="T105" fmla="*/ 225 h 296"/>
                <a:gd name="T106" fmla="*/ 159 w 401"/>
                <a:gd name="T107" fmla="*/ 236 h 296"/>
                <a:gd name="T108" fmla="*/ 183 w 401"/>
                <a:gd name="T109" fmla="*/ 245 h 296"/>
                <a:gd name="T110" fmla="*/ 223 w 401"/>
                <a:gd name="T111" fmla="*/ 268 h 296"/>
                <a:gd name="T112" fmla="*/ 250 w 401"/>
                <a:gd name="T113" fmla="*/ 279 h 296"/>
                <a:gd name="T114" fmla="*/ 279 w 401"/>
                <a:gd name="T115" fmla="*/ 273 h 296"/>
                <a:gd name="T116" fmla="*/ 283 w 401"/>
                <a:gd name="T117" fmla="*/ 273 h 296"/>
                <a:gd name="T118" fmla="*/ 288 w 401"/>
                <a:gd name="T119" fmla="*/ 271 h 296"/>
                <a:gd name="T120" fmla="*/ 314 w 401"/>
                <a:gd name="T121" fmla="*/ 295 h 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01" h="296">
                  <a:moveTo>
                    <a:pt x="317" y="295"/>
                  </a:moveTo>
                  <a:lnTo>
                    <a:pt x="318" y="295"/>
                  </a:lnTo>
                  <a:lnTo>
                    <a:pt x="318" y="293"/>
                  </a:lnTo>
                  <a:lnTo>
                    <a:pt x="318" y="293"/>
                  </a:lnTo>
                  <a:lnTo>
                    <a:pt x="317" y="292"/>
                  </a:lnTo>
                  <a:lnTo>
                    <a:pt x="318" y="290"/>
                  </a:lnTo>
                  <a:lnTo>
                    <a:pt x="317" y="290"/>
                  </a:lnTo>
                  <a:lnTo>
                    <a:pt x="317" y="287"/>
                  </a:lnTo>
                  <a:lnTo>
                    <a:pt x="326" y="274"/>
                  </a:lnTo>
                  <a:lnTo>
                    <a:pt x="344" y="274"/>
                  </a:lnTo>
                  <a:lnTo>
                    <a:pt x="345" y="273"/>
                  </a:lnTo>
                  <a:lnTo>
                    <a:pt x="345" y="271"/>
                  </a:lnTo>
                  <a:lnTo>
                    <a:pt x="344" y="269"/>
                  </a:lnTo>
                  <a:lnTo>
                    <a:pt x="341" y="269"/>
                  </a:lnTo>
                  <a:lnTo>
                    <a:pt x="341" y="268"/>
                  </a:lnTo>
                  <a:lnTo>
                    <a:pt x="339" y="266"/>
                  </a:lnTo>
                  <a:lnTo>
                    <a:pt x="339" y="265"/>
                  </a:lnTo>
                  <a:lnTo>
                    <a:pt x="337" y="265"/>
                  </a:lnTo>
                  <a:lnTo>
                    <a:pt x="334" y="263"/>
                  </a:lnTo>
                  <a:lnTo>
                    <a:pt x="333" y="260"/>
                  </a:lnTo>
                  <a:lnTo>
                    <a:pt x="331" y="258"/>
                  </a:lnTo>
                  <a:lnTo>
                    <a:pt x="330" y="257"/>
                  </a:lnTo>
                  <a:lnTo>
                    <a:pt x="336" y="257"/>
                  </a:lnTo>
                  <a:lnTo>
                    <a:pt x="336" y="249"/>
                  </a:lnTo>
                  <a:lnTo>
                    <a:pt x="360" y="249"/>
                  </a:lnTo>
                  <a:lnTo>
                    <a:pt x="361" y="247"/>
                  </a:lnTo>
                  <a:lnTo>
                    <a:pt x="363" y="247"/>
                  </a:lnTo>
                  <a:lnTo>
                    <a:pt x="365" y="247"/>
                  </a:lnTo>
                  <a:lnTo>
                    <a:pt x="365" y="247"/>
                  </a:lnTo>
                  <a:lnTo>
                    <a:pt x="365" y="249"/>
                  </a:lnTo>
                  <a:lnTo>
                    <a:pt x="366" y="247"/>
                  </a:lnTo>
                  <a:lnTo>
                    <a:pt x="366" y="247"/>
                  </a:lnTo>
                  <a:lnTo>
                    <a:pt x="366" y="247"/>
                  </a:lnTo>
                  <a:lnTo>
                    <a:pt x="369" y="244"/>
                  </a:lnTo>
                  <a:lnTo>
                    <a:pt x="369" y="242"/>
                  </a:lnTo>
                  <a:lnTo>
                    <a:pt x="369" y="241"/>
                  </a:lnTo>
                  <a:lnTo>
                    <a:pt x="371" y="241"/>
                  </a:lnTo>
                  <a:lnTo>
                    <a:pt x="373" y="241"/>
                  </a:lnTo>
                  <a:lnTo>
                    <a:pt x="373" y="241"/>
                  </a:lnTo>
                  <a:lnTo>
                    <a:pt x="374" y="237"/>
                  </a:lnTo>
                  <a:lnTo>
                    <a:pt x="377" y="234"/>
                  </a:lnTo>
                  <a:lnTo>
                    <a:pt x="379" y="234"/>
                  </a:lnTo>
                  <a:lnTo>
                    <a:pt x="379" y="237"/>
                  </a:lnTo>
                  <a:lnTo>
                    <a:pt x="377" y="237"/>
                  </a:lnTo>
                  <a:lnTo>
                    <a:pt x="377" y="239"/>
                  </a:lnTo>
                  <a:lnTo>
                    <a:pt x="380" y="241"/>
                  </a:lnTo>
                  <a:lnTo>
                    <a:pt x="382" y="244"/>
                  </a:lnTo>
                  <a:lnTo>
                    <a:pt x="382" y="242"/>
                  </a:lnTo>
                  <a:lnTo>
                    <a:pt x="385" y="237"/>
                  </a:lnTo>
                  <a:lnTo>
                    <a:pt x="388" y="229"/>
                  </a:lnTo>
                  <a:lnTo>
                    <a:pt x="388" y="226"/>
                  </a:lnTo>
                  <a:lnTo>
                    <a:pt x="388" y="228"/>
                  </a:lnTo>
                  <a:lnTo>
                    <a:pt x="387" y="229"/>
                  </a:lnTo>
                  <a:lnTo>
                    <a:pt x="385" y="228"/>
                  </a:lnTo>
                  <a:lnTo>
                    <a:pt x="385" y="226"/>
                  </a:lnTo>
                  <a:lnTo>
                    <a:pt x="388" y="223"/>
                  </a:lnTo>
                  <a:lnTo>
                    <a:pt x="388" y="222"/>
                  </a:lnTo>
                  <a:lnTo>
                    <a:pt x="387" y="222"/>
                  </a:lnTo>
                  <a:lnTo>
                    <a:pt x="385" y="220"/>
                  </a:lnTo>
                  <a:lnTo>
                    <a:pt x="385" y="218"/>
                  </a:lnTo>
                  <a:lnTo>
                    <a:pt x="388" y="217"/>
                  </a:lnTo>
                  <a:lnTo>
                    <a:pt x="388" y="214"/>
                  </a:lnTo>
                  <a:lnTo>
                    <a:pt x="390" y="212"/>
                  </a:lnTo>
                  <a:lnTo>
                    <a:pt x="396" y="206"/>
                  </a:lnTo>
                  <a:lnTo>
                    <a:pt x="400" y="201"/>
                  </a:lnTo>
                  <a:lnTo>
                    <a:pt x="401" y="198"/>
                  </a:lnTo>
                  <a:lnTo>
                    <a:pt x="401" y="194"/>
                  </a:lnTo>
                  <a:lnTo>
                    <a:pt x="396" y="190"/>
                  </a:lnTo>
                  <a:lnTo>
                    <a:pt x="395" y="190"/>
                  </a:lnTo>
                  <a:lnTo>
                    <a:pt x="395" y="191"/>
                  </a:lnTo>
                  <a:lnTo>
                    <a:pt x="393" y="191"/>
                  </a:lnTo>
                  <a:lnTo>
                    <a:pt x="387" y="190"/>
                  </a:lnTo>
                  <a:lnTo>
                    <a:pt x="382" y="190"/>
                  </a:lnTo>
                  <a:lnTo>
                    <a:pt x="382" y="191"/>
                  </a:lnTo>
                  <a:lnTo>
                    <a:pt x="379" y="193"/>
                  </a:lnTo>
                  <a:lnTo>
                    <a:pt x="377" y="191"/>
                  </a:lnTo>
                  <a:lnTo>
                    <a:pt x="374" y="193"/>
                  </a:lnTo>
                  <a:lnTo>
                    <a:pt x="371" y="194"/>
                  </a:lnTo>
                  <a:lnTo>
                    <a:pt x="360" y="194"/>
                  </a:lnTo>
                  <a:lnTo>
                    <a:pt x="350" y="198"/>
                  </a:lnTo>
                  <a:lnTo>
                    <a:pt x="350" y="199"/>
                  </a:lnTo>
                  <a:lnTo>
                    <a:pt x="353" y="199"/>
                  </a:lnTo>
                  <a:lnTo>
                    <a:pt x="347" y="206"/>
                  </a:lnTo>
                  <a:lnTo>
                    <a:pt x="347" y="214"/>
                  </a:lnTo>
                  <a:lnTo>
                    <a:pt x="347" y="215"/>
                  </a:lnTo>
                  <a:lnTo>
                    <a:pt x="342" y="220"/>
                  </a:lnTo>
                  <a:lnTo>
                    <a:pt x="342" y="225"/>
                  </a:lnTo>
                  <a:lnTo>
                    <a:pt x="339" y="228"/>
                  </a:lnTo>
                  <a:lnTo>
                    <a:pt x="337" y="229"/>
                  </a:lnTo>
                  <a:lnTo>
                    <a:pt x="331" y="233"/>
                  </a:lnTo>
                  <a:lnTo>
                    <a:pt x="331" y="233"/>
                  </a:lnTo>
                  <a:lnTo>
                    <a:pt x="334" y="231"/>
                  </a:lnTo>
                  <a:lnTo>
                    <a:pt x="334" y="233"/>
                  </a:lnTo>
                  <a:lnTo>
                    <a:pt x="334" y="237"/>
                  </a:lnTo>
                  <a:lnTo>
                    <a:pt x="331" y="241"/>
                  </a:lnTo>
                  <a:lnTo>
                    <a:pt x="330" y="241"/>
                  </a:lnTo>
                  <a:lnTo>
                    <a:pt x="330" y="242"/>
                  </a:lnTo>
                  <a:lnTo>
                    <a:pt x="326" y="241"/>
                  </a:lnTo>
                  <a:lnTo>
                    <a:pt x="323" y="239"/>
                  </a:lnTo>
                  <a:lnTo>
                    <a:pt x="325" y="237"/>
                  </a:lnTo>
                  <a:lnTo>
                    <a:pt x="328" y="236"/>
                  </a:lnTo>
                  <a:lnTo>
                    <a:pt x="323" y="236"/>
                  </a:lnTo>
                  <a:lnTo>
                    <a:pt x="322" y="237"/>
                  </a:lnTo>
                  <a:lnTo>
                    <a:pt x="318" y="236"/>
                  </a:lnTo>
                  <a:lnTo>
                    <a:pt x="315" y="236"/>
                  </a:lnTo>
                  <a:lnTo>
                    <a:pt x="314" y="237"/>
                  </a:lnTo>
                  <a:lnTo>
                    <a:pt x="309" y="237"/>
                  </a:lnTo>
                  <a:lnTo>
                    <a:pt x="304" y="239"/>
                  </a:lnTo>
                  <a:lnTo>
                    <a:pt x="304" y="239"/>
                  </a:lnTo>
                  <a:lnTo>
                    <a:pt x="298" y="244"/>
                  </a:lnTo>
                  <a:lnTo>
                    <a:pt x="296" y="244"/>
                  </a:lnTo>
                  <a:lnTo>
                    <a:pt x="294" y="242"/>
                  </a:lnTo>
                  <a:lnTo>
                    <a:pt x="290" y="242"/>
                  </a:lnTo>
                  <a:lnTo>
                    <a:pt x="286" y="244"/>
                  </a:lnTo>
                  <a:lnTo>
                    <a:pt x="286" y="241"/>
                  </a:lnTo>
                  <a:lnTo>
                    <a:pt x="283" y="236"/>
                  </a:lnTo>
                  <a:lnTo>
                    <a:pt x="279" y="234"/>
                  </a:lnTo>
                  <a:lnTo>
                    <a:pt x="277" y="233"/>
                  </a:lnTo>
                  <a:lnTo>
                    <a:pt x="274" y="233"/>
                  </a:lnTo>
                  <a:lnTo>
                    <a:pt x="272" y="234"/>
                  </a:lnTo>
                  <a:lnTo>
                    <a:pt x="271" y="231"/>
                  </a:lnTo>
                  <a:lnTo>
                    <a:pt x="264" y="225"/>
                  </a:lnTo>
                  <a:lnTo>
                    <a:pt x="264" y="223"/>
                  </a:lnTo>
                  <a:lnTo>
                    <a:pt x="264" y="220"/>
                  </a:lnTo>
                  <a:lnTo>
                    <a:pt x="261" y="217"/>
                  </a:lnTo>
                  <a:lnTo>
                    <a:pt x="261" y="214"/>
                  </a:lnTo>
                  <a:lnTo>
                    <a:pt x="253" y="206"/>
                  </a:lnTo>
                  <a:lnTo>
                    <a:pt x="251" y="202"/>
                  </a:lnTo>
                  <a:lnTo>
                    <a:pt x="250" y="199"/>
                  </a:lnTo>
                  <a:lnTo>
                    <a:pt x="251" y="198"/>
                  </a:lnTo>
                  <a:lnTo>
                    <a:pt x="251" y="196"/>
                  </a:lnTo>
                  <a:lnTo>
                    <a:pt x="250" y="190"/>
                  </a:lnTo>
                  <a:lnTo>
                    <a:pt x="247" y="188"/>
                  </a:lnTo>
                  <a:lnTo>
                    <a:pt x="248" y="185"/>
                  </a:lnTo>
                  <a:lnTo>
                    <a:pt x="250" y="190"/>
                  </a:lnTo>
                  <a:lnTo>
                    <a:pt x="251" y="194"/>
                  </a:lnTo>
                  <a:lnTo>
                    <a:pt x="251" y="193"/>
                  </a:lnTo>
                  <a:lnTo>
                    <a:pt x="251" y="190"/>
                  </a:lnTo>
                  <a:lnTo>
                    <a:pt x="248" y="183"/>
                  </a:lnTo>
                  <a:lnTo>
                    <a:pt x="248" y="180"/>
                  </a:lnTo>
                  <a:lnTo>
                    <a:pt x="248" y="175"/>
                  </a:lnTo>
                  <a:lnTo>
                    <a:pt x="247" y="174"/>
                  </a:lnTo>
                  <a:lnTo>
                    <a:pt x="250" y="170"/>
                  </a:lnTo>
                  <a:lnTo>
                    <a:pt x="250" y="164"/>
                  </a:lnTo>
                  <a:lnTo>
                    <a:pt x="250" y="159"/>
                  </a:lnTo>
                  <a:lnTo>
                    <a:pt x="251" y="151"/>
                  </a:lnTo>
                  <a:lnTo>
                    <a:pt x="250" y="150"/>
                  </a:lnTo>
                  <a:lnTo>
                    <a:pt x="251" y="148"/>
                  </a:lnTo>
                  <a:lnTo>
                    <a:pt x="250" y="147"/>
                  </a:lnTo>
                  <a:lnTo>
                    <a:pt x="250" y="143"/>
                  </a:lnTo>
                  <a:lnTo>
                    <a:pt x="251" y="142"/>
                  </a:lnTo>
                  <a:lnTo>
                    <a:pt x="253" y="139"/>
                  </a:lnTo>
                  <a:lnTo>
                    <a:pt x="253" y="137"/>
                  </a:lnTo>
                  <a:lnTo>
                    <a:pt x="251" y="135"/>
                  </a:lnTo>
                  <a:lnTo>
                    <a:pt x="253" y="134"/>
                  </a:lnTo>
                  <a:lnTo>
                    <a:pt x="253" y="129"/>
                  </a:lnTo>
                  <a:lnTo>
                    <a:pt x="256" y="129"/>
                  </a:lnTo>
                  <a:lnTo>
                    <a:pt x="256" y="132"/>
                  </a:lnTo>
                  <a:lnTo>
                    <a:pt x="255" y="134"/>
                  </a:lnTo>
                  <a:lnTo>
                    <a:pt x="256" y="134"/>
                  </a:lnTo>
                  <a:lnTo>
                    <a:pt x="256" y="131"/>
                  </a:lnTo>
                  <a:lnTo>
                    <a:pt x="259" y="127"/>
                  </a:lnTo>
                  <a:lnTo>
                    <a:pt x="259" y="124"/>
                  </a:lnTo>
                  <a:lnTo>
                    <a:pt x="261" y="124"/>
                  </a:lnTo>
                  <a:lnTo>
                    <a:pt x="261" y="119"/>
                  </a:lnTo>
                  <a:lnTo>
                    <a:pt x="263" y="118"/>
                  </a:lnTo>
                  <a:lnTo>
                    <a:pt x="259" y="119"/>
                  </a:lnTo>
                  <a:lnTo>
                    <a:pt x="259" y="124"/>
                  </a:lnTo>
                  <a:lnTo>
                    <a:pt x="256" y="126"/>
                  </a:lnTo>
                  <a:lnTo>
                    <a:pt x="258" y="124"/>
                  </a:lnTo>
                  <a:lnTo>
                    <a:pt x="256" y="123"/>
                  </a:lnTo>
                  <a:lnTo>
                    <a:pt x="255" y="121"/>
                  </a:lnTo>
                  <a:lnTo>
                    <a:pt x="253" y="121"/>
                  </a:lnTo>
                  <a:lnTo>
                    <a:pt x="250" y="119"/>
                  </a:lnTo>
                  <a:lnTo>
                    <a:pt x="245" y="118"/>
                  </a:lnTo>
                  <a:lnTo>
                    <a:pt x="243" y="116"/>
                  </a:lnTo>
                  <a:lnTo>
                    <a:pt x="242" y="115"/>
                  </a:lnTo>
                  <a:lnTo>
                    <a:pt x="240" y="115"/>
                  </a:lnTo>
                  <a:lnTo>
                    <a:pt x="239" y="115"/>
                  </a:lnTo>
                  <a:lnTo>
                    <a:pt x="237" y="113"/>
                  </a:lnTo>
                  <a:lnTo>
                    <a:pt x="237" y="113"/>
                  </a:lnTo>
                  <a:lnTo>
                    <a:pt x="237" y="108"/>
                  </a:lnTo>
                  <a:lnTo>
                    <a:pt x="234" y="100"/>
                  </a:lnTo>
                  <a:lnTo>
                    <a:pt x="234" y="100"/>
                  </a:lnTo>
                  <a:lnTo>
                    <a:pt x="234" y="99"/>
                  </a:lnTo>
                  <a:lnTo>
                    <a:pt x="234" y="97"/>
                  </a:lnTo>
                  <a:lnTo>
                    <a:pt x="234" y="94"/>
                  </a:lnTo>
                  <a:lnTo>
                    <a:pt x="232" y="91"/>
                  </a:lnTo>
                  <a:lnTo>
                    <a:pt x="231" y="89"/>
                  </a:lnTo>
                  <a:lnTo>
                    <a:pt x="229" y="86"/>
                  </a:lnTo>
                  <a:lnTo>
                    <a:pt x="228" y="86"/>
                  </a:lnTo>
                  <a:lnTo>
                    <a:pt x="228" y="83"/>
                  </a:lnTo>
                  <a:lnTo>
                    <a:pt x="226" y="83"/>
                  </a:lnTo>
                  <a:lnTo>
                    <a:pt x="224" y="78"/>
                  </a:lnTo>
                  <a:lnTo>
                    <a:pt x="223" y="76"/>
                  </a:lnTo>
                  <a:lnTo>
                    <a:pt x="221" y="75"/>
                  </a:lnTo>
                  <a:lnTo>
                    <a:pt x="221" y="72"/>
                  </a:lnTo>
                  <a:lnTo>
                    <a:pt x="221" y="70"/>
                  </a:lnTo>
                  <a:lnTo>
                    <a:pt x="221" y="68"/>
                  </a:lnTo>
                  <a:lnTo>
                    <a:pt x="220" y="65"/>
                  </a:lnTo>
                  <a:lnTo>
                    <a:pt x="218" y="62"/>
                  </a:lnTo>
                  <a:lnTo>
                    <a:pt x="215" y="59"/>
                  </a:lnTo>
                  <a:lnTo>
                    <a:pt x="213" y="57"/>
                  </a:lnTo>
                  <a:lnTo>
                    <a:pt x="212" y="57"/>
                  </a:lnTo>
                  <a:lnTo>
                    <a:pt x="210" y="57"/>
                  </a:lnTo>
                  <a:lnTo>
                    <a:pt x="208" y="56"/>
                  </a:lnTo>
                  <a:lnTo>
                    <a:pt x="208" y="56"/>
                  </a:lnTo>
                  <a:lnTo>
                    <a:pt x="205" y="56"/>
                  </a:lnTo>
                  <a:lnTo>
                    <a:pt x="202" y="56"/>
                  </a:lnTo>
                  <a:lnTo>
                    <a:pt x="200" y="56"/>
                  </a:lnTo>
                  <a:lnTo>
                    <a:pt x="199" y="57"/>
                  </a:lnTo>
                  <a:lnTo>
                    <a:pt x="199" y="57"/>
                  </a:lnTo>
                  <a:lnTo>
                    <a:pt x="199" y="57"/>
                  </a:lnTo>
                  <a:lnTo>
                    <a:pt x="197" y="57"/>
                  </a:lnTo>
                  <a:lnTo>
                    <a:pt x="196" y="57"/>
                  </a:lnTo>
                  <a:lnTo>
                    <a:pt x="194" y="59"/>
                  </a:lnTo>
                  <a:lnTo>
                    <a:pt x="192" y="62"/>
                  </a:lnTo>
                  <a:lnTo>
                    <a:pt x="191" y="64"/>
                  </a:lnTo>
                  <a:lnTo>
                    <a:pt x="191" y="65"/>
                  </a:lnTo>
                  <a:lnTo>
                    <a:pt x="191" y="65"/>
                  </a:lnTo>
                  <a:lnTo>
                    <a:pt x="189" y="67"/>
                  </a:lnTo>
                  <a:lnTo>
                    <a:pt x="188" y="68"/>
                  </a:lnTo>
                  <a:lnTo>
                    <a:pt x="188" y="68"/>
                  </a:lnTo>
                  <a:lnTo>
                    <a:pt x="186" y="70"/>
                  </a:lnTo>
                  <a:lnTo>
                    <a:pt x="185" y="68"/>
                  </a:lnTo>
                  <a:lnTo>
                    <a:pt x="183" y="68"/>
                  </a:lnTo>
                  <a:lnTo>
                    <a:pt x="181" y="67"/>
                  </a:lnTo>
                  <a:lnTo>
                    <a:pt x="178" y="65"/>
                  </a:lnTo>
                  <a:lnTo>
                    <a:pt x="178" y="65"/>
                  </a:lnTo>
                  <a:lnTo>
                    <a:pt x="175" y="64"/>
                  </a:lnTo>
                  <a:lnTo>
                    <a:pt x="173" y="64"/>
                  </a:lnTo>
                  <a:lnTo>
                    <a:pt x="173" y="62"/>
                  </a:lnTo>
                  <a:lnTo>
                    <a:pt x="172" y="62"/>
                  </a:lnTo>
                  <a:lnTo>
                    <a:pt x="172" y="60"/>
                  </a:lnTo>
                  <a:lnTo>
                    <a:pt x="170" y="60"/>
                  </a:lnTo>
                  <a:lnTo>
                    <a:pt x="170" y="60"/>
                  </a:lnTo>
                  <a:lnTo>
                    <a:pt x="169" y="59"/>
                  </a:lnTo>
                  <a:lnTo>
                    <a:pt x="167" y="59"/>
                  </a:lnTo>
                  <a:lnTo>
                    <a:pt x="169" y="59"/>
                  </a:lnTo>
                  <a:lnTo>
                    <a:pt x="167" y="56"/>
                  </a:lnTo>
                  <a:lnTo>
                    <a:pt x="165" y="54"/>
                  </a:lnTo>
                  <a:lnTo>
                    <a:pt x="162" y="51"/>
                  </a:lnTo>
                  <a:lnTo>
                    <a:pt x="162" y="49"/>
                  </a:lnTo>
                  <a:lnTo>
                    <a:pt x="164" y="49"/>
                  </a:lnTo>
                  <a:lnTo>
                    <a:pt x="165" y="49"/>
                  </a:lnTo>
                  <a:lnTo>
                    <a:pt x="165" y="48"/>
                  </a:lnTo>
                  <a:lnTo>
                    <a:pt x="164" y="46"/>
                  </a:lnTo>
                  <a:lnTo>
                    <a:pt x="164" y="44"/>
                  </a:lnTo>
                  <a:lnTo>
                    <a:pt x="162" y="44"/>
                  </a:lnTo>
                  <a:lnTo>
                    <a:pt x="161" y="43"/>
                  </a:lnTo>
                  <a:lnTo>
                    <a:pt x="161" y="40"/>
                  </a:lnTo>
                  <a:lnTo>
                    <a:pt x="159" y="38"/>
                  </a:lnTo>
                  <a:lnTo>
                    <a:pt x="157" y="37"/>
                  </a:lnTo>
                  <a:lnTo>
                    <a:pt x="156" y="37"/>
                  </a:lnTo>
                  <a:lnTo>
                    <a:pt x="157" y="35"/>
                  </a:lnTo>
                  <a:lnTo>
                    <a:pt x="157" y="33"/>
                  </a:lnTo>
                  <a:lnTo>
                    <a:pt x="154" y="32"/>
                  </a:lnTo>
                  <a:lnTo>
                    <a:pt x="153" y="32"/>
                  </a:lnTo>
                  <a:lnTo>
                    <a:pt x="153" y="30"/>
                  </a:lnTo>
                  <a:lnTo>
                    <a:pt x="153" y="29"/>
                  </a:lnTo>
                  <a:lnTo>
                    <a:pt x="151" y="29"/>
                  </a:lnTo>
                  <a:lnTo>
                    <a:pt x="149" y="27"/>
                  </a:lnTo>
                  <a:lnTo>
                    <a:pt x="149" y="25"/>
                  </a:lnTo>
                  <a:lnTo>
                    <a:pt x="146" y="22"/>
                  </a:lnTo>
                  <a:lnTo>
                    <a:pt x="145" y="21"/>
                  </a:lnTo>
                  <a:lnTo>
                    <a:pt x="121" y="19"/>
                  </a:lnTo>
                  <a:lnTo>
                    <a:pt x="121" y="25"/>
                  </a:lnTo>
                  <a:lnTo>
                    <a:pt x="81" y="24"/>
                  </a:lnTo>
                  <a:lnTo>
                    <a:pt x="33" y="1"/>
                  </a:lnTo>
                  <a:lnTo>
                    <a:pt x="33" y="0"/>
                  </a:lnTo>
                  <a:lnTo>
                    <a:pt x="33" y="0"/>
                  </a:lnTo>
                  <a:lnTo>
                    <a:pt x="0" y="0"/>
                  </a:lnTo>
                  <a:lnTo>
                    <a:pt x="0" y="3"/>
                  </a:lnTo>
                  <a:lnTo>
                    <a:pt x="1" y="11"/>
                  </a:lnTo>
                  <a:lnTo>
                    <a:pt x="3" y="14"/>
                  </a:lnTo>
                  <a:lnTo>
                    <a:pt x="4" y="16"/>
                  </a:lnTo>
                  <a:lnTo>
                    <a:pt x="4" y="16"/>
                  </a:lnTo>
                  <a:lnTo>
                    <a:pt x="3" y="19"/>
                  </a:lnTo>
                  <a:lnTo>
                    <a:pt x="4" y="21"/>
                  </a:lnTo>
                  <a:lnTo>
                    <a:pt x="8" y="25"/>
                  </a:lnTo>
                  <a:lnTo>
                    <a:pt x="8" y="27"/>
                  </a:lnTo>
                  <a:lnTo>
                    <a:pt x="8" y="29"/>
                  </a:lnTo>
                  <a:lnTo>
                    <a:pt x="8" y="30"/>
                  </a:lnTo>
                  <a:lnTo>
                    <a:pt x="11" y="32"/>
                  </a:lnTo>
                  <a:lnTo>
                    <a:pt x="11" y="35"/>
                  </a:lnTo>
                  <a:lnTo>
                    <a:pt x="9" y="37"/>
                  </a:lnTo>
                  <a:lnTo>
                    <a:pt x="9" y="40"/>
                  </a:lnTo>
                  <a:lnTo>
                    <a:pt x="11" y="41"/>
                  </a:lnTo>
                  <a:lnTo>
                    <a:pt x="12" y="43"/>
                  </a:lnTo>
                  <a:lnTo>
                    <a:pt x="12" y="48"/>
                  </a:lnTo>
                  <a:lnTo>
                    <a:pt x="14" y="51"/>
                  </a:lnTo>
                  <a:lnTo>
                    <a:pt x="16" y="54"/>
                  </a:lnTo>
                  <a:lnTo>
                    <a:pt x="17" y="54"/>
                  </a:lnTo>
                  <a:lnTo>
                    <a:pt x="22" y="57"/>
                  </a:lnTo>
                  <a:lnTo>
                    <a:pt x="24" y="60"/>
                  </a:lnTo>
                  <a:lnTo>
                    <a:pt x="24" y="62"/>
                  </a:lnTo>
                  <a:lnTo>
                    <a:pt x="28" y="65"/>
                  </a:lnTo>
                  <a:lnTo>
                    <a:pt x="30" y="70"/>
                  </a:lnTo>
                  <a:lnTo>
                    <a:pt x="30" y="70"/>
                  </a:lnTo>
                  <a:lnTo>
                    <a:pt x="32" y="73"/>
                  </a:lnTo>
                  <a:lnTo>
                    <a:pt x="30" y="76"/>
                  </a:lnTo>
                  <a:lnTo>
                    <a:pt x="30" y="78"/>
                  </a:lnTo>
                  <a:lnTo>
                    <a:pt x="32" y="80"/>
                  </a:lnTo>
                  <a:lnTo>
                    <a:pt x="32" y="81"/>
                  </a:lnTo>
                  <a:lnTo>
                    <a:pt x="30" y="81"/>
                  </a:lnTo>
                  <a:lnTo>
                    <a:pt x="28" y="81"/>
                  </a:lnTo>
                  <a:lnTo>
                    <a:pt x="28" y="83"/>
                  </a:lnTo>
                  <a:lnTo>
                    <a:pt x="30" y="83"/>
                  </a:lnTo>
                  <a:lnTo>
                    <a:pt x="30" y="84"/>
                  </a:lnTo>
                  <a:lnTo>
                    <a:pt x="28" y="86"/>
                  </a:lnTo>
                  <a:lnTo>
                    <a:pt x="27" y="84"/>
                  </a:lnTo>
                  <a:lnTo>
                    <a:pt x="24" y="84"/>
                  </a:lnTo>
                  <a:lnTo>
                    <a:pt x="22" y="83"/>
                  </a:lnTo>
                  <a:lnTo>
                    <a:pt x="17" y="84"/>
                  </a:lnTo>
                  <a:lnTo>
                    <a:pt x="17" y="84"/>
                  </a:lnTo>
                  <a:lnTo>
                    <a:pt x="20" y="89"/>
                  </a:lnTo>
                  <a:lnTo>
                    <a:pt x="22" y="89"/>
                  </a:lnTo>
                  <a:lnTo>
                    <a:pt x="22" y="92"/>
                  </a:lnTo>
                  <a:lnTo>
                    <a:pt x="24" y="96"/>
                  </a:lnTo>
                  <a:lnTo>
                    <a:pt x="27" y="96"/>
                  </a:lnTo>
                  <a:lnTo>
                    <a:pt x="30" y="97"/>
                  </a:lnTo>
                  <a:lnTo>
                    <a:pt x="30" y="99"/>
                  </a:lnTo>
                  <a:lnTo>
                    <a:pt x="32" y="99"/>
                  </a:lnTo>
                  <a:lnTo>
                    <a:pt x="33" y="99"/>
                  </a:lnTo>
                  <a:lnTo>
                    <a:pt x="33" y="100"/>
                  </a:lnTo>
                  <a:lnTo>
                    <a:pt x="35" y="102"/>
                  </a:lnTo>
                  <a:lnTo>
                    <a:pt x="36" y="102"/>
                  </a:lnTo>
                  <a:lnTo>
                    <a:pt x="38" y="102"/>
                  </a:lnTo>
                  <a:lnTo>
                    <a:pt x="40" y="99"/>
                  </a:lnTo>
                  <a:lnTo>
                    <a:pt x="41" y="99"/>
                  </a:lnTo>
                  <a:lnTo>
                    <a:pt x="41" y="100"/>
                  </a:lnTo>
                  <a:lnTo>
                    <a:pt x="41" y="105"/>
                  </a:lnTo>
                  <a:lnTo>
                    <a:pt x="46" y="110"/>
                  </a:lnTo>
                  <a:lnTo>
                    <a:pt x="47" y="111"/>
                  </a:lnTo>
                  <a:lnTo>
                    <a:pt x="49" y="111"/>
                  </a:lnTo>
                  <a:lnTo>
                    <a:pt x="51" y="113"/>
                  </a:lnTo>
                  <a:lnTo>
                    <a:pt x="52" y="118"/>
                  </a:lnTo>
                  <a:lnTo>
                    <a:pt x="52" y="124"/>
                  </a:lnTo>
                  <a:lnTo>
                    <a:pt x="52" y="129"/>
                  </a:lnTo>
                  <a:lnTo>
                    <a:pt x="49" y="132"/>
                  </a:lnTo>
                  <a:lnTo>
                    <a:pt x="51" y="135"/>
                  </a:lnTo>
                  <a:lnTo>
                    <a:pt x="52" y="137"/>
                  </a:lnTo>
                  <a:lnTo>
                    <a:pt x="54" y="137"/>
                  </a:lnTo>
                  <a:lnTo>
                    <a:pt x="55" y="139"/>
                  </a:lnTo>
                  <a:lnTo>
                    <a:pt x="57" y="139"/>
                  </a:lnTo>
                  <a:lnTo>
                    <a:pt x="59" y="142"/>
                  </a:lnTo>
                  <a:lnTo>
                    <a:pt x="65" y="148"/>
                  </a:lnTo>
                  <a:lnTo>
                    <a:pt x="67" y="150"/>
                  </a:lnTo>
                  <a:lnTo>
                    <a:pt x="68" y="151"/>
                  </a:lnTo>
                  <a:lnTo>
                    <a:pt x="70" y="155"/>
                  </a:lnTo>
                  <a:lnTo>
                    <a:pt x="73" y="155"/>
                  </a:lnTo>
                  <a:lnTo>
                    <a:pt x="75" y="156"/>
                  </a:lnTo>
                  <a:lnTo>
                    <a:pt x="75" y="159"/>
                  </a:lnTo>
                  <a:lnTo>
                    <a:pt x="76" y="161"/>
                  </a:lnTo>
                  <a:lnTo>
                    <a:pt x="76" y="163"/>
                  </a:lnTo>
                  <a:lnTo>
                    <a:pt x="78" y="166"/>
                  </a:lnTo>
                  <a:lnTo>
                    <a:pt x="79" y="167"/>
                  </a:lnTo>
                  <a:lnTo>
                    <a:pt x="84" y="164"/>
                  </a:lnTo>
                  <a:lnTo>
                    <a:pt x="86" y="161"/>
                  </a:lnTo>
                  <a:lnTo>
                    <a:pt x="86" y="158"/>
                  </a:lnTo>
                  <a:lnTo>
                    <a:pt x="84" y="156"/>
                  </a:lnTo>
                  <a:lnTo>
                    <a:pt x="84" y="153"/>
                  </a:lnTo>
                  <a:lnTo>
                    <a:pt x="83" y="153"/>
                  </a:lnTo>
                  <a:lnTo>
                    <a:pt x="81" y="150"/>
                  </a:lnTo>
                  <a:lnTo>
                    <a:pt x="79" y="148"/>
                  </a:lnTo>
                  <a:lnTo>
                    <a:pt x="79" y="147"/>
                  </a:lnTo>
                  <a:lnTo>
                    <a:pt x="78" y="145"/>
                  </a:lnTo>
                  <a:lnTo>
                    <a:pt x="76" y="143"/>
                  </a:lnTo>
                  <a:lnTo>
                    <a:pt x="75" y="145"/>
                  </a:lnTo>
                  <a:lnTo>
                    <a:pt x="75" y="147"/>
                  </a:lnTo>
                  <a:lnTo>
                    <a:pt x="75" y="147"/>
                  </a:lnTo>
                  <a:lnTo>
                    <a:pt x="73" y="145"/>
                  </a:lnTo>
                  <a:lnTo>
                    <a:pt x="71" y="143"/>
                  </a:lnTo>
                  <a:lnTo>
                    <a:pt x="68" y="140"/>
                  </a:lnTo>
                  <a:lnTo>
                    <a:pt x="68" y="139"/>
                  </a:lnTo>
                  <a:lnTo>
                    <a:pt x="70" y="137"/>
                  </a:lnTo>
                  <a:lnTo>
                    <a:pt x="70" y="134"/>
                  </a:lnTo>
                  <a:lnTo>
                    <a:pt x="68" y="131"/>
                  </a:lnTo>
                  <a:lnTo>
                    <a:pt x="68" y="129"/>
                  </a:lnTo>
                  <a:lnTo>
                    <a:pt x="68" y="127"/>
                  </a:lnTo>
                  <a:lnTo>
                    <a:pt x="67" y="126"/>
                  </a:lnTo>
                  <a:lnTo>
                    <a:pt x="67" y="123"/>
                  </a:lnTo>
                  <a:lnTo>
                    <a:pt x="65" y="121"/>
                  </a:lnTo>
                  <a:lnTo>
                    <a:pt x="65" y="118"/>
                  </a:lnTo>
                  <a:lnTo>
                    <a:pt x="65" y="118"/>
                  </a:lnTo>
                  <a:lnTo>
                    <a:pt x="65" y="113"/>
                  </a:lnTo>
                  <a:lnTo>
                    <a:pt x="65" y="111"/>
                  </a:lnTo>
                  <a:lnTo>
                    <a:pt x="63" y="107"/>
                  </a:lnTo>
                  <a:lnTo>
                    <a:pt x="62" y="104"/>
                  </a:lnTo>
                  <a:lnTo>
                    <a:pt x="62" y="102"/>
                  </a:lnTo>
                  <a:lnTo>
                    <a:pt x="60" y="102"/>
                  </a:lnTo>
                  <a:lnTo>
                    <a:pt x="60" y="102"/>
                  </a:lnTo>
                  <a:lnTo>
                    <a:pt x="60" y="104"/>
                  </a:lnTo>
                  <a:lnTo>
                    <a:pt x="60" y="105"/>
                  </a:lnTo>
                  <a:lnTo>
                    <a:pt x="57" y="102"/>
                  </a:lnTo>
                  <a:lnTo>
                    <a:pt x="57" y="99"/>
                  </a:lnTo>
                  <a:lnTo>
                    <a:pt x="57" y="97"/>
                  </a:lnTo>
                  <a:lnTo>
                    <a:pt x="57" y="96"/>
                  </a:lnTo>
                  <a:lnTo>
                    <a:pt x="55" y="96"/>
                  </a:lnTo>
                  <a:lnTo>
                    <a:pt x="55" y="91"/>
                  </a:lnTo>
                  <a:lnTo>
                    <a:pt x="52" y="86"/>
                  </a:lnTo>
                  <a:lnTo>
                    <a:pt x="52" y="86"/>
                  </a:lnTo>
                  <a:lnTo>
                    <a:pt x="49" y="83"/>
                  </a:lnTo>
                  <a:lnTo>
                    <a:pt x="49" y="80"/>
                  </a:lnTo>
                  <a:lnTo>
                    <a:pt x="49" y="78"/>
                  </a:lnTo>
                  <a:lnTo>
                    <a:pt x="47" y="73"/>
                  </a:lnTo>
                  <a:lnTo>
                    <a:pt x="44" y="73"/>
                  </a:lnTo>
                  <a:lnTo>
                    <a:pt x="44" y="72"/>
                  </a:lnTo>
                  <a:lnTo>
                    <a:pt x="44" y="68"/>
                  </a:lnTo>
                  <a:lnTo>
                    <a:pt x="41" y="67"/>
                  </a:lnTo>
                  <a:lnTo>
                    <a:pt x="40" y="65"/>
                  </a:lnTo>
                  <a:lnTo>
                    <a:pt x="38" y="64"/>
                  </a:lnTo>
                  <a:lnTo>
                    <a:pt x="40" y="62"/>
                  </a:lnTo>
                  <a:lnTo>
                    <a:pt x="38" y="57"/>
                  </a:lnTo>
                  <a:lnTo>
                    <a:pt x="35" y="56"/>
                  </a:lnTo>
                  <a:lnTo>
                    <a:pt x="33" y="52"/>
                  </a:lnTo>
                  <a:lnTo>
                    <a:pt x="32" y="52"/>
                  </a:lnTo>
                  <a:lnTo>
                    <a:pt x="32" y="51"/>
                  </a:lnTo>
                  <a:lnTo>
                    <a:pt x="30" y="46"/>
                  </a:lnTo>
                  <a:lnTo>
                    <a:pt x="28" y="44"/>
                  </a:lnTo>
                  <a:lnTo>
                    <a:pt x="30" y="43"/>
                  </a:lnTo>
                  <a:lnTo>
                    <a:pt x="30" y="32"/>
                  </a:lnTo>
                  <a:lnTo>
                    <a:pt x="28" y="27"/>
                  </a:lnTo>
                  <a:lnTo>
                    <a:pt x="30" y="24"/>
                  </a:lnTo>
                  <a:lnTo>
                    <a:pt x="32" y="19"/>
                  </a:lnTo>
                  <a:lnTo>
                    <a:pt x="30" y="16"/>
                  </a:lnTo>
                  <a:lnTo>
                    <a:pt x="30" y="13"/>
                  </a:lnTo>
                  <a:lnTo>
                    <a:pt x="32" y="16"/>
                  </a:lnTo>
                  <a:lnTo>
                    <a:pt x="35" y="17"/>
                  </a:lnTo>
                  <a:lnTo>
                    <a:pt x="38" y="22"/>
                  </a:lnTo>
                  <a:lnTo>
                    <a:pt x="40" y="24"/>
                  </a:lnTo>
                  <a:lnTo>
                    <a:pt x="41" y="22"/>
                  </a:lnTo>
                  <a:lnTo>
                    <a:pt x="43" y="22"/>
                  </a:lnTo>
                  <a:lnTo>
                    <a:pt x="46" y="24"/>
                  </a:lnTo>
                  <a:lnTo>
                    <a:pt x="46" y="25"/>
                  </a:lnTo>
                  <a:lnTo>
                    <a:pt x="49" y="25"/>
                  </a:lnTo>
                  <a:lnTo>
                    <a:pt x="52" y="27"/>
                  </a:lnTo>
                  <a:lnTo>
                    <a:pt x="52" y="29"/>
                  </a:lnTo>
                  <a:lnTo>
                    <a:pt x="49" y="30"/>
                  </a:lnTo>
                  <a:lnTo>
                    <a:pt x="51" y="33"/>
                  </a:lnTo>
                  <a:lnTo>
                    <a:pt x="51" y="37"/>
                  </a:lnTo>
                  <a:lnTo>
                    <a:pt x="52" y="41"/>
                  </a:lnTo>
                  <a:lnTo>
                    <a:pt x="54" y="43"/>
                  </a:lnTo>
                  <a:lnTo>
                    <a:pt x="54" y="48"/>
                  </a:lnTo>
                  <a:lnTo>
                    <a:pt x="54" y="49"/>
                  </a:lnTo>
                  <a:lnTo>
                    <a:pt x="54" y="51"/>
                  </a:lnTo>
                  <a:lnTo>
                    <a:pt x="57" y="56"/>
                  </a:lnTo>
                  <a:lnTo>
                    <a:pt x="57" y="57"/>
                  </a:lnTo>
                  <a:lnTo>
                    <a:pt x="57" y="59"/>
                  </a:lnTo>
                  <a:lnTo>
                    <a:pt x="57" y="60"/>
                  </a:lnTo>
                  <a:lnTo>
                    <a:pt x="59" y="60"/>
                  </a:lnTo>
                  <a:lnTo>
                    <a:pt x="60" y="62"/>
                  </a:lnTo>
                  <a:lnTo>
                    <a:pt x="62" y="67"/>
                  </a:lnTo>
                  <a:lnTo>
                    <a:pt x="63" y="68"/>
                  </a:lnTo>
                  <a:lnTo>
                    <a:pt x="63" y="70"/>
                  </a:lnTo>
                  <a:lnTo>
                    <a:pt x="63" y="73"/>
                  </a:lnTo>
                  <a:lnTo>
                    <a:pt x="65" y="75"/>
                  </a:lnTo>
                  <a:lnTo>
                    <a:pt x="67" y="75"/>
                  </a:lnTo>
                  <a:lnTo>
                    <a:pt x="68" y="78"/>
                  </a:lnTo>
                  <a:lnTo>
                    <a:pt x="70" y="81"/>
                  </a:lnTo>
                  <a:lnTo>
                    <a:pt x="71" y="83"/>
                  </a:lnTo>
                  <a:lnTo>
                    <a:pt x="71" y="83"/>
                  </a:lnTo>
                  <a:lnTo>
                    <a:pt x="73" y="83"/>
                  </a:lnTo>
                  <a:lnTo>
                    <a:pt x="75" y="84"/>
                  </a:lnTo>
                  <a:lnTo>
                    <a:pt x="76" y="83"/>
                  </a:lnTo>
                  <a:lnTo>
                    <a:pt x="78" y="84"/>
                  </a:lnTo>
                  <a:lnTo>
                    <a:pt x="78" y="88"/>
                  </a:lnTo>
                  <a:lnTo>
                    <a:pt x="76" y="89"/>
                  </a:lnTo>
                  <a:lnTo>
                    <a:pt x="78" y="94"/>
                  </a:lnTo>
                  <a:lnTo>
                    <a:pt x="83" y="99"/>
                  </a:lnTo>
                  <a:lnTo>
                    <a:pt x="84" y="97"/>
                  </a:lnTo>
                  <a:lnTo>
                    <a:pt x="86" y="99"/>
                  </a:lnTo>
                  <a:lnTo>
                    <a:pt x="86" y="100"/>
                  </a:lnTo>
                  <a:lnTo>
                    <a:pt x="86" y="104"/>
                  </a:lnTo>
                  <a:lnTo>
                    <a:pt x="89" y="104"/>
                  </a:lnTo>
                  <a:lnTo>
                    <a:pt x="91" y="104"/>
                  </a:lnTo>
                  <a:lnTo>
                    <a:pt x="94" y="107"/>
                  </a:lnTo>
                  <a:lnTo>
                    <a:pt x="94" y="108"/>
                  </a:lnTo>
                  <a:lnTo>
                    <a:pt x="95" y="110"/>
                  </a:lnTo>
                  <a:lnTo>
                    <a:pt x="97" y="108"/>
                  </a:lnTo>
                  <a:lnTo>
                    <a:pt x="97" y="110"/>
                  </a:lnTo>
                  <a:lnTo>
                    <a:pt x="98" y="111"/>
                  </a:lnTo>
                  <a:lnTo>
                    <a:pt x="97" y="113"/>
                  </a:lnTo>
                  <a:lnTo>
                    <a:pt x="95" y="111"/>
                  </a:lnTo>
                  <a:lnTo>
                    <a:pt x="94" y="111"/>
                  </a:lnTo>
                  <a:lnTo>
                    <a:pt x="91" y="115"/>
                  </a:lnTo>
                  <a:lnTo>
                    <a:pt x="89" y="118"/>
                  </a:lnTo>
                  <a:lnTo>
                    <a:pt x="91" y="121"/>
                  </a:lnTo>
                  <a:lnTo>
                    <a:pt x="92" y="123"/>
                  </a:lnTo>
                  <a:lnTo>
                    <a:pt x="95" y="123"/>
                  </a:lnTo>
                  <a:lnTo>
                    <a:pt x="97" y="124"/>
                  </a:lnTo>
                  <a:lnTo>
                    <a:pt x="102" y="129"/>
                  </a:lnTo>
                  <a:lnTo>
                    <a:pt x="105" y="129"/>
                  </a:lnTo>
                  <a:lnTo>
                    <a:pt x="106" y="129"/>
                  </a:lnTo>
                  <a:lnTo>
                    <a:pt x="108" y="131"/>
                  </a:lnTo>
                  <a:lnTo>
                    <a:pt x="108" y="134"/>
                  </a:lnTo>
                  <a:lnTo>
                    <a:pt x="110" y="135"/>
                  </a:lnTo>
                  <a:lnTo>
                    <a:pt x="108" y="139"/>
                  </a:lnTo>
                  <a:lnTo>
                    <a:pt x="106" y="139"/>
                  </a:lnTo>
                  <a:lnTo>
                    <a:pt x="106" y="140"/>
                  </a:lnTo>
                  <a:lnTo>
                    <a:pt x="110" y="142"/>
                  </a:lnTo>
                  <a:lnTo>
                    <a:pt x="113" y="143"/>
                  </a:lnTo>
                  <a:lnTo>
                    <a:pt x="114" y="145"/>
                  </a:lnTo>
                  <a:lnTo>
                    <a:pt x="114" y="145"/>
                  </a:lnTo>
                  <a:lnTo>
                    <a:pt x="119" y="148"/>
                  </a:lnTo>
                  <a:lnTo>
                    <a:pt x="122" y="155"/>
                  </a:lnTo>
                  <a:lnTo>
                    <a:pt x="126" y="161"/>
                  </a:lnTo>
                  <a:lnTo>
                    <a:pt x="130" y="164"/>
                  </a:lnTo>
                  <a:lnTo>
                    <a:pt x="130" y="167"/>
                  </a:lnTo>
                  <a:lnTo>
                    <a:pt x="137" y="174"/>
                  </a:lnTo>
                  <a:lnTo>
                    <a:pt x="137" y="177"/>
                  </a:lnTo>
                  <a:lnTo>
                    <a:pt x="135" y="180"/>
                  </a:lnTo>
                  <a:lnTo>
                    <a:pt x="137" y="182"/>
                  </a:lnTo>
                  <a:lnTo>
                    <a:pt x="138" y="185"/>
                  </a:lnTo>
                  <a:lnTo>
                    <a:pt x="141" y="193"/>
                  </a:lnTo>
                  <a:lnTo>
                    <a:pt x="141" y="196"/>
                  </a:lnTo>
                  <a:lnTo>
                    <a:pt x="140" y="199"/>
                  </a:lnTo>
                  <a:lnTo>
                    <a:pt x="137" y="202"/>
                  </a:lnTo>
                  <a:lnTo>
                    <a:pt x="137" y="204"/>
                  </a:lnTo>
                  <a:lnTo>
                    <a:pt x="138" y="204"/>
                  </a:lnTo>
                  <a:lnTo>
                    <a:pt x="140" y="206"/>
                  </a:lnTo>
                  <a:lnTo>
                    <a:pt x="138" y="207"/>
                  </a:lnTo>
                  <a:lnTo>
                    <a:pt x="135" y="206"/>
                  </a:lnTo>
                  <a:lnTo>
                    <a:pt x="134" y="207"/>
                  </a:lnTo>
                  <a:lnTo>
                    <a:pt x="134" y="209"/>
                  </a:lnTo>
                  <a:lnTo>
                    <a:pt x="135" y="214"/>
                  </a:lnTo>
                  <a:lnTo>
                    <a:pt x="137" y="215"/>
                  </a:lnTo>
                  <a:lnTo>
                    <a:pt x="137" y="217"/>
                  </a:lnTo>
                  <a:lnTo>
                    <a:pt x="140" y="222"/>
                  </a:lnTo>
                  <a:lnTo>
                    <a:pt x="140" y="225"/>
                  </a:lnTo>
                  <a:lnTo>
                    <a:pt x="141" y="225"/>
                  </a:lnTo>
                  <a:lnTo>
                    <a:pt x="143" y="225"/>
                  </a:lnTo>
                  <a:lnTo>
                    <a:pt x="145" y="226"/>
                  </a:lnTo>
                  <a:lnTo>
                    <a:pt x="149" y="228"/>
                  </a:lnTo>
                  <a:lnTo>
                    <a:pt x="153" y="228"/>
                  </a:lnTo>
                  <a:lnTo>
                    <a:pt x="154" y="228"/>
                  </a:lnTo>
                  <a:lnTo>
                    <a:pt x="153" y="229"/>
                  </a:lnTo>
                  <a:lnTo>
                    <a:pt x="153" y="231"/>
                  </a:lnTo>
                  <a:lnTo>
                    <a:pt x="156" y="233"/>
                  </a:lnTo>
                  <a:lnTo>
                    <a:pt x="159" y="236"/>
                  </a:lnTo>
                  <a:lnTo>
                    <a:pt x="162" y="239"/>
                  </a:lnTo>
                  <a:lnTo>
                    <a:pt x="164" y="242"/>
                  </a:lnTo>
                  <a:lnTo>
                    <a:pt x="167" y="244"/>
                  </a:lnTo>
                  <a:lnTo>
                    <a:pt x="169" y="242"/>
                  </a:lnTo>
                  <a:lnTo>
                    <a:pt x="170" y="244"/>
                  </a:lnTo>
                  <a:lnTo>
                    <a:pt x="172" y="244"/>
                  </a:lnTo>
                  <a:lnTo>
                    <a:pt x="178" y="247"/>
                  </a:lnTo>
                  <a:lnTo>
                    <a:pt x="180" y="247"/>
                  </a:lnTo>
                  <a:lnTo>
                    <a:pt x="181" y="245"/>
                  </a:lnTo>
                  <a:lnTo>
                    <a:pt x="183" y="245"/>
                  </a:lnTo>
                  <a:lnTo>
                    <a:pt x="183" y="247"/>
                  </a:lnTo>
                  <a:lnTo>
                    <a:pt x="191" y="253"/>
                  </a:lnTo>
                  <a:lnTo>
                    <a:pt x="192" y="253"/>
                  </a:lnTo>
                  <a:lnTo>
                    <a:pt x="196" y="258"/>
                  </a:lnTo>
                  <a:lnTo>
                    <a:pt x="202" y="261"/>
                  </a:lnTo>
                  <a:lnTo>
                    <a:pt x="210" y="261"/>
                  </a:lnTo>
                  <a:lnTo>
                    <a:pt x="213" y="263"/>
                  </a:lnTo>
                  <a:lnTo>
                    <a:pt x="215" y="266"/>
                  </a:lnTo>
                  <a:lnTo>
                    <a:pt x="218" y="266"/>
                  </a:lnTo>
                  <a:lnTo>
                    <a:pt x="223" y="268"/>
                  </a:lnTo>
                  <a:lnTo>
                    <a:pt x="224" y="268"/>
                  </a:lnTo>
                  <a:lnTo>
                    <a:pt x="224" y="268"/>
                  </a:lnTo>
                  <a:lnTo>
                    <a:pt x="228" y="271"/>
                  </a:lnTo>
                  <a:lnTo>
                    <a:pt x="231" y="273"/>
                  </a:lnTo>
                  <a:lnTo>
                    <a:pt x="232" y="273"/>
                  </a:lnTo>
                  <a:lnTo>
                    <a:pt x="234" y="273"/>
                  </a:lnTo>
                  <a:lnTo>
                    <a:pt x="237" y="274"/>
                  </a:lnTo>
                  <a:lnTo>
                    <a:pt x="242" y="276"/>
                  </a:lnTo>
                  <a:lnTo>
                    <a:pt x="247" y="276"/>
                  </a:lnTo>
                  <a:lnTo>
                    <a:pt x="250" y="279"/>
                  </a:lnTo>
                  <a:lnTo>
                    <a:pt x="258" y="281"/>
                  </a:lnTo>
                  <a:lnTo>
                    <a:pt x="259" y="281"/>
                  </a:lnTo>
                  <a:lnTo>
                    <a:pt x="267" y="277"/>
                  </a:lnTo>
                  <a:lnTo>
                    <a:pt x="271" y="277"/>
                  </a:lnTo>
                  <a:lnTo>
                    <a:pt x="274" y="274"/>
                  </a:lnTo>
                  <a:lnTo>
                    <a:pt x="277" y="274"/>
                  </a:lnTo>
                  <a:lnTo>
                    <a:pt x="280" y="274"/>
                  </a:lnTo>
                  <a:lnTo>
                    <a:pt x="282" y="274"/>
                  </a:lnTo>
                  <a:lnTo>
                    <a:pt x="282" y="274"/>
                  </a:lnTo>
                  <a:lnTo>
                    <a:pt x="279" y="273"/>
                  </a:lnTo>
                  <a:lnTo>
                    <a:pt x="277" y="273"/>
                  </a:lnTo>
                  <a:lnTo>
                    <a:pt x="277" y="271"/>
                  </a:lnTo>
                  <a:lnTo>
                    <a:pt x="280" y="269"/>
                  </a:lnTo>
                  <a:lnTo>
                    <a:pt x="282" y="271"/>
                  </a:lnTo>
                  <a:lnTo>
                    <a:pt x="282" y="273"/>
                  </a:lnTo>
                  <a:lnTo>
                    <a:pt x="283" y="271"/>
                  </a:lnTo>
                  <a:lnTo>
                    <a:pt x="285" y="271"/>
                  </a:lnTo>
                  <a:lnTo>
                    <a:pt x="285" y="273"/>
                  </a:lnTo>
                  <a:lnTo>
                    <a:pt x="283" y="273"/>
                  </a:lnTo>
                  <a:lnTo>
                    <a:pt x="283" y="273"/>
                  </a:lnTo>
                  <a:lnTo>
                    <a:pt x="283" y="274"/>
                  </a:lnTo>
                  <a:lnTo>
                    <a:pt x="285" y="274"/>
                  </a:lnTo>
                  <a:lnTo>
                    <a:pt x="288" y="274"/>
                  </a:lnTo>
                  <a:lnTo>
                    <a:pt x="293" y="277"/>
                  </a:lnTo>
                  <a:lnTo>
                    <a:pt x="294" y="279"/>
                  </a:lnTo>
                  <a:lnTo>
                    <a:pt x="294" y="277"/>
                  </a:lnTo>
                  <a:lnTo>
                    <a:pt x="291" y="274"/>
                  </a:lnTo>
                  <a:lnTo>
                    <a:pt x="286" y="273"/>
                  </a:lnTo>
                  <a:lnTo>
                    <a:pt x="286" y="273"/>
                  </a:lnTo>
                  <a:lnTo>
                    <a:pt x="288" y="271"/>
                  </a:lnTo>
                  <a:lnTo>
                    <a:pt x="288" y="273"/>
                  </a:lnTo>
                  <a:lnTo>
                    <a:pt x="291" y="273"/>
                  </a:lnTo>
                  <a:lnTo>
                    <a:pt x="293" y="274"/>
                  </a:lnTo>
                  <a:lnTo>
                    <a:pt x="296" y="277"/>
                  </a:lnTo>
                  <a:lnTo>
                    <a:pt x="296" y="279"/>
                  </a:lnTo>
                  <a:lnTo>
                    <a:pt x="296" y="281"/>
                  </a:lnTo>
                  <a:lnTo>
                    <a:pt x="306" y="289"/>
                  </a:lnTo>
                  <a:lnTo>
                    <a:pt x="309" y="290"/>
                  </a:lnTo>
                  <a:lnTo>
                    <a:pt x="310" y="292"/>
                  </a:lnTo>
                  <a:lnTo>
                    <a:pt x="314" y="295"/>
                  </a:lnTo>
                  <a:lnTo>
                    <a:pt x="315" y="296"/>
                  </a:lnTo>
                  <a:lnTo>
                    <a:pt x="317" y="296"/>
                  </a:lnTo>
                  <a:lnTo>
                    <a:pt x="317" y="29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 name="Rectangle 1424">
              <a:extLst>
                <a:ext uri="{FF2B5EF4-FFF2-40B4-BE49-F238E27FC236}">
                  <a16:creationId xmlns:a16="http://schemas.microsoft.com/office/drawing/2014/main" id="{D62D9302-D3C2-4774-A299-EBAFBF5A4042}"/>
                </a:ext>
              </a:extLst>
            </p:cNvPr>
            <p:cNvSpPr>
              <a:spLocks noChangeArrowheads="1"/>
            </p:cNvSpPr>
            <p:nvPr/>
          </p:nvSpPr>
          <p:spPr bwMode="auto">
            <a:xfrm>
              <a:off x="3167" y="2065"/>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 name="Freeform 1425">
              <a:extLst>
                <a:ext uri="{FF2B5EF4-FFF2-40B4-BE49-F238E27FC236}">
                  <a16:creationId xmlns:a16="http://schemas.microsoft.com/office/drawing/2014/main" id="{F0EF5D0C-2BA2-4F6E-86C6-302B3B1027AC}"/>
                </a:ext>
              </a:extLst>
            </p:cNvPr>
            <p:cNvSpPr>
              <a:spLocks/>
            </p:cNvSpPr>
            <p:nvPr/>
          </p:nvSpPr>
          <p:spPr bwMode="auto">
            <a:xfrm>
              <a:off x="3992" y="2395"/>
              <a:ext cx="3" cy="8"/>
            </a:xfrm>
            <a:custGeom>
              <a:avLst/>
              <a:gdLst>
                <a:gd name="T0" fmla="*/ 0 w 3"/>
                <a:gd name="T1" fmla="*/ 0 h 8"/>
                <a:gd name="T2" fmla="*/ 0 w 3"/>
                <a:gd name="T3" fmla="*/ 2 h 8"/>
                <a:gd name="T4" fmla="*/ 0 w 3"/>
                <a:gd name="T5" fmla="*/ 5 h 8"/>
                <a:gd name="T6" fmla="*/ 2 w 3"/>
                <a:gd name="T7" fmla="*/ 6 h 8"/>
                <a:gd name="T8" fmla="*/ 3 w 3"/>
                <a:gd name="T9" fmla="*/ 8 h 8"/>
                <a:gd name="T10" fmla="*/ 3 w 3"/>
                <a:gd name="T11" fmla="*/ 5 h 8"/>
                <a:gd name="T12" fmla="*/ 2 w 3"/>
                <a:gd name="T13" fmla="*/ 2 h 8"/>
                <a:gd name="T14" fmla="*/ 0 w 3"/>
                <a:gd name="T15" fmla="*/ 0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8">
                  <a:moveTo>
                    <a:pt x="0" y="0"/>
                  </a:moveTo>
                  <a:lnTo>
                    <a:pt x="0" y="2"/>
                  </a:lnTo>
                  <a:lnTo>
                    <a:pt x="0" y="5"/>
                  </a:lnTo>
                  <a:lnTo>
                    <a:pt x="2" y="6"/>
                  </a:lnTo>
                  <a:lnTo>
                    <a:pt x="3" y="8"/>
                  </a:lnTo>
                  <a:lnTo>
                    <a:pt x="3" y="5"/>
                  </a:lnTo>
                  <a:lnTo>
                    <a:pt x="2" y="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 name="Freeform 1426">
              <a:extLst>
                <a:ext uri="{FF2B5EF4-FFF2-40B4-BE49-F238E27FC236}">
                  <a16:creationId xmlns:a16="http://schemas.microsoft.com/office/drawing/2014/main" id="{D86B0F65-6437-4FCA-B28C-A260296A260D}"/>
                </a:ext>
              </a:extLst>
            </p:cNvPr>
            <p:cNvSpPr>
              <a:spLocks/>
            </p:cNvSpPr>
            <p:nvPr/>
          </p:nvSpPr>
          <p:spPr bwMode="auto">
            <a:xfrm>
              <a:off x="3981" y="2432"/>
              <a:ext cx="9" cy="8"/>
            </a:xfrm>
            <a:custGeom>
              <a:avLst/>
              <a:gdLst>
                <a:gd name="T0" fmla="*/ 8 w 9"/>
                <a:gd name="T1" fmla="*/ 0 h 8"/>
                <a:gd name="T2" fmla="*/ 8 w 9"/>
                <a:gd name="T3" fmla="*/ 0 h 8"/>
                <a:gd name="T4" fmla="*/ 6 w 9"/>
                <a:gd name="T5" fmla="*/ 0 h 8"/>
                <a:gd name="T6" fmla="*/ 5 w 9"/>
                <a:gd name="T7" fmla="*/ 0 h 8"/>
                <a:gd name="T8" fmla="*/ 1 w 9"/>
                <a:gd name="T9" fmla="*/ 3 h 8"/>
                <a:gd name="T10" fmla="*/ 0 w 9"/>
                <a:gd name="T11" fmla="*/ 8 h 8"/>
                <a:gd name="T12" fmla="*/ 1 w 9"/>
                <a:gd name="T13" fmla="*/ 6 h 8"/>
                <a:gd name="T14" fmla="*/ 1 w 9"/>
                <a:gd name="T15" fmla="*/ 6 h 8"/>
                <a:gd name="T16" fmla="*/ 5 w 9"/>
                <a:gd name="T17" fmla="*/ 3 h 8"/>
                <a:gd name="T18" fmla="*/ 6 w 9"/>
                <a:gd name="T19" fmla="*/ 3 h 8"/>
                <a:gd name="T20" fmla="*/ 9 w 9"/>
                <a:gd name="T21" fmla="*/ 0 h 8"/>
                <a:gd name="T22" fmla="*/ 8 w 9"/>
                <a:gd name="T23"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 h="8">
                  <a:moveTo>
                    <a:pt x="8" y="0"/>
                  </a:moveTo>
                  <a:lnTo>
                    <a:pt x="8" y="0"/>
                  </a:lnTo>
                  <a:lnTo>
                    <a:pt x="6" y="0"/>
                  </a:lnTo>
                  <a:lnTo>
                    <a:pt x="5" y="0"/>
                  </a:lnTo>
                  <a:lnTo>
                    <a:pt x="1" y="3"/>
                  </a:lnTo>
                  <a:lnTo>
                    <a:pt x="0" y="8"/>
                  </a:lnTo>
                  <a:lnTo>
                    <a:pt x="1" y="6"/>
                  </a:lnTo>
                  <a:lnTo>
                    <a:pt x="1" y="6"/>
                  </a:lnTo>
                  <a:lnTo>
                    <a:pt x="5" y="3"/>
                  </a:lnTo>
                  <a:lnTo>
                    <a:pt x="6" y="3"/>
                  </a:lnTo>
                  <a:lnTo>
                    <a:pt x="9" y="0"/>
                  </a:lnTo>
                  <a:lnTo>
                    <a:pt x="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 name="Freeform 1427">
              <a:extLst>
                <a:ext uri="{FF2B5EF4-FFF2-40B4-BE49-F238E27FC236}">
                  <a16:creationId xmlns:a16="http://schemas.microsoft.com/office/drawing/2014/main" id="{E522D9D0-8F4D-4834-9009-F28CE312C39E}"/>
                </a:ext>
              </a:extLst>
            </p:cNvPr>
            <p:cNvSpPr>
              <a:spLocks/>
            </p:cNvSpPr>
            <p:nvPr/>
          </p:nvSpPr>
          <p:spPr bwMode="auto">
            <a:xfrm>
              <a:off x="4003" y="2428"/>
              <a:ext cx="6" cy="4"/>
            </a:xfrm>
            <a:custGeom>
              <a:avLst/>
              <a:gdLst>
                <a:gd name="T0" fmla="*/ 5 w 6"/>
                <a:gd name="T1" fmla="*/ 4 h 4"/>
                <a:gd name="T2" fmla="*/ 6 w 6"/>
                <a:gd name="T3" fmla="*/ 2 h 4"/>
                <a:gd name="T4" fmla="*/ 5 w 6"/>
                <a:gd name="T5" fmla="*/ 0 h 4"/>
                <a:gd name="T6" fmla="*/ 2 w 6"/>
                <a:gd name="T7" fmla="*/ 0 h 4"/>
                <a:gd name="T8" fmla="*/ 2 w 6"/>
                <a:gd name="T9" fmla="*/ 2 h 4"/>
                <a:gd name="T10" fmla="*/ 0 w 6"/>
                <a:gd name="T11" fmla="*/ 4 h 4"/>
                <a:gd name="T12" fmla="*/ 2 w 6"/>
                <a:gd name="T13" fmla="*/ 4 h 4"/>
                <a:gd name="T14" fmla="*/ 5 w 6"/>
                <a:gd name="T15" fmla="*/ 4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4">
                  <a:moveTo>
                    <a:pt x="5" y="4"/>
                  </a:moveTo>
                  <a:lnTo>
                    <a:pt x="6" y="2"/>
                  </a:lnTo>
                  <a:lnTo>
                    <a:pt x="5" y="0"/>
                  </a:lnTo>
                  <a:lnTo>
                    <a:pt x="2" y="0"/>
                  </a:lnTo>
                  <a:lnTo>
                    <a:pt x="2" y="2"/>
                  </a:lnTo>
                  <a:lnTo>
                    <a:pt x="0" y="4"/>
                  </a:lnTo>
                  <a:lnTo>
                    <a:pt x="2" y="4"/>
                  </a:lnTo>
                  <a:lnTo>
                    <a:pt x="5"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 name="Freeform 1428">
              <a:extLst>
                <a:ext uri="{FF2B5EF4-FFF2-40B4-BE49-F238E27FC236}">
                  <a16:creationId xmlns:a16="http://schemas.microsoft.com/office/drawing/2014/main" id="{3A78DA20-DBCA-4911-8791-E1E218FEF796}"/>
                </a:ext>
              </a:extLst>
            </p:cNvPr>
            <p:cNvSpPr>
              <a:spLocks/>
            </p:cNvSpPr>
            <p:nvPr/>
          </p:nvSpPr>
          <p:spPr bwMode="auto">
            <a:xfrm>
              <a:off x="3984" y="2436"/>
              <a:ext cx="3" cy="4"/>
            </a:xfrm>
            <a:custGeom>
              <a:avLst/>
              <a:gdLst>
                <a:gd name="T0" fmla="*/ 2 w 3"/>
                <a:gd name="T1" fmla="*/ 2 h 4"/>
                <a:gd name="T2" fmla="*/ 0 w 3"/>
                <a:gd name="T3" fmla="*/ 4 h 4"/>
                <a:gd name="T4" fmla="*/ 2 w 3"/>
                <a:gd name="T5" fmla="*/ 4 h 4"/>
                <a:gd name="T6" fmla="*/ 3 w 3"/>
                <a:gd name="T7" fmla="*/ 2 h 4"/>
                <a:gd name="T8" fmla="*/ 3 w 3"/>
                <a:gd name="T9" fmla="*/ 0 h 4"/>
                <a:gd name="T10" fmla="*/ 3 w 3"/>
                <a:gd name="T11" fmla="*/ 0 h 4"/>
                <a:gd name="T12" fmla="*/ 2 w 3"/>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3" h="4">
                  <a:moveTo>
                    <a:pt x="2" y="2"/>
                  </a:moveTo>
                  <a:lnTo>
                    <a:pt x="0" y="4"/>
                  </a:lnTo>
                  <a:lnTo>
                    <a:pt x="2" y="4"/>
                  </a:lnTo>
                  <a:lnTo>
                    <a:pt x="3" y="2"/>
                  </a:lnTo>
                  <a:lnTo>
                    <a:pt x="3" y="0"/>
                  </a:lnTo>
                  <a:lnTo>
                    <a:pt x="3" y="0"/>
                  </a:lnTo>
                  <a:lnTo>
                    <a:pt x="2"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 name="Freeform 1429">
              <a:extLst>
                <a:ext uri="{FF2B5EF4-FFF2-40B4-BE49-F238E27FC236}">
                  <a16:creationId xmlns:a16="http://schemas.microsoft.com/office/drawing/2014/main" id="{00033234-E872-475D-9AA6-D29806E5206A}"/>
                </a:ext>
              </a:extLst>
            </p:cNvPr>
            <p:cNvSpPr>
              <a:spLocks/>
            </p:cNvSpPr>
            <p:nvPr/>
          </p:nvSpPr>
          <p:spPr bwMode="auto">
            <a:xfrm>
              <a:off x="3995" y="2425"/>
              <a:ext cx="8" cy="5"/>
            </a:xfrm>
            <a:custGeom>
              <a:avLst/>
              <a:gdLst>
                <a:gd name="T0" fmla="*/ 5 w 8"/>
                <a:gd name="T1" fmla="*/ 3 h 5"/>
                <a:gd name="T2" fmla="*/ 5 w 8"/>
                <a:gd name="T3" fmla="*/ 5 h 5"/>
                <a:gd name="T4" fmla="*/ 6 w 8"/>
                <a:gd name="T5" fmla="*/ 3 h 5"/>
                <a:gd name="T6" fmla="*/ 8 w 8"/>
                <a:gd name="T7" fmla="*/ 2 h 5"/>
                <a:gd name="T8" fmla="*/ 6 w 8"/>
                <a:gd name="T9" fmla="*/ 0 h 5"/>
                <a:gd name="T10" fmla="*/ 2 w 8"/>
                <a:gd name="T11" fmla="*/ 2 h 5"/>
                <a:gd name="T12" fmla="*/ 0 w 8"/>
                <a:gd name="T13" fmla="*/ 2 h 5"/>
                <a:gd name="T14" fmla="*/ 0 w 8"/>
                <a:gd name="T15" fmla="*/ 3 h 5"/>
                <a:gd name="T16" fmla="*/ 0 w 8"/>
                <a:gd name="T17" fmla="*/ 3 h 5"/>
                <a:gd name="T18" fmla="*/ 5 w 8"/>
                <a:gd name="T19"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5">
                  <a:moveTo>
                    <a:pt x="5" y="3"/>
                  </a:moveTo>
                  <a:lnTo>
                    <a:pt x="5" y="5"/>
                  </a:lnTo>
                  <a:lnTo>
                    <a:pt x="6" y="3"/>
                  </a:lnTo>
                  <a:lnTo>
                    <a:pt x="8" y="2"/>
                  </a:lnTo>
                  <a:lnTo>
                    <a:pt x="6" y="0"/>
                  </a:lnTo>
                  <a:lnTo>
                    <a:pt x="2" y="2"/>
                  </a:lnTo>
                  <a:lnTo>
                    <a:pt x="0" y="2"/>
                  </a:lnTo>
                  <a:lnTo>
                    <a:pt x="0" y="3"/>
                  </a:lnTo>
                  <a:lnTo>
                    <a:pt x="0" y="3"/>
                  </a:lnTo>
                  <a:lnTo>
                    <a:pt x="5"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 name="Freeform 1430">
              <a:extLst>
                <a:ext uri="{FF2B5EF4-FFF2-40B4-BE49-F238E27FC236}">
                  <a16:creationId xmlns:a16="http://schemas.microsoft.com/office/drawing/2014/main" id="{2FDB98A8-6205-4A7B-B652-F0C2F0717245}"/>
                </a:ext>
              </a:extLst>
            </p:cNvPr>
            <p:cNvSpPr>
              <a:spLocks/>
            </p:cNvSpPr>
            <p:nvPr/>
          </p:nvSpPr>
          <p:spPr bwMode="auto">
            <a:xfrm>
              <a:off x="3994" y="2419"/>
              <a:ext cx="6" cy="6"/>
            </a:xfrm>
            <a:custGeom>
              <a:avLst/>
              <a:gdLst>
                <a:gd name="T0" fmla="*/ 1 w 6"/>
                <a:gd name="T1" fmla="*/ 6 h 6"/>
                <a:gd name="T2" fmla="*/ 3 w 6"/>
                <a:gd name="T3" fmla="*/ 3 h 6"/>
                <a:gd name="T4" fmla="*/ 4 w 6"/>
                <a:gd name="T5" fmla="*/ 3 h 6"/>
                <a:gd name="T6" fmla="*/ 6 w 6"/>
                <a:gd name="T7" fmla="*/ 1 h 6"/>
                <a:gd name="T8" fmla="*/ 4 w 6"/>
                <a:gd name="T9" fmla="*/ 0 h 6"/>
                <a:gd name="T10" fmla="*/ 3 w 6"/>
                <a:gd name="T11" fmla="*/ 1 h 6"/>
                <a:gd name="T12" fmla="*/ 1 w 6"/>
                <a:gd name="T13" fmla="*/ 3 h 6"/>
                <a:gd name="T14" fmla="*/ 0 w 6"/>
                <a:gd name="T15" fmla="*/ 5 h 6"/>
                <a:gd name="T16" fmla="*/ 0 w 6"/>
                <a:gd name="T17" fmla="*/ 6 h 6"/>
                <a:gd name="T18" fmla="*/ 1 w 6"/>
                <a:gd name="T19"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6">
                  <a:moveTo>
                    <a:pt x="1" y="6"/>
                  </a:moveTo>
                  <a:lnTo>
                    <a:pt x="3" y="3"/>
                  </a:lnTo>
                  <a:lnTo>
                    <a:pt x="4" y="3"/>
                  </a:lnTo>
                  <a:lnTo>
                    <a:pt x="6" y="1"/>
                  </a:lnTo>
                  <a:lnTo>
                    <a:pt x="4" y="0"/>
                  </a:lnTo>
                  <a:lnTo>
                    <a:pt x="3" y="1"/>
                  </a:lnTo>
                  <a:lnTo>
                    <a:pt x="1" y="3"/>
                  </a:lnTo>
                  <a:lnTo>
                    <a:pt x="0" y="5"/>
                  </a:lnTo>
                  <a:lnTo>
                    <a:pt x="0" y="6"/>
                  </a:lnTo>
                  <a:lnTo>
                    <a:pt x="1"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 name="Freeform 1431">
              <a:extLst>
                <a:ext uri="{FF2B5EF4-FFF2-40B4-BE49-F238E27FC236}">
                  <a16:creationId xmlns:a16="http://schemas.microsoft.com/office/drawing/2014/main" id="{AB336943-6643-4FF9-BA79-03193F754AC5}"/>
                </a:ext>
              </a:extLst>
            </p:cNvPr>
            <p:cNvSpPr>
              <a:spLocks/>
            </p:cNvSpPr>
            <p:nvPr/>
          </p:nvSpPr>
          <p:spPr bwMode="auto">
            <a:xfrm>
              <a:off x="3662" y="2353"/>
              <a:ext cx="550" cy="579"/>
            </a:xfrm>
            <a:custGeom>
              <a:avLst/>
              <a:gdLst>
                <a:gd name="T0" fmla="*/ 518 w 550"/>
                <a:gd name="T1" fmla="*/ 147 h 579"/>
                <a:gd name="T2" fmla="*/ 469 w 550"/>
                <a:gd name="T3" fmla="*/ 117 h 579"/>
                <a:gd name="T4" fmla="*/ 448 w 550"/>
                <a:gd name="T5" fmla="*/ 114 h 579"/>
                <a:gd name="T6" fmla="*/ 424 w 550"/>
                <a:gd name="T7" fmla="*/ 112 h 579"/>
                <a:gd name="T8" fmla="*/ 413 w 550"/>
                <a:gd name="T9" fmla="*/ 123 h 579"/>
                <a:gd name="T10" fmla="*/ 402 w 550"/>
                <a:gd name="T11" fmla="*/ 101 h 579"/>
                <a:gd name="T12" fmla="*/ 387 w 550"/>
                <a:gd name="T13" fmla="*/ 91 h 579"/>
                <a:gd name="T14" fmla="*/ 363 w 550"/>
                <a:gd name="T15" fmla="*/ 88 h 579"/>
                <a:gd name="T16" fmla="*/ 343 w 550"/>
                <a:gd name="T17" fmla="*/ 122 h 579"/>
                <a:gd name="T18" fmla="*/ 335 w 550"/>
                <a:gd name="T19" fmla="*/ 104 h 579"/>
                <a:gd name="T20" fmla="*/ 347 w 550"/>
                <a:gd name="T21" fmla="*/ 99 h 579"/>
                <a:gd name="T22" fmla="*/ 341 w 550"/>
                <a:gd name="T23" fmla="*/ 82 h 579"/>
                <a:gd name="T24" fmla="*/ 320 w 550"/>
                <a:gd name="T25" fmla="*/ 88 h 579"/>
                <a:gd name="T26" fmla="*/ 311 w 550"/>
                <a:gd name="T27" fmla="*/ 95 h 579"/>
                <a:gd name="T28" fmla="*/ 336 w 550"/>
                <a:gd name="T29" fmla="*/ 58 h 579"/>
                <a:gd name="T30" fmla="*/ 320 w 550"/>
                <a:gd name="T31" fmla="*/ 24 h 579"/>
                <a:gd name="T32" fmla="*/ 306 w 550"/>
                <a:gd name="T33" fmla="*/ 26 h 579"/>
                <a:gd name="T34" fmla="*/ 287 w 550"/>
                <a:gd name="T35" fmla="*/ 48 h 579"/>
                <a:gd name="T36" fmla="*/ 269 w 550"/>
                <a:gd name="T37" fmla="*/ 37 h 579"/>
                <a:gd name="T38" fmla="*/ 249 w 550"/>
                <a:gd name="T39" fmla="*/ 50 h 579"/>
                <a:gd name="T40" fmla="*/ 222 w 550"/>
                <a:gd name="T41" fmla="*/ 55 h 579"/>
                <a:gd name="T42" fmla="*/ 196 w 550"/>
                <a:gd name="T43" fmla="*/ 45 h 579"/>
                <a:gd name="T44" fmla="*/ 199 w 550"/>
                <a:gd name="T45" fmla="*/ 16 h 579"/>
                <a:gd name="T46" fmla="*/ 187 w 550"/>
                <a:gd name="T47" fmla="*/ 4 h 579"/>
                <a:gd name="T48" fmla="*/ 136 w 550"/>
                <a:gd name="T49" fmla="*/ 18 h 579"/>
                <a:gd name="T50" fmla="*/ 144 w 550"/>
                <a:gd name="T51" fmla="*/ 42 h 579"/>
                <a:gd name="T52" fmla="*/ 112 w 550"/>
                <a:gd name="T53" fmla="*/ 67 h 579"/>
                <a:gd name="T54" fmla="*/ 80 w 550"/>
                <a:gd name="T55" fmla="*/ 51 h 579"/>
                <a:gd name="T56" fmla="*/ 54 w 550"/>
                <a:gd name="T57" fmla="*/ 72 h 579"/>
                <a:gd name="T58" fmla="*/ 51 w 550"/>
                <a:gd name="T59" fmla="*/ 139 h 579"/>
                <a:gd name="T60" fmla="*/ 13 w 550"/>
                <a:gd name="T61" fmla="*/ 152 h 579"/>
                <a:gd name="T62" fmla="*/ 2 w 550"/>
                <a:gd name="T63" fmla="*/ 182 h 579"/>
                <a:gd name="T64" fmla="*/ 30 w 550"/>
                <a:gd name="T65" fmla="*/ 221 h 579"/>
                <a:gd name="T66" fmla="*/ 57 w 550"/>
                <a:gd name="T67" fmla="*/ 235 h 579"/>
                <a:gd name="T68" fmla="*/ 96 w 550"/>
                <a:gd name="T69" fmla="*/ 224 h 579"/>
                <a:gd name="T70" fmla="*/ 121 w 550"/>
                <a:gd name="T71" fmla="*/ 240 h 579"/>
                <a:gd name="T72" fmla="*/ 163 w 550"/>
                <a:gd name="T73" fmla="*/ 264 h 579"/>
                <a:gd name="T74" fmla="*/ 198 w 550"/>
                <a:gd name="T75" fmla="*/ 303 h 579"/>
                <a:gd name="T76" fmla="*/ 231 w 550"/>
                <a:gd name="T77" fmla="*/ 369 h 579"/>
                <a:gd name="T78" fmla="*/ 261 w 550"/>
                <a:gd name="T79" fmla="*/ 398 h 579"/>
                <a:gd name="T80" fmla="*/ 287 w 550"/>
                <a:gd name="T81" fmla="*/ 441 h 579"/>
                <a:gd name="T82" fmla="*/ 298 w 550"/>
                <a:gd name="T83" fmla="*/ 473 h 579"/>
                <a:gd name="T84" fmla="*/ 273 w 550"/>
                <a:gd name="T85" fmla="*/ 493 h 579"/>
                <a:gd name="T86" fmla="*/ 250 w 550"/>
                <a:gd name="T87" fmla="*/ 520 h 579"/>
                <a:gd name="T88" fmla="*/ 281 w 550"/>
                <a:gd name="T89" fmla="*/ 535 h 579"/>
                <a:gd name="T90" fmla="*/ 309 w 550"/>
                <a:gd name="T91" fmla="*/ 570 h 579"/>
                <a:gd name="T92" fmla="*/ 324 w 550"/>
                <a:gd name="T93" fmla="*/ 547 h 579"/>
                <a:gd name="T94" fmla="*/ 336 w 550"/>
                <a:gd name="T95" fmla="*/ 528 h 579"/>
                <a:gd name="T96" fmla="*/ 346 w 550"/>
                <a:gd name="T97" fmla="*/ 524 h 579"/>
                <a:gd name="T98" fmla="*/ 327 w 550"/>
                <a:gd name="T99" fmla="*/ 547 h 579"/>
                <a:gd name="T100" fmla="*/ 367 w 550"/>
                <a:gd name="T101" fmla="*/ 492 h 579"/>
                <a:gd name="T102" fmla="*/ 368 w 550"/>
                <a:gd name="T103" fmla="*/ 469 h 579"/>
                <a:gd name="T104" fmla="*/ 371 w 550"/>
                <a:gd name="T105" fmla="*/ 445 h 579"/>
                <a:gd name="T106" fmla="*/ 410 w 550"/>
                <a:gd name="T107" fmla="*/ 421 h 579"/>
                <a:gd name="T108" fmla="*/ 426 w 550"/>
                <a:gd name="T109" fmla="*/ 406 h 579"/>
                <a:gd name="T110" fmla="*/ 438 w 550"/>
                <a:gd name="T111" fmla="*/ 402 h 579"/>
                <a:gd name="T112" fmla="*/ 464 w 550"/>
                <a:gd name="T113" fmla="*/ 398 h 579"/>
                <a:gd name="T114" fmla="*/ 477 w 550"/>
                <a:gd name="T115" fmla="*/ 370 h 579"/>
                <a:gd name="T116" fmla="*/ 494 w 550"/>
                <a:gd name="T117" fmla="*/ 319 h 579"/>
                <a:gd name="T118" fmla="*/ 494 w 550"/>
                <a:gd name="T119" fmla="*/ 270 h 579"/>
                <a:gd name="T120" fmla="*/ 497 w 550"/>
                <a:gd name="T121" fmla="*/ 256 h 579"/>
                <a:gd name="T122" fmla="*/ 513 w 550"/>
                <a:gd name="T123" fmla="*/ 243 h 579"/>
                <a:gd name="T124" fmla="*/ 548 w 550"/>
                <a:gd name="T125" fmla="*/ 195 h 5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50" h="579">
                  <a:moveTo>
                    <a:pt x="550" y="184"/>
                  </a:moveTo>
                  <a:lnTo>
                    <a:pt x="550" y="176"/>
                  </a:lnTo>
                  <a:lnTo>
                    <a:pt x="548" y="176"/>
                  </a:lnTo>
                  <a:lnTo>
                    <a:pt x="548" y="171"/>
                  </a:lnTo>
                  <a:lnTo>
                    <a:pt x="543" y="162"/>
                  </a:lnTo>
                  <a:lnTo>
                    <a:pt x="543" y="157"/>
                  </a:lnTo>
                  <a:lnTo>
                    <a:pt x="542" y="154"/>
                  </a:lnTo>
                  <a:lnTo>
                    <a:pt x="532" y="149"/>
                  </a:lnTo>
                  <a:lnTo>
                    <a:pt x="527" y="149"/>
                  </a:lnTo>
                  <a:lnTo>
                    <a:pt x="524" y="150"/>
                  </a:lnTo>
                  <a:lnTo>
                    <a:pt x="521" y="147"/>
                  </a:lnTo>
                  <a:lnTo>
                    <a:pt x="518" y="147"/>
                  </a:lnTo>
                  <a:lnTo>
                    <a:pt x="515" y="142"/>
                  </a:lnTo>
                  <a:lnTo>
                    <a:pt x="512" y="141"/>
                  </a:lnTo>
                  <a:lnTo>
                    <a:pt x="508" y="141"/>
                  </a:lnTo>
                  <a:lnTo>
                    <a:pt x="502" y="134"/>
                  </a:lnTo>
                  <a:lnTo>
                    <a:pt x="497" y="126"/>
                  </a:lnTo>
                  <a:lnTo>
                    <a:pt x="494" y="126"/>
                  </a:lnTo>
                  <a:lnTo>
                    <a:pt x="491" y="123"/>
                  </a:lnTo>
                  <a:lnTo>
                    <a:pt x="488" y="123"/>
                  </a:lnTo>
                  <a:lnTo>
                    <a:pt x="480" y="117"/>
                  </a:lnTo>
                  <a:lnTo>
                    <a:pt x="475" y="117"/>
                  </a:lnTo>
                  <a:lnTo>
                    <a:pt x="472" y="115"/>
                  </a:lnTo>
                  <a:lnTo>
                    <a:pt x="469" y="117"/>
                  </a:lnTo>
                  <a:lnTo>
                    <a:pt x="465" y="117"/>
                  </a:lnTo>
                  <a:lnTo>
                    <a:pt x="462" y="115"/>
                  </a:lnTo>
                  <a:lnTo>
                    <a:pt x="459" y="117"/>
                  </a:lnTo>
                  <a:lnTo>
                    <a:pt x="459" y="118"/>
                  </a:lnTo>
                  <a:lnTo>
                    <a:pt x="457" y="117"/>
                  </a:lnTo>
                  <a:lnTo>
                    <a:pt x="453" y="114"/>
                  </a:lnTo>
                  <a:lnTo>
                    <a:pt x="453" y="115"/>
                  </a:lnTo>
                  <a:lnTo>
                    <a:pt x="451" y="114"/>
                  </a:lnTo>
                  <a:lnTo>
                    <a:pt x="449" y="115"/>
                  </a:lnTo>
                  <a:lnTo>
                    <a:pt x="449" y="117"/>
                  </a:lnTo>
                  <a:lnTo>
                    <a:pt x="448" y="115"/>
                  </a:lnTo>
                  <a:lnTo>
                    <a:pt x="448" y="114"/>
                  </a:lnTo>
                  <a:lnTo>
                    <a:pt x="446" y="114"/>
                  </a:lnTo>
                  <a:lnTo>
                    <a:pt x="446" y="115"/>
                  </a:lnTo>
                  <a:lnTo>
                    <a:pt x="446" y="115"/>
                  </a:lnTo>
                  <a:lnTo>
                    <a:pt x="441" y="114"/>
                  </a:lnTo>
                  <a:lnTo>
                    <a:pt x="440" y="114"/>
                  </a:lnTo>
                  <a:lnTo>
                    <a:pt x="437" y="114"/>
                  </a:lnTo>
                  <a:lnTo>
                    <a:pt x="429" y="109"/>
                  </a:lnTo>
                  <a:lnTo>
                    <a:pt x="426" y="110"/>
                  </a:lnTo>
                  <a:lnTo>
                    <a:pt x="426" y="110"/>
                  </a:lnTo>
                  <a:lnTo>
                    <a:pt x="426" y="112"/>
                  </a:lnTo>
                  <a:lnTo>
                    <a:pt x="426" y="114"/>
                  </a:lnTo>
                  <a:lnTo>
                    <a:pt x="424" y="112"/>
                  </a:lnTo>
                  <a:lnTo>
                    <a:pt x="424" y="112"/>
                  </a:lnTo>
                  <a:lnTo>
                    <a:pt x="422" y="114"/>
                  </a:lnTo>
                  <a:lnTo>
                    <a:pt x="421" y="115"/>
                  </a:lnTo>
                  <a:lnTo>
                    <a:pt x="419" y="117"/>
                  </a:lnTo>
                  <a:lnTo>
                    <a:pt x="419" y="120"/>
                  </a:lnTo>
                  <a:lnTo>
                    <a:pt x="418" y="117"/>
                  </a:lnTo>
                  <a:lnTo>
                    <a:pt x="416" y="115"/>
                  </a:lnTo>
                  <a:lnTo>
                    <a:pt x="414" y="115"/>
                  </a:lnTo>
                  <a:lnTo>
                    <a:pt x="416" y="118"/>
                  </a:lnTo>
                  <a:lnTo>
                    <a:pt x="413" y="123"/>
                  </a:lnTo>
                  <a:lnTo>
                    <a:pt x="413" y="126"/>
                  </a:lnTo>
                  <a:lnTo>
                    <a:pt x="413" y="123"/>
                  </a:lnTo>
                  <a:lnTo>
                    <a:pt x="413" y="120"/>
                  </a:lnTo>
                  <a:lnTo>
                    <a:pt x="413" y="117"/>
                  </a:lnTo>
                  <a:lnTo>
                    <a:pt x="414" y="112"/>
                  </a:lnTo>
                  <a:lnTo>
                    <a:pt x="416" y="110"/>
                  </a:lnTo>
                  <a:lnTo>
                    <a:pt x="414" y="110"/>
                  </a:lnTo>
                  <a:lnTo>
                    <a:pt x="413" y="109"/>
                  </a:lnTo>
                  <a:lnTo>
                    <a:pt x="414" y="106"/>
                  </a:lnTo>
                  <a:lnTo>
                    <a:pt x="411" y="103"/>
                  </a:lnTo>
                  <a:lnTo>
                    <a:pt x="410" y="99"/>
                  </a:lnTo>
                  <a:lnTo>
                    <a:pt x="406" y="99"/>
                  </a:lnTo>
                  <a:lnTo>
                    <a:pt x="403" y="98"/>
                  </a:lnTo>
                  <a:lnTo>
                    <a:pt x="402" y="101"/>
                  </a:lnTo>
                  <a:lnTo>
                    <a:pt x="400" y="101"/>
                  </a:lnTo>
                  <a:lnTo>
                    <a:pt x="398" y="99"/>
                  </a:lnTo>
                  <a:lnTo>
                    <a:pt x="398" y="99"/>
                  </a:lnTo>
                  <a:lnTo>
                    <a:pt x="397" y="96"/>
                  </a:lnTo>
                  <a:lnTo>
                    <a:pt x="395" y="95"/>
                  </a:lnTo>
                  <a:lnTo>
                    <a:pt x="394" y="96"/>
                  </a:lnTo>
                  <a:lnTo>
                    <a:pt x="392" y="95"/>
                  </a:lnTo>
                  <a:lnTo>
                    <a:pt x="390" y="93"/>
                  </a:lnTo>
                  <a:lnTo>
                    <a:pt x="389" y="95"/>
                  </a:lnTo>
                  <a:lnTo>
                    <a:pt x="389" y="93"/>
                  </a:lnTo>
                  <a:lnTo>
                    <a:pt x="387" y="93"/>
                  </a:lnTo>
                  <a:lnTo>
                    <a:pt x="387" y="91"/>
                  </a:lnTo>
                  <a:lnTo>
                    <a:pt x="384" y="91"/>
                  </a:lnTo>
                  <a:lnTo>
                    <a:pt x="383" y="90"/>
                  </a:lnTo>
                  <a:lnTo>
                    <a:pt x="378" y="88"/>
                  </a:lnTo>
                  <a:lnTo>
                    <a:pt x="376" y="88"/>
                  </a:lnTo>
                  <a:lnTo>
                    <a:pt x="376" y="90"/>
                  </a:lnTo>
                  <a:lnTo>
                    <a:pt x="373" y="87"/>
                  </a:lnTo>
                  <a:lnTo>
                    <a:pt x="371" y="88"/>
                  </a:lnTo>
                  <a:lnTo>
                    <a:pt x="371" y="90"/>
                  </a:lnTo>
                  <a:lnTo>
                    <a:pt x="370" y="90"/>
                  </a:lnTo>
                  <a:lnTo>
                    <a:pt x="370" y="88"/>
                  </a:lnTo>
                  <a:lnTo>
                    <a:pt x="365" y="87"/>
                  </a:lnTo>
                  <a:lnTo>
                    <a:pt x="363" y="88"/>
                  </a:lnTo>
                  <a:lnTo>
                    <a:pt x="362" y="91"/>
                  </a:lnTo>
                  <a:lnTo>
                    <a:pt x="362" y="93"/>
                  </a:lnTo>
                  <a:lnTo>
                    <a:pt x="359" y="96"/>
                  </a:lnTo>
                  <a:lnTo>
                    <a:pt x="355" y="98"/>
                  </a:lnTo>
                  <a:lnTo>
                    <a:pt x="349" y="101"/>
                  </a:lnTo>
                  <a:lnTo>
                    <a:pt x="347" y="104"/>
                  </a:lnTo>
                  <a:lnTo>
                    <a:pt x="346" y="109"/>
                  </a:lnTo>
                  <a:lnTo>
                    <a:pt x="346" y="112"/>
                  </a:lnTo>
                  <a:lnTo>
                    <a:pt x="344" y="114"/>
                  </a:lnTo>
                  <a:lnTo>
                    <a:pt x="341" y="117"/>
                  </a:lnTo>
                  <a:lnTo>
                    <a:pt x="341" y="118"/>
                  </a:lnTo>
                  <a:lnTo>
                    <a:pt x="343" y="122"/>
                  </a:lnTo>
                  <a:lnTo>
                    <a:pt x="341" y="126"/>
                  </a:lnTo>
                  <a:lnTo>
                    <a:pt x="341" y="123"/>
                  </a:lnTo>
                  <a:lnTo>
                    <a:pt x="339" y="120"/>
                  </a:lnTo>
                  <a:lnTo>
                    <a:pt x="339" y="118"/>
                  </a:lnTo>
                  <a:lnTo>
                    <a:pt x="341" y="115"/>
                  </a:lnTo>
                  <a:lnTo>
                    <a:pt x="343" y="114"/>
                  </a:lnTo>
                  <a:lnTo>
                    <a:pt x="343" y="110"/>
                  </a:lnTo>
                  <a:lnTo>
                    <a:pt x="344" y="106"/>
                  </a:lnTo>
                  <a:lnTo>
                    <a:pt x="344" y="104"/>
                  </a:lnTo>
                  <a:lnTo>
                    <a:pt x="343" y="104"/>
                  </a:lnTo>
                  <a:lnTo>
                    <a:pt x="338" y="106"/>
                  </a:lnTo>
                  <a:lnTo>
                    <a:pt x="335" y="104"/>
                  </a:lnTo>
                  <a:lnTo>
                    <a:pt x="332" y="106"/>
                  </a:lnTo>
                  <a:lnTo>
                    <a:pt x="330" y="106"/>
                  </a:lnTo>
                  <a:lnTo>
                    <a:pt x="328" y="104"/>
                  </a:lnTo>
                  <a:lnTo>
                    <a:pt x="330" y="104"/>
                  </a:lnTo>
                  <a:lnTo>
                    <a:pt x="332" y="103"/>
                  </a:lnTo>
                  <a:lnTo>
                    <a:pt x="335" y="103"/>
                  </a:lnTo>
                  <a:lnTo>
                    <a:pt x="339" y="103"/>
                  </a:lnTo>
                  <a:lnTo>
                    <a:pt x="341" y="103"/>
                  </a:lnTo>
                  <a:lnTo>
                    <a:pt x="343" y="99"/>
                  </a:lnTo>
                  <a:lnTo>
                    <a:pt x="344" y="99"/>
                  </a:lnTo>
                  <a:lnTo>
                    <a:pt x="346" y="101"/>
                  </a:lnTo>
                  <a:lnTo>
                    <a:pt x="347" y="99"/>
                  </a:lnTo>
                  <a:lnTo>
                    <a:pt x="349" y="99"/>
                  </a:lnTo>
                  <a:lnTo>
                    <a:pt x="354" y="98"/>
                  </a:lnTo>
                  <a:lnTo>
                    <a:pt x="354" y="95"/>
                  </a:lnTo>
                  <a:lnTo>
                    <a:pt x="357" y="90"/>
                  </a:lnTo>
                  <a:lnTo>
                    <a:pt x="357" y="87"/>
                  </a:lnTo>
                  <a:lnTo>
                    <a:pt x="359" y="85"/>
                  </a:lnTo>
                  <a:lnTo>
                    <a:pt x="359" y="82"/>
                  </a:lnTo>
                  <a:lnTo>
                    <a:pt x="355" y="82"/>
                  </a:lnTo>
                  <a:lnTo>
                    <a:pt x="352" y="79"/>
                  </a:lnTo>
                  <a:lnTo>
                    <a:pt x="349" y="79"/>
                  </a:lnTo>
                  <a:lnTo>
                    <a:pt x="346" y="82"/>
                  </a:lnTo>
                  <a:lnTo>
                    <a:pt x="341" y="82"/>
                  </a:lnTo>
                  <a:lnTo>
                    <a:pt x="336" y="80"/>
                  </a:lnTo>
                  <a:lnTo>
                    <a:pt x="332" y="79"/>
                  </a:lnTo>
                  <a:lnTo>
                    <a:pt x="328" y="83"/>
                  </a:lnTo>
                  <a:lnTo>
                    <a:pt x="328" y="85"/>
                  </a:lnTo>
                  <a:lnTo>
                    <a:pt x="328" y="85"/>
                  </a:lnTo>
                  <a:lnTo>
                    <a:pt x="330" y="87"/>
                  </a:lnTo>
                  <a:lnTo>
                    <a:pt x="328" y="87"/>
                  </a:lnTo>
                  <a:lnTo>
                    <a:pt x="327" y="88"/>
                  </a:lnTo>
                  <a:lnTo>
                    <a:pt x="327" y="90"/>
                  </a:lnTo>
                  <a:lnTo>
                    <a:pt x="325" y="88"/>
                  </a:lnTo>
                  <a:lnTo>
                    <a:pt x="324" y="88"/>
                  </a:lnTo>
                  <a:lnTo>
                    <a:pt x="320" y="88"/>
                  </a:lnTo>
                  <a:lnTo>
                    <a:pt x="317" y="93"/>
                  </a:lnTo>
                  <a:lnTo>
                    <a:pt x="314" y="98"/>
                  </a:lnTo>
                  <a:lnTo>
                    <a:pt x="317" y="95"/>
                  </a:lnTo>
                  <a:lnTo>
                    <a:pt x="317" y="91"/>
                  </a:lnTo>
                  <a:lnTo>
                    <a:pt x="317" y="90"/>
                  </a:lnTo>
                  <a:lnTo>
                    <a:pt x="317" y="87"/>
                  </a:lnTo>
                  <a:lnTo>
                    <a:pt x="316" y="87"/>
                  </a:lnTo>
                  <a:lnTo>
                    <a:pt x="314" y="90"/>
                  </a:lnTo>
                  <a:lnTo>
                    <a:pt x="312" y="93"/>
                  </a:lnTo>
                  <a:lnTo>
                    <a:pt x="311" y="96"/>
                  </a:lnTo>
                  <a:lnTo>
                    <a:pt x="308" y="98"/>
                  </a:lnTo>
                  <a:lnTo>
                    <a:pt x="311" y="95"/>
                  </a:lnTo>
                  <a:lnTo>
                    <a:pt x="311" y="90"/>
                  </a:lnTo>
                  <a:lnTo>
                    <a:pt x="316" y="85"/>
                  </a:lnTo>
                  <a:lnTo>
                    <a:pt x="317" y="80"/>
                  </a:lnTo>
                  <a:lnTo>
                    <a:pt x="319" y="77"/>
                  </a:lnTo>
                  <a:lnTo>
                    <a:pt x="322" y="75"/>
                  </a:lnTo>
                  <a:lnTo>
                    <a:pt x="325" y="74"/>
                  </a:lnTo>
                  <a:lnTo>
                    <a:pt x="327" y="72"/>
                  </a:lnTo>
                  <a:lnTo>
                    <a:pt x="328" y="69"/>
                  </a:lnTo>
                  <a:lnTo>
                    <a:pt x="336" y="63"/>
                  </a:lnTo>
                  <a:lnTo>
                    <a:pt x="336" y="61"/>
                  </a:lnTo>
                  <a:lnTo>
                    <a:pt x="338" y="59"/>
                  </a:lnTo>
                  <a:lnTo>
                    <a:pt x="336" y="58"/>
                  </a:lnTo>
                  <a:lnTo>
                    <a:pt x="336" y="56"/>
                  </a:lnTo>
                  <a:lnTo>
                    <a:pt x="338" y="55"/>
                  </a:lnTo>
                  <a:lnTo>
                    <a:pt x="338" y="53"/>
                  </a:lnTo>
                  <a:lnTo>
                    <a:pt x="335" y="50"/>
                  </a:lnTo>
                  <a:lnTo>
                    <a:pt x="332" y="51"/>
                  </a:lnTo>
                  <a:lnTo>
                    <a:pt x="332" y="51"/>
                  </a:lnTo>
                  <a:lnTo>
                    <a:pt x="330" y="50"/>
                  </a:lnTo>
                  <a:lnTo>
                    <a:pt x="328" y="44"/>
                  </a:lnTo>
                  <a:lnTo>
                    <a:pt x="325" y="37"/>
                  </a:lnTo>
                  <a:lnTo>
                    <a:pt x="322" y="32"/>
                  </a:lnTo>
                  <a:lnTo>
                    <a:pt x="320" y="28"/>
                  </a:lnTo>
                  <a:lnTo>
                    <a:pt x="320" y="24"/>
                  </a:lnTo>
                  <a:lnTo>
                    <a:pt x="319" y="21"/>
                  </a:lnTo>
                  <a:lnTo>
                    <a:pt x="319" y="20"/>
                  </a:lnTo>
                  <a:lnTo>
                    <a:pt x="317" y="18"/>
                  </a:lnTo>
                  <a:lnTo>
                    <a:pt x="316" y="13"/>
                  </a:lnTo>
                  <a:lnTo>
                    <a:pt x="316" y="15"/>
                  </a:lnTo>
                  <a:lnTo>
                    <a:pt x="316" y="16"/>
                  </a:lnTo>
                  <a:lnTo>
                    <a:pt x="314" y="18"/>
                  </a:lnTo>
                  <a:lnTo>
                    <a:pt x="311" y="21"/>
                  </a:lnTo>
                  <a:lnTo>
                    <a:pt x="311" y="20"/>
                  </a:lnTo>
                  <a:lnTo>
                    <a:pt x="311" y="21"/>
                  </a:lnTo>
                  <a:lnTo>
                    <a:pt x="309" y="23"/>
                  </a:lnTo>
                  <a:lnTo>
                    <a:pt x="306" y="26"/>
                  </a:lnTo>
                  <a:lnTo>
                    <a:pt x="303" y="31"/>
                  </a:lnTo>
                  <a:lnTo>
                    <a:pt x="303" y="34"/>
                  </a:lnTo>
                  <a:lnTo>
                    <a:pt x="300" y="40"/>
                  </a:lnTo>
                  <a:lnTo>
                    <a:pt x="298" y="44"/>
                  </a:lnTo>
                  <a:lnTo>
                    <a:pt x="296" y="47"/>
                  </a:lnTo>
                  <a:lnTo>
                    <a:pt x="293" y="47"/>
                  </a:lnTo>
                  <a:lnTo>
                    <a:pt x="292" y="48"/>
                  </a:lnTo>
                  <a:lnTo>
                    <a:pt x="292" y="50"/>
                  </a:lnTo>
                  <a:lnTo>
                    <a:pt x="288" y="51"/>
                  </a:lnTo>
                  <a:lnTo>
                    <a:pt x="287" y="51"/>
                  </a:lnTo>
                  <a:lnTo>
                    <a:pt x="287" y="48"/>
                  </a:lnTo>
                  <a:lnTo>
                    <a:pt x="287" y="48"/>
                  </a:lnTo>
                  <a:lnTo>
                    <a:pt x="285" y="47"/>
                  </a:lnTo>
                  <a:lnTo>
                    <a:pt x="284" y="47"/>
                  </a:lnTo>
                  <a:lnTo>
                    <a:pt x="282" y="47"/>
                  </a:lnTo>
                  <a:lnTo>
                    <a:pt x="281" y="48"/>
                  </a:lnTo>
                  <a:lnTo>
                    <a:pt x="279" y="48"/>
                  </a:lnTo>
                  <a:lnTo>
                    <a:pt x="277" y="47"/>
                  </a:lnTo>
                  <a:lnTo>
                    <a:pt x="277" y="45"/>
                  </a:lnTo>
                  <a:lnTo>
                    <a:pt x="276" y="44"/>
                  </a:lnTo>
                  <a:lnTo>
                    <a:pt x="274" y="42"/>
                  </a:lnTo>
                  <a:lnTo>
                    <a:pt x="274" y="40"/>
                  </a:lnTo>
                  <a:lnTo>
                    <a:pt x="273" y="40"/>
                  </a:lnTo>
                  <a:lnTo>
                    <a:pt x="269" y="37"/>
                  </a:lnTo>
                  <a:lnTo>
                    <a:pt x="266" y="37"/>
                  </a:lnTo>
                  <a:lnTo>
                    <a:pt x="263" y="39"/>
                  </a:lnTo>
                  <a:lnTo>
                    <a:pt x="258" y="39"/>
                  </a:lnTo>
                  <a:lnTo>
                    <a:pt x="255" y="39"/>
                  </a:lnTo>
                  <a:lnTo>
                    <a:pt x="252" y="40"/>
                  </a:lnTo>
                  <a:lnTo>
                    <a:pt x="252" y="42"/>
                  </a:lnTo>
                  <a:lnTo>
                    <a:pt x="253" y="45"/>
                  </a:lnTo>
                  <a:lnTo>
                    <a:pt x="255" y="47"/>
                  </a:lnTo>
                  <a:lnTo>
                    <a:pt x="257" y="50"/>
                  </a:lnTo>
                  <a:lnTo>
                    <a:pt x="255" y="50"/>
                  </a:lnTo>
                  <a:lnTo>
                    <a:pt x="253" y="50"/>
                  </a:lnTo>
                  <a:lnTo>
                    <a:pt x="249" y="50"/>
                  </a:lnTo>
                  <a:lnTo>
                    <a:pt x="249" y="48"/>
                  </a:lnTo>
                  <a:lnTo>
                    <a:pt x="247" y="48"/>
                  </a:lnTo>
                  <a:lnTo>
                    <a:pt x="247" y="48"/>
                  </a:lnTo>
                  <a:lnTo>
                    <a:pt x="247" y="48"/>
                  </a:lnTo>
                  <a:lnTo>
                    <a:pt x="242" y="48"/>
                  </a:lnTo>
                  <a:lnTo>
                    <a:pt x="241" y="50"/>
                  </a:lnTo>
                  <a:lnTo>
                    <a:pt x="239" y="48"/>
                  </a:lnTo>
                  <a:lnTo>
                    <a:pt x="234" y="48"/>
                  </a:lnTo>
                  <a:lnTo>
                    <a:pt x="233" y="50"/>
                  </a:lnTo>
                  <a:lnTo>
                    <a:pt x="230" y="55"/>
                  </a:lnTo>
                  <a:lnTo>
                    <a:pt x="225" y="53"/>
                  </a:lnTo>
                  <a:lnTo>
                    <a:pt x="222" y="55"/>
                  </a:lnTo>
                  <a:lnTo>
                    <a:pt x="222" y="56"/>
                  </a:lnTo>
                  <a:lnTo>
                    <a:pt x="220" y="58"/>
                  </a:lnTo>
                  <a:lnTo>
                    <a:pt x="217" y="59"/>
                  </a:lnTo>
                  <a:lnTo>
                    <a:pt x="215" y="58"/>
                  </a:lnTo>
                  <a:lnTo>
                    <a:pt x="214" y="58"/>
                  </a:lnTo>
                  <a:lnTo>
                    <a:pt x="212" y="61"/>
                  </a:lnTo>
                  <a:lnTo>
                    <a:pt x="210" y="59"/>
                  </a:lnTo>
                  <a:lnTo>
                    <a:pt x="204" y="55"/>
                  </a:lnTo>
                  <a:lnTo>
                    <a:pt x="202" y="53"/>
                  </a:lnTo>
                  <a:lnTo>
                    <a:pt x="202" y="50"/>
                  </a:lnTo>
                  <a:lnTo>
                    <a:pt x="199" y="47"/>
                  </a:lnTo>
                  <a:lnTo>
                    <a:pt x="196" y="45"/>
                  </a:lnTo>
                  <a:lnTo>
                    <a:pt x="196" y="42"/>
                  </a:lnTo>
                  <a:lnTo>
                    <a:pt x="196" y="40"/>
                  </a:lnTo>
                  <a:lnTo>
                    <a:pt x="196" y="39"/>
                  </a:lnTo>
                  <a:lnTo>
                    <a:pt x="196" y="36"/>
                  </a:lnTo>
                  <a:lnTo>
                    <a:pt x="198" y="34"/>
                  </a:lnTo>
                  <a:lnTo>
                    <a:pt x="198" y="31"/>
                  </a:lnTo>
                  <a:lnTo>
                    <a:pt x="199" y="26"/>
                  </a:lnTo>
                  <a:lnTo>
                    <a:pt x="201" y="23"/>
                  </a:lnTo>
                  <a:lnTo>
                    <a:pt x="204" y="20"/>
                  </a:lnTo>
                  <a:lnTo>
                    <a:pt x="204" y="18"/>
                  </a:lnTo>
                  <a:lnTo>
                    <a:pt x="201" y="18"/>
                  </a:lnTo>
                  <a:lnTo>
                    <a:pt x="199" y="16"/>
                  </a:lnTo>
                  <a:lnTo>
                    <a:pt x="199" y="13"/>
                  </a:lnTo>
                  <a:lnTo>
                    <a:pt x="196" y="13"/>
                  </a:lnTo>
                  <a:lnTo>
                    <a:pt x="193" y="13"/>
                  </a:lnTo>
                  <a:lnTo>
                    <a:pt x="194" y="12"/>
                  </a:lnTo>
                  <a:lnTo>
                    <a:pt x="196" y="8"/>
                  </a:lnTo>
                  <a:lnTo>
                    <a:pt x="196" y="5"/>
                  </a:lnTo>
                  <a:lnTo>
                    <a:pt x="194" y="2"/>
                  </a:lnTo>
                  <a:lnTo>
                    <a:pt x="191" y="2"/>
                  </a:lnTo>
                  <a:lnTo>
                    <a:pt x="190" y="2"/>
                  </a:lnTo>
                  <a:lnTo>
                    <a:pt x="188" y="0"/>
                  </a:lnTo>
                  <a:lnTo>
                    <a:pt x="187" y="0"/>
                  </a:lnTo>
                  <a:lnTo>
                    <a:pt x="187" y="4"/>
                  </a:lnTo>
                  <a:lnTo>
                    <a:pt x="185" y="7"/>
                  </a:lnTo>
                  <a:lnTo>
                    <a:pt x="179" y="12"/>
                  </a:lnTo>
                  <a:lnTo>
                    <a:pt x="174" y="13"/>
                  </a:lnTo>
                  <a:lnTo>
                    <a:pt x="167" y="15"/>
                  </a:lnTo>
                  <a:lnTo>
                    <a:pt x="166" y="15"/>
                  </a:lnTo>
                  <a:lnTo>
                    <a:pt x="161" y="15"/>
                  </a:lnTo>
                  <a:lnTo>
                    <a:pt x="156" y="18"/>
                  </a:lnTo>
                  <a:lnTo>
                    <a:pt x="151" y="20"/>
                  </a:lnTo>
                  <a:lnTo>
                    <a:pt x="151" y="20"/>
                  </a:lnTo>
                  <a:lnTo>
                    <a:pt x="145" y="20"/>
                  </a:lnTo>
                  <a:lnTo>
                    <a:pt x="140" y="20"/>
                  </a:lnTo>
                  <a:lnTo>
                    <a:pt x="136" y="18"/>
                  </a:lnTo>
                  <a:lnTo>
                    <a:pt x="131" y="16"/>
                  </a:lnTo>
                  <a:lnTo>
                    <a:pt x="128" y="16"/>
                  </a:lnTo>
                  <a:lnTo>
                    <a:pt x="129" y="20"/>
                  </a:lnTo>
                  <a:lnTo>
                    <a:pt x="132" y="21"/>
                  </a:lnTo>
                  <a:lnTo>
                    <a:pt x="134" y="23"/>
                  </a:lnTo>
                  <a:lnTo>
                    <a:pt x="136" y="26"/>
                  </a:lnTo>
                  <a:lnTo>
                    <a:pt x="132" y="32"/>
                  </a:lnTo>
                  <a:lnTo>
                    <a:pt x="132" y="34"/>
                  </a:lnTo>
                  <a:lnTo>
                    <a:pt x="134" y="36"/>
                  </a:lnTo>
                  <a:lnTo>
                    <a:pt x="132" y="40"/>
                  </a:lnTo>
                  <a:lnTo>
                    <a:pt x="139" y="42"/>
                  </a:lnTo>
                  <a:lnTo>
                    <a:pt x="144" y="42"/>
                  </a:lnTo>
                  <a:lnTo>
                    <a:pt x="148" y="42"/>
                  </a:lnTo>
                  <a:lnTo>
                    <a:pt x="148" y="45"/>
                  </a:lnTo>
                  <a:lnTo>
                    <a:pt x="145" y="47"/>
                  </a:lnTo>
                  <a:lnTo>
                    <a:pt x="139" y="48"/>
                  </a:lnTo>
                  <a:lnTo>
                    <a:pt x="137" y="48"/>
                  </a:lnTo>
                  <a:lnTo>
                    <a:pt x="136" y="50"/>
                  </a:lnTo>
                  <a:lnTo>
                    <a:pt x="134" y="55"/>
                  </a:lnTo>
                  <a:lnTo>
                    <a:pt x="128" y="58"/>
                  </a:lnTo>
                  <a:lnTo>
                    <a:pt x="124" y="61"/>
                  </a:lnTo>
                  <a:lnTo>
                    <a:pt x="120" y="64"/>
                  </a:lnTo>
                  <a:lnTo>
                    <a:pt x="116" y="67"/>
                  </a:lnTo>
                  <a:lnTo>
                    <a:pt x="112" y="67"/>
                  </a:lnTo>
                  <a:lnTo>
                    <a:pt x="108" y="67"/>
                  </a:lnTo>
                  <a:lnTo>
                    <a:pt x="102" y="63"/>
                  </a:lnTo>
                  <a:lnTo>
                    <a:pt x="97" y="59"/>
                  </a:lnTo>
                  <a:lnTo>
                    <a:pt x="93" y="59"/>
                  </a:lnTo>
                  <a:lnTo>
                    <a:pt x="93" y="56"/>
                  </a:lnTo>
                  <a:lnTo>
                    <a:pt x="93" y="53"/>
                  </a:lnTo>
                  <a:lnTo>
                    <a:pt x="91" y="50"/>
                  </a:lnTo>
                  <a:lnTo>
                    <a:pt x="89" y="48"/>
                  </a:lnTo>
                  <a:lnTo>
                    <a:pt x="86" y="48"/>
                  </a:lnTo>
                  <a:lnTo>
                    <a:pt x="83" y="51"/>
                  </a:lnTo>
                  <a:lnTo>
                    <a:pt x="81" y="51"/>
                  </a:lnTo>
                  <a:lnTo>
                    <a:pt x="80" y="51"/>
                  </a:lnTo>
                  <a:lnTo>
                    <a:pt x="77" y="51"/>
                  </a:lnTo>
                  <a:lnTo>
                    <a:pt x="75" y="53"/>
                  </a:lnTo>
                  <a:lnTo>
                    <a:pt x="59" y="53"/>
                  </a:lnTo>
                  <a:lnTo>
                    <a:pt x="59" y="58"/>
                  </a:lnTo>
                  <a:lnTo>
                    <a:pt x="59" y="61"/>
                  </a:lnTo>
                  <a:lnTo>
                    <a:pt x="65" y="63"/>
                  </a:lnTo>
                  <a:lnTo>
                    <a:pt x="67" y="66"/>
                  </a:lnTo>
                  <a:lnTo>
                    <a:pt x="65" y="67"/>
                  </a:lnTo>
                  <a:lnTo>
                    <a:pt x="67" y="69"/>
                  </a:lnTo>
                  <a:lnTo>
                    <a:pt x="67" y="72"/>
                  </a:lnTo>
                  <a:lnTo>
                    <a:pt x="64" y="69"/>
                  </a:lnTo>
                  <a:lnTo>
                    <a:pt x="54" y="72"/>
                  </a:lnTo>
                  <a:lnTo>
                    <a:pt x="54" y="80"/>
                  </a:lnTo>
                  <a:lnTo>
                    <a:pt x="56" y="83"/>
                  </a:lnTo>
                  <a:lnTo>
                    <a:pt x="62" y="88"/>
                  </a:lnTo>
                  <a:lnTo>
                    <a:pt x="65" y="93"/>
                  </a:lnTo>
                  <a:lnTo>
                    <a:pt x="65" y="98"/>
                  </a:lnTo>
                  <a:lnTo>
                    <a:pt x="65" y="101"/>
                  </a:lnTo>
                  <a:lnTo>
                    <a:pt x="57" y="130"/>
                  </a:lnTo>
                  <a:lnTo>
                    <a:pt x="54" y="138"/>
                  </a:lnTo>
                  <a:lnTo>
                    <a:pt x="54" y="139"/>
                  </a:lnTo>
                  <a:lnTo>
                    <a:pt x="54" y="141"/>
                  </a:lnTo>
                  <a:lnTo>
                    <a:pt x="51" y="141"/>
                  </a:lnTo>
                  <a:lnTo>
                    <a:pt x="51" y="139"/>
                  </a:lnTo>
                  <a:lnTo>
                    <a:pt x="48" y="138"/>
                  </a:lnTo>
                  <a:lnTo>
                    <a:pt x="46" y="138"/>
                  </a:lnTo>
                  <a:lnTo>
                    <a:pt x="45" y="138"/>
                  </a:lnTo>
                  <a:lnTo>
                    <a:pt x="43" y="138"/>
                  </a:lnTo>
                  <a:lnTo>
                    <a:pt x="42" y="139"/>
                  </a:lnTo>
                  <a:lnTo>
                    <a:pt x="32" y="142"/>
                  </a:lnTo>
                  <a:lnTo>
                    <a:pt x="26" y="144"/>
                  </a:lnTo>
                  <a:lnTo>
                    <a:pt x="24" y="146"/>
                  </a:lnTo>
                  <a:lnTo>
                    <a:pt x="22" y="146"/>
                  </a:lnTo>
                  <a:lnTo>
                    <a:pt x="19" y="149"/>
                  </a:lnTo>
                  <a:lnTo>
                    <a:pt x="16" y="150"/>
                  </a:lnTo>
                  <a:lnTo>
                    <a:pt x="13" y="152"/>
                  </a:lnTo>
                  <a:lnTo>
                    <a:pt x="13" y="157"/>
                  </a:lnTo>
                  <a:lnTo>
                    <a:pt x="11" y="158"/>
                  </a:lnTo>
                  <a:lnTo>
                    <a:pt x="13" y="160"/>
                  </a:lnTo>
                  <a:lnTo>
                    <a:pt x="8" y="165"/>
                  </a:lnTo>
                  <a:lnTo>
                    <a:pt x="10" y="169"/>
                  </a:lnTo>
                  <a:lnTo>
                    <a:pt x="11" y="171"/>
                  </a:lnTo>
                  <a:lnTo>
                    <a:pt x="10" y="174"/>
                  </a:lnTo>
                  <a:lnTo>
                    <a:pt x="6" y="173"/>
                  </a:lnTo>
                  <a:lnTo>
                    <a:pt x="3" y="176"/>
                  </a:lnTo>
                  <a:lnTo>
                    <a:pt x="3" y="179"/>
                  </a:lnTo>
                  <a:lnTo>
                    <a:pt x="2" y="181"/>
                  </a:lnTo>
                  <a:lnTo>
                    <a:pt x="2" y="182"/>
                  </a:lnTo>
                  <a:lnTo>
                    <a:pt x="2" y="185"/>
                  </a:lnTo>
                  <a:lnTo>
                    <a:pt x="0" y="189"/>
                  </a:lnTo>
                  <a:lnTo>
                    <a:pt x="2" y="190"/>
                  </a:lnTo>
                  <a:lnTo>
                    <a:pt x="2" y="192"/>
                  </a:lnTo>
                  <a:lnTo>
                    <a:pt x="5" y="197"/>
                  </a:lnTo>
                  <a:lnTo>
                    <a:pt x="11" y="208"/>
                  </a:lnTo>
                  <a:lnTo>
                    <a:pt x="8" y="213"/>
                  </a:lnTo>
                  <a:lnTo>
                    <a:pt x="16" y="211"/>
                  </a:lnTo>
                  <a:lnTo>
                    <a:pt x="21" y="213"/>
                  </a:lnTo>
                  <a:lnTo>
                    <a:pt x="24" y="216"/>
                  </a:lnTo>
                  <a:lnTo>
                    <a:pt x="26" y="221"/>
                  </a:lnTo>
                  <a:lnTo>
                    <a:pt x="30" y="221"/>
                  </a:lnTo>
                  <a:lnTo>
                    <a:pt x="38" y="221"/>
                  </a:lnTo>
                  <a:lnTo>
                    <a:pt x="45" y="216"/>
                  </a:lnTo>
                  <a:lnTo>
                    <a:pt x="49" y="213"/>
                  </a:lnTo>
                  <a:lnTo>
                    <a:pt x="51" y="214"/>
                  </a:lnTo>
                  <a:lnTo>
                    <a:pt x="49" y="217"/>
                  </a:lnTo>
                  <a:lnTo>
                    <a:pt x="49" y="219"/>
                  </a:lnTo>
                  <a:lnTo>
                    <a:pt x="48" y="224"/>
                  </a:lnTo>
                  <a:lnTo>
                    <a:pt x="49" y="232"/>
                  </a:lnTo>
                  <a:lnTo>
                    <a:pt x="49" y="235"/>
                  </a:lnTo>
                  <a:lnTo>
                    <a:pt x="51" y="236"/>
                  </a:lnTo>
                  <a:lnTo>
                    <a:pt x="54" y="236"/>
                  </a:lnTo>
                  <a:lnTo>
                    <a:pt x="57" y="235"/>
                  </a:lnTo>
                  <a:lnTo>
                    <a:pt x="59" y="235"/>
                  </a:lnTo>
                  <a:lnTo>
                    <a:pt x="61" y="235"/>
                  </a:lnTo>
                  <a:lnTo>
                    <a:pt x="62" y="235"/>
                  </a:lnTo>
                  <a:lnTo>
                    <a:pt x="64" y="236"/>
                  </a:lnTo>
                  <a:lnTo>
                    <a:pt x="72" y="236"/>
                  </a:lnTo>
                  <a:lnTo>
                    <a:pt x="77" y="236"/>
                  </a:lnTo>
                  <a:lnTo>
                    <a:pt x="80" y="233"/>
                  </a:lnTo>
                  <a:lnTo>
                    <a:pt x="83" y="233"/>
                  </a:lnTo>
                  <a:lnTo>
                    <a:pt x="86" y="232"/>
                  </a:lnTo>
                  <a:lnTo>
                    <a:pt x="89" y="232"/>
                  </a:lnTo>
                  <a:lnTo>
                    <a:pt x="93" y="230"/>
                  </a:lnTo>
                  <a:lnTo>
                    <a:pt x="96" y="224"/>
                  </a:lnTo>
                  <a:lnTo>
                    <a:pt x="102" y="219"/>
                  </a:lnTo>
                  <a:lnTo>
                    <a:pt x="107" y="219"/>
                  </a:lnTo>
                  <a:lnTo>
                    <a:pt x="112" y="217"/>
                  </a:lnTo>
                  <a:lnTo>
                    <a:pt x="115" y="217"/>
                  </a:lnTo>
                  <a:lnTo>
                    <a:pt x="116" y="219"/>
                  </a:lnTo>
                  <a:lnTo>
                    <a:pt x="120" y="217"/>
                  </a:lnTo>
                  <a:lnTo>
                    <a:pt x="121" y="217"/>
                  </a:lnTo>
                  <a:lnTo>
                    <a:pt x="121" y="221"/>
                  </a:lnTo>
                  <a:lnTo>
                    <a:pt x="123" y="227"/>
                  </a:lnTo>
                  <a:lnTo>
                    <a:pt x="121" y="230"/>
                  </a:lnTo>
                  <a:lnTo>
                    <a:pt x="123" y="236"/>
                  </a:lnTo>
                  <a:lnTo>
                    <a:pt x="121" y="240"/>
                  </a:lnTo>
                  <a:lnTo>
                    <a:pt x="124" y="244"/>
                  </a:lnTo>
                  <a:lnTo>
                    <a:pt x="128" y="246"/>
                  </a:lnTo>
                  <a:lnTo>
                    <a:pt x="128" y="251"/>
                  </a:lnTo>
                  <a:lnTo>
                    <a:pt x="131" y="252"/>
                  </a:lnTo>
                  <a:lnTo>
                    <a:pt x="136" y="256"/>
                  </a:lnTo>
                  <a:lnTo>
                    <a:pt x="139" y="257"/>
                  </a:lnTo>
                  <a:lnTo>
                    <a:pt x="140" y="257"/>
                  </a:lnTo>
                  <a:lnTo>
                    <a:pt x="147" y="256"/>
                  </a:lnTo>
                  <a:lnTo>
                    <a:pt x="151" y="260"/>
                  </a:lnTo>
                  <a:lnTo>
                    <a:pt x="155" y="259"/>
                  </a:lnTo>
                  <a:lnTo>
                    <a:pt x="159" y="265"/>
                  </a:lnTo>
                  <a:lnTo>
                    <a:pt x="163" y="264"/>
                  </a:lnTo>
                  <a:lnTo>
                    <a:pt x="167" y="267"/>
                  </a:lnTo>
                  <a:lnTo>
                    <a:pt x="172" y="268"/>
                  </a:lnTo>
                  <a:lnTo>
                    <a:pt x="172" y="272"/>
                  </a:lnTo>
                  <a:lnTo>
                    <a:pt x="175" y="273"/>
                  </a:lnTo>
                  <a:lnTo>
                    <a:pt x="179" y="275"/>
                  </a:lnTo>
                  <a:lnTo>
                    <a:pt x="187" y="273"/>
                  </a:lnTo>
                  <a:lnTo>
                    <a:pt x="193" y="276"/>
                  </a:lnTo>
                  <a:lnTo>
                    <a:pt x="194" y="280"/>
                  </a:lnTo>
                  <a:lnTo>
                    <a:pt x="193" y="286"/>
                  </a:lnTo>
                  <a:lnTo>
                    <a:pt x="194" y="291"/>
                  </a:lnTo>
                  <a:lnTo>
                    <a:pt x="193" y="294"/>
                  </a:lnTo>
                  <a:lnTo>
                    <a:pt x="198" y="303"/>
                  </a:lnTo>
                  <a:lnTo>
                    <a:pt x="198" y="310"/>
                  </a:lnTo>
                  <a:lnTo>
                    <a:pt x="223" y="310"/>
                  </a:lnTo>
                  <a:lnTo>
                    <a:pt x="223" y="319"/>
                  </a:lnTo>
                  <a:lnTo>
                    <a:pt x="223" y="324"/>
                  </a:lnTo>
                  <a:lnTo>
                    <a:pt x="231" y="326"/>
                  </a:lnTo>
                  <a:lnTo>
                    <a:pt x="238" y="340"/>
                  </a:lnTo>
                  <a:lnTo>
                    <a:pt x="238" y="347"/>
                  </a:lnTo>
                  <a:lnTo>
                    <a:pt x="231" y="361"/>
                  </a:lnTo>
                  <a:lnTo>
                    <a:pt x="231" y="362"/>
                  </a:lnTo>
                  <a:lnTo>
                    <a:pt x="230" y="364"/>
                  </a:lnTo>
                  <a:lnTo>
                    <a:pt x="231" y="366"/>
                  </a:lnTo>
                  <a:lnTo>
                    <a:pt x="231" y="369"/>
                  </a:lnTo>
                  <a:lnTo>
                    <a:pt x="234" y="372"/>
                  </a:lnTo>
                  <a:lnTo>
                    <a:pt x="234" y="377"/>
                  </a:lnTo>
                  <a:lnTo>
                    <a:pt x="238" y="380"/>
                  </a:lnTo>
                  <a:lnTo>
                    <a:pt x="236" y="390"/>
                  </a:lnTo>
                  <a:lnTo>
                    <a:pt x="236" y="393"/>
                  </a:lnTo>
                  <a:lnTo>
                    <a:pt x="236" y="396"/>
                  </a:lnTo>
                  <a:lnTo>
                    <a:pt x="236" y="399"/>
                  </a:lnTo>
                  <a:lnTo>
                    <a:pt x="242" y="398"/>
                  </a:lnTo>
                  <a:lnTo>
                    <a:pt x="244" y="399"/>
                  </a:lnTo>
                  <a:lnTo>
                    <a:pt x="250" y="399"/>
                  </a:lnTo>
                  <a:lnTo>
                    <a:pt x="255" y="401"/>
                  </a:lnTo>
                  <a:lnTo>
                    <a:pt x="261" y="398"/>
                  </a:lnTo>
                  <a:lnTo>
                    <a:pt x="265" y="401"/>
                  </a:lnTo>
                  <a:lnTo>
                    <a:pt x="266" y="401"/>
                  </a:lnTo>
                  <a:lnTo>
                    <a:pt x="268" y="404"/>
                  </a:lnTo>
                  <a:lnTo>
                    <a:pt x="271" y="420"/>
                  </a:lnTo>
                  <a:lnTo>
                    <a:pt x="274" y="425"/>
                  </a:lnTo>
                  <a:lnTo>
                    <a:pt x="276" y="425"/>
                  </a:lnTo>
                  <a:lnTo>
                    <a:pt x="282" y="423"/>
                  </a:lnTo>
                  <a:lnTo>
                    <a:pt x="285" y="423"/>
                  </a:lnTo>
                  <a:lnTo>
                    <a:pt x="287" y="426"/>
                  </a:lnTo>
                  <a:lnTo>
                    <a:pt x="288" y="426"/>
                  </a:lnTo>
                  <a:lnTo>
                    <a:pt x="288" y="428"/>
                  </a:lnTo>
                  <a:lnTo>
                    <a:pt x="287" y="441"/>
                  </a:lnTo>
                  <a:lnTo>
                    <a:pt x="287" y="442"/>
                  </a:lnTo>
                  <a:lnTo>
                    <a:pt x="287" y="444"/>
                  </a:lnTo>
                  <a:lnTo>
                    <a:pt x="287" y="445"/>
                  </a:lnTo>
                  <a:lnTo>
                    <a:pt x="287" y="447"/>
                  </a:lnTo>
                  <a:lnTo>
                    <a:pt x="285" y="449"/>
                  </a:lnTo>
                  <a:lnTo>
                    <a:pt x="288" y="447"/>
                  </a:lnTo>
                  <a:lnTo>
                    <a:pt x="295" y="447"/>
                  </a:lnTo>
                  <a:lnTo>
                    <a:pt x="295" y="450"/>
                  </a:lnTo>
                  <a:lnTo>
                    <a:pt x="298" y="457"/>
                  </a:lnTo>
                  <a:lnTo>
                    <a:pt x="298" y="461"/>
                  </a:lnTo>
                  <a:lnTo>
                    <a:pt x="298" y="466"/>
                  </a:lnTo>
                  <a:lnTo>
                    <a:pt x="298" y="473"/>
                  </a:lnTo>
                  <a:lnTo>
                    <a:pt x="298" y="474"/>
                  </a:lnTo>
                  <a:lnTo>
                    <a:pt x="295" y="474"/>
                  </a:lnTo>
                  <a:lnTo>
                    <a:pt x="292" y="476"/>
                  </a:lnTo>
                  <a:lnTo>
                    <a:pt x="292" y="477"/>
                  </a:lnTo>
                  <a:lnTo>
                    <a:pt x="288" y="479"/>
                  </a:lnTo>
                  <a:lnTo>
                    <a:pt x="288" y="477"/>
                  </a:lnTo>
                  <a:lnTo>
                    <a:pt x="282" y="482"/>
                  </a:lnTo>
                  <a:lnTo>
                    <a:pt x="281" y="484"/>
                  </a:lnTo>
                  <a:lnTo>
                    <a:pt x="279" y="484"/>
                  </a:lnTo>
                  <a:lnTo>
                    <a:pt x="274" y="488"/>
                  </a:lnTo>
                  <a:lnTo>
                    <a:pt x="273" y="488"/>
                  </a:lnTo>
                  <a:lnTo>
                    <a:pt x="273" y="493"/>
                  </a:lnTo>
                  <a:lnTo>
                    <a:pt x="269" y="493"/>
                  </a:lnTo>
                  <a:lnTo>
                    <a:pt x="268" y="493"/>
                  </a:lnTo>
                  <a:lnTo>
                    <a:pt x="265" y="498"/>
                  </a:lnTo>
                  <a:lnTo>
                    <a:pt x="263" y="501"/>
                  </a:lnTo>
                  <a:lnTo>
                    <a:pt x="263" y="503"/>
                  </a:lnTo>
                  <a:lnTo>
                    <a:pt x="261" y="504"/>
                  </a:lnTo>
                  <a:lnTo>
                    <a:pt x="260" y="506"/>
                  </a:lnTo>
                  <a:lnTo>
                    <a:pt x="257" y="511"/>
                  </a:lnTo>
                  <a:lnTo>
                    <a:pt x="255" y="514"/>
                  </a:lnTo>
                  <a:lnTo>
                    <a:pt x="253" y="517"/>
                  </a:lnTo>
                  <a:lnTo>
                    <a:pt x="253" y="519"/>
                  </a:lnTo>
                  <a:lnTo>
                    <a:pt x="250" y="520"/>
                  </a:lnTo>
                  <a:lnTo>
                    <a:pt x="250" y="522"/>
                  </a:lnTo>
                  <a:lnTo>
                    <a:pt x="252" y="522"/>
                  </a:lnTo>
                  <a:lnTo>
                    <a:pt x="253" y="522"/>
                  </a:lnTo>
                  <a:lnTo>
                    <a:pt x="260" y="520"/>
                  </a:lnTo>
                  <a:lnTo>
                    <a:pt x="263" y="522"/>
                  </a:lnTo>
                  <a:lnTo>
                    <a:pt x="266" y="527"/>
                  </a:lnTo>
                  <a:lnTo>
                    <a:pt x="269" y="528"/>
                  </a:lnTo>
                  <a:lnTo>
                    <a:pt x="271" y="532"/>
                  </a:lnTo>
                  <a:lnTo>
                    <a:pt x="274" y="538"/>
                  </a:lnTo>
                  <a:lnTo>
                    <a:pt x="276" y="538"/>
                  </a:lnTo>
                  <a:lnTo>
                    <a:pt x="279" y="535"/>
                  </a:lnTo>
                  <a:lnTo>
                    <a:pt x="281" y="535"/>
                  </a:lnTo>
                  <a:lnTo>
                    <a:pt x="284" y="539"/>
                  </a:lnTo>
                  <a:lnTo>
                    <a:pt x="287" y="541"/>
                  </a:lnTo>
                  <a:lnTo>
                    <a:pt x="290" y="543"/>
                  </a:lnTo>
                  <a:lnTo>
                    <a:pt x="293" y="546"/>
                  </a:lnTo>
                  <a:lnTo>
                    <a:pt x="295" y="549"/>
                  </a:lnTo>
                  <a:lnTo>
                    <a:pt x="296" y="549"/>
                  </a:lnTo>
                  <a:lnTo>
                    <a:pt x="303" y="551"/>
                  </a:lnTo>
                  <a:lnTo>
                    <a:pt x="306" y="555"/>
                  </a:lnTo>
                  <a:lnTo>
                    <a:pt x="309" y="560"/>
                  </a:lnTo>
                  <a:lnTo>
                    <a:pt x="312" y="562"/>
                  </a:lnTo>
                  <a:lnTo>
                    <a:pt x="311" y="567"/>
                  </a:lnTo>
                  <a:lnTo>
                    <a:pt x="309" y="570"/>
                  </a:lnTo>
                  <a:lnTo>
                    <a:pt x="311" y="575"/>
                  </a:lnTo>
                  <a:lnTo>
                    <a:pt x="311" y="575"/>
                  </a:lnTo>
                  <a:lnTo>
                    <a:pt x="311" y="576"/>
                  </a:lnTo>
                  <a:lnTo>
                    <a:pt x="312" y="578"/>
                  </a:lnTo>
                  <a:lnTo>
                    <a:pt x="314" y="579"/>
                  </a:lnTo>
                  <a:lnTo>
                    <a:pt x="319" y="575"/>
                  </a:lnTo>
                  <a:lnTo>
                    <a:pt x="320" y="570"/>
                  </a:lnTo>
                  <a:lnTo>
                    <a:pt x="324" y="560"/>
                  </a:lnTo>
                  <a:lnTo>
                    <a:pt x="325" y="554"/>
                  </a:lnTo>
                  <a:lnTo>
                    <a:pt x="327" y="552"/>
                  </a:lnTo>
                  <a:lnTo>
                    <a:pt x="325" y="551"/>
                  </a:lnTo>
                  <a:lnTo>
                    <a:pt x="324" y="547"/>
                  </a:lnTo>
                  <a:lnTo>
                    <a:pt x="324" y="544"/>
                  </a:lnTo>
                  <a:lnTo>
                    <a:pt x="325" y="544"/>
                  </a:lnTo>
                  <a:lnTo>
                    <a:pt x="327" y="541"/>
                  </a:lnTo>
                  <a:lnTo>
                    <a:pt x="328" y="539"/>
                  </a:lnTo>
                  <a:lnTo>
                    <a:pt x="328" y="538"/>
                  </a:lnTo>
                  <a:lnTo>
                    <a:pt x="330" y="538"/>
                  </a:lnTo>
                  <a:lnTo>
                    <a:pt x="332" y="538"/>
                  </a:lnTo>
                  <a:lnTo>
                    <a:pt x="335" y="536"/>
                  </a:lnTo>
                  <a:lnTo>
                    <a:pt x="335" y="533"/>
                  </a:lnTo>
                  <a:lnTo>
                    <a:pt x="335" y="532"/>
                  </a:lnTo>
                  <a:lnTo>
                    <a:pt x="335" y="528"/>
                  </a:lnTo>
                  <a:lnTo>
                    <a:pt x="336" y="528"/>
                  </a:lnTo>
                  <a:lnTo>
                    <a:pt x="338" y="528"/>
                  </a:lnTo>
                  <a:lnTo>
                    <a:pt x="339" y="525"/>
                  </a:lnTo>
                  <a:lnTo>
                    <a:pt x="338" y="524"/>
                  </a:lnTo>
                  <a:lnTo>
                    <a:pt x="336" y="522"/>
                  </a:lnTo>
                  <a:lnTo>
                    <a:pt x="336" y="517"/>
                  </a:lnTo>
                  <a:lnTo>
                    <a:pt x="336" y="516"/>
                  </a:lnTo>
                  <a:lnTo>
                    <a:pt x="336" y="516"/>
                  </a:lnTo>
                  <a:lnTo>
                    <a:pt x="338" y="519"/>
                  </a:lnTo>
                  <a:lnTo>
                    <a:pt x="343" y="524"/>
                  </a:lnTo>
                  <a:lnTo>
                    <a:pt x="343" y="524"/>
                  </a:lnTo>
                  <a:lnTo>
                    <a:pt x="344" y="522"/>
                  </a:lnTo>
                  <a:lnTo>
                    <a:pt x="346" y="524"/>
                  </a:lnTo>
                  <a:lnTo>
                    <a:pt x="346" y="525"/>
                  </a:lnTo>
                  <a:lnTo>
                    <a:pt x="344" y="527"/>
                  </a:lnTo>
                  <a:lnTo>
                    <a:pt x="344" y="532"/>
                  </a:lnTo>
                  <a:lnTo>
                    <a:pt x="339" y="536"/>
                  </a:lnTo>
                  <a:lnTo>
                    <a:pt x="338" y="536"/>
                  </a:lnTo>
                  <a:lnTo>
                    <a:pt x="336" y="539"/>
                  </a:lnTo>
                  <a:lnTo>
                    <a:pt x="336" y="543"/>
                  </a:lnTo>
                  <a:lnTo>
                    <a:pt x="335" y="541"/>
                  </a:lnTo>
                  <a:lnTo>
                    <a:pt x="332" y="543"/>
                  </a:lnTo>
                  <a:lnTo>
                    <a:pt x="330" y="546"/>
                  </a:lnTo>
                  <a:lnTo>
                    <a:pt x="330" y="547"/>
                  </a:lnTo>
                  <a:lnTo>
                    <a:pt x="327" y="547"/>
                  </a:lnTo>
                  <a:lnTo>
                    <a:pt x="327" y="547"/>
                  </a:lnTo>
                  <a:lnTo>
                    <a:pt x="327" y="549"/>
                  </a:lnTo>
                  <a:lnTo>
                    <a:pt x="328" y="551"/>
                  </a:lnTo>
                  <a:lnTo>
                    <a:pt x="338" y="544"/>
                  </a:lnTo>
                  <a:lnTo>
                    <a:pt x="343" y="538"/>
                  </a:lnTo>
                  <a:lnTo>
                    <a:pt x="349" y="527"/>
                  </a:lnTo>
                  <a:lnTo>
                    <a:pt x="352" y="522"/>
                  </a:lnTo>
                  <a:lnTo>
                    <a:pt x="354" y="514"/>
                  </a:lnTo>
                  <a:lnTo>
                    <a:pt x="360" y="503"/>
                  </a:lnTo>
                  <a:lnTo>
                    <a:pt x="367" y="495"/>
                  </a:lnTo>
                  <a:lnTo>
                    <a:pt x="368" y="492"/>
                  </a:lnTo>
                  <a:lnTo>
                    <a:pt x="367" y="492"/>
                  </a:lnTo>
                  <a:lnTo>
                    <a:pt x="368" y="490"/>
                  </a:lnTo>
                  <a:lnTo>
                    <a:pt x="368" y="488"/>
                  </a:lnTo>
                  <a:lnTo>
                    <a:pt x="370" y="485"/>
                  </a:lnTo>
                  <a:lnTo>
                    <a:pt x="371" y="485"/>
                  </a:lnTo>
                  <a:lnTo>
                    <a:pt x="371" y="482"/>
                  </a:lnTo>
                  <a:lnTo>
                    <a:pt x="371" y="480"/>
                  </a:lnTo>
                  <a:lnTo>
                    <a:pt x="371" y="480"/>
                  </a:lnTo>
                  <a:lnTo>
                    <a:pt x="370" y="479"/>
                  </a:lnTo>
                  <a:lnTo>
                    <a:pt x="370" y="476"/>
                  </a:lnTo>
                  <a:lnTo>
                    <a:pt x="368" y="473"/>
                  </a:lnTo>
                  <a:lnTo>
                    <a:pt x="368" y="471"/>
                  </a:lnTo>
                  <a:lnTo>
                    <a:pt x="368" y="469"/>
                  </a:lnTo>
                  <a:lnTo>
                    <a:pt x="368" y="466"/>
                  </a:lnTo>
                  <a:lnTo>
                    <a:pt x="367" y="463"/>
                  </a:lnTo>
                  <a:lnTo>
                    <a:pt x="365" y="458"/>
                  </a:lnTo>
                  <a:lnTo>
                    <a:pt x="367" y="458"/>
                  </a:lnTo>
                  <a:lnTo>
                    <a:pt x="370" y="457"/>
                  </a:lnTo>
                  <a:lnTo>
                    <a:pt x="368" y="455"/>
                  </a:lnTo>
                  <a:lnTo>
                    <a:pt x="367" y="453"/>
                  </a:lnTo>
                  <a:lnTo>
                    <a:pt x="370" y="453"/>
                  </a:lnTo>
                  <a:lnTo>
                    <a:pt x="371" y="450"/>
                  </a:lnTo>
                  <a:lnTo>
                    <a:pt x="367" y="449"/>
                  </a:lnTo>
                  <a:lnTo>
                    <a:pt x="370" y="447"/>
                  </a:lnTo>
                  <a:lnTo>
                    <a:pt x="371" y="445"/>
                  </a:lnTo>
                  <a:lnTo>
                    <a:pt x="373" y="445"/>
                  </a:lnTo>
                  <a:lnTo>
                    <a:pt x="378" y="442"/>
                  </a:lnTo>
                  <a:lnTo>
                    <a:pt x="381" y="441"/>
                  </a:lnTo>
                  <a:lnTo>
                    <a:pt x="381" y="439"/>
                  </a:lnTo>
                  <a:lnTo>
                    <a:pt x="384" y="436"/>
                  </a:lnTo>
                  <a:lnTo>
                    <a:pt x="389" y="433"/>
                  </a:lnTo>
                  <a:lnTo>
                    <a:pt x="394" y="426"/>
                  </a:lnTo>
                  <a:lnTo>
                    <a:pt x="398" y="426"/>
                  </a:lnTo>
                  <a:lnTo>
                    <a:pt x="402" y="423"/>
                  </a:lnTo>
                  <a:lnTo>
                    <a:pt x="405" y="420"/>
                  </a:lnTo>
                  <a:lnTo>
                    <a:pt x="408" y="420"/>
                  </a:lnTo>
                  <a:lnTo>
                    <a:pt x="410" y="421"/>
                  </a:lnTo>
                  <a:lnTo>
                    <a:pt x="411" y="423"/>
                  </a:lnTo>
                  <a:lnTo>
                    <a:pt x="411" y="420"/>
                  </a:lnTo>
                  <a:lnTo>
                    <a:pt x="414" y="417"/>
                  </a:lnTo>
                  <a:lnTo>
                    <a:pt x="419" y="413"/>
                  </a:lnTo>
                  <a:lnTo>
                    <a:pt x="422" y="412"/>
                  </a:lnTo>
                  <a:lnTo>
                    <a:pt x="422" y="412"/>
                  </a:lnTo>
                  <a:lnTo>
                    <a:pt x="421" y="410"/>
                  </a:lnTo>
                  <a:lnTo>
                    <a:pt x="419" y="410"/>
                  </a:lnTo>
                  <a:lnTo>
                    <a:pt x="418" y="409"/>
                  </a:lnTo>
                  <a:lnTo>
                    <a:pt x="421" y="407"/>
                  </a:lnTo>
                  <a:lnTo>
                    <a:pt x="424" y="406"/>
                  </a:lnTo>
                  <a:lnTo>
                    <a:pt x="426" y="406"/>
                  </a:lnTo>
                  <a:lnTo>
                    <a:pt x="429" y="406"/>
                  </a:lnTo>
                  <a:lnTo>
                    <a:pt x="430" y="404"/>
                  </a:lnTo>
                  <a:lnTo>
                    <a:pt x="432" y="404"/>
                  </a:lnTo>
                  <a:lnTo>
                    <a:pt x="432" y="406"/>
                  </a:lnTo>
                  <a:lnTo>
                    <a:pt x="429" y="407"/>
                  </a:lnTo>
                  <a:lnTo>
                    <a:pt x="426" y="409"/>
                  </a:lnTo>
                  <a:lnTo>
                    <a:pt x="424" y="409"/>
                  </a:lnTo>
                  <a:lnTo>
                    <a:pt x="426" y="410"/>
                  </a:lnTo>
                  <a:lnTo>
                    <a:pt x="432" y="409"/>
                  </a:lnTo>
                  <a:lnTo>
                    <a:pt x="438" y="406"/>
                  </a:lnTo>
                  <a:lnTo>
                    <a:pt x="437" y="404"/>
                  </a:lnTo>
                  <a:lnTo>
                    <a:pt x="438" y="402"/>
                  </a:lnTo>
                  <a:lnTo>
                    <a:pt x="440" y="404"/>
                  </a:lnTo>
                  <a:lnTo>
                    <a:pt x="440" y="406"/>
                  </a:lnTo>
                  <a:lnTo>
                    <a:pt x="440" y="407"/>
                  </a:lnTo>
                  <a:lnTo>
                    <a:pt x="445" y="407"/>
                  </a:lnTo>
                  <a:lnTo>
                    <a:pt x="446" y="407"/>
                  </a:lnTo>
                  <a:lnTo>
                    <a:pt x="451" y="407"/>
                  </a:lnTo>
                  <a:lnTo>
                    <a:pt x="456" y="407"/>
                  </a:lnTo>
                  <a:lnTo>
                    <a:pt x="457" y="406"/>
                  </a:lnTo>
                  <a:lnTo>
                    <a:pt x="457" y="404"/>
                  </a:lnTo>
                  <a:lnTo>
                    <a:pt x="457" y="402"/>
                  </a:lnTo>
                  <a:lnTo>
                    <a:pt x="457" y="401"/>
                  </a:lnTo>
                  <a:lnTo>
                    <a:pt x="464" y="398"/>
                  </a:lnTo>
                  <a:lnTo>
                    <a:pt x="470" y="396"/>
                  </a:lnTo>
                  <a:lnTo>
                    <a:pt x="472" y="394"/>
                  </a:lnTo>
                  <a:lnTo>
                    <a:pt x="473" y="391"/>
                  </a:lnTo>
                  <a:lnTo>
                    <a:pt x="472" y="391"/>
                  </a:lnTo>
                  <a:lnTo>
                    <a:pt x="470" y="385"/>
                  </a:lnTo>
                  <a:lnTo>
                    <a:pt x="472" y="382"/>
                  </a:lnTo>
                  <a:lnTo>
                    <a:pt x="473" y="380"/>
                  </a:lnTo>
                  <a:lnTo>
                    <a:pt x="473" y="377"/>
                  </a:lnTo>
                  <a:lnTo>
                    <a:pt x="475" y="375"/>
                  </a:lnTo>
                  <a:lnTo>
                    <a:pt x="478" y="374"/>
                  </a:lnTo>
                  <a:lnTo>
                    <a:pt x="478" y="370"/>
                  </a:lnTo>
                  <a:lnTo>
                    <a:pt x="477" y="370"/>
                  </a:lnTo>
                  <a:lnTo>
                    <a:pt x="481" y="364"/>
                  </a:lnTo>
                  <a:lnTo>
                    <a:pt x="486" y="358"/>
                  </a:lnTo>
                  <a:lnTo>
                    <a:pt x="486" y="354"/>
                  </a:lnTo>
                  <a:lnTo>
                    <a:pt x="486" y="347"/>
                  </a:lnTo>
                  <a:lnTo>
                    <a:pt x="484" y="345"/>
                  </a:lnTo>
                  <a:lnTo>
                    <a:pt x="486" y="339"/>
                  </a:lnTo>
                  <a:lnTo>
                    <a:pt x="488" y="337"/>
                  </a:lnTo>
                  <a:lnTo>
                    <a:pt x="488" y="335"/>
                  </a:lnTo>
                  <a:lnTo>
                    <a:pt x="492" y="332"/>
                  </a:lnTo>
                  <a:lnTo>
                    <a:pt x="492" y="331"/>
                  </a:lnTo>
                  <a:lnTo>
                    <a:pt x="491" y="326"/>
                  </a:lnTo>
                  <a:lnTo>
                    <a:pt x="494" y="319"/>
                  </a:lnTo>
                  <a:lnTo>
                    <a:pt x="494" y="315"/>
                  </a:lnTo>
                  <a:lnTo>
                    <a:pt x="494" y="310"/>
                  </a:lnTo>
                  <a:lnTo>
                    <a:pt x="494" y="308"/>
                  </a:lnTo>
                  <a:lnTo>
                    <a:pt x="496" y="303"/>
                  </a:lnTo>
                  <a:lnTo>
                    <a:pt x="494" y="284"/>
                  </a:lnTo>
                  <a:lnTo>
                    <a:pt x="494" y="281"/>
                  </a:lnTo>
                  <a:lnTo>
                    <a:pt x="494" y="278"/>
                  </a:lnTo>
                  <a:lnTo>
                    <a:pt x="494" y="275"/>
                  </a:lnTo>
                  <a:lnTo>
                    <a:pt x="494" y="276"/>
                  </a:lnTo>
                  <a:lnTo>
                    <a:pt x="491" y="275"/>
                  </a:lnTo>
                  <a:lnTo>
                    <a:pt x="491" y="273"/>
                  </a:lnTo>
                  <a:lnTo>
                    <a:pt x="494" y="270"/>
                  </a:lnTo>
                  <a:lnTo>
                    <a:pt x="492" y="267"/>
                  </a:lnTo>
                  <a:lnTo>
                    <a:pt x="494" y="265"/>
                  </a:lnTo>
                  <a:lnTo>
                    <a:pt x="496" y="265"/>
                  </a:lnTo>
                  <a:lnTo>
                    <a:pt x="496" y="260"/>
                  </a:lnTo>
                  <a:lnTo>
                    <a:pt x="494" y="257"/>
                  </a:lnTo>
                  <a:lnTo>
                    <a:pt x="489" y="256"/>
                  </a:lnTo>
                  <a:lnTo>
                    <a:pt x="491" y="256"/>
                  </a:lnTo>
                  <a:lnTo>
                    <a:pt x="491" y="254"/>
                  </a:lnTo>
                  <a:lnTo>
                    <a:pt x="492" y="256"/>
                  </a:lnTo>
                  <a:lnTo>
                    <a:pt x="494" y="257"/>
                  </a:lnTo>
                  <a:lnTo>
                    <a:pt x="496" y="259"/>
                  </a:lnTo>
                  <a:lnTo>
                    <a:pt x="497" y="256"/>
                  </a:lnTo>
                  <a:lnTo>
                    <a:pt x="499" y="256"/>
                  </a:lnTo>
                  <a:lnTo>
                    <a:pt x="500" y="257"/>
                  </a:lnTo>
                  <a:lnTo>
                    <a:pt x="502" y="257"/>
                  </a:lnTo>
                  <a:lnTo>
                    <a:pt x="500" y="260"/>
                  </a:lnTo>
                  <a:lnTo>
                    <a:pt x="497" y="262"/>
                  </a:lnTo>
                  <a:lnTo>
                    <a:pt x="497" y="264"/>
                  </a:lnTo>
                  <a:lnTo>
                    <a:pt x="499" y="264"/>
                  </a:lnTo>
                  <a:lnTo>
                    <a:pt x="502" y="260"/>
                  </a:lnTo>
                  <a:lnTo>
                    <a:pt x="505" y="259"/>
                  </a:lnTo>
                  <a:lnTo>
                    <a:pt x="510" y="251"/>
                  </a:lnTo>
                  <a:lnTo>
                    <a:pt x="512" y="246"/>
                  </a:lnTo>
                  <a:lnTo>
                    <a:pt x="513" y="243"/>
                  </a:lnTo>
                  <a:lnTo>
                    <a:pt x="515" y="241"/>
                  </a:lnTo>
                  <a:lnTo>
                    <a:pt x="516" y="236"/>
                  </a:lnTo>
                  <a:lnTo>
                    <a:pt x="518" y="232"/>
                  </a:lnTo>
                  <a:lnTo>
                    <a:pt x="526" y="227"/>
                  </a:lnTo>
                  <a:lnTo>
                    <a:pt x="527" y="225"/>
                  </a:lnTo>
                  <a:lnTo>
                    <a:pt x="529" y="224"/>
                  </a:lnTo>
                  <a:lnTo>
                    <a:pt x="531" y="221"/>
                  </a:lnTo>
                  <a:lnTo>
                    <a:pt x="537" y="216"/>
                  </a:lnTo>
                  <a:lnTo>
                    <a:pt x="542" y="208"/>
                  </a:lnTo>
                  <a:lnTo>
                    <a:pt x="543" y="206"/>
                  </a:lnTo>
                  <a:lnTo>
                    <a:pt x="547" y="198"/>
                  </a:lnTo>
                  <a:lnTo>
                    <a:pt x="548" y="195"/>
                  </a:lnTo>
                  <a:lnTo>
                    <a:pt x="550" y="193"/>
                  </a:lnTo>
                  <a:lnTo>
                    <a:pt x="550" y="190"/>
                  </a:lnTo>
                  <a:lnTo>
                    <a:pt x="548" y="187"/>
                  </a:lnTo>
                  <a:lnTo>
                    <a:pt x="548" y="185"/>
                  </a:lnTo>
                  <a:lnTo>
                    <a:pt x="550" y="184"/>
                  </a:lnTo>
                  <a:close/>
                </a:path>
              </a:pathLst>
            </a:custGeom>
            <a:solidFill>
              <a:srgbClr val="C783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 name="Freeform 1432">
              <a:extLst>
                <a:ext uri="{FF2B5EF4-FFF2-40B4-BE49-F238E27FC236}">
                  <a16:creationId xmlns:a16="http://schemas.microsoft.com/office/drawing/2014/main" id="{ACD19A75-58AF-4324-B994-9ED0B83B1EF9}"/>
                </a:ext>
              </a:extLst>
            </p:cNvPr>
            <p:cNvSpPr>
              <a:spLocks/>
            </p:cNvSpPr>
            <p:nvPr/>
          </p:nvSpPr>
          <p:spPr bwMode="auto">
            <a:xfrm>
              <a:off x="3992" y="2427"/>
              <a:ext cx="2" cy="3"/>
            </a:xfrm>
            <a:custGeom>
              <a:avLst/>
              <a:gdLst>
                <a:gd name="T0" fmla="*/ 0 w 2"/>
                <a:gd name="T1" fmla="*/ 1 h 3"/>
                <a:gd name="T2" fmla="*/ 0 w 2"/>
                <a:gd name="T3" fmla="*/ 3 h 3"/>
                <a:gd name="T4" fmla="*/ 2 w 2"/>
                <a:gd name="T5" fmla="*/ 3 h 3"/>
                <a:gd name="T6" fmla="*/ 2 w 2"/>
                <a:gd name="T7" fmla="*/ 1 h 3"/>
                <a:gd name="T8" fmla="*/ 2 w 2"/>
                <a:gd name="T9" fmla="*/ 1 h 3"/>
                <a:gd name="T10" fmla="*/ 0 w 2"/>
                <a:gd name="T11" fmla="*/ 0 h 3"/>
                <a:gd name="T12" fmla="*/ 0 w 2"/>
                <a:gd name="T13" fmla="*/ 1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0" y="1"/>
                  </a:moveTo>
                  <a:lnTo>
                    <a:pt x="0" y="3"/>
                  </a:lnTo>
                  <a:lnTo>
                    <a:pt x="2" y="3"/>
                  </a:lnTo>
                  <a:lnTo>
                    <a:pt x="2" y="1"/>
                  </a:lnTo>
                  <a:lnTo>
                    <a:pt x="2" y="1"/>
                  </a:lnTo>
                  <a:lnTo>
                    <a:pt x="0" y="0"/>
                  </a:ln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 name="Freeform 1433">
              <a:extLst>
                <a:ext uri="{FF2B5EF4-FFF2-40B4-BE49-F238E27FC236}">
                  <a16:creationId xmlns:a16="http://schemas.microsoft.com/office/drawing/2014/main" id="{DCC45BCD-6F91-41B2-9CF7-9406D728A0EE}"/>
                </a:ext>
              </a:extLst>
            </p:cNvPr>
            <p:cNvSpPr>
              <a:spLocks/>
            </p:cNvSpPr>
            <p:nvPr/>
          </p:nvSpPr>
          <p:spPr bwMode="auto">
            <a:xfrm>
              <a:off x="3936" y="2349"/>
              <a:ext cx="40" cy="55"/>
            </a:xfrm>
            <a:custGeom>
              <a:avLst/>
              <a:gdLst>
                <a:gd name="T0" fmla="*/ 2 w 40"/>
                <a:gd name="T1" fmla="*/ 3 h 55"/>
                <a:gd name="T2" fmla="*/ 0 w 40"/>
                <a:gd name="T3" fmla="*/ 6 h 55"/>
                <a:gd name="T4" fmla="*/ 0 w 40"/>
                <a:gd name="T5" fmla="*/ 11 h 55"/>
                <a:gd name="T6" fmla="*/ 2 w 40"/>
                <a:gd name="T7" fmla="*/ 12 h 55"/>
                <a:gd name="T8" fmla="*/ 2 w 40"/>
                <a:gd name="T9" fmla="*/ 16 h 55"/>
                <a:gd name="T10" fmla="*/ 2 w 40"/>
                <a:gd name="T11" fmla="*/ 19 h 55"/>
                <a:gd name="T12" fmla="*/ 3 w 40"/>
                <a:gd name="T13" fmla="*/ 20 h 55"/>
                <a:gd name="T14" fmla="*/ 5 w 40"/>
                <a:gd name="T15" fmla="*/ 22 h 55"/>
                <a:gd name="T16" fmla="*/ 7 w 40"/>
                <a:gd name="T17" fmla="*/ 25 h 55"/>
                <a:gd name="T18" fmla="*/ 7 w 40"/>
                <a:gd name="T19" fmla="*/ 28 h 55"/>
                <a:gd name="T20" fmla="*/ 7 w 40"/>
                <a:gd name="T21" fmla="*/ 30 h 55"/>
                <a:gd name="T22" fmla="*/ 7 w 40"/>
                <a:gd name="T23" fmla="*/ 32 h 55"/>
                <a:gd name="T24" fmla="*/ 5 w 40"/>
                <a:gd name="T25" fmla="*/ 33 h 55"/>
                <a:gd name="T26" fmla="*/ 5 w 40"/>
                <a:gd name="T27" fmla="*/ 38 h 55"/>
                <a:gd name="T28" fmla="*/ 7 w 40"/>
                <a:gd name="T29" fmla="*/ 40 h 55"/>
                <a:gd name="T30" fmla="*/ 5 w 40"/>
                <a:gd name="T31" fmla="*/ 43 h 55"/>
                <a:gd name="T32" fmla="*/ 2 w 40"/>
                <a:gd name="T33" fmla="*/ 44 h 55"/>
                <a:gd name="T34" fmla="*/ 0 w 40"/>
                <a:gd name="T35" fmla="*/ 44 h 55"/>
                <a:gd name="T36" fmla="*/ 0 w 40"/>
                <a:gd name="T37" fmla="*/ 46 h 55"/>
                <a:gd name="T38" fmla="*/ 2 w 40"/>
                <a:gd name="T39" fmla="*/ 48 h 55"/>
                <a:gd name="T40" fmla="*/ 3 w 40"/>
                <a:gd name="T41" fmla="*/ 49 h 55"/>
                <a:gd name="T42" fmla="*/ 3 w 40"/>
                <a:gd name="T43" fmla="*/ 51 h 55"/>
                <a:gd name="T44" fmla="*/ 5 w 40"/>
                <a:gd name="T45" fmla="*/ 52 h 55"/>
                <a:gd name="T46" fmla="*/ 7 w 40"/>
                <a:gd name="T47" fmla="*/ 52 h 55"/>
                <a:gd name="T48" fmla="*/ 8 w 40"/>
                <a:gd name="T49" fmla="*/ 51 h 55"/>
                <a:gd name="T50" fmla="*/ 10 w 40"/>
                <a:gd name="T51" fmla="*/ 51 h 55"/>
                <a:gd name="T52" fmla="*/ 11 w 40"/>
                <a:gd name="T53" fmla="*/ 51 h 55"/>
                <a:gd name="T54" fmla="*/ 13 w 40"/>
                <a:gd name="T55" fmla="*/ 52 h 55"/>
                <a:gd name="T56" fmla="*/ 13 w 40"/>
                <a:gd name="T57" fmla="*/ 52 h 55"/>
                <a:gd name="T58" fmla="*/ 13 w 40"/>
                <a:gd name="T59" fmla="*/ 55 h 55"/>
                <a:gd name="T60" fmla="*/ 14 w 40"/>
                <a:gd name="T61" fmla="*/ 55 h 55"/>
                <a:gd name="T62" fmla="*/ 18 w 40"/>
                <a:gd name="T63" fmla="*/ 54 h 55"/>
                <a:gd name="T64" fmla="*/ 18 w 40"/>
                <a:gd name="T65" fmla="*/ 52 h 55"/>
                <a:gd name="T66" fmla="*/ 19 w 40"/>
                <a:gd name="T67" fmla="*/ 51 h 55"/>
                <a:gd name="T68" fmla="*/ 22 w 40"/>
                <a:gd name="T69" fmla="*/ 51 h 55"/>
                <a:gd name="T70" fmla="*/ 24 w 40"/>
                <a:gd name="T71" fmla="*/ 48 h 55"/>
                <a:gd name="T72" fmla="*/ 26 w 40"/>
                <a:gd name="T73" fmla="*/ 44 h 55"/>
                <a:gd name="T74" fmla="*/ 29 w 40"/>
                <a:gd name="T75" fmla="*/ 38 h 55"/>
                <a:gd name="T76" fmla="*/ 29 w 40"/>
                <a:gd name="T77" fmla="*/ 35 h 55"/>
                <a:gd name="T78" fmla="*/ 32 w 40"/>
                <a:gd name="T79" fmla="*/ 30 h 55"/>
                <a:gd name="T80" fmla="*/ 35 w 40"/>
                <a:gd name="T81" fmla="*/ 27 h 55"/>
                <a:gd name="T82" fmla="*/ 37 w 40"/>
                <a:gd name="T83" fmla="*/ 25 h 55"/>
                <a:gd name="T84" fmla="*/ 37 w 40"/>
                <a:gd name="T85" fmla="*/ 24 h 55"/>
                <a:gd name="T86" fmla="*/ 40 w 40"/>
                <a:gd name="T87" fmla="*/ 20 h 55"/>
                <a:gd name="T88" fmla="*/ 40 w 40"/>
                <a:gd name="T89" fmla="*/ 17 h 55"/>
                <a:gd name="T90" fmla="*/ 37 w 40"/>
                <a:gd name="T91" fmla="*/ 14 h 55"/>
                <a:gd name="T92" fmla="*/ 35 w 40"/>
                <a:gd name="T93" fmla="*/ 16 h 55"/>
                <a:gd name="T94" fmla="*/ 34 w 40"/>
                <a:gd name="T95" fmla="*/ 14 h 55"/>
                <a:gd name="T96" fmla="*/ 34 w 40"/>
                <a:gd name="T97" fmla="*/ 12 h 55"/>
                <a:gd name="T98" fmla="*/ 29 w 40"/>
                <a:gd name="T99" fmla="*/ 8 h 55"/>
                <a:gd name="T100" fmla="*/ 27 w 40"/>
                <a:gd name="T101" fmla="*/ 6 h 55"/>
                <a:gd name="T102" fmla="*/ 24 w 40"/>
                <a:gd name="T103" fmla="*/ 3 h 55"/>
                <a:gd name="T104" fmla="*/ 16 w 40"/>
                <a:gd name="T105" fmla="*/ 1 h 55"/>
                <a:gd name="T106" fmla="*/ 13 w 40"/>
                <a:gd name="T107" fmla="*/ 0 h 55"/>
                <a:gd name="T108" fmla="*/ 8 w 40"/>
                <a:gd name="T109" fmla="*/ 0 h 55"/>
                <a:gd name="T110" fmla="*/ 7 w 40"/>
                <a:gd name="T111" fmla="*/ 1 h 55"/>
                <a:gd name="T112" fmla="*/ 3 w 40"/>
                <a:gd name="T113" fmla="*/ 3 h 55"/>
                <a:gd name="T114" fmla="*/ 3 w 40"/>
                <a:gd name="T115" fmla="*/ 3 h 55"/>
                <a:gd name="T116" fmla="*/ 3 w 40"/>
                <a:gd name="T117" fmla="*/ 3 h 55"/>
                <a:gd name="T118" fmla="*/ 2 w 40"/>
                <a:gd name="T119" fmla="*/ 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0" h="55">
                  <a:moveTo>
                    <a:pt x="2" y="3"/>
                  </a:moveTo>
                  <a:lnTo>
                    <a:pt x="0" y="6"/>
                  </a:lnTo>
                  <a:lnTo>
                    <a:pt x="0" y="11"/>
                  </a:lnTo>
                  <a:lnTo>
                    <a:pt x="2" y="12"/>
                  </a:lnTo>
                  <a:lnTo>
                    <a:pt x="2" y="16"/>
                  </a:lnTo>
                  <a:lnTo>
                    <a:pt x="2" y="19"/>
                  </a:lnTo>
                  <a:lnTo>
                    <a:pt x="3" y="20"/>
                  </a:lnTo>
                  <a:lnTo>
                    <a:pt x="5" y="22"/>
                  </a:lnTo>
                  <a:lnTo>
                    <a:pt x="7" y="25"/>
                  </a:lnTo>
                  <a:lnTo>
                    <a:pt x="7" y="28"/>
                  </a:lnTo>
                  <a:lnTo>
                    <a:pt x="7" y="30"/>
                  </a:lnTo>
                  <a:lnTo>
                    <a:pt x="7" y="32"/>
                  </a:lnTo>
                  <a:lnTo>
                    <a:pt x="5" y="33"/>
                  </a:lnTo>
                  <a:lnTo>
                    <a:pt x="5" y="38"/>
                  </a:lnTo>
                  <a:lnTo>
                    <a:pt x="7" y="40"/>
                  </a:lnTo>
                  <a:lnTo>
                    <a:pt x="5" y="43"/>
                  </a:lnTo>
                  <a:lnTo>
                    <a:pt x="2" y="44"/>
                  </a:lnTo>
                  <a:lnTo>
                    <a:pt x="0" y="44"/>
                  </a:lnTo>
                  <a:lnTo>
                    <a:pt x="0" y="46"/>
                  </a:lnTo>
                  <a:lnTo>
                    <a:pt x="2" y="48"/>
                  </a:lnTo>
                  <a:lnTo>
                    <a:pt x="3" y="49"/>
                  </a:lnTo>
                  <a:lnTo>
                    <a:pt x="3" y="51"/>
                  </a:lnTo>
                  <a:lnTo>
                    <a:pt x="5" y="52"/>
                  </a:lnTo>
                  <a:lnTo>
                    <a:pt x="7" y="52"/>
                  </a:lnTo>
                  <a:lnTo>
                    <a:pt x="8" y="51"/>
                  </a:lnTo>
                  <a:lnTo>
                    <a:pt x="10" y="51"/>
                  </a:lnTo>
                  <a:lnTo>
                    <a:pt x="11" y="51"/>
                  </a:lnTo>
                  <a:lnTo>
                    <a:pt x="13" y="52"/>
                  </a:lnTo>
                  <a:lnTo>
                    <a:pt x="13" y="52"/>
                  </a:lnTo>
                  <a:lnTo>
                    <a:pt x="13" y="55"/>
                  </a:lnTo>
                  <a:lnTo>
                    <a:pt x="14" y="55"/>
                  </a:lnTo>
                  <a:lnTo>
                    <a:pt x="18" y="54"/>
                  </a:lnTo>
                  <a:lnTo>
                    <a:pt x="18" y="52"/>
                  </a:lnTo>
                  <a:lnTo>
                    <a:pt x="19" y="51"/>
                  </a:lnTo>
                  <a:lnTo>
                    <a:pt x="22" y="51"/>
                  </a:lnTo>
                  <a:lnTo>
                    <a:pt x="24" y="48"/>
                  </a:lnTo>
                  <a:lnTo>
                    <a:pt x="26" y="44"/>
                  </a:lnTo>
                  <a:lnTo>
                    <a:pt x="29" y="38"/>
                  </a:lnTo>
                  <a:lnTo>
                    <a:pt x="29" y="35"/>
                  </a:lnTo>
                  <a:lnTo>
                    <a:pt x="32" y="30"/>
                  </a:lnTo>
                  <a:lnTo>
                    <a:pt x="35" y="27"/>
                  </a:lnTo>
                  <a:lnTo>
                    <a:pt x="37" y="25"/>
                  </a:lnTo>
                  <a:lnTo>
                    <a:pt x="37" y="24"/>
                  </a:lnTo>
                  <a:lnTo>
                    <a:pt x="40" y="20"/>
                  </a:lnTo>
                  <a:lnTo>
                    <a:pt x="40" y="17"/>
                  </a:lnTo>
                  <a:lnTo>
                    <a:pt x="37" y="14"/>
                  </a:lnTo>
                  <a:lnTo>
                    <a:pt x="35" y="16"/>
                  </a:lnTo>
                  <a:lnTo>
                    <a:pt x="34" y="14"/>
                  </a:lnTo>
                  <a:lnTo>
                    <a:pt x="34" y="12"/>
                  </a:lnTo>
                  <a:lnTo>
                    <a:pt x="29" y="8"/>
                  </a:lnTo>
                  <a:lnTo>
                    <a:pt x="27" y="6"/>
                  </a:lnTo>
                  <a:lnTo>
                    <a:pt x="24" y="3"/>
                  </a:lnTo>
                  <a:lnTo>
                    <a:pt x="16" y="1"/>
                  </a:lnTo>
                  <a:lnTo>
                    <a:pt x="13" y="0"/>
                  </a:lnTo>
                  <a:lnTo>
                    <a:pt x="8" y="0"/>
                  </a:lnTo>
                  <a:lnTo>
                    <a:pt x="7" y="1"/>
                  </a:lnTo>
                  <a:lnTo>
                    <a:pt x="3" y="3"/>
                  </a:lnTo>
                  <a:lnTo>
                    <a:pt x="3" y="3"/>
                  </a:lnTo>
                  <a:lnTo>
                    <a:pt x="3" y="3"/>
                  </a:lnTo>
                  <a:lnTo>
                    <a:pt x="2"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 name="Freeform 1434">
              <a:extLst>
                <a:ext uri="{FF2B5EF4-FFF2-40B4-BE49-F238E27FC236}">
                  <a16:creationId xmlns:a16="http://schemas.microsoft.com/office/drawing/2014/main" id="{B22C4893-56B1-4931-804D-D12AA65DDD95}"/>
                </a:ext>
              </a:extLst>
            </p:cNvPr>
            <p:cNvSpPr>
              <a:spLocks/>
            </p:cNvSpPr>
            <p:nvPr/>
          </p:nvSpPr>
          <p:spPr bwMode="auto">
            <a:xfrm>
              <a:off x="3887" y="2342"/>
              <a:ext cx="56" cy="61"/>
            </a:xfrm>
            <a:custGeom>
              <a:avLst/>
              <a:gdLst>
                <a:gd name="T0" fmla="*/ 13 w 56"/>
                <a:gd name="T1" fmla="*/ 10 h 61"/>
                <a:gd name="T2" fmla="*/ 8 w 56"/>
                <a:gd name="T3" fmla="*/ 13 h 61"/>
                <a:gd name="T4" fmla="*/ 3 w 56"/>
                <a:gd name="T5" fmla="*/ 18 h 61"/>
                <a:gd name="T6" fmla="*/ 0 w 56"/>
                <a:gd name="T7" fmla="*/ 26 h 61"/>
                <a:gd name="T8" fmla="*/ 3 w 56"/>
                <a:gd name="T9" fmla="*/ 29 h 61"/>
                <a:gd name="T10" fmla="*/ 5 w 56"/>
                <a:gd name="T11" fmla="*/ 32 h 61"/>
                <a:gd name="T12" fmla="*/ 6 w 56"/>
                <a:gd name="T13" fmla="*/ 37 h 61"/>
                <a:gd name="T14" fmla="*/ 9 w 56"/>
                <a:gd name="T15" fmla="*/ 39 h 61"/>
                <a:gd name="T16" fmla="*/ 11 w 56"/>
                <a:gd name="T17" fmla="*/ 42 h 61"/>
                <a:gd name="T18" fmla="*/ 13 w 56"/>
                <a:gd name="T19" fmla="*/ 48 h 61"/>
                <a:gd name="T20" fmla="*/ 16 w 56"/>
                <a:gd name="T21" fmla="*/ 51 h 61"/>
                <a:gd name="T22" fmla="*/ 19 w 56"/>
                <a:gd name="T23" fmla="*/ 56 h 61"/>
                <a:gd name="T24" fmla="*/ 20 w 56"/>
                <a:gd name="T25" fmla="*/ 59 h 61"/>
                <a:gd name="T26" fmla="*/ 22 w 56"/>
                <a:gd name="T27" fmla="*/ 59 h 61"/>
                <a:gd name="T28" fmla="*/ 24 w 56"/>
                <a:gd name="T29" fmla="*/ 61 h 61"/>
                <a:gd name="T30" fmla="*/ 30 w 56"/>
                <a:gd name="T31" fmla="*/ 61 h 61"/>
                <a:gd name="T32" fmla="*/ 30 w 56"/>
                <a:gd name="T33" fmla="*/ 58 h 61"/>
                <a:gd name="T34" fmla="*/ 27 w 56"/>
                <a:gd name="T35" fmla="*/ 53 h 61"/>
                <a:gd name="T36" fmla="*/ 30 w 56"/>
                <a:gd name="T37" fmla="*/ 50 h 61"/>
                <a:gd name="T38" fmla="*/ 38 w 56"/>
                <a:gd name="T39" fmla="*/ 50 h 61"/>
                <a:gd name="T40" fmla="*/ 44 w 56"/>
                <a:gd name="T41" fmla="*/ 48 h 61"/>
                <a:gd name="T42" fmla="*/ 49 w 56"/>
                <a:gd name="T43" fmla="*/ 51 h 61"/>
                <a:gd name="T44" fmla="*/ 54 w 56"/>
                <a:gd name="T45" fmla="*/ 50 h 61"/>
                <a:gd name="T46" fmla="*/ 54 w 56"/>
                <a:gd name="T47" fmla="*/ 45 h 61"/>
                <a:gd name="T48" fmla="*/ 56 w 56"/>
                <a:gd name="T49" fmla="*/ 39 h 61"/>
                <a:gd name="T50" fmla="*/ 56 w 56"/>
                <a:gd name="T51" fmla="*/ 35 h 61"/>
                <a:gd name="T52" fmla="*/ 54 w 56"/>
                <a:gd name="T53" fmla="*/ 29 h 61"/>
                <a:gd name="T54" fmla="*/ 51 w 56"/>
                <a:gd name="T55" fmla="*/ 26 h 61"/>
                <a:gd name="T56" fmla="*/ 51 w 56"/>
                <a:gd name="T57" fmla="*/ 19 h 61"/>
                <a:gd name="T58" fmla="*/ 49 w 56"/>
                <a:gd name="T59" fmla="*/ 13 h 61"/>
                <a:gd name="T60" fmla="*/ 52 w 56"/>
                <a:gd name="T61" fmla="*/ 10 h 61"/>
                <a:gd name="T62" fmla="*/ 56 w 56"/>
                <a:gd name="T63" fmla="*/ 7 h 61"/>
                <a:gd name="T64" fmla="*/ 52 w 56"/>
                <a:gd name="T65" fmla="*/ 2 h 61"/>
                <a:gd name="T66" fmla="*/ 41 w 56"/>
                <a:gd name="T67" fmla="*/ 0 h 61"/>
                <a:gd name="T68" fmla="*/ 38 w 56"/>
                <a:gd name="T69" fmla="*/ 0 h 61"/>
                <a:gd name="T70" fmla="*/ 27 w 56"/>
                <a:gd name="T71" fmla="*/ 2 h 61"/>
                <a:gd name="T72" fmla="*/ 17 w 56"/>
                <a:gd name="T73" fmla="*/ 0 h 61"/>
                <a:gd name="T74" fmla="*/ 13 w 56"/>
                <a:gd name="T75" fmla="*/ 5 h 61"/>
                <a:gd name="T76" fmla="*/ 13 w 56"/>
                <a:gd name="T77" fmla="*/ 8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6" h="61">
                  <a:moveTo>
                    <a:pt x="13" y="8"/>
                  </a:moveTo>
                  <a:lnTo>
                    <a:pt x="13" y="10"/>
                  </a:lnTo>
                  <a:lnTo>
                    <a:pt x="9" y="13"/>
                  </a:lnTo>
                  <a:lnTo>
                    <a:pt x="8" y="13"/>
                  </a:lnTo>
                  <a:lnTo>
                    <a:pt x="5" y="15"/>
                  </a:lnTo>
                  <a:lnTo>
                    <a:pt x="3" y="18"/>
                  </a:lnTo>
                  <a:lnTo>
                    <a:pt x="1" y="21"/>
                  </a:lnTo>
                  <a:lnTo>
                    <a:pt x="0" y="26"/>
                  </a:lnTo>
                  <a:lnTo>
                    <a:pt x="0" y="27"/>
                  </a:lnTo>
                  <a:lnTo>
                    <a:pt x="3" y="29"/>
                  </a:lnTo>
                  <a:lnTo>
                    <a:pt x="5" y="31"/>
                  </a:lnTo>
                  <a:lnTo>
                    <a:pt x="5" y="32"/>
                  </a:lnTo>
                  <a:lnTo>
                    <a:pt x="6" y="35"/>
                  </a:lnTo>
                  <a:lnTo>
                    <a:pt x="6" y="37"/>
                  </a:lnTo>
                  <a:lnTo>
                    <a:pt x="8" y="39"/>
                  </a:lnTo>
                  <a:lnTo>
                    <a:pt x="9" y="39"/>
                  </a:lnTo>
                  <a:lnTo>
                    <a:pt x="11" y="39"/>
                  </a:lnTo>
                  <a:lnTo>
                    <a:pt x="11" y="42"/>
                  </a:lnTo>
                  <a:lnTo>
                    <a:pt x="13" y="45"/>
                  </a:lnTo>
                  <a:lnTo>
                    <a:pt x="13" y="48"/>
                  </a:lnTo>
                  <a:lnTo>
                    <a:pt x="14" y="50"/>
                  </a:lnTo>
                  <a:lnTo>
                    <a:pt x="16" y="51"/>
                  </a:lnTo>
                  <a:lnTo>
                    <a:pt x="17" y="55"/>
                  </a:lnTo>
                  <a:lnTo>
                    <a:pt x="19" y="56"/>
                  </a:lnTo>
                  <a:lnTo>
                    <a:pt x="19" y="56"/>
                  </a:lnTo>
                  <a:lnTo>
                    <a:pt x="20" y="59"/>
                  </a:lnTo>
                  <a:lnTo>
                    <a:pt x="22" y="59"/>
                  </a:lnTo>
                  <a:lnTo>
                    <a:pt x="22" y="59"/>
                  </a:lnTo>
                  <a:lnTo>
                    <a:pt x="24" y="59"/>
                  </a:lnTo>
                  <a:lnTo>
                    <a:pt x="24" y="61"/>
                  </a:lnTo>
                  <a:lnTo>
                    <a:pt x="28" y="61"/>
                  </a:lnTo>
                  <a:lnTo>
                    <a:pt x="30" y="61"/>
                  </a:lnTo>
                  <a:lnTo>
                    <a:pt x="32" y="61"/>
                  </a:lnTo>
                  <a:lnTo>
                    <a:pt x="30" y="58"/>
                  </a:lnTo>
                  <a:lnTo>
                    <a:pt x="28" y="56"/>
                  </a:lnTo>
                  <a:lnTo>
                    <a:pt x="27" y="53"/>
                  </a:lnTo>
                  <a:lnTo>
                    <a:pt x="27" y="51"/>
                  </a:lnTo>
                  <a:lnTo>
                    <a:pt x="30" y="50"/>
                  </a:lnTo>
                  <a:lnTo>
                    <a:pt x="33" y="50"/>
                  </a:lnTo>
                  <a:lnTo>
                    <a:pt x="38" y="50"/>
                  </a:lnTo>
                  <a:lnTo>
                    <a:pt x="41" y="48"/>
                  </a:lnTo>
                  <a:lnTo>
                    <a:pt x="44" y="48"/>
                  </a:lnTo>
                  <a:lnTo>
                    <a:pt x="48" y="51"/>
                  </a:lnTo>
                  <a:lnTo>
                    <a:pt x="49" y="51"/>
                  </a:lnTo>
                  <a:lnTo>
                    <a:pt x="51" y="51"/>
                  </a:lnTo>
                  <a:lnTo>
                    <a:pt x="54" y="50"/>
                  </a:lnTo>
                  <a:lnTo>
                    <a:pt x="56" y="47"/>
                  </a:lnTo>
                  <a:lnTo>
                    <a:pt x="54" y="45"/>
                  </a:lnTo>
                  <a:lnTo>
                    <a:pt x="54" y="40"/>
                  </a:lnTo>
                  <a:lnTo>
                    <a:pt x="56" y="39"/>
                  </a:lnTo>
                  <a:lnTo>
                    <a:pt x="56" y="37"/>
                  </a:lnTo>
                  <a:lnTo>
                    <a:pt x="56" y="35"/>
                  </a:lnTo>
                  <a:lnTo>
                    <a:pt x="56" y="32"/>
                  </a:lnTo>
                  <a:lnTo>
                    <a:pt x="54" y="29"/>
                  </a:lnTo>
                  <a:lnTo>
                    <a:pt x="52" y="27"/>
                  </a:lnTo>
                  <a:lnTo>
                    <a:pt x="51" y="26"/>
                  </a:lnTo>
                  <a:lnTo>
                    <a:pt x="51" y="23"/>
                  </a:lnTo>
                  <a:lnTo>
                    <a:pt x="51" y="19"/>
                  </a:lnTo>
                  <a:lnTo>
                    <a:pt x="49" y="18"/>
                  </a:lnTo>
                  <a:lnTo>
                    <a:pt x="49" y="13"/>
                  </a:lnTo>
                  <a:lnTo>
                    <a:pt x="51" y="10"/>
                  </a:lnTo>
                  <a:lnTo>
                    <a:pt x="52" y="10"/>
                  </a:lnTo>
                  <a:lnTo>
                    <a:pt x="52" y="10"/>
                  </a:lnTo>
                  <a:lnTo>
                    <a:pt x="56" y="7"/>
                  </a:lnTo>
                  <a:lnTo>
                    <a:pt x="56" y="3"/>
                  </a:lnTo>
                  <a:lnTo>
                    <a:pt x="52" y="2"/>
                  </a:lnTo>
                  <a:lnTo>
                    <a:pt x="48" y="2"/>
                  </a:lnTo>
                  <a:lnTo>
                    <a:pt x="41" y="0"/>
                  </a:lnTo>
                  <a:lnTo>
                    <a:pt x="40" y="0"/>
                  </a:lnTo>
                  <a:lnTo>
                    <a:pt x="38" y="0"/>
                  </a:lnTo>
                  <a:lnTo>
                    <a:pt x="33" y="0"/>
                  </a:lnTo>
                  <a:lnTo>
                    <a:pt x="27" y="2"/>
                  </a:lnTo>
                  <a:lnTo>
                    <a:pt x="22" y="0"/>
                  </a:lnTo>
                  <a:lnTo>
                    <a:pt x="17" y="0"/>
                  </a:lnTo>
                  <a:lnTo>
                    <a:pt x="13" y="2"/>
                  </a:lnTo>
                  <a:lnTo>
                    <a:pt x="13" y="5"/>
                  </a:lnTo>
                  <a:lnTo>
                    <a:pt x="13" y="5"/>
                  </a:lnTo>
                  <a:lnTo>
                    <a:pt x="13"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 name="Freeform 1435">
              <a:extLst>
                <a:ext uri="{FF2B5EF4-FFF2-40B4-BE49-F238E27FC236}">
                  <a16:creationId xmlns:a16="http://schemas.microsoft.com/office/drawing/2014/main" id="{02DDAF0C-EB10-454E-9B82-6831D1D2493D}"/>
                </a:ext>
              </a:extLst>
            </p:cNvPr>
            <p:cNvSpPr>
              <a:spLocks/>
            </p:cNvSpPr>
            <p:nvPr/>
          </p:nvSpPr>
          <p:spPr bwMode="auto">
            <a:xfrm>
              <a:off x="3839" y="2307"/>
              <a:ext cx="70" cy="107"/>
            </a:xfrm>
            <a:custGeom>
              <a:avLst/>
              <a:gdLst>
                <a:gd name="T0" fmla="*/ 14 w 70"/>
                <a:gd name="T1" fmla="*/ 8 h 107"/>
                <a:gd name="T2" fmla="*/ 8 w 70"/>
                <a:gd name="T3" fmla="*/ 13 h 107"/>
                <a:gd name="T4" fmla="*/ 10 w 70"/>
                <a:gd name="T5" fmla="*/ 18 h 107"/>
                <a:gd name="T6" fmla="*/ 16 w 70"/>
                <a:gd name="T7" fmla="*/ 19 h 107"/>
                <a:gd name="T8" fmla="*/ 11 w 70"/>
                <a:gd name="T9" fmla="*/ 26 h 107"/>
                <a:gd name="T10" fmla="*/ 6 w 70"/>
                <a:gd name="T11" fmla="*/ 26 h 107"/>
                <a:gd name="T12" fmla="*/ 3 w 70"/>
                <a:gd name="T13" fmla="*/ 27 h 107"/>
                <a:gd name="T14" fmla="*/ 0 w 70"/>
                <a:gd name="T15" fmla="*/ 34 h 107"/>
                <a:gd name="T16" fmla="*/ 5 w 70"/>
                <a:gd name="T17" fmla="*/ 42 h 107"/>
                <a:gd name="T18" fmla="*/ 10 w 70"/>
                <a:gd name="T19" fmla="*/ 46 h 107"/>
                <a:gd name="T20" fmla="*/ 13 w 70"/>
                <a:gd name="T21" fmla="*/ 48 h 107"/>
                <a:gd name="T22" fmla="*/ 17 w 70"/>
                <a:gd name="T23" fmla="*/ 48 h 107"/>
                <a:gd name="T24" fmla="*/ 19 w 70"/>
                <a:gd name="T25" fmla="*/ 54 h 107"/>
                <a:gd name="T26" fmla="*/ 16 w 70"/>
                <a:gd name="T27" fmla="*/ 59 h 107"/>
                <a:gd name="T28" fmla="*/ 22 w 70"/>
                <a:gd name="T29" fmla="*/ 59 h 107"/>
                <a:gd name="T30" fmla="*/ 24 w 70"/>
                <a:gd name="T31" fmla="*/ 64 h 107"/>
                <a:gd name="T32" fmla="*/ 27 w 70"/>
                <a:gd name="T33" fmla="*/ 66 h 107"/>
                <a:gd name="T34" fmla="*/ 22 w 70"/>
                <a:gd name="T35" fmla="*/ 72 h 107"/>
                <a:gd name="T36" fmla="*/ 21 w 70"/>
                <a:gd name="T37" fmla="*/ 80 h 107"/>
                <a:gd name="T38" fmla="*/ 19 w 70"/>
                <a:gd name="T39" fmla="*/ 85 h 107"/>
                <a:gd name="T40" fmla="*/ 19 w 70"/>
                <a:gd name="T41" fmla="*/ 88 h 107"/>
                <a:gd name="T42" fmla="*/ 22 w 70"/>
                <a:gd name="T43" fmla="*/ 93 h 107"/>
                <a:gd name="T44" fmla="*/ 25 w 70"/>
                <a:gd name="T45" fmla="*/ 99 h 107"/>
                <a:gd name="T46" fmla="*/ 33 w 70"/>
                <a:gd name="T47" fmla="*/ 105 h 107"/>
                <a:gd name="T48" fmla="*/ 37 w 70"/>
                <a:gd name="T49" fmla="*/ 104 h 107"/>
                <a:gd name="T50" fmla="*/ 40 w 70"/>
                <a:gd name="T51" fmla="*/ 105 h 107"/>
                <a:gd name="T52" fmla="*/ 45 w 70"/>
                <a:gd name="T53" fmla="*/ 102 h 107"/>
                <a:gd name="T54" fmla="*/ 48 w 70"/>
                <a:gd name="T55" fmla="*/ 99 h 107"/>
                <a:gd name="T56" fmla="*/ 56 w 70"/>
                <a:gd name="T57" fmla="*/ 96 h 107"/>
                <a:gd name="T58" fmla="*/ 62 w 70"/>
                <a:gd name="T59" fmla="*/ 94 h 107"/>
                <a:gd name="T60" fmla="*/ 65 w 70"/>
                <a:gd name="T61" fmla="*/ 94 h 107"/>
                <a:gd name="T62" fmla="*/ 70 w 70"/>
                <a:gd name="T63" fmla="*/ 94 h 107"/>
                <a:gd name="T64" fmla="*/ 67 w 70"/>
                <a:gd name="T65" fmla="*/ 91 h 107"/>
                <a:gd name="T66" fmla="*/ 65 w 70"/>
                <a:gd name="T67" fmla="*/ 90 h 107"/>
                <a:gd name="T68" fmla="*/ 62 w 70"/>
                <a:gd name="T69" fmla="*/ 85 h 107"/>
                <a:gd name="T70" fmla="*/ 61 w 70"/>
                <a:gd name="T71" fmla="*/ 80 h 107"/>
                <a:gd name="T72" fmla="*/ 59 w 70"/>
                <a:gd name="T73" fmla="*/ 74 h 107"/>
                <a:gd name="T74" fmla="*/ 56 w 70"/>
                <a:gd name="T75" fmla="*/ 74 h 107"/>
                <a:gd name="T76" fmla="*/ 54 w 70"/>
                <a:gd name="T77" fmla="*/ 70 h 107"/>
                <a:gd name="T78" fmla="*/ 53 w 70"/>
                <a:gd name="T79" fmla="*/ 66 h 107"/>
                <a:gd name="T80" fmla="*/ 48 w 70"/>
                <a:gd name="T81" fmla="*/ 62 h 107"/>
                <a:gd name="T82" fmla="*/ 49 w 70"/>
                <a:gd name="T83" fmla="*/ 56 h 107"/>
                <a:gd name="T84" fmla="*/ 53 w 70"/>
                <a:gd name="T85" fmla="*/ 50 h 107"/>
                <a:gd name="T86" fmla="*/ 57 w 70"/>
                <a:gd name="T87" fmla="*/ 48 h 107"/>
                <a:gd name="T88" fmla="*/ 61 w 70"/>
                <a:gd name="T89" fmla="*/ 43 h 107"/>
                <a:gd name="T90" fmla="*/ 61 w 70"/>
                <a:gd name="T91" fmla="*/ 40 h 107"/>
                <a:gd name="T92" fmla="*/ 61 w 70"/>
                <a:gd name="T93" fmla="*/ 37 h 107"/>
                <a:gd name="T94" fmla="*/ 59 w 70"/>
                <a:gd name="T95" fmla="*/ 32 h 107"/>
                <a:gd name="T96" fmla="*/ 49 w 70"/>
                <a:gd name="T97" fmla="*/ 26 h 107"/>
                <a:gd name="T98" fmla="*/ 45 w 70"/>
                <a:gd name="T99" fmla="*/ 24 h 107"/>
                <a:gd name="T100" fmla="*/ 40 w 70"/>
                <a:gd name="T101" fmla="*/ 27 h 107"/>
                <a:gd name="T102" fmla="*/ 38 w 70"/>
                <a:gd name="T103" fmla="*/ 27 h 107"/>
                <a:gd name="T104" fmla="*/ 40 w 70"/>
                <a:gd name="T105" fmla="*/ 19 h 107"/>
                <a:gd name="T106" fmla="*/ 37 w 70"/>
                <a:gd name="T107" fmla="*/ 13 h 107"/>
                <a:gd name="T108" fmla="*/ 27 w 70"/>
                <a:gd name="T109" fmla="*/ 7 h 107"/>
                <a:gd name="T110" fmla="*/ 24 w 70"/>
                <a:gd name="T111" fmla="*/ 2 h 107"/>
                <a:gd name="T112" fmla="*/ 21 w 70"/>
                <a:gd name="T113" fmla="*/ 0 h 107"/>
                <a:gd name="T114" fmla="*/ 16 w 70"/>
                <a:gd name="T115" fmla="*/ 7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0" h="107">
                  <a:moveTo>
                    <a:pt x="16" y="7"/>
                  </a:moveTo>
                  <a:lnTo>
                    <a:pt x="14" y="8"/>
                  </a:lnTo>
                  <a:lnTo>
                    <a:pt x="11" y="8"/>
                  </a:lnTo>
                  <a:lnTo>
                    <a:pt x="8" y="13"/>
                  </a:lnTo>
                  <a:lnTo>
                    <a:pt x="10" y="15"/>
                  </a:lnTo>
                  <a:lnTo>
                    <a:pt x="10" y="18"/>
                  </a:lnTo>
                  <a:lnTo>
                    <a:pt x="14" y="18"/>
                  </a:lnTo>
                  <a:lnTo>
                    <a:pt x="16" y="19"/>
                  </a:lnTo>
                  <a:lnTo>
                    <a:pt x="16" y="24"/>
                  </a:lnTo>
                  <a:lnTo>
                    <a:pt x="11" y="26"/>
                  </a:lnTo>
                  <a:lnTo>
                    <a:pt x="10" y="24"/>
                  </a:lnTo>
                  <a:lnTo>
                    <a:pt x="6" y="26"/>
                  </a:lnTo>
                  <a:lnTo>
                    <a:pt x="5" y="24"/>
                  </a:lnTo>
                  <a:lnTo>
                    <a:pt x="3" y="27"/>
                  </a:lnTo>
                  <a:lnTo>
                    <a:pt x="2" y="30"/>
                  </a:lnTo>
                  <a:lnTo>
                    <a:pt x="0" y="34"/>
                  </a:lnTo>
                  <a:lnTo>
                    <a:pt x="0" y="37"/>
                  </a:lnTo>
                  <a:lnTo>
                    <a:pt x="5" y="42"/>
                  </a:lnTo>
                  <a:lnTo>
                    <a:pt x="10" y="46"/>
                  </a:lnTo>
                  <a:lnTo>
                    <a:pt x="10" y="46"/>
                  </a:lnTo>
                  <a:lnTo>
                    <a:pt x="11" y="46"/>
                  </a:lnTo>
                  <a:lnTo>
                    <a:pt x="13" y="48"/>
                  </a:lnTo>
                  <a:lnTo>
                    <a:pt x="14" y="48"/>
                  </a:lnTo>
                  <a:lnTo>
                    <a:pt x="17" y="48"/>
                  </a:lnTo>
                  <a:lnTo>
                    <a:pt x="19" y="51"/>
                  </a:lnTo>
                  <a:lnTo>
                    <a:pt x="19" y="54"/>
                  </a:lnTo>
                  <a:lnTo>
                    <a:pt x="17" y="58"/>
                  </a:lnTo>
                  <a:lnTo>
                    <a:pt x="16" y="59"/>
                  </a:lnTo>
                  <a:lnTo>
                    <a:pt x="19" y="59"/>
                  </a:lnTo>
                  <a:lnTo>
                    <a:pt x="22" y="59"/>
                  </a:lnTo>
                  <a:lnTo>
                    <a:pt x="22" y="62"/>
                  </a:lnTo>
                  <a:lnTo>
                    <a:pt x="24" y="64"/>
                  </a:lnTo>
                  <a:lnTo>
                    <a:pt x="27" y="64"/>
                  </a:lnTo>
                  <a:lnTo>
                    <a:pt x="27" y="66"/>
                  </a:lnTo>
                  <a:lnTo>
                    <a:pt x="24" y="69"/>
                  </a:lnTo>
                  <a:lnTo>
                    <a:pt x="22" y="72"/>
                  </a:lnTo>
                  <a:lnTo>
                    <a:pt x="21" y="77"/>
                  </a:lnTo>
                  <a:lnTo>
                    <a:pt x="21" y="80"/>
                  </a:lnTo>
                  <a:lnTo>
                    <a:pt x="19" y="82"/>
                  </a:lnTo>
                  <a:lnTo>
                    <a:pt x="19" y="85"/>
                  </a:lnTo>
                  <a:lnTo>
                    <a:pt x="19" y="86"/>
                  </a:lnTo>
                  <a:lnTo>
                    <a:pt x="19" y="88"/>
                  </a:lnTo>
                  <a:lnTo>
                    <a:pt x="19" y="91"/>
                  </a:lnTo>
                  <a:lnTo>
                    <a:pt x="22" y="93"/>
                  </a:lnTo>
                  <a:lnTo>
                    <a:pt x="25" y="96"/>
                  </a:lnTo>
                  <a:lnTo>
                    <a:pt x="25" y="99"/>
                  </a:lnTo>
                  <a:lnTo>
                    <a:pt x="27" y="101"/>
                  </a:lnTo>
                  <a:lnTo>
                    <a:pt x="33" y="105"/>
                  </a:lnTo>
                  <a:lnTo>
                    <a:pt x="35" y="107"/>
                  </a:lnTo>
                  <a:lnTo>
                    <a:pt x="37" y="104"/>
                  </a:lnTo>
                  <a:lnTo>
                    <a:pt x="38" y="104"/>
                  </a:lnTo>
                  <a:lnTo>
                    <a:pt x="40" y="105"/>
                  </a:lnTo>
                  <a:lnTo>
                    <a:pt x="43" y="104"/>
                  </a:lnTo>
                  <a:lnTo>
                    <a:pt x="45" y="102"/>
                  </a:lnTo>
                  <a:lnTo>
                    <a:pt x="45" y="101"/>
                  </a:lnTo>
                  <a:lnTo>
                    <a:pt x="48" y="99"/>
                  </a:lnTo>
                  <a:lnTo>
                    <a:pt x="53" y="101"/>
                  </a:lnTo>
                  <a:lnTo>
                    <a:pt x="56" y="96"/>
                  </a:lnTo>
                  <a:lnTo>
                    <a:pt x="57" y="94"/>
                  </a:lnTo>
                  <a:lnTo>
                    <a:pt x="62" y="94"/>
                  </a:lnTo>
                  <a:lnTo>
                    <a:pt x="64" y="96"/>
                  </a:lnTo>
                  <a:lnTo>
                    <a:pt x="65" y="94"/>
                  </a:lnTo>
                  <a:lnTo>
                    <a:pt x="70" y="94"/>
                  </a:lnTo>
                  <a:lnTo>
                    <a:pt x="70" y="94"/>
                  </a:lnTo>
                  <a:lnTo>
                    <a:pt x="68" y="94"/>
                  </a:lnTo>
                  <a:lnTo>
                    <a:pt x="67" y="91"/>
                  </a:lnTo>
                  <a:lnTo>
                    <a:pt x="67" y="91"/>
                  </a:lnTo>
                  <a:lnTo>
                    <a:pt x="65" y="90"/>
                  </a:lnTo>
                  <a:lnTo>
                    <a:pt x="64" y="86"/>
                  </a:lnTo>
                  <a:lnTo>
                    <a:pt x="62" y="85"/>
                  </a:lnTo>
                  <a:lnTo>
                    <a:pt x="61" y="83"/>
                  </a:lnTo>
                  <a:lnTo>
                    <a:pt x="61" y="80"/>
                  </a:lnTo>
                  <a:lnTo>
                    <a:pt x="59" y="77"/>
                  </a:lnTo>
                  <a:lnTo>
                    <a:pt x="59" y="74"/>
                  </a:lnTo>
                  <a:lnTo>
                    <a:pt x="57" y="74"/>
                  </a:lnTo>
                  <a:lnTo>
                    <a:pt x="56" y="74"/>
                  </a:lnTo>
                  <a:lnTo>
                    <a:pt x="54" y="72"/>
                  </a:lnTo>
                  <a:lnTo>
                    <a:pt x="54" y="70"/>
                  </a:lnTo>
                  <a:lnTo>
                    <a:pt x="53" y="67"/>
                  </a:lnTo>
                  <a:lnTo>
                    <a:pt x="53" y="66"/>
                  </a:lnTo>
                  <a:lnTo>
                    <a:pt x="51" y="64"/>
                  </a:lnTo>
                  <a:lnTo>
                    <a:pt x="48" y="62"/>
                  </a:lnTo>
                  <a:lnTo>
                    <a:pt x="48" y="61"/>
                  </a:lnTo>
                  <a:lnTo>
                    <a:pt x="49" y="56"/>
                  </a:lnTo>
                  <a:lnTo>
                    <a:pt x="51" y="53"/>
                  </a:lnTo>
                  <a:lnTo>
                    <a:pt x="53" y="50"/>
                  </a:lnTo>
                  <a:lnTo>
                    <a:pt x="56" y="48"/>
                  </a:lnTo>
                  <a:lnTo>
                    <a:pt x="57" y="48"/>
                  </a:lnTo>
                  <a:lnTo>
                    <a:pt x="61" y="45"/>
                  </a:lnTo>
                  <a:lnTo>
                    <a:pt x="61" y="43"/>
                  </a:lnTo>
                  <a:lnTo>
                    <a:pt x="61" y="40"/>
                  </a:lnTo>
                  <a:lnTo>
                    <a:pt x="61" y="40"/>
                  </a:lnTo>
                  <a:lnTo>
                    <a:pt x="61" y="40"/>
                  </a:lnTo>
                  <a:lnTo>
                    <a:pt x="61" y="37"/>
                  </a:lnTo>
                  <a:lnTo>
                    <a:pt x="61" y="34"/>
                  </a:lnTo>
                  <a:lnTo>
                    <a:pt x="59" y="32"/>
                  </a:lnTo>
                  <a:lnTo>
                    <a:pt x="54" y="30"/>
                  </a:lnTo>
                  <a:lnTo>
                    <a:pt x="49" y="26"/>
                  </a:lnTo>
                  <a:lnTo>
                    <a:pt x="46" y="24"/>
                  </a:lnTo>
                  <a:lnTo>
                    <a:pt x="45" y="24"/>
                  </a:lnTo>
                  <a:lnTo>
                    <a:pt x="41" y="26"/>
                  </a:lnTo>
                  <a:lnTo>
                    <a:pt x="40" y="27"/>
                  </a:lnTo>
                  <a:lnTo>
                    <a:pt x="40" y="30"/>
                  </a:lnTo>
                  <a:lnTo>
                    <a:pt x="38" y="27"/>
                  </a:lnTo>
                  <a:lnTo>
                    <a:pt x="40" y="23"/>
                  </a:lnTo>
                  <a:lnTo>
                    <a:pt x="40" y="19"/>
                  </a:lnTo>
                  <a:lnTo>
                    <a:pt x="38" y="15"/>
                  </a:lnTo>
                  <a:lnTo>
                    <a:pt x="37" y="13"/>
                  </a:lnTo>
                  <a:lnTo>
                    <a:pt x="32" y="10"/>
                  </a:lnTo>
                  <a:lnTo>
                    <a:pt x="27" y="7"/>
                  </a:lnTo>
                  <a:lnTo>
                    <a:pt x="27" y="3"/>
                  </a:lnTo>
                  <a:lnTo>
                    <a:pt x="24" y="2"/>
                  </a:lnTo>
                  <a:lnTo>
                    <a:pt x="22" y="0"/>
                  </a:lnTo>
                  <a:lnTo>
                    <a:pt x="21" y="0"/>
                  </a:lnTo>
                  <a:lnTo>
                    <a:pt x="21" y="2"/>
                  </a:lnTo>
                  <a:lnTo>
                    <a:pt x="16"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 name="Freeform 1436">
              <a:extLst>
                <a:ext uri="{FF2B5EF4-FFF2-40B4-BE49-F238E27FC236}">
                  <a16:creationId xmlns:a16="http://schemas.microsoft.com/office/drawing/2014/main" id="{7DD11BD6-8F50-42AA-B548-67E6EF2F355A}"/>
                </a:ext>
              </a:extLst>
            </p:cNvPr>
            <p:cNvSpPr>
              <a:spLocks/>
            </p:cNvSpPr>
            <p:nvPr/>
          </p:nvSpPr>
          <p:spPr bwMode="auto">
            <a:xfrm>
              <a:off x="3740" y="2251"/>
              <a:ext cx="5" cy="5"/>
            </a:xfrm>
            <a:custGeom>
              <a:avLst/>
              <a:gdLst>
                <a:gd name="T0" fmla="*/ 0 w 5"/>
                <a:gd name="T1" fmla="*/ 0 h 5"/>
                <a:gd name="T2" fmla="*/ 2 w 5"/>
                <a:gd name="T3" fmla="*/ 4 h 5"/>
                <a:gd name="T4" fmla="*/ 3 w 5"/>
                <a:gd name="T5" fmla="*/ 4 h 5"/>
                <a:gd name="T6" fmla="*/ 5 w 5"/>
                <a:gd name="T7" fmla="*/ 5 h 5"/>
                <a:gd name="T8" fmla="*/ 5 w 5"/>
                <a:gd name="T9" fmla="*/ 4 h 5"/>
                <a:gd name="T10" fmla="*/ 3 w 5"/>
                <a:gd name="T11" fmla="*/ 0 h 5"/>
                <a:gd name="T12" fmla="*/ 0 w 5"/>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5" h="5">
                  <a:moveTo>
                    <a:pt x="0" y="0"/>
                  </a:moveTo>
                  <a:lnTo>
                    <a:pt x="2" y="4"/>
                  </a:lnTo>
                  <a:lnTo>
                    <a:pt x="3" y="4"/>
                  </a:lnTo>
                  <a:lnTo>
                    <a:pt x="5" y="5"/>
                  </a:lnTo>
                  <a:lnTo>
                    <a:pt x="5" y="4"/>
                  </a:lnTo>
                  <a:lnTo>
                    <a:pt x="3"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7" name="Freeform 1437">
              <a:extLst>
                <a:ext uri="{FF2B5EF4-FFF2-40B4-BE49-F238E27FC236}">
                  <a16:creationId xmlns:a16="http://schemas.microsoft.com/office/drawing/2014/main" id="{9A8D0916-D10C-4E1F-88EF-A7B0F7A3C9CD}"/>
                </a:ext>
              </a:extLst>
            </p:cNvPr>
            <p:cNvSpPr>
              <a:spLocks/>
            </p:cNvSpPr>
            <p:nvPr/>
          </p:nvSpPr>
          <p:spPr bwMode="auto">
            <a:xfrm>
              <a:off x="3718" y="2248"/>
              <a:ext cx="5" cy="2"/>
            </a:xfrm>
            <a:custGeom>
              <a:avLst/>
              <a:gdLst>
                <a:gd name="T0" fmla="*/ 0 w 5"/>
                <a:gd name="T1" fmla="*/ 0 h 2"/>
                <a:gd name="T2" fmla="*/ 1 w 5"/>
                <a:gd name="T3" fmla="*/ 2 h 2"/>
                <a:gd name="T4" fmla="*/ 5 w 5"/>
                <a:gd name="T5" fmla="*/ 2 h 2"/>
                <a:gd name="T6" fmla="*/ 1 w 5"/>
                <a:gd name="T7" fmla="*/ 0 h 2"/>
                <a:gd name="T8" fmla="*/ 0 w 5"/>
                <a:gd name="T9" fmla="*/ 0 h 2"/>
              </a:gdLst>
              <a:ahLst/>
              <a:cxnLst>
                <a:cxn ang="0">
                  <a:pos x="T0" y="T1"/>
                </a:cxn>
                <a:cxn ang="0">
                  <a:pos x="T2" y="T3"/>
                </a:cxn>
                <a:cxn ang="0">
                  <a:pos x="T4" y="T5"/>
                </a:cxn>
                <a:cxn ang="0">
                  <a:pos x="T6" y="T7"/>
                </a:cxn>
                <a:cxn ang="0">
                  <a:pos x="T8" y="T9"/>
                </a:cxn>
              </a:cxnLst>
              <a:rect l="0" t="0" r="r" b="b"/>
              <a:pathLst>
                <a:path w="5" h="2">
                  <a:moveTo>
                    <a:pt x="0" y="0"/>
                  </a:moveTo>
                  <a:lnTo>
                    <a:pt x="1" y="2"/>
                  </a:lnTo>
                  <a:lnTo>
                    <a:pt x="5" y="2"/>
                  </a:lnTo>
                  <a:lnTo>
                    <a:pt x="1"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8" name="Freeform 1438">
              <a:extLst>
                <a:ext uri="{FF2B5EF4-FFF2-40B4-BE49-F238E27FC236}">
                  <a16:creationId xmlns:a16="http://schemas.microsoft.com/office/drawing/2014/main" id="{34FE8991-8459-418C-8882-D27F00474EF6}"/>
                </a:ext>
              </a:extLst>
            </p:cNvPr>
            <p:cNvSpPr>
              <a:spLocks/>
            </p:cNvSpPr>
            <p:nvPr/>
          </p:nvSpPr>
          <p:spPr bwMode="auto">
            <a:xfrm>
              <a:off x="3796" y="2269"/>
              <a:ext cx="10" cy="3"/>
            </a:xfrm>
            <a:custGeom>
              <a:avLst/>
              <a:gdLst>
                <a:gd name="T0" fmla="*/ 5 w 10"/>
                <a:gd name="T1" fmla="*/ 3 h 3"/>
                <a:gd name="T2" fmla="*/ 8 w 10"/>
                <a:gd name="T3" fmla="*/ 3 h 3"/>
                <a:gd name="T4" fmla="*/ 10 w 10"/>
                <a:gd name="T5" fmla="*/ 2 h 3"/>
                <a:gd name="T6" fmla="*/ 10 w 10"/>
                <a:gd name="T7" fmla="*/ 0 h 3"/>
                <a:gd name="T8" fmla="*/ 5 w 10"/>
                <a:gd name="T9" fmla="*/ 3 h 3"/>
                <a:gd name="T10" fmla="*/ 3 w 10"/>
                <a:gd name="T11" fmla="*/ 0 h 3"/>
                <a:gd name="T12" fmla="*/ 0 w 10"/>
                <a:gd name="T13" fmla="*/ 3 h 3"/>
                <a:gd name="T14" fmla="*/ 2 w 10"/>
                <a:gd name="T15" fmla="*/ 3 h 3"/>
                <a:gd name="T16" fmla="*/ 5 w 10"/>
                <a:gd name="T17"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3">
                  <a:moveTo>
                    <a:pt x="5" y="3"/>
                  </a:moveTo>
                  <a:lnTo>
                    <a:pt x="8" y="3"/>
                  </a:lnTo>
                  <a:lnTo>
                    <a:pt x="10" y="2"/>
                  </a:lnTo>
                  <a:lnTo>
                    <a:pt x="10" y="0"/>
                  </a:lnTo>
                  <a:lnTo>
                    <a:pt x="5" y="3"/>
                  </a:lnTo>
                  <a:lnTo>
                    <a:pt x="3" y="0"/>
                  </a:lnTo>
                  <a:lnTo>
                    <a:pt x="0" y="3"/>
                  </a:lnTo>
                  <a:lnTo>
                    <a:pt x="2" y="3"/>
                  </a:lnTo>
                  <a:lnTo>
                    <a:pt x="5"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9" name="Freeform 1439">
              <a:extLst>
                <a:ext uri="{FF2B5EF4-FFF2-40B4-BE49-F238E27FC236}">
                  <a16:creationId xmlns:a16="http://schemas.microsoft.com/office/drawing/2014/main" id="{C4C1C5BE-ABF3-4274-82A4-4AC74B479E89}"/>
                </a:ext>
              </a:extLst>
            </p:cNvPr>
            <p:cNvSpPr>
              <a:spLocks/>
            </p:cNvSpPr>
            <p:nvPr/>
          </p:nvSpPr>
          <p:spPr bwMode="auto">
            <a:xfrm>
              <a:off x="3673" y="2253"/>
              <a:ext cx="187" cy="167"/>
            </a:xfrm>
            <a:custGeom>
              <a:avLst/>
              <a:gdLst>
                <a:gd name="T0" fmla="*/ 13 w 187"/>
                <a:gd name="T1" fmla="*/ 16 h 167"/>
                <a:gd name="T2" fmla="*/ 2 w 187"/>
                <a:gd name="T3" fmla="*/ 29 h 167"/>
                <a:gd name="T4" fmla="*/ 0 w 187"/>
                <a:gd name="T5" fmla="*/ 43 h 167"/>
                <a:gd name="T6" fmla="*/ 10 w 187"/>
                <a:gd name="T7" fmla="*/ 54 h 167"/>
                <a:gd name="T8" fmla="*/ 11 w 187"/>
                <a:gd name="T9" fmla="*/ 65 h 167"/>
                <a:gd name="T10" fmla="*/ 18 w 187"/>
                <a:gd name="T11" fmla="*/ 73 h 167"/>
                <a:gd name="T12" fmla="*/ 26 w 187"/>
                <a:gd name="T13" fmla="*/ 75 h 167"/>
                <a:gd name="T14" fmla="*/ 37 w 187"/>
                <a:gd name="T15" fmla="*/ 73 h 167"/>
                <a:gd name="T16" fmla="*/ 59 w 187"/>
                <a:gd name="T17" fmla="*/ 86 h 167"/>
                <a:gd name="T18" fmla="*/ 66 w 187"/>
                <a:gd name="T19" fmla="*/ 88 h 167"/>
                <a:gd name="T20" fmla="*/ 75 w 187"/>
                <a:gd name="T21" fmla="*/ 86 h 167"/>
                <a:gd name="T22" fmla="*/ 80 w 187"/>
                <a:gd name="T23" fmla="*/ 94 h 167"/>
                <a:gd name="T24" fmla="*/ 75 w 187"/>
                <a:gd name="T25" fmla="*/ 102 h 167"/>
                <a:gd name="T26" fmla="*/ 75 w 187"/>
                <a:gd name="T27" fmla="*/ 116 h 167"/>
                <a:gd name="T28" fmla="*/ 75 w 187"/>
                <a:gd name="T29" fmla="*/ 137 h 167"/>
                <a:gd name="T30" fmla="*/ 78 w 187"/>
                <a:gd name="T31" fmla="*/ 139 h 167"/>
                <a:gd name="T32" fmla="*/ 82 w 187"/>
                <a:gd name="T33" fmla="*/ 147 h 167"/>
                <a:gd name="T34" fmla="*/ 86 w 187"/>
                <a:gd name="T35" fmla="*/ 159 h 167"/>
                <a:gd name="T36" fmla="*/ 105 w 187"/>
                <a:gd name="T37" fmla="*/ 167 h 167"/>
                <a:gd name="T38" fmla="*/ 123 w 187"/>
                <a:gd name="T39" fmla="*/ 155 h 167"/>
                <a:gd name="T40" fmla="*/ 134 w 187"/>
                <a:gd name="T41" fmla="*/ 147 h 167"/>
                <a:gd name="T42" fmla="*/ 128 w 187"/>
                <a:gd name="T43" fmla="*/ 142 h 167"/>
                <a:gd name="T44" fmla="*/ 121 w 187"/>
                <a:gd name="T45" fmla="*/ 132 h 167"/>
                <a:gd name="T46" fmla="*/ 118 w 187"/>
                <a:gd name="T47" fmla="*/ 120 h 167"/>
                <a:gd name="T48" fmla="*/ 129 w 187"/>
                <a:gd name="T49" fmla="*/ 120 h 167"/>
                <a:gd name="T50" fmla="*/ 145 w 187"/>
                <a:gd name="T51" fmla="*/ 118 h 167"/>
                <a:gd name="T52" fmla="*/ 163 w 187"/>
                <a:gd name="T53" fmla="*/ 113 h 167"/>
                <a:gd name="T54" fmla="*/ 176 w 187"/>
                <a:gd name="T55" fmla="*/ 100 h 167"/>
                <a:gd name="T56" fmla="*/ 166 w 187"/>
                <a:gd name="T57" fmla="*/ 88 h 167"/>
                <a:gd name="T58" fmla="*/ 172 w 187"/>
                <a:gd name="T59" fmla="*/ 80 h 167"/>
                <a:gd name="T60" fmla="*/ 182 w 187"/>
                <a:gd name="T61" fmla="*/ 73 h 167"/>
                <a:gd name="T62" fmla="*/ 174 w 187"/>
                <a:gd name="T63" fmla="*/ 67 h 167"/>
                <a:gd name="T64" fmla="*/ 187 w 187"/>
                <a:gd name="T65" fmla="*/ 56 h 167"/>
                <a:gd name="T66" fmla="*/ 179 w 187"/>
                <a:gd name="T67" fmla="*/ 51 h 167"/>
                <a:gd name="T68" fmla="*/ 171 w 187"/>
                <a:gd name="T69" fmla="*/ 53 h 167"/>
                <a:gd name="T70" fmla="*/ 164 w 187"/>
                <a:gd name="T71" fmla="*/ 53 h 167"/>
                <a:gd name="T72" fmla="*/ 172 w 187"/>
                <a:gd name="T73" fmla="*/ 46 h 167"/>
                <a:gd name="T74" fmla="*/ 169 w 187"/>
                <a:gd name="T75" fmla="*/ 40 h 167"/>
                <a:gd name="T76" fmla="*/ 158 w 187"/>
                <a:gd name="T77" fmla="*/ 35 h 167"/>
                <a:gd name="T78" fmla="*/ 150 w 187"/>
                <a:gd name="T79" fmla="*/ 32 h 167"/>
                <a:gd name="T80" fmla="*/ 145 w 187"/>
                <a:gd name="T81" fmla="*/ 29 h 167"/>
                <a:gd name="T82" fmla="*/ 153 w 187"/>
                <a:gd name="T83" fmla="*/ 24 h 167"/>
                <a:gd name="T84" fmla="*/ 148 w 187"/>
                <a:gd name="T85" fmla="*/ 21 h 167"/>
                <a:gd name="T86" fmla="*/ 133 w 187"/>
                <a:gd name="T87" fmla="*/ 22 h 167"/>
                <a:gd name="T88" fmla="*/ 120 w 187"/>
                <a:gd name="T89" fmla="*/ 29 h 167"/>
                <a:gd name="T90" fmla="*/ 110 w 187"/>
                <a:gd name="T91" fmla="*/ 30 h 167"/>
                <a:gd name="T92" fmla="*/ 94 w 187"/>
                <a:gd name="T93" fmla="*/ 24 h 167"/>
                <a:gd name="T94" fmla="*/ 70 w 187"/>
                <a:gd name="T95" fmla="*/ 22 h 167"/>
                <a:gd name="T96" fmla="*/ 69 w 187"/>
                <a:gd name="T97" fmla="*/ 14 h 167"/>
                <a:gd name="T98" fmla="*/ 54 w 187"/>
                <a:gd name="T99" fmla="*/ 11 h 167"/>
                <a:gd name="T100" fmla="*/ 50 w 187"/>
                <a:gd name="T101" fmla="*/ 0 h 167"/>
                <a:gd name="T102" fmla="*/ 42 w 187"/>
                <a:gd name="T103" fmla="*/ 10 h 167"/>
                <a:gd name="T104" fmla="*/ 50 w 187"/>
                <a:gd name="T105" fmla="*/ 11 h 167"/>
                <a:gd name="T106" fmla="*/ 43 w 187"/>
                <a:gd name="T107" fmla="*/ 11 h 167"/>
                <a:gd name="T108" fmla="*/ 34 w 187"/>
                <a:gd name="T109" fmla="*/ 16 h 167"/>
                <a:gd name="T110" fmla="*/ 26 w 187"/>
                <a:gd name="T111" fmla="*/ 27 h 167"/>
                <a:gd name="T112" fmla="*/ 26 w 187"/>
                <a:gd name="T113" fmla="*/ 43 h 167"/>
                <a:gd name="T114" fmla="*/ 16 w 187"/>
                <a:gd name="T115" fmla="*/ 38 h 167"/>
                <a:gd name="T116" fmla="*/ 24 w 187"/>
                <a:gd name="T117" fmla="*/ 27 h 167"/>
                <a:gd name="T118" fmla="*/ 23 w 187"/>
                <a:gd name="T119" fmla="*/ 16 h 167"/>
                <a:gd name="T120" fmla="*/ 23 w 187"/>
                <a:gd name="T121" fmla="*/ 10 h 167"/>
                <a:gd name="T122" fmla="*/ 26 w 187"/>
                <a:gd name="T123" fmla="*/ 5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87" h="167">
                  <a:moveTo>
                    <a:pt x="26" y="5"/>
                  </a:moveTo>
                  <a:lnTo>
                    <a:pt x="19" y="8"/>
                  </a:lnTo>
                  <a:lnTo>
                    <a:pt x="15" y="14"/>
                  </a:lnTo>
                  <a:lnTo>
                    <a:pt x="13" y="16"/>
                  </a:lnTo>
                  <a:lnTo>
                    <a:pt x="11" y="18"/>
                  </a:lnTo>
                  <a:lnTo>
                    <a:pt x="10" y="21"/>
                  </a:lnTo>
                  <a:lnTo>
                    <a:pt x="7" y="22"/>
                  </a:lnTo>
                  <a:lnTo>
                    <a:pt x="2" y="29"/>
                  </a:lnTo>
                  <a:lnTo>
                    <a:pt x="2" y="32"/>
                  </a:lnTo>
                  <a:lnTo>
                    <a:pt x="2" y="33"/>
                  </a:lnTo>
                  <a:lnTo>
                    <a:pt x="2" y="38"/>
                  </a:lnTo>
                  <a:lnTo>
                    <a:pt x="0" y="43"/>
                  </a:lnTo>
                  <a:lnTo>
                    <a:pt x="0" y="45"/>
                  </a:lnTo>
                  <a:lnTo>
                    <a:pt x="2" y="45"/>
                  </a:lnTo>
                  <a:lnTo>
                    <a:pt x="3" y="45"/>
                  </a:lnTo>
                  <a:lnTo>
                    <a:pt x="10" y="54"/>
                  </a:lnTo>
                  <a:lnTo>
                    <a:pt x="11" y="59"/>
                  </a:lnTo>
                  <a:lnTo>
                    <a:pt x="13" y="61"/>
                  </a:lnTo>
                  <a:lnTo>
                    <a:pt x="11" y="64"/>
                  </a:lnTo>
                  <a:lnTo>
                    <a:pt x="11" y="65"/>
                  </a:lnTo>
                  <a:lnTo>
                    <a:pt x="10" y="67"/>
                  </a:lnTo>
                  <a:lnTo>
                    <a:pt x="11" y="70"/>
                  </a:lnTo>
                  <a:lnTo>
                    <a:pt x="15" y="72"/>
                  </a:lnTo>
                  <a:lnTo>
                    <a:pt x="18" y="73"/>
                  </a:lnTo>
                  <a:lnTo>
                    <a:pt x="21" y="75"/>
                  </a:lnTo>
                  <a:lnTo>
                    <a:pt x="23" y="75"/>
                  </a:lnTo>
                  <a:lnTo>
                    <a:pt x="26" y="75"/>
                  </a:lnTo>
                  <a:lnTo>
                    <a:pt x="26" y="75"/>
                  </a:lnTo>
                  <a:lnTo>
                    <a:pt x="29" y="75"/>
                  </a:lnTo>
                  <a:lnTo>
                    <a:pt x="32" y="75"/>
                  </a:lnTo>
                  <a:lnTo>
                    <a:pt x="34" y="75"/>
                  </a:lnTo>
                  <a:lnTo>
                    <a:pt x="37" y="73"/>
                  </a:lnTo>
                  <a:lnTo>
                    <a:pt x="42" y="75"/>
                  </a:lnTo>
                  <a:lnTo>
                    <a:pt x="45" y="77"/>
                  </a:lnTo>
                  <a:lnTo>
                    <a:pt x="54" y="86"/>
                  </a:lnTo>
                  <a:lnTo>
                    <a:pt x="59" y="86"/>
                  </a:lnTo>
                  <a:lnTo>
                    <a:pt x="61" y="86"/>
                  </a:lnTo>
                  <a:lnTo>
                    <a:pt x="61" y="86"/>
                  </a:lnTo>
                  <a:lnTo>
                    <a:pt x="64" y="88"/>
                  </a:lnTo>
                  <a:lnTo>
                    <a:pt x="66" y="88"/>
                  </a:lnTo>
                  <a:lnTo>
                    <a:pt x="69" y="86"/>
                  </a:lnTo>
                  <a:lnTo>
                    <a:pt x="72" y="86"/>
                  </a:lnTo>
                  <a:lnTo>
                    <a:pt x="75" y="86"/>
                  </a:lnTo>
                  <a:lnTo>
                    <a:pt x="75" y="86"/>
                  </a:lnTo>
                  <a:lnTo>
                    <a:pt x="78" y="86"/>
                  </a:lnTo>
                  <a:lnTo>
                    <a:pt x="80" y="88"/>
                  </a:lnTo>
                  <a:lnTo>
                    <a:pt x="82" y="92"/>
                  </a:lnTo>
                  <a:lnTo>
                    <a:pt x="80" y="94"/>
                  </a:lnTo>
                  <a:lnTo>
                    <a:pt x="80" y="97"/>
                  </a:lnTo>
                  <a:lnTo>
                    <a:pt x="80" y="99"/>
                  </a:lnTo>
                  <a:lnTo>
                    <a:pt x="77" y="100"/>
                  </a:lnTo>
                  <a:lnTo>
                    <a:pt x="75" y="102"/>
                  </a:lnTo>
                  <a:lnTo>
                    <a:pt x="75" y="107"/>
                  </a:lnTo>
                  <a:lnTo>
                    <a:pt x="75" y="108"/>
                  </a:lnTo>
                  <a:lnTo>
                    <a:pt x="75" y="112"/>
                  </a:lnTo>
                  <a:lnTo>
                    <a:pt x="75" y="116"/>
                  </a:lnTo>
                  <a:lnTo>
                    <a:pt x="77" y="120"/>
                  </a:lnTo>
                  <a:lnTo>
                    <a:pt x="77" y="121"/>
                  </a:lnTo>
                  <a:lnTo>
                    <a:pt x="80" y="128"/>
                  </a:lnTo>
                  <a:lnTo>
                    <a:pt x="75" y="137"/>
                  </a:lnTo>
                  <a:lnTo>
                    <a:pt x="75" y="139"/>
                  </a:lnTo>
                  <a:lnTo>
                    <a:pt x="77" y="139"/>
                  </a:lnTo>
                  <a:lnTo>
                    <a:pt x="78" y="139"/>
                  </a:lnTo>
                  <a:lnTo>
                    <a:pt x="78" y="139"/>
                  </a:lnTo>
                  <a:lnTo>
                    <a:pt x="80" y="140"/>
                  </a:lnTo>
                  <a:lnTo>
                    <a:pt x="80" y="142"/>
                  </a:lnTo>
                  <a:lnTo>
                    <a:pt x="82" y="145"/>
                  </a:lnTo>
                  <a:lnTo>
                    <a:pt x="82" y="147"/>
                  </a:lnTo>
                  <a:lnTo>
                    <a:pt x="83" y="150"/>
                  </a:lnTo>
                  <a:lnTo>
                    <a:pt x="86" y="156"/>
                  </a:lnTo>
                  <a:lnTo>
                    <a:pt x="86" y="159"/>
                  </a:lnTo>
                  <a:lnTo>
                    <a:pt x="86" y="159"/>
                  </a:lnTo>
                  <a:lnTo>
                    <a:pt x="91" y="163"/>
                  </a:lnTo>
                  <a:lnTo>
                    <a:pt x="97" y="167"/>
                  </a:lnTo>
                  <a:lnTo>
                    <a:pt x="101" y="167"/>
                  </a:lnTo>
                  <a:lnTo>
                    <a:pt x="105" y="167"/>
                  </a:lnTo>
                  <a:lnTo>
                    <a:pt x="109" y="164"/>
                  </a:lnTo>
                  <a:lnTo>
                    <a:pt x="113" y="161"/>
                  </a:lnTo>
                  <a:lnTo>
                    <a:pt x="117" y="158"/>
                  </a:lnTo>
                  <a:lnTo>
                    <a:pt x="123" y="155"/>
                  </a:lnTo>
                  <a:lnTo>
                    <a:pt x="125" y="150"/>
                  </a:lnTo>
                  <a:lnTo>
                    <a:pt x="126" y="148"/>
                  </a:lnTo>
                  <a:lnTo>
                    <a:pt x="128" y="148"/>
                  </a:lnTo>
                  <a:lnTo>
                    <a:pt x="134" y="147"/>
                  </a:lnTo>
                  <a:lnTo>
                    <a:pt x="137" y="145"/>
                  </a:lnTo>
                  <a:lnTo>
                    <a:pt x="137" y="142"/>
                  </a:lnTo>
                  <a:lnTo>
                    <a:pt x="133" y="142"/>
                  </a:lnTo>
                  <a:lnTo>
                    <a:pt x="128" y="142"/>
                  </a:lnTo>
                  <a:lnTo>
                    <a:pt x="121" y="140"/>
                  </a:lnTo>
                  <a:lnTo>
                    <a:pt x="123" y="136"/>
                  </a:lnTo>
                  <a:lnTo>
                    <a:pt x="121" y="134"/>
                  </a:lnTo>
                  <a:lnTo>
                    <a:pt x="121" y="132"/>
                  </a:lnTo>
                  <a:lnTo>
                    <a:pt x="125" y="126"/>
                  </a:lnTo>
                  <a:lnTo>
                    <a:pt x="123" y="123"/>
                  </a:lnTo>
                  <a:lnTo>
                    <a:pt x="121" y="121"/>
                  </a:lnTo>
                  <a:lnTo>
                    <a:pt x="118" y="120"/>
                  </a:lnTo>
                  <a:lnTo>
                    <a:pt x="117" y="116"/>
                  </a:lnTo>
                  <a:lnTo>
                    <a:pt x="120" y="116"/>
                  </a:lnTo>
                  <a:lnTo>
                    <a:pt x="125" y="118"/>
                  </a:lnTo>
                  <a:lnTo>
                    <a:pt x="129" y="120"/>
                  </a:lnTo>
                  <a:lnTo>
                    <a:pt x="134" y="120"/>
                  </a:lnTo>
                  <a:lnTo>
                    <a:pt x="140" y="120"/>
                  </a:lnTo>
                  <a:lnTo>
                    <a:pt x="140" y="120"/>
                  </a:lnTo>
                  <a:lnTo>
                    <a:pt x="145" y="118"/>
                  </a:lnTo>
                  <a:lnTo>
                    <a:pt x="150" y="115"/>
                  </a:lnTo>
                  <a:lnTo>
                    <a:pt x="155" y="115"/>
                  </a:lnTo>
                  <a:lnTo>
                    <a:pt x="156" y="115"/>
                  </a:lnTo>
                  <a:lnTo>
                    <a:pt x="163" y="113"/>
                  </a:lnTo>
                  <a:lnTo>
                    <a:pt x="168" y="112"/>
                  </a:lnTo>
                  <a:lnTo>
                    <a:pt x="174" y="107"/>
                  </a:lnTo>
                  <a:lnTo>
                    <a:pt x="176" y="104"/>
                  </a:lnTo>
                  <a:lnTo>
                    <a:pt x="176" y="100"/>
                  </a:lnTo>
                  <a:lnTo>
                    <a:pt x="176" y="100"/>
                  </a:lnTo>
                  <a:lnTo>
                    <a:pt x="171" y="96"/>
                  </a:lnTo>
                  <a:lnTo>
                    <a:pt x="166" y="91"/>
                  </a:lnTo>
                  <a:lnTo>
                    <a:pt x="166" y="88"/>
                  </a:lnTo>
                  <a:lnTo>
                    <a:pt x="168" y="84"/>
                  </a:lnTo>
                  <a:lnTo>
                    <a:pt x="169" y="81"/>
                  </a:lnTo>
                  <a:lnTo>
                    <a:pt x="171" y="78"/>
                  </a:lnTo>
                  <a:lnTo>
                    <a:pt x="172" y="80"/>
                  </a:lnTo>
                  <a:lnTo>
                    <a:pt x="176" y="78"/>
                  </a:lnTo>
                  <a:lnTo>
                    <a:pt x="177" y="80"/>
                  </a:lnTo>
                  <a:lnTo>
                    <a:pt x="182" y="78"/>
                  </a:lnTo>
                  <a:lnTo>
                    <a:pt x="182" y="73"/>
                  </a:lnTo>
                  <a:lnTo>
                    <a:pt x="180" y="72"/>
                  </a:lnTo>
                  <a:lnTo>
                    <a:pt x="176" y="72"/>
                  </a:lnTo>
                  <a:lnTo>
                    <a:pt x="176" y="69"/>
                  </a:lnTo>
                  <a:lnTo>
                    <a:pt x="174" y="67"/>
                  </a:lnTo>
                  <a:lnTo>
                    <a:pt x="177" y="62"/>
                  </a:lnTo>
                  <a:lnTo>
                    <a:pt x="180" y="62"/>
                  </a:lnTo>
                  <a:lnTo>
                    <a:pt x="182" y="61"/>
                  </a:lnTo>
                  <a:lnTo>
                    <a:pt x="187" y="56"/>
                  </a:lnTo>
                  <a:lnTo>
                    <a:pt x="187" y="54"/>
                  </a:lnTo>
                  <a:lnTo>
                    <a:pt x="187" y="54"/>
                  </a:lnTo>
                  <a:lnTo>
                    <a:pt x="180" y="51"/>
                  </a:lnTo>
                  <a:lnTo>
                    <a:pt x="179" y="51"/>
                  </a:lnTo>
                  <a:lnTo>
                    <a:pt x="177" y="53"/>
                  </a:lnTo>
                  <a:lnTo>
                    <a:pt x="174" y="51"/>
                  </a:lnTo>
                  <a:lnTo>
                    <a:pt x="172" y="51"/>
                  </a:lnTo>
                  <a:lnTo>
                    <a:pt x="171" y="53"/>
                  </a:lnTo>
                  <a:lnTo>
                    <a:pt x="166" y="53"/>
                  </a:lnTo>
                  <a:lnTo>
                    <a:pt x="163" y="53"/>
                  </a:lnTo>
                  <a:lnTo>
                    <a:pt x="161" y="53"/>
                  </a:lnTo>
                  <a:lnTo>
                    <a:pt x="164" y="53"/>
                  </a:lnTo>
                  <a:lnTo>
                    <a:pt x="166" y="53"/>
                  </a:lnTo>
                  <a:lnTo>
                    <a:pt x="168" y="51"/>
                  </a:lnTo>
                  <a:lnTo>
                    <a:pt x="169" y="49"/>
                  </a:lnTo>
                  <a:lnTo>
                    <a:pt x="172" y="46"/>
                  </a:lnTo>
                  <a:lnTo>
                    <a:pt x="172" y="45"/>
                  </a:lnTo>
                  <a:lnTo>
                    <a:pt x="171" y="43"/>
                  </a:lnTo>
                  <a:lnTo>
                    <a:pt x="171" y="43"/>
                  </a:lnTo>
                  <a:lnTo>
                    <a:pt x="169" y="40"/>
                  </a:lnTo>
                  <a:lnTo>
                    <a:pt x="166" y="38"/>
                  </a:lnTo>
                  <a:lnTo>
                    <a:pt x="161" y="37"/>
                  </a:lnTo>
                  <a:lnTo>
                    <a:pt x="160" y="37"/>
                  </a:lnTo>
                  <a:lnTo>
                    <a:pt x="158" y="35"/>
                  </a:lnTo>
                  <a:lnTo>
                    <a:pt x="155" y="35"/>
                  </a:lnTo>
                  <a:lnTo>
                    <a:pt x="155" y="33"/>
                  </a:lnTo>
                  <a:lnTo>
                    <a:pt x="152" y="32"/>
                  </a:lnTo>
                  <a:lnTo>
                    <a:pt x="150" y="32"/>
                  </a:lnTo>
                  <a:lnTo>
                    <a:pt x="150" y="35"/>
                  </a:lnTo>
                  <a:lnTo>
                    <a:pt x="148" y="32"/>
                  </a:lnTo>
                  <a:lnTo>
                    <a:pt x="147" y="29"/>
                  </a:lnTo>
                  <a:lnTo>
                    <a:pt x="145" y="29"/>
                  </a:lnTo>
                  <a:lnTo>
                    <a:pt x="144" y="27"/>
                  </a:lnTo>
                  <a:lnTo>
                    <a:pt x="145" y="25"/>
                  </a:lnTo>
                  <a:lnTo>
                    <a:pt x="152" y="25"/>
                  </a:lnTo>
                  <a:lnTo>
                    <a:pt x="153" y="24"/>
                  </a:lnTo>
                  <a:lnTo>
                    <a:pt x="158" y="24"/>
                  </a:lnTo>
                  <a:lnTo>
                    <a:pt x="158" y="21"/>
                  </a:lnTo>
                  <a:lnTo>
                    <a:pt x="155" y="22"/>
                  </a:lnTo>
                  <a:lnTo>
                    <a:pt x="148" y="21"/>
                  </a:lnTo>
                  <a:lnTo>
                    <a:pt x="144" y="21"/>
                  </a:lnTo>
                  <a:lnTo>
                    <a:pt x="140" y="21"/>
                  </a:lnTo>
                  <a:lnTo>
                    <a:pt x="134" y="24"/>
                  </a:lnTo>
                  <a:lnTo>
                    <a:pt x="133" y="22"/>
                  </a:lnTo>
                  <a:lnTo>
                    <a:pt x="129" y="22"/>
                  </a:lnTo>
                  <a:lnTo>
                    <a:pt x="125" y="27"/>
                  </a:lnTo>
                  <a:lnTo>
                    <a:pt x="121" y="27"/>
                  </a:lnTo>
                  <a:lnTo>
                    <a:pt x="120" y="29"/>
                  </a:lnTo>
                  <a:lnTo>
                    <a:pt x="118" y="30"/>
                  </a:lnTo>
                  <a:lnTo>
                    <a:pt x="113" y="30"/>
                  </a:lnTo>
                  <a:lnTo>
                    <a:pt x="112" y="32"/>
                  </a:lnTo>
                  <a:lnTo>
                    <a:pt x="110" y="30"/>
                  </a:lnTo>
                  <a:lnTo>
                    <a:pt x="104" y="27"/>
                  </a:lnTo>
                  <a:lnTo>
                    <a:pt x="102" y="24"/>
                  </a:lnTo>
                  <a:lnTo>
                    <a:pt x="101" y="24"/>
                  </a:lnTo>
                  <a:lnTo>
                    <a:pt x="94" y="24"/>
                  </a:lnTo>
                  <a:lnTo>
                    <a:pt x="82" y="27"/>
                  </a:lnTo>
                  <a:lnTo>
                    <a:pt x="75" y="27"/>
                  </a:lnTo>
                  <a:lnTo>
                    <a:pt x="72" y="25"/>
                  </a:lnTo>
                  <a:lnTo>
                    <a:pt x="70" y="22"/>
                  </a:lnTo>
                  <a:lnTo>
                    <a:pt x="70" y="21"/>
                  </a:lnTo>
                  <a:lnTo>
                    <a:pt x="72" y="21"/>
                  </a:lnTo>
                  <a:lnTo>
                    <a:pt x="72" y="18"/>
                  </a:lnTo>
                  <a:lnTo>
                    <a:pt x="69" y="14"/>
                  </a:lnTo>
                  <a:lnTo>
                    <a:pt x="67" y="13"/>
                  </a:lnTo>
                  <a:lnTo>
                    <a:pt x="59" y="14"/>
                  </a:lnTo>
                  <a:lnTo>
                    <a:pt x="58" y="13"/>
                  </a:lnTo>
                  <a:lnTo>
                    <a:pt x="54" y="11"/>
                  </a:lnTo>
                  <a:lnTo>
                    <a:pt x="53" y="13"/>
                  </a:lnTo>
                  <a:lnTo>
                    <a:pt x="51" y="8"/>
                  </a:lnTo>
                  <a:lnTo>
                    <a:pt x="51" y="5"/>
                  </a:lnTo>
                  <a:lnTo>
                    <a:pt x="50" y="0"/>
                  </a:lnTo>
                  <a:lnTo>
                    <a:pt x="48" y="0"/>
                  </a:lnTo>
                  <a:lnTo>
                    <a:pt x="45" y="2"/>
                  </a:lnTo>
                  <a:lnTo>
                    <a:pt x="40" y="6"/>
                  </a:lnTo>
                  <a:lnTo>
                    <a:pt x="42" y="10"/>
                  </a:lnTo>
                  <a:lnTo>
                    <a:pt x="43" y="10"/>
                  </a:lnTo>
                  <a:lnTo>
                    <a:pt x="45" y="10"/>
                  </a:lnTo>
                  <a:lnTo>
                    <a:pt x="48" y="10"/>
                  </a:lnTo>
                  <a:lnTo>
                    <a:pt x="50" y="11"/>
                  </a:lnTo>
                  <a:lnTo>
                    <a:pt x="50" y="13"/>
                  </a:lnTo>
                  <a:lnTo>
                    <a:pt x="46" y="14"/>
                  </a:lnTo>
                  <a:lnTo>
                    <a:pt x="45" y="13"/>
                  </a:lnTo>
                  <a:lnTo>
                    <a:pt x="43" y="11"/>
                  </a:lnTo>
                  <a:lnTo>
                    <a:pt x="42" y="13"/>
                  </a:lnTo>
                  <a:lnTo>
                    <a:pt x="42" y="14"/>
                  </a:lnTo>
                  <a:lnTo>
                    <a:pt x="38" y="16"/>
                  </a:lnTo>
                  <a:lnTo>
                    <a:pt x="34" y="16"/>
                  </a:lnTo>
                  <a:lnTo>
                    <a:pt x="27" y="19"/>
                  </a:lnTo>
                  <a:lnTo>
                    <a:pt x="24" y="21"/>
                  </a:lnTo>
                  <a:lnTo>
                    <a:pt x="24" y="24"/>
                  </a:lnTo>
                  <a:lnTo>
                    <a:pt x="26" y="27"/>
                  </a:lnTo>
                  <a:lnTo>
                    <a:pt x="26" y="32"/>
                  </a:lnTo>
                  <a:lnTo>
                    <a:pt x="27" y="37"/>
                  </a:lnTo>
                  <a:lnTo>
                    <a:pt x="29" y="40"/>
                  </a:lnTo>
                  <a:lnTo>
                    <a:pt x="26" y="43"/>
                  </a:lnTo>
                  <a:lnTo>
                    <a:pt x="21" y="46"/>
                  </a:lnTo>
                  <a:lnTo>
                    <a:pt x="19" y="46"/>
                  </a:lnTo>
                  <a:lnTo>
                    <a:pt x="19" y="41"/>
                  </a:lnTo>
                  <a:lnTo>
                    <a:pt x="16" y="38"/>
                  </a:lnTo>
                  <a:lnTo>
                    <a:pt x="15" y="37"/>
                  </a:lnTo>
                  <a:lnTo>
                    <a:pt x="18" y="33"/>
                  </a:lnTo>
                  <a:lnTo>
                    <a:pt x="18" y="32"/>
                  </a:lnTo>
                  <a:lnTo>
                    <a:pt x="24" y="27"/>
                  </a:lnTo>
                  <a:lnTo>
                    <a:pt x="24" y="22"/>
                  </a:lnTo>
                  <a:lnTo>
                    <a:pt x="21" y="19"/>
                  </a:lnTo>
                  <a:lnTo>
                    <a:pt x="23" y="18"/>
                  </a:lnTo>
                  <a:lnTo>
                    <a:pt x="23" y="16"/>
                  </a:lnTo>
                  <a:lnTo>
                    <a:pt x="19" y="14"/>
                  </a:lnTo>
                  <a:lnTo>
                    <a:pt x="18" y="13"/>
                  </a:lnTo>
                  <a:lnTo>
                    <a:pt x="19" y="11"/>
                  </a:lnTo>
                  <a:lnTo>
                    <a:pt x="23" y="10"/>
                  </a:lnTo>
                  <a:lnTo>
                    <a:pt x="26" y="8"/>
                  </a:lnTo>
                  <a:lnTo>
                    <a:pt x="29" y="5"/>
                  </a:lnTo>
                  <a:lnTo>
                    <a:pt x="27" y="5"/>
                  </a:lnTo>
                  <a:lnTo>
                    <a:pt x="26"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0" name="Freeform 1440">
              <a:extLst>
                <a:ext uri="{FF2B5EF4-FFF2-40B4-BE49-F238E27FC236}">
                  <a16:creationId xmlns:a16="http://schemas.microsoft.com/office/drawing/2014/main" id="{5931F18F-F1D3-4CA3-9EF3-EB99EEBC5F99}"/>
                </a:ext>
              </a:extLst>
            </p:cNvPr>
            <p:cNvSpPr>
              <a:spLocks/>
            </p:cNvSpPr>
            <p:nvPr/>
          </p:nvSpPr>
          <p:spPr bwMode="auto">
            <a:xfrm>
              <a:off x="3731" y="2251"/>
              <a:ext cx="4" cy="5"/>
            </a:xfrm>
            <a:custGeom>
              <a:avLst/>
              <a:gdLst>
                <a:gd name="T0" fmla="*/ 0 w 4"/>
                <a:gd name="T1" fmla="*/ 0 h 5"/>
                <a:gd name="T2" fmla="*/ 0 w 4"/>
                <a:gd name="T3" fmla="*/ 2 h 5"/>
                <a:gd name="T4" fmla="*/ 0 w 4"/>
                <a:gd name="T5" fmla="*/ 4 h 5"/>
                <a:gd name="T6" fmla="*/ 3 w 4"/>
                <a:gd name="T7" fmla="*/ 5 h 5"/>
                <a:gd name="T8" fmla="*/ 4 w 4"/>
                <a:gd name="T9" fmla="*/ 4 h 5"/>
                <a:gd name="T10" fmla="*/ 3 w 4"/>
                <a:gd name="T11" fmla="*/ 4 h 5"/>
                <a:gd name="T12" fmla="*/ 0 w 4"/>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4" h="5">
                  <a:moveTo>
                    <a:pt x="0" y="0"/>
                  </a:moveTo>
                  <a:lnTo>
                    <a:pt x="0" y="2"/>
                  </a:lnTo>
                  <a:lnTo>
                    <a:pt x="0" y="4"/>
                  </a:lnTo>
                  <a:lnTo>
                    <a:pt x="3" y="5"/>
                  </a:lnTo>
                  <a:lnTo>
                    <a:pt x="4" y="4"/>
                  </a:lnTo>
                  <a:lnTo>
                    <a:pt x="3" y="4"/>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1" name="Freeform 1441">
              <a:extLst>
                <a:ext uri="{FF2B5EF4-FFF2-40B4-BE49-F238E27FC236}">
                  <a16:creationId xmlns:a16="http://schemas.microsoft.com/office/drawing/2014/main" id="{7BE6B501-C6B8-40F2-AF43-43AE34F9A832}"/>
                </a:ext>
              </a:extLst>
            </p:cNvPr>
            <p:cNvSpPr>
              <a:spLocks/>
            </p:cNvSpPr>
            <p:nvPr/>
          </p:nvSpPr>
          <p:spPr bwMode="auto">
            <a:xfrm>
              <a:off x="3590" y="2250"/>
              <a:ext cx="169" cy="241"/>
            </a:xfrm>
            <a:custGeom>
              <a:avLst/>
              <a:gdLst>
                <a:gd name="T0" fmla="*/ 21 w 169"/>
                <a:gd name="T1" fmla="*/ 174 h 241"/>
                <a:gd name="T2" fmla="*/ 37 w 169"/>
                <a:gd name="T3" fmla="*/ 182 h 241"/>
                <a:gd name="T4" fmla="*/ 45 w 169"/>
                <a:gd name="T5" fmla="*/ 177 h 241"/>
                <a:gd name="T6" fmla="*/ 51 w 169"/>
                <a:gd name="T7" fmla="*/ 180 h 241"/>
                <a:gd name="T8" fmla="*/ 66 w 169"/>
                <a:gd name="T9" fmla="*/ 190 h 241"/>
                <a:gd name="T10" fmla="*/ 80 w 169"/>
                <a:gd name="T11" fmla="*/ 204 h 241"/>
                <a:gd name="T12" fmla="*/ 83 w 169"/>
                <a:gd name="T13" fmla="*/ 213 h 241"/>
                <a:gd name="T14" fmla="*/ 94 w 169"/>
                <a:gd name="T15" fmla="*/ 215 h 241"/>
                <a:gd name="T16" fmla="*/ 114 w 169"/>
                <a:gd name="T17" fmla="*/ 213 h 241"/>
                <a:gd name="T18" fmla="*/ 123 w 169"/>
                <a:gd name="T19" fmla="*/ 218 h 241"/>
                <a:gd name="T20" fmla="*/ 120 w 169"/>
                <a:gd name="T21" fmla="*/ 236 h 241"/>
                <a:gd name="T22" fmla="*/ 137 w 169"/>
                <a:gd name="T23" fmla="*/ 204 h 241"/>
                <a:gd name="T24" fmla="*/ 126 w 169"/>
                <a:gd name="T25" fmla="*/ 183 h 241"/>
                <a:gd name="T26" fmla="*/ 137 w 169"/>
                <a:gd name="T27" fmla="*/ 170 h 241"/>
                <a:gd name="T28" fmla="*/ 131 w 169"/>
                <a:gd name="T29" fmla="*/ 156 h 241"/>
                <a:gd name="T30" fmla="*/ 155 w 169"/>
                <a:gd name="T31" fmla="*/ 154 h 241"/>
                <a:gd name="T32" fmla="*/ 165 w 169"/>
                <a:gd name="T33" fmla="*/ 159 h 241"/>
                <a:gd name="T34" fmla="*/ 166 w 169"/>
                <a:gd name="T35" fmla="*/ 153 h 241"/>
                <a:gd name="T36" fmla="*/ 161 w 169"/>
                <a:gd name="T37" fmla="*/ 142 h 241"/>
                <a:gd name="T38" fmla="*/ 163 w 169"/>
                <a:gd name="T39" fmla="*/ 131 h 241"/>
                <a:gd name="T40" fmla="*/ 158 w 169"/>
                <a:gd name="T41" fmla="*/ 115 h 241"/>
                <a:gd name="T42" fmla="*/ 163 w 169"/>
                <a:gd name="T43" fmla="*/ 102 h 241"/>
                <a:gd name="T44" fmla="*/ 161 w 169"/>
                <a:gd name="T45" fmla="*/ 89 h 241"/>
                <a:gd name="T46" fmla="*/ 149 w 169"/>
                <a:gd name="T47" fmla="*/ 91 h 241"/>
                <a:gd name="T48" fmla="*/ 137 w 169"/>
                <a:gd name="T49" fmla="*/ 89 h 241"/>
                <a:gd name="T50" fmla="*/ 115 w 169"/>
                <a:gd name="T51" fmla="*/ 78 h 241"/>
                <a:gd name="T52" fmla="*/ 101 w 169"/>
                <a:gd name="T53" fmla="*/ 76 h 241"/>
                <a:gd name="T54" fmla="*/ 94 w 169"/>
                <a:gd name="T55" fmla="*/ 67 h 241"/>
                <a:gd name="T56" fmla="*/ 85 w 169"/>
                <a:gd name="T57" fmla="*/ 48 h 241"/>
                <a:gd name="T58" fmla="*/ 85 w 169"/>
                <a:gd name="T59" fmla="*/ 35 h 241"/>
                <a:gd name="T60" fmla="*/ 96 w 169"/>
                <a:gd name="T61" fmla="*/ 19 h 241"/>
                <a:gd name="T62" fmla="*/ 112 w 169"/>
                <a:gd name="T63" fmla="*/ 8 h 241"/>
                <a:gd name="T64" fmla="*/ 107 w 169"/>
                <a:gd name="T65" fmla="*/ 0 h 241"/>
                <a:gd name="T66" fmla="*/ 101 w 169"/>
                <a:gd name="T67" fmla="*/ 3 h 241"/>
                <a:gd name="T68" fmla="*/ 96 w 169"/>
                <a:gd name="T69" fmla="*/ 8 h 241"/>
                <a:gd name="T70" fmla="*/ 77 w 169"/>
                <a:gd name="T71" fmla="*/ 16 h 241"/>
                <a:gd name="T72" fmla="*/ 71 w 169"/>
                <a:gd name="T73" fmla="*/ 24 h 241"/>
                <a:gd name="T74" fmla="*/ 69 w 169"/>
                <a:gd name="T75" fmla="*/ 21 h 241"/>
                <a:gd name="T76" fmla="*/ 55 w 169"/>
                <a:gd name="T77" fmla="*/ 24 h 241"/>
                <a:gd name="T78" fmla="*/ 50 w 169"/>
                <a:gd name="T79" fmla="*/ 38 h 241"/>
                <a:gd name="T80" fmla="*/ 42 w 169"/>
                <a:gd name="T81" fmla="*/ 44 h 241"/>
                <a:gd name="T82" fmla="*/ 31 w 169"/>
                <a:gd name="T83" fmla="*/ 54 h 241"/>
                <a:gd name="T84" fmla="*/ 31 w 169"/>
                <a:gd name="T85" fmla="*/ 65 h 241"/>
                <a:gd name="T86" fmla="*/ 26 w 169"/>
                <a:gd name="T87" fmla="*/ 57 h 241"/>
                <a:gd name="T88" fmla="*/ 23 w 169"/>
                <a:gd name="T89" fmla="*/ 65 h 241"/>
                <a:gd name="T90" fmla="*/ 18 w 169"/>
                <a:gd name="T91" fmla="*/ 75 h 241"/>
                <a:gd name="T92" fmla="*/ 23 w 169"/>
                <a:gd name="T93" fmla="*/ 84 h 241"/>
                <a:gd name="T94" fmla="*/ 24 w 169"/>
                <a:gd name="T95" fmla="*/ 94 h 241"/>
                <a:gd name="T96" fmla="*/ 24 w 169"/>
                <a:gd name="T97" fmla="*/ 103 h 241"/>
                <a:gd name="T98" fmla="*/ 23 w 169"/>
                <a:gd name="T99" fmla="*/ 123 h 241"/>
                <a:gd name="T100" fmla="*/ 27 w 169"/>
                <a:gd name="T101" fmla="*/ 126 h 241"/>
                <a:gd name="T102" fmla="*/ 15 w 169"/>
                <a:gd name="T103" fmla="*/ 143 h 241"/>
                <a:gd name="T104" fmla="*/ 0 w 169"/>
                <a:gd name="T105" fmla="*/ 159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69" h="241">
                  <a:moveTo>
                    <a:pt x="8" y="164"/>
                  </a:moveTo>
                  <a:lnTo>
                    <a:pt x="15" y="169"/>
                  </a:lnTo>
                  <a:lnTo>
                    <a:pt x="18" y="169"/>
                  </a:lnTo>
                  <a:lnTo>
                    <a:pt x="21" y="172"/>
                  </a:lnTo>
                  <a:lnTo>
                    <a:pt x="21" y="174"/>
                  </a:lnTo>
                  <a:lnTo>
                    <a:pt x="21" y="177"/>
                  </a:lnTo>
                  <a:lnTo>
                    <a:pt x="26" y="177"/>
                  </a:lnTo>
                  <a:lnTo>
                    <a:pt x="31" y="178"/>
                  </a:lnTo>
                  <a:lnTo>
                    <a:pt x="32" y="180"/>
                  </a:lnTo>
                  <a:lnTo>
                    <a:pt x="37" y="182"/>
                  </a:lnTo>
                  <a:lnTo>
                    <a:pt x="39" y="180"/>
                  </a:lnTo>
                  <a:lnTo>
                    <a:pt x="39" y="177"/>
                  </a:lnTo>
                  <a:lnTo>
                    <a:pt x="40" y="175"/>
                  </a:lnTo>
                  <a:lnTo>
                    <a:pt x="42" y="175"/>
                  </a:lnTo>
                  <a:lnTo>
                    <a:pt x="45" y="177"/>
                  </a:lnTo>
                  <a:lnTo>
                    <a:pt x="48" y="178"/>
                  </a:lnTo>
                  <a:lnTo>
                    <a:pt x="48" y="180"/>
                  </a:lnTo>
                  <a:lnTo>
                    <a:pt x="50" y="180"/>
                  </a:lnTo>
                  <a:lnTo>
                    <a:pt x="50" y="182"/>
                  </a:lnTo>
                  <a:lnTo>
                    <a:pt x="51" y="180"/>
                  </a:lnTo>
                  <a:lnTo>
                    <a:pt x="53" y="182"/>
                  </a:lnTo>
                  <a:lnTo>
                    <a:pt x="58" y="183"/>
                  </a:lnTo>
                  <a:lnTo>
                    <a:pt x="61" y="185"/>
                  </a:lnTo>
                  <a:lnTo>
                    <a:pt x="63" y="186"/>
                  </a:lnTo>
                  <a:lnTo>
                    <a:pt x="66" y="190"/>
                  </a:lnTo>
                  <a:lnTo>
                    <a:pt x="66" y="193"/>
                  </a:lnTo>
                  <a:lnTo>
                    <a:pt x="67" y="198"/>
                  </a:lnTo>
                  <a:lnTo>
                    <a:pt x="71" y="198"/>
                  </a:lnTo>
                  <a:lnTo>
                    <a:pt x="77" y="199"/>
                  </a:lnTo>
                  <a:lnTo>
                    <a:pt x="80" y="204"/>
                  </a:lnTo>
                  <a:lnTo>
                    <a:pt x="80" y="207"/>
                  </a:lnTo>
                  <a:lnTo>
                    <a:pt x="80" y="207"/>
                  </a:lnTo>
                  <a:lnTo>
                    <a:pt x="83" y="207"/>
                  </a:lnTo>
                  <a:lnTo>
                    <a:pt x="83" y="212"/>
                  </a:lnTo>
                  <a:lnTo>
                    <a:pt x="83" y="213"/>
                  </a:lnTo>
                  <a:lnTo>
                    <a:pt x="83" y="215"/>
                  </a:lnTo>
                  <a:lnTo>
                    <a:pt x="86" y="217"/>
                  </a:lnTo>
                  <a:lnTo>
                    <a:pt x="90" y="215"/>
                  </a:lnTo>
                  <a:lnTo>
                    <a:pt x="91" y="217"/>
                  </a:lnTo>
                  <a:lnTo>
                    <a:pt x="94" y="215"/>
                  </a:lnTo>
                  <a:lnTo>
                    <a:pt x="96" y="215"/>
                  </a:lnTo>
                  <a:lnTo>
                    <a:pt x="101" y="212"/>
                  </a:lnTo>
                  <a:lnTo>
                    <a:pt x="106" y="213"/>
                  </a:lnTo>
                  <a:lnTo>
                    <a:pt x="109" y="215"/>
                  </a:lnTo>
                  <a:lnTo>
                    <a:pt x="114" y="213"/>
                  </a:lnTo>
                  <a:lnTo>
                    <a:pt x="115" y="213"/>
                  </a:lnTo>
                  <a:lnTo>
                    <a:pt x="117" y="215"/>
                  </a:lnTo>
                  <a:lnTo>
                    <a:pt x="118" y="213"/>
                  </a:lnTo>
                  <a:lnTo>
                    <a:pt x="121" y="215"/>
                  </a:lnTo>
                  <a:lnTo>
                    <a:pt x="123" y="218"/>
                  </a:lnTo>
                  <a:lnTo>
                    <a:pt x="126" y="217"/>
                  </a:lnTo>
                  <a:lnTo>
                    <a:pt x="126" y="218"/>
                  </a:lnTo>
                  <a:lnTo>
                    <a:pt x="117" y="234"/>
                  </a:lnTo>
                  <a:lnTo>
                    <a:pt x="117" y="236"/>
                  </a:lnTo>
                  <a:lnTo>
                    <a:pt x="120" y="236"/>
                  </a:lnTo>
                  <a:lnTo>
                    <a:pt x="125" y="236"/>
                  </a:lnTo>
                  <a:lnTo>
                    <a:pt x="126" y="237"/>
                  </a:lnTo>
                  <a:lnTo>
                    <a:pt x="126" y="241"/>
                  </a:lnTo>
                  <a:lnTo>
                    <a:pt x="129" y="233"/>
                  </a:lnTo>
                  <a:lnTo>
                    <a:pt x="137" y="204"/>
                  </a:lnTo>
                  <a:lnTo>
                    <a:pt x="137" y="201"/>
                  </a:lnTo>
                  <a:lnTo>
                    <a:pt x="137" y="196"/>
                  </a:lnTo>
                  <a:lnTo>
                    <a:pt x="134" y="191"/>
                  </a:lnTo>
                  <a:lnTo>
                    <a:pt x="128" y="186"/>
                  </a:lnTo>
                  <a:lnTo>
                    <a:pt x="126" y="183"/>
                  </a:lnTo>
                  <a:lnTo>
                    <a:pt x="126" y="175"/>
                  </a:lnTo>
                  <a:lnTo>
                    <a:pt x="136" y="172"/>
                  </a:lnTo>
                  <a:lnTo>
                    <a:pt x="139" y="175"/>
                  </a:lnTo>
                  <a:lnTo>
                    <a:pt x="139" y="172"/>
                  </a:lnTo>
                  <a:lnTo>
                    <a:pt x="137" y="170"/>
                  </a:lnTo>
                  <a:lnTo>
                    <a:pt x="139" y="169"/>
                  </a:lnTo>
                  <a:lnTo>
                    <a:pt x="137" y="166"/>
                  </a:lnTo>
                  <a:lnTo>
                    <a:pt x="131" y="164"/>
                  </a:lnTo>
                  <a:lnTo>
                    <a:pt x="131" y="161"/>
                  </a:lnTo>
                  <a:lnTo>
                    <a:pt x="131" y="156"/>
                  </a:lnTo>
                  <a:lnTo>
                    <a:pt x="147" y="156"/>
                  </a:lnTo>
                  <a:lnTo>
                    <a:pt x="149" y="154"/>
                  </a:lnTo>
                  <a:lnTo>
                    <a:pt x="152" y="154"/>
                  </a:lnTo>
                  <a:lnTo>
                    <a:pt x="153" y="154"/>
                  </a:lnTo>
                  <a:lnTo>
                    <a:pt x="155" y="154"/>
                  </a:lnTo>
                  <a:lnTo>
                    <a:pt x="158" y="151"/>
                  </a:lnTo>
                  <a:lnTo>
                    <a:pt x="161" y="151"/>
                  </a:lnTo>
                  <a:lnTo>
                    <a:pt x="163" y="153"/>
                  </a:lnTo>
                  <a:lnTo>
                    <a:pt x="165" y="156"/>
                  </a:lnTo>
                  <a:lnTo>
                    <a:pt x="165" y="159"/>
                  </a:lnTo>
                  <a:lnTo>
                    <a:pt x="165" y="162"/>
                  </a:lnTo>
                  <a:lnTo>
                    <a:pt x="169" y="162"/>
                  </a:lnTo>
                  <a:lnTo>
                    <a:pt x="169" y="162"/>
                  </a:lnTo>
                  <a:lnTo>
                    <a:pt x="169" y="159"/>
                  </a:lnTo>
                  <a:lnTo>
                    <a:pt x="166" y="153"/>
                  </a:lnTo>
                  <a:lnTo>
                    <a:pt x="165" y="150"/>
                  </a:lnTo>
                  <a:lnTo>
                    <a:pt x="165" y="148"/>
                  </a:lnTo>
                  <a:lnTo>
                    <a:pt x="163" y="145"/>
                  </a:lnTo>
                  <a:lnTo>
                    <a:pt x="163" y="143"/>
                  </a:lnTo>
                  <a:lnTo>
                    <a:pt x="161" y="142"/>
                  </a:lnTo>
                  <a:lnTo>
                    <a:pt x="161" y="142"/>
                  </a:lnTo>
                  <a:lnTo>
                    <a:pt x="160" y="142"/>
                  </a:lnTo>
                  <a:lnTo>
                    <a:pt x="158" y="142"/>
                  </a:lnTo>
                  <a:lnTo>
                    <a:pt x="158" y="140"/>
                  </a:lnTo>
                  <a:lnTo>
                    <a:pt x="163" y="131"/>
                  </a:lnTo>
                  <a:lnTo>
                    <a:pt x="160" y="124"/>
                  </a:lnTo>
                  <a:lnTo>
                    <a:pt x="160" y="123"/>
                  </a:lnTo>
                  <a:lnTo>
                    <a:pt x="158" y="119"/>
                  </a:lnTo>
                  <a:lnTo>
                    <a:pt x="158" y="115"/>
                  </a:lnTo>
                  <a:lnTo>
                    <a:pt x="158" y="115"/>
                  </a:lnTo>
                  <a:lnTo>
                    <a:pt x="158" y="111"/>
                  </a:lnTo>
                  <a:lnTo>
                    <a:pt x="158" y="110"/>
                  </a:lnTo>
                  <a:lnTo>
                    <a:pt x="158" y="105"/>
                  </a:lnTo>
                  <a:lnTo>
                    <a:pt x="160" y="103"/>
                  </a:lnTo>
                  <a:lnTo>
                    <a:pt x="163" y="102"/>
                  </a:lnTo>
                  <a:lnTo>
                    <a:pt x="163" y="100"/>
                  </a:lnTo>
                  <a:lnTo>
                    <a:pt x="163" y="97"/>
                  </a:lnTo>
                  <a:lnTo>
                    <a:pt x="165" y="95"/>
                  </a:lnTo>
                  <a:lnTo>
                    <a:pt x="163" y="91"/>
                  </a:lnTo>
                  <a:lnTo>
                    <a:pt x="161" y="89"/>
                  </a:lnTo>
                  <a:lnTo>
                    <a:pt x="158" y="89"/>
                  </a:lnTo>
                  <a:lnTo>
                    <a:pt x="158" y="89"/>
                  </a:lnTo>
                  <a:lnTo>
                    <a:pt x="155" y="89"/>
                  </a:lnTo>
                  <a:lnTo>
                    <a:pt x="152" y="89"/>
                  </a:lnTo>
                  <a:lnTo>
                    <a:pt x="149" y="91"/>
                  </a:lnTo>
                  <a:lnTo>
                    <a:pt x="147" y="91"/>
                  </a:lnTo>
                  <a:lnTo>
                    <a:pt x="144" y="89"/>
                  </a:lnTo>
                  <a:lnTo>
                    <a:pt x="144" y="89"/>
                  </a:lnTo>
                  <a:lnTo>
                    <a:pt x="142" y="89"/>
                  </a:lnTo>
                  <a:lnTo>
                    <a:pt x="137" y="89"/>
                  </a:lnTo>
                  <a:lnTo>
                    <a:pt x="128" y="80"/>
                  </a:lnTo>
                  <a:lnTo>
                    <a:pt x="125" y="78"/>
                  </a:lnTo>
                  <a:lnTo>
                    <a:pt x="120" y="76"/>
                  </a:lnTo>
                  <a:lnTo>
                    <a:pt x="117" y="78"/>
                  </a:lnTo>
                  <a:lnTo>
                    <a:pt x="115" y="78"/>
                  </a:lnTo>
                  <a:lnTo>
                    <a:pt x="112" y="78"/>
                  </a:lnTo>
                  <a:lnTo>
                    <a:pt x="109" y="78"/>
                  </a:lnTo>
                  <a:lnTo>
                    <a:pt x="106" y="78"/>
                  </a:lnTo>
                  <a:lnTo>
                    <a:pt x="104" y="78"/>
                  </a:lnTo>
                  <a:lnTo>
                    <a:pt x="101" y="76"/>
                  </a:lnTo>
                  <a:lnTo>
                    <a:pt x="98" y="75"/>
                  </a:lnTo>
                  <a:lnTo>
                    <a:pt x="94" y="73"/>
                  </a:lnTo>
                  <a:lnTo>
                    <a:pt x="93" y="70"/>
                  </a:lnTo>
                  <a:lnTo>
                    <a:pt x="94" y="68"/>
                  </a:lnTo>
                  <a:lnTo>
                    <a:pt x="94" y="67"/>
                  </a:lnTo>
                  <a:lnTo>
                    <a:pt x="96" y="64"/>
                  </a:lnTo>
                  <a:lnTo>
                    <a:pt x="94" y="62"/>
                  </a:lnTo>
                  <a:lnTo>
                    <a:pt x="93" y="57"/>
                  </a:lnTo>
                  <a:lnTo>
                    <a:pt x="86" y="48"/>
                  </a:lnTo>
                  <a:lnTo>
                    <a:pt x="85" y="48"/>
                  </a:lnTo>
                  <a:lnTo>
                    <a:pt x="83" y="48"/>
                  </a:lnTo>
                  <a:lnTo>
                    <a:pt x="83" y="46"/>
                  </a:lnTo>
                  <a:lnTo>
                    <a:pt x="85" y="41"/>
                  </a:lnTo>
                  <a:lnTo>
                    <a:pt x="85" y="36"/>
                  </a:lnTo>
                  <a:lnTo>
                    <a:pt x="85" y="35"/>
                  </a:lnTo>
                  <a:lnTo>
                    <a:pt x="85" y="32"/>
                  </a:lnTo>
                  <a:lnTo>
                    <a:pt x="90" y="25"/>
                  </a:lnTo>
                  <a:lnTo>
                    <a:pt x="93" y="24"/>
                  </a:lnTo>
                  <a:lnTo>
                    <a:pt x="94" y="21"/>
                  </a:lnTo>
                  <a:lnTo>
                    <a:pt x="96" y="19"/>
                  </a:lnTo>
                  <a:lnTo>
                    <a:pt x="98" y="17"/>
                  </a:lnTo>
                  <a:lnTo>
                    <a:pt x="102" y="11"/>
                  </a:lnTo>
                  <a:lnTo>
                    <a:pt x="109" y="8"/>
                  </a:lnTo>
                  <a:lnTo>
                    <a:pt x="110" y="8"/>
                  </a:lnTo>
                  <a:lnTo>
                    <a:pt x="112" y="8"/>
                  </a:lnTo>
                  <a:lnTo>
                    <a:pt x="112" y="8"/>
                  </a:lnTo>
                  <a:lnTo>
                    <a:pt x="114" y="6"/>
                  </a:lnTo>
                  <a:lnTo>
                    <a:pt x="115" y="5"/>
                  </a:lnTo>
                  <a:lnTo>
                    <a:pt x="112" y="3"/>
                  </a:lnTo>
                  <a:lnTo>
                    <a:pt x="107" y="0"/>
                  </a:lnTo>
                  <a:lnTo>
                    <a:pt x="106" y="0"/>
                  </a:lnTo>
                  <a:lnTo>
                    <a:pt x="106" y="1"/>
                  </a:lnTo>
                  <a:lnTo>
                    <a:pt x="104" y="3"/>
                  </a:lnTo>
                  <a:lnTo>
                    <a:pt x="102" y="3"/>
                  </a:lnTo>
                  <a:lnTo>
                    <a:pt x="101" y="3"/>
                  </a:lnTo>
                  <a:lnTo>
                    <a:pt x="99" y="3"/>
                  </a:lnTo>
                  <a:lnTo>
                    <a:pt x="98" y="5"/>
                  </a:lnTo>
                  <a:lnTo>
                    <a:pt x="96" y="5"/>
                  </a:lnTo>
                  <a:lnTo>
                    <a:pt x="98" y="6"/>
                  </a:lnTo>
                  <a:lnTo>
                    <a:pt x="96" y="8"/>
                  </a:lnTo>
                  <a:lnTo>
                    <a:pt x="93" y="9"/>
                  </a:lnTo>
                  <a:lnTo>
                    <a:pt x="88" y="13"/>
                  </a:lnTo>
                  <a:lnTo>
                    <a:pt x="85" y="16"/>
                  </a:lnTo>
                  <a:lnTo>
                    <a:pt x="80" y="16"/>
                  </a:lnTo>
                  <a:lnTo>
                    <a:pt x="77" y="16"/>
                  </a:lnTo>
                  <a:lnTo>
                    <a:pt x="72" y="16"/>
                  </a:lnTo>
                  <a:lnTo>
                    <a:pt x="69" y="17"/>
                  </a:lnTo>
                  <a:lnTo>
                    <a:pt x="69" y="19"/>
                  </a:lnTo>
                  <a:lnTo>
                    <a:pt x="71" y="21"/>
                  </a:lnTo>
                  <a:lnTo>
                    <a:pt x="71" y="24"/>
                  </a:lnTo>
                  <a:lnTo>
                    <a:pt x="67" y="25"/>
                  </a:lnTo>
                  <a:lnTo>
                    <a:pt x="67" y="25"/>
                  </a:lnTo>
                  <a:lnTo>
                    <a:pt x="67" y="22"/>
                  </a:lnTo>
                  <a:lnTo>
                    <a:pt x="67" y="22"/>
                  </a:lnTo>
                  <a:lnTo>
                    <a:pt x="69" y="21"/>
                  </a:lnTo>
                  <a:lnTo>
                    <a:pt x="66" y="21"/>
                  </a:lnTo>
                  <a:lnTo>
                    <a:pt x="63" y="19"/>
                  </a:lnTo>
                  <a:lnTo>
                    <a:pt x="61" y="19"/>
                  </a:lnTo>
                  <a:lnTo>
                    <a:pt x="56" y="22"/>
                  </a:lnTo>
                  <a:lnTo>
                    <a:pt x="55" y="24"/>
                  </a:lnTo>
                  <a:lnTo>
                    <a:pt x="51" y="28"/>
                  </a:lnTo>
                  <a:lnTo>
                    <a:pt x="48" y="35"/>
                  </a:lnTo>
                  <a:lnTo>
                    <a:pt x="47" y="36"/>
                  </a:lnTo>
                  <a:lnTo>
                    <a:pt x="48" y="36"/>
                  </a:lnTo>
                  <a:lnTo>
                    <a:pt x="50" y="38"/>
                  </a:lnTo>
                  <a:lnTo>
                    <a:pt x="50" y="40"/>
                  </a:lnTo>
                  <a:lnTo>
                    <a:pt x="50" y="43"/>
                  </a:lnTo>
                  <a:lnTo>
                    <a:pt x="47" y="43"/>
                  </a:lnTo>
                  <a:lnTo>
                    <a:pt x="45" y="43"/>
                  </a:lnTo>
                  <a:lnTo>
                    <a:pt x="42" y="44"/>
                  </a:lnTo>
                  <a:lnTo>
                    <a:pt x="39" y="48"/>
                  </a:lnTo>
                  <a:lnTo>
                    <a:pt x="37" y="49"/>
                  </a:lnTo>
                  <a:lnTo>
                    <a:pt x="34" y="52"/>
                  </a:lnTo>
                  <a:lnTo>
                    <a:pt x="32" y="54"/>
                  </a:lnTo>
                  <a:lnTo>
                    <a:pt x="31" y="54"/>
                  </a:lnTo>
                  <a:lnTo>
                    <a:pt x="31" y="56"/>
                  </a:lnTo>
                  <a:lnTo>
                    <a:pt x="34" y="59"/>
                  </a:lnTo>
                  <a:lnTo>
                    <a:pt x="34" y="62"/>
                  </a:lnTo>
                  <a:lnTo>
                    <a:pt x="32" y="65"/>
                  </a:lnTo>
                  <a:lnTo>
                    <a:pt x="31" y="65"/>
                  </a:lnTo>
                  <a:lnTo>
                    <a:pt x="29" y="64"/>
                  </a:lnTo>
                  <a:lnTo>
                    <a:pt x="29" y="62"/>
                  </a:lnTo>
                  <a:lnTo>
                    <a:pt x="29" y="60"/>
                  </a:lnTo>
                  <a:lnTo>
                    <a:pt x="27" y="59"/>
                  </a:lnTo>
                  <a:lnTo>
                    <a:pt x="26" y="57"/>
                  </a:lnTo>
                  <a:lnTo>
                    <a:pt x="23" y="54"/>
                  </a:lnTo>
                  <a:lnTo>
                    <a:pt x="23" y="57"/>
                  </a:lnTo>
                  <a:lnTo>
                    <a:pt x="23" y="59"/>
                  </a:lnTo>
                  <a:lnTo>
                    <a:pt x="24" y="62"/>
                  </a:lnTo>
                  <a:lnTo>
                    <a:pt x="23" y="65"/>
                  </a:lnTo>
                  <a:lnTo>
                    <a:pt x="21" y="68"/>
                  </a:lnTo>
                  <a:lnTo>
                    <a:pt x="20" y="70"/>
                  </a:lnTo>
                  <a:lnTo>
                    <a:pt x="18" y="70"/>
                  </a:lnTo>
                  <a:lnTo>
                    <a:pt x="16" y="75"/>
                  </a:lnTo>
                  <a:lnTo>
                    <a:pt x="18" y="75"/>
                  </a:lnTo>
                  <a:lnTo>
                    <a:pt x="18" y="78"/>
                  </a:lnTo>
                  <a:lnTo>
                    <a:pt x="18" y="81"/>
                  </a:lnTo>
                  <a:lnTo>
                    <a:pt x="21" y="84"/>
                  </a:lnTo>
                  <a:lnTo>
                    <a:pt x="23" y="84"/>
                  </a:lnTo>
                  <a:lnTo>
                    <a:pt x="23" y="84"/>
                  </a:lnTo>
                  <a:lnTo>
                    <a:pt x="24" y="86"/>
                  </a:lnTo>
                  <a:lnTo>
                    <a:pt x="24" y="89"/>
                  </a:lnTo>
                  <a:lnTo>
                    <a:pt x="23" y="91"/>
                  </a:lnTo>
                  <a:lnTo>
                    <a:pt x="23" y="92"/>
                  </a:lnTo>
                  <a:lnTo>
                    <a:pt x="24" y="94"/>
                  </a:lnTo>
                  <a:lnTo>
                    <a:pt x="24" y="97"/>
                  </a:lnTo>
                  <a:lnTo>
                    <a:pt x="23" y="99"/>
                  </a:lnTo>
                  <a:lnTo>
                    <a:pt x="21" y="100"/>
                  </a:lnTo>
                  <a:lnTo>
                    <a:pt x="23" y="102"/>
                  </a:lnTo>
                  <a:lnTo>
                    <a:pt x="24" y="103"/>
                  </a:lnTo>
                  <a:lnTo>
                    <a:pt x="23" y="108"/>
                  </a:lnTo>
                  <a:lnTo>
                    <a:pt x="23" y="115"/>
                  </a:lnTo>
                  <a:lnTo>
                    <a:pt x="21" y="118"/>
                  </a:lnTo>
                  <a:lnTo>
                    <a:pt x="21" y="119"/>
                  </a:lnTo>
                  <a:lnTo>
                    <a:pt x="23" y="123"/>
                  </a:lnTo>
                  <a:lnTo>
                    <a:pt x="26" y="121"/>
                  </a:lnTo>
                  <a:lnTo>
                    <a:pt x="24" y="123"/>
                  </a:lnTo>
                  <a:lnTo>
                    <a:pt x="26" y="124"/>
                  </a:lnTo>
                  <a:lnTo>
                    <a:pt x="27" y="124"/>
                  </a:lnTo>
                  <a:lnTo>
                    <a:pt x="27" y="126"/>
                  </a:lnTo>
                  <a:lnTo>
                    <a:pt x="26" y="127"/>
                  </a:lnTo>
                  <a:lnTo>
                    <a:pt x="26" y="131"/>
                  </a:lnTo>
                  <a:lnTo>
                    <a:pt x="20" y="135"/>
                  </a:lnTo>
                  <a:lnTo>
                    <a:pt x="18" y="139"/>
                  </a:lnTo>
                  <a:lnTo>
                    <a:pt x="15" y="143"/>
                  </a:lnTo>
                  <a:lnTo>
                    <a:pt x="10" y="143"/>
                  </a:lnTo>
                  <a:lnTo>
                    <a:pt x="5" y="147"/>
                  </a:lnTo>
                  <a:lnTo>
                    <a:pt x="2" y="153"/>
                  </a:lnTo>
                  <a:lnTo>
                    <a:pt x="0" y="158"/>
                  </a:lnTo>
                  <a:lnTo>
                    <a:pt x="0" y="159"/>
                  </a:lnTo>
                  <a:lnTo>
                    <a:pt x="5" y="161"/>
                  </a:lnTo>
                  <a:lnTo>
                    <a:pt x="8" y="16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 name="Freeform 1442">
              <a:extLst>
                <a:ext uri="{FF2B5EF4-FFF2-40B4-BE49-F238E27FC236}">
                  <a16:creationId xmlns:a16="http://schemas.microsoft.com/office/drawing/2014/main" id="{A6923C3C-F642-48AC-898F-409090E294E0}"/>
                </a:ext>
              </a:extLst>
            </p:cNvPr>
            <p:cNvSpPr>
              <a:spLocks/>
            </p:cNvSpPr>
            <p:nvPr/>
          </p:nvSpPr>
          <p:spPr bwMode="auto">
            <a:xfrm>
              <a:off x="3571" y="2470"/>
              <a:ext cx="3" cy="8"/>
            </a:xfrm>
            <a:custGeom>
              <a:avLst/>
              <a:gdLst>
                <a:gd name="T0" fmla="*/ 3 w 3"/>
                <a:gd name="T1" fmla="*/ 0 h 8"/>
                <a:gd name="T2" fmla="*/ 2 w 3"/>
                <a:gd name="T3" fmla="*/ 3 h 8"/>
                <a:gd name="T4" fmla="*/ 0 w 3"/>
                <a:gd name="T5" fmla="*/ 5 h 8"/>
                <a:gd name="T6" fmla="*/ 0 w 3"/>
                <a:gd name="T7" fmla="*/ 6 h 8"/>
                <a:gd name="T8" fmla="*/ 0 w 3"/>
                <a:gd name="T9" fmla="*/ 8 h 8"/>
                <a:gd name="T10" fmla="*/ 2 w 3"/>
                <a:gd name="T11" fmla="*/ 6 h 8"/>
                <a:gd name="T12" fmla="*/ 3 w 3"/>
                <a:gd name="T13" fmla="*/ 5 h 8"/>
                <a:gd name="T14" fmla="*/ 3 w 3"/>
                <a:gd name="T15" fmla="*/ 3 h 8"/>
                <a:gd name="T16" fmla="*/ 3 w 3"/>
                <a:gd name="T17" fmla="*/ 1 h 8"/>
                <a:gd name="T18" fmla="*/ 3 w 3"/>
                <a:gd name="T19"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8">
                  <a:moveTo>
                    <a:pt x="3" y="0"/>
                  </a:moveTo>
                  <a:lnTo>
                    <a:pt x="2" y="3"/>
                  </a:lnTo>
                  <a:lnTo>
                    <a:pt x="0" y="5"/>
                  </a:lnTo>
                  <a:lnTo>
                    <a:pt x="0" y="6"/>
                  </a:lnTo>
                  <a:lnTo>
                    <a:pt x="0" y="8"/>
                  </a:lnTo>
                  <a:lnTo>
                    <a:pt x="2" y="6"/>
                  </a:lnTo>
                  <a:lnTo>
                    <a:pt x="3" y="5"/>
                  </a:lnTo>
                  <a:lnTo>
                    <a:pt x="3" y="3"/>
                  </a:lnTo>
                  <a:lnTo>
                    <a:pt x="3" y="1"/>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 name="Freeform 1443">
              <a:extLst>
                <a:ext uri="{FF2B5EF4-FFF2-40B4-BE49-F238E27FC236}">
                  <a16:creationId xmlns:a16="http://schemas.microsoft.com/office/drawing/2014/main" id="{9B2BBB1C-2C48-4525-AFDF-2C91AAEDC847}"/>
                </a:ext>
              </a:extLst>
            </p:cNvPr>
            <p:cNvSpPr>
              <a:spLocks/>
            </p:cNvSpPr>
            <p:nvPr/>
          </p:nvSpPr>
          <p:spPr bwMode="auto">
            <a:xfrm>
              <a:off x="3562" y="2409"/>
              <a:ext cx="83" cy="93"/>
            </a:xfrm>
            <a:custGeom>
              <a:avLst/>
              <a:gdLst>
                <a:gd name="T0" fmla="*/ 11 w 83"/>
                <a:gd name="T1" fmla="*/ 78 h 93"/>
                <a:gd name="T2" fmla="*/ 9 w 83"/>
                <a:gd name="T3" fmla="*/ 85 h 93"/>
                <a:gd name="T4" fmla="*/ 14 w 83"/>
                <a:gd name="T5" fmla="*/ 83 h 93"/>
                <a:gd name="T6" fmla="*/ 20 w 83"/>
                <a:gd name="T7" fmla="*/ 86 h 93"/>
                <a:gd name="T8" fmla="*/ 27 w 83"/>
                <a:gd name="T9" fmla="*/ 93 h 93"/>
                <a:gd name="T10" fmla="*/ 32 w 83"/>
                <a:gd name="T11" fmla="*/ 90 h 93"/>
                <a:gd name="T12" fmla="*/ 44 w 83"/>
                <a:gd name="T13" fmla="*/ 66 h 93"/>
                <a:gd name="T14" fmla="*/ 65 w 83"/>
                <a:gd name="T15" fmla="*/ 56 h 93"/>
                <a:gd name="T16" fmla="*/ 78 w 83"/>
                <a:gd name="T17" fmla="*/ 39 h 93"/>
                <a:gd name="T18" fmla="*/ 81 w 83"/>
                <a:gd name="T19" fmla="*/ 37 h 93"/>
                <a:gd name="T20" fmla="*/ 83 w 83"/>
                <a:gd name="T21" fmla="*/ 31 h 93"/>
                <a:gd name="T22" fmla="*/ 79 w 83"/>
                <a:gd name="T23" fmla="*/ 24 h 93"/>
                <a:gd name="T24" fmla="*/ 78 w 83"/>
                <a:gd name="T25" fmla="*/ 23 h 93"/>
                <a:gd name="T26" fmla="*/ 76 w 83"/>
                <a:gd name="T27" fmla="*/ 21 h 93"/>
                <a:gd name="T28" fmla="*/ 73 w 83"/>
                <a:gd name="T29" fmla="*/ 18 h 93"/>
                <a:gd name="T30" fmla="*/ 68 w 83"/>
                <a:gd name="T31" fmla="*/ 16 h 93"/>
                <a:gd name="T32" fmla="*/ 67 w 83"/>
                <a:gd name="T33" fmla="*/ 21 h 93"/>
                <a:gd name="T34" fmla="*/ 60 w 83"/>
                <a:gd name="T35" fmla="*/ 21 h 93"/>
                <a:gd name="T36" fmla="*/ 54 w 83"/>
                <a:gd name="T37" fmla="*/ 18 h 93"/>
                <a:gd name="T38" fmla="*/ 49 w 83"/>
                <a:gd name="T39" fmla="*/ 15 h 93"/>
                <a:gd name="T40" fmla="*/ 46 w 83"/>
                <a:gd name="T41" fmla="*/ 10 h 93"/>
                <a:gd name="T42" fmla="*/ 36 w 83"/>
                <a:gd name="T43" fmla="*/ 5 h 93"/>
                <a:gd name="T44" fmla="*/ 28 w 83"/>
                <a:gd name="T45" fmla="*/ 0 h 93"/>
                <a:gd name="T46" fmla="*/ 24 w 83"/>
                <a:gd name="T47" fmla="*/ 5 h 93"/>
                <a:gd name="T48" fmla="*/ 14 w 83"/>
                <a:gd name="T49" fmla="*/ 10 h 93"/>
                <a:gd name="T50" fmla="*/ 11 w 83"/>
                <a:gd name="T51" fmla="*/ 15 h 93"/>
                <a:gd name="T52" fmla="*/ 12 w 83"/>
                <a:gd name="T53" fmla="*/ 18 h 93"/>
                <a:gd name="T54" fmla="*/ 8 w 83"/>
                <a:gd name="T55" fmla="*/ 27 h 93"/>
                <a:gd name="T56" fmla="*/ 8 w 83"/>
                <a:gd name="T57" fmla="*/ 32 h 93"/>
                <a:gd name="T58" fmla="*/ 1 w 83"/>
                <a:gd name="T59" fmla="*/ 37 h 93"/>
                <a:gd name="T60" fmla="*/ 1 w 83"/>
                <a:gd name="T61" fmla="*/ 42 h 93"/>
                <a:gd name="T62" fmla="*/ 1 w 83"/>
                <a:gd name="T63" fmla="*/ 47 h 93"/>
                <a:gd name="T64" fmla="*/ 0 w 83"/>
                <a:gd name="T65" fmla="*/ 54 h 93"/>
                <a:gd name="T66" fmla="*/ 1 w 83"/>
                <a:gd name="T67" fmla="*/ 58 h 93"/>
                <a:gd name="T68" fmla="*/ 6 w 83"/>
                <a:gd name="T69" fmla="*/ 61 h 93"/>
                <a:gd name="T70" fmla="*/ 9 w 83"/>
                <a:gd name="T71" fmla="*/ 62 h 93"/>
                <a:gd name="T72" fmla="*/ 12 w 83"/>
                <a:gd name="T73" fmla="*/ 58 h 93"/>
                <a:gd name="T74" fmla="*/ 14 w 83"/>
                <a:gd name="T75" fmla="*/ 58 h 93"/>
                <a:gd name="T76" fmla="*/ 16 w 83"/>
                <a:gd name="T77" fmla="*/ 58 h 93"/>
                <a:gd name="T78" fmla="*/ 16 w 83"/>
                <a:gd name="T79" fmla="*/ 56 h 93"/>
                <a:gd name="T80" fmla="*/ 16 w 83"/>
                <a:gd name="T81" fmla="*/ 64 h 93"/>
                <a:gd name="T82" fmla="*/ 14 w 83"/>
                <a:gd name="T83" fmla="*/ 69 h 93"/>
                <a:gd name="T84" fmla="*/ 12 w 83"/>
                <a:gd name="T85" fmla="*/ 74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83" h="93">
                  <a:moveTo>
                    <a:pt x="14" y="77"/>
                  </a:moveTo>
                  <a:lnTo>
                    <a:pt x="11" y="78"/>
                  </a:lnTo>
                  <a:lnTo>
                    <a:pt x="8" y="82"/>
                  </a:lnTo>
                  <a:lnTo>
                    <a:pt x="9" y="85"/>
                  </a:lnTo>
                  <a:lnTo>
                    <a:pt x="11" y="85"/>
                  </a:lnTo>
                  <a:lnTo>
                    <a:pt x="14" y="83"/>
                  </a:lnTo>
                  <a:lnTo>
                    <a:pt x="16" y="85"/>
                  </a:lnTo>
                  <a:lnTo>
                    <a:pt x="20" y="86"/>
                  </a:lnTo>
                  <a:lnTo>
                    <a:pt x="24" y="86"/>
                  </a:lnTo>
                  <a:lnTo>
                    <a:pt x="27" y="93"/>
                  </a:lnTo>
                  <a:lnTo>
                    <a:pt x="28" y="93"/>
                  </a:lnTo>
                  <a:lnTo>
                    <a:pt x="32" y="90"/>
                  </a:lnTo>
                  <a:lnTo>
                    <a:pt x="43" y="67"/>
                  </a:lnTo>
                  <a:lnTo>
                    <a:pt x="44" y="66"/>
                  </a:lnTo>
                  <a:lnTo>
                    <a:pt x="59" y="61"/>
                  </a:lnTo>
                  <a:lnTo>
                    <a:pt x="65" y="56"/>
                  </a:lnTo>
                  <a:lnTo>
                    <a:pt x="75" y="48"/>
                  </a:lnTo>
                  <a:lnTo>
                    <a:pt x="78" y="39"/>
                  </a:lnTo>
                  <a:lnTo>
                    <a:pt x="81" y="39"/>
                  </a:lnTo>
                  <a:lnTo>
                    <a:pt x="81" y="37"/>
                  </a:lnTo>
                  <a:lnTo>
                    <a:pt x="83" y="34"/>
                  </a:lnTo>
                  <a:lnTo>
                    <a:pt x="83" y="31"/>
                  </a:lnTo>
                  <a:lnTo>
                    <a:pt x="79" y="26"/>
                  </a:lnTo>
                  <a:lnTo>
                    <a:pt x="79" y="24"/>
                  </a:lnTo>
                  <a:lnTo>
                    <a:pt x="78" y="23"/>
                  </a:lnTo>
                  <a:lnTo>
                    <a:pt x="78" y="23"/>
                  </a:lnTo>
                  <a:lnTo>
                    <a:pt x="78" y="21"/>
                  </a:lnTo>
                  <a:lnTo>
                    <a:pt x="76" y="21"/>
                  </a:lnTo>
                  <a:lnTo>
                    <a:pt x="76" y="19"/>
                  </a:lnTo>
                  <a:lnTo>
                    <a:pt x="73" y="18"/>
                  </a:lnTo>
                  <a:lnTo>
                    <a:pt x="70" y="16"/>
                  </a:lnTo>
                  <a:lnTo>
                    <a:pt x="68" y="16"/>
                  </a:lnTo>
                  <a:lnTo>
                    <a:pt x="67" y="18"/>
                  </a:lnTo>
                  <a:lnTo>
                    <a:pt x="67" y="21"/>
                  </a:lnTo>
                  <a:lnTo>
                    <a:pt x="65" y="23"/>
                  </a:lnTo>
                  <a:lnTo>
                    <a:pt x="60" y="21"/>
                  </a:lnTo>
                  <a:lnTo>
                    <a:pt x="59" y="19"/>
                  </a:lnTo>
                  <a:lnTo>
                    <a:pt x="54" y="18"/>
                  </a:lnTo>
                  <a:lnTo>
                    <a:pt x="49" y="18"/>
                  </a:lnTo>
                  <a:lnTo>
                    <a:pt x="49" y="15"/>
                  </a:lnTo>
                  <a:lnTo>
                    <a:pt x="49" y="13"/>
                  </a:lnTo>
                  <a:lnTo>
                    <a:pt x="46" y="10"/>
                  </a:lnTo>
                  <a:lnTo>
                    <a:pt x="43" y="10"/>
                  </a:lnTo>
                  <a:lnTo>
                    <a:pt x="36" y="5"/>
                  </a:lnTo>
                  <a:lnTo>
                    <a:pt x="33" y="2"/>
                  </a:lnTo>
                  <a:lnTo>
                    <a:pt x="28" y="0"/>
                  </a:lnTo>
                  <a:lnTo>
                    <a:pt x="27" y="3"/>
                  </a:lnTo>
                  <a:lnTo>
                    <a:pt x="24" y="5"/>
                  </a:lnTo>
                  <a:lnTo>
                    <a:pt x="17" y="10"/>
                  </a:lnTo>
                  <a:lnTo>
                    <a:pt x="14" y="10"/>
                  </a:lnTo>
                  <a:lnTo>
                    <a:pt x="9" y="11"/>
                  </a:lnTo>
                  <a:lnTo>
                    <a:pt x="11" y="15"/>
                  </a:lnTo>
                  <a:lnTo>
                    <a:pt x="12" y="16"/>
                  </a:lnTo>
                  <a:lnTo>
                    <a:pt x="12" y="18"/>
                  </a:lnTo>
                  <a:lnTo>
                    <a:pt x="12" y="23"/>
                  </a:lnTo>
                  <a:lnTo>
                    <a:pt x="8" y="27"/>
                  </a:lnTo>
                  <a:lnTo>
                    <a:pt x="6" y="31"/>
                  </a:lnTo>
                  <a:lnTo>
                    <a:pt x="8" y="32"/>
                  </a:lnTo>
                  <a:lnTo>
                    <a:pt x="5" y="35"/>
                  </a:lnTo>
                  <a:lnTo>
                    <a:pt x="1" y="37"/>
                  </a:lnTo>
                  <a:lnTo>
                    <a:pt x="0" y="40"/>
                  </a:lnTo>
                  <a:lnTo>
                    <a:pt x="1" y="42"/>
                  </a:lnTo>
                  <a:lnTo>
                    <a:pt x="1" y="45"/>
                  </a:lnTo>
                  <a:lnTo>
                    <a:pt x="1" y="47"/>
                  </a:lnTo>
                  <a:lnTo>
                    <a:pt x="1" y="51"/>
                  </a:lnTo>
                  <a:lnTo>
                    <a:pt x="0" y="54"/>
                  </a:lnTo>
                  <a:lnTo>
                    <a:pt x="0" y="54"/>
                  </a:lnTo>
                  <a:lnTo>
                    <a:pt x="1" y="58"/>
                  </a:lnTo>
                  <a:lnTo>
                    <a:pt x="3" y="59"/>
                  </a:lnTo>
                  <a:lnTo>
                    <a:pt x="6" y="61"/>
                  </a:lnTo>
                  <a:lnTo>
                    <a:pt x="9" y="62"/>
                  </a:lnTo>
                  <a:lnTo>
                    <a:pt x="9" y="62"/>
                  </a:lnTo>
                  <a:lnTo>
                    <a:pt x="11" y="59"/>
                  </a:lnTo>
                  <a:lnTo>
                    <a:pt x="12" y="58"/>
                  </a:lnTo>
                  <a:lnTo>
                    <a:pt x="14" y="54"/>
                  </a:lnTo>
                  <a:lnTo>
                    <a:pt x="14" y="58"/>
                  </a:lnTo>
                  <a:lnTo>
                    <a:pt x="14" y="59"/>
                  </a:lnTo>
                  <a:lnTo>
                    <a:pt x="16" y="58"/>
                  </a:lnTo>
                  <a:lnTo>
                    <a:pt x="14" y="56"/>
                  </a:lnTo>
                  <a:lnTo>
                    <a:pt x="16" y="56"/>
                  </a:lnTo>
                  <a:lnTo>
                    <a:pt x="17" y="59"/>
                  </a:lnTo>
                  <a:lnTo>
                    <a:pt x="16" y="64"/>
                  </a:lnTo>
                  <a:lnTo>
                    <a:pt x="16" y="66"/>
                  </a:lnTo>
                  <a:lnTo>
                    <a:pt x="14" y="69"/>
                  </a:lnTo>
                  <a:lnTo>
                    <a:pt x="11" y="72"/>
                  </a:lnTo>
                  <a:lnTo>
                    <a:pt x="12" y="74"/>
                  </a:lnTo>
                  <a:lnTo>
                    <a:pt x="1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4" name="Freeform 1444">
              <a:extLst>
                <a:ext uri="{FF2B5EF4-FFF2-40B4-BE49-F238E27FC236}">
                  <a16:creationId xmlns:a16="http://schemas.microsoft.com/office/drawing/2014/main" id="{20DC1258-08BF-46EA-A2B5-F5010BC91927}"/>
                </a:ext>
              </a:extLst>
            </p:cNvPr>
            <p:cNvSpPr>
              <a:spLocks/>
            </p:cNvSpPr>
            <p:nvPr/>
          </p:nvSpPr>
          <p:spPr bwMode="auto">
            <a:xfrm>
              <a:off x="3557" y="2430"/>
              <a:ext cx="182" cy="268"/>
            </a:xfrm>
            <a:custGeom>
              <a:avLst/>
              <a:gdLst>
                <a:gd name="T0" fmla="*/ 174 w 182"/>
                <a:gd name="T1" fmla="*/ 262 h 268"/>
                <a:gd name="T2" fmla="*/ 175 w 182"/>
                <a:gd name="T3" fmla="*/ 254 h 268"/>
                <a:gd name="T4" fmla="*/ 175 w 182"/>
                <a:gd name="T5" fmla="*/ 246 h 268"/>
                <a:gd name="T6" fmla="*/ 177 w 182"/>
                <a:gd name="T7" fmla="*/ 228 h 268"/>
                <a:gd name="T8" fmla="*/ 177 w 182"/>
                <a:gd name="T9" fmla="*/ 217 h 268"/>
                <a:gd name="T10" fmla="*/ 177 w 182"/>
                <a:gd name="T11" fmla="*/ 198 h 268"/>
                <a:gd name="T12" fmla="*/ 182 w 182"/>
                <a:gd name="T13" fmla="*/ 177 h 268"/>
                <a:gd name="T14" fmla="*/ 164 w 182"/>
                <a:gd name="T15" fmla="*/ 158 h 268"/>
                <a:gd name="T16" fmla="*/ 154 w 182"/>
                <a:gd name="T17" fmla="*/ 158 h 268"/>
                <a:gd name="T18" fmla="*/ 154 w 182"/>
                <a:gd name="T19" fmla="*/ 140 h 268"/>
                <a:gd name="T20" fmla="*/ 143 w 182"/>
                <a:gd name="T21" fmla="*/ 144 h 268"/>
                <a:gd name="T22" fmla="*/ 126 w 182"/>
                <a:gd name="T23" fmla="*/ 136 h 268"/>
                <a:gd name="T24" fmla="*/ 110 w 182"/>
                <a:gd name="T25" fmla="*/ 120 h 268"/>
                <a:gd name="T26" fmla="*/ 107 w 182"/>
                <a:gd name="T27" fmla="*/ 108 h 268"/>
                <a:gd name="T28" fmla="*/ 108 w 182"/>
                <a:gd name="T29" fmla="*/ 99 h 268"/>
                <a:gd name="T30" fmla="*/ 115 w 182"/>
                <a:gd name="T31" fmla="*/ 92 h 268"/>
                <a:gd name="T32" fmla="*/ 118 w 182"/>
                <a:gd name="T33" fmla="*/ 80 h 268"/>
                <a:gd name="T34" fmla="*/ 127 w 182"/>
                <a:gd name="T35" fmla="*/ 69 h 268"/>
                <a:gd name="T36" fmla="*/ 147 w 182"/>
                <a:gd name="T37" fmla="*/ 62 h 268"/>
                <a:gd name="T38" fmla="*/ 153 w 182"/>
                <a:gd name="T39" fmla="*/ 61 h 268"/>
                <a:gd name="T40" fmla="*/ 159 w 182"/>
                <a:gd name="T41" fmla="*/ 62 h 268"/>
                <a:gd name="T42" fmla="*/ 150 w 182"/>
                <a:gd name="T43" fmla="*/ 56 h 268"/>
                <a:gd name="T44" fmla="*/ 156 w 182"/>
                <a:gd name="T45" fmla="*/ 38 h 268"/>
                <a:gd name="T46" fmla="*/ 148 w 182"/>
                <a:gd name="T47" fmla="*/ 33 h 268"/>
                <a:gd name="T48" fmla="*/ 134 w 182"/>
                <a:gd name="T49" fmla="*/ 32 h 268"/>
                <a:gd name="T50" fmla="*/ 123 w 182"/>
                <a:gd name="T51" fmla="*/ 35 h 268"/>
                <a:gd name="T52" fmla="*/ 116 w 182"/>
                <a:gd name="T53" fmla="*/ 32 h 268"/>
                <a:gd name="T54" fmla="*/ 113 w 182"/>
                <a:gd name="T55" fmla="*/ 24 h 268"/>
                <a:gd name="T56" fmla="*/ 99 w 182"/>
                <a:gd name="T57" fmla="*/ 13 h 268"/>
                <a:gd name="T58" fmla="*/ 91 w 182"/>
                <a:gd name="T59" fmla="*/ 3 h 268"/>
                <a:gd name="T60" fmla="*/ 83 w 182"/>
                <a:gd name="T61" fmla="*/ 2 h 268"/>
                <a:gd name="T62" fmla="*/ 88 w 182"/>
                <a:gd name="T63" fmla="*/ 13 h 268"/>
                <a:gd name="T64" fmla="*/ 80 w 182"/>
                <a:gd name="T65" fmla="*/ 27 h 268"/>
                <a:gd name="T66" fmla="*/ 48 w 182"/>
                <a:gd name="T67" fmla="*/ 46 h 268"/>
                <a:gd name="T68" fmla="*/ 29 w 182"/>
                <a:gd name="T69" fmla="*/ 65 h 268"/>
                <a:gd name="T70" fmla="*/ 16 w 182"/>
                <a:gd name="T71" fmla="*/ 64 h 268"/>
                <a:gd name="T72" fmla="*/ 19 w 182"/>
                <a:gd name="T73" fmla="*/ 56 h 268"/>
                <a:gd name="T74" fmla="*/ 10 w 182"/>
                <a:gd name="T75" fmla="*/ 54 h 268"/>
                <a:gd name="T76" fmla="*/ 0 w 182"/>
                <a:gd name="T77" fmla="*/ 69 h 268"/>
                <a:gd name="T78" fmla="*/ 0 w 182"/>
                <a:gd name="T79" fmla="*/ 75 h 268"/>
                <a:gd name="T80" fmla="*/ 5 w 182"/>
                <a:gd name="T81" fmla="*/ 85 h 268"/>
                <a:gd name="T82" fmla="*/ 3 w 182"/>
                <a:gd name="T83" fmla="*/ 91 h 268"/>
                <a:gd name="T84" fmla="*/ 19 w 182"/>
                <a:gd name="T85" fmla="*/ 100 h 268"/>
                <a:gd name="T86" fmla="*/ 25 w 182"/>
                <a:gd name="T87" fmla="*/ 112 h 268"/>
                <a:gd name="T88" fmla="*/ 37 w 182"/>
                <a:gd name="T89" fmla="*/ 124 h 268"/>
                <a:gd name="T90" fmla="*/ 43 w 182"/>
                <a:gd name="T91" fmla="*/ 137 h 268"/>
                <a:gd name="T92" fmla="*/ 48 w 182"/>
                <a:gd name="T93" fmla="*/ 150 h 268"/>
                <a:gd name="T94" fmla="*/ 54 w 182"/>
                <a:gd name="T95" fmla="*/ 163 h 268"/>
                <a:gd name="T96" fmla="*/ 62 w 182"/>
                <a:gd name="T97" fmla="*/ 175 h 268"/>
                <a:gd name="T98" fmla="*/ 72 w 182"/>
                <a:gd name="T99" fmla="*/ 188 h 268"/>
                <a:gd name="T100" fmla="*/ 76 w 182"/>
                <a:gd name="T101" fmla="*/ 201 h 268"/>
                <a:gd name="T102" fmla="*/ 75 w 182"/>
                <a:gd name="T103" fmla="*/ 206 h 268"/>
                <a:gd name="T104" fmla="*/ 78 w 182"/>
                <a:gd name="T105" fmla="*/ 209 h 268"/>
                <a:gd name="T106" fmla="*/ 89 w 182"/>
                <a:gd name="T107" fmla="*/ 220 h 268"/>
                <a:gd name="T108" fmla="*/ 96 w 182"/>
                <a:gd name="T109" fmla="*/ 225 h 268"/>
                <a:gd name="T110" fmla="*/ 104 w 182"/>
                <a:gd name="T111" fmla="*/ 228 h 268"/>
                <a:gd name="T112" fmla="*/ 113 w 182"/>
                <a:gd name="T113" fmla="*/ 236 h 268"/>
                <a:gd name="T114" fmla="*/ 124 w 182"/>
                <a:gd name="T115" fmla="*/ 241 h 268"/>
                <a:gd name="T116" fmla="*/ 134 w 182"/>
                <a:gd name="T117" fmla="*/ 244 h 268"/>
                <a:gd name="T118" fmla="*/ 145 w 182"/>
                <a:gd name="T119" fmla="*/ 252 h 268"/>
                <a:gd name="T120" fmla="*/ 148 w 182"/>
                <a:gd name="T121" fmla="*/ 258 h 268"/>
                <a:gd name="T122" fmla="*/ 161 w 182"/>
                <a:gd name="T123" fmla="*/ 268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82" h="268">
                  <a:moveTo>
                    <a:pt x="169" y="265"/>
                  </a:moveTo>
                  <a:lnTo>
                    <a:pt x="170" y="265"/>
                  </a:lnTo>
                  <a:lnTo>
                    <a:pt x="172" y="263"/>
                  </a:lnTo>
                  <a:lnTo>
                    <a:pt x="174" y="262"/>
                  </a:lnTo>
                  <a:lnTo>
                    <a:pt x="172" y="258"/>
                  </a:lnTo>
                  <a:lnTo>
                    <a:pt x="172" y="257"/>
                  </a:lnTo>
                  <a:lnTo>
                    <a:pt x="174" y="254"/>
                  </a:lnTo>
                  <a:lnTo>
                    <a:pt x="175" y="254"/>
                  </a:lnTo>
                  <a:lnTo>
                    <a:pt x="175" y="252"/>
                  </a:lnTo>
                  <a:lnTo>
                    <a:pt x="174" y="252"/>
                  </a:lnTo>
                  <a:lnTo>
                    <a:pt x="172" y="250"/>
                  </a:lnTo>
                  <a:lnTo>
                    <a:pt x="175" y="246"/>
                  </a:lnTo>
                  <a:lnTo>
                    <a:pt x="177" y="244"/>
                  </a:lnTo>
                  <a:lnTo>
                    <a:pt x="180" y="241"/>
                  </a:lnTo>
                  <a:lnTo>
                    <a:pt x="180" y="238"/>
                  </a:lnTo>
                  <a:lnTo>
                    <a:pt x="177" y="228"/>
                  </a:lnTo>
                  <a:lnTo>
                    <a:pt x="178" y="225"/>
                  </a:lnTo>
                  <a:lnTo>
                    <a:pt x="178" y="222"/>
                  </a:lnTo>
                  <a:lnTo>
                    <a:pt x="177" y="220"/>
                  </a:lnTo>
                  <a:lnTo>
                    <a:pt x="177" y="217"/>
                  </a:lnTo>
                  <a:lnTo>
                    <a:pt x="178" y="215"/>
                  </a:lnTo>
                  <a:lnTo>
                    <a:pt x="178" y="211"/>
                  </a:lnTo>
                  <a:lnTo>
                    <a:pt x="178" y="201"/>
                  </a:lnTo>
                  <a:lnTo>
                    <a:pt x="177" y="198"/>
                  </a:lnTo>
                  <a:lnTo>
                    <a:pt x="178" y="193"/>
                  </a:lnTo>
                  <a:lnTo>
                    <a:pt x="178" y="183"/>
                  </a:lnTo>
                  <a:lnTo>
                    <a:pt x="182" y="179"/>
                  </a:lnTo>
                  <a:lnTo>
                    <a:pt x="182" y="177"/>
                  </a:lnTo>
                  <a:lnTo>
                    <a:pt x="169" y="159"/>
                  </a:lnTo>
                  <a:lnTo>
                    <a:pt x="167" y="158"/>
                  </a:lnTo>
                  <a:lnTo>
                    <a:pt x="166" y="158"/>
                  </a:lnTo>
                  <a:lnTo>
                    <a:pt x="164" y="158"/>
                  </a:lnTo>
                  <a:lnTo>
                    <a:pt x="162" y="158"/>
                  </a:lnTo>
                  <a:lnTo>
                    <a:pt x="159" y="159"/>
                  </a:lnTo>
                  <a:lnTo>
                    <a:pt x="156" y="159"/>
                  </a:lnTo>
                  <a:lnTo>
                    <a:pt x="154" y="158"/>
                  </a:lnTo>
                  <a:lnTo>
                    <a:pt x="154" y="155"/>
                  </a:lnTo>
                  <a:lnTo>
                    <a:pt x="153" y="147"/>
                  </a:lnTo>
                  <a:lnTo>
                    <a:pt x="154" y="142"/>
                  </a:lnTo>
                  <a:lnTo>
                    <a:pt x="154" y="140"/>
                  </a:lnTo>
                  <a:lnTo>
                    <a:pt x="156" y="137"/>
                  </a:lnTo>
                  <a:lnTo>
                    <a:pt x="154" y="136"/>
                  </a:lnTo>
                  <a:lnTo>
                    <a:pt x="150" y="139"/>
                  </a:lnTo>
                  <a:lnTo>
                    <a:pt x="143" y="144"/>
                  </a:lnTo>
                  <a:lnTo>
                    <a:pt x="135" y="144"/>
                  </a:lnTo>
                  <a:lnTo>
                    <a:pt x="131" y="144"/>
                  </a:lnTo>
                  <a:lnTo>
                    <a:pt x="129" y="139"/>
                  </a:lnTo>
                  <a:lnTo>
                    <a:pt x="126" y="136"/>
                  </a:lnTo>
                  <a:lnTo>
                    <a:pt x="121" y="134"/>
                  </a:lnTo>
                  <a:lnTo>
                    <a:pt x="113" y="136"/>
                  </a:lnTo>
                  <a:lnTo>
                    <a:pt x="116" y="131"/>
                  </a:lnTo>
                  <a:lnTo>
                    <a:pt x="110" y="120"/>
                  </a:lnTo>
                  <a:lnTo>
                    <a:pt x="107" y="115"/>
                  </a:lnTo>
                  <a:lnTo>
                    <a:pt x="107" y="113"/>
                  </a:lnTo>
                  <a:lnTo>
                    <a:pt x="105" y="112"/>
                  </a:lnTo>
                  <a:lnTo>
                    <a:pt x="107" y="108"/>
                  </a:lnTo>
                  <a:lnTo>
                    <a:pt x="107" y="105"/>
                  </a:lnTo>
                  <a:lnTo>
                    <a:pt x="107" y="104"/>
                  </a:lnTo>
                  <a:lnTo>
                    <a:pt x="108" y="102"/>
                  </a:lnTo>
                  <a:lnTo>
                    <a:pt x="108" y="99"/>
                  </a:lnTo>
                  <a:lnTo>
                    <a:pt x="111" y="96"/>
                  </a:lnTo>
                  <a:lnTo>
                    <a:pt x="115" y="97"/>
                  </a:lnTo>
                  <a:lnTo>
                    <a:pt x="116" y="94"/>
                  </a:lnTo>
                  <a:lnTo>
                    <a:pt x="115" y="92"/>
                  </a:lnTo>
                  <a:lnTo>
                    <a:pt x="113" y="88"/>
                  </a:lnTo>
                  <a:lnTo>
                    <a:pt x="118" y="83"/>
                  </a:lnTo>
                  <a:lnTo>
                    <a:pt x="116" y="81"/>
                  </a:lnTo>
                  <a:lnTo>
                    <a:pt x="118" y="80"/>
                  </a:lnTo>
                  <a:lnTo>
                    <a:pt x="118" y="75"/>
                  </a:lnTo>
                  <a:lnTo>
                    <a:pt x="121" y="73"/>
                  </a:lnTo>
                  <a:lnTo>
                    <a:pt x="124" y="72"/>
                  </a:lnTo>
                  <a:lnTo>
                    <a:pt x="127" y="69"/>
                  </a:lnTo>
                  <a:lnTo>
                    <a:pt x="129" y="69"/>
                  </a:lnTo>
                  <a:lnTo>
                    <a:pt x="131" y="67"/>
                  </a:lnTo>
                  <a:lnTo>
                    <a:pt x="137" y="65"/>
                  </a:lnTo>
                  <a:lnTo>
                    <a:pt x="147" y="62"/>
                  </a:lnTo>
                  <a:lnTo>
                    <a:pt x="148" y="61"/>
                  </a:lnTo>
                  <a:lnTo>
                    <a:pt x="150" y="61"/>
                  </a:lnTo>
                  <a:lnTo>
                    <a:pt x="151" y="61"/>
                  </a:lnTo>
                  <a:lnTo>
                    <a:pt x="153" y="61"/>
                  </a:lnTo>
                  <a:lnTo>
                    <a:pt x="156" y="62"/>
                  </a:lnTo>
                  <a:lnTo>
                    <a:pt x="156" y="64"/>
                  </a:lnTo>
                  <a:lnTo>
                    <a:pt x="159" y="64"/>
                  </a:lnTo>
                  <a:lnTo>
                    <a:pt x="159" y="62"/>
                  </a:lnTo>
                  <a:lnTo>
                    <a:pt x="159" y="57"/>
                  </a:lnTo>
                  <a:lnTo>
                    <a:pt x="158" y="56"/>
                  </a:lnTo>
                  <a:lnTo>
                    <a:pt x="153" y="56"/>
                  </a:lnTo>
                  <a:lnTo>
                    <a:pt x="150" y="56"/>
                  </a:lnTo>
                  <a:lnTo>
                    <a:pt x="150" y="54"/>
                  </a:lnTo>
                  <a:lnTo>
                    <a:pt x="159" y="38"/>
                  </a:lnTo>
                  <a:lnTo>
                    <a:pt x="159" y="37"/>
                  </a:lnTo>
                  <a:lnTo>
                    <a:pt x="156" y="38"/>
                  </a:lnTo>
                  <a:lnTo>
                    <a:pt x="154" y="35"/>
                  </a:lnTo>
                  <a:lnTo>
                    <a:pt x="151" y="33"/>
                  </a:lnTo>
                  <a:lnTo>
                    <a:pt x="150" y="35"/>
                  </a:lnTo>
                  <a:lnTo>
                    <a:pt x="148" y="33"/>
                  </a:lnTo>
                  <a:lnTo>
                    <a:pt x="147" y="33"/>
                  </a:lnTo>
                  <a:lnTo>
                    <a:pt x="142" y="35"/>
                  </a:lnTo>
                  <a:lnTo>
                    <a:pt x="139" y="33"/>
                  </a:lnTo>
                  <a:lnTo>
                    <a:pt x="134" y="32"/>
                  </a:lnTo>
                  <a:lnTo>
                    <a:pt x="129" y="35"/>
                  </a:lnTo>
                  <a:lnTo>
                    <a:pt x="127" y="35"/>
                  </a:lnTo>
                  <a:lnTo>
                    <a:pt x="124" y="37"/>
                  </a:lnTo>
                  <a:lnTo>
                    <a:pt x="123" y="35"/>
                  </a:lnTo>
                  <a:lnTo>
                    <a:pt x="119" y="37"/>
                  </a:lnTo>
                  <a:lnTo>
                    <a:pt x="116" y="35"/>
                  </a:lnTo>
                  <a:lnTo>
                    <a:pt x="116" y="33"/>
                  </a:lnTo>
                  <a:lnTo>
                    <a:pt x="116" y="32"/>
                  </a:lnTo>
                  <a:lnTo>
                    <a:pt x="116" y="27"/>
                  </a:lnTo>
                  <a:lnTo>
                    <a:pt x="113" y="27"/>
                  </a:lnTo>
                  <a:lnTo>
                    <a:pt x="113" y="27"/>
                  </a:lnTo>
                  <a:lnTo>
                    <a:pt x="113" y="24"/>
                  </a:lnTo>
                  <a:lnTo>
                    <a:pt x="110" y="19"/>
                  </a:lnTo>
                  <a:lnTo>
                    <a:pt x="104" y="18"/>
                  </a:lnTo>
                  <a:lnTo>
                    <a:pt x="100" y="18"/>
                  </a:lnTo>
                  <a:lnTo>
                    <a:pt x="99" y="13"/>
                  </a:lnTo>
                  <a:lnTo>
                    <a:pt x="99" y="10"/>
                  </a:lnTo>
                  <a:lnTo>
                    <a:pt x="96" y="6"/>
                  </a:lnTo>
                  <a:lnTo>
                    <a:pt x="94" y="5"/>
                  </a:lnTo>
                  <a:lnTo>
                    <a:pt x="91" y="3"/>
                  </a:lnTo>
                  <a:lnTo>
                    <a:pt x="86" y="2"/>
                  </a:lnTo>
                  <a:lnTo>
                    <a:pt x="84" y="0"/>
                  </a:lnTo>
                  <a:lnTo>
                    <a:pt x="83" y="2"/>
                  </a:lnTo>
                  <a:lnTo>
                    <a:pt x="83" y="2"/>
                  </a:lnTo>
                  <a:lnTo>
                    <a:pt x="84" y="3"/>
                  </a:lnTo>
                  <a:lnTo>
                    <a:pt x="84" y="5"/>
                  </a:lnTo>
                  <a:lnTo>
                    <a:pt x="88" y="10"/>
                  </a:lnTo>
                  <a:lnTo>
                    <a:pt x="88" y="13"/>
                  </a:lnTo>
                  <a:lnTo>
                    <a:pt x="86" y="16"/>
                  </a:lnTo>
                  <a:lnTo>
                    <a:pt x="86" y="18"/>
                  </a:lnTo>
                  <a:lnTo>
                    <a:pt x="83" y="18"/>
                  </a:lnTo>
                  <a:lnTo>
                    <a:pt x="80" y="27"/>
                  </a:lnTo>
                  <a:lnTo>
                    <a:pt x="70" y="35"/>
                  </a:lnTo>
                  <a:lnTo>
                    <a:pt x="64" y="40"/>
                  </a:lnTo>
                  <a:lnTo>
                    <a:pt x="49" y="45"/>
                  </a:lnTo>
                  <a:lnTo>
                    <a:pt x="48" y="46"/>
                  </a:lnTo>
                  <a:lnTo>
                    <a:pt x="37" y="69"/>
                  </a:lnTo>
                  <a:lnTo>
                    <a:pt x="33" y="72"/>
                  </a:lnTo>
                  <a:lnTo>
                    <a:pt x="32" y="72"/>
                  </a:lnTo>
                  <a:lnTo>
                    <a:pt x="29" y="65"/>
                  </a:lnTo>
                  <a:lnTo>
                    <a:pt x="25" y="65"/>
                  </a:lnTo>
                  <a:lnTo>
                    <a:pt x="21" y="64"/>
                  </a:lnTo>
                  <a:lnTo>
                    <a:pt x="19" y="62"/>
                  </a:lnTo>
                  <a:lnTo>
                    <a:pt x="16" y="64"/>
                  </a:lnTo>
                  <a:lnTo>
                    <a:pt x="14" y="64"/>
                  </a:lnTo>
                  <a:lnTo>
                    <a:pt x="13" y="61"/>
                  </a:lnTo>
                  <a:lnTo>
                    <a:pt x="16" y="57"/>
                  </a:lnTo>
                  <a:lnTo>
                    <a:pt x="19" y="56"/>
                  </a:lnTo>
                  <a:lnTo>
                    <a:pt x="17" y="53"/>
                  </a:lnTo>
                  <a:lnTo>
                    <a:pt x="16" y="51"/>
                  </a:lnTo>
                  <a:lnTo>
                    <a:pt x="16" y="51"/>
                  </a:lnTo>
                  <a:lnTo>
                    <a:pt x="10" y="54"/>
                  </a:lnTo>
                  <a:lnTo>
                    <a:pt x="6" y="57"/>
                  </a:lnTo>
                  <a:lnTo>
                    <a:pt x="2" y="62"/>
                  </a:lnTo>
                  <a:lnTo>
                    <a:pt x="0" y="65"/>
                  </a:lnTo>
                  <a:lnTo>
                    <a:pt x="0" y="69"/>
                  </a:lnTo>
                  <a:lnTo>
                    <a:pt x="0" y="70"/>
                  </a:lnTo>
                  <a:lnTo>
                    <a:pt x="2" y="72"/>
                  </a:lnTo>
                  <a:lnTo>
                    <a:pt x="3" y="73"/>
                  </a:lnTo>
                  <a:lnTo>
                    <a:pt x="0" y="75"/>
                  </a:lnTo>
                  <a:lnTo>
                    <a:pt x="0" y="77"/>
                  </a:lnTo>
                  <a:lnTo>
                    <a:pt x="3" y="78"/>
                  </a:lnTo>
                  <a:lnTo>
                    <a:pt x="6" y="83"/>
                  </a:lnTo>
                  <a:lnTo>
                    <a:pt x="5" y="85"/>
                  </a:lnTo>
                  <a:lnTo>
                    <a:pt x="3" y="86"/>
                  </a:lnTo>
                  <a:lnTo>
                    <a:pt x="2" y="86"/>
                  </a:lnTo>
                  <a:lnTo>
                    <a:pt x="0" y="88"/>
                  </a:lnTo>
                  <a:lnTo>
                    <a:pt x="3" y="91"/>
                  </a:lnTo>
                  <a:lnTo>
                    <a:pt x="5" y="92"/>
                  </a:lnTo>
                  <a:lnTo>
                    <a:pt x="10" y="96"/>
                  </a:lnTo>
                  <a:lnTo>
                    <a:pt x="13" y="96"/>
                  </a:lnTo>
                  <a:lnTo>
                    <a:pt x="19" y="100"/>
                  </a:lnTo>
                  <a:lnTo>
                    <a:pt x="22" y="100"/>
                  </a:lnTo>
                  <a:lnTo>
                    <a:pt x="22" y="102"/>
                  </a:lnTo>
                  <a:lnTo>
                    <a:pt x="25" y="107"/>
                  </a:lnTo>
                  <a:lnTo>
                    <a:pt x="25" y="112"/>
                  </a:lnTo>
                  <a:lnTo>
                    <a:pt x="27" y="113"/>
                  </a:lnTo>
                  <a:lnTo>
                    <a:pt x="33" y="116"/>
                  </a:lnTo>
                  <a:lnTo>
                    <a:pt x="37" y="121"/>
                  </a:lnTo>
                  <a:lnTo>
                    <a:pt x="37" y="124"/>
                  </a:lnTo>
                  <a:lnTo>
                    <a:pt x="38" y="128"/>
                  </a:lnTo>
                  <a:lnTo>
                    <a:pt x="38" y="132"/>
                  </a:lnTo>
                  <a:lnTo>
                    <a:pt x="41" y="136"/>
                  </a:lnTo>
                  <a:lnTo>
                    <a:pt x="43" y="137"/>
                  </a:lnTo>
                  <a:lnTo>
                    <a:pt x="46" y="142"/>
                  </a:lnTo>
                  <a:lnTo>
                    <a:pt x="46" y="145"/>
                  </a:lnTo>
                  <a:lnTo>
                    <a:pt x="45" y="145"/>
                  </a:lnTo>
                  <a:lnTo>
                    <a:pt x="48" y="150"/>
                  </a:lnTo>
                  <a:lnTo>
                    <a:pt x="53" y="156"/>
                  </a:lnTo>
                  <a:lnTo>
                    <a:pt x="54" y="159"/>
                  </a:lnTo>
                  <a:lnTo>
                    <a:pt x="53" y="161"/>
                  </a:lnTo>
                  <a:lnTo>
                    <a:pt x="54" y="163"/>
                  </a:lnTo>
                  <a:lnTo>
                    <a:pt x="56" y="164"/>
                  </a:lnTo>
                  <a:lnTo>
                    <a:pt x="60" y="169"/>
                  </a:lnTo>
                  <a:lnTo>
                    <a:pt x="60" y="171"/>
                  </a:lnTo>
                  <a:lnTo>
                    <a:pt x="62" y="175"/>
                  </a:lnTo>
                  <a:lnTo>
                    <a:pt x="64" y="177"/>
                  </a:lnTo>
                  <a:lnTo>
                    <a:pt x="67" y="177"/>
                  </a:lnTo>
                  <a:lnTo>
                    <a:pt x="67" y="182"/>
                  </a:lnTo>
                  <a:lnTo>
                    <a:pt x="72" y="188"/>
                  </a:lnTo>
                  <a:lnTo>
                    <a:pt x="73" y="191"/>
                  </a:lnTo>
                  <a:lnTo>
                    <a:pt x="76" y="198"/>
                  </a:lnTo>
                  <a:lnTo>
                    <a:pt x="78" y="199"/>
                  </a:lnTo>
                  <a:lnTo>
                    <a:pt x="76" y="201"/>
                  </a:lnTo>
                  <a:lnTo>
                    <a:pt x="75" y="199"/>
                  </a:lnTo>
                  <a:lnTo>
                    <a:pt x="75" y="201"/>
                  </a:lnTo>
                  <a:lnTo>
                    <a:pt x="75" y="204"/>
                  </a:lnTo>
                  <a:lnTo>
                    <a:pt x="75" y="206"/>
                  </a:lnTo>
                  <a:lnTo>
                    <a:pt x="76" y="206"/>
                  </a:lnTo>
                  <a:lnTo>
                    <a:pt x="78" y="206"/>
                  </a:lnTo>
                  <a:lnTo>
                    <a:pt x="80" y="209"/>
                  </a:lnTo>
                  <a:lnTo>
                    <a:pt x="78" y="209"/>
                  </a:lnTo>
                  <a:lnTo>
                    <a:pt x="83" y="214"/>
                  </a:lnTo>
                  <a:lnTo>
                    <a:pt x="88" y="215"/>
                  </a:lnTo>
                  <a:lnTo>
                    <a:pt x="88" y="217"/>
                  </a:lnTo>
                  <a:lnTo>
                    <a:pt x="89" y="220"/>
                  </a:lnTo>
                  <a:lnTo>
                    <a:pt x="92" y="220"/>
                  </a:lnTo>
                  <a:lnTo>
                    <a:pt x="94" y="222"/>
                  </a:lnTo>
                  <a:lnTo>
                    <a:pt x="94" y="223"/>
                  </a:lnTo>
                  <a:lnTo>
                    <a:pt x="96" y="225"/>
                  </a:lnTo>
                  <a:lnTo>
                    <a:pt x="100" y="225"/>
                  </a:lnTo>
                  <a:lnTo>
                    <a:pt x="102" y="223"/>
                  </a:lnTo>
                  <a:lnTo>
                    <a:pt x="100" y="225"/>
                  </a:lnTo>
                  <a:lnTo>
                    <a:pt x="104" y="228"/>
                  </a:lnTo>
                  <a:lnTo>
                    <a:pt x="108" y="231"/>
                  </a:lnTo>
                  <a:lnTo>
                    <a:pt x="110" y="233"/>
                  </a:lnTo>
                  <a:lnTo>
                    <a:pt x="110" y="234"/>
                  </a:lnTo>
                  <a:lnTo>
                    <a:pt x="113" y="236"/>
                  </a:lnTo>
                  <a:lnTo>
                    <a:pt x="116" y="238"/>
                  </a:lnTo>
                  <a:lnTo>
                    <a:pt x="118" y="236"/>
                  </a:lnTo>
                  <a:lnTo>
                    <a:pt x="119" y="238"/>
                  </a:lnTo>
                  <a:lnTo>
                    <a:pt x="124" y="241"/>
                  </a:lnTo>
                  <a:lnTo>
                    <a:pt x="129" y="242"/>
                  </a:lnTo>
                  <a:lnTo>
                    <a:pt x="131" y="242"/>
                  </a:lnTo>
                  <a:lnTo>
                    <a:pt x="132" y="242"/>
                  </a:lnTo>
                  <a:lnTo>
                    <a:pt x="134" y="244"/>
                  </a:lnTo>
                  <a:lnTo>
                    <a:pt x="137" y="247"/>
                  </a:lnTo>
                  <a:lnTo>
                    <a:pt x="139" y="249"/>
                  </a:lnTo>
                  <a:lnTo>
                    <a:pt x="142" y="252"/>
                  </a:lnTo>
                  <a:lnTo>
                    <a:pt x="145" y="252"/>
                  </a:lnTo>
                  <a:lnTo>
                    <a:pt x="145" y="254"/>
                  </a:lnTo>
                  <a:lnTo>
                    <a:pt x="145" y="255"/>
                  </a:lnTo>
                  <a:lnTo>
                    <a:pt x="145" y="258"/>
                  </a:lnTo>
                  <a:lnTo>
                    <a:pt x="148" y="258"/>
                  </a:lnTo>
                  <a:lnTo>
                    <a:pt x="151" y="260"/>
                  </a:lnTo>
                  <a:lnTo>
                    <a:pt x="154" y="263"/>
                  </a:lnTo>
                  <a:lnTo>
                    <a:pt x="159" y="266"/>
                  </a:lnTo>
                  <a:lnTo>
                    <a:pt x="161" y="268"/>
                  </a:lnTo>
                  <a:lnTo>
                    <a:pt x="162" y="268"/>
                  </a:lnTo>
                  <a:lnTo>
                    <a:pt x="166" y="266"/>
                  </a:lnTo>
                  <a:lnTo>
                    <a:pt x="169" y="26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5" name="Freeform 1445">
              <a:extLst>
                <a:ext uri="{FF2B5EF4-FFF2-40B4-BE49-F238E27FC236}">
                  <a16:creationId xmlns:a16="http://schemas.microsoft.com/office/drawing/2014/main" id="{3FF51C54-0034-4B6D-ABF8-F90E2F4FC785}"/>
                </a:ext>
              </a:extLst>
            </p:cNvPr>
            <p:cNvSpPr>
              <a:spLocks/>
            </p:cNvSpPr>
            <p:nvPr/>
          </p:nvSpPr>
          <p:spPr bwMode="auto">
            <a:xfrm>
              <a:off x="3726" y="2570"/>
              <a:ext cx="174" cy="195"/>
            </a:xfrm>
            <a:custGeom>
              <a:avLst/>
              <a:gdLst>
                <a:gd name="T0" fmla="*/ 9 w 174"/>
                <a:gd name="T1" fmla="*/ 43 h 195"/>
                <a:gd name="T2" fmla="*/ 9 w 174"/>
                <a:gd name="T3" fmla="*/ 61 h 195"/>
                <a:gd name="T4" fmla="*/ 8 w 174"/>
                <a:gd name="T5" fmla="*/ 77 h 195"/>
                <a:gd name="T6" fmla="*/ 9 w 174"/>
                <a:gd name="T7" fmla="*/ 85 h 195"/>
                <a:gd name="T8" fmla="*/ 11 w 174"/>
                <a:gd name="T9" fmla="*/ 101 h 195"/>
                <a:gd name="T10" fmla="*/ 3 w 174"/>
                <a:gd name="T11" fmla="*/ 110 h 195"/>
                <a:gd name="T12" fmla="*/ 6 w 174"/>
                <a:gd name="T13" fmla="*/ 114 h 195"/>
                <a:gd name="T14" fmla="*/ 11 w 174"/>
                <a:gd name="T15" fmla="*/ 120 h 195"/>
                <a:gd name="T16" fmla="*/ 11 w 174"/>
                <a:gd name="T17" fmla="*/ 128 h 195"/>
                <a:gd name="T18" fmla="*/ 16 w 174"/>
                <a:gd name="T19" fmla="*/ 136 h 195"/>
                <a:gd name="T20" fmla="*/ 21 w 174"/>
                <a:gd name="T21" fmla="*/ 149 h 195"/>
                <a:gd name="T22" fmla="*/ 21 w 174"/>
                <a:gd name="T23" fmla="*/ 161 h 195"/>
                <a:gd name="T24" fmla="*/ 41 w 174"/>
                <a:gd name="T25" fmla="*/ 195 h 195"/>
                <a:gd name="T26" fmla="*/ 44 w 174"/>
                <a:gd name="T27" fmla="*/ 193 h 195"/>
                <a:gd name="T28" fmla="*/ 54 w 174"/>
                <a:gd name="T29" fmla="*/ 181 h 195"/>
                <a:gd name="T30" fmla="*/ 65 w 174"/>
                <a:gd name="T31" fmla="*/ 182 h 195"/>
                <a:gd name="T32" fmla="*/ 76 w 174"/>
                <a:gd name="T33" fmla="*/ 181 h 195"/>
                <a:gd name="T34" fmla="*/ 81 w 174"/>
                <a:gd name="T35" fmla="*/ 190 h 195"/>
                <a:gd name="T36" fmla="*/ 83 w 174"/>
                <a:gd name="T37" fmla="*/ 189 h 195"/>
                <a:gd name="T38" fmla="*/ 87 w 174"/>
                <a:gd name="T39" fmla="*/ 179 h 195"/>
                <a:gd name="T40" fmla="*/ 105 w 174"/>
                <a:gd name="T41" fmla="*/ 182 h 195"/>
                <a:gd name="T42" fmla="*/ 110 w 174"/>
                <a:gd name="T43" fmla="*/ 166 h 195"/>
                <a:gd name="T44" fmla="*/ 113 w 174"/>
                <a:gd name="T45" fmla="*/ 153 h 195"/>
                <a:gd name="T46" fmla="*/ 118 w 174"/>
                <a:gd name="T47" fmla="*/ 144 h 195"/>
                <a:gd name="T48" fmla="*/ 162 w 174"/>
                <a:gd name="T49" fmla="*/ 145 h 195"/>
                <a:gd name="T50" fmla="*/ 167 w 174"/>
                <a:gd name="T51" fmla="*/ 145 h 195"/>
                <a:gd name="T52" fmla="*/ 174 w 174"/>
                <a:gd name="T53" fmla="*/ 123 h 195"/>
                <a:gd name="T54" fmla="*/ 159 w 174"/>
                <a:gd name="T55" fmla="*/ 102 h 195"/>
                <a:gd name="T56" fmla="*/ 134 w 174"/>
                <a:gd name="T57" fmla="*/ 86 h 195"/>
                <a:gd name="T58" fmla="*/ 129 w 174"/>
                <a:gd name="T59" fmla="*/ 69 h 195"/>
                <a:gd name="T60" fmla="*/ 123 w 174"/>
                <a:gd name="T61" fmla="*/ 56 h 195"/>
                <a:gd name="T62" fmla="*/ 108 w 174"/>
                <a:gd name="T63" fmla="*/ 55 h 195"/>
                <a:gd name="T64" fmla="*/ 99 w 174"/>
                <a:gd name="T65" fmla="*/ 47 h 195"/>
                <a:gd name="T66" fmla="*/ 87 w 174"/>
                <a:gd name="T67" fmla="*/ 43 h 195"/>
                <a:gd name="T68" fmla="*/ 75 w 174"/>
                <a:gd name="T69" fmla="*/ 40 h 195"/>
                <a:gd name="T70" fmla="*/ 64 w 174"/>
                <a:gd name="T71" fmla="*/ 34 h 195"/>
                <a:gd name="T72" fmla="*/ 57 w 174"/>
                <a:gd name="T73" fmla="*/ 23 h 195"/>
                <a:gd name="T74" fmla="*/ 59 w 174"/>
                <a:gd name="T75" fmla="*/ 10 h 195"/>
                <a:gd name="T76" fmla="*/ 56 w 174"/>
                <a:gd name="T77" fmla="*/ 0 h 195"/>
                <a:gd name="T78" fmla="*/ 48 w 174"/>
                <a:gd name="T79" fmla="*/ 0 h 195"/>
                <a:gd name="T80" fmla="*/ 32 w 174"/>
                <a:gd name="T81" fmla="*/ 7 h 195"/>
                <a:gd name="T82" fmla="*/ 22 w 174"/>
                <a:gd name="T83" fmla="*/ 15 h 195"/>
                <a:gd name="T84" fmla="*/ 13 w 174"/>
                <a:gd name="T85" fmla="*/ 19 h 195"/>
                <a:gd name="T86" fmla="*/ 13 w 174"/>
                <a:gd name="T87" fmla="*/ 37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74" h="195">
                  <a:moveTo>
                    <a:pt x="13" y="37"/>
                  </a:moveTo>
                  <a:lnTo>
                    <a:pt x="13" y="39"/>
                  </a:lnTo>
                  <a:lnTo>
                    <a:pt x="9" y="43"/>
                  </a:lnTo>
                  <a:lnTo>
                    <a:pt x="9" y="53"/>
                  </a:lnTo>
                  <a:lnTo>
                    <a:pt x="8" y="58"/>
                  </a:lnTo>
                  <a:lnTo>
                    <a:pt x="9" y="61"/>
                  </a:lnTo>
                  <a:lnTo>
                    <a:pt x="9" y="71"/>
                  </a:lnTo>
                  <a:lnTo>
                    <a:pt x="9" y="75"/>
                  </a:lnTo>
                  <a:lnTo>
                    <a:pt x="8" y="77"/>
                  </a:lnTo>
                  <a:lnTo>
                    <a:pt x="8" y="80"/>
                  </a:lnTo>
                  <a:lnTo>
                    <a:pt x="9" y="82"/>
                  </a:lnTo>
                  <a:lnTo>
                    <a:pt x="9" y="85"/>
                  </a:lnTo>
                  <a:lnTo>
                    <a:pt x="8" y="88"/>
                  </a:lnTo>
                  <a:lnTo>
                    <a:pt x="11" y="98"/>
                  </a:lnTo>
                  <a:lnTo>
                    <a:pt x="11" y="101"/>
                  </a:lnTo>
                  <a:lnTo>
                    <a:pt x="8" y="104"/>
                  </a:lnTo>
                  <a:lnTo>
                    <a:pt x="6" y="106"/>
                  </a:lnTo>
                  <a:lnTo>
                    <a:pt x="3" y="110"/>
                  </a:lnTo>
                  <a:lnTo>
                    <a:pt x="5" y="112"/>
                  </a:lnTo>
                  <a:lnTo>
                    <a:pt x="6" y="112"/>
                  </a:lnTo>
                  <a:lnTo>
                    <a:pt x="6" y="114"/>
                  </a:lnTo>
                  <a:lnTo>
                    <a:pt x="8" y="115"/>
                  </a:lnTo>
                  <a:lnTo>
                    <a:pt x="8" y="118"/>
                  </a:lnTo>
                  <a:lnTo>
                    <a:pt x="11" y="120"/>
                  </a:lnTo>
                  <a:lnTo>
                    <a:pt x="13" y="122"/>
                  </a:lnTo>
                  <a:lnTo>
                    <a:pt x="13" y="125"/>
                  </a:lnTo>
                  <a:lnTo>
                    <a:pt x="11" y="128"/>
                  </a:lnTo>
                  <a:lnTo>
                    <a:pt x="13" y="130"/>
                  </a:lnTo>
                  <a:lnTo>
                    <a:pt x="13" y="134"/>
                  </a:lnTo>
                  <a:lnTo>
                    <a:pt x="16" y="136"/>
                  </a:lnTo>
                  <a:lnTo>
                    <a:pt x="22" y="142"/>
                  </a:lnTo>
                  <a:lnTo>
                    <a:pt x="22" y="144"/>
                  </a:lnTo>
                  <a:lnTo>
                    <a:pt x="21" y="149"/>
                  </a:lnTo>
                  <a:lnTo>
                    <a:pt x="22" y="150"/>
                  </a:lnTo>
                  <a:lnTo>
                    <a:pt x="17" y="158"/>
                  </a:lnTo>
                  <a:lnTo>
                    <a:pt x="21" y="161"/>
                  </a:lnTo>
                  <a:lnTo>
                    <a:pt x="27" y="168"/>
                  </a:lnTo>
                  <a:lnTo>
                    <a:pt x="36" y="195"/>
                  </a:lnTo>
                  <a:lnTo>
                    <a:pt x="41" y="195"/>
                  </a:lnTo>
                  <a:lnTo>
                    <a:pt x="43" y="193"/>
                  </a:lnTo>
                  <a:lnTo>
                    <a:pt x="44" y="193"/>
                  </a:lnTo>
                  <a:lnTo>
                    <a:pt x="44" y="193"/>
                  </a:lnTo>
                  <a:lnTo>
                    <a:pt x="46" y="192"/>
                  </a:lnTo>
                  <a:lnTo>
                    <a:pt x="49" y="185"/>
                  </a:lnTo>
                  <a:lnTo>
                    <a:pt x="54" y="181"/>
                  </a:lnTo>
                  <a:lnTo>
                    <a:pt x="57" y="179"/>
                  </a:lnTo>
                  <a:lnTo>
                    <a:pt x="60" y="182"/>
                  </a:lnTo>
                  <a:lnTo>
                    <a:pt x="65" y="182"/>
                  </a:lnTo>
                  <a:lnTo>
                    <a:pt x="68" y="181"/>
                  </a:lnTo>
                  <a:lnTo>
                    <a:pt x="70" y="182"/>
                  </a:lnTo>
                  <a:lnTo>
                    <a:pt x="76" y="181"/>
                  </a:lnTo>
                  <a:lnTo>
                    <a:pt x="78" y="182"/>
                  </a:lnTo>
                  <a:lnTo>
                    <a:pt x="80" y="185"/>
                  </a:lnTo>
                  <a:lnTo>
                    <a:pt x="81" y="190"/>
                  </a:lnTo>
                  <a:lnTo>
                    <a:pt x="83" y="192"/>
                  </a:lnTo>
                  <a:lnTo>
                    <a:pt x="83" y="190"/>
                  </a:lnTo>
                  <a:lnTo>
                    <a:pt x="83" y="189"/>
                  </a:lnTo>
                  <a:lnTo>
                    <a:pt x="84" y="185"/>
                  </a:lnTo>
                  <a:lnTo>
                    <a:pt x="84" y="184"/>
                  </a:lnTo>
                  <a:lnTo>
                    <a:pt x="87" y="179"/>
                  </a:lnTo>
                  <a:lnTo>
                    <a:pt x="95" y="179"/>
                  </a:lnTo>
                  <a:lnTo>
                    <a:pt x="102" y="181"/>
                  </a:lnTo>
                  <a:lnTo>
                    <a:pt x="105" y="182"/>
                  </a:lnTo>
                  <a:lnTo>
                    <a:pt x="107" y="177"/>
                  </a:lnTo>
                  <a:lnTo>
                    <a:pt x="110" y="169"/>
                  </a:lnTo>
                  <a:lnTo>
                    <a:pt x="110" y="166"/>
                  </a:lnTo>
                  <a:lnTo>
                    <a:pt x="110" y="163"/>
                  </a:lnTo>
                  <a:lnTo>
                    <a:pt x="108" y="160"/>
                  </a:lnTo>
                  <a:lnTo>
                    <a:pt x="113" y="153"/>
                  </a:lnTo>
                  <a:lnTo>
                    <a:pt x="115" y="149"/>
                  </a:lnTo>
                  <a:lnTo>
                    <a:pt x="115" y="145"/>
                  </a:lnTo>
                  <a:lnTo>
                    <a:pt x="118" y="144"/>
                  </a:lnTo>
                  <a:lnTo>
                    <a:pt x="137" y="139"/>
                  </a:lnTo>
                  <a:lnTo>
                    <a:pt x="153" y="139"/>
                  </a:lnTo>
                  <a:lnTo>
                    <a:pt x="162" y="145"/>
                  </a:lnTo>
                  <a:lnTo>
                    <a:pt x="164" y="145"/>
                  </a:lnTo>
                  <a:lnTo>
                    <a:pt x="166" y="147"/>
                  </a:lnTo>
                  <a:lnTo>
                    <a:pt x="167" y="145"/>
                  </a:lnTo>
                  <a:lnTo>
                    <a:pt x="167" y="144"/>
                  </a:lnTo>
                  <a:lnTo>
                    <a:pt x="174" y="130"/>
                  </a:lnTo>
                  <a:lnTo>
                    <a:pt x="174" y="123"/>
                  </a:lnTo>
                  <a:lnTo>
                    <a:pt x="167" y="109"/>
                  </a:lnTo>
                  <a:lnTo>
                    <a:pt x="159" y="107"/>
                  </a:lnTo>
                  <a:lnTo>
                    <a:pt x="159" y="102"/>
                  </a:lnTo>
                  <a:lnTo>
                    <a:pt x="159" y="93"/>
                  </a:lnTo>
                  <a:lnTo>
                    <a:pt x="134" y="93"/>
                  </a:lnTo>
                  <a:lnTo>
                    <a:pt x="134" y="86"/>
                  </a:lnTo>
                  <a:lnTo>
                    <a:pt x="129" y="77"/>
                  </a:lnTo>
                  <a:lnTo>
                    <a:pt x="130" y="74"/>
                  </a:lnTo>
                  <a:lnTo>
                    <a:pt x="129" y="69"/>
                  </a:lnTo>
                  <a:lnTo>
                    <a:pt x="130" y="63"/>
                  </a:lnTo>
                  <a:lnTo>
                    <a:pt x="129" y="59"/>
                  </a:lnTo>
                  <a:lnTo>
                    <a:pt x="123" y="56"/>
                  </a:lnTo>
                  <a:lnTo>
                    <a:pt x="115" y="58"/>
                  </a:lnTo>
                  <a:lnTo>
                    <a:pt x="111" y="56"/>
                  </a:lnTo>
                  <a:lnTo>
                    <a:pt x="108" y="55"/>
                  </a:lnTo>
                  <a:lnTo>
                    <a:pt x="108" y="51"/>
                  </a:lnTo>
                  <a:lnTo>
                    <a:pt x="103" y="50"/>
                  </a:lnTo>
                  <a:lnTo>
                    <a:pt x="99" y="47"/>
                  </a:lnTo>
                  <a:lnTo>
                    <a:pt x="95" y="48"/>
                  </a:lnTo>
                  <a:lnTo>
                    <a:pt x="91" y="42"/>
                  </a:lnTo>
                  <a:lnTo>
                    <a:pt x="87" y="43"/>
                  </a:lnTo>
                  <a:lnTo>
                    <a:pt x="83" y="39"/>
                  </a:lnTo>
                  <a:lnTo>
                    <a:pt x="76" y="40"/>
                  </a:lnTo>
                  <a:lnTo>
                    <a:pt x="75" y="40"/>
                  </a:lnTo>
                  <a:lnTo>
                    <a:pt x="72" y="39"/>
                  </a:lnTo>
                  <a:lnTo>
                    <a:pt x="67" y="35"/>
                  </a:lnTo>
                  <a:lnTo>
                    <a:pt x="64" y="34"/>
                  </a:lnTo>
                  <a:lnTo>
                    <a:pt x="64" y="29"/>
                  </a:lnTo>
                  <a:lnTo>
                    <a:pt x="60" y="27"/>
                  </a:lnTo>
                  <a:lnTo>
                    <a:pt x="57" y="23"/>
                  </a:lnTo>
                  <a:lnTo>
                    <a:pt x="59" y="19"/>
                  </a:lnTo>
                  <a:lnTo>
                    <a:pt x="57" y="13"/>
                  </a:lnTo>
                  <a:lnTo>
                    <a:pt x="59" y="10"/>
                  </a:lnTo>
                  <a:lnTo>
                    <a:pt x="57" y="4"/>
                  </a:lnTo>
                  <a:lnTo>
                    <a:pt x="57" y="0"/>
                  </a:lnTo>
                  <a:lnTo>
                    <a:pt x="56" y="0"/>
                  </a:lnTo>
                  <a:lnTo>
                    <a:pt x="52" y="2"/>
                  </a:lnTo>
                  <a:lnTo>
                    <a:pt x="51" y="0"/>
                  </a:lnTo>
                  <a:lnTo>
                    <a:pt x="48" y="0"/>
                  </a:lnTo>
                  <a:lnTo>
                    <a:pt x="43" y="2"/>
                  </a:lnTo>
                  <a:lnTo>
                    <a:pt x="38" y="2"/>
                  </a:lnTo>
                  <a:lnTo>
                    <a:pt x="32" y="7"/>
                  </a:lnTo>
                  <a:lnTo>
                    <a:pt x="29" y="13"/>
                  </a:lnTo>
                  <a:lnTo>
                    <a:pt x="25" y="15"/>
                  </a:lnTo>
                  <a:lnTo>
                    <a:pt x="22" y="15"/>
                  </a:lnTo>
                  <a:lnTo>
                    <a:pt x="19" y="16"/>
                  </a:lnTo>
                  <a:lnTo>
                    <a:pt x="16" y="16"/>
                  </a:lnTo>
                  <a:lnTo>
                    <a:pt x="13" y="19"/>
                  </a:lnTo>
                  <a:lnTo>
                    <a:pt x="8" y="19"/>
                  </a:lnTo>
                  <a:lnTo>
                    <a:pt x="0" y="19"/>
                  </a:lnTo>
                  <a:lnTo>
                    <a:pt x="13" y="3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6" name="Freeform 1446">
              <a:extLst>
                <a:ext uri="{FF2B5EF4-FFF2-40B4-BE49-F238E27FC236}">
                  <a16:creationId xmlns:a16="http://schemas.microsoft.com/office/drawing/2014/main" id="{A68009F6-014E-4D60-A1DE-C48CF9EE45F6}"/>
                </a:ext>
              </a:extLst>
            </p:cNvPr>
            <p:cNvSpPr>
              <a:spLocks/>
            </p:cNvSpPr>
            <p:nvPr/>
          </p:nvSpPr>
          <p:spPr bwMode="auto">
            <a:xfrm>
              <a:off x="3831" y="2709"/>
              <a:ext cx="119" cy="126"/>
            </a:xfrm>
            <a:custGeom>
              <a:avLst/>
              <a:gdLst>
                <a:gd name="T0" fmla="*/ 48 w 119"/>
                <a:gd name="T1" fmla="*/ 0 h 126"/>
                <a:gd name="T2" fmla="*/ 13 w 119"/>
                <a:gd name="T3" fmla="*/ 5 h 126"/>
                <a:gd name="T4" fmla="*/ 10 w 119"/>
                <a:gd name="T5" fmla="*/ 10 h 126"/>
                <a:gd name="T6" fmla="*/ 3 w 119"/>
                <a:gd name="T7" fmla="*/ 21 h 126"/>
                <a:gd name="T8" fmla="*/ 5 w 119"/>
                <a:gd name="T9" fmla="*/ 27 h 126"/>
                <a:gd name="T10" fmla="*/ 2 w 119"/>
                <a:gd name="T11" fmla="*/ 38 h 126"/>
                <a:gd name="T12" fmla="*/ 0 w 119"/>
                <a:gd name="T13" fmla="*/ 43 h 126"/>
                <a:gd name="T14" fmla="*/ 6 w 119"/>
                <a:gd name="T15" fmla="*/ 48 h 126"/>
                <a:gd name="T16" fmla="*/ 18 w 119"/>
                <a:gd name="T17" fmla="*/ 62 h 126"/>
                <a:gd name="T18" fmla="*/ 25 w 119"/>
                <a:gd name="T19" fmla="*/ 67 h 126"/>
                <a:gd name="T20" fmla="*/ 35 w 119"/>
                <a:gd name="T21" fmla="*/ 72 h 126"/>
                <a:gd name="T22" fmla="*/ 43 w 119"/>
                <a:gd name="T23" fmla="*/ 75 h 126"/>
                <a:gd name="T24" fmla="*/ 56 w 119"/>
                <a:gd name="T25" fmla="*/ 85 h 126"/>
                <a:gd name="T26" fmla="*/ 69 w 119"/>
                <a:gd name="T27" fmla="*/ 89 h 126"/>
                <a:gd name="T28" fmla="*/ 73 w 119"/>
                <a:gd name="T29" fmla="*/ 96 h 126"/>
                <a:gd name="T30" fmla="*/ 70 w 119"/>
                <a:gd name="T31" fmla="*/ 102 h 126"/>
                <a:gd name="T32" fmla="*/ 67 w 119"/>
                <a:gd name="T33" fmla="*/ 105 h 126"/>
                <a:gd name="T34" fmla="*/ 65 w 119"/>
                <a:gd name="T35" fmla="*/ 115 h 126"/>
                <a:gd name="T36" fmla="*/ 61 w 119"/>
                <a:gd name="T37" fmla="*/ 123 h 126"/>
                <a:gd name="T38" fmla="*/ 73 w 119"/>
                <a:gd name="T39" fmla="*/ 121 h 126"/>
                <a:gd name="T40" fmla="*/ 88 w 119"/>
                <a:gd name="T41" fmla="*/ 126 h 126"/>
                <a:gd name="T42" fmla="*/ 92 w 119"/>
                <a:gd name="T43" fmla="*/ 124 h 126"/>
                <a:gd name="T44" fmla="*/ 97 w 119"/>
                <a:gd name="T45" fmla="*/ 123 h 126"/>
                <a:gd name="T46" fmla="*/ 100 w 119"/>
                <a:gd name="T47" fmla="*/ 123 h 126"/>
                <a:gd name="T48" fmla="*/ 105 w 119"/>
                <a:gd name="T49" fmla="*/ 117 h 126"/>
                <a:gd name="T50" fmla="*/ 112 w 119"/>
                <a:gd name="T51" fmla="*/ 109 h 126"/>
                <a:gd name="T52" fmla="*/ 116 w 119"/>
                <a:gd name="T53" fmla="*/ 104 h 126"/>
                <a:gd name="T54" fmla="*/ 116 w 119"/>
                <a:gd name="T55" fmla="*/ 97 h 126"/>
                <a:gd name="T56" fmla="*/ 116 w 119"/>
                <a:gd name="T57" fmla="*/ 93 h 126"/>
                <a:gd name="T58" fmla="*/ 118 w 119"/>
                <a:gd name="T59" fmla="*/ 89 h 126"/>
                <a:gd name="T60" fmla="*/ 118 w 119"/>
                <a:gd name="T61" fmla="*/ 86 h 126"/>
                <a:gd name="T62" fmla="*/ 119 w 119"/>
                <a:gd name="T63" fmla="*/ 72 h 126"/>
                <a:gd name="T64" fmla="*/ 118 w 119"/>
                <a:gd name="T65" fmla="*/ 70 h 126"/>
                <a:gd name="T66" fmla="*/ 113 w 119"/>
                <a:gd name="T67" fmla="*/ 67 h 126"/>
                <a:gd name="T68" fmla="*/ 105 w 119"/>
                <a:gd name="T69" fmla="*/ 69 h 126"/>
                <a:gd name="T70" fmla="*/ 99 w 119"/>
                <a:gd name="T71" fmla="*/ 48 h 126"/>
                <a:gd name="T72" fmla="*/ 96 w 119"/>
                <a:gd name="T73" fmla="*/ 45 h 126"/>
                <a:gd name="T74" fmla="*/ 86 w 119"/>
                <a:gd name="T75" fmla="*/ 45 h 126"/>
                <a:gd name="T76" fmla="*/ 75 w 119"/>
                <a:gd name="T77" fmla="*/ 43 h 126"/>
                <a:gd name="T78" fmla="*/ 67 w 119"/>
                <a:gd name="T79" fmla="*/ 43 h 126"/>
                <a:gd name="T80" fmla="*/ 67 w 119"/>
                <a:gd name="T81" fmla="*/ 37 h 126"/>
                <a:gd name="T82" fmla="*/ 69 w 119"/>
                <a:gd name="T83" fmla="*/ 24 h 126"/>
                <a:gd name="T84" fmla="*/ 65 w 119"/>
                <a:gd name="T85" fmla="*/ 16 h 126"/>
                <a:gd name="T86" fmla="*/ 62 w 119"/>
                <a:gd name="T87" fmla="*/ 10 h 126"/>
                <a:gd name="T88" fmla="*/ 57 w 119"/>
                <a:gd name="T89" fmla="*/ 6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19" h="126">
                  <a:moveTo>
                    <a:pt x="57" y="6"/>
                  </a:moveTo>
                  <a:lnTo>
                    <a:pt x="48" y="0"/>
                  </a:lnTo>
                  <a:lnTo>
                    <a:pt x="32" y="0"/>
                  </a:lnTo>
                  <a:lnTo>
                    <a:pt x="13" y="5"/>
                  </a:lnTo>
                  <a:lnTo>
                    <a:pt x="10" y="6"/>
                  </a:lnTo>
                  <a:lnTo>
                    <a:pt x="10" y="10"/>
                  </a:lnTo>
                  <a:lnTo>
                    <a:pt x="8" y="14"/>
                  </a:lnTo>
                  <a:lnTo>
                    <a:pt x="3" y="21"/>
                  </a:lnTo>
                  <a:lnTo>
                    <a:pt x="5" y="24"/>
                  </a:lnTo>
                  <a:lnTo>
                    <a:pt x="5" y="27"/>
                  </a:lnTo>
                  <a:lnTo>
                    <a:pt x="5" y="30"/>
                  </a:lnTo>
                  <a:lnTo>
                    <a:pt x="2" y="38"/>
                  </a:lnTo>
                  <a:lnTo>
                    <a:pt x="0" y="43"/>
                  </a:lnTo>
                  <a:lnTo>
                    <a:pt x="0" y="43"/>
                  </a:lnTo>
                  <a:lnTo>
                    <a:pt x="3" y="48"/>
                  </a:lnTo>
                  <a:lnTo>
                    <a:pt x="6" y="48"/>
                  </a:lnTo>
                  <a:lnTo>
                    <a:pt x="10" y="54"/>
                  </a:lnTo>
                  <a:lnTo>
                    <a:pt x="18" y="62"/>
                  </a:lnTo>
                  <a:lnTo>
                    <a:pt x="22" y="64"/>
                  </a:lnTo>
                  <a:lnTo>
                    <a:pt x="25" y="67"/>
                  </a:lnTo>
                  <a:lnTo>
                    <a:pt x="27" y="70"/>
                  </a:lnTo>
                  <a:lnTo>
                    <a:pt x="35" y="72"/>
                  </a:lnTo>
                  <a:lnTo>
                    <a:pt x="41" y="75"/>
                  </a:lnTo>
                  <a:lnTo>
                    <a:pt x="43" y="75"/>
                  </a:lnTo>
                  <a:lnTo>
                    <a:pt x="49" y="81"/>
                  </a:lnTo>
                  <a:lnTo>
                    <a:pt x="56" y="85"/>
                  </a:lnTo>
                  <a:lnTo>
                    <a:pt x="65" y="85"/>
                  </a:lnTo>
                  <a:lnTo>
                    <a:pt x="69" y="89"/>
                  </a:lnTo>
                  <a:lnTo>
                    <a:pt x="72" y="93"/>
                  </a:lnTo>
                  <a:lnTo>
                    <a:pt x="73" y="96"/>
                  </a:lnTo>
                  <a:lnTo>
                    <a:pt x="73" y="99"/>
                  </a:lnTo>
                  <a:lnTo>
                    <a:pt x="70" y="102"/>
                  </a:lnTo>
                  <a:lnTo>
                    <a:pt x="69" y="104"/>
                  </a:lnTo>
                  <a:lnTo>
                    <a:pt x="67" y="105"/>
                  </a:lnTo>
                  <a:lnTo>
                    <a:pt x="67" y="109"/>
                  </a:lnTo>
                  <a:lnTo>
                    <a:pt x="65" y="115"/>
                  </a:lnTo>
                  <a:lnTo>
                    <a:pt x="61" y="120"/>
                  </a:lnTo>
                  <a:lnTo>
                    <a:pt x="61" y="123"/>
                  </a:lnTo>
                  <a:lnTo>
                    <a:pt x="64" y="121"/>
                  </a:lnTo>
                  <a:lnTo>
                    <a:pt x="73" y="121"/>
                  </a:lnTo>
                  <a:lnTo>
                    <a:pt x="81" y="123"/>
                  </a:lnTo>
                  <a:lnTo>
                    <a:pt x="88" y="126"/>
                  </a:lnTo>
                  <a:lnTo>
                    <a:pt x="91" y="124"/>
                  </a:lnTo>
                  <a:lnTo>
                    <a:pt x="92" y="124"/>
                  </a:lnTo>
                  <a:lnTo>
                    <a:pt x="94" y="126"/>
                  </a:lnTo>
                  <a:lnTo>
                    <a:pt x="97" y="123"/>
                  </a:lnTo>
                  <a:lnTo>
                    <a:pt x="97" y="123"/>
                  </a:lnTo>
                  <a:lnTo>
                    <a:pt x="100" y="123"/>
                  </a:lnTo>
                  <a:lnTo>
                    <a:pt x="104" y="120"/>
                  </a:lnTo>
                  <a:lnTo>
                    <a:pt x="105" y="117"/>
                  </a:lnTo>
                  <a:lnTo>
                    <a:pt x="112" y="112"/>
                  </a:lnTo>
                  <a:lnTo>
                    <a:pt x="112" y="109"/>
                  </a:lnTo>
                  <a:lnTo>
                    <a:pt x="113" y="105"/>
                  </a:lnTo>
                  <a:lnTo>
                    <a:pt x="116" y="104"/>
                  </a:lnTo>
                  <a:lnTo>
                    <a:pt x="116" y="99"/>
                  </a:lnTo>
                  <a:lnTo>
                    <a:pt x="116" y="97"/>
                  </a:lnTo>
                  <a:lnTo>
                    <a:pt x="116" y="93"/>
                  </a:lnTo>
                  <a:lnTo>
                    <a:pt x="116" y="93"/>
                  </a:lnTo>
                  <a:lnTo>
                    <a:pt x="118" y="91"/>
                  </a:lnTo>
                  <a:lnTo>
                    <a:pt x="118" y="89"/>
                  </a:lnTo>
                  <a:lnTo>
                    <a:pt x="118" y="88"/>
                  </a:lnTo>
                  <a:lnTo>
                    <a:pt x="118" y="86"/>
                  </a:lnTo>
                  <a:lnTo>
                    <a:pt x="118" y="85"/>
                  </a:lnTo>
                  <a:lnTo>
                    <a:pt x="119" y="72"/>
                  </a:lnTo>
                  <a:lnTo>
                    <a:pt x="119" y="70"/>
                  </a:lnTo>
                  <a:lnTo>
                    <a:pt x="118" y="70"/>
                  </a:lnTo>
                  <a:lnTo>
                    <a:pt x="116" y="67"/>
                  </a:lnTo>
                  <a:lnTo>
                    <a:pt x="113" y="67"/>
                  </a:lnTo>
                  <a:lnTo>
                    <a:pt x="107" y="69"/>
                  </a:lnTo>
                  <a:lnTo>
                    <a:pt x="105" y="69"/>
                  </a:lnTo>
                  <a:lnTo>
                    <a:pt x="102" y="64"/>
                  </a:lnTo>
                  <a:lnTo>
                    <a:pt x="99" y="48"/>
                  </a:lnTo>
                  <a:lnTo>
                    <a:pt x="97" y="45"/>
                  </a:lnTo>
                  <a:lnTo>
                    <a:pt x="96" y="45"/>
                  </a:lnTo>
                  <a:lnTo>
                    <a:pt x="92" y="42"/>
                  </a:lnTo>
                  <a:lnTo>
                    <a:pt x="86" y="45"/>
                  </a:lnTo>
                  <a:lnTo>
                    <a:pt x="81" y="43"/>
                  </a:lnTo>
                  <a:lnTo>
                    <a:pt x="75" y="43"/>
                  </a:lnTo>
                  <a:lnTo>
                    <a:pt x="73" y="42"/>
                  </a:lnTo>
                  <a:lnTo>
                    <a:pt x="67" y="43"/>
                  </a:lnTo>
                  <a:lnTo>
                    <a:pt x="67" y="40"/>
                  </a:lnTo>
                  <a:lnTo>
                    <a:pt x="67" y="37"/>
                  </a:lnTo>
                  <a:lnTo>
                    <a:pt x="67" y="34"/>
                  </a:lnTo>
                  <a:lnTo>
                    <a:pt x="69" y="24"/>
                  </a:lnTo>
                  <a:lnTo>
                    <a:pt x="65" y="21"/>
                  </a:lnTo>
                  <a:lnTo>
                    <a:pt x="65" y="16"/>
                  </a:lnTo>
                  <a:lnTo>
                    <a:pt x="62" y="13"/>
                  </a:lnTo>
                  <a:lnTo>
                    <a:pt x="62" y="10"/>
                  </a:lnTo>
                  <a:lnTo>
                    <a:pt x="59" y="6"/>
                  </a:lnTo>
                  <a:lnTo>
                    <a:pt x="57"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 name="Freeform 1447">
              <a:extLst>
                <a:ext uri="{FF2B5EF4-FFF2-40B4-BE49-F238E27FC236}">
                  <a16:creationId xmlns:a16="http://schemas.microsoft.com/office/drawing/2014/main" id="{2FCC0EC7-20A5-48F1-A72C-B99C2CB29840}"/>
                </a:ext>
              </a:extLst>
            </p:cNvPr>
            <p:cNvSpPr>
              <a:spLocks/>
            </p:cNvSpPr>
            <p:nvPr/>
          </p:nvSpPr>
          <p:spPr bwMode="auto">
            <a:xfrm>
              <a:off x="3904" y="2873"/>
              <a:ext cx="72" cy="82"/>
            </a:xfrm>
            <a:custGeom>
              <a:avLst/>
              <a:gdLst>
                <a:gd name="T0" fmla="*/ 69 w 72"/>
                <a:gd name="T1" fmla="*/ 55 h 82"/>
                <a:gd name="T2" fmla="*/ 67 w 72"/>
                <a:gd name="T3" fmla="*/ 50 h 82"/>
                <a:gd name="T4" fmla="*/ 70 w 72"/>
                <a:gd name="T5" fmla="*/ 42 h 82"/>
                <a:gd name="T6" fmla="*/ 64 w 72"/>
                <a:gd name="T7" fmla="*/ 35 h 82"/>
                <a:gd name="T8" fmla="*/ 54 w 72"/>
                <a:gd name="T9" fmla="*/ 29 h 82"/>
                <a:gd name="T10" fmla="*/ 51 w 72"/>
                <a:gd name="T11" fmla="*/ 26 h 82"/>
                <a:gd name="T12" fmla="*/ 45 w 72"/>
                <a:gd name="T13" fmla="*/ 21 h 82"/>
                <a:gd name="T14" fmla="*/ 39 w 72"/>
                <a:gd name="T15" fmla="*/ 15 h 82"/>
                <a:gd name="T16" fmla="*/ 34 w 72"/>
                <a:gd name="T17" fmla="*/ 18 h 82"/>
                <a:gd name="T18" fmla="*/ 29 w 72"/>
                <a:gd name="T19" fmla="*/ 12 h 82"/>
                <a:gd name="T20" fmla="*/ 24 w 72"/>
                <a:gd name="T21" fmla="*/ 7 h 82"/>
                <a:gd name="T22" fmla="*/ 18 w 72"/>
                <a:gd name="T23" fmla="*/ 0 h 82"/>
                <a:gd name="T24" fmla="*/ 10 w 72"/>
                <a:gd name="T25" fmla="*/ 2 h 82"/>
                <a:gd name="T26" fmla="*/ 8 w 72"/>
                <a:gd name="T27" fmla="*/ 2 h 82"/>
                <a:gd name="T28" fmla="*/ 3 w 72"/>
                <a:gd name="T29" fmla="*/ 8 h 82"/>
                <a:gd name="T30" fmla="*/ 3 w 72"/>
                <a:gd name="T31" fmla="*/ 15 h 82"/>
                <a:gd name="T32" fmla="*/ 3 w 72"/>
                <a:gd name="T33" fmla="*/ 24 h 82"/>
                <a:gd name="T34" fmla="*/ 3 w 72"/>
                <a:gd name="T35" fmla="*/ 29 h 82"/>
                <a:gd name="T36" fmla="*/ 3 w 72"/>
                <a:gd name="T37" fmla="*/ 35 h 82"/>
                <a:gd name="T38" fmla="*/ 2 w 72"/>
                <a:gd name="T39" fmla="*/ 43 h 82"/>
                <a:gd name="T40" fmla="*/ 3 w 72"/>
                <a:gd name="T41" fmla="*/ 50 h 82"/>
                <a:gd name="T42" fmla="*/ 0 w 72"/>
                <a:gd name="T43" fmla="*/ 53 h 82"/>
                <a:gd name="T44" fmla="*/ 0 w 72"/>
                <a:gd name="T45" fmla="*/ 59 h 82"/>
                <a:gd name="T46" fmla="*/ 7 w 72"/>
                <a:gd name="T47" fmla="*/ 71 h 82"/>
                <a:gd name="T48" fmla="*/ 11 w 72"/>
                <a:gd name="T49" fmla="*/ 75 h 82"/>
                <a:gd name="T50" fmla="*/ 19 w 72"/>
                <a:gd name="T51" fmla="*/ 74 h 82"/>
                <a:gd name="T52" fmla="*/ 27 w 72"/>
                <a:gd name="T53" fmla="*/ 77 h 82"/>
                <a:gd name="T54" fmla="*/ 31 w 72"/>
                <a:gd name="T55" fmla="*/ 77 h 82"/>
                <a:gd name="T56" fmla="*/ 32 w 72"/>
                <a:gd name="T57" fmla="*/ 80 h 82"/>
                <a:gd name="T58" fmla="*/ 34 w 72"/>
                <a:gd name="T59" fmla="*/ 82 h 82"/>
                <a:gd name="T60" fmla="*/ 42 w 72"/>
                <a:gd name="T61" fmla="*/ 78 h 82"/>
                <a:gd name="T62" fmla="*/ 46 w 72"/>
                <a:gd name="T63" fmla="*/ 80 h 82"/>
                <a:gd name="T64" fmla="*/ 50 w 72"/>
                <a:gd name="T65" fmla="*/ 80 h 82"/>
                <a:gd name="T66" fmla="*/ 53 w 72"/>
                <a:gd name="T67" fmla="*/ 80 h 82"/>
                <a:gd name="T68" fmla="*/ 54 w 72"/>
                <a:gd name="T69" fmla="*/ 78 h 82"/>
                <a:gd name="T70" fmla="*/ 61 w 72"/>
                <a:gd name="T71" fmla="*/ 77 h 82"/>
                <a:gd name="T72" fmla="*/ 64 w 72"/>
                <a:gd name="T73" fmla="*/ 72 h 82"/>
                <a:gd name="T74" fmla="*/ 66 w 72"/>
                <a:gd name="T75" fmla="*/ 69 h 82"/>
                <a:gd name="T76" fmla="*/ 69 w 72"/>
                <a:gd name="T77" fmla="*/ 63 h 82"/>
                <a:gd name="T78" fmla="*/ 72 w 72"/>
                <a:gd name="T79" fmla="*/ 59 h 82"/>
                <a:gd name="T80" fmla="*/ 69 w 72"/>
                <a:gd name="T81" fmla="*/ 56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2" h="82">
                  <a:moveTo>
                    <a:pt x="69" y="56"/>
                  </a:moveTo>
                  <a:lnTo>
                    <a:pt x="69" y="55"/>
                  </a:lnTo>
                  <a:lnTo>
                    <a:pt x="69" y="55"/>
                  </a:lnTo>
                  <a:lnTo>
                    <a:pt x="67" y="50"/>
                  </a:lnTo>
                  <a:lnTo>
                    <a:pt x="69" y="47"/>
                  </a:lnTo>
                  <a:lnTo>
                    <a:pt x="70" y="42"/>
                  </a:lnTo>
                  <a:lnTo>
                    <a:pt x="67" y="40"/>
                  </a:lnTo>
                  <a:lnTo>
                    <a:pt x="64" y="35"/>
                  </a:lnTo>
                  <a:lnTo>
                    <a:pt x="61" y="31"/>
                  </a:lnTo>
                  <a:lnTo>
                    <a:pt x="54" y="29"/>
                  </a:lnTo>
                  <a:lnTo>
                    <a:pt x="53" y="29"/>
                  </a:lnTo>
                  <a:lnTo>
                    <a:pt x="51" y="26"/>
                  </a:lnTo>
                  <a:lnTo>
                    <a:pt x="48" y="23"/>
                  </a:lnTo>
                  <a:lnTo>
                    <a:pt x="45" y="21"/>
                  </a:lnTo>
                  <a:lnTo>
                    <a:pt x="42" y="19"/>
                  </a:lnTo>
                  <a:lnTo>
                    <a:pt x="39" y="15"/>
                  </a:lnTo>
                  <a:lnTo>
                    <a:pt x="37" y="15"/>
                  </a:lnTo>
                  <a:lnTo>
                    <a:pt x="34" y="18"/>
                  </a:lnTo>
                  <a:lnTo>
                    <a:pt x="32" y="18"/>
                  </a:lnTo>
                  <a:lnTo>
                    <a:pt x="29" y="12"/>
                  </a:lnTo>
                  <a:lnTo>
                    <a:pt x="27" y="8"/>
                  </a:lnTo>
                  <a:lnTo>
                    <a:pt x="24" y="7"/>
                  </a:lnTo>
                  <a:lnTo>
                    <a:pt x="21" y="2"/>
                  </a:lnTo>
                  <a:lnTo>
                    <a:pt x="18" y="0"/>
                  </a:lnTo>
                  <a:lnTo>
                    <a:pt x="11" y="2"/>
                  </a:lnTo>
                  <a:lnTo>
                    <a:pt x="10" y="2"/>
                  </a:lnTo>
                  <a:lnTo>
                    <a:pt x="8" y="2"/>
                  </a:lnTo>
                  <a:lnTo>
                    <a:pt x="8" y="2"/>
                  </a:lnTo>
                  <a:lnTo>
                    <a:pt x="7" y="5"/>
                  </a:lnTo>
                  <a:lnTo>
                    <a:pt x="3" y="8"/>
                  </a:lnTo>
                  <a:lnTo>
                    <a:pt x="5" y="13"/>
                  </a:lnTo>
                  <a:lnTo>
                    <a:pt x="3" y="15"/>
                  </a:lnTo>
                  <a:lnTo>
                    <a:pt x="5" y="18"/>
                  </a:lnTo>
                  <a:lnTo>
                    <a:pt x="3" y="24"/>
                  </a:lnTo>
                  <a:lnTo>
                    <a:pt x="3" y="26"/>
                  </a:lnTo>
                  <a:lnTo>
                    <a:pt x="3" y="29"/>
                  </a:lnTo>
                  <a:lnTo>
                    <a:pt x="2" y="32"/>
                  </a:lnTo>
                  <a:lnTo>
                    <a:pt x="3" y="35"/>
                  </a:lnTo>
                  <a:lnTo>
                    <a:pt x="2" y="37"/>
                  </a:lnTo>
                  <a:lnTo>
                    <a:pt x="2" y="43"/>
                  </a:lnTo>
                  <a:lnTo>
                    <a:pt x="3" y="48"/>
                  </a:lnTo>
                  <a:lnTo>
                    <a:pt x="3" y="50"/>
                  </a:lnTo>
                  <a:lnTo>
                    <a:pt x="0" y="51"/>
                  </a:lnTo>
                  <a:lnTo>
                    <a:pt x="0" y="53"/>
                  </a:lnTo>
                  <a:lnTo>
                    <a:pt x="0" y="53"/>
                  </a:lnTo>
                  <a:lnTo>
                    <a:pt x="0" y="59"/>
                  </a:lnTo>
                  <a:lnTo>
                    <a:pt x="2" y="64"/>
                  </a:lnTo>
                  <a:lnTo>
                    <a:pt x="7" y="71"/>
                  </a:lnTo>
                  <a:lnTo>
                    <a:pt x="8" y="71"/>
                  </a:lnTo>
                  <a:lnTo>
                    <a:pt x="11" y="75"/>
                  </a:lnTo>
                  <a:lnTo>
                    <a:pt x="13" y="75"/>
                  </a:lnTo>
                  <a:lnTo>
                    <a:pt x="19" y="74"/>
                  </a:lnTo>
                  <a:lnTo>
                    <a:pt x="24" y="75"/>
                  </a:lnTo>
                  <a:lnTo>
                    <a:pt x="27" y="77"/>
                  </a:lnTo>
                  <a:lnTo>
                    <a:pt x="29" y="77"/>
                  </a:lnTo>
                  <a:lnTo>
                    <a:pt x="31" y="77"/>
                  </a:lnTo>
                  <a:lnTo>
                    <a:pt x="32" y="78"/>
                  </a:lnTo>
                  <a:lnTo>
                    <a:pt x="32" y="80"/>
                  </a:lnTo>
                  <a:lnTo>
                    <a:pt x="32" y="80"/>
                  </a:lnTo>
                  <a:lnTo>
                    <a:pt x="34" y="82"/>
                  </a:lnTo>
                  <a:lnTo>
                    <a:pt x="37" y="78"/>
                  </a:lnTo>
                  <a:lnTo>
                    <a:pt x="42" y="78"/>
                  </a:lnTo>
                  <a:lnTo>
                    <a:pt x="43" y="80"/>
                  </a:lnTo>
                  <a:lnTo>
                    <a:pt x="46" y="80"/>
                  </a:lnTo>
                  <a:lnTo>
                    <a:pt x="48" y="80"/>
                  </a:lnTo>
                  <a:lnTo>
                    <a:pt x="50" y="80"/>
                  </a:lnTo>
                  <a:lnTo>
                    <a:pt x="51" y="82"/>
                  </a:lnTo>
                  <a:lnTo>
                    <a:pt x="53" y="80"/>
                  </a:lnTo>
                  <a:lnTo>
                    <a:pt x="53" y="78"/>
                  </a:lnTo>
                  <a:lnTo>
                    <a:pt x="54" y="78"/>
                  </a:lnTo>
                  <a:lnTo>
                    <a:pt x="54" y="78"/>
                  </a:lnTo>
                  <a:lnTo>
                    <a:pt x="61" y="77"/>
                  </a:lnTo>
                  <a:lnTo>
                    <a:pt x="64" y="74"/>
                  </a:lnTo>
                  <a:lnTo>
                    <a:pt x="64" y="72"/>
                  </a:lnTo>
                  <a:lnTo>
                    <a:pt x="64" y="71"/>
                  </a:lnTo>
                  <a:lnTo>
                    <a:pt x="66" y="69"/>
                  </a:lnTo>
                  <a:lnTo>
                    <a:pt x="69" y="66"/>
                  </a:lnTo>
                  <a:lnTo>
                    <a:pt x="69" y="63"/>
                  </a:lnTo>
                  <a:lnTo>
                    <a:pt x="70" y="59"/>
                  </a:lnTo>
                  <a:lnTo>
                    <a:pt x="72" y="59"/>
                  </a:lnTo>
                  <a:lnTo>
                    <a:pt x="70" y="58"/>
                  </a:lnTo>
                  <a:lnTo>
                    <a:pt x="69" y="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8" name="Freeform 1448">
              <a:extLst>
                <a:ext uri="{FF2B5EF4-FFF2-40B4-BE49-F238E27FC236}">
                  <a16:creationId xmlns:a16="http://schemas.microsoft.com/office/drawing/2014/main" id="{4528133D-9481-41B7-A93F-C7D9182C1146}"/>
                </a:ext>
              </a:extLst>
            </p:cNvPr>
            <p:cNvSpPr>
              <a:spLocks/>
            </p:cNvSpPr>
            <p:nvPr/>
          </p:nvSpPr>
          <p:spPr bwMode="auto">
            <a:xfrm>
              <a:off x="3735" y="2749"/>
              <a:ext cx="225" cy="528"/>
            </a:xfrm>
            <a:custGeom>
              <a:avLst/>
              <a:gdLst>
                <a:gd name="T0" fmla="*/ 172 w 225"/>
                <a:gd name="T1" fmla="*/ 153 h 528"/>
                <a:gd name="T2" fmla="*/ 177 w 225"/>
                <a:gd name="T3" fmla="*/ 126 h 528"/>
                <a:gd name="T4" fmla="*/ 188 w 225"/>
                <a:gd name="T5" fmla="*/ 108 h 528"/>
                <a:gd name="T6" fmla="*/ 201 w 225"/>
                <a:gd name="T7" fmla="*/ 92 h 528"/>
                <a:gd name="T8" fmla="*/ 222 w 225"/>
                <a:gd name="T9" fmla="*/ 78 h 528"/>
                <a:gd name="T10" fmla="*/ 215 w 225"/>
                <a:gd name="T11" fmla="*/ 51 h 528"/>
                <a:gd name="T12" fmla="*/ 208 w 225"/>
                <a:gd name="T13" fmla="*/ 72 h 528"/>
                <a:gd name="T14" fmla="*/ 187 w 225"/>
                <a:gd name="T15" fmla="*/ 84 h 528"/>
                <a:gd name="T16" fmla="*/ 163 w 225"/>
                <a:gd name="T17" fmla="*/ 69 h 528"/>
                <a:gd name="T18" fmla="*/ 161 w 225"/>
                <a:gd name="T19" fmla="*/ 45 h 528"/>
                <a:gd name="T20" fmla="*/ 118 w 225"/>
                <a:gd name="T21" fmla="*/ 24 h 528"/>
                <a:gd name="T22" fmla="*/ 86 w 225"/>
                <a:gd name="T23" fmla="*/ 0 h 528"/>
                <a:gd name="T24" fmla="*/ 71 w 225"/>
                <a:gd name="T25" fmla="*/ 6 h 528"/>
                <a:gd name="T26" fmla="*/ 45 w 225"/>
                <a:gd name="T27" fmla="*/ 2 h 528"/>
                <a:gd name="T28" fmla="*/ 18 w 225"/>
                <a:gd name="T29" fmla="*/ 49 h 528"/>
                <a:gd name="T30" fmla="*/ 20 w 225"/>
                <a:gd name="T31" fmla="*/ 73 h 528"/>
                <a:gd name="T32" fmla="*/ 8 w 225"/>
                <a:gd name="T33" fmla="*/ 100 h 528"/>
                <a:gd name="T34" fmla="*/ 0 w 225"/>
                <a:gd name="T35" fmla="*/ 145 h 528"/>
                <a:gd name="T36" fmla="*/ 15 w 225"/>
                <a:gd name="T37" fmla="*/ 182 h 528"/>
                <a:gd name="T38" fmla="*/ 12 w 225"/>
                <a:gd name="T39" fmla="*/ 223 h 528"/>
                <a:gd name="T40" fmla="*/ 12 w 225"/>
                <a:gd name="T41" fmla="*/ 276 h 528"/>
                <a:gd name="T42" fmla="*/ 7 w 225"/>
                <a:gd name="T43" fmla="*/ 328 h 528"/>
                <a:gd name="T44" fmla="*/ 13 w 225"/>
                <a:gd name="T45" fmla="*/ 359 h 528"/>
                <a:gd name="T46" fmla="*/ 21 w 225"/>
                <a:gd name="T47" fmla="*/ 381 h 528"/>
                <a:gd name="T48" fmla="*/ 26 w 225"/>
                <a:gd name="T49" fmla="*/ 397 h 528"/>
                <a:gd name="T50" fmla="*/ 26 w 225"/>
                <a:gd name="T51" fmla="*/ 432 h 528"/>
                <a:gd name="T52" fmla="*/ 15 w 225"/>
                <a:gd name="T53" fmla="*/ 485 h 528"/>
                <a:gd name="T54" fmla="*/ 35 w 225"/>
                <a:gd name="T55" fmla="*/ 507 h 528"/>
                <a:gd name="T56" fmla="*/ 80 w 225"/>
                <a:gd name="T57" fmla="*/ 523 h 528"/>
                <a:gd name="T58" fmla="*/ 83 w 225"/>
                <a:gd name="T59" fmla="*/ 518 h 528"/>
                <a:gd name="T60" fmla="*/ 77 w 225"/>
                <a:gd name="T61" fmla="*/ 502 h 528"/>
                <a:gd name="T62" fmla="*/ 78 w 225"/>
                <a:gd name="T63" fmla="*/ 478 h 528"/>
                <a:gd name="T64" fmla="*/ 90 w 225"/>
                <a:gd name="T65" fmla="*/ 469 h 528"/>
                <a:gd name="T66" fmla="*/ 98 w 225"/>
                <a:gd name="T67" fmla="*/ 456 h 528"/>
                <a:gd name="T68" fmla="*/ 106 w 225"/>
                <a:gd name="T69" fmla="*/ 440 h 528"/>
                <a:gd name="T70" fmla="*/ 106 w 225"/>
                <a:gd name="T71" fmla="*/ 426 h 528"/>
                <a:gd name="T72" fmla="*/ 83 w 225"/>
                <a:gd name="T73" fmla="*/ 416 h 528"/>
                <a:gd name="T74" fmla="*/ 80 w 225"/>
                <a:gd name="T75" fmla="*/ 394 h 528"/>
                <a:gd name="T76" fmla="*/ 102 w 225"/>
                <a:gd name="T77" fmla="*/ 384 h 528"/>
                <a:gd name="T78" fmla="*/ 104 w 225"/>
                <a:gd name="T79" fmla="*/ 373 h 528"/>
                <a:gd name="T80" fmla="*/ 101 w 225"/>
                <a:gd name="T81" fmla="*/ 354 h 528"/>
                <a:gd name="T82" fmla="*/ 102 w 225"/>
                <a:gd name="T83" fmla="*/ 341 h 528"/>
                <a:gd name="T84" fmla="*/ 120 w 225"/>
                <a:gd name="T85" fmla="*/ 343 h 528"/>
                <a:gd name="T86" fmla="*/ 112 w 225"/>
                <a:gd name="T87" fmla="*/ 330 h 528"/>
                <a:gd name="T88" fmla="*/ 107 w 225"/>
                <a:gd name="T89" fmla="*/ 333 h 528"/>
                <a:gd name="T90" fmla="*/ 94 w 225"/>
                <a:gd name="T91" fmla="*/ 314 h 528"/>
                <a:gd name="T92" fmla="*/ 112 w 225"/>
                <a:gd name="T93" fmla="*/ 313 h 528"/>
                <a:gd name="T94" fmla="*/ 133 w 225"/>
                <a:gd name="T95" fmla="*/ 301 h 528"/>
                <a:gd name="T96" fmla="*/ 133 w 225"/>
                <a:gd name="T97" fmla="*/ 285 h 528"/>
                <a:gd name="T98" fmla="*/ 129 w 225"/>
                <a:gd name="T99" fmla="*/ 271 h 528"/>
                <a:gd name="T100" fmla="*/ 147 w 225"/>
                <a:gd name="T101" fmla="*/ 273 h 528"/>
                <a:gd name="T102" fmla="*/ 192 w 225"/>
                <a:gd name="T103" fmla="*/ 260 h 528"/>
                <a:gd name="T104" fmla="*/ 200 w 225"/>
                <a:gd name="T105" fmla="*/ 239 h 528"/>
                <a:gd name="T106" fmla="*/ 188 w 225"/>
                <a:gd name="T107" fmla="*/ 223 h 528"/>
                <a:gd name="T108" fmla="*/ 169 w 225"/>
                <a:gd name="T109" fmla="*/ 195 h 528"/>
                <a:gd name="T110" fmla="*/ 169 w 225"/>
                <a:gd name="T111" fmla="*/ 177 h 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25" h="528">
                  <a:moveTo>
                    <a:pt x="169" y="175"/>
                  </a:moveTo>
                  <a:lnTo>
                    <a:pt x="172" y="174"/>
                  </a:lnTo>
                  <a:lnTo>
                    <a:pt x="172" y="172"/>
                  </a:lnTo>
                  <a:lnTo>
                    <a:pt x="171" y="167"/>
                  </a:lnTo>
                  <a:lnTo>
                    <a:pt x="171" y="161"/>
                  </a:lnTo>
                  <a:lnTo>
                    <a:pt x="172" y="159"/>
                  </a:lnTo>
                  <a:lnTo>
                    <a:pt x="171" y="156"/>
                  </a:lnTo>
                  <a:lnTo>
                    <a:pt x="172" y="153"/>
                  </a:lnTo>
                  <a:lnTo>
                    <a:pt x="172" y="150"/>
                  </a:lnTo>
                  <a:lnTo>
                    <a:pt x="172" y="148"/>
                  </a:lnTo>
                  <a:lnTo>
                    <a:pt x="174" y="142"/>
                  </a:lnTo>
                  <a:lnTo>
                    <a:pt x="172" y="139"/>
                  </a:lnTo>
                  <a:lnTo>
                    <a:pt x="174" y="137"/>
                  </a:lnTo>
                  <a:lnTo>
                    <a:pt x="172" y="132"/>
                  </a:lnTo>
                  <a:lnTo>
                    <a:pt x="176" y="129"/>
                  </a:lnTo>
                  <a:lnTo>
                    <a:pt x="177" y="126"/>
                  </a:lnTo>
                  <a:lnTo>
                    <a:pt x="177" y="126"/>
                  </a:lnTo>
                  <a:lnTo>
                    <a:pt x="177" y="124"/>
                  </a:lnTo>
                  <a:lnTo>
                    <a:pt x="180" y="123"/>
                  </a:lnTo>
                  <a:lnTo>
                    <a:pt x="180" y="121"/>
                  </a:lnTo>
                  <a:lnTo>
                    <a:pt x="182" y="118"/>
                  </a:lnTo>
                  <a:lnTo>
                    <a:pt x="184" y="115"/>
                  </a:lnTo>
                  <a:lnTo>
                    <a:pt x="187" y="110"/>
                  </a:lnTo>
                  <a:lnTo>
                    <a:pt x="188" y="108"/>
                  </a:lnTo>
                  <a:lnTo>
                    <a:pt x="190" y="107"/>
                  </a:lnTo>
                  <a:lnTo>
                    <a:pt x="190" y="105"/>
                  </a:lnTo>
                  <a:lnTo>
                    <a:pt x="192" y="102"/>
                  </a:lnTo>
                  <a:lnTo>
                    <a:pt x="195" y="97"/>
                  </a:lnTo>
                  <a:lnTo>
                    <a:pt x="196" y="97"/>
                  </a:lnTo>
                  <a:lnTo>
                    <a:pt x="200" y="97"/>
                  </a:lnTo>
                  <a:lnTo>
                    <a:pt x="200" y="92"/>
                  </a:lnTo>
                  <a:lnTo>
                    <a:pt x="201" y="92"/>
                  </a:lnTo>
                  <a:lnTo>
                    <a:pt x="206" y="88"/>
                  </a:lnTo>
                  <a:lnTo>
                    <a:pt x="208" y="88"/>
                  </a:lnTo>
                  <a:lnTo>
                    <a:pt x="209" y="86"/>
                  </a:lnTo>
                  <a:lnTo>
                    <a:pt x="215" y="81"/>
                  </a:lnTo>
                  <a:lnTo>
                    <a:pt x="215" y="83"/>
                  </a:lnTo>
                  <a:lnTo>
                    <a:pt x="219" y="81"/>
                  </a:lnTo>
                  <a:lnTo>
                    <a:pt x="219" y="80"/>
                  </a:lnTo>
                  <a:lnTo>
                    <a:pt x="222" y="78"/>
                  </a:lnTo>
                  <a:lnTo>
                    <a:pt x="225" y="78"/>
                  </a:lnTo>
                  <a:lnTo>
                    <a:pt x="225" y="77"/>
                  </a:lnTo>
                  <a:lnTo>
                    <a:pt x="225" y="70"/>
                  </a:lnTo>
                  <a:lnTo>
                    <a:pt x="225" y="65"/>
                  </a:lnTo>
                  <a:lnTo>
                    <a:pt x="225" y="61"/>
                  </a:lnTo>
                  <a:lnTo>
                    <a:pt x="222" y="54"/>
                  </a:lnTo>
                  <a:lnTo>
                    <a:pt x="222" y="51"/>
                  </a:lnTo>
                  <a:lnTo>
                    <a:pt x="215" y="51"/>
                  </a:lnTo>
                  <a:lnTo>
                    <a:pt x="212" y="53"/>
                  </a:lnTo>
                  <a:lnTo>
                    <a:pt x="212" y="53"/>
                  </a:lnTo>
                  <a:lnTo>
                    <a:pt x="212" y="57"/>
                  </a:lnTo>
                  <a:lnTo>
                    <a:pt x="212" y="59"/>
                  </a:lnTo>
                  <a:lnTo>
                    <a:pt x="212" y="64"/>
                  </a:lnTo>
                  <a:lnTo>
                    <a:pt x="209" y="65"/>
                  </a:lnTo>
                  <a:lnTo>
                    <a:pt x="208" y="69"/>
                  </a:lnTo>
                  <a:lnTo>
                    <a:pt x="208" y="72"/>
                  </a:lnTo>
                  <a:lnTo>
                    <a:pt x="201" y="77"/>
                  </a:lnTo>
                  <a:lnTo>
                    <a:pt x="200" y="80"/>
                  </a:lnTo>
                  <a:lnTo>
                    <a:pt x="196" y="83"/>
                  </a:lnTo>
                  <a:lnTo>
                    <a:pt x="193" y="83"/>
                  </a:lnTo>
                  <a:lnTo>
                    <a:pt x="193" y="83"/>
                  </a:lnTo>
                  <a:lnTo>
                    <a:pt x="190" y="86"/>
                  </a:lnTo>
                  <a:lnTo>
                    <a:pt x="188" y="84"/>
                  </a:lnTo>
                  <a:lnTo>
                    <a:pt x="187" y="84"/>
                  </a:lnTo>
                  <a:lnTo>
                    <a:pt x="184" y="86"/>
                  </a:lnTo>
                  <a:lnTo>
                    <a:pt x="177" y="83"/>
                  </a:lnTo>
                  <a:lnTo>
                    <a:pt x="169" y="81"/>
                  </a:lnTo>
                  <a:lnTo>
                    <a:pt x="160" y="81"/>
                  </a:lnTo>
                  <a:lnTo>
                    <a:pt x="157" y="83"/>
                  </a:lnTo>
                  <a:lnTo>
                    <a:pt x="157" y="80"/>
                  </a:lnTo>
                  <a:lnTo>
                    <a:pt x="161" y="75"/>
                  </a:lnTo>
                  <a:lnTo>
                    <a:pt x="163" y="69"/>
                  </a:lnTo>
                  <a:lnTo>
                    <a:pt x="163" y="65"/>
                  </a:lnTo>
                  <a:lnTo>
                    <a:pt x="165" y="64"/>
                  </a:lnTo>
                  <a:lnTo>
                    <a:pt x="166" y="62"/>
                  </a:lnTo>
                  <a:lnTo>
                    <a:pt x="169" y="59"/>
                  </a:lnTo>
                  <a:lnTo>
                    <a:pt x="169" y="56"/>
                  </a:lnTo>
                  <a:lnTo>
                    <a:pt x="168" y="53"/>
                  </a:lnTo>
                  <a:lnTo>
                    <a:pt x="165" y="49"/>
                  </a:lnTo>
                  <a:lnTo>
                    <a:pt x="161" y="45"/>
                  </a:lnTo>
                  <a:lnTo>
                    <a:pt x="152" y="45"/>
                  </a:lnTo>
                  <a:lnTo>
                    <a:pt x="145" y="41"/>
                  </a:lnTo>
                  <a:lnTo>
                    <a:pt x="139" y="35"/>
                  </a:lnTo>
                  <a:lnTo>
                    <a:pt x="137" y="35"/>
                  </a:lnTo>
                  <a:lnTo>
                    <a:pt x="131" y="32"/>
                  </a:lnTo>
                  <a:lnTo>
                    <a:pt x="123" y="30"/>
                  </a:lnTo>
                  <a:lnTo>
                    <a:pt x="121" y="27"/>
                  </a:lnTo>
                  <a:lnTo>
                    <a:pt x="118" y="24"/>
                  </a:lnTo>
                  <a:lnTo>
                    <a:pt x="114" y="22"/>
                  </a:lnTo>
                  <a:lnTo>
                    <a:pt x="106" y="14"/>
                  </a:lnTo>
                  <a:lnTo>
                    <a:pt x="102" y="8"/>
                  </a:lnTo>
                  <a:lnTo>
                    <a:pt x="99" y="8"/>
                  </a:lnTo>
                  <a:lnTo>
                    <a:pt x="96" y="3"/>
                  </a:lnTo>
                  <a:lnTo>
                    <a:pt x="96" y="3"/>
                  </a:lnTo>
                  <a:lnTo>
                    <a:pt x="93" y="2"/>
                  </a:lnTo>
                  <a:lnTo>
                    <a:pt x="86" y="0"/>
                  </a:lnTo>
                  <a:lnTo>
                    <a:pt x="78" y="0"/>
                  </a:lnTo>
                  <a:lnTo>
                    <a:pt x="75" y="5"/>
                  </a:lnTo>
                  <a:lnTo>
                    <a:pt x="75" y="6"/>
                  </a:lnTo>
                  <a:lnTo>
                    <a:pt x="74" y="10"/>
                  </a:lnTo>
                  <a:lnTo>
                    <a:pt x="74" y="11"/>
                  </a:lnTo>
                  <a:lnTo>
                    <a:pt x="74" y="13"/>
                  </a:lnTo>
                  <a:lnTo>
                    <a:pt x="72" y="11"/>
                  </a:lnTo>
                  <a:lnTo>
                    <a:pt x="71" y="6"/>
                  </a:lnTo>
                  <a:lnTo>
                    <a:pt x="69" y="3"/>
                  </a:lnTo>
                  <a:lnTo>
                    <a:pt x="67" y="2"/>
                  </a:lnTo>
                  <a:lnTo>
                    <a:pt x="61" y="3"/>
                  </a:lnTo>
                  <a:lnTo>
                    <a:pt x="59" y="2"/>
                  </a:lnTo>
                  <a:lnTo>
                    <a:pt x="56" y="3"/>
                  </a:lnTo>
                  <a:lnTo>
                    <a:pt x="51" y="3"/>
                  </a:lnTo>
                  <a:lnTo>
                    <a:pt x="48" y="0"/>
                  </a:lnTo>
                  <a:lnTo>
                    <a:pt x="45" y="2"/>
                  </a:lnTo>
                  <a:lnTo>
                    <a:pt x="40" y="6"/>
                  </a:lnTo>
                  <a:lnTo>
                    <a:pt x="37" y="13"/>
                  </a:lnTo>
                  <a:lnTo>
                    <a:pt x="35" y="14"/>
                  </a:lnTo>
                  <a:lnTo>
                    <a:pt x="37" y="17"/>
                  </a:lnTo>
                  <a:lnTo>
                    <a:pt x="34" y="33"/>
                  </a:lnTo>
                  <a:lnTo>
                    <a:pt x="16" y="43"/>
                  </a:lnTo>
                  <a:lnTo>
                    <a:pt x="16" y="46"/>
                  </a:lnTo>
                  <a:lnTo>
                    <a:pt x="18" y="49"/>
                  </a:lnTo>
                  <a:lnTo>
                    <a:pt x="20" y="51"/>
                  </a:lnTo>
                  <a:lnTo>
                    <a:pt x="18" y="54"/>
                  </a:lnTo>
                  <a:lnTo>
                    <a:pt x="18" y="59"/>
                  </a:lnTo>
                  <a:lnTo>
                    <a:pt x="21" y="64"/>
                  </a:lnTo>
                  <a:lnTo>
                    <a:pt x="21" y="67"/>
                  </a:lnTo>
                  <a:lnTo>
                    <a:pt x="20" y="69"/>
                  </a:lnTo>
                  <a:lnTo>
                    <a:pt x="18" y="72"/>
                  </a:lnTo>
                  <a:lnTo>
                    <a:pt x="20" y="73"/>
                  </a:lnTo>
                  <a:lnTo>
                    <a:pt x="21" y="75"/>
                  </a:lnTo>
                  <a:lnTo>
                    <a:pt x="21" y="78"/>
                  </a:lnTo>
                  <a:lnTo>
                    <a:pt x="23" y="80"/>
                  </a:lnTo>
                  <a:lnTo>
                    <a:pt x="21" y="83"/>
                  </a:lnTo>
                  <a:lnTo>
                    <a:pt x="18" y="84"/>
                  </a:lnTo>
                  <a:lnTo>
                    <a:pt x="15" y="88"/>
                  </a:lnTo>
                  <a:lnTo>
                    <a:pt x="10" y="97"/>
                  </a:lnTo>
                  <a:lnTo>
                    <a:pt x="8" y="100"/>
                  </a:lnTo>
                  <a:lnTo>
                    <a:pt x="7" y="112"/>
                  </a:lnTo>
                  <a:lnTo>
                    <a:pt x="5" y="113"/>
                  </a:lnTo>
                  <a:lnTo>
                    <a:pt x="5" y="123"/>
                  </a:lnTo>
                  <a:lnTo>
                    <a:pt x="8" y="126"/>
                  </a:lnTo>
                  <a:lnTo>
                    <a:pt x="7" y="132"/>
                  </a:lnTo>
                  <a:lnTo>
                    <a:pt x="5" y="136"/>
                  </a:lnTo>
                  <a:lnTo>
                    <a:pt x="5" y="143"/>
                  </a:lnTo>
                  <a:lnTo>
                    <a:pt x="0" y="145"/>
                  </a:lnTo>
                  <a:lnTo>
                    <a:pt x="0" y="150"/>
                  </a:lnTo>
                  <a:lnTo>
                    <a:pt x="2" y="156"/>
                  </a:lnTo>
                  <a:lnTo>
                    <a:pt x="5" y="161"/>
                  </a:lnTo>
                  <a:lnTo>
                    <a:pt x="5" y="163"/>
                  </a:lnTo>
                  <a:lnTo>
                    <a:pt x="8" y="167"/>
                  </a:lnTo>
                  <a:lnTo>
                    <a:pt x="10" y="172"/>
                  </a:lnTo>
                  <a:lnTo>
                    <a:pt x="12" y="180"/>
                  </a:lnTo>
                  <a:lnTo>
                    <a:pt x="15" y="182"/>
                  </a:lnTo>
                  <a:lnTo>
                    <a:pt x="15" y="193"/>
                  </a:lnTo>
                  <a:lnTo>
                    <a:pt x="15" y="199"/>
                  </a:lnTo>
                  <a:lnTo>
                    <a:pt x="12" y="201"/>
                  </a:lnTo>
                  <a:lnTo>
                    <a:pt x="10" y="207"/>
                  </a:lnTo>
                  <a:lnTo>
                    <a:pt x="10" y="212"/>
                  </a:lnTo>
                  <a:lnTo>
                    <a:pt x="7" y="217"/>
                  </a:lnTo>
                  <a:lnTo>
                    <a:pt x="8" y="218"/>
                  </a:lnTo>
                  <a:lnTo>
                    <a:pt x="12" y="223"/>
                  </a:lnTo>
                  <a:lnTo>
                    <a:pt x="13" y="228"/>
                  </a:lnTo>
                  <a:lnTo>
                    <a:pt x="10" y="231"/>
                  </a:lnTo>
                  <a:lnTo>
                    <a:pt x="7" y="238"/>
                  </a:lnTo>
                  <a:lnTo>
                    <a:pt x="7" y="247"/>
                  </a:lnTo>
                  <a:lnTo>
                    <a:pt x="7" y="252"/>
                  </a:lnTo>
                  <a:lnTo>
                    <a:pt x="5" y="257"/>
                  </a:lnTo>
                  <a:lnTo>
                    <a:pt x="13" y="273"/>
                  </a:lnTo>
                  <a:lnTo>
                    <a:pt x="12" y="276"/>
                  </a:lnTo>
                  <a:lnTo>
                    <a:pt x="8" y="277"/>
                  </a:lnTo>
                  <a:lnTo>
                    <a:pt x="7" y="285"/>
                  </a:lnTo>
                  <a:lnTo>
                    <a:pt x="2" y="292"/>
                  </a:lnTo>
                  <a:lnTo>
                    <a:pt x="2" y="297"/>
                  </a:lnTo>
                  <a:lnTo>
                    <a:pt x="5" y="301"/>
                  </a:lnTo>
                  <a:lnTo>
                    <a:pt x="5" y="313"/>
                  </a:lnTo>
                  <a:lnTo>
                    <a:pt x="5" y="321"/>
                  </a:lnTo>
                  <a:lnTo>
                    <a:pt x="7" y="328"/>
                  </a:lnTo>
                  <a:lnTo>
                    <a:pt x="8" y="328"/>
                  </a:lnTo>
                  <a:lnTo>
                    <a:pt x="10" y="332"/>
                  </a:lnTo>
                  <a:lnTo>
                    <a:pt x="10" y="335"/>
                  </a:lnTo>
                  <a:lnTo>
                    <a:pt x="7" y="338"/>
                  </a:lnTo>
                  <a:lnTo>
                    <a:pt x="7" y="348"/>
                  </a:lnTo>
                  <a:lnTo>
                    <a:pt x="8" y="352"/>
                  </a:lnTo>
                  <a:lnTo>
                    <a:pt x="13" y="354"/>
                  </a:lnTo>
                  <a:lnTo>
                    <a:pt x="13" y="359"/>
                  </a:lnTo>
                  <a:lnTo>
                    <a:pt x="13" y="364"/>
                  </a:lnTo>
                  <a:lnTo>
                    <a:pt x="15" y="368"/>
                  </a:lnTo>
                  <a:lnTo>
                    <a:pt x="16" y="375"/>
                  </a:lnTo>
                  <a:lnTo>
                    <a:pt x="20" y="375"/>
                  </a:lnTo>
                  <a:lnTo>
                    <a:pt x="21" y="375"/>
                  </a:lnTo>
                  <a:lnTo>
                    <a:pt x="23" y="375"/>
                  </a:lnTo>
                  <a:lnTo>
                    <a:pt x="23" y="378"/>
                  </a:lnTo>
                  <a:lnTo>
                    <a:pt x="21" y="381"/>
                  </a:lnTo>
                  <a:lnTo>
                    <a:pt x="15" y="381"/>
                  </a:lnTo>
                  <a:lnTo>
                    <a:pt x="13" y="384"/>
                  </a:lnTo>
                  <a:lnTo>
                    <a:pt x="15" y="386"/>
                  </a:lnTo>
                  <a:lnTo>
                    <a:pt x="16" y="384"/>
                  </a:lnTo>
                  <a:lnTo>
                    <a:pt x="18" y="384"/>
                  </a:lnTo>
                  <a:lnTo>
                    <a:pt x="23" y="387"/>
                  </a:lnTo>
                  <a:lnTo>
                    <a:pt x="26" y="394"/>
                  </a:lnTo>
                  <a:lnTo>
                    <a:pt x="26" y="397"/>
                  </a:lnTo>
                  <a:lnTo>
                    <a:pt x="23" y="400"/>
                  </a:lnTo>
                  <a:lnTo>
                    <a:pt x="23" y="402"/>
                  </a:lnTo>
                  <a:lnTo>
                    <a:pt x="24" y="407"/>
                  </a:lnTo>
                  <a:lnTo>
                    <a:pt x="26" y="415"/>
                  </a:lnTo>
                  <a:lnTo>
                    <a:pt x="27" y="419"/>
                  </a:lnTo>
                  <a:lnTo>
                    <a:pt x="24" y="423"/>
                  </a:lnTo>
                  <a:lnTo>
                    <a:pt x="24" y="426"/>
                  </a:lnTo>
                  <a:lnTo>
                    <a:pt x="26" y="432"/>
                  </a:lnTo>
                  <a:lnTo>
                    <a:pt x="24" y="435"/>
                  </a:lnTo>
                  <a:lnTo>
                    <a:pt x="23" y="442"/>
                  </a:lnTo>
                  <a:lnTo>
                    <a:pt x="24" y="448"/>
                  </a:lnTo>
                  <a:lnTo>
                    <a:pt x="26" y="454"/>
                  </a:lnTo>
                  <a:lnTo>
                    <a:pt x="24" y="462"/>
                  </a:lnTo>
                  <a:lnTo>
                    <a:pt x="20" y="467"/>
                  </a:lnTo>
                  <a:lnTo>
                    <a:pt x="16" y="472"/>
                  </a:lnTo>
                  <a:lnTo>
                    <a:pt x="15" y="485"/>
                  </a:lnTo>
                  <a:lnTo>
                    <a:pt x="16" y="488"/>
                  </a:lnTo>
                  <a:lnTo>
                    <a:pt x="23" y="501"/>
                  </a:lnTo>
                  <a:lnTo>
                    <a:pt x="24" y="501"/>
                  </a:lnTo>
                  <a:lnTo>
                    <a:pt x="27" y="498"/>
                  </a:lnTo>
                  <a:lnTo>
                    <a:pt x="32" y="496"/>
                  </a:lnTo>
                  <a:lnTo>
                    <a:pt x="35" y="496"/>
                  </a:lnTo>
                  <a:lnTo>
                    <a:pt x="35" y="499"/>
                  </a:lnTo>
                  <a:lnTo>
                    <a:pt x="35" y="507"/>
                  </a:lnTo>
                  <a:lnTo>
                    <a:pt x="39" y="510"/>
                  </a:lnTo>
                  <a:lnTo>
                    <a:pt x="40" y="515"/>
                  </a:lnTo>
                  <a:lnTo>
                    <a:pt x="42" y="521"/>
                  </a:lnTo>
                  <a:lnTo>
                    <a:pt x="50" y="521"/>
                  </a:lnTo>
                  <a:lnTo>
                    <a:pt x="51" y="523"/>
                  </a:lnTo>
                  <a:lnTo>
                    <a:pt x="61" y="521"/>
                  </a:lnTo>
                  <a:lnTo>
                    <a:pt x="80" y="521"/>
                  </a:lnTo>
                  <a:lnTo>
                    <a:pt x="80" y="523"/>
                  </a:lnTo>
                  <a:lnTo>
                    <a:pt x="83" y="523"/>
                  </a:lnTo>
                  <a:lnTo>
                    <a:pt x="88" y="526"/>
                  </a:lnTo>
                  <a:lnTo>
                    <a:pt x="91" y="528"/>
                  </a:lnTo>
                  <a:lnTo>
                    <a:pt x="91" y="528"/>
                  </a:lnTo>
                  <a:lnTo>
                    <a:pt x="91" y="526"/>
                  </a:lnTo>
                  <a:lnTo>
                    <a:pt x="90" y="523"/>
                  </a:lnTo>
                  <a:lnTo>
                    <a:pt x="85" y="520"/>
                  </a:lnTo>
                  <a:lnTo>
                    <a:pt x="83" y="518"/>
                  </a:lnTo>
                  <a:lnTo>
                    <a:pt x="82" y="515"/>
                  </a:lnTo>
                  <a:lnTo>
                    <a:pt x="80" y="515"/>
                  </a:lnTo>
                  <a:lnTo>
                    <a:pt x="78" y="515"/>
                  </a:lnTo>
                  <a:lnTo>
                    <a:pt x="80" y="513"/>
                  </a:lnTo>
                  <a:lnTo>
                    <a:pt x="80" y="512"/>
                  </a:lnTo>
                  <a:lnTo>
                    <a:pt x="80" y="510"/>
                  </a:lnTo>
                  <a:lnTo>
                    <a:pt x="80" y="509"/>
                  </a:lnTo>
                  <a:lnTo>
                    <a:pt x="77" y="502"/>
                  </a:lnTo>
                  <a:lnTo>
                    <a:pt x="75" y="498"/>
                  </a:lnTo>
                  <a:lnTo>
                    <a:pt x="74" y="494"/>
                  </a:lnTo>
                  <a:lnTo>
                    <a:pt x="75" y="490"/>
                  </a:lnTo>
                  <a:lnTo>
                    <a:pt x="80" y="486"/>
                  </a:lnTo>
                  <a:lnTo>
                    <a:pt x="80" y="485"/>
                  </a:lnTo>
                  <a:lnTo>
                    <a:pt x="80" y="483"/>
                  </a:lnTo>
                  <a:lnTo>
                    <a:pt x="80" y="480"/>
                  </a:lnTo>
                  <a:lnTo>
                    <a:pt x="78" y="478"/>
                  </a:lnTo>
                  <a:lnTo>
                    <a:pt x="80" y="480"/>
                  </a:lnTo>
                  <a:lnTo>
                    <a:pt x="82" y="482"/>
                  </a:lnTo>
                  <a:lnTo>
                    <a:pt x="83" y="483"/>
                  </a:lnTo>
                  <a:lnTo>
                    <a:pt x="86" y="480"/>
                  </a:lnTo>
                  <a:lnTo>
                    <a:pt x="88" y="478"/>
                  </a:lnTo>
                  <a:lnTo>
                    <a:pt x="90" y="475"/>
                  </a:lnTo>
                  <a:lnTo>
                    <a:pt x="91" y="472"/>
                  </a:lnTo>
                  <a:lnTo>
                    <a:pt x="90" y="469"/>
                  </a:lnTo>
                  <a:lnTo>
                    <a:pt x="88" y="467"/>
                  </a:lnTo>
                  <a:lnTo>
                    <a:pt x="86" y="469"/>
                  </a:lnTo>
                  <a:lnTo>
                    <a:pt x="86" y="467"/>
                  </a:lnTo>
                  <a:lnTo>
                    <a:pt x="90" y="466"/>
                  </a:lnTo>
                  <a:lnTo>
                    <a:pt x="90" y="462"/>
                  </a:lnTo>
                  <a:lnTo>
                    <a:pt x="91" y="459"/>
                  </a:lnTo>
                  <a:lnTo>
                    <a:pt x="94" y="456"/>
                  </a:lnTo>
                  <a:lnTo>
                    <a:pt x="98" y="456"/>
                  </a:lnTo>
                  <a:lnTo>
                    <a:pt x="98" y="453"/>
                  </a:lnTo>
                  <a:lnTo>
                    <a:pt x="99" y="450"/>
                  </a:lnTo>
                  <a:lnTo>
                    <a:pt x="101" y="448"/>
                  </a:lnTo>
                  <a:lnTo>
                    <a:pt x="102" y="447"/>
                  </a:lnTo>
                  <a:lnTo>
                    <a:pt x="104" y="445"/>
                  </a:lnTo>
                  <a:lnTo>
                    <a:pt x="107" y="443"/>
                  </a:lnTo>
                  <a:lnTo>
                    <a:pt x="106" y="442"/>
                  </a:lnTo>
                  <a:lnTo>
                    <a:pt x="106" y="440"/>
                  </a:lnTo>
                  <a:lnTo>
                    <a:pt x="107" y="439"/>
                  </a:lnTo>
                  <a:lnTo>
                    <a:pt x="106" y="437"/>
                  </a:lnTo>
                  <a:lnTo>
                    <a:pt x="104" y="437"/>
                  </a:lnTo>
                  <a:lnTo>
                    <a:pt x="106" y="434"/>
                  </a:lnTo>
                  <a:lnTo>
                    <a:pt x="106" y="432"/>
                  </a:lnTo>
                  <a:lnTo>
                    <a:pt x="104" y="429"/>
                  </a:lnTo>
                  <a:lnTo>
                    <a:pt x="104" y="427"/>
                  </a:lnTo>
                  <a:lnTo>
                    <a:pt x="106" y="426"/>
                  </a:lnTo>
                  <a:lnTo>
                    <a:pt x="104" y="424"/>
                  </a:lnTo>
                  <a:lnTo>
                    <a:pt x="102" y="424"/>
                  </a:lnTo>
                  <a:lnTo>
                    <a:pt x="101" y="424"/>
                  </a:lnTo>
                  <a:lnTo>
                    <a:pt x="99" y="424"/>
                  </a:lnTo>
                  <a:lnTo>
                    <a:pt x="94" y="424"/>
                  </a:lnTo>
                  <a:lnTo>
                    <a:pt x="88" y="419"/>
                  </a:lnTo>
                  <a:lnTo>
                    <a:pt x="85" y="416"/>
                  </a:lnTo>
                  <a:lnTo>
                    <a:pt x="83" y="416"/>
                  </a:lnTo>
                  <a:lnTo>
                    <a:pt x="80" y="413"/>
                  </a:lnTo>
                  <a:lnTo>
                    <a:pt x="77" y="408"/>
                  </a:lnTo>
                  <a:lnTo>
                    <a:pt x="77" y="405"/>
                  </a:lnTo>
                  <a:lnTo>
                    <a:pt x="75" y="403"/>
                  </a:lnTo>
                  <a:lnTo>
                    <a:pt x="75" y="402"/>
                  </a:lnTo>
                  <a:lnTo>
                    <a:pt x="78" y="399"/>
                  </a:lnTo>
                  <a:lnTo>
                    <a:pt x="80" y="397"/>
                  </a:lnTo>
                  <a:lnTo>
                    <a:pt x="80" y="394"/>
                  </a:lnTo>
                  <a:lnTo>
                    <a:pt x="83" y="392"/>
                  </a:lnTo>
                  <a:lnTo>
                    <a:pt x="85" y="391"/>
                  </a:lnTo>
                  <a:lnTo>
                    <a:pt x="88" y="389"/>
                  </a:lnTo>
                  <a:lnTo>
                    <a:pt x="91" y="387"/>
                  </a:lnTo>
                  <a:lnTo>
                    <a:pt x="94" y="386"/>
                  </a:lnTo>
                  <a:lnTo>
                    <a:pt x="98" y="386"/>
                  </a:lnTo>
                  <a:lnTo>
                    <a:pt x="102" y="386"/>
                  </a:lnTo>
                  <a:lnTo>
                    <a:pt x="102" y="384"/>
                  </a:lnTo>
                  <a:lnTo>
                    <a:pt x="101" y="383"/>
                  </a:lnTo>
                  <a:lnTo>
                    <a:pt x="98" y="383"/>
                  </a:lnTo>
                  <a:lnTo>
                    <a:pt x="98" y="381"/>
                  </a:lnTo>
                  <a:lnTo>
                    <a:pt x="99" y="380"/>
                  </a:lnTo>
                  <a:lnTo>
                    <a:pt x="102" y="376"/>
                  </a:lnTo>
                  <a:lnTo>
                    <a:pt x="102" y="376"/>
                  </a:lnTo>
                  <a:lnTo>
                    <a:pt x="102" y="373"/>
                  </a:lnTo>
                  <a:lnTo>
                    <a:pt x="104" y="373"/>
                  </a:lnTo>
                  <a:lnTo>
                    <a:pt x="99" y="368"/>
                  </a:lnTo>
                  <a:lnTo>
                    <a:pt x="101" y="367"/>
                  </a:lnTo>
                  <a:lnTo>
                    <a:pt x="101" y="365"/>
                  </a:lnTo>
                  <a:lnTo>
                    <a:pt x="99" y="364"/>
                  </a:lnTo>
                  <a:lnTo>
                    <a:pt x="99" y="360"/>
                  </a:lnTo>
                  <a:lnTo>
                    <a:pt x="101" y="357"/>
                  </a:lnTo>
                  <a:lnTo>
                    <a:pt x="102" y="356"/>
                  </a:lnTo>
                  <a:lnTo>
                    <a:pt x="101" y="354"/>
                  </a:lnTo>
                  <a:lnTo>
                    <a:pt x="102" y="352"/>
                  </a:lnTo>
                  <a:lnTo>
                    <a:pt x="107" y="351"/>
                  </a:lnTo>
                  <a:lnTo>
                    <a:pt x="110" y="348"/>
                  </a:lnTo>
                  <a:lnTo>
                    <a:pt x="110" y="346"/>
                  </a:lnTo>
                  <a:lnTo>
                    <a:pt x="106" y="344"/>
                  </a:lnTo>
                  <a:lnTo>
                    <a:pt x="102" y="344"/>
                  </a:lnTo>
                  <a:lnTo>
                    <a:pt x="101" y="343"/>
                  </a:lnTo>
                  <a:lnTo>
                    <a:pt x="102" y="341"/>
                  </a:lnTo>
                  <a:lnTo>
                    <a:pt x="104" y="340"/>
                  </a:lnTo>
                  <a:lnTo>
                    <a:pt x="109" y="338"/>
                  </a:lnTo>
                  <a:lnTo>
                    <a:pt x="112" y="340"/>
                  </a:lnTo>
                  <a:lnTo>
                    <a:pt x="112" y="341"/>
                  </a:lnTo>
                  <a:lnTo>
                    <a:pt x="112" y="343"/>
                  </a:lnTo>
                  <a:lnTo>
                    <a:pt x="112" y="346"/>
                  </a:lnTo>
                  <a:lnTo>
                    <a:pt x="115" y="346"/>
                  </a:lnTo>
                  <a:lnTo>
                    <a:pt x="120" y="343"/>
                  </a:lnTo>
                  <a:lnTo>
                    <a:pt x="120" y="340"/>
                  </a:lnTo>
                  <a:lnTo>
                    <a:pt x="120" y="336"/>
                  </a:lnTo>
                  <a:lnTo>
                    <a:pt x="117" y="335"/>
                  </a:lnTo>
                  <a:lnTo>
                    <a:pt x="118" y="335"/>
                  </a:lnTo>
                  <a:lnTo>
                    <a:pt x="120" y="332"/>
                  </a:lnTo>
                  <a:lnTo>
                    <a:pt x="117" y="328"/>
                  </a:lnTo>
                  <a:lnTo>
                    <a:pt x="115" y="328"/>
                  </a:lnTo>
                  <a:lnTo>
                    <a:pt x="112" y="330"/>
                  </a:lnTo>
                  <a:lnTo>
                    <a:pt x="110" y="330"/>
                  </a:lnTo>
                  <a:lnTo>
                    <a:pt x="109" y="332"/>
                  </a:lnTo>
                  <a:lnTo>
                    <a:pt x="110" y="332"/>
                  </a:lnTo>
                  <a:lnTo>
                    <a:pt x="112" y="333"/>
                  </a:lnTo>
                  <a:lnTo>
                    <a:pt x="112" y="335"/>
                  </a:lnTo>
                  <a:lnTo>
                    <a:pt x="107" y="336"/>
                  </a:lnTo>
                  <a:lnTo>
                    <a:pt x="106" y="335"/>
                  </a:lnTo>
                  <a:lnTo>
                    <a:pt x="107" y="333"/>
                  </a:lnTo>
                  <a:lnTo>
                    <a:pt x="109" y="333"/>
                  </a:lnTo>
                  <a:lnTo>
                    <a:pt x="107" y="332"/>
                  </a:lnTo>
                  <a:lnTo>
                    <a:pt x="102" y="332"/>
                  </a:lnTo>
                  <a:lnTo>
                    <a:pt x="99" y="330"/>
                  </a:lnTo>
                  <a:lnTo>
                    <a:pt x="98" y="328"/>
                  </a:lnTo>
                  <a:lnTo>
                    <a:pt x="98" y="321"/>
                  </a:lnTo>
                  <a:lnTo>
                    <a:pt x="98" y="316"/>
                  </a:lnTo>
                  <a:lnTo>
                    <a:pt x="94" y="314"/>
                  </a:lnTo>
                  <a:lnTo>
                    <a:pt x="94" y="308"/>
                  </a:lnTo>
                  <a:lnTo>
                    <a:pt x="98" y="306"/>
                  </a:lnTo>
                  <a:lnTo>
                    <a:pt x="99" y="306"/>
                  </a:lnTo>
                  <a:lnTo>
                    <a:pt x="98" y="308"/>
                  </a:lnTo>
                  <a:lnTo>
                    <a:pt x="99" y="308"/>
                  </a:lnTo>
                  <a:lnTo>
                    <a:pt x="102" y="308"/>
                  </a:lnTo>
                  <a:lnTo>
                    <a:pt x="107" y="309"/>
                  </a:lnTo>
                  <a:lnTo>
                    <a:pt x="112" y="313"/>
                  </a:lnTo>
                  <a:lnTo>
                    <a:pt x="117" y="314"/>
                  </a:lnTo>
                  <a:lnTo>
                    <a:pt x="125" y="314"/>
                  </a:lnTo>
                  <a:lnTo>
                    <a:pt x="129" y="311"/>
                  </a:lnTo>
                  <a:lnTo>
                    <a:pt x="129" y="309"/>
                  </a:lnTo>
                  <a:lnTo>
                    <a:pt x="133" y="308"/>
                  </a:lnTo>
                  <a:lnTo>
                    <a:pt x="133" y="305"/>
                  </a:lnTo>
                  <a:lnTo>
                    <a:pt x="133" y="303"/>
                  </a:lnTo>
                  <a:lnTo>
                    <a:pt x="133" y="301"/>
                  </a:lnTo>
                  <a:lnTo>
                    <a:pt x="134" y="300"/>
                  </a:lnTo>
                  <a:lnTo>
                    <a:pt x="131" y="298"/>
                  </a:lnTo>
                  <a:lnTo>
                    <a:pt x="129" y="295"/>
                  </a:lnTo>
                  <a:lnTo>
                    <a:pt x="129" y="293"/>
                  </a:lnTo>
                  <a:lnTo>
                    <a:pt x="131" y="290"/>
                  </a:lnTo>
                  <a:lnTo>
                    <a:pt x="129" y="290"/>
                  </a:lnTo>
                  <a:lnTo>
                    <a:pt x="133" y="287"/>
                  </a:lnTo>
                  <a:lnTo>
                    <a:pt x="133" y="285"/>
                  </a:lnTo>
                  <a:lnTo>
                    <a:pt x="133" y="285"/>
                  </a:lnTo>
                  <a:lnTo>
                    <a:pt x="134" y="284"/>
                  </a:lnTo>
                  <a:lnTo>
                    <a:pt x="133" y="282"/>
                  </a:lnTo>
                  <a:lnTo>
                    <a:pt x="131" y="281"/>
                  </a:lnTo>
                  <a:lnTo>
                    <a:pt x="131" y="281"/>
                  </a:lnTo>
                  <a:lnTo>
                    <a:pt x="129" y="277"/>
                  </a:lnTo>
                  <a:lnTo>
                    <a:pt x="129" y="273"/>
                  </a:lnTo>
                  <a:lnTo>
                    <a:pt x="129" y="271"/>
                  </a:lnTo>
                  <a:lnTo>
                    <a:pt x="129" y="269"/>
                  </a:lnTo>
                  <a:lnTo>
                    <a:pt x="129" y="268"/>
                  </a:lnTo>
                  <a:lnTo>
                    <a:pt x="131" y="269"/>
                  </a:lnTo>
                  <a:lnTo>
                    <a:pt x="133" y="269"/>
                  </a:lnTo>
                  <a:lnTo>
                    <a:pt x="137" y="271"/>
                  </a:lnTo>
                  <a:lnTo>
                    <a:pt x="141" y="273"/>
                  </a:lnTo>
                  <a:lnTo>
                    <a:pt x="144" y="273"/>
                  </a:lnTo>
                  <a:lnTo>
                    <a:pt x="147" y="273"/>
                  </a:lnTo>
                  <a:lnTo>
                    <a:pt x="152" y="273"/>
                  </a:lnTo>
                  <a:lnTo>
                    <a:pt x="158" y="273"/>
                  </a:lnTo>
                  <a:lnTo>
                    <a:pt x="168" y="269"/>
                  </a:lnTo>
                  <a:lnTo>
                    <a:pt x="176" y="266"/>
                  </a:lnTo>
                  <a:lnTo>
                    <a:pt x="177" y="265"/>
                  </a:lnTo>
                  <a:lnTo>
                    <a:pt x="177" y="266"/>
                  </a:lnTo>
                  <a:lnTo>
                    <a:pt x="184" y="265"/>
                  </a:lnTo>
                  <a:lnTo>
                    <a:pt x="192" y="260"/>
                  </a:lnTo>
                  <a:lnTo>
                    <a:pt x="193" y="257"/>
                  </a:lnTo>
                  <a:lnTo>
                    <a:pt x="192" y="254"/>
                  </a:lnTo>
                  <a:lnTo>
                    <a:pt x="193" y="249"/>
                  </a:lnTo>
                  <a:lnTo>
                    <a:pt x="195" y="249"/>
                  </a:lnTo>
                  <a:lnTo>
                    <a:pt x="195" y="250"/>
                  </a:lnTo>
                  <a:lnTo>
                    <a:pt x="196" y="249"/>
                  </a:lnTo>
                  <a:lnTo>
                    <a:pt x="196" y="244"/>
                  </a:lnTo>
                  <a:lnTo>
                    <a:pt x="200" y="239"/>
                  </a:lnTo>
                  <a:lnTo>
                    <a:pt x="200" y="236"/>
                  </a:lnTo>
                  <a:lnTo>
                    <a:pt x="200" y="231"/>
                  </a:lnTo>
                  <a:lnTo>
                    <a:pt x="200" y="228"/>
                  </a:lnTo>
                  <a:lnTo>
                    <a:pt x="198" y="228"/>
                  </a:lnTo>
                  <a:lnTo>
                    <a:pt x="196" y="230"/>
                  </a:lnTo>
                  <a:lnTo>
                    <a:pt x="193" y="230"/>
                  </a:lnTo>
                  <a:lnTo>
                    <a:pt x="190" y="228"/>
                  </a:lnTo>
                  <a:lnTo>
                    <a:pt x="188" y="223"/>
                  </a:lnTo>
                  <a:lnTo>
                    <a:pt x="188" y="222"/>
                  </a:lnTo>
                  <a:lnTo>
                    <a:pt x="192" y="215"/>
                  </a:lnTo>
                  <a:lnTo>
                    <a:pt x="192" y="212"/>
                  </a:lnTo>
                  <a:lnTo>
                    <a:pt x="190" y="210"/>
                  </a:lnTo>
                  <a:lnTo>
                    <a:pt x="184" y="204"/>
                  </a:lnTo>
                  <a:lnTo>
                    <a:pt x="177" y="202"/>
                  </a:lnTo>
                  <a:lnTo>
                    <a:pt x="171" y="198"/>
                  </a:lnTo>
                  <a:lnTo>
                    <a:pt x="169" y="195"/>
                  </a:lnTo>
                  <a:lnTo>
                    <a:pt x="171" y="195"/>
                  </a:lnTo>
                  <a:lnTo>
                    <a:pt x="171" y="191"/>
                  </a:lnTo>
                  <a:lnTo>
                    <a:pt x="169" y="190"/>
                  </a:lnTo>
                  <a:lnTo>
                    <a:pt x="169" y="188"/>
                  </a:lnTo>
                  <a:lnTo>
                    <a:pt x="168" y="183"/>
                  </a:lnTo>
                  <a:lnTo>
                    <a:pt x="169" y="177"/>
                  </a:lnTo>
                  <a:lnTo>
                    <a:pt x="169" y="177"/>
                  </a:lnTo>
                  <a:lnTo>
                    <a:pt x="169" y="177"/>
                  </a:lnTo>
                  <a:lnTo>
                    <a:pt x="169" y="17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9" name="Freeform 1449">
              <a:extLst>
                <a:ext uri="{FF2B5EF4-FFF2-40B4-BE49-F238E27FC236}">
                  <a16:creationId xmlns:a16="http://schemas.microsoft.com/office/drawing/2014/main" id="{0D793B04-59FD-446D-924E-DEAB2D9776D9}"/>
                </a:ext>
              </a:extLst>
            </p:cNvPr>
            <p:cNvSpPr>
              <a:spLocks/>
            </p:cNvSpPr>
            <p:nvPr/>
          </p:nvSpPr>
          <p:spPr bwMode="auto">
            <a:xfrm>
              <a:off x="3826" y="3298"/>
              <a:ext cx="51" cy="35"/>
            </a:xfrm>
            <a:custGeom>
              <a:avLst/>
              <a:gdLst>
                <a:gd name="T0" fmla="*/ 50 w 51"/>
                <a:gd name="T1" fmla="*/ 23 h 35"/>
                <a:gd name="T2" fmla="*/ 43 w 51"/>
                <a:gd name="T3" fmla="*/ 23 h 35"/>
                <a:gd name="T4" fmla="*/ 40 w 51"/>
                <a:gd name="T5" fmla="*/ 23 h 35"/>
                <a:gd name="T6" fmla="*/ 37 w 51"/>
                <a:gd name="T7" fmla="*/ 20 h 35"/>
                <a:gd name="T8" fmla="*/ 34 w 51"/>
                <a:gd name="T9" fmla="*/ 20 h 35"/>
                <a:gd name="T10" fmla="*/ 32 w 51"/>
                <a:gd name="T11" fmla="*/ 19 h 35"/>
                <a:gd name="T12" fmla="*/ 21 w 51"/>
                <a:gd name="T13" fmla="*/ 14 h 35"/>
                <a:gd name="T14" fmla="*/ 18 w 51"/>
                <a:gd name="T15" fmla="*/ 14 h 35"/>
                <a:gd name="T16" fmla="*/ 18 w 51"/>
                <a:gd name="T17" fmla="*/ 11 h 35"/>
                <a:gd name="T18" fmla="*/ 15 w 51"/>
                <a:gd name="T19" fmla="*/ 8 h 35"/>
                <a:gd name="T20" fmla="*/ 11 w 51"/>
                <a:gd name="T21" fmla="*/ 8 h 35"/>
                <a:gd name="T22" fmla="*/ 8 w 51"/>
                <a:gd name="T23" fmla="*/ 3 h 35"/>
                <a:gd name="T24" fmla="*/ 8 w 51"/>
                <a:gd name="T25" fmla="*/ 0 h 35"/>
                <a:gd name="T26" fmla="*/ 3 w 51"/>
                <a:gd name="T27" fmla="*/ 0 h 35"/>
                <a:gd name="T28" fmla="*/ 0 w 51"/>
                <a:gd name="T29" fmla="*/ 0 h 35"/>
                <a:gd name="T30" fmla="*/ 8 w 51"/>
                <a:gd name="T31" fmla="*/ 25 h 35"/>
                <a:gd name="T32" fmla="*/ 8 w 51"/>
                <a:gd name="T33" fmla="*/ 25 h 35"/>
                <a:gd name="T34" fmla="*/ 13 w 51"/>
                <a:gd name="T35" fmla="*/ 25 h 35"/>
                <a:gd name="T36" fmla="*/ 18 w 51"/>
                <a:gd name="T37" fmla="*/ 25 h 35"/>
                <a:gd name="T38" fmla="*/ 21 w 51"/>
                <a:gd name="T39" fmla="*/ 23 h 35"/>
                <a:gd name="T40" fmla="*/ 21 w 51"/>
                <a:gd name="T41" fmla="*/ 25 h 35"/>
                <a:gd name="T42" fmla="*/ 18 w 51"/>
                <a:gd name="T43" fmla="*/ 25 h 35"/>
                <a:gd name="T44" fmla="*/ 15 w 51"/>
                <a:gd name="T45" fmla="*/ 27 h 35"/>
                <a:gd name="T46" fmla="*/ 8 w 51"/>
                <a:gd name="T47" fmla="*/ 27 h 35"/>
                <a:gd name="T48" fmla="*/ 10 w 51"/>
                <a:gd name="T49" fmla="*/ 31 h 35"/>
                <a:gd name="T50" fmla="*/ 11 w 51"/>
                <a:gd name="T51" fmla="*/ 31 h 35"/>
                <a:gd name="T52" fmla="*/ 16 w 51"/>
                <a:gd name="T53" fmla="*/ 30 h 35"/>
                <a:gd name="T54" fmla="*/ 21 w 51"/>
                <a:gd name="T55" fmla="*/ 31 h 35"/>
                <a:gd name="T56" fmla="*/ 26 w 51"/>
                <a:gd name="T57" fmla="*/ 30 h 35"/>
                <a:gd name="T58" fmla="*/ 30 w 51"/>
                <a:gd name="T59" fmla="*/ 31 h 35"/>
                <a:gd name="T60" fmla="*/ 34 w 51"/>
                <a:gd name="T61" fmla="*/ 33 h 35"/>
                <a:gd name="T62" fmla="*/ 37 w 51"/>
                <a:gd name="T63" fmla="*/ 35 h 35"/>
                <a:gd name="T64" fmla="*/ 40 w 51"/>
                <a:gd name="T65" fmla="*/ 33 h 35"/>
                <a:gd name="T66" fmla="*/ 43 w 51"/>
                <a:gd name="T67" fmla="*/ 30 h 35"/>
                <a:gd name="T68" fmla="*/ 43 w 51"/>
                <a:gd name="T69" fmla="*/ 28 h 35"/>
                <a:gd name="T70" fmla="*/ 46 w 51"/>
                <a:gd name="T71" fmla="*/ 27 h 35"/>
                <a:gd name="T72" fmla="*/ 48 w 51"/>
                <a:gd name="T73" fmla="*/ 28 h 35"/>
                <a:gd name="T74" fmla="*/ 51 w 51"/>
                <a:gd name="T75" fmla="*/ 27 h 35"/>
                <a:gd name="T76" fmla="*/ 51 w 51"/>
                <a:gd name="T77" fmla="*/ 23 h 35"/>
                <a:gd name="T78" fmla="*/ 50 w 51"/>
                <a:gd name="T79" fmla="*/ 23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1" h="35">
                  <a:moveTo>
                    <a:pt x="50" y="23"/>
                  </a:moveTo>
                  <a:lnTo>
                    <a:pt x="43" y="23"/>
                  </a:lnTo>
                  <a:lnTo>
                    <a:pt x="40" y="23"/>
                  </a:lnTo>
                  <a:lnTo>
                    <a:pt x="37" y="20"/>
                  </a:lnTo>
                  <a:lnTo>
                    <a:pt x="34" y="20"/>
                  </a:lnTo>
                  <a:lnTo>
                    <a:pt x="32" y="19"/>
                  </a:lnTo>
                  <a:lnTo>
                    <a:pt x="21" y="14"/>
                  </a:lnTo>
                  <a:lnTo>
                    <a:pt x="18" y="14"/>
                  </a:lnTo>
                  <a:lnTo>
                    <a:pt x="18" y="11"/>
                  </a:lnTo>
                  <a:lnTo>
                    <a:pt x="15" y="8"/>
                  </a:lnTo>
                  <a:lnTo>
                    <a:pt x="11" y="8"/>
                  </a:lnTo>
                  <a:lnTo>
                    <a:pt x="8" y="3"/>
                  </a:lnTo>
                  <a:lnTo>
                    <a:pt x="8" y="0"/>
                  </a:lnTo>
                  <a:lnTo>
                    <a:pt x="3" y="0"/>
                  </a:lnTo>
                  <a:lnTo>
                    <a:pt x="0" y="0"/>
                  </a:lnTo>
                  <a:lnTo>
                    <a:pt x="8" y="25"/>
                  </a:lnTo>
                  <a:lnTo>
                    <a:pt x="8" y="25"/>
                  </a:lnTo>
                  <a:lnTo>
                    <a:pt x="13" y="25"/>
                  </a:lnTo>
                  <a:lnTo>
                    <a:pt x="18" y="25"/>
                  </a:lnTo>
                  <a:lnTo>
                    <a:pt x="21" y="23"/>
                  </a:lnTo>
                  <a:lnTo>
                    <a:pt x="21" y="25"/>
                  </a:lnTo>
                  <a:lnTo>
                    <a:pt x="18" y="25"/>
                  </a:lnTo>
                  <a:lnTo>
                    <a:pt x="15" y="27"/>
                  </a:lnTo>
                  <a:lnTo>
                    <a:pt x="8" y="27"/>
                  </a:lnTo>
                  <a:lnTo>
                    <a:pt x="10" y="31"/>
                  </a:lnTo>
                  <a:lnTo>
                    <a:pt x="11" y="31"/>
                  </a:lnTo>
                  <a:lnTo>
                    <a:pt x="16" y="30"/>
                  </a:lnTo>
                  <a:lnTo>
                    <a:pt x="21" y="31"/>
                  </a:lnTo>
                  <a:lnTo>
                    <a:pt x="26" y="30"/>
                  </a:lnTo>
                  <a:lnTo>
                    <a:pt x="30" y="31"/>
                  </a:lnTo>
                  <a:lnTo>
                    <a:pt x="34" y="33"/>
                  </a:lnTo>
                  <a:lnTo>
                    <a:pt x="37" y="35"/>
                  </a:lnTo>
                  <a:lnTo>
                    <a:pt x="40" y="33"/>
                  </a:lnTo>
                  <a:lnTo>
                    <a:pt x="43" y="30"/>
                  </a:lnTo>
                  <a:lnTo>
                    <a:pt x="43" y="28"/>
                  </a:lnTo>
                  <a:lnTo>
                    <a:pt x="46" y="27"/>
                  </a:lnTo>
                  <a:lnTo>
                    <a:pt x="48" y="28"/>
                  </a:lnTo>
                  <a:lnTo>
                    <a:pt x="51" y="27"/>
                  </a:lnTo>
                  <a:lnTo>
                    <a:pt x="51" y="23"/>
                  </a:lnTo>
                  <a:lnTo>
                    <a:pt x="50"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 name="Freeform 1450">
              <a:extLst>
                <a:ext uri="{FF2B5EF4-FFF2-40B4-BE49-F238E27FC236}">
                  <a16:creationId xmlns:a16="http://schemas.microsoft.com/office/drawing/2014/main" id="{99784980-8FDD-45E6-803F-F4EF5D31F667}"/>
                </a:ext>
              </a:extLst>
            </p:cNvPr>
            <p:cNvSpPr>
              <a:spLocks/>
            </p:cNvSpPr>
            <p:nvPr/>
          </p:nvSpPr>
          <p:spPr bwMode="auto">
            <a:xfrm>
              <a:off x="3823" y="3280"/>
              <a:ext cx="8" cy="16"/>
            </a:xfrm>
            <a:custGeom>
              <a:avLst/>
              <a:gdLst>
                <a:gd name="T0" fmla="*/ 5 w 8"/>
                <a:gd name="T1" fmla="*/ 14 h 16"/>
                <a:gd name="T2" fmla="*/ 6 w 8"/>
                <a:gd name="T3" fmla="*/ 13 h 16"/>
                <a:gd name="T4" fmla="*/ 8 w 8"/>
                <a:gd name="T5" fmla="*/ 14 h 16"/>
                <a:gd name="T6" fmla="*/ 6 w 8"/>
                <a:gd name="T7" fmla="*/ 8 h 16"/>
                <a:gd name="T8" fmla="*/ 3 w 8"/>
                <a:gd name="T9" fmla="*/ 3 h 16"/>
                <a:gd name="T10" fmla="*/ 0 w 8"/>
                <a:gd name="T11" fmla="*/ 0 h 16"/>
                <a:gd name="T12" fmla="*/ 0 w 8"/>
                <a:gd name="T13" fmla="*/ 0 h 16"/>
                <a:gd name="T14" fmla="*/ 3 w 8"/>
                <a:gd name="T15" fmla="*/ 16 h 16"/>
                <a:gd name="T16" fmla="*/ 5 w 8"/>
                <a:gd name="T17" fmla="*/ 1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16">
                  <a:moveTo>
                    <a:pt x="5" y="14"/>
                  </a:moveTo>
                  <a:lnTo>
                    <a:pt x="6" y="13"/>
                  </a:lnTo>
                  <a:lnTo>
                    <a:pt x="8" y="14"/>
                  </a:lnTo>
                  <a:lnTo>
                    <a:pt x="6" y="8"/>
                  </a:lnTo>
                  <a:lnTo>
                    <a:pt x="3" y="3"/>
                  </a:lnTo>
                  <a:lnTo>
                    <a:pt x="0" y="0"/>
                  </a:lnTo>
                  <a:lnTo>
                    <a:pt x="0" y="0"/>
                  </a:lnTo>
                  <a:lnTo>
                    <a:pt x="3" y="16"/>
                  </a:lnTo>
                  <a:lnTo>
                    <a:pt x="5"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1" name="Freeform 1451">
              <a:extLst>
                <a:ext uri="{FF2B5EF4-FFF2-40B4-BE49-F238E27FC236}">
                  <a16:creationId xmlns:a16="http://schemas.microsoft.com/office/drawing/2014/main" id="{6265B99B-8E16-4E0A-B2A0-E201F5404588}"/>
                </a:ext>
              </a:extLst>
            </p:cNvPr>
            <p:cNvSpPr>
              <a:spLocks/>
            </p:cNvSpPr>
            <p:nvPr/>
          </p:nvSpPr>
          <p:spPr bwMode="auto">
            <a:xfrm>
              <a:off x="3885" y="3321"/>
              <a:ext cx="11" cy="5"/>
            </a:xfrm>
            <a:custGeom>
              <a:avLst/>
              <a:gdLst>
                <a:gd name="T0" fmla="*/ 7 w 11"/>
                <a:gd name="T1" fmla="*/ 2 h 5"/>
                <a:gd name="T2" fmla="*/ 2 w 11"/>
                <a:gd name="T3" fmla="*/ 2 h 5"/>
                <a:gd name="T4" fmla="*/ 0 w 11"/>
                <a:gd name="T5" fmla="*/ 4 h 5"/>
                <a:gd name="T6" fmla="*/ 3 w 11"/>
                <a:gd name="T7" fmla="*/ 5 h 5"/>
                <a:gd name="T8" fmla="*/ 7 w 11"/>
                <a:gd name="T9" fmla="*/ 4 h 5"/>
                <a:gd name="T10" fmla="*/ 8 w 11"/>
                <a:gd name="T11" fmla="*/ 4 h 5"/>
                <a:gd name="T12" fmla="*/ 11 w 11"/>
                <a:gd name="T13" fmla="*/ 0 h 5"/>
                <a:gd name="T14" fmla="*/ 8 w 11"/>
                <a:gd name="T15" fmla="*/ 0 h 5"/>
                <a:gd name="T16" fmla="*/ 7 w 11"/>
                <a:gd name="T17"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5">
                  <a:moveTo>
                    <a:pt x="7" y="2"/>
                  </a:moveTo>
                  <a:lnTo>
                    <a:pt x="2" y="2"/>
                  </a:lnTo>
                  <a:lnTo>
                    <a:pt x="0" y="4"/>
                  </a:lnTo>
                  <a:lnTo>
                    <a:pt x="3" y="5"/>
                  </a:lnTo>
                  <a:lnTo>
                    <a:pt x="7" y="4"/>
                  </a:lnTo>
                  <a:lnTo>
                    <a:pt x="8" y="4"/>
                  </a:lnTo>
                  <a:lnTo>
                    <a:pt x="11" y="0"/>
                  </a:lnTo>
                  <a:lnTo>
                    <a:pt x="8" y="0"/>
                  </a:lnTo>
                  <a:lnTo>
                    <a:pt x="7"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2" name="Freeform 1452">
              <a:extLst>
                <a:ext uri="{FF2B5EF4-FFF2-40B4-BE49-F238E27FC236}">
                  <a16:creationId xmlns:a16="http://schemas.microsoft.com/office/drawing/2014/main" id="{26DB8917-8853-4614-843F-BF89D1EBAF28}"/>
                </a:ext>
              </a:extLst>
            </p:cNvPr>
            <p:cNvSpPr>
              <a:spLocks/>
            </p:cNvSpPr>
            <p:nvPr/>
          </p:nvSpPr>
          <p:spPr bwMode="auto">
            <a:xfrm>
              <a:off x="3718" y="3133"/>
              <a:ext cx="6" cy="3"/>
            </a:xfrm>
            <a:custGeom>
              <a:avLst/>
              <a:gdLst>
                <a:gd name="T0" fmla="*/ 1 w 6"/>
                <a:gd name="T1" fmla="*/ 3 h 3"/>
                <a:gd name="T2" fmla="*/ 1 w 6"/>
                <a:gd name="T3" fmla="*/ 2 h 3"/>
                <a:gd name="T4" fmla="*/ 5 w 6"/>
                <a:gd name="T5" fmla="*/ 2 h 3"/>
                <a:gd name="T6" fmla="*/ 6 w 6"/>
                <a:gd name="T7" fmla="*/ 0 h 3"/>
                <a:gd name="T8" fmla="*/ 0 w 6"/>
                <a:gd name="T9" fmla="*/ 0 h 3"/>
                <a:gd name="T10" fmla="*/ 0 w 6"/>
                <a:gd name="T11" fmla="*/ 2 h 3"/>
                <a:gd name="T12" fmla="*/ 1 w 6"/>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6" h="3">
                  <a:moveTo>
                    <a:pt x="1" y="3"/>
                  </a:moveTo>
                  <a:lnTo>
                    <a:pt x="1" y="2"/>
                  </a:lnTo>
                  <a:lnTo>
                    <a:pt x="5" y="2"/>
                  </a:lnTo>
                  <a:lnTo>
                    <a:pt x="6" y="0"/>
                  </a:lnTo>
                  <a:lnTo>
                    <a:pt x="0" y="0"/>
                  </a:lnTo>
                  <a:lnTo>
                    <a:pt x="0" y="2"/>
                  </a:lnTo>
                  <a:lnTo>
                    <a:pt x="1"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 name="Freeform 1453">
              <a:extLst>
                <a:ext uri="{FF2B5EF4-FFF2-40B4-BE49-F238E27FC236}">
                  <a16:creationId xmlns:a16="http://schemas.microsoft.com/office/drawing/2014/main" id="{3B0893B0-6D9B-49ED-A33F-B8429AD5434C}"/>
                </a:ext>
              </a:extLst>
            </p:cNvPr>
            <p:cNvSpPr>
              <a:spLocks/>
            </p:cNvSpPr>
            <p:nvPr/>
          </p:nvSpPr>
          <p:spPr bwMode="auto">
            <a:xfrm>
              <a:off x="3718" y="3211"/>
              <a:ext cx="6" cy="10"/>
            </a:xfrm>
            <a:custGeom>
              <a:avLst/>
              <a:gdLst>
                <a:gd name="T0" fmla="*/ 3 w 6"/>
                <a:gd name="T1" fmla="*/ 10 h 10"/>
                <a:gd name="T2" fmla="*/ 5 w 6"/>
                <a:gd name="T3" fmla="*/ 5 h 10"/>
                <a:gd name="T4" fmla="*/ 6 w 6"/>
                <a:gd name="T5" fmla="*/ 5 h 10"/>
                <a:gd name="T6" fmla="*/ 6 w 6"/>
                <a:gd name="T7" fmla="*/ 2 h 10"/>
                <a:gd name="T8" fmla="*/ 3 w 6"/>
                <a:gd name="T9" fmla="*/ 2 h 10"/>
                <a:gd name="T10" fmla="*/ 1 w 6"/>
                <a:gd name="T11" fmla="*/ 0 h 10"/>
                <a:gd name="T12" fmla="*/ 0 w 6"/>
                <a:gd name="T13" fmla="*/ 2 h 10"/>
                <a:gd name="T14" fmla="*/ 1 w 6"/>
                <a:gd name="T15" fmla="*/ 7 h 10"/>
                <a:gd name="T16" fmla="*/ 1 w 6"/>
                <a:gd name="T17" fmla="*/ 8 h 10"/>
                <a:gd name="T18" fmla="*/ 3 w 6"/>
                <a:gd name="T19"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10">
                  <a:moveTo>
                    <a:pt x="3" y="10"/>
                  </a:moveTo>
                  <a:lnTo>
                    <a:pt x="5" y="5"/>
                  </a:lnTo>
                  <a:lnTo>
                    <a:pt x="6" y="5"/>
                  </a:lnTo>
                  <a:lnTo>
                    <a:pt x="6" y="2"/>
                  </a:lnTo>
                  <a:lnTo>
                    <a:pt x="3" y="2"/>
                  </a:lnTo>
                  <a:lnTo>
                    <a:pt x="1" y="0"/>
                  </a:lnTo>
                  <a:lnTo>
                    <a:pt x="0" y="2"/>
                  </a:lnTo>
                  <a:lnTo>
                    <a:pt x="1" y="7"/>
                  </a:lnTo>
                  <a:lnTo>
                    <a:pt x="1" y="8"/>
                  </a:lnTo>
                  <a:lnTo>
                    <a:pt x="3"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 name="Freeform 1454">
              <a:extLst>
                <a:ext uri="{FF2B5EF4-FFF2-40B4-BE49-F238E27FC236}">
                  <a16:creationId xmlns:a16="http://schemas.microsoft.com/office/drawing/2014/main" id="{4C0F85B3-60D4-4195-92A9-58A75C9884DE}"/>
                </a:ext>
              </a:extLst>
            </p:cNvPr>
            <p:cNvSpPr>
              <a:spLocks/>
            </p:cNvSpPr>
            <p:nvPr/>
          </p:nvSpPr>
          <p:spPr bwMode="auto">
            <a:xfrm>
              <a:off x="3715" y="3203"/>
              <a:ext cx="4" cy="7"/>
            </a:xfrm>
            <a:custGeom>
              <a:avLst/>
              <a:gdLst>
                <a:gd name="T0" fmla="*/ 4 w 4"/>
                <a:gd name="T1" fmla="*/ 5 h 7"/>
                <a:gd name="T2" fmla="*/ 3 w 4"/>
                <a:gd name="T3" fmla="*/ 2 h 7"/>
                <a:gd name="T4" fmla="*/ 1 w 4"/>
                <a:gd name="T5" fmla="*/ 0 h 7"/>
                <a:gd name="T6" fmla="*/ 0 w 4"/>
                <a:gd name="T7" fmla="*/ 0 h 7"/>
                <a:gd name="T8" fmla="*/ 1 w 4"/>
                <a:gd name="T9" fmla="*/ 5 h 7"/>
                <a:gd name="T10" fmla="*/ 1 w 4"/>
                <a:gd name="T11" fmla="*/ 5 h 7"/>
                <a:gd name="T12" fmla="*/ 3 w 4"/>
                <a:gd name="T13" fmla="*/ 7 h 7"/>
                <a:gd name="T14" fmla="*/ 4 w 4"/>
                <a:gd name="T15" fmla="*/ 7 h 7"/>
                <a:gd name="T16" fmla="*/ 4 w 4"/>
                <a:gd name="T17"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7">
                  <a:moveTo>
                    <a:pt x="4" y="5"/>
                  </a:moveTo>
                  <a:lnTo>
                    <a:pt x="3" y="2"/>
                  </a:lnTo>
                  <a:lnTo>
                    <a:pt x="1" y="0"/>
                  </a:lnTo>
                  <a:lnTo>
                    <a:pt x="0" y="0"/>
                  </a:lnTo>
                  <a:lnTo>
                    <a:pt x="1" y="5"/>
                  </a:lnTo>
                  <a:lnTo>
                    <a:pt x="1" y="5"/>
                  </a:lnTo>
                  <a:lnTo>
                    <a:pt x="3" y="7"/>
                  </a:lnTo>
                  <a:lnTo>
                    <a:pt x="4" y="7"/>
                  </a:lnTo>
                  <a:lnTo>
                    <a:pt x="4"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 name="Freeform 1455">
              <a:extLst>
                <a:ext uri="{FF2B5EF4-FFF2-40B4-BE49-F238E27FC236}">
                  <a16:creationId xmlns:a16="http://schemas.microsoft.com/office/drawing/2014/main" id="{9C230B71-DC7A-4451-A151-D4634459B349}"/>
                </a:ext>
              </a:extLst>
            </p:cNvPr>
            <p:cNvSpPr>
              <a:spLocks/>
            </p:cNvSpPr>
            <p:nvPr/>
          </p:nvSpPr>
          <p:spPr bwMode="auto">
            <a:xfrm>
              <a:off x="3721" y="3226"/>
              <a:ext cx="5" cy="6"/>
            </a:xfrm>
            <a:custGeom>
              <a:avLst/>
              <a:gdLst>
                <a:gd name="T0" fmla="*/ 0 w 5"/>
                <a:gd name="T1" fmla="*/ 1 h 6"/>
                <a:gd name="T2" fmla="*/ 0 w 5"/>
                <a:gd name="T3" fmla="*/ 3 h 6"/>
                <a:gd name="T4" fmla="*/ 0 w 5"/>
                <a:gd name="T5" fmla="*/ 5 h 6"/>
                <a:gd name="T6" fmla="*/ 2 w 5"/>
                <a:gd name="T7" fmla="*/ 6 h 6"/>
                <a:gd name="T8" fmla="*/ 3 w 5"/>
                <a:gd name="T9" fmla="*/ 5 h 6"/>
                <a:gd name="T10" fmla="*/ 5 w 5"/>
                <a:gd name="T11" fmla="*/ 3 h 6"/>
                <a:gd name="T12" fmla="*/ 2 w 5"/>
                <a:gd name="T13" fmla="*/ 0 h 6"/>
                <a:gd name="T14" fmla="*/ 0 w 5"/>
                <a:gd name="T15" fmla="*/ 1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6">
                  <a:moveTo>
                    <a:pt x="0" y="1"/>
                  </a:moveTo>
                  <a:lnTo>
                    <a:pt x="0" y="3"/>
                  </a:lnTo>
                  <a:lnTo>
                    <a:pt x="0" y="5"/>
                  </a:lnTo>
                  <a:lnTo>
                    <a:pt x="2" y="6"/>
                  </a:lnTo>
                  <a:lnTo>
                    <a:pt x="3" y="5"/>
                  </a:lnTo>
                  <a:lnTo>
                    <a:pt x="5" y="3"/>
                  </a:lnTo>
                  <a:lnTo>
                    <a:pt x="2" y="0"/>
                  </a:ln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 name="Freeform 1456">
              <a:extLst>
                <a:ext uri="{FF2B5EF4-FFF2-40B4-BE49-F238E27FC236}">
                  <a16:creationId xmlns:a16="http://schemas.microsoft.com/office/drawing/2014/main" id="{E7704EDA-31CA-4EA9-8FD1-E6C32BC7322A}"/>
                </a:ext>
              </a:extLst>
            </p:cNvPr>
            <p:cNvSpPr>
              <a:spLocks/>
            </p:cNvSpPr>
            <p:nvPr/>
          </p:nvSpPr>
          <p:spPr bwMode="auto">
            <a:xfrm>
              <a:off x="3715" y="3124"/>
              <a:ext cx="4" cy="3"/>
            </a:xfrm>
            <a:custGeom>
              <a:avLst/>
              <a:gdLst>
                <a:gd name="T0" fmla="*/ 0 w 4"/>
                <a:gd name="T1" fmla="*/ 1 h 3"/>
                <a:gd name="T2" fmla="*/ 1 w 4"/>
                <a:gd name="T3" fmla="*/ 3 h 3"/>
                <a:gd name="T4" fmla="*/ 1 w 4"/>
                <a:gd name="T5" fmla="*/ 3 h 3"/>
                <a:gd name="T6" fmla="*/ 4 w 4"/>
                <a:gd name="T7" fmla="*/ 3 h 3"/>
                <a:gd name="T8" fmla="*/ 4 w 4"/>
                <a:gd name="T9" fmla="*/ 1 h 3"/>
                <a:gd name="T10" fmla="*/ 3 w 4"/>
                <a:gd name="T11" fmla="*/ 0 h 3"/>
                <a:gd name="T12" fmla="*/ 1 w 4"/>
                <a:gd name="T13" fmla="*/ 0 h 3"/>
                <a:gd name="T14" fmla="*/ 0 w 4"/>
                <a:gd name="T15" fmla="*/ 1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3">
                  <a:moveTo>
                    <a:pt x="0" y="1"/>
                  </a:moveTo>
                  <a:lnTo>
                    <a:pt x="1" y="3"/>
                  </a:lnTo>
                  <a:lnTo>
                    <a:pt x="1" y="3"/>
                  </a:lnTo>
                  <a:lnTo>
                    <a:pt x="4" y="3"/>
                  </a:lnTo>
                  <a:lnTo>
                    <a:pt x="4" y="1"/>
                  </a:lnTo>
                  <a:lnTo>
                    <a:pt x="3" y="0"/>
                  </a:lnTo>
                  <a:lnTo>
                    <a:pt x="1" y="0"/>
                  </a:ln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 name="Freeform 1457">
              <a:extLst>
                <a:ext uri="{FF2B5EF4-FFF2-40B4-BE49-F238E27FC236}">
                  <a16:creationId xmlns:a16="http://schemas.microsoft.com/office/drawing/2014/main" id="{19E39DEE-A9D6-49D3-88F0-2751599DF3D0}"/>
                </a:ext>
              </a:extLst>
            </p:cNvPr>
            <p:cNvSpPr>
              <a:spLocks/>
            </p:cNvSpPr>
            <p:nvPr/>
          </p:nvSpPr>
          <p:spPr bwMode="auto">
            <a:xfrm>
              <a:off x="3724" y="3129"/>
              <a:ext cx="3" cy="3"/>
            </a:xfrm>
            <a:custGeom>
              <a:avLst/>
              <a:gdLst>
                <a:gd name="T0" fmla="*/ 0 w 3"/>
                <a:gd name="T1" fmla="*/ 3 h 3"/>
                <a:gd name="T2" fmla="*/ 3 w 3"/>
                <a:gd name="T3" fmla="*/ 3 h 3"/>
                <a:gd name="T4" fmla="*/ 2 w 3"/>
                <a:gd name="T5" fmla="*/ 0 h 3"/>
                <a:gd name="T6" fmla="*/ 0 w 3"/>
                <a:gd name="T7" fmla="*/ 3 h 3"/>
              </a:gdLst>
              <a:ahLst/>
              <a:cxnLst>
                <a:cxn ang="0">
                  <a:pos x="T0" y="T1"/>
                </a:cxn>
                <a:cxn ang="0">
                  <a:pos x="T2" y="T3"/>
                </a:cxn>
                <a:cxn ang="0">
                  <a:pos x="T4" y="T5"/>
                </a:cxn>
                <a:cxn ang="0">
                  <a:pos x="T6" y="T7"/>
                </a:cxn>
              </a:cxnLst>
              <a:rect l="0" t="0" r="r" b="b"/>
              <a:pathLst>
                <a:path w="3" h="3">
                  <a:moveTo>
                    <a:pt x="0" y="3"/>
                  </a:moveTo>
                  <a:lnTo>
                    <a:pt x="3" y="3"/>
                  </a:lnTo>
                  <a:lnTo>
                    <a:pt x="2" y="0"/>
                  </a:ln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 name="Freeform 1458">
              <a:extLst>
                <a:ext uri="{FF2B5EF4-FFF2-40B4-BE49-F238E27FC236}">
                  <a16:creationId xmlns:a16="http://schemas.microsoft.com/office/drawing/2014/main" id="{174A3C18-8A0E-4D6A-A838-FE96663AB920}"/>
                </a:ext>
              </a:extLst>
            </p:cNvPr>
            <p:cNvSpPr>
              <a:spLocks/>
            </p:cNvSpPr>
            <p:nvPr/>
          </p:nvSpPr>
          <p:spPr bwMode="auto">
            <a:xfrm>
              <a:off x="3718" y="3148"/>
              <a:ext cx="5" cy="4"/>
            </a:xfrm>
            <a:custGeom>
              <a:avLst/>
              <a:gdLst>
                <a:gd name="T0" fmla="*/ 5 w 5"/>
                <a:gd name="T1" fmla="*/ 4 h 4"/>
                <a:gd name="T2" fmla="*/ 5 w 5"/>
                <a:gd name="T3" fmla="*/ 3 h 4"/>
                <a:gd name="T4" fmla="*/ 1 w 5"/>
                <a:gd name="T5" fmla="*/ 1 h 4"/>
                <a:gd name="T6" fmla="*/ 1 w 5"/>
                <a:gd name="T7" fmla="*/ 0 h 4"/>
                <a:gd name="T8" fmla="*/ 0 w 5"/>
                <a:gd name="T9" fmla="*/ 1 h 4"/>
                <a:gd name="T10" fmla="*/ 3 w 5"/>
                <a:gd name="T11" fmla="*/ 4 h 4"/>
                <a:gd name="T12" fmla="*/ 5 w 5"/>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5" h="4">
                  <a:moveTo>
                    <a:pt x="5" y="4"/>
                  </a:moveTo>
                  <a:lnTo>
                    <a:pt x="5" y="3"/>
                  </a:lnTo>
                  <a:lnTo>
                    <a:pt x="1" y="1"/>
                  </a:lnTo>
                  <a:lnTo>
                    <a:pt x="1" y="0"/>
                  </a:lnTo>
                  <a:lnTo>
                    <a:pt x="0" y="1"/>
                  </a:lnTo>
                  <a:lnTo>
                    <a:pt x="3" y="4"/>
                  </a:lnTo>
                  <a:lnTo>
                    <a:pt x="5"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 name="Freeform 1459">
              <a:extLst>
                <a:ext uri="{FF2B5EF4-FFF2-40B4-BE49-F238E27FC236}">
                  <a16:creationId xmlns:a16="http://schemas.microsoft.com/office/drawing/2014/main" id="{03523AE9-11A3-4FE9-A21A-0EC1C66413E7}"/>
                </a:ext>
              </a:extLst>
            </p:cNvPr>
            <p:cNvSpPr>
              <a:spLocks/>
            </p:cNvSpPr>
            <p:nvPr/>
          </p:nvSpPr>
          <p:spPr bwMode="auto">
            <a:xfrm>
              <a:off x="3727" y="3247"/>
              <a:ext cx="4" cy="1"/>
            </a:xfrm>
            <a:custGeom>
              <a:avLst/>
              <a:gdLst>
                <a:gd name="T0" fmla="*/ 0 w 4"/>
                <a:gd name="T1" fmla="*/ 1 h 1"/>
                <a:gd name="T2" fmla="*/ 2 w 4"/>
                <a:gd name="T3" fmla="*/ 0 h 1"/>
                <a:gd name="T4" fmla="*/ 4 w 4"/>
                <a:gd name="T5" fmla="*/ 0 h 1"/>
                <a:gd name="T6" fmla="*/ 0 w 4"/>
                <a:gd name="T7" fmla="*/ 0 h 1"/>
                <a:gd name="T8" fmla="*/ 0 w 4"/>
                <a:gd name="T9" fmla="*/ 1 h 1"/>
              </a:gdLst>
              <a:ahLst/>
              <a:cxnLst>
                <a:cxn ang="0">
                  <a:pos x="T0" y="T1"/>
                </a:cxn>
                <a:cxn ang="0">
                  <a:pos x="T2" y="T3"/>
                </a:cxn>
                <a:cxn ang="0">
                  <a:pos x="T4" y="T5"/>
                </a:cxn>
                <a:cxn ang="0">
                  <a:pos x="T6" y="T7"/>
                </a:cxn>
                <a:cxn ang="0">
                  <a:pos x="T8" y="T9"/>
                </a:cxn>
              </a:cxnLst>
              <a:rect l="0" t="0" r="r" b="b"/>
              <a:pathLst>
                <a:path w="4" h="1">
                  <a:moveTo>
                    <a:pt x="0" y="1"/>
                  </a:moveTo>
                  <a:lnTo>
                    <a:pt x="2" y="0"/>
                  </a:lnTo>
                  <a:lnTo>
                    <a:pt x="4" y="0"/>
                  </a:lnTo>
                  <a:lnTo>
                    <a:pt x="0" y="0"/>
                  </a:ln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 name="Freeform 1460">
              <a:extLst>
                <a:ext uri="{FF2B5EF4-FFF2-40B4-BE49-F238E27FC236}">
                  <a16:creationId xmlns:a16="http://schemas.microsoft.com/office/drawing/2014/main" id="{55B8F150-BA96-426E-BD3F-844E8173774F}"/>
                </a:ext>
              </a:extLst>
            </p:cNvPr>
            <p:cNvSpPr>
              <a:spLocks/>
            </p:cNvSpPr>
            <p:nvPr/>
          </p:nvSpPr>
          <p:spPr bwMode="auto">
            <a:xfrm>
              <a:off x="3719" y="3121"/>
              <a:ext cx="2" cy="3"/>
            </a:xfrm>
            <a:custGeom>
              <a:avLst/>
              <a:gdLst>
                <a:gd name="T0" fmla="*/ 0 w 2"/>
                <a:gd name="T1" fmla="*/ 3 h 3"/>
                <a:gd name="T2" fmla="*/ 2 w 2"/>
                <a:gd name="T3" fmla="*/ 1 h 3"/>
                <a:gd name="T4" fmla="*/ 0 w 2"/>
                <a:gd name="T5" fmla="*/ 0 h 3"/>
                <a:gd name="T6" fmla="*/ 0 w 2"/>
                <a:gd name="T7" fmla="*/ 1 h 3"/>
                <a:gd name="T8" fmla="*/ 0 w 2"/>
                <a:gd name="T9" fmla="*/ 3 h 3"/>
              </a:gdLst>
              <a:ahLst/>
              <a:cxnLst>
                <a:cxn ang="0">
                  <a:pos x="T0" y="T1"/>
                </a:cxn>
                <a:cxn ang="0">
                  <a:pos x="T2" y="T3"/>
                </a:cxn>
                <a:cxn ang="0">
                  <a:pos x="T4" y="T5"/>
                </a:cxn>
                <a:cxn ang="0">
                  <a:pos x="T6" y="T7"/>
                </a:cxn>
                <a:cxn ang="0">
                  <a:pos x="T8" y="T9"/>
                </a:cxn>
              </a:cxnLst>
              <a:rect l="0" t="0" r="r" b="b"/>
              <a:pathLst>
                <a:path w="2" h="3">
                  <a:moveTo>
                    <a:pt x="0" y="3"/>
                  </a:moveTo>
                  <a:lnTo>
                    <a:pt x="2" y="1"/>
                  </a:lnTo>
                  <a:lnTo>
                    <a:pt x="0" y="0"/>
                  </a:lnTo>
                  <a:lnTo>
                    <a:pt x="0" y="1"/>
                  </a:ln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 name="Freeform 1461">
              <a:extLst>
                <a:ext uri="{FF2B5EF4-FFF2-40B4-BE49-F238E27FC236}">
                  <a16:creationId xmlns:a16="http://schemas.microsoft.com/office/drawing/2014/main" id="{09949C10-A528-484A-9BA4-091776C8D230}"/>
                </a:ext>
              </a:extLst>
            </p:cNvPr>
            <p:cNvSpPr>
              <a:spLocks/>
            </p:cNvSpPr>
            <p:nvPr/>
          </p:nvSpPr>
          <p:spPr bwMode="auto">
            <a:xfrm>
              <a:off x="3735" y="3245"/>
              <a:ext cx="8" cy="8"/>
            </a:xfrm>
            <a:custGeom>
              <a:avLst/>
              <a:gdLst>
                <a:gd name="T0" fmla="*/ 7 w 8"/>
                <a:gd name="T1" fmla="*/ 5 h 8"/>
                <a:gd name="T2" fmla="*/ 5 w 8"/>
                <a:gd name="T3" fmla="*/ 2 h 8"/>
                <a:gd name="T4" fmla="*/ 4 w 8"/>
                <a:gd name="T5" fmla="*/ 0 h 8"/>
                <a:gd name="T6" fmla="*/ 2 w 8"/>
                <a:gd name="T7" fmla="*/ 0 h 8"/>
                <a:gd name="T8" fmla="*/ 0 w 8"/>
                <a:gd name="T9" fmla="*/ 0 h 8"/>
                <a:gd name="T10" fmla="*/ 0 w 8"/>
                <a:gd name="T11" fmla="*/ 0 h 8"/>
                <a:gd name="T12" fmla="*/ 2 w 8"/>
                <a:gd name="T13" fmla="*/ 3 h 8"/>
                <a:gd name="T14" fmla="*/ 5 w 8"/>
                <a:gd name="T15" fmla="*/ 5 h 8"/>
                <a:gd name="T16" fmla="*/ 8 w 8"/>
                <a:gd name="T17" fmla="*/ 8 h 8"/>
                <a:gd name="T18" fmla="*/ 7 w 8"/>
                <a:gd name="T19"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8">
                  <a:moveTo>
                    <a:pt x="7" y="5"/>
                  </a:moveTo>
                  <a:lnTo>
                    <a:pt x="5" y="2"/>
                  </a:lnTo>
                  <a:lnTo>
                    <a:pt x="4" y="0"/>
                  </a:lnTo>
                  <a:lnTo>
                    <a:pt x="2" y="0"/>
                  </a:lnTo>
                  <a:lnTo>
                    <a:pt x="0" y="0"/>
                  </a:lnTo>
                  <a:lnTo>
                    <a:pt x="0" y="0"/>
                  </a:lnTo>
                  <a:lnTo>
                    <a:pt x="2" y="3"/>
                  </a:lnTo>
                  <a:lnTo>
                    <a:pt x="5" y="5"/>
                  </a:lnTo>
                  <a:lnTo>
                    <a:pt x="8" y="8"/>
                  </a:lnTo>
                  <a:lnTo>
                    <a:pt x="7"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 name="Freeform 1462">
              <a:extLst>
                <a:ext uri="{FF2B5EF4-FFF2-40B4-BE49-F238E27FC236}">
                  <a16:creationId xmlns:a16="http://schemas.microsoft.com/office/drawing/2014/main" id="{2AB8784C-CF40-4E02-A33B-53C539A2385F}"/>
                </a:ext>
              </a:extLst>
            </p:cNvPr>
            <p:cNvSpPr>
              <a:spLocks/>
            </p:cNvSpPr>
            <p:nvPr/>
          </p:nvSpPr>
          <p:spPr bwMode="auto">
            <a:xfrm>
              <a:off x="3719" y="3138"/>
              <a:ext cx="5" cy="3"/>
            </a:xfrm>
            <a:custGeom>
              <a:avLst/>
              <a:gdLst>
                <a:gd name="T0" fmla="*/ 5 w 5"/>
                <a:gd name="T1" fmla="*/ 0 h 3"/>
                <a:gd name="T2" fmla="*/ 4 w 5"/>
                <a:gd name="T3" fmla="*/ 0 h 3"/>
                <a:gd name="T4" fmla="*/ 0 w 5"/>
                <a:gd name="T5" fmla="*/ 2 h 3"/>
                <a:gd name="T6" fmla="*/ 2 w 5"/>
                <a:gd name="T7" fmla="*/ 3 h 3"/>
                <a:gd name="T8" fmla="*/ 5 w 5"/>
                <a:gd name="T9" fmla="*/ 2 h 3"/>
                <a:gd name="T10" fmla="*/ 5 w 5"/>
                <a:gd name="T11" fmla="*/ 0 h 3"/>
              </a:gdLst>
              <a:ahLst/>
              <a:cxnLst>
                <a:cxn ang="0">
                  <a:pos x="T0" y="T1"/>
                </a:cxn>
                <a:cxn ang="0">
                  <a:pos x="T2" y="T3"/>
                </a:cxn>
                <a:cxn ang="0">
                  <a:pos x="T4" y="T5"/>
                </a:cxn>
                <a:cxn ang="0">
                  <a:pos x="T6" y="T7"/>
                </a:cxn>
                <a:cxn ang="0">
                  <a:pos x="T8" y="T9"/>
                </a:cxn>
                <a:cxn ang="0">
                  <a:pos x="T10" y="T11"/>
                </a:cxn>
              </a:cxnLst>
              <a:rect l="0" t="0" r="r" b="b"/>
              <a:pathLst>
                <a:path w="5" h="3">
                  <a:moveTo>
                    <a:pt x="5" y="0"/>
                  </a:moveTo>
                  <a:lnTo>
                    <a:pt x="4" y="0"/>
                  </a:lnTo>
                  <a:lnTo>
                    <a:pt x="0" y="2"/>
                  </a:lnTo>
                  <a:lnTo>
                    <a:pt x="2" y="3"/>
                  </a:lnTo>
                  <a:lnTo>
                    <a:pt x="5" y="2"/>
                  </a:lnTo>
                  <a:lnTo>
                    <a:pt x="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 name="Freeform 1463">
              <a:extLst>
                <a:ext uri="{FF2B5EF4-FFF2-40B4-BE49-F238E27FC236}">
                  <a16:creationId xmlns:a16="http://schemas.microsoft.com/office/drawing/2014/main" id="{A2A85DF6-AD22-49F0-A5B0-EB73667F8C30}"/>
                </a:ext>
              </a:extLst>
            </p:cNvPr>
            <p:cNvSpPr>
              <a:spLocks/>
            </p:cNvSpPr>
            <p:nvPr/>
          </p:nvSpPr>
          <p:spPr bwMode="auto">
            <a:xfrm>
              <a:off x="3723" y="3210"/>
              <a:ext cx="14" cy="25"/>
            </a:xfrm>
            <a:custGeom>
              <a:avLst/>
              <a:gdLst>
                <a:gd name="T0" fmla="*/ 6 w 14"/>
                <a:gd name="T1" fmla="*/ 24 h 25"/>
                <a:gd name="T2" fmla="*/ 8 w 14"/>
                <a:gd name="T3" fmla="*/ 22 h 25"/>
                <a:gd name="T4" fmla="*/ 9 w 14"/>
                <a:gd name="T5" fmla="*/ 19 h 25"/>
                <a:gd name="T6" fmla="*/ 9 w 14"/>
                <a:gd name="T7" fmla="*/ 22 h 25"/>
                <a:gd name="T8" fmla="*/ 9 w 14"/>
                <a:gd name="T9" fmla="*/ 25 h 25"/>
                <a:gd name="T10" fmla="*/ 11 w 14"/>
                <a:gd name="T11" fmla="*/ 25 h 25"/>
                <a:gd name="T12" fmla="*/ 14 w 14"/>
                <a:gd name="T13" fmla="*/ 25 h 25"/>
                <a:gd name="T14" fmla="*/ 14 w 14"/>
                <a:gd name="T15" fmla="*/ 21 h 25"/>
                <a:gd name="T16" fmla="*/ 12 w 14"/>
                <a:gd name="T17" fmla="*/ 16 h 25"/>
                <a:gd name="T18" fmla="*/ 12 w 14"/>
                <a:gd name="T19" fmla="*/ 16 h 25"/>
                <a:gd name="T20" fmla="*/ 12 w 14"/>
                <a:gd name="T21" fmla="*/ 11 h 25"/>
                <a:gd name="T22" fmla="*/ 11 w 14"/>
                <a:gd name="T23" fmla="*/ 8 h 25"/>
                <a:gd name="T24" fmla="*/ 9 w 14"/>
                <a:gd name="T25" fmla="*/ 1 h 25"/>
                <a:gd name="T26" fmla="*/ 8 w 14"/>
                <a:gd name="T27" fmla="*/ 0 h 25"/>
                <a:gd name="T28" fmla="*/ 3 w 14"/>
                <a:gd name="T29" fmla="*/ 0 h 25"/>
                <a:gd name="T30" fmla="*/ 1 w 14"/>
                <a:gd name="T31" fmla="*/ 1 h 25"/>
                <a:gd name="T32" fmla="*/ 1 w 14"/>
                <a:gd name="T33" fmla="*/ 5 h 25"/>
                <a:gd name="T34" fmla="*/ 3 w 14"/>
                <a:gd name="T35" fmla="*/ 6 h 25"/>
                <a:gd name="T36" fmla="*/ 3 w 14"/>
                <a:gd name="T37" fmla="*/ 8 h 25"/>
                <a:gd name="T38" fmla="*/ 3 w 14"/>
                <a:gd name="T39" fmla="*/ 9 h 25"/>
                <a:gd name="T40" fmla="*/ 4 w 14"/>
                <a:gd name="T41" fmla="*/ 9 h 25"/>
                <a:gd name="T42" fmla="*/ 6 w 14"/>
                <a:gd name="T43" fmla="*/ 8 h 25"/>
                <a:gd name="T44" fmla="*/ 4 w 14"/>
                <a:gd name="T45" fmla="*/ 9 h 25"/>
                <a:gd name="T46" fmla="*/ 3 w 14"/>
                <a:gd name="T47" fmla="*/ 13 h 25"/>
                <a:gd name="T48" fmla="*/ 0 w 14"/>
                <a:gd name="T49" fmla="*/ 13 h 25"/>
                <a:gd name="T50" fmla="*/ 3 w 14"/>
                <a:gd name="T51" fmla="*/ 17 h 25"/>
                <a:gd name="T52" fmla="*/ 4 w 14"/>
                <a:gd name="T53" fmla="*/ 21 h 25"/>
                <a:gd name="T54" fmla="*/ 6 w 14"/>
                <a:gd name="T55" fmla="*/ 24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4" h="25">
                  <a:moveTo>
                    <a:pt x="6" y="24"/>
                  </a:moveTo>
                  <a:lnTo>
                    <a:pt x="8" y="22"/>
                  </a:lnTo>
                  <a:lnTo>
                    <a:pt x="9" y="19"/>
                  </a:lnTo>
                  <a:lnTo>
                    <a:pt x="9" y="22"/>
                  </a:lnTo>
                  <a:lnTo>
                    <a:pt x="9" y="25"/>
                  </a:lnTo>
                  <a:lnTo>
                    <a:pt x="11" y="25"/>
                  </a:lnTo>
                  <a:lnTo>
                    <a:pt x="14" y="25"/>
                  </a:lnTo>
                  <a:lnTo>
                    <a:pt x="14" y="21"/>
                  </a:lnTo>
                  <a:lnTo>
                    <a:pt x="12" y="16"/>
                  </a:lnTo>
                  <a:lnTo>
                    <a:pt x="12" y="16"/>
                  </a:lnTo>
                  <a:lnTo>
                    <a:pt x="12" y="11"/>
                  </a:lnTo>
                  <a:lnTo>
                    <a:pt x="11" y="8"/>
                  </a:lnTo>
                  <a:lnTo>
                    <a:pt x="9" y="1"/>
                  </a:lnTo>
                  <a:lnTo>
                    <a:pt x="8" y="0"/>
                  </a:lnTo>
                  <a:lnTo>
                    <a:pt x="3" y="0"/>
                  </a:lnTo>
                  <a:lnTo>
                    <a:pt x="1" y="1"/>
                  </a:lnTo>
                  <a:lnTo>
                    <a:pt x="1" y="5"/>
                  </a:lnTo>
                  <a:lnTo>
                    <a:pt x="3" y="6"/>
                  </a:lnTo>
                  <a:lnTo>
                    <a:pt x="3" y="8"/>
                  </a:lnTo>
                  <a:lnTo>
                    <a:pt x="3" y="9"/>
                  </a:lnTo>
                  <a:lnTo>
                    <a:pt x="4" y="9"/>
                  </a:lnTo>
                  <a:lnTo>
                    <a:pt x="6" y="8"/>
                  </a:lnTo>
                  <a:lnTo>
                    <a:pt x="4" y="9"/>
                  </a:lnTo>
                  <a:lnTo>
                    <a:pt x="3" y="13"/>
                  </a:lnTo>
                  <a:lnTo>
                    <a:pt x="0" y="13"/>
                  </a:lnTo>
                  <a:lnTo>
                    <a:pt x="3" y="17"/>
                  </a:lnTo>
                  <a:lnTo>
                    <a:pt x="4" y="21"/>
                  </a:lnTo>
                  <a:lnTo>
                    <a:pt x="6" y="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 name="Freeform 1464">
              <a:extLst>
                <a:ext uri="{FF2B5EF4-FFF2-40B4-BE49-F238E27FC236}">
                  <a16:creationId xmlns:a16="http://schemas.microsoft.com/office/drawing/2014/main" id="{E7BB9196-6D5D-4364-9159-777E6CFC274B}"/>
                </a:ext>
              </a:extLst>
            </p:cNvPr>
            <p:cNvSpPr>
              <a:spLocks/>
            </p:cNvSpPr>
            <p:nvPr/>
          </p:nvSpPr>
          <p:spPr bwMode="auto">
            <a:xfrm>
              <a:off x="3735" y="3250"/>
              <a:ext cx="7" cy="8"/>
            </a:xfrm>
            <a:custGeom>
              <a:avLst/>
              <a:gdLst>
                <a:gd name="T0" fmla="*/ 2 w 7"/>
                <a:gd name="T1" fmla="*/ 0 h 8"/>
                <a:gd name="T2" fmla="*/ 0 w 7"/>
                <a:gd name="T3" fmla="*/ 0 h 8"/>
                <a:gd name="T4" fmla="*/ 0 w 7"/>
                <a:gd name="T5" fmla="*/ 3 h 8"/>
                <a:gd name="T6" fmla="*/ 4 w 7"/>
                <a:gd name="T7" fmla="*/ 8 h 8"/>
                <a:gd name="T8" fmla="*/ 7 w 7"/>
                <a:gd name="T9" fmla="*/ 8 h 8"/>
                <a:gd name="T10" fmla="*/ 7 w 7"/>
                <a:gd name="T11" fmla="*/ 6 h 8"/>
                <a:gd name="T12" fmla="*/ 5 w 7"/>
                <a:gd name="T13" fmla="*/ 1 h 8"/>
                <a:gd name="T14" fmla="*/ 2 w 7"/>
                <a:gd name="T15" fmla="*/ 0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8">
                  <a:moveTo>
                    <a:pt x="2" y="0"/>
                  </a:moveTo>
                  <a:lnTo>
                    <a:pt x="0" y="0"/>
                  </a:lnTo>
                  <a:lnTo>
                    <a:pt x="0" y="3"/>
                  </a:lnTo>
                  <a:lnTo>
                    <a:pt x="4" y="8"/>
                  </a:lnTo>
                  <a:lnTo>
                    <a:pt x="7" y="8"/>
                  </a:lnTo>
                  <a:lnTo>
                    <a:pt x="7" y="6"/>
                  </a:lnTo>
                  <a:lnTo>
                    <a:pt x="5" y="1"/>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 name="Freeform 1465">
              <a:extLst>
                <a:ext uri="{FF2B5EF4-FFF2-40B4-BE49-F238E27FC236}">
                  <a16:creationId xmlns:a16="http://schemas.microsoft.com/office/drawing/2014/main" id="{F1EE5B3C-4544-411C-897C-ADD4CA77EA8D}"/>
                </a:ext>
              </a:extLst>
            </p:cNvPr>
            <p:cNvSpPr>
              <a:spLocks/>
            </p:cNvSpPr>
            <p:nvPr/>
          </p:nvSpPr>
          <p:spPr bwMode="auto">
            <a:xfrm>
              <a:off x="3724" y="3149"/>
              <a:ext cx="2" cy="2"/>
            </a:xfrm>
            <a:custGeom>
              <a:avLst/>
              <a:gdLst>
                <a:gd name="T0" fmla="*/ 0 w 2"/>
                <a:gd name="T1" fmla="*/ 2 h 2"/>
                <a:gd name="T2" fmla="*/ 2 w 2"/>
                <a:gd name="T3" fmla="*/ 0 h 2"/>
                <a:gd name="T4" fmla="*/ 0 w 2"/>
                <a:gd name="T5" fmla="*/ 0 h 2"/>
                <a:gd name="T6" fmla="*/ 0 w 2"/>
                <a:gd name="T7" fmla="*/ 2 h 2"/>
              </a:gdLst>
              <a:ahLst/>
              <a:cxnLst>
                <a:cxn ang="0">
                  <a:pos x="T0" y="T1"/>
                </a:cxn>
                <a:cxn ang="0">
                  <a:pos x="T2" y="T3"/>
                </a:cxn>
                <a:cxn ang="0">
                  <a:pos x="T4" y="T5"/>
                </a:cxn>
                <a:cxn ang="0">
                  <a:pos x="T6" y="T7"/>
                </a:cxn>
              </a:cxnLst>
              <a:rect l="0" t="0" r="r" b="b"/>
              <a:pathLst>
                <a:path w="2" h="2">
                  <a:moveTo>
                    <a:pt x="0" y="2"/>
                  </a:moveTo>
                  <a:lnTo>
                    <a:pt x="2" y="0"/>
                  </a:lnTo>
                  <a:lnTo>
                    <a:pt x="0" y="0"/>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 name="Freeform 1466">
              <a:extLst>
                <a:ext uri="{FF2B5EF4-FFF2-40B4-BE49-F238E27FC236}">
                  <a16:creationId xmlns:a16="http://schemas.microsoft.com/office/drawing/2014/main" id="{2CC709F5-DEB8-4E39-9185-2BA413603E5A}"/>
                </a:ext>
              </a:extLst>
            </p:cNvPr>
            <p:cNvSpPr>
              <a:spLocks/>
            </p:cNvSpPr>
            <p:nvPr/>
          </p:nvSpPr>
          <p:spPr bwMode="auto">
            <a:xfrm>
              <a:off x="3715" y="3149"/>
              <a:ext cx="3" cy="3"/>
            </a:xfrm>
            <a:custGeom>
              <a:avLst/>
              <a:gdLst>
                <a:gd name="T0" fmla="*/ 1 w 3"/>
                <a:gd name="T1" fmla="*/ 3 h 3"/>
                <a:gd name="T2" fmla="*/ 3 w 3"/>
                <a:gd name="T3" fmla="*/ 3 h 3"/>
                <a:gd name="T4" fmla="*/ 1 w 3"/>
                <a:gd name="T5" fmla="*/ 0 h 3"/>
                <a:gd name="T6" fmla="*/ 0 w 3"/>
                <a:gd name="T7" fmla="*/ 2 h 3"/>
                <a:gd name="T8" fmla="*/ 1 w 3"/>
                <a:gd name="T9" fmla="*/ 3 h 3"/>
              </a:gdLst>
              <a:ahLst/>
              <a:cxnLst>
                <a:cxn ang="0">
                  <a:pos x="T0" y="T1"/>
                </a:cxn>
                <a:cxn ang="0">
                  <a:pos x="T2" y="T3"/>
                </a:cxn>
                <a:cxn ang="0">
                  <a:pos x="T4" y="T5"/>
                </a:cxn>
                <a:cxn ang="0">
                  <a:pos x="T6" y="T7"/>
                </a:cxn>
                <a:cxn ang="0">
                  <a:pos x="T8" y="T9"/>
                </a:cxn>
              </a:cxnLst>
              <a:rect l="0" t="0" r="r" b="b"/>
              <a:pathLst>
                <a:path w="3" h="3">
                  <a:moveTo>
                    <a:pt x="1" y="3"/>
                  </a:moveTo>
                  <a:lnTo>
                    <a:pt x="3" y="3"/>
                  </a:lnTo>
                  <a:lnTo>
                    <a:pt x="1" y="0"/>
                  </a:lnTo>
                  <a:lnTo>
                    <a:pt x="0" y="2"/>
                  </a:lnTo>
                  <a:lnTo>
                    <a:pt x="1"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 name="Freeform 1467">
              <a:extLst>
                <a:ext uri="{FF2B5EF4-FFF2-40B4-BE49-F238E27FC236}">
                  <a16:creationId xmlns:a16="http://schemas.microsoft.com/office/drawing/2014/main" id="{26266C9B-7D13-45C4-9E36-22E07D6E641E}"/>
                </a:ext>
              </a:extLst>
            </p:cNvPr>
            <p:cNvSpPr>
              <a:spLocks/>
            </p:cNvSpPr>
            <p:nvPr/>
          </p:nvSpPr>
          <p:spPr bwMode="auto">
            <a:xfrm>
              <a:off x="3715" y="3129"/>
              <a:ext cx="4" cy="3"/>
            </a:xfrm>
            <a:custGeom>
              <a:avLst/>
              <a:gdLst>
                <a:gd name="T0" fmla="*/ 4 w 4"/>
                <a:gd name="T1" fmla="*/ 1 h 3"/>
                <a:gd name="T2" fmla="*/ 3 w 4"/>
                <a:gd name="T3" fmla="*/ 0 h 3"/>
                <a:gd name="T4" fmla="*/ 0 w 4"/>
                <a:gd name="T5" fmla="*/ 0 h 3"/>
                <a:gd name="T6" fmla="*/ 1 w 4"/>
                <a:gd name="T7" fmla="*/ 1 h 3"/>
                <a:gd name="T8" fmla="*/ 1 w 4"/>
                <a:gd name="T9" fmla="*/ 3 h 3"/>
                <a:gd name="T10" fmla="*/ 3 w 4"/>
                <a:gd name="T11" fmla="*/ 3 h 3"/>
                <a:gd name="T12" fmla="*/ 4 w 4"/>
                <a:gd name="T13" fmla="*/ 1 h 3"/>
              </a:gdLst>
              <a:ahLst/>
              <a:cxnLst>
                <a:cxn ang="0">
                  <a:pos x="T0" y="T1"/>
                </a:cxn>
                <a:cxn ang="0">
                  <a:pos x="T2" y="T3"/>
                </a:cxn>
                <a:cxn ang="0">
                  <a:pos x="T4" y="T5"/>
                </a:cxn>
                <a:cxn ang="0">
                  <a:pos x="T6" y="T7"/>
                </a:cxn>
                <a:cxn ang="0">
                  <a:pos x="T8" y="T9"/>
                </a:cxn>
                <a:cxn ang="0">
                  <a:pos x="T10" y="T11"/>
                </a:cxn>
                <a:cxn ang="0">
                  <a:pos x="T12" y="T13"/>
                </a:cxn>
              </a:cxnLst>
              <a:rect l="0" t="0" r="r" b="b"/>
              <a:pathLst>
                <a:path w="4" h="3">
                  <a:moveTo>
                    <a:pt x="4" y="1"/>
                  </a:moveTo>
                  <a:lnTo>
                    <a:pt x="3" y="0"/>
                  </a:lnTo>
                  <a:lnTo>
                    <a:pt x="0" y="0"/>
                  </a:lnTo>
                  <a:lnTo>
                    <a:pt x="1" y="1"/>
                  </a:lnTo>
                  <a:lnTo>
                    <a:pt x="1" y="3"/>
                  </a:lnTo>
                  <a:lnTo>
                    <a:pt x="3" y="3"/>
                  </a:lnTo>
                  <a:lnTo>
                    <a:pt x="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8" name="Freeform 1468">
              <a:extLst>
                <a:ext uri="{FF2B5EF4-FFF2-40B4-BE49-F238E27FC236}">
                  <a16:creationId xmlns:a16="http://schemas.microsoft.com/office/drawing/2014/main" id="{F82D8940-289E-4EE9-A535-F06DBE1EA5BF}"/>
                </a:ext>
              </a:extLst>
            </p:cNvPr>
            <p:cNvSpPr>
              <a:spLocks/>
            </p:cNvSpPr>
            <p:nvPr/>
          </p:nvSpPr>
          <p:spPr bwMode="auto">
            <a:xfrm>
              <a:off x="3708" y="3114"/>
              <a:ext cx="5" cy="2"/>
            </a:xfrm>
            <a:custGeom>
              <a:avLst/>
              <a:gdLst>
                <a:gd name="T0" fmla="*/ 0 w 5"/>
                <a:gd name="T1" fmla="*/ 0 h 2"/>
                <a:gd name="T2" fmla="*/ 2 w 5"/>
                <a:gd name="T3" fmla="*/ 2 h 2"/>
                <a:gd name="T4" fmla="*/ 5 w 5"/>
                <a:gd name="T5" fmla="*/ 0 h 2"/>
                <a:gd name="T6" fmla="*/ 3 w 5"/>
                <a:gd name="T7" fmla="*/ 0 h 2"/>
                <a:gd name="T8" fmla="*/ 2 w 5"/>
                <a:gd name="T9" fmla="*/ 0 h 2"/>
                <a:gd name="T10" fmla="*/ 0 w 5"/>
                <a:gd name="T11" fmla="*/ 0 h 2"/>
              </a:gdLst>
              <a:ahLst/>
              <a:cxnLst>
                <a:cxn ang="0">
                  <a:pos x="T0" y="T1"/>
                </a:cxn>
                <a:cxn ang="0">
                  <a:pos x="T2" y="T3"/>
                </a:cxn>
                <a:cxn ang="0">
                  <a:pos x="T4" y="T5"/>
                </a:cxn>
                <a:cxn ang="0">
                  <a:pos x="T6" y="T7"/>
                </a:cxn>
                <a:cxn ang="0">
                  <a:pos x="T8" y="T9"/>
                </a:cxn>
                <a:cxn ang="0">
                  <a:pos x="T10" y="T11"/>
                </a:cxn>
              </a:cxnLst>
              <a:rect l="0" t="0" r="r" b="b"/>
              <a:pathLst>
                <a:path w="5" h="2">
                  <a:moveTo>
                    <a:pt x="0" y="0"/>
                  </a:moveTo>
                  <a:lnTo>
                    <a:pt x="2" y="2"/>
                  </a:lnTo>
                  <a:lnTo>
                    <a:pt x="5" y="0"/>
                  </a:lnTo>
                  <a:lnTo>
                    <a:pt x="3" y="0"/>
                  </a:lnTo>
                  <a:lnTo>
                    <a:pt x="2"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9" name="Freeform 1469">
              <a:extLst>
                <a:ext uri="{FF2B5EF4-FFF2-40B4-BE49-F238E27FC236}">
                  <a16:creationId xmlns:a16="http://schemas.microsoft.com/office/drawing/2014/main" id="{17F3D5D5-896B-471C-877E-B3230BCBDE7E}"/>
                </a:ext>
              </a:extLst>
            </p:cNvPr>
            <p:cNvSpPr>
              <a:spLocks/>
            </p:cNvSpPr>
            <p:nvPr/>
          </p:nvSpPr>
          <p:spPr bwMode="auto">
            <a:xfrm>
              <a:off x="3718" y="3116"/>
              <a:ext cx="5" cy="3"/>
            </a:xfrm>
            <a:custGeom>
              <a:avLst/>
              <a:gdLst>
                <a:gd name="T0" fmla="*/ 0 w 5"/>
                <a:gd name="T1" fmla="*/ 1 h 3"/>
                <a:gd name="T2" fmla="*/ 1 w 5"/>
                <a:gd name="T3" fmla="*/ 3 h 3"/>
                <a:gd name="T4" fmla="*/ 5 w 5"/>
                <a:gd name="T5" fmla="*/ 0 h 3"/>
                <a:gd name="T6" fmla="*/ 0 w 5"/>
                <a:gd name="T7" fmla="*/ 0 h 3"/>
                <a:gd name="T8" fmla="*/ 0 w 5"/>
                <a:gd name="T9" fmla="*/ 1 h 3"/>
              </a:gdLst>
              <a:ahLst/>
              <a:cxnLst>
                <a:cxn ang="0">
                  <a:pos x="T0" y="T1"/>
                </a:cxn>
                <a:cxn ang="0">
                  <a:pos x="T2" y="T3"/>
                </a:cxn>
                <a:cxn ang="0">
                  <a:pos x="T4" y="T5"/>
                </a:cxn>
                <a:cxn ang="0">
                  <a:pos x="T6" y="T7"/>
                </a:cxn>
                <a:cxn ang="0">
                  <a:pos x="T8" y="T9"/>
                </a:cxn>
              </a:cxnLst>
              <a:rect l="0" t="0" r="r" b="b"/>
              <a:pathLst>
                <a:path w="5" h="3">
                  <a:moveTo>
                    <a:pt x="0" y="1"/>
                  </a:moveTo>
                  <a:lnTo>
                    <a:pt x="1" y="3"/>
                  </a:lnTo>
                  <a:lnTo>
                    <a:pt x="5" y="0"/>
                  </a:lnTo>
                  <a:lnTo>
                    <a:pt x="0" y="0"/>
                  </a:ln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0" name="Freeform 1470">
              <a:extLst>
                <a:ext uri="{FF2B5EF4-FFF2-40B4-BE49-F238E27FC236}">
                  <a16:creationId xmlns:a16="http://schemas.microsoft.com/office/drawing/2014/main" id="{E01BC088-094A-4A92-A57F-908B54DDA723}"/>
                </a:ext>
              </a:extLst>
            </p:cNvPr>
            <p:cNvSpPr>
              <a:spLocks/>
            </p:cNvSpPr>
            <p:nvPr/>
          </p:nvSpPr>
          <p:spPr bwMode="auto">
            <a:xfrm>
              <a:off x="3707" y="3133"/>
              <a:ext cx="4" cy="3"/>
            </a:xfrm>
            <a:custGeom>
              <a:avLst/>
              <a:gdLst>
                <a:gd name="T0" fmla="*/ 0 w 4"/>
                <a:gd name="T1" fmla="*/ 2 h 3"/>
                <a:gd name="T2" fmla="*/ 3 w 4"/>
                <a:gd name="T3" fmla="*/ 3 h 3"/>
                <a:gd name="T4" fmla="*/ 4 w 4"/>
                <a:gd name="T5" fmla="*/ 2 h 3"/>
                <a:gd name="T6" fmla="*/ 3 w 4"/>
                <a:gd name="T7" fmla="*/ 0 h 3"/>
                <a:gd name="T8" fmla="*/ 0 w 4"/>
                <a:gd name="T9" fmla="*/ 0 h 3"/>
                <a:gd name="T10" fmla="*/ 0 w 4"/>
                <a:gd name="T11" fmla="*/ 2 h 3"/>
              </a:gdLst>
              <a:ahLst/>
              <a:cxnLst>
                <a:cxn ang="0">
                  <a:pos x="T0" y="T1"/>
                </a:cxn>
                <a:cxn ang="0">
                  <a:pos x="T2" y="T3"/>
                </a:cxn>
                <a:cxn ang="0">
                  <a:pos x="T4" y="T5"/>
                </a:cxn>
                <a:cxn ang="0">
                  <a:pos x="T6" y="T7"/>
                </a:cxn>
                <a:cxn ang="0">
                  <a:pos x="T8" y="T9"/>
                </a:cxn>
                <a:cxn ang="0">
                  <a:pos x="T10" y="T11"/>
                </a:cxn>
              </a:cxnLst>
              <a:rect l="0" t="0" r="r" b="b"/>
              <a:pathLst>
                <a:path w="4" h="3">
                  <a:moveTo>
                    <a:pt x="0" y="2"/>
                  </a:moveTo>
                  <a:lnTo>
                    <a:pt x="3" y="3"/>
                  </a:lnTo>
                  <a:lnTo>
                    <a:pt x="4" y="2"/>
                  </a:lnTo>
                  <a:lnTo>
                    <a:pt x="3" y="0"/>
                  </a:lnTo>
                  <a:lnTo>
                    <a:pt x="0" y="0"/>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1" name="Freeform 1471">
              <a:extLst>
                <a:ext uri="{FF2B5EF4-FFF2-40B4-BE49-F238E27FC236}">
                  <a16:creationId xmlns:a16="http://schemas.microsoft.com/office/drawing/2014/main" id="{59876F86-BD8A-47DB-8E37-BCD24DE325B5}"/>
                </a:ext>
              </a:extLst>
            </p:cNvPr>
            <p:cNvSpPr>
              <a:spLocks/>
            </p:cNvSpPr>
            <p:nvPr/>
          </p:nvSpPr>
          <p:spPr bwMode="auto">
            <a:xfrm>
              <a:off x="3711" y="3130"/>
              <a:ext cx="4" cy="3"/>
            </a:xfrm>
            <a:custGeom>
              <a:avLst/>
              <a:gdLst>
                <a:gd name="T0" fmla="*/ 0 w 4"/>
                <a:gd name="T1" fmla="*/ 2 h 3"/>
                <a:gd name="T2" fmla="*/ 2 w 4"/>
                <a:gd name="T3" fmla="*/ 3 h 3"/>
                <a:gd name="T4" fmla="*/ 4 w 4"/>
                <a:gd name="T5" fmla="*/ 2 h 3"/>
                <a:gd name="T6" fmla="*/ 2 w 4"/>
                <a:gd name="T7" fmla="*/ 0 h 3"/>
                <a:gd name="T8" fmla="*/ 0 w 4"/>
                <a:gd name="T9" fmla="*/ 2 h 3"/>
              </a:gdLst>
              <a:ahLst/>
              <a:cxnLst>
                <a:cxn ang="0">
                  <a:pos x="T0" y="T1"/>
                </a:cxn>
                <a:cxn ang="0">
                  <a:pos x="T2" y="T3"/>
                </a:cxn>
                <a:cxn ang="0">
                  <a:pos x="T4" y="T5"/>
                </a:cxn>
                <a:cxn ang="0">
                  <a:pos x="T6" y="T7"/>
                </a:cxn>
                <a:cxn ang="0">
                  <a:pos x="T8" y="T9"/>
                </a:cxn>
              </a:cxnLst>
              <a:rect l="0" t="0" r="r" b="b"/>
              <a:pathLst>
                <a:path w="4" h="3">
                  <a:moveTo>
                    <a:pt x="0" y="2"/>
                  </a:moveTo>
                  <a:lnTo>
                    <a:pt x="2" y="3"/>
                  </a:lnTo>
                  <a:lnTo>
                    <a:pt x="4" y="2"/>
                  </a:lnTo>
                  <a:lnTo>
                    <a:pt x="2" y="0"/>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2" name="Freeform 1472">
              <a:extLst>
                <a:ext uri="{FF2B5EF4-FFF2-40B4-BE49-F238E27FC236}">
                  <a16:creationId xmlns:a16="http://schemas.microsoft.com/office/drawing/2014/main" id="{2B679B6E-F663-4088-AE5D-97407B8BA13B}"/>
                </a:ext>
              </a:extLst>
            </p:cNvPr>
            <p:cNvSpPr>
              <a:spLocks/>
            </p:cNvSpPr>
            <p:nvPr/>
          </p:nvSpPr>
          <p:spPr bwMode="auto">
            <a:xfrm>
              <a:off x="3723" y="3117"/>
              <a:ext cx="3" cy="5"/>
            </a:xfrm>
            <a:custGeom>
              <a:avLst/>
              <a:gdLst>
                <a:gd name="T0" fmla="*/ 0 w 3"/>
                <a:gd name="T1" fmla="*/ 2 h 5"/>
                <a:gd name="T2" fmla="*/ 1 w 3"/>
                <a:gd name="T3" fmla="*/ 4 h 5"/>
                <a:gd name="T4" fmla="*/ 1 w 3"/>
                <a:gd name="T5" fmla="*/ 5 h 5"/>
                <a:gd name="T6" fmla="*/ 3 w 3"/>
                <a:gd name="T7" fmla="*/ 4 h 5"/>
                <a:gd name="T8" fmla="*/ 3 w 3"/>
                <a:gd name="T9" fmla="*/ 0 h 5"/>
                <a:gd name="T10" fmla="*/ 1 w 3"/>
                <a:gd name="T11" fmla="*/ 0 h 5"/>
                <a:gd name="T12" fmla="*/ 0 w 3"/>
                <a:gd name="T13" fmla="*/ 2 h 5"/>
              </a:gdLst>
              <a:ahLst/>
              <a:cxnLst>
                <a:cxn ang="0">
                  <a:pos x="T0" y="T1"/>
                </a:cxn>
                <a:cxn ang="0">
                  <a:pos x="T2" y="T3"/>
                </a:cxn>
                <a:cxn ang="0">
                  <a:pos x="T4" y="T5"/>
                </a:cxn>
                <a:cxn ang="0">
                  <a:pos x="T6" y="T7"/>
                </a:cxn>
                <a:cxn ang="0">
                  <a:pos x="T8" y="T9"/>
                </a:cxn>
                <a:cxn ang="0">
                  <a:pos x="T10" y="T11"/>
                </a:cxn>
                <a:cxn ang="0">
                  <a:pos x="T12" y="T13"/>
                </a:cxn>
              </a:cxnLst>
              <a:rect l="0" t="0" r="r" b="b"/>
              <a:pathLst>
                <a:path w="3" h="5">
                  <a:moveTo>
                    <a:pt x="0" y="2"/>
                  </a:moveTo>
                  <a:lnTo>
                    <a:pt x="1" y="4"/>
                  </a:lnTo>
                  <a:lnTo>
                    <a:pt x="1" y="5"/>
                  </a:lnTo>
                  <a:lnTo>
                    <a:pt x="3" y="4"/>
                  </a:lnTo>
                  <a:lnTo>
                    <a:pt x="3" y="0"/>
                  </a:lnTo>
                  <a:lnTo>
                    <a:pt x="1" y="0"/>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 name="Freeform 1473">
              <a:extLst>
                <a:ext uri="{FF2B5EF4-FFF2-40B4-BE49-F238E27FC236}">
                  <a16:creationId xmlns:a16="http://schemas.microsoft.com/office/drawing/2014/main" id="{571C3F99-4098-40DA-A0B0-D2B291A0426F}"/>
                </a:ext>
              </a:extLst>
            </p:cNvPr>
            <p:cNvSpPr>
              <a:spLocks/>
            </p:cNvSpPr>
            <p:nvPr/>
          </p:nvSpPr>
          <p:spPr bwMode="auto">
            <a:xfrm>
              <a:off x="3721" y="3127"/>
              <a:ext cx="3" cy="3"/>
            </a:xfrm>
            <a:custGeom>
              <a:avLst/>
              <a:gdLst>
                <a:gd name="T0" fmla="*/ 3 w 3"/>
                <a:gd name="T1" fmla="*/ 3 h 3"/>
                <a:gd name="T2" fmla="*/ 3 w 3"/>
                <a:gd name="T3" fmla="*/ 0 h 3"/>
                <a:gd name="T4" fmla="*/ 0 w 3"/>
                <a:gd name="T5" fmla="*/ 2 h 3"/>
                <a:gd name="T6" fmla="*/ 3 w 3"/>
                <a:gd name="T7" fmla="*/ 3 h 3"/>
              </a:gdLst>
              <a:ahLst/>
              <a:cxnLst>
                <a:cxn ang="0">
                  <a:pos x="T0" y="T1"/>
                </a:cxn>
                <a:cxn ang="0">
                  <a:pos x="T2" y="T3"/>
                </a:cxn>
                <a:cxn ang="0">
                  <a:pos x="T4" y="T5"/>
                </a:cxn>
                <a:cxn ang="0">
                  <a:pos x="T6" y="T7"/>
                </a:cxn>
              </a:cxnLst>
              <a:rect l="0" t="0" r="r" b="b"/>
              <a:pathLst>
                <a:path w="3" h="3">
                  <a:moveTo>
                    <a:pt x="3" y="3"/>
                  </a:moveTo>
                  <a:lnTo>
                    <a:pt x="3" y="0"/>
                  </a:lnTo>
                  <a:lnTo>
                    <a:pt x="0" y="2"/>
                  </a:lnTo>
                  <a:lnTo>
                    <a:pt x="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 name="Freeform 1474">
              <a:extLst>
                <a:ext uri="{FF2B5EF4-FFF2-40B4-BE49-F238E27FC236}">
                  <a16:creationId xmlns:a16="http://schemas.microsoft.com/office/drawing/2014/main" id="{EAAA8B93-EC7C-4CB3-967A-09469ECAA2D8}"/>
                </a:ext>
              </a:extLst>
            </p:cNvPr>
            <p:cNvSpPr>
              <a:spLocks/>
            </p:cNvSpPr>
            <p:nvPr/>
          </p:nvSpPr>
          <p:spPr bwMode="auto">
            <a:xfrm>
              <a:off x="3719" y="3146"/>
              <a:ext cx="4" cy="2"/>
            </a:xfrm>
            <a:custGeom>
              <a:avLst/>
              <a:gdLst>
                <a:gd name="T0" fmla="*/ 4 w 4"/>
                <a:gd name="T1" fmla="*/ 0 h 2"/>
                <a:gd name="T2" fmla="*/ 0 w 4"/>
                <a:gd name="T3" fmla="*/ 0 h 2"/>
                <a:gd name="T4" fmla="*/ 4 w 4"/>
                <a:gd name="T5" fmla="*/ 2 h 2"/>
                <a:gd name="T6" fmla="*/ 4 w 4"/>
                <a:gd name="T7" fmla="*/ 0 h 2"/>
              </a:gdLst>
              <a:ahLst/>
              <a:cxnLst>
                <a:cxn ang="0">
                  <a:pos x="T0" y="T1"/>
                </a:cxn>
                <a:cxn ang="0">
                  <a:pos x="T2" y="T3"/>
                </a:cxn>
                <a:cxn ang="0">
                  <a:pos x="T4" y="T5"/>
                </a:cxn>
                <a:cxn ang="0">
                  <a:pos x="T6" y="T7"/>
                </a:cxn>
              </a:cxnLst>
              <a:rect l="0" t="0" r="r" b="b"/>
              <a:pathLst>
                <a:path w="4" h="2">
                  <a:moveTo>
                    <a:pt x="4" y="0"/>
                  </a:moveTo>
                  <a:lnTo>
                    <a:pt x="0" y="0"/>
                  </a:lnTo>
                  <a:lnTo>
                    <a:pt x="4" y="2"/>
                  </a:lnTo>
                  <a:lnTo>
                    <a:pt x="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 name="Freeform 1475">
              <a:extLst>
                <a:ext uri="{FF2B5EF4-FFF2-40B4-BE49-F238E27FC236}">
                  <a16:creationId xmlns:a16="http://schemas.microsoft.com/office/drawing/2014/main" id="{85883575-449B-47C0-A061-CA0330605911}"/>
                </a:ext>
              </a:extLst>
            </p:cNvPr>
            <p:cNvSpPr>
              <a:spLocks/>
            </p:cNvSpPr>
            <p:nvPr/>
          </p:nvSpPr>
          <p:spPr bwMode="auto">
            <a:xfrm>
              <a:off x="3719" y="3192"/>
              <a:ext cx="13" cy="16"/>
            </a:xfrm>
            <a:custGeom>
              <a:avLst/>
              <a:gdLst>
                <a:gd name="T0" fmla="*/ 7 w 13"/>
                <a:gd name="T1" fmla="*/ 16 h 16"/>
                <a:gd name="T2" fmla="*/ 10 w 13"/>
                <a:gd name="T3" fmla="*/ 15 h 16"/>
                <a:gd name="T4" fmla="*/ 13 w 13"/>
                <a:gd name="T5" fmla="*/ 16 h 16"/>
                <a:gd name="T6" fmla="*/ 12 w 13"/>
                <a:gd name="T7" fmla="*/ 11 h 16"/>
                <a:gd name="T8" fmla="*/ 8 w 13"/>
                <a:gd name="T9" fmla="*/ 8 h 16"/>
                <a:gd name="T10" fmla="*/ 8 w 13"/>
                <a:gd name="T11" fmla="*/ 5 h 16"/>
                <a:gd name="T12" fmla="*/ 7 w 13"/>
                <a:gd name="T13" fmla="*/ 5 h 16"/>
                <a:gd name="T14" fmla="*/ 5 w 13"/>
                <a:gd name="T15" fmla="*/ 0 h 16"/>
                <a:gd name="T16" fmla="*/ 4 w 13"/>
                <a:gd name="T17" fmla="*/ 2 h 16"/>
                <a:gd name="T18" fmla="*/ 0 w 13"/>
                <a:gd name="T19" fmla="*/ 2 h 16"/>
                <a:gd name="T20" fmla="*/ 0 w 13"/>
                <a:gd name="T21" fmla="*/ 4 h 16"/>
                <a:gd name="T22" fmla="*/ 2 w 13"/>
                <a:gd name="T23" fmla="*/ 5 h 16"/>
                <a:gd name="T24" fmla="*/ 7 w 13"/>
                <a:gd name="T25" fmla="*/ 11 h 16"/>
                <a:gd name="T26" fmla="*/ 7 w 13"/>
                <a:gd name="T27" fmla="*/ 10 h 16"/>
                <a:gd name="T28" fmla="*/ 8 w 13"/>
                <a:gd name="T29" fmla="*/ 11 h 16"/>
                <a:gd name="T30" fmla="*/ 7 w 13"/>
                <a:gd name="T31" fmla="*/ 13 h 16"/>
                <a:gd name="T32" fmla="*/ 7 w 13"/>
                <a:gd name="T33"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3" h="16">
                  <a:moveTo>
                    <a:pt x="7" y="16"/>
                  </a:moveTo>
                  <a:lnTo>
                    <a:pt x="10" y="15"/>
                  </a:lnTo>
                  <a:lnTo>
                    <a:pt x="13" y="16"/>
                  </a:lnTo>
                  <a:lnTo>
                    <a:pt x="12" y="11"/>
                  </a:lnTo>
                  <a:lnTo>
                    <a:pt x="8" y="8"/>
                  </a:lnTo>
                  <a:lnTo>
                    <a:pt x="8" y="5"/>
                  </a:lnTo>
                  <a:lnTo>
                    <a:pt x="7" y="5"/>
                  </a:lnTo>
                  <a:lnTo>
                    <a:pt x="5" y="0"/>
                  </a:lnTo>
                  <a:lnTo>
                    <a:pt x="4" y="2"/>
                  </a:lnTo>
                  <a:lnTo>
                    <a:pt x="0" y="2"/>
                  </a:lnTo>
                  <a:lnTo>
                    <a:pt x="0" y="4"/>
                  </a:lnTo>
                  <a:lnTo>
                    <a:pt x="2" y="5"/>
                  </a:lnTo>
                  <a:lnTo>
                    <a:pt x="7" y="11"/>
                  </a:lnTo>
                  <a:lnTo>
                    <a:pt x="7" y="10"/>
                  </a:lnTo>
                  <a:lnTo>
                    <a:pt x="8" y="11"/>
                  </a:lnTo>
                  <a:lnTo>
                    <a:pt x="7" y="13"/>
                  </a:lnTo>
                  <a:lnTo>
                    <a:pt x="7" y="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 name="Freeform 1476">
              <a:extLst>
                <a:ext uri="{FF2B5EF4-FFF2-40B4-BE49-F238E27FC236}">
                  <a16:creationId xmlns:a16="http://schemas.microsoft.com/office/drawing/2014/main" id="{5A9BF91B-2DD8-49D3-B04D-36495407361A}"/>
                </a:ext>
              </a:extLst>
            </p:cNvPr>
            <p:cNvSpPr>
              <a:spLocks/>
            </p:cNvSpPr>
            <p:nvPr/>
          </p:nvSpPr>
          <p:spPr bwMode="auto">
            <a:xfrm>
              <a:off x="3715" y="3197"/>
              <a:ext cx="9" cy="14"/>
            </a:xfrm>
            <a:custGeom>
              <a:avLst/>
              <a:gdLst>
                <a:gd name="T0" fmla="*/ 1 w 9"/>
                <a:gd name="T1" fmla="*/ 0 h 14"/>
                <a:gd name="T2" fmla="*/ 0 w 9"/>
                <a:gd name="T3" fmla="*/ 0 h 14"/>
                <a:gd name="T4" fmla="*/ 0 w 9"/>
                <a:gd name="T5" fmla="*/ 2 h 14"/>
                <a:gd name="T6" fmla="*/ 1 w 9"/>
                <a:gd name="T7" fmla="*/ 5 h 14"/>
                <a:gd name="T8" fmla="*/ 3 w 9"/>
                <a:gd name="T9" fmla="*/ 6 h 14"/>
                <a:gd name="T10" fmla="*/ 4 w 9"/>
                <a:gd name="T11" fmla="*/ 8 h 14"/>
                <a:gd name="T12" fmla="*/ 4 w 9"/>
                <a:gd name="T13" fmla="*/ 8 h 14"/>
                <a:gd name="T14" fmla="*/ 6 w 9"/>
                <a:gd name="T15" fmla="*/ 13 h 14"/>
                <a:gd name="T16" fmla="*/ 8 w 9"/>
                <a:gd name="T17" fmla="*/ 14 h 14"/>
                <a:gd name="T18" fmla="*/ 9 w 9"/>
                <a:gd name="T19" fmla="*/ 13 h 14"/>
                <a:gd name="T20" fmla="*/ 9 w 9"/>
                <a:gd name="T21" fmla="*/ 10 h 14"/>
                <a:gd name="T22" fmla="*/ 8 w 9"/>
                <a:gd name="T23" fmla="*/ 6 h 14"/>
                <a:gd name="T24" fmla="*/ 3 w 9"/>
                <a:gd name="T25" fmla="*/ 0 h 14"/>
                <a:gd name="T26" fmla="*/ 1 w 9"/>
                <a:gd name="T27"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 h="14">
                  <a:moveTo>
                    <a:pt x="1" y="0"/>
                  </a:moveTo>
                  <a:lnTo>
                    <a:pt x="0" y="0"/>
                  </a:lnTo>
                  <a:lnTo>
                    <a:pt x="0" y="2"/>
                  </a:lnTo>
                  <a:lnTo>
                    <a:pt x="1" y="5"/>
                  </a:lnTo>
                  <a:lnTo>
                    <a:pt x="3" y="6"/>
                  </a:lnTo>
                  <a:lnTo>
                    <a:pt x="4" y="8"/>
                  </a:lnTo>
                  <a:lnTo>
                    <a:pt x="4" y="8"/>
                  </a:lnTo>
                  <a:lnTo>
                    <a:pt x="6" y="13"/>
                  </a:lnTo>
                  <a:lnTo>
                    <a:pt x="8" y="14"/>
                  </a:lnTo>
                  <a:lnTo>
                    <a:pt x="9" y="13"/>
                  </a:lnTo>
                  <a:lnTo>
                    <a:pt x="9" y="10"/>
                  </a:lnTo>
                  <a:lnTo>
                    <a:pt x="8" y="6"/>
                  </a:lnTo>
                  <a:lnTo>
                    <a:pt x="3" y="0"/>
                  </a:lnTo>
                  <a:lnTo>
                    <a:pt x="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 name="Freeform 1477">
              <a:extLst>
                <a:ext uri="{FF2B5EF4-FFF2-40B4-BE49-F238E27FC236}">
                  <a16:creationId xmlns:a16="http://schemas.microsoft.com/office/drawing/2014/main" id="{E6E32F58-987C-409C-8189-7075D51BFA13}"/>
                </a:ext>
              </a:extLst>
            </p:cNvPr>
            <p:cNvSpPr>
              <a:spLocks/>
            </p:cNvSpPr>
            <p:nvPr/>
          </p:nvSpPr>
          <p:spPr bwMode="auto">
            <a:xfrm>
              <a:off x="3732" y="3247"/>
              <a:ext cx="2" cy="4"/>
            </a:xfrm>
            <a:custGeom>
              <a:avLst/>
              <a:gdLst>
                <a:gd name="T0" fmla="*/ 2 w 2"/>
                <a:gd name="T1" fmla="*/ 4 h 4"/>
                <a:gd name="T2" fmla="*/ 2 w 2"/>
                <a:gd name="T3" fmla="*/ 1 h 4"/>
                <a:gd name="T4" fmla="*/ 2 w 2"/>
                <a:gd name="T5" fmla="*/ 0 h 4"/>
                <a:gd name="T6" fmla="*/ 0 w 2"/>
                <a:gd name="T7" fmla="*/ 1 h 4"/>
                <a:gd name="T8" fmla="*/ 2 w 2"/>
                <a:gd name="T9" fmla="*/ 4 h 4"/>
                <a:gd name="T10" fmla="*/ 2 w 2"/>
                <a:gd name="T11" fmla="*/ 4 h 4"/>
              </a:gdLst>
              <a:ahLst/>
              <a:cxnLst>
                <a:cxn ang="0">
                  <a:pos x="T0" y="T1"/>
                </a:cxn>
                <a:cxn ang="0">
                  <a:pos x="T2" y="T3"/>
                </a:cxn>
                <a:cxn ang="0">
                  <a:pos x="T4" y="T5"/>
                </a:cxn>
                <a:cxn ang="0">
                  <a:pos x="T6" y="T7"/>
                </a:cxn>
                <a:cxn ang="0">
                  <a:pos x="T8" y="T9"/>
                </a:cxn>
                <a:cxn ang="0">
                  <a:pos x="T10" y="T11"/>
                </a:cxn>
              </a:cxnLst>
              <a:rect l="0" t="0" r="r" b="b"/>
              <a:pathLst>
                <a:path w="2" h="4">
                  <a:moveTo>
                    <a:pt x="2" y="4"/>
                  </a:moveTo>
                  <a:lnTo>
                    <a:pt x="2" y="1"/>
                  </a:lnTo>
                  <a:lnTo>
                    <a:pt x="2" y="0"/>
                  </a:lnTo>
                  <a:lnTo>
                    <a:pt x="0" y="1"/>
                  </a:lnTo>
                  <a:lnTo>
                    <a:pt x="2" y="4"/>
                  </a:lnTo>
                  <a:lnTo>
                    <a:pt x="2"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 name="Freeform 1478">
              <a:extLst>
                <a:ext uri="{FF2B5EF4-FFF2-40B4-BE49-F238E27FC236}">
                  <a16:creationId xmlns:a16="http://schemas.microsoft.com/office/drawing/2014/main" id="{89708A19-BD7E-402A-90F1-C32F6679EA78}"/>
                </a:ext>
              </a:extLst>
            </p:cNvPr>
            <p:cNvSpPr>
              <a:spLocks/>
            </p:cNvSpPr>
            <p:nvPr/>
          </p:nvSpPr>
          <p:spPr bwMode="auto">
            <a:xfrm>
              <a:off x="3756" y="3306"/>
              <a:ext cx="2" cy="1"/>
            </a:xfrm>
            <a:custGeom>
              <a:avLst/>
              <a:gdLst>
                <a:gd name="T0" fmla="*/ 0 w 2"/>
                <a:gd name="T1" fmla="*/ 0 h 1"/>
                <a:gd name="T2" fmla="*/ 0 w 2"/>
                <a:gd name="T3" fmla="*/ 1 h 1"/>
                <a:gd name="T4" fmla="*/ 2 w 2"/>
                <a:gd name="T5" fmla="*/ 1 h 1"/>
                <a:gd name="T6" fmla="*/ 0 w 2"/>
                <a:gd name="T7" fmla="*/ 0 h 1"/>
              </a:gdLst>
              <a:ahLst/>
              <a:cxnLst>
                <a:cxn ang="0">
                  <a:pos x="T0" y="T1"/>
                </a:cxn>
                <a:cxn ang="0">
                  <a:pos x="T2" y="T3"/>
                </a:cxn>
                <a:cxn ang="0">
                  <a:pos x="T4" y="T5"/>
                </a:cxn>
                <a:cxn ang="0">
                  <a:pos x="T6" y="T7"/>
                </a:cxn>
              </a:cxnLst>
              <a:rect l="0" t="0" r="r" b="b"/>
              <a:pathLst>
                <a:path w="2" h="1">
                  <a:moveTo>
                    <a:pt x="0" y="0"/>
                  </a:moveTo>
                  <a:lnTo>
                    <a:pt x="0" y="1"/>
                  </a:lnTo>
                  <a:lnTo>
                    <a:pt x="2" y="1"/>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 name="Freeform 1479">
              <a:extLst>
                <a:ext uri="{FF2B5EF4-FFF2-40B4-BE49-F238E27FC236}">
                  <a16:creationId xmlns:a16="http://schemas.microsoft.com/office/drawing/2014/main" id="{6B78758D-E01C-409D-9D41-ADEF768BFD20}"/>
                </a:ext>
              </a:extLst>
            </p:cNvPr>
            <p:cNvSpPr>
              <a:spLocks/>
            </p:cNvSpPr>
            <p:nvPr/>
          </p:nvSpPr>
          <p:spPr bwMode="auto">
            <a:xfrm>
              <a:off x="3748" y="3267"/>
              <a:ext cx="7" cy="8"/>
            </a:xfrm>
            <a:custGeom>
              <a:avLst/>
              <a:gdLst>
                <a:gd name="T0" fmla="*/ 3 w 7"/>
                <a:gd name="T1" fmla="*/ 3 h 8"/>
                <a:gd name="T2" fmla="*/ 2 w 7"/>
                <a:gd name="T3" fmla="*/ 0 h 8"/>
                <a:gd name="T4" fmla="*/ 0 w 7"/>
                <a:gd name="T5" fmla="*/ 0 h 8"/>
                <a:gd name="T6" fmla="*/ 0 w 7"/>
                <a:gd name="T7" fmla="*/ 3 h 8"/>
                <a:gd name="T8" fmla="*/ 2 w 7"/>
                <a:gd name="T9" fmla="*/ 7 h 8"/>
                <a:gd name="T10" fmla="*/ 5 w 7"/>
                <a:gd name="T11" fmla="*/ 8 h 8"/>
                <a:gd name="T12" fmla="*/ 7 w 7"/>
                <a:gd name="T13" fmla="*/ 7 h 8"/>
                <a:gd name="T14" fmla="*/ 5 w 7"/>
                <a:gd name="T15" fmla="*/ 5 h 8"/>
                <a:gd name="T16" fmla="*/ 3 w 7"/>
                <a:gd name="T17" fmla="*/ 3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8">
                  <a:moveTo>
                    <a:pt x="3" y="3"/>
                  </a:moveTo>
                  <a:lnTo>
                    <a:pt x="2" y="0"/>
                  </a:lnTo>
                  <a:lnTo>
                    <a:pt x="0" y="0"/>
                  </a:lnTo>
                  <a:lnTo>
                    <a:pt x="0" y="3"/>
                  </a:lnTo>
                  <a:lnTo>
                    <a:pt x="2" y="7"/>
                  </a:lnTo>
                  <a:lnTo>
                    <a:pt x="5" y="8"/>
                  </a:lnTo>
                  <a:lnTo>
                    <a:pt x="7" y="7"/>
                  </a:lnTo>
                  <a:lnTo>
                    <a:pt x="5" y="5"/>
                  </a:lnTo>
                  <a:lnTo>
                    <a:pt x="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 name="Freeform 1480">
              <a:extLst>
                <a:ext uri="{FF2B5EF4-FFF2-40B4-BE49-F238E27FC236}">
                  <a16:creationId xmlns:a16="http://schemas.microsoft.com/office/drawing/2014/main" id="{F44EAB05-3DCC-4841-9B93-1D150E220072}"/>
                </a:ext>
              </a:extLst>
            </p:cNvPr>
            <p:cNvSpPr>
              <a:spLocks/>
            </p:cNvSpPr>
            <p:nvPr/>
          </p:nvSpPr>
          <p:spPr bwMode="auto">
            <a:xfrm>
              <a:off x="3764" y="3306"/>
              <a:ext cx="22" cy="14"/>
            </a:xfrm>
            <a:custGeom>
              <a:avLst/>
              <a:gdLst>
                <a:gd name="T0" fmla="*/ 22 w 22"/>
                <a:gd name="T1" fmla="*/ 8 h 14"/>
                <a:gd name="T2" fmla="*/ 22 w 22"/>
                <a:gd name="T3" fmla="*/ 6 h 14"/>
                <a:gd name="T4" fmla="*/ 19 w 22"/>
                <a:gd name="T5" fmla="*/ 4 h 14"/>
                <a:gd name="T6" fmla="*/ 18 w 22"/>
                <a:gd name="T7" fmla="*/ 6 h 14"/>
                <a:gd name="T8" fmla="*/ 16 w 22"/>
                <a:gd name="T9" fmla="*/ 4 h 14"/>
                <a:gd name="T10" fmla="*/ 14 w 22"/>
                <a:gd name="T11" fmla="*/ 3 h 14"/>
                <a:gd name="T12" fmla="*/ 11 w 22"/>
                <a:gd name="T13" fmla="*/ 1 h 14"/>
                <a:gd name="T14" fmla="*/ 8 w 22"/>
                <a:gd name="T15" fmla="*/ 1 h 14"/>
                <a:gd name="T16" fmla="*/ 5 w 22"/>
                <a:gd name="T17" fmla="*/ 1 h 14"/>
                <a:gd name="T18" fmla="*/ 3 w 22"/>
                <a:gd name="T19" fmla="*/ 1 h 14"/>
                <a:gd name="T20" fmla="*/ 2 w 22"/>
                <a:gd name="T21" fmla="*/ 0 h 14"/>
                <a:gd name="T22" fmla="*/ 0 w 22"/>
                <a:gd name="T23" fmla="*/ 0 h 14"/>
                <a:gd name="T24" fmla="*/ 0 w 22"/>
                <a:gd name="T25" fmla="*/ 1 h 14"/>
                <a:gd name="T26" fmla="*/ 0 w 22"/>
                <a:gd name="T27" fmla="*/ 3 h 14"/>
                <a:gd name="T28" fmla="*/ 2 w 22"/>
                <a:gd name="T29" fmla="*/ 4 h 14"/>
                <a:gd name="T30" fmla="*/ 3 w 22"/>
                <a:gd name="T31" fmla="*/ 6 h 14"/>
                <a:gd name="T32" fmla="*/ 6 w 22"/>
                <a:gd name="T33" fmla="*/ 8 h 14"/>
                <a:gd name="T34" fmla="*/ 8 w 22"/>
                <a:gd name="T35" fmla="*/ 11 h 14"/>
                <a:gd name="T36" fmla="*/ 11 w 22"/>
                <a:gd name="T37" fmla="*/ 11 h 14"/>
                <a:gd name="T38" fmla="*/ 14 w 22"/>
                <a:gd name="T39" fmla="*/ 11 h 14"/>
                <a:gd name="T40" fmla="*/ 16 w 22"/>
                <a:gd name="T41" fmla="*/ 11 h 14"/>
                <a:gd name="T42" fmla="*/ 16 w 22"/>
                <a:gd name="T43" fmla="*/ 12 h 14"/>
                <a:gd name="T44" fmla="*/ 18 w 22"/>
                <a:gd name="T45" fmla="*/ 14 h 14"/>
                <a:gd name="T46" fmla="*/ 19 w 22"/>
                <a:gd name="T47" fmla="*/ 14 h 14"/>
                <a:gd name="T48" fmla="*/ 19 w 22"/>
                <a:gd name="T49" fmla="*/ 12 h 14"/>
                <a:gd name="T50" fmla="*/ 21 w 22"/>
                <a:gd name="T51" fmla="*/ 11 h 14"/>
                <a:gd name="T52" fmla="*/ 21 w 22"/>
                <a:gd name="T53" fmla="*/ 9 h 14"/>
                <a:gd name="T54" fmla="*/ 19 w 22"/>
                <a:gd name="T55" fmla="*/ 8 h 14"/>
                <a:gd name="T56" fmla="*/ 21 w 22"/>
                <a:gd name="T57" fmla="*/ 8 h 14"/>
                <a:gd name="T58" fmla="*/ 22 w 22"/>
                <a:gd name="T59" fmla="*/ 8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2" h="14">
                  <a:moveTo>
                    <a:pt x="22" y="8"/>
                  </a:moveTo>
                  <a:lnTo>
                    <a:pt x="22" y="6"/>
                  </a:lnTo>
                  <a:lnTo>
                    <a:pt x="19" y="4"/>
                  </a:lnTo>
                  <a:lnTo>
                    <a:pt x="18" y="6"/>
                  </a:lnTo>
                  <a:lnTo>
                    <a:pt x="16" y="4"/>
                  </a:lnTo>
                  <a:lnTo>
                    <a:pt x="14" y="3"/>
                  </a:lnTo>
                  <a:lnTo>
                    <a:pt x="11" y="1"/>
                  </a:lnTo>
                  <a:lnTo>
                    <a:pt x="8" y="1"/>
                  </a:lnTo>
                  <a:lnTo>
                    <a:pt x="5" y="1"/>
                  </a:lnTo>
                  <a:lnTo>
                    <a:pt x="3" y="1"/>
                  </a:lnTo>
                  <a:lnTo>
                    <a:pt x="2" y="0"/>
                  </a:lnTo>
                  <a:lnTo>
                    <a:pt x="0" y="0"/>
                  </a:lnTo>
                  <a:lnTo>
                    <a:pt x="0" y="1"/>
                  </a:lnTo>
                  <a:lnTo>
                    <a:pt x="0" y="3"/>
                  </a:lnTo>
                  <a:lnTo>
                    <a:pt x="2" y="4"/>
                  </a:lnTo>
                  <a:lnTo>
                    <a:pt x="3" y="6"/>
                  </a:lnTo>
                  <a:lnTo>
                    <a:pt x="6" y="8"/>
                  </a:lnTo>
                  <a:lnTo>
                    <a:pt x="8" y="11"/>
                  </a:lnTo>
                  <a:lnTo>
                    <a:pt x="11" y="11"/>
                  </a:lnTo>
                  <a:lnTo>
                    <a:pt x="14" y="11"/>
                  </a:lnTo>
                  <a:lnTo>
                    <a:pt x="16" y="11"/>
                  </a:lnTo>
                  <a:lnTo>
                    <a:pt x="16" y="12"/>
                  </a:lnTo>
                  <a:lnTo>
                    <a:pt x="18" y="14"/>
                  </a:lnTo>
                  <a:lnTo>
                    <a:pt x="19" y="14"/>
                  </a:lnTo>
                  <a:lnTo>
                    <a:pt x="19" y="12"/>
                  </a:lnTo>
                  <a:lnTo>
                    <a:pt x="21" y="11"/>
                  </a:lnTo>
                  <a:lnTo>
                    <a:pt x="21" y="9"/>
                  </a:lnTo>
                  <a:lnTo>
                    <a:pt x="19" y="8"/>
                  </a:lnTo>
                  <a:lnTo>
                    <a:pt x="21" y="8"/>
                  </a:lnTo>
                  <a:lnTo>
                    <a:pt x="22"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 name="Freeform 1481">
              <a:extLst>
                <a:ext uri="{FF2B5EF4-FFF2-40B4-BE49-F238E27FC236}">
                  <a16:creationId xmlns:a16="http://schemas.microsoft.com/office/drawing/2014/main" id="{0DEF69EC-77CE-4EE4-BD2B-7CDB14B037A7}"/>
                </a:ext>
              </a:extLst>
            </p:cNvPr>
            <p:cNvSpPr>
              <a:spLocks/>
            </p:cNvSpPr>
            <p:nvPr/>
          </p:nvSpPr>
          <p:spPr bwMode="auto">
            <a:xfrm>
              <a:off x="3751" y="3275"/>
              <a:ext cx="4" cy="3"/>
            </a:xfrm>
            <a:custGeom>
              <a:avLst/>
              <a:gdLst>
                <a:gd name="T0" fmla="*/ 4 w 4"/>
                <a:gd name="T1" fmla="*/ 3 h 3"/>
                <a:gd name="T2" fmla="*/ 2 w 4"/>
                <a:gd name="T3" fmla="*/ 2 h 3"/>
                <a:gd name="T4" fmla="*/ 0 w 4"/>
                <a:gd name="T5" fmla="*/ 0 h 3"/>
                <a:gd name="T6" fmla="*/ 0 w 4"/>
                <a:gd name="T7" fmla="*/ 2 h 3"/>
                <a:gd name="T8" fmla="*/ 2 w 4"/>
                <a:gd name="T9" fmla="*/ 3 h 3"/>
                <a:gd name="T10" fmla="*/ 4 w 4"/>
                <a:gd name="T11" fmla="*/ 3 h 3"/>
              </a:gdLst>
              <a:ahLst/>
              <a:cxnLst>
                <a:cxn ang="0">
                  <a:pos x="T0" y="T1"/>
                </a:cxn>
                <a:cxn ang="0">
                  <a:pos x="T2" y="T3"/>
                </a:cxn>
                <a:cxn ang="0">
                  <a:pos x="T4" y="T5"/>
                </a:cxn>
                <a:cxn ang="0">
                  <a:pos x="T6" y="T7"/>
                </a:cxn>
                <a:cxn ang="0">
                  <a:pos x="T8" y="T9"/>
                </a:cxn>
                <a:cxn ang="0">
                  <a:pos x="T10" y="T11"/>
                </a:cxn>
              </a:cxnLst>
              <a:rect l="0" t="0" r="r" b="b"/>
              <a:pathLst>
                <a:path w="4" h="3">
                  <a:moveTo>
                    <a:pt x="4" y="3"/>
                  </a:moveTo>
                  <a:lnTo>
                    <a:pt x="2" y="2"/>
                  </a:lnTo>
                  <a:lnTo>
                    <a:pt x="0" y="0"/>
                  </a:lnTo>
                  <a:lnTo>
                    <a:pt x="0" y="2"/>
                  </a:lnTo>
                  <a:lnTo>
                    <a:pt x="2" y="3"/>
                  </a:lnTo>
                  <a:lnTo>
                    <a:pt x="4"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2" name="Freeform 1482">
              <a:extLst>
                <a:ext uri="{FF2B5EF4-FFF2-40B4-BE49-F238E27FC236}">
                  <a16:creationId xmlns:a16="http://schemas.microsoft.com/office/drawing/2014/main" id="{14C4B72D-BC95-443D-81B4-3A522BC106E5}"/>
                </a:ext>
              </a:extLst>
            </p:cNvPr>
            <p:cNvSpPr>
              <a:spLocks/>
            </p:cNvSpPr>
            <p:nvPr/>
          </p:nvSpPr>
          <p:spPr bwMode="auto">
            <a:xfrm>
              <a:off x="3775" y="3317"/>
              <a:ext cx="3" cy="3"/>
            </a:xfrm>
            <a:custGeom>
              <a:avLst/>
              <a:gdLst>
                <a:gd name="T0" fmla="*/ 0 w 3"/>
                <a:gd name="T1" fmla="*/ 1 h 3"/>
                <a:gd name="T2" fmla="*/ 2 w 3"/>
                <a:gd name="T3" fmla="*/ 1 h 3"/>
                <a:gd name="T4" fmla="*/ 2 w 3"/>
                <a:gd name="T5" fmla="*/ 3 h 3"/>
                <a:gd name="T6" fmla="*/ 3 w 3"/>
                <a:gd name="T7" fmla="*/ 1 h 3"/>
                <a:gd name="T8" fmla="*/ 2 w 3"/>
                <a:gd name="T9" fmla="*/ 0 h 3"/>
                <a:gd name="T10" fmla="*/ 0 w 3"/>
                <a:gd name="T11" fmla="*/ 1 h 3"/>
              </a:gdLst>
              <a:ahLst/>
              <a:cxnLst>
                <a:cxn ang="0">
                  <a:pos x="T0" y="T1"/>
                </a:cxn>
                <a:cxn ang="0">
                  <a:pos x="T2" y="T3"/>
                </a:cxn>
                <a:cxn ang="0">
                  <a:pos x="T4" y="T5"/>
                </a:cxn>
                <a:cxn ang="0">
                  <a:pos x="T6" y="T7"/>
                </a:cxn>
                <a:cxn ang="0">
                  <a:pos x="T8" y="T9"/>
                </a:cxn>
                <a:cxn ang="0">
                  <a:pos x="T10" y="T11"/>
                </a:cxn>
              </a:cxnLst>
              <a:rect l="0" t="0" r="r" b="b"/>
              <a:pathLst>
                <a:path w="3" h="3">
                  <a:moveTo>
                    <a:pt x="0" y="1"/>
                  </a:moveTo>
                  <a:lnTo>
                    <a:pt x="2" y="1"/>
                  </a:lnTo>
                  <a:lnTo>
                    <a:pt x="2" y="3"/>
                  </a:lnTo>
                  <a:lnTo>
                    <a:pt x="3" y="1"/>
                  </a:lnTo>
                  <a:lnTo>
                    <a:pt x="2" y="0"/>
                  </a:ln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3" name="Freeform 1483">
              <a:extLst>
                <a:ext uri="{FF2B5EF4-FFF2-40B4-BE49-F238E27FC236}">
                  <a16:creationId xmlns:a16="http://schemas.microsoft.com/office/drawing/2014/main" id="{7674C4B0-1177-436D-A636-3AEA6D20C229}"/>
                </a:ext>
              </a:extLst>
            </p:cNvPr>
            <p:cNvSpPr>
              <a:spLocks/>
            </p:cNvSpPr>
            <p:nvPr/>
          </p:nvSpPr>
          <p:spPr bwMode="auto">
            <a:xfrm>
              <a:off x="3748" y="3293"/>
              <a:ext cx="24" cy="13"/>
            </a:xfrm>
            <a:custGeom>
              <a:avLst/>
              <a:gdLst>
                <a:gd name="T0" fmla="*/ 21 w 24"/>
                <a:gd name="T1" fmla="*/ 13 h 13"/>
                <a:gd name="T2" fmla="*/ 22 w 24"/>
                <a:gd name="T3" fmla="*/ 13 h 13"/>
                <a:gd name="T4" fmla="*/ 24 w 24"/>
                <a:gd name="T5" fmla="*/ 13 h 13"/>
                <a:gd name="T6" fmla="*/ 22 w 24"/>
                <a:gd name="T7" fmla="*/ 11 h 13"/>
                <a:gd name="T8" fmla="*/ 21 w 24"/>
                <a:gd name="T9" fmla="*/ 11 h 13"/>
                <a:gd name="T10" fmla="*/ 19 w 24"/>
                <a:gd name="T11" fmla="*/ 9 h 13"/>
                <a:gd name="T12" fmla="*/ 18 w 24"/>
                <a:gd name="T13" fmla="*/ 8 h 13"/>
                <a:gd name="T14" fmla="*/ 14 w 24"/>
                <a:gd name="T15" fmla="*/ 8 h 13"/>
                <a:gd name="T16" fmla="*/ 13 w 24"/>
                <a:gd name="T17" fmla="*/ 6 h 13"/>
                <a:gd name="T18" fmla="*/ 10 w 24"/>
                <a:gd name="T19" fmla="*/ 5 h 13"/>
                <a:gd name="T20" fmla="*/ 8 w 24"/>
                <a:gd name="T21" fmla="*/ 5 h 13"/>
                <a:gd name="T22" fmla="*/ 5 w 24"/>
                <a:gd name="T23" fmla="*/ 5 h 13"/>
                <a:gd name="T24" fmla="*/ 3 w 24"/>
                <a:gd name="T25" fmla="*/ 0 h 13"/>
                <a:gd name="T26" fmla="*/ 2 w 24"/>
                <a:gd name="T27" fmla="*/ 0 h 13"/>
                <a:gd name="T28" fmla="*/ 0 w 24"/>
                <a:gd name="T29" fmla="*/ 1 h 13"/>
                <a:gd name="T30" fmla="*/ 0 w 24"/>
                <a:gd name="T31" fmla="*/ 3 h 13"/>
                <a:gd name="T32" fmla="*/ 3 w 24"/>
                <a:gd name="T33" fmla="*/ 6 h 13"/>
                <a:gd name="T34" fmla="*/ 5 w 24"/>
                <a:gd name="T35" fmla="*/ 8 h 13"/>
                <a:gd name="T36" fmla="*/ 10 w 24"/>
                <a:gd name="T37" fmla="*/ 9 h 13"/>
                <a:gd name="T38" fmla="*/ 11 w 24"/>
                <a:gd name="T39" fmla="*/ 11 h 13"/>
                <a:gd name="T40" fmla="*/ 13 w 24"/>
                <a:gd name="T41" fmla="*/ 11 h 13"/>
                <a:gd name="T42" fmla="*/ 14 w 24"/>
                <a:gd name="T43" fmla="*/ 11 h 13"/>
                <a:gd name="T44" fmla="*/ 18 w 24"/>
                <a:gd name="T45" fmla="*/ 11 h 13"/>
                <a:gd name="T46" fmla="*/ 21 w 24"/>
                <a:gd name="T47"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4" h="13">
                  <a:moveTo>
                    <a:pt x="21" y="13"/>
                  </a:moveTo>
                  <a:lnTo>
                    <a:pt x="22" y="13"/>
                  </a:lnTo>
                  <a:lnTo>
                    <a:pt x="24" y="13"/>
                  </a:lnTo>
                  <a:lnTo>
                    <a:pt x="22" y="11"/>
                  </a:lnTo>
                  <a:lnTo>
                    <a:pt x="21" y="11"/>
                  </a:lnTo>
                  <a:lnTo>
                    <a:pt x="19" y="9"/>
                  </a:lnTo>
                  <a:lnTo>
                    <a:pt x="18" y="8"/>
                  </a:lnTo>
                  <a:lnTo>
                    <a:pt x="14" y="8"/>
                  </a:lnTo>
                  <a:lnTo>
                    <a:pt x="13" y="6"/>
                  </a:lnTo>
                  <a:lnTo>
                    <a:pt x="10" y="5"/>
                  </a:lnTo>
                  <a:lnTo>
                    <a:pt x="8" y="5"/>
                  </a:lnTo>
                  <a:lnTo>
                    <a:pt x="5" y="5"/>
                  </a:lnTo>
                  <a:lnTo>
                    <a:pt x="3" y="0"/>
                  </a:lnTo>
                  <a:lnTo>
                    <a:pt x="2" y="0"/>
                  </a:lnTo>
                  <a:lnTo>
                    <a:pt x="0" y="1"/>
                  </a:lnTo>
                  <a:lnTo>
                    <a:pt x="0" y="3"/>
                  </a:lnTo>
                  <a:lnTo>
                    <a:pt x="3" y="6"/>
                  </a:lnTo>
                  <a:lnTo>
                    <a:pt x="5" y="8"/>
                  </a:lnTo>
                  <a:lnTo>
                    <a:pt x="10" y="9"/>
                  </a:lnTo>
                  <a:lnTo>
                    <a:pt x="11" y="11"/>
                  </a:lnTo>
                  <a:lnTo>
                    <a:pt x="13" y="11"/>
                  </a:lnTo>
                  <a:lnTo>
                    <a:pt x="14" y="11"/>
                  </a:lnTo>
                  <a:lnTo>
                    <a:pt x="18" y="11"/>
                  </a:lnTo>
                  <a:lnTo>
                    <a:pt x="21" y="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4" name="Freeform 1484">
              <a:extLst>
                <a:ext uri="{FF2B5EF4-FFF2-40B4-BE49-F238E27FC236}">
                  <a16:creationId xmlns:a16="http://schemas.microsoft.com/office/drawing/2014/main" id="{D36CC4E7-2F5B-4A1E-97C5-B1BFCF6F7061}"/>
                </a:ext>
              </a:extLst>
            </p:cNvPr>
            <p:cNvSpPr>
              <a:spLocks/>
            </p:cNvSpPr>
            <p:nvPr/>
          </p:nvSpPr>
          <p:spPr bwMode="auto">
            <a:xfrm>
              <a:off x="3743" y="3277"/>
              <a:ext cx="4" cy="5"/>
            </a:xfrm>
            <a:custGeom>
              <a:avLst/>
              <a:gdLst>
                <a:gd name="T0" fmla="*/ 2 w 4"/>
                <a:gd name="T1" fmla="*/ 1 h 5"/>
                <a:gd name="T2" fmla="*/ 2 w 4"/>
                <a:gd name="T3" fmla="*/ 3 h 5"/>
                <a:gd name="T4" fmla="*/ 0 w 4"/>
                <a:gd name="T5" fmla="*/ 5 h 5"/>
                <a:gd name="T6" fmla="*/ 0 w 4"/>
                <a:gd name="T7" fmla="*/ 5 h 5"/>
                <a:gd name="T8" fmla="*/ 2 w 4"/>
                <a:gd name="T9" fmla="*/ 5 h 5"/>
                <a:gd name="T10" fmla="*/ 4 w 4"/>
                <a:gd name="T11" fmla="*/ 1 h 5"/>
                <a:gd name="T12" fmla="*/ 4 w 4"/>
                <a:gd name="T13" fmla="*/ 0 h 5"/>
                <a:gd name="T14" fmla="*/ 2 w 4"/>
                <a:gd name="T15" fmla="*/ 1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5">
                  <a:moveTo>
                    <a:pt x="2" y="1"/>
                  </a:moveTo>
                  <a:lnTo>
                    <a:pt x="2" y="3"/>
                  </a:lnTo>
                  <a:lnTo>
                    <a:pt x="0" y="5"/>
                  </a:lnTo>
                  <a:lnTo>
                    <a:pt x="0" y="5"/>
                  </a:lnTo>
                  <a:lnTo>
                    <a:pt x="2" y="5"/>
                  </a:lnTo>
                  <a:lnTo>
                    <a:pt x="4" y="1"/>
                  </a:lnTo>
                  <a:lnTo>
                    <a:pt x="4" y="0"/>
                  </a:lnTo>
                  <a:lnTo>
                    <a:pt x="2"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5" name="Freeform 1485">
              <a:extLst>
                <a:ext uri="{FF2B5EF4-FFF2-40B4-BE49-F238E27FC236}">
                  <a16:creationId xmlns:a16="http://schemas.microsoft.com/office/drawing/2014/main" id="{1CB68EBC-50D0-440C-8738-7726CDD5DF05}"/>
                </a:ext>
              </a:extLst>
            </p:cNvPr>
            <p:cNvSpPr>
              <a:spLocks/>
            </p:cNvSpPr>
            <p:nvPr/>
          </p:nvSpPr>
          <p:spPr bwMode="auto">
            <a:xfrm>
              <a:off x="3747" y="3272"/>
              <a:ext cx="3" cy="3"/>
            </a:xfrm>
            <a:custGeom>
              <a:avLst/>
              <a:gdLst>
                <a:gd name="T0" fmla="*/ 3 w 3"/>
                <a:gd name="T1" fmla="*/ 3 h 3"/>
                <a:gd name="T2" fmla="*/ 3 w 3"/>
                <a:gd name="T3" fmla="*/ 2 h 3"/>
                <a:gd name="T4" fmla="*/ 0 w 3"/>
                <a:gd name="T5" fmla="*/ 0 h 3"/>
                <a:gd name="T6" fmla="*/ 0 w 3"/>
                <a:gd name="T7" fmla="*/ 2 h 3"/>
                <a:gd name="T8" fmla="*/ 3 w 3"/>
                <a:gd name="T9" fmla="*/ 3 h 3"/>
                <a:gd name="T10" fmla="*/ 3 w 3"/>
                <a:gd name="T11" fmla="*/ 3 h 3"/>
              </a:gdLst>
              <a:ahLst/>
              <a:cxnLst>
                <a:cxn ang="0">
                  <a:pos x="T0" y="T1"/>
                </a:cxn>
                <a:cxn ang="0">
                  <a:pos x="T2" y="T3"/>
                </a:cxn>
                <a:cxn ang="0">
                  <a:pos x="T4" y="T5"/>
                </a:cxn>
                <a:cxn ang="0">
                  <a:pos x="T6" y="T7"/>
                </a:cxn>
                <a:cxn ang="0">
                  <a:pos x="T8" y="T9"/>
                </a:cxn>
                <a:cxn ang="0">
                  <a:pos x="T10" y="T11"/>
                </a:cxn>
              </a:cxnLst>
              <a:rect l="0" t="0" r="r" b="b"/>
              <a:pathLst>
                <a:path w="3" h="3">
                  <a:moveTo>
                    <a:pt x="3" y="3"/>
                  </a:moveTo>
                  <a:lnTo>
                    <a:pt x="3" y="2"/>
                  </a:lnTo>
                  <a:lnTo>
                    <a:pt x="0" y="0"/>
                  </a:lnTo>
                  <a:lnTo>
                    <a:pt x="0" y="2"/>
                  </a:lnTo>
                  <a:lnTo>
                    <a:pt x="3" y="3"/>
                  </a:lnTo>
                  <a:lnTo>
                    <a:pt x="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6" name="Freeform 1486">
              <a:extLst>
                <a:ext uri="{FF2B5EF4-FFF2-40B4-BE49-F238E27FC236}">
                  <a16:creationId xmlns:a16="http://schemas.microsoft.com/office/drawing/2014/main" id="{CA6D4A7A-1EC2-4448-BF67-87DC2AA77508}"/>
                </a:ext>
              </a:extLst>
            </p:cNvPr>
            <p:cNvSpPr>
              <a:spLocks/>
            </p:cNvSpPr>
            <p:nvPr/>
          </p:nvSpPr>
          <p:spPr bwMode="auto">
            <a:xfrm>
              <a:off x="3750" y="3278"/>
              <a:ext cx="6" cy="7"/>
            </a:xfrm>
            <a:custGeom>
              <a:avLst/>
              <a:gdLst>
                <a:gd name="T0" fmla="*/ 0 w 6"/>
                <a:gd name="T1" fmla="*/ 0 h 7"/>
                <a:gd name="T2" fmla="*/ 1 w 6"/>
                <a:gd name="T3" fmla="*/ 2 h 7"/>
                <a:gd name="T4" fmla="*/ 5 w 6"/>
                <a:gd name="T5" fmla="*/ 7 h 7"/>
                <a:gd name="T6" fmla="*/ 6 w 6"/>
                <a:gd name="T7" fmla="*/ 5 h 7"/>
                <a:gd name="T8" fmla="*/ 6 w 6"/>
                <a:gd name="T9" fmla="*/ 4 h 7"/>
                <a:gd name="T10" fmla="*/ 1 w 6"/>
                <a:gd name="T11" fmla="*/ 0 h 7"/>
                <a:gd name="T12" fmla="*/ 0 w 6"/>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6" h="7">
                  <a:moveTo>
                    <a:pt x="0" y="0"/>
                  </a:moveTo>
                  <a:lnTo>
                    <a:pt x="1" y="2"/>
                  </a:lnTo>
                  <a:lnTo>
                    <a:pt x="5" y="7"/>
                  </a:lnTo>
                  <a:lnTo>
                    <a:pt x="6" y="5"/>
                  </a:lnTo>
                  <a:lnTo>
                    <a:pt x="6" y="4"/>
                  </a:lnTo>
                  <a:lnTo>
                    <a:pt x="1"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7" name="Freeform 1487">
              <a:extLst>
                <a:ext uri="{FF2B5EF4-FFF2-40B4-BE49-F238E27FC236}">
                  <a16:creationId xmlns:a16="http://schemas.microsoft.com/office/drawing/2014/main" id="{74D12FB9-C66C-440A-AFA1-93E37907F2E1}"/>
                </a:ext>
              </a:extLst>
            </p:cNvPr>
            <p:cNvSpPr>
              <a:spLocks/>
            </p:cNvSpPr>
            <p:nvPr/>
          </p:nvSpPr>
          <p:spPr bwMode="auto">
            <a:xfrm>
              <a:off x="3750" y="3285"/>
              <a:ext cx="9" cy="6"/>
            </a:xfrm>
            <a:custGeom>
              <a:avLst/>
              <a:gdLst>
                <a:gd name="T0" fmla="*/ 3 w 9"/>
                <a:gd name="T1" fmla="*/ 1 h 6"/>
                <a:gd name="T2" fmla="*/ 0 w 9"/>
                <a:gd name="T3" fmla="*/ 1 h 6"/>
                <a:gd name="T4" fmla="*/ 1 w 9"/>
                <a:gd name="T5" fmla="*/ 3 h 6"/>
                <a:gd name="T6" fmla="*/ 5 w 9"/>
                <a:gd name="T7" fmla="*/ 1 h 6"/>
                <a:gd name="T8" fmla="*/ 5 w 9"/>
                <a:gd name="T9" fmla="*/ 3 h 6"/>
                <a:gd name="T10" fmla="*/ 6 w 9"/>
                <a:gd name="T11" fmla="*/ 5 h 6"/>
                <a:gd name="T12" fmla="*/ 8 w 9"/>
                <a:gd name="T13" fmla="*/ 6 h 6"/>
                <a:gd name="T14" fmla="*/ 9 w 9"/>
                <a:gd name="T15" fmla="*/ 3 h 6"/>
                <a:gd name="T16" fmla="*/ 8 w 9"/>
                <a:gd name="T17" fmla="*/ 0 h 6"/>
                <a:gd name="T18" fmla="*/ 5 w 9"/>
                <a:gd name="T19" fmla="*/ 1 h 6"/>
                <a:gd name="T20" fmla="*/ 3 w 9"/>
                <a:gd name="T21" fmla="*/ 1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6">
                  <a:moveTo>
                    <a:pt x="3" y="1"/>
                  </a:moveTo>
                  <a:lnTo>
                    <a:pt x="0" y="1"/>
                  </a:lnTo>
                  <a:lnTo>
                    <a:pt x="1" y="3"/>
                  </a:lnTo>
                  <a:lnTo>
                    <a:pt x="5" y="1"/>
                  </a:lnTo>
                  <a:lnTo>
                    <a:pt x="5" y="3"/>
                  </a:lnTo>
                  <a:lnTo>
                    <a:pt x="6" y="5"/>
                  </a:lnTo>
                  <a:lnTo>
                    <a:pt x="8" y="6"/>
                  </a:lnTo>
                  <a:lnTo>
                    <a:pt x="9" y="3"/>
                  </a:lnTo>
                  <a:lnTo>
                    <a:pt x="8" y="0"/>
                  </a:lnTo>
                  <a:lnTo>
                    <a:pt x="5" y="1"/>
                  </a:lnTo>
                  <a:lnTo>
                    <a:pt x="3"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8" name="Freeform 1488">
              <a:extLst>
                <a:ext uri="{FF2B5EF4-FFF2-40B4-BE49-F238E27FC236}">
                  <a16:creationId xmlns:a16="http://schemas.microsoft.com/office/drawing/2014/main" id="{F7E2F0A0-2350-4D58-964C-2565A022A2CC}"/>
                </a:ext>
              </a:extLst>
            </p:cNvPr>
            <p:cNvSpPr>
              <a:spLocks/>
            </p:cNvSpPr>
            <p:nvPr/>
          </p:nvSpPr>
          <p:spPr bwMode="auto">
            <a:xfrm>
              <a:off x="3850" y="3349"/>
              <a:ext cx="3" cy="3"/>
            </a:xfrm>
            <a:custGeom>
              <a:avLst/>
              <a:gdLst>
                <a:gd name="T0" fmla="*/ 0 w 3"/>
                <a:gd name="T1" fmla="*/ 1 h 3"/>
                <a:gd name="T2" fmla="*/ 2 w 3"/>
                <a:gd name="T3" fmla="*/ 3 h 3"/>
                <a:gd name="T4" fmla="*/ 3 w 3"/>
                <a:gd name="T5" fmla="*/ 0 h 3"/>
                <a:gd name="T6" fmla="*/ 2 w 3"/>
                <a:gd name="T7" fmla="*/ 0 h 3"/>
                <a:gd name="T8" fmla="*/ 0 w 3"/>
                <a:gd name="T9" fmla="*/ 1 h 3"/>
              </a:gdLst>
              <a:ahLst/>
              <a:cxnLst>
                <a:cxn ang="0">
                  <a:pos x="T0" y="T1"/>
                </a:cxn>
                <a:cxn ang="0">
                  <a:pos x="T2" y="T3"/>
                </a:cxn>
                <a:cxn ang="0">
                  <a:pos x="T4" y="T5"/>
                </a:cxn>
                <a:cxn ang="0">
                  <a:pos x="T6" y="T7"/>
                </a:cxn>
                <a:cxn ang="0">
                  <a:pos x="T8" y="T9"/>
                </a:cxn>
              </a:cxnLst>
              <a:rect l="0" t="0" r="r" b="b"/>
              <a:pathLst>
                <a:path w="3" h="3">
                  <a:moveTo>
                    <a:pt x="0" y="1"/>
                  </a:moveTo>
                  <a:lnTo>
                    <a:pt x="2" y="3"/>
                  </a:lnTo>
                  <a:lnTo>
                    <a:pt x="3" y="0"/>
                  </a:lnTo>
                  <a:lnTo>
                    <a:pt x="2" y="0"/>
                  </a:ln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9" name="Freeform 1489">
              <a:extLst>
                <a:ext uri="{FF2B5EF4-FFF2-40B4-BE49-F238E27FC236}">
                  <a16:creationId xmlns:a16="http://schemas.microsoft.com/office/drawing/2014/main" id="{5CC99F1D-8077-42B7-A70E-27FE6C5AA400}"/>
                </a:ext>
              </a:extLst>
            </p:cNvPr>
            <p:cNvSpPr>
              <a:spLocks/>
            </p:cNvSpPr>
            <p:nvPr/>
          </p:nvSpPr>
          <p:spPr bwMode="auto">
            <a:xfrm>
              <a:off x="3785" y="3318"/>
              <a:ext cx="3" cy="5"/>
            </a:xfrm>
            <a:custGeom>
              <a:avLst/>
              <a:gdLst>
                <a:gd name="T0" fmla="*/ 1 w 3"/>
                <a:gd name="T1" fmla="*/ 0 h 5"/>
                <a:gd name="T2" fmla="*/ 0 w 3"/>
                <a:gd name="T3" fmla="*/ 3 h 5"/>
                <a:gd name="T4" fmla="*/ 0 w 3"/>
                <a:gd name="T5" fmla="*/ 5 h 5"/>
                <a:gd name="T6" fmla="*/ 1 w 3"/>
                <a:gd name="T7" fmla="*/ 3 h 5"/>
                <a:gd name="T8" fmla="*/ 3 w 3"/>
                <a:gd name="T9" fmla="*/ 2 h 5"/>
                <a:gd name="T10" fmla="*/ 3 w 3"/>
                <a:gd name="T11" fmla="*/ 2 h 5"/>
                <a:gd name="T12" fmla="*/ 3 w 3"/>
                <a:gd name="T13" fmla="*/ 0 h 5"/>
                <a:gd name="T14" fmla="*/ 1 w 3"/>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5">
                  <a:moveTo>
                    <a:pt x="1" y="0"/>
                  </a:moveTo>
                  <a:lnTo>
                    <a:pt x="0" y="3"/>
                  </a:lnTo>
                  <a:lnTo>
                    <a:pt x="0" y="5"/>
                  </a:lnTo>
                  <a:lnTo>
                    <a:pt x="1" y="3"/>
                  </a:lnTo>
                  <a:lnTo>
                    <a:pt x="3" y="2"/>
                  </a:lnTo>
                  <a:lnTo>
                    <a:pt x="3" y="2"/>
                  </a:lnTo>
                  <a:lnTo>
                    <a:pt x="3" y="0"/>
                  </a:lnTo>
                  <a:lnTo>
                    <a:pt x="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0" name="Freeform 1490">
              <a:extLst>
                <a:ext uri="{FF2B5EF4-FFF2-40B4-BE49-F238E27FC236}">
                  <a16:creationId xmlns:a16="http://schemas.microsoft.com/office/drawing/2014/main" id="{20764ED2-BCC0-4EC1-8EA3-5D7DDE7E76E6}"/>
                </a:ext>
              </a:extLst>
            </p:cNvPr>
            <p:cNvSpPr>
              <a:spLocks/>
            </p:cNvSpPr>
            <p:nvPr/>
          </p:nvSpPr>
          <p:spPr bwMode="auto">
            <a:xfrm>
              <a:off x="3855" y="3344"/>
              <a:ext cx="1" cy="5"/>
            </a:xfrm>
            <a:custGeom>
              <a:avLst/>
              <a:gdLst>
                <a:gd name="T0" fmla="*/ 0 w 1"/>
                <a:gd name="T1" fmla="*/ 0 h 5"/>
                <a:gd name="T2" fmla="*/ 1 w 1"/>
                <a:gd name="T3" fmla="*/ 1 h 5"/>
                <a:gd name="T4" fmla="*/ 0 w 1"/>
                <a:gd name="T5" fmla="*/ 3 h 5"/>
                <a:gd name="T6" fmla="*/ 0 w 1"/>
                <a:gd name="T7" fmla="*/ 5 h 5"/>
                <a:gd name="T8" fmla="*/ 1 w 1"/>
                <a:gd name="T9" fmla="*/ 5 h 5"/>
                <a:gd name="T10" fmla="*/ 1 w 1"/>
                <a:gd name="T11" fmla="*/ 3 h 5"/>
                <a:gd name="T12" fmla="*/ 1 w 1"/>
                <a:gd name="T13" fmla="*/ 0 h 5"/>
                <a:gd name="T14" fmla="*/ 0 w 1"/>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5">
                  <a:moveTo>
                    <a:pt x="0" y="0"/>
                  </a:moveTo>
                  <a:lnTo>
                    <a:pt x="1" y="1"/>
                  </a:lnTo>
                  <a:lnTo>
                    <a:pt x="0" y="3"/>
                  </a:lnTo>
                  <a:lnTo>
                    <a:pt x="0" y="5"/>
                  </a:lnTo>
                  <a:lnTo>
                    <a:pt x="1" y="5"/>
                  </a:lnTo>
                  <a:lnTo>
                    <a:pt x="1" y="3"/>
                  </a:lnTo>
                  <a:lnTo>
                    <a:pt x="1"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1" name="Freeform 1491">
              <a:extLst>
                <a:ext uri="{FF2B5EF4-FFF2-40B4-BE49-F238E27FC236}">
                  <a16:creationId xmlns:a16="http://schemas.microsoft.com/office/drawing/2014/main" id="{D1FA9EBA-82D7-4547-8629-4CD66652CB97}"/>
                </a:ext>
              </a:extLst>
            </p:cNvPr>
            <p:cNvSpPr>
              <a:spLocks/>
            </p:cNvSpPr>
            <p:nvPr/>
          </p:nvSpPr>
          <p:spPr bwMode="auto">
            <a:xfrm>
              <a:off x="3793" y="3317"/>
              <a:ext cx="43" cy="24"/>
            </a:xfrm>
            <a:custGeom>
              <a:avLst/>
              <a:gdLst>
                <a:gd name="T0" fmla="*/ 36 w 43"/>
                <a:gd name="T1" fmla="*/ 6 h 24"/>
                <a:gd name="T2" fmla="*/ 25 w 43"/>
                <a:gd name="T3" fmla="*/ 1 h 24"/>
                <a:gd name="T4" fmla="*/ 22 w 43"/>
                <a:gd name="T5" fmla="*/ 1 h 24"/>
                <a:gd name="T6" fmla="*/ 20 w 43"/>
                <a:gd name="T7" fmla="*/ 4 h 24"/>
                <a:gd name="T8" fmla="*/ 16 w 43"/>
                <a:gd name="T9" fmla="*/ 1 h 24"/>
                <a:gd name="T10" fmla="*/ 13 w 43"/>
                <a:gd name="T11" fmla="*/ 1 h 24"/>
                <a:gd name="T12" fmla="*/ 19 w 43"/>
                <a:gd name="T13" fmla="*/ 4 h 24"/>
                <a:gd name="T14" fmla="*/ 17 w 43"/>
                <a:gd name="T15" fmla="*/ 6 h 24"/>
                <a:gd name="T16" fmla="*/ 17 w 43"/>
                <a:gd name="T17" fmla="*/ 8 h 24"/>
                <a:gd name="T18" fmla="*/ 16 w 43"/>
                <a:gd name="T19" fmla="*/ 6 h 24"/>
                <a:gd name="T20" fmla="*/ 11 w 43"/>
                <a:gd name="T21" fmla="*/ 4 h 24"/>
                <a:gd name="T22" fmla="*/ 9 w 43"/>
                <a:gd name="T23" fmla="*/ 8 h 24"/>
                <a:gd name="T24" fmla="*/ 5 w 43"/>
                <a:gd name="T25" fmla="*/ 8 h 24"/>
                <a:gd name="T26" fmla="*/ 5 w 43"/>
                <a:gd name="T27" fmla="*/ 11 h 24"/>
                <a:gd name="T28" fmla="*/ 0 w 43"/>
                <a:gd name="T29" fmla="*/ 11 h 24"/>
                <a:gd name="T30" fmla="*/ 3 w 43"/>
                <a:gd name="T31" fmla="*/ 12 h 24"/>
                <a:gd name="T32" fmla="*/ 6 w 43"/>
                <a:gd name="T33" fmla="*/ 11 h 24"/>
                <a:gd name="T34" fmla="*/ 9 w 43"/>
                <a:gd name="T35" fmla="*/ 11 h 24"/>
                <a:gd name="T36" fmla="*/ 13 w 43"/>
                <a:gd name="T37" fmla="*/ 12 h 24"/>
                <a:gd name="T38" fmla="*/ 14 w 43"/>
                <a:gd name="T39" fmla="*/ 16 h 24"/>
                <a:gd name="T40" fmla="*/ 14 w 43"/>
                <a:gd name="T41" fmla="*/ 17 h 24"/>
                <a:gd name="T42" fmla="*/ 14 w 43"/>
                <a:gd name="T43" fmla="*/ 22 h 24"/>
                <a:gd name="T44" fmla="*/ 17 w 43"/>
                <a:gd name="T45" fmla="*/ 22 h 24"/>
                <a:gd name="T46" fmla="*/ 22 w 43"/>
                <a:gd name="T47" fmla="*/ 24 h 24"/>
                <a:gd name="T48" fmla="*/ 20 w 43"/>
                <a:gd name="T49" fmla="*/ 22 h 24"/>
                <a:gd name="T50" fmla="*/ 17 w 43"/>
                <a:gd name="T51" fmla="*/ 19 h 24"/>
                <a:gd name="T52" fmla="*/ 20 w 43"/>
                <a:gd name="T53" fmla="*/ 20 h 24"/>
                <a:gd name="T54" fmla="*/ 22 w 43"/>
                <a:gd name="T55" fmla="*/ 17 h 24"/>
                <a:gd name="T56" fmla="*/ 19 w 43"/>
                <a:gd name="T57" fmla="*/ 16 h 24"/>
                <a:gd name="T58" fmla="*/ 27 w 43"/>
                <a:gd name="T59" fmla="*/ 12 h 24"/>
                <a:gd name="T60" fmla="*/ 40 w 43"/>
                <a:gd name="T61" fmla="*/ 14 h 24"/>
                <a:gd name="T62" fmla="*/ 43 w 43"/>
                <a:gd name="T63" fmla="*/ 12 h 24"/>
                <a:gd name="T64" fmla="*/ 40 w 43"/>
                <a:gd name="T65" fmla="*/ 8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3" h="24">
                  <a:moveTo>
                    <a:pt x="40" y="8"/>
                  </a:moveTo>
                  <a:lnTo>
                    <a:pt x="36" y="6"/>
                  </a:lnTo>
                  <a:lnTo>
                    <a:pt x="32" y="4"/>
                  </a:lnTo>
                  <a:lnTo>
                    <a:pt x="25" y="1"/>
                  </a:lnTo>
                  <a:lnTo>
                    <a:pt x="22" y="1"/>
                  </a:lnTo>
                  <a:lnTo>
                    <a:pt x="22" y="1"/>
                  </a:lnTo>
                  <a:lnTo>
                    <a:pt x="22" y="3"/>
                  </a:lnTo>
                  <a:lnTo>
                    <a:pt x="20" y="4"/>
                  </a:lnTo>
                  <a:lnTo>
                    <a:pt x="20" y="3"/>
                  </a:lnTo>
                  <a:lnTo>
                    <a:pt x="16" y="1"/>
                  </a:lnTo>
                  <a:lnTo>
                    <a:pt x="13" y="0"/>
                  </a:lnTo>
                  <a:lnTo>
                    <a:pt x="13" y="1"/>
                  </a:lnTo>
                  <a:lnTo>
                    <a:pt x="13" y="3"/>
                  </a:lnTo>
                  <a:lnTo>
                    <a:pt x="19" y="4"/>
                  </a:lnTo>
                  <a:lnTo>
                    <a:pt x="19" y="6"/>
                  </a:lnTo>
                  <a:lnTo>
                    <a:pt x="17" y="6"/>
                  </a:lnTo>
                  <a:lnTo>
                    <a:pt x="17" y="6"/>
                  </a:lnTo>
                  <a:lnTo>
                    <a:pt x="17" y="8"/>
                  </a:lnTo>
                  <a:lnTo>
                    <a:pt x="16" y="8"/>
                  </a:lnTo>
                  <a:lnTo>
                    <a:pt x="16" y="6"/>
                  </a:lnTo>
                  <a:lnTo>
                    <a:pt x="13" y="4"/>
                  </a:lnTo>
                  <a:lnTo>
                    <a:pt x="11" y="4"/>
                  </a:lnTo>
                  <a:lnTo>
                    <a:pt x="11" y="8"/>
                  </a:lnTo>
                  <a:lnTo>
                    <a:pt x="9" y="8"/>
                  </a:lnTo>
                  <a:lnTo>
                    <a:pt x="5" y="8"/>
                  </a:lnTo>
                  <a:lnTo>
                    <a:pt x="5" y="8"/>
                  </a:lnTo>
                  <a:lnTo>
                    <a:pt x="5" y="9"/>
                  </a:lnTo>
                  <a:lnTo>
                    <a:pt x="5" y="11"/>
                  </a:lnTo>
                  <a:lnTo>
                    <a:pt x="3" y="9"/>
                  </a:lnTo>
                  <a:lnTo>
                    <a:pt x="0" y="11"/>
                  </a:lnTo>
                  <a:lnTo>
                    <a:pt x="0" y="12"/>
                  </a:lnTo>
                  <a:lnTo>
                    <a:pt x="3" y="12"/>
                  </a:lnTo>
                  <a:lnTo>
                    <a:pt x="6" y="12"/>
                  </a:lnTo>
                  <a:lnTo>
                    <a:pt x="6" y="11"/>
                  </a:lnTo>
                  <a:lnTo>
                    <a:pt x="8" y="11"/>
                  </a:lnTo>
                  <a:lnTo>
                    <a:pt x="9" y="11"/>
                  </a:lnTo>
                  <a:lnTo>
                    <a:pt x="13" y="12"/>
                  </a:lnTo>
                  <a:lnTo>
                    <a:pt x="13" y="12"/>
                  </a:lnTo>
                  <a:lnTo>
                    <a:pt x="14" y="14"/>
                  </a:lnTo>
                  <a:lnTo>
                    <a:pt x="14" y="16"/>
                  </a:lnTo>
                  <a:lnTo>
                    <a:pt x="16" y="16"/>
                  </a:lnTo>
                  <a:lnTo>
                    <a:pt x="14" y="17"/>
                  </a:lnTo>
                  <a:lnTo>
                    <a:pt x="13" y="19"/>
                  </a:lnTo>
                  <a:lnTo>
                    <a:pt x="14" y="22"/>
                  </a:lnTo>
                  <a:lnTo>
                    <a:pt x="16" y="22"/>
                  </a:lnTo>
                  <a:lnTo>
                    <a:pt x="17" y="22"/>
                  </a:lnTo>
                  <a:lnTo>
                    <a:pt x="20" y="24"/>
                  </a:lnTo>
                  <a:lnTo>
                    <a:pt x="22" y="24"/>
                  </a:lnTo>
                  <a:lnTo>
                    <a:pt x="22" y="24"/>
                  </a:lnTo>
                  <a:lnTo>
                    <a:pt x="20" y="22"/>
                  </a:lnTo>
                  <a:lnTo>
                    <a:pt x="17" y="20"/>
                  </a:lnTo>
                  <a:lnTo>
                    <a:pt x="17" y="19"/>
                  </a:lnTo>
                  <a:lnTo>
                    <a:pt x="17" y="19"/>
                  </a:lnTo>
                  <a:lnTo>
                    <a:pt x="20" y="20"/>
                  </a:lnTo>
                  <a:lnTo>
                    <a:pt x="22" y="19"/>
                  </a:lnTo>
                  <a:lnTo>
                    <a:pt x="22" y="17"/>
                  </a:lnTo>
                  <a:lnTo>
                    <a:pt x="20" y="17"/>
                  </a:lnTo>
                  <a:lnTo>
                    <a:pt x="19" y="16"/>
                  </a:lnTo>
                  <a:lnTo>
                    <a:pt x="24" y="14"/>
                  </a:lnTo>
                  <a:lnTo>
                    <a:pt x="27" y="12"/>
                  </a:lnTo>
                  <a:lnTo>
                    <a:pt x="38" y="16"/>
                  </a:lnTo>
                  <a:lnTo>
                    <a:pt x="40" y="14"/>
                  </a:lnTo>
                  <a:lnTo>
                    <a:pt x="40" y="12"/>
                  </a:lnTo>
                  <a:lnTo>
                    <a:pt x="43" y="12"/>
                  </a:lnTo>
                  <a:lnTo>
                    <a:pt x="41" y="8"/>
                  </a:lnTo>
                  <a:lnTo>
                    <a:pt x="40"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2" name="Freeform 1492">
              <a:extLst>
                <a:ext uri="{FF2B5EF4-FFF2-40B4-BE49-F238E27FC236}">
                  <a16:creationId xmlns:a16="http://schemas.microsoft.com/office/drawing/2014/main" id="{2544B80D-C5F0-4EE5-8C7D-572FB996FF10}"/>
                </a:ext>
              </a:extLst>
            </p:cNvPr>
            <p:cNvSpPr>
              <a:spLocks/>
            </p:cNvSpPr>
            <p:nvPr/>
          </p:nvSpPr>
          <p:spPr bwMode="auto">
            <a:xfrm>
              <a:off x="3802" y="3302"/>
              <a:ext cx="8" cy="15"/>
            </a:xfrm>
            <a:custGeom>
              <a:avLst/>
              <a:gdLst>
                <a:gd name="T0" fmla="*/ 4 w 8"/>
                <a:gd name="T1" fmla="*/ 4 h 15"/>
                <a:gd name="T2" fmla="*/ 4 w 8"/>
                <a:gd name="T3" fmla="*/ 2 h 15"/>
                <a:gd name="T4" fmla="*/ 2 w 8"/>
                <a:gd name="T5" fmla="*/ 0 h 15"/>
                <a:gd name="T6" fmla="*/ 2 w 8"/>
                <a:gd name="T7" fmla="*/ 4 h 15"/>
                <a:gd name="T8" fmla="*/ 0 w 8"/>
                <a:gd name="T9" fmla="*/ 5 h 15"/>
                <a:gd name="T10" fmla="*/ 2 w 8"/>
                <a:gd name="T11" fmla="*/ 8 h 15"/>
                <a:gd name="T12" fmla="*/ 0 w 8"/>
                <a:gd name="T13" fmla="*/ 10 h 15"/>
                <a:gd name="T14" fmla="*/ 0 w 8"/>
                <a:gd name="T15" fmla="*/ 12 h 15"/>
                <a:gd name="T16" fmla="*/ 4 w 8"/>
                <a:gd name="T17" fmla="*/ 13 h 15"/>
                <a:gd name="T18" fmla="*/ 7 w 8"/>
                <a:gd name="T19" fmla="*/ 15 h 15"/>
                <a:gd name="T20" fmla="*/ 7 w 8"/>
                <a:gd name="T21" fmla="*/ 15 h 15"/>
                <a:gd name="T22" fmla="*/ 8 w 8"/>
                <a:gd name="T23" fmla="*/ 13 h 15"/>
                <a:gd name="T24" fmla="*/ 5 w 8"/>
                <a:gd name="T25" fmla="*/ 12 h 15"/>
                <a:gd name="T26" fmla="*/ 7 w 8"/>
                <a:gd name="T27" fmla="*/ 10 h 15"/>
                <a:gd name="T28" fmla="*/ 5 w 8"/>
                <a:gd name="T29" fmla="*/ 8 h 15"/>
                <a:gd name="T30" fmla="*/ 7 w 8"/>
                <a:gd name="T31" fmla="*/ 7 h 15"/>
                <a:gd name="T32" fmla="*/ 4 w 8"/>
                <a:gd name="T33" fmla="*/ 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 h="15">
                  <a:moveTo>
                    <a:pt x="4" y="4"/>
                  </a:moveTo>
                  <a:lnTo>
                    <a:pt x="4" y="2"/>
                  </a:lnTo>
                  <a:lnTo>
                    <a:pt x="2" y="0"/>
                  </a:lnTo>
                  <a:lnTo>
                    <a:pt x="2" y="4"/>
                  </a:lnTo>
                  <a:lnTo>
                    <a:pt x="0" y="5"/>
                  </a:lnTo>
                  <a:lnTo>
                    <a:pt x="2" y="8"/>
                  </a:lnTo>
                  <a:lnTo>
                    <a:pt x="0" y="10"/>
                  </a:lnTo>
                  <a:lnTo>
                    <a:pt x="0" y="12"/>
                  </a:lnTo>
                  <a:lnTo>
                    <a:pt x="4" y="13"/>
                  </a:lnTo>
                  <a:lnTo>
                    <a:pt x="7" y="15"/>
                  </a:lnTo>
                  <a:lnTo>
                    <a:pt x="7" y="15"/>
                  </a:lnTo>
                  <a:lnTo>
                    <a:pt x="8" y="13"/>
                  </a:lnTo>
                  <a:lnTo>
                    <a:pt x="5" y="12"/>
                  </a:lnTo>
                  <a:lnTo>
                    <a:pt x="7" y="10"/>
                  </a:lnTo>
                  <a:lnTo>
                    <a:pt x="5" y="8"/>
                  </a:lnTo>
                  <a:lnTo>
                    <a:pt x="7" y="7"/>
                  </a:lnTo>
                  <a:lnTo>
                    <a:pt x="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3" name="Freeform 1493">
              <a:extLst>
                <a:ext uri="{FF2B5EF4-FFF2-40B4-BE49-F238E27FC236}">
                  <a16:creationId xmlns:a16="http://schemas.microsoft.com/office/drawing/2014/main" id="{0FCDFB28-5E0C-4E40-ABDC-9C6E103D08E3}"/>
                </a:ext>
              </a:extLst>
            </p:cNvPr>
            <p:cNvSpPr>
              <a:spLocks/>
            </p:cNvSpPr>
            <p:nvPr/>
          </p:nvSpPr>
          <p:spPr bwMode="auto">
            <a:xfrm>
              <a:off x="3742" y="3269"/>
              <a:ext cx="5" cy="6"/>
            </a:xfrm>
            <a:custGeom>
              <a:avLst/>
              <a:gdLst>
                <a:gd name="T0" fmla="*/ 5 w 5"/>
                <a:gd name="T1" fmla="*/ 5 h 6"/>
                <a:gd name="T2" fmla="*/ 5 w 5"/>
                <a:gd name="T3" fmla="*/ 3 h 6"/>
                <a:gd name="T4" fmla="*/ 3 w 5"/>
                <a:gd name="T5" fmla="*/ 1 h 6"/>
                <a:gd name="T6" fmla="*/ 1 w 5"/>
                <a:gd name="T7" fmla="*/ 0 h 6"/>
                <a:gd name="T8" fmla="*/ 0 w 5"/>
                <a:gd name="T9" fmla="*/ 0 h 6"/>
                <a:gd name="T10" fmla="*/ 0 w 5"/>
                <a:gd name="T11" fmla="*/ 1 h 6"/>
                <a:gd name="T12" fmla="*/ 0 w 5"/>
                <a:gd name="T13" fmla="*/ 5 h 6"/>
                <a:gd name="T14" fmla="*/ 1 w 5"/>
                <a:gd name="T15" fmla="*/ 5 h 6"/>
                <a:gd name="T16" fmla="*/ 1 w 5"/>
                <a:gd name="T17" fmla="*/ 6 h 6"/>
                <a:gd name="T18" fmla="*/ 3 w 5"/>
                <a:gd name="T19" fmla="*/ 6 h 6"/>
                <a:gd name="T20" fmla="*/ 5 w 5"/>
                <a:gd name="T21"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6">
                  <a:moveTo>
                    <a:pt x="5" y="5"/>
                  </a:moveTo>
                  <a:lnTo>
                    <a:pt x="5" y="3"/>
                  </a:lnTo>
                  <a:lnTo>
                    <a:pt x="3" y="1"/>
                  </a:lnTo>
                  <a:lnTo>
                    <a:pt x="1" y="0"/>
                  </a:lnTo>
                  <a:lnTo>
                    <a:pt x="0" y="0"/>
                  </a:lnTo>
                  <a:lnTo>
                    <a:pt x="0" y="1"/>
                  </a:lnTo>
                  <a:lnTo>
                    <a:pt x="0" y="5"/>
                  </a:lnTo>
                  <a:lnTo>
                    <a:pt x="1" y="5"/>
                  </a:lnTo>
                  <a:lnTo>
                    <a:pt x="1" y="6"/>
                  </a:lnTo>
                  <a:lnTo>
                    <a:pt x="3" y="6"/>
                  </a:lnTo>
                  <a:lnTo>
                    <a:pt x="5"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4" name="Freeform 1494">
              <a:extLst>
                <a:ext uri="{FF2B5EF4-FFF2-40B4-BE49-F238E27FC236}">
                  <a16:creationId xmlns:a16="http://schemas.microsoft.com/office/drawing/2014/main" id="{BB6426DA-26FA-4816-A710-3ECAEFF10073}"/>
                </a:ext>
              </a:extLst>
            </p:cNvPr>
            <p:cNvSpPr>
              <a:spLocks/>
            </p:cNvSpPr>
            <p:nvPr/>
          </p:nvSpPr>
          <p:spPr bwMode="auto">
            <a:xfrm>
              <a:off x="3820" y="3331"/>
              <a:ext cx="36" cy="16"/>
            </a:xfrm>
            <a:custGeom>
              <a:avLst/>
              <a:gdLst>
                <a:gd name="T0" fmla="*/ 33 w 36"/>
                <a:gd name="T1" fmla="*/ 6 h 16"/>
                <a:gd name="T2" fmla="*/ 35 w 36"/>
                <a:gd name="T3" fmla="*/ 6 h 16"/>
                <a:gd name="T4" fmla="*/ 36 w 36"/>
                <a:gd name="T5" fmla="*/ 5 h 16"/>
                <a:gd name="T6" fmla="*/ 35 w 36"/>
                <a:gd name="T7" fmla="*/ 3 h 16"/>
                <a:gd name="T8" fmla="*/ 35 w 36"/>
                <a:gd name="T9" fmla="*/ 0 h 16"/>
                <a:gd name="T10" fmla="*/ 32 w 36"/>
                <a:gd name="T11" fmla="*/ 0 h 16"/>
                <a:gd name="T12" fmla="*/ 29 w 36"/>
                <a:gd name="T13" fmla="*/ 0 h 16"/>
                <a:gd name="T14" fmla="*/ 24 w 36"/>
                <a:gd name="T15" fmla="*/ 0 h 16"/>
                <a:gd name="T16" fmla="*/ 21 w 36"/>
                <a:gd name="T17" fmla="*/ 0 h 16"/>
                <a:gd name="T18" fmla="*/ 16 w 36"/>
                <a:gd name="T19" fmla="*/ 2 h 16"/>
                <a:gd name="T20" fmla="*/ 9 w 36"/>
                <a:gd name="T21" fmla="*/ 3 h 16"/>
                <a:gd name="T22" fmla="*/ 6 w 36"/>
                <a:gd name="T23" fmla="*/ 2 h 16"/>
                <a:gd name="T24" fmla="*/ 5 w 36"/>
                <a:gd name="T25" fmla="*/ 3 h 16"/>
                <a:gd name="T26" fmla="*/ 3 w 36"/>
                <a:gd name="T27" fmla="*/ 3 h 16"/>
                <a:gd name="T28" fmla="*/ 1 w 36"/>
                <a:gd name="T29" fmla="*/ 3 h 16"/>
                <a:gd name="T30" fmla="*/ 3 w 36"/>
                <a:gd name="T31" fmla="*/ 5 h 16"/>
                <a:gd name="T32" fmla="*/ 5 w 36"/>
                <a:gd name="T33" fmla="*/ 5 h 16"/>
                <a:gd name="T34" fmla="*/ 6 w 36"/>
                <a:gd name="T35" fmla="*/ 5 h 16"/>
                <a:gd name="T36" fmla="*/ 1 w 36"/>
                <a:gd name="T37" fmla="*/ 6 h 16"/>
                <a:gd name="T38" fmla="*/ 0 w 36"/>
                <a:gd name="T39" fmla="*/ 8 h 16"/>
                <a:gd name="T40" fmla="*/ 0 w 36"/>
                <a:gd name="T41" fmla="*/ 10 h 16"/>
                <a:gd name="T42" fmla="*/ 1 w 36"/>
                <a:gd name="T43" fmla="*/ 11 h 16"/>
                <a:gd name="T44" fmla="*/ 5 w 36"/>
                <a:gd name="T45" fmla="*/ 10 h 16"/>
                <a:gd name="T46" fmla="*/ 3 w 36"/>
                <a:gd name="T47" fmla="*/ 11 h 16"/>
                <a:gd name="T48" fmla="*/ 5 w 36"/>
                <a:gd name="T49" fmla="*/ 11 h 16"/>
                <a:gd name="T50" fmla="*/ 6 w 36"/>
                <a:gd name="T51" fmla="*/ 13 h 16"/>
                <a:gd name="T52" fmla="*/ 8 w 36"/>
                <a:gd name="T53" fmla="*/ 13 h 16"/>
                <a:gd name="T54" fmla="*/ 11 w 36"/>
                <a:gd name="T55" fmla="*/ 14 h 16"/>
                <a:gd name="T56" fmla="*/ 13 w 36"/>
                <a:gd name="T57" fmla="*/ 14 h 16"/>
                <a:gd name="T58" fmla="*/ 13 w 36"/>
                <a:gd name="T59" fmla="*/ 11 h 16"/>
                <a:gd name="T60" fmla="*/ 11 w 36"/>
                <a:gd name="T61" fmla="*/ 11 h 16"/>
                <a:gd name="T62" fmla="*/ 11 w 36"/>
                <a:gd name="T63" fmla="*/ 10 h 16"/>
                <a:gd name="T64" fmla="*/ 14 w 36"/>
                <a:gd name="T65" fmla="*/ 10 h 16"/>
                <a:gd name="T66" fmla="*/ 14 w 36"/>
                <a:gd name="T67" fmla="*/ 11 h 16"/>
                <a:gd name="T68" fmla="*/ 16 w 36"/>
                <a:gd name="T69" fmla="*/ 13 h 16"/>
                <a:gd name="T70" fmla="*/ 19 w 36"/>
                <a:gd name="T71" fmla="*/ 11 h 16"/>
                <a:gd name="T72" fmla="*/ 21 w 36"/>
                <a:gd name="T73" fmla="*/ 13 h 16"/>
                <a:gd name="T74" fmla="*/ 24 w 36"/>
                <a:gd name="T75" fmla="*/ 16 h 16"/>
                <a:gd name="T76" fmla="*/ 25 w 36"/>
                <a:gd name="T77" fmla="*/ 16 h 16"/>
                <a:gd name="T78" fmla="*/ 25 w 36"/>
                <a:gd name="T79" fmla="*/ 13 h 16"/>
                <a:gd name="T80" fmla="*/ 22 w 36"/>
                <a:gd name="T81" fmla="*/ 10 h 16"/>
                <a:gd name="T82" fmla="*/ 19 w 36"/>
                <a:gd name="T83" fmla="*/ 10 h 16"/>
                <a:gd name="T84" fmla="*/ 21 w 36"/>
                <a:gd name="T85" fmla="*/ 8 h 16"/>
                <a:gd name="T86" fmla="*/ 19 w 36"/>
                <a:gd name="T87" fmla="*/ 8 h 16"/>
                <a:gd name="T88" fmla="*/ 16 w 36"/>
                <a:gd name="T89" fmla="*/ 6 h 16"/>
                <a:gd name="T90" fmla="*/ 16 w 36"/>
                <a:gd name="T91" fmla="*/ 6 h 16"/>
                <a:gd name="T92" fmla="*/ 13 w 36"/>
                <a:gd name="T93" fmla="*/ 5 h 16"/>
                <a:gd name="T94" fmla="*/ 16 w 36"/>
                <a:gd name="T95" fmla="*/ 5 h 16"/>
                <a:gd name="T96" fmla="*/ 17 w 36"/>
                <a:gd name="T97" fmla="*/ 5 h 16"/>
                <a:gd name="T98" fmla="*/ 19 w 36"/>
                <a:gd name="T99" fmla="*/ 2 h 16"/>
                <a:gd name="T100" fmla="*/ 22 w 36"/>
                <a:gd name="T101" fmla="*/ 2 h 16"/>
                <a:gd name="T102" fmla="*/ 24 w 36"/>
                <a:gd name="T103" fmla="*/ 5 h 16"/>
                <a:gd name="T104" fmla="*/ 24 w 36"/>
                <a:gd name="T105" fmla="*/ 6 h 16"/>
                <a:gd name="T106" fmla="*/ 27 w 36"/>
                <a:gd name="T107" fmla="*/ 6 h 16"/>
                <a:gd name="T108" fmla="*/ 30 w 36"/>
                <a:gd name="T109" fmla="*/ 5 h 16"/>
                <a:gd name="T110" fmla="*/ 32 w 36"/>
                <a:gd name="T111" fmla="*/ 5 h 16"/>
                <a:gd name="T112" fmla="*/ 33 w 36"/>
                <a:gd name="T113" fmla="*/ 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6" h="16">
                  <a:moveTo>
                    <a:pt x="33" y="6"/>
                  </a:moveTo>
                  <a:lnTo>
                    <a:pt x="35" y="6"/>
                  </a:lnTo>
                  <a:lnTo>
                    <a:pt x="36" y="5"/>
                  </a:lnTo>
                  <a:lnTo>
                    <a:pt x="35" y="3"/>
                  </a:lnTo>
                  <a:lnTo>
                    <a:pt x="35" y="0"/>
                  </a:lnTo>
                  <a:lnTo>
                    <a:pt x="32" y="0"/>
                  </a:lnTo>
                  <a:lnTo>
                    <a:pt x="29" y="0"/>
                  </a:lnTo>
                  <a:lnTo>
                    <a:pt x="24" y="0"/>
                  </a:lnTo>
                  <a:lnTo>
                    <a:pt x="21" y="0"/>
                  </a:lnTo>
                  <a:lnTo>
                    <a:pt x="16" y="2"/>
                  </a:lnTo>
                  <a:lnTo>
                    <a:pt x="9" y="3"/>
                  </a:lnTo>
                  <a:lnTo>
                    <a:pt x="6" y="2"/>
                  </a:lnTo>
                  <a:lnTo>
                    <a:pt x="5" y="3"/>
                  </a:lnTo>
                  <a:lnTo>
                    <a:pt x="3" y="3"/>
                  </a:lnTo>
                  <a:lnTo>
                    <a:pt x="1" y="3"/>
                  </a:lnTo>
                  <a:lnTo>
                    <a:pt x="3" y="5"/>
                  </a:lnTo>
                  <a:lnTo>
                    <a:pt x="5" y="5"/>
                  </a:lnTo>
                  <a:lnTo>
                    <a:pt x="6" y="5"/>
                  </a:lnTo>
                  <a:lnTo>
                    <a:pt x="1" y="6"/>
                  </a:lnTo>
                  <a:lnTo>
                    <a:pt x="0" y="8"/>
                  </a:lnTo>
                  <a:lnTo>
                    <a:pt x="0" y="10"/>
                  </a:lnTo>
                  <a:lnTo>
                    <a:pt x="1" y="11"/>
                  </a:lnTo>
                  <a:lnTo>
                    <a:pt x="5" y="10"/>
                  </a:lnTo>
                  <a:lnTo>
                    <a:pt x="3" y="11"/>
                  </a:lnTo>
                  <a:lnTo>
                    <a:pt x="5" y="11"/>
                  </a:lnTo>
                  <a:lnTo>
                    <a:pt x="6" y="13"/>
                  </a:lnTo>
                  <a:lnTo>
                    <a:pt x="8" y="13"/>
                  </a:lnTo>
                  <a:lnTo>
                    <a:pt x="11" y="14"/>
                  </a:lnTo>
                  <a:lnTo>
                    <a:pt x="13" y="14"/>
                  </a:lnTo>
                  <a:lnTo>
                    <a:pt x="13" y="11"/>
                  </a:lnTo>
                  <a:lnTo>
                    <a:pt x="11" y="11"/>
                  </a:lnTo>
                  <a:lnTo>
                    <a:pt x="11" y="10"/>
                  </a:lnTo>
                  <a:lnTo>
                    <a:pt x="14" y="10"/>
                  </a:lnTo>
                  <a:lnTo>
                    <a:pt x="14" y="11"/>
                  </a:lnTo>
                  <a:lnTo>
                    <a:pt x="16" y="13"/>
                  </a:lnTo>
                  <a:lnTo>
                    <a:pt x="19" y="11"/>
                  </a:lnTo>
                  <a:lnTo>
                    <a:pt x="21" y="13"/>
                  </a:lnTo>
                  <a:lnTo>
                    <a:pt x="24" y="16"/>
                  </a:lnTo>
                  <a:lnTo>
                    <a:pt x="25" y="16"/>
                  </a:lnTo>
                  <a:lnTo>
                    <a:pt x="25" y="13"/>
                  </a:lnTo>
                  <a:lnTo>
                    <a:pt x="22" y="10"/>
                  </a:lnTo>
                  <a:lnTo>
                    <a:pt x="19" y="10"/>
                  </a:lnTo>
                  <a:lnTo>
                    <a:pt x="21" y="8"/>
                  </a:lnTo>
                  <a:lnTo>
                    <a:pt x="19" y="8"/>
                  </a:lnTo>
                  <a:lnTo>
                    <a:pt x="16" y="6"/>
                  </a:lnTo>
                  <a:lnTo>
                    <a:pt x="16" y="6"/>
                  </a:lnTo>
                  <a:lnTo>
                    <a:pt x="13" y="5"/>
                  </a:lnTo>
                  <a:lnTo>
                    <a:pt x="16" y="5"/>
                  </a:lnTo>
                  <a:lnTo>
                    <a:pt x="17" y="5"/>
                  </a:lnTo>
                  <a:lnTo>
                    <a:pt x="19" y="2"/>
                  </a:lnTo>
                  <a:lnTo>
                    <a:pt x="22" y="2"/>
                  </a:lnTo>
                  <a:lnTo>
                    <a:pt x="24" y="5"/>
                  </a:lnTo>
                  <a:lnTo>
                    <a:pt x="24" y="6"/>
                  </a:lnTo>
                  <a:lnTo>
                    <a:pt x="27" y="6"/>
                  </a:lnTo>
                  <a:lnTo>
                    <a:pt x="30" y="5"/>
                  </a:lnTo>
                  <a:lnTo>
                    <a:pt x="32" y="5"/>
                  </a:lnTo>
                  <a:lnTo>
                    <a:pt x="33"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5" name="Freeform 1495">
              <a:extLst>
                <a:ext uri="{FF2B5EF4-FFF2-40B4-BE49-F238E27FC236}">
                  <a16:creationId xmlns:a16="http://schemas.microsoft.com/office/drawing/2014/main" id="{EE72DA53-52FA-42BE-8A69-F4C26F2F3359}"/>
                </a:ext>
              </a:extLst>
            </p:cNvPr>
            <p:cNvSpPr>
              <a:spLocks/>
            </p:cNvSpPr>
            <p:nvPr/>
          </p:nvSpPr>
          <p:spPr bwMode="auto">
            <a:xfrm>
              <a:off x="3799" y="3336"/>
              <a:ext cx="5" cy="1"/>
            </a:xfrm>
            <a:custGeom>
              <a:avLst/>
              <a:gdLst>
                <a:gd name="T0" fmla="*/ 0 w 5"/>
                <a:gd name="T1" fmla="*/ 0 h 1"/>
                <a:gd name="T2" fmla="*/ 3 w 5"/>
                <a:gd name="T3" fmla="*/ 1 h 1"/>
                <a:gd name="T4" fmla="*/ 5 w 5"/>
                <a:gd name="T5" fmla="*/ 0 h 1"/>
                <a:gd name="T6" fmla="*/ 3 w 5"/>
                <a:gd name="T7" fmla="*/ 0 h 1"/>
                <a:gd name="T8" fmla="*/ 0 w 5"/>
                <a:gd name="T9" fmla="*/ 0 h 1"/>
              </a:gdLst>
              <a:ahLst/>
              <a:cxnLst>
                <a:cxn ang="0">
                  <a:pos x="T0" y="T1"/>
                </a:cxn>
                <a:cxn ang="0">
                  <a:pos x="T2" y="T3"/>
                </a:cxn>
                <a:cxn ang="0">
                  <a:pos x="T4" y="T5"/>
                </a:cxn>
                <a:cxn ang="0">
                  <a:pos x="T6" y="T7"/>
                </a:cxn>
                <a:cxn ang="0">
                  <a:pos x="T8" y="T9"/>
                </a:cxn>
              </a:cxnLst>
              <a:rect l="0" t="0" r="r" b="b"/>
              <a:pathLst>
                <a:path w="5" h="1">
                  <a:moveTo>
                    <a:pt x="0" y="0"/>
                  </a:moveTo>
                  <a:lnTo>
                    <a:pt x="3" y="1"/>
                  </a:lnTo>
                  <a:lnTo>
                    <a:pt x="5" y="0"/>
                  </a:lnTo>
                  <a:lnTo>
                    <a:pt x="3"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6" name="Freeform 1496">
              <a:extLst>
                <a:ext uri="{FF2B5EF4-FFF2-40B4-BE49-F238E27FC236}">
                  <a16:creationId xmlns:a16="http://schemas.microsoft.com/office/drawing/2014/main" id="{A8FA19C4-7865-4482-9C24-7B036585A320}"/>
                </a:ext>
              </a:extLst>
            </p:cNvPr>
            <p:cNvSpPr>
              <a:spLocks/>
            </p:cNvSpPr>
            <p:nvPr/>
          </p:nvSpPr>
          <p:spPr bwMode="auto">
            <a:xfrm>
              <a:off x="3788" y="3314"/>
              <a:ext cx="14" cy="7"/>
            </a:xfrm>
            <a:custGeom>
              <a:avLst/>
              <a:gdLst>
                <a:gd name="T0" fmla="*/ 8 w 14"/>
                <a:gd name="T1" fmla="*/ 6 h 7"/>
                <a:gd name="T2" fmla="*/ 10 w 14"/>
                <a:gd name="T3" fmla="*/ 6 h 7"/>
                <a:gd name="T4" fmla="*/ 10 w 14"/>
                <a:gd name="T5" fmla="*/ 7 h 7"/>
                <a:gd name="T6" fmla="*/ 13 w 14"/>
                <a:gd name="T7" fmla="*/ 7 h 7"/>
                <a:gd name="T8" fmla="*/ 14 w 14"/>
                <a:gd name="T9" fmla="*/ 6 h 7"/>
                <a:gd name="T10" fmla="*/ 13 w 14"/>
                <a:gd name="T11" fmla="*/ 4 h 7"/>
                <a:gd name="T12" fmla="*/ 14 w 14"/>
                <a:gd name="T13" fmla="*/ 3 h 7"/>
                <a:gd name="T14" fmla="*/ 13 w 14"/>
                <a:gd name="T15" fmla="*/ 1 h 7"/>
                <a:gd name="T16" fmla="*/ 11 w 14"/>
                <a:gd name="T17" fmla="*/ 3 h 7"/>
                <a:gd name="T18" fmla="*/ 11 w 14"/>
                <a:gd name="T19" fmla="*/ 3 h 7"/>
                <a:gd name="T20" fmla="*/ 10 w 14"/>
                <a:gd name="T21" fmla="*/ 1 h 7"/>
                <a:gd name="T22" fmla="*/ 5 w 14"/>
                <a:gd name="T23" fmla="*/ 0 h 7"/>
                <a:gd name="T24" fmla="*/ 3 w 14"/>
                <a:gd name="T25" fmla="*/ 1 h 7"/>
                <a:gd name="T26" fmla="*/ 0 w 14"/>
                <a:gd name="T27" fmla="*/ 1 h 7"/>
                <a:gd name="T28" fmla="*/ 0 w 14"/>
                <a:gd name="T29" fmla="*/ 3 h 7"/>
                <a:gd name="T30" fmla="*/ 2 w 14"/>
                <a:gd name="T31" fmla="*/ 4 h 7"/>
                <a:gd name="T32" fmla="*/ 3 w 14"/>
                <a:gd name="T33" fmla="*/ 6 h 7"/>
                <a:gd name="T34" fmla="*/ 3 w 14"/>
                <a:gd name="T35" fmla="*/ 4 h 7"/>
                <a:gd name="T36" fmla="*/ 6 w 14"/>
                <a:gd name="T37" fmla="*/ 6 h 7"/>
                <a:gd name="T38" fmla="*/ 8 w 14"/>
                <a:gd name="T39" fmla="*/ 6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4" h="7">
                  <a:moveTo>
                    <a:pt x="8" y="6"/>
                  </a:moveTo>
                  <a:lnTo>
                    <a:pt x="10" y="6"/>
                  </a:lnTo>
                  <a:lnTo>
                    <a:pt x="10" y="7"/>
                  </a:lnTo>
                  <a:lnTo>
                    <a:pt x="13" y="7"/>
                  </a:lnTo>
                  <a:lnTo>
                    <a:pt x="14" y="6"/>
                  </a:lnTo>
                  <a:lnTo>
                    <a:pt x="13" y="4"/>
                  </a:lnTo>
                  <a:lnTo>
                    <a:pt x="14" y="3"/>
                  </a:lnTo>
                  <a:lnTo>
                    <a:pt x="13" y="1"/>
                  </a:lnTo>
                  <a:lnTo>
                    <a:pt x="11" y="3"/>
                  </a:lnTo>
                  <a:lnTo>
                    <a:pt x="11" y="3"/>
                  </a:lnTo>
                  <a:lnTo>
                    <a:pt x="10" y="1"/>
                  </a:lnTo>
                  <a:lnTo>
                    <a:pt x="5" y="0"/>
                  </a:lnTo>
                  <a:lnTo>
                    <a:pt x="3" y="1"/>
                  </a:lnTo>
                  <a:lnTo>
                    <a:pt x="0" y="1"/>
                  </a:lnTo>
                  <a:lnTo>
                    <a:pt x="0" y="3"/>
                  </a:lnTo>
                  <a:lnTo>
                    <a:pt x="2" y="4"/>
                  </a:lnTo>
                  <a:lnTo>
                    <a:pt x="3" y="6"/>
                  </a:lnTo>
                  <a:lnTo>
                    <a:pt x="3" y="4"/>
                  </a:lnTo>
                  <a:lnTo>
                    <a:pt x="6" y="6"/>
                  </a:lnTo>
                  <a:lnTo>
                    <a:pt x="8"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7" name="Freeform 1497">
              <a:extLst>
                <a:ext uri="{FF2B5EF4-FFF2-40B4-BE49-F238E27FC236}">
                  <a16:creationId xmlns:a16="http://schemas.microsoft.com/office/drawing/2014/main" id="{79CB3B86-3250-4C53-A259-F51EC2B34ADC}"/>
                </a:ext>
              </a:extLst>
            </p:cNvPr>
            <p:cNvSpPr>
              <a:spLocks/>
            </p:cNvSpPr>
            <p:nvPr/>
          </p:nvSpPr>
          <p:spPr bwMode="auto">
            <a:xfrm>
              <a:off x="3799" y="3331"/>
              <a:ext cx="3" cy="3"/>
            </a:xfrm>
            <a:custGeom>
              <a:avLst/>
              <a:gdLst>
                <a:gd name="T0" fmla="*/ 3 w 3"/>
                <a:gd name="T1" fmla="*/ 2 h 3"/>
                <a:gd name="T2" fmla="*/ 2 w 3"/>
                <a:gd name="T3" fmla="*/ 0 h 3"/>
                <a:gd name="T4" fmla="*/ 0 w 3"/>
                <a:gd name="T5" fmla="*/ 2 h 3"/>
                <a:gd name="T6" fmla="*/ 2 w 3"/>
                <a:gd name="T7" fmla="*/ 3 h 3"/>
                <a:gd name="T8" fmla="*/ 3 w 3"/>
                <a:gd name="T9" fmla="*/ 3 h 3"/>
                <a:gd name="T10" fmla="*/ 3 w 3"/>
                <a:gd name="T11" fmla="*/ 2 h 3"/>
              </a:gdLst>
              <a:ahLst/>
              <a:cxnLst>
                <a:cxn ang="0">
                  <a:pos x="T0" y="T1"/>
                </a:cxn>
                <a:cxn ang="0">
                  <a:pos x="T2" y="T3"/>
                </a:cxn>
                <a:cxn ang="0">
                  <a:pos x="T4" y="T5"/>
                </a:cxn>
                <a:cxn ang="0">
                  <a:pos x="T6" y="T7"/>
                </a:cxn>
                <a:cxn ang="0">
                  <a:pos x="T8" y="T9"/>
                </a:cxn>
                <a:cxn ang="0">
                  <a:pos x="T10" y="T11"/>
                </a:cxn>
              </a:cxnLst>
              <a:rect l="0" t="0" r="r" b="b"/>
              <a:pathLst>
                <a:path w="3" h="3">
                  <a:moveTo>
                    <a:pt x="3" y="2"/>
                  </a:moveTo>
                  <a:lnTo>
                    <a:pt x="2" y="0"/>
                  </a:lnTo>
                  <a:lnTo>
                    <a:pt x="0" y="2"/>
                  </a:lnTo>
                  <a:lnTo>
                    <a:pt x="2" y="3"/>
                  </a:lnTo>
                  <a:lnTo>
                    <a:pt x="3" y="3"/>
                  </a:lnTo>
                  <a:lnTo>
                    <a:pt x="3"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8" name="Freeform 1498">
              <a:extLst>
                <a:ext uri="{FF2B5EF4-FFF2-40B4-BE49-F238E27FC236}">
                  <a16:creationId xmlns:a16="http://schemas.microsoft.com/office/drawing/2014/main" id="{5552D3FF-2DE6-4520-A33F-22DEB0CFE02F}"/>
                </a:ext>
              </a:extLst>
            </p:cNvPr>
            <p:cNvSpPr>
              <a:spLocks/>
            </p:cNvSpPr>
            <p:nvPr/>
          </p:nvSpPr>
          <p:spPr bwMode="auto">
            <a:xfrm>
              <a:off x="3710" y="3079"/>
              <a:ext cx="14" cy="30"/>
            </a:xfrm>
            <a:custGeom>
              <a:avLst/>
              <a:gdLst>
                <a:gd name="T0" fmla="*/ 1 w 14"/>
                <a:gd name="T1" fmla="*/ 8 h 30"/>
                <a:gd name="T2" fmla="*/ 0 w 14"/>
                <a:gd name="T3" fmla="*/ 11 h 30"/>
                <a:gd name="T4" fmla="*/ 1 w 14"/>
                <a:gd name="T5" fmla="*/ 13 h 30"/>
                <a:gd name="T6" fmla="*/ 1 w 14"/>
                <a:gd name="T7" fmla="*/ 13 h 30"/>
                <a:gd name="T8" fmla="*/ 3 w 14"/>
                <a:gd name="T9" fmla="*/ 16 h 30"/>
                <a:gd name="T10" fmla="*/ 3 w 14"/>
                <a:gd name="T11" fmla="*/ 26 h 30"/>
                <a:gd name="T12" fmla="*/ 1 w 14"/>
                <a:gd name="T13" fmla="*/ 29 h 30"/>
                <a:gd name="T14" fmla="*/ 5 w 14"/>
                <a:gd name="T15" fmla="*/ 30 h 30"/>
                <a:gd name="T16" fmla="*/ 9 w 14"/>
                <a:gd name="T17" fmla="*/ 29 h 30"/>
                <a:gd name="T18" fmla="*/ 9 w 14"/>
                <a:gd name="T19" fmla="*/ 29 h 30"/>
                <a:gd name="T20" fmla="*/ 9 w 14"/>
                <a:gd name="T21" fmla="*/ 26 h 30"/>
                <a:gd name="T22" fmla="*/ 11 w 14"/>
                <a:gd name="T23" fmla="*/ 22 h 30"/>
                <a:gd name="T24" fmla="*/ 14 w 14"/>
                <a:gd name="T25" fmla="*/ 24 h 30"/>
                <a:gd name="T26" fmla="*/ 14 w 14"/>
                <a:gd name="T27" fmla="*/ 24 h 30"/>
                <a:gd name="T28" fmla="*/ 11 w 14"/>
                <a:gd name="T29" fmla="*/ 21 h 30"/>
                <a:gd name="T30" fmla="*/ 13 w 14"/>
                <a:gd name="T31" fmla="*/ 19 h 30"/>
                <a:gd name="T32" fmla="*/ 9 w 14"/>
                <a:gd name="T33" fmla="*/ 16 h 30"/>
                <a:gd name="T34" fmla="*/ 9 w 14"/>
                <a:gd name="T35" fmla="*/ 14 h 30"/>
                <a:gd name="T36" fmla="*/ 11 w 14"/>
                <a:gd name="T37" fmla="*/ 14 h 30"/>
                <a:gd name="T38" fmla="*/ 14 w 14"/>
                <a:gd name="T39" fmla="*/ 16 h 30"/>
                <a:gd name="T40" fmla="*/ 14 w 14"/>
                <a:gd name="T41" fmla="*/ 16 h 30"/>
                <a:gd name="T42" fmla="*/ 13 w 14"/>
                <a:gd name="T43" fmla="*/ 14 h 30"/>
                <a:gd name="T44" fmla="*/ 9 w 14"/>
                <a:gd name="T45" fmla="*/ 11 h 30"/>
                <a:gd name="T46" fmla="*/ 13 w 14"/>
                <a:gd name="T47" fmla="*/ 13 h 30"/>
                <a:gd name="T48" fmla="*/ 13 w 14"/>
                <a:gd name="T49" fmla="*/ 10 h 30"/>
                <a:gd name="T50" fmla="*/ 11 w 14"/>
                <a:gd name="T51" fmla="*/ 10 h 30"/>
                <a:gd name="T52" fmla="*/ 13 w 14"/>
                <a:gd name="T53" fmla="*/ 5 h 30"/>
                <a:gd name="T54" fmla="*/ 9 w 14"/>
                <a:gd name="T55" fmla="*/ 2 h 30"/>
                <a:gd name="T56" fmla="*/ 6 w 14"/>
                <a:gd name="T57" fmla="*/ 0 h 30"/>
                <a:gd name="T58" fmla="*/ 3 w 14"/>
                <a:gd name="T59" fmla="*/ 0 h 30"/>
                <a:gd name="T60" fmla="*/ 1 w 14"/>
                <a:gd name="T61" fmla="*/ 2 h 30"/>
                <a:gd name="T62" fmla="*/ 1 w 14"/>
                <a:gd name="T63" fmla="*/ 3 h 30"/>
                <a:gd name="T64" fmla="*/ 3 w 14"/>
                <a:gd name="T65" fmla="*/ 5 h 30"/>
                <a:gd name="T66" fmla="*/ 3 w 14"/>
                <a:gd name="T67" fmla="*/ 8 h 30"/>
                <a:gd name="T68" fmla="*/ 1 w 14"/>
                <a:gd name="T69" fmla="*/ 8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 h="30">
                  <a:moveTo>
                    <a:pt x="1" y="8"/>
                  </a:moveTo>
                  <a:lnTo>
                    <a:pt x="0" y="11"/>
                  </a:lnTo>
                  <a:lnTo>
                    <a:pt x="1" y="13"/>
                  </a:lnTo>
                  <a:lnTo>
                    <a:pt x="1" y="13"/>
                  </a:lnTo>
                  <a:lnTo>
                    <a:pt x="3" y="16"/>
                  </a:lnTo>
                  <a:lnTo>
                    <a:pt x="3" y="26"/>
                  </a:lnTo>
                  <a:lnTo>
                    <a:pt x="1" y="29"/>
                  </a:lnTo>
                  <a:lnTo>
                    <a:pt x="5" y="30"/>
                  </a:lnTo>
                  <a:lnTo>
                    <a:pt x="9" y="29"/>
                  </a:lnTo>
                  <a:lnTo>
                    <a:pt x="9" y="29"/>
                  </a:lnTo>
                  <a:lnTo>
                    <a:pt x="9" y="26"/>
                  </a:lnTo>
                  <a:lnTo>
                    <a:pt x="11" y="22"/>
                  </a:lnTo>
                  <a:lnTo>
                    <a:pt x="14" y="24"/>
                  </a:lnTo>
                  <a:lnTo>
                    <a:pt x="14" y="24"/>
                  </a:lnTo>
                  <a:lnTo>
                    <a:pt x="11" y="21"/>
                  </a:lnTo>
                  <a:lnTo>
                    <a:pt x="13" y="19"/>
                  </a:lnTo>
                  <a:lnTo>
                    <a:pt x="9" y="16"/>
                  </a:lnTo>
                  <a:lnTo>
                    <a:pt x="9" y="14"/>
                  </a:lnTo>
                  <a:lnTo>
                    <a:pt x="11" y="14"/>
                  </a:lnTo>
                  <a:lnTo>
                    <a:pt x="14" y="16"/>
                  </a:lnTo>
                  <a:lnTo>
                    <a:pt x="14" y="16"/>
                  </a:lnTo>
                  <a:lnTo>
                    <a:pt x="13" y="14"/>
                  </a:lnTo>
                  <a:lnTo>
                    <a:pt x="9" y="11"/>
                  </a:lnTo>
                  <a:lnTo>
                    <a:pt x="13" y="13"/>
                  </a:lnTo>
                  <a:lnTo>
                    <a:pt x="13" y="10"/>
                  </a:lnTo>
                  <a:lnTo>
                    <a:pt x="11" y="10"/>
                  </a:lnTo>
                  <a:lnTo>
                    <a:pt x="13" y="5"/>
                  </a:lnTo>
                  <a:lnTo>
                    <a:pt x="9" y="2"/>
                  </a:lnTo>
                  <a:lnTo>
                    <a:pt x="6" y="0"/>
                  </a:lnTo>
                  <a:lnTo>
                    <a:pt x="3" y="0"/>
                  </a:lnTo>
                  <a:lnTo>
                    <a:pt x="1" y="2"/>
                  </a:lnTo>
                  <a:lnTo>
                    <a:pt x="1" y="3"/>
                  </a:lnTo>
                  <a:lnTo>
                    <a:pt x="3" y="5"/>
                  </a:lnTo>
                  <a:lnTo>
                    <a:pt x="3" y="8"/>
                  </a:lnTo>
                  <a:lnTo>
                    <a:pt x="1"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9" name="Freeform 1499">
              <a:extLst>
                <a:ext uri="{FF2B5EF4-FFF2-40B4-BE49-F238E27FC236}">
                  <a16:creationId xmlns:a16="http://schemas.microsoft.com/office/drawing/2014/main" id="{245DF2F0-C4C5-4014-8398-1BE574DC822E}"/>
                </a:ext>
              </a:extLst>
            </p:cNvPr>
            <p:cNvSpPr>
              <a:spLocks/>
            </p:cNvSpPr>
            <p:nvPr/>
          </p:nvSpPr>
          <p:spPr bwMode="auto">
            <a:xfrm>
              <a:off x="3737" y="3267"/>
              <a:ext cx="5" cy="8"/>
            </a:xfrm>
            <a:custGeom>
              <a:avLst/>
              <a:gdLst>
                <a:gd name="T0" fmla="*/ 2 w 5"/>
                <a:gd name="T1" fmla="*/ 2 h 8"/>
                <a:gd name="T2" fmla="*/ 2 w 5"/>
                <a:gd name="T3" fmla="*/ 2 h 8"/>
                <a:gd name="T4" fmla="*/ 2 w 5"/>
                <a:gd name="T5" fmla="*/ 3 h 8"/>
                <a:gd name="T6" fmla="*/ 2 w 5"/>
                <a:gd name="T7" fmla="*/ 3 h 8"/>
                <a:gd name="T8" fmla="*/ 0 w 5"/>
                <a:gd name="T9" fmla="*/ 5 h 8"/>
                <a:gd name="T10" fmla="*/ 2 w 5"/>
                <a:gd name="T11" fmla="*/ 7 h 8"/>
                <a:gd name="T12" fmla="*/ 3 w 5"/>
                <a:gd name="T13" fmla="*/ 8 h 8"/>
                <a:gd name="T14" fmla="*/ 5 w 5"/>
                <a:gd name="T15" fmla="*/ 8 h 8"/>
                <a:gd name="T16" fmla="*/ 3 w 5"/>
                <a:gd name="T17" fmla="*/ 7 h 8"/>
                <a:gd name="T18" fmla="*/ 5 w 5"/>
                <a:gd name="T19" fmla="*/ 5 h 8"/>
                <a:gd name="T20" fmla="*/ 5 w 5"/>
                <a:gd name="T21" fmla="*/ 3 h 8"/>
                <a:gd name="T22" fmla="*/ 3 w 5"/>
                <a:gd name="T23" fmla="*/ 0 h 8"/>
                <a:gd name="T24" fmla="*/ 2 w 5"/>
                <a:gd name="T25"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8">
                  <a:moveTo>
                    <a:pt x="2" y="2"/>
                  </a:moveTo>
                  <a:lnTo>
                    <a:pt x="2" y="2"/>
                  </a:lnTo>
                  <a:lnTo>
                    <a:pt x="2" y="3"/>
                  </a:lnTo>
                  <a:lnTo>
                    <a:pt x="2" y="3"/>
                  </a:lnTo>
                  <a:lnTo>
                    <a:pt x="0" y="5"/>
                  </a:lnTo>
                  <a:lnTo>
                    <a:pt x="2" y="7"/>
                  </a:lnTo>
                  <a:lnTo>
                    <a:pt x="3" y="8"/>
                  </a:lnTo>
                  <a:lnTo>
                    <a:pt x="5" y="8"/>
                  </a:lnTo>
                  <a:lnTo>
                    <a:pt x="3" y="7"/>
                  </a:lnTo>
                  <a:lnTo>
                    <a:pt x="5" y="5"/>
                  </a:lnTo>
                  <a:lnTo>
                    <a:pt x="5" y="3"/>
                  </a:lnTo>
                  <a:lnTo>
                    <a:pt x="3" y="0"/>
                  </a:lnTo>
                  <a:lnTo>
                    <a:pt x="2"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0" name="Freeform 1500">
              <a:extLst>
                <a:ext uri="{FF2B5EF4-FFF2-40B4-BE49-F238E27FC236}">
                  <a16:creationId xmlns:a16="http://schemas.microsoft.com/office/drawing/2014/main" id="{9CFBDBE5-8663-40B3-9D8D-49C08EC445C9}"/>
                </a:ext>
              </a:extLst>
            </p:cNvPr>
            <p:cNvSpPr>
              <a:spLocks/>
            </p:cNvSpPr>
            <p:nvPr/>
          </p:nvSpPr>
          <p:spPr bwMode="auto">
            <a:xfrm>
              <a:off x="3721" y="3141"/>
              <a:ext cx="6" cy="7"/>
            </a:xfrm>
            <a:custGeom>
              <a:avLst/>
              <a:gdLst>
                <a:gd name="T0" fmla="*/ 6 w 6"/>
                <a:gd name="T1" fmla="*/ 0 h 7"/>
                <a:gd name="T2" fmla="*/ 3 w 6"/>
                <a:gd name="T3" fmla="*/ 0 h 7"/>
                <a:gd name="T4" fmla="*/ 0 w 6"/>
                <a:gd name="T5" fmla="*/ 2 h 7"/>
                <a:gd name="T6" fmla="*/ 2 w 6"/>
                <a:gd name="T7" fmla="*/ 3 h 7"/>
                <a:gd name="T8" fmla="*/ 3 w 6"/>
                <a:gd name="T9" fmla="*/ 5 h 7"/>
                <a:gd name="T10" fmla="*/ 5 w 6"/>
                <a:gd name="T11" fmla="*/ 7 h 7"/>
                <a:gd name="T12" fmla="*/ 6 w 6"/>
                <a:gd name="T13" fmla="*/ 5 h 7"/>
                <a:gd name="T14" fmla="*/ 6 w 6"/>
                <a:gd name="T15" fmla="*/ 0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7">
                  <a:moveTo>
                    <a:pt x="6" y="0"/>
                  </a:moveTo>
                  <a:lnTo>
                    <a:pt x="3" y="0"/>
                  </a:lnTo>
                  <a:lnTo>
                    <a:pt x="0" y="2"/>
                  </a:lnTo>
                  <a:lnTo>
                    <a:pt x="2" y="3"/>
                  </a:lnTo>
                  <a:lnTo>
                    <a:pt x="3" y="5"/>
                  </a:lnTo>
                  <a:lnTo>
                    <a:pt x="5" y="7"/>
                  </a:lnTo>
                  <a:lnTo>
                    <a:pt x="6" y="5"/>
                  </a:lnTo>
                  <a:lnTo>
                    <a:pt x="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1" name="Freeform 1501">
              <a:extLst>
                <a:ext uri="{FF2B5EF4-FFF2-40B4-BE49-F238E27FC236}">
                  <a16:creationId xmlns:a16="http://schemas.microsoft.com/office/drawing/2014/main" id="{C09D7EE6-4DC0-4ED3-AE9A-29694D52999F}"/>
                </a:ext>
              </a:extLst>
            </p:cNvPr>
            <p:cNvSpPr>
              <a:spLocks/>
            </p:cNvSpPr>
            <p:nvPr/>
          </p:nvSpPr>
          <p:spPr bwMode="auto">
            <a:xfrm>
              <a:off x="3729" y="3124"/>
              <a:ext cx="3" cy="1"/>
            </a:xfrm>
            <a:custGeom>
              <a:avLst/>
              <a:gdLst>
                <a:gd name="T0" fmla="*/ 0 w 3"/>
                <a:gd name="T1" fmla="*/ 1 h 1"/>
                <a:gd name="T2" fmla="*/ 0 w 3"/>
                <a:gd name="T3" fmla="*/ 1 h 1"/>
                <a:gd name="T4" fmla="*/ 3 w 3"/>
                <a:gd name="T5" fmla="*/ 1 h 1"/>
                <a:gd name="T6" fmla="*/ 0 w 3"/>
                <a:gd name="T7" fmla="*/ 0 h 1"/>
                <a:gd name="T8" fmla="*/ 0 w 3"/>
                <a:gd name="T9" fmla="*/ 1 h 1"/>
              </a:gdLst>
              <a:ahLst/>
              <a:cxnLst>
                <a:cxn ang="0">
                  <a:pos x="T0" y="T1"/>
                </a:cxn>
                <a:cxn ang="0">
                  <a:pos x="T2" y="T3"/>
                </a:cxn>
                <a:cxn ang="0">
                  <a:pos x="T4" y="T5"/>
                </a:cxn>
                <a:cxn ang="0">
                  <a:pos x="T6" y="T7"/>
                </a:cxn>
                <a:cxn ang="0">
                  <a:pos x="T8" y="T9"/>
                </a:cxn>
              </a:cxnLst>
              <a:rect l="0" t="0" r="r" b="b"/>
              <a:pathLst>
                <a:path w="3" h="1">
                  <a:moveTo>
                    <a:pt x="0" y="1"/>
                  </a:moveTo>
                  <a:lnTo>
                    <a:pt x="0" y="1"/>
                  </a:lnTo>
                  <a:lnTo>
                    <a:pt x="3" y="1"/>
                  </a:lnTo>
                  <a:lnTo>
                    <a:pt x="0" y="0"/>
                  </a:ln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2" name="Freeform 1502">
              <a:extLst>
                <a:ext uri="{FF2B5EF4-FFF2-40B4-BE49-F238E27FC236}">
                  <a16:creationId xmlns:a16="http://schemas.microsoft.com/office/drawing/2014/main" id="{2AEE2840-929A-4273-B3F5-CCF1540B9B99}"/>
                </a:ext>
              </a:extLst>
            </p:cNvPr>
            <p:cNvSpPr>
              <a:spLocks/>
            </p:cNvSpPr>
            <p:nvPr/>
          </p:nvSpPr>
          <p:spPr bwMode="auto">
            <a:xfrm>
              <a:off x="3729" y="3127"/>
              <a:ext cx="10" cy="11"/>
            </a:xfrm>
            <a:custGeom>
              <a:avLst/>
              <a:gdLst>
                <a:gd name="T0" fmla="*/ 0 w 10"/>
                <a:gd name="T1" fmla="*/ 8 h 11"/>
                <a:gd name="T2" fmla="*/ 0 w 10"/>
                <a:gd name="T3" fmla="*/ 11 h 11"/>
                <a:gd name="T4" fmla="*/ 3 w 10"/>
                <a:gd name="T5" fmla="*/ 8 h 11"/>
                <a:gd name="T6" fmla="*/ 5 w 10"/>
                <a:gd name="T7" fmla="*/ 8 h 11"/>
                <a:gd name="T8" fmla="*/ 5 w 10"/>
                <a:gd name="T9" fmla="*/ 9 h 11"/>
                <a:gd name="T10" fmla="*/ 8 w 10"/>
                <a:gd name="T11" fmla="*/ 9 h 11"/>
                <a:gd name="T12" fmla="*/ 8 w 10"/>
                <a:gd name="T13" fmla="*/ 6 h 11"/>
                <a:gd name="T14" fmla="*/ 10 w 10"/>
                <a:gd name="T15" fmla="*/ 5 h 11"/>
                <a:gd name="T16" fmla="*/ 8 w 10"/>
                <a:gd name="T17" fmla="*/ 2 h 11"/>
                <a:gd name="T18" fmla="*/ 6 w 10"/>
                <a:gd name="T19" fmla="*/ 0 h 11"/>
                <a:gd name="T20" fmla="*/ 5 w 10"/>
                <a:gd name="T21" fmla="*/ 0 h 11"/>
                <a:gd name="T22" fmla="*/ 2 w 10"/>
                <a:gd name="T23" fmla="*/ 2 h 11"/>
                <a:gd name="T24" fmla="*/ 0 w 10"/>
                <a:gd name="T25" fmla="*/ 5 h 11"/>
                <a:gd name="T26" fmla="*/ 0 w 10"/>
                <a:gd name="T27" fmla="*/ 8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 h="11">
                  <a:moveTo>
                    <a:pt x="0" y="8"/>
                  </a:moveTo>
                  <a:lnTo>
                    <a:pt x="0" y="11"/>
                  </a:lnTo>
                  <a:lnTo>
                    <a:pt x="3" y="8"/>
                  </a:lnTo>
                  <a:lnTo>
                    <a:pt x="5" y="8"/>
                  </a:lnTo>
                  <a:lnTo>
                    <a:pt x="5" y="9"/>
                  </a:lnTo>
                  <a:lnTo>
                    <a:pt x="8" y="9"/>
                  </a:lnTo>
                  <a:lnTo>
                    <a:pt x="8" y="6"/>
                  </a:lnTo>
                  <a:lnTo>
                    <a:pt x="10" y="5"/>
                  </a:lnTo>
                  <a:lnTo>
                    <a:pt x="8" y="2"/>
                  </a:lnTo>
                  <a:lnTo>
                    <a:pt x="6" y="0"/>
                  </a:lnTo>
                  <a:lnTo>
                    <a:pt x="5" y="0"/>
                  </a:lnTo>
                  <a:lnTo>
                    <a:pt x="2" y="2"/>
                  </a:lnTo>
                  <a:lnTo>
                    <a:pt x="0" y="5"/>
                  </a:lnTo>
                  <a:lnTo>
                    <a:pt x="0"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3" name="Freeform 1503">
              <a:extLst>
                <a:ext uri="{FF2B5EF4-FFF2-40B4-BE49-F238E27FC236}">
                  <a16:creationId xmlns:a16="http://schemas.microsoft.com/office/drawing/2014/main" id="{0C5EE9A8-6265-4F19-8231-BDB49AD56E3B}"/>
                </a:ext>
              </a:extLst>
            </p:cNvPr>
            <p:cNvSpPr>
              <a:spLocks/>
            </p:cNvSpPr>
            <p:nvPr/>
          </p:nvSpPr>
          <p:spPr bwMode="auto">
            <a:xfrm>
              <a:off x="3726" y="3087"/>
              <a:ext cx="3" cy="3"/>
            </a:xfrm>
            <a:custGeom>
              <a:avLst/>
              <a:gdLst>
                <a:gd name="T0" fmla="*/ 0 w 3"/>
                <a:gd name="T1" fmla="*/ 2 h 3"/>
                <a:gd name="T2" fmla="*/ 1 w 3"/>
                <a:gd name="T3" fmla="*/ 3 h 3"/>
                <a:gd name="T4" fmla="*/ 3 w 3"/>
                <a:gd name="T5" fmla="*/ 2 h 3"/>
                <a:gd name="T6" fmla="*/ 1 w 3"/>
                <a:gd name="T7" fmla="*/ 0 h 3"/>
                <a:gd name="T8" fmla="*/ 0 w 3"/>
                <a:gd name="T9" fmla="*/ 2 h 3"/>
              </a:gdLst>
              <a:ahLst/>
              <a:cxnLst>
                <a:cxn ang="0">
                  <a:pos x="T0" y="T1"/>
                </a:cxn>
                <a:cxn ang="0">
                  <a:pos x="T2" y="T3"/>
                </a:cxn>
                <a:cxn ang="0">
                  <a:pos x="T4" y="T5"/>
                </a:cxn>
                <a:cxn ang="0">
                  <a:pos x="T6" y="T7"/>
                </a:cxn>
                <a:cxn ang="0">
                  <a:pos x="T8" y="T9"/>
                </a:cxn>
              </a:cxnLst>
              <a:rect l="0" t="0" r="r" b="b"/>
              <a:pathLst>
                <a:path w="3" h="3">
                  <a:moveTo>
                    <a:pt x="0" y="2"/>
                  </a:moveTo>
                  <a:lnTo>
                    <a:pt x="1" y="3"/>
                  </a:lnTo>
                  <a:lnTo>
                    <a:pt x="3" y="2"/>
                  </a:lnTo>
                  <a:lnTo>
                    <a:pt x="1" y="0"/>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4" name="Freeform 1504">
              <a:extLst>
                <a:ext uri="{FF2B5EF4-FFF2-40B4-BE49-F238E27FC236}">
                  <a16:creationId xmlns:a16="http://schemas.microsoft.com/office/drawing/2014/main" id="{3AD54F8A-1EDB-4EA7-B3BC-200F4CC66A9A}"/>
                </a:ext>
              </a:extLst>
            </p:cNvPr>
            <p:cNvSpPr>
              <a:spLocks/>
            </p:cNvSpPr>
            <p:nvPr/>
          </p:nvSpPr>
          <p:spPr bwMode="auto">
            <a:xfrm>
              <a:off x="3729" y="3116"/>
              <a:ext cx="2" cy="3"/>
            </a:xfrm>
            <a:custGeom>
              <a:avLst/>
              <a:gdLst>
                <a:gd name="T0" fmla="*/ 2 w 2"/>
                <a:gd name="T1" fmla="*/ 0 h 3"/>
                <a:gd name="T2" fmla="*/ 0 w 2"/>
                <a:gd name="T3" fmla="*/ 1 h 3"/>
                <a:gd name="T4" fmla="*/ 0 w 2"/>
                <a:gd name="T5" fmla="*/ 3 h 3"/>
                <a:gd name="T6" fmla="*/ 2 w 2"/>
                <a:gd name="T7" fmla="*/ 1 h 3"/>
                <a:gd name="T8" fmla="*/ 2 w 2"/>
                <a:gd name="T9" fmla="*/ 0 h 3"/>
              </a:gdLst>
              <a:ahLst/>
              <a:cxnLst>
                <a:cxn ang="0">
                  <a:pos x="T0" y="T1"/>
                </a:cxn>
                <a:cxn ang="0">
                  <a:pos x="T2" y="T3"/>
                </a:cxn>
                <a:cxn ang="0">
                  <a:pos x="T4" y="T5"/>
                </a:cxn>
                <a:cxn ang="0">
                  <a:pos x="T6" y="T7"/>
                </a:cxn>
                <a:cxn ang="0">
                  <a:pos x="T8" y="T9"/>
                </a:cxn>
              </a:cxnLst>
              <a:rect l="0" t="0" r="r" b="b"/>
              <a:pathLst>
                <a:path w="2" h="3">
                  <a:moveTo>
                    <a:pt x="2" y="0"/>
                  </a:moveTo>
                  <a:lnTo>
                    <a:pt x="0" y="1"/>
                  </a:lnTo>
                  <a:lnTo>
                    <a:pt x="0" y="3"/>
                  </a:lnTo>
                  <a:lnTo>
                    <a:pt x="2" y="1"/>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5" name="Freeform 1505">
              <a:extLst>
                <a:ext uri="{FF2B5EF4-FFF2-40B4-BE49-F238E27FC236}">
                  <a16:creationId xmlns:a16="http://schemas.microsoft.com/office/drawing/2014/main" id="{BEE31092-9AD8-49F2-98DE-DED7971FEE56}"/>
                </a:ext>
              </a:extLst>
            </p:cNvPr>
            <p:cNvSpPr>
              <a:spLocks/>
            </p:cNvSpPr>
            <p:nvPr/>
          </p:nvSpPr>
          <p:spPr bwMode="auto">
            <a:xfrm>
              <a:off x="3732" y="3256"/>
              <a:ext cx="11" cy="8"/>
            </a:xfrm>
            <a:custGeom>
              <a:avLst/>
              <a:gdLst>
                <a:gd name="T0" fmla="*/ 8 w 11"/>
                <a:gd name="T1" fmla="*/ 8 h 8"/>
                <a:gd name="T2" fmla="*/ 8 w 11"/>
                <a:gd name="T3" fmla="*/ 6 h 8"/>
                <a:gd name="T4" fmla="*/ 11 w 11"/>
                <a:gd name="T5" fmla="*/ 6 h 8"/>
                <a:gd name="T6" fmla="*/ 11 w 11"/>
                <a:gd name="T7" fmla="*/ 5 h 8"/>
                <a:gd name="T8" fmla="*/ 7 w 11"/>
                <a:gd name="T9" fmla="*/ 2 h 8"/>
                <a:gd name="T10" fmla="*/ 5 w 11"/>
                <a:gd name="T11" fmla="*/ 3 h 8"/>
                <a:gd name="T12" fmla="*/ 3 w 11"/>
                <a:gd name="T13" fmla="*/ 0 h 8"/>
                <a:gd name="T14" fmla="*/ 2 w 11"/>
                <a:gd name="T15" fmla="*/ 2 h 8"/>
                <a:gd name="T16" fmla="*/ 3 w 11"/>
                <a:gd name="T17" fmla="*/ 3 h 8"/>
                <a:gd name="T18" fmla="*/ 2 w 11"/>
                <a:gd name="T19" fmla="*/ 6 h 8"/>
                <a:gd name="T20" fmla="*/ 0 w 11"/>
                <a:gd name="T21" fmla="*/ 8 h 8"/>
                <a:gd name="T22" fmla="*/ 2 w 11"/>
                <a:gd name="T23" fmla="*/ 8 h 8"/>
                <a:gd name="T24" fmla="*/ 7 w 11"/>
                <a:gd name="T25" fmla="*/ 8 h 8"/>
                <a:gd name="T26" fmla="*/ 8 w 11"/>
                <a:gd name="T27"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 h="8">
                  <a:moveTo>
                    <a:pt x="8" y="8"/>
                  </a:moveTo>
                  <a:lnTo>
                    <a:pt x="8" y="6"/>
                  </a:lnTo>
                  <a:lnTo>
                    <a:pt x="11" y="6"/>
                  </a:lnTo>
                  <a:lnTo>
                    <a:pt x="11" y="5"/>
                  </a:lnTo>
                  <a:lnTo>
                    <a:pt x="7" y="2"/>
                  </a:lnTo>
                  <a:lnTo>
                    <a:pt x="5" y="3"/>
                  </a:lnTo>
                  <a:lnTo>
                    <a:pt x="3" y="0"/>
                  </a:lnTo>
                  <a:lnTo>
                    <a:pt x="2" y="2"/>
                  </a:lnTo>
                  <a:lnTo>
                    <a:pt x="3" y="3"/>
                  </a:lnTo>
                  <a:lnTo>
                    <a:pt x="2" y="6"/>
                  </a:lnTo>
                  <a:lnTo>
                    <a:pt x="0" y="8"/>
                  </a:lnTo>
                  <a:lnTo>
                    <a:pt x="2" y="8"/>
                  </a:lnTo>
                  <a:lnTo>
                    <a:pt x="7" y="8"/>
                  </a:lnTo>
                  <a:lnTo>
                    <a:pt x="8"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6" name="Freeform 1506">
              <a:extLst>
                <a:ext uri="{FF2B5EF4-FFF2-40B4-BE49-F238E27FC236}">
                  <a16:creationId xmlns:a16="http://schemas.microsoft.com/office/drawing/2014/main" id="{41A29962-92DC-4C8D-96A0-389C40133678}"/>
                </a:ext>
              </a:extLst>
            </p:cNvPr>
            <p:cNvSpPr>
              <a:spLocks/>
            </p:cNvSpPr>
            <p:nvPr/>
          </p:nvSpPr>
          <p:spPr bwMode="auto">
            <a:xfrm>
              <a:off x="3705" y="2684"/>
              <a:ext cx="118" cy="630"/>
            </a:xfrm>
            <a:custGeom>
              <a:avLst/>
              <a:gdLst>
                <a:gd name="T0" fmla="*/ 65 w 118"/>
                <a:gd name="T1" fmla="*/ 564 h 630"/>
                <a:gd name="T2" fmla="*/ 54 w 118"/>
                <a:gd name="T3" fmla="*/ 527 h 630"/>
                <a:gd name="T4" fmla="*/ 54 w 118"/>
                <a:gd name="T5" fmla="*/ 472 h 630"/>
                <a:gd name="T6" fmla="*/ 45 w 118"/>
                <a:gd name="T7" fmla="*/ 446 h 630"/>
                <a:gd name="T8" fmla="*/ 43 w 118"/>
                <a:gd name="T9" fmla="*/ 419 h 630"/>
                <a:gd name="T10" fmla="*/ 35 w 118"/>
                <a:gd name="T11" fmla="*/ 366 h 630"/>
                <a:gd name="T12" fmla="*/ 37 w 118"/>
                <a:gd name="T13" fmla="*/ 303 h 630"/>
                <a:gd name="T14" fmla="*/ 45 w 118"/>
                <a:gd name="T15" fmla="*/ 258 h 630"/>
                <a:gd name="T16" fmla="*/ 35 w 118"/>
                <a:gd name="T17" fmla="*/ 208 h 630"/>
                <a:gd name="T18" fmla="*/ 48 w 118"/>
                <a:gd name="T19" fmla="*/ 149 h 630"/>
                <a:gd name="T20" fmla="*/ 48 w 118"/>
                <a:gd name="T21" fmla="*/ 124 h 630"/>
                <a:gd name="T22" fmla="*/ 62 w 118"/>
                <a:gd name="T23" fmla="*/ 81 h 630"/>
                <a:gd name="T24" fmla="*/ 34 w 118"/>
                <a:gd name="T25" fmla="*/ 20 h 630"/>
                <a:gd name="T26" fmla="*/ 24 w 118"/>
                <a:gd name="T27" fmla="*/ 3 h 630"/>
                <a:gd name="T28" fmla="*/ 14 w 118"/>
                <a:gd name="T29" fmla="*/ 22 h 630"/>
                <a:gd name="T30" fmla="*/ 19 w 118"/>
                <a:gd name="T31" fmla="*/ 70 h 630"/>
                <a:gd name="T32" fmla="*/ 18 w 118"/>
                <a:gd name="T33" fmla="*/ 94 h 630"/>
                <a:gd name="T34" fmla="*/ 18 w 118"/>
                <a:gd name="T35" fmla="*/ 148 h 630"/>
                <a:gd name="T36" fmla="*/ 13 w 118"/>
                <a:gd name="T37" fmla="*/ 178 h 630"/>
                <a:gd name="T38" fmla="*/ 13 w 118"/>
                <a:gd name="T39" fmla="*/ 205 h 630"/>
                <a:gd name="T40" fmla="*/ 18 w 118"/>
                <a:gd name="T41" fmla="*/ 242 h 630"/>
                <a:gd name="T42" fmla="*/ 16 w 118"/>
                <a:gd name="T43" fmla="*/ 266 h 630"/>
                <a:gd name="T44" fmla="*/ 10 w 118"/>
                <a:gd name="T45" fmla="*/ 290 h 630"/>
                <a:gd name="T46" fmla="*/ 6 w 118"/>
                <a:gd name="T47" fmla="*/ 314 h 630"/>
                <a:gd name="T48" fmla="*/ 5 w 118"/>
                <a:gd name="T49" fmla="*/ 331 h 630"/>
                <a:gd name="T50" fmla="*/ 8 w 118"/>
                <a:gd name="T51" fmla="*/ 362 h 630"/>
                <a:gd name="T52" fmla="*/ 6 w 118"/>
                <a:gd name="T53" fmla="*/ 382 h 630"/>
                <a:gd name="T54" fmla="*/ 27 w 118"/>
                <a:gd name="T55" fmla="*/ 393 h 630"/>
                <a:gd name="T56" fmla="*/ 32 w 118"/>
                <a:gd name="T57" fmla="*/ 408 h 630"/>
                <a:gd name="T58" fmla="*/ 27 w 118"/>
                <a:gd name="T59" fmla="*/ 411 h 630"/>
                <a:gd name="T60" fmla="*/ 27 w 118"/>
                <a:gd name="T61" fmla="*/ 433 h 630"/>
                <a:gd name="T62" fmla="*/ 34 w 118"/>
                <a:gd name="T63" fmla="*/ 452 h 630"/>
                <a:gd name="T64" fmla="*/ 26 w 118"/>
                <a:gd name="T65" fmla="*/ 475 h 630"/>
                <a:gd name="T66" fmla="*/ 24 w 118"/>
                <a:gd name="T67" fmla="*/ 475 h 630"/>
                <a:gd name="T68" fmla="*/ 16 w 118"/>
                <a:gd name="T69" fmla="*/ 470 h 630"/>
                <a:gd name="T70" fmla="*/ 5 w 118"/>
                <a:gd name="T71" fmla="*/ 481 h 630"/>
                <a:gd name="T72" fmla="*/ 6 w 118"/>
                <a:gd name="T73" fmla="*/ 484 h 630"/>
                <a:gd name="T74" fmla="*/ 26 w 118"/>
                <a:gd name="T75" fmla="*/ 492 h 630"/>
                <a:gd name="T76" fmla="*/ 22 w 118"/>
                <a:gd name="T77" fmla="*/ 500 h 630"/>
                <a:gd name="T78" fmla="*/ 35 w 118"/>
                <a:gd name="T79" fmla="*/ 508 h 630"/>
                <a:gd name="T80" fmla="*/ 27 w 118"/>
                <a:gd name="T81" fmla="*/ 518 h 630"/>
                <a:gd name="T82" fmla="*/ 30 w 118"/>
                <a:gd name="T83" fmla="*/ 534 h 630"/>
                <a:gd name="T84" fmla="*/ 37 w 118"/>
                <a:gd name="T85" fmla="*/ 539 h 630"/>
                <a:gd name="T86" fmla="*/ 32 w 118"/>
                <a:gd name="T87" fmla="*/ 553 h 630"/>
                <a:gd name="T88" fmla="*/ 45 w 118"/>
                <a:gd name="T89" fmla="*/ 566 h 630"/>
                <a:gd name="T90" fmla="*/ 50 w 118"/>
                <a:gd name="T91" fmla="*/ 575 h 630"/>
                <a:gd name="T92" fmla="*/ 51 w 118"/>
                <a:gd name="T93" fmla="*/ 590 h 630"/>
                <a:gd name="T94" fmla="*/ 61 w 118"/>
                <a:gd name="T95" fmla="*/ 586 h 630"/>
                <a:gd name="T96" fmla="*/ 62 w 118"/>
                <a:gd name="T97" fmla="*/ 580 h 630"/>
                <a:gd name="T98" fmla="*/ 67 w 118"/>
                <a:gd name="T99" fmla="*/ 596 h 630"/>
                <a:gd name="T100" fmla="*/ 61 w 118"/>
                <a:gd name="T101" fmla="*/ 593 h 630"/>
                <a:gd name="T102" fmla="*/ 54 w 118"/>
                <a:gd name="T103" fmla="*/ 606 h 630"/>
                <a:gd name="T104" fmla="*/ 64 w 118"/>
                <a:gd name="T105" fmla="*/ 614 h 630"/>
                <a:gd name="T106" fmla="*/ 65 w 118"/>
                <a:gd name="T107" fmla="*/ 601 h 630"/>
                <a:gd name="T108" fmla="*/ 83 w 118"/>
                <a:gd name="T109" fmla="*/ 601 h 630"/>
                <a:gd name="T110" fmla="*/ 67 w 118"/>
                <a:gd name="T111" fmla="*/ 609 h 630"/>
                <a:gd name="T112" fmla="*/ 75 w 118"/>
                <a:gd name="T113" fmla="*/ 622 h 630"/>
                <a:gd name="T114" fmla="*/ 86 w 118"/>
                <a:gd name="T115" fmla="*/ 604 h 630"/>
                <a:gd name="T116" fmla="*/ 85 w 118"/>
                <a:gd name="T117" fmla="*/ 618 h 630"/>
                <a:gd name="T118" fmla="*/ 78 w 118"/>
                <a:gd name="T119" fmla="*/ 618 h 630"/>
                <a:gd name="T120" fmla="*/ 94 w 118"/>
                <a:gd name="T121" fmla="*/ 620 h 630"/>
                <a:gd name="T122" fmla="*/ 107 w 118"/>
                <a:gd name="T123" fmla="*/ 598 h 6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8" h="630">
                  <a:moveTo>
                    <a:pt x="110" y="588"/>
                  </a:moveTo>
                  <a:lnTo>
                    <a:pt x="110" y="586"/>
                  </a:lnTo>
                  <a:lnTo>
                    <a:pt x="91" y="586"/>
                  </a:lnTo>
                  <a:lnTo>
                    <a:pt x="81" y="588"/>
                  </a:lnTo>
                  <a:lnTo>
                    <a:pt x="80" y="586"/>
                  </a:lnTo>
                  <a:lnTo>
                    <a:pt x="72" y="586"/>
                  </a:lnTo>
                  <a:lnTo>
                    <a:pt x="70" y="580"/>
                  </a:lnTo>
                  <a:lnTo>
                    <a:pt x="69" y="575"/>
                  </a:lnTo>
                  <a:lnTo>
                    <a:pt x="65" y="572"/>
                  </a:lnTo>
                  <a:lnTo>
                    <a:pt x="65" y="564"/>
                  </a:lnTo>
                  <a:lnTo>
                    <a:pt x="65" y="561"/>
                  </a:lnTo>
                  <a:lnTo>
                    <a:pt x="62" y="561"/>
                  </a:lnTo>
                  <a:lnTo>
                    <a:pt x="57" y="563"/>
                  </a:lnTo>
                  <a:lnTo>
                    <a:pt x="54" y="566"/>
                  </a:lnTo>
                  <a:lnTo>
                    <a:pt x="53" y="566"/>
                  </a:lnTo>
                  <a:lnTo>
                    <a:pt x="46" y="553"/>
                  </a:lnTo>
                  <a:lnTo>
                    <a:pt x="45" y="550"/>
                  </a:lnTo>
                  <a:lnTo>
                    <a:pt x="46" y="537"/>
                  </a:lnTo>
                  <a:lnTo>
                    <a:pt x="50" y="532"/>
                  </a:lnTo>
                  <a:lnTo>
                    <a:pt x="54" y="527"/>
                  </a:lnTo>
                  <a:lnTo>
                    <a:pt x="56" y="519"/>
                  </a:lnTo>
                  <a:lnTo>
                    <a:pt x="54" y="513"/>
                  </a:lnTo>
                  <a:lnTo>
                    <a:pt x="53" y="507"/>
                  </a:lnTo>
                  <a:lnTo>
                    <a:pt x="54" y="500"/>
                  </a:lnTo>
                  <a:lnTo>
                    <a:pt x="56" y="497"/>
                  </a:lnTo>
                  <a:lnTo>
                    <a:pt x="54" y="491"/>
                  </a:lnTo>
                  <a:lnTo>
                    <a:pt x="54" y="488"/>
                  </a:lnTo>
                  <a:lnTo>
                    <a:pt x="57" y="484"/>
                  </a:lnTo>
                  <a:lnTo>
                    <a:pt x="56" y="480"/>
                  </a:lnTo>
                  <a:lnTo>
                    <a:pt x="54" y="472"/>
                  </a:lnTo>
                  <a:lnTo>
                    <a:pt x="53" y="467"/>
                  </a:lnTo>
                  <a:lnTo>
                    <a:pt x="53" y="465"/>
                  </a:lnTo>
                  <a:lnTo>
                    <a:pt x="56" y="462"/>
                  </a:lnTo>
                  <a:lnTo>
                    <a:pt x="56" y="459"/>
                  </a:lnTo>
                  <a:lnTo>
                    <a:pt x="53" y="452"/>
                  </a:lnTo>
                  <a:lnTo>
                    <a:pt x="48" y="449"/>
                  </a:lnTo>
                  <a:lnTo>
                    <a:pt x="46" y="449"/>
                  </a:lnTo>
                  <a:lnTo>
                    <a:pt x="45" y="451"/>
                  </a:lnTo>
                  <a:lnTo>
                    <a:pt x="43" y="449"/>
                  </a:lnTo>
                  <a:lnTo>
                    <a:pt x="45" y="446"/>
                  </a:lnTo>
                  <a:lnTo>
                    <a:pt x="51" y="446"/>
                  </a:lnTo>
                  <a:lnTo>
                    <a:pt x="53" y="443"/>
                  </a:lnTo>
                  <a:lnTo>
                    <a:pt x="53" y="440"/>
                  </a:lnTo>
                  <a:lnTo>
                    <a:pt x="51" y="440"/>
                  </a:lnTo>
                  <a:lnTo>
                    <a:pt x="50" y="440"/>
                  </a:lnTo>
                  <a:lnTo>
                    <a:pt x="46" y="440"/>
                  </a:lnTo>
                  <a:lnTo>
                    <a:pt x="45" y="433"/>
                  </a:lnTo>
                  <a:lnTo>
                    <a:pt x="43" y="429"/>
                  </a:lnTo>
                  <a:lnTo>
                    <a:pt x="43" y="424"/>
                  </a:lnTo>
                  <a:lnTo>
                    <a:pt x="43" y="419"/>
                  </a:lnTo>
                  <a:lnTo>
                    <a:pt x="38" y="417"/>
                  </a:lnTo>
                  <a:lnTo>
                    <a:pt x="37" y="413"/>
                  </a:lnTo>
                  <a:lnTo>
                    <a:pt x="37" y="403"/>
                  </a:lnTo>
                  <a:lnTo>
                    <a:pt x="40" y="400"/>
                  </a:lnTo>
                  <a:lnTo>
                    <a:pt x="40" y="397"/>
                  </a:lnTo>
                  <a:lnTo>
                    <a:pt x="38" y="393"/>
                  </a:lnTo>
                  <a:lnTo>
                    <a:pt x="37" y="393"/>
                  </a:lnTo>
                  <a:lnTo>
                    <a:pt x="35" y="386"/>
                  </a:lnTo>
                  <a:lnTo>
                    <a:pt x="35" y="378"/>
                  </a:lnTo>
                  <a:lnTo>
                    <a:pt x="35" y="366"/>
                  </a:lnTo>
                  <a:lnTo>
                    <a:pt x="32" y="362"/>
                  </a:lnTo>
                  <a:lnTo>
                    <a:pt x="32" y="357"/>
                  </a:lnTo>
                  <a:lnTo>
                    <a:pt x="37" y="350"/>
                  </a:lnTo>
                  <a:lnTo>
                    <a:pt x="38" y="342"/>
                  </a:lnTo>
                  <a:lnTo>
                    <a:pt x="42" y="341"/>
                  </a:lnTo>
                  <a:lnTo>
                    <a:pt x="43" y="338"/>
                  </a:lnTo>
                  <a:lnTo>
                    <a:pt x="35" y="322"/>
                  </a:lnTo>
                  <a:lnTo>
                    <a:pt x="37" y="317"/>
                  </a:lnTo>
                  <a:lnTo>
                    <a:pt x="37" y="312"/>
                  </a:lnTo>
                  <a:lnTo>
                    <a:pt x="37" y="303"/>
                  </a:lnTo>
                  <a:lnTo>
                    <a:pt x="40" y="296"/>
                  </a:lnTo>
                  <a:lnTo>
                    <a:pt x="43" y="293"/>
                  </a:lnTo>
                  <a:lnTo>
                    <a:pt x="42" y="288"/>
                  </a:lnTo>
                  <a:lnTo>
                    <a:pt x="38" y="283"/>
                  </a:lnTo>
                  <a:lnTo>
                    <a:pt x="37" y="282"/>
                  </a:lnTo>
                  <a:lnTo>
                    <a:pt x="40" y="277"/>
                  </a:lnTo>
                  <a:lnTo>
                    <a:pt x="40" y="272"/>
                  </a:lnTo>
                  <a:lnTo>
                    <a:pt x="42" y="266"/>
                  </a:lnTo>
                  <a:lnTo>
                    <a:pt x="45" y="264"/>
                  </a:lnTo>
                  <a:lnTo>
                    <a:pt x="45" y="258"/>
                  </a:lnTo>
                  <a:lnTo>
                    <a:pt x="45" y="247"/>
                  </a:lnTo>
                  <a:lnTo>
                    <a:pt x="42" y="245"/>
                  </a:lnTo>
                  <a:lnTo>
                    <a:pt x="40" y="237"/>
                  </a:lnTo>
                  <a:lnTo>
                    <a:pt x="38" y="232"/>
                  </a:lnTo>
                  <a:lnTo>
                    <a:pt x="35" y="228"/>
                  </a:lnTo>
                  <a:lnTo>
                    <a:pt x="35" y="226"/>
                  </a:lnTo>
                  <a:lnTo>
                    <a:pt x="32" y="221"/>
                  </a:lnTo>
                  <a:lnTo>
                    <a:pt x="30" y="215"/>
                  </a:lnTo>
                  <a:lnTo>
                    <a:pt x="30" y="210"/>
                  </a:lnTo>
                  <a:lnTo>
                    <a:pt x="35" y="208"/>
                  </a:lnTo>
                  <a:lnTo>
                    <a:pt x="35" y="201"/>
                  </a:lnTo>
                  <a:lnTo>
                    <a:pt x="37" y="197"/>
                  </a:lnTo>
                  <a:lnTo>
                    <a:pt x="38" y="191"/>
                  </a:lnTo>
                  <a:lnTo>
                    <a:pt x="35" y="188"/>
                  </a:lnTo>
                  <a:lnTo>
                    <a:pt x="35" y="178"/>
                  </a:lnTo>
                  <a:lnTo>
                    <a:pt x="37" y="177"/>
                  </a:lnTo>
                  <a:lnTo>
                    <a:pt x="38" y="165"/>
                  </a:lnTo>
                  <a:lnTo>
                    <a:pt x="40" y="162"/>
                  </a:lnTo>
                  <a:lnTo>
                    <a:pt x="45" y="153"/>
                  </a:lnTo>
                  <a:lnTo>
                    <a:pt x="48" y="149"/>
                  </a:lnTo>
                  <a:lnTo>
                    <a:pt x="51" y="148"/>
                  </a:lnTo>
                  <a:lnTo>
                    <a:pt x="53" y="145"/>
                  </a:lnTo>
                  <a:lnTo>
                    <a:pt x="51" y="143"/>
                  </a:lnTo>
                  <a:lnTo>
                    <a:pt x="51" y="140"/>
                  </a:lnTo>
                  <a:lnTo>
                    <a:pt x="50" y="138"/>
                  </a:lnTo>
                  <a:lnTo>
                    <a:pt x="48" y="137"/>
                  </a:lnTo>
                  <a:lnTo>
                    <a:pt x="50" y="134"/>
                  </a:lnTo>
                  <a:lnTo>
                    <a:pt x="51" y="132"/>
                  </a:lnTo>
                  <a:lnTo>
                    <a:pt x="51" y="129"/>
                  </a:lnTo>
                  <a:lnTo>
                    <a:pt x="48" y="124"/>
                  </a:lnTo>
                  <a:lnTo>
                    <a:pt x="48" y="119"/>
                  </a:lnTo>
                  <a:lnTo>
                    <a:pt x="50" y="116"/>
                  </a:lnTo>
                  <a:lnTo>
                    <a:pt x="48" y="114"/>
                  </a:lnTo>
                  <a:lnTo>
                    <a:pt x="46" y="111"/>
                  </a:lnTo>
                  <a:lnTo>
                    <a:pt x="46" y="108"/>
                  </a:lnTo>
                  <a:lnTo>
                    <a:pt x="64" y="98"/>
                  </a:lnTo>
                  <a:lnTo>
                    <a:pt x="67" y="82"/>
                  </a:lnTo>
                  <a:lnTo>
                    <a:pt x="65" y="79"/>
                  </a:lnTo>
                  <a:lnTo>
                    <a:pt x="64" y="79"/>
                  </a:lnTo>
                  <a:lnTo>
                    <a:pt x="62" y="81"/>
                  </a:lnTo>
                  <a:lnTo>
                    <a:pt x="57" y="81"/>
                  </a:lnTo>
                  <a:lnTo>
                    <a:pt x="48" y="54"/>
                  </a:lnTo>
                  <a:lnTo>
                    <a:pt x="42" y="47"/>
                  </a:lnTo>
                  <a:lnTo>
                    <a:pt x="38" y="44"/>
                  </a:lnTo>
                  <a:lnTo>
                    <a:pt x="43" y="36"/>
                  </a:lnTo>
                  <a:lnTo>
                    <a:pt x="42" y="35"/>
                  </a:lnTo>
                  <a:lnTo>
                    <a:pt x="43" y="30"/>
                  </a:lnTo>
                  <a:lnTo>
                    <a:pt x="43" y="28"/>
                  </a:lnTo>
                  <a:lnTo>
                    <a:pt x="37" y="22"/>
                  </a:lnTo>
                  <a:lnTo>
                    <a:pt x="34" y="20"/>
                  </a:lnTo>
                  <a:lnTo>
                    <a:pt x="34" y="16"/>
                  </a:lnTo>
                  <a:lnTo>
                    <a:pt x="32" y="14"/>
                  </a:lnTo>
                  <a:lnTo>
                    <a:pt x="34" y="11"/>
                  </a:lnTo>
                  <a:lnTo>
                    <a:pt x="34" y="8"/>
                  </a:lnTo>
                  <a:lnTo>
                    <a:pt x="32" y="6"/>
                  </a:lnTo>
                  <a:lnTo>
                    <a:pt x="29" y="4"/>
                  </a:lnTo>
                  <a:lnTo>
                    <a:pt x="29" y="1"/>
                  </a:lnTo>
                  <a:lnTo>
                    <a:pt x="27" y="0"/>
                  </a:lnTo>
                  <a:lnTo>
                    <a:pt x="26" y="0"/>
                  </a:lnTo>
                  <a:lnTo>
                    <a:pt x="24" y="3"/>
                  </a:lnTo>
                  <a:lnTo>
                    <a:pt x="24" y="4"/>
                  </a:lnTo>
                  <a:lnTo>
                    <a:pt x="26" y="8"/>
                  </a:lnTo>
                  <a:lnTo>
                    <a:pt x="24" y="9"/>
                  </a:lnTo>
                  <a:lnTo>
                    <a:pt x="22" y="11"/>
                  </a:lnTo>
                  <a:lnTo>
                    <a:pt x="21" y="11"/>
                  </a:lnTo>
                  <a:lnTo>
                    <a:pt x="18" y="12"/>
                  </a:lnTo>
                  <a:lnTo>
                    <a:pt x="14" y="14"/>
                  </a:lnTo>
                  <a:lnTo>
                    <a:pt x="14" y="16"/>
                  </a:lnTo>
                  <a:lnTo>
                    <a:pt x="14" y="19"/>
                  </a:lnTo>
                  <a:lnTo>
                    <a:pt x="14" y="22"/>
                  </a:lnTo>
                  <a:lnTo>
                    <a:pt x="16" y="27"/>
                  </a:lnTo>
                  <a:lnTo>
                    <a:pt x="18" y="36"/>
                  </a:lnTo>
                  <a:lnTo>
                    <a:pt x="18" y="41"/>
                  </a:lnTo>
                  <a:lnTo>
                    <a:pt x="18" y="44"/>
                  </a:lnTo>
                  <a:lnTo>
                    <a:pt x="16" y="46"/>
                  </a:lnTo>
                  <a:lnTo>
                    <a:pt x="16" y="51"/>
                  </a:lnTo>
                  <a:lnTo>
                    <a:pt x="18" y="55"/>
                  </a:lnTo>
                  <a:lnTo>
                    <a:pt x="21" y="60"/>
                  </a:lnTo>
                  <a:lnTo>
                    <a:pt x="21" y="68"/>
                  </a:lnTo>
                  <a:lnTo>
                    <a:pt x="19" y="70"/>
                  </a:lnTo>
                  <a:lnTo>
                    <a:pt x="19" y="71"/>
                  </a:lnTo>
                  <a:lnTo>
                    <a:pt x="19" y="81"/>
                  </a:lnTo>
                  <a:lnTo>
                    <a:pt x="19" y="84"/>
                  </a:lnTo>
                  <a:lnTo>
                    <a:pt x="18" y="84"/>
                  </a:lnTo>
                  <a:lnTo>
                    <a:pt x="14" y="86"/>
                  </a:lnTo>
                  <a:lnTo>
                    <a:pt x="16" y="92"/>
                  </a:lnTo>
                  <a:lnTo>
                    <a:pt x="16" y="92"/>
                  </a:lnTo>
                  <a:lnTo>
                    <a:pt x="18" y="92"/>
                  </a:lnTo>
                  <a:lnTo>
                    <a:pt x="19" y="92"/>
                  </a:lnTo>
                  <a:lnTo>
                    <a:pt x="18" y="94"/>
                  </a:lnTo>
                  <a:lnTo>
                    <a:pt x="18" y="110"/>
                  </a:lnTo>
                  <a:lnTo>
                    <a:pt x="19" y="114"/>
                  </a:lnTo>
                  <a:lnTo>
                    <a:pt x="21" y="119"/>
                  </a:lnTo>
                  <a:lnTo>
                    <a:pt x="19" y="122"/>
                  </a:lnTo>
                  <a:lnTo>
                    <a:pt x="18" y="126"/>
                  </a:lnTo>
                  <a:lnTo>
                    <a:pt x="18" y="130"/>
                  </a:lnTo>
                  <a:lnTo>
                    <a:pt x="19" y="135"/>
                  </a:lnTo>
                  <a:lnTo>
                    <a:pt x="19" y="137"/>
                  </a:lnTo>
                  <a:lnTo>
                    <a:pt x="19" y="145"/>
                  </a:lnTo>
                  <a:lnTo>
                    <a:pt x="18" y="148"/>
                  </a:lnTo>
                  <a:lnTo>
                    <a:pt x="18" y="151"/>
                  </a:lnTo>
                  <a:lnTo>
                    <a:pt x="18" y="153"/>
                  </a:lnTo>
                  <a:lnTo>
                    <a:pt x="18" y="154"/>
                  </a:lnTo>
                  <a:lnTo>
                    <a:pt x="16" y="159"/>
                  </a:lnTo>
                  <a:lnTo>
                    <a:pt x="16" y="162"/>
                  </a:lnTo>
                  <a:lnTo>
                    <a:pt x="14" y="164"/>
                  </a:lnTo>
                  <a:lnTo>
                    <a:pt x="14" y="169"/>
                  </a:lnTo>
                  <a:lnTo>
                    <a:pt x="14" y="170"/>
                  </a:lnTo>
                  <a:lnTo>
                    <a:pt x="13" y="177"/>
                  </a:lnTo>
                  <a:lnTo>
                    <a:pt x="13" y="178"/>
                  </a:lnTo>
                  <a:lnTo>
                    <a:pt x="14" y="181"/>
                  </a:lnTo>
                  <a:lnTo>
                    <a:pt x="16" y="186"/>
                  </a:lnTo>
                  <a:lnTo>
                    <a:pt x="18" y="189"/>
                  </a:lnTo>
                  <a:lnTo>
                    <a:pt x="14" y="191"/>
                  </a:lnTo>
                  <a:lnTo>
                    <a:pt x="14" y="193"/>
                  </a:lnTo>
                  <a:lnTo>
                    <a:pt x="16" y="196"/>
                  </a:lnTo>
                  <a:lnTo>
                    <a:pt x="13" y="199"/>
                  </a:lnTo>
                  <a:lnTo>
                    <a:pt x="11" y="199"/>
                  </a:lnTo>
                  <a:lnTo>
                    <a:pt x="11" y="202"/>
                  </a:lnTo>
                  <a:lnTo>
                    <a:pt x="13" y="205"/>
                  </a:lnTo>
                  <a:lnTo>
                    <a:pt x="13" y="208"/>
                  </a:lnTo>
                  <a:lnTo>
                    <a:pt x="16" y="216"/>
                  </a:lnTo>
                  <a:lnTo>
                    <a:pt x="16" y="221"/>
                  </a:lnTo>
                  <a:lnTo>
                    <a:pt x="14" y="223"/>
                  </a:lnTo>
                  <a:lnTo>
                    <a:pt x="14" y="226"/>
                  </a:lnTo>
                  <a:lnTo>
                    <a:pt x="18" y="231"/>
                  </a:lnTo>
                  <a:lnTo>
                    <a:pt x="18" y="236"/>
                  </a:lnTo>
                  <a:lnTo>
                    <a:pt x="18" y="239"/>
                  </a:lnTo>
                  <a:lnTo>
                    <a:pt x="18" y="240"/>
                  </a:lnTo>
                  <a:lnTo>
                    <a:pt x="18" y="242"/>
                  </a:lnTo>
                  <a:lnTo>
                    <a:pt x="18" y="245"/>
                  </a:lnTo>
                  <a:lnTo>
                    <a:pt x="16" y="247"/>
                  </a:lnTo>
                  <a:lnTo>
                    <a:pt x="18" y="248"/>
                  </a:lnTo>
                  <a:lnTo>
                    <a:pt x="21" y="253"/>
                  </a:lnTo>
                  <a:lnTo>
                    <a:pt x="21" y="255"/>
                  </a:lnTo>
                  <a:lnTo>
                    <a:pt x="19" y="258"/>
                  </a:lnTo>
                  <a:lnTo>
                    <a:pt x="18" y="260"/>
                  </a:lnTo>
                  <a:lnTo>
                    <a:pt x="16" y="263"/>
                  </a:lnTo>
                  <a:lnTo>
                    <a:pt x="16" y="264"/>
                  </a:lnTo>
                  <a:lnTo>
                    <a:pt x="16" y="266"/>
                  </a:lnTo>
                  <a:lnTo>
                    <a:pt x="16" y="269"/>
                  </a:lnTo>
                  <a:lnTo>
                    <a:pt x="14" y="271"/>
                  </a:lnTo>
                  <a:lnTo>
                    <a:pt x="14" y="272"/>
                  </a:lnTo>
                  <a:lnTo>
                    <a:pt x="13" y="277"/>
                  </a:lnTo>
                  <a:lnTo>
                    <a:pt x="13" y="279"/>
                  </a:lnTo>
                  <a:lnTo>
                    <a:pt x="13" y="282"/>
                  </a:lnTo>
                  <a:lnTo>
                    <a:pt x="11" y="283"/>
                  </a:lnTo>
                  <a:lnTo>
                    <a:pt x="11" y="287"/>
                  </a:lnTo>
                  <a:lnTo>
                    <a:pt x="10" y="288"/>
                  </a:lnTo>
                  <a:lnTo>
                    <a:pt x="10" y="290"/>
                  </a:lnTo>
                  <a:lnTo>
                    <a:pt x="11" y="291"/>
                  </a:lnTo>
                  <a:lnTo>
                    <a:pt x="10" y="295"/>
                  </a:lnTo>
                  <a:lnTo>
                    <a:pt x="10" y="298"/>
                  </a:lnTo>
                  <a:lnTo>
                    <a:pt x="10" y="299"/>
                  </a:lnTo>
                  <a:lnTo>
                    <a:pt x="6" y="301"/>
                  </a:lnTo>
                  <a:lnTo>
                    <a:pt x="6" y="304"/>
                  </a:lnTo>
                  <a:lnTo>
                    <a:pt x="6" y="306"/>
                  </a:lnTo>
                  <a:lnTo>
                    <a:pt x="6" y="307"/>
                  </a:lnTo>
                  <a:lnTo>
                    <a:pt x="6" y="311"/>
                  </a:lnTo>
                  <a:lnTo>
                    <a:pt x="6" y="314"/>
                  </a:lnTo>
                  <a:lnTo>
                    <a:pt x="5" y="315"/>
                  </a:lnTo>
                  <a:lnTo>
                    <a:pt x="3" y="315"/>
                  </a:lnTo>
                  <a:lnTo>
                    <a:pt x="2" y="314"/>
                  </a:lnTo>
                  <a:lnTo>
                    <a:pt x="0" y="315"/>
                  </a:lnTo>
                  <a:lnTo>
                    <a:pt x="0" y="317"/>
                  </a:lnTo>
                  <a:lnTo>
                    <a:pt x="0" y="320"/>
                  </a:lnTo>
                  <a:lnTo>
                    <a:pt x="0" y="323"/>
                  </a:lnTo>
                  <a:lnTo>
                    <a:pt x="2" y="327"/>
                  </a:lnTo>
                  <a:lnTo>
                    <a:pt x="5" y="330"/>
                  </a:lnTo>
                  <a:lnTo>
                    <a:pt x="5" y="331"/>
                  </a:lnTo>
                  <a:lnTo>
                    <a:pt x="5" y="336"/>
                  </a:lnTo>
                  <a:lnTo>
                    <a:pt x="10" y="342"/>
                  </a:lnTo>
                  <a:lnTo>
                    <a:pt x="10" y="346"/>
                  </a:lnTo>
                  <a:lnTo>
                    <a:pt x="11" y="347"/>
                  </a:lnTo>
                  <a:lnTo>
                    <a:pt x="11" y="352"/>
                  </a:lnTo>
                  <a:lnTo>
                    <a:pt x="11" y="358"/>
                  </a:lnTo>
                  <a:lnTo>
                    <a:pt x="10" y="358"/>
                  </a:lnTo>
                  <a:lnTo>
                    <a:pt x="10" y="360"/>
                  </a:lnTo>
                  <a:lnTo>
                    <a:pt x="10" y="363"/>
                  </a:lnTo>
                  <a:lnTo>
                    <a:pt x="8" y="362"/>
                  </a:lnTo>
                  <a:lnTo>
                    <a:pt x="6" y="362"/>
                  </a:lnTo>
                  <a:lnTo>
                    <a:pt x="6" y="365"/>
                  </a:lnTo>
                  <a:lnTo>
                    <a:pt x="6" y="368"/>
                  </a:lnTo>
                  <a:lnTo>
                    <a:pt x="8" y="368"/>
                  </a:lnTo>
                  <a:lnTo>
                    <a:pt x="6" y="374"/>
                  </a:lnTo>
                  <a:lnTo>
                    <a:pt x="8" y="378"/>
                  </a:lnTo>
                  <a:lnTo>
                    <a:pt x="6" y="379"/>
                  </a:lnTo>
                  <a:lnTo>
                    <a:pt x="8" y="381"/>
                  </a:lnTo>
                  <a:lnTo>
                    <a:pt x="6" y="382"/>
                  </a:lnTo>
                  <a:lnTo>
                    <a:pt x="6" y="382"/>
                  </a:lnTo>
                  <a:lnTo>
                    <a:pt x="8" y="384"/>
                  </a:lnTo>
                  <a:lnTo>
                    <a:pt x="11" y="390"/>
                  </a:lnTo>
                  <a:lnTo>
                    <a:pt x="13" y="392"/>
                  </a:lnTo>
                  <a:lnTo>
                    <a:pt x="14" y="395"/>
                  </a:lnTo>
                  <a:lnTo>
                    <a:pt x="18" y="397"/>
                  </a:lnTo>
                  <a:lnTo>
                    <a:pt x="22" y="395"/>
                  </a:lnTo>
                  <a:lnTo>
                    <a:pt x="22" y="392"/>
                  </a:lnTo>
                  <a:lnTo>
                    <a:pt x="22" y="390"/>
                  </a:lnTo>
                  <a:lnTo>
                    <a:pt x="26" y="390"/>
                  </a:lnTo>
                  <a:lnTo>
                    <a:pt x="27" y="393"/>
                  </a:lnTo>
                  <a:lnTo>
                    <a:pt x="29" y="392"/>
                  </a:lnTo>
                  <a:lnTo>
                    <a:pt x="30" y="392"/>
                  </a:lnTo>
                  <a:lnTo>
                    <a:pt x="29" y="393"/>
                  </a:lnTo>
                  <a:lnTo>
                    <a:pt x="26" y="397"/>
                  </a:lnTo>
                  <a:lnTo>
                    <a:pt x="26" y="398"/>
                  </a:lnTo>
                  <a:lnTo>
                    <a:pt x="29" y="400"/>
                  </a:lnTo>
                  <a:lnTo>
                    <a:pt x="30" y="398"/>
                  </a:lnTo>
                  <a:lnTo>
                    <a:pt x="30" y="401"/>
                  </a:lnTo>
                  <a:lnTo>
                    <a:pt x="30" y="406"/>
                  </a:lnTo>
                  <a:lnTo>
                    <a:pt x="32" y="408"/>
                  </a:lnTo>
                  <a:lnTo>
                    <a:pt x="30" y="408"/>
                  </a:lnTo>
                  <a:lnTo>
                    <a:pt x="30" y="406"/>
                  </a:lnTo>
                  <a:lnTo>
                    <a:pt x="29" y="405"/>
                  </a:lnTo>
                  <a:lnTo>
                    <a:pt x="27" y="403"/>
                  </a:lnTo>
                  <a:lnTo>
                    <a:pt x="26" y="405"/>
                  </a:lnTo>
                  <a:lnTo>
                    <a:pt x="27" y="406"/>
                  </a:lnTo>
                  <a:lnTo>
                    <a:pt x="29" y="408"/>
                  </a:lnTo>
                  <a:lnTo>
                    <a:pt x="30" y="409"/>
                  </a:lnTo>
                  <a:lnTo>
                    <a:pt x="27" y="411"/>
                  </a:lnTo>
                  <a:lnTo>
                    <a:pt x="27" y="411"/>
                  </a:lnTo>
                  <a:lnTo>
                    <a:pt x="27" y="414"/>
                  </a:lnTo>
                  <a:lnTo>
                    <a:pt x="29" y="417"/>
                  </a:lnTo>
                  <a:lnTo>
                    <a:pt x="27" y="419"/>
                  </a:lnTo>
                  <a:lnTo>
                    <a:pt x="27" y="422"/>
                  </a:lnTo>
                  <a:lnTo>
                    <a:pt x="27" y="422"/>
                  </a:lnTo>
                  <a:lnTo>
                    <a:pt x="26" y="425"/>
                  </a:lnTo>
                  <a:lnTo>
                    <a:pt x="26" y="427"/>
                  </a:lnTo>
                  <a:lnTo>
                    <a:pt x="29" y="429"/>
                  </a:lnTo>
                  <a:lnTo>
                    <a:pt x="29" y="430"/>
                  </a:lnTo>
                  <a:lnTo>
                    <a:pt x="27" y="433"/>
                  </a:lnTo>
                  <a:lnTo>
                    <a:pt x="26" y="437"/>
                  </a:lnTo>
                  <a:lnTo>
                    <a:pt x="26" y="438"/>
                  </a:lnTo>
                  <a:lnTo>
                    <a:pt x="27" y="440"/>
                  </a:lnTo>
                  <a:lnTo>
                    <a:pt x="30" y="440"/>
                  </a:lnTo>
                  <a:lnTo>
                    <a:pt x="32" y="441"/>
                  </a:lnTo>
                  <a:lnTo>
                    <a:pt x="32" y="443"/>
                  </a:lnTo>
                  <a:lnTo>
                    <a:pt x="34" y="443"/>
                  </a:lnTo>
                  <a:lnTo>
                    <a:pt x="35" y="446"/>
                  </a:lnTo>
                  <a:lnTo>
                    <a:pt x="35" y="449"/>
                  </a:lnTo>
                  <a:lnTo>
                    <a:pt x="34" y="452"/>
                  </a:lnTo>
                  <a:lnTo>
                    <a:pt x="29" y="456"/>
                  </a:lnTo>
                  <a:lnTo>
                    <a:pt x="27" y="456"/>
                  </a:lnTo>
                  <a:lnTo>
                    <a:pt x="27" y="457"/>
                  </a:lnTo>
                  <a:lnTo>
                    <a:pt x="29" y="460"/>
                  </a:lnTo>
                  <a:lnTo>
                    <a:pt x="27" y="462"/>
                  </a:lnTo>
                  <a:lnTo>
                    <a:pt x="27" y="464"/>
                  </a:lnTo>
                  <a:lnTo>
                    <a:pt x="29" y="465"/>
                  </a:lnTo>
                  <a:lnTo>
                    <a:pt x="27" y="467"/>
                  </a:lnTo>
                  <a:lnTo>
                    <a:pt x="26" y="472"/>
                  </a:lnTo>
                  <a:lnTo>
                    <a:pt x="26" y="475"/>
                  </a:lnTo>
                  <a:lnTo>
                    <a:pt x="27" y="475"/>
                  </a:lnTo>
                  <a:lnTo>
                    <a:pt x="26" y="476"/>
                  </a:lnTo>
                  <a:lnTo>
                    <a:pt x="26" y="483"/>
                  </a:lnTo>
                  <a:lnTo>
                    <a:pt x="24" y="483"/>
                  </a:lnTo>
                  <a:lnTo>
                    <a:pt x="24" y="486"/>
                  </a:lnTo>
                  <a:lnTo>
                    <a:pt x="22" y="484"/>
                  </a:lnTo>
                  <a:lnTo>
                    <a:pt x="24" y="483"/>
                  </a:lnTo>
                  <a:lnTo>
                    <a:pt x="24" y="478"/>
                  </a:lnTo>
                  <a:lnTo>
                    <a:pt x="24" y="476"/>
                  </a:lnTo>
                  <a:lnTo>
                    <a:pt x="24" y="475"/>
                  </a:lnTo>
                  <a:lnTo>
                    <a:pt x="22" y="475"/>
                  </a:lnTo>
                  <a:lnTo>
                    <a:pt x="19" y="475"/>
                  </a:lnTo>
                  <a:lnTo>
                    <a:pt x="16" y="478"/>
                  </a:lnTo>
                  <a:lnTo>
                    <a:pt x="16" y="476"/>
                  </a:lnTo>
                  <a:lnTo>
                    <a:pt x="16" y="476"/>
                  </a:lnTo>
                  <a:lnTo>
                    <a:pt x="18" y="475"/>
                  </a:lnTo>
                  <a:lnTo>
                    <a:pt x="19" y="473"/>
                  </a:lnTo>
                  <a:lnTo>
                    <a:pt x="19" y="470"/>
                  </a:lnTo>
                  <a:lnTo>
                    <a:pt x="19" y="470"/>
                  </a:lnTo>
                  <a:lnTo>
                    <a:pt x="16" y="470"/>
                  </a:lnTo>
                  <a:lnTo>
                    <a:pt x="11" y="470"/>
                  </a:lnTo>
                  <a:lnTo>
                    <a:pt x="10" y="470"/>
                  </a:lnTo>
                  <a:lnTo>
                    <a:pt x="6" y="470"/>
                  </a:lnTo>
                  <a:lnTo>
                    <a:pt x="6" y="472"/>
                  </a:lnTo>
                  <a:lnTo>
                    <a:pt x="8" y="475"/>
                  </a:lnTo>
                  <a:lnTo>
                    <a:pt x="10" y="475"/>
                  </a:lnTo>
                  <a:lnTo>
                    <a:pt x="10" y="478"/>
                  </a:lnTo>
                  <a:lnTo>
                    <a:pt x="8" y="478"/>
                  </a:lnTo>
                  <a:lnTo>
                    <a:pt x="8" y="480"/>
                  </a:lnTo>
                  <a:lnTo>
                    <a:pt x="5" y="481"/>
                  </a:lnTo>
                  <a:lnTo>
                    <a:pt x="5" y="484"/>
                  </a:lnTo>
                  <a:lnTo>
                    <a:pt x="2" y="486"/>
                  </a:lnTo>
                  <a:lnTo>
                    <a:pt x="0" y="488"/>
                  </a:lnTo>
                  <a:lnTo>
                    <a:pt x="5" y="492"/>
                  </a:lnTo>
                  <a:lnTo>
                    <a:pt x="6" y="492"/>
                  </a:lnTo>
                  <a:lnTo>
                    <a:pt x="8" y="491"/>
                  </a:lnTo>
                  <a:lnTo>
                    <a:pt x="8" y="489"/>
                  </a:lnTo>
                  <a:lnTo>
                    <a:pt x="5" y="489"/>
                  </a:lnTo>
                  <a:lnTo>
                    <a:pt x="5" y="488"/>
                  </a:lnTo>
                  <a:lnTo>
                    <a:pt x="6" y="484"/>
                  </a:lnTo>
                  <a:lnTo>
                    <a:pt x="10" y="484"/>
                  </a:lnTo>
                  <a:lnTo>
                    <a:pt x="11" y="484"/>
                  </a:lnTo>
                  <a:lnTo>
                    <a:pt x="11" y="488"/>
                  </a:lnTo>
                  <a:lnTo>
                    <a:pt x="14" y="489"/>
                  </a:lnTo>
                  <a:lnTo>
                    <a:pt x="18" y="489"/>
                  </a:lnTo>
                  <a:lnTo>
                    <a:pt x="18" y="488"/>
                  </a:lnTo>
                  <a:lnTo>
                    <a:pt x="19" y="488"/>
                  </a:lnTo>
                  <a:lnTo>
                    <a:pt x="21" y="489"/>
                  </a:lnTo>
                  <a:lnTo>
                    <a:pt x="24" y="491"/>
                  </a:lnTo>
                  <a:lnTo>
                    <a:pt x="26" y="492"/>
                  </a:lnTo>
                  <a:lnTo>
                    <a:pt x="24" y="494"/>
                  </a:lnTo>
                  <a:lnTo>
                    <a:pt x="24" y="494"/>
                  </a:lnTo>
                  <a:lnTo>
                    <a:pt x="26" y="496"/>
                  </a:lnTo>
                  <a:lnTo>
                    <a:pt x="24" y="497"/>
                  </a:lnTo>
                  <a:lnTo>
                    <a:pt x="22" y="499"/>
                  </a:lnTo>
                  <a:lnTo>
                    <a:pt x="24" y="500"/>
                  </a:lnTo>
                  <a:lnTo>
                    <a:pt x="26" y="502"/>
                  </a:lnTo>
                  <a:lnTo>
                    <a:pt x="26" y="504"/>
                  </a:lnTo>
                  <a:lnTo>
                    <a:pt x="22" y="502"/>
                  </a:lnTo>
                  <a:lnTo>
                    <a:pt x="22" y="500"/>
                  </a:lnTo>
                  <a:lnTo>
                    <a:pt x="21" y="502"/>
                  </a:lnTo>
                  <a:lnTo>
                    <a:pt x="21" y="504"/>
                  </a:lnTo>
                  <a:lnTo>
                    <a:pt x="22" y="505"/>
                  </a:lnTo>
                  <a:lnTo>
                    <a:pt x="24" y="507"/>
                  </a:lnTo>
                  <a:lnTo>
                    <a:pt x="27" y="508"/>
                  </a:lnTo>
                  <a:lnTo>
                    <a:pt x="30" y="507"/>
                  </a:lnTo>
                  <a:lnTo>
                    <a:pt x="32" y="507"/>
                  </a:lnTo>
                  <a:lnTo>
                    <a:pt x="34" y="507"/>
                  </a:lnTo>
                  <a:lnTo>
                    <a:pt x="37" y="507"/>
                  </a:lnTo>
                  <a:lnTo>
                    <a:pt x="35" y="508"/>
                  </a:lnTo>
                  <a:lnTo>
                    <a:pt x="35" y="510"/>
                  </a:lnTo>
                  <a:lnTo>
                    <a:pt x="35" y="510"/>
                  </a:lnTo>
                  <a:lnTo>
                    <a:pt x="32" y="510"/>
                  </a:lnTo>
                  <a:lnTo>
                    <a:pt x="32" y="512"/>
                  </a:lnTo>
                  <a:lnTo>
                    <a:pt x="29" y="510"/>
                  </a:lnTo>
                  <a:lnTo>
                    <a:pt x="26" y="510"/>
                  </a:lnTo>
                  <a:lnTo>
                    <a:pt x="24" y="513"/>
                  </a:lnTo>
                  <a:lnTo>
                    <a:pt x="24" y="515"/>
                  </a:lnTo>
                  <a:lnTo>
                    <a:pt x="27" y="516"/>
                  </a:lnTo>
                  <a:lnTo>
                    <a:pt x="27" y="518"/>
                  </a:lnTo>
                  <a:lnTo>
                    <a:pt x="30" y="518"/>
                  </a:lnTo>
                  <a:lnTo>
                    <a:pt x="32" y="518"/>
                  </a:lnTo>
                  <a:lnTo>
                    <a:pt x="32" y="519"/>
                  </a:lnTo>
                  <a:lnTo>
                    <a:pt x="30" y="521"/>
                  </a:lnTo>
                  <a:lnTo>
                    <a:pt x="30" y="523"/>
                  </a:lnTo>
                  <a:lnTo>
                    <a:pt x="30" y="524"/>
                  </a:lnTo>
                  <a:lnTo>
                    <a:pt x="30" y="526"/>
                  </a:lnTo>
                  <a:lnTo>
                    <a:pt x="29" y="526"/>
                  </a:lnTo>
                  <a:lnTo>
                    <a:pt x="27" y="527"/>
                  </a:lnTo>
                  <a:lnTo>
                    <a:pt x="30" y="534"/>
                  </a:lnTo>
                  <a:lnTo>
                    <a:pt x="30" y="535"/>
                  </a:lnTo>
                  <a:lnTo>
                    <a:pt x="30" y="539"/>
                  </a:lnTo>
                  <a:lnTo>
                    <a:pt x="32" y="542"/>
                  </a:lnTo>
                  <a:lnTo>
                    <a:pt x="35" y="543"/>
                  </a:lnTo>
                  <a:lnTo>
                    <a:pt x="35" y="539"/>
                  </a:lnTo>
                  <a:lnTo>
                    <a:pt x="37" y="532"/>
                  </a:lnTo>
                  <a:lnTo>
                    <a:pt x="38" y="532"/>
                  </a:lnTo>
                  <a:lnTo>
                    <a:pt x="38" y="532"/>
                  </a:lnTo>
                  <a:lnTo>
                    <a:pt x="38" y="532"/>
                  </a:lnTo>
                  <a:lnTo>
                    <a:pt x="37" y="539"/>
                  </a:lnTo>
                  <a:lnTo>
                    <a:pt x="37" y="540"/>
                  </a:lnTo>
                  <a:lnTo>
                    <a:pt x="38" y="542"/>
                  </a:lnTo>
                  <a:lnTo>
                    <a:pt x="40" y="542"/>
                  </a:lnTo>
                  <a:lnTo>
                    <a:pt x="40" y="542"/>
                  </a:lnTo>
                  <a:lnTo>
                    <a:pt x="37" y="543"/>
                  </a:lnTo>
                  <a:lnTo>
                    <a:pt x="34" y="545"/>
                  </a:lnTo>
                  <a:lnTo>
                    <a:pt x="34" y="547"/>
                  </a:lnTo>
                  <a:lnTo>
                    <a:pt x="34" y="550"/>
                  </a:lnTo>
                  <a:lnTo>
                    <a:pt x="34" y="551"/>
                  </a:lnTo>
                  <a:lnTo>
                    <a:pt x="32" y="553"/>
                  </a:lnTo>
                  <a:lnTo>
                    <a:pt x="30" y="555"/>
                  </a:lnTo>
                  <a:lnTo>
                    <a:pt x="32" y="556"/>
                  </a:lnTo>
                  <a:lnTo>
                    <a:pt x="35" y="559"/>
                  </a:lnTo>
                  <a:lnTo>
                    <a:pt x="40" y="561"/>
                  </a:lnTo>
                  <a:lnTo>
                    <a:pt x="43" y="563"/>
                  </a:lnTo>
                  <a:lnTo>
                    <a:pt x="42" y="564"/>
                  </a:lnTo>
                  <a:lnTo>
                    <a:pt x="42" y="564"/>
                  </a:lnTo>
                  <a:lnTo>
                    <a:pt x="42" y="566"/>
                  </a:lnTo>
                  <a:lnTo>
                    <a:pt x="43" y="567"/>
                  </a:lnTo>
                  <a:lnTo>
                    <a:pt x="45" y="566"/>
                  </a:lnTo>
                  <a:lnTo>
                    <a:pt x="45" y="567"/>
                  </a:lnTo>
                  <a:lnTo>
                    <a:pt x="45" y="569"/>
                  </a:lnTo>
                  <a:lnTo>
                    <a:pt x="42" y="571"/>
                  </a:lnTo>
                  <a:lnTo>
                    <a:pt x="40" y="572"/>
                  </a:lnTo>
                  <a:lnTo>
                    <a:pt x="42" y="574"/>
                  </a:lnTo>
                  <a:lnTo>
                    <a:pt x="43" y="574"/>
                  </a:lnTo>
                  <a:lnTo>
                    <a:pt x="43" y="575"/>
                  </a:lnTo>
                  <a:lnTo>
                    <a:pt x="46" y="577"/>
                  </a:lnTo>
                  <a:lnTo>
                    <a:pt x="48" y="577"/>
                  </a:lnTo>
                  <a:lnTo>
                    <a:pt x="50" y="575"/>
                  </a:lnTo>
                  <a:lnTo>
                    <a:pt x="48" y="578"/>
                  </a:lnTo>
                  <a:lnTo>
                    <a:pt x="50" y="582"/>
                  </a:lnTo>
                  <a:lnTo>
                    <a:pt x="48" y="582"/>
                  </a:lnTo>
                  <a:lnTo>
                    <a:pt x="46" y="580"/>
                  </a:lnTo>
                  <a:lnTo>
                    <a:pt x="46" y="580"/>
                  </a:lnTo>
                  <a:lnTo>
                    <a:pt x="45" y="582"/>
                  </a:lnTo>
                  <a:lnTo>
                    <a:pt x="48" y="585"/>
                  </a:lnTo>
                  <a:lnTo>
                    <a:pt x="48" y="585"/>
                  </a:lnTo>
                  <a:lnTo>
                    <a:pt x="50" y="588"/>
                  </a:lnTo>
                  <a:lnTo>
                    <a:pt x="51" y="590"/>
                  </a:lnTo>
                  <a:lnTo>
                    <a:pt x="53" y="593"/>
                  </a:lnTo>
                  <a:lnTo>
                    <a:pt x="54" y="591"/>
                  </a:lnTo>
                  <a:lnTo>
                    <a:pt x="54" y="588"/>
                  </a:lnTo>
                  <a:lnTo>
                    <a:pt x="54" y="586"/>
                  </a:lnTo>
                  <a:lnTo>
                    <a:pt x="53" y="585"/>
                  </a:lnTo>
                  <a:lnTo>
                    <a:pt x="56" y="586"/>
                  </a:lnTo>
                  <a:lnTo>
                    <a:pt x="56" y="588"/>
                  </a:lnTo>
                  <a:lnTo>
                    <a:pt x="57" y="590"/>
                  </a:lnTo>
                  <a:lnTo>
                    <a:pt x="59" y="588"/>
                  </a:lnTo>
                  <a:lnTo>
                    <a:pt x="61" y="586"/>
                  </a:lnTo>
                  <a:lnTo>
                    <a:pt x="61" y="583"/>
                  </a:lnTo>
                  <a:lnTo>
                    <a:pt x="59" y="583"/>
                  </a:lnTo>
                  <a:lnTo>
                    <a:pt x="56" y="583"/>
                  </a:lnTo>
                  <a:lnTo>
                    <a:pt x="56" y="582"/>
                  </a:lnTo>
                  <a:lnTo>
                    <a:pt x="57" y="582"/>
                  </a:lnTo>
                  <a:lnTo>
                    <a:pt x="62" y="583"/>
                  </a:lnTo>
                  <a:lnTo>
                    <a:pt x="62" y="585"/>
                  </a:lnTo>
                  <a:lnTo>
                    <a:pt x="65" y="585"/>
                  </a:lnTo>
                  <a:lnTo>
                    <a:pt x="65" y="582"/>
                  </a:lnTo>
                  <a:lnTo>
                    <a:pt x="62" y="580"/>
                  </a:lnTo>
                  <a:lnTo>
                    <a:pt x="57" y="580"/>
                  </a:lnTo>
                  <a:lnTo>
                    <a:pt x="57" y="578"/>
                  </a:lnTo>
                  <a:lnTo>
                    <a:pt x="59" y="578"/>
                  </a:lnTo>
                  <a:lnTo>
                    <a:pt x="62" y="580"/>
                  </a:lnTo>
                  <a:lnTo>
                    <a:pt x="67" y="583"/>
                  </a:lnTo>
                  <a:lnTo>
                    <a:pt x="69" y="586"/>
                  </a:lnTo>
                  <a:lnTo>
                    <a:pt x="65" y="588"/>
                  </a:lnTo>
                  <a:lnTo>
                    <a:pt x="65" y="590"/>
                  </a:lnTo>
                  <a:lnTo>
                    <a:pt x="67" y="594"/>
                  </a:lnTo>
                  <a:lnTo>
                    <a:pt x="67" y="596"/>
                  </a:lnTo>
                  <a:lnTo>
                    <a:pt x="65" y="598"/>
                  </a:lnTo>
                  <a:lnTo>
                    <a:pt x="67" y="594"/>
                  </a:lnTo>
                  <a:lnTo>
                    <a:pt x="64" y="590"/>
                  </a:lnTo>
                  <a:lnTo>
                    <a:pt x="62" y="588"/>
                  </a:lnTo>
                  <a:lnTo>
                    <a:pt x="62" y="590"/>
                  </a:lnTo>
                  <a:lnTo>
                    <a:pt x="61" y="591"/>
                  </a:lnTo>
                  <a:lnTo>
                    <a:pt x="62" y="593"/>
                  </a:lnTo>
                  <a:lnTo>
                    <a:pt x="62" y="596"/>
                  </a:lnTo>
                  <a:lnTo>
                    <a:pt x="61" y="594"/>
                  </a:lnTo>
                  <a:lnTo>
                    <a:pt x="61" y="593"/>
                  </a:lnTo>
                  <a:lnTo>
                    <a:pt x="59" y="593"/>
                  </a:lnTo>
                  <a:lnTo>
                    <a:pt x="56" y="594"/>
                  </a:lnTo>
                  <a:lnTo>
                    <a:pt x="53" y="594"/>
                  </a:lnTo>
                  <a:lnTo>
                    <a:pt x="51" y="594"/>
                  </a:lnTo>
                  <a:lnTo>
                    <a:pt x="53" y="596"/>
                  </a:lnTo>
                  <a:lnTo>
                    <a:pt x="53" y="599"/>
                  </a:lnTo>
                  <a:lnTo>
                    <a:pt x="54" y="602"/>
                  </a:lnTo>
                  <a:lnTo>
                    <a:pt x="54" y="604"/>
                  </a:lnTo>
                  <a:lnTo>
                    <a:pt x="54" y="606"/>
                  </a:lnTo>
                  <a:lnTo>
                    <a:pt x="54" y="606"/>
                  </a:lnTo>
                  <a:lnTo>
                    <a:pt x="56" y="607"/>
                  </a:lnTo>
                  <a:lnTo>
                    <a:pt x="57" y="604"/>
                  </a:lnTo>
                  <a:lnTo>
                    <a:pt x="59" y="606"/>
                  </a:lnTo>
                  <a:lnTo>
                    <a:pt x="61" y="606"/>
                  </a:lnTo>
                  <a:lnTo>
                    <a:pt x="61" y="607"/>
                  </a:lnTo>
                  <a:lnTo>
                    <a:pt x="59" y="607"/>
                  </a:lnTo>
                  <a:lnTo>
                    <a:pt x="57" y="609"/>
                  </a:lnTo>
                  <a:lnTo>
                    <a:pt x="57" y="610"/>
                  </a:lnTo>
                  <a:lnTo>
                    <a:pt x="61" y="610"/>
                  </a:lnTo>
                  <a:lnTo>
                    <a:pt x="64" y="614"/>
                  </a:lnTo>
                  <a:lnTo>
                    <a:pt x="65" y="612"/>
                  </a:lnTo>
                  <a:lnTo>
                    <a:pt x="67" y="610"/>
                  </a:lnTo>
                  <a:lnTo>
                    <a:pt x="65" y="609"/>
                  </a:lnTo>
                  <a:lnTo>
                    <a:pt x="67" y="606"/>
                  </a:lnTo>
                  <a:lnTo>
                    <a:pt x="65" y="604"/>
                  </a:lnTo>
                  <a:lnTo>
                    <a:pt x="65" y="604"/>
                  </a:lnTo>
                  <a:lnTo>
                    <a:pt x="62" y="604"/>
                  </a:lnTo>
                  <a:lnTo>
                    <a:pt x="64" y="604"/>
                  </a:lnTo>
                  <a:lnTo>
                    <a:pt x="65" y="602"/>
                  </a:lnTo>
                  <a:lnTo>
                    <a:pt x="65" y="601"/>
                  </a:lnTo>
                  <a:lnTo>
                    <a:pt x="65" y="599"/>
                  </a:lnTo>
                  <a:lnTo>
                    <a:pt x="69" y="601"/>
                  </a:lnTo>
                  <a:lnTo>
                    <a:pt x="70" y="601"/>
                  </a:lnTo>
                  <a:lnTo>
                    <a:pt x="72" y="601"/>
                  </a:lnTo>
                  <a:lnTo>
                    <a:pt x="72" y="602"/>
                  </a:lnTo>
                  <a:lnTo>
                    <a:pt x="73" y="601"/>
                  </a:lnTo>
                  <a:lnTo>
                    <a:pt x="77" y="601"/>
                  </a:lnTo>
                  <a:lnTo>
                    <a:pt x="78" y="601"/>
                  </a:lnTo>
                  <a:lnTo>
                    <a:pt x="81" y="601"/>
                  </a:lnTo>
                  <a:lnTo>
                    <a:pt x="83" y="601"/>
                  </a:lnTo>
                  <a:lnTo>
                    <a:pt x="85" y="602"/>
                  </a:lnTo>
                  <a:lnTo>
                    <a:pt x="83" y="602"/>
                  </a:lnTo>
                  <a:lnTo>
                    <a:pt x="81" y="604"/>
                  </a:lnTo>
                  <a:lnTo>
                    <a:pt x="80" y="604"/>
                  </a:lnTo>
                  <a:lnTo>
                    <a:pt x="78" y="602"/>
                  </a:lnTo>
                  <a:lnTo>
                    <a:pt x="77" y="602"/>
                  </a:lnTo>
                  <a:lnTo>
                    <a:pt x="72" y="607"/>
                  </a:lnTo>
                  <a:lnTo>
                    <a:pt x="70" y="607"/>
                  </a:lnTo>
                  <a:lnTo>
                    <a:pt x="69" y="607"/>
                  </a:lnTo>
                  <a:lnTo>
                    <a:pt x="67" y="609"/>
                  </a:lnTo>
                  <a:lnTo>
                    <a:pt x="69" y="610"/>
                  </a:lnTo>
                  <a:lnTo>
                    <a:pt x="67" y="612"/>
                  </a:lnTo>
                  <a:lnTo>
                    <a:pt x="67" y="614"/>
                  </a:lnTo>
                  <a:lnTo>
                    <a:pt x="67" y="614"/>
                  </a:lnTo>
                  <a:lnTo>
                    <a:pt x="67" y="615"/>
                  </a:lnTo>
                  <a:lnTo>
                    <a:pt x="67" y="617"/>
                  </a:lnTo>
                  <a:lnTo>
                    <a:pt x="67" y="617"/>
                  </a:lnTo>
                  <a:lnTo>
                    <a:pt x="70" y="618"/>
                  </a:lnTo>
                  <a:lnTo>
                    <a:pt x="73" y="622"/>
                  </a:lnTo>
                  <a:lnTo>
                    <a:pt x="75" y="622"/>
                  </a:lnTo>
                  <a:lnTo>
                    <a:pt x="75" y="620"/>
                  </a:lnTo>
                  <a:lnTo>
                    <a:pt x="75" y="618"/>
                  </a:lnTo>
                  <a:lnTo>
                    <a:pt x="77" y="617"/>
                  </a:lnTo>
                  <a:lnTo>
                    <a:pt x="78" y="615"/>
                  </a:lnTo>
                  <a:lnTo>
                    <a:pt x="78" y="615"/>
                  </a:lnTo>
                  <a:lnTo>
                    <a:pt x="77" y="612"/>
                  </a:lnTo>
                  <a:lnTo>
                    <a:pt x="80" y="612"/>
                  </a:lnTo>
                  <a:lnTo>
                    <a:pt x="81" y="609"/>
                  </a:lnTo>
                  <a:lnTo>
                    <a:pt x="85" y="606"/>
                  </a:lnTo>
                  <a:lnTo>
                    <a:pt x="86" y="604"/>
                  </a:lnTo>
                  <a:lnTo>
                    <a:pt x="86" y="606"/>
                  </a:lnTo>
                  <a:lnTo>
                    <a:pt x="88" y="607"/>
                  </a:lnTo>
                  <a:lnTo>
                    <a:pt x="89" y="607"/>
                  </a:lnTo>
                  <a:lnTo>
                    <a:pt x="91" y="607"/>
                  </a:lnTo>
                  <a:lnTo>
                    <a:pt x="88" y="607"/>
                  </a:lnTo>
                  <a:lnTo>
                    <a:pt x="88" y="610"/>
                  </a:lnTo>
                  <a:lnTo>
                    <a:pt x="86" y="612"/>
                  </a:lnTo>
                  <a:lnTo>
                    <a:pt x="85" y="614"/>
                  </a:lnTo>
                  <a:lnTo>
                    <a:pt x="85" y="617"/>
                  </a:lnTo>
                  <a:lnTo>
                    <a:pt x="85" y="618"/>
                  </a:lnTo>
                  <a:lnTo>
                    <a:pt x="83" y="620"/>
                  </a:lnTo>
                  <a:lnTo>
                    <a:pt x="81" y="622"/>
                  </a:lnTo>
                  <a:lnTo>
                    <a:pt x="81" y="620"/>
                  </a:lnTo>
                  <a:lnTo>
                    <a:pt x="83" y="620"/>
                  </a:lnTo>
                  <a:lnTo>
                    <a:pt x="83" y="617"/>
                  </a:lnTo>
                  <a:lnTo>
                    <a:pt x="81" y="615"/>
                  </a:lnTo>
                  <a:lnTo>
                    <a:pt x="80" y="617"/>
                  </a:lnTo>
                  <a:lnTo>
                    <a:pt x="80" y="618"/>
                  </a:lnTo>
                  <a:lnTo>
                    <a:pt x="80" y="618"/>
                  </a:lnTo>
                  <a:lnTo>
                    <a:pt x="78" y="618"/>
                  </a:lnTo>
                  <a:lnTo>
                    <a:pt x="77" y="620"/>
                  </a:lnTo>
                  <a:lnTo>
                    <a:pt x="78" y="622"/>
                  </a:lnTo>
                  <a:lnTo>
                    <a:pt x="83" y="626"/>
                  </a:lnTo>
                  <a:lnTo>
                    <a:pt x="86" y="626"/>
                  </a:lnTo>
                  <a:lnTo>
                    <a:pt x="89" y="628"/>
                  </a:lnTo>
                  <a:lnTo>
                    <a:pt x="91" y="628"/>
                  </a:lnTo>
                  <a:lnTo>
                    <a:pt x="93" y="630"/>
                  </a:lnTo>
                  <a:lnTo>
                    <a:pt x="94" y="628"/>
                  </a:lnTo>
                  <a:lnTo>
                    <a:pt x="96" y="625"/>
                  </a:lnTo>
                  <a:lnTo>
                    <a:pt x="94" y="620"/>
                  </a:lnTo>
                  <a:lnTo>
                    <a:pt x="94" y="618"/>
                  </a:lnTo>
                  <a:lnTo>
                    <a:pt x="94" y="617"/>
                  </a:lnTo>
                  <a:lnTo>
                    <a:pt x="94" y="614"/>
                  </a:lnTo>
                  <a:lnTo>
                    <a:pt x="96" y="609"/>
                  </a:lnTo>
                  <a:lnTo>
                    <a:pt x="94" y="606"/>
                  </a:lnTo>
                  <a:lnTo>
                    <a:pt x="94" y="604"/>
                  </a:lnTo>
                  <a:lnTo>
                    <a:pt x="97" y="602"/>
                  </a:lnTo>
                  <a:lnTo>
                    <a:pt x="102" y="598"/>
                  </a:lnTo>
                  <a:lnTo>
                    <a:pt x="104" y="598"/>
                  </a:lnTo>
                  <a:lnTo>
                    <a:pt x="107" y="598"/>
                  </a:lnTo>
                  <a:lnTo>
                    <a:pt x="107" y="596"/>
                  </a:lnTo>
                  <a:lnTo>
                    <a:pt x="107" y="593"/>
                  </a:lnTo>
                  <a:lnTo>
                    <a:pt x="108" y="591"/>
                  </a:lnTo>
                  <a:lnTo>
                    <a:pt x="112" y="590"/>
                  </a:lnTo>
                  <a:lnTo>
                    <a:pt x="115" y="593"/>
                  </a:lnTo>
                  <a:lnTo>
                    <a:pt x="116" y="591"/>
                  </a:lnTo>
                  <a:lnTo>
                    <a:pt x="118" y="591"/>
                  </a:lnTo>
                  <a:lnTo>
                    <a:pt x="113" y="588"/>
                  </a:lnTo>
                  <a:lnTo>
                    <a:pt x="110" y="588"/>
                  </a:lnTo>
                  <a:close/>
                </a:path>
              </a:pathLst>
            </a:custGeom>
            <a:solidFill>
              <a:srgbClr val="00B0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7" name="Freeform 1507">
              <a:extLst>
                <a:ext uri="{FF2B5EF4-FFF2-40B4-BE49-F238E27FC236}">
                  <a16:creationId xmlns:a16="http://schemas.microsoft.com/office/drawing/2014/main" id="{F48F7222-BE99-49E0-BAF9-3ECA73B26E3D}"/>
                </a:ext>
              </a:extLst>
            </p:cNvPr>
            <p:cNvSpPr>
              <a:spLocks/>
            </p:cNvSpPr>
            <p:nvPr/>
          </p:nvSpPr>
          <p:spPr bwMode="auto">
            <a:xfrm>
              <a:off x="3804" y="3280"/>
              <a:ext cx="30" cy="43"/>
            </a:xfrm>
            <a:custGeom>
              <a:avLst/>
              <a:gdLst>
                <a:gd name="T0" fmla="*/ 22 w 30"/>
                <a:gd name="T1" fmla="*/ 16 h 43"/>
                <a:gd name="T2" fmla="*/ 22 w 30"/>
                <a:gd name="T3" fmla="*/ 16 h 43"/>
                <a:gd name="T4" fmla="*/ 19 w 30"/>
                <a:gd name="T5" fmla="*/ 0 h 43"/>
                <a:gd name="T6" fmla="*/ 14 w 30"/>
                <a:gd name="T7" fmla="*/ 2 h 43"/>
                <a:gd name="T8" fmla="*/ 14 w 30"/>
                <a:gd name="T9" fmla="*/ 3 h 43"/>
                <a:gd name="T10" fmla="*/ 11 w 30"/>
                <a:gd name="T11" fmla="*/ 0 h 43"/>
                <a:gd name="T12" fmla="*/ 9 w 30"/>
                <a:gd name="T13" fmla="*/ 0 h 43"/>
                <a:gd name="T14" fmla="*/ 8 w 30"/>
                <a:gd name="T15" fmla="*/ 3 h 43"/>
                <a:gd name="T16" fmla="*/ 9 w 30"/>
                <a:gd name="T17" fmla="*/ 5 h 43"/>
                <a:gd name="T18" fmla="*/ 9 w 30"/>
                <a:gd name="T19" fmla="*/ 6 h 43"/>
                <a:gd name="T20" fmla="*/ 6 w 30"/>
                <a:gd name="T21" fmla="*/ 10 h 43"/>
                <a:gd name="T22" fmla="*/ 6 w 30"/>
                <a:gd name="T23" fmla="*/ 10 h 43"/>
                <a:gd name="T24" fmla="*/ 3 w 30"/>
                <a:gd name="T25" fmla="*/ 8 h 43"/>
                <a:gd name="T26" fmla="*/ 2 w 30"/>
                <a:gd name="T27" fmla="*/ 8 h 43"/>
                <a:gd name="T28" fmla="*/ 0 w 30"/>
                <a:gd name="T29" fmla="*/ 10 h 43"/>
                <a:gd name="T30" fmla="*/ 2 w 30"/>
                <a:gd name="T31" fmla="*/ 11 h 43"/>
                <a:gd name="T32" fmla="*/ 3 w 30"/>
                <a:gd name="T33" fmla="*/ 11 h 43"/>
                <a:gd name="T34" fmla="*/ 3 w 30"/>
                <a:gd name="T35" fmla="*/ 13 h 43"/>
                <a:gd name="T36" fmla="*/ 0 w 30"/>
                <a:gd name="T37" fmla="*/ 16 h 43"/>
                <a:gd name="T38" fmla="*/ 2 w 30"/>
                <a:gd name="T39" fmla="*/ 18 h 43"/>
                <a:gd name="T40" fmla="*/ 2 w 30"/>
                <a:gd name="T41" fmla="*/ 21 h 43"/>
                <a:gd name="T42" fmla="*/ 5 w 30"/>
                <a:gd name="T43" fmla="*/ 24 h 43"/>
                <a:gd name="T44" fmla="*/ 6 w 30"/>
                <a:gd name="T45" fmla="*/ 24 h 43"/>
                <a:gd name="T46" fmla="*/ 8 w 30"/>
                <a:gd name="T47" fmla="*/ 22 h 43"/>
                <a:gd name="T48" fmla="*/ 13 w 30"/>
                <a:gd name="T49" fmla="*/ 19 h 43"/>
                <a:gd name="T50" fmla="*/ 16 w 30"/>
                <a:gd name="T51" fmla="*/ 19 h 43"/>
                <a:gd name="T52" fmla="*/ 16 w 30"/>
                <a:gd name="T53" fmla="*/ 22 h 43"/>
                <a:gd name="T54" fmla="*/ 14 w 30"/>
                <a:gd name="T55" fmla="*/ 26 h 43"/>
                <a:gd name="T56" fmla="*/ 11 w 30"/>
                <a:gd name="T57" fmla="*/ 26 h 43"/>
                <a:gd name="T58" fmla="*/ 11 w 30"/>
                <a:gd name="T59" fmla="*/ 27 h 43"/>
                <a:gd name="T60" fmla="*/ 6 w 30"/>
                <a:gd name="T61" fmla="*/ 29 h 43"/>
                <a:gd name="T62" fmla="*/ 6 w 30"/>
                <a:gd name="T63" fmla="*/ 30 h 43"/>
                <a:gd name="T64" fmla="*/ 6 w 30"/>
                <a:gd name="T65" fmla="*/ 32 h 43"/>
                <a:gd name="T66" fmla="*/ 9 w 30"/>
                <a:gd name="T67" fmla="*/ 35 h 43"/>
                <a:gd name="T68" fmla="*/ 13 w 30"/>
                <a:gd name="T69" fmla="*/ 37 h 43"/>
                <a:gd name="T70" fmla="*/ 14 w 30"/>
                <a:gd name="T71" fmla="*/ 37 h 43"/>
                <a:gd name="T72" fmla="*/ 19 w 30"/>
                <a:gd name="T73" fmla="*/ 38 h 43"/>
                <a:gd name="T74" fmla="*/ 27 w 30"/>
                <a:gd name="T75" fmla="*/ 43 h 43"/>
                <a:gd name="T76" fmla="*/ 30 w 30"/>
                <a:gd name="T77" fmla="*/ 43 h 43"/>
                <a:gd name="T78" fmla="*/ 22 w 30"/>
                <a:gd name="T79" fmla="*/ 18 h 43"/>
                <a:gd name="T80" fmla="*/ 22 w 30"/>
                <a:gd name="T81" fmla="*/ 16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0" h="43">
                  <a:moveTo>
                    <a:pt x="22" y="16"/>
                  </a:moveTo>
                  <a:lnTo>
                    <a:pt x="22" y="16"/>
                  </a:lnTo>
                  <a:lnTo>
                    <a:pt x="19" y="0"/>
                  </a:lnTo>
                  <a:lnTo>
                    <a:pt x="14" y="2"/>
                  </a:lnTo>
                  <a:lnTo>
                    <a:pt x="14" y="3"/>
                  </a:lnTo>
                  <a:lnTo>
                    <a:pt x="11" y="0"/>
                  </a:lnTo>
                  <a:lnTo>
                    <a:pt x="9" y="0"/>
                  </a:lnTo>
                  <a:lnTo>
                    <a:pt x="8" y="3"/>
                  </a:lnTo>
                  <a:lnTo>
                    <a:pt x="9" y="5"/>
                  </a:lnTo>
                  <a:lnTo>
                    <a:pt x="9" y="6"/>
                  </a:lnTo>
                  <a:lnTo>
                    <a:pt x="6" y="10"/>
                  </a:lnTo>
                  <a:lnTo>
                    <a:pt x="6" y="10"/>
                  </a:lnTo>
                  <a:lnTo>
                    <a:pt x="3" y="8"/>
                  </a:lnTo>
                  <a:lnTo>
                    <a:pt x="2" y="8"/>
                  </a:lnTo>
                  <a:lnTo>
                    <a:pt x="0" y="10"/>
                  </a:lnTo>
                  <a:lnTo>
                    <a:pt x="2" y="11"/>
                  </a:lnTo>
                  <a:lnTo>
                    <a:pt x="3" y="11"/>
                  </a:lnTo>
                  <a:lnTo>
                    <a:pt x="3" y="13"/>
                  </a:lnTo>
                  <a:lnTo>
                    <a:pt x="0" y="16"/>
                  </a:lnTo>
                  <a:lnTo>
                    <a:pt x="2" y="18"/>
                  </a:lnTo>
                  <a:lnTo>
                    <a:pt x="2" y="21"/>
                  </a:lnTo>
                  <a:lnTo>
                    <a:pt x="5" y="24"/>
                  </a:lnTo>
                  <a:lnTo>
                    <a:pt x="6" y="24"/>
                  </a:lnTo>
                  <a:lnTo>
                    <a:pt x="8" y="22"/>
                  </a:lnTo>
                  <a:lnTo>
                    <a:pt x="13" y="19"/>
                  </a:lnTo>
                  <a:lnTo>
                    <a:pt x="16" y="19"/>
                  </a:lnTo>
                  <a:lnTo>
                    <a:pt x="16" y="22"/>
                  </a:lnTo>
                  <a:lnTo>
                    <a:pt x="14" y="26"/>
                  </a:lnTo>
                  <a:lnTo>
                    <a:pt x="11" y="26"/>
                  </a:lnTo>
                  <a:lnTo>
                    <a:pt x="11" y="27"/>
                  </a:lnTo>
                  <a:lnTo>
                    <a:pt x="6" y="29"/>
                  </a:lnTo>
                  <a:lnTo>
                    <a:pt x="6" y="30"/>
                  </a:lnTo>
                  <a:lnTo>
                    <a:pt x="6" y="32"/>
                  </a:lnTo>
                  <a:lnTo>
                    <a:pt x="9" y="35"/>
                  </a:lnTo>
                  <a:lnTo>
                    <a:pt x="13" y="37"/>
                  </a:lnTo>
                  <a:lnTo>
                    <a:pt x="14" y="37"/>
                  </a:lnTo>
                  <a:lnTo>
                    <a:pt x="19" y="38"/>
                  </a:lnTo>
                  <a:lnTo>
                    <a:pt x="27" y="43"/>
                  </a:lnTo>
                  <a:lnTo>
                    <a:pt x="30" y="43"/>
                  </a:lnTo>
                  <a:lnTo>
                    <a:pt x="22" y="18"/>
                  </a:lnTo>
                  <a:lnTo>
                    <a:pt x="22" y="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8" name="Freeform 1508">
              <a:extLst>
                <a:ext uri="{FF2B5EF4-FFF2-40B4-BE49-F238E27FC236}">
                  <a16:creationId xmlns:a16="http://schemas.microsoft.com/office/drawing/2014/main" id="{D0A31CEA-90CD-4273-9BCE-956630A28495}"/>
                </a:ext>
              </a:extLst>
            </p:cNvPr>
            <p:cNvSpPr>
              <a:spLocks/>
            </p:cNvSpPr>
            <p:nvPr/>
          </p:nvSpPr>
          <p:spPr bwMode="auto">
            <a:xfrm>
              <a:off x="3727" y="3237"/>
              <a:ext cx="7" cy="8"/>
            </a:xfrm>
            <a:custGeom>
              <a:avLst/>
              <a:gdLst>
                <a:gd name="T0" fmla="*/ 7 w 7"/>
                <a:gd name="T1" fmla="*/ 2 h 8"/>
                <a:gd name="T2" fmla="*/ 4 w 7"/>
                <a:gd name="T3" fmla="*/ 0 h 8"/>
                <a:gd name="T4" fmla="*/ 2 w 7"/>
                <a:gd name="T5" fmla="*/ 0 h 8"/>
                <a:gd name="T6" fmla="*/ 0 w 7"/>
                <a:gd name="T7" fmla="*/ 0 h 8"/>
                <a:gd name="T8" fmla="*/ 0 w 7"/>
                <a:gd name="T9" fmla="*/ 2 h 8"/>
                <a:gd name="T10" fmla="*/ 0 w 7"/>
                <a:gd name="T11" fmla="*/ 3 h 8"/>
                <a:gd name="T12" fmla="*/ 2 w 7"/>
                <a:gd name="T13" fmla="*/ 5 h 8"/>
                <a:gd name="T14" fmla="*/ 2 w 7"/>
                <a:gd name="T15" fmla="*/ 6 h 8"/>
                <a:gd name="T16" fmla="*/ 4 w 7"/>
                <a:gd name="T17" fmla="*/ 8 h 8"/>
                <a:gd name="T18" fmla="*/ 5 w 7"/>
                <a:gd name="T19" fmla="*/ 6 h 8"/>
                <a:gd name="T20" fmla="*/ 5 w 7"/>
                <a:gd name="T21" fmla="*/ 3 h 8"/>
                <a:gd name="T22" fmla="*/ 7 w 7"/>
                <a:gd name="T23"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 h="8">
                  <a:moveTo>
                    <a:pt x="7" y="2"/>
                  </a:moveTo>
                  <a:lnTo>
                    <a:pt x="4" y="0"/>
                  </a:lnTo>
                  <a:lnTo>
                    <a:pt x="2" y="0"/>
                  </a:lnTo>
                  <a:lnTo>
                    <a:pt x="0" y="0"/>
                  </a:lnTo>
                  <a:lnTo>
                    <a:pt x="0" y="2"/>
                  </a:lnTo>
                  <a:lnTo>
                    <a:pt x="0" y="3"/>
                  </a:lnTo>
                  <a:lnTo>
                    <a:pt x="2" y="5"/>
                  </a:lnTo>
                  <a:lnTo>
                    <a:pt x="2" y="6"/>
                  </a:lnTo>
                  <a:lnTo>
                    <a:pt x="4" y="8"/>
                  </a:lnTo>
                  <a:lnTo>
                    <a:pt x="5" y="6"/>
                  </a:lnTo>
                  <a:lnTo>
                    <a:pt x="5" y="3"/>
                  </a:lnTo>
                  <a:lnTo>
                    <a:pt x="7"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9" name="Freeform 1509">
              <a:extLst>
                <a:ext uri="{FF2B5EF4-FFF2-40B4-BE49-F238E27FC236}">
                  <a16:creationId xmlns:a16="http://schemas.microsoft.com/office/drawing/2014/main" id="{E8490253-6269-4BCB-A8CD-B56706B14597}"/>
                </a:ext>
              </a:extLst>
            </p:cNvPr>
            <p:cNvSpPr>
              <a:spLocks/>
            </p:cNvSpPr>
            <p:nvPr/>
          </p:nvSpPr>
          <p:spPr bwMode="auto">
            <a:xfrm>
              <a:off x="3829" y="2186"/>
              <a:ext cx="2" cy="2"/>
            </a:xfrm>
            <a:custGeom>
              <a:avLst/>
              <a:gdLst>
                <a:gd name="T0" fmla="*/ 0 w 2"/>
                <a:gd name="T1" fmla="*/ 2 h 2"/>
                <a:gd name="T2" fmla="*/ 2 w 2"/>
                <a:gd name="T3" fmla="*/ 2 h 2"/>
                <a:gd name="T4" fmla="*/ 0 w 2"/>
                <a:gd name="T5" fmla="*/ 0 h 2"/>
                <a:gd name="T6" fmla="*/ 0 w 2"/>
                <a:gd name="T7" fmla="*/ 2 h 2"/>
              </a:gdLst>
              <a:ahLst/>
              <a:cxnLst>
                <a:cxn ang="0">
                  <a:pos x="T0" y="T1"/>
                </a:cxn>
                <a:cxn ang="0">
                  <a:pos x="T2" y="T3"/>
                </a:cxn>
                <a:cxn ang="0">
                  <a:pos x="T4" y="T5"/>
                </a:cxn>
                <a:cxn ang="0">
                  <a:pos x="T6" y="T7"/>
                </a:cxn>
              </a:cxnLst>
              <a:rect l="0" t="0" r="r" b="b"/>
              <a:pathLst>
                <a:path w="2" h="2">
                  <a:moveTo>
                    <a:pt x="0" y="2"/>
                  </a:moveTo>
                  <a:lnTo>
                    <a:pt x="2" y="2"/>
                  </a:lnTo>
                  <a:lnTo>
                    <a:pt x="0" y="0"/>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0" name="Freeform 1510">
              <a:extLst>
                <a:ext uri="{FF2B5EF4-FFF2-40B4-BE49-F238E27FC236}">
                  <a16:creationId xmlns:a16="http://schemas.microsoft.com/office/drawing/2014/main" id="{0489BD4A-AA14-46AD-9878-4C4507010A58}"/>
                </a:ext>
              </a:extLst>
            </p:cNvPr>
            <p:cNvSpPr>
              <a:spLocks/>
            </p:cNvSpPr>
            <p:nvPr/>
          </p:nvSpPr>
          <p:spPr bwMode="auto">
            <a:xfrm>
              <a:off x="3836" y="2191"/>
              <a:ext cx="5" cy="9"/>
            </a:xfrm>
            <a:custGeom>
              <a:avLst/>
              <a:gdLst>
                <a:gd name="T0" fmla="*/ 0 w 5"/>
                <a:gd name="T1" fmla="*/ 0 h 9"/>
                <a:gd name="T2" fmla="*/ 0 w 5"/>
                <a:gd name="T3" fmla="*/ 3 h 9"/>
                <a:gd name="T4" fmla="*/ 3 w 5"/>
                <a:gd name="T5" fmla="*/ 9 h 9"/>
                <a:gd name="T6" fmla="*/ 5 w 5"/>
                <a:gd name="T7" fmla="*/ 3 h 9"/>
                <a:gd name="T8" fmla="*/ 1 w 5"/>
                <a:gd name="T9" fmla="*/ 0 h 9"/>
                <a:gd name="T10" fmla="*/ 0 w 5"/>
                <a:gd name="T11" fmla="*/ 0 h 9"/>
              </a:gdLst>
              <a:ahLst/>
              <a:cxnLst>
                <a:cxn ang="0">
                  <a:pos x="T0" y="T1"/>
                </a:cxn>
                <a:cxn ang="0">
                  <a:pos x="T2" y="T3"/>
                </a:cxn>
                <a:cxn ang="0">
                  <a:pos x="T4" y="T5"/>
                </a:cxn>
                <a:cxn ang="0">
                  <a:pos x="T6" y="T7"/>
                </a:cxn>
                <a:cxn ang="0">
                  <a:pos x="T8" y="T9"/>
                </a:cxn>
                <a:cxn ang="0">
                  <a:pos x="T10" y="T11"/>
                </a:cxn>
              </a:cxnLst>
              <a:rect l="0" t="0" r="r" b="b"/>
              <a:pathLst>
                <a:path w="5" h="9">
                  <a:moveTo>
                    <a:pt x="0" y="0"/>
                  </a:moveTo>
                  <a:lnTo>
                    <a:pt x="0" y="3"/>
                  </a:lnTo>
                  <a:lnTo>
                    <a:pt x="3" y="9"/>
                  </a:lnTo>
                  <a:lnTo>
                    <a:pt x="5" y="3"/>
                  </a:lnTo>
                  <a:lnTo>
                    <a:pt x="1"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1" name="Freeform 1511">
              <a:extLst>
                <a:ext uri="{FF2B5EF4-FFF2-40B4-BE49-F238E27FC236}">
                  <a16:creationId xmlns:a16="http://schemas.microsoft.com/office/drawing/2014/main" id="{671678C7-BC30-4661-BD5A-DDE8EFAC8CB4}"/>
                </a:ext>
              </a:extLst>
            </p:cNvPr>
            <p:cNvSpPr>
              <a:spLocks/>
            </p:cNvSpPr>
            <p:nvPr/>
          </p:nvSpPr>
          <p:spPr bwMode="auto">
            <a:xfrm>
              <a:off x="3842" y="2199"/>
              <a:ext cx="2" cy="1"/>
            </a:xfrm>
            <a:custGeom>
              <a:avLst/>
              <a:gdLst>
                <a:gd name="T0" fmla="*/ 2 w 2"/>
                <a:gd name="T1" fmla="*/ 0 h 1"/>
                <a:gd name="T2" fmla="*/ 0 w 2"/>
                <a:gd name="T3" fmla="*/ 1 h 1"/>
                <a:gd name="T4" fmla="*/ 2 w 2"/>
                <a:gd name="T5" fmla="*/ 1 h 1"/>
                <a:gd name="T6" fmla="*/ 2 w 2"/>
                <a:gd name="T7" fmla="*/ 0 h 1"/>
              </a:gdLst>
              <a:ahLst/>
              <a:cxnLst>
                <a:cxn ang="0">
                  <a:pos x="T0" y="T1"/>
                </a:cxn>
                <a:cxn ang="0">
                  <a:pos x="T2" y="T3"/>
                </a:cxn>
                <a:cxn ang="0">
                  <a:pos x="T4" y="T5"/>
                </a:cxn>
                <a:cxn ang="0">
                  <a:pos x="T6" y="T7"/>
                </a:cxn>
              </a:cxnLst>
              <a:rect l="0" t="0" r="r" b="b"/>
              <a:pathLst>
                <a:path w="2" h="1">
                  <a:moveTo>
                    <a:pt x="2" y="0"/>
                  </a:moveTo>
                  <a:lnTo>
                    <a:pt x="0" y="1"/>
                  </a:lnTo>
                  <a:lnTo>
                    <a:pt x="2" y="1"/>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2" name="Freeform 1512">
              <a:extLst>
                <a:ext uri="{FF2B5EF4-FFF2-40B4-BE49-F238E27FC236}">
                  <a16:creationId xmlns:a16="http://schemas.microsoft.com/office/drawing/2014/main" id="{AD715A9D-E6DB-4B36-9847-29BB387B9C06}"/>
                </a:ext>
              </a:extLst>
            </p:cNvPr>
            <p:cNvSpPr>
              <a:spLocks/>
            </p:cNvSpPr>
            <p:nvPr/>
          </p:nvSpPr>
          <p:spPr bwMode="auto">
            <a:xfrm>
              <a:off x="3841" y="2189"/>
              <a:ext cx="4" cy="5"/>
            </a:xfrm>
            <a:custGeom>
              <a:avLst/>
              <a:gdLst>
                <a:gd name="T0" fmla="*/ 0 w 4"/>
                <a:gd name="T1" fmla="*/ 2 h 5"/>
                <a:gd name="T2" fmla="*/ 1 w 4"/>
                <a:gd name="T3" fmla="*/ 5 h 5"/>
                <a:gd name="T4" fmla="*/ 4 w 4"/>
                <a:gd name="T5" fmla="*/ 5 h 5"/>
                <a:gd name="T6" fmla="*/ 3 w 4"/>
                <a:gd name="T7" fmla="*/ 0 h 5"/>
                <a:gd name="T8" fmla="*/ 0 w 4"/>
                <a:gd name="T9" fmla="*/ 2 h 5"/>
              </a:gdLst>
              <a:ahLst/>
              <a:cxnLst>
                <a:cxn ang="0">
                  <a:pos x="T0" y="T1"/>
                </a:cxn>
                <a:cxn ang="0">
                  <a:pos x="T2" y="T3"/>
                </a:cxn>
                <a:cxn ang="0">
                  <a:pos x="T4" y="T5"/>
                </a:cxn>
                <a:cxn ang="0">
                  <a:pos x="T6" y="T7"/>
                </a:cxn>
                <a:cxn ang="0">
                  <a:pos x="T8" y="T9"/>
                </a:cxn>
              </a:cxnLst>
              <a:rect l="0" t="0" r="r" b="b"/>
              <a:pathLst>
                <a:path w="4" h="5">
                  <a:moveTo>
                    <a:pt x="0" y="2"/>
                  </a:moveTo>
                  <a:lnTo>
                    <a:pt x="1" y="5"/>
                  </a:lnTo>
                  <a:lnTo>
                    <a:pt x="4" y="5"/>
                  </a:lnTo>
                  <a:lnTo>
                    <a:pt x="3" y="0"/>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3" name="Freeform 1513">
              <a:extLst>
                <a:ext uri="{FF2B5EF4-FFF2-40B4-BE49-F238E27FC236}">
                  <a16:creationId xmlns:a16="http://schemas.microsoft.com/office/drawing/2014/main" id="{94906742-6E2C-4C9D-9B6D-ED46CD393D2A}"/>
                </a:ext>
              </a:extLst>
            </p:cNvPr>
            <p:cNvSpPr>
              <a:spLocks/>
            </p:cNvSpPr>
            <p:nvPr/>
          </p:nvSpPr>
          <p:spPr bwMode="auto">
            <a:xfrm>
              <a:off x="3839" y="2204"/>
              <a:ext cx="5" cy="6"/>
            </a:xfrm>
            <a:custGeom>
              <a:avLst/>
              <a:gdLst>
                <a:gd name="T0" fmla="*/ 2 w 5"/>
                <a:gd name="T1" fmla="*/ 6 h 6"/>
                <a:gd name="T2" fmla="*/ 5 w 5"/>
                <a:gd name="T3" fmla="*/ 6 h 6"/>
                <a:gd name="T4" fmla="*/ 5 w 5"/>
                <a:gd name="T5" fmla="*/ 1 h 6"/>
                <a:gd name="T6" fmla="*/ 2 w 5"/>
                <a:gd name="T7" fmla="*/ 0 h 6"/>
                <a:gd name="T8" fmla="*/ 0 w 5"/>
                <a:gd name="T9" fmla="*/ 3 h 6"/>
                <a:gd name="T10" fmla="*/ 2 w 5"/>
                <a:gd name="T11" fmla="*/ 6 h 6"/>
              </a:gdLst>
              <a:ahLst/>
              <a:cxnLst>
                <a:cxn ang="0">
                  <a:pos x="T0" y="T1"/>
                </a:cxn>
                <a:cxn ang="0">
                  <a:pos x="T2" y="T3"/>
                </a:cxn>
                <a:cxn ang="0">
                  <a:pos x="T4" y="T5"/>
                </a:cxn>
                <a:cxn ang="0">
                  <a:pos x="T6" y="T7"/>
                </a:cxn>
                <a:cxn ang="0">
                  <a:pos x="T8" y="T9"/>
                </a:cxn>
                <a:cxn ang="0">
                  <a:pos x="T10" y="T11"/>
                </a:cxn>
              </a:cxnLst>
              <a:rect l="0" t="0" r="r" b="b"/>
              <a:pathLst>
                <a:path w="5" h="6">
                  <a:moveTo>
                    <a:pt x="2" y="6"/>
                  </a:moveTo>
                  <a:lnTo>
                    <a:pt x="5" y="6"/>
                  </a:lnTo>
                  <a:lnTo>
                    <a:pt x="5" y="1"/>
                  </a:lnTo>
                  <a:lnTo>
                    <a:pt x="2" y="0"/>
                  </a:lnTo>
                  <a:lnTo>
                    <a:pt x="0" y="3"/>
                  </a:lnTo>
                  <a:lnTo>
                    <a:pt x="2"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4" name="Freeform 1514">
              <a:extLst>
                <a:ext uri="{FF2B5EF4-FFF2-40B4-BE49-F238E27FC236}">
                  <a16:creationId xmlns:a16="http://schemas.microsoft.com/office/drawing/2014/main" id="{5103BF60-9D28-4F07-BA00-DE8EE9993149}"/>
                </a:ext>
              </a:extLst>
            </p:cNvPr>
            <p:cNvSpPr>
              <a:spLocks/>
            </p:cNvSpPr>
            <p:nvPr/>
          </p:nvSpPr>
          <p:spPr bwMode="auto">
            <a:xfrm>
              <a:off x="3841" y="2204"/>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5" name="Freeform 1515">
              <a:extLst>
                <a:ext uri="{FF2B5EF4-FFF2-40B4-BE49-F238E27FC236}">
                  <a16:creationId xmlns:a16="http://schemas.microsoft.com/office/drawing/2014/main" id="{1078BAC9-3DCE-4253-B332-7DC779991173}"/>
                </a:ext>
              </a:extLst>
            </p:cNvPr>
            <p:cNvSpPr>
              <a:spLocks/>
            </p:cNvSpPr>
            <p:nvPr/>
          </p:nvSpPr>
          <p:spPr bwMode="auto">
            <a:xfrm>
              <a:off x="3841" y="2215"/>
              <a:ext cx="8" cy="8"/>
            </a:xfrm>
            <a:custGeom>
              <a:avLst/>
              <a:gdLst>
                <a:gd name="T0" fmla="*/ 4 w 8"/>
                <a:gd name="T1" fmla="*/ 8 h 8"/>
                <a:gd name="T2" fmla="*/ 8 w 8"/>
                <a:gd name="T3" fmla="*/ 8 h 8"/>
                <a:gd name="T4" fmla="*/ 8 w 8"/>
                <a:gd name="T5" fmla="*/ 6 h 8"/>
                <a:gd name="T6" fmla="*/ 6 w 8"/>
                <a:gd name="T7" fmla="*/ 1 h 8"/>
                <a:gd name="T8" fmla="*/ 0 w 8"/>
                <a:gd name="T9" fmla="*/ 0 h 8"/>
                <a:gd name="T10" fmla="*/ 0 w 8"/>
                <a:gd name="T11" fmla="*/ 1 h 8"/>
                <a:gd name="T12" fmla="*/ 3 w 8"/>
                <a:gd name="T13" fmla="*/ 4 h 8"/>
                <a:gd name="T14" fmla="*/ 3 w 8"/>
                <a:gd name="T15" fmla="*/ 8 h 8"/>
                <a:gd name="T16" fmla="*/ 4 w 8"/>
                <a:gd name="T17"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8">
                  <a:moveTo>
                    <a:pt x="4" y="8"/>
                  </a:moveTo>
                  <a:lnTo>
                    <a:pt x="8" y="8"/>
                  </a:lnTo>
                  <a:lnTo>
                    <a:pt x="8" y="6"/>
                  </a:lnTo>
                  <a:lnTo>
                    <a:pt x="6" y="1"/>
                  </a:lnTo>
                  <a:lnTo>
                    <a:pt x="0" y="0"/>
                  </a:lnTo>
                  <a:lnTo>
                    <a:pt x="0" y="1"/>
                  </a:lnTo>
                  <a:lnTo>
                    <a:pt x="3" y="4"/>
                  </a:lnTo>
                  <a:lnTo>
                    <a:pt x="3" y="8"/>
                  </a:lnTo>
                  <a:lnTo>
                    <a:pt x="4"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6" name="Freeform 1516">
              <a:extLst>
                <a:ext uri="{FF2B5EF4-FFF2-40B4-BE49-F238E27FC236}">
                  <a16:creationId xmlns:a16="http://schemas.microsoft.com/office/drawing/2014/main" id="{29F8C27C-741C-4234-A573-177A1EDCD9A3}"/>
                </a:ext>
              </a:extLst>
            </p:cNvPr>
            <p:cNvSpPr>
              <a:spLocks/>
            </p:cNvSpPr>
            <p:nvPr/>
          </p:nvSpPr>
          <p:spPr bwMode="auto">
            <a:xfrm>
              <a:off x="3844" y="2226"/>
              <a:ext cx="3" cy="8"/>
            </a:xfrm>
            <a:custGeom>
              <a:avLst/>
              <a:gdLst>
                <a:gd name="T0" fmla="*/ 3 w 3"/>
                <a:gd name="T1" fmla="*/ 0 h 8"/>
                <a:gd name="T2" fmla="*/ 0 w 3"/>
                <a:gd name="T3" fmla="*/ 5 h 8"/>
                <a:gd name="T4" fmla="*/ 0 w 3"/>
                <a:gd name="T5" fmla="*/ 8 h 8"/>
                <a:gd name="T6" fmla="*/ 1 w 3"/>
                <a:gd name="T7" fmla="*/ 8 h 8"/>
                <a:gd name="T8" fmla="*/ 3 w 3"/>
                <a:gd name="T9" fmla="*/ 5 h 8"/>
                <a:gd name="T10" fmla="*/ 3 w 3"/>
                <a:gd name="T11" fmla="*/ 0 h 8"/>
              </a:gdLst>
              <a:ahLst/>
              <a:cxnLst>
                <a:cxn ang="0">
                  <a:pos x="T0" y="T1"/>
                </a:cxn>
                <a:cxn ang="0">
                  <a:pos x="T2" y="T3"/>
                </a:cxn>
                <a:cxn ang="0">
                  <a:pos x="T4" y="T5"/>
                </a:cxn>
                <a:cxn ang="0">
                  <a:pos x="T6" y="T7"/>
                </a:cxn>
                <a:cxn ang="0">
                  <a:pos x="T8" y="T9"/>
                </a:cxn>
                <a:cxn ang="0">
                  <a:pos x="T10" y="T11"/>
                </a:cxn>
              </a:cxnLst>
              <a:rect l="0" t="0" r="r" b="b"/>
              <a:pathLst>
                <a:path w="3" h="8">
                  <a:moveTo>
                    <a:pt x="3" y="0"/>
                  </a:moveTo>
                  <a:lnTo>
                    <a:pt x="0" y="5"/>
                  </a:lnTo>
                  <a:lnTo>
                    <a:pt x="0" y="8"/>
                  </a:lnTo>
                  <a:lnTo>
                    <a:pt x="1" y="8"/>
                  </a:lnTo>
                  <a:lnTo>
                    <a:pt x="3" y="5"/>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7" name="Freeform 1517">
              <a:extLst>
                <a:ext uri="{FF2B5EF4-FFF2-40B4-BE49-F238E27FC236}">
                  <a16:creationId xmlns:a16="http://schemas.microsoft.com/office/drawing/2014/main" id="{13CCED3B-CE52-45FA-B6BD-708D5897A8B0}"/>
                </a:ext>
              </a:extLst>
            </p:cNvPr>
            <p:cNvSpPr>
              <a:spLocks/>
            </p:cNvSpPr>
            <p:nvPr/>
          </p:nvSpPr>
          <p:spPr bwMode="auto">
            <a:xfrm>
              <a:off x="3864" y="2237"/>
              <a:ext cx="5" cy="5"/>
            </a:xfrm>
            <a:custGeom>
              <a:avLst/>
              <a:gdLst>
                <a:gd name="T0" fmla="*/ 0 w 5"/>
                <a:gd name="T1" fmla="*/ 3 h 5"/>
                <a:gd name="T2" fmla="*/ 2 w 5"/>
                <a:gd name="T3" fmla="*/ 5 h 5"/>
                <a:gd name="T4" fmla="*/ 5 w 5"/>
                <a:gd name="T5" fmla="*/ 5 h 5"/>
                <a:gd name="T6" fmla="*/ 5 w 5"/>
                <a:gd name="T7" fmla="*/ 2 h 5"/>
                <a:gd name="T8" fmla="*/ 4 w 5"/>
                <a:gd name="T9" fmla="*/ 0 h 5"/>
                <a:gd name="T10" fmla="*/ 0 w 5"/>
                <a:gd name="T11" fmla="*/ 3 h 5"/>
              </a:gdLst>
              <a:ahLst/>
              <a:cxnLst>
                <a:cxn ang="0">
                  <a:pos x="T0" y="T1"/>
                </a:cxn>
                <a:cxn ang="0">
                  <a:pos x="T2" y="T3"/>
                </a:cxn>
                <a:cxn ang="0">
                  <a:pos x="T4" y="T5"/>
                </a:cxn>
                <a:cxn ang="0">
                  <a:pos x="T6" y="T7"/>
                </a:cxn>
                <a:cxn ang="0">
                  <a:pos x="T8" y="T9"/>
                </a:cxn>
                <a:cxn ang="0">
                  <a:pos x="T10" y="T11"/>
                </a:cxn>
              </a:cxnLst>
              <a:rect l="0" t="0" r="r" b="b"/>
              <a:pathLst>
                <a:path w="5" h="5">
                  <a:moveTo>
                    <a:pt x="0" y="3"/>
                  </a:moveTo>
                  <a:lnTo>
                    <a:pt x="2" y="5"/>
                  </a:lnTo>
                  <a:lnTo>
                    <a:pt x="5" y="5"/>
                  </a:lnTo>
                  <a:lnTo>
                    <a:pt x="5" y="2"/>
                  </a:lnTo>
                  <a:lnTo>
                    <a:pt x="4" y="0"/>
                  </a:ln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8" name="Line 1518">
              <a:extLst>
                <a:ext uri="{FF2B5EF4-FFF2-40B4-BE49-F238E27FC236}">
                  <a16:creationId xmlns:a16="http://schemas.microsoft.com/office/drawing/2014/main" id="{396131A4-B186-433A-B738-5283E6BF7339}"/>
                </a:ext>
              </a:extLst>
            </p:cNvPr>
            <p:cNvSpPr>
              <a:spLocks noChangeShapeType="1"/>
            </p:cNvSpPr>
            <p:nvPr/>
          </p:nvSpPr>
          <p:spPr bwMode="auto">
            <a:xfrm>
              <a:off x="3841" y="2248"/>
              <a:ext cx="0" cy="0"/>
            </a:xfrm>
            <a:prstGeom prst="lin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9" name="Line 1519">
              <a:extLst>
                <a:ext uri="{FF2B5EF4-FFF2-40B4-BE49-F238E27FC236}">
                  <a16:creationId xmlns:a16="http://schemas.microsoft.com/office/drawing/2014/main" id="{4A306C7C-DA26-4C65-94DD-EC7E6C63A509}"/>
                </a:ext>
              </a:extLst>
            </p:cNvPr>
            <p:cNvSpPr>
              <a:spLocks noChangeShapeType="1"/>
            </p:cNvSpPr>
            <p:nvPr/>
          </p:nvSpPr>
          <p:spPr bwMode="auto">
            <a:xfrm>
              <a:off x="3841" y="2248"/>
              <a:ext cx="0" cy="0"/>
            </a:xfrm>
            <a:prstGeom prst="lin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0" name="Freeform 1520">
              <a:extLst>
                <a:ext uri="{FF2B5EF4-FFF2-40B4-BE49-F238E27FC236}">
                  <a16:creationId xmlns:a16="http://schemas.microsoft.com/office/drawing/2014/main" id="{66A79D52-5F37-4E6B-B3B9-78D586CBAA8E}"/>
                </a:ext>
              </a:extLst>
            </p:cNvPr>
            <p:cNvSpPr>
              <a:spLocks/>
            </p:cNvSpPr>
            <p:nvPr/>
          </p:nvSpPr>
          <p:spPr bwMode="auto">
            <a:xfrm>
              <a:off x="3842" y="2235"/>
              <a:ext cx="2" cy="8"/>
            </a:xfrm>
            <a:custGeom>
              <a:avLst/>
              <a:gdLst>
                <a:gd name="T0" fmla="*/ 0 w 2"/>
                <a:gd name="T1" fmla="*/ 0 h 8"/>
                <a:gd name="T2" fmla="*/ 0 w 2"/>
                <a:gd name="T3" fmla="*/ 8 h 8"/>
                <a:gd name="T4" fmla="*/ 2 w 2"/>
                <a:gd name="T5" fmla="*/ 4 h 8"/>
                <a:gd name="T6" fmla="*/ 0 w 2"/>
                <a:gd name="T7" fmla="*/ 0 h 8"/>
              </a:gdLst>
              <a:ahLst/>
              <a:cxnLst>
                <a:cxn ang="0">
                  <a:pos x="T0" y="T1"/>
                </a:cxn>
                <a:cxn ang="0">
                  <a:pos x="T2" y="T3"/>
                </a:cxn>
                <a:cxn ang="0">
                  <a:pos x="T4" y="T5"/>
                </a:cxn>
                <a:cxn ang="0">
                  <a:pos x="T6" y="T7"/>
                </a:cxn>
              </a:cxnLst>
              <a:rect l="0" t="0" r="r" b="b"/>
              <a:pathLst>
                <a:path w="2" h="8">
                  <a:moveTo>
                    <a:pt x="0" y="0"/>
                  </a:moveTo>
                  <a:lnTo>
                    <a:pt x="0" y="8"/>
                  </a:lnTo>
                  <a:lnTo>
                    <a:pt x="2" y="4"/>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1" name="Freeform 1521">
              <a:extLst>
                <a:ext uri="{FF2B5EF4-FFF2-40B4-BE49-F238E27FC236}">
                  <a16:creationId xmlns:a16="http://schemas.microsoft.com/office/drawing/2014/main" id="{098888E4-0AC3-4438-8F94-EBA1A9CF234D}"/>
                </a:ext>
              </a:extLst>
            </p:cNvPr>
            <p:cNvSpPr>
              <a:spLocks/>
            </p:cNvSpPr>
            <p:nvPr/>
          </p:nvSpPr>
          <p:spPr bwMode="auto">
            <a:xfrm>
              <a:off x="3834" y="2253"/>
              <a:ext cx="5" cy="5"/>
            </a:xfrm>
            <a:custGeom>
              <a:avLst/>
              <a:gdLst>
                <a:gd name="T0" fmla="*/ 2 w 5"/>
                <a:gd name="T1" fmla="*/ 2 h 5"/>
                <a:gd name="T2" fmla="*/ 0 w 5"/>
                <a:gd name="T3" fmla="*/ 5 h 5"/>
                <a:gd name="T4" fmla="*/ 3 w 5"/>
                <a:gd name="T5" fmla="*/ 5 h 5"/>
                <a:gd name="T6" fmla="*/ 5 w 5"/>
                <a:gd name="T7" fmla="*/ 2 h 5"/>
                <a:gd name="T8" fmla="*/ 3 w 5"/>
                <a:gd name="T9" fmla="*/ 0 h 5"/>
                <a:gd name="T10" fmla="*/ 2 w 5"/>
                <a:gd name="T11" fmla="*/ 2 h 5"/>
              </a:gdLst>
              <a:ahLst/>
              <a:cxnLst>
                <a:cxn ang="0">
                  <a:pos x="T0" y="T1"/>
                </a:cxn>
                <a:cxn ang="0">
                  <a:pos x="T2" y="T3"/>
                </a:cxn>
                <a:cxn ang="0">
                  <a:pos x="T4" y="T5"/>
                </a:cxn>
                <a:cxn ang="0">
                  <a:pos x="T6" y="T7"/>
                </a:cxn>
                <a:cxn ang="0">
                  <a:pos x="T8" y="T9"/>
                </a:cxn>
                <a:cxn ang="0">
                  <a:pos x="T10" y="T11"/>
                </a:cxn>
              </a:cxnLst>
              <a:rect l="0" t="0" r="r" b="b"/>
              <a:pathLst>
                <a:path w="5" h="5">
                  <a:moveTo>
                    <a:pt x="2" y="2"/>
                  </a:moveTo>
                  <a:lnTo>
                    <a:pt x="0" y="5"/>
                  </a:lnTo>
                  <a:lnTo>
                    <a:pt x="3" y="5"/>
                  </a:lnTo>
                  <a:lnTo>
                    <a:pt x="5" y="2"/>
                  </a:lnTo>
                  <a:lnTo>
                    <a:pt x="3" y="0"/>
                  </a:lnTo>
                  <a:lnTo>
                    <a:pt x="2"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2" name="Freeform 1522">
              <a:extLst>
                <a:ext uri="{FF2B5EF4-FFF2-40B4-BE49-F238E27FC236}">
                  <a16:creationId xmlns:a16="http://schemas.microsoft.com/office/drawing/2014/main" id="{C4B223BE-ED30-4250-AC8E-97887A0654FA}"/>
                </a:ext>
              </a:extLst>
            </p:cNvPr>
            <p:cNvSpPr>
              <a:spLocks/>
            </p:cNvSpPr>
            <p:nvPr/>
          </p:nvSpPr>
          <p:spPr bwMode="auto">
            <a:xfrm>
              <a:off x="3839" y="2248"/>
              <a:ext cx="3" cy="3"/>
            </a:xfrm>
            <a:custGeom>
              <a:avLst/>
              <a:gdLst>
                <a:gd name="T0" fmla="*/ 3 w 3"/>
                <a:gd name="T1" fmla="*/ 3 h 3"/>
                <a:gd name="T2" fmla="*/ 2 w 3"/>
                <a:gd name="T3" fmla="*/ 0 h 3"/>
                <a:gd name="T4" fmla="*/ 0 w 3"/>
                <a:gd name="T5" fmla="*/ 3 h 3"/>
                <a:gd name="T6" fmla="*/ 3 w 3"/>
                <a:gd name="T7" fmla="*/ 3 h 3"/>
              </a:gdLst>
              <a:ahLst/>
              <a:cxnLst>
                <a:cxn ang="0">
                  <a:pos x="T0" y="T1"/>
                </a:cxn>
                <a:cxn ang="0">
                  <a:pos x="T2" y="T3"/>
                </a:cxn>
                <a:cxn ang="0">
                  <a:pos x="T4" y="T5"/>
                </a:cxn>
                <a:cxn ang="0">
                  <a:pos x="T6" y="T7"/>
                </a:cxn>
              </a:cxnLst>
              <a:rect l="0" t="0" r="r" b="b"/>
              <a:pathLst>
                <a:path w="3" h="3">
                  <a:moveTo>
                    <a:pt x="3" y="3"/>
                  </a:moveTo>
                  <a:lnTo>
                    <a:pt x="2" y="0"/>
                  </a:lnTo>
                  <a:lnTo>
                    <a:pt x="0" y="3"/>
                  </a:lnTo>
                  <a:lnTo>
                    <a:pt x="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3" name="Freeform 1523">
              <a:extLst>
                <a:ext uri="{FF2B5EF4-FFF2-40B4-BE49-F238E27FC236}">
                  <a16:creationId xmlns:a16="http://schemas.microsoft.com/office/drawing/2014/main" id="{83EE9E46-95D0-4FFA-B04B-CBD05A2E3EE5}"/>
                </a:ext>
              </a:extLst>
            </p:cNvPr>
            <p:cNvSpPr>
              <a:spLocks/>
            </p:cNvSpPr>
            <p:nvPr/>
          </p:nvSpPr>
          <p:spPr bwMode="auto">
            <a:xfrm>
              <a:off x="3831" y="2272"/>
              <a:ext cx="16" cy="14"/>
            </a:xfrm>
            <a:custGeom>
              <a:avLst/>
              <a:gdLst>
                <a:gd name="T0" fmla="*/ 14 w 16"/>
                <a:gd name="T1" fmla="*/ 0 h 14"/>
                <a:gd name="T2" fmla="*/ 10 w 16"/>
                <a:gd name="T3" fmla="*/ 3 h 14"/>
                <a:gd name="T4" fmla="*/ 8 w 16"/>
                <a:gd name="T5" fmla="*/ 2 h 14"/>
                <a:gd name="T6" fmla="*/ 5 w 16"/>
                <a:gd name="T7" fmla="*/ 3 h 14"/>
                <a:gd name="T8" fmla="*/ 3 w 16"/>
                <a:gd name="T9" fmla="*/ 5 h 14"/>
                <a:gd name="T10" fmla="*/ 6 w 16"/>
                <a:gd name="T11" fmla="*/ 6 h 14"/>
                <a:gd name="T12" fmla="*/ 6 w 16"/>
                <a:gd name="T13" fmla="*/ 10 h 14"/>
                <a:gd name="T14" fmla="*/ 3 w 16"/>
                <a:gd name="T15" fmla="*/ 11 h 14"/>
                <a:gd name="T16" fmla="*/ 0 w 16"/>
                <a:gd name="T17" fmla="*/ 13 h 14"/>
                <a:gd name="T18" fmla="*/ 3 w 16"/>
                <a:gd name="T19" fmla="*/ 14 h 14"/>
                <a:gd name="T20" fmla="*/ 11 w 16"/>
                <a:gd name="T21" fmla="*/ 13 h 14"/>
                <a:gd name="T22" fmla="*/ 14 w 16"/>
                <a:gd name="T23" fmla="*/ 10 h 14"/>
                <a:gd name="T24" fmla="*/ 14 w 16"/>
                <a:gd name="T25" fmla="*/ 8 h 14"/>
                <a:gd name="T26" fmla="*/ 13 w 16"/>
                <a:gd name="T27" fmla="*/ 5 h 14"/>
                <a:gd name="T28" fmla="*/ 16 w 16"/>
                <a:gd name="T29" fmla="*/ 2 h 14"/>
                <a:gd name="T30" fmla="*/ 14 w 16"/>
                <a:gd name="T31"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6" h="14">
                  <a:moveTo>
                    <a:pt x="14" y="0"/>
                  </a:moveTo>
                  <a:lnTo>
                    <a:pt x="10" y="3"/>
                  </a:lnTo>
                  <a:lnTo>
                    <a:pt x="8" y="2"/>
                  </a:lnTo>
                  <a:lnTo>
                    <a:pt x="5" y="3"/>
                  </a:lnTo>
                  <a:lnTo>
                    <a:pt x="3" y="5"/>
                  </a:lnTo>
                  <a:lnTo>
                    <a:pt x="6" y="6"/>
                  </a:lnTo>
                  <a:lnTo>
                    <a:pt x="6" y="10"/>
                  </a:lnTo>
                  <a:lnTo>
                    <a:pt x="3" y="11"/>
                  </a:lnTo>
                  <a:lnTo>
                    <a:pt x="0" y="13"/>
                  </a:lnTo>
                  <a:lnTo>
                    <a:pt x="3" y="14"/>
                  </a:lnTo>
                  <a:lnTo>
                    <a:pt x="11" y="13"/>
                  </a:lnTo>
                  <a:lnTo>
                    <a:pt x="14" y="10"/>
                  </a:lnTo>
                  <a:lnTo>
                    <a:pt x="14" y="8"/>
                  </a:lnTo>
                  <a:lnTo>
                    <a:pt x="13" y="5"/>
                  </a:lnTo>
                  <a:lnTo>
                    <a:pt x="16" y="2"/>
                  </a:lnTo>
                  <a:lnTo>
                    <a:pt x="1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4" name="Freeform 1524">
              <a:extLst>
                <a:ext uri="{FF2B5EF4-FFF2-40B4-BE49-F238E27FC236}">
                  <a16:creationId xmlns:a16="http://schemas.microsoft.com/office/drawing/2014/main" id="{3A1988D6-B634-455B-90DB-D499168510F3}"/>
                </a:ext>
              </a:extLst>
            </p:cNvPr>
            <p:cNvSpPr>
              <a:spLocks/>
            </p:cNvSpPr>
            <p:nvPr/>
          </p:nvSpPr>
          <p:spPr bwMode="auto">
            <a:xfrm>
              <a:off x="3847" y="2269"/>
              <a:ext cx="3" cy="2"/>
            </a:xfrm>
            <a:custGeom>
              <a:avLst/>
              <a:gdLst>
                <a:gd name="T0" fmla="*/ 3 w 3"/>
                <a:gd name="T1" fmla="*/ 0 h 2"/>
                <a:gd name="T2" fmla="*/ 0 w 3"/>
                <a:gd name="T3" fmla="*/ 2 h 2"/>
                <a:gd name="T4" fmla="*/ 3 w 3"/>
                <a:gd name="T5" fmla="*/ 2 h 2"/>
                <a:gd name="T6" fmla="*/ 3 w 3"/>
                <a:gd name="T7" fmla="*/ 0 h 2"/>
              </a:gdLst>
              <a:ahLst/>
              <a:cxnLst>
                <a:cxn ang="0">
                  <a:pos x="T0" y="T1"/>
                </a:cxn>
                <a:cxn ang="0">
                  <a:pos x="T2" y="T3"/>
                </a:cxn>
                <a:cxn ang="0">
                  <a:pos x="T4" y="T5"/>
                </a:cxn>
                <a:cxn ang="0">
                  <a:pos x="T6" y="T7"/>
                </a:cxn>
              </a:cxnLst>
              <a:rect l="0" t="0" r="r" b="b"/>
              <a:pathLst>
                <a:path w="3" h="2">
                  <a:moveTo>
                    <a:pt x="3" y="0"/>
                  </a:moveTo>
                  <a:lnTo>
                    <a:pt x="0" y="2"/>
                  </a:lnTo>
                  <a:lnTo>
                    <a:pt x="3" y="2"/>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5" name="Freeform 1525">
              <a:extLst>
                <a:ext uri="{FF2B5EF4-FFF2-40B4-BE49-F238E27FC236}">
                  <a16:creationId xmlns:a16="http://schemas.microsoft.com/office/drawing/2014/main" id="{8E1C4C4F-8A2D-4595-A800-B6428D1D57BF}"/>
                </a:ext>
              </a:extLst>
            </p:cNvPr>
            <p:cNvSpPr>
              <a:spLocks/>
            </p:cNvSpPr>
            <p:nvPr/>
          </p:nvSpPr>
          <p:spPr bwMode="auto">
            <a:xfrm>
              <a:off x="5671" y="1859"/>
              <a:ext cx="102" cy="85"/>
            </a:xfrm>
            <a:custGeom>
              <a:avLst/>
              <a:gdLst>
                <a:gd name="T0" fmla="*/ 37 w 102"/>
                <a:gd name="T1" fmla="*/ 0 h 85"/>
                <a:gd name="T2" fmla="*/ 32 w 102"/>
                <a:gd name="T3" fmla="*/ 2 h 85"/>
                <a:gd name="T4" fmla="*/ 29 w 102"/>
                <a:gd name="T5" fmla="*/ 0 h 85"/>
                <a:gd name="T6" fmla="*/ 26 w 102"/>
                <a:gd name="T7" fmla="*/ 2 h 85"/>
                <a:gd name="T8" fmla="*/ 23 w 102"/>
                <a:gd name="T9" fmla="*/ 6 h 85"/>
                <a:gd name="T10" fmla="*/ 7 w 102"/>
                <a:gd name="T11" fmla="*/ 11 h 85"/>
                <a:gd name="T12" fmla="*/ 0 w 102"/>
                <a:gd name="T13" fmla="*/ 18 h 85"/>
                <a:gd name="T14" fmla="*/ 3 w 102"/>
                <a:gd name="T15" fmla="*/ 26 h 85"/>
                <a:gd name="T16" fmla="*/ 8 w 102"/>
                <a:gd name="T17" fmla="*/ 24 h 85"/>
                <a:gd name="T18" fmla="*/ 15 w 102"/>
                <a:gd name="T19" fmla="*/ 30 h 85"/>
                <a:gd name="T20" fmla="*/ 19 w 102"/>
                <a:gd name="T21" fmla="*/ 35 h 85"/>
                <a:gd name="T22" fmla="*/ 23 w 102"/>
                <a:gd name="T23" fmla="*/ 40 h 85"/>
                <a:gd name="T24" fmla="*/ 19 w 102"/>
                <a:gd name="T25" fmla="*/ 46 h 85"/>
                <a:gd name="T26" fmla="*/ 16 w 102"/>
                <a:gd name="T27" fmla="*/ 51 h 85"/>
                <a:gd name="T28" fmla="*/ 21 w 102"/>
                <a:gd name="T29" fmla="*/ 65 h 85"/>
                <a:gd name="T30" fmla="*/ 27 w 102"/>
                <a:gd name="T31" fmla="*/ 73 h 85"/>
                <a:gd name="T32" fmla="*/ 37 w 102"/>
                <a:gd name="T33" fmla="*/ 77 h 85"/>
                <a:gd name="T34" fmla="*/ 43 w 102"/>
                <a:gd name="T35" fmla="*/ 81 h 85"/>
                <a:gd name="T36" fmla="*/ 50 w 102"/>
                <a:gd name="T37" fmla="*/ 81 h 85"/>
                <a:gd name="T38" fmla="*/ 51 w 102"/>
                <a:gd name="T39" fmla="*/ 83 h 85"/>
                <a:gd name="T40" fmla="*/ 59 w 102"/>
                <a:gd name="T41" fmla="*/ 72 h 85"/>
                <a:gd name="T42" fmla="*/ 66 w 102"/>
                <a:gd name="T43" fmla="*/ 69 h 85"/>
                <a:gd name="T44" fmla="*/ 75 w 102"/>
                <a:gd name="T45" fmla="*/ 73 h 85"/>
                <a:gd name="T46" fmla="*/ 83 w 102"/>
                <a:gd name="T47" fmla="*/ 73 h 85"/>
                <a:gd name="T48" fmla="*/ 88 w 102"/>
                <a:gd name="T49" fmla="*/ 77 h 85"/>
                <a:gd name="T50" fmla="*/ 94 w 102"/>
                <a:gd name="T51" fmla="*/ 80 h 85"/>
                <a:gd name="T52" fmla="*/ 101 w 102"/>
                <a:gd name="T53" fmla="*/ 77 h 85"/>
                <a:gd name="T54" fmla="*/ 102 w 102"/>
                <a:gd name="T55" fmla="*/ 77 h 85"/>
                <a:gd name="T56" fmla="*/ 101 w 102"/>
                <a:gd name="T57" fmla="*/ 65 h 85"/>
                <a:gd name="T58" fmla="*/ 94 w 102"/>
                <a:gd name="T59" fmla="*/ 57 h 85"/>
                <a:gd name="T60" fmla="*/ 93 w 102"/>
                <a:gd name="T61" fmla="*/ 48 h 85"/>
                <a:gd name="T62" fmla="*/ 85 w 102"/>
                <a:gd name="T63" fmla="*/ 40 h 85"/>
                <a:gd name="T64" fmla="*/ 77 w 102"/>
                <a:gd name="T65" fmla="*/ 32 h 85"/>
                <a:gd name="T66" fmla="*/ 70 w 102"/>
                <a:gd name="T67" fmla="*/ 26 h 85"/>
                <a:gd name="T68" fmla="*/ 62 w 102"/>
                <a:gd name="T69" fmla="*/ 26 h 85"/>
                <a:gd name="T70" fmla="*/ 56 w 102"/>
                <a:gd name="T71" fmla="*/ 22 h 85"/>
                <a:gd name="T72" fmla="*/ 53 w 102"/>
                <a:gd name="T73" fmla="*/ 18 h 85"/>
                <a:gd name="T74" fmla="*/ 43 w 102"/>
                <a:gd name="T75" fmla="*/ 6 h 85"/>
                <a:gd name="T76" fmla="*/ 40 w 102"/>
                <a:gd name="T77"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02" h="85">
                  <a:moveTo>
                    <a:pt x="37" y="0"/>
                  </a:moveTo>
                  <a:lnTo>
                    <a:pt x="37" y="0"/>
                  </a:lnTo>
                  <a:lnTo>
                    <a:pt x="35" y="2"/>
                  </a:lnTo>
                  <a:lnTo>
                    <a:pt x="32" y="2"/>
                  </a:lnTo>
                  <a:lnTo>
                    <a:pt x="31" y="3"/>
                  </a:lnTo>
                  <a:lnTo>
                    <a:pt x="29" y="0"/>
                  </a:lnTo>
                  <a:lnTo>
                    <a:pt x="26" y="2"/>
                  </a:lnTo>
                  <a:lnTo>
                    <a:pt x="26" y="2"/>
                  </a:lnTo>
                  <a:lnTo>
                    <a:pt x="26" y="2"/>
                  </a:lnTo>
                  <a:lnTo>
                    <a:pt x="23" y="6"/>
                  </a:lnTo>
                  <a:lnTo>
                    <a:pt x="16" y="10"/>
                  </a:lnTo>
                  <a:lnTo>
                    <a:pt x="7" y="11"/>
                  </a:lnTo>
                  <a:lnTo>
                    <a:pt x="7" y="14"/>
                  </a:lnTo>
                  <a:lnTo>
                    <a:pt x="0" y="18"/>
                  </a:lnTo>
                  <a:lnTo>
                    <a:pt x="0" y="24"/>
                  </a:lnTo>
                  <a:lnTo>
                    <a:pt x="3" y="26"/>
                  </a:lnTo>
                  <a:lnTo>
                    <a:pt x="5" y="26"/>
                  </a:lnTo>
                  <a:lnTo>
                    <a:pt x="8" y="24"/>
                  </a:lnTo>
                  <a:lnTo>
                    <a:pt x="11" y="27"/>
                  </a:lnTo>
                  <a:lnTo>
                    <a:pt x="15" y="30"/>
                  </a:lnTo>
                  <a:lnTo>
                    <a:pt x="18" y="34"/>
                  </a:lnTo>
                  <a:lnTo>
                    <a:pt x="19" y="35"/>
                  </a:lnTo>
                  <a:lnTo>
                    <a:pt x="23" y="37"/>
                  </a:lnTo>
                  <a:lnTo>
                    <a:pt x="23" y="40"/>
                  </a:lnTo>
                  <a:lnTo>
                    <a:pt x="19" y="43"/>
                  </a:lnTo>
                  <a:lnTo>
                    <a:pt x="19" y="46"/>
                  </a:lnTo>
                  <a:lnTo>
                    <a:pt x="16" y="46"/>
                  </a:lnTo>
                  <a:lnTo>
                    <a:pt x="16" y="51"/>
                  </a:lnTo>
                  <a:lnTo>
                    <a:pt x="19" y="56"/>
                  </a:lnTo>
                  <a:lnTo>
                    <a:pt x="21" y="65"/>
                  </a:lnTo>
                  <a:lnTo>
                    <a:pt x="23" y="69"/>
                  </a:lnTo>
                  <a:lnTo>
                    <a:pt x="27" y="73"/>
                  </a:lnTo>
                  <a:lnTo>
                    <a:pt x="32" y="75"/>
                  </a:lnTo>
                  <a:lnTo>
                    <a:pt x="37" y="77"/>
                  </a:lnTo>
                  <a:lnTo>
                    <a:pt x="39" y="80"/>
                  </a:lnTo>
                  <a:lnTo>
                    <a:pt x="43" y="81"/>
                  </a:lnTo>
                  <a:lnTo>
                    <a:pt x="47" y="80"/>
                  </a:lnTo>
                  <a:lnTo>
                    <a:pt x="50" y="81"/>
                  </a:lnTo>
                  <a:lnTo>
                    <a:pt x="51" y="85"/>
                  </a:lnTo>
                  <a:lnTo>
                    <a:pt x="51" y="83"/>
                  </a:lnTo>
                  <a:lnTo>
                    <a:pt x="56" y="77"/>
                  </a:lnTo>
                  <a:lnTo>
                    <a:pt x="59" y="72"/>
                  </a:lnTo>
                  <a:lnTo>
                    <a:pt x="64" y="72"/>
                  </a:lnTo>
                  <a:lnTo>
                    <a:pt x="66" y="69"/>
                  </a:lnTo>
                  <a:lnTo>
                    <a:pt x="69" y="69"/>
                  </a:lnTo>
                  <a:lnTo>
                    <a:pt x="75" y="73"/>
                  </a:lnTo>
                  <a:lnTo>
                    <a:pt x="80" y="72"/>
                  </a:lnTo>
                  <a:lnTo>
                    <a:pt x="83" y="73"/>
                  </a:lnTo>
                  <a:lnTo>
                    <a:pt x="85" y="77"/>
                  </a:lnTo>
                  <a:lnTo>
                    <a:pt x="88" y="77"/>
                  </a:lnTo>
                  <a:lnTo>
                    <a:pt x="94" y="80"/>
                  </a:lnTo>
                  <a:lnTo>
                    <a:pt x="94" y="80"/>
                  </a:lnTo>
                  <a:lnTo>
                    <a:pt x="99" y="77"/>
                  </a:lnTo>
                  <a:lnTo>
                    <a:pt x="101" y="77"/>
                  </a:lnTo>
                  <a:lnTo>
                    <a:pt x="101" y="78"/>
                  </a:lnTo>
                  <a:lnTo>
                    <a:pt x="102" y="77"/>
                  </a:lnTo>
                  <a:lnTo>
                    <a:pt x="102" y="70"/>
                  </a:lnTo>
                  <a:lnTo>
                    <a:pt x="101" y="65"/>
                  </a:lnTo>
                  <a:lnTo>
                    <a:pt x="97" y="64"/>
                  </a:lnTo>
                  <a:lnTo>
                    <a:pt x="94" y="57"/>
                  </a:lnTo>
                  <a:lnTo>
                    <a:pt x="94" y="51"/>
                  </a:lnTo>
                  <a:lnTo>
                    <a:pt x="93" y="48"/>
                  </a:lnTo>
                  <a:lnTo>
                    <a:pt x="88" y="45"/>
                  </a:lnTo>
                  <a:lnTo>
                    <a:pt x="85" y="40"/>
                  </a:lnTo>
                  <a:lnTo>
                    <a:pt x="82" y="34"/>
                  </a:lnTo>
                  <a:lnTo>
                    <a:pt x="77" y="32"/>
                  </a:lnTo>
                  <a:lnTo>
                    <a:pt x="72" y="29"/>
                  </a:lnTo>
                  <a:lnTo>
                    <a:pt x="70" y="26"/>
                  </a:lnTo>
                  <a:lnTo>
                    <a:pt x="69" y="26"/>
                  </a:lnTo>
                  <a:lnTo>
                    <a:pt x="62" y="26"/>
                  </a:lnTo>
                  <a:lnTo>
                    <a:pt x="58" y="26"/>
                  </a:lnTo>
                  <a:lnTo>
                    <a:pt x="56" y="22"/>
                  </a:lnTo>
                  <a:lnTo>
                    <a:pt x="53" y="21"/>
                  </a:lnTo>
                  <a:lnTo>
                    <a:pt x="53" y="18"/>
                  </a:lnTo>
                  <a:lnTo>
                    <a:pt x="50" y="14"/>
                  </a:lnTo>
                  <a:lnTo>
                    <a:pt x="43" y="6"/>
                  </a:lnTo>
                  <a:lnTo>
                    <a:pt x="42" y="2"/>
                  </a:lnTo>
                  <a:lnTo>
                    <a:pt x="40" y="0"/>
                  </a:lnTo>
                  <a:lnTo>
                    <a:pt x="3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6" name="Freeform 1526">
              <a:extLst>
                <a:ext uri="{FF2B5EF4-FFF2-40B4-BE49-F238E27FC236}">
                  <a16:creationId xmlns:a16="http://schemas.microsoft.com/office/drawing/2014/main" id="{1457C339-189F-4E61-A0B2-F3FEEC35903F}"/>
                </a:ext>
              </a:extLst>
            </p:cNvPr>
            <p:cNvSpPr>
              <a:spLocks/>
            </p:cNvSpPr>
            <p:nvPr/>
          </p:nvSpPr>
          <p:spPr bwMode="auto">
            <a:xfrm>
              <a:off x="5671" y="1859"/>
              <a:ext cx="102" cy="85"/>
            </a:xfrm>
            <a:custGeom>
              <a:avLst/>
              <a:gdLst>
                <a:gd name="T0" fmla="*/ 37 w 102"/>
                <a:gd name="T1" fmla="*/ 0 h 85"/>
                <a:gd name="T2" fmla="*/ 32 w 102"/>
                <a:gd name="T3" fmla="*/ 2 h 85"/>
                <a:gd name="T4" fmla="*/ 29 w 102"/>
                <a:gd name="T5" fmla="*/ 0 h 85"/>
                <a:gd name="T6" fmla="*/ 26 w 102"/>
                <a:gd name="T7" fmla="*/ 2 h 85"/>
                <a:gd name="T8" fmla="*/ 23 w 102"/>
                <a:gd name="T9" fmla="*/ 6 h 85"/>
                <a:gd name="T10" fmla="*/ 7 w 102"/>
                <a:gd name="T11" fmla="*/ 11 h 85"/>
                <a:gd name="T12" fmla="*/ 0 w 102"/>
                <a:gd name="T13" fmla="*/ 18 h 85"/>
                <a:gd name="T14" fmla="*/ 3 w 102"/>
                <a:gd name="T15" fmla="*/ 26 h 85"/>
                <a:gd name="T16" fmla="*/ 8 w 102"/>
                <a:gd name="T17" fmla="*/ 24 h 85"/>
                <a:gd name="T18" fmla="*/ 15 w 102"/>
                <a:gd name="T19" fmla="*/ 30 h 85"/>
                <a:gd name="T20" fmla="*/ 19 w 102"/>
                <a:gd name="T21" fmla="*/ 35 h 85"/>
                <a:gd name="T22" fmla="*/ 23 w 102"/>
                <a:gd name="T23" fmla="*/ 40 h 85"/>
                <a:gd name="T24" fmla="*/ 19 w 102"/>
                <a:gd name="T25" fmla="*/ 46 h 85"/>
                <a:gd name="T26" fmla="*/ 16 w 102"/>
                <a:gd name="T27" fmla="*/ 51 h 85"/>
                <a:gd name="T28" fmla="*/ 21 w 102"/>
                <a:gd name="T29" fmla="*/ 65 h 85"/>
                <a:gd name="T30" fmla="*/ 27 w 102"/>
                <a:gd name="T31" fmla="*/ 73 h 85"/>
                <a:gd name="T32" fmla="*/ 37 w 102"/>
                <a:gd name="T33" fmla="*/ 77 h 85"/>
                <a:gd name="T34" fmla="*/ 43 w 102"/>
                <a:gd name="T35" fmla="*/ 81 h 85"/>
                <a:gd name="T36" fmla="*/ 50 w 102"/>
                <a:gd name="T37" fmla="*/ 81 h 85"/>
                <a:gd name="T38" fmla="*/ 51 w 102"/>
                <a:gd name="T39" fmla="*/ 83 h 85"/>
                <a:gd name="T40" fmla="*/ 59 w 102"/>
                <a:gd name="T41" fmla="*/ 72 h 85"/>
                <a:gd name="T42" fmla="*/ 66 w 102"/>
                <a:gd name="T43" fmla="*/ 69 h 85"/>
                <a:gd name="T44" fmla="*/ 75 w 102"/>
                <a:gd name="T45" fmla="*/ 73 h 85"/>
                <a:gd name="T46" fmla="*/ 83 w 102"/>
                <a:gd name="T47" fmla="*/ 73 h 85"/>
                <a:gd name="T48" fmla="*/ 88 w 102"/>
                <a:gd name="T49" fmla="*/ 77 h 85"/>
                <a:gd name="T50" fmla="*/ 94 w 102"/>
                <a:gd name="T51" fmla="*/ 80 h 85"/>
                <a:gd name="T52" fmla="*/ 101 w 102"/>
                <a:gd name="T53" fmla="*/ 77 h 85"/>
                <a:gd name="T54" fmla="*/ 102 w 102"/>
                <a:gd name="T55" fmla="*/ 77 h 85"/>
                <a:gd name="T56" fmla="*/ 101 w 102"/>
                <a:gd name="T57" fmla="*/ 65 h 85"/>
                <a:gd name="T58" fmla="*/ 94 w 102"/>
                <a:gd name="T59" fmla="*/ 57 h 85"/>
                <a:gd name="T60" fmla="*/ 93 w 102"/>
                <a:gd name="T61" fmla="*/ 48 h 85"/>
                <a:gd name="T62" fmla="*/ 85 w 102"/>
                <a:gd name="T63" fmla="*/ 40 h 85"/>
                <a:gd name="T64" fmla="*/ 77 w 102"/>
                <a:gd name="T65" fmla="*/ 32 h 85"/>
                <a:gd name="T66" fmla="*/ 70 w 102"/>
                <a:gd name="T67" fmla="*/ 26 h 85"/>
                <a:gd name="T68" fmla="*/ 62 w 102"/>
                <a:gd name="T69" fmla="*/ 26 h 85"/>
                <a:gd name="T70" fmla="*/ 56 w 102"/>
                <a:gd name="T71" fmla="*/ 22 h 85"/>
                <a:gd name="T72" fmla="*/ 53 w 102"/>
                <a:gd name="T73" fmla="*/ 18 h 85"/>
                <a:gd name="T74" fmla="*/ 43 w 102"/>
                <a:gd name="T75" fmla="*/ 6 h 85"/>
                <a:gd name="T76" fmla="*/ 40 w 102"/>
                <a:gd name="T77"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02" h="85">
                  <a:moveTo>
                    <a:pt x="37" y="0"/>
                  </a:moveTo>
                  <a:lnTo>
                    <a:pt x="37" y="0"/>
                  </a:lnTo>
                  <a:lnTo>
                    <a:pt x="35" y="2"/>
                  </a:lnTo>
                  <a:lnTo>
                    <a:pt x="32" y="2"/>
                  </a:lnTo>
                  <a:lnTo>
                    <a:pt x="31" y="3"/>
                  </a:lnTo>
                  <a:lnTo>
                    <a:pt x="29" y="0"/>
                  </a:lnTo>
                  <a:lnTo>
                    <a:pt x="26" y="2"/>
                  </a:lnTo>
                  <a:lnTo>
                    <a:pt x="26" y="2"/>
                  </a:lnTo>
                  <a:lnTo>
                    <a:pt x="26" y="2"/>
                  </a:lnTo>
                  <a:lnTo>
                    <a:pt x="23" y="6"/>
                  </a:lnTo>
                  <a:lnTo>
                    <a:pt x="16" y="10"/>
                  </a:lnTo>
                  <a:lnTo>
                    <a:pt x="7" y="11"/>
                  </a:lnTo>
                  <a:lnTo>
                    <a:pt x="7" y="14"/>
                  </a:lnTo>
                  <a:lnTo>
                    <a:pt x="0" y="18"/>
                  </a:lnTo>
                  <a:lnTo>
                    <a:pt x="0" y="24"/>
                  </a:lnTo>
                  <a:lnTo>
                    <a:pt x="3" y="26"/>
                  </a:lnTo>
                  <a:lnTo>
                    <a:pt x="5" y="26"/>
                  </a:lnTo>
                  <a:lnTo>
                    <a:pt x="8" y="24"/>
                  </a:lnTo>
                  <a:lnTo>
                    <a:pt x="11" y="27"/>
                  </a:lnTo>
                  <a:lnTo>
                    <a:pt x="15" y="30"/>
                  </a:lnTo>
                  <a:lnTo>
                    <a:pt x="18" y="34"/>
                  </a:lnTo>
                  <a:lnTo>
                    <a:pt x="19" y="35"/>
                  </a:lnTo>
                  <a:lnTo>
                    <a:pt x="23" y="37"/>
                  </a:lnTo>
                  <a:lnTo>
                    <a:pt x="23" y="40"/>
                  </a:lnTo>
                  <a:lnTo>
                    <a:pt x="19" y="43"/>
                  </a:lnTo>
                  <a:lnTo>
                    <a:pt x="19" y="46"/>
                  </a:lnTo>
                  <a:lnTo>
                    <a:pt x="16" y="46"/>
                  </a:lnTo>
                  <a:lnTo>
                    <a:pt x="16" y="51"/>
                  </a:lnTo>
                  <a:lnTo>
                    <a:pt x="19" y="56"/>
                  </a:lnTo>
                  <a:lnTo>
                    <a:pt x="21" y="65"/>
                  </a:lnTo>
                  <a:lnTo>
                    <a:pt x="23" y="69"/>
                  </a:lnTo>
                  <a:lnTo>
                    <a:pt x="27" y="73"/>
                  </a:lnTo>
                  <a:lnTo>
                    <a:pt x="32" y="75"/>
                  </a:lnTo>
                  <a:lnTo>
                    <a:pt x="37" y="77"/>
                  </a:lnTo>
                  <a:lnTo>
                    <a:pt x="39" y="80"/>
                  </a:lnTo>
                  <a:lnTo>
                    <a:pt x="43" y="81"/>
                  </a:lnTo>
                  <a:lnTo>
                    <a:pt x="47" y="80"/>
                  </a:lnTo>
                  <a:lnTo>
                    <a:pt x="50" y="81"/>
                  </a:lnTo>
                  <a:lnTo>
                    <a:pt x="51" y="85"/>
                  </a:lnTo>
                  <a:lnTo>
                    <a:pt x="51" y="83"/>
                  </a:lnTo>
                  <a:lnTo>
                    <a:pt x="56" y="77"/>
                  </a:lnTo>
                  <a:lnTo>
                    <a:pt x="59" y="72"/>
                  </a:lnTo>
                  <a:lnTo>
                    <a:pt x="64" y="72"/>
                  </a:lnTo>
                  <a:lnTo>
                    <a:pt x="66" y="69"/>
                  </a:lnTo>
                  <a:lnTo>
                    <a:pt x="69" y="69"/>
                  </a:lnTo>
                  <a:lnTo>
                    <a:pt x="75" y="73"/>
                  </a:lnTo>
                  <a:lnTo>
                    <a:pt x="80" y="72"/>
                  </a:lnTo>
                  <a:lnTo>
                    <a:pt x="83" y="73"/>
                  </a:lnTo>
                  <a:lnTo>
                    <a:pt x="85" y="77"/>
                  </a:lnTo>
                  <a:lnTo>
                    <a:pt x="88" y="77"/>
                  </a:lnTo>
                  <a:lnTo>
                    <a:pt x="94" y="80"/>
                  </a:lnTo>
                  <a:lnTo>
                    <a:pt x="94" y="80"/>
                  </a:lnTo>
                  <a:lnTo>
                    <a:pt x="99" y="77"/>
                  </a:lnTo>
                  <a:lnTo>
                    <a:pt x="101" y="77"/>
                  </a:lnTo>
                  <a:lnTo>
                    <a:pt x="101" y="78"/>
                  </a:lnTo>
                  <a:lnTo>
                    <a:pt x="102" y="77"/>
                  </a:lnTo>
                  <a:lnTo>
                    <a:pt x="102" y="70"/>
                  </a:lnTo>
                  <a:lnTo>
                    <a:pt x="101" y="65"/>
                  </a:lnTo>
                  <a:lnTo>
                    <a:pt x="97" y="64"/>
                  </a:lnTo>
                  <a:lnTo>
                    <a:pt x="94" y="57"/>
                  </a:lnTo>
                  <a:lnTo>
                    <a:pt x="94" y="51"/>
                  </a:lnTo>
                  <a:lnTo>
                    <a:pt x="93" y="48"/>
                  </a:lnTo>
                  <a:lnTo>
                    <a:pt x="88" y="45"/>
                  </a:lnTo>
                  <a:lnTo>
                    <a:pt x="85" y="40"/>
                  </a:lnTo>
                  <a:lnTo>
                    <a:pt x="82" y="34"/>
                  </a:lnTo>
                  <a:lnTo>
                    <a:pt x="77" y="32"/>
                  </a:lnTo>
                  <a:lnTo>
                    <a:pt x="72" y="29"/>
                  </a:lnTo>
                  <a:lnTo>
                    <a:pt x="70" y="26"/>
                  </a:lnTo>
                  <a:lnTo>
                    <a:pt x="69" y="26"/>
                  </a:lnTo>
                  <a:lnTo>
                    <a:pt x="62" y="26"/>
                  </a:lnTo>
                  <a:lnTo>
                    <a:pt x="58" y="26"/>
                  </a:lnTo>
                  <a:lnTo>
                    <a:pt x="56" y="22"/>
                  </a:lnTo>
                  <a:lnTo>
                    <a:pt x="53" y="21"/>
                  </a:lnTo>
                  <a:lnTo>
                    <a:pt x="53" y="18"/>
                  </a:lnTo>
                  <a:lnTo>
                    <a:pt x="50" y="14"/>
                  </a:lnTo>
                  <a:lnTo>
                    <a:pt x="43" y="6"/>
                  </a:lnTo>
                  <a:lnTo>
                    <a:pt x="42" y="2"/>
                  </a:lnTo>
                  <a:lnTo>
                    <a:pt x="40" y="0"/>
                  </a:lnTo>
                  <a:lnTo>
                    <a:pt x="37" y="0"/>
                  </a:ln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7" name="Freeform 1527">
              <a:extLst>
                <a:ext uri="{FF2B5EF4-FFF2-40B4-BE49-F238E27FC236}">
                  <a16:creationId xmlns:a16="http://schemas.microsoft.com/office/drawing/2014/main" id="{FDF5AD74-CD76-4CEE-8A82-873066340514}"/>
                </a:ext>
              </a:extLst>
            </p:cNvPr>
            <p:cNvSpPr>
              <a:spLocks/>
            </p:cNvSpPr>
            <p:nvPr/>
          </p:nvSpPr>
          <p:spPr bwMode="auto">
            <a:xfrm>
              <a:off x="5238" y="1787"/>
              <a:ext cx="70" cy="19"/>
            </a:xfrm>
            <a:custGeom>
              <a:avLst/>
              <a:gdLst>
                <a:gd name="T0" fmla="*/ 38 w 44"/>
                <a:gd name="T1" fmla="*/ 2 h 12"/>
                <a:gd name="T2" fmla="*/ 35 w 44"/>
                <a:gd name="T3" fmla="*/ 0 h 12"/>
                <a:gd name="T4" fmla="*/ 25 w 44"/>
                <a:gd name="T5" fmla="*/ 3 h 12"/>
                <a:gd name="T6" fmla="*/ 22 w 44"/>
                <a:gd name="T7" fmla="*/ 1 h 12"/>
                <a:gd name="T8" fmla="*/ 12 w 44"/>
                <a:gd name="T9" fmla="*/ 2 h 12"/>
                <a:gd name="T10" fmla="*/ 12 w 44"/>
                <a:gd name="T11" fmla="*/ 4 h 12"/>
                <a:gd name="T12" fmla="*/ 1 w 44"/>
                <a:gd name="T13" fmla="*/ 6 h 12"/>
                <a:gd name="T14" fmla="*/ 1 w 44"/>
                <a:gd name="T15" fmla="*/ 6 h 12"/>
                <a:gd name="T16" fmla="*/ 0 w 44"/>
                <a:gd name="T17" fmla="*/ 6 h 12"/>
                <a:gd name="T18" fmla="*/ 0 w 44"/>
                <a:gd name="T19" fmla="*/ 7 h 12"/>
                <a:gd name="T20" fmla="*/ 2 w 44"/>
                <a:gd name="T21" fmla="*/ 7 h 12"/>
                <a:gd name="T22" fmla="*/ 2 w 44"/>
                <a:gd name="T23" fmla="*/ 8 h 12"/>
                <a:gd name="T24" fmla="*/ 3 w 44"/>
                <a:gd name="T25" fmla="*/ 9 h 12"/>
                <a:gd name="T26" fmla="*/ 4 w 44"/>
                <a:gd name="T27" fmla="*/ 7 h 12"/>
                <a:gd name="T28" fmla="*/ 6 w 44"/>
                <a:gd name="T29" fmla="*/ 8 h 12"/>
                <a:gd name="T30" fmla="*/ 7 w 44"/>
                <a:gd name="T31" fmla="*/ 8 h 12"/>
                <a:gd name="T32" fmla="*/ 8 w 44"/>
                <a:gd name="T33" fmla="*/ 7 h 12"/>
                <a:gd name="T34" fmla="*/ 10 w 44"/>
                <a:gd name="T35" fmla="*/ 7 h 12"/>
                <a:gd name="T36" fmla="*/ 14 w 44"/>
                <a:gd name="T37" fmla="*/ 11 h 12"/>
                <a:gd name="T38" fmla="*/ 15 w 44"/>
                <a:gd name="T39" fmla="*/ 11 h 12"/>
                <a:gd name="T40" fmla="*/ 15 w 44"/>
                <a:gd name="T41" fmla="*/ 11 h 12"/>
                <a:gd name="T42" fmla="*/ 18 w 44"/>
                <a:gd name="T43" fmla="*/ 10 h 12"/>
                <a:gd name="T44" fmla="*/ 22 w 44"/>
                <a:gd name="T45" fmla="*/ 9 h 12"/>
                <a:gd name="T46" fmla="*/ 23 w 44"/>
                <a:gd name="T47" fmla="*/ 10 h 12"/>
                <a:gd name="T48" fmla="*/ 28 w 44"/>
                <a:gd name="T49" fmla="*/ 9 h 12"/>
                <a:gd name="T50" fmla="*/ 29 w 44"/>
                <a:gd name="T51" fmla="*/ 10 h 12"/>
                <a:gd name="T52" fmla="*/ 29 w 44"/>
                <a:gd name="T53" fmla="*/ 8 h 12"/>
                <a:gd name="T54" fmla="*/ 32 w 44"/>
                <a:gd name="T55" fmla="*/ 7 h 12"/>
                <a:gd name="T56" fmla="*/ 37 w 44"/>
                <a:gd name="T57" fmla="*/ 10 h 12"/>
                <a:gd name="T58" fmla="*/ 40 w 44"/>
                <a:gd name="T59" fmla="*/ 10 h 12"/>
                <a:gd name="T60" fmla="*/ 43 w 44"/>
                <a:gd name="T61" fmla="*/ 12 h 12"/>
                <a:gd name="T62" fmla="*/ 44 w 44"/>
                <a:gd name="T63" fmla="*/ 9 h 12"/>
                <a:gd name="T64" fmla="*/ 43 w 44"/>
                <a:gd name="T65" fmla="*/ 7 h 12"/>
                <a:gd name="T66" fmla="*/ 40 w 44"/>
                <a:gd name="T67" fmla="*/ 5 h 12"/>
                <a:gd name="T68" fmla="*/ 41 w 44"/>
                <a:gd name="T69" fmla="*/ 3 h 12"/>
                <a:gd name="T70" fmla="*/ 38 w 44"/>
                <a:gd name="T71" fmla="*/ 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4" h="12">
                  <a:moveTo>
                    <a:pt x="38" y="2"/>
                  </a:moveTo>
                  <a:cubicBezTo>
                    <a:pt x="37" y="0"/>
                    <a:pt x="35" y="0"/>
                    <a:pt x="35" y="0"/>
                  </a:cubicBezTo>
                  <a:cubicBezTo>
                    <a:pt x="35" y="0"/>
                    <a:pt x="27" y="3"/>
                    <a:pt x="25" y="3"/>
                  </a:cubicBezTo>
                  <a:cubicBezTo>
                    <a:pt x="23" y="3"/>
                    <a:pt x="22" y="1"/>
                    <a:pt x="22" y="1"/>
                  </a:cubicBezTo>
                  <a:cubicBezTo>
                    <a:pt x="12" y="2"/>
                    <a:pt x="12" y="2"/>
                    <a:pt x="12" y="2"/>
                  </a:cubicBezTo>
                  <a:cubicBezTo>
                    <a:pt x="12" y="2"/>
                    <a:pt x="12" y="2"/>
                    <a:pt x="12" y="4"/>
                  </a:cubicBezTo>
                  <a:cubicBezTo>
                    <a:pt x="12" y="6"/>
                    <a:pt x="4" y="6"/>
                    <a:pt x="1" y="6"/>
                  </a:cubicBezTo>
                  <a:cubicBezTo>
                    <a:pt x="1" y="6"/>
                    <a:pt x="1" y="6"/>
                    <a:pt x="1" y="6"/>
                  </a:cubicBezTo>
                  <a:cubicBezTo>
                    <a:pt x="0" y="6"/>
                    <a:pt x="0" y="6"/>
                    <a:pt x="0" y="6"/>
                  </a:cubicBezTo>
                  <a:cubicBezTo>
                    <a:pt x="0" y="7"/>
                    <a:pt x="0" y="7"/>
                    <a:pt x="0" y="7"/>
                  </a:cubicBezTo>
                  <a:cubicBezTo>
                    <a:pt x="2" y="7"/>
                    <a:pt x="2" y="7"/>
                    <a:pt x="2" y="7"/>
                  </a:cubicBezTo>
                  <a:cubicBezTo>
                    <a:pt x="2" y="8"/>
                    <a:pt x="2" y="8"/>
                    <a:pt x="2" y="8"/>
                  </a:cubicBezTo>
                  <a:cubicBezTo>
                    <a:pt x="3" y="9"/>
                    <a:pt x="3" y="9"/>
                    <a:pt x="3" y="9"/>
                  </a:cubicBezTo>
                  <a:cubicBezTo>
                    <a:pt x="4" y="7"/>
                    <a:pt x="4" y="7"/>
                    <a:pt x="4" y="7"/>
                  </a:cubicBezTo>
                  <a:cubicBezTo>
                    <a:pt x="6" y="8"/>
                    <a:pt x="6" y="8"/>
                    <a:pt x="6" y="8"/>
                  </a:cubicBezTo>
                  <a:cubicBezTo>
                    <a:pt x="7" y="8"/>
                    <a:pt x="7" y="8"/>
                    <a:pt x="7" y="8"/>
                  </a:cubicBezTo>
                  <a:cubicBezTo>
                    <a:pt x="8" y="7"/>
                    <a:pt x="8" y="7"/>
                    <a:pt x="8" y="7"/>
                  </a:cubicBezTo>
                  <a:cubicBezTo>
                    <a:pt x="10" y="7"/>
                    <a:pt x="10" y="7"/>
                    <a:pt x="10" y="7"/>
                  </a:cubicBezTo>
                  <a:cubicBezTo>
                    <a:pt x="14" y="11"/>
                    <a:pt x="14" y="11"/>
                    <a:pt x="14" y="11"/>
                  </a:cubicBezTo>
                  <a:cubicBezTo>
                    <a:pt x="15" y="11"/>
                    <a:pt x="15" y="11"/>
                    <a:pt x="15" y="11"/>
                  </a:cubicBezTo>
                  <a:cubicBezTo>
                    <a:pt x="15" y="11"/>
                    <a:pt x="15" y="11"/>
                    <a:pt x="15" y="11"/>
                  </a:cubicBezTo>
                  <a:cubicBezTo>
                    <a:pt x="18" y="10"/>
                    <a:pt x="18" y="10"/>
                    <a:pt x="18" y="10"/>
                  </a:cubicBezTo>
                  <a:cubicBezTo>
                    <a:pt x="22" y="9"/>
                    <a:pt x="22" y="9"/>
                    <a:pt x="22" y="9"/>
                  </a:cubicBezTo>
                  <a:cubicBezTo>
                    <a:pt x="23" y="10"/>
                    <a:pt x="23" y="10"/>
                    <a:pt x="23" y="10"/>
                  </a:cubicBezTo>
                  <a:cubicBezTo>
                    <a:pt x="28" y="9"/>
                    <a:pt x="28" y="9"/>
                    <a:pt x="28" y="9"/>
                  </a:cubicBezTo>
                  <a:cubicBezTo>
                    <a:pt x="29" y="10"/>
                    <a:pt x="29" y="10"/>
                    <a:pt x="29" y="10"/>
                  </a:cubicBezTo>
                  <a:cubicBezTo>
                    <a:pt x="29" y="8"/>
                    <a:pt x="29" y="8"/>
                    <a:pt x="29" y="8"/>
                  </a:cubicBezTo>
                  <a:cubicBezTo>
                    <a:pt x="32" y="7"/>
                    <a:pt x="32" y="7"/>
                    <a:pt x="32" y="7"/>
                  </a:cubicBezTo>
                  <a:cubicBezTo>
                    <a:pt x="37" y="10"/>
                    <a:pt x="37" y="10"/>
                    <a:pt x="37" y="10"/>
                  </a:cubicBezTo>
                  <a:cubicBezTo>
                    <a:pt x="40" y="10"/>
                    <a:pt x="40" y="10"/>
                    <a:pt x="40" y="10"/>
                  </a:cubicBezTo>
                  <a:cubicBezTo>
                    <a:pt x="43" y="12"/>
                    <a:pt x="43" y="12"/>
                    <a:pt x="43" y="12"/>
                  </a:cubicBezTo>
                  <a:cubicBezTo>
                    <a:pt x="44" y="9"/>
                    <a:pt x="44" y="9"/>
                    <a:pt x="44" y="9"/>
                  </a:cubicBezTo>
                  <a:cubicBezTo>
                    <a:pt x="43" y="7"/>
                    <a:pt x="43" y="7"/>
                    <a:pt x="43" y="7"/>
                  </a:cubicBezTo>
                  <a:cubicBezTo>
                    <a:pt x="40" y="5"/>
                    <a:pt x="40" y="5"/>
                    <a:pt x="40" y="5"/>
                  </a:cubicBezTo>
                  <a:cubicBezTo>
                    <a:pt x="41" y="3"/>
                    <a:pt x="41" y="3"/>
                    <a:pt x="41" y="3"/>
                  </a:cubicBezTo>
                  <a:cubicBezTo>
                    <a:pt x="41" y="3"/>
                    <a:pt x="39" y="3"/>
                    <a:pt x="3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8" name="Freeform 1528">
              <a:extLst>
                <a:ext uri="{FF2B5EF4-FFF2-40B4-BE49-F238E27FC236}">
                  <a16:creationId xmlns:a16="http://schemas.microsoft.com/office/drawing/2014/main" id="{4969520D-D0D3-4D33-BC30-653CC8C4F49C}"/>
                </a:ext>
              </a:extLst>
            </p:cNvPr>
            <p:cNvSpPr>
              <a:spLocks/>
            </p:cNvSpPr>
            <p:nvPr/>
          </p:nvSpPr>
          <p:spPr bwMode="auto">
            <a:xfrm>
              <a:off x="5284" y="1803"/>
              <a:ext cx="2" cy="2"/>
            </a:xfrm>
            <a:custGeom>
              <a:avLst/>
              <a:gdLst>
                <a:gd name="T0" fmla="*/ 2 w 2"/>
                <a:gd name="T1" fmla="*/ 2 h 2"/>
                <a:gd name="T2" fmla="*/ 0 w 2"/>
                <a:gd name="T3" fmla="*/ 0 h 2"/>
                <a:gd name="T4" fmla="*/ 2 w 2"/>
                <a:gd name="T5" fmla="*/ 2 h 2"/>
              </a:gdLst>
              <a:ahLst/>
              <a:cxnLst>
                <a:cxn ang="0">
                  <a:pos x="T0" y="T1"/>
                </a:cxn>
                <a:cxn ang="0">
                  <a:pos x="T2" y="T3"/>
                </a:cxn>
                <a:cxn ang="0">
                  <a:pos x="T4" y="T5"/>
                </a:cxn>
              </a:cxnLst>
              <a:rect l="0" t="0" r="r" b="b"/>
              <a:pathLst>
                <a:path w="2" h="2">
                  <a:moveTo>
                    <a:pt x="2" y="2"/>
                  </a:moveTo>
                  <a:lnTo>
                    <a:pt x="0" y="0"/>
                  </a:lnTo>
                  <a:lnTo>
                    <a:pt x="2"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9" name="Freeform 1529">
              <a:extLst>
                <a:ext uri="{FF2B5EF4-FFF2-40B4-BE49-F238E27FC236}">
                  <a16:creationId xmlns:a16="http://schemas.microsoft.com/office/drawing/2014/main" id="{9CB9841C-7AE1-4CE4-A501-312F736AB0D6}"/>
                </a:ext>
              </a:extLst>
            </p:cNvPr>
            <p:cNvSpPr>
              <a:spLocks/>
            </p:cNvSpPr>
            <p:nvPr/>
          </p:nvSpPr>
          <p:spPr bwMode="auto">
            <a:xfrm>
              <a:off x="4997" y="811"/>
              <a:ext cx="1852" cy="989"/>
            </a:xfrm>
            <a:custGeom>
              <a:avLst/>
              <a:gdLst>
                <a:gd name="T0" fmla="*/ 1139 w 1162"/>
                <a:gd name="T1" fmla="*/ 30 h 620"/>
                <a:gd name="T2" fmla="*/ 1102 w 1162"/>
                <a:gd name="T3" fmla="*/ 31 h 620"/>
                <a:gd name="T4" fmla="*/ 1016 w 1162"/>
                <a:gd name="T5" fmla="*/ 19 h 620"/>
                <a:gd name="T6" fmla="*/ 961 w 1162"/>
                <a:gd name="T7" fmla="*/ 43 h 620"/>
                <a:gd name="T8" fmla="*/ 871 w 1162"/>
                <a:gd name="T9" fmla="*/ 39 h 620"/>
                <a:gd name="T10" fmla="*/ 773 w 1162"/>
                <a:gd name="T11" fmla="*/ 57 h 620"/>
                <a:gd name="T12" fmla="*/ 733 w 1162"/>
                <a:gd name="T13" fmla="*/ 63 h 620"/>
                <a:gd name="T14" fmla="*/ 693 w 1162"/>
                <a:gd name="T15" fmla="*/ 107 h 620"/>
                <a:gd name="T16" fmla="*/ 646 w 1162"/>
                <a:gd name="T17" fmla="*/ 62 h 620"/>
                <a:gd name="T18" fmla="*/ 604 w 1162"/>
                <a:gd name="T19" fmla="*/ 79 h 620"/>
                <a:gd name="T20" fmla="*/ 520 w 1162"/>
                <a:gd name="T21" fmla="*/ 82 h 620"/>
                <a:gd name="T22" fmla="*/ 510 w 1162"/>
                <a:gd name="T23" fmla="*/ 61 h 620"/>
                <a:gd name="T24" fmla="*/ 479 w 1162"/>
                <a:gd name="T25" fmla="*/ 14 h 620"/>
                <a:gd name="T26" fmla="*/ 432 w 1162"/>
                <a:gd name="T27" fmla="*/ 2 h 620"/>
                <a:gd name="T28" fmla="*/ 410 w 1162"/>
                <a:gd name="T29" fmla="*/ 53 h 620"/>
                <a:gd name="T30" fmla="*/ 358 w 1162"/>
                <a:gd name="T31" fmla="*/ 88 h 620"/>
                <a:gd name="T32" fmla="*/ 355 w 1162"/>
                <a:gd name="T33" fmla="*/ 123 h 620"/>
                <a:gd name="T34" fmla="*/ 396 w 1162"/>
                <a:gd name="T35" fmla="*/ 208 h 620"/>
                <a:gd name="T36" fmla="*/ 315 w 1162"/>
                <a:gd name="T37" fmla="*/ 171 h 620"/>
                <a:gd name="T38" fmla="*/ 306 w 1162"/>
                <a:gd name="T39" fmla="*/ 198 h 620"/>
                <a:gd name="T40" fmla="*/ 334 w 1162"/>
                <a:gd name="T41" fmla="*/ 229 h 620"/>
                <a:gd name="T42" fmla="*/ 318 w 1162"/>
                <a:gd name="T43" fmla="*/ 250 h 620"/>
                <a:gd name="T44" fmla="*/ 260 w 1162"/>
                <a:gd name="T45" fmla="*/ 175 h 620"/>
                <a:gd name="T46" fmla="*/ 260 w 1162"/>
                <a:gd name="T47" fmla="*/ 237 h 620"/>
                <a:gd name="T48" fmla="*/ 197 w 1162"/>
                <a:gd name="T49" fmla="*/ 255 h 620"/>
                <a:gd name="T50" fmla="*/ 158 w 1162"/>
                <a:gd name="T51" fmla="*/ 263 h 620"/>
                <a:gd name="T52" fmla="*/ 118 w 1162"/>
                <a:gd name="T53" fmla="*/ 289 h 620"/>
                <a:gd name="T54" fmla="*/ 80 w 1162"/>
                <a:gd name="T55" fmla="*/ 337 h 620"/>
                <a:gd name="T56" fmla="*/ 40 w 1162"/>
                <a:gd name="T57" fmla="*/ 299 h 620"/>
                <a:gd name="T58" fmla="*/ 69 w 1162"/>
                <a:gd name="T59" fmla="*/ 268 h 620"/>
                <a:gd name="T60" fmla="*/ 20 w 1162"/>
                <a:gd name="T61" fmla="*/ 250 h 620"/>
                <a:gd name="T62" fmla="*/ 22 w 1162"/>
                <a:gd name="T63" fmla="*/ 386 h 620"/>
                <a:gd name="T64" fmla="*/ 38 w 1162"/>
                <a:gd name="T65" fmla="*/ 455 h 620"/>
                <a:gd name="T66" fmla="*/ 127 w 1162"/>
                <a:gd name="T67" fmla="*/ 534 h 620"/>
                <a:gd name="T68" fmla="*/ 139 w 1162"/>
                <a:gd name="T69" fmla="*/ 601 h 620"/>
                <a:gd name="T70" fmla="*/ 200 w 1162"/>
                <a:gd name="T71" fmla="*/ 570 h 620"/>
                <a:gd name="T72" fmla="*/ 212 w 1162"/>
                <a:gd name="T73" fmla="*/ 500 h 620"/>
                <a:gd name="T74" fmla="*/ 297 w 1162"/>
                <a:gd name="T75" fmla="*/ 508 h 620"/>
                <a:gd name="T76" fmla="*/ 324 w 1162"/>
                <a:gd name="T77" fmla="*/ 456 h 620"/>
                <a:gd name="T78" fmla="*/ 390 w 1162"/>
                <a:gd name="T79" fmla="*/ 465 h 620"/>
                <a:gd name="T80" fmla="*/ 500 w 1162"/>
                <a:gd name="T81" fmla="*/ 508 h 620"/>
                <a:gd name="T82" fmla="*/ 593 w 1162"/>
                <a:gd name="T83" fmla="*/ 497 h 620"/>
                <a:gd name="T84" fmla="*/ 666 w 1162"/>
                <a:gd name="T85" fmla="*/ 484 h 620"/>
                <a:gd name="T86" fmla="*/ 774 w 1162"/>
                <a:gd name="T87" fmla="*/ 471 h 620"/>
                <a:gd name="T88" fmla="*/ 806 w 1162"/>
                <a:gd name="T89" fmla="*/ 424 h 620"/>
                <a:gd name="T90" fmla="*/ 855 w 1162"/>
                <a:gd name="T91" fmla="*/ 471 h 620"/>
                <a:gd name="T92" fmla="*/ 903 w 1162"/>
                <a:gd name="T93" fmla="*/ 486 h 620"/>
                <a:gd name="T94" fmla="*/ 897 w 1162"/>
                <a:gd name="T95" fmla="*/ 535 h 620"/>
                <a:gd name="T96" fmla="*/ 942 w 1162"/>
                <a:gd name="T97" fmla="*/ 530 h 620"/>
                <a:gd name="T98" fmla="*/ 942 w 1162"/>
                <a:gd name="T99" fmla="*/ 413 h 620"/>
                <a:gd name="T100" fmla="*/ 883 w 1162"/>
                <a:gd name="T101" fmla="*/ 390 h 620"/>
                <a:gd name="T102" fmla="*/ 931 w 1162"/>
                <a:gd name="T103" fmla="*/ 293 h 620"/>
                <a:gd name="T104" fmla="*/ 987 w 1162"/>
                <a:gd name="T105" fmla="*/ 284 h 620"/>
                <a:gd name="T106" fmla="*/ 1010 w 1162"/>
                <a:gd name="T107" fmla="*/ 228 h 620"/>
                <a:gd name="T108" fmla="*/ 1029 w 1162"/>
                <a:gd name="T109" fmla="*/ 205 h 620"/>
                <a:gd name="T110" fmla="*/ 1039 w 1162"/>
                <a:gd name="T111" fmla="*/ 272 h 620"/>
                <a:gd name="T112" fmla="*/ 1085 w 1162"/>
                <a:gd name="T113" fmla="*/ 397 h 620"/>
                <a:gd name="T114" fmla="*/ 1092 w 1162"/>
                <a:gd name="T115" fmla="*/ 318 h 620"/>
                <a:gd name="T116" fmla="*/ 1061 w 1162"/>
                <a:gd name="T117" fmla="*/ 251 h 620"/>
                <a:gd name="T118" fmla="*/ 1113 w 1162"/>
                <a:gd name="T119" fmla="*/ 207 h 620"/>
                <a:gd name="T120" fmla="*/ 1129 w 1162"/>
                <a:gd name="T121" fmla="*/ 147 h 620"/>
                <a:gd name="T122" fmla="*/ 1118 w 1162"/>
                <a:gd name="T123" fmla="*/ 105 h 620"/>
                <a:gd name="T124" fmla="*/ 1144 w 1162"/>
                <a:gd name="T125" fmla="*/ 84 h 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162" h="620">
                  <a:moveTo>
                    <a:pt x="1161" y="79"/>
                  </a:moveTo>
                  <a:cubicBezTo>
                    <a:pt x="1159" y="80"/>
                    <a:pt x="1159" y="80"/>
                    <a:pt x="1159" y="80"/>
                  </a:cubicBezTo>
                  <a:cubicBezTo>
                    <a:pt x="1157" y="79"/>
                    <a:pt x="1157" y="79"/>
                    <a:pt x="1157" y="79"/>
                  </a:cubicBezTo>
                  <a:cubicBezTo>
                    <a:pt x="1158" y="77"/>
                    <a:pt x="1158" y="77"/>
                    <a:pt x="1158" y="77"/>
                  </a:cubicBezTo>
                  <a:cubicBezTo>
                    <a:pt x="1160" y="78"/>
                    <a:pt x="1160" y="78"/>
                    <a:pt x="1160" y="78"/>
                  </a:cubicBezTo>
                  <a:cubicBezTo>
                    <a:pt x="1161" y="77"/>
                    <a:pt x="1161" y="77"/>
                    <a:pt x="1161" y="77"/>
                  </a:cubicBezTo>
                  <a:cubicBezTo>
                    <a:pt x="1161" y="75"/>
                    <a:pt x="1161" y="75"/>
                    <a:pt x="1161" y="75"/>
                  </a:cubicBezTo>
                  <a:cubicBezTo>
                    <a:pt x="1160" y="75"/>
                    <a:pt x="1160" y="75"/>
                    <a:pt x="1160" y="75"/>
                  </a:cubicBezTo>
                  <a:cubicBezTo>
                    <a:pt x="1158" y="74"/>
                    <a:pt x="1158" y="74"/>
                    <a:pt x="1158" y="74"/>
                  </a:cubicBezTo>
                  <a:cubicBezTo>
                    <a:pt x="1157" y="75"/>
                    <a:pt x="1157" y="75"/>
                    <a:pt x="1157" y="75"/>
                  </a:cubicBezTo>
                  <a:cubicBezTo>
                    <a:pt x="1157" y="77"/>
                    <a:pt x="1157" y="77"/>
                    <a:pt x="1157" y="77"/>
                  </a:cubicBezTo>
                  <a:cubicBezTo>
                    <a:pt x="1156" y="75"/>
                    <a:pt x="1156" y="75"/>
                    <a:pt x="1156" y="75"/>
                  </a:cubicBezTo>
                  <a:cubicBezTo>
                    <a:pt x="1154" y="76"/>
                    <a:pt x="1154" y="76"/>
                    <a:pt x="1154" y="76"/>
                  </a:cubicBezTo>
                  <a:cubicBezTo>
                    <a:pt x="1155" y="74"/>
                    <a:pt x="1155" y="74"/>
                    <a:pt x="1155" y="74"/>
                  </a:cubicBezTo>
                  <a:cubicBezTo>
                    <a:pt x="1154" y="72"/>
                    <a:pt x="1154" y="72"/>
                    <a:pt x="1154" y="72"/>
                  </a:cubicBezTo>
                  <a:cubicBezTo>
                    <a:pt x="1152" y="73"/>
                    <a:pt x="1152" y="73"/>
                    <a:pt x="1152" y="73"/>
                  </a:cubicBezTo>
                  <a:cubicBezTo>
                    <a:pt x="1152" y="74"/>
                    <a:pt x="1152" y="74"/>
                    <a:pt x="1152" y="74"/>
                  </a:cubicBezTo>
                  <a:cubicBezTo>
                    <a:pt x="1151" y="73"/>
                    <a:pt x="1151" y="73"/>
                    <a:pt x="1151" y="73"/>
                  </a:cubicBezTo>
                  <a:cubicBezTo>
                    <a:pt x="1151" y="72"/>
                    <a:pt x="1151" y="72"/>
                    <a:pt x="1151" y="72"/>
                  </a:cubicBezTo>
                  <a:cubicBezTo>
                    <a:pt x="1153" y="71"/>
                    <a:pt x="1153" y="71"/>
                    <a:pt x="1153" y="71"/>
                  </a:cubicBezTo>
                  <a:cubicBezTo>
                    <a:pt x="1153" y="68"/>
                    <a:pt x="1153" y="68"/>
                    <a:pt x="1153" y="68"/>
                  </a:cubicBezTo>
                  <a:cubicBezTo>
                    <a:pt x="1152" y="68"/>
                    <a:pt x="1152" y="68"/>
                    <a:pt x="1152" y="68"/>
                  </a:cubicBezTo>
                  <a:cubicBezTo>
                    <a:pt x="1154" y="66"/>
                    <a:pt x="1154" y="66"/>
                    <a:pt x="1154" y="66"/>
                  </a:cubicBezTo>
                  <a:cubicBezTo>
                    <a:pt x="1153" y="64"/>
                    <a:pt x="1153" y="64"/>
                    <a:pt x="1153" y="64"/>
                  </a:cubicBezTo>
                  <a:cubicBezTo>
                    <a:pt x="1153" y="63"/>
                    <a:pt x="1153" y="63"/>
                    <a:pt x="1153" y="63"/>
                  </a:cubicBezTo>
                  <a:cubicBezTo>
                    <a:pt x="1150" y="61"/>
                    <a:pt x="1150" y="61"/>
                    <a:pt x="1150" y="61"/>
                  </a:cubicBezTo>
                  <a:cubicBezTo>
                    <a:pt x="1148" y="61"/>
                    <a:pt x="1148" y="61"/>
                    <a:pt x="1148" y="61"/>
                  </a:cubicBezTo>
                  <a:cubicBezTo>
                    <a:pt x="1146" y="63"/>
                    <a:pt x="1146" y="63"/>
                    <a:pt x="1146" y="63"/>
                  </a:cubicBezTo>
                  <a:cubicBezTo>
                    <a:pt x="1147" y="60"/>
                    <a:pt x="1147" y="60"/>
                    <a:pt x="1147" y="60"/>
                  </a:cubicBezTo>
                  <a:cubicBezTo>
                    <a:pt x="1148" y="59"/>
                    <a:pt x="1148" y="59"/>
                    <a:pt x="1148" y="59"/>
                  </a:cubicBezTo>
                  <a:cubicBezTo>
                    <a:pt x="1146" y="57"/>
                    <a:pt x="1146" y="57"/>
                    <a:pt x="1146" y="57"/>
                  </a:cubicBezTo>
                  <a:cubicBezTo>
                    <a:pt x="1146" y="56"/>
                    <a:pt x="1146" y="56"/>
                    <a:pt x="1146" y="56"/>
                  </a:cubicBezTo>
                  <a:cubicBezTo>
                    <a:pt x="1145" y="56"/>
                    <a:pt x="1145" y="56"/>
                    <a:pt x="1145" y="56"/>
                  </a:cubicBezTo>
                  <a:cubicBezTo>
                    <a:pt x="1144" y="57"/>
                    <a:pt x="1144" y="57"/>
                    <a:pt x="1144" y="57"/>
                  </a:cubicBezTo>
                  <a:cubicBezTo>
                    <a:pt x="1143" y="56"/>
                    <a:pt x="1143" y="56"/>
                    <a:pt x="1143" y="56"/>
                  </a:cubicBezTo>
                  <a:cubicBezTo>
                    <a:pt x="1142" y="55"/>
                    <a:pt x="1142" y="55"/>
                    <a:pt x="1142" y="55"/>
                  </a:cubicBezTo>
                  <a:cubicBezTo>
                    <a:pt x="1139" y="55"/>
                    <a:pt x="1139" y="55"/>
                    <a:pt x="1139" y="55"/>
                  </a:cubicBezTo>
                  <a:cubicBezTo>
                    <a:pt x="1141" y="54"/>
                    <a:pt x="1141" y="54"/>
                    <a:pt x="1141" y="54"/>
                  </a:cubicBezTo>
                  <a:cubicBezTo>
                    <a:pt x="1144" y="54"/>
                    <a:pt x="1144" y="54"/>
                    <a:pt x="1144" y="54"/>
                  </a:cubicBezTo>
                  <a:cubicBezTo>
                    <a:pt x="1146" y="52"/>
                    <a:pt x="1146" y="52"/>
                    <a:pt x="1146" y="52"/>
                  </a:cubicBezTo>
                  <a:cubicBezTo>
                    <a:pt x="1146" y="53"/>
                    <a:pt x="1146" y="53"/>
                    <a:pt x="1146" y="53"/>
                  </a:cubicBezTo>
                  <a:cubicBezTo>
                    <a:pt x="1148" y="50"/>
                    <a:pt x="1148" y="50"/>
                    <a:pt x="1148" y="50"/>
                  </a:cubicBezTo>
                  <a:cubicBezTo>
                    <a:pt x="1150" y="50"/>
                    <a:pt x="1150" y="50"/>
                    <a:pt x="1150" y="50"/>
                  </a:cubicBezTo>
                  <a:cubicBezTo>
                    <a:pt x="1150" y="48"/>
                    <a:pt x="1150" y="48"/>
                    <a:pt x="1150" y="48"/>
                  </a:cubicBezTo>
                  <a:cubicBezTo>
                    <a:pt x="1149" y="47"/>
                    <a:pt x="1149" y="47"/>
                    <a:pt x="1149" y="47"/>
                  </a:cubicBezTo>
                  <a:cubicBezTo>
                    <a:pt x="1145" y="46"/>
                    <a:pt x="1145" y="46"/>
                    <a:pt x="1145" y="46"/>
                  </a:cubicBezTo>
                  <a:cubicBezTo>
                    <a:pt x="1148" y="45"/>
                    <a:pt x="1148" y="45"/>
                    <a:pt x="1148" y="45"/>
                  </a:cubicBezTo>
                  <a:cubicBezTo>
                    <a:pt x="1151" y="45"/>
                    <a:pt x="1151" y="45"/>
                    <a:pt x="1151" y="45"/>
                  </a:cubicBezTo>
                  <a:cubicBezTo>
                    <a:pt x="1152" y="44"/>
                    <a:pt x="1152" y="44"/>
                    <a:pt x="1152" y="44"/>
                  </a:cubicBezTo>
                  <a:cubicBezTo>
                    <a:pt x="1151" y="42"/>
                    <a:pt x="1151" y="42"/>
                    <a:pt x="1151" y="42"/>
                  </a:cubicBezTo>
                  <a:cubicBezTo>
                    <a:pt x="1149" y="41"/>
                    <a:pt x="1149" y="41"/>
                    <a:pt x="1149" y="41"/>
                  </a:cubicBezTo>
                  <a:cubicBezTo>
                    <a:pt x="1148" y="40"/>
                    <a:pt x="1148" y="40"/>
                    <a:pt x="1148" y="40"/>
                  </a:cubicBezTo>
                  <a:cubicBezTo>
                    <a:pt x="1147" y="40"/>
                    <a:pt x="1147" y="40"/>
                    <a:pt x="1147" y="40"/>
                  </a:cubicBezTo>
                  <a:cubicBezTo>
                    <a:pt x="1146" y="39"/>
                    <a:pt x="1146" y="39"/>
                    <a:pt x="1146" y="39"/>
                  </a:cubicBezTo>
                  <a:cubicBezTo>
                    <a:pt x="1147" y="37"/>
                    <a:pt x="1147" y="37"/>
                    <a:pt x="1147" y="37"/>
                  </a:cubicBezTo>
                  <a:cubicBezTo>
                    <a:pt x="1146" y="32"/>
                    <a:pt x="1146" y="32"/>
                    <a:pt x="1146" y="32"/>
                  </a:cubicBezTo>
                  <a:cubicBezTo>
                    <a:pt x="1146" y="31"/>
                    <a:pt x="1146" y="31"/>
                    <a:pt x="1146" y="31"/>
                  </a:cubicBezTo>
                  <a:cubicBezTo>
                    <a:pt x="1147" y="30"/>
                    <a:pt x="1147" y="30"/>
                    <a:pt x="1147" y="30"/>
                  </a:cubicBezTo>
                  <a:cubicBezTo>
                    <a:pt x="1147" y="28"/>
                    <a:pt x="1147" y="28"/>
                    <a:pt x="1147" y="28"/>
                  </a:cubicBezTo>
                  <a:cubicBezTo>
                    <a:pt x="1145" y="28"/>
                    <a:pt x="1145" y="28"/>
                    <a:pt x="1145" y="28"/>
                  </a:cubicBezTo>
                  <a:cubicBezTo>
                    <a:pt x="1144" y="30"/>
                    <a:pt x="1144" y="30"/>
                    <a:pt x="1144" y="30"/>
                  </a:cubicBezTo>
                  <a:cubicBezTo>
                    <a:pt x="1142" y="31"/>
                    <a:pt x="1142" y="31"/>
                    <a:pt x="1142" y="31"/>
                  </a:cubicBezTo>
                  <a:cubicBezTo>
                    <a:pt x="1142" y="28"/>
                    <a:pt x="1142" y="28"/>
                    <a:pt x="1142" y="28"/>
                  </a:cubicBezTo>
                  <a:cubicBezTo>
                    <a:pt x="1141" y="28"/>
                    <a:pt x="1141" y="28"/>
                    <a:pt x="1141" y="28"/>
                  </a:cubicBezTo>
                  <a:cubicBezTo>
                    <a:pt x="1140" y="30"/>
                    <a:pt x="1140" y="30"/>
                    <a:pt x="1140" y="30"/>
                  </a:cubicBezTo>
                  <a:cubicBezTo>
                    <a:pt x="1139" y="30"/>
                    <a:pt x="1139" y="30"/>
                    <a:pt x="1139" y="30"/>
                  </a:cubicBezTo>
                  <a:cubicBezTo>
                    <a:pt x="1139" y="29"/>
                    <a:pt x="1139" y="29"/>
                    <a:pt x="1139" y="29"/>
                  </a:cubicBezTo>
                  <a:cubicBezTo>
                    <a:pt x="1139" y="27"/>
                    <a:pt x="1139" y="27"/>
                    <a:pt x="1139" y="27"/>
                  </a:cubicBezTo>
                  <a:cubicBezTo>
                    <a:pt x="1134" y="26"/>
                    <a:pt x="1134" y="26"/>
                    <a:pt x="1134" y="26"/>
                  </a:cubicBezTo>
                  <a:cubicBezTo>
                    <a:pt x="1133" y="27"/>
                    <a:pt x="1133" y="27"/>
                    <a:pt x="1133" y="27"/>
                  </a:cubicBezTo>
                  <a:cubicBezTo>
                    <a:pt x="1130" y="26"/>
                    <a:pt x="1130" y="26"/>
                    <a:pt x="1130" y="26"/>
                  </a:cubicBezTo>
                  <a:cubicBezTo>
                    <a:pt x="1129" y="25"/>
                    <a:pt x="1129" y="25"/>
                    <a:pt x="1129" y="25"/>
                  </a:cubicBezTo>
                  <a:cubicBezTo>
                    <a:pt x="1128" y="24"/>
                    <a:pt x="1128" y="24"/>
                    <a:pt x="1128" y="24"/>
                  </a:cubicBezTo>
                  <a:cubicBezTo>
                    <a:pt x="1127" y="24"/>
                    <a:pt x="1127" y="24"/>
                    <a:pt x="1127" y="24"/>
                  </a:cubicBezTo>
                  <a:cubicBezTo>
                    <a:pt x="1126" y="24"/>
                    <a:pt x="1126" y="24"/>
                    <a:pt x="1126" y="24"/>
                  </a:cubicBezTo>
                  <a:cubicBezTo>
                    <a:pt x="1125" y="23"/>
                    <a:pt x="1125" y="23"/>
                    <a:pt x="1125" y="23"/>
                  </a:cubicBezTo>
                  <a:cubicBezTo>
                    <a:pt x="1124" y="23"/>
                    <a:pt x="1124" y="23"/>
                    <a:pt x="1124" y="23"/>
                  </a:cubicBezTo>
                  <a:cubicBezTo>
                    <a:pt x="1122" y="25"/>
                    <a:pt x="1122" y="25"/>
                    <a:pt x="1122" y="25"/>
                  </a:cubicBezTo>
                  <a:cubicBezTo>
                    <a:pt x="1120" y="26"/>
                    <a:pt x="1120" y="26"/>
                    <a:pt x="1120" y="26"/>
                  </a:cubicBezTo>
                  <a:cubicBezTo>
                    <a:pt x="1120" y="26"/>
                    <a:pt x="1120" y="26"/>
                    <a:pt x="1120" y="26"/>
                  </a:cubicBezTo>
                  <a:cubicBezTo>
                    <a:pt x="1119" y="27"/>
                    <a:pt x="1119" y="27"/>
                    <a:pt x="1119" y="27"/>
                  </a:cubicBezTo>
                  <a:cubicBezTo>
                    <a:pt x="1121" y="27"/>
                    <a:pt x="1121" y="27"/>
                    <a:pt x="1121" y="27"/>
                  </a:cubicBezTo>
                  <a:cubicBezTo>
                    <a:pt x="1120" y="28"/>
                    <a:pt x="1120" y="28"/>
                    <a:pt x="1120" y="28"/>
                  </a:cubicBezTo>
                  <a:cubicBezTo>
                    <a:pt x="1118" y="30"/>
                    <a:pt x="1118" y="30"/>
                    <a:pt x="1118" y="30"/>
                  </a:cubicBezTo>
                  <a:cubicBezTo>
                    <a:pt x="1117" y="30"/>
                    <a:pt x="1117" y="30"/>
                    <a:pt x="1117" y="30"/>
                  </a:cubicBezTo>
                  <a:cubicBezTo>
                    <a:pt x="1118" y="31"/>
                    <a:pt x="1118" y="31"/>
                    <a:pt x="1118" y="31"/>
                  </a:cubicBezTo>
                  <a:cubicBezTo>
                    <a:pt x="1119" y="33"/>
                    <a:pt x="1119" y="33"/>
                    <a:pt x="1119" y="33"/>
                  </a:cubicBezTo>
                  <a:cubicBezTo>
                    <a:pt x="1119" y="33"/>
                    <a:pt x="1119" y="33"/>
                    <a:pt x="1119" y="33"/>
                  </a:cubicBezTo>
                  <a:cubicBezTo>
                    <a:pt x="1117" y="33"/>
                    <a:pt x="1117" y="33"/>
                    <a:pt x="1117" y="33"/>
                  </a:cubicBezTo>
                  <a:cubicBezTo>
                    <a:pt x="1116" y="30"/>
                    <a:pt x="1116" y="30"/>
                    <a:pt x="1116" y="30"/>
                  </a:cubicBezTo>
                  <a:cubicBezTo>
                    <a:pt x="1116" y="29"/>
                    <a:pt x="1116" y="29"/>
                    <a:pt x="1116" y="29"/>
                  </a:cubicBezTo>
                  <a:cubicBezTo>
                    <a:pt x="1115" y="29"/>
                    <a:pt x="1115" y="29"/>
                    <a:pt x="1115" y="29"/>
                  </a:cubicBezTo>
                  <a:cubicBezTo>
                    <a:pt x="1113" y="32"/>
                    <a:pt x="1113" y="32"/>
                    <a:pt x="1113" y="32"/>
                  </a:cubicBezTo>
                  <a:cubicBezTo>
                    <a:pt x="1111" y="35"/>
                    <a:pt x="1111" y="35"/>
                    <a:pt x="1111" y="35"/>
                  </a:cubicBezTo>
                  <a:cubicBezTo>
                    <a:pt x="1110" y="36"/>
                    <a:pt x="1110" y="36"/>
                    <a:pt x="1110" y="36"/>
                  </a:cubicBezTo>
                  <a:cubicBezTo>
                    <a:pt x="1110" y="37"/>
                    <a:pt x="1110" y="37"/>
                    <a:pt x="1110" y="37"/>
                  </a:cubicBezTo>
                  <a:cubicBezTo>
                    <a:pt x="1112" y="35"/>
                    <a:pt x="1112" y="35"/>
                    <a:pt x="1112" y="35"/>
                  </a:cubicBezTo>
                  <a:cubicBezTo>
                    <a:pt x="1113" y="35"/>
                    <a:pt x="1113" y="35"/>
                    <a:pt x="1113" y="35"/>
                  </a:cubicBezTo>
                  <a:cubicBezTo>
                    <a:pt x="1114" y="37"/>
                    <a:pt x="1114" y="37"/>
                    <a:pt x="1114" y="37"/>
                  </a:cubicBezTo>
                  <a:cubicBezTo>
                    <a:pt x="1116" y="39"/>
                    <a:pt x="1116" y="39"/>
                    <a:pt x="1116" y="39"/>
                  </a:cubicBezTo>
                  <a:cubicBezTo>
                    <a:pt x="1119" y="41"/>
                    <a:pt x="1119" y="41"/>
                    <a:pt x="1119" y="41"/>
                  </a:cubicBezTo>
                  <a:cubicBezTo>
                    <a:pt x="1119" y="43"/>
                    <a:pt x="1119" y="43"/>
                    <a:pt x="1119" y="43"/>
                  </a:cubicBezTo>
                  <a:cubicBezTo>
                    <a:pt x="1118" y="44"/>
                    <a:pt x="1118" y="44"/>
                    <a:pt x="1118" y="44"/>
                  </a:cubicBezTo>
                  <a:cubicBezTo>
                    <a:pt x="1119" y="46"/>
                    <a:pt x="1119" y="46"/>
                    <a:pt x="1119" y="46"/>
                  </a:cubicBezTo>
                  <a:cubicBezTo>
                    <a:pt x="1121" y="45"/>
                    <a:pt x="1121" y="45"/>
                    <a:pt x="1121" y="45"/>
                  </a:cubicBezTo>
                  <a:cubicBezTo>
                    <a:pt x="1123" y="44"/>
                    <a:pt x="1123" y="44"/>
                    <a:pt x="1123" y="44"/>
                  </a:cubicBezTo>
                  <a:cubicBezTo>
                    <a:pt x="1124" y="45"/>
                    <a:pt x="1124" y="45"/>
                    <a:pt x="1124" y="45"/>
                  </a:cubicBezTo>
                  <a:cubicBezTo>
                    <a:pt x="1125" y="47"/>
                    <a:pt x="1125" y="47"/>
                    <a:pt x="1125" y="47"/>
                  </a:cubicBezTo>
                  <a:cubicBezTo>
                    <a:pt x="1126" y="50"/>
                    <a:pt x="1126" y="50"/>
                    <a:pt x="1126" y="50"/>
                  </a:cubicBezTo>
                  <a:cubicBezTo>
                    <a:pt x="1126" y="51"/>
                    <a:pt x="1126" y="51"/>
                    <a:pt x="1126" y="51"/>
                  </a:cubicBezTo>
                  <a:cubicBezTo>
                    <a:pt x="1124" y="49"/>
                    <a:pt x="1124" y="49"/>
                    <a:pt x="1124" y="49"/>
                  </a:cubicBezTo>
                  <a:cubicBezTo>
                    <a:pt x="1123" y="47"/>
                    <a:pt x="1123" y="47"/>
                    <a:pt x="1123" y="47"/>
                  </a:cubicBezTo>
                  <a:cubicBezTo>
                    <a:pt x="1122" y="46"/>
                    <a:pt x="1122" y="46"/>
                    <a:pt x="1122" y="46"/>
                  </a:cubicBezTo>
                  <a:cubicBezTo>
                    <a:pt x="1121" y="48"/>
                    <a:pt x="1121" y="48"/>
                    <a:pt x="1121" y="48"/>
                  </a:cubicBezTo>
                  <a:cubicBezTo>
                    <a:pt x="1122" y="49"/>
                    <a:pt x="1122" y="49"/>
                    <a:pt x="1122" y="49"/>
                  </a:cubicBezTo>
                  <a:cubicBezTo>
                    <a:pt x="1122" y="50"/>
                    <a:pt x="1122" y="50"/>
                    <a:pt x="1122" y="50"/>
                  </a:cubicBezTo>
                  <a:cubicBezTo>
                    <a:pt x="1122" y="51"/>
                    <a:pt x="1122" y="51"/>
                    <a:pt x="1122" y="51"/>
                  </a:cubicBezTo>
                  <a:cubicBezTo>
                    <a:pt x="1121" y="50"/>
                    <a:pt x="1121" y="50"/>
                    <a:pt x="1121" y="50"/>
                  </a:cubicBezTo>
                  <a:cubicBezTo>
                    <a:pt x="1119" y="48"/>
                    <a:pt x="1119" y="48"/>
                    <a:pt x="1119" y="48"/>
                  </a:cubicBezTo>
                  <a:cubicBezTo>
                    <a:pt x="1117" y="47"/>
                    <a:pt x="1117" y="47"/>
                    <a:pt x="1117" y="47"/>
                  </a:cubicBezTo>
                  <a:cubicBezTo>
                    <a:pt x="1115" y="49"/>
                    <a:pt x="1115" y="49"/>
                    <a:pt x="1115" y="49"/>
                  </a:cubicBezTo>
                  <a:cubicBezTo>
                    <a:pt x="1114" y="48"/>
                    <a:pt x="1114" y="48"/>
                    <a:pt x="1114" y="48"/>
                  </a:cubicBezTo>
                  <a:cubicBezTo>
                    <a:pt x="1113" y="46"/>
                    <a:pt x="1113" y="46"/>
                    <a:pt x="1113" y="46"/>
                  </a:cubicBezTo>
                  <a:cubicBezTo>
                    <a:pt x="1114" y="46"/>
                    <a:pt x="1114" y="46"/>
                    <a:pt x="1114" y="46"/>
                  </a:cubicBezTo>
                  <a:cubicBezTo>
                    <a:pt x="1113" y="44"/>
                    <a:pt x="1113" y="44"/>
                    <a:pt x="1113" y="44"/>
                  </a:cubicBezTo>
                  <a:cubicBezTo>
                    <a:pt x="1111" y="42"/>
                    <a:pt x="1111" y="42"/>
                    <a:pt x="1111" y="42"/>
                  </a:cubicBezTo>
                  <a:cubicBezTo>
                    <a:pt x="1111" y="40"/>
                    <a:pt x="1111" y="40"/>
                    <a:pt x="1111" y="40"/>
                  </a:cubicBezTo>
                  <a:cubicBezTo>
                    <a:pt x="1108" y="39"/>
                    <a:pt x="1108" y="39"/>
                    <a:pt x="1108" y="39"/>
                  </a:cubicBezTo>
                  <a:cubicBezTo>
                    <a:pt x="1105" y="34"/>
                    <a:pt x="1105" y="34"/>
                    <a:pt x="1105" y="34"/>
                  </a:cubicBezTo>
                  <a:cubicBezTo>
                    <a:pt x="1103" y="32"/>
                    <a:pt x="1103" y="32"/>
                    <a:pt x="1103" y="32"/>
                  </a:cubicBezTo>
                  <a:cubicBezTo>
                    <a:pt x="1103" y="32"/>
                    <a:pt x="1103" y="32"/>
                    <a:pt x="1103" y="32"/>
                  </a:cubicBezTo>
                  <a:cubicBezTo>
                    <a:pt x="1102" y="31"/>
                    <a:pt x="1102" y="31"/>
                    <a:pt x="1102" y="31"/>
                  </a:cubicBezTo>
                  <a:cubicBezTo>
                    <a:pt x="1101" y="30"/>
                    <a:pt x="1101" y="30"/>
                    <a:pt x="1101" y="30"/>
                  </a:cubicBezTo>
                  <a:cubicBezTo>
                    <a:pt x="1101" y="31"/>
                    <a:pt x="1101" y="31"/>
                    <a:pt x="1101" y="31"/>
                  </a:cubicBezTo>
                  <a:cubicBezTo>
                    <a:pt x="1101" y="32"/>
                    <a:pt x="1101" y="32"/>
                    <a:pt x="1101" y="32"/>
                  </a:cubicBezTo>
                  <a:cubicBezTo>
                    <a:pt x="1100" y="32"/>
                    <a:pt x="1100" y="32"/>
                    <a:pt x="1100" y="32"/>
                  </a:cubicBezTo>
                  <a:cubicBezTo>
                    <a:pt x="1099" y="30"/>
                    <a:pt x="1099" y="30"/>
                    <a:pt x="1099" y="30"/>
                  </a:cubicBezTo>
                  <a:cubicBezTo>
                    <a:pt x="1096" y="28"/>
                    <a:pt x="1096" y="28"/>
                    <a:pt x="1096" y="28"/>
                  </a:cubicBezTo>
                  <a:cubicBezTo>
                    <a:pt x="1094" y="28"/>
                    <a:pt x="1094" y="28"/>
                    <a:pt x="1094" y="28"/>
                  </a:cubicBezTo>
                  <a:cubicBezTo>
                    <a:pt x="1092" y="28"/>
                    <a:pt x="1092" y="28"/>
                    <a:pt x="1092" y="28"/>
                  </a:cubicBezTo>
                  <a:cubicBezTo>
                    <a:pt x="1092" y="29"/>
                    <a:pt x="1092" y="29"/>
                    <a:pt x="1092" y="29"/>
                  </a:cubicBezTo>
                  <a:cubicBezTo>
                    <a:pt x="1094" y="30"/>
                    <a:pt x="1094" y="30"/>
                    <a:pt x="1094" y="30"/>
                  </a:cubicBezTo>
                  <a:cubicBezTo>
                    <a:pt x="1097" y="31"/>
                    <a:pt x="1097" y="31"/>
                    <a:pt x="1097" y="31"/>
                  </a:cubicBezTo>
                  <a:cubicBezTo>
                    <a:pt x="1095" y="32"/>
                    <a:pt x="1095" y="32"/>
                    <a:pt x="1095" y="32"/>
                  </a:cubicBezTo>
                  <a:cubicBezTo>
                    <a:pt x="1092" y="31"/>
                    <a:pt x="1092" y="31"/>
                    <a:pt x="1092" y="31"/>
                  </a:cubicBezTo>
                  <a:cubicBezTo>
                    <a:pt x="1090" y="29"/>
                    <a:pt x="1090" y="29"/>
                    <a:pt x="1090" y="29"/>
                  </a:cubicBezTo>
                  <a:cubicBezTo>
                    <a:pt x="1091" y="28"/>
                    <a:pt x="1091" y="28"/>
                    <a:pt x="1091" y="28"/>
                  </a:cubicBezTo>
                  <a:cubicBezTo>
                    <a:pt x="1090" y="28"/>
                    <a:pt x="1090" y="28"/>
                    <a:pt x="1090" y="28"/>
                  </a:cubicBezTo>
                  <a:cubicBezTo>
                    <a:pt x="1087" y="27"/>
                    <a:pt x="1087" y="27"/>
                    <a:pt x="1087" y="27"/>
                  </a:cubicBezTo>
                  <a:cubicBezTo>
                    <a:pt x="1088" y="28"/>
                    <a:pt x="1088" y="28"/>
                    <a:pt x="1088" y="28"/>
                  </a:cubicBezTo>
                  <a:cubicBezTo>
                    <a:pt x="1088" y="29"/>
                    <a:pt x="1088" y="29"/>
                    <a:pt x="1088" y="29"/>
                  </a:cubicBezTo>
                  <a:cubicBezTo>
                    <a:pt x="1085" y="30"/>
                    <a:pt x="1085" y="30"/>
                    <a:pt x="1085" y="30"/>
                  </a:cubicBezTo>
                  <a:cubicBezTo>
                    <a:pt x="1084" y="28"/>
                    <a:pt x="1084" y="28"/>
                    <a:pt x="1084" y="28"/>
                  </a:cubicBezTo>
                  <a:cubicBezTo>
                    <a:pt x="1084" y="27"/>
                    <a:pt x="1084" y="27"/>
                    <a:pt x="1084" y="27"/>
                  </a:cubicBezTo>
                  <a:cubicBezTo>
                    <a:pt x="1082" y="27"/>
                    <a:pt x="1082" y="27"/>
                    <a:pt x="1082" y="27"/>
                  </a:cubicBezTo>
                  <a:cubicBezTo>
                    <a:pt x="1081" y="27"/>
                    <a:pt x="1081" y="27"/>
                    <a:pt x="1081" y="27"/>
                  </a:cubicBezTo>
                  <a:cubicBezTo>
                    <a:pt x="1081" y="28"/>
                    <a:pt x="1081" y="28"/>
                    <a:pt x="1081" y="28"/>
                  </a:cubicBezTo>
                  <a:cubicBezTo>
                    <a:pt x="1080" y="28"/>
                    <a:pt x="1080" y="28"/>
                    <a:pt x="1080" y="28"/>
                  </a:cubicBezTo>
                  <a:cubicBezTo>
                    <a:pt x="1079" y="26"/>
                    <a:pt x="1079" y="26"/>
                    <a:pt x="1079" y="26"/>
                  </a:cubicBezTo>
                  <a:cubicBezTo>
                    <a:pt x="1077" y="27"/>
                    <a:pt x="1077" y="27"/>
                    <a:pt x="1077" y="27"/>
                  </a:cubicBezTo>
                  <a:cubicBezTo>
                    <a:pt x="1077" y="28"/>
                    <a:pt x="1077" y="28"/>
                    <a:pt x="1077" y="28"/>
                  </a:cubicBezTo>
                  <a:cubicBezTo>
                    <a:pt x="1070" y="26"/>
                    <a:pt x="1070" y="26"/>
                    <a:pt x="1070" y="26"/>
                  </a:cubicBezTo>
                  <a:cubicBezTo>
                    <a:pt x="1068" y="27"/>
                    <a:pt x="1068" y="27"/>
                    <a:pt x="1068" y="27"/>
                  </a:cubicBezTo>
                  <a:cubicBezTo>
                    <a:pt x="1065" y="26"/>
                    <a:pt x="1065" y="26"/>
                    <a:pt x="1065" y="26"/>
                  </a:cubicBezTo>
                  <a:cubicBezTo>
                    <a:pt x="1065" y="25"/>
                    <a:pt x="1065" y="25"/>
                    <a:pt x="1065" y="25"/>
                  </a:cubicBezTo>
                  <a:cubicBezTo>
                    <a:pt x="1062" y="24"/>
                    <a:pt x="1062" y="24"/>
                    <a:pt x="1062" y="24"/>
                  </a:cubicBezTo>
                  <a:cubicBezTo>
                    <a:pt x="1062" y="25"/>
                    <a:pt x="1062" y="25"/>
                    <a:pt x="1062" y="25"/>
                  </a:cubicBezTo>
                  <a:cubicBezTo>
                    <a:pt x="1062" y="26"/>
                    <a:pt x="1062" y="26"/>
                    <a:pt x="1062" y="26"/>
                  </a:cubicBezTo>
                  <a:cubicBezTo>
                    <a:pt x="1061" y="25"/>
                    <a:pt x="1061" y="25"/>
                    <a:pt x="1061" y="25"/>
                  </a:cubicBezTo>
                  <a:cubicBezTo>
                    <a:pt x="1059" y="25"/>
                    <a:pt x="1059" y="25"/>
                    <a:pt x="1059" y="25"/>
                  </a:cubicBezTo>
                  <a:cubicBezTo>
                    <a:pt x="1058" y="23"/>
                    <a:pt x="1058" y="23"/>
                    <a:pt x="1058" y="23"/>
                  </a:cubicBezTo>
                  <a:cubicBezTo>
                    <a:pt x="1057" y="24"/>
                    <a:pt x="1057" y="24"/>
                    <a:pt x="1057" y="24"/>
                  </a:cubicBezTo>
                  <a:cubicBezTo>
                    <a:pt x="1057" y="25"/>
                    <a:pt x="1057" y="25"/>
                    <a:pt x="1057" y="25"/>
                  </a:cubicBezTo>
                  <a:cubicBezTo>
                    <a:pt x="1055" y="25"/>
                    <a:pt x="1055" y="25"/>
                    <a:pt x="1055" y="25"/>
                  </a:cubicBezTo>
                  <a:cubicBezTo>
                    <a:pt x="1052" y="26"/>
                    <a:pt x="1052" y="26"/>
                    <a:pt x="1052" y="26"/>
                  </a:cubicBezTo>
                  <a:cubicBezTo>
                    <a:pt x="1052" y="27"/>
                    <a:pt x="1052" y="27"/>
                    <a:pt x="1052" y="27"/>
                  </a:cubicBezTo>
                  <a:cubicBezTo>
                    <a:pt x="1049" y="27"/>
                    <a:pt x="1049" y="27"/>
                    <a:pt x="1049" y="27"/>
                  </a:cubicBezTo>
                  <a:cubicBezTo>
                    <a:pt x="1044" y="25"/>
                    <a:pt x="1044" y="25"/>
                    <a:pt x="1044" y="25"/>
                  </a:cubicBezTo>
                  <a:cubicBezTo>
                    <a:pt x="1044" y="24"/>
                    <a:pt x="1044" y="24"/>
                    <a:pt x="1044" y="24"/>
                  </a:cubicBezTo>
                  <a:cubicBezTo>
                    <a:pt x="1047" y="25"/>
                    <a:pt x="1047" y="25"/>
                    <a:pt x="1047" y="25"/>
                  </a:cubicBezTo>
                  <a:cubicBezTo>
                    <a:pt x="1049" y="26"/>
                    <a:pt x="1049" y="26"/>
                    <a:pt x="1049" y="26"/>
                  </a:cubicBezTo>
                  <a:cubicBezTo>
                    <a:pt x="1049" y="25"/>
                    <a:pt x="1049" y="25"/>
                    <a:pt x="1049" y="25"/>
                  </a:cubicBezTo>
                  <a:cubicBezTo>
                    <a:pt x="1044" y="22"/>
                    <a:pt x="1044" y="22"/>
                    <a:pt x="1044" y="22"/>
                  </a:cubicBezTo>
                  <a:cubicBezTo>
                    <a:pt x="1038" y="21"/>
                    <a:pt x="1038" y="21"/>
                    <a:pt x="1038" y="21"/>
                  </a:cubicBezTo>
                  <a:cubicBezTo>
                    <a:pt x="1035" y="22"/>
                    <a:pt x="1035" y="22"/>
                    <a:pt x="1035" y="22"/>
                  </a:cubicBezTo>
                  <a:cubicBezTo>
                    <a:pt x="1034" y="21"/>
                    <a:pt x="1034" y="21"/>
                    <a:pt x="1034" y="21"/>
                  </a:cubicBezTo>
                  <a:cubicBezTo>
                    <a:pt x="1035" y="20"/>
                    <a:pt x="1035" y="20"/>
                    <a:pt x="1035" y="20"/>
                  </a:cubicBezTo>
                  <a:cubicBezTo>
                    <a:pt x="1034" y="19"/>
                    <a:pt x="1034" y="19"/>
                    <a:pt x="1034" y="19"/>
                  </a:cubicBezTo>
                  <a:cubicBezTo>
                    <a:pt x="1032" y="20"/>
                    <a:pt x="1032" y="20"/>
                    <a:pt x="1032" y="20"/>
                  </a:cubicBezTo>
                  <a:cubicBezTo>
                    <a:pt x="1033" y="20"/>
                    <a:pt x="1033" y="20"/>
                    <a:pt x="1033" y="20"/>
                  </a:cubicBezTo>
                  <a:cubicBezTo>
                    <a:pt x="1031" y="21"/>
                    <a:pt x="1031" y="21"/>
                    <a:pt x="1031" y="21"/>
                  </a:cubicBezTo>
                  <a:cubicBezTo>
                    <a:pt x="1029" y="20"/>
                    <a:pt x="1029" y="20"/>
                    <a:pt x="1029" y="20"/>
                  </a:cubicBezTo>
                  <a:cubicBezTo>
                    <a:pt x="1024" y="18"/>
                    <a:pt x="1024" y="18"/>
                    <a:pt x="1024" y="18"/>
                  </a:cubicBezTo>
                  <a:cubicBezTo>
                    <a:pt x="1021" y="18"/>
                    <a:pt x="1021" y="18"/>
                    <a:pt x="1021" y="18"/>
                  </a:cubicBezTo>
                  <a:cubicBezTo>
                    <a:pt x="1020" y="20"/>
                    <a:pt x="1020" y="20"/>
                    <a:pt x="1020" y="20"/>
                  </a:cubicBezTo>
                  <a:cubicBezTo>
                    <a:pt x="1019" y="19"/>
                    <a:pt x="1019" y="19"/>
                    <a:pt x="1019" y="19"/>
                  </a:cubicBezTo>
                  <a:cubicBezTo>
                    <a:pt x="1018" y="18"/>
                    <a:pt x="1018" y="18"/>
                    <a:pt x="1018" y="18"/>
                  </a:cubicBezTo>
                  <a:cubicBezTo>
                    <a:pt x="1016" y="19"/>
                    <a:pt x="1016" y="19"/>
                    <a:pt x="1016" y="19"/>
                  </a:cubicBezTo>
                  <a:cubicBezTo>
                    <a:pt x="1013" y="19"/>
                    <a:pt x="1013" y="19"/>
                    <a:pt x="1013" y="19"/>
                  </a:cubicBezTo>
                  <a:cubicBezTo>
                    <a:pt x="1011" y="17"/>
                    <a:pt x="1011" y="17"/>
                    <a:pt x="1011" y="17"/>
                  </a:cubicBezTo>
                  <a:cubicBezTo>
                    <a:pt x="1010" y="18"/>
                    <a:pt x="1010" y="18"/>
                    <a:pt x="1010" y="18"/>
                  </a:cubicBezTo>
                  <a:cubicBezTo>
                    <a:pt x="1008" y="18"/>
                    <a:pt x="1008" y="18"/>
                    <a:pt x="1008" y="18"/>
                  </a:cubicBezTo>
                  <a:cubicBezTo>
                    <a:pt x="1007" y="17"/>
                    <a:pt x="1007" y="17"/>
                    <a:pt x="1007" y="17"/>
                  </a:cubicBezTo>
                  <a:cubicBezTo>
                    <a:pt x="1006" y="19"/>
                    <a:pt x="1006" y="19"/>
                    <a:pt x="1006" y="19"/>
                  </a:cubicBezTo>
                  <a:cubicBezTo>
                    <a:pt x="1005" y="20"/>
                    <a:pt x="1005" y="20"/>
                    <a:pt x="1005" y="20"/>
                  </a:cubicBezTo>
                  <a:cubicBezTo>
                    <a:pt x="1005" y="19"/>
                    <a:pt x="1005" y="19"/>
                    <a:pt x="1005" y="19"/>
                  </a:cubicBezTo>
                  <a:cubicBezTo>
                    <a:pt x="998" y="21"/>
                    <a:pt x="998" y="21"/>
                    <a:pt x="998" y="21"/>
                  </a:cubicBezTo>
                  <a:cubicBezTo>
                    <a:pt x="997" y="22"/>
                    <a:pt x="997" y="22"/>
                    <a:pt x="997" y="22"/>
                  </a:cubicBezTo>
                  <a:cubicBezTo>
                    <a:pt x="996" y="22"/>
                    <a:pt x="996" y="22"/>
                    <a:pt x="996" y="22"/>
                  </a:cubicBezTo>
                  <a:cubicBezTo>
                    <a:pt x="995" y="24"/>
                    <a:pt x="995" y="24"/>
                    <a:pt x="995" y="24"/>
                  </a:cubicBezTo>
                  <a:cubicBezTo>
                    <a:pt x="994" y="24"/>
                    <a:pt x="994" y="24"/>
                    <a:pt x="994" y="24"/>
                  </a:cubicBezTo>
                  <a:cubicBezTo>
                    <a:pt x="993" y="23"/>
                    <a:pt x="993" y="23"/>
                    <a:pt x="993" y="23"/>
                  </a:cubicBezTo>
                  <a:cubicBezTo>
                    <a:pt x="991" y="23"/>
                    <a:pt x="991" y="23"/>
                    <a:pt x="991" y="23"/>
                  </a:cubicBezTo>
                  <a:cubicBezTo>
                    <a:pt x="991" y="24"/>
                    <a:pt x="991" y="24"/>
                    <a:pt x="991" y="24"/>
                  </a:cubicBezTo>
                  <a:cubicBezTo>
                    <a:pt x="990" y="24"/>
                    <a:pt x="990" y="24"/>
                    <a:pt x="990" y="24"/>
                  </a:cubicBezTo>
                  <a:cubicBezTo>
                    <a:pt x="988" y="25"/>
                    <a:pt x="988" y="25"/>
                    <a:pt x="988" y="25"/>
                  </a:cubicBezTo>
                  <a:cubicBezTo>
                    <a:pt x="986" y="23"/>
                    <a:pt x="986" y="23"/>
                    <a:pt x="986" y="23"/>
                  </a:cubicBezTo>
                  <a:cubicBezTo>
                    <a:pt x="984" y="24"/>
                    <a:pt x="984" y="24"/>
                    <a:pt x="984" y="24"/>
                  </a:cubicBezTo>
                  <a:cubicBezTo>
                    <a:pt x="984" y="25"/>
                    <a:pt x="984" y="25"/>
                    <a:pt x="984" y="25"/>
                  </a:cubicBezTo>
                  <a:cubicBezTo>
                    <a:pt x="980" y="25"/>
                    <a:pt x="980" y="25"/>
                    <a:pt x="980" y="25"/>
                  </a:cubicBezTo>
                  <a:cubicBezTo>
                    <a:pt x="975" y="26"/>
                    <a:pt x="975" y="26"/>
                    <a:pt x="975" y="26"/>
                  </a:cubicBezTo>
                  <a:cubicBezTo>
                    <a:pt x="974" y="25"/>
                    <a:pt x="974" y="25"/>
                    <a:pt x="974" y="25"/>
                  </a:cubicBezTo>
                  <a:cubicBezTo>
                    <a:pt x="970" y="26"/>
                    <a:pt x="970" y="26"/>
                    <a:pt x="970" y="26"/>
                  </a:cubicBezTo>
                  <a:cubicBezTo>
                    <a:pt x="969" y="26"/>
                    <a:pt x="969" y="26"/>
                    <a:pt x="969" y="26"/>
                  </a:cubicBezTo>
                  <a:cubicBezTo>
                    <a:pt x="972" y="28"/>
                    <a:pt x="972" y="28"/>
                    <a:pt x="972" y="28"/>
                  </a:cubicBezTo>
                  <a:cubicBezTo>
                    <a:pt x="973" y="31"/>
                    <a:pt x="973" y="31"/>
                    <a:pt x="973" y="31"/>
                  </a:cubicBezTo>
                  <a:cubicBezTo>
                    <a:pt x="974" y="32"/>
                    <a:pt x="974" y="32"/>
                    <a:pt x="974" y="32"/>
                  </a:cubicBezTo>
                  <a:cubicBezTo>
                    <a:pt x="975" y="34"/>
                    <a:pt x="975" y="34"/>
                    <a:pt x="975" y="34"/>
                  </a:cubicBezTo>
                  <a:cubicBezTo>
                    <a:pt x="976" y="36"/>
                    <a:pt x="976" y="36"/>
                    <a:pt x="976" y="36"/>
                  </a:cubicBezTo>
                  <a:cubicBezTo>
                    <a:pt x="975" y="37"/>
                    <a:pt x="975" y="37"/>
                    <a:pt x="975" y="37"/>
                  </a:cubicBezTo>
                  <a:cubicBezTo>
                    <a:pt x="975" y="40"/>
                    <a:pt x="975" y="40"/>
                    <a:pt x="975" y="40"/>
                  </a:cubicBezTo>
                  <a:cubicBezTo>
                    <a:pt x="976" y="40"/>
                    <a:pt x="976" y="40"/>
                    <a:pt x="976" y="40"/>
                  </a:cubicBezTo>
                  <a:cubicBezTo>
                    <a:pt x="978" y="38"/>
                    <a:pt x="978" y="38"/>
                    <a:pt x="978" y="38"/>
                  </a:cubicBezTo>
                  <a:cubicBezTo>
                    <a:pt x="981" y="40"/>
                    <a:pt x="981" y="40"/>
                    <a:pt x="981" y="40"/>
                  </a:cubicBezTo>
                  <a:cubicBezTo>
                    <a:pt x="982" y="41"/>
                    <a:pt x="982" y="41"/>
                    <a:pt x="982" y="41"/>
                  </a:cubicBezTo>
                  <a:cubicBezTo>
                    <a:pt x="983" y="41"/>
                    <a:pt x="983" y="41"/>
                    <a:pt x="983" y="41"/>
                  </a:cubicBezTo>
                  <a:cubicBezTo>
                    <a:pt x="986" y="44"/>
                    <a:pt x="986" y="44"/>
                    <a:pt x="986" y="44"/>
                  </a:cubicBezTo>
                  <a:cubicBezTo>
                    <a:pt x="987" y="47"/>
                    <a:pt x="987" y="47"/>
                    <a:pt x="987" y="47"/>
                  </a:cubicBezTo>
                  <a:cubicBezTo>
                    <a:pt x="989" y="48"/>
                    <a:pt x="989" y="48"/>
                    <a:pt x="989" y="48"/>
                  </a:cubicBezTo>
                  <a:cubicBezTo>
                    <a:pt x="991" y="50"/>
                    <a:pt x="991" y="50"/>
                    <a:pt x="991" y="50"/>
                  </a:cubicBezTo>
                  <a:cubicBezTo>
                    <a:pt x="991" y="52"/>
                    <a:pt x="991" y="52"/>
                    <a:pt x="991" y="52"/>
                  </a:cubicBezTo>
                  <a:cubicBezTo>
                    <a:pt x="992" y="53"/>
                    <a:pt x="992" y="53"/>
                    <a:pt x="992" y="53"/>
                  </a:cubicBezTo>
                  <a:cubicBezTo>
                    <a:pt x="991" y="53"/>
                    <a:pt x="991" y="53"/>
                    <a:pt x="991" y="53"/>
                  </a:cubicBezTo>
                  <a:cubicBezTo>
                    <a:pt x="992" y="55"/>
                    <a:pt x="992" y="55"/>
                    <a:pt x="992" y="55"/>
                  </a:cubicBezTo>
                  <a:cubicBezTo>
                    <a:pt x="991" y="56"/>
                    <a:pt x="991" y="56"/>
                    <a:pt x="991" y="56"/>
                  </a:cubicBezTo>
                  <a:cubicBezTo>
                    <a:pt x="990" y="55"/>
                    <a:pt x="990" y="55"/>
                    <a:pt x="990" y="55"/>
                  </a:cubicBezTo>
                  <a:cubicBezTo>
                    <a:pt x="988" y="57"/>
                    <a:pt x="988" y="57"/>
                    <a:pt x="988" y="57"/>
                  </a:cubicBezTo>
                  <a:cubicBezTo>
                    <a:pt x="988" y="58"/>
                    <a:pt x="988" y="58"/>
                    <a:pt x="988" y="58"/>
                  </a:cubicBezTo>
                  <a:cubicBezTo>
                    <a:pt x="986" y="58"/>
                    <a:pt x="986" y="58"/>
                    <a:pt x="986" y="58"/>
                  </a:cubicBezTo>
                  <a:cubicBezTo>
                    <a:pt x="985" y="59"/>
                    <a:pt x="985" y="59"/>
                    <a:pt x="985" y="59"/>
                  </a:cubicBezTo>
                  <a:cubicBezTo>
                    <a:pt x="982" y="59"/>
                    <a:pt x="982" y="59"/>
                    <a:pt x="982" y="59"/>
                  </a:cubicBezTo>
                  <a:cubicBezTo>
                    <a:pt x="981" y="58"/>
                    <a:pt x="981" y="58"/>
                    <a:pt x="981" y="58"/>
                  </a:cubicBezTo>
                  <a:cubicBezTo>
                    <a:pt x="981" y="56"/>
                    <a:pt x="981" y="56"/>
                    <a:pt x="981" y="56"/>
                  </a:cubicBezTo>
                  <a:cubicBezTo>
                    <a:pt x="978" y="52"/>
                    <a:pt x="978" y="52"/>
                    <a:pt x="978" y="52"/>
                  </a:cubicBezTo>
                  <a:cubicBezTo>
                    <a:pt x="976" y="52"/>
                    <a:pt x="976" y="52"/>
                    <a:pt x="976" y="52"/>
                  </a:cubicBezTo>
                  <a:cubicBezTo>
                    <a:pt x="976" y="52"/>
                    <a:pt x="976" y="52"/>
                    <a:pt x="976" y="52"/>
                  </a:cubicBezTo>
                  <a:cubicBezTo>
                    <a:pt x="972" y="51"/>
                    <a:pt x="972" y="51"/>
                    <a:pt x="972" y="51"/>
                  </a:cubicBezTo>
                  <a:cubicBezTo>
                    <a:pt x="969" y="52"/>
                    <a:pt x="969" y="52"/>
                    <a:pt x="969" y="52"/>
                  </a:cubicBezTo>
                  <a:cubicBezTo>
                    <a:pt x="968" y="51"/>
                    <a:pt x="968" y="51"/>
                    <a:pt x="968" y="51"/>
                  </a:cubicBezTo>
                  <a:cubicBezTo>
                    <a:pt x="965" y="48"/>
                    <a:pt x="965" y="48"/>
                    <a:pt x="965" y="48"/>
                  </a:cubicBezTo>
                  <a:cubicBezTo>
                    <a:pt x="965" y="46"/>
                    <a:pt x="965" y="46"/>
                    <a:pt x="965" y="46"/>
                  </a:cubicBezTo>
                  <a:cubicBezTo>
                    <a:pt x="964" y="45"/>
                    <a:pt x="964" y="45"/>
                    <a:pt x="964" y="45"/>
                  </a:cubicBezTo>
                  <a:cubicBezTo>
                    <a:pt x="961" y="44"/>
                    <a:pt x="961" y="44"/>
                    <a:pt x="961" y="44"/>
                  </a:cubicBezTo>
                  <a:cubicBezTo>
                    <a:pt x="961" y="43"/>
                    <a:pt x="961" y="43"/>
                    <a:pt x="961" y="43"/>
                  </a:cubicBezTo>
                  <a:cubicBezTo>
                    <a:pt x="960" y="41"/>
                    <a:pt x="960" y="41"/>
                    <a:pt x="960" y="41"/>
                  </a:cubicBezTo>
                  <a:cubicBezTo>
                    <a:pt x="957" y="41"/>
                    <a:pt x="957" y="41"/>
                    <a:pt x="957" y="41"/>
                  </a:cubicBezTo>
                  <a:cubicBezTo>
                    <a:pt x="956" y="41"/>
                    <a:pt x="956" y="41"/>
                    <a:pt x="956" y="41"/>
                  </a:cubicBezTo>
                  <a:cubicBezTo>
                    <a:pt x="956" y="43"/>
                    <a:pt x="956" y="43"/>
                    <a:pt x="956" y="43"/>
                  </a:cubicBezTo>
                  <a:cubicBezTo>
                    <a:pt x="956" y="46"/>
                    <a:pt x="956" y="46"/>
                    <a:pt x="956" y="46"/>
                  </a:cubicBezTo>
                  <a:cubicBezTo>
                    <a:pt x="956" y="47"/>
                    <a:pt x="956" y="47"/>
                    <a:pt x="956" y="47"/>
                  </a:cubicBezTo>
                  <a:cubicBezTo>
                    <a:pt x="954" y="50"/>
                    <a:pt x="954" y="50"/>
                    <a:pt x="954" y="50"/>
                  </a:cubicBezTo>
                  <a:cubicBezTo>
                    <a:pt x="954" y="52"/>
                    <a:pt x="954" y="52"/>
                    <a:pt x="954" y="52"/>
                  </a:cubicBezTo>
                  <a:cubicBezTo>
                    <a:pt x="952" y="51"/>
                    <a:pt x="952" y="51"/>
                    <a:pt x="952" y="51"/>
                  </a:cubicBezTo>
                  <a:cubicBezTo>
                    <a:pt x="952" y="50"/>
                    <a:pt x="952" y="50"/>
                    <a:pt x="952" y="50"/>
                  </a:cubicBezTo>
                  <a:cubicBezTo>
                    <a:pt x="951" y="50"/>
                    <a:pt x="951" y="50"/>
                    <a:pt x="951" y="50"/>
                  </a:cubicBezTo>
                  <a:cubicBezTo>
                    <a:pt x="950" y="51"/>
                    <a:pt x="950" y="51"/>
                    <a:pt x="950" y="51"/>
                  </a:cubicBezTo>
                  <a:cubicBezTo>
                    <a:pt x="946" y="50"/>
                    <a:pt x="946" y="50"/>
                    <a:pt x="946" y="50"/>
                  </a:cubicBezTo>
                  <a:cubicBezTo>
                    <a:pt x="943" y="52"/>
                    <a:pt x="943" y="52"/>
                    <a:pt x="943" y="52"/>
                  </a:cubicBezTo>
                  <a:cubicBezTo>
                    <a:pt x="942" y="51"/>
                    <a:pt x="942" y="51"/>
                    <a:pt x="942" y="51"/>
                  </a:cubicBezTo>
                  <a:cubicBezTo>
                    <a:pt x="939" y="53"/>
                    <a:pt x="939" y="53"/>
                    <a:pt x="939" y="53"/>
                  </a:cubicBezTo>
                  <a:cubicBezTo>
                    <a:pt x="937" y="54"/>
                    <a:pt x="937" y="54"/>
                    <a:pt x="937" y="54"/>
                  </a:cubicBezTo>
                  <a:cubicBezTo>
                    <a:pt x="935" y="53"/>
                    <a:pt x="935" y="53"/>
                    <a:pt x="935" y="53"/>
                  </a:cubicBezTo>
                  <a:cubicBezTo>
                    <a:pt x="933" y="51"/>
                    <a:pt x="933" y="51"/>
                    <a:pt x="933" y="51"/>
                  </a:cubicBezTo>
                  <a:cubicBezTo>
                    <a:pt x="932" y="51"/>
                    <a:pt x="932" y="51"/>
                    <a:pt x="932" y="51"/>
                  </a:cubicBezTo>
                  <a:cubicBezTo>
                    <a:pt x="932" y="52"/>
                    <a:pt x="932" y="52"/>
                    <a:pt x="932" y="52"/>
                  </a:cubicBezTo>
                  <a:cubicBezTo>
                    <a:pt x="932" y="53"/>
                    <a:pt x="932" y="53"/>
                    <a:pt x="932" y="53"/>
                  </a:cubicBezTo>
                  <a:cubicBezTo>
                    <a:pt x="929" y="55"/>
                    <a:pt x="929" y="55"/>
                    <a:pt x="929" y="55"/>
                  </a:cubicBezTo>
                  <a:cubicBezTo>
                    <a:pt x="927" y="56"/>
                    <a:pt x="927" y="56"/>
                    <a:pt x="927" y="56"/>
                  </a:cubicBezTo>
                  <a:cubicBezTo>
                    <a:pt x="924" y="56"/>
                    <a:pt x="924" y="56"/>
                    <a:pt x="924" y="56"/>
                  </a:cubicBezTo>
                  <a:cubicBezTo>
                    <a:pt x="921" y="59"/>
                    <a:pt x="921" y="59"/>
                    <a:pt x="921" y="59"/>
                  </a:cubicBezTo>
                  <a:cubicBezTo>
                    <a:pt x="922" y="62"/>
                    <a:pt x="922" y="62"/>
                    <a:pt x="922" y="62"/>
                  </a:cubicBezTo>
                  <a:cubicBezTo>
                    <a:pt x="921" y="66"/>
                    <a:pt x="921" y="66"/>
                    <a:pt x="921" y="66"/>
                  </a:cubicBezTo>
                  <a:cubicBezTo>
                    <a:pt x="925" y="71"/>
                    <a:pt x="925" y="71"/>
                    <a:pt x="925" y="71"/>
                  </a:cubicBezTo>
                  <a:cubicBezTo>
                    <a:pt x="925" y="73"/>
                    <a:pt x="925" y="73"/>
                    <a:pt x="925" y="73"/>
                  </a:cubicBezTo>
                  <a:cubicBezTo>
                    <a:pt x="923" y="70"/>
                    <a:pt x="923" y="70"/>
                    <a:pt x="923" y="70"/>
                  </a:cubicBezTo>
                  <a:cubicBezTo>
                    <a:pt x="921" y="68"/>
                    <a:pt x="921" y="68"/>
                    <a:pt x="921" y="68"/>
                  </a:cubicBezTo>
                  <a:cubicBezTo>
                    <a:pt x="919" y="69"/>
                    <a:pt x="919" y="69"/>
                    <a:pt x="919" y="69"/>
                  </a:cubicBezTo>
                  <a:cubicBezTo>
                    <a:pt x="918" y="67"/>
                    <a:pt x="918" y="67"/>
                    <a:pt x="918" y="67"/>
                  </a:cubicBezTo>
                  <a:cubicBezTo>
                    <a:pt x="918" y="69"/>
                    <a:pt x="918" y="69"/>
                    <a:pt x="918" y="69"/>
                  </a:cubicBezTo>
                  <a:cubicBezTo>
                    <a:pt x="920" y="70"/>
                    <a:pt x="920" y="70"/>
                    <a:pt x="920" y="70"/>
                  </a:cubicBezTo>
                  <a:cubicBezTo>
                    <a:pt x="921" y="73"/>
                    <a:pt x="921" y="73"/>
                    <a:pt x="921" y="73"/>
                  </a:cubicBezTo>
                  <a:cubicBezTo>
                    <a:pt x="921" y="74"/>
                    <a:pt x="921" y="74"/>
                    <a:pt x="921" y="74"/>
                  </a:cubicBezTo>
                  <a:cubicBezTo>
                    <a:pt x="918" y="70"/>
                    <a:pt x="918" y="70"/>
                    <a:pt x="918" y="70"/>
                  </a:cubicBezTo>
                  <a:cubicBezTo>
                    <a:pt x="916" y="70"/>
                    <a:pt x="916" y="70"/>
                    <a:pt x="916" y="70"/>
                  </a:cubicBezTo>
                  <a:cubicBezTo>
                    <a:pt x="916" y="67"/>
                    <a:pt x="916" y="67"/>
                    <a:pt x="916" y="67"/>
                  </a:cubicBezTo>
                  <a:cubicBezTo>
                    <a:pt x="913" y="64"/>
                    <a:pt x="913" y="64"/>
                    <a:pt x="913" y="64"/>
                  </a:cubicBezTo>
                  <a:cubicBezTo>
                    <a:pt x="912" y="62"/>
                    <a:pt x="912" y="62"/>
                    <a:pt x="912" y="62"/>
                  </a:cubicBezTo>
                  <a:cubicBezTo>
                    <a:pt x="910" y="62"/>
                    <a:pt x="910" y="62"/>
                    <a:pt x="910" y="62"/>
                  </a:cubicBezTo>
                  <a:cubicBezTo>
                    <a:pt x="911" y="65"/>
                    <a:pt x="911" y="65"/>
                    <a:pt x="911" y="65"/>
                  </a:cubicBezTo>
                  <a:cubicBezTo>
                    <a:pt x="910" y="67"/>
                    <a:pt x="910" y="67"/>
                    <a:pt x="910" y="67"/>
                  </a:cubicBezTo>
                  <a:cubicBezTo>
                    <a:pt x="910" y="65"/>
                    <a:pt x="910" y="65"/>
                    <a:pt x="910" y="65"/>
                  </a:cubicBezTo>
                  <a:cubicBezTo>
                    <a:pt x="908" y="63"/>
                    <a:pt x="908" y="63"/>
                    <a:pt x="908" y="63"/>
                  </a:cubicBezTo>
                  <a:cubicBezTo>
                    <a:pt x="905" y="64"/>
                    <a:pt x="905" y="64"/>
                    <a:pt x="905" y="64"/>
                  </a:cubicBezTo>
                  <a:cubicBezTo>
                    <a:pt x="905" y="65"/>
                    <a:pt x="905" y="65"/>
                    <a:pt x="905" y="65"/>
                  </a:cubicBezTo>
                  <a:cubicBezTo>
                    <a:pt x="904" y="64"/>
                    <a:pt x="904" y="64"/>
                    <a:pt x="904" y="64"/>
                  </a:cubicBezTo>
                  <a:cubicBezTo>
                    <a:pt x="902" y="64"/>
                    <a:pt x="902" y="64"/>
                    <a:pt x="902" y="64"/>
                  </a:cubicBezTo>
                  <a:cubicBezTo>
                    <a:pt x="899" y="66"/>
                    <a:pt x="899" y="66"/>
                    <a:pt x="899" y="66"/>
                  </a:cubicBezTo>
                  <a:cubicBezTo>
                    <a:pt x="898" y="67"/>
                    <a:pt x="898" y="67"/>
                    <a:pt x="898" y="67"/>
                  </a:cubicBezTo>
                  <a:cubicBezTo>
                    <a:pt x="899" y="65"/>
                    <a:pt x="899" y="65"/>
                    <a:pt x="899" y="65"/>
                  </a:cubicBezTo>
                  <a:cubicBezTo>
                    <a:pt x="899" y="63"/>
                    <a:pt x="899" y="63"/>
                    <a:pt x="899" y="63"/>
                  </a:cubicBezTo>
                  <a:cubicBezTo>
                    <a:pt x="897" y="60"/>
                    <a:pt x="897" y="60"/>
                    <a:pt x="897" y="60"/>
                  </a:cubicBezTo>
                  <a:cubicBezTo>
                    <a:pt x="897" y="57"/>
                    <a:pt x="897" y="57"/>
                    <a:pt x="897" y="57"/>
                  </a:cubicBezTo>
                  <a:cubicBezTo>
                    <a:pt x="896" y="56"/>
                    <a:pt x="896" y="56"/>
                    <a:pt x="896" y="56"/>
                  </a:cubicBezTo>
                  <a:cubicBezTo>
                    <a:pt x="896" y="55"/>
                    <a:pt x="896" y="55"/>
                    <a:pt x="896" y="55"/>
                  </a:cubicBezTo>
                  <a:cubicBezTo>
                    <a:pt x="894" y="52"/>
                    <a:pt x="894" y="52"/>
                    <a:pt x="894" y="52"/>
                  </a:cubicBezTo>
                  <a:cubicBezTo>
                    <a:pt x="891" y="48"/>
                    <a:pt x="891" y="48"/>
                    <a:pt x="891" y="48"/>
                  </a:cubicBezTo>
                  <a:cubicBezTo>
                    <a:pt x="887" y="46"/>
                    <a:pt x="887" y="46"/>
                    <a:pt x="887" y="46"/>
                  </a:cubicBezTo>
                  <a:cubicBezTo>
                    <a:pt x="884" y="42"/>
                    <a:pt x="884" y="42"/>
                    <a:pt x="884" y="42"/>
                  </a:cubicBezTo>
                  <a:cubicBezTo>
                    <a:pt x="875" y="39"/>
                    <a:pt x="875" y="39"/>
                    <a:pt x="875" y="39"/>
                  </a:cubicBezTo>
                  <a:cubicBezTo>
                    <a:pt x="871" y="39"/>
                    <a:pt x="871" y="39"/>
                    <a:pt x="871" y="39"/>
                  </a:cubicBezTo>
                  <a:cubicBezTo>
                    <a:pt x="868" y="40"/>
                    <a:pt x="868" y="40"/>
                    <a:pt x="868" y="40"/>
                  </a:cubicBezTo>
                  <a:cubicBezTo>
                    <a:pt x="865" y="42"/>
                    <a:pt x="865" y="42"/>
                    <a:pt x="865" y="42"/>
                  </a:cubicBezTo>
                  <a:cubicBezTo>
                    <a:pt x="865" y="43"/>
                    <a:pt x="865" y="43"/>
                    <a:pt x="865" y="43"/>
                  </a:cubicBezTo>
                  <a:cubicBezTo>
                    <a:pt x="863" y="42"/>
                    <a:pt x="863" y="42"/>
                    <a:pt x="863" y="42"/>
                  </a:cubicBezTo>
                  <a:cubicBezTo>
                    <a:pt x="859" y="43"/>
                    <a:pt x="859" y="43"/>
                    <a:pt x="859" y="43"/>
                  </a:cubicBezTo>
                  <a:cubicBezTo>
                    <a:pt x="853" y="47"/>
                    <a:pt x="853" y="47"/>
                    <a:pt x="853" y="47"/>
                  </a:cubicBezTo>
                  <a:cubicBezTo>
                    <a:pt x="850" y="47"/>
                    <a:pt x="850" y="47"/>
                    <a:pt x="850" y="47"/>
                  </a:cubicBezTo>
                  <a:cubicBezTo>
                    <a:pt x="847" y="50"/>
                    <a:pt x="847" y="50"/>
                    <a:pt x="847" y="50"/>
                  </a:cubicBezTo>
                  <a:cubicBezTo>
                    <a:pt x="846" y="51"/>
                    <a:pt x="846" y="51"/>
                    <a:pt x="846" y="51"/>
                  </a:cubicBezTo>
                  <a:cubicBezTo>
                    <a:pt x="842" y="54"/>
                    <a:pt x="842" y="54"/>
                    <a:pt x="842" y="54"/>
                  </a:cubicBezTo>
                  <a:cubicBezTo>
                    <a:pt x="840" y="55"/>
                    <a:pt x="840" y="55"/>
                    <a:pt x="840" y="55"/>
                  </a:cubicBezTo>
                  <a:cubicBezTo>
                    <a:pt x="838" y="57"/>
                    <a:pt x="838" y="57"/>
                    <a:pt x="838" y="57"/>
                  </a:cubicBezTo>
                  <a:cubicBezTo>
                    <a:pt x="835" y="57"/>
                    <a:pt x="835" y="57"/>
                    <a:pt x="835" y="57"/>
                  </a:cubicBezTo>
                  <a:cubicBezTo>
                    <a:pt x="833" y="57"/>
                    <a:pt x="833" y="57"/>
                    <a:pt x="833" y="57"/>
                  </a:cubicBezTo>
                  <a:cubicBezTo>
                    <a:pt x="829" y="57"/>
                    <a:pt x="829" y="57"/>
                    <a:pt x="829" y="57"/>
                  </a:cubicBezTo>
                  <a:cubicBezTo>
                    <a:pt x="826" y="59"/>
                    <a:pt x="826" y="59"/>
                    <a:pt x="826" y="59"/>
                  </a:cubicBezTo>
                  <a:cubicBezTo>
                    <a:pt x="828" y="57"/>
                    <a:pt x="828" y="57"/>
                    <a:pt x="828" y="57"/>
                  </a:cubicBezTo>
                  <a:cubicBezTo>
                    <a:pt x="831" y="55"/>
                    <a:pt x="831" y="55"/>
                    <a:pt x="831" y="55"/>
                  </a:cubicBezTo>
                  <a:cubicBezTo>
                    <a:pt x="832" y="53"/>
                    <a:pt x="832" y="53"/>
                    <a:pt x="832" y="53"/>
                  </a:cubicBezTo>
                  <a:cubicBezTo>
                    <a:pt x="829" y="50"/>
                    <a:pt x="829" y="50"/>
                    <a:pt x="829" y="50"/>
                  </a:cubicBezTo>
                  <a:cubicBezTo>
                    <a:pt x="825" y="49"/>
                    <a:pt x="825" y="49"/>
                    <a:pt x="825" y="49"/>
                  </a:cubicBezTo>
                  <a:cubicBezTo>
                    <a:pt x="820" y="47"/>
                    <a:pt x="820" y="47"/>
                    <a:pt x="820" y="47"/>
                  </a:cubicBezTo>
                  <a:cubicBezTo>
                    <a:pt x="819" y="46"/>
                    <a:pt x="819" y="46"/>
                    <a:pt x="819" y="46"/>
                  </a:cubicBezTo>
                  <a:cubicBezTo>
                    <a:pt x="818" y="47"/>
                    <a:pt x="818" y="47"/>
                    <a:pt x="818" y="47"/>
                  </a:cubicBezTo>
                  <a:cubicBezTo>
                    <a:pt x="817" y="50"/>
                    <a:pt x="817" y="50"/>
                    <a:pt x="817" y="50"/>
                  </a:cubicBezTo>
                  <a:cubicBezTo>
                    <a:pt x="817" y="52"/>
                    <a:pt x="817" y="52"/>
                    <a:pt x="817" y="52"/>
                  </a:cubicBezTo>
                  <a:cubicBezTo>
                    <a:pt x="816" y="51"/>
                    <a:pt x="816" y="51"/>
                    <a:pt x="816" y="51"/>
                  </a:cubicBezTo>
                  <a:cubicBezTo>
                    <a:pt x="815" y="51"/>
                    <a:pt x="815" y="51"/>
                    <a:pt x="815" y="51"/>
                  </a:cubicBezTo>
                  <a:cubicBezTo>
                    <a:pt x="814" y="53"/>
                    <a:pt x="814" y="53"/>
                    <a:pt x="814" y="53"/>
                  </a:cubicBezTo>
                  <a:cubicBezTo>
                    <a:pt x="813" y="54"/>
                    <a:pt x="813" y="54"/>
                    <a:pt x="813" y="54"/>
                  </a:cubicBezTo>
                  <a:cubicBezTo>
                    <a:pt x="812" y="53"/>
                    <a:pt x="812" y="53"/>
                    <a:pt x="812" y="53"/>
                  </a:cubicBezTo>
                  <a:cubicBezTo>
                    <a:pt x="813" y="51"/>
                    <a:pt x="813" y="51"/>
                    <a:pt x="813" y="51"/>
                  </a:cubicBezTo>
                  <a:cubicBezTo>
                    <a:pt x="814" y="50"/>
                    <a:pt x="814" y="50"/>
                    <a:pt x="814" y="50"/>
                  </a:cubicBezTo>
                  <a:cubicBezTo>
                    <a:pt x="813" y="47"/>
                    <a:pt x="813" y="47"/>
                    <a:pt x="813" y="47"/>
                  </a:cubicBezTo>
                  <a:cubicBezTo>
                    <a:pt x="811" y="46"/>
                    <a:pt x="811" y="46"/>
                    <a:pt x="811" y="46"/>
                  </a:cubicBezTo>
                  <a:cubicBezTo>
                    <a:pt x="809" y="48"/>
                    <a:pt x="809" y="48"/>
                    <a:pt x="809" y="48"/>
                  </a:cubicBezTo>
                  <a:cubicBezTo>
                    <a:pt x="809" y="49"/>
                    <a:pt x="809" y="49"/>
                    <a:pt x="809" y="49"/>
                  </a:cubicBezTo>
                  <a:cubicBezTo>
                    <a:pt x="808" y="51"/>
                    <a:pt x="808" y="51"/>
                    <a:pt x="808" y="51"/>
                  </a:cubicBezTo>
                  <a:cubicBezTo>
                    <a:pt x="807" y="50"/>
                    <a:pt x="807" y="50"/>
                    <a:pt x="807" y="50"/>
                  </a:cubicBezTo>
                  <a:cubicBezTo>
                    <a:pt x="807" y="48"/>
                    <a:pt x="807" y="48"/>
                    <a:pt x="807" y="48"/>
                  </a:cubicBezTo>
                  <a:cubicBezTo>
                    <a:pt x="806" y="46"/>
                    <a:pt x="806" y="46"/>
                    <a:pt x="806" y="46"/>
                  </a:cubicBezTo>
                  <a:cubicBezTo>
                    <a:pt x="805" y="44"/>
                    <a:pt x="805" y="44"/>
                    <a:pt x="805" y="44"/>
                  </a:cubicBezTo>
                  <a:cubicBezTo>
                    <a:pt x="803" y="45"/>
                    <a:pt x="803" y="45"/>
                    <a:pt x="803" y="45"/>
                  </a:cubicBezTo>
                  <a:cubicBezTo>
                    <a:pt x="800" y="46"/>
                    <a:pt x="800" y="46"/>
                    <a:pt x="800" y="46"/>
                  </a:cubicBezTo>
                  <a:cubicBezTo>
                    <a:pt x="798" y="47"/>
                    <a:pt x="798" y="47"/>
                    <a:pt x="798" y="47"/>
                  </a:cubicBezTo>
                  <a:cubicBezTo>
                    <a:pt x="797" y="46"/>
                    <a:pt x="797" y="46"/>
                    <a:pt x="797" y="46"/>
                  </a:cubicBezTo>
                  <a:cubicBezTo>
                    <a:pt x="798" y="45"/>
                    <a:pt x="798" y="45"/>
                    <a:pt x="798" y="45"/>
                  </a:cubicBezTo>
                  <a:cubicBezTo>
                    <a:pt x="798" y="43"/>
                    <a:pt x="798" y="43"/>
                    <a:pt x="798" y="43"/>
                  </a:cubicBezTo>
                  <a:cubicBezTo>
                    <a:pt x="798" y="42"/>
                    <a:pt x="798" y="42"/>
                    <a:pt x="798" y="42"/>
                  </a:cubicBezTo>
                  <a:cubicBezTo>
                    <a:pt x="797" y="40"/>
                    <a:pt x="797" y="40"/>
                    <a:pt x="797" y="40"/>
                  </a:cubicBezTo>
                  <a:cubicBezTo>
                    <a:pt x="798" y="39"/>
                    <a:pt x="798" y="39"/>
                    <a:pt x="798" y="39"/>
                  </a:cubicBezTo>
                  <a:cubicBezTo>
                    <a:pt x="801" y="42"/>
                    <a:pt x="801" y="42"/>
                    <a:pt x="801" y="42"/>
                  </a:cubicBezTo>
                  <a:cubicBezTo>
                    <a:pt x="802" y="41"/>
                    <a:pt x="802" y="41"/>
                    <a:pt x="802" y="41"/>
                  </a:cubicBezTo>
                  <a:cubicBezTo>
                    <a:pt x="803" y="39"/>
                    <a:pt x="803" y="39"/>
                    <a:pt x="803" y="39"/>
                  </a:cubicBezTo>
                  <a:cubicBezTo>
                    <a:pt x="800" y="35"/>
                    <a:pt x="800" y="35"/>
                    <a:pt x="800" y="35"/>
                  </a:cubicBezTo>
                  <a:cubicBezTo>
                    <a:pt x="794" y="33"/>
                    <a:pt x="794" y="33"/>
                    <a:pt x="794" y="33"/>
                  </a:cubicBezTo>
                  <a:cubicBezTo>
                    <a:pt x="789" y="32"/>
                    <a:pt x="789" y="32"/>
                    <a:pt x="789" y="32"/>
                  </a:cubicBezTo>
                  <a:cubicBezTo>
                    <a:pt x="784" y="33"/>
                    <a:pt x="784" y="33"/>
                    <a:pt x="784" y="33"/>
                  </a:cubicBezTo>
                  <a:cubicBezTo>
                    <a:pt x="779" y="34"/>
                    <a:pt x="779" y="34"/>
                    <a:pt x="779" y="34"/>
                  </a:cubicBezTo>
                  <a:cubicBezTo>
                    <a:pt x="776" y="37"/>
                    <a:pt x="776" y="37"/>
                    <a:pt x="776" y="37"/>
                  </a:cubicBezTo>
                  <a:cubicBezTo>
                    <a:pt x="777" y="46"/>
                    <a:pt x="777" y="46"/>
                    <a:pt x="777" y="46"/>
                  </a:cubicBezTo>
                  <a:cubicBezTo>
                    <a:pt x="777" y="48"/>
                    <a:pt x="777" y="48"/>
                    <a:pt x="777" y="48"/>
                  </a:cubicBezTo>
                  <a:cubicBezTo>
                    <a:pt x="777" y="50"/>
                    <a:pt x="777" y="50"/>
                    <a:pt x="777" y="50"/>
                  </a:cubicBezTo>
                  <a:cubicBezTo>
                    <a:pt x="776" y="53"/>
                    <a:pt x="776" y="53"/>
                    <a:pt x="776" y="53"/>
                  </a:cubicBezTo>
                  <a:cubicBezTo>
                    <a:pt x="776" y="55"/>
                    <a:pt x="776" y="55"/>
                    <a:pt x="776" y="55"/>
                  </a:cubicBezTo>
                  <a:cubicBezTo>
                    <a:pt x="773" y="57"/>
                    <a:pt x="773" y="57"/>
                    <a:pt x="773" y="57"/>
                  </a:cubicBezTo>
                  <a:cubicBezTo>
                    <a:pt x="772" y="57"/>
                    <a:pt x="772" y="57"/>
                    <a:pt x="772" y="57"/>
                  </a:cubicBezTo>
                  <a:cubicBezTo>
                    <a:pt x="771" y="56"/>
                    <a:pt x="771" y="56"/>
                    <a:pt x="771" y="56"/>
                  </a:cubicBezTo>
                  <a:cubicBezTo>
                    <a:pt x="771" y="55"/>
                    <a:pt x="771" y="55"/>
                    <a:pt x="771" y="55"/>
                  </a:cubicBezTo>
                  <a:cubicBezTo>
                    <a:pt x="769" y="53"/>
                    <a:pt x="769" y="53"/>
                    <a:pt x="769" y="53"/>
                  </a:cubicBezTo>
                  <a:cubicBezTo>
                    <a:pt x="771" y="52"/>
                    <a:pt x="771" y="52"/>
                    <a:pt x="771" y="52"/>
                  </a:cubicBezTo>
                  <a:cubicBezTo>
                    <a:pt x="772" y="53"/>
                    <a:pt x="772" y="53"/>
                    <a:pt x="772" y="53"/>
                  </a:cubicBezTo>
                  <a:cubicBezTo>
                    <a:pt x="773" y="50"/>
                    <a:pt x="773" y="50"/>
                    <a:pt x="773" y="50"/>
                  </a:cubicBezTo>
                  <a:cubicBezTo>
                    <a:pt x="772" y="46"/>
                    <a:pt x="772" y="46"/>
                    <a:pt x="772" y="46"/>
                  </a:cubicBezTo>
                  <a:cubicBezTo>
                    <a:pt x="771" y="46"/>
                    <a:pt x="771" y="46"/>
                    <a:pt x="771" y="46"/>
                  </a:cubicBezTo>
                  <a:cubicBezTo>
                    <a:pt x="769" y="42"/>
                    <a:pt x="769" y="42"/>
                    <a:pt x="769" y="42"/>
                  </a:cubicBezTo>
                  <a:cubicBezTo>
                    <a:pt x="771" y="43"/>
                    <a:pt x="771" y="43"/>
                    <a:pt x="771" y="43"/>
                  </a:cubicBezTo>
                  <a:cubicBezTo>
                    <a:pt x="772" y="41"/>
                    <a:pt x="772" y="41"/>
                    <a:pt x="772" y="41"/>
                  </a:cubicBezTo>
                  <a:cubicBezTo>
                    <a:pt x="772" y="43"/>
                    <a:pt x="772" y="43"/>
                    <a:pt x="772" y="43"/>
                  </a:cubicBezTo>
                  <a:cubicBezTo>
                    <a:pt x="774" y="45"/>
                    <a:pt x="774" y="45"/>
                    <a:pt x="774" y="45"/>
                  </a:cubicBezTo>
                  <a:cubicBezTo>
                    <a:pt x="775" y="48"/>
                    <a:pt x="775" y="48"/>
                    <a:pt x="775" y="48"/>
                  </a:cubicBezTo>
                  <a:cubicBezTo>
                    <a:pt x="776" y="47"/>
                    <a:pt x="776" y="47"/>
                    <a:pt x="776" y="47"/>
                  </a:cubicBezTo>
                  <a:cubicBezTo>
                    <a:pt x="776" y="42"/>
                    <a:pt x="776" y="42"/>
                    <a:pt x="776" y="42"/>
                  </a:cubicBezTo>
                  <a:cubicBezTo>
                    <a:pt x="775" y="39"/>
                    <a:pt x="775" y="39"/>
                    <a:pt x="775" y="39"/>
                  </a:cubicBezTo>
                  <a:cubicBezTo>
                    <a:pt x="769" y="41"/>
                    <a:pt x="769" y="41"/>
                    <a:pt x="769" y="41"/>
                  </a:cubicBezTo>
                  <a:cubicBezTo>
                    <a:pt x="764" y="44"/>
                    <a:pt x="764" y="44"/>
                    <a:pt x="764" y="44"/>
                  </a:cubicBezTo>
                  <a:cubicBezTo>
                    <a:pt x="764" y="46"/>
                    <a:pt x="764" y="46"/>
                    <a:pt x="764" y="46"/>
                  </a:cubicBezTo>
                  <a:cubicBezTo>
                    <a:pt x="761" y="48"/>
                    <a:pt x="761" y="48"/>
                    <a:pt x="761" y="48"/>
                  </a:cubicBezTo>
                  <a:cubicBezTo>
                    <a:pt x="760" y="47"/>
                    <a:pt x="760" y="47"/>
                    <a:pt x="760" y="47"/>
                  </a:cubicBezTo>
                  <a:cubicBezTo>
                    <a:pt x="760" y="46"/>
                    <a:pt x="760" y="46"/>
                    <a:pt x="760" y="46"/>
                  </a:cubicBezTo>
                  <a:cubicBezTo>
                    <a:pt x="762" y="45"/>
                    <a:pt x="762" y="45"/>
                    <a:pt x="762" y="45"/>
                  </a:cubicBezTo>
                  <a:cubicBezTo>
                    <a:pt x="760" y="43"/>
                    <a:pt x="760" y="43"/>
                    <a:pt x="760" y="43"/>
                  </a:cubicBezTo>
                  <a:cubicBezTo>
                    <a:pt x="761" y="39"/>
                    <a:pt x="761" y="39"/>
                    <a:pt x="761" y="39"/>
                  </a:cubicBezTo>
                  <a:cubicBezTo>
                    <a:pt x="763" y="40"/>
                    <a:pt x="763" y="40"/>
                    <a:pt x="763" y="40"/>
                  </a:cubicBezTo>
                  <a:cubicBezTo>
                    <a:pt x="764" y="40"/>
                    <a:pt x="764" y="40"/>
                    <a:pt x="764" y="40"/>
                  </a:cubicBezTo>
                  <a:cubicBezTo>
                    <a:pt x="766" y="41"/>
                    <a:pt x="766" y="41"/>
                    <a:pt x="766" y="41"/>
                  </a:cubicBezTo>
                  <a:cubicBezTo>
                    <a:pt x="771" y="38"/>
                    <a:pt x="771" y="38"/>
                    <a:pt x="771" y="38"/>
                  </a:cubicBezTo>
                  <a:cubicBezTo>
                    <a:pt x="774" y="38"/>
                    <a:pt x="774" y="38"/>
                    <a:pt x="774" y="38"/>
                  </a:cubicBezTo>
                  <a:cubicBezTo>
                    <a:pt x="769" y="37"/>
                    <a:pt x="769" y="37"/>
                    <a:pt x="769" y="37"/>
                  </a:cubicBezTo>
                  <a:cubicBezTo>
                    <a:pt x="767" y="38"/>
                    <a:pt x="767" y="38"/>
                    <a:pt x="767" y="38"/>
                  </a:cubicBezTo>
                  <a:cubicBezTo>
                    <a:pt x="764" y="37"/>
                    <a:pt x="764" y="37"/>
                    <a:pt x="764" y="37"/>
                  </a:cubicBezTo>
                  <a:cubicBezTo>
                    <a:pt x="756" y="38"/>
                    <a:pt x="756" y="38"/>
                    <a:pt x="756" y="38"/>
                  </a:cubicBezTo>
                  <a:cubicBezTo>
                    <a:pt x="754" y="39"/>
                    <a:pt x="754" y="39"/>
                    <a:pt x="754" y="39"/>
                  </a:cubicBezTo>
                  <a:cubicBezTo>
                    <a:pt x="744" y="39"/>
                    <a:pt x="744" y="39"/>
                    <a:pt x="744" y="39"/>
                  </a:cubicBezTo>
                  <a:cubicBezTo>
                    <a:pt x="738" y="39"/>
                    <a:pt x="738" y="39"/>
                    <a:pt x="738" y="39"/>
                  </a:cubicBezTo>
                  <a:cubicBezTo>
                    <a:pt x="735" y="40"/>
                    <a:pt x="735" y="40"/>
                    <a:pt x="735" y="40"/>
                  </a:cubicBezTo>
                  <a:cubicBezTo>
                    <a:pt x="731" y="38"/>
                    <a:pt x="731" y="38"/>
                    <a:pt x="731" y="38"/>
                  </a:cubicBezTo>
                  <a:cubicBezTo>
                    <a:pt x="727" y="39"/>
                    <a:pt x="727" y="39"/>
                    <a:pt x="727" y="39"/>
                  </a:cubicBezTo>
                  <a:cubicBezTo>
                    <a:pt x="725" y="40"/>
                    <a:pt x="725" y="40"/>
                    <a:pt x="725" y="40"/>
                  </a:cubicBezTo>
                  <a:cubicBezTo>
                    <a:pt x="727" y="42"/>
                    <a:pt x="727" y="42"/>
                    <a:pt x="727" y="42"/>
                  </a:cubicBezTo>
                  <a:cubicBezTo>
                    <a:pt x="730" y="42"/>
                    <a:pt x="730" y="42"/>
                    <a:pt x="730" y="42"/>
                  </a:cubicBezTo>
                  <a:cubicBezTo>
                    <a:pt x="731" y="43"/>
                    <a:pt x="731" y="43"/>
                    <a:pt x="731" y="43"/>
                  </a:cubicBezTo>
                  <a:cubicBezTo>
                    <a:pt x="733" y="43"/>
                    <a:pt x="733" y="43"/>
                    <a:pt x="733" y="43"/>
                  </a:cubicBezTo>
                  <a:cubicBezTo>
                    <a:pt x="735" y="45"/>
                    <a:pt x="735" y="45"/>
                    <a:pt x="735" y="45"/>
                  </a:cubicBezTo>
                  <a:cubicBezTo>
                    <a:pt x="734" y="46"/>
                    <a:pt x="734" y="46"/>
                    <a:pt x="734" y="46"/>
                  </a:cubicBezTo>
                  <a:cubicBezTo>
                    <a:pt x="731" y="49"/>
                    <a:pt x="731" y="49"/>
                    <a:pt x="731" y="49"/>
                  </a:cubicBezTo>
                  <a:cubicBezTo>
                    <a:pt x="730" y="49"/>
                    <a:pt x="730" y="49"/>
                    <a:pt x="730" y="49"/>
                  </a:cubicBezTo>
                  <a:cubicBezTo>
                    <a:pt x="727" y="50"/>
                    <a:pt x="727" y="50"/>
                    <a:pt x="727" y="50"/>
                  </a:cubicBezTo>
                  <a:cubicBezTo>
                    <a:pt x="726" y="52"/>
                    <a:pt x="726" y="52"/>
                    <a:pt x="726" y="52"/>
                  </a:cubicBezTo>
                  <a:cubicBezTo>
                    <a:pt x="725" y="54"/>
                    <a:pt x="725" y="54"/>
                    <a:pt x="725" y="54"/>
                  </a:cubicBezTo>
                  <a:cubicBezTo>
                    <a:pt x="727" y="57"/>
                    <a:pt x="727" y="57"/>
                    <a:pt x="727" y="57"/>
                  </a:cubicBezTo>
                  <a:cubicBezTo>
                    <a:pt x="730" y="58"/>
                    <a:pt x="730" y="58"/>
                    <a:pt x="730" y="58"/>
                  </a:cubicBezTo>
                  <a:cubicBezTo>
                    <a:pt x="731" y="56"/>
                    <a:pt x="731" y="56"/>
                    <a:pt x="731" y="56"/>
                  </a:cubicBezTo>
                  <a:cubicBezTo>
                    <a:pt x="732" y="54"/>
                    <a:pt x="732" y="54"/>
                    <a:pt x="732" y="54"/>
                  </a:cubicBezTo>
                  <a:cubicBezTo>
                    <a:pt x="736" y="53"/>
                    <a:pt x="736" y="53"/>
                    <a:pt x="736" y="53"/>
                  </a:cubicBezTo>
                  <a:cubicBezTo>
                    <a:pt x="735" y="57"/>
                    <a:pt x="735" y="57"/>
                    <a:pt x="735" y="57"/>
                  </a:cubicBezTo>
                  <a:cubicBezTo>
                    <a:pt x="732" y="57"/>
                    <a:pt x="732" y="57"/>
                    <a:pt x="732" y="57"/>
                  </a:cubicBezTo>
                  <a:cubicBezTo>
                    <a:pt x="733" y="59"/>
                    <a:pt x="733" y="59"/>
                    <a:pt x="733" y="59"/>
                  </a:cubicBezTo>
                  <a:cubicBezTo>
                    <a:pt x="733" y="59"/>
                    <a:pt x="733" y="59"/>
                    <a:pt x="733" y="59"/>
                  </a:cubicBezTo>
                  <a:cubicBezTo>
                    <a:pt x="734" y="61"/>
                    <a:pt x="734" y="61"/>
                    <a:pt x="734" y="61"/>
                  </a:cubicBezTo>
                  <a:cubicBezTo>
                    <a:pt x="732" y="62"/>
                    <a:pt x="732" y="62"/>
                    <a:pt x="732" y="62"/>
                  </a:cubicBezTo>
                  <a:cubicBezTo>
                    <a:pt x="733" y="63"/>
                    <a:pt x="733" y="63"/>
                    <a:pt x="733" y="63"/>
                  </a:cubicBezTo>
                  <a:cubicBezTo>
                    <a:pt x="735" y="62"/>
                    <a:pt x="735" y="62"/>
                    <a:pt x="735" y="62"/>
                  </a:cubicBezTo>
                  <a:cubicBezTo>
                    <a:pt x="736" y="63"/>
                    <a:pt x="736" y="63"/>
                    <a:pt x="736" y="63"/>
                  </a:cubicBezTo>
                  <a:cubicBezTo>
                    <a:pt x="736" y="65"/>
                    <a:pt x="736" y="65"/>
                    <a:pt x="736" y="65"/>
                  </a:cubicBezTo>
                  <a:cubicBezTo>
                    <a:pt x="738" y="67"/>
                    <a:pt x="738" y="67"/>
                    <a:pt x="738" y="67"/>
                  </a:cubicBezTo>
                  <a:cubicBezTo>
                    <a:pt x="740" y="68"/>
                    <a:pt x="740" y="68"/>
                    <a:pt x="740" y="68"/>
                  </a:cubicBezTo>
                  <a:cubicBezTo>
                    <a:pt x="743" y="71"/>
                    <a:pt x="743" y="71"/>
                    <a:pt x="743" y="71"/>
                  </a:cubicBezTo>
                  <a:cubicBezTo>
                    <a:pt x="742" y="72"/>
                    <a:pt x="742" y="72"/>
                    <a:pt x="742" y="72"/>
                  </a:cubicBezTo>
                  <a:cubicBezTo>
                    <a:pt x="741" y="71"/>
                    <a:pt x="741" y="71"/>
                    <a:pt x="741" y="71"/>
                  </a:cubicBezTo>
                  <a:cubicBezTo>
                    <a:pt x="739" y="72"/>
                    <a:pt x="739" y="72"/>
                    <a:pt x="739" y="72"/>
                  </a:cubicBezTo>
                  <a:cubicBezTo>
                    <a:pt x="740" y="74"/>
                    <a:pt x="740" y="74"/>
                    <a:pt x="740" y="74"/>
                  </a:cubicBezTo>
                  <a:cubicBezTo>
                    <a:pt x="739" y="75"/>
                    <a:pt x="739" y="75"/>
                    <a:pt x="739" y="75"/>
                  </a:cubicBezTo>
                  <a:cubicBezTo>
                    <a:pt x="738" y="74"/>
                    <a:pt x="738" y="74"/>
                    <a:pt x="738" y="74"/>
                  </a:cubicBezTo>
                  <a:cubicBezTo>
                    <a:pt x="737" y="74"/>
                    <a:pt x="737" y="74"/>
                    <a:pt x="737" y="74"/>
                  </a:cubicBezTo>
                  <a:cubicBezTo>
                    <a:pt x="736" y="72"/>
                    <a:pt x="736" y="72"/>
                    <a:pt x="736" y="72"/>
                  </a:cubicBezTo>
                  <a:cubicBezTo>
                    <a:pt x="733" y="70"/>
                    <a:pt x="733" y="70"/>
                    <a:pt x="733" y="70"/>
                  </a:cubicBezTo>
                  <a:cubicBezTo>
                    <a:pt x="732" y="71"/>
                    <a:pt x="732" y="71"/>
                    <a:pt x="732" y="71"/>
                  </a:cubicBezTo>
                  <a:cubicBezTo>
                    <a:pt x="733" y="72"/>
                    <a:pt x="733" y="72"/>
                    <a:pt x="733" y="72"/>
                  </a:cubicBezTo>
                  <a:cubicBezTo>
                    <a:pt x="731" y="73"/>
                    <a:pt x="731" y="73"/>
                    <a:pt x="731" y="73"/>
                  </a:cubicBezTo>
                  <a:cubicBezTo>
                    <a:pt x="730" y="72"/>
                    <a:pt x="730" y="72"/>
                    <a:pt x="730" y="72"/>
                  </a:cubicBezTo>
                  <a:cubicBezTo>
                    <a:pt x="729" y="73"/>
                    <a:pt x="729" y="73"/>
                    <a:pt x="729" y="73"/>
                  </a:cubicBezTo>
                  <a:cubicBezTo>
                    <a:pt x="730" y="75"/>
                    <a:pt x="730" y="75"/>
                    <a:pt x="730" y="75"/>
                  </a:cubicBezTo>
                  <a:cubicBezTo>
                    <a:pt x="730" y="78"/>
                    <a:pt x="730" y="78"/>
                    <a:pt x="730" y="78"/>
                  </a:cubicBezTo>
                  <a:cubicBezTo>
                    <a:pt x="732" y="79"/>
                    <a:pt x="732" y="79"/>
                    <a:pt x="732" y="79"/>
                  </a:cubicBezTo>
                  <a:cubicBezTo>
                    <a:pt x="734" y="77"/>
                    <a:pt x="734" y="77"/>
                    <a:pt x="734" y="77"/>
                  </a:cubicBezTo>
                  <a:cubicBezTo>
                    <a:pt x="736" y="79"/>
                    <a:pt x="736" y="79"/>
                    <a:pt x="736" y="79"/>
                  </a:cubicBezTo>
                  <a:cubicBezTo>
                    <a:pt x="735" y="80"/>
                    <a:pt x="735" y="80"/>
                    <a:pt x="735" y="80"/>
                  </a:cubicBezTo>
                  <a:cubicBezTo>
                    <a:pt x="736" y="81"/>
                    <a:pt x="736" y="81"/>
                    <a:pt x="736" y="81"/>
                  </a:cubicBezTo>
                  <a:cubicBezTo>
                    <a:pt x="735" y="82"/>
                    <a:pt x="735" y="82"/>
                    <a:pt x="735" y="82"/>
                  </a:cubicBezTo>
                  <a:cubicBezTo>
                    <a:pt x="732" y="82"/>
                    <a:pt x="732" y="82"/>
                    <a:pt x="732" y="82"/>
                  </a:cubicBezTo>
                  <a:cubicBezTo>
                    <a:pt x="733" y="83"/>
                    <a:pt x="733" y="83"/>
                    <a:pt x="733" y="83"/>
                  </a:cubicBezTo>
                  <a:cubicBezTo>
                    <a:pt x="735" y="84"/>
                    <a:pt x="735" y="84"/>
                    <a:pt x="735" y="84"/>
                  </a:cubicBezTo>
                  <a:cubicBezTo>
                    <a:pt x="731" y="84"/>
                    <a:pt x="731" y="84"/>
                    <a:pt x="731" y="84"/>
                  </a:cubicBezTo>
                  <a:cubicBezTo>
                    <a:pt x="730" y="82"/>
                    <a:pt x="730" y="82"/>
                    <a:pt x="730" y="82"/>
                  </a:cubicBezTo>
                  <a:cubicBezTo>
                    <a:pt x="727" y="82"/>
                    <a:pt x="727" y="82"/>
                    <a:pt x="727" y="82"/>
                  </a:cubicBezTo>
                  <a:cubicBezTo>
                    <a:pt x="726" y="80"/>
                    <a:pt x="726" y="80"/>
                    <a:pt x="726" y="80"/>
                  </a:cubicBezTo>
                  <a:cubicBezTo>
                    <a:pt x="724" y="80"/>
                    <a:pt x="724" y="80"/>
                    <a:pt x="724" y="80"/>
                  </a:cubicBezTo>
                  <a:cubicBezTo>
                    <a:pt x="722" y="78"/>
                    <a:pt x="722" y="78"/>
                    <a:pt x="722" y="78"/>
                  </a:cubicBezTo>
                  <a:cubicBezTo>
                    <a:pt x="719" y="78"/>
                    <a:pt x="719" y="78"/>
                    <a:pt x="719" y="78"/>
                  </a:cubicBezTo>
                  <a:cubicBezTo>
                    <a:pt x="717" y="77"/>
                    <a:pt x="717" y="77"/>
                    <a:pt x="717" y="77"/>
                  </a:cubicBezTo>
                  <a:cubicBezTo>
                    <a:pt x="716" y="77"/>
                    <a:pt x="716" y="77"/>
                    <a:pt x="716" y="77"/>
                  </a:cubicBezTo>
                  <a:cubicBezTo>
                    <a:pt x="715" y="76"/>
                    <a:pt x="715" y="76"/>
                    <a:pt x="715" y="76"/>
                  </a:cubicBezTo>
                  <a:cubicBezTo>
                    <a:pt x="709" y="79"/>
                    <a:pt x="709" y="79"/>
                    <a:pt x="709" y="79"/>
                  </a:cubicBezTo>
                  <a:cubicBezTo>
                    <a:pt x="709" y="81"/>
                    <a:pt x="709" y="81"/>
                    <a:pt x="709" y="81"/>
                  </a:cubicBezTo>
                  <a:cubicBezTo>
                    <a:pt x="708" y="81"/>
                    <a:pt x="708" y="81"/>
                    <a:pt x="708" y="81"/>
                  </a:cubicBezTo>
                  <a:cubicBezTo>
                    <a:pt x="709" y="83"/>
                    <a:pt x="709" y="83"/>
                    <a:pt x="709" y="83"/>
                  </a:cubicBezTo>
                  <a:cubicBezTo>
                    <a:pt x="709" y="84"/>
                    <a:pt x="709" y="84"/>
                    <a:pt x="709" y="84"/>
                  </a:cubicBezTo>
                  <a:cubicBezTo>
                    <a:pt x="710" y="86"/>
                    <a:pt x="710" y="86"/>
                    <a:pt x="710" y="86"/>
                  </a:cubicBezTo>
                  <a:cubicBezTo>
                    <a:pt x="710" y="86"/>
                    <a:pt x="710" y="86"/>
                    <a:pt x="710" y="86"/>
                  </a:cubicBezTo>
                  <a:cubicBezTo>
                    <a:pt x="708" y="85"/>
                    <a:pt x="708" y="85"/>
                    <a:pt x="708" y="85"/>
                  </a:cubicBezTo>
                  <a:cubicBezTo>
                    <a:pt x="707" y="85"/>
                    <a:pt x="707" y="85"/>
                    <a:pt x="707" y="85"/>
                  </a:cubicBezTo>
                  <a:cubicBezTo>
                    <a:pt x="705" y="85"/>
                    <a:pt x="705" y="85"/>
                    <a:pt x="705" y="85"/>
                  </a:cubicBezTo>
                  <a:cubicBezTo>
                    <a:pt x="698" y="86"/>
                    <a:pt x="698" y="86"/>
                    <a:pt x="698" y="86"/>
                  </a:cubicBezTo>
                  <a:cubicBezTo>
                    <a:pt x="695" y="85"/>
                    <a:pt x="695" y="85"/>
                    <a:pt x="695" y="85"/>
                  </a:cubicBezTo>
                  <a:cubicBezTo>
                    <a:pt x="693" y="83"/>
                    <a:pt x="693" y="83"/>
                    <a:pt x="693" y="83"/>
                  </a:cubicBezTo>
                  <a:cubicBezTo>
                    <a:pt x="691" y="83"/>
                    <a:pt x="691" y="83"/>
                    <a:pt x="691" y="83"/>
                  </a:cubicBezTo>
                  <a:cubicBezTo>
                    <a:pt x="689" y="81"/>
                    <a:pt x="689" y="81"/>
                    <a:pt x="689" y="81"/>
                  </a:cubicBezTo>
                  <a:cubicBezTo>
                    <a:pt x="688" y="78"/>
                    <a:pt x="688" y="78"/>
                    <a:pt x="688" y="78"/>
                  </a:cubicBezTo>
                  <a:cubicBezTo>
                    <a:pt x="687" y="78"/>
                    <a:pt x="687" y="78"/>
                    <a:pt x="687" y="78"/>
                  </a:cubicBezTo>
                  <a:cubicBezTo>
                    <a:pt x="687" y="79"/>
                    <a:pt x="687" y="79"/>
                    <a:pt x="687" y="79"/>
                  </a:cubicBezTo>
                  <a:cubicBezTo>
                    <a:pt x="688" y="82"/>
                    <a:pt x="688" y="82"/>
                    <a:pt x="688" y="82"/>
                  </a:cubicBezTo>
                  <a:cubicBezTo>
                    <a:pt x="689" y="87"/>
                    <a:pt x="689" y="87"/>
                    <a:pt x="689" y="87"/>
                  </a:cubicBezTo>
                  <a:cubicBezTo>
                    <a:pt x="691" y="92"/>
                    <a:pt x="691" y="92"/>
                    <a:pt x="691" y="92"/>
                  </a:cubicBezTo>
                  <a:cubicBezTo>
                    <a:pt x="693" y="96"/>
                    <a:pt x="693" y="96"/>
                    <a:pt x="693" y="96"/>
                  </a:cubicBezTo>
                  <a:cubicBezTo>
                    <a:pt x="695" y="105"/>
                    <a:pt x="695" y="105"/>
                    <a:pt x="695" y="105"/>
                  </a:cubicBezTo>
                  <a:cubicBezTo>
                    <a:pt x="694" y="107"/>
                    <a:pt x="694" y="107"/>
                    <a:pt x="694" y="107"/>
                  </a:cubicBezTo>
                  <a:cubicBezTo>
                    <a:pt x="693" y="107"/>
                    <a:pt x="693" y="107"/>
                    <a:pt x="693" y="107"/>
                  </a:cubicBezTo>
                  <a:cubicBezTo>
                    <a:pt x="692" y="106"/>
                    <a:pt x="692" y="106"/>
                    <a:pt x="692" y="106"/>
                  </a:cubicBezTo>
                  <a:cubicBezTo>
                    <a:pt x="692" y="104"/>
                    <a:pt x="692" y="104"/>
                    <a:pt x="692" y="104"/>
                  </a:cubicBezTo>
                  <a:cubicBezTo>
                    <a:pt x="690" y="103"/>
                    <a:pt x="690" y="103"/>
                    <a:pt x="690" y="103"/>
                  </a:cubicBezTo>
                  <a:cubicBezTo>
                    <a:pt x="689" y="103"/>
                    <a:pt x="689" y="103"/>
                    <a:pt x="689" y="103"/>
                  </a:cubicBezTo>
                  <a:cubicBezTo>
                    <a:pt x="690" y="105"/>
                    <a:pt x="690" y="105"/>
                    <a:pt x="690" y="105"/>
                  </a:cubicBezTo>
                  <a:cubicBezTo>
                    <a:pt x="689" y="106"/>
                    <a:pt x="689" y="106"/>
                    <a:pt x="689" y="106"/>
                  </a:cubicBezTo>
                  <a:cubicBezTo>
                    <a:pt x="687" y="105"/>
                    <a:pt x="687" y="105"/>
                    <a:pt x="687" y="105"/>
                  </a:cubicBezTo>
                  <a:cubicBezTo>
                    <a:pt x="684" y="102"/>
                    <a:pt x="684" y="102"/>
                    <a:pt x="684" y="102"/>
                  </a:cubicBezTo>
                  <a:cubicBezTo>
                    <a:pt x="680" y="102"/>
                    <a:pt x="680" y="102"/>
                    <a:pt x="680" y="102"/>
                  </a:cubicBezTo>
                  <a:cubicBezTo>
                    <a:pt x="678" y="100"/>
                    <a:pt x="678" y="100"/>
                    <a:pt x="678" y="100"/>
                  </a:cubicBezTo>
                  <a:cubicBezTo>
                    <a:pt x="677" y="99"/>
                    <a:pt x="677" y="99"/>
                    <a:pt x="677" y="99"/>
                  </a:cubicBezTo>
                  <a:cubicBezTo>
                    <a:pt x="671" y="94"/>
                    <a:pt x="671" y="94"/>
                    <a:pt x="671" y="94"/>
                  </a:cubicBezTo>
                  <a:cubicBezTo>
                    <a:pt x="670" y="94"/>
                    <a:pt x="670" y="94"/>
                    <a:pt x="670" y="94"/>
                  </a:cubicBezTo>
                  <a:cubicBezTo>
                    <a:pt x="669" y="95"/>
                    <a:pt x="669" y="95"/>
                    <a:pt x="669" y="95"/>
                  </a:cubicBezTo>
                  <a:cubicBezTo>
                    <a:pt x="667" y="94"/>
                    <a:pt x="667" y="94"/>
                    <a:pt x="667" y="94"/>
                  </a:cubicBezTo>
                  <a:cubicBezTo>
                    <a:pt x="666" y="93"/>
                    <a:pt x="666" y="93"/>
                    <a:pt x="666" y="93"/>
                  </a:cubicBezTo>
                  <a:cubicBezTo>
                    <a:pt x="670" y="90"/>
                    <a:pt x="670" y="90"/>
                    <a:pt x="670" y="90"/>
                  </a:cubicBezTo>
                  <a:cubicBezTo>
                    <a:pt x="671" y="90"/>
                    <a:pt x="671" y="90"/>
                    <a:pt x="671" y="90"/>
                  </a:cubicBezTo>
                  <a:cubicBezTo>
                    <a:pt x="670" y="89"/>
                    <a:pt x="670" y="89"/>
                    <a:pt x="670" y="89"/>
                  </a:cubicBezTo>
                  <a:cubicBezTo>
                    <a:pt x="668" y="88"/>
                    <a:pt x="668" y="88"/>
                    <a:pt x="668" y="88"/>
                  </a:cubicBezTo>
                  <a:cubicBezTo>
                    <a:pt x="666" y="86"/>
                    <a:pt x="666" y="86"/>
                    <a:pt x="666" y="86"/>
                  </a:cubicBezTo>
                  <a:cubicBezTo>
                    <a:pt x="666" y="86"/>
                    <a:pt x="666" y="86"/>
                    <a:pt x="666" y="86"/>
                  </a:cubicBezTo>
                  <a:cubicBezTo>
                    <a:pt x="666" y="87"/>
                    <a:pt x="666" y="87"/>
                    <a:pt x="666" y="87"/>
                  </a:cubicBezTo>
                  <a:cubicBezTo>
                    <a:pt x="668" y="89"/>
                    <a:pt x="668" y="89"/>
                    <a:pt x="668" y="89"/>
                  </a:cubicBezTo>
                  <a:cubicBezTo>
                    <a:pt x="668" y="91"/>
                    <a:pt x="668" y="91"/>
                    <a:pt x="668" y="91"/>
                  </a:cubicBezTo>
                  <a:cubicBezTo>
                    <a:pt x="666" y="92"/>
                    <a:pt x="666" y="92"/>
                    <a:pt x="666" y="92"/>
                  </a:cubicBezTo>
                  <a:cubicBezTo>
                    <a:pt x="662" y="91"/>
                    <a:pt x="662" y="91"/>
                    <a:pt x="662" y="91"/>
                  </a:cubicBezTo>
                  <a:cubicBezTo>
                    <a:pt x="659" y="89"/>
                    <a:pt x="659" y="89"/>
                    <a:pt x="659" y="89"/>
                  </a:cubicBezTo>
                  <a:cubicBezTo>
                    <a:pt x="658" y="88"/>
                    <a:pt x="658" y="88"/>
                    <a:pt x="658" y="88"/>
                  </a:cubicBezTo>
                  <a:cubicBezTo>
                    <a:pt x="655" y="87"/>
                    <a:pt x="655" y="87"/>
                    <a:pt x="655" y="87"/>
                  </a:cubicBezTo>
                  <a:cubicBezTo>
                    <a:pt x="654" y="85"/>
                    <a:pt x="654" y="85"/>
                    <a:pt x="654" y="85"/>
                  </a:cubicBezTo>
                  <a:cubicBezTo>
                    <a:pt x="653" y="84"/>
                    <a:pt x="653" y="84"/>
                    <a:pt x="653" y="84"/>
                  </a:cubicBezTo>
                  <a:cubicBezTo>
                    <a:pt x="657" y="84"/>
                    <a:pt x="657" y="84"/>
                    <a:pt x="657" y="84"/>
                  </a:cubicBezTo>
                  <a:cubicBezTo>
                    <a:pt x="660" y="85"/>
                    <a:pt x="660" y="85"/>
                    <a:pt x="660" y="85"/>
                  </a:cubicBezTo>
                  <a:cubicBezTo>
                    <a:pt x="662" y="86"/>
                    <a:pt x="662" y="86"/>
                    <a:pt x="662" y="86"/>
                  </a:cubicBezTo>
                  <a:cubicBezTo>
                    <a:pt x="664" y="86"/>
                    <a:pt x="664" y="86"/>
                    <a:pt x="664" y="86"/>
                  </a:cubicBezTo>
                  <a:cubicBezTo>
                    <a:pt x="665" y="83"/>
                    <a:pt x="665" y="83"/>
                    <a:pt x="665" y="83"/>
                  </a:cubicBezTo>
                  <a:cubicBezTo>
                    <a:pt x="665" y="82"/>
                    <a:pt x="665" y="82"/>
                    <a:pt x="665" y="82"/>
                  </a:cubicBezTo>
                  <a:cubicBezTo>
                    <a:pt x="664" y="82"/>
                    <a:pt x="664" y="82"/>
                    <a:pt x="664" y="82"/>
                  </a:cubicBezTo>
                  <a:cubicBezTo>
                    <a:pt x="663" y="81"/>
                    <a:pt x="663" y="81"/>
                    <a:pt x="663" y="81"/>
                  </a:cubicBezTo>
                  <a:cubicBezTo>
                    <a:pt x="662" y="81"/>
                    <a:pt x="662" y="81"/>
                    <a:pt x="662" y="81"/>
                  </a:cubicBezTo>
                  <a:cubicBezTo>
                    <a:pt x="662" y="78"/>
                    <a:pt x="662" y="78"/>
                    <a:pt x="662" y="78"/>
                  </a:cubicBezTo>
                  <a:cubicBezTo>
                    <a:pt x="660" y="76"/>
                    <a:pt x="660" y="76"/>
                    <a:pt x="660" y="76"/>
                  </a:cubicBezTo>
                  <a:cubicBezTo>
                    <a:pt x="659" y="77"/>
                    <a:pt x="659" y="77"/>
                    <a:pt x="659" y="77"/>
                  </a:cubicBezTo>
                  <a:cubicBezTo>
                    <a:pt x="659" y="76"/>
                    <a:pt x="659" y="76"/>
                    <a:pt x="659" y="76"/>
                  </a:cubicBezTo>
                  <a:cubicBezTo>
                    <a:pt x="658" y="75"/>
                    <a:pt x="658" y="75"/>
                    <a:pt x="658" y="75"/>
                  </a:cubicBezTo>
                  <a:cubicBezTo>
                    <a:pt x="656" y="76"/>
                    <a:pt x="656" y="76"/>
                    <a:pt x="656" y="76"/>
                  </a:cubicBezTo>
                  <a:cubicBezTo>
                    <a:pt x="656" y="77"/>
                    <a:pt x="656" y="77"/>
                    <a:pt x="656" y="77"/>
                  </a:cubicBezTo>
                  <a:cubicBezTo>
                    <a:pt x="653" y="76"/>
                    <a:pt x="653" y="76"/>
                    <a:pt x="653" y="76"/>
                  </a:cubicBezTo>
                  <a:cubicBezTo>
                    <a:pt x="653" y="74"/>
                    <a:pt x="653" y="74"/>
                    <a:pt x="653" y="74"/>
                  </a:cubicBezTo>
                  <a:cubicBezTo>
                    <a:pt x="656" y="71"/>
                    <a:pt x="656" y="71"/>
                    <a:pt x="656" y="71"/>
                  </a:cubicBezTo>
                  <a:cubicBezTo>
                    <a:pt x="656" y="70"/>
                    <a:pt x="656" y="70"/>
                    <a:pt x="656" y="70"/>
                  </a:cubicBezTo>
                  <a:cubicBezTo>
                    <a:pt x="654" y="70"/>
                    <a:pt x="654" y="70"/>
                    <a:pt x="654" y="70"/>
                  </a:cubicBezTo>
                  <a:cubicBezTo>
                    <a:pt x="652" y="72"/>
                    <a:pt x="652" y="72"/>
                    <a:pt x="652" y="72"/>
                  </a:cubicBezTo>
                  <a:cubicBezTo>
                    <a:pt x="652" y="70"/>
                    <a:pt x="652" y="70"/>
                    <a:pt x="652" y="70"/>
                  </a:cubicBezTo>
                  <a:cubicBezTo>
                    <a:pt x="653" y="68"/>
                    <a:pt x="653" y="68"/>
                    <a:pt x="653" y="68"/>
                  </a:cubicBezTo>
                  <a:cubicBezTo>
                    <a:pt x="652" y="66"/>
                    <a:pt x="652" y="66"/>
                    <a:pt x="652" y="66"/>
                  </a:cubicBezTo>
                  <a:cubicBezTo>
                    <a:pt x="652" y="67"/>
                    <a:pt x="652" y="67"/>
                    <a:pt x="652" y="67"/>
                  </a:cubicBezTo>
                  <a:cubicBezTo>
                    <a:pt x="651" y="67"/>
                    <a:pt x="651" y="67"/>
                    <a:pt x="651" y="67"/>
                  </a:cubicBezTo>
                  <a:cubicBezTo>
                    <a:pt x="650" y="66"/>
                    <a:pt x="650" y="66"/>
                    <a:pt x="650" y="66"/>
                  </a:cubicBezTo>
                  <a:cubicBezTo>
                    <a:pt x="649" y="66"/>
                    <a:pt x="649" y="66"/>
                    <a:pt x="649" y="66"/>
                  </a:cubicBezTo>
                  <a:cubicBezTo>
                    <a:pt x="648" y="65"/>
                    <a:pt x="648" y="65"/>
                    <a:pt x="648" y="65"/>
                  </a:cubicBezTo>
                  <a:cubicBezTo>
                    <a:pt x="647" y="64"/>
                    <a:pt x="647" y="64"/>
                    <a:pt x="647" y="64"/>
                  </a:cubicBezTo>
                  <a:cubicBezTo>
                    <a:pt x="648" y="62"/>
                    <a:pt x="648" y="62"/>
                    <a:pt x="648" y="62"/>
                  </a:cubicBezTo>
                  <a:cubicBezTo>
                    <a:pt x="647" y="61"/>
                    <a:pt x="647" y="61"/>
                    <a:pt x="647" y="61"/>
                  </a:cubicBezTo>
                  <a:cubicBezTo>
                    <a:pt x="646" y="62"/>
                    <a:pt x="646" y="62"/>
                    <a:pt x="646" y="62"/>
                  </a:cubicBezTo>
                  <a:cubicBezTo>
                    <a:pt x="645" y="64"/>
                    <a:pt x="645" y="64"/>
                    <a:pt x="645" y="64"/>
                  </a:cubicBezTo>
                  <a:cubicBezTo>
                    <a:pt x="644" y="60"/>
                    <a:pt x="644" y="60"/>
                    <a:pt x="644" y="60"/>
                  </a:cubicBezTo>
                  <a:cubicBezTo>
                    <a:pt x="643" y="59"/>
                    <a:pt x="643" y="59"/>
                    <a:pt x="643" y="59"/>
                  </a:cubicBezTo>
                  <a:cubicBezTo>
                    <a:pt x="641" y="60"/>
                    <a:pt x="641" y="60"/>
                    <a:pt x="641" y="60"/>
                  </a:cubicBezTo>
                  <a:cubicBezTo>
                    <a:pt x="640" y="60"/>
                    <a:pt x="640" y="60"/>
                    <a:pt x="640" y="60"/>
                  </a:cubicBezTo>
                  <a:cubicBezTo>
                    <a:pt x="639" y="58"/>
                    <a:pt x="639" y="58"/>
                    <a:pt x="639" y="58"/>
                  </a:cubicBezTo>
                  <a:cubicBezTo>
                    <a:pt x="638" y="59"/>
                    <a:pt x="638" y="59"/>
                    <a:pt x="638" y="59"/>
                  </a:cubicBezTo>
                  <a:cubicBezTo>
                    <a:pt x="637" y="59"/>
                    <a:pt x="637" y="59"/>
                    <a:pt x="637" y="59"/>
                  </a:cubicBezTo>
                  <a:cubicBezTo>
                    <a:pt x="636" y="60"/>
                    <a:pt x="636" y="60"/>
                    <a:pt x="636" y="60"/>
                  </a:cubicBezTo>
                  <a:cubicBezTo>
                    <a:pt x="636" y="58"/>
                    <a:pt x="636" y="58"/>
                    <a:pt x="636" y="58"/>
                  </a:cubicBezTo>
                  <a:cubicBezTo>
                    <a:pt x="636" y="57"/>
                    <a:pt x="636" y="57"/>
                    <a:pt x="636" y="57"/>
                  </a:cubicBezTo>
                  <a:cubicBezTo>
                    <a:pt x="633" y="57"/>
                    <a:pt x="633" y="57"/>
                    <a:pt x="633" y="57"/>
                  </a:cubicBezTo>
                  <a:cubicBezTo>
                    <a:pt x="632" y="57"/>
                    <a:pt x="632" y="57"/>
                    <a:pt x="632" y="57"/>
                  </a:cubicBezTo>
                  <a:cubicBezTo>
                    <a:pt x="632" y="57"/>
                    <a:pt x="632" y="57"/>
                    <a:pt x="632" y="57"/>
                  </a:cubicBezTo>
                  <a:cubicBezTo>
                    <a:pt x="629" y="57"/>
                    <a:pt x="629" y="57"/>
                    <a:pt x="629" y="57"/>
                  </a:cubicBezTo>
                  <a:cubicBezTo>
                    <a:pt x="627" y="57"/>
                    <a:pt x="627" y="57"/>
                    <a:pt x="627" y="57"/>
                  </a:cubicBezTo>
                  <a:cubicBezTo>
                    <a:pt x="627" y="58"/>
                    <a:pt x="627" y="58"/>
                    <a:pt x="627" y="58"/>
                  </a:cubicBezTo>
                  <a:cubicBezTo>
                    <a:pt x="628" y="59"/>
                    <a:pt x="628" y="59"/>
                    <a:pt x="628" y="59"/>
                  </a:cubicBezTo>
                  <a:cubicBezTo>
                    <a:pt x="629" y="61"/>
                    <a:pt x="629" y="61"/>
                    <a:pt x="629" y="61"/>
                  </a:cubicBezTo>
                  <a:cubicBezTo>
                    <a:pt x="627" y="60"/>
                    <a:pt x="627" y="60"/>
                    <a:pt x="627" y="60"/>
                  </a:cubicBezTo>
                  <a:cubicBezTo>
                    <a:pt x="627" y="61"/>
                    <a:pt x="627" y="61"/>
                    <a:pt x="627" y="61"/>
                  </a:cubicBezTo>
                  <a:cubicBezTo>
                    <a:pt x="627" y="62"/>
                    <a:pt x="627" y="62"/>
                    <a:pt x="627" y="62"/>
                  </a:cubicBezTo>
                  <a:cubicBezTo>
                    <a:pt x="626" y="62"/>
                    <a:pt x="626" y="62"/>
                    <a:pt x="626" y="62"/>
                  </a:cubicBezTo>
                  <a:cubicBezTo>
                    <a:pt x="624" y="62"/>
                    <a:pt x="624" y="62"/>
                    <a:pt x="624" y="62"/>
                  </a:cubicBezTo>
                  <a:cubicBezTo>
                    <a:pt x="623" y="62"/>
                    <a:pt x="623" y="62"/>
                    <a:pt x="623" y="62"/>
                  </a:cubicBezTo>
                  <a:cubicBezTo>
                    <a:pt x="624" y="60"/>
                    <a:pt x="624" y="60"/>
                    <a:pt x="624" y="60"/>
                  </a:cubicBezTo>
                  <a:cubicBezTo>
                    <a:pt x="625" y="59"/>
                    <a:pt x="625" y="59"/>
                    <a:pt x="625" y="59"/>
                  </a:cubicBezTo>
                  <a:cubicBezTo>
                    <a:pt x="624" y="58"/>
                    <a:pt x="624" y="58"/>
                    <a:pt x="624" y="58"/>
                  </a:cubicBezTo>
                  <a:cubicBezTo>
                    <a:pt x="623" y="57"/>
                    <a:pt x="623" y="57"/>
                    <a:pt x="623" y="57"/>
                  </a:cubicBezTo>
                  <a:cubicBezTo>
                    <a:pt x="623" y="59"/>
                    <a:pt x="623" y="59"/>
                    <a:pt x="623" y="59"/>
                  </a:cubicBezTo>
                  <a:cubicBezTo>
                    <a:pt x="622" y="60"/>
                    <a:pt x="622" y="60"/>
                    <a:pt x="622" y="60"/>
                  </a:cubicBezTo>
                  <a:cubicBezTo>
                    <a:pt x="621" y="58"/>
                    <a:pt x="621" y="58"/>
                    <a:pt x="621" y="58"/>
                  </a:cubicBezTo>
                  <a:cubicBezTo>
                    <a:pt x="619" y="58"/>
                    <a:pt x="619" y="58"/>
                    <a:pt x="619" y="58"/>
                  </a:cubicBezTo>
                  <a:cubicBezTo>
                    <a:pt x="618" y="56"/>
                    <a:pt x="618" y="56"/>
                    <a:pt x="618" y="56"/>
                  </a:cubicBezTo>
                  <a:cubicBezTo>
                    <a:pt x="617" y="57"/>
                    <a:pt x="617" y="57"/>
                    <a:pt x="617" y="57"/>
                  </a:cubicBezTo>
                  <a:cubicBezTo>
                    <a:pt x="616" y="58"/>
                    <a:pt x="616" y="58"/>
                    <a:pt x="616" y="58"/>
                  </a:cubicBezTo>
                  <a:cubicBezTo>
                    <a:pt x="613" y="58"/>
                    <a:pt x="613" y="58"/>
                    <a:pt x="613" y="58"/>
                  </a:cubicBezTo>
                  <a:cubicBezTo>
                    <a:pt x="613" y="57"/>
                    <a:pt x="613" y="57"/>
                    <a:pt x="613" y="57"/>
                  </a:cubicBezTo>
                  <a:cubicBezTo>
                    <a:pt x="612" y="58"/>
                    <a:pt x="612" y="58"/>
                    <a:pt x="612" y="58"/>
                  </a:cubicBezTo>
                  <a:cubicBezTo>
                    <a:pt x="611" y="59"/>
                    <a:pt x="611" y="59"/>
                    <a:pt x="611" y="59"/>
                  </a:cubicBezTo>
                  <a:cubicBezTo>
                    <a:pt x="609" y="57"/>
                    <a:pt x="609" y="57"/>
                    <a:pt x="609" y="57"/>
                  </a:cubicBezTo>
                  <a:cubicBezTo>
                    <a:pt x="608" y="57"/>
                    <a:pt x="608" y="57"/>
                    <a:pt x="608" y="57"/>
                  </a:cubicBezTo>
                  <a:cubicBezTo>
                    <a:pt x="608" y="59"/>
                    <a:pt x="608" y="59"/>
                    <a:pt x="608" y="59"/>
                  </a:cubicBezTo>
                  <a:cubicBezTo>
                    <a:pt x="609" y="60"/>
                    <a:pt x="609" y="60"/>
                    <a:pt x="609" y="60"/>
                  </a:cubicBezTo>
                  <a:cubicBezTo>
                    <a:pt x="607" y="61"/>
                    <a:pt x="607" y="61"/>
                    <a:pt x="607" y="61"/>
                  </a:cubicBezTo>
                  <a:cubicBezTo>
                    <a:pt x="606" y="61"/>
                    <a:pt x="606" y="61"/>
                    <a:pt x="606" y="61"/>
                  </a:cubicBezTo>
                  <a:cubicBezTo>
                    <a:pt x="606" y="60"/>
                    <a:pt x="606" y="60"/>
                    <a:pt x="606" y="60"/>
                  </a:cubicBezTo>
                  <a:cubicBezTo>
                    <a:pt x="605" y="61"/>
                    <a:pt x="605" y="61"/>
                    <a:pt x="605" y="61"/>
                  </a:cubicBezTo>
                  <a:cubicBezTo>
                    <a:pt x="605" y="64"/>
                    <a:pt x="605" y="64"/>
                    <a:pt x="605" y="64"/>
                  </a:cubicBezTo>
                  <a:cubicBezTo>
                    <a:pt x="606" y="65"/>
                    <a:pt x="606" y="65"/>
                    <a:pt x="606" y="65"/>
                  </a:cubicBezTo>
                  <a:cubicBezTo>
                    <a:pt x="606" y="67"/>
                    <a:pt x="606" y="67"/>
                    <a:pt x="606" y="67"/>
                  </a:cubicBezTo>
                  <a:cubicBezTo>
                    <a:pt x="607" y="67"/>
                    <a:pt x="607" y="67"/>
                    <a:pt x="607" y="67"/>
                  </a:cubicBezTo>
                  <a:cubicBezTo>
                    <a:pt x="608" y="69"/>
                    <a:pt x="608" y="69"/>
                    <a:pt x="608" y="69"/>
                  </a:cubicBezTo>
                  <a:cubicBezTo>
                    <a:pt x="610" y="70"/>
                    <a:pt x="610" y="70"/>
                    <a:pt x="610" y="70"/>
                  </a:cubicBezTo>
                  <a:cubicBezTo>
                    <a:pt x="611" y="71"/>
                    <a:pt x="611" y="71"/>
                    <a:pt x="611" y="71"/>
                  </a:cubicBezTo>
                  <a:cubicBezTo>
                    <a:pt x="610" y="73"/>
                    <a:pt x="610" y="73"/>
                    <a:pt x="610" y="73"/>
                  </a:cubicBezTo>
                  <a:cubicBezTo>
                    <a:pt x="612" y="74"/>
                    <a:pt x="612" y="74"/>
                    <a:pt x="612" y="74"/>
                  </a:cubicBezTo>
                  <a:cubicBezTo>
                    <a:pt x="612" y="76"/>
                    <a:pt x="612" y="76"/>
                    <a:pt x="612" y="76"/>
                  </a:cubicBezTo>
                  <a:cubicBezTo>
                    <a:pt x="611" y="77"/>
                    <a:pt x="611" y="77"/>
                    <a:pt x="611" y="77"/>
                  </a:cubicBezTo>
                  <a:cubicBezTo>
                    <a:pt x="610" y="77"/>
                    <a:pt x="610" y="77"/>
                    <a:pt x="610" y="77"/>
                  </a:cubicBezTo>
                  <a:cubicBezTo>
                    <a:pt x="610" y="76"/>
                    <a:pt x="610" y="76"/>
                    <a:pt x="610" y="76"/>
                  </a:cubicBezTo>
                  <a:cubicBezTo>
                    <a:pt x="607" y="76"/>
                    <a:pt x="607" y="76"/>
                    <a:pt x="607" y="76"/>
                  </a:cubicBezTo>
                  <a:cubicBezTo>
                    <a:pt x="606" y="76"/>
                    <a:pt x="606" y="76"/>
                    <a:pt x="606" y="76"/>
                  </a:cubicBezTo>
                  <a:cubicBezTo>
                    <a:pt x="604" y="76"/>
                    <a:pt x="604" y="76"/>
                    <a:pt x="604" y="76"/>
                  </a:cubicBezTo>
                  <a:cubicBezTo>
                    <a:pt x="605" y="77"/>
                    <a:pt x="605" y="77"/>
                    <a:pt x="605" y="77"/>
                  </a:cubicBezTo>
                  <a:cubicBezTo>
                    <a:pt x="604" y="79"/>
                    <a:pt x="604" y="79"/>
                    <a:pt x="604" y="79"/>
                  </a:cubicBezTo>
                  <a:cubicBezTo>
                    <a:pt x="602" y="79"/>
                    <a:pt x="602" y="79"/>
                    <a:pt x="602" y="79"/>
                  </a:cubicBezTo>
                  <a:cubicBezTo>
                    <a:pt x="601" y="79"/>
                    <a:pt x="601" y="79"/>
                    <a:pt x="601" y="79"/>
                  </a:cubicBezTo>
                  <a:cubicBezTo>
                    <a:pt x="597" y="81"/>
                    <a:pt x="597" y="81"/>
                    <a:pt x="597" y="81"/>
                  </a:cubicBezTo>
                  <a:cubicBezTo>
                    <a:pt x="591" y="82"/>
                    <a:pt x="591" y="82"/>
                    <a:pt x="591" y="82"/>
                  </a:cubicBezTo>
                  <a:cubicBezTo>
                    <a:pt x="589" y="81"/>
                    <a:pt x="589" y="81"/>
                    <a:pt x="589" y="81"/>
                  </a:cubicBezTo>
                  <a:cubicBezTo>
                    <a:pt x="586" y="81"/>
                    <a:pt x="586" y="81"/>
                    <a:pt x="586" y="81"/>
                  </a:cubicBezTo>
                  <a:cubicBezTo>
                    <a:pt x="586" y="81"/>
                    <a:pt x="586" y="81"/>
                    <a:pt x="586" y="81"/>
                  </a:cubicBezTo>
                  <a:cubicBezTo>
                    <a:pt x="584" y="81"/>
                    <a:pt x="584" y="81"/>
                    <a:pt x="584" y="81"/>
                  </a:cubicBezTo>
                  <a:cubicBezTo>
                    <a:pt x="576" y="81"/>
                    <a:pt x="576" y="81"/>
                    <a:pt x="576" y="81"/>
                  </a:cubicBezTo>
                  <a:cubicBezTo>
                    <a:pt x="574" y="79"/>
                    <a:pt x="574" y="79"/>
                    <a:pt x="574" y="79"/>
                  </a:cubicBezTo>
                  <a:cubicBezTo>
                    <a:pt x="573" y="75"/>
                    <a:pt x="573" y="75"/>
                    <a:pt x="573" y="75"/>
                  </a:cubicBezTo>
                  <a:cubicBezTo>
                    <a:pt x="574" y="73"/>
                    <a:pt x="574" y="73"/>
                    <a:pt x="574" y="73"/>
                  </a:cubicBezTo>
                  <a:cubicBezTo>
                    <a:pt x="575" y="73"/>
                    <a:pt x="575" y="73"/>
                    <a:pt x="575" y="73"/>
                  </a:cubicBezTo>
                  <a:cubicBezTo>
                    <a:pt x="575" y="72"/>
                    <a:pt x="575" y="72"/>
                    <a:pt x="575" y="72"/>
                  </a:cubicBezTo>
                  <a:cubicBezTo>
                    <a:pt x="573" y="71"/>
                    <a:pt x="573" y="71"/>
                    <a:pt x="573" y="71"/>
                  </a:cubicBezTo>
                  <a:cubicBezTo>
                    <a:pt x="570" y="71"/>
                    <a:pt x="570" y="71"/>
                    <a:pt x="570" y="71"/>
                  </a:cubicBezTo>
                  <a:cubicBezTo>
                    <a:pt x="565" y="73"/>
                    <a:pt x="565" y="73"/>
                    <a:pt x="565" y="73"/>
                  </a:cubicBezTo>
                  <a:cubicBezTo>
                    <a:pt x="558" y="73"/>
                    <a:pt x="558" y="73"/>
                    <a:pt x="558" y="73"/>
                  </a:cubicBezTo>
                  <a:cubicBezTo>
                    <a:pt x="552" y="75"/>
                    <a:pt x="552" y="75"/>
                    <a:pt x="552" y="75"/>
                  </a:cubicBezTo>
                  <a:cubicBezTo>
                    <a:pt x="548" y="76"/>
                    <a:pt x="548" y="76"/>
                    <a:pt x="548" y="76"/>
                  </a:cubicBezTo>
                  <a:cubicBezTo>
                    <a:pt x="547" y="77"/>
                    <a:pt x="547" y="77"/>
                    <a:pt x="547" y="77"/>
                  </a:cubicBezTo>
                  <a:cubicBezTo>
                    <a:pt x="546" y="77"/>
                    <a:pt x="546" y="77"/>
                    <a:pt x="546" y="77"/>
                  </a:cubicBezTo>
                  <a:cubicBezTo>
                    <a:pt x="545" y="78"/>
                    <a:pt x="545" y="78"/>
                    <a:pt x="545" y="78"/>
                  </a:cubicBezTo>
                  <a:cubicBezTo>
                    <a:pt x="543" y="79"/>
                    <a:pt x="543" y="79"/>
                    <a:pt x="543" y="79"/>
                  </a:cubicBezTo>
                  <a:cubicBezTo>
                    <a:pt x="541" y="81"/>
                    <a:pt x="541" y="81"/>
                    <a:pt x="541" y="81"/>
                  </a:cubicBezTo>
                  <a:cubicBezTo>
                    <a:pt x="542" y="84"/>
                    <a:pt x="542" y="84"/>
                    <a:pt x="542" y="84"/>
                  </a:cubicBezTo>
                  <a:cubicBezTo>
                    <a:pt x="544" y="84"/>
                    <a:pt x="544" y="84"/>
                    <a:pt x="544" y="84"/>
                  </a:cubicBezTo>
                  <a:cubicBezTo>
                    <a:pt x="545" y="83"/>
                    <a:pt x="545" y="83"/>
                    <a:pt x="545" y="83"/>
                  </a:cubicBezTo>
                  <a:cubicBezTo>
                    <a:pt x="546" y="84"/>
                    <a:pt x="546" y="84"/>
                    <a:pt x="546" y="84"/>
                  </a:cubicBezTo>
                  <a:cubicBezTo>
                    <a:pt x="545" y="85"/>
                    <a:pt x="545" y="85"/>
                    <a:pt x="545" y="85"/>
                  </a:cubicBezTo>
                  <a:cubicBezTo>
                    <a:pt x="544" y="85"/>
                    <a:pt x="544" y="85"/>
                    <a:pt x="544" y="85"/>
                  </a:cubicBezTo>
                  <a:cubicBezTo>
                    <a:pt x="542" y="87"/>
                    <a:pt x="542" y="87"/>
                    <a:pt x="542" y="87"/>
                  </a:cubicBezTo>
                  <a:cubicBezTo>
                    <a:pt x="542" y="88"/>
                    <a:pt x="542" y="88"/>
                    <a:pt x="542" y="88"/>
                  </a:cubicBezTo>
                  <a:cubicBezTo>
                    <a:pt x="542" y="87"/>
                    <a:pt x="542" y="87"/>
                    <a:pt x="542" y="87"/>
                  </a:cubicBezTo>
                  <a:cubicBezTo>
                    <a:pt x="541" y="84"/>
                    <a:pt x="541" y="84"/>
                    <a:pt x="541" y="84"/>
                  </a:cubicBezTo>
                  <a:cubicBezTo>
                    <a:pt x="539" y="82"/>
                    <a:pt x="539" y="82"/>
                    <a:pt x="539" y="82"/>
                  </a:cubicBezTo>
                  <a:cubicBezTo>
                    <a:pt x="539" y="81"/>
                    <a:pt x="539" y="81"/>
                    <a:pt x="539" y="81"/>
                  </a:cubicBezTo>
                  <a:cubicBezTo>
                    <a:pt x="539" y="80"/>
                    <a:pt x="539" y="80"/>
                    <a:pt x="539" y="80"/>
                  </a:cubicBezTo>
                  <a:cubicBezTo>
                    <a:pt x="537" y="78"/>
                    <a:pt x="537" y="78"/>
                    <a:pt x="537" y="78"/>
                  </a:cubicBezTo>
                  <a:cubicBezTo>
                    <a:pt x="536" y="78"/>
                    <a:pt x="536" y="78"/>
                    <a:pt x="536" y="78"/>
                  </a:cubicBezTo>
                  <a:cubicBezTo>
                    <a:pt x="533" y="74"/>
                    <a:pt x="533" y="74"/>
                    <a:pt x="533" y="74"/>
                  </a:cubicBezTo>
                  <a:cubicBezTo>
                    <a:pt x="532" y="74"/>
                    <a:pt x="532" y="74"/>
                    <a:pt x="532" y="74"/>
                  </a:cubicBezTo>
                  <a:cubicBezTo>
                    <a:pt x="532" y="75"/>
                    <a:pt x="532" y="75"/>
                    <a:pt x="532" y="75"/>
                  </a:cubicBezTo>
                  <a:cubicBezTo>
                    <a:pt x="535" y="78"/>
                    <a:pt x="535" y="78"/>
                    <a:pt x="535" y="78"/>
                  </a:cubicBezTo>
                  <a:cubicBezTo>
                    <a:pt x="535" y="80"/>
                    <a:pt x="535" y="80"/>
                    <a:pt x="535" y="80"/>
                  </a:cubicBezTo>
                  <a:cubicBezTo>
                    <a:pt x="533" y="82"/>
                    <a:pt x="533" y="82"/>
                    <a:pt x="533" y="82"/>
                  </a:cubicBezTo>
                  <a:cubicBezTo>
                    <a:pt x="530" y="82"/>
                    <a:pt x="530" y="82"/>
                    <a:pt x="530" y="82"/>
                  </a:cubicBezTo>
                  <a:cubicBezTo>
                    <a:pt x="529" y="83"/>
                    <a:pt x="529" y="83"/>
                    <a:pt x="529" y="83"/>
                  </a:cubicBezTo>
                  <a:cubicBezTo>
                    <a:pt x="526" y="83"/>
                    <a:pt x="526" y="83"/>
                    <a:pt x="526" y="83"/>
                  </a:cubicBezTo>
                  <a:cubicBezTo>
                    <a:pt x="522" y="79"/>
                    <a:pt x="522" y="79"/>
                    <a:pt x="522" y="79"/>
                  </a:cubicBezTo>
                  <a:cubicBezTo>
                    <a:pt x="522" y="77"/>
                    <a:pt x="522" y="77"/>
                    <a:pt x="522" y="77"/>
                  </a:cubicBezTo>
                  <a:cubicBezTo>
                    <a:pt x="523" y="76"/>
                    <a:pt x="523" y="76"/>
                    <a:pt x="523" y="76"/>
                  </a:cubicBezTo>
                  <a:cubicBezTo>
                    <a:pt x="522" y="75"/>
                    <a:pt x="522" y="75"/>
                    <a:pt x="522" y="75"/>
                  </a:cubicBezTo>
                  <a:cubicBezTo>
                    <a:pt x="520" y="76"/>
                    <a:pt x="520" y="76"/>
                    <a:pt x="520" y="76"/>
                  </a:cubicBezTo>
                  <a:cubicBezTo>
                    <a:pt x="520" y="78"/>
                    <a:pt x="520" y="78"/>
                    <a:pt x="520" y="78"/>
                  </a:cubicBezTo>
                  <a:cubicBezTo>
                    <a:pt x="519" y="79"/>
                    <a:pt x="519" y="79"/>
                    <a:pt x="519" y="79"/>
                  </a:cubicBezTo>
                  <a:cubicBezTo>
                    <a:pt x="516" y="77"/>
                    <a:pt x="516" y="77"/>
                    <a:pt x="516" y="77"/>
                  </a:cubicBezTo>
                  <a:cubicBezTo>
                    <a:pt x="513" y="77"/>
                    <a:pt x="513" y="77"/>
                    <a:pt x="513" y="77"/>
                  </a:cubicBezTo>
                  <a:cubicBezTo>
                    <a:pt x="512" y="79"/>
                    <a:pt x="512" y="79"/>
                    <a:pt x="512" y="79"/>
                  </a:cubicBezTo>
                  <a:cubicBezTo>
                    <a:pt x="512" y="82"/>
                    <a:pt x="512" y="82"/>
                    <a:pt x="512" y="82"/>
                  </a:cubicBezTo>
                  <a:cubicBezTo>
                    <a:pt x="511" y="84"/>
                    <a:pt x="511" y="84"/>
                    <a:pt x="511" y="84"/>
                  </a:cubicBezTo>
                  <a:cubicBezTo>
                    <a:pt x="512" y="86"/>
                    <a:pt x="512" y="86"/>
                    <a:pt x="512" y="86"/>
                  </a:cubicBezTo>
                  <a:cubicBezTo>
                    <a:pt x="514" y="87"/>
                    <a:pt x="514" y="87"/>
                    <a:pt x="514" y="87"/>
                  </a:cubicBezTo>
                  <a:cubicBezTo>
                    <a:pt x="516" y="85"/>
                    <a:pt x="516" y="85"/>
                    <a:pt x="516" y="85"/>
                  </a:cubicBezTo>
                  <a:cubicBezTo>
                    <a:pt x="517" y="84"/>
                    <a:pt x="517" y="84"/>
                    <a:pt x="517" y="84"/>
                  </a:cubicBezTo>
                  <a:cubicBezTo>
                    <a:pt x="520" y="82"/>
                    <a:pt x="520" y="82"/>
                    <a:pt x="520" y="82"/>
                  </a:cubicBezTo>
                  <a:cubicBezTo>
                    <a:pt x="521" y="83"/>
                    <a:pt x="521" y="83"/>
                    <a:pt x="521" y="83"/>
                  </a:cubicBezTo>
                  <a:cubicBezTo>
                    <a:pt x="520" y="85"/>
                    <a:pt x="520" y="85"/>
                    <a:pt x="520" y="85"/>
                  </a:cubicBezTo>
                  <a:cubicBezTo>
                    <a:pt x="517" y="88"/>
                    <a:pt x="517" y="88"/>
                    <a:pt x="517" y="88"/>
                  </a:cubicBezTo>
                  <a:cubicBezTo>
                    <a:pt x="518" y="89"/>
                    <a:pt x="518" y="89"/>
                    <a:pt x="518" y="89"/>
                  </a:cubicBezTo>
                  <a:cubicBezTo>
                    <a:pt x="517" y="91"/>
                    <a:pt x="517" y="91"/>
                    <a:pt x="517" y="91"/>
                  </a:cubicBezTo>
                  <a:cubicBezTo>
                    <a:pt x="515" y="92"/>
                    <a:pt x="515" y="92"/>
                    <a:pt x="515" y="92"/>
                  </a:cubicBezTo>
                  <a:cubicBezTo>
                    <a:pt x="513" y="91"/>
                    <a:pt x="513" y="91"/>
                    <a:pt x="513" y="91"/>
                  </a:cubicBezTo>
                  <a:cubicBezTo>
                    <a:pt x="513" y="91"/>
                    <a:pt x="513" y="91"/>
                    <a:pt x="513" y="91"/>
                  </a:cubicBezTo>
                  <a:cubicBezTo>
                    <a:pt x="514" y="93"/>
                    <a:pt x="514" y="93"/>
                    <a:pt x="514" y="93"/>
                  </a:cubicBezTo>
                  <a:cubicBezTo>
                    <a:pt x="513" y="95"/>
                    <a:pt x="513" y="95"/>
                    <a:pt x="513" y="95"/>
                  </a:cubicBezTo>
                  <a:cubicBezTo>
                    <a:pt x="510" y="97"/>
                    <a:pt x="510" y="97"/>
                    <a:pt x="510" y="97"/>
                  </a:cubicBezTo>
                  <a:cubicBezTo>
                    <a:pt x="511" y="99"/>
                    <a:pt x="511" y="99"/>
                    <a:pt x="511" y="99"/>
                  </a:cubicBezTo>
                  <a:cubicBezTo>
                    <a:pt x="510" y="100"/>
                    <a:pt x="510" y="100"/>
                    <a:pt x="510" y="100"/>
                  </a:cubicBezTo>
                  <a:cubicBezTo>
                    <a:pt x="509" y="100"/>
                    <a:pt x="509" y="100"/>
                    <a:pt x="509" y="100"/>
                  </a:cubicBezTo>
                  <a:cubicBezTo>
                    <a:pt x="506" y="102"/>
                    <a:pt x="506" y="102"/>
                    <a:pt x="506" y="102"/>
                  </a:cubicBezTo>
                  <a:cubicBezTo>
                    <a:pt x="503" y="102"/>
                    <a:pt x="503" y="102"/>
                    <a:pt x="503" y="102"/>
                  </a:cubicBezTo>
                  <a:cubicBezTo>
                    <a:pt x="500" y="103"/>
                    <a:pt x="500" y="103"/>
                    <a:pt x="500" y="103"/>
                  </a:cubicBezTo>
                  <a:cubicBezTo>
                    <a:pt x="499" y="105"/>
                    <a:pt x="499" y="105"/>
                    <a:pt x="499" y="105"/>
                  </a:cubicBezTo>
                  <a:cubicBezTo>
                    <a:pt x="500" y="107"/>
                    <a:pt x="500" y="107"/>
                    <a:pt x="500" y="107"/>
                  </a:cubicBezTo>
                  <a:cubicBezTo>
                    <a:pt x="503" y="110"/>
                    <a:pt x="503" y="110"/>
                    <a:pt x="503" y="110"/>
                  </a:cubicBezTo>
                  <a:cubicBezTo>
                    <a:pt x="504" y="110"/>
                    <a:pt x="504" y="110"/>
                    <a:pt x="504" y="110"/>
                  </a:cubicBezTo>
                  <a:cubicBezTo>
                    <a:pt x="503" y="111"/>
                    <a:pt x="503" y="111"/>
                    <a:pt x="503" y="111"/>
                  </a:cubicBezTo>
                  <a:cubicBezTo>
                    <a:pt x="501" y="111"/>
                    <a:pt x="501" y="111"/>
                    <a:pt x="501" y="111"/>
                  </a:cubicBezTo>
                  <a:cubicBezTo>
                    <a:pt x="500" y="112"/>
                    <a:pt x="500" y="112"/>
                    <a:pt x="500" y="112"/>
                  </a:cubicBezTo>
                  <a:cubicBezTo>
                    <a:pt x="500" y="113"/>
                    <a:pt x="500" y="113"/>
                    <a:pt x="500" y="113"/>
                  </a:cubicBezTo>
                  <a:cubicBezTo>
                    <a:pt x="500" y="114"/>
                    <a:pt x="500" y="114"/>
                    <a:pt x="500" y="114"/>
                  </a:cubicBezTo>
                  <a:cubicBezTo>
                    <a:pt x="498" y="116"/>
                    <a:pt x="498" y="116"/>
                    <a:pt x="498" y="116"/>
                  </a:cubicBezTo>
                  <a:cubicBezTo>
                    <a:pt x="496" y="116"/>
                    <a:pt x="496" y="116"/>
                    <a:pt x="496" y="116"/>
                  </a:cubicBezTo>
                  <a:cubicBezTo>
                    <a:pt x="496" y="117"/>
                    <a:pt x="496" y="117"/>
                    <a:pt x="496" y="117"/>
                  </a:cubicBezTo>
                  <a:cubicBezTo>
                    <a:pt x="496" y="116"/>
                    <a:pt x="496" y="116"/>
                    <a:pt x="496" y="116"/>
                  </a:cubicBezTo>
                  <a:cubicBezTo>
                    <a:pt x="497" y="114"/>
                    <a:pt x="497" y="114"/>
                    <a:pt x="497" y="114"/>
                  </a:cubicBezTo>
                  <a:cubicBezTo>
                    <a:pt x="499" y="110"/>
                    <a:pt x="499" y="110"/>
                    <a:pt x="499" y="110"/>
                  </a:cubicBezTo>
                  <a:cubicBezTo>
                    <a:pt x="497" y="109"/>
                    <a:pt x="497" y="109"/>
                    <a:pt x="497" y="109"/>
                  </a:cubicBezTo>
                  <a:cubicBezTo>
                    <a:pt x="497" y="108"/>
                    <a:pt x="497" y="108"/>
                    <a:pt x="497" y="108"/>
                  </a:cubicBezTo>
                  <a:cubicBezTo>
                    <a:pt x="498" y="107"/>
                    <a:pt x="498" y="107"/>
                    <a:pt x="498" y="107"/>
                  </a:cubicBezTo>
                  <a:cubicBezTo>
                    <a:pt x="498" y="105"/>
                    <a:pt x="498" y="105"/>
                    <a:pt x="498" y="105"/>
                  </a:cubicBezTo>
                  <a:cubicBezTo>
                    <a:pt x="497" y="102"/>
                    <a:pt x="497" y="102"/>
                    <a:pt x="497" y="102"/>
                  </a:cubicBezTo>
                  <a:cubicBezTo>
                    <a:pt x="498" y="100"/>
                    <a:pt x="498" y="100"/>
                    <a:pt x="498" y="100"/>
                  </a:cubicBezTo>
                  <a:cubicBezTo>
                    <a:pt x="500" y="99"/>
                    <a:pt x="500" y="99"/>
                    <a:pt x="500" y="99"/>
                  </a:cubicBezTo>
                  <a:cubicBezTo>
                    <a:pt x="500" y="97"/>
                    <a:pt x="500" y="97"/>
                    <a:pt x="500" y="97"/>
                  </a:cubicBezTo>
                  <a:cubicBezTo>
                    <a:pt x="499" y="94"/>
                    <a:pt x="499" y="94"/>
                    <a:pt x="499" y="94"/>
                  </a:cubicBezTo>
                  <a:cubicBezTo>
                    <a:pt x="499" y="93"/>
                    <a:pt x="499" y="93"/>
                    <a:pt x="499" y="93"/>
                  </a:cubicBezTo>
                  <a:cubicBezTo>
                    <a:pt x="499" y="91"/>
                    <a:pt x="499" y="91"/>
                    <a:pt x="499" y="91"/>
                  </a:cubicBezTo>
                  <a:cubicBezTo>
                    <a:pt x="500" y="91"/>
                    <a:pt x="500" y="91"/>
                    <a:pt x="500" y="91"/>
                  </a:cubicBezTo>
                  <a:cubicBezTo>
                    <a:pt x="501" y="92"/>
                    <a:pt x="501" y="92"/>
                    <a:pt x="501" y="92"/>
                  </a:cubicBezTo>
                  <a:cubicBezTo>
                    <a:pt x="504" y="91"/>
                    <a:pt x="504" y="91"/>
                    <a:pt x="504" y="91"/>
                  </a:cubicBezTo>
                  <a:cubicBezTo>
                    <a:pt x="505" y="87"/>
                    <a:pt x="505" y="87"/>
                    <a:pt x="505" y="87"/>
                  </a:cubicBezTo>
                  <a:cubicBezTo>
                    <a:pt x="505" y="85"/>
                    <a:pt x="505" y="85"/>
                    <a:pt x="505" y="85"/>
                  </a:cubicBezTo>
                  <a:cubicBezTo>
                    <a:pt x="504" y="84"/>
                    <a:pt x="504" y="84"/>
                    <a:pt x="504" y="84"/>
                  </a:cubicBezTo>
                  <a:cubicBezTo>
                    <a:pt x="505" y="79"/>
                    <a:pt x="505" y="79"/>
                    <a:pt x="505" y="79"/>
                  </a:cubicBezTo>
                  <a:cubicBezTo>
                    <a:pt x="506" y="77"/>
                    <a:pt x="506" y="77"/>
                    <a:pt x="506" y="77"/>
                  </a:cubicBezTo>
                  <a:cubicBezTo>
                    <a:pt x="508" y="74"/>
                    <a:pt x="508" y="74"/>
                    <a:pt x="508" y="74"/>
                  </a:cubicBezTo>
                  <a:cubicBezTo>
                    <a:pt x="507" y="72"/>
                    <a:pt x="507" y="72"/>
                    <a:pt x="507" y="72"/>
                  </a:cubicBezTo>
                  <a:cubicBezTo>
                    <a:pt x="506" y="72"/>
                    <a:pt x="506" y="72"/>
                    <a:pt x="506" y="72"/>
                  </a:cubicBezTo>
                  <a:cubicBezTo>
                    <a:pt x="505" y="73"/>
                    <a:pt x="505" y="73"/>
                    <a:pt x="505" y="73"/>
                  </a:cubicBezTo>
                  <a:cubicBezTo>
                    <a:pt x="504" y="73"/>
                    <a:pt x="504" y="73"/>
                    <a:pt x="504" y="73"/>
                  </a:cubicBezTo>
                  <a:cubicBezTo>
                    <a:pt x="502" y="73"/>
                    <a:pt x="502" y="73"/>
                    <a:pt x="502" y="73"/>
                  </a:cubicBezTo>
                  <a:cubicBezTo>
                    <a:pt x="504" y="73"/>
                    <a:pt x="504" y="73"/>
                    <a:pt x="504" y="73"/>
                  </a:cubicBezTo>
                  <a:cubicBezTo>
                    <a:pt x="506" y="71"/>
                    <a:pt x="506" y="71"/>
                    <a:pt x="506" y="71"/>
                  </a:cubicBezTo>
                  <a:cubicBezTo>
                    <a:pt x="507" y="70"/>
                    <a:pt x="507" y="70"/>
                    <a:pt x="507" y="70"/>
                  </a:cubicBezTo>
                  <a:cubicBezTo>
                    <a:pt x="508" y="68"/>
                    <a:pt x="508" y="68"/>
                    <a:pt x="508" y="68"/>
                  </a:cubicBezTo>
                  <a:cubicBezTo>
                    <a:pt x="508" y="67"/>
                    <a:pt x="508" y="67"/>
                    <a:pt x="508" y="67"/>
                  </a:cubicBezTo>
                  <a:cubicBezTo>
                    <a:pt x="509" y="66"/>
                    <a:pt x="509" y="66"/>
                    <a:pt x="509" y="66"/>
                  </a:cubicBezTo>
                  <a:cubicBezTo>
                    <a:pt x="510" y="63"/>
                    <a:pt x="510" y="63"/>
                    <a:pt x="510" y="63"/>
                  </a:cubicBezTo>
                  <a:cubicBezTo>
                    <a:pt x="510" y="62"/>
                    <a:pt x="510" y="62"/>
                    <a:pt x="510" y="62"/>
                  </a:cubicBezTo>
                  <a:cubicBezTo>
                    <a:pt x="510" y="61"/>
                    <a:pt x="510" y="61"/>
                    <a:pt x="510" y="61"/>
                  </a:cubicBezTo>
                  <a:cubicBezTo>
                    <a:pt x="513" y="60"/>
                    <a:pt x="513" y="60"/>
                    <a:pt x="513" y="60"/>
                  </a:cubicBezTo>
                  <a:cubicBezTo>
                    <a:pt x="512" y="58"/>
                    <a:pt x="512" y="58"/>
                    <a:pt x="512" y="58"/>
                  </a:cubicBezTo>
                  <a:cubicBezTo>
                    <a:pt x="511" y="57"/>
                    <a:pt x="511" y="57"/>
                    <a:pt x="511" y="57"/>
                  </a:cubicBezTo>
                  <a:cubicBezTo>
                    <a:pt x="511" y="56"/>
                    <a:pt x="511" y="56"/>
                    <a:pt x="511" y="56"/>
                  </a:cubicBezTo>
                  <a:cubicBezTo>
                    <a:pt x="513" y="54"/>
                    <a:pt x="513" y="54"/>
                    <a:pt x="513" y="54"/>
                  </a:cubicBezTo>
                  <a:cubicBezTo>
                    <a:pt x="512" y="52"/>
                    <a:pt x="512" y="52"/>
                    <a:pt x="512" y="52"/>
                  </a:cubicBezTo>
                  <a:cubicBezTo>
                    <a:pt x="513" y="51"/>
                    <a:pt x="513" y="51"/>
                    <a:pt x="513" y="51"/>
                  </a:cubicBezTo>
                  <a:cubicBezTo>
                    <a:pt x="514" y="51"/>
                    <a:pt x="514" y="51"/>
                    <a:pt x="514" y="51"/>
                  </a:cubicBezTo>
                  <a:cubicBezTo>
                    <a:pt x="515" y="48"/>
                    <a:pt x="515" y="48"/>
                    <a:pt x="515" y="48"/>
                  </a:cubicBezTo>
                  <a:cubicBezTo>
                    <a:pt x="515" y="44"/>
                    <a:pt x="515" y="44"/>
                    <a:pt x="515" y="44"/>
                  </a:cubicBezTo>
                  <a:cubicBezTo>
                    <a:pt x="514" y="41"/>
                    <a:pt x="514" y="41"/>
                    <a:pt x="514" y="41"/>
                  </a:cubicBezTo>
                  <a:cubicBezTo>
                    <a:pt x="513" y="39"/>
                    <a:pt x="513" y="39"/>
                    <a:pt x="513" y="39"/>
                  </a:cubicBezTo>
                  <a:cubicBezTo>
                    <a:pt x="513" y="38"/>
                    <a:pt x="513" y="38"/>
                    <a:pt x="513" y="38"/>
                  </a:cubicBezTo>
                  <a:cubicBezTo>
                    <a:pt x="513" y="36"/>
                    <a:pt x="513" y="36"/>
                    <a:pt x="513" y="36"/>
                  </a:cubicBezTo>
                  <a:cubicBezTo>
                    <a:pt x="512" y="36"/>
                    <a:pt x="512" y="36"/>
                    <a:pt x="512" y="36"/>
                  </a:cubicBezTo>
                  <a:cubicBezTo>
                    <a:pt x="511" y="37"/>
                    <a:pt x="511" y="37"/>
                    <a:pt x="511" y="37"/>
                  </a:cubicBezTo>
                  <a:cubicBezTo>
                    <a:pt x="510" y="36"/>
                    <a:pt x="510" y="36"/>
                    <a:pt x="510" y="36"/>
                  </a:cubicBezTo>
                  <a:cubicBezTo>
                    <a:pt x="509" y="35"/>
                    <a:pt x="509" y="35"/>
                    <a:pt x="509" y="35"/>
                  </a:cubicBezTo>
                  <a:cubicBezTo>
                    <a:pt x="508" y="35"/>
                    <a:pt x="508" y="35"/>
                    <a:pt x="508" y="35"/>
                  </a:cubicBezTo>
                  <a:cubicBezTo>
                    <a:pt x="507" y="37"/>
                    <a:pt x="507" y="37"/>
                    <a:pt x="507" y="37"/>
                  </a:cubicBezTo>
                  <a:cubicBezTo>
                    <a:pt x="507" y="37"/>
                    <a:pt x="507" y="37"/>
                    <a:pt x="507" y="37"/>
                  </a:cubicBezTo>
                  <a:cubicBezTo>
                    <a:pt x="506" y="36"/>
                    <a:pt x="506" y="36"/>
                    <a:pt x="506" y="36"/>
                  </a:cubicBezTo>
                  <a:cubicBezTo>
                    <a:pt x="505" y="34"/>
                    <a:pt x="505" y="34"/>
                    <a:pt x="505" y="34"/>
                  </a:cubicBezTo>
                  <a:cubicBezTo>
                    <a:pt x="505" y="34"/>
                    <a:pt x="505" y="34"/>
                    <a:pt x="505" y="34"/>
                  </a:cubicBezTo>
                  <a:cubicBezTo>
                    <a:pt x="504" y="33"/>
                    <a:pt x="504" y="33"/>
                    <a:pt x="504" y="33"/>
                  </a:cubicBezTo>
                  <a:cubicBezTo>
                    <a:pt x="502" y="33"/>
                    <a:pt x="502" y="33"/>
                    <a:pt x="502" y="33"/>
                  </a:cubicBezTo>
                  <a:cubicBezTo>
                    <a:pt x="501" y="31"/>
                    <a:pt x="501" y="31"/>
                    <a:pt x="501" y="31"/>
                  </a:cubicBezTo>
                  <a:cubicBezTo>
                    <a:pt x="501" y="31"/>
                    <a:pt x="501" y="31"/>
                    <a:pt x="501" y="31"/>
                  </a:cubicBezTo>
                  <a:cubicBezTo>
                    <a:pt x="503" y="31"/>
                    <a:pt x="503" y="31"/>
                    <a:pt x="503" y="31"/>
                  </a:cubicBezTo>
                  <a:cubicBezTo>
                    <a:pt x="506" y="32"/>
                    <a:pt x="506" y="32"/>
                    <a:pt x="506" y="32"/>
                  </a:cubicBezTo>
                  <a:cubicBezTo>
                    <a:pt x="508" y="33"/>
                    <a:pt x="508" y="33"/>
                    <a:pt x="508" y="33"/>
                  </a:cubicBezTo>
                  <a:cubicBezTo>
                    <a:pt x="509" y="32"/>
                    <a:pt x="509" y="32"/>
                    <a:pt x="509" y="32"/>
                  </a:cubicBezTo>
                  <a:cubicBezTo>
                    <a:pt x="509" y="32"/>
                    <a:pt x="509" y="32"/>
                    <a:pt x="509" y="32"/>
                  </a:cubicBezTo>
                  <a:cubicBezTo>
                    <a:pt x="510" y="33"/>
                    <a:pt x="510" y="33"/>
                    <a:pt x="510" y="33"/>
                  </a:cubicBezTo>
                  <a:cubicBezTo>
                    <a:pt x="510" y="34"/>
                    <a:pt x="510" y="34"/>
                    <a:pt x="510" y="34"/>
                  </a:cubicBezTo>
                  <a:cubicBezTo>
                    <a:pt x="511" y="34"/>
                    <a:pt x="511" y="34"/>
                    <a:pt x="511" y="34"/>
                  </a:cubicBezTo>
                  <a:cubicBezTo>
                    <a:pt x="511" y="33"/>
                    <a:pt x="511" y="33"/>
                    <a:pt x="511" y="33"/>
                  </a:cubicBezTo>
                  <a:cubicBezTo>
                    <a:pt x="510" y="31"/>
                    <a:pt x="510" y="31"/>
                    <a:pt x="510" y="31"/>
                  </a:cubicBezTo>
                  <a:cubicBezTo>
                    <a:pt x="509" y="30"/>
                    <a:pt x="509" y="30"/>
                    <a:pt x="509" y="30"/>
                  </a:cubicBezTo>
                  <a:cubicBezTo>
                    <a:pt x="508" y="28"/>
                    <a:pt x="508" y="28"/>
                    <a:pt x="508" y="28"/>
                  </a:cubicBezTo>
                  <a:cubicBezTo>
                    <a:pt x="507" y="27"/>
                    <a:pt x="507" y="27"/>
                    <a:pt x="507" y="27"/>
                  </a:cubicBezTo>
                  <a:cubicBezTo>
                    <a:pt x="506" y="27"/>
                    <a:pt x="506" y="27"/>
                    <a:pt x="506" y="27"/>
                  </a:cubicBezTo>
                  <a:cubicBezTo>
                    <a:pt x="505" y="28"/>
                    <a:pt x="505" y="28"/>
                    <a:pt x="505" y="28"/>
                  </a:cubicBezTo>
                  <a:cubicBezTo>
                    <a:pt x="504" y="27"/>
                    <a:pt x="504" y="27"/>
                    <a:pt x="504" y="27"/>
                  </a:cubicBezTo>
                  <a:cubicBezTo>
                    <a:pt x="504" y="25"/>
                    <a:pt x="504" y="25"/>
                    <a:pt x="504" y="25"/>
                  </a:cubicBezTo>
                  <a:cubicBezTo>
                    <a:pt x="501" y="23"/>
                    <a:pt x="501" y="23"/>
                    <a:pt x="501" y="23"/>
                  </a:cubicBezTo>
                  <a:cubicBezTo>
                    <a:pt x="501" y="22"/>
                    <a:pt x="501" y="22"/>
                    <a:pt x="501" y="22"/>
                  </a:cubicBezTo>
                  <a:cubicBezTo>
                    <a:pt x="500" y="20"/>
                    <a:pt x="500" y="20"/>
                    <a:pt x="500" y="20"/>
                  </a:cubicBezTo>
                  <a:cubicBezTo>
                    <a:pt x="499" y="19"/>
                    <a:pt x="499" y="19"/>
                    <a:pt x="499" y="19"/>
                  </a:cubicBezTo>
                  <a:cubicBezTo>
                    <a:pt x="498" y="19"/>
                    <a:pt x="498" y="19"/>
                    <a:pt x="498" y="19"/>
                  </a:cubicBezTo>
                  <a:cubicBezTo>
                    <a:pt x="497" y="20"/>
                    <a:pt x="497" y="20"/>
                    <a:pt x="497" y="20"/>
                  </a:cubicBezTo>
                  <a:cubicBezTo>
                    <a:pt x="497" y="22"/>
                    <a:pt x="497" y="22"/>
                    <a:pt x="497" y="22"/>
                  </a:cubicBezTo>
                  <a:cubicBezTo>
                    <a:pt x="498" y="22"/>
                    <a:pt x="498" y="22"/>
                    <a:pt x="498" y="22"/>
                  </a:cubicBezTo>
                  <a:cubicBezTo>
                    <a:pt x="499" y="23"/>
                    <a:pt x="499" y="23"/>
                    <a:pt x="499" y="23"/>
                  </a:cubicBezTo>
                  <a:cubicBezTo>
                    <a:pt x="499" y="23"/>
                    <a:pt x="499" y="23"/>
                    <a:pt x="499" y="23"/>
                  </a:cubicBezTo>
                  <a:cubicBezTo>
                    <a:pt x="498" y="24"/>
                    <a:pt x="498" y="24"/>
                    <a:pt x="498" y="24"/>
                  </a:cubicBezTo>
                  <a:cubicBezTo>
                    <a:pt x="498" y="25"/>
                    <a:pt x="498" y="25"/>
                    <a:pt x="498" y="25"/>
                  </a:cubicBezTo>
                  <a:cubicBezTo>
                    <a:pt x="497" y="26"/>
                    <a:pt x="497" y="26"/>
                    <a:pt x="497" y="26"/>
                  </a:cubicBezTo>
                  <a:cubicBezTo>
                    <a:pt x="494" y="22"/>
                    <a:pt x="494" y="22"/>
                    <a:pt x="494" y="22"/>
                  </a:cubicBezTo>
                  <a:cubicBezTo>
                    <a:pt x="494" y="21"/>
                    <a:pt x="494" y="21"/>
                    <a:pt x="494" y="21"/>
                  </a:cubicBezTo>
                  <a:cubicBezTo>
                    <a:pt x="493" y="19"/>
                    <a:pt x="493" y="19"/>
                    <a:pt x="493" y="19"/>
                  </a:cubicBezTo>
                  <a:cubicBezTo>
                    <a:pt x="492" y="19"/>
                    <a:pt x="492" y="19"/>
                    <a:pt x="492" y="19"/>
                  </a:cubicBezTo>
                  <a:cubicBezTo>
                    <a:pt x="485" y="15"/>
                    <a:pt x="485" y="15"/>
                    <a:pt x="485" y="15"/>
                  </a:cubicBezTo>
                  <a:cubicBezTo>
                    <a:pt x="483" y="14"/>
                    <a:pt x="483" y="14"/>
                    <a:pt x="483" y="14"/>
                  </a:cubicBezTo>
                  <a:cubicBezTo>
                    <a:pt x="483" y="14"/>
                    <a:pt x="483" y="14"/>
                    <a:pt x="483" y="14"/>
                  </a:cubicBezTo>
                  <a:cubicBezTo>
                    <a:pt x="479" y="14"/>
                    <a:pt x="479" y="14"/>
                    <a:pt x="479" y="14"/>
                  </a:cubicBezTo>
                  <a:cubicBezTo>
                    <a:pt x="479" y="13"/>
                    <a:pt x="479" y="13"/>
                    <a:pt x="479" y="13"/>
                  </a:cubicBezTo>
                  <a:cubicBezTo>
                    <a:pt x="479" y="12"/>
                    <a:pt x="479" y="12"/>
                    <a:pt x="479" y="12"/>
                  </a:cubicBezTo>
                  <a:cubicBezTo>
                    <a:pt x="479" y="11"/>
                    <a:pt x="479" y="11"/>
                    <a:pt x="479" y="11"/>
                  </a:cubicBezTo>
                  <a:cubicBezTo>
                    <a:pt x="477" y="11"/>
                    <a:pt x="477" y="11"/>
                    <a:pt x="477" y="11"/>
                  </a:cubicBezTo>
                  <a:cubicBezTo>
                    <a:pt x="476" y="10"/>
                    <a:pt x="476" y="10"/>
                    <a:pt x="476" y="10"/>
                  </a:cubicBezTo>
                  <a:cubicBezTo>
                    <a:pt x="475" y="11"/>
                    <a:pt x="475" y="11"/>
                    <a:pt x="475" y="11"/>
                  </a:cubicBezTo>
                  <a:cubicBezTo>
                    <a:pt x="473" y="12"/>
                    <a:pt x="473" y="12"/>
                    <a:pt x="473" y="12"/>
                  </a:cubicBezTo>
                  <a:cubicBezTo>
                    <a:pt x="473" y="12"/>
                    <a:pt x="473" y="12"/>
                    <a:pt x="473" y="12"/>
                  </a:cubicBezTo>
                  <a:cubicBezTo>
                    <a:pt x="471" y="13"/>
                    <a:pt x="471" y="13"/>
                    <a:pt x="471" y="13"/>
                  </a:cubicBezTo>
                  <a:cubicBezTo>
                    <a:pt x="470" y="15"/>
                    <a:pt x="470" y="15"/>
                    <a:pt x="470" y="15"/>
                  </a:cubicBezTo>
                  <a:cubicBezTo>
                    <a:pt x="468" y="15"/>
                    <a:pt x="468" y="15"/>
                    <a:pt x="468" y="15"/>
                  </a:cubicBezTo>
                  <a:cubicBezTo>
                    <a:pt x="467" y="15"/>
                    <a:pt x="467" y="15"/>
                    <a:pt x="467" y="15"/>
                  </a:cubicBezTo>
                  <a:cubicBezTo>
                    <a:pt x="465" y="17"/>
                    <a:pt x="465" y="17"/>
                    <a:pt x="465" y="17"/>
                  </a:cubicBezTo>
                  <a:cubicBezTo>
                    <a:pt x="462" y="18"/>
                    <a:pt x="462" y="18"/>
                    <a:pt x="462" y="18"/>
                  </a:cubicBezTo>
                  <a:cubicBezTo>
                    <a:pt x="460" y="18"/>
                    <a:pt x="460" y="18"/>
                    <a:pt x="460" y="18"/>
                  </a:cubicBezTo>
                  <a:cubicBezTo>
                    <a:pt x="460" y="18"/>
                    <a:pt x="460" y="18"/>
                    <a:pt x="460" y="18"/>
                  </a:cubicBezTo>
                  <a:cubicBezTo>
                    <a:pt x="458" y="18"/>
                    <a:pt x="458" y="18"/>
                    <a:pt x="458" y="18"/>
                  </a:cubicBezTo>
                  <a:cubicBezTo>
                    <a:pt x="457" y="18"/>
                    <a:pt x="457" y="18"/>
                    <a:pt x="457" y="18"/>
                  </a:cubicBezTo>
                  <a:cubicBezTo>
                    <a:pt x="458" y="20"/>
                    <a:pt x="458" y="20"/>
                    <a:pt x="458" y="20"/>
                  </a:cubicBezTo>
                  <a:cubicBezTo>
                    <a:pt x="459" y="20"/>
                    <a:pt x="459" y="20"/>
                    <a:pt x="459" y="20"/>
                  </a:cubicBezTo>
                  <a:cubicBezTo>
                    <a:pt x="460" y="20"/>
                    <a:pt x="460" y="20"/>
                    <a:pt x="460" y="20"/>
                  </a:cubicBezTo>
                  <a:cubicBezTo>
                    <a:pt x="461" y="23"/>
                    <a:pt x="461" y="23"/>
                    <a:pt x="461" y="23"/>
                  </a:cubicBezTo>
                  <a:cubicBezTo>
                    <a:pt x="461" y="26"/>
                    <a:pt x="461" y="26"/>
                    <a:pt x="461" y="26"/>
                  </a:cubicBezTo>
                  <a:cubicBezTo>
                    <a:pt x="460" y="28"/>
                    <a:pt x="460" y="28"/>
                    <a:pt x="460" y="28"/>
                  </a:cubicBezTo>
                  <a:cubicBezTo>
                    <a:pt x="457" y="28"/>
                    <a:pt x="457" y="28"/>
                    <a:pt x="457" y="28"/>
                  </a:cubicBezTo>
                  <a:cubicBezTo>
                    <a:pt x="455" y="31"/>
                    <a:pt x="455" y="31"/>
                    <a:pt x="455" y="31"/>
                  </a:cubicBezTo>
                  <a:cubicBezTo>
                    <a:pt x="452" y="31"/>
                    <a:pt x="452" y="31"/>
                    <a:pt x="452" y="31"/>
                  </a:cubicBezTo>
                  <a:cubicBezTo>
                    <a:pt x="450" y="31"/>
                    <a:pt x="450" y="31"/>
                    <a:pt x="450" y="31"/>
                  </a:cubicBezTo>
                  <a:cubicBezTo>
                    <a:pt x="452" y="30"/>
                    <a:pt x="452" y="30"/>
                    <a:pt x="452" y="30"/>
                  </a:cubicBezTo>
                  <a:cubicBezTo>
                    <a:pt x="453" y="29"/>
                    <a:pt x="453" y="29"/>
                    <a:pt x="453" y="29"/>
                  </a:cubicBezTo>
                  <a:cubicBezTo>
                    <a:pt x="454" y="27"/>
                    <a:pt x="454" y="27"/>
                    <a:pt x="454" y="27"/>
                  </a:cubicBezTo>
                  <a:cubicBezTo>
                    <a:pt x="451" y="24"/>
                    <a:pt x="451" y="24"/>
                    <a:pt x="451" y="24"/>
                  </a:cubicBezTo>
                  <a:cubicBezTo>
                    <a:pt x="453" y="21"/>
                    <a:pt x="453" y="21"/>
                    <a:pt x="453" y="21"/>
                  </a:cubicBezTo>
                  <a:cubicBezTo>
                    <a:pt x="453" y="20"/>
                    <a:pt x="453" y="20"/>
                    <a:pt x="453" y="20"/>
                  </a:cubicBezTo>
                  <a:cubicBezTo>
                    <a:pt x="453" y="19"/>
                    <a:pt x="453" y="19"/>
                    <a:pt x="453" y="19"/>
                  </a:cubicBezTo>
                  <a:cubicBezTo>
                    <a:pt x="452" y="16"/>
                    <a:pt x="452" y="16"/>
                    <a:pt x="452" y="16"/>
                  </a:cubicBezTo>
                  <a:cubicBezTo>
                    <a:pt x="452" y="14"/>
                    <a:pt x="452" y="14"/>
                    <a:pt x="452" y="14"/>
                  </a:cubicBezTo>
                  <a:cubicBezTo>
                    <a:pt x="450" y="12"/>
                    <a:pt x="450" y="12"/>
                    <a:pt x="450" y="12"/>
                  </a:cubicBezTo>
                  <a:cubicBezTo>
                    <a:pt x="449" y="13"/>
                    <a:pt x="449" y="13"/>
                    <a:pt x="449" y="13"/>
                  </a:cubicBezTo>
                  <a:cubicBezTo>
                    <a:pt x="447" y="12"/>
                    <a:pt x="447" y="12"/>
                    <a:pt x="447" y="12"/>
                  </a:cubicBezTo>
                  <a:cubicBezTo>
                    <a:pt x="446" y="12"/>
                    <a:pt x="446" y="12"/>
                    <a:pt x="446" y="12"/>
                  </a:cubicBezTo>
                  <a:cubicBezTo>
                    <a:pt x="446" y="14"/>
                    <a:pt x="446" y="14"/>
                    <a:pt x="446" y="14"/>
                  </a:cubicBezTo>
                  <a:cubicBezTo>
                    <a:pt x="444" y="14"/>
                    <a:pt x="444" y="14"/>
                    <a:pt x="444" y="14"/>
                  </a:cubicBezTo>
                  <a:cubicBezTo>
                    <a:pt x="443" y="13"/>
                    <a:pt x="443" y="13"/>
                    <a:pt x="443" y="13"/>
                  </a:cubicBezTo>
                  <a:cubicBezTo>
                    <a:pt x="441" y="14"/>
                    <a:pt x="441" y="14"/>
                    <a:pt x="441" y="14"/>
                  </a:cubicBezTo>
                  <a:cubicBezTo>
                    <a:pt x="440" y="17"/>
                    <a:pt x="440" y="17"/>
                    <a:pt x="440" y="17"/>
                  </a:cubicBezTo>
                  <a:cubicBezTo>
                    <a:pt x="438" y="17"/>
                    <a:pt x="438" y="17"/>
                    <a:pt x="438" y="17"/>
                  </a:cubicBezTo>
                  <a:cubicBezTo>
                    <a:pt x="438" y="15"/>
                    <a:pt x="438" y="15"/>
                    <a:pt x="438" y="15"/>
                  </a:cubicBezTo>
                  <a:cubicBezTo>
                    <a:pt x="439" y="14"/>
                    <a:pt x="439" y="14"/>
                    <a:pt x="439" y="14"/>
                  </a:cubicBezTo>
                  <a:cubicBezTo>
                    <a:pt x="439" y="12"/>
                    <a:pt x="439" y="12"/>
                    <a:pt x="439" y="12"/>
                  </a:cubicBezTo>
                  <a:cubicBezTo>
                    <a:pt x="438" y="12"/>
                    <a:pt x="438" y="12"/>
                    <a:pt x="438" y="12"/>
                  </a:cubicBezTo>
                  <a:cubicBezTo>
                    <a:pt x="435" y="16"/>
                    <a:pt x="435" y="16"/>
                    <a:pt x="435" y="16"/>
                  </a:cubicBezTo>
                  <a:cubicBezTo>
                    <a:pt x="431" y="18"/>
                    <a:pt x="431" y="18"/>
                    <a:pt x="431" y="18"/>
                  </a:cubicBezTo>
                  <a:cubicBezTo>
                    <a:pt x="429" y="17"/>
                    <a:pt x="429" y="17"/>
                    <a:pt x="429" y="17"/>
                  </a:cubicBezTo>
                  <a:cubicBezTo>
                    <a:pt x="431" y="15"/>
                    <a:pt x="431" y="15"/>
                    <a:pt x="431" y="15"/>
                  </a:cubicBezTo>
                  <a:cubicBezTo>
                    <a:pt x="433" y="15"/>
                    <a:pt x="433" y="15"/>
                    <a:pt x="433" y="15"/>
                  </a:cubicBezTo>
                  <a:cubicBezTo>
                    <a:pt x="435" y="12"/>
                    <a:pt x="435" y="12"/>
                    <a:pt x="435" y="12"/>
                  </a:cubicBezTo>
                  <a:cubicBezTo>
                    <a:pt x="434" y="10"/>
                    <a:pt x="434" y="10"/>
                    <a:pt x="434" y="10"/>
                  </a:cubicBezTo>
                  <a:cubicBezTo>
                    <a:pt x="435" y="8"/>
                    <a:pt x="435" y="8"/>
                    <a:pt x="435" y="8"/>
                  </a:cubicBezTo>
                  <a:cubicBezTo>
                    <a:pt x="435" y="8"/>
                    <a:pt x="435" y="8"/>
                    <a:pt x="435" y="8"/>
                  </a:cubicBezTo>
                  <a:cubicBezTo>
                    <a:pt x="437" y="7"/>
                    <a:pt x="437" y="7"/>
                    <a:pt x="437" y="7"/>
                  </a:cubicBezTo>
                  <a:cubicBezTo>
                    <a:pt x="437" y="6"/>
                    <a:pt x="437" y="6"/>
                    <a:pt x="437" y="6"/>
                  </a:cubicBezTo>
                  <a:cubicBezTo>
                    <a:pt x="434" y="5"/>
                    <a:pt x="434" y="5"/>
                    <a:pt x="434" y="5"/>
                  </a:cubicBezTo>
                  <a:cubicBezTo>
                    <a:pt x="433" y="4"/>
                    <a:pt x="433" y="4"/>
                    <a:pt x="433" y="4"/>
                  </a:cubicBezTo>
                  <a:cubicBezTo>
                    <a:pt x="433" y="2"/>
                    <a:pt x="433" y="2"/>
                    <a:pt x="433" y="2"/>
                  </a:cubicBezTo>
                  <a:cubicBezTo>
                    <a:pt x="432" y="2"/>
                    <a:pt x="432" y="2"/>
                    <a:pt x="432" y="2"/>
                  </a:cubicBezTo>
                  <a:cubicBezTo>
                    <a:pt x="430" y="4"/>
                    <a:pt x="430" y="4"/>
                    <a:pt x="430" y="4"/>
                  </a:cubicBezTo>
                  <a:cubicBezTo>
                    <a:pt x="427" y="3"/>
                    <a:pt x="427" y="3"/>
                    <a:pt x="427" y="3"/>
                  </a:cubicBezTo>
                  <a:cubicBezTo>
                    <a:pt x="427" y="1"/>
                    <a:pt x="427" y="1"/>
                    <a:pt x="427" y="1"/>
                  </a:cubicBezTo>
                  <a:cubicBezTo>
                    <a:pt x="425" y="1"/>
                    <a:pt x="425" y="1"/>
                    <a:pt x="425" y="1"/>
                  </a:cubicBezTo>
                  <a:cubicBezTo>
                    <a:pt x="423" y="2"/>
                    <a:pt x="423" y="2"/>
                    <a:pt x="423" y="2"/>
                  </a:cubicBezTo>
                  <a:cubicBezTo>
                    <a:pt x="421" y="0"/>
                    <a:pt x="421" y="0"/>
                    <a:pt x="421" y="0"/>
                  </a:cubicBezTo>
                  <a:cubicBezTo>
                    <a:pt x="420" y="0"/>
                    <a:pt x="420" y="0"/>
                    <a:pt x="420" y="0"/>
                  </a:cubicBezTo>
                  <a:cubicBezTo>
                    <a:pt x="418" y="2"/>
                    <a:pt x="418" y="2"/>
                    <a:pt x="418" y="2"/>
                  </a:cubicBezTo>
                  <a:cubicBezTo>
                    <a:pt x="417" y="3"/>
                    <a:pt x="417" y="3"/>
                    <a:pt x="417" y="3"/>
                  </a:cubicBezTo>
                  <a:cubicBezTo>
                    <a:pt x="416" y="4"/>
                    <a:pt x="416" y="4"/>
                    <a:pt x="416" y="4"/>
                  </a:cubicBezTo>
                  <a:cubicBezTo>
                    <a:pt x="417" y="6"/>
                    <a:pt x="417" y="6"/>
                    <a:pt x="417" y="6"/>
                  </a:cubicBezTo>
                  <a:cubicBezTo>
                    <a:pt x="415" y="7"/>
                    <a:pt x="415" y="7"/>
                    <a:pt x="415" y="7"/>
                  </a:cubicBezTo>
                  <a:cubicBezTo>
                    <a:pt x="415" y="10"/>
                    <a:pt x="415" y="10"/>
                    <a:pt x="415" y="10"/>
                  </a:cubicBezTo>
                  <a:cubicBezTo>
                    <a:pt x="415" y="12"/>
                    <a:pt x="415" y="12"/>
                    <a:pt x="415" y="12"/>
                  </a:cubicBezTo>
                  <a:cubicBezTo>
                    <a:pt x="413" y="15"/>
                    <a:pt x="413" y="15"/>
                    <a:pt x="413" y="15"/>
                  </a:cubicBezTo>
                  <a:cubicBezTo>
                    <a:pt x="413" y="23"/>
                    <a:pt x="413" y="23"/>
                    <a:pt x="413" y="23"/>
                  </a:cubicBezTo>
                  <a:cubicBezTo>
                    <a:pt x="415" y="25"/>
                    <a:pt x="415" y="25"/>
                    <a:pt x="415" y="25"/>
                  </a:cubicBezTo>
                  <a:cubicBezTo>
                    <a:pt x="415" y="27"/>
                    <a:pt x="415" y="27"/>
                    <a:pt x="415" y="27"/>
                  </a:cubicBezTo>
                  <a:cubicBezTo>
                    <a:pt x="414" y="27"/>
                    <a:pt x="414" y="27"/>
                    <a:pt x="414" y="27"/>
                  </a:cubicBezTo>
                  <a:cubicBezTo>
                    <a:pt x="414" y="29"/>
                    <a:pt x="414" y="29"/>
                    <a:pt x="414" y="29"/>
                  </a:cubicBezTo>
                  <a:cubicBezTo>
                    <a:pt x="416" y="31"/>
                    <a:pt x="416" y="31"/>
                    <a:pt x="416" y="31"/>
                  </a:cubicBezTo>
                  <a:cubicBezTo>
                    <a:pt x="417" y="31"/>
                    <a:pt x="417" y="31"/>
                    <a:pt x="417" y="31"/>
                  </a:cubicBezTo>
                  <a:cubicBezTo>
                    <a:pt x="419" y="34"/>
                    <a:pt x="419" y="34"/>
                    <a:pt x="419" y="34"/>
                  </a:cubicBezTo>
                  <a:cubicBezTo>
                    <a:pt x="422" y="34"/>
                    <a:pt x="422" y="34"/>
                    <a:pt x="422" y="34"/>
                  </a:cubicBezTo>
                  <a:cubicBezTo>
                    <a:pt x="419" y="36"/>
                    <a:pt x="419" y="36"/>
                    <a:pt x="419" y="36"/>
                  </a:cubicBezTo>
                  <a:cubicBezTo>
                    <a:pt x="420" y="38"/>
                    <a:pt x="420" y="38"/>
                    <a:pt x="420" y="38"/>
                  </a:cubicBezTo>
                  <a:cubicBezTo>
                    <a:pt x="420" y="39"/>
                    <a:pt x="420" y="39"/>
                    <a:pt x="420" y="39"/>
                  </a:cubicBezTo>
                  <a:cubicBezTo>
                    <a:pt x="423" y="39"/>
                    <a:pt x="423" y="39"/>
                    <a:pt x="423" y="39"/>
                  </a:cubicBezTo>
                  <a:cubicBezTo>
                    <a:pt x="425" y="39"/>
                    <a:pt x="425" y="39"/>
                    <a:pt x="425" y="39"/>
                  </a:cubicBezTo>
                  <a:cubicBezTo>
                    <a:pt x="428" y="40"/>
                    <a:pt x="428" y="40"/>
                    <a:pt x="428" y="40"/>
                  </a:cubicBezTo>
                  <a:cubicBezTo>
                    <a:pt x="431" y="40"/>
                    <a:pt x="431" y="40"/>
                    <a:pt x="431" y="40"/>
                  </a:cubicBezTo>
                  <a:cubicBezTo>
                    <a:pt x="432" y="41"/>
                    <a:pt x="432" y="41"/>
                    <a:pt x="432" y="41"/>
                  </a:cubicBezTo>
                  <a:cubicBezTo>
                    <a:pt x="430" y="42"/>
                    <a:pt x="430" y="42"/>
                    <a:pt x="430" y="42"/>
                  </a:cubicBezTo>
                  <a:cubicBezTo>
                    <a:pt x="429" y="42"/>
                    <a:pt x="429" y="42"/>
                    <a:pt x="429" y="42"/>
                  </a:cubicBezTo>
                  <a:cubicBezTo>
                    <a:pt x="427" y="42"/>
                    <a:pt x="427" y="42"/>
                    <a:pt x="427" y="42"/>
                  </a:cubicBezTo>
                  <a:cubicBezTo>
                    <a:pt x="425" y="41"/>
                    <a:pt x="425" y="41"/>
                    <a:pt x="425" y="41"/>
                  </a:cubicBezTo>
                  <a:cubicBezTo>
                    <a:pt x="421" y="43"/>
                    <a:pt x="421" y="43"/>
                    <a:pt x="421" y="43"/>
                  </a:cubicBezTo>
                  <a:cubicBezTo>
                    <a:pt x="420" y="42"/>
                    <a:pt x="420" y="42"/>
                    <a:pt x="420" y="42"/>
                  </a:cubicBezTo>
                  <a:cubicBezTo>
                    <a:pt x="418" y="42"/>
                    <a:pt x="418" y="42"/>
                    <a:pt x="418" y="42"/>
                  </a:cubicBezTo>
                  <a:cubicBezTo>
                    <a:pt x="416" y="42"/>
                    <a:pt x="416" y="42"/>
                    <a:pt x="416" y="42"/>
                  </a:cubicBezTo>
                  <a:cubicBezTo>
                    <a:pt x="415" y="42"/>
                    <a:pt x="415" y="42"/>
                    <a:pt x="415" y="42"/>
                  </a:cubicBezTo>
                  <a:cubicBezTo>
                    <a:pt x="414" y="43"/>
                    <a:pt x="414" y="43"/>
                    <a:pt x="414" y="43"/>
                  </a:cubicBezTo>
                  <a:cubicBezTo>
                    <a:pt x="410" y="43"/>
                    <a:pt x="410" y="43"/>
                    <a:pt x="410" y="43"/>
                  </a:cubicBezTo>
                  <a:cubicBezTo>
                    <a:pt x="409" y="45"/>
                    <a:pt x="409" y="45"/>
                    <a:pt x="409" y="45"/>
                  </a:cubicBezTo>
                  <a:cubicBezTo>
                    <a:pt x="409" y="45"/>
                    <a:pt x="409" y="45"/>
                    <a:pt x="409" y="45"/>
                  </a:cubicBezTo>
                  <a:cubicBezTo>
                    <a:pt x="411" y="46"/>
                    <a:pt x="411" y="46"/>
                    <a:pt x="411" y="46"/>
                  </a:cubicBezTo>
                  <a:cubicBezTo>
                    <a:pt x="411" y="47"/>
                    <a:pt x="411" y="47"/>
                    <a:pt x="411" y="47"/>
                  </a:cubicBezTo>
                  <a:cubicBezTo>
                    <a:pt x="413" y="47"/>
                    <a:pt x="413" y="47"/>
                    <a:pt x="413" y="47"/>
                  </a:cubicBezTo>
                  <a:cubicBezTo>
                    <a:pt x="414" y="48"/>
                    <a:pt x="414" y="48"/>
                    <a:pt x="414" y="48"/>
                  </a:cubicBezTo>
                  <a:cubicBezTo>
                    <a:pt x="416" y="47"/>
                    <a:pt x="416" y="47"/>
                    <a:pt x="416" y="47"/>
                  </a:cubicBezTo>
                  <a:cubicBezTo>
                    <a:pt x="418" y="49"/>
                    <a:pt x="418" y="49"/>
                    <a:pt x="418" y="49"/>
                  </a:cubicBezTo>
                  <a:cubicBezTo>
                    <a:pt x="420" y="50"/>
                    <a:pt x="420" y="50"/>
                    <a:pt x="420" y="50"/>
                  </a:cubicBezTo>
                  <a:cubicBezTo>
                    <a:pt x="422" y="54"/>
                    <a:pt x="422" y="54"/>
                    <a:pt x="422" y="54"/>
                  </a:cubicBezTo>
                  <a:cubicBezTo>
                    <a:pt x="421" y="58"/>
                    <a:pt x="421" y="58"/>
                    <a:pt x="421" y="58"/>
                  </a:cubicBezTo>
                  <a:cubicBezTo>
                    <a:pt x="418" y="59"/>
                    <a:pt x="418" y="59"/>
                    <a:pt x="418" y="59"/>
                  </a:cubicBezTo>
                  <a:cubicBezTo>
                    <a:pt x="420" y="55"/>
                    <a:pt x="420" y="55"/>
                    <a:pt x="420" y="55"/>
                  </a:cubicBezTo>
                  <a:cubicBezTo>
                    <a:pt x="419" y="54"/>
                    <a:pt x="419" y="54"/>
                    <a:pt x="419" y="54"/>
                  </a:cubicBezTo>
                  <a:cubicBezTo>
                    <a:pt x="419" y="51"/>
                    <a:pt x="419" y="51"/>
                    <a:pt x="419" y="51"/>
                  </a:cubicBezTo>
                  <a:cubicBezTo>
                    <a:pt x="416" y="51"/>
                    <a:pt x="416" y="51"/>
                    <a:pt x="416" y="51"/>
                  </a:cubicBezTo>
                  <a:cubicBezTo>
                    <a:pt x="415" y="51"/>
                    <a:pt x="415" y="51"/>
                    <a:pt x="415" y="51"/>
                  </a:cubicBezTo>
                  <a:cubicBezTo>
                    <a:pt x="415" y="49"/>
                    <a:pt x="415" y="49"/>
                    <a:pt x="415" y="49"/>
                  </a:cubicBezTo>
                  <a:cubicBezTo>
                    <a:pt x="414" y="49"/>
                    <a:pt x="414" y="49"/>
                    <a:pt x="414" y="49"/>
                  </a:cubicBezTo>
                  <a:cubicBezTo>
                    <a:pt x="412" y="50"/>
                    <a:pt x="412" y="50"/>
                    <a:pt x="412" y="50"/>
                  </a:cubicBezTo>
                  <a:cubicBezTo>
                    <a:pt x="410" y="50"/>
                    <a:pt x="410" y="50"/>
                    <a:pt x="410" y="50"/>
                  </a:cubicBezTo>
                  <a:cubicBezTo>
                    <a:pt x="408" y="52"/>
                    <a:pt x="408" y="52"/>
                    <a:pt x="408" y="52"/>
                  </a:cubicBezTo>
                  <a:cubicBezTo>
                    <a:pt x="410" y="53"/>
                    <a:pt x="410" y="53"/>
                    <a:pt x="410" y="53"/>
                  </a:cubicBezTo>
                  <a:cubicBezTo>
                    <a:pt x="409" y="54"/>
                    <a:pt x="409" y="54"/>
                    <a:pt x="409" y="54"/>
                  </a:cubicBezTo>
                  <a:cubicBezTo>
                    <a:pt x="407" y="54"/>
                    <a:pt x="407" y="54"/>
                    <a:pt x="407" y="54"/>
                  </a:cubicBezTo>
                  <a:cubicBezTo>
                    <a:pt x="408" y="55"/>
                    <a:pt x="408" y="55"/>
                    <a:pt x="408" y="55"/>
                  </a:cubicBezTo>
                  <a:cubicBezTo>
                    <a:pt x="408" y="56"/>
                    <a:pt x="408" y="56"/>
                    <a:pt x="408" y="56"/>
                  </a:cubicBezTo>
                  <a:cubicBezTo>
                    <a:pt x="405" y="58"/>
                    <a:pt x="405" y="58"/>
                    <a:pt x="405" y="58"/>
                  </a:cubicBezTo>
                  <a:cubicBezTo>
                    <a:pt x="405" y="56"/>
                    <a:pt x="405" y="56"/>
                    <a:pt x="405" y="56"/>
                  </a:cubicBezTo>
                  <a:cubicBezTo>
                    <a:pt x="404" y="56"/>
                    <a:pt x="404" y="56"/>
                    <a:pt x="404" y="56"/>
                  </a:cubicBezTo>
                  <a:cubicBezTo>
                    <a:pt x="403" y="57"/>
                    <a:pt x="403" y="57"/>
                    <a:pt x="403" y="57"/>
                  </a:cubicBezTo>
                  <a:cubicBezTo>
                    <a:pt x="404" y="59"/>
                    <a:pt x="404" y="59"/>
                    <a:pt x="404" y="59"/>
                  </a:cubicBezTo>
                  <a:cubicBezTo>
                    <a:pt x="403" y="61"/>
                    <a:pt x="403" y="61"/>
                    <a:pt x="403" y="61"/>
                  </a:cubicBezTo>
                  <a:cubicBezTo>
                    <a:pt x="402" y="61"/>
                    <a:pt x="402" y="61"/>
                    <a:pt x="402" y="61"/>
                  </a:cubicBezTo>
                  <a:cubicBezTo>
                    <a:pt x="401" y="58"/>
                    <a:pt x="401" y="58"/>
                    <a:pt x="401" y="58"/>
                  </a:cubicBezTo>
                  <a:cubicBezTo>
                    <a:pt x="400" y="57"/>
                    <a:pt x="400" y="57"/>
                    <a:pt x="400" y="57"/>
                  </a:cubicBezTo>
                  <a:cubicBezTo>
                    <a:pt x="399" y="57"/>
                    <a:pt x="399" y="57"/>
                    <a:pt x="399" y="57"/>
                  </a:cubicBezTo>
                  <a:cubicBezTo>
                    <a:pt x="400" y="59"/>
                    <a:pt x="400" y="59"/>
                    <a:pt x="400" y="59"/>
                  </a:cubicBezTo>
                  <a:cubicBezTo>
                    <a:pt x="398" y="62"/>
                    <a:pt x="398" y="62"/>
                    <a:pt x="398" y="62"/>
                  </a:cubicBezTo>
                  <a:cubicBezTo>
                    <a:pt x="398" y="64"/>
                    <a:pt x="398" y="64"/>
                    <a:pt x="398" y="64"/>
                  </a:cubicBezTo>
                  <a:cubicBezTo>
                    <a:pt x="396" y="63"/>
                    <a:pt x="396" y="63"/>
                    <a:pt x="396" y="63"/>
                  </a:cubicBezTo>
                  <a:cubicBezTo>
                    <a:pt x="396" y="62"/>
                    <a:pt x="396" y="62"/>
                    <a:pt x="396" y="62"/>
                  </a:cubicBezTo>
                  <a:cubicBezTo>
                    <a:pt x="397" y="58"/>
                    <a:pt x="397" y="58"/>
                    <a:pt x="397" y="58"/>
                  </a:cubicBezTo>
                  <a:cubicBezTo>
                    <a:pt x="397" y="56"/>
                    <a:pt x="397" y="56"/>
                    <a:pt x="397" y="56"/>
                  </a:cubicBezTo>
                  <a:cubicBezTo>
                    <a:pt x="395" y="56"/>
                    <a:pt x="395" y="56"/>
                    <a:pt x="395" y="56"/>
                  </a:cubicBezTo>
                  <a:cubicBezTo>
                    <a:pt x="390" y="58"/>
                    <a:pt x="390" y="58"/>
                    <a:pt x="390" y="58"/>
                  </a:cubicBezTo>
                  <a:cubicBezTo>
                    <a:pt x="388" y="57"/>
                    <a:pt x="388" y="57"/>
                    <a:pt x="388" y="57"/>
                  </a:cubicBezTo>
                  <a:cubicBezTo>
                    <a:pt x="386" y="59"/>
                    <a:pt x="386" y="59"/>
                    <a:pt x="386" y="59"/>
                  </a:cubicBezTo>
                  <a:cubicBezTo>
                    <a:pt x="384" y="58"/>
                    <a:pt x="384" y="58"/>
                    <a:pt x="384" y="58"/>
                  </a:cubicBezTo>
                  <a:cubicBezTo>
                    <a:pt x="383" y="57"/>
                    <a:pt x="383" y="57"/>
                    <a:pt x="383" y="57"/>
                  </a:cubicBezTo>
                  <a:cubicBezTo>
                    <a:pt x="381" y="58"/>
                    <a:pt x="381" y="58"/>
                    <a:pt x="381" y="58"/>
                  </a:cubicBezTo>
                  <a:cubicBezTo>
                    <a:pt x="383" y="60"/>
                    <a:pt x="383" y="60"/>
                    <a:pt x="383" y="60"/>
                  </a:cubicBezTo>
                  <a:cubicBezTo>
                    <a:pt x="381" y="61"/>
                    <a:pt x="381" y="61"/>
                    <a:pt x="381" y="61"/>
                  </a:cubicBezTo>
                  <a:cubicBezTo>
                    <a:pt x="381" y="61"/>
                    <a:pt x="381" y="61"/>
                    <a:pt x="381" y="61"/>
                  </a:cubicBezTo>
                  <a:cubicBezTo>
                    <a:pt x="380" y="60"/>
                    <a:pt x="380" y="60"/>
                    <a:pt x="380" y="60"/>
                  </a:cubicBezTo>
                  <a:cubicBezTo>
                    <a:pt x="380" y="60"/>
                    <a:pt x="380" y="60"/>
                    <a:pt x="380" y="60"/>
                  </a:cubicBezTo>
                  <a:cubicBezTo>
                    <a:pt x="379" y="61"/>
                    <a:pt x="379" y="61"/>
                    <a:pt x="379" y="61"/>
                  </a:cubicBezTo>
                  <a:cubicBezTo>
                    <a:pt x="378" y="62"/>
                    <a:pt x="378" y="62"/>
                    <a:pt x="378" y="62"/>
                  </a:cubicBezTo>
                  <a:cubicBezTo>
                    <a:pt x="378" y="66"/>
                    <a:pt x="378" y="66"/>
                    <a:pt x="378" y="66"/>
                  </a:cubicBezTo>
                  <a:cubicBezTo>
                    <a:pt x="379" y="67"/>
                    <a:pt x="379" y="67"/>
                    <a:pt x="379" y="67"/>
                  </a:cubicBezTo>
                  <a:cubicBezTo>
                    <a:pt x="381" y="65"/>
                    <a:pt x="381" y="65"/>
                    <a:pt x="381" y="65"/>
                  </a:cubicBezTo>
                  <a:cubicBezTo>
                    <a:pt x="382" y="66"/>
                    <a:pt x="382" y="66"/>
                    <a:pt x="382" y="66"/>
                  </a:cubicBezTo>
                  <a:cubicBezTo>
                    <a:pt x="385" y="64"/>
                    <a:pt x="385" y="64"/>
                    <a:pt x="385" y="64"/>
                  </a:cubicBezTo>
                  <a:cubicBezTo>
                    <a:pt x="386" y="64"/>
                    <a:pt x="386" y="64"/>
                    <a:pt x="386" y="64"/>
                  </a:cubicBezTo>
                  <a:cubicBezTo>
                    <a:pt x="386" y="66"/>
                    <a:pt x="386" y="66"/>
                    <a:pt x="386" y="66"/>
                  </a:cubicBezTo>
                  <a:cubicBezTo>
                    <a:pt x="381" y="68"/>
                    <a:pt x="381" y="68"/>
                    <a:pt x="381" y="68"/>
                  </a:cubicBezTo>
                  <a:cubicBezTo>
                    <a:pt x="380" y="70"/>
                    <a:pt x="380" y="70"/>
                    <a:pt x="380" y="70"/>
                  </a:cubicBezTo>
                  <a:cubicBezTo>
                    <a:pt x="378" y="71"/>
                    <a:pt x="378" y="71"/>
                    <a:pt x="378" y="71"/>
                  </a:cubicBezTo>
                  <a:cubicBezTo>
                    <a:pt x="374" y="72"/>
                    <a:pt x="374" y="72"/>
                    <a:pt x="374" y="72"/>
                  </a:cubicBezTo>
                  <a:cubicBezTo>
                    <a:pt x="374" y="73"/>
                    <a:pt x="374" y="73"/>
                    <a:pt x="374" y="73"/>
                  </a:cubicBezTo>
                  <a:cubicBezTo>
                    <a:pt x="374" y="74"/>
                    <a:pt x="374" y="74"/>
                    <a:pt x="374" y="74"/>
                  </a:cubicBezTo>
                  <a:cubicBezTo>
                    <a:pt x="371" y="75"/>
                    <a:pt x="371" y="75"/>
                    <a:pt x="371" y="75"/>
                  </a:cubicBezTo>
                  <a:cubicBezTo>
                    <a:pt x="370" y="74"/>
                    <a:pt x="370" y="74"/>
                    <a:pt x="370" y="74"/>
                  </a:cubicBezTo>
                  <a:cubicBezTo>
                    <a:pt x="369" y="74"/>
                    <a:pt x="369" y="74"/>
                    <a:pt x="369" y="74"/>
                  </a:cubicBezTo>
                  <a:cubicBezTo>
                    <a:pt x="368" y="76"/>
                    <a:pt x="368" y="76"/>
                    <a:pt x="368" y="76"/>
                  </a:cubicBezTo>
                  <a:cubicBezTo>
                    <a:pt x="367" y="76"/>
                    <a:pt x="367" y="76"/>
                    <a:pt x="367" y="76"/>
                  </a:cubicBezTo>
                  <a:cubicBezTo>
                    <a:pt x="365" y="77"/>
                    <a:pt x="365" y="77"/>
                    <a:pt x="365" y="77"/>
                  </a:cubicBezTo>
                  <a:cubicBezTo>
                    <a:pt x="364" y="78"/>
                    <a:pt x="364" y="78"/>
                    <a:pt x="364" y="78"/>
                  </a:cubicBezTo>
                  <a:cubicBezTo>
                    <a:pt x="365" y="80"/>
                    <a:pt x="365" y="80"/>
                    <a:pt x="365" y="80"/>
                  </a:cubicBezTo>
                  <a:cubicBezTo>
                    <a:pt x="365" y="80"/>
                    <a:pt x="365" y="80"/>
                    <a:pt x="365" y="80"/>
                  </a:cubicBezTo>
                  <a:cubicBezTo>
                    <a:pt x="364" y="81"/>
                    <a:pt x="364" y="81"/>
                    <a:pt x="364" y="81"/>
                  </a:cubicBezTo>
                  <a:cubicBezTo>
                    <a:pt x="363" y="82"/>
                    <a:pt x="363" y="82"/>
                    <a:pt x="363" y="82"/>
                  </a:cubicBezTo>
                  <a:cubicBezTo>
                    <a:pt x="362" y="81"/>
                    <a:pt x="362" y="81"/>
                    <a:pt x="362" y="81"/>
                  </a:cubicBezTo>
                  <a:cubicBezTo>
                    <a:pt x="362" y="81"/>
                    <a:pt x="362" y="81"/>
                    <a:pt x="362" y="81"/>
                  </a:cubicBezTo>
                  <a:cubicBezTo>
                    <a:pt x="360" y="83"/>
                    <a:pt x="360" y="83"/>
                    <a:pt x="360" y="83"/>
                  </a:cubicBezTo>
                  <a:cubicBezTo>
                    <a:pt x="360" y="84"/>
                    <a:pt x="360" y="84"/>
                    <a:pt x="360" y="84"/>
                  </a:cubicBezTo>
                  <a:cubicBezTo>
                    <a:pt x="360" y="85"/>
                    <a:pt x="360" y="85"/>
                    <a:pt x="360" y="85"/>
                  </a:cubicBezTo>
                  <a:cubicBezTo>
                    <a:pt x="360" y="86"/>
                    <a:pt x="360" y="86"/>
                    <a:pt x="360" y="86"/>
                  </a:cubicBezTo>
                  <a:cubicBezTo>
                    <a:pt x="358" y="88"/>
                    <a:pt x="358" y="88"/>
                    <a:pt x="358" y="88"/>
                  </a:cubicBezTo>
                  <a:cubicBezTo>
                    <a:pt x="358" y="90"/>
                    <a:pt x="358" y="90"/>
                    <a:pt x="358" y="90"/>
                  </a:cubicBezTo>
                  <a:cubicBezTo>
                    <a:pt x="356" y="90"/>
                    <a:pt x="356" y="90"/>
                    <a:pt x="356" y="90"/>
                  </a:cubicBezTo>
                  <a:cubicBezTo>
                    <a:pt x="353" y="91"/>
                    <a:pt x="353" y="91"/>
                    <a:pt x="353" y="91"/>
                  </a:cubicBezTo>
                  <a:cubicBezTo>
                    <a:pt x="351" y="92"/>
                    <a:pt x="351" y="92"/>
                    <a:pt x="351" y="92"/>
                  </a:cubicBezTo>
                  <a:cubicBezTo>
                    <a:pt x="351" y="94"/>
                    <a:pt x="351" y="94"/>
                    <a:pt x="351" y="94"/>
                  </a:cubicBezTo>
                  <a:cubicBezTo>
                    <a:pt x="353" y="94"/>
                    <a:pt x="353" y="94"/>
                    <a:pt x="353" y="94"/>
                  </a:cubicBezTo>
                  <a:cubicBezTo>
                    <a:pt x="353" y="93"/>
                    <a:pt x="353" y="93"/>
                    <a:pt x="353" y="93"/>
                  </a:cubicBezTo>
                  <a:cubicBezTo>
                    <a:pt x="358" y="94"/>
                    <a:pt x="358" y="94"/>
                    <a:pt x="358" y="94"/>
                  </a:cubicBezTo>
                  <a:cubicBezTo>
                    <a:pt x="357" y="95"/>
                    <a:pt x="357" y="95"/>
                    <a:pt x="357" y="95"/>
                  </a:cubicBezTo>
                  <a:cubicBezTo>
                    <a:pt x="355" y="95"/>
                    <a:pt x="355" y="95"/>
                    <a:pt x="355" y="95"/>
                  </a:cubicBezTo>
                  <a:cubicBezTo>
                    <a:pt x="354" y="95"/>
                    <a:pt x="354" y="95"/>
                    <a:pt x="354" y="95"/>
                  </a:cubicBezTo>
                  <a:cubicBezTo>
                    <a:pt x="356" y="96"/>
                    <a:pt x="356" y="96"/>
                    <a:pt x="356" y="96"/>
                  </a:cubicBezTo>
                  <a:cubicBezTo>
                    <a:pt x="355" y="100"/>
                    <a:pt x="355" y="100"/>
                    <a:pt x="355" y="100"/>
                  </a:cubicBezTo>
                  <a:cubicBezTo>
                    <a:pt x="354" y="101"/>
                    <a:pt x="354" y="101"/>
                    <a:pt x="354" y="101"/>
                  </a:cubicBezTo>
                  <a:cubicBezTo>
                    <a:pt x="354" y="102"/>
                    <a:pt x="354" y="102"/>
                    <a:pt x="354" y="102"/>
                  </a:cubicBezTo>
                  <a:cubicBezTo>
                    <a:pt x="354" y="104"/>
                    <a:pt x="354" y="104"/>
                    <a:pt x="354" y="104"/>
                  </a:cubicBezTo>
                  <a:cubicBezTo>
                    <a:pt x="352" y="101"/>
                    <a:pt x="352" y="101"/>
                    <a:pt x="352" y="101"/>
                  </a:cubicBezTo>
                  <a:cubicBezTo>
                    <a:pt x="350" y="102"/>
                    <a:pt x="350" y="102"/>
                    <a:pt x="350" y="102"/>
                  </a:cubicBezTo>
                  <a:cubicBezTo>
                    <a:pt x="349" y="99"/>
                    <a:pt x="349" y="99"/>
                    <a:pt x="349" y="99"/>
                  </a:cubicBezTo>
                  <a:cubicBezTo>
                    <a:pt x="347" y="99"/>
                    <a:pt x="347" y="99"/>
                    <a:pt x="347" y="99"/>
                  </a:cubicBezTo>
                  <a:cubicBezTo>
                    <a:pt x="347" y="99"/>
                    <a:pt x="347" y="99"/>
                    <a:pt x="347" y="99"/>
                  </a:cubicBezTo>
                  <a:cubicBezTo>
                    <a:pt x="348" y="101"/>
                    <a:pt x="348" y="101"/>
                    <a:pt x="348" y="101"/>
                  </a:cubicBezTo>
                  <a:cubicBezTo>
                    <a:pt x="348" y="102"/>
                    <a:pt x="348" y="102"/>
                    <a:pt x="348" y="102"/>
                  </a:cubicBezTo>
                  <a:cubicBezTo>
                    <a:pt x="347" y="103"/>
                    <a:pt x="347" y="103"/>
                    <a:pt x="347" y="103"/>
                  </a:cubicBezTo>
                  <a:cubicBezTo>
                    <a:pt x="348" y="105"/>
                    <a:pt x="348" y="105"/>
                    <a:pt x="348" y="105"/>
                  </a:cubicBezTo>
                  <a:cubicBezTo>
                    <a:pt x="350" y="104"/>
                    <a:pt x="350" y="104"/>
                    <a:pt x="350" y="104"/>
                  </a:cubicBezTo>
                  <a:cubicBezTo>
                    <a:pt x="353" y="105"/>
                    <a:pt x="353" y="105"/>
                    <a:pt x="353" y="105"/>
                  </a:cubicBezTo>
                  <a:cubicBezTo>
                    <a:pt x="355" y="105"/>
                    <a:pt x="355" y="105"/>
                    <a:pt x="355" y="105"/>
                  </a:cubicBezTo>
                  <a:cubicBezTo>
                    <a:pt x="355" y="107"/>
                    <a:pt x="355" y="107"/>
                    <a:pt x="355" y="107"/>
                  </a:cubicBezTo>
                  <a:cubicBezTo>
                    <a:pt x="357" y="108"/>
                    <a:pt x="357" y="108"/>
                    <a:pt x="357" y="108"/>
                  </a:cubicBezTo>
                  <a:cubicBezTo>
                    <a:pt x="359" y="108"/>
                    <a:pt x="359" y="108"/>
                    <a:pt x="359" y="108"/>
                  </a:cubicBezTo>
                  <a:cubicBezTo>
                    <a:pt x="359" y="107"/>
                    <a:pt x="359" y="107"/>
                    <a:pt x="359" y="107"/>
                  </a:cubicBezTo>
                  <a:cubicBezTo>
                    <a:pt x="360" y="109"/>
                    <a:pt x="360" y="109"/>
                    <a:pt x="360" y="109"/>
                  </a:cubicBezTo>
                  <a:cubicBezTo>
                    <a:pt x="358" y="109"/>
                    <a:pt x="358" y="109"/>
                    <a:pt x="358" y="109"/>
                  </a:cubicBezTo>
                  <a:cubicBezTo>
                    <a:pt x="356" y="110"/>
                    <a:pt x="356" y="110"/>
                    <a:pt x="356" y="110"/>
                  </a:cubicBezTo>
                  <a:cubicBezTo>
                    <a:pt x="355" y="108"/>
                    <a:pt x="355" y="108"/>
                    <a:pt x="355" y="108"/>
                  </a:cubicBezTo>
                  <a:cubicBezTo>
                    <a:pt x="354" y="109"/>
                    <a:pt x="354" y="109"/>
                    <a:pt x="354" y="109"/>
                  </a:cubicBezTo>
                  <a:cubicBezTo>
                    <a:pt x="353" y="110"/>
                    <a:pt x="353" y="110"/>
                    <a:pt x="353" y="110"/>
                  </a:cubicBezTo>
                  <a:cubicBezTo>
                    <a:pt x="352" y="111"/>
                    <a:pt x="352" y="111"/>
                    <a:pt x="352" y="111"/>
                  </a:cubicBezTo>
                  <a:cubicBezTo>
                    <a:pt x="354" y="113"/>
                    <a:pt x="354" y="113"/>
                    <a:pt x="354" y="113"/>
                  </a:cubicBezTo>
                  <a:cubicBezTo>
                    <a:pt x="356" y="112"/>
                    <a:pt x="356" y="112"/>
                    <a:pt x="356" y="112"/>
                  </a:cubicBezTo>
                  <a:cubicBezTo>
                    <a:pt x="359" y="112"/>
                    <a:pt x="359" y="112"/>
                    <a:pt x="359" y="112"/>
                  </a:cubicBezTo>
                  <a:cubicBezTo>
                    <a:pt x="360" y="115"/>
                    <a:pt x="360" y="115"/>
                    <a:pt x="360" y="115"/>
                  </a:cubicBezTo>
                  <a:cubicBezTo>
                    <a:pt x="361" y="116"/>
                    <a:pt x="361" y="116"/>
                    <a:pt x="361" y="116"/>
                  </a:cubicBezTo>
                  <a:cubicBezTo>
                    <a:pt x="362" y="114"/>
                    <a:pt x="362" y="114"/>
                    <a:pt x="362" y="114"/>
                  </a:cubicBezTo>
                  <a:cubicBezTo>
                    <a:pt x="364" y="115"/>
                    <a:pt x="364" y="115"/>
                    <a:pt x="364" y="115"/>
                  </a:cubicBezTo>
                  <a:cubicBezTo>
                    <a:pt x="364" y="116"/>
                    <a:pt x="364" y="116"/>
                    <a:pt x="364" y="116"/>
                  </a:cubicBezTo>
                  <a:cubicBezTo>
                    <a:pt x="366" y="118"/>
                    <a:pt x="366" y="118"/>
                    <a:pt x="366" y="118"/>
                  </a:cubicBezTo>
                  <a:cubicBezTo>
                    <a:pt x="368" y="118"/>
                    <a:pt x="368" y="118"/>
                    <a:pt x="368" y="118"/>
                  </a:cubicBezTo>
                  <a:cubicBezTo>
                    <a:pt x="370" y="120"/>
                    <a:pt x="370" y="120"/>
                    <a:pt x="370" y="120"/>
                  </a:cubicBezTo>
                  <a:cubicBezTo>
                    <a:pt x="368" y="124"/>
                    <a:pt x="368" y="124"/>
                    <a:pt x="368" y="124"/>
                  </a:cubicBezTo>
                  <a:cubicBezTo>
                    <a:pt x="365" y="126"/>
                    <a:pt x="365" y="126"/>
                    <a:pt x="365" y="126"/>
                  </a:cubicBezTo>
                  <a:cubicBezTo>
                    <a:pt x="364" y="128"/>
                    <a:pt x="364" y="128"/>
                    <a:pt x="364" y="128"/>
                  </a:cubicBezTo>
                  <a:cubicBezTo>
                    <a:pt x="364" y="129"/>
                    <a:pt x="364" y="129"/>
                    <a:pt x="364" y="129"/>
                  </a:cubicBezTo>
                  <a:cubicBezTo>
                    <a:pt x="367" y="132"/>
                    <a:pt x="367" y="132"/>
                    <a:pt x="367" y="132"/>
                  </a:cubicBezTo>
                  <a:cubicBezTo>
                    <a:pt x="369" y="133"/>
                    <a:pt x="369" y="133"/>
                    <a:pt x="369" y="133"/>
                  </a:cubicBezTo>
                  <a:cubicBezTo>
                    <a:pt x="365" y="133"/>
                    <a:pt x="365" y="133"/>
                    <a:pt x="365" y="133"/>
                  </a:cubicBezTo>
                  <a:cubicBezTo>
                    <a:pt x="362" y="130"/>
                    <a:pt x="362" y="130"/>
                    <a:pt x="362" y="130"/>
                  </a:cubicBezTo>
                  <a:cubicBezTo>
                    <a:pt x="362" y="128"/>
                    <a:pt x="362" y="128"/>
                    <a:pt x="362" y="128"/>
                  </a:cubicBezTo>
                  <a:cubicBezTo>
                    <a:pt x="363" y="124"/>
                    <a:pt x="363" y="124"/>
                    <a:pt x="363" y="124"/>
                  </a:cubicBezTo>
                  <a:cubicBezTo>
                    <a:pt x="365" y="123"/>
                    <a:pt x="365" y="123"/>
                    <a:pt x="365" y="123"/>
                  </a:cubicBezTo>
                  <a:cubicBezTo>
                    <a:pt x="364" y="122"/>
                    <a:pt x="364" y="122"/>
                    <a:pt x="364" y="122"/>
                  </a:cubicBezTo>
                  <a:cubicBezTo>
                    <a:pt x="365" y="120"/>
                    <a:pt x="365" y="120"/>
                    <a:pt x="365" y="120"/>
                  </a:cubicBezTo>
                  <a:cubicBezTo>
                    <a:pt x="365" y="120"/>
                    <a:pt x="365" y="120"/>
                    <a:pt x="365" y="120"/>
                  </a:cubicBezTo>
                  <a:cubicBezTo>
                    <a:pt x="359" y="122"/>
                    <a:pt x="359" y="122"/>
                    <a:pt x="359" y="122"/>
                  </a:cubicBezTo>
                  <a:cubicBezTo>
                    <a:pt x="355" y="123"/>
                    <a:pt x="355" y="123"/>
                    <a:pt x="355" y="123"/>
                  </a:cubicBezTo>
                  <a:cubicBezTo>
                    <a:pt x="355" y="125"/>
                    <a:pt x="355" y="125"/>
                    <a:pt x="355" y="125"/>
                  </a:cubicBezTo>
                  <a:cubicBezTo>
                    <a:pt x="352" y="126"/>
                    <a:pt x="352" y="126"/>
                    <a:pt x="352" y="126"/>
                  </a:cubicBezTo>
                  <a:cubicBezTo>
                    <a:pt x="351" y="126"/>
                    <a:pt x="351" y="126"/>
                    <a:pt x="351" y="126"/>
                  </a:cubicBezTo>
                  <a:cubicBezTo>
                    <a:pt x="349" y="126"/>
                    <a:pt x="349" y="126"/>
                    <a:pt x="349" y="126"/>
                  </a:cubicBezTo>
                  <a:cubicBezTo>
                    <a:pt x="346" y="128"/>
                    <a:pt x="346" y="128"/>
                    <a:pt x="346" y="128"/>
                  </a:cubicBezTo>
                  <a:cubicBezTo>
                    <a:pt x="339" y="131"/>
                    <a:pt x="339" y="131"/>
                    <a:pt x="339" y="131"/>
                  </a:cubicBezTo>
                  <a:cubicBezTo>
                    <a:pt x="334" y="132"/>
                    <a:pt x="334" y="132"/>
                    <a:pt x="334" y="132"/>
                  </a:cubicBezTo>
                  <a:cubicBezTo>
                    <a:pt x="332" y="132"/>
                    <a:pt x="332" y="132"/>
                    <a:pt x="332" y="132"/>
                  </a:cubicBezTo>
                  <a:cubicBezTo>
                    <a:pt x="330" y="134"/>
                    <a:pt x="330" y="134"/>
                    <a:pt x="330" y="134"/>
                  </a:cubicBezTo>
                  <a:cubicBezTo>
                    <a:pt x="328" y="134"/>
                    <a:pt x="328" y="134"/>
                    <a:pt x="328" y="134"/>
                  </a:cubicBezTo>
                  <a:cubicBezTo>
                    <a:pt x="326" y="135"/>
                    <a:pt x="326" y="135"/>
                    <a:pt x="326" y="135"/>
                  </a:cubicBezTo>
                  <a:cubicBezTo>
                    <a:pt x="328" y="137"/>
                    <a:pt x="328" y="137"/>
                    <a:pt x="328" y="137"/>
                  </a:cubicBezTo>
                  <a:cubicBezTo>
                    <a:pt x="328" y="139"/>
                    <a:pt x="328" y="139"/>
                    <a:pt x="328" y="139"/>
                  </a:cubicBezTo>
                  <a:cubicBezTo>
                    <a:pt x="328" y="141"/>
                    <a:pt x="328" y="141"/>
                    <a:pt x="328" y="141"/>
                  </a:cubicBezTo>
                  <a:cubicBezTo>
                    <a:pt x="329" y="142"/>
                    <a:pt x="329" y="142"/>
                    <a:pt x="329" y="142"/>
                  </a:cubicBezTo>
                  <a:cubicBezTo>
                    <a:pt x="330" y="142"/>
                    <a:pt x="330" y="142"/>
                    <a:pt x="330" y="142"/>
                  </a:cubicBezTo>
                  <a:cubicBezTo>
                    <a:pt x="331" y="143"/>
                    <a:pt x="331" y="143"/>
                    <a:pt x="331" y="143"/>
                  </a:cubicBezTo>
                  <a:cubicBezTo>
                    <a:pt x="330" y="144"/>
                    <a:pt x="330" y="144"/>
                    <a:pt x="330" y="144"/>
                  </a:cubicBezTo>
                  <a:cubicBezTo>
                    <a:pt x="333" y="146"/>
                    <a:pt x="333" y="146"/>
                    <a:pt x="333" y="146"/>
                  </a:cubicBezTo>
                  <a:cubicBezTo>
                    <a:pt x="335" y="150"/>
                    <a:pt x="335" y="150"/>
                    <a:pt x="335" y="150"/>
                  </a:cubicBezTo>
                  <a:cubicBezTo>
                    <a:pt x="335" y="153"/>
                    <a:pt x="335" y="153"/>
                    <a:pt x="335" y="153"/>
                  </a:cubicBezTo>
                  <a:cubicBezTo>
                    <a:pt x="336" y="155"/>
                    <a:pt x="336" y="155"/>
                    <a:pt x="336" y="155"/>
                  </a:cubicBezTo>
                  <a:cubicBezTo>
                    <a:pt x="337" y="155"/>
                    <a:pt x="337" y="155"/>
                    <a:pt x="337" y="155"/>
                  </a:cubicBezTo>
                  <a:cubicBezTo>
                    <a:pt x="337" y="157"/>
                    <a:pt x="337" y="157"/>
                    <a:pt x="337" y="157"/>
                  </a:cubicBezTo>
                  <a:cubicBezTo>
                    <a:pt x="340" y="159"/>
                    <a:pt x="340" y="159"/>
                    <a:pt x="340" y="159"/>
                  </a:cubicBezTo>
                  <a:cubicBezTo>
                    <a:pt x="342" y="158"/>
                    <a:pt x="342" y="158"/>
                    <a:pt x="342" y="158"/>
                  </a:cubicBezTo>
                  <a:cubicBezTo>
                    <a:pt x="348" y="159"/>
                    <a:pt x="348" y="159"/>
                    <a:pt x="348" y="159"/>
                  </a:cubicBezTo>
                  <a:cubicBezTo>
                    <a:pt x="350" y="157"/>
                    <a:pt x="350" y="157"/>
                    <a:pt x="350" y="157"/>
                  </a:cubicBezTo>
                  <a:cubicBezTo>
                    <a:pt x="350" y="159"/>
                    <a:pt x="350" y="159"/>
                    <a:pt x="350" y="159"/>
                  </a:cubicBezTo>
                  <a:cubicBezTo>
                    <a:pt x="351" y="160"/>
                    <a:pt x="351" y="160"/>
                    <a:pt x="351" y="160"/>
                  </a:cubicBezTo>
                  <a:cubicBezTo>
                    <a:pt x="351" y="162"/>
                    <a:pt x="351" y="162"/>
                    <a:pt x="351" y="162"/>
                  </a:cubicBezTo>
                  <a:cubicBezTo>
                    <a:pt x="353" y="164"/>
                    <a:pt x="353" y="164"/>
                    <a:pt x="353" y="164"/>
                  </a:cubicBezTo>
                  <a:cubicBezTo>
                    <a:pt x="355" y="166"/>
                    <a:pt x="355" y="166"/>
                    <a:pt x="355" y="166"/>
                  </a:cubicBezTo>
                  <a:cubicBezTo>
                    <a:pt x="359" y="166"/>
                    <a:pt x="359" y="166"/>
                    <a:pt x="359" y="166"/>
                  </a:cubicBezTo>
                  <a:cubicBezTo>
                    <a:pt x="362" y="168"/>
                    <a:pt x="362" y="168"/>
                    <a:pt x="362" y="168"/>
                  </a:cubicBezTo>
                  <a:cubicBezTo>
                    <a:pt x="364" y="168"/>
                    <a:pt x="364" y="168"/>
                    <a:pt x="364" y="168"/>
                  </a:cubicBezTo>
                  <a:cubicBezTo>
                    <a:pt x="365" y="171"/>
                    <a:pt x="365" y="171"/>
                    <a:pt x="365" y="171"/>
                  </a:cubicBezTo>
                  <a:cubicBezTo>
                    <a:pt x="366" y="175"/>
                    <a:pt x="366" y="175"/>
                    <a:pt x="366" y="175"/>
                  </a:cubicBezTo>
                  <a:cubicBezTo>
                    <a:pt x="366" y="177"/>
                    <a:pt x="366" y="177"/>
                    <a:pt x="366" y="177"/>
                  </a:cubicBezTo>
                  <a:cubicBezTo>
                    <a:pt x="366" y="179"/>
                    <a:pt x="366" y="179"/>
                    <a:pt x="366" y="179"/>
                  </a:cubicBezTo>
                  <a:cubicBezTo>
                    <a:pt x="368" y="181"/>
                    <a:pt x="368" y="181"/>
                    <a:pt x="368" y="181"/>
                  </a:cubicBezTo>
                  <a:cubicBezTo>
                    <a:pt x="370" y="183"/>
                    <a:pt x="370" y="183"/>
                    <a:pt x="370" y="183"/>
                  </a:cubicBezTo>
                  <a:cubicBezTo>
                    <a:pt x="372" y="187"/>
                    <a:pt x="372" y="187"/>
                    <a:pt x="372" y="187"/>
                  </a:cubicBezTo>
                  <a:cubicBezTo>
                    <a:pt x="373" y="191"/>
                    <a:pt x="373" y="191"/>
                    <a:pt x="373" y="191"/>
                  </a:cubicBezTo>
                  <a:cubicBezTo>
                    <a:pt x="376" y="193"/>
                    <a:pt x="376" y="193"/>
                    <a:pt x="376" y="193"/>
                  </a:cubicBezTo>
                  <a:cubicBezTo>
                    <a:pt x="377" y="195"/>
                    <a:pt x="377" y="195"/>
                    <a:pt x="377" y="195"/>
                  </a:cubicBezTo>
                  <a:cubicBezTo>
                    <a:pt x="375" y="198"/>
                    <a:pt x="375" y="198"/>
                    <a:pt x="375" y="198"/>
                  </a:cubicBezTo>
                  <a:cubicBezTo>
                    <a:pt x="373" y="199"/>
                    <a:pt x="373" y="199"/>
                    <a:pt x="373" y="199"/>
                  </a:cubicBezTo>
                  <a:cubicBezTo>
                    <a:pt x="372" y="198"/>
                    <a:pt x="372" y="198"/>
                    <a:pt x="372" y="198"/>
                  </a:cubicBezTo>
                  <a:cubicBezTo>
                    <a:pt x="374" y="201"/>
                    <a:pt x="374" y="201"/>
                    <a:pt x="374" y="201"/>
                  </a:cubicBezTo>
                  <a:cubicBezTo>
                    <a:pt x="377" y="201"/>
                    <a:pt x="377" y="201"/>
                    <a:pt x="377" y="201"/>
                  </a:cubicBezTo>
                  <a:cubicBezTo>
                    <a:pt x="378" y="202"/>
                    <a:pt x="378" y="202"/>
                    <a:pt x="378" y="202"/>
                  </a:cubicBezTo>
                  <a:cubicBezTo>
                    <a:pt x="382" y="206"/>
                    <a:pt x="382" y="206"/>
                    <a:pt x="382" y="206"/>
                  </a:cubicBezTo>
                  <a:cubicBezTo>
                    <a:pt x="385" y="207"/>
                    <a:pt x="385" y="207"/>
                    <a:pt x="385" y="207"/>
                  </a:cubicBezTo>
                  <a:cubicBezTo>
                    <a:pt x="385" y="207"/>
                    <a:pt x="385" y="207"/>
                    <a:pt x="385" y="207"/>
                  </a:cubicBezTo>
                  <a:cubicBezTo>
                    <a:pt x="386" y="207"/>
                    <a:pt x="386" y="207"/>
                    <a:pt x="386" y="207"/>
                  </a:cubicBezTo>
                  <a:cubicBezTo>
                    <a:pt x="389" y="205"/>
                    <a:pt x="389" y="205"/>
                    <a:pt x="389" y="205"/>
                  </a:cubicBezTo>
                  <a:cubicBezTo>
                    <a:pt x="392" y="204"/>
                    <a:pt x="392" y="204"/>
                    <a:pt x="392" y="204"/>
                  </a:cubicBezTo>
                  <a:cubicBezTo>
                    <a:pt x="396" y="207"/>
                    <a:pt x="396" y="207"/>
                    <a:pt x="396" y="207"/>
                  </a:cubicBezTo>
                  <a:cubicBezTo>
                    <a:pt x="398" y="207"/>
                    <a:pt x="398" y="207"/>
                    <a:pt x="398" y="207"/>
                  </a:cubicBezTo>
                  <a:cubicBezTo>
                    <a:pt x="400" y="208"/>
                    <a:pt x="400" y="208"/>
                    <a:pt x="400" y="208"/>
                  </a:cubicBezTo>
                  <a:cubicBezTo>
                    <a:pt x="401" y="210"/>
                    <a:pt x="401" y="210"/>
                    <a:pt x="401" y="210"/>
                  </a:cubicBezTo>
                  <a:cubicBezTo>
                    <a:pt x="401" y="213"/>
                    <a:pt x="401" y="213"/>
                    <a:pt x="401" y="213"/>
                  </a:cubicBezTo>
                  <a:cubicBezTo>
                    <a:pt x="400" y="210"/>
                    <a:pt x="400" y="210"/>
                    <a:pt x="400" y="210"/>
                  </a:cubicBezTo>
                  <a:cubicBezTo>
                    <a:pt x="399" y="208"/>
                    <a:pt x="399" y="208"/>
                    <a:pt x="399" y="208"/>
                  </a:cubicBezTo>
                  <a:cubicBezTo>
                    <a:pt x="396" y="208"/>
                    <a:pt x="396" y="208"/>
                    <a:pt x="396" y="208"/>
                  </a:cubicBezTo>
                  <a:cubicBezTo>
                    <a:pt x="392" y="205"/>
                    <a:pt x="392" y="205"/>
                    <a:pt x="392" y="205"/>
                  </a:cubicBezTo>
                  <a:cubicBezTo>
                    <a:pt x="390" y="205"/>
                    <a:pt x="390" y="205"/>
                    <a:pt x="390" y="205"/>
                  </a:cubicBezTo>
                  <a:cubicBezTo>
                    <a:pt x="388" y="208"/>
                    <a:pt x="388" y="208"/>
                    <a:pt x="388" y="208"/>
                  </a:cubicBezTo>
                  <a:cubicBezTo>
                    <a:pt x="388" y="211"/>
                    <a:pt x="388" y="211"/>
                    <a:pt x="388" y="211"/>
                  </a:cubicBezTo>
                  <a:cubicBezTo>
                    <a:pt x="388" y="212"/>
                    <a:pt x="388" y="212"/>
                    <a:pt x="388" y="212"/>
                  </a:cubicBezTo>
                  <a:cubicBezTo>
                    <a:pt x="384" y="208"/>
                    <a:pt x="384" y="208"/>
                    <a:pt x="384" y="208"/>
                  </a:cubicBezTo>
                  <a:cubicBezTo>
                    <a:pt x="381" y="208"/>
                    <a:pt x="381" y="208"/>
                    <a:pt x="381" y="208"/>
                  </a:cubicBezTo>
                  <a:cubicBezTo>
                    <a:pt x="379" y="207"/>
                    <a:pt x="379" y="207"/>
                    <a:pt x="379" y="207"/>
                  </a:cubicBezTo>
                  <a:cubicBezTo>
                    <a:pt x="379" y="205"/>
                    <a:pt x="379" y="205"/>
                    <a:pt x="379" y="205"/>
                  </a:cubicBezTo>
                  <a:cubicBezTo>
                    <a:pt x="377" y="203"/>
                    <a:pt x="377" y="203"/>
                    <a:pt x="377" y="203"/>
                  </a:cubicBezTo>
                  <a:cubicBezTo>
                    <a:pt x="375" y="202"/>
                    <a:pt x="375" y="202"/>
                    <a:pt x="375" y="202"/>
                  </a:cubicBezTo>
                  <a:cubicBezTo>
                    <a:pt x="372" y="202"/>
                    <a:pt x="372" y="202"/>
                    <a:pt x="372" y="202"/>
                  </a:cubicBezTo>
                  <a:cubicBezTo>
                    <a:pt x="369" y="200"/>
                    <a:pt x="369" y="200"/>
                    <a:pt x="369" y="200"/>
                  </a:cubicBezTo>
                  <a:cubicBezTo>
                    <a:pt x="369" y="199"/>
                    <a:pt x="369" y="199"/>
                    <a:pt x="369" y="199"/>
                  </a:cubicBezTo>
                  <a:cubicBezTo>
                    <a:pt x="369" y="197"/>
                    <a:pt x="369" y="197"/>
                    <a:pt x="369" y="197"/>
                  </a:cubicBezTo>
                  <a:cubicBezTo>
                    <a:pt x="371" y="196"/>
                    <a:pt x="371" y="196"/>
                    <a:pt x="371" y="196"/>
                  </a:cubicBezTo>
                  <a:cubicBezTo>
                    <a:pt x="370" y="195"/>
                    <a:pt x="370" y="195"/>
                    <a:pt x="370" y="195"/>
                  </a:cubicBezTo>
                  <a:cubicBezTo>
                    <a:pt x="370" y="191"/>
                    <a:pt x="370" y="191"/>
                    <a:pt x="370" y="191"/>
                  </a:cubicBezTo>
                  <a:cubicBezTo>
                    <a:pt x="369" y="188"/>
                    <a:pt x="369" y="188"/>
                    <a:pt x="369" y="188"/>
                  </a:cubicBezTo>
                  <a:cubicBezTo>
                    <a:pt x="367" y="187"/>
                    <a:pt x="367" y="187"/>
                    <a:pt x="367" y="187"/>
                  </a:cubicBezTo>
                  <a:cubicBezTo>
                    <a:pt x="366" y="190"/>
                    <a:pt x="366" y="190"/>
                    <a:pt x="366" y="190"/>
                  </a:cubicBezTo>
                  <a:cubicBezTo>
                    <a:pt x="365" y="190"/>
                    <a:pt x="365" y="190"/>
                    <a:pt x="365" y="190"/>
                  </a:cubicBezTo>
                  <a:cubicBezTo>
                    <a:pt x="365" y="192"/>
                    <a:pt x="365" y="192"/>
                    <a:pt x="365" y="192"/>
                  </a:cubicBezTo>
                  <a:cubicBezTo>
                    <a:pt x="364" y="194"/>
                    <a:pt x="364" y="194"/>
                    <a:pt x="364" y="194"/>
                  </a:cubicBezTo>
                  <a:cubicBezTo>
                    <a:pt x="365" y="195"/>
                    <a:pt x="365" y="195"/>
                    <a:pt x="365" y="195"/>
                  </a:cubicBezTo>
                  <a:cubicBezTo>
                    <a:pt x="364" y="197"/>
                    <a:pt x="364" y="197"/>
                    <a:pt x="364" y="197"/>
                  </a:cubicBezTo>
                  <a:cubicBezTo>
                    <a:pt x="363" y="197"/>
                    <a:pt x="363" y="197"/>
                    <a:pt x="363" y="197"/>
                  </a:cubicBezTo>
                  <a:cubicBezTo>
                    <a:pt x="362" y="191"/>
                    <a:pt x="362" y="191"/>
                    <a:pt x="362" y="191"/>
                  </a:cubicBezTo>
                  <a:cubicBezTo>
                    <a:pt x="364" y="190"/>
                    <a:pt x="364" y="190"/>
                    <a:pt x="364" y="190"/>
                  </a:cubicBezTo>
                  <a:cubicBezTo>
                    <a:pt x="363" y="188"/>
                    <a:pt x="363" y="188"/>
                    <a:pt x="363" y="188"/>
                  </a:cubicBezTo>
                  <a:cubicBezTo>
                    <a:pt x="360" y="186"/>
                    <a:pt x="360" y="186"/>
                    <a:pt x="360" y="186"/>
                  </a:cubicBezTo>
                  <a:cubicBezTo>
                    <a:pt x="360" y="183"/>
                    <a:pt x="360" y="183"/>
                    <a:pt x="360" y="183"/>
                  </a:cubicBezTo>
                  <a:cubicBezTo>
                    <a:pt x="359" y="181"/>
                    <a:pt x="359" y="181"/>
                    <a:pt x="359" y="181"/>
                  </a:cubicBezTo>
                  <a:cubicBezTo>
                    <a:pt x="359" y="178"/>
                    <a:pt x="359" y="178"/>
                    <a:pt x="359" y="178"/>
                  </a:cubicBezTo>
                  <a:cubicBezTo>
                    <a:pt x="362" y="177"/>
                    <a:pt x="362" y="177"/>
                    <a:pt x="362" y="177"/>
                  </a:cubicBezTo>
                  <a:cubicBezTo>
                    <a:pt x="362" y="175"/>
                    <a:pt x="362" y="175"/>
                    <a:pt x="362" y="175"/>
                  </a:cubicBezTo>
                  <a:cubicBezTo>
                    <a:pt x="362" y="174"/>
                    <a:pt x="362" y="174"/>
                    <a:pt x="362" y="174"/>
                  </a:cubicBezTo>
                  <a:cubicBezTo>
                    <a:pt x="362" y="171"/>
                    <a:pt x="362" y="171"/>
                    <a:pt x="362" y="171"/>
                  </a:cubicBezTo>
                  <a:cubicBezTo>
                    <a:pt x="360" y="170"/>
                    <a:pt x="360" y="170"/>
                    <a:pt x="360" y="170"/>
                  </a:cubicBezTo>
                  <a:cubicBezTo>
                    <a:pt x="359" y="171"/>
                    <a:pt x="359" y="171"/>
                    <a:pt x="359" y="171"/>
                  </a:cubicBezTo>
                  <a:cubicBezTo>
                    <a:pt x="358" y="169"/>
                    <a:pt x="358" y="169"/>
                    <a:pt x="358" y="169"/>
                  </a:cubicBezTo>
                  <a:cubicBezTo>
                    <a:pt x="354" y="171"/>
                    <a:pt x="354" y="171"/>
                    <a:pt x="354" y="171"/>
                  </a:cubicBezTo>
                  <a:cubicBezTo>
                    <a:pt x="350" y="172"/>
                    <a:pt x="350" y="172"/>
                    <a:pt x="350" y="172"/>
                  </a:cubicBezTo>
                  <a:cubicBezTo>
                    <a:pt x="347" y="172"/>
                    <a:pt x="347" y="172"/>
                    <a:pt x="347" y="172"/>
                  </a:cubicBezTo>
                  <a:cubicBezTo>
                    <a:pt x="343" y="168"/>
                    <a:pt x="343" y="168"/>
                    <a:pt x="343" y="168"/>
                  </a:cubicBezTo>
                  <a:cubicBezTo>
                    <a:pt x="341" y="167"/>
                    <a:pt x="341" y="167"/>
                    <a:pt x="341" y="167"/>
                  </a:cubicBezTo>
                  <a:cubicBezTo>
                    <a:pt x="341" y="165"/>
                    <a:pt x="341" y="165"/>
                    <a:pt x="341" y="165"/>
                  </a:cubicBezTo>
                  <a:cubicBezTo>
                    <a:pt x="336" y="165"/>
                    <a:pt x="336" y="165"/>
                    <a:pt x="336" y="165"/>
                  </a:cubicBezTo>
                  <a:cubicBezTo>
                    <a:pt x="334" y="163"/>
                    <a:pt x="334" y="163"/>
                    <a:pt x="334" y="163"/>
                  </a:cubicBezTo>
                  <a:cubicBezTo>
                    <a:pt x="332" y="161"/>
                    <a:pt x="332" y="161"/>
                    <a:pt x="332" y="161"/>
                  </a:cubicBezTo>
                  <a:cubicBezTo>
                    <a:pt x="325" y="161"/>
                    <a:pt x="325" y="161"/>
                    <a:pt x="325" y="161"/>
                  </a:cubicBezTo>
                  <a:cubicBezTo>
                    <a:pt x="324" y="160"/>
                    <a:pt x="324" y="160"/>
                    <a:pt x="324" y="160"/>
                  </a:cubicBezTo>
                  <a:cubicBezTo>
                    <a:pt x="322" y="162"/>
                    <a:pt x="322" y="162"/>
                    <a:pt x="322" y="162"/>
                  </a:cubicBezTo>
                  <a:cubicBezTo>
                    <a:pt x="320" y="165"/>
                    <a:pt x="320" y="165"/>
                    <a:pt x="320" y="165"/>
                  </a:cubicBezTo>
                  <a:cubicBezTo>
                    <a:pt x="319" y="167"/>
                    <a:pt x="319" y="167"/>
                    <a:pt x="319" y="167"/>
                  </a:cubicBezTo>
                  <a:cubicBezTo>
                    <a:pt x="318" y="168"/>
                    <a:pt x="318" y="168"/>
                    <a:pt x="318" y="168"/>
                  </a:cubicBezTo>
                  <a:cubicBezTo>
                    <a:pt x="317" y="167"/>
                    <a:pt x="317" y="167"/>
                    <a:pt x="317" y="167"/>
                  </a:cubicBezTo>
                  <a:cubicBezTo>
                    <a:pt x="317" y="168"/>
                    <a:pt x="317" y="168"/>
                    <a:pt x="317" y="168"/>
                  </a:cubicBezTo>
                  <a:cubicBezTo>
                    <a:pt x="318" y="169"/>
                    <a:pt x="318" y="169"/>
                    <a:pt x="318" y="169"/>
                  </a:cubicBezTo>
                  <a:cubicBezTo>
                    <a:pt x="321" y="168"/>
                    <a:pt x="321" y="168"/>
                    <a:pt x="321" y="168"/>
                  </a:cubicBezTo>
                  <a:cubicBezTo>
                    <a:pt x="324" y="168"/>
                    <a:pt x="324" y="168"/>
                    <a:pt x="324" y="168"/>
                  </a:cubicBezTo>
                  <a:cubicBezTo>
                    <a:pt x="326" y="172"/>
                    <a:pt x="326" y="172"/>
                    <a:pt x="326" y="172"/>
                  </a:cubicBezTo>
                  <a:cubicBezTo>
                    <a:pt x="324" y="175"/>
                    <a:pt x="324" y="175"/>
                    <a:pt x="324" y="175"/>
                  </a:cubicBezTo>
                  <a:cubicBezTo>
                    <a:pt x="322" y="176"/>
                    <a:pt x="322" y="176"/>
                    <a:pt x="322" y="176"/>
                  </a:cubicBezTo>
                  <a:cubicBezTo>
                    <a:pt x="318" y="174"/>
                    <a:pt x="318" y="174"/>
                    <a:pt x="318" y="174"/>
                  </a:cubicBezTo>
                  <a:cubicBezTo>
                    <a:pt x="315" y="171"/>
                    <a:pt x="315" y="171"/>
                    <a:pt x="315" y="171"/>
                  </a:cubicBezTo>
                  <a:cubicBezTo>
                    <a:pt x="314" y="171"/>
                    <a:pt x="314" y="171"/>
                    <a:pt x="314" y="171"/>
                  </a:cubicBezTo>
                  <a:cubicBezTo>
                    <a:pt x="311" y="173"/>
                    <a:pt x="311" y="173"/>
                    <a:pt x="311" y="173"/>
                  </a:cubicBezTo>
                  <a:cubicBezTo>
                    <a:pt x="311" y="174"/>
                    <a:pt x="311" y="174"/>
                    <a:pt x="311" y="174"/>
                  </a:cubicBezTo>
                  <a:cubicBezTo>
                    <a:pt x="309" y="174"/>
                    <a:pt x="309" y="174"/>
                    <a:pt x="309" y="174"/>
                  </a:cubicBezTo>
                  <a:cubicBezTo>
                    <a:pt x="312" y="178"/>
                    <a:pt x="312" y="178"/>
                    <a:pt x="312" y="178"/>
                  </a:cubicBezTo>
                  <a:cubicBezTo>
                    <a:pt x="313" y="179"/>
                    <a:pt x="313" y="179"/>
                    <a:pt x="313" y="179"/>
                  </a:cubicBezTo>
                  <a:cubicBezTo>
                    <a:pt x="314" y="181"/>
                    <a:pt x="314" y="181"/>
                    <a:pt x="314" y="181"/>
                  </a:cubicBezTo>
                  <a:cubicBezTo>
                    <a:pt x="317" y="183"/>
                    <a:pt x="317" y="183"/>
                    <a:pt x="317" y="183"/>
                  </a:cubicBezTo>
                  <a:cubicBezTo>
                    <a:pt x="320" y="184"/>
                    <a:pt x="320" y="184"/>
                    <a:pt x="320" y="184"/>
                  </a:cubicBezTo>
                  <a:cubicBezTo>
                    <a:pt x="321" y="185"/>
                    <a:pt x="321" y="185"/>
                    <a:pt x="321" y="185"/>
                  </a:cubicBezTo>
                  <a:cubicBezTo>
                    <a:pt x="326" y="185"/>
                    <a:pt x="326" y="185"/>
                    <a:pt x="326" y="185"/>
                  </a:cubicBezTo>
                  <a:cubicBezTo>
                    <a:pt x="327" y="184"/>
                    <a:pt x="327" y="184"/>
                    <a:pt x="327" y="184"/>
                  </a:cubicBezTo>
                  <a:cubicBezTo>
                    <a:pt x="328" y="184"/>
                    <a:pt x="328" y="184"/>
                    <a:pt x="328" y="184"/>
                  </a:cubicBezTo>
                  <a:cubicBezTo>
                    <a:pt x="328" y="186"/>
                    <a:pt x="328" y="186"/>
                    <a:pt x="328" y="186"/>
                  </a:cubicBezTo>
                  <a:cubicBezTo>
                    <a:pt x="331" y="186"/>
                    <a:pt x="331" y="186"/>
                    <a:pt x="331" y="186"/>
                  </a:cubicBezTo>
                  <a:cubicBezTo>
                    <a:pt x="332" y="188"/>
                    <a:pt x="332" y="188"/>
                    <a:pt x="332" y="188"/>
                  </a:cubicBezTo>
                  <a:cubicBezTo>
                    <a:pt x="333" y="189"/>
                    <a:pt x="333" y="189"/>
                    <a:pt x="333" y="189"/>
                  </a:cubicBezTo>
                  <a:cubicBezTo>
                    <a:pt x="333" y="190"/>
                    <a:pt x="333" y="190"/>
                    <a:pt x="333" y="190"/>
                  </a:cubicBezTo>
                  <a:cubicBezTo>
                    <a:pt x="337" y="191"/>
                    <a:pt x="337" y="191"/>
                    <a:pt x="337" y="191"/>
                  </a:cubicBezTo>
                  <a:cubicBezTo>
                    <a:pt x="339" y="190"/>
                    <a:pt x="339" y="190"/>
                    <a:pt x="339" y="190"/>
                  </a:cubicBezTo>
                  <a:cubicBezTo>
                    <a:pt x="337" y="191"/>
                    <a:pt x="337" y="191"/>
                    <a:pt x="337" y="191"/>
                  </a:cubicBezTo>
                  <a:cubicBezTo>
                    <a:pt x="334" y="192"/>
                    <a:pt x="334" y="192"/>
                    <a:pt x="334" y="192"/>
                  </a:cubicBezTo>
                  <a:cubicBezTo>
                    <a:pt x="331" y="191"/>
                    <a:pt x="331" y="191"/>
                    <a:pt x="331" y="191"/>
                  </a:cubicBezTo>
                  <a:cubicBezTo>
                    <a:pt x="330" y="190"/>
                    <a:pt x="330" y="190"/>
                    <a:pt x="330" y="190"/>
                  </a:cubicBezTo>
                  <a:cubicBezTo>
                    <a:pt x="327" y="188"/>
                    <a:pt x="327" y="188"/>
                    <a:pt x="327" y="188"/>
                  </a:cubicBezTo>
                  <a:cubicBezTo>
                    <a:pt x="326" y="187"/>
                    <a:pt x="326" y="187"/>
                    <a:pt x="326" y="187"/>
                  </a:cubicBezTo>
                  <a:cubicBezTo>
                    <a:pt x="324" y="188"/>
                    <a:pt x="324" y="188"/>
                    <a:pt x="324" y="188"/>
                  </a:cubicBezTo>
                  <a:cubicBezTo>
                    <a:pt x="322" y="188"/>
                    <a:pt x="322" y="188"/>
                    <a:pt x="322" y="188"/>
                  </a:cubicBezTo>
                  <a:cubicBezTo>
                    <a:pt x="320" y="190"/>
                    <a:pt x="320" y="190"/>
                    <a:pt x="320" y="190"/>
                  </a:cubicBezTo>
                  <a:cubicBezTo>
                    <a:pt x="320" y="189"/>
                    <a:pt x="320" y="189"/>
                    <a:pt x="320" y="189"/>
                  </a:cubicBezTo>
                  <a:cubicBezTo>
                    <a:pt x="318" y="188"/>
                    <a:pt x="318" y="188"/>
                    <a:pt x="318" y="188"/>
                  </a:cubicBezTo>
                  <a:cubicBezTo>
                    <a:pt x="317" y="188"/>
                    <a:pt x="317" y="188"/>
                    <a:pt x="317" y="188"/>
                  </a:cubicBezTo>
                  <a:cubicBezTo>
                    <a:pt x="313" y="188"/>
                    <a:pt x="313" y="188"/>
                    <a:pt x="313" y="188"/>
                  </a:cubicBezTo>
                  <a:cubicBezTo>
                    <a:pt x="311" y="187"/>
                    <a:pt x="311" y="187"/>
                    <a:pt x="311" y="187"/>
                  </a:cubicBezTo>
                  <a:cubicBezTo>
                    <a:pt x="309" y="187"/>
                    <a:pt x="309" y="187"/>
                    <a:pt x="309" y="187"/>
                  </a:cubicBezTo>
                  <a:cubicBezTo>
                    <a:pt x="308" y="186"/>
                    <a:pt x="308" y="186"/>
                    <a:pt x="308" y="186"/>
                  </a:cubicBezTo>
                  <a:cubicBezTo>
                    <a:pt x="310" y="185"/>
                    <a:pt x="310" y="185"/>
                    <a:pt x="310" y="185"/>
                  </a:cubicBezTo>
                  <a:cubicBezTo>
                    <a:pt x="310" y="184"/>
                    <a:pt x="310" y="184"/>
                    <a:pt x="310" y="184"/>
                  </a:cubicBezTo>
                  <a:cubicBezTo>
                    <a:pt x="308" y="182"/>
                    <a:pt x="308" y="182"/>
                    <a:pt x="308" y="182"/>
                  </a:cubicBezTo>
                  <a:cubicBezTo>
                    <a:pt x="308" y="181"/>
                    <a:pt x="308" y="181"/>
                    <a:pt x="308" y="181"/>
                  </a:cubicBezTo>
                  <a:cubicBezTo>
                    <a:pt x="305" y="179"/>
                    <a:pt x="305" y="179"/>
                    <a:pt x="305" y="179"/>
                  </a:cubicBezTo>
                  <a:cubicBezTo>
                    <a:pt x="304" y="177"/>
                    <a:pt x="304" y="177"/>
                    <a:pt x="304" y="177"/>
                  </a:cubicBezTo>
                  <a:cubicBezTo>
                    <a:pt x="305" y="174"/>
                    <a:pt x="305" y="174"/>
                    <a:pt x="305" y="174"/>
                  </a:cubicBezTo>
                  <a:cubicBezTo>
                    <a:pt x="304" y="172"/>
                    <a:pt x="304" y="172"/>
                    <a:pt x="304" y="172"/>
                  </a:cubicBezTo>
                  <a:cubicBezTo>
                    <a:pt x="304" y="168"/>
                    <a:pt x="304" y="168"/>
                    <a:pt x="304" y="168"/>
                  </a:cubicBezTo>
                  <a:cubicBezTo>
                    <a:pt x="302" y="166"/>
                    <a:pt x="302" y="166"/>
                    <a:pt x="302" y="166"/>
                  </a:cubicBezTo>
                  <a:cubicBezTo>
                    <a:pt x="302" y="163"/>
                    <a:pt x="302" y="163"/>
                    <a:pt x="302" y="163"/>
                  </a:cubicBezTo>
                  <a:cubicBezTo>
                    <a:pt x="301" y="163"/>
                    <a:pt x="301" y="163"/>
                    <a:pt x="301" y="163"/>
                  </a:cubicBezTo>
                  <a:cubicBezTo>
                    <a:pt x="300" y="162"/>
                    <a:pt x="300" y="162"/>
                    <a:pt x="300" y="162"/>
                  </a:cubicBezTo>
                  <a:cubicBezTo>
                    <a:pt x="299" y="160"/>
                    <a:pt x="299" y="160"/>
                    <a:pt x="299" y="160"/>
                  </a:cubicBezTo>
                  <a:cubicBezTo>
                    <a:pt x="297" y="158"/>
                    <a:pt x="297" y="158"/>
                    <a:pt x="297" y="158"/>
                  </a:cubicBezTo>
                  <a:cubicBezTo>
                    <a:pt x="296" y="159"/>
                    <a:pt x="296" y="159"/>
                    <a:pt x="296" y="159"/>
                  </a:cubicBezTo>
                  <a:cubicBezTo>
                    <a:pt x="299" y="166"/>
                    <a:pt x="299" y="166"/>
                    <a:pt x="299" y="166"/>
                  </a:cubicBezTo>
                  <a:cubicBezTo>
                    <a:pt x="301" y="171"/>
                    <a:pt x="301" y="171"/>
                    <a:pt x="301" y="171"/>
                  </a:cubicBezTo>
                  <a:cubicBezTo>
                    <a:pt x="300" y="174"/>
                    <a:pt x="300" y="174"/>
                    <a:pt x="300" y="174"/>
                  </a:cubicBezTo>
                  <a:cubicBezTo>
                    <a:pt x="297" y="178"/>
                    <a:pt x="297" y="178"/>
                    <a:pt x="297" y="178"/>
                  </a:cubicBezTo>
                  <a:cubicBezTo>
                    <a:pt x="295" y="180"/>
                    <a:pt x="295" y="180"/>
                    <a:pt x="295" y="180"/>
                  </a:cubicBezTo>
                  <a:cubicBezTo>
                    <a:pt x="295" y="181"/>
                    <a:pt x="295" y="181"/>
                    <a:pt x="295" y="181"/>
                  </a:cubicBezTo>
                  <a:cubicBezTo>
                    <a:pt x="296" y="182"/>
                    <a:pt x="296" y="182"/>
                    <a:pt x="296" y="182"/>
                  </a:cubicBezTo>
                  <a:cubicBezTo>
                    <a:pt x="297" y="185"/>
                    <a:pt x="297" y="185"/>
                    <a:pt x="297" y="185"/>
                  </a:cubicBezTo>
                  <a:cubicBezTo>
                    <a:pt x="296" y="188"/>
                    <a:pt x="296" y="188"/>
                    <a:pt x="296" y="188"/>
                  </a:cubicBezTo>
                  <a:cubicBezTo>
                    <a:pt x="296" y="190"/>
                    <a:pt x="296" y="190"/>
                    <a:pt x="296" y="190"/>
                  </a:cubicBezTo>
                  <a:cubicBezTo>
                    <a:pt x="299" y="192"/>
                    <a:pt x="299" y="192"/>
                    <a:pt x="299" y="192"/>
                  </a:cubicBezTo>
                  <a:cubicBezTo>
                    <a:pt x="303" y="196"/>
                    <a:pt x="303" y="196"/>
                    <a:pt x="303" y="196"/>
                  </a:cubicBezTo>
                  <a:cubicBezTo>
                    <a:pt x="304" y="198"/>
                    <a:pt x="304" y="198"/>
                    <a:pt x="304" y="198"/>
                  </a:cubicBezTo>
                  <a:cubicBezTo>
                    <a:pt x="306" y="198"/>
                    <a:pt x="306" y="198"/>
                    <a:pt x="306" y="198"/>
                  </a:cubicBezTo>
                  <a:cubicBezTo>
                    <a:pt x="308" y="200"/>
                    <a:pt x="308" y="200"/>
                    <a:pt x="308" y="200"/>
                  </a:cubicBezTo>
                  <a:cubicBezTo>
                    <a:pt x="310" y="204"/>
                    <a:pt x="310" y="204"/>
                    <a:pt x="310" y="204"/>
                  </a:cubicBezTo>
                  <a:cubicBezTo>
                    <a:pt x="309" y="210"/>
                    <a:pt x="309" y="210"/>
                    <a:pt x="309" y="210"/>
                  </a:cubicBezTo>
                  <a:cubicBezTo>
                    <a:pt x="309" y="212"/>
                    <a:pt x="309" y="212"/>
                    <a:pt x="309" y="212"/>
                  </a:cubicBezTo>
                  <a:cubicBezTo>
                    <a:pt x="311" y="215"/>
                    <a:pt x="311" y="215"/>
                    <a:pt x="311" y="215"/>
                  </a:cubicBezTo>
                  <a:cubicBezTo>
                    <a:pt x="310" y="219"/>
                    <a:pt x="310" y="219"/>
                    <a:pt x="310" y="219"/>
                  </a:cubicBezTo>
                  <a:cubicBezTo>
                    <a:pt x="311" y="221"/>
                    <a:pt x="311" y="221"/>
                    <a:pt x="311" y="221"/>
                  </a:cubicBezTo>
                  <a:cubicBezTo>
                    <a:pt x="315" y="224"/>
                    <a:pt x="315" y="224"/>
                    <a:pt x="315" y="224"/>
                  </a:cubicBezTo>
                  <a:cubicBezTo>
                    <a:pt x="315" y="226"/>
                    <a:pt x="315" y="226"/>
                    <a:pt x="315" y="226"/>
                  </a:cubicBezTo>
                  <a:cubicBezTo>
                    <a:pt x="315" y="228"/>
                    <a:pt x="315" y="228"/>
                    <a:pt x="315" y="228"/>
                  </a:cubicBezTo>
                  <a:cubicBezTo>
                    <a:pt x="316" y="230"/>
                    <a:pt x="316" y="230"/>
                    <a:pt x="316" y="230"/>
                  </a:cubicBezTo>
                  <a:cubicBezTo>
                    <a:pt x="318" y="230"/>
                    <a:pt x="318" y="230"/>
                    <a:pt x="318" y="230"/>
                  </a:cubicBezTo>
                  <a:cubicBezTo>
                    <a:pt x="321" y="229"/>
                    <a:pt x="321" y="229"/>
                    <a:pt x="321" y="229"/>
                  </a:cubicBezTo>
                  <a:cubicBezTo>
                    <a:pt x="324" y="230"/>
                    <a:pt x="324" y="230"/>
                    <a:pt x="324" y="230"/>
                  </a:cubicBezTo>
                  <a:cubicBezTo>
                    <a:pt x="325" y="229"/>
                    <a:pt x="325" y="229"/>
                    <a:pt x="325" y="229"/>
                  </a:cubicBezTo>
                  <a:cubicBezTo>
                    <a:pt x="326" y="226"/>
                    <a:pt x="326" y="226"/>
                    <a:pt x="326" y="226"/>
                  </a:cubicBezTo>
                  <a:cubicBezTo>
                    <a:pt x="328" y="224"/>
                    <a:pt x="328" y="224"/>
                    <a:pt x="328" y="224"/>
                  </a:cubicBezTo>
                  <a:cubicBezTo>
                    <a:pt x="330" y="225"/>
                    <a:pt x="330" y="225"/>
                    <a:pt x="330" y="225"/>
                  </a:cubicBezTo>
                  <a:cubicBezTo>
                    <a:pt x="332" y="224"/>
                    <a:pt x="332" y="224"/>
                    <a:pt x="332" y="224"/>
                  </a:cubicBezTo>
                  <a:cubicBezTo>
                    <a:pt x="335" y="226"/>
                    <a:pt x="335" y="226"/>
                    <a:pt x="335" y="226"/>
                  </a:cubicBezTo>
                  <a:cubicBezTo>
                    <a:pt x="337" y="226"/>
                    <a:pt x="337" y="226"/>
                    <a:pt x="337" y="226"/>
                  </a:cubicBezTo>
                  <a:cubicBezTo>
                    <a:pt x="338" y="228"/>
                    <a:pt x="338" y="228"/>
                    <a:pt x="338" y="228"/>
                  </a:cubicBezTo>
                  <a:cubicBezTo>
                    <a:pt x="342" y="229"/>
                    <a:pt x="342" y="229"/>
                    <a:pt x="342" y="229"/>
                  </a:cubicBezTo>
                  <a:cubicBezTo>
                    <a:pt x="345" y="229"/>
                    <a:pt x="345" y="229"/>
                    <a:pt x="345" y="229"/>
                  </a:cubicBezTo>
                  <a:cubicBezTo>
                    <a:pt x="347" y="232"/>
                    <a:pt x="347" y="232"/>
                    <a:pt x="347" y="232"/>
                  </a:cubicBezTo>
                  <a:cubicBezTo>
                    <a:pt x="347" y="233"/>
                    <a:pt x="347" y="233"/>
                    <a:pt x="347" y="233"/>
                  </a:cubicBezTo>
                  <a:cubicBezTo>
                    <a:pt x="350" y="235"/>
                    <a:pt x="350" y="235"/>
                    <a:pt x="350" y="235"/>
                  </a:cubicBezTo>
                  <a:cubicBezTo>
                    <a:pt x="350" y="236"/>
                    <a:pt x="350" y="236"/>
                    <a:pt x="350" y="236"/>
                  </a:cubicBezTo>
                  <a:cubicBezTo>
                    <a:pt x="351" y="237"/>
                    <a:pt x="351" y="237"/>
                    <a:pt x="351" y="237"/>
                  </a:cubicBezTo>
                  <a:cubicBezTo>
                    <a:pt x="351" y="238"/>
                    <a:pt x="351" y="238"/>
                    <a:pt x="351" y="238"/>
                  </a:cubicBezTo>
                  <a:cubicBezTo>
                    <a:pt x="353" y="239"/>
                    <a:pt x="353" y="239"/>
                    <a:pt x="353" y="239"/>
                  </a:cubicBezTo>
                  <a:cubicBezTo>
                    <a:pt x="351" y="240"/>
                    <a:pt x="351" y="240"/>
                    <a:pt x="351" y="240"/>
                  </a:cubicBezTo>
                  <a:cubicBezTo>
                    <a:pt x="349" y="241"/>
                    <a:pt x="349" y="241"/>
                    <a:pt x="349" y="241"/>
                  </a:cubicBezTo>
                  <a:cubicBezTo>
                    <a:pt x="349" y="244"/>
                    <a:pt x="349" y="244"/>
                    <a:pt x="349" y="244"/>
                  </a:cubicBezTo>
                  <a:cubicBezTo>
                    <a:pt x="350" y="246"/>
                    <a:pt x="350" y="246"/>
                    <a:pt x="350" y="246"/>
                  </a:cubicBezTo>
                  <a:cubicBezTo>
                    <a:pt x="352" y="247"/>
                    <a:pt x="352" y="247"/>
                    <a:pt x="352" y="247"/>
                  </a:cubicBezTo>
                  <a:cubicBezTo>
                    <a:pt x="351" y="248"/>
                    <a:pt x="351" y="248"/>
                    <a:pt x="351" y="248"/>
                  </a:cubicBezTo>
                  <a:cubicBezTo>
                    <a:pt x="352" y="250"/>
                    <a:pt x="352" y="250"/>
                    <a:pt x="352" y="250"/>
                  </a:cubicBezTo>
                  <a:cubicBezTo>
                    <a:pt x="354" y="250"/>
                    <a:pt x="354" y="250"/>
                    <a:pt x="354" y="250"/>
                  </a:cubicBezTo>
                  <a:cubicBezTo>
                    <a:pt x="355" y="251"/>
                    <a:pt x="355" y="251"/>
                    <a:pt x="355" y="251"/>
                  </a:cubicBezTo>
                  <a:cubicBezTo>
                    <a:pt x="358" y="251"/>
                    <a:pt x="358" y="251"/>
                    <a:pt x="358" y="251"/>
                  </a:cubicBezTo>
                  <a:cubicBezTo>
                    <a:pt x="359" y="249"/>
                    <a:pt x="359" y="249"/>
                    <a:pt x="359" y="249"/>
                  </a:cubicBezTo>
                  <a:cubicBezTo>
                    <a:pt x="360" y="250"/>
                    <a:pt x="360" y="250"/>
                    <a:pt x="360" y="250"/>
                  </a:cubicBezTo>
                  <a:cubicBezTo>
                    <a:pt x="361" y="250"/>
                    <a:pt x="361" y="250"/>
                    <a:pt x="361" y="250"/>
                  </a:cubicBezTo>
                  <a:cubicBezTo>
                    <a:pt x="363" y="250"/>
                    <a:pt x="363" y="250"/>
                    <a:pt x="363" y="250"/>
                  </a:cubicBezTo>
                  <a:cubicBezTo>
                    <a:pt x="362" y="251"/>
                    <a:pt x="362" y="251"/>
                    <a:pt x="362" y="251"/>
                  </a:cubicBezTo>
                  <a:cubicBezTo>
                    <a:pt x="361" y="252"/>
                    <a:pt x="361" y="252"/>
                    <a:pt x="361" y="252"/>
                  </a:cubicBezTo>
                  <a:cubicBezTo>
                    <a:pt x="358" y="252"/>
                    <a:pt x="358" y="252"/>
                    <a:pt x="358" y="252"/>
                  </a:cubicBezTo>
                  <a:cubicBezTo>
                    <a:pt x="357" y="253"/>
                    <a:pt x="357" y="253"/>
                    <a:pt x="357" y="253"/>
                  </a:cubicBezTo>
                  <a:cubicBezTo>
                    <a:pt x="354" y="253"/>
                    <a:pt x="354" y="253"/>
                    <a:pt x="354" y="253"/>
                  </a:cubicBezTo>
                  <a:cubicBezTo>
                    <a:pt x="352" y="252"/>
                    <a:pt x="352" y="252"/>
                    <a:pt x="352" y="252"/>
                  </a:cubicBezTo>
                  <a:cubicBezTo>
                    <a:pt x="350" y="251"/>
                    <a:pt x="350" y="251"/>
                    <a:pt x="350" y="251"/>
                  </a:cubicBezTo>
                  <a:cubicBezTo>
                    <a:pt x="349" y="249"/>
                    <a:pt x="349" y="249"/>
                    <a:pt x="349" y="249"/>
                  </a:cubicBezTo>
                  <a:cubicBezTo>
                    <a:pt x="349" y="249"/>
                    <a:pt x="349" y="249"/>
                    <a:pt x="349" y="249"/>
                  </a:cubicBezTo>
                  <a:cubicBezTo>
                    <a:pt x="349" y="246"/>
                    <a:pt x="349" y="246"/>
                    <a:pt x="349" y="246"/>
                  </a:cubicBezTo>
                  <a:cubicBezTo>
                    <a:pt x="347" y="244"/>
                    <a:pt x="347" y="244"/>
                    <a:pt x="347" y="244"/>
                  </a:cubicBezTo>
                  <a:cubicBezTo>
                    <a:pt x="347" y="242"/>
                    <a:pt x="347" y="242"/>
                    <a:pt x="347" y="242"/>
                  </a:cubicBezTo>
                  <a:cubicBezTo>
                    <a:pt x="345" y="241"/>
                    <a:pt x="345" y="241"/>
                    <a:pt x="345" y="241"/>
                  </a:cubicBezTo>
                  <a:cubicBezTo>
                    <a:pt x="346" y="239"/>
                    <a:pt x="346" y="239"/>
                    <a:pt x="346" y="239"/>
                  </a:cubicBezTo>
                  <a:cubicBezTo>
                    <a:pt x="344" y="237"/>
                    <a:pt x="344" y="237"/>
                    <a:pt x="344" y="237"/>
                  </a:cubicBezTo>
                  <a:cubicBezTo>
                    <a:pt x="343" y="237"/>
                    <a:pt x="343" y="237"/>
                    <a:pt x="343" y="237"/>
                  </a:cubicBezTo>
                  <a:cubicBezTo>
                    <a:pt x="342" y="235"/>
                    <a:pt x="342" y="235"/>
                    <a:pt x="342" y="235"/>
                  </a:cubicBezTo>
                  <a:cubicBezTo>
                    <a:pt x="339" y="234"/>
                    <a:pt x="339" y="234"/>
                    <a:pt x="339" y="234"/>
                  </a:cubicBezTo>
                  <a:cubicBezTo>
                    <a:pt x="339" y="231"/>
                    <a:pt x="339" y="231"/>
                    <a:pt x="339" y="231"/>
                  </a:cubicBezTo>
                  <a:cubicBezTo>
                    <a:pt x="336" y="229"/>
                    <a:pt x="336" y="229"/>
                    <a:pt x="336" y="229"/>
                  </a:cubicBezTo>
                  <a:cubicBezTo>
                    <a:pt x="334" y="229"/>
                    <a:pt x="334" y="229"/>
                    <a:pt x="334" y="229"/>
                  </a:cubicBezTo>
                  <a:cubicBezTo>
                    <a:pt x="330" y="232"/>
                    <a:pt x="330" y="232"/>
                    <a:pt x="330" y="232"/>
                  </a:cubicBezTo>
                  <a:cubicBezTo>
                    <a:pt x="328" y="233"/>
                    <a:pt x="328" y="233"/>
                    <a:pt x="328" y="233"/>
                  </a:cubicBezTo>
                  <a:cubicBezTo>
                    <a:pt x="327" y="235"/>
                    <a:pt x="327" y="235"/>
                    <a:pt x="327" y="235"/>
                  </a:cubicBezTo>
                  <a:cubicBezTo>
                    <a:pt x="324" y="237"/>
                    <a:pt x="324" y="237"/>
                    <a:pt x="324" y="237"/>
                  </a:cubicBezTo>
                  <a:cubicBezTo>
                    <a:pt x="324" y="242"/>
                    <a:pt x="324" y="242"/>
                    <a:pt x="324" y="242"/>
                  </a:cubicBezTo>
                  <a:cubicBezTo>
                    <a:pt x="325" y="243"/>
                    <a:pt x="325" y="243"/>
                    <a:pt x="325" y="243"/>
                  </a:cubicBezTo>
                  <a:cubicBezTo>
                    <a:pt x="329" y="246"/>
                    <a:pt x="329" y="246"/>
                    <a:pt x="329" y="246"/>
                  </a:cubicBezTo>
                  <a:cubicBezTo>
                    <a:pt x="332" y="252"/>
                    <a:pt x="332" y="252"/>
                    <a:pt x="332" y="252"/>
                  </a:cubicBezTo>
                  <a:cubicBezTo>
                    <a:pt x="331" y="254"/>
                    <a:pt x="331" y="254"/>
                    <a:pt x="331" y="254"/>
                  </a:cubicBezTo>
                  <a:cubicBezTo>
                    <a:pt x="329" y="258"/>
                    <a:pt x="329" y="258"/>
                    <a:pt x="329" y="258"/>
                  </a:cubicBezTo>
                  <a:cubicBezTo>
                    <a:pt x="328" y="261"/>
                    <a:pt x="328" y="261"/>
                    <a:pt x="328" y="261"/>
                  </a:cubicBezTo>
                  <a:cubicBezTo>
                    <a:pt x="330" y="264"/>
                    <a:pt x="330" y="264"/>
                    <a:pt x="330" y="264"/>
                  </a:cubicBezTo>
                  <a:cubicBezTo>
                    <a:pt x="328" y="268"/>
                    <a:pt x="328" y="268"/>
                    <a:pt x="328" y="268"/>
                  </a:cubicBezTo>
                  <a:cubicBezTo>
                    <a:pt x="328" y="270"/>
                    <a:pt x="328" y="270"/>
                    <a:pt x="328" y="270"/>
                  </a:cubicBezTo>
                  <a:cubicBezTo>
                    <a:pt x="325" y="272"/>
                    <a:pt x="325" y="272"/>
                    <a:pt x="325" y="272"/>
                  </a:cubicBezTo>
                  <a:cubicBezTo>
                    <a:pt x="325" y="273"/>
                    <a:pt x="325" y="273"/>
                    <a:pt x="325" y="273"/>
                  </a:cubicBezTo>
                  <a:cubicBezTo>
                    <a:pt x="324" y="274"/>
                    <a:pt x="324" y="274"/>
                    <a:pt x="324" y="274"/>
                  </a:cubicBezTo>
                  <a:cubicBezTo>
                    <a:pt x="323" y="276"/>
                    <a:pt x="323" y="276"/>
                    <a:pt x="323" y="276"/>
                  </a:cubicBezTo>
                  <a:cubicBezTo>
                    <a:pt x="323" y="278"/>
                    <a:pt x="323" y="278"/>
                    <a:pt x="323" y="278"/>
                  </a:cubicBezTo>
                  <a:cubicBezTo>
                    <a:pt x="324" y="279"/>
                    <a:pt x="324" y="279"/>
                    <a:pt x="324" y="279"/>
                  </a:cubicBezTo>
                  <a:cubicBezTo>
                    <a:pt x="324" y="281"/>
                    <a:pt x="324" y="281"/>
                    <a:pt x="324" y="281"/>
                  </a:cubicBezTo>
                  <a:cubicBezTo>
                    <a:pt x="321" y="282"/>
                    <a:pt x="321" y="282"/>
                    <a:pt x="321" y="282"/>
                  </a:cubicBezTo>
                  <a:cubicBezTo>
                    <a:pt x="318" y="282"/>
                    <a:pt x="318" y="282"/>
                    <a:pt x="318" y="282"/>
                  </a:cubicBezTo>
                  <a:cubicBezTo>
                    <a:pt x="317" y="281"/>
                    <a:pt x="317" y="281"/>
                    <a:pt x="317" y="281"/>
                  </a:cubicBezTo>
                  <a:cubicBezTo>
                    <a:pt x="314" y="281"/>
                    <a:pt x="314" y="281"/>
                    <a:pt x="314" y="281"/>
                  </a:cubicBezTo>
                  <a:cubicBezTo>
                    <a:pt x="311" y="281"/>
                    <a:pt x="311" y="281"/>
                    <a:pt x="311" y="281"/>
                  </a:cubicBezTo>
                  <a:cubicBezTo>
                    <a:pt x="308" y="281"/>
                    <a:pt x="308" y="281"/>
                    <a:pt x="308" y="281"/>
                  </a:cubicBezTo>
                  <a:cubicBezTo>
                    <a:pt x="301" y="280"/>
                    <a:pt x="301" y="280"/>
                    <a:pt x="301" y="280"/>
                  </a:cubicBezTo>
                  <a:cubicBezTo>
                    <a:pt x="299" y="277"/>
                    <a:pt x="299" y="277"/>
                    <a:pt x="299" y="277"/>
                  </a:cubicBezTo>
                  <a:cubicBezTo>
                    <a:pt x="298" y="276"/>
                    <a:pt x="298" y="276"/>
                    <a:pt x="298" y="276"/>
                  </a:cubicBezTo>
                  <a:cubicBezTo>
                    <a:pt x="295" y="276"/>
                    <a:pt x="295" y="276"/>
                    <a:pt x="295" y="276"/>
                  </a:cubicBezTo>
                  <a:cubicBezTo>
                    <a:pt x="294" y="278"/>
                    <a:pt x="294" y="278"/>
                    <a:pt x="294" y="278"/>
                  </a:cubicBezTo>
                  <a:cubicBezTo>
                    <a:pt x="294" y="277"/>
                    <a:pt x="294" y="277"/>
                    <a:pt x="294" y="277"/>
                  </a:cubicBezTo>
                  <a:cubicBezTo>
                    <a:pt x="293" y="277"/>
                    <a:pt x="293" y="277"/>
                    <a:pt x="293" y="277"/>
                  </a:cubicBezTo>
                  <a:cubicBezTo>
                    <a:pt x="294" y="275"/>
                    <a:pt x="294" y="275"/>
                    <a:pt x="294" y="275"/>
                  </a:cubicBezTo>
                  <a:cubicBezTo>
                    <a:pt x="297" y="274"/>
                    <a:pt x="297" y="274"/>
                    <a:pt x="297" y="274"/>
                  </a:cubicBezTo>
                  <a:cubicBezTo>
                    <a:pt x="302" y="274"/>
                    <a:pt x="302" y="274"/>
                    <a:pt x="302" y="274"/>
                  </a:cubicBezTo>
                  <a:cubicBezTo>
                    <a:pt x="302" y="273"/>
                    <a:pt x="302" y="273"/>
                    <a:pt x="302" y="273"/>
                  </a:cubicBezTo>
                  <a:cubicBezTo>
                    <a:pt x="306" y="275"/>
                    <a:pt x="306" y="275"/>
                    <a:pt x="306" y="275"/>
                  </a:cubicBezTo>
                  <a:cubicBezTo>
                    <a:pt x="308" y="275"/>
                    <a:pt x="308" y="275"/>
                    <a:pt x="308" y="275"/>
                  </a:cubicBezTo>
                  <a:cubicBezTo>
                    <a:pt x="308" y="274"/>
                    <a:pt x="308" y="274"/>
                    <a:pt x="308" y="274"/>
                  </a:cubicBezTo>
                  <a:cubicBezTo>
                    <a:pt x="310" y="274"/>
                    <a:pt x="310" y="274"/>
                    <a:pt x="310" y="274"/>
                  </a:cubicBezTo>
                  <a:cubicBezTo>
                    <a:pt x="310" y="275"/>
                    <a:pt x="310" y="275"/>
                    <a:pt x="310" y="275"/>
                  </a:cubicBezTo>
                  <a:cubicBezTo>
                    <a:pt x="307" y="276"/>
                    <a:pt x="307" y="276"/>
                    <a:pt x="307" y="276"/>
                  </a:cubicBezTo>
                  <a:cubicBezTo>
                    <a:pt x="309" y="278"/>
                    <a:pt x="309" y="278"/>
                    <a:pt x="309" y="278"/>
                  </a:cubicBezTo>
                  <a:cubicBezTo>
                    <a:pt x="312" y="278"/>
                    <a:pt x="312" y="278"/>
                    <a:pt x="312" y="278"/>
                  </a:cubicBezTo>
                  <a:cubicBezTo>
                    <a:pt x="314" y="276"/>
                    <a:pt x="314" y="276"/>
                    <a:pt x="314" y="276"/>
                  </a:cubicBezTo>
                  <a:cubicBezTo>
                    <a:pt x="315" y="275"/>
                    <a:pt x="315" y="275"/>
                    <a:pt x="315" y="275"/>
                  </a:cubicBezTo>
                  <a:cubicBezTo>
                    <a:pt x="315" y="274"/>
                    <a:pt x="315" y="274"/>
                    <a:pt x="315" y="274"/>
                  </a:cubicBezTo>
                  <a:cubicBezTo>
                    <a:pt x="313" y="272"/>
                    <a:pt x="313" y="272"/>
                    <a:pt x="313" y="272"/>
                  </a:cubicBezTo>
                  <a:cubicBezTo>
                    <a:pt x="313" y="270"/>
                    <a:pt x="313" y="270"/>
                    <a:pt x="313" y="270"/>
                  </a:cubicBezTo>
                  <a:cubicBezTo>
                    <a:pt x="316" y="272"/>
                    <a:pt x="316" y="272"/>
                    <a:pt x="316" y="272"/>
                  </a:cubicBezTo>
                  <a:cubicBezTo>
                    <a:pt x="316" y="270"/>
                    <a:pt x="316" y="270"/>
                    <a:pt x="316" y="270"/>
                  </a:cubicBezTo>
                  <a:cubicBezTo>
                    <a:pt x="317" y="267"/>
                    <a:pt x="317" y="267"/>
                    <a:pt x="317" y="267"/>
                  </a:cubicBezTo>
                  <a:cubicBezTo>
                    <a:pt x="319" y="266"/>
                    <a:pt x="319" y="266"/>
                    <a:pt x="319" y="266"/>
                  </a:cubicBezTo>
                  <a:cubicBezTo>
                    <a:pt x="318" y="265"/>
                    <a:pt x="318" y="265"/>
                    <a:pt x="318" y="265"/>
                  </a:cubicBezTo>
                  <a:cubicBezTo>
                    <a:pt x="317" y="265"/>
                    <a:pt x="317" y="265"/>
                    <a:pt x="317" y="265"/>
                  </a:cubicBezTo>
                  <a:cubicBezTo>
                    <a:pt x="317" y="264"/>
                    <a:pt x="317" y="264"/>
                    <a:pt x="317" y="264"/>
                  </a:cubicBezTo>
                  <a:cubicBezTo>
                    <a:pt x="319" y="263"/>
                    <a:pt x="319" y="263"/>
                    <a:pt x="319" y="263"/>
                  </a:cubicBezTo>
                  <a:cubicBezTo>
                    <a:pt x="319" y="259"/>
                    <a:pt x="319" y="259"/>
                    <a:pt x="319" y="259"/>
                  </a:cubicBezTo>
                  <a:cubicBezTo>
                    <a:pt x="318" y="258"/>
                    <a:pt x="318" y="258"/>
                    <a:pt x="318" y="258"/>
                  </a:cubicBezTo>
                  <a:cubicBezTo>
                    <a:pt x="319" y="257"/>
                    <a:pt x="319" y="257"/>
                    <a:pt x="319" y="257"/>
                  </a:cubicBezTo>
                  <a:cubicBezTo>
                    <a:pt x="319" y="256"/>
                    <a:pt x="319" y="256"/>
                    <a:pt x="319" y="256"/>
                  </a:cubicBezTo>
                  <a:cubicBezTo>
                    <a:pt x="321" y="255"/>
                    <a:pt x="321" y="255"/>
                    <a:pt x="321" y="255"/>
                  </a:cubicBezTo>
                  <a:cubicBezTo>
                    <a:pt x="320" y="252"/>
                    <a:pt x="320" y="252"/>
                    <a:pt x="320" y="252"/>
                  </a:cubicBezTo>
                  <a:cubicBezTo>
                    <a:pt x="318" y="250"/>
                    <a:pt x="318" y="250"/>
                    <a:pt x="318" y="250"/>
                  </a:cubicBezTo>
                  <a:cubicBezTo>
                    <a:pt x="317" y="247"/>
                    <a:pt x="317" y="247"/>
                    <a:pt x="317" y="247"/>
                  </a:cubicBezTo>
                  <a:cubicBezTo>
                    <a:pt x="318" y="244"/>
                    <a:pt x="318" y="244"/>
                    <a:pt x="318" y="244"/>
                  </a:cubicBezTo>
                  <a:cubicBezTo>
                    <a:pt x="318" y="242"/>
                    <a:pt x="318" y="242"/>
                    <a:pt x="318" y="242"/>
                  </a:cubicBezTo>
                  <a:cubicBezTo>
                    <a:pt x="319" y="243"/>
                    <a:pt x="319" y="243"/>
                    <a:pt x="319" y="243"/>
                  </a:cubicBezTo>
                  <a:cubicBezTo>
                    <a:pt x="319" y="241"/>
                    <a:pt x="319" y="241"/>
                    <a:pt x="319" y="241"/>
                  </a:cubicBezTo>
                  <a:cubicBezTo>
                    <a:pt x="316" y="239"/>
                    <a:pt x="316" y="239"/>
                    <a:pt x="316" y="239"/>
                  </a:cubicBezTo>
                  <a:cubicBezTo>
                    <a:pt x="315" y="238"/>
                    <a:pt x="315" y="238"/>
                    <a:pt x="315" y="238"/>
                  </a:cubicBezTo>
                  <a:cubicBezTo>
                    <a:pt x="313" y="237"/>
                    <a:pt x="313" y="237"/>
                    <a:pt x="313" y="237"/>
                  </a:cubicBezTo>
                  <a:cubicBezTo>
                    <a:pt x="311" y="236"/>
                    <a:pt x="311" y="236"/>
                    <a:pt x="311" y="236"/>
                  </a:cubicBezTo>
                  <a:cubicBezTo>
                    <a:pt x="307" y="231"/>
                    <a:pt x="307" y="231"/>
                    <a:pt x="307" y="231"/>
                  </a:cubicBezTo>
                  <a:cubicBezTo>
                    <a:pt x="306" y="228"/>
                    <a:pt x="306" y="228"/>
                    <a:pt x="306" y="228"/>
                  </a:cubicBezTo>
                  <a:cubicBezTo>
                    <a:pt x="305" y="227"/>
                    <a:pt x="305" y="227"/>
                    <a:pt x="305" y="227"/>
                  </a:cubicBezTo>
                  <a:cubicBezTo>
                    <a:pt x="306" y="225"/>
                    <a:pt x="306" y="225"/>
                    <a:pt x="306" y="225"/>
                  </a:cubicBezTo>
                  <a:cubicBezTo>
                    <a:pt x="304" y="224"/>
                    <a:pt x="304" y="224"/>
                    <a:pt x="304" y="224"/>
                  </a:cubicBezTo>
                  <a:cubicBezTo>
                    <a:pt x="303" y="222"/>
                    <a:pt x="303" y="222"/>
                    <a:pt x="303" y="222"/>
                  </a:cubicBezTo>
                  <a:cubicBezTo>
                    <a:pt x="304" y="220"/>
                    <a:pt x="304" y="220"/>
                    <a:pt x="304" y="220"/>
                  </a:cubicBezTo>
                  <a:cubicBezTo>
                    <a:pt x="301" y="216"/>
                    <a:pt x="301" y="216"/>
                    <a:pt x="301" y="216"/>
                  </a:cubicBezTo>
                  <a:cubicBezTo>
                    <a:pt x="301" y="213"/>
                    <a:pt x="301" y="213"/>
                    <a:pt x="301" y="213"/>
                  </a:cubicBezTo>
                  <a:cubicBezTo>
                    <a:pt x="299" y="211"/>
                    <a:pt x="299" y="211"/>
                    <a:pt x="299" y="211"/>
                  </a:cubicBezTo>
                  <a:cubicBezTo>
                    <a:pt x="300" y="210"/>
                    <a:pt x="300" y="210"/>
                    <a:pt x="300" y="210"/>
                  </a:cubicBezTo>
                  <a:cubicBezTo>
                    <a:pt x="300" y="209"/>
                    <a:pt x="300" y="209"/>
                    <a:pt x="300" y="209"/>
                  </a:cubicBezTo>
                  <a:cubicBezTo>
                    <a:pt x="299" y="207"/>
                    <a:pt x="299" y="207"/>
                    <a:pt x="299" y="207"/>
                  </a:cubicBezTo>
                  <a:cubicBezTo>
                    <a:pt x="298" y="202"/>
                    <a:pt x="298" y="202"/>
                    <a:pt x="298" y="202"/>
                  </a:cubicBezTo>
                  <a:cubicBezTo>
                    <a:pt x="297" y="200"/>
                    <a:pt x="297" y="200"/>
                    <a:pt x="297" y="200"/>
                  </a:cubicBezTo>
                  <a:cubicBezTo>
                    <a:pt x="295" y="198"/>
                    <a:pt x="295" y="198"/>
                    <a:pt x="295" y="198"/>
                  </a:cubicBezTo>
                  <a:cubicBezTo>
                    <a:pt x="294" y="195"/>
                    <a:pt x="294" y="195"/>
                    <a:pt x="294" y="195"/>
                  </a:cubicBezTo>
                  <a:cubicBezTo>
                    <a:pt x="293" y="194"/>
                    <a:pt x="293" y="194"/>
                    <a:pt x="293" y="194"/>
                  </a:cubicBezTo>
                  <a:cubicBezTo>
                    <a:pt x="292" y="195"/>
                    <a:pt x="292" y="195"/>
                    <a:pt x="292" y="195"/>
                  </a:cubicBezTo>
                  <a:cubicBezTo>
                    <a:pt x="292" y="194"/>
                    <a:pt x="292" y="194"/>
                    <a:pt x="292" y="194"/>
                  </a:cubicBezTo>
                  <a:cubicBezTo>
                    <a:pt x="290" y="194"/>
                    <a:pt x="290" y="194"/>
                    <a:pt x="290" y="194"/>
                  </a:cubicBezTo>
                  <a:cubicBezTo>
                    <a:pt x="288" y="191"/>
                    <a:pt x="288" y="191"/>
                    <a:pt x="288" y="191"/>
                  </a:cubicBezTo>
                  <a:cubicBezTo>
                    <a:pt x="286" y="190"/>
                    <a:pt x="286" y="190"/>
                    <a:pt x="286" y="190"/>
                  </a:cubicBezTo>
                  <a:cubicBezTo>
                    <a:pt x="286" y="188"/>
                    <a:pt x="286" y="188"/>
                    <a:pt x="286" y="188"/>
                  </a:cubicBezTo>
                  <a:cubicBezTo>
                    <a:pt x="287" y="187"/>
                    <a:pt x="287" y="187"/>
                    <a:pt x="287" y="187"/>
                  </a:cubicBezTo>
                  <a:cubicBezTo>
                    <a:pt x="287" y="185"/>
                    <a:pt x="287" y="185"/>
                    <a:pt x="287" y="185"/>
                  </a:cubicBezTo>
                  <a:cubicBezTo>
                    <a:pt x="287" y="184"/>
                    <a:pt x="287" y="184"/>
                    <a:pt x="287" y="184"/>
                  </a:cubicBezTo>
                  <a:cubicBezTo>
                    <a:pt x="287" y="183"/>
                    <a:pt x="287" y="183"/>
                    <a:pt x="287" y="183"/>
                  </a:cubicBezTo>
                  <a:cubicBezTo>
                    <a:pt x="286" y="181"/>
                    <a:pt x="286" y="181"/>
                    <a:pt x="286" y="181"/>
                  </a:cubicBezTo>
                  <a:cubicBezTo>
                    <a:pt x="287" y="177"/>
                    <a:pt x="287" y="177"/>
                    <a:pt x="287" y="177"/>
                  </a:cubicBezTo>
                  <a:cubicBezTo>
                    <a:pt x="286" y="174"/>
                    <a:pt x="286" y="174"/>
                    <a:pt x="286" y="174"/>
                  </a:cubicBezTo>
                  <a:cubicBezTo>
                    <a:pt x="286" y="171"/>
                    <a:pt x="286" y="171"/>
                    <a:pt x="286" y="171"/>
                  </a:cubicBezTo>
                  <a:cubicBezTo>
                    <a:pt x="285" y="170"/>
                    <a:pt x="285" y="170"/>
                    <a:pt x="285" y="170"/>
                  </a:cubicBezTo>
                  <a:cubicBezTo>
                    <a:pt x="285" y="168"/>
                    <a:pt x="285" y="168"/>
                    <a:pt x="285" y="168"/>
                  </a:cubicBezTo>
                  <a:cubicBezTo>
                    <a:pt x="284" y="166"/>
                    <a:pt x="284" y="166"/>
                    <a:pt x="284" y="166"/>
                  </a:cubicBezTo>
                  <a:cubicBezTo>
                    <a:pt x="285" y="165"/>
                    <a:pt x="285" y="165"/>
                    <a:pt x="285" y="165"/>
                  </a:cubicBezTo>
                  <a:cubicBezTo>
                    <a:pt x="284" y="163"/>
                    <a:pt x="284" y="163"/>
                    <a:pt x="284" y="163"/>
                  </a:cubicBezTo>
                  <a:cubicBezTo>
                    <a:pt x="282" y="163"/>
                    <a:pt x="282" y="163"/>
                    <a:pt x="282" y="163"/>
                  </a:cubicBezTo>
                  <a:cubicBezTo>
                    <a:pt x="280" y="163"/>
                    <a:pt x="280" y="163"/>
                    <a:pt x="280" y="163"/>
                  </a:cubicBezTo>
                  <a:cubicBezTo>
                    <a:pt x="275" y="161"/>
                    <a:pt x="275" y="161"/>
                    <a:pt x="275" y="161"/>
                  </a:cubicBezTo>
                  <a:cubicBezTo>
                    <a:pt x="273" y="161"/>
                    <a:pt x="273" y="161"/>
                    <a:pt x="273" y="161"/>
                  </a:cubicBezTo>
                  <a:cubicBezTo>
                    <a:pt x="272" y="162"/>
                    <a:pt x="272" y="162"/>
                    <a:pt x="272" y="162"/>
                  </a:cubicBezTo>
                  <a:cubicBezTo>
                    <a:pt x="270" y="161"/>
                    <a:pt x="270" y="161"/>
                    <a:pt x="270" y="161"/>
                  </a:cubicBezTo>
                  <a:cubicBezTo>
                    <a:pt x="269" y="161"/>
                    <a:pt x="269" y="161"/>
                    <a:pt x="269" y="161"/>
                  </a:cubicBezTo>
                  <a:cubicBezTo>
                    <a:pt x="266" y="162"/>
                    <a:pt x="266" y="162"/>
                    <a:pt x="266" y="162"/>
                  </a:cubicBezTo>
                  <a:cubicBezTo>
                    <a:pt x="264" y="162"/>
                    <a:pt x="264" y="162"/>
                    <a:pt x="264" y="162"/>
                  </a:cubicBezTo>
                  <a:cubicBezTo>
                    <a:pt x="262" y="163"/>
                    <a:pt x="262" y="163"/>
                    <a:pt x="262" y="163"/>
                  </a:cubicBezTo>
                  <a:cubicBezTo>
                    <a:pt x="261" y="162"/>
                    <a:pt x="261" y="162"/>
                    <a:pt x="261" y="162"/>
                  </a:cubicBezTo>
                  <a:cubicBezTo>
                    <a:pt x="262" y="161"/>
                    <a:pt x="262" y="161"/>
                    <a:pt x="262" y="161"/>
                  </a:cubicBezTo>
                  <a:cubicBezTo>
                    <a:pt x="260" y="161"/>
                    <a:pt x="260" y="161"/>
                    <a:pt x="260" y="161"/>
                  </a:cubicBezTo>
                  <a:cubicBezTo>
                    <a:pt x="259" y="161"/>
                    <a:pt x="259" y="161"/>
                    <a:pt x="259" y="161"/>
                  </a:cubicBezTo>
                  <a:cubicBezTo>
                    <a:pt x="259" y="165"/>
                    <a:pt x="259" y="165"/>
                    <a:pt x="259" y="165"/>
                  </a:cubicBezTo>
                  <a:cubicBezTo>
                    <a:pt x="259" y="168"/>
                    <a:pt x="259" y="168"/>
                    <a:pt x="259" y="168"/>
                  </a:cubicBezTo>
                  <a:cubicBezTo>
                    <a:pt x="260" y="170"/>
                    <a:pt x="260" y="170"/>
                    <a:pt x="260" y="170"/>
                  </a:cubicBezTo>
                  <a:cubicBezTo>
                    <a:pt x="260" y="170"/>
                    <a:pt x="260" y="170"/>
                    <a:pt x="260" y="170"/>
                  </a:cubicBezTo>
                  <a:cubicBezTo>
                    <a:pt x="259" y="174"/>
                    <a:pt x="259" y="174"/>
                    <a:pt x="259" y="174"/>
                  </a:cubicBezTo>
                  <a:cubicBezTo>
                    <a:pt x="260" y="175"/>
                    <a:pt x="260" y="175"/>
                    <a:pt x="260" y="175"/>
                  </a:cubicBezTo>
                  <a:cubicBezTo>
                    <a:pt x="260" y="177"/>
                    <a:pt x="260" y="177"/>
                    <a:pt x="260" y="177"/>
                  </a:cubicBezTo>
                  <a:cubicBezTo>
                    <a:pt x="260" y="178"/>
                    <a:pt x="260" y="178"/>
                    <a:pt x="260" y="178"/>
                  </a:cubicBezTo>
                  <a:cubicBezTo>
                    <a:pt x="260" y="179"/>
                    <a:pt x="260" y="179"/>
                    <a:pt x="260" y="179"/>
                  </a:cubicBezTo>
                  <a:cubicBezTo>
                    <a:pt x="260" y="182"/>
                    <a:pt x="260" y="182"/>
                    <a:pt x="260" y="182"/>
                  </a:cubicBezTo>
                  <a:cubicBezTo>
                    <a:pt x="261" y="184"/>
                    <a:pt x="261" y="184"/>
                    <a:pt x="261" y="184"/>
                  </a:cubicBezTo>
                  <a:cubicBezTo>
                    <a:pt x="260" y="186"/>
                    <a:pt x="260" y="186"/>
                    <a:pt x="260" y="186"/>
                  </a:cubicBezTo>
                  <a:cubicBezTo>
                    <a:pt x="260" y="188"/>
                    <a:pt x="260" y="188"/>
                    <a:pt x="260" y="188"/>
                  </a:cubicBezTo>
                  <a:cubicBezTo>
                    <a:pt x="261" y="190"/>
                    <a:pt x="261" y="190"/>
                    <a:pt x="261" y="190"/>
                  </a:cubicBezTo>
                  <a:cubicBezTo>
                    <a:pt x="261" y="191"/>
                    <a:pt x="261" y="191"/>
                    <a:pt x="261" y="191"/>
                  </a:cubicBezTo>
                  <a:cubicBezTo>
                    <a:pt x="259" y="193"/>
                    <a:pt x="259" y="193"/>
                    <a:pt x="259" y="193"/>
                  </a:cubicBezTo>
                  <a:cubicBezTo>
                    <a:pt x="256" y="197"/>
                    <a:pt x="256" y="197"/>
                    <a:pt x="256" y="197"/>
                  </a:cubicBezTo>
                  <a:cubicBezTo>
                    <a:pt x="254" y="198"/>
                    <a:pt x="254" y="198"/>
                    <a:pt x="254" y="198"/>
                  </a:cubicBezTo>
                  <a:cubicBezTo>
                    <a:pt x="255" y="200"/>
                    <a:pt x="255" y="200"/>
                    <a:pt x="255" y="200"/>
                  </a:cubicBezTo>
                  <a:cubicBezTo>
                    <a:pt x="256" y="201"/>
                    <a:pt x="256" y="201"/>
                    <a:pt x="256" y="201"/>
                  </a:cubicBezTo>
                  <a:cubicBezTo>
                    <a:pt x="255" y="203"/>
                    <a:pt x="255" y="203"/>
                    <a:pt x="255" y="203"/>
                  </a:cubicBezTo>
                  <a:cubicBezTo>
                    <a:pt x="255" y="206"/>
                    <a:pt x="255" y="206"/>
                    <a:pt x="255" y="206"/>
                  </a:cubicBezTo>
                  <a:cubicBezTo>
                    <a:pt x="257" y="208"/>
                    <a:pt x="257" y="208"/>
                    <a:pt x="257" y="208"/>
                  </a:cubicBezTo>
                  <a:cubicBezTo>
                    <a:pt x="258" y="207"/>
                    <a:pt x="258" y="207"/>
                    <a:pt x="258" y="207"/>
                  </a:cubicBezTo>
                  <a:cubicBezTo>
                    <a:pt x="259" y="208"/>
                    <a:pt x="259" y="208"/>
                    <a:pt x="259" y="208"/>
                  </a:cubicBezTo>
                  <a:cubicBezTo>
                    <a:pt x="260" y="211"/>
                    <a:pt x="260" y="211"/>
                    <a:pt x="260" y="211"/>
                  </a:cubicBezTo>
                  <a:cubicBezTo>
                    <a:pt x="262" y="212"/>
                    <a:pt x="262" y="212"/>
                    <a:pt x="262" y="212"/>
                  </a:cubicBezTo>
                  <a:cubicBezTo>
                    <a:pt x="264" y="213"/>
                    <a:pt x="264" y="213"/>
                    <a:pt x="264" y="213"/>
                  </a:cubicBezTo>
                  <a:cubicBezTo>
                    <a:pt x="263" y="213"/>
                    <a:pt x="263" y="213"/>
                    <a:pt x="263" y="213"/>
                  </a:cubicBezTo>
                  <a:cubicBezTo>
                    <a:pt x="261" y="214"/>
                    <a:pt x="261" y="214"/>
                    <a:pt x="261" y="214"/>
                  </a:cubicBezTo>
                  <a:cubicBezTo>
                    <a:pt x="262" y="217"/>
                    <a:pt x="262" y="217"/>
                    <a:pt x="262" y="217"/>
                  </a:cubicBezTo>
                  <a:cubicBezTo>
                    <a:pt x="264" y="219"/>
                    <a:pt x="264" y="219"/>
                    <a:pt x="264" y="219"/>
                  </a:cubicBezTo>
                  <a:cubicBezTo>
                    <a:pt x="264" y="221"/>
                    <a:pt x="264" y="221"/>
                    <a:pt x="264" y="221"/>
                  </a:cubicBezTo>
                  <a:cubicBezTo>
                    <a:pt x="263" y="222"/>
                    <a:pt x="263" y="222"/>
                    <a:pt x="263" y="222"/>
                  </a:cubicBezTo>
                  <a:cubicBezTo>
                    <a:pt x="262" y="221"/>
                    <a:pt x="262" y="221"/>
                    <a:pt x="262" y="221"/>
                  </a:cubicBezTo>
                  <a:cubicBezTo>
                    <a:pt x="262" y="222"/>
                    <a:pt x="262" y="222"/>
                    <a:pt x="262" y="222"/>
                  </a:cubicBezTo>
                  <a:cubicBezTo>
                    <a:pt x="263" y="226"/>
                    <a:pt x="263" y="226"/>
                    <a:pt x="263" y="226"/>
                  </a:cubicBezTo>
                  <a:cubicBezTo>
                    <a:pt x="264" y="227"/>
                    <a:pt x="264" y="227"/>
                    <a:pt x="264" y="227"/>
                  </a:cubicBezTo>
                  <a:cubicBezTo>
                    <a:pt x="265" y="230"/>
                    <a:pt x="265" y="230"/>
                    <a:pt x="265" y="230"/>
                  </a:cubicBezTo>
                  <a:cubicBezTo>
                    <a:pt x="266" y="229"/>
                    <a:pt x="266" y="229"/>
                    <a:pt x="266" y="229"/>
                  </a:cubicBezTo>
                  <a:cubicBezTo>
                    <a:pt x="268" y="230"/>
                    <a:pt x="268" y="230"/>
                    <a:pt x="268" y="230"/>
                  </a:cubicBezTo>
                  <a:cubicBezTo>
                    <a:pt x="270" y="230"/>
                    <a:pt x="270" y="230"/>
                    <a:pt x="270" y="230"/>
                  </a:cubicBezTo>
                  <a:cubicBezTo>
                    <a:pt x="271" y="231"/>
                    <a:pt x="271" y="231"/>
                    <a:pt x="271" y="231"/>
                  </a:cubicBezTo>
                  <a:cubicBezTo>
                    <a:pt x="273" y="229"/>
                    <a:pt x="273" y="229"/>
                    <a:pt x="273" y="229"/>
                  </a:cubicBezTo>
                  <a:cubicBezTo>
                    <a:pt x="274" y="230"/>
                    <a:pt x="274" y="230"/>
                    <a:pt x="274" y="230"/>
                  </a:cubicBezTo>
                  <a:cubicBezTo>
                    <a:pt x="274" y="233"/>
                    <a:pt x="274" y="233"/>
                    <a:pt x="274" y="233"/>
                  </a:cubicBezTo>
                  <a:cubicBezTo>
                    <a:pt x="275" y="235"/>
                    <a:pt x="275" y="235"/>
                    <a:pt x="275" y="235"/>
                  </a:cubicBezTo>
                  <a:cubicBezTo>
                    <a:pt x="276" y="235"/>
                    <a:pt x="276" y="235"/>
                    <a:pt x="276" y="235"/>
                  </a:cubicBezTo>
                  <a:cubicBezTo>
                    <a:pt x="280" y="239"/>
                    <a:pt x="280" y="239"/>
                    <a:pt x="280" y="239"/>
                  </a:cubicBezTo>
                  <a:cubicBezTo>
                    <a:pt x="282" y="240"/>
                    <a:pt x="282" y="240"/>
                    <a:pt x="282" y="240"/>
                  </a:cubicBezTo>
                  <a:cubicBezTo>
                    <a:pt x="283" y="239"/>
                    <a:pt x="283" y="239"/>
                    <a:pt x="283" y="239"/>
                  </a:cubicBezTo>
                  <a:cubicBezTo>
                    <a:pt x="285" y="239"/>
                    <a:pt x="285" y="239"/>
                    <a:pt x="285" y="239"/>
                  </a:cubicBezTo>
                  <a:cubicBezTo>
                    <a:pt x="285" y="239"/>
                    <a:pt x="285" y="239"/>
                    <a:pt x="285" y="239"/>
                  </a:cubicBezTo>
                  <a:cubicBezTo>
                    <a:pt x="287" y="239"/>
                    <a:pt x="287" y="239"/>
                    <a:pt x="287" y="239"/>
                  </a:cubicBezTo>
                  <a:cubicBezTo>
                    <a:pt x="285" y="241"/>
                    <a:pt x="285" y="241"/>
                    <a:pt x="285" y="241"/>
                  </a:cubicBezTo>
                  <a:cubicBezTo>
                    <a:pt x="285" y="245"/>
                    <a:pt x="285" y="245"/>
                    <a:pt x="285" y="245"/>
                  </a:cubicBezTo>
                  <a:cubicBezTo>
                    <a:pt x="285" y="246"/>
                    <a:pt x="285" y="246"/>
                    <a:pt x="285" y="246"/>
                  </a:cubicBezTo>
                  <a:cubicBezTo>
                    <a:pt x="286" y="248"/>
                    <a:pt x="286" y="248"/>
                    <a:pt x="286" y="248"/>
                  </a:cubicBezTo>
                  <a:cubicBezTo>
                    <a:pt x="285" y="249"/>
                    <a:pt x="285" y="249"/>
                    <a:pt x="285" y="249"/>
                  </a:cubicBezTo>
                  <a:cubicBezTo>
                    <a:pt x="284" y="249"/>
                    <a:pt x="284" y="249"/>
                    <a:pt x="284" y="249"/>
                  </a:cubicBezTo>
                  <a:cubicBezTo>
                    <a:pt x="285" y="252"/>
                    <a:pt x="285" y="252"/>
                    <a:pt x="285" y="252"/>
                  </a:cubicBezTo>
                  <a:cubicBezTo>
                    <a:pt x="285" y="253"/>
                    <a:pt x="285" y="253"/>
                    <a:pt x="285" y="253"/>
                  </a:cubicBezTo>
                  <a:cubicBezTo>
                    <a:pt x="283" y="253"/>
                    <a:pt x="283" y="253"/>
                    <a:pt x="283" y="253"/>
                  </a:cubicBezTo>
                  <a:cubicBezTo>
                    <a:pt x="281" y="249"/>
                    <a:pt x="281" y="249"/>
                    <a:pt x="281" y="249"/>
                  </a:cubicBezTo>
                  <a:cubicBezTo>
                    <a:pt x="278" y="247"/>
                    <a:pt x="278" y="247"/>
                    <a:pt x="278" y="247"/>
                  </a:cubicBezTo>
                  <a:cubicBezTo>
                    <a:pt x="276" y="246"/>
                    <a:pt x="276" y="246"/>
                    <a:pt x="276" y="246"/>
                  </a:cubicBezTo>
                  <a:cubicBezTo>
                    <a:pt x="274" y="244"/>
                    <a:pt x="274" y="244"/>
                    <a:pt x="274" y="244"/>
                  </a:cubicBezTo>
                  <a:cubicBezTo>
                    <a:pt x="273" y="242"/>
                    <a:pt x="273" y="242"/>
                    <a:pt x="273" y="242"/>
                  </a:cubicBezTo>
                  <a:cubicBezTo>
                    <a:pt x="268" y="242"/>
                    <a:pt x="268" y="242"/>
                    <a:pt x="268" y="242"/>
                  </a:cubicBezTo>
                  <a:cubicBezTo>
                    <a:pt x="263" y="239"/>
                    <a:pt x="263" y="239"/>
                    <a:pt x="263" y="239"/>
                  </a:cubicBezTo>
                  <a:cubicBezTo>
                    <a:pt x="260" y="239"/>
                    <a:pt x="260" y="239"/>
                    <a:pt x="260" y="239"/>
                  </a:cubicBezTo>
                  <a:cubicBezTo>
                    <a:pt x="260" y="237"/>
                    <a:pt x="260" y="237"/>
                    <a:pt x="260" y="237"/>
                  </a:cubicBezTo>
                  <a:cubicBezTo>
                    <a:pt x="258" y="237"/>
                    <a:pt x="258" y="237"/>
                    <a:pt x="258" y="237"/>
                  </a:cubicBezTo>
                  <a:cubicBezTo>
                    <a:pt x="257" y="236"/>
                    <a:pt x="257" y="236"/>
                    <a:pt x="257" y="236"/>
                  </a:cubicBezTo>
                  <a:cubicBezTo>
                    <a:pt x="254" y="236"/>
                    <a:pt x="254" y="236"/>
                    <a:pt x="254" y="236"/>
                  </a:cubicBezTo>
                  <a:cubicBezTo>
                    <a:pt x="253" y="238"/>
                    <a:pt x="253" y="238"/>
                    <a:pt x="253" y="238"/>
                  </a:cubicBezTo>
                  <a:cubicBezTo>
                    <a:pt x="252" y="236"/>
                    <a:pt x="252" y="236"/>
                    <a:pt x="252" y="236"/>
                  </a:cubicBezTo>
                  <a:cubicBezTo>
                    <a:pt x="253" y="235"/>
                    <a:pt x="253" y="235"/>
                    <a:pt x="253" y="235"/>
                  </a:cubicBezTo>
                  <a:cubicBezTo>
                    <a:pt x="252" y="234"/>
                    <a:pt x="252" y="234"/>
                    <a:pt x="252" y="234"/>
                  </a:cubicBezTo>
                  <a:cubicBezTo>
                    <a:pt x="246" y="232"/>
                    <a:pt x="246" y="232"/>
                    <a:pt x="246" y="232"/>
                  </a:cubicBezTo>
                  <a:cubicBezTo>
                    <a:pt x="244" y="230"/>
                    <a:pt x="244" y="230"/>
                    <a:pt x="244" y="230"/>
                  </a:cubicBezTo>
                  <a:cubicBezTo>
                    <a:pt x="235" y="230"/>
                    <a:pt x="235" y="230"/>
                    <a:pt x="235" y="230"/>
                  </a:cubicBezTo>
                  <a:cubicBezTo>
                    <a:pt x="229" y="231"/>
                    <a:pt x="229" y="231"/>
                    <a:pt x="229" y="231"/>
                  </a:cubicBezTo>
                  <a:cubicBezTo>
                    <a:pt x="227" y="230"/>
                    <a:pt x="227" y="230"/>
                    <a:pt x="227" y="230"/>
                  </a:cubicBezTo>
                  <a:cubicBezTo>
                    <a:pt x="225" y="230"/>
                    <a:pt x="225" y="230"/>
                    <a:pt x="225" y="230"/>
                  </a:cubicBezTo>
                  <a:cubicBezTo>
                    <a:pt x="224" y="229"/>
                    <a:pt x="224" y="229"/>
                    <a:pt x="224" y="229"/>
                  </a:cubicBezTo>
                  <a:cubicBezTo>
                    <a:pt x="223" y="230"/>
                    <a:pt x="223" y="230"/>
                    <a:pt x="223" y="230"/>
                  </a:cubicBezTo>
                  <a:cubicBezTo>
                    <a:pt x="222" y="229"/>
                    <a:pt x="222" y="229"/>
                    <a:pt x="222" y="229"/>
                  </a:cubicBezTo>
                  <a:cubicBezTo>
                    <a:pt x="221" y="230"/>
                    <a:pt x="221" y="230"/>
                    <a:pt x="221" y="230"/>
                  </a:cubicBezTo>
                  <a:cubicBezTo>
                    <a:pt x="222" y="232"/>
                    <a:pt x="222" y="232"/>
                    <a:pt x="222" y="232"/>
                  </a:cubicBezTo>
                  <a:cubicBezTo>
                    <a:pt x="222" y="234"/>
                    <a:pt x="222" y="234"/>
                    <a:pt x="222" y="234"/>
                  </a:cubicBezTo>
                  <a:cubicBezTo>
                    <a:pt x="220" y="234"/>
                    <a:pt x="220" y="234"/>
                    <a:pt x="220" y="234"/>
                  </a:cubicBezTo>
                  <a:cubicBezTo>
                    <a:pt x="220" y="235"/>
                    <a:pt x="220" y="235"/>
                    <a:pt x="220" y="235"/>
                  </a:cubicBezTo>
                  <a:cubicBezTo>
                    <a:pt x="221" y="237"/>
                    <a:pt x="221" y="237"/>
                    <a:pt x="221" y="237"/>
                  </a:cubicBezTo>
                  <a:cubicBezTo>
                    <a:pt x="222" y="238"/>
                    <a:pt x="222" y="238"/>
                    <a:pt x="222" y="238"/>
                  </a:cubicBezTo>
                  <a:cubicBezTo>
                    <a:pt x="223" y="241"/>
                    <a:pt x="223" y="241"/>
                    <a:pt x="223" y="241"/>
                  </a:cubicBezTo>
                  <a:cubicBezTo>
                    <a:pt x="224" y="242"/>
                    <a:pt x="224" y="242"/>
                    <a:pt x="224" y="242"/>
                  </a:cubicBezTo>
                  <a:cubicBezTo>
                    <a:pt x="224" y="241"/>
                    <a:pt x="224" y="241"/>
                    <a:pt x="224" y="241"/>
                  </a:cubicBezTo>
                  <a:cubicBezTo>
                    <a:pt x="225" y="241"/>
                    <a:pt x="225" y="241"/>
                    <a:pt x="225" y="241"/>
                  </a:cubicBezTo>
                  <a:cubicBezTo>
                    <a:pt x="227" y="244"/>
                    <a:pt x="227" y="244"/>
                    <a:pt x="227" y="244"/>
                  </a:cubicBezTo>
                  <a:cubicBezTo>
                    <a:pt x="227" y="245"/>
                    <a:pt x="227" y="245"/>
                    <a:pt x="227" y="245"/>
                  </a:cubicBezTo>
                  <a:cubicBezTo>
                    <a:pt x="229" y="246"/>
                    <a:pt x="229" y="246"/>
                    <a:pt x="229" y="246"/>
                  </a:cubicBezTo>
                  <a:cubicBezTo>
                    <a:pt x="231" y="249"/>
                    <a:pt x="231" y="249"/>
                    <a:pt x="231" y="249"/>
                  </a:cubicBezTo>
                  <a:cubicBezTo>
                    <a:pt x="229" y="248"/>
                    <a:pt x="229" y="248"/>
                    <a:pt x="229" y="248"/>
                  </a:cubicBezTo>
                  <a:cubicBezTo>
                    <a:pt x="228" y="247"/>
                    <a:pt x="228" y="247"/>
                    <a:pt x="228" y="247"/>
                  </a:cubicBezTo>
                  <a:cubicBezTo>
                    <a:pt x="227" y="248"/>
                    <a:pt x="227" y="248"/>
                    <a:pt x="227" y="248"/>
                  </a:cubicBezTo>
                  <a:cubicBezTo>
                    <a:pt x="226" y="251"/>
                    <a:pt x="226" y="251"/>
                    <a:pt x="226" y="251"/>
                  </a:cubicBezTo>
                  <a:cubicBezTo>
                    <a:pt x="225" y="252"/>
                    <a:pt x="225" y="252"/>
                    <a:pt x="225" y="252"/>
                  </a:cubicBezTo>
                  <a:cubicBezTo>
                    <a:pt x="222" y="251"/>
                    <a:pt x="222" y="251"/>
                    <a:pt x="222" y="251"/>
                  </a:cubicBezTo>
                  <a:cubicBezTo>
                    <a:pt x="221" y="252"/>
                    <a:pt x="221" y="252"/>
                    <a:pt x="221" y="252"/>
                  </a:cubicBezTo>
                  <a:cubicBezTo>
                    <a:pt x="221" y="253"/>
                    <a:pt x="221" y="253"/>
                    <a:pt x="221" y="253"/>
                  </a:cubicBezTo>
                  <a:cubicBezTo>
                    <a:pt x="223" y="255"/>
                    <a:pt x="223" y="255"/>
                    <a:pt x="223" y="255"/>
                  </a:cubicBezTo>
                  <a:cubicBezTo>
                    <a:pt x="223" y="255"/>
                    <a:pt x="223" y="255"/>
                    <a:pt x="223" y="255"/>
                  </a:cubicBezTo>
                  <a:cubicBezTo>
                    <a:pt x="223" y="256"/>
                    <a:pt x="223" y="256"/>
                    <a:pt x="223" y="256"/>
                  </a:cubicBezTo>
                  <a:cubicBezTo>
                    <a:pt x="222" y="258"/>
                    <a:pt x="222" y="258"/>
                    <a:pt x="222" y="258"/>
                  </a:cubicBezTo>
                  <a:cubicBezTo>
                    <a:pt x="218" y="257"/>
                    <a:pt x="218" y="257"/>
                    <a:pt x="218" y="257"/>
                  </a:cubicBezTo>
                  <a:cubicBezTo>
                    <a:pt x="217" y="256"/>
                    <a:pt x="217" y="256"/>
                    <a:pt x="217" y="256"/>
                  </a:cubicBezTo>
                  <a:cubicBezTo>
                    <a:pt x="217" y="255"/>
                    <a:pt x="217" y="255"/>
                    <a:pt x="217" y="255"/>
                  </a:cubicBezTo>
                  <a:cubicBezTo>
                    <a:pt x="216" y="253"/>
                    <a:pt x="216" y="253"/>
                    <a:pt x="216" y="253"/>
                  </a:cubicBezTo>
                  <a:cubicBezTo>
                    <a:pt x="218" y="252"/>
                    <a:pt x="218" y="252"/>
                    <a:pt x="218" y="252"/>
                  </a:cubicBezTo>
                  <a:cubicBezTo>
                    <a:pt x="218" y="251"/>
                    <a:pt x="218" y="251"/>
                    <a:pt x="218" y="251"/>
                  </a:cubicBezTo>
                  <a:cubicBezTo>
                    <a:pt x="216" y="249"/>
                    <a:pt x="216" y="249"/>
                    <a:pt x="216" y="249"/>
                  </a:cubicBezTo>
                  <a:cubicBezTo>
                    <a:pt x="215" y="248"/>
                    <a:pt x="215" y="248"/>
                    <a:pt x="215" y="248"/>
                  </a:cubicBezTo>
                  <a:cubicBezTo>
                    <a:pt x="216" y="247"/>
                    <a:pt x="216" y="247"/>
                    <a:pt x="216" y="247"/>
                  </a:cubicBezTo>
                  <a:cubicBezTo>
                    <a:pt x="216" y="246"/>
                    <a:pt x="216" y="246"/>
                    <a:pt x="216" y="246"/>
                  </a:cubicBezTo>
                  <a:cubicBezTo>
                    <a:pt x="214" y="247"/>
                    <a:pt x="214" y="247"/>
                    <a:pt x="214" y="247"/>
                  </a:cubicBezTo>
                  <a:cubicBezTo>
                    <a:pt x="213" y="247"/>
                    <a:pt x="213" y="247"/>
                    <a:pt x="213" y="247"/>
                  </a:cubicBezTo>
                  <a:cubicBezTo>
                    <a:pt x="211" y="249"/>
                    <a:pt x="211" y="249"/>
                    <a:pt x="211" y="249"/>
                  </a:cubicBezTo>
                  <a:cubicBezTo>
                    <a:pt x="210" y="250"/>
                    <a:pt x="210" y="250"/>
                    <a:pt x="210" y="250"/>
                  </a:cubicBezTo>
                  <a:cubicBezTo>
                    <a:pt x="208" y="251"/>
                    <a:pt x="208" y="251"/>
                    <a:pt x="208" y="251"/>
                  </a:cubicBezTo>
                  <a:cubicBezTo>
                    <a:pt x="208" y="252"/>
                    <a:pt x="208" y="252"/>
                    <a:pt x="208" y="252"/>
                  </a:cubicBezTo>
                  <a:cubicBezTo>
                    <a:pt x="206" y="252"/>
                    <a:pt x="206" y="252"/>
                    <a:pt x="206" y="252"/>
                  </a:cubicBezTo>
                  <a:cubicBezTo>
                    <a:pt x="205" y="253"/>
                    <a:pt x="205" y="253"/>
                    <a:pt x="205" y="253"/>
                  </a:cubicBezTo>
                  <a:cubicBezTo>
                    <a:pt x="205" y="254"/>
                    <a:pt x="205" y="254"/>
                    <a:pt x="205" y="254"/>
                  </a:cubicBezTo>
                  <a:cubicBezTo>
                    <a:pt x="203" y="255"/>
                    <a:pt x="203" y="255"/>
                    <a:pt x="203" y="255"/>
                  </a:cubicBezTo>
                  <a:cubicBezTo>
                    <a:pt x="200" y="255"/>
                    <a:pt x="200" y="255"/>
                    <a:pt x="200" y="255"/>
                  </a:cubicBezTo>
                  <a:cubicBezTo>
                    <a:pt x="198" y="255"/>
                    <a:pt x="198" y="255"/>
                    <a:pt x="198" y="255"/>
                  </a:cubicBezTo>
                  <a:cubicBezTo>
                    <a:pt x="197" y="255"/>
                    <a:pt x="197" y="255"/>
                    <a:pt x="197" y="255"/>
                  </a:cubicBezTo>
                  <a:cubicBezTo>
                    <a:pt x="196" y="255"/>
                    <a:pt x="196" y="255"/>
                    <a:pt x="196" y="255"/>
                  </a:cubicBezTo>
                  <a:cubicBezTo>
                    <a:pt x="195" y="254"/>
                    <a:pt x="195" y="254"/>
                    <a:pt x="195" y="254"/>
                  </a:cubicBezTo>
                  <a:cubicBezTo>
                    <a:pt x="193" y="256"/>
                    <a:pt x="193" y="256"/>
                    <a:pt x="193" y="256"/>
                  </a:cubicBezTo>
                  <a:cubicBezTo>
                    <a:pt x="192" y="257"/>
                    <a:pt x="192" y="257"/>
                    <a:pt x="192" y="257"/>
                  </a:cubicBezTo>
                  <a:cubicBezTo>
                    <a:pt x="191" y="257"/>
                    <a:pt x="191" y="257"/>
                    <a:pt x="191" y="257"/>
                  </a:cubicBezTo>
                  <a:cubicBezTo>
                    <a:pt x="189" y="259"/>
                    <a:pt x="189" y="259"/>
                    <a:pt x="189" y="259"/>
                  </a:cubicBezTo>
                  <a:cubicBezTo>
                    <a:pt x="189" y="259"/>
                    <a:pt x="189" y="259"/>
                    <a:pt x="189" y="259"/>
                  </a:cubicBezTo>
                  <a:cubicBezTo>
                    <a:pt x="191" y="260"/>
                    <a:pt x="191" y="260"/>
                    <a:pt x="191" y="260"/>
                  </a:cubicBezTo>
                  <a:cubicBezTo>
                    <a:pt x="190" y="262"/>
                    <a:pt x="190" y="262"/>
                    <a:pt x="190" y="262"/>
                  </a:cubicBezTo>
                  <a:cubicBezTo>
                    <a:pt x="190" y="263"/>
                    <a:pt x="190" y="263"/>
                    <a:pt x="190" y="263"/>
                  </a:cubicBezTo>
                  <a:cubicBezTo>
                    <a:pt x="190" y="263"/>
                    <a:pt x="190" y="263"/>
                    <a:pt x="190" y="263"/>
                  </a:cubicBezTo>
                  <a:cubicBezTo>
                    <a:pt x="188" y="262"/>
                    <a:pt x="188" y="262"/>
                    <a:pt x="188" y="262"/>
                  </a:cubicBezTo>
                  <a:cubicBezTo>
                    <a:pt x="188" y="261"/>
                    <a:pt x="188" y="261"/>
                    <a:pt x="188" y="261"/>
                  </a:cubicBezTo>
                  <a:cubicBezTo>
                    <a:pt x="187" y="261"/>
                    <a:pt x="187" y="261"/>
                    <a:pt x="187" y="261"/>
                  </a:cubicBezTo>
                  <a:cubicBezTo>
                    <a:pt x="185" y="263"/>
                    <a:pt x="185" y="263"/>
                    <a:pt x="185" y="263"/>
                  </a:cubicBezTo>
                  <a:cubicBezTo>
                    <a:pt x="184" y="265"/>
                    <a:pt x="184" y="265"/>
                    <a:pt x="184" y="265"/>
                  </a:cubicBezTo>
                  <a:cubicBezTo>
                    <a:pt x="184" y="263"/>
                    <a:pt x="184" y="263"/>
                    <a:pt x="184" y="263"/>
                  </a:cubicBezTo>
                  <a:cubicBezTo>
                    <a:pt x="182" y="263"/>
                    <a:pt x="182" y="263"/>
                    <a:pt x="182" y="263"/>
                  </a:cubicBezTo>
                  <a:cubicBezTo>
                    <a:pt x="181" y="263"/>
                    <a:pt x="181" y="263"/>
                    <a:pt x="181" y="263"/>
                  </a:cubicBezTo>
                  <a:cubicBezTo>
                    <a:pt x="180" y="263"/>
                    <a:pt x="180" y="263"/>
                    <a:pt x="180" y="263"/>
                  </a:cubicBezTo>
                  <a:cubicBezTo>
                    <a:pt x="179" y="264"/>
                    <a:pt x="179" y="264"/>
                    <a:pt x="179" y="264"/>
                  </a:cubicBezTo>
                  <a:cubicBezTo>
                    <a:pt x="177" y="263"/>
                    <a:pt x="177" y="263"/>
                    <a:pt x="177" y="263"/>
                  </a:cubicBezTo>
                  <a:cubicBezTo>
                    <a:pt x="177" y="262"/>
                    <a:pt x="177" y="262"/>
                    <a:pt x="177" y="262"/>
                  </a:cubicBezTo>
                  <a:cubicBezTo>
                    <a:pt x="179" y="260"/>
                    <a:pt x="179" y="260"/>
                    <a:pt x="179" y="260"/>
                  </a:cubicBezTo>
                  <a:cubicBezTo>
                    <a:pt x="180" y="260"/>
                    <a:pt x="180" y="260"/>
                    <a:pt x="180" y="260"/>
                  </a:cubicBezTo>
                  <a:cubicBezTo>
                    <a:pt x="181" y="259"/>
                    <a:pt x="181" y="259"/>
                    <a:pt x="181" y="259"/>
                  </a:cubicBezTo>
                  <a:cubicBezTo>
                    <a:pt x="180" y="257"/>
                    <a:pt x="180" y="257"/>
                    <a:pt x="180" y="257"/>
                  </a:cubicBezTo>
                  <a:cubicBezTo>
                    <a:pt x="180" y="256"/>
                    <a:pt x="180" y="256"/>
                    <a:pt x="180" y="256"/>
                  </a:cubicBezTo>
                  <a:cubicBezTo>
                    <a:pt x="182" y="256"/>
                    <a:pt x="182" y="256"/>
                    <a:pt x="182" y="256"/>
                  </a:cubicBezTo>
                  <a:cubicBezTo>
                    <a:pt x="180" y="254"/>
                    <a:pt x="180" y="254"/>
                    <a:pt x="180" y="254"/>
                  </a:cubicBezTo>
                  <a:cubicBezTo>
                    <a:pt x="179" y="254"/>
                    <a:pt x="179" y="254"/>
                    <a:pt x="179" y="254"/>
                  </a:cubicBezTo>
                  <a:cubicBezTo>
                    <a:pt x="177" y="254"/>
                    <a:pt x="177" y="254"/>
                    <a:pt x="177" y="254"/>
                  </a:cubicBezTo>
                  <a:cubicBezTo>
                    <a:pt x="177" y="253"/>
                    <a:pt x="177" y="253"/>
                    <a:pt x="177" y="253"/>
                  </a:cubicBezTo>
                  <a:cubicBezTo>
                    <a:pt x="180" y="252"/>
                    <a:pt x="180" y="252"/>
                    <a:pt x="180" y="252"/>
                  </a:cubicBezTo>
                  <a:cubicBezTo>
                    <a:pt x="181" y="252"/>
                    <a:pt x="181" y="252"/>
                    <a:pt x="181" y="252"/>
                  </a:cubicBezTo>
                  <a:cubicBezTo>
                    <a:pt x="183" y="251"/>
                    <a:pt x="183" y="251"/>
                    <a:pt x="183" y="251"/>
                  </a:cubicBezTo>
                  <a:cubicBezTo>
                    <a:pt x="183" y="250"/>
                    <a:pt x="183" y="250"/>
                    <a:pt x="183" y="250"/>
                  </a:cubicBezTo>
                  <a:cubicBezTo>
                    <a:pt x="180" y="251"/>
                    <a:pt x="180" y="251"/>
                    <a:pt x="180" y="251"/>
                  </a:cubicBezTo>
                  <a:cubicBezTo>
                    <a:pt x="175" y="253"/>
                    <a:pt x="175" y="253"/>
                    <a:pt x="175" y="253"/>
                  </a:cubicBezTo>
                  <a:cubicBezTo>
                    <a:pt x="174" y="254"/>
                    <a:pt x="174" y="254"/>
                    <a:pt x="174" y="254"/>
                  </a:cubicBezTo>
                  <a:cubicBezTo>
                    <a:pt x="174" y="254"/>
                    <a:pt x="174" y="254"/>
                    <a:pt x="174" y="254"/>
                  </a:cubicBezTo>
                  <a:cubicBezTo>
                    <a:pt x="175" y="256"/>
                    <a:pt x="175" y="256"/>
                    <a:pt x="175" y="256"/>
                  </a:cubicBezTo>
                  <a:cubicBezTo>
                    <a:pt x="175" y="257"/>
                    <a:pt x="175" y="257"/>
                    <a:pt x="175" y="257"/>
                  </a:cubicBezTo>
                  <a:cubicBezTo>
                    <a:pt x="174" y="258"/>
                    <a:pt x="174" y="258"/>
                    <a:pt x="174" y="258"/>
                  </a:cubicBezTo>
                  <a:cubicBezTo>
                    <a:pt x="173" y="259"/>
                    <a:pt x="173" y="259"/>
                    <a:pt x="173" y="259"/>
                  </a:cubicBezTo>
                  <a:cubicBezTo>
                    <a:pt x="172" y="257"/>
                    <a:pt x="172" y="257"/>
                    <a:pt x="172" y="257"/>
                  </a:cubicBezTo>
                  <a:cubicBezTo>
                    <a:pt x="172" y="256"/>
                    <a:pt x="172" y="256"/>
                    <a:pt x="172" y="256"/>
                  </a:cubicBezTo>
                  <a:cubicBezTo>
                    <a:pt x="173" y="256"/>
                    <a:pt x="173" y="256"/>
                    <a:pt x="173" y="256"/>
                  </a:cubicBezTo>
                  <a:cubicBezTo>
                    <a:pt x="173" y="255"/>
                    <a:pt x="173" y="255"/>
                    <a:pt x="173" y="255"/>
                  </a:cubicBezTo>
                  <a:cubicBezTo>
                    <a:pt x="172" y="255"/>
                    <a:pt x="172" y="255"/>
                    <a:pt x="172" y="255"/>
                  </a:cubicBezTo>
                  <a:cubicBezTo>
                    <a:pt x="169" y="258"/>
                    <a:pt x="169" y="258"/>
                    <a:pt x="169" y="258"/>
                  </a:cubicBezTo>
                  <a:cubicBezTo>
                    <a:pt x="169" y="259"/>
                    <a:pt x="169" y="259"/>
                    <a:pt x="169" y="259"/>
                  </a:cubicBezTo>
                  <a:cubicBezTo>
                    <a:pt x="170" y="260"/>
                    <a:pt x="170" y="260"/>
                    <a:pt x="170" y="260"/>
                  </a:cubicBezTo>
                  <a:cubicBezTo>
                    <a:pt x="171" y="261"/>
                    <a:pt x="171" y="261"/>
                    <a:pt x="171" y="261"/>
                  </a:cubicBezTo>
                  <a:cubicBezTo>
                    <a:pt x="171" y="262"/>
                    <a:pt x="171" y="262"/>
                    <a:pt x="171" y="262"/>
                  </a:cubicBezTo>
                  <a:cubicBezTo>
                    <a:pt x="169" y="264"/>
                    <a:pt x="169" y="264"/>
                    <a:pt x="169" y="264"/>
                  </a:cubicBezTo>
                  <a:cubicBezTo>
                    <a:pt x="168" y="263"/>
                    <a:pt x="168" y="263"/>
                    <a:pt x="168" y="263"/>
                  </a:cubicBezTo>
                  <a:cubicBezTo>
                    <a:pt x="169" y="262"/>
                    <a:pt x="169" y="262"/>
                    <a:pt x="169" y="262"/>
                  </a:cubicBezTo>
                  <a:cubicBezTo>
                    <a:pt x="168" y="261"/>
                    <a:pt x="168" y="261"/>
                    <a:pt x="168" y="261"/>
                  </a:cubicBezTo>
                  <a:cubicBezTo>
                    <a:pt x="168" y="261"/>
                    <a:pt x="168" y="261"/>
                    <a:pt x="168" y="261"/>
                  </a:cubicBezTo>
                  <a:cubicBezTo>
                    <a:pt x="168" y="259"/>
                    <a:pt x="168" y="259"/>
                    <a:pt x="168" y="259"/>
                  </a:cubicBezTo>
                  <a:cubicBezTo>
                    <a:pt x="164" y="260"/>
                    <a:pt x="164" y="260"/>
                    <a:pt x="164" y="260"/>
                  </a:cubicBezTo>
                  <a:cubicBezTo>
                    <a:pt x="164" y="262"/>
                    <a:pt x="164" y="262"/>
                    <a:pt x="164" y="262"/>
                  </a:cubicBezTo>
                  <a:cubicBezTo>
                    <a:pt x="161" y="263"/>
                    <a:pt x="161" y="263"/>
                    <a:pt x="161" y="263"/>
                  </a:cubicBezTo>
                  <a:cubicBezTo>
                    <a:pt x="159" y="262"/>
                    <a:pt x="159" y="262"/>
                    <a:pt x="159" y="262"/>
                  </a:cubicBezTo>
                  <a:cubicBezTo>
                    <a:pt x="158" y="263"/>
                    <a:pt x="158" y="263"/>
                    <a:pt x="158" y="263"/>
                  </a:cubicBezTo>
                  <a:cubicBezTo>
                    <a:pt x="158" y="264"/>
                    <a:pt x="158" y="264"/>
                    <a:pt x="158" y="264"/>
                  </a:cubicBezTo>
                  <a:cubicBezTo>
                    <a:pt x="155" y="268"/>
                    <a:pt x="155" y="268"/>
                    <a:pt x="155" y="268"/>
                  </a:cubicBezTo>
                  <a:cubicBezTo>
                    <a:pt x="154" y="269"/>
                    <a:pt x="154" y="269"/>
                    <a:pt x="154" y="269"/>
                  </a:cubicBezTo>
                  <a:cubicBezTo>
                    <a:pt x="150" y="273"/>
                    <a:pt x="150" y="273"/>
                    <a:pt x="150" y="273"/>
                  </a:cubicBezTo>
                  <a:cubicBezTo>
                    <a:pt x="149" y="273"/>
                    <a:pt x="149" y="273"/>
                    <a:pt x="149" y="273"/>
                  </a:cubicBezTo>
                  <a:cubicBezTo>
                    <a:pt x="148" y="272"/>
                    <a:pt x="148" y="272"/>
                    <a:pt x="148" y="272"/>
                  </a:cubicBezTo>
                  <a:cubicBezTo>
                    <a:pt x="147" y="272"/>
                    <a:pt x="147" y="272"/>
                    <a:pt x="147" y="272"/>
                  </a:cubicBezTo>
                  <a:cubicBezTo>
                    <a:pt x="147" y="274"/>
                    <a:pt x="147" y="274"/>
                    <a:pt x="147" y="274"/>
                  </a:cubicBezTo>
                  <a:cubicBezTo>
                    <a:pt x="150" y="276"/>
                    <a:pt x="150" y="276"/>
                    <a:pt x="150" y="276"/>
                  </a:cubicBezTo>
                  <a:cubicBezTo>
                    <a:pt x="150" y="277"/>
                    <a:pt x="150" y="277"/>
                    <a:pt x="150" y="277"/>
                  </a:cubicBezTo>
                  <a:cubicBezTo>
                    <a:pt x="147" y="276"/>
                    <a:pt x="147" y="276"/>
                    <a:pt x="147" y="276"/>
                  </a:cubicBezTo>
                  <a:cubicBezTo>
                    <a:pt x="147" y="277"/>
                    <a:pt x="147" y="277"/>
                    <a:pt x="147" y="277"/>
                  </a:cubicBezTo>
                  <a:cubicBezTo>
                    <a:pt x="142" y="277"/>
                    <a:pt x="142" y="277"/>
                    <a:pt x="142" y="277"/>
                  </a:cubicBezTo>
                  <a:cubicBezTo>
                    <a:pt x="141" y="278"/>
                    <a:pt x="141" y="278"/>
                    <a:pt x="141" y="278"/>
                  </a:cubicBezTo>
                  <a:cubicBezTo>
                    <a:pt x="142" y="280"/>
                    <a:pt x="142" y="280"/>
                    <a:pt x="142" y="280"/>
                  </a:cubicBezTo>
                  <a:cubicBezTo>
                    <a:pt x="142" y="281"/>
                    <a:pt x="142" y="281"/>
                    <a:pt x="142" y="281"/>
                  </a:cubicBezTo>
                  <a:cubicBezTo>
                    <a:pt x="141" y="283"/>
                    <a:pt x="141" y="283"/>
                    <a:pt x="141" y="283"/>
                  </a:cubicBezTo>
                  <a:cubicBezTo>
                    <a:pt x="142" y="286"/>
                    <a:pt x="142" y="286"/>
                    <a:pt x="142" y="286"/>
                  </a:cubicBezTo>
                  <a:cubicBezTo>
                    <a:pt x="141" y="288"/>
                    <a:pt x="141" y="288"/>
                    <a:pt x="141" y="288"/>
                  </a:cubicBezTo>
                  <a:cubicBezTo>
                    <a:pt x="138" y="289"/>
                    <a:pt x="138" y="289"/>
                    <a:pt x="138" y="289"/>
                  </a:cubicBezTo>
                  <a:cubicBezTo>
                    <a:pt x="138" y="290"/>
                    <a:pt x="138" y="290"/>
                    <a:pt x="138" y="290"/>
                  </a:cubicBezTo>
                  <a:cubicBezTo>
                    <a:pt x="136" y="290"/>
                    <a:pt x="136" y="290"/>
                    <a:pt x="136" y="290"/>
                  </a:cubicBezTo>
                  <a:cubicBezTo>
                    <a:pt x="135" y="291"/>
                    <a:pt x="135" y="291"/>
                    <a:pt x="135" y="291"/>
                  </a:cubicBezTo>
                  <a:cubicBezTo>
                    <a:pt x="134" y="289"/>
                    <a:pt x="134" y="289"/>
                    <a:pt x="134" y="289"/>
                  </a:cubicBezTo>
                  <a:cubicBezTo>
                    <a:pt x="132" y="291"/>
                    <a:pt x="132" y="291"/>
                    <a:pt x="132" y="291"/>
                  </a:cubicBezTo>
                  <a:cubicBezTo>
                    <a:pt x="130" y="291"/>
                    <a:pt x="130" y="291"/>
                    <a:pt x="130" y="291"/>
                  </a:cubicBezTo>
                  <a:cubicBezTo>
                    <a:pt x="127" y="286"/>
                    <a:pt x="127" y="286"/>
                    <a:pt x="127" y="286"/>
                  </a:cubicBezTo>
                  <a:cubicBezTo>
                    <a:pt x="123" y="283"/>
                    <a:pt x="123" y="283"/>
                    <a:pt x="123" y="283"/>
                  </a:cubicBezTo>
                  <a:cubicBezTo>
                    <a:pt x="122" y="283"/>
                    <a:pt x="122" y="283"/>
                    <a:pt x="122" y="283"/>
                  </a:cubicBezTo>
                  <a:cubicBezTo>
                    <a:pt x="122" y="280"/>
                    <a:pt x="122" y="280"/>
                    <a:pt x="122" y="280"/>
                  </a:cubicBezTo>
                  <a:cubicBezTo>
                    <a:pt x="122" y="279"/>
                    <a:pt x="122" y="279"/>
                    <a:pt x="122" y="279"/>
                  </a:cubicBezTo>
                  <a:cubicBezTo>
                    <a:pt x="123" y="280"/>
                    <a:pt x="123" y="280"/>
                    <a:pt x="123" y="280"/>
                  </a:cubicBezTo>
                  <a:cubicBezTo>
                    <a:pt x="124" y="278"/>
                    <a:pt x="124" y="278"/>
                    <a:pt x="124" y="278"/>
                  </a:cubicBezTo>
                  <a:cubicBezTo>
                    <a:pt x="124" y="277"/>
                    <a:pt x="124" y="277"/>
                    <a:pt x="124" y="277"/>
                  </a:cubicBezTo>
                  <a:cubicBezTo>
                    <a:pt x="125" y="276"/>
                    <a:pt x="125" y="276"/>
                    <a:pt x="125" y="276"/>
                  </a:cubicBezTo>
                  <a:cubicBezTo>
                    <a:pt x="127" y="276"/>
                    <a:pt x="127" y="276"/>
                    <a:pt x="127" y="276"/>
                  </a:cubicBezTo>
                  <a:cubicBezTo>
                    <a:pt x="128" y="275"/>
                    <a:pt x="128" y="275"/>
                    <a:pt x="128" y="275"/>
                  </a:cubicBezTo>
                  <a:cubicBezTo>
                    <a:pt x="131" y="275"/>
                    <a:pt x="131" y="275"/>
                    <a:pt x="131" y="275"/>
                  </a:cubicBezTo>
                  <a:cubicBezTo>
                    <a:pt x="132" y="274"/>
                    <a:pt x="132" y="274"/>
                    <a:pt x="132" y="274"/>
                  </a:cubicBezTo>
                  <a:cubicBezTo>
                    <a:pt x="129" y="271"/>
                    <a:pt x="129" y="271"/>
                    <a:pt x="129" y="271"/>
                  </a:cubicBezTo>
                  <a:cubicBezTo>
                    <a:pt x="129" y="269"/>
                    <a:pt x="129" y="269"/>
                    <a:pt x="129" y="269"/>
                  </a:cubicBezTo>
                  <a:cubicBezTo>
                    <a:pt x="127" y="269"/>
                    <a:pt x="127" y="269"/>
                    <a:pt x="127" y="269"/>
                  </a:cubicBezTo>
                  <a:cubicBezTo>
                    <a:pt x="125" y="267"/>
                    <a:pt x="125" y="267"/>
                    <a:pt x="125" y="267"/>
                  </a:cubicBezTo>
                  <a:cubicBezTo>
                    <a:pt x="125" y="265"/>
                    <a:pt x="125" y="265"/>
                    <a:pt x="125" y="265"/>
                  </a:cubicBezTo>
                  <a:cubicBezTo>
                    <a:pt x="123" y="264"/>
                    <a:pt x="123" y="264"/>
                    <a:pt x="123" y="264"/>
                  </a:cubicBezTo>
                  <a:cubicBezTo>
                    <a:pt x="118" y="263"/>
                    <a:pt x="118" y="263"/>
                    <a:pt x="118" y="263"/>
                  </a:cubicBezTo>
                  <a:cubicBezTo>
                    <a:pt x="115" y="264"/>
                    <a:pt x="115" y="264"/>
                    <a:pt x="115" y="264"/>
                  </a:cubicBezTo>
                  <a:cubicBezTo>
                    <a:pt x="113" y="264"/>
                    <a:pt x="113" y="264"/>
                    <a:pt x="113" y="264"/>
                  </a:cubicBezTo>
                  <a:cubicBezTo>
                    <a:pt x="111" y="264"/>
                    <a:pt x="111" y="264"/>
                    <a:pt x="111" y="264"/>
                  </a:cubicBezTo>
                  <a:cubicBezTo>
                    <a:pt x="108" y="262"/>
                    <a:pt x="108" y="262"/>
                    <a:pt x="108" y="262"/>
                  </a:cubicBezTo>
                  <a:cubicBezTo>
                    <a:pt x="106" y="262"/>
                    <a:pt x="106" y="262"/>
                    <a:pt x="106" y="262"/>
                  </a:cubicBezTo>
                  <a:cubicBezTo>
                    <a:pt x="106" y="263"/>
                    <a:pt x="106" y="263"/>
                    <a:pt x="106" y="263"/>
                  </a:cubicBezTo>
                  <a:cubicBezTo>
                    <a:pt x="110" y="267"/>
                    <a:pt x="110" y="267"/>
                    <a:pt x="110" y="267"/>
                  </a:cubicBezTo>
                  <a:cubicBezTo>
                    <a:pt x="113" y="268"/>
                    <a:pt x="113" y="268"/>
                    <a:pt x="113" y="268"/>
                  </a:cubicBezTo>
                  <a:cubicBezTo>
                    <a:pt x="114" y="272"/>
                    <a:pt x="114" y="272"/>
                    <a:pt x="114" y="272"/>
                  </a:cubicBezTo>
                  <a:cubicBezTo>
                    <a:pt x="114" y="274"/>
                    <a:pt x="114" y="274"/>
                    <a:pt x="114" y="274"/>
                  </a:cubicBezTo>
                  <a:cubicBezTo>
                    <a:pt x="115" y="275"/>
                    <a:pt x="115" y="275"/>
                    <a:pt x="115" y="275"/>
                  </a:cubicBezTo>
                  <a:cubicBezTo>
                    <a:pt x="114" y="276"/>
                    <a:pt x="114" y="276"/>
                    <a:pt x="114" y="276"/>
                  </a:cubicBezTo>
                  <a:cubicBezTo>
                    <a:pt x="114" y="278"/>
                    <a:pt x="114" y="278"/>
                    <a:pt x="114" y="278"/>
                  </a:cubicBezTo>
                  <a:cubicBezTo>
                    <a:pt x="114" y="279"/>
                    <a:pt x="114" y="279"/>
                    <a:pt x="114" y="279"/>
                  </a:cubicBezTo>
                  <a:cubicBezTo>
                    <a:pt x="114" y="279"/>
                    <a:pt x="114" y="279"/>
                    <a:pt x="114" y="279"/>
                  </a:cubicBezTo>
                  <a:cubicBezTo>
                    <a:pt x="114" y="283"/>
                    <a:pt x="114" y="283"/>
                    <a:pt x="114" y="283"/>
                  </a:cubicBezTo>
                  <a:cubicBezTo>
                    <a:pt x="113" y="286"/>
                    <a:pt x="113" y="286"/>
                    <a:pt x="113" y="286"/>
                  </a:cubicBezTo>
                  <a:cubicBezTo>
                    <a:pt x="114" y="288"/>
                    <a:pt x="114" y="288"/>
                    <a:pt x="114" y="288"/>
                  </a:cubicBezTo>
                  <a:cubicBezTo>
                    <a:pt x="116" y="288"/>
                    <a:pt x="116" y="288"/>
                    <a:pt x="116" y="288"/>
                  </a:cubicBezTo>
                  <a:cubicBezTo>
                    <a:pt x="118" y="289"/>
                    <a:pt x="118" y="289"/>
                    <a:pt x="118" y="289"/>
                  </a:cubicBezTo>
                  <a:cubicBezTo>
                    <a:pt x="120" y="290"/>
                    <a:pt x="120" y="290"/>
                    <a:pt x="120" y="290"/>
                  </a:cubicBezTo>
                  <a:cubicBezTo>
                    <a:pt x="119" y="291"/>
                    <a:pt x="119" y="291"/>
                    <a:pt x="119" y="291"/>
                  </a:cubicBezTo>
                  <a:cubicBezTo>
                    <a:pt x="120" y="292"/>
                    <a:pt x="120" y="292"/>
                    <a:pt x="120" y="292"/>
                  </a:cubicBezTo>
                  <a:cubicBezTo>
                    <a:pt x="119" y="293"/>
                    <a:pt x="119" y="293"/>
                    <a:pt x="119" y="293"/>
                  </a:cubicBezTo>
                  <a:cubicBezTo>
                    <a:pt x="119" y="294"/>
                    <a:pt x="119" y="294"/>
                    <a:pt x="119" y="294"/>
                  </a:cubicBezTo>
                  <a:cubicBezTo>
                    <a:pt x="120" y="295"/>
                    <a:pt x="120" y="295"/>
                    <a:pt x="120" y="295"/>
                  </a:cubicBezTo>
                  <a:cubicBezTo>
                    <a:pt x="120" y="296"/>
                    <a:pt x="120" y="296"/>
                    <a:pt x="120" y="296"/>
                  </a:cubicBezTo>
                  <a:cubicBezTo>
                    <a:pt x="120" y="300"/>
                    <a:pt x="120" y="300"/>
                    <a:pt x="120" y="300"/>
                  </a:cubicBezTo>
                  <a:cubicBezTo>
                    <a:pt x="119" y="301"/>
                    <a:pt x="119" y="301"/>
                    <a:pt x="119" y="301"/>
                  </a:cubicBezTo>
                  <a:cubicBezTo>
                    <a:pt x="120" y="303"/>
                    <a:pt x="120" y="303"/>
                    <a:pt x="120" y="303"/>
                  </a:cubicBezTo>
                  <a:cubicBezTo>
                    <a:pt x="120" y="307"/>
                    <a:pt x="120" y="307"/>
                    <a:pt x="120" y="307"/>
                  </a:cubicBezTo>
                  <a:cubicBezTo>
                    <a:pt x="119" y="306"/>
                    <a:pt x="119" y="306"/>
                    <a:pt x="119" y="306"/>
                  </a:cubicBezTo>
                  <a:cubicBezTo>
                    <a:pt x="119" y="303"/>
                    <a:pt x="119" y="303"/>
                    <a:pt x="119" y="303"/>
                  </a:cubicBezTo>
                  <a:cubicBezTo>
                    <a:pt x="116" y="302"/>
                    <a:pt x="116" y="302"/>
                    <a:pt x="116" y="302"/>
                  </a:cubicBezTo>
                  <a:cubicBezTo>
                    <a:pt x="114" y="304"/>
                    <a:pt x="114" y="304"/>
                    <a:pt x="114" y="304"/>
                  </a:cubicBezTo>
                  <a:cubicBezTo>
                    <a:pt x="114" y="302"/>
                    <a:pt x="114" y="302"/>
                    <a:pt x="114" y="302"/>
                  </a:cubicBezTo>
                  <a:cubicBezTo>
                    <a:pt x="114" y="301"/>
                    <a:pt x="114" y="301"/>
                    <a:pt x="114" y="301"/>
                  </a:cubicBezTo>
                  <a:cubicBezTo>
                    <a:pt x="111" y="300"/>
                    <a:pt x="111" y="300"/>
                    <a:pt x="111" y="300"/>
                  </a:cubicBezTo>
                  <a:cubicBezTo>
                    <a:pt x="108" y="301"/>
                    <a:pt x="108" y="301"/>
                    <a:pt x="108" y="301"/>
                  </a:cubicBezTo>
                  <a:cubicBezTo>
                    <a:pt x="107" y="299"/>
                    <a:pt x="107" y="299"/>
                    <a:pt x="107" y="299"/>
                  </a:cubicBezTo>
                  <a:cubicBezTo>
                    <a:pt x="104" y="299"/>
                    <a:pt x="104" y="299"/>
                    <a:pt x="104" y="299"/>
                  </a:cubicBezTo>
                  <a:cubicBezTo>
                    <a:pt x="103" y="300"/>
                    <a:pt x="103" y="300"/>
                    <a:pt x="103" y="300"/>
                  </a:cubicBezTo>
                  <a:cubicBezTo>
                    <a:pt x="101" y="304"/>
                    <a:pt x="101" y="304"/>
                    <a:pt x="101" y="304"/>
                  </a:cubicBezTo>
                  <a:cubicBezTo>
                    <a:pt x="98" y="306"/>
                    <a:pt x="98" y="306"/>
                    <a:pt x="98" y="306"/>
                  </a:cubicBezTo>
                  <a:cubicBezTo>
                    <a:pt x="96" y="307"/>
                    <a:pt x="96" y="307"/>
                    <a:pt x="96" y="307"/>
                  </a:cubicBezTo>
                  <a:cubicBezTo>
                    <a:pt x="95" y="308"/>
                    <a:pt x="95" y="308"/>
                    <a:pt x="95" y="308"/>
                  </a:cubicBezTo>
                  <a:cubicBezTo>
                    <a:pt x="94" y="311"/>
                    <a:pt x="94" y="311"/>
                    <a:pt x="94" y="311"/>
                  </a:cubicBezTo>
                  <a:cubicBezTo>
                    <a:pt x="92" y="313"/>
                    <a:pt x="92" y="313"/>
                    <a:pt x="92" y="313"/>
                  </a:cubicBezTo>
                  <a:cubicBezTo>
                    <a:pt x="90" y="315"/>
                    <a:pt x="90" y="315"/>
                    <a:pt x="90" y="315"/>
                  </a:cubicBezTo>
                  <a:cubicBezTo>
                    <a:pt x="90" y="317"/>
                    <a:pt x="90" y="317"/>
                    <a:pt x="90" y="317"/>
                  </a:cubicBezTo>
                  <a:cubicBezTo>
                    <a:pt x="91" y="319"/>
                    <a:pt x="91" y="319"/>
                    <a:pt x="91" y="319"/>
                  </a:cubicBezTo>
                  <a:cubicBezTo>
                    <a:pt x="94" y="323"/>
                    <a:pt x="94" y="323"/>
                    <a:pt x="94" y="323"/>
                  </a:cubicBezTo>
                  <a:cubicBezTo>
                    <a:pt x="97" y="327"/>
                    <a:pt x="97" y="327"/>
                    <a:pt x="97" y="327"/>
                  </a:cubicBezTo>
                  <a:cubicBezTo>
                    <a:pt x="95" y="328"/>
                    <a:pt x="95" y="328"/>
                    <a:pt x="95" y="328"/>
                  </a:cubicBezTo>
                  <a:cubicBezTo>
                    <a:pt x="94" y="328"/>
                    <a:pt x="94" y="328"/>
                    <a:pt x="94" y="328"/>
                  </a:cubicBezTo>
                  <a:cubicBezTo>
                    <a:pt x="94" y="330"/>
                    <a:pt x="94" y="330"/>
                    <a:pt x="94" y="330"/>
                  </a:cubicBezTo>
                  <a:cubicBezTo>
                    <a:pt x="93" y="331"/>
                    <a:pt x="93" y="331"/>
                    <a:pt x="93" y="331"/>
                  </a:cubicBezTo>
                  <a:cubicBezTo>
                    <a:pt x="92" y="333"/>
                    <a:pt x="92" y="333"/>
                    <a:pt x="92" y="333"/>
                  </a:cubicBezTo>
                  <a:cubicBezTo>
                    <a:pt x="89" y="331"/>
                    <a:pt x="89" y="331"/>
                    <a:pt x="89" y="331"/>
                  </a:cubicBezTo>
                  <a:cubicBezTo>
                    <a:pt x="84" y="328"/>
                    <a:pt x="84" y="328"/>
                    <a:pt x="84" y="328"/>
                  </a:cubicBezTo>
                  <a:cubicBezTo>
                    <a:pt x="82" y="328"/>
                    <a:pt x="82" y="328"/>
                    <a:pt x="82" y="328"/>
                  </a:cubicBezTo>
                  <a:cubicBezTo>
                    <a:pt x="81" y="327"/>
                    <a:pt x="81" y="327"/>
                    <a:pt x="81" y="327"/>
                  </a:cubicBezTo>
                  <a:cubicBezTo>
                    <a:pt x="78" y="326"/>
                    <a:pt x="78" y="326"/>
                    <a:pt x="78" y="326"/>
                  </a:cubicBezTo>
                  <a:cubicBezTo>
                    <a:pt x="77" y="325"/>
                    <a:pt x="77" y="325"/>
                    <a:pt x="77" y="325"/>
                  </a:cubicBezTo>
                  <a:cubicBezTo>
                    <a:pt x="75" y="323"/>
                    <a:pt x="75" y="323"/>
                    <a:pt x="75" y="323"/>
                  </a:cubicBezTo>
                  <a:cubicBezTo>
                    <a:pt x="73" y="323"/>
                    <a:pt x="73" y="323"/>
                    <a:pt x="73" y="323"/>
                  </a:cubicBezTo>
                  <a:cubicBezTo>
                    <a:pt x="71" y="321"/>
                    <a:pt x="71" y="321"/>
                    <a:pt x="71" y="321"/>
                  </a:cubicBezTo>
                  <a:cubicBezTo>
                    <a:pt x="69" y="322"/>
                    <a:pt x="69" y="322"/>
                    <a:pt x="69" y="322"/>
                  </a:cubicBezTo>
                  <a:cubicBezTo>
                    <a:pt x="69" y="323"/>
                    <a:pt x="69" y="323"/>
                    <a:pt x="69" y="323"/>
                  </a:cubicBezTo>
                  <a:cubicBezTo>
                    <a:pt x="69" y="324"/>
                    <a:pt x="69" y="324"/>
                    <a:pt x="69" y="324"/>
                  </a:cubicBezTo>
                  <a:cubicBezTo>
                    <a:pt x="69" y="325"/>
                    <a:pt x="69" y="325"/>
                    <a:pt x="69" y="325"/>
                  </a:cubicBezTo>
                  <a:cubicBezTo>
                    <a:pt x="69" y="326"/>
                    <a:pt x="69" y="326"/>
                    <a:pt x="69" y="326"/>
                  </a:cubicBezTo>
                  <a:cubicBezTo>
                    <a:pt x="68" y="327"/>
                    <a:pt x="68" y="327"/>
                    <a:pt x="68" y="327"/>
                  </a:cubicBezTo>
                  <a:cubicBezTo>
                    <a:pt x="66" y="327"/>
                    <a:pt x="66" y="327"/>
                    <a:pt x="66" y="327"/>
                  </a:cubicBezTo>
                  <a:cubicBezTo>
                    <a:pt x="68" y="329"/>
                    <a:pt x="68" y="329"/>
                    <a:pt x="68" y="329"/>
                  </a:cubicBezTo>
                  <a:cubicBezTo>
                    <a:pt x="68" y="331"/>
                    <a:pt x="68" y="331"/>
                    <a:pt x="68" y="331"/>
                  </a:cubicBezTo>
                  <a:cubicBezTo>
                    <a:pt x="71" y="332"/>
                    <a:pt x="71" y="332"/>
                    <a:pt x="71" y="332"/>
                  </a:cubicBezTo>
                  <a:cubicBezTo>
                    <a:pt x="72" y="334"/>
                    <a:pt x="72" y="334"/>
                    <a:pt x="72" y="334"/>
                  </a:cubicBezTo>
                  <a:cubicBezTo>
                    <a:pt x="74" y="335"/>
                    <a:pt x="74" y="335"/>
                    <a:pt x="74" y="335"/>
                  </a:cubicBezTo>
                  <a:cubicBezTo>
                    <a:pt x="76" y="335"/>
                    <a:pt x="76" y="335"/>
                    <a:pt x="76" y="335"/>
                  </a:cubicBezTo>
                  <a:cubicBezTo>
                    <a:pt x="77" y="335"/>
                    <a:pt x="77" y="335"/>
                    <a:pt x="77" y="335"/>
                  </a:cubicBezTo>
                  <a:cubicBezTo>
                    <a:pt x="78" y="334"/>
                    <a:pt x="78" y="334"/>
                    <a:pt x="78" y="334"/>
                  </a:cubicBezTo>
                  <a:cubicBezTo>
                    <a:pt x="78" y="335"/>
                    <a:pt x="78" y="335"/>
                    <a:pt x="78" y="335"/>
                  </a:cubicBezTo>
                  <a:cubicBezTo>
                    <a:pt x="80" y="336"/>
                    <a:pt x="80" y="336"/>
                    <a:pt x="80" y="336"/>
                  </a:cubicBezTo>
                  <a:cubicBezTo>
                    <a:pt x="81" y="336"/>
                    <a:pt x="81" y="336"/>
                    <a:pt x="81" y="336"/>
                  </a:cubicBezTo>
                  <a:cubicBezTo>
                    <a:pt x="80" y="337"/>
                    <a:pt x="80" y="337"/>
                    <a:pt x="80" y="337"/>
                  </a:cubicBezTo>
                  <a:cubicBezTo>
                    <a:pt x="81" y="338"/>
                    <a:pt x="81" y="338"/>
                    <a:pt x="81" y="338"/>
                  </a:cubicBezTo>
                  <a:cubicBezTo>
                    <a:pt x="81" y="341"/>
                    <a:pt x="81" y="341"/>
                    <a:pt x="81" y="341"/>
                  </a:cubicBezTo>
                  <a:cubicBezTo>
                    <a:pt x="80" y="342"/>
                    <a:pt x="80" y="342"/>
                    <a:pt x="80" y="342"/>
                  </a:cubicBezTo>
                  <a:cubicBezTo>
                    <a:pt x="79" y="342"/>
                    <a:pt x="79" y="342"/>
                    <a:pt x="79" y="342"/>
                  </a:cubicBezTo>
                  <a:cubicBezTo>
                    <a:pt x="77" y="344"/>
                    <a:pt x="77" y="344"/>
                    <a:pt x="77" y="344"/>
                  </a:cubicBezTo>
                  <a:cubicBezTo>
                    <a:pt x="76" y="344"/>
                    <a:pt x="76" y="344"/>
                    <a:pt x="76" y="344"/>
                  </a:cubicBezTo>
                  <a:cubicBezTo>
                    <a:pt x="74" y="342"/>
                    <a:pt x="74" y="342"/>
                    <a:pt x="74" y="342"/>
                  </a:cubicBezTo>
                  <a:cubicBezTo>
                    <a:pt x="72" y="342"/>
                    <a:pt x="72" y="342"/>
                    <a:pt x="72" y="342"/>
                  </a:cubicBezTo>
                  <a:cubicBezTo>
                    <a:pt x="71" y="341"/>
                    <a:pt x="71" y="341"/>
                    <a:pt x="71" y="341"/>
                  </a:cubicBezTo>
                  <a:cubicBezTo>
                    <a:pt x="68" y="341"/>
                    <a:pt x="68" y="341"/>
                    <a:pt x="68" y="341"/>
                  </a:cubicBezTo>
                  <a:cubicBezTo>
                    <a:pt x="67" y="341"/>
                    <a:pt x="67" y="341"/>
                    <a:pt x="67" y="341"/>
                  </a:cubicBezTo>
                  <a:cubicBezTo>
                    <a:pt x="67" y="339"/>
                    <a:pt x="67" y="339"/>
                    <a:pt x="67" y="339"/>
                  </a:cubicBezTo>
                  <a:cubicBezTo>
                    <a:pt x="65" y="338"/>
                    <a:pt x="65" y="338"/>
                    <a:pt x="65" y="338"/>
                  </a:cubicBezTo>
                  <a:cubicBezTo>
                    <a:pt x="64" y="336"/>
                    <a:pt x="64" y="336"/>
                    <a:pt x="64" y="336"/>
                  </a:cubicBezTo>
                  <a:cubicBezTo>
                    <a:pt x="63" y="336"/>
                    <a:pt x="63" y="336"/>
                    <a:pt x="63" y="336"/>
                  </a:cubicBezTo>
                  <a:cubicBezTo>
                    <a:pt x="62" y="337"/>
                    <a:pt x="62" y="337"/>
                    <a:pt x="62" y="337"/>
                  </a:cubicBezTo>
                  <a:cubicBezTo>
                    <a:pt x="58" y="336"/>
                    <a:pt x="58" y="336"/>
                    <a:pt x="58" y="336"/>
                  </a:cubicBezTo>
                  <a:cubicBezTo>
                    <a:pt x="57" y="334"/>
                    <a:pt x="57" y="334"/>
                    <a:pt x="57" y="334"/>
                  </a:cubicBezTo>
                  <a:cubicBezTo>
                    <a:pt x="57" y="334"/>
                    <a:pt x="57" y="334"/>
                    <a:pt x="57" y="334"/>
                  </a:cubicBezTo>
                  <a:cubicBezTo>
                    <a:pt x="57" y="332"/>
                    <a:pt x="57" y="332"/>
                    <a:pt x="57" y="332"/>
                  </a:cubicBezTo>
                  <a:cubicBezTo>
                    <a:pt x="57" y="330"/>
                    <a:pt x="57" y="330"/>
                    <a:pt x="57" y="330"/>
                  </a:cubicBezTo>
                  <a:cubicBezTo>
                    <a:pt x="57" y="328"/>
                    <a:pt x="57" y="328"/>
                    <a:pt x="57" y="328"/>
                  </a:cubicBezTo>
                  <a:cubicBezTo>
                    <a:pt x="55" y="327"/>
                    <a:pt x="55" y="327"/>
                    <a:pt x="55" y="327"/>
                  </a:cubicBezTo>
                  <a:cubicBezTo>
                    <a:pt x="55" y="326"/>
                    <a:pt x="55" y="326"/>
                    <a:pt x="55" y="326"/>
                  </a:cubicBezTo>
                  <a:cubicBezTo>
                    <a:pt x="53" y="323"/>
                    <a:pt x="53" y="323"/>
                    <a:pt x="53" y="323"/>
                  </a:cubicBezTo>
                  <a:cubicBezTo>
                    <a:pt x="53" y="321"/>
                    <a:pt x="53" y="321"/>
                    <a:pt x="53" y="321"/>
                  </a:cubicBezTo>
                  <a:cubicBezTo>
                    <a:pt x="51" y="321"/>
                    <a:pt x="51" y="321"/>
                    <a:pt x="51" y="321"/>
                  </a:cubicBezTo>
                  <a:cubicBezTo>
                    <a:pt x="52" y="319"/>
                    <a:pt x="52" y="319"/>
                    <a:pt x="52" y="319"/>
                  </a:cubicBezTo>
                  <a:cubicBezTo>
                    <a:pt x="53" y="319"/>
                    <a:pt x="53" y="319"/>
                    <a:pt x="53" y="319"/>
                  </a:cubicBezTo>
                  <a:cubicBezTo>
                    <a:pt x="53" y="316"/>
                    <a:pt x="53" y="316"/>
                    <a:pt x="53" y="316"/>
                  </a:cubicBezTo>
                  <a:cubicBezTo>
                    <a:pt x="53" y="314"/>
                    <a:pt x="53" y="314"/>
                    <a:pt x="53" y="314"/>
                  </a:cubicBezTo>
                  <a:cubicBezTo>
                    <a:pt x="53" y="314"/>
                    <a:pt x="53" y="314"/>
                    <a:pt x="53" y="314"/>
                  </a:cubicBezTo>
                  <a:cubicBezTo>
                    <a:pt x="53" y="313"/>
                    <a:pt x="53" y="313"/>
                    <a:pt x="53" y="313"/>
                  </a:cubicBezTo>
                  <a:cubicBezTo>
                    <a:pt x="53" y="312"/>
                    <a:pt x="53" y="312"/>
                    <a:pt x="53" y="312"/>
                  </a:cubicBezTo>
                  <a:cubicBezTo>
                    <a:pt x="52" y="312"/>
                    <a:pt x="52" y="312"/>
                    <a:pt x="52" y="312"/>
                  </a:cubicBezTo>
                  <a:cubicBezTo>
                    <a:pt x="50" y="309"/>
                    <a:pt x="50" y="309"/>
                    <a:pt x="50" y="309"/>
                  </a:cubicBezTo>
                  <a:cubicBezTo>
                    <a:pt x="46" y="307"/>
                    <a:pt x="46" y="307"/>
                    <a:pt x="46" y="307"/>
                  </a:cubicBezTo>
                  <a:cubicBezTo>
                    <a:pt x="45" y="308"/>
                    <a:pt x="45" y="308"/>
                    <a:pt x="45" y="308"/>
                  </a:cubicBezTo>
                  <a:cubicBezTo>
                    <a:pt x="44" y="307"/>
                    <a:pt x="44" y="307"/>
                    <a:pt x="44" y="307"/>
                  </a:cubicBezTo>
                  <a:cubicBezTo>
                    <a:pt x="43" y="307"/>
                    <a:pt x="43" y="307"/>
                    <a:pt x="43" y="307"/>
                  </a:cubicBezTo>
                  <a:cubicBezTo>
                    <a:pt x="42" y="308"/>
                    <a:pt x="42" y="308"/>
                    <a:pt x="42" y="308"/>
                  </a:cubicBezTo>
                  <a:cubicBezTo>
                    <a:pt x="40" y="308"/>
                    <a:pt x="40" y="308"/>
                    <a:pt x="40" y="308"/>
                  </a:cubicBezTo>
                  <a:cubicBezTo>
                    <a:pt x="41" y="307"/>
                    <a:pt x="41" y="307"/>
                    <a:pt x="41" y="307"/>
                  </a:cubicBezTo>
                  <a:cubicBezTo>
                    <a:pt x="43" y="306"/>
                    <a:pt x="43" y="306"/>
                    <a:pt x="43" y="306"/>
                  </a:cubicBezTo>
                  <a:cubicBezTo>
                    <a:pt x="43" y="305"/>
                    <a:pt x="43" y="305"/>
                    <a:pt x="43" y="305"/>
                  </a:cubicBezTo>
                  <a:cubicBezTo>
                    <a:pt x="41" y="305"/>
                    <a:pt x="41" y="305"/>
                    <a:pt x="41" y="305"/>
                  </a:cubicBezTo>
                  <a:cubicBezTo>
                    <a:pt x="41" y="304"/>
                    <a:pt x="41" y="304"/>
                    <a:pt x="41" y="304"/>
                  </a:cubicBezTo>
                  <a:cubicBezTo>
                    <a:pt x="43" y="304"/>
                    <a:pt x="43" y="304"/>
                    <a:pt x="43" y="304"/>
                  </a:cubicBezTo>
                  <a:cubicBezTo>
                    <a:pt x="41" y="303"/>
                    <a:pt x="41" y="303"/>
                    <a:pt x="41" y="303"/>
                  </a:cubicBezTo>
                  <a:cubicBezTo>
                    <a:pt x="40" y="304"/>
                    <a:pt x="40" y="304"/>
                    <a:pt x="40" y="304"/>
                  </a:cubicBezTo>
                  <a:cubicBezTo>
                    <a:pt x="37" y="304"/>
                    <a:pt x="37" y="304"/>
                    <a:pt x="37" y="304"/>
                  </a:cubicBezTo>
                  <a:cubicBezTo>
                    <a:pt x="37" y="304"/>
                    <a:pt x="37" y="304"/>
                    <a:pt x="37" y="304"/>
                  </a:cubicBezTo>
                  <a:cubicBezTo>
                    <a:pt x="38" y="303"/>
                    <a:pt x="38" y="303"/>
                    <a:pt x="38" y="303"/>
                  </a:cubicBezTo>
                  <a:cubicBezTo>
                    <a:pt x="39" y="302"/>
                    <a:pt x="39" y="302"/>
                    <a:pt x="39" y="302"/>
                  </a:cubicBezTo>
                  <a:cubicBezTo>
                    <a:pt x="39" y="301"/>
                    <a:pt x="39" y="301"/>
                    <a:pt x="39" y="301"/>
                  </a:cubicBezTo>
                  <a:cubicBezTo>
                    <a:pt x="36" y="301"/>
                    <a:pt x="36" y="301"/>
                    <a:pt x="36" y="301"/>
                  </a:cubicBezTo>
                  <a:cubicBezTo>
                    <a:pt x="36" y="299"/>
                    <a:pt x="36" y="299"/>
                    <a:pt x="36" y="299"/>
                  </a:cubicBezTo>
                  <a:cubicBezTo>
                    <a:pt x="34" y="298"/>
                    <a:pt x="34" y="298"/>
                    <a:pt x="34" y="298"/>
                  </a:cubicBezTo>
                  <a:cubicBezTo>
                    <a:pt x="33" y="296"/>
                    <a:pt x="33" y="296"/>
                    <a:pt x="33" y="296"/>
                  </a:cubicBezTo>
                  <a:cubicBezTo>
                    <a:pt x="31" y="294"/>
                    <a:pt x="31" y="294"/>
                    <a:pt x="31" y="294"/>
                  </a:cubicBezTo>
                  <a:cubicBezTo>
                    <a:pt x="32" y="294"/>
                    <a:pt x="32" y="294"/>
                    <a:pt x="32" y="294"/>
                  </a:cubicBezTo>
                  <a:cubicBezTo>
                    <a:pt x="33" y="294"/>
                    <a:pt x="33" y="294"/>
                    <a:pt x="33" y="294"/>
                  </a:cubicBezTo>
                  <a:cubicBezTo>
                    <a:pt x="34" y="294"/>
                    <a:pt x="34" y="294"/>
                    <a:pt x="34" y="294"/>
                  </a:cubicBezTo>
                  <a:cubicBezTo>
                    <a:pt x="36" y="294"/>
                    <a:pt x="36" y="294"/>
                    <a:pt x="36" y="294"/>
                  </a:cubicBezTo>
                  <a:cubicBezTo>
                    <a:pt x="37" y="296"/>
                    <a:pt x="37" y="296"/>
                    <a:pt x="37" y="296"/>
                  </a:cubicBezTo>
                  <a:cubicBezTo>
                    <a:pt x="40" y="299"/>
                    <a:pt x="40" y="299"/>
                    <a:pt x="40" y="299"/>
                  </a:cubicBezTo>
                  <a:cubicBezTo>
                    <a:pt x="42" y="299"/>
                    <a:pt x="42" y="299"/>
                    <a:pt x="42" y="299"/>
                  </a:cubicBezTo>
                  <a:cubicBezTo>
                    <a:pt x="42" y="299"/>
                    <a:pt x="42" y="299"/>
                    <a:pt x="42" y="299"/>
                  </a:cubicBezTo>
                  <a:cubicBezTo>
                    <a:pt x="44" y="300"/>
                    <a:pt x="44" y="300"/>
                    <a:pt x="44" y="300"/>
                  </a:cubicBezTo>
                  <a:cubicBezTo>
                    <a:pt x="47" y="300"/>
                    <a:pt x="47" y="300"/>
                    <a:pt x="47" y="300"/>
                  </a:cubicBezTo>
                  <a:cubicBezTo>
                    <a:pt x="47" y="299"/>
                    <a:pt x="47" y="299"/>
                    <a:pt x="47" y="299"/>
                  </a:cubicBezTo>
                  <a:cubicBezTo>
                    <a:pt x="48" y="301"/>
                    <a:pt x="48" y="301"/>
                    <a:pt x="48" y="301"/>
                  </a:cubicBezTo>
                  <a:cubicBezTo>
                    <a:pt x="47" y="301"/>
                    <a:pt x="47" y="301"/>
                    <a:pt x="47" y="301"/>
                  </a:cubicBezTo>
                  <a:cubicBezTo>
                    <a:pt x="48" y="302"/>
                    <a:pt x="48" y="302"/>
                    <a:pt x="48" y="302"/>
                  </a:cubicBezTo>
                  <a:cubicBezTo>
                    <a:pt x="48" y="303"/>
                    <a:pt x="48" y="303"/>
                    <a:pt x="48" y="303"/>
                  </a:cubicBezTo>
                  <a:cubicBezTo>
                    <a:pt x="49" y="303"/>
                    <a:pt x="49" y="303"/>
                    <a:pt x="49" y="303"/>
                  </a:cubicBezTo>
                  <a:cubicBezTo>
                    <a:pt x="50" y="302"/>
                    <a:pt x="50" y="302"/>
                    <a:pt x="50" y="302"/>
                  </a:cubicBezTo>
                  <a:cubicBezTo>
                    <a:pt x="53" y="302"/>
                    <a:pt x="53" y="302"/>
                    <a:pt x="53" y="302"/>
                  </a:cubicBezTo>
                  <a:cubicBezTo>
                    <a:pt x="52" y="302"/>
                    <a:pt x="52" y="302"/>
                    <a:pt x="52" y="302"/>
                  </a:cubicBezTo>
                  <a:cubicBezTo>
                    <a:pt x="54" y="303"/>
                    <a:pt x="54" y="303"/>
                    <a:pt x="54" y="303"/>
                  </a:cubicBezTo>
                  <a:cubicBezTo>
                    <a:pt x="55" y="302"/>
                    <a:pt x="55" y="302"/>
                    <a:pt x="55" y="302"/>
                  </a:cubicBezTo>
                  <a:cubicBezTo>
                    <a:pt x="55" y="303"/>
                    <a:pt x="55" y="303"/>
                    <a:pt x="55" y="303"/>
                  </a:cubicBezTo>
                  <a:cubicBezTo>
                    <a:pt x="58" y="306"/>
                    <a:pt x="58" y="306"/>
                    <a:pt x="58" y="306"/>
                  </a:cubicBezTo>
                  <a:cubicBezTo>
                    <a:pt x="59" y="305"/>
                    <a:pt x="59" y="305"/>
                    <a:pt x="59" y="305"/>
                  </a:cubicBezTo>
                  <a:cubicBezTo>
                    <a:pt x="60" y="305"/>
                    <a:pt x="60" y="305"/>
                    <a:pt x="60" y="305"/>
                  </a:cubicBezTo>
                  <a:cubicBezTo>
                    <a:pt x="61" y="306"/>
                    <a:pt x="61" y="306"/>
                    <a:pt x="61" y="306"/>
                  </a:cubicBezTo>
                  <a:cubicBezTo>
                    <a:pt x="63" y="306"/>
                    <a:pt x="63" y="306"/>
                    <a:pt x="63" y="306"/>
                  </a:cubicBezTo>
                  <a:cubicBezTo>
                    <a:pt x="65" y="306"/>
                    <a:pt x="65" y="306"/>
                    <a:pt x="65" y="306"/>
                  </a:cubicBezTo>
                  <a:cubicBezTo>
                    <a:pt x="66" y="306"/>
                    <a:pt x="66" y="306"/>
                    <a:pt x="66" y="306"/>
                  </a:cubicBezTo>
                  <a:cubicBezTo>
                    <a:pt x="68" y="307"/>
                    <a:pt x="68" y="307"/>
                    <a:pt x="68" y="307"/>
                  </a:cubicBezTo>
                  <a:cubicBezTo>
                    <a:pt x="71" y="308"/>
                    <a:pt x="71" y="308"/>
                    <a:pt x="71" y="308"/>
                  </a:cubicBezTo>
                  <a:cubicBezTo>
                    <a:pt x="76" y="308"/>
                    <a:pt x="76" y="308"/>
                    <a:pt x="76" y="308"/>
                  </a:cubicBezTo>
                  <a:cubicBezTo>
                    <a:pt x="80" y="308"/>
                    <a:pt x="80" y="308"/>
                    <a:pt x="80" y="308"/>
                  </a:cubicBezTo>
                  <a:cubicBezTo>
                    <a:pt x="81" y="307"/>
                    <a:pt x="81" y="307"/>
                    <a:pt x="81" y="307"/>
                  </a:cubicBezTo>
                  <a:cubicBezTo>
                    <a:pt x="83" y="307"/>
                    <a:pt x="83" y="307"/>
                    <a:pt x="83" y="307"/>
                  </a:cubicBezTo>
                  <a:cubicBezTo>
                    <a:pt x="84" y="306"/>
                    <a:pt x="84" y="306"/>
                    <a:pt x="84" y="306"/>
                  </a:cubicBezTo>
                  <a:cubicBezTo>
                    <a:pt x="87" y="305"/>
                    <a:pt x="87" y="305"/>
                    <a:pt x="87" y="305"/>
                  </a:cubicBezTo>
                  <a:cubicBezTo>
                    <a:pt x="90" y="304"/>
                    <a:pt x="90" y="304"/>
                    <a:pt x="90" y="304"/>
                  </a:cubicBezTo>
                  <a:cubicBezTo>
                    <a:pt x="93" y="300"/>
                    <a:pt x="93" y="300"/>
                    <a:pt x="93" y="300"/>
                  </a:cubicBezTo>
                  <a:cubicBezTo>
                    <a:pt x="93" y="298"/>
                    <a:pt x="93" y="298"/>
                    <a:pt x="93" y="298"/>
                  </a:cubicBezTo>
                  <a:cubicBezTo>
                    <a:pt x="95" y="296"/>
                    <a:pt x="95" y="296"/>
                    <a:pt x="95" y="296"/>
                  </a:cubicBezTo>
                  <a:cubicBezTo>
                    <a:pt x="95" y="295"/>
                    <a:pt x="95" y="295"/>
                    <a:pt x="95" y="295"/>
                  </a:cubicBezTo>
                  <a:cubicBezTo>
                    <a:pt x="96" y="293"/>
                    <a:pt x="96" y="293"/>
                    <a:pt x="96" y="293"/>
                  </a:cubicBezTo>
                  <a:cubicBezTo>
                    <a:pt x="96" y="291"/>
                    <a:pt x="96" y="291"/>
                    <a:pt x="96" y="291"/>
                  </a:cubicBezTo>
                  <a:cubicBezTo>
                    <a:pt x="96" y="289"/>
                    <a:pt x="96" y="289"/>
                    <a:pt x="96" y="289"/>
                  </a:cubicBezTo>
                  <a:cubicBezTo>
                    <a:pt x="96" y="287"/>
                    <a:pt x="96" y="287"/>
                    <a:pt x="96" y="287"/>
                  </a:cubicBezTo>
                  <a:cubicBezTo>
                    <a:pt x="95" y="286"/>
                    <a:pt x="95" y="286"/>
                    <a:pt x="95" y="286"/>
                  </a:cubicBezTo>
                  <a:cubicBezTo>
                    <a:pt x="95" y="286"/>
                    <a:pt x="95" y="286"/>
                    <a:pt x="95" y="286"/>
                  </a:cubicBezTo>
                  <a:cubicBezTo>
                    <a:pt x="93" y="284"/>
                    <a:pt x="93" y="284"/>
                    <a:pt x="93" y="284"/>
                  </a:cubicBezTo>
                  <a:cubicBezTo>
                    <a:pt x="92" y="283"/>
                    <a:pt x="92" y="283"/>
                    <a:pt x="92" y="283"/>
                  </a:cubicBezTo>
                  <a:cubicBezTo>
                    <a:pt x="92" y="281"/>
                    <a:pt x="92" y="281"/>
                    <a:pt x="92" y="281"/>
                  </a:cubicBezTo>
                  <a:cubicBezTo>
                    <a:pt x="90" y="279"/>
                    <a:pt x="90" y="279"/>
                    <a:pt x="90" y="279"/>
                  </a:cubicBezTo>
                  <a:cubicBezTo>
                    <a:pt x="88" y="279"/>
                    <a:pt x="88" y="279"/>
                    <a:pt x="88" y="279"/>
                  </a:cubicBezTo>
                  <a:cubicBezTo>
                    <a:pt x="88" y="280"/>
                    <a:pt x="88" y="280"/>
                    <a:pt x="88" y="280"/>
                  </a:cubicBezTo>
                  <a:cubicBezTo>
                    <a:pt x="86" y="279"/>
                    <a:pt x="86" y="279"/>
                    <a:pt x="86" y="279"/>
                  </a:cubicBezTo>
                  <a:cubicBezTo>
                    <a:pt x="86" y="277"/>
                    <a:pt x="86" y="277"/>
                    <a:pt x="86" y="277"/>
                  </a:cubicBezTo>
                  <a:cubicBezTo>
                    <a:pt x="83" y="275"/>
                    <a:pt x="83" y="275"/>
                    <a:pt x="83" y="275"/>
                  </a:cubicBezTo>
                  <a:cubicBezTo>
                    <a:pt x="83" y="273"/>
                    <a:pt x="83" y="273"/>
                    <a:pt x="83" y="273"/>
                  </a:cubicBezTo>
                  <a:cubicBezTo>
                    <a:pt x="81" y="271"/>
                    <a:pt x="81" y="271"/>
                    <a:pt x="81" y="271"/>
                  </a:cubicBezTo>
                  <a:cubicBezTo>
                    <a:pt x="80" y="271"/>
                    <a:pt x="80" y="271"/>
                    <a:pt x="80" y="271"/>
                  </a:cubicBezTo>
                  <a:cubicBezTo>
                    <a:pt x="80" y="272"/>
                    <a:pt x="80" y="272"/>
                    <a:pt x="80" y="272"/>
                  </a:cubicBezTo>
                  <a:cubicBezTo>
                    <a:pt x="82" y="274"/>
                    <a:pt x="82" y="274"/>
                    <a:pt x="82" y="274"/>
                  </a:cubicBezTo>
                  <a:cubicBezTo>
                    <a:pt x="80" y="275"/>
                    <a:pt x="80" y="275"/>
                    <a:pt x="80" y="275"/>
                  </a:cubicBezTo>
                  <a:cubicBezTo>
                    <a:pt x="78" y="273"/>
                    <a:pt x="78" y="273"/>
                    <a:pt x="78" y="273"/>
                  </a:cubicBezTo>
                  <a:cubicBezTo>
                    <a:pt x="77" y="273"/>
                    <a:pt x="77" y="273"/>
                    <a:pt x="77" y="273"/>
                  </a:cubicBezTo>
                  <a:cubicBezTo>
                    <a:pt x="74" y="270"/>
                    <a:pt x="74" y="270"/>
                    <a:pt x="74" y="270"/>
                  </a:cubicBezTo>
                  <a:cubicBezTo>
                    <a:pt x="73" y="270"/>
                    <a:pt x="73" y="270"/>
                    <a:pt x="73" y="270"/>
                  </a:cubicBezTo>
                  <a:cubicBezTo>
                    <a:pt x="73" y="271"/>
                    <a:pt x="73" y="271"/>
                    <a:pt x="73" y="271"/>
                  </a:cubicBezTo>
                  <a:cubicBezTo>
                    <a:pt x="74" y="272"/>
                    <a:pt x="74" y="272"/>
                    <a:pt x="74" y="272"/>
                  </a:cubicBezTo>
                  <a:cubicBezTo>
                    <a:pt x="72" y="272"/>
                    <a:pt x="72" y="272"/>
                    <a:pt x="72" y="272"/>
                  </a:cubicBezTo>
                  <a:cubicBezTo>
                    <a:pt x="70" y="269"/>
                    <a:pt x="70" y="269"/>
                    <a:pt x="70" y="269"/>
                  </a:cubicBezTo>
                  <a:cubicBezTo>
                    <a:pt x="69" y="268"/>
                    <a:pt x="69" y="268"/>
                    <a:pt x="69" y="268"/>
                  </a:cubicBezTo>
                  <a:cubicBezTo>
                    <a:pt x="67" y="267"/>
                    <a:pt x="67" y="267"/>
                    <a:pt x="67" y="267"/>
                  </a:cubicBezTo>
                  <a:cubicBezTo>
                    <a:pt x="61" y="263"/>
                    <a:pt x="61" y="263"/>
                    <a:pt x="61" y="263"/>
                  </a:cubicBezTo>
                  <a:cubicBezTo>
                    <a:pt x="52" y="258"/>
                    <a:pt x="52" y="258"/>
                    <a:pt x="52" y="258"/>
                  </a:cubicBezTo>
                  <a:cubicBezTo>
                    <a:pt x="50" y="257"/>
                    <a:pt x="50" y="257"/>
                    <a:pt x="50" y="257"/>
                  </a:cubicBezTo>
                  <a:cubicBezTo>
                    <a:pt x="50" y="258"/>
                    <a:pt x="50" y="258"/>
                    <a:pt x="50" y="258"/>
                  </a:cubicBezTo>
                  <a:cubicBezTo>
                    <a:pt x="48" y="257"/>
                    <a:pt x="48" y="257"/>
                    <a:pt x="48" y="257"/>
                  </a:cubicBezTo>
                  <a:cubicBezTo>
                    <a:pt x="46" y="256"/>
                    <a:pt x="46" y="256"/>
                    <a:pt x="46" y="256"/>
                  </a:cubicBezTo>
                  <a:cubicBezTo>
                    <a:pt x="46" y="257"/>
                    <a:pt x="46" y="257"/>
                    <a:pt x="46" y="257"/>
                  </a:cubicBezTo>
                  <a:cubicBezTo>
                    <a:pt x="45" y="258"/>
                    <a:pt x="45" y="258"/>
                    <a:pt x="45" y="258"/>
                  </a:cubicBezTo>
                  <a:cubicBezTo>
                    <a:pt x="43" y="257"/>
                    <a:pt x="43" y="257"/>
                    <a:pt x="43" y="257"/>
                  </a:cubicBezTo>
                  <a:cubicBezTo>
                    <a:pt x="41" y="257"/>
                    <a:pt x="41" y="257"/>
                    <a:pt x="41" y="257"/>
                  </a:cubicBezTo>
                  <a:cubicBezTo>
                    <a:pt x="40" y="256"/>
                    <a:pt x="40" y="256"/>
                    <a:pt x="40" y="256"/>
                  </a:cubicBezTo>
                  <a:cubicBezTo>
                    <a:pt x="38" y="255"/>
                    <a:pt x="38" y="255"/>
                    <a:pt x="38" y="255"/>
                  </a:cubicBezTo>
                  <a:cubicBezTo>
                    <a:pt x="38" y="255"/>
                    <a:pt x="38" y="255"/>
                    <a:pt x="38" y="255"/>
                  </a:cubicBezTo>
                  <a:cubicBezTo>
                    <a:pt x="39" y="257"/>
                    <a:pt x="39" y="257"/>
                    <a:pt x="39" y="257"/>
                  </a:cubicBezTo>
                  <a:cubicBezTo>
                    <a:pt x="38" y="257"/>
                    <a:pt x="38" y="257"/>
                    <a:pt x="38" y="257"/>
                  </a:cubicBezTo>
                  <a:cubicBezTo>
                    <a:pt x="37" y="256"/>
                    <a:pt x="37" y="256"/>
                    <a:pt x="37" y="256"/>
                  </a:cubicBezTo>
                  <a:cubicBezTo>
                    <a:pt x="35" y="257"/>
                    <a:pt x="35" y="257"/>
                    <a:pt x="35" y="257"/>
                  </a:cubicBezTo>
                  <a:cubicBezTo>
                    <a:pt x="35" y="257"/>
                    <a:pt x="35" y="257"/>
                    <a:pt x="35" y="257"/>
                  </a:cubicBezTo>
                  <a:cubicBezTo>
                    <a:pt x="35" y="258"/>
                    <a:pt x="35" y="258"/>
                    <a:pt x="35" y="258"/>
                  </a:cubicBezTo>
                  <a:cubicBezTo>
                    <a:pt x="34" y="261"/>
                    <a:pt x="34" y="261"/>
                    <a:pt x="34" y="261"/>
                  </a:cubicBezTo>
                  <a:cubicBezTo>
                    <a:pt x="32" y="261"/>
                    <a:pt x="32" y="261"/>
                    <a:pt x="32" y="261"/>
                  </a:cubicBezTo>
                  <a:cubicBezTo>
                    <a:pt x="33" y="259"/>
                    <a:pt x="33" y="259"/>
                    <a:pt x="33" y="259"/>
                  </a:cubicBezTo>
                  <a:cubicBezTo>
                    <a:pt x="34" y="258"/>
                    <a:pt x="34" y="258"/>
                    <a:pt x="34" y="258"/>
                  </a:cubicBezTo>
                  <a:cubicBezTo>
                    <a:pt x="34" y="258"/>
                    <a:pt x="34" y="258"/>
                    <a:pt x="34" y="258"/>
                  </a:cubicBezTo>
                  <a:cubicBezTo>
                    <a:pt x="32" y="258"/>
                    <a:pt x="32" y="258"/>
                    <a:pt x="32" y="258"/>
                  </a:cubicBezTo>
                  <a:cubicBezTo>
                    <a:pt x="33" y="257"/>
                    <a:pt x="33" y="257"/>
                    <a:pt x="33" y="257"/>
                  </a:cubicBezTo>
                  <a:cubicBezTo>
                    <a:pt x="33" y="256"/>
                    <a:pt x="33" y="256"/>
                    <a:pt x="33" y="256"/>
                  </a:cubicBezTo>
                  <a:cubicBezTo>
                    <a:pt x="32" y="256"/>
                    <a:pt x="32" y="256"/>
                    <a:pt x="32" y="256"/>
                  </a:cubicBezTo>
                  <a:cubicBezTo>
                    <a:pt x="32" y="256"/>
                    <a:pt x="32" y="256"/>
                    <a:pt x="32" y="256"/>
                  </a:cubicBezTo>
                  <a:cubicBezTo>
                    <a:pt x="30" y="258"/>
                    <a:pt x="30" y="258"/>
                    <a:pt x="30" y="258"/>
                  </a:cubicBezTo>
                  <a:cubicBezTo>
                    <a:pt x="30" y="257"/>
                    <a:pt x="30" y="257"/>
                    <a:pt x="30" y="257"/>
                  </a:cubicBezTo>
                  <a:cubicBezTo>
                    <a:pt x="30" y="257"/>
                    <a:pt x="30" y="257"/>
                    <a:pt x="30" y="257"/>
                  </a:cubicBezTo>
                  <a:cubicBezTo>
                    <a:pt x="30" y="256"/>
                    <a:pt x="30" y="256"/>
                    <a:pt x="30" y="256"/>
                  </a:cubicBezTo>
                  <a:cubicBezTo>
                    <a:pt x="29" y="257"/>
                    <a:pt x="29" y="257"/>
                    <a:pt x="29" y="257"/>
                  </a:cubicBezTo>
                  <a:cubicBezTo>
                    <a:pt x="29" y="257"/>
                    <a:pt x="29" y="257"/>
                    <a:pt x="29" y="257"/>
                  </a:cubicBezTo>
                  <a:cubicBezTo>
                    <a:pt x="28" y="256"/>
                    <a:pt x="28" y="256"/>
                    <a:pt x="28" y="256"/>
                  </a:cubicBezTo>
                  <a:cubicBezTo>
                    <a:pt x="27" y="255"/>
                    <a:pt x="27" y="255"/>
                    <a:pt x="27" y="255"/>
                  </a:cubicBezTo>
                  <a:cubicBezTo>
                    <a:pt x="26" y="257"/>
                    <a:pt x="26" y="257"/>
                    <a:pt x="26" y="257"/>
                  </a:cubicBezTo>
                  <a:cubicBezTo>
                    <a:pt x="25" y="255"/>
                    <a:pt x="25" y="255"/>
                    <a:pt x="25" y="255"/>
                  </a:cubicBezTo>
                  <a:cubicBezTo>
                    <a:pt x="24" y="255"/>
                    <a:pt x="24" y="255"/>
                    <a:pt x="24" y="255"/>
                  </a:cubicBezTo>
                  <a:cubicBezTo>
                    <a:pt x="23" y="256"/>
                    <a:pt x="23" y="256"/>
                    <a:pt x="23" y="256"/>
                  </a:cubicBezTo>
                  <a:cubicBezTo>
                    <a:pt x="23" y="254"/>
                    <a:pt x="23" y="254"/>
                    <a:pt x="23" y="254"/>
                  </a:cubicBezTo>
                  <a:cubicBezTo>
                    <a:pt x="23" y="252"/>
                    <a:pt x="23" y="252"/>
                    <a:pt x="23" y="252"/>
                  </a:cubicBezTo>
                  <a:cubicBezTo>
                    <a:pt x="24" y="251"/>
                    <a:pt x="24" y="251"/>
                    <a:pt x="24" y="251"/>
                  </a:cubicBezTo>
                  <a:cubicBezTo>
                    <a:pt x="24" y="252"/>
                    <a:pt x="24" y="252"/>
                    <a:pt x="24" y="252"/>
                  </a:cubicBezTo>
                  <a:cubicBezTo>
                    <a:pt x="25" y="253"/>
                    <a:pt x="25" y="253"/>
                    <a:pt x="25" y="253"/>
                  </a:cubicBezTo>
                  <a:cubicBezTo>
                    <a:pt x="27" y="253"/>
                    <a:pt x="27" y="253"/>
                    <a:pt x="27" y="253"/>
                  </a:cubicBezTo>
                  <a:cubicBezTo>
                    <a:pt x="29" y="254"/>
                    <a:pt x="29" y="254"/>
                    <a:pt x="29" y="254"/>
                  </a:cubicBezTo>
                  <a:cubicBezTo>
                    <a:pt x="30" y="253"/>
                    <a:pt x="30" y="253"/>
                    <a:pt x="30" y="253"/>
                  </a:cubicBezTo>
                  <a:cubicBezTo>
                    <a:pt x="30" y="252"/>
                    <a:pt x="30" y="252"/>
                    <a:pt x="30" y="252"/>
                  </a:cubicBezTo>
                  <a:cubicBezTo>
                    <a:pt x="29" y="251"/>
                    <a:pt x="29" y="251"/>
                    <a:pt x="29" y="251"/>
                  </a:cubicBezTo>
                  <a:cubicBezTo>
                    <a:pt x="28" y="250"/>
                    <a:pt x="28" y="250"/>
                    <a:pt x="28" y="250"/>
                  </a:cubicBezTo>
                  <a:cubicBezTo>
                    <a:pt x="27" y="250"/>
                    <a:pt x="27" y="250"/>
                    <a:pt x="27" y="250"/>
                  </a:cubicBezTo>
                  <a:cubicBezTo>
                    <a:pt x="26" y="250"/>
                    <a:pt x="26" y="250"/>
                    <a:pt x="26" y="250"/>
                  </a:cubicBezTo>
                  <a:cubicBezTo>
                    <a:pt x="26" y="250"/>
                    <a:pt x="26" y="250"/>
                    <a:pt x="26" y="250"/>
                  </a:cubicBezTo>
                  <a:cubicBezTo>
                    <a:pt x="25" y="248"/>
                    <a:pt x="25" y="248"/>
                    <a:pt x="25" y="248"/>
                  </a:cubicBezTo>
                  <a:cubicBezTo>
                    <a:pt x="23" y="248"/>
                    <a:pt x="23" y="248"/>
                    <a:pt x="23" y="248"/>
                  </a:cubicBezTo>
                  <a:cubicBezTo>
                    <a:pt x="21" y="247"/>
                    <a:pt x="21" y="247"/>
                    <a:pt x="21" y="247"/>
                  </a:cubicBezTo>
                  <a:cubicBezTo>
                    <a:pt x="21" y="248"/>
                    <a:pt x="21" y="248"/>
                    <a:pt x="21" y="248"/>
                  </a:cubicBezTo>
                  <a:cubicBezTo>
                    <a:pt x="21" y="249"/>
                    <a:pt x="21" y="249"/>
                    <a:pt x="21" y="249"/>
                  </a:cubicBezTo>
                  <a:cubicBezTo>
                    <a:pt x="22" y="249"/>
                    <a:pt x="22" y="249"/>
                    <a:pt x="22" y="249"/>
                  </a:cubicBezTo>
                  <a:cubicBezTo>
                    <a:pt x="22" y="250"/>
                    <a:pt x="22" y="250"/>
                    <a:pt x="22" y="250"/>
                  </a:cubicBezTo>
                  <a:cubicBezTo>
                    <a:pt x="21" y="250"/>
                    <a:pt x="21" y="250"/>
                    <a:pt x="21" y="250"/>
                  </a:cubicBezTo>
                  <a:cubicBezTo>
                    <a:pt x="20" y="250"/>
                    <a:pt x="20" y="250"/>
                    <a:pt x="20" y="250"/>
                  </a:cubicBezTo>
                  <a:cubicBezTo>
                    <a:pt x="20" y="250"/>
                    <a:pt x="20" y="250"/>
                    <a:pt x="20" y="250"/>
                  </a:cubicBezTo>
                  <a:cubicBezTo>
                    <a:pt x="21" y="251"/>
                    <a:pt x="21" y="251"/>
                    <a:pt x="21" y="251"/>
                  </a:cubicBezTo>
                  <a:cubicBezTo>
                    <a:pt x="21" y="252"/>
                    <a:pt x="21" y="252"/>
                    <a:pt x="21" y="252"/>
                  </a:cubicBezTo>
                  <a:cubicBezTo>
                    <a:pt x="19" y="252"/>
                    <a:pt x="19" y="252"/>
                    <a:pt x="19" y="252"/>
                  </a:cubicBezTo>
                  <a:cubicBezTo>
                    <a:pt x="19" y="253"/>
                    <a:pt x="19" y="253"/>
                    <a:pt x="19" y="253"/>
                  </a:cubicBezTo>
                  <a:cubicBezTo>
                    <a:pt x="18" y="255"/>
                    <a:pt x="18" y="255"/>
                    <a:pt x="18" y="255"/>
                  </a:cubicBezTo>
                  <a:cubicBezTo>
                    <a:pt x="18" y="254"/>
                    <a:pt x="18" y="254"/>
                    <a:pt x="18" y="254"/>
                  </a:cubicBezTo>
                  <a:cubicBezTo>
                    <a:pt x="18" y="252"/>
                    <a:pt x="18" y="252"/>
                    <a:pt x="18" y="252"/>
                  </a:cubicBezTo>
                  <a:cubicBezTo>
                    <a:pt x="17" y="252"/>
                    <a:pt x="17" y="252"/>
                    <a:pt x="17" y="252"/>
                  </a:cubicBezTo>
                  <a:cubicBezTo>
                    <a:pt x="15" y="251"/>
                    <a:pt x="15" y="251"/>
                    <a:pt x="15" y="251"/>
                  </a:cubicBezTo>
                  <a:cubicBezTo>
                    <a:pt x="15" y="251"/>
                    <a:pt x="15" y="251"/>
                    <a:pt x="15" y="251"/>
                  </a:cubicBezTo>
                  <a:cubicBezTo>
                    <a:pt x="15" y="253"/>
                    <a:pt x="15" y="253"/>
                    <a:pt x="15" y="253"/>
                  </a:cubicBezTo>
                  <a:cubicBezTo>
                    <a:pt x="14" y="255"/>
                    <a:pt x="14" y="255"/>
                    <a:pt x="14" y="255"/>
                  </a:cubicBezTo>
                  <a:cubicBezTo>
                    <a:pt x="12" y="254"/>
                    <a:pt x="12" y="254"/>
                    <a:pt x="12" y="254"/>
                  </a:cubicBezTo>
                  <a:cubicBezTo>
                    <a:pt x="11" y="254"/>
                    <a:pt x="11" y="254"/>
                    <a:pt x="11" y="254"/>
                  </a:cubicBezTo>
                  <a:cubicBezTo>
                    <a:pt x="11" y="257"/>
                    <a:pt x="11" y="257"/>
                    <a:pt x="11" y="257"/>
                  </a:cubicBezTo>
                  <a:cubicBezTo>
                    <a:pt x="10" y="258"/>
                    <a:pt x="10" y="258"/>
                    <a:pt x="10" y="258"/>
                  </a:cubicBezTo>
                  <a:cubicBezTo>
                    <a:pt x="8" y="259"/>
                    <a:pt x="8" y="259"/>
                    <a:pt x="8" y="259"/>
                  </a:cubicBezTo>
                  <a:cubicBezTo>
                    <a:pt x="5" y="261"/>
                    <a:pt x="5" y="261"/>
                    <a:pt x="5" y="261"/>
                  </a:cubicBezTo>
                  <a:cubicBezTo>
                    <a:pt x="5" y="264"/>
                    <a:pt x="5" y="264"/>
                    <a:pt x="5" y="264"/>
                  </a:cubicBezTo>
                  <a:cubicBezTo>
                    <a:pt x="4" y="264"/>
                    <a:pt x="4" y="264"/>
                    <a:pt x="4" y="264"/>
                  </a:cubicBezTo>
                  <a:cubicBezTo>
                    <a:pt x="4" y="264"/>
                    <a:pt x="4" y="264"/>
                    <a:pt x="4" y="264"/>
                  </a:cubicBezTo>
                  <a:cubicBezTo>
                    <a:pt x="2" y="265"/>
                    <a:pt x="2" y="265"/>
                    <a:pt x="2" y="265"/>
                  </a:cubicBezTo>
                  <a:cubicBezTo>
                    <a:pt x="0" y="266"/>
                    <a:pt x="0" y="266"/>
                    <a:pt x="0" y="266"/>
                  </a:cubicBezTo>
                  <a:cubicBezTo>
                    <a:pt x="2" y="267"/>
                    <a:pt x="2" y="267"/>
                    <a:pt x="2" y="267"/>
                  </a:cubicBezTo>
                  <a:cubicBezTo>
                    <a:pt x="1" y="269"/>
                    <a:pt x="1" y="269"/>
                    <a:pt x="1" y="269"/>
                  </a:cubicBezTo>
                  <a:cubicBezTo>
                    <a:pt x="1" y="272"/>
                    <a:pt x="1" y="272"/>
                    <a:pt x="1" y="272"/>
                  </a:cubicBezTo>
                  <a:cubicBezTo>
                    <a:pt x="2" y="273"/>
                    <a:pt x="2" y="273"/>
                    <a:pt x="2" y="273"/>
                  </a:cubicBezTo>
                  <a:cubicBezTo>
                    <a:pt x="3" y="277"/>
                    <a:pt x="3" y="277"/>
                    <a:pt x="3" y="277"/>
                  </a:cubicBezTo>
                  <a:cubicBezTo>
                    <a:pt x="5" y="278"/>
                    <a:pt x="5" y="278"/>
                    <a:pt x="5" y="278"/>
                  </a:cubicBezTo>
                  <a:cubicBezTo>
                    <a:pt x="7" y="279"/>
                    <a:pt x="7" y="279"/>
                    <a:pt x="7" y="279"/>
                  </a:cubicBezTo>
                  <a:cubicBezTo>
                    <a:pt x="8" y="281"/>
                    <a:pt x="8" y="281"/>
                    <a:pt x="8" y="281"/>
                  </a:cubicBezTo>
                  <a:cubicBezTo>
                    <a:pt x="9" y="283"/>
                    <a:pt x="9" y="283"/>
                    <a:pt x="9" y="283"/>
                  </a:cubicBezTo>
                  <a:cubicBezTo>
                    <a:pt x="13" y="285"/>
                    <a:pt x="13" y="285"/>
                    <a:pt x="13" y="285"/>
                  </a:cubicBezTo>
                  <a:cubicBezTo>
                    <a:pt x="14" y="286"/>
                    <a:pt x="14" y="286"/>
                    <a:pt x="14" y="286"/>
                  </a:cubicBezTo>
                  <a:cubicBezTo>
                    <a:pt x="13" y="289"/>
                    <a:pt x="13" y="289"/>
                    <a:pt x="13" y="289"/>
                  </a:cubicBezTo>
                  <a:cubicBezTo>
                    <a:pt x="12" y="292"/>
                    <a:pt x="12" y="292"/>
                    <a:pt x="12" y="292"/>
                  </a:cubicBezTo>
                  <a:cubicBezTo>
                    <a:pt x="10" y="296"/>
                    <a:pt x="10" y="296"/>
                    <a:pt x="10" y="296"/>
                  </a:cubicBezTo>
                  <a:cubicBezTo>
                    <a:pt x="12" y="298"/>
                    <a:pt x="12" y="298"/>
                    <a:pt x="12" y="298"/>
                  </a:cubicBezTo>
                  <a:cubicBezTo>
                    <a:pt x="13" y="301"/>
                    <a:pt x="13" y="301"/>
                    <a:pt x="13" y="301"/>
                  </a:cubicBezTo>
                  <a:cubicBezTo>
                    <a:pt x="17" y="307"/>
                    <a:pt x="17" y="307"/>
                    <a:pt x="17" y="307"/>
                  </a:cubicBezTo>
                  <a:cubicBezTo>
                    <a:pt x="20" y="316"/>
                    <a:pt x="20" y="316"/>
                    <a:pt x="20" y="316"/>
                  </a:cubicBezTo>
                  <a:cubicBezTo>
                    <a:pt x="19" y="317"/>
                    <a:pt x="19" y="317"/>
                    <a:pt x="19" y="317"/>
                  </a:cubicBezTo>
                  <a:cubicBezTo>
                    <a:pt x="19" y="323"/>
                    <a:pt x="19" y="323"/>
                    <a:pt x="19" y="323"/>
                  </a:cubicBezTo>
                  <a:cubicBezTo>
                    <a:pt x="19" y="324"/>
                    <a:pt x="19" y="324"/>
                    <a:pt x="19" y="324"/>
                  </a:cubicBezTo>
                  <a:cubicBezTo>
                    <a:pt x="20" y="325"/>
                    <a:pt x="20" y="325"/>
                    <a:pt x="20" y="325"/>
                  </a:cubicBezTo>
                  <a:cubicBezTo>
                    <a:pt x="19" y="326"/>
                    <a:pt x="19" y="326"/>
                    <a:pt x="19" y="326"/>
                  </a:cubicBezTo>
                  <a:cubicBezTo>
                    <a:pt x="19" y="329"/>
                    <a:pt x="19" y="329"/>
                    <a:pt x="19" y="329"/>
                  </a:cubicBezTo>
                  <a:cubicBezTo>
                    <a:pt x="20" y="330"/>
                    <a:pt x="20" y="330"/>
                    <a:pt x="20" y="330"/>
                  </a:cubicBezTo>
                  <a:cubicBezTo>
                    <a:pt x="22" y="331"/>
                    <a:pt x="22" y="331"/>
                    <a:pt x="22" y="331"/>
                  </a:cubicBezTo>
                  <a:cubicBezTo>
                    <a:pt x="23" y="333"/>
                    <a:pt x="23" y="333"/>
                    <a:pt x="23" y="333"/>
                  </a:cubicBezTo>
                  <a:cubicBezTo>
                    <a:pt x="22" y="333"/>
                    <a:pt x="22" y="333"/>
                    <a:pt x="22" y="333"/>
                  </a:cubicBezTo>
                  <a:cubicBezTo>
                    <a:pt x="23" y="337"/>
                    <a:pt x="23" y="337"/>
                    <a:pt x="23" y="337"/>
                  </a:cubicBezTo>
                  <a:cubicBezTo>
                    <a:pt x="24" y="339"/>
                    <a:pt x="24" y="339"/>
                    <a:pt x="24" y="339"/>
                  </a:cubicBezTo>
                  <a:cubicBezTo>
                    <a:pt x="26" y="340"/>
                    <a:pt x="26" y="340"/>
                    <a:pt x="26" y="340"/>
                  </a:cubicBezTo>
                  <a:cubicBezTo>
                    <a:pt x="26" y="343"/>
                    <a:pt x="26" y="343"/>
                    <a:pt x="26" y="343"/>
                  </a:cubicBezTo>
                  <a:cubicBezTo>
                    <a:pt x="25" y="345"/>
                    <a:pt x="25" y="345"/>
                    <a:pt x="25" y="345"/>
                  </a:cubicBezTo>
                  <a:cubicBezTo>
                    <a:pt x="24" y="348"/>
                    <a:pt x="24" y="348"/>
                    <a:pt x="24" y="348"/>
                  </a:cubicBezTo>
                  <a:cubicBezTo>
                    <a:pt x="28" y="354"/>
                    <a:pt x="28" y="354"/>
                    <a:pt x="28" y="354"/>
                  </a:cubicBezTo>
                  <a:cubicBezTo>
                    <a:pt x="30" y="354"/>
                    <a:pt x="30" y="354"/>
                    <a:pt x="30" y="354"/>
                  </a:cubicBezTo>
                  <a:cubicBezTo>
                    <a:pt x="34" y="359"/>
                    <a:pt x="34" y="359"/>
                    <a:pt x="34" y="359"/>
                  </a:cubicBezTo>
                  <a:cubicBezTo>
                    <a:pt x="35" y="361"/>
                    <a:pt x="35" y="361"/>
                    <a:pt x="35" y="361"/>
                  </a:cubicBezTo>
                  <a:cubicBezTo>
                    <a:pt x="32" y="368"/>
                    <a:pt x="32" y="368"/>
                    <a:pt x="32" y="368"/>
                  </a:cubicBezTo>
                  <a:cubicBezTo>
                    <a:pt x="29" y="374"/>
                    <a:pt x="29" y="374"/>
                    <a:pt x="29" y="374"/>
                  </a:cubicBezTo>
                  <a:cubicBezTo>
                    <a:pt x="27" y="378"/>
                    <a:pt x="27" y="378"/>
                    <a:pt x="27" y="378"/>
                  </a:cubicBezTo>
                  <a:cubicBezTo>
                    <a:pt x="24" y="382"/>
                    <a:pt x="24" y="382"/>
                    <a:pt x="24" y="382"/>
                  </a:cubicBezTo>
                  <a:cubicBezTo>
                    <a:pt x="22" y="386"/>
                    <a:pt x="22" y="386"/>
                    <a:pt x="22" y="386"/>
                  </a:cubicBezTo>
                  <a:cubicBezTo>
                    <a:pt x="20" y="387"/>
                    <a:pt x="20" y="387"/>
                    <a:pt x="20" y="387"/>
                  </a:cubicBezTo>
                  <a:cubicBezTo>
                    <a:pt x="16" y="391"/>
                    <a:pt x="16" y="391"/>
                    <a:pt x="16" y="391"/>
                  </a:cubicBezTo>
                  <a:cubicBezTo>
                    <a:pt x="16" y="393"/>
                    <a:pt x="16" y="393"/>
                    <a:pt x="16" y="393"/>
                  </a:cubicBezTo>
                  <a:cubicBezTo>
                    <a:pt x="16" y="393"/>
                    <a:pt x="16" y="393"/>
                    <a:pt x="16" y="393"/>
                  </a:cubicBezTo>
                  <a:cubicBezTo>
                    <a:pt x="17" y="393"/>
                    <a:pt x="17" y="393"/>
                    <a:pt x="17" y="393"/>
                  </a:cubicBezTo>
                  <a:cubicBezTo>
                    <a:pt x="17" y="393"/>
                    <a:pt x="19" y="392"/>
                    <a:pt x="19" y="392"/>
                  </a:cubicBezTo>
                  <a:cubicBezTo>
                    <a:pt x="21" y="391"/>
                    <a:pt x="21" y="391"/>
                    <a:pt x="21" y="391"/>
                  </a:cubicBezTo>
                  <a:cubicBezTo>
                    <a:pt x="20" y="392"/>
                    <a:pt x="20" y="392"/>
                    <a:pt x="20" y="392"/>
                  </a:cubicBezTo>
                  <a:cubicBezTo>
                    <a:pt x="20" y="393"/>
                    <a:pt x="20" y="393"/>
                    <a:pt x="20" y="393"/>
                  </a:cubicBezTo>
                  <a:cubicBezTo>
                    <a:pt x="20" y="395"/>
                    <a:pt x="20" y="395"/>
                    <a:pt x="20" y="395"/>
                  </a:cubicBezTo>
                  <a:cubicBezTo>
                    <a:pt x="18" y="393"/>
                    <a:pt x="18" y="393"/>
                    <a:pt x="18" y="393"/>
                  </a:cubicBezTo>
                  <a:cubicBezTo>
                    <a:pt x="18" y="395"/>
                    <a:pt x="18" y="395"/>
                    <a:pt x="18" y="395"/>
                  </a:cubicBezTo>
                  <a:cubicBezTo>
                    <a:pt x="20" y="397"/>
                    <a:pt x="20" y="397"/>
                    <a:pt x="20" y="397"/>
                  </a:cubicBezTo>
                  <a:cubicBezTo>
                    <a:pt x="22" y="397"/>
                    <a:pt x="22" y="397"/>
                    <a:pt x="22" y="397"/>
                  </a:cubicBezTo>
                  <a:cubicBezTo>
                    <a:pt x="23" y="399"/>
                    <a:pt x="23" y="399"/>
                    <a:pt x="23" y="399"/>
                  </a:cubicBezTo>
                  <a:cubicBezTo>
                    <a:pt x="25" y="399"/>
                    <a:pt x="25" y="399"/>
                    <a:pt x="25" y="399"/>
                  </a:cubicBezTo>
                  <a:cubicBezTo>
                    <a:pt x="26" y="398"/>
                    <a:pt x="26" y="398"/>
                    <a:pt x="26" y="398"/>
                  </a:cubicBezTo>
                  <a:cubicBezTo>
                    <a:pt x="28" y="398"/>
                    <a:pt x="28" y="398"/>
                    <a:pt x="28" y="398"/>
                  </a:cubicBezTo>
                  <a:cubicBezTo>
                    <a:pt x="29" y="400"/>
                    <a:pt x="29" y="400"/>
                    <a:pt x="29" y="400"/>
                  </a:cubicBezTo>
                  <a:cubicBezTo>
                    <a:pt x="28" y="402"/>
                    <a:pt x="28" y="402"/>
                    <a:pt x="28" y="402"/>
                  </a:cubicBezTo>
                  <a:cubicBezTo>
                    <a:pt x="25" y="401"/>
                    <a:pt x="25" y="401"/>
                    <a:pt x="25" y="401"/>
                  </a:cubicBezTo>
                  <a:cubicBezTo>
                    <a:pt x="24" y="401"/>
                    <a:pt x="24" y="401"/>
                    <a:pt x="24" y="401"/>
                  </a:cubicBezTo>
                  <a:cubicBezTo>
                    <a:pt x="24" y="403"/>
                    <a:pt x="24" y="403"/>
                    <a:pt x="24" y="403"/>
                  </a:cubicBezTo>
                  <a:cubicBezTo>
                    <a:pt x="22" y="404"/>
                    <a:pt x="22" y="404"/>
                    <a:pt x="22" y="404"/>
                  </a:cubicBezTo>
                  <a:cubicBezTo>
                    <a:pt x="20" y="403"/>
                    <a:pt x="20" y="403"/>
                    <a:pt x="20" y="403"/>
                  </a:cubicBezTo>
                  <a:cubicBezTo>
                    <a:pt x="19" y="404"/>
                    <a:pt x="19" y="404"/>
                    <a:pt x="19" y="404"/>
                  </a:cubicBezTo>
                  <a:cubicBezTo>
                    <a:pt x="19" y="406"/>
                    <a:pt x="19" y="406"/>
                    <a:pt x="19" y="406"/>
                  </a:cubicBezTo>
                  <a:cubicBezTo>
                    <a:pt x="18" y="406"/>
                    <a:pt x="18" y="406"/>
                    <a:pt x="18" y="406"/>
                  </a:cubicBezTo>
                  <a:cubicBezTo>
                    <a:pt x="17" y="405"/>
                    <a:pt x="17" y="405"/>
                    <a:pt x="17" y="405"/>
                  </a:cubicBezTo>
                  <a:cubicBezTo>
                    <a:pt x="16" y="405"/>
                    <a:pt x="16" y="405"/>
                    <a:pt x="16" y="405"/>
                  </a:cubicBezTo>
                  <a:cubicBezTo>
                    <a:pt x="16" y="406"/>
                    <a:pt x="16" y="406"/>
                    <a:pt x="16" y="406"/>
                  </a:cubicBezTo>
                  <a:cubicBezTo>
                    <a:pt x="17" y="408"/>
                    <a:pt x="17" y="408"/>
                    <a:pt x="17" y="408"/>
                  </a:cubicBezTo>
                  <a:cubicBezTo>
                    <a:pt x="16" y="410"/>
                    <a:pt x="16" y="410"/>
                    <a:pt x="16" y="410"/>
                  </a:cubicBezTo>
                  <a:cubicBezTo>
                    <a:pt x="16" y="410"/>
                    <a:pt x="16" y="410"/>
                    <a:pt x="16" y="410"/>
                  </a:cubicBezTo>
                  <a:cubicBezTo>
                    <a:pt x="17" y="411"/>
                    <a:pt x="17" y="411"/>
                    <a:pt x="17" y="411"/>
                  </a:cubicBezTo>
                  <a:cubicBezTo>
                    <a:pt x="17" y="411"/>
                    <a:pt x="17" y="411"/>
                    <a:pt x="17" y="411"/>
                  </a:cubicBezTo>
                  <a:cubicBezTo>
                    <a:pt x="17" y="412"/>
                    <a:pt x="17" y="412"/>
                    <a:pt x="17" y="412"/>
                  </a:cubicBezTo>
                  <a:cubicBezTo>
                    <a:pt x="16" y="414"/>
                    <a:pt x="16" y="414"/>
                    <a:pt x="16" y="414"/>
                  </a:cubicBezTo>
                  <a:cubicBezTo>
                    <a:pt x="15" y="416"/>
                    <a:pt x="15" y="416"/>
                    <a:pt x="15" y="416"/>
                  </a:cubicBezTo>
                  <a:cubicBezTo>
                    <a:pt x="14" y="417"/>
                    <a:pt x="14" y="417"/>
                    <a:pt x="14" y="417"/>
                  </a:cubicBezTo>
                  <a:cubicBezTo>
                    <a:pt x="13" y="423"/>
                    <a:pt x="13" y="423"/>
                    <a:pt x="13" y="423"/>
                  </a:cubicBezTo>
                  <a:cubicBezTo>
                    <a:pt x="17" y="431"/>
                    <a:pt x="17" y="431"/>
                    <a:pt x="17" y="431"/>
                  </a:cubicBezTo>
                  <a:cubicBezTo>
                    <a:pt x="17" y="433"/>
                    <a:pt x="17" y="433"/>
                    <a:pt x="17" y="433"/>
                  </a:cubicBezTo>
                  <a:cubicBezTo>
                    <a:pt x="16" y="434"/>
                    <a:pt x="16" y="434"/>
                    <a:pt x="16" y="434"/>
                  </a:cubicBezTo>
                  <a:cubicBezTo>
                    <a:pt x="16" y="435"/>
                    <a:pt x="16" y="435"/>
                    <a:pt x="16" y="435"/>
                  </a:cubicBezTo>
                  <a:cubicBezTo>
                    <a:pt x="15" y="437"/>
                    <a:pt x="15" y="437"/>
                    <a:pt x="15" y="437"/>
                  </a:cubicBezTo>
                  <a:cubicBezTo>
                    <a:pt x="17" y="438"/>
                    <a:pt x="17" y="438"/>
                    <a:pt x="17" y="438"/>
                  </a:cubicBezTo>
                  <a:cubicBezTo>
                    <a:pt x="17" y="439"/>
                    <a:pt x="17" y="439"/>
                    <a:pt x="17" y="439"/>
                  </a:cubicBezTo>
                  <a:cubicBezTo>
                    <a:pt x="17" y="440"/>
                    <a:pt x="17" y="440"/>
                    <a:pt x="17" y="440"/>
                  </a:cubicBezTo>
                  <a:cubicBezTo>
                    <a:pt x="17" y="441"/>
                    <a:pt x="17" y="441"/>
                    <a:pt x="17" y="441"/>
                  </a:cubicBezTo>
                  <a:cubicBezTo>
                    <a:pt x="18" y="442"/>
                    <a:pt x="18" y="442"/>
                    <a:pt x="18" y="442"/>
                  </a:cubicBezTo>
                  <a:cubicBezTo>
                    <a:pt x="18" y="443"/>
                    <a:pt x="18" y="443"/>
                    <a:pt x="18" y="443"/>
                  </a:cubicBezTo>
                  <a:cubicBezTo>
                    <a:pt x="19" y="446"/>
                    <a:pt x="19" y="446"/>
                    <a:pt x="19" y="446"/>
                  </a:cubicBezTo>
                  <a:cubicBezTo>
                    <a:pt x="19" y="446"/>
                    <a:pt x="19" y="446"/>
                    <a:pt x="19" y="446"/>
                  </a:cubicBezTo>
                  <a:cubicBezTo>
                    <a:pt x="20" y="449"/>
                    <a:pt x="20" y="449"/>
                    <a:pt x="20" y="449"/>
                  </a:cubicBezTo>
                  <a:cubicBezTo>
                    <a:pt x="21" y="451"/>
                    <a:pt x="21" y="451"/>
                    <a:pt x="21" y="451"/>
                  </a:cubicBezTo>
                  <a:cubicBezTo>
                    <a:pt x="22" y="453"/>
                    <a:pt x="22" y="453"/>
                    <a:pt x="22" y="453"/>
                  </a:cubicBezTo>
                  <a:cubicBezTo>
                    <a:pt x="22" y="453"/>
                    <a:pt x="22" y="453"/>
                    <a:pt x="22" y="453"/>
                  </a:cubicBezTo>
                  <a:cubicBezTo>
                    <a:pt x="24" y="454"/>
                    <a:pt x="24" y="454"/>
                    <a:pt x="24" y="454"/>
                  </a:cubicBezTo>
                  <a:cubicBezTo>
                    <a:pt x="26" y="453"/>
                    <a:pt x="26" y="453"/>
                    <a:pt x="26" y="453"/>
                  </a:cubicBezTo>
                  <a:cubicBezTo>
                    <a:pt x="28" y="456"/>
                    <a:pt x="28" y="456"/>
                    <a:pt x="28" y="456"/>
                  </a:cubicBezTo>
                  <a:cubicBezTo>
                    <a:pt x="30" y="455"/>
                    <a:pt x="30" y="455"/>
                    <a:pt x="30" y="455"/>
                  </a:cubicBezTo>
                  <a:cubicBezTo>
                    <a:pt x="32" y="455"/>
                    <a:pt x="32" y="455"/>
                    <a:pt x="32" y="455"/>
                  </a:cubicBezTo>
                  <a:cubicBezTo>
                    <a:pt x="33" y="458"/>
                    <a:pt x="33" y="458"/>
                    <a:pt x="33" y="458"/>
                  </a:cubicBezTo>
                  <a:cubicBezTo>
                    <a:pt x="36" y="456"/>
                    <a:pt x="36" y="456"/>
                    <a:pt x="36" y="456"/>
                  </a:cubicBezTo>
                  <a:cubicBezTo>
                    <a:pt x="38" y="455"/>
                    <a:pt x="38" y="455"/>
                    <a:pt x="38" y="455"/>
                  </a:cubicBezTo>
                  <a:cubicBezTo>
                    <a:pt x="39" y="456"/>
                    <a:pt x="39" y="456"/>
                    <a:pt x="39" y="456"/>
                  </a:cubicBezTo>
                  <a:cubicBezTo>
                    <a:pt x="41" y="456"/>
                    <a:pt x="41" y="456"/>
                    <a:pt x="41" y="456"/>
                  </a:cubicBezTo>
                  <a:cubicBezTo>
                    <a:pt x="44" y="458"/>
                    <a:pt x="44" y="458"/>
                    <a:pt x="44" y="458"/>
                  </a:cubicBezTo>
                  <a:cubicBezTo>
                    <a:pt x="45" y="460"/>
                    <a:pt x="45" y="460"/>
                    <a:pt x="45" y="460"/>
                  </a:cubicBezTo>
                  <a:cubicBezTo>
                    <a:pt x="44" y="462"/>
                    <a:pt x="44" y="462"/>
                    <a:pt x="44" y="462"/>
                  </a:cubicBezTo>
                  <a:cubicBezTo>
                    <a:pt x="46" y="464"/>
                    <a:pt x="46" y="464"/>
                    <a:pt x="46" y="464"/>
                  </a:cubicBezTo>
                  <a:cubicBezTo>
                    <a:pt x="46" y="467"/>
                    <a:pt x="46" y="467"/>
                    <a:pt x="46" y="467"/>
                  </a:cubicBezTo>
                  <a:cubicBezTo>
                    <a:pt x="48" y="469"/>
                    <a:pt x="48" y="469"/>
                    <a:pt x="48" y="469"/>
                  </a:cubicBezTo>
                  <a:cubicBezTo>
                    <a:pt x="49" y="471"/>
                    <a:pt x="49" y="471"/>
                    <a:pt x="49" y="471"/>
                  </a:cubicBezTo>
                  <a:cubicBezTo>
                    <a:pt x="51" y="474"/>
                    <a:pt x="51" y="474"/>
                    <a:pt x="51" y="474"/>
                  </a:cubicBezTo>
                  <a:cubicBezTo>
                    <a:pt x="53" y="476"/>
                    <a:pt x="53" y="476"/>
                    <a:pt x="53" y="476"/>
                  </a:cubicBezTo>
                  <a:cubicBezTo>
                    <a:pt x="54" y="479"/>
                    <a:pt x="54" y="479"/>
                    <a:pt x="54" y="479"/>
                  </a:cubicBezTo>
                  <a:cubicBezTo>
                    <a:pt x="57" y="479"/>
                    <a:pt x="57" y="479"/>
                    <a:pt x="57" y="479"/>
                  </a:cubicBezTo>
                  <a:cubicBezTo>
                    <a:pt x="60" y="482"/>
                    <a:pt x="60" y="482"/>
                    <a:pt x="60" y="482"/>
                  </a:cubicBezTo>
                  <a:cubicBezTo>
                    <a:pt x="60" y="484"/>
                    <a:pt x="60" y="484"/>
                    <a:pt x="60" y="484"/>
                  </a:cubicBezTo>
                  <a:cubicBezTo>
                    <a:pt x="62" y="485"/>
                    <a:pt x="62" y="485"/>
                    <a:pt x="62" y="485"/>
                  </a:cubicBezTo>
                  <a:cubicBezTo>
                    <a:pt x="61" y="486"/>
                    <a:pt x="61" y="486"/>
                    <a:pt x="61" y="486"/>
                  </a:cubicBezTo>
                  <a:cubicBezTo>
                    <a:pt x="60" y="489"/>
                    <a:pt x="60" y="489"/>
                    <a:pt x="60" y="489"/>
                  </a:cubicBezTo>
                  <a:cubicBezTo>
                    <a:pt x="55" y="490"/>
                    <a:pt x="55" y="490"/>
                    <a:pt x="55" y="490"/>
                  </a:cubicBezTo>
                  <a:cubicBezTo>
                    <a:pt x="53" y="488"/>
                    <a:pt x="53" y="488"/>
                    <a:pt x="53" y="488"/>
                  </a:cubicBezTo>
                  <a:cubicBezTo>
                    <a:pt x="52" y="489"/>
                    <a:pt x="52" y="489"/>
                    <a:pt x="52" y="489"/>
                  </a:cubicBezTo>
                  <a:cubicBezTo>
                    <a:pt x="52" y="492"/>
                    <a:pt x="52" y="492"/>
                    <a:pt x="52" y="492"/>
                  </a:cubicBezTo>
                  <a:cubicBezTo>
                    <a:pt x="54" y="494"/>
                    <a:pt x="54" y="494"/>
                    <a:pt x="54" y="494"/>
                  </a:cubicBezTo>
                  <a:cubicBezTo>
                    <a:pt x="54" y="497"/>
                    <a:pt x="54" y="497"/>
                    <a:pt x="54" y="497"/>
                  </a:cubicBezTo>
                  <a:cubicBezTo>
                    <a:pt x="56" y="499"/>
                    <a:pt x="56" y="499"/>
                    <a:pt x="56" y="499"/>
                  </a:cubicBezTo>
                  <a:cubicBezTo>
                    <a:pt x="56" y="501"/>
                    <a:pt x="56" y="501"/>
                    <a:pt x="56" y="501"/>
                  </a:cubicBezTo>
                  <a:cubicBezTo>
                    <a:pt x="57" y="502"/>
                    <a:pt x="57" y="502"/>
                    <a:pt x="57" y="502"/>
                  </a:cubicBezTo>
                  <a:cubicBezTo>
                    <a:pt x="59" y="501"/>
                    <a:pt x="59" y="501"/>
                    <a:pt x="59" y="501"/>
                  </a:cubicBezTo>
                  <a:cubicBezTo>
                    <a:pt x="59" y="499"/>
                    <a:pt x="59" y="499"/>
                    <a:pt x="59" y="499"/>
                  </a:cubicBezTo>
                  <a:cubicBezTo>
                    <a:pt x="61" y="498"/>
                    <a:pt x="61" y="498"/>
                    <a:pt x="61" y="498"/>
                  </a:cubicBezTo>
                  <a:cubicBezTo>
                    <a:pt x="65" y="500"/>
                    <a:pt x="65" y="500"/>
                    <a:pt x="65" y="500"/>
                  </a:cubicBezTo>
                  <a:cubicBezTo>
                    <a:pt x="70" y="500"/>
                    <a:pt x="70" y="500"/>
                    <a:pt x="70" y="500"/>
                  </a:cubicBezTo>
                  <a:cubicBezTo>
                    <a:pt x="72" y="498"/>
                    <a:pt x="72" y="498"/>
                    <a:pt x="72" y="498"/>
                  </a:cubicBezTo>
                  <a:cubicBezTo>
                    <a:pt x="74" y="499"/>
                    <a:pt x="74" y="499"/>
                    <a:pt x="74" y="499"/>
                  </a:cubicBezTo>
                  <a:cubicBezTo>
                    <a:pt x="75" y="503"/>
                    <a:pt x="75" y="503"/>
                    <a:pt x="75" y="503"/>
                  </a:cubicBezTo>
                  <a:cubicBezTo>
                    <a:pt x="77" y="504"/>
                    <a:pt x="77" y="504"/>
                    <a:pt x="77" y="504"/>
                  </a:cubicBezTo>
                  <a:cubicBezTo>
                    <a:pt x="76" y="506"/>
                    <a:pt x="76" y="506"/>
                    <a:pt x="76" y="506"/>
                  </a:cubicBezTo>
                  <a:cubicBezTo>
                    <a:pt x="78" y="509"/>
                    <a:pt x="78" y="509"/>
                    <a:pt x="78" y="509"/>
                  </a:cubicBezTo>
                  <a:cubicBezTo>
                    <a:pt x="83" y="509"/>
                    <a:pt x="83" y="509"/>
                    <a:pt x="83" y="509"/>
                  </a:cubicBezTo>
                  <a:cubicBezTo>
                    <a:pt x="85" y="510"/>
                    <a:pt x="85" y="510"/>
                    <a:pt x="85" y="510"/>
                  </a:cubicBezTo>
                  <a:cubicBezTo>
                    <a:pt x="85" y="512"/>
                    <a:pt x="85" y="512"/>
                    <a:pt x="85" y="512"/>
                  </a:cubicBezTo>
                  <a:cubicBezTo>
                    <a:pt x="87" y="512"/>
                    <a:pt x="87" y="512"/>
                    <a:pt x="87" y="512"/>
                  </a:cubicBezTo>
                  <a:cubicBezTo>
                    <a:pt x="87" y="515"/>
                    <a:pt x="87" y="515"/>
                    <a:pt x="87" y="515"/>
                  </a:cubicBezTo>
                  <a:cubicBezTo>
                    <a:pt x="88" y="518"/>
                    <a:pt x="88" y="518"/>
                    <a:pt x="88" y="518"/>
                  </a:cubicBezTo>
                  <a:cubicBezTo>
                    <a:pt x="92" y="521"/>
                    <a:pt x="92" y="521"/>
                    <a:pt x="92" y="521"/>
                  </a:cubicBezTo>
                  <a:cubicBezTo>
                    <a:pt x="93" y="520"/>
                    <a:pt x="93" y="520"/>
                    <a:pt x="93" y="520"/>
                  </a:cubicBezTo>
                  <a:cubicBezTo>
                    <a:pt x="96" y="521"/>
                    <a:pt x="96" y="521"/>
                    <a:pt x="96" y="521"/>
                  </a:cubicBezTo>
                  <a:cubicBezTo>
                    <a:pt x="98" y="520"/>
                    <a:pt x="98" y="520"/>
                    <a:pt x="98" y="520"/>
                  </a:cubicBezTo>
                  <a:cubicBezTo>
                    <a:pt x="100" y="521"/>
                    <a:pt x="100" y="521"/>
                    <a:pt x="100" y="521"/>
                  </a:cubicBezTo>
                  <a:cubicBezTo>
                    <a:pt x="103" y="518"/>
                    <a:pt x="103" y="518"/>
                    <a:pt x="103" y="518"/>
                  </a:cubicBezTo>
                  <a:cubicBezTo>
                    <a:pt x="104" y="518"/>
                    <a:pt x="104" y="518"/>
                    <a:pt x="104" y="518"/>
                  </a:cubicBezTo>
                  <a:cubicBezTo>
                    <a:pt x="106" y="523"/>
                    <a:pt x="106" y="523"/>
                    <a:pt x="106" y="523"/>
                  </a:cubicBezTo>
                  <a:cubicBezTo>
                    <a:pt x="109" y="524"/>
                    <a:pt x="109" y="524"/>
                    <a:pt x="109" y="524"/>
                  </a:cubicBezTo>
                  <a:cubicBezTo>
                    <a:pt x="110" y="526"/>
                    <a:pt x="110" y="526"/>
                    <a:pt x="110" y="526"/>
                  </a:cubicBezTo>
                  <a:cubicBezTo>
                    <a:pt x="111" y="525"/>
                    <a:pt x="111" y="525"/>
                    <a:pt x="111" y="525"/>
                  </a:cubicBezTo>
                  <a:cubicBezTo>
                    <a:pt x="114" y="526"/>
                    <a:pt x="114" y="526"/>
                    <a:pt x="114" y="526"/>
                  </a:cubicBezTo>
                  <a:cubicBezTo>
                    <a:pt x="117" y="526"/>
                    <a:pt x="117" y="526"/>
                    <a:pt x="117" y="526"/>
                  </a:cubicBezTo>
                  <a:cubicBezTo>
                    <a:pt x="118" y="527"/>
                    <a:pt x="118" y="527"/>
                    <a:pt x="118" y="527"/>
                  </a:cubicBezTo>
                  <a:cubicBezTo>
                    <a:pt x="120" y="526"/>
                    <a:pt x="120" y="526"/>
                    <a:pt x="120" y="526"/>
                  </a:cubicBezTo>
                  <a:cubicBezTo>
                    <a:pt x="122" y="528"/>
                    <a:pt x="122" y="528"/>
                    <a:pt x="122" y="528"/>
                  </a:cubicBezTo>
                  <a:cubicBezTo>
                    <a:pt x="125" y="528"/>
                    <a:pt x="125" y="528"/>
                    <a:pt x="125" y="528"/>
                  </a:cubicBezTo>
                  <a:cubicBezTo>
                    <a:pt x="126" y="527"/>
                    <a:pt x="126" y="527"/>
                    <a:pt x="126" y="527"/>
                  </a:cubicBezTo>
                  <a:cubicBezTo>
                    <a:pt x="127" y="529"/>
                    <a:pt x="127" y="529"/>
                    <a:pt x="127" y="529"/>
                  </a:cubicBezTo>
                  <a:cubicBezTo>
                    <a:pt x="128" y="530"/>
                    <a:pt x="128" y="530"/>
                    <a:pt x="128" y="530"/>
                  </a:cubicBezTo>
                  <a:cubicBezTo>
                    <a:pt x="128" y="532"/>
                    <a:pt x="128" y="532"/>
                    <a:pt x="128" y="532"/>
                  </a:cubicBezTo>
                  <a:cubicBezTo>
                    <a:pt x="127" y="534"/>
                    <a:pt x="127" y="534"/>
                    <a:pt x="127" y="534"/>
                  </a:cubicBezTo>
                  <a:cubicBezTo>
                    <a:pt x="125" y="534"/>
                    <a:pt x="125" y="534"/>
                    <a:pt x="125" y="534"/>
                  </a:cubicBezTo>
                  <a:cubicBezTo>
                    <a:pt x="125" y="538"/>
                    <a:pt x="125" y="538"/>
                    <a:pt x="125" y="538"/>
                  </a:cubicBezTo>
                  <a:cubicBezTo>
                    <a:pt x="127" y="540"/>
                    <a:pt x="127" y="540"/>
                    <a:pt x="127" y="540"/>
                  </a:cubicBezTo>
                  <a:cubicBezTo>
                    <a:pt x="127" y="542"/>
                    <a:pt x="127" y="542"/>
                    <a:pt x="127" y="542"/>
                  </a:cubicBezTo>
                  <a:cubicBezTo>
                    <a:pt x="126" y="546"/>
                    <a:pt x="126" y="546"/>
                    <a:pt x="126" y="546"/>
                  </a:cubicBezTo>
                  <a:cubicBezTo>
                    <a:pt x="127" y="548"/>
                    <a:pt x="127" y="548"/>
                    <a:pt x="127" y="548"/>
                  </a:cubicBezTo>
                  <a:cubicBezTo>
                    <a:pt x="125" y="549"/>
                    <a:pt x="125" y="549"/>
                    <a:pt x="125" y="549"/>
                  </a:cubicBezTo>
                  <a:cubicBezTo>
                    <a:pt x="121" y="549"/>
                    <a:pt x="121" y="549"/>
                    <a:pt x="121" y="549"/>
                  </a:cubicBezTo>
                  <a:cubicBezTo>
                    <a:pt x="119" y="552"/>
                    <a:pt x="119" y="552"/>
                    <a:pt x="119" y="552"/>
                  </a:cubicBezTo>
                  <a:cubicBezTo>
                    <a:pt x="118" y="553"/>
                    <a:pt x="118" y="553"/>
                    <a:pt x="118" y="553"/>
                  </a:cubicBezTo>
                  <a:cubicBezTo>
                    <a:pt x="117" y="557"/>
                    <a:pt x="117" y="557"/>
                    <a:pt x="117" y="557"/>
                  </a:cubicBezTo>
                  <a:cubicBezTo>
                    <a:pt x="117" y="557"/>
                    <a:pt x="117" y="557"/>
                    <a:pt x="117" y="557"/>
                  </a:cubicBezTo>
                  <a:cubicBezTo>
                    <a:pt x="118" y="557"/>
                    <a:pt x="118" y="557"/>
                    <a:pt x="118" y="557"/>
                  </a:cubicBezTo>
                  <a:cubicBezTo>
                    <a:pt x="119" y="557"/>
                    <a:pt x="119" y="557"/>
                    <a:pt x="119" y="557"/>
                  </a:cubicBezTo>
                  <a:cubicBezTo>
                    <a:pt x="121" y="556"/>
                    <a:pt x="121" y="556"/>
                    <a:pt x="121" y="556"/>
                  </a:cubicBezTo>
                  <a:cubicBezTo>
                    <a:pt x="124" y="556"/>
                    <a:pt x="124" y="556"/>
                    <a:pt x="124" y="556"/>
                  </a:cubicBezTo>
                  <a:cubicBezTo>
                    <a:pt x="124" y="556"/>
                    <a:pt x="124" y="556"/>
                    <a:pt x="124" y="556"/>
                  </a:cubicBezTo>
                  <a:cubicBezTo>
                    <a:pt x="124" y="558"/>
                    <a:pt x="124" y="558"/>
                    <a:pt x="124" y="558"/>
                  </a:cubicBezTo>
                  <a:cubicBezTo>
                    <a:pt x="119" y="560"/>
                    <a:pt x="119" y="560"/>
                    <a:pt x="119" y="560"/>
                  </a:cubicBezTo>
                  <a:cubicBezTo>
                    <a:pt x="117" y="562"/>
                    <a:pt x="117" y="562"/>
                    <a:pt x="117" y="562"/>
                  </a:cubicBezTo>
                  <a:cubicBezTo>
                    <a:pt x="118" y="562"/>
                    <a:pt x="118" y="562"/>
                    <a:pt x="118" y="562"/>
                  </a:cubicBezTo>
                  <a:cubicBezTo>
                    <a:pt x="119" y="562"/>
                    <a:pt x="119" y="562"/>
                    <a:pt x="119" y="562"/>
                  </a:cubicBezTo>
                  <a:cubicBezTo>
                    <a:pt x="118" y="564"/>
                    <a:pt x="118" y="564"/>
                    <a:pt x="118" y="564"/>
                  </a:cubicBezTo>
                  <a:cubicBezTo>
                    <a:pt x="116" y="563"/>
                    <a:pt x="116" y="563"/>
                    <a:pt x="116" y="563"/>
                  </a:cubicBezTo>
                  <a:cubicBezTo>
                    <a:pt x="113" y="564"/>
                    <a:pt x="113" y="564"/>
                    <a:pt x="113" y="564"/>
                  </a:cubicBezTo>
                  <a:cubicBezTo>
                    <a:pt x="114" y="566"/>
                    <a:pt x="114" y="566"/>
                    <a:pt x="114" y="566"/>
                  </a:cubicBezTo>
                  <a:cubicBezTo>
                    <a:pt x="115" y="568"/>
                    <a:pt x="115" y="568"/>
                    <a:pt x="115" y="568"/>
                  </a:cubicBezTo>
                  <a:cubicBezTo>
                    <a:pt x="116" y="567"/>
                    <a:pt x="116" y="567"/>
                    <a:pt x="116" y="567"/>
                  </a:cubicBezTo>
                  <a:cubicBezTo>
                    <a:pt x="117" y="568"/>
                    <a:pt x="117" y="568"/>
                    <a:pt x="117" y="568"/>
                  </a:cubicBezTo>
                  <a:cubicBezTo>
                    <a:pt x="119" y="568"/>
                    <a:pt x="119" y="568"/>
                    <a:pt x="119" y="568"/>
                  </a:cubicBezTo>
                  <a:cubicBezTo>
                    <a:pt x="119" y="569"/>
                    <a:pt x="119" y="569"/>
                    <a:pt x="119" y="569"/>
                  </a:cubicBezTo>
                  <a:cubicBezTo>
                    <a:pt x="118" y="569"/>
                    <a:pt x="118" y="569"/>
                    <a:pt x="118" y="569"/>
                  </a:cubicBezTo>
                  <a:cubicBezTo>
                    <a:pt x="117" y="570"/>
                    <a:pt x="117" y="570"/>
                    <a:pt x="117" y="570"/>
                  </a:cubicBezTo>
                  <a:cubicBezTo>
                    <a:pt x="116" y="570"/>
                    <a:pt x="116" y="570"/>
                    <a:pt x="116" y="570"/>
                  </a:cubicBezTo>
                  <a:cubicBezTo>
                    <a:pt x="115" y="571"/>
                    <a:pt x="115" y="571"/>
                    <a:pt x="115" y="571"/>
                  </a:cubicBezTo>
                  <a:cubicBezTo>
                    <a:pt x="115" y="571"/>
                    <a:pt x="115" y="571"/>
                    <a:pt x="115" y="571"/>
                  </a:cubicBezTo>
                  <a:cubicBezTo>
                    <a:pt x="113" y="573"/>
                    <a:pt x="113" y="573"/>
                    <a:pt x="113" y="573"/>
                  </a:cubicBezTo>
                  <a:cubicBezTo>
                    <a:pt x="113" y="575"/>
                    <a:pt x="113" y="575"/>
                    <a:pt x="113" y="575"/>
                  </a:cubicBezTo>
                  <a:cubicBezTo>
                    <a:pt x="114" y="576"/>
                    <a:pt x="114" y="576"/>
                    <a:pt x="114" y="576"/>
                  </a:cubicBezTo>
                  <a:cubicBezTo>
                    <a:pt x="113" y="578"/>
                    <a:pt x="113" y="578"/>
                    <a:pt x="113" y="578"/>
                  </a:cubicBezTo>
                  <a:cubicBezTo>
                    <a:pt x="112" y="578"/>
                    <a:pt x="112" y="578"/>
                    <a:pt x="112" y="578"/>
                  </a:cubicBezTo>
                  <a:cubicBezTo>
                    <a:pt x="111" y="578"/>
                    <a:pt x="111" y="578"/>
                    <a:pt x="111" y="578"/>
                  </a:cubicBezTo>
                  <a:cubicBezTo>
                    <a:pt x="110" y="577"/>
                    <a:pt x="110" y="577"/>
                    <a:pt x="110" y="577"/>
                  </a:cubicBezTo>
                  <a:cubicBezTo>
                    <a:pt x="108" y="577"/>
                    <a:pt x="108" y="577"/>
                    <a:pt x="108" y="577"/>
                  </a:cubicBezTo>
                  <a:cubicBezTo>
                    <a:pt x="108" y="578"/>
                    <a:pt x="108" y="578"/>
                    <a:pt x="108" y="578"/>
                  </a:cubicBezTo>
                  <a:cubicBezTo>
                    <a:pt x="109" y="579"/>
                    <a:pt x="109" y="579"/>
                    <a:pt x="109" y="579"/>
                  </a:cubicBezTo>
                  <a:cubicBezTo>
                    <a:pt x="107" y="579"/>
                    <a:pt x="107" y="579"/>
                    <a:pt x="107" y="579"/>
                  </a:cubicBezTo>
                  <a:cubicBezTo>
                    <a:pt x="106" y="580"/>
                    <a:pt x="106" y="580"/>
                    <a:pt x="106" y="580"/>
                  </a:cubicBezTo>
                  <a:cubicBezTo>
                    <a:pt x="108" y="581"/>
                    <a:pt x="108" y="581"/>
                    <a:pt x="108" y="581"/>
                  </a:cubicBezTo>
                  <a:cubicBezTo>
                    <a:pt x="109" y="581"/>
                    <a:pt x="109" y="581"/>
                    <a:pt x="109" y="581"/>
                  </a:cubicBezTo>
                  <a:cubicBezTo>
                    <a:pt x="112" y="583"/>
                    <a:pt x="112" y="583"/>
                    <a:pt x="112" y="583"/>
                  </a:cubicBezTo>
                  <a:cubicBezTo>
                    <a:pt x="112" y="584"/>
                    <a:pt x="112" y="584"/>
                    <a:pt x="112" y="584"/>
                  </a:cubicBezTo>
                  <a:cubicBezTo>
                    <a:pt x="114" y="586"/>
                    <a:pt x="114" y="586"/>
                    <a:pt x="114" y="586"/>
                  </a:cubicBezTo>
                  <a:cubicBezTo>
                    <a:pt x="117" y="586"/>
                    <a:pt x="117" y="586"/>
                    <a:pt x="117" y="586"/>
                  </a:cubicBezTo>
                  <a:cubicBezTo>
                    <a:pt x="120" y="588"/>
                    <a:pt x="120" y="588"/>
                    <a:pt x="120" y="588"/>
                  </a:cubicBezTo>
                  <a:cubicBezTo>
                    <a:pt x="123" y="588"/>
                    <a:pt x="123" y="588"/>
                    <a:pt x="123" y="588"/>
                  </a:cubicBezTo>
                  <a:cubicBezTo>
                    <a:pt x="128" y="592"/>
                    <a:pt x="128" y="592"/>
                    <a:pt x="128" y="592"/>
                  </a:cubicBezTo>
                  <a:cubicBezTo>
                    <a:pt x="129" y="595"/>
                    <a:pt x="129" y="595"/>
                    <a:pt x="129" y="595"/>
                  </a:cubicBezTo>
                  <a:cubicBezTo>
                    <a:pt x="131" y="595"/>
                    <a:pt x="131" y="595"/>
                    <a:pt x="131" y="595"/>
                  </a:cubicBezTo>
                  <a:cubicBezTo>
                    <a:pt x="132" y="596"/>
                    <a:pt x="132" y="596"/>
                    <a:pt x="132" y="596"/>
                  </a:cubicBezTo>
                  <a:cubicBezTo>
                    <a:pt x="133" y="597"/>
                    <a:pt x="133" y="597"/>
                    <a:pt x="133" y="597"/>
                  </a:cubicBezTo>
                  <a:cubicBezTo>
                    <a:pt x="134" y="597"/>
                    <a:pt x="134" y="597"/>
                    <a:pt x="134" y="597"/>
                  </a:cubicBezTo>
                  <a:cubicBezTo>
                    <a:pt x="135" y="599"/>
                    <a:pt x="135" y="599"/>
                    <a:pt x="135" y="599"/>
                  </a:cubicBezTo>
                  <a:cubicBezTo>
                    <a:pt x="137" y="599"/>
                    <a:pt x="137" y="599"/>
                    <a:pt x="137" y="599"/>
                  </a:cubicBezTo>
                  <a:cubicBezTo>
                    <a:pt x="137" y="599"/>
                    <a:pt x="137" y="599"/>
                    <a:pt x="137" y="599"/>
                  </a:cubicBezTo>
                  <a:cubicBezTo>
                    <a:pt x="139" y="601"/>
                    <a:pt x="139" y="601"/>
                    <a:pt x="139" y="601"/>
                  </a:cubicBezTo>
                  <a:cubicBezTo>
                    <a:pt x="141" y="602"/>
                    <a:pt x="141" y="602"/>
                    <a:pt x="141" y="602"/>
                  </a:cubicBezTo>
                  <a:cubicBezTo>
                    <a:pt x="141" y="602"/>
                    <a:pt x="141" y="602"/>
                    <a:pt x="141" y="602"/>
                  </a:cubicBezTo>
                  <a:cubicBezTo>
                    <a:pt x="142" y="602"/>
                    <a:pt x="142" y="602"/>
                    <a:pt x="142" y="602"/>
                  </a:cubicBezTo>
                  <a:cubicBezTo>
                    <a:pt x="145" y="603"/>
                    <a:pt x="145" y="603"/>
                    <a:pt x="145" y="603"/>
                  </a:cubicBezTo>
                  <a:cubicBezTo>
                    <a:pt x="145" y="605"/>
                    <a:pt x="145" y="605"/>
                    <a:pt x="145" y="605"/>
                  </a:cubicBezTo>
                  <a:cubicBezTo>
                    <a:pt x="147" y="605"/>
                    <a:pt x="147" y="605"/>
                    <a:pt x="147" y="605"/>
                  </a:cubicBezTo>
                  <a:cubicBezTo>
                    <a:pt x="149" y="608"/>
                    <a:pt x="149" y="608"/>
                    <a:pt x="149" y="608"/>
                  </a:cubicBezTo>
                  <a:cubicBezTo>
                    <a:pt x="150" y="609"/>
                    <a:pt x="150" y="609"/>
                    <a:pt x="150" y="609"/>
                  </a:cubicBezTo>
                  <a:cubicBezTo>
                    <a:pt x="150" y="613"/>
                    <a:pt x="150" y="613"/>
                    <a:pt x="150" y="613"/>
                  </a:cubicBezTo>
                  <a:cubicBezTo>
                    <a:pt x="152" y="616"/>
                    <a:pt x="152" y="616"/>
                    <a:pt x="152" y="616"/>
                  </a:cubicBezTo>
                  <a:cubicBezTo>
                    <a:pt x="151" y="617"/>
                    <a:pt x="151" y="617"/>
                    <a:pt x="151" y="617"/>
                  </a:cubicBezTo>
                  <a:cubicBezTo>
                    <a:pt x="152" y="618"/>
                    <a:pt x="152" y="618"/>
                    <a:pt x="152" y="618"/>
                  </a:cubicBezTo>
                  <a:cubicBezTo>
                    <a:pt x="155" y="618"/>
                    <a:pt x="163" y="618"/>
                    <a:pt x="163" y="616"/>
                  </a:cubicBezTo>
                  <a:cubicBezTo>
                    <a:pt x="163" y="614"/>
                    <a:pt x="163" y="614"/>
                    <a:pt x="163" y="614"/>
                  </a:cubicBezTo>
                  <a:cubicBezTo>
                    <a:pt x="173" y="613"/>
                    <a:pt x="173" y="613"/>
                    <a:pt x="173" y="613"/>
                  </a:cubicBezTo>
                  <a:cubicBezTo>
                    <a:pt x="173" y="613"/>
                    <a:pt x="174" y="615"/>
                    <a:pt x="176" y="615"/>
                  </a:cubicBezTo>
                  <a:cubicBezTo>
                    <a:pt x="178" y="615"/>
                    <a:pt x="186" y="612"/>
                    <a:pt x="186" y="612"/>
                  </a:cubicBezTo>
                  <a:cubicBezTo>
                    <a:pt x="186" y="612"/>
                    <a:pt x="188" y="612"/>
                    <a:pt x="189" y="614"/>
                  </a:cubicBezTo>
                  <a:cubicBezTo>
                    <a:pt x="190" y="615"/>
                    <a:pt x="192" y="615"/>
                    <a:pt x="192" y="615"/>
                  </a:cubicBezTo>
                  <a:cubicBezTo>
                    <a:pt x="192" y="614"/>
                    <a:pt x="192" y="614"/>
                    <a:pt x="192" y="614"/>
                  </a:cubicBezTo>
                  <a:cubicBezTo>
                    <a:pt x="195" y="614"/>
                    <a:pt x="195" y="614"/>
                    <a:pt x="195" y="614"/>
                  </a:cubicBezTo>
                  <a:cubicBezTo>
                    <a:pt x="199" y="618"/>
                    <a:pt x="199" y="618"/>
                    <a:pt x="199" y="618"/>
                  </a:cubicBezTo>
                  <a:cubicBezTo>
                    <a:pt x="200" y="620"/>
                    <a:pt x="200" y="620"/>
                    <a:pt x="200" y="620"/>
                  </a:cubicBezTo>
                  <a:cubicBezTo>
                    <a:pt x="204" y="620"/>
                    <a:pt x="204" y="620"/>
                    <a:pt x="204" y="620"/>
                  </a:cubicBezTo>
                  <a:cubicBezTo>
                    <a:pt x="205" y="619"/>
                    <a:pt x="205" y="619"/>
                    <a:pt x="205" y="619"/>
                  </a:cubicBezTo>
                  <a:cubicBezTo>
                    <a:pt x="207" y="617"/>
                    <a:pt x="207" y="617"/>
                    <a:pt x="207" y="617"/>
                  </a:cubicBezTo>
                  <a:cubicBezTo>
                    <a:pt x="210" y="614"/>
                    <a:pt x="210" y="614"/>
                    <a:pt x="210" y="614"/>
                  </a:cubicBezTo>
                  <a:cubicBezTo>
                    <a:pt x="210" y="614"/>
                    <a:pt x="210" y="614"/>
                    <a:pt x="210" y="614"/>
                  </a:cubicBezTo>
                  <a:cubicBezTo>
                    <a:pt x="210" y="613"/>
                    <a:pt x="210" y="613"/>
                    <a:pt x="210" y="613"/>
                  </a:cubicBezTo>
                  <a:cubicBezTo>
                    <a:pt x="205" y="609"/>
                    <a:pt x="205" y="609"/>
                    <a:pt x="205" y="609"/>
                  </a:cubicBezTo>
                  <a:cubicBezTo>
                    <a:pt x="202" y="605"/>
                    <a:pt x="202" y="605"/>
                    <a:pt x="202" y="605"/>
                  </a:cubicBezTo>
                  <a:cubicBezTo>
                    <a:pt x="201" y="603"/>
                    <a:pt x="201" y="603"/>
                    <a:pt x="201" y="603"/>
                  </a:cubicBezTo>
                  <a:cubicBezTo>
                    <a:pt x="200" y="601"/>
                    <a:pt x="200" y="601"/>
                    <a:pt x="200" y="601"/>
                  </a:cubicBezTo>
                  <a:cubicBezTo>
                    <a:pt x="200" y="599"/>
                    <a:pt x="200" y="599"/>
                    <a:pt x="200" y="599"/>
                  </a:cubicBezTo>
                  <a:cubicBezTo>
                    <a:pt x="199" y="597"/>
                    <a:pt x="199" y="597"/>
                    <a:pt x="199" y="597"/>
                  </a:cubicBezTo>
                  <a:cubicBezTo>
                    <a:pt x="199" y="596"/>
                    <a:pt x="199" y="596"/>
                    <a:pt x="199" y="596"/>
                  </a:cubicBezTo>
                  <a:cubicBezTo>
                    <a:pt x="198" y="596"/>
                    <a:pt x="198" y="596"/>
                    <a:pt x="198" y="596"/>
                  </a:cubicBezTo>
                  <a:cubicBezTo>
                    <a:pt x="198" y="595"/>
                    <a:pt x="198" y="595"/>
                    <a:pt x="198" y="595"/>
                  </a:cubicBezTo>
                  <a:cubicBezTo>
                    <a:pt x="199" y="595"/>
                    <a:pt x="199" y="595"/>
                    <a:pt x="199" y="595"/>
                  </a:cubicBezTo>
                  <a:cubicBezTo>
                    <a:pt x="199" y="594"/>
                    <a:pt x="199" y="594"/>
                    <a:pt x="199" y="594"/>
                  </a:cubicBezTo>
                  <a:cubicBezTo>
                    <a:pt x="200" y="592"/>
                    <a:pt x="200" y="592"/>
                    <a:pt x="200" y="592"/>
                  </a:cubicBezTo>
                  <a:cubicBezTo>
                    <a:pt x="199" y="592"/>
                    <a:pt x="199" y="592"/>
                    <a:pt x="199" y="592"/>
                  </a:cubicBezTo>
                  <a:cubicBezTo>
                    <a:pt x="198" y="593"/>
                    <a:pt x="198" y="593"/>
                    <a:pt x="198" y="593"/>
                  </a:cubicBezTo>
                  <a:cubicBezTo>
                    <a:pt x="196" y="592"/>
                    <a:pt x="196" y="592"/>
                    <a:pt x="196" y="592"/>
                  </a:cubicBezTo>
                  <a:cubicBezTo>
                    <a:pt x="196" y="589"/>
                    <a:pt x="196" y="589"/>
                    <a:pt x="196" y="589"/>
                  </a:cubicBezTo>
                  <a:cubicBezTo>
                    <a:pt x="194" y="588"/>
                    <a:pt x="194" y="588"/>
                    <a:pt x="194" y="588"/>
                  </a:cubicBezTo>
                  <a:cubicBezTo>
                    <a:pt x="193" y="587"/>
                    <a:pt x="193" y="587"/>
                    <a:pt x="193" y="587"/>
                  </a:cubicBezTo>
                  <a:cubicBezTo>
                    <a:pt x="192" y="587"/>
                    <a:pt x="192" y="587"/>
                    <a:pt x="192" y="587"/>
                  </a:cubicBezTo>
                  <a:cubicBezTo>
                    <a:pt x="191" y="587"/>
                    <a:pt x="191" y="587"/>
                    <a:pt x="191" y="587"/>
                  </a:cubicBezTo>
                  <a:cubicBezTo>
                    <a:pt x="190" y="584"/>
                    <a:pt x="190" y="584"/>
                    <a:pt x="190" y="584"/>
                  </a:cubicBezTo>
                  <a:cubicBezTo>
                    <a:pt x="190" y="582"/>
                    <a:pt x="190" y="582"/>
                    <a:pt x="190" y="582"/>
                  </a:cubicBezTo>
                  <a:cubicBezTo>
                    <a:pt x="191" y="582"/>
                    <a:pt x="191" y="582"/>
                    <a:pt x="191" y="582"/>
                  </a:cubicBezTo>
                  <a:cubicBezTo>
                    <a:pt x="191" y="578"/>
                    <a:pt x="191" y="578"/>
                    <a:pt x="191" y="578"/>
                  </a:cubicBezTo>
                  <a:cubicBezTo>
                    <a:pt x="192" y="577"/>
                    <a:pt x="192" y="577"/>
                    <a:pt x="192" y="577"/>
                  </a:cubicBezTo>
                  <a:cubicBezTo>
                    <a:pt x="193" y="575"/>
                    <a:pt x="193" y="575"/>
                    <a:pt x="193" y="575"/>
                  </a:cubicBezTo>
                  <a:cubicBezTo>
                    <a:pt x="193" y="575"/>
                    <a:pt x="193" y="575"/>
                    <a:pt x="193" y="575"/>
                  </a:cubicBezTo>
                  <a:cubicBezTo>
                    <a:pt x="194" y="573"/>
                    <a:pt x="194" y="573"/>
                    <a:pt x="194" y="573"/>
                  </a:cubicBezTo>
                  <a:cubicBezTo>
                    <a:pt x="195" y="571"/>
                    <a:pt x="195" y="571"/>
                    <a:pt x="195" y="571"/>
                  </a:cubicBezTo>
                  <a:cubicBezTo>
                    <a:pt x="195" y="570"/>
                    <a:pt x="195" y="570"/>
                    <a:pt x="195" y="570"/>
                  </a:cubicBezTo>
                  <a:cubicBezTo>
                    <a:pt x="196" y="570"/>
                    <a:pt x="196" y="570"/>
                    <a:pt x="196" y="570"/>
                  </a:cubicBezTo>
                  <a:cubicBezTo>
                    <a:pt x="196" y="571"/>
                    <a:pt x="196" y="571"/>
                    <a:pt x="196" y="571"/>
                  </a:cubicBezTo>
                  <a:cubicBezTo>
                    <a:pt x="197" y="571"/>
                    <a:pt x="197" y="571"/>
                    <a:pt x="197" y="571"/>
                  </a:cubicBezTo>
                  <a:cubicBezTo>
                    <a:pt x="198" y="570"/>
                    <a:pt x="198" y="570"/>
                    <a:pt x="198" y="570"/>
                  </a:cubicBezTo>
                  <a:cubicBezTo>
                    <a:pt x="198" y="570"/>
                    <a:pt x="198" y="570"/>
                    <a:pt x="198" y="570"/>
                  </a:cubicBezTo>
                  <a:cubicBezTo>
                    <a:pt x="199" y="570"/>
                    <a:pt x="199" y="570"/>
                    <a:pt x="199" y="570"/>
                  </a:cubicBezTo>
                  <a:cubicBezTo>
                    <a:pt x="200" y="570"/>
                    <a:pt x="200" y="570"/>
                    <a:pt x="200" y="570"/>
                  </a:cubicBezTo>
                  <a:cubicBezTo>
                    <a:pt x="202" y="569"/>
                    <a:pt x="202" y="569"/>
                    <a:pt x="202" y="569"/>
                  </a:cubicBezTo>
                  <a:cubicBezTo>
                    <a:pt x="201" y="568"/>
                    <a:pt x="201" y="568"/>
                    <a:pt x="201" y="568"/>
                  </a:cubicBezTo>
                  <a:cubicBezTo>
                    <a:pt x="200" y="568"/>
                    <a:pt x="200" y="568"/>
                    <a:pt x="200" y="568"/>
                  </a:cubicBezTo>
                  <a:cubicBezTo>
                    <a:pt x="201" y="568"/>
                    <a:pt x="201" y="568"/>
                    <a:pt x="201" y="568"/>
                  </a:cubicBezTo>
                  <a:cubicBezTo>
                    <a:pt x="202" y="568"/>
                    <a:pt x="202" y="568"/>
                    <a:pt x="202" y="568"/>
                  </a:cubicBezTo>
                  <a:cubicBezTo>
                    <a:pt x="203" y="568"/>
                    <a:pt x="203" y="568"/>
                    <a:pt x="203" y="568"/>
                  </a:cubicBezTo>
                  <a:cubicBezTo>
                    <a:pt x="204" y="568"/>
                    <a:pt x="204" y="568"/>
                    <a:pt x="204" y="568"/>
                  </a:cubicBezTo>
                  <a:cubicBezTo>
                    <a:pt x="204" y="568"/>
                    <a:pt x="204" y="568"/>
                    <a:pt x="204" y="568"/>
                  </a:cubicBezTo>
                  <a:cubicBezTo>
                    <a:pt x="204" y="567"/>
                    <a:pt x="204" y="567"/>
                    <a:pt x="204" y="567"/>
                  </a:cubicBezTo>
                  <a:cubicBezTo>
                    <a:pt x="202" y="565"/>
                    <a:pt x="202" y="565"/>
                    <a:pt x="202" y="565"/>
                  </a:cubicBezTo>
                  <a:cubicBezTo>
                    <a:pt x="203" y="565"/>
                    <a:pt x="203" y="565"/>
                    <a:pt x="203" y="565"/>
                  </a:cubicBezTo>
                  <a:cubicBezTo>
                    <a:pt x="204" y="566"/>
                    <a:pt x="204" y="566"/>
                    <a:pt x="204" y="566"/>
                  </a:cubicBezTo>
                  <a:cubicBezTo>
                    <a:pt x="205" y="565"/>
                    <a:pt x="205" y="565"/>
                    <a:pt x="205" y="565"/>
                  </a:cubicBezTo>
                  <a:cubicBezTo>
                    <a:pt x="206" y="566"/>
                    <a:pt x="206" y="566"/>
                    <a:pt x="206" y="566"/>
                  </a:cubicBezTo>
                  <a:cubicBezTo>
                    <a:pt x="206" y="565"/>
                    <a:pt x="206" y="565"/>
                    <a:pt x="206" y="565"/>
                  </a:cubicBezTo>
                  <a:cubicBezTo>
                    <a:pt x="206" y="564"/>
                    <a:pt x="206" y="564"/>
                    <a:pt x="206" y="564"/>
                  </a:cubicBezTo>
                  <a:cubicBezTo>
                    <a:pt x="206" y="564"/>
                    <a:pt x="206" y="564"/>
                    <a:pt x="206" y="564"/>
                  </a:cubicBezTo>
                  <a:cubicBezTo>
                    <a:pt x="206" y="563"/>
                    <a:pt x="206" y="563"/>
                    <a:pt x="206" y="563"/>
                  </a:cubicBezTo>
                  <a:cubicBezTo>
                    <a:pt x="206" y="562"/>
                    <a:pt x="206" y="562"/>
                    <a:pt x="206" y="562"/>
                  </a:cubicBezTo>
                  <a:cubicBezTo>
                    <a:pt x="207" y="562"/>
                    <a:pt x="207" y="562"/>
                    <a:pt x="207" y="562"/>
                  </a:cubicBezTo>
                  <a:cubicBezTo>
                    <a:pt x="207" y="561"/>
                    <a:pt x="207" y="561"/>
                    <a:pt x="207" y="561"/>
                  </a:cubicBezTo>
                  <a:cubicBezTo>
                    <a:pt x="207" y="561"/>
                    <a:pt x="207" y="561"/>
                    <a:pt x="207" y="561"/>
                  </a:cubicBezTo>
                  <a:cubicBezTo>
                    <a:pt x="207" y="561"/>
                    <a:pt x="207" y="561"/>
                    <a:pt x="207" y="561"/>
                  </a:cubicBezTo>
                  <a:cubicBezTo>
                    <a:pt x="207" y="561"/>
                    <a:pt x="207" y="561"/>
                    <a:pt x="207" y="561"/>
                  </a:cubicBezTo>
                  <a:cubicBezTo>
                    <a:pt x="205" y="559"/>
                    <a:pt x="205" y="559"/>
                    <a:pt x="205" y="559"/>
                  </a:cubicBezTo>
                  <a:cubicBezTo>
                    <a:pt x="203" y="560"/>
                    <a:pt x="203" y="560"/>
                    <a:pt x="203" y="560"/>
                  </a:cubicBezTo>
                  <a:cubicBezTo>
                    <a:pt x="200" y="558"/>
                    <a:pt x="200" y="558"/>
                    <a:pt x="200" y="558"/>
                  </a:cubicBezTo>
                  <a:cubicBezTo>
                    <a:pt x="200" y="556"/>
                    <a:pt x="200" y="556"/>
                    <a:pt x="200" y="556"/>
                  </a:cubicBezTo>
                  <a:cubicBezTo>
                    <a:pt x="203" y="556"/>
                    <a:pt x="203" y="556"/>
                    <a:pt x="203" y="556"/>
                  </a:cubicBezTo>
                  <a:cubicBezTo>
                    <a:pt x="200" y="550"/>
                    <a:pt x="200" y="550"/>
                    <a:pt x="200" y="550"/>
                  </a:cubicBezTo>
                  <a:cubicBezTo>
                    <a:pt x="196" y="546"/>
                    <a:pt x="196" y="546"/>
                    <a:pt x="196" y="546"/>
                  </a:cubicBezTo>
                  <a:cubicBezTo>
                    <a:pt x="190" y="545"/>
                    <a:pt x="190" y="545"/>
                    <a:pt x="190" y="545"/>
                  </a:cubicBezTo>
                  <a:cubicBezTo>
                    <a:pt x="189" y="546"/>
                    <a:pt x="189" y="546"/>
                    <a:pt x="189" y="546"/>
                  </a:cubicBezTo>
                  <a:cubicBezTo>
                    <a:pt x="186" y="544"/>
                    <a:pt x="186" y="544"/>
                    <a:pt x="186" y="544"/>
                  </a:cubicBezTo>
                  <a:cubicBezTo>
                    <a:pt x="187" y="542"/>
                    <a:pt x="187" y="542"/>
                    <a:pt x="187" y="542"/>
                  </a:cubicBezTo>
                  <a:cubicBezTo>
                    <a:pt x="185" y="540"/>
                    <a:pt x="185" y="540"/>
                    <a:pt x="185" y="540"/>
                  </a:cubicBezTo>
                  <a:cubicBezTo>
                    <a:pt x="182" y="539"/>
                    <a:pt x="182" y="539"/>
                    <a:pt x="182" y="539"/>
                  </a:cubicBezTo>
                  <a:cubicBezTo>
                    <a:pt x="183" y="536"/>
                    <a:pt x="183" y="536"/>
                    <a:pt x="183" y="536"/>
                  </a:cubicBezTo>
                  <a:cubicBezTo>
                    <a:pt x="184" y="530"/>
                    <a:pt x="184" y="530"/>
                    <a:pt x="184" y="530"/>
                  </a:cubicBezTo>
                  <a:cubicBezTo>
                    <a:pt x="182" y="529"/>
                    <a:pt x="182" y="529"/>
                    <a:pt x="182" y="529"/>
                  </a:cubicBezTo>
                  <a:cubicBezTo>
                    <a:pt x="182" y="524"/>
                    <a:pt x="182" y="524"/>
                    <a:pt x="182" y="524"/>
                  </a:cubicBezTo>
                  <a:cubicBezTo>
                    <a:pt x="184" y="524"/>
                    <a:pt x="184" y="524"/>
                    <a:pt x="184" y="524"/>
                  </a:cubicBezTo>
                  <a:cubicBezTo>
                    <a:pt x="186" y="521"/>
                    <a:pt x="186" y="521"/>
                    <a:pt x="186" y="521"/>
                  </a:cubicBezTo>
                  <a:cubicBezTo>
                    <a:pt x="186" y="518"/>
                    <a:pt x="186" y="518"/>
                    <a:pt x="186" y="518"/>
                  </a:cubicBezTo>
                  <a:cubicBezTo>
                    <a:pt x="187" y="517"/>
                    <a:pt x="187" y="517"/>
                    <a:pt x="187" y="517"/>
                  </a:cubicBezTo>
                  <a:cubicBezTo>
                    <a:pt x="192" y="521"/>
                    <a:pt x="192" y="521"/>
                    <a:pt x="192" y="521"/>
                  </a:cubicBezTo>
                  <a:cubicBezTo>
                    <a:pt x="193" y="523"/>
                    <a:pt x="193" y="523"/>
                    <a:pt x="193" y="523"/>
                  </a:cubicBezTo>
                  <a:cubicBezTo>
                    <a:pt x="195" y="524"/>
                    <a:pt x="195" y="524"/>
                    <a:pt x="195" y="524"/>
                  </a:cubicBezTo>
                  <a:cubicBezTo>
                    <a:pt x="198" y="524"/>
                    <a:pt x="198" y="524"/>
                    <a:pt x="198" y="524"/>
                  </a:cubicBezTo>
                  <a:cubicBezTo>
                    <a:pt x="198" y="521"/>
                    <a:pt x="198" y="521"/>
                    <a:pt x="198" y="521"/>
                  </a:cubicBezTo>
                  <a:cubicBezTo>
                    <a:pt x="199" y="521"/>
                    <a:pt x="199" y="521"/>
                    <a:pt x="199" y="521"/>
                  </a:cubicBezTo>
                  <a:cubicBezTo>
                    <a:pt x="197" y="513"/>
                    <a:pt x="197" y="513"/>
                    <a:pt x="197" y="513"/>
                  </a:cubicBezTo>
                  <a:cubicBezTo>
                    <a:pt x="199" y="513"/>
                    <a:pt x="199" y="513"/>
                    <a:pt x="199" y="513"/>
                  </a:cubicBezTo>
                  <a:cubicBezTo>
                    <a:pt x="202" y="513"/>
                    <a:pt x="202" y="513"/>
                    <a:pt x="202" y="513"/>
                  </a:cubicBezTo>
                  <a:cubicBezTo>
                    <a:pt x="202" y="511"/>
                    <a:pt x="202" y="511"/>
                    <a:pt x="202" y="511"/>
                  </a:cubicBezTo>
                  <a:cubicBezTo>
                    <a:pt x="201" y="509"/>
                    <a:pt x="201" y="509"/>
                    <a:pt x="201" y="509"/>
                  </a:cubicBezTo>
                  <a:cubicBezTo>
                    <a:pt x="202" y="507"/>
                    <a:pt x="202" y="507"/>
                    <a:pt x="202" y="507"/>
                  </a:cubicBezTo>
                  <a:cubicBezTo>
                    <a:pt x="204" y="506"/>
                    <a:pt x="204" y="506"/>
                    <a:pt x="204" y="506"/>
                  </a:cubicBezTo>
                  <a:cubicBezTo>
                    <a:pt x="205" y="506"/>
                    <a:pt x="205" y="506"/>
                    <a:pt x="205" y="506"/>
                  </a:cubicBezTo>
                  <a:cubicBezTo>
                    <a:pt x="206" y="503"/>
                    <a:pt x="206" y="503"/>
                    <a:pt x="206" y="503"/>
                  </a:cubicBezTo>
                  <a:cubicBezTo>
                    <a:pt x="208" y="502"/>
                    <a:pt x="208" y="502"/>
                    <a:pt x="208" y="502"/>
                  </a:cubicBezTo>
                  <a:cubicBezTo>
                    <a:pt x="209" y="503"/>
                    <a:pt x="209" y="503"/>
                    <a:pt x="209" y="503"/>
                  </a:cubicBezTo>
                  <a:cubicBezTo>
                    <a:pt x="210" y="501"/>
                    <a:pt x="210" y="501"/>
                    <a:pt x="210" y="501"/>
                  </a:cubicBezTo>
                  <a:cubicBezTo>
                    <a:pt x="209" y="500"/>
                    <a:pt x="209" y="500"/>
                    <a:pt x="209" y="500"/>
                  </a:cubicBezTo>
                  <a:cubicBezTo>
                    <a:pt x="210" y="499"/>
                    <a:pt x="210" y="499"/>
                    <a:pt x="210" y="499"/>
                  </a:cubicBezTo>
                  <a:cubicBezTo>
                    <a:pt x="212" y="500"/>
                    <a:pt x="212" y="500"/>
                    <a:pt x="212" y="500"/>
                  </a:cubicBezTo>
                  <a:cubicBezTo>
                    <a:pt x="214" y="501"/>
                    <a:pt x="214" y="501"/>
                    <a:pt x="214" y="501"/>
                  </a:cubicBezTo>
                  <a:cubicBezTo>
                    <a:pt x="214" y="502"/>
                    <a:pt x="214" y="502"/>
                    <a:pt x="214" y="502"/>
                  </a:cubicBezTo>
                  <a:cubicBezTo>
                    <a:pt x="213" y="504"/>
                    <a:pt x="213" y="504"/>
                    <a:pt x="213" y="504"/>
                  </a:cubicBezTo>
                  <a:cubicBezTo>
                    <a:pt x="214" y="504"/>
                    <a:pt x="214" y="504"/>
                    <a:pt x="214" y="504"/>
                  </a:cubicBezTo>
                  <a:cubicBezTo>
                    <a:pt x="215" y="504"/>
                    <a:pt x="215" y="504"/>
                    <a:pt x="215" y="504"/>
                  </a:cubicBezTo>
                  <a:cubicBezTo>
                    <a:pt x="216" y="502"/>
                    <a:pt x="216" y="502"/>
                    <a:pt x="216" y="502"/>
                  </a:cubicBezTo>
                  <a:cubicBezTo>
                    <a:pt x="217" y="501"/>
                    <a:pt x="217" y="501"/>
                    <a:pt x="217" y="501"/>
                  </a:cubicBezTo>
                  <a:cubicBezTo>
                    <a:pt x="217" y="503"/>
                    <a:pt x="217" y="503"/>
                    <a:pt x="217" y="503"/>
                  </a:cubicBezTo>
                  <a:cubicBezTo>
                    <a:pt x="218" y="502"/>
                    <a:pt x="218" y="502"/>
                    <a:pt x="218" y="502"/>
                  </a:cubicBezTo>
                  <a:cubicBezTo>
                    <a:pt x="219" y="501"/>
                    <a:pt x="219" y="501"/>
                    <a:pt x="219" y="501"/>
                  </a:cubicBezTo>
                  <a:cubicBezTo>
                    <a:pt x="220" y="500"/>
                    <a:pt x="220" y="500"/>
                    <a:pt x="220" y="500"/>
                  </a:cubicBezTo>
                  <a:cubicBezTo>
                    <a:pt x="222" y="499"/>
                    <a:pt x="222" y="499"/>
                    <a:pt x="222" y="499"/>
                  </a:cubicBezTo>
                  <a:cubicBezTo>
                    <a:pt x="224" y="499"/>
                    <a:pt x="224" y="499"/>
                    <a:pt x="224" y="499"/>
                  </a:cubicBezTo>
                  <a:cubicBezTo>
                    <a:pt x="225" y="501"/>
                    <a:pt x="225" y="501"/>
                    <a:pt x="225" y="501"/>
                  </a:cubicBezTo>
                  <a:cubicBezTo>
                    <a:pt x="227" y="503"/>
                    <a:pt x="227" y="503"/>
                    <a:pt x="227" y="503"/>
                  </a:cubicBezTo>
                  <a:cubicBezTo>
                    <a:pt x="230" y="502"/>
                    <a:pt x="230" y="502"/>
                    <a:pt x="230" y="502"/>
                  </a:cubicBezTo>
                  <a:cubicBezTo>
                    <a:pt x="231" y="502"/>
                    <a:pt x="231" y="502"/>
                    <a:pt x="231" y="502"/>
                  </a:cubicBezTo>
                  <a:cubicBezTo>
                    <a:pt x="232" y="503"/>
                    <a:pt x="232" y="503"/>
                    <a:pt x="232" y="503"/>
                  </a:cubicBezTo>
                  <a:cubicBezTo>
                    <a:pt x="233" y="503"/>
                    <a:pt x="233" y="503"/>
                    <a:pt x="233" y="503"/>
                  </a:cubicBezTo>
                  <a:cubicBezTo>
                    <a:pt x="235" y="506"/>
                    <a:pt x="235" y="506"/>
                    <a:pt x="235" y="506"/>
                  </a:cubicBezTo>
                  <a:cubicBezTo>
                    <a:pt x="237" y="506"/>
                    <a:pt x="237" y="506"/>
                    <a:pt x="237" y="506"/>
                  </a:cubicBezTo>
                  <a:cubicBezTo>
                    <a:pt x="238" y="507"/>
                    <a:pt x="238" y="507"/>
                    <a:pt x="238" y="507"/>
                  </a:cubicBezTo>
                  <a:cubicBezTo>
                    <a:pt x="241" y="509"/>
                    <a:pt x="241" y="509"/>
                    <a:pt x="241" y="509"/>
                  </a:cubicBezTo>
                  <a:cubicBezTo>
                    <a:pt x="242" y="509"/>
                    <a:pt x="242" y="509"/>
                    <a:pt x="242" y="509"/>
                  </a:cubicBezTo>
                  <a:cubicBezTo>
                    <a:pt x="243" y="511"/>
                    <a:pt x="243" y="511"/>
                    <a:pt x="243" y="511"/>
                  </a:cubicBezTo>
                  <a:cubicBezTo>
                    <a:pt x="243" y="513"/>
                    <a:pt x="243" y="513"/>
                    <a:pt x="243" y="513"/>
                  </a:cubicBezTo>
                  <a:cubicBezTo>
                    <a:pt x="244" y="513"/>
                    <a:pt x="244" y="513"/>
                    <a:pt x="244" y="513"/>
                  </a:cubicBezTo>
                  <a:cubicBezTo>
                    <a:pt x="245" y="511"/>
                    <a:pt x="245" y="511"/>
                    <a:pt x="245" y="511"/>
                  </a:cubicBezTo>
                  <a:cubicBezTo>
                    <a:pt x="245" y="509"/>
                    <a:pt x="245" y="509"/>
                    <a:pt x="245" y="509"/>
                  </a:cubicBezTo>
                  <a:cubicBezTo>
                    <a:pt x="247" y="508"/>
                    <a:pt x="247" y="508"/>
                    <a:pt x="247" y="508"/>
                  </a:cubicBezTo>
                  <a:cubicBezTo>
                    <a:pt x="248" y="510"/>
                    <a:pt x="248" y="510"/>
                    <a:pt x="248" y="510"/>
                  </a:cubicBezTo>
                  <a:cubicBezTo>
                    <a:pt x="251" y="510"/>
                    <a:pt x="251" y="510"/>
                    <a:pt x="251" y="510"/>
                  </a:cubicBezTo>
                  <a:cubicBezTo>
                    <a:pt x="252" y="512"/>
                    <a:pt x="252" y="512"/>
                    <a:pt x="252" y="512"/>
                  </a:cubicBezTo>
                  <a:cubicBezTo>
                    <a:pt x="254" y="512"/>
                    <a:pt x="254" y="512"/>
                    <a:pt x="254" y="512"/>
                  </a:cubicBezTo>
                  <a:cubicBezTo>
                    <a:pt x="256" y="511"/>
                    <a:pt x="256" y="511"/>
                    <a:pt x="256" y="511"/>
                  </a:cubicBezTo>
                  <a:cubicBezTo>
                    <a:pt x="256" y="507"/>
                    <a:pt x="256" y="507"/>
                    <a:pt x="256" y="507"/>
                  </a:cubicBezTo>
                  <a:cubicBezTo>
                    <a:pt x="258" y="507"/>
                    <a:pt x="258" y="507"/>
                    <a:pt x="258" y="507"/>
                  </a:cubicBezTo>
                  <a:cubicBezTo>
                    <a:pt x="258" y="506"/>
                    <a:pt x="258" y="506"/>
                    <a:pt x="258" y="506"/>
                  </a:cubicBezTo>
                  <a:cubicBezTo>
                    <a:pt x="259" y="505"/>
                    <a:pt x="259" y="505"/>
                    <a:pt x="259" y="505"/>
                  </a:cubicBezTo>
                  <a:cubicBezTo>
                    <a:pt x="260" y="506"/>
                    <a:pt x="260" y="506"/>
                    <a:pt x="260" y="506"/>
                  </a:cubicBezTo>
                  <a:cubicBezTo>
                    <a:pt x="261" y="505"/>
                    <a:pt x="261" y="505"/>
                    <a:pt x="261" y="505"/>
                  </a:cubicBezTo>
                  <a:cubicBezTo>
                    <a:pt x="263" y="505"/>
                    <a:pt x="263" y="505"/>
                    <a:pt x="263" y="505"/>
                  </a:cubicBezTo>
                  <a:cubicBezTo>
                    <a:pt x="266" y="507"/>
                    <a:pt x="266" y="507"/>
                    <a:pt x="266" y="507"/>
                  </a:cubicBezTo>
                  <a:cubicBezTo>
                    <a:pt x="266" y="508"/>
                    <a:pt x="266" y="508"/>
                    <a:pt x="266" y="508"/>
                  </a:cubicBezTo>
                  <a:cubicBezTo>
                    <a:pt x="269" y="508"/>
                    <a:pt x="269" y="508"/>
                    <a:pt x="269" y="508"/>
                  </a:cubicBezTo>
                  <a:cubicBezTo>
                    <a:pt x="268" y="506"/>
                    <a:pt x="268" y="506"/>
                    <a:pt x="268" y="506"/>
                  </a:cubicBezTo>
                  <a:cubicBezTo>
                    <a:pt x="270" y="505"/>
                    <a:pt x="270" y="505"/>
                    <a:pt x="270" y="505"/>
                  </a:cubicBezTo>
                  <a:cubicBezTo>
                    <a:pt x="272" y="505"/>
                    <a:pt x="272" y="505"/>
                    <a:pt x="272" y="505"/>
                  </a:cubicBezTo>
                  <a:cubicBezTo>
                    <a:pt x="273" y="504"/>
                    <a:pt x="273" y="504"/>
                    <a:pt x="273" y="504"/>
                  </a:cubicBezTo>
                  <a:cubicBezTo>
                    <a:pt x="275" y="505"/>
                    <a:pt x="275" y="505"/>
                    <a:pt x="275" y="505"/>
                  </a:cubicBezTo>
                  <a:cubicBezTo>
                    <a:pt x="276" y="506"/>
                    <a:pt x="276" y="506"/>
                    <a:pt x="276" y="506"/>
                  </a:cubicBezTo>
                  <a:cubicBezTo>
                    <a:pt x="275" y="507"/>
                    <a:pt x="275" y="507"/>
                    <a:pt x="275" y="507"/>
                  </a:cubicBezTo>
                  <a:cubicBezTo>
                    <a:pt x="274" y="508"/>
                    <a:pt x="274" y="508"/>
                    <a:pt x="274" y="508"/>
                  </a:cubicBezTo>
                  <a:cubicBezTo>
                    <a:pt x="276" y="510"/>
                    <a:pt x="276" y="510"/>
                    <a:pt x="276" y="510"/>
                  </a:cubicBezTo>
                  <a:cubicBezTo>
                    <a:pt x="277" y="510"/>
                    <a:pt x="277" y="510"/>
                    <a:pt x="277" y="510"/>
                  </a:cubicBezTo>
                  <a:cubicBezTo>
                    <a:pt x="278" y="510"/>
                    <a:pt x="278" y="510"/>
                    <a:pt x="278" y="510"/>
                  </a:cubicBezTo>
                  <a:cubicBezTo>
                    <a:pt x="279" y="511"/>
                    <a:pt x="279" y="511"/>
                    <a:pt x="279" y="511"/>
                  </a:cubicBezTo>
                  <a:cubicBezTo>
                    <a:pt x="282" y="510"/>
                    <a:pt x="282" y="510"/>
                    <a:pt x="282" y="510"/>
                  </a:cubicBezTo>
                  <a:cubicBezTo>
                    <a:pt x="285" y="512"/>
                    <a:pt x="285" y="512"/>
                    <a:pt x="285" y="512"/>
                  </a:cubicBezTo>
                  <a:cubicBezTo>
                    <a:pt x="287" y="512"/>
                    <a:pt x="287" y="512"/>
                    <a:pt x="287" y="512"/>
                  </a:cubicBezTo>
                  <a:cubicBezTo>
                    <a:pt x="288" y="510"/>
                    <a:pt x="288" y="510"/>
                    <a:pt x="288" y="510"/>
                  </a:cubicBezTo>
                  <a:cubicBezTo>
                    <a:pt x="288" y="508"/>
                    <a:pt x="288" y="508"/>
                    <a:pt x="288" y="508"/>
                  </a:cubicBezTo>
                  <a:cubicBezTo>
                    <a:pt x="289" y="507"/>
                    <a:pt x="289" y="507"/>
                    <a:pt x="289" y="507"/>
                  </a:cubicBezTo>
                  <a:cubicBezTo>
                    <a:pt x="292" y="509"/>
                    <a:pt x="292" y="509"/>
                    <a:pt x="292" y="509"/>
                  </a:cubicBezTo>
                  <a:cubicBezTo>
                    <a:pt x="294" y="509"/>
                    <a:pt x="294" y="509"/>
                    <a:pt x="294" y="509"/>
                  </a:cubicBezTo>
                  <a:cubicBezTo>
                    <a:pt x="297" y="508"/>
                    <a:pt x="297" y="508"/>
                    <a:pt x="297" y="508"/>
                  </a:cubicBezTo>
                  <a:cubicBezTo>
                    <a:pt x="298" y="507"/>
                    <a:pt x="298" y="507"/>
                    <a:pt x="298" y="507"/>
                  </a:cubicBezTo>
                  <a:cubicBezTo>
                    <a:pt x="298" y="500"/>
                    <a:pt x="298" y="500"/>
                    <a:pt x="298" y="500"/>
                  </a:cubicBezTo>
                  <a:cubicBezTo>
                    <a:pt x="297" y="499"/>
                    <a:pt x="297" y="499"/>
                    <a:pt x="297" y="499"/>
                  </a:cubicBezTo>
                  <a:cubicBezTo>
                    <a:pt x="294" y="499"/>
                    <a:pt x="294" y="499"/>
                    <a:pt x="294" y="499"/>
                  </a:cubicBezTo>
                  <a:cubicBezTo>
                    <a:pt x="293" y="498"/>
                    <a:pt x="293" y="498"/>
                    <a:pt x="293" y="498"/>
                  </a:cubicBezTo>
                  <a:cubicBezTo>
                    <a:pt x="292" y="497"/>
                    <a:pt x="292" y="497"/>
                    <a:pt x="292" y="497"/>
                  </a:cubicBezTo>
                  <a:cubicBezTo>
                    <a:pt x="290" y="496"/>
                    <a:pt x="290" y="496"/>
                    <a:pt x="290" y="496"/>
                  </a:cubicBezTo>
                  <a:cubicBezTo>
                    <a:pt x="289" y="495"/>
                    <a:pt x="289" y="495"/>
                    <a:pt x="289" y="495"/>
                  </a:cubicBezTo>
                  <a:cubicBezTo>
                    <a:pt x="287" y="495"/>
                    <a:pt x="287" y="495"/>
                    <a:pt x="287" y="495"/>
                  </a:cubicBezTo>
                  <a:cubicBezTo>
                    <a:pt x="287" y="494"/>
                    <a:pt x="287" y="494"/>
                    <a:pt x="287" y="494"/>
                  </a:cubicBezTo>
                  <a:cubicBezTo>
                    <a:pt x="286" y="493"/>
                    <a:pt x="286" y="493"/>
                    <a:pt x="286" y="493"/>
                  </a:cubicBezTo>
                  <a:cubicBezTo>
                    <a:pt x="287" y="492"/>
                    <a:pt x="287" y="492"/>
                    <a:pt x="287" y="492"/>
                  </a:cubicBezTo>
                  <a:cubicBezTo>
                    <a:pt x="288" y="492"/>
                    <a:pt x="288" y="492"/>
                    <a:pt x="288" y="492"/>
                  </a:cubicBezTo>
                  <a:cubicBezTo>
                    <a:pt x="288" y="490"/>
                    <a:pt x="288" y="490"/>
                    <a:pt x="288" y="490"/>
                  </a:cubicBezTo>
                  <a:cubicBezTo>
                    <a:pt x="290" y="489"/>
                    <a:pt x="290" y="489"/>
                    <a:pt x="290" y="489"/>
                  </a:cubicBezTo>
                  <a:cubicBezTo>
                    <a:pt x="289" y="487"/>
                    <a:pt x="289" y="487"/>
                    <a:pt x="289" y="487"/>
                  </a:cubicBezTo>
                  <a:cubicBezTo>
                    <a:pt x="288" y="486"/>
                    <a:pt x="288" y="486"/>
                    <a:pt x="288" y="486"/>
                  </a:cubicBezTo>
                  <a:cubicBezTo>
                    <a:pt x="288" y="484"/>
                    <a:pt x="288" y="484"/>
                    <a:pt x="288" y="484"/>
                  </a:cubicBezTo>
                  <a:cubicBezTo>
                    <a:pt x="290" y="482"/>
                    <a:pt x="290" y="482"/>
                    <a:pt x="290" y="482"/>
                  </a:cubicBezTo>
                  <a:cubicBezTo>
                    <a:pt x="292" y="480"/>
                    <a:pt x="292" y="480"/>
                    <a:pt x="292" y="480"/>
                  </a:cubicBezTo>
                  <a:cubicBezTo>
                    <a:pt x="296" y="479"/>
                    <a:pt x="296" y="479"/>
                    <a:pt x="296" y="479"/>
                  </a:cubicBezTo>
                  <a:cubicBezTo>
                    <a:pt x="297" y="480"/>
                    <a:pt x="297" y="480"/>
                    <a:pt x="297" y="480"/>
                  </a:cubicBezTo>
                  <a:cubicBezTo>
                    <a:pt x="298" y="479"/>
                    <a:pt x="298" y="479"/>
                    <a:pt x="298" y="479"/>
                  </a:cubicBezTo>
                  <a:cubicBezTo>
                    <a:pt x="298" y="477"/>
                    <a:pt x="298" y="477"/>
                    <a:pt x="298" y="477"/>
                  </a:cubicBezTo>
                  <a:cubicBezTo>
                    <a:pt x="296" y="477"/>
                    <a:pt x="296" y="477"/>
                    <a:pt x="296" y="477"/>
                  </a:cubicBezTo>
                  <a:cubicBezTo>
                    <a:pt x="295" y="475"/>
                    <a:pt x="295" y="475"/>
                    <a:pt x="295" y="475"/>
                  </a:cubicBezTo>
                  <a:cubicBezTo>
                    <a:pt x="294" y="476"/>
                    <a:pt x="294" y="476"/>
                    <a:pt x="294" y="476"/>
                  </a:cubicBezTo>
                  <a:cubicBezTo>
                    <a:pt x="293" y="476"/>
                    <a:pt x="293" y="476"/>
                    <a:pt x="293" y="476"/>
                  </a:cubicBezTo>
                  <a:cubicBezTo>
                    <a:pt x="291" y="476"/>
                    <a:pt x="291" y="476"/>
                    <a:pt x="291" y="476"/>
                  </a:cubicBezTo>
                  <a:cubicBezTo>
                    <a:pt x="289" y="476"/>
                    <a:pt x="289" y="476"/>
                    <a:pt x="289" y="476"/>
                  </a:cubicBezTo>
                  <a:cubicBezTo>
                    <a:pt x="288" y="474"/>
                    <a:pt x="288" y="474"/>
                    <a:pt x="288" y="474"/>
                  </a:cubicBezTo>
                  <a:cubicBezTo>
                    <a:pt x="289" y="474"/>
                    <a:pt x="289" y="474"/>
                    <a:pt x="289" y="474"/>
                  </a:cubicBezTo>
                  <a:cubicBezTo>
                    <a:pt x="291" y="474"/>
                    <a:pt x="291" y="474"/>
                    <a:pt x="291" y="474"/>
                  </a:cubicBezTo>
                  <a:cubicBezTo>
                    <a:pt x="291" y="472"/>
                    <a:pt x="291" y="472"/>
                    <a:pt x="291" y="472"/>
                  </a:cubicBezTo>
                  <a:cubicBezTo>
                    <a:pt x="289" y="472"/>
                    <a:pt x="289" y="472"/>
                    <a:pt x="289" y="472"/>
                  </a:cubicBezTo>
                  <a:cubicBezTo>
                    <a:pt x="287" y="472"/>
                    <a:pt x="287" y="472"/>
                    <a:pt x="287" y="472"/>
                  </a:cubicBezTo>
                  <a:cubicBezTo>
                    <a:pt x="288" y="471"/>
                    <a:pt x="288" y="471"/>
                    <a:pt x="288" y="471"/>
                  </a:cubicBezTo>
                  <a:cubicBezTo>
                    <a:pt x="287" y="469"/>
                    <a:pt x="287" y="469"/>
                    <a:pt x="287" y="469"/>
                  </a:cubicBezTo>
                  <a:cubicBezTo>
                    <a:pt x="287" y="468"/>
                    <a:pt x="287" y="468"/>
                    <a:pt x="287" y="468"/>
                  </a:cubicBezTo>
                  <a:cubicBezTo>
                    <a:pt x="289" y="468"/>
                    <a:pt x="289" y="468"/>
                    <a:pt x="289" y="468"/>
                  </a:cubicBezTo>
                  <a:cubicBezTo>
                    <a:pt x="290" y="467"/>
                    <a:pt x="290" y="467"/>
                    <a:pt x="290" y="467"/>
                  </a:cubicBezTo>
                  <a:cubicBezTo>
                    <a:pt x="291" y="467"/>
                    <a:pt x="291" y="467"/>
                    <a:pt x="291" y="467"/>
                  </a:cubicBezTo>
                  <a:cubicBezTo>
                    <a:pt x="292" y="468"/>
                    <a:pt x="292" y="468"/>
                    <a:pt x="292" y="468"/>
                  </a:cubicBezTo>
                  <a:cubicBezTo>
                    <a:pt x="294" y="468"/>
                    <a:pt x="294" y="468"/>
                    <a:pt x="294" y="468"/>
                  </a:cubicBezTo>
                  <a:cubicBezTo>
                    <a:pt x="296" y="469"/>
                    <a:pt x="296" y="469"/>
                    <a:pt x="296" y="469"/>
                  </a:cubicBezTo>
                  <a:cubicBezTo>
                    <a:pt x="296" y="468"/>
                    <a:pt x="296" y="468"/>
                    <a:pt x="296" y="468"/>
                  </a:cubicBezTo>
                  <a:cubicBezTo>
                    <a:pt x="296" y="467"/>
                    <a:pt x="296" y="467"/>
                    <a:pt x="296" y="467"/>
                  </a:cubicBezTo>
                  <a:cubicBezTo>
                    <a:pt x="298" y="466"/>
                    <a:pt x="298" y="466"/>
                    <a:pt x="298" y="466"/>
                  </a:cubicBezTo>
                  <a:cubicBezTo>
                    <a:pt x="299" y="466"/>
                    <a:pt x="299" y="466"/>
                    <a:pt x="299" y="466"/>
                  </a:cubicBezTo>
                  <a:cubicBezTo>
                    <a:pt x="301" y="467"/>
                    <a:pt x="301" y="467"/>
                    <a:pt x="301" y="467"/>
                  </a:cubicBezTo>
                  <a:cubicBezTo>
                    <a:pt x="301" y="466"/>
                    <a:pt x="301" y="466"/>
                    <a:pt x="301" y="466"/>
                  </a:cubicBezTo>
                  <a:cubicBezTo>
                    <a:pt x="302" y="465"/>
                    <a:pt x="302" y="465"/>
                    <a:pt x="302" y="465"/>
                  </a:cubicBezTo>
                  <a:cubicBezTo>
                    <a:pt x="305" y="464"/>
                    <a:pt x="305" y="464"/>
                    <a:pt x="305" y="464"/>
                  </a:cubicBezTo>
                  <a:cubicBezTo>
                    <a:pt x="307" y="464"/>
                    <a:pt x="307" y="464"/>
                    <a:pt x="307" y="464"/>
                  </a:cubicBezTo>
                  <a:cubicBezTo>
                    <a:pt x="309" y="463"/>
                    <a:pt x="309" y="463"/>
                    <a:pt x="309" y="463"/>
                  </a:cubicBezTo>
                  <a:cubicBezTo>
                    <a:pt x="311" y="463"/>
                    <a:pt x="311" y="463"/>
                    <a:pt x="311" y="463"/>
                  </a:cubicBezTo>
                  <a:cubicBezTo>
                    <a:pt x="312" y="462"/>
                    <a:pt x="312" y="462"/>
                    <a:pt x="312" y="462"/>
                  </a:cubicBezTo>
                  <a:cubicBezTo>
                    <a:pt x="314" y="460"/>
                    <a:pt x="314" y="460"/>
                    <a:pt x="314" y="460"/>
                  </a:cubicBezTo>
                  <a:cubicBezTo>
                    <a:pt x="316" y="460"/>
                    <a:pt x="316" y="460"/>
                    <a:pt x="316" y="460"/>
                  </a:cubicBezTo>
                  <a:cubicBezTo>
                    <a:pt x="318" y="459"/>
                    <a:pt x="318" y="459"/>
                    <a:pt x="318" y="459"/>
                  </a:cubicBezTo>
                  <a:cubicBezTo>
                    <a:pt x="319" y="459"/>
                    <a:pt x="319" y="459"/>
                    <a:pt x="319" y="459"/>
                  </a:cubicBezTo>
                  <a:cubicBezTo>
                    <a:pt x="320" y="460"/>
                    <a:pt x="320" y="460"/>
                    <a:pt x="320" y="460"/>
                  </a:cubicBezTo>
                  <a:cubicBezTo>
                    <a:pt x="321" y="459"/>
                    <a:pt x="321" y="459"/>
                    <a:pt x="321" y="459"/>
                  </a:cubicBezTo>
                  <a:cubicBezTo>
                    <a:pt x="321" y="457"/>
                    <a:pt x="321" y="457"/>
                    <a:pt x="321" y="457"/>
                  </a:cubicBezTo>
                  <a:cubicBezTo>
                    <a:pt x="322" y="456"/>
                    <a:pt x="322" y="456"/>
                    <a:pt x="322" y="456"/>
                  </a:cubicBezTo>
                  <a:cubicBezTo>
                    <a:pt x="324" y="456"/>
                    <a:pt x="324" y="456"/>
                    <a:pt x="324" y="456"/>
                  </a:cubicBezTo>
                  <a:cubicBezTo>
                    <a:pt x="324" y="455"/>
                    <a:pt x="324" y="455"/>
                    <a:pt x="324" y="455"/>
                  </a:cubicBezTo>
                  <a:cubicBezTo>
                    <a:pt x="325" y="454"/>
                    <a:pt x="325" y="454"/>
                    <a:pt x="325" y="454"/>
                  </a:cubicBezTo>
                  <a:cubicBezTo>
                    <a:pt x="326" y="455"/>
                    <a:pt x="326" y="455"/>
                    <a:pt x="326" y="455"/>
                  </a:cubicBezTo>
                  <a:cubicBezTo>
                    <a:pt x="327" y="455"/>
                    <a:pt x="327" y="455"/>
                    <a:pt x="327" y="455"/>
                  </a:cubicBezTo>
                  <a:cubicBezTo>
                    <a:pt x="329" y="455"/>
                    <a:pt x="329" y="455"/>
                    <a:pt x="329" y="455"/>
                  </a:cubicBezTo>
                  <a:cubicBezTo>
                    <a:pt x="331" y="454"/>
                    <a:pt x="331" y="454"/>
                    <a:pt x="331" y="454"/>
                  </a:cubicBezTo>
                  <a:cubicBezTo>
                    <a:pt x="335" y="451"/>
                    <a:pt x="335" y="451"/>
                    <a:pt x="335" y="451"/>
                  </a:cubicBezTo>
                  <a:cubicBezTo>
                    <a:pt x="335" y="451"/>
                    <a:pt x="335" y="451"/>
                    <a:pt x="335" y="451"/>
                  </a:cubicBezTo>
                  <a:cubicBezTo>
                    <a:pt x="336" y="451"/>
                    <a:pt x="336" y="451"/>
                    <a:pt x="336" y="451"/>
                  </a:cubicBezTo>
                  <a:cubicBezTo>
                    <a:pt x="338" y="450"/>
                    <a:pt x="338" y="450"/>
                    <a:pt x="338" y="450"/>
                  </a:cubicBezTo>
                  <a:cubicBezTo>
                    <a:pt x="340" y="449"/>
                    <a:pt x="340" y="449"/>
                    <a:pt x="340" y="449"/>
                  </a:cubicBezTo>
                  <a:cubicBezTo>
                    <a:pt x="341" y="449"/>
                    <a:pt x="341" y="449"/>
                    <a:pt x="341" y="449"/>
                  </a:cubicBezTo>
                  <a:cubicBezTo>
                    <a:pt x="343" y="449"/>
                    <a:pt x="343" y="449"/>
                    <a:pt x="343" y="449"/>
                  </a:cubicBezTo>
                  <a:cubicBezTo>
                    <a:pt x="343" y="447"/>
                    <a:pt x="343" y="447"/>
                    <a:pt x="343" y="447"/>
                  </a:cubicBezTo>
                  <a:cubicBezTo>
                    <a:pt x="342" y="446"/>
                    <a:pt x="342" y="446"/>
                    <a:pt x="342" y="446"/>
                  </a:cubicBezTo>
                  <a:cubicBezTo>
                    <a:pt x="343" y="446"/>
                    <a:pt x="343" y="446"/>
                    <a:pt x="343" y="446"/>
                  </a:cubicBezTo>
                  <a:cubicBezTo>
                    <a:pt x="345" y="445"/>
                    <a:pt x="345" y="445"/>
                    <a:pt x="345" y="445"/>
                  </a:cubicBezTo>
                  <a:cubicBezTo>
                    <a:pt x="346" y="444"/>
                    <a:pt x="346" y="444"/>
                    <a:pt x="346" y="444"/>
                  </a:cubicBezTo>
                  <a:cubicBezTo>
                    <a:pt x="348" y="443"/>
                    <a:pt x="348" y="443"/>
                    <a:pt x="348" y="443"/>
                  </a:cubicBezTo>
                  <a:cubicBezTo>
                    <a:pt x="349" y="443"/>
                    <a:pt x="349" y="443"/>
                    <a:pt x="349" y="443"/>
                  </a:cubicBezTo>
                  <a:cubicBezTo>
                    <a:pt x="350" y="443"/>
                    <a:pt x="350" y="443"/>
                    <a:pt x="350" y="443"/>
                  </a:cubicBezTo>
                  <a:cubicBezTo>
                    <a:pt x="352" y="443"/>
                    <a:pt x="352" y="443"/>
                    <a:pt x="352" y="443"/>
                  </a:cubicBezTo>
                  <a:cubicBezTo>
                    <a:pt x="354" y="443"/>
                    <a:pt x="354" y="443"/>
                    <a:pt x="354" y="443"/>
                  </a:cubicBezTo>
                  <a:cubicBezTo>
                    <a:pt x="357" y="445"/>
                    <a:pt x="357" y="445"/>
                    <a:pt x="357" y="445"/>
                  </a:cubicBezTo>
                  <a:cubicBezTo>
                    <a:pt x="359" y="445"/>
                    <a:pt x="359" y="445"/>
                    <a:pt x="359" y="445"/>
                  </a:cubicBezTo>
                  <a:cubicBezTo>
                    <a:pt x="361" y="444"/>
                    <a:pt x="361" y="444"/>
                    <a:pt x="361" y="444"/>
                  </a:cubicBezTo>
                  <a:cubicBezTo>
                    <a:pt x="362" y="444"/>
                    <a:pt x="362" y="444"/>
                    <a:pt x="362" y="444"/>
                  </a:cubicBezTo>
                  <a:cubicBezTo>
                    <a:pt x="363" y="446"/>
                    <a:pt x="363" y="446"/>
                    <a:pt x="363" y="446"/>
                  </a:cubicBezTo>
                  <a:cubicBezTo>
                    <a:pt x="364" y="447"/>
                    <a:pt x="364" y="447"/>
                    <a:pt x="364" y="447"/>
                  </a:cubicBezTo>
                  <a:cubicBezTo>
                    <a:pt x="365" y="448"/>
                    <a:pt x="365" y="448"/>
                    <a:pt x="365" y="448"/>
                  </a:cubicBezTo>
                  <a:cubicBezTo>
                    <a:pt x="366" y="450"/>
                    <a:pt x="366" y="450"/>
                    <a:pt x="366" y="450"/>
                  </a:cubicBezTo>
                  <a:cubicBezTo>
                    <a:pt x="367" y="451"/>
                    <a:pt x="367" y="451"/>
                    <a:pt x="367" y="451"/>
                  </a:cubicBezTo>
                  <a:cubicBezTo>
                    <a:pt x="367" y="452"/>
                    <a:pt x="367" y="452"/>
                    <a:pt x="367" y="452"/>
                  </a:cubicBezTo>
                  <a:cubicBezTo>
                    <a:pt x="367" y="453"/>
                    <a:pt x="367" y="453"/>
                    <a:pt x="367" y="453"/>
                  </a:cubicBezTo>
                  <a:cubicBezTo>
                    <a:pt x="367" y="455"/>
                    <a:pt x="367" y="455"/>
                    <a:pt x="367" y="455"/>
                  </a:cubicBezTo>
                  <a:cubicBezTo>
                    <a:pt x="367" y="455"/>
                    <a:pt x="367" y="455"/>
                    <a:pt x="367" y="455"/>
                  </a:cubicBezTo>
                  <a:cubicBezTo>
                    <a:pt x="366" y="456"/>
                    <a:pt x="366" y="456"/>
                    <a:pt x="366" y="456"/>
                  </a:cubicBezTo>
                  <a:cubicBezTo>
                    <a:pt x="366" y="457"/>
                    <a:pt x="366" y="457"/>
                    <a:pt x="366" y="457"/>
                  </a:cubicBezTo>
                  <a:cubicBezTo>
                    <a:pt x="367" y="458"/>
                    <a:pt x="367" y="458"/>
                    <a:pt x="367" y="458"/>
                  </a:cubicBezTo>
                  <a:cubicBezTo>
                    <a:pt x="369" y="457"/>
                    <a:pt x="369" y="457"/>
                    <a:pt x="369" y="457"/>
                  </a:cubicBezTo>
                  <a:cubicBezTo>
                    <a:pt x="371" y="458"/>
                    <a:pt x="371" y="458"/>
                    <a:pt x="371" y="458"/>
                  </a:cubicBezTo>
                  <a:cubicBezTo>
                    <a:pt x="372" y="458"/>
                    <a:pt x="372" y="458"/>
                    <a:pt x="372" y="458"/>
                  </a:cubicBezTo>
                  <a:cubicBezTo>
                    <a:pt x="372" y="456"/>
                    <a:pt x="372" y="456"/>
                    <a:pt x="372" y="456"/>
                  </a:cubicBezTo>
                  <a:cubicBezTo>
                    <a:pt x="373" y="456"/>
                    <a:pt x="373" y="456"/>
                    <a:pt x="373" y="456"/>
                  </a:cubicBezTo>
                  <a:cubicBezTo>
                    <a:pt x="374" y="457"/>
                    <a:pt x="374" y="457"/>
                    <a:pt x="374" y="457"/>
                  </a:cubicBezTo>
                  <a:cubicBezTo>
                    <a:pt x="375" y="457"/>
                    <a:pt x="375" y="457"/>
                    <a:pt x="375" y="457"/>
                  </a:cubicBezTo>
                  <a:cubicBezTo>
                    <a:pt x="375" y="456"/>
                    <a:pt x="375" y="456"/>
                    <a:pt x="375" y="456"/>
                  </a:cubicBezTo>
                  <a:cubicBezTo>
                    <a:pt x="374" y="454"/>
                    <a:pt x="374" y="454"/>
                    <a:pt x="374" y="454"/>
                  </a:cubicBezTo>
                  <a:cubicBezTo>
                    <a:pt x="375" y="454"/>
                    <a:pt x="375" y="454"/>
                    <a:pt x="375" y="454"/>
                  </a:cubicBezTo>
                  <a:cubicBezTo>
                    <a:pt x="378" y="456"/>
                    <a:pt x="378" y="456"/>
                    <a:pt x="378" y="456"/>
                  </a:cubicBezTo>
                  <a:cubicBezTo>
                    <a:pt x="378" y="459"/>
                    <a:pt x="378" y="459"/>
                    <a:pt x="378" y="459"/>
                  </a:cubicBezTo>
                  <a:cubicBezTo>
                    <a:pt x="379" y="461"/>
                    <a:pt x="379" y="461"/>
                    <a:pt x="379" y="461"/>
                  </a:cubicBezTo>
                  <a:cubicBezTo>
                    <a:pt x="380" y="461"/>
                    <a:pt x="380" y="461"/>
                    <a:pt x="380" y="461"/>
                  </a:cubicBezTo>
                  <a:cubicBezTo>
                    <a:pt x="382" y="460"/>
                    <a:pt x="382" y="460"/>
                    <a:pt x="382" y="460"/>
                  </a:cubicBezTo>
                  <a:cubicBezTo>
                    <a:pt x="381" y="459"/>
                    <a:pt x="381" y="459"/>
                    <a:pt x="381" y="459"/>
                  </a:cubicBezTo>
                  <a:cubicBezTo>
                    <a:pt x="380" y="458"/>
                    <a:pt x="380" y="458"/>
                    <a:pt x="380" y="458"/>
                  </a:cubicBezTo>
                  <a:cubicBezTo>
                    <a:pt x="382" y="458"/>
                    <a:pt x="382" y="458"/>
                    <a:pt x="382" y="458"/>
                  </a:cubicBezTo>
                  <a:cubicBezTo>
                    <a:pt x="386" y="459"/>
                    <a:pt x="386" y="459"/>
                    <a:pt x="386" y="459"/>
                  </a:cubicBezTo>
                  <a:cubicBezTo>
                    <a:pt x="387" y="459"/>
                    <a:pt x="387" y="459"/>
                    <a:pt x="387" y="459"/>
                  </a:cubicBezTo>
                  <a:cubicBezTo>
                    <a:pt x="388" y="458"/>
                    <a:pt x="388" y="458"/>
                    <a:pt x="388" y="458"/>
                  </a:cubicBezTo>
                  <a:cubicBezTo>
                    <a:pt x="389" y="459"/>
                    <a:pt x="389" y="459"/>
                    <a:pt x="389" y="459"/>
                  </a:cubicBezTo>
                  <a:cubicBezTo>
                    <a:pt x="388" y="461"/>
                    <a:pt x="388" y="461"/>
                    <a:pt x="388" y="461"/>
                  </a:cubicBezTo>
                  <a:cubicBezTo>
                    <a:pt x="387" y="462"/>
                    <a:pt x="387" y="462"/>
                    <a:pt x="387" y="462"/>
                  </a:cubicBezTo>
                  <a:cubicBezTo>
                    <a:pt x="387" y="464"/>
                    <a:pt x="387" y="464"/>
                    <a:pt x="387" y="464"/>
                  </a:cubicBezTo>
                  <a:cubicBezTo>
                    <a:pt x="388" y="465"/>
                    <a:pt x="388" y="465"/>
                    <a:pt x="388" y="465"/>
                  </a:cubicBezTo>
                  <a:cubicBezTo>
                    <a:pt x="390" y="465"/>
                    <a:pt x="390" y="465"/>
                    <a:pt x="390" y="465"/>
                  </a:cubicBezTo>
                  <a:cubicBezTo>
                    <a:pt x="391" y="464"/>
                    <a:pt x="391" y="464"/>
                    <a:pt x="391" y="464"/>
                  </a:cubicBezTo>
                  <a:cubicBezTo>
                    <a:pt x="393" y="464"/>
                    <a:pt x="393" y="464"/>
                    <a:pt x="393" y="464"/>
                  </a:cubicBezTo>
                  <a:cubicBezTo>
                    <a:pt x="396" y="464"/>
                    <a:pt x="396" y="464"/>
                    <a:pt x="396" y="464"/>
                  </a:cubicBezTo>
                  <a:cubicBezTo>
                    <a:pt x="397" y="465"/>
                    <a:pt x="397" y="465"/>
                    <a:pt x="397" y="465"/>
                  </a:cubicBezTo>
                  <a:cubicBezTo>
                    <a:pt x="398" y="464"/>
                    <a:pt x="398" y="464"/>
                    <a:pt x="398" y="464"/>
                  </a:cubicBezTo>
                  <a:cubicBezTo>
                    <a:pt x="398" y="462"/>
                    <a:pt x="398" y="462"/>
                    <a:pt x="398" y="462"/>
                  </a:cubicBezTo>
                  <a:cubicBezTo>
                    <a:pt x="399" y="462"/>
                    <a:pt x="399" y="462"/>
                    <a:pt x="399" y="462"/>
                  </a:cubicBezTo>
                  <a:cubicBezTo>
                    <a:pt x="402" y="461"/>
                    <a:pt x="402" y="461"/>
                    <a:pt x="402" y="461"/>
                  </a:cubicBezTo>
                  <a:cubicBezTo>
                    <a:pt x="404" y="460"/>
                    <a:pt x="404" y="460"/>
                    <a:pt x="404" y="460"/>
                  </a:cubicBezTo>
                  <a:cubicBezTo>
                    <a:pt x="404" y="459"/>
                    <a:pt x="404" y="459"/>
                    <a:pt x="404" y="459"/>
                  </a:cubicBezTo>
                  <a:cubicBezTo>
                    <a:pt x="406" y="457"/>
                    <a:pt x="406" y="457"/>
                    <a:pt x="406" y="457"/>
                  </a:cubicBezTo>
                  <a:cubicBezTo>
                    <a:pt x="406" y="456"/>
                    <a:pt x="406" y="456"/>
                    <a:pt x="406" y="456"/>
                  </a:cubicBezTo>
                  <a:cubicBezTo>
                    <a:pt x="408" y="454"/>
                    <a:pt x="408" y="454"/>
                    <a:pt x="408" y="454"/>
                  </a:cubicBezTo>
                  <a:cubicBezTo>
                    <a:pt x="409" y="454"/>
                    <a:pt x="409" y="454"/>
                    <a:pt x="409" y="454"/>
                  </a:cubicBezTo>
                  <a:cubicBezTo>
                    <a:pt x="410" y="452"/>
                    <a:pt x="410" y="452"/>
                    <a:pt x="410" y="452"/>
                  </a:cubicBezTo>
                  <a:cubicBezTo>
                    <a:pt x="412" y="452"/>
                    <a:pt x="412" y="452"/>
                    <a:pt x="412" y="452"/>
                  </a:cubicBezTo>
                  <a:cubicBezTo>
                    <a:pt x="415" y="451"/>
                    <a:pt x="415" y="451"/>
                    <a:pt x="415" y="451"/>
                  </a:cubicBezTo>
                  <a:cubicBezTo>
                    <a:pt x="416" y="452"/>
                    <a:pt x="416" y="452"/>
                    <a:pt x="416" y="452"/>
                  </a:cubicBezTo>
                  <a:cubicBezTo>
                    <a:pt x="416" y="453"/>
                    <a:pt x="416" y="453"/>
                    <a:pt x="416" y="453"/>
                  </a:cubicBezTo>
                  <a:cubicBezTo>
                    <a:pt x="414" y="455"/>
                    <a:pt x="414" y="455"/>
                    <a:pt x="414" y="455"/>
                  </a:cubicBezTo>
                  <a:cubicBezTo>
                    <a:pt x="413" y="455"/>
                    <a:pt x="413" y="455"/>
                    <a:pt x="413" y="455"/>
                  </a:cubicBezTo>
                  <a:cubicBezTo>
                    <a:pt x="413" y="457"/>
                    <a:pt x="413" y="457"/>
                    <a:pt x="413" y="457"/>
                  </a:cubicBezTo>
                  <a:cubicBezTo>
                    <a:pt x="429" y="469"/>
                    <a:pt x="429" y="469"/>
                    <a:pt x="429" y="469"/>
                  </a:cubicBezTo>
                  <a:cubicBezTo>
                    <a:pt x="451" y="496"/>
                    <a:pt x="451" y="496"/>
                    <a:pt x="451" y="496"/>
                  </a:cubicBezTo>
                  <a:cubicBezTo>
                    <a:pt x="453" y="495"/>
                    <a:pt x="453" y="495"/>
                    <a:pt x="453" y="495"/>
                  </a:cubicBezTo>
                  <a:cubicBezTo>
                    <a:pt x="454" y="494"/>
                    <a:pt x="454" y="494"/>
                    <a:pt x="454" y="494"/>
                  </a:cubicBezTo>
                  <a:cubicBezTo>
                    <a:pt x="455" y="493"/>
                    <a:pt x="455" y="493"/>
                    <a:pt x="455" y="493"/>
                  </a:cubicBezTo>
                  <a:cubicBezTo>
                    <a:pt x="454" y="493"/>
                    <a:pt x="454" y="493"/>
                    <a:pt x="454" y="493"/>
                  </a:cubicBezTo>
                  <a:cubicBezTo>
                    <a:pt x="454" y="491"/>
                    <a:pt x="454" y="491"/>
                    <a:pt x="454" y="491"/>
                  </a:cubicBezTo>
                  <a:cubicBezTo>
                    <a:pt x="456" y="490"/>
                    <a:pt x="456" y="490"/>
                    <a:pt x="456" y="490"/>
                  </a:cubicBezTo>
                  <a:cubicBezTo>
                    <a:pt x="458" y="491"/>
                    <a:pt x="458" y="491"/>
                    <a:pt x="458" y="491"/>
                  </a:cubicBezTo>
                  <a:cubicBezTo>
                    <a:pt x="458" y="493"/>
                    <a:pt x="458" y="493"/>
                    <a:pt x="458" y="493"/>
                  </a:cubicBezTo>
                  <a:cubicBezTo>
                    <a:pt x="458" y="494"/>
                    <a:pt x="458" y="494"/>
                    <a:pt x="458" y="494"/>
                  </a:cubicBezTo>
                  <a:cubicBezTo>
                    <a:pt x="460" y="494"/>
                    <a:pt x="460" y="494"/>
                    <a:pt x="460" y="494"/>
                  </a:cubicBezTo>
                  <a:cubicBezTo>
                    <a:pt x="461" y="496"/>
                    <a:pt x="461" y="496"/>
                    <a:pt x="461" y="496"/>
                  </a:cubicBezTo>
                  <a:cubicBezTo>
                    <a:pt x="463" y="496"/>
                    <a:pt x="463" y="496"/>
                    <a:pt x="463" y="496"/>
                  </a:cubicBezTo>
                  <a:cubicBezTo>
                    <a:pt x="464" y="495"/>
                    <a:pt x="464" y="495"/>
                    <a:pt x="464" y="495"/>
                  </a:cubicBezTo>
                  <a:cubicBezTo>
                    <a:pt x="466" y="495"/>
                    <a:pt x="466" y="495"/>
                    <a:pt x="466" y="495"/>
                  </a:cubicBezTo>
                  <a:cubicBezTo>
                    <a:pt x="468" y="496"/>
                    <a:pt x="468" y="496"/>
                    <a:pt x="468" y="496"/>
                  </a:cubicBezTo>
                  <a:cubicBezTo>
                    <a:pt x="470" y="495"/>
                    <a:pt x="470" y="495"/>
                    <a:pt x="470" y="495"/>
                  </a:cubicBezTo>
                  <a:cubicBezTo>
                    <a:pt x="471" y="495"/>
                    <a:pt x="471" y="495"/>
                    <a:pt x="471" y="495"/>
                  </a:cubicBezTo>
                  <a:cubicBezTo>
                    <a:pt x="473" y="495"/>
                    <a:pt x="473" y="495"/>
                    <a:pt x="473" y="495"/>
                  </a:cubicBezTo>
                  <a:cubicBezTo>
                    <a:pt x="473" y="494"/>
                    <a:pt x="473" y="494"/>
                    <a:pt x="473" y="494"/>
                  </a:cubicBezTo>
                  <a:cubicBezTo>
                    <a:pt x="473" y="493"/>
                    <a:pt x="473" y="493"/>
                    <a:pt x="473" y="493"/>
                  </a:cubicBezTo>
                  <a:cubicBezTo>
                    <a:pt x="473" y="492"/>
                    <a:pt x="473" y="492"/>
                    <a:pt x="473" y="492"/>
                  </a:cubicBezTo>
                  <a:cubicBezTo>
                    <a:pt x="476" y="492"/>
                    <a:pt x="476" y="492"/>
                    <a:pt x="476" y="492"/>
                  </a:cubicBezTo>
                  <a:cubicBezTo>
                    <a:pt x="479" y="492"/>
                    <a:pt x="479" y="492"/>
                    <a:pt x="479" y="492"/>
                  </a:cubicBezTo>
                  <a:cubicBezTo>
                    <a:pt x="482" y="492"/>
                    <a:pt x="482" y="492"/>
                    <a:pt x="482" y="492"/>
                  </a:cubicBezTo>
                  <a:cubicBezTo>
                    <a:pt x="485" y="494"/>
                    <a:pt x="485" y="494"/>
                    <a:pt x="485" y="494"/>
                  </a:cubicBezTo>
                  <a:cubicBezTo>
                    <a:pt x="486" y="497"/>
                    <a:pt x="486" y="497"/>
                    <a:pt x="486" y="497"/>
                  </a:cubicBezTo>
                  <a:cubicBezTo>
                    <a:pt x="487" y="499"/>
                    <a:pt x="487" y="499"/>
                    <a:pt x="487" y="499"/>
                  </a:cubicBezTo>
                  <a:cubicBezTo>
                    <a:pt x="488" y="499"/>
                    <a:pt x="488" y="499"/>
                    <a:pt x="488" y="499"/>
                  </a:cubicBezTo>
                  <a:cubicBezTo>
                    <a:pt x="490" y="499"/>
                    <a:pt x="490" y="499"/>
                    <a:pt x="490" y="499"/>
                  </a:cubicBezTo>
                  <a:cubicBezTo>
                    <a:pt x="492" y="501"/>
                    <a:pt x="492" y="501"/>
                    <a:pt x="492" y="501"/>
                  </a:cubicBezTo>
                  <a:cubicBezTo>
                    <a:pt x="492" y="501"/>
                    <a:pt x="492" y="501"/>
                    <a:pt x="492" y="501"/>
                  </a:cubicBezTo>
                  <a:cubicBezTo>
                    <a:pt x="494" y="501"/>
                    <a:pt x="494" y="501"/>
                    <a:pt x="494" y="501"/>
                  </a:cubicBezTo>
                  <a:cubicBezTo>
                    <a:pt x="494" y="502"/>
                    <a:pt x="494" y="502"/>
                    <a:pt x="494" y="502"/>
                  </a:cubicBezTo>
                  <a:cubicBezTo>
                    <a:pt x="493" y="503"/>
                    <a:pt x="493" y="503"/>
                    <a:pt x="493" y="503"/>
                  </a:cubicBezTo>
                  <a:cubicBezTo>
                    <a:pt x="493" y="505"/>
                    <a:pt x="493" y="505"/>
                    <a:pt x="493" y="505"/>
                  </a:cubicBezTo>
                  <a:cubicBezTo>
                    <a:pt x="494" y="506"/>
                    <a:pt x="494" y="506"/>
                    <a:pt x="494" y="506"/>
                  </a:cubicBezTo>
                  <a:cubicBezTo>
                    <a:pt x="495" y="507"/>
                    <a:pt x="495" y="507"/>
                    <a:pt x="495" y="507"/>
                  </a:cubicBezTo>
                  <a:cubicBezTo>
                    <a:pt x="495" y="507"/>
                    <a:pt x="495" y="507"/>
                    <a:pt x="495" y="507"/>
                  </a:cubicBezTo>
                  <a:cubicBezTo>
                    <a:pt x="496" y="507"/>
                    <a:pt x="496" y="507"/>
                    <a:pt x="496" y="507"/>
                  </a:cubicBezTo>
                  <a:cubicBezTo>
                    <a:pt x="498" y="508"/>
                    <a:pt x="498" y="508"/>
                    <a:pt x="498" y="508"/>
                  </a:cubicBezTo>
                  <a:cubicBezTo>
                    <a:pt x="499" y="508"/>
                    <a:pt x="499" y="508"/>
                    <a:pt x="499" y="508"/>
                  </a:cubicBezTo>
                  <a:cubicBezTo>
                    <a:pt x="500" y="508"/>
                    <a:pt x="500" y="508"/>
                    <a:pt x="500" y="508"/>
                  </a:cubicBezTo>
                  <a:cubicBezTo>
                    <a:pt x="501" y="507"/>
                    <a:pt x="501" y="507"/>
                    <a:pt x="501" y="507"/>
                  </a:cubicBezTo>
                  <a:cubicBezTo>
                    <a:pt x="505" y="507"/>
                    <a:pt x="505" y="507"/>
                    <a:pt x="505" y="507"/>
                  </a:cubicBezTo>
                  <a:cubicBezTo>
                    <a:pt x="507" y="506"/>
                    <a:pt x="507" y="506"/>
                    <a:pt x="507" y="506"/>
                  </a:cubicBezTo>
                  <a:cubicBezTo>
                    <a:pt x="508" y="505"/>
                    <a:pt x="508" y="505"/>
                    <a:pt x="508" y="505"/>
                  </a:cubicBezTo>
                  <a:cubicBezTo>
                    <a:pt x="510" y="504"/>
                    <a:pt x="510" y="504"/>
                    <a:pt x="510" y="504"/>
                  </a:cubicBezTo>
                  <a:cubicBezTo>
                    <a:pt x="511" y="504"/>
                    <a:pt x="511" y="504"/>
                    <a:pt x="511" y="504"/>
                  </a:cubicBezTo>
                  <a:cubicBezTo>
                    <a:pt x="510" y="506"/>
                    <a:pt x="510" y="506"/>
                    <a:pt x="510" y="506"/>
                  </a:cubicBezTo>
                  <a:cubicBezTo>
                    <a:pt x="510" y="508"/>
                    <a:pt x="510" y="508"/>
                    <a:pt x="510" y="508"/>
                  </a:cubicBezTo>
                  <a:cubicBezTo>
                    <a:pt x="512" y="508"/>
                    <a:pt x="512" y="508"/>
                    <a:pt x="512" y="508"/>
                  </a:cubicBezTo>
                  <a:cubicBezTo>
                    <a:pt x="514" y="510"/>
                    <a:pt x="514" y="510"/>
                    <a:pt x="514" y="510"/>
                  </a:cubicBezTo>
                  <a:cubicBezTo>
                    <a:pt x="516" y="511"/>
                    <a:pt x="516" y="511"/>
                    <a:pt x="516" y="511"/>
                  </a:cubicBezTo>
                  <a:cubicBezTo>
                    <a:pt x="517" y="511"/>
                    <a:pt x="517" y="511"/>
                    <a:pt x="517" y="511"/>
                  </a:cubicBezTo>
                  <a:cubicBezTo>
                    <a:pt x="518" y="511"/>
                    <a:pt x="518" y="511"/>
                    <a:pt x="518" y="511"/>
                  </a:cubicBezTo>
                  <a:cubicBezTo>
                    <a:pt x="519" y="512"/>
                    <a:pt x="519" y="512"/>
                    <a:pt x="519" y="512"/>
                  </a:cubicBezTo>
                  <a:cubicBezTo>
                    <a:pt x="520" y="512"/>
                    <a:pt x="520" y="512"/>
                    <a:pt x="520" y="512"/>
                  </a:cubicBezTo>
                  <a:cubicBezTo>
                    <a:pt x="520" y="512"/>
                    <a:pt x="520" y="512"/>
                    <a:pt x="520" y="512"/>
                  </a:cubicBezTo>
                  <a:cubicBezTo>
                    <a:pt x="522" y="508"/>
                    <a:pt x="522" y="508"/>
                    <a:pt x="522" y="508"/>
                  </a:cubicBezTo>
                  <a:cubicBezTo>
                    <a:pt x="523" y="507"/>
                    <a:pt x="523" y="507"/>
                    <a:pt x="523" y="507"/>
                  </a:cubicBezTo>
                  <a:cubicBezTo>
                    <a:pt x="527" y="508"/>
                    <a:pt x="527" y="508"/>
                    <a:pt x="527" y="508"/>
                  </a:cubicBezTo>
                  <a:cubicBezTo>
                    <a:pt x="528" y="507"/>
                    <a:pt x="528" y="507"/>
                    <a:pt x="528" y="507"/>
                  </a:cubicBezTo>
                  <a:cubicBezTo>
                    <a:pt x="529" y="505"/>
                    <a:pt x="529" y="505"/>
                    <a:pt x="529" y="505"/>
                  </a:cubicBezTo>
                  <a:cubicBezTo>
                    <a:pt x="532" y="504"/>
                    <a:pt x="532" y="504"/>
                    <a:pt x="532" y="504"/>
                  </a:cubicBezTo>
                  <a:cubicBezTo>
                    <a:pt x="532" y="502"/>
                    <a:pt x="532" y="502"/>
                    <a:pt x="532" y="502"/>
                  </a:cubicBezTo>
                  <a:cubicBezTo>
                    <a:pt x="533" y="501"/>
                    <a:pt x="533" y="501"/>
                    <a:pt x="533" y="501"/>
                  </a:cubicBezTo>
                  <a:cubicBezTo>
                    <a:pt x="535" y="499"/>
                    <a:pt x="535" y="499"/>
                    <a:pt x="535" y="499"/>
                  </a:cubicBezTo>
                  <a:cubicBezTo>
                    <a:pt x="535" y="498"/>
                    <a:pt x="535" y="498"/>
                    <a:pt x="535" y="498"/>
                  </a:cubicBezTo>
                  <a:cubicBezTo>
                    <a:pt x="537" y="497"/>
                    <a:pt x="537" y="497"/>
                    <a:pt x="537" y="497"/>
                  </a:cubicBezTo>
                  <a:cubicBezTo>
                    <a:pt x="538" y="496"/>
                    <a:pt x="538" y="496"/>
                    <a:pt x="538" y="496"/>
                  </a:cubicBezTo>
                  <a:cubicBezTo>
                    <a:pt x="539" y="495"/>
                    <a:pt x="539" y="495"/>
                    <a:pt x="539" y="495"/>
                  </a:cubicBezTo>
                  <a:cubicBezTo>
                    <a:pt x="540" y="494"/>
                    <a:pt x="540" y="494"/>
                    <a:pt x="540" y="494"/>
                  </a:cubicBezTo>
                  <a:cubicBezTo>
                    <a:pt x="539" y="493"/>
                    <a:pt x="539" y="493"/>
                    <a:pt x="539" y="493"/>
                  </a:cubicBezTo>
                  <a:cubicBezTo>
                    <a:pt x="539" y="492"/>
                    <a:pt x="539" y="492"/>
                    <a:pt x="539" y="492"/>
                  </a:cubicBezTo>
                  <a:cubicBezTo>
                    <a:pt x="540" y="491"/>
                    <a:pt x="540" y="491"/>
                    <a:pt x="540" y="491"/>
                  </a:cubicBezTo>
                  <a:cubicBezTo>
                    <a:pt x="543" y="492"/>
                    <a:pt x="543" y="492"/>
                    <a:pt x="543" y="492"/>
                  </a:cubicBezTo>
                  <a:cubicBezTo>
                    <a:pt x="544" y="492"/>
                    <a:pt x="544" y="492"/>
                    <a:pt x="544" y="492"/>
                  </a:cubicBezTo>
                  <a:cubicBezTo>
                    <a:pt x="545" y="489"/>
                    <a:pt x="545" y="489"/>
                    <a:pt x="545" y="489"/>
                  </a:cubicBezTo>
                  <a:cubicBezTo>
                    <a:pt x="546" y="489"/>
                    <a:pt x="546" y="489"/>
                    <a:pt x="546" y="489"/>
                  </a:cubicBezTo>
                  <a:cubicBezTo>
                    <a:pt x="549" y="488"/>
                    <a:pt x="549" y="488"/>
                    <a:pt x="549" y="488"/>
                  </a:cubicBezTo>
                  <a:cubicBezTo>
                    <a:pt x="551" y="488"/>
                    <a:pt x="551" y="488"/>
                    <a:pt x="551" y="488"/>
                  </a:cubicBezTo>
                  <a:cubicBezTo>
                    <a:pt x="552" y="488"/>
                    <a:pt x="552" y="488"/>
                    <a:pt x="552" y="488"/>
                  </a:cubicBezTo>
                  <a:cubicBezTo>
                    <a:pt x="554" y="488"/>
                    <a:pt x="554" y="488"/>
                    <a:pt x="554" y="488"/>
                  </a:cubicBezTo>
                  <a:cubicBezTo>
                    <a:pt x="556" y="487"/>
                    <a:pt x="556" y="487"/>
                    <a:pt x="556" y="487"/>
                  </a:cubicBezTo>
                  <a:cubicBezTo>
                    <a:pt x="556" y="487"/>
                    <a:pt x="556" y="487"/>
                    <a:pt x="556" y="487"/>
                  </a:cubicBezTo>
                  <a:cubicBezTo>
                    <a:pt x="557" y="489"/>
                    <a:pt x="557" y="489"/>
                    <a:pt x="557" y="489"/>
                  </a:cubicBezTo>
                  <a:cubicBezTo>
                    <a:pt x="557" y="490"/>
                    <a:pt x="557" y="490"/>
                    <a:pt x="557" y="490"/>
                  </a:cubicBezTo>
                  <a:cubicBezTo>
                    <a:pt x="558" y="491"/>
                    <a:pt x="558" y="491"/>
                    <a:pt x="558" y="491"/>
                  </a:cubicBezTo>
                  <a:cubicBezTo>
                    <a:pt x="560" y="491"/>
                    <a:pt x="560" y="491"/>
                    <a:pt x="560" y="491"/>
                  </a:cubicBezTo>
                  <a:cubicBezTo>
                    <a:pt x="561" y="490"/>
                    <a:pt x="561" y="490"/>
                    <a:pt x="561" y="490"/>
                  </a:cubicBezTo>
                  <a:cubicBezTo>
                    <a:pt x="563" y="490"/>
                    <a:pt x="563" y="490"/>
                    <a:pt x="563" y="490"/>
                  </a:cubicBezTo>
                  <a:cubicBezTo>
                    <a:pt x="564" y="489"/>
                    <a:pt x="564" y="489"/>
                    <a:pt x="564" y="489"/>
                  </a:cubicBezTo>
                  <a:cubicBezTo>
                    <a:pt x="567" y="489"/>
                    <a:pt x="567" y="489"/>
                    <a:pt x="567" y="489"/>
                  </a:cubicBezTo>
                  <a:cubicBezTo>
                    <a:pt x="568" y="491"/>
                    <a:pt x="568" y="491"/>
                    <a:pt x="568" y="491"/>
                  </a:cubicBezTo>
                  <a:cubicBezTo>
                    <a:pt x="568" y="492"/>
                    <a:pt x="568" y="492"/>
                    <a:pt x="568" y="492"/>
                  </a:cubicBezTo>
                  <a:cubicBezTo>
                    <a:pt x="568" y="493"/>
                    <a:pt x="568" y="493"/>
                    <a:pt x="568" y="493"/>
                  </a:cubicBezTo>
                  <a:cubicBezTo>
                    <a:pt x="573" y="496"/>
                    <a:pt x="573" y="496"/>
                    <a:pt x="573" y="496"/>
                  </a:cubicBezTo>
                  <a:cubicBezTo>
                    <a:pt x="574" y="497"/>
                    <a:pt x="574" y="497"/>
                    <a:pt x="574" y="497"/>
                  </a:cubicBezTo>
                  <a:cubicBezTo>
                    <a:pt x="577" y="499"/>
                    <a:pt x="577" y="499"/>
                    <a:pt x="577" y="499"/>
                  </a:cubicBezTo>
                  <a:cubicBezTo>
                    <a:pt x="579" y="498"/>
                    <a:pt x="579" y="498"/>
                    <a:pt x="579" y="498"/>
                  </a:cubicBezTo>
                  <a:cubicBezTo>
                    <a:pt x="580" y="497"/>
                    <a:pt x="580" y="497"/>
                    <a:pt x="580" y="497"/>
                  </a:cubicBezTo>
                  <a:cubicBezTo>
                    <a:pt x="582" y="496"/>
                    <a:pt x="582" y="496"/>
                    <a:pt x="582" y="496"/>
                  </a:cubicBezTo>
                  <a:cubicBezTo>
                    <a:pt x="584" y="496"/>
                    <a:pt x="584" y="496"/>
                    <a:pt x="584" y="496"/>
                  </a:cubicBezTo>
                  <a:cubicBezTo>
                    <a:pt x="585" y="496"/>
                    <a:pt x="585" y="496"/>
                    <a:pt x="585" y="496"/>
                  </a:cubicBezTo>
                  <a:cubicBezTo>
                    <a:pt x="587" y="497"/>
                    <a:pt x="587" y="497"/>
                    <a:pt x="587" y="497"/>
                  </a:cubicBezTo>
                  <a:cubicBezTo>
                    <a:pt x="588" y="497"/>
                    <a:pt x="588" y="497"/>
                    <a:pt x="588" y="497"/>
                  </a:cubicBezTo>
                  <a:cubicBezTo>
                    <a:pt x="592" y="497"/>
                    <a:pt x="592" y="497"/>
                    <a:pt x="592" y="497"/>
                  </a:cubicBezTo>
                  <a:cubicBezTo>
                    <a:pt x="593" y="497"/>
                    <a:pt x="593" y="497"/>
                    <a:pt x="593" y="497"/>
                  </a:cubicBezTo>
                  <a:cubicBezTo>
                    <a:pt x="595" y="497"/>
                    <a:pt x="595" y="497"/>
                    <a:pt x="595" y="497"/>
                  </a:cubicBezTo>
                  <a:cubicBezTo>
                    <a:pt x="596" y="497"/>
                    <a:pt x="596" y="497"/>
                    <a:pt x="596" y="497"/>
                  </a:cubicBezTo>
                  <a:cubicBezTo>
                    <a:pt x="597" y="497"/>
                    <a:pt x="597" y="497"/>
                    <a:pt x="597" y="497"/>
                  </a:cubicBezTo>
                  <a:cubicBezTo>
                    <a:pt x="600" y="497"/>
                    <a:pt x="600" y="497"/>
                    <a:pt x="600" y="497"/>
                  </a:cubicBezTo>
                  <a:cubicBezTo>
                    <a:pt x="602" y="494"/>
                    <a:pt x="602" y="494"/>
                    <a:pt x="602" y="494"/>
                  </a:cubicBezTo>
                  <a:cubicBezTo>
                    <a:pt x="601" y="493"/>
                    <a:pt x="601" y="493"/>
                    <a:pt x="601" y="493"/>
                  </a:cubicBezTo>
                  <a:cubicBezTo>
                    <a:pt x="599" y="492"/>
                    <a:pt x="599" y="492"/>
                    <a:pt x="599" y="492"/>
                  </a:cubicBezTo>
                  <a:cubicBezTo>
                    <a:pt x="599" y="489"/>
                    <a:pt x="599" y="489"/>
                    <a:pt x="599" y="489"/>
                  </a:cubicBezTo>
                  <a:cubicBezTo>
                    <a:pt x="600" y="486"/>
                    <a:pt x="600" y="486"/>
                    <a:pt x="600" y="486"/>
                  </a:cubicBezTo>
                  <a:cubicBezTo>
                    <a:pt x="599" y="485"/>
                    <a:pt x="599" y="485"/>
                    <a:pt x="599" y="485"/>
                  </a:cubicBezTo>
                  <a:cubicBezTo>
                    <a:pt x="598" y="485"/>
                    <a:pt x="598" y="485"/>
                    <a:pt x="598" y="485"/>
                  </a:cubicBezTo>
                  <a:cubicBezTo>
                    <a:pt x="597" y="483"/>
                    <a:pt x="597" y="483"/>
                    <a:pt x="597" y="483"/>
                  </a:cubicBezTo>
                  <a:cubicBezTo>
                    <a:pt x="594" y="483"/>
                    <a:pt x="594" y="483"/>
                    <a:pt x="594" y="483"/>
                  </a:cubicBezTo>
                  <a:cubicBezTo>
                    <a:pt x="594" y="481"/>
                    <a:pt x="594" y="481"/>
                    <a:pt x="594" y="481"/>
                  </a:cubicBezTo>
                  <a:cubicBezTo>
                    <a:pt x="594" y="476"/>
                    <a:pt x="594" y="476"/>
                    <a:pt x="594" y="476"/>
                  </a:cubicBezTo>
                  <a:cubicBezTo>
                    <a:pt x="595" y="474"/>
                    <a:pt x="595" y="474"/>
                    <a:pt x="595" y="474"/>
                  </a:cubicBezTo>
                  <a:cubicBezTo>
                    <a:pt x="595" y="473"/>
                    <a:pt x="595" y="473"/>
                    <a:pt x="595" y="473"/>
                  </a:cubicBezTo>
                  <a:cubicBezTo>
                    <a:pt x="596" y="471"/>
                    <a:pt x="596" y="471"/>
                    <a:pt x="596" y="471"/>
                  </a:cubicBezTo>
                  <a:cubicBezTo>
                    <a:pt x="598" y="471"/>
                    <a:pt x="598" y="471"/>
                    <a:pt x="598" y="471"/>
                  </a:cubicBezTo>
                  <a:cubicBezTo>
                    <a:pt x="599" y="471"/>
                    <a:pt x="599" y="471"/>
                    <a:pt x="599" y="471"/>
                  </a:cubicBezTo>
                  <a:cubicBezTo>
                    <a:pt x="599" y="470"/>
                    <a:pt x="599" y="470"/>
                    <a:pt x="599" y="470"/>
                  </a:cubicBezTo>
                  <a:cubicBezTo>
                    <a:pt x="599" y="468"/>
                    <a:pt x="599" y="468"/>
                    <a:pt x="599" y="468"/>
                  </a:cubicBezTo>
                  <a:cubicBezTo>
                    <a:pt x="599" y="467"/>
                    <a:pt x="599" y="467"/>
                    <a:pt x="599" y="467"/>
                  </a:cubicBezTo>
                  <a:cubicBezTo>
                    <a:pt x="600" y="466"/>
                    <a:pt x="600" y="466"/>
                    <a:pt x="600" y="466"/>
                  </a:cubicBezTo>
                  <a:cubicBezTo>
                    <a:pt x="602" y="466"/>
                    <a:pt x="602" y="466"/>
                    <a:pt x="602" y="466"/>
                  </a:cubicBezTo>
                  <a:cubicBezTo>
                    <a:pt x="603" y="467"/>
                    <a:pt x="603" y="467"/>
                    <a:pt x="603" y="467"/>
                  </a:cubicBezTo>
                  <a:cubicBezTo>
                    <a:pt x="605" y="467"/>
                    <a:pt x="605" y="467"/>
                    <a:pt x="605" y="467"/>
                  </a:cubicBezTo>
                  <a:cubicBezTo>
                    <a:pt x="608" y="468"/>
                    <a:pt x="608" y="468"/>
                    <a:pt x="608" y="468"/>
                  </a:cubicBezTo>
                  <a:cubicBezTo>
                    <a:pt x="608" y="469"/>
                    <a:pt x="608" y="469"/>
                    <a:pt x="608" y="469"/>
                  </a:cubicBezTo>
                  <a:cubicBezTo>
                    <a:pt x="610" y="470"/>
                    <a:pt x="610" y="470"/>
                    <a:pt x="610" y="470"/>
                  </a:cubicBezTo>
                  <a:cubicBezTo>
                    <a:pt x="612" y="470"/>
                    <a:pt x="612" y="470"/>
                    <a:pt x="612" y="470"/>
                  </a:cubicBezTo>
                  <a:cubicBezTo>
                    <a:pt x="615" y="470"/>
                    <a:pt x="615" y="470"/>
                    <a:pt x="615" y="470"/>
                  </a:cubicBezTo>
                  <a:cubicBezTo>
                    <a:pt x="617" y="471"/>
                    <a:pt x="617" y="471"/>
                    <a:pt x="617" y="471"/>
                  </a:cubicBezTo>
                  <a:cubicBezTo>
                    <a:pt x="617" y="471"/>
                    <a:pt x="617" y="471"/>
                    <a:pt x="617" y="471"/>
                  </a:cubicBezTo>
                  <a:cubicBezTo>
                    <a:pt x="620" y="472"/>
                    <a:pt x="620" y="472"/>
                    <a:pt x="620" y="472"/>
                  </a:cubicBezTo>
                  <a:cubicBezTo>
                    <a:pt x="621" y="472"/>
                    <a:pt x="621" y="472"/>
                    <a:pt x="621" y="472"/>
                  </a:cubicBezTo>
                  <a:cubicBezTo>
                    <a:pt x="622" y="473"/>
                    <a:pt x="622" y="473"/>
                    <a:pt x="622" y="473"/>
                  </a:cubicBezTo>
                  <a:cubicBezTo>
                    <a:pt x="626" y="472"/>
                    <a:pt x="626" y="472"/>
                    <a:pt x="626" y="472"/>
                  </a:cubicBezTo>
                  <a:cubicBezTo>
                    <a:pt x="628" y="473"/>
                    <a:pt x="628" y="473"/>
                    <a:pt x="628" y="473"/>
                  </a:cubicBezTo>
                  <a:cubicBezTo>
                    <a:pt x="628" y="474"/>
                    <a:pt x="628" y="474"/>
                    <a:pt x="628" y="474"/>
                  </a:cubicBezTo>
                  <a:cubicBezTo>
                    <a:pt x="628" y="476"/>
                    <a:pt x="628" y="476"/>
                    <a:pt x="628" y="476"/>
                  </a:cubicBezTo>
                  <a:cubicBezTo>
                    <a:pt x="629" y="477"/>
                    <a:pt x="629" y="477"/>
                    <a:pt x="629" y="477"/>
                  </a:cubicBezTo>
                  <a:cubicBezTo>
                    <a:pt x="629" y="478"/>
                    <a:pt x="629" y="478"/>
                    <a:pt x="629" y="478"/>
                  </a:cubicBezTo>
                  <a:cubicBezTo>
                    <a:pt x="630" y="479"/>
                    <a:pt x="630" y="479"/>
                    <a:pt x="630" y="479"/>
                  </a:cubicBezTo>
                  <a:cubicBezTo>
                    <a:pt x="631" y="481"/>
                    <a:pt x="631" y="481"/>
                    <a:pt x="631" y="481"/>
                  </a:cubicBezTo>
                  <a:cubicBezTo>
                    <a:pt x="631" y="483"/>
                    <a:pt x="631" y="483"/>
                    <a:pt x="631" y="483"/>
                  </a:cubicBezTo>
                  <a:cubicBezTo>
                    <a:pt x="632" y="483"/>
                    <a:pt x="632" y="483"/>
                    <a:pt x="632" y="483"/>
                  </a:cubicBezTo>
                  <a:cubicBezTo>
                    <a:pt x="633" y="483"/>
                    <a:pt x="633" y="483"/>
                    <a:pt x="633" y="483"/>
                  </a:cubicBezTo>
                  <a:cubicBezTo>
                    <a:pt x="635" y="485"/>
                    <a:pt x="635" y="485"/>
                    <a:pt x="635" y="485"/>
                  </a:cubicBezTo>
                  <a:cubicBezTo>
                    <a:pt x="635" y="486"/>
                    <a:pt x="635" y="486"/>
                    <a:pt x="635" y="486"/>
                  </a:cubicBezTo>
                  <a:cubicBezTo>
                    <a:pt x="638" y="487"/>
                    <a:pt x="638" y="487"/>
                    <a:pt x="638" y="487"/>
                  </a:cubicBezTo>
                  <a:cubicBezTo>
                    <a:pt x="641" y="488"/>
                    <a:pt x="641" y="488"/>
                    <a:pt x="641" y="488"/>
                  </a:cubicBezTo>
                  <a:cubicBezTo>
                    <a:pt x="642" y="488"/>
                    <a:pt x="642" y="488"/>
                    <a:pt x="642" y="488"/>
                  </a:cubicBezTo>
                  <a:cubicBezTo>
                    <a:pt x="642" y="488"/>
                    <a:pt x="642" y="488"/>
                    <a:pt x="642" y="488"/>
                  </a:cubicBezTo>
                  <a:cubicBezTo>
                    <a:pt x="645" y="488"/>
                    <a:pt x="645" y="488"/>
                    <a:pt x="645" y="488"/>
                  </a:cubicBezTo>
                  <a:cubicBezTo>
                    <a:pt x="646" y="487"/>
                    <a:pt x="646" y="487"/>
                    <a:pt x="646" y="487"/>
                  </a:cubicBezTo>
                  <a:cubicBezTo>
                    <a:pt x="648" y="487"/>
                    <a:pt x="648" y="487"/>
                    <a:pt x="648" y="487"/>
                  </a:cubicBezTo>
                  <a:cubicBezTo>
                    <a:pt x="649" y="487"/>
                    <a:pt x="649" y="487"/>
                    <a:pt x="649" y="487"/>
                  </a:cubicBezTo>
                  <a:cubicBezTo>
                    <a:pt x="650" y="487"/>
                    <a:pt x="650" y="487"/>
                    <a:pt x="650" y="487"/>
                  </a:cubicBezTo>
                  <a:cubicBezTo>
                    <a:pt x="651" y="485"/>
                    <a:pt x="651" y="485"/>
                    <a:pt x="651" y="485"/>
                  </a:cubicBezTo>
                  <a:cubicBezTo>
                    <a:pt x="654" y="485"/>
                    <a:pt x="654" y="485"/>
                    <a:pt x="654" y="485"/>
                  </a:cubicBezTo>
                  <a:cubicBezTo>
                    <a:pt x="657" y="484"/>
                    <a:pt x="657" y="484"/>
                    <a:pt x="657" y="484"/>
                  </a:cubicBezTo>
                  <a:cubicBezTo>
                    <a:pt x="659" y="483"/>
                    <a:pt x="659" y="483"/>
                    <a:pt x="659" y="483"/>
                  </a:cubicBezTo>
                  <a:cubicBezTo>
                    <a:pt x="661" y="483"/>
                    <a:pt x="661" y="483"/>
                    <a:pt x="661" y="483"/>
                  </a:cubicBezTo>
                  <a:cubicBezTo>
                    <a:pt x="664" y="483"/>
                    <a:pt x="664" y="483"/>
                    <a:pt x="664" y="483"/>
                  </a:cubicBezTo>
                  <a:cubicBezTo>
                    <a:pt x="666" y="484"/>
                    <a:pt x="666" y="484"/>
                    <a:pt x="666" y="484"/>
                  </a:cubicBezTo>
                  <a:cubicBezTo>
                    <a:pt x="668" y="484"/>
                    <a:pt x="668" y="484"/>
                    <a:pt x="668" y="484"/>
                  </a:cubicBezTo>
                  <a:cubicBezTo>
                    <a:pt x="672" y="484"/>
                    <a:pt x="672" y="484"/>
                    <a:pt x="672" y="484"/>
                  </a:cubicBezTo>
                  <a:cubicBezTo>
                    <a:pt x="673" y="486"/>
                    <a:pt x="673" y="486"/>
                    <a:pt x="673" y="486"/>
                  </a:cubicBezTo>
                  <a:cubicBezTo>
                    <a:pt x="677" y="488"/>
                    <a:pt x="677" y="488"/>
                    <a:pt x="677" y="488"/>
                  </a:cubicBezTo>
                  <a:cubicBezTo>
                    <a:pt x="679" y="487"/>
                    <a:pt x="679" y="487"/>
                    <a:pt x="679" y="487"/>
                  </a:cubicBezTo>
                  <a:cubicBezTo>
                    <a:pt x="681" y="487"/>
                    <a:pt x="681" y="487"/>
                    <a:pt x="681" y="487"/>
                  </a:cubicBezTo>
                  <a:cubicBezTo>
                    <a:pt x="682" y="488"/>
                    <a:pt x="682" y="488"/>
                    <a:pt x="682" y="488"/>
                  </a:cubicBezTo>
                  <a:cubicBezTo>
                    <a:pt x="683" y="491"/>
                    <a:pt x="683" y="491"/>
                    <a:pt x="683" y="491"/>
                  </a:cubicBezTo>
                  <a:cubicBezTo>
                    <a:pt x="685" y="492"/>
                    <a:pt x="685" y="492"/>
                    <a:pt x="685" y="492"/>
                  </a:cubicBezTo>
                  <a:cubicBezTo>
                    <a:pt x="686" y="493"/>
                    <a:pt x="686" y="493"/>
                    <a:pt x="686" y="493"/>
                  </a:cubicBezTo>
                  <a:cubicBezTo>
                    <a:pt x="687" y="493"/>
                    <a:pt x="687" y="493"/>
                    <a:pt x="687" y="493"/>
                  </a:cubicBezTo>
                  <a:cubicBezTo>
                    <a:pt x="688" y="494"/>
                    <a:pt x="688" y="494"/>
                    <a:pt x="688" y="494"/>
                  </a:cubicBezTo>
                  <a:cubicBezTo>
                    <a:pt x="690" y="494"/>
                    <a:pt x="690" y="494"/>
                    <a:pt x="690" y="494"/>
                  </a:cubicBezTo>
                  <a:cubicBezTo>
                    <a:pt x="694" y="494"/>
                    <a:pt x="694" y="494"/>
                    <a:pt x="694" y="494"/>
                  </a:cubicBezTo>
                  <a:cubicBezTo>
                    <a:pt x="697" y="495"/>
                    <a:pt x="697" y="495"/>
                    <a:pt x="697" y="495"/>
                  </a:cubicBezTo>
                  <a:cubicBezTo>
                    <a:pt x="702" y="495"/>
                    <a:pt x="702" y="495"/>
                    <a:pt x="702" y="495"/>
                  </a:cubicBezTo>
                  <a:cubicBezTo>
                    <a:pt x="705" y="495"/>
                    <a:pt x="705" y="495"/>
                    <a:pt x="705" y="495"/>
                  </a:cubicBezTo>
                  <a:cubicBezTo>
                    <a:pt x="706" y="494"/>
                    <a:pt x="706" y="494"/>
                    <a:pt x="706" y="494"/>
                  </a:cubicBezTo>
                  <a:cubicBezTo>
                    <a:pt x="707" y="494"/>
                    <a:pt x="707" y="494"/>
                    <a:pt x="707" y="494"/>
                  </a:cubicBezTo>
                  <a:cubicBezTo>
                    <a:pt x="709" y="495"/>
                    <a:pt x="709" y="495"/>
                    <a:pt x="709" y="495"/>
                  </a:cubicBezTo>
                  <a:cubicBezTo>
                    <a:pt x="710" y="495"/>
                    <a:pt x="710" y="495"/>
                    <a:pt x="710" y="495"/>
                  </a:cubicBezTo>
                  <a:cubicBezTo>
                    <a:pt x="712" y="493"/>
                    <a:pt x="712" y="493"/>
                    <a:pt x="712" y="493"/>
                  </a:cubicBezTo>
                  <a:cubicBezTo>
                    <a:pt x="715" y="491"/>
                    <a:pt x="715" y="491"/>
                    <a:pt x="715" y="491"/>
                  </a:cubicBezTo>
                  <a:cubicBezTo>
                    <a:pt x="717" y="491"/>
                    <a:pt x="717" y="491"/>
                    <a:pt x="717" y="491"/>
                  </a:cubicBezTo>
                  <a:cubicBezTo>
                    <a:pt x="718" y="489"/>
                    <a:pt x="718" y="489"/>
                    <a:pt x="718" y="489"/>
                  </a:cubicBezTo>
                  <a:cubicBezTo>
                    <a:pt x="720" y="489"/>
                    <a:pt x="720" y="489"/>
                    <a:pt x="720" y="489"/>
                  </a:cubicBezTo>
                  <a:cubicBezTo>
                    <a:pt x="724" y="489"/>
                    <a:pt x="724" y="489"/>
                    <a:pt x="724" y="489"/>
                  </a:cubicBezTo>
                  <a:cubicBezTo>
                    <a:pt x="726" y="487"/>
                    <a:pt x="726" y="487"/>
                    <a:pt x="726" y="487"/>
                  </a:cubicBezTo>
                  <a:cubicBezTo>
                    <a:pt x="726" y="486"/>
                    <a:pt x="726" y="486"/>
                    <a:pt x="726" y="486"/>
                  </a:cubicBezTo>
                  <a:cubicBezTo>
                    <a:pt x="726" y="485"/>
                    <a:pt x="726" y="485"/>
                    <a:pt x="726" y="485"/>
                  </a:cubicBezTo>
                  <a:cubicBezTo>
                    <a:pt x="727" y="483"/>
                    <a:pt x="727" y="483"/>
                    <a:pt x="727" y="483"/>
                  </a:cubicBezTo>
                  <a:cubicBezTo>
                    <a:pt x="729" y="482"/>
                    <a:pt x="729" y="482"/>
                    <a:pt x="729" y="482"/>
                  </a:cubicBezTo>
                  <a:cubicBezTo>
                    <a:pt x="730" y="481"/>
                    <a:pt x="730" y="481"/>
                    <a:pt x="730" y="481"/>
                  </a:cubicBezTo>
                  <a:cubicBezTo>
                    <a:pt x="731" y="479"/>
                    <a:pt x="731" y="479"/>
                    <a:pt x="731" y="479"/>
                  </a:cubicBezTo>
                  <a:cubicBezTo>
                    <a:pt x="732" y="478"/>
                    <a:pt x="732" y="478"/>
                    <a:pt x="732" y="478"/>
                  </a:cubicBezTo>
                  <a:cubicBezTo>
                    <a:pt x="734" y="478"/>
                    <a:pt x="734" y="478"/>
                    <a:pt x="734" y="478"/>
                  </a:cubicBezTo>
                  <a:cubicBezTo>
                    <a:pt x="734" y="478"/>
                    <a:pt x="734" y="478"/>
                    <a:pt x="734" y="478"/>
                  </a:cubicBezTo>
                  <a:cubicBezTo>
                    <a:pt x="737" y="478"/>
                    <a:pt x="737" y="478"/>
                    <a:pt x="737" y="478"/>
                  </a:cubicBezTo>
                  <a:cubicBezTo>
                    <a:pt x="739" y="478"/>
                    <a:pt x="739" y="478"/>
                    <a:pt x="739" y="478"/>
                  </a:cubicBezTo>
                  <a:cubicBezTo>
                    <a:pt x="741" y="479"/>
                    <a:pt x="741" y="479"/>
                    <a:pt x="741" y="479"/>
                  </a:cubicBezTo>
                  <a:cubicBezTo>
                    <a:pt x="742" y="481"/>
                    <a:pt x="742" y="481"/>
                    <a:pt x="742" y="481"/>
                  </a:cubicBezTo>
                  <a:cubicBezTo>
                    <a:pt x="743" y="481"/>
                    <a:pt x="743" y="481"/>
                    <a:pt x="743" y="481"/>
                  </a:cubicBezTo>
                  <a:cubicBezTo>
                    <a:pt x="745" y="480"/>
                    <a:pt x="745" y="480"/>
                    <a:pt x="745" y="480"/>
                  </a:cubicBezTo>
                  <a:cubicBezTo>
                    <a:pt x="746" y="481"/>
                    <a:pt x="746" y="481"/>
                    <a:pt x="746" y="481"/>
                  </a:cubicBezTo>
                  <a:cubicBezTo>
                    <a:pt x="747" y="481"/>
                    <a:pt x="747" y="481"/>
                    <a:pt x="747" y="481"/>
                  </a:cubicBezTo>
                  <a:cubicBezTo>
                    <a:pt x="749" y="480"/>
                    <a:pt x="749" y="480"/>
                    <a:pt x="749" y="480"/>
                  </a:cubicBezTo>
                  <a:cubicBezTo>
                    <a:pt x="749" y="479"/>
                    <a:pt x="749" y="479"/>
                    <a:pt x="749" y="479"/>
                  </a:cubicBezTo>
                  <a:cubicBezTo>
                    <a:pt x="752" y="478"/>
                    <a:pt x="752" y="478"/>
                    <a:pt x="752" y="478"/>
                  </a:cubicBezTo>
                  <a:cubicBezTo>
                    <a:pt x="756" y="479"/>
                    <a:pt x="756" y="479"/>
                    <a:pt x="756" y="479"/>
                  </a:cubicBezTo>
                  <a:cubicBezTo>
                    <a:pt x="756" y="480"/>
                    <a:pt x="756" y="480"/>
                    <a:pt x="756" y="480"/>
                  </a:cubicBezTo>
                  <a:cubicBezTo>
                    <a:pt x="757" y="480"/>
                    <a:pt x="757" y="480"/>
                    <a:pt x="757" y="480"/>
                  </a:cubicBezTo>
                  <a:cubicBezTo>
                    <a:pt x="759" y="480"/>
                    <a:pt x="759" y="480"/>
                    <a:pt x="759" y="480"/>
                  </a:cubicBezTo>
                  <a:cubicBezTo>
                    <a:pt x="759" y="481"/>
                    <a:pt x="759" y="481"/>
                    <a:pt x="759" y="481"/>
                  </a:cubicBezTo>
                  <a:cubicBezTo>
                    <a:pt x="760" y="481"/>
                    <a:pt x="760" y="481"/>
                    <a:pt x="760" y="481"/>
                  </a:cubicBezTo>
                  <a:cubicBezTo>
                    <a:pt x="763" y="481"/>
                    <a:pt x="763" y="481"/>
                    <a:pt x="763" y="481"/>
                  </a:cubicBezTo>
                  <a:cubicBezTo>
                    <a:pt x="764" y="482"/>
                    <a:pt x="764" y="482"/>
                    <a:pt x="764" y="482"/>
                  </a:cubicBezTo>
                  <a:cubicBezTo>
                    <a:pt x="765" y="482"/>
                    <a:pt x="765" y="482"/>
                    <a:pt x="765" y="482"/>
                  </a:cubicBezTo>
                  <a:cubicBezTo>
                    <a:pt x="769" y="478"/>
                    <a:pt x="769" y="478"/>
                    <a:pt x="769" y="478"/>
                  </a:cubicBezTo>
                  <a:cubicBezTo>
                    <a:pt x="771" y="476"/>
                    <a:pt x="771" y="476"/>
                    <a:pt x="771" y="476"/>
                  </a:cubicBezTo>
                  <a:cubicBezTo>
                    <a:pt x="775" y="476"/>
                    <a:pt x="775" y="476"/>
                    <a:pt x="775" y="476"/>
                  </a:cubicBezTo>
                  <a:cubicBezTo>
                    <a:pt x="776" y="475"/>
                    <a:pt x="776" y="475"/>
                    <a:pt x="776" y="475"/>
                  </a:cubicBezTo>
                  <a:cubicBezTo>
                    <a:pt x="777" y="473"/>
                    <a:pt x="777" y="473"/>
                    <a:pt x="777" y="473"/>
                  </a:cubicBezTo>
                  <a:cubicBezTo>
                    <a:pt x="776" y="471"/>
                    <a:pt x="776" y="471"/>
                    <a:pt x="776" y="471"/>
                  </a:cubicBezTo>
                  <a:cubicBezTo>
                    <a:pt x="775" y="471"/>
                    <a:pt x="775" y="471"/>
                    <a:pt x="775" y="471"/>
                  </a:cubicBezTo>
                  <a:cubicBezTo>
                    <a:pt x="775" y="471"/>
                    <a:pt x="775" y="471"/>
                    <a:pt x="775" y="471"/>
                  </a:cubicBezTo>
                  <a:cubicBezTo>
                    <a:pt x="774" y="471"/>
                    <a:pt x="774" y="471"/>
                    <a:pt x="774" y="471"/>
                  </a:cubicBezTo>
                  <a:cubicBezTo>
                    <a:pt x="773" y="470"/>
                    <a:pt x="773" y="470"/>
                    <a:pt x="773" y="470"/>
                  </a:cubicBezTo>
                  <a:cubicBezTo>
                    <a:pt x="773" y="468"/>
                    <a:pt x="773" y="468"/>
                    <a:pt x="773" y="468"/>
                  </a:cubicBezTo>
                  <a:cubicBezTo>
                    <a:pt x="774" y="467"/>
                    <a:pt x="774" y="467"/>
                    <a:pt x="774" y="467"/>
                  </a:cubicBezTo>
                  <a:cubicBezTo>
                    <a:pt x="774" y="465"/>
                    <a:pt x="774" y="465"/>
                    <a:pt x="774" y="465"/>
                  </a:cubicBezTo>
                  <a:cubicBezTo>
                    <a:pt x="773" y="463"/>
                    <a:pt x="773" y="463"/>
                    <a:pt x="773" y="463"/>
                  </a:cubicBezTo>
                  <a:cubicBezTo>
                    <a:pt x="773" y="462"/>
                    <a:pt x="773" y="462"/>
                    <a:pt x="773" y="462"/>
                  </a:cubicBezTo>
                  <a:cubicBezTo>
                    <a:pt x="774" y="462"/>
                    <a:pt x="774" y="462"/>
                    <a:pt x="774" y="462"/>
                  </a:cubicBezTo>
                  <a:cubicBezTo>
                    <a:pt x="774" y="460"/>
                    <a:pt x="774" y="460"/>
                    <a:pt x="774" y="460"/>
                  </a:cubicBezTo>
                  <a:cubicBezTo>
                    <a:pt x="773" y="459"/>
                    <a:pt x="773" y="459"/>
                    <a:pt x="773" y="459"/>
                  </a:cubicBezTo>
                  <a:cubicBezTo>
                    <a:pt x="773" y="457"/>
                    <a:pt x="773" y="457"/>
                    <a:pt x="773" y="457"/>
                  </a:cubicBezTo>
                  <a:cubicBezTo>
                    <a:pt x="773" y="456"/>
                    <a:pt x="773" y="456"/>
                    <a:pt x="773" y="456"/>
                  </a:cubicBezTo>
                  <a:cubicBezTo>
                    <a:pt x="773" y="455"/>
                    <a:pt x="773" y="455"/>
                    <a:pt x="773" y="455"/>
                  </a:cubicBezTo>
                  <a:cubicBezTo>
                    <a:pt x="773" y="453"/>
                    <a:pt x="773" y="453"/>
                    <a:pt x="773" y="453"/>
                  </a:cubicBezTo>
                  <a:cubicBezTo>
                    <a:pt x="774" y="451"/>
                    <a:pt x="774" y="451"/>
                    <a:pt x="774" y="451"/>
                  </a:cubicBezTo>
                  <a:cubicBezTo>
                    <a:pt x="775" y="450"/>
                    <a:pt x="775" y="450"/>
                    <a:pt x="775" y="450"/>
                  </a:cubicBezTo>
                  <a:cubicBezTo>
                    <a:pt x="775" y="448"/>
                    <a:pt x="775" y="448"/>
                    <a:pt x="775" y="448"/>
                  </a:cubicBezTo>
                  <a:cubicBezTo>
                    <a:pt x="776" y="447"/>
                    <a:pt x="776" y="447"/>
                    <a:pt x="776" y="447"/>
                  </a:cubicBezTo>
                  <a:cubicBezTo>
                    <a:pt x="777" y="446"/>
                    <a:pt x="777" y="446"/>
                    <a:pt x="777" y="446"/>
                  </a:cubicBezTo>
                  <a:cubicBezTo>
                    <a:pt x="778" y="444"/>
                    <a:pt x="778" y="444"/>
                    <a:pt x="778" y="444"/>
                  </a:cubicBezTo>
                  <a:cubicBezTo>
                    <a:pt x="777" y="443"/>
                    <a:pt x="777" y="443"/>
                    <a:pt x="777" y="443"/>
                  </a:cubicBezTo>
                  <a:cubicBezTo>
                    <a:pt x="777" y="441"/>
                    <a:pt x="777" y="441"/>
                    <a:pt x="777" y="441"/>
                  </a:cubicBezTo>
                  <a:cubicBezTo>
                    <a:pt x="776" y="440"/>
                    <a:pt x="776" y="440"/>
                    <a:pt x="776" y="440"/>
                  </a:cubicBezTo>
                  <a:cubicBezTo>
                    <a:pt x="775" y="439"/>
                    <a:pt x="775" y="439"/>
                    <a:pt x="775" y="439"/>
                  </a:cubicBezTo>
                  <a:cubicBezTo>
                    <a:pt x="774" y="437"/>
                    <a:pt x="774" y="437"/>
                    <a:pt x="774" y="437"/>
                  </a:cubicBezTo>
                  <a:cubicBezTo>
                    <a:pt x="773" y="436"/>
                    <a:pt x="773" y="436"/>
                    <a:pt x="773" y="436"/>
                  </a:cubicBezTo>
                  <a:cubicBezTo>
                    <a:pt x="772" y="437"/>
                    <a:pt x="772" y="437"/>
                    <a:pt x="772" y="437"/>
                  </a:cubicBezTo>
                  <a:cubicBezTo>
                    <a:pt x="770" y="438"/>
                    <a:pt x="770" y="438"/>
                    <a:pt x="770" y="438"/>
                  </a:cubicBezTo>
                  <a:cubicBezTo>
                    <a:pt x="769" y="438"/>
                    <a:pt x="769" y="438"/>
                    <a:pt x="769" y="438"/>
                  </a:cubicBezTo>
                  <a:cubicBezTo>
                    <a:pt x="768" y="437"/>
                    <a:pt x="768" y="437"/>
                    <a:pt x="768" y="437"/>
                  </a:cubicBezTo>
                  <a:cubicBezTo>
                    <a:pt x="768" y="435"/>
                    <a:pt x="768" y="435"/>
                    <a:pt x="768" y="435"/>
                  </a:cubicBezTo>
                  <a:cubicBezTo>
                    <a:pt x="769" y="434"/>
                    <a:pt x="769" y="434"/>
                    <a:pt x="769" y="434"/>
                  </a:cubicBezTo>
                  <a:cubicBezTo>
                    <a:pt x="769" y="433"/>
                    <a:pt x="769" y="433"/>
                    <a:pt x="769" y="433"/>
                  </a:cubicBezTo>
                  <a:cubicBezTo>
                    <a:pt x="769" y="433"/>
                    <a:pt x="769" y="433"/>
                    <a:pt x="769" y="433"/>
                  </a:cubicBezTo>
                  <a:cubicBezTo>
                    <a:pt x="770" y="431"/>
                    <a:pt x="770" y="431"/>
                    <a:pt x="770" y="431"/>
                  </a:cubicBezTo>
                  <a:cubicBezTo>
                    <a:pt x="771" y="429"/>
                    <a:pt x="771" y="429"/>
                    <a:pt x="771" y="429"/>
                  </a:cubicBezTo>
                  <a:cubicBezTo>
                    <a:pt x="771" y="428"/>
                    <a:pt x="771" y="428"/>
                    <a:pt x="771" y="428"/>
                  </a:cubicBezTo>
                  <a:cubicBezTo>
                    <a:pt x="772" y="427"/>
                    <a:pt x="772" y="427"/>
                    <a:pt x="772" y="427"/>
                  </a:cubicBezTo>
                  <a:cubicBezTo>
                    <a:pt x="774" y="427"/>
                    <a:pt x="774" y="427"/>
                    <a:pt x="774" y="427"/>
                  </a:cubicBezTo>
                  <a:cubicBezTo>
                    <a:pt x="776" y="427"/>
                    <a:pt x="776" y="427"/>
                    <a:pt x="776" y="427"/>
                  </a:cubicBezTo>
                  <a:cubicBezTo>
                    <a:pt x="777" y="427"/>
                    <a:pt x="777" y="427"/>
                    <a:pt x="777" y="427"/>
                  </a:cubicBezTo>
                  <a:cubicBezTo>
                    <a:pt x="777" y="426"/>
                    <a:pt x="777" y="426"/>
                    <a:pt x="777" y="426"/>
                  </a:cubicBezTo>
                  <a:cubicBezTo>
                    <a:pt x="778" y="427"/>
                    <a:pt x="778" y="427"/>
                    <a:pt x="778" y="427"/>
                  </a:cubicBezTo>
                  <a:cubicBezTo>
                    <a:pt x="780" y="426"/>
                    <a:pt x="780" y="426"/>
                    <a:pt x="780" y="426"/>
                  </a:cubicBezTo>
                  <a:cubicBezTo>
                    <a:pt x="780" y="425"/>
                    <a:pt x="780" y="425"/>
                    <a:pt x="780" y="425"/>
                  </a:cubicBezTo>
                  <a:cubicBezTo>
                    <a:pt x="782" y="425"/>
                    <a:pt x="782" y="425"/>
                    <a:pt x="782" y="425"/>
                  </a:cubicBezTo>
                  <a:cubicBezTo>
                    <a:pt x="783" y="424"/>
                    <a:pt x="783" y="424"/>
                    <a:pt x="783" y="424"/>
                  </a:cubicBezTo>
                  <a:cubicBezTo>
                    <a:pt x="785" y="424"/>
                    <a:pt x="785" y="424"/>
                    <a:pt x="785" y="424"/>
                  </a:cubicBezTo>
                  <a:cubicBezTo>
                    <a:pt x="786" y="424"/>
                    <a:pt x="786" y="424"/>
                    <a:pt x="786" y="424"/>
                  </a:cubicBezTo>
                  <a:cubicBezTo>
                    <a:pt x="788" y="424"/>
                    <a:pt x="788" y="424"/>
                    <a:pt x="788" y="424"/>
                  </a:cubicBezTo>
                  <a:cubicBezTo>
                    <a:pt x="788" y="423"/>
                    <a:pt x="788" y="423"/>
                    <a:pt x="788" y="423"/>
                  </a:cubicBezTo>
                  <a:cubicBezTo>
                    <a:pt x="789" y="423"/>
                    <a:pt x="789" y="423"/>
                    <a:pt x="789" y="423"/>
                  </a:cubicBezTo>
                  <a:cubicBezTo>
                    <a:pt x="790" y="422"/>
                    <a:pt x="790" y="422"/>
                    <a:pt x="790" y="422"/>
                  </a:cubicBezTo>
                  <a:cubicBezTo>
                    <a:pt x="792" y="421"/>
                    <a:pt x="792" y="421"/>
                    <a:pt x="792" y="421"/>
                  </a:cubicBezTo>
                  <a:cubicBezTo>
                    <a:pt x="793" y="421"/>
                    <a:pt x="793" y="421"/>
                    <a:pt x="793" y="421"/>
                  </a:cubicBezTo>
                  <a:cubicBezTo>
                    <a:pt x="794" y="421"/>
                    <a:pt x="794" y="421"/>
                    <a:pt x="794" y="421"/>
                  </a:cubicBezTo>
                  <a:cubicBezTo>
                    <a:pt x="795" y="422"/>
                    <a:pt x="795" y="422"/>
                    <a:pt x="795" y="422"/>
                  </a:cubicBezTo>
                  <a:cubicBezTo>
                    <a:pt x="796" y="422"/>
                    <a:pt x="796" y="422"/>
                    <a:pt x="796" y="422"/>
                  </a:cubicBezTo>
                  <a:cubicBezTo>
                    <a:pt x="799" y="423"/>
                    <a:pt x="799" y="423"/>
                    <a:pt x="799" y="423"/>
                  </a:cubicBezTo>
                  <a:cubicBezTo>
                    <a:pt x="800" y="424"/>
                    <a:pt x="800" y="424"/>
                    <a:pt x="800" y="424"/>
                  </a:cubicBezTo>
                  <a:cubicBezTo>
                    <a:pt x="801" y="424"/>
                    <a:pt x="801" y="424"/>
                    <a:pt x="801" y="424"/>
                  </a:cubicBezTo>
                  <a:cubicBezTo>
                    <a:pt x="803" y="424"/>
                    <a:pt x="803" y="424"/>
                    <a:pt x="803" y="424"/>
                  </a:cubicBezTo>
                  <a:cubicBezTo>
                    <a:pt x="804" y="424"/>
                    <a:pt x="804" y="424"/>
                    <a:pt x="804" y="424"/>
                  </a:cubicBezTo>
                  <a:cubicBezTo>
                    <a:pt x="804" y="425"/>
                    <a:pt x="804" y="425"/>
                    <a:pt x="804" y="425"/>
                  </a:cubicBezTo>
                  <a:cubicBezTo>
                    <a:pt x="806" y="425"/>
                    <a:pt x="806" y="425"/>
                    <a:pt x="806" y="425"/>
                  </a:cubicBezTo>
                  <a:cubicBezTo>
                    <a:pt x="807" y="425"/>
                    <a:pt x="807" y="425"/>
                    <a:pt x="807" y="425"/>
                  </a:cubicBezTo>
                  <a:cubicBezTo>
                    <a:pt x="806" y="424"/>
                    <a:pt x="806" y="424"/>
                    <a:pt x="806" y="424"/>
                  </a:cubicBezTo>
                  <a:cubicBezTo>
                    <a:pt x="807" y="423"/>
                    <a:pt x="807" y="423"/>
                    <a:pt x="807" y="423"/>
                  </a:cubicBezTo>
                  <a:cubicBezTo>
                    <a:pt x="808" y="424"/>
                    <a:pt x="808" y="424"/>
                    <a:pt x="808" y="424"/>
                  </a:cubicBezTo>
                  <a:cubicBezTo>
                    <a:pt x="809" y="424"/>
                    <a:pt x="809" y="424"/>
                    <a:pt x="809" y="424"/>
                  </a:cubicBezTo>
                  <a:cubicBezTo>
                    <a:pt x="810" y="423"/>
                    <a:pt x="810" y="423"/>
                    <a:pt x="810" y="423"/>
                  </a:cubicBezTo>
                  <a:cubicBezTo>
                    <a:pt x="811" y="424"/>
                    <a:pt x="811" y="424"/>
                    <a:pt x="811" y="424"/>
                  </a:cubicBezTo>
                  <a:cubicBezTo>
                    <a:pt x="812" y="424"/>
                    <a:pt x="812" y="424"/>
                    <a:pt x="812" y="424"/>
                  </a:cubicBezTo>
                  <a:cubicBezTo>
                    <a:pt x="813" y="425"/>
                    <a:pt x="813" y="425"/>
                    <a:pt x="813" y="425"/>
                  </a:cubicBezTo>
                  <a:cubicBezTo>
                    <a:pt x="813" y="426"/>
                    <a:pt x="813" y="426"/>
                    <a:pt x="813" y="426"/>
                  </a:cubicBezTo>
                  <a:cubicBezTo>
                    <a:pt x="813" y="426"/>
                    <a:pt x="813" y="426"/>
                    <a:pt x="813" y="426"/>
                  </a:cubicBezTo>
                  <a:cubicBezTo>
                    <a:pt x="813" y="427"/>
                    <a:pt x="813" y="427"/>
                    <a:pt x="813" y="427"/>
                  </a:cubicBezTo>
                  <a:cubicBezTo>
                    <a:pt x="814" y="427"/>
                    <a:pt x="814" y="427"/>
                    <a:pt x="814" y="427"/>
                  </a:cubicBezTo>
                  <a:cubicBezTo>
                    <a:pt x="815" y="428"/>
                    <a:pt x="815" y="428"/>
                    <a:pt x="815" y="428"/>
                  </a:cubicBezTo>
                  <a:cubicBezTo>
                    <a:pt x="816" y="427"/>
                    <a:pt x="816" y="427"/>
                    <a:pt x="816" y="427"/>
                  </a:cubicBezTo>
                  <a:cubicBezTo>
                    <a:pt x="817" y="428"/>
                    <a:pt x="817" y="428"/>
                    <a:pt x="817" y="428"/>
                  </a:cubicBezTo>
                  <a:cubicBezTo>
                    <a:pt x="817" y="428"/>
                    <a:pt x="817" y="428"/>
                    <a:pt x="817" y="428"/>
                  </a:cubicBezTo>
                  <a:cubicBezTo>
                    <a:pt x="817" y="429"/>
                    <a:pt x="817" y="429"/>
                    <a:pt x="817" y="429"/>
                  </a:cubicBezTo>
                  <a:cubicBezTo>
                    <a:pt x="817" y="430"/>
                    <a:pt x="817" y="430"/>
                    <a:pt x="817" y="430"/>
                  </a:cubicBezTo>
                  <a:cubicBezTo>
                    <a:pt x="819" y="430"/>
                    <a:pt x="819" y="430"/>
                    <a:pt x="819" y="430"/>
                  </a:cubicBezTo>
                  <a:cubicBezTo>
                    <a:pt x="820" y="430"/>
                    <a:pt x="820" y="430"/>
                    <a:pt x="820" y="430"/>
                  </a:cubicBezTo>
                  <a:cubicBezTo>
                    <a:pt x="820" y="431"/>
                    <a:pt x="820" y="431"/>
                    <a:pt x="820" y="431"/>
                  </a:cubicBezTo>
                  <a:cubicBezTo>
                    <a:pt x="820" y="432"/>
                    <a:pt x="820" y="432"/>
                    <a:pt x="820" y="432"/>
                  </a:cubicBezTo>
                  <a:cubicBezTo>
                    <a:pt x="821" y="432"/>
                    <a:pt x="821" y="432"/>
                    <a:pt x="821" y="432"/>
                  </a:cubicBezTo>
                  <a:cubicBezTo>
                    <a:pt x="822" y="433"/>
                    <a:pt x="822" y="433"/>
                    <a:pt x="822" y="433"/>
                  </a:cubicBezTo>
                  <a:cubicBezTo>
                    <a:pt x="822" y="434"/>
                    <a:pt x="822" y="434"/>
                    <a:pt x="822" y="434"/>
                  </a:cubicBezTo>
                  <a:cubicBezTo>
                    <a:pt x="822" y="436"/>
                    <a:pt x="822" y="436"/>
                    <a:pt x="822" y="436"/>
                  </a:cubicBezTo>
                  <a:cubicBezTo>
                    <a:pt x="822" y="436"/>
                    <a:pt x="822" y="436"/>
                    <a:pt x="822" y="436"/>
                  </a:cubicBezTo>
                  <a:cubicBezTo>
                    <a:pt x="823" y="437"/>
                    <a:pt x="823" y="437"/>
                    <a:pt x="823" y="437"/>
                  </a:cubicBezTo>
                  <a:cubicBezTo>
                    <a:pt x="825" y="437"/>
                    <a:pt x="825" y="437"/>
                    <a:pt x="825" y="437"/>
                  </a:cubicBezTo>
                  <a:cubicBezTo>
                    <a:pt x="825" y="438"/>
                    <a:pt x="825" y="438"/>
                    <a:pt x="825" y="438"/>
                  </a:cubicBezTo>
                  <a:cubicBezTo>
                    <a:pt x="825" y="439"/>
                    <a:pt x="825" y="439"/>
                    <a:pt x="825" y="439"/>
                  </a:cubicBezTo>
                  <a:cubicBezTo>
                    <a:pt x="825" y="440"/>
                    <a:pt x="825" y="440"/>
                    <a:pt x="825" y="440"/>
                  </a:cubicBezTo>
                  <a:cubicBezTo>
                    <a:pt x="827" y="441"/>
                    <a:pt x="827" y="441"/>
                    <a:pt x="827" y="441"/>
                  </a:cubicBezTo>
                  <a:cubicBezTo>
                    <a:pt x="827" y="443"/>
                    <a:pt x="827" y="443"/>
                    <a:pt x="827" y="443"/>
                  </a:cubicBezTo>
                  <a:cubicBezTo>
                    <a:pt x="829" y="444"/>
                    <a:pt x="829" y="444"/>
                    <a:pt x="829" y="444"/>
                  </a:cubicBezTo>
                  <a:cubicBezTo>
                    <a:pt x="829" y="446"/>
                    <a:pt x="829" y="446"/>
                    <a:pt x="829" y="446"/>
                  </a:cubicBezTo>
                  <a:cubicBezTo>
                    <a:pt x="830" y="446"/>
                    <a:pt x="830" y="446"/>
                    <a:pt x="830" y="446"/>
                  </a:cubicBezTo>
                  <a:cubicBezTo>
                    <a:pt x="830" y="447"/>
                    <a:pt x="830" y="447"/>
                    <a:pt x="830" y="447"/>
                  </a:cubicBezTo>
                  <a:cubicBezTo>
                    <a:pt x="831" y="448"/>
                    <a:pt x="831" y="448"/>
                    <a:pt x="831" y="448"/>
                  </a:cubicBezTo>
                  <a:cubicBezTo>
                    <a:pt x="831" y="449"/>
                    <a:pt x="831" y="449"/>
                    <a:pt x="831" y="449"/>
                  </a:cubicBezTo>
                  <a:cubicBezTo>
                    <a:pt x="831" y="450"/>
                    <a:pt x="831" y="450"/>
                    <a:pt x="831" y="450"/>
                  </a:cubicBezTo>
                  <a:cubicBezTo>
                    <a:pt x="832" y="450"/>
                    <a:pt x="832" y="450"/>
                    <a:pt x="832" y="450"/>
                  </a:cubicBezTo>
                  <a:cubicBezTo>
                    <a:pt x="832" y="450"/>
                    <a:pt x="832" y="450"/>
                    <a:pt x="832" y="450"/>
                  </a:cubicBezTo>
                  <a:cubicBezTo>
                    <a:pt x="833" y="451"/>
                    <a:pt x="833" y="451"/>
                    <a:pt x="833" y="451"/>
                  </a:cubicBezTo>
                  <a:cubicBezTo>
                    <a:pt x="834" y="452"/>
                    <a:pt x="834" y="452"/>
                    <a:pt x="834" y="452"/>
                  </a:cubicBezTo>
                  <a:cubicBezTo>
                    <a:pt x="835" y="455"/>
                    <a:pt x="835" y="455"/>
                    <a:pt x="835" y="455"/>
                  </a:cubicBezTo>
                  <a:cubicBezTo>
                    <a:pt x="838" y="457"/>
                    <a:pt x="838" y="457"/>
                    <a:pt x="838" y="457"/>
                  </a:cubicBezTo>
                  <a:cubicBezTo>
                    <a:pt x="839" y="458"/>
                    <a:pt x="839" y="458"/>
                    <a:pt x="839" y="458"/>
                  </a:cubicBezTo>
                  <a:cubicBezTo>
                    <a:pt x="839" y="460"/>
                    <a:pt x="839" y="460"/>
                    <a:pt x="839" y="460"/>
                  </a:cubicBezTo>
                  <a:cubicBezTo>
                    <a:pt x="840" y="461"/>
                    <a:pt x="840" y="461"/>
                    <a:pt x="840" y="461"/>
                  </a:cubicBezTo>
                  <a:cubicBezTo>
                    <a:pt x="840" y="462"/>
                    <a:pt x="840" y="462"/>
                    <a:pt x="840" y="462"/>
                  </a:cubicBezTo>
                  <a:cubicBezTo>
                    <a:pt x="841" y="463"/>
                    <a:pt x="841" y="463"/>
                    <a:pt x="841" y="463"/>
                  </a:cubicBezTo>
                  <a:cubicBezTo>
                    <a:pt x="842" y="463"/>
                    <a:pt x="842" y="463"/>
                    <a:pt x="842" y="463"/>
                  </a:cubicBezTo>
                  <a:cubicBezTo>
                    <a:pt x="842" y="465"/>
                    <a:pt x="842" y="465"/>
                    <a:pt x="842" y="465"/>
                  </a:cubicBezTo>
                  <a:cubicBezTo>
                    <a:pt x="842" y="466"/>
                    <a:pt x="842" y="466"/>
                    <a:pt x="842" y="466"/>
                  </a:cubicBezTo>
                  <a:cubicBezTo>
                    <a:pt x="843" y="468"/>
                    <a:pt x="843" y="468"/>
                    <a:pt x="843" y="468"/>
                  </a:cubicBezTo>
                  <a:cubicBezTo>
                    <a:pt x="845" y="470"/>
                    <a:pt x="845" y="470"/>
                    <a:pt x="845" y="470"/>
                  </a:cubicBezTo>
                  <a:cubicBezTo>
                    <a:pt x="847" y="470"/>
                    <a:pt x="847" y="470"/>
                    <a:pt x="847" y="470"/>
                  </a:cubicBezTo>
                  <a:cubicBezTo>
                    <a:pt x="847" y="471"/>
                    <a:pt x="847" y="471"/>
                    <a:pt x="847" y="471"/>
                  </a:cubicBezTo>
                  <a:cubicBezTo>
                    <a:pt x="848" y="471"/>
                    <a:pt x="848" y="471"/>
                    <a:pt x="848" y="471"/>
                  </a:cubicBezTo>
                  <a:cubicBezTo>
                    <a:pt x="849" y="471"/>
                    <a:pt x="849" y="471"/>
                    <a:pt x="849" y="471"/>
                  </a:cubicBezTo>
                  <a:cubicBezTo>
                    <a:pt x="850" y="472"/>
                    <a:pt x="850" y="472"/>
                    <a:pt x="850" y="472"/>
                  </a:cubicBezTo>
                  <a:cubicBezTo>
                    <a:pt x="851" y="471"/>
                    <a:pt x="851" y="471"/>
                    <a:pt x="851" y="471"/>
                  </a:cubicBezTo>
                  <a:cubicBezTo>
                    <a:pt x="853" y="472"/>
                    <a:pt x="853" y="472"/>
                    <a:pt x="853" y="472"/>
                  </a:cubicBezTo>
                  <a:cubicBezTo>
                    <a:pt x="854" y="471"/>
                    <a:pt x="854" y="471"/>
                    <a:pt x="854" y="471"/>
                  </a:cubicBezTo>
                  <a:cubicBezTo>
                    <a:pt x="855" y="471"/>
                    <a:pt x="855" y="471"/>
                    <a:pt x="855" y="471"/>
                  </a:cubicBezTo>
                  <a:cubicBezTo>
                    <a:pt x="855" y="471"/>
                    <a:pt x="855" y="471"/>
                    <a:pt x="855" y="471"/>
                  </a:cubicBezTo>
                  <a:cubicBezTo>
                    <a:pt x="854" y="472"/>
                    <a:pt x="854" y="472"/>
                    <a:pt x="854" y="472"/>
                  </a:cubicBezTo>
                  <a:cubicBezTo>
                    <a:pt x="855" y="473"/>
                    <a:pt x="855" y="473"/>
                    <a:pt x="855" y="473"/>
                  </a:cubicBezTo>
                  <a:cubicBezTo>
                    <a:pt x="857" y="473"/>
                    <a:pt x="857" y="473"/>
                    <a:pt x="857" y="473"/>
                  </a:cubicBezTo>
                  <a:cubicBezTo>
                    <a:pt x="858" y="473"/>
                    <a:pt x="858" y="473"/>
                    <a:pt x="858" y="473"/>
                  </a:cubicBezTo>
                  <a:cubicBezTo>
                    <a:pt x="858" y="474"/>
                    <a:pt x="858" y="474"/>
                    <a:pt x="858" y="474"/>
                  </a:cubicBezTo>
                  <a:cubicBezTo>
                    <a:pt x="859" y="475"/>
                    <a:pt x="859" y="475"/>
                    <a:pt x="859" y="475"/>
                  </a:cubicBezTo>
                  <a:cubicBezTo>
                    <a:pt x="859" y="474"/>
                    <a:pt x="859" y="474"/>
                    <a:pt x="859" y="474"/>
                  </a:cubicBezTo>
                  <a:cubicBezTo>
                    <a:pt x="860" y="473"/>
                    <a:pt x="860" y="473"/>
                    <a:pt x="860" y="473"/>
                  </a:cubicBezTo>
                  <a:cubicBezTo>
                    <a:pt x="861" y="474"/>
                    <a:pt x="861" y="474"/>
                    <a:pt x="861" y="474"/>
                  </a:cubicBezTo>
                  <a:cubicBezTo>
                    <a:pt x="862" y="473"/>
                    <a:pt x="862" y="473"/>
                    <a:pt x="862" y="473"/>
                  </a:cubicBezTo>
                  <a:cubicBezTo>
                    <a:pt x="863" y="473"/>
                    <a:pt x="863" y="473"/>
                    <a:pt x="863" y="473"/>
                  </a:cubicBezTo>
                  <a:cubicBezTo>
                    <a:pt x="863" y="473"/>
                    <a:pt x="863" y="473"/>
                    <a:pt x="863" y="473"/>
                  </a:cubicBezTo>
                  <a:cubicBezTo>
                    <a:pt x="864" y="474"/>
                    <a:pt x="864" y="474"/>
                    <a:pt x="864" y="474"/>
                  </a:cubicBezTo>
                  <a:cubicBezTo>
                    <a:pt x="864" y="475"/>
                    <a:pt x="864" y="475"/>
                    <a:pt x="864" y="475"/>
                  </a:cubicBezTo>
                  <a:cubicBezTo>
                    <a:pt x="865" y="475"/>
                    <a:pt x="865" y="475"/>
                    <a:pt x="865" y="475"/>
                  </a:cubicBezTo>
                  <a:cubicBezTo>
                    <a:pt x="866" y="476"/>
                    <a:pt x="866" y="476"/>
                    <a:pt x="866" y="476"/>
                  </a:cubicBezTo>
                  <a:cubicBezTo>
                    <a:pt x="867" y="477"/>
                    <a:pt x="867" y="477"/>
                    <a:pt x="867" y="477"/>
                  </a:cubicBezTo>
                  <a:cubicBezTo>
                    <a:pt x="867" y="477"/>
                    <a:pt x="867" y="477"/>
                    <a:pt x="867" y="477"/>
                  </a:cubicBezTo>
                  <a:cubicBezTo>
                    <a:pt x="868" y="478"/>
                    <a:pt x="868" y="478"/>
                    <a:pt x="868" y="478"/>
                  </a:cubicBezTo>
                  <a:cubicBezTo>
                    <a:pt x="868" y="479"/>
                    <a:pt x="868" y="479"/>
                    <a:pt x="868" y="479"/>
                  </a:cubicBezTo>
                  <a:cubicBezTo>
                    <a:pt x="870" y="480"/>
                    <a:pt x="870" y="480"/>
                    <a:pt x="870" y="480"/>
                  </a:cubicBezTo>
                  <a:cubicBezTo>
                    <a:pt x="870" y="480"/>
                    <a:pt x="870" y="480"/>
                    <a:pt x="870" y="480"/>
                  </a:cubicBezTo>
                  <a:cubicBezTo>
                    <a:pt x="871" y="480"/>
                    <a:pt x="871" y="480"/>
                    <a:pt x="871" y="480"/>
                  </a:cubicBezTo>
                  <a:cubicBezTo>
                    <a:pt x="872" y="481"/>
                    <a:pt x="872" y="481"/>
                    <a:pt x="872" y="481"/>
                  </a:cubicBezTo>
                  <a:cubicBezTo>
                    <a:pt x="873" y="481"/>
                    <a:pt x="873" y="481"/>
                    <a:pt x="873" y="481"/>
                  </a:cubicBezTo>
                  <a:cubicBezTo>
                    <a:pt x="874" y="481"/>
                    <a:pt x="874" y="481"/>
                    <a:pt x="874" y="481"/>
                  </a:cubicBezTo>
                  <a:cubicBezTo>
                    <a:pt x="875" y="481"/>
                    <a:pt x="875" y="481"/>
                    <a:pt x="875" y="481"/>
                  </a:cubicBezTo>
                  <a:cubicBezTo>
                    <a:pt x="876" y="480"/>
                    <a:pt x="876" y="480"/>
                    <a:pt x="876" y="480"/>
                  </a:cubicBezTo>
                  <a:cubicBezTo>
                    <a:pt x="877" y="480"/>
                    <a:pt x="877" y="480"/>
                    <a:pt x="877" y="480"/>
                  </a:cubicBezTo>
                  <a:cubicBezTo>
                    <a:pt x="878" y="480"/>
                    <a:pt x="878" y="480"/>
                    <a:pt x="878" y="480"/>
                  </a:cubicBezTo>
                  <a:cubicBezTo>
                    <a:pt x="877" y="481"/>
                    <a:pt x="877" y="481"/>
                    <a:pt x="877" y="481"/>
                  </a:cubicBezTo>
                  <a:cubicBezTo>
                    <a:pt x="877" y="482"/>
                    <a:pt x="877" y="482"/>
                    <a:pt x="877" y="482"/>
                  </a:cubicBezTo>
                  <a:cubicBezTo>
                    <a:pt x="877" y="483"/>
                    <a:pt x="877" y="483"/>
                    <a:pt x="877" y="483"/>
                  </a:cubicBezTo>
                  <a:cubicBezTo>
                    <a:pt x="877" y="484"/>
                    <a:pt x="877" y="484"/>
                    <a:pt x="877" y="484"/>
                  </a:cubicBezTo>
                  <a:cubicBezTo>
                    <a:pt x="878" y="484"/>
                    <a:pt x="878" y="484"/>
                    <a:pt x="878" y="484"/>
                  </a:cubicBezTo>
                  <a:cubicBezTo>
                    <a:pt x="879" y="486"/>
                    <a:pt x="879" y="486"/>
                    <a:pt x="879" y="486"/>
                  </a:cubicBezTo>
                  <a:cubicBezTo>
                    <a:pt x="879" y="487"/>
                    <a:pt x="879" y="487"/>
                    <a:pt x="879" y="487"/>
                  </a:cubicBezTo>
                  <a:cubicBezTo>
                    <a:pt x="879" y="489"/>
                    <a:pt x="879" y="489"/>
                    <a:pt x="879" y="489"/>
                  </a:cubicBezTo>
                  <a:cubicBezTo>
                    <a:pt x="879" y="490"/>
                    <a:pt x="879" y="490"/>
                    <a:pt x="879" y="490"/>
                  </a:cubicBezTo>
                  <a:cubicBezTo>
                    <a:pt x="879" y="491"/>
                    <a:pt x="879" y="491"/>
                    <a:pt x="879" y="491"/>
                  </a:cubicBezTo>
                  <a:cubicBezTo>
                    <a:pt x="880" y="493"/>
                    <a:pt x="880" y="493"/>
                    <a:pt x="880" y="493"/>
                  </a:cubicBezTo>
                  <a:cubicBezTo>
                    <a:pt x="881" y="493"/>
                    <a:pt x="881" y="493"/>
                    <a:pt x="881" y="493"/>
                  </a:cubicBezTo>
                  <a:cubicBezTo>
                    <a:pt x="882" y="495"/>
                    <a:pt x="882" y="495"/>
                    <a:pt x="882" y="495"/>
                  </a:cubicBezTo>
                  <a:cubicBezTo>
                    <a:pt x="883" y="496"/>
                    <a:pt x="883" y="496"/>
                    <a:pt x="883" y="496"/>
                  </a:cubicBezTo>
                  <a:cubicBezTo>
                    <a:pt x="884" y="496"/>
                    <a:pt x="884" y="496"/>
                    <a:pt x="884" y="496"/>
                  </a:cubicBezTo>
                  <a:cubicBezTo>
                    <a:pt x="885" y="495"/>
                    <a:pt x="885" y="495"/>
                    <a:pt x="885" y="495"/>
                  </a:cubicBezTo>
                  <a:cubicBezTo>
                    <a:pt x="887" y="495"/>
                    <a:pt x="887" y="495"/>
                    <a:pt x="887" y="495"/>
                  </a:cubicBezTo>
                  <a:cubicBezTo>
                    <a:pt x="887" y="496"/>
                    <a:pt x="887" y="496"/>
                    <a:pt x="887" y="496"/>
                  </a:cubicBezTo>
                  <a:cubicBezTo>
                    <a:pt x="888" y="497"/>
                    <a:pt x="888" y="497"/>
                    <a:pt x="888" y="497"/>
                  </a:cubicBezTo>
                  <a:cubicBezTo>
                    <a:pt x="889" y="497"/>
                    <a:pt x="889" y="497"/>
                    <a:pt x="889" y="497"/>
                  </a:cubicBezTo>
                  <a:cubicBezTo>
                    <a:pt x="890" y="496"/>
                    <a:pt x="890" y="496"/>
                    <a:pt x="890" y="496"/>
                  </a:cubicBezTo>
                  <a:cubicBezTo>
                    <a:pt x="891" y="496"/>
                    <a:pt x="891" y="496"/>
                    <a:pt x="891" y="496"/>
                  </a:cubicBezTo>
                  <a:cubicBezTo>
                    <a:pt x="892" y="496"/>
                    <a:pt x="892" y="496"/>
                    <a:pt x="892" y="496"/>
                  </a:cubicBezTo>
                  <a:cubicBezTo>
                    <a:pt x="894" y="496"/>
                    <a:pt x="894" y="496"/>
                    <a:pt x="894" y="496"/>
                  </a:cubicBezTo>
                  <a:cubicBezTo>
                    <a:pt x="895" y="495"/>
                    <a:pt x="895" y="495"/>
                    <a:pt x="895" y="495"/>
                  </a:cubicBezTo>
                  <a:cubicBezTo>
                    <a:pt x="896" y="494"/>
                    <a:pt x="896" y="494"/>
                    <a:pt x="896" y="494"/>
                  </a:cubicBezTo>
                  <a:cubicBezTo>
                    <a:pt x="896" y="493"/>
                    <a:pt x="896" y="493"/>
                    <a:pt x="896" y="493"/>
                  </a:cubicBezTo>
                  <a:cubicBezTo>
                    <a:pt x="897" y="492"/>
                    <a:pt x="897" y="492"/>
                    <a:pt x="897" y="492"/>
                  </a:cubicBezTo>
                  <a:cubicBezTo>
                    <a:pt x="898" y="491"/>
                    <a:pt x="898" y="491"/>
                    <a:pt x="898" y="491"/>
                  </a:cubicBezTo>
                  <a:cubicBezTo>
                    <a:pt x="898" y="490"/>
                    <a:pt x="898" y="490"/>
                    <a:pt x="898" y="490"/>
                  </a:cubicBezTo>
                  <a:cubicBezTo>
                    <a:pt x="898" y="488"/>
                    <a:pt x="898" y="488"/>
                    <a:pt x="898" y="488"/>
                  </a:cubicBezTo>
                  <a:cubicBezTo>
                    <a:pt x="899" y="488"/>
                    <a:pt x="899" y="488"/>
                    <a:pt x="899" y="488"/>
                  </a:cubicBezTo>
                  <a:cubicBezTo>
                    <a:pt x="901" y="488"/>
                    <a:pt x="901" y="488"/>
                    <a:pt x="901" y="488"/>
                  </a:cubicBezTo>
                  <a:cubicBezTo>
                    <a:pt x="902" y="486"/>
                    <a:pt x="902" y="486"/>
                    <a:pt x="902" y="486"/>
                  </a:cubicBezTo>
                  <a:cubicBezTo>
                    <a:pt x="903" y="486"/>
                    <a:pt x="903" y="486"/>
                    <a:pt x="903" y="486"/>
                  </a:cubicBezTo>
                  <a:cubicBezTo>
                    <a:pt x="903" y="486"/>
                    <a:pt x="903" y="486"/>
                    <a:pt x="903" y="486"/>
                  </a:cubicBezTo>
                  <a:cubicBezTo>
                    <a:pt x="904" y="485"/>
                    <a:pt x="904" y="485"/>
                    <a:pt x="904" y="485"/>
                  </a:cubicBezTo>
                  <a:cubicBezTo>
                    <a:pt x="905" y="484"/>
                    <a:pt x="905" y="484"/>
                    <a:pt x="905" y="484"/>
                  </a:cubicBezTo>
                  <a:cubicBezTo>
                    <a:pt x="906" y="484"/>
                    <a:pt x="906" y="484"/>
                    <a:pt x="906" y="484"/>
                  </a:cubicBezTo>
                  <a:cubicBezTo>
                    <a:pt x="907" y="483"/>
                    <a:pt x="907" y="483"/>
                    <a:pt x="907" y="483"/>
                  </a:cubicBezTo>
                  <a:cubicBezTo>
                    <a:pt x="909" y="483"/>
                    <a:pt x="909" y="483"/>
                    <a:pt x="909" y="483"/>
                  </a:cubicBezTo>
                  <a:cubicBezTo>
                    <a:pt x="910" y="484"/>
                    <a:pt x="910" y="484"/>
                    <a:pt x="910" y="484"/>
                  </a:cubicBezTo>
                  <a:cubicBezTo>
                    <a:pt x="911" y="484"/>
                    <a:pt x="911" y="484"/>
                    <a:pt x="911" y="484"/>
                  </a:cubicBezTo>
                  <a:cubicBezTo>
                    <a:pt x="912" y="485"/>
                    <a:pt x="912" y="485"/>
                    <a:pt x="912" y="485"/>
                  </a:cubicBezTo>
                  <a:cubicBezTo>
                    <a:pt x="913" y="487"/>
                    <a:pt x="913" y="487"/>
                    <a:pt x="913" y="487"/>
                  </a:cubicBezTo>
                  <a:cubicBezTo>
                    <a:pt x="912" y="487"/>
                    <a:pt x="912" y="487"/>
                    <a:pt x="912" y="487"/>
                  </a:cubicBezTo>
                  <a:cubicBezTo>
                    <a:pt x="912" y="488"/>
                    <a:pt x="912" y="488"/>
                    <a:pt x="912" y="488"/>
                  </a:cubicBezTo>
                  <a:cubicBezTo>
                    <a:pt x="913" y="490"/>
                    <a:pt x="913" y="490"/>
                    <a:pt x="913" y="490"/>
                  </a:cubicBezTo>
                  <a:cubicBezTo>
                    <a:pt x="914" y="491"/>
                    <a:pt x="914" y="491"/>
                    <a:pt x="914" y="491"/>
                  </a:cubicBezTo>
                  <a:cubicBezTo>
                    <a:pt x="914" y="492"/>
                    <a:pt x="914" y="492"/>
                    <a:pt x="914" y="492"/>
                  </a:cubicBezTo>
                  <a:cubicBezTo>
                    <a:pt x="915" y="493"/>
                    <a:pt x="915" y="493"/>
                    <a:pt x="915" y="493"/>
                  </a:cubicBezTo>
                  <a:cubicBezTo>
                    <a:pt x="915" y="495"/>
                    <a:pt x="915" y="495"/>
                    <a:pt x="915" y="495"/>
                  </a:cubicBezTo>
                  <a:cubicBezTo>
                    <a:pt x="915" y="496"/>
                    <a:pt x="915" y="496"/>
                    <a:pt x="915" y="496"/>
                  </a:cubicBezTo>
                  <a:cubicBezTo>
                    <a:pt x="915" y="497"/>
                    <a:pt x="915" y="497"/>
                    <a:pt x="915" y="497"/>
                  </a:cubicBezTo>
                  <a:cubicBezTo>
                    <a:pt x="913" y="497"/>
                    <a:pt x="913" y="497"/>
                    <a:pt x="913" y="497"/>
                  </a:cubicBezTo>
                  <a:cubicBezTo>
                    <a:pt x="912" y="498"/>
                    <a:pt x="912" y="498"/>
                    <a:pt x="912" y="498"/>
                  </a:cubicBezTo>
                  <a:cubicBezTo>
                    <a:pt x="912" y="499"/>
                    <a:pt x="912" y="499"/>
                    <a:pt x="912" y="499"/>
                  </a:cubicBezTo>
                  <a:cubicBezTo>
                    <a:pt x="913" y="500"/>
                    <a:pt x="913" y="500"/>
                    <a:pt x="913" y="500"/>
                  </a:cubicBezTo>
                  <a:cubicBezTo>
                    <a:pt x="913" y="501"/>
                    <a:pt x="913" y="501"/>
                    <a:pt x="913" y="501"/>
                  </a:cubicBezTo>
                  <a:cubicBezTo>
                    <a:pt x="913" y="502"/>
                    <a:pt x="913" y="502"/>
                    <a:pt x="913" y="502"/>
                  </a:cubicBezTo>
                  <a:cubicBezTo>
                    <a:pt x="913" y="504"/>
                    <a:pt x="913" y="504"/>
                    <a:pt x="913" y="504"/>
                  </a:cubicBezTo>
                  <a:cubicBezTo>
                    <a:pt x="913" y="504"/>
                    <a:pt x="913" y="504"/>
                    <a:pt x="913" y="504"/>
                  </a:cubicBezTo>
                  <a:cubicBezTo>
                    <a:pt x="914" y="505"/>
                    <a:pt x="914" y="505"/>
                    <a:pt x="914" y="505"/>
                  </a:cubicBezTo>
                  <a:cubicBezTo>
                    <a:pt x="914" y="506"/>
                    <a:pt x="914" y="506"/>
                    <a:pt x="914" y="506"/>
                  </a:cubicBezTo>
                  <a:cubicBezTo>
                    <a:pt x="914" y="506"/>
                    <a:pt x="914" y="506"/>
                    <a:pt x="914" y="506"/>
                  </a:cubicBezTo>
                  <a:cubicBezTo>
                    <a:pt x="914" y="507"/>
                    <a:pt x="914" y="507"/>
                    <a:pt x="914" y="507"/>
                  </a:cubicBezTo>
                  <a:cubicBezTo>
                    <a:pt x="914" y="508"/>
                    <a:pt x="914" y="508"/>
                    <a:pt x="914" y="508"/>
                  </a:cubicBezTo>
                  <a:cubicBezTo>
                    <a:pt x="913" y="508"/>
                    <a:pt x="913" y="508"/>
                    <a:pt x="913" y="508"/>
                  </a:cubicBezTo>
                  <a:cubicBezTo>
                    <a:pt x="914" y="510"/>
                    <a:pt x="914" y="510"/>
                    <a:pt x="914" y="510"/>
                  </a:cubicBezTo>
                  <a:cubicBezTo>
                    <a:pt x="914" y="512"/>
                    <a:pt x="914" y="512"/>
                    <a:pt x="914" y="512"/>
                  </a:cubicBezTo>
                  <a:cubicBezTo>
                    <a:pt x="915" y="513"/>
                    <a:pt x="915" y="513"/>
                    <a:pt x="915" y="513"/>
                  </a:cubicBezTo>
                  <a:cubicBezTo>
                    <a:pt x="915" y="513"/>
                    <a:pt x="915" y="513"/>
                    <a:pt x="915" y="513"/>
                  </a:cubicBezTo>
                  <a:cubicBezTo>
                    <a:pt x="914" y="514"/>
                    <a:pt x="914" y="514"/>
                    <a:pt x="914" y="514"/>
                  </a:cubicBezTo>
                  <a:cubicBezTo>
                    <a:pt x="913" y="515"/>
                    <a:pt x="913" y="515"/>
                    <a:pt x="913" y="515"/>
                  </a:cubicBezTo>
                  <a:cubicBezTo>
                    <a:pt x="914" y="516"/>
                    <a:pt x="914" y="516"/>
                    <a:pt x="914" y="516"/>
                  </a:cubicBezTo>
                  <a:cubicBezTo>
                    <a:pt x="914" y="517"/>
                    <a:pt x="914" y="517"/>
                    <a:pt x="914" y="517"/>
                  </a:cubicBezTo>
                  <a:cubicBezTo>
                    <a:pt x="915" y="518"/>
                    <a:pt x="915" y="518"/>
                    <a:pt x="915" y="518"/>
                  </a:cubicBezTo>
                  <a:cubicBezTo>
                    <a:pt x="913" y="518"/>
                    <a:pt x="913" y="518"/>
                    <a:pt x="913" y="518"/>
                  </a:cubicBezTo>
                  <a:cubicBezTo>
                    <a:pt x="913" y="519"/>
                    <a:pt x="913" y="519"/>
                    <a:pt x="913" y="519"/>
                  </a:cubicBezTo>
                  <a:cubicBezTo>
                    <a:pt x="914" y="520"/>
                    <a:pt x="914" y="520"/>
                    <a:pt x="914" y="520"/>
                  </a:cubicBezTo>
                  <a:cubicBezTo>
                    <a:pt x="914" y="521"/>
                    <a:pt x="914" y="521"/>
                    <a:pt x="914" y="521"/>
                  </a:cubicBezTo>
                  <a:cubicBezTo>
                    <a:pt x="913" y="522"/>
                    <a:pt x="913" y="522"/>
                    <a:pt x="913" y="522"/>
                  </a:cubicBezTo>
                  <a:cubicBezTo>
                    <a:pt x="913" y="524"/>
                    <a:pt x="913" y="524"/>
                    <a:pt x="913" y="524"/>
                  </a:cubicBezTo>
                  <a:cubicBezTo>
                    <a:pt x="913" y="525"/>
                    <a:pt x="913" y="525"/>
                    <a:pt x="913" y="525"/>
                  </a:cubicBezTo>
                  <a:cubicBezTo>
                    <a:pt x="913" y="526"/>
                    <a:pt x="913" y="526"/>
                    <a:pt x="913" y="526"/>
                  </a:cubicBezTo>
                  <a:cubicBezTo>
                    <a:pt x="913" y="526"/>
                    <a:pt x="913" y="526"/>
                    <a:pt x="913" y="526"/>
                  </a:cubicBezTo>
                  <a:cubicBezTo>
                    <a:pt x="913" y="527"/>
                    <a:pt x="913" y="527"/>
                    <a:pt x="913" y="527"/>
                  </a:cubicBezTo>
                  <a:cubicBezTo>
                    <a:pt x="913" y="528"/>
                    <a:pt x="913" y="528"/>
                    <a:pt x="913" y="528"/>
                  </a:cubicBezTo>
                  <a:cubicBezTo>
                    <a:pt x="914" y="529"/>
                    <a:pt x="914" y="529"/>
                    <a:pt x="914" y="529"/>
                  </a:cubicBezTo>
                  <a:cubicBezTo>
                    <a:pt x="913" y="530"/>
                    <a:pt x="913" y="530"/>
                    <a:pt x="913" y="530"/>
                  </a:cubicBezTo>
                  <a:cubicBezTo>
                    <a:pt x="912" y="530"/>
                    <a:pt x="912" y="530"/>
                    <a:pt x="912" y="530"/>
                  </a:cubicBezTo>
                  <a:cubicBezTo>
                    <a:pt x="911" y="530"/>
                    <a:pt x="911" y="530"/>
                    <a:pt x="911" y="530"/>
                  </a:cubicBezTo>
                  <a:cubicBezTo>
                    <a:pt x="905" y="529"/>
                    <a:pt x="905" y="529"/>
                    <a:pt x="905" y="529"/>
                  </a:cubicBezTo>
                  <a:cubicBezTo>
                    <a:pt x="904" y="529"/>
                    <a:pt x="904" y="529"/>
                    <a:pt x="904" y="529"/>
                  </a:cubicBezTo>
                  <a:cubicBezTo>
                    <a:pt x="903" y="528"/>
                    <a:pt x="903" y="528"/>
                    <a:pt x="903" y="528"/>
                  </a:cubicBezTo>
                  <a:cubicBezTo>
                    <a:pt x="902" y="528"/>
                    <a:pt x="902" y="528"/>
                    <a:pt x="902" y="528"/>
                  </a:cubicBezTo>
                  <a:cubicBezTo>
                    <a:pt x="901" y="531"/>
                    <a:pt x="901" y="531"/>
                    <a:pt x="901" y="531"/>
                  </a:cubicBezTo>
                  <a:cubicBezTo>
                    <a:pt x="900" y="532"/>
                    <a:pt x="900" y="532"/>
                    <a:pt x="900" y="532"/>
                  </a:cubicBezTo>
                  <a:cubicBezTo>
                    <a:pt x="899" y="533"/>
                    <a:pt x="899" y="533"/>
                    <a:pt x="899" y="533"/>
                  </a:cubicBezTo>
                  <a:cubicBezTo>
                    <a:pt x="898" y="533"/>
                    <a:pt x="898" y="533"/>
                    <a:pt x="898" y="533"/>
                  </a:cubicBezTo>
                  <a:cubicBezTo>
                    <a:pt x="897" y="534"/>
                    <a:pt x="897" y="534"/>
                    <a:pt x="897" y="534"/>
                  </a:cubicBezTo>
                  <a:cubicBezTo>
                    <a:pt x="897" y="535"/>
                    <a:pt x="897" y="535"/>
                    <a:pt x="897" y="535"/>
                  </a:cubicBezTo>
                  <a:cubicBezTo>
                    <a:pt x="898" y="536"/>
                    <a:pt x="898" y="536"/>
                    <a:pt x="898" y="536"/>
                  </a:cubicBezTo>
                  <a:cubicBezTo>
                    <a:pt x="900" y="539"/>
                    <a:pt x="900" y="539"/>
                    <a:pt x="900" y="539"/>
                  </a:cubicBezTo>
                  <a:cubicBezTo>
                    <a:pt x="900" y="541"/>
                    <a:pt x="900" y="541"/>
                    <a:pt x="900" y="541"/>
                  </a:cubicBezTo>
                  <a:cubicBezTo>
                    <a:pt x="901" y="542"/>
                    <a:pt x="901" y="542"/>
                    <a:pt x="901" y="542"/>
                  </a:cubicBezTo>
                  <a:cubicBezTo>
                    <a:pt x="902" y="543"/>
                    <a:pt x="902" y="543"/>
                    <a:pt x="902" y="543"/>
                  </a:cubicBezTo>
                  <a:cubicBezTo>
                    <a:pt x="902" y="545"/>
                    <a:pt x="902" y="545"/>
                    <a:pt x="902" y="545"/>
                  </a:cubicBezTo>
                  <a:cubicBezTo>
                    <a:pt x="902" y="547"/>
                    <a:pt x="902" y="547"/>
                    <a:pt x="902" y="547"/>
                  </a:cubicBezTo>
                  <a:cubicBezTo>
                    <a:pt x="902" y="549"/>
                    <a:pt x="902" y="549"/>
                    <a:pt x="902" y="549"/>
                  </a:cubicBezTo>
                  <a:cubicBezTo>
                    <a:pt x="902" y="552"/>
                    <a:pt x="902" y="552"/>
                    <a:pt x="902" y="552"/>
                  </a:cubicBezTo>
                  <a:cubicBezTo>
                    <a:pt x="903" y="552"/>
                    <a:pt x="903" y="552"/>
                    <a:pt x="903" y="552"/>
                  </a:cubicBezTo>
                  <a:cubicBezTo>
                    <a:pt x="903" y="554"/>
                    <a:pt x="903" y="554"/>
                    <a:pt x="903" y="554"/>
                  </a:cubicBezTo>
                  <a:cubicBezTo>
                    <a:pt x="903" y="555"/>
                    <a:pt x="903" y="555"/>
                    <a:pt x="903" y="555"/>
                  </a:cubicBezTo>
                  <a:cubicBezTo>
                    <a:pt x="903" y="556"/>
                    <a:pt x="903" y="556"/>
                    <a:pt x="903" y="556"/>
                  </a:cubicBezTo>
                  <a:cubicBezTo>
                    <a:pt x="903" y="557"/>
                    <a:pt x="903" y="557"/>
                    <a:pt x="903" y="557"/>
                  </a:cubicBezTo>
                  <a:cubicBezTo>
                    <a:pt x="903" y="558"/>
                    <a:pt x="903" y="558"/>
                    <a:pt x="903" y="558"/>
                  </a:cubicBezTo>
                  <a:cubicBezTo>
                    <a:pt x="903" y="560"/>
                    <a:pt x="903" y="560"/>
                    <a:pt x="903" y="560"/>
                  </a:cubicBezTo>
                  <a:cubicBezTo>
                    <a:pt x="902" y="560"/>
                    <a:pt x="902" y="560"/>
                    <a:pt x="902" y="560"/>
                  </a:cubicBezTo>
                  <a:cubicBezTo>
                    <a:pt x="900" y="560"/>
                    <a:pt x="900" y="560"/>
                    <a:pt x="900" y="560"/>
                  </a:cubicBezTo>
                  <a:cubicBezTo>
                    <a:pt x="899" y="560"/>
                    <a:pt x="899" y="560"/>
                    <a:pt x="899" y="560"/>
                  </a:cubicBezTo>
                  <a:cubicBezTo>
                    <a:pt x="899" y="561"/>
                    <a:pt x="899" y="561"/>
                    <a:pt x="899" y="561"/>
                  </a:cubicBezTo>
                  <a:cubicBezTo>
                    <a:pt x="900" y="563"/>
                    <a:pt x="900" y="563"/>
                    <a:pt x="900" y="563"/>
                  </a:cubicBezTo>
                  <a:cubicBezTo>
                    <a:pt x="900" y="563"/>
                    <a:pt x="900" y="563"/>
                    <a:pt x="900" y="563"/>
                  </a:cubicBezTo>
                  <a:cubicBezTo>
                    <a:pt x="900" y="564"/>
                    <a:pt x="900" y="564"/>
                    <a:pt x="900" y="564"/>
                  </a:cubicBezTo>
                  <a:cubicBezTo>
                    <a:pt x="900" y="565"/>
                    <a:pt x="900" y="565"/>
                    <a:pt x="900" y="565"/>
                  </a:cubicBezTo>
                  <a:cubicBezTo>
                    <a:pt x="901" y="567"/>
                    <a:pt x="901" y="567"/>
                    <a:pt x="901" y="567"/>
                  </a:cubicBezTo>
                  <a:cubicBezTo>
                    <a:pt x="902" y="567"/>
                    <a:pt x="902" y="567"/>
                    <a:pt x="902" y="567"/>
                  </a:cubicBezTo>
                  <a:cubicBezTo>
                    <a:pt x="903" y="564"/>
                    <a:pt x="903" y="564"/>
                    <a:pt x="903" y="564"/>
                  </a:cubicBezTo>
                  <a:cubicBezTo>
                    <a:pt x="905" y="564"/>
                    <a:pt x="905" y="564"/>
                    <a:pt x="905" y="564"/>
                  </a:cubicBezTo>
                  <a:cubicBezTo>
                    <a:pt x="906" y="565"/>
                    <a:pt x="906" y="565"/>
                    <a:pt x="906" y="565"/>
                  </a:cubicBezTo>
                  <a:cubicBezTo>
                    <a:pt x="906" y="562"/>
                    <a:pt x="906" y="562"/>
                    <a:pt x="906" y="562"/>
                  </a:cubicBezTo>
                  <a:cubicBezTo>
                    <a:pt x="907" y="561"/>
                    <a:pt x="907" y="561"/>
                    <a:pt x="907" y="561"/>
                  </a:cubicBezTo>
                  <a:cubicBezTo>
                    <a:pt x="908" y="558"/>
                    <a:pt x="908" y="558"/>
                    <a:pt x="908" y="558"/>
                  </a:cubicBezTo>
                  <a:cubicBezTo>
                    <a:pt x="909" y="556"/>
                    <a:pt x="909" y="556"/>
                    <a:pt x="909" y="556"/>
                  </a:cubicBezTo>
                  <a:cubicBezTo>
                    <a:pt x="909" y="555"/>
                    <a:pt x="909" y="555"/>
                    <a:pt x="909" y="555"/>
                  </a:cubicBezTo>
                  <a:cubicBezTo>
                    <a:pt x="910" y="554"/>
                    <a:pt x="910" y="554"/>
                    <a:pt x="910" y="554"/>
                  </a:cubicBezTo>
                  <a:cubicBezTo>
                    <a:pt x="912" y="555"/>
                    <a:pt x="912" y="555"/>
                    <a:pt x="912" y="555"/>
                  </a:cubicBezTo>
                  <a:cubicBezTo>
                    <a:pt x="914" y="554"/>
                    <a:pt x="914" y="554"/>
                    <a:pt x="914" y="554"/>
                  </a:cubicBezTo>
                  <a:cubicBezTo>
                    <a:pt x="915" y="555"/>
                    <a:pt x="915" y="555"/>
                    <a:pt x="915" y="555"/>
                  </a:cubicBezTo>
                  <a:cubicBezTo>
                    <a:pt x="915" y="558"/>
                    <a:pt x="915" y="558"/>
                    <a:pt x="915" y="558"/>
                  </a:cubicBezTo>
                  <a:cubicBezTo>
                    <a:pt x="918" y="559"/>
                    <a:pt x="918" y="559"/>
                    <a:pt x="918" y="559"/>
                  </a:cubicBezTo>
                  <a:cubicBezTo>
                    <a:pt x="920" y="560"/>
                    <a:pt x="920" y="560"/>
                    <a:pt x="920" y="560"/>
                  </a:cubicBezTo>
                  <a:cubicBezTo>
                    <a:pt x="921" y="560"/>
                    <a:pt x="921" y="560"/>
                    <a:pt x="921" y="560"/>
                  </a:cubicBezTo>
                  <a:cubicBezTo>
                    <a:pt x="922" y="561"/>
                    <a:pt x="922" y="561"/>
                    <a:pt x="922" y="561"/>
                  </a:cubicBezTo>
                  <a:cubicBezTo>
                    <a:pt x="924" y="559"/>
                    <a:pt x="924" y="559"/>
                    <a:pt x="924" y="559"/>
                  </a:cubicBezTo>
                  <a:cubicBezTo>
                    <a:pt x="927" y="558"/>
                    <a:pt x="927" y="558"/>
                    <a:pt x="927" y="558"/>
                  </a:cubicBezTo>
                  <a:cubicBezTo>
                    <a:pt x="927" y="557"/>
                    <a:pt x="927" y="557"/>
                    <a:pt x="927" y="557"/>
                  </a:cubicBezTo>
                  <a:cubicBezTo>
                    <a:pt x="929" y="557"/>
                    <a:pt x="929" y="557"/>
                    <a:pt x="929" y="557"/>
                  </a:cubicBezTo>
                  <a:cubicBezTo>
                    <a:pt x="930" y="555"/>
                    <a:pt x="930" y="555"/>
                    <a:pt x="930" y="555"/>
                  </a:cubicBezTo>
                  <a:cubicBezTo>
                    <a:pt x="933" y="551"/>
                    <a:pt x="933" y="551"/>
                    <a:pt x="933" y="551"/>
                  </a:cubicBezTo>
                  <a:cubicBezTo>
                    <a:pt x="932" y="550"/>
                    <a:pt x="932" y="550"/>
                    <a:pt x="932" y="550"/>
                  </a:cubicBezTo>
                  <a:cubicBezTo>
                    <a:pt x="934" y="549"/>
                    <a:pt x="934" y="549"/>
                    <a:pt x="934" y="549"/>
                  </a:cubicBezTo>
                  <a:cubicBezTo>
                    <a:pt x="934" y="547"/>
                    <a:pt x="934" y="547"/>
                    <a:pt x="934" y="547"/>
                  </a:cubicBezTo>
                  <a:cubicBezTo>
                    <a:pt x="934" y="545"/>
                    <a:pt x="934" y="545"/>
                    <a:pt x="934" y="545"/>
                  </a:cubicBezTo>
                  <a:cubicBezTo>
                    <a:pt x="935" y="546"/>
                    <a:pt x="935" y="546"/>
                    <a:pt x="935" y="546"/>
                  </a:cubicBezTo>
                  <a:cubicBezTo>
                    <a:pt x="935" y="546"/>
                    <a:pt x="935" y="546"/>
                    <a:pt x="935" y="546"/>
                  </a:cubicBezTo>
                  <a:cubicBezTo>
                    <a:pt x="937" y="543"/>
                    <a:pt x="937" y="543"/>
                    <a:pt x="937" y="543"/>
                  </a:cubicBezTo>
                  <a:cubicBezTo>
                    <a:pt x="936" y="541"/>
                    <a:pt x="936" y="541"/>
                    <a:pt x="936" y="541"/>
                  </a:cubicBezTo>
                  <a:cubicBezTo>
                    <a:pt x="937" y="541"/>
                    <a:pt x="937" y="541"/>
                    <a:pt x="937" y="541"/>
                  </a:cubicBezTo>
                  <a:cubicBezTo>
                    <a:pt x="937" y="539"/>
                    <a:pt x="937" y="539"/>
                    <a:pt x="937" y="539"/>
                  </a:cubicBezTo>
                  <a:cubicBezTo>
                    <a:pt x="939" y="538"/>
                    <a:pt x="939" y="538"/>
                    <a:pt x="939" y="538"/>
                  </a:cubicBezTo>
                  <a:cubicBezTo>
                    <a:pt x="939" y="536"/>
                    <a:pt x="939" y="536"/>
                    <a:pt x="939" y="536"/>
                  </a:cubicBezTo>
                  <a:cubicBezTo>
                    <a:pt x="941" y="534"/>
                    <a:pt x="941" y="534"/>
                    <a:pt x="941" y="534"/>
                  </a:cubicBezTo>
                  <a:cubicBezTo>
                    <a:pt x="941" y="533"/>
                    <a:pt x="941" y="533"/>
                    <a:pt x="941" y="533"/>
                  </a:cubicBezTo>
                  <a:cubicBezTo>
                    <a:pt x="941" y="533"/>
                    <a:pt x="941" y="533"/>
                    <a:pt x="941" y="533"/>
                  </a:cubicBezTo>
                  <a:cubicBezTo>
                    <a:pt x="941" y="531"/>
                    <a:pt x="941" y="531"/>
                    <a:pt x="941" y="531"/>
                  </a:cubicBezTo>
                  <a:cubicBezTo>
                    <a:pt x="942" y="530"/>
                    <a:pt x="942" y="530"/>
                    <a:pt x="942" y="530"/>
                  </a:cubicBezTo>
                  <a:cubicBezTo>
                    <a:pt x="944" y="522"/>
                    <a:pt x="944" y="522"/>
                    <a:pt x="944" y="522"/>
                  </a:cubicBezTo>
                  <a:cubicBezTo>
                    <a:pt x="946" y="520"/>
                    <a:pt x="946" y="520"/>
                    <a:pt x="946" y="520"/>
                  </a:cubicBezTo>
                  <a:cubicBezTo>
                    <a:pt x="946" y="519"/>
                    <a:pt x="946" y="519"/>
                    <a:pt x="946" y="519"/>
                  </a:cubicBezTo>
                  <a:cubicBezTo>
                    <a:pt x="947" y="517"/>
                    <a:pt x="947" y="517"/>
                    <a:pt x="947" y="517"/>
                  </a:cubicBezTo>
                  <a:cubicBezTo>
                    <a:pt x="948" y="515"/>
                    <a:pt x="948" y="515"/>
                    <a:pt x="948" y="515"/>
                  </a:cubicBezTo>
                  <a:cubicBezTo>
                    <a:pt x="950" y="512"/>
                    <a:pt x="950" y="512"/>
                    <a:pt x="950" y="512"/>
                  </a:cubicBezTo>
                  <a:cubicBezTo>
                    <a:pt x="950" y="510"/>
                    <a:pt x="950" y="510"/>
                    <a:pt x="950" y="510"/>
                  </a:cubicBezTo>
                  <a:cubicBezTo>
                    <a:pt x="949" y="510"/>
                    <a:pt x="949" y="510"/>
                    <a:pt x="949" y="510"/>
                  </a:cubicBezTo>
                  <a:cubicBezTo>
                    <a:pt x="949" y="508"/>
                    <a:pt x="949" y="508"/>
                    <a:pt x="949" y="508"/>
                  </a:cubicBezTo>
                  <a:cubicBezTo>
                    <a:pt x="951" y="506"/>
                    <a:pt x="951" y="506"/>
                    <a:pt x="951" y="506"/>
                  </a:cubicBezTo>
                  <a:cubicBezTo>
                    <a:pt x="950" y="502"/>
                    <a:pt x="950" y="502"/>
                    <a:pt x="950" y="502"/>
                  </a:cubicBezTo>
                  <a:cubicBezTo>
                    <a:pt x="951" y="500"/>
                    <a:pt x="951" y="500"/>
                    <a:pt x="951" y="500"/>
                  </a:cubicBezTo>
                  <a:cubicBezTo>
                    <a:pt x="951" y="499"/>
                    <a:pt x="951" y="499"/>
                    <a:pt x="951" y="499"/>
                  </a:cubicBezTo>
                  <a:cubicBezTo>
                    <a:pt x="950" y="499"/>
                    <a:pt x="950" y="499"/>
                    <a:pt x="950" y="499"/>
                  </a:cubicBezTo>
                  <a:cubicBezTo>
                    <a:pt x="952" y="496"/>
                    <a:pt x="952" y="496"/>
                    <a:pt x="952" y="496"/>
                  </a:cubicBezTo>
                  <a:cubicBezTo>
                    <a:pt x="951" y="494"/>
                    <a:pt x="951" y="494"/>
                    <a:pt x="951" y="494"/>
                  </a:cubicBezTo>
                  <a:cubicBezTo>
                    <a:pt x="953" y="492"/>
                    <a:pt x="953" y="492"/>
                    <a:pt x="953" y="492"/>
                  </a:cubicBezTo>
                  <a:cubicBezTo>
                    <a:pt x="953" y="489"/>
                    <a:pt x="953" y="489"/>
                    <a:pt x="953" y="489"/>
                  </a:cubicBezTo>
                  <a:cubicBezTo>
                    <a:pt x="953" y="489"/>
                    <a:pt x="953" y="489"/>
                    <a:pt x="953" y="489"/>
                  </a:cubicBezTo>
                  <a:cubicBezTo>
                    <a:pt x="953" y="486"/>
                    <a:pt x="953" y="486"/>
                    <a:pt x="953" y="486"/>
                  </a:cubicBezTo>
                  <a:cubicBezTo>
                    <a:pt x="954" y="483"/>
                    <a:pt x="954" y="483"/>
                    <a:pt x="954" y="483"/>
                  </a:cubicBezTo>
                  <a:cubicBezTo>
                    <a:pt x="954" y="481"/>
                    <a:pt x="954" y="481"/>
                    <a:pt x="954" y="481"/>
                  </a:cubicBezTo>
                  <a:cubicBezTo>
                    <a:pt x="956" y="478"/>
                    <a:pt x="956" y="478"/>
                    <a:pt x="956" y="478"/>
                  </a:cubicBezTo>
                  <a:cubicBezTo>
                    <a:pt x="956" y="476"/>
                    <a:pt x="956" y="476"/>
                    <a:pt x="956" y="476"/>
                  </a:cubicBezTo>
                  <a:cubicBezTo>
                    <a:pt x="955" y="474"/>
                    <a:pt x="955" y="474"/>
                    <a:pt x="955" y="474"/>
                  </a:cubicBezTo>
                  <a:cubicBezTo>
                    <a:pt x="955" y="472"/>
                    <a:pt x="955" y="472"/>
                    <a:pt x="955" y="472"/>
                  </a:cubicBezTo>
                  <a:cubicBezTo>
                    <a:pt x="956" y="471"/>
                    <a:pt x="956" y="471"/>
                    <a:pt x="956" y="471"/>
                  </a:cubicBezTo>
                  <a:cubicBezTo>
                    <a:pt x="956" y="469"/>
                    <a:pt x="956" y="469"/>
                    <a:pt x="956" y="469"/>
                  </a:cubicBezTo>
                  <a:cubicBezTo>
                    <a:pt x="955" y="469"/>
                    <a:pt x="955" y="469"/>
                    <a:pt x="955" y="469"/>
                  </a:cubicBezTo>
                  <a:cubicBezTo>
                    <a:pt x="954" y="465"/>
                    <a:pt x="954" y="465"/>
                    <a:pt x="954" y="465"/>
                  </a:cubicBezTo>
                  <a:cubicBezTo>
                    <a:pt x="954" y="464"/>
                    <a:pt x="954" y="464"/>
                    <a:pt x="954" y="464"/>
                  </a:cubicBezTo>
                  <a:cubicBezTo>
                    <a:pt x="954" y="462"/>
                    <a:pt x="954" y="462"/>
                    <a:pt x="954" y="462"/>
                  </a:cubicBezTo>
                  <a:cubicBezTo>
                    <a:pt x="954" y="459"/>
                    <a:pt x="954" y="459"/>
                    <a:pt x="954" y="459"/>
                  </a:cubicBezTo>
                  <a:cubicBezTo>
                    <a:pt x="951" y="456"/>
                    <a:pt x="951" y="456"/>
                    <a:pt x="951" y="456"/>
                  </a:cubicBezTo>
                  <a:cubicBezTo>
                    <a:pt x="951" y="456"/>
                    <a:pt x="951" y="456"/>
                    <a:pt x="951" y="456"/>
                  </a:cubicBezTo>
                  <a:cubicBezTo>
                    <a:pt x="950" y="455"/>
                    <a:pt x="950" y="455"/>
                    <a:pt x="950" y="455"/>
                  </a:cubicBezTo>
                  <a:cubicBezTo>
                    <a:pt x="950" y="454"/>
                    <a:pt x="950" y="454"/>
                    <a:pt x="950" y="454"/>
                  </a:cubicBezTo>
                  <a:cubicBezTo>
                    <a:pt x="952" y="452"/>
                    <a:pt x="952" y="452"/>
                    <a:pt x="952" y="452"/>
                  </a:cubicBezTo>
                  <a:cubicBezTo>
                    <a:pt x="952" y="451"/>
                    <a:pt x="952" y="451"/>
                    <a:pt x="952" y="451"/>
                  </a:cubicBezTo>
                  <a:cubicBezTo>
                    <a:pt x="950" y="452"/>
                    <a:pt x="950" y="452"/>
                    <a:pt x="950" y="452"/>
                  </a:cubicBezTo>
                  <a:cubicBezTo>
                    <a:pt x="949" y="452"/>
                    <a:pt x="949" y="452"/>
                    <a:pt x="949" y="452"/>
                  </a:cubicBezTo>
                  <a:cubicBezTo>
                    <a:pt x="947" y="446"/>
                    <a:pt x="947" y="446"/>
                    <a:pt x="947" y="446"/>
                  </a:cubicBezTo>
                  <a:cubicBezTo>
                    <a:pt x="947" y="444"/>
                    <a:pt x="947" y="444"/>
                    <a:pt x="947" y="444"/>
                  </a:cubicBezTo>
                  <a:cubicBezTo>
                    <a:pt x="947" y="443"/>
                    <a:pt x="947" y="443"/>
                    <a:pt x="947" y="443"/>
                  </a:cubicBezTo>
                  <a:cubicBezTo>
                    <a:pt x="946" y="440"/>
                    <a:pt x="946" y="440"/>
                    <a:pt x="946" y="440"/>
                  </a:cubicBezTo>
                  <a:cubicBezTo>
                    <a:pt x="947" y="439"/>
                    <a:pt x="947" y="439"/>
                    <a:pt x="947" y="439"/>
                  </a:cubicBezTo>
                  <a:cubicBezTo>
                    <a:pt x="945" y="435"/>
                    <a:pt x="945" y="435"/>
                    <a:pt x="945" y="435"/>
                  </a:cubicBezTo>
                  <a:cubicBezTo>
                    <a:pt x="946" y="433"/>
                    <a:pt x="946" y="433"/>
                    <a:pt x="946" y="433"/>
                  </a:cubicBezTo>
                  <a:cubicBezTo>
                    <a:pt x="946" y="433"/>
                    <a:pt x="946" y="433"/>
                    <a:pt x="946" y="433"/>
                  </a:cubicBezTo>
                  <a:cubicBezTo>
                    <a:pt x="946" y="432"/>
                    <a:pt x="946" y="432"/>
                    <a:pt x="946" y="432"/>
                  </a:cubicBezTo>
                  <a:cubicBezTo>
                    <a:pt x="946" y="431"/>
                    <a:pt x="946" y="431"/>
                    <a:pt x="946" y="431"/>
                  </a:cubicBezTo>
                  <a:cubicBezTo>
                    <a:pt x="945" y="430"/>
                    <a:pt x="945" y="430"/>
                    <a:pt x="945" y="430"/>
                  </a:cubicBezTo>
                  <a:cubicBezTo>
                    <a:pt x="946" y="428"/>
                    <a:pt x="946" y="428"/>
                    <a:pt x="946" y="428"/>
                  </a:cubicBezTo>
                  <a:cubicBezTo>
                    <a:pt x="946" y="427"/>
                    <a:pt x="946" y="427"/>
                    <a:pt x="946" y="427"/>
                  </a:cubicBezTo>
                  <a:cubicBezTo>
                    <a:pt x="946" y="425"/>
                    <a:pt x="946" y="425"/>
                    <a:pt x="946" y="425"/>
                  </a:cubicBezTo>
                  <a:cubicBezTo>
                    <a:pt x="947" y="425"/>
                    <a:pt x="947" y="425"/>
                    <a:pt x="947" y="425"/>
                  </a:cubicBezTo>
                  <a:cubicBezTo>
                    <a:pt x="945" y="423"/>
                    <a:pt x="945" y="423"/>
                    <a:pt x="945" y="423"/>
                  </a:cubicBezTo>
                  <a:cubicBezTo>
                    <a:pt x="945" y="421"/>
                    <a:pt x="945" y="421"/>
                    <a:pt x="945" y="421"/>
                  </a:cubicBezTo>
                  <a:cubicBezTo>
                    <a:pt x="946" y="420"/>
                    <a:pt x="946" y="420"/>
                    <a:pt x="946" y="420"/>
                  </a:cubicBezTo>
                  <a:cubicBezTo>
                    <a:pt x="946" y="419"/>
                    <a:pt x="946" y="419"/>
                    <a:pt x="946" y="419"/>
                  </a:cubicBezTo>
                  <a:cubicBezTo>
                    <a:pt x="944" y="420"/>
                    <a:pt x="944" y="420"/>
                    <a:pt x="944" y="420"/>
                  </a:cubicBezTo>
                  <a:cubicBezTo>
                    <a:pt x="943" y="419"/>
                    <a:pt x="943" y="419"/>
                    <a:pt x="943" y="419"/>
                  </a:cubicBezTo>
                  <a:cubicBezTo>
                    <a:pt x="941" y="418"/>
                    <a:pt x="941" y="418"/>
                    <a:pt x="941" y="418"/>
                  </a:cubicBezTo>
                  <a:cubicBezTo>
                    <a:pt x="941" y="416"/>
                    <a:pt x="941" y="416"/>
                    <a:pt x="941" y="416"/>
                  </a:cubicBezTo>
                  <a:cubicBezTo>
                    <a:pt x="942" y="414"/>
                    <a:pt x="942" y="414"/>
                    <a:pt x="942" y="414"/>
                  </a:cubicBezTo>
                  <a:cubicBezTo>
                    <a:pt x="942" y="413"/>
                    <a:pt x="942" y="413"/>
                    <a:pt x="942" y="413"/>
                  </a:cubicBezTo>
                  <a:cubicBezTo>
                    <a:pt x="940" y="410"/>
                    <a:pt x="940" y="410"/>
                    <a:pt x="940" y="410"/>
                  </a:cubicBezTo>
                  <a:cubicBezTo>
                    <a:pt x="938" y="410"/>
                    <a:pt x="938" y="410"/>
                    <a:pt x="938" y="410"/>
                  </a:cubicBezTo>
                  <a:cubicBezTo>
                    <a:pt x="937" y="408"/>
                    <a:pt x="937" y="408"/>
                    <a:pt x="937" y="408"/>
                  </a:cubicBezTo>
                  <a:cubicBezTo>
                    <a:pt x="938" y="407"/>
                    <a:pt x="938" y="407"/>
                    <a:pt x="938" y="407"/>
                  </a:cubicBezTo>
                  <a:cubicBezTo>
                    <a:pt x="938" y="406"/>
                    <a:pt x="938" y="406"/>
                    <a:pt x="938" y="406"/>
                  </a:cubicBezTo>
                  <a:cubicBezTo>
                    <a:pt x="939" y="404"/>
                    <a:pt x="939" y="404"/>
                    <a:pt x="939" y="404"/>
                  </a:cubicBezTo>
                  <a:cubicBezTo>
                    <a:pt x="938" y="402"/>
                    <a:pt x="938" y="402"/>
                    <a:pt x="938" y="402"/>
                  </a:cubicBezTo>
                  <a:cubicBezTo>
                    <a:pt x="937" y="402"/>
                    <a:pt x="937" y="402"/>
                    <a:pt x="937" y="402"/>
                  </a:cubicBezTo>
                  <a:cubicBezTo>
                    <a:pt x="935" y="400"/>
                    <a:pt x="935" y="400"/>
                    <a:pt x="935" y="400"/>
                  </a:cubicBezTo>
                  <a:cubicBezTo>
                    <a:pt x="934" y="400"/>
                    <a:pt x="934" y="400"/>
                    <a:pt x="934" y="400"/>
                  </a:cubicBezTo>
                  <a:cubicBezTo>
                    <a:pt x="933" y="399"/>
                    <a:pt x="933" y="399"/>
                    <a:pt x="933" y="399"/>
                  </a:cubicBezTo>
                  <a:cubicBezTo>
                    <a:pt x="930" y="397"/>
                    <a:pt x="930" y="397"/>
                    <a:pt x="930" y="397"/>
                  </a:cubicBezTo>
                  <a:cubicBezTo>
                    <a:pt x="929" y="396"/>
                    <a:pt x="929" y="396"/>
                    <a:pt x="929" y="396"/>
                  </a:cubicBezTo>
                  <a:cubicBezTo>
                    <a:pt x="926" y="396"/>
                    <a:pt x="926" y="396"/>
                    <a:pt x="926" y="396"/>
                  </a:cubicBezTo>
                  <a:cubicBezTo>
                    <a:pt x="925" y="395"/>
                    <a:pt x="925" y="395"/>
                    <a:pt x="925" y="395"/>
                  </a:cubicBezTo>
                  <a:cubicBezTo>
                    <a:pt x="924" y="393"/>
                    <a:pt x="924" y="393"/>
                    <a:pt x="924" y="393"/>
                  </a:cubicBezTo>
                  <a:cubicBezTo>
                    <a:pt x="923" y="392"/>
                    <a:pt x="923" y="392"/>
                    <a:pt x="923" y="392"/>
                  </a:cubicBezTo>
                  <a:cubicBezTo>
                    <a:pt x="921" y="392"/>
                    <a:pt x="921" y="392"/>
                    <a:pt x="921" y="392"/>
                  </a:cubicBezTo>
                  <a:cubicBezTo>
                    <a:pt x="919" y="390"/>
                    <a:pt x="919" y="390"/>
                    <a:pt x="919" y="390"/>
                  </a:cubicBezTo>
                  <a:cubicBezTo>
                    <a:pt x="917" y="392"/>
                    <a:pt x="917" y="392"/>
                    <a:pt x="917" y="392"/>
                  </a:cubicBezTo>
                  <a:cubicBezTo>
                    <a:pt x="915" y="392"/>
                    <a:pt x="915" y="392"/>
                    <a:pt x="915" y="392"/>
                  </a:cubicBezTo>
                  <a:cubicBezTo>
                    <a:pt x="914" y="393"/>
                    <a:pt x="914" y="393"/>
                    <a:pt x="914" y="393"/>
                  </a:cubicBezTo>
                  <a:cubicBezTo>
                    <a:pt x="913" y="393"/>
                    <a:pt x="913" y="393"/>
                    <a:pt x="913" y="393"/>
                  </a:cubicBezTo>
                  <a:cubicBezTo>
                    <a:pt x="913" y="392"/>
                    <a:pt x="913" y="392"/>
                    <a:pt x="913" y="392"/>
                  </a:cubicBezTo>
                  <a:cubicBezTo>
                    <a:pt x="913" y="391"/>
                    <a:pt x="913" y="391"/>
                    <a:pt x="913" y="391"/>
                  </a:cubicBezTo>
                  <a:cubicBezTo>
                    <a:pt x="911" y="390"/>
                    <a:pt x="911" y="390"/>
                    <a:pt x="911" y="390"/>
                  </a:cubicBezTo>
                  <a:cubicBezTo>
                    <a:pt x="910" y="390"/>
                    <a:pt x="910" y="390"/>
                    <a:pt x="910" y="390"/>
                  </a:cubicBezTo>
                  <a:cubicBezTo>
                    <a:pt x="910" y="393"/>
                    <a:pt x="910" y="393"/>
                    <a:pt x="910" y="393"/>
                  </a:cubicBezTo>
                  <a:cubicBezTo>
                    <a:pt x="912" y="395"/>
                    <a:pt x="912" y="395"/>
                    <a:pt x="912" y="395"/>
                  </a:cubicBezTo>
                  <a:cubicBezTo>
                    <a:pt x="911" y="397"/>
                    <a:pt x="911" y="397"/>
                    <a:pt x="911" y="397"/>
                  </a:cubicBezTo>
                  <a:cubicBezTo>
                    <a:pt x="912" y="400"/>
                    <a:pt x="912" y="400"/>
                    <a:pt x="912" y="400"/>
                  </a:cubicBezTo>
                  <a:cubicBezTo>
                    <a:pt x="911" y="402"/>
                    <a:pt x="911" y="402"/>
                    <a:pt x="911" y="402"/>
                  </a:cubicBezTo>
                  <a:cubicBezTo>
                    <a:pt x="910" y="403"/>
                    <a:pt x="910" y="403"/>
                    <a:pt x="910" y="403"/>
                  </a:cubicBezTo>
                  <a:cubicBezTo>
                    <a:pt x="910" y="400"/>
                    <a:pt x="910" y="400"/>
                    <a:pt x="910" y="400"/>
                  </a:cubicBezTo>
                  <a:cubicBezTo>
                    <a:pt x="911" y="398"/>
                    <a:pt x="911" y="398"/>
                    <a:pt x="911" y="398"/>
                  </a:cubicBezTo>
                  <a:cubicBezTo>
                    <a:pt x="909" y="396"/>
                    <a:pt x="909" y="396"/>
                    <a:pt x="909" y="396"/>
                  </a:cubicBezTo>
                  <a:cubicBezTo>
                    <a:pt x="909" y="397"/>
                    <a:pt x="909" y="397"/>
                    <a:pt x="909" y="397"/>
                  </a:cubicBezTo>
                  <a:cubicBezTo>
                    <a:pt x="909" y="399"/>
                    <a:pt x="909" y="399"/>
                    <a:pt x="909" y="399"/>
                  </a:cubicBezTo>
                  <a:cubicBezTo>
                    <a:pt x="908" y="402"/>
                    <a:pt x="908" y="402"/>
                    <a:pt x="908" y="402"/>
                  </a:cubicBezTo>
                  <a:cubicBezTo>
                    <a:pt x="906" y="403"/>
                    <a:pt x="906" y="403"/>
                    <a:pt x="906" y="403"/>
                  </a:cubicBezTo>
                  <a:cubicBezTo>
                    <a:pt x="902" y="403"/>
                    <a:pt x="902" y="403"/>
                    <a:pt x="902" y="403"/>
                  </a:cubicBezTo>
                  <a:cubicBezTo>
                    <a:pt x="902" y="403"/>
                    <a:pt x="902" y="403"/>
                    <a:pt x="902" y="403"/>
                  </a:cubicBezTo>
                  <a:cubicBezTo>
                    <a:pt x="903" y="401"/>
                    <a:pt x="903" y="401"/>
                    <a:pt x="903" y="401"/>
                  </a:cubicBezTo>
                  <a:cubicBezTo>
                    <a:pt x="904" y="401"/>
                    <a:pt x="904" y="401"/>
                    <a:pt x="904" y="401"/>
                  </a:cubicBezTo>
                  <a:cubicBezTo>
                    <a:pt x="904" y="399"/>
                    <a:pt x="904" y="399"/>
                    <a:pt x="904" y="399"/>
                  </a:cubicBezTo>
                  <a:cubicBezTo>
                    <a:pt x="905" y="397"/>
                    <a:pt x="905" y="397"/>
                    <a:pt x="905" y="397"/>
                  </a:cubicBezTo>
                  <a:cubicBezTo>
                    <a:pt x="906" y="397"/>
                    <a:pt x="906" y="397"/>
                    <a:pt x="906" y="397"/>
                  </a:cubicBezTo>
                  <a:cubicBezTo>
                    <a:pt x="904" y="396"/>
                    <a:pt x="904" y="396"/>
                    <a:pt x="904" y="396"/>
                  </a:cubicBezTo>
                  <a:cubicBezTo>
                    <a:pt x="903" y="397"/>
                    <a:pt x="903" y="397"/>
                    <a:pt x="903" y="397"/>
                  </a:cubicBezTo>
                  <a:cubicBezTo>
                    <a:pt x="902" y="396"/>
                    <a:pt x="902" y="396"/>
                    <a:pt x="902" y="396"/>
                  </a:cubicBezTo>
                  <a:cubicBezTo>
                    <a:pt x="901" y="397"/>
                    <a:pt x="901" y="397"/>
                    <a:pt x="901" y="397"/>
                  </a:cubicBezTo>
                  <a:cubicBezTo>
                    <a:pt x="900" y="399"/>
                    <a:pt x="900" y="399"/>
                    <a:pt x="900" y="399"/>
                  </a:cubicBezTo>
                  <a:cubicBezTo>
                    <a:pt x="899" y="399"/>
                    <a:pt x="899" y="399"/>
                    <a:pt x="899" y="399"/>
                  </a:cubicBezTo>
                  <a:cubicBezTo>
                    <a:pt x="898" y="399"/>
                    <a:pt x="898" y="399"/>
                    <a:pt x="898" y="399"/>
                  </a:cubicBezTo>
                  <a:cubicBezTo>
                    <a:pt x="897" y="401"/>
                    <a:pt x="897" y="401"/>
                    <a:pt x="897" y="401"/>
                  </a:cubicBezTo>
                  <a:cubicBezTo>
                    <a:pt x="895" y="399"/>
                    <a:pt x="895" y="399"/>
                    <a:pt x="895" y="399"/>
                  </a:cubicBezTo>
                  <a:cubicBezTo>
                    <a:pt x="895" y="396"/>
                    <a:pt x="895" y="396"/>
                    <a:pt x="895" y="396"/>
                  </a:cubicBezTo>
                  <a:cubicBezTo>
                    <a:pt x="895" y="394"/>
                    <a:pt x="895" y="394"/>
                    <a:pt x="895" y="394"/>
                  </a:cubicBezTo>
                  <a:cubicBezTo>
                    <a:pt x="893" y="391"/>
                    <a:pt x="893" y="391"/>
                    <a:pt x="893" y="391"/>
                  </a:cubicBezTo>
                  <a:cubicBezTo>
                    <a:pt x="893" y="387"/>
                    <a:pt x="893" y="387"/>
                    <a:pt x="893" y="387"/>
                  </a:cubicBezTo>
                  <a:cubicBezTo>
                    <a:pt x="891" y="387"/>
                    <a:pt x="891" y="387"/>
                    <a:pt x="891" y="387"/>
                  </a:cubicBezTo>
                  <a:cubicBezTo>
                    <a:pt x="890" y="387"/>
                    <a:pt x="890" y="387"/>
                    <a:pt x="890" y="387"/>
                  </a:cubicBezTo>
                  <a:cubicBezTo>
                    <a:pt x="888" y="388"/>
                    <a:pt x="888" y="388"/>
                    <a:pt x="888" y="388"/>
                  </a:cubicBezTo>
                  <a:cubicBezTo>
                    <a:pt x="887" y="388"/>
                    <a:pt x="887" y="388"/>
                    <a:pt x="887" y="388"/>
                  </a:cubicBezTo>
                  <a:cubicBezTo>
                    <a:pt x="885" y="390"/>
                    <a:pt x="885" y="390"/>
                    <a:pt x="885" y="390"/>
                  </a:cubicBezTo>
                  <a:cubicBezTo>
                    <a:pt x="883" y="390"/>
                    <a:pt x="883" y="390"/>
                    <a:pt x="883" y="390"/>
                  </a:cubicBezTo>
                  <a:cubicBezTo>
                    <a:pt x="882" y="388"/>
                    <a:pt x="882" y="388"/>
                    <a:pt x="882" y="388"/>
                  </a:cubicBezTo>
                  <a:cubicBezTo>
                    <a:pt x="880" y="389"/>
                    <a:pt x="880" y="389"/>
                    <a:pt x="880" y="389"/>
                  </a:cubicBezTo>
                  <a:cubicBezTo>
                    <a:pt x="878" y="388"/>
                    <a:pt x="878" y="388"/>
                    <a:pt x="878" y="388"/>
                  </a:cubicBezTo>
                  <a:cubicBezTo>
                    <a:pt x="877" y="386"/>
                    <a:pt x="877" y="386"/>
                    <a:pt x="877" y="386"/>
                  </a:cubicBezTo>
                  <a:cubicBezTo>
                    <a:pt x="878" y="385"/>
                    <a:pt x="878" y="385"/>
                    <a:pt x="878" y="385"/>
                  </a:cubicBezTo>
                  <a:cubicBezTo>
                    <a:pt x="879" y="383"/>
                    <a:pt x="879" y="383"/>
                    <a:pt x="879" y="383"/>
                  </a:cubicBezTo>
                  <a:cubicBezTo>
                    <a:pt x="880" y="380"/>
                    <a:pt x="880" y="380"/>
                    <a:pt x="880" y="380"/>
                  </a:cubicBezTo>
                  <a:cubicBezTo>
                    <a:pt x="880" y="379"/>
                    <a:pt x="880" y="379"/>
                    <a:pt x="880" y="379"/>
                  </a:cubicBezTo>
                  <a:cubicBezTo>
                    <a:pt x="883" y="377"/>
                    <a:pt x="883" y="377"/>
                    <a:pt x="883" y="377"/>
                  </a:cubicBezTo>
                  <a:cubicBezTo>
                    <a:pt x="883" y="374"/>
                    <a:pt x="883" y="374"/>
                    <a:pt x="883" y="374"/>
                  </a:cubicBezTo>
                  <a:cubicBezTo>
                    <a:pt x="886" y="372"/>
                    <a:pt x="886" y="372"/>
                    <a:pt x="886" y="372"/>
                  </a:cubicBezTo>
                  <a:cubicBezTo>
                    <a:pt x="886" y="369"/>
                    <a:pt x="886" y="369"/>
                    <a:pt x="886" y="369"/>
                  </a:cubicBezTo>
                  <a:cubicBezTo>
                    <a:pt x="887" y="369"/>
                    <a:pt x="887" y="369"/>
                    <a:pt x="887" y="369"/>
                  </a:cubicBezTo>
                  <a:cubicBezTo>
                    <a:pt x="887" y="368"/>
                    <a:pt x="887" y="368"/>
                    <a:pt x="887" y="368"/>
                  </a:cubicBezTo>
                  <a:cubicBezTo>
                    <a:pt x="888" y="365"/>
                    <a:pt x="888" y="365"/>
                    <a:pt x="888" y="365"/>
                  </a:cubicBezTo>
                  <a:cubicBezTo>
                    <a:pt x="889" y="363"/>
                    <a:pt x="889" y="363"/>
                    <a:pt x="889" y="363"/>
                  </a:cubicBezTo>
                  <a:cubicBezTo>
                    <a:pt x="890" y="361"/>
                    <a:pt x="890" y="361"/>
                    <a:pt x="890" y="361"/>
                  </a:cubicBezTo>
                  <a:cubicBezTo>
                    <a:pt x="889" y="359"/>
                    <a:pt x="889" y="359"/>
                    <a:pt x="889" y="359"/>
                  </a:cubicBezTo>
                  <a:cubicBezTo>
                    <a:pt x="890" y="358"/>
                    <a:pt x="890" y="358"/>
                    <a:pt x="890" y="358"/>
                  </a:cubicBezTo>
                  <a:cubicBezTo>
                    <a:pt x="890" y="355"/>
                    <a:pt x="890" y="355"/>
                    <a:pt x="890" y="355"/>
                  </a:cubicBezTo>
                  <a:cubicBezTo>
                    <a:pt x="891" y="351"/>
                    <a:pt x="891" y="351"/>
                    <a:pt x="891" y="351"/>
                  </a:cubicBezTo>
                  <a:cubicBezTo>
                    <a:pt x="891" y="351"/>
                    <a:pt x="891" y="351"/>
                    <a:pt x="891" y="351"/>
                  </a:cubicBezTo>
                  <a:cubicBezTo>
                    <a:pt x="892" y="348"/>
                    <a:pt x="892" y="348"/>
                    <a:pt x="892" y="348"/>
                  </a:cubicBezTo>
                  <a:cubicBezTo>
                    <a:pt x="893" y="347"/>
                    <a:pt x="893" y="347"/>
                    <a:pt x="893" y="347"/>
                  </a:cubicBezTo>
                  <a:cubicBezTo>
                    <a:pt x="893" y="345"/>
                    <a:pt x="893" y="345"/>
                    <a:pt x="893" y="345"/>
                  </a:cubicBezTo>
                  <a:cubicBezTo>
                    <a:pt x="895" y="342"/>
                    <a:pt x="895" y="342"/>
                    <a:pt x="895" y="342"/>
                  </a:cubicBezTo>
                  <a:cubicBezTo>
                    <a:pt x="895" y="340"/>
                    <a:pt x="895" y="340"/>
                    <a:pt x="895" y="340"/>
                  </a:cubicBezTo>
                  <a:cubicBezTo>
                    <a:pt x="897" y="339"/>
                    <a:pt x="897" y="339"/>
                    <a:pt x="897" y="339"/>
                  </a:cubicBezTo>
                  <a:cubicBezTo>
                    <a:pt x="896" y="336"/>
                    <a:pt x="896" y="336"/>
                    <a:pt x="896" y="336"/>
                  </a:cubicBezTo>
                  <a:cubicBezTo>
                    <a:pt x="897" y="335"/>
                    <a:pt x="897" y="335"/>
                    <a:pt x="897" y="335"/>
                  </a:cubicBezTo>
                  <a:cubicBezTo>
                    <a:pt x="897" y="333"/>
                    <a:pt x="897" y="333"/>
                    <a:pt x="897" y="333"/>
                  </a:cubicBezTo>
                  <a:cubicBezTo>
                    <a:pt x="898" y="332"/>
                    <a:pt x="898" y="332"/>
                    <a:pt x="898" y="332"/>
                  </a:cubicBezTo>
                  <a:cubicBezTo>
                    <a:pt x="899" y="332"/>
                    <a:pt x="899" y="332"/>
                    <a:pt x="899" y="332"/>
                  </a:cubicBezTo>
                  <a:cubicBezTo>
                    <a:pt x="899" y="330"/>
                    <a:pt x="899" y="330"/>
                    <a:pt x="899" y="330"/>
                  </a:cubicBezTo>
                  <a:cubicBezTo>
                    <a:pt x="898" y="329"/>
                    <a:pt x="898" y="329"/>
                    <a:pt x="898" y="329"/>
                  </a:cubicBezTo>
                  <a:cubicBezTo>
                    <a:pt x="898" y="325"/>
                    <a:pt x="898" y="325"/>
                    <a:pt x="898" y="325"/>
                  </a:cubicBezTo>
                  <a:cubicBezTo>
                    <a:pt x="898" y="323"/>
                    <a:pt x="898" y="323"/>
                    <a:pt x="898" y="323"/>
                  </a:cubicBezTo>
                  <a:cubicBezTo>
                    <a:pt x="899" y="320"/>
                    <a:pt x="899" y="320"/>
                    <a:pt x="899" y="320"/>
                  </a:cubicBezTo>
                  <a:cubicBezTo>
                    <a:pt x="902" y="318"/>
                    <a:pt x="902" y="318"/>
                    <a:pt x="902" y="318"/>
                  </a:cubicBezTo>
                  <a:cubicBezTo>
                    <a:pt x="902" y="314"/>
                    <a:pt x="902" y="314"/>
                    <a:pt x="902" y="314"/>
                  </a:cubicBezTo>
                  <a:cubicBezTo>
                    <a:pt x="900" y="311"/>
                    <a:pt x="900" y="311"/>
                    <a:pt x="900" y="311"/>
                  </a:cubicBezTo>
                  <a:cubicBezTo>
                    <a:pt x="900" y="309"/>
                    <a:pt x="900" y="309"/>
                    <a:pt x="900" y="309"/>
                  </a:cubicBezTo>
                  <a:cubicBezTo>
                    <a:pt x="902" y="307"/>
                    <a:pt x="902" y="307"/>
                    <a:pt x="902" y="307"/>
                  </a:cubicBezTo>
                  <a:cubicBezTo>
                    <a:pt x="902" y="305"/>
                    <a:pt x="902" y="305"/>
                    <a:pt x="902" y="305"/>
                  </a:cubicBezTo>
                  <a:cubicBezTo>
                    <a:pt x="906" y="303"/>
                    <a:pt x="906" y="303"/>
                    <a:pt x="906" y="303"/>
                  </a:cubicBezTo>
                  <a:cubicBezTo>
                    <a:pt x="906" y="301"/>
                    <a:pt x="906" y="301"/>
                    <a:pt x="906" y="301"/>
                  </a:cubicBezTo>
                  <a:cubicBezTo>
                    <a:pt x="907" y="301"/>
                    <a:pt x="907" y="301"/>
                    <a:pt x="907" y="301"/>
                  </a:cubicBezTo>
                  <a:cubicBezTo>
                    <a:pt x="908" y="302"/>
                    <a:pt x="908" y="302"/>
                    <a:pt x="908" y="302"/>
                  </a:cubicBezTo>
                  <a:cubicBezTo>
                    <a:pt x="910" y="302"/>
                    <a:pt x="910" y="302"/>
                    <a:pt x="910" y="302"/>
                  </a:cubicBezTo>
                  <a:cubicBezTo>
                    <a:pt x="913" y="299"/>
                    <a:pt x="913" y="299"/>
                    <a:pt x="913" y="299"/>
                  </a:cubicBezTo>
                  <a:cubicBezTo>
                    <a:pt x="916" y="299"/>
                    <a:pt x="916" y="299"/>
                    <a:pt x="916" y="299"/>
                  </a:cubicBezTo>
                  <a:cubicBezTo>
                    <a:pt x="918" y="298"/>
                    <a:pt x="918" y="298"/>
                    <a:pt x="918" y="298"/>
                  </a:cubicBezTo>
                  <a:cubicBezTo>
                    <a:pt x="920" y="298"/>
                    <a:pt x="920" y="298"/>
                    <a:pt x="920" y="298"/>
                  </a:cubicBezTo>
                  <a:cubicBezTo>
                    <a:pt x="922" y="297"/>
                    <a:pt x="922" y="297"/>
                    <a:pt x="922" y="297"/>
                  </a:cubicBezTo>
                  <a:cubicBezTo>
                    <a:pt x="924" y="297"/>
                    <a:pt x="924" y="297"/>
                    <a:pt x="924" y="297"/>
                  </a:cubicBezTo>
                  <a:cubicBezTo>
                    <a:pt x="925" y="296"/>
                    <a:pt x="925" y="296"/>
                    <a:pt x="925" y="296"/>
                  </a:cubicBezTo>
                  <a:cubicBezTo>
                    <a:pt x="926" y="295"/>
                    <a:pt x="926" y="295"/>
                    <a:pt x="926" y="295"/>
                  </a:cubicBezTo>
                  <a:cubicBezTo>
                    <a:pt x="927" y="296"/>
                    <a:pt x="927" y="296"/>
                    <a:pt x="927" y="296"/>
                  </a:cubicBezTo>
                  <a:cubicBezTo>
                    <a:pt x="927" y="298"/>
                    <a:pt x="927" y="298"/>
                    <a:pt x="927" y="298"/>
                  </a:cubicBezTo>
                  <a:cubicBezTo>
                    <a:pt x="928" y="298"/>
                    <a:pt x="928" y="298"/>
                    <a:pt x="928" y="298"/>
                  </a:cubicBezTo>
                  <a:cubicBezTo>
                    <a:pt x="930" y="300"/>
                    <a:pt x="930" y="300"/>
                    <a:pt x="930" y="300"/>
                  </a:cubicBezTo>
                  <a:cubicBezTo>
                    <a:pt x="930" y="298"/>
                    <a:pt x="930" y="298"/>
                    <a:pt x="930" y="298"/>
                  </a:cubicBezTo>
                  <a:cubicBezTo>
                    <a:pt x="932" y="297"/>
                    <a:pt x="932" y="297"/>
                    <a:pt x="932" y="297"/>
                  </a:cubicBezTo>
                  <a:cubicBezTo>
                    <a:pt x="929" y="295"/>
                    <a:pt x="929" y="295"/>
                    <a:pt x="929" y="295"/>
                  </a:cubicBezTo>
                  <a:cubicBezTo>
                    <a:pt x="929" y="294"/>
                    <a:pt x="929" y="294"/>
                    <a:pt x="929" y="294"/>
                  </a:cubicBezTo>
                  <a:cubicBezTo>
                    <a:pt x="931" y="293"/>
                    <a:pt x="931" y="293"/>
                    <a:pt x="931" y="293"/>
                  </a:cubicBezTo>
                  <a:cubicBezTo>
                    <a:pt x="935" y="294"/>
                    <a:pt x="935" y="294"/>
                    <a:pt x="935" y="294"/>
                  </a:cubicBezTo>
                  <a:cubicBezTo>
                    <a:pt x="936" y="293"/>
                    <a:pt x="936" y="293"/>
                    <a:pt x="936" y="293"/>
                  </a:cubicBezTo>
                  <a:cubicBezTo>
                    <a:pt x="940" y="293"/>
                    <a:pt x="940" y="293"/>
                    <a:pt x="940" y="293"/>
                  </a:cubicBezTo>
                  <a:cubicBezTo>
                    <a:pt x="940" y="294"/>
                    <a:pt x="940" y="294"/>
                    <a:pt x="940" y="294"/>
                  </a:cubicBezTo>
                  <a:cubicBezTo>
                    <a:pt x="941" y="294"/>
                    <a:pt x="941" y="294"/>
                    <a:pt x="941" y="294"/>
                  </a:cubicBezTo>
                  <a:cubicBezTo>
                    <a:pt x="942" y="293"/>
                    <a:pt x="942" y="293"/>
                    <a:pt x="942" y="293"/>
                  </a:cubicBezTo>
                  <a:cubicBezTo>
                    <a:pt x="944" y="293"/>
                    <a:pt x="944" y="293"/>
                    <a:pt x="944" y="293"/>
                  </a:cubicBezTo>
                  <a:cubicBezTo>
                    <a:pt x="943" y="292"/>
                    <a:pt x="943" y="292"/>
                    <a:pt x="943" y="292"/>
                  </a:cubicBezTo>
                  <a:cubicBezTo>
                    <a:pt x="944" y="291"/>
                    <a:pt x="944" y="291"/>
                    <a:pt x="944" y="291"/>
                  </a:cubicBezTo>
                  <a:cubicBezTo>
                    <a:pt x="947" y="291"/>
                    <a:pt x="947" y="291"/>
                    <a:pt x="947" y="291"/>
                  </a:cubicBezTo>
                  <a:cubicBezTo>
                    <a:pt x="948" y="293"/>
                    <a:pt x="948" y="293"/>
                    <a:pt x="948" y="293"/>
                  </a:cubicBezTo>
                  <a:cubicBezTo>
                    <a:pt x="952" y="291"/>
                    <a:pt x="952" y="291"/>
                    <a:pt x="952" y="291"/>
                  </a:cubicBezTo>
                  <a:cubicBezTo>
                    <a:pt x="952" y="290"/>
                    <a:pt x="952" y="290"/>
                    <a:pt x="952" y="290"/>
                  </a:cubicBezTo>
                  <a:cubicBezTo>
                    <a:pt x="951" y="289"/>
                    <a:pt x="951" y="289"/>
                    <a:pt x="951" y="289"/>
                  </a:cubicBezTo>
                  <a:cubicBezTo>
                    <a:pt x="950" y="290"/>
                    <a:pt x="950" y="290"/>
                    <a:pt x="950" y="290"/>
                  </a:cubicBezTo>
                  <a:cubicBezTo>
                    <a:pt x="948" y="289"/>
                    <a:pt x="948" y="289"/>
                    <a:pt x="948" y="289"/>
                  </a:cubicBezTo>
                  <a:cubicBezTo>
                    <a:pt x="949" y="287"/>
                    <a:pt x="949" y="287"/>
                    <a:pt x="949" y="287"/>
                  </a:cubicBezTo>
                  <a:cubicBezTo>
                    <a:pt x="949" y="288"/>
                    <a:pt x="949" y="288"/>
                    <a:pt x="949" y="288"/>
                  </a:cubicBezTo>
                  <a:cubicBezTo>
                    <a:pt x="952" y="287"/>
                    <a:pt x="952" y="287"/>
                    <a:pt x="952" y="287"/>
                  </a:cubicBezTo>
                  <a:cubicBezTo>
                    <a:pt x="950" y="286"/>
                    <a:pt x="950" y="286"/>
                    <a:pt x="950" y="286"/>
                  </a:cubicBezTo>
                  <a:cubicBezTo>
                    <a:pt x="950" y="285"/>
                    <a:pt x="950" y="285"/>
                    <a:pt x="950" y="285"/>
                  </a:cubicBezTo>
                  <a:cubicBezTo>
                    <a:pt x="951" y="284"/>
                    <a:pt x="951" y="284"/>
                    <a:pt x="951" y="284"/>
                  </a:cubicBezTo>
                  <a:cubicBezTo>
                    <a:pt x="953" y="282"/>
                    <a:pt x="953" y="282"/>
                    <a:pt x="953" y="282"/>
                  </a:cubicBezTo>
                  <a:cubicBezTo>
                    <a:pt x="956" y="282"/>
                    <a:pt x="956" y="282"/>
                    <a:pt x="956" y="282"/>
                  </a:cubicBezTo>
                  <a:cubicBezTo>
                    <a:pt x="957" y="283"/>
                    <a:pt x="957" y="283"/>
                    <a:pt x="957" y="283"/>
                  </a:cubicBezTo>
                  <a:cubicBezTo>
                    <a:pt x="958" y="282"/>
                    <a:pt x="958" y="282"/>
                    <a:pt x="958" y="282"/>
                  </a:cubicBezTo>
                  <a:cubicBezTo>
                    <a:pt x="962" y="283"/>
                    <a:pt x="962" y="283"/>
                    <a:pt x="962" y="283"/>
                  </a:cubicBezTo>
                  <a:cubicBezTo>
                    <a:pt x="964" y="283"/>
                    <a:pt x="964" y="283"/>
                    <a:pt x="964" y="283"/>
                  </a:cubicBezTo>
                  <a:cubicBezTo>
                    <a:pt x="964" y="284"/>
                    <a:pt x="964" y="284"/>
                    <a:pt x="964" y="284"/>
                  </a:cubicBezTo>
                  <a:cubicBezTo>
                    <a:pt x="965" y="284"/>
                    <a:pt x="965" y="284"/>
                    <a:pt x="965" y="284"/>
                  </a:cubicBezTo>
                  <a:cubicBezTo>
                    <a:pt x="966" y="284"/>
                    <a:pt x="966" y="284"/>
                    <a:pt x="966" y="284"/>
                  </a:cubicBezTo>
                  <a:cubicBezTo>
                    <a:pt x="965" y="283"/>
                    <a:pt x="965" y="283"/>
                    <a:pt x="965" y="283"/>
                  </a:cubicBezTo>
                  <a:cubicBezTo>
                    <a:pt x="968" y="283"/>
                    <a:pt x="968" y="283"/>
                    <a:pt x="968" y="283"/>
                  </a:cubicBezTo>
                  <a:cubicBezTo>
                    <a:pt x="970" y="283"/>
                    <a:pt x="970" y="283"/>
                    <a:pt x="970" y="283"/>
                  </a:cubicBezTo>
                  <a:cubicBezTo>
                    <a:pt x="972" y="283"/>
                    <a:pt x="972" y="283"/>
                    <a:pt x="972" y="283"/>
                  </a:cubicBezTo>
                  <a:cubicBezTo>
                    <a:pt x="974" y="285"/>
                    <a:pt x="974" y="285"/>
                    <a:pt x="974" y="285"/>
                  </a:cubicBezTo>
                  <a:cubicBezTo>
                    <a:pt x="974" y="285"/>
                    <a:pt x="974" y="285"/>
                    <a:pt x="974" y="285"/>
                  </a:cubicBezTo>
                  <a:cubicBezTo>
                    <a:pt x="976" y="286"/>
                    <a:pt x="976" y="286"/>
                    <a:pt x="976" y="286"/>
                  </a:cubicBezTo>
                  <a:cubicBezTo>
                    <a:pt x="978" y="284"/>
                    <a:pt x="978" y="284"/>
                    <a:pt x="978" y="284"/>
                  </a:cubicBezTo>
                  <a:cubicBezTo>
                    <a:pt x="979" y="285"/>
                    <a:pt x="979" y="285"/>
                    <a:pt x="979" y="285"/>
                  </a:cubicBezTo>
                  <a:cubicBezTo>
                    <a:pt x="979" y="286"/>
                    <a:pt x="979" y="286"/>
                    <a:pt x="979" y="286"/>
                  </a:cubicBezTo>
                  <a:cubicBezTo>
                    <a:pt x="976" y="288"/>
                    <a:pt x="976" y="288"/>
                    <a:pt x="976" y="288"/>
                  </a:cubicBezTo>
                  <a:cubicBezTo>
                    <a:pt x="974" y="288"/>
                    <a:pt x="974" y="288"/>
                    <a:pt x="974" y="288"/>
                  </a:cubicBezTo>
                  <a:cubicBezTo>
                    <a:pt x="973" y="289"/>
                    <a:pt x="973" y="289"/>
                    <a:pt x="973" y="289"/>
                  </a:cubicBezTo>
                  <a:cubicBezTo>
                    <a:pt x="973" y="291"/>
                    <a:pt x="973" y="291"/>
                    <a:pt x="973" y="291"/>
                  </a:cubicBezTo>
                  <a:cubicBezTo>
                    <a:pt x="972" y="291"/>
                    <a:pt x="972" y="291"/>
                    <a:pt x="972" y="291"/>
                  </a:cubicBezTo>
                  <a:cubicBezTo>
                    <a:pt x="971" y="291"/>
                    <a:pt x="971" y="291"/>
                    <a:pt x="971" y="291"/>
                  </a:cubicBezTo>
                  <a:cubicBezTo>
                    <a:pt x="972" y="292"/>
                    <a:pt x="972" y="292"/>
                    <a:pt x="972" y="292"/>
                  </a:cubicBezTo>
                  <a:cubicBezTo>
                    <a:pt x="973" y="292"/>
                    <a:pt x="973" y="292"/>
                    <a:pt x="973" y="292"/>
                  </a:cubicBezTo>
                  <a:cubicBezTo>
                    <a:pt x="976" y="295"/>
                    <a:pt x="976" y="295"/>
                    <a:pt x="976" y="295"/>
                  </a:cubicBezTo>
                  <a:cubicBezTo>
                    <a:pt x="976" y="294"/>
                    <a:pt x="976" y="294"/>
                    <a:pt x="976" y="294"/>
                  </a:cubicBezTo>
                  <a:cubicBezTo>
                    <a:pt x="979" y="293"/>
                    <a:pt x="979" y="293"/>
                    <a:pt x="979" y="293"/>
                  </a:cubicBezTo>
                  <a:cubicBezTo>
                    <a:pt x="980" y="292"/>
                    <a:pt x="980" y="292"/>
                    <a:pt x="980" y="292"/>
                  </a:cubicBezTo>
                  <a:cubicBezTo>
                    <a:pt x="980" y="291"/>
                    <a:pt x="980" y="291"/>
                    <a:pt x="980" y="291"/>
                  </a:cubicBezTo>
                  <a:cubicBezTo>
                    <a:pt x="982" y="290"/>
                    <a:pt x="982" y="290"/>
                    <a:pt x="982" y="290"/>
                  </a:cubicBezTo>
                  <a:cubicBezTo>
                    <a:pt x="980" y="289"/>
                    <a:pt x="980" y="289"/>
                    <a:pt x="980" y="289"/>
                  </a:cubicBezTo>
                  <a:cubicBezTo>
                    <a:pt x="981" y="289"/>
                    <a:pt x="981" y="289"/>
                    <a:pt x="981" y="289"/>
                  </a:cubicBezTo>
                  <a:cubicBezTo>
                    <a:pt x="984" y="291"/>
                    <a:pt x="984" y="291"/>
                    <a:pt x="984" y="291"/>
                  </a:cubicBezTo>
                  <a:cubicBezTo>
                    <a:pt x="985" y="291"/>
                    <a:pt x="985" y="291"/>
                    <a:pt x="985" y="291"/>
                  </a:cubicBezTo>
                  <a:cubicBezTo>
                    <a:pt x="986" y="290"/>
                    <a:pt x="986" y="290"/>
                    <a:pt x="986" y="290"/>
                  </a:cubicBezTo>
                  <a:cubicBezTo>
                    <a:pt x="985" y="289"/>
                    <a:pt x="985" y="289"/>
                    <a:pt x="985" y="289"/>
                  </a:cubicBezTo>
                  <a:cubicBezTo>
                    <a:pt x="986" y="288"/>
                    <a:pt x="986" y="288"/>
                    <a:pt x="986" y="288"/>
                  </a:cubicBezTo>
                  <a:cubicBezTo>
                    <a:pt x="987" y="287"/>
                    <a:pt x="987" y="287"/>
                    <a:pt x="987" y="287"/>
                  </a:cubicBezTo>
                  <a:cubicBezTo>
                    <a:pt x="987" y="287"/>
                    <a:pt x="987" y="287"/>
                    <a:pt x="987" y="287"/>
                  </a:cubicBezTo>
                  <a:cubicBezTo>
                    <a:pt x="987" y="286"/>
                    <a:pt x="987" y="286"/>
                    <a:pt x="987" y="286"/>
                  </a:cubicBezTo>
                  <a:cubicBezTo>
                    <a:pt x="987" y="284"/>
                    <a:pt x="987" y="284"/>
                    <a:pt x="987" y="284"/>
                  </a:cubicBezTo>
                  <a:cubicBezTo>
                    <a:pt x="988" y="284"/>
                    <a:pt x="988" y="284"/>
                    <a:pt x="988" y="284"/>
                  </a:cubicBezTo>
                  <a:cubicBezTo>
                    <a:pt x="989" y="285"/>
                    <a:pt x="989" y="285"/>
                    <a:pt x="989" y="285"/>
                  </a:cubicBezTo>
                  <a:cubicBezTo>
                    <a:pt x="991" y="284"/>
                    <a:pt x="991" y="284"/>
                    <a:pt x="991" y="284"/>
                  </a:cubicBezTo>
                  <a:cubicBezTo>
                    <a:pt x="992" y="285"/>
                    <a:pt x="992" y="285"/>
                    <a:pt x="992" y="285"/>
                  </a:cubicBezTo>
                  <a:cubicBezTo>
                    <a:pt x="992" y="286"/>
                    <a:pt x="992" y="286"/>
                    <a:pt x="992" y="286"/>
                  </a:cubicBezTo>
                  <a:cubicBezTo>
                    <a:pt x="993" y="287"/>
                    <a:pt x="993" y="287"/>
                    <a:pt x="993" y="287"/>
                  </a:cubicBezTo>
                  <a:cubicBezTo>
                    <a:pt x="995" y="285"/>
                    <a:pt x="995" y="285"/>
                    <a:pt x="995" y="285"/>
                  </a:cubicBezTo>
                  <a:cubicBezTo>
                    <a:pt x="994" y="284"/>
                    <a:pt x="994" y="284"/>
                    <a:pt x="994" y="284"/>
                  </a:cubicBezTo>
                  <a:cubicBezTo>
                    <a:pt x="994" y="283"/>
                    <a:pt x="994" y="283"/>
                    <a:pt x="994" y="283"/>
                  </a:cubicBezTo>
                  <a:cubicBezTo>
                    <a:pt x="996" y="282"/>
                    <a:pt x="996" y="282"/>
                    <a:pt x="996" y="282"/>
                  </a:cubicBezTo>
                  <a:cubicBezTo>
                    <a:pt x="997" y="283"/>
                    <a:pt x="997" y="283"/>
                    <a:pt x="997" y="283"/>
                  </a:cubicBezTo>
                  <a:cubicBezTo>
                    <a:pt x="998" y="282"/>
                    <a:pt x="998" y="282"/>
                    <a:pt x="998" y="282"/>
                  </a:cubicBezTo>
                  <a:cubicBezTo>
                    <a:pt x="999" y="282"/>
                    <a:pt x="999" y="282"/>
                    <a:pt x="999" y="282"/>
                  </a:cubicBezTo>
                  <a:cubicBezTo>
                    <a:pt x="1000" y="281"/>
                    <a:pt x="1000" y="281"/>
                    <a:pt x="1000" y="281"/>
                  </a:cubicBezTo>
                  <a:cubicBezTo>
                    <a:pt x="998" y="280"/>
                    <a:pt x="998" y="280"/>
                    <a:pt x="998" y="280"/>
                  </a:cubicBezTo>
                  <a:cubicBezTo>
                    <a:pt x="998" y="279"/>
                    <a:pt x="998" y="279"/>
                    <a:pt x="998" y="279"/>
                  </a:cubicBezTo>
                  <a:cubicBezTo>
                    <a:pt x="998" y="278"/>
                    <a:pt x="998" y="278"/>
                    <a:pt x="998" y="278"/>
                  </a:cubicBezTo>
                  <a:cubicBezTo>
                    <a:pt x="996" y="277"/>
                    <a:pt x="996" y="277"/>
                    <a:pt x="996" y="277"/>
                  </a:cubicBezTo>
                  <a:cubicBezTo>
                    <a:pt x="995" y="277"/>
                    <a:pt x="995" y="277"/>
                    <a:pt x="995" y="277"/>
                  </a:cubicBezTo>
                  <a:cubicBezTo>
                    <a:pt x="995" y="277"/>
                    <a:pt x="995" y="277"/>
                    <a:pt x="995" y="277"/>
                  </a:cubicBezTo>
                  <a:cubicBezTo>
                    <a:pt x="995" y="278"/>
                    <a:pt x="995" y="278"/>
                    <a:pt x="995" y="278"/>
                  </a:cubicBezTo>
                  <a:cubicBezTo>
                    <a:pt x="994" y="278"/>
                    <a:pt x="994" y="278"/>
                    <a:pt x="994" y="278"/>
                  </a:cubicBezTo>
                  <a:cubicBezTo>
                    <a:pt x="993" y="277"/>
                    <a:pt x="993" y="277"/>
                    <a:pt x="993" y="277"/>
                  </a:cubicBezTo>
                  <a:cubicBezTo>
                    <a:pt x="992" y="277"/>
                    <a:pt x="992" y="277"/>
                    <a:pt x="992" y="277"/>
                  </a:cubicBezTo>
                  <a:cubicBezTo>
                    <a:pt x="993" y="278"/>
                    <a:pt x="993" y="278"/>
                    <a:pt x="993" y="278"/>
                  </a:cubicBezTo>
                  <a:cubicBezTo>
                    <a:pt x="991" y="278"/>
                    <a:pt x="991" y="278"/>
                    <a:pt x="991" y="278"/>
                  </a:cubicBezTo>
                  <a:cubicBezTo>
                    <a:pt x="990" y="279"/>
                    <a:pt x="990" y="279"/>
                    <a:pt x="990" y="279"/>
                  </a:cubicBezTo>
                  <a:cubicBezTo>
                    <a:pt x="989" y="278"/>
                    <a:pt x="989" y="278"/>
                    <a:pt x="989" y="278"/>
                  </a:cubicBezTo>
                  <a:cubicBezTo>
                    <a:pt x="989" y="276"/>
                    <a:pt x="989" y="276"/>
                    <a:pt x="989" y="276"/>
                  </a:cubicBezTo>
                  <a:cubicBezTo>
                    <a:pt x="990" y="276"/>
                    <a:pt x="990" y="276"/>
                    <a:pt x="990" y="276"/>
                  </a:cubicBezTo>
                  <a:cubicBezTo>
                    <a:pt x="988" y="273"/>
                    <a:pt x="988" y="273"/>
                    <a:pt x="988" y="273"/>
                  </a:cubicBezTo>
                  <a:cubicBezTo>
                    <a:pt x="989" y="272"/>
                    <a:pt x="989" y="272"/>
                    <a:pt x="989" y="272"/>
                  </a:cubicBezTo>
                  <a:cubicBezTo>
                    <a:pt x="988" y="269"/>
                    <a:pt x="988" y="269"/>
                    <a:pt x="988" y="269"/>
                  </a:cubicBezTo>
                  <a:cubicBezTo>
                    <a:pt x="988" y="266"/>
                    <a:pt x="988" y="266"/>
                    <a:pt x="988" y="266"/>
                  </a:cubicBezTo>
                  <a:cubicBezTo>
                    <a:pt x="988" y="264"/>
                    <a:pt x="988" y="264"/>
                    <a:pt x="988" y="264"/>
                  </a:cubicBezTo>
                  <a:cubicBezTo>
                    <a:pt x="990" y="263"/>
                    <a:pt x="990" y="263"/>
                    <a:pt x="990" y="263"/>
                  </a:cubicBezTo>
                  <a:cubicBezTo>
                    <a:pt x="990" y="260"/>
                    <a:pt x="990" y="260"/>
                    <a:pt x="990" y="260"/>
                  </a:cubicBezTo>
                  <a:cubicBezTo>
                    <a:pt x="992" y="258"/>
                    <a:pt x="992" y="258"/>
                    <a:pt x="992" y="258"/>
                  </a:cubicBezTo>
                  <a:cubicBezTo>
                    <a:pt x="992" y="256"/>
                    <a:pt x="992" y="256"/>
                    <a:pt x="992" y="256"/>
                  </a:cubicBezTo>
                  <a:cubicBezTo>
                    <a:pt x="991" y="256"/>
                    <a:pt x="991" y="256"/>
                    <a:pt x="991" y="256"/>
                  </a:cubicBezTo>
                  <a:cubicBezTo>
                    <a:pt x="993" y="255"/>
                    <a:pt x="993" y="255"/>
                    <a:pt x="993" y="255"/>
                  </a:cubicBezTo>
                  <a:cubicBezTo>
                    <a:pt x="991" y="253"/>
                    <a:pt x="991" y="253"/>
                    <a:pt x="991" y="253"/>
                  </a:cubicBezTo>
                  <a:cubicBezTo>
                    <a:pt x="992" y="247"/>
                    <a:pt x="992" y="247"/>
                    <a:pt x="992" y="247"/>
                  </a:cubicBezTo>
                  <a:cubicBezTo>
                    <a:pt x="993" y="245"/>
                    <a:pt x="993" y="245"/>
                    <a:pt x="993" y="245"/>
                  </a:cubicBezTo>
                  <a:cubicBezTo>
                    <a:pt x="991" y="243"/>
                    <a:pt x="991" y="243"/>
                    <a:pt x="991" y="243"/>
                  </a:cubicBezTo>
                  <a:cubicBezTo>
                    <a:pt x="991" y="241"/>
                    <a:pt x="991" y="241"/>
                    <a:pt x="991" y="241"/>
                  </a:cubicBezTo>
                  <a:cubicBezTo>
                    <a:pt x="990" y="240"/>
                    <a:pt x="990" y="240"/>
                    <a:pt x="990" y="240"/>
                  </a:cubicBezTo>
                  <a:cubicBezTo>
                    <a:pt x="990" y="239"/>
                    <a:pt x="990" y="239"/>
                    <a:pt x="990" y="239"/>
                  </a:cubicBezTo>
                  <a:cubicBezTo>
                    <a:pt x="991" y="238"/>
                    <a:pt x="991" y="238"/>
                    <a:pt x="991" y="238"/>
                  </a:cubicBezTo>
                  <a:cubicBezTo>
                    <a:pt x="991" y="235"/>
                    <a:pt x="991" y="235"/>
                    <a:pt x="991" y="235"/>
                  </a:cubicBezTo>
                  <a:cubicBezTo>
                    <a:pt x="992" y="235"/>
                    <a:pt x="992" y="235"/>
                    <a:pt x="992" y="235"/>
                  </a:cubicBezTo>
                  <a:cubicBezTo>
                    <a:pt x="994" y="232"/>
                    <a:pt x="994" y="232"/>
                    <a:pt x="994" y="232"/>
                  </a:cubicBezTo>
                  <a:cubicBezTo>
                    <a:pt x="996" y="232"/>
                    <a:pt x="996" y="232"/>
                    <a:pt x="996" y="232"/>
                  </a:cubicBezTo>
                  <a:cubicBezTo>
                    <a:pt x="997" y="231"/>
                    <a:pt x="997" y="231"/>
                    <a:pt x="997" y="231"/>
                  </a:cubicBezTo>
                  <a:cubicBezTo>
                    <a:pt x="998" y="232"/>
                    <a:pt x="998" y="232"/>
                    <a:pt x="998" y="232"/>
                  </a:cubicBezTo>
                  <a:cubicBezTo>
                    <a:pt x="999" y="230"/>
                    <a:pt x="999" y="230"/>
                    <a:pt x="999" y="230"/>
                  </a:cubicBezTo>
                  <a:cubicBezTo>
                    <a:pt x="1003" y="230"/>
                    <a:pt x="1003" y="230"/>
                    <a:pt x="1003" y="230"/>
                  </a:cubicBezTo>
                  <a:cubicBezTo>
                    <a:pt x="1003" y="229"/>
                    <a:pt x="1003" y="229"/>
                    <a:pt x="1003" y="229"/>
                  </a:cubicBezTo>
                  <a:cubicBezTo>
                    <a:pt x="1004" y="229"/>
                    <a:pt x="1004" y="229"/>
                    <a:pt x="1004" y="229"/>
                  </a:cubicBezTo>
                  <a:cubicBezTo>
                    <a:pt x="1005" y="227"/>
                    <a:pt x="1005" y="227"/>
                    <a:pt x="1005" y="227"/>
                  </a:cubicBezTo>
                  <a:cubicBezTo>
                    <a:pt x="1005" y="227"/>
                    <a:pt x="1005" y="227"/>
                    <a:pt x="1005" y="227"/>
                  </a:cubicBezTo>
                  <a:cubicBezTo>
                    <a:pt x="1006" y="227"/>
                    <a:pt x="1006" y="227"/>
                    <a:pt x="1006" y="227"/>
                  </a:cubicBezTo>
                  <a:cubicBezTo>
                    <a:pt x="1008" y="227"/>
                    <a:pt x="1008" y="227"/>
                    <a:pt x="1008" y="227"/>
                  </a:cubicBezTo>
                  <a:cubicBezTo>
                    <a:pt x="1008" y="228"/>
                    <a:pt x="1008" y="228"/>
                    <a:pt x="1008" y="228"/>
                  </a:cubicBezTo>
                  <a:cubicBezTo>
                    <a:pt x="1009" y="228"/>
                    <a:pt x="1009" y="228"/>
                    <a:pt x="1009" y="228"/>
                  </a:cubicBezTo>
                  <a:cubicBezTo>
                    <a:pt x="1010" y="228"/>
                    <a:pt x="1010" y="228"/>
                    <a:pt x="1010" y="228"/>
                  </a:cubicBezTo>
                  <a:cubicBezTo>
                    <a:pt x="1011" y="230"/>
                    <a:pt x="1011" y="230"/>
                    <a:pt x="1011" y="230"/>
                  </a:cubicBezTo>
                  <a:cubicBezTo>
                    <a:pt x="1012" y="230"/>
                    <a:pt x="1012" y="230"/>
                    <a:pt x="1012" y="230"/>
                  </a:cubicBezTo>
                  <a:cubicBezTo>
                    <a:pt x="1013" y="228"/>
                    <a:pt x="1013" y="228"/>
                    <a:pt x="1013" y="228"/>
                  </a:cubicBezTo>
                  <a:cubicBezTo>
                    <a:pt x="1013" y="226"/>
                    <a:pt x="1013" y="226"/>
                    <a:pt x="1013" y="226"/>
                  </a:cubicBezTo>
                  <a:cubicBezTo>
                    <a:pt x="1014" y="226"/>
                    <a:pt x="1014" y="226"/>
                    <a:pt x="1014" y="226"/>
                  </a:cubicBezTo>
                  <a:cubicBezTo>
                    <a:pt x="1014" y="223"/>
                    <a:pt x="1014" y="223"/>
                    <a:pt x="1014" y="223"/>
                  </a:cubicBezTo>
                  <a:cubicBezTo>
                    <a:pt x="1015" y="223"/>
                    <a:pt x="1015" y="223"/>
                    <a:pt x="1015" y="223"/>
                  </a:cubicBezTo>
                  <a:cubicBezTo>
                    <a:pt x="1016" y="225"/>
                    <a:pt x="1016" y="225"/>
                    <a:pt x="1016" y="225"/>
                  </a:cubicBezTo>
                  <a:cubicBezTo>
                    <a:pt x="1017" y="226"/>
                    <a:pt x="1017" y="226"/>
                    <a:pt x="1017" y="226"/>
                  </a:cubicBezTo>
                  <a:cubicBezTo>
                    <a:pt x="1018" y="228"/>
                    <a:pt x="1018" y="228"/>
                    <a:pt x="1018" y="228"/>
                  </a:cubicBezTo>
                  <a:cubicBezTo>
                    <a:pt x="1017" y="229"/>
                    <a:pt x="1017" y="229"/>
                    <a:pt x="1017" y="229"/>
                  </a:cubicBezTo>
                  <a:cubicBezTo>
                    <a:pt x="1018" y="230"/>
                    <a:pt x="1018" y="230"/>
                    <a:pt x="1018" y="230"/>
                  </a:cubicBezTo>
                  <a:cubicBezTo>
                    <a:pt x="1018" y="231"/>
                    <a:pt x="1018" y="231"/>
                    <a:pt x="1018" y="231"/>
                  </a:cubicBezTo>
                  <a:cubicBezTo>
                    <a:pt x="1017" y="233"/>
                    <a:pt x="1017" y="233"/>
                    <a:pt x="1017" y="233"/>
                  </a:cubicBezTo>
                  <a:cubicBezTo>
                    <a:pt x="1018" y="233"/>
                    <a:pt x="1018" y="233"/>
                    <a:pt x="1018" y="233"/>
                  </a:cubicBezTo>
                  <a:cubicBezTo>
                    <a:pt x="1019" y="235"/>
                    <a:pt x="1019" y="235"/>
                    <a:pt x="1019" y="235"/>
                  </a:cubicBezTo>
                  <a:cubicBezTo>
                    <a:pt x="1018" y="235"/>
                    <a:pt x="1018" y="235"/>
                    <a:pt x="1018" y="235"/>
                  </a:cubicBezTo>
                  <a:cubicBezTo>
                    <a:pt x="1018" y="237"/>
                    <a:pt x="1018" y="237"/>
                    <a:pt x="1018" y="237"/>
                  </a:cubicBezTo>
                  <a:cubicBezTo>
                    <a:pt x="1019" y="237"/>
                    <a:pt x="1019" y="237"/>
                    <a:pt x="1019" y="237"/>
                  </a:cubicBezTo>
                  <a:cubicBezTo>
                    <a:pt x="1018" y="238"/>
                    <a:pt x="1018" y="238"/>
                    <a:pt x="1018" y="238"/>
                  </a:cubicBezTo>
                  <a:cubicBezTo>
                    <a:pt x="1017" y="239"/>
                    <a:pt x="1017" y="239"/>
                    <a:pt x="1017" y="239"/>
                  </a:cubicBezTo>
                  <a:cubicBezTo>
                    <a:pt x="1018" y="240"/>
                    <a:pt x="1018" y="240"/>
                    <a:pt x="1018" y="240"/>
                  </a:cubicBezTo>
                  <a:cubicBezTo>
                    <a:pt x="1019" y="239"/>
                    <a:pt x="1019" y="239"/>
                    <a:pt x="1019" y="239"/>
                  </a:cubicBezTo>
                  <a:cubicBezTo>
                    <a:pt x="1020" y="240"/>
                    <a:pt x="1020" y="240"/>
                    <a:pt x="1020" y="240"/>
                  </a:cubicBezTo>
                  <a:cubicBezTo>
                    <a:pt x="1022" y="240"/>
                    <a:pt x="1022" y="240"/>
                    <a:pt x="1022" y="240"/>
                  </a:cubicBezTo>
                  <a:cubicBezTo>
                    <a:pt x="1022" y="243"/>
                    <a:pt x="1022" y="243"/>
                    <a:pt x="1022" y="243"/>
                  </a:cubicBezTo>
                  <a:cubicBezTo>
                    <a:pt x="1023" y="243"/>
                    <a:pt x="1023" y="243"/>
                    <a:pt x="1023" y="243"/>
                  </a:cubicBezTo>
                  <a:cubicBezTo>
                    <a:pt x="1023" y="241"/>
                    <a:pt x="1023" y="241"/>
                    <a:pt x="1023" y="241"/>
                  </a:cubicBezTo>
                  <a:cubicBezTo>
                    <a:pt x="1025" y="240"/>
                    <a:pt x="1025" y="240"/>
                    <a:pt x="1025" y="240"/>
                  </a:cubicBezTo>
                  <a:cubicBezTo>
                    <a:pt x="1026" y="240"/>
                    <a:pt x="1026" y="240"/>
                    <a:pt x="1026" y="240"/>
                  </a:cubicBezTo>
                  <a:cubicBezTo>
                    <a:pt x="1027" y="241"/>
                    <a:pt x="1027" y="241"/>
                    <a:pt x="1027" y="241"/>
                  </a:cubicBezTo>
                  <a:cubicBezTo>
                    <a:pt x="1025" y="244"/>
                    <a:pt x="1025" y="244"/>
                    <a:pt x="1025" y="244"/>
                  </a:cubicBezTo>
                  <a:cubicBezTo>
                    <a:pt x="1027" y="245"/>
                    <a:pt x="1027" y="245"/>
                    <a:pt x="1027" y="245"/>
                  </a:cubicBezTo>
                  <a:cubicBezTo>
                    <a:pt x="1027" y="247"/>
                    <a:pt x="1027" y="247"/>
                    <a:pt x="1027" y="247"/>
                  </a:cubicBezTo>
                  <a:cubicBezTo>
                    <a:pt x="1028" y="244"/>
                    <a:pt x="1028" y="244"/>
                    <a:pt x="1028" y="244"/>
                  </a:cubicBezTo>
                  <a:cubicBezTo>
                    <a:pt x="1030" y="244"/>
                    <a:pt x="1030" y="244"/>
                    <a:pt x="1030" y="244"/>
                  </a:cubicBezTo>
                  <a:cubicBezTo>
                    <a:pt x="1030" y="242"/>
                    <a:pt x="1030" y="242"/>
                    <a:pt x="1030" y="242"/>
                  </a:cubicBezTo>
                  <a:cubicBezTo>
                    <a:pt x="1030" y="241"/>
                    <a:pt x="1030" y="241"/>
                    <a:pt x="1030" y="241"/>
                  </a:cubicBezTo>
                  <a:cubicBezTo>
                    <a:pt x="1030" y="237"/>
                    <a:pt x="1030" y="237"/>
                    <a:pt x="1030" y="237"/>
                  </a:cubicBezTo>
                  <a:cubicBezTo>
                    <a:pt x="1031" y="236"/>
                    <a:pt x="1031" y="236"/>
                    <a:pt x="1031" y="236"/>
                  </a:cubicBezTo>
                  <a:cubicBezTo>
                    <a:pt x="1030" y="235"/>
                    <a:pt x="1030" y="235"/>
                    <a:pt x="1030" y="235"/>
                  </a:cubicBezTo>
                  <a:cubicBezTo>
                    <a:pt x="1032" y="233"/>
                    <a:pt x="1032" y="233"/>
                    <a:pt x="1032" y="233"/>
                  </a:cubicBezTo>
                  <a:cubicBezTo>
                    <a:pt x="1032" y="232"/>
                    <a:pt x="1032" y="232"/>
                    <a:pt x="1032" y="232"/>
                  </a:cubicBezTo>
                  <a:cubicBezTo>
                    <a:pt x="1031" y="231"/>
                    <a:pt x="1031" y="231"/>
                    <a:pt x="1031" y="231"/>
                  </a:cubicBezTo>
                  <a:cubicBezTo>
                    <a:pt x="1031" y="231"/>
                    <a:pt x="1031" y="231"/>
                    <a:pt x="1031" y="231"/>
                  </a:cubicBezTo>
                  <a:cubicBezTo>
                    <a:pt x="1032" y="230"/>
                    <a:pt x="1032" y="230"/>
                    <a:pt x="1032" y="230"/>
                  </a:cubicBezTo>
                  <a:cubicBezTo>
                    <a:pt x="1032" y="228"/>
                    <a:pt x="1032" y="228"/>
                    <a:pt x="1032" y="228"/>
                  </a:cubicBezTo>
                  <a:cubicBezTo>
                    <a:pt x="1031" y="227"/>
                    <a:pt x="1031" y="227"/>
                    <a:pt x="1031" y="227"/>
                  </a:cubicBezTo>
                  <a:cubicBezTo>
                    <a:pt x="1032" y="224"/>
                    <a:pt x="1032" y="224"/>
                    <a:pt x="1032" y="224"/>
                  </a:cubicBezTo>
                  <a:cubicBezTo>
                    <a:pt x="1034" y="223"/>
                    <a:pt x="1034" y="223"/>
                    <a:pt x="1034" y="223"/>
                  </a:cubicBezTo>
                  <a:cubicBezTo>
                    <a:pt x="1036" y="222"/>
                    <a:pt x="1036" y="222"/>
                    <a:pt x="1036" y="222"/>
                  </a:cubicBezTo>
                  <a:cubicBezTo>
                    <a:pt x="1037" y="224"/>
                    <a:pt x="1037" y="224"/>
                    <a:pt x="1037" y="224"/>
                  </a:cubicBezTo>
                  <a:cubicBezTo>
                    <a:pt x="1038" y="225"/>
                    <a:pt x="1038" y="225"/>
                    <a:pt x="1038" y="225"/>
                  </a:cubicBezTo>
                  <a:cubicBezTo>
                    <a:pt x="1039" y="224"/>
                    <a:pt x="1039" y="224"/>
                    <a:pt x="1039" y="224"/>
                  </a:cubicBezTo>
                  <a:cubicBezTo>
                    <a:pt x="1037" y="222"/>
                    <a:pt x="1037" y="222"/>
                    <a:pt x="1037" y="222"/>
                  </a:cubicBezTo>
                  <a:cubicBezTo>
                    <a:pt x="1038" y="221"/>
                    <a:pt x="1038" y="221"/>
                    <a:pt x="1038" y="221"/>
                  </a:cubicBezTo>
                  <a:cubicBezTo>
                    <a:pt x="1035" y="219"/>
                    <a:pt x="1035" y="219"/>
                    <a:pt x="1035" y="219"/>
                  </a:cubicBezTo>
                  <a:cubicBezTo>
                    <a:pt x="1034" y="216"/>
                    <a:pt x="1034" y="216"/>
                    <a:pt x="1034" y="216"/>
                  </a:cubicBezTo>
                  <a:cubicBezTo>
                    <a:pt x="1033" y="215"/>
                    <a:pt x="1033" y="215"/>
                    <a:pt x="1033" y="215"/>
                  </a:cubicBezTo>
                  <a:cubicBezTo>
                    <a:pt x="1033" y="214"/>
                    <a:pt x="1033" y="214"/>
                    <a:pt x="1033" y="214"/>
                  </a:cubicBezTo>
                  <a:cubicBezTo>
                    <a:pt x="1031" y="213"/>
                    <a:pt x="1031" y="213"/>
                    <a:pt x="1031" y="213"/>
                  </a:cubicBezTo>
                  <a:cubicBezTo>
                    <a:pt x="1031" y="210"/>
                    <a:pt x="1031" y="210"/>
                    <a:pt x="1031" y="210"/>
                  </a:cubicBezTo>
                  <a:cubicBezTo>
                    <a:pt x="1031" y="210"/>
                    <a:pt x="1031" y="210"/>
                    <a:pt x="1031" y="210"/>
                  </a:cubicBezTo>
                  <a:cubicBezTo>
                    <a:pt x="1031" y="208"/>
                    <a:pt x="1031" y="208"/>
                    <a:pt x="1031" y="208"/>
                  </a:cubicBezTo>
                  <a:cubicBezTo>
                    <a:pt x="1029" y="206"/>
                    <a:pt x="1029" y="206"/>
                    <a:pt x="1029" y="206"/>
                  </a:cubicBezTo>
                  <a:cubicBezTo>
                    <a:pt x="1029" y="205"/>
                    <a:pt x="1029" y="205"/>
                    <a:pt x="1029" y="205"/>
                  </a:cubicBezTo>
                  <a:cubicBezTo>
                    <a:pt x="1029" y="204"/>
                    <a:pt x="1029" y="204"/>
                    <a:pt x="1029" y="204"/>
                  </a:cubicBezTo>
                  <a:cubicBezTo>
                    <a:pt x="1031" y="202"/>
                    <a:pt x="1031" y="202"/>
                    <a:pt x="1031" y="202"/>
                  </a:cubicBezTo>
                  <a:cubicBezTo>
                    <a:pt x="1033" y="202"/>
                    <a:pt x="1033" y="202"/>
                    <a:pt x="1033" y="202"/>
                  </a:cubicBezTo>
                  <a:cubicBezTo>
                    <a:pt x="1034" y="200"/>
                    <a:pt x="1034" y="200"/>
                    <a:pt x="1034" y="200"/>
                  </a:cubicBezTo>
                  <a:cubicBezTo>
                    <a:pt x="1037" y="200"/>
                    <a:pt x="1037" y="200"/>
                    <a:pt x="1037" y="200"/>
                  </a:cubicBezTo>
                  <a:cubicBezTo>
                    <a:pt x="1037" y="199"/>
                    <a:pt x="1037" y="199"/>
                    <a:pt x="1037" y="199"/>
                  </a:cubicBezTo>
                  <a:cubicBezTo>
                    <a:pt x="1040" y="201"/>
                    <a:pt x="1040" y="201"/>
                    <a:pt x="1040" y="201"/>
                  </a:cubicBezTo>
                  <a:cubicBezTo>
                    <a:pt x="1042" y="201"/>
                    <a:pt x="1042" y="201"/>
                    <a:pt x="1042" y="201"/>
                  </a:cubicBezTo>
                  <a:cubicBezTo>
                    <a:pt x="1043" y="202"/>
                    <a:pt x="1043" y="202"/>
                    <a:pt x="1043" y="202"/>
                  </a:cubicBezTo>
                  <a:cubicBezTo>
                    <a:pt x="1045" y="202"/>
                    <a:pt x="1045" y="202"/>
                    <a:pt x="1045" y="202"/>
                  </a:cubicBezTo>
                  <a:cubicBezTo>
                    <a:pt x="1046" y="202"/>
                    <a:pt x="1046" y="202"/>
                    <a:pt x="1046" y="202"/>
                  </a:cubicBezTo>
                  <a:cubicBezTo>
                    <a:pt x="1044" y="203"/>
                    <a:pt x="1044" y="203"/>
                    <a:pt x="1044" y="203"/>
                  </a:cubicBezTo>
                  <a:cubicBezTo>
                    <a:pt x="1045" y="204"/>
                    <a:pt x="1045" y="204"/>
                    <a:pt x="1045" y="204"/>
                  </a:cubicBezTo>
                  <a:cubicBezTo>
                    <a:pt x="1043" y="204"/>
                    <a:pt x="1043" y="204"/>
                    <a:pt x="1043" y="204"/>
                  </a:cubicBezTo>
                  <a:cubicBezTo>
                    <a:pt x="1041" y="204"/>
                    <a:pt x="1041" y="204"/>
                    <a:pt x="1041" y="204"/>
                  </a:cubicBezTo>
                  <a:cubicBezTo>
                    <a:pt x="1039" y="206"/>
                    <a:pt x="1039" y="206"/>
                    <a:pt x="1039" y="206"/>
                  </a:cubicBezTo>
                  <a:cubicBezTo>
                    <a:pt x="1039" y="208"/>
                    <a:pt x="1039" y="208"/>
                    <a:pt x="1039" y="208"/>
                  </a:cubicBezTo>
                  <a:cubicBezTo>
                    <a:pt x="1040" y="210"/>
                    <a:pt x="1040" y="210"/>
                    <a:pt x="1040" y="210"/>
                  </a:cubicBezTo>
                  <a:cubicBezTo>
                    <a:pt x="1040" y="212"/>
                    <a:pt x="1040" y="212"/>
                    <a:pt x="1040" y="212"/>
                  </a:cubicBezTo>
                  <a:cubicBezTo>
                    <a:pt x="1041" y="213"/>
                    <a:pt x="1041" y="213"/>
                    <a:pt x="1041" y="213"/>
                  </a:cubicBezTo>
                  <a:cubicBezTo>
                    <a:pt x="1041" y="214"/>
                    <a:pt x="1041" y="214"/>
                    <a:pt x="1041" y="214"/>
                  </a:cubicBezTo>
                  <a:cubicBezTo>
                    <a:pt x="1043" y="216"/>
                    <a:pt x="1043" y="216"/>
                    <a:pt x="1043" y="216"/>
                  </a:cubicBezTo>
                  <a:cubicBezTo>
                    <a:pt x="1043" y="217"/>
                    <a:pt x="1043" y="217"/>
                    <a:pt x="1043" y="217"/>
                  </a:cubicBezTo>
                  <a:cubicBezTo>
                    <a:pt x="1043" y="217"/>
                    <a:pt x="1043" y="217"/>
                    <a:pt x="1043" y="217"/>
                  </a:cubicBezTo>
                  <a:cubicBezTo>
                    <a:pt x="1043" y="218"/>
                    <a:pt x="1043" y="218"/>
                    <a:pt x="1043" y="218"/>
                  </a:cubicBezTo>
                  <a:cubicBezTo>
                    <a:pt x="1045" y="219"/>
                    <a:pt x="1045" y="219"/>
                    <a:pt x="1045" y="219"/>
                  </a:cubicBezTo>
                  <a:cubicBezTo>
                    <a:pt x="1045" y="221"/>
                    <a:pt x="1045" y="221"/>
                    <a:pt x="1045" y="221"/>
                  </a:cubicBezTo>
                  <a:cubicBezTo>
                    <a:pt x="1045" y="222"/>
                    <a:pt x="1045" y="222"/>
                    <a:pt x="1045" y="222"/>
                  </a:cubicBezTo>
                  <a:cubicBezTo>
                    <a:pt x="1044" y="223"/>
                    <a:pt x="1044" y="223"/>
                    <a:pt x="1044" y="223"/>
                  </a:cubicBezTo>
                  <a:cubicBezTo>
                    <a:pt x="1045" y="227"/>
                    <a:pt x="1045" y="227"/>
                    <a:pt x="1045" y="227"/>
                  </a:cubicBezTo>
                  <a:cubicBezTo>
                    <a:pt x="1045" y="227"/>
                    <a:pt x="1045" y="227"/>
                    <a:pt x="1045" y="227"/>
                  </a:cubicBezTo>
                  <a:cubicBezTo>
                    <a:pt x="1046" y="226"/>
                    <a:pt x="1046" y="226"/>
                    <a:pt x="1046" y="226"/>
                  </a:cubicBezTo>
                  <a:cubicBezTo>
                    <a:pt x="1047" y="226"/>
                    <a:pt x="1047" y="226"/>
                    <a:pt x="1047" y="226"/>
                  </a:cubicBezTo>
                  <a:cubicBezTo>
                    <a:pt x="1048" y="228"/>
                    <a:pt x="1048" y="228"/>
                    <a:pt x="1048" y="228"/>
                  </a:cubicBezTo>
                  <a:cubicBezTo>
                    <a:pt x="1048" y="229"/>
                    <a:pt x="1048" y="229"/>
                    <a:pt x="1048" y="229"/>
                  </a:cubicBezTo>
                  <a:cubicBezTo>
                    <a:pt x="1047" y="232"/>
                    <a:pt x="1047" y="232"/>
                    <a:pt x="1047" y="232"/>
                  </a:cubicBezTo>
                  <a:cubicBezTo>
                    <a:pt x="1047" y="235"/>
                    <a:pt x="1047" y="235"/>
                    <a:pt x="1047" y="235"/>
                  </a:cubicBezTo>
                  <a:cubicBezTo>
                    <a:pt x="1049" y="236"/>
                    <a:pt x="1049" y="236"/>
                    <a:pt x="1049" y="236"/>
                  </a:cubicBezTo>
                  <a:cubicBezTo>
                    <a:pt x="1050" y="235"/>
                    <a:pt x="1050" y="235"/>
                    <a:pt x="1050" y="235"/>
                  </a:cubicBezTo>
                  <a:cubicBezTo>
                    <a:pt x="1051" y="236"/>
                    <a:pt x="1051" y="236"/>
                    <a:pt x="1051" y="236"/>
                  </a:cubicBezTo>
                  <a:cubicBezTo>
                    <a:pt x="1052" y="236"/>
                    <a:pt x="1052" y="236"/>
                    <a:pt x="1052" y="236"/>
                  </a:cubicBezTo>
                  <a:cubicBezTo>
                    <a:pt x="1052" y="238"/>
                    <a:pt x="1052" y="238"/>
                    <a:pt x="1052" y="238"/>
                  </a:cubicBezTo>
                  <a:cubicBezTo>
                    <a:pt x="1050" y="237"/>
                    <a:pt x="1050" y="237"/>
                    <a:pt x="1050" y="237"/>
                  </a:cubicBezTo>
                  <a:cubicBezTo>
                    <a:pt x="1049" y="239"/>
                    <a:pt x="1049" y="239"/>
                    <a:pt x="1049" y="239"/>
                  </a:cubicBezTo>
                  <a:cubicBezTo>
                    <a:pt x="1048" y="239"/>
                    <a:pt x="1048" y="239"/>
                    <a:pt x="1048" y="239"/>
                  </a:cubicBezTo>
                  <a:cubicBezTo>
                    <a:pt x="1046" y="241"/>
                    <a:pt x="1046" y="241"/>
                    <a:pt x="1046" y="241"/>
                  </a:cubicBezTo>
                  <a:cubicBezTo>
                    <a:pt x="1046" y="242"/>
                    <a:pt x="1046" y="242"/>
                    <a:pt x="1046" y="242"/>
                  </a:cubicBezTo>
                  <a:cubicBezTo>
                    <a:pt x="1044" y="244"/>
                    <a:pt x="1044" y="244"/>
                    <a:pt x="1044" y="244"/>
                  </a:cubicBezTo>
                  <a:cubicBezTo>
                    <a:pt x="1043" y="245"/>
                    <a:pt x="1043" y="245"/>
                    <a:pt x="1043" y="245"/>
                  </a:cubicBezTo>
                  <a:cubicBezTo>
                    <a:pt x="1042" y="245"/>
                    <a:pt x="1042" y="245"/>
                    <a:pt x="1042" y="245"/>
                  </a:cubicBezTo>
                  <a:cubicBezTo>
                    <a:pt x="1042" y="247"/>
                    <a:pt x="1042" y="247"/>
                    <a:pt x="1042" y="247"/>
                  </a:cubicBezTo>
                  <a:cubicBezTo>
                    <a:pt x="1041" y="248"/>
                    <a:pt x="1041" y="248"/>
                    <a:pt x="1041" y="248"/>
                  </a:cubicBezTo>
                  <a:cubicBezTo>
                    <a:pt x="1042" y="250"/>
                    <a:pt x="1042" y="250"/>
                    <a:pt x="1042" y="250"/>
                  </a:cubicBezTo>
                  <a:cubicBezTo>
                    <a:pt x="1043" y="250"/>
                    <a:pt x="1043" y="250"/>
                    <a:pt x="1043" y="250"/>
                  </a:cubicBezTo>
                  <a:cubicBezTo>
                    <a:pt x="1043" y="252"/>
                    <a:pt x="1043" y="252"/>
                    <a:pt x="1043" y="252"/>
                  </a:cubicBezTo>
                  <a:cubicBezTo>
                    <a:pt x="1041" y="255"/>
                    <a:pt x="1041" y="255"/>
                    <a:pt x="1041" y="255"/>
                  </a:cubicBezTo>
                  <a:cubicBezTo>
                    <a:pt x="1042" y="256"/>
                    <a:pt x="1042" y="256"/>
                    <a:pt x="1042" y="256"/>
                  </a:cubicBezTo>
                  <a:cubicBezTo>
                    <a:pt x="1043" y="257"/>
                    <a:pt x="1043" y="257"/>
                    <a:pt x="1043" y="257"/>
                  </a:cubicBezTo>
                  <a:cubicBezTo>
                    <a:pt x="1042" y="261"/>
                    <a:pt x="1042" y="261"/>
                    <a:pt x="1042" y="261"/>
                  </a:cubicBezTo>
                  <a:cubicBezTo>
                    <a:pt x="1043" y="263"/>
                    <a:pt x="1043" y="263"/>
                    <a:pt x="1043" y="263"/>
                  </a:cubicBezTo>
                  <a:cubicBezTo>
                    <a:pt x="1042" y="265"/>
                    <a:pt x="1042" y="265"/>
                    <a:pt x="1042" y="265"/>
                  </a:cubicBezTo>
                  <a:cubicBezTo>
                    <a:pt x="1040" y="265"/>
                    <a:pt x="1040" y="265"/>
                    <a:pt x="1040" y="265"/>
                  </a:cubicBezTo>
                  <a:cubicBezTo>
                    <a:pt x="1039" y="267"/>
                    <a:pt x="1039" y="267"/>
                    <a:pt x="1039" y="267"/>
                  </a:cubicBezTo>
                  <a:cubicBezTo>
                    <a:pt x="1040" y="268"/>
                    <a:pt x="1040" y="268"/>
                    <a:pt x="1040" y="268"/>
                  </a:cubicBezTo>
                  <a:cubicBezTo>
                    <a:pt x="1040" y="271"/>
                    <a:pt x="1040" y="271"/>
                    <a:pt x="1040" y="271"/>
                  </a:cubicBezTo>
                  <a:cubicBezTo>
                    <a:pt x="1039" y="272"/>
                    <a:pt x="1039" y="272"/>
                    <a:pt x="1039" y="272"/>
                  </a:cubicBezTo>
                  <a:cubicBezTo>
                    <a:pt x="1040" y="273"/>
                    <a:pt x="1040" y="273"/>
                    <a:pt x="1040" y="273"/>
                  </a:cubicBezTo>
                  <a:cubicBezTo>
                    <a:pt x="1041" y="275"/>
                    <a:pt x="1041" y="275"/>
                    <a:pt x="1041" y="275"/>
                  </a:cubicBezTo>
                  <a:cubicBezTo>
                    <a:pt x="1040" y="275"/>
                    <a:pt x="1040" y="275"/>
                    <a:pt x="1040" y="275"/>
                  </a:cubicBezTo>
                  <a:cubicBezTo>
                    <a:pt x="1039" y="278"/>
                    <a:pt x="1039" y="278"/>
                    <a:pt x="1039" y="278"/>
                  </a:cubicBezTo>
                  <a:cubicBezTo>
                    <a:pt x="1040" y="279"/>
                    <a:pt x="1040" y="279"/>
                    <a:pt x="1040" y="279"/>
                  </a:cubicBezTo>
                  <a:cubicBezTo>
                    <a:pt x="1040" y="281"/>
                    <a:pt x="1040" y="281"/>
                    <a:pt x="1040" y="281"/>
                  </a:cubicBezTo>
                  <a:cubicBezTo>
                    <a:pt x="1038" y="283"/>
                    <a:pt x="1038" y="283"/>
                    <a:pt x="1038" y="283"/>
                  </a:cubicBezTo>
                  <a:cubicBezTo>
                    <a:pt x="1039" y="285"/>
                    <a:pt x="1039" y="285"/>
                    <a:pt x="1039" y="285"/>
                  </a:cubicBezTo>
                  <a:cubicBezTo>
                    <a:pt x="1039" y="288"/>
                    <a:pt x="1039" y="288"/>
                    <a:pt x="1039" y="288"/>
                  </a:cubicBezTo>
                  <a:cubicBezTo>
                    <a:pt x="1040" y="291"/>
                    <a:pt x="1040" y="291"/>
                    <a:pt x="1040" y="291"/>
                  </a:cubicBezTo>
                  <a:cubicBezTo>
                    <a:pt x="1038" y="297"/>
                    <a:pt x="1038" y="297"/>
                    <a:pt x="1038" y="297"/>
                  </a:cubicBezTo>
                  <a:cubicBezTo>
                    <a:pt x="1039" y="299"/>
                    <a:pt x="1039" y="299"/>
                    <a:pt x="1039" y="299"/>
                  </a:cubicBezTo>
                  <a:cubicBezTo>
                    <a:pt x="1038" y="298"/>
                    <a:pt x="1038" y="298"/>
                    <a:pt x="1038" y="298"/>
                  </a:cubicBezTo>
                  <a:cubicBezTo>
                    <a:pt x="1035" y="299"/>
                    <a:pt x="1035" y="299"/>
                    <a:pt x="1035" y="299"/>
                  </a:cubicBezTo>
                  <a:cubicBezTo>
                    <a:pt x="1035" y="302"/>
                    <a:pt x="1035" y="302"/>
                    <a:pt x="1035" y="302"/>
                  </a:cubicBezTo>
                  <a:cubicBezTo>
                    <a:pt x="1035" y="303"/>
                    <a:pt x="1035" y="303"/>
                    <a:pt x="1035" y="303"/>
                  </a:cubicBezTo>
                  <a:cubicBezTo>
                    <a:pt x="1033" y="306"/>
                    <a:pt x="1033" y="306"/>
                    <a:pt x="1033" y="306"/>
                  </a:cubicBezTo>
                  <a:cubicBezTo>
                    <a:pt x="1030" y="304"/>
                    <a:pt x="1030" y="304"/>
                    <a:pt x="1030" y="304"/>
                  </a:cubicBezTo>
                  <a:cubicBezTo>
                    <a:pt x="1028" y="305"/>
                    <a:pt x="1028" y="305"/>
                    <a:pt x="1028" y="305"/>
                  </a:cubicBezTo>
                  <a:cubicBezTo>
                    <a:pt x="1028" y="307"/>
                    <a:pt x="1028" y="307"/>
                    <a:pt x="1028" y="307"/>
                  </a:cubicBezTo>
                  <a:cubicBezTo>
                    <a:pt x="1030" y="307"/>
                    <a:pt x="1030" y="307"/>
                    <a:pt x="1030" y="307"/>
                  </a:cubicBezTo>
                  <a:cubicBezTo>
                    <a:pt x="1034" y="311"/>
                    <a:pt x="1034" y="311"/>
                    <a:pt x="1034" y="311"/>
                  </a:cubicBezTo>
                  <a:cubicBezTo>
                    <a:pt x="1033" y="316"/>
                    <a:pt x="1033" y="316"/>
                    <a:pt x="1033" y="316"/>
                  </a:cubicBezTo>
                  <a:cubicBezTo>
                    <a:pt x="1033" y="317"/>
                    <a:pt x="1033" y="317"/>
                    <a:pt x="1033" y="317"/>
                  </a:cubicBezTo>
                  <a:cubicBezTo>
                    <a:pt x="1034" y="318"/>
                    <a:pt x="1034" y="318"/>
                    <a:pt x="1034" y="318"/>
                  </a:cubicBezTo>
                  <a:cubicBezTo>
                    <a:pt x="1032" y="318"/>
                    <a:pt x="1032" y="318"/>
                    <a:pt x="1032" y="318"/>
                  </a:cubicBezTo>
                  <a:cubicBezTo>
                    <a:pt x="1032" y="322"/>
                    <a:pt x="1032" y="322"/>
                    <a:pt x="1032" y="322"/>
                  </a:cubicBezTo>
                  <a:cubicBezTo>
                    <a:pt x="1030" y="324"/>
                    <a:pt x="1030" y="324"/>
                    <a:pt x="1030" y="324"/>
                  </a:cubicBezTo>
                  <a:cubicBezTo>
                    <a:pt x="1029" y="328"/>
                    <a:pt x="1029" y="328"/>
                    <a:pt x="1029" y="328"/>
                  </a:cubicBezTo>
                  <a:cubicBezTo>
                    <a:pt x="1031" y="331"/>
                    <a:pt x="1031" y="331"/>
                    <a:pt x="1031" y="331"/>
                  </a:cubicBezTo>
                  <a:cubicBezTo>
                    <a:pt x="1032" y="337"/>
                    <a:pt x="1032" y="337"/>
                    <a:pt x="1032" y="337"/>
                  </a:cubicBezTo>
                  <a:cubicBezTo>
                    <a:pt x="1034" y="341"/>
                    <a:pt x="1034" y="341"/>
                    <a:pt x="1034" y="341"/>
                  </a:cubicBezTo>
                  <a:cubicBezTo>
                    <a:pt x="1034" y="344"/>
                    <a:pt x="1034" y="344"/>
                    <a:pt x="1034" y="344"/>
                  </a:cubicBezTo>
                  <a:cubicBezTo>
                    <a:pt x="1038" y="352"/>
                    <a:pt x="1038" y="352"/>
                    <a:pt x="1038" y="352"/>
                  </a:cubicBezTo>
                  <a:cubicBezTo>
                    <a:pt x="1043" y="362"/>
                    <a:pt x="1043" y="362"/>
                    <a:pt x="1043" y="362"/>
                  </a:cubicBezTo>
                  <a:cubicBezTo>
                    <a:pt x="1048" y="369"/>
                    <a:pt x="1048" y="369"/>
                    <a:pt x="1048" y="369"/>
                  </a:cubicBezTo>
                  <a:cubicBezTo>
                    <a:pt x="1050" y="372"/>
                    <a:pt x="1050" y="372"/>
                    <a:pt x="1050" y="372"/>
                  </a:cubicBezTo>
                  <a:cubicBezTo>
                    <a:pt x="1050" y="375"/>
                    <a:pt x="1050" y="375"/>
                    <a:pt x="1050" y="375"/>
                  </a:cubicBezTo>
                  <a:cubicBezTo>
                    <a:pt x="1056" y="382"/>
                    <a:pt x="1056" y="382"/>
                    <a:pt x="1056" y="382"/>
                  </a:cubicBezTo>
                  <a:cubicBezTo>
                    <a:pt x="1063" y="394"/>
                    <a:pt x="1063" y="394"/>
                    <a:pt x="1063" y="394"/>
                  </a:cubicBezTo>
                  <a:cubicBezTo>
                    <a:pt x="1066" y="396"/>
                    <a:pt x="1066" y="396"/>
                    <a:pt x="1066" y="396"/>
                  </a:cubicBezTo>
                  <a:cubicBezTo>
                    <a:pt x="1068" y="396"/>
                    <a:pt x="1068" y="396"/>
                    <a:pt x="1068" y="396"/>
                  </a:cubicBezTo>
                  <a:cubicBezTo>
                    <a:pt x="1070" y="395"/>
                    <a:pt x="1070" y="395"/>
                    <a:pt x="1070" y="395"/>
                  </a:cubicBezTo>
                  <a:cubicBezTo>
                    <a:pt x="1069" y="397"/>
                    <a:pt x="1069" y="397"/>
                    <a:pt x="1069" y="397"/>
                  </a:cubicBezTo>
                  <a:cubicBezTo>
                    <a:pt x="1068" y="398"/>
                    <a:pt x="1068" y="398"/>
                    <a:pt x="1068" y="398"/>
                  </a:cubicBezTo>
                  <a:cubicBezTo>
                    <a:pt x="1066" y="397"/>
                    <a:pt x="1066" y="397"/>
                    <a:pt x="1066" y="397"/>
                  </a:cubicBezTo>
                  <a:cubicBezTo>
                    <a:pt x="1069" y="401"/>
                    <a:pt x="1069" y="401"/>
                    <a:pt x="1069" y="401"/>
                  </a:cubicBezTo>
                  <a:cubicBezTo>
                    <a:pt x="1072" y="409"/>
                    <a:pt x="1072" y="409"/>
                    <a:pt x="1072" y="409"/>
                  </a:cubicBezTo>
                  <a:cubicBezTo>
                    <a:pt x="1072" y="412"/>
                    <a:pt x="1072" y="412"/>
                    <a:pt x="1072" y="412"/>
                  </a:cubicBezTo>
                  <a:cubicBezTo>
                    <a:pt x="1074" y="414"/>
                    <a:pt x="1074" y="414"/>
                    <a:pt x="1074" y="414"/>
                  </a:cubicBezTo>
                  <a:cubicBezTo>
                    <a:pt x="1078" y="415"/>
                    <a:pt x="1078" y="415"/>
                    <a:pt x="1078" y="415"/>
                  </a:cubicBezTo>
                  <a:cubicBezTo>
                    <a:pt x="1078" y="416"/>
                    <a:pt x="1078" y="416"/>
                    <a:pt x="1078" y="416"/>
                  </a:cubicBezTo>
                  <a:cubicBezTo>
                    <a:pt x="1078" y="418"/>
                    <a:pt x="1078" y="418"/>
                    <a:pt x="1078" y="418"/>
                  </a:cubicBezTo>
                  <a:cubicBezTo>
                    <a:pt x="1079" y="419"/>
                    <a:pt x="1079" y="419"/>
                    <a:pt x="1079" y="419"/>
                  </a:cubicBezTo>
                  <a:cubicBezTo>
                    <a:pt x="1078" y="421"/>
                    <a:pt x="1078" y="421"/>
                    <a:pt x="1078" y="421"/>
                  </a:cubicBezTo>
                  <a:cubicBezTo>
                    <a:pt x="1080" y="417"/>
                    <a:pt x="1080" y="417"/>
                    <a:pt x="1080" y="417"/>
                  </a:cubicBezTo>
                  <a:cubicBezTo>
                    <a:pt x="1081" y="413"/>
                    <a:pt x="1081" y="413"/>
                    <a:pt x="1081" y="413"/>
                  </a:cubicBezTo>
                  <a:cubicBezTo>
                    <a:pt x="1082" y="413"/>
                    <a:pt x="1082" y="413"/>
                    <a:pt x="1082" y="413"/>
                  </a:cubicBezTo>
                  <a:cubicBezTo>
                    <a:pt x="1082" y="411"/>
                    <a:pt x="1082" y="411"/>
                    <a:pt x="1082" y="411"/>
                  </a:cubicBezTo>
                  <a:cubicBezTo>
                    <a:pt x="1084" y="409"/>
                    <a:pt x="1084" y="409"/>
                    <a:pt x="1084" y="409"/>
                  </a:cubicBezTo>
                  <a:cubicBezTo>
                    <a:pt x="1084" y="407"/>
                    <a:pt x="1084" y="407"/>
                    <a:pt x="1084" y="407"/>
                  </a:cubicBezTo>
                  <a:cubicBezTo>
                    <a:pt x="1084" y="407"/>
                    <a:pt x="1084" y="407"/>
                    <a:pt x="1084" y="407"/>
                  </a:cubicBezTo>
                  <a:cubicBezTo>
                    <a:pt x="1085" y="405"/>
                    <a:pt x="1085" y="405"/>
                    <a:pt x="1085" y="405"/>
                  </a:cubicBezTo>
                  <a:cubicBezTo>
                    <a:pt x="1085" y="401"/>
                    <a:pt x="1085" y="401"/>
                    <a:pt x="1085" y="401"/>
                  </a:cubicBezTo>
                  <a:cubicBezTo>
                    <a:pt x="1084" y="400"/>
                    <a:pt x="1084" y="400"/>
                    <a:pt x="1084" y="400"/>
                  </a:cubicBezTo>
                  <a:cubicBezTo>
                    <a:pt x="1085" y="397"/>
                    <a:pt x="1085" y="397"/>
                    <a:pt x="1085" y="397"/>
                  </a:cubicBezTo>
                  <a:cubicBezTo>
                    <a:pt x="1086" y="396"/>
                    <a:pt x="1086" y="396"/>
                    <a:pt x="1086" y="396"/>
                  </a:cubicBezTo>
                  <a:cubicBezTo>
                    <a:pt x="1084" y="394"/>
                    <a:pt x="1084" y="394"/>
                    <a:pt x="1084" y="394"/>
                  </a:cubicBezTo>
                  <a:cubicBezTo>
                    <a:pt x="1083" y="395"/>
                    <a:pt x="1083" y="395"/>
                    <a:pt x="1083" y="395"/>
                  </a:cubicBezTo>
                  <a:cubicBezTo>
                    <a:pt x="1082" y="394"/>
                    <a:pt x="1082" y="394"/>
                    <a:pt x="1082" y="394"/>
                  </a:cubicBezTo>
                  <a:cubicBezTo>
                    <a:pt x="1083" y="393"/>
                    <a:pt x="1083" y="393"/>
                    <a:pt x="1083" y="393"/>
                  </a:cubicBezTo>
                  <a:cubicBezTo>
                    <a:pt x="1082" y="391"/>
                    <a:pt x="1082" y="391"/>
                    <a:pt x="1082" y="391"/>
                  </a:cubicBezTo>
                  <a:cubicBezTo>
                    <a:pt x="1083" y="391"/>
                    <a:pt x="1083" y="391"/>
                    <a:pt x="1083" y="391"/>
                  </a:cubicBezTo>
                  <a:cubicBezTo>
                    <a:pt x="1083" y="390"/>
                    <a:pt x="1083" y="390"/>
                    <a:pt x="1083" y="390"/>
                  </a:cubicBezTo>
                  <a:cubicBezTo>
                    <a:pt x="1082" y="388"/>
                    <a:pt x="1082" y="388"/>
                    <a:pt x="1082" y="388"/>
                  </a:cubicBezTo>
                  <a:cubicBezTo>
                    <a:pt x="1082" y="387"/>
                    <a:pt x="1082" y="387"/>
                    <a:pt x="1082" y="387"/>
                  </a:cubicBezTo>
                  <a:cubicBezTo>
                    <a:pt x="1083" y="385"/>
                    <a:pt x="1083" y="385"/>
                    <a:pt x="1083" y="385"/>
                  </a:cubicBezTo>
                  <a:cubicBezTo>
                    <a:pt x="1081" y="385"/>
                    <a:pt x="1081" y="385"/>
                    <a:pt x="1081" y="385"/>
                  </a:cubicBezTo>
                  <a:cubicBezTo>
                    <a:pt x="1080" y="384"/>
                    <a:pt x="1080" y="384"/>
                    <a:pt x="1080" y="384"/>
                  </a:cubicBezTo>
                  <a:cubicBezTo>
                    <a:pt x="1081" y="383"/>
                    <a:pt x="1081" y="383"/>
                    <a:pt x="1081" y="383"/>
                  </a:cubicBezTo>
                  <a:cubicBezTo>
                    <a:pt x="1082" y="384"/>
                    <a:pt x="1082" y="384"/>
                    <a:pt x="1082" y="384"/>
                  </a:cubicBezTo>
                  <a:cubicBezTo>
                    <a:pt x="1085" y="382"/>
                    <a:pt x="1085" y="382"/>
                    <a:pt x="1085" y="382"/>
                  </a:cubicBezTo>
                  <a:cubicBezTo>
                    <a:pt x="1086" y="382"/>
                    <a:pt x="1086" y="382"/>
                    <a:pt x="1086" y="382"/>
                  </a:cubicBezTo>
                  <a:cubicBezTo>
                    <a:pt x="1088" y="381"/>
                    <a:pt x="1088" y="381"/>
                    <a:pt x="1088" y="381"/>
                  </a:cubicBezTo>
                  <a:cubicBezTo>
                    <a:pt x="1089" y="380"/>
                    <a:pt x="1089" y="380"/>
                    <a:pt x="1089" y="380"/>
                  </a:cubicBezTo>
                  <a:cubicBezTo>
                    <a:pt x="1090" y="380"/>
                    <a:pt x="1090" y="380"/>
                    <a:pt x="1090" y="380"/>
                  </a:cubicBezTo>
                  <a:cubicBezTo>
                    <a:pt x="1092" y="380"/>
                    <a:pt x="1092" y="380"/>
                    <a:pt x="1092" y="380"/>
                  </a:cubicBezTo>
                  <a:cubicBezTo>
                    <a:pt x="1091" y="379"/>
                    <a:pt x="1091" y="379"/>
                    <a:pt x="1091" y="379"/>
                  </a:cubicBezTo>
                  <a:cubicBezTo>
                    <a:pt x="1088" y="377"/>
                    <a:pt x="1088" y="377"/>
                    <a:pt x="1088" y="377"/>
                  </a:cubicBezTo>
                  <a:cubicBezTo>
                    <a:pt x="1088" y="375"/>
                    <a:pt x="1088" y="375"/>
                    <a:pt x="1088" y="375"/>
                  </a:cubicBezTo>
                  <a:cubicBezTo>
                    <a:pt x="1086" y="374"/>
                    <a:pt x="1086" y="374"/>
                    <a:pt x="1086" y="374"/>
                  </a:cubicBezTo>
                  <a:cubicBezTo>
                    <a:pt x="1084" y="369"/>
                    <a:pt x="1084" y="369"/>
                    <a:pt x="1084" y="369"/>
                  </a:cubicBezTo>
                  <a:cubicBezTo>
                    <a:pt x="1085" y="364"/>
                    <a:pt x="1085" y="364"/>
                    <a:pt x="1085" y="364"/>
                  </a:cubicBezTo>
                  <a:cubicBezTo>
                    <a:pt x="1084" y="363"/>
                    <a:pt x="1084" y="363"/>
                    <a:pt x="1084" y="363"/>
                  </a:cubicBezTo>
                  <a:cubicBezTo>
                    <a:pt x="1085" y="362"/>
                    <a:pt x="1085" y="362"/>
                    <a:pt x="1085" y="362"/>
                  </a:cubicBezTo>
                  <a:cubicBezTo>
                    <a:pt x="1085" y="359"/>
                    <a:pt x="1085" y="359"/>
                    <a:pt x="1085" y="359"/>
                  </a:cubicBezTo>
                  <a:cubicBezTo>
                    <a:pt x="1087" y="356"/>
                    <a:pt x="1087" y="356"/>
                    <a:pt x="1087" y="356"/>
                  </a:cubicBezTo>
                  <a:cubicBezTo>
                    <a:pt x="1086" y="355"/>
                    <a:pt x="1086" y="355"/>
                    <a:pt x="1086" y="355"/>
                  </a:cubicBezTo>
                  <a:cubicBezTo>
                    <a:pt x="1087" y="355"/>
                    <a:pt x="1087" y="355"/>
                    <a:pt x="1087" y="355"/>
                  </a:cubicBezTo>
                  <a:cubicBezTo>
                    <a:pt x="1090" y="354"/>
                    <a:pt x="1090" y="354"/>
                    <a:pt x="1090" y="354"/>
                  </a:cubicBezTo>
                  <a:cubicBezTo>
                    <a:pt x="1091" y="355"/>
                    <a:pt x="1091" y="355"/>
                    <a:pt x="1091" y="355"/>
                  </a:cubicBezTo>
                  <a:cubicBezTo>
                    <a:pt x="1096" y="353"/>
                    <a:pt x="1096" y="353"/>
                    <a:pt x="1096" y="353"/>
                  </a:cubicBezTo>
                  <a:cubicBezTo>
                    <a:pt x="1096" y="350"/>
                    <a:pt x="1096" y="350"/>
                    <a:pt x="1096" y="350"/>
                  </a:cubicBezTo>
                  <a:cubicBezTo>
                    <a:pt x="1097" y="349"/>
                    <a:pt x="1097" y="349"/>
                    <a:pt x="1097" y="349"/>
                  </a:cubicBezTo>
                  <a:cubicBezTo>
                    <a:pt x="1095" y="348"/>
                    <a:pt x="1095" y="348"/>
                    <a:pt x="1095" y="348"/>
                  </a:cubicBezTo>
                  <a:cubicBezTo>
                    <a:pt x="1092" y="344"/>
                    <a:pt x="1092" y="344"/>
                    <a:pt x="1092" y="344"/>
                  </a:cubicBezTo>
                  <a:cubicBezTo>
                    <a:pt x="1091" y="344"/>
                    <a:pt x="1091" y="344"/>
                    <a:pt x="1091" y="344"/>
                  </a:cubicBezTo>
                  <a:cubicBezTo>
                    <a:pt x="1086" y="337"/>
                    <a:pt x="1086" y="337"/>
                    <a:pt x="1086" y="337"/>
                  </a:cubicBezTo>
                  <a:cubicBezTo>
                    <a:pt x="1086" y="335"/>
                    <a:pt x="1086" y="335"/>
                    <a:pt x="1086" y="335"/>
                  </a:cubicBezTo>
                  <a:cubicBezTo>
                    <a:pt x="1085" y="334"/>
                    <a:pt x="1085" y="334"/>
                    <a:pt x="1085" y="334"/>
                  </a:cubicBezTo>
                  <a:cubicBezTo>
                    <a:pt x="1085" y="328"/>
                    <a:pt x="1085" y="328"/>
                    <a:pt x="1085" y="328"/>
                  </a:cubicBezTo>
                  <a:cubicBezTo>
                    <a:pt x="1085" y="327"/>
                    <a:pt x="1085" y="327"/>
                    <a:pt x="1085" y="327"/>
                  </a:cubicBezTo>
                  <a:cubicBezTo>
                    <a:pt x="1084" y="324"/>
                    <a:pt x="1084" y="324"/>
                    <a:pt x="1084" y="324"/>
                  </a:cubicBezTo>
                  <a:cubicBezTo>
                    <a:pt x="1086" y="322"/>
                    <a:pt x="1086" y="322"/>
                    <a:pt x="1086" y="322"/>
                  </a:cubicBezTo>
                  <a:cubicBezTo>
                    <a:pt x="1086" y="320"/>
                    <a:pt x="1086" y="320"/>
                    <a:pt x="1086" y="320"/>
                  </a:cubicBezTo>
                  <a:cubicBezTo>
                    <a:pt x="1084" y="321"/>
                    <a:pt x="1084" y="321"/>
                    <a:pt x="1084" y="321"/>
                  </a:cubicBezTo>
                  <a:cubicBezTo>
                    <a:pt x="1083" y="320"/>
                    <a:pt x="1083" y="320"/>
                    <a:pt x="1083" y="320"/>
                  </a:cubicBezTo>
                  <a:cubicBezTo>
                    <a:pt x="1085" y="317"/>
                    <a:pt x="1085" y="317"/>
                    <a:pt x="1085" y="317"/>
                  </a:cubicBezTo>
                  <a:cubicBezTo>
                    <a:pt x="1087" y="317"/>
                    <a:pt x="1087" y="317"/>
                    <a:pt x="1087" y="317"/>
                  </a:cubicBezTo>
                  <a:cubicBezTo>
                    <a:pt x="1087" y="316"/>
                    <a:pt x="1087" y="316"/>
                    <a:pt x="1087" y="316"/>
                  </a:cubicBezTo>
                  <a:cubicBezTo>
                    <a:pt x="1086" y="315"/>
                    <a:pt x="1086" y="315"/>
                    <a:pt x="1086" y="315"/>
                  </a:cubicBezTo>
                  <a:cubicBezTo>
                    <a:pt x="1087" y="314"/>
                    <a:pt x="1087" y="314"/>
                    <a:pt x="1087" y="314"/>
                  </a:cubicBezTo>
                  <a:cubicBezTo>
                    <a:pt x="1088" y="316"/>
                    <a:pt x="1088" y="316"/>
                    <a:pt x="1088" y="316"/>
                  </a:cubicBezTo>
                  <a:cubicBezTo>
                    <a:pt x="1087" y="318"/>
                    <a:pt x="1087" y="318"/>
                    <a:pt x="1087" y="318"/>
                  </a:cubicBezTo>
                  <a:cubicBezTo>
                    <a:pt x="1087" y="320"/>
                    <a:pt x="1087" y="320"/>
                    <a:pt x="1087" y="320"/>
                  </a:cubicBezTo>
                  <a:cubicBezTo>
                    <a:pt x="1087" y="322"/>
                    <a:pt x="1087" y="322"/>
                    <a:pt x="1087" y="322"/>
                  </a:cubicBezTo>
                  <a:cubicBezTo>
                    <a:pt x="1089" y="323"/>
                    <a:pt x="1089" y="323"/>
                    <a:pt x="1089" y="323"/>
                  </a:cubicBezTo>
                  <a:cubicBezTo>
                    <a:pt x="1092" y="325"/>
                    <a:pt x="1092" y="325"/>
                    <a:pt x="1092" y="325"/>
                  </a:cubicBezTo>
                  <a:cubicBezTo>
                    <a:pt x="1093" y="324"/>
                    <a:pt x="1093" y="324"/>
                    <a:pt x="1093" y="324"/>
                  </a:cubicBezTo>
                  <a:cubicBezTo>
                    <a:pt x="1093" y="322"/>
                    <a:pt x="1093" y="322"/>
                    <a:pt x="1093" y="322"/>
                  </a:cubicBezTo>
                  <a:cubicBezTo>
                    <a:pt x="1094" y="321"/>
                    <a:pt x="1094" y="321"/>
                    <a:pt x="1094" y="321"/>
                  </a:cubicBezTo>
                  <a:cubicBezTo>
                    <a:pt x="1092" y="318"/>
                    <a:pt x="1092" y="318"/>
                    <a:pt x="1092" y="318"/>
                  </a:cubicBezTo>
                  <a:cubicBezTo>
                    <a:pt x="1088" y="315"/>
                    <a:pt x="1088" y="315"/>
                    <a:pt x="1088" y="315"/>
                  </a:cubicBezTo>
                  <a:cubicBezTo>
                    <a:pt x="1089" y="311"/>
                    <a:pt x="1089" y="311"/>
                    <a:pt x="1089" y="311"/>
                  </a:cubicBezTo>
                  <a:cubicBezTo>
                    <a:pt x="1087" y="310"/>
                    <a:pt x="1087" y="310"/>
                    <a:pt x="1087" y="310"/>
                  </a:cubicBezTo>
                  <a:cubicBezTo>
                    <a:pt x="1086" y="309"/>
                    <a:pt x="1086" y="309"/>
                    <a:pt x="1086" y="309"/>
                  </a:cubicBezTo>
                  <a:cubicBezTo>
                    <a:pt x="1086" y="310"/>
                    <a:pt x="1086" y="310"/>
                    <a:pt x="1086" y="310"/>
                  </a:cubicBezTo>
                  <a:cubicBezTo>
                    <a:pt x="1084" y="311"/>
                    <a:pt x="1084" y="311"/>
                    <a:pt x="1084" y="311"/>
                  </a:cubicBezTo>
                  <a:cubicBezTo>
                    <a:pt x="1084" y="312"/>
                    <a:pt x="1084" y="312"/>
                    <a:pt x="1084" y="312"/>
                  </a:cubicBezTo>
                  <a:cubicBezTo>
                    <a:pt x="1083" y="313"/>
                    <a:pt x="1083" y="313"/>
                    <a:pt x="1083" y="313"/>
                  </a:cubicBezTo>
                  <a:cubicBezTo>
                    <a:pt x="1082" y="311"/>
                    <a:pt x="1082" y="311"/>
                    <a:pt x="1082" y="311"/>
                  </a:cubicBezTo>
                  <a:cubicBezTo>
                    <a:pt x="1082" y="308"/>
                    <a:pt x="1082" y="308"/>
                    <a:pt x="1082" y="308"/>
                  </a:cubicBezTo>
                  <a:cubicBezTo>
                    <a:pt x="1080" y="306"/>
                    <a:pt x="1080" y="306"/>
                    <a:pt x="1080" y="306"/>
                  </a:cubicBezTo>
                  <a:cubicBezTo>
                    <a:pt x="1079" y="303"/>
                    <a:pt x="1079" y="303"/>
                    <a:pt x="1079" y="303"/>
                  </a:cubicBezTo>
                  <a:cubicBezTo>
                    <a:pt x="1080" y="301"/>
                    <a:pt x="1080" y="301"/>
                    <a:pt x="1080" y="301"/>
                  </a:cubicBezTo>
                  <a:cubicBezTo>
                    <a:pt x="1081" y="301"/>
                    <a:pt x="1081" y="301"/>
                    <a:pt x="1081" y="301"/>
                  </a:cubicBezTo>
                  <a:cubicBezTo>
                    <a:pt x="1080" y="299"/>
                    <a:pt x="1080" y="299"/>
                    <a:pt x="1080" y="299"/>
                  </a:cubicBezTo>
                  <a:cubicBezTo>
                    <a:pt x="1081" y="298"/>
                    <a:pt x="1081" y="298"/>
                    <a:pt x="1081" y="298"/>
                  </a:cubicBezTo>
                  <a:cubicBezTo>
                    <a:pt x="1080" y="296"/>
                    <a:pt x="1080" y="296"/>
                    <a:pt x="1080" y="296"/>
                  </a:cubicBezTo>
                  <a:cubicBezTo>
                    <a:pt x="1081" y="295"/>
                    <a:pt x="1081" y="295"/>
                    <a:pt x="1081" y="295"/>
                  </a:cubicBezTo>
                  <a:cubicBezTo>
                    <a:pt x="1080" y="294"/>
                    <a:pt x="1080" y="294"/>
                    <a:pt x="1080" y="294"/>
                  </a:cubicBezTo>
                  <a:cubicBezTo>
                    <a:pt x="1079" y="293"/>
                    <a:pt x="1079" y="293"/>
                    <a:pt x="1079" y="293"/>
                  </a:cubicBezTo>
                  <a:cubicBezTo>
                    <a:pt x="1078" y="293"/>
                    <a:pt x="1078" y="293"/>
                    <a:pt x="1078" y="293"/>
                  </a:cubicBezTo>
                  <a:cubicBezTo>
                    <a:pt x="1075" y="291"/>
                    <a:pt x="1075" y="291"/>
                    <a:pt x="1075" y="291"/>
                  </a:cubicBezTo>
                  <a:cubicBezTo>
                    <a:pt x="1073" y="291"/>
                    <a:pt x="1073" y="291"/>
                    <a:pt x="1073" y="291"/>
                  </a:cubicBezTo>
                  <a:cubicBezTo>
                    <a:pt x="1072" y="292"/>
                    <a:pt x="1072" y="292"/>
                    <a:pt x="1072" y="292"/>
                  </a:cubicBezTo>
                  <a:cubicBezTo>
                    <a:pt x="1072" y="293"/>
                    <a:pt x="1072" y="293"/>
                    <a:pt x="1072" y="293"/>
                  </a:cubicBezTo>
                  <a:cubicBezTo>
                    <a:pt x="1074" y="296"/>
                    <a:pt x="1074" y="296"/>
                    <a:pt x="1074" y="296"/>
                  </a:cubicBezTo>
                  <a:cubicBezTo>
                    <a:pt x="1074" y="297"/>
                    <a:pt x="1074" y="297"/>
                    <a:pt x="1074" y="297"/>
                  </a:cubicBezTo>
                  <a:cubicBezTo>
                    <a:pt x="1073" y="298"/>
                    <a:pt x="1073" y="298"/>
                    <a:pt x="1073" y="298"/>
                  </a:cubicBezTo>
                  <a:cubicBezTo>
                    <a:pt x="1071" y="297"/>
                    <a:pt x="1071" y="297"/>
                    <a:pt x="1071" y="297"/>
                  </a:cubicBezTo>
                  <a:cubicBezTo>
                    <a:pt x="1069" y="294"/>
                    <a:pt x="1069" y="294"/>
                    <a:pt x="1069" y="294"/>
                  </a:cubicBezTo>
                  <a:cubicBezTo>
                    <a:pt x="1067" y="292"/>
                    <a:pt x="1067" y="292"/>
                    <a:pt x="1067" y="292"/>
                  </a:cubicBezTo>
                  <a:cubicBezTo>
                    <a:pt x="1066" y="291"/>
                    <a:pt x="1066" y="291"/>
                    <a:pt x="1066" y="291"/>
                  </a:cubicBezTo>
                  <a:cubicBezTo>
                    <a:pt x="1066" y="290"/>
                    <a:pt x="1066" y="290"/>
                    <a:pt x="1066" y="290"/>
                  </a:cubicBezTo>
                  <a:cubicBezTo>
                    <a:pt x="1065" y="287"/>
                    <a:pt x="1065" y="287"/>
                    <a:pt x="1065" y="287"/>
                  </a:cubicBezTo>
                  <a:cubicBezTo>
                    <a:pt x="1065" y="285"/>
                    <a:pt x="1065" y="285"/>
                    <a:pt x="1065" y="285"/>
                  </a:cubicBezTo>
                  <a:cubicBezTo>
                    <a:pt x="1065" y="284"/>
                    <a:pt x="1065" y="284"/>
                    <a:pt x="1065" y="284"/>
                  </a:cubicBezTo>
                  <a:cubicBezTo>
                    <a:pt x="1064" y="283"/>
                    <a:pt x="1064" y="283"/>
                    <a:pt x="1064" y="283"/>
                  </a:cubicBezTo>
                  <a:cubicBezTo>
                    <a:pt x="1065" y="281"/>
                    <a:pt x="1065" y="281"/>
                    <a:pt x="1065" y="281"/>
                  </a:cubicBezTo>
                  <a:cubicBezTo>
                    <a:pt x="1064" y="279"/>
                    <a:pt x="1064" y="279"/>
                    <a:pt x="1064" y="279"/>
                  </a:cubicBezTo>
                  <a:cubicBezTo>
                    <a:pt x="1065" y="277"/>
                    <a:pt x="1065" y="277"/>
                    <a:pt x="1065" y="277"/>
                  </a:cubicBezTo>
                  <a:cubicBezTo>
                    <a:pt x="1065" y="276"/>
                    <a:pt x="1065" y="276"/>
                    <a:pt x="1065" y="276"/>
                  </a:cubicBezTo>
                  <a:cubicBezTo>
                    <a:pt x="1065" y="274"/>
                    <a:pt x="1065" y="274"/>
                    <a:pt x="1065" y="274"/>
                  </a:cubicBezTo>
                  <a:cubicBezTo>
                    <a:pt x="1065" y="272"/>
                    <a:pt x="1065" y="272"/>
                    <a:pt x="1065" y="272"/>
                  </a:cubicBezTo>
                  <a:cubicBezTo>
                    <a:pt x="1064" y="272"/>
                    <a:pt x="1064" y="272"/>
                    <a:pt x="1064" y="272"/>
                  </a:cubicBezTo>
                  <a:cubicBezTo>
                    <a:pt x="1062" y="271"/>
                    <a:pt x="1062" y="271"/>
                    <a:pt x="1062" y="271"/>
                  </a:cubicBezTo>
                  <a:cubicBezTo>
                    <a:pt x="1063" y="270"/>
                    <a:pt x="1063" y="270"/>
                    <a:pt x="1063" y="270"/>
                  </a:cubicBezTo>
                  <a:cubicBezTo>
                    <a:pt x="1064" y="269"/>
                    <a:pt x="1064" y="269"/>
                    <a:pt x="1064" y="269"/>
                  </a:cubicBezTo>
                  <a:cubicBezTo>
                    <a:pt x="1066" y="271"/>
                    <a:pt x="1066" y="271"/>
                    <a:pt x="1066" y="271"/>
                  </a:cubicBezTo>
                  <a:cubicBezTo>
                    <a:pt x="1066" y="270"/>
                    <a:pt x="1066" y="270"/>
                    <a:pt x="1066" y="270"/>
                  </a:cubicBezTo>
                  <a:cubicBezTo>
                    <a:pt x="1064" y="269"/>
                    <a:pt x="1064" y="269"/>
                    <a:pt x="1064" y="269"/>
                  </a:cubicBezTo>
                  <a:cubicBezTo>
                    <a:pt x="1063" y="267"/>
                    <a:pt x="1063" y="267"/>
                    <a:pt x="1063" y="267"/>
                  </a:cubicBezTo>
                  <a:cubicBezTo>
                    <a:pt x="1064" y="266"/>
                    <a:pt x="1064" y="266"/>
                    <a:pt x="1064" y="266"/>
                  </a:cubicBezTo>
                  <a:cubicBezTo>
                    <a:pt x="1064" y="266"/>
                    <a:pt x="1064" y="266"/>
                    <a:pt x="1064" y="266"/>
                  </a:cubicBezTo>
                  <a:cubicBezTo>
                    <a:pt x="1064" y="265"/>
                    <a:pt x="1064" y="265"/>
                    <a:pt x="1064" y="265"/>
                  </a:cubicBezTo>
                  <a:cubicBezTo>
                    <a:pt x="1063" y="264"/>
                    <a:pt x="1063" y="264"/>
                    <a:pt x="1063" y="264"/>
                  </a:cubicBezTo>
                  <a:cubicBezTo>
                    <a:pt x="1061" y="263"/>
                    <a:pt x="1061" y="263"/>
                    <a:pt x="1061" y="263"/>
                  </a:cubicBezTo>
                  <a:cubicBezTo>
                    <a:pt x="1060" y="262"/>
                    <a:pt x="1060" y="262"/>
                    <a:pt x="1060" y="262"/>
                  </a:cubicBezTo>
                  <a:cubicBezTo>
                    <a:pt x="1061" y="262"/>
                    <a:pt x="1061" y="262"/>
                    <a:pt x="1061" y="262"/>
                  </a:cubicBezTo>
                  <a:cubicBezTo>
                    <a:pt x="1061" y="260"/>
                    <a:pt x="1061" y="260"/>
                    <a:pt x="1061" y="260"/>
                  </a:cubicBezTo>
                  <a:cubicBezTo>
                    <a:pt x="1059" y="258"/>
                    <a:pt x="1059" y="258"/>
                    <a:pt x="1059" y="258"/>
                  </a:cubicBezTo>
                  <a:cubicBezTo>
                    <a:pt x="1059" y="256"/>
                    <a:pt x="1059" y="256"/>
                    <a:pt x="1059" y="256"/>
                  </a:cubicBezTo>
                  <a:cubicBezTo>
                    <a:pt x="1060" y="255"/>
                    <a:pt x="1060" y="255"/>
                    <a:pt x="1060" y="255"/>
                  </a:cubicBezTo>
                  <a:cubicBezTo>
                    <a:pt x="1061" y="254"/>
                    <a:pt x="1061" y="254"/>
                    <a:pt x="1061" y="254"/>
                  </a:cubicBezTo>
                  <a:cubicBezTo>
                    <a:pt x="1060" y="252"/>
                    <a:pt x="1060" y="252"/>
                    <a:pt x="1060" y="252"/>
                  </a:cubicBezTo>
                  <a:cubicBezTo>
                    <a:pt x="1060" y="251"/>
                    <a:pt x="1060" y="251"/>
                    <a:pt x="1060" y="251"/>
                  </a:cubicBezTo>
                  <a:cubicBezTo>
                    <a:pt x="1061" y="251"/>
                    <a:pt x="1061" y="251"/>
                    <a:pt x="1061" y="251"/>
                  </a:cubicBezTo>
                  <a:cubicBezTo>
                    <a:pt x="1063" y="252"/>
                    <a:pt x="1063" y="252"/>
                    <a:pt x="1063" y="252"/>
                  </a:cubicBezTo>
                  <a:cubicBezTo>
                    <a:pt x="1064" y="252"/>
                    <a:pt x="1064" y="252"/>
                    <a:pt x="1064" y="252"/>
                  </a:cubicBezTo>
                  <a:cubicBezTo>
                    <a:pt x="1065" y="249"/>
                    <a:pt x="1065" y="249"/>
                    <a:pt x="1065" y="249"/>
                  </a:cubicBezTo>
                  <a:cubicBezTo>
                    <a:pt x="1066" y="249"/>
                    <a:pt x="1066" y="249"/>
                    <a:pt x="1066" y="249"/>
                  </a:cubicBezTo>
                  <a:cubicBezTo>
                    <a:pt x="1067" y="250"/>
                    <a:pt x="1067" y="250"/>
                    <a:pt x="1067" y="250"/>
                  </a:cubicBezTo>
                  <a:cubicBezTo>
                    <a:pt x="1068" y="250"/>
                    <a:pt x="1068" y="250"/>
                    <a:pt x="1068" y="250"/>
                  </a:cubicBezTo>
                  <a:cubicBezTo>
                    <a:pt x="1069" y="252"/>
                    <a:pt x="1069" y="252"/>
                    <a:pt x="1069" y="252"/>
                  </a:cubicBezTo>
                  <a:cubicBezTo>
                    <a:pt x="1071" y="248"/>
                    <a:pt x="1071" y="248"/>
                    <a:pt x="1071" y="248"/>
                  </a:cubicBezTo>
                  <a:cubicBezTo>
                    <a:pt x="1069" y="248"/>
                    <a:pt x="1069" y="248"/>
                    <a:pt x="1069" y="248"/>
                  </a:cubicBezTo>
                  <a:cubicBezTo>
                    <a:pt x="1069" y="246"/>
                    <a:pt x="1069" y="246"/>
                    <a:pt x="1069" y="246"/>
                  </a:cubicBezTo>
                  <a:cubicBezTo>
                    <a:pt x="1071" y="245"/>
                    <a:pt x="1071" y="245"/>
                    <a:pt x="1071" y="245"/>
                  </a:cubicBezTo>
                  <a:cubicBezTo>
                    <a:pt x="1073" y="241"/>
                    <a:pt x="1073" y="241"/>
                    <a:pt x="1073" y="241"/>
                  </a:cubicBezTo>
                  <a:cubicBezTo>
                    <a:pt x="1073" y="239"/>
                    <a:pt x="1073" y="239"/>
                    <a:pt x="1073" y="239"/>
                  </a:cubicBezTo>
                  <a:cubicBezTo>
                    <a:pt x="1074" y="241"/>
                    <a:pt x="1074" y="241"/>
                    <a:pt x="1074" y="241"/>
                  </a:cubicBezTo>
                  <a:cubicBezTo>
                    <a:pt x="1076" y="242"/>
                    <a:pt x="1076" y="242"/>
                    <a:pt x="1076" y="242"/>
                  </a:cubicBezTo>
                  <a:cubicBezTo>
                    <a:pt x="1076" y="244"/>
                    <a:pt x="1076" y="244"/>
                    <a:pt x="1076" y="244"/>
                  </a:cubicBezTo>
                  <a:cubicBezTo>
                    <a:pt x="1078" y="250"/>
                    <a:pt x="1078" y="250"/>
                    <a:pt x="1078" y="250"/>
                  </a:cubicBezTo>
                  <a:cubicBezTo>
                    <a:pt x="1079" y="251"/>
                    <a:pt x="1079" y="251"/>
                    <a:pt x="1079" y="251"/>
                  </a:cubicBezTo>
                  <a:cubicBezTo>
                    <a:pt x="1080" y="250"/>
                    <a:pt x="1080" y="250"/>
                    <a:pt x="1080" y="250"/>
                  </a:cubicBezTo>
                  <a:cubicBezTo>
                    <a:pt x="1081" y="246"/>
                    <a:pt x="1081" y="246"/>
                    <a:pt x="1081" y="246"/>
                  </a:cubicBezTo>
                  <a:cubicBezTo>
                    <a:pt x="1081" y="244"/>
                    <a:pt x="1081" y="244"/>
                    <a:pt x="1081" y="244"/>
                  </a:cubicBezTo>
                  <a:cubicBezTo>
                    <a:pt x="1081" y="242"/>
                    <a:pt x="1081" y="242"/>
                    <a:pt x="1081" y="242"/>
                  </a:cubicBezTo>
                  <a:cubicBezTo>
                    <a:pt x="1082" y="241"/>
                    <a:pt x="1082" y="241"/>
                    <a:pt x="1082" y="241"/>
                  </a:cubicBezTo>
                  <a:cubicBezTo>
                    <a:pt x="1081" y="238"/>
                    <a:pt x="1081" y="238"/>
                    <a:pt x="1081" y="238"/>
                  </a:cubicBezTo>
                  <a:cubicBezTo>
                    <a:pt x="1082" y="239"/>
                    <a:pt x="1082" y="239"/>
                    <a:pt x="1082" y="239"/>
                  </a:cubicBezTo>
                  <a:cubicBezTo>
                    <a:pt x="1084" y="238"/>
                    <a:pt x="1084" y="238"/>
                    <a:pt x="1084" y="238"/>
                  </a:cubicBezTo>
                  <a:cubicBezTo>
                    <a:pt x="1085" y="235"/>
                    <a:pt x="1085" y="235"/>
                    <a:pt x="1085" y="235"/>
                  </a:cubicBezTo>
                  <a:cubicBezTo>
                    <a:pt x="1086" y="235"/>
                    <a:pt x="1086" y="235"/>
                    <a:pt x="1086" y="235"/>
                  </a:cubicBezTo>
                  <a:cubicBezTo>
                    <a:pt x="1088" y="232"/>
                    <a:pt x="1088" y="232"/>
                    <a:pt x="1088" y="232"/>
                  </a:cubicBezTo>
                  <a:cubicBezTo>
                    <a:pt x="1090" y="232"/>
                    <a:pt x="1090" y="232"/>
                    <a:pt x="1090" y="232"/>
                  </a:cubicBezTo>
                  <a:cubicBezTo>
                    <a:pt x="1091" y="232"/>
                    <a:pt x="1091" y="232"/>
                    <a:pt x="1091" y="232"/>
                  </a:cubicBezTo>
                  <a:cubicBezTo>
                    <a:pt x="1094" y="231"/>
                    <a:pt x="1094" y="231"/>
                    <a:pt x="1094" y="231"/>
                  </a:cubicBezTo>
                  <a:cubicBezTo>
                    <a:pt x="1096" y="231"/>
                    <a:pt x="1096" y="231"/>
                    <a:pt x="1096" y="231"/>
                  </a:cubicBezTo>
                  <a:cubicBezTo>
                    <a:pt x="1101" y="234"/>
                    <a:pt x="1101" y="234"/>
                    <a:pt x="1101" y="234"/>
                  </a:cubicBezTo>
                  <a:cubicBezTo>
                    <a:pt x="1101" y="235"/>
                    <a:pt x="1101" y="235"/>
                    <a:pt x="1101" y="235"/>
                  </a:cubicBezTo>
                  <a:cubicBezTo>
                    <a:pt x="1103" y="235"/>
                    <a:pt x="1103" y="235"/>
                    <a:pt x="1103" y="235"/>
                  </a:cubicBezTo>
                  <a:cubicBezTo>
                    <a:pt x="1104" y="235"/>
                    <a:pt x="1104" y="235"/>
                    <a:pt x="1104" y="235"/>
                  </a:cubicBezTo>
                  <a:cubicBezTo>
                    <a:pt x="1105" y="236"/>
                    <a:pt x="1105" y="236"/>
                    <a:pt x="1105" y="236"/>
                  </a:cubicBezTo>
                  <a:cubicBezTo>
                    <a:pt x="1104" y="236"/>
                    <a:pt x="1104" y="236"/>
                    <a:pt x="1104" y="236"/>
                  </a:cubicBezTo>
                  <a:cubicBezTo>
                    <a:pt x="1107" y="239"/>
                    <a:pt x="1107" y="239"/>
                    <a:pt x="1107" y="239"/>
                  </a:cubicBezTo>
                  <a:cubicBezTo>
                    <a:pt x="1108" y="238"/>
                    <a:pt x="1108" y="238"/>
                    <a:pt x="1108" y="238"/>
                  </a:cubicBezTo>
                  <a:cubicBezTo>
                    <a:pt x="1109" y="240"/>
                    <a:pt x="1109" y="240"/>
                    <a:pt x="1109" y="240"/>
                  </a:cubicBezTo>
                  <a:cubicBezTo>
                    <a:pt x="1111" y="239"/>
                    <a:pt x="1111" y="239"/>
                    <a:pt x="1111" y="239"/>
                  </a:cubicBezTo>
                  <a:cubicBezTo>
                    <a:pt x="1113" y="240"/>
                    <a:pt x="1113" y="240"/>
                    <a:pt x="1113" y="240"/>
                  </a:cubicBezTo>
                  <a:cubicBezTo>
                    <a:pt x="1113" y="238"/>
                    <a:pt x="1113" y="238"/>
                    <a:pt x="1113" y="238"/>
                  </a:cubicBezTo>
                  <a:cubicBezTo>
                    <a:pt x="1110" y="235"/>
                    <a:pt x="1110" y="235"/>
                    <a:pt x="1110" y="235"/>
                  </a:cubicBezTo>
                  <a:cubicBezTo>
                    <a:pt x="1111" y="234"/>
                    <a:pt x="1111" y="234"/>
                    <a:pt x="1111" y="234"/>
                  </a:cubicBezTo>
                  <a:cubicBezTo>
                    <a:pt x="1110" y="233"/>
                    <a:pt x="1110" y="233"/>
                    <a:pt x="1110" y="233"/>
                  </a:cubicBezTo>
                  <a:cubicBezTo>
                    <a:pt x="1109" y="232"/>
                    <a:pt x="1109" y="232"/>
                    <a:pt x="1109" y="232"/>
                  </a:cubicBezTo>
                  <a:cubicBezTo>
                    <a:pt x="1109" y="231"/>
                    <a:pt x="1109" y="231"/>
                    <a:pt x="1109" y="231"/>
                  </a:cubicBezTo>
                  <a:cubicBezTo>
                    <a:pt x="1110" y="229"/>
                    <a:pt x="1110" y="229"/>
                    <a:pt x="1110" y="229"/>
                  </a:cubicBezTo>
                  <a:cubicBezTo>
                    <a:pt x="1111" y="225"/>
                    <a:pt x="1111" y="225"/>
                    <a:pt x="1111" y="225"/>
                  </a:cubicBezTo>
                  <a:cubicBezTo>
                    <a:pt x="1112" y="222"/>
                    <a:pt x="1112" y="222"/>
                    <a:pt x="1112" y="222"/>
                  </a:cubicBezTo>
                  <a:cubicBezTo>
                    <a:pt x="1112" y="221"/>
                    <a:pt x="1112" y="221"/>
                    <a:pt x="1112" y="221"/>
                  </a:cubicBezTo>
                  <a:cubicBezTo>
                    <a:pt x="1114" y="218"/>
                    <a:pt x="1114" y="218"/>
                    <a:pt x="1114" y="218"/>
                  </a:cubicBezTo>
                  <a:cubicBezTo>
                    <a:pt x="1113" y="217"/>
                    <a:pt x="1113" y="217"/>
                    <a:pt x="1113" y="217"/>
                  </a:cubicBezTo>
                  <a:cubicBezTo>
                    <a:pt x="1114" y="216"/>
                    <a:pt x="1114" y="216"/>
                    <a:pt x="1114" y="216"/>
                  </a:cubicBezTo>
                  <a:cubicBezTo>
                    <a:pt x="1113" y="213"/>
                    <a:pt x="1113" y="213"/>
                    <a:pt x="1113" y="213"/>
                  </a:cubicBezTo>
                  <a:cubicBezTo>
                    <a:pt x="1111" y="212"/>
                    <a:pt x="1111" y="212"/>
                    <a:pt x="1111" y="212"/>
                  </a:cubicBezTo>
                  <a:cubicBezTo>
                    <a:pt x="1111" y="212"/>
                    <a:pt x="1111" y="212"/>
                    <a:pt x="1111" y="212"/>
                  </a:cubicBezTo>
                  <a:cubicBezTo>
                    <a:pt x="1114" y="211"/>
                    <a:pt x="1114" y="211"/>
                    <a:pt x="1114" y="211"/>
                  </a:cubicBezTo>
                  <a:cubicBezTo>
                    <a:pt x="1115" y="209"/>
                    <a:pt x="1115" y="209"/>
                    <a:pt x="1115" y="209"/>
                  </a:cubicBezTo>
                  <a:cubicBezTo>
                    <a:pt x="1112" y="208"/>
                    <a:pt x="1112" y="208"/>
                    <a:pt x="1112" y="208"/>
                  </a:cubicBezTo>
                  <a:cubicBezTo>
                    <a:pt x="1111" y="207"/>
                    <a:pt x="1111" y="207"/>
                    <a:pt x="1111" y="207"/>
                  </a:cubicBezTo>
                  <a:cubicBezTo>
                    <a:pt x="1112" y="206"/>
                    <a:pt x="1112" y="206"/>
                    <a:pt x="1112" y="206"/>
                  </a:cubicBezTo>
                  <a:cubicBezTo>
                    <a:pt x="1113" y="207"/>
                    <a:pt x="1113" y="207"/>
                    <a:pt x="1113" y="207"/>
                  </a:cubicBezTo>
                  <a:cubicBezTo>
                    <a:pt x="1115" y="207"/>
                    <a:pt x="1115" y="207"/>
                    <a:pt x="1115" y="207"/>
                  </a:cubicBezTo>
                  <a:cubicBezTo>
                    <a:pt x="1115" y="206"/>
                    <a:pt x="1115" y="206"/>
                    <a:pt x="1115" y="206"/>
                  </a:cubicBezTo>
                  <a:cubicBezTo>
                    <a:pt x="1114" y="204"/>
                    <a:pt x="1114" y="204"/>
                    <a:pt x="1114" y="204"/>
                  </a:cubicBezTo>
                  <a:cubicBezTo>
                    <a:pt x="1116" y="203"/>
                    <a:pt x="1116" y="203"/>
                    <a:pt x="1116" y="203"/>
                  </a:cubicBezTo>
                  <a:cubicBezTo>
                    <a:pt x="1116" y="202"/>
                    <a:pt x="1116" y="202"/>
                    <a:pt x="1116" y="202"/>
                  </a:cubicBezTo>
                  <a:cubicBezTo>
                    <a:pt x="1115" y="200"/>
                    <a:pt x="1115" y="200"/>
                    <a:pt x="1115" y="200"/>
                  </a:cubicBezTo>
                  <a:cubicBezTo>
                    <a:pt x="1116" y="200"/>
                    <a:pt x="1116" y="200"/>
                    <a:pt x="1116" y="200"/>
                  </a:cubicBezTo>
                  <a:cubicBezTo>
                    <a:pt x="1117" y="200"/>
                    <a:pt x="1117" y="200"/>
                    <a:pt x="1117" y="200"/>
                  </a:cubicBezTo>
                  <a:cubicBezTo>
                    <a:pt x="1118" y="199"/>
                    <a:pt x="1118" y="199"/>
                    <a:pt x="1118" y="199"/>
                  </a:cubicBezTo>
                  <a:cubicBezTo>
                    <a:pt x="1118" y="198"/>
                    <a:pt x="1118" y="198"/>
                    <a:pt x="1118" y="198"/>
                  </a:cubicBezTo>
                  <a:cubicBezTo>
                    <a:pt x="1117" y="197"/>
                    <a:pt x="1117" y="197"/>
                    <a:pt x="1117" y="197"/>
                  </a:cubicBezTo>
                  <a:cubicBezTo>
                    <a:pt x="1119" y="196"/>
                    <a:pt x="1119" y="196"/>
                    <a:pt x="1119" y="196"/>
                  </a:cubicBezTo>
                  <a:cubicBezTo>
                    <a:pt x="1121" y="194"/>
                    <a:pt x="1121" y="194"/>
                    <a:pt x="1121" y="194"/>
                  </a:cubicBezTo>
                  <a:cubicBezTo>
                    <a:pt x="1120" y="193"/>
                    <a:pt x="1120" y="193"/>
                    <a:pt x="1120" y="193"/>
                  </a:cubicBezTo>
                  <a:cubicBezTo>
                    <a:pt x="1120" y="191"/>
                    <a:pt x="1120" y="191"/>
                    <a:pt x="1120" y="191"/>
                  </a:cubicBezTo>
                  <a:cubicBezTo>
                    <a:pt x="1121" y="192"/>
                    <a:pt x="1121" y="192"/>
                    <a:pt x="1121" y="192"/>
                  </a:cubicBezTo>
                  <a:cubicBezTo>
                    <a:pt x="1123" y="191"/>
                    <a:pt x="1123" y="191"/>
                    <a:pt x="1123" y="191"/>
                  </a:cubicBezTo>
                  <a:cubicBezTo>
                    <a:pt x="1122" y="188"/>
                    <a:pt x="1122" y="188"/>
                    <a:pt x="1122" y="188"/>
                  </a:cubicBezTo>
                  <a:cubicBezTo>
                    <a:pt x="1122" y="186"/>
                    <a:pt x="1122" y="186"/>
                    <a:pt x="1122" y="186"/>
                  </a:cubicBezTo>
                  <a:cubicBezTo>
                    <a:pt x="1123" y="186"/>
                    <a:pt x="1123" y="186"/>
                    <a:pt x="1123" y="186"/>
                  </a:cubicBezTo>
                  <a:cubicBezTo>
                    <a:pt x="1124" y="186"/>
                    <a:pt x="1124" y="186"/>
                    <a:pt x="1124" y="186"/>
                  </a:cubicBezTo>
                  <a:cubicBezTo>
                    <a:pt x="1125" y="185"/>
                    <a:pt x="1125" y="185"/>
                    <a:pt x="1125" y="185"/>
                  </a:cubicBezTo>
                  <a:cubicBezTo>
                    <a:pt x="1127" y="182"/>
                    <a:pt x="1127" y="182"/>
                    <a:pt x="1127" y="182"/>
                  </a:cubicBezTo>
                  <a:cubicBezTo>
                    <a:pt x="1126" y="181"/>
                    <a:pt x="1126" y="181"/>
                    <a:pt x="1126" y="181"/>
                  </a:cubicBezTo>
                  <a:cubicBezTo>
                    <a:pt x="1126" y="180"/>
                    <a:pt x="1126" y="180"/>
                    <a:pt x="1126" y="180"/>
                  </a:cubicBezTo>
                  <a:cubicBezTo>
                    <a:pt x="1128" y="180"/>
                    <a:pt x="1128" y="180"/>
                    <a:pt x="1128" y="180"/>
                  </a:cubicBezTo>
                  <a:cubicBezTo>
                    <a:pt x="1131" y="177"/>
                    <a:pt x="1131" y="177"/>
                    <a:pt x="1131" y="177"/>
                  </a:cubicBezTo>
                  <a:cubicBezTo>
                    <a:pt x="1130" y="176"/>
                    <a:pt x="1130" y="176"/>
                    <a:pt x="1130" y="176"/>
                  </a:cubicBezTo>
                  <a:cubicBezTo>
                    <a:pt x="1130" y="175"/>
                    <a:pt x="1130" y="175"/>
                    <a:pt x="1130" y="175"/>
                  </a:cubicBezTo>
                  <a:cubicBezTo>
                    <a:pt x="1132" y="175"/>
                    <a:pt x="1132" y="175"/>
                    <a:pt x="1132" y="175"/>
                  </a:cubicBezTo>
                  <a:cubicBezTo>
                    <a:pt x="1135" y="174"/>
                    <a:pt x="1135" y="174"/>
                    <a:pt x="1135" y="174"/>
                  </a:cubicBezTo>
                  <a:cubicBezTo>
                    <a:pt x="1134" y="172"/>
                    <a:pt x="1134" y="172"/>
                    <a:pt x="1134" y="172"/>
                  </a:cubicBezTo>
                  <a:cubicBezTo>
                    <a:pt x="1135" y="172"/>
                    <a:pt x="1135" y="172"/>
                    <a:pt x="1135" y="172"/>
                  </a:cubicBezTo>
                  <a:cubicBezTo>
                    <a:pt x="1136" y="172"/>
                    <a:pt x="1136" y="172"/>
                    <a:pt x="1136" y="172"/>
                  </a:cubicBezTo>
                  <a:cubicBezTo>
                    <a:pt x="1136" y="174"/>
                    <a:pt x="1136" y="174"/>
                    <a:pt x="1136" y="174"/>
                  </a:cubicBezTo>
                  <a:cubicBezTo>
                    <a:pt x="1138" y="174"/>
                    <a:pt x="1138" y="174"/>
                    <a:pt x="1138" y="174"/>
                  </a:cubicBezTo>
                  <a:cubicBezTo>
                    <a:pt x="1139" y="174"/>
                    <a:pt x="1139" y="174"/>
                    <a:pt x="1139" y="174"/>
                  </a:cubicBezTo>
                  <a:cubicBezTo>
                    <a:pt x="1141" y="175"/>
                    <a:pt x="1141" y="175"/>
                    <a:pt x="1141" y="175"/>
                  </a:cubicBezTo>
                  <a:cubicBezTo>
                    <a:pt x="1148" y="175"/>
                    <a:pt x="1148" y="175"/>
                    <a:pt x="1148" y="175"/>
                  </a:cubicBezTo>
                  <a:cubicBezTo>
                    <a:pt x="1149" y="176"/>
                    <a:pt x="1149" y="176"/>
                    <a:pt x="1149" y="176"/>
                  </a:cubicBezTo>
                  <a:cubicBezTo>
                    <a:pt x="1150" y="175"/>
                    <a:pt x="1150" y="175"/>
                    <a:pt x="1150" y="175"/>
                  </a:cubicBezTo>
                  <a:cubicBezTo>
                    <a:pt x="1149" y="173"/>
                    <a:pt x="1149" y="173"/>
                    <a:pt x="1149" y="173"/>
                  </a:cubicBezTo>
                  <a:cubicBezTo>
                    <a:pt x="1147" y="172"/>
                    <a:pt x="1147" y="172"/>
                    <a:pt x="1147" y="172"/>
                  </a:cubicBezTo>
                  <a:cubicBezTo>
                    <a:pt x="1147" y="171"/>
                    <a:pt x="1147" y="171"/>
                    <a:pt x="1147" y="171"/>
                  </a:cubicBezTo>
                  <a:cubicBezTo>
                    <a:pt x="1148" y="171"/>
                    <a:pt x="1148" y="171"/>
                    <a:pt x="1148" y="171"/>
                  </a:cubicBezTo>
                  <a:cubicBezTo>
                    <a:pt x="1148" y="166"/>
                    <a:pt x="1148" y="166"/>
                    <a:pt x="1148" y="166"/>
                  </a:cubicBezTo>
                  <a:cubicBezTo>
                    <a:pt x="1146" y="162"/>
                    <a:pt x="1146" y="162"/>
                    <a:pt x="1146" y="162"/>
                  </a:cubicBezTo>
                  <a:cubicBezTo>
                    <a:pt x="1144" y="161"/>
                    <a:pt x="1144" y="161"/>
                    <a:pt x="1144" y="161"/>
                  </a:cubicBezTo>
                  <a:cubicBezTo>
                    <a:pt x="1141" y="158"/>
                    <a:pt x="1141" y="158"/>
                    <a:pt x="1141" y="158"/>
                  </a:cubicBezTo>
                  <a:cubicBezTo>
                    <a:pt x="1143" y="157"/>
                    <a:pt x="1143" y="157"/>
                    <a:pt x="1143" y="157"/>
                  </a:cubicBezTo>
                  <a:cubicBezTo>
                    <a:pt x="1140" y="155"/>
                    <a:pt x="1140" y="155"/>
                    <a:pt x="1140" y="155"/>
                  </a:cubicBezTo>
                  <a:cubicBezTo>
                    <a:pt x="1136" y="154"/>
                    <a:pt x="1136" y="154"/>
                    <a:pt x="1136" y="154"/>
                  </a:cubicBezTo>
                  <a:cubicBezTo>
                    <a:pt x="1132" y="151"/>
                    <a:pt x="1132" y="151"/>
                    <a:pt x="1132" y="151"/>
                  </a:cubicBezTo>
                  <a:cubicBezTo>
                    <a:pt x="1131" y="149"/>
                    <a:pt x="1131" y="149"/>
                    <a:pt x="1131" y="149"/>
                  </a:cubicBezTo>
                  <a:cubicBezTo>
                    <a:pt x="1130" y="150"/>
                    <a:pt x="1130" y="150"/>
                    <a:pt x="1130" y="150"/>
                  </a:cubicBezTo>
                  <a:cubicBezTo>
                    <a:pt x="1129" y="150"/>
                    <a:pt x="1129" y="150"/>
                    <a:pt x="1129" y="150"/>
                  </a:cubicBezTo>
                  <a:cubicBezTo>
                    <a:pt x="1128" y="150"/>
                    <a:pt x="1128" y="150"/>
                    <a:pt x="1128" y="150"/>
                  </a:cubicBezTo>
                  <a:cubicBezTo>
                    <a:pt x="1128" y="152"/>
                    <a:pt x="1128" y="152"/>
                    <a:pt x="1128" y="152"/>
                  </a:cubicBezTo>
                  <a:cubicBezTo>
                    <a:pt x="1126" y="153"/>
                    <a:pt x="1126" y="153"/>
                    <a:pt x="1126" y="153"/>
                  </a:cubicBezTo>
                  <a:cubicBezTo>
                    <a:pt x="1126" y="152"/>
                    <a:pt x="1126" y="152"/>
                    <a:pt x="1126" y="152"/>
                  </a:cubicBezTo>
                  <a:cubicBezTo>
                    <a:pt x="1126" y="150"/>
                    <a:pt x="1126" y="150"/>
                    <a:pt x="1126" y="150"/>
                  </a:cubicBezTo>
                  <a:cubicBezTo>
                    <a:pt x="1128" y="149"/>
                    <a:pt x="1128" y="149"/>
                    <a:pt x="1128" y="149"/>
                  </a:cubicBezTo>
                  <a:cubicBezTo>
                    <a:pt x="1126" y="147"/>
                    <a:pt x="1126" y="147"/>
                    <a:pt x="1126" y="147"/>
                  </a:cubicBezTo>
                  <a:cubicBezTo>
                    <a:pt x="1127" y="146"/>
                    <a:pt x="1127" y="146"/>
                    <a:pt x="1127" y="146"/>
                  </a:cubicBezTo>
                  <a:cubicBezTo>
                    <a:pt x="1128" y="146"/>
                    <a:pt x="1128" y="146"/>
                    <a:pt x="1128" y="146"/>
                  </a:cubicBezTo>
                  <a:cubicBezTo>
                    <a:pt x="1129" y="147"/>
                    <a:pt x="1129" y="147"/>
                    <a:pt x="1129" y="147"/>
                  </a:cubicBezTo>
                  <a:cubicBezTo>
                    <a:pt x="1126" y="142"/>
                    <a:pt x="1126" y="142"/>
                    <a:pt x="1126" y="142"/>
                  </a:cubicBezTo>
                  <a:cubicBezTo>
                    <a:pt x="1123" y="140"/>
                    <a:pt x="1123" y="140"/>
                    <a:pt x="1123" y="140"/>
                  </a:cubicBezTo>
                  <a:cubicBezTo>
                    <a:pt x="1123" y="143"/>
                    <a:pt x="1123" y="143"/>
                    <a:pt x="1123" y="143"/>
                  </a:cubicBezTo>
                  <a:cubicBezTo>
                    <a:pt x="1123" y="143"/>
                    <a:pt x="1123" y="143"/>
                    <a:pt x="1123" y="143"/>
                  </a:cubicBezTo>
                  <a:cubicBezTo>
                    <a:pt x="1122" y="143"/>
                    <a:pt x="1122" y="143"/>
                    <a:pt x="1122" y="143"/>
                  </a:cubicBezTo>
                  <a:cubicBezTo>
                    <a:pt x="1119" y="140"/>
                    <a:pt x="1119" y="140"/>
                    <a:pt x="1119" y="140"/>
                  </a:cubicBezTo>
                  <a:cubicBezTo>
                    <a:pt x="1119" y="139"/>
                    <a:pt x="1119" y="139"/>
                    <a:pt x="1119" y="139"/>
                  </a:cubicBezTo>
                  <a:cubicBezTo>
                    <a:pt x="1121" y="139"/>
                    <a:pt x="1121" y="139"/>
                    <a:pt x="1121" y="139"/>
                  </a:cubicBezTo>
                  <a:cubicBezTo>
                    <a:pt x="1120" y="137"/>
                    <a:pt x="1120" y="137"/>
                    <a:pt x="1120" y="137"/>
                  </a:cubicBezTo>
                  <a:cubicBezTo>
                    <a:pt x="1115" y="134"/>
                    <a:pt x="1115" y="134"/>
                    <a:pt x="1115" y="134"/>
                  </a:cubicBezTo>
                  <a:cubicBezTo>
                    <a:pt x="1114" y="134"/>
                    <a:pt x="1114" y="134"/>
                    <a:pt x="1114" y="134"/>
                  </a:cubicBezTo>
                  <a:cubicBezTo>
                    <a:pt x="1115" y="135"/>
                    <a:pt x="1115" y="135"/>
                    <a:pt x="1115" y="135"/>
                  </a:cubicBezTo>
                  <a:cubicBezTo>
                    <a:pt x="1114" y="136"/>
                    <a:pt x="1114" y="136"/>
                    <a:pt x="1114" y="136"/>
                  </a:cubicBezTo>
                  <a:cubicBezTo>
                    <a:pt x="1112" y="137"/>
                    <a:pt x="1112" y="137"/>
                    <a:pt x="1112" y="137"/>
                  </a:cubicBezTo>
                  <a:cubicBezTo>
                    <a:pt x="1110" y="135"/>
                    <a:pt x="1110" y="135"/>
                    <a:pt x="1110" y="135"/>
                  </a:cubicBezTo>
                  <a:cubicBezTo>
                    <a:pt x="1107" y="134"/>
                    <a:pt x="1107" y="134"/>
                    <a:pt x="1107" y="134"/>
                  </a:cubicBezTo>
                  <a:cubicBezTo>
                    <a:pt x="1105" y="131"/>
                    <a:pt x="1105" y="131"/>
                    <a:pt x="1105" y="131"/>
                  </a:cubicBezTo>
                  <a:cubicBezTo>
                    <a:pt x="1105" y="129"/>
                    <a:pt x="1105" y="129"/>
                    <a:pt x="1105" y="129"/>
                  </a:cubicBezTo>
                  <a:cubicBezTo>
                    <a:pt x="1104" y="128"/>
                    <a:pt x="1104" y="128"/>
                    <a:pt x="1104" y="128"/>
                  </a:cubicBezTo>
                  <a:cubicBezTo>
                    <a:pt x="1103" y="129"/>
                    <a:pt x="1103" y="129"/>
                    <a:pt x="1103" y="129"/>
                  </a:cubicBezTo>
                  <a:cubicBezTo>
                    <a:pt x="1100" y="131"/>
                    <a:pt x="1100" y="131"/>
                    <a:pt x="1100" y="131"/>
                  </a:cubicBezTo>
                  <a:cubicBezTo>
                    <a:pt x="1100" y="132"/>
                    <a:pt x="1100" y="132"/>
                    <a:pt x="1100" y="132"/>
                  </a:cubicBezTo>
                  <a:cubicBezTo>
                    <a:pt x="1098" y="132"/>
                    <a:pt x="1098" y="132"/>
                    <a:pt x="1098" y="132"/>
                  </a:cubicBezTo>
                  <a:cubicBezTo>
                    <a:pt x="1097" y="133"/>
                    <a:pt x="1097" y="133"/>
                    <a:pt x="1097" y="133"/>
                  </a:cubicBezTo>
                  <a:cubicBezTo>
                    <a:pt x="1097" y="136"/>
                    <a:pt x="1097" y="136"/>
                    <a:pt x="1097" y="136"/>
                  </a:cubicBezTo>
                  <a:cubicBezTo>
                    <a:pt x="1098" y="137"/>
                    <a:pt x="1098" y="137"/>
                    <a:pt x="1098" y="137"/>
                  </a:cubicBezTo>
                  <a:cubicBezTo>
                    <a:pt x="1096" y="136"/>
                    <a:pt x="1096" y="136"/>
                    <a:pt x="1096" y="136"/>
                  </a:cubicBezTo>
                  <a:cubicBezTo>
                    <a:pt x="1095" y="133"/>
                    <a:pt x="1095" y="133"/>
                    <a:pt x="1095" y="133"/>
                  </a:cubicBezTo>
                  <a:cubicBezTo>
                    <a:pt x="1096" y="131"/>
                    <a:pt x="1096" y="131"/>
                    <a:pt x="1096" y="131"/>
                  </a:cubicBezTo>
                  <a:cubicBezTo>
                    <a:pt x="1093" y="129"/>
                    <a:pt x="1093" y="129"/>
                    <a:pt x="1093" y="129"/>
                  </a:cubicBezTo>
                  <a:cubicBezTo>
                    <a:pt x="1092" y="127"/>
                    <a:pt x="1092" y="127"/>
                    <a:pt x="1092" y="127"/>
                  </a:cubicBezTo>
                  <a:cubicBezTo>
                    <a:pt x="1091" y="127"/>
                    <a:pt x="1091" y="127"/>
                    <a:pt x="1091" y="127"/>
                  </a:cubicBezTo>
                  <a:cubicBezTo>
                    <a:pt x="1093" y="127"/>
                    <a:pt x="1093" y="127"/>
                    <a:pt x="1093" y="127"/>
                  </a:cubicBezTo>
                  <a:cubicBezTo>
                    <a:pt x="1095" y="129"/>
                    <a:pt x="1095" y="129"/>
                    <a:pt x="1095" y="129"/>
                  </a:cubicBezTo>
                  <a:cubicBezTo>
                    <a:pt x="1095" y="127"/>
                    <a:pt x="1095" y="127"/>
                    <a:pt x="1095" y="127"/>
                  </a:cubicBezTo>
                  <a:cubicBezTo>
                    <a:pt x="1097" y="127"/>
                    <a:pt x="1097" y="127"/>
                    <a:pt x="1097" y="127"/>
                  </a:cubicBezTo>
                  <a:cubicBezTo>
                    <a:pt x="1098" y="128"/>
                    <a:pt x="1098" y="128"/>
                    <a:pt x="1098" y="128"/>
                  </a:cubicBezTo>
                  <a:cubicBezTo>
                    <a:pt x="1101" y="126"/>
                    <a:pt x="1101" y="126"/>
                    <a:pt x="1101" y="126"/>
                  </a:cubicBezTo>
                  <a:cubicBezTo>
                    <a:pt x="1100" y="125"/>
                    <a:pt x="1100" y="125"/>
                    <a:pt x="1100" y="125"/>
                  </a:cubicBezTo>
                  <a:cubicBezTo>
                    <a:pt x="1095" y="123"/>
                    <a:pt x="1095" y="123"/>
                    <a:pt x="1095" y="123"/>
                  </a:cubicBezTo>
                  <a:cubicBezTo>
                    <a:pt x="1094" y="125"/>
                    <a:pt x="1094" y="125"/>
                    <a:pt x="1094" y="125"/>
                  </a:cubicBezTo>
                  <a:cubicBezTo>
                    <a:pt x="1092" y="124"/>
                    <a:pt x="1092" y="124"/>
                    <a:pt x="1092" y="124"/>
                  </a:cubicBezTo>
                  <a:cubicBezTo>
                    <a:pt x="1090" y="124"/>
                    <a:pt x="1090" y="124"/>
                    <a:pt x="1090" y="124"/>
                  </a:cubicBezTo>
                  <a:cubicBezTo>
                    <a:pt x="1092" y="124"/>
                    <a:pt x="1092" y="124"/>
                    <a:pt x="1092" y="124"/>
                  </a:cubicBezTo>
                  <a:cubicBezTo>
                    <a:pt x="1093" y="121"/>
                    <a:pt x="1093" y="121"/>
                    <a:pt x="1093" y="121"/>
                  </a:cubicBezTo>
                  <a:cubicBezTo>
                    <a:pt x="1095" y="121"/>
                    <a:pt x="1095" y="121"/>
                    <a:pt x="1095" y="121"/>
                  </a:cubicBezTo>
                  <a:cubicBezTo>
                    <a:pt x="1096" y="122"/>
                    <a:pt x="1096" y="122"/>
                    <a:pt x="1096" y="122"/>
                  </a:cubicBezTo>
                  <a:cubicBezTo>
                    <a:pt x="1098" y="122"/>
                    <a:pt x="1098" y="122"/>
                    <a:pt x="1098" y="122"/>
                  </a:cubicBezTo>
                  <a:cubicBezTo>
                    <a:pt x="1100" y="124"/>
                    <a:pt x="1100" y="124"/>
                    <a:pt x="1100" y="124"/>
                  </a:cubicBezTo>
                  <a:cubicBezTo>
                    <a:pt x="1103" y="126"/>
                    <a:pt x="1103" y="126"/>
                    <a:pt x="1103" y="126"/>
                  </a:cubicBezTo>
                  <a:cubicBezTo>
                    <a:pt x="1105" y="127"/>
                    <a:pt x="1105" y="127"/>
                    <a:pt x="1105" y="127"/>
                  </a:cubicBezTo>
                  <a:cubicBezTo>
                    <a:pt x="1106" y="128"/>
                    <a:pt x="1106" y="128"/>
                    <a:pt x="1106" y="128"/>
                  </a:cubicBezTo>
                  <a:cubicBezTo>
                    <a:pt x="1107" y="129"/>
                    <a:pt x="1107" y="129"/>
                    <a:pt x="1107" y="129"/>
                  </a:cubicBezTo>
                  <a:cubicBezTo>
                    <a:pt x="1109" y="127"/>
                    <a:pt x="1109" y="127"/>
                    <a:pt x="1109" y="127"/>
                  </a:cubicBezTo>
                  <a:cubicBezTo>
                    <a:pt x="1110" y="128"/>
                    <a:pt x="1110" y="128"/>
                    <a:pt x="1110" y="128"/>
                  </a:cubicBezTo>
                  <a:cubicBezTo>
                    <a:pt x="1114" y="125"/>
                    <a:pt x="1114" y="125"/>
                    <a:pt x="1114" y="125"/>
                  </a:cubicBezTo>
                  <a:cubicBezTo>
                    <a:pt x="1115" y="126"/>
                    <a:pt x="1115" y="126"/>
                    <a:pt x="1115" y="126"/>
                  </a:cubicBezTo>
                  <a:cubicBezTo>
                    <a:pt x="1114" y="128"/>
                    <a:pt x="1114" y="128"/>
                    <a:pt x="1114" y="128"/>
                  </a:cubicBezTo>
                  <a:cubicBezTo>
                    <a:pt x="1116" y="127"/>
                    <a:pt x="1116" y="127"/>
                    <a:pt x="1116" y="127"/>
                  </a:cubicBezTo>
                  <a:cubicBezTo>
                    <a:pt x="1116" y="124"/>
                    <a:pt x="1116" y="124"/>
                    <a:pt x="1116" y="124"/>
                  </a:cubicBezTo>
                  <a:cubicBezTo>
                    <a:pt x="1118" y="121"/>
                    <a:pt x="1118" y="121"/>
                    <a:pt x="1118" y="121"/>
                  </a:cubicBezTo>
                  <a:cubicBezTo>
                    <a:pt x="1117" y="120"/>
                    <a:pt x="1117" y="120"/>
                    <a:pt x="1117" y="120"/>
                  </a:cubicBezTo>
                  <a:cubicBezTo>
                    <a:pt x="1117" y="118"/>
                    <a:pt x="1117" y="118"/>
                    <a:pt x="1117" y="118"/>
                  </a:cubicBezTo>
                  <a:cubicBezTo>
                    <a:pt x="1116" y="114"/>
                    <a:pt x="1116" y="114"/>
                    <a:pt x="1116" y="114"/>
                  </a:cubicBezTo>
                  <a:cubicBezTo>
                    <a:pt x="1118" y="108"/>
                    <a:pt x="1118" y="108"/>
                    <a:pt x="1118" y="108"/>
                  </a:cubicBezTo>
                  <a:cubicBezTo>
                    <a:pt x="1118" y="105"/>
                    <a:pt x="1118" y="105"/>
                    <a:pt x="1118" y="105"/>
                  </a:cubicBezTo>
                  <a:cubicBezTo>
                    <a:pt x="1116" y="103"/>
                    <a:pt x="1116" y="103"/>
                    <a:pt x="1116" y="103"/>
                  </a:cubicBezTo>
                  <a:cubicBezTo>
                    <a:pt x="1115" y="101"/>
                    <a:pt x="1115" y="101"/>
                    <a:pt x="1115" y="101"/>
                  </a:cubicBezTo>
                  <a:cubicBezTo>
                    <a:pt x="1113" y="99"/>
                    <a:pt x="1113" y="99"/>
                    <a:pt x="1113" y="99"/>
                  </a:cubicBezTo>
                  <a:cubicBezTo>
                    <a:pt x="1112" y="96"/>
                    <a:pt x="1112" y="96"/>
                    <a:pt x="1112" y="96"/>
                  </a:cubicBezTo>
                  <a:cubicBezTo>
                    <a:pt x="1113" y="96"/>
                    <a:pt x="1113" y="96"/>
                    <a:pt x="1113" y="96"/>
                  </a:cubicBezTo>
                  <a:cubicBezTo>
                    <a:pt x="1114" y="98"/>
                    <a:pt x="1114" y="98"/>
                    <a:pt x="1114" y="98"/>
                  </a:cubicBezTo>
                  <a:cubicBezTo>
                    <a:pt x="1115" y="98"/>
                    <a:pt x="1115" y="98"/>
                    <a:pt x="1115" y="98"/>
                  </a:cubicBezTo>
                  <a:cubicBezTo>
                    <a:pt x="1114" y="96"/>
                    <a:pt x="1114" y="96"/>
                    <a:pt x="1114" y="96"/>
                  </a:cubicBezTo>
                  <a:cubicBezTo>
                    <a:pt x="1112" y="94"/>
                    <a:pt x="1112" y="94"/>
                    <a:pt x="1112" y="94"/>
                  </a:cubicBezTo>
                  <a:cubicBezTo>
                    <a:pt x="1110" y="95"/>
                    <a:pt x="1110" y="95"/>
                    <a:pt x="1110" y="95"/>
                  </a:cubicBezTo>
                  <a:cubicBezTo>
                    <a:pt x="1106" y="94"/>
                    <a:pt x="1106" y="94"/>
                    <a:pt x="1106" y="94"/>
                  </a:cubicBezTo>
                  <a:cubicBezTo>
                    <a:pt x="1101" y="89"/>
                    <a:pt x="1101" y="89"/>
                    <a:pt x="1101" y="89"/>
                  </a:cubicBezTo>
                  <a:cubicBezTo>
                    <a:pt x="1100" y="88"/>
                    <a:pt x="1100" y="88"/>
                    <a:pt x="1100" y="88"/>
                  </a:cubicBezTo>
                  <a:cubicBezTo>
                    <a:pt x="1100" y="87"/>
                    <a:pt x="1100" y="87"/>
                    <a:pt x="1100" y="87"/>
                  </a:cubicBezTo>
                  <a:cubicBezTo>
                    <a:pt x="1103" y="87"/>
                    <a:pt x="1103" y="87"/>
                    <a:pt x="1103" y="87"/>
                  </a:cubicBezTo>
                  <a:cubicBezTo>
                    <a:pt x="1104" y="85"/>
                    <a:pt x="1104" y="85"/>
                    <a:pt x="1104" y="85"/>
                  </a:cubicBezTo>
                  <a:cubicBezTo>
                    <a:pt x="1103" y="83"/>
                    <a:pt x="1103" y="83"/>
                    <a:pt x="1103" y="83"/>
                  </a:cubicBezTo>
                  <a:cubicBezTo>
                    <a:pt x="1100" y="83"/>
                    <a:pt x="1100" y="83"/>
                    <a:pt x="1100" y="83"/>
                  </a:cubicBezTo>
                  <a:cubicBezTo>
                    <a:pt x="1100" y="83"/>
                    <a:pt x="1100" y="83"/>
                    <a:pt x="1100" y="83"/>
                  </a:cubicBezTo>
                  <a:cubicBezTo>
                    <a:pt x="1101" y="82"/>
                    <a:pt x="1101" y="82"/>
                    <a:pt x="1101" y="82"/>
                  </a:cubicBezTo>
                  <a:cubicBezTo>
                    <a:pt x="1100" y="79"/>
                    <a:pt x="1100" y="79"/>
                    <a:pt x="1100" y="79"/>
                  </a:cubicBezTo>
                  <a:cubicBezTo>
                    <a:pt x="1100" y="79"/>
                    <a:pt x="1100" y="79"/>
                    <a:pt x="1100" y="79"/>
                  </a:cubicBezTo>
                  <a:cubicBezTo>
                    <a:pt x="1102" y="82"/>
                    <a:pt x="1102" y="82"/>
                    <a:pt x="1102" y="82"/>
                  </a:cubicBezTo>
                  <a:cubicBezTo>
                    <a:pt x="1105" y="83"/>
                    <a:pt x="1105" y="83"/>
                    <a:pt x="1105" y="83"/>
                  </a:cubicBezTo>
                  <a:cubicBezTo>
                    <a:pt x="1105" y="82"/>
                    <a:pt x="1105" y="82"/>
                    <a:pt x="1105" y="82"/>
                  </a:cubicBezTo>
                  <a:cubicBezTo>
                    <a:pt x="1104" y="81"/>
                    <a:pt x="1104" y="81"/>
                    <a:pt x="1104" y="81"/>
                  </a:cubicBezTo>
                  <a:cubicBezTo>
                    <a:pt x="1104" y="79"/>
                    <a:pt x="1104" y="79"/>
                    <a:pt x="1104" y="79"/>
                  </a:cubicBezTo>
                  <a:cubicBezTo>
                    <a:pt x="1104" y="78"/>
                    <a:pt x="1104" y="78"/>
                    <a:pt x="1104" y="78"/>
                  </a:cubicBezTo>
                  <a:cubicBezTo>
                    <a:pt x="1105" y="77"/>
                    <a:pt x="1105" y="77"/>
                    <a:pt x="1105" y="77"/>
                  </a:cubicBezTo>
                  <a:cubicBezTo>
                    <a:pt x="1106" y="78"/>
                    <a:pt x="1106" y="78"/>
                    <a:pt x="1106" y="78"/>
                  </a:cubicBezTo>
                  <a:cubicBezTo>
                    <a:pt x="1106" y="79"/>
                    <a:pt x="1106" y="79"/>
                    <a:pt x="1106" y="79"/>
                  </a:cubicBezTo>
                  <a:cubicBezTo>
                    <a:pt x="1108" y="80"/>
                    <a:pt x="1108" y="80"/>
                    <a:pt x="1108" y="80"/>
                  </a:cubicBezTo>
                  <a:cubicBezTo>
                    <a:pt x="1109" y="84"/>
                    <a:pt x="1109" y="84"/>
                    <a:pt x="1109" y="84"/>
                  </a:cubicBezTo>
                  <a:cubicBezTo>
                    <a:pt x="1108" y="86"/>
                    <a:pt x="1108" y="86"/>
                    <a:pt x="1108" y="86"/>
                  </a:cubicBezTo>
                  <a:cubicBezTo>
                    <a:pt x="1113" y="89"/>
                    <a:pt x="1113" y="89"/>
                    <a:pt x="1113" y="89"/>
                  </a:cubicBezTo>
                  <a:cubicBezTo>
                    <a:pt x="1114" y="88"/>
                    <a:pt x="1114" y="88"/>
                    <a:pt x="1114" y="88"/>
                  </a:cubicBezTo>
                  <a:cubicBezTo>
                    <a:pt x="1116" y="89"/>
                    <a:pt x="1116" y="89"/>
                    <a:pt x="1116" y="89"/>
                  </a:cubicBezTo>
                  <a:cubicBezTo>
                    <a:pt x="1116" y="92"/>
                    <a:pt x="1116" y="92"/>
                    <a:pt x="1116" y="92"/>
                  </a:cubicBezTo>
                  <a:cubicBezTo>
                    <a:pt x="1118" y="92"/>
                    <a:pt x="1118" y="92"/>
                    <a:pt x="1118" y="92"/>
                  </a:cubicBezTo>
                  <a:cubicBezTo>
                    <a:pt x="1121" y="87"/>
                    <a:pt x="1121" y="87"/>
                    <a:pt x="1121" y="87"/>
                  </a:cubicBezTo>
                  <a:cubicBezTo>
                    <a:pt x="1122" y="85"/>
                    <a:pt x="1122" y="85"/>
                    <a:pt x="1122" y="85"/>
                  </a:cubicBezTo>
                  <a:cubicBezTo>
                    <a:pt x="1121" y="83"/>
                    <a:pt x="1121" y="83"/>
                    <a:pt x="1121" y="83"/>
                  </a:cubicBezTo>
                  <a:cubicBezTo>
                    <a:pt x="1121" y="80"/>
                    <a:pt x="1121" y="80"/>
                    <a:pt x="1121" y="80"/>
                  </a:cubicBezTo>
                  <a:cubicBezTo>
                    <a:pt x="1121" y="78"/>
                    <a:pt x="1121" y="78"/>
                    <a:pt x="1121" y="78"/>
                  </a:cubicBezTo>
                  <a:cubicBezTo>
                    <a:pt x="1122" y="80"/>
                    <a:pt x="1122" y="80"/>
                    <a:pt x="1122" y="80"/>
                  </a:cubicBezTo>
                  <a:cubicBezTo>
                    <a:pt x="1122" y="82"/>
                    <a:pt x="1122" y="82"/>
                    <a:pt x="1122" y="82"/>
                  </a:cubicBezTo>
                  <a:cubicBezTo>
                    <a:pt x="1123" y="82"/>
                    <a:pt x="1123" y="82"/>
                    <a:pt x="1123" y="82"/>
                  </a:cubicBezTo>
                  <a:cubicBezTo>
                    <a:pt x="1124" y="80"/>
                    <a:pt x="1124" y="80"/>
                    <a:pt x="1124" y="80"/>
                  </a:cubicBezTo>
                  <a:cubicBezTo>
                    <a:pt x="1127" y="80"/>
                    <a:pt x="1127" y="80"/>
                    <a:pt x="1127" y="80"/>
                  </a:cubicBezTo>
                  <a:cubicBezTo>
                    <a:pt x="1128" y="78"/>
                    <a:pt x="1128" y="78"/>
                    <a:pt x="1128" y="78"/>
                  </a:cubicBezTo>
                  <a:cubicBezTo>
                    <a:pt x="1131" y="79"/>
                    <a:pt x="1131" y="79"/>
                    <a:pt x="1131" y="79"/>
                  </a:cubicBezTo>
                  <a:cubicBezTo>
                    <a:pt x="1130" y="79"/>
                    <a:pt x="1130" y="79"/>
                    <a:pt x="1130" y="79"/>
                  </a:cubicBezTo>
                  <a:cubicBezTo>
                    <a:pt x="1131" y="80"/>
                    <a:pt x="1131" y="80"/>
                    <a:pt x="1131" y="80"/>
                  </a:cubicBezTo>
                  <a:cubicBezTo>
                    <a:pt x="1135" y="83"/>
                    <a:pt x="1135" y="83"/>
                    <a:pt x="1135" y="83"/>
                  </a:cubicBezTo>
                  <a:cubicBezTo>
                    <a:pt x="1136" y="84"/>
                    <a:pt x="1136" y="84"/>
                    <a:pt x="1136" y="84"/>
                  </a:cubicBezTo>
                  <a:cubicBezTo>
                    <a:pt x="1137" y="86"/>
                    <a:pt x="1137" y="86"/>
                    <a:pt x="1137" y="86"/>
                  </a:cubicBezTo>
                  <a:cubicBezTo>
                    <a:pt x="1136" y="87"/>
                    <a:pt x="1136" y="87"/>
                    <a:pt x="1136" y="87"/>
                  </a:cubicBezTo>
                  <a:cubicBezTo>
                    <a:pt x="1137" y="87"/>
                    <a:pt x="1137" y="87"/>
                    <a:pt x="1137" y="87"/>
                  </a:cubicBezTo>
                  <a:cubicBezTo>
                    <a:pt x="1141" y="86"/>
                    <a:pt x="1141" y="86"/>
                    <a:pt x="1141" y="86"/>
                  </a:cubicBezTo>
                  <a:cubicBezTo>
                    <a:pt x="1142" y="87"/>
                    <a:pt x="1142" y="87"/>
                    <a:pt x="1142" y="87"/>
                  </a:cubicBezTo>
                  <a:cubicBezTo>
                    <a:pt x="1142" y="88"/>
                    <a:pt x="1142" y="88"/>
                    <a:pt x="1142" y="88"/>
                  </a:cubicBezTo>
                  <a:cubicBezTo>
                    <a:pt x="1142" y="88"/>
                    <a:pt x="1142" y="88"/>
                    <a:pt x="1142" y="88"/>
                  </a:cubicBezTo>
                  <a:cubicBezTo>
                    <a:pt x="1144" y="86"/>
                    <a:pt x="1144" y="86"/>
                    <a:pt x="1144" y="86"/>
                  </a:cubicBezTo>
                  <a:cubicBezTo>
                    <a:pt x="1143" y="85"/>
                    <a:pt x="1143" y="85"/>
                    <a:pt x="1143" y="85"/>
                  </a:cubicBezTo>
                  <a:cubicBezTo>
                    <a:pt x="1143" y="84"/>
                    <a:pt x="1143" y="84"/>
                    <a:pt x="1143" y="84"/>
                  </a:cubicBezTo>
                  <a:cubicBezTo>
                    <a:pt x="1144" y="84"/>
                    <a:pt x="1144" y="84"/>
                    <a:pt x="1144" y="84"/>
                  </a:cubicBezTo>
                  <a:cubicBezTo>
                    <a:pt x="1144" y="82"/>
                    <a:pt x="1144" y="82"/>
                    <a:pt x="1144" y="82"/>
                  </a:cubicBezTo>
                  <a:cubicBezTo>
                    <a:pt x="1145" y="82"/>
                    <a:pt x="1145" y="82"/>
                    <a:pt x="1145" y="82"/>
                  </a:cubicBezTo>
                  <a:cubicBezTo>
                    <a:pt x="1146" y="83"/>
                    <a:pt x="1146" y="83"/>
                    <a:pt x="1146" y="83"/>
                  </a:cubicBezTo>
                  <a:cubicBezTo>
                    <a:pt x="1145" y="85"/>
                    <a:pt x="1145" y="85"/>
                    <a:pt x="1145" y="85"/>
                  </a:cubicBezTo>
                  <a:cubicBezTo>
                    <a:pt x="1147" y="85"/>
                    <a:pt x="1147" y="85"/>
                    <a:pt x="1147" y="85"/>
                  </a:cubicBezTo>
                  <a:cubicBezTo>
                    <a:pt x="1149" y="84"/>
                    <a:pt x="1149" y="84"/>
                    <a:pt x="1149" y="84"/>
                  </a:cubicBezTo>
                  <a:cubicBezTo>
                    <a:pt x="1153" y="84"/>
                    <a:pt x="1153" y="84"/>
                    <a:pt x="1153" y="84"/>
                  </a:cubicBezTo>
                  <a:cubicBezTo>
                    <a:pt x="1154" y="85"/>
                    <a:pt x="1154" y="85"/>
                    <a:pt x="1154" y="85"/>
                  </a:cubicBezTo>
                  <a:cubicBezTo>
                    <a:pt x="1155" y="85"/>
                    <a:pt x="1155" y="85"/>
                    <a:pt x="1155" y="85"/>
                  </a:cubicBezTo>
                  <a:cubicBezTo>
                    <a:pt x="1156" y="85"/>
                    <a:pt x="1156" y="85"/>
                    <a:pt x="1156" y="85"/>
                  </a:cubicBezTo>
                  <a:cubicBezTo>
                    <a:pt x="1157" y="85"/>
                    <a:pt x="1157" y="85"/>
                    <a:pt x="1157" y="85"/>
                  </a:cubicBezTo>
                  <a:cubicBezTo>
                    <a:pt x="1158" y="84"/>
                    <a:pt x="1158" y="84"/>
                    <a:pt x="1158" y="84"/>
                  </a:cubicBezTo>
                  <a:cubicBezTo>
                    <a:pt x="1157" y="81"/>
                    <a:pt x="1157" y="81"/>
                    <a:pt x="1157" y="81"/>
                  </a:cubicBezTo>
                  <a:cubicBezTo>
                    <a:pt x="1158" y="81"/>
                    <a:pt x="1158" y="81"/>
                    <a:pt x="1158" y="81"/>
                  </a:cubicBezTo>
                  <a:cubicBezTo>
                    <a:pt x="1159" y="84"/>
                    <a:pt x="1159" y="84"/>
                    <a:pt x="1159" y="84"/>
                  </a:cubicBezTo>
                  <a:cubicBezTo>
                    <a:pt x="1162" y="83"/>
                    <a:pt x="1162" y="83"/>
                    <a:pt x="1162" y="83"/>
                  </a:cubicBezTo>
                  <a:cubicBezTo>
                    <a:pt x="1162" y="82"/>
                    <a:pt x="1162" y="82"/>
                    <a:pt x="1162" y="82"/>
                  </a:cubicBezTo>
                  <a:lnTo>
                    <a:pt x="1161" y="7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0" name="Freeform 1530">
              <a:extLst>
                <a:ext uri="{FF2B5EF4-FFF2-40B4-BE49-F238E27FC236}">
                  <a16:creationId xmlns:a16="http://schemas.microsoft.com/office/drawing/2014/main" id="{29702504-782F-4C40-B5BE-B694EDB07A70}"/>
                </a:ext>
              </a:extLst>
            </p:cNvPr>
            <p:cNvSpPr>
              <a:spLocks/>
            </p:cNvSpPr>
            <p:nvPr/>
          </p:nvSpPr>
          <p:spPr bwMode="auto">
            <a:xfrm>
              <a:off x="5016" y="2247"/>
              <a:ext cx="169" cy="132"/>
            </a:xfrm>
            <a:custGeom>
              <a:avLst/>
              <a:gdLst>
                <a:gd name="T0" fmla="*/ 37 w 106"/>
                <a:gd name="T1" fmla="*/ 30 h 83"/>
                <a:gd name="T2" fmla="*/ 48 w 106"/>
                <a:gd name="T3" fmla="*/ 26 h 83"/>
                <a:gd name="T4" fmla="*/ 52 w 106"/>
                <a:gd name="T5" fmla="*/ 22 h 83"/>
                <a:gd name="T6" fmla="*/ 57 w 106"/>
                <a:gd name="T7" fmla="*/ 21 h 83"/>
                <a:gd name="T8" fmla="*/ 61 w 106"/>
                <a:gd name="T9" fmla="*/ 24 h 83"/>
                <a:gd name="T10" fmla="*/ 64 w 106"/>
                <a:gd name="T11" fmla="*/ 27 h 83"/>
                <a:gd name="T12" fmla="*/ 70 w 106"/>
                <a:gd name="T13" fmla="*/ 24 h 83"/>
                <a:gd name="T14" fmla="*/ 72 w 106"/>
                <a:gd name="T15" fmla="*/ 21 h 83"/>
                <a:gd name="T16" fmla="*/ 75 w 106"/>
                <a:gd name="T17" fmla="*/ 18 h 83"/>
                <a:gd name="T18" fmla="*/ 78 w 106"/>
                <a:gd name="T19" fmla="*/ 14 h 83"/>
                <a:gd name="T20" fmla="*/ 79 w 106"/>
                <a:gd name="T21" fmla="*/ 5 h 83"/>
                <a:gd name="T22" fmla="*/ 84 w 106"/>
                <a:gd name="T23" fmla="*/ 2 h 83"/>
                <a:gd name="T24" fmla="*/ 90 w 106"/>
                <a:gd name="T25" fmla="*/ 16 h 83"/>
                <a:gd name="T26" fmla="*/ 92 w 106"/>
                <a:gd name="T27" fmla="*/ 19 h 83"/>
                <a:gd name="T28" fmla="*/ 95 w 106"/>
                <a:gd name="T29" fmla="*/ 21 h 83"/>
                <a:gd name="T30" fmla="*/ 95 w 106"/>
                <a:gd name="T31" fmla="*/ 29 h 83"/>
                <a:gd name="T32" fmla="*/ 95 w 106"/>
                <a:gd name="T33" fmla="*/ 38 h 83"/>
                <a:gd name="T34" fmla="*/ 91 w 106"/>
                <a:gd name="T35" fmla="*/ 39 h 83"/>
                <a:gd name="T36" fmla="*/ 86 w 106"/>
                <a:gd name="T37" fmla="*/ 43 h 83"/>
                <a:gd name="T38" fmla="*/ 93 w 106"/>
                <a:gd name="T39" fmla="*/ 45 h 83"/>
                <a:gd name="T40" fmla="*/ 97 w 106"/>
                <a:gd name="T41" fmla="*/ 52 h 83"/>
                <a:gd name="T42" fmla="*/ 101 w 106"/>
                <a:gd name="T43" fmla="*/ 54 h 83"/>
                <a:gd name="T44" fmla="*/ 105 w 106"/>
                <a:gd name="T45" fmla="*/ 61 h 83"/>
                <a:gd name="T46" fmla="*/ 101 w 106"/>
                <a:gd name="T47" fmla="*/ 72 h 83"/>
                <a:gd name="T48" fmla="*/ 97 w 106"/>
                <a:gd name="T49" fmla="*/ 75 h 83"/>
                <a:gd name="T50" fmla="*/ 91 w 106"/>
                <a:gd name="T51" fmla="*/ 80 h 83"/>
                <a:gd name="T52" fmla="*/ 82 w 106"/>
                <a:gd name="T53" fmla="*/ 80 h 83"/>
                <a:gd name="T54" fmla="*/ 80 w 106"/>
                <a:gd name="T55" fmla="*/ 83 h 83"/>
                <a:gd name="T56" fmla="*/ 75 w 106"/>
                <a:gd name="T57" fmla="*/ 80 h 83"/>
                <a:gd name="T58" fmla="*/ 68 w 106"/>
                <a:gd name="T59" fmla="*/ 80 h 83"/>
                <a:gd name="T60" fmla="*/ 68 w 106"/>
                <a:gd name="T61" fmla="*/ 82 h 83"/>
                <a:gd name="T62" fmla="*/ 65 w 106"/>
                <a:gd name="T63" fmla="*/ 80 h 83"/>
                <a:gd name="T64" fmla="*/ 60 w 106"/>
                <a:gd name="T65" fmla="*/ 76 h 83"/>
                <a:gd name="T66" fmla="*/ 57 w 106"/>
                <a:gd name="T67" fmla="*/ 72 h 83"/>
                <a:gd name="T68" fmla="*/ 51 w 106"/>
                <a:gd name="T69" fmla="*/ 74 h 83"/>
                <a:gd name="T70" fmla="*/ 47 w 106"/>
                <a:gd name="T71" fmla="*/ 73 h 83"/>
                <a:gd name="T72" fmla="*/ 43 w 106"/>
                <a:gd name="T73" fmla="*/ 75 h 83"/>
                <a:gd name="T74" fmla="*/ 38 w 106"/>
                <a:gd name="T75" fmla="*/ 71 h 83"/>
                <a:gd name="T76" fmla="*/ 37 w 106"/>
                <a:gd name="T77" fmla="*/ 68 h 83"/>
                <a:gd name="T78" fmla="*/ 34 w 106"/>
                <a:gd name="T79" fmla="*/ 63 h 83"/>
                <a:gd name="T80" fmla="*/ 29 w 106"/>
                <a:gd name="T81" fmla="*/ 58 h 83"/>
                <a:gd name="T82" fmla="*/ 26 w 106"/>
                <a:gd name="T83" fmla="*/ 54 h 83"/>
                <a:gd name="T84" fmla="*/ 20 w 106"/>
                <a:gd name="T85" fmla="*/ 50 h 83"/>
                <a:gd name="T86" fmla="*/ 17 w 106"/>
                <a:gd name="T87" fmla="*/ 48 h 83"/>
                <a:gd name="T88" fmla="*/ 18 w 106"/>
                <a:gd name="T89" fmla="*/ 44 h 83"/>
                <a:gd name="T90" fmla="*/ 13 w 106"/>
                <a:gd name="T91" fmla="*/ 41 h 83"/>
                <a:gd name="T92" fmla="*/ 8 w 106"/>
                <a:gd name="T93" fmla="*/ 37 h 83"/>
                <a:gd name="T94" fmla="*/ 4 w 106"/>
                <a:gd name="T95" fmla="*/ 36 h 83"/>
                <a:gd name="T96" fmla="*/ 1 w 106"/>
                <a:gd name="T97" fmla="*/ 31 h 83"/>
                <a:gd name="T98" fmla="*/ 7 w 106"/>
                <a:gd name="T99" fmla="*/ 28 h 83"/>
                <a:gd name="T100" fmla="*/ 11 w 106"/>
                <a:gd name="T101" fmla="*/ 24 h 83"/>
                <a:gd name="T102" fmla="*/ 18 w 106"/>
                <a:gd name="T103" fmla="*/ 26 h 83"/>
                <a:gd name="T104" fmla="*/ 21 w 106"/>
                <a:gd name="T105" fmla="*/ 29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6" h="83">
                  <a:moveTo>
                    <a:pt x="23" y="29"/>
                  </a:moveTo>
                  <a:cubicBezTo>
                    <a:pt x="27" y="27"/>
                    <a:pt x="31" y="28"/>
                    <a:pt x="34" y="28"/>
                  </a:cubicBezTo>
                  <a:cubicBezTo>
                    <a:pt x="34" y="28"/>
                    <a:pt x="34" y="29"/>
                    <a:pt x="35" y="29"/>
                  </a:cubicBezTo>
                  <a:cubicBezTo>
                    <a:pt x="35" y="30"/>
                    <a:pt x="35" y="30"/>
                    <a:pt x="37" y="30"/>
                  </a:cubicBezTo>
                  <a:cubicBezTo>
                    <a:pt x="38" y="30"/>
                    <a:pt x="39" y="30"/>
                    <a:pt x="41" y="30"/>
                  </a:cubicBezTo>
                  <a:cubicBezTo>
                    <a:pt x="42" y="30"/>
                    <a:pt x="43" y="30"/>
                    <a:pt x="43" y="28"/>
                  </a:cubicBezTo>
                  <a:cubicBezTo>
                    <a:pt x="44" y="28"/>
                    <a:pt x="44" y="28"/>
                    <a:pt x="44" y="28"/>
                  </a:cubicBezTo>
                  <a:cubicBezTo>
                    <a:pt x="45" y="27"/>
                    <a:pt x="46" y="26"/>
                    <a:pt x="48" y="26"/>
                  </a:cubicBezTo>
                  <a:cubicBezTo>
                    <a:pt x="51" y="26"/>
                    <a:pt x="51" y="26"/>
                    <a:pt x="51" y="23"/>
                  </a:cubicBezTo>
                  <a:cubicBezTo>
                    <a:pt x="51" y="22"/>
                    <a:pt x="51" y="22"/>
                    <a:pt x="51" y="22"/>
                  </a:cubicBezTo>
                  <a:cubicBezTo>
                    <a:pt x="51" y="22"/>
                    <a:pt x="51" y="22"/>
                    <a:pt x="51" y="22"/>
                  </a:cubicBezTo>
                  <a:cubicBezTo>
                    <a:pt x="52" y="22"/>
                    <a:pt x="52" y="22"/>
                    <a:pt x="52" y="22"/>
                  </a:cubicBezTo>
                  <a:cubicBezTo>
                    <a:pt x="52" y="22"/>
                    <a:pt x="52" y="22"/>
                    <a:pt x="52" y="22"/>
                  </a:cubicBezTo>
                  <a:cubicBezTo>
                    <a:pt x="53" y="21"/>
                    <a:pt x="53" y="21"/>
                    <a:pt x="53" y="21"/>
                  </a:cubicBezTo>
                  <a:cubicBezTo>
                    <a:pt x="54" y="21"/>
                    <a:pt x="55" y="21"/>
                    <a:pt x="56" y="21"/>
                  </a:cubicBezTo>
                  <a:cubicBezTo>
                    <a:pt x="57" y="21"/>
                    <a:pt x="57" y="21"/>
                    <a:pt x="57" y="21"/>
                  </a:cubicBezTo>
                  <a:cubicBezTo>
                    <a:pt x="57" y="22"/>
                    <a:pt x="58" y="22"/>
                    <a:pt x="59" y="22"/>
                  </a:cubicBezTo>
                  <a:cubicBezTo>
                    <a:pt x="59" y="23"/>
                    <a:pt x="59" y="23"/>
                    <a:pt x="60" y="23"/>
                  </a:cubicBezTo>
                  <a:cubicBezTo>
                    <a:pt x="60" y="24"/>
                    <a:pt x="60" y="24"/>
                    <a:pt x="60" y="24"/>
                  </a:cubicBezTo>
                  <a:cubicBezTo>
                    <a:pt x="61" y="24"/>
                    <a:pt x="61" y="24"/>
                    <a:pt x="61" y="24"/>
                  </a:cubicBezTo>
                  <a:cubicBezTo>
                    <a:pt x="61" y="24"/>
                    <a:pt x="61" y="25"/>
                    <a:pt x="62" y="25"/>
                  </a:cubicBezTo>
                  <a:cubicBezTo>
                    <a:pt x="62" y="25"/>
                    <a:pt x="62" y="25"/>
                    <a:pt x="62" y="25"/>
                  </a:cubicBezTo>
                  <a:cubicBezTo>
                    <a:pt x="63" y="26"/>
                    <a:pt x="63" y="26"/>
                    <a:pt x="63" y="26"/>
                  </a:cubicBezTo>
                  <a:cubicBezTo>
                    <a:pt x="63" y="26"/>
                    <a:pt x="64" y="27"/>
                    <a:pt x="64" y="27"/>
                  </a:cubicBezTo>
                  <a:cubicBezTo>
                    <a:pt x="66" y="26"/>
                    <a:pt x="68" y="27"/>
                    <a:pt x="69" y="25"/>
                  </a:cubicBezTo>
                  <a:cubicBezTo>
                    <a:pt x="69" y="25"/>
                    <a:pt x="69" y="25"/>
                    <a:pt x="69" y="25"/>
                  </a:cubicBezTo>
                  <a:cubicBezTo>
                    <a:pt x="70" y="24"/>
                    <a:pt x="70" y="24"/>
                    <a:pt x="70" y="24"/>
                  </a:cubicBezTo>
                  <a:cubicBezTo>
                    <a:pt x="70" y="24"/>
                    <a:pt x="70" y="24"/>
                    <a:pt x="70" y="24"/>
                  </a:cubicBezTo>
                  <a:cubicBezTo>
                    <a:pt x="71" y="23"/>
                    <a:pt x="71" y="23"/>
                    <a:pt x="71" y="23"/>
                  </a:cubicBezTo>
                  <a:cubicBezTo>
                    <a:pt x="71" y="22"/>
                    <a:pt x="71" y="22"/>
                    <a:pt x="71" y="22"/>
                  </a:cubicBezTo>
                  <a:cubicBezTo>
                    <a:pt x="71" y="22"/>
                    <a:pt x="71" y="22"/>
                    <a:pt x="71" y="22"/>
                  </a:cubicBezTo>
                  <a:cubicBezTo>
                    <a:pt x="72" y="21"/>
                    <a:pt x="72" y="21"/>
                    <a:pt x="72" y="21"/>
                  </a:cubicBezTo>
                  <a:cubicBezTo>
                    <a:pt x="73" y="21"/>
                    <a:pt x="73" y="21"/>
                    <a:pt x="73" y="21"/>
                  </a:cubicBezTo>
                  <a:cubicBezTo>
                    <a:pt x="73" y="20"/>
                    <a:pt x="73" y="20"/>
                    <a:pt x="73" y="20"/>
                  </a:cubicBezTo>
                  <a:cubicBezTo>
                    <a:pt x="74" y="20"/>
                    <a:pt x="74" y="20"/>
                    <a:pt x="74" y="19"/>
                  </a:cubicBezTo>
                  <a:cubicBezTo>
                    <a:pt x="75" y="19"/>
                    <a:pt x="75" y="18"/>
                    <a:pt x="75" y="18"/>
                  </a:cubicBezTo>
                  <a:cubicBezTo>
                    <a:pt x="75" y="17"/>
                    <a:pt x="75" y="17"/>
                    <a:pt x="75" y="17"/>
                  </a:cubicBezTo>
                  <a:cubicBezTo>
                    <a:pt x="76" y="17"/>
                    <a:pt x="76" y="17"/>
                    <a:pt x="76" y="16"/>
                  </a:cubicBezTo>
                  <a:cubicBezTo>
                    <a:pt x="76" y="16"/>
                    <a:pt x="76" y="16"/>
                    <a:pt x="77" y="16"/>
                  </a:cubicBezTo>
                  <a:cubicBezTo>
                    <a:pt x="78" y="15"/>
                    <a:pt x="78" y="15"/>
                    <a:pt x="78" y="14"/>
                  </a:cubicBezTo>
                  <a:cubicBezTo>
                    <a:pt x="79" y="14"/>
                    <a:pt x="79" y="14"/>
                    <a:pt x="79" y="13"/>
                  </a:cubicBezTo>
                  <a:cubicBezTo>
                    <a:pt x="80" y="13"/>
                    <a:pt x="81" y="13"/>
                    <a:pt x="80" y="12"/>
                  </a:cubicBezTo>
                  <a:cubicBezTo>
                    <a:pt x="80" y="10"/>
                    <a:pt x="80" y="8"/>
                    <a:pt x="80" y="7"/>
                  </a:cubicBezTo>
                  <a:cubicBezTo>
                    <a:pt x="80" y="6"/>
                    <a:pt x="80" y="5"/>
                    <a:pt x="79" y="5"/>
                  </a:cubicBezTo>
                  <a:cubicBezTo>
                    <a:pt x="78" y="4"/>
                    <a:pt x="78" y="4"/>
                    <a:pt x="78" y="4"/>
                  </a:cubicBezTo>
                  <a:cubicBezTo>
                    <a:pt x="78" y="4"/>
                    <a:pt x="78" y="4"/>
                    <a:pt x="78" y="4"/>
                  </a:cubicBezTo>
                  <a:cubicBezTo>
                    <a:pt x="79" y="3"/>
                    <a:pt x="80" y="4"/>
                    <a:pt x="82" y="3"/>
                  </a:cubicBezTo>
                  <a:cubicBezTo>
                    <a:pt x="83" y="3"/>
                    <a:pt x="83" y="3"/>
                    <a:pt x="84" y="2"/>
                  </a:cubicBezTo>
                  <a:cubicBezTo>
                    <a:pt x="84" y="1"/>
                    <a:pt x="85" y="0"/>
                    <a:pt x="87" y="1"/>
                  </a:cubicBezTo>
                  <a:cubicBezTo>
                    <a:pt x="88" y="1"/>
                    <a:pt x="88" y="2"/>
                    <a:pt x="88" y="3"/>
                  </a:cubicBezTo>
                  <a:cubicBezTo>
                    <a:pt x="86" y="7"/>
                    <a:pt x="87" y="10"/>
                    <a:pt x="88" y="14"/>
                  </a:cubicBezTo>
                  <a:cubicBezTo>
                    <a:pt x="88" y="15"/>
                    <a:pt x="88" y="16"/>
                    <a:pt x="90" y="16"/>
                  </a:cubicBezTo>
                  <a:cubicBezTo>
                    <a:pt x="90" y="17"/>
                    <a:pt x="90" y="17"/>
                    <a:pt x="91" y="17"/>
                  </a:cubicBezTo>
                  <a:cubicBezTo>
                    <a:pt x="91" y="17"/>
                    <a:pt x="91" y="17"/>
                    <a:pt x="91" y="17"/>
                  </a:cubicBezTo>
                  <a:cubicBezTo>
                    <a:pt x="91" y="18"/>
                    <a:pt x="92" y="18"/>
                    <a:pt x="92" y="18"/>
                  </a:cubicBezTo>
                  <a:cubicBezTo>
                    <a:pt x="92" y="19"/>
                    <a:pt x="92" y="19"/>
                    <a:pt x="92" y="19"/>
                  </a:cubicBezTo>
                  <a:cubicBezTo>
                    <a:pt x="93" y="19"/>
                    <a:pt x="93" y="19"/>
                    <a:pt x="93" y="19"/>
                  </a:cubicBezTo>
                  <a:cubicBezTo>
                    <a:pt x="94" y="20"/>
                    <a:pt x="94" y="20"/>
                    <a:pt x="94" y="20"/>
                  </a:cubicBezTo>
                  <a:cubicBezTo>
                    <a:pt x="94" y="20"/>
                    <a:pt x="94" y="20"/>
                    <a:pt x="94" y="20"/>
                  </a:cubicBezTo>
                  <a:cubicBezTo>
                    <a:pt x="94" y="21"/>
                    <a:pt x="94" y="21"/>
                    <a:pt x="95" y="21"/>
                  </a:cubicBezTo>
                  <a:cubicBezTo>
                    <a:pt x="95" y="22"/>
                    <a:pt x="95" y="22"/>
                    <a:pt x="95" y="22"/>
                  </a:cubicBezTo>
                  <a:cubicBezTo>
                    <a:pt x="95" y="24"/>
                    <a:pt x="95" y="25"/>
                    <a:pt x="94" y="27"/>
                  </a:cubicBezTo>
                  <a:cubicBezTo>
                    <a:pt x="94" y="27"/>
                    <a:pt x="94" y="28"/>
                    <a:pt x="94" y="28"/>
                  </a:cubicBezTo>
                  <a:cubicBezTo>
                    <a:pt x="94" y="28"/>
                    <a:pt x="95" y="29"/>
                    <a:pt x="95" y="29"/>
                  </a:cubicBezTo>
                  <a:cubicBezTo>
                    <a:pt x="96" y="29"/>
                    <a:pt x="96" y="29"/>
                    <a:pt x="96" y="30"/>
                  </a:cubicBezTo>
                  <a:cubicBezTo>
                    <a:pt x="96" y="33"/>
                    <a:pt x="96" y="33"/>
                    <a:pt x="96" y="33"/>
                  </a:cubicBezTo>
                  <a:cubicBezTo>
                    <a:pt x="96" y="37"/>
                    <a:pt x="96" y="37"/>
                    <a:pt x="96" y="37"/>
                  </a:cubicBezTo>
                  <a:cubicBezTo>
                    <a:pt x="95" y="38"/>
                    <a:pt x="95" y="38"/>
                    <a:pt x="95" y="38"/>
                  </a:cubicBezTo>
                  <a:cubicBezTo>
                    <a:pt x="94" y="39"/>
                    <a:pt x="94" y="39"/>
                    <a:pt x="94" y="39"/>
                  </a:cubicBezTo>
                  <a:cubicBezTo>
                    <a:pt x="93" y="39"/>
                    <a:pt x="93" y="39"/>
                    <a:pt x="93" y="39"/>
                  </a:cubicBezTo>
                  <a:cubicBezTo>
                    <a:pt x="92" y="38"/>
                    <a:pt x="92" y="38"/>
                    <a:pt x="92" y="38"/>
                  </a:cubicBezTo>
                  <a:cubicBezTo>
                    <a:pt x="91" y="39"/>
                    <a:pt x="91" y="39"/>
                    <a:pt x="91" y="39"/>
                  </a:cubicBezTo>
                  <a:cubicBezTo>
                    <a:pt x="89" y="38"/>
                    <a:pt x="89" y="38"/>
                    <a:pt x="89" y="38"/>
                  </a:cubicBezTo>
                  <a:cubicBezTo>
                    <a:pt x="89" y="40"/>
                    <a:pt x="89" y="40"/>
                    <a:pt x="89" y="40"/>
                  </a:cubicBezTo>
                  <a:cubicBezTo>
                    <a:pt x="88" y="41"/>
                    <a:pt x="88" y="41"/>
                    <a:pt x="88" y="41"/>
                  </a:cubicBezTo>
                  <a:cubicBezTo>
                    <a:pt x="86" y="43"/>
                    <a:pt x="86" y="43"/>
                    <a:pt x="86" y="43"/>
                  </a:cubicBezTo>
                  <a:cubicBezTo>
                    <a:pt x="87" y="44"/>
                    <a:pt x="87" y="44"/>
                    <a:pt x="87" y="44"/>
                  </a:cubicBezTo>
                  <a:cubicBezTo>
                    <a:pt x="89" y="44"/>
                    <a:pt x="89" y="44"/>
                    <a:pt x="89" y="44"/>
                  </a:cubicBezTo>
                  <a:cubicBezTo>
                    <a:pt x="92" y="44"/>
                    <a:pt x="92" y="44"/>
                    <a:pt x="92" y="44"/>
                  </a:cubicBezTo>
                  <a:cubicBezTo>
                    <a:pt x="93" y="45"/>
                    <a:pt x="93" y="45"/>
                    <a:pt x="93" y="45"/>
                  </a:cubicBezTo>
                  <a:cubicBezTo>
                    <a:pt x="95" y="47"/>
                    <a:pt x="95" y="47"/>
                    <a:pt x="95" y="47"/>
                  </a:cubicBezTo>
                  <a:cubicBezTo>
                    <a:pt x="95" y="48"/>
                    <a:pt x="95" y="48"/>
                    <a:pt x="95" y="48"/>
                  </a:cubicBezTo>
                  <a:cubicBezTo>
                    <a:pt x="96" y="49"/>
                    <a:pt x="96" y="49"/>
                    <a:pt x="96" y="49"/>
                  </a:cubicBezTo>
                  <a:cubicBezTo>
                    <a:pt x="97" y="52"/>
                    <a:pt x="97" y="52"/>
                    <a:pt x="97" y="52"/>
                  </a:cubicBezTo>
                  <a:cubicBezTo>
                    <a:pt x="99" y="52"/>
                    <a:pt x="99" y="52"/>
                    <a:pt x="99" y="52"/>
                  </a:cubicBezTo>
                  <a:cubicBezTo>
                    <a:pt x="99" y="53"/>
                    <a:pt x="99" y="53"/>
                    <a:pt x="99" y="53"/>
                  </a:cubicBezTo>
                  <a:cubicBezTo>
                    <a:pt x="100" y="54"/>
                    <a:pt x="100" y="54"/>
                    <a:pt x="100" y="54"/>
                  </a:cubicBezTo>
                  <a:cubicBezTo>
                    <a:pt x="101" y="54"/>
                    <a:pt x="101" y="54"/>
                    <a:pt x="101" y="54"/>
                  </a:cubicBezTo>
                  <a:cubicBezTo>
                    <a:pt x="102" y="55"/>
                    <a:pt x="102" y="55"/>
                    <a:pt x="102" y="55"/>
                  </a:cubicBezTo>
                  <a:cubicBezTo>
                    <a:pt x="103" y="56"/>
                    <a:pt x="103" y="56"/>
                    <a:pt x="103" y="56"/>
                  </a:cubicBezTo>
                  <a:cubicBezTo>
                    <a:pt x="104" y="58"/>
                    <a:pt x="104" y="58"/>
                    <a:pt x="104" y="58"/>
                  </a:cubicBezTo>
                  <a:cubicBezTo>
                    <a:pt x="105" y="61"/>
                    <a:pt x="105" y="61"/>
                    <a:pt x="105" y="61"/>
                  </a:cubicBezTo>
                  <a:cubicBezTo>
                    <a:pt x="106" y="62"/>
                    <a:pt x="106" y="62"/>
                    <a:pt x="106" y="62"/>
                  </a:cubicBezTo>
                  <a:cubicBezTo>
                    <a:pt x="106" y="65"/>
                    <a:pt x="106" y="65"/>
                    <a:pt x="106" y="65"/>
                  </a:cubicBezTo>
                  <a:cubicBezTo>
                    <a:pt x="103" y="69"/>
                    <a:pt x="103" y="69"/>
                    <a:pt x="103" y="69"/>
                  </a:cubicBezTo>
                  <a:cubicBezTo>
                    <a:pt x="101" y="72"/>
                    <a:pt x="101" y="72"/>
                    <a:pt x="101" y="72"/>
                  </a:cubicBezTo>
                  <a:cubicBezTo>
                    <a:pt x="100" y="72"/>
                    <a:pt x="100" y="72"/>
                    <a:pt x="100" y="72"/>
                  </a:cubicBezTo>
                  <a:cubicBezTo>
                    <a:pt x="99" y="73"/>
                    <a:pt x="99" y="73"/>
                    <a:pt x="99" y="73"/>
                  </a:cubicBezTo>
                  <a:cubicBezTo>
                    <a:pt x="98" y="74"/>
                    <a:pt x="98" y="74"/>
                    <a:pt x="98" y="74"/>
                  </a:cubicBezTo>
                  <a:cubicBezTo>
                    <a:pt x="97" y="75"/>
                    <a:pt x="97" y="75"/>
                    <a:pt x="97" y="75"/>
                  </a:cubicBezTo>
                  <a:cubicBezTo>
                    <a:pt x="96" y="76"/>
                    <a:pt x="96" y="76"/>
                    <a:pt x="96" y="76"/>
                  </a:cubicBezTo>
                  <a:cubicBezTo>
                    <a:pt x="94" y="77"/>
                    <a:pt x="94" y="77"/>
                    <a:pt x="94" y="77"/>
                  </a:cubicBezTo>
                  <a:cubicBezTo>
                    <a:pt x="93" y="79"/>
                    <a:pt x="93" y="79"/>
                    <a:pt x="93" y="79"/>
                  </a:cubicBezTo>
                  <a:cubicBezTo>
                    <a:pt x="91" y="80"/>
                    <a:pt x="91" y="80"/>
                    <a:pt x="91" y="80"/>
                  </a:cubicBezTo>
                  <a:cubicBezTo>
                    <a:pt x="89" y="79"/>
                    <a:pt x="89" y="79"/>
                    <a:pt x="89" y="79"/>
                  </a:cubicBezTo>
                  <a:cubicBezTo>
                    <a:pt x="86" y="79"/>
                    <a:pt x="86" y="79"/>
                    <a:pt x="86" y="79"/>
                  </a:cubicBezTo>
                  <a:cubicBezTo>
                    <a:pt x="84" y="80"/>
                    <a:pt x="84" y="80"/>
                    <a:pt x="84" y="80"/>
                  </a:cubicBezTo>
                  <a:cubicBezTo>
                    <a:pt x="82" y="80"/>
                    <a:pt x="82" y="80"/>
                    <a:pt x="82" y="80"/>
                  </a:cubicBezTo>
                  <a:cubicBezTo>
                    <a:pt x="82" y="81"/>
                    <a:pt x="82" y="81"/>
                    <a:pt x="82" y="81"/>
                  </a:cubicBezTo>
                  <a:cubicBezTo>
                    <a:pt x="81" y="80"/>
                    <a:pt x="81" y="80"/>
                    <a:pt x="81" y="80"/>
                  </a:cubicBezTo>
                  <a:cubicBezTo>
                    <a:pt x="80" y="81"/>
                    <a:pt x="80" y="81"/>
                    <a:pt x="80" y="81"/>
                  </a:cubicBezTo>
                  <a:cubicBezTo>
                    <a:pt x="80" y="83"/>
                    <a:pt x="80" y="83"/>
                    <a:pt x="80" y="83"/>
                  </a:cubicBezTo>
                  <a:cubicBezTo>
                    <a:pt x="79" y="83"/>
                    <a:pt x="79" y="83"/>
                    <a:pt x="79" y="83"/>
                  </a:cubicBezTo>
                  <a:cubicBezTo>
                    <a:pt x="77" y="82"/>
                    <a:pt x="77" y="82"/>
                    <a:pt x="77" y="82"/>
                  </a:cubicBezTo>
                  <a:cubicBezTo>
                    <a:pt x="76" y="81"/>
                    <a:pt x="76" y="81"/>
                    <a:pt x="76" y="81"/>
                  </a:cubicBezTo>
                  <a:cubicBezTo>
                    <a:pt x="75" y="80"/>
                    <a:pt x="75" y="80"/>
                    <a:pt x="75" y="80"/>
                  </a:cubicBezTo>
                  <a:cubicBezTo>
                    <a:pt x="73" y="81"/>
                    <a:pt x="73" y="81"/>
                    <a:pt x="73" y="81"/>
                  </a:cubicBezTo>
                  <a:cubicBezTo>
                    <a:pt x="71" y="80"/>
                    <a:pt x="71" y="80"/>
                    <a:pt x="71" y="80"/>
                  </a:cubicBezTo>
                  <a:cubicBezTo>
                    <a:pt x="69" y="79"/>
                    <a:pt x="69" y="79"/>
                    <a:pt x="69" y="79"/>
                  </a:cubicBezTo>
                  <a:cubicBezTo>
                    <a:pt x="68" y="80"/>
                    <a:pt x="68" y="80"/>
                    <a:pt x="68" y="80"/>
                  </a:cubicBezTo>
                  <a:cubicBezTo>
                    <a:pt x="68" y="81"/>
                    <a:pt x="68" y="81"/>
                    <a:pt x="68" y="81"/>
                  </a:cubicBezTo>
                  <a:cubicBezTo>
                    <a:pt x="69" y="82"/>
                    <a:pt x="69" y="82"/>
                    <a:pt x="69" y="82"/>
                  </a:cubicBezTo>
                  <a:cubicBezTo>
                    <a:pt x="69" y="83"/>
                    <a:pt x="69" y="83"/>
                    <a:pt x="69" y="83"/>
                  </a:cubicBezTo>
                  <a:cubicBezTo>
                    <a:pt x="68" y="82"/>
                    <a:pt x="68" y="82"/>
                    <a:pt x="68" y="82"/>
                  </a:cubicBezTo>
                  <a:cubicBezTo>
                    <a:pt x="66" y="82"/>
                    <a:pt x="66" y="82"/>
                    <a:pt x="66" y="82"/>
                  </a:cubicBezTo>
                  <a:cubicBezTo>
                    <a:pt x="65" y="82"/>
                    <a:pt x="65" y="82"/>
                    <a:pt x="65" y="82"/>
                  </a:cubicBezTo>
                  <a:cubicBezTo>
                    <a:pt x="65" y="81"/>
                    <a:pt x="65" y="81"/>
                    <a:pt x="65" y="81"/>
                  </a:cubicBezTo>
                  <a:cubicBezTo>
                    <a:pt x="65" y="80"/>
                    <a:pt x="65" y="80"/>
                    <a:pt x="65" y="80"/>
                  </a:cubicBezTo>
                  <a:cubicBezTo>
                    <a:pt x="64" y="79"/>
                    <a:pt x="64" y="79"/>
                    <a:pt x="64" y="79"/>
                  </a:cubicBezTo>
                  <a:cubicBezTo>
                    <a:pt x="63" y="78"/>
                    <a:pt x="63" y="78"/>
                    <a:pt x="63" y="78"/>
                  </a:cubicBezTo>
                  <a:cubicBezTo>
                    <a:pt x="63" y="77"/>
                    <a:pt x="63" y="77"/>
                    <a:pt x="63" y="77"/>
                  </a:cubicBezTo>
                  <a:cubicBezTo>
                    <a:pt x="60" y="76"/>
                    <a:pt x="60" y="76"/>
                    <a:pt x="60" y="76"/>
                  </a:cubicBezTo>
                  <a:cubicBezTo>
                    <a:pt x="60" y="75"/>
                    <a:pt x="60" y="75"/>
                    <a:pt x="60" y="75"/>
                  </a:cubicBezTo>
                  <a:cubicBezTo>
                    <a:pt x="59" y="74"/>
                    <a:pt x="59" y="74"/>
                    <a:pt x="59" y="74"/>
                  </a:cubicBezTo>
                  <a:cubicBezTo>
                    <a:pt x="58" y="72"/>
                    <a:pt x="58" y="72"/>
                    <a:pt x="58" y="72"/>
                  </a:cubicBezTo>
                  <a:cubicBezTo>
                    <a:pt x="57" y="72"/>
                    <a:pt x="57" y="72"/>
                    <a:pt x="57" y="72"/>
                  </a:cubicBezTo>
                  <a:cubicBezTo>
                    <a:pt x="55" y="71"/>
                    <a:pt x="55" y="71"/>
                    <a:pt x="55" y="71"/>
                  </a:cubicBezTo>
                  <a:cubicBezTo>
                    <a:pt x="54" y="73"/>
                    <a:pt x="54" y="73"/>
                    <a:pt x="54" y="73"/>
                  </a:cubicBezTo>
                  <a:cubicBezTo>
                    <a:pt x="53" y="74"/>
                    <a:pt x="53" y="74"/>
                    <a:pt x="53" y="74"/>
                  </a:cubicBezTo>
                  <a:cubicBezTo>
                    <a:pt x="51" y="74"/>
                    <a:pt x="51" y="74"/>
                    <a:pt x="51" y="74"/>
                  </a:cubicBezTo>
                  <a:cubicBezTo>
                    <a:pt x="51" y="74"/>
                    <a:pt x="51" y="74"/>
                    <a:pt x="51" y="74"/>
                  </a:cubicBezTo>
                  <a:cubicBezTo>
                    <a:pt x="50" y="74"/>
                    <a:pt x="50" y="74"/>
                    <a:pt x="50" y="74"/>
                  </a:cubicBezTo>
                  <a:cubicBezTo>
                    <a:pt x="49" y="73"/>
                    <a:pt x="49" y="73"/>
                    <a:pt x="49" y="73"/>
                  </a:cubicBezTo>
                  <a:cubicBezTo>
                    <a:pt x="47" y="73"/>
                    <a:pt x="47" y="73"/>
                    <a:pt x="47" y="73"/>
                  </a:cubicBezTo>
                  <a:cubicBezTo>
                    <a:pt x="46" y="74"/>
                    <a:pt x="46" y="74"/>
                    <a:pt x="46" y="74"/>
                  </a:cubicBezTo>
                  <a:cubicBezTo>
                    <a:pt x="45" y="75"/>
                    <a:pt x="45" y="75"/>
                    <a:pt x="45" y="75"/>
                  </a:cubicBezTo>
                  <a:cubicBezTo>
                    <a:pt x="44" y="75"/>
                    <a:pt x="44" y="75"/>
                    <a:pt x="44" y="75"/>
                  </a:cubicBezTo>
                  <a:cubicBezTo>
                    <a:pt x="43" y="75"/>
                    <a:pt x="43" y="75"/>
                    <a:pt x="43" y="75"/>
                  </a:cubicBezTo>
                  <a:cubicBezTo>
                    <a:pt x="41" y="73"/>
                    <a:pt x="41" y="73"/>
                    <a:pt x="41" y="73"/>
                  </a:cubicBezTo>
                  <a:cubicBezTo>
                    <a:pt x="40" y="72"/>
                    <a:pt x="40" y="72"/>
                    <a:pt x="40" y="72"/>
                  </a:cubicBezTo>
                  <a:cubicBezTo>
                    <a:pt x="39" y="72"/>
                    <a:pt x="39" y="72"/>
                    <a:pt x="39" y="72"/>
                  </a:cubicBezTo>
                  <a:cubicBezTo>
                    <a:pt x="38" y="71"/>
                    <a:pt x="38" y="71"/>
                    <a:pt x="38" y="71"/>
                  </a:cubicBezTo>
                  <a:cubicBezTo>
                    <a:pt x="38" y="69"/>
                    <a:pt x="38" y="69"/>
                    <a:pt x="38" y="69"/>
                  </a:cubicBezTo>
                  <a:cubicBezTo>
                    <a:pt x="37" y="69"/>
                    <a:pt x="37" y="69"/>
                    <a:pt x="37" y="69"/>
                  </a:cubicBezTo>
                  <a:cubicBezTo>
                    <a:pt x="37" y="69"/>
                    <a:pt x="37" y="69"/>
                    <a:pt x="37" y="69"/>
                  </a:cubicBezTo>
                  <a:cubicBezTo>
                    <a:pt x="37" y="68"/>
                    <a:pt x="37" y="68"/>
                    <a:pt x="37" y="68"/>
                  </a:cubicBezTo>
                  <a:cubicBezTo>
                    <a:pt x="35" y="67"/>
                    <a:pt x="35" y="67"/>
                    <a:pt x="35" y="67"/>
                  </a:cubicBezTo>
                  <a:cubicBezTo>
                    <a:pt x="34" y="66"/>
                    <a:pt x="34" y="66"/>
                    <a:pt x="34" y="66"/>
                  </a:cubicBezTo>
                  <a:cubicBezTo>
                    <a:pt x="34" y="63"/>
                    <a:pt x="34" y="63"/>
                    <a:pt x="34" y="63"/>
                  </a:cubicBezTo>
                  <a:cubicBezTo>
                    <a:pt x="34" y="63"/>
                    <a:pt x="34" y="63"/>
                    <a:pt x="34" y="63"/>
                  </a:cubicBezTo>
                  <a:cubicBezTo>
                    <a:pt x="33" y="62"/>
                    <a:pt x="33" y="62"/>
                    <a:pt x="33" y="62"/>
                  </a:cubicBezTo>
                  <a:cubicBezTo>
                    <a:pt x="30" y="61"/>
                    <a:pt x="30" y="61"/>
                    <a:pt x="30" y="61"/>
                  </a:cubicBezTo>
                  <a:cubicBezTo>
                    <a:pt x="29" y="60"/>
                    <a:pt x="29" y="60"/>
                    <a:pt x="29" y="60"/>
                  </a:cubicBezTo>
                  <a:cubicBezTo>
                    <a:pt x="29" y="58"/>
                    <a:pt x="29" y="58"/>
                    <a:pt x="29" y="58"/>
                  </a:cubicBezTo>
                  <a:cubicBezTo>
                    <a:pt x="29" y="58"/>
                    <a:pt x="29" y="58"/>
                    <a:pt x="29" y="58"/>
                  </a:cubicBezTo>
                  <a:cubicBezTo>
                    <a:pt x="27" y="57"/>
                    <a:pt x="27" y="57"/>
                    <a:pt x="27" y="57"/>
                  </a:cubicBezTo>
                  <a:cubicBezTo>
                    <a:pt x="26" y="56"/>
                    <a:pt x="26" y="56"/>
                    <a:pt x="26" y="56"/>
                  </a:cubicBezTo>
                  <a:cubicBezTo>
                    <a:pt x="26" y="54"/>
                    <a:pt x="26" y="54"/>
                    <a:pt x="26" y="54"/>
                  </a:cubicBezTo>
                  <a:cubicBezTo>
                    <a:pt x="25" y="52"/>
                    <a:pt x="25" y="52"/>
                    <a:pt x="25" y="52"/>
                  </a:cubicBezTo>
                  <a:cubicBezTo>
                    <a:pt x="22" y="51"/>
                    <a:pt x="22" y="51"/>
                    <a:pt x="22" y="51"/>
                  </a:cubicBezTo>
                  <a:cubicBezTo>
                    <a:pt x="22" y="51"/>
                    <a:pt x="22" y="51"/>
                    <a:pt x="22" y="51"/>
                  </a:cubicBezTo>
                  <a:cubicBezTo>
                    <a:pt x="20" y="50"/>
                    <a:pt x="20" y="50"/>
                    <a:pt x="20" y="50"/>
                  </a:cubicBezTo>
                  <a:cubicBezTo>
                    <a:pt x="19" y="50"/>
                    <a:pt x="19" y="50"/>
                    <a:pt x="19" y="50"/>
                  </a:cubicBezTo>
                  <a:cubicBezTo>
                    <a:pt x="18" y="50"/>
                    <a:pt x="18" y="50"/>
                    <a:pt x="18" y="50"/>
                  </a:cubicBezTo>
                  <a:cubicBezTo>
                    <a:pt x="16" y="49"/>
                    <a:pt x="16" y="49"/>
                    <a:pt x="16" y="49"/>
                  </a:cubicBezTo>
                  <a:cubicBezTo>
                    <a:pt x="17" y="48"/>
                    <a:pt x="17" y="48"/>
                    <a:pt x="17" y="48"/>
                  </a:cubicBezTo>
                  <a:cubicBezTo>
                    <a:pt x="17" y="47"/>
                    <a:pt x="17" y="47"/>
                    <a:pt x="17" y="47"/>
                  </a:cubicBezTo>
                  <a:cubicBezTo>
                    <a:pt x="18" y="46"/>
                    <a:pt x="18" y="46"/>
                    <a:pt x="18" y="46"/>
                  </a:cubicBezTo>
                  <a:cubicBezTo>
                    <a:pt x="19" y="45"/>
                    <a:pt x="19" y="45"/>
                    <a:pt x="19" y="45"/>
                  </a:cubicBezTo>
                  <a:cubicBezTo>
                    <a:pt x="18" y="44"/>
                    <a:pt x="18" y="44"/>
                    <a:pt x="18" y="44"/>
                  </a:cubicBezTo>
                  <a:cubicBezTo>
                    <a:pt x="16" y="44"/>
                    <a:pt x="16" y="44"/>
                    <a:pt x="16" y="44"/>
                  </a:cubicBezTo>
                  <a:cubicBezTo>
                    <a:pt x="15" y="43"/>
                    <a:pt x="15" y="43"/>
                    <a:pt x="15" y="43"/>
                  </a:cubicBezTo>
                  <a:cubicBezTo>
                    <a:pt x="14" y="42"/>
                    <a:pt x="14" y="42"/>
                    <a:pt x="14" y="42"/>
                  </a:cubicBezTo>
                  <a:cubicBezTo>
                    <a:pt x="13" y="41"/>
                    <a:pt x="13" y="41"/>
                    <a:pt x="13" y="41"/>
                  </a:cubicBezTo>
                  <a:cubicBezTo>
                    <a:pt x="11" y="41"/>
                    <a:pt x="11" y="41"/>
                    <a:pt x="11" y="41"/>
                  </a:cubicBezTo>
                  <a:cubicBezTo>
                    <a:pt x="9" y="40"/>
                    <a:pt x="9" y="40"/>
                    <a:pt x="9" y="40"/>
                  </a:cubicBezTo>
                  <a:cubicBezTo>
                    <a:pt x="8" y="39"/>
                    <a:pt x="8" y="39"/>
                    <a:pt x="8" y="39"/>
                  </a:cubicBezTo>
                  <a:cubicBezTo>
                    <a:pt x="8" y="37"/>
                    <a:pt x="8" y="37"/>
                    <a:pt x="8" y="37"/>
                  </a:cubicBezTo>
                  <a:cubicBezTo>
                    <a:pt x="8" y="36"/>
                    <a:pt x="8" y="36"/>
                    <a:pt x="8" y="36"/>
                  </a:cubicBezTo>
                  <a:cubicBezTo>
                    <a:pt x="7" y="35"/>
                    <a:pt x="7" y="35"/>
                    <a:pt x="7" y="35"/>
                  </a:cubicBezTo>
                  <a:cubicBezTo>
                    <a:pt x="5" y="35"/>
                    <a:pt x="5" y="35"/>
                    <a:pt x="5" y="35"/>
                  </a:cubicBezTo>
                  <a:cubicBezTo>
                    <a:pt x="4" y="36"/>
                    <a:pt x="4" y="36"/>
                    <a:pt x="4" y="36"/>
                  </a:cubicBezTo>
                  <a:cubicBezTo>
                    <a:pt x="2" y="36"/>
                    <a:pt x="2" y="36"/>
                    <a:pt x="2" y="36"/>
                  </a:cubicBezTo>
                  <a:cubicBezTo>
                    <a:pt x="1" y="35"/>
                    <a:pt x="1" y="35"/>
                    <a:pt x="1" y="35"/>
                  </a:cubicBezTo>
                  <a:cubicBezTo>
                    <a:pt x="0" y="32"/>
                    <a:pt x="0" y="32"/>
                    <a:pt x="0" y="32"/>
                  </a:cubicBezTo>
                  <a:cubicBezTo>
                    <a:pt x="1" y="31"/>
                    <a:pt x="1" y="31"/>
                    <a:pt x="1" y="31"/>
                  </a:cubicBezTo>
                  <a:cubicBezTo>
                    <a:pt x="2" y="30"/>
                    <a:pt x="2" y="30"/>
                    <a:pt x="2" y="30"/>
                  </a:cubicBezTo>
                  <a:cubicBezTo>
                    <a:pt x="2" y="28"/>
                    <a:pt x="2" y="28"/>
                    <a:pt x="2" y="28"/>
                  </a:cubicBezTo>
                  <a:cubicBezTo>
                    <a:pt x="3" y="27"/>
                    <a:pt x="3" y="30"/>
                    <a:pt x="3" y="29"/>
                  </a:cubicBezTo>
                  <a:cubicBezTo>
                    <a:pt x="7" y="28"/>
                    <a:pt x="7" y="28"/>
                    <a:pt x="7" y="28"/>
                  </a:cubicBezTo>
                  <a:cubicBezTo>
                    <a:pt x="7" y="28"/>
                    <a:pt x="7" y="28"/>
                    <a:pt x="7" y="28"/>
                  </a:cubicBezTo>
                  <a:cubicBezTo>
                    <a:pt x="8" y="27"/>
                    <a:pt x="8" y="27"/>
                    <a:pt x="8" y="27"/>
                  </a:cubicBezTo>
                  <a:cubicBezTo>
                    <a:pt x="9" y="27"/>
                    <a:pt x="9" y="26"/>
                    <a:pt x="9" y="25"/>
                  </a:cubicBezTo>
                  <a:cubicBezTo>
                    <a:pt x="9" y="24"/>
                    <a:pt x="10" y="24"/>
                    <a:pt x="11" y="24"/>
                  </a:cubicBezTo>
                  <a:cubicBezTo>
                    <a:pt x="11" y="23"/>
                    <a:pt x="12" y="23"/>
                    <a:pt x="12" y="23"/>
                  </a:cubicBezTo>
                  <a:cubicBezTo>
                    <a:pt x="14" y="23"/>
                    <a:pt x="15" y="23"/>
                    <a:pt x="16" y="23"/>
                  </a:cubicBezTo>
                  <a:cubicBezTo>
                    <a:pt x="17" y="24"/>
                    <a:pt x="17" y="25"/>
                    <a:pt x="17" y="26"/>
                  </a:cubicBezTo>
                  <a:cubicBezTo>
                    <a:pt x="18" y="26"/>
                    <a:pt x="18" y="26"/>
                    <a:pt x="18" y="26"/>
                  </a:cubicBezTo>
                  <a:cubicBezTo>
                    <a:pt x="19" y="27"/>
                    <a:pt x="19" y="27"/>
                    <a:pt x="19" y="27"/>
                  </a:cubicBezTo>
                  <a:cubicBezTo>
                    <a:pt x="20" y="27"/>
                    <a:pt x="20" y="27"/>
                    <a:pt x="20" y="27"/>
                  </a:cubicBezTo>
                  <a:cubicBezTo>
                    <a:pt x="20" y="28"/>
                    <a:pt x="20" y="28"/>
                    <a:pt x="20" y="28"/>
                  </a:cubicBezTo>
                  <a:cubicBezTo>
                    <a:pt x="20" y="28"/>
                    <a:pt x="20" y="28"/>
                    <a:pt x="21" y="29"/>
                  </a:cubicBezTo>
                  <a:lnTo>
                    <a:pt x="23" y="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581" name="TextBox 10">
            <a:extLst>
              <a:ext uri="{FF2B5EF4-FFF2-40B4-BE49-F238E27FC236}">
                <a16:creationId xmlns:a16="http://schemas.microsoft.com/office/drawing/2014/main" id="{D3403EB3-9FF0-404A-A22F-E896935AA694}"/>
              </a:ext>
            </a:extLst>
          </p:cNvPr>
          <p:cNvSpPr txBox="1">
            <a:spLocks noChangeArrowheads="1"/>
          </p:cNvSpPr>
          <p:nvPr/>
        </p:nvSpPr>
        <p:spPr bwMode="auto">
          <a:xfrm>
            <a:off x="1271203" y="5940537"/>
            <a:ext cx="9649594" cy="107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22" tIns="45711" rIns="91422" bIns="45711">
            <a:spAutoFit/>
          </a:bodyPr>
          <a:lstStyle>
            <a:lvl1pPr>
              <a:defRPr sz="3600">
                <a:solidFill>
                  <a:schemeClr val="tx1"/>
                </a:solidFill>
                <a:latin typeface="Lato Light" panose="020F0302020204030203" pitchFamily="34" charset="0"/>
                <a:ea typeface="MS PGothic" panose="020B0600070205080204" pitchFamily="34" charset="-128"/>
              </a:defRPr>
            </a:lvl1pPr>
            <a:lvl2pPr marL="742950" indent="-285750">
              <a:defRPr sz="3600">
                <a:solidFill>
                  <a:schemeClr val="tx1"/>
                </a:solidFill>
                <a:latin typeface="Lato Light" panose="020F0302020204030203" pitchFamily="34" charset="0"/>
                <a:ea typeface="MS PGothic" panose="020B0600070205080204" pitchFamily="34" charset="-128"/>
              </a:defRPr>
            </a:lvl2pPr>
            <a:lvl3pPr marL="1143000" indent="-228600">
              <a:defRPr sz="3600">
                <a:solidFill>
                  <a:schemeClr val="tx1"/>
                </a:solidFill>
                <a:latin typeface="Lato Light" panose="020F0302020204030203" pitchFamily="34" charset="0"/>
                <a:ea typeface="MS PGothic" panose="020B0600070205080204" pitchFamily="34" charset="-128"/>
              </a:defRPr>
            </a:lvl3pPr>
            <a:lvl4pPr marL="1600200" indent="-228600">
              <a:defRPr sz="3600">
                <a:solidFill>
                  <a:schemeClr val="tx1"/>
                </a:solidFill>
                <a:latin typeface="Lato Light" panose="020F0302020204030203" pitchFamily="34" charset="0"/>
                <a:ea typeface="MS PGothic" panose="020B0600070205080204" pitchFamily="34" charset="-128"/>
              </a:defRPr>
            </a:lvl4pPr>
            <a:lvl5pPr marL="2057400" indent="-228600">
              <a:defRPr sz="3600">
                <a:solidFill>
                  <a:schemeClr val="tx1"/>
                </a:solidFill>
                <a:latin typeface="Lato Light" panose="020F0302020204030203" pitchFamily="34" charset="0"/>
                <a:ea typeface="MS PGothic" panose="020B0600070205080204" pitchFamily="34" charset="-128"/>
              </a:defRPr>
            </a:lvl5pPr>
            <a:lvl6pPr marL="25146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6pPr>
            <a:lvl7pPr marL="29718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7pPr>
            <a:lvl8pPr marL="34290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8pPr>
            <a:lvl9pPr marL="38862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9pPr>
          </a:lstStyle>
          <a:p>
            <a:pPr algn="ctr"/>
            <a:r>
              <a:rPr lang="es-CO" sz="1600" b="1" dirty="0">
                <a:latin typeface="Arial" panose="020B0604020202020204" pitchFamily="34" charset="0"/>
                <a:cs typeface="Arial" panose="020B0604020202020204" pitchFamily="34" charset="0"/>
              </a:rPr>
              <a:t>Lorem ipsum </a:t>
            </a:r>
            <a:r>
              <a:rPr lang="es-CO" sz="1600" dirty="0">
                <a:latin typeface="Arial" panose="020B0604020202020204" pitchFamily="34" charset="0"/>
                <a:cs typeface="Arial" panose="020B0604020202020204" pitchFamily="34" charset="0"/>
              </a:rPr>
              <a:t>dolor sit amet, consectetur adipiscing elit.  Fusce convallis magna non. dolor sit amet, consectetur adipiscing elit. Fusce convallis magna non</a:t>
            </a:r>
          </a:p>
          <a:p>
            <a:pPr algn="ctr"/>
            <a:endParaRPr lang="es-CO" sz="1600" dirty="0">
              <a:latin typeface="Arial" panose="020B0604020202020204" pitchFamily="34" charset="0"/>
              <a:cs typeface="Arial" panose="020B0604020202020204" pitchFamily="34" charset="0"/>
            </a:endParaRPr>
          </a:p>
          <a:p>
            <a:pPr algn="ctr"/>
            <a:endParaRPr lang="es-CO" sz="1600" dirty="0">
              <a:latin typeface="Arial" panose="020B0604020202020204" pitchFamily="34" charset="0"/>
              <a:cs typeface="Arial" panose="020B0604020202020204" pitchFamily="34" charset="0"/>
            </a:endParaRPr>
          </a:p>
        </p:txBody>
      </p:sp>
      <p:sp>
        <p:nvSpPr>
          <p:cNvPr id="1596" name="Oval 1595">
            <a:extLst>
              <a:ext uri="{FF2B5EF4-FFF2-40B4-BE49-F238E27FC236}">
                <a16:creationId xmlns:a16="http://schemas.microsoft.com/office/drawing/2014/main" id="{2D17E970-35EE-48B2-9C33-5D762253D15B}"/>
              </a:ext>
            </a:extLst>
          </p:cNvPr>
          <p:cNvSpPr/>
          <p:nvPr/>
        </p:nvSpPr>
        <p:spPr>
          <a:xfrm>
            <a:off x="3360324" y="2436565"/>
            <a:ext cx="461988" cy="462456"/>
          </a:xfrm>
          <a:prstGeom prst="ellipse">
            <a:avLst/>
          </a:prstGeom>
          <a:solidFill>
            <a:srgbClr val="C00000">
              <a:alpha val="70000"/>
            </a:srgbClr>
          </a:solidFill>
          <a:ln>
            <a:noFill/>
          </a:ln>
          <a:effectLst/>
        </p:spPr>
        <p:style>
          <a:lnRef idx="1">
            <a:schemeClr val="accent1"/>
          </a:lnRef>
          <a:fillRef idx="3">
            <a:schemeClr val="accent1"/>
          </a:fillRef>
          <a:effectRef idx="2">
            <a:schemeClr val="accent1"/>
          </a:effectRef>
          <a:fontRef idx="minor">
            <a:schemeClr val="lt1"/>
          </a:fontRef>
        </p:style>
        <p:txBody>
          <a:bodyPr lIns="91422" tIns="45711" rIns="91422" bIns="45711" anchor="ctr"/>
          <a:lstStyle/>
          <a:p>
            <a:pPr algn="ctr" defTabSz="914217">
              <a:defRPr/>
            </a:pPr>
            <a:endParaRPr lang="en-US" sz="3200"/>
          </a:p>
        </p:txBody>
      </p:sp>
      <p:grpSp>
        <p:nvGrpSpPr>
          <p:cNvPr id="1597" name="Group 402">
            <a:extLst>
              <a:ext uri="{FF2B5EF4-FFF2-40B4-BE49-F238E27FC236}">
                <a16:creationId xmlns:a16="http://schemas.microsoft.com/office/drawing/2014/main" id="{0EE3D98C-6BD1-4FB0-B6BF-CF8DEC72A13A}"/>
              </a:ext>
            </a:extLst>
          </p:cNvPr>
          <p:cNvGrpSpPr>
            <a:grpSpLocks/>
          </p:cNvGrpSpPr>
          <p:nvPr/>
        </p:nvGrpSpPr>
        <p:grpSpPr bwMode="auto">
          <a:xfrm>
            <a:off x="2757218" y="2620268"/>
            <a:ext cx="755002" cy="76764"/>
            <a:chOff x="3046164" y="2201693"/>
            <a:chExt cx="1408076" cy="143575"/>
          </a:xfrm>
        </p:grpSpPr>
        <p:sp>
          <p:nvSpPr>
            <p:cNvPr id="1598" name="Oval 1597">
              <a:extLst>
                <a:ext uri="{FF2B5EF4-FFF2-40B4-BE49-F238E27FC236}">
                  <a16:creationId xmlns:a16="http://schemas.microsoft.com/office/drawing/2014/main" id="{269FC7B5-F719-4900-9BC4-3D81CF4BBAF4}"/>
                </a:ext>
              </a:extLst>
            </p:cNvPr>
            <p:cNvSpPr/>
            <p:nvPr/>
          </p:nvSpPr>
          <p:spPr>
            <a:xfrm>
              <a:off x="4313695" y="2201693"/>
              <a:ext cx="140545" cy="143575"/>
            </a:xfrm>
            <a:prstGeom prst="ellipse">
              <a:avLst/>
            </a:prstGeom>
            <a:solidFill>
              <a:schemeClr val="tx1"/>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defTabSz="914217">
                <a:defRPr/>
              </a:pPr>
              <a:endParaRPr lang="en-US" sz="3200"/>
            </a:p>
          </p:txBody>
        </p:sp>
        <p:cxnSp>
          <p:nvCxnSpPr>
            <p:cNvPr id="1599" name="Straight Connector 1598">
              <a:extLst>
                <a:ext uri="{FF2B5EF4-FFF2-40B4-BE49-F238E27FC236}">
                  <a16:creationId xmlns:a16="http://schemas.microsoft.com/office/drawing/2014/main" id="{FE35DB1A-8E15-48B4-9045-03DBAB15B5D4}"/>
                </a:ext>
              </a:extLst>
            </p:cNvPr>
            <p:cNvCxnSpPr>
              <a:stCxn id="1598" idx="2"/>
            </p:cNvCxnSpPr>
            <p:nvPr/>
          </p:nvCxnSpPr>
          <p:spPr>
            <a:xfrm flipH="1" flipV="1">
              <a:off x="3046164" y="2273481"/>
              <a:ext cx="1267531"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1600" name="Oval 1599">
            <a:extLst>
              <a:ext uri="{FF2B5EF4-FFF2-40B4-BE49-F238E27FC236}">
                <a16:creationId xmlns:a16="http://schemas.microsoft.com/office/drawing/2014/main" id="{3DFE5FFD-83FD-445D-8D96-F583E3330AA4}"/>
              </a:ext>
            </a:extLst>
          </p:cNvPr>
          <p:cNvSpPr/>
          <p:nvPr/>
        </p:nvSpPr>
        <p:spPr>
          <a:xfrm>
            <a:off x="3349478" y="3485678"/>
            <a:ext cx="461988" cy="462456"/>
          </a:xfrm>
          <a:prstGeom prst="ellipse">
            <a:avLst/>
          </a:prstGeom>
          <a:solidFill>
            <a:srgbClr val="C00000">
              <a:alpha val="70000"/>
            </a:srgbClr>
          </a:solidFill>
          <a:ln>
            <a:noFill/>
          </a:ln>
          <a:effectLst/>
        </p:spPr>
        <p:style>
          <a:lnRef idx="1">
            <a:schemeClr val="accent1"/>
          </a:lnRef>
          <a:fillRef idx="3">
            <a:schemeClr val="accent1"/>
          </a:fillRef>
          <a:effectRef idx="2">
            <a:schemeClr val="accent1"/>
          </a:effectRef>
          <a:fontRef idx="minor">
            <a:schemeClr val="lt1"/>
          </a:fontRef>
        </p:style>
        <p:txBody>
          <a:bodyPr lIns="91422" tIns="45711" rIns="91422" bIns="45711" anchor="ctr"/>
          <a:lstStyle/>
          <a:p>
            <a:pPr algn="ctr" defTabSz="914217">
              <a:defRPr/>
            </a:pPr>
            <a:endParaRPr lang="en-US" sz="3200"/>
          </a:p>
        </p:txBody>
      </p:sp>
      <p:grpSp>
        <p:nvGrpSpPr>
          <p:cNvPr id="1601" name="Group 402">
            <a:extLst>
              <a:ext uri="{FF2B5EF4-FFF2-40B4-BE49-F238E27FC236}">
                <a16:creationId xmlns:a16="http://schemas.microsoft.com/office/drawing/2014/main" id="{A7166F9B-3A45-49DD-B25D-E36E78C60016}"/>
              </a:ext>
            </a:extLst>
          </p:cNvPr>
          <p:cNvGrpSpPr>
            <a:grpSpLocks/>
          </p:cNvGrpSpPr>
          <p:nvPr/>
        </p:nvGrpSpPr>
        <p:grpSpPr bwMode="auto">
          <a:xfrm>
            <a:off x="2746372" y="3669381"/>
            <a:ext cx="755002" cy="76764"/>
            <a:chOff x="3046164" y="2201693"/>
            <a:chExt cx="1408076" cy="143575"/>
          </a:xfrm>
        </p:grpSpPr>
        <p:sp>
          <p:nvSpPr>
            <p:cNvPr id="1602" name="Oval 1601">
              <a:extLst>
                <a:ext uri="{FF2B5EF4-FFF2-40B4-BE49-F238E27FC236}">
                  <a16:creationId xmlns:a16="http://schemas.microsoft.com/office/drawing/2014/main" id="{57F19730-3C76-4974-A29B-48F5EC967D62}"/>
                </a:ext>
              </a:extLst>
            </p:cNvPr>
            <p:cNvSpPr/>
            <p:nvPr/>
          </p:nvSpPr>
          <p:spPr>
            <a:xfrm>
              <a:off x="4313695" y="2201693"/>
              <a:ext cx="140545" cy="143575"/>
            </a:xfrm>
            <a:prstGeom prst="ellipse">
              <a:avLst/>
            </a:prstGeom>
            <a:solidFill>
              <a:schemeClr val="tx1"/>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defTabSz="914217">
                <a:defRPr/>
              </a:pPr>
              <a:endParaRPr lang="en-US" sz="3200"/>
            </a:p>
          </p:txBody>
        </p:sp>
        <p:cxnSp>
          <p:nvCxnSpPr>
            <p:cNvPr id="1603" name="Straight Connector 1602">
              <a:extLst>
                <a:ext uri="{FF2B5EF4-FFF2-40B4-BE49-F238E27FC236}">
                  <a16:creationId xmlns:a16="http://schemas.microsoft.com/office/drawing/2014/main" id="{29B669AC-2D03-4B72-A07C-F037C37C312E}"/>
                </a:ext>
              </a:extLst>
            </p:cNvPr>
            <p:cNvCxnSpPr>
              <a:stCxn id="1602" idx="2"/>
            </p:cNvCxnSpPr>
            <p:nvPr/>
          </p:nvCxnSpPr>
          <p:spPr>
            <a:xfrm flipH="1" flipV="1">
              <a:off x="3046164" y="2273481"/>
              <a:ext cx="1267531"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1604" name="Oval 1603">
            <a:extLst>
              <a:ext uri="{FF2B5EF4-FFF2-40B4-BE49-F238E27FC236}">
                <a16:creationId xmlns:a16="http://schemas.microsoft.com/office/drawing/2014/main" id="{C853A536-2303-4BC6-A2BB-453286D5F4C5}"/>
              </a:ext>
            </a:extLst>
          </p:cNvPr>
          <p:cNvSpPr/>
          <p:nvPr/>
        </p:nvSpPr>
        <p:spPr>
          <a:xfrm rot="10800000">
            <a:off x="4822130" y="4370381"/>
            <a:ext cx="461988" cy="462456"/>
          </a:xfrm>
          <a:prstGeom prst="ellipse">
            <a:avLst/>
          </a:prstGeom>
          <a:solidFill>
            <a:srgbClr val="C00000">
              <a:alpha val="70000"/>
            </a:srgbClr>
          </a:solidFill>
          <a:ln>
            <a:noFill/>
          </a:ln>
          <a:effectLst/>
        </p:spPr>
        <p:style>
          <a:lnRef idx="1">
            <a:schemeClr val="accent1"/>
          </a:lnRef>
          <a:fillRef idx="3">
            <a:schemeClr val="accent1"/>
          </a:fillRef>
          <a:effectRef idx="2">
            <a:schemeClr val="accent1"/>
          </a:effectRef>
          <a:fontRef idx="minor">
            <a:schemeClr val="lt1"/>
          </a:fontRef>
        </p:style>
        <p:txBody>
          <a:bodyPr lIns="91422" tIns="45711" rIns="91422" bIns="45711" anchor="ctr"/>
          <a:lstStyle/>
          <a:p>
            <a:pPr algn="ctr" defTabSz="914217">
              <a:defRPr/>
            </a:pPr>
            <a:endParaRPr lang="en-US" sz="3200"/>
          </a:p>
        </p:txBody>
      </p:sp>
      <p:grpSp>
        <p:nvGrpSpPr>
          <p:cNvPr id="1605" name="Group 402">
            <a:extLst>
              <a:ext uri="{FF2B5EF4-FFF2-40B4-BE49-F238E27FC236}">
                <a16:creationId xmlns:a16="http://schemas.microsoft.com/office/drawing/2014/main" id="{7EBCC735-FB4B-4DBF-B217-E4BFF69F2330}"/>
              </a:ext>
            </a:extLst>
          </p:cNvPr>
          <p:cNvGrpSpPr>
            <a:grpSpLocks/>
          </p:cNvGrpSpPr>
          <p:nvPr/>
        </p:nvGrpSpPr>
        <p:grpSpPr bwMode="auto">
          <a:xfrm rot="10800000">
            <a:off x="5145003" y="4554083"/>
            <a:ext cx="755002" cy="76764"/>
            <a:chOff x="3046164" y="2201693"/>
            <a:chExt cx="1408076" cy="143575"/>
          </a:xfrm>
        </p:grpSpPr>
        <p:sp>
          <p:nvSpPr>
            <p:cNvPr id="1606" name="Oval 1605">
              <a:extLst>
                <a:ext uri="{FF2B5EF4-FFF2-40B4-BE49-F238E27FC236}">
                  <a16:creationId xmlns:a16="http://schemas.microsoft.com/office/drawing/2014/main" id="{AB1D6239-4A7B-479F-8817-02A7D720CAE1}"/>
                </a:ext>
              </a:extLst>
            </p:cNvPr>
            <p:cNvSpPr/>
            <p:nvPr/>
          </p:nvSpPr>
          <p:spPr>
            <a:xfrm>
              <a:off x="4313695" y="2201693"/>
              <a:ext cx="140545" cy="143575"/>
            </a:xfrm>
            <a:prstGeom prst="ellipse">
              <a:avLst/>
            </a:prstGeom>
            <a:solidFill>
              <a:schemeClr val="tx1"/>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defTabSz="914217">
                <a:defRPr/>
              </a:pPr>
              <a:endParaRPr lang="en-US" sz="3200"/>
            </a:p>
          </p:txBody>
        </p:sp>
        <p:cxnSp>
          <p:nvCxnSpPr>
            <p:cNvPr id="1607" name="Straight Connector 1606">
              <a:extLst>
                <a:ext uri="{FF2B5EF4-FFF2-40B4-BE49-F238E27FC236}">
                  <a16:creationId xmlns:a16="http://schemas.microsoft.com/office/drawing/2014/main" id="{B32D9C5B-29E4-4141-B1B5-CC3C526A9CBA}"/>
                </a:ext>
              </a:extLst>
            </p:cNvPr>
            <p:cNvCxnSpPr>
              <a:stCxn id="1606" idx="2"/>
            </p:cNvCxnSpPr>
            <p:nvPr/>
          </p:nvCxnSpPr>
          <p:spPr>
            <a:xfrm flipH="1" flipV="1">
              <a:off x="3046164" y="2273481"/>
              <a:ext cx="1267531"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1608" name="Oval 1607">
            <a:extLst>
              <a:ext uri="{FF2B5EF4-FFF2-40B4-BE49-F238E27FC236}">
                <a16:creationId xmlns:a16="http://schemas.microsoft.com/office/drawing/2014/main" id="{5274C2BD-DA93-4F82-BCC0-907B7844CB96}"/>
              </a:ext>
            </a:extLst>
          </p:cNvPr>
          <p:cNvSpPr/>
          <p:nvPr/>
        </p:nvSpPr>
        <p:spPr>
          <a:xfrm rot="10800000">
            <a:off x="9041705" y="4830812"/>
            <a:ext cx="461988" cy="462456"/>
          </a:xfrm>
          <a:prstGeom prst="ellipse">
            <a:avLst/>
          </a:prstGeom>
          <a:solidFill>
            <a:srgbClr val="C00000">
              <a:alpha val="70000"/>
            </a:srgbClr>
          </a:solidFill>
          <a:ln>
            <a:noFill/>
          </a:ln>
          <a:effectLst/>
        </p:spPr>
        <p:style>
          <a:lnRef idx="1">
            <a:schemeClr val="accent1"/>
          </a:lnRef>
          <a:fillRef idx="3">
            <a:schemeClr val="accent1"/>
          </a:fillRef>
          <a:effectRef idx="2">
            <a:schemeClr val="accent1"/>
          </a:effectRef>
          <a:fontRef idx="minor">
            <a:schemeClr val="lt1"/>
          </a:fontRef>
        </p:style>
        <p:txBody>
          <a:bodyPr lIns="91422" tIns="45711" rIns="91422" bIns="45711" anchor="ctr"/>
          <a:lstStyle/>
          <a:p>
            <a:pPr algn="ctr" defTabSz="914217">
              <a:defRPr/>
            </a:pPr>
            <a:endParaRPr lang="en-US" sz="3200"/>
          </a:p>
        </p:txBody>
      </p:sp>
      <p:grpSp>
        <p:nvGrpSpPr>
          <p:cNvPr id="1609" name="Group 402">
            <a:extLst>
              <a:ext uri="{FF2B5EF4-FFF2-40B4-BE49-F238E27FC236}">
                <a16:creationId xmlns:a16="http://schemas.microsoft.com/office/drawing/2014/main" id="{6195C1B6-CF6F-45D5-920A-4469CBA145B5}"/>
              </a:ext>
            </a:extLst>
          </p:cNvPr>
          <p:cNvGrpSpPr>
            <a:grpSpLocks/>
          </p:cNvGrpSpPr>
          <p:nvPr/>
        </p:nvGrpSpPr>
        <p:grpSpPr bwMode="auto">
          <a:xfrm rot="10800000">
            <a:off x="9364578" y="5014514"/>
            <a:ext cx="755002" cy="76764"/>
            <a:chOff x="3046164" y="2201693"/>
            <a:chExt cx="1408076" cy="143575"/>
          </a:xfrm>
        </p:grpSpPr>
        <p:sp>
          <p:nvSpPr>
            <p:cNvPr id="1610" name="Oval 1609">
              <a:extLst>
                <a:ext uri="{FF2B5EF4-FFF2-40B4-BE49-F238E27FC236}">
                  <a16:creationId xmlns:a16="http://schemas.microsoft.com/office/drawing/2014/main" id="{CC7F11FE-4E92-4520-97EF-3FDEC58F8B71}"/>
                </a:ext>
              </a:extLst>
            </p:cNvPr>
            <p:cNvSpPr/>
            <p:nvPr/>
          </p:nvSpPr>
          <p:spPr>
            <a:xfrm>
              <a:off x="4313695" y="2201693"/>
              <a:ext cx="140545" cy="143575"/>
            </a:xfrm>
            <a:prstGeom prst="ellipse">
              <a:avLst/>
            </a:prstGeom>
            <a:solidFill>
              <a:schemeClr val="tx1"/>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defTabSz="914217">
                <a:defRPr/>
              </a:pPr>
              <a:endParaRPr lang="en-US" sz="3200"/>
            </a:p>
          </p:txBody>
        </p:sp>
        <p:cxnSp>
          <p:nvCxnSpPr>
            <p:cNvPr id="1611" name="Straight Connector 1610">
              <a:extLst>
                <a:ext uri="{FF2B5EF4-FFF2-40B4-BE49-F238E27FC236}">
                  <a16:creationId xmlns:a16="http://schemas.microsoft.com/office/drawing/2014/main" id="{2134FFF5-86BE-4DC0-88AC-F90A54623AC5}"/>
                </a:ext>
              </a:extLst>
            </p:cNvPr>
            <p:cNvCxnSpPr>
              <a:stCxn id="1610" idx="2"/>
            </p:cNvCxnSpPr>
            <p:nvPr/>
          </p:nvCxnSpPr>
          <p:spPr>
            <a:xfrm flipH="1" flipV="1">
              <a:off x="3046164" y="2273481"/>
              <a:ext cx="1267531"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1612" name="Oval 1611">
            <a:extLst>
              <a:ext uri="{FF2B5EF4-FFF2-40B4-BE49-F238E27FC236}">
                <a16:creationId xmlns:a16="http://schemas.microsoft.com/office/drawing/2014/main" id="{BC6B0951-88CF-4082-8030-3C6483D06374}"/>
              </a:ext>
            </a:extLst>
          </p:cNvPr>
          <p:cNvSpPr/>
          <p:nvPr/>
        </p:nvSpPr>
        <p:spPr>
          <a:xfrm rot="10800000">
            <a:off x="8330569" y="3198488"/>
            <a:ext cx="461988" cy="462456"/>
          </a:xfrm>
          <a:prstGeom prst="ellipse">
            <a:avLst/>
          </a:prstGeom>
          <a:solidFill>
            <a:srgbClr val="C00000">
              <a:alpha val="70000"/>
            </a:srgbClr>
          </a:solidFill>
          <a:ln>
            <a:noFill/>
          </a:ln>
          <a:effectLst/>
        </p:spPr>
        <p:style>
          <a:lnRef idx="1">
            <a:schemeClr val="accent1"/>
          </a:lnRef>
          <a:fillRef idx="3">
            <a:schemeClr val="accent1"/>
          </a:fillRef>
          <a:effectRef idx="2">
            <a:schemeClr val="accent1"/>
          </a:effectRef>
          <a:fontRef idx="minor">
            <a:schemeClr val="lt1"/>
          </a:fontRef>
        </p:style>
        <p:txBody>
          <a:bodyPr lIns="91422" tIns="45711" rIns="91422" bIns="45711" anchor="ctr"/>
          <a:lstStyle/>
          <a:p>
            <a:pPr algn="ctr" defTabSz="914217">
              <a:defRPr/>
            </a:pPr>
            <a:endParaRPr lang="en-US" sz="3200"/>
          </a:p>
        </p:txBody>
      </p:sp>
      <p:grpSp>
        <p:nvGrpSpPr>
          <p:cNvPr id="1613" name="Group 402">
            <a:extLst>
              <a:ext uri="{FF2B5EF4-FFF2-40B4-BE49-F238E27FC236}">
                <a16:creationId xmlns:a16="http://schemas.microsoft.com/office/drawing/2014/main" id="{1AEBD88E-58BD-4316-AE0D-1F0AE61097C7}"/>
              </a:ext>
            </a:extLst>
          </p:cNvPr>
          <p:cNvGrpSpPr>
            <a:grpSpLocks/>
          </p:cNvGrpSpPr>
          <p:nvPr/>
        </p:nvGrpSpPr>
        <p:grpSpPr bwMode="auto">
          <a:xfrm rot="10800000">
            <a:off x="8653442" y="3382190"/>
            <a:ext cx="755002" cy="76764"/>
            <a:chOff x="3046164" y="2201693"/>
            <a:chExt cx="1408076" cy="143575"/>
          </a:xfrm>
        </p:grpSpPr>
        <p:sp>
          <p:nvSpPr>
            <p:cNvPr id="1614" name="Oval 1613">
              <a:extLst>
                <a:ext uri="{FF2B5EF4-FFF2-40B4-BE49-F238E27FC236}">
                  <a16:creationId xmlns:a16="http://schemas.microsoft.com/office/drawing/2014/main" id="{99919E6C-2022-476A-B205-4152099D008C}"/>
                </a:ext>
              </a:extLst>
            </p:cNvPr>
            <p:cNvSpPr/>
            <p:nvPr/>
          </p:nvSpPr>
          <p:spPr>
            <a:xfrm>
              <a:off x="4313695" y="2201693"/>
              <a:ext cx="140545" cy="143575"/>
            </a:xfrm>
            <a:prstGeom prst="ellipse">
              <a:avLst/>
            </a:prstGeom>
            <a:solidFill>
              <a:schemeClr val="tx1"/>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defTabSz="914217">
                <a:defRPr/>
              </a:pPr>
              <a:endParaRPr lang="en-US" sz="3200"/>
            </a:p>
          </p:txBody>
        </p:sp>
        <p:cxnSp>
          <p:nvCxnSpPr>
            <p:cNvPr id="1615" name="Straight Connector 1614">
              <a:extLst>
                <a:ext uri="{FF2B5EF4-FFF2-40B4-BE49-F238E27FC236}">
                  <a16:creationId xmlns:a16="http://schemas.microsoft.com/office/drawing/2014/main" id="{DA18D97F-9485-47B2-902D-54AC0F458514}"/>
                </a:ext>
              </a:extLst>
            </p:cNvPr>
            <p:cNvCxnSpPr>
              <a:stCxn id="1614" idx="2"/>
            </p:cNvCxnSpPr>
            <p:nvPr/>
          </p:nvCxnSpPr>
          <p:spPr>
            <a:xfrm flipH="1" flipV="1">
              <a:off x="3046164" y="2273481"/>
              <a:ext cx="1267531"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1616" name="Rectangle 408">
            <a:extLst>
              <a:ext uri="{FF2B5EF4-FFF2-40B4-BE49-F238E27FC236}">
                <a16:creationId xmlns:a16="http://schemas.microsoft.com/office/drawing/2014/main" id="{6BB97722-D04C-44FF-B5DA-20EFB65D440F}"/>
              </a:ext>
            </a:extLst>
          </p:cNvPr>
          <p:cNvSpPr>
            <a:spLocks noChangeArrowheads="1"/>
          </p:cNvSpPr>
          <p:nvPr/>
        </p:nvSpPr>
        <p:spPr bwMode="auto">
          <a:xfrm>
            <a:off x="253059" y="2345971"/>
            <a:ext cx="2492483" cy="61244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243791" tIns="45711" rIns="243791" bIns="97517">
            <a:spAutoFit/>
          </a:bodyPr>
          <a:lstStyle>
            <a:lvl1pPr>
              <a:defRPr sz="3600">
                <a:solidFill>
                  <a:schemeClr val="tx1"/>
                </a:solidFill>
                <a:latin typeface="Lato Light" panose="020F0302020204030203" pitchFamily="34" charset="0"/>
                <a:ea typeface="MS PGothic" panose="020B0600070205080204" pitchFamily="34" charset="-128"/>
              </a:defRPr>
            </a:lvl1pPr>
            <a:lvl2pPr marL="742950" indent="-285750">
              <a:defRPr sz="3600">
                <a:solidFill>
                  <a:schemeClr val="tx1"/>
                </a:solidFill>
                <a:latin typeface="Lato Light" panose="020F0302020204030203" pitchFamily="34" charset="0"/>
                <a:ea typeface="MS PGothic" panose="020B0600070205080204" pitchFamily="34" charset="-128"/>
              </a:defRPr>
            </a:lvl2pPr>
            <a:lvl3pPr marL="1143000" indent="-228600">
              <a:defRPr sz="3600">
                <a:solidFill>
                  <a:schemeClr val="tx1"/>
                </a:solidFill>
                <a:latin typeface="Lato Light" panose="020F0302020204030203" pitchFamily="34" charset="0"/>
                <a:ea typeface="MS PGothic" panose="020B0600070205080204" pitchFamily="34" charset="-128"/>
              </a:defRPr>
            </a:lvl3pPr>
            <a:lvl4pPr marL="1600200" indent="-228600">
              <a:defRPr sz="3600">
                <a:solidFill>
                  <a:schemeClr val="tx1"/>
                </a:solidFill>
                <a:latin typeface="Lato Light" panose="020F0302020204030203" pitchFamily="34" charset="0"/>
                <a:ea typeface="MS PGothic" panose="020B0600070205080204" pitchFamily="34" charset="-128"/>
              </a:defRPr>
            </a:lvl4pPr>
            <a:lvl5pPr marL="2057400" indent="-228600">
              <a:defRPr sz="3600">
                <a:solidFill>
                  <a:schemeClr val="tx1"/>
                </a:solidFill>
                <a:latin typeface="Lato Light" panose="020F0302020204030203" pitchFamily="34" charset="0"/>
                <a:ea typeface="MS PGothic" panose="020B0600070205080204" pitchFamily="34" charset="-128"/>
              </a:defRPr>
            </a:lvl5pPr>
            <a:lvl6pPr marL="25146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6pPr>
            <a:lvl7pPr marL="29718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7pPr>
            <a:lvl8pPr marL="34290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8pPr>
            <a:lvl9pPr marL="38862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9pPr>
          </a:lstStyle>
          <a:p>
            <a:pPr algn="r">
              <a:lnSpc>
                <a:spcPct val="95000"/>
              </a:lnSpc>
            </a:pPr>
            <a:r>
              <a:rPr lang="en-US" altLang="es-MX" sz="1200" dirty="0"/>
              <a:t>Location A</a:t>
            </a:r>
          </a:p>
          <a:p>
            <a:pPr algn="r">
              <a:lnSpc>
                <a:spcPct val="95000"/>
              </a:lnSpc>
            </a:pPr>
            <a:r>
              <a:rPr lang="es-CO" sz="1000" b="1" dirty="0">
                <a:latin typeface="Arial" panose="020B0604020202020204" pitchFamily="34" charset="0"/>
                <a:cs typeface="Arial" panose="020B0604020202020204" pitchFamily="34" charset="0"/>
              </a:rPr>
              <a:t>Lorem ipsum </a:t>
            </a:r>
            <a:r>
              <a:rPr lang="es-CO" sz="1000" dirty="0">
                <a:latin typeface="Arial" panose="020B0604020202020204" pitchFamily="34" charset="0"/>
                <a:cs typeface="Arial" panose="020B0604020202020204" pitchFamily="34" charset="0"/>
              </a:rPr>
              <a:t>dolor sit amet, consectetur adipiscing elit</a:t>
            </a:r>
            <a:endParaRPr lang="en-US" altLang="es-MX" sz="1000" dirty="0"/>
          </a:p>
        </p:txBody>
      </p:sp>
      <p:sp>
        <p:nvSpPr>
          <p:cNvPr id="1617" name="Oval 1616">
            <a:extLst>
              <a:ext uri="{FF2B5EF4-FFF2-40B4-BE49-F238E27FC236}">
                <a16:creationId xmlns:a16="http://schemas.microsoft.com/office/drawing/2014/main" id="{C711A40F-93FA-4B99-A2D9-4911117A5EEB}"/>
              </a:ext>
            </a:extLst>
          </p:cNvPr>
          <p:cNvSpPr/>
          <p:nvPr/>
        </p:nvSpPr>
        <p:spPr>
          <a:xfrm>
            <a:off x="4321465" y="4955833"/>
            <a:ext cx="316736" cy="317057"/>
          </a:xfrm>
          <a:prstGeom prst="ellipse">
            <a:avLst/>
          </a:prstGeom>
          <a:solidFill>
            <a:srgbClr val="C00000">
              <a:alpha val="70000"/>
            </a:srgbClr>
          </a:solidFill>
          <a:ln>
            <a:noFill/>
          </a:ln>
          <a:effectLst/>
        </p:spPr>
        <p:style>
          <a:lnRef idx="1">
            <a:schemeClr val="accent1"/>
          </a:lnRef>
          <a:fillRef idx="3">
            <a:schemeClr val="accent1"/>
          </a:fillRef>
          <a:effectRef idx="2">
            <a:schemeClr val="accent1"/>
          </a:effectRef>
          <a:fontRef idx="minor">
            <a:schemeClr val="lt1"/>
          </a:fontRef>
        </p:style>
        <p:txBody>
          <a:bodyPr lIns="91422" tIns="45711" rIns="91422" bIns="45711" anchor="ctr"/>
          <a:lstStyle/>
          <a:p>
            <a:pPr algn="ctr" defTabSz="914217">
              <a:defRPr/>
            </a:pPr>
            <a:endParaRPr lang="en-US" sz="3200"/>
          </a:p>
        </p:txBody>
      </p:sp>
      <p:grpSp>
        <p:nvGrpSpPr>
          <p:cNvPr id="1618" name="Group 402">
            <a:extLst>
              <a:ext uri="{FF2B5EF4-FFF2-40B4-BE49-F238E27FC236}">
                <a16:creationId xmlns:a16="http://schemas.microsoft.com/office/drawing/2014/main" id="{EFF538E9-8AE1-4DCB-83F9-A6E1F65E59F7}"/>
              </a:ext>
            </a:extLst>
          </p:cNvPr>
          <p:cNvGrpSpPr>
            <a:grpSpLocks/>
          </p:cNvGrpSpPr>
          <p:nvPr/>
        </p:nvGrpSpPr>
        <p:grpSpPr bwMode="auto">
          <a:xfrm>
            <a:off x="3946606" y="5078501"/>
            <a:ext cx="517624" cy="52629"/>
            <a:chOff x="3046164" y="2201693"/>
            <a:chExt cx="1408076" cy="143575"/>
          </a:xfrm>
        </p:grpSpPr>
        <p:sp>
          <p:nvSpPr>
            <p:cNvPr id="1619" name="Oval 1618">
              <a:extLst>
                <a:ext uri="{FF2B5EF4-FFF2-40B4-BE49-F238E27FC236}">
                  <a16:creationId xmlns:a16="http://schemas.microsoft.com/office/drawing/2014/main" id="{A3059513-557E-463F-9ED1-CFBF032F6C2C}"/>
                </a:ext>
              </a:extLst>
            </p:cNvPr>
            <p:cNvSpPr/>
            <p:nvPr/>
          </p:nvSpPr>
          <p:spPr>
            <a:xfrm>
              <a:off x="4313695" y="2201693"/>
              <a:ext cx="140545" cy="143575"/>
            </a:xfrm>
            <a:prstGeom prst="ellipse">
              <a:avLst/>
            </a:prstGeom>
            <a:solidFill>
              <a:schemeClr val="tx1"/>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defTabSz="914217">
                <a:defRPr/>
              </a:pPr>
              <a:endParaRPr lang="en-US" sz="3200"/>
            </a:p>
          </p:txBody>
        </p:sp>
        <p:cxnSp>
          <p:nvCxnSpPr>
            <p:cNvPr id="1620" name="Straight Connector 1619">
              <a:extLst>
                <a:ext uri="{FF2B5EF4-FFF2-40B4-BE49-F238E27FC236}">
                  <a16:creationId xmlns:a16="http://schemas.microsoft.com/office/drawing/2014/main" id="{7231C501-87B6-4086-B547-E7065F190857}"/>
                </a:ext>
              </a:extLst>
            </p:cNvPr>
            <p:cNvCxnSpPr>
              <a:stCxn id="1619" idx="2"/>
            </p:cNvCxnSpPr>
            <p:nvPr/>
          </p:nvCxnSpPr>
          <p:spPr>
            <a:xfrm flipH="1" flipV="1">
              <a:off x="3046164" y="2273481"/>
              <a:ext cx="1267531"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1621" name="Rectangle 408">
            <a:extLst>
              <a:ext uri="{FF2B5EF4-FFF2-40B4-BE49-F238E27FC236}">
                <a16:creationId xmlns:a16="http://schemas.microsoft.com/office/drawing/2014/main" id="{BA9515AD-4D8E-4E32-832F-6C54B30CCAE8}"/>
              </a:ext>
            </a:extLst>
          </p:cNvPr>
          <p:cNvSpPr>
            <a:spLocks noChangeArrowheads="1"/>
          </p:cNvSpPr>
          <p:nvPr/>
        </p:nvSpPr>
        <p:spPr bwMode="auto">
          <a:xfrm>
            <a:off x="269240" y="3441533"/>
            <a:ext cx="2492483" cy="61244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243791" tIns="45711" rIns="243791" bIns="97517">
            <a:spAutoFit/>
          </a:bodyPr>
          <a:lstStyle>
            <a:lvl1pPr>
              <a:defRPr sz="3600">
                <a:solidFill>
                  <a:schemeClr val="tx1"/>
                </a:solidFill>
                <a:latin typeface="Lato Light" panose="020F0302020204030203" pitchFamily="34" charset="0"/>
                <a:ea typeface="MS PGothic" panose="020B0600070205080204" pitchFamily="34" charset="-128"/>
              </a:defRPr>
            </a:lvl1pPr>
            <a:lvl2pPr marL="742950" indent="-285750">
              <a:defRPr sz="3600">
                <a:solidFill>
                  <a:schemeClr val="tx1"/>
                </a:solidFill>
                <a:latin typeface="Lato Light" panose="020F0302020204030203" pitchFamily="34" charset="0"/>
                <a:ea typeface="MS PGothic" panose="020B0600070205080204" pitchFamily="34" charset="-128"/>
              </a:defRPr>
            </a:lvl2pPr>
            <a:lvl3pPr marL="1143000" indent="-228600">
              <a:defRPr sz="3600">
                <a:solidFill>
                  <a:schemeClr val="tx1"/>
                </a:solidFill>
                <a:latin typeface="Lato Light" panose="020F0302020204030203" pitchFamily="34" charset="0"/>
                <a:ea typeface="MS PGothic" panose="020B0600070205080204" pitchFamily="34" charset="-128"/>
              </a:defRPr>
            </a:lvl3pPr>
            <a:lvl4pPr marL="1600200" indent="-228600">
              <a:defRPr sz="3600">
                <a:solidFill>
                  <a:schemeClr val="tx1"/>
                </a:solidFill>
                <a:latin typeface="Lato Light" panose="020F0302020204030203" pitchFamily="34" charset="0"/>
                <a:ea typeface="MS PGothic" panose="020B0600070205080204" pitchFamily="34" charset="-128"/>
              </a:defRPr>
            </a:lvl4pPr>
            <a:lvl5pPr marL="2057400" indent="-228600">
              <a:defRPr sz="3600">
                <a:solidFill>
                  <a:schemeClr val="tx1"/>
                </a:solidFill>
                <a:latin typeface="Lato Light" panose="020F0302020204030203" pitchFamily="34" charset="0"/>
                <a:ea typeface="MS PGothic" panose="020B0600070205080204" pitchFamily="34" charset="-128"/>
              </a:defRPr>
            </a:lvl5pPr>
            <a:lvl6pPr marL="25146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6pPr>
            <a:lvl7pPr marL="29718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7pPr>
            <a:lvl8pPr marL="34290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8pPr>
            <a:lvl9pPr marL="38862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9pPr>
          </a:lstStyle>
          <a:p>
            <a:pPr algn="r">
              <a:lnSpc>
                <a:spcPct val="95000"/>
              </a:lnSpc>
            </a:pPr>
            <a:r>
              <a:rPr lang="en-US" altLang="es-MX" sz="1200" dirty="0"/>
              <a:t>Location A</a:t>
            </a:r>
          </a:p>
          <a:p>
            <a:pPr algn="r">
              <a:lnSpc>
                <a:spcPct val="95000"/>
              </a:lnSpc>
            </a:pPr>
            <a:r>
              <a:rPr lang="es-CO" sz="1000" b="1" dirty="0">
                <a:latin typeface="Arial" panose="020B0604020202020204" pitchFamily="34" charset="0"/>
                <a:cs typeface="Arial" panose="020B0604020202020204" pitchFamily="34" charset="0"/>
              </a:rPr>
              <a:t>Lorem ipsum </a:t>
            </a:r>
            <a:r>
              <a:rPr lang="es-CO" sz="1000" dirty="0">
                <a:latin typeface="Arial" panose="020B0604020202020204" pitchFamily="34" charset="0"/>
                <a:cs typeface="Arial" panose="020B0604020202020204" pitchFamily="34" charset="0"/>
              </a:rPr>
              <a:t>dolor sit amet, consectetur adipiscing elit</a:t>
            </a:r>
            <a:endParaRPr lang="en-US" altLang="es-MX" sz="1000" dirty="0"/>
          </a:p>
        </p:txBody>
      </p:sp>
      <p:sp>
        <p:nvSpPr>
          <p:cNvPr id="1622" name="Rectangle 408">
            <a:extLst>
              <a:ext uri="{FF2B5EF4-FFF2-40B4-BE49-F238E27FC236}">
                <a16:creationId xmlns:a16="http://schemas.microsoft.com/office/drawing/2014/main" id="{4A295348-DB8C-43EA-8473-17620E4246B0}"/>
              </a:ext>
            </a:extLst>
          </p:cNvPr>
          <p:cNvSpPr>
            <a:spLocks noChangeArrowheads="1"/>
          </p:cNvSpPr>
          <p:nvPr/>
        </p:nvSpPr>
        <p:spPr bwMode="auto">
          <a:xfrm>
            <a:off x="1425276" y="4877091"/>
            <a:ext cx="2492483" cy="61244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243791" tIns="45711" rIns="243791" bIns="97517">
            <a:spAutoFit/>
          </a:bodyPr>
          <a:lstStyle>
            <a:lvl1pPr>
              <a:defRPr sz="3600">
                <a:solidFill>
                  <a:schemeClr val="tx1"/>
                </a:solidFill>
                <a:latin typeface="Lato Light" panose="020F0302020204030203" pitchFamily="34" charset="0"/>
                <a:ea typeface="MS PGothic" panose="020B0600070205080204" pitchFamily="34" charset="-128"/>
              </a:defRPr>
            </a:lvl1pPr>
            <a:lvl2pPr marL="742950" indent="-285750">
              <a:defRPr sz="3600">
                <a:solidFill>
                  <a:schemeClr val="tx1"/>
                </a:solidFill>
                <a:latin typeface="Lato Light" panose="020F0302020204030203" pitchFamily="34" charset="0"/>
                <a:ea typeface="MS PGothic" panose="020B0600070205080204" pitchFamily="34" charset="-128"/>
              </a:defRPr>
            </a:lvl2pPr>
            <a:lvl3pPr marL="1143000" indent="-228600">
              <a:defRPr sz="3600">
                <a:solidFill>
                  <a:schemeClr val="tx1"/>
                </a:solidFill>
                <a:latin typeface="Lato Light" panose="020F0302020204030203" pitchFamily="34" charset="0"/>
                <a:ea typeface="MS PGothic" panose="020B0600070205080204" pitchFamily="34" charset="-128"/>
              </a:defRPr>
            </a:lvl3pPr>
            <a:lvl4pPr marL="1600200" indent="-228600">
              <a:defRPr sz="3600">
                <a:solidFill>
                  <a:schemeClr val="tx1"/>
                </a:solidFill>
                <a:latin typeface="Lato Light" panose="020F0302020204030203" pitchFamily="34" charset="0"/>
                <a:ea typeface="MS PGothic" panose="020B0600070205080204" pitchFamily="34" charset="-128"/>
              </a:defRPr>
            </a:lvl4pPr>
            <a:lvl5pPr marL="2057400" indent="-228600">
              <a:defRPr sz="3600">
                <a:solidFill>
                  <a:schemeClr val="tx1"/>
                </a:solidFill>
                <a:latin typeface="Lato Light" panose="020F0302020204030203" pitchFamily="34" charset="0"/>
                <a:ea typeface="MS PGothic" panose="020B0600070205080204" pitchFamily="34" charset="-128"/>
              </a:defRPr>
            </a:lvl5pPr>
            <a:lvl6pPr marL="25146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6pPr>
            <a:lvl7pPr marL="29718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7pPr>
            <a:lvl8pPr marL="34290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8pPr>
            <a:lvl9pPr marL="38862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9pPr>
          </a:lstStyle>
          <a:p>
            <a:pPr algn="r">
              <a:lnSpc>
                <a:spcPct val="95000"/>
              </a:lnSpc>
            </a:pPr>
            <a:r>
              <a:rPr lang="en-US" altLang="es-MX" sz="1200" dirty="0"/>
              <a:t>Location A</a:t>
            </a:r>
          </a:p>
          <a:p>
            <a:pPr algn="r">
              <a:lnSpc>
                <a:spcPct val="95000"/>
              </a:lnSpc>
            </a:pPr>
            <a:r>
              <a:rPr lang="es-CO" sz="1000" b="1" dirty="0">
                <a:latin typeface="Arial" panose="020B0604020202020204" pitchFamily="34" charset="0"/>
                <a:cs typeface="Arial" panose="020B0604020202020204" pitchFamily="34" charset="0"/>
              </a:rPr>
              <a:t>Lorem ipsum </a:t>
            </a:r>
            <a:r>
              <a:rPr lang="es-CO" sz="1000" dirty="0">
                <a:latin typeface="Arial" panose="020B0604020202020204" pitchFamily="34" charset="0"/>
                <a:cs typeface="Arial" panose="020B0604020202020204" pitchFamily="34" charset="0"/>
              </a:rPr>
              <a:t>dolor sit amet, consectetur adipiscing elit</a:t>
            </a:r>
            <a:endParaRPr lang="en-US" altLang="es-MX" sz="1000" dirty="0"/>
          </a:p>
        </p:txBody>
      </p:sp>
      <p:sp>
        <p:nvSpPr>
          <p:cNvPr id="1623" name="Rectangle 408">
            <a:extLst>
              <a:ext uri="{FF2B5EF4-FFF2-40B4-BE49-F238E27FC236}">
                <a16:creationId xmlns:a16="http://schemas.microsoft.com/office/drawing/2014/main" id="{8E707951-81C4-4221-8966-CBBADC4733BC}"/>
              </a:ext>
            </a:extLst>
          </p:cNvPr>
          <p:cNvSpPr>
            <a:spLocks noChangeArrowheads="1"/>
          </p:cNvSpPr>
          <p:nvPr/>
        </p:nvSpPr>
        <p:spPr bwMode="auto">
          <a:xfrm>
            <a:off x="9271718" y="3151152"/>
            <a:ext cx="2492483" cy="61244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243791" tIns="45711" rIns="243791" bIns="97517">
            <a:spAutoFit/>
          </a:bodyPr>
          <a:lstStyle>
            <a:lvl1pPr>
              <a:defRPr sz="3600">
                <a:solidFill>
                  <a:schemeClr val="tx1"/>
                </a:solidFill>
                <a:latin typeface="Lato Light" panose="020F0302020204030203" pitchFamily="34" charset="0"/>
                <a:ea typeface="MS PGothic" panose="020B0600070205080204" pitchFamily="34" charset="-128"/>
              </a:defRPr>
            </a:lvl1pPr>
            <a:lvl2pPr marL="742950" indent="-285750">
              <a:defRPr sz="3600">
                <a:solidFill>
                  <a:schemeClr val="tx1"/>
                </a:solidFill>
                <a:latin typeface="Lato Light" panose="020F0302020204030203" pitchFamily="34" charset="0"/>
                <a:ea typeface="MS PGothic" panose="020B0600070205080204" pitchFamily="34" charset="-128"/>
              </a:defRPr>
            </a:lvl2pPr>
            <a:lvl3pPr marL="1143000" indent="-228600">
              <a:defRPr sz="3600">
                <a:solidFill>
                  <a:schemeClr val="tx1"/>
                </a:solidFill>
                <a:latin typeface="Lato Light" panose="020F0302020204030203" pitchFamily="34" charset="0"/>
                <a:ea typeface="MS PGothic" panose="020B0600070205080204" pitchFamily="34" charset="-128"/>
              </a:defRPr>
            </a:lvl3pPr>
            <a:lvl4pPr marL="1600200" indent="-228600">
              <a:defRPr sz="3600">
                <a:solidFill>
                  <a:schemeClr val="tx1"/>
                </a:solidFill>
                <a:latin typeface="Lato Light" panose="020F0302020204030203" pitchFamily="34" charset="0"/>
                <a:ea typeface="MS PGothic" panose="020B0600070205080204" pitchFamily="34" charset="-128"/>
              </a:defRPr>
            </a:lvl4pPr>
            <a:lvl5pPr marL="2057400" indent="-228600">
              <a:defRPr sz="3600">
                <a:solidFill>
                  <a:schemeClr val="tx1"/>
                </a:solidFill>
                <a:latin typeface="Lato Light" panose="020F0302020204030203" pitchFamily="34" charset="0"/>
                <a:ea typeface="MS PGothic" panose="020B0600070205080204" pitchFamily="34" charset="-128"/>
              </a:defRPr>
            </a:lvl5pPr>
            <a:lvl6pPr marL="25146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6pPr>
            <a:lvl7pPr marL="29718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7pPr>
            <a:lvl8pPr marL="34290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8pPr>
            <a:lvl9pPr marL="38862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9pPr>
          </a:lstStyle>
          <a:p>
            <a:pPr>
              <a:lnSpc>
                <a:spcPct val="95000"/>
              </a:lnSpc>
            </a:pPr>
            <a:r>
              <a:rPr lang="en-US" altLang="es-MX" sz="1200" dirty="0"/>
              <a:t>Location A</a:t>
            </a:r>
          </a:p>
          <a:p>
            <a:pPr>
              <a:lnSpc>
                <a:spcPct val="95000"/>
              </a:lnSpc>
            </a:pPr>
            <a:r>
              <a:rPr lang="es-CO" sz="1000" b="1" dirty="0">
                <a:latin typeface="Arial" panose="020B0604020202020204" pitchFamily="34" charset="0"/>
                <a:cs typeface="Arial" panose="020B0604020202020204" pitchFamily="34" charset="0"/>
              </a:rPr>
              <a:t>Lorem ipsum </a:t>
            </a:r>
            <a:r>
              <a:rPr lang="es-CO" sz="1000" dirty="0">
                <a:latin typeface="Arial" panose="020B0604020202020204" pitchFamily="34" charset="0"/>
                <a:cs typeface="Arial" panose="020B0604020202020204" pitchFamily="34" charset="0"/>
              </a:rPr>
              <a:t>dolor sit amet, consectetur adipiscing elit</a:t>
            </a:r>
            <a:endParaRPr lang="en-US" altLang="es-MX" sz="1000" dirty="0"/>
          </a:p>
        </p:txBody>
      </p:sp>
      <p:sp>
        <p:nvSpPr>
          <p:cNvPr id="1624" name="Rectangle 408">
            <a:extLst>
              <a:ext uri="{FF2B5EF4-FFF2-40B4-BE49-F238E27FC236}">
                <a16:creationId xmlns:a16="http://schemas.microsoft.com/office/drawing/2014/main" id="{5F9FC27D-6086-4003-855F-0C322E0EC783}"/>
              </a:ext>
            </a:extLst>
          </p:cNvPr>
          <p:cNvSpPr>
            <a:spLocks noChangeArrowheads="1"/>
          </p:cNvSpPr>
          <p:nvPr/>
        </p:nvSpPr>
        <p:spPr bwMode="auto">
          <a:xfrm>
            <a:off x="10054840" y="4766303"/>
            <a:ext cx="2492483" cy="61244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243791" tIns="45711" rIns="243791" bIns="97517">
            <a:spAutoFit/>
          </a:bodyPr>
          <a:lstStyle>
            <a:lvl1pPr>
              <a:defRPr sz="3600">
                <a:solidFill>
                  <a:schemeClr val="tx1"/>
                </a:solidFill>
                <a:latin typeface="Lato Light" panose="020F0302020204030203" pitchFamily="34" charset="0"/>
                <a:ea typeface="MS PGothic" panose="020B0600070205080204" pitchFamily="34" charset="-128"/>
              </a:defRPr>
            </a:lvl1pPr>
            <a:lvl2pPr marL="742950" indent="-285750">
              <a:defRPr sz="3600">
                <a:solidFill>
                  <a:schemeClr val="tx1"/>
                </a:solidFill>
                <a:latin typeface="Lato Light" panose="020F0302020204030203" pitchFamily="34" charset="0"/>
                <a:ea typeface="MS PGothic" panose="020B0600070205080204" pitchFamily="34" charset="-128"/>
              </a:defRPr>
            </a:lvl2pPr>
            <a:lvl3pPr marL="1143000" indent="-228600">
              <a:defRPr sz="3600">
                <a:solidFill>
                  <a:schemeClr val="tx1"/>
                </a:solidFill>
                <a:latin typeface="Lato Light" panose="020F0302020204030203" pitchFamily="34" charset="0"/>
                <a:ea typeface="MS PGothic" panose="020B0600070205080204" pitchFamily="34" charset="-128"/>
              </a:defRPr>
            </a:lvl3pPr>
            <a:lvl4pPr marL="1600200" indent="-228600">
              <a:defRPr sz="3600">
                <a:solidFill>
                  <a:schemeClr val="tx1"/>
                </a:solidFill>
                <a:latin typeface="Lato Light" panose="020F0302020204030203" pitchFamily="34" charset="0"/>
                <a:ea typeface="MS PGothic" panose="020B0600070205080204" pitchFamily="34" charset="-128"/>
              </a:defRPr>
            </a:lvl4pPr>
            <a:lvl5pPr marL="2057400" indent="-228600">
              <a:defRPr sz="3600">
                <a:solidFill>
                  <a:schemeClr val="tx1"/>
                </a:solidFill>
                <a:latin typeface="Lato Light" panose="020F0302020204030203" pitchFamily="34" charset="0"/>
                <a:ea typeface="MS PGothic" panose="020B0600070205080204" pitchFamily="34" charset="-128"/>
              </a:defRPr>
            </a:lvl5pPr>
            <a:lvl6pPr marL="25146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6pPr>
            <a:lvl7pPr marL="29718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7pPr>
            <a:lvl8pPr marL="34290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8pPr>
            <a:lvl9pPr marL="38862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9pPr>
          </a:lstStyle>
          <a:p>
            <a:pPr>
              <a:lnSpc>
                <a:spcPct val="95000"/>
              </a:lnSpc>
            </a:pPr>
            <a:r>
              <a:rPr lang="en-US" altLang="es-MX" sz="1200" dirty="0"/>
              <a:t>Location A</a:t>
            </a:r>
          </a:p>
          <a:p>
            <a:pPr>
              <a:lnSpc>
                <a:spcPct val="95000"/>
              </a:lnSpc>
            </a:pPr>
            <a:r>
              <a:rPr lang="es-CO" sz="1000" b="1" dirty="0">
                <a:latin typeface="Arial" panose="020B0604020202020204" pitchFamily="34" charset="0"/>
                <a:cs typeface="Arial" panose="020B0604020202020204" pitchFamily="34" charset="0"/>
              </a:rPr>
              <a:t>Lorem ipsum </a:t>
            </a:r>
            <a:r>
              <a:rPr lang="es-CO" sz="1000" dirty="0">
                <a:latin typeface="Arial" panose="020B0604020202020204" pitchFamily="34" charset="0"/>
                <a:cs typeface="Arial" panose="020B0604020202020204" pitchFamily="34" charset="0"/>
              </a:rPr>
              <a:t>dolor sit amet, consectetur adipiscing elit</a:t>
            </a:r>
            <a:endParaRPr lang="en-US" altLang="es-MX" sz="1000" dirty="0"/>
          </a:p>
        </p:txBody>
      </p:sp>
      <p:sp>
        <p:nvSpPr>
          <p:cNvPr id="1625" name="Oval 1624">
            <a:extLst>
              <a:ext uri="{FF2B5EF4-FFF2-40B4-BE49-F238E27FC236}">
                <a16:creationId xmlns:a16="http://schemas.microsoft.com/office/drawing/2014/main" id="{9A9E1490-7C0D-4CA9-9D0C-2A4711382FDD}"/>
              </a:ext>
            </a:extLst>
          </p:cNvPr>
          <p:cNvSpPr/>
          <p:nvPr/>
        </p:nvSpPr>
        <p:spPr>
          <a:xfrm>
            <a:off x="4674261" y="1460699"/>
            <a:ext cx="461988" cy="462456"/>
          </a:xfrm>
          <a:prstGeom prst="ellipse">
            <a:avLst/>
          </a:prstGeom>
          <a:solidFill>
            <a:srgbClr val="C00000">
              <a:alpha val="70000"/>
            </a:srgbClr>
          </a:solidFill>
          <a:ln>
            <a:noFill/>
          </a:ln>
          <a:effectLst/>
        </p:spPr>
        <p:style>
          <a:lnRef idx="1">
            <a:schemeClr val="accent1"/>
          </a:lnRef>
          <a:fillRef idx="3">
            <a:schemeClr val="accent1"/>
          </a:fillRef>
          <a:effectRef idx="2">
            <a:schemeClr val="accent1"/>
          </a:effectRef>
          <a:fontRef idx="minor">
            <a:schemeClr val="lt1"/>
          </a:fontRef>
        </p:style>
        <p:txBody>
          <a:bodyPr lIns="91422" tIns="45711" rIns="91422" bIns="45711" anchor="ctr"/>
          <a:lstStyle/>
          <a:p>
            <a:pPr algn="ctr" defTabSz="914217">
              <a:defRPr/>
            </a:pPr>
            <a:endParaRPr lang="en-US" sz="3200"/>
          </a:p>
        </p:txBody>
      </p:sp>
      <p:grpSp>
        <p:nvGrpSpPr>
          <p:cNvPr id="1626" name="Group 402">
            <a:extLst>
              <a:ext uri="{FF2B5EF4-FFF2-40B4-BE49-F238E27FC236}">
                <a16:creationId xmlns:a16="http://schemas.microsoft.com/office/drawing/2014/main" id="{00B9BE16-4C75-44BB-AAD7-A7EF954B8F1A}"/>
              </a:ext>
            </a:extLst>
          </p:cNvPr>
          <p:cNvGrpSpPr>
            <a:grpSpLocks/>
          </p:cNvGrpSpPr>
          <p:nvPr/>
        </p:nvGrpSpPr>
        <p:grpSpPr bwMode="auto">
          <a:xfrm>
            <a:off x="4071155" y="1644402"/>
            <a:ext cx="755002" cy="76764"/>
            <a:chOff x="3046164" y="2201693"/>
            <a:chExt cx="1408076" cy="143575"/>
          </a:xfrm>
        </p:grpSpPr>
        <p:sp>
          <p:nvSpPr>
            <p:cNvPr id="1627" name="Oval 1626">
              <a:extLst>
                <a:ext uri="{FF2B5EF4-FFF2-40B4-BE49-F238E27FC236}">
                  <a16:creationId xmlns:a16="http://schemas.microsoft.com/office/drawing/2014/main" id="{49419A16-027A-4264-AC2E-53E9BB89A019}"/>
                </a:ext>
              </a:extLst>
            </p:cNvPr>
            <p:cNvSpPr/>
            <p:nvPr/>
          </p:nvSpPr>
          <p:spPr>
            <a:xfrm>
              <a:off x="4313695" y="2201693"/>
              <a:ext cx="140545" cy="143575"/>
            </a:xfrm>
            <a:prstGeom prst="ellipse">
              <a:avLst/>
            </a:prstGeom>
            <a:solidFill>
              <a:schemeClr val="tx1"/>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defTabSz="914217">
                <a:defRPr/>
              </a:pPr>
              <a:endParaRPr lang="en-US" sz="3200"/>
            </a:p>
          </p:txBody>
        </p:sp>
        <p:cxnSp>
          <p:nvCxnSpPr>
            <p:cNvPr id="1628" name="Straight Connector 1627">
              <a:extLst>
                <a:ext uri="{FF2B5EF4-FFF2-40B4-BE49-F238E27FC236}">
                  <a16:creationId xmlns:a16="http://schemas.microsoft.com/office/drawing/2014/main" id="{8C71F3CC-149A-4820-AF6A-CD7212ACBC7B}"/>
                </a:ext>
              </a:extLst>
            </p:cNvPr>
            <p:cNvCxnSpPr>
              <a:stCxn id="1627" idx="2"/>
            </p:cNvCxnSpPr>
            <p:nvPr/>
          </p:nvCxnSpPr>
          <p:spPr>
            <a:xfrm flipH="1" flipV="1">
              <a:off x="3046164" y="2273481"/>
              <a:ext cx="1267531"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1629" name="Rectangle 408">
            <a:extLst>
              <a:ext uri="{FF2B5EF4-FFF2-40B4-BE49-F238E27FC236}">
                <a16:creationId xmlns:a16="http://schemas.microsoft.com/office/drawing/2014/main" id="{9A740B42-1361-4CDB-867F-8EF67298550B}"/>
              </a:ext>
            </a:extLst>
          </p:cNvPr>
          <p:cNvSpPr>
            <a:spLocks noChangeArrowheads="1"/>
          </p:cNvSpPr>
          <p:nvPr/>
        </p:nvSpPr>
        <p:spPr bwMode="auto">
          <a:xfrm>
            <a:off x="1566996" y="1370105"/>
            <a:ext cx="2492483" cy="61244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243791" tIns="45711" rIns="243791" bIns="97517">
            <a:spAutoFit/>
          </a:bodyPr>
          <a:lstStyle>
            <a:lvl1pPr>
              <a:defRPr sz="3600">
                <a:solidFill>
                  <a:schemeClr val="tx1"/>
                </a:solidFill>
                <a:latin typeface="Lato Light" panose="020F0302020204030203" pitchFamily="34" charset="0"/>
                <a:ea typeface="MS PGothic" panose="020B0600070205080204" pitchFamily="34" charset="-128"/>
              </a:defRPr>
            </a:lvl1pPr>
            <a:lvl2pPr marL="742950" indent="-285750">
              <a:defRPr sz="3600">
                <a:solidFill>
                  <a:schemeClr val="tx1"/>
                </a:solidFill>
                <a:latin typeface="Lato Light" panose="020F0302020204030203" pitchFamily="34" charset="0"/>
                <a:ea typeface="MS PGothic" panose="020B0600070205080204" pitchFamily="34" charset="-128"/>
              </a:defRPr>
            </a:lvl2pPr>
            <a:lvl3pPr marL="1143000" indent="-228600">
              <a:defRPr sz="3600">
                <a:solidFill>
                  <a:schemeClr val="tx1"/>
                </a:solidFill>
                <a:latin typeface="Lato Light" panose="020F0302020204030203" pitchFamily="34" charset="0"/>
                <a:ea typeface="MS PGothic" panose="020B0600070205080204" pitchFamily="34" charset="-128"/>
              </a:defRPr>
            </a:lvl3pPr>
            <a:lvl4pPr marL="1600200" indent="-228600">
              <a:defRPr sz="3600">
                <a:solidFill>
                  <a:schemeClr val="tx1"/>
                </a:solidFill>
                <a:latin typeface="Lato Light" panose="020F0302020204030203" pitchFamily="34" charset="0"/>
                <a:ea typeface="MS PGothic" panose="020B0600070205080204" pitchFamily="34" charset="-128"/>
              </a:defRPr>
            </a:lvl4pPr>
            <a:lvl5pPr marL="2057400" indent="-228600">
              <a:defRPr sz="3600">
                <a:solidFill>
                  <a:schemeClr val="tx1"/>
                </a:solidFill>
                <a:latin typeface="Lato Light" panose="020F0302020204030203" pitchFamily="34" charset="0"/>
                <a:ea typeface="MS PGothic" panose="020B0600070205080204" pitchFamily="34" charset="-128"/>
              </a:defRPr>
            </a:lvl5pPr>
            <a:lvl6pPr marL="25146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6pPr>
            <a:lvl7pPr marL="29718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7pPr>
            <a:lvl8pPr marL="34290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8pPr>
            <a:lvl9pPr marL="38862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9pPr>
          </a:lstStyle>
          <a:p>
            <a:pPr algn="r">
              <a:lnSpc>
                <a:spcPct val="95000"/>
              </a:lnSpc>
            </a:pPr>
            <a:r>
              <a:rPr lang="en-US" altLang="es-MX" sz="1200" dirty="0"/>
              <a:t>Location A</a:t>
            </a:r>
          </a:p>
          <a:p>
            <a:pPr algn="r">
              <a:lnSpc>
                <a:spcPct val="95000"/>
              </a:lnSpc>
            </a:pPr>
            <a:r>
              <a:rPr lang="es-CO" sz="1000" b="1" dirty="0">
                <a:latin typeface="Arial" panose="020B0604020202020204" pitchFamily="34" charset="0"/>
                <a:cs typeface="Arial" panose="020B0604020202020204" pitchFamily="34" charset="0"/>
              </a:rPr>
              <a:t>Lorem ipsum </a:t>
            </a:r>
            <a:r>
              <a:rPr lang="es-CO" sz="1000" dirty="0">
                <a:latin typeface="Arial" panose="020B0604020202020204" pitchFamily="34" charset="0"/>
                <a:cs typeface="Arial" panose="020B0604020202020204" pitchFamily="34" charset="0"/>
              </a:rPr>
              <a:t>dolor sit amet, consectetur adipiscing elit</a:t>
            </a:r>
            <a:endParaRPr lang="en-US" altLang="es-MX" sz="1000" dirty="0"/>
          </a:p>
        </p:txBody>
      </p:sp>
      <p:sp>
        <p:nvSpPr>
          <p:cNvPr id="2" name="Title 1">
            <a:extLst>
              <a:ext uri="{FF2B5EF4-FFF2-40B4-BE49-F238E27FC236}">
                <a16:creationId xmlns:a16="http://schemas.microsoft.com/office/drawing/2014/main" id="{DBD2A458-FEC9-4ADF-87D3-ABAE5F57784F}"/>
              </a:ext>
            </a:extLst>
          </p:cNvPr>
          <p:cNvSpPr>
            <a:spLocks noGrp="1"/>
          </p:cNvSpPr>
          <p:nvPr>
            <p:ph type="title"/>
          </p:nvPr>
        </p:nvSpPr>
        <p:spPr/>
        <p:txBody>
          <a:bodyPr/>
          <a:lstStyle/>
          <a:p>
            <a:r>
              <a:rPr lang="en-US" dirty="0"/>
              <a:t>Worldwide Map</a:t>
            </a:r>
            <a:br>
              <a:rPr lang="en-US" dirty="0"/>
            </a:br>
            <a:endParaRPr lang="en-US" dirty="0"/>
          </a:p>
        </p:txBody>
      </p:sp>
    </p:spTree>
    <p:extLst>
      <p:ext uri="{BB962C8B-B14F-4D97-AF65-F5344CB8AC3E}">
        <p14:creationId xmlns:p14="http://schemas.microsoft.com/office/powerpoint/2010/main" val="729113834"/>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395" name="TextBox 692"/>
          <p:cNvSpPr txBox="1">
            <a:spLocks noChangeArrowheads="1"/>
          </p:cNvSpPr>
          <p:nvPr/>
        </p:nvSpPr>
        <p:spPr bwMode="auto">
          <a:xfrm>
            <a:off x="5954437" y="2247202"/>
            <a:ext cx="3729932" cy="5078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3600">
                <a:solidFill>
                  <a:schemeClr val="tx1"/>
                </a:solidFill>
                <a:latin typeface="Lato Light" panose="020F0302020204030203" pitchFamily="34" charset="0"/>
                <a:ea typeface="MS PGothic" panose="020B0600070205080204" pitchFamily="34" charset="-128"/>
              </a:defRPr>
            </a:lvl1pPr>
            <a:lvl2pPr marL="742950" indent="-285750">
              <a:defRPr sz="3600">
                <a:solidFill>
                  <a:schemeClr val="tx1"/>
                </a:solidFill>
                <a:latin typeface="Lato Light" panose="020F0302020204030203" pitchFamily="34" charset="0"/>
                <a:ea typeface="MS PGothic" panose="020B0600070205080204" pitchFamily="34" charset="-128"/>
              </a:defRPr>
            </a:lvl2pPr>
            <a:lvl3pPr marL="1143000" indent="-228600">
              <a:defRPr sz="3600">
                <a:solidFill>
                  <a:schemeClr val="tx1"/>
                </a:solidFill>
                <a:latin typeface="Lato Light" panose="020F0302020204030203" pitchFamily="34" charset="0"/>
                <a:ea typeface="MS PGothic" panose="020B0600070205080204" pitchFamily="34" charset="-128"/>
              </a:defRPr>
            </a:lvl3pPr>
            <a:lvl4pPr marL="1600200" indent="-228600">
              <a:defRPr sz="3600">
                <a:solidFill>
                  <a:schemeClr val="tx1"/>
                </a:solidFill>
                <a:latin typeface="Lato Light" panose="020F0302020204030203" pitchFamily="34" charset="0"/>
                <a:ea typeface="MS PGothic" panose="020B0600070205080204" pitchFamily="34" charset="-128"/>
              </a:defRPr>
            </a:lvl4pPr>
            <a:lvl5pPr marL="2057400" indent="-228600">
              <a:defRPr sz="3600">
                <a:solidFill>
                  <a:schemeClr val="tx1"/>
                </a:solidFill>
                <a:latin typeface="Lato Light" panose="020F0302020204030203" pitchFamily="34" charset="0"/>
                <a:ea typeface="MS PGothic" panose="020B0600070205080204" pitchFamily="34" charset="-128"/>
              </a:defRPr>
            </a:lvl5pPr>
            <a:lvl6pPr marL="25146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6pPr>
            <a:lvl7pPr marL="29718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7pPr>
            <a:lvl8pPr marL="34290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8pPr>
            <a:lvl9pPr marL="38862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9pPr>
          </a:lstStyle>
          <a:p>
            <a:pPr>
              <a:lnSpc>
                <a:spcPct val="90000"/>
              </a:lnSpc>
            </a:pPr>
            <a:r>
              <a:rPr lang="en-US" altLang="es-MX" sz="3000">
                <a:latin typeface="+mj-lt"/>
              </a:rPr>
              <a:t>Our  Incredible Growth</a:t>
            </a:r>
          </a:p>
        </p:txBody>
      </p:sp>
      <p:sp>
        <p:nvSpPr>
          <p:cNvPr id="59396" name="Shape 188"/>
          <p:cNvSpPr>
            <a:spLocks noChangeArrowheads="1"/>
          </p:cNvSpPr>
          <p:nvPr/>
        </p:nvSpPr>
        <p:spPr bwMode="auto">
          <a:xfrm>
            <a:off x="6038324" y="2698478"/>
            <a:ext cx="5724525" cy="24198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400000"/>
                <a:headEnd/>
                <a:tailEnd/>
              </a14:hiddenLine>
            </a:ext>
          </a:extLst>
        </p:spPr>
        <p:txBody>
          <a:bodyPr lIns="0" tIns="0" rIns="0" bIns="0" anchor="ctr">
            <a:spAutoFit/>
          </a:bodyPr>
          <a:lstStyle>
            <a:lvl1pPr defTabSz="584200">
              <a:defRPr sz="3600">
                <a:solidFill>
                  <a:schemeClr val="tx1"/>
                </a:solidFill>
                <a:latin typeface="Lato Light" panose="020F0302020204030203" pitchFamily="34" charset="0"/>
                <a:ea typeface="MS PGothic" panose="020B0600070205080204" pitchFamily="34" charset="-128"/>
              </a:defRPr>
            </a:lvl1pPr>
            <a:lvl2pPr marL="742950" indent="-285750" defTabSz="584200">
              <a:defRPr sz="3600">
                <a:solidFill>
                  <a:schemeClr val="tx1"/>
                </a:solidFill>
                <a:latin typeface="Lato Light" panose="020F0302020204030203" pitchFamily="34" charset="0"/>
                <a:ea typeface="MS PGothic" panose="020B0600070205080204" pitchFamily="34" charset="-128"/>
              </a:defRPr>
            </a:lvl2pPr>
            <a:lvl3pPr marL="1143000" indent="-228600" defTabSz="584200">
              <a:defRPr sz="3600">
                <a:solidFill>
                  <a:schemeClr val="tx1"/>
                </a:solidFill>
                <a:latin typeface="Lato Light" panose="020F0302020204030203" pitchFamily="34" charset="0"/>
                <a:ea typeface="MS PGothic" panose="020B0600070205080204" pitchFamily="34" charset="-128"/>
              </a:defRPr>
            </a:lvl3pPr>
            <a:lvl4pPr marL="1600200" indent="-228600" defTabSz="584200">
              <a:defRPr sz="3600">
                <a:solidFill>
                  <a:schemeClr val="tx1"/>
                </a:solidFill>
                <a:latin typeface="Lato Light" panose="020F0302020204030203" pitchFamily="34" charset="0"/>
                <a:ea typeface="MS PGothic" panose="020B0600070205080204" pitchFamily="34" charset="-128"/>
              </a:defRPr>
            </a:lvl4pPr>
            <a:lvl5pPr marL="2057400" indent="-228600" defTabSz="584200">
              <a:defRPr sz="3600">
                <a:solidFill>
                  <a:schemeClr val="tx1"/>
                </a:solidFill>
                <a:latin typeface="Lato Light" panose="020F0302020204030203" pitchFamily="34" charset="0"/>
                <a:ea typeface="MS PGothic" panose="020B0600070205080204" pitchFamily="34" charset="-128"/>
              </a:defRPr>
            </a:lvl5pPr>
            <a:lvl6pPr marL="2514600" indent="-228600" defTabSz="584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6pPr>
            <a:lvl7pPr marL="2971800" indent="-228600" defTabSz="584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7pPr>
            <a:lvl8pPr marL="3429000" indent="-228600" defTabSz="584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8pPr>
            <a:lvl9pPr marL="3886200" indent="-228600" defTabSz="584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9pPr>
          </a:lstStyle>
          <a:p>
            <a:pPr>
              <a:lnSpc>
                <a:spcPct val="110000"/>
              </a:lnSpc>
              <a:spcBef>
                <a:spcPts val="1500"/>
              </a:spcBef>
            </a:pPr>
            <a:r>
              <a:rPr lang="en-US" sz="1800" dirty="0">
                <a:latin typeface="+mj-lt"/>
              </a:rPr>
              <a:t>Lorem ipsum dolor sit amet, consectetur adipiscing elit. Vestibulum venenatis sapien, ac convallis tortor malesuada ac. Maecenas nec porta nisl. In at risus vitae quam pretium ultrices. Maecenas turpis ipsum, sollicitudin nec ornare vitae, eleifend vel neque. Proin porttitor massa sed venenatis faucibus. Morbi congue risus sed neque posuere tristique. Pellentesque ac maximus mauris. Proin eu orci ac mi aliquam varius. </a:t>
            </a:r>
            <a:endParaRPr lang="en-US" altLang="es-MX" sz="900" dirty="0">
              <a:latin typeface="+mj-lt"/>
              <a:sym typeface="Helvetica Neue Light" charset="0"/>
            </a:endParaRPr>
          </a:p>
        </p:txBody>
      </p:sp>
      <p:grpSp>
        <p:nvGrpSpPr>
          <p:cNvPr id="48" name="Group 47"/>
          <p:cNvGrpSpPr/>
          <p:nvPr/>
        </p:nvGrpSpPr>
        <p:grpSpPr>
          <a:xfrm>
            <a:off x="802805" y="1630670"/>
            <a:ext cx="4758870" cy="4276732"/>
            <a:chOff x="949845" y="1882014"/>
            <a:chExt cx="2319277" cy="2066461"/>
          </a:xfrm>
          <a:solidFill>
            <a:schemeClr val="bg1">
              <a:lumMod val="75000"/>
            </a:schemeClr>
          </a:solidFill>
        </p:grpSpPr>
        <p:sp>
          <p:nvSpPr>
            <p:cNvPr id="49" name="Freeform 2109"/>
            <p:cNvSpPr>
              <a:spLocks/>
            </p:cNvSpPr>
            <p:nvPr/>
          </p:nvSpPr>
          <p:spPr bwMode="auto">
            <a:xfrm>
              <a:off x="2518331" y="3809992"/>
              <a:ext cx="35310" cy="17985"/>
            </a:xfrm>
            <a:custGeom>
              <a:avLst/>
              <a:gdLst>
                <a:gd name="T0" fmla="*/ 4 w 20"/>
                <a:gd name="T1" fmla="*/ 1 h 11"/>
                <a:gd name="T2" fmla="*/ 4 w 20"/>
                <a:gd name="T3" fmla="*/ 1 h 11"/>
                <a:gd name="T4" fmla="*/ 2 w 20"/>
                <a:gd name="T5" fmla="*/ 2 h 11"/>
                <a:gd name="T6" fmla="*/ 2 w 20"/>
                <a:gd name="T7" fmla="*/ 2 h 11"/>
                <a:gd name="T8" fmla="*/ 1 w 20"/>
                <a:gd name="T9" fmla="*/ 3 h 11"/>
                <a:gd name="T10" fmla="*/ 1 w 20"/>
                <a:gd name="T11" fmla="*/ 3 h 11"/>
                <a:gd name="T12" fmla="*/ 0 w 20"/>
                <a:gd name="T13" fmla="*/ 5 h 11"/>
                <a:gd name="T14" fmla="*/ 0 w 20"/>
                <a:gd name="T15" fmla="*/ 5 h 11"/>
                <a:gd name="T16" fmla="*/ 18 w 20"/>
                <a:gd name="T17" fmla="*/ 11 h 11"/>
                <a:gd name="T18" fmla="*/ 20 w 20"/>
                <a:gd name="T19" fmla="*/ 10 h 11"/>
                <a:gd name="T20" fmla="*/ 20 w 20"/>
                <a:gd name="T21" fmla="*/ 10 h 11"/>
                <a:gd name="T22" fmla="*/ 20 w 20"/>
                <a:gd name="T23" fmla="*/ 9 h 11"/>
                <a:gd name="T24" fmla="*/ 20 w 20"/>
                <a:gd name="T25" fmla="*/ 8 h 11"/>
                <a:gd name="T26" fmla="*/ 20 w 20"/>
                <a:gd name="T27" fmla="*/ 8 h 11"/>
                <a:gd name="T28" fmla="*/ 20 w 20"/>
                <a:gd name="T29" fmla="*/ 7 h 11"/>
                <a:gd name="T30" fmla="*/ 20 w 20"/>
                <a:gd name="T31" fmla="*/ 7 h 11"/>
                <a:gd name="T32" fmla="*/ 20 w 20"/>
                <a:gd name="T33" fmla="*/ 6 h 11"/>
                <a:gd name="T34" fmla="*/ 20 w 20"/>
                <a:gd name="T35" fmla="*/ 6 h 11"/>
                <a:gd name="T36" fmla="*/ 20 w 20"/>
                <a:gd name="T37" fmla="*/ 6 h 11"/>
                <a:gd name="T38" fmla="*/ 20 w 20"/>
                <a:gd name="T39" fmla="*/ 5 h 11"/>
                <a:gd name="T40" fmla="*/ 20 w 20"/>
                <a:gd name="T41" fmla="*/ 5 h 11"/>
                <a:gd name="T42" fmla="*/ 20 w 20"/>
                <a:gd name="T43" fmla="*/ 5 h 11"/>
                <a:gd name="T44" fmla="*/ 20 w 20"/>
                <a:gd name="T45" fmla="*/ 5 h 11"/>
                <a:gd name="T46" fmla="*/ 20 w 20"/>
                <a:gd name="T47" fmla="*/ 5 h 11"/>
                <a:gd name="T48" fmla="*/ 20 w 20"/>
                <a:gd name="T49" fmla="*/ 5 h 11"/>
                <a:gd name="T50" fmla="*/ 18 w 20"/>
                <a:gd name="T51" fmla="*/ 5 h 11"/>
                <a:gd name="T52" fmla="*/ 17 w 20"/>
                <a:gd name="T53" fmla="*/ 5 h 11"/>
                <a:gd name="T54" fmla="*/ 8 w 20"/>
                <a:gd name="T55" fmla="*/ 2 h 11"/>
                <a:gd name="T56" fmla="*/ 7 w 20"/>
                <a:gd name="T57" fmla="*/ 1 h 11"/>
                <a:gd name="T58" fmla="*/ 6 w 20"/>
                <a:gd name="T59" fmla="*/ 1 h 11"/>
                <a:gd name="T60" fmla="*/ 5 w 20"/>
                <a:gd name="T61" fmla="*/ 0 h 11"/>
                <a:gd name="T62" fmla="*/ 4 w 20"/>
                <a:gd name="T63" fmla="*/ 1 h 11"/>
                <a:gd name="T64" fmla="*/ 4 w 20"/>
                <a:gd name="T65" fmla="*/ 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0" h="11">
                  <a:moveTo>
                    <a:pt x="4" y="1"/>
                  </a:moveTo>
                  <a:cubicBezTo>
                    <a:pt x="4" y="1"/>
                    <a:pt x="4" y="1"/>
                    <a:pt x="4" y="1"/>
                  </a:cubicBezTo>
                  <a:cubicBezTo>
                    <a:pt x="4" y="1"/>
                    <a:pt x="3" y="2"/>
                    <a:pt x="2" y="2"/>
                  </a:cubicBezTo>
                  <a:cubicBezTo>
                    <a:pt x="2" y="2"/>
                    <a:pt x="2" y="2"/>
                    <a:pt x="2" y="2"/>
                  </a:cubicBezTo>
                  <a:cubicBezTo>
                    <a:pt x="2" y="3"/>
                    <a:pt x="2" y="3"/>
                    <a:pt x="1" y="3"/>
                  </a:cubicBezTo>
                  <a:cubicBezTo>
                    <a:pt x="1" y="3"/>
                    <a:pt x="1" y="3"/>
                    <a:pt x="1" y="3"/>
                  </a:cubicBezTo>
                  <a:cubicBezTo>
                    <a:pt x="1" y="4"/>
                    <a:pt x="0" y="4"/>
                    <a:pt x="0" y="5"/>
                  </a:cubicBezTo>
                  <a:cubicBezTo>
                    <a:pt x="0" y="5"/>
                    <a:pt x="0" y="5"/>
                    <a:pt x="0" y="5"/>
                  </a:cubicBezTo>
                  <a:cubicBezTo>
                    <a:pt x="5" y="8"/>
                    <a:pt x="15" y="11"/>
                    <a:pt x="18" y="11"/>
                  </a:cubicBezTo>
                  <a:cubicBezTo>
                    <a:pt x="19" y="11"/>
                    <a:pt x="19" y="10"/>
                    <a:pt x="20" y="10"/>
                  </a:cubicBezTo>
                  <a:cubicBezTo>
                    <a:pt x="20" y="10"/>
                    <a:pt x="20" y="10"/>
                    <a:pt x="20" y="10"/>
                  </a:cubicBezTo>
                  <a:cubicBezTo>
                    <a:pt x="20" y="9"/>
                    <a:pt x="20" y="9"/>
                    <a:pt x="20" y="9"/>
                  </a:cubicBezTo>
                  <a:cubicBezTo>
                    <a:pt x="20" y="9"/>
                    <a:pt x="20" y="8"/>
                    <a:pt x="20" y="8"/>
                  </a:cubicBezTo>
                  <a:cubicBezTo>
                    <a:pt x="20" y="8"/>
                    <a:pt x="20" y="8"/>
                    <a:pt x="20" y="8"/>
                  </a:cubicBezTo>
                  <a:cubicBezTo>
                    <a:pt x="20" y="8"/>
                    <a:pt x="20" y="7"/>
                    <a:pt x="20" y="7"/>
                  </a:cubicBezTo>
                  <a:cubicBezTo>
                    <a:pt x="20" y="7"/>
                    <a:pt x="20" y="7"/>
                    <a:pt x="20" y="7"/>
                  </a:cubicBezTo>
                  <a:cubicBezTo>
                    <a:pt x="20" y="7"/>
                    <a:pt x="20" y="6"/>
                    <a:pt x="20" y="6"/>
                  </a:cubicBezTo>
                  <a:cubicBezTo>
                    <a:pt x="20" y="6"/>
                    <a:pt x="20" y="6"/>
                    <a:pt x="20" y="6"/>
                  </a:cubicBezTo>
                  <a:cubicBezTo>
                    <a:pt x="20" y="6"/>
                    <a:pt x="20" y="6"/>
                    <a:pt x="20" y="6"/>
                  </a:cubicBezTo>
                  <a:cubicBezTo>
                    <a:pt x="20" y="6"/>
                    <a:pt x="20" y="6"/>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19" y="5"/>
                    <a:pt x="18" y="5"/>
                  </a:cubicBezTo>
                  <a:cubicBezTo>
                    <a:pt x="17" y="5"/>
                    <a:pt x="17" y="5"/>
                    <a:pt x="17" y="5"/>
                  </a:cubicBezTo>
                  <a:cubicBezTo>
                    <a:pt x="15" y="5"/>
                    <a:pt x="12" y="5"/>
                    <a:pt x="8" y="2"/>
                  </a:cubicBezTo>
                  <a:cubicBezTo>
                    <a:pt x="8" y="2"/>
                    <a:pt x="7" y="2"/>
                    <a:pt x="7" y="1"/>
                  </a:cubicBezTo>
                  <a:cubicBezTo>
                    <a:pt x="6" y="1"/>
                    <a:pt x="6" y="1"/>
                    <a:pt x="6" y="1"/>
                  </a:cubicBezTo>
                  <a:cubicBezTo>
                    <a:pt x="6" y="1"/>
                    <a:pt x="5" y="1"/>
                    <a:pt x="5" y="0"/>
                  </a:cubicBezTo>
                  <a:cubicBezTo>
                    <a:pt x="5" y="1"/>
                    <a:pt x="5" y="1"/>
                    <a:pt x="4" y="1"/>
                  </a:cubicBezTo>
                  <a:cubicBezTo>
                    <a:pt x="4" y="1"/>
                    <a:pt x="4" y="1"/>
                    <a:pt x="4"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solidFill>
                  <a:schemeClr val="tx1">
                    <a:lumMod val="75000"/>
                    <a:lumOff val="25000"/>
                  </a:schemeClr>
                </a:solidFill>
              </a:endParaRPr>
            </a:p>
          </p:txBody>
        </p:sp>
        <p:sp>
          <p:nvSpPr>
            <p:cNvPr id="50" name="Freeform 2110"/>
            <p:cNvSpPr>
              <a:spLocks/>
            </p:cNvSpPr>
            <p:nvPr/>
          </p:nvSpPr>
          <p:spPr bwMode="auto">
            <a:xfrm>
              <a:off x="2533198" y="3777619"/>
              <a:ext cx="111504" cy="53955"/>
            </a:xfrm>
            <a:custGeom>
              <a:avLst/>
              <a:gdLst>
                <a:gd name="T0" fmla="*/ 60 w 63"/>
                <a:gd name="T1" fmla="*/ 7 h 32"/>
                <a:gd name="T2" fmla="*/ 52 w 63"/>
                <a:gd name="T3" fmla="*/ 3 h 32"/>
                <a:gd name="T4" fmla="*/ 43 w 63"/>
                <a:gd name="T5" fmla="*/ 0 h 32"/>
                <a:gd name="T6" fmla="*/ 30 w 63"/>
                <a:gd name="T7" fmla="*/ 3 h 32"/>
                <a:gd name="T8" fmla="*/ 20 w 63"/>
                <a:gd name="T9" fmla="*/ 3 h 32"/>
                <a:gd name="T10" fmla="*/ 9 w 63"/>
                <a:gd name="T11" fmla="*/ 4 h 32"/>
                <a:gd name="T12" fmla="*/ 7 w 63"/>
                <a:gd name="T13" fmla="*/ 6 h 32"/>
                <a:gd name="T14" fmla="*/ 6 w 63"/>
                <a:gd name="T15" fmla="*/ 7 h 32"/>
                <a:gd name="T16" fmla="*/ 3 w 63"/>
                <a:gd name="T17" fmla="*/ 10 h 32"/>
                <a:gd name="T18" fmla="*/ 0 w 63"/>
                <a:gd name="T19" fmla="*/ 15 h 32"/>
                <a:gd name="T20" fmla="*/ 0 w 63"/>
                <a:gd name="T21" fmla="*/ 16 h 32"/>
                <a:gd name="T22" fmla="*/ 0 w 63"/>
                <a:gd name="T23" fmla="*/ 17 h 32"/>
                <a:gd name="T24" fmla="*/ 1 w 63"/>
                <a:gd name="T25" fmla="*/ 17 h 32"/>
                <a:gd name="T26" fmla="*/ 3 w 63"/>
                <a:gd name="T27" fmla="*/ 18 h 32"/>
                <a:gd name="T28" fmla="*/ 9 w 63"/>
                <a:gd name="T29" fmla="*/ 20 h 32"/>
                <a:gd name="T30" fmla="*/ 10 w 63"/>
                <a:gd name="T31" fmla="*/ 20 h 32"/>
                <a:gd name="T32" fmla="*/ 16 w 63"/>
                <a:gd name="T33" fmla="*/ 22 h 32"/>
                <a:gd name="T34" fmla="*/ 16 w 63"/>
                <a:gd name="T35" fmla="*/ 22 h 32"/>
                <a:gd name="T36" fmla="*/ 16 w 63"/>
                <a:gd name="T37" fmla="*/ 23 h 32"/>
                <a:gd name="T38" fmla="*/ 16 w 63"/>
                <a:gd name="T39" fmla="*/ 23 h 32"/>
                <a:gd name="T40" fmla="*/ 16 w 63"/>
                <a:gd name="T41" fmla="*/ 24 h 32"/>
                <a:gd name="T42" fmla="*/ 16 w 63"/>
                <a:gd name="T43" fmla="*/ 25 h 32"/>
                <a:gd name="T44" fmla="*/ 16 w 63"/>
                <a:gd name="T45" fmla="*/ 25 h 32"/>
                <a:gd name="T46" fmla="*/ 16 w 63"/>
                <a:gd name="T47" fmla="*/ 27 h 32"/>
                <a:gd name="T48" fmla="*/ 16 w 63"/>
                <a:gd name="T49" fmla="*/ 27 h 32"/>
                <a:gd name="T50" fmla="*/ 18 w 63"/>
                <a:gd name="T51" fmla="*/ 29 h 32"/>
                <a:gd name="T52" fmla="*/ 20 w 63"/>
                <a:gd name="T53" fmla="*/ 32 h 32"/>
                <a:gd name="T54" fmla="*/ 21 w 63"/>
                <a:gd name="T55" fmla="*/ 32 h 32"/>
                <a:gd name="T56" fmla="*/ 24 w 63"/>
                <a:gd name="T57" fmla="*/ 30 h 32"/>
                <a:gd name="T58" fmla="*/ 24 w 63"/>
                <a:gd name="T59" fmla="*/ 29 h 32"/>
                <a:gd name="T60" fmla="*/ 24 w 63"/>
                <a:gd name="T61" fmla="*/ 24 h 32"/>
                <a:gd name="T62" fmla="*/ 29 w 63"/>
                <a:gd name="T63" fmla="*/ 21 h 32"/>
                <a:gd name="T64" fmla="*/ 40 w 63"/>
                <a:gd name="T65" fmla="*/ 18 h 32"/>
                <a:gd name="T66" fmla="*/ 47 w 63"/>
                <a:gd name="T67" fmla="*/ 13 h 32"/>
                <a:gd name="T68" fmla="*/ 50 w 63"/>
                <a:gd name="T69" fmla="*/ 13 h 32"/>
                <a:gd name="T70" fmla="*/ 52 w 63"/>
                <a:gd name="T71" fmla="*/ 14 h 32"/>
                <a:gd name="T72" fmla="*/ 54 w 63"/>
                <a:gd name="T73" fmla="*/ 12 h 32"/>
                <a:gd name="T74" fmla="*/ 56 w 63"/>
                <a:gd name="T75" fmla="*/ 11 h 32"/>
                <a:gd name="T76" fmla="*/ 56 w 63"/>
                <a:gd name="T77" fmla="*/ 11 h 32"/>
                <a:gd name="T78" fmla="*/ 58 w 63"/>
                <a:gd name="T79" fmla="*/ 10 h 32"/>
                <a:gd name="T80" fmla="*/ 58 w 63"/>
                <a:gd name="T81" fmla="*/ 10 h 32"/>
                <a:gd name="T82" fmla="*/ 60 w 63"/>
                <a:gd name="T83" fmla="*/ 9 h 32"/>
                <a:gd name="T84" fmla="*/ 61 w 63"/>
                <a:gd name="T85" fmla="*/ 9 h 32"/>
                <a:gd name="T86" fmla="*/ 63 w 63"/>
                <a:gd name="T87" fmla="*/ 9 h 32"/>
                <a:gd name="T88" fmla="*/ 63 w 63"/>
                <a:gd name="T89" fmla="*/ 9 h 32"/>
                <a:gd name="T90" fmla="*/ 60 w 63"/>
                <a:gd name="T91" fmla="*/ 7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3" h="32">
                  <a:moveTo>
                    <a:pt x="60" y="7"/>
                  </a:moveTo>
                  <a:cubicBezTo>
                    <a:pt x="57" y="6"/>
                    <a:pt x="54" y="5"/>
                    <a:pt x="52" y="3"/>
                  </a:cubicBezTo>
                  <a:cubicBezTo>
                    <a:pt x="50" y="1"/>
                    <a:pt x="47" y="0"/>
                    <a:pt x="43" y="0"/>
                  </a:cubicBezTo>
                  <a:cubicBezTo>
                    <a:pt x="37" y="0"/>
                    <a:pt x="31" y="2"/>
                    <a:pt x="30" y="3"/>
                  </a:cubicBezTo>
                  <a:cubicBezTo>
                    <a:pt x="27" y="4"/>
                    <a:pt x="23" y="4"/>
                    <a:pt x="20" y="3"/>
                  </a:cubicBezTo>
                  <a:cubicBezTo>
                    <a:pt x="16" y="3"/>
                    <a:pt x="12" y="2"/>
                    <a:pt x="9" y="4"/>
                  </a:cubicBezTo>
                  <a:cubicBezTo>
                    <a:pt x="9" y="5"/>
                    <a:pt x="8" y="5"/>
                    <a:pt x="7" y="6"/>
                  </a:cubicBezTo>
                  <a:cubicBezTo>
                    <a:pt x="7" y="6"/>
                    <a:pt x="7" y="7"/>
                    <a:pt x="6" y="7"/>
                  </a:cubicBezTo>
                  <a:cubicBezTo>
                    <a:pt x="5" y="8"/>
                    <a:pt x="4" y="9"/>
                    <a:pt x="3" y="10"/>
                  </a:cubicBezTo>
                  <a:cubicBezTo>
                    <a:pt x="1" y="12"/>
                    <a:pt x="0" y="14"/>
                    <a:pt x="0" y="15"/>
                  </a:cubicBezTo>
                  <a:cubicBezTo>
                    <a:pt x="0" y="16"/>
                    <a:pt x="0" y="16"/>
                    <a:pt x="0" y="16"/>
                  </a:cubicBezTo>
                  <a:cubicBezTo>
                    <a:pt x="0" y="16"/>
                    <a:pt x="0" y="16"/>
                    <a:pt x="0" y="17"/>
                  </a:cubicBezTo>
                  <a:cubicBezTo>
                    <a:pt x="0" y="17"/>
                    <a:pt x="0" y="17"/>
                    <a:pt x="1" y="17"/>
                  </a:cubicBezTo>
                  <a:cubicBezTo>
                    <a:pt x="1" y="17"/>
                    <a:pt x="2" y="18"/>
                    <a:pt x="3" y="18"/>
                  </a:cubicBezTo>
                  <a:cubicBezTo>
                    <a:pt x="5" y="19"/>
                    <a:pt x="7" y="20"/>
                    <a:pt x="9" y="20"/>
                  </a:cubicBezTo>
                  <a:cubicBezTo>
                    <a:pt x="10" y="20"/>
                    <a:pt x="10" y="20"/>
                    <a:pt x="10" y="20"/>
                  </a:cubicBezTo>
                  <a:cubicBezTo>
                    <a:pt x="12" y="20"/>
                    <a:pt x="14" y="20"/>
                    <a:pt x="16" y="22"/>
                  </a:cubicBezTo>
                  <a:cubicBezTo>
                    <a:pt x="16" y="22"/>
                    <a:pt x="16" y="22"/>
                    <a:pt x="16" y="22"/>
                  </a:cubicBezTo>
                  <a:cubicBezTo>
                    <a:pt x="16" y="22"/>
                    <a:pt x="16" y="22"/>
                    <a:pt x="16" y="23"/>
                  </a:cubicBezTo>
                  <a:cubicBezTo>
                    <a:pt x="16" y="23"/>
                    <a:pt x="16" y="23"/>
                    <a:pt x="16" y="23"/>
                  </a:cubicBezTo>
                  <a:cubicBezTo>
                    <a:pt x="16" y="24"/>
                    <a:pt x="16" y="24"/>
                    <a:pt x="16" y="24"/>
                  </a:cubicBezTo>
                  <a:cubicBezTo>
                    <a:pt x="16" y="24"/>
                    <a:pt x="16" y="25"/>
                    <a:pt x="16" y="25"/>
                  </a:cubicBezTo>
                  <a:cubicBezTo>
                    <a:pt x="16" y="25"/>
                    <a:pt x="16" y="25"/>
                    <a:pt x="16" y="25"/>
                  </a:cubicBezTo>
                  <a:cubicBezTo>
                    <a:pt x="16" y="26"/>
                    <a:pt x="16" y="27"/>
                    <a:pt x="16" y="27"/>
                  </a:cubicBezTo>
                  <a:cubicBezTo>
                    <a:pt x="16" y="27"/>
                    <a:pt x="16" y="27"/>
                    <a:pt x="16" y="27"/>
                  </a:cubicBezTo>
                  <a:cubicBezTo>
                    <a:pt x="17" y="28"/>
                    <a:pt x="18" y="28"/>
                    <a:pt x="18" y="29"/>
                  </a:cubicBezTo>
                  <a:cubicBezTo>
                    <a:pt x="20" y="30"/>
                    <a:pt x="20" y="31"/>
                    <a:pt x="20" y="32"/>
                  </a:cubicBezTo>
                  <a:cubicBezTo>
                    <a:pt x="21" y="32"/>
                    <a:pt x="21" y="32"/>
                    <a:pt x="21" y="32"/>
                  </a:cubicBezTo>
                  <a:cubicBezTo>
                    <a:pt x="22" y="31"/>
                    <a:pt x="23" y="30"/>
                    <a:pt x="24" y="30"/>
                  </a:cubicBezTo>
                  <a:cubicBezTo>
                    <a:pt x="24" y="30"/>
                    <a:pt x="24" y="29"/>
                    <a:pt x="24" y="29"/>
                  </a:cubicBezTo>
                  <a:cubicBezTo>
                    <a:pt x="23" y="28"/>
                    <a:pt x="23" y="26"/>
                    <a:pt x="24" y="24"/>
                  </a:cubicBezTo>
                  <a:cubicBezTo>
                    <a:pt x="25" y="22"/>
                    <a:pt x="27" y="21"/>
                    <a:pt x="29" y="21"/>
                  </a:cubicBezTo>
                  <a:cubicBezTo>
                    <a:pt x="36" y="21"/>
                    <a:pt x="39" y="20"/>
                    <a:pt x="40" y="18"/>
                  </a:cubicBezTo>
                  <a:cubicBezTo>
                    <a:pt x="40" y="15"/>
                    <a:pt x="43" y="13"/>
                    <a:pt x="47" y="13"/>
                  </a:cubicBezTo>
                  <a:cubicBezTo>
                    <a:pt x="48" y="13"/>
                    <a:pt x="49" y="13"/>
                    <a:pt x="50" y="13"/>
                  </a:cubicBezTo>
                  <a:cubicBezTo>
                    <a:pt x="51" y="14"/>
                    <a:pt x="52" y="14"/>
                    <a:pt x="52" y="14"/>
                  </a:cubicBezTo>
                  <a:cubicBezTo>
                    <a:pt x="53" y="14"/>
                    <a:pt x="54" y="13"/>
                    <a:pt x="54" y="12"/>
                  </a:cubicBezTo>
                  <a:cubicBezTo>
                    <a:pt x="55" y="12"/>
                    <a:pt x="55" y="12"/>
                    <a:pt x="56" y="11"/>
                  </a:cubicBezTo>
                  <a:cubicBezTo>
                    <a:pt x="56" y="11"/>
                    <a:pt x="56" y="11"/>
                    <a:pt x="56" y="11"/>
                  </a:cubicBezTo>
                  <a:cubicBezTo>
                    <a:pt x="57" y="11"/>
                    <a:pt x="57" y="11"/>
                    <a:pt x="58" y="10"/>
                  </a:cubicBezTo>
                  <a:cubicBezTo>
                    <a:pt x="58" y="10"/>
                    <a:pt x="58" y="10"/>
                    <a:pt x="58" y="10"/>
                  </a:cubicBezTo>
                  <a:cubicBezTo>
                    <a:pt x="59" y="10"/>
                    <a:pt x="60" y="10"/>
                    <a:pt x="60" y="9"/>
                  </a:cubicBezTo>
                  <a:cubicBezTo>
                    <a:pt x="60" y="9"/>
                    <a:pt x="60" y="9"/>
                    <a:pt x="61" y="9"/>
                  </a:cubicBezTo>
                  <a:cubicBezTo>
                    <a:pt x="61" y="9"/>
                    <a:pt x="62" y="9"/>
                    <a:pt x="63" y="9"/>
                  </a:cubicBezTo>
                  <a:cubicBezTo>
                    <a:pt x="63" y="9"/>
                    <a:pt x="63" y="9"/>
                    <a:pt x="63" y="9"/>
                  </a:cubicBezTo>
                  <a:cubicBezTo>
                    <a:pt x="62" y="8"/>
                    <a:pt x="61" y="8"/>
                    <a:pt x="60" y="7"/>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solidFill>
                  <a:schemeClr val="tx1">
                    <a:lumMod val="75000"/>
                    <a:lumOff val="25000"/>
                  </a:schemeClr>
                </a:solidFill>
              </a:endParaRPr>
            </a:p>
          </p:txBody>
        </p:sp>
        <p:sp>
          <p:nvSpPr>
            <p:cNvPr id="51" name="Freeform 2111"/>
            <p:cNvSpPr>
              <a:spLocks/>
            </p:cNvSpPr>
            <p:nvPr/>
          </p:nvSpPr>
          <p:spPr bwMode="auto">
            <a:xfrm>
              <a:off x="2561074" y="381538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solidFill>
                  <a:schemeClr val="tx1">
                    <a:lumMod val="75000"/>
                    <a:lumOff val="25000"/>
                  </a:schemeClr>
                </a:solidFill>
              </a:endParaRPr>
            </a:p>
          </p:txBody>
        </p:sp>
        <p:sp>
          <p:nvSpPr>
            <p:cNvPr id="52" name="Freeform 2112"/>
            <p:cNvSpPr>
              <a:spLocks/>
            </p:cNvSpPr>
            <p:nvPr/>
          </p:nvSpPr>
          <p:spPr bwMode="auto">
            <a:xfrm>
              <a:off x="2561074" y="3818984"/>
              <a:ext cx="0" cy="3597"/>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1"/>
                    <a:pt x="0" y="1"/>
                    <a:pt x="0" y="2"/>
                  </a:cubicBezTo>
                  <a:cubicBezTo>
                    <a:pt x="0" y="2"/>
                    <a:pt x="0" y="1"/>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solidFill>
                  <a:schemeClr val="tx1">
                    <a:lumMod val="75000"/>
                    <a:lumOff val="25000"/>
                  </a:schemeClr>
                </a:solidFill>
              </a:endParaRPr>
            </a:p>
          </p:txBody>
        </p:sp>
        <p:sp>
          <p:nvSpPr>
            <p:cNvPr id="53" name="Freeform 2113"/>
            <p:cNvSpPr>
              <a:spLocks/>
            </p:cNvSpPr>
            <p:nvPr/>
          </p:nvSpPr>
          <p:spPr bwMode="auto">
            <a:xfrm>
              <a:off x="2561074" y="381538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solidFill>
                  <a:schemeClr val="tx1">
                    <a:lumMod val="75000"/>
                    <a:lumOff val="25000"/>
                  </a:schemeClr>
                </a:solidFill>
              </a:endParaRPr>
            </a:p>
          </p:txBody>
        </p:sp>
        <p:sp>
          <p:nvSpPr>
            <p:cNvPr id="54" name="Freeform 2114"/>
            <p:cNvSpPr>
              <a:spLocks/>
            </p:cNvSpPr>
            <p:nvPr/>
          </p:nvSpPr>
          <p:spPr bwMode="auto">
            <a:xfrm>
              <a:off x="2561074" y="3817185"/>
              <a:ext cx="0" cy="1798"/>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solidFill>
                  <a:schemeClr val="tx1">
                    <a:lumMod val="75000"/>
                    <a:lumOff val="25000"/>
                  </a:schemeClr>
                </a:solidFill>
              </a:endParaRPr>
            </a:p>
          </p:txBody>
        </p:sp>
        <p:sp>
          <p:nvSpPr>
            <p:cNvPr id="55" name="Freeform 2115"/>
            <p:cNvSpPr>
              <a:spLocks/>
            </p:cNvSpPr>
            <p:nvPr/>
          </p:nvSpPr>
          <p:spPr bwMode="auto">
            <a:xfrm>
              <a:off x="2533198" y="3806395"/>
              <a:ext cx="1858"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solidFill>
                  <a:schemeClr val="tx1">
                    <a:lumMod val="75000"/>
                    <a:lumOff val="25000"/>
                  </a:schemeClr>
                </a:solidFill>
              </a:endParaRPr>
            </a:p>
          </p:txBody>
        </p:sp>
        <p:sp>
          <p:nvSpPr>
            <p:cNvPr id="56" name="Freeform 2116"/>
            <p:cNvSpPr>
              <a:spLocks/>
            </p:cNvSpPr>
            <p:nvPr/>
          </p:nvSpPr>
          <p:spPr bwMode="auto">
            <a:xfrm>
              <a:off x="1975679" y="3430511"/>
              <a:ext cx="600262" cy="359697"/>
            </a:xfrm>
            <a:custGeom>
              <a:avLst/>
              <a:gdLst>
                <a:gd name="T0" fmla="*/ 321 w 338"/>
                <a:gd name="T1" fmla="*/ 169 h 209"/>
                <a:gd name="T2" fmla="*/ 322 w 338"/>
                <a:gd name="T3" fmla="*/ 170 h 209"/>
                <a:gd name="T4" fmla="*/ 325 w 338"/>
                <a:gd name="T5" fmla="*/ 171 h 209"/>
                <a:gd name="T6" fmla="*/ 329 w 338"/>
                <a:gd name="T7" fmla="*/ 154 h 209"/>
                <a:gd name="T8" fmla="*/ 337 w 338"/>
                <a:gd name="T9" fmla="*/ 137 h 209"/>
                <a:gd name="T10" fmla="*/ 312 w 338"/>
                <a:gd name="T11" fmla="*/ 138 h 209"/>
                <a:gd name="T12" fmla="*/ 291 w 338"/>
                <a:gd name="T13" fmla="*/ 167 h 209"/>
                <a:gd name="T14" fmla="*/ 277 w 338"/>
                <a:gd name="T15" fmla="*/ 170 h 209"/>
                <a:gd name="T16" fmla="*/ 245 w 338"/>
                <a:gd name="T17" fmla="*/ 173 h 209"/>
                <a:gd name="T18" fmla="*/ 231 w 338"/>
                <a:gd name="T19" fmla="*/ 156 h 209"/>
                <a:gd name="T20" fmla="*/ 214 w 338"/>
                <a:gd name="T21" fmla="*/ 118 h 209"/>
                <a:gd name="T22" fmla="*/ 218 w 338"/>
                <a:gd name="T23" fmla="*/ 84 h 209"/>
                <a:gd name="T24" fmla="*/ 217 w 338"/>
                <a:gd name="T25" fmla="*/ 83 h 209"/>
                <a:gd name="T26" fmla="*/ 201 w 338"/>
                <a:gd name="T27" fmla="*/ 78 h 209"/>
                <a:gd name="T28" fmla="*/ 195 w 338"/>
                <a:gd name="T29" fmla="*/ 66 h 209"/>
                <a:gd name="T30" fmla="*/ 182 w 338"/>
                <a:gd name="T31" fmla="*/ 46 h 209"/>
                <a:gd name="T32" fmla="*/ 157 w 338"/>
                <a:gd name="T33" fmla="*/ 45 h 209"/>
                <a:gd name="T34" fmla="*/ 145 w 338"/>
                <a:gd name="T35" fmla="*/ 41 h 209"/>
                <a:gd name="T36" fmla="*/ 130 w 338"/>
                <a:gd name="T37" fmla="*/ 23 h 209"/>
                <a:gd name="T38" fmla="*/ 64 w 338"/>
                <a:gd name="T39" fmla="*/ 17 h 209"/>
                <a:gd name="T40" fmla="*/ 0 w 338"/>
                <a:gd name="T41" fmla="*/ 3 h 209"/>
                <a:gd name="T42" fmla="*/ 28 w 338"/>
                <a:gd name="T43" fmla="*/ 42 h 209"/>
                <a:gd name="T44" fmla="*/ 26 w 338"/>
                <a:gd name="T45" fmla="*/ 61 h 209"/>
                <a:gd name="T46" fmla="*/ 51 w 338"/>
                <a:gd name="T47" fmla="*/ 76 h 209"/>
                <a:gd name="T48" fmla="*/ 67 w 338"/>
                <a:gd name="T49" fmla="*/ 102 h 209"/>
                <a:gd name="T50" fmla="*/ 79 w 338"/>
                <a:gd name="T51" fmla="*/ 105 h 209"/>
                <a:gd name="T52" fmla="*/ 67 w 338"/>
                <a:gd name="T53" fmla="*/ 93 h 209"/>
                <a:gd name="T54" fmla="*/ 39 w 338"/>
                <a:gd name="T55" fmla="*/ 48 h 209"/>
                <a:gd name="T56" fmla="*/ 36 w 338"/>
                <a:gd name="T57" fmla="*/ 40 h 209"/>
                <a:gd name="T58" fmla="*/ 20 w 338"/>
                <a:gd name="T59" fmla="*/ 8 h 209"/>
                <a:gd name="T60" fmla="*/ 32 w 338"/>
                <a:gd name="T61" fmla="*/ 9 h 209"/>
                <a:gd name="T62" fmla="*/ 45 w 338"/>
                <a:gd name="T63" fmla="*/ 18 h 209"/>
                <a:gd name="T64" fmla="*/ 50 w 338"/>
                <a:gd name="T65" fmla="*/ 45 h 209"/>
                <a:gd name="T66" fmla="*/ 68 w 338"/>
                <a:gd name="T67" fmla="*/ 54 h 209"/>
                <a:gd name="T68" fmla="*/ 84 w 338"/>
                <a:gd name="T69" fmla="*/ 70 h 209"/>
                <a:gd name="T70" fmla="*/ 93 w 338"/>
                <a:gd name="T71" fmla="*/ 86 h 209"/>
                <a:gd name="T72" fmla="*/ 133 w 338"/>
                <a:gd name="T73" fmla="*/ 133 h 209"/>
                <a:gd name="T74" fmla="*/ 133 w 338"/>
                <a:gd name="T75" fmla="*/ 146 h 209"/>
                <a:gd name="T76" fmla="*/ 151 w 338"/>
                <a:gd name="T77" fmla="*/ 169 h 209"/>
                <a:gd name="T78" fmla="*/ 180 w 338"/>
                <a:gd name="T79" fmla="*/ 181 h 209"/>
                <a:gd name="T80" fmla="*/ 248 w 338"/>
                <a:gd name="T81" fmla="*/ 196 h 209"/>
                <a:gd name="T82" fmla="*/ 276 w 338"/>
                <a:gd name="T83" fmla="*/ 205 h 209"/>
                <a:gd name="T84" fmla="*/ 278 w 338"/>
                <a:gd name="T85" fmla="*/ 203 h 209"/>
                <a:gd name="T86" fmla="*/ 279 w 338"/>
                <a:gd name="T87" fmla="*/ 201 h 209"/>
                <a:gd name="T88" fmla="*/ 280 w 338"/>
                <a:gd name="T89" fmla="*/ 199 h 209"/>
                <a:gd name="T90" fmla="*/ 281 w 338"/>
                <a:gd name="T91" fmla="*/ 198 h 209"/>
                <a:gd name="T92" fmla="*/ 282 w 338"/>
                <a:gd name="T93" fmla="*/ 198 h 209"/>
                <a:gd name="T94" fmla="*/ 282 w 338"/>
                <a:gd name="T95" fmla="*/ 198 h 209"/>
                <a:gd name="T96" fmla="*/ 286 w 338"/>
                <a:gd name="T97" fmla="*/ 197 h 209"/>
                <a:gd name="T98" fmla="*/ 292 w 338"/>
                <a:gd name="T99" fmla="*/ 193 h 209"/>
                <a:gd name="T100" fmla="*/ 288 w 338"/>
                <a:gd name="T101" fmla="*/ 185 h 209"/>
                <a:gd name="T102" fmla="*/ 296 w 338"/>
                <a:gd name="T103" fmla="*/ 176 h 209"/>
                <a:gd name="T104" fmla="*/ 308 w 338"/>
                <a:gd name="T105" fmla="*/ 177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38" h="209">
                  <a:moveTo>
                    <a:pt x="312" y="177"/>
                  </a:moveTo>
                  <a:cubicBezTo>
                    <a:pt x="313" y="177"/>
                    <a:pt x="313" y="177"/>
                    <a:pt x="313" y="177"/>
                  </a:cubicBezTo>
                  <a:cubicBezTo>
                    <a:pt x="313" y="176"/>
                    <a:pt x="314" y="176"/>
                    <a:pt x="314" y="175"/>
                  </a:cubicBezTo>
                  <a:cubicBezTo>
                    <a:pt x="316" y="173"/>
                    <a:pt x="318" y="170"/>
                    <a:pt x="321" y="169"/>
                  </a:cubicBezTo>
                  <a:cubicBezTo>
                    <a:pt x="321" y="169"/>
                    <a:pt x="321" y="169"/>
                    <a:pt x="321" y="169"/>
                  </a:cubicBezTo>
                  <a:cubicBezTo>
                    <a:pt x="321" y="169"/>
                    <a:pt x="321" y="169"/>
                    <a:pt x="321" y="169"/>
                  </a:cubicBezTo>
                  <a:cubicBezTo>
                    <a:pt x="321" y="169"/>
                    <a:pt x="321" y="169"/>
                    <a:pt x="321" y="169"/>
                  </a:cubicBezTo>
                  <a:cubicBezTo>
                    <a:pt x="321" y="169"/>
                    <a:pt x="322" y="170"/>
                    <a:pt x="322" y="170"/>
                  </a:cubicBezTo>
                  <a:cubicBezTo>
                    <a:pt x="323" y="170"/>
                    <a:pt x="323" y="170"/>
                    <a:pt x="323" y="170"/>
                  </a:cubicBezTo>
                  <a:cubicBezTo>
                    <a:pt x="323" y="170"/>
                    <a:pt x="323" y="170"/>
                    <a:pt x="324" y="170"/>
                  </a:cubicBezTo>
                  <a:cubicBezTo>
                    <a:pt x="324" y="170"/>
                    <a:pt x="324" y="170"/>
                    <a:pt x="324" y="171"/>
                  </a:cubicBezTo>
                  <a:cubicBezTo>
                    <a:pt x="325" y="171"/>
                    <a:pt x="325" y="171"/>
                    <a:pt x="325" y="171"/>
                  </a:cubicBezTo>
                  <a:cubicBezTo>
                    <a:pt x="326" y="171"/>
                    <a:pt x="326" y="172"/>
                    <a:pt x="326" y="172"/>
                  </a:cubicBezTo>
                  <a:cubicBezTo>
                    <a:pt x="326" y="172"/>
                    <a:pt x="326" y="172"/>
                    <a:pt x="326" y="172"/>
                  </a:cubicBezTo>
                  <a:cubicBezTo>
                    <a:pt x="328" y="169"/>
                    <a:pt x="329" y="163"/>
                    <a:pt x="329" y="159"/>
                  </a:cubicBezTo>
                  <a:cubicBezTo>
                    <a:pt x="330" y="157"/>
                    <a:pt x="330" y="155"/>
                    <a:pt x="329" y="154"/>
                  </a:cubicBezTo>
                  <a:cubicBezTo>
                    <a:pt x="329" y="151"/>
                    <a:pt x="329" y="148"/>
                    <a:pt x="332" y="145"/>
                  </a:cubicBezTo>
                  <a:cubicBezTo>
                    <a:pt x="333" y="144"/>
                    <a:pt x="334" y="143"/>
                    <a:pt x="335" y="142"/>
                  </a:cubicBezTo>
                  <a:cubicBezTo>
                    <a:pt x="337" y="141"/>
                    <a:pt x="338" y="140"/>
                    <a:pt x="338" y="138"/>
                  </a:cubicBezTo>
                  <a:cubicBezTo>
                    <a:pt x="338" y="137"/>
                    <a:pt x="337" y="137"/>
                    <a:pt x="337" y="137"/>
                  </a:cubicBezTo>
                  <a:cubicBezTo>
                    <a:pt x="337" y="137"/>
                    <a:pt x="336" y="137"/>
                    <a:pt x="336" y="137"/>
                  </a:cubicBezTo>
                  <a:cubicBezTo>
                    <a:pt x="334" y="138"/>
                    <a:pt x="331" y="138"/>
                    <a:pt x="329" y="137"/>
                  </a:cubicBezTo>
                  <a:cubicBezTo>
                    <a:pt x="327" y="135"/>
                    <a:pt x="324" y="136"/>
                    <a:pt x="319" y="137"/>
                  </a:cubicBezTo>
                  <a:cubicBezTo>
                    <a:pt x="317" y="137"/>
                    <a:pt x="315" y="137"/>
                    <a:pt x="312" y="138"/>
                  </a:cubicBezTo>
                  <a:cubicBezTo>
                    <a:pt x="300" y="139"/>
                    <a:pt x="299" y="145"/>
                    <a:pt x="300" y="149"/>
                  </a:cubicBezTo>
                  <a:cubicBezTo>
                    <a:pt x="300" y="153"/>
                    <a:pt x="299" y="154"/>
                    <a:pt x="297" y="156"/>
                  </a:cubicBezTo>
                  <a:cubicBezTo>
                    <a:pt x="297" y="156"/>
                    <a:pt x="296" y="157"/>
                    <a:pt x="296" y="159"/>
                  </a:cubicBezTo>
                  <a:cubicBezTo>
                    <a:pt x="297" y="163"/>
                    <a:pt x="293" y="166"/>
                    <a:pt x="291" y="167"/>
                  </a:cubicBezTo>
                  <a:cubicBezTo>
                    <a:pt x="290" y="168"/>
                    <a:pt x="289" y="168"/>
                    <a:pt x="289" y="169"/>
                  </a:cubicBezTo>
                  <a:cubicBezTo>
                    <a:pt x="289" y="170"/>
                    <a:pt x="289" y="171"/>
                    <a:pt x="288" y="172"/>
                  </a:cubicBezTo>
                  <a:cubicBezTo>
                    <a:pt x="288" y="172"/>
                    <a:pt x="287" y="173"/>
                    <a:pt x="286" y="173"/>
                  </a:cubicBezTo>
                  <a:cubicBezTo>
                    <a:pt x="283" y="173"/>
                    <a:pt x="278" y="170"/>
                    <a:pt x="277" y="170"/>
                  </a:cubicBezTo>
                  <a:cubicBezTo>
                    <a:pt x="275" y="170"/>
                    <a:pt x="265" y="172"/>
                    <a:pt x="259" y="174"/>
                  </a:cubicBezTo>
                  <a:cubicBezTo>
                    <a:pt x="255" y="175"/>
                    <a:pt x="253" y="175"/>
                    <a:pt x="252" y="176"/>
                  </a:cubicBezTo>
                  <a:cubicBezTo>
                    <a:pt x="252" y="176"/>
                    <a:pt x="252" y="176"/>
                    <a:pt x="252" y="176"/>
                  </a:cubicBezTo>
                  <a:cubicBezTo>
                    <a:pt x="250" y="176"/>
                    <a:pt x="248" y="174"/>
                    <a:pt x="245" y="173"/>
                  </a:cubicBezTo>
                  <a:cubicBezTo>
                    <a:pt x="243" y="171"/>
                    <a:pt x="241" y="170"/>
                    <a:pt x="239" y="170"/>
                  </a:cubicBezTo>
                  <a:cubicBezTo>
                    <a:pt x="239" y="168"/>
                    <a:pt x="239" y="168"/>
                    <a:pt x="239" y="168"/>
                  </a:cubicBezTo>
                  <a:cubicBezTo>
                    <a:pt x="239" y="170"/>
                    <a:pt x="239" y="170"/>
                    <a:pt x="239" y="170"/>
                  </a:cubicBezTo>
                  <a:cubicBezTo>
                    <a:pt x="234" y="170"/>
                    <a:pt x="231" y="165"/>
                    <a:pt x="231" y="156"/>
                  </a:cubicBezTo>
                  <a:cubicBezTo>
                    <a:pt x="230" y="154"/>
                    <a:pt x="227" y="151"/>
                    <a:pt x="224" y="148"/>
                  </a:cubicBezTo>
                  <a:cubicBezTo>
                    <a:pt x="222" y="146"/>
                    <a:pt x="220" y="144"/>
                    <a:pt x="219" y="143"/>
                  </a:cubicBezTo>
                  <a:cubicBezTo>
                    <a:pt x="215" y="137"/>
                    <a:pt x="215" y="126"/>
                    <a:pt x="214" y="119"/>
                  </a:cubicBezTo>
                  <a:cubicBezTo>
                    <a:pt x="214" y="118"/>
                    <a:pt x="214" y="118"/>
                    <a:pt x="214" y="118"/>
                  </a:cubicBezTo>
                  <a:cubicBezTo>
                    <a:pt x="214" y="112"/>
                    <a:pt x="214" y="100"/>
                    <a:pt x="218" y="87"/>
                  </a:cubicBezTo>
                  <a:cubicBezTo>
                    <a:pt x="219" y="86"/>
                    <a:pt x="219" y="85"/>
                    <a:pt x="219" y="84"/>
                  </a:cubicBezTo>
                  <a:cubicBezTo>
                    <a:pt x="219" y="84"/>
                    <a:pt x="219" y="84"/>
                    <a:pt x="219" y="84"/>
                  </a:cubicBezTo>
                  <a:cubicBezTo>
                    <a:pt x="219" y="84"/>
                    <a:pt x="219" y="84"/>
                    <a:pt x="218" y="84"/>
                  </a:cubicBezTo>
                  <a:cubicBezTo>
                    <a:pt x="218" y="84"/>
                    <a:pt x="218" y="84"/>
                    <a:pt x="218" y="84"/>
                  </a:cubicBezTo>
                  <a:cubicBezTo>
                    <a:pt x="218" y="84"/>
                    <a:pt x="218" y="84"/>
                    <a:pt x="218" y="84"/>
                  </a:cubicBezTo>
                  <a:cubicBezTo>
                    <a:pt x="217" y="84"/>
                    <a:pt x="217" y="84"/>
                    <a:pt x="217" y="84"/>
                  </a:cubicBezTo>
                  <a:cubicBezTo>
                    <a:pt x="217" y="84"/>
                    <a:pt x="217" y="84"/>
                    <a:pt x="217" y="83"/>
                  </a:cubicBezTo>
                  <a:cubicBezTo>
                    <a:pt x="217" y="83"/>
                    <a:pt x="217" y="83"/>
                    <a:pt x="217" y="83"/>
                  </a:cubicBezTo>
                  <a:cubicBezTo>
                    <a:pt x="216" y="83"/>
                    <a:pt x="216" y="83"/>
                    <a:pt x="216" y="83"/>
                  </a:cubicBezTo>
                  <a:cubicBezTo>
                    <a:pt x="213" y="83"/>
                    <a:pt x="208" y="81"/>
                    <a:pt x="205" y="80"/>
                  </a:cubicBezTo>
                  <a:cubicBezTo>
                    <a:pt x="203" y="79"/>
                    <a:pt x="201" y="78"/>
                    <a:pt x="201" y="78"/>
                  </a:cubicBezTo>
                  <a:cubicBezTo>
                    <a:pt x="201" y="78"/>
                    <a:pt x="201" y="78"/>
                    <a:pt x="201" y="78"/>
                  </a:cubicBezTo>
                  <a:cubicBezTo>
                    <a:pt x="198" y="78"/>
                    <a:pt x="197" y="75"/>
                    <a:pt x="197" y="73"/>
                  </a:cubicBezTo>
                  <a:cubicBezTo>
                    <a:pt x="197" y="72"/>
                    <a:pt x="196" y="71"/>
                    <a:pt x="196" y="70"/>
                  </a:cubicBezTo>
                  <a:cubicBezTo>
                    <a:pt x="195" y="69"/>
                    <a:pt x="195" y="68"/>
                    <a:pt x="195" y="66"/>
                  </a:cubicBezTo>
                  <a:cubicBezTo>
                    <a:pt x="195" y="66"/>
                    <a:pt x="194" y="65"/>
                    <a:pt x="194" y="65"/>
                  </a:cubicBezTo>
                  <a:cubicBezTo>
                    <a:pt x="194" y="64"/>
                    <a:pt x="194" y="62"/>
                    <a:pt x="194" y="62"/>
                  </a:cubicBezTo>
                  <a:cubicBezTo>
                    <a:pt x="193" y="62"/>
                    <a:pt x="193" y="61"/>
                    <a:pt x="193" y="61"/>
                  </a:cubicBezTo>
                  <a:cubicBezTo>
                    <a:pt x="190" y="59"/>
                    <a:pt x="184" y="53"/>
                    <a:pt x="182" y="46"/>
                  </a:cubicBezTo>
                  <a:cubicBezTo>
                    <a:pt x="180" y="39"/>
                    <a:pt x="168" y="36"/>
                    <a:pt x="164" y="36"/>
                  </a:cubicBezTo>
                  <a:cubicBezTo>
                    <a:pt x="163" y="36"/>
                    <a:pt x="163" y="36"/>
                    <a:pt x="162" y="37"/>
                  </a:cubicBezTo>
                  <a:cubicBezTo>
                    <a:pt x="161" y="39"/>
                    <a:pt x="160" y="41"/>
                    <a:pt x="159" y="42"/>
                  </a:cubicBezTo>
                  <a:cubicBezTo>
                    <a:pt x="158" y="44"/>
                    <a:pt x="158" y="45"/>
                    <a:pt x="157" y="45"/>
                  </a:cubicBezTo>
                  <a:cubicBezTo>
                    <a:pt x="157" y="46"/>
                    <a:pt x="156" y="46"/>
                    <a:pt x="156" y="46"/>
                  </a:cubicBezTo>
                  <a:cubicBezTo>
                    <a:pt x="155" y="46"/>
                    <a:pt x="155" y="46"/>
                    <a:pt x="155" y="46"/>
                  </a:cubicBezTo>
                  <a:cubicBezTo>
                    <a:pt x="155" y="46"/>
                    <a:pt x="154" y="46"/>
                    <a:pt x="153" y="45"/>
                  </a:cubicBezTo>
                  <a:cubicBezTo>
                    <a:pt x="151" y="45"/>
                    <a:pt x="149" y="43"/>
                    <a:pt x="145" y="41"/>
                  </a:cubicBezTo>
                  <a:cubicBezTo>
                    <a:pt x="144" y="41"/>
                    <a:pt x="144" y="41"/>
                    <a:pt x="144" y="40"/>
                  </a:cubicBezTo>
                  <a:cubicBezTo>
                    <a:pt x="143" y="40"/>
                    <a:pt x="142" y="39"/>
                    <a:pt x="141" y="39"/>
                  </a:cubicBezTo>
                  <a:cubicBezTo>
                    <a:pt x="138" y="38"/>
                    <a:pt x="136" y="34"/>
                    <a:pt x="136" y="30"/>
                  </a:cubicBezTo>
                  <a:cubicBezTo>
                    <a:pt x="136" y="28"/>
                    <a:pt x="132" y="24"/>
                    <a:pt x="130" y="23"/>
                  </a:cubicBezTo>
                  <a:cubicBezTo>
                    <a:pt x="129" y="23"/>
                    <a:pt x="125" y="19"/>
                    <a:pt x="117" y="12"/>
                  </a:cubicBezTo>
                  <a:cubicBezTo>
                    <a:pt x="102" y="12"/>
                    <a:pt x="102" y="12"/>
                    <a:pt x="102" y="12"/>
                  </a:cubicBezTo>
                  <a:cubicBezTo>
                    <a:pt x="98" y="17"/>
                    <a:pt x="98" y="17"/>
                    <a:pt x="98" y="17"/>
                  </a:cubicBezTo>
                  <a:cubicBezTo>
                    <a:pt x="64" y="17"/>
                    <a:pt x="64" y="17"/>
                    <a:pt x="64" y="17"/>
                  </a:cubicBezTo>
                  <a:cubicBezTo>
                    <a:pt x="64" y="17"/>
                    <a:pt x="64" y="17"/>
                    <a:pt x="64" y="17"/>
                  </a:cubicBezTo>
                  <a:cubicBezTo>
                    <a:pt x="56" y="14"/>
                    <a:pt x="39" y="8"/>
                    <a:pt x="35" y="7"/>
                  </a:cubicBezTo>
                  <a:cubicBezTo>
                    <a:pt x="31" y="6"/>
                    <a:pt x="25" y="2"/>
                    <a:pt x="23" y="0"/>
                  </a:cubicBezTo>
                  <a:cubicBezTo>
                    <a:pt x="0" y="3"/>
                    <a:pt x="0" y="3"/>
                    <a:pt x="0" y="3"/>
                  </a:cubicBezTo>
                  <a:cubicBezTo>
                    <a:pt x="1" y="5"/>
                    <a:pt x="3" y="7"/>
                    <a:pt x="5" y="10"/>
                  </a:cubicBezTo>
                  <a:cubicBezTo>
                    <a:pt x="10" y="16"/>
                    <a:pt x="14" y="28"/>
                    <a:pt x="15" y="33"/>
                  </a:cubicBezTo>
                  <a:cubicBezTo>
                    <a:pt x="15" y="35"/>
                    <a:pt x="19" y="38"/>
                    <a:pt x="23" y="40"/>
                  </a:cubicBezTo>
                  <a:cubicBezTo>
                    <a:pt x="25" y="41"/>
                    <a:pt x="26" y="42"/>
                    <a:pt x="28" y="42"/>
                  </a:cubicBezTo>
                  <a:cubicBezTo>
                    <a:pt x="35" y="47"/>
                    <a:pt x="35" y="57"/>
                    <a:pt x="34" y="60"/>
                  </a:cubicBezTo>
                  <a:cubicBezTo>
                    <a:pt x="34" y="61"/>
                    <a:pt x="33" y="62"/>
                    <a:pt x="31" y="62"/>
                  </a:cubicBezTo>
                  <a:cubicBezTo>
                    <a:pt x="29" y="62"/>
                    <a:pt x="28" y="62"/>
                    <a:pt x="27" y="62"/>
                  </a:cubicBezTo>
                  <a:cubicBezTo>
                    <a:pt x="27" y="61"/>
                    <a:pt x="26" y="61"/>
                    <a:pt x="26" y="61"/>
                  </a:cubicBezTo>
                  <a:cubicBezTo>
                    <a:pt x="28" y="64"/>
                    <a:pt x="34" y="68"/>
                    <a:pt x="37" y="68"/>
                  </a:cubicBezTo>
                  <a:cubicBezTo>
                    <a:pt x="37" y="68"/>
                    <a:pt x="38" y="68"/>
                    <a:pt x="38" y="68"/>
                  </a:cubicBezTo>
                  <a:cubicBezTo>
                    <a:pt x="42" y="68"/>
                    <a:pt x="44" y="70"/>
                    <a:pt x="48" y="74"/>
                  </a:cubicBezTo>
                  <a:cubicBezTo>
                    <a:pt x="51" y="76"/>
                    <a:pt x="51" y="76"/>
                    <a:pt x="51" y="76"/>
                  </a:cubicBezTo>
                  <a:cubicBezTo>
                    <a:pt x="54" y="80"/>
                    <a:pt x="56" y="84"/>
                    <a:pt x="56" y="88"/>
                  </a:cubicBezTo>
                  <a:cubicBezTo>
                    <a:pt x="56" y="90"/>
                    <a:pt x="56" y="92"/>
                    <a:pt x="54" y="93"/>
                  </a:cubicBezTo>
                  <a:cubicBezTo>
                    <a:pt x="56" y="95"/>
                    <a:pt x="60" y="97"/>
                    <a:pt x="63" y="100"/>
                  </a:cubicBezTo>
                  <a:cubicBezTo>
                    <a:pt x="67" y="102"/>
                    <a:pt x="67" y="102"/>
                    <a:pt x="67" y="102"/>
                  </a:cubicBezTo>
                  <a:cubicBezTo>
                    <a:pt x="76" y="108"/>
                    <a:pt x="79" y="115"/>
                    <a:pt x="79" y="117"/>
                  </a:cubicBezTo>
                  <a:cubicBezTo>
                    <a:pt x="80" y="116"/>
                    <a:pt x="81" y="115"/>
                    <a:pt x="81" y="114"/>
                  </a:cubicBezTo>
                  <a:cubicBezTo>
                    <a:pt x="82" y="113"/>
                    <a:pt x="81" y="112"/>
                    <a:pt x="81" y="111"/>
                  </a:cubicBezTo>
                  <a:cubicBezTo>
                    <a:pt x="80" y="110"/>
                    <a:pt x="79" y="108"/>
                    <a:pt x="79" y="105"/>
                  </a:cubicBezTo>
                  <a:cubicBezTo>
                    <a:pt x="79" y="104"/>
                    <a:pt x="77" y="104"/>
                    <a:pt x="73" y="104"/>
                  </a:cubicBezTo>
                  <a:cubicBezTo>
                    <a:pt x="72" y="104"/>
                    <a:pt x="72" y="104"/>
                    <a:pt x="71" y="103"/>
                  </a:cubicBezTo>
                  <a:cubicBezTo>
                    <a:pt x="68" y="103"/>
                    <a:pt x="68" y="100"/>
                    <a:pt x="68" y="97"/>
                  </a:cubicBezTo>
                  <a:cubicBezTo>
                    <a:pt x="68" y="96"/>
                    <a:pt x="68" y="94"/>
                    <a:pt x="67" y="93"/>
                  </a:cubicBezTo>
                  <a:cubicBezTo>
                    <a:pt x="63" y="89"/>
                    <a:pt x="60" y="79"/>
                    <a:pt x="59" y="76"/>
                  </a:cubicBezTo>
                  <a:cubicBezTo>
                    <a:pt x="59" y="73"/>
                    <a:pt x="56" y="70"/>
                    <a:pt x="53" y="67"/>
                  </a:cubicBezTo>
                  <a:cubicBezTo>
                    <a:pt x="51" y="65"/>
                    <a:pt x="48" y="62"/>
                    <a:pt x="47" y="59"/>
                  </a:cubicBezTo>
                  <a:cubicBezTo>
                    <a:pt x="43" y="53"/>
                    <a:pt x="40" y="49"/>
                    <a:pt x="39" y="48"/>
                  </a:cubicBezTo>
                  <a:cubicBezTo>
                    <a:pt x="38" y="47"/>
                    <a:pt x="37" y="46"/>
                    <a:pt x="37" y="46"/>
                  </a:cubicBezTo>
                  <a:cubicBezTo>
                    <a:pt x="37" y="44"/>
                    <a:pt x="38" y="43"/>
                    <a:pt x="39" y="42"/>
                  </a:cubicBezTo>
                  <a:cubicBezTo>
                    <a:pt x="39" y="42"/>
                    <a:pt x="39" y="41"/>
                    <a:pt x="39" y="41"/>
                  </a:cubicBezTo>
                  <a:cubicBezTo>
                    <a:pt x="39" y="41"/>
                    <a:pt x="38" y="40"/>
                    <a:pt x="36" y="40"/>
                  </a:cubicBezTo>
                  <a:cubicBezTo>
                    <a:pt x="34" y="39"/>
                    <a:pt x="33" y="39"/>
                    <a:pt x="31" y="38"/>
                  </a:cubicBezTo>
                  <a:cubicBezTo>
                    <a:pt x="27" y="36"/>
                    <a:pt x="24" y="32"/>
                    <a:pt x="24" y="28"/>
                  </a:cubicBezTo>
                  <a:cubicBezTo>
                    <a:pt x="24" y="24"/>
                    <a:pt x="22" y="15"/>
                    <a:pt x="20" y="12"/>
                  </a:cubicBezTo>
                  <a:cubicBezTo>
                    <a:pt x="20" y="10"/>
                    <a:pt x="20" y="9"/>
                    <a:pt x="20" y="8"/>
                  </a:cubicBezTo>
                  <a:cubicBezTo>
                    <a:pt x="22" y="6"/>
                    <a:pt x="26" y="6"/>
                    <a:pt x="28" y="8"/>
                  </a:cubicBezTo>
                  <a:cubicBezTo>
                    <a:pt x="28" y="9"/>
                    <a:pt x="28" y="9"/>
                    <a:pt x="28" y="9"/>
                  </a:cubicBezTo>
                  <a:cubicBezTo>
                    <a:pt x="28" y="9"/>
                    <a:pt x="29" y="10"/>
                    <a:pt x="29" y="10"/>
                  </a:cubicBezTo>
                  <a:cubicBezTo>
                    <a:pt x="30" y="9"/>
                    <a:pt x="31" y="9"/>
                    <a:pt x="32" y="9"/>
                  </a:cubicBezTo>
                  <a:cubicBezTo>
                    <a:pt x="34" y="9"/>
                    <a:pt x="37" y="11"/>
                    <a:pt x="38" y="13"/>
                  </a:cubicBezTo>
                  <a:cubicBezTo>
                    <a:pt x="38" y="14"/>
                    <a:pt x="39" y="14"/>
                    <a:pt x="40" y="13"/>
                  </a:cubicBezTo>
                  <a:cubicBezTo>
                    <a:pt x="42" y="13"/>
                    <a:pt x="44" y="13"/>
                    <a:pt x="45" y="14"/>
                  </a:cubicBezTo>
                  <a:cubicBezTo>
                    <a:pt x="46" y="15"/>
                    <a:pt x="46" y="16"/>
                    <a:pt x="45" y="18"/>
                  </a:cubicBezTo>
                  <a:cubicBezTo>
                    <a:pt x="45" y="19"/>
                    <a:pt x="43" y="22"/>
                    <a:pt x="47" y="29"/>
                  </a:cubicBezTo>
                  <a:cubicBezTo>
                    <a:pt x="51" y="36"/>
                    <a:pt x="52" y="37"/>
                    <a:pt x="50" y="39"/>
                  </a:cubicBezTo>
                  <a:cubicBezTo>
                    <a:pt x="50" y="40"/>
                    <a:pt x="50" y="40"/>
                    <a:pt x="50" y="43"/>
                  </a:cubicBezTo>
                  <a:cubicBezTo>
                    <a:pt x="50" y="44"/>
                    <a:pt x="50" y="45"/>
                    <a:pt x="50" y="45"/>
                  </a:cubicBezTo>
                  <a:cubicBezTo>
                    <a:pt x="50" y="45"/>
                    <a:pt x="51" y="45"/>
                    <a:pt x="51" y="44"/>
                  </a:cubicBezTo>
                  <a:cubicBezTo>
                    <a:pt x="52" y="44"/>
                    <a:pt x="53" y="43"/>
                    <a:pt x="54" y="43"/>
                  </a:cubicBezTo>
                  <a:cubicBezTo>
                    <a:pt x="55" y="43"/>
                    <a:pt x="57" y="45"/>
                    <a:pt x="62" y="51"/>
                  </a:cubicBezTo>
                  <a:cubicBezTo>
                    <a:pt x="64" y="53"/>
                    <a:pt x="66" y="54"/>
                    <a:pt x="68" y="54"/>
                  </a:cubicBezTo>
                  <a:cubicBezTo>
                    <a:pt x="70" y="55"/>
                    <a:pt x="72" y="56"/>
                    <a:pt x="72" y="59"/>
                  </a:cubicBezTo>
                  <a:cubicBezTo>
                    <a:pt x="72" y="60"/>
                    <a:pt x="73" y="64"/>
                    <a:pt x="76" y="64"/>
                  </a:cubicBezTo>
                  <a:cubicBezTo>
                    <a:pt x="79" y="65"/>
                    <a:pt x="81" y="67"/>
                    <a:pt x="82" y="68"/>
                  </a:cubicBezTo>
                  <a:cubicBezTo>
                    <a:pt x="83" y="69"/>
                    <a:pt x="84" y="70"/>
                    <a:pt x="84" y="70"/>
                  </a:cubicBezTo>
                  <a:cubicBezTo>
                    <a:pt x="86" y="70"/>
                    <a:pt x="87" y="71"/>
                    <a:pt x="88" y="73"/>
                  </a:cubicBezTo>
                  <a:cubicBezTo>
                    <a:pt x="89" y="75"/>
                    <a:pt x="88" y="77"/>
                    <a:pt x="87" y="80"/>
                  </a:cubicBezTo>
                  <a:cubicBezTo>
                    <a:pt x="87" y="81"/>
                    <a:pt x="87" y="81"/>
                    <a:pt x="87" y="82"/>
                  </a:cubicBezTo>
                  <a:cubicBezTo>
                    <a:pt x="87" y="83"/>
                    <a:pt x="89" y="84"/>
                    <a:pt x="93" y="86"/>
                  </a:cubicBezTo>
                  <a:cubicBezTo>
                    <a:pt x="98" y="88"/>
                    <a:pt x="98" y="89"/>
                    <a:pt x="100" y="91"/>
                  </a:cubicBezTo>
                  <a:cubicBezTo>
                    <a:pt x="100" y="92"/>
                    <a:pt x="101" y="93"/>
                    <a:pt x="103" y="95"/>
                  </a:cubicBezTo>
                  <a:cubicBezTo>
                    <a:pt x="108" y="100"/>
                    <a:pt x="124" y="117"/>
                    <a:pt x="128" y="122"/>
                  </a:cubicBezTo>
                  <a:cubicBezTo>
                    <a:pt x="130" y="126"/>
                    <a:pt x="132" y="130"/>
                    <a:pt x="133" y="133"/>
                  </a:cubicBezTo>
                  <a:cubicBezTo>
                    <a:pt x="133" y="135"/>
                    <a:pt x="133" y="135"/>
                    <a:pt x="133" y="135"/>
                  </a:cubicBezTo>
                  <a:cubicBezTo>
                    <a:pt x="134" y="137"/>
                    <a:pt x="133" y="139"/>
                    <a:pt x="133" y="140"/>
                  </a:cubicBezTo>
                  <a:cubicBezTo>
                    <a:pt x="132" y="142"/>
                    <a:pt x="132" y="142"/>
                    <a:pt x="133" y="143"/>
                  </a:cubicBezTo>
                  <a:cubicBezTo>
                    <a:pt x="133" y="144"/>
                    <a:pt x="134" y="145"/>
                    <a:pt x="133" y="146"/>
                  </a:cubicBezTo>
                  <a:cubicBezTo>
                    <a:pt x="133" y="147"/>
                    <a:pt x="131" y="148"/>
                    <a:pt x="130" y="148"/>
                  </a:cubicBezTo>
                  <a:cubicBezTo>
                    <a:pt x="130" y="148"/>
                    <a:pt x="130" y="148"/>
                    <a:pt x="130" y="148"/>
                  </a:cubicBezTo>
                  <a:cubicBezTo>
                    <a:pt x="130" y="151"/>
                    <a:pt x="133" y="159"/>
                    <a:pt x="137" y="160"/>
                  </a:cubicBezTo>
                  <a:cubicBezTo>
                    <a:pt x="142" y="160"/>
                    <a:pt x="147" y="165"/>
                    <a:pt x="151" y="169"/>
                  </a:cubicBezTo>
                  <a:cubicBezTo>
                    <a:pt x="152" y="170"/>
                    <a:pt x="153" y="170"/>
                    <a:pt x="154" y="171"/>
                  </a:cubicBezTo>
                  <a:cubicBezTo>
                    <a:pt x="156" y="173"/>
                    <a:pt x="159" y="174"/>
                    <a:pt x="163" y="174"/>
                  </a:cubicBezTo>
                  <a:cubicBezTo>
                    <a:pt x="166" y="175"/>
                    <a:pt x="168" y="175"/>
                    <a:pt x="171" y="176"/>
                  </a:cubicBezTo>
                  <a:cubicBezTo>
                    <a:pt x="174" y="177"/>
                    <a:pt x="177" y="179"/>
                    <a:pt x="180" y="181"/>
                  </a:cubicBezTo>
                  <a:cubicBezTo>
                    <a:pt x="184" y="183"/>
                    <a:pt x="188" y="186"/>
                    <a:pt x="193" y="187"/>
                  </a:cubicBezTo>
                  <a:cubicBezTo>
                    <a:pt x="203" y="190"/>
                    <a:pt x="213" y="194"/>
                    <a:pt x="219" y="199"/>
                  </a:cubicBezTo>
                  <a:cubicBezTo>
                    <a:pt x="224" y="202"/>
                    <a:pt x="230" y="201"/>
                    <a:pt x="240" y="197"/>
                  </a:cubicBezTo>
                  <a:cubicBezTo>
                    <a:pt x="243" y="196"/>
                    <a:pt x="245" y="196"/>
                    <a:pt x="248" y="196"/>
                  </a:cubicBezTo>
                  <a:cubicBezTo>
                    <a:pt x="253" y="196"/>
                    <a:pt x="257" y="198"/>
                    <a:pt x="260" y="199"/>
                  </a:cubicBezTo>
                  <a:cubicBezTo>
                    <a:pt x="261" y="200"/>
                    <a:pt x="262" y="200"/>
                    <a:pt x="262" y="200"/>
                  </a:cubicBezTo>
                  <a:cubicBezTo>
                    <a:pt x="265" y="201"/>
                    <a:pt x="269" y="204"/>
                    <a:pt x="273" y="209"/>
                  </a:cubicBezTo>
                  <a:cubicBezTo>
                    <a:pt x="274" y="207"/>
                    <a:pt x="275" y="206"/>
                    <a:pt x="276" y="205"/>
                  </a:cubicBezTo>
                  <a:cubicBezTo>
                    <a:pt x="276" y="205"/>
                    <a:pt x="276" y="205"/>
                    <a:pt x="276" y="205"/>
                  </a:cubicBezTo>
                  <a:cubicBezTo>
                    <a:pt x="276" y="205"/>
                    <a:pt x="277" y="204"/>
                    <a:pt x="277" y="204"/>
                  </a:cubicBezTo>
                  <a:cubicBezTo>
                    <a:pt x="277" y="204"/>
                    <a:pt x="277" y="204"/>
                    <a:pt x="277" y="204"/>
                  </a:cubicBezTo>
                  <a:cubicBezTo>
                    <a:pt x="277" y="203"/>
                    <a:pt x="278" y="203"/>
                    <a:pt x="278" y="203"/>
                  </a:cubicBezTo>
                  <a:cubicBezTo>
                    <a:pt x="278" y="202"/>
                    <a:pt x="278" y="202"/>
                    <a:pt x="278" y="202"/>
                  </a:cubicBezTo>
                  <a:cubicBezTo>
                    <a:pt x="278" y="202"/>
                    <a:pt x="278" y="202"/>
                    <a:pt x="279" y="201"/>
                  </a:cubicBezTo>
                  <a:cubicBezTo>
                    <a:pt x="279" y="201"/>
                    <a:pt x="279" y="201"/>
                    <a:pt x="279" y="201"/>
                  </a:cubicBezTo>
                  <a:cubicBezTo>
                    <a:pt x="279" y="201"/>
                    <a:pt x="279" y="201"/>
                    <a:pt x="279" y="201"/>
                  </a:cubicBezTo>
                  <a:cubicBezTo>
                    <a:pt x="279" y="200"/>
                    <a:pt x="279" y="200"/>
                    <a:pt x="280" y="200"/>
                  </a:cubicBezTo>
                  <a:cubicBezTo>
                    <a:pt x="280" y="200"/>
                    <a:pt x="280" y="200"/>
                    <a:pt x="280" y="200"/>
                  </a:cubicBezTo>
                  <a:cubicBezTo>
                    <a:pt x="280" y="200"/>
                    <a:pt x="280" y="200"/>
                    <a:pt x="280" y="200"/>
                  </a:cubicBezTo>
                  <a:cubicBezTo>
                    <a:pt x="280" y="199"/>
                    <a:pt x="280" y="199"/>
                    <a:pt x="280" y="199"/>
                  </a:cubicBezTo>
                  <a:cubicBezTo>
                    <a:pt x="281" y="199"/>
                    <a:pt x="281" y="199"/>
                    <a:pt x="281" y="199"/>
                  </a:cubicBezTo>
                  <a:cubicBezTo>
                    <a:pt x="281" y="199"/>
                    <a:pt x="281" y="199"/>
                    <a:pt x="281" y="199"/>
                  </a:cubicBezTo>
                  <a:cubicBezTo>
                    <a:pt x="281" y="199"/>
                    <a:pt x="281" y="199"/>
                    <a:pt x="281" y="198"/>
                  </a:cubicBezTo>
                  <a:cubicBezTo>
                    <a:pt x="281" y="198"/>
                    <a:pt x="281" y="198"/>
                    <a:pt x="281" y="198"/>
                  </a:cubicBezTo>
                  <a:cubicBezTo>
                    <a:pt x="281" y="198"/>
                    <a:pt x="281" y="198"/>
                    <a:pt x="281" y="198"/>
                  </a:cubicBezTo>
                  <a:cubicBezTo>
                    <a:pt x="282" y="198"/>
                    <a:pt x="282" y="198"/>
                    <a:pt x="282" y="198"/>
                  </a:cubicBezTo>
                  <a:cubicBezTo>
                    <a:pt x="282" y="198"/>
                    <a:pt x="282" y="198"/>
                    <a:pt x="282" y="198"/>
                  </a:cubicBezTo>
                  <a:cubicBezTo>
                    <a:pt x="282" y="198"/>
                    <a:pt x="282" y="198"/>
                    <a:pt x="282" y="198"/>
                  </a:cubicBezTo>
                  <a:cubicBezTo>
                    <a:pt x="282" y="198"/>
                    <a:pt x="282" y="198"/>
                    <a:pt x="282" y="198"/>
                  </a:cubicBezTo>
                  <a:cubicBezTo>
                    <a:pt x="282" y="198"/>
                    <a:pt x="282" y="198"/>
                    <a:pt x="282" y="198"/>
                  </a:cubicBezTo>
                  <a:cubicBezTo>
                    <a:pt x="282" y="198"/>
                    <a:pt x="282" y="198"/>
                    <a:pt x="282" y="198"/>
                  </a:cubicBezTo>
                  <a:cubicBezTo>
                    <a:pt x="282" y="198"/>
                    <a:pt x="282" y="198"/>
                    <a:pt x="282" y="198"/>
                  </a:cubicBezTo>
                  <a:cubicBezTo>
                    <a:pt x="282" y="198"/>
                    <a:pt x="282" y="198"/>
                    <a:pt x="282" y="198"/>
                  </a:cubicBezTo>
                  <a:cubicBezTo>
                    <a:pt x="282" y="198"/>
                    <a:pt x="282" y="198"/>
                    <a:pt x="282" y="198"/>
                  </a:cubicBezTo>
                  <a:cubicBezTo>
                    <a:pt x="282" y="197"/>
                    <a:pt x="283" y="197"/>
                    <a:pt x="283" y="197"/>
                  </a:cubicBezTo>
                  <a:cubicBezTo>
                    <a:pt x="283" y="197"/>
                    <a:pt x="284" y="197"/>
                    <a:pt x="286" y="197"/>
                  </a:cubicBezTo>
                  <a:cubicBezTo>
                    <a:pt x="287" y="198"/>
                    <a:pt x="289" y="198"/>
                    <a:pt x="291" y="198"/>
                  </a:cubicBezTo>
                  <a:cubicBezTo>
                    <a:pt x="294" y="198"/>
                    <a:pt x="295" y="197"/>
                    <a:pt x="296" y="197"/>
                  </a:cubicBezTo>
                  <a:cubicBezTo>
                    <a:pt x="296" y="197"/>
                    <a:pt x="296" y="197"/>
                    <a:pt x="296" y="197"/>
                  </a:cubicBezTo>
                  <a:cubicBezTo>
                    <a:pt x="296" y="196"/>
                    <a:pt x="294" y="194"/>
                    <a:pt x="292" y="193"/>
                  </a:cubicBezTo>
                  <a:cubicBezTo>
                    <a:pt x="292" y="192"/>
                    <a:pt x="291" y="192"/>
                    <a:pt x="291" y="192"/>
                  </a:cubicBezTo>
                  <a:cubicBezTo>
                    <a:pt x="289" y="189"/>
                    <a:pt x="288" y="188"/>
                    <a:pt x="288" y="187"/>
                  </a:cubicBezTo>
                  <a:cubicBezTo>
                    <a:pt x="288" y="186"/>
                    <a:pt x="288" y="186"/>
                    <a:pt x="288" y="186"/>
                  </a:cubicBezTo>
                  <a:cubicBezTo>
                    <a:pt x="288" y="185"/>
                    <a:pt x="288" y="185"/>
                    <a:pt x="288" y="185"/>
                  </a:cubicBezTo>
                  <a:cubicBezTo>
                    <a:pt x="289" y="185"/>
                    <a:pt x="289" y="184"/>
                    <a:pt x="289" y="183"/>
                  </a:cubicBezTo>
                  <a:cubicBezTo>
                    <a:pt x="290" y="180"/>
                    <a:pt x="291" y="176"/>
                    <a:pt x="293" y="176"/>
                  </a:cubicBezTo>
                  <a:cubicBezTo>
                    <a:pt x="294" y="176"/>
                    <a:pt x="294" y="176"/>
                    <a:pt x="294" y="176"/>
                  </a:cubicBezTo>
                  <a:cubicBezTo>
                    <a:pt x="295" y="176"/>
                    <a:pt x="295" y="176"/>
                    <a:pt x="296" y="176"/>
                  </a:cubicBezTo>
                  <a:cubicBezTo>
                    <a:pt x="298" y="177"/>
                    <a:pt x="300" y="177"/>
                    <a:pt x="302" y="177"/>
                  </a:cubicBezTo>
                  <a:cubicBezTo>
                    <a:pt x="303" y="177"/>
                    <a:pt x="304" y="177"/>
                    <a:pt x="306" y="177"/>
                  </a:cubicBezTo>
                  <a:cubicBezTo>
                    <a:pt x="306" y="177"/>
                    <a:pt x="306" y="177"/>
                    <a:pt x="306" y="177"/>
                  </a:cubicBezTo>
                  <a:cubicBezTo>
                    <a:pt x="307" y="177"/>
                    <a:pt x="307" y="177"/>
                    <a:pt x="308" y="177"/>
                  </a:cubicBezTo>
                  <a:cubicBezTo>
                    <a:pt x="308" y="177"/>
                    <a:pt x="309" y="177"/>
                    <a:pt x="309" y="177"/>
                  </a:cubicBezTo>
                  <a:cubicBezTo>
                    <a:pt x="309" y="177"/>
                    <a:pt x="309" y="177"/>
                    <a:pt x="309" y="177"/>
                  </a:cubicBezTo>
                  <a:cubicBezTo>
                    <a:pt x="310" y="177"/>
                    <a:pt x="311" y="177"/>
                    <a:pt x="312" y="177"/>
                  </a:cubicBezTo>
                  <a:close/>
                </a:path>
              </a:pathLst>
            </a:custGeom>
            <a:solidFill>
              <a:srgbClr val="C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solidFill>
                  <a:schemeClr val="tx1">
                    <a:lumMod val="75000"/>
                    <a:lumOff val="25000"/>
                  </a:schemeClr>
                </a:solidFill>
              </a:endParaRPr>
            </a:p>
          </p:txBody>
        </p:sp>
        <p:sp>
          <p:nvSpPr>
            <p:cNvPr id="57" name="Freeform 2117"/>
            <p:cNvSpPr>
              <a:spLocks/>
            </p:cNvSpPr>
            <p:nvPr/>
          </p:nvSpPr>
          <p:spPr bwMode="auto">
            <a:xfrm>
              <a:off x="2464437" y="3739851"/>
              <a:ext cx="72477" cy="75536"/>
            </a:xfrm>
            <a:custGeom>
              <a:avLst/>
              <a:gdLst>
                <a:gd name="T0" fmla="*/ 30 w 41"/>
                <a:gd name="T1" fmla="*/ 39 h 43"/>
                <a:gd name="T2" fmla="*/ 31 w 41"/>
                <a:gd name="T3" fmla="*/ 38 h 43"/>
                <a:gd name="T4" fmla="*/ 31 w 41"/>
                <a:gd name="T5" fmla="*/ 38 h 43"/>
                <a:gd name="T6" fmla="*/ 32 w 41"/>
                <a:gd name="T7" fmla="*/ 38 h 43"/>
                <a:gd name="T8" fmla="*/ 32 w 41"/>
                <a:gd name="T9" fmla="*/ 37 h 43"/>
                <a:gd name="T10" fmla="*/ 33 w 41"/>
                <a:gd name="T11" fmla="*/ 37 h 43"/>
                <a:gd name="T12" fmla="*/ 33 w 41"/>
                <a:gd name="T13" fmla="*/ 37 h 43"/>
                <a:gd name="T14" fmla="*/ 33 w 41"/>
                <a:gd name="T15" fmla="*/ 37 h 43"/>
                <a:gd name="T16" fmla="*/ 33 w 41"/>
                <a:gd name="T17" fmla="*/ 37 h 43"/>
                <a:gd name="T18" fmla="*/ 33 w 41"/>
                <a:gd name="T19" fmla="*/ 37 h 43"/>
                <a:gd name="T20" fmla="*/ 34 w 41"/>
                <a:gd name="T21" fmla="*/ 37 h 43"/>
                <a:gd name="T22" fmla="*/ 34 w 41"/>
                <a:gd name="T23" fmla="*/ 35 h 43"/>
                <a:gd name="T24" fmla="*/ 39 w 41"/>
                <a:gd name="T25" fmla="*/ 28 h 43"/>
                <a:gd name="T26" fmla="*/ 41 w 41"/>
                <a:gd name="T27" fmla="*/ 26 h 43"/>
                <a:gd name="T28" fmla="*/ 40 w 41"/>
                <a:gd name="T29" fmla="*/ 25 h 43"/>
                <a:gd name="T30" fmla="*/ 39 w 41"/>
                <a:gd name="T31" fmla="*/ 23 h 43"/>
                <a:gd name="T32" fmla="*/ 34 w 41"/>
                <a:gd name="T33" fmla="*/ 24 h 43"/>
                <a:gd name="T34" fmla="*/ 34 w 41"/>
                <a:gd name="T35" fmla="*/ 1 h 43"/>
                <a:gd name="T36" fmla="*/ 33 w 41"/>
                <a:gd name="T37" fmla="*/ 1 h 43"/>
                <a:gd name="T38" fmla="*/ 32 w 41"/>
                <a:gd name="T39" fmla="*/ 1 h 43"/>
                <a:gd name="T40" fmla="*/ 20 w 41"/>
                <a:gd name="T41" fmla="*/ 0 h 43"/>
                <a:gd name="T42" fmla="*/ 18 w 41"/>
                <a:gd name="T43" fmla="*/ 0 h 43"/>
                <a:gd name="T44" fmla="*/ 17 w 41"/>
                <a:gd name="T45" fmla="*/ 4 h 43"/>
                <a:gd name="T46" fmla="*/ 16 w 41"/>
                <a:gd name="T47" fmla="*/ 7 h 43"/>
                <a:gd name="T48" fmla="*/ 18 w 41"/>
                <a:gd name="T49" fmla="*/ 9 h 43"/>
                <a:gd name="T50" fmla="*/ 24 w 41"/>
                <a:gd name="T51" fmla="*/ 18 h 43"/>
                <a:gd name="T52" fmla="*/ 14 w 41"/>
                <a:gd name="T53" fmla="*/ 22 h 43"/>
                <a:gd name="T54" fmla="*/ 9 w 41"/>
                <a:gd name="T55" fmla="*/ 21 h 43"/>
                <a:gd name="T56" fmla="*/ 8 w 41"/>
                <a:gd name="T57" fmla="*/ 21 h 43"/>
                <a:gd name="T58" fmla="*/ 7 w 41"/>
                <a:gd name="T59" fmla="*/ 23 h 43"/>
                <a:gd name="T60" fmla="*/ 7 w 41"/>
                <a:gd name="T61" fmla="*/ 23 h 43"/>
                <a:gd name="T62" fmla="*/ 5 w 41"/>
                <a:gd name="T63" fmla="*/ 24 h 43"/>
                <a:gd name="T64" fmla="*/ 5 w 41"/>
                <a:gd name="T65" fmla="*/ 25 h 43"/>
                <a:gd name="T66" fmla="*/ 3 w 41"/>
                <a:gd name="T67" fmla="*/ 27 h 43"/>
                <a:gd name="T68" fmla="*/ 3 w 41"/>
                <a:gd name="T69" fmla="*/ 28 h 43"/>
                <a:gd name="T70" fmla="*/ 1 w 41"/>
                <a:gd name="T71" fmla="*/ 31 h 43"/>
                <a:gd name="T72" fmla="*/ 0 w 41"/>
                <a:gd name="T73" fmla="*/ 31 h 43"/>
                <a:gd name="T74" fmla="*/ 2 w 41"/>
                <a:gd name="T75" fmla="*/ 33 h 43"/>
                <a:gd name="T76" fmla="*/ 11 w 41"/>
                <a:gd name="T77" fmla="*/ 40 h 43"/>
                <a:gd name="T78" fmla="*/ 17 w 41"/>
                <a:gd name="T79" fmla="*/ 42 h 43"/>
                <a:gd name="T80" fmla="*/ 20 w 41"/>
                <a:gd name="T81" fmla="*/ 42 h 43"/>
                <a:gd name="T82" fmla="*/ 26 w 41"/>
                <a:gd name="T83" fmla="*/ 43 h 43"/>
                <a:gd name="T84" fmla="*/ 27 w 41"/>
                <a:gd name="T85" fmla="*/ 42 h 43"/>
                <a:gd name="T86" fmla="*/ 27 w 41"/>
                <a:gd name="T87" fmla="*/ 41 h 43"/>
                <a:gd name="T88" fmla="*/ 28 w 41"/>
                <a:gd name="T89" fmla="*/ 40 h 43"/>
                <a:gd name="T90" fmla="*/ 29 w 41"/>
                <a:gd name="T91" fmla="*/ 40 h 43"/>
                <a:gd name="T92" fmla="*/ 30 w 41"/>
                <a:gd name="T93" fmla="*/ 39 h 43"/>
                <a:gd name="T94" fmla="*/ 30 w 41"/>
                <a:gd name="T95" fmla="*/ 39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1" h="43">
                  <a:moveTo>
                    <a:pt x="30" y="39"/>
                  </a:moveTo>
                  <a:cubicBezTo>
                    <a:pt x="31" y="38"/>
                    <a:pt x="31" y="38"/>
                    <a:pt x="31" y="38"/>
                  </a:cubicBezTo>
                  <a:cubicBezTo>
                    <a:pt x="31" y="38"/>
                    <a:pt x="31" y="38"/>
                    <a:pt x="31" y="38"/>
                  </a:cubicBezTo>
                  <a:cubicBezTo>
                    <a:pt x="32" y="38"/>
                    <a:pt x="32" y="38"/>
                    <a:pt x="32" y="38"/>
                  </a:cubicBezTo>
                  <a:cubicBezTo>
                    <a:pt x="32" y="37"/>
                    <a:pt x="32" y="37"/>
                    <a:pt x="32" y="37"/>
                  </a:cubicBezTo>
                  <a:cubicBezTo>
                    <a:pt x="32" y="37"/>
                    <a:pt x="33" y="37"/>
                    <a:pt x="33" y="37"/>
                  </a:cubicBezTo>
                  <a:cubicBezTo>
                    <a:pt x="33" y="37"/>
                    <a:pt x="33" y="37"/>
                    <a:pt x="33" y="37"/>
                  </a:cubicBezTo>
                  <a:cubicBezTo>
                    <a:pt x="33" y="37"/>
                    <a:pt x="33" y="37"/>
                    <a:pt x="33" y="37"/>
                  </a:cubicBezTo>
                  <a:cubicBezTo>
                    <a:pt x="33" y="37"/>
                    <a:pt x="33" y="37"/>
                    <a:pt x="33" y="37"/>
                  </a:cubicBezTo>
                  <a:cubicBezTo>
                    <a:pt x="33" y="37"/>
                    <a:pt x="33" y="37"/>
                    <a:pt x="33" y="37"/>
                  </a:cubicBezTo>
                  <a:cubicBezTo>
                    <a:pt x="34" y="37"/>
                    <a:pt x="34" y="37"/>
                    <a:pt x="34" y="37"/>
                  </a:cubicBezTo>
                  <a:cubicBezTo>
                    <a:pt x="34" y="36"/>
                    <a:pt x="34" y="36"/>
                    <a:pt x="34" y="35"/>
                  </a:cubicBezTo>
                  <a:cubicBezTo>
                    <a:pt x="34" y="34"/>
                    <a:pt x="35" y="31"/>
                    <a:pt x="39" y="28"/>
                  </a:cubicBezTo>
                  <a:cubicBezTo>
                    <a:pt x="39" y="27"/>
                    <a:pt x="40" y="27"/>
                    <a:pt x="41" y="26"/>
                  </a:cubicBezTo>
                  <a:cubicBezTo>
                    <a:pt x="41" y="25"/>
                    <a:pt x="40" y="25"/>
                    <a:pt x="40" y="25"/>
                  </a:cubicBezTo>
                  <a:cubicBezTo>
                    <a:pt x="40" y="24"/>
                    <a:pt x="39" y="24"/>
                    <a:pt x="39" y="23"/>
                  </a:cubicBezTo>
                  <a:cubicBezTo>
                    <a:pt x="34" y="24"/>
                    <a:pt x="34" y="24"/>
                    <a:pt x="34" y="24"/>
                  </a:cubicBezTo>
                  <a:cubicBezTo>
                    <a:pt x="34" y="1"/>
                    <a:pt x="34" y="1"/>
                    <a:pt x="34" y="1"/>
                  </a:cubicBezTo>
                  <a:cubicBezTo>
                    <a:pt x="34" y="1"/>
                    <a:pt x="33" y="1"/>
                    <a:pt x="33" y="1"/>
                  </a:cubicBezTo>
                  <a:cubicBezTo>
                    <a:pt x="32" y="1"/>
                    <a:pt x="32" y="1"/>
                    <a:pt x="32" y="1"/>
                  </a:cubicBezTo>
                  <a:cubicBezTo>
                    <a:pt x="28" y="1"/>
                    <a:pt x="24" y="1"/>
                    <a:pt x="20" y="0"/>
                  </a:cubicBezTo>
                  <a:cubicBezTo>
                    <a:pt x="19" y="0"/>
                    <a:pt x="19" y="0"/>
                    <a:pt x="18" y="0"/>
                  </a:cubicBezTo>
                  <a:cubicBezTo>
                    <a:pt x="18" y="1"/>
                    <a:pt x="17" y="3"/>
                    <a:pt x="17" y="4"/>
                  </a:cubicBezTo>
                  <a:cubicBezTo>
                    <a:pt x="17" y="5"/>
                    <a:pt x="16" y="6"/>
                    <a:pt x="16" y="7"/>
                  </a:cubicBezTo>
                  <a:cubicBezTo>
                    <a:pt x="17" y="7"/>
                    <a:pt x="17" y="8"/>
                    <a:pt x="18" y="9"/>
                  </a:cubicBezTo>
                  <a:cubicBezTo>
                    <a:pt x="21" y="12"/>
                    <a:pt x="25" y="15"/>
                    <a:pt x="24" y="18"/>
                  </a:cubicBezTo>
                  <a:cubicBezTo>
                    <a:pt x="23" y="21"/>
                    <a:pt x="18" y="22"/>
                    <a:pt x="14" y="22"/>
                  </a:cubicBezTo>
                  <a:cubicBezTo>
                    <a:pt x="13" y="22"/>
                    <a:pt x="11" y="22"/>
                    <a:pt x="9" y="21"/>
                  </a:cubicBezTo>
                  <a:cubicBezTo>
                    <a:pt x="9" y="21"/>
                    <a:pt x="8" y="21"/>
                    <a:pt x="8" y="21"/>
                  </a:cubicBezTo>
                  <a:cubicBezTo>
                    <a:pt x="8" y="22"/>
                    <a:pt x="7" y="22"/>
                    <a:pt x="7" y="23"/>
                  </a:cubicBezTo>
                  <a:cubicBezTo>
                    <a:pt x="7" y="23"/>
                    <a:pt x="7" y="23"/>
                    <a:pt x="7" y="23"/>
                  </a:cubicBezTo>
                  <a:cubicBezTo>
                    <a:pt x="6" y="23"/>
                    <a:pt x="6" y="24"/>
                    <a:pt x="5" y="24"/>
                  </a:cubicBezTo>
                  <a:cubicBezTo>
                    <a:pt x="5" y="25"/>
                    <a:pt x="5" y="25"/>
                    <a:pt x="5" y="25"/>
                  </a:cubicBezTo>
                  <a:cubicBezTo>
                    <a:pt x="4" y="26"/>
                    <a:pt x="4" y="26"/>
                    <a:pt x="3" y="27"/>
                  </a:cubicBezTo>
                  <a:cubicBezTo>
                    <a:pt x="3" y="28"/>
                    <a:pt x="3" y="28"/>
                    <a:pt x="3" y="28"/>
                  </a:cubicBezTo>
                  <a:cubicBezTo>
                    <a:pt x="2" y="29"/>
                    <a:pt x="1" y="30"/>
                    <a:pt x="1" y="31"/>
                  </a:cubicBezTo>
                  <a:cubicBezTo>
                    <a:pt x="1" y="31"/>
                    <a:pt x="1" y="31"/>
                    <a:pt x="0" y="31"/>
                  </a:cubicBezTo>
                  <a:cubicBezTo>
                    <a:pt x="2" y="33"/>
                    <a:pt x="2" y="33"/>
                    <a:pt x="2" y="33"/>
                  </a:cubicBezTo>
                  <a:cubicBezTo>
                    <a:pt x="6" y="36"/>
                    <a:pt x="9" y="39"/>
                    <a:pt x="11" y="40"/>
                  </a:cubicBezTo>
                  <a:cubicBezTo>
                    <a:pt x="13" y="41"/>
                    <a:pt x="15" y="42"/>
                    <a:pt x="17" y="42"/>
                  </a:cubicBezTo>
                  <a:cubicBezTo>
                    <a:pt x="20" y="42"/>
                    <a:pt x="20" y="42"/>
                    <a:pt x="20" y="42"/>
                  </a:cubicBezTo>
                  <a:cubicBezTo>
                    <a:pt x="22" y="42"/>
                    <a:pt x="24" y="42"/>
                    <a:pt x="26" y="43"/>
                  </a:cubicBezTo>
                  <a:cubicBezTo>
                    <a:pt x="26" y="42"/>
                    <a:pt x="26" y="42"/>
                    <a:pt x="27" y="42"/>
                  </a:cubicBezTo>
                  <a:cubicBezTo>
                    <a:pt x="27" y="42"/>
                    <a:pt x="27" y="42"/>
                    <a:pt x="27" y="41"/>
                  </a:cubicBezTo>
                  <a:cubicBezTo>
                    <a:pt x="28" y="41"/>
                    <a:pt x="28" y="41"/>
                    <a:pt x="28" y="40"/>
                  </a:cubicBezTo>
                  <a:cubicBezTo>
                    <a:pt x="29" y="40"/>
                    <a:pt x="29" y="40"/>
                    <a:pt x="29" y="40"/>
                  </a:cubicBezTo>
                  <a:cubicBezTo>
                    <a:pt x="29" y="40"/>
                    <a:pt x="30" y="39"/>
                    <a:pt x="30" y="39"/>
                  </a:cubicBezTo>
                  <a:cubicBezTo>
                    <a:pt x="30" y="39"/>
                    <a:pt x="30" y="39"/>
                    <a:pt x="30" y="39"/>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solidFill>
                  <a:schemeClr val="tx1">
                    <a:lumMod val="75000"/>
                    <a:lumOff val="25000"/>
                  </a:schemeClr>
                </a:solidFill>
              </a:endParaRPr>
            </a:p>
          </p:txBody>
        </p:sp>
        <p:sp>
          <p:nvSpPr>
            <p:cNvPr id="58" name="Freeform 2118"/>
            <p:cNvSpPr>
              <a:spLocks/>
            </p:cNvSpPr>
            <p:nvPr/>
          </p:nvSpPr>
          <p:spPr bwMode="auto">
            <a:xfrm>
              <a:off x="2523906" y="380459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solidFill>
                  <a:schemeClr val="tx1">
                    <a:lumMod val="75000"/>
                    <a:lumOff val="25000"/>
                  </a:schemeClr>
                </a:solidFill>
              </a:endParaRPr>
            </a:p>
          </p:txBody>
        </p:sp>
        <p:sp>
          <p:nvSpPr>
            <p:cNvPr id="59" name="Freeform 2119"/>
            <p:cNvSpPr>
              <a:spLocks/>
            </p:cNvSpPr>
            <p:nvPr/>
          </p:nvSpPr>
          <p:spPr bwMode="auto">
            <a:xfrm>
              <a:off x="2514614" y="3809992"/>
              <a:ext cx="1858"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solidFill>
                  <a:schemeClr val="tx1">
                    <a:lumMod val="75000"/>
                    <a:lumOff val="25000"/>
                  </a:schemeClr>
                </a:solidFill>
              </a:endParaRPr>
            </a:p>
          </p:txBody>
        </p:sp>
        <p:sp>
          <p:nvSpPr>
            <p:cNvPr id="60" name="Freeform 2120"/>
            <p:cNvSpPr>
              <a:spLocks/>
            </p:cNvSpPr>
            <p:nvPr/>
          </p:nvSpPr>
          <p:spPr bwMode="auto">
            <a:xfrm>
              <a:off x="2518331" y="380819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solidFill>
                  <a:schemeClr val="tx1">
                    <a:lumMod val="75000"/>
                    <a:lumOff val="25000"/>
                  </a:schemeClr>
                </a:solidFill>
              </a:endParaRPr>
            </a:p>
          </p:txBody>
        </p:sp>
        <p:sp>
          <p:nvSpPr>
            <p:cNvPr id="61" name="Freeform 2121"/>
            <p:cNvSpPr>
              <a:spLocks/>
            </p:cNvSpPr>
            <p:nvPr/>
          </p:nvSpPr>
          <p:spPr bwMode="auto">
            <a:xfrm>
              <a:off x="2523906" y="380459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solidFill>
                  <a:schemeClr val="tx1">
                    <a:lumMod val="75000"/>
                    <a:lumOff val="25000"/>
                  </a:schemeClr>
                </a:solidFill>
              </a:endParaRPr>
            </a:p>
          </p:txBody>
        </p:sp>
        <p:sp>
          <p:nvSpPr>
            <p:cNvPr id="62" name="Freeform 2122"/>
            <p:cNvSpPr>
              <a:spLocks/>
            </p:cNvSpPr>
            <p:nvPr/>
          </p:nvSpPr>
          <p:spPr bwMode="auto">
            <a:xfrm>
              <a:off x="2522048" y="3804596"/>
              <a:ext cx="0" cy="1798"/>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solidFill>
                  <a:schemeClr val="tx1">
                    <a:lumMod val="75000"/>
                    <a:lumOff val="25000"/>
                  </a:schemeClr>
                </a:solidFill>
              </a:endParaRPr>
            </a:p>
          </p:txBody>
        </p:sp>
        <p:sp>
          <p:nvSpPr>
            <p:cNvPr id="63" name="Freeform 2123"/>
            <p:cNvSpPr>
              <a:spLocks/>
            </p:cNvSpPr>
            <p:nvPr/>
          </p:nvSpPr>
          <p:spPr bwMode="auto">
            <a:xfrm>
              <a:off x="2520189" y="380639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solidFill>
                  <a:schemeClr val="tx1">
                    <a:lumMod val="75000"/>
                    <a:lumOff val="25000"/>
                  </a:schemeClr>
                </a:solidFill>
              </a:endParaRPr>
            </a:p>
          </p:txBody>
        </p:sp>
        <p:sp>
          <p:nvSpPr>
            <p:cNvPr id="64" name="Freeform 2124"/>
            <p:cNvSpPr>
              <a:spLocks/>
            </p:cNvSpPr>
            <p:nvPr/>
          </p:nvSpPr>
          <p:spPr bwMode="auto">
            <a:xfrm>
              <a:off x="2512756" y="3811790"/>
              <a:ext cx="0" cy="1798"/>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solidFill>
                  <a:schemeClr val="tx1">
                    <a:lumMod val="75000"/>
                    <a:lumOff val="25000"/>
                  </a:schemeClr>
                </a:solidFill>
              </a:endParaRPr>
            </a:p>
          </p:txBody>
        </p:sp>
        <p:sp>
          <p:nvSpPr>
            <p:cNvPr id="65" name="Freeform 2125"/>
            <p:cNvSpPr>
              <a:spLocks/>
            </p:cNvSpPr>
            <p:nvPr/>
          </p:nvSpPr>
          <p:spPr bwMode="auto">
            <a:xfrm>
              <a:off x="2523906" y="3784813"/>
              <a:ext cx="13009" cy="19783"/>
            </a:xfrm>
            <a:custGeom>
              <a:avLst/>
              <a:gdLst>
                <a:gd name="T0" fmla="*/ 1 w 8"/>
                <a:gd name="T1" fmla="*/ 9 h 11"/>
                <a:gd name="T2" fmla="*/ 1 w 8"/>
                <a:gd name="T3" fmla="*/ 11 h 11"/>
                <a:gd name="T4" fmla="*/ 0 w 8"/>
                <a:gd name="T5" fmla="*/ 11 h 11"/>
                <a:gd name="T6" fmla="*/ 1 w 8"/>
                <a:gd name="T7" fmla="*/ 11 h 11"/>
                <a:gd name="T8" fmla="*/ 1 w 8"/>
                <a:gd name="T9" fmla="*/ 9 h 11"/>
                <a:gd name="T10" fmla="*/ 6 w 8"/>
                <a:gd name="T11" fmla="*/ 2 h 11"/>
                <a:gd name="T12" fmla="*/ 8 w 8"/>
                <a:gd name="T13" fmla="*/ 0 h 11"/>
                <a:gd name="T14" fmla="*/ 8 w 8"/>
                <a:gd name="T15" fmla="*/ 0 h 11"/>
                <a:gd name="T16" fmla="*/ 6 w 8"/>
                <a:gd name="T17" fmla="*/ 2 h 11"/>
                <a:gd name="T18" fmla="*/ 1 w 8"/>
                <a:gd name="T19" fmla="*/ 9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11">
                  <a:moveTo>
                    <a:pt x="1" y="9"/>
                  </a:moveTo>
                  <a:cubicBezTo>
                    <a:pt x="1" y="10"/>
                    <a:pt x="1" y="10"/>
                    <a:pt x="1" y="11"/>
                  </a:cubicBezTo>
                  <a:cubicBezTo>
                    <a:pt x="0" y="11"/>
                    <a:pt x="0" y="11"/>
                    <a:pt x="0" y="11"/>
                  </a:cubicBezTo>
                  <a:cubicBezTo>
                    <a:pt x="1" y="11"/>
                    <a:pt x="1" y="11"/>
                    <a:pt x="1" y="11"/>
                  </a:cubicBezTo>
                  <a:cubicBezTo>
                    <a:pt x="1" y="11"/>
                    <a:pt x="1" y="10"/>
                    <a:pt x="1" y="9"/>
                  </a:cubicBezTo>
                  <a:cubicBezTo>
                    <a:pt x="1" y="8"/>
                    <a:pt x="2" y="5"/>
                    <a:pt x="6" y="2"/>
                  </a:cubicBezTo>
                  <a:cubicBezTo>
                    <a:pt x="6" y="1"/>
                    <a:pt x="7" y="1"/>
                    <a:pt x="8" y="0"/>
                  </a:cubicBezTo>
                  <a:cubicBezTo>
                    <a:pt x="8" y="0"/>
                    <a:pt x="8" y="0"/>
                    <a:pt x="8" y="0"/>
                  </a:cubicBezTo>
                  <a:cubicBezTo>
                    <a:pt x="7" y="1"/>
                    <a:pt x="6" y="1"/>
                    <a:pt x="6" y="2"/>
                  </a:cubicBezTo>
                  <a:cubicBezTo>
                    <a:pt x="2" y="5"/>
                    <a:pt x="1" y="8"/>
                    <a:pt x="1" y="9"/>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solidFill>
                  <a:schemeClr val="tx1">
                    <a:lumMod val="75000"/>
                    <a:lumOff val="25000"/>
                  </a:schemeClr>
                </a:solidFill>
              </a:endParaRPr>
            </a:p>
          </p:txBody>
        </p:sp>
        <p:sp>
          <p:nvSpPr>
            <p:cNvPr id="66" name="Freeform 2126"/>
            <p:cNvSpPr>
              <a:spLocks/>
            </p:cNvSpPr>
            <p:nvPr/>
          </p:nvSpPr>
          <p:spPr bwMode="auto">
            <a:xfrm>
              <a:off x="2518331" y="3806395"/>
              <a:ext cx="1858" cy="1798"/>
            </a:xfrm>
            <a:custGeom>
              <a:avLst/>
              <a:gdLst>
                <a:gd name="T0" fmla="*/ 0 w 1"/>
                <a:gd name="T1" fmla="*/ 1 h 1"/>
                <a:gd name="T2" fmla="*/ 0 w 1"/>
                <a:gd name="T3" fmla="*/ 1 h 1"/>
                <a:gd name="T4" fmla="*/ 0 w 1"/>
                <a:gd name="T5" fmla="*/ 1 h 1"/>
                <a:gd name="T6" fmla="*/ 1 w 1"/>
                <a:gd name="T7" fmla="*/ 0 h 1"/>
                <a:gd name="T8" fmla="*/ 1 w 1"/>
                <a:gd name="T9" fmla="*/ 0 h 1"/>
                <a:gd name="T10" fmla="*/ 0 w 1"/>
                <a:gd name="T11" fmla="*/ 1 h 1"/>
              </a:gdLst>
              <a:ahLst/>
              <a:cxnLst>
                <a:cxn ang="0">
                  <a:pos x="T0" y="T1"/>
                </a:cxn>
                <a:cxn ang="0">
                  <a:pos x="T2" y="T3"/>
                </a:cxn>
                <a:cxn ang="0">
                  <a:pos x="T4" y="T5"/>
                </a:cxn>
                <a:cxn ang="0">
                  <a:pos x="T6" y="T7"/>
                </a:cxn>
                <a:cxn ang="0">
                  <a:pos x="T8" y="T9"/>
                </a:cxn>
                <a:cxn ang="0">
                  <a:pos x="T10" y="T11"/>
                </a:cxn>
              </a:cxnLst>
              <a:rect l="0" t="0" r="r" b="b"/>
              <a:pathLst>
                <a:path w="1" h="1">
                  <a:moveTo>
                    <a:pt x="0" y="1"/>
                  </a:moveTo>
                  <a:cubicBezTo>
                    <a:pt x="0" y="1"/>
                    <a:pt x="0" y="1"/>
                    <a:pt x="0" y="1"/>
                  </a:cubicBezTo>
                  <a:cubicBezTo>
                    <a:pt x="0" y="1"/>
                    <a:pt x="0" y="1"/>
                    <a:pt x="0" y="1"/>
                  </a:cubicBezTo>
                  <a:cubicBezTo>
                    <a:pt x="1" y="1"/>
                    <a:pt x="1" y="0"/>
                    <a:pt x="1" y="0"/>
                  </a:cubicBezTo>
                  <a:cubicBezTo>
                    <a:pt x="1" y="0"/>
                    <a:pt x="1" y="0"/>
                    <a:pt x="1" y="0"/>
                  </a:cubicBezTo>
                  <a:lnTo>
                    <a:pt x="0" y="1"/>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solidFill>
                  <a:schemeClr val="tx1">
                    <a:lumMod val="75000"/>
                    <a:lumOff val="25000"/>
                  </a:schemeClr>
                </a:solidFill>
              </a:endParaRPr>
            </a:p>
          </p:txBody>
        </p:sp>
        <p:sp>
          <p:nvSpPr>
            <p:cNvPr id="67" name="Freeform 2127"/>
            <p:cNvSpPr>
              <a:spLocks/>
            </p:cNvSpPr>
            <p:nvPr/>
          </p:nvSpPr>
          <p:spPr bwMode="auto">
            <a:xfrm>
              <a:off x="2520189" y="380639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solidFill>
                  <a:schemeClr val="tx1">
                    <a:lumMod val="75000"/>
                    <a:lumOff val="25000"/>
                  </a:schemeClr>
                </a:solidFill>
              </a:endParaRPr>
            </a:p>
          </p:txBody>
        </p:sp>
        <p:sp>
          <p:nvSpPr>
            <p:cNvPr id="68" name="Freeform 2128"/>
            <p:cNvSpPr>
              <a:spLocks/>
            </p:cNvSpPr>
            <p:nvPr/>
          </p:nvSpPr>
          <p:spPr bwMode="auto">
            <a:xfrm>
              <a:off x="2518331" y="380819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solidFill>
                  <a:schemeClr val="tx1">
                    <a:lumMod val="75000"/>
                    <a:lumOff val="25000"/>
                  </a:schemeClr>
                </a:solidFill>
              </a:endParaRPr>
            </a:p>
          </p:txBody>
        </p:sp>
        <p:sp>
          <p:nvSpPr>
            <p:cNvPr id="69" name="Freeform 2129"/>
            <p:cNvSpPr>
              <a:spLocks/>
            </p:cNvSpPr>
            <p:nvPr/>
          </p:nvSpPr>
          <p:spPr bwMode="auto">
            <a:xfrm>
              <a:off x="2473729" y="3781216"/>
              <a:ext cx="0" cy="1798"/>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solidFill>
                  <a:schemeClr val="tx1">
                    <a:lumMod val="75000"/>
                    <a:lumOff val="25000"/>
                  </a:schemeClr>
                </a:solidFill>
              </a:endParaRPr>
            </a:p>
          </p:txBody>
        </p:sp>
        <p:sp>
          <p:nvSpPr>
            <p:cNvPr id="70" name="Freeform 2130"/>
            <p:cNvSpPr>
              <a:spLocks/>
            </p:cNvSpPr>
            <p:nvPr/>
          </p:nvSpPr>
          <p:spPr bwMode="auto">
            <a:xfrm>
              <a:off x="2522048" y="3741649"/>
              <a:ext cx="3717" cy="0"/>
            </a:xfrm>
            <a:custGeom>
              <a:avLst/>
              <a:gdLst>
                <a:gd name="T0" fmla="*/ 2 w 2"/>
                <a:gd name="T1" fmla="*/ 2 w 2"/>
                <a:gd name="T2" fmla="*/ 0 w 2"/>
                <a:gd name="T3" fmla="*/ 1 w 2"/>
                <a:gd name="T4" fmla="*/ 2 w 2"/>
              </a:gdLst>
              <a:ahLst/>
              <a:cxnLst>
                <a:cxn ang="0">
                  <a:pos x="T0" y="0"/>
                </a:cxn>
                <a:cxn ang="0">
                  <a:pos x="T1" y="0"/>
                </a:cxn>
                <a:cxn ang="0">
                  <a:pos x="T2" y="0"/>
                </a:cxn>
                <a:cxn ang="0">
                  <a:pos x="T3" y="0"/>
                </a:cxn>
                <a:cxn ang="0">
                  <a:pos x="T4" y="0"/>
                </a:cxn>
              </a:cxnLst>
              <a:rect l="0" t="0" r="r" b="b"/>
              <a:pathLst>
                <a:path w="2">
                  <a:moveTo>
                    <a:pt x="2" y="0"/>
                  </a:moveTo>
                  <a:cubicBezTo>
                    <a:pt x="2" y="0"/>
                    <a:pt x="2" y="0"/>
                    <a:pt x="2" y="0"/>
                  </a:cubicBezTo>
                  <a:cubicBezTo>
                    <a:pt x="2" y="0"/>
                    <a:pt x="1" y="0"/>
                    <a:pt x="0" y="0"/>
                  </a:cubicBezTo>
                  <a:cubicBezTo>
                    <a:pt x="0" y="0"/>
                    <a:pt x="0" y="0"/>
                    <a:pt x="1" y="0"/>
                  </a:cubicBezTo>
                  <a:cubicBezTo>
                    <a:pt x="1" y="0"/>
                    <a:pt x="2" y="0"/>
                    <a:pt x="2"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solidFill>
                  <a:schemeClr val="tx1">
                    <a:lumMod val="75000"/>
                    <a:lumOff val="25000"/>
                  </a:schemeClr>
                </a:solidFill>
              </a:endParaRPr>
            </a:p>
          </p:txBody>
        </p:sp>
        <p:sp>
          <p:nvSpPr>
            <p:cNvPr id="71" name="Freeform 2131"/>
            <p:cNvSpPr>
              <a:spLocks/>
            </p:cNvSpPr>
            <p:nvPr/>
          </p:nvSpPr>
          <p:spPr bwMode="auto">
            <a:xfrm>
              <a:off x="2464437" y="3793805"/>
              <a:ext cx="1858"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1" y="0"/>
                    <a:pt x="1" y="0"/>
                    <a:pt x="1" y="0"/>
                  </a:cubicBezTo>
                  <a:cubicBezTo>
                    <a:pt x="1" y="0"/>
                    <a:pt x="1"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solidFill>
                  <a:schemeClr val="tx1">
                    <a:lumMod val="75000"/>
                    <a:lumOff val="25000"/>
                  </a:schemeClr>
                </a:solidFill>
              </a:endParaRPr>
            </a:p>
          </p:txBody>
        </p:sp>
        <p:sp>
          <p:nvSpPr>
            <p:cNvPr id="72" name="Freeform 2132"/>
            <p:cNvSpPr>
              <a:spLocks/>
            </p:cNvSpPr>
            <p:nvPr/>
          </p:nvSpPr>
          <p:spPr bwMode="auto">
            <a:xfrm>
              <a:off x="2490455" y="3772223"/>
              <a:ext cx="16726" cy="5395"/>
            </a:xfrm>
            <a:custGeom>
              <a:avLst/>
              <a:gdLst>
                <a:gd name="T0" fmla="*/ 10 w 10"/>
                <a:gd name="T1" fmla="*/ 0 h 4"/>
                <a:gd name="T2" fmla="*/ 0 w 10"/>
                <a:gd name="T3" fmla="*/ 4 h 4"/>
                <a:gd name="T4" fmla="*/ 10 w 10"/>
                <a:gd name="T5" fmla="*/ 0 h 4"/>
              </a:gdLst>
              <a:ahLst/>
              <a:cxnLst>
                <a:cxn ang="0">
                  <a:pos x="T0" y="T1"/>
                </a:cxn>
                <a:cxn ang="0">
                  <a:pos x="T2" y="T3"/>
                </a:cxn>
                <a:cxn ang="0">
                  <a:pos x="T4" y="T5"/>
                </a:cxn>
              </a:cxnLst>
              <a:rect l="0" t="0" r="r" b="b"/>
              <a:pathLst>
                <a:path w="10" h="4">
                  <a:moveTo>
                    <a:pt x="10" y="0"/>
                  </a:moveTo>
                  <a:cubicBezTo>
                    <a:pt x="9" y="3"/>
                    <a:pt x="4" y="4"/>
                    <a:pt x="0" y="4"/>
                  </a:cubicBezTo>
                  <a:cubicBezTo>
                    <a:pt x="4" y="4"/>
                    <a:pt x="9" y="3"/>
                    <a:pt x="1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solidFill>
                  <a:schemeClr val="tx1">
                    <a:lumMod val="75000"/>
                    <a:lumOff val="25000"/>
                  </a:schemeClr>
                </a:solidFill>
              </a:endParaRPr>
            </a:p>
          </p:txBody>
        </p:sp>
        <p:sp>
          <p:nvSpPr>
            <p:cNvPr id="73" name="Freeform 2133"/>
            <p:cNvSpPr>
              <a:spLocks/>
            </p:cNvSpPr>
            <p:nvPr/>
          </p:nvSpPr>
          <p:spPr bwMode="auto">
            <a:xfrm>
              <a:off x="2470013" y="3786611"/>
              <a:ext cx="0" cy="1798"/>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solidFill>
                  <a:schemeClr val="tx1">
                    <a:lumMod val="75000"/>
                    <a:lumOff val="25000"/>
                  </a:schemeClr>
                </a:solidFill>
              </a:endParaRPr>
            </a:p>
          </p:txBody>
        </p:sp>
        <p:sp>
          <p:nvSpPr>
            <p:cNvPr id="74" name="Freeform 2134"/>
            <p:cNvSpPr>
              <a:spLocks/>
            </p:cNvSpPr>
            <p:nvPr/>
          </p:nvSpPr>
          <p:spPr bwMode="auto">
            <a:xfrm>
              <a:off x="2477446" y="377941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solidFill>
                  <a:schemeClr val="tx1">
                    <a:lumMod val="75000"/>
                    <a:lumOff val="25000"/>
                  </a:schemeClr>
                </a:solidFill>
              </a:endParaRPr>
            </a:p>
          </p:txBody>
        </p:sp>
        <p:sp>
          <p:nvSpPr>
            <p:cNvPr id="75" name="Freeform 2135"/>
            <p:cNvSpPr>
              <a:spLocks/>
            </p:cNvSpPr>
            <p:nvPr/>
          </p:nvSpPr>
          <p:spPr bwMode="auto">
            <a:xfrm>
              <a:off x="2533198" y="3729060"/>
              <a:ext cx="14867" cy="44962"/>
            </a:xfrm>
            <a:custGeom>
              <a:avLst/>
              <a:gdLst>
                <a:gd name="T0" fmla="*/ 2 w 9"/>
                <a:gd name="T1" fmla="*/ 26 h 26"/>
                <a:gd name="T2" fmla="*/ 6 w 9"/>
                <a:gd name="T3" fmla="*/ 20 h 26"/>
                <a:gd name="T4" fmla="*/ 6 w 9"/>
                <a:gd name="T5" fmla="*/ 12 h 26"/>
                <a:gd name="T6" fmla="*/ 9 w 9"/>
                <a:gd name="T7" fmla="*/ 1 h 26"/>
                <a:gd name="T8" fmla="*/ 9 w 9"/>
                <a:gd name="T9" fmla="*/ 1 h 26"/>
                <a:gd name="T10" fmla="*/ 8 w 9"/>
                <a:gd name="T11" fmla="*/ 1 h 26"/>
                <a:gd name="T12" fmla="*/ 8 w 9"/>
                <a:gd name="T13" fmla="*/ 1 h 26"/>
                <a:gd name="T14" fmla="*/ 8 w 9"/>
                <a:gd name="T15" fmla="*/ 1 h 26"/>
                <a:gd name="T16" fmla="*/ 8 w 9"/>
                <a:gd name="T17" fmla="*/ 1 h 26"/>
                <a:gd name="T18" fmla="*/ 7 w 9"/>
                <a:gd name="T19" fmla="*/ 0 h 26"/>
                <a:gd name="T20" fmla="*/ 7 w 9"/>
                <a:gd name="T21" fmla="*/ 0 h 26"/>
                <a:gd name="T22" fmla="*/ 7 w 9"/>
                <a:gd name="T23" fmla="*/ 0 h 26"/>
                <a:gd name="T24" fmla="*/ 7 w 9"/>
                <a:gd name="T25" fmla="*/ 0 h 26"/>
                <a:gd name="T26" fmla="*/ 4 w 9"/>
                <a:gd name="T27" fmla="*/ 4 h 26"/>
                <a:gd name="T28" fmla="*/ 3 w 9"/>
                <a:gd name="T29" fmla="*/ 5 h 26"/>
                <a:gd name="T30" fmla="*/ 1 w 9"/>
                <a:gd name="T31" fmla="*/ 7 h 26"/>
                <a:gd name="T32" fmla="*/ 0 w 9"/>
                <a:gd name="T33" fmla="*/ 7 h 26"/>
                <a:gd name="T34" fmla="*/ 0 w 9"/>
                <a:gd name="T35" fmla="*/ 26 h 26"/>
                <a:gd name="T36" fmla="*/ 2 w 9"/>
                <a:gd name="T37"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 h="26">
                  <a:moveTo>
                    <a:pt x="2" y="26"/>
                  </a:moveTo>
                  <a:cubicBezTo>
                    <a:pt x="3" y="24"/>
                    <a:pt x="4" y="22"/>
                    <a:pt x="6" y="20"/>
                  </a:cubicBezTo>
                  <a:cubicBezTo>
                    <a:pt x="7" y="19"/>
                    <a:pt x="7" y="15"/>
                    <a:pt x="6" y="12"/>
                  </a:cubicBezTo>
                  <a:cubicBezTo>
                    <a:pt x="6" y="8"/>
                    <a:pt x="5" y="3"/>
                    <a:pt x="9" y="1"/>
                  </a:cubicBezTo>
                  <a:cubicBezTo>
                    <a:pt x="9" y="1"/>
                    <a:pt x="9" y="1"/>
                    <a:pt x="9" y="1"/>
                  </a:cubicBezTo>
                  <a:cubicBezTo>
                    <a:pt x="9" y="1"/>
                    <a:pt x="8" y="1"/>
                    <a:pt x="8" y="1"/>
                  </a:cubicBezTo>
                  <a:cubicBezTo>
                    <a:pt x="8" y="1"/>
                    <a:pt x="8" y="1"/>
                    <a:pt x="8" y="1"/>
                  </a:cubicBezTo>
                  <a:cubicBezTo>
                    <a:pt x="8" y="1"/>
                    <a:pt x="8" y="1"/>
                    <a:pt x="8" y="1"/>
                  </a:cubicBezTo>
                  <a:cubicBezTo>
                    <a:pt x="8" y="1"/>
                    <a:pt x="8" y="1"/>
                    <a:pt x="8" y="1"/>
                  </a:cubicBezTo>
                  <a:cubicBezTo>
                    <a:pt x="8" y="1"/>
                    <a:pt x="7" y="0"/>
                    <a:pt x="7" y="0"/>
                  </a:cubicBezTo>
                  <a:cubicBezTo>
                    <a:pt x="7" y="0"/>
                    <a:pt x="7" y="0"/>
                    <a:pt x="7" y="0"/>
                  </a:cubicBezTo>
                  <a:cubicBezTo>
                    <a:pt x="7" y="0"/>
                    <a:pt x="7" y="0"/>
                    <a:pt x="7" y="0"/>
                  </a:cubicBezTo>
                  <a:cubicBezTo>
                    <a:pt x="7" y="0"/>
                    <a:pt x="7" y="0"/>
                    <a:pt x="7" y="0"/>
                  </a:cubicBezTo>
                  <a:cubicBezTo>
                    <a:pt x="6" y="1"/>
                    <a:pt x="5" y="2"/>
                    <a:pt x="4" y="4"/>
                  </a:cubicBezTo>
                  <a:cubicBezTo>
                    <a:pt x="4" y="4"/>
                    <a:pt x="3" y="4"/>
                    <a:pt x="3" y="5"/>
                  </a:cubicBezTo>
                  <a:cubicBezTo>
                    <a:pt x="2" y="6"/>
                    <a:pt x="2" y="7"/>
                    <a:pt x="1" y="7"/>
                  </a:cubicBezTo>
                  <a:cubicBezTo>
                    <a:pt x="1" y="7"/>
                    <a:pt x="1" y="7"/>
                    <a:pt x="0" y="7"/>
                  </a:cubicBezTo>
                  <a:cubicBezTo>
                    <a:pt x="0" y="26"/>
                    <a:pt x="0" y="26"/>
                    <a:pt x="0" y="26"/>
                  </a:cubicBezTo>
                  <a:lnTo>
                    <a:pt x="2" y="26"/>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solidFill>
                  <a:schemeClr val="tx1">
                    <a:lumMod val="75000"/>
                    <a:lumOff val="25000"/>
                  </a:schemeClr>
                </a:solidFill>
              </a:endParaRPr>
            </a:p>
          </p:txBody>
        </p:sp>
        <p:sp>
          <p:nvSpPr>
            <p:cNvPr id="76" name="Freeform 2136"/>
            <p:cNvSpPr>
              <a:spLocks/>
            </p:cNvSpPr>
            <p:nvPr/>
          </p:nvSpPr>
          <p:spPr bwMode="auto">
            <a:xfrm>
              <a:off x="2546207" y="373085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solidFill>
                  <a:schemeClr val="tx1">
                    <a:lumMod val="75000"/>
                    <a:lumOff val="25000"/>
                  </a:schemeClr>
                </a:solidFill>
              </a:endParaRPr>
            </a:p>
          </p:txBody>
        </p:sp>
        <p:sp>
          <p:nvSpPr>
            <p:cNvPr id="77" name="Freeform 2137"/>
            <p:cNvSpPr>
              <a:spLocks/>
            </p:cNvSpPr>
            <p:nvPr/>
          </p:nvSpPr>
          <p:spPr bwMode="auto">
            <a:xfrm>
              <a:off x="2544348" y="372906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solidFill>
                  <a:schemeClr val="tx1">
                    <a:lumMod val="75000"/>
                    <a:lumOff val="25000"/>
                  </a:schemeClr>
                </a:solidFill>
              </a:endParaRPr>
            </a:p>
          </p:txBody>
        </p:sp>
        <p:sp>
          <p:nvSpPr>
            <p:cNvPr id="78" name="Freeform 2138"/>
            <p:cNvSpPr>
              <a:spLocks/>
            </p:cNvSpPr>
            <p:nvPr/>
          </p:nvSpPr>
          <p:spPr bwMode="auto">
            <a:xfrm>
              <a:off x="2546207" y="373085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solidFill>
                  <a:schemeClr val="tx1">
                    <a:lumMod val="75000"/>
                    <a:lumOff val="25000"/>
                  </a:schemeClr>
                </a:solidFill>
              </a:endParaRPr>
            </a:p>
          </p:txBody>
        </p:sp>
        <p:sp>
          <p:nvSpPr>
            <p:cNvPr id="79" name="Freeform 2139"/>
            <p:cNvSpPr>
              <a:spLocks/>
            </p:cNvSpPr>
            <p:nvPr/>
          </p:nvSpPr>
          <p:spPr bwMode="auto">
            <a:xfrm>
              <a:off x="2533198" y="3739851"/>
              <a:ext cx="1858"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1" y="0"/>
                    <a:pt x="1" y="0"/>
                    <a:pt x="1" y="0"/>
                  </a:cubicBezTo>
                  <a:cubicBezTo>
                    <a:pt x="1"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solidFill>
                  <a:schemeClr val="tx1">
                    <a:lumMod val="75000"/>
                    <a:lumOff val="25000"/>
                  </a:schemeClr>
                </a:solidFill>
              </a:endParaRPr>
            </a:p>
          </p:txBody>
        </p:sp>
        <p:sp>
          <p:nvSpPr>
            <p:cNvPr id="80" name="Freeform 2140"/>
            <p:cNvSpPr>
              <a:spLocks/>
            </p:cNvSpPr>
            <p:nvPr/>
          </p:nvSpPr>
          <p:spPr bwMode="auto">
            <a:xfrm>
              <a:off x="2548065" y="3730858"/>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solidFill>
                  <a:schemeClr val="tx1">
                    <a:lumMod val="75000"/>
                    <a:lumOff val="25000"/>
                  </a:schemeClr>
                </a:solidFill>
              </a:endParaRPr>
            </a:p>
          </p:txBody>
        </p:sp>
        <p:sp>
          <p:nvSpPr>
            <p:cNvPr id="81" name="Rectangle 2141"/>
            <p:cNvSpPr>
              <a:spLocks noChangeArrowheads="1"/>
            </p:cNvSpPr>
            <p:nvPr/>
          </p:nvSpPr>
          <p:spPr bwMode="auto">
            <a:xfrm>
              <a:off x="2544348" y="3729060"/>
              <a:ext cx="1858" cy="1798"/>
            </a:xfrm>
            <a:prstGeom prst="rect">
              <a:avLst/>
            </a:prstGeom>
            <a:grp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defTabSz="914217">
                <a:defRPr/>
              </a:pPr>
              <a:endParaRPr lang="id-ID" sz="900">
                <a:solidFill>
                  <a:schemeClr val="tx1">
                    <a:lumMod val="75000"/>
                    <a:lumOff val="25000"/>
                  </a:schemeClr>
                </a:solidFill>
              </a:endParaRPr>
            </a:p>
          </p:txBody>
        </p:sp>
        <p:sp>
          <p:nvSpPr>
            <p:cNvPr id="82" name="Freeform 2142"/>
            <p:cNvSpPr>
              <a:spLocks/>
            </p:cNvSpPr>
            <p:nvPr/>
          </p:nvSpPr>
          <p:spPr bwMode="auto">
            <a:xfrm>
              <a:off x="2533198" y="3774022"/>
              <a:ext cx="3717" cy="0"/>
            </a:xfrm>
            <a:custGeom>
              <a:avLst/>
              <a:gdLst>
                <a:gd name="T0" fmla="*/ 2 w 2"/>
                <a:gd name="T1" fmla="*/ 2 w 2"/>
                <a:gd name="T2" fmla="*/ 0 w 2"/>
                <a:gd name="T3" fmla="*/ 2 w 2"/>
              </a:gdLst>
              <a:ahLst/>
              <a:cxnLst>
                <a:cxn ang="0">
                  <a:pos x="T0" y="0"/>
                </a:cxn>
                <a:cxn ang="0">
                  <a:pos x="T1" y="0"/>
                </a:cxn>
                <a:cxn ang="0">
                  <a:pos x="T2" y="0"/>
                </a:cxn>
                <a:cxn ang="0">
                  <a:pos x="T3" y="0"/>
                </a:cxn>
              </a:cxnLst>
              <a:rect l="0" t="0" r="r" b="b"/>
              <a:pathLst>
                <a:path w="2">
                  <a:moveTo>
                    <a:pt x="2" y="0"/>
                  </a:moveTo>
                  <a:lnTo>
                    <a:pt x="2" y="0"/>
                  </a:lnTo>
                  <a:lnTo>
                    <a:pt x="0" y="0"/>
                  </a:lnTo>
                  <a:lnTo>
                    <a:pt x="2" y="0"/>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solidFill>
                  <a:schemeClr val="tx1">
                    <a:lumMod val="75000"/>
                    <a:lumOff val="25000"/>
                  </a:schemeClr>
                </a:solidFill>
              </a:endParaRPr>
            </a:p>
          </p:txBody>
        </p:sp>
        <p:sp>
          <p:nvSpPr>
            <p:cNvPr id="83" name="Freeform 2143"/>
            <p:cNvSpPr>
              <a:spLocks/>
            </p:cNvSpPr>
            <p:nvPr/>
          </p:nvSpPr>
          <p:spPr bwMode="auto">
            <a:xfrm>
              <a:off x="2828683" y="3694888"/>
              <a:ext cx="50177" cy="35970"/>
            </a:xfrm>
            <a:custGeom>
              <a:avLst/>
              <a:gdLst>
                <a:gd name="T0" fmla="*/ 24 w 28"/>
                <a:gd name="T1" fmla="*/ 3 h 21"/>
                <a:gd name="T2" fmla="*/ 13 w 28"/>
                <a:gd name="T3" fmla="*/ 1 h 21"/>
                <a:gd name="T4" fmla="*/ 13 w 28"/>
                <a:gd name="T5" fmla="*/ 1 h 21"/>
                <a:gd name="T6" fmla="*/ 17 w 28"/>
                <a:gd name="T7" fmla="*/ 7 h 21"/>
                <a:gd name="T8" fmla="*/ 21 w 28"/>
                <a:gd name="T9" fmla="*/ 15 h 21"/>
                <a:gd name="T10" fmla="*/ 13 w 28"/>
                <a:gd name="T11" fmla="*/ 19 h 21"/>
                <a:gd name="T12" fmla="*/ 9 w 28"/>
                <a:gd name="T13" fmla="*/ 19 h 21"/>
                <a:gd name="T14" fmla="*/ 5 w 28"/>
                <a:gd name="T15" fmla="*/ 19 h 21"/>
                <a:gd name="T16" fmla="*/ 0 w 28"/>
                <a:gd name="T17" fmla="*/ 19 h 21"/>
                <a:gd name="T18" fmla="*/ 6 w 28"/>
                <a:gd name="T19" fmla="*/ 21 h 21"/>
                <a:gd name="T20" fmla="*/ 11 w 28"/>
                <a:gd name="T21" fmla="*/ 21 h 21"/>
                <a:gd name="T22" fmla="*/ 17 w 28"/>
                <a:gd name="T23" fmla="*/ 19 h 21"/>
                <a:gd name="T24" fmla="*/ 26 w 28"/>
                <a:gd name="T25" fmla="*/ 21 h 21"/>
                <a:gd name="T26" fmla="*/ 26 w 28"/>
                <a:gd name="T27" fmla="*/ 21 h 21"/>
                <a:gd name="T28" fmla="*/ 26 w 28"/>
                <a:gd name="T29" fmla="*/ 18 h 21"/>
                <a:gd name="T30" fmla="*/ 26 w 28"/>
                <a:gd name="T31" fmla="*/ 16 h 21"/>
                <a:gd name="T32" fmla="*/ 27 w 28"/>
                <a:gd name="T33" fmla="*/ 13 h 21"/>
                <a:gd name="T34" fmla="*/ 27 w 28"/>
                <a:gd name="T35" fmla="*/ 12 h 21"/>
                <a:gd name="T36" fmla="*/ 27 w 28"/>
                <a:gd name="T37" fmla="*/ 8 h 21"/>
                <a:gd name="T38" fmla="*/ 27 w 28"/>
                <a:gd name="T39" fmla="*/ 8 h 21"/>
                <a:gd name="T40" fmla="*/ 28 w 28"/>
                <a:gd name="T41" fmla="*/ 4 h 21"/>
                <a:gd name="T42" fmla="*/ 28 w 28"/>
                <a:gd name="T43" fmla="*/ 4 h 21"/>
                <a:gd name="T44" fmla="*/ 24 w 28"/>
                <a:gd name="T45" fmla="*/ 3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8" h="21">
                  <a:moveTo>
                    <a:pt x="24" y="3"/>
                  </a:moveTo>
                  <a:cubicBezTo>
                    <a:pt x="19" y="1"/>
                    <a:pt x="15" y="0"/>
                    <a:pt x="13" y="1"/>
                  </a:cubicBezTo>
                  <a:cubicBezTo>
                    <a:pt x="13" y="1"/>
                    <a:pt x="13" y="1"/>
                    <a:pt x="13" y="1"/>
                  </a:cubicBezTo>
                  <a:cubicBezTo>
                    <a:pt x="13" y="3"/>
                    <a:pt x="15" y="5"/>
                    <a:pt x="17" y="7"/>
                  </a:cubicBezTo>
                  <a:cubicBezTo>
                    <a:pt x="19" y="10"/>
                    <a:pt x="21" y="12"/>
                    <a:pt x="21" y="15"/>
                  </a:cubicBezTo>
                  <a:cubicBezTo>
                    <a:pt x="21" y="19"/>
                    <a:pt x="16" y="19"/>
                    <a:pt x="13" y="19"/>
                  </a:cubicBezTo>
                  <a:cubicBezTo>
                    <a:pt x="12" y="19"/>
                    <a:pt x="11" y="19"/>
                    <a:pt x="9" y="19"/>
                  </a:cubicBezTo>
                  <a:cubicBezTo>
                    <a:pt x="8" y="19"/>
                    <a:pt x="7" y="19"/>
                    <a:pt x="5" y="19"/>
                  </a:cubicBezTo>
                  <a:cubicBezTo>
                    <a:pt x="2" y="19"/>
                    <a:pt x="0" y="19"/>
                    <a:pt x="0" y="19"/>
                  </a:cubicBezTo>
                  <a:cubicBezTo>
                    <a:pt x="0" y="20"/>
                    <a:pt x="3" y="21"/>
                    <a:pt x="6" y="21"/>
                  </a:cubicBezTo>
                  <a:cubicBezTo>
                    <a:pt x="8" y="21"/>
                    <a:pt x="10" y="21"/>
                    <a:pt x="11" y="21"/>
                  </a:cubicBezTo>
                  <a:cubicBezTo>
                    <a:pt x="13" y="20"/>
                    <a:pt x="15" y="19"/>
                    <a:pt x="17" y="19"/>
                  </a:cubicBezTo>
                  <a:cubicBezTo>
                    <a:pt x="21" y="19"/>
                    <a:pt x="23" y="20"/>
                    <a:pt x="26" y="21"/>
                  </a:cubicBezTo>
                  <a:cubicBezTo>
                    <a:pt x="26" y="21"/>
                    <a:pt x="26" y="21"/>
                    <a:pt x="26" y="21"/>
                  </a:cubicBezTo>
                  <a:cubicBezTo>
                    <a:pt x="26" y="20"/>
                    <a:pt x="26" y="19"/>
                    <a:pt x="26" y="18"/>
                  </a:cubicBezTo>
                  <a:cubicBezTo>
                    <a:pt x="26" y="17"/>
                    <a:pt x="26" y="17"/>
                    <a:pt x="26" y="16"/>
                  </a:cubicBezTo>
                  <a:cubicBezTo>
                    <a:pt x="26" y="15"/>
                    <a:pt x="26" y="14"/>
                    <a:pt x="27" y="13"/>
                  </a:cubicBezTo>
                  <a:cubicBezTo>
                    <a:pt x="27" y="12"/>
                    <a:pt x="27" y="12"/>
                    <a:pt x="27" y="12"/>
                  </a:cubicBezTo>
                  <a:cubicBezTo>
                    <a:pt x="27" y="11"/>
                    <a:pt x="27" y="10"/>
                    <a:pt x="27" y="8"/>
                  </a:cubicBezTo>
                  <a:cubicBezTo>
                    <a:pt x="27" y="8"/>
                    <a:pt x="27" y="8"/>
                    <a:pt x="27" y="8"/>
                  </a:cubicBezTo>
                  <a:cubicBezTo>
                    <a:pt x="27" y="6"/>
                    <a:pt x="27" y="5"/>
                    <a:pt x="28" y="4"/>
                  </a:cubicBezTo>
                  <a:cubicBezTo>
                    <a:pt x="28" y="4"/>
                    <a:pt x="28" y="4"/>
                    <a:pt x="28" y="4"/>
                  </a:cubicBezTo>
                  <a:cubicBezTo>
                    <a:pt x="26" y="4"/>
                    <a:pt x="25" y="3"/>
                    <a:pt x="24" y="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solidFill>
                  <a:schemeClr val="tx1">
                    <a:lumMod val="75000"/>
                    <a:lumOff val="25000"/>
                  </a:schemeClr>
                </a:solidFill>
              </a:endParaRPr>
            </a:p>
          </p:txBody>
        </p:sp>
        <p:sp>
          <p:nvSpPr>
            <p:cNvPr id="84" name="Freeform 2144"/>
            <p:cNvSpPr>
              <a:spLocks/>
            </p:cNvSpPr>
            <p:nvPr/>
          </p:nvSpPr>
          <p:spPr bwMode="auto">
            <a:xfrm>
              <a:off x="2882576" y="3702082"/>
              <a:ext cx="59469" cy="34171"/>
            </a:xfrm>
            <a:custGeom>
              <a:avLst/>
              <a:gdLst>
                <a:gd name="T0" fmla="*/ 3 w 34"/>
                <a:gd name="T1" fmla="*/ 17 h 19"/>
                <a:gd name="T2" fmla="*/ 12 w 34"/>
                <a:gd name="T3" fmla="*/ 13 h 19"/>
                <a:gd name="T4" fmla="*/ 20 w 34"/>
                <a:gd name="T5" fmla="*/ 12 h 19"/>
                <a:gd name="T6" fmla="*/ 25 w 34"/>
                <a:gd name="T7" fmla="*/ 12 h 19"/>
                <a:gd name="T8" fmla="*/ 29 w 34"/>
                <a:gd name="T9" fmla="*/ 12 h 19"/>
                <a:gd name="T10" fmla="*/ 34 w 34"/>
                <a:gd name="T11" fmla="*/ 10 h 19"/>
                <a:gd name="T12" fmla="*/ 9 w 34"/>
                <a:gd name="T13" fmla="*/ 0 h 19"/>
                <a:gd name="T14" fmla="*/ 7 w 34"/>
                <a:gd name="T15" fmla="*/ 0 h 19"/>
                <a:gd name="T16" fmla="*/ 1 w 34"/>
                <a:gd name="T17" fmla="*/ 0 h 19"/>
                <a:gd name="T18" fmla="*/ 1 w 34"/>
                <a:gd name="T19" fmla="*/ 0 h 19"/>
                <a:gd name="T20" fmla="*/ 1 w 34"/>
                <a:gd name="T21" fmla="*/ 4 h 19"/>
                <a:gd name="T22" fmla="*/ 1 w 34"/>
                <a:gd name="T23" fmla="*/ 5 h 19"/>
                <a:gd name="T24" fmla="*/ 1 w 34"/>
                <a:gd name="T25" fmla="*/ 9 h 19"/>
                <a:gd name="T26" fmla="*/ 0 w 34"/>
                <a:gd name="T27" fmla="*/ 9 h 19"/>
                <a:gd name="T28" fmla="*/ 0 w 34"/>
                <a:gd name="T29" fmla="*/ 13 h 19"/>
                <a:gd name="T30" fmla="*/ 0 w 34"/>
                <a:gd name="T31" fmla="*/ 14 h 19"/>
                <a:gd name="T32" fmla="*/ 0 w 34"/>
                <a:gd name="T33" fmla="*/ 18 h 19"/>
                <a:gd name="T34" fmla="*/ 0 w 34"/>
                <a:gd name="T35" fmla="*/ 18 h 19"/>
                <a:gd name="T36" fmla="*/ 3 w 34"/>
                <a:gd name="T37" fmla="*/ 17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4" h="19">
                  <a:moveTo>
                    <a:pt x="3" y="17"/>
                  </a:moveTo>
                  <a:cubicBezTo>
                    <a:pt x="5" y="16"/>
                    <a:pt x="8" y="14"/>
                    <a:pt x="12" y="13"/>
                  </a:cubicBezTo>
                  <a:cubicBezTo>
                    <a:pt x="14" y="12"/>
                    <a:pt x="17" y="12"/>
                    <a:pt x="20" y="12"/>
                  </a:cubicBezTo>
                  <a:cubicBezTo>
                    <a:pt x="22" y="12"/>
                    <a:pt x="23" y="12"/>
                    <a:pt x="25" y="12"/>
                  </a:cubicBezTo>
                  <a:cubicBezTo>
                    <a:pt x="26" y="12"/>
                    <a:pt x="28" y="12"/>
                    <a:pt x="29" y="12"/>
                  </a:cubicBezTo>
                  <a:cubicBezTo>
                    <a:pt x="34" y="12"/>
                    <a:pt x="34" y="11"/>
                    <a:pt x="34" y="10"/>
                  </a:cubicBezTo>
                  <a:cubicBezTo>
                    <a:pt x="34" y="6"/>
                    <a:pt x="18" y="0"/>
                    <a:pt x="9" y="0"/>
                  </a:cubicBezTo>
                  <a:cubicBezTo>
                    <a:pt x="7" y="0"/>
                    <a:pt x="7" y="0"/>
                    <a:pt x="7" y="0"/>
                  </a:cubicBezTo>
                  <a:cubicBezTo>
                    <a:pt x="5" y="0"/>
                    <a:pt x="4" y="0"/>
                    <a:pt x="1" y="0"/>
                  </a:cubicBezTo>
                  <a:cubicBezTo>
                    <a:pt x="1" y="0"/>
                    <a:pt x="1" y="0"/>
                    <a:pt x="1" y="0"/>
                  </a:cubicBezTo>
                  <a:cubicBezTo>
                    <a:pt x="1" y="1"/>
                    <a:pt x="1" y="2"/>
                    <a:pt x="1" y="4"/>
                  </a:cubicBezTo>
                  <a:cubicBezTo>
                    <a:pt x="1" y="4"/>
                    <a:pt x="1" y="4"/>
                    <a:pt x="1" y="5"/>
                  </a:cubicBezTo>
                  <a:cubicBezTo>
                    <a:pt x="1" y="6"/>
                    <a:pt x="1" y="7"/>
                    <a:pt x="1" y="9"/>
                  </a:cubicBezTo>
                  <a:cubicBezTo>
                    <a:pt x="0" y="9"/>
                    <a:pt x="0" y="9"/>
                    <a:pt x="0" y="9"/>
                  </a:cubicBezTo>
                  <a:cubicBezTo>
                    <a:pt x="0" y="11"/>
                    <a:pt x="0" y="12"/>
                    <a:pt x="0" y="13"/>
                  </a:cubicBezTo>
                  <a:cubicBezTo>
                    <a:pt x="0" y="13"/>
                    <a:pt x="0" y="13"/>
                    <a:pt x="0" y="14"/>
                  </a:cubicBezTo>
                  <a:cubicBezTo>
                    <a:pt x="0" y="15"/>
                    <a:pt x="0" y="16"/>
                    <a:pt x="0" y="18"/>
                  </a:cubicBezTo>
                  <a:cubicBezTo>
                    <a:pt x="0" y="18"/>
                    <a:pt x="0" y="18"/>
                    <a:pt x="0" y="18"/>
                  </a:cubicBezTo>
                  <a:cubicBezTo>
                    <a:pt x="1" y="19"/>
                    <a:pt x="2" y="18"/>
                    <a:pt x="3" y="17"/>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solidFill>
                  <a:schemeClr val="tx1">
                    <a:lumMod val="75000"/>
                    <a:lumOff val="25000"/>
                  </a:schemeClr>
                </a:solidFill>
              </a:endParaRPr>
            </a:p>
          </p:txBody>
        </p:sp>
        <p:sp>
          <p:nvSpPr>
            <p:cNvPr id="85" name="Freeform 2145"/>
            <p:cNvSpPr>
              <a:spLocks/>
            </p:cNvSpPr>
            <p:nvPr/>
          </p:nvSpPr>
          <p:spPr bwMode="auto">
            <a:xfrm>
              <a:off x="2884435" y="3709276"/>
              <a:ext cx="0" cy="1798"/>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solidFill>
                  <a:schemeClr val="tx1">
                    <a:lumMod val="75000"/>
                    <a:lumOff val="25000"/>
                  </a:schemeClr>
                </a:solidFill>
              </a:endParaRPr>
            </a:p>
          </p:txBody>
        </p:sp>
        <p:sp>
          <p:nvSpPr>
            <p:cNvPr id="86" name="Freeform 2146"/>
            <p:cNvSpPr>
              <a:spLocks/>
            </p:cNvSpPr>
            <p:nvPr/>
          </p:nvSpPr>
          <p:spPr bwMode="auto">
            <a:xfrm>
              <a:off x="2882576" y="3718269"/>
              <a:ext cx="1858"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solidFill>
                  <a:schemeClr val="tx1">
                    <a:lumMod val="75000"/>
                    <a:lumOff val="25000"/>
                  </a:schemeClr>
                </a:solidFill>
              </a:endParaRPr>
            </a:p>
          </p:txBody>
        </p:sp>
        <p:sp>
          <p:nvSpPr>
            <p:cNvPr id="87" name="Freeform 2147"/>
            <p:cNvSpPr>
              <a:spLocks/>
            </p:cNvSpPr>
            <p:nvPr/>
          </p:nvSpPr>
          <p:spPr bwMode="auto">
            <a:xfrm>
              <a:off x="2884435" y="370208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solidFill>
                  <a:schemeClr val="tx1">
                    <a:lumMod val="75000"/>
                    <a:lumOff val="25000"/>
                  </a:schemeClr>
                </a:solidFill>
              </a:endParaRPr>
            </a:p>
          </p:txBody>
        </p:sp>
        <p:sp>
          <p:nvSpPr>
            <p:cNvPr id="88" name="Freeform 2148"/>
            <p:cNvSpPr>
              <a:spLocks/>
            </p:cNvSpPr>
            <p:nvPr/>
          </p:nvSpPr>
          <p:spPr bwMode="auto">
            <a:xfrm>
              <a:off x="2882576" y="373445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solidFill>
                  <a:schemeClr val="tx1">
                    <a:lumMod val="75000"/>
                    <a:lumOff val="25000"/>
                  </a:schemeClr>
                </a:solidFill>
              </a:endParaRPr>
            </a:p>
          </p:txBody>
        </p:sp>
        <p:sp>
          <p:nvSpPr>
            <p:cNvPr id="89" name="Freeform 2149"/>
            <p:cNvSpPr>
              <a:spLocks/>
            </p:cNvSpPr>
            <p:nvPr/>
          </p:nvSpPr>
          <p:spPr bwMode="auto">
            <a:xfrm>
              <a:off x="2882576" y="3725463"/>
              <a:ext cx="0" cy="1798"/>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solidFill>
                  <a:schemeClr val="tx1">
                    <a:lumMod val="75000"/>
                    <a:lumOff val="25000"/>
                  </a:schemeClr>
                </a:solidFill>
              </a:endParaRPr>
            </a:p>
          </p:txBody>
        </p:sp>
        <p:sp>
          <p:nvSpPr>
            <p:cNvPr id="90" name="Freeform 2150"/>
            <p:cNvSpPr>
              <a:spLocks/>
            </p:cNvSpPr>
            <p:nvPr/>
          </p:nvSpPr>
          <p:spPr bwMode="auto">
            <a:xfrm>
              <a:off x="2568508" y="3799201"/>
              <a:ext cx="76194" cy="75536"/>
            </a:xfrm>
            <a:custGeom>
              <a:avLst/>
              <a:gdLst>
                <a:gd name="T0" fmla="*/ 39 w 43"/>
                <a:gd name="T1" fmla="*/ 32 h 44"/>
                <a:gd name="T2" fmla="*/ 40 w 43"/>
                <a:gd name="T3" fmla="*/ 29 h 44"/>
                <a:gd name="T4" fmla="*/ 40 w 43"/>
                <a:gd name="T5" fmla="*/ 21 h 44"/>
                <a:gd name="T6" fmla="*/ 42 w 43"/>
                <a:gd name="T7" fmla="*/ 9 h 44"/>
                <a:gd name="T8" fmla="*/ 43 w 43"/>
                <a:gd name="T9" fmla="*/ 4 h 44"/>
                <a:gd name="T10" fmla="*/ 43 w 43"/>
                <a:gd name="T11" fmla="*/ 0 h 44"/>
                <a:gd name="T12" fmla="*/ 43 w 43"/>
                <a:gd name="T13" fmla="*/ 0 h 44"/>
                <a:gd name="T14" fmla="*/ 43 w 43"/>
                <a:gd name="T15" fmla="*/ 0 h 44"/>
                <a:gd name="T16" fmla="*/ 41 w 43"/>
                <a:gd name="T17" fmla="*/ 0 h 44"/>
                <a:gd name="T18" fmla="*/ 40 w 43"/>
                <a:gd name="T19" fmla="*/ 1 h 44"/>
                <a:gd name="T20" fmla="*/ 39 w 43"/>
                <a:gd name="T21" fmla="*/ 1 h 44"/>
                <a:gd name="T22" fmla="*/ 38 w 43"/>
                <a:gd name="T23" fmla="*/ 2 h 44"/>
                <a:gd name="T24" fmla="*/ 36 w 43"/>
                <a:gd name="T25" fmla="*/ 3 h 44"/>
                <a:gd name="T26" fmla="*/ 33 w 43"/>
                <a:gd name="T27" fmla="*/ 5 h 44"/>
                <a:gd name="T28" fmla="*/ 30 w 43"/>
                <a:gd name="T29" fmla="*/ 4 h 44"/>
                <a:gd name="T30" fmla="*/ 27 w 43"/>
                <a:gd name="T31" fmla="*/ 4 h 44"/>
                <a:gd name="T32" fmla="*/ 24 w 43"/>
                <a:gd name="T33" fmla="*/ 5 h 44"/>
                <a:gd name="T34" fmla="*/ 9 w 43"/>
                <a:gd name="T35" fmla="*/ 12 h 44"/>
                <a:gd name="T36" fmla="*/ 7 w 43"/>
                <a:gd name="T37" fmla="*/ 13 h 44"/>
                <a:gd name="T38" fmla="*/ 8 w 43"/>
                <a:gd name="T39" fmla="*/ 15 h 44"/>
                <a:gd name="T40" fmla="*/ 8 w 43"/>
                <a:gd name="T41" fmla="*/ 18 h 44"/>
                <a:gd name="T42" fmla="*/ 4 w 43"/>
                <a:gd name="T43" fmla="*/ 22 h 44"/>
                <a:gd name="T44" fmla="*/ 3 w 43"/>
                <a:gd name="T45" fmla="*/ 22 h 44"/>
                <a:gd name="T46" fmla="*/ 0 w 43"/>
                <a:gd name="T47" fmla="*/ 23 h 44"/>
                <a:gd name="T48" fmla="*/ 1 w 43"/>
                <a:gd name="T49" fmla="*/ 24 h 44"/>
                <a:gd name="T50" fmla="*/ 8 w 43"/>
                <a:gd name="T51" fmla="*/ 31 h 44"/>
                <a:gd name="T52" fmla="*/ 15 w 43"/>
                <a:gd name="T53" fmla="*/ 37 h 44"/>
                <a:gd name="T54" fmla="*/ 19 w 43"/>
                <a:gd name="T55" fmla="*/ 41 h 44"/>
                <a:gd name="T56" fmla="*/ 20 w 43"/>
                <a:gd name="T57" fmla="*/ 41 h 44"/>
                <a:gd name="T58" fmla="*/ 21 w 43"/>
                <a:gd name="T59" fmla="*/ 41 h 44"/>
                <a:gd name="T60" fmla="*/ 22 w 43"/>
                <a:gd name="T61" fmla="*/ 41 h 44"/>
                <a:gd name="T62" fmla="*/ 23 w 43"/>
                <a:gd name="T63" fmla="*/ 42 h 44"/>
                <a:gd name="T64" fmla="*/ 25 w 43"/>
                <a:gd name="T65" fmla="*/ 42 h 44"/>
                <a:gd name="T66" fmla="*/ 29 w 43"/>
                <a:gd name="T67" fmla="*/ 43 h 44"/>
                <a:gd name="T68" fmla="*/ 36 w 43"/>
                <a:gd name="T69" fmla="*/ 44 h 44"/>
                <a:gd name="T70" fmla="*/ 36 w 43"/>
                <a:gd name="T71" fmla="*/ 44 h 44"/>
                <a:gd name="T72" fmla="*/ 36 w 43"/>
                <a:gd name="T73" fmla="*/ 44 h 44"/>
                <a:gd name="T74" fmla="*/ 37 w 43"/>
                <a:gd name="T75" fmla="*/ 44 h 44"/>
                <a:gd name="T76" fmla="*/ 37 w 43"/>
                <a:gd name="T77" fmla="*/ 44 h 44"/>
                <a:gd name="T78" fmla="*/ 39 w 43"/>
                <a:gd name="T79" fmla="*/ 3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3" h="44">
                  <a:moveTo>
                    <a:pt x="39" y="32"/>
                  </a:moveTo>
                  <a:cubicBezTo>
                    <a:pt x="39" y="31"/>
                    <a:pt x="39" y="30"/>
                    <a:pt x="40" y="29"/>
                  </a:cubicBezTo>
                  <a:cubicBezTo>
                    <a:pt x="40" y="27"/>
                    <a:pt x="40" y="24"/>
                    <a:pt x="40" y="21"/>
                  </a:cubicBezTo>
                  <a:cubicBezTo>
                    <a:pt x="40" y="16"/>
                    <a:pt x="40" y="11"/>
                    <a:pt x="42" y="9"/>
                  </a:cubicBezTo>
                  <a:cubicBezTo>
                    <a:pt x="43" y="7"/>
                    <a:pt x="43" y="7"/>
                    <a:pt x="43" y="4"/>
                  </a:cubicBezTo>
                  <a:cubicBezTo>
                    <a:pt x="43" y="3"/>
                    <a:pt x="43" y="2"/>
                    <a:pt x="43" y="0"/>
                  </a:cubicBezTo>
                  <a:cubicBezTo>
                    <a:pt x="43" y="0"/>
                    <a:pt x="43" y="0"/>
                    <a:pt x="43" y="0"/>
                  </a:cubicBezTo>
                  <a:cubicBezTo>
                    <a:pt x="43" y="0"/>
                    <a:pt x="43" y="0"/>
                    <a:pt x="43" y="0"/>
                  </a:cubicBezTo>
                  <a:cubicBezTo>
                    <a:pt x="42" y="0"/>
                    <a:pt x="42" y="0"/>
                    <a:pt x="41" y="0"/>
                  </a:cubicBezTo>
                  <a:cubicBezTo>
                    <a:pt x="41" y="0"/>
                    <a:pt x="41" y="1"/>
                    <a:pt x="40" y="1"/>
                  </a:cubicBezTo>
                  <a:cubicBezTo>
                    <a:pt x="40" y="1"/>
                    <a:pt x="39" y="1"/>
                    <a:pt x="39" y="1"/>
                  </a:cubicBezTo>
                  <a:cubicBezTo>
                    <a:pt x="39" y="2"/>
                    <a:pt x="38" y="2"/>
                    <a:pt x="38" y="2"/>
                  </a:cubicBezTo>
                  <a:cubicBezTo>
                    <a:pt x="38" y="2"/>
                    <a:pt x="37" y="2"/>
                    <a:pt x="36" y="3"/>
                  </a:cubicBezTo>
                  <a:cubicBezTo>
                    <a:pt x="35" y="4"/>
                    <a:pt x="34" y="4"/>
                    <a:pt x="33" y="5"/>
                  </a:cubicBezTo>
                  <a:cubicBezTo>
                    <a:pt x="32" y="5"/>
                    <a:pt x="31" y="5"/>
                    <a:pt x="30" y="4"/>
                  </a:cubicBezTo>
                  <a:cubicBezTo>
                    <a:pt x="29" y="4"/>
                    <a:pt x="28" y="4"/>
                    <a:pt x="27" y="4"/>
                  </a:cubicBezTo>
                  <a:cubicBezTo>
                    <a:pt x="26" y="4"/>
                    <a:pt x="24" y="5"/>
                    <a:pt x="24" y="5"/>
                  </a:cubicBezTo>
                  <a:cubicBezTo>
                    <a:pt x="22" y="11"/>
                    <a:pt x="15" y="12"/>
                    <a:pt x="9" y="12"/>
                  </a:cubicBezTo>
                  <a:cubicBezTo>
                    <a:pt x="8" y="12"/>
                    <a:pt x="8" y="13"/>
                    <a:pt x="7" y="13"/>
                  </a:cubicBezTo>
                  <a:cubicBezTo>
                    <a:pt x="7" y="13"/>
                    <a:pt x="7" y="15"/>
                    <a:pt x="8" y="15"/>
                  </a:cubicBezTo>
                  <a:cubicBezTo>
                    <a:pt x="8" y="16"/>
                    <a:pt x="8" y="17"/>
                    <a:pt x="8" y="18"/>
                  </a:cubicBezTo>
                  <a:cubicBezTo>
                    <a:pt x="7" y="19"/>
                    <a:pt x="5" y="21"/>
                    <a:pt x="4" y="22"/>
                  </a:cubicBezTo>
                  <a:cubicBezTo>
                    <a:pt x="3" y="22"/>
                    <a:pt x="3" y="22"/>
                    <a:pt x="3" y="22"/>
                  </a:cubicBezTo>
                  <a:cubicBezTo>
                    <a:pt x="0" y="23"/>
                    <a:pt x="0" y="23"/>
                    <a:pt x="0" y="23"/>
                  </a:cubicBezTo>
                  <a:cubicBezTo>
                    <a:pt x="0" y="23"/>
                    <a:pt x="0" y="24"/>
                    <a:pt x="1" y="24"/>
                  </a:cubicBezTo>
                  <a:cubicBezTo>
                    <a:pt x="3" y="25"/>
                    <a:pt x="5" y="28"/>
                    <a:pt x="8" y="31"/>
                  </a:cubicBezTo>
                  <a:cubicBezTo>
                    <a:pt x="10" y="33"/>
                    <a:pt x="13" y="36"/>
                    <a:pt x="15" y="37"/>
                  </a:cubicBezTo>
                  <a:cubicBezTo>
                    <a:pt x="16" y="38"/>
                    <a:pt x="18" y="40"/>
                    <a:pt x="19" y="41"/>
                  </a:cubicBezTo>
                  <a:cubicBezTo>
                    <a:pt x="19" y="41"/>
                    <a:pt x="20" y="41"/>
                    <a:pt x="20" y="41"/>
                  </a:cubicBezTo>
                  <a:cubicBezTo>
                    <a:pt x="21" y="41"/>
                    <a:pt x="21" y="41"/>
                    <a:pt x="21" y="41"/>
                  </a:cubicBezTo>
                  <a:cubicBezTo>
                    <a:pt x="21" y="41"/>
                    <a:pt x="22" y="41"/>
                    <a:pt x="22" y="41"/>
                  </a:cubicBezTo>
                  <a:cubicBezTo>
                    <a:pt x="22" y="41"/>
                    <a:pt x="23" y="42"/>
                    <a:pt x="23" y="42"/>
                  </a:cubicBezTo>
                  <a:cubicBezTo>
                    <a:pt x="24" y="42"/>
                    <a:pt x="24" y="42"/>
                    <a:pt x="25" y="42"/>
                  </a:cubicBezTo>
                  <a:cubicBezTo>
                    <a:pt x="25" y="42"/>
                    <a:pt x="27" y="42"/>
                    <a:pt x="29" y="43"/>
                  </a:cubicBezTo>
                  <a:cubicBezTo>
                    <a:pt x="31" y="43"/>
                    <a:pt x="34" y="43"/>
                    <a:pt x="36" y="44"/>
                  </a:cubicBezTo>
                  <a:cubicBezTo>
                    <a:pt x="36" y="44"/>
                    <a:pt x="36" y="44"/>
                    <a:pt x="36" y="44"/>
                  </a:cubicBezTo>
                  <a:cubicBezTo>
                    <a:pt x="36" y="44"/>
                    <a:pt x="36" y="44"/>
                    <a:pt x="36" y="44"/>
                  </a:cubicBezTo>
                  <a:cubicBezTo>
                    <a:pt x="37" y="44"/>
                    <a:pt x="37" y="44"/>
                    <a:pt x="37" y="44"/>
                  </a:cubicBezTo>
                  <a:cubicBezTo>
                    <a:pt x="37" y="44"/>
                    <a:pt x="37" y="44"/>
                    <a:pt x="37" y="44"/>
                  </a:cubicBezTo>
                  <a:cubicBezTo>
                    <a:pt x="35" y="41"/>
                    <a:pt x="37" y="36"/>
                    <a:pt x="39" y="32"/>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solidFill>
                  <a:schemeClr val="tx1">
                    <a:lumMod val="75000"/>
                    <a:lumOff val="25000"/>
                  </a:schemeClr>
                </a:solidFill>
              </a:endParaRPr>
            </a:p>
          </p:txBody>
        </p:sp>
        <p:sp>
          <p:nvSpPr>
            <p:cNvPr id="91" name="Freeform 2151"/>
            <p:cNvSpPr>
              <a:spLocks/>
            </p:cNvSpPr>
            <p:nvPr/>
          </p:nvSpPr>
          <p:spPr bwMode="auto">
            <a:xfrm>
              <a:off x="2637268" y="3800999"/>
              <a:ext cx="1858"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solidFill>
                  <a:schemeClr val="tx1">
                    <a:lumMod val="75000"/>
                    <a:lumOff val="25000"/>
                  </a:schemeClr>
                </a:solidFill>
              </a:endParaRPr>
            </a:p>
          </p:txBody>
        </p:sp>
        <p:sp>
          <p:nvSpPr>
            <p:cNvPr id="92" name="Freeform 2152"/>
            <p:cNvSpPr>
              <a:spLocks/>
            </p:cNvSpPr>
            <p:nvPr/>
          </p:nvSpPr>
          <p:spPr bwMode="auto">
            <a:xfrm>
              <a:off x="2631693" y="3802798"/>
              <a:ext cx="3717" cy="1798"/>
            </a:xfrm>
            <a:custGeom>
              <a:avLst/>
              <a:gdLst>
                <a:gd name="T0" fmla="*/ 0 w 2"/>
                <a:gd name="T1" fmla="*/ 1 h 1"/>
                <a:gd name="T2" fmla="*/ 2 w 2"/>
                <a:gd name="T3" fmla="*/ 0 h 1"/>
                <a:gd name="T4" fmla="*/ 0 w 2"/>
                <a:gd name="T5" fmla="*/ 1 h 1"/>
              </a:gdLst>
              <a:ahLst/>
              <a:cxnLst>
                <a:cxn ang="0">
                  <a:pos x="T0" y="T1"/>
                </a:cxn>
                <a:cxn ang="0">
                  <a:pos x="T2" y="T3"/>
                </a:cxn>
                <a:cxn ang="0">
                  <a:pos x="T4" y="T5"/>
                </a:cxn>
              </a:cxnLst>
              <a:rect l="0" t="0" r="r" b="b"/>
              <a:pathLst>
                <a:path w="2" h="1">
                  <a:moveTo>
                    <a:pt x="0" y="1"/>
                  </a:moveTo>
                  <a:cubicBezTo>
                    <a:pt x="1" y="0"/>
                    <a:pt x="2" y="0"/>
                    <a:pt x="2" y="0"/>
                  </a:cubicBezTo>
                  <a:cubicBezTo>
                    <a:pt x="2" y="0"/>
                    <a:pt x="1" y="0"/>
                    <a:pt x="0"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solidFill>
                  <a:schemeClr val="tx1">
                    <a:lumMod val="75000"/>
                    <a:lumOff val="25000"/>
                  </a:schemeClr>
                </a:solidFill>
              </a:endParaRPr>
            </a:p>
          </p:txBody>
        </p:sp>
        <p:sp>
          <p:nvSpPr>
            <p:cNvPr id="93" name="Freeform 2153"/>
            <p:cNvSpPr>
              <a:spLocks/>
            </p:cNvSpPr>
            <p:nvPr/>
          </p:nvSpPr>
          <p:spPr bwMode="auto">
            <a:xfrm>
              <a:off x="2568508" y="3836969"/>
              <a:ext cx="5575" cy="1798"/>
            </a:xfrm>
            <a:custGeom>
              <a:avLst/>
              <a:gdLst>
                <a:gd name="T0" fmla="*/ 0 w 3"/>
                <a:gd name="T1" fmla="*/ 1 h 1"/>
                <a:gd name="T2" fmla="*/ 0 w 3"/>
                <a:gd name="T3" fmla="*/ 1 h 1"/>
                <a:gd name="T4" fmla="*/ 3 w 3"/>
                <a:gd name="T5" fmla="*/ 0 h 1"/>
                <a:gd name="T6" fmla="*/ 0 w 3"/>
                <a:gd name="T7" fmla="*/ 1 h 1"/>
              </a:gdLst>
              <a:ahLst/>
              <a:cxnLst>
                <a:cxn ang="0">
                  <a:pos x="T0" y="T1"/>
                </a:cxn>
                <a:cxn ang="0">
                  <a:pos x="T2" y="T3"/>
                </a:cxn>
                <a:cxn ang="0">
                  <a:pos x="T4" y="T5"/>
                </a:cxn>
                <a:cxn ang="0">
                  <a:pos x="T6" y="T7"/>
                </a:cxn>
              </a:cxnLst>
              <a:rect l="0" t="0" r="r" b="b"/>
              <a:pathLst>
                <a:path w="3" h="1">
                  <a:moveTo>
                    <a:pt x="0" y="1"/>
                  </a:moveTo>
                  <a:lnTo>
                    <a:pt x="0" y="1"/>
                  </a:lnTo>
                  <a:lnTo>
                    <a:pt x="3" y="0"/>
                  </a:lnTo>
                  <a:lnTo>
                    <a:pt x="0" y="1"/>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solidFill>
                  <a:schemeClr val="tx1">
                    <a:lumMod val="75000"/>
                    <a:lumOff val="25000"/>
                  </a:schemeClr>
                </a:solidFill>
              </a:endParaRPr>
            </a:p>
          </p:txBody>
        </p:sp>
        <p:sp>
          <p:nvSpPr>
            <p:cNvPr id="94" name="Freeform 2154"/>
            <p:cNvSpPr>
              <a:spLocks/>
            </p:cNvSpPr>
            <p:nvPr/>
          </p:nvSpPr>
          <p:spPr bwMode="auto">
            <a:xfrm>
              <a:off x="2644702" y="379920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solidFill>
                  <a:schemeClr val="tx1">
                    <a:lumMod val="75000"/>
                    <a:lumOff val="25000"/>
                  </a:schemeClr>
                </a:solidFill>
              </a:endParaRPr>
            </a:p>
          </p:txBody>
        </p:sp>
        <p:sp>
          <p:nvSpPr>
            <p:cNvPr id="95" name="Freeform 2155"/>
            <p:cNvSpPr>
              <a:spLocks/>
            </p:cNvSpPr>
            <p:nvPr/>
          </p:nvSpPr>
          <p:spPr bwMode="auto">
            <a:xfrm>
              <a:off x="2640985" y="3799201"/>
              <a:ext cx="3717"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1" y="0"/>
                    <a:pt x="1" y="0"/>
                    <a:pt x="2" y="0"/>
                  </a:cubicBezTo>
                  <a:cubicBezTo>
                    <a:pt x="1" y="0"/>
                    <a:pt x="1"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solidFill>
                  <a:schemeClr val="tx1">
                    <a:lumMod val="75000"/>
                    <a:lumOff val="25000"/>
                  </a:schemeClr>
                </a:solidFill>
              </a:endParaRPr>
            </a:p>
          </p:txBody>
        </p:sp>
        <p:sp>
          <p:nvSpPr>
            <p:cNvPr id="96" name="Freeform 2156"/>
            <p:cNvSpPr>
              <a:spLocks/>
            </p:cNvSpPr>
            <p:nvPr/>
          </p:nvSpPr>
          <p:spPr bwMode="auto">
            <a:xfrm>
              <a:off x="2598242" y="3876536"/>
              <a:ext cx="55752" cy="44962"/>
            </a:xfrm>
            <a:custGeom>
              <a:avLst/>
              <a:gdLst>
                <a:gd name="T0" fmla="*/ 23 w 32"/>
                <a:gd name="T1" fmla="*/ 3 h 26"/>
                <a:gd name="T2" fmla="*/ 22 w 32"/>
                <a:gd name="T3" fmla="*/ 3 h 26"/>
                <a:gd name="T4" fmla="*/ 21 w 32"/>
                <a:gd name="T5" fmla="*/ 4 h 26"/>
                <a:gd name="T6" fmla="*/ 21 w 32"/>
                <a:gd name="T7" fmla="*/ 3 h 26"/>
                <a:gd name="T8" fmla="*/ 19 w 32"/>
                <a:gd name="T9" fmla="*/ 3 h 26"/>
                <a:gd name="T10" fmla="*/ 18 w 32"/>
                <a:gd name="T11" fmla="*/ 3 h 26"/>
                <a:gd name="T12" fmla="*/ 17 w 32"/>
                <a:gd name="T13" fmla="*/ 2 h 26"/>
                <a:gd name="T14" fmla="*/ 12 w 32"/>
                <a:gd name="T15" fmla="*/ 2 h 26"/>
                <a:gd name="T16" fmla="*/ 6 w 32"/>
                <a:gd name="T17" fmla="*/ 1 h 26"/>
                <a:gd name="T18" fmla="*/ 4 w 32"/>
                <a:gd name="T19" fmla="*/ 0 h 26"/>
                <a:gd name="T20" fmla="*/ 4 w 32"/>
                <a:gd name="T21" fmla="*/ 0 h 26"/>
                <a:gd name="T22" fmla="*/ 3 w 32"/>
                <a:gd name="T23" fmla="*/ 0 h 26"/>
                <a:gd name="T24" fmla="*/ 3 w 32"/>
                <a:gd name="T25" fmla="*/ 0 h 26"/>
                <a:gd name="T26" fmla="*/ 1 w 32"/>
                <a:gd name="T27" fmla="*/ 5 h 26"/>
                <a:gd name="T28" fmla="*/ 0 w 32"/>
                <a:gd name="T29" fmla="*/ 7 h 26"/>
                <a:gd name="T30" fmla="*/ 3 w 32"/>
                <a:gd name="T31" fmla="*/ 11 h 26"/>
                <a:gd name="T32" fmla="*/ 6 w 32"/>
                <a:gd name="T33" fmla="*/ 11 h 26"/>
                <a:gd name="T34" fmla="*/ 9 w 32"/>
                <a:gd name="T35" fmla="*/ 9 h 26"/>
                <a:gd name="T36" fmla="*/ 14 w 32"/>
                <a:gd name="T37" fmla="*/ 13 h 26"/>
                <a:gd name="T38" fmla="*/ 14 w 32"/>
                <a:gd name="T39" fmla="*/ 14 h 26"/>
                <a:gd name="T40" fmla="*/ 14 w 32"/>
                <a:gd name="T41" fmla="*/ 14 h 26"/>
                <a:gd name="T42" fmla="*/ 22 w 32"/>
                <a:gd name="T43" fmla="*/ 17 h 26"/>
                <a:gd name="T44" fmla="*/ 24 w 32"/>
                <a:gd name="T45" fmla="*/ 23 h 26"/>
                <a:gd name="T46" fmla="*/ 25 w 32"/>
                <a:gd name="T47" fmla="*/ 25 h 26"/>
                <a:gd name="T48" fmla="*/ 30 w 32"/>
                <a:gd name="T49" fmla="*/ 26 h 26"/>
                <a:gd name="T50" fmla="*/ 30 w 32"/>
                <a:gd name="T51" fmla="*/ 26 h 26"/>
                <a:gd name="T52" fmla="*/ 31 w 32"/>
                <a:gd name="T53" fmla="*/ 23 h 26"/>
                <a:gd name="T54" fmla="*/ 31 w 32"/>
                <a:gd name="T55" fmla="*/ 21 h 26"/>
                <a:gd name="T56" fmla="*/ 31 w 32"/>
                <a:gd name="T57" fmla="*/ 21 h 26"/>
                <a:gd name="T58" fmla="*/ 31 w 32"/>
                <a:gd name="T59" fmla="*/ 19 h 26"/>
                <a:gd name="T60" fmla="*/ 31 w 32"/>
                <a:gd name="T61" fmla="*/ 18 h 26"/>
                <a:gd name="T62" fmla="*/ 32 w 32"/>
                <a:gd name="T63" fmla="*/ 17 h 26"/>
                <a:gd name="T64" fmla="*/ 32 w 32"/>
                <a:gd name="T65" fmla="*/ 16 h 26"/>
                <a:gd name="T66" fmla="*/ 32 w 32"/>
                <a:gd name="T67" fmla="*/ 15 h 26"/>
                <a:gd name="T68" fmla="*/ 23 w 32"/>
                <a:gd name="T69" fmla="*/ 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2" h="26">
                  <a:moveTo>
                    <a:pt x="23" y="3"/>
                  </a:moveTo>
                  <a:cubicBezTo>
                    <a:pt x="22" y="3"/>
                    <a:pt x="22" y="3"/>
                    <a:pt x="22" y="3"/>
                  </a:cubicBezTo>
                  <a:cubicBezTo>
                    <a:pt x="21" y="3"/>
                    <a:pt x="21" y="4"/>
                    <a:pt x="21" y="4"/>
                  </a:cubicBezTo>
                  <a:cubicBezTo>
                    <a:pt x="21" y="4"/>
                    <a:pt x="21" y="3"/>
                    <a:pt x="21" y="3"/>
                  </a:cubicBezTo>
                  <a:cubicBezTo>
                    <a:pt x="20" y="3"/>
                    <a:pt x="19" y="3"/>
                    <a:pt x="19" y="3"/>
                  </a:cubicBezTo>
                  <a:cubicBezTo>
                    <a:pt x="19" y="3"/>
                    <a:pt x="19" y="3"/>
                    <a:pt x="18" y="3"/>
                  </a:cubicBezTo>
                  <a:cubicBezTo>
                    <a:pt x="18" y="3"/>
                    <a:pt x="17" y="3"/>
                    <a:pt x="17" y="2"/>
                  </a:cubicBezTo>
                  <a:cubicBezTo>
                    <a:pt x="16" y="2"/>
                    <a:pt x="13" y="2"/>
                    <a:pt x="12" y="2"/>
                  </a:cubicBezTo>
                  <a:cubicBezTo>
                    <a:pt x="9" y="1"/>
                    <a:pt x="7" y="1"/>
                    <a:pt x="6" y="1"/>
                  </a:cubicBezTo>
                  <a:cubicBezTo>
                    <a:pt x="6" y="1"/>
                    <a:pt x="5" y="0"/>
                    <a:pt x="4" y="0"/>
                  </a:cubicBezTo>
                  <a:cubicBezTo>
                    <a:pt x="4" y="0"/>
                    <a:pt x="4" y="0"/>
                    <a:pt x="4" y="0"/>
                  </a:cubicBezTo>
                  <a:cubicBezTo>
                    <a:pt x="4" y="0"/>
                    <a:pt x="3" y="0"/>
                    <a:pt x="3" y="0"/>
                  </a:cubicBezTo>
                  <a:cubicBezTo>
                    <a:pt x="3" y="0"/>
                    <a:pt x="3" y="0"/>
                    <a:pt x="3" y="0"/>
                  </a:cubicBezTo>
                  <a:cubicBezTo>
                    <a:pt x="3" y="2"/>
                    <a:pt x="2" y="4"/>
                    <a:pt x="1" y="5"/>
                  </a:cubicBezTo>
                  <a:cubicBezTo>
                    <a:pt x="0" y="5"/>
                    <a:pt x="0" y="6"/>
                    <a:pt x="0" y="7"/>
                  </a:cubicBezTo>
                  <a:cubicBezTo>
                    <a:pt x="0" y="8"/>
                    <a:pt x="1" y="10"/>
                    <a:pt x="3" y="11"/>
                  </a:cubicBezTo>
                  <a:cubicBezTo>
                    <a:pt x="5" y="11"/>
                    <a:pt x="5" y="11"/>
                    <a:pt x="6" y="11"/>
                  </a:cubicBezTo>
                  <a:cubicBezTo>
                    <a:pt x="6" y="11"/>
                    <a:pt x="7" y="9"/>
                    <a:pt x="9" y="9"/>
                  </a:cubicBezTo>
                  <a:cubicBezTo>
                    <a:pt x="12" y="9"/>
                    <a:pt x="13" y="11"/>
                    <a:pt x="14" y="13"/>
                  </a:cubicBezTo>
                  <a:cubicBezTo>
                    <a:pt x="14" y="13"/>
                    <a:pt x="14" y="14"/>
                    <a:pt x="14" y="14"/>
                  </a:cubicBezTo>
                  <a:cubicBezTo>
                    <a:pt x="14" y="14"/>
                    <a:pt x="14" y="14"/>
                    <a:pt x="14" y="14"/>
                  </a:cubicBezTo>
                  <a:cubicBezTo>
                    <a:pt x="16" y="14"/>
                    <a:pt x="20" y="15"/>
                    <a:pt x="22" y="17"/>
                  </a:cubicBezTo>
                  <a:cubicBezTo>
                    <a:pt x="24" y="19"/>
                    <a:pt x="24" y="21"/>
                    <a:pt x="24" y="23"/>
                  </a:cubicBezTo>
                  <a:cubicBezTo>
                    <a:pt x="24" y="24"/>
                    <a:pt x="24" y="25"/>
                    <a:pt x="25" y="25"/>
                  </a:cubicBezTo>
                  <a:cubicBezTo>
                    <a:pt x="26" y="26"/>
                    <a:pt x="27" y="26"/>
                    <a:pt x="30" y="26"/>
                  </a:cubicBezTo>
                  <a:cubicBezTo>
                    <a:pt x="30" y="26"/>
                    <a:pt x="30" y="26"/>
                    <a:pt x="30" y="26"/>
                  </a:cubicBezTo>
                  <a:cubicBezTo>
                    <a:pt x="31" y="25"/>
                    <a:pt x="31" y="23"/>
                    <a:pt x="31" y="23"/>
                  </a:cubicBezTo>
                  <a:cubicBezTo>
                    <a:pt x="31" y="23"/>
                    <a:pt x="31" y="22"/>
                    <a:pt x="31" y="21"/>
                  </a:cubicBezTo>
                  <a:cubicBezTo>
                    <a:pt x="31" y="21"/>
                    <a:pt x="31" y="21"/>
                    <a:pt x="31" y="21"/>
                  </a:cubicBezTo>
                  <a:cubicBezTo>
                    <a:pt x="31" y="20"/>
                    <a:pt x="31" y="20"/>
                    <a:pt x="31" y="19"/>
                  </a:cubicBezTo>
                  <a:cubicBezTo>
                    <a:pt x="31" y="19"/>
                    <a:pt x="31" y="19"/>
                    <a:pt x="31" y="18"/>
                  </a:cubicBezTo>
                  <a:cubicBezTo>
                    <a:pt x="31" y="18"/>
                    <a:pt x="31" y="17"/>
                    <a:pt x="32" y="17"/>
                  </a:cubicBezTo>
                  <a:cubicBezTo>
                    <a:pt x="32" y="17"/>
                    <a:pt x="32" y="16"/>
                    <a:pt x="32" y="16"/>
                  </a:cubicBezTo>
                  <a:cubicBezTo>
                    <a:pt x="32" y="16"/>
                    <a:pt x="32" y="16"/>
                    <a:pt x="32" y="15"/>
                  </a:cubicBezTo>
                  <a:cubicBezTo>
                    <a:pt x="29" y="12"/>
                    <a:pt x="25" y="7"/>
                    <a:pt x="23" y="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solidFill>
                  <a:schemeClr val="tx1">
                    <a:lumMod val="75000"/>
                    <a:lumOff val="25000"/>
                  </a:schemeClr>
                </a:solidFill>
              </a:endParaRPr>
            </a:p>
          </p:txBody>
        </p:sp>
        <p:sp>
          <p:nvSpPr>
            <p:cNvPr id="97" name="Freeform 2157"/>
            <p:cNvSpPr>
              <a:spLocks/>
            </p:cNvSpPr>
            <p:nvPr/>
          </p:nvSpPr>
          <p:spPr bwMode="auto">
            <a:xfrm>
              <a:off x="2629835" y="3881931"/>
              <a:ext cx="1858"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solidFill>
                  <a:schemeClr val="tx1">
                    <a:lumMod val="75000"/>
                    <a:lumOff val="25000"/>
                  </a:schemeClr>
                </a:solidFill>
              </a:endParaRPr>
            </a:p>
          </p:txBody>
        </p:sp>
        <p:sp>
          <p:nvSpPr>
            <p:cNvPr id="98" name="Freeform 2158"/>
            <p:cNvSpPr>
              <a:spLocks/>
            </p:cNvSpPr>
            <p:nvPr/>
          </p:nvSpPr>
          <p:spPr bwMode="auto">
            <a:xfrm>
              <a:off x="2603817" y="387653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solidFill>
                  <a:schemeClr val="tx1">
                    <a:lumMod val="75000"/>
                    <a:lumOff val="25000"/>
                  </a:schemeClr>
                </a:solidFill>
              </a:endParaRPr>
            </a:p>
          </p:txBody>
        </p:sp>
        <p:sp>
          <p:nvSpPr>
            <p:cNvPr id="99" name="Freeform 2159"/>
            <p:cNvSpPr>
              <a:spLocks/>
            </p:cNvSpPr>
            <p:nvPr/>
          </p:nvSpPr>
          <p:spPr bwMode="auto">
            <a:xfrm>
              <a:off x="2605675" y="387653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solidFill>
                  <a:schemeClr val="tx1">
                    <a:lumMod val="75000"/>
                    <a:lumOff val="25000"/>
                  </a:schemeClr>
                </a:solidFill>
              </a:endParaRPr>
            </a:p>
          </p:txBody>
        </p:sp>
        <p:sp>
          <p:nvSpPr>
            <p:cNvPr id="100" name="Freeform 2160"/>
            <p:cNvSpPr>
              <a:spLocks/>
            </p:cNvSpPr>
            <p:nvPr/>
          </p:nvSpPr>
          <p:spPr bwMode="auto">
            <a:xfrm>
              <a:off x="2635410" y="3881931"/>
              <a:ext cx="1858" cy="1798"/>
            </a:xfrm>
            <a:custGeom>
              <a:avLst/>
              <a:gdLst>
                <a:gd name="T0" fmla="*/ 1 w 1"/>
                <a:gd name="T1" fmla="*/ 0 h 1"/>
                <a:gd name="T2" fmla="*/ 0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0"/>
                  </a:cubicBezTo>
                  <a:cubicBezTo>
                    <a:pt x="0" y="0"/>
                    <a:pt x="0" y="1"/>
                    <a:pt x="0" y="1"/>
                  </a:cubicBezTo>
                  <a:cubicBezTo>
                    <a:pt x="0" y="1"/>
                    <a:pt x="0" y="0"/>
                    <a:pt x="1"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solidFill>
                  <a:schemeClr val="tx1">
                    <a:lumMod val="75000"/>
                    <a:lumOff val="25000"/>
                  </a:schemeClr>
                </a:solidFill>
              </a:endParaRPr>
            </a:p>
          </p:txBody>
        </p:sp>
        <p:sp>
          <p:nvSpPr>
            <p:cNvPr id="101" name="Freeform 2161"/>
            <p:cNvSpPr>
              <a:spLocks/>
            </p:cNvSpPr>
            <p:nvPr/>
          </p:nvSpPr>
          <p:spPr bwMode="auto">
            <a:xfrm>
              <a:off x="2657711" y="3901714"/>
              <a:ext cx="109645" cy="43164"/>
            </a:xfrm>
            <a:custGeom>
              <a:avLst/>
              <a:gdLst>
                <a:gd name="T0" fmla="*/ 54 w 61"/>
                <a:gd name="T1" fmla="*/ 9 h 25"/>
                <a:gd name="T2" fmla="*/ 45 w 61"/>
                <a:gd name="T3" fmla="*/ 3 h 25"/>
                <a:gd name="T4" fmla="*/ 40 w 61"/>
                <a:gd name="T5" fmla="*/ 2 h 25"/>
                <a:gd name="T6" fmla="*/ 26 w 61"/>
                <a:gd name="T7" fmla="*/ 7 h 25"/>
                <a:gd name="T8" fmla="*/ 17 w 61"/>
                <a:gd name="T9" fmla="*/ 11 h 25"/>
                <a:gd name="T10" fmla="*/ 5 w 61"/>
                <a:gd name="T11" fmla="*/ 7 h 25"/>
                <a:gd name="T12" fmla="*/ 1 w 61"/>
                <a:gd name="T13" fmla="*/ 4 h 25"/>
                <a:gd name="T14" fmla="*/ 1 w 61"/>
                <a:gd name="T15" fmla="*/ 5 h 25"/>
                <a:gd name="T16" fmla="*/ 1 w 61"/>
                <a:gd name="T17" fmla="*/ 5 h 25"/>
                <a:gd name="T18" fmla="*/ 1 w 61"/>
                <a:gd name="T19" fmla="*/ 6 h 25"/>
                <a:gd name="T20" fmla="*/ 1 w 61"/>
                <a:gd name="T21" fmla="*/ 6 h 25"/>
                <a:gd name="T22" fmla="*/ 1 w 61"/>
                <a:gd name="T23" fmla="*/ 7 h 25"/>
                <a:gd name="T24" fmla="*/ 0 w 61"/>
                <a:gd name="T25" fmla="*/ 12 h 25"/>
                <a:gd name="T26" fmla="*/ 0 w 61"/>
                <a:gd name="T27" fmla="*/ 12 h 25"/>
                <a:gd name="T28" fmla="*/ 13 w 61"/>
                <a:gd name="T29" fmla="*/ 19 h 25"/>
                <a:gd name="T30" fmla="*/ 17 w 61"/>
                <a:gd name="T31" fmla="*/ 21 h 25"/>
                <a:gd name="T32" fmla="*/ 22 w 61"/>
                <a:gd name="T33" fmla="*/ 25 h 25"/>
                <a:gd name="T34" fmla="*/ 23 w 61"/>
                <a:gd name="T35" fmla="*/ 25 h 25"/>
                <a:gd name="T36" fmla="*/ 27 w 61"/>
                <a:gd name="T37" fmla="*/ 23 h 25"/>
                <a:gd name="T38" fmla="*/ 26 w 61"/>
                <a:gd name="T39" fmla="*/ 21 h 25"/>
                <a:gd name="T40" fmla="*/ 24 w 61"/>
                <a:gd name="T41" fmla="*/ 18 h 25"/>
                <a:gd name="T42" fmla="*/ 27 w 61"/>
                <a:gd name="T43" fmla="*/ 13 h 25"/>
                <a:gd name="T44" fmla="*/ 30 w 61"/>
                <a:gd name="T45" fmla="*/ 11 h 25"/>
                <a:gd name="T46" fmla="*/ 45 w 61"/>
                <a:gd name="T47" fmla="*/ 6 h 25"/>
                <a:gd name="T48" fmla="*/ 51 w 61"/>
                <a:gd name="T49" fmla="*/ 11 h 25"/>
                <a:gd name="T50" fmla="*/ 49 w 61"/>
                <a:gd name="T51" fmla="*/ 17 h 25"/>
                <a:gd name="T52" fmla="*/ 54 w 61"/>
                <a:gd name="T53" fmla="*/ 24 h 25"/>
                <a:gd name="T54" fmla="*/ 55 w 61"/>
                <a:gd name="T55" fmla="*/ 24 h 25"/>
                <a:gd name="T56" fmla="*/ 56 w 61"/>
                <a:gd name="T57" fmla="*/ 23 h 25"/>
                <a:gd name="T58" fmla="*/ 57 w 61"/>
                <a:gd name="T59" fmla="*/ 21 h 25"/>
                <a:gd name="T60" fmla="*/ 58 w 61"/>
                <a:gd name="T61" fmla="*/ 21 h 25"/>
                <a:gd name="T62" fmla="*/ 59 w 61"/>
                <a:gd name="T63" fmla="*/ 20 h 25"/>
                <a:gd name="T64" fmla="*/ 59 w 61"/>
                <a:gd name="T65" fmla="*/ 19 h 25"/>
                <a:gd name="T66" fmla="*/ 60 w 61"/>
                <a:gd name="T67" fmla="*/ 18 h 25"/>
                <a:gd name="T68" fmla="*/ 61 w 61"/>
                <a:gd name="T69" fmla="*/ 18 h 25"/>
                <a:gd name="T70" fmla="*/ 61 w 61"/>
                <a:gd name="T71" fmla="*/ 18 h 25"/>
                <a:gd name="T72" fmla="*/ 61 w 61"/>
                <a:gd name="T73" fmla="*/ 18 h 25"/>
                <a:gd name="T74" fmla="*/ 61 w 61"/>
                <a:gd name="T75" fmla="*/ 18 h 25"/>
                <a:gd name="T76" fmla="*/ 61 w 61"/>
                <a:gd name="T77" fmla="*/ 17 h 25"/>
                <a:gd name="T78" fmla="*/ 55 w 61"/>
                <a:gd name="T79" fmla="*/ 10 h 25"/>
                <a:gd name="T80" fmla="*/ 54 w 61"/>
                <a:gd name="T81" fmla="*/ 9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1" h="25">
                  <a:moveTo>
                    <a:pt x="54" y="9"/>
                  </a:moveTo>
                  <a:cubicBezTo>
                    <a:pt x="52" y="5"/>
                    <a:pt x="48" y="4"/>
                    <a:pt x="45" y="3"/>
                  </a:cubicBezTo>
                  <a:cubicBezTo>
                    <a:pt x="43" y="3"/>
                    <a:pt x="41" y="2"/>
                    <a:pt x="40" y="2"/>
                  </a:cubicBezTo>
                  <a:cubicBezTo>
                    <a:pt x="36" y="0"/>
                    <a:pt x="31" y="2"/>
                    <a:pt x="26" y="7"/>
                  </a:cubicBezTo>
                  <a:cubicBezTo>
                    <a:pt x="23" y="10"/>
                    <a:pt x="20" y="11"/>
                    <a:pt x="17" y="11"/>
                  </a:cubicBezTo>
                  <a:cubicBezTo>
                    <a:pt x="13" y="11"/>
                    <a:pt x="8" y="9"/>
                    <a:pt x="5" y="7"/>
                  </a:cubicBezTo>
                  <a:cubicBezTo>
                    <a:pt x="4" y="7"/>
                    <a:pt x="3" y="5"/>
                    <a:pt x="1" y="4"/>
                  </a:cubicBezTo>
                  <a:cubicBezTo>
                    <a:pt x="1" y="4"/>
                    <a:pt x="1" y="4"/>
                    <a:pt x="1" y="5"/>
                  </a:cubicBezTo>
                  <a:cubicBezTo>
                    <a:pt x="1" y="5"/>
                    <a:pt x="1" y="5"/>
                    <a:pt x="1" y="5"/>
                  </a:cubicBezTo>
                  <a:cubicBezTo>
                    <a:pt x="1" y="5"/>
                    <a:pt x="1" y="6"/>
                    <a:pt x="1" y="6"/>
                  </a:cubicBezTo>
                  <a:cubicBezTo>
                    <a:pt x="1" y="6"/>
                    <a:pt x="1" y="6"/>
                    <a:pt x="1" y="6"/>
                  </a:cubicBezTo>
                  <a:cubicBezTo>
                    <a:pt x="1" y="6"/>
                    <a:pt x="1" y="7"/>
                    <a:pt x="1" y="7"/>
                  </a:cubicBezTo>
                  <a:cubicBezTo>
                    <a:pt x="1" y="8"/>
                    <a:pt x="1" y="10"/>
                    <a:pt x="0" y="12"/>
                  </a:cubicBezTo>
                  <a:cubicBezTo>
                    <a:pt x="0" y="12"/>
                    <a:pt x="0" y="12"/>
                    <a:pt x="0" y="12"/>
                  </a:cubicBezTo>
                  <a:cubicBezTo>
                    <a:pt x="5" y="13"/>
                    <a:pt x="10" y="15"/>
                    <a:pt x="13" y="19"/>
                  </a:cubicBezTo>
                  <a:cubicBezTo>
                    <a:pt x="15" y="21"/>
                    <a:pt x="16" y="21"/>
                    <a:pt x="17" y="21"/>
                  </a:cubicBezTo>
                  <a:cubicBezTo>
                    <a:pt x="19" y="22"/>
                    <a:pt x="20" y="22"/>
                    <a:pt x="22" y="25"/>
                  </a:cubicBezTo>
                  <a:cubicBezTo>
                    <a:pt x="22" y="25"/>
                    <a:pt x="23" y="25"/>
                    <a:pt x="23" y="25"/>
                  </a:cubicBezTo>
                  <a:cubicBezTo>
                    <a:pt x="24" y="25"/>
                    <a:pt x="27" y="24"/>
                    <a:pt x="27" y="23"/>
                  </a:cubicBezTo>
                  <a:cubicBezTo>
                    <a:pt x="27" y="22"/>
                    <a:pt x="27" y="22"/>
                    <a:pt x="26" y="21"/>
                  </a:cubicBezTo>
                  <a:cubicBezTo>
                    <a:pt x="25" y="21"/>
                    <a:pt x="24" y="19"/>
                    <a:pt x="24" y="18"/>
                  </a:cubicBezTo>
                  <a:cubicBezTo>
                    <a:pt x="23" y="15"/>
                    <a:pt x="26" y="14"/>
                    <a:pt x="27" y="13"/>
                  </a:cubicBezTo>
                  <a:cubicBezTo>
                    <a:pt x="29" y="12"/>
                    <a:pt x="29" y="12"/>
                    <a:pt x="30" y="11"/>
                  </a:cubicBezTo>
                  <a:cubicBezTo>
                    <a:pt x="31" y="6"/>
                    <a:pt x="41" y="4"/>
                    <a:pt x="45" y="6"/>
                  </a:cubicBezTo>
                  <a:cubicBezTo>
                    <a:pt x="48" y="7"/>
                    <a:pt x="50" y="9"/>
                    <a:pt x="51" y="11"/>
                  </a:cubicBezTo>
                  <a:cubicBezTo>
                    <a:pt x="51" y="13"/>
                    <a:pt x="51" y="15"/>
                    <a:pt x="49" y="17"/>
                  </a:cubicBezTo>
                  <a:cubicBezTo>
                    <a:pt x="48" y="17"/>
                    <a:pt x="49" y="19"/>
                    <a:pt x="54" y="24"/>
                  </a:cubicBezTo>
                  <a:cubicBezTo>
                    <a:pt x="54" y="24"/>
                    <a:pt x="54" y="24"/>
                    <a:pt x="55" y="24"/>
                  </a:cubicBezTo>
                  <a:cubicBezTo>
                    <a:pt x="55" y="23"/>
                    <a:pt x="55" y="23"/>
                    <a:pt x="56" y="23"/>
                  </a:cubicBezTo>
                  <a:cubicBezTo>
                    <a:pt x="56" y="22"/>
                    <a:pt x="57" y="22"/>
                    <a:pt x="57" y="21"/>
                  </a:cubicBezTo>
                  <a:cubicBezTo>
                    <a:pt x="57" y="21"/>
                    <a:pt x="57" y="21"/>
                    <a:pt x="58" y="21"/>
                  </a:cubicBezTo>
                  <a:cubicBezTo>
                    <a:pt x="58" y="20"/>
                    <a:pt x="58" y="20"/>
                    <a:pt x="59" y="20"/>
                  </a:cubicBezTo>
                  <a:cubicBezTo>
                    <a:pt x="59" y="19"/>
                    <a:pt x="59" y="19"/>
                    <a:pt x="59" y="19"/>
                  </a:cubicBezTo>
                  <a:cubicBezTo>
                    <a:pt x="60" y="19"/>
                    <a:pt x="60" y="18"/>
                    <a:pt x="60" y="18"/>
                  </a:cubicBezTo>
                  <a:cubicBezTo>
                    <a:pt x="60" y="18"/>
                    <a:pt x="60" y="18"/>
                    <a:pt x="61" y="18"/>
                  </a:cubicBezTo>
                  <a:cubicBezTo>
                    <a:pt x="61" y="18"/>
                    <a:pt x="61" y="18"/>
                    <a:pt x="61" y="18"/>
                  </a:cubicBezTo>
                  <a:cubicBezTo>
                    <a:pt x="61" y="18"/>
                    <a:pt x="61" y="18"/>
                    <a:pt x="61" y="18"/>
                  </a:cubicBezTo>
                  <a:cubicBezTo>
                    <a:pt x="61" y="18"/>
                    <a:pt x="61" y="18"/>
                    <a:pt x="61" y="18"/>
                  </a:cubicBezTo>
                  <a:cubicBezTo>
                    <a:pt x="61" y="18"/>
                    <a:pt x="61" y="17"/>
                    <a:pt x="61" y="17"/>
                  </a:cubicBezTo>
                  <a:cubicBezTo>
                    <a:pt x="59" y="16"/>
                    <a:pt x="57" y="13"/>
                    <a:pt x="55" y="10"/>
                  </a:cubicBezTo>
                  <a:lnTo>
                    <a:pt x="54" y="9"/>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solidFill>
                  <a:schemeClr val="tx1">
                    <a:lumMod val="75000"/>
                    <a:lumOff val="25000"/>
                  </a:schemeClr>
                </a:solidFill>
              </a:endParaRPr>
            </a:p>
          </p:txBody>
        </p:sp>
        <p:sp>
          <p:nvSpPr>
            <p:cNvPr id="102" name="Freeform 2162"/>
            <p:cNvSpPr>
              <a:spLocks/>
            </p:cNvSpPr>
            <p:nvPr/>
          </p:nvSpPr>
          <p:spPr bwMode="auto">
            <a:xfrm>
              <a:off x="2659569" y="3908908"/>
              <a:ext cx="0" cy="1798"/>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0"/>
                    <a:pt x="0" y="0"/>
                    <a:pt x="0" y="1"/>
                  </a:cubicBez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solidFill>
                  <a:schemeClr val="tx1">
                    <a:lumMod val="75000"/>
                    <a:lumOff val="25000"/>
                  </a:schemeClr>
                </a:solidFill>
              </a:endParaRPr>
            </a:p>
          </p:txBody>
        </p:sp>
        <p:sp>
          <p:nvSpPr>
            <p:cNvPr id="103" name="Freeform 2163"/>
            <p:cNvSpPr>
              <a:spLocks/>
            </p:cNvSpPr>
            <p:nvPr/>
          </p:nvSpPr>
          <p:spPr bwMode="auto">
            <a:xfrm>
              <a:off x="2659569" y="3912505"/>
              <a:ext cx="0" cy="1798"/>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solidFill>
                  <a:schemeClr val="tx1">
                    <a:lumMod val="75000"/>
                    <a:lumOff val="25000"/>
                  </a:schemeClr>
                </a:solidFill>
              </a:endParaRPr>
            </a:p>
          </p:txBody>
        </p:sp>
        <p:sp>
          <p:nvSpPr>
            <p:cNvPr id="104" name="Freeform 2164"/>
            <p:cNvSpPr>
              <a:spLocks/>
            </p:cNvSpPr>
            <p:nvPr/>
          </p:nvSpPr>
          <p:spPr bwMode="auto">
            <a:xfrm>
              <a:off x="2659569" y="3910707"/>
              <a:ext cx="0" cy="1798"/>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solidFill>
                  <a:schemeClr val="tx1">
                    <a:lumMod val="75000"/>
                    <a:lumOff val="25000"/>
                  </a:schemeClr>
                </a:solidFill>
              </a:endParaRPr>
            </a:p>
          </p:txBody>
        </p:sp>
        <p:sp>
          <p:nvSpPr>
            <p:cNvPr id="105" name="Freeform 2165"/>
            <p:cNvSpPr>
              <a:spLocks/>
            </p:cNvSpPr>
            <p:nvPr/>
          </p:nvSpPr>
          <p:spPr bwMode="auto">
            <a:xfrm>
              <a:off x="2657711" y="392329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solidFill>
                  <a:schemeClr val="tx1">
                    <a:lumMod val="75000"/>
                    <a:lumOff val="25000"/>
                  </a:schemeClr>
                </a:solidFill>
              </a:endParaRPr>
            </a:p>
          </p:txBody>
        </p:sp>
        <p:sp>
          <p:nvSpPr>
            <p:cNvPr id="106" name="Freeform 2166"/>
            <p:cNvSpPr>
              <a:spLocks/>
            </p:cNvSpPr>
            <p:nvPr/>
          </p:nvSpPr>
          <p:spPr bwMode="auto">
            <a:xfrm>
              <a:off x="2761781" y="3944878"/>
              <a:ext cx="1858"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solidFill>
                  <a:schemeClr val="tx1">
                    <a:lumMod val="75000"/>
                    <a:lumOff val="25000"/>
                  </a:schemeClr>
                </a:solidFill>
              </a:endParaRPr>
            </a:p>
          </p:txBody>
        </p:sp>
        <p:sp>
          <p:nvSpPr>
            <p:cNvPr id="107" name="Freeform 2167"/>
            <p:cNvSpPr>
              <a:spLocks/>
            </p:cNvSpPr>
            <p:nvPr/>
          </p:nvSpPr>
          <p:spPr bwMode="auto">
            <a:xfrm>
              <a:off x="2769214" y="393948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solidFill>
                  <a:schemeClr val="tx1">
                    <a:lumMod val="75000"/>
                    <a:lumOff val="25000"/>
                  </a:schemeClr>
                </a:solidFill>
              </a:endParaRPr>
            </a:p>
          </p:txBody>
        </p:sp>
        <p:sp>
          <p:nvSpPr>
            <p:cNvPr id="108" name="Freeform 2168"/>
            <p:cNvSpPr>
              <a:spLocks/>
            </p:cNvSpPr>
            <p:nvPr/>
          </p:nvSpPr>
          <p:spPr bwMode="auto">
            <a:xfrm>
              <a:off x="2765498" y="394308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solidFill>
                  <a:schemeClr val="tx1">
                    <a:lumMod val="75000"/>
                    <a:lumOff val="25000"/>
                  </a:schemeClr>
                </a:solidFill>
              </a:endParaRPr>
            </a:p>
          </p:txBody>
        </p:sp>
        <p:sp>
          <p:nvSpPr>
            <p:cNvPr id="109" name="Freeform 2169"/>
            <p:cNvSpPr>
              <a:spLocks/>
            </p:cNvSpPr>
            <p:nvPr/>
          </p:nvSpPr>
          <p:spPr bwMode="auto">
            <a:xfrm>
              <a:off x="2772931" y="3934087"/>
              <a:ext cx="0" cy="1798"/>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0" y="0"/>
                    <a:pt x="1" y="0"/>
                  </a:cubicBezTo>
                  <a:cubicBezTo>
                    <a:pt x="0" y="0"/>
                    <a:pt x="0" y="1"/>
                    <a:pt x="0"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solidFill>
                  <a:schemeClr val="tx1">
                    <a:lumMod val="75000"/>
                    <a:lumOff val="25000"/>
                  </a:schemeClr>
                </a:solidFill>
              </a:endParaRPr>
            </a:p>
          </p:txBody>
        </p:sp>
        <p:sp>
          <p:nvSpPr>
            <p:cNvPr id="110" name="Freeform 2170"/>
            <p:cNvSpPr>
              <a:spLocks/>
            </p:cNvSpPr>
            <p:nvPr/>
          </p:nvSpPr>
          <p:spPr bwMode="auto">
            <a:xfrm>
              <a:off x="2771073" y="3935886"/>
              <a:ext cx="1858" cy="1798"/>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0" y="1"/>
                    <a:pt x="1" y="1"/>
                    <a:pt x="1"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solidFill>
                  <a:schemeClr val="tx1">
                    <a:lumMod val="75000"/>
                    <a:lumOff val="25000"/>
                  </a:schemeClr>
                </a:solidFill>
              </a:endParaRPr>
            </a:p>
          </p:txBody>
        </p:sp>
        <p:sp>
          <p:nvSpPr>
            <p:cNvPr id="111" name="Freeform 2171"/>
            <p:cNvSpPr>
              <a:spLocks/>
            </p:cNvSpPr>
            <p:nvPr/>
          </p:nvSpPr>
          <p:spPr bwMode="auto">
            <a:xfrm>
              <a:off x="2759922" y="394847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solidFill>
                  <a:schemeClr val="tx1">
                    <a:lumMod val="75000"/>
                    <a:lumOff val="25000"/>
                  </a:schemeClr>
                </a:solidFill>
              </a:endParaRPr>
            </a:p>
          </p:txBody>
        </p:sp>
        <p:sp>
          <p:nvSpPr>
            <p:cNvPr id="112" name="Freeform 2172"/>
            <p:cNvSpPr>
              <a:spLocks/>
            </p:cNvSpPr>
            <p:nvPr/>
          </p:nvSpPr>
          <p:spPr bwMode="auto">
            <a:xfrm>
              <a:off x="2665144" y="3631941"/>
              <a:ext cx="157964" cy="59350"/>
            </a:xfrm>
            <a:custGeom>
              <a:avLst/>
              <a:gdLst>
                <a:gd name="T0" fmla="*/ 70 w 89"/>
                <a:gd name="T1" fmla="*/ 23 h 34"/>
                <a:gd name="T2" fmla="*/ 52 w 89"/>
                <a:gd name="T3" fmla="*/ 16 h 34"/>
                <a:gd name="T4" fmla="*/ 15 w 89"/>
                <a:gd name="T5" fmla="*/ 1 h 34"/>
                <a:gd name="T6" fmla="*/ 0 w 89"/>
                <a:gd name="T7" fmla="*/ 1 h 34"/>
                <a:gd name="T8" fmla="*/ 8 w 89"/>
                <a:gd name="T9" fmla="*/ 9 h 34"/>
                <a:gd name="T10" fmla="*/ 25 w 89"/>
                <a:gd name="T11" fmla="*/ 11 h 34"/>
                <a:gd name="T12" fmla="*/ 40 w 89"/>
                <a:gd name="T13" fmla="*/ 18 h 34"/>
                <a:gd name="T14" fmla="*/ 50 w 89"/>
                <a:gd name="T15" fmla="*/ 24 h 34"/>
                <a:gd name="T16" fmla="*/ 56 w 89"/>
                <a:gd name="T17" fmla="*/ 28 h 34"/>
                <a:gd name="T18" fmla="*/ 56 w 89"/>
                <a:gd name="T19" fmla="*/ 32 h 34"/>
                <a:gd name="T20" fmla="*/ 55 w 89"/>
                <a:gd name="T21" fmla="*/ 33 h 34"/>
                <a:gd name="T22" fmla="*/ 56 w 89"/>
                <a:gd name="T23" fmla="*/ 33 h 34"/>
                <a:gd name="T24" fmla="*/ 70 w 89"/>
                <a:gd name="T25" fmla="*/ 34 h 34"/>
                <a:gd name="T26" fmla="*/ 89 w 89"/>
                <a:gd name="T27" fmla="*/ 33 h 34"/>
                <a:gd name="T28" fmla="*/ 70 w 89"/>
                <a:gd name="T29" fmla="*/ 23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9" h="34">
                  <a:moveTo>
                    <a:pt x="70" y="23"/>
                  </a:moveTo>
                  <a:cubicBezTo>
                    <a:pt x="67" y="23"/>
                    <a:pt x="60" y="20"/>
                    <a:pt x="52" y="16"/>
                  </a:cubicBezTo>
                  <a:cubicBezTo>
                    <a:pt x="41" y="11"/>
                    <a:pt x="28" y="4"/>
                    <a:pt x="15" y="1"/>
                  </a:cubicBezTo>
                  <a:cubicBezTo>
                    <a:pt x="10" y="0"/>
                    <a:pt x="5" y="0"/>
                    <a:pt x="0" y="1"/>
                  </a:cubicBezTo>
                  <a:cubicBezTo>
                    <a:pt x="5" y="2"/>
                    <a:pt x="8" y="6"/>
                    <a:pt x="8" y="9"/>
                  </a:cubicBezTo>
                  <a:cubicBezTo>
                    <a:pt x="8" y="9"/>
                    <a:pt x="10" y="11"/>
                    <a:pt x="25" y="11"/>
                  </a:cubicBezTo>
                  <a:cubicBezTo>
                    <a:pt x="32" y="12"/>
                    <a:pt x="36" y="15"/>
                    <a:pt x="40" y="18"/>
                  </a:cubicBezTo>
                  <a:cubicBezTo>
                    <a:pt x="43" y="21"/>
                    <a:pt x="45" y="23"/>
                    <a:pt x="50" y="24"/>
                  </a:cubicBezTo>
                  <a:cubicBezTo>
                    <a:pt x="53" y="25"/>
                    <a:pt x="55" y="26"/>
                    <a:pt x="56" y="28"/>
                  </a:cubicBezTo>
                  <a:cubicBezTo>
                    <a:pt x="57" y="29"/>
                    <a:pt x="56" y="31"/>
                    <a:pt x="56" y="32"/>
                  </a:cubicBezTo>
                  <a:cubicBezTo>
                    <a:pt x="56" y="32"/>
                    <a:pt x="55" y="33"/>
                    <a:pt x="55" y="33"/>
                  </a:cubicBezTo>
                  <a:cubicBezTo>
                    <a:pt x="55" y="33"/>
                    <a:pt x="55" y="33"/>
                    <a:pt x="56" y="33"/>
                  </a:cubicBezTo>
                  <a:cubicBezTo>
                    <a:pt x="57" y="34"/>
                    <a:pt x="63" y="34"/>
                    <a:pt x="70" y="34"/>
                  </a:cubicBezTo>
                  <a:cubicBezTo>
                    <a:pt x="80" y="34"/>
                    <a:pt x="87" y="33"/>
                    <a:pt x="89" y="33"/>
                  </a:cubicBezTo>
                  <a:cubicBezTo>
                    <a:pt x="87" y="30"/>
                    <a:pt x="76" y="23"/>
                    <a:pt x="70" y="2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solidFill>
                  <a:schemeClr val="tx1">
                    <a:lumMod val="75000"/>
                    <a:lumOff val="25000"/>
                  </a:schemeClr>
                </a:solidFill>
              </a:endParaRPr>
            </a:p>
          </p:txBody>
        </p:sp>
        <p:sp>
          <p:nvSpPr>
            <p:cNvPr id="113" name="Freeform 2173"/>
            <p:cNvSpPr>
              <a:spLocks/>
            </p:cNvSpPr>
            <p:nvPr/>
          </p:nvSpPr>
          <p:spPr bwMode="auto">
            <a:xfrm>
              <a:off x="2626118" y="3635538"/>
              <a:ext cx="29734" cy="17985"/>
            </a:xfrm>
            <a:custGeom>
              <a:avLst/>
              <a:gdLst>
                <a:gd name="T0" fmla="*/ 0 w 17"/>
                <a:gd name="T1" fmla="*/ 10 h 10"/>
                <a:gd name="T2" fmla="*/ 0 w 17"/>
                <a:gd name="T3" fmla="*/ 10 h 10"/>
                <a:gd name="T4" fmla="*/ 14 w 17"/>
                <a:gd name="T5" fmla="*/ 2 h 10"/>
                <a:gd name="T6" fmla="*/ 16 w 17"/>
                <a:gd name="T7" fmla="*/ 1 h 10"/>
                <a:gd name="T8" fmla="*/ 17 w 17"/>
                <a:gd name="T9" fmla="*/ 0 h 10"/>
                <a:gd name="T10" fmla="*/ 0 w 17"/>
                <a:gd name="T11" fmla="*/ 10 h 10"/>
              </a:gdLst>
              <a:ahLst/>
              <a:cxnLst>
                <a:cxn ang="0">
                  <a:pos x="T0" y="T1"/>
                </a:cxn>
                <a:cxn ang="0">
                  <a:pos x="T2" y="T3"/>
                </a:cxn>
                <a:cxn ang="0">
                  <a:pos x="T4" y="T5"/>
                </a:cxn>
                <a:cxn ang="0">
                  <a:pos x="T6" y="T7"/>
                </a:cxn>
                <a:cxn ang="0">
                  <a:pos x="T8" y="T9"/>
                </a:cxn>
                <a:cxn ang="0">
                  <a:pos x="T10" y="T11"/>
                </a:cxn>
              </a:cxnLst>
              <a:rect l="0" t="0" r="r" b="b"/>
              <a:pathLst>
                <a:path w="17" h="10">
                  <a:moveTo>
                    <a:pt x="0" y="10"/>
                  </a:moveTo>
                  <a:cubicBezTo>
                    <a:pt x="0" y="10"/>
                    <a:pt x="0" y="10"/>
                    <a:pt x="0" y="10"/>
                  </a:cubicBezTo>
                  <a:cubicBezTo>
                    <a:pt x="3" y="10"/>
                    <a:pt x="10" y="5"/>
                    <a:pt x="14" y="2"/>
                  </a:cubicBezTo>
                  <a:cubicBezTo>
                    <a:pt x="16" y="1"/>
                    <a:pt x="16" y="1"/>
                    <a:pt x="16" y="1"/>
                  </a:cubicBezTo>
                  <a:cubicBezTo>
                    <a:pt x="16" y="1"/>
                    <a:pt x="17" y="0"/>
                    <a:pt x="17" y="0"/>
                  </a:cubicBezTo>
                  <a:cubicBezTo>
                    <a:pt x="8" y="3"/>
                    <a:pt x="1" y="8"/>
                    <a:pt x="0" y="1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solidFill>
                  <a:schemeClr val="tx1">
                    <a:lumMod val="75000"/>
                    <a:lumOff val="25000"/>
                  </a:schemeClr>
                </a:solidFill>
              </a:endParaRPr>
            </a:p>
          </p:txBody>
        </p:sp>
        <p:sp>
          <p:nvSpPr>
            <p:cNvPr id="114" name="Freeform 2174"/>
            <p:cNvSpPr>
              <a:spLocks/>
            </p:cNvSpPr>
            <p:nvPr/>
          </p:nvSpPr>
          <p:spPr bwMode="auto">
            <a:xfrm>
              <a:off x="2750630" y="3729060"/>
              <a:ext cx="31593" cy="7194"/>
            </a:xfrm>
            <a:custGeom>
              <a:avLst/>
              <a:gdLst>
                <a:gd name="T0" fmla="*/ 18 w 18"/>
                <a:gd name="T1" fmla="*/ 3 h 4"/>
                <a:gd name="T2" fmla="*/ 1 w 18"/>
                <a:gd name="T3" fmla="*/ 0 h 4"/>
                <a:gd name="T4" fmla="*/ 0 w 18"/>
                <a:gd name="T5" fmla="*/ 0 h 4"/>
                <a:gd name="T6" fmla="*/ 15 w 18"/>
                <a:gd name="T7" fmla="*/ 4 h 4"/>
                <a:gd name="T8" fmla="*/ 18 w 18"/>
                <a:gd name="T9" fmla="*/ 3 h 4"/>
              </a:gdLst>
              <a:ahLst/>
              <a:cxnLst>
                <a:cxn ang="0">
                  <a:pos x="T0" y="T1"/>
                </a:cxn>
                <a:cxn ang="0">
                  <a:pos x="T2" y="T3"/>
                </a:cxn>
                <a:cxn ang="0">
                  <a:pos x="T4" y="T5"/>
                </a:cxn>
                <a:cxn ang="0">
                  <a:pos x="T6" y="T7"/>
                </a:cxn>
                <a:cxn ang="0">
                  <a:pos x="T8" y="T9"/>
                </a:cxn>
              </a:cxnLst>
              <a:rect l="0" t="0" r="r" b="b"/>
              <a:pathLst>
                <a:path w="18" h="4">
                  <a:moveTo>
                    <a:pt x="18" y="3"/>
                  </a:moveTo>
                  <a:cubicBezTo>
                    <a:pt x="15" y="2"/>
                    <a:pt x="8" y="0"/>
                    <a:pt x="1" y="0"/>
                  </a:cubicBezTo>
                  <a:cubicBezTo>
                    <a:pt x="1" y="0"/>
                    <a:pt x="1" y="0"/>
                    <a:pt x="0" y="0"/>
                  </a:cubicBezTo>
                  <a:cubicBezTo>
                    <a:pt x="3" y="2"/>
                    <a:pt x="10" y="4"/>
                    <a:pt x="15" y="4"/>
                  </a:cubicBezTo>
                  <a:cubicBezTo>
                    <a:pt x="16" y="4"/>
                    <a:pt x="17" y="4"/>
                    <a:pt x="18" y="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solidFill>
                  <a:schemeClr val="tx1">
                    <a:lumMod val="75000"/>
                    <a:lumOff val="25000"/>
                  </a:schemeClr>
                </a:solidFill>
              </a:endParaRPr>
            </a:p>
          </p:txBody>
        </p:sp>
        <p:sp>
          <p:nvSpPr>
            <p:cNvPr id="115" name="Freeform 2175"/>
            <p:cNvSpPr>
              <a:spLocks/>
            </p:cNvSpPr>
            <p:nvPr/>
          </p:nvSpPr>
          <p:spPr bwMode="auto">
            <a:xfrm>
              <a:off x="2975496" y="3725463"/>
              <a:ext cx="27876" cy="8992"/>
            </a:xfrm>
            <a:custGeom>
              <a:avLst/>
              <a:gdLst>
                <a:gd name="T0" fmla="*/ 0 w 15"/>
                <a:gd name="T1" fmla="*/ 1 h 5"/>
                <a:gd name="T2" fmla="*/ 0 w 15"/>
                <a:gd name="T3" fmla="*/ 2 h 5"/>
                <a:gd name="T4" fmla="*/ 7 w 15"/>
                <a:gd name="T5" fmla="*/ 5 h 5"/>
                <a:gd name="T6" fmla="*/ 15 w 15"/>
                <a:gd name="T7" fmla="*/ 2 h 5"/>
                <a:gd name="T8" fmla="*/ 5 w 15"/>
                <a:gd name="T9" fmla="*/ 0 h 5"/>
                <a:gd name="T10" fmla="*/ 0 w 15"/>
                <a:gd name="T11" fmla="*/ 1 h 5"/>
              </a:gdLst>
              <a:ahLst/>
              <a:cxnLst>
                <a:cxn ang="0">
                  <a:pos x="T0" y="T1"/>
                </a:cxn>
                <a:cxn ang="0">
                  <a:pos x="T2" y="T3"/>
                </a:cxn>
                <a:cxn ang="0">
                  <a:pos x="T4" y="T5"/>
                </a:cxn>
                <a:cxn ang="0">
                  <a:pos x="T6" y="T7"/>
                </a:cxn>
                <a:cxn ang="0">
                  <a:pos x="T8" y="T9"/>
                </a:cxn>
                <a:cxn ang="0">
                  <a:pos x="T10" y="T11"/>
                </a:cxn>
              </a:cxnLst>
              <a:rect l="0" t="0" r="r" b="b"/>
              <a:pathLst>
                <a:path w="15" h="5">
                  <a:moveTo>
                    <a:pt x="0" y="1"/>
                  </a:moveTo>
                  <a:cubicBezTo>
                    <a:pt x="0" y="1"/>
                    <a:pt x="0" y="2"/>
                    <a:pt x="0" y="2"/>
                  </a:cubicBezTo>
                  <a:cubicBezTo>
                    <a:pt x="2" y="4"/>
                    <a:pt x="5" y="5"/>
                    <a:pt x="7" y="5"/>
                  </a:cubicBezTo>
                  <a:cubicBezTo>
                    <a:pt x="10" y="5"/>
                    <a:pt x="14" y="3"/>
                    <a:pt x="15" y="2"/>
                  </a:cubicBezTo>
                  <a:cubicBezTo>
                    <a:pt x="14" y="2"/>
                    <a:pt x="10" y="0"/>
                    <a:pt x="5" y="0"/>
                  </a:cubicBezTo>
                  <a:cubicBezTo>
                    <a:pt x="2" y="0"/>
                    <a:pt x="0" y="1"/>
                    <a:pt x="0"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solidFill>
                  <a:schemeClr val="tx1">
                    <a:lumMod val="75000"/>
                    <a:lumOff val="25000"/>
                  </a:schemeClr>
                </a:solidFill>
              </a:endParaRPr>
            </a:p>
          </p:txBody>
        </p:sp>
        <p:sp>
          <p:nvSpPr>
            <p:cNvPr id="116" name="Freeform 2178"/>
            <p:cNvSpPr>
              <a:spLocks/>
            </p:cNvSpPr>
            <p:nvPr/>
          </p:nvSpPr>
          <p:spPr bwMode="auto">
            <a:xfrm>
              <a:off x="1737805" y="3000673"/>
              <a:ext cx="115221" cy="61149"/>
            </a:xfrm>
            <a:custGeom>
              <a:avLst/>
              <a:gdLst>
                <a:gd name="T0" fmla="*/ 62 w 65"/>
                <a:gd name="T1" fmla="*/ 35 h 36"/>
                <a:gd name="T2" fmla="*/ 63 w 65"/>
                <a:gd name="T3" fmla="*/ 35 h 36"/>
                <a:gd name="T4" fmla="*/ 63 w 65"/>
                <a:gd name="T5" fmla="*/ 32 h 36"/>
                <a:gd name="T6" fmla="*/ 56 w 65"/>
                <a:gd name="T7" fmla="*/ 28 h 36"/>
                <a:gd name="T8" fmla="*/ 43 w 65"/>
                <a:gd name="T9" fmla="*/ 22 h 36"/>
                <a:gd name="T10" fmla="*/ 30 w 65"/>
                <a:gd name="T11" fmla="*/ 7 h 36"/>
                <a:gd name="T12" fmla="*/ 15 w 65"/>
                <a:gd name="T13" fmla="*/ 4 h 36"/>
                <a:gd name="T14" fmla="*/ 4 w 65"/>
                <a:gd name="T15" fmla="*/ 2 h 36"/>
                <a:gd name="T16" fmla="*/ 7 w 65"/>
                <a:gd name="T17" fmla="*/ 7 h 36"/>
                <a:gd name="T18" fmla="*/ 12 w 65"/>
                <a:gd name="T19" fmla="*/ 11 h 36"/>
                <a:gd name="T20" fmla="*/ 20 w 65"/>
                <a:gd name="T21" fmla="*/ 17 h 36"/>
                <a:gd name="T22" fmla="*/ 28 w 65"/>
                <a:gd name="T23" fmla="*/ 22 h 36"/>
                <a:gd name="T24" fmla="*/ 34 w 65"/>
                <a:gd name="T25" fmla="*/ 28 h 36"/>
                <a:gd name="T26" fmla="*/ 39 w 65"/>
                <a:gd name="T27" fmla="*/ 30 h 36"/>
                <a:gd name="T28" fmla="*/ 43 w 65"/>
                <a:gd name="T29" fmla="*/ 35 h 36"/>
                <a:gd name="T30" fmla="*/ 45 w 65"/>
                <a:gd name="T31" fmla="*/ 35 h 36"/>
                <a:gd name="T32" fmla="*/ 62 w 65"/>
                <a:gd name="T33" fmla="*/ 35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5" h="36">
                  <a:moveTo>
                    <a:pt x="62" y="35"/>
                  </a:moveTo>
                  <a:cubicBezTo>
                    <a:pt x="63" y="35"/>
                    <a:pt x="63" y="35"/>
                    <a:pt x="63" y="35"/>
                  </a:cubicBezTo>
                  <a:cubicBezTo>
                    <a:pt x="63" y="34"/>
                    <a:pt x="63" y="33"/>
                    <a:pt x="63" y="32"/>
                  </a:cubicBezTo>
                  <a:cubicBezTo>
                    <a:pt x="65" y="29"/>
                    <a:pt x="60" y="31"/>
                    <a:pt x="56" y="28"/>
                  </a:cubicBezTo>
                  <a:cubicBezTo>
                    <a:pt x="53" y="24"/>
                    <a:pt x="45" y="25"/>
                    <a:pt x="43" y="22"/>
                  </a:cubicBezTo>
                  <a:cubicBezTo>
                    <a:pt x="42" y="18"/>
                    <a:pt x="34" y="7"/>
                    <a:pt x="30" y="7"/>
                  </a:cubicBezTo>
                  <a:cubicBezTo>
                    <a:pt x="26" y="7"/>
                    <a:pt x="20" y="7"/>
                    <a:pt x="15" y="4"/>
                  </a:cubicBezTo>
                  <a:cubicBezTo>
                    <a:pt x="10" y="0"/>
                    <a:pt x="7" y="0"/>
                    <a:pt x="4" y="2"/>
                  </a:cubicBezTo>
                  <a:cubicBezTo>
                    <a:pt x="0" y="4"/>
                    <a:pt x="7" y="5"/>
                    <a:pt x="7" y="7"/>
                  </a:cubicBezTo>
                  <a:cubicBezTo>
                    <a:pt x="7" y="10"/>
                    <a:pt x="9" y="11"/>
                    <a:pt x="12" y="11"/>
                  </a:cubicBezTo>
                  <a:cubicBezTo>
                    <a:pt x="15" y="10"/>
                    <a:pt x="17" y="16"/>
                    <a:pt x="20" y="17"/>
                  </a:cubicBezTo>
                  <a:cubicBezTo>
                    <a:pt x="23" y="17"/>
                    <a:pt x="24" y="22"/>
                    <a:pt x="28" y="22"/>
                  </a:cubicBezTo>
                  <a:cubicBezTo>
                    <a:pt x="31" y="22"/>
                    <a:pt x="32" y="26"/>
                    <a:pt x="34" y="28"/>
                  </a:cubicBezTo>
                  <a:cubicBezTo>
                    <a:pt x="35" y="30"/>
                    <a:pt x="39" y="28"/>
                    <a:pt x="39" y="30"/>
                  </a:cubicBezTo>
                  <a:cubicBezTo>
                    <a:pt x="39" y="32"/>
                    <a:pt x="41" y="33"/>
                    <a:pt x="43" y="35"/>
                  </a:cubicBezTo>
                  <a:cubicBezTo>
                    <a:pt x="45" y="35"/>
                    <a:pt x="45" y="35"/>
                    <a:pt x="45" y="35"/>
                  </a:cubicBezTo>
                  <a:cubicBezTo>
                    <a:pt x="52" y="36"/>
                    <a:pt x="58" y="36"/>
                    <a:pt x="62" y="35"/>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solidFill>
                  <a:schemeClr val="tx1">
                    <a:lumMod val="75000"/>
                    <a:lumOff val="25000"/>
                  </a:schemeClr>
                </a:solidFill>
              </a:endParaRPr>
            </a:p>
          </p:txBody>
        </p:sp>
        <p:sp>
          <p:nvSpPr>
            <p:cNvPr id="117" name="Freeform 2179"/>
            <p:cNvSpPr>
              <a:spLocks/>
            </p:cNvSpPr>
            <p:nvPr/>
          </p:nvSpPr>
          <p:spPr bwMode="auto">
            <a:xfrm>
              <a:off x="2217271" y="2166175"/>
              <a:ext cx="156105" cy="86327"/>
            </a:xfrm>
            <a:custGeom>
              <a:avLst/>
              <a:gdLst>
                <a:gd name="T0" fmla="*/ 69 w 88"/>
                <a:gd name="T1" fmla="*/ 8 h 50"/>
                <a:gd name="T2" fmla="*/ 48 w 88"/>
                <a:gd name="T3" fmla="*/ 4 h 50"/>
                <a:gd name="T4" fmla="*/ 52 w 88"/>
                <a:gd name="T5" fmla="*/ 17 h 50"/>
                <a:gd name="T6" fmla="*/ 39 w 88"/>
                <a:gd name="T7" fmla="*/ 13 h 50"/>
                <a:gd name="T8" fmla="*/ 35 w 88"/>
                <a:gd name="T9" fmla="*/ 21 h 50"/>
                <a:gd name="T10" fmla="*/ 28 w 88"/>
                <a:gd name="T11" fmla="*/ 22 h 50"/>
                <a:gd name="T12" fmla="*/ 9 w 88"/>
                <a:gd name="T13" fmla="*/ 5 h 50"/>
                <a:gd name="T14" fmla="*/ 8 w 88"/>
                <a:gd name="T15" fmla="*/ 19 h 50"/>
                <a:gd name="T16" fmla="*/ 26 w 88"/>
                <a:gd name="T17" fmla="*/ 31 h 50"/>
                <a:gd name="T18" fmla="*/ 53 w 88"/>
                <a:gd name="T19" fmla="*/ 31 h 50"/>
                <a:gd name="T20" fmla="*/ 50 w 88"/>
                <a:gd name="T21" fmla="*/ 45 h 50"/>
                <a:gd name="T22" fmla="*/ 74 w 88"/>
                <a:gd name="T23" fmla="*/ 46 h 50"/>
                <a:gd name="T24" fmla="*/ 83 w 88"/>
                <a:gd name="T25" fmla="*/ 37 h 50"/>
                <a:gd name="T26" fmla="*/ 82 w 88"/>
                <a:gd name="T27" fmla="*/ 25 h 50"/>
                <a:gd name="T28" fmla="*/ 69 w 88"/>
                <a:gd name="T29" fmla="*/ 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8" h="50">
                  <a:moveTo>
                    <a:pt x="69" y="8"/>
                  </a:moveTo>
                  <a:cubicBezTo>
                    <a:pt x="69" y="13"/>
                    <a:pt x="57" y="7"/>
                    <a:pt x="48" y="4"/>
                  </a:cubicBezTo>
                  <a:cubicBezTo>
                    <a:pt x="39" y="0"/>
                    <a:pt x="45" y="11"/>
                    <a:pt x="52" y="17"/>
                  </a:cubicBezTo>
                  <a:cubicBezTo>
                    <a:pt x="59" y="23"/>
                    <a:pt x="48" y="20"/>
                    <a:pt x="39" y="13"/>
                  </a:cubicBezTo>
                  <a:cubicBezTo>
                    <a:pt x="29" y="7"/>
                    <a:pt x="30" y="18"/>
                    <a:pt x="35" y="21"/>
                  </a:cubicBezTo>
                  <a:cubicBezTo>
                    <a:pt x="39" y="25"/>
                    <a:pt x="34" y="30"/>
                    <a:pt x="28" y="22"/>
                  </a:cubicBezTo>
                  <a:cubicBezTo>
                    <a:pt x="22" y="14"/>
                    <a:pt x="19" y="5"/>
                    <a:pt x="9" y="5"/>
                  </a:cubicBezTo>
                  <a:cubicBezTo>
                    <a:pt x="0" y="4"/>
                    <a:pt x="4" y="14"/>
                    <a:pt x="8" y="19"/>
                  </a:cubicBezTo>
                  <a:cubicBezTo>
                    <a:pt x="13" y="25"/>
                    <a:pt x="18" y="27"/>
                    <a:pt x="26" y="31"/>
                  </a:cubicBezTo>
                  <a:cubicBezTo>
                    <a:pt x="34" y="36"/>
                    <a:pt x="47" y="29"/>
                    <a:pt x="53" y="31"/>
                  </a:cubicBezTo>
                  <a:cubicBezTo>
                    <a:pt x="59" y="32"/>
                    <a:pt x="46" y="40"/>
                    <a:pt x="50" y="45"/>
                  </a:cubicBezTo>
                  <a:cubicBezTo>
                    <a:pt x="54" y="50"/>
                    <a:pt x="65" y="46"/>
                    <a:pt x="74" y="46"/>
                  </a:cubicBezTo>
                  <a:cubicBezTo>
                    <a:pt x="82" y="45"/>
                    <a:pt x="78" y="40"/>
                    <a:pt x="83" y="37"/>
                  </a:cubicBezTo>
                  <a:cubicBezTo>
                    <a:pt x="88" y="33"/>
                    <a:pt x="78" y="34"/>
                    <a:pt x="82" y="25"/>
                  </a:cubicBezTo>
                  <a:cubicBezTo>
                    <a:pt x="86" y="17"/>
                    <a:pt x="70" y="3"/>
                    <a:pt x="69" y="8"/>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solidFill>
                  <a:schemeClr val="tx1">
                    <a:lumMod val="75000"/>
                    <a:lumOff val="25000"/>
                  </a:schemeClr>
                </a:solidFill>
              </a:endParaRPr>
            </a:p>
          </p:txBody>
        </p:sp>
        <p:sp>
          <p:nvSpPr>
            <p:cNvPr id="118" name="Freeform 2180"/>
            <p:cNvSpPr>
              <a:spLocks/>
            </p:cNvSpPr>
            <p:nvPr/>
          </p:nvSpPr>
          <p:spPr bwMode="auto">
            <a:xfrm>
              <a:off x="2302757" y="2027691"/>
              <a:ext cx="42743" cy="28776"/>
            </a:xfrm>
            <a:custGeom>
              <a:avLst/>
              <a:gdLst>
                <a:gd name="T0" fmla="*/ 21 w 25"/>
                <a:gd name="T1" fmla="*/ 11 h 17"/>
                <a:gd name="T2" fmla="*/ 6 w 25"/>
                <a:gd name="T3" fmla="*/ 5 h 17"/>
                <a:gd name="T4" fmla="*/ 21 w 25"/>
                <a:gd name="T5" fmla="*/ 11 h 17"/>
              </a:gdLst>
              <a:ahLst/>
              <a:cxnLst>
                <a:cxn ang="0">
                  <a:pos x="T0" y="T1"/>
                </a:cxn>
                <a:cxn ang="0">
                  <a:pos x="T2" y="T3"/>
                </a:cxn>
                <a:cxn ang="0">
                  <a:pos x="T4" y="T5"/>
                </a:cxn>
              </a:cxnLst>
              <a:rect l="0" t="0" r="r" b="b"/>
              <a:pathLst>
                <a:path w="25" h="17">
                  <a:moveTo>
                    <a:pt x="21" y="11"/>
                  </a:moveTo>
                  <a:cubicBezTo>
                    <a:pt x="25" y="5"/>
                    <a:pt x="0" y="0"/>
                    <a:pt x="6" y="5"/>
                  </a:cubicBezTo>
                  <a:cubicBezTo>
                    <a:pt x="10" y="8"/>
                    <a:pt x="18" y="17"/>
                    <a:pt x="21" y="1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solidFill>
                  <a:schemeClr val="tx1">
                    <a:lumMod val="75000"/>
                    <a:lumOff val="25000"/>
                  </a:schemeClr>
                </a:solidFill>
              </a:endParaRPr>
            </a:p>
          </p:txBody>
        </p:sp>
        <p:sp>
          <p:nvSpPr>
            <p:cNvPr id="119" name="Freeform 2181"/>
            <p:cNvSpPr>
              <a:spLocks/>
            </p:cNvSpPr>
            <p:nvPr/>
          </p:nvSpPr>
          <p:spPr bwMode="auto">
            <a:xfrm>
              <a:off x="2566649" y="2563640"/>
              <a:ext cx="139380" cy="91723"/>
            </a:xfrm>
            <a:custGeom>
              <a:avLst/>
              <a:gdLst>
                <a:gd name="T0" fmla="*/ 78 w 79"/>
                <a:gd name="T1" fmla="*/ 42 h 53"/>
                <a:gd name="T2" fmla="*/ 62 w 79"/>
                <a:gd name="T3" fmla="*/ 29 h 53"/>
                <a:gd name="T4" fmla="*/ 40 w 79"/>
                <a:gd name="T5" fmla="*/ 16 h 53"/>
                <a:gd name="T6" fmla="*/ 26 w 79"/>
                <a:gd name="T7" fmla="*/ 6 h 53"/>
                <a:gd name="T8" fmla="*/ 14 w 79"/>
                <a:gd name="T9" fmla="*/ 13 h 53"/>
                <a:gd name="T10" fmla="*/ 11 w 79"/>
                <a:gd name="T11" fmla="*/ 29 h 53"/>
                <a:gd name="T12" fmla="*/ 1 w 79"/>
                <a:gd name="T13" fmla="*/ 44 h 53"/>
                <a:gd name="T14" fmla="*/ 15 w 79"/>
                <a:gd name="T15" fmla="*/ 43 h 53"/>
                <a:gd name="T16" fmla="*/ 21 w 79"/>
                <a:gd name="T17" fmla="*/ 52 h 53"/>
                <a:gd name="T18" fmla="*/ 40 w 79"/>
                <a:gd name="T19" fmla="*/ 42 h 53"/>
                <a:gd name="T20" fmla="*/ 55 w 79"/>
                <a:gd name="T21" fmla="*/ 41 h 53"/>
                <a:gd name="T22" fmla="*/ 78 w 79"/>
                <a:gd name="T23" fmla="*/ 4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9" h="53">
                  <a:moveTo>
                    <a:pt x="78" y="42"/>
                  </a:moveTo>
                  <a:cubicBezTo>
                    <a:pt x="79" y="37"/>
                    <a:pt x="61" y="35"/>
                    <a:pt x="62" y="29"/>
                  </a:cubicBezTo>
                  <a:cubicBezTo>
                    <a:pt x="63" y="24"/>
                    <a:pt x="46" y="19"/>
                    <a:pt x="40" y="16"/>
                  </a:cubicBezTo>
                  <a:cubicBezTo>
                    <a:pt x="35" y="13"/>
                    <a:pt x="26" y="12"/>
                    <a:pt x="26" y="6"/>
                  </a:cubicBezTo>
                  <a:cubicBezTo>
                    <a:pt x="26" y="0"/>
                    <a:pt x="14" y="4"/>
                    <a:pt x="14" y="13"/>
                  </a:cubicBezTo>
                  <a:cubicBezTo>
                    <a:pt x="13" y="22"/>
                    <a:pt x="8" y="20"/>
                    <a:pt x="11" y="29"/>
                  </a:cubicBezTo>
                  <a:cubicBezTo>
                    <a:pt x="13" y="37"/>
                    <a:pt x="0" y="39"/>
                    <a:pt x="1" y="44"/>
                  </a:cubicBezTo>
                  <a:cubicBezTo>
                    <a:pt x="3" y="48"/>
                    <a:pt x="9" y="43"/>
                    <a:pt x="15" y="43"/>
                  </a:cubicBezTo>
                  <a:cubicBezTo>
                    <a:pt x="21" y="43"/>
                    <a:pt x="14" y="52"/>
                    <a:pt x="21" y="52"/>
                  </a:cubicBezTo>
                  <a:cubicBezTo>
                    <a:pt x="27" y="53"/>
                    <a:pt x="38" y="46"/>
                    <a:pt x="40" y="42"/>
                  </a:cubicBezTo>
                  <a:cubicBezTo>
                    <a:pt x="43" y="38"/>
                    <a:pt x="48" y="36"/>
                    <a:pt x="55" y="41"/>
                  </a:cubicBezTo>
                  <a:cubicBezTo>
                    <a:pt x="62" y="46"/>
                    <a:pt x="77" y="47"/>
                    <a:pt x="78" y="42"/>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solidFill>
                  <a:schemeClr val="tx1">
                    <a:lumMod val="75000"/>
                    <a:lumOff val="25000"/>
                  </a:schemeClr>
                </a:solidFill>
              </a:endParaRPr>
            </a:p>
          </p:txBody>
        </p:sp>
        <p:sp>
          <p:nvSpPr>
            <p:cNvPr id="120" name="Freeform 2182"/>
            <p:cNvSpPr>
              <a:spLocks/>
            </p:cNvSpPr>
            <p:nvPr/>
          </p:nvSpPr>
          <p:spPr bwMode="auto">
            <a:xfrm>
              <a:off x="2622401" y="2655363"/>
              <a:ext cx="53893" cy="35970"/>
            </a:xfrm>
            <a:custGeom>
              <a:avLst/>
              <a:gdLst>
                <a:gd name="T0" fmla="*/ 10 w 30"/>
                <a:gd name="T1" fmla="*/ 16 h 21"/>
                <a:gd name="T2" fmla="*/ 29 w 30"/>
                <a:gd name="T3" fmla="*/ 4 h 21"/>
                <a:gd name="T4" fmla="*/ 10 w 30"/>
                <a:gd name="T5" fmla="*/ 16 h 21"/>
              </a:gdLst>
              <a:ahLst/>
              <a:cxnLst>
                <a:cxn ang="0">
                  <a:pos x="T0" y="T1"/>
                </a:cxn>
                <a:cxn ang="0">
                  <a:pos x="T2" y="T3"/>
                </a:cxn>
                <a:cxn ang="0">
                  <a:pos x="T4" y="T5"/>
                </a:cxn>
              </a:cxnLst>
              <a:rect l="0" t="0" r="r" b="b"/>
              <a:pathLst>
                <a:path w="30" h="21">
                  <a:moveTo>
                    <a:pt x="10" y="16"/>
                  </a:moveTo>
                  <a:cubicBezTo>
                    <a:pt x="18" y="21"/>
                    <a:pt x="30" y="8"/>
                    <a:pt x="29" y="4"/>
                  </a:cubicBezTo>
                  <a:cubicBezTo>
                    <a:pt x="28" y="0"/>
                    <a:pt x="0" y="10"/>
                    <a:pt x="10" y="16"/>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solidFill>
                  <a:schemeClr val="tx1">
                    <a:lumMod val="75000"/>
                    <a:lumOff val="25000"/>
                  </a:schemeClr>
                </a:solidFill>
              </a:endParaRPr>
            </a:p>
          </p:txBody>
        </p:sp>
        <p:sp>
          <p:nvSpPr>
            <p:cNvPr id="121" name="Freeform 2183"/>
            <p:cNvSpPr>
              <a:spLocks/>
            </p:cNvSpPr>
            <p:nvPr/>
          </p:nvSpPr>
          <p:spPr bwMode="auto">
            <a:xfrm>
              <a:off x="2371518" y="2214734"/>
              <a:ext cx="83628" cy="46761"/>
            </a:xfrm>
            <a:custGeom>
              <a:avLst/>
              <a:gdLst>
                <a:gd name="T0" fmla="*/ 38 w 47"/>
                <a:gd name="T1" fmla="*/ 26 h 27"/>
                <a:gd name="T2" fmla="*/ 33 w 47"/>
                <a:gd name="T3" fmla="*/ 7 h 27"/>
                <a:gd name="T4" fmla="*/ 4 w 47"/>
                <a:gd name="T5" fmla="*/ 18 h 27"/>
                <a:gd name="T6" fmla="*/ 38 w 47"/>
                <a:gd name="T7" fmla="*/ 26 h 27"/>
              </a:gdLst>
              <a:ahLst/>
              <a:cxnLst>
                <a:cxn ang="0">
                  <a:pos x="T0" y="T1"/>
                </a:cxn>
                <a:cxn ang="0">
                  <a:pos x="T2" y="T3"/>
                </a:cxn>
                <a:cxn ang="0">
                  <a:pos x="T4" y="T5"/>
                </a:cxn>
                <a:cxn ang="0">
                  <a:pos x="T6" y="T7"/>
                </a:cxn>
              </a:cxnLst>
              <a:rect l="0" t="0" r="r" b="b"/>
              <a:pathLst>
                <a:path w="47" h="27">
                  <a:moveTo>
                    <a:pt x="38" y="26"/>
                  </a:moveTo>
                  <a:cubicBezTo>
                    <a:pt x="47" y="26"/>
                    <a:pt x="43" y="15"/>
                    <a:pt x="33" y="7"/>
                  </a:cubicBezTo>
                  <a:cubicBezTo>
                    <a:pt x="23" y="0"/>
                    <a:pt x="0" y="15"/>
                    <a:pt x="4" y="18"/>
                  </a:cubicBezTo>
                  <a:cubicBezTo>
                    <a:pt x="9" y="22"/>
                    <a:pt x="29" y="27"/>
                    <a:pt x="38" y="26"/>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solidFill>
                  <a:schemeClr val="tx1">
                    <a:lumMod val="75000"/>
                    <a:lumOff val="25000"/>
                  </a:schemeClr>
                </a:solidFill>
              </a:endParaRPr>
            </a:p>
          </p:txBody>
        </p:sp>
        <p:sp>
          <p:nvSpPr>
            <p:cNvPr id="122" name="Freeform 2184"/>
            <p:cNvSpPr>
              <a:spLocks/>
            </p:cNvSpPr>
            <p:nvPr/>
          </p:nvSpPr>
          <p:spPr bwMode="auto">
            <a:xfrm>
              <a:off x="2371518" y="2162578"/>
              <a:ext cx="351237" cy="104312"/>
            </a:xfrm>
            <a:custGeom>
              <a:avLst/>
              <a:gdLst>
                <a:gd name="T0" fmla="*/ 56 w 198"/>
                <a:gd name="T1" fmla="*/ 47 h 61"/>
                <a:gd name="T2" fmla="*/ 69 w 198"/>
                <a:gd name="T3" fmla="*/ 54 h 61"/>
                <a:gd name="T4" fmla="*/ 87 w 198"/>
                <a:gd name="T5" fmla="*/ 57 h 61"/>
                <a:gd name="T6" fmla="*/ 95 w 198"/>
                <a:gd name="T7" fmla="*/ 53 h 61"/>
                <a:gd name="T8" fmla="*/ 133 w 198"/>
                <a:gd name="T9" fmla="*/ 60 h 61"/>
                <a:gd name="T10" fmla="*/ 158 w 198"/>
                <a:gd name="T11" fmla="*/ 54 h 61"/>
                <a:gd name="T12" fmla="*/ 188 w 198"/>
                <a:gd name="T13" fmla="*/ 57 h 61"/>
                <a:gd name="T14" fmla="*/ 198 w 198"/>
                <a:gd name="T15" fmla="*/ 39 h 61"/>
                <a:gd name="T16" fmla="*/ 134 w 198"/>
                <a:gd name="T17" fmla="*/ 34 h 61"/>
                <a:gd name="T18" fmla="*/ 102 w 198"/>
                <a:gd name="T19" fmla="*/ 36 h 61"/>
                <a:gd name="T20" fmla="*/ 84 w 198"/>
                <a:gd name="T21" fmla="*/ 30 h 61"/>
                <a:gd name="T22" fmla="*/ 87 w 198"/>
                <a:gd name="T23" fmla="*/ 20 h 61"/>
                <a:gd name="T24" fmla="*/ 57 w 198"/>
                <a:gd name="T25" fmla="*/ 11 h 61"/>
                <a:gd name="T26" fmla="*/ 33 w 198"/>
                <a:gd name="T27" fmla="*/ 4 h 61"/>
                <a:gd name="T28" fmla="*/ 5 w 198"/>
                <a:gd name="T29" fmla="*/ 8 h 61"/>
                <a:gd name="T30" fmla="*/ 40 w 198"/>
                <a:gd name="T31" fmla="*/ 18 h 61"/>
                <a:gd name="T32" fmla="*/ 55 w 198"/>
                <a:gd name="T33" fmla="*/ 30 h 61"/>
                <a:gd name="T34" fmla="*/ 56 w 198"/>
                <a:gd name="T35" fmla="*/ 47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8" h="61">
                  <a:moveTo>
                    <a:pt x="56" y="47"/>
                  </a:moveTo>
                  <a:cubicBezTo>
                    <a:pt x="59" y="57"/>
                    <a:pt x="63" y="50"/>
                    <a:pt x="69" y="54"/>
                  </a:cubicBezTo>
                  <a:cubicBezTo>
                    <a:pt x="74" y="58"/>
                    <a:pt x="83" y="61"/>
                    <a:pt x="87" y="57"/>
                  </a:cubicBezTo>
                  <a:cubicBezTo>
                    <a:pt x="92" y="53"/>
                    <a:pt x="94" y="50"/>
                    <a:pt x="95" y="53"/>
                  </a:cubicBezTo>
                  <a:cubicBezTo>
                    <a:pt x="98" y="59"/>
                    <a:pt x="109" y="60"/>
                    <a:pt x="133" y="60"/>
                  </a:cubicBezTo>
                  <a:cubicBezTo>
                    <a:pt x="157" y="61"/>
                    <a:pt x="151" y="50"/>
                    <a:pt x="158" y="54"/>
                  </a:cubicBezTo>
                  <a:cubicBezTo>
                    <a:pt x="165" y="58"/>
                    <a:pt x="181" y="58"/>
                    <a:pt x="188" y="57"/>
                  </a:cubicBezTo>
                  <a:cubicBezTo>
                    <a:pt x="195" y="55"/>
                    <a:pt x="198" y="44"/>
                    <a:pt x="198" y="39"/>
                  </a:cubicBezTo>
                  <a:cubicBezTo>
                    <a:pt x="197" y="33"/>
                    <a:pt x="144" y="29"/>
                    <a:pt x="134" y="34"/>
                  </a:cubicBezTo>
                  <a:cubicBezTo>
                    <a:pt x="125" y="40"/>
                    <a:pt x="110" y="32"/>
                    <a:pt x="102" y="36"/>
                  </a:cubicBezTo>
                  <a:cubicBezTo>
                    <a:pt x="95" y="40"/>
                    <a:pt x="97" y="31"/>
                    <a:pt x="84" y="30"/>
                  </a:cubicBezTo>
                  <a:cubicBezTo>
                    <a:pt x="70" y="30"/>
                    <a:pt x="85" y="23"/>
                    <a:pt x="87" y="20"/>
                  </a:cubicBezTo>
                  <a:cubicBezTo>
                    <a:pt x="90" y="17"/>
                    <a:pt x="67" y="9"/>
                    <a:pt x="57" y="11"/>
                  </a:cubicBezTo>
                  <a:cubicBezTo>
                    <a:pt x="48" y="13"/>
                    <a:pt x="42" y="8"/>
                    <a:pt x="33" y="4"/>
                  </a:cubicBezTo>
                  <a:cubicBezTo>
                    <a:pt x="24" y="0"/>
                    <a:pt x="0" y="1"/>
                    <a:pt x="5" y="8"/>
                  </a:cubicBezTo>
                  <a:cubicBezTo>
                    <a:pt x="8" y="13"/>
                    <a:pt x="37" y="23"/>
                    <a:pt x="40" y="18"/>
                  </a:cubicBezTo>
                  <a:cubicBezTo>
                    <a:pt x="43" y="13"/>
                    <a:pt x="51" y="24"/>
                    <a:pt x="55" y="30"/>
                  </a:cubicBezTo>
                  <a:cubicBezTo>
                    <a:pt x="60" y="35"/>
                    <a:pt x="52" y="37"/>
                    <a:pt x="56" y="47"/>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solidFill>
                  <a:schemeClr val="tx1">
                    <a:lumMod val="75000"/>
                    <a:lumOff val="25000"/>
                  </a:schemeClr>
                </a:solidFill>
              </a:endParaRPr>
            </a:p>
          </p:txBody>
        </p:sp>
        <p:sp>
          <p:nvSpPr>
            <p:cNvPr id="123" name="Freeform 2185"/>
            <p:cNvSpPr>
              <a:spLocks/>
            </p:cNvSpPr>
            <p:nvPr/>
          </p:nvSpPr>
          <p:spPr bwMode="auto">
            <a:xfrm>
              <a:off x="1923644" y="2288472"/>
              <a:ext cx="371679" cy="192438"/>
            </a:xfrm>
            <a:custGeom>
              <a:avLst/>
              <a:gdLst>
                <a:gd name="T0" fmla="*/ 193 w 209"/>
                <a:gd name="T1" fmla="*/ 85 h 112"/>
                <a:gd name="T2" fmla="*/ 209 w 209"/>
                <a:gd name="T3" fmla="*/ 85 h 112"/>
                <a:gd name="T4" fmla="*/ 189 w 209"/>
                <a:gd name="T5" fmla="*/ 70 h 112"/>
                <a:gd name="T6" fmla="*/ 171 w 209"/>
                <a:gd name="T7" fmla="*/ 61 h 112"/>
                <a:gd name="T8" fmla="*/ 166 w 209"/>
                <a:gd name="T9" fmla="*/ 45 h 112"/>
                <a:gd name="T10" fmla="*/ 162 w 209"/>
                <a:gd name="T11" fmla="*/ 19 h 112"/>
                <a:gd name="T12" fmla="*/ 163 w 209"/>
                <a:gd name="T13" fmla="*/ 3 h 112"/>
                <a:gd name="T14" fmla="*/ 141 w 209"/>
                <a:gd name="T15" fmla="*/ 8 h 112"/>
                <a:gd name="T16" fmla="*/ 155 w 209"/>
                <a:gd name="T17" fmla="*/ 20 h 112"/>
                <a:gd name="T18" fmla="*/ 140 w 209"/>
                <a:gd name="T19" fmla="*/ 14 h 112"/>
                <a:gd name="T20" fmla="*/ 128 w 209"/>
                <a:gd name="T21" fmla="*/ 14 h 112"/>
                <a:gd name="T22" fmla="*/ 135 w 209"/>
                <a:gd name="T23" fmla="*/ 42 h 112"/>
                <a:gd name="T24" fmla="*/ 128 w 209"/>
                <a:gd name="T25" fmla="*/ 48 h 112"/>
                <a:gd name="T26" fmla="*/ 120 w 209"/>
                <a:gd name="T27" fmla="*/ 28 h 112"/>
                <a:gd name="T28" fmla="*/ 99 w 209"/>
                <a:gd name="T29" fmla="*/ 20 h 112"/>
                <a:gd name="T30" fmla="*/ 107 w 209"/>
                <a:gd name="T31" fmla="*/ 30 h 112"/>
                <a:gd name="T32" fmla="*/ 94 w 209"/>
                <a:gd name="T33" fmla="*/ 31 h 112"/>
                <a:gd name="T34" fmla="*/ 91 w 209"/>
                <a:gd name="T35" fmla="*/ 28 h 112"/>
                <a:gd name="T36" fmla="*/ 73 w 209"/>
                <a:gd name="T37" fmla="*/ 19 h 112"/>
                <a:gd name="T38" fmla="*/ 65 w 209"/>
                <a:gd name="T39" fmla="*/ 30 h 112"/>
                <a:gd name="T40" fmla="*/ 57 w 209"/>
                <a:gd name="T41" fmla="*/ 26 h 112"/>
                <a:gd name="T42" fmla="*/ 59 w 209"/>
                <a:gd name="T43" fmla="*/ 13 h 112"/>
                <a:gd name="T44" fmla="*/ 30 w 209"/>
                <a:gd name="T45" fmla="*/ 20 h 112"/>
                <a:gd name="T46" fmla="*/ 10 w 209"/>
                <a:gd name="T47" fmla="*/ 32 h 112"/>
                <a:gd name="T48" fmla="*/ 6 w 209"/>
                <a:gd name="T49" fmla="*/ 40 h 112"/>
                <a:gd name="T50" fmla="*/ 12 w 209"/>
                <a:gd name="T51" fmla="*/ 49 h 112"/>
                <a:gd name="T52" fmla="*/ 16 w 209"/>
                <a:gd name="T53" fmla="*/ 55 h 112"/>
                <a:gd name="T54" fmla="*/ 43 w 209"/>
                <a:gd name="T55" fmla="*/ 51 h 112"/>
                <a:gd name="T56" fmla="*/ 13 w 209"/>
                <a:gd name="T57" fmla="*/ 63 h 112"/>
                <a:gd name="T58" fmla="*/ 46 w 209"/>
                <a:gd name="T59" fmla="*/ 70 h 112"/>
                <a:gd name="T60" fmla="*/ 85 w 209"/>
                <a:gd name="T61" fmla="*/ 75 h 112"/>
                <a:gd name="T62" fmla="*/ 56 w 209"/>
                <a:gd name="T63" fmla="*/ 77 h 112"/>
                <a:gd name="T64" fmla="*/ 23 w 209"/>
                <a:gd name="T65" fmla="*/ 85 h 112"/>
                <a:gd name="T66" fmla="*/ 38 w 209"/>
                <a:gd name="T67" fmla="*/ 95 h 112"/>
                <a:gd name="T68" fmla="*/ 64 w 209"/>
                <a:gd name="T69" fmla="*/ 101 h 112"/>
                <a:gd name="T70" fmla="*/ 89 w 209"/>
                <a:gd name="T71" fmla="*/ 112 h 112"/>
                <a:gd name="T72" fmla="*/ 123 w 209"/>
                <a:gd name="T73" fmla="*/ 104 h 112"/>
                <a:gd name="T74" fmla="*/ 139 w 209"/>
                <a:gd name="T75" fmla="*/ 97 h 112"/>
                <a:gd name="T76" fmla="*/ 148 w 209"/>
                <a:gd name="T77" fmla="*/ 98 h 112"/>
                <a:gd name="T78" fmla="*/ 162 w 209"/>
                <a:gd name="T79" fmla="*/ 103 h 112"/>
                <a:gd name="T80" fmla="*/ 198 w 209"/>
                <a:gd name="T81" fmla="*/ 103 h 112"/>
                <a:gd name="T82" fmla="*/ 190 w 209"/>
                <a:gd name="T83" fmla="*/ 93 h 112"/>
                <a:gd name="T84" fmla="*/ 182 w 209"/>
                <a:gd name="T85" fmla="*/ 93 h 112"/>
                <a:gd name="T86" fmla="*/ 193 w 209"/>
                <a:gd name="T87" fmla="*/ 85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09" h="112">
                  <a:moveTo>
                    <a:pt x="193" y="85"/>
                  </a:moveTo>
                  <a:cubicBezTo>
                    <a:pt x="196" y="82"/>
                    <a:pt x="208" y="92"/>
                    <a:pt x="209" y="85"/>
                  </a:cubicBezTo>
                  <a:cubicBezTo>
                    <a:pt x="209" y="77"/>
                    <a:pt x="195" y="74"/>
                    <a:pt x="189" y="70"/>
                  </a:cubicBezTo>
                  <a:cubicBezTo>
                    <a:pt x="183" y="66"/>
                    <a:pt x="180" y="68"/>
                    <a:pt x="171" y="61"/>
                  </a:cubicBezTo>
                  <a:cubicBezTo>
                    <a:pt x="161" y="54"/>
                    <a:pt x="173" y="50"/>
                    <a:pt x="166" y="45"/>
                  </a:cubicBezTo>
                  <a:cubicBezTo>
                    <a:pt x="159" y="39"/>
                    <a:pt x="157" y="24"/>
                    <a:pt x="162" y="19"/>
                  </a:cubicBezTo>
                  <a:cubicBezTo>
                    <a:pt x="167" y="14"/>
                    <a:pt x="172" y="7"/>
                    <a:pt x="163" y="3"/>
                  </a:cubicBezTo>
                  <a:cubicBezTo>
                    <a:pt x="154" y="0"/>
                    <a:pt x="140" y="6"/>
                    <a:pt x="141" y="8"/>
                  </a:cubicBezTo>
                  <a:cubicBezTo>
                    <a:pt x="143" y="10"/>
                    <a:pt x="155" y="17"/>
                    <a:pt x="155" y="20"/>
                  </a:cubicBezTo>
                  <a:cubicBezTo>
                    <a:pt x="155" y="23"/>
                    <a:pt x="144" y="12"/>
                    <a:pt x="140" y="14"/>
                  </a:cubicBezTo>
                  <a:cubicBezTo>
                    <a:pt x="136" y="17"/>
                    <a:pt x="131" y="9"/>
                    <a:pt x="128" y="14"/>
                  </a:cubicBezTo>
                  <a:cubicBezTo>
                    <a:pt x="124" y="19"/>
                    <a:pt x="132" y="37"/>
                    <a:pt x="135" y="42"/>
                  </a:cubicBezTo>
                  <a:cubicBezTo>
                    <a:pt x="138" y="47"/>
                    <a:pt x="132" y="47"/>
                    <a:pt x="128" y="48"/>
                  </a:cubicBezTo>
                  <a:cubicBezTo>
                    <a:pt x="124" y="49"/>
                    <a:pt x="124" y="34"/>
                    <a:pt x="120" y="28"/>
                  </a:cubicBezTo>
                  <a:cubicBezTo>
                    <a:pt x="116" y="23"/>
                    <a:pt x="100" y="16"/>
                    <a:pt x="99" y="20"/>
                  </a:cubicBezTo>
                  <a:cubicBezTo>
                    <a:pt x="98" y="24"/>
                    <a:pt x="109" y="24"/>
                    <a:pt x="107" y="30"/>
                  </a:cubicBezTo>
                  <a:cubicBezTo>
                    <a:pt x="106" y="35"/>
                    <a:pt x="100" y="26"/>
                    <a:pt x="94" y="31"/>
                  </a:cubicBezTo>
                  <a:cubicBezTo>
                    <a:pt x="89" y="35"/>
                    <a:pt x="90" y="32"/>
                    <a:pt x="91" y="28"/>
                  </a:cubicBezTo>
                  <a:cubicBezTo>
                    <a:pt x="92" y="23"/>
                    <a:pt x="83" y="18"/>
                    <a:pt x="73" y="19"/>
                  </a:cubicBezTo>
                  <a:cubicBezTo>
                    <a:pt x="63" y="20"/>
                    <a:pt x="68" y="27"/>
                    <a:pt x="65" y="30"/>
                  </a:cubicBezTo>
                  <a:cubicBezTo>
                    <a:pt x="62" y="32"/>
                    <a:pt x="47" y="28"/>
                    <a:pt x="57" y="26"/>
                  </a:cubicBezTo>
                  <a:cubicBezTo>
                    <a:pt x="66" y="24"/>
                    <a:pt x="62" y="19"/>
                    <a:pt x="59" y="13"/>
                  </a:cubicBezTo>
                  <a:cubicBezTo>
                    <a:pt x="55" y="8"/>
                    <a:pt x="46" y="14"/>
                    <a:pt x="30" y="20"/>
                  </a:cubicBezTo>
                  <a:cubicBezTo>
                    <a:pt x="15" y="25"/>
                    <a:pt x="8" y="31"/>
                    <a:pt x="10" y="32"/>
                  </a:cubicBezTo>
                  <a:cubicBezTo>
                    <a:pt x="12" y="32"/>
                    <a:pt x="12" y="35"/>
                    <a:pt x="6" y="40"/>
                  </a:cubicBezTo>
                  <a:cubicBezTo>
                    <a:pt x="0" y="45"/>
                    <a:pt x="6" y="49"/>
                    <a:pt x="12" y="49"/>
                  </a:cubicBezTo>
                  <a:cubicBezTo>
                    <a:pt x="17" y="49"/>
                    <a:pt x="13" y="54"/>
                    <a:pt x="16" y="55"/>
                  </a:cubicBezTo>
                  <a:cubicBezTo>
                    <a:pt x="20" y="56"/>
                    <a:pt x="38" y="48"/>
                    <a:pt x="43" y="51"/>
                  </a:cubicBezTo>
                  <a:cubicBezTo>
                    <a:pt x="48" y="55"/>
                    <a:pt x="13" y="57"/>
                    <a:pt x="13" y="63"/>
                  </a:cubicBezTo>
                  <a:cubicBezTo>
                    <a:pt x="13" y="69"/>
                    <a:pt x="32" y="72"/>
                    <a:pt x="46" y="70"/>
                  </a:cubicBezTo>
                  <a:cubicBezTo>
                    <a:pt x="60" y="67"/>
                    <a:pt x="85" y="72"/>
                    <a:pt x="85" y="75"/>
                  </a:cubicBezTo>
                  <a:cubicBezTo>
                    <a:pt x="85" y="79"/>
                    <a:pt x="68" y="78"/>
                    <a:pt x="56" y="77"/>
                  </a:cubicBezTo>
                  <a:cubicBezTo>
                    <a:pt x="43" y="77"/>
                    <a:pt x="22" y="81"/>
                    <a:pt x="23" y="85"/>
                  </a:cubicBezTo>
                  <a:cubicBezTo>
                    <a:pt x="24" y="89"/>
                    <a:pt x="25" y="89"/>
                    <a:pt x="38" y="95"/>
                  </a:cubicBezTo>
                  <a:cubicBezTo>
                    <a:pt x="51" y="101"/>
                    <a:pt x="65" y="92"/>
                    <a:pt x="64" y="101"/>
                  </a:cubicBezTo>
                  <a:cubicBezTo>
                    <a:pt x="64" y="109"/>
                    <a:pt x="71" y="111"/>
                    <a:pt x="89" y="112"/>
                  </a:cubicBezTo>
                  <a:cubicBezTo>
                    <a:pt x="106" y="112"/>
                    <a:pt x="114" y="104"/>
                    <a:pt x="123" y="104"/>
                  </a:cubicBezTo>
                  <a:cubicBezTo>
                    <a:pt x="131" y="105"/>
                    <a:pt x="135" y="103"/>
                    <a:pt x="139" y="97"/>
                  </a:cubicBezTo>
                  <a:cubicBezTo>
                    <a:pt x="143" y="91"/>
                    <a:pt x="147" y="95"/>
                    <a:pt x="148" y="98"/>
                  </a:cubicBezTo>
                  <a:cubicBezTo>
                    <a:pt x="149" y="101"/>
                    <a:pt x="160" y="100"/>
                    <a:pt x="162" y="103"/>
                  </a:cubicBezTo>
                  <a:cubicBezTo>
                    <a:pt x="169" y="109"/>
                    <a:pt x="190" y="107"/>
                    <a:pt x="198" y="103"/>
                  </a:cubicBezTo>
                  <a:cubicBezTo>
                    <a:pt x="206" y="99"/>
                    <a:pt x="194" y="88"/>
                    <a:pt x="190" y="93"/>
                  </a:cubicBezTo>
                  <a:cubicBezTo>
                    <a:pt x="186" y="98"/>
                    <a:pt x="183" y="95"/>
                    <a:pt x="182" y="93"/>
                  </a:cubicBezTo>
                  <a:cubicBezTo>
                    <a:pt x="181" y="90"/>
                    <a:pt x="190" y="89"/>
                    <a:pt x="193" y="85"/>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solidFill>
                  <a:schemeClr val="tx1">
                    <a:lumMod val="75000"/>
                    <a:lumOff val="25000"/>
                  </a:schemeClr>
                </a:solidFill>
              </a:endParaRPr>
            </a:p>
          </p:txBody>
        </p:sp>
        <p:sp>
          <p:nvSpPr>
            <p:cNvPr id="124" name="Freeform 2186"/>
            <p:cNvSpPr>
              <a:spLocks/>
            </p:cNvSpPr>
            <p:nvPr/>
          </p:nvSpPr>
          <p:spPr bwMode="auto">
            <a:xfrm>
              <a:off x="2254439" y="2272286"/>
              <a:ext cx="135663" cy="120499"/>
            </a:xfrm>
            <a:custGeom>
              <a:avLst/>
              <a:gdLst>
                <a:gd name="T0" fmla="*/ 40 w 77"/>
                <a:gd name="T1" fmla="*/ 63 h 71"/>
                <a:gd name="T2" fmla="*/ 60 w 77"/>
                <a:gd name="T3" fmla="*/ 58 h 71"/>
                <a:gd name="T4" fmla="*/ 75 w 77"/>
                <a:gd name="T5" fmla="*/ 30 h 71"/>
                <a:gd name="T6" fmla="*/ 68 w 77"/>
                <a:gd name="T7" fmla="*/ 29 h 71"/>
                <a:gd name="T8" fmla="*/ 67 w 77"/>
                <a:gd name="T9" fmla="*/ 33 h 71"/>
                <a:gd name="T10" fmla="*/ 53 w 77"/>
                <a:gd name="T11" fmla="*/ 28 h 71"/>
                <a:gd name="T12" fmla="*/ 67 w 77"/>
                <a:gd name="T13" fmla="*/ 16 h 71"/>
                <a:gd name="T14" fmla="*/ 59 w 77"/>
                <a:gd name="T15" fmla="*/ 5 h 71"/>
                <a:gd name="T16" fmla="*/ 45 w 77"/>
                <a:gd name="T17" fmla="*/ 9 h 71"/>
                <a:gd name="T18" fmla="*/ 38 w 77"/>
                <a:gd name="T19" fmla="*/ 11 h 71"/>
                <a:gd name="T20" fmla="*/ 19 w 77"/>
                <a:gd name="T21" fmla="*/ 20 h 71"/>
                <a:gd name="T22" fmla="*/ 31 w 77"/>
                <a:gd name="T23" fmla="*/ 30 h 71"/>
                <a:gd name="T24" fmla="*/ 9 w 77"/>
                <a:gd name="T25" fmla="*/ 28 h 71"/>
                <a:gd name="T26" fmla="*/ 17 w 77"/>
                <a:gd name="T27" fmla="*/ 44 h 71"/>
                <a:gd name="T28" fmla="*/ 40 w 77"/>
                <a:gd name="T29" fmla="*/ 63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7" h="71">
                  <a:moveTo>
                    <a:pt x="40" y="63"/>
                  </a:moveTo>
                  <a:cubicBezTo>
                    <a:pt x="51" y="71"/>
                    <a:pt x="48" y="57"/>
                    <a:pt x="60" y="58"/>
                  </a:cubicBezTo>
                  <a:cubicBezTo>
                    <a:pt x="73" y="58"/>
                    <a:pt x="73" y="38"/>
                    <a:pt x="75" y="30"/>
                  </a:cubicBezTo>
                  <a:cubicBezTo>
                    <a:pt x="77" y="23"/>
                    <a:pt x="65" y="23"/>
                    <a:pt x="68" y="29"/>
                  </a:cubicBezTo>
                  <a:cubicBezTo>
                    <a:pt x="71" y="34"/>
                    <a:pt x="68" y="40"/>
                    <a:pt x="67" y="33"/>
                  </a:cubicBezTo>
                  <a:cubicBezTo>
                    <a:pt x="66" y="27"/>
                    <a:pt x="56" y="33"/>
                    <a:pt x="53" y="28"/>
                  </a:cubicBezTo>
                  <a:cubicBezTo>
                    <a:pt x="49" y="23"/>
                    <a:pt x="64" y="22"/>
                    <a:pt x="67" y="16"/>
                  </a:cubicBezTo>
                  <a:cubicBezTo>
                    <a:pt x="71" y="9"/>
                    <a:pt x="56" y="10"/>
                    <a:pt x="59" y="5"/>
                  </a:cubicBezTo>
                  <a:cubicBezTo>
                    <a:pt x="63" y="0"/>
                    <a:pt x="37" y="6"/>
                    <a:pt x="45" y="9"/>
                  </a:cubicBezTo>
                  <a:cubicBezTo>
                    <a:pt x="52" y="12"/>
                    <a:pt x="45" y="16"/>
                    <a:pt x="38" y="11"/>
                  </a:cubicBezTo>
                  <a:cubicBezTo>
                    <a:pt x="31" y="6"/>
                    <a:pt x="12" y="14"/>
                    <a:pt x="19" y="20"/>
                  </a:cubicBezTo>
                  <a:cubicBezTo>
                    <a:pt x="24" y="24"/>
                    <a:pt x="41" y="17"/>
                    <a:pt x="31" y="30"/>
                  </a:cubicBezTo>
                  <a:cubicBezTo>
                    <a:pt x="22" y="43"/>
                    <a:pt x="18" y="26"/>
                    <a:pt x="9" y="28"/>
                  </a:cubicBezTo>
                  <a:cubicBezTo>
                    <a:pt x="0" y="29"/>
                    <a:pt x="4" y="40"/>
                    <a:pt x="17" y="44"/>
                  </a:cubicBezTo>
                  <a:cubicBezTo>
                    <a:pt x="31" y="48"/>
                    <a:pt x="29" y="56"/>
                    <a:pt x="40" y="6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solidFill>
                  <a:schemeClr val="tx1">
                    <a:lumMod val="75000"/>
                    <a:lumOff val="25000"/>
                  </a:schemeClr>
                </a:solidFill>
              </a:endParaRPr>
            </a:p>
          </p:txBody>
        </p:sp>
        <p:sp>
          <p:nvSpPr>
            <p:cNvPr id="125" name="Freeform 2187"/>
            <p:cNvSpPr>
              <a:spLocks/>
            </p:cNvSpPr>
            <p:nvPr/>
          </p:nvSpPr>
          <p:spPr bwMode="auto">
            <a:xfrm>
              <a:off x="2215412" y="2220129"/>
              <a:ext cx="29734" cy="26977"/>
            </a:xfrm>
            <a:custGeom>
              <a:avLst/>
              <a:gdLst>
                <a:gd name="T0" fmla="*/ 14 w 17"/>
                <a:gd name="T1" fmla="*/ 12 h 16"/>
                <a:gd name="T2" fmla="*/ 3 w 17"/>
                <a:gd name="T3" fmla="*/ 7 h 16"/>
                <a:gd name="T4" fmla="*/ 14 w 17"/>
                <a:gd name="T5" fmla="*/ 12 h 16"/>
              </a:gdLst>
              <a:ahLst/>
              <a:cxnLst>
                <a:cxn ang="0">
                  <a:pos x="T0" y="T1"/>
                </a:cxn>
                <a:cxn ang="0">
                  <a:pos x="T2" y="T3"/>
                </a:cxn>
                <a:cxn ang="0">
                  <a:pos x="T4" y="T5"/>
                </a:cxn>
              </a:cxnLst>
              <a:rect l="0" t="0" r="r" b="b"/>
              <a:pathLst>
                <a:path w="17" h="16">
                  <a:moveTo>
                    <a:pt x="14" y="12"/>
                  </a:moveTo>
                  <a:cubicBezTo>
                    <a:pt x="17" y="8"/>
                    <a:pt x="6" y="0"/>
                    <a:pt x="3" y="7"/>
                  </a:cubicBezTo>
                  <a:cubicBezTo>
                    <a:pt x="0" y="14"/>
                    <a:pt x="10" y="16"/>
                    <a:pt x="14" y="12"/>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solidFill>
                  <a:schemeClr val="tx1">
                    <a:lumMod val="75000"/>
                    <a:lumOff val="25000"/>
                  </a:schemeClr>
                </a:solidFill>
              </a:endParaRPr>
            </a:p>
          </p:txBody>
        </p:sp>
        <p:sp>
          <p:nvSpPr>
            <p:cNvPr id="126" name="Freeform 2188"/>
            <p:cNvSpPr>
              <a:spLocks/>
            </p:cNvSpPr>
            <p:nvPr/>
          </p:nvSpPr>
          <p:spPr bwMode="auto">
            <a:xfrm>
              <a:off x="2373376" y="1962946"/>
              <a:ext cx="236016" cy="160065"/>
            </a:xfrm>
            <a:custGeom>
              <a:avLst/>
              <a:gdLst>
                <a:gd name="T0" fmla="*/ 8 w 133"/>
                <a:gd name="T1" fmla="*/ 48 h 94"/>
                <a:gd name="T2" fmla="*/ 19 w 133"/>
                <a:gd name="T3" fmla="*/ 60 h 94"/>
                <a:gd name="T4" fmla="*/ 52 w 133"/>
                <a:gd name="T5" fmla="*/ 61 h 94"/>
                <a:gd name="T6" fmla="*/ 32 w 133"/>
                <a:gd name="T7" fmla="*/ 71 h 94"/>
                <a:gd name="T8" fmla="*/ 48 w 133"/>
                <a:gd name="T9" fmla="*/ 83 h 94"/>
                <a:gd name="T10" fmla="*/ 75 w 133"/>
                <a:gd name="T11" fmla="*/ 90 h 94"/>
                <a:gd name="T12" fmla="*/ 91 w 133"/>
                <a:gd name="T13" fmla="*/ 90 h 94"/>
                <a:gd name="T14" fmla="*/ 102 w 133"/>
                <a:gd name="T15" fmla="*/ 77 h 94"/>
                <a:gd name="T16" fmla="*/ 114 w 133"/>
                <a:gd name="T17" fmla="*/ 68 h 94"/>
                <a:gd name="T18" fmla="*/ 133 w 133"/>
                <a:gd name="T19" fmla="*/ 61 h 94"/>
                <a:gd name="T20" fmla="*/ 122 w 133"/>
                <a:gd name="T21" fmla="*/ 56 h 94"/>
                <a:gd name="T22" fmla="*/ 111 w 133"/>
                <a:gd name="T23" fmla="*/ 49 h 94"/>
                <a:gd name="T24" fmla="*/ 106 w 133"/>
                <a:gd name="T25" fmla="*/ 38 h 94"/>
                <a:gd name="T26" fmla="*/ 98 w 133"/>
                <a:gd name="T27" fmla="*/ 36 h 94"/>
                <a:gd name="T28" fmla="*/ 87 w 133"/>
                <a:gd name="T29" fmla="*/ 31 h 94"/>
                <a:gd name="T30" fmla="*/ 52 w 133"/>
                <a:gd name="T31" fmla="*/ 12 h 94"/>
                <a:gd name="T32" fmla="*/ 32 w 133"/>
                <a:gd name="T33" fmla="*/ 9 h 94"/>
                <a:gd name="T34" fmla="*/ 33 w 133"/>
                <a:gd name="T35" fmla="*/ 14 h 94"/>
                <a:gd name="T36" fmla="*/ 26 w 133"/>
                <a:gd name="T37" fmla="*/ 19 h 94"/>
                <a:gd name="T38" fmla="*/ 16 w 133"/>
                <a:gd name="T39" fmla="*/ 24 h 94"/>
                <a:gd name="T40" fmla="*/ 18 w 133"/>
                <a:gd name="T41" fmla="*/ 37 h 94"/>
                <a:gd name="T42" fmla="*/ 12 w 133"/>
                <a:gd name="T43" fmla="*/ 42 h 94"/>
                <a:gd name="T44" fmla="*/ 8 w 133"/>
                <a:gd name="T45" fmla="*/ 48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33" h="94">
                  <a:moveTo>
                    <a:pt x="8" y="48"/>
                  </a:moveTo>
                  <a:cubicBezTo>
                    <a:pt x="16" y="52"/>
                    <a:pt x="11" y="57"/>
                    <a:pt x="19" y="60"/>
                  </a:cubicBezTo>
                  <a:cubicBezTo>
                    <a:pt x="27" y="64"/>
                    <a:pt x="50" y="56"/>
                    <a:pt x="52" y="61"/>
                  </a:cubicBezTo>
                  <a:cubicBezTo>
                    <a:pt x="54" y="67"/>
                    <a:pt x="29" y="67"/>
                    <a:pt x="32" y="71"/>
                  </a:cubicBezTo>
                  <a:cubicBezTo>
                    <a:pt x="36" y="74"/>
                    <a:pt x="50" y="80"/>
                    <a:pt x="48" y="83"/>
                  </a:cubicBezTo>
                  <a:cubicBezTo>
                    <a:pt x="46" y="86"/>
                    <a:pt x="72" y="94"/>
                    <a:pt x="75" y="90"/>
                  </a:cubicBezTo>
                  <a:cubicBezTo>
                    <a:pt x="77" y="86"/>
                    <a:pt x="84" y="87"/>
                    <a:pt x="91" y="90"/>
                  </a:cubicBezTo>
                  <a:cubicBezTo>
                    <a:pt x="97" y="92"/>
                    <a:pt x="98" y="74"/>
                    <a:pt x="102" y="77"/>
                  </a:cubicBezTo>
                  <a:cubicBezTo>
                    <a:pt x="107" y="80"/>
                    <a:pt x="106" y="71"/>
                    <a:pt x="114" y="68"/>
                  </a:cubicBezTo>
                  <a:cubicBezTo>
                    <a:pt x="121" y="65"/>
                    <a:pt x="132" y="65"/>
                    <a:pt x="133" y="61"/>
                  </a:cubicBezTo>
                  <a:cubicBezTo>
                    <a:pt x="133" y="59"/>
                    <a:pt x="131" y="55"/>
                    <a:pt x="122" y="56"/>
                  </a:cubicBezTo>
                  <a:cubicBezTo>
                    <a:pt x="113" y="57"/>
                    <a:pt x="107" y="54"/>
                    <a:pt x="111" y="49"/>
                  </a:cubicBezTo>
                  <a:cubicBezTo>
                    <a:pt x="115" y="44"/>
                    <a:pt x="101" y="42"/>
                    <a:pt x="106" y="38"/>
                  </a:cubicBezTo>
                  <a:cubicBezTo>
                    <a:pt x="111" y="34"/>
                    <a:pt x="96" y="30"/>
                    <a:pt x="98" y="36"/>
                  </a:cubicBezTo>
                  <a:cubicBezTo>
                    <a:pt x="99" y="42"/>
                    <a:pt x="89" y="37"/>
                    <a:pt x="87" y="31"/>
                  </a:cubicBezTo>
                  <a:cubicBezTo>
                    <a:pt x="86" y="26"/>
                    <a:pt x="65" y="24"/>
                    <a:pt x="52" y="12"/>
                  </a:cubicBezTo>
                  <a:cubicBezTo>
                    <a:pt x="38" y="0"/>
                    <a:pt x="24" y="8"/>
                    <a:pt x="32" y="9"/>
                  </a:cubicBezTo>
                  <a:cubicBezTo>
                    <a:pt x="40" y="11"/>
                    <a:pt x="40" y="15"/>
                    <a:pt x="33" y="14"/>
                  </a:cubicBezTo>
                  <a:cubicBezTo>
                    <a:pt x="27" y="14"/>
                    <a:pt x="15" y="15"/>
                    <a:pt x="26" y="19"/>
                  </a:cubicBezTo>
                  <a:cubicBezTo>
                    <a:pt x="36" y="23"/>
                    <a:pt x="25" y="24"/>
                    <a:pt x="16" y="24"/>
                  </a:cubicBezTo>
                  <a:cubicBezTo>
                    <a:pt x="8" y="24"/>
                    <a:pt x="7" y="35"/>
                    <a:pt x="18" y="37"/>
                  </a:cubicBezTo>
                  <a:cubicBezTo>
                    <a:pt x="29" y="38"/>
                    <a:pt x="21" y="45"/>
                    <a:pt x="12" y="42"/>
                  </a:cubicBezTo>
                  <a:cubicBezTo>
                    <a:pt x="3" y="40"/>
                    <a:pt x="0" y="44"/>
                    <a:pt x="8" y="48"/>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solidFill>
                  <a:schemeClr val="tx1">
                    <a:lumMod val="75000"/>
                    <a:lumOff val="25000"/>
                  </a:schemeClr>
                </a:solidFill>
              </a:endParaRPr>
            </a:p>
          </p:txBody>
        </p:sp>
        <p:sp>
          <p:nvSpPr>
            <p:cNvPr id="127" name="Freeform 2189"/>
            <p:cNvSpPr>
              <a:spLocks/>
            </p:cNvSpPr>
            <p:nvPr/>
          </p:nvSpPr>
          <p:spPr bwMode="auto">
            <a:xfrm>
              <a:off x="2380810" y="2128407"/>
              <a:ext cx="70619" cy="30574"/>
            </a:xfrm>
            <a:custGeom>
              <a:avLst/>
              <a:gdLst>
                <a:gd name="T0" fmla="*/ 39 w 40"/>
                <a:gd name="T1" fmla="*/ 3 h 17"/>
                <a:gd name="T2" fmla="*/ 6 w 40"/>
                <a:gd name="T3" fmla="*/ 9 h 17"/>
                <a:gd name="T4" fmla="*/ 39 w 40"/>
                <a:gd name="T5" fmla="*/ 3 h 17"/>
              </a:gdLst>
              <a:ahLst/>
              <a:cxnLst>
                <a:cxn ang="0">
                  <a:pos x="T0" y="T1"/>
                </a:cxn>
                <a:cxn ang="0">
                  <a:pos x="T2" y="T3"/>
                </a:cxn>
                <a:cxn ang="0">
                  <a:pos x="T4" y="T5"/>
                </a:cxn>
              </a:cxnLst>
              <a:rect l="0" t="0" r="r" b="b"/>
              <a:pathLst>
                <a:path w="40" h="17">
                  <a:moveTo>
                    <a:pt x="39" y="3"/>
                  </a:moveTo>
                  <a:cubicBezTo>
                    <a:pt x="38" y="0"/>
                    <a:pt x="0" y="5"/>
                    <a:pt x="6" y="9"/>
                  </a:cubicBezTo>
                  <a:cubicBezTo>
                    <a:pt x="16" y="17"/>
                    <a:pt x="40" y="6"/>
                    <a:pt x="39" y="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solidFill>
                  <a:schemeClr val="tx1">
                    <a:lumMod val="75000"/>
                    <a:lumOff val="25000"/>
                  </a:schemeClr>
                </a:solidFill>
              </a:endParaRPr>
            </a:p>
          </p:txBody>
        </p:sp>
        <p:sp>
          <p:nvSpPr>
            <p:cNvPr id="128" name="Freeform 2190"/>
            <p:cNvSpPr>
              <a:spLocks/>
            </p:cNvSpPr>
            <p:nvPr/>
          </p:nvSpPr>
          <p:spPr bwMode="auto">
            <a:xfrm>
              <a:off x="2191253" y="2123011"/>
              <a:ext cx="39026" cy="44962"/>
            </a:xfrm>
            <a:custGeom>
              <a:avLst/>
              <a:gdLst>
                <a:gd name="T0" fmla="*/ 18 w 22"/>
                <a:gd name="T1" fmla="*/ 21 h 27"/>
                <a:gd name="T2" fmla="*/ 1 w 22"/>
                <a:gd name="T3" fmla="*/ 8 h 27"/>
                <a:gd name="T4" fmla="*/ 18 w 22"/>
                <a:gd name="T5" fmla="*/ 21 h 27"/>
              </a:gdLst>
              <a:ahLst/>
              <a:cxnLst>
                <a:cxn ang="0">
                  <a:pos x="T0" y="T1"/>
                </a:cxn>
                <a:cxn ang="0">
                  <a:pos x="T2" y="T3"/>
                </a:cxn>
                <a:cxn ang="0">
                  <a:pos x="T4" y="T5"/>
                </a:cxn>
              </a:cxnLst>
              <a:rect l="0" t="0" r="r" b="b"/>
              <a:pathLst>
                <a:path w="22" h="27">
                  <a:moveTo>
                    <a:pt x="18" y="21"/>
                  </a:moveTo>
                  <a:cubicBezTo>
                    <a:pt x="22" y="16"/>
                    <a:pt x="2" y="0"/>
                    <a:pt x="1" y="8"/>
                  </a:cubicBezTo>
                  <a:cubicBezTo>
                    <a:pt x="0" y="15"/>
                    <a:pt x="14" y="27"/>
                    <a:pt x="18" y="2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solidFill>
                  <a:schemeClr val="tx1">
                    <a:lumMod val="75000"/>
                    <a:lumOff val="25000"/>
                  </a:schemeClr>
                </a:solidFill>
              </a:endParaRPr>
            </a:p>
          </p:txBody>
        </p:sp>
        <p:sp>
          <p:nvSpPr>
            <p:cNvPr id="129" name="Freeform 2191"/>
            <p:cNvSpPr>
              <a:spLocks/>
            </p:cNvSpPr>
            <p:nvPr/>
          </p:nvSpPr>
          <p:spPr bwMode="auto">
            <a:xfrm>
              <a:off x="2345500" y="2081646"/>
              <a:ext cx="78053" cy="48559"/>
            </a:xfrm>
            <a:custGeom>
              <a:avLst/>
              <a:gdLst>
                <a:gd name="T0" fmla="*/ 17 w 44"/>
                <a:gd name="T1" fmla="*/ 29 h 29"/>
                <a:gd name="T2" fmla="*/ 37 w 44"/>
                <a:gd name="T3" fmla="*/ 25 h 29"/>
                <a:gd name="T4" fmla="*/ 38 w 44"/>
                <a:gd name="T5" fmla="*/ 17 h 29"/>
                <a:gd name="T6" fmla="*/ 26 w 44"/>
                <a:gd name="T7" fmla="*/ 12 h 29"/>
                <a:gd name="T8" fmla="*/ 3 w 44"/>
                <a:gd name="T9" fmla="*/ 5 h 29"/>
                <a:gd name="T10" fmla="*/ 17 w 44"/>
                <a:gd name="T11" fmla="*/ 29 h 29"/>
              </a:gdLst>
              <a:ahLst/>
              <a:cxnLst>
                <a:cxn ang="0">
                  <a:pos x="T0" y="T1"/>
                </a:cxn>
                <a:cxn ang="0">
                  <a:pos x="T2" y="T3"/>
                </a:cxn>
                <a:cxn ang="0">
                  <a:pos x="T4" y="T5"/>
                </a:cxn>
                <a:cxn ang="0">
                  <a:pos x="T6" y="T7"/>
                </a:cxn>
                <a:cxn ang="0">
                  <a:pos x="T8" y="T9"/>
                </a:cxn>
                <a:cxn ang="0">
                  <a:pos x="T10" y="T11"/>
                </a:cxn>
              </a:cxnLst>
              <a:rect l="0" t="0" r="r" b="b"/>
              <a:pathLst>
                <a:path w="44" h="29">
                  <a:moveTo>
                    <a:pt x="17" y="29"/>
                  </a:moveTo>
                  <a:cubicBezTo>
                    <a:pt x="25" y="29"/>
                    <a:pt x="31" y="28"/>
                    <a:pt x="37" y="25"/>
                  </a:cubicBezTo>
                  <a:cubicBezTo>
                    <a:pt x="44" y="23"/>
                    <a:pt x="34" y="23"/>
                    <a:pt x="38" y="17"/>
                  </a:cubicBezTo>
                  <a:cubicBezTo>
                    <a:pt x="43" y="11"/>
                    <a:pt x="27" y="10"/>
                    <a:pt x="26" y="12"/>
                  </a:cubicBezTo>
                  <a:cubicBezTo>
                    <a:pt x="25" y="14"/>
                    <a:pt x="6" y="0"/>
                    <a:pt x="3" y="5"/>
                  </a:cubicBezTo>
                  <a:cubicBezTo>
                    <a:pt x="0" y="9"/>
                    <a:pt x="10" y="29"/>
                    <a:pt x="17" y="29"/>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solidFill>
                  <a:schemeClr val="tx1">
                    <a:lumMod val="75000"/>
                    <a:lumOff val="25000"/>
                  </a:schemeClr>
                </a:solidFill>
              </a:endParaRPr>
            </a:p>
          </p:txBody>
        </p:sp>
        <p:sp>
          <p:nvSpPr>
            <p:cNvPr id="130" name="Freeform 2192"/>
            <p:cNvSpPr>
              <a:spLocks/>
            </p:cNvSpPr>
            <p:nvPr/>
          </p:nvSpPr>
          <p:spPr bwMode="auto">
            <a:xfrm>
              <a:off x="2479305" y="2133802"/>
              <a:ext cx="52035" cy="28776"/>
            </a:xfrm>
            <a:custGeom>
              <a:avLst/>
              <a:gdLst>
                <a:gd name="T0" fmla="*/ 20 w 29"/>
                <a:gd name="T1" fmla="*/ 4 h 16"/>
                <a:gd name="T2" fmla="*/ 9 w 29"/>
                <a:gd name="T3" fmla="*/ 13 h 16"/>
                <a:gd name="T4" fmla="*/ 20 w 29"/>
                <a:gd name="T5" fmla="*/ 4 h 16"/>
              </a:gdLst>
              <a:ahLst/>
              <a:cxnLst>
                <a:cxn ang="0">
                  <a:pos x="T0" y="T1"/>
                </a:cxn>
                <a:cxn ang="0">
                  <a:pos x="T2" y="T3"/>
                </a:cxn>
                <a:cxn ang="0">
                  <a:pos x="T4" y="T5"/>
                </a:cxn>
              </a:cxnLst>
              <a:rect l="0" t="0" r="r" b="b"/>
              <a:pathLst>
                <a:path w="29" h="16">
                  <a:moveTo>
                    <a:pt x="20" y="4"/>
                  </a:moveTo>
                  <a:cubicBezTo>
                    <a:pt x="11" y="0"/>
                    <a:pt x="0" y="9"/>
                    <a:pt x="9" y="13"/>
                  </a:cubicBezTo>
                  <a:cubicBezTo>
                    <a:pt x="17" y="16"/>
                    <a:pt x="29" y="9"/>
                    <a:pt x="20" y="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solidFill>
                  <a:schemeClr val="tx1">
                    <a:lumMod val="75000"/>
                    <a:lumOff val="25000"/>
                  </a:schemeClr>
                </a:solidFill>
              </a:endParaRPr>
            </a:p>
          </p:txBody>
        </p:sp>
        <p:sp>
          <p:nvSpPr>
            <p:cNvPr id="131" name="Freeform 2193"/>
            <p:cNvSpPr>
              <a:spLocks/>
            </p:cNvSpPr>
            <p:nvPr/>
          </p:nvSpPr>
          <p:spPr bwMode="auto">
            <a:xfrm>
              <a:off x="2193112" y="2061863"/>
              <a:ext cx="146813" cy="73738"/>
            </a:xfrm>
            <a:custGeom>
              <a:avLst/>
              <a:gdLst>
                <a:gd name="T0" fmla="*/ 14 w 82"/>
                <a:gd name="T1" fmla="*/ 14 h 43"/>
                <a:gd name="T2" fmla="*/ 29 w 82"/>
                <a:gd name="T3" fmla="*/ 21 h 43"/>
                <a:gd name="T4" fmla="*/ 11 w 82"/>
                <a:gd name="T5" fmla="*/ 24 h 43"/>
                <a:gd name="T6" fmla="*/ 25 w 82"/>
                <a:gd name="T7" fmla="*/ 28 h 43"/>
                <a:gd name="T8" fmla="*/ 55 w 82"/>
                <a:gd name="T9" fmla="*/ 34 h 43"/>
                <a:gd name="T10" fmla="*/ 76 w 82"/>
                <a:gd name="T11" fmla="*/ 36 h 43"/>
                <a:gd name="T12" fmla="*/ 72 w 82"/>
                <a:gd name="T13" fmla="*/ 24 h 43"/>
                <a:gd name="T14" fmla="*/ 58 w 82"/>
                <a:gd name="T15" fmla="*/ 16 h 43"/>
                <a:gd name="T16" fmla="*/ 46 w 82"/>
                <a:gd name="T17" fmla="*/ 8 h 43"/>
                <a:gd name="T18" fmla="*/ 39 w 82"/>
                <a:gd name="T19" fmla="*/ 7 h 43"/>
                <a:gd name="T20" fmla="*/ 6 w 82"/>
                <a:gd name="T21" fmla="*/ 2 h 43"/>
                <a:gd name="T22" fmla="*/ 14 w 82"/>
                <a:gd name="T23" fmla="*/ 14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2" h="43">
                  <a:moveTo>
                    <a:pt x="14" y="14"/>
                  </a:moveTo>
                  <a:cubicBezTo>
                    <a:pt x="20" y="10"/>
                    <a:pt x="31" y="17"/>
                    <a:pt x="29" y="21"/>
                  </a:cubicBezTo>
                  <a:cubicBezTo>
                    <a:pt x="27" y="26"/>
                    <a:pt x="10" y="21"/>
                    <a:pt x="11" y="24"/>
                  </a:cubicBezTo>
                  <a:cubicBezTo>
                    <a:pt x="11" y="26"/>
                    <a:pt x="13" y="32"/>
                    <a:pt x="25" y="28"/>
                  </a:cubicBezTo>
                  <a:cubicBezTo>
                    <a:pt x="37" y="25"/>
                    <a:pt x="47" y="27"/>
                    <a:pt x="55" y="34"/>
                  </a:cubicBezTo>
                  <a:cubicBezTo>
                    <a:pt x="63" y="40"/>
                    <a:pt x="71" y="43"/>
                    <a:pt x="76" y="36"/>
                  </a:cubicBezTo>
                  <a:cubicBezTo>
                    <a:pt x="82" y="30"/>
                    <a:pt x="69" y="29"/>
                    <a:pt x="72" y="24"/>
                  </a:cubicBezTo>
                  <a:cubicBezTo>
                    <a:pt x="74" y="19"/>
                    <a:pt x="64" y="16"/>
                    <a:pt x="58" y="16"/>
                  </a:cubicBezTo>
                  <a:cubicBezTo>
                    <a:pt x="53" y="16"/>
                    <a:pt x="51" y="6"/>
                    <a:pt x="46" y="8"/>
                  </a:cubicBezTo>
                  <a:cubicBezTo>
                    <a:pt x="42" y="10"/>
                    <a:pt x="39" y="13"/>
                    <a:pt x="39" y="7"/>
                  </a:cubicBezTo>
                  <a:cubicBezTo>
                    <a:pt x="39" y="0"/>
                    <a:pt x="13" y="0"/>
                    <a:pt x="6" y="2"/>
                  </a:cubicBezTo>
                  <a:cubicBezTo>
                    <a:pt x="0" y="5"/>
                    <a:pt x="8" y="18"/>
                    <a:pt x="14" y="1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solidFill>
                  <a:schemeClr val="tx1">
                    <a:lumMod val="75000"/>
                    <a:lumOff val="25000"/>
                  </a:schemeClr>
                </a:solidFill>
              </a:endParaRPr>
            </a:p>
          </p:txBody>
        </p:sp>
        <p:sp>
          <p:nvSpPr>
            <p:cNvPr id="132" name="Freeform 2194"/>
            <p:cNvSpPr>
              <a:spLocks/>
            </p:cNvSpPr>
            <p:nvPr/>
          </p:nvSpPr>
          <p:spPr bwMode="auto">
            <a:xfrm>
              <a:off x="2691162" y="2283076"/>
              <a:ext cx="94778" cy="53955"/>
            </a:xfrm>
            <a:custGeom>
              <a:avLst/>
              <a:gdLst>
                <a:gd name="T0" fmla="*/ 3 w 54"/>
                <a:gd name="T1" fmla="*/ 7 h 31"/>
                <a:gd name="T2" fmla="*/ 10 w 54"/>
                <a:gd name="T3" fmla="*/ 21 h 31"/>
                <a:gd name="T4" fmla="*/ 27 w 54"/>
                <a:gd name="T5" fmla="*/ 26 h 31"/>
                <a:gd name="T6" fmla="*/ 54 w 54"/>
                <a:gd name="T7" fmla="*/ 22 h 31"/>
                <a:gd name="T8" fmla="*/ 26 w 54"/>
                <a:gd name="T9" fmla="*/ 8 h 31"/>
                <a:gd name="T10" fmla="*/ 3 w 54"/>
                <a:gd name="T11" fmla="*/ 7 h 31"/>
              </a:gdLst>
              <a:ahLst/>
              <a:cxnLst>
                <a:cxn ang="0">
                  <a:pos x="T0" y="T1"/>
                </a:cxn>
                <a:cxn ang="0">
                  <a:pos x="T2" y="T3"/>
                </a:cxn>
                <a:cxn ang="0">
                  <a:pos x="T4" y="T5"/>
                </a:cxn>
                <a:cxn ang="0">
                  <a:pos x="T6" y="T7"/>
                </a:cxn>
                <a:cxn ang="0">
                  <a:pos x="T8" y="T9"/>
                </a:cxn>
                <a:cxn ang="0">
                  <a:pos x="T10" y="T11"/>
                </a:cxn>
              </a:cxnLst>
              <a:rect l="0" t="0" r="r" b="b"/>
              <a:pathLst>
                <a:path w="54" h="31">
                  <a:moveTo>
                    <a:pt x="3" y="7"/>
                  </a:moveTo>
                  <a:cubicBezTo>
                    <a:pt x="0" y="13"/>
                    <a:pt x="10" y="13"/>
                    <a:pt x="10" y="21"/>
                  </a:cubicBezTo>
                  <a:cubicBezTo>
                    <a:pt x="11" y="28"/>
                    <a:pt x="20" y="31"/>
                    <a:pt x="27" y="26"/>
                  </a:cubicBezTo>
                  <a:cubicBezTo>
                    <a:pt x="34" y="22"/>
                    <a:pt x="54" y="28"/>
                    <a:pt x="54" y="22"/>
                  </a:cubicBezTo>
                  <a:cubicBezTo>
                    <a:pt x="54" y="16"/>
                    <a:pt x="33" y="6"/>
                    <a:pt x="26" y="8"/>
                  </a:cubicBezTo>
                  <a:cubicBezTo>
                    <a:pt x="18" y="9"/>
                    <a:pt x="6" y="0"/>
                    <a:pt x="3" y="7"/>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solidFill>
                  <a:schemeClr val="tx1">
                    <a:lumMod val="75000"/>
                    <a:lumOff val="25000"/>
                  </a:schemeClr>
                </a:solidFill>
              </a:endParaRPr>
            </a:p>
          </p:txBody>
        </p:sp>
        <p:sp>
          <p:nvSpPr>
            <p:cNvPr id="133" name="Freeform 2195"/>
            <p:cNvSpPr>
              <a:spLocks/>
            </p:cNvSpPr>
            <p:nvPr/>
          </p:nvSpPr>
          <p:spPr bwMode="auto">
            <a:xfrm>
              <a:off x="1919928" y="2196749"/>
              <a:ext cx="40885" cy="28776"/>
            </a:xfrm>
            <a:custGeom>
              <a:avLst/>
              <a:gdLst>
                <a:gd name="T0" fmla="*/ 5 w 23"/>
                <a:gd name="T1" fmla="*/ 16 h 17"/>
                <a:gd name="T2" fmla="*/ 22 w 23"/>
                <a:gd name="T3" fmla="*/ 5 h 17"/>
                <a:gd name="T4" fmla="*/ 5 w 23"/>
                <a:gd name="T5" fmla="*/ 16 h 17"/>
              </a:gdLst>
              <a:ahLst/>
              <a:cxnLst>
                <a:cxn ang="0">
                  <a:pos x="T0" y="T1"/>
                </a:cxn>
                <a:cxn ang="0">
                  <a:pos x="T2" y="T3"/>
                </a:cxn>
                <a:cxn ang="0">
                  <a:pos x="T4" y="T5"/>
                </a:cxn>
              </a:cxnLst>
              <a:rect l="0" t="0" r="r" b="b"/>
              <a:pathLst>
                <a:path w="23" h="17">
                  <a:moveTo>
                    <a:pt x="5" y="16"/>
                  </a:moveTo>
                  <a:cubicBezTo>
                    <a:pt x="14" y="17"/>
                    <a:pt x="23" y="9"/>
                    <a:pt x="22" y="5"/>
                  </a:cubicBezTo>
                  <a:cubicBezTo>
                    <a:pt x="22" y="0"/>
                    <a:pt x="0" y="16"/>
                    <a:pt x="5" y="16"/>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solidFill>
                  <a:schemeClr val="tx1">
                    <a:lumMod val="75000"/>
                    <a:lumOff val="25000"/>
                  </a:schemeClr>
                </a:solidFill>
              </a:endParaRPr>
            </a:p>
          </p:txBody>
        </p:sp>
        <p:sp>
          <p:nvSpPr>
            <p:cNvPr id="134" name="Freeform 2196"/>
            <p:cNvSpPr>
              <a:spLocks/>
            </p:cNvSpPr>
            <p:nvPr/>
          </p:nvSpPr>
          <p:spPr bwMode="auto">
            <a:xfrm>
              <a:off x="2704170" y="2678743"/>
              <a:ext cx="31593" cy="23380"/>
            </a:xfrm>
            <a:custGeom>
              <a:avLst/>
              <a:gdLst>
                <a:gd name="T0" fmla="*/ 8 w 18"/>
                <a:gd name="T1" fmla="*/ 13 h 14"/>
                <a:gd name="T2" fmla="*/ 9 w 18"/>
                <a:gd name="T3" fmla="*/ 1 h 14"/>
                <a:gd name="T4" fmla="*/ 8 w 18"/>
                <a:gd name="T5" fmla="*/ 13 h 14"/>
              </a:gdLst>
              <a:ahLst/>
              <a:cxnLst>
                <a:cxn ang="0">
                  <a:pos x="T0" y="T1"/>
                </a:cxn>
                <a:cxn ang="0">
                  <a:pos x="T2" y="T3"/>
                </a:cxn>
                <a:cxn ang="0">
                  <a:pos x="T4" y="T5"/>
                </a:cxn>
              </a:cxnLst>
              <a:rect l="0" t="0" r="r" b="b"/>
              <a:pathLst>
                <a:path w="18" h="14">
                  <a:moveTo>
                    <a:pt x="8" y="13"/>
                  </a:moveTo>
                  <a:cubicBezTo>
                    <a:pt x="11" y="13"/>
                    <a:pt x="18" y="0"/>
                    <a:pt x="9" y="1"/>
                  </a:cubicBezTo>
                  <a:cubicBezTo>
                    <a:pt x="0" y="1"/>
                    <a:pt x="2" y="14"/>
                    <a:pt x="8" y="1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solidFill>
                  <a:schemeClr val="tx1">
                    <a:lumMod val="75000"/>
                    <a:lumOff val="25000"/>
                  </a:schemeClr>
                </a:solidFill>
              </a:endParaRPr>
            </a:p>
          </p:txBody>
        </p:sp>
        <p:sp>
          <p:nvSpPr>
            <p:cNvPr id="135" name="Freeform 2197"/>
            <p:cNvSpPr>
              <a:spLocks noEditPoints="1"/>
            </p:cNvSpPr>
            <p:nvPr/>
          </p:nvSpPr>
          <p:spPr bwMode="auto">
            <a:xfrm>
              <a:off x="1488780" y="2277681"/>
              <a:ext cx="1719016" cy="931616"/>
            </a:xfrm>
            <a:custGeom>
              <a:avLst/>
              <a:gdLst>
                <a:gd name="T0" fmla="*/ 537 w 969"/>
                <a:gd name="T1" fmla="*/ 453 h 543"/>
                <a:gd name="T2" fmla="*/ 569 w 969"/>
                <a:gd name="T3" fmla="*/ 458 h 543"/>
                <a:gd name="T4" fmla="*/ 640 w 969"/>
                <a:gd name="T5" fmla="*/ 482 h 543"/>
                <a:gd name="T6" fmla="*/ 670 w 969"/>
                <a:gd name="T7" fmla="*/ 518 h 543"/>
                <a:gd name="T8" fmla="*/ 698 w 969"/>
                <a:gd name="T9" fmla="*/ 535 h 543"/>
                <a:gd name="T10" fmla="*/ 731 w 969"/>
                <a:gd name="T11" fmla="*/ 516 h 543"/>
                <a:gd name="T12" fmla="*/ 831 w 969"/>
                <a:gd name="T13" fmla="*/ 475 h 543"/>
                <a:gd name="T14" fmla="*/ 875 w 969"/>
                <a:gd name="T15" fmla="*/ 501 h 543"/>
                <a:gd name="T16" fmla="*/ 904 w 969"/>
                <a:gd name="T17" fmla="*/ 498 h 543"/>
                <a:gd name="T18" fmla="*/ 876 w 969"/>
                <a:gd name="T19" fmla="*/ 493 h 543"/>
                <a:gd name="T20" fmla="*/ 794 w 969"/>
                <a:gd name="T21" fmla="*/ 478 h 543"/>
                <a:gd name="T22" fmla="*/ 933 w 969"/>
                <a:gd name="T23" fmla="*/ 416 h 543"/>
                <a:gd name="T24" fmla="*/ 949 w 969"/>
                <a:gd name="T25" fmla="*/ 380 h 543"/>
                <a:gd name="T26" fmla="*/ 947 w 969"/>
                <a:gd name="T27" fmla="*/ 365 h 543"/>
                <a:gd name="T28" fmla="*/ 902 w 969"/>
                <a:gd name="T29" fmla="*/ 325 h 543"/>
                <a:gd name="T30" fmla="*/ 867 w 969"/>
                <a:gd name="T31" fmla="*/ 268 h 543"/>
                <a:gd name="T32" fmla="*/ 831 w 969"/>
                <a:gd name="T33" fmla="*/ 304 h 543"/>
                <a:gd name="T34" fmla="*/ 804 w 969"/>
                <a:gd name="T35" fmla="*/ 259 h 543"/>
                <a:gd name="T36" fmla="*/ 750 w 969"/>
                <a:gd name="T37" fmla="*/ 237 h 543"/>
                <a:gd name="T38" fmla="*/ 712 w 969"/>
                <a:gd name="T39" fmla="*/ 259 h 543"/>
                <a:gd name="T40" fmla="*/ 728 w 969"/>
                <a:gd name="T41" fmla="*/ 338 h 543"/>
                <a:gd name="T42" fmla="*/ 705 w 969"/>
                <a:gd name="T43" fmla="*/ 410 h 543"/>
                <a:gd name="T44" fmla="*/ 663 w 969"/>
                <a:gd name="T45" fmla="*/ 370 h 543"/>
                <a:gd name="T46" fmla="*/ 592 w 969"/>
                <a:gd name="T47" fmla="*/ 329 h 543"/>
                <a:gd name="T48" fmla="*/ 524 w 969"/>
                <a:gd name="T49" fmla="*/ 293 h 543"/>
                <a:gd name="T50" fmla="*/ 556 w 969"/>
                <a:gd name="T51" fmla="*/ 226 h 543"/>
                <a:gd name="T52" fmla="*/ 594 w 969"/>
                <a:gd name="T53" fmla="*/ 203 h 543"/>
                <a:gd name="T54" fmla="*/ 615 w 969"/>
                <a:gd name="T55" fmla="*/ 161 h 543"/>
                <a:gd name="T56" fmla="*/ 656 w 969"/>
                <a:gd name="T57" fmla="*/ 157 h 543"/>
                <a:gd name="T58" fmla="*/ 672 w 969"/>
                <a:gd name="T59" fmla="*/ 109 h 543"/>
                <a:gd name="T60" fmla="*/ 632 w 969"/>
                <a:gd name="T61" fmla="*/ 115 h 543"/>
                <a:gd name="T62" fmla="*/ 603 w 969"/>
                <a:gd name="T63" fmla="*/ 140 h 543"/>
                <a:gd name="T64" fmla="*/ 573 w 969"/>
                <a:gd name="T65" fmla="*/ 123 h 543"/>
                <a:gd name="T66" fmla="*/ 560 w 969"/>
                <a:gd name="T67" fmla="*/ 86 h 543"/>
                <a:gd name="T68" fmla="*/ 537 w 969"/>
                <a:gd name="T69" fmla="*/ 34 h 543"/>
                <a:gd name="T70" fmla="*/ 520 w 969"/>
                <a:gd name="T71" fmla="*/ 11 h 543"/>
                <a:gd name="T72" fmla="*/ 507 w 969"/>
                <a:gd name="T73" fmla="*/ 61 h 543"/>
                <a:gd name="T74" fmla="*/ 532 w 969"/>
                <a:gd name="T75" fmla="*/ 110 h 543"/>
                <a:gd name="T76" fmla="*/ 507 w 969"/>
                <a:gd name="T77" fmla="*/ 125 h 543"/>
                <a:gd name="T78" fmla="*/ 516 w 969"/>
                <a:gd name="T79" fmla="*/ 102 h 543"/>
                <a:gd name="T80" fmla="*/ 485 w 969"/>
                <a:gd name="T81" fmla="*/ 122 h 543"/>
                <a:gd name="T82" fmla="*/ 408 w 969"/>
                <a:gd name="T83" fmla="*/ 122 h 543"/>
                <a:gd name="T84" fmla="*/ 379 w 969"/>
                <a:gd name="T85" fmla="*/ 128 h 543"/>
                <a:gd name="T86" fmla="*/ 346 w 969"/>
                <a:gd name="T87" fmla="*/ 132 h 543"/>
                <a:gd name="T88" fmla="*/ 249 w 969"/>
                <a:gd name="T89" fmla="*/ 104 h 543"/>
                <a:gd name="T90" fmla="*/ 153 w 969"/>
                <a:gd name="T91" fmla="*/ 80 h 543"/>
                <a:gd name="T92" fmla="*/ 87 w 969"/>
                <a:gd name="T93" fmla="*/ 116 h 543"/>
                <a:gd name="T94" fmla="*/ 82 w 969"/>
                <a:gd name="T95" fmla="*/ 102 h 543"/>
                <a:gd name="T96" fmla="*/ 19 w 969"/>
                <a:gd name="T97" fmla="*/ 99 h 543"/>
                <a:gd name="T98" fmla="*/ 17 w 969"/>
                <a:gd name="T99" fmla="*/ 267 h 543"/>
                <a:gd name="T100" fmla="*/ 45 w 969"/>
                <a:gd name="T101" fmla="*/ 288 h 543"/>
                <a:gd name="T102" fmla="*/ 113 w 969"/>
                <a:gd name="T103" fmla="*/ 334 h 543"/>
                <a:gd name="T104" fmla="*/ 122 w 969"/>
                <a:gd name="T105" fmla="*/ 369 h 543"/>
                <a:gd name="T106" fmla="*/ 148 w 969"/>
                <a:gd name="T107" fmla="*/ 403 h 543"/>
                <a:gd name="T108" fmla="*/ 192 w 969"/>
                <a:gd name="T109" fmla="*/ 436 h 543"/>
                <a:gd name="T110" fmla="*/ 241 w 969"/>
                <a:gd name="T111" fmla="*/ 177 h 543"/>
                <a:gd name="T112" fmla="*/ 210 w 969"/>
                <a:gd name="T113" fmla="*/ 176 h 543"/>
                <a:gd name="T114" fmla="*/ 239 w 969"/>
                <a:gd name="T115" fmla="*/ 162 h 543"/>
                <a:gd name="T116" fmla="*/ 285 w 969"/>
                <a:gd name="T117" fmla="*/ 252 h 543"/>
                <a:gd name="T118" fmla="*/ 501 w 969"/>
                <a:gd name="T119" fmla="*/ 426 h 5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69" h="543">
                  <a:moveTo>
                    <a:pt x="521" y="441"/>
                  </a:moveTo>
                  <a:cubicBezTo>
                    <a:pt x="522" y="441"/>
                    <a:pt x="523" y="441"/>
                    <a:pt x="524" y="442"/>
                  </a:cubicBezTo>
                  <a:cubicBezTo>
                    <a:pt x="526" y="443"/>
                    <a:pt x="526" y="446"/>
                    <a:pt x="526" y="448"/>
                  </a:cubicBezTo>
                  <a:cubicBezTo>
                    <a:pt x="527" y="449"/>
                    <a:pt x="527" y="450"/>
                    <a:pt x="528" y="450"/>
                  </a:cubicBezTo>
                  <a:cubicBezTo>
                    <a:pt x="529" y="451"/>
                    <a:pt x="531" y="451"/>
                    <a:pt x="532" y="452"/>
                  </a:cubicBezTo>
                  <a:cubicBezTo>
                    <a:pt x="533" y="453"/>
                    <a:pt x="535" y="453"/>
                    <a:pt x="536" y="453"/>
                  </a:cubicBezTo>
                  <a:cubicBezTo>
                    <a:pt x="536" y="453"/>
                    <a:pt x="537" y="453"/>
                    <a:pt x="537" y="453"/>
                  </a:cubicBezTo>
                  <a:cubicBezTo>
                    <a:pt x="538" y="452"/>
                    <a:pt x="540" y="451"/>
                    <a:pt x="542" y="451"/>
                  </a:cubicBezTo>
                  <a:cubicBezTo>
                    <a:pt x="545" y="451"/>
                    <a:pt x="547" y="452"/>
                    <a:pt x="549" y="454"/>
                  </a:cubicBezTo>
                  <a:cubicBezTo>
                    <a:pt x="550" y="456"/>
                    <a:pt x="551" y="456"/>
                    <a:pt x="552" y="456"/>
                  </a:cubicBezTo>
                  <a:cubicBezTo>
                    <a:pt x="554" y="456"/>
                    <a:pt x="554" y="456"/>
                    <a:pt x="554" y="456"/>
                  </a:cubicBezTo>
                  <a:cubicBezTo>
                    <a:pt x="555" y="456"/>
                    <a:pt x="557" y="456"/>
                    <a:pt x="558" y="458"/>
                  </a:cubicBezTo>
                  <a:cubicBezTo>
                    <a:pt x="560" y="461"/>
                    <a:pt x="563" y="462"/>
                    <a:pt x="565" y="460"/>
                  </a:cubicBezTo>
                  <a:cubicBezTo>
                    <a:pt x="566" y="458"/>
                    <a:pt x="567" y="458"/>
                    <a:pt x="569" y="458"/>
                  </a:cubicBezTo>
                  <a:cubicBezTo>
                    <a:pt x="573" y="458"/>
                    <a:pt x="579" y="460"/>
                    <a:pt x="582" y="461"/>
                  </a:cubicBezTo>
                  <a:cubicBezTo>
                    <a:pt x="584" y="462"/>
                    <a:pt x="584" y="462"/>
                    <a:pt x="584" y="462"/>
                  </a:cubicBezTo>
                  <a:cubicBezTo>
                    <a:pt x="589" y="457"/>
                    <a:pt x="593" y="449"/>
                    <a:pt x="597" y="449"/>
                  </a:cubicBezTo>
                  <a:cubicBezTo>
                    <a:pt x="603" y="449"/>
                    <a:pt x="620" y="451"/>
                    <a:pt x="621" y="459"/>
                  </a:cubicBezTo>
                  <a:cubicBezTo>
                    <a:pt x="622" y="468"/>
                    <a:pt x="632" y="460"/>
                    <a:pt x="633" y="468"/>
                  </a:cubicBezTo>
                  <a:cubicBezTo>
                    <a:pt x="634" y="473"/>
                    <a:pt x="638" y="478"/>
                    <a:pt x="639" y="481"/>
                  </a:cubicBezTo>
                  <a:cubicBezTo>
                    <a:pt x="640" y="482"/>
                    <a:pt x="640" y="482"/>
                    <a:pt x="640" y="482"/>
                  </a:cubicBezTo>
                  <a:cubicBezTo>
                    <a:pt x="643" y="484"/>
                    <a:pt x="645" y="485"/>
                    <a:pt x="647" y="487"/>
                  </a:cubicBezTo>
                  <a:cubicBezTo>
                    <a:pt x="648" y="488"/>
                    <a:pt x="648" y="488"/>
                    <a:pt x="648" y="488"/>
                  </a:cubicBezTo>
                  <a:cubicBezTo>
                    <a:pt x="652" y="488"/>
                    <a:pt x="659" y="489"/>
                    <a:pt x="663" y="490"/>
                  </a:cubicBezTo>
                  <a:cubicBezTo>
                    <a:pt x="670" y="493"/>
                    <a:pt x="680" y="487"/>
                    <a:pt x="684" y="496"/>
                  </a:cubicBezTo>
                  <a:cubicBezTo>
                    <a:pt x="687" y="504"/>
                    <a:pt x="696" y="511"/>
                    <a:pt x="688" y="511"/>
                  </a:cubicBezTo>
                  <a:cubicBezTo>
                    <a:pt x="681" y="512"/>
                    <a:pt x="673" y="503"/>
                    <a:pt x="673" y="508"/>
                  </a:cubicBezTo>
                  <a:cubicBezTo>
                    <a:pt x="674" y="513"/>
                    <a:pt x="670" y="510"/>
                    <a:pt x="670" y="518"/>
                  </a:cubicBezTo>
                  <a:cubicBezTo>
                    <a:pt x="670" y="524"/>
                    <a:pt x="667" y="532"/>
                    <a:pt x="664" y="535"/>
                  </a:cubicBezTo>
                  <a:cubicBezTo>
                    <a:pt x="664" y="536"/>
                    <a:pt x="664" y="536"/>
                    <a:pt x="664" y="536"/>
                  </a:cubicBezTo>
                  <a:cubicBezTo>
                    <a:pt x="663" y="538"/>
                    <a:pt x="663" y="541"/>
                    <a:pt x="665" y="543"/>
                  </a:cubicBezTo>
                  <a:cubicBezTo>
                    <a:pt x="665" y="543"/>
                    <a:pt x="665" y="543"/>
                    <a:pt x="665" y="543"/>
                  </a:cubicBezTo>
                  <a:cubicBezTo>
                    <a:pt x="669" y="540"/>
                    <a:pt x="673" y="537"/>
                    <a:pt x="677" y="537"/>
                  </a:cubicBezTo>
                  <a:cubicBezTo>
                    <a:pt x="685" y="537"/>
                    <a:pt x="687" y="542"/>
                    <a:pt x="692" y="538"/>
                  </a:cubicBezTo>
                  <a:cubicBezTo>
                    <a:pt x="696" y="536"/>
                    <a:pt x="697" y="534"/>
                    <a:pt x="698" y="535"/>
                  </a:cubicBezTo>
                  <a:cubicBezTo>
                    <a:pt x="700" y="534"/>
                    <a:pt x="700" y="534"/>
                    <a:pt x="700" y="534"/>
                  </a:cubicBezTo>
                  <a:cubicBezTo>
                    <a:pt x="700" y="534"/>
                    <a:pt x="700" y="532"/>
                    <a:pt x="700" y="530"/>
                  </a:cubicBezTo>
                  <a:cubicBezTo>
                    <a:pt x="699" y="530"/>
                    <a:pt x="699" y="530"/>
                    <a:pt x="699" y="530"/>
                  </a:cubicBezTo>
                  <a:cubicBezTo>
                    <a:pt x="696" y="531"/>
                    <a:pt x="695" y="530"/>
                    <a:pt x="693" y="527"/>
                  </a:cubicBezTo>
                  <a:cubicBezTo>
                    <a:pt x="691" y="522"/>
                    <a:pt x="708" y="517"/>
                    <a:pt x="716" y="518"/>
                  </a:cubicBezTo>
                  <a:cubicBezTo>
                    <a:pt x="723" y="519"/>
                    <a:pt x="727" y="516"/>
                    <a:pt x="730" y="516"/>
                  </a:cubicBezTo>
                  <a:cubicBezTo>
                    <a:pt x="731" y="516"/>
                    <a:pt x="731" y="516"/>
                    <a:pt x="731" y="516"/>
                  </a:cubicBezTo>
                  <a:cubicBezTo>
                    <a:pt x="744" y="504"/>
                    <a:pt x="746" y="504"/>
                    <a:pt x="747" y="504"/>
                  </a:cubicBezTo>
                  <a:cubicBezTo>
                    <a:pt x="750" y="504"/>
                    <a:pt x="781" y="504"/>
                    <a:pt x="785" y="504"/>
                  </a:cubicBezTo>
                  <a:cubicBezTo>
                    <a:pt x="789" y="501"/>
                    <a:pt x="797" y="495"/>
                    <a:pt x="798" y="490"/>
                  </a:cubicBezTo>
                  <a:cubicBezTo>
                    <a:pt x="799" y="485"/>
                    <a:pt x="806" y="468"/>
                    <a:pt x="813" y="468"/>
                  </a:cubicBezTo>
                  <a:cubicBezTo>
                    <a:pt x="814" y="468"/>
                    <a:pt x="815" y="469"/>
                    <a:pt x="815" y="469"/>
                  </a:cubicBezTo>
                  <a:cubicBezTo>
                    <a:pt x="817" y="471"/>
                    <a:pt x="820" y="471"/>
                    <a:pt x="823" y="471"/>
                  </a:cubicBezTo>
                  <a:cubicBezTo>
                    <a:pt x="827" y="471"/>
                    <a:pt x="831" y="472"/>
                    <a:pt x="831" y="475"/>
                  </a:cubicBezTo>
                  <a:cubicBezTo>
                    <a:pt x="831" y="476"/>
                    <a:pt x="831" y="476"/>
                    <a:pt x="831" y="478"/>
                  </a:cubicBezTo>
                  <a:cubicBezTo>
                    <a:pt x="831" y="482"/>
                    <a:pt x="830" y="492"/>
                    <a:pt x="840" y="505"/>
                  </a:cubicBezTo>
                  <a:cubicBezTo>
                    <a:pt x="840" y="506"/>
                    <a:pt x="840" y="506"/>
                    <a:pt x="840" y="506"/>
                  </a:cubicBezTo>
                  <a:cubicBezTo>
                    <a:pt x="844" y="503"/>
                    <a:pt x="848" y="502"/>
                    <a:pt x="850" y="502"/>
                  </a:cubicBezTo>
                  <a:cubicBezTo>
                    <a:pt x="855" y="502"/>
                    <a:pt x="862" y="496"/>
                    <a:pt x="864" y="492"/>
                  </a:cubicBezTo>
                  <a:cubicBezTo>
                    <a:pt x="866" y="488"/>
                    <a:pt x="868" y="496"/>
                    <a:pt x="864" y="497"/>
                  </a:cubicBezTo>
                  <a:cubicBezTo>
                    <a:pt x="860" y="498"/>
                    <a:pt x="868" y="501"/>
                    <a:pt x="875" y="501"/>
                  </a:cubicBezTo>
                  <a:cubicBezTo>
                    <a:pt x="882" y="501"/>
                    <a:pt x="871" y="503"/>
                    <a:pt x="866" y="503"/>
                  </a:cubicBezTo>
                  <a:cubicBezTo>
                    <a:pt x="861" y="503"/>
                    <a:pt x="859" y="504"/>
                    <a:pt x="852" y="511"/>
                  </a:cubicBezTo>
                  <a:cubicBezTo>
                    <a:pt x="845" y="518"/>
                    <a:pt x="846" y="520"/>
                    <a:pt x="850" y="523"/>
                  </a:cubicBezTo>
                  <a:cubicBezTo>
                    <a:pt x="854" y="527"/>
                    <a:pt x="860" y="525"/>
                    <a:pt x="865" y="520"/>
                  </a:cubicBezTo>
                  <a:cubicBezTo>
                    <a:pt x="871" y="516"/>
                    <a:pt x="870" y="511"/>
                    <a:pt x="876" y="511"/>
                  </a:cubicBezTo>
                  <a:cubicBezTo>
                    <a:pt x="881" y="511"/>
                    <a:pt x="896" y="506"/>
                    <a:pt x="902" y="504"/>
                  </a:cubicBezTo>
                  <a:cubicBezTo>
                    <a:pt x="908" y="502"/>
                    <a:pt x="904" y="501"/>
                    <a:pt x="904" y="498"/>
                  </a:cubicBezTo>
                  <a:cubicBezTo>
                    <a:pt x="904" y="496"/>
                    <a:pt x="915" y="496"/>
                    <a:pt x="919" y="493"/>
                  </a:cubicBezTo>
                  <a:cubicBezTo>
                    <a:pt x="923" y="490"/>
                    <a:pt x="918" y="488"/>
                    <a:pt x="915" y="488"/>
                  </a:cubicBezTo>
                  <a:cubicBezTo>
                    <a:pt x="911" y="489"/>
                    <a:pt x="914" y="483"/>
                    <a:pt x="915" y="481"/>
                  </a:cubicBezTo>
                  <a:cubicBezTo>
                    <a:pt x="915" y="478"/>
                    <a:pt x="907" y="482"/>
                    <a:pt x="907" y="485"/>
                  </a:cubicBezTo>
                  <a:cubicBezTo>
                    <a:pt x="907" y="488"/>
                    <a:pt x="901" y="490"/>
                    <a:pt x="901" y="492"/>
                  </a:cubicBezTo>
                  <a:cubicBezTo>
                    <a:pt x="901" y="498"/>
                    <a:pt x="900" y="494"/>
                    <a:pt x="896" y="496"/>
                  </a:cubicBezTo>
                  <a:cubicBezTo>
                    <a:pt x="892" y="498"/>
                    <a:pt x="877" y="496"/>
                    <a:pt x="876" y="493"/>
                  </a:cubicBezTo>
                  <a:cubicBezTo>
                    <a:pt x="876" y="489"/>
                    <a:pt x="865" y="488"/>
                    <a:pt x="864" y="483"/>
                  </a:cubicBezTo>
                  <a:cubicBezTo>
                    <a:pt x="864" y="478"/>
                    <a:pt x="858" y="477"/>
                    <a:pt x="863" y="471"/>
                  </a:cubicBezTo>
                  <a:cubicBezTo>
                    <a:pt x="867" y="466"/>
                    <a:pt x="862" y="464"/>
                    <a:pt x="858" y="468"/>
                  </a:cubicBezTo>
                  <a:cubicBezTo>
                    <a:pt x="853" y="472"/>
                    <a:pt x="851" y="465"/>
                    <a:pt x="857" y="463"/>
                  </a:cubicBezTo>
                  <a:cubicBezTo>
                    <a:pt x="862" y="461"/>
                    <a:pt x="873" y="459"/>
                    <a:pt x="868" y="449"/>
                  </a:cubicBezTo>
                  <a:cubicBezTo>
                    <a:pt x="862" y="439"/>
                    <a:pt x="828" y="452"/>
                    <a:pt x="819" y="457"/>
                  </a:cubicBezTo>
                  <a:cubicBezTo>
                    <a:pt x="810" y="462"/>
                    <a:pt x="799" y="478"/>
                    <a:pt x="794" y="478"/>
                  </a:cubicBezTo>
                  <a:cubicBezTo>
                    <a:pt x="790" y="478"/>
                    <a:pt x="803" y="469"/>
                    <a:pt x="805" y="466"/>
                  </a:cubicBezTo>
                  <a:cubicBezTo>
                    <a:pt x="807" y="463"/>
                    <a:pt x="804" y="459"/>
                    <a:pt x="807" y="461"/>
                  </a:cubicBezTo>
                  <a:cubicBezTo>
                    <a:pt x="810" y="462"/>
                    <a:pt x="817" y="450"/>
                    <a:pt x="823" y="446"/>
                  </a:cubicBezTo>
                  <a:cubicBezTo>
                    <a:pt x="828" y="442"/>
                    <a:pt x="834" y="446"/>
                    <a:pt x="834" y="442"/>
                  </a:cubicBezTo>
                  <a:cubicBezTo>
                    <a:pt x="835" y="439"/>
                    <a:pt x="838" y="437"/>
                    <a:pt x="843" y="432"/>
                  </a:cubicBezTo>
                  <a:cubicBezTo>
                    <a:pt x="848" y="428"/>
                    <a:pt x="907" y="429"/>
                    <a:pt x="913" y="429"/>
                  </a:cubicBezTo>
                  <a:cubicBezTo>
                    <a:pt x="919" y="429"/>
                    <a:pt x="930" y="421"/>
                    <a:pt x="933" y="416"/>
                  </a:cubicBezTo>
                  <a:cubicBezTo>
                    <a:pt x="937" y="411"/>
                    <a:pt x="941" y="411"/>
                    <a:pt x="949" y="412"/>
                  </a:cubicBezTo>
                  <a:cubicBezTo>
                    <a:pt x="957" y="412"/>
                    <a:pt x="961" y="405"/>
                    <a:pt x="965" y="402"/>
                  </a:cubicBezTo>
                  <a:cubicBezTo>
                    <a:pt x="969" y="400"/>
                    <a:pt x="967" y="398"/>
                    <a:pt x="964" y="398"/>
                  </a:cubicBezTo>
                  <a:cubicBezTo>
                    <a:pt x="960" y="397"/>
                    <a:pt x="957" y="395"/>
                    <a:pt x="960" y="394"/>
                  </a:cubicBezTo>
                  <a:cubicBezTo>
                    <a:pt x="964" y="394"/>
                    <a:pt x="966" y="392"/>
                    <a:pt x="967" y="388"/>
                  </a:cubicBezTo>
                  <a:cubicBezTo>
                    <a:pt x="969" y="383"/>
                    <a:pt x="966" y="385"/>
                    <a:pt x="961" y="379"/>
                  </a:cubicBezTo>
                  <a:cubicBezTo>
                    <a:pt x="956" y="373"/>
                    <a:pt x="954" y="381"/>
                    <a:pt x="949" y="380"/>
                  </a:cubicBezTo>
                  <a:cubicBezTo>
                    <a:pt x="944" y="380"/>
                    <a:pt x="952" y="374"/>
                    <a:pt x="948" y="371"/>
                  </a:cubicBezTo>
                  <a:cubicBezTo>
                    <a:pt x="944" y="369"/>
                    <a:pt x="937" y="371"/>
                    <a:pt x="931" y="376"/>
                  </a:cubicBezTo>
                  <a:cubicBezTo>
                    <a:pt x="925" y="381"/>
                    <a:pt x="925" y="375"/>
                    <a:pt x="920" y="380"/>
                  </a:cubicBezTo>
                  <a:cubicBezTo>
                    <a:pt x="915" y="385"/>
                    <a:pt x="915" y="378"/>
                    <a:pt x="917" y="376"/>
                  </a:cubicBezTo>
                  <a:cubicBezTo>
                    <a:pt x="920" y="374"/>
                    <a:pt x="922" y="376"/>
                    <a:pt x="924" y="373"/>
                  </a:cubicBezTo>
                  <a:cubicBezTo>
                    <a:pt x="926" y="370"/>
                    <a:pt x="928" y="373"/>
                    <a:pt x="934" y="369"/>
                  </a:cubicBezTo>
                  <a:cubicBezTo>
                    <a:pt x="940" y="366"/>
                    <a:pt x="945" y="367"/>
                    <a:pt x="947" y="365"/>
                  </a:cubicBezTo>
                  <a:cubicBezTo>
                    <a:pt x="948" y="362"/>
                    <a:pt x="944" y="358"/>
                    <a:pt x="938" y="359"/>
                  </a:cubicBezTo>
                  <a:cubicBezTo>
                    <a:pt x="933" y="361"/>
                    <a:pt x="929" y="352"/>
                    <a:pt x="926" y="354"/>
                  </a:cubicBezTo>
                  <a:cubicBezTo>
                    <a:pt x="922" y="357"/>
                    <a:pt x="923" y="351"/>
                    <a:pt x="919" y="353"/>
                  </a:cubicBezTo>
                  <a:cubicBezTo>
                    <a:pt x="915" y="356"/>
                    <a:pt x="913" y="352"/>
                    <a:pt x="911" y="348"/>
                  </a:cubicBezTo>
                  <a:cubicBezTo>
                    <a:pt x="909" y="343"/>
                    <a:pt x="898" y="335"/>
                    <a:pt x="892" y="333"/>
                  </a:cubicBezTo>
                  <a:cubicBezTo>
                    <a:pt x="885" y="331"/>
                    <a:pt x="890" y="328"/>
                    <a:pt x="893" y="330"/>
                  </a:cubicBezTo>
                  <a:cubicBezTo>
                    <a:pt x="897" y="333"/>
                    <a:pt x="901" y="328"/>
                    <a:pt x="902" y="325"/>
                  </a:cubicBezTo>
                  <a:cubicBezTo>
                    <a:pt x="904" y="323"/>
                    <a:pt x="900" y="320"/>
                    <a:pt x="898" y="320"/>
                  </a:cubicBezTo>
                  <a:cubicBezTo>
                    <a:pt x="896" y="320"/>
                    <a:pt x="896" y="317"/>
                    <a:pt x="896" y="314"/>
                  </a:cubicBezTo>
                  <a:cubicBezTo>
                    <a:pt x="897" y="312"/>
                    <a:pt x="889" y="308"/>
                    <a:pt x="889" y="306"/>
                  </a:cubicBezTo>
                  <a:cubicBezTo>
                    <a:pt x="889" y="303"/>
                    <a:pt x="884" y="302"/>
                    <a:pt x="885" y="299"/>
                  </a:cubicBezTo>
                  <a:cubicBezTo>
                    <a:pt x="885" y="297"/>
                    <a:pt x="880" y="294"/>
                    <a:pt x="880" y="291"/>
                  </a:cubicBezTo>
                  <a:cubicBezTo>
                    <a:pt x="880" y="288"/>
                    <a:pt x="873" y="282"/>
                    <a:pt x="873" y="278"/>
                  </a:cubicBezTo>
                  <a:cubicBezTo>
                    <a:pt x="872" y="275"/>
                    <a:pt x="868" y="272"/>
                    <a:pt x="867" y="268"/>
                  </a:cubicBezTo>
                  <a:cubicBezTo>
                    <a:pt x="865" y="264"/>
                    <a:pt x="863" y="266"/>
                    <a:pt x="862" y="272"/>
                  </a:cubicBezTo>
                  <a:cubicBezTo>
                    <a:pt x="860" y="278"/>
                    <a:pt x="855" y="278"/>
                    <a:pt x="857" y="280"/>
                  </a:cubicBezTo>
                  <a:cubicBezTo>
                    <a:pt x="860" y="284"/>
                    <a:pt x="857" y="284"/>
                    <a:pt x="855" y="286"/>
                  </a:cubicBezTo>
                  <a:cubicBezTo>
                    <a:pt x="853" y="289"/>
                    <a:pt x="857" y="293"/>
                    <a:pt x="853" y="293"/>
                  </a:cubicBezTo>
                  <a:cubicBezTo>
                    <a:pt x="849" y="293"/>
                    <a:pt x="851" y="300"/>
                    <a:pt x="849" y="297"/>
                  </a:cubicBezTo>
                  <a:cubicBezTo>
                    <a:pt x="847" y="293"/>
                    <a:pt x="842" y="294"/>
                    <a:pt x="842" y="298"/>
                  </a:cubicBezTo>
                  <a:cubicBezTo>
                    <a:pt x="842" y="301"/>
                    <a:pt x="834" y="305"/>
                    <a:pt x="831" y="304"/>
                  </a:cubicBezTo>
                  <a:cubicBezTo>
                    <a:pt x="828" y="304"/>
                    <a:pt x="828" y="297"/>
                    <a:pt x="825" y="299"/>
                  </a:cubicBezTo>
                  <a:cubicBezTo>
                    <a:pt x="822" y="301"/>
                    <a:pt x="823" y="294"/>
                    <a:pt x="818" y="294"/>
                  </a:cubicBezTo>
                  <a:cubicBezTo>
                    <a:pt x="814" y="294"/>
                    <a:pt x="811" y="294"/>
                    <a:pt x="812" y="290"/>
                  </a:cubicBezTo>
                  <a:cubicBezTo>
                    <a:pt x="814" y="286"/>
                    <a:pt x="805" y="284"/>
                    <a:pt x="808" y="282"/>
                  </a:cubicBezTo>
                  <a:cubicBezTo>
                    <a:pt x="811" y="280"/>
                    <a:pt x="807" y="276"/>
                    <a:pt x="807" y="269"/>
                  </a:cubicBezTo>
                  <a:cubicBezTo>
                    <a:pt x="806" y="263"/>
                    <a:pt x="810" y="262"/>
                    <a:pt x="810" y="260"/>
                  </a:cubicBezTo>
                  <a:cubicBezTo>
                    <a:pt x="810" y="257"/>
                    <a:pt x="807" y="257"/>
                    <a:pt x="804" y="259"/>
                  </a:cubicBezTo>
                  <a:cubicBezTo>
                    <a:pt x="801" y="261"/>
                    <a:pt x="801" y="257"/>
                    <a:pt x="798" y="257"/>
                  </a:cubicBezTo>
                  <a:cubicBezTo>
                    <a:pt x="795" y="257"/>
                    <a:pt x="785" y="257"/>
                    <a:pt x="785" y="252"/>
                  </a:cubicBezTo>
                  <a:cubicBezTo>
                    <a:pt x="784" y="248"/>
                    <a:pt x="781" y="250"/>
                    <a:pt x="779" y="246"/>
                  </a:cubicBezTo>
                  <a:cubicBezTo>
                    <a:pt x="778" y="241"/>
                    <a:pt x="774" y="245"/>
                    <a:pt x="774" y="242"/>
                  </a:cubicBezTo>
                  <a:cubicBezTo>
                    <a:pt x="774" y="239"/>
                    <a:pt x="772" y="237"/>
                    <a:pt x="769" y="237"/>
                  </a:cubicBezTo>
                  <a:cubicBezTo>
                    <a:pt x="766" y="237"/>
                    <a:pt x="765" y="234"/>
                    <a:pt x="761" y="233"/>
                  </a:cubicBezTo>
                  <a:cubicBezTo>
                    <a:pt x="757" y="233"/>
                    <a:pt x="752" y="236"/>
                    <a:pt x="750" y="237"/>
                  </a:cubicBezTo>
                  <a:cubicBezTo>
                    <a:pt x="748" y="238"/>
                    <a:pt x="742" y="233"/>
                    <a:pt x="740" y="235"/>
                  </a:cubicBezTo>
                  <a:cubicBezTo>
                    <a:pt x="737" y="237"/>
                    <a:pt x="737" y="234"/>
                    <a:pt x="731" y="232"/>
                  </a:cubicBezTo>
                  <a:cubicBezTo>
                    <a:pt x="724" y="230"/>
                    <a:pt x="716" y="230"/>
                    <a:pt x="716" y="232"/>
                  </a:cubicBezTo>
                  <a:cubicBezTo>
                    <a:pt x="715" y="234"/>
                    <a:pt x="710" y="235"/>
                    <a:pt x="711" y="240"/>
                  </a:cubicBezTo>
                  <a:cubicBezTo>
                    <a:pt x="712" y="246"/>
                    <a:pt x="717" y="245"/>
                    <a:pt x="718" y="248"/>
                  </a:cubicBezTo>
                  <a:cubicBezTo>
                    <a:pt x="719" y="252"/>
                    <a:pt x="716" y="250"/>
                    <a:pt x="715" y="254"/>
                  </a:cubicBezTo>
                  <a:cubicBezTo>
                    <a:pt x="715" y="257"/>
                    <a:pt x="712" y="257"/>
                    <a:pt x="712" y="259"/>
                  </a:cubicBezTo>
                  <a:cubicBezTo>
                    <a:pt x="712" y="261"/>
                    <a:pt x="714" y="261"/>
                    <a:pt x="715" y="265"/>
                  </a:cubicBezTo>
                  <a:cubicBezTo>
                    <a:pt x="717" y="270"/>
                    <a:pt x="719" y="269"/>
                    <a:pt x="720" y="275"/>
                  </a:cubicBezTo>
                  <a:cubicBezTo>
                    <a:pt x="721" y="281"/>
                    <a:pt x="718" y="280"/>
                    <a:pt x="715" y="281"/>
                  </a:cubicBezTo>
                  <a:cubicBezTo>
                    <a:pt x="713" y="282"/>
                    <a:pt x="716" y="285"/>
                    <a:pt x="712" y="289"/>
                  </a:cubicBezTo>
                  <a:cubicBezTo>
                    <a:pt x="709" y="293"/>
                    <a:pt x="706" y="297"/>
                    <a:pt x="708" y="299"/>
                  </a:cubicBezTo>
                  <a:cubicBezTo>
                    <a:pt x="711" y="302"/>
                    <a:pt x="721" y="306"/>
                    <a:pt x="725" y="313"/>
                  </a:cubicBezTo>
                  <a:cubicBezTo>
                    <a:pt x="729" y="320"/>
                    <a:pt x="729" y="330"/>
                    <a:pt x="728" y="338"/>
                  </a:cubicBezTo>
                  <a:cubicBezTo>
                    <a:pt x="727" y="345"/>
                    <a:pt x="718" y="347"/>
                    <a:pt x="712" y="353"/>
                  </a:cubicBezTo>
                  <a:cubicBezTo>
                    <a:pt x="706" y="360"/>
                    <a:pt x="699" y="359"/>
                    <a:pt x="696" y="359"/>
                  </a:cubicBezTo>
                  <a:cubicBezTo>
                    <a:pt x="693" y="359"/>
                    <a:pt x="695" y="365"/>
                    <a:pt x="699" y="370"/>
                  </a:cubicBezTo>
                  <a:cubicBezTo>
                    <a:pt x="703" y="375"/>
                    <a:pt x="700" y="376"/>
                    <a:pt x="702" y="381"/>
                  </a:cubicBezTo>
                  <a:cubicBezTo>
                    <a:pt x="704" y="386"/>
                    <a:pt x="702" y="390"/>
                    <a:pt x="705" y="395"/>
                  </a:cubicBezTo>
                  <a:cubicBezTo>
                    <a:pt x="709" y="399"/>
                    <a:pt x="707" y="401"/>
                    <a:pt x="703" y="404"/>
                  </a:cubicBezTo>
                  <a:cubicBezTo>
                    <a:pt x="699" y="408"/>
                    <a:pt x="704" y="406"/>
                    <a:pt x="705" y="410"/>
                  </a:cubicBezTo>
                  <a:cubicBezTo>
                    <a:pt x="705" y="414"/>
                    <a:pt x="703" y="412"/>
                    <a:pt x="700" y="410"/>
                  </a:cubicBezTo>
                  <a:cubicBezTo>
                    <a:pt x="696" y="407"/>
                    <a:pt x="693" y="414"/>
                    <a:pt x="693" y="417"/>
                  </a:cubicBezTo>
                  <a:cubicBezTo>
                    <a:pt x="693" y="419"/>
                    <a:pt x="686" y="413"/>
                    <a:pt x="684" y="413"/>
                  </a:cubicBezTo>
                  <a:cubicBezTo>
                    <a:pt x="682" y="413"/>
                    <a:pt x="684" y="409"/>
                    <a:pt x="680" y="405"/>
                  </a:cubicBezTo>
                  <a:cubicBezTo>
                    <a:pt x="675" y="402"/>
                    <a:pt x="672" y="401"/>
                    <a:pt x="672" y="398"/>
                  </a:cubicBezTo>
                  <a:cubicBezTo>
                    <a:pt x="672" y="394"/>
                    <a:pt x="664" y="392"/>
                    <a:pt x="664" y="388"/>
                  </a:cubicBezTo>
                  <a:cubicBezTo>
                    <a:pt x="664" y="384"/>
                    <a:pt x="665" y="373"/>
                    <a:pt x="663" y="370"/>
                  </a:cubicBezTo>
                  <a:cubicBezTo>
                    <a:pt x="662" y="367"/>
                    <a:pt x="663" y="364"/>
                    <a:pt x="665" y="361"/>
                  </a:cubicBezTo>
                  <a:cubicBezTo>
                    <a:pt x="666" y="359"/>
                    <a:pt x="663" y="354"/>
                    <a:pt x="658" y="354"/>
                  </a:cubicBezTo>
                  <a:cubicBezTo>
                    <a:pt x="654" y="354"/>
                    <a:pt x="648" y="353"/>
                    <a:pt x="641" y="353"/>
                  </a:cubicBezTo>
                  <a:cubicBezTo>
                    <a:pt x="635" y="354"/>
                    <a:pt x="632" y="353"/>
                    <a:pt x="630" y="351"/>
                  </a:cubicBezTo>
                  <a:cubicBezTo>
                    <a:pt x="628" y="349"/>
                    <a:pt x="622" y="346"/>
                    <a:pt x="614" y="344"/>
                  </a:cubicBezTo>
                  <a:cubicBezTo>
                    <a:pt x="606" y="342"/>
                    <a:pt x="603" y="338"/>
                    <a:pt x="602" y="335"/>
                  </a:cubicBezTo>
                  <a:cubicBezTo>
                    <a:pt x="601" y="333"/>
                    <a:pt x="594" y="331"/>
                    <a:pt x="592" y="329"/>
                  </a:cubicBezTo>
                  <a:cubicBezTo>
                    <a:pt x="590" y="327"/>
                    <a:pt x="583" y="326"/>
                    <a:pt x="580" y="326"/>
                  </a:cubicBezTo>
                  <a:cubicBezTo>
                    <a:pt x="577" y="327"/>
                    <a:pt x="569" y="320"/>
                    <a:pt x="565" y="320"/>
                  </a:cubicBezTo>
                  <a:cubicBezTo>
                    <a:pt x="560" y="320"/>
                    <a:pt x="550" y="325"/>
                    <a:pt x="548" y="325"/>
                  </a:cubicBezTo>
                  <a:cubicBezTo>
                    <a:pt x="546" y="325"/>
                    <a:pt x="548" y="321"/>
                    <a:pt x="549" y="320"/>
                  </a:cubicBezTo>
                  <a:cubicBezTo>
                    <a:pt x="551" y="318"/>
                    <a:pt x="546" y="310"/>
                    <a:pt x="544" y="305"/>
                  </a:cubicBezTo>
                  <a:cubicBezTo>
                    <a:pt x="543" y="300"/>
                    <a:pt x="541" y="295"/>
                    <a:pt x="536" y="296"/>
                  </a:cubicBezTo>
                  <a:cubicBezTo>
                    <a:pt x="531" y="296"/>
                    <a:pt x="525" y="294"/>
                    <a:pt x="524" y="293"/>
                  </a:cubicBezTo>
                  <a:cubicBezTo>
                    <a:pt x="522" y="292"/>
                    <a:pt x="522" y="277"/>
                    <a:pt x="523" y="271"/>
                  </a:cubicBezTo>
                  <a:cubicBezTo>
                    <a:pt x="524" y="265"/>
                    <a:pt x="531" y="256"/>
                    <a:pt x="531" y="253"/>
                  </a:cubicBezTo>
                  <a:cubicBezTo>
                    <a:pt x="531" y="249"/>
                    <a:pt x="535" y="247"/>
                    <a:pt x="539" y="246"/>
                  </a:cubicBezTo>
                  <a:cubicBezTo>
                    <a:pt x="543" y="245"/>
                    <a:pt x="540" y="238"/>
                    <a:pt x="543" y="237"/>
                  </a:cubicBezTo>
                  <a:cubicBezTo>
                    <a:pt x="547" y="237"/>
                    <a:pt x="547" y="235"/>
                    <a:pt x="548" y="232"/>
                  </a:cubicBezTo>
                  <a:cubicBezTo>
                    <a:pt x="549" y="229"/>
                    <a:pt x="553" y="231"/>
                    <a:pt x="551" y="229"/>
                  </a:cubicBezTo>
                  <a:cubicBezTo>
                    <a:pt x="548" y="226"/>
                    <a:pt x="550" y="226"/>
                    <a:pt x="556" y="226"/>
                  </a:cubicBezTo>
                  <a:cubicBezTo>
                    <a:pt x="562" y="226"/>
                    <a:pt x="570" y="224"/>
                    <a:pt x="569" y="218"/>
                  </a:cubicBezTo>
                  <a:cubicBezTo>
                    <a:pt x="568" y="212"/>
                    <a:pt x="553" y="216"/>
                    <a:pt x="553" y="212"/>
                  </a:cubicBezTo>
                  <a:cubicBezTo>
                    <a:pt x="553" y="207"/>
                    <a:pt x="534" y="207"/>
                    <a:pt x="535" y="204"/>
                  </a:cubicBezTo>
                  <a:cubicBezTo>
                    <a:pt x="536" y="201"/>
                    <a:pt x="554" y="206"/>
                    <a:pt x="561" y="208"/>
                  </a:cubicBezTo>
                  <a:cubicBezTo>
                    <a:pt x="567" y="211"/>
                    <a:pt x="569" y="211"/>
                    <a:pt x="574" y="210"/>
                  </a:cubicBezTo>
                  <a:cubicBezTo>
                    <a:pt x="579" y="210"/>
                    <a:pt x="576" y="203"/>
                    <a:pt x="577" y="201"/>
                  </a:cubicBezTo>
                  <a:cubicBezTo>
                    <a:pt x="578" y="198"/>
                    <a:pt x="588" y="205"/>
                    <a:pt x="594" y="203"/>
                  </a:cubicBezTo>
                  <a:cubicBezTo>
                    <a:pt x="599" y="202"/>
                    <a:pt x="605" y="190"/>
                    <a:pt x="610" y="187"/>
                  </a:cubicBezTo>
                  <a:cubicBezTo>
                    <a:pt x="614" y="184"/>
                    <a:pt x="610" y="181"/>
                    <a:pt x="601" y="181"/>
                  </a:cubicBezTo>
                  <a:cubicBezTo>
                    <a:pt x="592" y="182"/>
                    <a:pt x="586" y="179"/>
                    <a:pt x="581" y="175"/>
                  </a:cubicBezTo>
                  <a:cubicBezTo>
                    <a:pt x="576" y="171"/>
                    <a:pt x="577" y="168"/>
                    <a:pt x="582" y="169"/>
                  </a:cubicBezTo>
                  <a:cubicBezTo>
                    <a:pt x="587" y="169"/>
                    <a:pt x="600" y="179"/>
                    <a:pt x="605" y="180"/>
                  </a:cubicBezTo>
                  <a:cubicBezTo>
                    <a:pt x="609" y="180"/>
                    <a:pt x="618" y="170"/>
                    <a:pt x="622" y="167"/>
                  </a:cubicBezTo>
                  <a:cubicBezTo>
                    <a:pt x="626" y="164"/>
                    <a:pt x="618" y="163"/>
                    <a:pt x="615" y="161"/>
                  </a:cubicBezTo>
                  <a:cubicBezTo>
                    <a:pt x="612" y="159"/>
                    <a:pt x="620" y="157"/>
                    <a:pt x="624" y="157"/>
                  </a:cubicBezTo>
                  <a:cubicBezTo>
                    <a:pt x="628" y="157"/>
                    <a:pt x="630" y="161"/>
                    <a:pt x="631" y="162"/>
                  </a:cubicBezTo>
                  <a:cubicBezTo>
                    <a:pt x="633" y="164"/>
                    <a:pt x="640" y="161"/>
                    <a:pt x="643" y="161"/>
                  </a:cubicBezTo>
                  <a:cubicBezTo>
                    <a:pt x="647" y="161"/>
                    <a:pt x="643" y="155"/>
                    <a:pt x="637" y="153"/>
                  </a:cubicBezTo>
                  <a:cubicBezTo>
                    <a:pt x="631" y="151"/>
                    <a:pt x="637" y="147"/>
                    <a:pt x="639" y="150"/>
                  </a:cubicBezTo>
                  <a:cubicBezTo>
                    <a:pt x="641" y="154"/>
                    <a:pt x="645" y="153"/>
                    <a:pt x="647" y="157"/>
                  </a:cubicBezTo>
                  <a:cubicBezTo>
                    <a:pt x="650" y="163"/>
                    <a:pt x="651" y="159"/>
                    <a:pt x="656" y="157"/>
                  </a:cubicBezTo>
                  <a:cubicBezTo>
                    <a:pt x="661" y="155"/>
                    <a:pt x="664" y="152"/>
                    <a:pt x="667" y="149"/>
                  </a:cubicBezTo>
                  <a:cubicBezTo>
                    <a:pt x="669" y="146"/>
                    <a:pt x="670" y="150"/>
                    <a:pt x="673" y="145"/>
                  </a:cubicBezTo>
                  <a:cubicBezTo>
                    <a:pt x="676" y="140"/>
                    <a:pt x="672" y="136"/>
                    <a:pt x="668" y="133"/>
                  </a:cubicBezTo>
                  <a:cubicBezTo>
                    <a:pt x="664" y="130"/>
                    <a:pt x="668" y="127"/>
                    <a:pt x="664" y="125"/>
                  </a:cubicBezTo>
                  <a:cubicBezTo>
                    <a:pt x="660" y="123"/>
                    <a:pt x="659" y="119"/>
                    <a:pt x="664" y="120"/>
                  </a:cubicBezTo>
                  <a:cubicBezTo>
                    <a:pt x="669" y="121"/>
                    <a:pt x="673" y="120"/>
                    <a:pt x="675" y="116"/>
                  </a:cubicBezTo>
                  <a:cubicBezTo>
                    <a:pt x="678" y="113"/>
                    <a:pt x="668" y="112"/>
                    <a:pt x="672" y="109"/>
                  </a:cubicBezTo>
                  <a:cubicBezTo>
                    <a:pt x="677" y="107"/>
                    <a:pt x="673" y="104"/>
                    <a:pt x="669" y="104"/>
                  </a:cubicBezTo>
                  <a:cubicBezTo>
                    <a:pt x="664" y="104"/>
                    <a:pt x="660" y="102"/>
                    <a:pt x="660" y="98"/>
                  </a:cubicBezTo>
                  <a:cubicBezTo>
                    <a:pt x="660" y="95"/>
                    <a:pt x="652" y="97"/>
                    <a:pt x="647" y="95"/>
                  </a:cubicBezTo>
                  <a:cubicBezTo>
                    <a:pt x="643" y="93"/>
                    <a:pt x="632" y="93"/>
                    <a:pt x="630" y="93"/>
                  </a:cubicBezTo>
                  <a:cubicBezTo>
                    <a:pt x="627" y="94"/>
                    <a:pt x="627" y="104"/>
                    <a:pt x="631" y="104"/>
                  </a:cubicBezTo>
                  <a:cubicBezTo>
                    <a:pt x="634" y="104"/>
                    <a:pt x="637" y="108"/>
                    <a:pt x="634" y="110"/>
                  </a:cubicBezTo>
                  <a:cubicBezTo>
                    <a:pt x="631" y="111"/>
                    <a:pt x="635" y="115"/>
                    <a:pt x="632" y="115"/>
                  </a:cubicBezTo>
                  <a:cubicBezTo>
                    <a:pt x="630" y="114"/>
                    <a:pt x="626" y="113"/>
                    <a:pt x="625" y="120"/>
                  </a:cubicBezTo>
                  <a:cubicBezTo>
                    <a:pt x="624" y="126"/>
                    <a:pt x="624" y="129"/>
                    <a:pt x="619" y="131"/>
                  </a:cubicBezTo>
                  <a:cubicBezTo>
                    <a:pt x="615" y="133"/>
                    <a:pt x="618" y="124"/>
                    <a:pt x="614" y="124"/>
                  </a:cubicBezTo>
                  <a:cubicBezTo>
                    <a:pt x="610" y="124"/>
                    <a:pt x="610" y="132"/>
                    <a:pt x="613" y="133"/>
                  </a:cubicBezTo>
                  <a:cubicBezTo>
                    <a:pt x="616" y="133"/>
                    <a:pt x="616" y="136"/>
                    <a:pt x="617" y="140"/>
                  </a:cubicBezTo>
                  <a:cubicBezTo>
                    <a:pt x="618" y="143"/>
                    <a:pt x="612" y="141"/>
                    <a:pt x="609" y="145"/>
                  </a:cubicBezTo>
                  <a:cubicBezTo>
                    <a:pt x="607" y="150"/>
                    <a:pt x="606" y="143"/>
                    <a:pt x="603" y="140"/>
                  </a:cubicBezTo>
                  <a:cubicBezTo>
                    <a:pt x="599" y="137"/>
                    <a:pt x="595" y="132"/>
                    <a:pt x="595" y="128"/>
                  </a:cubicBezTo>
                  <a:cubicBezTo>
                    <a:pt x="596" y="125"/>
                    <a:pt x="597" y="124"/>
                    <a:pt x="600" y="123"/>
                  </a:cubicBezTo>
                  <a:cubicBezTo>
                    <a:pt x="603" y="123"/>
                    <a:pt x="600" y="120"/>
                    <a:pt x="600" y="116"/>
                  </a:cubicBezTo>
                  <a:cubicBezTo>
                    <a:pt x="600" y="111"/>
                    <a:pt x="596" y="113"/>
                    <a:pt x="592" y="108"/>
                  </a:cubicBezTo>
                  <a:cubicBezTo>
                    <a:pt x="588" y="103"/>
                    <a:pt x="584" y="103"/>
                    <a:pt x="582" y="106"/>
                  </a:cubicBezTo>
                  <a:cubicBezTo>
                    <a:pt x="580" y="108"/>
                    <a:pt x="581" y="112"/>
                    <a:pt x="578" y="114"/>
                  </a:cubicBezTo>
                  <a:cubicBezTo>
                    <a:pt x="574" y="115"/>
                    <a:pt x="576" y="122"/>
                    <a:pt x="573" y="123"/>
                  </a:cubicBezTo>
                  <a:cubicBezTo>
                    <a:pt x="570" y="123"/>
                    <a:pt x="571" y="110"/>
                    <a:pt x="569" y="109"/>
                  </a:cubicBezTo>
                  <a:cubicBezTo>
                    <a:pt x="566" y="108"/>
                    <a:pt x="567" y="105"/>
                    <a:pt x="570" y="104"/>
                  </a:cubicBezTo>
                  <a:cubicBezTo>
                    <a:pt x="574" y="104"/>
                    <a:pt x="576" y="100"/>
                    <a:pt x="573" y="100"/>
                  </a:cubicBezTo>
                  <a:cubicBezTo>
                    <a:pt x="570" y="100"/>
                    <a:pt x="564" y="96"/>
                    <a:pt x="562" y="95"/>
                  </a:cubicBezTo>
                  <a:cubicBezTo>
                    <a:pt x="560" y="94"/>
                    <a:pt x="556" y="100"/>
                    <a:pt x="553" y="98"/>
                  </a:cubicBezTo>
                  <a:cubicBezTo>
                    <a:pt x="551" y="96"/>
                    <a:pt x="554" y="91"/>
                    <a:pt x="554" y="88"/>
                  </a:cubicBezTo>
                  <a:cubicBezTo>
                    <a:pt x="554" y="85"/>
                    <a:pt x="558" y="89"/>
                    <a:pt x="560" y="86"/>
                  </a:cubicBezTo>
                  <a:cubicBezTo>
                    <a:pt x="563" y="82"/>
                    <a:pt x="553" y="82"/>
                    <a:pt x="553" y="78"/>
                  </a:cubicBezTo>
                  <a:cubicBezTo>
                    <a:pt x="553" y="75"/>
                    <a:pt x="546" y="74"/>
                    <a:pt x="543" y="72"/>
                  </a:cubicBezTo>
                  <a:cubicBezTo>
                    <a:pt x="541" y="71"/>
                    <a:pt x="545" y="65"/>
                    <a:pt x="544" y="62"/>
                  </a:cubicBezTo>
                  <a:cubicBezTo>
                    <a:pt x="543" y="60"/>
                    <a:pt x="533" y="52"/>
                    <a:pt x="529" y="52"/>
                  </a:cubicBezTo>
                  <a:cubicBezTo>
                    <a:pt x="525" y="53"/>
                    <a:pt x="524" y="47"/>
                    <a:pt x="527" y="47"/>
                  </a:cubicBezTo>
                  <a:cubicBezTo>
                    <a:pt x="529" y="48"/>
                    <a:pt x="531" y="46"/>
                    <a:pt x="535" y="41"/>
                  </a:cubicBezTo>
                  <a:cubicBezTo>
                    <a:pt x="539" y="37"/>
                    <a:pt x="540" y="35"/>
                    <a:pt x="537" y="34"/>
                  </a:cubicBezTo>
                  <a:cubicBezTo>
                    <a:pt x="534" y="33"/>
                    <a:pt x="532" y="30"/>
                    <a:pt x="537" y="30"/>
                  </a:cubicBezTo>
                  <a:cubicBezTo>
                    <a:pt x="543" y="31"/>
                    <a:pt x="552" y="34"/>
                    <a:pt x="555" y="32"/>
                  </a:cubicBezTo>
                  <a:cubicBezTo>
                    <a:pt x="558" y="30"/>
                    <a:pt x="567" y="15"/>
                    <a:pt x="571" y="10"/>
                  </a:cubicBezTo>
                  <a:cubicBezTo>
                    <a:pt x="575" y="4"/>
                    <a:pt x="568" y="4"/>
                    <a:pt x="559" y="5"/>
                  </a:cubicBezTo>
                  <a:cubicBezTo>
                    <a:pt x="550" y="5"/>
                    <a:pt x="548" y="1"/>
                    <a:pt x="541" y="1"/>
                  </a:cubicBezTo>
                  <a:cubicBezTo>
                    <a:pt x="533" y="0"/>
                    <a:pt x="519" y="2"/>
                    <a:pt x="517" y="4"/>
                  </a:cubicBezTo>
                  <a:cubicBezTo>
                    <a:pt x="515" y="7"/>
                    <a:pt x="521" y="9"/>
                    <a:pt x="520" y="11"/>
                  </a:cubicBezTo>
                  <a:cubicBezTo>
                    <a:pt x="520" y="14"/>
                    <a:pt x="515" y="9"/>
                    <a:pt x="513" y="10"/>
                  </a:cubicBezTo>
                  <a:cubicBezTo>
                    <a:pt x="511" y="11"/>
                    <a:pt x="514" y="15"/>
                    <a:pt x="513" y="23"/>
                  </a:cubicBezTo>
                  <a:cubicBezTo>
                    <a:pt x="512" y="32"/>
                    <a:pt x="515" y="33"/>
                    <a:pt x="517" y="36"/>
                  </a:cubicBezTo>
                  <a:cubicBezTo>
                    <a:pt x="520" y="39"/>
                    <a:pt x="519" y="43"/>
                    <a:pt x="519" y="49"/>
                  </a:cubicBezTo>
                  <a:cubicBezTo>
                    <a:pt x="519" y="54"/>
                    <a:pt x="514" y="54"/>
                    <a:pt x="512" y="55"/>
                  </a:cubicBezTo>
                  <a:cubicBezTo>
                    <a:pt x="511" y="57"/>
                    <a:pt x="517" y="59"/>
                    <a:pt x="516" y="62"/>
                  </a:cubicBezTo>
                  <a:cubicBezTo>
                    <a:pt x="515" y="66"/>
                    <a:pt x="510" y="60"/>
                    <a:pt x="507" y="61"/>
                  </a:cubicBezTo>
                  <a:cubicBezTo>
                    <a:pt x="504" y="62"/>
                    <a:pt x="501" y="71"/>
                    <a:pt x="504" y="73"/>
                  </a:cubicBezTo>
                  <a:cubicBezTo>
                    <a:pt x="508" y="76"/>
                    <a:pt x="509" y="76"/>
                    <a:pt x="506" y="79"/>
                  </a:cubicBezTo>
                  <a:cubicBezTo>
                    <a:pt x="504" y="82"/>
                    <a:pt x="501" y="87"/>
                    <a:pt x="507" y="92"/>
                  </a:cubicBezTo>
                  <a:cubicBezTo>
                    <a:pt x="513" y="96"/>
                    <a:pt x="524" y="96"/>
                    <a:pt x="530" y="100"/>
                  </a:cubicBezTo>
                  <a:cubicBezTo>
                    <a:pt x="536" y="103"/>
                    <a:pt x="527" y="101"/>
                    <a:pt x="530" y="105"/>
                  </a:cubicBezTo>
                  <a:cubicBezTo>
                    <a:pt x="532" y="110"/>
                    <a:pt x="526" y="111"/>
                    <a:pt x="526" y="114"/>
                  </a:cubicBezTo>
                  <a:cubicBezTo>
                    <a:pt x="526" y="118"/>
                    <a:pt x="529" y="116"/>
                    <a:pt x="532" y="110"/>
                  </a:cubicBezTo>
                  <a:cubicBezTo>
                    <a:pt x="535" y="105"/>
                    <a:pt x="537" y="112"/>
                    <a:pt x="537" y="117"/>
                  </a:cubicBezTo>
                  <a:cubicBezTo>
                    <a:pt x="536" y="121"/>
                    <a:pt x="532" y="119"/>
                    <a:pt x="529" y="123"/>
                  </a:cubicBezTo>
                  <a:cubicBezTo>
                    <a:pt x="526" y="128"/>
                    <a:pt x="523" y="129"/>
                    <a:pt x="518" y="128"/>
                  </a:cubicBezTo>
                  <a:cubicBezTo>
                    <a:pt x="513" y="127"/>
                    <a:pt x="516" y="135"/>
                    <a:pt x="518" y="139"/>
                  </a:cubicBezTo>
                  <a:cubicBezTo>
                    <a:pt x="520" y="143"/>
                    <a:pt x="517" y="145"/>
                    <a:pt x="512" y="143"/>
                  </a:cubicBezTo>
                  <a:cubicBezTo>
                    <a:pt x="506" y="142"/>
                    <a:pt x="503" y="138"/>
                    <a:pt x="506" y="134"/>
                  </a:cubicBezTo>
                  <a:cubicBezTo>
                    <a:pt x="509" y="130"/>
                    <a:pt x="511" y="125"/>
                    <a:pt x="507" y="125"/>
                  </a:cubicBezTo>
                  <a:cubicBezTo>
                    <a:pt x="504" y="126"/>
                    <a:pt x="497" y="125"/>
                    <a:pt x="494" y="121"/>
                  </a:cubicBezTo>
                  <a:cubicBezTo>
                    <a:pt x="492" y="118"/>
                    <a:pt x="496" y="119"/>
                    <a:pt x="503" y="120"/>
                  </a:cubicBezTo>
                  <a:cubicBezTo>
                    <a:pt x="509" y="121"/>
                    <a:pt x="504" y="116"/>
                    <a:pt x="509" y="116"/>
                  </a:cubicBezTo>
                  <a:cubicBezTo>
                    <a:pt x="514" y="116"/>
                    <a:pt x="517" y="118"/>
                    <a:pt x="522" y="115"/>
                  </a:cubicBezTo>
                  <a:cubicBezTo>
                    <a:pt x="526" y="111"/>
                    <a:pt x="519" y="104"/>
                    <a:pt x="515" y="105"/>
                  </a:cubicBezTo>
                  <a:cubicBezTo>
                    <a:pt x="512" y="106"/>
                    <a:pt x="506" y="108"/>
                    <a:pt x="506" y="104"/>
                  </a:cubicBezTo>
                  <a:cubicBezTo>
                    <a:pt x="506" y="101"/>
                    <a:pt x="512" y="103"/>
                    <a:pt x="516" y="102"/>
                  </a:cubicBezTo>
                  <a:cubicBezTo>
                    <a:pt x="519" y="102"/>
                    <a:pt x="514" y="97"/>
                    <a:pt x="509" y="98"/>
                  </a:cubicBezTo>
                  <a:cubicBezTo>
                    <a:pt x="504" y="100"/>
                    <a:pt x="500" y="100"/>
                    <a:pt x="496" y="96"/>
                  </a:cubicBezTo>
                  <a:cubicBezTo>
                    <a:pt x="492" y="91"/>
                    <a:pt x="485" y="89"/>
                    <a:pt x="483" y="99"/>
                  </a:cubicBezTo>
                  <a:cubicBezTo>
                    <a:pt x="482" y="108"/>
                    <a:pt x="475" y="103"/>
                    <a:pt x="472" y="106"/>
                  </a:cubicBezTo>
                  <a:cubicBezTo>
                    <a:pt x="469" y="110"/>
                    <a:pt x="475" y="112"/>
                    <a:pt x="482" y="112"/>
                  </a:cubicBezTo>
                  <a:cubicBezTo>
                    <a:pt x="489" y="112"/>
                    <a:pt x="494" y="119"/>
                    <a:pt x="490" y="119"/>
                  </a:cubicBezTo>
                  <a:cubicBezTo>
                    <a:pt x="487" y="119"/>
                    <a:pt x="489" y="123"/>
                    <a:pt x="485" y="122"/>
                  </a:cubicBezTo>
                  <a:cubicBezTo>
                    <a:pt x="482" y="120"/>
                    <a:pt x="478" y="122"/>
                    <a:pt x="481" y="125"/>
                  </a:cubicBezTo>
                  <a:cubicBezTo>
                    <a:pt x="483" y="128"/>
                    <a:pt x="480" y="129"/>
                    <a:pt x="480" y="132"/>
                  </a:cubicBezTo>
                  <a:cubicBezTo>
                    <a:pt x="480" y="135"/>
                    <a:pt x="475" y="132"/>
                    <a:pt x="469" y="132"/>
                  </a:cubicBezTo>
                  <a:cubicBezTo>
                    <a:pt x="464" y="131"/>
                    <a:pt x="454" y="133"/>
                    <a:pt x="447" y="134"/>
                  </a:cubicBezTo>
                  <a:cubicBezTo>
                    <a:pt x="440" y="136"/>
                    <a:pt x="433" y="133"/>
                    <a:pt x="430" y="130"/>
                  </a:cubicBezTo>
                  <a:cubicBezTo>
                    <a:pt x="427" y="127"/>
                    <a:pt x="423" y="127"/>
                    <a:pt x="418" y="127"/>
                  </a:cubicBezTo>
                  <a:cubicBezTo>
                    <a:pt x="413" y="127"/>
                    <a:pt x="414" y="123"/>
                    <a:pt x="408" y="122"/>
                  </a:cubicBezTo>
                  <a:cubicBezTo>
                    <a:pt x="401" y="122"/>
                    <a:pt x="403" y="117"/>
                    <a:pt x="402" y="113"/>
                  </a:cubicBezTo>
                  <a:cubicBezTo>
                    <a:pt x="401" y="110"/>
                    <a:pt x="388" y="111"/>
                    <a:pt x="383" y="114"/>
                  </a:cubicBezTo>
                  <a:cubicBezTo>
                    <a:pt x="379" y="117"/>
                    <a:pt x="369" y="116"/>
                    <a:pt x="367" y="121"/>
                  </a:cubicBezTo>
                  <a:cubicBezTo>
                    <a:pt x="364" y="127"/>
                    <a:pt x="369" y="126"/>
                    <a:pt x="372" y="126"/>
                  </a:cubicBezTo>
                  <a:cubicBezTo>
                    <a:pt x="376" y="126"/>
                    <a:pt x="375" y="122"/>
                    <a:pt x="382" y="123"/>
                  </a:cubicBezTo>
                  <a:cubicBezTo>
                    <a:pt x="389" y="124"/>
                    <a:pt x="394" y="115"/>
                    <a:pt x="397" y="118"/>
                  </a:cubicBezTo>
                  <a:cubicBezTo>
                    <a:pt x="400" y="121"/>
                    <a:pt x="385" y="127"/>
                    <a:pt x="379" y="128"/>
                  </a:cubicBezTo>
                  <a:cubicBezTo>
                    <a:pt x="372" y="129"/>
                    <a:pt x="374" y="134"/>
                    <a:pt x="380" y="144"/>
                  </a:cubicBezTo>
                  <a:cubicBezTo>
                    <a:pt x="386" y="153"/>
                    <a:pt x="377" y="148"/>
                    <a:pt x="377" y="152"/>
                  </a:cubicBezTo>
                  <a:cubicBezTo>
                    <a:pt x="377" y="157"/>
                    <a:pt x="366" y="151"/>
                    <a:pt x="370" y="149"/>
                  </a:cubicBezTo>
                  <a:cubicBezTo>
                    <a:pt x="375" y="148"/>
                    <a:pt x="373" y="143"/>
                    <a:pt x="369" y="140"/>
                  </a:cubicBezTo>
                  <a:cubicBezTo>
                    <a:pt x="365" y="137"/>
                    <a:pt x="363" y="140"/>
                    <a:pt x="363" y="137"/>
                  </a:cubicBezTo>
                  <a:cubicBezTo>
                    <a:pt x="364" y="133"/>
                    <a:pt x="359" y="137"/>
                    <a:pt x="356" y="134"/>
                  </a:cubicBezTo>
                  <a:cubicBezTo>
                    <a:pt x="352" y="131"/>
                    <a:pt x="351" y="129"/>
                    <a:pt x="346" y="132"/>
                  </a:cubicBezTo>
                  <a:cubicBezTo>
                    <a:pt x="341" y="134"/>
                    <a:pt x="336" y="133"/>
                    <a:pt x="325" y="135"/>
                  </a:cubicBezTo>
                  <a:cubicBezTo>
                    <a:pt x="315" y="137"/>
                    <a:pt x="295" y="136"/>
                    <a:pt x="292" y="133"/>
                  </a:cubicBezTo>
                  <a:cubicBezTo>
                    <a:pt x="288" y="129"/>
                    <a:pt x="301" y="123"/>
                    <a:pt x="305" y="124"/>
                  </a:cubicBezTo>
                  <a:cubicBezTo>
                    <a:pt x="308" y="125"/>
                    <a:pt x="306" y="120"/>
                    <a:pt x="300" y="116"/>
                  </a:cubicBezTo>
                  <a:cubicBezTo>
                    <a:pt x="295" y="111"/>
                    <a:pt x="282" y="108"/>
                    <a:pt x="282" y="111"/>
                  </a:cubicBezTo>
                  <a:cubicBezTo>
                    <a:pt x="282" y="114"/>
                    <a:pt x="275" y="111"/>
                    <a:pt x="266" y="110"/>
                  </a:cubicBezTo>
                  <a:cubicBezTo>
                    <a:pt x="256" y="108"/>
                    <a:pt x="255" y="105"/>
                    <a:pt x="249" y="104"/>
                  </a:cubicBezTo>
                  <a:cubicBezTo>
                    <a:pt x="243" y="104"/>
                    <a:pt x="234" y="102"/>
                    <a:pt x="227" y="97"/>
                  </a:cubicBezTo>
                  <a:cubicBezTo>
                    <a:pt x="220" y="91"/>
                    <a:pt x="204" y="93"/>
                    <a:pt x="202" y="98"/>
                  </a:cubicBezTo>
                  <a:cubicBezTo>
                    <a:pt x="200" y="103"/>
                    <a:pt x="194" y="103"/>
                    <a:pt x="189" y="103"/>
                  </a:cubicBezTo>
                  <a:cubicBezTo>
                    <a:pt x="183" y="103"/>
                    <a:pt x="191" y="96"/>
                    <a:pt x="189" y="95"/>
                  </a:cubicBezTo>
                  <a:cubicBezTo>
                    <a:pt x="187" y="94"/>
                    <a:pt x="189" y="87"/>
                    <a:pt x="185" y="87"/>
                  </a:cubicBezTo>
                  <a:cubicBezTo>
                    <a:pt x="181" y="86"/>
                    <a:pt x="178" y="103"/>
                    <a:pt x="170" y="103"/>
                  </a:cubicBezTo>
                  <a:cubicBezTo>
                    <a:pt x="163" y="102"/>
                    <a:pt x="159" y="85"/>
                    <a:pt x="153" y="80"/>
                  </a:cubicBezTo>
                  <a:cubicBezTo>
                    <a:pt x="147" y="76"/>
                    <a:pt x="141" y="75"/>
                    <a:pt x="146" y="82"/>
                  </a:cubicBezTo>
                  <a:cubicBezTo>
                    <a:pt x="152" y="89"/>
                    <a:pt x="142" y="84"/>
                    <a:pt x="142" y="89"/>
                  </a:cubicBezTo>
                  <a:cubicBezTo>
                    <a:pt x="143" y="93"/>
                    <a:pt x="134" y="98"/>
                    <a:pt x="134" y="96"/>
                  </a:cubicBezTo>
                  <a:cubicBezTo>
                    <a:pt x="134" y="93"/>
                    <a:pt x="129" y="91"/>
                    <a:pt x="123" y="98"/>
                  </a:cubicBezTo>
                  <a:cubicBezTo>
                    <a:pt x="117" y="105"/>
                    <a:pt x="113" y="104"/>
                    <a:pt x="112" y="101"/>
                  </a:cubicBezTo>
                  <a:cubicBezTo>
                    <a:pt x="112" y="99"/>
                    <a:pt x="94" y="108"/>
                    <a:pt x="95" y="111"/>
                  </a:cubicBezTo>
                  <a:cubicBezTo>
                    <a:pt x="96" y="114"/>
                    <a:pt x="92" y="116"/>
                    <a:pt x="87" y="116"/>
                  </a:cubicBezTo>
                  <a:cubicBezTo>
                    <a:pt x="83" y="115"/>
                    <a:pt x="86" y="111"/>
                    <a:pt x="90" y="109"/>
                  </a:cubicBezTo>
                  <a:cubicBezTo>
                    <a:pt x="94" y="107"/>
                    <a:pt x="106" y="98"/>
                    <a:pt x="112" y="97"/>
                  </a:cubicBezTo>
                  <a:cubicBezTo>
                    <a:pt x="118" y="96"/>
                    <a:pt x="129" y="91"/>
                    <a:pt x="130" y="88"/>
                  </a:cubicBezTo>
                  <a:cubicBezTo>
                    <a:pt x="130" y="86"/>
                    <a:pt x="124" y="88"/>
                    <a:pt x="120" y="87"/>
                  </a:cubicBezTo>
                  <a:cubicBezTo>
                    <a:pt x="116" y="86"/>
                    <a:pt x="109" y="91"/>
                    <a:pt x="102" y="94"/>
                  </a:cubicBezTo>
                  <a:cubicBezTo>
                    <a:pt x="95" y="97"/>
                    <a:pt x="88" y="96"/>
                    <a:pt x="90" y="100"/>
                  </a:cubicBezTo>
                  <a:cubicBezTo>
                    <a:pt x="92" y="104"/>
                    <a:pt x="83" y="99"/>
                    <a:pt x="82" y="102"/>
                  </a:cubicBezTo>
                  <a:cubicBezTo>
                    <a:pt x="80" y="105"/>
                    <a:pt x="77" y="102"/>
                    <a:pt x="79" y="100"/>
                  </a:cubicBezTo>
                  <a:cubicBezTo>
                    <a:pt x="82" y="99"/>
                    <a:pt x="73" y="96"/>
                    <a:pt x="73" y="98"/>
                  </a:cubicBezTo>
                  <a:cubicBezTo>
                    <a:pt x="73" y="100"/>
                    <a:pt x="72" y="102"/>
                    <a:pt x="66" y="102"/>
                  </a:cubicBezTo>
                  <a:cubicBezTo>
                    <a:pt x="60" y="102"/>
                    <a:pt x="54" y="106"/>
                    <a:pt x="58" y="109"/>
                  </a:cubicBezTo>
                  <a:cubicBezTo>
                    <a:pt x="62" y="112"/>
                    <a:pt x="64" y="114"/>
                    <a:pt x="62" y="116"/>
                  </a:cubicBezTo>
                  <a:cubicBezTo>
                    <a:pt x="60" y="118"/>
                    <a:pt x="54" y="110"/>
                    <a:pt x="45" y="111"/>
                  </a:cubicBezTo>
                  <a:cubicBezTo>
                    <a:pt x="36" y="112"/>
                    <a:pt x="19" y="101"/>
                    <a:pt x="19" y="99"/>
                  </a:cubicBezTo>
                  <a:cubicBezTo>
                    <a:pt x="19" y="97"/>
                    <a:pt x="8" y="98"/>
                    <a:pt x="0" y="97"/>
                  </a:cubicBezTo>
                  <a:cubicBezTo>
                    <a:pt x="0" y="269"/>
                    <a:pt x="0" y="269"/>
                    <a:pt x="0" y="269"/>
                  </a:cubicBezTo>
                  <a:cubicBezTo>
                    <a:pt x="1" y="269"/>
                    <a:pt x="2" y="270"/>
                    <a:pt x="3" y="270"/>
                  </a:cubicBezTo>
                  <a:cubicBezTo>
                    <a:pt x="4" y="269"/>
                    <a:pt x="5" y="268"/>
                    <a:pt x="6" y="268"/>
                  </a:cubicBezTo>
                  <a:cubicBezTo>
                    <a:pt x="7" y="268"/>
                    <a:pt x="7" y="268"/>
                    <a:pt x="7" y="268"/>
                  </a:cubicBezTo>
                  <a:cubicBezTo>
                    <a:pt x="9" y="269"/>
                    <a:pt x="11" y="269"/>
                    <a:pt x="14" y="267"/>
                  </a:cubicBezTo>
                  <a:cubicBezTo>
                    <a:pt x="15" y="267"/>
                    <a:pt x="16" y="267"/>
                    <a:pt x="17" y="267"/>
                  </a:cubicBezTo>
                  <a:cubicBezTo>
                    <a:pt x="22" y="267"/>
                    <a:pt x="24" y="271"/>
                    <a:pt x="24" y="275"/>
                  </a:cubicBezTo>
                  <a:cubicBezTo>
                    <a:pt x="24" y="276"/>
                    <a:pt x="27" y="278"/>
                    <a:pt x="29" y="279"/>
                  </a:cubicBezTo>
                  <a:cubicBezTo>
                    <a:pt x="31" y="281"/>
                    <a:pt x="33" y="283"/>
                    <a:pt x="35" y="285"/>
                  </a:cubicBezTo>
                  <a:cubicBezTo>
                    <a:pt x="36" y="286"/>
                    <a:pt x="36" y="286"/>
                    <a:pt x="36" y="287"/>
                  </a:cubicBezTo>
                  <a:cubicBezTo>
                    <a:pt x="38" y="289"/>
                    <a:pt x="39" y="291"/>
                    <a:pt x="40" y="291"/>
                  </a:cubicBezTo>
                  <a:cubicBezTo>
                    <a:pt x="40" y="291"/>
                    <a:pt x="41" y="290"/>
                    <a:pt x="41" y="290"/>
                  </a:cubicBezTo>
                  <a:cubicBezTo>
                    <a:pt x="42" y="289"/>
                    <a:pt x="44" y="289"/>
                    <a:pt x="45" y="288"/>
                  </a:cubicBezTo>
                  <a:cubicBezTo>
                    <a:pt x="48" y="287"/>
                    <a:pt x="50" y="286"/>
                    <a:pt x="50" y="284"/>
                  </a:cubicBezTo>
                  <a:cubicBezTo>
                    <a:pt x="50" y="280"/>
                    <a:pt x="55" y="278"/>
                    <a:pt x="60" y="278"/>
                  </a:cubicBezTo>
                  <a:cubicBezTo>
                    <a:pt x="66" y="278"/>
                    <a:pt x="70" y="281"/>
                    <a:pt x="70" y="285"/>
                  </a:cubicBezTo>
                  <a:cubicBezTo>
                    <a:pt x="70" y="286"/>
                    <a:pt x="73" y="289"/>
                    <a:pt x="77" y="292"/>
                  </a:cubicBezTo>
                  <a:cubicBezTo>
                    <a:pt x="82" y="297"/>
                    <a:pt x="89" y="303"/>
                    <a:pt x="94" y="311"/>
                  </a:cubicBezTo>
                  <a:cubicBezTo>
                    <a:pt x="96" y="315"/>
                    <a:pt x="97" y="318"/>
                    <a:pt x="99" y="320"/>
                  </a:cubicBezTo>
                  <a:cubicBezTo>
                    <a:pt x="103" y="328"/>
                    <a:pt x="104" y="330"/>
                    <a:pt x="113" y="334"/>
                  </a:cubicBezTo>
                  <a:cubicBezTo>
                    <a:pt x="125" y="339"/>
                    <a:pt x="127" y="342"/>
                    <a:pt x="125" y="349"/>
                  </a:cubicBezTo>
                  <a:cubicBezTo>
                    <a:pt x="124" y="349"/>
                    <a:pt x="125" y="350"/>
                    <a:pt x="126" y="351"/>
                  </a:cubicBezTo>
                  <a:cubicBezTo>
                    <a:pt x="128" y="353"/>
                    <a:pt x="129" y="354"/>
                    <a:pt x="129" y="356"/>
                  </a:cubicBezTo>
                  <a:cubicBezTo>
                    <a:pt x="129" y="358"/>
                    <a:pt x="128" y="359"/>
                    <a:pt x="126" y="360"/>
                  </a:cubicBezTo>
                  <a:cubicBezTo>
                    <a:pt x="124" y="361"/>
                    <a:pt x="121" y="363"/>
                    <a:pt x="119" y="365"/>
                  </a:cubicBezTo>
                  <a:cubicBezTo>
                    <a:pt x="118" y="366"/>
                    <a:pt x="118" y="366"/>
                    <a:pt x="118" y="366"/>
                  </a:cubicBezTo>
                  <a:cubicBezTo>
                    <a:pt x="119" y="367"/>
                    <a:pt x="120" y="368"/>
                    <a:pt x="122" y="369"/>
                  </a:cubicBezTo>
                  <a:cubicBezTo>
                    <a:pt x="125" y="372"/>
                    <a:pt x="117" y="372"/>
                    <a:pt x="119" y="374"/>
                  </a:cubicBezTo>
                  <a:cubicBezTo>
                    <a:pt x="122" y="376"/>
                    <a:pt x="119" y="380"/>
                    <a:pt x="121" y="383"/>
                  </a:cubicBezTo>
                  <a:cubicBezTo>
                    <a:pt x="124" y="385"/>
                    <a:pt x="128" y="384"/>
                    <a:pt x="131" y="382"/>
                  </a:cubicBezTo>
                  <a:cubicBezTo>
                    <a:pt x="134" y="380"/>
                    <a:pt x="136" y="385"/>
                    <a:pt x="133" y="389"/>
                  </a:cubicBezTo>
                  <a:cubicBezTo>
                    <a:pt x="131" y="392"/>
                    <a:pt x="136" y="395"/>
                    <a:pt x="138" y="392"/>
                  </a:cubicBezTo>
                  <a:cubicBezTo>
                    <a:pt x="140" y="390"/>
                    <a:pt x="145" y="397"/>
                    <a:pt x="147" y="398"/>
                  </a:cubicBezTo>
                  <a:cubicBezTo>
                    <a:pt x="150" y="399"/>
                    <a:pt x="152" y="403"/>
                    <a:pt x="148" y="403"/>
                  </a:cubicBezTo>
                  <a:cubicBezTo>
                    <a:pt x="144" y="403"/>
                    <a:pt x="145" y="410"/>
                    <a:pt x="148" y="410"/>
                  </a:cubicBezTo>
                  <a:cubicBezTo>
                    <a:pt x="150" y="410"/>
                    <a:pt x="150" y="414"/>
                    <a:pt x="150" y="416"/>
                  </a:cubicBezTo>
                  <a:cubicBezTo>
                    <a:pt x="150" y="418"/>
                    <a:pt x="159" y="421"/>
                    <a:pt x="162" y="420"/>
                  </a:cubicBezTo>
                  <a:cubicBezTo>
                    <a:pt x="165" y="419"/>
                    <a:pt x="168" y="422"/>
                    <a:pt x="170" y="425"/>
                  </a:cubicBezTo>
                  <a:cubicBezTo>
                    <a:pt x="171" y="428"/>
                    <a:pt x="177" y="430"/>
                    <a:pt x="180" y="428"/>
                  </a:cubicBezTo>
                  <a:cubicBezTo>
                    <a:pt x="182" y="426"/>
                    <a:pt x="183" y="431"/>
                    <a:pt x="184" y="435"/>
                  </a:cubicBezTo>
                  <a:cubicBezTo>
                    <a:pt x="184" y="438"/>
                    <a:pt x="189" y="436"/>
                    <a:pt x="192" y="436"/>
                  </a:cubicBezTo>
                  <a:cubicBezTo>
                    <a:pt x="195" y="436"/>
                    <a:pt x="197" y="440"/>
                    <a:pt x="199" y="439"/>
                  </a:cubicBezTo>
                  <a:cubicBezTo>
                    <a:pt x="203" y="438"/>
                    <a:pt x="204" y="444"/>
                    <a:pt x="207" y="448"/>
                  </a:cubicBezTo>
                  <a:cubicBezTo>
                    <a:pt x="517" y="446"/>
                    <a:pt x="517" y="446"/>
                    <a:pt x="517" y="446"/>
                  </a:cubicBezTo>
                  <a:cubicBezTo>
                    <a:pt x="517" y="444"/>
                    <a:pt x="518" y="441"/>
                    <a:pt x="521" y="441"/>
                  </a:cubicBezTo>
                  <a:close/>
                  <a:moveTo>
                    <a:pt x="264" y="164"/>
                  </a:moveTo>
                  <a:cubicBezTo>
                    <a:pt x="258" y="173"/>
                    <a:pt x="255" y="174"/>
                    <a:pt x="249" y="173"/>
                  </a:cubicBezTo>
                  <a:cubicBezTo>
                    <a:pt x="242" y="171"/>
                    <a:pt x="238" y="175"/>
                    <a:pt x="241" y="177"/>
                  </a:cubicBezTo>
                  <a:cubicBezTo>
                    <a:pt x="245" y="179"/>
                    <a:pt x="245" y="181"/>
                    <a:pt x="238" y="183"/>
                  </a:cubicBezTo>
                  <a:cubicBezTo>
                    <a:pt x="231" y="185"/>
                    <a:pt x="226" y="190"/>
                    <a:pt x="223" y="189"/>
                  </a:cubicBezTo>
                  <a:cubicBezTo>
                    <a:pt x="221" y="189"/>
                    <a:pt x="235" y="178"/>
                    <a:pt x="232" y="176"/>
                  </a:cubicBezTo>
                  <a:cubicBezTo>
                    <a:pt x="228" y="173"/>
                    <a:pt x="218" y="180"/>
                    <a:pt x="218" y="184"/>
                  </a:cubicBezTo>
                  <a:cubicBezTo>
                    <a:pt x="218" y="187"/>
                    <a:pt x="212" y="187"/>
                    <a:pt x="208" y="187"/>
                  </a:cubicBezTo>
                  <a:cubicBezTo>
                    <a:pt x="204" y="187"/>
                    <a:pt x="199" y="183"/>
                    <a:pt x="203" y="183"/>
                  </a:cubicBezTo>
                  <a:cubicBezTo>
                    <a:pt x="207" y="182"/>
                    <a:pt x="204" y="178"/>
                    <a:pt x="210" y="176"/>
                  </a:cubicBezTo>
                  <a:cubicBezTo>
                    <a:pt x="215" y="174"/>
                    <a:pt x="209" y="171"/>
                    <a:pt x="210" y="169"/>
                  </a:cubicBezTo>
                  <a:cubicBezTo>
                    <a:pt x="212" y="167"/>
                    <a:pt x="222" y="171"/>
                    <a:pt x="222" y="167"/>
                  </a:cubicBezTo>
                  <a:cubicBezTo>
                    <a:pt x="223" y="163"/>
                    <a:pt x="212" y="160"/>
                    <a:pt x="208" y="162"/>
                  </a:cubicBezTo>
                  <a:cubicBezTo>
                    <a:pt x="205" y="165"/>
                    <a:pt x="196" y="170"/>
                    <a:pt x="186" y="166"/>
                  </a:cubicBezTo>
                  <a:cubicBezTo>
                    <a:pt x="183" y="165"/>
                    <a:pt x="212" y="162"/>
                    <a:pt x="216" y="157"/>
                  </a:cubicBezTo>
                  <a:cubicBezTo>
                    <a:pt x="221" y="153"/>
                    <a:pt x="243" y="148"/>
                    <a:pt x="244" y="152"/>
                  </a:cubicBezTo>
                  <a:cubicBezTo>
                    <a:pt x="246" y="156"/>
                    <a:pt x="233" y="158"/>
                    <a:pt x="239" y="162"/>
                  </a:cubicBezTo>
                  <a:cubicBezTo>
                    <a:pt x="245" y="166"/>
                    <a:pt x="256" y="163"/>
                    <a:pt x="258" y="159"/>
                  </a:cubicBezTo>
                  <a:cubicBezTo>
                    <a:pt x="260" y="156"/>
                    <a:pt x="271" y="156"/>
                    <a:pt x="264" y="164"/>
                  </a:cubicBezTo>
                  <a:close/>
                  <a:moveTo>
                    <a:pt x="327" y="245"/>
                  </a:moveTo>
                  <a:cubicBezTo>
                    <a:pt x="320" y="251"/>
                    <a:pt x="320" y="250"/>
                    <a:pt x="314" y="251"/>
                  </a:cubicBezTo>
                  <a:cubicBezTo>
                    <a:pt x="307" y="252"/>
                    <a:pt x="312" y="259"/>
                    <a:pt x="304" y="259"/>
                  </a:cubicBezTo>
                  <a:cubicBezTo>
                    <a:pt x="296" y="260"/>
                    <a:pt x="276" y="261"/>
                    <a:pt x="273" y="256"/>
                  </a:cubicBezTo>
                  <a:cubicBezTo>
                    <a:pt x="272" y="255"/>
                    <a:pt x="284" y="256"/>
                    <a:pt x="285" y="252"/>
                  </a:cubicBezTo>
                  <a:cubicBezTo>
                    <a:pt x="286" y="249"/>
                    <a:pt x="289" y="244"/>
                    <a:pt x="294" y="244"/>
                  </a:cubicBezTo>
                  <a:cubicBezTo>
                    <a:pt x="299" y="244"/>
                    <a:pt x="298" y="237"/>
                    <a:pt x="290" y="233"/>
                  </a:cubicBezTo>
                  <a:cubicBezTo>
                    <a:pt x="282" y="229"/>
                    <a:pt x="302" y="227"/>
                    <a:pt x="307" y="233"/>
                  </a:cubicBezTo>
                  <a:cubicBezTo>
                    <a:pt x="311" y="239"/>
                    <a:pt x="319" y="244"/>
                    <a:pt x="324" y="239"/>
                  </a:cubicBezTo>
                  <a:cubicBezTo>
                    <a:pt x="328" y="235"/>
                    <a:pt x="354" y="222"/>
                    <a:pt x="354" y="228"/>
                  </a:cubicBezTo>
                  <a:cubicBezTo>
                    <a:pt x="354" y="234"/>
                    <a:pt x="335" y="238"/>
                    <a:pt x="327" y="245"/>
                  </a:cubicBezTo>
                  <a:close/>
                  <a:moveTo>
                    <a:pt x="501" y="426"/>
                  </a:moveTo>
                  <a:cubicBezTo>
                    <a:pt x="496" y="427"/>
                    <a:pt x="502" y="412"/>
                    <a:pt x="492" y="406"/>
                  </a:cubicBezTo>
                  <a:cubicBezTo>
                    <a:pt x="480" y="400"/>
                    <a:pt x="475" y="388"/>
                    <a:pt x="475" y="381"/>
                  </a:cubicBezTo>
                  <a:cubicBezTo>
                    <a:pt x="475" y="375"/>
                    <a:pt x="485" y="372"/>
                    <a:pt x="489" y="377"/>
                  </a:cubicBezTo>
                  <a:cubicBezTo>
                    <a:pt x="493" y="382"/>
                    <a:pt x="499" y="402"/>
                    <a:pt x="502" y="409"/>
                  </a:cubicBezTo>
                  <a:cubicBezTo>
                    <a:pt x="506" y="415"/>
                    <a:pt x="506" y="426"/>
                    <a:pt x="501" y="426"/>
                  </a:cubicBezTo>
                  <a:close/>
                </a:path>
              </a:pathLst>
            </a:custGeom>
            <a:solidFill>
              <a:srgbClr val="405645"/>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solidFill>
                  <a:schemeClr val="tx1">
                    <a:lumMod val="75000"/>
                    <a:lumOff val="25000"/>
                  </a:schemeClr>
                </a:solidFill>
              </a:endParaRPr>
            </a:p>
          </p:txBody>
        </p:sp>
        <p:sp>
          <p:nvSpPr>
            <p:cNvPr id="136" name="Freeform 2198"/>
            <p:cNvSpPr>
              <a:spLocks/>
            </p:cNvSpPr>
            <p:nvPr/>
          </p:nvSpPr>
          <p:spPr bwMode="auto">
            <a:xfrm>
              <a:off x="2010989" y="2123011"/>
              <a:ext cx="33451" cy="21582"/>
            </a:xfrm>
            <a:custGeom>
              <a:avLst/>
              <a:gdLst>
                <a:gd name="T0" fmla="*/ 16 w 19"/>
                <a:gd name="T1" fmla="*/ 6 h 12"/>
                <a:gd name="T2" fmla="*/ 1 w 19"/>
                <a:gd name="T3" fmla="*/ 3 h 12"/>
                <a:gd name="T4" fmla="*/ 16 w 19"/>
                <a:gd name="T5" fmla="*/ 6 h 12"/>
              </a:gdLst>
              <a:ahLst/>
              <a:cxnLst>
                <a:cxn ang="0">
                  <a:pos x="T0" y="T1"/>
                </a:cxn>
                <a:cxn ang="0">
                  <a:pos x="T2" y="T3"/>
                </a:cxn>
                <a:cxn ang="0">
                  <a:pos x="T4" y="T5"/>
                </a:cxn>
              </a:cxnLst>
              <a:rect l="0" t="0" r="r" b="b"/>
              <a:pathLst>
                <a:path w="19" h="12">
                  <a:moveTo>
                    <a:pt x="16" y="6"/>
                  </a:moveTo>
                  <a:cubicBezTo>
                    <a:pt x="19" y="0"/>
                    <a:pt x="0" y="1"/>
                    <a:pt x="1" y="3"/>
                  </a:cubicBezTo>
                  <a:cubicBezTo>
                    <a:pt x="5" y="7"/>
                    <a:pt x="14" y="12"/>
                    <a:pt x="16" y="6"/>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solidFill>
                  <a:schemeClr val="tx1">
                    <a:lumMod val="75000"/>
                    <a:lumOff val="25000"/>
                  </a:schemeClr>
                </a:solidFill>
              </a:endParaRPr>
            </a:p>
          </p:txBody>
        </p:sp>
        <p:sp>
          <p:nvSpPr>
            <p:cNvPr id="137" name="Freeform 2199"/>
            <p:cNvSpPr>
              <a:spLocks/>
            </p:cNvSpPr>
            <p:nvPr/>
          </p:nvSpPr>
          <p:spPr bwMode="auto">
            <a:xfrm>
              <a:off x="1849308" y="2137399"/>
              <a:ext cx="157964" cy="77335"/>
            </a:xfrm>
            <a:custGeom>
              <a:avLst/>
              <a:gdLst>
                <a:gd name="T0" fmla="*/ 3 w 89"/>
                <a:gd name="T1" fmla="*/ 36 h 45"/>
                <a:gd name="T2" fmla="*/ 7 w 89"/>
                <a:gd name="T3" fmla="*/ 43 h 45"/>
                <a:gd name="T4" fmla="*/ 15 w 89"/>
                <a:gd name="T5" fmla="*/ 41 h 45"/>
                <a:gd name="T6" fmla="*/ 24 w 89"/>
                <a:gd name="T7" fmla="*/ 36 h 45"/>
                <a:gd name="T8" fmla="*/ 32 w 89"/>
                <a:gd name="T9" fmla="*/ 45 h 45"/>
                <a:gd name="T10" fmla="*/ 42 w 89"/>
                <a:gd name="T11" fmla="*/ 36 h 45"/>
                <a:gd name="T12" fmla="*/ 49 w 89"/>
                <a:gd name="T13" fmla="*/ 31 h 45"/>
                <a:gd name="T14" fmla="*/ 56 w 89"/>
                <a:gd name="T15" fmla="*/ 21 h 45"/>
                <a:gd name="T16" fmla="*/ 59 w 89"/>
                <a:gd name="T17" fmla="*/ 31 h 45"/>
                <a:gd name="T18" fmla="*/ 70 w 89"/>
                <a:gd name="T19" fmla="*/ 28 h 45"/>
                <a:gd name="T20" fmla="*/ 79 w 89"/>
                <a:gd name="T21" fmla="*/ 24 h 45"/>
                <a:gd name="T22" fmla="*/ 79 w 89"/>
                <a:gd name="T23" fmla="*/ 15 h 45"/>
                <a:gd name="T24" fmla="*/ 86 w 89"/>
                <a:gd name="T25" fmla="*/ 9 h 45"/>
                <a:gd name="T26" fmla="*/ 77 w 89"/>
                <a:gd name="T27" fmla="*/ 4 h 45"/>
                <a:gd name="T28" fmla="*/ 70 w 89"/>
                <a:gd name="T29" fmla="*/ 9 h 45"/>
                <a:gd name="T30" fmla="*/ 55 w 89"/>
                <a:gd name="T31" fmla="*/ 7 h 45"/>
                <a:gd name="T32" fmla="*/ 34 w 89"/>
                <a:gd name="T33" fmla="*/ 18 h 45"/>
                <a:gd name="T34" fmla="*/ 18 w 89"/>
                <a:gd name="T35" fmla="*/ 28 h 45"/>
                <a:gd name="T36" fmla="*/ 3 w 89"/>
                <a:gd name="T37" fmla="*/ 36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9" h="45">
                  <a:moveTo>
                    <a:pt x="3" y="36"/>
                  </a:moveTo>
                  <a:cubicBezTo>
                    <a:pt x="7" y="38"/>
                    <a:pt x="3" y="45"/>
                    <a:pt x="7" y="43"/>
                  </a:cubicBezTo>
                  <a:cubicBezTo>
                    <a:pt x="11" y="41"/>
                    <a:pt x="12" y="40"/>
                    <a:pt x="15" y="41"/>
                  </a:cubicBezTo>
                  <a:cubicBezTo>
                    <a:pt x="21" y="43"/>
                    <a:pt x="22" y="38"/>
                    <a:pt x="24" y="36"/>
                  </a:cubicBezTo>
                  <a:cubicBezTo>
                    <a:pt x="27" y="33"/>
                    <a:pt x="26" y="45"/>
                    <a:pt x="32" y="45"/>
                  </a:cubicBezTo>
                  <a:cubicBezTo>
                    <a:pt x="38" y="45"/>
                    <a:pt x="37" y="33"/>
                    <a:pt x="42" y="36"/>
                  </a:cubicBezTo>
                  <a:cubicBezTo>
                    <a:pt x="47" y="40"/>
                    <a:pt x="48" y="35"/>
                    <a:pt x="49" y="31"/>
                  </a:cubicBezTo>
                  <a:cubicBezTo>
                    <a:pt x="50" y="28"/>
                    <a:pt x="50" y="22"/>
                    <a:pt x="56" y="21"/>
                  </a:cubicBezTo>
                  <a:cubicBezTo>
                    <a:pt x="61" y="20"/>
                    <a:pt x="57" y="26"/>
                    <a:pt x="59" y="31"/>
                  </a:cubicBezTo>
                  <a:cubicBezTo>
                    <a:pt x="63" y="37"/>
                    <a:pt x="69" y="31"/>
                    <a:pt x="70" y="28"/>
                  </a:cubicBezTo>
                  <a:cubicBezTo>
                    <a:pt x="70" y="25"/>
                    <a:pt x="79" y="27"/>
                    <a:pt x="79" y="24"/>
                  </a:cubicBezTo>
                  <a:cubicBezTo>
                    <a:pt x="78" y="20"/>
                    <a:pt x="81" y="19"/>
                    <a:pt x="79" y="15"/>
                  </a:cubicBezTo>
                  <a:cubicBezTo>
                    <a:pt x="76" y="11"/>
                    <a:pt x="83" y="12"/>
                    <a:pt x="86" y="9"/>
                  </a:cubicBezTo>
                  <a:cubicBezTo>
                    <a:pt x="89" y="6"/>
                    <a:pt x="82" y="9"/>
                    <a:pt x="77" y="4"/>
                  </a:cubicBezTo>
                  <a:cubicBezTo>
                    <a:pt x="72" y="0"/>
                    <a:pt x="70" y="6"/>
                    <a:pt x="70" y="9"/>
                  </a:cubicBezTo>
                  <a:cubicBezTo>
                    <a:pt x="70" y="12"/>
                    <a:pt x="60" y="9"/>
                    <a:pt x="55" y="7"/>
                  </a:cubicBezTo>
                  <a:cubicBezTo>
                    <a:pt x="49" y="5"/>
                    <a:pt x="42" y="14"/>
                    <a:pt x="34" y="18"/>
                  </a:cubicBezTo>
                  <a:cubicBezTo>
                    <a:pt x="26" y="22"/>
                    <a:pt x="26" y="29"/>
                    <a:pt x="18" y="28"/>
                  </a:cubicBezTo>
                  <a:cubicBezTo>
                    <a:pt x="11" y="28"/>
                    <a:pt x="0" y="35"/>
                    <a:pt x="3" y="36"/>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solidFill>
                  <a:schemeClr val="tx1">
                    <a:lumMod val="75000"/>
                    <a:lumOff val="25000"/>
                  </a:schemeClr>
                </a:solidFill>
              </a:endParaRPr>
            </a:p>
          </p:txBody>
        </p:sp>
        <p:sp>
          <p:nvSpPr>
            <p:cNvPr id="138" name="Freeform 2200"/>
            <p:cNvSpPr>
              <a:spLocks/>
            </p:cNvSpPr>
            <p:nvPr/>
          </p:nvSpPr>
          <p:spPr bwMode="auto">
            <a:xfrm>
              <a:off x="1960812" y="2171570"/>
              <a:ext cx="245308" cy="104312"/>
            </a:xfrm>
            <a:custGeom>
              <a:avLst/>
              <a:gdLst>
                <a:gd name="T0" fmla="*/ 18 w 138"/>
                <a:gd name="T1" fmla="*/ 14 h 60"/>
                <a:gd name="T2" fmla="*/ 20 w 138"/>
                <a:gd name="T3" fmla="*/ 21 h 60"/>
                <a:gd name="T4" fmla="*/ 19 w 138"/>
                <a:gd name="T5" fmla="*/ 23 h 60"/>
                <a:gd name="T6" fmla="*/ 10 w 138"/>
                <a:gd name="T7" fmla="*/ 31 h 60"/>
                <a:gd name="T8" fmla="*/ 22 w 138"/>
                <a:gd name="T9" fmla="*/ 31 h 60"/>
                <a:gd name="T10" fmla="*/ 2 w 138"/>
                <a:gd name="T11" fmla="*/ 37 h 60"/>
                <a:gd name="T12" fmla="*/ 16 w 138"/>
                <a:gd name="T13" fmla="*/ 41 h 60"/>
                <a:gd name="T14" fmla="*/ 32 w 138"/>
                <a:gd name="T15" fmla="*/ 40 h 60"/>
                <a:gd name="T16" fmla="*/ 41 w 138"/>
                <a:gd name="T17" fmla="*/ 36 h 60"/>
                <a:gd name="T18" fmla="*/ 62 w 138"/>
                <a:gd name="T19" fmla="*/ 38 h 60"/>
                <a:gd name="T20" fmla="*/ 46 w 138"/>
                <a:gd name="T21" fmla="*/ 47 h 60"/>
                <a:gd name="T22" fmla="*/ 45 w 138"/>
                <a:gd name="T23" fmla="*/ 57 h 60"/>
                <a:gd name="T24" fmla="*/ 85 w 138"/>
                <a:gd name="T25" fmla="*/ 45 h 60"/>
                <a:gd name="T26" fmla="*/ 101 w 138"/>
                <a:gd name="T27" fmla="*/ 44 h 60"/>
                <a:gd name="T28" fmla="*/ 127 w 138"/>
                <a:gd name="T29" fmla="*/ 42 h 60"/>
                <a:gd name="T30" fmla="*/ 131 w 138"/>
                <a:gd name="T31" fmla="*/ 19 h 60"/>
                <a:gd name="T32" fmla="*/ 118 w 138"/>
                <a:gd name="T33" fmla="*/ 24 h 60"/>
                <a:gd name="T34" fmla="*/ 105 w 138"/>
                <a:gd name="T35" fmla="*/ 13 h 60"/>
                <a:gd name="T36" fmla="*/ 97 w 138"/>
                <a:gd name="T37" fmla="*/ 1 h 60"/>
                <a:gd name="T38" fmla="*/ 85 w 138"/>
                <a:gd name="T39" fmla="*/ 14 h 60"/>
                <a:gd name="T40" fmla="*/ 86 w 138"/>
                <a:gd name="T41" fmla="*/ 21 h 60"/>
                <a:gd name="T42" fmla="*/ 95 w 138"/>
                <a:gd name="T43" fmla="*/ 30 h 60"/>
                <a:gd name="T44" fmla="*/ 69 w 138"/>
                <a:gd name="T45" fmla="*/ 25 h 60"/>
                <a:gd name="T46" fmla="*/ 42 w 138"/>
                <a:gd name="T47" fmla="*/ 13 h 60"/>
                <a:gd name="T48" fmla="*/ 30 w 138"/>
                <a:gd name="T49" fmla="*/ 7 h 60"/>
                <a:gd name="T50" fmla="*/ 18 w 138"/>
                <a:gd name="T51" fmla="*/ 14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38" h="60">
                  <a:moveTo>
                    <a:pt x="18" y="14"/>
                  </a:moveTo>
                  <a:cubicBezTo>
                    <a:pt x="11" y="14"/>
                    <a:pt x="12" y="21"/>
                    <a:pt x="20" y="21"/>
                  </a:cubicBezTo>
                  <a:cubicBezTo>
                    <a:pt x="28" y="21"/>
                    <a:pt x="30" y="24"/>
                    <a:pt x="19" y="23"/>
                  </a:cubicBezTo>
                  <a:cubicBezTo>
                    <a:pt x="7" y="23"/>
                    <a:pt x="2" y="33"/>
                    <a:pt x="10" y="31"/>
                  </a:cubicBezTo>
                  <a:cubicBezTo>
                    <a:pt x="18" y="29"/>
                    <a:pt x="28" y="29"/>
                    <a:pt x="22" y="31"/>
                  </a:cubicBezTo>
                  <a:cubicBezTo>
                    <a:pt x="16" y="33"/>
                    <a:pt x="0" y="34"/>
                    <a:pt x="2" y="37"/>
                  </a:cubicBezTo>
                  <a:cubicBezTo>
                    <a:pt x="3" y="39"/>
                    <a:pt x="10" y="39"/>
                    <a:pt x="16" y="41"/>
                  </a:cubicBezTo>
                  <a:cubicBezTo>
                    <a:pt x="23" y="44"/>
                    <a:pt x="27" y="45"/>
                    <a:pt x="32" y="40"/>
                  </a:cubicBezTo>
                  <a:cubicBezTo>
                    <a:pt x="37" y="34"/>
                    <a:pt x="43" y="29"/>
                    <a:pt x="41" y="36"/>
                  </a:cubicBezTo>
                  <a:cubicBezTo>
                    <a:pt x="38" y="44"/>
                    <a:pt x="49" y="38"/>
                    <a:pt x="62" y="38"/>
                  </a:cubicBezTo>
                  <a:cubicBezTo>
                    <a:pt x="76" y="37"/>
                    <a:pt x="60" y="46"/>
                    <a:pt x="46" y="47"/>
                  </a:cubicBezTo>
                  <a:cubicBezTo>
                    <a:pt x="32" y="48"/>
                    <a:pt x="34" y="55"/>
                    <a:pt x="45" y="57"/>
                  </a:cubicBezTo>
                  <a:cubicBezTo>
                    <a:pt x="56" y="60"/>
                    <a:pt x="80" y="50"/>
                    <a:pt x="85" y="45"/>
                  </a:cubicBezTo>
                  <a:cubicBezTo>
                    <a:pt x="91" y="39"/>
                    <a:pt x="96" y="48"/>
                    <a:pt x="101" y="44"/>
                  </a:cubicBezTo>
                  <a:cubicBezTo>
                    <a:pt x="107" y="40"/>
                    <a:pt x="117" y="44"/>
                    <a:pt x="127" y="42"/>
                  </a:cubicBezTo>
                  <a:cubicBezTo>
                    <a:pt x="136" y="40"/>
                    <a:pt x="138" y="22"/>
                    <a:pt x="131" y="19"/>
                  </a:cubicBezTo>
                  <a:cubicBezTo>
                    <a:pt x="124" y="16"/>
                    <a:pt x="124" y="23"/>
                    <a:pt x="118" y="24"/>
                  </a:cubicBezTo>
                  <a:cubicBezTo>
                    <a:pt x="113" y="25"/>
                    <a:pt x="110" y="18"/>
                    <a:pt x="105" y="13"/>
                  </a:cubicBezTo>
                  <a:cubicBezTo>
                    <a:pt x="101" y="9"/>
                    <a:pt x="104" y="0"/>
                    <a:pt x="97" y="1"/>
                  </a:cubicBezTo>
                  <a:cubicBezTo>
                    <a:pt x="91" y="2"/>
                    <a:pt x="77" y="13"/>
                    <a:pt x="85" y="14"/>
                  </a:cubicBezTo>
                  <a:cubicBezTo>
                    <a:pt x="94" y="15"/>
                    <a:pt x="91" y="19"/>
                    <a:pt x="86" y="21"/>
                  </a:cubicBezTo>
                  <a:cubicBezTo>
                    <a:pt x="82" y="23"/>
                    <a:pt x="97" y="27"/>
                    <a:pt x="95" y="30"/>
                  </a:cubicBezTo>
                  <a:cubicBezTo>
                    <a:pt x="93" y="33"/>
                    <a:pt x="70" y="30"/>
                    <a:pt x="69" y="25"/>
                  </a:cubicBezTo>
                  <a:cubicBezTo>
                    <a:pt x="68" y="20"/>
                    <a:pt x="50" y="11"/>
                    <a:pt x="42" y="13"/>
                  </a:cubicBezTo>
                  <a:cubicBezTo>
                    <a:pt x="35" y="15"/>
                    <a:pt x="38" y="7"/>
                    <a:pt x="30" y="7"/>
                  </a:cubicBezTo>
                  <a:cubicBezTo>
                    <a:pt x="23" y="6"/>
                    <a:pt x="25" y="13"/>
                    <a:pt x="18" y="1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solidFill>
                  <a:schemeClr val="tx1">
                    <a:lumMod val="75000"/>
                    <a:lumOff val="25000"/>
                  </a:schemeClr>
                </a:solidFill>
              </a:endParaRPr>
            </a:p>
          </p:txBody>
        </p:sp>
        <p:sp>
          <p:nvSpPr>
            <p:cNvPr id="139" name="Freeform 2201"/>
            <p:cNvSpPr>
              <a:spLocks/>
            </p:cNvSpPr>
            <p:nvPr/>
          </p:nvSpPr>
          <p:spPr bwMode="auto">
            <a:xfrm>
              <a:off x="1635593" y="2912547"/>
              <a:ext cx="50177" cy="55753"/>
            </a:xfrm>
            <a:custGeom>
              <a:avLst/>
              <a:gdLst>
                <a:gd name="T0" fmla="*/ 9 w 29"/>
                <a:gd name="T1" fmla="*/ 4 h 32"/>
                <a:gd name="T2" fmla="*/ 26 w 29"/>
                <a:gd name="T3" fmla="*/ 29 h 32"/>
                <a:gd name="T4" fmla="*/ 21 w 29"/>
                <a:gd name="T5" fmla="*/ 12 h 32"/>
                <a:gd name="T6" fmla="*/ 9 w 29"/>
                <a:gd name="T7" fmla="*/ 4 h 32"/>
              </a:gdLst>
              <a:ahLst/>
              <a:cxnLst>
                <a:cxn ang="0">
                  <a:pos x="T0" y="T1"/>
                </a:cxn>
                <a:cxn ang="0">
                  <a:pos x="T2" y="T3"/>
                </a:cxn>
                <a:cxn ang="0">
                  <a:pos x="T4" y="T5"/>
                </a:cxn>
                <a:cxn ang="0">
                  <a:pos x="T6" y="T7"/>
                </a:cxn>
              </a:cxnLst>
              <a:rect l="0" t="0" r="r" b="b"/>
              <a:pathLst>
                <a:path w="29" h="32">
                  <a:moveTo>
                    <a:pt x="9" y="4"/>
                  </a:moveTo>
                  <a:cubicBezTo>
                    <a:pt x="0" y="9"/>
                    <a:pt x="22" y="32"/>
                    <a:pt x="26" y="29"/>
                  </a:cubicBezTo>
                  <a:cubicBezTo>
                    <a:pt x="29" y="27"/>
                    <a:pt x="21" y="18"/>
                    <a:pt x="21" y="12"/>
                  </a:cubicBezTo>
                  <a:cubicBezTo>
                    <a:pt x="21" y="6"/>
                    <a:pt x="18" y="0"/>
                    <a:pt x="9" y="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solidFill>
                  <a:schemeClr val="tx1">
                    <a:lumMod val="75000"/>
                    <a:lumOff val="25000"/>
                  </a:schemeClr>
                </a:solidFill>
              </a:endParaRPr>
            </a:p>
          </p:txBody>
        </p:sp>
        <p:sp>
          <p:nvSpPr>
            <p:cNvPr id="140" name="Freeform 2202"/>
            <p:cNvSpPr>
              <a:spLocks/>
            </p:cNvSpPr>
            <p:nvPr/>
          </p:nvSpPr>
          <p:spPr bwMode="auto">
            <a:xfrm>
              <a:off x="3027531" y="3020456"/>
              <a:ext cx="57610" cy="32373"/>
            </a:xfrm>
            <a:custGeom>
              <a:avLst/>
              <a:gdLst>
                <a:gd name="T0" fmla="*/ 1 w 33"/>
                <a:gd name="T1" fmla="*/ 3 h 19"/>
                <a:gd name="T2" fmla="*/ 32 w 33"/>
                <a:gd name="T3" fmla="*/ 14 h 19"/>
                <a:gd name="T4" fmla="*/ 1 w 33"/>
                <a:gd name="T5" fmla="*/ 3 h 19"/>
              </a:gdLst>
              <a:ahLst/>
              <a:cxnLst>
                <a:cxn ang="0">
                  <a:pos x="T0" y="T1"/>
                </a:cxn>
                <a:cxn ang="0">
                  <a:pos x="T2" y="T3"/>
                </a:cxn>
                <a:cxn ang="0">
                  <a:pos x="T4" y="T5"/>
                </a:cxn>
              </a:cxnLst>
              <a:rect l="0" t="0" r="r" b="b"/>
              <a:pathLst>
                <a:path w="33" h="19">
                  <a:moveTo>
                    <a:pt x="1" y="3"/>
                  </a:moveTo>
                  <a:cubicBezTo>
                    <a:pt x="2" y="7"/>
                    <a:pt x="31" y="19"/>
                    <a:pt x="32" y="14"/>
                  </a:cubicBezTo>
                  <a:cubicBezTo>
                    <a:pt x="33" y="8"/>
                    <a:pt x="0" y="0"/>
                    <a:pt x="1" y="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solidFill>
                  <a:schemeClr val="tx1">
                    <a:lumMod val="75000"/>
                    <a:lumOff val="25000"/>
                  </a:schemeClr>
                </a:solidFill>
              </a:endParaRPr>
            </a:p>
          </p:txBody>
        </p:sp>
        <p:sp>
          <p:nvSpPr>
            <p:cNvPr id="141" name="Freeform 2203"/>
            <p:cNvSpPr>
              <a:spLocks/>
            </p:cNvSpPr>
            <p:nvPr/>
          </p:nvSpPr>
          <p:spPr bwMode="auto">
            <a:xfrm>
              <a:off x="1786123" y="2257898"/>
              <a:ext cx="223007" cy="136685"/>
            </a:xfrm>
            <a:custGeom>
              <a:avLst/>
              <a:gdLst>
                <a:gd name="T0" fmla="*/ 21 w 126"/>
                <a:gd name="T1" fmla="*/ 62 h 80"/>
                <a:gd name="T2" fmla="*/ 37 w 126"/>
                <a:gd name="T3" fmla="*/ 80 h 80"/>
                <a:gd name="T4" fmla="*/ 44 w 126"/>
                <a:gd name="T5" fmla="*/ 75 h 80"/>
                <a:gd name="T6" fmla="*/ 55 w 126"/>
                <a:gd name="T7" fmla="*/ 72 h 80"/>
                <a:gd name="T8" fmla="*/ 66 w 126"/>
                <a:gd name="T9" fmla="*/ 64 h 80"/>
                <a:gd name="T10" fmla="*/ 77 w 126"/>
                <a:gd name="T11" fmla="*/ 53 h 80"/>
                <a:gd name="T12" fmla="*/ 86 w 126"/>
                <a:gd name="T13" fmla="*/ 42 h 80"/>
                <a:gd name="T14" fmla="*/ 122 w 126"/>
                <a:gd name="T15" fmla="*/ 27 h 80"/>
                <a:gd name="T16" fmla="*/ 108 w 126"/>
                <a:gd name="T17" fmla="*/ 14 h 80"/>
                <a:gd name="T18" fmla="*/ 85 w 126"/>
                <a:gd name="T19" fmla="*/ 12 h 80"/>
                <a:gd name="T20" fmla="*/ 78 w 126"/>
                <a:gd name="T21" fmla="*/ 9 h 80"/>
                <a:gd name="T22" fmla="*/ 55 w 126"/>
                <a:gd name="T23" fmla="*/ 3 h 80"/>
                <a:gd name="T24" fmla="*/ 20 w 126"/>
                <a:gd name="T25" fmla="*/ 8 h 80"/>
                <a:gd name="T26" fmla="*/ 25 w 126"/>
                <a:gd name="T27" fmla="*/ 19 h 80"/>
                <a:gd name="T28" fmla="*/ 17 w 126"/>
                <a:gd name="T29" fmla="*/ 36 h 80"/>
                <a:gd name="T30" fmla="*/ 7 w 126"/>
                <a:gd name="T31" fmla="*/ 53 h 80"/>
                <a:gd name="T32" fmla="*/ 21 w 126"/>
                <a:gd name="T33" fmla="*/ 62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6" h="80">
                  <a:moveTo>
                    <a:pt x="21" y="62"/>
                  </a:moveTo>
                  <a:cubicBezTo>
                    <a:pt x="30" y="64"/>
                    <a:pt x="31" y="80"/>
                    <a:pt x="37" y="80"/>
                  </a:cubicBezTo>
                  <a:cubicBezTo>
                    <a:pt x="41" y="80"/>
                    <a:pt x="38" y="75"/>
                    <a:pt x="44" y="75"/>
                  </a:cubicBezTo>
                  <a:cubicBezTo>
                    <a:pt x="51" y="75"/>
                    <a:pt x="49" y="72"/>
                    <a:pt x="55" y="72"/>
                  </a:cubicBezTo>
                  <a:cubicBezTo>
                    <a:pt x="61" y="73"/>
                    <a:pt x="66" y="71"/>
                    <a:pt x="66" y="64"/>
                  </a:cubicBezTo>
                  <a:cubicBezTo>
                    <a:pt x="66" y="57"/>
                    <a:pt x="71" y="54"/>
                    <a:pt x="77" y="53"/>
                  </a:cubicBezTo>
                  <a:cubicBezTo>
                    <a:pt x="83" y="51"/>
                    <a:pt x="77" y="44"/>
                    <a:pt x="86" y="42"/>
                  </a:cubicBezTo>
                  <a:cubicBezTo>
                    <a:pt x="94" y="40"/>
                    <a:pt x="118" y="30"/>
                    <a:pt x="122" y="27"/>
                  </a:cubicBezTo>
                  <a:cubicBezTo>
                    <a:pt x="126" y="24"/>
                    <a:pt x="117" y="20"/>
                    <a:pt x="108" y="14"/>
                  </a:cubicBezTo>
                  <a:cubicBezTo>
                    <a:pt x="99" y="9"/>
                    <a:pt x="92" y="7"/>
                    <a:pt x="85" y="12"/>
                  </a:cubicBezTo>
                  <a:cubicBezTo>
                    <a:pt x="78" y="16"/>
                    <a:pt x="83" y="7"/>
                    <a:pt x="78" y="9"/>
                  </a:cubicBezTo>
                  <a:cubicBezTo>
                    <a:pt x="72" y="12"/>
                    <a:pt x="57" y="5"/>
                    <a:pt x="55" y="3"/>
                  </a:cubicBezTo>
                  <a:cubicBezTo>
                    <a:pt x="53" y="0"/>
                    <a:pt x="26" y="8"/>
                    <a:pt x="20" y="8"/>
                  </a:cubicBezTo>
                  <a:cubicBezTo>
                    <a:pt x="13" y="8"/>
                    <a:pt x="20" y="15"/>
                    <a:pt x="25" y="19"/>
                  </a:cubicBezTo>
                  <a:cubicBezTo>
                    <a:pt x="29" y="22"/>
                    <a:pt x="14" y="33"/>
                    <a:pt x="17" y="36"/>
                  </a:cubicBezTo>
                  <a:cubicBezTo>
                    <a:pt x="20" y="38"/>
                    <a:pt x="14" y="45"/>
                    <a:pt x="7" y="53"/>
                  </a:cubicBezTo>
                  <a:cubicBezTo>
                    <a:pt x="0" y="61"/>
                    <a:pt x="12" y="60"/>
                    <a:pt x="21" y="62"/>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solidFill>
                  <a:schemeClr val="tx1">
                    <a:lumMod val="75000"/>
                    <a:lumOff val="25000"/>
                  </a:schemeClr>
                </a:solidFill>
              </a:endParaRPr>
            </a:p>
          </p:txBody>
        </p:sp>
        <p:sp>
          <p:nvSpPr>
            <p:cNvPr id="142" name="Freeform 2204"/>
            <p:cNvSpPr>
              <a:spLocks/>
            </p:cNvSpPr>
            <p:nvPr/>
          </p:nvSpPr>
          <p:spPr bwMode="auto">
            <a:xfrm>
              <a:off x="2505322" y="2286673"/>
              <a:ext cx="596545" cy="413652"/>
            </a:xfrm>
            <a:custGeom>
              <a:avLst/>
              <a:gdLst>
                <a:gd name="T0" fmla="*/ 215 w 336"/>
                <a:gd name="T1" fmla="*/ 54 h 241"/>
                <a:gd name="T2" fmla="*/ 185 w 336"/>
                <a:gd name="T3" fmla="*/ 44 h 241"/>
                <a:gd name="T4" fmla="*/ 147 w 336"/>
                <a:gd name="T5" fmla="*/ 27 h 241"/>
                <a:gd name="T6" fmla="*/ 127 w 336"/>
                <a:gd name="T7" fmla="*/ 34 h 241"/>
                <a:gd name="T8" fmla="*/ 109 w 336"/>
                <a:gd name="T9" fmla="*/ 21 h 241"/>
                <a:gd name="T10" fmla="*/ 79 w 336"/>
                <a:gd name="T11" fmla="*/ 7 h 241"/>
                <a:gd name="T12" fmla="*/ 59 w 336"/>
                <a:gd name="T13" fmla="*/ 33 h 241"/>
                <a:gd name="T14" fmla="*/ 65 w 336"/>
                <a:gd name="T15" fmla="*/ 52 h 241"/>
                <a:gd name="T16" fmla="*/ 43 w 336"/>
                <a:gd name="T17" fmla="*/ 30 h 241"/>
                <a:gd name="T18" fmla="*/ 61 w 336"/>
                <a:gd name="T19" fmla="*/ 4 h 241"/>
                <a:gd name="T20" fmla="*/ 6 w 336"/>
                <a:gd name="T21" fmla="*/ 54 h 241"/>
                <a:gd name="T22" fmla="*/ 27 w 336"/>
                <a:gd name="T23" fmla="*/ 64 h 241"/>
                <a:gd name="T24" fmla="*/ 32 w 336"/>
                <a:gd name="T25" fmla="*/ 76 h 241"/>
                <a:gd name="T26" fmla="*/ 66 w 336"/>
                <a:gd name="T27" fmla="*/ 82 h 241"/>
                <a:gd name="T28" fmla="*/ 103 w 336"/>
                <a:gd name="T29" fmla="*/ 82 h 241"/>
                <a:gd name="T30" fmla="*/ 127 w 336"/>
                <a:gd name="T31" fmla="*/ 78 h 241"/>
                <a:gd name="T32" fmla="*/ 143 w 336"/>
                <a:gd name="T33" fmla="*/ 81 h 241"/>
                <a:gd name="T34" fmla="*/ 166 w 336"/>
                <a:gd name="T35" fmla="*/ 98 h 241"/>
                <a:gd name="T36" fmla="*/ 172 w 336"/>
                <a:gd name="T37" fmla="*/ 103 h 241"/>
                <a:gd name="T38" fmla="*/ 200 w 336"/>
                <a:gd name="T39" fmla="*/ 125 h 241"/>
                <a:gd name="T40" fmla="*/ 218 w 336"/>
                <a:gd name="T41" fmla="*/ 143 h 241"/>
                <a:gd name="T42" fmla="*/ 219 w 336"/>
                <a:gd name="T43" fmla="*/ 159 h 241"/>
                <a:gd name="T44" fmla="*/ 188 w 336"/>
                <a:gd name="T45" fmla="*/ 168 h 241"/>
                <a:gd name="T46" fmla="*/ 146 w 336"/>
                <a:gd name="T47" fmla="*/ 176 h 241"/>
                <a:gd name="T48" fmla="*/ 165 w 336"/>
                <a:gd name="T49" fmla="*/ 191 h 241"/>
                <a:gd name="T50" fmla="*/ 193 w 336"/>
                <a:gd name="T51" fmla="*/ 188 h 241"/>
                <a:gd name="T52" fmla="*/ 212 w 336"/>
                <a:gd name="T53" fmla="*/ 214 h 241"/>
                <a:gd name="T54" fmla="*/ 274 w 336"/>
                <a:gd name="T55" fmla="*/ 236 h 241"/>
                <a:gd name="T56" fmla="*/ 262 w 336"/>
                <a:gd name="T57" fmla="*/ 209 h 241"/>
                <a:gd name="T58" fmla="*/ 286 w 336"/>
                <a:gd name="T59" fmla="*/ 198 h 241"/>
                <a:gd name="T60" fmla="*/ 256 w 336"/>
                <a:gd name="T61" fmla="*/ 166 h 241"/>
                <a:gd name="T62" fmla="*/ 275 w 336"/>
                <a:gd name="T63" fmla="*/ 159 h 241"/>
                <a:gd name="T64" fmla="*/ 304 w 336"/>
                <a:gd name="T65" fmla="*/ 172 h 241"/>
                <a:gd name="T66" fmla="*/ 330 w 336"/>
                <a:gd name="T67" fmla="*/ 151 h 241"/>
                <a:gd name="T68" fmla="*/ 307 w 336"/>
                <a:gd name="T69" fmla="*/ 134 h 241"/>
                <a:gd name="T70" fmla="*/ 267 w 336"/>
                <a:gd name="T71" fmla="*/ 117 h 241"/>
                <a:gd name="T72" fmla="*/ 268 w 336"/>
                <a:gd name="T73" fmla="*/ 101 h 241"/>
                <a:gd name="T74" fmla="*/ 261 w 336"/>
                <a:gd name="T75" fmla="*/ 89 h 241"/>
                <a:gd name="T76" fmla="*/ 247 w 336"/>
                <a:gd name="T77" fmla="*/ 84 h 241"/>
                <a:gd name="T78" fmla="*/ 232 w 336"/>
                <a:gd name="T79" fmla="*/ 69 h 241"/>
                <a:gd name="T80" fmla="*/ 209 w 336"/>
                <a:gd name="T81" fmla="*/ 67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6" h="241">
                  <a:moveTo>
                    <a:pt x="205" y="63"/>
                  </a:moveTo>
                  <a:cubicBezTo>
                    <a:pt x="210" y="63"/>
                    <a:pt x="216" y="59"/>
                    <a:pt x="215" y="54"/>
                  </a:cubicBezTo>
                  <a:cubicBezTo>
                    <a:pt x="213" y="50"/>
                    <a:pt x="200" y="49"/>
                    <a:pt x="198" y="55"/>
                  </a:cubicBezTo>
                  <a:cubicBezTo>
                    <a:pt x="195" y="60"/>
                    <a:pt x="185" y="49"/>
                    <a:pt x="185" y="44"/>
                  </a:cubicBezTo>
                  <a:cubicBezTo>
                    <a:pt x="185" y="40"/>
                    <a:pt x="169" y="44"/>
                    <a:pt x="171" y="36"/>
                  </a:cubicBezTo>
                  <a:cubicBezTo>
                    <a:pt x="173" y="29"/>
                    <a:pt x="152" y="27"/>
                    <a:pt x="147" y="27"/>
                  </a:cubicBezTo>
                  <a:cubicBezTo>
                    <a:pt x="141" y="27"/>
                    <a:pt x="133" y="31"/>
                    <a:pt x="134" y="36"/>
                  </a:cubicBezTo>
                  <a:cubicBezTo>
                    <a:pt x="135" y="41"/>
                    <a:pt x="128" y="39"/>
                    <a:pt x="127" y="34"/>
                  </a:cubicBezTo>
                  <a:cubicBezTo>
                    <a:pt x="126" y="28"/>
                    <a:pt x="113" y="40"/>
                    <a:pt x="109" y="40"/>
                  </a:cubicBezTo>
                  <a:cubicBezTo>
                    <a:pt x="105" y="40"/>
                    <a:pt x="111" y="25"/>
                    <a:pt x="109" y="21"/>
                  </a:cubicBezTo>
                  <a:cubicBezTo>
                    <a:pt x="107" y="16"/>
                    <a:pt x="104" y="15"/>
                    <a:pt x="101" y="7"/>
                  </a:cubicBezTo>
                  <a:cubicBezTo>
                    <a:pt x="98" y="0"/>
                    <a:pt x="83" y="3"/>
                    <a:pt x="79" y="7"/>
                  </a:cubicBezTo>
                  <a:cubicBezTo>
                    <a:pt x="75" y="12"/>
                    <a:pt x="62" y="10"/>
                    <a:pt x="55" y="17"/>
                  </a:cubicBezTo>
                  <a:cubicBezTo>
                    <a:pt x="48" y="24"/>
                    <a:pt x="56" y="31"/>
                    <a:pt x="59" y="33"/>
                  </a:cubicBezTo>
                  <a:cubicBezTo>
                    <a:pt x="62" y="36"/>
                    <a:pt x="48" y="40"/>
                    <a:pt x="53" y="44"/>
                  </a:cubicBezTo>
                  <a:cubicBezTo>
                    <a:pt x="57" y="48"/>
                    <a:pt x="64" y="46"/>
                    <a:pt x="65" y="52"/>
                  </a:cubicBezTo>
                  <a:cubicBezTo>
                    <a:pt x="65" y="59"/>
                    <a:pt x="48" y="50"/>
                    <a:pt x="46" y="45"/>
                  </a:cubicBezTo>
                  <a:cubicBezTo>
                    <a:pt x="43" y="39"/>
                    <a:pt x="47" y="34"/>
                    <a:pt x="43" y="30"/>
                  </a:cubicBezTo>
                  <a:cubicBezTo>
                    <a:pt x="40" y="26"/>
                    <a:pt x="43" y="21"/>
                    <a:pt x="49" y="14"/>
                  </a:cubicBezTo>
                  <a:cubicBezTo>
                    <a:pt x="56" y="7"/>
                    <a:pt x="61" y="8"/>
                    <a:pt x="61" y="4"/>
                  </a:cubicBezTo>
                  <a:cubicBezTo>
                    <a:pt x="61" y="0"/>
                    <a:pt x="33" y="0"/>
                    <a:pt x="16" y="15"/>
                  </a:cubicBezTo>
                  <a:cubicBezTo>
                    <a:pt x="0" y="30"/>
                    <a:pt x="5" y="50"/>
                    <a:pt x="6" y="54"/>
                  </a:cubicBezTo>
                  <a:cubicBezTo>
                    <a:pt x="7" y="58"/>
                    <a:pt x="21" y="56"/>
                    <a:pt x="30" y="59"/>
                  </a:cubicBezTo>
                  <a:cubicBezTo>
                    <a:pt x="38" y="61"/>
                    <a:pt x="34" y="65"/>
                    <a:pt x="27" y="64"/>
                  </a:cubicBezTo>
                  <a:cubicBezTo>
                    <a:pt x="21" y="63"/>
                    <a:pt x="10" y="61"/>
                    <a:pt x="10" y="65"/>
                  </a:cubicBezTo>
                  <a:cubicBezTo>
                    <a:pt x="11" y="70"/>
                    <a:pt x="24" y="78"/>
                    <a:pt x="32" y="76"/>
                  </a:cubicBezTo>
                  <a:cubicBezTo>
                    <a:pt x="40" y="74"/>
                    <a:pt x="40" y="74"/>
                    <a:pt x="44" y="79"/>
                  </a:cubicBezTo>
                  <a:cubicBezTo>
                    <a:pt x="47" y="83"/>
                    <a:pt x="57" y="82"/>
                    <a:pt x="66" y="82"/>
                  </a:cubicBezTo>
                  <a:cubicBezTo>
                    <a:pt x="76" y="83"/>
                    <a:pt x="87" y="86"/>
                    <a:pt x="91" y="87"/>
                  </a:cubicBezTo>
                  <a:cubicBezTo>
                    <a:pt x="96" y="87"/>
                    <a:pt x="101" y="84"/>
                    <a:pt x="103" y="82"/>
                  </a:cubicBezTo>
                  <a:cubicBezTo>
                    <a:pt x="104" y="79"/>
                    <a:pt x="123" y="86"/>
                    <a:pt x="128" y="85"/>
                  </a:cubicBezTo>
                  <a:cubicBezTo>
                    <a:pt x="134" y="85"/>
                    <a:pt x="130" y="80"/>
                    <a:pt x="127" y="78"/>
                  </a:cubicBezTo>
                  <a:cubicBezTo>
                    <a:pt x="123" y="77"/>
                    <a:pt x="125" y="70"/>
                    <a:pt x="129" y="73"/>
                  </a:cubicBezTo>
                  <a:cubicBezTo>
                    <a:pt x="134" y="75"/>
                    <a:pt x="141" y="77"/>
                    <a:pt x="143" y="81"/>
                  </a:cubicBezTo>
                  <a:cubicBezTo>
                    <a:pt x="144" y="85"/>
                    <a:pt x="148" y="83"/>
                    <a:pt x="149" y="87"/>
                  </a:cubicBezTo>
                  <a:cubicBezTo>
                    <a:pt x="149" y="90"/>
                    <a:pt x="165" y="94"/>
                    <a:pt x="166" y="98"/>
                  </a:cubicBezTo>
                  <a:cubicBezTo>
                    <a:pt x="166" y="102"/>
                    <a:pt x="150" y="104"/>
                    <a:pt x="155" y="108"/>
                  </a:cubicBezTo>
                  <a:cubicBezTo>
                    <a:pt x="159" y="111"/>
                    <a:pt x="166" y="103"/>
                    <a:pt x="172" y="103"/>
                  </a:cubicBezTo>
                  <a:cubicBezTo>
                    <a:pt x="178" y="102"/>
                    <a:pt x="178" y="116"/>
                    <a:pt x="183" y="114"/>
                  </a:cubicBezTo>
                  <a:cubicBezTo>
                    <a:pt x="189" y="111"/>
                    <a:pt x="194" y="116"/>
                    <a:pt x="200" y="125"/>
                  </a:cubicBezTo>
                  <a:cubicBezTo>
                    <a:pt x="206" y="133"/>
                    <a:pt x="199" y="141"/>
                    <a:pt x="200" y="144"/>
                  </a:cubicBezTo>
                  <a:cubicBezTo>
                    <a:pt x="200" y="147"/>
                    <a:pt x="212" y="146"/>
                    <a:pt x="218" y="143"/>
                  </a:cubicBezTo>
                  <a:cubicBezTo>
                    <a:pt x="225" y="139"/>
                    <a:pt x="231" y="147"/>
                    <a:pt x="236" y="151"/>
                  </a:cubicBezTo>
                  <a:cubicBezTo>
                    <a:pt x="241" y="156"/>
                    <a:pt x="217" y="163"/>
                    <a:pt x="219" y="159"/>
                  </a:cubicBezTo>
                  <a:cubicBezTo>
                    <a:pt x="221" y="155"/>
                    <a:pt x="205" y="143"/>
                    <a:pt x="191" y="149"/>
                  </a:cubicBezTo>
                  <a:cubicBezTo>
                    <a:pt x="176" y="154"/>
                    <a:pt x="186" y="163"/>
                    <a:pt x="188" y="168"/>
                  </a:cubicBezTo>
                  <a:cubicBezTo>
                    <a:pt x="189" y="173"/>
                    <a:pt x="175" y="178"/>
                    <a:pt x="161" y="173"/>
                  </a:cubicBezTo>
                  <a:cubicBezTo>
                    <a:pt x="148" y="169"/>
                    <a:pt x="152" y="176"/>
                    <a:pt x="146" y="176"/>
                  </a:cubicBezTo>
                  <a:cubicBezTo>
                    <a:pt x="141" y="176"/>
                    <a:pt x="135" y="185"/>
                    <a:pt x="140" y="190"/>
                  </a:cubicBezTo>
                  <a:cubicBezTo>
                    <a:pt x="145" y="196"/>
                    <a:pt x="156" y="191"/>
                    <a:pt x="165" y="191"/>
                  </a:cubicBezTo>
                  <a:cubicBezTo>
                    <a:pt x="174" y="192"/>
                    <a:pt x="175" y="194"/>
                    <a:pt x="176" y="189"/>
                  </a:cubicBezTo>
                  <a:cubicBezTo>
                    <a:pt x="177" y="184"/>
                    <a:pt x="186" y="187"/>
                    <a:pt x="193" y="188"/>
                  </a:cubicBezTo>
                  <a:cubicBezTo>
                    <a:pt x="199" y="190"/>
                    <a:pt x="198" y="199"/>
                    <a:pt x="206" y="200"/>
                  </a:cubicBezTo>
                  <a:cubicBezTo>
                    <a:pt x="214" y="201"/>
                    <a:pt x="207" y="209"/>
                    <a:pt x="212" y="214"/>
                  </a:cubicBezTo>
                  <a:cubicBezTo>
                    <a:pt x="217" y="220"/>
                    <a:pt x="233" y="217"/>
                    <a:pt x="239" y="223"/>
                  </a:cubicBezTo>
                  <a:cubicBezTo>
                    <a:pt x="245" y="229"/>
                    <a:pt x="271" y="241"/>
                    <a:pt x="274" y="236"/>
                  </a:cubicBezTo>
                  <a:cubicBezTo>
                    <a:pt x="278" y="231"/>
                    <a:pt x="252" y="208"/>
                    <a:pt x="245" y="206"/>
                  </a:cubicBezTo>
                  <a:cubicBezTo>
                    <a:pt x="237" y="204"/>
                    <a:pt x="252" y="202"/>
                    <a:pt x="262" y="209"/>
                  </a:cubicBezTo>
                  <a:cubicBezTo>
                    <a:pt x="271" y="217"/>
                    <a:pt x="285" y="220"/>
                    <a:pt x="292" y="211"/>
                  </a:cubicBezTo>
                  <a:cubicBezTo>
                    <a:pt x="299" y="202"/>
                    <a:pt x="286" y="205"/>
                    <a:pt x="286" y="198"/>
                  </a:cubicBezTo>
                  <a:cubicBezTo>
                    <a:pt x="286" y="192"/>
                    <a:pt x="282" y="183"/>
                    <a:pt x="275" y="183"/>
                  </a:cubicBezTo>
                  <a:cubicBezTo>
                    <a:pt x="268" y="183"/>
                    <a:pt x="250" y="169"/>
                    <a:pt x="256" y="166"/>
                  </a:cubicBezTo>
                  <a:cubicBezTo>
                    <a:pt x="263" y="163"/>
                    <a:pt x="254" y="159"/>
                    <a:pt x="259" y="153"/>
                  </a:cubicBezTo>
                  <a:cubicBezTo>
                    <a:pt x="264" y="148"/>
                    <a:pt x="269" y="158"/>
                    <a:pt x="275" y="159"/>
                  </a:cubicBezTo>
                  <a:cubicBezTo>
                    <a:pt x="281" y="159"/>
                    <a:pt x="282" y="167"/>
                    <a:pt x="292" y="175"/>
                  </a:cubicBezTo>
                  <a:cubicBezTo>
                    <a:pt x="301" y="183"/>
                    <a:pt x="302" y="177"/>
                    <a:pt x="304" y="172"/>
                  </a:cubicBezTo>
                  <a:cubicBezTo>
                    <a:pt x="305" y="166"/>
                    <a:pt x="316" y="171"/>
                    <a:pt x="315" y="165"/>
                  </a:cubicBezTo>
                  <a:cubicBezTo>
                    <a:pt x="315" y="160"/>
                    <a:pt x="324" y="153"/>
                    <a:pt x="330" y="151"/>
                  </a:cubicBezTo>
                  <a:cubicBezTo>
                    <a:pt x="336" y="148"/>
                    <a:pt x="325" y="142"/>
                    <a:pt x="317" y="143"/>
                  </a:cubicBezTo>
                  <a:cubicBezTo>
                    <a:pt x="309" y="143"/>
                    <a:pt x="307" y="138"/>
                    <a:pt x="307" y="134"/>
                  </a:cubicBezTo>
                  <a:cubicBezTo>
                    <a:pt x="307" y="131"/>
                    <a:pt x="292" y="122"/>
                    <a:pt x="287" y="124"/>
                  </a:cubicBezTo>
                  <a:cubicBezTo>
                    <a:pt x="282" y="125"/>
                    <a:pt x="274" y="117"/>
                    <a:pt x="267" y="117"/>
                  </a:cubicBezTo>
                  <a:cubicBezTo>
                    <a:pt x="261" y="116"/>
                    <a:pt x="251" y="111"/>
                    <a:pt x="252" y="104"/>
                  </a:cubicBezTo>
                  <a:cubicBezTo>
                    <a:pt x="253" y="97"/>
                    <a:pt x="265" y="106"/>
                    <a:pt x="268" y="101"/>
                  </a:cubicBezTo>
                  <a:cubicBezTo>
                    <a:pt x="270" y="95"/>
                    <a:pt x="255" y="98"/>
                    <a:pt x="255" y="94"/>
                  </a:cubicBezTo>
                  <a:cubicBezTo>
                    <a:pt x="254" y="90"/>
                    <a:pt x="258" y="92"/>
                    <a:pt x="261" y="89"/>
                  </a:cubicBezTo>
                  <a:cubicBezTo>
                    <a:pt x="264" y="87"/>
                    <a:pt x="259" y="82"/>
                    <a:pt x="255" y="80"/>
                  </a:cubicBezTo>
                  <a:cubicBezTo>
                    <a:pt x="252" y="78"/>
                    <a:pt x="251" y="84"/>
                    <a:pt x="247" y="84"/>
                  </a:cubicBezTo>
                  <a:cubicBezTo>
                    <a:pt x="244" y="84"/>
                    <a:pt x="247" y="78"/>
                    <a:pt x="249" y="75"/>
                  </a:cubicBezTo>
                  <a:cubicBezTo>
                    <a:pt x="252" y="71"/>
                    <a:pt x="238" y="67"/>
                    <a:pt x="232" y="69"/>
                  </a:cubicBezTo>
                  <a:cubicBezTo>
                    <a:pt x="226" y="71"/>
                    <a:pt x="224" y="68"/>
                    <a:pt x="224" y="64"/>
                  </a:cubicBezTo>
                  <a:cubicBezTo>
                    <a:pt x="224" y="60"/>
                    <a:pt x="213" y="64"/>
                    <a:pt x="209" y="67"/>
                  </a:cubicBezTo>
                  <a:cubicBezTo>
                    <a:pt x="205" y="70"/>
                    <a:pt x="200" y="64"/>
                    <a:pt x="205" y="6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solidFill>
                  <a:schemeClr val="tx1">
                    <a:lumMod val="75000"/>
                    <a:lumOff val="25000"/>
                  </a:schemeClr>
                </a:solidFill>
              </a:endParaRPr>
            </a:p>
          </p:txBody>
        </p:sp>
        <p:sp>
          <p:nvSpPr>
            <p:cNvPr id="143" name="Freeform 2205"/>
            <p:cNvSpPr>
              <a:spLocks/>
            </p:cNvSpPr>
            <p:nvPr/>
          </p:nvSpPr>
          <p:spPr bwMode="auto">
            <a:xfrm>
              <a:off x="3126026" y="2980889"/>
              <a:ext cx="143096" cy="124096"/>
            </a:xfrm>
            <a:custGeom>
              <a:avLst/>
              <a:gdLst>
                <a:gd name="T0" fmla="*/ 44 w 81"/>
                <a:gd name="T1" fmla="*/ 5 h 72"/>
                <a:gd name="T2" fmla="*/ 39 w 81"/>
                <a:gd name="T3" fmla="*/ 2 h 72"/>
                <a:gd name="T4" fmla="*/ 21 w 81"/>
                <a:gd name="T5" fmla="*/ 27 h 72"/>
                <a:gd name="T6" fmla="*/ 16 w 81"/>
                <a:gd name="T7" fmla="*/ 38 h 72"/>
                <a:gd name="T8" fmla="*/ 9 w 81"/>
                <a:gd name="T9" fmla="*/ 44 h 72"/>
                <a:gd name="T10" fmla="*/ 6 w 81"/>
                <a:gd name="T11" fmla="*/ 58 h 72"/>
                <a:gd name="T12" fmla="*/ 23 w 81"/>
                <a:gd name="T13" fmla="*/ 58 h 72"/>
                <a:gd name="T14" fmla="*/ 39 w 81"/>
                <a:gd name="T15" fmla="*/ 55 h 72"/>
                <a:gd name="T16" fmla="*/ 50 w 81"/>
                <a:gd name="T17" fmla="*/ 58 h 72"/>
                <a:gd name="T18" fmla="*/ 47 w 81"/>
                <a:gd name="T19" fmla="*/ 66 h 72"/>
                <a:gd name="T20" fmla="*/ 57 w 81"/>
                <a:gd name="T21" fmla="*/ 62 h 72"/>
                <a:gd name="T22" fmla="*/ 64 w 81"/>
                <a:gd name="T23" fmla="*/ 65 h 72"/>
                <a:gd name="T24" fmla="*/ 78 w 81"/>
                <a:gd name="T25" fmla="*/ 66 h 72"/>
                <a:gd name="T26" fmla="*/ 73 w 81"/>
                <a:gd name="T27" fmla="*/ 56 h 72"/>
                <a:gd name="T28" fmla="*/ 72 w 81"/>
                <a:gd name="T29" fmla="*/ 50 h 72"/>
                <a:gd name="T30" fmla="*/ 67 w 81"/>
                <a:gd name="T31" fmla="*/ 48 h 72"/>
                <a:gd name="T32" fmla="*/ 68 w 81"/>
                <a:gd name="T33" fmla="*/ 37 h 72"/>
                <a:gd name="T34" fmla="*/ 59 w 81"/>
                <a:gd name="T35" fmla="*/ 34 h 72"/>
                <a:gd name="T36" fmla="*/ 49 w 81"/>
                <a:gd name="T37" fmla="*/ 32 h 72"/>
                <a:gd name="T38" fmla="*/ 44 w 81"/>
                <a:gd name="T39" fmla="*/ 26 h 72"/>
                <a:gd name="T40" fmla="*/ 35 w 81"/>
                <a:gd name="T41" fmla="*/ 26 h 72"/>
                <a:gd name="T42" fmla="*/ 36 w 81"/>
                <a:gd name="T43" fmla="*/ 18 h 72"/>
                <a:gd name="T44" fmla="*/ 44 w 81"/>
                <a:gd name="T45" fmla="*/ 5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1" h="72">
                  <a:moveTo>
                    <a:pt x="44" y="5"/>
                  </a:moveTo>
                  <a:cubicBezTo>
                    <a:pt x="49" y="3"/>
                    <a:pt x="44" y="0"/>
                    <a:pt x="39" y="2"/>
                  </a:cubicBezTo>
                  <a:cubicBezTo>
                    <a:pt x="34" y="4"/>
                    <a:pt x="21" y="22"/>
                    <a:pt x="21" y="27"/>
                  </a:cubicBezTo>
                  <a:cubicBezTo>
                    <a:pt x="21" y="32"/>
                    <a:pt x="20" y="38"/>
                    <a:pt x="16" y="38"/>
                  </a:cubicBezTo>
                  <a:cubicBezTo>
                    <a:pt x="11" y="37"/>
                    <a:pt x="6" y="42"/>
                    <a:pt x="9" y="44"/>
                  </a:cubicBezTo>
                  <a:cubicBezTo>
                    <a:pt x="13" y="47"/>
                    <a:pt x="0" y="54"/>
                    <a:pt x="6" y="58"/>
                  </a:cubicBezTo>
                  <a:cubicBezTo>
                    <a:pt x="10" y="60"/>
                    <a:pt x="17" y="57"/>
                    <a:pt x="23" y="58"/>
                  </a:cubicBezTo>
                  <a:cubicBezTo>
                    <a:pt x="29" y="58"/>
                    <a:pt x="34" y="59"/>
                    <a:pt x="39" y="55"/>
                  </a:cubicBezTo>
                  <a:cubicBezTo>
                    <a:pt x="44" y="51"/>
                    <a:pt x="44" y="58"/>
                    <a:pt x="50" y="58"/>
                  </a:cubicBezTo>
                  <a:cubicBezTo>
                    <a:pt x="55" y="57"/>
                    <a:pt x="47" y="62"/>
                    <a:pt x="47" y="66"/>
                  </a:cubicBezTo>
                  <a:cubicBezTo>
                    <a:pt x="47" y="69"/>
                    <a:pt x="53" y="64"/>
                    <a:pt x="57" y="62"/>
                  </a:cubicBezTo>
                  <a:cubicBezTo>
                    <a:pt x="61" y="60"/>
                    <a:pt x="66" y="62"/>
                    <a:pt x="64" y="65"/>
                  </a:cubicBezTo>
                  <a:cubicBezTo>
                    <a:pt x="62" y="68"/>
                    <a:pt x="75" y="72"/>
                    <a:pt x="78" y="66"/>
                  </a:cubicBezTo>
                  <a:cubicBezTo>
                    <a:pt x="81" y="61"/>
                    <a:pt x="75" y="53"/>
                    <a:pt x="73" y="56"/>
                  </a:cubicBezTo>
                  <a:cubicBezTo>
                    <a:pt x="71" y="60"/>
                    <a:pt x="68" y="54"/>
                    <a:pt x="72" y="50"/>
                  </a:cubicBezTo>
                  <a:cubicBezTo>
                    <a:pt x="76" y="47"/>
                    <a:pt x="71" y="46"/>
                    <a:pt x="67" y="48"/>
                  </a:cubicBezTo>
                  <a:cubicBezTo>
                    <a:pt x="63" y="50"/>
                    <a:pt x="64" y="39"/>
                    <a:pt x="68" y="37"/>
                  </a:cubicBezTo>
                  <a:cubicBezTo>
                    <a:pt x="72" y="35"/>
                    <a:pt x="59" y="31"/>
                    <a:pt x="59" y="34"/>
                  </a:cubicBezTo>
                  <a:cubicBezTo>
                    <a:pt x="59" y="38"/>
                    <a:pt x="50" y="36"/>
                    <a:pt x="49" y="32"/>
                  </a:cubicBezTo>
                  <a:cubicBezTo>
                    <a:pt x="48" y="29"/>
                    <a:pt x="42" y="28"/>
                    <a:pt x="44" y="26"/>
                  </a:cubicBezTo>
                  <a:cubicBezTo>
                    <a:pt x="46" y="23"/>
                    <a:pt x="36" y="22"/>
                    <a:pt x="35" y="26"/>
                  </a:cubicBezTo>
                  <a:cubicBezTo>
                    <a:pt x="34" y="30"/>
                    <a:pt x="31" y="23"/>
                    <a:pt x="36" y="18"/>
                  </a:cubicBezTo>
                  <a:cubicBezTo>
                    <a:pt x="41" y="13"/>
                    <a:pt x="40" y="8"/>
                    <a:pt x="44" y="5"/>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solidFill>
                  <a:schemeClr val="tx1">
                    <a:lumMod val="75000"/>
                    <a:lumOff val="25000"/>
                  </a:schemeClr>
                </a:solidFill>
              </a:endParaRPr>
            </a:p>
          </p:txBody>
        </p:sp>
        <p:sp>
          <p:nvSpPr>
            <p:cNvPr id="144" name="Freeform 2206"/>
            <p:cNvSpPr>
              <a:spLocks/>
            </p:cNvSpPr>
            <p:nvPr/>
          </p:nvSpPr>
          <p:spPr bwMode="auto">
            <a:xfrm>
              <a:off x="2758064" y="2486305"/>
              <a:ext cx="59469" cy="44962"/>
            </a:xfrm>
            <a:custGeom>
              <a:avLst/>
              <a:gdLst>
                <a:gd name="T0" fmla="*/ 28 w 34"/>
                <a:gd name="T1" fmla="*/ 19 h 26"/>
                <a:gd name="T2" fmla="*/ 29 w 34"/>
                <a:gd name="T3" fmla="*/ 4 h 26"/>
                <a:gd name="T4" fmla="*/ 15 w 34"/>
                <a:gd name="T5" fmla="*/ 0 h 26"/>
                <a:gd name="T6" fmla="*/ 5 w 34"/>
                <a:gd name="T7" fmla="*/ 18 h 26"/>
                <a:gd name="T8" fmla="*/ 28 w 34"/>
                <a:gd name="T9" fmla="*/ 19 h 26"/>
              </a:gdLst>
              <a:ahLst/>
              <a:cxnLst>
                <a:cxn ang="0">
                  <a:pos x="T0" y="T1"/>
                </a:cxn>
                <a:cxn ang="0">
                  <a:pos x="T2" y="T3"/>
                </a:cxn>
                <a:cxn ang="0">
                  <a:pos x="T4" y="T5"/>
                </a:cxn>
                <a:cxn ang="0">
                  <a:pos x="T6" y="T7"/>
                </a:cxn>
                <a:cxn ang="0">
                  <a:pos x="T8" y="T9"/>
                </a:cxn>
              </a:cxnLst>
              <a:rect l="0" t="0" r="r" b="b"/>
              <a:pathLst>
                <a:path w="34" h="26">
                  <a:moveTo>
                    <a:pt x="28" y="19"/>
                  </a:moveTo>
                  <a:cubicBezTo>
                    <a:pt x="34" y="18"/>
                    <a:pt x="33" y="9"/>
                    <a:pt x="29" y="4"/>
                  </a:cubicBezTo>
                  <a:cubicBezTo>
                    <a:pt x="27" y="0"/>
                    <a:pt x="20" y="0"/>
                    <a:pt x="15" y="0"/>
                  </a:cubicBezTo>
                  <a:cubicBezTo>
                    <a:pt x="9" y="1"/>
                    <a:pt x="0" y="9"/>
                    <a:pt x="5" y="18"/>
                  </a:cubicBezTo>
                  <a:cubicBezTo>
                    <a:pt x="10" y="26"/>
                    <a:pt x="22" y="20"/>
                    <a:pt x="28" y="19"/>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solidFill>
                  <a:schemeClr val="tx1">
                    <a:lumMod val="75000"/>
                    <a:lumOff val="25000"/>
                  </a:schemeClr>
                </a:solidFill>
              </a:endParaRPr>
            </a:p>
          </p:txBody>
        </p:sp>
        <p:sp>
          <p:nvSpPr>
            <p:cNvPr id="145" name="Freeform 2207"/>
            <p:cNvSpPr>
              <a:spLocks/>
            </p:cNvSpPr>
            <p:nvPr/>
          </p:nvSpPr>
          <p:spPr bwMode="auto">
            <a:xfrm>
              <a:off x="2460721" y="1882014"/>
              <a:ext cx="650438" cy="318332"/>
            </a:xfrm>
            <a:custGeom>
              <a:avLst/>
              <a:gdLst>
                <a:gd name="T0" fmla="*/ 25 w 366"/>
                <a:gd name="T1" fmla="*/ 47 h 186"/>
                <a:gd name="T2" fmla="*/ 26 w 366"/>
                <a:gd name="T3" fmla="*/ 59 h 186"/>
                <a:gd name="T4" fmla="*/ 65 w 366"/>
                <a:gd name="T5" fmla="*/ 67 h 186"/>
                <a:gd name="T6" fmla="*/ 101 w 366"/>
                <a:gd name="T7" fmla="*/ 75 h 186"/>
                <a:gd name="T8" fmla="*/ 149 w 366"/>
                <a:gd name="T9" fmla="*/ 62 h 186"/>
                <a:gd name="T10" fmla="*/ 112 w 366"/>
                <a:gd name="T11" fmla="*/ 80 h 186"/>
                <a:gd name="T12" fmla="*/ 107 w 366"/>
                <a:gd name="T13" fmla="*/ 89 h 186"/>
                <a:gd name="T14" fmla="*/ 72 w 366"/>
                <a:gd name="T15" fmla="*/ 99 h 186"/>
                <a:gd name="T16" fmla="*/ 115 w 366"/>
                <a:gd name="T17" fmla="*/ 126 h 186"/>
                <a:gd name="T18" fmla="*/ 55 w 366"/>
                <a:gd name="T19" fmla="*/ 133 h 186"/>
                <a:gd name="T20" fmla="*/ 80 w 366"/>
                <a:gd name="T21" fmla="*/ 141 h 186"/>
                <a:gd name="T22" fmla="*/ 78 w 366"/>
                <a:gd name="T23" fmla="*/ 154 h 186"/>
                <a:gd name="T24" fmla="*/ 57 w 366"/>
                <a:gd name="T25" fmla="*/ 155 h 186"/>
                <a:gd name="T26" fmla="*/ 33 w 366"/>
                <a:gd name="T27" fmla="*/ 174 h 186"/>
                <a:gd name="T28" fmla="*/ 90 w 366"/>
                <a:gd name="T29" fmla="*/ 179 h 186"/>
                <a:gd name="T30" fmla="*/ 130 w 366"/>
                <a:gd name="T31" fmla="*/ 182 h 186"/>
                <a:gd name="T32" fmla="*/ 161 w 366"/>
                <a:gd name="T33" fmla="*/ 176 h 186"/>
                <a:gd name="T34" fmla="*/ 152 w 366"/>
                <a:gd name="T35" fmla="*/ 166 h 186"/>
                <a:gd name="T36" fmla="*/ 129 w 366"/>
                <a:gd name="T37" fmla="*/ 155 h 186"/>
                <a:gd name="T38" fmla="*/ 161 w 366"/>
                <a:gd name="T39" fmla="*/ 143 h 186"/>
                <a:gd name="T40" fmla="*/ 204 w 366"/>
                <a:gd name="T41" fmla="*/ 119 h 186"/>
                <a:gd name="T42" fmla="*/ 200 w 366"/>
                <a:gd name="T43" fmla="*/ 106 h 186"/>
                <a:gd name="T44" fmla="*/ 236 w 366"/>
                <a:gd name="T45" fmla="*/ 97 h 186"/>
                <a:gd name="T46" fmla="*/ 281 w 366"/>
                <a:gd name="T47" fmla="*/ 68 h 186"/>
                <a:gd name="T48" fmla="*/ 285 w 366"/>
                <a:gd name="T49" fmla="*/ 50 h 186"/>
                <a:gd name="T50" fmla="*/ 346 w 366"/>
                <a:gd name="T51" fmla="*/ 34 h 186"/>
                <a:gd name="T52" fmla="*/ 331 w 366"/>
                <a:gd name="T53" fmla="*/ 16 h 186"/>
                <a:gd name="T54" fmla="*/ 293 w 366"/>
                <a:gd name="T55" fmla="*/ 16 h 186"/>
                <a:gd name="T56" fmla="*/ 258 w 366"/>
                <a:gd name="T57" fmla="*/ 5 h 186"/>
                <a:gd name="T58" fmla="*/ 218 w 366"/>
                <a:gd name="T59" fmla="*/ 10 h 186"/>
                <a:gd name="T60" fmla="*/ 182 w 366"/>
                <a:gd name="T61" fmla="*/ 8 h 186"/>
                <a:gd name="T62" fmla="*/ 144 w 366"/>
                <a:gd name="T63" fmla="*/ 11 h 186"/>
                <a:gd name="T64" fmla="*/ 131 w 366"/>
                <a:gd name="T65" fmla="*/ 19 h 186"/>
                <a:gd name="T66" fmla="*/ 99 w 366"/>
                <a:gd name="T67" fmla="*/ 27 h 186"/>
                <a:gd name="T68" fmla="*/ 68 w 366"/>
                <a:gd name="T69" fmla="*/ 31 h 186"/>
                <a:gd name="T70" fmla="*/ 43 w 366"/>
                <a:gd name="T71" fmla="*/ 34 h 186"/>
                <a:gd name="T72" fmla="*/ 10 w 366"/>
                <a:gd name="T73" fmla="*/ 43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66" h="186">
                  <a:moveTo>
                    <a:pt x="19" y="46"/>
                  </a:moveTo>
                  <a:cubicBezTo>
                    <a:pt x="26" y="41"/>
                    <a:pt x="31" y="44"/>
                    <a:pt x="25" y="47"/>
                  </a:cubicBezTo>
                  <a:cubicBezTo>
                    <a:pt x="19" y="50"/>
                    <a:pt x="21" y="52"/>
                    <a:pt x="30" y="52"/>
                  </a:cubicBezTo>
                  <a:cubicBezTo>
                    <a:pt x="38" y="51"/>
                    <a:pt x="26" y="54"/>
                    <a:pt x="26" y="59"/>
                  </a:cubicBezTo>
                  <a:cubicBezTo>
                    <a:pt x="26" y="64"/>
                    <a:pt x="36" y="61"/>
                    <a:pt x="37" y="66"/>
                  </a:cubicBezTo>
                  <a:cubicBezTo>
                    <a:pt x="37" y="71"/>
                    <a:pt x="59" y="73"/>
                    <a:pt x="65" y="67"/>
                  </a:cubicBezTo>
                  <a:cubicBezTo>
                    <a:pt x="72" y="61"/>
                    <a:pt x="69" y="69"/>
                    <a:pt x="69" y="73"/>
                  </a:cubicBezTo>
                  <a:cubicBezTo>
                    <a:pt x="68" y="77"/>
                    <a:pt x="99" y="80"/>
                    <a:pt x="101" y="75"/>
                  </a:cubicBezTo>
                  <a:cubicBezTo>
                    <a:pt x="102" y="70"/>
                    <a:pt x="107" y="72"/>
                    <a:pt x="113" y="74"/>
                  </a:cubicBezTo>
                  <a:cubicBezTo>
                    <a:pt x="119" y="75"/>
                    <a:pt x="148" y="68"/>
                    <a:pt x="149" y="62"/>
                  </a:cubicBezTo>
                  <a:cubicBezTo>
                    <a:pt x="149" y="56"/>
                    <a:pt x="158" y="65"/>
                    <a:pt x="149" y="72"/>
                  </a:cubicBezTo>
                  <a:cubicBezTo>
                    <a:pt x="139" y="78"/>
                    <a:pt x="120" y="77"/>
                    <a:pt x="112" y="80"/>
                  </a:cubicBezTo>
                  <a:cubicBezTo>
                    <a:pt x="103" y="82"/>
                    <a:pt x="117" y="88"/>
                    <a:pt x="126" y="95"/>
                  </a:cubicBezTo>
                  <a:cubicBezTo>
                    <a:pt x="134" y="101"/>
                    <a:pt x="115" y="98"/>
                    <a:pt x="107" y="89"/>
                  </a:cubicBezTo>
                  <a:cubicBezTo>
                    <a:pt x="99" y="81"/>
                    <a:pt x="81" y="81"/>
                    <a:pt x="71" y="81"/>
                  </a:cubicBezTo>
                  <a:cubicBezTo>
                    <a:pt x="62" y="82"/>
                    <a:pt x="65" y="99"/>
                    <a:pt x="72" y="99"/>
                  </a:cubicBezTo>
                  <a:cubicBezTo>
                    <a:pt x="79" y="99"/>
                    <a:pt x="86" y="102"/>
                    <a:pt x="93" y="113"/>
                  </a:cubicBezTo>
                  <a:cubicBezTo>
                    <a:pt x="100" y="124"/>
                    <a:pt x="115" y="121"/>
                    <a:pt x="115" y="126"/>
                  </a:cubicBezTo>
                  <a:cubicBezTo>
                    <a:pt x="115" y="131"/>
                    <a:pt x="95" y="122"/>
                    <a:pt x="84" y="120"/>
                  </a:cubicBezTo>
                  <a:cubicBezTo>
                    <a:pt x="73" y="118"/>
                    <a:pt x="56" y="125"/>
                    <a:pt x="55" y="133"/>
                  </a:cubicBezTo>
                  <a:cubicBezTo>
                    <a:pt x="55" y="141"/>
                    <a:pt x="71" y="140"/>
                    <a:pt x="82" y="134"/>
                  </a:cubicBezTo>
                  <a:cubicBezTo>
                    <a:pt x="93" y="127"/>
                    <a:pt x="85" y="136"/>
                    <a:pt x="80" y="141"/>
                  </a:cubicBezTo>
                  <a:cubicBezTo>
                    <a:pt x="74" y="146"/>
                    <a:pt x="93" y="150"/>
                    <a:pt x="93" y="156"/>
                  </a:cubicBezTo>
                  <a:cubicBezTo>
                    <a:pt x="93" y="162"/>
                    <a:pt x="79" y="160"/>
                    <a:pt x="78" y="154"/>
                  </a:cubicBezTo>
                  <a:cubicBezTo>
                    <a:pt x="76" y="149"/>
                    <a:pt x="71" y="143"/>
                    <a:pt x="58" y="144"/>
                  </a:cubicBezTo>
                  <a:cubicBezTo>
                    <a:pt x="45" y="145"/>
                    <a:pt x="49" y="154"/>
                    <a:pt x="57" y="155"/>
                  </a:cubicBezTo>
                  <a:cubicBezTo>
                    <a:pt x="65" y="156"/>
                    <a:pt x="65" y="162"/>
                    <a:pt x="56" y="162"/>
                  </a:cubicBezTo>
                  <a:cubicBezTo>
                    <a:pt x="47" y="162"/>
                    <a:pt x="27" y="168"/>
                    <a:pt x="33" y="174"/>
                  </a:cubicBezTo>
                  <a:cubicBezTo>
                    <a:pt x="40" y="180"/>
                    <a:pt x="66" y="174"/>
                    <a:pt x="70" y="178"/>
                  </a:cubicBezTo>
                  <a:cubicBezTo>
                    <a:pt x="75" y="182"/>
                    <a:pt x="87" y="183"/>
                    <a:pt x="90" y="179"/>
                  </a:cubicBezTo>
                  <a:cubicBezTo>
                    <a:pt x="93" y="174"/>
                    <a:pt x="103" y="176"/>
                    <a:pt x="113" y="176"/>
                  </a:cubicBezTo>
                  <a:cubicBezTo>
                    <a:pt x="123" y="176"/>
                    <a:pt x="126" y="178"/>
                    <a:pt x="130" y="182"/>
                  </a:cubicBezTo>
                  <a:cubicBezTo>
                    <a:pt x="135" y="186"/>
                    <a:pt x="143" y="184"/>
                    <a:pt x="148" y="180"/>
                  </a:cubicBezTo>
                  <a:cubicBezTo>
                    <a:pt x="154" y="176"/>
                    <a:pt x="154" y="176"/>
                    <a:pt x="161" y="176"/>
                  </a:cubicBezTo>
                  <a:cubicBezTo>
                    <a:pt x="168" y="176"/>
                    <a:pt x="169" y="172"/>
                    <a:pt x="166" y="166"/>
                  </a:cubicBezTo>
                  <a:cubicBezTo>
                    <a:pt x="162" y="161"/>
                    <a:pt x="153" y="170"/>
                    <a:pt x="152" y="166"/>
                  </a:cubicBezTo>
                  <a:cubicBezTo>
                    <a:pt x="151" y="161"/>
                    <a:pt x="143" y="160"/>
                    <a:pt x="129" y="162"/>
                  </a:cubicBezTo>
                  <a:cubicBezTo>
                    <a:pt x="115" y="164"/>
                    <a:pt x="121" y="153"/>
                    <a:pt x="129" y="155"/>
                  </a:cubicBezTo>
                  <a:cubicBezTo>
                    <a:pt x="138" y="158"/>
                    <a:pt x="149" y="157"/>
                    <a:pt x="159" y="154"/>
                  </a:cubicBezTo>
                  <a:cubicBezTo>
                    <a:pt x="168" y="152"/>
                    <a:pt x="161" y="147"/>
                    <a:pt x="161" y="143"/>
                  </a:cubicBezTo>
                  <a:cubicBezTo>
                    <a:pt x="161" y="139"/>
                    <a:pt x="173" y="142"/>
                    <a:pt x="182" y="142"/>
                  </a:cubicBezTo>
                  <a:cubicBezTo>
                    <a:pt x="191" y="142"/>
                    <a:pt x="204" y="127"/>
                    <a:pt x="204" y="119"/>
                  </a:cubicBezTo>
                  <a:cubicBezTo>
                    <a:pt x="205" y="110"/>
                    <a:pt x="184" y="112"/>
                    <a:pt x="174" y="112"/>
                  </a:cubicBezTo>
                  <a:cubicBezTo>
                    <a:pt x="164" y="112"/>
                    <a:pt x="181" y="105"/>
                    <a:pt x="200" y="106"/>
                  </a:cubicBezTo>
                  <a:cubicBezTo>
                    <a:pt x="219" y="107"/>
                    <a:pt x="210" y="98"/>
                    <a:pt x="214" y="95"/>
                  </a:cubicBezTo>
                  <a:cubicBezTo>
                    <a:pt x="217" y="92"/>
                    <a:pt x="226" y="99"/>
                    <a:pt x="236" y="97"/>
                  </a:cubicBezTo>
                  <a:cubicBezTo>
                    <a:pt x="245" y="95"/>
                    <a:pt x="239" y="87"/>
                    <a:pt x="245" y="87"/>
                  </a:cubicBezTo>
                  <a:cubicBezTo>
                    <a:pt x="250" y="87"/>
                    <a:pt x="260" y="80"/>
                    <a:pt x="281" y="68"/>
                  </a:cubicBezTo>
                  <a:cubicBezTo>
                    <a:pt x="301" y="57"/>
                    <a:pt x="317" y="59"/>
                    <a:pt x="318" y="52"/>
                  </a:cubicBezTo>
                  <a:cubicBezTo>
                    <a:pt x="319" y="46"/>
                    <a:pt x="290" y="52"/>
                    <a:pt x="285" y="50"/>
                  </a:cubicBezTo>
                  <a:cubicBezTo>
                    <a:pt x="280" y="48"/>
                    <a:pt x="305" y="43"/>
                    <a:pt x="311" y="44"/>
                  </a:cubicBezTo>
                  <a:cubicBezTo>
                    <a:pt x="317" y="46"/>
                    <a:pt x="325" y="44"/>
                    <a:pt x="346" y="34"/>
                  </a:cubicBezTo>
                  <a:cubicBezTo>
                    <a:pt x="366" y="24"/>
                    <a:pt x="357" y="22"/>
                    <a:pt x="349" y="23"/>
                  </a:cubicBezTo>
                  <a:cubicBezTo>
                    <a:pt x="340" y="25"/>
                    <a:pt x="331" y="22"/>
                    <a:pt x="331" y="16"/>
                  </a:cubicBezTo>
                  <a:cubicBezTo>
                    <a:pt x="332" y="11"/>
                    <a:pt x="319" y="16"/>
                    <a:pt x="318" y="13"/>
                  </a:cubicBezTo>
                  <a:cubicBezTo>
                    <a:pt x="318" y="10"/>
                    <a:pt x="306" y="11"/>
                    <a:pt x="293" y="16"/>
                  </a:cubicBezTo>
                  <a:cubicBezTo>
                    <a:pt x="280" y="21"/>
                    <a:pt x="292" y="11"/>
                    <a:pt x="297" y="9"/>
                  </a:cubicBezTo>
                  <a:cubicBezTo>
                    <a:pt x="303" y="7"/>
                    <a:pt x="264" y="9"/>
                    <a:pt x="258" y="5"/>
                  </a:cubicBezTo>
                  <a:cubicBezTo>
                    <a:pt x="251" y="0"/>
                    <a:pt x="244" y="12"/>
                    <a:pt x="238" y="6"/>
                  </a:cubicBezTo>
                  <a:cubicBezTo>
                    <a:pt x="232" y="0"/>
                    <a:pt x="216" y="5"/>
                    <a:pt x="218" y="10"/>
                  </a:cubicBezTo>
                  <a:cubicBezTo>
                    <a:pt x="220" y="14"/>
                    <a:pt x="216" y="14"/>
                    <a:pt x="210" y="9"/>
                  </a:cubicBezTo>
                  <a:cubicBezTo>
                    <a:pt x="204" y="4"/>
                    <a:pt x="192" y="10"/>
                    <a:pt x="182" y="8"/>
                  </a:cubicBezTo>
                  <a:cubicBezTo>
                    <a:pt x="171" y="7"/>
                    <a:pt x="176" y="17"/>
                    <a:pt x="164" y="12"/>
                  </a:cubicBezTo>
                  <a:cubicBezTo>
                    <a:pt x="153" y="7"/>
                    <a:pt x="140" y="9"/>
                    <a:pt x="144" y="11"/>
                  </a:cubicBezTo>
                  <a:cubicBezTo>
                    <a:pt x="147" y="12"/>
                    <a:pt x="143" y="15"/>
                    <a:pt x="138" y="14"/>
                  </a:cubicBezTo>
                  <a:cubicBezTo>
                    <a:pt x="133" y="12"/>
                    <a:pt x="128" y="14"/>
                    <a:pt x="131" y="19"/>
                  </a:cubicBezTo>
                  <a:cubicBezTo>
                    <a:pt x="133" y="24"/>
                    <a:pt x="112" y="18"/>
                    <a:pt x="112" y="23"/>
                  </a:cubicBezTo>
                  <a:cubicBezTo>
                    <a:pt x="112" y="29"/>
                    <a:pt x="105" y="32"/>
                    <a:pt x="99" y="27"/>
                  </a:cubicBezTo>
                  <a:cubicBezTo>
                    <a:pt x="93" y="22"/>
                    <a:pt x="74" y="20"/>
                    <a:pt x="79" y="25"/>
                  </a:cubicBezTo>
                  <a:cubicBezTo>
                    <a:pt x="85" y="29"/>
                    <a:pt x="62" y="27"/>
                    <a:pt x="68" y="31"/>
                  </a:cubicBezTo>
                  <a:cubicBezTo>
                    <a:pt x="74" y="36"/>
                    <a:pt x="61" y="39"/>
                    <a:pt x="61" y="37"/>
                  </a:cubicBezTo>
                  <a:cubicBezTo>
                    <a:pt x="61" y="34"/>
                    <a:pt x="48" y="30"/>
                    <a:pt x="43" y="34"/>
                  </a:cubicBezTo>
                  <a:cubicBezTo>
                    <a:pt x="38" y="39"/>
                    <a:pt x="37" y="44"/>
                    <a:pt x="34" y="41"/>
                  </a:cubicBezTo>
                  <a:cubicBezTo>
                    <a:pt x="32" y="38"/>
                    <a:pt x="21" y="39"/>
                    <a:pt x="10" y="43"/>
                  </a:cubicBezTo>
                  <a:cubicBezTo>
                    <a:pt x="0" y="47"/>
                    <a:pt x="12" y="50"/>
                    <a:pt x="19" y="46"/>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solidFill>
                  <a:schemeClr val="tx1">
                    <a:lumMod val="75000"/>
                    <a:lumOff val="25000"/>
                  </a:schemeClr>
                </a:solidFill>
              </a:endParaRPr>
            </a:p>
          </p:txBody>
        </p:sp>
        <p:sp>
          <p:nvSpPr>
            <p:cNvPr id="146" name="Freeform 2208"/>
            <p:cNvSpPr>
              <a:spLocks/>
            </p:cNvSpPr>
            <p:nvPr/>
          </p:nvSpPr>
          <p:spPr bwMode="auto">
            <a:xfrm>
              <a:off x="2033290" y="2090638"/>
              <a:ext cx="94778" cy="30574"/>
            </a:xfrm>
            <a:custGeom>
              <a:avLst/>
              <a:gdLst>
                <a:gd name="T0" fmla="*/ 20 w 53"/>
                <a:gd name="T1" fmla="*/ 13 h 17"/>
                <a:gd name="T2" fmla="*/ 34 w 53"/>
                <a:gd name="T3" fmla="*/ 11 h 17"/>
                <a:gd name="T4" fmla="*/ 53 w 53"/>
                <a:gd name="T5" fmla="*/ 9 h 17"/>
                <a:gd name="T6" fmla="*/ 28 w 53"/>
                <a:gd name="T7" fmla="*/ 3 h 17"/>
                <a:gd name="T8" fmla="*/ 7 w 53"/>
                <a:gd name="T9" fmla="*/ 12 h 17"/>
                <a:gd name="T10" fmla="*/ 20 w 53"/>
                <a:gd name="T11" fmla="*/ 13 h 17"/>
              </a:gdLst>
              <a:ahLst/>
              <a:cxnLst>
                <a:cxn ang="0">
                  <a:pos x="T0" y="T1"/>
                </a:cxn>
                <a:cxn ang="0">
                  <a:pos x="T2" y="T3"/>
                </a:cxn>
                <a:cxn ang="0">
                  <a:pos x="T4" y="T5"/>
                </a:cxn>
                <a:cxn ang="0">
                  <a:pos x="T6" y="T7"/>
                </a:cxn>
                <a:cxn ang="0">
                  <a:pos x="T8" y="T9"/>
                </a:cxn>
                <a:cxn ang="0">
                  <a:pos x="T10" y="T11"/>
                </a:cxn>
              </a:cxnLst>
              <a:rect l="0" t="0" r="r" b="b"/>
              <a:pathLst>
                <a:path w="53" h="17">
                  <a:moveTo>
                    <a:pt x="20" y="13"/>
                  </a:moveTo>
                  <a:cubicBezTo>
                    <a:pt x="25" y="15"/>
                    <a:pt x="30" y="8"/>
                    <a:pt x="34" y="11"/>
                  </a:cubicBezTo>
                  <a:cubicBezTo>
                    <a:pt x="37" y="14"/>
                    <a:pt x="53" y="17"/>
                    <a:pt x="53" y="9"/>
                  </a:cubicBezTo>
                  <a:cubicBezTo>
                    <a:pt x="53" y="1"/>
                    <a:pt x="33" y="0"/>
                    <a:pt x="28" y="3"/>
                  </a:cubicBezTo>
                  <a:cubicBezTo>
                    <a:pt x="23" y="6"/>
                    <a:pt x="0" y="7"/>
                    <a:pt x="7" y="12"/>
                  </a:cubicBezTo>
                  <a:cubicBezTo>
                    <a:pt x="11" y="15"/>
                    <a:pt x="15" y="11"/>
                    <a:pt x="20" y="1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solidFill>
                  <a:schemeClr val="tx1">
                    <a:lumMod val="75000"/>
                    <a:lumOff val="25000"/>
                  </a:schemeClr>
                </a:solidFill>
              </a:endParaRPr>
            </a:p>
          </p:txBody>
        </p:sp>
        <p:sp>
          <p:nvSpPr>
            <p:cNvPr id="147" name="Freeform 2209"/>
            <p:cNvSpPr>
              <a:spLocks/>
            </p:cNvSpPr>
            <p:nvPr/>
          </p:nvSpPr>
          <p:spPr bwMode="auto">
            <a:xfrm>
              <a:off x="2050015" y="2119414"/>
              <a:ext cx="74336" cy="37768"/>
            </a:xfrm>
            <a:custGeom>
              <a:avLst/>
              <a:gdLst>
                <a:gd name="T0" fmla="*/ 36 w 42"/>
                <a:gd name="T1" fmla="*/ 6 h 22"/>
                <a:gd name="T2" fmla="*/ 29 w 42"/>
                <a:gd name="T3" fmla="*/ 2 h 22"/>
                <a:gd name="T4" fmla="*/ 0 w 42"/>
                <a:gd name="T5" fmla="*/ 11 h 22"/>
                <a:gd name="T6" fmla="*/ 15 w 42"/>
                <a:gd name="T7" fmla="*/ 21 h 22"/>
                <a:gd name="T8" fmla="*/ 31 w 42"/>
                <a:gd name="T9" fmla="*/ 11 h 22"/>
                <a:gd name="T10" fmla="*/ 36 w 42"/>
                <a:gd name="T11" fmla="*/ 6 h 22"/>
              </a:gdLst>
              <a:ahLst/>
              <a:cxnLst>
                <a:cxn ang="0">
                  <a:pos x="T0" y="T1"/>
                </a:cxn>
                <a:cxn ang="0">
                  <a:pos x="T2" y="T3"/>
                </a:cxn>
                <a:cxn ang="0">
                  <a:pos x="T4" y="T5"/>
                </a:cxn>
                <a:cxn ang="0">
                  <a:pos x="T6" y="T7"/>
                </a:cxn>
                <a:cxn ang="0">
                  <a:pos x="T8" y="T9"/>
                </a:cxn>
                <a:cxn ang="0">
                  <a:pos x="T10" y="T11"/>
                </a:cxn>
              </a:cxnLst>
              <a:rect l="0" t="0" r="r" b="b"/>
              <a:pathLst>
                <a:path w="42" h="22">
                  <a:moveTo>
                    <a:pt x="36" y="6"/>
                  </a:moveTo>
                  <a:cubicBezTo>
                    <a:pt x="42" y="5"/>
                    <a:pt x="39" y="0"/>
                    <a:pt x="29" y="2"/>
                  </a:cubicBezTo>
                  <a:cubicBezTo>
                    <a:pt x="18" y="3"/>
                    <a:pt x="0" y="3"/>
                    <a:pt x="0" y="11"/>
                  </a:cubicBezTo>
                  <a:cubicBezTo>
                    <a:pt x="0" y="17"/>
                    <a:pt x="4" y="20"/>
                    <a:pt x="15" y="21"/>
                  </a:cubicBezTo>
                  <a:cubicBezTo>
                    <a:pt x="27" y="22"/>
                    <a:pt x="37" y="11"/>
                    <a:pt x="31" y="11"/>
                  </a:cubicBezTo>
                  <a:cubicBezTo>
                    <a:pt x="26" y="11"/>
                    <a:pt x="29" y="7"/>
                    <a:pt x="36" y="6"/>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solidFill>
                  <a:schemeClr val="tx1">
                    <a:lumMod val="75000"/>
                    <a:lumOff val="25000"/>
                  </a:schemeClr>
                </a:solidFill>
              </a:endParaRPr>
            </a:p>
          </p:txBody>
        </p:sp>
        <p:sp>
          <p:nvSpPr>
            <p:cNvPr id="148" name="Freeform 2210"/>
            <p:cNvSpPr>
              <a:spLocks/>
            </p:cNvSpPr>
            <p:nvPr/>
          </p:nvSpPr>
          <p:spPr bwMode="auto">
            <a:xfrm>
              <a:off x="1821433" y="3042038"/>
              <a:ext cx="1150347" cy="544941"/>
            </a:xfrm>
            <a:custGeom>
              <a:avLst/>
              <a:gdLst>
                <a:gd name="T0" fmla="*/ 307 w 649"/>
                <a:gd name="T1" fmla="*/ 283 h 318"/>
                <a:gd name="T2" fmla="*/ 323 w 649"/>
                <a:gd name="T3" fmla="*/ 273 h 318"/>
                <a:gd name="T4" fmla="*/ 342 w 649"/>
                <a:gd name="T5" fmla="*/ 260 h 318"/>
                <a:gd name="T6" fmla="*/ 353 w 649"/>
                <a:gd name="T7" fmla="*/ 257 h 318"/>
                <a:gd name="T8" fmla="*/ 376 w 649"/>
                <a:gd name="T9" fmla="*/ 264 h 318"/>
                <a:gd name="T10" fmla="*/ 387 w 649"/>
                <a:gd name="T11" fmla="*/ 264 h 318"/>
                <a:gd name="T12" fmla="*/ 393 w 649"/>
                <a:gd name="T13" fmla="*/ 260 h 318"/>
                <a:gd name="T14" fmla="*/ 409 w 649"/>
                <a:gd name="T15" fmla="*/ 252 h 318"/>
                <a:gd name="T16" fmla="*/ 431 w 649"/>
                <a:gd name="T17" fmla="*/ 251 h 318"/>
                <a:gd name="T18" fmla="*/ 461 w 649"/>
                <a:gd name="T19" fmla="*/ 257 h 318"/>
                <a:gd name="T20" fmla="*/ 475 w 649"/>
                <a:gd name="T21" fmla="*/ 288 h 318"/>
                <a:gd name="T22" fmla="*/ 494 w 649"/>
                <a:gd name="T23" fmla="*/ 318 h 318"/>
                <a:gd name="T24" fmla="*/ 492 w 649"/>
                <a:gd name="T25" fmla="*/ 277 h 318"/>
                <a:gd name="T26" fmla="*/ 507 w 649"/>
                <a:gd name="T27" fmla="*/ 219 h 318"/>
                <a:gd name="T28" fmla="*/ 537 w 649"/>
                <a:gd name="T29" fmla="*/ 198 h 318"/>
                <a:gd name="T30" fmla="*/ 543 w 649"/>
                <a:gd name="T31" fmla="*/ 188 h 318"/>
                <a:gd name="T32" fmla="*/ 547 w 649"/>
                <a:gd name="T33" fmla="*/ 175 h 318"/>
                <a:gd name="T34" fmla="*/ 536 w 649"/>
                <a:gd name="T35" fmla="*/ 158 h 318"/>
                <a:gd name="T36" fmla="*/ 546 w 649"/>
                <a:gd name="T37" fmla="*/ 133 h 318"/>
                <a:gd name="T38" fmla="*/ 552 w 649"/>
                <a:gd name="T39" fmla="*/ 158 h 318"/>
                <a:gd name="T40" fmla="*/ 559 w 649"/>
                <a:gd name="T41" fmla="*/ 140 h 318"/>
                <a:gd name="T42" fmla="*/ 576 w 649"/>
                <a:gd name="T43" fmla="*/ 119 h 318"/>
                <a:gd name="T44" fmla="*/ 573 w 649"/>
                <a:gd name="T45" fmla="*/ 116 h 318"/>
                <a:gd name="T46" fmla="*/ 608 w 649"/>
                <a:gd name="T47" fmla="*/ 105 h 318"/>
                <a:gd name="T48" fmla="*/ 605 w 649"/>
                <a:gd name="T49" fmla="*/ 93 h 318"/>
                <a:gd name="T50" fmla="*/ 624 w 649"/>
                <a:gd name="T51" fmla="*/ 70 h 318"/>
                <a:gd name="T52" fmla="*/ 642 w 649"/>
                <a:gd name="T53" fmla="*/ 66 h 318"/>
                <a:gd name="T54" fmla="*/ 626 w 649"/>
                <a:gd name="T55" fmla="*/ 27 h 318"/>
                <a:gd name="T56" fmla="*/ 560 w 649"/>
                <a:gd name="T57" fmla="*/ 63 h 318"/>
                <a:gd name="T58" fmla="*/ 517 w 649"/>
                <a:gd name="T59" fmla="*/ 89 h 318"/>
                <a:gd name="T60" fmla="*/ 461 w 649"/>
                <a:gd name="T61" fmla="*/ 103 h 318"/>
                <a:gd name="T62" fmla="*/ 472 w 649"/>
                <a:gd name="T63" fmla="*/ 85 h 318"/>
                <a:gd name="T64" fmla="*/ 456 w 649"/>
                <a:gd name="T65" fmla="*/ 78 h 318"/>
                <a:gd name="T66" fmla="*/ 440 w 649"/>
                <a:gd name="T67" fmla="*/ 62 h 318"/>
                <a:gd name="T68" fmla="*/ 412 w 649"/>
                <a:gd name="T69" fmla="*/ 83 h 318"/>
                <a:gd name="T70" fmla="*/ 447 w 649"/>
                <a:gd name="T71" fmla="*/ 45 h 318"/>
                <a:gd name="T72" fmla="*/ 449 w 649"/>
                <a:gd name="T73" fmla="*/ 43 h 318"/>
                <a:gd name="T74" fmla="*/ 413 w 649"/>
                <a:gd name="T75" fmla="*/ 36 h 318"/>
                <a:gd name="T76" fmla="*/ 385 w 649"/>
                <a:gd name="T77" fmla="*/ 41 h 318"/>
                <a:gd name="T78" fmla="*/ 365 w 649"/>
                <a:gd name="T79" fmla="*/ 32 h 318"/>
                <a:gd name="T80" fmla="*/ 368 w 649"/>
                <a:gd name="T81" fmla="*/ 15 h 318"/>
                <a:gd name="T82" fmla="*/ 352 w 649"/>
                <a:gd name="T83" fmla="*/ 11 h 318"/>
                <a:gd name="T84" fmla="*/ 334 w 649"/>
                <a:gd name="T85" fmla="*/ 0 h 318"/>
                <a:gd name="T86" fmla="*/ 26 w 649"/>
                <a:gd name="T87" fmla="*/ 13 h 318"/>
                <a:gd name="T88" fmla="*/ 18 w 649"/>
                <a:gd name="T89" fmla="*/ 22 h 318"/>
                <a:gd name="T90" fmla="*/ 0 w 649"/>
                <a:gd name="T91" fmla="*/ 15 h 318"/>
                <a:gd name="T92" fmla="*/ 8 w 649"/>
                <a:gd name="T93" fmla="*/ 45 h 318"/>
                <a:gd name="T94" fmla="*/ 5 w 649"/>
                <a:gd name="T95" fmla="*/ 87 h 318"/>
                <a:gd name="T96" fmla="*/ 11 w 649"/>
                <a:gd name="T97" fmla="*/ 144 h 318"/>
                <a:gd name="T98" fmla="*/ 32 w 649"/>
                <a:gd name="T99" fmla="*/ 176 h 318"/>
                <a:gd name="T100" fmla="*/ 47 w 649"/>
                <a:gd name="T101" fmla="*/ 199 h 318"/>
                <a:gd name="T102" fmla="*/ 72 w 649"/>
                <a:gd name="T103" fmla="*/ 207 h 318"/>
                <a:gd name="T104" fmla="*/ 123 w 649"/>
                <a:gd name="T105" fmla="*/ 230 h 318"/>
                <a:gd name="T106" fmla="*/ 207 w 649"/>
                <a:gd name="T107" fmla="*/ 235 h 318"/>
                <a:gd name="T108" fmla="*/ 234 w 649"/>
                <a:gd name="T109" fmla="*/ 265 h 318"/>
                <a:gd name="T110" fmla="*/ 273 w 649"/>
                <a:gd name="T111" fmla="*/ 272 h 318"/>
                <a:gd name="T112" fmla="*/ 288 w 649"/>
                <a:gd name="T113" fmla="*/ 301 h 318"/>
                <a:gd name="T114" fmla="*/ 306 w 649"/>
                <a:gd name="T115" fmla="*/ 307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49" h="318">
                  <a:moveTo>
                    <a:pt x="303" y="303"/>
                  </a:moveTo>
                  <a:cubicBezTo>
                    <a:pt x="302" y="301"/>
                    <a:pt x="301" y="300"/>
                    <a:pt x="301" y="298"/>
                  </a:cubicBezTo>
                  <a:cubicBezTo>
                    <a:pt x="301" y="296"/>
                    <a:pt x="302" y="295"/>
                    <a:pt x="304" y="294"/>
                  </a:cubicBezTo>
                  <a:cubicBezTo>
                    <a:pt x="306" y="292"/>
                    <a:pt x="306" y="291"/>
                    <a:pt x="305" y="289"/>
                  </a:cubicBezTo>
                  <a:cubicBezTo>
                    <a:pt x="305" y="287"/>
                    <a:pt x="304" y="285"/>
                    <a:pt x="307" y="283"/>
                  </a:cubicBezTo>
                  <a:cubicBezTo>
                    <a:pt x="307" y="283"/>
                    <a:pt x="308" y="282"/>
                    <a:pt x="309" y="282"/>
                  </a:cubicBezTo>
                  <a:cubicBezTo>
                    <a:pt x="311" y="281"/>
                    <a:pt x="314" y="279"/>
                    <a:pt x="314" y="278"/>
                  </a:cubicBezTo>
                  <a:cubicBezTo>
                    <a:pt x="314" y="276"/>
                    <a:pt x="315" y="273"/>
                    <a:pt x="320" y="273"/>
                  </a:cubicBezTo>
                  <a:cubicBezTo>
                    <a:pt x="321" y="273"/>
                    <a:pt x="322" y="273"/>
                    <a:pt x="323" y="273"/>
                  </a:cubicBezTo>
                  <a:cubicBezTo>
                    <a:pt x="323" y="273"/>
                    <a:pt x="323" y="273"/>
                    <a:pt x="323" y="273"/>
                  </a:cubicBezTo>
                  <a:cubicBezTo>
                    <a:pt x="326" y="273"/>
                    <a:pt x="332" y="268"/>
                    <a:pt x="332" y="266"/>
                  </a:cubicBezTo>
                  <a:cubicBezTo>
                    <a:pt x="331" y="265"/>
                    <a:pt x="331" y="264"/>
                    <a:pt x="332" y="263"/>
                  </a:cubicBezTo>
                  <a:cubicBezTo>
                    <a:pt x="333" y="261"/>
                    <a:pt x="335" y="261"/>
                    <a:pt x="336" y="261"/>
                  </a:cubicBezTo>
                  <a:cubicBezTo>
                    <a:pt x="337" y="261"/>
                    <a:pt x="338" y="262"/>
                    <a:pt x="340" y="262"/>
                  </a:cubicBezTo>
                  <a:cubicBezTo>
                    <a:pt x="341" y="262"/>
                    <a:pt x="341" y="262"/>
                    <a:pt x="342" y="260"/>
                  </a:cubicBezTo>
                  <a:cubicBezTo>
                    <a:pt x="342" y="259"/>
                    <a:pt x="343" y="257"/>
                    <a:pt x="346" y="257"/>
                  </a:cubicBezTo>
                  <a:cubicBezTo>
                    <a:pt x="346" y="257"/>
                    <a:pt x="346" y="257"/>
                    <a:pt x="347" y="258"/>
                  </a:cubicBezTo>
                  <a:cubicBezTo>
                    <a:pt x="348" y="258"/>
                    <a:pt x="348" y="258"/>
                    <a:pt x="349" y="258"/>
                  </a:cubicBezTo>
                  <a:cubicBezTo>
                    <a:pt x="349" y="258"/>
                    <a:pt x="350" y="259"/>
                    <a:pt x="350" y="259"/>
                  </a:cubicBezTo>
                  <a:cubicBezTo>
                    <a:pt x="351" y="257"/>
                    <a:pt x="352" y="257"/>
                    <a:pt x="353" y="257"/>
                  </a:cubicBezTo>
                  <a:cubicBezTo>
                    <a:pt x="355" y="257"/>
                    <a:pt x="357" y="258"/>
                    <a:pt x="359" y="260"/>
                  </a:cubicBezTo>
                  <a:cubicBezTo>
                    <a:pt x="360" y="261"/>
                    <a:pt x="362" y="262"/>
                    <a:pt x="363" y="262"/>
                  </a:cubicBezTo>
                  <a:cubicBezTo>
                    <a:pt x="363" y="262"/>
                    <a:pt x="365" y="262"/>
                    <a:pt x="365" y="261"/>
                  </a:cubicBezTo>
                  <a:cubicBezTo>
                    <a:pt x="365" y="259"/>
                    <a:pt x="367" y="258"/>
                    <a:pt x="368" y="258"/>
                  </a:cubicBezTo>
                  <a:cubicBezTo>
                    <a:pt x="370" y="258"/>
                    <a:pt x="372" y="259"/>
                    <a:pt x="376" y="264"/>
                  </a:cubicBezTo>
                  <a:cubicBezTo>
                    <a:pt x="378" y="266"/>
                    <a:pt x="378" y="266"/>
                    <a:pt x="380" y="266"/>
                  </a:cubicBezTo>
                  <a:cubicBezTo>
                    <a:pt x="382" y="266"/>
                    <a:pt x="382" y="266"/>
                    <a:pt x="382" y="266"/>
                  </a:cubicBezTo>
                  <a:cubicBezTo>
                    <a:pt x="382" y="266"/>
                    <a:pt x="383" y="266"/>
                    <a:pt x="384" y="266"/>
                  </a:cubicBezTo>
                  <a:cubicBezTo>
                    <a:pt x="386" y="266"/>
                    <a:pt x="386" y="266"/>
                    <a:pt x="386" y="265"/>
                  </a:cubicBezTo>
                  <a:cubicBezTo>
                    <a:pt x="387" y="265"/>
                    <a:pt x="387" y="264"/>
                    <a:pt x="387" y="264"/>
                  </a:cubicBezTo>
                  <a:cubicBezTo>
                    <a:pt x="387" y="262"/>
                    <a:pt x="388" y="261"/>
                    <a:pt x="389" y="261"/>
                  </a:cubicBezTo>
                  <a:cubicBezTo>
                    <a:pt x="390" y="261"/>
                    <a:pt x="391" y="262"/>
                    <a:pt x="393" y="264"/>
                  </a:cubicBezTo>
                  <a:cubicBezTo>
                    <a:pt x="392" y="263"/>
                    <a:pt x="393" y="262"/>
                    <a:pt x="393" y="261"/>
                  </a:cubicBezTo>
                  <a:cubicBezTo>
                    <a:pt x="393" y="261"/>
                    <a:pt x="393" y="261"/>
                    <a:pt x="393" y="261"/>
                  </a:cubicBezTo>
                  <a:cubicBezTo>
                    <a:pt x="393" y="261"/>
                    <a:pt x="393" y="260"/>
                    <a:pt x="393" y="260"/>
                  </a:cubicBezTo>
                  <a:cubicBezTo>
                    <a:pt x="391" y="259"/>
                    <a:pt x="391" y="258"/>
                    <a:pt x="391" y="256"/>
                  </a:cubicBezTo>
                  <a:cubicBezTo>
                    <a:pt x="392" y="253"/>
                    <a:pt x="399" y="252"/>
                    <a:pt x="403" y="252"/>
                  </a:cubicBezTo>
                  <a:cubicBezTo>
                    <a:pt x="404" y="252"/>
                    <a:pt x="404" y="252"/>
                    <a:pt x="404" y="252"/>
                  </a:cubicBezTo>
                  <a:cubicBezTo>
                    <a:pt x="406" y="252"/>
                    <a:pt x="407" y="252"/>
                    <a:pt x="408" y="252"/>
                  </a:cubicBezTo>
                  <a:cubicBezTo>
                    <a:pt x="408" y="252"/>
                    <a:pt x="409" y="252"/>
                    <a:pt x="409" y="252"/>
                  </a:cubicBezTo>
                  <a:cubicBezTo>
                    <a:pt x="409" y="252"/>
                    <a:pt x="409" y="252"/>
                    <a:pt x="410" y="251"/>
                  </a:cubicBezTo>
                  <a:cubicBezTo>
                    <a:pt x="411" y="249"/>
                    <a:pt x="413" y="248"/>
                    <a:pt x="414" y="248"/>
                  </a:cubicBezTo>
                  <a:cubicBezTo>
                    <a:pt x="416" y="248"/>
                    <a:pt x="418" y="251"/>
                    <a:pt x="418" y="254"/>
                  </a:cubicBezTo>
                  <a:cubicBezTo>
                    <a:pt x="419" y="254"/>
                    <a:pt x="421" y="253"/>
                    <a:pt x="423" y="253"/>
                  </a:cubicBezTo>
                  <a:cubicBezTo>
                    <a:pt x="426" y="252"/>
                    <a:pt x="429" y="251"/>
                    <a:pt x="431" y="251"/>
                  </a:cubicBezTo>
                  <a:cubicBezTo>
                    <a:pt x="437" y="251"/>
                    <a:pt x="443" y="256"/>
                    <a:pt x="444" y="260"/>
                  </a:cubicBezTo>
                  <a:cubicBezTo>
                    <a:pt x="444" y="262"/>
                    <a:pt x="446" y="262"/>
                    <a:pt x="448" y="260"/>
                  </a:cubicBezTo>
                  <a:cubicBezTo>
                    <a:pt x="449" y="259"/>
                    <a:pt x="449" y="259"/>
                    <a:pt x="449" y="259"/>
                  </a:cubicBezTo>
                  <a:cubicBezTo>
                    <a:pt x="452" y="257"/>
                    <a:pt x="454" y="255"/>
                    <a:pt x="457" y="255"/>
                  </a:cubicBezTo>
                  <a:cubicBezTo>
                    <a:pt x="459" y="255"/>
                    <a:pt x="460" y="256"/>
                    <a:pt x="461" y="257"/>
                  </a:cubicBezTo>
                  <a:cubicBezTo>
                    <a:pt x="463" y="259"/>
                    <a:pt x="465" y="261"/>
                    <a:pt x="467" y="263"/>
                  </a:cubicBezTo>
                  <a:cubicBezTo>
                    <a:pt x="468" y="265"/>
                    <a:pt x="470" y="267"/>
                    <a:pt x="473" y="270"/>
                  </a:cubicBezTo>
                  <a:cubicBezTo>
                    <a:pt x="476" y="273"/>
                    <a:pt x="475" y="277"/>
                    <a:pt x="474" y="279"/>
                  </a:cubicBezTo>
                  <a:cubicBezTo>
                    <a:pt x="473" y="281"/>
                    <a:pt x="473" y="282"/>
                    <a:pt x="473" y="283"/>
                  </a:cubicBezTo>
                  <a:cubicBezTo>
                    <a:pt x="474" y="284"/>
                    <a:pt x="474" y="286"/>
                    <a:pt x="475" y="288"/>
                  </a:cubicBezTo>
                  <a:cubicBezTo>
                    <a:pt x="475" y="290"/>
                    <a:pt x="475" y="292"/>
                    <a:pt x="477" y="293"/>
                  </a:cubicBezTo>
                  <a:cubicBezTo>
                    <a:pt x="481" y="296"/>
                    <a:pt x="481" y="300"/>
                    <a:pt x="481" y="302"/>
                  </a:cubicBezTo>
                  <a:cubicBezTo>
                    <a:pt x="481" y="303"/>
                    <a:pt x="481" y="304"/>
                    <a:pt x="481" y="305"/>
                  </a:cubicBezTo>
                  <a:cubicBezTo>
                    <a:pt x="486" y="306"/>
                    <a:pt x="490" y="313"/>
                    <a:pt x="490" y="316"/>
                  </a:cubicBezTo>
                  <a:cubicBezTo>
                    <a:pt x="491" y="317"/>
                    <a:pt x="493" y="318"/>
                    <a:pt x="494" y="318"/>
                  </a:cubicBezTo>
                  <a:cubicBezTo>
                    <a:pt x="495" y="318"/>
                    <a:pt x="495" y="318"/>
                    <a:pt x="495" y="318"/>
                  </a:cubicBezTo>
                  <a:cubicBezTo>
                    <a:pt x="495" y="315"/>
                    <a:pt x="496" y="313"/>
                    <a:pt x="498" y="310"/>
                  </a:cubicBezTo>
                  <a:cubicBezTo>
                    <a:pt x="499" y="308"/>
                    <a:pt x="500" y="306"/>
                    <a:pt x="500" y="304"/>
                  </a:cubicBezTo>
                  <a:cubicBezTo>
                    <a:pt x="500" y="301"/>
                    <a:pt x="497" y="287"/>
                    <a:pt x="494" y="283"/>
                  </a:cubicBezTo>
                  <a:cubicBezTo>
                    <a:pt x="492" y="280"/>
                    <a:pt x="492" y="278"/>
                    <a:pt x="492" y="277"/>
                  </a:cubicBezTo>
                  <a:cubicBezTo>
                    <a:pt x="492" y="276"/>
                    <a:pt x="492" y="275"/>
                    <a:pt x="491" y="272"/>
                  </a:cubicBezTo>
                  <a:cubicBezTo>
                    <a:pt x="487" y="267"/>
                    <a:pt x="484" y="257"/>
                    <a:pt x="484" y="249"/>
                  </a:cubicBezTo>
                  <a:cubicBezTo>
                    <a:pt x="484" y="241"/>
                    <a:pt x="494" y="228"/>
                    <a:pt x="498" y="224"/>
                  </a:cubicBezTo>
                  <a:cubicBezTo>
                    <a:pt x="500" y="222"/>
                    <a:pt x="503" y="222"/>
                    <a:pt x="505" y="221"/>
                  </a:cubicBezTo>
                  <a:cubicBezTo>
                    <a:pt x="507" y="221"/>
                    <a:pt x="507" y="220"/>
                    <a:pt x="507" y="219"/>
                  </a:cubicBezTo>
                  <a:cubicBezTo>
                    <a:pt x="509" y="215"/>
                    <a:pt x="514" y="209"/>
                    <a:pt x="519" y="209"/>
                  </a:cubicBezTo>
                  <a:cubicBezTo>
                    <a:pt x="519" y="209"/>
                    <a:pt x="520" y="209"/>
                    <a:pt x="520" y="209"/>
                  </a:cubicBezTo>
                  <a:cubicBezTo>
                    <a:pt x="521" y="209"/>
                    <a:pt x="521" y="209"/>
                    <a:pt x="521" y="209"/>
                  </a:cubicBezTo>
                  <a:cubicBezTo>
                    <a:pt x="523" y="209"/>
                    <a:pt x="523" y="209"/>
                    <a:pt x="523" y="208"/>
                  </a:cubicBezTo>
                  <a:cubicBezTo>
                    <a:pt x="524" y="204"/>
                    <a:pt x="530" y="199"/>
                    <a:pt x="537" y="198"/>
                  </a:cubicBezTo>
                  <a:cubicBezTo>
                    <a:pt x="539" y="198"/>
                    <a:pt x="539" y="198"/>
                    <a:pt x="539" y="198"/>
                  </a:cubicBezTo>
                  <a:cubicBezTo>
                    <a:pt x="539" y="197"/>
                    <a:pt x="538" y="196"/>
                    <a:pt x="538" y="195"/>
                  </a:cubicBezTo>
                  <a:cubicBezTo>
                    <a:pt x="537" y="195"/>
                    <a:pt x="537" y="194"/>
                    <a:pt x="537" y="194"/>
                  </a:cubicBezTo>
                  <a:cubicBezTo>
                    <a:pt x="536" y="192"/>
                    <a:pt x="536" y="190"/>
                    <a:pt x="537" y="188"/>
                  </a:cubicBezTo>
                  <a:cubicBezTo>
                    <a:pt x="538" y="186"/>
                    <a:pt x="541" y="185"/>
                    <a:pt x="543" y="188"/>
                  </a:cubicBezTo>
                  <a:cubicBezTo>
                    <a:pt x="543" y="188"/>
                    <a:pt x="546" y="189"/>
                    <a:pt x="548" y="188"/>
                  </a:cubicBezTo>
                  <a:cubicBezTo>
                    <a:pt x="549" y="186"/>
                    <a:pt x="551" y="185"/>
                    <a:pt x="551" y="184"/>
                  </a:cubicBezTo>
                  <a:cubicBezTo>
                    <a:pt x="546" y="184"/>
                    <a:pt x="545" y="182"/>
                    <a:pt x="544" y="181"/>
                  </a:cubicBezTo>
                  <a:cubicBezTo>
                    <a:pt x="544" y="180"/>
                    <a:pt x="544" y="178"/>
                    <a:pt x="547" y="177"/>
                  </a:cubicBezTo>
                  <a:cubicBezTo>
                    <a:pt x="548" y="177"/>
                    <a:pt x="548" y="176"/>
                    <a:pt x="547" y="175"/>
                  </a:cubicBezTo>
                  <a:cubicBezTo>
                    <a:pt x="547" y="174"/>
                    <a:pt x="546" y="173"/>
                    <a:pt x="544" y="173"/>
                  </a:cubicBezTo>
                  <a:cubicBezTo>
                    <a:pt x="543" y="173"/>
                    <a:pt x="540" y="172"/>
                    <a:pt x="539" y="170"/>
                  </a:cubicBezTo>
                  <a:cubicBezTo>
                    <a:pt x="539" y="168"/>
                    <a:pt x="541" y="166"/>
                    <a:pt x="542" y="164"/>
                  </a:cubicBezTo>
                  <a:cubicBezTo>
                    <a:pt x="543" y="163"/>
                    <a:pt x="541" y="162"/>
                    <a:pt x="536" y="158"/>
                  </a:cubicBezTo>
                  <a:cubicBezTo>
                    <a:pt x="536" y="158"/>
                    <a:pt x="536" y="158"/>
                    <a:pt x="536" y="158"/>
                  </a:cubicBezTo>
                  <a:cubicBezTo>
                    <a:pt x="534" y="156"/>
                    <a:pt x="533" y="155"/>
                    <a:pt x="534" y="154"/>
                  </a:cubicBezTo>
                  <a:cubicBezTo>
                    <a:pt x="534" y="152"/>
                    <a:pt x="537" y="151"/>
                    <a:pt x="540" y="150"/>
                  </a:cubicBezTo>
                  <a:cubicBezTo>
                    <a:pt x="541" y="149"/>
                    <a:pt x="541" y="146"/>
                    <a:pt x="540" y="144"/>
                  </a:cubicBezTo>
                  <a:cubicBezTo>
                    <a:pt x="540" y="140"/>
                    <a:pt x="540" y="138"/>
                    <a:pt x="541" y="136"/>
                  </a:cubicBezTo>
                  <a:cubicBezTo>
                    <a:pt x="542" y="134"/>
                    <a:pt x="544" y="133"/>
                    <a:pt x="546" y="133"/>
                  </a:cubicBezTo>
                  <a:cubicBezTo>
                    <a:pt x="547" y="133"/>
                    <a:pt x="548" y="134"/>
                    <a:pt x="549" y="135"/>
                  </a:cubicBezTo>
                  <a:cubicBezTo>
                    <a:pt x="549" y="135"/>
                    <a:pt x="549" y="137"/>
                    <a:pt x="548" y="138"/>
                  </a:cubicBezTo>
                  <a:cubicBezTo>
                    <a:pt x="546" y="142"/>
                    <a:pt x="545" y="145"/>
                    <a:pt x="547" y="147"/>
                  </a:cubicBezTo>
                  <a:cubicBezTo>
                    <a:pt x="550" y="150"/>
                    <a:pt x="552" y="154"/>
                    <a:pt x="551" y="159"/>
                  </a:cubicBezTo>
                  <a:cubicBezTo>
                    <a:pt x="551" y="159"/>
                    <a:pt x="552" y="158"/>
                    <a:pt x="552" y="158"/>
                  </a:cubicBezTo>
                  <a:cubicBezTo>
                    <a:pt x="555" y="151"/>
                    <a:pt x="555" y="146"/>
                    <a:pt x="555" y="145"/>
                  </a:cubicBezTo>
                  <a:cubicBezTo>
                    <a:pt x="552" y="145"/>
                    <a:pt x="551" y="141"/>
                    <a:pt x="552" y="139"/>
                  </a:cubicBezTo>
                  <a:cubicBezTo>
                    <a:pt x="552" y="137"/>
                    <a:pt x="553" y="136"/>
                    <a:pt x="555" y="136"/>
                  </a:cubicBezTo>
                  <a:cubicBezTo>
                    <a:pt x="556" y="136"/>
                    <a:pt x="557" y="137"/>
                    <a:pt x="557" y="138"/>
                  </a:cubicBezTo>
                  <a:cubicBezTo>
                    <a:pt x="558" y="139"/>
                    <a:pt x="559" y="140"/>
                    <a:pt x="559" y="140"/>
                  </a:cubicBezTo>
                  <a:cubicBezTo>
                    <a:pt x="560" y="140"/>
                    <a:pt x="560" y="139"/>
                    <a:pt x="562" y="137"/>
                  </a:cubicBezTo>
                  <a:cubicBezTo>
                    <a:pt x="567" y="133"/>
                    <a:pt x="569" y="127"/>
                    <a:pt x="569" y="126"/>
                  </a:cubicBezTo>
                  <a:cubicBezTo>
                    <a:pt x="567" y="125"/>
                    <a:pt x="567" y="123"/>
                    <a:pt x="567" y="122"/>
                  </a:cubicBezTo>
                  <a:cubicBezTo>
                    <a:pt x="568" y="119"/>
                    <a:pt x="574" y="119"/>
                    <a:pt x="575" y="119"/>
                  </a:cubicBezTo>
                  <a:cubicBezTo>
                    <a:pt x="576" y="119"/>
                    <a:pt x="576" y="119"/>
                    <a:pt x="576" y="119"/>
                  </a:cubicBezTo>
                  <a:cubicBezTo>
                    <a:pt x="577" y="119"/>
                    <a:pt x="577" y="119"/>
                    <a:pt x="577" y="119"/>
                  </a:cubicBezTo>
                  <a:cubicBezTo>
                    <a:pt x="579" y="119"/>
                    <a:pt x="583" y="118"/>
                    <a:pt x="586" y="117"/>
                  </a:cubicBezTo>
                  <a:cubicBezTo>
                    <a:pt x="585" y="118"/>
                    <a:pt x="585" y="118"/>
                    <a:pt x="584" y="118"/>
                  </a:cubicBezTo>
                  <a:cubicBezTo>
                    <a:pt x="580" y="119"/>
                    <a:pt x="577" y="119"/>
                    <a:pt x="575" y="119"/>
                  </a:cubicBezTo>
                  <a:cubicBezTo>
                    <a:pt x="574" y="118"/>
                    <a:pt x="573" y="117"/>
                    <a:pt x="573" y="116"/>
                  </a:cubicBezTo>
                  <a:cubicBezTo>
                    <a:pt x="573" y="110"/>
                    <a:pt x="593" y="108"/>
                    <a:pt x="594" y="108"/>
                  </a:cubicBezTo>
                  <a:cubicBezTo>
                    <a:pt x="595" y="108"/>
                    <a:pt x="595" y="108"/>
                    <a:pt x="596" y="106"/>
                  </a:cubicBezTo>
                  <a:cubicBezTo>
                    <a:pt x="596" y="105"/>
                    <a:pt x="596" y="103"/>
                    <a:pt x="598" y="103"/>
                  </a:cubicBezTo>
                  <a:cubicBezTo>
                    <a:pt x="600" y="103"/>
                    <a:pt x="600" y="104"/>
                    <a:pt x="601" y="104"/>
                  </a:cubicBezTo>
                  <a:cubicBezTo>
                    <a:pt x="602" y="107"/>
                    <a:pt x="605" y="106"/>
                    <a:pt x="608" y="105"/>
                  </a:cubicBezTo>
                  <a:cubicBezTo>
                    <a:pt x="608" y="105"/>
                    <a:pt x="608" y="104"/>
                    <a:pt x="608" y="103"/>
                  </a:cubicBezTo>
                  <a:cubicBezTo>
                    <a:pt x="608" y="102"/>
                    <a:pt x="607" y="100"/>
                    <a:pt x="605" y="100"/>
                  </a:cubicBezTo>
                  <a:cubicBezTo>
                    <a:pt x="604" y="99"/>
                    <a:pt x="603" y="98"/>
                    <a:pt x="603" y="97"/>
                  </a:cubicBezTo>
                  <a:cubicBezTo>
                    <a:pt x="602" y="96"/>
                    <a:pt x="603" y="95"/>
                    <a:pt x="604" y="94"/>
                  </a:cubicBezTo>
                  <a:cubicBezTo>
                    <a:pt x="605" y="93"/>
                    <a:pt x="605" y="93"/>
                    <a:pt x="605" y="93"/>
                  </a:cubicBezTo>
                  <a:cubicBezTo>
                    <a:pt x="604" y="90"/>
                    <a:pt x="606" y="87"/>
                    <a:pt x="606" y="85"/>
                  </a:cubicBezTo>
                  <a:cubicBezTo>
                    <a:pt x="607" y="84"/>
                    <a:pt x="610" y="79"/>
                    <a:pt x="614" y="78"/>
                  </a:cubicBezTo>
                  <a:cubicBezTo>
                    <a:pt x="616" y="77"/>
                    <a:pt x="616" y="77"/>
                    <a:pt x="616" y="76"/>
                  </a:cubicBezTo>
                  <a:cubicBezTo>
                    <a:pt x="617" y="75"/>
                    <a:pt x="618" y="74"/>
                    <a:pt x="621" y="74"/>
                  </a:cubicBezTo>
                  <a:cubicBezTo>
                    <a:pt x="622" y="74"/>
                    <a:pt x="623" y="73"/>
                    <a:pt x="624" y="70"/>
                  </a:cubicBezTo>
                  <a:cubicBezTo>
                    <a:pt x="625" y="69"/>
                    <a:pt x="626" y="67"/>
                    <a:pt x="628" y="66"/>
                  </a:cubicBezTo>
                  <a:cubicBezTo>
                    <a:pt x="629" y="65"/>
                    <a:pt x="630" y="65"/>
                    <a:pt x="631" y="65"/>
                  </a:cubicBezTo>
                  <a:cubicBezTo>
                    <a:pt x="633" y="65"/>
                    <a:pt x="634" y="65"/>
                    <a:pt x="636" y="66"/>
                  </a:cubicBezTo>
                  <a:cubicBezTo>
                    <a:pt x="637" y="67"/>
                    <a:pt x="638" y="67"/>
                    <a:pt x="639" y="67"/>
                  </a:cubicBezTo>
                  <a:cubicBezTo>
                    <a:pt x="640" y="67"/>
                    <a:pt x="641" y="67"/>
                    <a:pt x="642" y="66"/>
                  </a:cubicBezTo>
                  <a:cubicBezTo>
                    <a:pt x="644" y="65"/>
                    <a:pt x="646" y="63"/>
                    <a:pt x="649" y="61"/>
                  </a:cubicBezTo>
                  <a:cubicBezTo>
                    <a:pt x="639" y="47"/>
                    <a:pt x="640" y="37"/>
                    <a:pt x="640" y="32"/>
                  </a:cubicBezTo>
                  <a:cubicBezTo>
                    <a:pt x="640" y="32"/>
                    <a:pt x="640" y="31"/>
                    <a:pt x="640" y="31"/>
                  </a:cubicBezTo>
                  <a:cubicBezTo>
                    <a:pt x="639" y="30"/>
                    <a:pt x="637" y="30"/>
                    <a:pt x="636" y="30"/>
                  </a:cubicBezTo>
                  <a:cubicBezTo>
                    <a:pt x="633" y="30"/>
                    <a:pt x="629" y="30"/>
                    <a:pt x="626" y="27"/>
                  </a:cubicBezTo>
                  <a:cubicBezTo>
                    <a:pt x="623" y="27"/>
                    <a:pt x="617" y="39"/>
                    <a:pt x="615" y="46"/>
                  </a:cubicBezTo>
                  <a:cubicBezTo>
                    <a:pt x="613" y="54"/>
                    <a:pt x="601" y="61"/>
                    <a:pt x="600" y="62"/>
                  </a:cubicBezTo>
                  <a:cubicBezTo>
                    <a:pt x="599" y="63"/>
                    <a:pt x="599" y="63"/>
                    <a:pt x="599" y="63"/>
                  </a:cubicBezTo>
                  <a:cubicBezTo>
                    <a:pt x="599" y="63"/>
                    <a:pt x="599" y="63"/>
                    <a:pt x="599" y="63"/>
                  </a:cubicBezTo>
                  <a:cubicBezTo>
                    <a:pt x="599" y="63"/>
                    <a:pt x="563" y="63"/>
                    <a:pt x="560" y="63"/>
                  </a:cubicBezTo>
                  <a:cubicBezTo>
                    <a:pt x="560" y="63"/>
                    <a:pt x="558" y="64"/>
                    <a:pt x="548" y="73"/>
                  </a:cubicBezTo>
                  <a:cubicBezTo>
                    <a:pt x="548" y="75"/>
                    <a:pt x="548" y="77"/>
                    <a:pt x="547" y="78"/>
                  </a:cubicBezTo>
                  <a:cubicBezTo>
                    <a:pt x="544" y="83"/>
                    <a:pt x="533" y="86"/>
                    <a:pt x="523" y="86"/>
                  </a:cubicBezTo>
                  <a:cubicBezTo>
                    <a:pt x="521" y="86"/>
                    <a:pt x="519" y="86"/>
                    <a:pt x="517" y="86"/>
                  </a:cubicBezTo>
                  <a:cubicBezTo>
                    <a:pt x="517" y="88"/>
                    <a:pt x="517" y="89"/>
                    <a:pt x="517" y="89"/>
                  </a:cubicBezTo>
                  <a:cubicBezTo>
                    <a:pt x="517" y="91"/>
                    <a:pt x="516" y="92"/>
                    <a:pt x="513" y="94"/>
                  </a:cubicBezTo>
                  <a:cubicBezTo>
                    <a:pt x="511" y="97"/>
                    <a:pt x="502" y="102"/>
                    <a:pt x="491" y="108"/>
                  </a:cubicBezTo>
                  <a:cubicBezTo>
                    <a:pt x="487" y="110"/>
                    <a:pt x="487" y="110"/>
                    <a:pt x="487" y="110"/>
                  </a:cubicBezTo>
                  <a:cubicBezTo>
                    <a:pt x="480" y="113"/>
                    <a:pt x="471" y="113"/>
                    <a:pt x="466" y="110"/>
                  </a:cubicBezTo>
                  <a:cubicBezTo>
                    <a:pt x="463" y="109"/>
                    <a:pt x="461" y="106"/>
                    <a:pt x="461" y="103"/>
                  </a:cubicBezTo>
                  <a:cubicBezTo>
                    <a:pt x="461" y="97"/>
                    <a:pt x="465" y="96"/>
                    <a:pt x="467" y="96"/>
                  </a:cubicBezTo>
                  <a:cubicBezTo>
                    <a:pt x="470" y="96"/>
                    <a:pt x="472" y="97"/>
                    <a:pt x="473" y="99"/>
                  </a:cubicBezTo>
                  <a:cubicBezTo>
                    <a:pt x="473" y="99"/>
                    <a:pt x="473" y="99"/>
                    <a:pt x="474" y="99"/>
                  </a:cubicBezTo>
                  <a:cubicBezTo>
                    <a:pt x="472" y="97"/>
                    <a:pt x="472" y="94"/>
                    <a:pt x="472" y="91"/>
                  </a:cubicBezTo>
                  <a:cubicBezTo>
                    <a:pt x="471" y="90"/>
                    <a:pt x="472" y="87"/>
                    <a:pt x="472" y="85"/>
                  </a:cubicBezTo>
                  <a:cubicBezTo>
                    <a:pt x="472" y="81"/>
                    <a:pt x="472" y="78"/>
                    <a:pt x="470" y="78"/>
                  </a:cubicBezTo>
                  <a:cubicBezTo>
                    <a:pt x="468" y="77"/>
                    <a:pt x="465" y="79"/>
                    <a:pt x="463" y="80"/>
                  </a:cubicBezTo>
                  <a:cubicBezTo>
                    <a:pt x="461" y="81"/>
                    <a:pt x="460" y="82"/>
                    <a:pt x="459" y="82"/>
                  </a:cubicBezTo>
                  <a:cubicBezTo>
                    <a:pt x="458" y="82"/>
                    <a:pt x="458" y="82"/>
                    <a:pt x="457" y="81"/>
                  </a:cubicBezTo>
                  <a:cubicBezTo>
                    <a:pt x="456" y="80"/>
                    <a:pt x="456" y="79"/>
                    <a:pt x="456" y="78"/>
                  </a:cubicBezTo>
                  <a:cubicBezTo>
                    <a:pt x="457" y="75"/>
                    <a:pt x="458" y="73"/>
                    <a:pt x="460" y="70"/>
                  </a:cubicBezTo>
                  <a:cubicBezTo>
                    <a:pt x="462" y="66"/>
                    <a:pt x="464" y="63"/>
                    <a:pt x="461" y="59"/>
                  </a:cubicBezTo>
                  <a:cubicBezTo>
                    <a:pt x="458" y="54"/>
                    <a:pt x="455" y="53"/>
                    <a:pt x="452" y="53"/>
                  </a:cubicBezTo>
                  <a:cubicBezTo>
                    <a:pt x="450" y="53"/>
                    <a:pt x="448" y="54"/>
                    <a:pt x="447" y="56"/>
                  </a:cubicBezTo>
                  <a:cubicBezTo>
                    <a:pt x="446" y="61"/>
                    <a:pt x="442" y="62"/>
                    <a:pt x="440" y="62"/>
                  </a:cubicBezTo>
                  <a:cubicBezTo>
                    <a:pt x="438" y="63"/>
                    <a:pt x="436" y="63"/>
                    <a:pt x="436" y="65"/>
                  </a:cubicBezTo>
                  <a:cubicBezTo>
                    <a:pt x="433" y="70"/>
                    <a:pt x="431" y="80"/>
                    <a:pt x="433" y="87"/>
                  </a:cubicBezTo>
                  <a:cubicBezTo>
                    <a:pt x="435" y="97"/>
                    <a:pt x="431" y="102"/>
                    <a:pt x="424" y="106"/>
                  </a:cubicBezTo>
                  <a:cubicBezTo>
                    <a:pt x="420" y="108"/>
                    <a:pt x="417" y="108"/>
                    <a:pt x="415" y="105"/>
                  </a:cubicBezTo>
                  <a:cubicBezTo>
                    <a:pt x="411" y="101"/>
                    <a:pt x="411" y="92"/>
                    <a:pt x="412" y="83"/>
                  </a:cubicBezTo>
                  <a:cubicBezTo>
                    <a:pt x="413" y="79"/>
                    <a:pt x="414" y="76"/>
                    <a:pt x="415" y="73"/>
                  </a:cubicBezTo>
                  <a:cubicBezTo>
                    <a:pt x="416" y="70"/>
                    <a:pt x="417" y="66"/>
                    <a:pt x="417" y="65"/>
                  </a:cubicBezTo>
                  <a:cubicBezTo>
                    <a:pt x="415" y="65"/>
                    <a:pt x="414" y="64"/>
                    <a:pt x="414" y="63"/>
                  </a:cubicBezTo>
                  <a:cubicBezTo>
                    <a:pt x="413" y="58"/>
                    <a:pt x="425" y="49"/>
                    <a:pt x="433" y="47"/>
                  </a:cubicBezTo>
                  <a:cubicBezTo>
                    <a:pt x="438" y="46"/>
                    <a:pt x="443" y="45"/>
                    <a:pt x="447" y="45"/>
                  </a:cubicBezTo>
                  <a:cubicBezTo>
                    <a:pt x="450" y="45"/>
                    <a:pt x="454" y="44"/>
                    <a:pt x="455" y="44"/>
                  </a:cubicBezTo>
                  <a:cubicBezTo>
                    <a:pt x="455" y="44"/>
                    <a:pt x="456" y="44"/>
                    <a:pt x="456" y="43"/>
                  </a:cubicBezTo>
                  <a:cubicBezTo>
                    <a:pt x="455" y="43"/>
                    <a:pt x="454" y="42"/>
                    <a:pt x="453" y="41"/>
                  </a:cubicBezTo>
                  <a:cubicBezTo>
                    <a:pt x="453" y="42"/>
                    <a:pt x="452" y="42"/>
                    <a:pt x="452" y="42"/>
                  </a:cubicBezTo>
                  <a:cubicBezTo>
                    <a:pt x="451" y="43"/>
                    <a:pt x="450" y="43"/>
                    <a:pt x="449" y="43"/>
                  </a:cubicBezTo>
                  <a:cubicBezTo>
                    <a:pt x="447" y="43"/>
                    <a:pt x="446" y="42"/>
                    <a:pt x="445" y="41"/>
                  </a:cubicBezTo>
                  <a:cubicBezTo>
                    <a:pt x="444" y="39"/>
                    <a:pt x="443" y="38"/>
                    <a:pt x="440" y="38"/>
                  </a:cubicBezTo>
                  <a:cubicBezTo>
                    <a:pt x="438" y="38"/>
                    <a:pt x="435" y="39"/>
                    <a:pt x="432" y="40"/>
                  </a:cubicBezTo>
                  <a:cubicBezTo>
                    <a:pt x="427" y="42"/>
                    <a:pt x="422" y="44"/>
                    <a:pt x="419" y="42"/>
                  </a:cubicBezTo>
                  <a:cubicBezTo>
                    <a:pt x="415" y="40"/>
                    <a:pt x="414" y="38"/>
                    <a:pt x="413" y="36"/>
                  </a:cubicBezTo>
                  <a:cubicBezTo>
                    <a:pt x="413" y="35"/>
                    <a:pt x="413" y="35"/>
                    <a:pt x="411" y="35"/>
                  </a:cubicBezTo>
                  <a:cubicBezTo>
                    <a:pt x="409" y="35"/>
                    <a:pt x="408" y="34"/>
                    <a:pt x="408" y="33"/>
                  </a:cubicBezTo>
                  <a:cubicBezTo>
                    <a:pt x="407" y="32"/>
                    <a:pt x="407" y="30"/>
                    <a:pt x="408" y="29"/>
                  </a:cubicBezTo>
                  <a:cubicBezTo>
                    <a:pt x="406" y="30"/>
                    <a:pt x="404" y="31"/>
                    <a:pt x="402" y="33"/>
                  </a:cubicBezTo>
                  <a:cubicBezTo>
                    <a:pt x="396" y="37"/>
                    <a:pt x="390" y="41"/>
                    <a:pt x="385" y="41"/>
                  </a:cubicBezTo>
                  <a:cubicBezTo>
                    <a:pt x="383" y="41"/>
                    <a:pt x="381" y="40"/>
                    <a:pt x="380" y="39"/>
                  </a:cubicBezTo>
                  <a:cubicBezTo>
                    <a:pt x="378" y="37"/>
                    <a:pt x="376" y="37"/>
                    <a:pt x="374" y="38"/>
                  </a:cubicBezTo>
                  <a:cubicBezTo>
                    <a:pt x="373" y="38"/>
                    <a:pt x="371" y="38"/>
                    <a:pt x="370" y="38"/>
                  </a:cubicBezTo>
                  <a:cubicBezTo>
                    <a:pt x="368" y="38"/>
                    <a:pt x="367" y="38"/>
                    <a:pt x="365" y="36"/>
                  </a:cubicBezTo>
                  <a:cubicBezTo>
                    <a:pt x="364" y="35"/>
                    <a:pt x="364" y="33"/>
                    <a:pt x="365" y="32"/>
                  </a:cubicBezTo>
                  <a:cubicBezTo>
                    <a:pt x="367" y="26"/>
                    <a:pt x="382" y="18"/>
                    <a:pt x="390" y="18"/>
                  </a:cubicBezTo>
                  <a:cubicBezTo>
                    <a:pt x="390" y="18"/>
                    <a:pt x="390" y="18"/>
                    <a:pt x="390" y="18"/>
                  </a:cubicBezTo>
                  <a:cubicBezTo>
                    <a:pt x="387" y="18"/>
                    <a:pt x="384" y="17"/>
                    <a:pt x="382" y="17"/>
                  </a:cubicBezTo>
                  <a:cubicBezTo>
                    <a:pt x="381" y="17"/>
                    <a:pt x="381" y="17"/>
                    <a:pt x="381" y="17"/>
                  </a:cubicBezTo>
                  <a:cubicBezTo>
                    <a:pt x="377" y="21"/>
                    <a:pt x="372" y="20"/>
                    <a:pt x="368" y="15"/>
                  </a:cubicBezTo>
                  <a:cubicBezTo>
                    <a:pt x="368" y="15"/>
                    <a:pt x="367" y="15"/>
                    <a:pt x="367" y="15"/>
                  </a:cubicBezTo>
                  <a:cubicBezTo>
                    <a:pt x="366" y="15"/>
                    <a:pt x="366" y="15"/>
                    <a:pt x="366" y="15"/>
                  </a:cubicBezTo>
                  <a:cubicBezTo>
                    <a:pt x="364" y="15"/>
                    <a:pt x="361" y="15"/>
                    <a:pt x="359" y="12"/>
                  </a:cubicBezTo>
                  <a:cubicBezTo>
                    <a:pt x="357" y="10"/>
                    <a:pt x="356" y="10"/>
                    <a:pt x="355" y="10"/>
                  </a:cubicBezTo>
                  <a:cubicBezTo>
                    <a:pt x="354" y="10"/>
                    <a:pt x="353" y="11"/>
                    <a:pt x="352" y="11"/>
                  </a:cubicBezTo>
                  <a:cubicBezTo>
                    <a:pt x="351" y="12"/>
                    <a:pt x="351" y="12"/>
                    <a:pt x="351" y="12"/>
                  </a:cubicBezTo>
                  <a:cubicBezTo>
                    <a:pt x="348" y="13"/>
                    <a:pt x="346" y="12"/>
                    <a:pt x="343" y="11"/>
                  </a:cubicBezTo>
                  <a:cubicBezTo>
                    <a:pt x="342" y="10"/>
                    <a:pt x="341" y="9"/>
                    <a:pt x="339" y="9"/>
                  </a:cubicBezTo>
                  <a:cubicBezTo>
                    <a:pt x="336" y="7"/>
                    <a:pt x="336" y="5"/>
                    <a:pt x="335" y="3"/>
                  </a:cubicBezTo>
                  <a:cubicBezTo>
                    <a:pt x="335" y="1"/>
                    <a:pt x="335" y="1"/>
                    <a:pt x="334" y="0"/>
                  </a:cubicBezTo>
                  <a:cubicBezTo>
                    <a:pt x="334" y="0"/>
                    <a:pt x="334" y="0"/>
                    <a:pt x="334" y="0"/>
                  </a:cubicBezTo>
                  <a:cubicBezTo>
                    <a:pt x="334" y="0"/>
                    <a:pt x="334" y="2"/>
                    <a:pt x="334" y="3"/>
                  </a:cubicBezTo>
                  <a:cubicBezTo>
                    <a:pt x="333" y="5"/>
                    <a:pt x="333" y="5"/>
                    <a:pt x="333" y="5"/>
                  </a:cubicBezTo>
                  <a:cubicBezTo>
                    <a:pt x="25" y="7"/>
                    <a:pt x="25" y="7"/>
                    <a:pt x="25" y="7"/>
                  </a:cubicBezTo>
                  <a:cubicBezTo>
                    <a:pt x="26" y="9"/>
                    <a:pt x="26" y="11"/>
                    <a:pt x="26" y="13"/>
                  </a:cubicBezTo>
                  <a:cubicBezTo>
                    <a:pt x="26" y="15"/>
                    <a:pt x="25" y="16"/>
                    <a:pt x="26" y="18"/>
                  </a:cubicBezTo>
                  <a:cubicBezTo>
                    <a:pt x="27" y="21"/>
                    <a:pt x="27" y="27"/>
                    <a:pt x="24" y="30"/>
                  </a:cubicBezTo>
                  <a:cubicBezTo>
                    <a:pt x="23" y="31"/>
                    <a:pt x="22" y="32"/>
                    <a:pt x="20" y="32"/>
                  </a:cubicBezTo>
                  <a:cubicBezTo>
                    <a:pt x="18" y="32"/>
                    <a:pt x="16" y="30"/>
                    <a:pt x="15" y="28"/>
                  </a:cubicBezTo>
                  <a:cubicBezTo>
                    <a:pt x="15" y="26"/>
                    <a:pt x="16" y="23"/>
                    <a:pt x="18" y="22"/>
                  </a:cubicBezTo>
                  <a:cubicBezTo>
                    <a:pt x="18" y="22"/>
                    <a:pt x="18" y="21"/>
                    <a:pt x="18" y="20"/>
                  </a:cubicBezTo>
                  <a:cubicBezTo>
                    <a:pt x="18" y="19"/>
                    <a:pt x="18" y="19"/>
                    <a:pt x="17" y="19"/>
                  </a:cubicBezTo>
                  <a:cubicBezTo>
                    <a:pt x="16" y="19"/>
                    <a:pt x="15" y="19"/>
                    <a:pt x="15" y="18"/>
                  </a:cubicBezTo>
                  <a:cubicBezTo>
                    <a:pt x="14" y="17"/>
                    <a:pt x="14" y="16"/>
                    <a:pt x="13" y="15"/>
                  </a:cubicBezTo>
                  <a:cubicBezTo>
                    <a:pt x="10" y="16"/>
                    <a:pt x="5" y="16"/>
                    <a:pt x="0" y="15"/>
                  </a:cubicBezTo>
                  <a:cubicBezTo>
                    <a:pt x="0" y="18"/>
                    <a:pt x="2" y="23"/>
                    <a:pt x="5" y="27"/>
                  </a:cubicBezTo>
                  <a:cubicBezTo>
                    <a:pt x="7" y="30"/>
                    <a:pt x="8" y="33"/>
                    <a:pt x="8" y="35"/>
                  </a:cubicBezTo>
                  <a:cubicBezTo>
                    <a:pt x="8" y="36"/>
                    <a:pt x="8" y="37"/>
                    <a:pt x="9" y="37"/>
                  </a:cubicBezTo>
                  <a:cubicBezTo>
                    <a:pt x="13" y="40"/>
                    <a:pt x="13" y="42"/>
                    <a:pt x="13" y="43"/>
                  </a:cubicBezTo>
                  <a:cubicBezTo>
                    <a:pt x="13" y="43"/>
                    <a:pt x="12" y="45"/>
                    <a:pt x="8" y="45"/>
                  </a:cubicBezTo>
                  <a:cubicBezTo>
                    <a:pt x="8" y="45"/>
                    <a:pt x="8" y="46"/>
                    <a:pt x="8" y="46"/>
                  </a:cubicBezTo>
                  <a:cubicBezTo>
                    <a:pt x="9" y="48"/>
                    <a:pt x="9" y="50"/>
                    <a:pt x="8" y="53"/>
                  </a:cubicBezTo>
                  <a:cubicBezTo>
                    <a:pt x="7" y="58"/>
                    <a:pt x="7" y="64"/>
                    <a:pt x="7" y="70"/>
                  </a:cubicBezTo>
                  <a:cubicBezTo>
                    <a:pt x="7" y="75"/>
                    <a:pt x="7" y="79"/>
                    <a:pt x="6" y="81"/>
                  </a:cubicBezTo>
                  <a:cubicBezTo>
                    <a:pt x="6" y="83"/>
                    <a:pt x="5" y="85"/>
                    <a:pt x="5" y="87"/>
                  </a:cubicBezTo>
                  <a:cubicBezTo>
                    <a:pt x="3" y="91"/>
                    <a:pt x="1" y="95"/>
                    <a:pt x="3" y="97"/>
                  </a:cubicBezTo>
                  <a:cubicBezTo>
                    <a:pt x="7" y="104"/>
                    <a:pt x="9" y="111"/>
                    <a:pt x="7" y="117"/>
                  </a:cubicBezTo>
                  <a:cubicBezTo>
                    <a:pt x="5" y="123"/>
                    <a:pt x="6" y="126"/>
                    <a:pt x="8" y="130"/>
                  </a:cubicBezTo>
                  <a:cubicBezTo>
                    <a:pt x="10" y="133"/>
                    <a:pt x="10" y="137"/>
                    <a:pt x="10" y="139"/>
                  </a:cubicBezTo>
                  <a:cubicBezTo>
                    <a:pt x="10" y="141"/>
                    <a:pt x="10" y="144"/>
                    <a:pt x="11" y="144"/>
                  </a:cubicBezTo>
                  <a:cubicBezTo>
                    <a:pt x="14" y="146"/>
                    <a:pt x="17" y="150"/>
                    <a:pt x="20" y="155"/>
                  </a:cubicBezTo>
                  <a:cubicBezTo>
                    <a:pt x="21" y="156"/>
                    <a:pt x="22" y="157"/>
                    <a:pt x="23" y="157"/>
                  </a:cubicBezTo>
                  <a:cubicBezTo>
                    <a:pt x="24" y="158"/>
                    <a:pt x="26" y="159"/>
                    <a:pt x="26" y="162"/>
                  </a:cubicBezTo>
                  <a:cubicBezTo>
                    <a:pt x="27" y="166"/>
                    <a:pt x="27" y="166"/>
                    <a:pt x="29" y="167"/>
                  </a:cubicBezTo>
                  <a:cubicBezTo>
                    <a:pt x="34" y="169"/>
                    <a:pt x="33" y="174"/>
                    <a:pt x="32" y="176"/>
                  </a:cubicBezTo>
                  <a:cubicBezTo>
                    <a:pt x="32" y="177"/>
                    <a:pt x="32" y="177"/>
                    <a:pt x="32" y="178"/>
                  </a:cubicBezTo>
                  <a:cubicBezTo>
                    <a:pt x="32" y="179"/>
                    <a:pt x="38" y="184"/>
                    <a:pt x="42" y="188"/>
                  </a:cubicBezTo>
                  <a:cubicBezTo>
                    <a:pt x="43" y="189"/>
                    <a:pt x="43" y="189"/>
                    <a:pt x="43" y="189"/>
                  </a:cubicBezTo>
                  <a:cubicBezTo>
                    <a:pt x="47" y="193"/>
                    <a:pt x="47" y="196"/>
                    <a:pt x="47" y="198"/>
                  </a:cubicBezTo>
                  <a:cubicBezTo>
                    <a:pt x="47" y="199"/>
                    <a:pt x="47" y="199"/>
                    <a:pt x="47" y="199"/>
                  </a:cubicBezTo>
                  <a:cubicBezTo>
                    <a:pt x="48" y="199"/>
                    <a:pt x="48" y="199"/>
                    <a:pt x="48" y="199"/>
                  </a:cubicBezTo>
                  <a:cubicBezTo>
                    <a:pt x="53" y="199"/>
                    <a:pt x="58" y="202"/>
                    <a:pt x="63" y="205"/>
                  </a:cubicBezTo>
                  <a:cubicBezTo>
                    <a:pt x="65" y="207"/>
                    <a:pt x="66" y="207"/>
                    <a:pt x="67" y="207"/>
                  </a:cubicBezTo>
                  <a:cubicBezTo>
                    <a:pt x="68" y="207"/>
                    <a:pt x="68" y="207"/>
                    <a:pt x="68" y="207"/>
                  </a:cubicBezTo>
                  <a:cubicBezTo>
                    <a:pt x="69" y="207"/>
                    <a:pt x="71" y="207"/>
                    <a:pt x="72" y="207"/>
                  </a:cubicBezTo>
                  <a:cubicBezTo>
                    <a:pt x="76" y="208"/>
                    <a:pt x="82" y="216"/>
                    <a:pt x="84" y="221"/>
                  </a:cubicBezTo>
                  <a:cubicBezTo>
                    <a:pt x="84" y="223"/>
                    <a:pt x="85" y="225"/>
                    <a:pt x="85" y="226"/>
                  </a:cubicBezTo>
                  <a:cubicBezTo>
                    <a:pt x="111" y="223"/>
                    <a:pt x="111" y="223"/>
                    <a:pt x="111" y="223"/>
                  </a:cubicBezTo>
                  <a:cubicBezTo>
                    <a:pt x="111" y="223"/>
                    <a:pt x="111" y="223"/>
                    <a:pt x="111" y="223"/>
                  </a:cubicBezTo>
                  <a:cubicBezTo>
                    <a:pt x="113" y="225"/>
                    <a:pt x="120" y="229"/>
                    <a:pt x="123" y="230"/>
                  </a:cubicBezTo>
                  <a:cubicBezTo>
                    <a:pt x="127" y="231"/>
                    <a:pt x="149" y="239"/>
                    <a:pt x="152" y="240"/>
                  </a:cubicBezTo>
                  <a:cubicBezTo>
                    <a:pt x="183" y="240"/>
                    <a:pt x="183" y="240"/>
                    <a:pt x="183" y="240"/>
                  </a:cubicBezTo>
                  <a:cubicBezTo>
                    <a:pt x="187" y="235"/>
                    <a:pt x="187" y="235"/>
                    <a:pt x="187" y="235"/>
                  </a:cubicBezTo>
                  <a:cubicBezTo>
                    <a:pt x="206" y="235"/>
                    <a:pt x="206" y="235"/>
                    <a:pt x="206" y="235"/>
                  </a:cubicBezTo>
                  <a:cubicBezTo>
                    <a:pt x="207" y="235"/>
                    <a:pt x="207" y="235"/>
                    <a:pt x="207" y="235"/>
                  </a:cubicBezTo>
                  <a:cubicBezTo>
                    <a:pt x="212" y="240"/>
                    <a:pt x="218" y="246"/>
                    <a:pt x="219" y="247"/>
                  </a:cubicBezTo>
                  <a:cubicBezTo>
                    <a:pt x="221" y="247"/>
                    <a:pt x="227" y="253"/>
                    <a:pt x="227" y="257"/>
                  </a:cubicBezTo>
                  <a:cubicBezTo>
                    <a:pt x="227" y="259"/>
                    <a:pt x="228" y="261"/>
                    <a:pt x="230" y="263"/>
                  </a:cubicBezTo>
                  <a:cubicBezTo>
                    <a:pt x="231" y="263"/>
                    <a:pt x="232" y="263"/>
                    <a:pt x="232" y="264"/>
                  </a:cubicBezTo>
                  <a:cubicBezTo>
                    <a:pt x="233" y="264"/>
                    <a:pt x="233" y="264"/>
                    <a:pt x="234" y="265"/>
                  </a:cubicBezTo>
                  <a:cubicBezTo>
                    <a:pt x="235" y="266"/>
                    <a:pt x="238" y="267"/>
                    <a:pt x="240" y="268"/>
                  </a:cubicBezTo>
                  <a:cubicBezTo>
                    <a:pt x="240" y="268"/>
                    <a:pt x="241" y="269"/>
                    <a:pt x="241" y="269"/>
                  </a:cubicBezTo>
                  <a:cubicBezTo>
                    <a:pt x="242" y="268"/>
                    <a:pt x="242" y="268"/>
                    <a:pt x="242" y="267"/>
                  </a:cubicBezTo>
                  <a:cubicBezTo>
                    <a:pt x="244" y="264"/>
                    <a:pt x="247" y="259"/>
                    <a:pt x="251" y="259"/>
                  </a:cubicBezTo>
                  <a:cubicBezTo>
                    <a:pt x="256" y="259"/>
                    <a:pt x="271" y="263"/>
                    <a:pt x="273" y="272"/>
                  </a:cubicBezTo>
                  <a:cubicBezTo>
                    <a:pt x="275" y="279"/>
                    <a:pt x="281" y="284"/>
                    <a:pt x="283" y="286"/>
                  </a:cubicBezTo>
                  <a:cubicBezTo>
                    <a:pt x="285" y="287"/>
                    <a:pt x="285" y="290"/>
                    <a:pt x="285" y="292"/>
                  </a:cubicBezTo>
                  <a:cubicBezTo>
                    <a:pt x="286" y="293"/>
                    <a:pt x="286" y="294"/>
                    <a:pt x="286" y="295"/>
                  </a:cubicBezTo>
                  <a:cubicBezTo>
                    <a:pt x="287" y="296"/>
                    <a:pt x="287" y="298"/>
                    <a:pt x="288" y="299"/>
                  </a:cubicBezTo>
                  <a:cubicBezTo>
                    <a:pt x="288" y="300"/>
                    <a:pt x="288" y="300"/>
                    <a:pt x="288" y="301"/>
                  </a:cubicBezTo>
                  <a:cubicBezTo>
                    <a:pt x="289" y="301"/>
                    <a:pt x="289" y="301"/>
                    <a:pt x="289" y="301"/>
                  </a:cubicBezTo>
                  <a:cubicBezTo>
                    <a:pt x="290" y="301"/>
                    <a:pt x="291" y="302"/>
                    <a:pt x="293" y="303"/>
                  </a:cubicBezTo>
                  <a:cubicBezTo>
                    <a:pt x="296" y="304"/>
                    <a:pt x="301" y="306"/>
                    <a:pt x="303" y="306"/>
                  </a:cubicBezTo>
                  <a:cubicBezTo>
                    <a:pt x="304" y="306"/>
                    <a:pt x="304" y="306"/>
                    <a:pt x="304" y="306"/>
                  </a:cubicBezTo>
                  <a:cubicBezTo>
                    <a:pt x="304" y="306"/>
                    <a:pt x="305" y="307"/>
                    <a:pt x="306" y="307"/>
                  </a:cubicBezTo>
                  <a:cubicBezTo>
                    <a:pt x="306" y="307"/>
                    <a:pt x="306" y="307"/>
                    <a:pt x="306" y="307"/>
                  </a:cubicBezTo>
                  <a:cubicBezTo>
                    <a:pt x="305" y="305"/>
                    <a:pt x="304" y="304"/>
                    <a:pt x="303" y="303"/>
                  </a:cubicBezTo>
                  <a:close/>
                </a:path>
              </a:pathLst>
            </a:custGeom>
            <a:solidFill>
              <a:schemeClr val="accent4"/>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solidFill>
                  <a:schemeClr val="tx1">
                    <a:lumMod val="75000"/>
                    <a:lumOff val="25000"/>
                  </a:schemeClr>
                </a:solidFill>
              </a:endParaRPr>
            </a:p>
          </p:txBody>
        </p:sp>
        <p:sp>
          <p:nvSpPr>
            <p:cNvPr id="149" name="Freeform 2211"/>
            <p:cNvSpPr>
              <a:spLocks/>
            </p:cNvSpPr>
            <p:nvPr/>
          </p:nvSpPr>
          <p:spPr bwMode="auto">
            <a:xfrm>
              <a:off x="949845" y="2389187"/>
              <a:ext cx="761942" cy="507173"/>
            </a:xfrm>
            <a:custGeom>
              <a:avLst/>
              <a:gdLst>
                <a:gd name="T0" fmla="*/ 251 w 429"/>
                <a:gd name="T1" fmla="*/ 27 h 296"/>
                <a:gd name="T2" fmla="*/ 182 w 429"/>
                <a:gd name="T3" fmla="*/ 20 h 296"/>
                <a:gd name="T4" fmla="*/ 169 w 429"/>
                <a:gd name="T5" fmla="*/ 10 h 296"/>
                <a:gd name="T6" fmla="*/ 142 w 429"/>
                <a:gd name="T7" fmla="*/ 7 h 296"/>
                <a:gd name="T8" fmla="*/ 128 w 429"/>
                <a:gd name="T9" fmla="*/ 1 h 296"/>
                <a:gd name="T10" fmla="*/ 95 w 429"/>
                <a:gd name="T11" fmla="*/ 11 h 296"/>
                <a:gd name="T12" fmla="*/ 84 w 429"/>
                <a:gd name="T13" fmla="*/ 20 h 296"/>
                <a:gd name="T14" fmla="*/ 53 w 429"/>
                <a:gd name="T15" fmla="*/ 33 h 296"/>
                <a:gd name="T16" fmla="*/ 18 w 429"/>
                <a:gd name="T17" fmla="*/ 53 h 296"/>
                <a:gd name="T18" fmla="*/ 65 w 429"/>
                <a:gd name="T19" fmla="*/ 82 h 296"/>
                <a:gd name="T20" fmla="*/ 82 w 429"/>
                <a:gd name="T21" fmla="*/ 99 h 296"/>
                <a:gd name="T22" fmla="*/ 46 w 429"/>
                <a:gd name="T23" fmla="*/ 104 h 296"/>
                <a:gd name="T24" fmla="*/ 30 w 429"/>
                <a:gd name="T25" fmla="*/ 97 h 296"/>
                <a:gd name="T26" fmla="*/ 7 w 429"/>
                <a:gd name="T27" fmla="*/ 108 h 296"/>
                <a:gd name="T28" fmla="*/ 15 w 429"/>
                <a:gd name="T29" fmla="*/ 123 h 296"/>
                <a:gd name="T30" fmla="*/ 50 w 429"/>
                <a:gd name="T31" fmla="*/ 132 h 296"/>
                <a:gd name="T32" fmla="*/ 74 w 429"/>
                <a:gd name="T33" fmla="*/ 133 h 296"/>
                <a:gd name="T34" fmla="*/ 59 w 429"/>
                <a:gd name="T35" fmla="*/ 152 h 296"/>
                <a:gd name="T36" fmla="*/ 37 w 429"/>
                <a:gd name="T37" fmla="*/ 158 h 296"/>
                <a:gd name="T38" fmla="*/ 19 w 429"/>
                <a:gd name="T39" fmla="*/ 184 h 296"/>
                <a:gd name="T40" fmla="*/ 43 w 429"/>
                <a:gd name="T41" fmla="*/ 214 h 296"/>
                <a:gd name="T42" fmla="*/ 68 w 429"/>
                <a:gd name="T43" fmla="*/ 220 h 296"/>
                <a:gd name="T44" fmla="*/ 82 w 429"/>
                <a:gd name="T45" fmla="*/ 227 h 296"/>
                <a:gd name="T46" fmla="*/ 115 w 429"/>
                <a:gd name="T47" fmla="*/ 229 h 296"/>
                <a:gd name="T48" fmla="*/ 112 w 429"/>
                <a:gd name="T49" fmla="*/ 256 h 296"/>
                <a:gd name="T50" fmla="*/ 89 w 429"/>
                <a:gd name="T51" fmla="*/ 281 h 296"/>
                <a:gd name="T52" fmla="*/ 126 w 429"/>
                <a:gd name="T53" fmla="*/ 257 h 296"/>
                <a:gd name="T54" fmla="*/ 155 w 429"/>
                <a:gd name="T55" fmla="*/ 234 h 296"/>
                <a:gd name="T56" fmla="*/ 161 w 429"/>
                <a:gd name="T57" fmla="*/ 215 h 296"/>
                <a:gd name="T58" fmla="*/ 186 w 429"/>
                <a:gd name="T59" fmla="*/ 191 h 296"/>
                <a:gd name="T60" fmla="*/ 194 w 429"/>
                <a:gd name="T61" fmla="*/ 197 h 296"/>
                <a:gd name="T62" fmla="*/ 187 w 429"/>
                <a:gd name="T63" fmla="*/ 218 h 296"/>
                <a:gd name="T64" fmla="*/ 219 w 429"/>
                <a:gd name="T65" fmla="*/ 210 h 296"/>
                <a:gd name="T66" fmla="*/ 218 w 429"/>
                <a:gd name="T67" fmla="*/ 195 h 296"/>
                <a:gd name="T68" fmla="*/ 237 w 429"/>
                <a:gd name="T69" fmla="*/ 196 h 296"/>
                <a:gd name="T70" fmla="*/ 251 w 429"/>
                <a:gd name="T71" fmla="*/ 203 h 296"/>
                <a:gd name="T72" fmla="*/ 271 w 429"/>
                <a:gd name="T73" fmla="*/ 208 h 296"/>
                <a:gd name="T74" fmla="*/ 307 w 429"/>
                <a:gd name="T75" fmla="*/ 214 h 296"/>
                <a:gd name="T76" fmla="*/ 320 w 429"/>
                <a:gd name="T77" fmla="*/ 219 h 296"/>
                <a:gd name="T78" fmla="*/ 351 w 429"/>
                <a:gd name="T79" fmla="*/ 238 h 296"/>
                <a:gd name="T80" fmla="*/ 366 w 429"/>
                <a:gd name="T81" fmla="*/ 237 h 296"/>
                <a:gd name="T82" fmla="*/ 373 w 429"/>
                <a:gd name="T83" fmla="*/ 246 h 296"/>
                <a:gd name="T84" fmla="*/ 369 w 429"/>
                <a:gd name="T85" fmla="*/ 261 h 296"/>
                <a:gd name="T86" fmla="*/ 377 w 429"/>
                <a:gd name="T87" fmla="*/ 256 h 296"/>
                <a:gd name="T88" fmla="*/ 383 w 429"/>
                <a:gd name="T89" fmla="*/ 242 h 296"/>
                <a:gd name="T90" fmla="*/ 380 w 429"/>
                <a:gd name="T91" fmla="*/ 271 h 296"/>
                <a:gd name="T92" fmla="*/ 393 w 429"/>
                <a:gd name="T93" fmla="*/ 267 h 296"/>
                <a:gd name="T94" fmla="*/ 402 w 429"/>
                <a:gd name="T95" fmla="*/ 284 h 296"/>
                <a:gd name="T96" fmla="*/ 393 w 429"/>
                <a:gd name="T97" fmla="*/ 292 h 296"/>
                <a:gd name="T98" fmla="*/ 402 w 429"/>
                <a:gd name="T99" fmla="*/ 293 h 296"/>
                <a:gd name="T100" fmla="*/ 419 w 429"/>
                <a:gd name="T101" fmla="*/ 288 h 296"/>
                <a:gd name="T102" fmla="*/ 427 w 429"/>
                <a:gd name="T103" fmla="*/ 289 h 296"/>
                <a:gd name="T104" fmla="*/ 370 w 429"/>
                <a:gd name="T105" fmla="*/ 220 h 296"/>
                <a:gd name="T106" fmla="*/ 337 w 429"/>
                <a:gd name="T107" fmla="*/ 224 h 296"/>
                <a:gd name="T108" fmla="*/ 313 w 429"/>
                <a:gd name="T109" fmla="*/ 208 h 296"/>
                <a:gd name="T110" fmla="*/ 300 w 429"/>
                <a:gd name="T111" fmla="*/ 34 h 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29" h="296">
                  <a:moveTo>
                    <a:pt x="296" y="33"/>
                  </a:moveTo>
                  <a:cubicBezTo>
                    <a:pt x="295" y="33"/>
                    <a:pt x="294" y="32"/>
                    <a:pt x="292" y="31"/>
                  </a:cubicBezTo>
                  <a:cubicBezTo>
                    <a:pt x="287" y="29"/>
                    <a:pt x="280" y="26"/>
                    <a:pt x="275" y="26"/>
                  </a:cubicBezTo>
                  <a:cubicBezTo>
                    <a:pt x="275" y="26"/>
                    <a:pt x="274" y="27"/>
                    <a:pt x="274" y="27"/>
                  </a:cubicBezTo>
                  <a:cubicBezTo>
                    <a:pt x="270" y="27"/>
                    <a:pt x="264" y="28"/>
                    <a:pt x="258" y="28"/>
                  </a:cubicBezTo>
                  <a:cubicBezTo>
                    <a:pt x="255" y="28"/>
                    <a:pt x="253" y="28"/>
                    <a:pt x="251" y="27"/>
                  </a:cubicBezTo>
                  <a:cubicBezTo>
                    <a:pt x="249" y="26"/>
                    <a:pt x="245" y="24"/>
                    <a:pt x="239" y="24"/>
                  </a:cubicBezTo>
                  <a:cubicBezTo>
                    <a:pt x="238" y="24"/>
                    <a:pt x="236" y="25"/>
                    <a:pt x="234" y="25"/>
                  </a:cubicBezTo>
                  <a:cubicBezTo>
                    <a:pt x="229" y="26"/>
                    <a:pt x="225" y="24"/>
                    <a:pt x="220" y="22"/>
                  </a:cubicBezTo>
                  <a:cubicBezTo>
                    <a:pt x="217" y="20"/>
                    <a:pt x="214" y="19"/>
                    <a:pt x="210" y="18"/>
                  </a:cubicBezTo>
                  <a:cubicBezTo>
                    <a:pt x="207" y="17"/>
                    <a:pt x="204" y="17"/>
                    <a:pt x="201" y="17"/>
                  </a:cubicBezTo>
                  <a:cubicBezTo>
                    <a:pt x="193" y="17"/>
                    <a:pt x="184" y="19"/>
                    <a:pt x="182" y="20"/>
                  </a:cubicBezTo>
                  <a:cubicBezTo>
                    <a:pt x="179" y="21"/>
                    <a:pt x="178" y="19"/>
                    <a:pt x="177" y="18"/>
                  </a:cubicBezTo>
                  <a:cubicBezTo>
                    <a:pt x="176" y="17"/>
                    <a:pt x="176" y="17"/>
                    <a:pt x="175" y="17"/>
                  </a:cubicBezTo>
                  <a:cubicBezTo>
                    <a:pt x="174" y="17"/>
                    <a:pt x="174" y="17"/>
                    <a:pt x="173" y="17"/>
                  </a:cubicBezTo>
                  <a:cubicBezTo>
                    <a:pt x="173" y="17"/>
                    <a:pt x="171" y="17"/>
                    <a:pt x="170" y="16"/>
                  </a:cubicBezTo>
                  <a:cubicBezTo>
                    <a:pt x="170" y="15"/>
                    <a:pt x="170" y="14"/>
                    <a:pt x="170" y="13"/>
                  </a:cubicBezTo>
                  <a:cubicBezTo>
                    <a:pt x="170" y="12"/>
                    <a:pt x="170" y="11"/>
                    <a:pt x="169" y="10"/>
                  </a:cubicBezTo>
                  <a:cubicBezTo>
                    <a:pt x="169" y="10"/>
                    <a:pt x="168" y="9"/>
                    <a:pt x="165" y="9"/>
                  </a:cubicBezTo>
                  <a:cubicBezTo>
                    <a:pt x="162" y="9"/>
                    <a:pt x="159" y="10"/>
                    <a:pt x="155" y="10"/>
                  </a:cubicBezTo>
                  <a:cubicBezTo>
                    <a:pt x="154" y="11"/>
                    <a:pt x="152" y="11"/>
                    <a:pt x="151" y="11"/>
                  </a:cubicBezTo>
                  <a:cubicBezTo>
                    <a:pt x="148" y="12"/>
                    <a:pt x="146" y="10"/>
                    <a:pt x="145" y="9"/>
                  </a:cubicBezTo>
                  <a:cubicBezTo>
                    <a:pt x="144" y="8"/>
                    <a:pt x="144" y="7"/>
                    <a:pt x="144" y="6"/>
                  </a:cubicBezTo>
                  <a:cubicBezTo>
                    <a:pt x="143" y="6"/>
                    <a:pt x="142" y="6"/>
                    <a:pt x="142" y="7"/>
                  </a:cubicBezTo>
                  <a:cubicBezTo>
                    <a:pt x="140" y="9"/>
                    <a:pt x="138" y="11"/>
                    <a:pt x="135" y="11"/>
                  </a:cubicBezTo>
                  <a:cubicBezTo>
                    <a:pt x="133" y="11"/>
                    <a:pt x="131" y="10"/>
                    <a:pt x="130" y="9"/>
                  </a:cubicBezTo>
                  <a:cubicBezTo>
                    <a:pt x="129" y="8"/>
                    <a:pt x="129" y="7"/>
                    <a:pt x="129" y="6"/>
                  </a:cubicBezTo>
                  <a:cubicBezTo>
                    <a:pt x="129" y="5"/>
                    <a:pt x="131" y="4"/>
                    <a:pt x="132" y="3"/>
                  </a:cubicBezTo>
                  <a:cubicBezTo>
                    <a:pt x="132" y="3"/>
                    <a:pt x="133" y="3"/>
                    <a:pt x="133" y="3"/>
                  </a:cubicBezTo>
                  <a:cubicBezTo>
                    <a:pt x="132" y="2"/>
                    <a:pt x="129" y="1"/>
                    <a:pt x="128" y="1"/>
                  </a:cubicBezTo>
                  <a:cubicBezTo>
                    <a:pt x="127" y="1"/>
                    <a:pt x="127" y="0"/>
                    <a:pt x="126" y="0"/>
                  </a:cubicBezTo>
                  <a:cubicBezTo>
                    <a:pt x="126" y="0"/>
                    <a:pt x="126" y="0"/>
                    <a:pt x="126" y="0"/>
                  </a:cubicBezTo>
                  <a:cubicBezTo>
                    <a:pt x="124" y="0"/>
                    <a:pt x="119" y="5"/>
                    <a:pt x="116" y="7"/>
                  </a:cubicBezTo>
                  <a:cubicBezTo>
                    <a:pt x="113" y="10"/>
                    <a:pt x="108" y="12"/>
                    <a:pt x="102" y="12"/>
                  </a:cubicBezTo>
                  <a:cubicBezTo>
                    <a:pt x="100" y="12"/>
                    <a:pt x="98" y="12"/>
                    <a:pt x="97" y="11"/>
                  </a:cubicBezTo>
                  <a:cubicBezTo>
                    <a:pt x="96" y="11"/>
                    <a:pt x="95" y="11"/>
                    <a:pt x="95" y="11"/>
                  </a:cubicBezTo>
                  <a:cubicBezTo>
                    <a:pt x="91" y="11"/>
                    <a:pt x="89" y="12"/>
                    <a:pt x="89" y="13"/>
                  </a:cubicBezTo>
                  <a:cubicBezTo>
                    <a:pt x="89" y="13"/>
                    <a:pt x="89" y="13"/>
                    <a:pt x="90" y="13"/>
                  </a:cubicBezTo>
                  <a:cubicBezTo>
                    <a:pt x="91" y="14"/>
                    <a:pt x="92" y="15"/>
                    <a:pt x="92" y="16"/>
                  </a:cubicBezTo>
                  <a:cubicBezTo>
                    <a:pt x="92" y="18"/>
                    <a:pt x="91" y="19"/>
                    <a:pt x="91" y="20"/>
                  </a:cubicBezTo>
                  <a:cubicBezTo>
                    <a:pt x="90" y="21"/>
                    <a:pt x="89" y="22"/>
                    <a:pt x="87" y="22"/>
                  </a:cubicBezTo>
                  <a:cubicBezTo>
                    <a:pt x="86" y="22"/>
                    <a:pt x="85" y="20"/>
                    <a:pt x="84" y="20"/>
                  </a:cubicBezTo>
                  <a:cubicBezTo>
                    <a:pt x="83" y="19"/>
                    <a:pt x="83" y="19"/>
                    <a:pt x="83" y="19"/>
                  </a:cubicBezTo>
                  <a:cubicBezTo>
                    <a:pt x="83" y="19"/>
                    <a:pt x="83" y="19"/>
                    <a:pt x="82" y="19"/>
                  </a:cubicBezTo>
                  <a:cubicBezTo>
                    <a:pt x="79" y="22"/>
                    <a:pt x="72" y="23"/>
                    <a:pt x="68" y="23"/>
                  </a:cubicBezTo>
                  <a:cubicBezTo>
                    <a:pt x="67" y="23"/>
                    <a:pt x="65" y="23"/>
                    <a:pt x="64" y="23"/>
                  </a:cubicBezTo>
                  <a:cubicBezTo>
                    <a:pt x="63" y="23"/>
                    <a:pt x="60" y="26"/>
                    <a:pt x="54" y="32"/>
                  </a:cubicBezTo>
                  <a:cubicBezTo>
                    <a:pt x="53" y="33"/>
                    <a:pt x="53" y="33"/>
                    <a:pt x="53" y="33"/>
                  </a:cubicBezTo>
                  <a:cubicBezTo>
                    <a:pt x="52" y="33"/>
                    <a:pt x="52" y="33"/>
                    <a:pt x="52" y="35"/>
                  </a:cubicBezTo>
                  <a:cubicBezTo>
                    <a:pt x="52" y="37"/>
                    <a:pt x="52" y="40"/>
                    <a:pt x="48" y="45"/>
                  </a:cubicBezTo>
                  <a:cubicBezTo>
                    <a:pt x="44" y="49"/>
                    <a:pt x="36" y="52"/>
                    <a:pt x="24" y="52"/>
                  </a:cubicBezTo>
                  <a:cubicBezTo>
                    <a:pt x="22" y="52"/>
                    <a:pt x="21" y="51"/>
                    <a:pt x="20" y="51"/>
                  </a:cubicBezTo>
                  <a:cubicBezTo>
                    <a:pt x="19" y="51"/>
                    <a:pt x="18" y="51"/>
                    <a:pt x="18" y="51"/>
                  </a:cubicBezTo>
                  <a:cubicBezTo>
                    <a:pt x="18" y="51"/>
                    <a:pt x="18" y="52"/>
                    <a:pt x="18" y="53"/>
                  </a:cubicBezTo>
                  <a:cubicBezTo>
                    <a:pt x="18" y="54"/>
                    <a:pt x="18" y="56"/>
                    <a:pt x="17" y="58"/>
                  </a:cubicBezTo>
                  <a:cubicBezTo>
                    <a:pt x="16" y="58"/>
                    <a:pt x="17" y="60"/>
                    <a:pt x="28" y="62"/>
                  </a:cubicBezTo>
                  <a:cubicBezTo>
                    <a:pt x="40" y="66"/>
                    <a:pt x="47" y="82"/>
                    <a:pt x="48" y="83"/>
                  </a:cubicBezTo>
                  <a:cubicBezTo>
                    <a:pt x="48" y="83"/>
                    <a:pt x="48" y="83"/>
                    <a:pt x="50" y="83"/>
                  </a:cubicBezTo>
                  <a:cubicBezTo>
                    <a:pt x="52" y="83"/>
                    <a:pt x="54" y="83"/>
                    <a:pt x="57" y="83"/>
                  </a:cubicBezTo>
                  <a:cubicBezTo>
                    <a:pt x="60" y="82"/>
                    <a:pt x="63" y="82"/>
                    <a:pt x="65" y="82"/>
                  </a:cubicBezTo>
                  <a:cubicBezTo>
                    <a:pt x="70" y="83"/>
                    <a:pt x="69" y="87"/>
                    <a:pt x="69" y="89"/>
                  </a:cubicBezTo>
                  <a:cubicBezTo>
                    <a:pt x="69" y="91"/>
                    <a:pt x="69" y="92"/>
                    <a:pt x="70" y="92"/>
                  </a:cubicBezTo>
                  <a:cubicBezTo>
                    <a:pt x="71" y="93"/>
                    <a:pt x="73" y="93"/>
                    <a:pt x="75" y="93"/>
                  </a:cubicBezTo>
                  <a:cubicBezTo>
                    <a:pt x="75" y="93"/>
                    <a:pt x="76" y="93"/>
                    <a:pt x="77" y="93"/>
                  </a:cubicBezTo>
                  <a:cubicBezTo>
                    <a:pt x="78" y="93"/>
                    <a:pt x="81" y="93"/>
                    <a:pt x="83" y="96"/>
                  </a:cubicBezTo>
                  <a:cubicBezTo>
                    <a:pt x="83" y="97"/>
                    <a:pt x="83" y="98"/>
                    <a:pt x="82" y="99"/>
                  </a:cubicBezTo>
                  <a:cubicBezTo>
                    <a:pt x="81" y="100"/>
                    <a:pt x="79" y="100"/>
                    <a:pt x="76" y="100"/>
                  </a:cubicBezTo>
                  <a:cubicBezTo>
                    <a:pt x="74" y="100"/>
                    <a:pt x="70" y="101"/>
                    <a:pt x="68" y="102"/>
                  </a:cubicBezTo>
                  <a:cubicBezTo>
                    <a:pt x="65" y="105"/>
                    <a:pt x="62" y="107"/>
                    <a:pt x="60" y="107"/>
                  </a:cubicBezTo>
                  <a:cubicBezTo>
                    <a:pt x="58" y="107"/>
                    <a:pt x="57" y="106"/>
                    <a:pt x="56" y="104"/>
                  </a:cubicBezTo>
                  <a:cubicBezTo>
                    <a:pt x="56" y="104"/>
                    <a:pt x="56" y="104"/>
                    <a:pt x="53" y="104"/>
                  </a:cubicBezTo>
                  <a:cubicBezTo>
                    <a:pt x="50" y="104"/>
                    <a:pt x="48" y="104"/>
                    <a:pt x="46" y="104"/>
                  </a:cubicBezTo>
                  <a:cubicBezTo>
                    <a:pt x="45" y="104"/>
                    <a:pt x="44" y="105"/>
                    <a:pt x="43" y="105"/>
                  </a:cubicBezTo>
                  <a:cubicBezTo>
                    <a:pt x="41" y="105"/>
                    <a:pt x="40" y="104"/>
                    <a:pt x="40" y="103"/>
                  </a:cubicBezTo>
                  <a:cubicBezTo>
                    <a:pt x="39" y="102"/>
                    <a:pt x="40" y="99"/>
                    <a:pt x="40" y="97"/>
                  </a:cubicBezTo>
                  <a:cubicBezTo>
                    <a:pt x="41" y="96"/>
                    <a:pt x="41" y="95"/>
                    <a:pt x="41" y="95"/>
                  </a:cubicBezTo>
                  <a:cubicBezTo>
                    <a:pt x="41" y="95"/>
                    <a:pt x="40" y="94"/>
                    <a:pt x="39" y="94"/>
                  </a:cubicBezTo>
                  <a:cubicBezTo>
                    <a:pt x="37" y="94"/>
                    <a:pt x="34" y="95"/>
                    <a:pt x="30" y="97"/>
                  </a:cubicBezTo>
                  <a:cubicBezTo>
                    <a:pt x="28" y="99"/>
                    <a:pt x="26" y="100"/>
                    <a:pt x="25" y="100"/>
                  </a:cubicBezTo>
                  <a:cubicBezTo>
                    <a:pt x="25" y="101"/>
                    <a:pt x="25" y="102"/>
                    <a:pt x="25" y="103"/>
                  </a:cubicBezTo>
                  <a:cubicBezTo>
                    <a:pt x="24" y="105"/>
                    <a:pt x="22" y="105"/>
                    <a:pt x="22" y="105"/>
                  </a:cubicBezTo>
                  <a:cubicBezTo>
                    <a:pt x="21" y="105"/>
                    <a:pt x="20" y="105"/>
                    <a:pt x="19" y="105"/>
                  </a:cubicBezTo>
                  <a:cubicBezTo>
                    <a:pt x="18" y="104"/>
                    <a:pt x="16" y="104"/>
                    <a:pt x="14" y="105"/>
                  </a:cubicBezTo>
                  <a:cubicBezTo>
                    <a:pt x="12" y="106"/>
                    <a:pt x="10" y="107"/>
                    <a:pt x="7" y="108"/>
                  </a:cubicBezTo>
                  <a:cubicBezTo>
                    <a:pt x="4" y="110"/>
                    <a:pt x="1" y="111"/>
                    <a:pt x="0" y="112"/>
                  </a:cubicBezTo>
                  <a:cubicBezTo>
                    <a:pt x="1" y="113"/>
                    <a:pt x="6" y="115"/>
                    <a:pt x="13" y="116"/>
                  </a:cubicBezTo>
                  <a:cubicBezTo>
                    <a:pt x="15" y="116"/>
                    <a:pt x="15" y="116"/>
                    <a:pt x="15" y="116"/>
                  </a:cubicBezTo>
                  <a:cubicBezTo>
                    <a:pt x="16" y="117"/>
                    <a:pt x="17" y="118"/>
                    <a:pt x="17" y="119"/>
                  </a:cubicBezTo>
                  <a:cubicBezTo>
                    <a:pt x="18" y="121"/>
                    <a:pt x="16" y="122"/>
                    <a:pt x="15" y="123"/>
                  </a:cubicBezTo>
                  <a:cubicBezTo>
                    <a:pt x="15" y="123"/>
                    <a:pt x="15" y="123"/>
                    <a:pt x="15" y="123"/>
                  </a:cubicBezTo>
                  <a:cubicBezTo>
                    <a:pt x="16" y="124"/>
                    <a:pt x="17" y="125"/>
                    <a:pt x="17" y="126"/>
                  </a:cubicBezTo>
                  <a:cubicBezTo>
                    <a:pt x="18" y="127"/>
                    <a:pt x="19" y="129"/>
                    <a:pt x="22" y="130"/>
                  </a:cubicBezTo>
                  <a:cubicBezTo>
                    <a:pt x="23" y="131"/>
                    <a:pt x="26" y="132"/>
                    <a:pt x="29" y="132"/>
                  </a:cubicBezTo>
                  <a:cubicBezTo>
                    <a:pt x="33" y="132"/>
                    <a:pt x="37" y="131"/>
                    <a:pt x="40" y="131"/>
                  </a:cubicBezTo>
                  <a:cubicBezTo>
                    <a:pt x="42" y="130"/>
                    <a:pt x="44" y="130"/>
                    <a:pt x="45" y="130"/>
                  </a:cubicBezTo>
                  <a:cubicBezTo>
                    <a:pt x="47" y="130"/>
                    <a:pt x="48" y="131"/>
                    <a:pt x="50" y="132"/>
                  </a:cubicBezTo>
                  <a:cubicBezTo>
                    <a:pt x="51" y="132"/>
                    <a:pt x="52" y="133"/>
                    <a:pt x="52" y="133"/>
                  </a:cubicBezTo>
                  <a:cubicBezTo>
                    <a:pt x="53" y="133"/>
                    <a:pt x="53" y="133"/>
                    <a:pt x="53" y="132"/>
                  </a:cubicBezTo>
                  <a:cubicBezTo>
                    <a:pt x="56" y="129"/>
                    <a:pt x="64" y="123"/>
                    <a:pt x="71" y="123"/>
                  </a:cubicBezTo>
                  <a:cubicBezTo>
                    <a:pt x="73" y="123"/>
                    <a:pt x="75" y="124"/>
                    <a:pt x="76" y="125"/>
                  </a:cubicBezTo>
                  <a:cubicBezTo>
                    <a:pt x="77" y="126"/>
                    <a:pt x="79" y="127"/>
                    <a:pt x="78" y="129"/>
                  </a:cubicBezTo>
                  <a:cubicBezTo>
                    <a:pt x="78" y="132"/>
                    <a:pt x="76" y="133"/>
                    <a:pt x="74" y="133"/>
                  </a:cubicBezTo>
                  <a:cubicBezTo>
                    <a:pt x="74" y="133"/>
                    <a:pt x="74" y="133"/>
                    <a:pt x="74" y="133"/>
                  </a:cubicBezTo>
                  <a:cubicBezTo>
                    <a:pt x="76" y="136"/>
                    <a:pt x="78" y="140"/>
                    <a:pt x="78" y="145"/>
                  </a:cubicBezTo>
                  <a:cubicBezTo>
                    <a:pt x="77" y="147"/>
                    <a:pt x="76" y="149"/>
                    <a:pt x="74" y="151"/>
                  </a:cubicBezTo>
                  <a:cubicBezTo>
                    <a:pt x="72" y="152"/>
                    <a:pt x="69" y="153"/>
                    <a:pt x="66" y="153"/>
                  </a:cubicBezTo>
                  <a:cubicBezTo>
                    <a:pt x="64" y="153"/>
                    <a:pt x="63" y="153"/>
                    <a:pt x="61" y="153"/>
                  </a:cubicBezTo>
                  <a:cubicBezTo>
                    <a:pt x="60" y="152"/>
                    <a:pt x="60" y="152"/>
                    <a:pt x="59" y="152"/>
                  </a:cubicBezTo>
                  <a:cubicBezTo>
                    <a:pt x="59" y="153"/>
                    <a:pt x="59" y="153"/>
                    <a:pt x="59" y="154"/>
                  </a:cubicBezTo>
                  <a:cubicBezTo>
                    <a:pt x="58" y="156"/>
                    <a:pt x="57" y="159"/>
                    <a:pt x="54" y="161"/>
                  </a:cubicBezTo>
                  <a:cubicBezTo>
                    <a:pt x="53" y="162"/>
                    <a:pt x="52" y="162"/>
                    <a:pt x="50" y="162"/>
                  </a:cubicBezTo>
                  <a:cubicBezTo>
                    <a:pt x="48" y="162"/>
                    <a:pt x="46" y="161"/>
                    <a:pt x="44" y="160"/>
                  </a:cubicBezTo>
                  <a:cubicBezTo>
                    <a:pt x="43" y="159"/>
                    <a:pt x="41" y="157"/>
                    <a:pt x="39" y="157"/>
                  </a:cubicBezTo>
                  <a:cubicBezTo>
                    <a:pt x="38" y="157"/>
                    <a:pt x="37" y="158"/>
                    <a:pt x="37" y="158"/>
                  </a:cubicBezTo>
                  <a:cubicBezTo>
                    <a:pt x="36" y="159"/>
                    <a:pt x="36" y="163"/>
                    <a:pt x="36" y="166"/>
                  </a:cubicBezTo>
                  <a:cubicBezTo>
                    <a:pt x="36" y="167"/>
                    <a:pt x="36" y="167"/>
                    <a:pt x="36" y="167"/>
                  </a:cubicBezTo>
                  <a:cubicBezTo>
                    <a:pt x="37" y="170"/>
                    <a:pt x="33" y="171"/>
                    <a:pt x="32" y="171"/>
                  </a:cubicBezTo>
                  <a:cubicBezTo>
                    <a:pt x="29" y="171"/>
                    <a:pt x="26" y="172"/>
                    <a:pt x="25" y="176"/>
                  </a:cubicBezTo>
                  <a:cubicBezTo>
                    <a:pt x="24" y="181"/>
                    <a:pt x="20" y="182"/>
                    <a:pt x="18" y="182"/>
                  </a:cubicBezTo>
                  <a:cubicBezTo>
                    <a:pt x="18" y="183"/>
                    <a:pt x="19" y="183"/>
                    <a:pt x="19" y="184"/>
                  </a:cubicBezTo>
                  <a:cubicBezTo>
                    <a:pt x="23" y="189"/>
                    <a:pt x="23" y="189"/>
                    <a:pt x="24" y="189"/>
                  </a:cubicBezTo>
                  <a:cubicBezTo>
                    <a:pt x="25" y="189"/>
                    <a:pt x="27" y="189"/>
                    <a:pt x="29" y="190"/>
                  </a:cubicBezTo>
                  <a:cubicBezTo>
                    <a:pt x="33" y="193"/>
                    <a:pt x="30" y="198"/>
                    <a:pt x="29" y="200"/>
                  </a:cubicBezTo>
                  <a:cubicBezTo>
                    <a:pt x="29" y="200"/>
                    <a:pt x="29" y="200"/>
                    <a:pt x="28" y="201"/>
                  </a:cubicBezTo>
                  <a:cubicBezTo>
                    <a:pt x="32" y="202"/>
                    <a:pt x="36" y="206"/>
                    <a:pt x="39" y="210"/>
                  </a:cubicBezTo>
                  <a:cubicBezTo>
                    <a:pt x="41" y="212"/>
                    <a:pt x="42" y="214"/>
                    <a:pt x="43" y="214"/>
                  </a:cubicBezTo>
                  <a:cubicBezTo>
                    <a:pt x="44" y="216"/>
                    <a:pt x="46" y="215"/>
                    <a:pt x="48" y="214"/>
                  </a:cubicBezTo>
                  <a:cubicBezTo>
                    <a:pt x="50" y="213"/>
                    <a:pt x="52" y="212"/>
                    <a:pt x="55" y="212"/>
                  </a:cubicBezTo>
                  <a:cubicBezTo>
                    <a:pt x="56" y="212"/>
                    <a:pt x="56" y="211"/>
                    <a:pt x="57" y="210"/>
                  </a:cubicBezTo>
                  <a:cubicBezTo>
                    <a:pt x="57" y="208"/>
                    <a:pt x="57" y="207"/>
                    <a:pt x="59" y="207"/>
                  </a:cubicBezTo>
                  <a:cubicBezTo>
                    <a:pt x="60" y="207"/>
                    <a:pt x="61" y="207"/>
                    <a:pt x="62" y="208"/>
                  </a:cubicBezTo>
                  <a:cubicBezTo>
                    <a:pt x="64" y="210"/>
                    <a:pt x="68" y="216"/>
                    <a:pt x="68" y="220"/>
                  </a:cubicBezTo>
                  <a:cubicBezTo>
                    <a:pt x="68" y="222"/>
                    <a:pt x="67" y="223"/>
                    <a:pt x="66" y="224"/>
                  </a:cubicBezTo>
                  <a:cubicBezTo>
                    <a:pt x="65" y="224"/>
                    <a:pt x="66" y="227"/>
                    <a:pt x="66" y="229"/>
                  </a:cubicBezTo>
                  <a:cubicBezTo>
                    <a:pt x="66" y="230"/>
                    <a:pt x="66" y="232"/>
                    <a:pt x="66" y="233"/>
                  </a:cubicBezTo>
                  <a:cubicBezTo>
                    <a:pt x="66" y="233"/>
                    <a:pt x="67" y="233"/>
                    <a:pt x="68" y="233"/>
                  </a:cubicBezTo>
                  <a:cubicBezTo>
                    <a:pt x="71" y="233"/>
                    <a:pt x="74" y="232"/>
                    <a:pt x="74" y="231"/>
                  </a:cubicBezTo>
                  <a:cubicBezTo>
                    <a:pt x="75" y="229"/>
                    <a:pt x="78" y="227"/>
                    <a:pt x="82" y="227"/>
                  </a:cubicBezTo>
                  <a:cubicBezTo>
                    <a:pt x="86" y="227"/>
                    <a:pt x="90" y="229"/>
                    <a:pt x="93" y="232"/>
                  </a:cubicBezTo>
                  <a:cubicBezTo>
                    <a:pt x="95" y="233"/>
                    <a:pt x="96" y="235"/>
                    <a:pt x="97" y="235"/>
                  </a:cubicBezTo>
                  <a:cubicBezTo>
                    <a:pt x="97" y="231"/>
                    <a:pt x="100" y="226"/>
                    <a:pt x="103" y="226"/>
                  </a:cubicBezTo>
                  <a:cubicBezTo>
                    <a:pt x="104" y="226"/>
                    <a:pt x="105" y="227"/>
                    <a:pt x="105" y="229"/>
                  </a:cubicBezTo>
                  <a:cubicBezTo>
                    <a:pt x="105" y="230"/>
                    <a:pt x="106" y="231"/>
                    <a:pt x="108" y="231"/>
                  </a:cubicBezTo>
                  <a:cubicBezTo>
                    <a:pt x="109" y="231"/>
                    <a:pt x="111" y="230"/>
                    <a:pt x="115" y="229"/>
                  </a:cubicBezTo>
                  <a:cubicBezTo>
                    <a:pt x="118" y="227"/>
                    <a:pt x="119" y="227"/>
                    <a:pt x="120" y="227"/>
                  </a:cubicBezTo>
                  <a:cubicBezTo>
                    <a:pt x="121" y="227"/>
                    <a:pt x="122" y="228"/>
                    <a:pt x="122" y="229"/>
                  </a:cubicBezTo>
                  <a:cubicBezTo>
                    <a:pt x="123" y="230"/>
                    <a:pt x="122" y="232"/>
                    <a:pt x="118" y="236"/>
                  </a:cubicBezTo>
                  <a:cubicBezTo>
                    <a:pt x="117" y="237"/>
                    <a:pt x="117" y="237"/>
                    <a:pt x="117" y="237"/>
                  </a:cubicBezTo>
                  <a:cubicBezTo>
                    <a:pt x="115" y="240"/>
                    <a:pt x="115" y="245"/>
                    <a:pt x="115" y="248"/>
                  </a:cubicBezTo>
                  <a:cubicBezTo>
                    <a:pt x="116" y="251"/>
                    <a:pt x="116" y="255"/>
                    <a:pt x="112" y="256"/>
                  </a:cubicBezTo>
                  <a:cubicBezTo>
                    <a:pt x="111" y="256"/>
                    <a:pt x="110" y="258"/>
                    <a:pt x="109" y="260"/>
                  </a:cubicBezTo>
                  <a:cubicBezTo>
                    <a:pt x="106" y="263"/>
                    <a:pt x="103" y="267"/>
                    <a:pt x="98" y="268"/>
                  </a:cubicBezTo>
                  <a:cubicBezTo>
                    <a:pt x="93" y="268"/>
                    <a:pt x="84" y="278"/>
                    <a:pt x="81" y="282"/>
                  </a:cubicBezTo>
                  <a:cubicBezTo>
                    <a:pt x="83" y="281"/>
                    <a:pt x="86" y="281"/>
                    <a:pt x="88" y="281"/>
                  </a:cubicBezTo>
                  <a:cubicBezTo>
                    <a:pt x="89" y="281"/>
                    <a:pt x="89" y="281"/>
                    <a:pt x="89" y="281"/>
                  </a:cubicBezTo>
                  <a:cubicBezTo>
                    <a:pt x="89" y="281"/>
                    <a:pt x="89" y="281"/>
                    <a:pt x="89" y="281"/>
                  </a:cubicBezTo>
                  <a:cubicBezTo>
                    <a:pt x="89" y="281"/>
                    <a:pt x="89" y="281"/>
                    <a:pt x="90" y="281"/>
                  </a:cubicBezTo>
                  <a:cubicBezTo>
                    <a:pt x="92" y="280"/>
                    <a:pt x="94" y="278"/>
                    <a:pt x="98" y="277"/>
                  </a:cubicBezTo>
                  <a:cubicBezTo>
                    <a:pt x="102" y="277"/>
                    <a:pt x="102" y="276"/>
                    <a:pt x="103" y="274"/>
                  </a:cubicBezTo>
                  <a:cubicBezTo>
                    <a:pt x="103" y="274"/>
                    <a:pt x="103" y="273"/>
                    <a:pt x="103" y="272"/>
                  </a:cubicBezTo>
                  <a:cubicBezTo>
                    <a:pt x="105" y="267"/>
                    <a:pt x="122" y="260"/>
                    <a:pt x="125" y="259"/>
                  </a:cubicBezTo>
                  <a:cubicBezTo>
                    <a:pt x="125" y="259"/>
                    <a:pt x="126" y="258"/>
                    <a:pt x="126" y="257"/>
                  </a:cubicBezTo>
                  <a:cubicBezTo>
                    <a:pt x="126" y="256"/>
                    <a:pt x="127" y="253"/>
                    <a:pt x="130" y="253"/>
                  </a:cubicBezTo>
                  <a:cubicBezTo>
                    <a:pt x="133" y="253"/>
                    <a:pt x="138" y="248"/>
                    <a:pt x="141" y="246"/>
                  </a:cubicBezTo>
                  <a:cubicBezTo>
                    <a:pt x="145" y="243"/>
                    <a:pt x="146" y="243"/>
                    <a:pt x="148" y="243"/>
                  </a:cubicBezTo>
                  <a:cubicBezTo>
                    <a:pt x="149" y="242"/>
                    <a:pt x="150" y="242"/>
                    <a:pt x="150" y="242"/>
                  </a:cubicBezTo>
                  <a:cubicBezTo>
                    <a:pt x="151" y="242"/>
                    <a:pt x="151" y="240"/>
                    <a:pt x="151" y="239"/>
                  </a:cubicBezTo>
                  <a:cubicBezTo>
                    <a:pt x="151" y="237"/>
                    <a:pt x="152" y="234"/>
                    <a:pt x="155" y="234"/>
                  </a:cubicBezTo>
                  <a:cubicBezTo>
                    <a:pt x="157" y="233"/>
                    <a:pt x="159" y="232"/>
                    <a:pt x="159" y="230"/>
                  </a:cubicBezTo>
                  <a:cubicBezTo>
                    <a:pt x="158" y="230"/>
                    <a:pt x="156" y="229"/>
                    <a:pt x="155" y="229"/>
                  </a:cubicBezTo>
                  <a:cubicBezTo>
                    <a:pt x="153" y="228"/>
                    <a:pt x="151" y="228"/>
                    <a:pt x="150" y="226"/>
                  </a:cubicBezTo>
                  <a:cubicBezTo>
                    <a:pt x="149" y="225"/>
                    <a:pt x="150" y="223"/>
                    <a:pt x="151" y="223"/>
                  </a:cubicBezTo>
                  <a:cubicBezTo>
                    <a:pt x="152" y="220"/>
                    <a:pt x="158" y="215"/>
                    <a:pt x="161" y="215"/>
                  </a:cubicBezTo>
                  <a:cubicBezTo>
                    <a:pt x="161" y="215"/>
                    <a:pt x="161" y="215"/>
                    <a:pt x="161" y="215"/>
                  </a:cubicBezTo>
                  <a:cubicBezTo>
                    <a:pt x="163" y="215"/>
                    <a:pt x="166" y="213"/>
                    <a:pt x="167" y="211"/>
                  </a:cubicBezTo>
                  <a:cubicBezTo>
                    <a:pt x="167" y="207"/>
                    <a:pt x="169" y="205"/>
                    <a:pt x="171" y="204"/>
                  </a:cubicBezTo>
                  <a:cubicBezTo>
                    <a:pt x="173" y="203"/>
                    <a:pt x="174" y="202"/>
                    <a:pt x="175" y="201"/>
                  </a:cubicBezTo>
                  <a:cubicBezTo>
                    <a:pt x="176" y="200"/>
                    <a:pt x="176" y="199"/>
                    <a:pt x="177" y="198"/>
                  </a:cubicBezTo>
                  <a:cubicBezTo>
                    <a:pt x="178" y="196"/>
                    <a:pt x="179" y="194"/>
                    <a:pt x="182" y="194"/>
                  </a:cubicBezTo>
                  <a:cubicBezTo>
                    <a:pt x="183" y="194"/>
                    <a:pt x="185" y="192"/>
                    <a:pt x="186" y="191"/>
                  </a:cubicBezTo>
                  <a:cubicBezTo>
                    <a:pt x="188" y="189"/>
                    <a:pt x="189" y="188"/>
                    <a:pt x="191" y="187"/>
                  </a:cubicBezTo>
                  <a:cubicBezTo>
                    <a:pt x="194" y="185"/>
                    <a:pt x="195" y="188"/>
                    <a:pt x="196" y="188"/>
                  </a:cubicBezTo>
                  <a:cubicBezTo>
                    <a:pt x="196" y="189"/>
                    <a:pt x="196" y="190"/>
                    <a:pt x="198" y="190"/>
                  </a:cubicBezTo>
                  <a:cubicBezTo>
                    <a:pt x="203" y="190"/>
                    <a:pt x="205" y="192"/>
                    <a:pt x="205" y="195"/>
                  </a:cubicBezTo>
                  <a:cubicBezTo>
                    <a:pt x="205" y="198"/>
                    <a:pt x="201" y="199"/>
                    <a:pt x="198" y="198"/>
                  </a:cubicBezTo>
                  <a:cubicBezTo>
                    <a:pt x="196" y="197"/>
                    <a:pt x="195" y="197"/>
                    <a:pt x="194" y="197"/>
                  </a:cubicBezTo>
                  <a:cubicBezTo>
                    <a:pt x="192" y="197"/>
                    <a:pt x="191" y="197"/>
                    <a:pt x="188" y="200"/>
                  </a:cubicBezTo>
                  <a:cubicBezTo>
                    <a:pt x="186" y="201"/>
                    <a:pt x="186" y="202"/>
                    <a:pt x="186" y="204"/>
                  </a:cubicBezTo>
                  <a:cubicBezTo>
                    <a:pt x="186" y="205"/>
                    <a:pt x="186" y="207"/>
                    <a:pt x="184" y="210"/>
                  </a:cubicBezTo>
                  <a:cubicBezTo>
                    <a:pt x="181" y="213"/>
                    <a:pt x="182" y="214"/>
                    <a:pt x="182" y="214"/>
                  </a:cubicBezTo>
                  <a:cubicBezTo>
                    <a:pt x="182" y="214"/>
                    <a:pt x="182" y="215"/>
                    <a:pt x="183" y="215"/>
                  </a:cubicBezTo>
                  <a:cubicBezTo>
                    <a:pt x="186" y="215"/>
                    <a:pt x="187" y="217"/>
                    <a:pt x="187" y="218"/>
                  </a:cubicBezTo>
                  <a:cubicBezTo>
                    <a:pt x="187" y="220"/>
                    <a:pt x="183" y="222"/>
                    <a:pt x="181" y="223"/>
                  </a:cubicBezTo>
                  <a:cubicBezTo>
                    <a:pt x="182" y="223"/>
                    <a:pt x="183" y="223"/>
                    <a:pt x="184" y="223"/>
                  </a:cubicBezTo>
                  <a:cubicBezTo>
                    <a:pt x="187" y="223"/>
                    <a:pt x="191" y="220"/>
                    <a:pt x="196" y="217"/>
                  </a:cubicBezTo>
                  <a:cubicBezTo>
                    <a:pt x="199" y="215"/>
                    <a:pt x="202" y="213"/>
                    <a:pt x="205" y="211"/>
                  </a:cubicBezTo>
                  <a:cubicBezTo>
                    <a:pt x="208" y="210"/>
                    <a:pt x="210" y="209"/>
                    <a:pt x="213" y="209"/>
                  </a:cubicBezTo>
                  <a:cubicBezTo>
                    <a:pt x="216" y="209"/>
                    <a:pt x="218" y="210"/>
                    <a:pt x="219" y="210"/>
                  </a:cubicBezTo>
                  <a:cubicBezTo>
                    <a:pt x="220" y="210"/>
                    <a:pt x="220" y="210"/>
                    <a:pt x="220" y="210"/>
                  </a:cubicBezTo>
                  <a:cubicBezTo>
                    <a:pt x="220" y="209"/>
                    <a:pt x="219" y="208"/>
                    <a:pt x="220" y="207"/>
                  </a:cubicBezTo>
                  <a:cubicBezTo>
                    <a:pt x="220" y="207"/>
                    <a:pt x="220" y="206"/>
                    <a:pt x="220" y="206"/>
                  </a:cubicBezTo>
                  <a:cubicBezTo>
                    <a:pt x="219" y="205"/>
                    <a:pt x="217" y="203"/>
                    <a:pt x="216" y="201"/>
                  </a:cubicBezTo>
                  <a:cubicBezTo>
                    <a:pt x="215" y="199"/>
                    <a:pt x="215" y="198"/>
                    <a:pt x="215" y="197"/>
                  </a:cubicBezTo>
                  <a:cubicBezTo>
                    <a:pt x="216" y="195"/>
                    <a:pt x="217" y="195"/>
                    <a:pt x="218" y="195"/>
                  </a:cubicBezTo>
                  <a:cubicBezTo>
                    <a:pt x="219" y="195"/>
                    <a:pt x="219" y="194"/>
                    <a:pt x="219" y="194"/>
                  </a:cubicBezTo>
                  <a:cubicBezTo>
                    <a:pt x="220" y="191"/>
                    <a:pt x="222" y="190"/>
                    <a:pt x="223" y="190"/>
                  </a:cubicBezTo>
                  <a:cubicBezTo>
                    <a:pt x="225" y="190"/>
                    <a:pt x="227" y="191"/>
                    <a:pt x="229" y="192"/>
                  </a:cubicBezTo>
                  <a:cubicBezTo>
                    <a:pt x="229" y="192"/>
                    <a:pt x="230" y="192"/>
                    <a:pt x="230" y="192"/>
                  </a:cubicBezTo>
                  <a:cubicBezTo>
                    <a:pt x="231" y="192"/>
                    <a:pt x="231" y="192"/>
                    <a:pt x="232" y="192"/>
                  </a:cubicBezTo>
                  <a:cubicBezTo>
                    <a:pt x="234" y="192"/>
                    <a:pt x="236" y="194"/>
                    <a:pt x="237" y="196"/>
                  </a:cubicBezTo>
                  <a:cubicBezTo>
                    <a:pt x="238" y="197"/>
                    <a:pt x="238" y="197"/>
                    <a:pt x="238" y="197"/>
                  </a:cubicBezTo>
                  <a:cubicBezTo>
                    <a:pt x="238" y="197"/>
                    <a:pt x="239" y="197"/>
                    <a:pt x="239" y="197"/>
                  </a:cubicBezTo>
                  <a:cubicBezTo>
                    <a:pt x="241" y="196"/>
                    <a:pt x="243" y="196"/>
                    <a:pt x="246" y="197"/>
                  </a:cubicBezTo>
                  <a:cubicBezTo>
                    <a:pt x="246" y="198"/>
                    <a:pt x="248" y="200"/>
                    <a:pt x="248" y="201"/>
                  </a:cubicBezTo>
                  <a:cubicBezTo>
                    <a:pt x="248" y="202"/>
                    <a:pt x="248" y="202"/>
                    <a:pt x="248" y="202"/>
                  </a:cubicBezTo>
                  <a:cubicBezTo>
                    <a:pt x="249" y="202"/>
                    <a:pt x="250" y="203"/>
                    <a:pt x="251" y="203"/>
                  </a:cubicBezTo>
                  <a:cubicBezTo>
                    <a:pt x="252" y="204"/>
                    <a:pt x="253" y="204"/>
                    <a:pt x="253" y="204"/>
                  </a:cubicBezTo>
                  <a:cubicBezTo>
                    <a:pt x="253" y="204"/>
                    <a:pt x="254" y="203"/>
                    <a:pt x="255" y="202"/>
                  </a:cubicBezTo>
                  <a:cubicBezTo>
                    <a:pt x="256" y="202"/>
                    <a:pt x="257" y="201"/>
                    <a:pt x="258" y="201"/>
                  </a:cubicBezTo>
                  <a:cubicBezTo>
                    <a:pt x="259" y="201"/>
                    <a:pt x="260" y="201"/>
                    <a:pt x="261" y="204"/>
                  </a:cubicBezTo>
                  <a:cubicBezTo>
                    <a:pt x="261" y="204"/>
                    <a:pt x="261" y="205"/>
                    <a:pt x="261" y="206"/>
                  </a:cubicBezTo>
                  <a:cubicBezTo>
                    <a:pt x="262" y="207"/>
                    <a:pt x="267" y="207"/>
                    <a:pt x="271" y="208"/>
                  </a:cubicBezTo>
                  <a:cubicBezTo>
                    <a:pt x="272" y="208"/>
                    <a:pt x="272" y="208"/>
                    <a:pt x="272" y="208"/>
                  </a:cubicBezTo>
                  <a:cubicBezTo>
                    <a:pt x="277" y="209"/>
                    <a:pt x="288" y="208"/>
                    <a:pt x="293" y="208"/>
                  </a:cubicBezTo>
                  <a:cubicBezTo>
                    <a:pt x="294" y="208"/>
                    <a:pt x="295" y="207"/>
                    <a:pt x="296" y="207"/>
                  </a:cubicBezTo>
                  <a:cubicBezTo>
                    <a:pt x="296" y="207"/>
                    <a:pt x="296" y="207"/>
                    <a:pt x="296" y="207"/>
                  </a:cubicBezTo>
                  <a:cubicBezTo>
                    <a:pt x="299" y="207"/>
                    <a:pt x="300" y="209"/>
                    <a:pt x="301" y="210"/>
                  </a:cubicBezTo>
                  <a:cubicBezTo>
                    <a:pt x="302" y="212"/>
                    <a:pt x="303" y="213"/>
                    <a:pt x="307" y="214"/>
                  </a:cubicBezTo>
                  <a:cubicBezTo>
                    <a:pt x="310" y="215"/>
                    <a:pt x="312" y="213"/>
                    <a:pt x="313" y="211"/>
                  </a:cubicBezTo>
                  <a:cubicBezTo>
                    <a:pt x="315" y="210"/>
                    <a:pt x="316" y="209"/>
                    <a:pt x="318" y="209"/>
                  </a:cubicBezTo>
                  <a:cubicBezTo>
                    <a:pt x="319" y="209"/>
                    <a:pt x="320" y="209"/>
                    <a:pt x="321" y="210"/>
                  </a:cubicBezTo>
                  <a:cubicBezTo>
                    <a:pt x="323" y="211"/>
                    <a:pt x="324" y="213"/>
                    <a:pt x="324" y="214"/>
                  </a:cubicBezTo>
                  <a:cubicBezTo>
                    <a:pt x="324" y="216"/>
                    <a:pt x="322" y="217"/>
                    <a:pt x="321" y="219"/>
                  </a:cubicBezTo>
                  <a:cubicBezTo>
                    <a:pt x="320" y="219"/>
                    <a:pt x="320" y="219"/>
                    <a:pt x="320" y="219"/>
                  </a:cubicBezTo>
                  <a:cubicBezTo>
                    <a:pt x="320" y="220"/>
                    <a:pt x="321" y="220"/>
                    <a:pt x="321" y="220"/>
                  </a:cubicBezTo>
                  <a:cubicBezTo>
                    <a:pt x="322" y="220"/>
                    <a:pt x="323" y="220"/>
                    <a:pt x="324" y="221"/>
                  </a:cubicBezTo>
                  <a:cubicBezTo>
                    <a:pt x="325" y="221"/>
                    <a:pt x="325" y="221"/>
                    <a:pt x="326" y="222"/>
                  </a:cubicBezTo>
                  <a:cubicBezTo>
                    <a:pt x="330" y="223"/>
                    <a:pt x="335" y="225"/>
                    <a:pt x="338" y="228"/>
                  </a:cubicBezTo>
                  <a:cubicBezTo>
                    <a:pt x="339" y="228"/>
                    <a:pt x="339" y="229"/>
                    <a:pt x="340" y="230"/>
                  </a:cubicBezTo>
                  <a:cubicBezTo>
                    <a:pt x="342" y="232"/>
                    <a:pt x="345" y="235"/>
                    <a:pt x="351" y="238"/>
                  </a:cubicBezTo>
                  <a:cubicBezTo>
                    <a:pt x="351" y="238"/>
                    <a:pt x="351" y="238"/>
                    <a:pt x="352" y="239"/>
                  </a:cubicBezTo>
                  <a:cubicBezTo>
                    <a:pt x="352" y="238"/>
                    <a:pt x="352" y="237"/>
                    <a:pt x="352" y="237"/>
                  </a:cubicBezTo>
                  <a:cubicBezTo>
                    <a:pt x="351" y="235"/>
                    <a:pt x="351" y="233"/>
                    <a:pt x="352" y="232"/>
                  </a:cubicBezTo>
                  <a:cubicBezTo>
                    <a:pt x="353" y="231"/>
                    <a:pt x="355" y="231"/>
                    <a:pt x="357" y="233"/>
                  </a:cubicBezTo>
                  <a:cubicBezTo>
                    <a:pt x="360" y="235"/>
                    <a:pt x="361" y="235"/>
                    <a:pt x="361" y="235"/>
                  </a:cubicBezTo>
                  <a:cubicBezTo>
                    <a:pt x="363" y="235"/>
                    <a:pt x="364" y="235"/>
                    <a:pt x="366" y="237"/>
                  </a:cubicBezTo>
                  <a:cubicBezTo>
                    <a:pt x="366" y="235"/>
                    <a:pt x="365" y="232"/>
                    <a:pt x="364" y="230"/>
                  </a:cubicBezTo>
                  <a:cubicBezTo>
                    <a:pt x="363" y="227"/>
                    <a:pt x="363" y="226"/>
                    <a:pt x="364" y="225"/>
                  </a:cubicBezTo>
                  <a:cubicBezTo>
                    <a:pt x="365" y="224"/>
                    <a:pt x="365" y="224"/>
                    <a:pt x="365" y="224"/>
                  </a:cubicBezTo>
                  <a:cubicBezTo>
                    <a:pt x="366" y="224"/>
                    <a:pt x="366" y="224"/>
                    <a:pt x="366" y="224"/>
                  </a:cubicBezTo>
                  <a:cubicBezTo>
                    <a:pt x="368" y="224"/>
                    <a:pt x="371" y="227"/>
                    <a:pt x="372" y="230"/>
                  </a:cubicBezTo>
                  <a:cubicBezTo>
                    <a:pt x="375" y="234"/>
                    <a:pt x="375" y="241"/>
                    <a:pt x="373" y="246"/>
                  </a:cubicBezTo>
                  <a:cubicBezTo>
                    <a:pt x="373" y="248"/>
                    <a:pt x="371" y="250"/>
                    <a:pt x="368" y="250"/>
                  </a:cubicBezTo>
                  <a:cubicBezTo>
                    <a:pt x="366" y="250"/>
                    <a:pt x="363" y="248"/>
                    <a:pt x="362" y="246"/>
                  </a:cubicBezTo>
                  <a:cubicBezTo>
                    <a:pt x="361" y="246"/>
                    <a:pt x="361" y="245"/>
                    <a:pt x="361" y="244"/>
                  </a:cubicBezTo>
                  <a:cubicBezTo>
                    <a:pt x="359" y="244"/>
                    <a:pt x="357" y="245"/>
                    <a:pt x="357" y="246"/>
                  </a:cubicBezTo>
                  <a:cubicBezTo>
                    <a:pt x="357" y="248"/>
                    <a:pt x="362" y="254"/>
                    <a:pt x="365" y="255"/>
                  </a:cubicBezTo>
                  <a:cubicBezTo>
                    <a:pt x="369" y="255"/>
                    <a:pt x="369" y="259"/>
                    <a:pt x="369" y="261"/>
                  </a:cubicBezTo>
                  <a:cubicBezTo>
                    <a:pt x="369" y="262"/>
                    <a:pt x="369" y="262"/>
                    <a:pt x="369" y="263"/>
                  </a:cubicBezTo>
                  <a:cubicBezTo>
                    <a:pt x="371" y="263"/>
                    <a:pt x="372" y="265"/>
                    <a:pt x="373" y="266"/>
                  </a:cubicBezTo>
                  <a:cubicBezTo>
                    <a:pt x="372" y="264"/>
                    <a:pt x="372" y="261"/>
                    <a:pt x="371" y="260"/>
                  </a:cubicBezTo>
                  <a:cubicBezTo>
                    <a:pt x="369" y="257"/>
                    <a:pt x="369" y="254"/>
                    <a:pt x="370" y="251"/>
                  </a:cubicBezTo>
                  <a:cubicBezTo>
                    <a:pt x="371" y="249"/>
                    <a:pt x="373" y="249"/>
                    <a:pt x="375" y="249"/>
                  </a:cubicBezTo>
                  <a:cubicBezTo>
                    <a:pt x="378" y="250"/>
                    <a:pt x="378" y="254"/>
                    <a:pt x="377" y="256"/>
                  </a:cubicBezTo>
                  <a:cubicBezTo>
                    <a:pt x="377" y="256"/>
                    <a:pt x="377" y="257"/>
                    <a:pt x="377" y="257"/>
                  </a:cubicBezTo>
                  <a:cubicBezTo>
                    <a:pt x="377" y="257"/>
                    <a:pt x="378" y="257"/>
                    <a:pt x="378" y="257"/>
                  </a:cubicBezTo>
                  <a:cubicBezTo>
                    <a:pt x="379" y="256"/>
                    <a:pt x="380" y="255"/>
                    <a:pt x="381" y="254"/>
                  </a:cubicBezTo>
                  <a:cubicBezTo>
                    <a:pt x="382" y="253"/>
                    <a:pt x="382" y="252"/>
                    <a:pt x="381" y="250"/>
                  </a:cubicBezTo>
                  <a:cubicBezTo>
                    <a:pt x="380" y="248"/>
                    <a:pt x="379" y="246"/>
                    <a:pt x="380" y="244"/>
                  </a:cubicBezTo>
                  <a:cubicBezTo>
                    <a:pt x="381" y="242"/>
                    <a:pt x="383" y="242"/>
                    <a:pt x="383" y="242"/>
                  </a:cubicBezTo>
                  <a:cubicBezTo>
                    <a:pt x="387" y="242"/>
                    <a:pt x="390" y="249"/>
                    <a:pt x="391" y="252"/>
                  </a:cubicBezTo>
                  <a:cubicBezTo>
                    <a:pt x="392" y="256"/>
                    <a:pt x="389" y="258"/>
                    <a:pt x="388" y="259"/>
                  </a:cubicBezTo>
                  <a:cubicBezTo>
                    <a:pt x="388" y="260"/>
                    <a:pt x="387" y="260"/>
                    <a:pt x="387" y="260"/>
                  </a:cubicBezTo>
                  <a:cubicBezTo>
                    <a:pt x="387" y="264"/>
                    <a:pt x="384" y="264"/>
                    <a:pt x="382" y="264"/>
                  </a:cubicBezTo>
                  <a:cubicBezTo>
                    <a:pt x="382" y="264"/>
                    <a:pt x="381" y="264"/>
                    <a:pt x="380" y="265"/>
                  </a:cubicBezTo>
                  <a:cubicBezTo>
                    <a:pt x="380" y="265"/>
                    <a:pt x="380" y="269"/>
                    <a:pt x="380" y="271"/>
                  </a:cubicBezTo>
                  <a:cubicBezTo>
                    <a:pt x="381" y="271"/>
                    <a:pt x="381" y="271"/>
                    <a:pt x="381" y="271"/>
                  </a:cubicBezTo>
                  <a:cubicBezTo>
                    <a:pt x="381" y="269"/>
                    <a:pt x="382" y="268"/>
                    <a:pt x="384" y="268"/>
                  </a:cubicBezTo>
                  <a:cubicBezTo>
                    <a:pt x="385" y="268"/>
                    <a:pt x="386" y="268"/>
                    <a:pt x="386" y="269"/>
                  </a:cubicBezTo>
                  <a:cubicBezTo>
                    <a:pt x="386" y="269"/>
                    <a:pt x="387" y="269"/>
                    <a:pt x="387" y="269"/>
                  </a:cubicBezTo>
                  <a:cubicBezTo>
                    <a:pt x="388" y="268"/>
                    <a:pt x="389" y="266"/>
                    <a:pt x="391" y="266"/>
                  </a:cubicBezTo>
                  <a:cubicBezTo>
                    <a:pt x="391" y="266"/>
                    <a:pt x="392" y="267"/>
                    <a:pt x="393" y="267"/>
                  </a:cubicBezTo>
                  <a:cubicBezTo>
                    <a:pt x="393" y="265"/>
                    <a:pt x="395" y="263"/>
                    <a:pt x="397" y="263"/>
                  </a:cubicBezTo>
                  <a:cubicBezTo>
                    <a:pt x="397" y="263"/>
                    <a:pt x="397" y="263"/>
                    <a:pt x="397" y="263"/>
                  </a:cubicBezTo>
                  <a:cubicBezTo>
                    <a:pt x="399" y="263"/>
                    <a:pt x="401" y="264"/>
                    <a:pt x="403" y="266"/>
                  </a:cubicBezTo>
                  <a:cubicBezTo>
                    <a:pt x="405" y="269"/>
                    <a:pt x="408" y="274"/>
                    <a:pt x="408" y="277"/>
                  </a:cubicBezTo>
                  <a:cubicBezTo>
                    <a:pt x="408" y="279"/>
                    <a:pt x="406" y="281"/>
                    <a:pt x="404" y="281"/>
                  </a:cubicBezTo>
                  <a:cubicBezTo>
                    <a:pt x="403" y="282"/>
                    <a:pt x="403" y="283"/>
                    <a:pt x="402" y="284"/>
                  </a:cubicBezTo>
                  <a:cubicBezTo>
                    <a:pt x="401" y="285"/>
                    <a:pt x="400" y="285"/>
                    <a:pt x="399" y="285"/>
                  </a:cubicBezTo>
                  <a:cubicBezTo>
                    <a:pt x="397" y="285"/>
                    <a:pt x="395" y="283"/>
                    <a:pt x="393" y="282"/>
                  </a:cubicBezTo>
                  <a:cubicBezTo>
                    <a:pt x="393" y="281"/>
                    <a:pt x="392" y="280"/>
                    <a:pt x="391" y="280"/>
                  </a:cubicBezTo>
                  <a:cubicBezTo>
                    <a:pt x="392" y="281"/>
                    <a:pt x="392" y="282"/>
                    <a:pt x="393" y="283"/>
                  </a:cubicBezTo>
                  <a:cubicBezTo>
                    <a:pt x="393" y="284"/>
                    <a:pt x="393" y="285"/>
                    <a:pt x="394" y="285"/>
                  </a:cubicBezTo>
                  <a:cubicBezTo>
                    <a:pt x="395" y="288"/>
                    <a:pt x="394" y="290"/>
                    <a:pt x="393" y="292"/>
                  </a:cubicBezTo>
                  <a:cubicBezTo>
                    <a:pt x="392" y="294"/>
                    <a:pt x="392" y="295"/>
                    <a:pt x="393" y="295"/>
                  </a:cubicBezTo>
                  <a:cubicBezTo>
                    <a:pt x="393" y="296"/>
                    <a:pt x="393" y="296"/>
                    <a:pt x="394" y="296"/>
                  </a:cubicBezTo>
                  <a:cubicBezTo>
                    <a:pt x="394" y="296"/>
                    <a:pt x="394" y="295"/>
                    <a:pt x="394" y="295"/>
                  </a:cubicBezTo>
                  <a:cubicBezTo>
                    <a:pt x="394" y="294"/>
                    <a:pt x="394" y="294"/>
                    <a:pt x="394" y="293"/>
                  </a:cubicBezTo>
                  <a:cubicBezTo>
                    <a:pt x="395" y="291"/>
                    <a:pt x="396" y="291"/>
                    <a:pt x="397" y="291"/>
                  </a:cubicBezTo>
                  <a:cubicBezTo>
                    <a:pt x="399" y="291"/>
                    <a:pt x="400" y="292"/>
                    <a:pt x="402" y="293"/>
                  </a:cubicBezTo>
                  <a:cubicBezTo>
                    <a:pt x="403" y="292"/>
                    <a:pt x="403" y="291"/>
                    <a:pt x="403" y="289"/>
                  </a:cubicBezTo>
                  <a:cubicBezTo>
                    <a:pt x="403" y="288"/>
                    <a:pt x="404" y="286"/>
                    <a:pt x="406" y="286"/>
                  </a:cubicBezTo>
                  <a:cubicBezTo>
                    <a:pt x="408" y="286"/>
                    <a:pt x="410" y="287"/>
                    <a:pt x="411" y="289"/>
                  </a:cubicBezTo>
                  <a:cubicBezTo>
                    <a:pt x="412" y="288"/>
                    <a:pt x="413" y="287"/>
                    <a:pt x="415" y="287"/>
                  </a:cubicBezTo>
                  <a:cubicBezTo>
                    <a:pt x="416" y="287"/>
                    <a:pt x="416" y="287"/>
                    <a:pt x="416" y="287"/>
                  </a:cubicBezTo>
                  <a:cubicBezTo>
                    <a:pt x="417" y="287"/>
                    <a:pt x="418" y="287"/>
                    <a:pt x="419" y="288"/>
                  </a:cubicBezTo>
                  <a:cubicBezTo>
                    <a:pt x="420" y="290"/>
                    <a:pt x="419" y="292"/>
                    <a:pt x="419" y="294"/>
                  </a:cubicBezTo>
                  <a:cubicBezTo>
                    <a:pt x="419" y="295"/>
                    <a:pt x="419" y="295"/>
                    <a:pt x="419" y="295"/>
                  </a:cubicBezTo>
                  <a:cubicBezTo>
                    <a:pt x="420" y="294"/>
                    <a:pt x="422" y="294"/>
                    <a:pt x="423" y="295"/>
                  </a:cubicBezTo>
                  <a:cubicBezTo>
                    <a:pt x="425" y="294"/>
                    <a:pt x="427" y="293"/>
                    <a:pt x="428" y="292"/>
                  </a:cubicBezTo>
                  <a:cubicBezTo>
                    <a:pt x="429" y="291"/>
                    <a:pt x="429" y="291"/>
                    <a:pt x="429" y="291"/>
                  </a:cubicBezTo>
                  <a:cubicBezTo>
                    <a:pt x="429" y="291"/>
                    <a:pt x="428" y="290"/>
                    <a:pt x="427" y="289"/>
                  </a:cubicBezTo>
                  <a:cubicBezTo>
                    <a:pt x="426" y="288"/>
                    <a:pt x="424" y="285"/>
                    <a:pt x="425" y="282"/>
                  </a:cubicBezTo>
                  <a:cubicBezTo>
                    <a:pt x="426" y="279"/>
                    <a:pt x="427" y="277"/>
                    <a:pt x="415" y="273"/>
                  </a:cubicBezTo>
                  <a:cubicBezTo>
                    <a:pt x="405" y="269"/>
                    <a:pt x="403" y="265"/>
                    <a:pt x="399" y="257"/>
                  </a:cubicBezTo>
                  <a:cubicBezTo>
                    <a:pt x="398" y="255"/>
                    <a:pt x="396" y="252"/>
                    <a:pt x="394" y="248"/>
                  </a:cubicBezTo>
                  <a:cubicBezTo>
                    <a:pt x="390" y="240"/>
                    <a:pt x="383" y="235"/>
                    <a:pt x="378" y="230"/>
                  </a:cubicBezTo>
                  <a:cubicBezTo>
                    <a:pt x="373" y="226"/>
                    <a:pt x="370" y="223"/>
                    <a:pt x="370" y="220"/>
                  </a:cubicBezTo>
                  <a:cubicBezTo>
                    <a:pt x="370" y="218"/>
                    <a:pt x="367" y="217"/>
                    <a:pt x="364" y="217"/>
                  </a:cubicBezTo>
                  <a:cubicBezTo>
                    <a:pt x="361" y="217"/>
                    <a:pt x="359" y="218"/>
                    <a:pt x="358" y="219"/>
                  </a:cubicBezTo>
                  <a:cubicBezTo>
                    <a:pt x="358" y="223"/>
                    <a:pt x="354" y="225"/>
                    <a:pt x="350" y="227"/>
                  </a:cubicBezTo>
                  <a:cubicBezTo>
                    <a:pt x="349" y="227"/>
                    <a:pt x="348" y="228"/>
                    <a:pt x="347" y="229"/>
                  </a:cubicBezTo>
                  <a:cubicBezTo>
                    <a:pt x="346" y="229"/>
                    <a:pt x="345" y="230"/>
                    <a:pt x="344" y="230"/>
                  </a:cubicBezTo>
                  <a:cubicBezTo>
                    <a:pt x="341" y="230"/>
                    <a:pt x="339" y="227"/>
                    <a:pt x="337" y="224"/>
                  </a:cubicBezTo>
                  <a:cubicBezTo>
                    <a:pt x="337" y="224"/>
                    <a:pt x="336" y="223"/>
                    <a:pt x="336" y="222"/>
                  </a:cubicBezTo>
                  <a:cubicBezTo>
                    <a:pt x="335" y="221"/>
                    <a:pt x="332" y="219"/>
                    <a:pt x="330" y="217"/>
                  </a:cubicBezTo>
                  <a:cubicBezTo>
                    <a:pt x="327" y="215"/>
                    <a:pt x="324" y="212"/>
                    <a:pt x="324" y="210"/>
                  </a:cubicBezTo>
                  <a:cubicBezTo>
                    <a:pt x="324" y="209"/>
                    <a:pt x="323" y="206"/>
                    <a:pt x="321" y="206"/>
                  </a:cubicBezTo>
                  <a:cubicBezTo>
                    <a:pt x="321" y="206"/>
                    <a:pt x="320" y="206"/>
                    <a:pt x="319" y="206"/>
                  </a:cubicBezTo>
                  <a:cubicBezTo>
                    <a:pt x="316" y="207"/>
                    <a:pt x="314" y="208"/>
                    <a:pt x="313" y="208"/>
                  </a:cubicBezTo>
                  <a:cubicBezTo>
                    <a:pt x="312" y="208"/>
                    <a:pt x="312" y="208"/>
                    <a:pt x="311" y="207"/>
                  </a:cubicBezTo>
                  <a:cubicBezTo>
                    <a:pt x="310" y="207"/>
                    <a:pt x="310" y="207"/>
                    <a:pt x="310" y="207"/>
                  </a:cubicBezTo>
                  <a:cubicBezTo>
                    <a:pt x="309" y="208"/>
                    <a:pt x="308" y="209"/>
                    <a:pt x="307" y="209"/>
                  </a:cubicBezTo>
                  <a:cubicBezTo>
                    <a:pt x="304" y="209"/>
                    <a:pt x="301" y="207"/>
                    <a:pt x="301" y="207"/>
                  </a:cubicBezTo>
                  <a:cubicBezTo>
                    <a:pt x="300" y="206"/>
                    <a:pt x="300" y="206"/>
                    <a:pt x="300" y="206"/>
                  </a:cubicBezTo>
                  <a:cubicBezTo>
                    <a:pt x="300" y="34"/>
                    <a:pt x="300" y="34"/>
                    <a:pt x="300" y="34"/>
                  </a:cubicBezTo>
                  <a:cubicBezTo>
                    <a:pt x="299" y="34"/>
                    <a:pt x="297" y="33"/>
                    <a:pt x="296" y="33"/>
                  </a:cubicBezTo>
                  <a:close/>
                </a:path>
              </a:pathLst>
            </a:custGeom>
            <a:solidFill>
              <a:schemeClr val="accent3"/>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solidFill>
                  <a:schemeClr val="tx1">
                    <a:lumMod val="75000"/>
                    <a:lumOff val="25000"/>
                  </a:schemeClr>
                </a:solidFill>
              </a:endParaRPr>
            </a:p>
          </p:txBody>
        </p:sp>
        <p:sp>
          <p:nvSpPr>
            <p:cNvPr id="150" name="Freeform 2212"/>
            <p:cNvSpPr>
              <a:spLocks/>
            </p:cNvSpPr>
            <p:nvPr/>
          </p:nvSpPr>
          <p:spPr bwMode="auto">
            <a:xfrm>
              <a:off x="1048340" y="2872980"/>
              <a:ext cx="39026" cy="19783"/>
            </a:xfrm>
            <a:custGeom>
              <a:avLst/>
              <a:gdLst>
                <a:gd name="T0" fmla="*/ 17 w 22"/>
                <a:gd name="T1" fmla="*/ 1 h 11"/>
                <a:gd name="T2" fmla="*/ 11 w 22"/>
                <a:gd name="T3" fmla="*/ 0 h 11"/>
                <a:gd name="T4" fmla="*/ 8 w 22"/>
                <a:gd name="T5" fmla="*/ 1 h 11"/>
                <a:gd name="T6" fmla="*/ 2 w 22"/>
                <a:gd name="T7" fmla="*/ 9 h 11"/>
                <a:gd name="T8" fmla="*/ 0 w 22"/>
                <a:gd name="T9" fmla="*/ 11 h 11"/>
                <a:gd name="T10" fmla="*/ 9 w 22"/>
                <a:gd name="T11" fmla="*/ 5 h 11"/>
                <a:gd name="T12" fmla="*/ 12 w 22"/>
                <a:gd name="T13" fmla="*/ 2 h 11"/>
                <a:gd name="T14" fmla="*/ 16 w 22"/>
                <a:gd name="T15" fmla="*/ 4 h 11"/>
                <a:gd name="T16" fmla="*/ 22 w 22"/>
                <a:gd name="T17" fmla="*/ 1 h 11"/>
                <a:gd name="T18" fmla="*/ 22 w 22"/>
                <a:gd name="T19" fmla="*/ 1 h 11"/>
                <a:gd name="T20" fmla="*/ 17 w 22"/>
                <a:gd name="T21" fmla="*/ 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 h="11">
                  <a:moveTo>
                    <a:pt x="17" y="1"/>
                  </a:moveTo>
                  <a:cubicBezTo>
                    <a:pt x="15" y="0"/>
                    <a:pt x="13" y="0"/>
                    <a:pt x="11" y="0"/>
                  </a:cubicBezTo>
                  <a:cubicBezTo>
                    <a:pt x="8" y="0"/>
                    <a:pt x="8" y="1"/>
                    <a:pt x="8" y="1"/>
                  </a:cubicBezTo>
                  <a:cubicBezTo>
                    <a:pt x="6" y="5"/>
                    <a:pt x="4" y="7"/>
                    <a:pt x="2" y="9"/>
                  </a:cubicBezTo>
                  <a:cubicBezTo>
                    <a:pt x="1" y="10"/>
                    <a:pt x="1" y="10"/>
                    <a:pt x="0" y="11"/>
                  </a:cubicBezTo>
                  <a:cubicBezTo>
                    <a:pt x="3" y="10"/>
                    <a:pt x="8" y="7"/>
                    <a:pt x="9" y="5"/>
                  </a:cubicBezTo>
                  <a:cubicBezTo>
                    <a:pt x="9" y="2"/>
                    <a:pt x="11" y="2"/>
                    <a:pt x="12" y="2"/>
                  </a:cubicBezTo>
                  <a:cubicBezTo>
                    <a:pt x="14" y="2"/>
                    <a:pt x="15" y="2"/>
                    <a:pt x="16" y="4"/>
                  </a:cubicBezTo>
                  <a:cubicBezTo>
                    <a:pt x="18" y="4"/>
                    <a:pt x="21" y="3"/>
                    <a:pt x="22" y="1"/>
                  </a:cubicBezTo>
                  <a:cubicBezTo>
                    <a:pt x="22" y="1"/>
                    <a:pt x="22" y="1"/>
                    <a:pt x="22" y="1"/>
                  </a:cubicBezTo>
                  <a:cubicBezTo>
                    <a:pt x="20" y="1"/>
                    <a:pt x="19" y="1"/>
                    <a:pt x="17"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solidFill>
                  <a:schemeClr val="tx1">
                    <a:lumMod val="75000"/>
                    <a:lumOff val="25000"/>
                  </a:schemeClr>
                </a:solidFill>
              </a:endParaRPr>
            </a:p>
          </p:txBody>
        </p:sp>
        <p:sp>
          <p:nvSpPr>
            <p:cNvPr id="151" name="Freeform 2213"/>
            <p:cNvSpPr>
              <a:spLocks/>
            </p:cNvSpPr>
            <p:nvPr/>
          </p:nvSpPr>
          <p:spPr bwMode="auto">
            <a:xfrm>
              <a:off x="1211879" y="2797444"/>
              <a:ext cx="46460" cy="41365"/>
            </a:xfrm>
            <a:custGeom>
              <a:avLst/>
              <a:gdLst>
                <a:gd name="T0" fmla="*/ 24 w 26"/>
                <a:gd name="T1" fmla="*/ 0 h 24"/>
                <a:gd name="T2" fmla="*/ 19 w 26"/>
                <a:gd name="T3" fmla="*/ 4 h 24"/>
                <a:gd name="T4" fmla="*/ 14 w 26"/>
                <a:gd name="T5" fmla="*/ 9 h 24"/>
                <a:gd name="T6" fmla="*/ 9 w 26"/>
                <a:gd name="T7" fmla="*/ 14 h 24"/>
                <a:gd name="T8" fmla="*/ 5 w 26"/>
                <a:gd name="T9" fmla="*/ 17 h 24"/>
                <a:gd name="T10" fmla="*/ 3 w 26"/>
                <a:gd name="T11" fmla="*/ 17 h 24"/>
                <a:gd name="T12" fmla="*/ 1 w 26"/>
                <a:gd name="T13" fmla="*/ 18 h 24"/>
                <a:gd name="T14" fmla="*/ 1 w 26"/>
                <a:gd name="T15" fmla="*/ 23 h 24"/>
                <a:gd name="T16" fmla="*/ 3 w 26"/>
                <a:gd name="T17" fmla="*/ 24 h 24"/>
                <a:gd name="T18" fmla="*/ 3 w 26"/>
                <a:gd name="T19" fmla="*/ 24 h 24"/>
                <a:gd name="T20" fmla="*/ 9 w 26"/>
                <a:gd name="T21" fmla="*/ 23 h 24"/>
                <a:gd name="T22" fmla="*/ 10 w 26"/>
                <a:gd name="T23" fmla="*/ 24 h 24"/>
                <a:gd name="T24" fmla="*/ 23 w 26"/>
                <a:gd name="T25" fmla="*/ 14 h 24"/>
                <a:gd name="T26" fmla="*/ 23 w 26"/>
                <a:gd name="T27" fmla="*/ 14 h 24"/>
                <a:gd name="T28" fmla="*/ 21 w 26"/>
                <a:gd name="T29" fmla="*/ 12 h 24"/>
                <a:gd name="T30" fmla="*/ 18 w 26"/>
                <a:gd name="T31" fmla="*/ 9 h 24"/>
                <a:gd name="T32" fmla="*/ 24 w 26"/>
                <a:gd name="T33" fmla="*/ 4 h 24"/>
                <a:gd name="T34" fmla="*/ 26 w 26"/>
                <a:gd name="T35" fmla="*/ 3 h 24"/>
                <a:gd name="T36" fmla="*/ 24 w 26"/>
                <a:gd name="T3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6" h="24">
                  <a:moveTo>
                    <a:pt x="24" y="0"/>
                  </a:moveTo>
                  <a:cubicBezTo>
                    <a:pt x="23" y="0"/>
                    <a:pt x="21" y="1"/>
                    <a:pt x="19" y="4"/>
                  </a:cubicBezTo>
                  <a:cubicBezTo>
                    <a:pt x="17" y="6"/>
                    <a:pt x="15" y="8"/>
                    <a:pt x="14" y="9"/>
                  </a:cubicBezTo>
                  <a:cubicBezTo>
                    <a:pt x="11" y="11"/>
                    <a:pt x="10" y="13"/>
                    <a:pt x="9" y="14"/>
                  </a:cubicBezTo>
                  <a:cubicBezTo>
                    <a:pt x="9" y="17"/>
                    <a:pt x="6" y="17"/>
                    <a:pt x="5" y="17"/>
                  </a:cubicBezTo>
                  <a:cubicBezTo>
                    <a:pt x="3" y="17"/>
                    <a:pt x="3" y="17"/>
                    <a:pt x="3" y="17"/>
                  </a:cubicBezTo>
                  <a:cubicBezTo>
                    <a:pt x="1" y="17"/>
                    <a:pt x="1" y="17"/>
                    <a:pt x="1" y="18"/>
                  </a:cubicBezTo>
                  <a:cubicBezTo>
                    <a:pt x="0" y="19"/>
                    <a:pt x="1" y="21"/>
                    <a:pt x="1" y="23"/>
                  </a:cubicBezTo>
                  <a:cubicBezTo>
                    <a:pt x="2" y="24"/>
                    <a:pt x="2" y="24"/>
                    <a:pt x="3" y="24"/>
                  </a:cubicBezTo>
                  <a:cubicBezTo>
                    <a:pt x="3" y="24"/>
                    <a:pt x="3" y="24"/>
                    <a:pt x="3" y="24"/>
                  </a:cubicBezTo>
                  <a:cubicBezTo>
                    <a:pt x="6" y="22"/>
                    <a:pt x="8" y="23"/>
                    <a:pt x="9" y="23"/>
                  </a:cubicBezTo>
                  <a:cubicBezTo>
                    <a:pt x="9" y="24"/>
                    <a:pt x="10" y="24"/>
                    <a:pt x="10" y="24"/>
                  </a:cubicBezTo>
                  <a:cubicBezTo>
                    <a:pt x="12" y="23"/>
                    <a:pt x="21" y="17"/>
                    <a:pt x="23" y="14"/>
                  </a:cubicBezTo>
                  <a:cubicBezTo>
                    <a:pt x="23" y="14"/>
                    <a:pt x="23" y="14"/>
                    <a:pt x="23" y="14"/>
                  </a:cubicBezTo>
                  <a:cubicBezTo>
                    <a:pt x="23" y="13"/>
                    <a:pt x="22" y="13"/>
                    <a:pt x="21" y="12"/>
                  </a:cubicBezTo>
                  <a:cubicBezTo>
                    <a:pt x="20" y="11"/>
                    <a:pt x="19" y="10"/>
                    <a:pt x="18" y="9"/>
                  </a:cubicBezTo>
                  <a:cubicBezTo>
                    <a:pt x="18" y="5"/>
                    <a:pt x="22" y="5"/>
                    <a:pt x="24" y="4"/>
                  </a:cubicBezTo>
                  <a:cubicBezTo>
                    <a:pt x="25" y="4"/>
                    <a:pt x="26" y="4"/>
                    <a:pt x="26" y="3"/>
                  </a:cubicBezTo>
                  <a:cubicBezTo>
                    <a:pt x="25" y="3"/>
                    <a:pt x="24" y="1"/>
                    <a:pt x="24"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solidFill>
                  <a:schemeClr val="tx1">
                    <a:lumMod val="75000"/>
                    <a:lumOff val="25000"/>
                  </a:schemeClr>
                </a:solidFill>
              </a:endParaRPr>
            </a:p>
          </p:txBody>
        </p:sp>
        <p:sp>
          <p:nvSpPr>
            <p:cNvPr id="152" name="Freeform 2214"/>
            <p:cNvSpPr>
              <a:spLocks/>
            </p:cNvSpPr>
            <p:nvPr/>
          </p:nvSpPr>
          <p:spPr bwMode="auto">
            <a:xfrm>
              <a:off x="957279" y="2921539"/>
              <a:ext cx="14867" cy="14388"/>
            </a:xfrm>
            <a:custGeom>
              <a:avLst/>
              <a:gdLst>
                <a:gd name="T0" fmla="*/ 6 w 9"/>
                <a:gd name="T1" fmla="*/ 0 h 9"/>
                <a:gd name="T2" fmla="*/ 6 w 9"/>
                <a:gd name="T3" fmla="*/ 1 h 9"/>
                <a:gd name="T4" fmla="*/ 2 w 9"/>
                <a:gd name="T5" fmla="*/ 8 h 9"/>
                <a:gd name="T6" fmla="*/ 0 w 9"/>
                <a:gd name="T7" fmla="*/ 8 h 9"/>
                <a:gd name="T8" fmla="*/ 0 w 9"/>
                <a:gd name="T9" fmla="*/ 9 h 9"/>
                <a:gd name="T10" fmla="*/ 1 w 9"/>
                <a:gd name="T11" fmla="*/ 8 h 9"/>
                <a:gd name="T12" fmla="*/ 7 w 9"/>
                <a:gd name="T13" fmla="*/ 0 h 9"/>
                <a:gd name="T14" fmla="*/ 6 w 9"/>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9">
                  <a:moveTo>
                    <a:pt x="6" y="0"/>
                  </a:moveTo>
                  <a:cubicBezTo>
                    <a:pt x="6" y="1"/>
                    <a:pt x="6" y="1"/>
                    <a:pt x="6" y="1"/>
                  </a:cubicBezTo>
                  <a:cubicBezTo>
                    <a:pt x="5" y="2"/>
                    <a:pt x="2" y="6"/>
                    <a:pt x="2" y="8"/>
                  </a:cubicBezTo>
                  <a:cubicBezTo>
                    <a:pt x="0" y="8"/>
                    <a:pt x="0" y="8"/>
                    <a:pt x="0" y="8"/>
                  </a:cubicBezTo>
                  <a:cubicBezTo>
                    <a:pt x="0" y="9"/>
                    <a:pt x="0" y="9"/>
                    <a:pt x="0" y="9"/>
                  </a:cubicBezTo>
                  <a:cubicBezTo>
                    <a:pt x="0" y="9"/>
                    <a:pt x="1" y="9"/>
                    <a:pt x="1" y="8"/>
                  </a:cubicBezTo>
                  <a:cubicBezTo>
                    <a:pt x="7" y="6"/>
                    <a:pt x="9" y="3"/>
                    <a:pt x="7" y="0"/>
                  </a:cubicBezTo>
                  <a:cubicBezTo>
                    <a:pt x="7" y="0"/>
                    <a:pt x="6" y="0"/>
                    <a:pt x="6"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solidFill>
                  <a:schemeClr val="tx1">
                    <a:lumMod val="75000"/>
                    <a:lumOff val="25000"/>
                  </a:schemeClr>
                </a:solidFill>
              </a:endParaRPr>
            </a:p>
          </p:txBody>
        </p:sp>
        <p:sp>
          <p:nvSpPr>
            <p:cNvPr id="153" name="Freeform 2215"/>
            <p:cNvSpPr>
              <a:spLocks/>
            </p:cNvSpPr>
            <p:nvPr/>
          </p:nvSpPr>
          <p:spPr bwMode="auto">
            <a:xfrm>
              <a:off x="957279" y="2932330"/>
              <a:ext cx="3717" cy="1798"/>
            </a:xfrm>
            <a:custGeom>
              <a:avLst/>
              <a:gdLst>
                <a:gd name="T0" fmla="*/ 0 w 2"/>
                <a:gd name="T1" fmla="*/ 0 h 1"/>
                <a:gd name="T2" fmla="*/ 0 w 2"/>
                <a:gd name="T3" fmla="*/ 1 h 1"/>
                <a:gd name="T4" fmla="*/ 2 w 2"/>
                <a:gd name="T5" fmla="*/ 1 h 1"/>
                <a:gd name="T6" fmla="*/ 0 w 2"/>
                <a:gd name="T7" fmla="*/ 0 h 1"/>
              </a:gdLst>
              <a:ahLst/>
              <a:cxnLst>
                <a:cxn ang="0">
                  <a:pos x="T0" y="T1"/>
                </a:cxn>
                <a:cxn ang="0">
                  <a:pos x="T2" y="T3"/>
                </a:cxn>
                <a:cxn ang="0">
                  <a:pos x="T4" y="T5"/>
                </a:cxn>
                <a:cxn ang="0">
                  <a:pos x="T6" y="T7"/>
                </a:cxn>
              </a:cxnLst>
              <a:rect l="0" t="0" r="r" b="b"/>
              <a:pathLst>
                <a:path w="2" h="1">
                  <a:moveTo>
                    <a:pt x="0" y="0"/>
                  </a:moveTo>
                  <a:cubicBezTo>
                    <a:pt x="0" y="1"/>
                    <a:pt x="0" y="1"/>
                    <a:pt x="0" y="1"/>
                  </a:cubicBezTo>
                  <a:cubicBezTo>
                    <a:pt x="2" y="1"/>
                    <a:pt x="2" y="1"/>
                    <a:pt x="2" y="1"/>
                  </a:cubicBezTo>
                  <a:cubicBezTo>
                    <a:pt x="2" y="0"/>
                    <a:pt x="1"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solidFill>
                  <a:schemeClr val="tx1">
                    <a:lumMod val="75000"/>
                    <a:lumOff val="25000"/>
                  </a:schemeClr>
                </a:solidFill>
              </a:endParaRPr>
            </a:p>
          </p:txBody>
        </p:sp>
        <p:sp>
          <p:nvSpPr>
            <p:cNvPr id="154" name="Freeform 2216"/>
            <p:cNvSpPr>
              <a:spLocks/>
            </p:cNvSpPr>
            <p:nvPr/>
          </p:nvSpPr>
          <p:spPr bwMode="auto">
            <a:xfrm>
              <a:off x="1022322" y="2899957"/>
              <a:ext cx="9292" cy="0"/>
            </a:xfrm>
            <a:custGeom>
              <a:avLst/>
              <a:gdLst>
                <a:gd name="T0" fmla="*/ 0 w 5"/>
                <a:gd name="T1" fmla="*/ 5 w 5"/>
                <a:gd name="T2" fmla="*/ 4 w 5"/>
                <a:gd name="T3" fmla="*/ 0 w 5"/>
              </a:gdLst>
              <a:ahLst/>
              <a:cxnLst>
                <a:cxn ang="0">
                  <a:pos x="T0" y="0"/>
                </a:cxn>
                <a:cxn ang="0">
                  <a:pos x="T1" y="0"/>
                </a:cxn>
                <a:cxn ang="0">
                  <a:pos x="T2" y="0"/>
                </a:cxn>
                <a:cxn ang="0">
                  <a:pos x="T3" y="0"/>
                </a:cxn>
              </a:cxnLst>
              <a:rect l="0" t="0" r="r" b="b"/>
              <a:pathLst>
                <a:path w="5">
                  <a:moveTo>
                    <a:pt x="0" y="0"/>
                  </a:moveTo>
                  <a:cubicBezTo>
                    <a:pt x="2" y="0"/>
                    <a:pt x="4" y="0"/>
                    <a:pt x="5" y="0"/>
                  </a:cubicBezTo>
                  <a:cubicBezTo>
                    <a:pt x="5" y="0"/>
                    <a:pt x="5" y="0"/>
                    <a:pt x="4" y="0"/>
                  </a:cubicBezTo>
                  <a:cubicBezTo>
                    <a:pt x="3" y="0"/>
                    <a:pt x="2"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solidFill>
                  <a:schemeClr val="tx1">
                    <a:lumMod val="75000"/>
                    <a:lumOff val="25000"/>
                  </a:schemeClr>
                </a:solidFill>
              </a:endParaRPr>
            </a:p>
          </p:txBody>
        </p:sp>
        <p:sp>
          <p:nvSpPr>
            <p:cNvPr id="155" name="Freeform 2217"/>
            <p:cNvSpPr>
              <a:spLocks/>
            </p:cNvSpPr>
            <p:nvPr/>
          </p:nvSpPr>
          <p:spPr bwMode="auto">
            <a:xfrm>
              <a:off x="962854" y="2745287"/>
              <a:ext cx="27876" cy="10791"/>
            </a:xfrm>
            <a:custGeom>
              <a:avLst/>
              <a:gdLst>
                <a:gd name="T0" fmla="*/ 12 w 16"/>
                <a:gd name="T1" fmla="*/ 2 h 6"/>
                <a:gd name="T2" fmla="*/ 9 w 16"/>
                <a:gd name="T3" fmla="*/ 3 h 6"/>
                <a:gd name="T4" fmla="*/ 6 w 16"/>
                <a:gd name="T5" fmla="*/ 0 h 6"/>
                <a:gd name="T6" fmla="*/ 5 w 16"/>
                <a:gd name="T7" fmla="*/ 0 h 6"/>
                <a:gd name="T8" fmla="*/ 0 w 16"/>
                <a:gd name="T9" fmla="*/ 3 h 6"/>
                <a:gd name="T10" fmla="*/ 10 w 16"/>
                <a:gd name="T11" fmla="*/ 6 h 6"/>
                <a:gd name="T12" fmla="*/ 13 w 16"/>
                <a:gd name="T13" fmla="*/ 6 h 6"/>
                <a:gd name="T14" fmla="*/ 15 w 16"/>
                <a:gd name="T15" fmla="*/ 4 h 6"/>
                <a:gd name="T16" fmla="*/ 15 w 16"/>
                <a:gd name="T17" fmla="*/ 2 h 6"/>
                <a:gd name="T18" fmla="*/ 12 w 16"/>
                <a:gd name="T19"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6">
                  <a:moveTo>
                    <a:pt x="12" y="2"/>
                  </a:moveTo>
                  <a:cubicBezTo>
                    <a:pt x="11" y="3"/>
                    <a:pt x="10" y="3"/>
                    <a:pt x="9" y="3"/>
                  </a:cubicBezTo>
                  <a:cubicBezTo>
                    <a:pt x="8" y="3"/>
                    <a:pt x="6" y="3"/>
                    <a:pt x="6" y="0"/>
                  </a:cubicBezTo>
                  <a:cubicBezTo>
                    <a:pt x="6" y="0"/>
                    <a:pt x="6" y="0"/>
                    <a:pt x="5" y="0"/>
                  </a:cubicBezTo>
                  <a:cubicBezTo>
                    <a:pt x="3" y="0"/>
                    <a:pt x="0" y="2"/>
                    <a:pt x="0" y="3"/>
                  </a:cubicBezTo>
                  <a:cubicBezTo>
                    <a:pt x="0" y="4"/>
                    <a:pt x="6" y="6"/>
                    <a:pt x="10" y="6"/>
                  </a:cubicBezTo>
                  <a:cubicBezTo>
                    <a:pt x="12" y="6"/>
                    <a:pt x="13" y="6"/>
                    <a:pt x="13" y="6"/>
                  </a:cubicBezTo>
                  <a:cubicBezTo>
                    <a:pt x="14" y="6"/>
                    <a:pt x="15" y="5"/>
                    <a:pt x="15" y="4"/>
                  </a:cubicBezTo>
                  <a:cubicBezTo>
                    <a:pt x="16" y="3"/>
                    <a:pt x="15" y="2"/>
                    <a:pt x="15" y="2"/>
                  </a:cubicBezTo>
                  <a:cubicBezTo>
                    <a:pt x="14" y="2"/>
                    <a:pt x="13" y="2"/>
                    <a:pt x="12" y="2"/>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solidFill>
                  <a:schemeClr val="tx1">
                    <a:lumMod val="75000"/>
                    <a:lumOff val="25000"/>
                  </a:schemeClr>
                </a:solidFill>
              </a:endParaRPr>
            </a:p>
          </p:txBody>
        </p:sp>
        <p:sp>
          <p:nvSpPr>
            <p:cNvPr id="156" name="Freeform 2218"/>
            <p:cNvSpPr>
              <a:spLocks/>
            </p:cNvSpPr>
            <p:nvPr/>
          </p:nvSpPr>
          <p:spPr bwMode="auto">
            <a:xfrm>
              <a:off x="1971963" y="3425115"/>
              <a:ext cx="46460" cy="5395"/>
            </a:xfrm>
            <a:custGeom>
              <a:avLst/>
              <a:gdLst>
                <a:gd name="T0" fmla="*/ 0 w 25"/>
                <a:gd name="T1" fmla="*/ 3 h 3"/>
                <a:gd name="T2" fmla="*/ 25 w 25"/>
                <a:gd name="T3" fmla="*/ 0 h 3"/>
                <a:gd name="T4" fmla="*/ 0 w 25"/>
                <a:gd name="T5" fmla="*/ 3 h 3"/>
                <a:gd name="T6" fmla="*/ 0 w 25"/>
                <a:gd name="T7" fmla="*/ 3 h 3"/>
              </a:gdLst>
              <a:ahLst/>
              <a:cxnLst>
                <a:cxn ang="0">
                  <a:pos x="T0" y="T1"/>
                </a:cxn>
                <a:cxn ang="0">
                  <a:pos x="T2" y="T3"/>
                </a:cxn>
                <a:cxn ang="0">
                  <a:pos x="T4" y="T5"/>
                </a:cxn>
                <a:cxn ang="0">
                  <a:pos x="T6" y="T7"/>
                </a:cxn>
              </a:cxnLst>
              <a:rect l="0" t="0" r="r" b="b"/>
              <a:pathLst>
                <a:path w="25" h="3">
                  <a:moveTo>
                    <a:pt x="0" y="3"/>
                  </a:moveTo>
                  <a:lnTo>
                    <a:pt x="25" y="0"/>
                  </a:lnTo>
                  <a:lnTo>
                    <a:pt x="0" y="3"/>
                  </a:lnTo>
                  <a:lnTo>
                    <a:pt x="0" y="3"/>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solidFill>
                  <a:schemeClr val="tx1">
                    <a:lumMod val="75000"/>
                    <a:lumOff val="25000"/>
                  </a:schemeClr>
                </a:solidFill>
              </a:endParaRPr>
            </a:p>
          </p:txBody>
        </p:sp>
        <p:sp>
          <p:nvSpPr>
            <p:cNvPr id="157" name="Freeform 2219"/>
            <p:cNvSpPr>
              <a:spLocks/>
            </p:cNvSpPr>
            <p:nvPr/>
          </p:nvSpPr>
          <p:spPr bwMode="auto">
            <a:xfrm>
              <a:off x="2232138" y="3495256"/>
              <a:ext cx="14867" cy="7194"/>
            </a:xfrm>
            <a:custGeom>
              <a:avLst/>
              <a:gdLst>
                <a:gd name="T0" fmla="*/ 0 w 8"/>
                <a:gd name="T1" fmla="*/ 0 h 4"/>
                <a:gd name="T2" fmla="*/ 2 w 8"/>
                <a:gd name="T3" fmla="*/ 1 h 4"/>
                <a:gd name="T4" fmla="*/ 8 w 8"/>
                <a:gd name="T5" fmla="*/ 4 h 4"/>
                <a:gd name="T6" fmla="*/ 2 w 8"/>
                <a:gd name="T7" fmla="*/ 1 h 4"/>
                <a:gd name="T8" fmla="*/ 0 w 8"/>
                <a:gd name="T9" fmla="*/ 0 h 4"/>
              </a:gdLst>
              <a:ahLst/>
              <a:cxnLst>
                <a:cxn ang="0">
                  <a:pos x="T0" y="T1"/>
                </a:cxn>
                <a:cxn ang="0">
                  <a:pos x="T2" y="T3"/>
                </a:cxn>
                <a:cxn ang="0">
                  <a:pos x="T4" y="T5"/>
                </a:cxn>
                <a:cxn ang="0">
                  <a:pos x="T6" y="T7"/>
                </a:cxn>
                <a:cxn ang="0">
                  <a:pos x="T8" y="T9"/>
                </a:cxn>
              </a:cxnLst>
              <a:rect l="0" t="0" r="r" b="b"/>
              <a:pathLst>
                <a:path w="8" h="4">
                  <a:moveTo>
                    <a:pt x="0" y="0"/>
                  </a:moveTo>
                  <a:cubicBezTo>
                    <a:pt x="1" y="0"/>
                    <a:pt x="1" y="0"/>
                    <a:pt x="2" y="1"/>
                  </a:cubicBezTo>
                  <a:cubicBezTo>
                    <a:pt x="3" y="2"/>
                    <a:pt x="6" y="3"/>
                    <a:pt x="8" y="4"/>
                  </a:cubicBezTo>
                  <a:cubicBezTo>
                    <a:pt x="6" y="3"/>
                    <a:pt x="3" y="2"/>
                    <a:pt x="2" y="1"/>
                  </a:cubicBezTo>
                  <a:cubicBezTo>
                    <a:pt x="1" y="0"/>
                    <a:pt x="1"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solidFill>
                  <a:schemeClr val="tx1">
                    <a:lumMod val="75000"/>
                    <a:lumOff val="25000"/>
                  </a:schemeClr>
                </a:solidFill>
              </a:endParaRPr>
            </a:p>
          </p:txBody>
        </p:sp>
        <p:sp>
          <p:nvSpPr>
            <p:cNvPr id="158" name="Freeform 2220"/>
            <p:cNvSpPr>
              <a:spLocks/>
            </p:cNvSpPr>
            <p:nvPr/>
          </p:nvSpPr>
          <p:spPr bwMode="auto">
            <a:xfrm>
              <a:off x="2250722" y="3486264"/>
              <a:ext cx="14867" cy="14388"/>
            </a:xfrm>
            <a:custGeom>
              <a:avLst/>
              <a:gdLst>
                <a:gd name="T0" fmla="*/ 0 w 9"/>
                <a:gd name="T1" fmla="*/ 8 h 8"/>
                <a:gd name="T2" fmla="*/ 9 w 9"/>
                <a:gd name="T3" fmla="*/ 0 h 8"/>
                <a:gd name="T4" fmla="*/ 0 w 9"/>
                <a:gd name="T5" fmla="*/ 8 h 8"/>
              </a:gdLst>
              <a:ahLst/>
              <a:cxnLst>
                <a:cxn ang="0">
                  <a:pos x="T0" y="T1"/>
                </a:cxn>
                <a:cxn ang="0">
                  <a:pos x="T2" y="T3"/>
                </a:cxn>
                <a:cxn ang="0">
                  <a:pos x="T4" y="T5"/>
                </a:cxn>
              </a:cxnLst>
              <a:rect l="0" t="0" r="r" b="b"/>
              <a:pathLst>
                <a:path w="9" h="8">
                  <a:moveTo>
                    <a:pt x="0" y="8"/>
                  </a:moveTo>
                  <a:cubicBezTo>
                    <a:pt x="2" y="5"/>
                    <a:pt x="5" y="0"/>
                    <a:pt x="9" y="0"/>
                  </a:cubicBezTo>
                  <a:cubicBezTo>
                    <a:pt x="5" y="0"/>
                    <a:pt x="2" y="5"/>
                    <a:pt x="0" y="8"/>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solidFill>
                  <a:schemeClr val="tx1">
                    <a:lumMod val="75000"/>
                    <a:lumOff val="25000"/>
                  </a:schemeClr>
                </a:solidFill>
              </a:endParaRPr>
            </a:p>
          </p:txBody>
        </p:sp>
        <p:sp>
          <p:nvSpPr>
            <p:cNvPr id="159" name="Freeform 2221"/>
            <p:cNvSpPr>
              <a:spLocks/>
            </p:cNvSpPr>
            <p:nvPr/>
          </p:nvSpPr>
          <p:spPr bwMode="auto">
            <a:xfrm>
              <a:off x="2360367" y="3567196"/>
              <a:ext cx="3717" cy="1798"/>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1" y="1"/>
                    <a:pt x="0" y="0"/>
                    <a:pt x="0" y="0"/>
                  </a:cubicBezTo>
                  <a:cubicBezTo>
                    <a:pt x="0" y="0"/>
                    <a:pt x="1" y="1"/>
                    <a:pt x="2"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solidFill>
                  <a:schemeClr val="tx1">
                    <a:lumMod val="75000"/>
                    <a:lumOff val="25000"/>
                  </a:schemeClr>
                </a:solidFill>
              </a:endParaRPr>
            </a:p>
          </p:txBody>
        </p:sp>
        <p:sp>
          <p:nvSpPr>
            <p:cNvPr id="160" name="Freeform 2222"/>
            <p:cNvSpPr>
              <a:spLocks/>
            </p:cNvSpPr>
            <p:nvPr/>
          </p:nvSpPr>
          <p:spPr bwMode="auto">
            <a:xfrm>
              <a:off x="2323199" y="3533025"/>
              <a:ext cx="3717" cy="10791"/>
            </a:xfrm>
            <a:custGeom>
              <a:avLst/>
              <a:gdLst>
                <a:gd name="T0" fmla="*/ 2 w 2"/>
                <a:gd name="T1" fmla="*/ 6 h 6"/>
                <a:gd name="T2" fmla="*/ 0 w 2"/>
                <a:gd name="T3" fmla="*/ 0 h 6"/>
                <a:gd name="T4" fmla="*/ 2 w 2"/>
                <a:gd name="T5" fmla="*/ 6 h 6"/>
              </a:gdLst>
              <a:ahLst/>
              <a:cxnLst>
                <a:cxn ang="0">
                  <a:pos x="T0" y="T1"/>
                </a:cxn>
                <a:cxn ang="0">
                  <a:pos x="T2" y="T3"/>
                </a:cxn>
                <a:cxn ang="0">
                  <a:pos x="T4" y="T5"/>
                </a:cxn>
              </a:cxnLst>
              <a:rect l="0" t="0" r="r" b="b"/>
              <a:pathLst>
                <a:path w="2" h="6">
                  <a:moveTo>
                    <a:pt x="2" y="6"/>
                  </a:moveTo>
                  <a:cubicBezTo>
                    <a:pt x="2" y="4"/>
                    <a:pt x="2" y="1"/>
                    <a:pt x="0" y="0"/>
                  </a:cubicBezTo>
                  <a:cubicBezTo>
                    <a:pt x="2" y="1"/>
                    <a:pt x="2" y="4"/>
                    <a:pt x="2" y="6"/>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solidFill>
                  <a:schemeClr val="tx1">
                    <a:lumMod val="75000"/>
                    <a:lumOff val="25000"/>
                  </a:schemeClr>
                </a:solidFill>
              </a:endParaRPr>
            </a:p>
          </p:txBody>
        </p:sp>
        <p:sp>
          <p:nvSpPr>
            <p:cNvPr id="161" name="Freeform 2223"/>
            <p:cNvSpPr>
              <a:spLocks/>
            </p:cNvSpPr>
            <p:nvPr/>
          </p:nvSpPr>
          <p:spPr bwMode="auto">
            <a:xfrm>
              <a:off x="2334350" y="3558203"/>
              <a:ext cx="24159" cy="8992"/>
            </a:xfrm>
            <a:custGeom>
              <a:avLst/>
              <a:gdLst>
                <a:gd name="T0" fmla="*/ 0 w 14"/>
                <a:gd name="T1" fmla="*/ 0 h 5"/>
                <a:gd name="T2" fmla="*/ 4 w 14"/>
                <a:gd name="T3" fmla="*/ 2 h 5"/>
                <a:gd name="T4" fmla="*/ 14 w 14"/>
                <a:gd name="T5" fmla="*/ 5 h 5"/>
                <a:gd name="T6" fmla="*/ 4 w 14"/>
                <a:gd name="T7" fmla="*/ 2 h 5"/>
                <a:gd name="T8" fmla="*/ 0 w 14"/>
                <a:gd name="T9" fmla="*/ 0 h 5"/>
              </a:gdLst>
              <a:ahLst/>
              <a:cxnLst>
                <a:cxn ang="0">
                  <a:pos x="T0" y="T1"/>
                </a:cxn>
                <a:cxn ang="0">
                  <a:pos x="T2" y="T3"/>
                </a:cxn>
                <a:cxn ang="0">
                  <a:pos x="T4" y="T5"/>
                </a:cxn>
                <a:cxn ang="0">
                  <a:pos x="T6" y="T7"/>
                </a:cxn>
                <a:cxn ang="0">
                  <a:pos x="T8" y="T9"/>
                </a:cxn>
              </a:cxnLst>
              <a:rect l="0" t="0" r="r" b="b"/>
              <a:pathLst>
                <a:path w="14" h="5">
                  <a:moveTo>
                    <a:pt x="0" y="0"/>
                  </a:moveTo>
                  <a:cubicBezTo>
                    <a:pt x="1" y="0"/>
                    <a:pt x="2" y="1"/>
                    <a:pt x="4" y="2"/>
                  </a:cubicBezTo>
                  <a:cubicBezTo>
                    <a:pt x="7" y="3"/>
                    <a:pt x="12" y="5"/>
                    <a:pt x="14" y="5"/>
                  </a:cubicBezTo>
                  <a:cubicBezTo>
                    <a:pt x="12" y="5"/>
                    <a:pt x="7" y="3"/>
                    <a:pt x="4" y="2"/>
                  </a:cubicBezTo>
                  <a:cubicBezTo>
                    <a:pt x="2" y="1"/>
                    <a:pt x="1"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solidFill>
                  <a:schemeClr val="tx1">
                    <a:lumMod val="75000"/>
                    <a:lumOff val="25000"/>
                  </a:schemeClr>
                </a:solidFill>
              </a:endParaRPr>
            </a:p>
          </p:txBody>
        </p:sp>
      </p:grpSp>
      <p:sp>
        <p:nvSpPr>
          <p:cNvPr id="2" name="Title 1">
            <a:extLst>
              <a:ext uri="{FF2B5EF4-FFF2-40B4-BE49-F238E27FC236}">
                <a16:creationId xmlns:a16="http://schemas.microsoft.com/office/drawing/2014/main" id="{EB0B33B3-422C-4A3C-AABB-F7461B8E3290}"/>
              </a:ext>
            </a:extLst>
          </p:cNvPr>
          <p:cNvSpPr>
            <a:spLocks noGrp="1"/>
          </p:cNvSpPr>
          <p:nvPr>
            <p:ph type="title"/>
          </p:nvPr>
        </p:nvSpPr>
        <p:spPr/>
        <p:txBody>
          <a:bodyPr/>
          <a:lstStyle/>
          <a:p>
            <a:r>
              <a:rPr lang="en-US" dirty="0"/>
              <a:t>North America Region Infographic </a:t>
            </a:r>
          </a:p>
        </p:txBody>
      </p:sp>
    </p:spTree>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92" name="Group 1186"/>
          <p:cNvGrpSpPr>
            <a:grpSpLocks noChangeAspect="1"/>
          </p:cNvGrpSpPr>
          <p:nvPr/>
        </p:nvGrpSpPr>
        <p:grpSpPr bwMode="auto">
          <a:xfrm>
            <a:off x="764946" y="1384588"/>
            <a:ext cx="4858596" cy="4301900"/>
            <a:chOff x="2433" y="2872"/>
            <a:chExt cx="586" cy="536"/>
          </a:xfrm>
          <a:solidFill>
            <a:schemeClr val="bg1">
              <a:lumMod val="75000"/>
            </a:schemeClr>
          </a:solidFill>
        </p:grpSpPr>
        <p:sp>
          <p:nvSpPr>
            <p:cNvPr id="701" name="Freeform 1187"/>
            <p:cNvSpPr>
              <a:spLocks/>
            </p:cNvSpPr>
            <p:nvPr/>
          </p:nvSpPr>
          <p:spPr bwMode="auto">
            <a:xfrm>
              <a:off x="2822" y="3333"/>
              <a:ext cx="197" cy="75"/>
            </a:xfrm>
            <a:custGeom>
              <a:avLst/>
              <a:gdLst>
                <a:gd name="T0" fmla="*/ 202 w 206"/>
                <a:gd name="T1" fmla="*/ 26 h 78"/>
                <a:gd name="T2" fmla="*/ 202 w 206"/>
                <a:gd name="T3" fmla="*/ 26 h 78"/>
                <a:gd name="T4" fmla="*/ 200 w 206"/>
                <a:gd name="T5" fmla="*/ 25 h 78"/>
                <a:gd name="T6" fmla="*/ 190 w 206"/>
                <a:gd name="T7" fmla="*/ 12 h 78"/>
                <a:gd name="T8" fmla="*/ 188 w 206"/>
                <a:gd name="T9" fmla="*/ 9 h 78"/>
                <a:gd name="T10" fmla="*/ 178 w 206"/>
                <a:gd name="T11" fmla="*/ 7 h 78"/>
                <a:gd name="T12" fmla="*/ 172 w 206"/>
                <a:gd name="T13" fmla="*/ 7 h 78"/>
                <a:gd name="T14" fmla="*/ 139 w 206"/>
                <a:gd name="T15" fmla="*/ 14 h 78"/>
                <a:gd name="T16" fmla="*/ 118 w 206"/>
                <a:gd name="T17" fmla="*/ 10 h 78"/>
                <a:gd name="T18" fmla="*/ 107 w 206"/>
                <a:gd name="T19" fmla="*/ 5 h 78"/>
                <a:gd name="T20" fmla="*/ 86 w 206"/>
                <a:gd name="T21" fmla="*/ 0 h 78"/>
                <a:gd name="T22" fmla="*/ 38 w 206"/>
                <a:gd name="T23" fmla="*/ 13 h 78"/>
                <a:gd name="T24" fmla="*/ 27 w 206"/>
                <a:gd name="T25" fmla="*/ 21 h 78"/>
                <a:gd name="T26" fmla="*/ 3 w 206"/>
                <a:gd name="T27" fmla="*/ 23 h 78"/>
                <a:gd name="T28" fmla="*/ 7 w 206"/>
                <a:gd name="T29" fmla="*/ 30 h 78"/>
                <a:gd name="T30" fmla="*/ 7 w 206"/>
                <a:gd name="T31" fmla="*/ 43 h 78"/>
                <a:gd name="T32" fmla="*/ 10 w 206"/>
                <a:gd name="T33" fmla="*/ 54 h 78"/>
                <a:gd name="T34" fmla="*/ 14 w 206"/>
                <a:gd name="T35" fmla="*/ 60 h 78"/>
                <a:gd name="T36" fmla="*/ 24 w 206"/>
                <a:gd name="T37" fmla="*/ 65 h 78"/>
                <a:gd name="T38" fmla="*/ 33 w 206"/>
                <a:gd name="T39" fmla="*/ 73 h 78"/>
                <a:gd name="T40" fmla="*/ 53 w 206"/>
                <a:gd name="T41" fmla="*/ 65 h 78"/>
                <a:gd name="T42" fmla="*/ 71 w 206"/>
                <a:gd name="T43" fmla="*/ 75 h 78"/>
                <a:gd name="T44" fmla="*/ 82 w 206"/>
                <a:gd name="T45" fmla="*/ 72 h 78"/>
                <a:gd name="T46" fmla="*/ 97 w 206"/>
                <a:gd name="T47" fmla="*/ 67 h 78"/>
                <a:gd name="T48" fmla="*/ 111 w 206"/>
                <a:gd name="T49" fmla="*/ 66 h 78"/>
                <a:gd name="T50" fmla="*/ 109 w 206"/>
                <a:gd name="T51" fmla="*/ 76 h 78"/>
                <a:gd name="T52" fmla="*/ 111 w 206"/>
                <a:gd name="T53" fmla="*/ 77 h 78"/>
                <a:gd name="T54" fmla="*/ 112 w 206"/>
                <a:gd name="T55" fmla="*/ 76 h 78"/>
                <a:gd name="T56" fmla="*/ 112 w 206"/>
                <a:gd name="T57" fmla="*/ 73 h 78"/>
                <a:gd name="T58" fmla="*/ 117 w 206"/>
                <a:gd name="T59" fmla="*/ 67 h 78"/>
                <a:gd name="T60" fmla="*/ 120 w 206"/>
                <a:gd name="T61" fmla="*/ 68 h 78"/>
                <a:gd name="T62" fmla="*/ 134 w 206"/>
                <a:gd name="T63" fmla="*/ 65 h 78"/>
                <a:gd name="T64" fmla="*/ 136 w 206"/>
                <a:gd name="T65" fmla="*/ 66 h 78"/>
                <a:gd name="T66" fmla="*/ 138 w 206"/>
                <a:gd name="T67" fmla="*/ 67 h 78"/>
                <a:gd name="T68" fmla="*/ 149 w 206"/>
                <a:gd name="T69" fmla="*/ 67 h 78"/>
                <a:gd name="T70" fmla="*/ 176 w 206"/>
                <a:gd name="T71" fmla="*/ 61 h 78"/>
                <a:gd name="T72" fmla="*/ 180 w 206"/>
                <a:gd name="T73" fmla="*/ 61 h 78"/>
                <a:gd name="T74" fmla="*/ 195 w 206"/>
                <a:gd name="T75" fmla="*/ 61 h 78"/>
                <a:gd name="T76" fmla="*/ 205 w 206"/>
                <a:gd name="T77" fmla="*/ 64 h 78"/>
                <a:gd name="T78" fmla="*/ 206 w 206"/>
                <a:gd name="T79" fmla="*/ 64 h 78"/>
                <a:gd name="T80" fmla="*/ 206 w 206"/>
                <a:gd name="T81" fmla="*/ 64 h 78"/>
                <a:gd name="T82" fmla="*/ 205 w 206"/>
                <a:gd name="T83" fmla="*/ 63 h 78"/>
                <a:gd name="T84" fmla="*/ 205 w 206"/>
                <a:gd name="T85" fmla="*/ 61 h 78"/>
                <a:gd name="T86" fmla="*/ 204 w 206"/>
                <a:gd name="T87" fmla="*/ 60 h 78"/>
                <a:gd name="T88" fmla="*/ 203 w 206"/>
                <a:gd name="T89" fmla="*/ 58 h 78"/>
                <a:gd name="T90" fmla="*/ 202 w 206"/>
                <a:gd name="T91" fmla="*/ 57 h 78"/>
                <a:gd name="T92" fmla="*/ 200 w 206"/>
                <a:gd name="T93" fmla="*/ 44 h 78"/>
                <a:gd name="T94" fmla="*/ 199 w 206"/>
                <a:gd name="T95" fmla="*/ 41 h 78"/>
                <a:gd name="T96" fmla="*/ 199 w 206"/>
                <a:gd name="T97" fmla="*/ 36 h 78"/>
                <a:gd name="T98" fmla="*/ 199 w 206"/>
                <a:gd name="T99" fmla="*/ 33 h 78"/>
                <a:gd name="T100" fmla="*/ 201 w 206"/>
                <a:gd name="T101" fmla="*/ 32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06" h="78">
                  <a:moveTo>
                    <a:pt x="201" y="31"/>
                  </a:moveTo>
                  <a:cubicBezTo>
                    <a:pt x="201" y="30"/>
                    <a:pt x="201" y="28"/>
                    <a:pt x="202" y="27"/>
                  </a:cubicBezTo>
                  <a:cubicBezTo>
                    <a:pt x="202" y="27"/>
                    <a:pt x="202" y="26"/>
                    <a:pt x="202" y="26"/>
                  </a:cubicBezTo>
                  <a:cubicBezTo>
                    <a:pt x="202" y="26"/>
                    <a:pt x="202" y="26"/>
                    <a:pt x="202" y="26"/>
                  </a:cubicBezTo>
                  <a:cubicBezTo>
                    <a:pt x="202" y="26"/>
                    <a:pt x="202" y="26"/>
                    <a:pt x="202" y="26"/>
                  </a:cubicBezTo>
                  <a:cubicBezTo>
                    <a:pt x="202" y="26"/>
                    <a:pt x="202" y="26"/>
                    <a:pt x="202" y="26"/>
                  </a:cubicBezTo>
                  <a:cubicBezTo>
                    <a:pt x="202" y="26"/>
                    <a:pt x="201" y="25"/>
                    <a:pt x="201" y="25"/>
                  </a:cubicBezTo>
                  <a:cubicBezTo>
                    <a:pt x="201" y="26"/>
                    <a:pt x="201" y="25"/>
                    <a:pt x="201" y="25"/>
                  </a:cubicBezTo>
                  <a:cubicBezTo>
                    <a:pt x="200" y="25"/>
                    <a:pt x="200" y="25"/>
                    <a:pt x="200" y="25"/>
                  </a:cubicBezTo>
                  <a:cubicBezTo>
                    <a:pt x="198" y="25"/>
                    <a:pt x="194" y="25"/>
                    <a:pt x="192" y="21"/>
                  </a:cubicBezTo>
                  <a:cubicBezTo>
                    <a:pt x="191" y="19"/>
                    <a:pt x="191" y="17"/>
                    <a:pt x="191" y="16"/>
                  </a:cubicBezTo>
                  <a:cubicBezTo>
                    <a:pt x="191" y="14"/>
                    <a:pt x="191" y="14"/>
                    <a:pt x="190" y="12"/>
                  </a:cubicBezTo>
                  <a:cubicBezTo>
                    <a:pt x="190" y="12"/>
                    <a:pt x="190" y="12"/>
                    <a:pt x="190" y="12"/>
                  </a:cubicBezTo>
                  <a:cubicBezTo>
                    <a:pt x="190" y="12"/>
                    <a:pt x="190" y="12"/>
                    <a:pt x="189" y="12"/>
                  </a:cubicBezTo>
                  <a:cubicBezTo>
                    <a:pt x="189" y="11"/>
                    <a:pt x="188" y="10"/>
                    <a:pt x="188" y="9"/>
                  </a:cubicBezTo>
                  <a:cubicBezTo>
                    <a:pt x="187" y="7"/>
                    <a:pt x="185" y="6"/>
                    <a:pt x="185" y="6"/>
                  </a:cubicBezTo>
                  <a:cubicBezTo>
                    <a:pt x="184" y="6"/>
                    <a:pt x="184" y="6"/>
                    <a:pt x="184" y="6"/>
                  </a:cubicBezTo>
                  <a:cubicBezTo>
                    <a:pt x="183" y="6"/>
                    <a:pt x="182" y="7"/>
                    <a:pt x="178" y="7"/>
                  </a:cubicBezTo>
                  <a:cubicBezTo>
                    <a:pt x="177" y="7"/>
                    <a:pt x="176" y="7"/>
                    <a:pt x="175" y="7"/>
                  </a:cubicBezTo>
                  <a:cubicBezTo>
                    <a:pt x="174" y="7"/>
                    <a:pt x="174" y="7"/>
                    <a:pt x="174" y="7"/>
                  </a:cubicBezTo>
                  <a:cubicBezTo>
                    <a:pt x="173" y="7"/>
                    <a:pt x="173" y="7"/>
                    <a:pt x="172" y="7"/>
                  </a:cubicBezTo>
                  <a:cubicBezTo>
                    <a:pt x="167" y="11"/>
                    <a:pt x="158" y="14"/>
                    <a:pt x="153" y="14"/>
                  </a:cubicBezTo>
                  <a:cubicBezTo>
                    <a:pt x="151" y="14"/>
                    <a:pt x="150" y="14"/>
                    <a:pt x="150" y="13"/>
                  </a:cubicBezTo>
                  <a:cubicBezTo>
                    <a:pt x="148" y="13"/>
                    <a:pt x="143" y="13"/>
                    <a:pt x="139" y="14"/>
                  </a:cubicBezTo>
                  <a:cubicBezTo>
                    <a:pt x="136" y="14"/>
                    <a:pt x="133" y="14"/>
                    <a:pt x="131" y="14"/>
                  </a:cubicBezTo>
                  <a:cubicBezTo>
                    <a:pt x="127" y="14"/>
                    <a:pt x="124" y="13"/>
                    <a:pt x="122" y="11"/>
                  </a:cubicBezTo>
                  <a:cubicBezTo>
                    <a:pt x="121" y="10"/>
                    <a:pt x="119" y="10"/>
                    <a:pt x="118" y="10"/>
                  </a:cubicBezTo>
                  <a:cubicBezTo>
                    <a:pt x="117" y="10"/>
                    <a:pt x="117" y="10"/>
                    <a:pt x="117" y="10"/>
                  </a:cubicBezTo>
                  <a:cubicBezTo>
                    <a:pt x="114" y="10"/>
                    <a:pt x="112" y="8"/>
                    <a:pt x="111" y="7"/>
                  </a:cubicBezTo>
                  <a:cubicBezTo>
                    <a:pt x="110" y="6"/>
                    <a:pt x="109" y="5"/>
                    <a:pt x="107" y="5"/>
                  </a:cubicBezTo>
                  <a:cubicBezTo>
                    <a:pt x="105" y="5"/>
                    <a:pt x="104" y="5"/>
                    <a:pt x="103" y="4"/>
                  </a:cubicBezTo>
                  <a:cubicBezTo>
                    <a:pt x="102" y="3"/>
                    <a:pt x="99" y="2"/>
                    <a:pt x="90" y="1"/>
                  </a:cubicBezTo>
                  <a:cubicBezTo>
                    <a:pt x="89" y="1"/>
                    <a:pt x="87" y="0"/>
                    <a:pt x="86" y="0"/>
                  </a:cubicBezTo>
                  <a:cubicBezTo>
                    <a:pt x="73" y="0"/>
                    <a:pt x="62" y="7"/>
                    <a:pt x="58" y="11"/>
                  </a:cubicBezTo>
                  <a:cubicBezTo>
                    <a:pt x="56" y="12"/>
                    <a:pt x="52" y="13"/>
                    <a:pt x="47" y="13"/>
                  </a:cubicBezTo>
                  <a:cubicBezTo>
                    <a:pt x="44" y="13"/>
                    <a:pt x="41" y="13"/>
                    <a:pt x="38" y="13"/>
                  </a:cubicBezTo>
                  <a:cubicBezTo>
                    <a:pt x="36" y="13"/>
                    <a:pt x="34" y="12"/>
                    <a:pt x="33" y="12"/>
                  </a:cubicBezTo>
                  <a:cubicBezTo>
                    <a:pt x="33" y="13"/>
                    <a:pt x="33" y="13"/>
                    <a:pt x="33" y="13"/>
                  </a:cubicBezTo>
                  <a:cubicBezTo>
                    <a:pt x="32" y="15"/>
                    <a:pt x="32" y="19"/>
                    <a:pt x="27" y="21"/>
                  </a:cubicBezTo>
                  <a:cubicBezTo>
                    <a:pt x="24" y="22"/>
                    <a:pt x="20" y="22"/>
                    <a:pt x="16" y="22"/>
                  </a:cubicBezTo>
                  <a:cubicBezTo>
                    <a:pt x="10" y="22"/>
                    <a:pt x="10" y="22"/>
                    <a:pt x="10" y="22"/>
                  </a:cubicBezTo>
                  <a:cubicBezTo>
                    <a:pt x="8" y="22"/>
                    <a:pt x="5" y="22"/>
                    <a:pt x="3" y="23"/>
                  </a:cubicBezTo>
                  <a:cubicBezTo>
                    <a:pt x="1" y="24"/>
                    <a:pt x="0" y="27"/>
                    <a:pt x="0" y="28"/>
                  </a:cubicBezTo>
                  <a:cubicBezTo>
                    <a:pt x="0" y="28"/>
                    <a:pt x="1" y="28"/>
                    <a:pt x="1" y="28"/>
                  </a:cubicBezTo>
                  <a:cubicBezTo>
                    <a:pt x="4" y="28"/>
                    <a:pt x="6" y="29"/>
                    <a:pt x="7" y="30"/>
                  </a:cubicBezTo>
                  <a:cubicBezTo>
                    <a:pt x="7" y="31"/>
                    <a:pt x="7" y="33"/>
                    <a:pt x="7" y="34"/>
                  </a:cubicBezTo>
                  <a:cubicBezTo>
                    <a:pt x="7" y="34"/>
                    <a:pt x="7" y="35"/>
                    <a:pt x="7" y="35"/>
                  </a:cubicBezTo>
                  <a:cubicBezTo>
                    <a:pt x="8" y="37"/>
                    <a:pt x="9" y="40"/>
                    <a:pt x="7" y="43"/>
                  </a:cubicBezTo>
                  <a:cubicBezTo>
                    <a:pt x="6" y="43"/>
                    <a:pt x="6" y="44"/>
                    <a:pt x="6" y="45"/>
                  </a:cubicBezTo>
                  <a:cubicBezTo>
                    <a:pt x="6" y="46"/>
                    <a:pt x="6" y="47"/>
                    <a:pt x="7" y="47"/>
                  </a:cubicBezTo>
                  <a:cubicBezTo>
                    <a:pt x="10" y="49"/>
                    <a:pt x="11" y="52"/>
                    <a:pt x="10" y="54"/>
                  </a:cubicBezTo>
                  <a:cubicBezTo>
                    <a:pt x="10" y="55"/>
                    <a:pt x="9" y="55"/>
                    <a:pt x="9" y="56"/>
                  </a:cubicBezTo>
                  <a:cubicBezTo>
                    <a:pt x="9" y="56"/>
                    <a:pt x="9" y="56"/>
                    <a:pt x="9" y="56"/>
                  </a:cubicBezTo>
                  <a:cubicBezTo>
                    <a:pt x="12" y="58"/>
                    <a:pt x="13" y="59"/>
                    <a:pt x="14" y="60"/>
                  </a:cubicBezTo>
                  <a:cubicBezTo>
                    <a:pt x="14" y="60"/>
                    <a:pt x="15" y="61"/>
                    <a:pt x="16" y="61"/>
                  </a:cubicBezTo>
                  <a:cubicBezTo>
                    <a:pt x="18" y="62"/>
                    <a:pt x="21" y="63"/>
                    <a:pt x="21" y="65"/>
                  </a:cubicBezTo>
                  <a:cubicBezTo>
                    <a:pt x="21" y="65"/>
                    <a:pt x="22" y="66"/>
                    <a:pt x="24" y="65"/>
                  </a:cubicBezTo>
                  <a:cubicBezTo>
                    <a:pt x="25" y="65"/>
                    <a:pt x="25" y="65"/>
                    <a:pt x="26" y="65"/>
                  </a:cubicBezTo>
                  <a:cubicBezTo>
                    <a:pt x="29" y="65"/>
                    <a:pt x="31" y="68"/>
                    <a:pt x="32" y="71"/>
                  </a:cubicBezTo>
                  <a:cubicBezTo>
                    <a:pt x="33" y="72"/>
                    <a:pt x="33" y="72"/>
                    <a:pt x="33" y="73"/>
                  </a:cubicBezTo>
                  <a:cubicBezTo>
                    <a:pt x="34" y="73"/>
                    <a:pt x="34" y="74"/>
                    <a:pt x="37" y="74"/>
                  </a:cubicBezTo>
                  <a:cubicBezTo>
                    <a:pt x="40" y="74"/>
                    <a:pt x="44" y="72"/>
                    <a:pt x="44" y="71"/>
                  </a:cubicBezTo>
                  <a:cubicBezTo>
                    <a:pt x="44" y="69"/>
                    <a:pt x="45" y="65"/>
                    <a:pt x="53" y="65"/>
                  </a:cubicBezTo>
                  <a:cubicBezTo>
                    <a:pt x="54" y="65"/>
                    <a:pt x="55" y="65"/>
                    <a:pt x="56" y="65"/>
                  </a:cubicBezTo>
                  <a:cubicBezTo>
                    <a:pt x="60" y="66"/>
                    <a:pt x="64" y="69"/>
                    <a:pt x="68" y="72"/>
                  </a:cubicBezTo>
                  <a:cubicBezTo>
                    <a:pt x="69" y="73"/>
                    <a:pt x="71" y="74"/>
                    <a:pt x="71" y="75"/>
                  </a:cubicBezTo>
                  <a:cubicBezTo>
                    <a:pt x="72" y="75"/>
                    <a:pt x="72" y="75"/>
                    <a:pt x="72" y="75"/>
                  </a:cubicBezTo>
                  <a:cubicBezTo>
                    <a:pt x="73" y="75"/>
                    <a:pt x="75" y="74"/>
                    <a:pt x="77" y="74"/>
                  </a:cubicBezTo>
                  <a:cubicBezTo>
                    <a:pt x="79" y="73"/>
                    <a:pt x="81" y="72"/>
                    <a:pt x="82" y="72"/>
                  </a:cubicBezTo>
                  <a:cubicBezTo>
                    <a:pt x="84" y="72"/>
                    <a:pt x="87" y="70"/>
                    <a:pt x="89" y="68"/>
                  </a:cubicBezTo>
                  <a:cubicBezTo>
                    <a:pt x="90" y="67"/>
                    <a:pt x="91" y="66"/>
                    <a:pt x="92" y="66"/>
                  </a:cubicBezTo>
                  <a:cubicBezTo>
                    <a:pt x="94" y="65"/>
                    <a:pt x="96" y="66"/>
                    <a:pt x="97" y="67"/>
                  </a:cubicBezTo>
                  <a:cubicBezTo>
                    <a:pt x="99" y="68"/>
                    <a:pt x="100" y="69"/>
                    <a:pt x="101" y="68"/>
                  </a:cubicBezTo>
                  <a:cubicBezTo>
                    <a:pt x="103" y="67"/>
                    <a:pt x="106" y="65"/>
                    <a:pt x="109" y="65"/>
                  </a:cubicBezTo>
                  <a:cubicBezTo>
                    <a:pt x="110" y="65"/>
                    <a:pt x="111" y="65"/>
                    <a:pt x="111" y="66"/>
                  </a:cubicBezTo>
                  <a:cubicBezTo>
                    <a:pt x="112" y="66"/>
                    <a:pt x="112" y="67"/>
                    <a:pt x="113" y="68"/>
                  </a:cubicBezTo>
                  <a:cubicBezTo>
                    <a:pt x="113" y="69"/>
                    <a:pt x="112" y="71"/>
                    <a:pt x="111" y="72"/>
                  </a:cubicBezTo>
                  <a:cubicBezTo>
                    <a:pt x="110" y="73"/>
                    <a:pt x="109" y="75"/>
                    <a:pt x="109" y="76"/>
                  </a:cubicBezTo>
                  <a:cubicBezTo>
                    <a:pt x="109" y="76"/>
                    <a:pt x="110" y="77"/>
                    <a:pt x="110" y="78"/>
                  </a:cubicBezTo>
                  <a:cubicBezTo>
                    <a:pt x="110" y="78"/>
                    <a:pt x="110" y="78"/>
                    <a:pt x="110" y="78"/>
                  </a:cubicBezTo>
                  <a:cubicBezTo>
                    <a:pt x="110" y="78"/>
                    <a:pt x="111" y="77"/>
                    <a:pt x="111" y="77"/>
                  </a:cubicBezTo>
                  <a:cubicBezTo>
                    <a:pt x="111" y="77"/>
                    <a:pt x="111" y="77"/>
                    <a:pt x="111" y="77"/>
                  </a:cubicBezTo>
                  <a:cubicBezTo>
                    <a:pt x="111" y="76"/>
                    <a:pt x="111" y="76"/>
                    <a:pt x="112" y="76"/>
                  </a:cubicBezTo>
                  <a:cubicBezTo>
                    <a:pt x="112" y="76"/>
                    <a:pt x="112" y="76"/>
                    <a:pt x="112" y="76"/>
                  </a:cubicBezTo>
                  <a:cubicBezTo>
                    <a:pt x="112" y="76"/>
                    <a:pt x="112" y="75"/>
                    <a:pt x="112" y="75"/>
                  </a:cubicBezTo>
                  <a:cubicBezTo>
                    <a:pt x="112" y="75"/>
                    <a:pt x="112" y="75"/>
                    <a:pt x="112" y="75"/>
                  </a:cubicBezTo>
                  <a:cubicBezTo>
                    <a:pt x="112" y="74"/>
                    <a:pt x="112" y="74"/>
                    <a:pt x="112" y="73"/>
                  </a:cubicBezTo>
                  <a:cubicBezTo>
                    <a:pt x="112" y="73"/>
                    <a:pt x="112" y="73"/>
                    <a:pt x="112" y="72"/>
                  </a:cubicBezTo>
                  <a:cubicBezTo>
                    <a:pt x="112" y="71"/>
                    <a:pt x="113" y="70"/>
                    <a:pt x="113" y="70"/>
                  </a:cubicBezTo>
                  <a:cubicBezTo>
                    <a:pt x="114" y="68"/>
                    <a:pt x="115" y="67"/>
                    <a:pt x="117" y="67"/>
                  </a:cubicBezTo>
                  <a:cubicBezTo>
                    <a:pt x="117" y="67"/>
                    <a:pt x="117" y="67"/>
                    <a:pt x="117" y="67"/>
                  </a:cubicBezTo>
                  <a:cubicBezTo>
                    <a:pt x="117" y="67"/>
                    <a:pt x="117" y="67"/>
                    <a:pt x="117" y="67"/>
                  </a:cubicBezTo>
                  <a:cubicBezTo>
                    <a:pt x="118" y="67"/>
                    <a:pt x="119" y="68"/>
                    <a:pt x="120" y="68"/>
                  </a:cubicBezTo>
                  <a:cubicBezTo>
                    <a:pt x="122" y="70"/>
                    <a:pt x="124" y="70"/>
                    <a:pt x="128" y="68"/>
                  </a:cubicBezTo>
                  <a:cubicBezTo>
                    <a:pt x="129" y="68"/>
                    <a:pt x="130" y="67"/>
                    <a:pt x="131" y="67"/>
                  </a:cubicBezTo>
                  <a:cubicBezTo>
                    <a:pt x="132" y="66"/>
                    <a:pt x="133" y="65"/>
                    <a:pt x="134" y="65"/>
                  </a:cubicBezTo>
                  <a:cubicBezTo>
                    <a:pt x="135" y="65"/>
                    <a:pt x="135" y="66"/>
                    <a:pt x="135" y="66"/>
                  </a:cubicBezTo>
                  <a:cubicBezTo>
                    <a:pt x="136" y="66"/>
                    <a:pt x="136" y="66"/>
                    <a:pt x="136" y="66"/>
                  </a:cubicBezTo>
                  <a:cubicBezTo>
                    <a:pt x="136" y="66"/>
                    <a:pt x="136" y="66"/>
                    <a:pt x="136" y="66"/>
                  </a:cubicBezTo>
                  <a:cubicBezTo>
                    <a:pt x="136" y="66"/>
                    <a:pt x="137" y="66"/>
                    <a:pt x="137" y="66"/>
                  </a:cubicBezTo>
                  <a:cubicBezTo>
                    <a:pt x="137" y="67"/>
                    <a:pt x="137" y="67"/>
                    <a:pt x="137" y="67"/>
                  </a:cubicBezTo>
                  <a:cubicBezTo>
                    <a:pt x="137" y="67"/>
                    <a:pt x="137" y="67"/>
                    <a:pt x="138" y="67"/>
                  </a:cubicBezTo>
                  <a:cubicBezTo>
                    <a:pt x="138" y="67"/>
                    <a:pt x="138" y="68"/>
                    <a:pt x="139" y="68"/>
                  </a:cubicBezTo>
                  <a:cubicBezTo>
                    <a:pt x="140" y="68"/>
                    <a:pt x="141" y="68"/>
                    <a:pt x="142" y="67"/>
                  </a:cubicBezTo>
                  <a:cubicBezTo>
                    <a:pt x="144" y="67"/>
                    <a:pt x="146" y="67"/>
                    <a:pt x="149" y="67"/>
                  </a:cubicBezTo>
                  <a:cubicBezTo>
                    <a:pt x="152" y="67"/>
                    <a:pt x="154" y="66"/>
                    <a:pt x="156" y="65"/>
                  </a:cubicBezTo>
                  <a:cubicBezTo>
                    <a:pt x="158" y="64"/>
                    <a:pt x="160" y="62"/>
                    <a:pt x="164" y="63"/>
                  </a:cubicBezTo>
                  <a:cubicBezTo>
                    <a:pt x="170" y="63"/>
                    <a:pt x="176" y="61"/>
                    <a:pt x="176" y="61"/>
                  </a:cubicBezTo>
                  <a:cubicBezTo>
                    <a:pt x="176" y="61"/>
                    <a:pt x="176" y="61"/>
                    <a:pt x="176" y="61"/>
                  </a:cubicBezTo>
                  <a:cubicBezTo>
                    <a:pt x="180" y="62"/>
                    <a:pt x="180" y="62"/>
                    <a:pt x="180" y="62"/>
                  </a:cubicBezTo>
                  <a:cubicBezTo>
                    <a:pt x="180" y="62"/>
                    <a:pt x="180" y="62"/>
                    <a:pt x="180" y="61"/>
                  </a:cubicBezTo>
                  <a:cubicBezTo>
                    <a:pt x="181" y="60"/>
                    <a:pt x="182" y="59"/>
                    <a:pt x="185" y="58"/>
                  </a:cubicBezTo>
                  <a:cubicBezTo>
                    <a:pt x="189" y="58"/>
                    <a:pt x="191" y="59"/>
                    <a:pt x="193" y="60"/>
                  </a:cubicBezTo>
                  <a:cubicBezTo>
                    <a:pt x="194" y="60"/>
                    <a:pt x="194" y="61"/>
                    <a:pt x="195" y="61"/>
                  </a:cubicBezTo>
                  <a:cubicBezTo>
                    <a:pt x="195" y="60"/>
                    <a:pt x="196" y="60"/>
                    <a:pt x="196" y="60"/>
                  </a:cubicBezTo>
                  <a:cubicBezTo>
                    <a:pt x="198" y="60"/>
                    <a:pt x="200" y="61"/>
                    <a:pt x="202" y="62"/>
                  </a:cubicBezTo>
                  <a:cubicBezTo>
                    <a:pt x="203" y="63"/>
                    <a:pt x="204" y="63"/>
                    <a:pt x="205" y="64"/>
                  </a:cubicBezTo>
                  <a:cubicBezTo>
                    <a:pt x="205" y="64"/>
                    <a:pt x="205" y="64"/>
                    <a:pt x="205" y="64"/>
                  </a:cubicBezTo>
                  <a:cubicBezTo>
                    <a:pt x="205" y="64"/>
                    <a:pt x="205" y="64"/>
                    <a:pt x="206" y="64"/>
                  </a:cubicBezTo>
                  <a:cubicBezTo>
                    <a:pt x="206" y="64"/>
                    <a:pt x="206" y="64"/>
                    <a:pt x="206" y="64"/>
                  </a:cubicBezTo>
                  <a:cubicBezTo>
                    <a:pt x="206" y="64"/>
                    <a:pt x="206" y="64"/>
                    <a:pt x="206" y="64"/>
                  </a:cubicBezTo>
                  <a:cubicBezTo>
                    <a:pt x="206" y="64"/>
                    <a:pt x="206" y="64"/>
                    <a:pt x="206" y="64"/>
                  </a:cubicBezTo>
                  <a:cubicBezTo>
                    <a:pt x="206" y="64"/>
                    <a:pt x="206" y="64"/>
                    <a:pt x="206" y="64"/>
                  </a:cubicBezTo>
                  <a:cubicBezTo>
                    <a:pt x="206" y="64"/>
                    <a:pt x="206" y="64"/>
                    <a:pt x="206" y="63"/>
                  </a:cubicBezTo>
                  <a:cubicBezTo>
                    <a:pt x="206" y="63"/>
                    <a:pt x="206" y="63"/>
                    <a:pt x="205" y="63"/>
                  </a:cubicBezTo>
                  <a:cubicBezTo>
                    <a:pt x="205" y="63"/>
                    <a:pt x="205" y="63"/>
                    <a:pt x="205" y="63"/>
                  </a:cubicBezTo>
                  <a:cubicBezTo>
                    <a:pt x="205" y="62"/>
                    <a:pt x="205" y="62"/>
                    <a:pt x="205" y="62"/>
                  </a:cubicBezTo>
                  <a:cubicBezTo>
                    <a:pt x="205" y="62"/>
                    <a:pt x="205" y="62"/>
                    <a:pt x="205" y="62"/>
                  </a:cubicBezTo>
                  <a:cubicBezTo>
                    <a:pt x="205" y="62"/>
                    <a:pt x="205" y="61"/>
                    <a:pt x="205" y="61"/>
                  </a:cubicBezTo>
                  <a:cubicBezTo>
                    <a:pt x="204" y="61"/>
                    <a:pt x="204" y="61"/>
                    <a:pt x="204" y="61"/>
                  </a:cubicBezTo>
                  <a:cubicBezTo>
                    <a:pt x="204" y="61"/>
                    <a:pt x="204" y="60"/>
                    <a:pt x="204" y="60"/>
                  </a:cubicBezTo>
                  <a:cubicBezTo>
                    <a:pt x="204" y="60"/>
                    <a:pt x="204" y="60"/>
                    <a:pt x="204" y="60"/>
                  </a:cubicBezTo>
                  <a:cubicBezTo>
                    <a:pt x="204" y="59"/>
                    <a:pt x="203" y="59"/>
                    <a:pt x="203" y="59"/>
                  </a:cubicBezTo>
                  <a:cubicBezTo>
                    <a:pt x="203" y="59"/>
                    <a:pt x="203" y="59"/>
                    <a:pt x="203" y="58"/>
                  </a:cubicBezTo>
                  <a:cubicBezTo>
                    <a:pt x="203" y="58"/>
                    <a:pt x="203" y="58"/>
                    <a:pt x="203" y="58"/>
                  </a:cubicBezTo>
                  <a:cubicBezTo>
                    <a:pt x="203" y="58"/>
                    <a:pt x="202" y="58"/>
                    <a:pt x="202" y="58"/>
                  </a:cubicBezTo>
                  <a:cubicBezTo>
                    <a:pt x="202" y="58"/>
                    <a:pt x="202" y="58"/>
                    <a:pt x="202" y="58"/>
                  </a:cubicBezTo>
                  <a:cubicBezTo>
                    <a:pt x="202" y="57"/>
                    <a:pt x="202" y="57"/>
                    <a:pt x="202" y="57"/>
                  </a:cubicBezTo>
                  <a:cubicBezTo>
                    <a:pt x="199" y="56"/>
                    <a:pt x="200" y="53"/>
                    <a:pt x="200" y="48"/>
                  </a:cubicBezTo>
                  <a:cubicBezTo>
                    <a:pt x="200" y="47"/>
                    <a:pt x="200" y="46"/>
                    <a:pt x="200" y="45"/>
                  </a:cubicBezTo>
                  <a:cubicBezTo>
                    <a:pt x="201" y="44"/>
                    <a:pt x="200" y="44"/>
                    <a:pt x="200" y="44"/>
                  </a:cubicBezTo>
                  <a:cubicBezTo>
                    <a:pt x="200" y="44"/>
                    <a:pt x="200" y="43"/>
                    <a:pt x="200" y="42"/>
                  </a:cubicBezTo>
                  <a:cubicBezTo>
                    <a:pt x="200" y="42"/>
                    <a:pt x="200" y="41"/>
                    <a:pt x="200" y="41"/>
                  </a:cubicBezTo>
                  <a:cubicBezTo>
                    <a:pt x="199" y="41"/>
                    <a:pt x="199" y="41"/>
                    <a:pt x="199" y="41"/>
                  </a:cubicBezTo>
                  <a:cubicBezTo>
                    <a:pt x="199" y="40"/>
                    <a:pt x="199" y="40"/>
                    <a:pt x="199" y="40"/>
                  </a:cubicBezTo>
                  <a:cubicBezTo>
                    <a:pt x="199" y="39"/>
                    <a:pt x="199" y="39"/>
                    <a:pt x="199" y="39"/>
                  </a:cubicBezTo>
                  <a:cubicBezTo>
                    <a:pt x="199" y="38"/>
                    <a:pt x="199" y="37"/>
                    <a:pt x="199" y="36"/>
                  </a:cubicBezTo>
                  <a:cubicBezTo>
                    <a:pt x="199" y="36"/>
                    <a:pt x="199" y="36"/>
                    <a:pt x="199" y="36"/>
                  </a:cubicBezTo>
                  <a:cubicBezTo>
                    <a:pt x="199" y="36"/>
                    <a:pt x="199" y="35"/>
                    <a:pt x="199" y="35"/>
                  </a:cubicBezTo>
                  <a:cubicBezTo>
                    <a:pt x="199" y="34"/>
                    <a:pt x="199" y="34"/>
                    <a:pt x="199" y="33"/>
                  </a:cubicBezTo>
                  <a:cubicBezTo>
                    <a:pt x="199" y="33"/>
                    <a:pt x="200" y="33"/>
                    <a:pt x="200" y="32"/>
                  </a:cubicBezTo>
                  <a:cubicBezTo>
                    <a:pt x="200" y="32"/>
                    <a:pt x="200" y="32"/>
                    <a:pt x="200" y="32"/>
                  </a:cubicBezTo>
                  <a:cubicBezTo>
                    <a:pt x="201" y="32"/>
                    <a:pt x="201" y="32"/>
                    <a:pt x="201" y="32"/>
                  </a:cubicBezTo>
                  <a:cubicBezTo>
                    <a:pt x="201" y="32"/>
                    <a:pt x="201" y="32"/>
                    <a:pt x="201" y="31"/>
                  </a:cubicBezTo>
                  <a:close/>
                </a:path>
              </a:pathLst>
            </a:custGeom>
            <a:solidFill>
              <a:schemeClr val="accent3"/>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solidFill>
                  <a:schemeClr val="tx1">
                    <a:lumMod val="75000"/>
                    <a:lumOff val="25000"/>
                  </a:schemeClr>
                </a:solidFill>
              </a:endParaRPr>
            </a:p>
          </p:txBody>
        </p:sp>
        <p:sp>
          <p:nvSpPr>
            <p:cNvPr id="702" name="Freeform 1188"/>
            <p:cNvSpPr>
              <a:spLocks/>
            </p:cNvSpPr>
            <p:nvPr/>
          </p:nvSpPr>
          <p:spPr bwMode="auto">
            <a:xfrm>
              <a:off x="2824" y="3334"/>
              <a:ext cx="25" cy="16"/>
            </a:xfrm>
            <a:custGeom>
              <a:avLst/>
              <a:gdLst>
                <a:gd name="T0" fmla="*/ 3 w 26"/>
                <a:gd name="T1" fmla="*/ 2 h 17"/>
                <a:gd name="T2" fmla="*/ 4 w 26"/>
                <a:gd name="T3" fmla="*/ 4 h 17"/>
                <a:gd name="T4" fmla="*/ 4 w 26"/>
                <a:gd name="T5" fmla="*/ 4 h 17"/>
                <a:gd name="T6" fmla="*/ 4 w 26"/>
                <a:gd name="T7" fmla="*/ 4 h 17"/>
                <a:gd name="T8" fmla="*/ 4 w 26"/>
                <a:gd name="T9" fmla="*/ 4 h 17"/>
                <a:gd name="T10" fmla="*/ 4 w 26"/>
                <a:gd name="T11" fmla="*/ 6 h 17"/>
                <a:gd name="T12" fmla="*/ 2 w 26"/>
                <a:gd name="T13" fmla="*/ 11 h 17"/>
                <a:gd name="T14" fmla="*/ 1 w 26"/>
                <a:gd name="T15" fmla="*/ 12 h 17"/>
                <a:gd name="T16" fmla="*/ 1 w 26"/>
                <a:gd name="T17" fmla="*/ 13 h 17"/>
                <a:gd name="T18" fmla="*/ 1 w 26"/>
                <a:gd name="T19" fmla="*/ 13 h 17"/>
                <a:gd name="T20" fmla="*/ 0 w 26"/>
                <a:gd name="T21" fmla="*/ 14 h 17"/>
                <a:gd name="T22" fmla="*/ 0 w 26"/>
                <a:gd name="T23" fmla="*/ 14 h 17"/>
                <a:gd name="T24" fmla="*/ 0 w 26"/>
                <a:gd name="T25" fmla="*/ 15 h 17"/>
                <a:gd name="T26" fmla="*/ 0 w 26"/>
                <a:gd name="T27" fmla="*/ 15 h 17"/>
                <a:gd name="T28" fmla="*/ 0 w 26"/>
                <a:gd name="T29" fmla="*/ 15 h 17"/>
                <a:gd name="T30" fmla="*/ 3 w 26"/>
                <a:gd name="T31" fmla="*/ 17 h 17"/>
                <a:gd name="T32" fmla="*/ 8 w 26"/>
                <a:gd name="T33" fmla="*/ 14 h 17"/>
                <a:gd name="T34" fmla="*/ 13 w 26"/>
                <a:gd name="T35" fmla="*/ 10 h 17"/>
                <a:gd name="T36" fmla="*/ 21 w 26"/>
                <a:gd name="T37" fmla="*/ 10 h 17"/>
                <a:gd name="T38" fmla="*/ 26 w 26"/>
                <a:gd name="T39" fmla="*/ 10 h 17"/>
                <a:gd name="T40" fmla="*/ 23 w 26"/>
                <a:gd name="T41" fmla="*/ 8 h 17"/>
                <a:gd name="T42" fmla="*/ 19 w 26"/>
                <a:gd name="T43" fmla="*/ 5 h 17"/>
                <a:gd name="T44" fmla="*/ 16 w 26"/>
                <a:gd name="T45" fmla="*/ 1 h 17"/>
                <a:gd name="T46" fmla="*/ 15 w 26"/>
                <a:gd name="T47" fmla="*/ 1 h 17"/>
                <a:gd name="T48" fmla="*/ 14 w 26"/>
                <a:gd name="T49" fmla="*/ 1 h 17"/>
                <a:gd name="T50" fmla="*/ 14 w 26"/>
                <a:gd name="T51" fmla="*/ 1 h 17"/>
                <a:gd name="T52" fmla="*/ 14 w 26"/>
                <a:gd name="T53" fmla="*/ 1 h 17"/>
                <a:gd name="T54" fmla="*/ 12 w 26"/>
                <a:gd name="T55" fmla="*/ 1 h 17"/>
                <a:gd name="T56" fmla="*/ 8 w 26"/>
                <a:gd name="T57" fmla="*/ 0 h 17"/>
                <a:gd name="T58" fmla="*/ 3 w 26"/>
                <a:gd name="T59" fmla="*/ 1 h 17"/>
                <a:gd name="T60" fmla="*/ 3 w 26"/>
                <a:gd name="T61" fmla="*/ 1 h 17"/>
                <a:gd name="T62" fmla="*/ 3 w 26"/>
                <a:gd name="T63" fmla="*/ 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6" h="17">
                  <a:moveTo>
                    <a:pt x="3" y="2"/>
                  </a:moveTo>
                  <a:cubicBezTo>
                    <a:pt x="4" y="4"/>
                    <a:pt x="4" y="4"/>
                    <a:pt x="4" y="4"/>
                  </a:cubicBezTo>
                  <a:cubicBezTo>
                    <a:pt x="4" y="4"/>
                    <a:pt x="4" y="4"/>
                    <a:pt x="4" y="4"/>
                  </a:cubicBezTo>
                  <a:cubicBezTo>
                    <a:pt x="4" y="4"/>
                    <a:pt x="4" y="4"/>
                    <a:pt x="4" y="4"/>
                  </a:cubicBezTo>
                  <a:cubicBezTo>
                    <a:pt x="4" y="4"/>
                    <a:pt x="4" y="4"/>
                    <a:pt x="4" y="4"/>
                  </a:cubicBezTo>
                  <a:cubicBezTo>
                    <a:pt x="4" y="5"/>
                    <a:pt x="4" y="6"/>
                    <a:pt x="4" y="6"/>
                  </a:cubicBezTo>
                  <a:cubicBezTo>
                    <a:pt x="4" y="9"/>
                    <a:pt x="3" y="10"/>
                    <a:pt x="2" y="11"/>
                  </a:cubicBezTo>
                  <a:cubicBezTo>
                    <a:pt x="2" y="11"/>
                    <a:pt x="1" y="12"/>
                    <a:pt x="1" y="12"/>
                  </a:cubicBezTo>
                  <a:cubicBezTo>
                    <a:pt x="1" y="12"/>
                    <a:pt x="1" y="13"/>
                    <a:pt x="1" y="13"/>
                  </a:cubicBezTo>
                  <a:cubicBezTo>
                    <a:pt x="1" y="13"/>
                    <a:pt x="1" y="13"/>
                    <a:pt x="1" y="13"/>
                  </a:cubicBezTo>
                  <a:cubicBezTo>
                    <a:pt x="1" y="14"/>
                    <a:pt x="1" y="14"/>
                    <a:pt x="0" y="14"/>
                  </a:cubicBezTo>
                  <a:cubicBezTo>
                    <a:pt x="0" y="14"/>
                    <a:pt x="0" y="14"/>
                    <a:pt x="0" y="14"/>
                  </a:cubicBezTo>
                  <a:cubicBezTo>
                    <a:pt x="0" y="15"/>
                    <a:pt x="0" y="15"/>
                    <a:pt x="0" y="15"/>
                  </a:cubicBezTo>
                  <a:cubicBezTo>
                    <a:pt x="0" y="15"/>
                    <a:pt x="0" y="15"/>
                    <a:pt x="0" y="15"/>
                  </a:cubicBezTo>
                  <a:cubicBezTo>
                    <a:pt x="0" y="15"/>
                    <a:pt x="0" y="15"/>
                    <a:pt x="0" y="15"/>
                  </a:cubicBezTo>
                  <a:cubicBezTo>
                    <a:pt x="1" y="16"/>
                    <a:pt x="2" y="17"/>
                    <a:pt x="3" y="17"/>
                  </a:cubicBezTo>
                  <a:cubicBezTo>
                    <a:pt x="5" y="17"/>
                    <a:pt x="6" y="16"/>
                    <a:pt x="8" y="14"/>
                  </a:cubicBezTo>
                  <a:cubicBezTo>
                    <a:pt x="9" y="13"/>
                    <a:pt x="11" y="11"/>
                    <a:pt x="13" y="10"/>
                  </a:cubicBezTo>
                  <a:cubicBezTo>
                    <a:pt x="15" y="9"/>
                    <a:pt x="18" y="10"/>
                    <a:pt x="21" y="10"/>
                  </a:cubicBezTo>
                  <a:cubicBezTo>
                    <a:pt x="23" y="10"/>
                    <a:pt x="25" y="10"/>
                    <a:pt x="26" y="10"/>
                  </a:cubicBezTo>
                  <a:cubicBezTo>
                    <a:pt x="25" y="9"/>
                    <a:pt x="24" y="9"/>
                    <a:pt x="23" y="8"/>
                  </a:cubicBezTo>
                  <a:cubicBezTo>
                    <a:pt x="22" y="7"/>
                    <a:pt x="20" y="6"/>
                    <a:pt x="19" y="5"/>
                  </a:cubicBezTo>
                  <a:cubicBezTo>
                    <a:pt x="18" y="4"/>
                    <a:pt x="17" y="3"/>
                    <a:pt x="16" y="1"/>
                  </a:cubicBezTo>
                  <a:cubicBezTo>
                    <a:pt x="16" y="1"/>
                    <a:pt x="16" y="1"/>
                    <a:pt x="15" y="1"/>
                  </a:cubicBezTo>
                  <a:cubicBezTo>
                    <a:pt x="15" y="1"/>
                    <a:pt x="15" y="1"/>
                    <a:pt x="14" y="1"/>
                  </a:cubicBezTo>
                  <a:cubicBezTo>
                    <a:pt x="14" y="1"/>
                    <a:pt x="14" y="1"/>
                    <a:pt x="14" y="1"/>
                  </a:cubicBezTo>
                  <a:cubicBezTo>
                    <a:pt x="14" y="1"/>
                    <a:pt x="14" y="1"/>
                    <a:pt x="14" y="1"/>
                  </a:cubicBezTo>
                  <a:cubicBezTo>
                    <a:pt x="13" y="1"/>
                    <a:pt x="13" y="1"/>
                    <a:pt x="12" y="1"/>
                  </a:cubicBezTo>
                  <a:cubicBezTo>
                    <a:pt x="12" y="1"/>
                    <a:pt x="11" y="0"/>
                    <a:pt x="8" y="0"/>
                  </a:cubicBezTo>
                  <a:cubicBezTo>
                    <a:pt x="6" y="0"/>
                    <a:pt x="4" y="0"/>
                    <a:pt x="3" y="1"/>
                  </a:cubicBezTo>
                  <a:cubicBezTo>
                    <a:pt x="3" y="1"/>
                    <a:pt x="3" y="1"/>
                    <a:pt x="3" y="1"/>
                  </a:cubicBezTo>
                  <a:lnTo>
                    <a:pt x="3" y="2"/>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solidFill>
                  <a:schemeClr val="tx1">
                    <a:lumMod val="75000"/>
                    <a:lumOff val="25000"/>
                  </a:schemeClr>
                </a:solidFill>
              </a:endParaRPr>
            </a:p>
          </p:txBody>
        </p:sp>
        <p:sp>
          <p:nvSpPr>
            <p:cNvPr id="703" name="Freeform 1189"/>
            <p:cNvSpPr>
              <a:spLocks/>
            </p:cNvSpPr>
            <p:nvPr/>
          </p:nvSpPr>
          <p:spPr bwMode="auto">
            <a:xfrm>
              <a:off x="2698" y="3154"/>
              <a:ext cx="100" cy="80"/>
            </a:xfrm>
            <a:custGeom>
              <a:avLst/>
              <a:gdLst>
                <a:gd name="T0" fmla="*/ 12 w 104"/>
                <a:gd name="T1" fmla="*/ 58 h 83"/>
                <a:gd name="T2" fmla="*/ 14 w 104"/>
                <a:gd name="T3" fmla="*/ 59 h 83"/>
                <a:gd name="T4" fmla="*/ 25 w 104"/>
                <a:gd name="T5" fmla="*/ 68 h 83"/>
                <a:gd name="T6" fmla="*/ 32 w 104"/>
                <a:gd name="T7" fmla="*/ 66 h 83"/>
                <a:gd name="T8" fmla="*/ 38 w 104"/>
                <a:gd name="T9" fmla="*/ 71 h 83"/>
                <a:gd name="T10" fmla="*/ 45 w 104"/>
                <a:gd name="T11" fmla="*/ 72 h 83"/>
                <a:gd name="T12" fmla="*/ 49 w 104"/>
                <a:gd name="T13" fmla="*/ 78 h 83"/>
                <a:gd name="T14" fmla="*/ 50 w 104"/>
                <a:gd name="T15" fmla="*/ 79 h 83"/>
                <a:gd name="T16" fmla="*/ 52 w 104"/>
                <a:gd name="T17" fmla="*/ 78 h 83"/>
                <a:gd name="T18" fmla="*/ 62 w 104"/>
                <a:gd name="T19" fmla="*/ 79 h 83"/>
                <a:gd name="T20" fmla="*/ 70 w 104"/>
                <a:gd name="T21" fmla="*/ 79 h 83"/>
                <a:gd name="T22" fmla="*/ 85 w 104"/>
                <a:gd name="T23" fmla="*/ 83 h 83"/>
                <a:gd name="T24" fmla="*/ 85 w 104"/>
                <a:gd name="T25" fmla="*/ 83 h 83"/>
                <a:gd name="T26" fmla="*/ 88 w 104"/>
                <a:gd name="T27" fmla="*/ 83 h 83"/>
                <a:gd name="T28" fmla="*/ 88 w 104"/>
                <a:gd name="T29" fmla="*/ 81 h 83"/>
                <a:gd name="T30" fmla="*/ 88 w 104"/>
                <a:gd name="T31" fmla="*/ 78 h 83"/>
                <a:gd name="T32" fmla="*/ 95 w 104"/>
                <a:gd name="T33" fmla="*/ 70 h 83"/>
                <a:gd name="T34" fmla="*/ 101 w 104"/>
                <a:gd name="T35" fmla="*/ 64 h 83"/>
                <a:gd name="T36" fmla="*/ 99 w 104"/>
                <a:gd name="T37" fmla="*/ 54 h 83"/>
                <a:gd name="T38" fmla="*/ 98 w 104"/>
                <a:gd name="T39" fmla="*/ 52 h 83"/>
                <a:gd name="T40" fmla="*/ 98 w 104"/>
                <a:gd name="T41" fmla="*/ 51 h 83"/>
                <a:gd name="T42" fmla="*/ 98 w 104"/>
                <a:gd name="T43" fmla="*/ 50 h 83"/>
                <a:gd name="T44" fmla="*/ 97 w 104"/>
                <a:gd name="T45" fmla="*/ 47 h 83"/>
                <a:gd name="T46" fmla="*/ 98 w 104"/>
                <a:gd name="T47" fmla="*/ 45 h 83"/>
                <a:gd name="T48" fmla="*/ 98 w 104"/>
                <a:gd name="T49" fmla="*/ 44 h 83"/>
                <a:gd name="T50" fmla="*/ 98 w 104"/>
                <a:gd name="T51" fmla="*/ 42 h 83"/>
                <a:gd name="T52" fmla="*/ 97 w 104"/>
                <a:gd name="T53" fmla="*/ 41 h 83"/>
                <a:gd name="T54" fmla="*/ 94 w 104"/>
                <a:gd name="T55" fmla="*/ 37 h 83"/>
                <a:gd name="T56" fmla="*/ 101 w 104"/>
                <a:gd name="T57" fmla="*/ 23 h 83"/>
                <a:gd name="T58" fmla="*/ 99 w 104"/>
                <a:gd name="T59" fmla="*/ 12 h 83"/>
                <a:gd name="T60" fmla="*/ 98 w 104"/>
                <a:gd name="T61" fmla="*/ 11 h 83"/>
                <a:gd name="T62" fmla="*/ 92 w 104"/>
                <a:gd name="T63" fmla="*/ 8 h 83"/>
                <a:gd name="T64" fmla="*/ 91 w 104"/>
                <a:gd name="T65" fmla="*/ 8 h 83"/>
                <a:gd name="T66" fmla="*/ 90 w 104"/>
                <a:gd name="T67" fmla="*/ 8 h 83"/>
                <a:gd name="T68" fmla="*/ 88 w 104"/>
                <a:gd name="T69" fmla="*/ 8 h 83"/>
                <a:gd name="T70" fmla="*/ 84 w 104"/>
                <a:gd name="T71" fmla="*/ 8 h 83"/>
                <a:gd name="T72" fmla="*/ 60 w 104"/>
                <a:gd name="T73" fmla="*/ 6 h 83"/>
                <a:gd name="T74" fmla="*/ 59 w 104"/>
                <a:gd name="T75" fmla="*/ 6 h 83"/>
                <a:gd name="T76" fmla="*/ 57 w 104"/>
                <a:gd name="T77" fmla="*/ 5 h 83"/>
                <a:gd name="T78" fmla="*/ 57 w 104"/>
                <a:gd name="T79" fmla="*/ 5 h 83"/>
                <a:gd name="T80" fmla="*/ 43 w 104"/>
                <a:gd name="T81" fmla="*/ 0 h 83"/>
                <a:gd name="T82" fmla="*/ 21 w 104"/>
                <a:gd name="T83" fmla="*/ 7 h 83"/>
                <a:gd name="T84" fmla="*/ 4 w 104"/>
                <a:gd name="T85" fmla="*/ 12 h 83"/>
                <a:gd name="T86" fmla="*/ 2 w 104"/>
                <a:gd name="T87" fmla="*/ 17 h 83"/>
                <a:gd name="T88" fmla="*/ 2 w 104"/>
                <a:gd name="T89" fmla="*/ 19 h 83"/>
                <a:gd name="T90" fmla="*/ 2 w 104"/>
                <a:gd name="T91" fmla="*/ 21 h 83"/>
                <a:gd name="T92" fmla="*/ 2 w 104"/>
                <a:gd name="T93" fmla="*/ 23 h 83"/>
                <a:gd name="T94" fmla="*/ 2 w 104"/>
                <a:gd name="T95" fmla="*/ 25 h 83"/>
                <a:gd name="T96" fmla="*/ 2 w 104"/>
                <a:gd name="T97" fmla="*/ 26 h 83"/>
                <a:gd name="T98" fmla="*/ 1 w 104"/>
                <a:gd name="T99" fmla="*/ 28 h 83"/>
                <a:gd name="T100" fmla="*/ 1 w 104"/>
                <a:gd name="T101" fmla="*/ 30 h 83"/>
                <a:gd name="T102" fmla="*/ 5 w 104"/>
                <a:gd name="T103" fmla="*/ 38 h 83"/>
                <a:gd name="T104" fmla="*/ 8 w 104"/>
                <a:gd name="T105" fmla="*/ 51 h 83"/>
                <a:gd name="T106" fmla="*/ 9 w 104"/>
                <a:gd name="T107" fmla="*/ 52 h 83"/>
                <a:gd name="T108" fmla="*/ 9 w 104"/>
                <a:gd name="T109" fmla="*/ 54 h 83"/>
                <a:gd name="T110" fmla="*/ 9 w 104"/>
                <a:gd name="T111" fmla="*/ 55 h 83"/>
                <a:gd name="T112" fmla="*/ 9 w 104"/>
                <a:gd name="T113" fmla="*/ 57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04" h="83">
                  <a:moveTo>
                    <a:pt x="9" y="57"/>
                  </a:moveTo>
                  <a:cubicBezTo>
                    <a:pt x="10" y="57"/>
                    <a:pt x="11" y="58"/>
                    <a:pt x="12" y="58"/>
                  </a:cubicBezTo>
                  <a:cubicBezTo>
                    <a:pt x="12" y="58"/>
                    <a:pt x="12" y="58"/>
                    <a:pt x="12" y="58"/>
                  </a:cubicBezTo>
                  <a:cubicBezTo>
                    <a:pt x="13" y="59"/>
                    <a:pt x="14" y="59"/>
                    <a:pt x="14" y="59"/>
                  </a:cubicBezTo>
                  <a:cubicBezTo>
                    <a:pt x="19" y="61"/>
                    <a:pt x="22" y="63"/>
                    <a:pt x="23" y="66"/>
                  </a:cubicBezTo>
                  <a:cubicBezTo>
                    <a:pt x="23" y="67"/>
                    <a:pt x="24" y="68"/>
                    <a:pt x="25" y="68"/>
                  </a:cubicBezTo>
                  <a:cubicBezTo>
                    <a:pt x="26" y="67"/>
                    <a:pt x="27" y="66"/>
                    <a:pt x="29" y="66"/>
                  </a:cubicBezTo>
                  <a:cubicBezTo>
                    <a:pt x="30" y="66"/>
                    <a:pt x="31" y="66"/>
                    <a:pt x="32" y="66"/>
                  </a:cubicBezTo>
                  <a:cubicBezTo>
                    <a:pt x="32" y="66"/>
                    <a:pt x="33" y="66"/>
                    <a:pt x="33" y="66"/>
                  </a:cubicBezTo>
                  <a:cubicBezTo>
                    <a:pt x="37" y="66"/>
                    <a:pt x="38" y="69"/>
                    <a:pt x="38" y="71"/>
                  </a:cubicBezTo>
                  <a:cubicBezTo>
                    <a:pt x="39" y="71"/>
                    <a:pt x="39" y="71"/>
                    <a:pt x="40" y="71"/>
                  </a:cubicBezTo>
                  <a:cubicBezTo>
                    <a:pt x="42" y="71"/>
                    <a:pt x="43" y="71"/>
                    <a:pt x="45" y="72"/>
                  </a:cubicBezTo>
                  <a:cubicBezTo>
                    <a:pt x="46" y="73"/>
                    <a:pt x="47" y="74"/>
                    <a:pt x="48" y="76"/>
                  </a:cubicBezTo>
                  <a:cubicBezTo>
                    <a:pt x="48" y="77"/>
                    <a:pt x="48" y="77"/>
                    <a:pt x="49" y="78"/>
                  </a:cubicBezTo>
                  <a:cubicBezTo>
                    <a:pt x="49" y="78"/>
                    <a:pt x="49" y="78"/>
                    <a:pt x="49" y="78"/>
                  </a:cubicBezTo>
                  <a:cubicBezTo>
                    <a:pt x="49" y="78"/>
                    <a:pt x="50" y="79"/>
                    <a:pt x="50" y="79"/>
                  </a:cubicBezTo>
                  <a:cubicBezTo>
                    <a:pt x="50" y="79"/>
                    <a:pt x="50" y="79"/>
                    <a:pt x="50" y="79"/>
                  </a:cubicBezTo>
                  <a:cubicBezTo>
                    <a:pt x="51" y="79"/>
                    <a:pt x="51" y="79"/>
                    <a:pt x="52" y="78"/>
                  </a:cubicBezTo>
                  <a:cubicBezTo>
                    <a:pt x="53" y="78"/>
                    <a:pt x="55" y="77"/>
                    <a:pt x="57" y="78"/>
                  </a:cubicBezTo>
                  <a:cubicBezTo>
                    <a:pt x="57" y="79"/>
                    <a:pt x="60" y="79"/>
                    <a:pt x="62" y="79"/>
                  </a:cubicBezTo>
                  <a:cubicBezTo>
                    <a:pt x="63" y="79"/>
                    <a:pt x="64" y="79"/>
                    <a:pt x="65" y="79"/>
                  </a:cubicBezTo>
                  <a:cubicBezTo>
                    <a:pt x="67" y="78"/>
                    <a:pt x="68" y="79"/>
                    <a:pt x="70" y="79"/>
                  </a:cubicBezTo>
                  <a:cubicBezTo>
                    <a:pt x="71" y="80"/>
                    <a:pt x="72" y="80"/>
                    <a:pt x="74" y="80"/>
                  </a:cubicBezTo>
                  <a:cubicBezTo>
                    <a:pt x="78" y="79"/>
                    <a:pt x="83" y="81"/>
                    <a:pt x="85" y="83"/>
                  </a:cubicBezTo>
                  <a:cubicBezTo>
                    <a:pt x="85" y="83"/>
                    <a:pt x="85" y="83"/>
                    <a:pt x="85" y="83"/>
                  </a:cubicBezTo>
                  <a:cubicBezTo>
                    <a:pt x="85" y="83"/>
                    <a:pt x="85" y="83"/>
                    <a:pt x="85" y="83"/>
                  </a:cubicBezTo>
                  <a:cubicBezTo>
                    <a:pt x="85" y="83"/>
                    <a:pt x="86" y="83"/>
                    <a:pt x="87" y="83"/>
                  </a:cubicBezTo>
                  <a:cubicBezTo>
                    <a:pt x="88" y="83"/>
                    <a:pt x="88" y="83"/>
                    <a:pt x="88" y="83"/>
                  </a:cubicBezTo>
                  <a:cubicBezTo>
                    <a:pt x="88" y="83"/>
                    <a:pt x="88" y="83"/>
                    <a:pt x="88" y="83"/>
                  </a:cubicBezTo>
                  <a:cubicBezTo>
                    <a:pt x="88" y="82"/>
                    <a:pt x="88" y="82"/>
                    <a:pt x="88" y="81"/>
                  </a:cubicBezTo>
                  <a:cubicBezTo>
                    <a:pt x="88" y="81"/>
                    <a:pt x="88" y="80"/>
                    <a:pt x="88" y="80"/>
                  </a:cubicBezTo>
                  <a:cubicBezTo>
                    <a:pt x="88" y="79"/>
                    <a:pt x="88" y="78"/>
                    <a:pt x="88" y="78"/>
                  </a:cubicBezTo>
                  <a:cubicBezTo>
                    <a:pt x="88" y="77"/>
                    <a:pt x="89" y="76"/>
                    <a:pt x="91" y="73"/>
                  </a:cubicBezTo>
                  <a:cubicBezTo>
                    <a:pt x="92" y="72"/>
                    <a:pt x="94" y="71"/>
                    <a:pt x="95" y="70"/>
                  </a:cubicBezTo>
                  <a:cubicBezTo>
                    <a:pt x="97" y="68"/>
                    <a:pt x="98" y="67"/>
                    <a:pt x="99" y="66"/>
                  </a:cubicBezTo>
                  <a:cubicBezTo>
                    <a:pt x="100" y="65"/>
                    <a:pt x="101" y="65"/>
                    <a:pt x="101" y="64"/>
                  </a:cubicBezTo>
                  <a:cubicBezTo>
                    <a:pt x="102" y="64"/>
                    <a:pt x="103" y="63"/>
                    <a:pt x="103" y="62"/>
                  </a:cubicBezTo>
                  <a:cubicBezTo>
                    <a:pt x="104" y="62"/>
                    <a:pt x="102" y="59"/>
                    <a:pt x="99" y="54"/>
                  </a:cubicBezTo>
                  <a:cubicBezTo>
                    <a:pt x="99" y="53"/>
                    <a:pt x="99" y="53"/>
                    <a:pt x="99" y="53"/>
                  </a:cubicBezTo>
                  <a:cubicBezTo>
                    <a:pt x="98" y="52"/>
                    <a:pt x="98" y="52"/>
                    <a:pt x="98" y="52"/>
                  </a:cubicBezTo>
                  <a:cubicBezTo>
                    <a:pt x="98" y="52"/>
                    <a:pt x="98" y="52"/>
                    <a:pt x="98" y="51"/>
                  </a:cubicBezTo>
                  <a:cubicBezTo>
                    <a:pt x="98" y="51"/>
                    <a:pt x="98" y="51"/>
                    <a:pt x="98" y="51"/>
                  </a:cubicBezTo>
                  <a:cubicBezTo>
                    <a:pt x="98" y="51"/>
                    <a:pt x="98" y="51"/>
                    <a:pt x="98" y="51"/>
                  </a:cubicBezTo>
                  <a:cubicBezTo>
                    <a:pt x="98" y="50"/>
                    <a:pt x="98" y="50"/>
                    <a:pt x="98" y="50"/>
                  </a:cubicBezTo>
                  <a:cubicBezTo>
                    <a:pt x="98" y="49"/>
                    <a:pt x="98" y="49"/>
                    <a:pt x="98" y="48"/>
                  </a:cubicBezTo>
                  <a:cubicBezTo>
                    <a:pt x="97" y="47"/>
                    <a:pt x="97" y="47"/>
                    <a:pt x="97" y="47"/>
                  </a:cubicBezTo>
                  <a:cubicBezTo>
                    <a:pt x="98" y="47"/>
                    <a:pt x="98" y="47"/>
                    <a:pt x="98" y="47"/>
                  </a:cubicBezTo>
                  <a:cubicBezTo>
                    <a:pt x="98" y="46"/>
                    <a:pt x="98" y="46"/>
                    <a:pt x="98" y="45"/>
                  </a:cubicBezTo>
                  <a:cubicBezTo>
                    <a:pt x="98" y="45"/>
                    <a:pt x="98" y="45"/>
                    <a:pt x="98" y="45"/>
                  </a:cubicBezTo>
                  <a:cubicBezTo>
                    <a:pt x="98" y="45"/>
                    <a:pt x="98" y="44"/>
                    <a:pt x="98" y="44"/>
                  </a:cubicBezTo>
                  <a:cubicBezTo>
                    <a:pt x="98" y="44"/>
                    <a:pt x="98" y="43"/>
                    <a:pt x="98" y="43"/>
                  </a:cubicBezTo>
                  <a:cubicBezTo>
                    <a:pt x="98" y="43"/>
                    <a:pt x="98" y="42"/>
                    <a:pt x="98" y="42"/>
                  </a:cubicBezTo>
                  <a:cubicBezTo>
                    <a:pt x="98" y="42"/>
                    <a:pt x="98" y="42"/>
                    <a:pt x="98" y="42"/>
                  </a:cubicBezTo>
                  <a:cubicBezTo>
                    <a:pt x="98" y="42"/>
                    <a:pt x="97" y="41"/>
                    <a:pt x="97" y="41"/>
                  </a:cubicBezTo>
                  <a:cubicBezTo>
                    <a:pt x="97" y="41"/>
                    <a:pt x="97" y="40"/>
                    <a:pt x="97" y="40"/>
                  </a:cubicBezTo>
                  <a:cubicBezTo>
                    <a:pt x="95" y="39"/>
                    <a:pt x="94" y="38"/>
                    <a:pt x="94" y="37"/>
                  </a:cubicBezTo>
                  <a:cubicBezTo>
                    <a:pt x="94" y="33"/>
                    <a:pt x="102" y="29"/>
                    <a:pt x="102" y="29"/>
                  </a:cubicBezTo>
                  <a:cubicBezTo>
                    <a:pt x="102" y="28"/>
                    <a:pt x="102" y="24"/>
                    <a:pt x="101" y="23"/>
                  </a:cubicBezTo>
                  <a:cubicBezTo>
                    <a:pt x="98" y="20"/>
                    <a:pt x="97" y="16"/>
                    <a:pt x="99" y="12"/>
                  </a:cubicBezTo>
                  <a:cubicBezTo>
                    <a:pt x="99" y="12"/>
                    <a:pt x="99" y="12"/>
                    <a:pt x="99" y="12"/>
                  </a:cubicBezTo>
                  <a:cubicBezTo>
                    <a:pt x="98" y="12"/>
                    <a:pt x="98" y="11"/>
                    <a:pt x="98" y="11"/>
                  </a:cubicBezTo>
                  <a:cubicBezTo>
                    <a:pt x="98" y="11"/>
                    <a:pt x="98" y="11"/>
                    <a:pt x="98" y="11"/>
                  </a:cubicBezTo>
                  <a:cubicBezTo>
                    <a:pt x="96" y="10"/>
                    <a:pt x="93" y="9"/>
                    <a:pt x="92" y="8"/>
                  </a:cubicBezTo>
                  <a:cubicBezTo>
                    <a:pt x="92" y="8"/>
                    <a:pt x="92" y="8"/>
                    <a:pt x="92" y="8"/>
                  </a:cubicBezTo>
                  <a:cubicBezTo>
                    <a:pt x="92" y="8"/>
                    <a:pt x="92" y="8"/>
                    <a:pt x="92" y="8"/>
                  </a:cubicBezTo>
                  <a:cubicBezTo>
                    <a:pt x="92" y="8"/>
                    <a:pt x="91" y="8"/>
                    <a:pt x="91" y="8"/>
                  </a:cubicBezTo>
                  <a:cubicBezTo>
                    <a:pt x="91" y="8"/>
                    <a:pt x="91" y="8"/>
                    <a:pt x="91" y="8"/>
                  </a:cubicBezTo>
                  <a:cubicBezTo>
                    <a:pt x="91" y="8"/>
                    <a:pt x="90" y="8"/>
                    <a:pt x="90" y="8"/>
                  </a:cubicBezTo>
                  <a:cubicBezTo>
                    <a:pt x="90" y="8"/>
                    <a:pt x="90" y="8"/>
                    <a:pt x="90" y="8"/>
                  </a:cubicBezTo>
                  <a:cubicBezTo>
                    <a:pt x="89" y="8"/>
                    <a:pt x="89" y="8"/>
                    <a:pt x="88" y="8"/>
                  </a:cubicBezTo>
                  <a:cubicBezTo>
                    <a:pt x="87" y="8"/>
                    <a:pt x="87" y="8"/>
                    <a:pt x="87" y="8"/>
                  </a:cubicBezTo>
                  <a:cubicBezTo>
                    <a:pt x="86" y="8"/>
                    <a:pt x="85" y="8"/>
                    <a:pt x="84" y="8"/>
                  </a:cubicBezTo>
                  <a:cubicBezTo>
                    <a:pt x="75" y="8"/>
                    <a:pt x="63" y="7"/>
                    <a:pt x="61" y="7"/>
                  </a:cubicBezTo>
                  <a:cubicBezTo>
                    <a:pt x="61" y="6"/>
                    <a:pt x="61" y="6"/>
                    <a:pt x="60" y="6"/>
                  </a:cubicBezTo>
                  <a:cubicBezTo>
                    <a:pt x="60" y="6"/>
                    <a:pt x="60" y="6"/>
                    <a:pt x="60" y="6"/>
                  </a:cubicBezTo>
                  <a:cubicBezTo>
                    <a:pt x="60" y="6"/>
                    <a:pt x="59" y="6"/>
                    <a:pt x="59" y="6"/>
                  </a:cubicBezTo>
                  <a:cubicBezTo>
                    <a:pt x="59" y="6"/>
                    <a:pt x="59" y="6"/>
                    <a:pt x="59" y="6"/>
                  </a:cubicBezTo>
                  <a:cubicBezTo>
                    <a:pt x="58" y="5"/>
                    <a:pt x="58" y="5"/>
                    <a:pt x="57" y="5"/>
                  </a:cubicBezTo>
                  <a:cubicBezTo>
                    <a:pt x="57" y="5"/>
                    <a:pt x="57" y="5"/>
                    <a:pt x="57" y="5"/>
                  </a:cubicBezTo>
                  <a:cubicBezTo>
                    <a:pt x="57" y="5"/>
                    <a:pt x="57" y="5"/>
                    <a:pt x="57" y="5"/>
                  </a:cubicBezTo>
                  <a:cubicBezTo>
                    <a:pt x="55" y="7"/>
                    <a:pt x="53" y="8"/>
                    <a:pt x="50" y="8"/>
                  </a:cubicBezTo>
                  <a:cubicBezTo>
                    <a:pt x="44" y="8"/>
                    <a:pt x="43" y="3"/>
                    <a:pt x="43" y="0"/>
                  </a:cubicBezTo>
                  <a:cubicBezTo>
                    <a:pt x="43" y="0"/>
                    <a:pt x="43" y="0"/>
                    <a:pt x="43" y="0"/>
                  </a:cubicBezTo>
                  <a:cubicBezTo>
                    <a:pt x="38" y="0"/>
                    <a:pt x="25" y="3"/>
                    <a:pt x="21" y="7"/>
                  </a:cubicBezTo>
                  <a:cubicBezTo>
                    <a:pt x="18" y="11"/>
                    <a:pt x="13" y="11"/>
                    <a:pt x="8" y="12"/>
                  </a:cubicBezTo>
                  <a:cubicBezTo>
                    <a:pt x="7" y="12"/>
                    <a:pt x="5" y="12"/>
                    <a:pt x="4" y="12"/>
                  </a:cubicBezTo>
                  <a:cubicBezTo>
                    <a:pt x="4" y="14"/>
                    <a:pt x="3" y="16"/>
                    <a:pt x="2" y="16"/>
                  </a:cubicBezTo>
                  <a:cubicBezTo>
                    <a:pt x="2" y="17"/>
                    <a:pt x="2" y="17"/>
                    <a:pt x="2" y="17"/>
                  </a:cubicBezTo>
                  <a:cubicBezTo>
                    <a:pt x="2" y="18"/>
                    <a:pt x="2" y="18"/>
                    <a:pt x="2" y="18"/>
                  </a:cubicBezTo>
                  <a:cubicBezTo>
                    <a:pt x="2" y="18"/>
                    <a:pt x="2" y="19"/>
                    <a:pt x="2" y="19"/>
                  </a:cubicBezTo>
                  <a:cubicBezTo>
                    <a:pt x="2" y="19"/>
                    <a:pt x="2" y="19"/>
                    <a:pt x="2" y="20"/>
                  </a:cubicBezTo>
                  <a:cubicBezTo>
                    <a:pt x="2" y="20"/>
                    <a:pt x="2" y="20"/>
                    <a:pt x="2" y="21"/>
                  </a:cubicBezTo>
                  <a:cubicBezTo>
                    <a:pt x="2" y="21"/>
                    <a:pt x="2" y="21"/>
                    <a:pt x="2" y="22"/>
                  </a:cubicBezTo>
                  <a:cubicBezTo>
                    <a:pt x="2" y="22"/>
                    <a:pt x="2" y="22"/>
                    <a:pt x="2" y="23"/>
                  </a:cubicBezTo>
                  <a:cubicBezTo>
                    <a:pt x="2" y="23"/>
                    <a:pt x="2" y="23"/>
                    <a:pt x="2" y="24"/>
                  </a:cubicBezTo>
                  <a:cubicBezTo>
                    <a:pt x="2" y="24"/>
                    <a:pt x="2" y="24"/>
                    <a:pt x="2" y="25"/>
                  </a:cubicBezTo>
                  <a:cubicBezTo>
                    <a:pt x="2" y="25"/>
                    <a:pt x="2" y="25"/>
                    <a:pt x="2" y="25"/>
                  </a:cubicBezTo>
                  <a:cubicBezTo>
                    <a:pt x="2" y="26"/>
                    <a:pt x="2" y="26"/>
                    <a:pt x="2" y="26"/>
                  </a:cubicBezTo>
                  <a:cubicBezTo>
                    <a:pt x="2" y="27"/>
                    <a:pt x="2" y="27"/>
                    <a:pt x="2" y="27"/>
                  </a:cubicBezTo>
                  <a:cubicBezTo>
                    <a:pt x="1" y="28"/>
                    <a:pt x="1" y="28"/>
                    <a:pt x="1" y="28"/>
                  </a:cubicBezTo>
                  <a:cubicBezTo>
                    <a:pt x="0" y="29"/>
                    <a:pt x="0" y="30"/>
                    <a:pt x="0" y="30"/>
                  </a:cubicBezTo>
                  <a:cubicBezTo>
                    <a:pt x="0" y="30"/>
                    <a:pt x="0" y="30"/>
                    <a:pt x="1" y="30"/>
                  </a:cubicBezTo>
                  <a:cubicBezTo>
                    <a:pt x="3" y="32"/>
                    <a:pt x="4" y="35"/>
                    <a:pt x="4" y="37"/>
                  </a:cubicBezTo>
                  <a:cubicBezTo>
                    <a:pt x="4" y="38"/>
                    <a:pt x="4" y="38"/>
                    <a:pt x="5" y="38"/>
                  </a:cubicBezTo>
                  <a:cubicBezTo>
                    <a:pt x="5" y="39"/>
                    <a:pt x="6" y="41"/>
                    <a:pt x="6" y="43"/>
                  </a:cubicBezTo>
                  <a:cubicBezTo>
                    <a:pt x="6" y="47"/>
                    <a:pt x="7" y="50"/>
                    <a:pt x="8" y="51"/>
                  </a:cubicBezTo>
                  <a:cubicBezTo>
                    <a:pt x="8" y="51"/>
                    <a:pt x="9" y="52"/>
                    <a:pt x="9" y="52"/>
                  </a:cubicBezTo>
                  <a:cubicBezTo>
                    <a:pt x="9" y="52"/>
                    <a:pt x="9" y="52"/>
                    <a:pt x="9" y="52"/>
                  </a:cubicBezTo>
                  <a:cubicBezTo>
                    <a:pt x="9" y="53"/>
                    <a:pt x="9" y="53"/>
                    <a:pt x="9" y="54"/>
                  </a:cubicBezTo>
                  <a:cubicBezTo>
                    <a:pt x="9" y="54"/>
                    <a:pt x="9" y="54"/>
                    <a:pt x="9" y="54"/>
                  </a:cubicBezTo>
                  <a:cubicBezTo>
                    <a:pt x="9" y="54"/>
                    <a:pt x="9" y="55"/>
                    <a:pt x="9" y="55"/>
                  </a:cubicBezTo>
                  <a:cubicBezTo>
                    <a:pt x="9" y="55"/>
                    <a:pt x="9" y="55"/>
                    <a:pt x="9" y="55"/>
                  </a:cubicBezTo>
                  <a:cubicBezTo>
                    <a:pt x="9" y="56"/>
                    <a:pt x="9" y="56"/>
                    <a:pt x="9" y="57"/>
                  </a:cubicBezTo>
                  <a:cubicBezTo>
                    <a:pt x="9" y="57"/>
                    <a:pt x="9" y="57"/>
                    <a:pt x="9" y="57"/>
                  </a:cubicBezTo>
                  <a:cubicBezTo>
                    <a:pt x="9" y="57"/>
                    <a:pt x="9" y="57"/>
                    <a:pt x="9" y="57"/>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solidFill>
                  <a:schemeClr val="tx1">
                    <a:lumMod val="75000"/>
                    <a:lumOff val="25000"/>
                  </a:schemeClr>
                </a:solidFill>
              </a:endParaRPr>
            </a:p>
          </p:txBody>
        </p:sp>
        <p:sp>
          <p:nvSpPr>
            <p:cNvPr id="704" name="Freeform 1190"/>
            <p:cNvSpPr>
              <a:spLocks/>
            </p:cNvSpPr>
            <p:nvPr/>
          </p:nvSpPr>
          <p:spPr bwMode="auto">
            <a:xfrm>
              <a:off x="2714" y="3292"/>
              <a:ext cx="34" cy="31"/>
            </a:xfrm>
            <a:custGeom>
              <a:avLst/>
              <a:gdLst>
                <a:gd name="T0" fmla="*/ 29 w 36"/>
                <a:gd name="T1" fmla="*/ 24 h 32"/>
                <a:gd name="T2" fmla="*/ 30 w 36"/>
                <a:gd name="T3" fmla="*/ 23 h 32"/>
                <a:gd name="T4" fmla="*/ 30 w 36"/>
                <a:gd name="T5" fmla="*/ 23 h 32"/>
                <a:gd name="T6" fmla="*/ 32 w 36"/>
                <a:gd name="T7" fmla="*/ 21 h 32"/>
                <a:gd name="T8" fmla="*/ 32 w 36"/>
                <a:gd name="T9" fmla="*/ 21 h 32"/>
                <a:gd name="T10" fmla="*/ 32 w 36"/>
                <a:gd name="T11" fmla="*/ 21 h 32"/>
                <a:gd name="T12" fmla="*/ 32 w 36"/>
                <a:gd name="T13" fmla="*/ 21 h 32"/>
                <a:gd name="T14" fmla="*/ 33 w 36"/>
                <a:gd name="T15" fmla="*/ 20 h 32"/>
                <a:gd name="T16" fmla="*/ 33 w 36"/>
                <a:gd name="T17" fmla="*/ 19 h 32"/>
                <a:gd name="T18" fmla="*/ 34 w 36"/>
                <a:gd name="T19" fmla="*/ 19 h 32"/>
                <a:gd name="T20" fmla="*/ 34 w 36"/>
                <a:gd name="T21" fmla="*/ 19 h 32"/>
                <a:gd name="T22" fmla="*/ 35 w 36"/>
                <a:gd name="T23" fmla="*/ 18 h 32"/>
                <a:gd name="T24" fmla="*/ 35 w 36"/>
                <a:gd name="T25" fmla="*/ 18 h 32"/>
                <a:gd name="T26" fmla="*/ 35 w 36"/>
                <a:gd name="T27" fmla="*/ 18 h 32"/>
                <a:gd name="T28" fmla="*/ 35 w 36"/>
                <a:gd name="T29" fmla="*/ 17 h 32"/>
                <a:gd name="T30" fmla="*/ 36 w 36"/>
                <a:gd name="T31" fmla="*/ 6 h 32"/>
                <a:gd name="T32" fmla="*/ 35 w 36"/>
                <a:gd name="T33" fmla="*/ 6 h 32"/>
                <a:gd name="T34" fmla="*/ 34 w 36"/>
                <a:gd name="T35" fmla="*/ 5 h 32"/>
                <a:gd name="T36" fmla="*/ 34 w 36"/>
                <a:gd name="T37" fmla="*/ 5 h 32"/>
                <a:gd name="T38" fmla="*/ 33 w 36"/>
                <a:gd name="T39" fmla="*/ 4 h 32"/>
                <a:gd name="T40" fmla="*/ 32 w 36"/>
                <a:gd name="T41" fmla="*/ 4 h 32"/>
                <a:gd name="T42" fmla="*/ 31 w 36"/>
                <a:gd name="T43" fmla="*/ 4 h 32"/>
                <a:gd name="T44" fmla="*/ 31 w 36"/>
                <a:gd name="T45" fmla="*/ 3 h 32"/>
                <a:gd name="T46" fmla="*/ 30 w 36"/>
                <a:gd name="T47" fmla="*/ 3 h 32"/>
                <a:gd name="T48" fmla="*/ 30 w 36"/>
                <a:gd name="T49" fmla="*/ 3 h 32"/>
                <a:gd name="T50" fmla="*/ 29 w 36"/>
                <a:gd name="T51" fmla="*/ 3 h 32"/>
                <a:gd name="T52" fmla="*/ 29 w 36"/>
                <a:gd name="T53" fmla="*/ 2 h 32"/>
                <a:gd name="T54" fmla="*/ 28 w 36"/>
                <a:gd name="T55" fmla="*/ 2 h 32"/>
                <a:gd name="T56" fmla="*/ 28 w 36"/>
                <a:gd name="T57" fmla="*/ 2 h 32"/>
                <a:gd name="T58" fmla="*/ 27 w 36"/>
                <a:gd name="T59" fmla="*/ 2 h 32"/>
                <a:gd name="T60" fmla="*/ 27 w 36"/>
                <a:gd name="T61" fmla="*/ 2 h 32"/>
                <a:gd name="T62" fmla="*/ 9 w 36"/>
                <a:gd name="T63" fmla="*/ 0 h 32"/>
                <a:gd name="T64" fmla="*/ 7 w 36"/>
                <a:gd name="T65" fmla="*/ 1 h 32"/>
                <a:gd name="T66" fmla="*/ 1 w 36"/>
                <a:gd name="T67" fmla="*/ 1 h 32"/>
                <a:gd name="T68" fmla="*/ 0 w 36"/>
                <a:gd name="T69" fmla="*/ 1 h 32"/>
                <a:gd name="T70" fmla="*/ 0 w 36"/>
                <a:gd name="T71" fmla="*/ 2 h 32"/>
                <a:gd name="T72" fmla="*/ 1 w 36"/>
                <a:gd name="T73" fmla="*/ 4 h 32"/>
                <a:gd name="T74" fmla="*/ 5 w 36"/>
                <a:gd name="T75" fmla="*/ 10 h 32"/>
                <a:gd name="T76" fmla="*/ 10 w 36"/>
                <a:gd name="T77" fmla="*/ 16 h 32"/>
                <a:gd name="T78" fmla="*/ 14 w 36"/>
                <a:gd name="T79" fmla="*/ 21 h 32"/>
                <a:gd name="T80" fmla="*/ 16 w 36"/>
                <a:gd name="T81" fmla="*/ 23 h 32"/>
                <a:gd name="T82" fmla="*/ 18 w 36"/>
                <a:gd name="T83" fmla="*/ 25 h 32"/>
                <a:gd name="T84" fmla="*/ 18 w 36"/>
                <a:gd name="T85" fmla="*/ 25 h 32"/>
                <a:gd name="T86" fmla="*/ 20 w 36"/>
                <a:gd name="T87" fmla="*/ 27 h 32"/>
                <a:gd name="T88" fmla="*/ 20 w 36"/>
                <a:gd name="T89" fmla="*/ 27 h 32"/>
                <a:gd name="T90" fmla="*/ 21 w 36"/>
                <a:gd name="T91" fmla="*/ 28 h 32"/>
                <a:gd name="T92" fmla="*/ 22 w 36"/>
                <a:gd name="T93" fmla="*/ 29 h 32"/>
                <a:gd name="T94" fmla="*/ 23 w 36"/>
                <a:gd name="T95" fmla="*/ 30 h 32"/>
                <a:gd name="T96" fmla="*/ 26 w 36"/>
                <a:gd name="T97" fmla="*/ 32 h 32"/>
                <a:gd name="T98" fmla="*/ 26 w 36"/>
                <a:gd name="T99" fmla="*/ 32 h 32"/>
                <a:gd name="T100" fmla="*/ 26 w 36"/>
                <a:gd name="T101" fmla="*/ 31 h 32"/>
                <a:gd name="T102" fmla="*/ 26 w 36"/>
                <a:gd name="T103" fmla="*/ 31 h 32"/>
                <a:gd name="T104" fmla="*/ 27 w 36"/>
                <a:gd name="T105" fmla="*/ 29 h 32"/>
                <a:gd name="T106" fmla="*/ 27 w 36"/>
                <a:gd name="T107" fmla="*/ 29 h 32"/>
                <a:gd name="T108" fmla="*/ 27 w 36"/>
                <a:gd name="T109" fmla="*/ 27 h 32"/>
                <a:gd name="T110" fmla="*/ 27 w 36"/>
                <a:gd name="T111" fmla="*/ 27 h 32"/>
                <a:gd name="T112" fmla="*/ 29 w 36"/>
                <a:gd name="T113" fmla="*/ 24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6" h="32">
                  <a:moveTo>
                    <a:pt x="29" y="24"/>
                  </a:moveTo>
                  <a:cubicBezTo>
                    <a:pt x="30" y="23"/>
                    <a:pt x="30" y="23"/>
                    <a:pt x="30" y="23"/>
                  </a:cubicBezTo>
                  <a:cubicBezTo>
                    <a:pt x="30" y="23"/>
                    <a:pt x="30" y="23"/>
                    <a:pt x="30" y="23"/>
                  </a:cubicBezTo>
                  <a:cubicBezTo>
                    <a:pt x="32" y="21"/>
                    <a:pt x="32" y="21"/>
                    <a:pt x="32" y="21"/>
                  </a:cubicBezTo>
                  <a:cubicBezTo>
                    <a:pt x="32" y="21"/>
                    <a:pt x="32" y="21"/>
                    <a:pt x="32" y="21"/>
                  </a:cubicBezTo>
                  <a:cubicBezTo>
                    <a:pt x="32" y="21"/>
                    <a:pt x="32" y="21"/>
                    <a:pt x="32" y="21"/>
                  </a:cubicBezTo>
                  <a:cubicBezTo>
                    <a:pt x="32" y="21"/>
                    <a:pt x="32" y="21"/>
                    <a:pt x="32" y="21"/>
                  </a:cubicBezTo>
                  <a:cubicBezTo>
                    <a:pt x="32" y="20"/>
                    <a:pt x="33" y="20"/>
                    <a:pt x="33" y="20"/>
                  </a:cubicBezTo>
                  <a:cubicBezTo>
                    <a:pt x="33" y="20"/>
                    <a:pt x="33" y="19"/>
                    <a:pt x="33" y="19"/>
                  </a:cubicBezTo>
                  <a:cubicBezTo>
                    <a:pt x="34" y="19"/>
                    <a:pt x="34" y="19"/>
                    <a:pt x="34" y="19"/>
                  </a:cubicBezTo>
                  <a:cubicBezTo>
                    <a:pt x="34" y="19"/>
                    <a:pt x="34" y="19"/>
                    <a:pt x="34" y="19"/>
                  </a:cubicBezTo>
                  <a:cubicBezTo>
                    <a:pt x="34" y="19"/>
                    <a:pt x="34" y="18"/>
                    <a:pt x="35" y="18"/>
                  </a:cubicBezTo>
                  <a:cubicBezTo>
                    <a:pt x="35" y="18"/>
                    <a:pt x="35" y="18"/>
                    <a:pt x="35" y="18"/>
                  </a:cubicBezTo>
                  <a:cubicBezTo>
                    <a:pt x="35" y="18"/>
                    <a:pt x="35" y="18"/>
                    <a:pt x="35" y="18"/>
                  </a:cubicBezTo>
                  <a:cubicBezTo>
                    <a:pt x="35" y="18"/>
                    <a:pt x="35" y="17"/>
                    <a:pt x="35" y="17"/>
                  </a:cubicBezTo>
                  <a:cubicBezTo>
                    <a:pt x="36" y="15"/>
                    <a:pt x="36" y="10"/>
                    <a:pt x="36" y="6"/>
                  </a:cubicBezTo>
                  <a:cubicBezTo>
                    <a:pt x="35" y="6"/>
                    <a:pt x="35" y="6"/>
                    <a:pt x="35" y="6"/>
                  </a:cubicBezTo>
                  <a:cubicBezTo>
                    <a:pt x="35" y="6"/>
                    <a:pt x="35" y="5"/>
                    <a:pt x="34" y="5"/>
                  </a:cubicBezTo>
                  <a:cubicBezTo>
                    <a:pt x="34" y="5"/>
                    <a:pt x="34" y="5"/>
                    <a:pt x="34" y="5"/>
                  </a:cubicBezTo>
                  <a:cubicBezTo>
                    <a:pt x="33" y="5"/>
                    <a:pt x="33" y="5"/>
                    <a:pt x="33" y="4"/>
                  </a:cubicBezTo>
                  <a:cubicBezTo>
                    <a:pt x="33" y="4"/>
                    <a:pt x="32" y="4"/>
                    <a:pt x="32" y="4"/>
                  </a:cubicBezTo>
                  <a:cubicBezTo>
                    <a:pt x="32" y="4"/>
                    <a:pt x="32" y="4"/>
                    <a:pt x="31" y="4"/>
                  </a:cubicBezTo>
                  <a:cubicBezTo>
                    <a:pt x="31" y="4"/>
                    <a:pt x="31" y="3"/>
                    <a:pt x="31" y="3"/>
                  </a:cubicBezTo>
                  <a:cubicBezTo>
                    <a:pt x="31" y="3"/>
                    <a:pt x="30" y="3"/>
                    <a:pt x="30" y="3"/>
                  </a:cubicBezTo>
                  <a:cubicBezTo>
                    <a:pt x="30" y="3"/>
                    <a:pt x="30" y="3"/>
                    <a:pt x="30" y="3"/>
                  </a:cubicBezTo>
                  <a:cubicBezTo>
                    <a:pt x="29" y="3"/>
                    <a:pt x="29" y="3"/>
                    <a:pt x="29" y="3"/>
                  </a:cubicBezTo>
                  <a:cubicBezTo>
                    <a:pt x="29" y="2"/>
                    <a:pt x="29" y="2"/>
                    <a:pt x="29" y="2"/>
                  </a:cubicBezTo>
                  <a:cubicBezTo>
                    <a:pt x="28" y="2"/>
                    <a:pt x="28" y="2"/>
                    <a:pt x="28" y="2"/>
                  </a:cubicBezTo>
                  <a:cubicBezTo>
                    <a:pt x="28" y="2"/>
                    <a:pt x="28" y="2"/>
                    <a:pt x="28" y="2"/>
                  </a:cubicBezTo>
                  <a:cubicBezTo>
                    <a:pt x="28" y="2"/>
                    <a:pt x="28" y="2"/>
                    <a:pt x="27" y="2"/>
                  </a:cubicBezTo>
                  <a:cubicBezTo>
                    <a:pt x="27" y="2"/>
                    <a:pt x="27" y="2"/>
                    <a:pt x="27" y="2"/>
                  </a:cubicBezTo>
                  <a:cubicBezTo>
                    <a:pt x="24" y="2"/>
                    <a:pt x="12" y="1"/>
                    <a:pt x="9" y="0"/>
                  </a:cubicBezTo>
                  <a:cubicBezTo>
                    <a:pt x="9" y="0"/>
                    <a:pt x="8" y="0"/>
                    <a:pt x="7" y="1"/>
                  </a:cubicBezTo>
                  <a:cubicBezTo>
                    <a:pt x="6" y="2"/>
                    <a:pt x="3" y="3"/>
                    <a:pt x="1" y="1"/>
                  </a:cubicBezTo>
                  <a:cubicBezTo>
                    <a:pt x="1" y="1"/>
                    <a:pt x="0" y="1"/>
                    <a:pt x="0" y="1"/>
                  </a:cubicBezTo>
                  <a:cubicBezTo>
                    <a:pt x="0" y="2"/>
                    <a:pt x="0" y="2"/>
                    <a:pt x="0" y="2"/>
                  </a:cubicBezTo>
                  <a:cubicBezTo>
                    <a:pt x="0" y="3"/>
                    <a:pt x="1" y="3"/>
                    <a:pt x="1" y="4"/>
                  </a:cubicBezTo>
                  <a:cubicBezTo>
                    <a:pt x="3" y="5"/>
                    <a:pt x="5" y="7"/>
                    <a:pt x="5" y="10"/>
                  </a:cubicBezTo>
                  <a:cubicBezTo>
                    <a:pt x="5" y="11"/>
                    <a:pt x="8" y="14"/>
                    <a:pt x="10" y="16"/>
                  </a:cubicBezTo>
                  <a:cubicBezTo>
                    <a:pt x="12" y="18"/>
                    <a:pt x="14" y="19"/>
                    <a:pt x="14" y="21"/>
                  </a:cubicBezTo>
                  <a:cubicBezTo>
                    <a:pt x="15" y="22"/>
                    <a:pt x="16" y="23"/>
                    <a:pt x="16" y="23"/>
                  </a:cubicBezTo>
                  <a:cubicBezTo>
                    <a:pt x="17" y="24"/>
                    <a:pt x="17" y="24"/>
                    <a:pt x="18" y="25"/>
                  </a:cubicBezTo>
                  <a:cubicBezTo>
                    <a:pt x="18" y="25"/>
                    <a:pt x="18" y="25"/>
                    <a:pt x="18" y="25"/>
                  </a:cubicBezTo>
                  <a:cubicBezTo>
                    <a:pt x="19" y="26"/>
                    <a:pt x="19" y="26"/>
                    <a:pt x="20" y="27"/>
                  </a:cubicBezTo>
                  <a:cubicBezTo>
                    <a:pt x="20" y="27"/>
                    <a:pt x="20" y="27"/>
                    <a:pt x="20" y="27"/>
                  </a:cubicBezTo>
                  <a:cubicBezTo>
                    <a:pt x="21" y="28"/>
                    <a:pt x="21" y="28"/>
                    <a:pt x="21" y="28"/>
                  </a:cubicBezTo>
                  <a:cubicBezTo>
                    <a:pt x="22" y="29"/>
                    <a:pt x="22" y="29"/>
                    <a:pt x="22" y="29"/>
                  </a:cubicBezTo>
                  <a:cubicBezTo>
                    <a:pt x="22" y="30"/>
                    <a:pt x="22" y="30"/>
                    <a:pt x="23" y="30"/>
                  </a:cubicBezTo>
                  <a:cubicBezTo>
                    <a:pt x="24" y="31"/>
                    <a:pt x="25" y="32"/>
                    <a:pt x="26" y="32"/>
                  </a:cubicBezTo>
                  <a:cubicBezTo>
                    <a:pt x="26" y="32"/>
                    <a:pt x="26" y="32"/>
                    <a:pt x="26" y="32"/>
                  </a:cubicBezTo>
                  <a:cubicBezTo>
                    <a:pt x="26" y="32"/>
                    <a:pt x="26" y="31"/>
                    <a:pt x="26" y="31"/>
                  </a:cubicBezTo>
                  <a:cubicBezTo>
                    <a:pt x="26" y="31"/>
                    <a:pt x="26" y="31"/>
                    <a:pt x="26" y="31"/>
                  </a:cubicBezTo>
                  <a:cubicBezTo>
                    <a:pt x="26" y="30"/>
                    <a:pt x="26" y="30"/>
                    <a:pt x="27" y="29"/>
                  </a:cubicBezTo>
                  <a:cubicBezTo>
                    <a:pt x="27" y="29"/>
                    <a:pt x="27" y="29"/>
                    <a:pt x="27" y="29"/>
                  </a:cubicBezTo>
                  <a:cubicBezTo>
                    <a:pt x="27" y="28"/>
                    <a:pt x="27" y="28"/>
                    <a:pt x="27" y="27"/>
                  </a:cubicBezTo>
                  <a:cubicBezTo>
                    <a:pt x="27" y="27"/>
                    <a:pt x="27" y="27"/>
                    <a:pt x="27" y="27"/>
                  </a:cubicBezTo>
                  <a:cubicBezTo>
                    <a:pt x="28" y="26"/>
                    <a:pt x="29" y="25"/>
                    <a:pt x="29" y="2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solidFill>
                  <a:schemeClr val="tx1">
                    <a:lumMod val="75000"/>
                    <a:lumOff val="25000"/>
                  </a:schemeClr>
                </a:solidFill>
              </a:endParaRPr>
            </a:p>
          </p:txBody>
        </p:sp>
        <p:sp>
          <p:nvSpPr>
            <p:cNvPr id="705" name="Freeform 1191"/>
            <p:cNvSpPr>
              <a:spLocks/>
            </p:cNvSpPr>
            <p:nvPr/>
          </p:nvSpPr>
          <p:spPr bwMode="auto">
            <a:xfrm>
              <a:off x="2693" y="3275"/>
              <a:ext cx="53" cy="44"/>
            </a:xfrm>
            <a:custGeom>
              <a:avLst/>
              <a:gdLst>
                <a:gd name="T0" fmla="*/ 54 w 55"/>
                <a:gd name="T1" fmla="*/ 14 h 46"/>
                <a:gd name="T2" fmla="*/ 52 w 55"/>
                <a:gd name="T3" fmla="*/ 13 h 46"/>
                <a:gd name="T4" fmla="*/ 51 w 55"/>
                <a:gd name="T5" fmla="*/ 11 h 46"/>
                <a:gd name="T6" fmla="*/ 50 w 55"/>
                <a:gd name="T7" fmla="*/ 9 h 46"/>
                <a:gd name="T8" fmla="*/ 50 w 55"/>
                <a:gd name="T9" fmla="*/ 8 h 46"/>
                <a:gd name="T10" fmla="*/ 48 w 55"/>
                <a:gd name="T11" fmla="*/ 9 h 46"/>
                <a:gd name="T12" fmla="*/ 45 w 55"/>
                <a:gd name="T13" fmla="*/ 9 h 46"/>
                <a:gd name="T14" fmla="*/ 44 w 55"/>
                <a:gd name="T15" fmla="*/ 9 h 46"/>
                <a:gd name="T16" fmla="*/ 37 w 55"/>
                <a:gd name="T17" fmla="*/ 7 h 46"/>
                <a:gd name="T18" fmla="*/ 33 w 55"/>
                <a:gd name="T19" fmla="*/ 4 h 46"/>
                <a:gd name="T20" fmla="*/ 31 w 55"/>
                <a:gd name="T21" fmla="*/ 3 h 46"/>
                <a:gd name="T22" fmla="*/ 29 w 55"/>
                <a:gd name="T23" fmla="*/ 1 h 46"/>
                <a:gd name="T24" fmla="*/ 27 w 55"/>
                <a:gd name="T25" fmla="*/ 0 h 46"/>
                <a:gd name="T26" fmla="*/ 21 w 55"/>
                <a:gd name="T27" fmla="*/ 4 h 46"/>
                <a:gd name="T28" fmla="*/ 17 w 55"/>
                <a:gd name="T29" fmla="*/ 9 h 46"/>
                <a:gd name="T30" fmla="*/ 12 w 55"/>
                <a:gd name="T31" fmla="*/ 15 h 46"/>
                <a:gd name="T32" fmla="*/ 7 w 55"/>
                <a:gd name="T33" fmla="*/ 14 h 46"/>
                <a:gd name="T34" fmla="*/ 6 w 55"/>
                <a:gd name="T35" fmla="*/ 14 h 46"/>
                <a:gd name="T36" fmla="*/ 6 w 55"/>
                <a:gd name="T37" fmla="*/ 14 h 46"/>
                <a:gd name="T38" fmla="*/ 5 w 55"/>
                <a:gd name="T39" fmla="*/ 14 h 46"/>
                <a:gd name="T40" fmla="*/ 4 w 55"/>
                <a:gd name="T41" fmla="*/ 14 h 46"/>
                <a:gd name="T42" fmla="*/ 3 w 55"/>
                <a:gd name="T43" fmla="*/ 15 h 46"/>
                <a:gd name="T44" fmla="*/ 1 w 55"/>
                <a:gd name="T45" fmla="*/ 15 h 46"/>
                <a:gd name="T46" fmla="*/ 0 w 55"/>
                <a:gd name="T47" fmla="*/ 15 h 46"/>
                <a:gd name="T48" fmla="*/ 2 w 55"/>
                <a:gd name="T49" fmla="*/ 16 h 46"/>
                <a:gd name="T50" fmla="*/ 20 w 55"/>
                <a:gd name="T51" fmla="*/ 36 h 46"/>
                <a:gd name="T52" fmla="*/ 30 w 55"/>
                <a:gd name="T53" fmla="*/ 42 h 46"/>
                <a:gd name="T54" fmla="*/ 35 w 55"/>
                <a:gd name="T55" fmla="*/ 44 h 46"/>
                <a:gd name="T56" fmla="*/ 28 w 55"/>
                <a:gd name="T57" fmla="*/ 37 h 46"/>
                <a:gd name="T58" fmla="*/ 20 w 55"/>
                <a:gd name="T59" fmla="*/ 25 h 46"/>
                <a:gd name="T60" fmla="*/ 18 w 55"/>
                <a:gd name="T61" fmla="*/ 17 h 46"/>
                <a:gd name="T62" fmla="*/ 26 w 55"/>
                <a:gd name="T63" fmla="*/ 15 h 46"/>
                <a:gd name="T64" fmla="*/ 48 w 55"/>
                <a:gd name="T65" fmla="*/ 16 h 46"/>
                <a:gd name="T66" fmla="*/ 49 w 55"/>
                <a:gd name="T67" fmla="*/ 16 h 46"/>
                <a:gd name="T68" fmla="*/ 50 w 55"/>
                <a:gd name="T69" fmla="*/ 16 h 46"/>
                <a:gd name="T70" fmla="*/ 51 w 55"/>
                <a:gd name="T71" fmla="*/ 17 h 46"/>
                <a:gd name="T72" fmla="*/ 52 w 55"/>
                <a:gd name="T73" fmla="*/ 17 h 46"/>
                <a:gd name="T74" fmla="*/ 53 w 55"/>
                <a:gd name="T75" fmla="*/ 18 h 46"/>
                <a:gd name="T76" fmla="*/ 55 w 55"/>
                <a:gd name="T77" fmla="*/ 19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5" h="46">
                  <a:moveTo>
                    <a:pt x="55" y="17"/>
                  </a:moveTo>
                  <a:cubicBezTo>
                    <a:pt x="55" y="15"/>
                    <a:pt x="55" y="15"/>
                    <a:pt x="54" y="14"/>
                  </a:cubicBezTo>
                  <a:cubicBezTo>
                    <a:pt x="53" y="14"/>
                    <a:pt x="53" y="14"/>
                    <a:pt x="52" y="13"/>
                  </a:cubicBezTo>
                  <a:cubicBezTo>
                    <a:pt x="52" y="13"/>
                    <a:pt x="52" y="13"/>
                    <a:pt x="52" y="13"/>
                  </a:cubicBezTo>
                  <a:cubicBezTo>
                    <a:pt x="52" y="13"/>
                    <a:pt x="51" y="12"/>
                    <a:pt x="51" y="12"/>
                  </a:cubicBezTo>
                  <a:cubicBezTo>
                    <a:pt x="51" y="12"/>
                    <a:pt x="51" y="11"/>
                    <a:pt x="51" y="11"/>
                  </a:cubicBezTo>
                  <a:cubicBezTo>
                    <a:pt x="51" y="11"/>
                    <a:pt x="50" y="10"/>
                    <a:pt x="50" y="10"/>
                  </a:cubicBezTo>
                  <a:cubicBezTo>
                    <a:pt x="50" y="9"/>
                    <a:pt x="50" y="9"/>
                    <a:pt x="50" y="9"/>
                  </a:cubicBezTo>
                  <a:cubicBezTo>
                    <a:pt x="50" y="8"/>
                    <a:pt x="50" y="8"/>
                    <a:pt x="50" y="8"/>
                  </a:cubicBezTo>
                  <a:cubicBezTo>
                    <a:pt x="50" y="8"/>
                    <a:pt x="50" y="8"/>
                    <a:pt x="50" y="8"/>
                  </a:cubicBezTo>
                  <a:cubicBezTo>
                    <a:pt x="50" y="8"/>
                    <a:pt x="49" y="8"/>
                    <a:pt x="49" y="8"/>
                  </a:cubicBezTo>
                  <a:cubicBezTo>
                    <a:pt x="49" y="8"/>
                    <a:pt x="48" y="9"/>
                    <a:pt x="48" y="9"/>
                  </a:cubicBezTo>
                  <a:cubicBezTo>
                    <a:pt x="48" y="9"/>
                    <a:pt x="48" y="9"/>
                    <a:pt x="48" y="9"/>
                  </a:cubicBezTo>
                  <a:cubicBezTo>
                    <a:pt x="47" y="9"/>
                    <a:pt x="46" y="9"/>
                    <a:pt x="45" y="9"/>
                  </a:cubicBezTo>
                  <a:cubicBezTo>
                    <a:pt x="45" y="9"/>
                    <a:pt x="45" y="9"/>
                    <a:pt x="44" y="9"/>
                  </a:cubicBezTo>
                  <a:cubicBezTo>
                    <a:pt x="44" y="9"/>
                    <a:pt x="44" y="9"/>
                    <a:pt x="44" y="9"/>
                  </a:cubicBezTo>
                  <a:cubicBezTo>
                    <a:pt x="44" y="9"/>
                    <a:pt x="44" y="9"/>
                    <a:pt x="44" y="9"/>
                  </a:cubicBezTo>
                  <a:cubicBezTo>
                    <a:pt x="43" y="9"/>
                    <a:pt x="40" y="9"/>
                    <a:pt x="37" y="7"/>
                  </a:cubicBezTo>
                  <a:cubicBezTo>
                    <a:pt x="36" y="7"/>
                    <a:pt x="35" y="6"/>
                    <a:pt x="34" y="5"/>
                  </a:cubicBezTo>
                  <a:cubicBezTo>
                    <a:pt x="34" y="5"/>
                    <a:pt x="34" y="5"/>
                    <a:pt x="33" y="4"/>
                  </a:cubicBezTo>
                  <a:cubicBezTo>
                    <a:pt x="33" y="4"/>
                    <a:pt x="33" y="4"/>
                    <a:pt x="33" y="4"/>
                  </a:cubicBezTo>
                  <a:cubicBezTo>
                    <a:pt x="32" y="3"/>
                    <a:pt x="32" y="3"/>
                    <a:pt x="31" y="3"/>
                  </a:cubicBezTo>
                  <a:cubicBezTo>
                    <a:pt x="31" y="3"/>
                    <a:pt x="31" y="2"/>
                    <a:pt x="31" y="2"/>
                  </a:cubicBezTo>
                  <a:cubicBezTo>
                    <a:pt x="30" y="2"/>
                    <a:pt x="30" y="1"/>
                    <a:pt x="29" y="1"/>
                  </a:cubicBezTo>
                  <a:cubicBezTo>
                    <a:pt x="29" y="1"/>
                    <a:pt x="28" y="1"/>
                    <a:pt x="28" y="0"/>
                  </a:cubicBezTo>
                  <a:cubicBezTo>
                    <a:pt x="28" y="0"/>
                    <a:pt x="27" y="0"/>
                    <a:pt x="27" y="0"/>
                  </a:cubicBezTo>
                  <a:cubicBezTo>
                    <a:pt x="26" y="0"/>
                    <a:pt x="25" y="1"/>
                    <a:pt x="25" y="1"/>
                  </a:cubicBezTo>
                  <a:cubicBezTo>
                    <a:pt x="23" y="3"/>
                    <a:pt x="21" y="3"/>
                    <a:pt x="21" y="4"/>
                  </a:cubicBezTo>
                  <a:cubicBezTo>
                    <a:pt x="21" y="4"/>
                    <a:pt x="21" y="4"/>
                    <a:pt x="21" y="5"/>
                  </a:cubicBezTo>
                  <a:cubicBezTo>
                    <a:pt x="20" y="6"/>
                    <a:pt x="20" y="9"/>
                    <a:pt x="17" y="9"/>
                  </a:cubicBezTo>
                  <a:cubicBezTo>
                    <a:pt x="17" y="9"/>
                    <a:pt x="16" y="11"/>
                    <a:pt x="15" y="13"/>
                  </a:cubicBezTo>
                  <a:cubicBezTo>
                    <a:pt x="15" y="13"/>
                    <a:pt x="14" y="15"/>
                    <a:pt x="12" y="15"/>
                  </a:cubicBezTo>
                  <a:cubicBezTo>
                    <a:pt x="11" y="15"/>
                    <a:pt x="10" y="14"/>
                    <a:pt x="9" y="14"/>
                  </a:cubicBezTo>
                  <a:cubicBezTo>
                    <a:pt x="9" y="14"/>
                    <a:pt x="8" y="14"/>
                    <a:pt x="7" y="14"/>
                  </a:cubicBezTo>
                  <a:cubicBezTo>
                    <a:pt x="7" y="14"/>
                    <a:pt x="7" y="14"/>
                    <a:pt x="7" y="14"/>
                  </a:cubicBezTo>
                  <a:cubicBezTo>
                    <a:pt x="7" y="14"/>
                    <a:pt x="7" y="14"/>
                    <a:pt x="6" y="14"/>
                  </a:cubicBezTo>
                  <a:cubicBezTo>
                    <a:pt x="6" y="14"/>
                    <a:pt x="6" y="14"/>
                    <a:pt x="6" y="14"/>
                  </a:cubicBezTo>
                  <a:cubicBezTo>
                    <a:pt x="6" y="14"/>
                    <a:pt x="6" y="14"/>
                    <a:pt x="6" y="14"/>
                  </a:cubicBezTo>
                  <a:cubicBezTo>
                    <a:pt x="6" y="14"/>
                    <a:pt x="6" y="14"/>
                    <a:pt x="6" y="14"/>
                  </a:cubicBezTo>
                  <a:cubicBezTo>
                    <a:pt x="5" y="14"/>
                    <a:pt x="5" y="14"/>
                    <a:pt x="5" y="14"/>
                  </a:cubicBezTo>
                  <a:cubicBezTo>
                    <a:pt x="5" y="14"/>
                    <a:pt x="5" y="14"/>
                    <a:pt x="5" y="14"/>
                  </a:cubicBezTo>
                  <a:cubicBezTo>
                    <a:pt x="5" y="14"/>
                    <a:pt x="4" y="14"/>
                    <a:pt x="4" y="14"/>
                  </a:cubicBezTo>
                  <a:cubicBezTo>
                    <a:pt x="4" y="15"/>
                    <a:pt x="4" y="15"/>
                    <a:pt x="4" y="15"/>
                  </a:cubicBezTo>
                  <a:cubicBezTo>
                    <a:pt x="3" y="15"/>
                    <a:pt x="3" y="15"/>
                    <a:pt x="3" y="15"/>
                  </a:cubicBezTo>
                  <a:cubicBezTo>
                    <a:pt x="3" y="15"/>
                    <a:pt x="3" y="15"/>
                    <a:pt x="2" y="15"/>
                  </a:cubicBezTo>
                  <a:cubicBezTo>
                    <a:pt x="2" y="15"/>
                    <a:pt x="2" y="15"/>
                    <a:pt x="1" y="15"/>
                  </a:cubicBezTo>
                  <a:cubicBezTo>
                    <a:pt x="1" y="15"/>
                    <a:pt x="1" y="15"/>
                    <a:pt x="1" y="15"/>
                  </a:cubicBezTo>
                  <a:cubicBezTo>
                    <a:pt x="1" y="15"/>
                    <a:pt x="0" y="15"/>
                    <a:pt x="0" y="15"/>
                  </a:cubicBezTo>
                  <a:cubicBezTo>
                    <a:pt x="0" y="16"/>
                    <a:pt x="1" y="16"/>
                    <a:pt x="1" y="16"/>
                  </a:cubicBezTo>
                  <a:cubicBezTo>
                    <a:pt x="2" y="16"/>
                    <a:pt x="2" y="16"/>
                    <a:pt x="2" y="16"/>
                  </a:cubicBezTo>
                  <a:cubicBezTo>
                    <a:pt x="4" y="16"/>
                    <a:pt x="11" y="16"/>
                    <a:pt x="11" y="22"/>
                  </a:cubicBezTo>
                  <a:cubicBezTo>
                    <a:pt x="11" y="24"/>
                    <a:pt x="16" y="31"/>
                    <a:pt x="20" y="36"/>
                  </a:cubicBezTo>
                  <a:cubicBezTo>
                    <a:pt x="21" y="37"/>
                    <a:pt x="23" y="38"/>
                    <a:pt x="25" y="38"/>
                  </a:cubicBezTo>
                  <a:cubicBezTo>
                    <a:pt x="27" y="39"/>
                    <a:pt x="30" y="40"/>
                    <a:pt x="30" y="42"/>
                  </a:cubicBezTo>
                  <a:cubicBezTo>
                    <a:pt x="30" y="43"/>
                    <a:pt x="32" y="45"/>
                    <a:pt x="36" y="46"/>
                  </a:cubicBezTo>
                  <a:cubicBezTo>
                    <a:pt x="36" y="45"/>
                    <a:pt x="35" y="45"/>
                    <a:pt x="35" y="44"/>
                  </a:cubicBezTo>
                  <a:cubicBezTo>
                    <a:pt x="33" y="42"/>
                    <a:pt x="31" y="41"/>
                    <a:pt x="31" y="40"/>
                  </a:cubicBezTo>
                  <a:cubicBezTo>
                    <a:pt x="31" y="39"/>
                    <a:pt x="29" y="38"/>
                    <a:pt x="28" y="37"/>
                  </a:cubicBezTo>
                  <a:cubicBezTo>
                    <a:pt x="25" y="34"/>
                    <a:pt x="22" y="31"/>
                    <a:pt x="22" y="28"/>
                  </a:cubicBezTo>
                  <a:cubicBezTo>
                    <a:pt x="22" y="27"/>
                    <a:pt x="21" y="26"/>
                    <a:pt x="20" y="25"/>
                  </a:cubicBezTo>
                  <a:cubicBezTo>
                    <a:pt x="18" y="24"/>
                    <a:pt x="17" y="23"/>
                    <a:pt x="17" y="21"/>
                  </a:cubicBezTo>
                  <a:cubicBezTo>
                    <a:pt x="16" y="20"/>
                    <a:pt x="17" y="18"/>
                    <a:pt x="18" y="17"/>
                  </a:cubicBezTo>
                  <a:cubicBezTo>
                    <a:pt x="20" y="15"/>
                    <a:pt x="23" y="14"/>
                    <a:pt x="25" y="16"/>
                  </a:cubicBezTo>
                  <a:cubicBezTo>
                    <a:pt x="25" y="16"/>
                    <a:pt x="26" y="15"/>
                    <a:pt x="26" y="15"/>
                  </a:cubicBezTo>
                  <a:cubicBezTo>
                    <a:pt x="28" y="14"/>
                    <a:pt x="30" y="13"/>
                    <a:pt x="32" y="14"/>
                  </a:cubicBezTo>
                  <a:cubicBezTo>
                    <a:pt x="33" y="15"/>
                    <a:pt x="41" y="15"/>
                    <a:pt x="48" y="16"/>
                  </a:cubicBezTo>
                  <a:cubicBezTo>
                    <a:pt x="49" y="16"/>
                    <a:pt x="49" y="16"/>
                    <a:pt x="49" y="16"/>
                  </a:cubicBezTo>
                  <a:cubicBezTo>
                    <a:pt x="49" y="16"/>
                    <a:pt x="49" y="16"/>
                    <a:pt x="49" y="16"/>
                  </a:cubicBezTo>
                  <a:cubicBezTo>
                    <a:pt x="49" y="16"/>
                    <a:pt x="49" y="16"/>
                    <a:pt x="49" y="16"/>
                  </a:cubicBezTo>
                  <a:cubicBezTo>
                    <a:pt x="49" y="16"/>
                    <a:pt x="50" y="16"/>
                    <a:pt x="50" y="16"/>
                  </a:cubicBezTo>
                  <a:cubicBezTo>
                    <a:pt x="50" y="16"/>
                    <a:pt x="50" y="16"/>
                    <a:pt x="50" y="16"/>
                  </a:cubicBezTo>
                  <a:cubicBezTo>
                    <a:pt x="50" y="16"/>
                    <a:pt x="50" y="16"/>
                    <a:pt x="51" y="17"/>
                  </a:cubicBezTo>
                  <a:cubicBezTo>
                    <a:pt x="51" y="17"/>
                    <a:pt x="51" y="17"/>
                    <a:pt x="51" y="17"/>
                  </a:cubicBezTo>
                  <a:cubicBezTo>
                    <a:pt x="51" y="17"/>
                    <a:pt x="52" y="17"/>
                    <a:pt x="52" y="17"/>
                  </a:cubicBezTo>
                  <a:cubicBezTo>
                    <a:pt x="52" y="17"/>
                    <a:pt x="52" y="17"/>
                    <a:pt x="52" y="17"/>
                  </a:cubicBezTo>
                  <a:cubicBezTo>
                    <a:pt x="53" y="17"/>
                    <a:pt x="53" y="17"/>
                    <a:pt x="53" y="18"/>
                  </a:cubicBezTo>
                  <a:cubicBezTo>
                    <a:pt x="54" y="18"/>
                    <a:pt x="54" y="18"/>
                    <a:pt x="54" y="18"/>
                  </a:cubicBezTo>
                  <a:cubicBezTo>
                    <a:pt x="54" y="18"/>
                    <a:pt x="55" y="18"/>
                    <a:pt x="55" y="19"/>
                  </a:cubicBezTo>
                  <a:cubicBezTo>
                    <a:pt x="55" y="18"/>
                    <a:pt x="55" y="18"/>
                    <a:pt x="55" y="17"/>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solidFill>
                  <a:schemeClr val="tx1">
                    <a:lumMod val="75000"/>
                    <a:lumOff val="25000"/>
                  </a:schemeClr>
                </a:solidFill>
              </a:endParaRPr>
            </a:p>
          </p:txBody>
        </p:sp>
        <p:sp>
          <p:nvSpPr>
            <p:cNvPr id="706" name="Freeform 1192"/>
            <p:cNvSpPr>
              <a:spLocks/>
            </p:cNvSpPr>
            <p:nvPr/>
          </p:nvSpPr>
          <p:spPr bwMode="auto">
            <a:xfrm>
              <a:off x="2750" y="3327"/>
              <a:ext cx="15" cy="34"/>
            </a:xfrm>
            <a:custGeom>
              <a:avLst/>
              <a:gdLst>
                <a:gd name="T0" fmla="*/ 14 w 16"/>
                <a:gd name="T1" fmla="*/ 22 h 36"/>
                <a:gd name="T2" fmla="*/ 13 w 16"/>
                <a:gd name="T3" fmla="*/ 21 h 36"/>
                <a:gd name="T4" fmla="*/ 12 w 16"/>
                <a:gd name="T5" fmla="*/ 20 h 36"/>
                <a:gd name="T6" fmla="*/ 11 w 16"/>
                <a:gd name="T7" fmla="*/ 19 h 36"/>
                <a:gd name="T8" fmla="*/ 11 w 16"/>
                <a:gd name="T9" fmla="*/ 18 h 36"/>
                <a:gd name="T10" fmla="*/ 10 w 16"/>
                <a:gd name="T11" fmla="*/ 16 h 36"/>
                <a:gd name="T12" fmla="*/ 9 w 16"/>
                <a:gd name="T13" fmla="*/ 13 h 36"/>
                <a:gd name="T14" fmla="*/ 9 w 16"/>
                <a:gd name="T15" fmla="*/ 12 h 36"/>
                <a:gd name="T16" fmla="*/ 9 w 16"/>
                <a:gd name="T17" fmla="*/ 10 h 36"/>
                <a:gd name="T18" fmla="*/ 10 w 16"/>
                <a:gd name="T19" fmla="*/ 9 h 36"/>
                <a:gd name="T20" fmla="*/ 10 w 16"/>
                <a:gd name="T21" fmla="*/ 7 h 36"/>
                <a:gd name="T22" fmla="*/ 10 w 16"/>
                <a:gd name="T23" fmla="*/ 6 h 36"/>
                <a:gd name="T24" fmla="*/ 11 w 16"/>
                <a:gd name="T25" fmla="*/ 4 h 36"/>
                <a:gd name="T26" fmla="*/ 8 w 16"/>
                <a:gd name="T27" fmla="*/ 3 h 36"/>
                <a:gd name="T28" fmla="*/ 7 w 16"/>
                <a:gd name="T29" fmla="*/ 2 h 36"/>
                <a:gd name="T30" fmla="*/ 5 w 16"/>
                <a:gd name="T31" fmla="*/ 1 h 36"/>
                <a:gd name="T32" fmla="*/ 5 w 16"/>
                <a:gd name="T33" fmla="*/ 1 h 36"/>
                <a:gd name="T34" fmla="*/ 3 w 16"/>
                <a:gd name="T35" fmla="*/ 0 h 36"/>
                <a:gd name="T36" fmla="*/ 3 w 16"/>
                <a:gd name="T37" fmla="*/ 0 h 36"/>
                <a:gd name="T38" fmla="*/ 1 w 16"/>
                <a:gd name="T39" fmla="*/ 2 h 36"/>
                <a:gd name="T40" fmla="*/ 1 w 16"/>
                <a:gd name="T41" fmla="*/ 3 h 36"/>
                <a:gd name="T42" fmla="*/ 1 w 16"/>
                <a:gd name="T43" fmla="*/ 3 h 36"/>
                <a:gd name="T44" fmla="*/ 0 w 16"/>
                <a:gd name="T45" fmla="*/ 5 h 36"/>
                <a:gd name="T46" fmla="*/ 0 w 16"/>
                <a:gd name="T47" fmla="*/ 5 h 36"/>
                <a:gd name="T48" fmla="*/ 4 w 16"/>
                <a:gd name="T49" fmla="*/ 10 h 36"/>
                <a:gd name="T50" fmla="*/ 2 w 16"/>
                <a:gd name="T51" fmla="*/ 15 h 36"/>
                <a:gd name="T52" fmla="*/ 0 w 16"/>
                <a:gd name="T53" fmla="*/ 23 h 36"/>
                <a:gd name="T54" fmla="*/ 2 w 16"/>
                <a:gd name="T55" fmla="*/ 28 h 36"/>
                <a:gd name="T56" fmla="*/ 6 w 16"/>
                <a:gd name="T57" fmla="*/ 34 h 36"/>
                <a:gd name="T58" fmla="*/ 7 w 16"/>
                <a:gd name="T59" fmla="*/ 36 h 36"/>
                <a:gd name="T60" fmla="*/ 7 w 16"/>
                <a:gd name="T61" fmla="*/ 36 h 36"/>
                <a:gd name="T62" fmla="*/ 7 w 16"/>
                <a:gd name="T63" fmla="*/ 35 h 36"/>
                <a:gd name="T64" fmla="*/ 8 w 16"/>
                <a:gd name="T65" fmla="*/ 34 h 36"/>
                <a:gd name="T66" fmla="*/ 8 w 16"/>
                <a:gd name="T67" fmla="*/ 33 h 36"/>
                <a:gd name="T68" fmla="*/ 9 w 16"/>
                <a:gd name="T69" fmla="*/ 33 h 36"/>
                <a:gd name="T70" fmla="*/ 9 w 16"/>
                <a:gd name="T71" fmla="*/ 32 h 36"/>
                <a:gd name="T72" fmla="*/ 11 w 16"/>
                <a:gd name="T73" fmla="*/ 31 h 36"/>
                <a:gd name="T74" fmla="*/ 11 w 16"/>
                <a:gd name="T75" fmla="*/ 31 h 36"/>
                <a:gd name="T76" fmla="*/ 12 w 16"/>
                <a:gd name="T77" fmla="*/ 28 h 36"/>
                <a:gd name="T78" fmla="*/ 13 w 16"/>
                <a:gd name="T79" fmla="*/ 27 h 36"/>
                <a:gd name="T80" fmla="*/ 14 w 16"/>
                <a:gd name="T81" fmla="*/ 27 h 36"/>
                <a:gd name="T82" fmla="*/ 14 w 16"/>
                <a:gd name="T83" fmla="*/ 25 h 36"/>
                <a:gd name="T84" fmla="*/ 14 w 16"/>
                <a:gd name="T85" fmla="*/ 25 h 36"/>
                <a:gd name="T86" fmla="*/ 15 w 16"/>
                <a:gd name="T87" fmla="*/ 24 h 36"/>
                <a:gd name="T88" fmla="*/ 15 w 16"/>
                <a:gd name="T89" fmla="*/ 24 h 36"/>
                <a:gd name="T90" fmla="*/ 16 w 16"/>
                <a:gd name="T91" fmla="*/ 23 h 36"/>
                <a:gd name="T92" fmla="*/ 16 w 16"/>
                <a:gd name="T93" fmla="*/ 23 h 36"/>
                <a:gd name="T94" fmla="*/ 15 w 16"/>
                <a:gd name="T95" fmla="*/ 23 h 36"/>
                <a:gd name="T96" fmla="*/ 14 w 16"/>
                <a:gd name="T97" fmla="*/ 22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6" h="36">
                  <a:moveTo>
                    <a:pt x="14" y="22"/>
                  </a:moveTo>
                  <a:cubicBezTo>
                    <a:pt x="14" y="21"/>
                    <a:pt x="13" y="21"/>
                    <a:pt x="13" y="21"/>
                  </a:cubicBezTo>
                  <a:cubicBezTo>
                    <a:pt x="13" y="21"/>
                    <a:pt x="12" y="20"/>
                    <a:pt x="12" y="20"/>
                  </a:cubicBezTo>
                  <a:cubicBezTo>
                    <a:pt x="12" y="20"/>
                    <a:pt x="12" y="19"/>
                    <a:pt x="11" y="19"/>
                  </a:cubicBezTo>
                  <a:cubicBezTo>
                    <a:pt x="11" y="19"/>
                    <a:pt x="11" y="18"/>
                    <a:pt x="11" y="18"/>
                  </a:cubicBezTo>
                  <a:cubicBezTo>
                    <a:pt x="10" y="17"/>
                    <a:pt x="10" y="17"/>
                    <a:pt x="10" y="16"/>
                  </a:cubicBezTo>
                  <a:cubicBezTo>
                    <a:pt x="9" y="15"/>
                    <a:pt x="9" y="14"/>
                    <a:pt x="9" y="13"/>
                  </a:cubicBezTo>
                  <a:cubicBezTo>
                    <a:pt x="9" y="13"/>
                    <a:pt x="9" y="13"/>
                    <a:pt x="9" y="12"/>
                  </a:cubicBezTo>
                  <a:cubicBezTo>
                    <a:pt x="9" y="12"/>
                    <a:pt x="9" y="11"/>
                    <a:pt x="9" y="10"/>
                  </a:cubicBezTo>
                  <a:cubicBezTo>
                    <a:pt x="10" y="10"/>
                    <a:pt x="10" y="9"/>
                    <a:pt x="10" y="9"/>
                  </a:cubicBezTo>
                  <a:cubicBezTo>
                    <a:pt x="10" y="8"/>
                    <a:pt x="10" y="8"/>
                    <a:pt x="10" y="7"/>
                  </a:cubicBezTo>
                  <a:cubicBezTo>
                    <a:pt x="10" y="6"/>
                    <a:pt x="10" y="6"/>
                    <a:pt x="10" y="6"/>
                  </a:cubicBezTo>
                  <a:cubicBezTo>
                    <a:pt x="10" y="5"/>
                    <a:pt x="10" y="5"/>
                    <a:pt x="11" y="4"/>
                  </a:cubicBezTo>
                  <a:cubicBezTo>
                    <a:pt x="10" y="4"/>
                    <a:pt x="9" y="3"/>
                    <a:pt x="8" y="3"/>
                  </a:cubicBezTo>
                  <a:cubicBezTo>
                    <a:pt x="8" y="3"/>
                    <a:pt x="8" y="3"/>
                    <a:pt x="7" y="2"/>
                  </a:cubicBezTo>
                  <a:cubicBezTo>
                    <a:pt x="7" y="2"/>
                    <a:pt x="6" y="2"/>
                    <a:pt x="5" y="1"/>
                  </a:cubicBezTo>
                  <a:cubicBezTo>
                    <a:pt x="5" y="1"/>
                    <a:pt x="5" y="1"/>
                    <a:pt x="5" y="1"/>
                  </a:cubicBezTo>
                  <a:cubicBezTo>
                    <a:pt x="4" y="1"/>
                    <a:pt x="4" y="0"/>
                    <a:pt x="3" y="0"/>
                  </a:cubicBezTo>
                  <a:cubicBezTo>
                    <a:pt x="3" y="0"/>
                    <a:pt x="3" y="0"/>
                    <a:pt x="3" y="0"/>
                  </a:cubicBezTo>
                  <a:cubicBezTo>
                    <a:pt x="3" y="0"/>
                    <a:pt x="2" y="1"/>
                    <a:pt x="1" y="2"/>
                  </a:cubicBezTo>
                  <a:cubicBezTo>
                    <a:pt x="1" y="2"/>
                    <a:pt x="1" y="3"/>
                    <a:pt x="1" y="3"/>
                  </a:cubicBezTo>
                  <a:cubicBezTo>
                    <a:pt x="1" y="3"/>
                    <a:pt x="1" y="3"/>
                    <a:pt x="1" y="3"/>
                  </a:cubicBezTo>
                  <a:cubicBezTo>
                    <a:pt x="0" y="4"/>
                    <a:pt x="0" y="5"/>
                    <a:pt x="0" y="5"/>
                  </a:cubicBezTo>
                  <a:cubicBezTo>
                    <a:pt x="0" y="5"/>
                    <a:pt x="0" y="5"/>
                    <a:pt x="0" y="5"/>
                  </a:cubicBezTo>
                  <a:cubicBezTo>
                    <a:pt x="2" y="6"/>
                    <a:pt x="4" y="8"/>
                    <a:pt x="4" y="10"/>
                  </a:cubicBezTo>
                  <a:cubicBezTo>
                    <a:pt x="5" y="12"/>
                    <a:pt x="3" y="14"/>
                    <a:pt x="2" y="15"/>
                  </a:cubicBezTo>
                  <a:cubicBezTo>
                    <a:pt x="1" y="16"/>
                    <a:pt x="0" y="19"/>
                    <a:pt x="0" y="23"/>
                  </a:cubicBezTo>
                  <a:cubicBezTo>
                    <a:pt x="0" y="26"/>
                    <a:pt x="1" y="28"/>
                    <a:pt x="2" y="28"/>
                  </a:cubicBezTo>
                  <a:cubicBezTo>
                    <a:pt x="4" y="30"/>
                    <a:pt x="5" y="32"/>
                    <a:pt x="6" y="34"/>
                  </a:cubicBezTo>
                  <a:cubicBezTo>
                    <a:pt x="6" y="35"/>
                    <a:pt x="7" y="35"/>
                    <a:pt x="7" y="36"/>
                  </a:cubicBezTo>
                  <a:cubicBezTo>
                    <a:pt x="7" y="36"/>
                    <a:pt x="7" y="36"/>
                    <a:pt x="7" y="36"/>
                  </a:cubicBezTo>
                  <a:cubicBezTo>
                    <a:pt x="7" y="36"/>
                    <a:pt x="7" y="35"/>
                    <a:pt x="7" y="35"/>
                  </a:cubicBezTo>
                  <a:cubicBezTo>
                    <a:pt x="7" y="35"/>
                    <a:pt x="8" y="34"/>
                    <a:pt x="8" y="34"/>
                  </a:cubicBezTo>
                  <a:cubicBezTo>
                    <a:pt x="8" y="34"/>
                    <a:pt x="8" y="34"/>
                    <a:pt x="8" y="33"/>
                  </a:cubicBezTo>
                  <a:cubicBezTo>
                    <a:pt x="8" y="33"/>
                    <a:pt x="9" y="33"/>
                    <a:pt x="9" y="33"/>
                  </a:cubicBezTo>
                  <a:cubicBezTo>
                    <a:pt x="9" y="32"/>
                    <a:pt x="9" y="32"/>
                    <a:pt x="9" y="32"/>
                  </a:cubicBezTo>
                  <a:cubicBezTo>
                    <a:pt x="10" y="32"/>
                    <a:pt x="10" y="32"/>
                    <a:pt x="11" y="31"/>
                  </a:cubicBezTo>
                  <a:cubicBezTo>
                    <a:pt x="11" y="32"/>
                    <a:pt x="11" y="31"/>
                    <a:pt x="11" y="31"/>
                  </a:cubicBezTo>
                  <a:cubicBezTo>
                    <a:pt x="11" y="30"/>
                    <a:pt x="11" y="29"/>
                    <a:pt x="12" y="28"/>
                  </a:cubicBezTo>
                  <a:cubicBezTo>
                    <a:pt x="13" y="27"/>
                    <a:pt x="13" y="27"/>
                    <a:pt x="13" y="27"/>
                  </a:cubicBezTo>
                  <a:cubicBezTo>
                    <a:pt x="13" y="27"/>
                    <a:pt x="13" y="27"/>
                    <a:pt x="14" y="27"/>
                  </a:cubicBezTo>
                  <a:cubicBezTo>
                    <a:pt x="14" y="26"/>
                    <a:pt x="14" y="26"/>
                    <a:pt x="14" y="25"/>
                  </a:cubicBezTo>
                  <a:cubicBezTo>
                    <a:pt x="14" y="25"/>
                    <a:pt x="14" y="25"/>
                    <a:pt x="14" y="25"/>
                  </a:cubicBezTo>
                  <a:cubicBezTo>
                    <a:pt x="15" y="25"/>
                    <a:pt x="15" y="25"/>
                    <a:pt x="15" y="24"/>
                  </a:cubicBezTo>
                  <a:cubicBezTo>
                    <a:pt x="15" y="24"/>
                    <a:pt x="15" y="24"/>
                    <a:pt x="15" y="24"/>
                  </a:cubicBezTo>
                  <a:cubicBezTo>
                    <a:pt x="15" y="24"/>
                    <a:pt x="15" y="23"/>
                    <a:pt x="16" y="23"/>
                  </a:cubicBezTo>
                  <a:cubicBezTo>
                    <a:pt x="16" y="23"/>
                    <a:pt x="16" y="23"/>
                    <a:pt x="16" y="23"/>
                  </a:cubicBezTo>
                  <a:cubicBezTo>
                    <a:pt x="16" y="23"/>
                    <a:pt x="15" y="23"/>
                    <a:pt x="15" y="23"/>
                  </a:cubicBezTo>
                  <a:cubicBezTo>
                    <a:pt x="15" y="22"/>
                    <a:pt x="15" y="22"/>
                    <a:pt x="14" y="22"/>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solidFill>
                  <a:schemeClr val="tx1">
                    <a:lumMod val="75000"/>
                    <a:lumOff val="25000"/>
                  </a:schemeClr>
                </a:solidFill>
              </a:endParaRPr>
            </a:p>
          </p:txBody>
        </p:sp>
        <p:sp>
          <p:nvSpPr>
            <p:cNvPr id="707" name="Freeform 1193"/>
            <p:cNvSpPr>
              <a:spLocks/>
            </p:cNvSpPr>
            <p:nvPr/>
          </p:nvSpPr>
          <p:spPr bwMode="auto">
            <a:xfrm>
              <a:off x="2650" y="3239"/>
              <a:ext cx="75" cy="33"/>
            </a:xfrm>
            <a:custGeom>
              <a:avLst/>
              <a:gdLst>
                <a:gd name="T0" fmla="*/ 0 w 78"/>
                <a:gd name="T1" fmla="*/ 25 h 34"/>
                <a:gd name="T2" fmla="*/ 0 w 78"/>
                <a:gd name="T3" fmla="*/ 26 h 34"/>
                <a:gd name="T4" fmla="*/ 5 w 78"/>
                <a:gd name="T5" fmla="*/ 27 h 34"/>
                <a:gd name="T6" fmla="*/ 7 w 78"/>
                <a:gd name="T7" fmla="*/ 27 h 34"/>
                <a:gd name="T8" fmla="*/ 8 w 78"/>
                <a:gd name="T9" fmla="*/ 27 h 34"/>
                <a:gd name="T10" fmla="*/ 9 w 78"/>
                <a:gd name="T11" fmla="*/ 27 h 34"/>
                <a:gd name="T12" fmla="*/ 10 w 78"/>
                <a:gd name="T13" fmla="*/ 28 h 34"/>
                <a:gd name="T14" fmla="*/ 10 w 78"/>
                <a:gd name="T15" fmla="*/ 28 h 34"/>
                <a:gd name="T16" fmla="*/ 12 w 78"/>
                <a:gd name="T17" fmla="*/ 29 h 34"/>
                <a:gd name="T18" fmla="*/ 16 w 78"/>
                <a:gd name="T19" fmla="*/ 27 h 34"/>
                <a:gd name="T20" fmla="*/ 29 w 78"/>
                <a:gd name="T21" fmla="*/ 28 h 34"/>
                <a:gd name="T22" fmla="*/ 30 w 78"/>
                <a:gd name="T23" fmla="*/ 29 h 34"/>
                <a:gd name="T24" fmla="*/ 30 w 78"/>
                <a:gd name="T25" fmla="*/ 30 h 34"/>
                <a:gd name="T26" fmla="*/ 30 w 78"/>
                <a:gd name="T27" fmla="*/ 30 h 34"/>
                <a:gd name="T28" fmla="*/ 35 w 78"/>
                <a:gd name="T29" fmla="*/ 31 h 34"/>
                <a:gd name="T30" fmla="*/ 39 w 78"/>
                <a:gd name="T31" fmla="*/ 31 h 34"/>
                <a:gd name="T32" fmla="*/ 51 w 78"/>
                <a:gd name="T33" fmla="*/ 34 h 34"/>
                <a:gd name="T34" fmla="*/ 51 w 78"/>
                <a:gd name="T35" fmla="*/ 34 h 34"/>
                <a:gd name="T36" fmla="*/ 54 w 78"/>
                <a:gd name="T37" fmla="*/ 33 h 34"/>
                <a:gd name="T38" fmla="*/ 66 w 78"/>
                <a:gd name="T39" fmla="*/ 29 h 34"/>
                <a:gd name="T40" fmla="*/ 68 w 78"/>
                <a:gd name="T41" fmla="*/ 28 h 34"/>
                <a:gd name="T42" fmla="*/ 69 w 78"/>
                <a:gd name="T43" fmla="*/ 26 h 34"/>
                <a:gd name="T44" fmla="*/ 70 w 78"/>
                <a:gd name="T45" fmla="*/ 25 h 34"/>
                <a:gd name="T46" fmla="*/ 71 w 78"/>
                <a:gd name="T47" fmla="*/ 21 h 34"/>
                <a:gd name="T48" fmla="*/ 72 w 78"/>
                <a:gd name="T49" fmla="*/ 17 h 34"/>
                <a:gd name="T50" fmla="*/ 74 w 78"/>
                <a:gd name="T51" fmla="*/ 16 h 34"/>
                <a:gd name="T52" fmla="*/ 77 w 78"/>
                <a:gd name="T53" fmla="*/ 15 h 34"/>
                <a:gd name="T54" fmla="*/ 77 w 78"/>
                <a:gd name="T55" fmla="*/ 13 h 34"/>
                <a:gd name="T56" fmla="*/ 78 w 78"/>
                <a:gd name="T57" fmla="*/ 12 h 34"/>
                <a:gd name="T58" fmla="*/ 77 w 78"/>
                <a:gd name="T59" fmla="*/ 10 h 34"/>
                <a:gd name="T60" fmla="*/ 75 w 78"/>
                <a:gd name="T61" fmla="*/ 5 h 34"/>
                <a:gd name="T62" fmla="*/ 75 w 78"/>
                <a:gd name="T63" fmla="*/ 5 h 34"/>
                <a:gd name="T64" fmla="*/ 66 w 78"/>
                <a:gd name="T65" fmla="*/ 3 h 34"/>
                <a:gd name="T66" fmla="*/ 57 w 78"/>
                <a:gd name="T67" fmla="*/ 4 h 34"/>
                <a:gd name="T68" fmla="*/ 48 w 78"/>
                <a:gd name="T69" fmla="*/ 6 h 34"/>
                <a:gd name="T70" fmla="*/ 46 w 78"/>
                <a:gd name="T71" fmla="*/ 6 h 34"/>
                <a:gd name="T72" fmla="*/ 41 w 78"/>
                <a:gd name="T73" fmla="*/ 9 h 34"/>
                <a:gd name="T74" fmla="*/ 38 w 78"/>
                <a:gd name="T75" fmla="*/ 11 h 34"/>
                <a:gd name="T76" fmla="*/ 37 w 78"/>
                <a:gd name="T77" fmla="*/ 17 h 34"/>
                <a:gd name="T78" fmla="*/ 34 w 78"/>
                <a:gd name="T79" fmla="*/ 21 h 34"/>
                <a:gd name="T80" fmla="*/ 28 w 78"/>
                <a:gd name="T81" fmla="*/ 20 h 34"/>
                <a:gd name="T82" fmla="*/ 11 w 78"/>
                <a:gd name="T83" fmla="*/ 23 h 34"/>
                <a:gd name="T84" fmla="*/ 7 w 78"/>
                <a:gd name="T85" fmla="*/ 23 h 34"/>
                <a:gd name="T86" fmla="*/ 1 w 78"/>
                <a:gd name="T87" fmla="*/ 23 h 34"/>
                <a:gd name="T88" fmla="*/ 0 w 78"/>
                <a:gd name="T89" fmla="*/ 23 h 34"/>
                <a:gd name="T90" fmla="*/ 0 w 78"/>
                <a:gd name="T91" fmla="*/ 2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78" h="34">
                  <a:moveTo>
                    <a:pt x="0" y="24"/>
                  </a:moveTo>
                  <a:cubicBezTo>
                    <a:pt x="0" y="24"/>
                    <a:pt x="0" y="25"/>
                    <a:pt x="0" y="25"/>
                  </a:cubicBezTo>
                  <a:cubicBezTo>
                    <a:pt x="0" y="25"/>
                    <a:pt x="0" y="25"/>
                    <a:pt x="0" y="25"/>
                  </a:cubicBezTo>
                  <a:cubicBezTo>
                    <a:pt x="0" y="25"/>
                    <a:pt x="0" y="26"/>
                    <a:pt x="0" y="26"/>
                  </a:cubicBezTo>
                  <a:cubicBezTo>
                    <a:pt x="0" y="26"/>
                    <a:pt x="2" y="27"/>
                    <a:pt x="3" y="27"/>
                  </a:cubicBezTo>
                  <a:cubicBezTo>
                    <a:pt x="3" y="27"/>
                    <a:pt x="4" y="27"/>
                    <a:pt x="5" y="27"/>
                  </a:cubicBezTo>
                  <a:cubicBezTo>
                    <a:pt x="5" y="27"/>
                    <a:pt x="5" y="27"/>
                    <a:pt x="6" y="27"/>
                  </a:cubicBezTo>
                  <a:cubicBezTo>
                    <a:pt x="6" y="27"/>
                    <a:pt x="6" y="27"/>
                    <a:pt x="7" y="27"/>
                  </a:cubicBezTo>
                  <a:cubicBezTo>
                    <a:pt x="7" y="27"/>
                    <a:pt x="7" y="27"/>
                    <a:pt x="8" y="27"/>
                  </a:cubicBezTo>
                  <a:cubicBezTo>
                    <a:pt x="8" y="27"/>
                    <a:pt x="8" y="27"/>
                    <a:pt x="8" y="27"/>
                  </a:cubicBezTo>
                  <a:cubicBezTo>
                    <a:pt x="9" y="27"/>
                    <a:pt x="9" y="27"/>
                    <a:pt x="9" y="28"/>
                  </a:cubicBezTo>
                  <a:cubicBezTo>
                    <a:pt x="9" y="27"/>
                    <a:pt x="9" y="27"/>
                    <a:pt x="9" y="27"/>
                  </a:cubicBezTo>
                  <a:cubicBezTo>
                    <a:pt x="9" y="28"/>
                    <a:pt x="9" y="28"/>
                    <a:pt x="9" y="28"/>
                  </a:cubicBezTo>
                  <a:cubicBezTo>
                    <a:pt x="9" y="28"/>
                    <a:pt x="10" y="28"/>
                    <a:pt x="10" y="28"/>
                  </a:cubicBezTo>
                  <a:cubicBezTo>
                    <a:pt x="10" y="28"/>
                    <a:pt x="10" y="28"/>
                    <a:pt x="10" y="28"/>
                  </a:cubicBezTo>
                  <a:cubicBezTo>
                    <a:pt x="10" y="28"/>
                    <a:pt x="10" y="28"/>
                    <a:pt x="10" y="28"/>
                  </a:cubicBezTo>
                  <a:cubicBezTo>
                    <a:pt x="10" y="28"/>
                    <a:pt x="10" y="28"/>
                    <a:pt x="10" y="28"/>
                  </a:cubicBezTo>
                  <a:cubicBezTo>
                    <a:pt x="12" y="29"/>
                    <a:pt x="12" y="29"/>
                    <a:pt x="12" y="29"/>
                  </a:cubicBezTo>
                  <a:cubicBezTo>
                    <a:pt x="12" y="29"/>
                    <a:pt x="12" y="29"/>
                    <a:pt x="12" y="29"/>
                  </a:cubicBezTo>
                  <a:cubicBezTo>
                    <a:pt x="14" y="29"/>
                    <a:pt x="15" y="28"/>
                    <a:pt x="16" y="27"/>
                  </a:cubicBezTo>
                  <a:cubicBezTo>
                    <a:pt x="17" y="26"/>
                    <a:pt x="18" y="25"/>
                    <a:pt x="27" y="25"/>
                  </a:cubicBezTo>
                  <a:cubicBezTo>
                    <a:pt x="29" y="25"/>
                    <a:pt x="29" y="27"/>
                    <a:pt x="29" y="28"/>
                  </a:cubicBezTo>
                  <a:cubicBezTo>
                    <a:pt x="30" y="29"/>
                    <a:pt x="30" y="29"/>
                    <a:pt x="30" y="29"/>
                  </a:cubicBezTo>
                  <a:cubicBezTo>
                    <a:pt x="30" y="29"/>
                    <a:pt x="30" y="29"/>
                    <a:pt x="30" y="29"/>
                  </a:cubicBezTo>
                  <a:cubicBezTo>
                    <a:pt x="30" y="30"/>
                    <a:pt x="30" y="30"/>
                    <a:pt x="30" y="30"/>
                  </a:cubicBezTo>
                  <a:cubicBezTo>
                    <a:pt x="30" y="30"/>
                    <a:pt x="30" y="30"/>
                    <a:pt x="30" y="30"/>
                  </a:cubicBezTo>
                  <a:cubicBezTo>
                    <a:pt x="30" y="30"/>
                    <a:pt x="30" y="30"/>
                    <a:pt x="30" y="30"/>
                  </a:cubicBezTo>
                  <a:cubicBezTo>
                    <a:pt x="30" y="30"/>
                    <a:pt x="30" y="30"/>
                    <a:pt x="30" y="30"/>
                  </a:cubicBezTo>
                  <a:cubicBezTo>
                    <a:pt x="30" y="30"/>
                    <a:pt x="31" y="31"/>
                    <a:pt x="35" y="31"/>
                  </a:cubicBezTo>
                  <a:cubicBezTo>
                    <a:pt x="35" y="31"/>
                    <a:pt x="35" y="31"/>
                    <a:pt x="35" y="31"/>
                  </a:cubicBezTo>
                  <a:cubicBezTo>
                    <a:pt x="36" y="31"/>
                    <a:pt x="38" y="31"/>
                    <a:pt x="39" y="31"/>
                  </a:cubicBezTo>
                  <a:cubicBezTo>
                    <a:pt x="39" y="31"/>
                    <a:pt x="39" y="31"/>
                    <a:pt x="39" y="31"/>
                  </a:cubicBezTo>
                  <a:cubicBezTo>
                    <a:pt x="42" y="32"/>
                    <a:pt x="45" y="32"/>
                    <a:pt x="47" y="33"/>
                  </a:cubicBezTo>
                  <a:cubicBezTo>
                    <a:pt x="49" y="33"/>
                    <a:pt x="50" y="33"/>
                    <a:pt x="51" y="34"/>
                  </a:cubicBezTo>
                  <a:cubicBezTo>
                    <a:pt x="51" y="34"/>
                    <a:pt x="51" y="34"/>
                    <a:pt x="51" y="34"/>
                  </a:cubicBezTo>
                  <a:cubicBezTo>
                    <a:pt x="51" y="34"/>
                    <a:pt x="51" y="34"/>
                    <a:pt x="51" y="34"/>
                  </a:cubicBezTo>
                  <a:cubicBezTo>
                    <a:pt x="51" y="34"/>
                    <a:pt x="52" y="34"/>
                    <a:pt x="52" y="34"/>
                  </a:cubicBezTo>
                  <a:cubicBezTo>
                    <a:pt x="52" y="34"/>
                    <a:pt x="53" y="33"/>
                    <a:pt x="54" y="33"/>
                  </a:cubicBezTo>
                  <a:cubicBezTo>
                    <a:pt x="56" y="32"/>
                    <a:pt x="58" y="30"/>
                    <a:pt x="61" y="30"/>
                  </a:cubicBezTo>
                  <a:cubicBezTo>
                    <a:pt x="63" y="30"/>
                    <a:pt x="65" y="30"/>
                    <a:pt x="66" y="29"/>
                  </a:cubicBezTo>
                  <a:cubicBezTo>
                    <a:pt x="66" y="29"/>
                    <a:pt x="66" y="29"/>
                    <a:pt x="67" y="28"/>
                  </a:cubicBezTo>
                  <a:cubicBezTo>
                    <a:pt x="67" y="28"/>
                    <a:pt x="67" y="28"/>
                    <a:pt x="68" y="28"/>
                  </a:cubicBezTo>
                  <a:cubicBezTo>
                    <a:pt x="68" y="28"/>
                    <a:pt x="68" y="28"/>
                    <a:pt x="68" y="28"/>
                  </a:cubicBezTo>
                  <a:cubicBezTo>
                    <a:pt x="68" y="27"/>
                    <a:pt x="68" y="27"/>
                    <a:pt x="69" y="26"/>
                  </a:cubicBezTo>
                  <a:cubicBezTo>
                    <a:pt x="69" y="26"/>
                    <a:pt x="69" y="26"/>
                    <a:pt x="69" y="26"/>
                  </a:cubicBezTo>
                  <a:cubicBezTo>
                    <a:pt x="69" y="26"/>
                    <a:pt x="70" y="25"/>
                    <a:pt x="70" y="25"/>
                  </a:cubicBezTo>
                  <a:cubicBezTo>
                    <a:pt x="70" y="25"/>
                    <a:pt x="70" y="25"/>
                    <a:pt x="70" y="25"/>
                  </a:cubicBezTo>
                  <a:cubicBezTo>
                    <a:pt x="70" y="24"/>
                    <a:pt x="70" y="22"/>
                    <a:pt x="71" y="21"/>
                  </a:cubicBezTo>
                  <a:cubicBezTo>
                    <a:pt x="71" y="21"/>
                    <a:pt x="71" y="20"/>
                    <a:pt x="71" y="20"/>
                  </a:cubicBezTo>
                  <a:cubicBezTo>
                    <a:pt x="71" y="19"/>
                    <a:pt x="71" y="18"/>
                    <a:pt x="72" y="17"/>
                  </a:cubicBezTo>
                  <a:cubicBezTo>
                    <a:pt x="72" y="16"/>
                    <a:pt x="73" y="16"/>
                    <a:pt x="74" y="16"/>
                  </a:cubicBezTo>
                  <a:cubicBezTo>
                    <a:pt x="74" y="16"/>
                    <a:pt x="74" y="16"/>
                    <a:pt x="74" y="16"/>
                  </a:cubicBezTo>
                  <a:cubicBezTo>
                    <a:pt x="75" y="16"/>
                    <a:pt x="76" y="16"/>
                    <a:pt x="76" y="16"/>
                  </a:cubicBezTo>
                  <a:cubicBezTo>
                    <a:pt x="77" y="16"/>
                    <a:pt x="77" y="16"/>
                    <a:pt x="77" y="15"/>
                  </a:cubicBezTo>
                  <a:cubicBezTo>
                    <a:pt x="77" y="14"/>
                    <a:pt x="77" y="14"/>
                    <a:pt x="77" y="13"/>
                  </a:cubicBezTo>
                  <a:cubicBezTo>
                    <a:pt x="77" y="13"/>
                    <a:pt x="77" y="13"/>
                    <a:pt x="77" y="13"/>
                  </a:cubicBezTo>
                  <a:cubicBezTo>
                    <a:pt x="78" y="13"/>
                    <a:pt x="78" y="12"/>
                    <a:pt x="78" y="12"/>
                  </a:cubicBezTo>
                  <a:cubicBezTo>
                    <a:pt x="78" y="12"/>
                    <a:pt x="78" y="12"/>
                    <a:pt x="78" y="12"/>
                  </a:cubicBezTo>
                  <a:cubicBezTo>
                    <a:pt x="78" y="11"/>
                    <a:pt x="78" y="11"/>
                    <a:pt x="77" y="10"/>
                  </a:cubicBezTo>
                  <a:cubicBezTo>
                    <a:pt x="77" y="10"/>
                    <a:pt x="77" y="10"/>
                    <a:pt x="77" y="10"/>
                  </a:cubicBezTo>
                  <a:cubicBezTo>
                    <a:pt x="77" y="10"/>
                    <a:pt x="77" y="10"/>
                    <a:pt x="77" y="10"/>
                  </a:cubicBezTo>
                  <a:cubicBezTo>
                    <a:pt x="75" y="5"/>
                    <a:pt x="75" y="5"/>
                    <a:pt x="75" y="5"/>
                  </a:cubicBezTo>
                  <a:cubicBezTo>
                    <a:pt x="75" y="5"/>
                    <a:pt x="75" y="5"/>
                    <a:pt x="75" y="5"/>
                  </a:cubicBezTo>
                  <a:cubicBezTo>
                    <a:pt x="75" y="5"/>
                    <a:pt x="75" y="5"/>
                    <a:pt x="75" y="5"/>
                  </a:cubicBezTo>
                  <a:cubicBezTo>
                    <a:pt x="74" y="5"/>
                    <a:pt x="73" y="5"/>
                    <a:pt x="72" y="5"/>
                  </a:cubicBezTo>
                  <a:cubicBezTo>
                    <a:pt x="70" y="5"/>
                    <a:pt x="68" y="4"/>
                    <a:pt x="66" y="3"/>
                  </a:cubicBezTo>
                  <a:cubicBezTo>
                    <a:pt x="65" y="1"/>
                    <a:pt x="61" y="0"/>
                    <a:pt x="59" y="0"/>
                  </a:cubicBezTo>
                  <a:cubicBezTo>
                    <a:pt x="58" y="1"/>
                    <a:pt x="58" y="3"/>
                    <a:pt x="57" y="4"/>
                  </a:cubicBezTo>
                  <a:cubicBezTo>
                    <a:pt x="56" y="6"/>
                    <a:pt x="54" y="6"/>
                    <a:pt x="51" y="6"/>
                  </a:cubicBezTo>
                  <a:cubicBezTo>
                    <a:pt x="50" y="6"/>
                    <a:pt x="49" y="6"/>
                    <a:pt x="48" y="6"/>
                  </a:cubicBezTo>
                  <a:cubicBezTo>
                    <a:pt x="48" y="6"/>
                    <a:pt x="47" y="6"/>
                    <a:pt x="47" y="6"/>
                  </a:cubicBezTo>
                  <a:cubicBezTo>
                    <a:pt x="47" y="6"/>
                    <a:pt x="46" y="6"/>
                    <a:pt x="46" y="6"/>
                  </a:cubicBezTo>
                  <a:cubicBezTo>
                    <a:pt x="45" y="6"/>
                    <a:pt x="45" y="7"/>
                    <a:pt x="44" y="7"/>
                  </a:cubicBezTo>
                  <a:cubicBezTo>
                    <a:pt x="43" y="8"/>
                    <a:pt x="42" y="8"/>
                    <a:pt x="41" y="9"/>
                  </a:cubicBezTo>
                  <a:cubicBezTo>
                    <a:pt x="41" y="10"/>
                    <a:pt x="40" y="10"/>
                    <a:pt x="39" y="11"/>
                  </a:cubicBezTo>
                  <a:cubicBezTo>
                    <a:pt x="39" y="11"/>
                    <a:pt x="38" y="11"/>
                    <a:pt x="38" y="11"/>
                  </a:cubicBezTo>
                  <a:cubicBezTo>
                    <a:pt x="37" y="12"/>
                    <a:pt x="36" y="12"/>
                    <a:pt x="37" y="14"/>
                  </a:cubicBezTo>
                  <a:cubicBezTo>
                    <a:pt x="37" y="15"/>
                    <a:pt x="37" y="16"/>
                    <a:pt x="37" y="17"/>
                  </a:cubicBezTo>
                  <a:cubicBezTo>
                    <a:pt x="37" y="18"/>
                    <a:pt x="37" y="19"/>
                    <a:pt x="37" y="20"/>
                  </a:cubicBezTo>
                  <a:cubicBezTo>
                    <a:pt x="36" y="21"/>
                    <a:pt x="35" y="21"/>
                    <a:pt x="34" y="21"/>
                  </a:cubicBezTo>
                  <a:cubicBezTo>
                    <a:pt x="32" y="21"/>
                    <a:pt x="31" y="20"/>
                    <a:pt x="30" y="20"/>
                  </a:cubicBezTo>
                  <a:cubicBezTo>
                    <a:pt x="30" y="20"/>
                    <a:pt x="29" y="20"/>
                    <a:pt x="28" y="20"/>
                  </a:cubicBezTo>
                  <a:cubicBezTo>
                    <a:pt x="25" y="20"/>
                    <a:pt x="21" y="21"/>
                    <a:pt x="20" y="22"/>
                  </a:cubicBezTo>
                  <a:cubicBezTo>
                    <a:pt x="18" y="24"/>
                    <a:pt x="14" y="24"/>
                    <a:pt x="11" y="23"/>
                  </a:cubicBezTo>
                  <a:cubicBezTo>
                    <a:pt x="11" y="22"/>
                    <a:pt x="10" y="22"/>
                    <a:pt x="9" y="22"/>
                  </a:cubicBezTo>
                  <a:cubicBezTo>
                    <a:pt x="8" y="22"/>
                    <a:pt x="7" y="23"/>
                    <a:pt x="7" y="23"/>
                  </a:cubicBezTo>
                  <a:cubicBezTo>
                    <a:pt x="6" y="24"/>
                    <a:pt x="5" y="25"/>
                    <a:pt x="5" y="25"/>
                  </a:cubicBezTo>
                  <a:cubicBezTo>
                    <a:pt x="3" y="25"/>
                    <a:pt x="2" y="24"/>
                    <a:pt x="1" y="23"/>
                  </a:cubicBezTo>
                  <a:cubicBezTo>
                    <a:pt x="1" y="23"/>
                    <a:pt x="1" y="23"/>
                    <a:pt x="0" y="23"/>
                  </a:cubicBezTo>
                  <a:cubicBezTo>
                    <a:pt x="0" y="23"/>
                    <a:pt x="0" y="23"/>
                    <a:pt x="0" y="23"/>
                  </a:cubicBezTo>
                  <a:cubicBezTo>
                    <a:pt x="0" y="23"/>
                    <a:pt x="0" y="22"/>
                    <a:pt x="0" y="22"/>
                  </a:cubicBezTo>
                  <a:cubicBezTo>
                    <a:pt x="0" y="23"/>
                    <a:pt x="0" y="23"/>
                    <a:pt x="0" y="2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solidFill>
                  <a:schemeClr val="tx1">
                    <a:lumMod val="75000"/>
                    <a:lumOff val="25000"/>
                  </a:schemeClr>
                </a:solidFill>
              </a:endParaRPr>
            </a:p>
          </p:txBody>
        </p:sp>
        <p:sp>
          <p:nvSpPr>
            <p:cNvPr id="708" name="Freeform 1194"/>
            <p:cNvSpPr>
              <a:spLocks/>
            </p:cNvSpPr>
            <p:nvPr/>
          </p:nvSpPr>
          <p:spPr bwMode="auto">
            <a:xfrm>
              <a:off x="2718" y="3244"/>
              <a:ext cx="66" cy="36"/>
            </a:xfrm>
            <a:custGeom>
              <a:avLst/>
              <a:gdLst>
                <a:gd name="T0" fmla="*/ 37 w 69"/>
                <a:gd name="T1" fmla="*/ 32 h 37"/>
                <a:gd name="T2" fmla="*/ 38 w 69"/>
                <a:gd name="T3" fmla="*/ 32 h 37"/>
                <a:gd name="T4" fmla="*/ 43 w 69"/>
                <a:gd name="T5" fmla="*/ 34 h 37"/>
                <a:gd name="T6" fmla="*/ 45 w 69"/>
                <a:gd name="T7" fmla="*/ 34 h 37"/>
                <a:gd name="T8" fmla="*/ 45 w 69"/>
                <a:gd name="T9" fmla="*/ 34 h 37"/>
                <a:gd name="T10" fmla="*/ 50 w 69"/>
                <a:gd name="T11" fmla="*/ 30 h 37"/>
                <a:gd name="T12" fmla="*/ 55 w 69"/>
                <a:gd name="T13" fmla="*/ 22 h 37"/>
                <a:gd name="T14" fmla="*/ 61 w 69"/>
                <a:gd name="T15" fmla="*/ 12 h 37"/>
                <a:gd name="T16" fmla="*/ 68 w 69"/>
                <a:gd name="T17" fmla="*/ 8 h 37"/>
                <a:gd name="T18" fmla="*/ 68 w 69"/>
                <a:gd name="T19" fmla="*/ 8 h 37"/>
                <a:gd name="T20" fmla="*/ 67 w 69"/>
                <a:gd name="T21" fmla="*/ 7 h 37"/>
                <a:gd name="T22" fmla="*/ 65 w 69"/>
                <a:gd name="T23" fmla="*/ 6 h 37"/>
                <a:gd name="T24" fmla="*/ 63 w 69"/>
                <a:gd name="T25" fmla="*/ 5 h 37"/>
                <a:gd name="T26" fmla="*/ 62 w 69"/>
                <a:gd name="T27" fmla="*/ 5 h 37"/>
                <a:gd name="T28" fmla="*/ 60 w 69"/>
                <a:gd name="T29" fmla="*/ 4 h 37"/>
                <a:gd name="T30" fmla="*/ 59 w 69"/>
                <a:gd name="T31" fmla="*/ 4 h 37"/>
                <a:gd name="T32" fmla="*/ 59 w 69"/>
                <a:gd name="T33" fmla="*/ 4 h 37"/>
                <a:gd name="T34" fmla="*/ 58 w 69"/>
                <a:gd name="T35" fmla="*/ 3 h 37"/>
                <a:gd name="T36" fmla="*/ 58 w 69"/>
                <a:gd name="T37" fmla="*/ 3 h 37"/>
                <a:gd name="T38" fmla="*/ 50 w 69"/>
                <a:gd name="T39" fmla="*/ 1 h 37"/>
                <a:gd name="T40" fmla="*/ 46 w 69"/>
                <a:gd name="T41" fmla="*/ 3 h 37"/>
                <a:gd name="T42" fmla="*/ 28 w 69"/>
                <a:gd name="T43" fmla="*/ 9 h 37"/>
                <a:gd name="T44" fmla="*/ 19 w 69"/>
                <a:gd name="T45" fmla="*/ 13 h 37"/>
                <a:gd name="T46" fmla="*/ 18 w 69"/>
                <a:gd name="T47" fmla="*/ 13 h 37"/>
                <a:gd name="T48" fmla="*/ 17 w 69"/>
                <a:gd name="T49" fmla="*/ 12 h 37"/>
                <a:gd name="T50" fmla="*/ 15 w 69"/>
                <a:gd name="T51" fmla="*/ 12 h 37"/>
                <a:gd name="T52" fmla="*/ 14 w 69"/>
                <a:gd name="T53" fmla="*/ 12 h 37"/>
                <a:gd name="T54" fmla="*/ 12 w 69"/>
                <a:gd name="T55" fmla="*/ 12 h 37"/>
                <a:gd name="T56" fmla="*/ 11 w 69"/>
                <a:gd name="T57" fmla="*/ 11 h 37"/>
                <a:gd name="T58" fmla="*/ 10 w 69"/>
                <a:gd name="T59" fmla="*/ 10 h 37"/>
                <a:gd name="T60" fmla="*/ 10 w 69"/>
                <a:gd name="T61" fmla="*/ 12 h 37"/>
                <a:gd name="T62" fmla="*/ 8 w 69"/>
                <a:gd name="T63" fmla="*/ 14 h 37"/>
                <a:gd name="T64" fmla="*/ 7 w 69"/>
                <a:gd name="T65" fmla="*/ 15 h 37"/>
                <a:gd name="T66" fmla="*/ 3 w 69"/>
                <a:gd name="T67" fmla="*/ 18 h 37"/>
                <a:gd name="T68" fmla="*/ 0 w 69"/>
                <a:gd name="T69" fmla="*/ 24 h 37"/>
                <a:gd name="T70" fmla="*/ 0 w 69"/>
                <a:gd name="T71" fmla="*/ 24 h 37"/>
                <a:gd name="T72" fmla="*/ 1 w 69"/>
                <a:gd name="T73" fmla="*/ 25 h 37"/>
                <a:gd name="T74" fmla="*/ 2 w 69"/>
                <a:gd name="T75" fmla="*/ 26 h 37"/>
                <a:gd name="T76" fmla="*/ 3 w 69"/>
                <a:gd name="T77" fmla="*/ 28 h 37"/>
                <a:gd name="T78" fmla="*/ 3 w 69"/>
                <a:gd name="T79" fmla="*/ 28 h 37"/>
                <a:gd name="T80" fmla="*/ 4 w 69"/>
                <a:gd name="T81" fmla="*/ 29 h 37"/>
                <a:gd name="T82" fmla="*/ 5 w 69"/>
                <a:gd name="T83" fmla="*/ 30 h 37"/>
                <a:gd name="T84" fmla="*/ 7 w 69"/>
                <a:gd name="T85" fmla="*/ 31 h 37"/>
                <a:gd name="T86" fmla="*/ 8 w 69"/>
                <a:gd name="T87" fmla="*/ 32 h 37"/>
                <a:gd name="T88" fmla="*/ 9 w 69"/>
                <a:gd name="T89" fmla="*/ 33 h 37"/>
                <a:gd name="T90" fmla="*/ 11 w 69"/>
                <a:gd name="T91" fmla="*/ 34 h 37"/>
                <a:gd name="T92" fmla="*/ 12 w 69"/>
                <a:gd name="T93" fmla="*/ 35 h 37"/>
                <a:gd name="T94" fmla="*/ 21 w 69"/>
                <a:gd name="T95" fmla="*/ 3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9" h="37">
                  <a:moveTo>
                    <a:pt x="25" y="36"/>
                  </a:moveTo>
                  <a:cubicBezTo>
                    <a:pt x="30" y="34"/>
                    <a:pt x="37" y="32"/>
                    <a:pt x="37" y="32"/>
                  </a:cubicBezTo>
                  <a:cubicBezTo>
                    <a:pt x="37" y="32"/>
                    <a:pt x="37" y="32"/>
                    <a:pt x="37" y="32"/>
                  </a:cubicBezTo>
                  <a:cubicBezTo>
                    <a:pt x="38" y="32"/>
                    <a:pt x="38" y="32"/>
                    <a:pt x="38" y="32"/>
                  </a:cubicBezTo>
                  <a:cubicBezTo>
                    <a:pt x="38" y="32"/>
                    <a:pt x="41" y="33"/>
                    <a:pt x="42" y="33"/>
                  </a:cubicBezTo>
                  <a:cubicBezTo>
                    <a:pt x="43" y="33"/>
                    <a:pt x="43" y="34"/>
                    <a:pt x="43" y="34"/>
                  </a:cubicBezTo>
                  <a:cubicBezTo>
                    <a:pt x="43" y="34"/>
                    <a:pt x="43" y="34"/>
                    <a:pt x="43" y="34"/>
                  </a:cubicBezTo>
                  <a:cubicBezTo>
                    <a:pt x="44" y="34"/>
                    <a:pt x="44" y="34"/>
                    <a:pt x="45" y="34"/>
                  </a:cubicBezTo>
                  <a:cubicBezTo>
                    <a:pt x="45" y="34"/>
                    <a:pt x="45" y="34"/>
                    <a:pt x="45" y="34"/>
                  </a:cubicBezTo>
                  <a:cubicBezTo>
                    <a:pt x="45" y="34"/>
                    <a:pt x="45" y="34"/>
                    <a:pt x="45" y="34"/>
                  </a:cubicBezTo>
                  <a:cubicBezTo>
                    <a:pt x="45" y="34"/>
                    <a:pt x="45" y="33"/>
                    <a:pt x="46" y="33"/>
                  </a:cubicBezTo>
                  <a:cubicBezTo>
                    <a:pt x="47" y="32"/>
                    <a:pt x="49" y="32"/>
                    <a:pt x="50" y="30"/>
                  </a:cubicBezTo>
                  <a:cubicBezTo>
                    <a:pt x="50" y="30"/>
                    <a:pt x="50" y="30"/>
                    <a:pt x="50" y="30"/>
                  </a:cubicBezTo>
                  <a:cubicBezTo>
                    <a:pt x="52" y="28"/>
                    <a:pt x="54" y="25"/>
                    <a:pt x="55" y="22"/>
                  </a:cubicBezTo>
                  <a:cubicBezTo>
                    <a:pt x="56" y="21"/>
                    <a:pt x="56" y="20"/>
                    <a:pt x="57" y="19"/>
                  </a:cubicBezTo>
                  <a:cubicBezTo>
                    <a:pt x="59" y="15"/>
                    <a:pt x="60" y="13"/>
                    <a:pt x="61" y="12"/>
                  </a:cubicBezTo>
                  <a:cubicBezTo>
                    <a:pt x="62" y="12"/>
                    <a:pt x="63" y="12"/>
                    <a:pt x="64" y="11"/>
                  </a:cubicBezTo>
                  <a:cubicBezTo>
                    <a:pt x="65" y="10"/>
                    <a:pt x="67" y="9"/>
                    <a:pt x="68" y="8"/>
                  </a:cubicBezTo>
                  <a:cubicBezTo>
                    <a:pt x="69" y="8"/>
                    <a:pt x="69" y="8"/>
                    <a:pt x="69" y="8"/>
                  </a:cubicBezTo>
                  <a:cubicBezTo>
                    <a:pt x="68" y="8"/>
                    <a:pt x="68" y="8"/>
                    <a:pt x="68" y="8"/>
                  </a:cubicBezTo>
                  <a:cubicBezTo>
                    <a:pt x="68" y="7"/>
                    <a:pt x="67" y="7"/>
                    <a:pt x="67" y="7"/>
                  </a:cubicBezTo>
                  <a:cubicBezTo>
                    <a:pt x="67" y="7"/>
                    <a:pt x="67" y="7"/>
                    <a:pt x="67" y="7"/>
                  </a:cubicBezTo>
                  <a:cubicBezTo>
                    <a:pt x="66" y="7"/>
                    <a:pt x="66" y="6"/>
                    <a:pt x="66" y="6"/>
                  </a:cubicBezTo>
                  <a:cubicBezTo>
                    <a:pt x="65" y="6"/>
                    <a:pt x="65" y="6"/>
                    <a:pt x="65" y="6"/>
                  </a:cubicBezTo>
                  <a:cubicBezTo>
                    <a:pt x="65" y="6"/>
                    <a:pt x="65" y="6"/>
                    <a:pt x="65" y="6"/>
                  </a:cubicBezTo>
                  <a:cubicBezTo>
                    <a:pt x="64" y="6"/>
                    <a:pt x="64" y="6"/>
                    <a:pt x="63" y="5"/>
                  </a:cubicBezTo>
                  <a:cubicBezTo>
                    <a:pt x="63" y="5"/>
                    <a:pt x="63" y="5"/>
                    <a:pt x="63" y="5"/>
                  </a:cubicBezTo>
                  <a:cubicBezTo>
                    <a:pt x="62" y="5"/>
                    <a:pt x="62" y="5"/>
                    <a:pt x="62" y="5"/>
                  </a:cubicBezTo>
                  <a:cubicBezTo>
                    <a:pt x="62" y="5"/>
                    <a:pt x="61" y="5"/>
                    <a:pt x="61" y="5"/>
                  </a:cubicBezTo>
                  <a:cubicBezTo>
                    <a:pt x="61" y="5"/>
                    <a:pt x="61" y="5"/>
                    <a:pt x="60" y="4"/>
                  </a:cubicBezTo>
                  <a:cubicBezTo>
                    <a:pt x="60" y="4"/>
                    <a:pt x="60" y="4"/>
                    <a:pt x="60" y="4"/>
                  </a:cubicBezTo>
                  <a:cubicBezTo>
                    <a:pt x="60" y="4"/>
                    <a:pt x="60" y="4"/>
                    <a:pt x="59" y="4"/>
                  </a:cubicBezTo>
                  <a:cubicBezTo>
                    <a:pt x="59" y="4"/>
                    <a:pt x="59" y="4"/>
                    <a:pt x="59" y="4"/>
                  </a:cubicBezTo>
                  <a:cubicBezTo>
                    <a:pt x="59" y="4"/>
                    <a:pt x="59" y="4"/>
                    <a:pt x="59" y="4"/>
                  </a:cubicBezTo>
                  <a:cubicBezTo>
                    <a:pt x="59" y="4"/>
                    <a:pt x="59" y="4"/>
                    <a:pt x="58" y="4"/>
                  </a:cubicBezTo>
                  <a:cubicBezTo>
                    <a:pt x="58" y="3"/>
                    <a:pt x="58" y="3"/>
                    <a:pt x="58" y="3"/>
                  </a:cubicBezTo>
                  <a:cubicBezTo>
                    <a:pt x="58" y="3"/>
                    <a:pt x="58" y="3"/>
                    <a:pt x="58" y="3"/>
                  </a:cubicBezTo>
                  <a:cubicBezTo>
                    <a:pt x="58" y="3"/>
                    <a:pt x="58" y="3"/>
                    <a:pt x="58" y="3"/>
                  </a:cubicBezTo>
                  <a:cubicBezTo>
                    <a:pt x="58" y="3"/>
                    <a:pt x="58" y="3"/>
                    <a:pt x="58" y="3"/>
                  </a:cubicBezTo>
                  <a:cubicBezTo>
                    <a:pt x="57" y="2"/>
                    <a:pt x="52" y="1"/>
                    <a:pt x="50" y="1"/>
                  </a:cubicBezTo>
                  <a:cubicBezTo>
                    <a:pt x="50" y="0"/>
                    <a:pt x="49" y="0"/>
                    <a:pt x="49" y="0"/>
                  </a:cubicBezTo>
                  <a:cubicBezTo>
                    <a:pt x="48" y="1"/>
                    <a:pt x="47" y="2"/>
                    <a:pt x="46" y="3"/>
                  </a:cubicBezTo>
                  <a:cubicBezTo>
                    <a:pt x="42" y="5"/>
                    <a:pt x="40" y="7"/>
                    <a:pt x="38" y="7"/>
                  </a:cubicBezTo>
                  <a:cubicBezTo>
                    <a:pt x="36" y="7"/>
                    <a:pt x="30" y="8"/>
                    <a:pt x="28" y="9"/>
                  </a:cubicBezTo>
                  <a:cubicBezTo>
                    <a:pt x="28" y="11"/>
                    <a:pt x="25" y="13"/>
                    <a:pt x="20" y="13"/>
                  </a:cubicBezTo>
                  <a:cubicBezTo>
                    <a:pt x="19" y="13"/>
                    <a:pt x="19" y="13"/>
                    <a:pt x="19" y="13"/>
                  </a:cubicBezTo>
                  <a:cubicBezTo>
                    <a:pt x="19" y="13"/>
                    <a:pt x="19" y="13"/>
                    <a:pt x="19" y="13"/>
                  </a:cubicBezTo>
                  <a:cubicBezTo>
                    <a:pt x="18" y="13"/>
                    <a:pt x="18" y="13"/>
                    <a:pt x="18" y="13"/>
                  </a:cubicBezTo>
                  <a:cubicBezTo>
                    <a:pt x="18" y="13"/>
                    <a:pt x="18" y="13"/>
                    <a:pt x="17" y="13"/>
                  </a:cubicBezTo>
                  <a:cubicBezTo>
                    <a:pt x="17" y="13"/>
                    <a:pt x="17" y="13"/>
                    <a:pt x="17" y="12"/>
                  </a:cubicBezTo>
                  <a:cubicBezTo>
                    <a:pt x="16" y="12"/>
                    <a:pt x="16" y="12"/>
                    <a:pt x="16" y="12"/>
                  </a:cubicBezTo>
                  <a:cubicBezTo>
                    <a:pt x="16" y="12"/>
                    <a:pt x="16" y="12"/>
                    <a:pt x="15" y="12"/>
                  </a:cubicBezTo>
                  <a:cubicBezTo>
                    <a:pt x="15" y="12"/>
                    <a:pt x="15" y="12"/>
                    <a:pt x="15" y="12"/>
                  </a:cubicBezTo>
                  <a:cubicBezTo>
                    <a:pt x="14" y="12"/>
                    <a:pt x="14" y="12"/>
                    <a:pt x="14" y="12"/>
                  </a:cubicBezTo>
                  <a:cubicBezTo>
                    <a:pt x="14" y="12"/>
                    <a:pt x="13" y="12"/>
                    <a:pt x="13" y="12"/>
                  </a:cubicBezTo>
                  <a:cubicBezTo>
                    <a:pt x="13" y="12"/>
                    <a:pt x="13" y="12"/>
                    <a:pt x="12" y="12"/>
                  </a:cubicBezTo>
                  <a:cubicBezTo>
                    <a:pt x="12" y="11"/>
                    <a:pt x="12" y="11"/>
                    <a:pt x="12" y="11"/>
                  </a:cubicBezTo>
                  <a:cubicBezTo>
                    <a:pt x="12" y="11"/>
                    <a:pt x="11" y="11"/>
                    <a:pt x="11" y="11"/>
                  </a:cubicBezTo>
                  <a:cubicBezTo>
                    <a:pt x="11" y="11"/>
                    <a:pt x="11" y="11"/>
                    <a:pt x="11" y="11"/>
                  </a:cubicBezTo>
                  <a:cubicBezTo>
                    <a:pt x="10" y="11"/>
                    <a:pt x="10" y="10"/>
                    <a:pt x="10" y="10"/>
                  </a:cubicBezTo>
                  <a:cubicBezTo>
                    <a:pt x="10" y="11"/>
                    <a:pt x="10" y="11"/>
                    <a:pt x="10" y="11"/>
                  </a:cubicBezTo>
                  <a:cubicBezTo>
                    <a:pt x="10" y="12"/>
                    <a:pt x="10" y="12"/>
                    <a:pt x="10" y="12"/>
                  </a:cubicBezTo>
                  <a:cubicBezTo>
                    <a:pt x="9" y="13"/>
                    <a:pt x="9" y="13"/>
                    <a:pt x="9" y="13"/>
                  </a:cubicBezTo>
                  <a:cubicBezTo>
                    <a:pt x="9" y="13"/>
                    <a:pt x="9" y="14"/>
                    <a:pt x="8" y="14"/>
                  </a:cubicBezTo>
                  <a:cubicBezTo>
                    <a:pt x="8" y="14"/>
                    <a:pt x="7" y="14"/>
                    <a:pt x="7" y="14"/>
                  </a:cubicBezTo>
                  <a:cubicBezTo>
                    <a:pt x="7" y="14"/>
                    <a:pt x="7" y="15"/>
                    <a:pt x="7" y="15"/>
                  </a:cubicBezTo>
                  <a:cubicBezTo>
                    <a:pt x="6" y="15"/>
                    <a:pt x="5" y="15"/>
                    <a:pt x="4" y="15"/>
                  </a:cubicBezTo>
                  <a:cubicBezTo>
                    <a:pt x="4" y="16"/>
                    <a:pt x="4" y="17"/>
                    <a:pt x="3" y="18"/>
                  </a:cubicBezTo>
                  <a:cubicBezTo>
                    <a:pt x="3" y="19"/>
                    <a:pt x="3" y="19"/>
                    <a:pt x="3" y="20"/>
                  </a:cubicBezTo>
                  <a:cubicBezTo>
                    <a:pt x="3" y="21"/>
                    <a:pt x="3" y="24"/>
                    <a:pt x="0" y="24"/>
                  </a:cubicBezTo>
                  <a:cubicBezTo>
                    <a:pt x="0" y="24"/>
                    <a:pt x="0" y="24"/>
                    <a:pt x="0" y="24"/>
                  </a:cubicBezTo>
                  <a:cubicBezTo>
                    <a:pt x="0" y="24"/>
                    <a:pt x="0" y="24"/>
                    <a:pt x="0" y="24"/>
                  </a:cubicBezTo>
                  <a:cubicBezTo>
                    <a:pt x="1" y="24"/>
                    <a:pt x="1" y="24"/>
                    <a:pt x="1" y="25"/>
                  </a:cubicBezTo>
                  <a:cubicBezTo>
                    <a:pt x="1" y="25"/>
                    <a:pt x="1" y="25"/>
                    <a:pt x="1" y="25"/>
                  </a:cubicBezTo>
                  <a:cubicBezTo>
                    <a:pt x="1" y="25"/>
                    <a:pt x="1" y="25"/>
                    <a:pt x="1" y="25"/>
                  </a:cubicBezTo>
                  <a:cubicBezTo>
                    <a:pt x="1" y="26"/>
                    <a:pt x="2" y="26"/>
                    <a:pt x="2" y="26"/>
                  </a:cubicBezTo>
                  <a:cubicBezTo>
                    <a:pt x="2" y="26"/>
                    <a:pt x="2" y="26"/>
                    <a:pt x="2" y="27"/>
                  </a:cubicBezTo>
                  <a:cubicBezTo>
                    <a:pt x="2" y="27"/>
                    <a:pt x="2" y="27"/>
                    <a:pt x="3" y="28"/>
                  </a:cubicBezTo>
                  <a:cubicBezTo>
                    <a:pt x="3" y="28"/>
                    <a:pt x="3" y="28"/>
                    <a:pt x="3" y="28"/>
                  </a:cubicBezTo>
                  <a:cubicBezTo>
                    <a:pt x="3" y="28"/>
                    <a:pt x="3" y="28"/>
                    <a:pt x="3" y="28"/>
                  </a:cubicBezTo>
                  <a:cubicBezTo>
                    <a:pt x="3" y="28"/>
                    <a:pt x="3" y="28"/>
                    <a:pt x="3" y="28"/>
                  </a:cubicBezTo>
                  <a:cubicBezTo>
                    <a:pt x="3" y="29"/>
                    <a:pt x="4" y="29"/>
                    <a:pt x="4" y="29"/>
                  </a:cubicBezTo>
                  <a:cubicBezTo>
                    <a:pt x="4" y="29"/>
                    <a:pt x="4" y="29"/>
                    <a:pt x="4" y="29"/>
                  </a:cubicBezTo>
                  <a:cubicBezTo>
                    <a:pt x="5" y="29"/>
                    <a:pt x="5" y="30"/>
                    <a:pt x="5" y="30"/>
                  </a:cubicBezTo>
                  <a:cubicBezTo>
                    <a:pt x="6" y="30"/>
                    <a:pt x="6" y="30"/>
                    <a:pt x="6" y="30"/>
                  </a:cubicBezTo>
                  <a:cubicBezTo>
                    <a:pt x="6" y="30"/>
                    <a:pt x="6" y="31"/>
                    <a:pt x="7" y="31"/>
                  </a:cubicBezTo>
                  <a:cubicBezTo>
                    <a:pt x="7" y="31"/>
                    <a:pt x="7" y="31"/>
                    <a:pt x="7" y="31"/>
                  </a:cubicBezTo>
                  <a:cubicBezTo>
                    <a:pt x="8" y="31"/>
                    <a:pt x="8" y="31"/>
                    <a:pt x="8" y="32"/>
                  </a:cubicBezTo>
                  <a:cubicBezTo>
                    <a:pt x="8" y="32"/>
                    <a:pt x="8" y="32"/>
                    <a:pt x="9" y="32"/>
                  </a:cubicBezTo>
                  <a:cubicBezTo>
                    <a:pt x="9" y="32"/>
                    <a:pt x="9" y="32"/>
                    <a:pt x="9" y="33"/>
                  </a:cubicBezTo>
                  <a:cubicBezTo>
                    <a:pt x="10" y="33"/>
                    <a:pt x="10" y="33"/>
                    <a:pt x="10" y="33"/>
                  </a:cubicBezTo>
                  <a:cubicBezTo>
                    <a:pt x="10" y="33"/>
                    <a:pt x="10" y="33"/>
                    <a:pt x="11" y="34"/>
                  </a:cubicBezTo>
                  <a:cubicBezTo>
                    <a:pt x="11" y="34"/>
                    <a:pt x="11" y="34"/>
                    <a:pt x="11" y="34"/>
                  </a:cubicBezTo>
                  <a:cubicBezTo>
                    <a:pt x="11" y="34"/>
                    <a:pt x="11" y="35"/>
                    <a:pt x="12" y="35"/>
                  </a:cubicBezTo>
                  <a:cubicBezTo>
                    <a:pt x="13" y="36"/>
                    <a:pt x="15" y="37"/>
                    <a:pt x="18" y="37"/>
                  </a:cubicBezTo>
                  <a:cubicBezTo>
                    <a:pt x="19" y="37"/>
                    <a:pt x="20" y="37"/>
                    <a:pt x="21" y="37"/>
                  </a:cubicBezTo>
                  <a:cubicBezTo>
                    <a:pt x="22" y="37"/>
                    <a:pt x="23" y="36"/>
                    <a:pt x="25" y="36"/>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solidFill>
                  <a:schemeClr val="tx1">
                    <a:lumMod val="75000"/>
                    <a:lumOff val="25000"/>
                  </a:schemeClr>
                </a:solidFill>
              </a:endParaRPr>
            </a:p>
          </p:txBody>
        </p:sp>
        <p:sp>
          <p:nvSpPr>
            <p:cNvPr id="709" name="Freeform 1195"/>
            <p:cNvSpPr>
              <a:spLocks/>
            </p:cNvSpPr>
            <p:nvPr/>
          </p:nvSpPr>
          <p:spPr bwMode="auto">
            <a:xfrm>
              <a:off x="2679" y="3211"/>
              <a:ext cx="62" cy="30"/>
            </a:xfrm>
            <a:custGeom>
              <a:avLst/>
              <a:gdLst>
                <a:gd name="T0" fmla="*/ 18 w 65"/>
                <a:gd name="T1" fmla="*/ 31 h 31"/>
                <a:gd name="T2" fmla="*/ 21 w 65"/>
                <a:gd name="T3" fmla="*/ 31 h 31"/>
                <a:gd name="T4" fmla="*/ 24 w 65"/>
                <a:gd name="T5" fmla="*/ 31 h 31"/>
                <a:gd name="T6" fmla="*/ 25 w 65"/>
                <a:gd name="T7" fmla="*/ 27 h 31"/>
                <a:gd name="T8" fmla="*/ 26 w 65"/>
                <a:gd name="T9" fmla="*/ 25 h 31"/>
                <a:gd name="T10" fmla="*/ 27 w 65"/>
                <a:gd name="T11" fmla="*/ 25 h 31"/>
                <a:gd name="T12" fmla="*/ 39 w 65"/>
                <a:gd name="T13" fmla="*/ 29 h 31"/>
                <a:gd name="T14" fmla="*/ 42 w 65"/>
                <a:gd name="T15" fmla="*/ 30 h 31"/>
                <a:gd name="T16" fmla="*/ 45 w 65"/>
                <a:gd name="T17" fmla="*/ 30 h 31"/>
                <a:gd name="T18" fmla="*/ 47 w 65"/>
                <a:gd name="T19" fmla="*/ 29 h 31"/>
                <a:gd name="T20" fmla="*/ 48 w 65"/>
                <a:gd name="T21" fmla="*/ 29 h 31"/>
                <a:gd name="T22" fmla="*/ 48 w 65"/>
                <a:gd name="T23" fmla="*/ 29 h 31"/>
                <a:gd name="T24" fmla="*/ 49 w 65"/>
                <a:gd name="T25" fmla="*/ 28 h 31"/>
                <a:gd name="T26" fmla="*/ 50 w 65"/>
                <a:gd name="T27" fmla="*/ 28 h 31"/>
                <a:gd name="T28" fmla="*/ 50 w 65"/>
                <a:gd name="T29" fmla="*/ 28 h 31"/>
                <a:gd name="T30" fmla="*/ 59 w 65"/>
                <a:gd name="T31" fmla="*/ 24 h 31"/>
                <a:gd name="T32" fmla="*/ 61 w 65"/>
                <a:gd name="T33" fmla="*/ 21 h 31"/>
                <a:gd name="T34" fmla="*/ 62 w 65"/>
                <a:gd name="T35" fmla="*/ 21 h 31"/>
                <a:gd name="T36" fmla="*/ 64 w 65"/>
                <a:gd name="T37" fmla="*/ 19 h 31"/>
                <a:gd name="T38" fmla="*/ 65 w 65"/>
                <a:gd name="T39" fmla="*/ 19 h 31"/>
                <a:gd name="T40" fmla="*/ 64 w 65"/>
                <a:gd name="T41" fmla="*/ 18 h 31"/>
                <a:gd name="T42" fmla="*/ 63 w 65"/>
                <a:gd name="T43" fmla="*/ 16 h 31"/>
                <a:gd name="T44" fmla="*/ 61 w 65"/>
                <a:gd name="T45" fmla="*/ 15 h 31"/>
                <a:gd name="T46" fmla="*/ 60 w 65"/>
                <a:gd name="T47" fmla="*/ 15 h 31"/>
                <a:gd name="T48" fmla="*/ 54 w 65"/>
                <a:gd name="T49" fmla="*/ 13 h 31"/>
                <a:gd name="T50" fmla="*/ 54 w 65"/>
                <a:gd name="T51" fmla="*/ 12 h 31"/>
                <a:gd name="T52" fmla="*/ 53 w 65"/>
                <a:gd name="T53" fmla="*/ 10 h 31"/>
                <a:gd name="T54" fmla="*/ 51 w 65"/>
                <a:gd name="T55" fmla="*/ 10 h 31"/>
                <a:gd name="T56" fmla="*/ 49 w 65"/>
                <a:gd name="T57" fmla="*/ 10 h 31"/>
                <a:gd name="T58" fmla="*/ 49 w 65"/>
                <a:gd name="T59" fmla="*/ 10 h 31"/>
                <a:gd name="T60" fmla="*/ 45 w 65"/>
                <a:gd name="T61" fmla="*/ 12 h 31"/>
                <a:gd name="T62" fmla="*/ 45 w 65"/>
                <a:gd name="T63" fmla="*/ 12 h 31"/>
                <a:gd name="T64" fmla="*/ 42 w 65"/>
                <a:gd name="T65" fmla="*/ 11 h 31"/>
                <a:gd name="T66" fmla="*/ 39 w 65"/>
                <a:gd name="T67" fmla="*/ 7 h 31"/>
                <a:gd name="T68" fmla="*/ 33 w 65"/>
                <a:gd name="T69" fmla="*/ 3 h 31"/>
                <a:gd name="T70" fmla="*/ 31 w 65"/>
                <a:gd name="T71" fmla="*/ 2 h 31"/>
                <a:gd name="T72" fmla="*/ 30 w 65"/>
                <a:gd name="T73" fmla="*/ 2 h 31"/>
                <a:gd name="T74" fmla="*/ 28 w 65"/>
                <a:gd name="T75" fmla="*/ 0 h 31"/>
                <a:gd name="T76" fmla="*/ 28 w 65"/>
                <a:gd name="T77" fmla="*/ 0 h 31"/>
                <a:gd name="T78" fmla="*/ 27 w 65"/>
                <a:gd name="T79" fmla="*/ 0 h 31"/>
                <a:gd name="T80" fmla="*/ 27 w 65"/>
                <a:gd name="T81" fmla="*/ 1 h 31"/>
                <a:gd name="T82" fmla="*/ 27 w 65"/>
                <a:gd name="T83" fmla="*/ 1 h 31"/>
                <a:gd name="T84" fmla="*/ 25 w 65"/>
                <a:gd name="T85" fmla="*/ 1 h 31"/>
                <a:gd name="T86" fmla="*/ 23 w 65"/>
                <a:gd name="T87" fmla="*/ 1 h 31"/>
                <a:gd name="T88" fmla="*/ 22 w 65"/>
                <a:gd name="T89" fmla="*/ 0 h 31"/>
                <a:gd name="T90" fmla="*/ 17 w 65"/>
                <a:gd name="T91" fmla="*/ 2 h 31"/>
                <a:gd name="T92" fmla="*/ 13 w 65"/>
                <a:gd name="T93" fmla="*/ 5 h 31"/>
                <a:gd name="T94" fmla="*/ 0 w 65"/>
                <a:gd name="T95" fmla="*/ 10 h 31"/>
                <a:gd name="T96" fmla="*/ 0 w 65"/>
                <a:gd name="T97" fmla="*/ 10 h 31"/>
                <a:gd name="T98" fmla="*/ 1 w 65"/>
                <a:gd name="T99" fmla="*/ 11 h 31"/>
                <a:gd name="T100" fmla="*/ 2 w 65"/>
                <a:gd name="T101" fmla="*/ 13 h 31"/>
                <a:gd name="T102" fmla="*/ 3 w 65"/>
                <a:gd name="T103" fmla="*/ 17 h 31"/>
                <a:gd name="T104" fmla="*/ 5 w 65"/>
                <a:gd name="T105" fmla="*/ 22 h 31"/>
                <a:gd name="T106" fmla="*/ 7 w 65"/>
                <a:gd name="T107" fmla="*/ 23 h 31"/>
                <a:gd name="T108" fmla="*/ 17 w 65"/>
                <a:gd name="T109" fmla="*/ 31 h 31"/>
                <a:gd name="T110" fmla="*/ 17 w 65"/>
                <a:gd name="T111" fmla="*/ 31 h 31"/>
                <a:gd name="T112" fmla="*/ 18 w 65"/>
                <a:gd name="T113"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5" h="31">
                  <a:moveTo>
                    <a:pt x="18" y="31"/>
                  </a:moveTo>
                  <a:cubicBezTo>
                    <a:pt x="19" y="31"/>
                    <a:pt x="20" y="31"/>
                    <a:pt x="21" y="31"/>
                  </a:cubicBezTo>
                  <a:cubicBezTo>
                    <a:pt x="23" y="31"/>
                    <a:pt x="24" y="31"/>
                    <a:pt x="24" y="31"/>
                  </a:cubicBezTo>
                  <a:cubicBezTo>
                    <a:pt x="24" y="30"/>
                    <a:pt x="25" y="27"/>
                    <a:pt x="25" y="27"/>
                  </a:cubicBezTo>
                  <a:cubicBezTo>
                    <a:pt x="26" y="25"/>
                    <a:pt x="26" y="25"/>
                    <a:pt x="26" y="25"/>
                  </a:cubicBezTo>
                  <a:cubicBezTo>
                    <a:pt x="27" y="25"/>
                    <a:pt x="27" y="25"/>
                    <a:pt x="27" y="25"/>
                  </a:cubicBezTo>
                  <a:cubicBezTo>
                    <a:pt x="28" y="25"/>
                    <a:pt x="36" y="25"/>
                    <a:pt x="39" y="29"/>
                  </a:cubicBezTo>
                  <a:cubicBezTo>
                    <a:pt x="40" y="30"/>
                    <a:pt x="41" y="30"/>
                    <a:pt x="42" y="30"/>
                  </a:cubicBezTo>
                  <a:cubicBezTo>
                    <a:pt x="44" y="30"/>
                    <a:pt x="45" y="30"/>
                    <a:pt x="45" y="30"/>
                  </a:cubicBezTo>
                  <a:cubicBezTo>
                    <a:pt x="47" y="29"/>
                    <a:pt x="47" y="29"/>
                    <a:pt x="47" y="29"/>
                  </a:cubicBezTo>
                  <a:cubicBezTo>
                    <a:pt x="48" y="29"/>
                    <a:pt x="48" y="29"/>
                    <a:pt x="48" y="29"/>
                  </a:cubicBezTo>
                  <a:cubicBezTo>
                    <a:pt x="48" y="29"/>
                    <a:pt x="48" y="29"/>
                    <a:pt x="48" y="29"/>
                  </a:cubicBezTo>
                  <a:cubicBezTo>
                    <a:pt x="48" y="29"/>
                    <a:pt x="48" y="29"/>
                    <a:pt x="49" y="28"/>
                  </a:cubicBezTo>
                  <a:cubicBezTo>
                    <a:pt x="49" y="28"/>
                    <a:pt x="49" y="28"/>
                    <a:pt x="50" y="28"/>
                  </a:cubicBezTo>
                  <a:cubicBezTo>
                    <a:pt x="50" y="28"/>
                    <a:pt x="50" y="28"/>
                    <a:pt x="50" y="28"/>
                  </a:cubicBezTo>
                  <a:cubicBezTo>
                    <a:pt x="53" y="28"/>
                    <a:pt x="57" y="27"/>
                    <a:pt x="59" y="24"/>
                  </a:cubicBezTo>
                  <a:cubicBezTo>
                    <a:pt x="60" y="23"/>
                    <a:pt x="60" y="22"/>
                    <a:pt x="61" y="21"/>
                  </a:cubicBezTo>
                  <a:cubicBezTo>
                    <a:pt x="61" y="21"/>
                    <a:pt x="62" y="21"/>
                    <a:pt x="62" y="21"/>
                  </a:cubicBezTo>
                  <a:cubicBezTo>
                    <a:pt x="63" y="20"/>
                    <a:pt x="63" y="19"/>
                    <a:pt x="64" y="19"/>
                  </a:cubicBezTo>
                  <a:cubicBezTo>
                    <a:pt x="65" y="19"/>
                    <a:pt x="65" y="19"/>
                    <a:pt x="65" y="19"/>
                  </a:cubicBezTo>
                  <a:cubicBezTo>
                    <a:pt x="64" y="18"/>
                    <a:pt x="64" y="18"/>
                    <a:pt x="64" y="18"/>
                  </a:cubicBezTo>
                  <a:cubicBezTo>
                    <a:pt x="64" y="17"/>
                    <a:pt x="63" y="16"/>
                    <a:pt x="63" y="16"/>
                  </a:cubicBezTo>
                  <a:cubicBezTo>
                    <a:pt x="62" y="15"/>
                    <a:pt x="61" y="15"/>
                    <a:pt x="61" y="15"/>
                  </a:cubicBezTo>
                  <a:cubicBezTo>
                    <a:pt x="60" y="15"/>
                    <a:pt x="60" y="15"/>
                    <a:pt x="60" y="15"/>
                  </a:cubicBezTo>
                  <a:cubicBezTo>
                    <a:pt x="57" y="15"/>
                    <a:pt x="55" y="15"/>
                    <a:pt x="54" y="13"/>
                  </a:cubicBezTo>
                  <a:cubicBezTo>
                    <a:pt x="54" y="12"/>
                    <a:pt x="54" y="12"/>
                    <a:pt x="54" y="12"/>
                  </a:cubicBezTo>
                  <a:cubicBezTo>
                    <a:pt x="54" y="11"/>
                    <a:pt x="54" y="10"/>
                    <a:pt x="53" y="10"/>
                  </a:cubicBezTo>
                  <a:cubicBezTo>
                    <a:pt x="53" y="10"/>
                    <a:pt x="52" y="10"/>
                    <a:pt x="51" y="10"/>
                  </a:cubicBezTo>
                  <a:cubicBezTo>
                    <a:pt x="51" y="10"/>
                    <a:pt x="50" y="10"/>
                    <a:pt x="49" y="10"/>
                  </a:cubicBezTo>
                  <a:cubicBezTo>
                    <a:pt x="49" y="10"/>
                    <a:pt x="49" y="10"/>
                    <a:pt x="49" y="10"/>
                  </a:cubicBezTo>
                  <a:cubicBezTo>
                    <a:pt x="48" y="11"/>
                    <a:pt x="47" y="12"/>
                    <a:pt x="45" y="12"/>
                  </a:cubicBezTo>
                  <a:cubicBezTo>
                    <a:pt x="45" y="12"/>
                    <a:pt x="45" y="12"/>
                    <a:pt x="45" y="12"/>
                  </a:cubicBezTo>
                  <a:cubicBezTo>
                    <a:pt x="44" y="12"/>
                    <a:pt x="43" y="11"/>
                    <a:pt x="42" y="11"/>
                  </a:cubicBezTo>
                  <a:cubicBezTo>
                    <a:pt x="40" y="10"/>
                    <a:pt x="39" y="8"/>
                    <a:pt x="39" y="7"/>
                  </a:cubicBezTo>
                  <a:cubicBezTo>
                    <a:pt x="39" y="6"/>
                    <a:pt x="37" y="5"/>
                    <a:pt x="33" y="3"/>
                  </a:cubicBezTo>
                  <a:cubicBezTo>
                    <a:pt x="32" y="3"/>
                    <a:pt x="31" y="3"/>
                    <a:pt x="31" y="2"/>
                  </a:cubicBezTo>
                  <a:cubicBezTo>
                    <a:pt x="30" y="2"/>
                    <a:pt x="30" y="2"/>
                    <a:pt x="30" y="2"/>
                  </a:cubicBezTo>
                  <a:cubicBezTo>
                    <a:pt x="29" y="1"/>
                    <a:pt x="29" y="1"/>
                    <a:pt x="28" y="0"/>
                  </a:cubicBezTo>
                  <a:cubicBezTo>
                    <a:pt x="28" y="0"/>
                    <a:pt x="28" y="0"/>
                    <a:pt x="28" y="0"/>
                  </a:cubicBezTo>
                  <a:cubicBezTo>
                    <a:pt x="28" y="0"/>
                    <a:pt x="28" y="0"/>
                    <a:pt x="27" y="0"/>
                  </a:cubicBezTo>
                  <a:cubicBezTo>
                    <a:pt x="27" y="1"/>
                    <a:pt x="27" y="1"/>
                    <a:pt x="27" y="1"/>
                  </a:cubicBezTo>
                  <a:cubicBezTo>
                    <a:pt x="27" y="1"/>
                    <a:pt x="27" y="1"/>
                    <a:pt x="27" y="1"/>
                  </a:cubicBezTo>
                  <a:cubicBezTo>
                    <a:pt x="26" y="1"/>
                    <a:pt x="26" y="1"/>
                    <a:pt x="25" y="1"/>
                  </a:cubicBezTo>
                  <a:cubicBezTo>
                    <a:pt x="25" y="1"/>
                    <a:pt x="24" y="1"/>
                    <a:pt x="23" y="1"/>
                  </a:cubicBezTo>
                  <a:cubicBezTo>
                    <a:pt x="23" y="1"/>
                    <a:pt x="22" y="0"/>
                    <a:pt x="22" y="0"/>
                  </a:cubicBezTo>
                  <a:cubicBezTo>
                    <a:pt x="21" y="1"/>
                    <a:pt x="19" y="2"/>
                    <a:pt x="17" y="2"/>
                  </a:cubicBezTo>
                  <a:cubicBezTo>
                    <a:pt x="16" y="3"/>
                    <a:pt x="14" y="4"/>
                    <a:pt x="13" y="5"/>
                  </a:cubicBezTo>
                  <a:cubicBezTo>
                    <a:pt x="9" y="7"/>
                    <a:pt x="4" y="9"/>
                    <a:pt x="0" y="10"/>
                  </a:cubicBezTo>
                  <a:cubicBezTo>
                    <a:pt x="0" y="10"/>
                    <a:pt x="0" y="10"/>
                    <a:pt x="0" y="10"/>
                  </a:cubicBezTo>
                  <a:cubicBezTo>
                    <a:pt x="0" y="10"/>
                    <a:pt x="1" y="11"/>
                    <a:pt x="1" y="11"/>
                  </a:cubicBezTo>
                  <a:cubicBezTo>
                    <a:pt x="1" y="12"/>
                    <a:pt x="2" y="12"/>
                    <a:pt x="2" y="13"/>
                  </a:cubicBezTo>
                  <a:cubicBezTo>
                    <a:pt x="3" y="14"/>
                    <a:pt x="3" y="15"/>
                    <a:pt x="3" y="17"/>
                  </a:cubicBezTo>
                  <a:cubicBezTo>
                    <a:pt x="4" y="18"/>
                    <a:pt x="4" y="21"/>
                    <a:pt x="5" y="22"/>
                  </a:cubicBezTo>
                  <a:cubicBezTo>
                    <a:pt x="6" y="22"/>
                    <a:pt x="6" y="22"/>
                    <a:pt x="7" y="23"/>
                  </a:cubicBezTo>
                  <a:cubicBezTo>
                    <a:pt x="13" y="27"/>
                    <a:pt x="17" y="29"/>
                    <a:pt x="17" y="31"/>
                  </a:cubicBezTo>
                  <a:cubicBezTo>
                    <a:pt x="17" y="31"/>
                    <a:pt x="17" y="31"/>
                    <a:pt x="17" y="31"/>
                  </a:cubicBezTo>
                  <a:cubicBezTo>
                    <a:pt x="18" y="31"/>
                    <a:pt x="18" y="31"/>
                    <a:pt x="18" y="3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solidFill>
                  <a:schemeClr val="tx1">
                    <a:lumMod val="75000"/>
                    <a:lumOff val="25000"/>
                  </a:schemeClr>
                </a:solidFill>
              </a:endParaRPr>
            </a:p>
          </p:txBody>
        </p:sp>
        <p:sp>
          <p:nvSpPr>
            <p:cNvPr id="710" name="Freeform 1196"/>
            <p:cNvSpPr>
              <a:spLocks/>
            </p:cNvSpPr>
            <p:nvPr/>
          </p:nvSpPr>
          <p:spPr bwMode="auto">
            <a:xfrm>
              <a:off x="2726" y="3233"/>
              <a:ext cx="55" cy="20"/>
            </a:xfrm>
            <a:custGeom>
              <a:avLst/>
              <a:gdLst>
                <a:gd name="T0" fmla="*/ 18 w 57"/>
                <a:gd name="T1" fmla="*/ 0 h 21"/>
                <a:gd name="T2" fmla="*/ 17 w 57"/>
                <a:gd name="T3" fmla="*/ 0 h 21"/>
                <a:gd name="T4" fmla="*/ 16 w 57"/>
                <a:gd name="T5" fmla="*/ 1 h 21"/>
                <a:gd name="T6" fmla="*/ 16 w 57"/>
                <a:gd name="T7" fmla="*/ 2 h 21"/>
                <a:gd name="T8" fmla="*/ 15 w 57"/>
                <a:gd name="T9" fmla="*/ 2 h 21"/>
                <a:gd name="T10" fmla="*/ 14 w 57"/>
                <a:gd name="T11" fmla="*/ 3 h 21"/>
                <a:gd name="T12" fmla="*/ 14 w 57"/>
                <a:gd name="T13" fmla="*/ 4 h 21"/>
                <a:gd name="T14" fmla="*/ 2 w 57"/>
                <a:gd name="T15" fmla="*/ 10 h 21"/>
                <a:gd name="T16" fmla="*/ 1 w 57"/>
                <a:gd name="T17" fmla="*/ 10 h 21"/>
                <a:gd name="T18" fmla="*/ 1 w 57"/>
                <a:gd name="T19" fmla="*/ 10 h 21"/>
                <a:gd name="T20" fmla="*/ 1 w 57"/>
                <a:gd name="T21" fmla="*/ 10 h 21"/>
                <a:gd name="T22" fmla="*/ 1 w 57"/>
                <a:gd name="T23" fmla="*/ 10 h 21"/>
                <a:gd name="T24" fmla="*/ 1 w 57"/>
                <a:gd name="T25" fmla="*/ 11 h 21"/>
                <a:gd name="T26" fmla="*/ 1 w 57"/>
                <a:gd name="T27" fmla="*/ 11 h 21"/>
                <a:gd name="T28" fmla="*/ 0 w 57"/>
                <a:gd name="T29" fmla="*/ 11 h 21"/>
                <a:gd name="T30" fmla="*/ 0 w 57"/>
                <a:gd name="T31" fmla="*/ 12 h 21"/>
                <a:gd name="T32" fmla="*/ 1 w 57"/>
                <a:gd name="T33" fmla="*/ 13 h 21"/>
                <a:gd name="T34" fmla="*/ 1 w 57"/>
                <a:gd name="T35" fmla="*/ 14 h 21"/>
                <a:gd name="T36" fmla="*/ 2 w 57"/>
                <a:gd name="T37" fmla="*/ 15 h 21"/>
                <a:gd name="T38" fmla="*/ 2 w 57"/>
                <a:gd name="T39" fmla="*/ 15 h 21"/>
                <a:gd name="T40" fmla="*/ 3 w 57"/>
                <a:gd name="T41" fmla="*/ 18 h 21"/>
                <a:gd name="T42" fmla="*/ 3 w 57"/>
                <a:gd name="T43" fmla="*/ 18 h 21"/>
                <a:gd name="T44" fmla="*/ 4 w 57"/>
                <a:gd name="T45" fmla="*/ 18 h 21"/>
                <a:gd name="T46" fmla="*/ 4 w 57"/>
                <a:gd name="T47" fmla="*/ 19 h 21"/>
                <a:gd name="T48" fmla="*/ 9 w 57"/>
                <a:gd name="T49" fmla="*/ 21 h 21"/>
                <a:gd name="T50" fmla="*/ 12 w 57"/>
                <a:gd name="T51" fmla="*/ 21 h 21"/>
                <a:gd name="T52" fmla="*/ 16 w 57"/>
                <a:gd name="T53" fmla="*/ 20 h 21"/>
                <a:gd name="T54" fmla="*/ 30 w 57"/>
                <a:gd name="T55" fmla="*/ 15 h 21"/>
                <a:gd name="T56" fmla="*/ 35 w 57"/>
                <a:gd name="T57" fmla="*/ 11 h 21"/>
                <a:gd name="T58" fmla="*/ 41 w 57"/>
                <a:gd name="T59" fmla="*/ 8 h 21"/>
                <a:gd name="T60" fmla="*/ 41 w 57"/>
                <a:gd name="T61" fmla="*/ 8 h 21"/>
                <a:gd name="T62" fmla="*/ 43 w 57"/>
                <a:gd name="T63" fmla="*/ 9 h 21"/>
                <a:gd name="T64" fmla="*/ 53 w 57"/>
                <a:gd name="T65" fmla="*/ 12 h 21"/>
                <a:gd name="T66" fmla="*/ 53 w 57"/>
                <a:gd name="T67" fmla="*/ 12 h 21"/>
                <a:gd name="T68" fmla="*/ 53 w 57"/>
                <a:gd name="T69" fmla="*/ 12 h 21"/>
                <a:gd name="T70" fmla="*/ 54 w 57"/>
                <a:gd name="T71" fmla="*/ 13 h 21"/>
                <a:gd name="T72" fmla="*/ 54 w 57"/>
                <a:gd name="T73" fmla="*/ 12 h 21"/>
                <a:gd name="T74" fmla="*/ 54 w 57"/>
                <a:gd name="T75" fmla="*/ 11 h 21"/>
                <a:gd name="T76" fmla="*/ 54 w 57"/>
                <a:gd name="T77" fmla="*/ 10 h 21"/>
                <a:gd name="T78" fmla="*/ 55 w 57"/>
                <a:gd name="T79" fmla="*/ 9 h 21"/>
                <a:gd name="T80" fmla="*/ 55 w 57"/>
                <a:gd name="T81" fmla="*/ 9 h 21"/>
                <a:gd name="T82" fmla="*/ 56 w 57"/>
                <a:gd name="T83" fmla="*/ 7 h 21"/>
                <a:gd name="T84" fmla="*/ 56 w 57"/>
                <a:gd name="T85" fmla="*/ 6 h 21"/>
                <a:gd name="T86" fmla="*/ 57 w 57"/>
                <a:gd name="T87" fmla="*/ 5 h 21"/>
                <a:gd name="T88" fmla="*/ 57 w 57"/>
                <a:gd name="T89" fmla="*/ 5 h 21"/>
                <a:gd name="T90" fmla="*/ 57 w 57"/>
                <a:gd name="T91" fmla="*/ 5 h 21"/>
                <a:gd name="T92" fmla="*/ 56 w 57"/>
                <a:gd name="T93" fmla="*/ 5 h 21"/>
                <a:gd name="T94" fmla="*/ 55 w 57"/>
                <a:gd name="T95" fmla="*/ 4 h 21"/>
                <a:gd name="T96" fmla="*/ 54 w 57"/>
                <a:gd name="T97" fmla="*/ 4 h 21"/>
                <a:gd name="T98" fmla="*/ 54 w 57"/>
                <a:gd name="T99" fmla="*/ 4 h 21"/>
                <a:gd name="T100" fmla="*/ 54 w 57"/>
                <a:gd name="T101" fmla="*/ 4 h 21"/>
                <a:gd name="T102" fmla="*/ 53 w 57"/>
                <a:gd name="T103" fmla="*/ 4 h 21"/>
                <a:gd name="T104" fmla="*/ 53 w 57"/>
                <a:gd name="T105" fmla="*/ 3 h 21"/>
                <a:gd name="T106" fmla="*/ 45 w 57"/>
                <a:gd name="T107" fmla="*/ 2 h 21"/>
                <a:gd name="T108" fmla="*/ 40 w 57"/>
                <a:gd name="T109" fmla="*/ 1 h 21"/>
                <a:gd name="T110" fmla="*/ 37 w 57"/>
                <a:gd name="T111" fmla="*/ 1 h 21"/>
                <a:gd name="T112" fmla="*/ 33 w 57"/>
                <a:gd name="T113" fmla="*/ 1 h 21"/>
                <a:gd name="T114" fmla="*/ 26 w 57"/>
                <a:gd name="T115" fmla="*/ 0 h 21"/>
                <a:gd name="T116" fmla="*/ 25 w 57"/>
                <a:gd name="T117" fmla="*/ 0 h 21"/>
                <a:gd name="T118" fmla="*/ 19 w 57"/>
                <a:gd name="T119" fmla="*/ 0 h 21"/>
                <a:gd name="T120" fmla="*/ 18 w 57"/>
                <a:gd name="T121" fmla="*/ 0 h 21"/>
                <a:gd name="T122" fmla="*/ 18 w 57"/>
                <a:gd name="T123"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7" h="21">
                  <a:moveTo>
                    <a:pt x="18" y="0"/>
                  </a:moveTo>
                  <a:cubicBezTo>
                    <a:pt x="18" y="0"/>
                    <a:pt x="17" y="0"/>
                    <a:pt x="17" y="0"/>
                  </a:cubicBezTo>
                  <a:cubicBezTo>
                    <a:pt x="17" y="1"/>
                    <a:pt x="17" y="1"/>
                    <a:pt x="16" y="1"/>
                  </a:cubicBezTo>
                  <a:cubicBezTo>
                    <a:pt x="16" y="1"/>
                    <a:pt x="16" y="1"/>
                    <a:pt x="16" y="2"/>
                  </a:cubicBezTo>
                  <a:cubicBezTo>
                    <a:pt x="15" y="2"/>
                    <a:pt x="15" y="2"/>
                    <a:pt x="15" y="2"/>
                  </a:cubicBezTo>
                  <a:cubicBezTo>
                    <a:pt x="15" y="2"/>
                    <a:pt x="15" y="3"/>
                    <a:pt x="14" y="3"/>
                  </a:cubicBezTo>
                  <a:cubicBezTo>
                    <a:pt x="14" y="3"/>
                    <a:pt x="14" y="3"/>
                    <a:pt x="14" y="4"/>
                  </a:cubicBezTo>
                  <a:cubicBezTo>
                    <a:pt x="10" y="9"/>
                    <a:pt x="5" y="10"/>
                    <a:pt x="2" y="10"/>
                  </a:cubicBezTo>
                  <a:cubicBezTo>
                    <a:pt x="1" y="10"/>
                    <a:pt x="1" y="10"/>
                    <a:pt x="1" y="10"/>
                  </a:cubicBezTo>
                  <a:cubicBezTo>
                    <a:pt x="1" y="10"/>
                    <a:pt x="1" y="10"/>
                    <a:pt x="1" y="10"/>
                  </a:cubicBezTo>
                  <a:cubicBezTo>
                    <a:pt x="1" y="10"/>
                    <a:pt x="1" y="10"/>
                    <a:pt x="1" y="10"/>
                  </a:cubicBezTo>
                  <a:cubicBezTo>
                    <a:pt x="1" y="10"/>
                    <a:pt x="1" y="10"/>
                    <a:pt x="1" y="10"/>
                  </a:cubicBezTo>
                  <a:cubicBezTo>
                    <a:pt x="1" y="10"/>
                    <a:pt x="1" y="11"/>
                    <a:pt x="1" y="11"/>
                  </a:cubicBezTo>
                  <a:cubicBezTo>
                    <a:pt x="1" y="11"/>
                    <a:pt x="1" y="11"/>
                    <a:pt x="1" y="11"/>
                  </a:cubicBezTo>
                  <a:cubicBezTo>
                    <a:pt x="1" y="11"/>
                    <a:pt x="0" y="11"/>
                    <a:pt x="0" y="11"/>
                  </a:cubicBezTo>
                  <a:cubicBezTo>
                    <a:pt x="0" y="11"/>
                    <a:pt x="0" y="12"/>
                    <a:pt x="0" y="12"/>
                  </a:cubicBezTo>
                  <a:cubicBezTo>
                    <a:pt x="0" y="12"/>
                    <a:pt x="0" y="12"/>
                    <a:pt x="1" y="13"/>
                  </a:cubicBezTo>
                  <a:cubicBezTo>
                    <a:pt x="1" y="13"/>
                    <a:pt x="1" y="13"/>
                    <a:pt x="1" y="14"/>
                  </a:cubicBezTo>
                  <a:cubicBezTo>
                    <a:pt x="1" y="14"/>
                    <a:pt x="1" y="14"/>
                    <a:pt x="2" y="15"/>
                  </a:cubicBezTo>
                  <a:cubicBezTo>
                    <a:pt x="2" y="15"/>
                    <a:pt x="2" y="15"/>
                    <a:pt x="2" y="15"/>
                  </a:cubicBezTo>
                  <a:cubicBezTo>
                    <a:pt x="2" y="16"/>
                    <a:pt x="3" y="17"/>
                    <a:pt x="3" y="18"/>
                  </a:cubicBezTo>
                  <a:cubicBezTo>
                    <a:pt x="3" y="18"/>
                    <a:pt x="3" y="18"/>
                    <a:pt x="3" y="18"/>
                  </a:cubicBezTo>
                  <a:cubicBezTo>
                    <a:pt x="3" y="18"/>
                    <a:pt x="4" y="18"/>
                    <a:pt x="4" y="18"/>
                  </a:cubicBezTo>
                  <a:cubicBezTo>
                    <a:pt x="4" y="19"/>
                    <a:pt x="4" y="19"/>
                    <a:pt x="4" y="19"/>
                  </a:cubicBezTo>
                  <a:cubicBezTo>
                    <a:pt x="5" y="20"/>
                    <a:pt x="7" y="20"/>
                    <a:pt x="9" y="21"/>
                  </a:cubicBezTo>
                  <a:cubicBezTo>
                    <a:pt x="10" y="21"/>
                    <a:pt x="11" y="21"/>
                    <a:pt x="12" y="21"/>
                  </a:cubicBezTo>
                  <a:cubicBezTo>
                    <a:pt x="14" y="21"/>
                    <a:pt x="16" y="20"/>
                    <a:pt x="16" y="20"/>
                  </a:cubicBezTo>
                  <a:cubicBezTo>
                    <a:pt x="17" y="15"/>
                    <a:pt x="30" y="15"/>
                    <a:pt x="30" y="15"/>
                  </a:cubicBezTo>
                  <a:cubicBezTo>
                    <a:pt x="31" y="15"/>
                    <a:pt x="34" y="13"/>
                    <a:pt x="35" y="11"/>
                  </a:cubicBezTo>
                  <a:cubicBezTo>
                    <a:pt x="38" y="9"/>
                    <a:pt x="39" y="8"/>
                    <a:pt x="41" y="8"/>
                  </a:cubicBezTo>
                  <a:cubicBezTo>
                    <a:pt x="41" y="8"/>
                    <a:pt x="41" y="8"/>
                    <a:pt x="41" y="8"/>
                  </a:cubicBezTo>
                  <a:cubicBezTo>
                    <a:pt x="42" y="8"/>
                    <a:pt x="42" y="8"/>
                    <a:pt x="43" y="9"/>
                  </a:cubicBezTo>
                  <a:cubicBezTo>
                    <a:pt x="47" y="9"/>
                    <a:pt x="51" y="10"/>
                    <a:pt x="53" y="12"/>
                  </a:cubicBezTo>
                  <a:cubicBezTo>
                    <a:pt x="53" y="12"/>
                    <a:pt x="53" y="12"/>
                    <a:pt x="53" y="12"/>
                  </a:cubicBezTo>
                  <a:cubicBezTo>
                    <a:pt x="53" y="12"/>
                    <a:pt x="53" y="12"/>
                    <a:pt x="53" y="12"/>
                  </a:cubicBezTo>
                  <a:cubicBezTo>
                    <a:pt x="54" y="13"/>
                    <a:pt x="54" y="13"/>
                    <a:pt x="54" y="13"/>
                  </a:cubicBezTo>
                  <a:cubicBezTo>
                    <a:pt x="54" y="13"/>
                    <a:pt x="54" y="12"/>
                    <a:pt x="54" y="12"/>
                  </a:cubicBezTo>
                  <a:cubicBezTo>
                    <a:pt x="54" y="12"/>
                    <a:pt x="54" y="11"/>
                    <a:pt x="54" y="11"/>
                  </a:cubicBezTo>
                  <a:cubicBezTo>
                    <a:pt x="54" y="11"/>
                    <a:pt x="54" y="10"/>
                    <a:pt x="54" y="10"/>
                  </a:cubicBezTo>
                  <a:cubicBezTo>
                    <a:pt x="55" y="10"/>
                    <a:pt x="55" y="9"/>
                    <a:pt x="55" y="9"/>
                  </a:cubicBezTo>
                  <a:cubicBezTo>
                    <a:pt x="55" y="9"/>
                    <a:pt x="55" y="9"/>
                    <a:pt x="55" y="9"/>
                  </a:cubicBezTo>
                  <a:cubicBezTo>
                    <a:pt x="55" y="8"/>
                    <a:pt x="56" y="7"/>
                    <a:pt x="56" y="7"/>
                  </a:cubicBezTo>
                  <a:cubicBezTo>
                    <a:pt x="56" y="7"/>
                    <a:pt x="56" y="7"/>
                    <a:pt x="56" y="6"/>
                  </a:cubicBezTo>
                  <a:cubicBezTo>
                    <a:pt x="57" y="6"/>
                    <a:pt x="57" y="6"/>
                    <a:pt x="57" y="5"/>
                  </a:cubicBezTo>
                  <a:cubicBezTo>
                    <a:pt x="57" y="5"/>
                    <a:pt x="57" y="5"/>
                    <a:pt x="57" y="5"/>
                  </a:cubicBezTo>
                  <a:cubicBezTo>
                    <a:pt x="57" y="5"/>
                    <a:pt x="57" y="5"/>
                    <a:pt x="57" y="5"/>
                  </a:cubicBezTo>
                  <a:cubicBezTo>
                    <a:pt x="57" y="5"/>
                    <a:pt x="56" y="5"/>
                    <a:pt x="56" y="5"/>
                  </a:cubicBezTo>
                  <a:cubicBezTo>
                    <a:pt x="56" y="5"/>
                    <a:pt x="55" y="4"/>
                    <a:pt x="55" y="4"/>
                  </a:cubicBezTo>
                  <a:cubicBezTo>
                    <a:pt x="55" y="4"/>
                    <a:pt x="55" y="4"/>
                    <a:pt x="54" y="4"/>
                  </a:cubicBezTo>
                  <a:cubicBezTo>
                    <a:pt x="54" y="4"/>
                    <a:pt x="54" y="4"/>
                    <a:pt x="54" y="4"/>
                  </a:cubicBezTo>
                  <a:cubicBezTo>
                    <a:pt x="54" y="4"/>
                    <a:pt x="54" y="4"/>
                    <a:pt x="54" y="4"/>
                  </a:cubicBezTo>
                  <a:cubicBezTo>
                    <a:pt x="54" y="4"/>
                    <a:pt x="54" y="4"/>
                    <a:pt x="53" y="4"/>
                  </a:cubicBezTo>
                  <a:cubicBezTo>
                    <a:pt x="53" y="4"/>
                    <a:pt x="53" y="3"/>
                    <a:pt x="53" y="3"/>
                  </a:cubicBezTo>
                  <a:cubicBezTo>
                    <a:pt x="52" y="3"/>
                    <a:pt x="48" y="1"/>
                    <a:pt x="45" y="2"/>
                  </a:cubicBezTo>
                  <a:cubicBezTo>
                    <a:pt x="43" y="2"/>
                    <a:pt x="41" y="1"/>
                    <a:pt x="40" y="1"/>
                  </a:cubicBezTo>
                  <a:cubicBezTo>
                    <a:pt x="39" y="1"/>
                    <a:pt x="38" y="0"/>
                    <a:pt x="37" y="1"/>
                  </a:cubicBezTo>
                  <a:cubicBezTo>
                    <a:pt x="36" y="1"/>
                    <a:pt x="35" y="1"/>
                    <a:pt x="33" y="1"/>
                  </a:cubicBezTo>
                  <a:cubicBezTo>
                    <a:pt x="31" y="1"/>
                    <a:pt x="27" y="1"/>
                    <a:pt x="26" y="0"/>
                  </a:cubicBezTo>
                  <a:cubicBezTo>
                    <a:pt x="26" y="0"/>
                    <a:pt x="25" y="0"/>
                    <a:pt x="25" y="0"/>
                  </a:cubicBezTo>
                  <a:cubicBezTo>
                    <a:pt x="23" y="1"/>
                    <a:pt x="21" y="1"/>
                    <a:pt x="19" y="0"/>
                  </a:cubicBezTo>
                  <a:cubicBezTo>
                    <a:pt x="19" y="0"/>
                    <a:pt x="18" y="0"/>
                    <a:pt x="18" y="0"/>
                  </a:cubicBezTo>
                  <a:cubicBezTo>
                    <a:pt x="18" y="0"/>
                    <a:pt x="18" y="0"/>
                    <a:pt x="18"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solidFill>
                  <a:schemeClr val="tx1">
                    <a:lumMod val="75000"/>
                    <a:lumOff val="25000"/>
                  </a:schemeClr>
                </a:solidFill>
              </a:endParaRPr>
            </a:p>
          </p:txBody>
        </p:sp>
        <p:sp>
          <p:nvSpPr>
            <p:cNvPr id="711" name="Freeform 1197"/>
            <p:cNvSpPr>
              <a:spLocks/>
            </p:cNvSpPr>
            <p:nvPr/>
          </p:nvSpPr>
          <p:spPr bwMode="auto">
            <a:xfrm>
              <a:off x="2442" y="3334"/>
              <a:ext cx="31" cy="62"/>
            </a:xfrm>
            <a:custGeom>
              <a:avLst/>
              <a:gdLst>
                <a:gd name="T0" fmla="*/ 9 w 33"/>
                <a:gd name="T1" fmla="*/ 7 h 64"/>
                <a:gd name="T2" fmla="*/ 1 w 33"/>
                <a:gd name="T3" fmla="*/ 36 h 64"/>
                <a:gd name="T4" fmla="*/ 0 w 33"/>
                <a:gd name="T5" fmla="*/ 38 h 64"/>
                <a:gd name="T6" fmla="*/ 3 w 33"/>
                <a:gd name="T7" fmla="*/ 41 h 64"/>
                <a:gd name="T8" fmla="*/ 5 w 33"/>
                <a:gd name="T9" fmla="*/ 43 h 64"/>
                <a:gd name="T10" fmla="*/ 8 w 33"/>
                <a:gd name="T11" fmla="*/ 61 h 64"/>
                <a:gd name="T12" fmla="*/ 8 w 33"/>
                <a:gd name="T13" fmla="*/ 64 h 64"/>
                <a:gd name="T14" fmla="*/ 10 w 33"/>
                <a:gd name="T15" fmla="*/ 64 h 64"/>
                <a:gd name="T16" fmla="*/ 10 w 33"/>
                <a:gd name="T17" fmla="*/ 64 h 64"/>
                <a:gd name="T18" fmla="*/ 12 w 33"/>
                <a:gd name="T19" fmla="*/ 64 h 64"/>
                <a:gd name="T20" fmla="*/ 14 w 33"/>
                <a:gd name="T21" fmla="*/ 64 h 64"/>
                <a:gd name="T22" fmla="*/ 20 w 33"/>
                <a:gd name="T23" fmla="*/ 63 h 64"/>
                <a:gd name="T24" fmla="*/ 20 w 33"/>
                <a:gd name="T25" fmla="*/ 63 h 64"/>
                <a:gd name="T26" fmla="*/ 20 w 33"/>
                <a:gd name="T27" fmla="*/ 63 h 64"/>
                <a:gd name="T28" fmla="*/ 20 w 33"/>
                <a:gd name="T29" fmla="*/ 62 h 64"/>
                <a:gd name="T30" fmla="*/ 20 w 33"/>
                <a:gd name="T31" fmla="*/ 62 h 64"/>
                <a:gd name="T32" fmla="*/ 20 w 33"/>
                <a:gd name="T33" fmla="*/ 60 h 64"/>
                <a:gd name="T34" fmla="*/ 25 w 33"/>
                <a:gd name="T35" fmla="*/ 52 h 64"/>
                <a:gd name="T36" fmla="*/ 24 w 33"/>
                <a:gd name="T37" fmla="*/ 50 h 64"/>
                <a:gd name="T38" fmla="*/ 22 w 33"/>
                <a:gd name="T39" fmla="*/ 49 h 64"/>
                <a:gd name="T40" fmla="*/ 22 w 33"/>
                <a:gd name="T41" fmla="*/ 44 h 64"/>
                <a:gd name="T42" fmla="*/ 25 w 33"/>
                <a:gd name="T43" fmla="*/ 40 h 64"/>
                <a:gd name="T44" fmla="*/ 22 w 33"/>
                <a:gd name="T45" fmla="*/ 37 h 64"/>
                <a:gd name="T46" fmla="*/ 20 w 33"/>
                <a:gd name="T47" fmla="*/ 32 h 64"/>
                <a:gd name="T48" fmla="*/ 25 w 33"/>
                <a:gd name="T49" fmla="*/ 29 h 64"/>
                <a:gd name="T50" fmla="*/ 25 w 33"/>
                <a:gd name="T51" fmla="*/ 29 h 64"/>
                <a:gd name="T52" fmla="*/ 27 w 33"/>
                <a:gd name="T53" fmla="*/ 22 h 64"/>
                <a:gd name="T54" fmla="*/ 26 w 33"/>
                <a:gd name="T55" fmla="*/ 17 h 64"/>
                <a:gd name="T56" fmla="*/ 25 w 33"/>
                <a:gd name="T57" fmla="*/ 13 h 64"/>
                <a:gd name="T58" fmla="*/ 30 w 33"/>
                <a:gd name="T59" fmla="*/ 8 h 64"/>
                <a:gd name="T60" fmla="*/ 33 w 33"/>
                <a:gd name="T61" fmla="*/ 6 h 64"/>
                <a:gd name="T62" fmla="*/ 30 w 33"/>
                <a:gd name="T63" fmla="*/ 2 h 64"/>
                <a:gd name="T64" fmla="*/ 26 w 33"/>
                <a:gd name="T65" fmla="*/ 2 h 64"/>
                <a:gd name="T66" fmla="*/ 25 w 33"/>
                <a:gd name="T67" fmla="*/ 3 h 64"/>
                <a:gd name="T68" fmla="*/ 23 w 33"/>
                <a:gd name="T69" fmla="*/ 4 h 64"/>
                <a:gd name="T70" fmla="*/ 21 w 33"/>
                <a:gd name="T71" fmla="*/ 3 h 64"/>
                <a:gd name="T72" fmla="*/ 21 w 33"/>
                <a:gd name="T73" fmla="*/ 3 h 64"/>
                <a:gd name="T74" fmla="*/ 19 w 33"/>
                <a:gd name="T75" fmla="*/ 3 h 64"/>
                <a:gd name="T76" fmla="*/ 17 w 33"/>
                <a:gd name="T77" fmla="*/ 3 h 64"/>
                <a:gd name="T78" fmla="*/ 16 w 33"/>
                <a:gd name="T79" fmla="*/ 3 h 64"/>
                <a:gd name="T80" fmla="*/ 16 w 33"/>
                <a:gd name="T81" fmla="*/ 3 h 64"/>
                <a:gd name="T82" fmla="*/ 15 w 33"/>
                <a:gd name="T83" fmla="*/ 3 h 64"/>
                <a:gd name="T84" fmla="*/ 15 w 33"/>
                <a:gd name="T85" fmla="*/ 3 h 64"/>
                <a:gd name="T86" fmla="*/ 14 w 33"/>
                <a:gd name="T87" fmla="*/ 3 h 64"/>
                <a:gd name="T88" fmla="*/ 14 w 33"/>
                <a:gd name="T89" fmla="*/ 3 h 64"/>
                <a:gd name="T90" fmla="*/ 14 w 33"/>
                <a:gd name="T91" fmla="*/ 2 h 64"/>
                <a:gd name="T92" fmla="*/ 13 w 33"/>
                <a:gd name="T93" fmla="*/ 2 h 64"/>
                <a:gd name="T94" fmla="*/ 13 w 33"/>
                <a:gd name="T95" fmla="*/ 2 h 64"/>
                <a:gd name="T96" fmla="*/ 12 w 33"/>
                <a:gd name="T97" fmla="*/ 1 h 64"/>
                <a:gd name="T98" fmla="*/ 12 w 33"/>
                <a:gd name="T99" fmla="*/ 1 h 64"/>
                <a:gd name="T100" fmla="*/ 12 w 33"/>
                <a:gd name="T101" fmla="*/ 1 h 64"/>
                <a:gd name="T102" fmla="*/ 12 w 33"/>
                <a:gd name="T103" fmla="*/ 0 h 64"/>
                <a:gd name="T104" fmla="*/ 12 w 33"/>
                <a:gd name="T105" fmla="*/ 0 h 64"/>
                <a:gd name="T106" fmla="*/ 11 w 33"/>
                <a:gd name="T107" fmla="*/ 0 h 64"/>
                <a:gd name="T108" fmla="*/ 10 w 33"/>
                <a:gd name="T109" fmla="*/ 1 h 64"/>
                <a:gd name="T110" fmla="*/ 9 w 33"/>
                <a:gd name="T111" fmla="*/ 2 h 64"/>
                <a:gd name="T112" fmla="*/ 8 w 33"/>
                <a:gd name="T113" fmla="*/ 2 h 64"/>
                <a:gd name="T114" fmla="*/ 9 w 33"/>
                <a:gd name="T115" fmla="*/ 7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3" h="64">
                  <a:moveTo>
                    <a:pt x="9" y="7"/>
                  </a:moveTo>
                  <a:cubicBezTo>
                    <a:pt x="11" y="11"/>
                    <a:pt x="6" y="31"/>
                    <a:pt x="1" y="36"/>
                  </a:cubicBezTo>
                  <a:cubicBezTo>
                    <a:pt x="0" y="38"/>
                    <a:pt x="0" y="38"/>
                    <a:pt x="0" y="38"/>
                  </a:cubicBezTo>
                  <a:cubicBezTo>
                    <a:pt x="0" y="39"/>
                    <a:pt x="2" y="40"/>
                    <a:pt x="3" y="41"/>
                  </a:cubicBezTo>
                  <a:cubicBezTo>
                    <a:pt x="4" y="42"/>
                    <a:pt x="5" y="42"/>
                    <a:pt x="5" y="43"/>
                  </a:cubicBezTo>
                  <a:cubicBezTo>
                    <a:pt x="10" y="46"/>
                    <a:pt x="9" y="55"/>
                    <a:pt x="8" y="61"/>
                  </a:cubicBezTo>
                  <a:cubicBezTo>
                    <a:pt x="8" y="62"/>
                    <a:pt x="8" y="63"/>
                    <a:pt x="8" y="64"/>
                  </a:cubicBezTo>
                  <a:cubicBezTo>
                    <a:pt x="8" y="64"/>
                    <a:pt x="8" y="64"/>
                    <a:pt x="10" y="64"/>
                  </a:cubicBezTo>
                  <a:cubicBezTo>
                    <a:pt x="10" y="64"/>
                    <a:pt x="10" y="64"/>
                    <a:pt x="10" y="64"/>
                  </a:cubicBezTo>
                  <a:cubicBezTo>
                    <a:pt x="10" y="64"/>
                    <a:pt x="11" y="64"/>
                    <a:pt x="12" y="64"/>
                  </a:cubicBezTo>
                  <a:cubicBezTo>
                    <a:pt x="13" y="64"/>
                    <a:pt x="14" y="64"/>
                    <a:pt x="14" y="64"/>
                  </a:cubicBezTo>
                  <a:cubicBezTo>
                    <a:pt x="16" y="64"/>
                    <a:pt x="18" y="63"/>
                    <a:pt x="20" y="63"/>
                  </a:cubicBezTo>
                  <a:cubicBezTo>
                    <a:pt x="20" y="63"/>
                    <a:pt x="20" y="63"/>
                    <a:pt x="20" y="63"/>
                  </a:cubicBezTo>
                  <a:cubicBezTo>
                    <a:pt x="20" y="63"/>
                    <a:pt x="20" y="63"/>
                    <a:pt x="20" y="63"/>
                  </a:cubicBezTo>
                  <a:cubicBezTo>
                    <a:pt x="20" y="62"/>
                    <a:pt x="20" y="62"/>
                    <a:pt x="20" y="62"/>
                  </a:cubicBezTo>
                  <a:cubicBezTo>
                    <a:pt x="20" y="62"/>
                    <a:pt x="20" y="62"/>
                    <a:pt x="20" y="62"/>
                  </a:cubicBezTo>
                  <a:cubicBezTo>
                    <a:pt x="20" y="61"/>
                    <a:pt x="20" y="61"/>
                    <a:pt x="20" y="60"/>
                  </a:cubicBezTo>
                  <a:cubicBezTo>
                    <a:pt x="20" y="58"/>
                    <a:pt x="20" y="53"/>
                    <a:pt x="25" y="52"/>
                  </a:cubicBezTo>
                  <a:cubicBezTo>
                    <a:pt x="25" y="51"/>
                    <a:pt x="24" y="51"/>
                    <a:pt x="24" y="50"/>
                  </a:cubicBezTo>
                  <a:cubicBezTo>
                    <a:pt x="23" y="50"/>
                    <a:pt x="23" y="50"/>
                    <a:pt x="22" y="49"/>
                  </a:cubicBezTo>
                  <a:cubicBezTo>
                    <a:pt x="21" y="48"/>
                    <a:pt x="21" y="45"/>
                    <a:pt x="22" y="44"/>
                  </a:cubicBezTo>
                  <a:cubicBezTo>
                    <a:pt x="23" y="42"/>
                    <a:pt x="24" y="41"/>
                    <a:pt x="25" y="40"/>
                  </a:cubicBezTo>
                  <a:cubicBezTo>
                    <a:pt x="24" y="40"/>
                    <a:pt x="23" y="39"/>
                    <a:pt x="22" y="37"/>
                  </a:cubicBezTo>
                  <a:cubicBezTo>
                    <a:pt x="20" y="35"/>
                    <a:pt x="20" y="33"/>
                    <a:pt x="20" y="32"/>
                  </a:cubicBezTo>
                  <a:cubicBezTo>
                    <a:pt x="21" y="30"/>
                    <a:pt x="24" y="29"/>
                    <a:pt x="25" y="29"/>
                  </a:cubicBezTo>
                  <a:cubicBezTo>
                    <a:pt x="25" y="29"/>
                    <a:pt x="25" y="29"/>
                    <a:pt x="25" y="29"/>
                  </a:cubicBezTo>
                  <a:cubicBezTo>
                    <a:pt x="25" y="27"/>
                    <a:pt x="25" y="24"/>
                    <a:pt x="27" y="22"/>
                  </a:cubicBezTo>
                  <a:cubicBezTo>
                    <a:pt x="28" y="21"/>
                    <a:pt x="27" y="19"/>
                    <a:pt x="26" y="17"/>
                  </a:cubicBezTo>
                  <a:cubicBezTo>
                    <a:pt x="26" y="15"/>
                    <a:pt x="25" y="14"/>
                    <a:pt x="25" y="13"/>
                  </a:cubicBezTo>
                  <a:cubicBezTo>
                    <a:pt x="25" y="10"/>
                    <a:pt x="28" y="9"/>
                    <a:pt x="30" y="8"/>
                  </a:cubicBezTo>
                  <a:cubicBezTo>
                    <a:pt x="31" y="7"/>
                    <a:pt x="32" y="7"/>
                    <a:pt x="33" y="6"/>
                  </a:cubicBezTo>
                  <a:cubicBezTo>
                    <a:pt x="32" y="5"/>
                    <a:pt x="30" y="4"/>
                    <a:pt x="30" y="2"/>
                  </a:cubicBezTo>
                  <a:cubicBezTo>
                    <a:pt x="30" y="2"/>
                    <a:pt x="28" y="1"/>
                    <a:pt x="26" y="2"/>
                  </a:cubicBezTo>
                  <a:cubicBezTo>
                    <a:pt x="26" y="3"/>
                    <a:pt x="26" y="3"/>
                    <a:pt x="25" y="3"/>
                  </a:cubicBezTo>
                  <a:cubicBezTo>
                    <a:pt x="24" y="4"/>
                    <a:pt x="24" y="4"/>
                    <a:pt x="23" y="4"/>
                  </a:cubicBezTo>
                  <a:cubicBezTo>
                    <a:pt x="22" y="4"/>
                    <a:pt x="22" y="3"/>
                    <a:pt x="21" y="3"/>
                  </a:cubicBezTo>
                  <a:cubicBezTo>
                    <a:pt x="21" y="3"/>
                    <a:pt x="21" y="3"/>
                    <a:pt x="21" y="3"/>
                  </a:cubicBezTo>
                  <a:cubicBezTo>
                    <a:pt x="20" y="3"/>
                    <a:pt x="20" y="3"/>
                    <a:pt x="19" y="3"/>
                  </a:cubicBezTo>
                  <a:cubicBezTo>
                    <a:pt x="18" y="3"/>
                    <a:pt x="18" y="3"/>
                    <a:pt x="17" y="3"/>
                  </a:cubicBezTo>
                  <a:cubicBezTo>
                    <a:pt x="17" y="3"/>
                    <a:pt x="17" y="3"/>
                    <a:pt x="16" y="3"/>
                  </a:cubicBezTo>
                  <a:cubicBezTo>
                    <a:pt x="16" y="3"/>
                    <a:pt x="16" y="3"/>
                    <a:pt x="16" y="3"/>
                  </a:cubicBezTo>
                  <a:cubicBezTo>
                    <a:pt x="16" y="3"/>
                    <a:pt x="16" y="3"/>
                    <a:pt x="15" y="3"/>
                  </a:cubicBezTo>
                  <a:cubicBezTo>
                    <a:pt x="15" y="3"/>
                    <a:pt x="15" y="3"/>
                    <a:pt x="15" y="3"/>
                  </a:cubicBezTo>
                  <a:cubicBezTo>
                    <a:pt x="14" y="3"/>
                    <a:pt x="14" y="3"/>
                    <a:pt x="14" y="3"/>
                  </a:cubicBezTo>
                  <a:cubicBezTo>
                    <a:pt x="14" y="3"/>
                    <a:pt x="14" y="3"/>
                    <a:pt x="14" y="3"/>
                  </a:cubicBezTo>
                  <a:cubicBezTo>
                    <a:pt x="14" y="2"/>
                    <a:pt x="14" y="2"/>
                    <a:pt x="14" y="2"/>
                  </a:cubicBezTo>
                  <a:cubicBezTo>
                    <a:pt x="13" y="2"/>
                    <a:pt x="13" y="2"/>
                    <a:pt x="13" y="2"/>
                  </a:cubicBezTo>
                  <a:cubicBezTo>
                    <a:pt x="13" y="2"/>
                    <a:pt x="13" y="2"/>
                    <a:pt x="13" y="2"/>
                  </a:cubicBezTo>
                  <a:cubicBezTo>
                    <a:pt x="13" y="2"/>
                    <a:pt x="13" y="2"/>
                    <a:pt x="12" y="1"/>
                  </a:cubicBezTo>
                  <a:cubicBezTo>
                    <a:pt x="12" y="1"/>
                    <a:pt x="12" y="1"/>
                    <a:pt x="12" y="1"/>
                  </a:cubicBezTo>
                  <a:cubicBezTo>
                    <a:pt x="12" y="1"/>
                    <a:pt x="12" y="1"/>
                    <a:pt x="12" y="1"/>
                  </a:cubicBezTo>
                  <a:cubicBezTo>
                    <a:pt x="12" y="1"/>
                    <a:pt x="12" y="0"/>
                    <a:pt x="12" y="0"/>
                  </a:cubicBezTo>
                  <a:cubicBezTo>
                    <a:pt x="12" y="0"/>
                    <a:pt x="12" y="0"/>
                    <a:pt x="12" y="0"/>
                  </a:cubicBezTo>
                  <a:cubicBezTo>
                    <a:pt x="12" y="0"/>
                    <a:pt x="11" y="0"/>
                    <a:pt x="11" y="0"/>
                  </a:cubicBezTo>
                  <a:cubicBezTo>
                    <a:pt x="11" y="1"/>
                    <a:pt x="10" y="1"/>
                    <a:pt x="10" y="1"/>
                  </a:cubicBezTo>
                  <a:cubicBezTo>
                    <a:pt x="9" y="1"/>
                    <a:pt x="9" y="1"/>
                    <a:pt x="9" y="2"/>
                  </a:cubicBezTo>
                  <a:cubicBezTo>
                    <a:pt x="9" y="2"/>
                    <a:pt x="9" y="2"/>
                    <a:pt x="8" y="2"/>
                  </a:cubicBezTo>
                  <a:cubicBezTo>
                    <a:pt x="8" y="4"/>
                    <a:pt x="8" y="6"/>
                    <a:pt x="9" y="7"/>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solidFill>
                  <a:schemeClr val="tx1">
                    <a:lumMod val="75000"/>
                    <a:lumOff val="25000"/>
                  </a:schemeClr>
                </a:solidFill>
              </a:endParaRPr>
            </a:p>
          </p:txBody>
        </p:sp>
        <p:sp>
          <p:nvSpPr>
            <p:cNvPr id="712" name="Freeform 1198"/>
            <p:cNvSpPr>
              <a:spLocks/>
            </p:cNvSpPr>
            <p:nvPr/>
          </p:nvSpPr>
          <p:spPr bwMode="auto">
            <a:xfrm>
              <a:off x="2582" y="3176"/>
              <a:ext cx="39" cy="32"/>
            </a:xfrm>
            <a:custGeom>
              <a:avLst/>
              <a:gdLst>
                <a:gd name="T0" fmla="*/ 27 w 40"/>
                <a:gd name="T1" fmla="*/ 31 h 33"/>
                <a:gd name="T2" fmla="*/ 28 w 40"/>
                <a:gd name="T3" fmla="*/ 28 h 33"/>
                <a:gd name="T4" fmla="*/ 28 w 40"/>
                <a:gd name="T5" fmla="*/ 26 h 33"/>
                <a:gd name="T6" fmla="*/ 30 w 40"/>
                <a:gd name="T7" fmla="*/ 22 h 33"/>
                <a:gd name="T8" fmla="*/ 37 w 40"/>
                <a:gd name="T9" fmla="*/ 16 h 33"/>
                <a:gd name="T10" fmla="*/ 35 w 40"/>
                <a:gd name="T11" fmla="*/ 13 h 33"/>
                <a:gd name="T12" fmla="*/ 33 w 40"/>
                <a:gd name="T13" fmla="*/ 11 h 33"/>
                <a:gd name="T14" fmla="*/ 36 w 40"/>
                <a:gd name="T15" fmla="*/ 8 h 33"/>
                <a:gd name="T16" fmla="*/ 39 w 40"/>
                <a:gd name="T17" fmla="*/ 4 h 33"/>
                <a:gd name="T18" fmla="*/ 40 w 40"/>
                <a:gd name="T19" fmla="*/ 4 h 33"/>
                <a:gd name="T20" fmla="*/ 40 w 40"/>
                <a:gd name="T21" fmla="*/ 3 h 33"/>
                <a:gd name="T22" fmla="*/ 39 w 40"/>
                <a:gd name="T23" fmla="*/ 2 h 33"/>
                <a:gd name="T24" fmla="*/ 37 w 40"/>
                <a:gd name="T25" fmla="*/ 1 h 33"/>
                <a:gd name="T26" fmla="*/ 27 w 40"/>
                <a:gd name="T27" fmla="*/ 1 h 33"/>
                <a:gd name="T28" fmla="*/ 23 w 40"/>
                <a:gd name="T29" fmla="*/ 6 h 33"/>
                <a:gd name="T30" fmla="*/ 19 w 40"/>
                <a:gd name="T31" fmla="*/ 11 h 33"/>
                <a:gd name="T32" fmla="*/ 14 w 40"/>
                <a:gd name="T33" fmla="*/ 9 h 33"/>
                <a:gd name="T34" fmla="*/ 10 w 40"/>
                <a:gd name="T35" fmla="*/ 16 h 33"/>
                <a:gd name="T36" fmla="*/ 0 w 40"/>
                <a:gd name="T37" fmla="*/ 30 h 33"/>
                <a:gd name="T38" fmla="*/ 1 w 40"/>
                <a:gd name="T39" fmla="*/ 30 h 33"/>
                <a:gd name="T40" fmla="*/ 2 w 40"/>
                <a:gd name="T41" fmla="*/ 30 h 33"/>
                <a:gd name="T42" fmla="*/ 4 w 40"/>
                <a:gd name="T43" fmla="*/ 30 h 33"/>
                <a:gd name="T44" fmla="*/ 5 w 40"/>
                <a:gd name="T45" fmla="*/ 29 h 33"/>
                <a:gd name="T46" fmla="*/ 6 w 40"/>
                <a:gd name="T47" fmla="*/ 29 h 33"/>
                <a:gd name="T48" fmla="*/ 7 w 40"/>
                <a:gd name="T49" fmla="*/ 28 h 33"/>
                <a:gd name="T50" fmla="*/ 8 w 40"/>
                <a:gd name="T51" fmla="*/ 28 h 33"/>
                <a:gd name="T52" fmla="*/ 10 w 40"/>
                <a:gd name="T53" fmla="*/ 26 h 33"/>
                <a:gd name="T54" fmla="*/ 17 w 40"/>
                <a:gd name="T55" fmla="*/ 27 h 33"/>
                <a:gd name="T56" fmla="*/ 18 w 40"/>
                <a:gd name="T57" fmla="*/ 27 h 33"/>
                <a:gd name="T58" fmla="*/ 22 w 40"/>
                <a:gd name="T59" fmla="*/ 30 h 33"/>
                <a:gd name="T60" fmla="*/ 24 w 40"/>
                <a:gd name="T61" fmla="*/ 31 h 33"/>
                <a:gd name="T62" fmla="*/ 25 w 40"/>
                <a:gd name="T63" fmla="*/ 32 h 33"/>
                <a:gd name="T64" fmla="*/ 26 w 40"/>
                <a:gd name="T65" fmla="*/ 33 h 33"/>
                <a:gd name="T66" fmla="*/ 27 w 40"/>
                <a:gd name="T67" fmla="*/ 3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 h="33">
                  <a:moveTo>
                    <a:pt x="27" y="33"/>
                  </a:moveTo>
                  <a:cubicBezTo>
                    <a:pt x="27" y="33"/>
                    <a:pt x="27" y="32"/>
                    <a:pt x="27" y="31"/>
                  </a:cubicBezTo>
                  <a:cubicBezTo>
                    <a:pt x="27" y="31"/>
                    <a:pt x="27" y="31"/>
                    <a:pt x="27" y="30"/>
                  </a:cubicBezTo>
                  <a:cubicBezTo>
                    <a:pt x="27" y="30"/>
                    <a:pt x="28" y="29"/>
                    <a:pt x="28" y="28"/>
                  </a:cubicBezTo>
                  <a:cubicBezTo>
                    <a:pt x="28" y="28"/>
                    <a:pt x="28" y="28"/>
                    <a:pt x="28" y="28"/>
                  </a:cubicBezTo>
                  <a:cubicBezTo>
                    <a:pt x="28" y="28"/>
                    <a:pt x="28" y="27"/>
                    <a:pt x="28" y="26"/>
                  </a:cubicBezTo>
                  <a:cubicBezTo>
                    <a:pt x="28" y="25"/>
                    <a:pt x="27" y="23"/>
                    <a:pt x="28" y="22"/>
                  </a:cubicBezTo>
                  <a:cubicBezTo>
                    <a:pt x="29" y="22"/>
                    <a:pt x="29" y="22"/>
                    <a:pt x="30" y="22"/>
                  </a:cubicBezTo>
                  <a:cubicBezTo>
                    <a:pt x="35" y="22"/>
                    <a:pt x="35" y="21"/>
                    <a:pt x="35" y="21"/>
                  </a:cubicBezTo>
                  <a:cubicBezTo>
                    <a:pt x="35" y="18"/>
                    <a:pt x="36" y="17"/>
                    <a:pt x="37" y="16"/>
                  </a:cubicBezTo>
                  <a:cubicBezTo>
                    <a:pt x="37" y="16"/>
                    <a:pt x="37" y="16"/>
                    <a:pt x="37" y="16"/>
                  </a:cubicBezTo>
                  <a:cubicBezTo>
                    <a:pt x="37" y="15"/>
                    <a:pt x="35" y="14"/>
                    <a:pt x="35" y="13"/>
                  </a:cubicBezTo>
                  <a:cubicBezTo>
                    <a:pt x="34" y="13"/>
                    <a:pt x="34" y="12"/>
                    <a:pt x="34" y="12"/>
                  </a:cubicBezTo>
                  <a:cubicBezTo>
                    <a:pt x="33" y="11"/>
                    <a:pt x="33" y="11"/>
                    <a:pt x="33" y="11"/>
                  </a:cubicBezTo>
                  <a:cubicBezTo>
                    <a:pt x="33" y="10"/>
                    <a:pt x="33" y="10"/>
                    <a:pt x="33" y="10"/>
                  </a:cubicBezTo>
                  <a:cubicBezTo>
                    <a:pt x="34" y="9"/>
                    <a:pt x="35" y="8"/>
                    <a:pt x="36" y="8"/>
                  </a:cubicBezTo>
                  <a:cubicBezTo>
                    <a:pt x="37" y="7"/>
                    <a:pt x="38" y="6"/>
                    <a:pt x="39" y="4"/>
                  </a:cubicBezTo>
                  <a:cubicBezTo>
                    <a:pt x="39" y="4"/>
                    <a:pt x="39" y="4"/>
                    <a:pt x="39" y="4"/>
                  </a:cubicBezTo>
                  <a:cubicBezTo>
                    <a:pt x="39" y="4"/>
                    <a:pt x="39" y="4"/>
                    <a:pt x="40" y="4"/>
                  </a:cubicBezTo>
                  <a:cubicBezTo>
                    <a:pt x="40" y="4"/>
                    <a:pt x="40" y="4"/>
                    <a:pt x="40" y="4"/>
                  </a:cubicBezTo>
                  <a:cubicBezTo>
                    <a:pt x="40" y="4"/>
                    <a:pt x="40" y="4"/>
                    <a:pt x="40" y="4"/>
                  </a:cubicBezTo>
                  <a:cubicBezTo>
                    <a:pt x="40" y="4"/>
                    <a:pt x="40" y="3"/>
                    <a:pt x="40" y="3"/>
                  </a:cubicBezTo>
                  <a:cubicBezTo>
                    <a:pt x="40" y="3"/>
                    <a:pt x="40" y="3"/>
                    <a:pt x="40" y="3"/>
                  </a:cubicBezTo>
                  <a:cubicBezTo>
                    <a:pt x="40" y="2"/>
                    <a:pt x="40" y="2"/>
                    <a:pt x="39" y="2"/>
                  </a:cubicBezTo>
                  <a:cubicBezTo>
                    <a:pt x="39" y="1"/>
                    <a:pt x="39" y="1"/>
                    <a:pt x="39" y="1"/>
                  </a:cubicBezTo>
                  <a:cubicBezTo>
                    <a:pt x="39" y="2"/>
                    <a:pt x="38" y="1"/>
                    <a:pt x="37" y="1"/>
                  </a:cubicBezTo>
                  <a:cubicBezTo>
                    <a:pt x="35" y="0"/>
                    <a:pt x="32" y="0"/>
                    <a:pt x="27" y="1"/>
                  </a:cubicBezTo>
                  <a:cubicBezTo>
                    <a:pt x="27" y="1"/>
                    <a:pt x="27" y="1"/>
                    <a:pt x="27" y="1"/>
                  </a:cubicBezTo>
                  <a:cubicBezTo>
                    <a:pt x="24" y="2"/>
                    <a:pt x="23" y="4"/>
                    <a:pt x="23" y="4"/>
                  </a:cubicBezTo>
                  <a:cubicBezTo>
                    <a:pt x="23" y="5"/>
                    <a:pt x="23" y="6"/>
                    <a:pt x="23" y="6"/>
                  </a:cubicBezTo>
                  <a:cubicBezTo>
                    <a:pt x="24" y="7"/>
                    <a:pt x="24" y="8"/>
                    <a:pt x="24" y="9"/>
                  </a:cubicBezTo>
                  <a:cubicBezTo>
                    <a:pt x="23" y="11"/>
                    <a:pt x="21" y="11"/>
                    <a:pt x="19" y="11"/>
                  </a:cubicBezTo>
                  <a:cubicBezTo>
                    <a:pt x="17" y="11"/>
                    <a:pt x="15" y="10"/>
                    <a:pt x="15" y="8"/>
                  </a:cubicBezTo>
                  <a:cubicBezTo>
                    <a:pt x="14" y="8"/>
                    <a:pt x="14" y="9"/>
                    <a:pt x="14" y="9"/>
                  </a:cubicBezTo>
                  <a:cubicBezTo>
                    <a:pt x="13" y="9"/>
                    <a:pt x="13" y="10"/>
                    <a:pt x="13" y="10"/>
                  </a:cubicBezTo>
                  <a:cubicBezTo>
                    <a:pt x="14" y="13"/>
                    <a:pt x="12" y="14"/>
                    <a:pt x="10" y="16"/>
                  </a:cubicBezTo>
                  <a:cubicBezTo>
                    <a:pt x="9" y="17"/>
                    <a:pt x="8" y="18"/>
                    <a:pt x="8" y="19"/>
                  </a:cubicBezTo>
                  <a:cubicBezTo>
                    <a:pt x="9" y="23"/>
                    <a:pt x="6" y="27"/>
                    <a:pt x="0" y="30"/>
                  </a:cubicBezTo>
                  <a:cubicBezTo>
                    <a:pt x="0" y="30"/>
                    <a:pt x="0" y="30"/>
                    <a:pt x="1" y="30"/>
                  </a:cubicBezTo>
                  <a:cubicBezTo>
                    <a:pt x="1" y="30"/>
                    <a:pt x="1" y="30"/>
                    <a:pt x="1" y="30"/>
                  </a:cubicBezTo>
                  <a:cubicBezTo>
                    <a:pt x="1" y="30"/>
                    <a:pt x="1" y="30"/>
                    <a:pt x="2" y="30"/>
                  </a:cubicBezTo>
                  <a:cubicBezTo>
                    <a:pt x="2" y="30"/>
                    <a:pt x="2" y="30"/>
                    <a:pt x="2" y="30"/>
                  </a:cubicBezTo>
                  <a:cubicBezTo>
                    <a:pt x="2" y="30"/>
                    <a:pt x="3" y="30"/>
                    <a:pt x="3" y="30"/>
                  </a:cubicBezTo>
                  <a:cubicBezTo>
                    <a:pt x="3" y="30"/>
                    <a:pt x="3" y="30"/>
                    <a:pt x="4" y="30"/>
                  </a:cubicBezTo>
                  <a:cubicBezTo>
                    <a:pt x="4" y="30"/>
                    <a:pt x="4" y="30"/>
                    <a:pt x="4" y="30"/>
                  </a:cubicBezTo>
                  <a:cubicBezTo>
                    <a:pt x="4" y="29"/>
                    <a:pt x="5" y="29"/>
                    <a:pt x="5" y="29"/>
                  </a:cubicBezTo>
                  <a:cubicBezTo>
                    <a:pt x="5" y="29"/>
                    <a:pt x="5" y="29"/>
                    <a:pt x="6" y="29"/>
                  </a:cubicBezTo>
                  <a:cubicBezTo>
                    <a:pt x="6" y="29"/>
                    <a:pt x="6" y="29"/>
                    <a:pt x="6" y="29"/>
                  </a:cubicBezTo>
                  <a:cubicBezTo>
                    <a:pt x="6" y="29"/>
                    <a:pt x="6" y="29"/>
                    <a:pt x="7" y="29"/>
                  </a:cubicBezTo>
                  <a:cubicBezTo>
                    <a:pt x="7" y="29"/>
                    <a:pt x="7" y="29"/>
                    <a:pt x="7" y="28"/>
                  </a:cubicBezTo>
                  <a:cubicBezTo>
                    <a:pt x="7" y="28"/>
                    <a:pt x="8" y="28"/>
                    <a:pt x="8" y="28"/>
                  </a:cubicBezTo>
                  <a:cubicBezTo>
                    <a:pt x="8" y="28"/>
                    <a:pt x="8" y="28"/>
                    <a:pt x="8" y="28"/>
                  </a:cubicBezTo>
                  <a:cubicBezTo>
                    <a:pt x="8" y="28"/>
                    <a:pt x="9" y="28"/>
                    <a:pt x="9" y="27"/>
                  </a:cubicBezTo>
                  <a:cubicBezTo>
                    <a:pt x="9" y="27"/>
                    <a:pt x="10" y="27"/>
                    <a:pt x="10" y="26"/>
                  </a:cubicBezTo>
                  <a:cubicBezTo>
                    <a:pt x="11" y="26"/>
                    <a:pt x="12" y="26"/>
                    <a:pt x="13" y="26"/>
                  </a:cubicBezTo>
                  <a:cubicBezTo>
                    <a:pt x="14" y="26"/>
                    <a:pt x="16" y="26"/>
                    <a:pt x="17" y="27"/>
                  </a:cubicBezTo>
                  <a:cubicBezTo>
                    <a:pt x="17" y="27"/>
                    <a:pt x="17" y="27"/>
                    <a:pt x="17" y="27"/>
                  </a:cubicBezTo>
                  <a:cubicBezTo>
                    <a:pt x="17" y="27"/>
                    <a:pt x="18" y="27"/>
                    <a:pt x="18" y="27"/>
                  </a:cubicBezTo>
                  <a:cubicBezTo>
                    <a:pt x="18" y="28"/>
                    <a:pt x="19" y="28"/>
                    <a:pt x="19" y="28"/>
                  </a:cubicBezTo>
                  <a:cubicBezTo>
                    <a:pt x="20" y="29"/>
                    <a:pt x="21" y="30"/>
                    <a:pt x="22" y="30"/>
                  </a:cubicBezTo>
                  <a:cubicBezTo>
                    <a:pt x="22" y="30"/>
                    <a:pt x="23" y="31"/>
                    <a:pt x="23" y="31"/>
                  </a:cubicBezTo>
                  <a:cubicBezTo>
                    <a:pt x="23" y="31"/>
                    <a:pt x="23" y="31"/>
                    <a:pt x="24" y="31"/>
                  </a:cubicBezTo>
                  <a:cubicBezTo>
                    <a:pt x="24" y="31"/>
                    <a:pt x="24" y="31"/>
                    <a:pt x="24" y="32"/>
                  </a:cubicBezTo>
                  <a:cubicBezTo>
                    <a:pt x="25" y="32"/>
                    <a:pt x="25" y="32"/>
                    <a:pt x="25" y="32"/>
                  </a:cubicBezTo>
                  <a:cubicBezTo>
                    <a:pt x="25" y="32"/>
                    <a:pt x="25" y="32"/>
                    <a:pt x="26" y="33"/>
                  </a:cubicBezTo>
                  <a:cubicBezTo>
                    <a:pt x="26" y="33"/>
                    <a:pt x="26" y="33"/>
                    <a:pt x="26" y="33"/>
                  </a:cubicBezTo>
                  <a:cubicBezTo>
                    <a:pt x="26" y="33"/>
                    <a:pt x="27" y="33"/>
                    <a:pt x="27" y="33"/>
                  </a:cubicBezTo>
                  <a:cubicBezTo>
                    <a:pt x="27" y="33"/>
                    <a:pt x="27" y="33"/>
                    <a:pt x="27" y="3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solidFill>
                  <a:schemeClr val="tx1">
                    <a:lumMod val="75000"/>
                    <a:lumOff val="25000"/>
                  </a:schemeClr>
                </a:solidFill>
              </a:endParaRPr>
            </a:p>
          </p:txBody>
        </p:sp>
        <p:sp>
          <p:nvSpPr>
            <p:cNvPr id="713" name="Freeform 1199"/>
            <p:cNvSpPr>
              <a:spLocks/>
            </p:cNvSpPr>
            <p:nvPr/>
          </p:nvSpPr>
          <p:spPr bwMode="auto">
            <a:xfrm>
              <a:off x="2574" y="3204"/>
              <a:ext cx="36" cy="26"/>
            </a:xfrm>
            <a:custGeom>
              <a:avLst/>
              <a:gdLst>
                <a:gd name="T0" fmla="*/ 32 w 38"/>
                <a:gd name="T1" fmla="*/ 27 h 27"/>
                <a:gd name="T2" fmla="*/ 32 w 38"/>
                <a:gd name="T3" fmla="*/ 26 h 27"/>
                <a:gd name="T4" fmla="*/ 32 w 38"/>
                <a:gd name="T5" fmla="*/ 25 h 27"/>
                <a:gd name="T6" fmla="*/ 33 w 38"/>
                <a:gd name="T7" fmla="*/ 24 h 27"/>
                <a:gd name="T8" fmla="*/ 33 w 38"/>
                <a:gd name="T9" fmla="*/ 23 h 27"/>
                <a:gd name="T10" fmla="*/ 33 w 38"/>
                <a:gd name="T11" fmla="*/ 22 h 27"/>
                <a:gd name="T12" fmla="*/ 33 w 38"/>
                <a:gd name="T13" fmla="*/ 21 h 27"/>
                <a:gd name="T14" fmla="*/ 34 w 38"/>
                <a:gd name="T15" fmla="*/ 21 h 27"/>
                <a:gd name="T16" fmla="*/ 34 w 38"/>
                <a:gd name="T17" fmla="*/ 20 h 27"/>
                <a:gd name="T18" fmla="*/ 34 w 38"/>
                <a:gd name="T19" fmla="*/ 20 h 27"/>
                <a:gd name="T20" fmla="*/ 35 w 38"/>
                <a:gd name="T21" fmla="*/ 19 h 27"/>
                <a:gd name="T22" fmla="*/ 36 w 38"/>
                <a:gd name="T23" fmla="*/ 19 h 27"/>
                <a:gd name="T24" fmla="*/ 36 w 38"/>
                <a:gd name="T25" fmla="*/ 18 h 27"/>
                <a:gd name="T26" fmla="*/ 36 w 38"/>
                <a:gd name="T27" fmla="*/ 18 h 27"/>
                <a:gd name="T28" fmla="*/ 37 w 38"/>
                <a:gd name="T29" fmla="*/ 18 h 27"/>
                <a:gd name="T30" fmla="*/ 37 w 38"/>
                <a:gd name="T31" fmla="*/ 18 h 27"/>
                <a:gd name="T32" fmla="*/ 38 w 38"/>
                <a:gd name="T33" fmla="*/ 17 h 27"/>
                <a:gd name="T34" fmla="*/ 38 w 38"/>
                <a:gd name="T35" fmla="*/ 16 h 27"/>
                <a:gd name="T36" fmla="*/ 38 w 38"/>
                <a:gd name="T37" fmla="*/ 16 h 27"/>
                <a:gd name="T38" fmla="*/ 38 w 38"/>
                <a:gd name="T39" fmla="*/ 14 h 27"/>
                <a:gd name="T40" fmla="*/ 37 w 38"/>
                <a:gd name="T41" fmla="*/ 14 h 27"/>
                <a:gd name="T42" fmla="*/ 37 w 38"/>
                <a:gd name="T43" fmla="*/ 13 h 27"/>
                <a:gd name="T44" fmla="*/ 36 w 38"/>
                <a:gd name="T45" fmla="*/ 12 h 27"/>
                <a:gd name="T46" fmla="*/ 36 w 38"/>
                <a:gd name="T47" fmla="*/ 11 h 27"/>
                <a:gd name="T48" fmla="*/ 36 w 38"/>
                <a:gd name="T49" fmla="*/ 11 h 27"/>
                <a:gd name="T50" fmla="*/ 36 w 38"/>
                <a:gd name="T51" fmla="*/ 10 h 27"/>
                <a:gd name="T52" fmla="*/ 35 w 38"/>
                <a:gd name="T53" fmla="*/ 10 h 27"/>
                <a:gd name="T54" fmla="*/ 35 w 38"/>
                <a:gd name="T55" fmla="*/ 9 h 27"/>
                <a:gd name="T56" fmla="*/ 34 w 38"/>
                <a:gd name="T57" fmla="*/ 8 h 27"/>
                <a:gd name="T58" fmla="*/ 29 w 38"/>
                <a:gd name="T59" fmla="*/ 5 h 27"/>
                <a:gd name="T60" fmla="*/ 25 w 38"/>
                <a:gd name="T61" fmla="*/ 2 h 27"/>
                <a:gd name="T62" fmla="*/ 21 w 38"/>
                <a:gd name="T63" fmla="*/ 1 h 27"/>
                <a:gd name="T64" fmla="*/ 8 w 38"/>
                <a:gd name="T65" fmla="*/ 5 h 27"/>
                <a:gd name="T66" fmla="*/ 8 w 38"/>
                <a:gd name="T67" fmla="*/ 5 h 27"/>
                <a:gd name="T68" fmla="*/ 8 w 38"/>
                <a:gd name="T69" fmla="*/ 5 h 27"/>
                <a:gd name="T70" fmla="*/ 7 w 38"/>
                <a:gd name="T71" fmla="*/ 5 h 27"/>
                <a:gd name="T72" fmla="*/ 7 w 38"/>
                <a:gd name="T73" fmla="*/ 5 h 27"/>
                <a:gd name="T74" fmla="*/ 6 w 38"/>
                <a:gd name="T75" fmla="*/ 5 h 27"/>
                <a:gd name="T76" fmla="*/ 5 w 38"/>
                <a:gd name="T77" fmla="*/ 4 h 27"/>
                <a:gd name="T78" fmla="*/ 5 w 38"/>
                <a:gd name="T79" fmla="*/ 4 h 27"/>
                <a:gd name="T80" fmla="*/ 0 w 38"/>
                <a:gd name="T81" fmla="*/ 6 h 27"/>
                <a:gd name="T82" fmla="*/ 0 w 38"/>
                <a:gd name="T83" fmla="*/ 6 h 27"/>
                <a:gd name="T84" fmla="*/ 2 w 38"/>
                <a:gd name="T85" fmla="*/ 9 h 27"/>
                <a:gd name="T86" fmla="*/ 3 w 38"/>
                <a:gd name="T87" fmla="*/ 8 h 27"/>
                <a:gd name="T88" fmla="*/ 7 w 38"/>
                <a:gd name="T89" fmla="*/ 11 h 27"/>
                <a:gd name="T90" fmla="*/ 9 w 38"/>
                <a:gd name="T91" fmla="*/ 13 h 27"/>
                <a:gd name="T92" fmla="*/ 11 w 38"/>
                <a:gd name="T93" fmla="*/ 14 h 27"/>
                <a:gd name="T94" fmla="*/ 17 w 38"/>
                <a:gd name="T95" fmla="*/ 18 h 27"/>
                <a:gd name="T96" fmla="*/ 18 w 38"/>
                <a:gd name="T97" fmla="*/ 21 h 27"/>
                <a:gd name="T98" fmla="*/ 20 w 38"/>
                <a:gd name="T99" fmla="*/ 19 h 27"/>
                <a:gd name="T100" fmla="*/ 23 w 38"/>
                <a:gd name="T101" fmla="*/ 17 h 27"/>
                <a:gd name="T102" fmla="*/ 25 w 38"/>
                <a:gd name="T103" fmla="*/ 20 h 27"/>
                <a:gd name="T104" fmla="*/ 26 w 38"/>
                <a:gd name="T105" fmla="*/ 23 h 27"/>
                <a:gd name="T106" fmla="*/ 27 w 38"/>
                <a:gd name="T107" fmla="*/ 23 h 27"/>
                <a:gd name="T108" fmla="*/ 31 w 38"/>
                <a:gd name="T109" fmla="*/ 26 h 27"/>
                <a:gd name="T110" fmla="*/ 32 w 38"/>
                <a:gd name="T111" fmla="*/ 26 h 27"/>
                <a:gd name="T112" fmla="*/ 32 w 38"/>
                <a:gd name="T113" fmla="*/ 27 h 27"/>
                <a:gd name="T114" fmla="*/ 32 w 38"/>
                <a:gd name="T115" fmla="*/ 27 h 27"/>
                <a:gd name="T116" fmla="*/ 32 w 38"/>
                <a:gd name="T117" fmla="*/ 27 h 27"/>
                <a:gd name="T118" fmla="*/ 32 w 38"/>
                <a:gd name="T119" fmla="*/ 2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 h="27">
                  <a:moveTo>
                    <a:pt x="32" y="27"/>
                  </a:moveTo>
                  <a:cubicBezTo>
                    <a:pt x="32" y="26"/>
                    <a:pt x="32" y="26"/>
                    <a:pt x="32" y="26"/>
                  </a:cubicBezTo>
                  <a:cubicBezTo>
                    <a:pt x="32" y="25"/>
                    <a:pt x="32" y="25"/>
                    <a:pt x="32" y="25"/>
                  </a:cubicBezTo>
                  <a:cubicBezTo>
                    <a:pt x="32" y="24"/>
                    <a:pt x="33" y="24"/>
                    <a:pt x="33" y="24"/>
                  </a:cubicBezTo>
                  <a:cubicBezTo>
                    <a:pt x="33" y="24"/>
                    <a:pt x="33" y="23"/>
                    <a:pt x="33" y="23"/>
                  </a:cubicBezTo>
                  <a:cubicBezTo>
                    <a:pt x="33" y="23"/>
                    <a:pt x="33" y="23"/>
                    <a:pt x="33" y="22"/>
                  </a:cubicBezTo>
                  <a:cubicBezTo>
                    <a:pt x="33" y="22"/>
                    <a:pt x="33" y="22"/>
                    <a:pt x="33" y="21"/>
                  </a:cubicBezTo>
                  <a:cubicBezTo>
                    <a:pt x="34" y="21"/>
                    <a:pt x="34" y="21"/>
                    <a:pt x="34" y="21"/>
                  </a:cubicBezTo>
                  <a:cubicBezTo>
                    <a:pt x="34" y="21"/>
                    <a:pt x="34" y="20"/>
                    <a:pt x="34" y="20"/>
                  </a:cubicBezTo>
                  <a:cubicBezTo>
                    <a:pt x="34" y="20"/>
                    <a:pt x="34" y="20"/>
                    <a:pt x="34" y="20"/>
                  </a:cubicBezTo>
                  <a:cubicBezTo>
                    <a:pt x="35" y="19"/>
                    <a:pt x="35" y="19"/>
                    <a:pt x="35" y="19"/>
                  </a:cubicBezTo>
                  <a:cubicBezTo>
                    <a:pt x="35" y="19"/>
                    <a:pt x="35" y="19"/>
                    <a:pt x="36" y="19"/>
                  </a:cubicBezTo>
                  <a:cubicBezTo>
                    <a:pt x="36" y="18"/>
                    <a:pt x="36" y="18"/>
                    <a:pt x="36" y="18"/>
                  </a:cubicBezTo>
                  <a:cubicBezTo>
                    <a:pt x="36" y="18"/>
                    <a:pt x="36" y="18"/>
                    <a:pt x="36" y="18"/>
                  </a:cubicBezTo>
                  <a:cubicBezTo>
                    <a:pt x="37" y="18"/>
                    <a:pt x="37" y="18"/>
                    <a:pt x="37" y="18"/>
                  </a:cubicBezTo>
                  <a:cubicBezTo>
                    <a:pt x="37" y="18"/>
                    <a:pt x="37" y="18"/>
                    <a:pt x="37" y="18"/>
                  </a:cubicBezTo>
                  <a:cubicBezTo>
                    <a:pt x="37" y="17"/>
                    <a:pt x="37" y="17"/>
                    <a:pt x="38" y="17"/>
                  </a:cubicBezTo>
                  <a:cubicBezTo>
                    <a:pt x="38" y="16"/>
                    <a:pt x="38" y="16"/>
                    <a:pt x="38" y="16"/>
                  </a:cubicBezTo>
                  <a:cubicBezTo>
                    <a:pt x="38" y="16"/>
                    <a:pt x="38" y="16"/>
                    <a:pt x="38" y="16"/>
                  </a:cubicBezTo>
                  <a:cubicBezTo>
                    <a:pt x="38" y="15"/>
                    <a:pt x="38" y="15"/>
                    <a:pt x="38" y="14"/>
                  </a:cubicBezTo>
                  <a:cubicBezTo>
                    <a:pt x="38" y="14"/>
                    <a:pt x="37" y="14"/>
                    <a:pt x="37" y="14"/>
                  </a:cubicBezTo>
                  <a:cubicBezTo>
                    <a:pt x="37" y="13"/>
                    <a:pt x="37" y="13"/>
                    <a:pt x="37" y="13"/>
                  </a:cubicBezTo>
                  <a:cubicBezTo>
                    <a:pt x="37" y="13"/>
                    <a:pt x="36" y="12"/>
                    <a:pt x="36" y="12"/>
                  </a:cubicBezTo>
                  <a:cubicBezTo>
                    <a:pt x="36" y="12"/>
                    <a:pt x="36" y="12"/>
                    <a:pt x="36" y="11"/>
                  </a:cubicBezTo>
                  <a:cubicBezTo>
                    <a:pt x="36" y="11"/>
                    <a:pt x="36" y="11"/>
                    <a:pt x="36" y="11"/>
                  </a:cubicBezTo>
                  <a:cubicBezTo>
                    <a:pt x="36" y="11"/>
                    <a:pt x="36" y="10"/>
                    <a:pt x="36" y="10"/>
                  </a:cubicBezTo>
                  <a:cubicBezTo>
                    <a:pt x="36" y="10"/>
                    <a:pt x="35" y="10"/>
                    <a:pt x="35" y="10"/>
                  </a:cubicBezTo>
                  <a:cubicBezTo>
                    <a:pt x="35" y="10"/>
                    <a:pt x="35" y="10"/>
                    <a:pt x="35" y="9"/>
                  </a:cubicBezTo>
                  <a:cubicBezTo>
                    <a:pt x="35" y="9"/>
                    <a:pt x="34" y="8"/>
                    <a:pt x="34" y="8"/>
                  </a:cubicBezTo>
                  <a:cubicBezTo>
                    <a:pt x="32" y="6"/>
                    <a:pt x="31" y="6"/>
                    <a:pt x="29" y="5"/>
                  </a:cubicBezTo>
                  <a:cubicBezTo>
                    <a:pt x="28" y="4"/>
                    <a:pt x="27" y="3"/>
                    <a:pt x="25" y="2"/>
                  </a:cubicBezTo>
                  <a:cubicBezTo>
                    <a:pt x="24" y="1"/>
                    <a:pt x="22" y="0"/>
                    <a:pt x="21" y="1"/>
                  </a:cubicBezTo>
                  <a:cubicBezTo>
                    <a:pt x="18" y="4"/>
                    <a:pt x="12" y="5"/>
                    <a:pt x="8" y="5"/>
                  </a:cubicBezTo>
                  <a:cubicBezTo>
                    <a:pt x="8" y="5"/>
                    <a:pt x="8" y="5"/>
                    <a:pt x="8" y="5"/>
                  </a:cubicBezTo>
                  <a:cubicBezTo>
                    <a:pt x="8" y="5"/>
                    <a:pt x="8" y="5"/>
                    <a:pt x="8" y="5"/>
                  </a:cubicBezTo>
                  <a:cubicBezTo>
                    <a:pt x="7" y="5"/>
                    <a:pt x="7" y="5"/>
                    <a:pt x="7" y="5"/>
                  </a:cubicBezTo>
                  <a:cubicBezTo>
                    <a:pt x="7" y="5"/>
                    <a:pt x="7" y="5"/>
                    <a:pt x="7" y="5"/>
                  </a:cubicBezTo>
                  <a:cubicBezTo>
                    <a:pt x="6" y="5"/>
                    <a:pt x="6" y="5"/>
                    <a:pt x="6" y="5"/>
                  </a:cubicBezTo>
                  <a:cubicBezTo>
                    <a:pt x="6" y="5"/>
                    <a:pt x="5" y="5"/>
                    <a:pt x="5" y="4"/>
                  </a:cubicBezTo>
                  <a:cubicBezTo>
                    <a:pt x="5" y="4"/>
                    <a:pt x="5" y="4"/>
                    <a:pt x="5" y="4"/>
                  </a:cubicBezTo>
                  <a:cubicBezTo>
                    <a:pt x="3" y="5"/>
                    <a:pt x="2" y="6"/>
                    <a:pt x="0" y="6"/>
                  </a:cubicBezTo>
                  <a:cubicBezTo>
                    <a:pt x="0" y="6"/>
                    <a:pt x="0" y="6"/>
                    <a:pt x="0" y="6"/>
                  </a:cubicBezTo>
                  <a:cubicBezTo>
                    <a:pt x="0" y="7"/>
                    <a:pt x="1" y="8"/>
                    <a:pt x="2" y="9"/>
                  </a:cubicBezTo>
                  <a:cubicBezTo>
                    <a:pt x="2" y="9"/>
                    <a:pt x="3" y="8"/>
                    <a:pt x="3" y="8"/>
                  </a:cubicBezTo>
                  <a:cubicBezTo>
                    <a:pt x="5" y="8"/>
                    <a:pt x="6" y="10"/>
                    <a:pt x="7" y="11"/>
                  </a:cubicBezTo>
                  <a:cubicBezTo>
                    <a:pt x="8" y="12"/>
                    <a:pt x="9" y="12"/>
                    <a:pt x="9" y="13"/>
                  </a:cubicBezTo>
                  <a:cubicBezTo>
                    <a:pt x="10" y="13"/>
                    <a:pt x="11" y="13"/>
                    <a:pt x="11" y="14"/>
                  </a:cubicBezTo>
                  <a:cubicBezTo>
                    <a:pt x="14" y="15"/>
                    <a:pt x="17" y="16"/>
                    <a:pt x="17" y="18"/>
                  </a:cubicBezTo>
                  <a:cubicBezTo>
                    <a:pt x="17" y="20"/>
                    <a:pt x="18" y="21"/>
                    <a:pt x="18" y="21"/>
                  </a:cubicBezTo>
                  <a:cubicBezTo>
                    <a:pt x="18" y="20"/>
                    <a:pt x="19" y="20"/>
                    <a:pt x="20" y="19"/>
                  </a:cubicBezTo>
                  <a:cubicBezTo>
                    <a:pt x="21" y="18"/>
                    <a:pt x="22" y="17"/>
                    <a:pt x="23" y="17"/>
                  </a:cubicBezTo>
                  <a:cubicBezTo>
                    <a:pt x="24" y="17"/>
                    <a:pt x="25" y="18"/>
                    <a:pt x="25" y="20"/>
                  </a:cubicBezTo>
                  <a:cubicBezTo>
                    <a:pt x="25" y="22"/>
                    <a:pt x="26" y="23"/>
                    <a:pt x="26" y="23"/>
                  </a:cubicBezTo>
                  <a:cubicBezTo>
                    <a:pt x="27" y="23"/>
                    <a:pt x="27" y="23"/>
                    <a:pt x="27" y="23"/>
                  </a:cubicBezTo>
                  <a:cubicBezTo>
                    <a:pt x="29" y="23"/>
                    <a:pt x="30" y="25"/>
                    <a:pt x="31" y="26"/>
                  </a:cubicBezTo>
                  <a:cubicBezTo>
                    <a:pt x="31" y="26"/>
                    <a:pt x="31" y="26"/>
                    <a:pt x="32" y="26"/>
                  </a:cubicBezTo>
                  <a:cubicBezTo>
                    <a:pt x="32" y="27"/>
                    <a:pt x="32" y="27"/>
                    <a:pt x="32" y="27"/>
                  </a:cubicBezTo>
                  <a:cubicBezTo>
                    <a:pt x="32" y="27"/>
                    <a:pt x="32" y="27"/>
                    <a:pt x="32" y="27"/>
                  </a:cubicBezTo>
                  <a:cubicBezTo>
                    <a:pt x="32" y="27"/>
                    <a:pt x="32" y="27"/>
                    <a:pt x="32" y="27"/>
                  </a:cubicBezTo>
                  <a:cubicBezTo>
                    <a:pt x="32" y="27"/>
                    <a:pt x="32" y="27"/>
                    <a:pt x="32" y="27"/>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solidFill>
                  <a:schemeClr val="tx1">
                    <a:lumMod val="75000"/>
                    <a:lumOff val="25000"/>
                  </a:schemeClr>
                </a:solidFill>
              </a:endParaRPr>
            </a:p>
          </p:txBody>
        </p:sp>
        <p:sp>
          <p:nvSpPr>
            <p:cNvPr id="714" name="Freeform 1200"/>
            <p:cNvSpPr>
              <a:spLocks/>
            </p:cNvSpPr>
            <p:nvPr/>
          </p:nvSpPr>
          <p:spPr bwMode="auto">
            <a:xfrm>
              <a:off x="2763" y="3249"/>
              <a:ext cx="94" cy="59"/>
            </a:xfrm>
            <a:custGeom>
              <a:avLst/>
              <a:gdLst>
                <a:gd name="T0" fmla="*/ 82 w 98"/>
                <a:gd name="T1" fmla="*/ 38 h 62"/>
                <a:gd name="T2" fmla="*/ 81 w 98"/>
                <a:gd name="T3" fmla="*/ 36 h 62"/>
                <a:gd name="T4" fmla="*/ 80 w 98"/>
                <a:gd name="T5" fmla="*/ 33 h 62"/>
                <a:gd name="T6" fmla="*/ 80 w 98"/>
                <a:gd name="T7" fmla="*/ 31 h 62"/>
                <a:gd name="T8" fmla="*/ 82 w 98"/>
                <a:gd name="T9" fmla="*/ 25 h 62"/>
                <a:gd name="T10" fmla="*/ 74 w 98"/>
                <a:gd name="T11" fmla="*/ 11 h 62"/>
                <a:gd name="T12" fmla="*/ 74 w 98"/>
                <a:gd name="T13" fmla="*/ 11 h 62"/>
                <a:gd name="T14" fmla="*/ 73 w 98"/>
                <a:gd name="T15" fmla="*/ 10 h 62"/>
                <a:gd name="T16" fmla="*/ 73 w 98"/>
                <a:gd name="T17" fmla="*/ 9 h 62"/>
                <a:gd name="T18" fmla="*/ 72 w 98"/>
                <a:gd name="T19" fmla="*/ 8 h 62"/>
                <a:gd name="T20" fmla="*/ 70 w 98"/>
                <a:gd name="T21" fmla="*/ 5 h 62"/>
                <a:gd name="T22" fmla="*/ 69 w 98"/>
                <a:gd name="T23" fmla="*/ 3 h 62"/>
                <a:gd name="T24" fmla="*/ 68 w 98"/>
                <a:gd name="T25" fmla="*/ 0 h 62"/>
                <a:gd name="T26" fmla="*/ 65 w 98"/>
                <a:gd name="T27" fmla="*/ 1 h 62"/>
                <a:gd name="T28" fmla="*/ 64 w 98"/>
                <a:gd name="T29" fmla="*/ 3 h 62"/>
                <a:gd name="T30" fmla="*/ 58 w 98"/>
                <a:gd name="T31" fmla="*/ 5 h 62"/>
                <a:gd name="T32" fmla="*/ 55 w 98"/>
                <a:gd name="T33" fmla="*/ 5 h 62"/>
                <a:gd name="T34" fmla="*/ 45 w 98"/>
                <a:gd name="T35" fmla="*/ 7 h 62"/>
                <a:gd name="T36" fmla="*/ 32 w 98"/>
                <a:gd name="T37" fmla="*/ 4 h 62"/>
                <a:gd name="T38" fmla="*/ 27 w 98"/>
                <a:gd name="T39" fmla="*/ 4 h 62"/>
                <a:gd name="T40" fmla="*/ 26 w 98"/>
                <a:gd name="T41" fmla="*/ 4 h 62"/>
                <a:gd name="T42" fmla="*/ 25 w 98"/>
                <a:gd name="T43" fmla="*/ 5 h 62"/>
                <a:gd name="T44" fmla="*/ 20 w 98"/>
                <a:gd name="T45" fmla="*/ 9 h 62"/>
                <a:gd name="T46" fmla="*/ 16 w 98"/>
                <a:gd name="T47" fmla="*/ 11 h 62"/>
                <a:gd name="T48" fmla="*/ 6 w 98"/>
                <a:gd name="T49" fmla="*/ 28 h 62"/>
                <a:gd name="T50" fmla="*/ 0 w 98"/>
                <a:gd name="T51" fmla="*/ 32 h 62"/>
                <a:gd name="T52" fmla="*/ 4 w 98"/>
                <a:gd name="T53" fmla="*/ 38 h 62"/>
                <a:gd name="T54" fmla="*/ 8 w 98"/>
                <a:gd name="T55" fmla="*/ 41 h 62"/>
                <a:gd name="T56" fmla="*/ 9 w 98"/>
                <a:gd name="T57" fmla="*/ 47 h 62"/>
                <a:gd name="T58" fmla="*/ 22 w 98"/>
                <a:gd name="T59" fmla="*/ 53 h 62"/>
                <a:gd name="T60" fmla="*/ 22 w 98"/>
                <a:gd name="T61" fmla="*/ 56 h 62"/>
                <a:gd name="T62" fmla="*/ 23 w 98"/>
                <a:gd name="T63" fmla="*/ 56 h 62"/>
                <a:gd name="T64" fmla="*/ 25 w 98"/>
                <a:gd name="T65" fmla="*/ 58 h 62"/>
                <a:gd name="T66" fmla="*/ 27 w 98"/>
                <a:gd name="T67" fmla="*/ 60 h 62"/>
                <a:gd name="T68" fmla="*/ 38 w 98"/>
                <a:gd name="T69" fmla="*/ 61 h 62"/>
                <a:gd name="T70" fmla="*/ 51 w 98"/>
                <a:gd name="T71" fmla="*/ 62 h 62"/>
                <a:gd name="T72" fmla="*/ 70 w 98"/>
                <a:gd name="T73" fmla="*/ 56 h 62"/>
                <a:gd name="T74" fmla="*/ 83 w 98"/>
                <a:gd name="T75" fmla="*/ 60 h 62"/>
                <a:gd name="T76" fmla="*/ 83 w 98"/>
                <a:gd name="T77" fmla="*/ 60 h 62"/>
                <a:gd name="T78" fmla="*/ 85 w 98"/>
                <a:gd name="T79" fmla="*/ 60 h 62"/>
                <a:gd name="T80" fmla="*/ 86 w 98"/>
                <a:gd name="T81" fmla="*/ 61 h 62"/>
                <a:gd name="T82" fmla="*/ 93 w 98"/>
                <a:gd name="T83" fmla="*/ 47 h 62"/>
                <a:gd name="T84" fmla="*/ 97 w 98"/>
                <a:gd name="T85" fmla="*/ 43 h 62"/>
                <a:gd name="T86" fmla="*/ 96 w 98"/>
                <a:gd name="T87" fmla="*/ 42 h 62"/>
                <a:gd name="T88" fmla="*/ 95 w 98"/>
                <a:gd name="T89" fmla="*/ 41 h 62"/>
                <a:gd name="T90" fmla="*/ 89 w 98"/>
                <a:gd name="T91" fmla="*/ 44 h 62"/>
                <a:gd name="T92" fmla="*/ 83 w 98"/>
                <a:gd name="T93" fmla="*/ 40 h 62"/>
                <a:gd name="T94" fmla="*/ 83 w 98"/>
                <a:gd name="T95" fmla="*/ 39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98" h="62">
                  <a:moveTo>
                    <a:pt x="82" y="39"/>
                  </a:moveTo>
                  <a:cubicBezTo>
                    <a:pt x="82" y="39"/>
                    <a:pt x="82" y="38"/>
                    <a:pt x="82" y="38"/>
                  </a:cubicBezTo>
                  <a:cubicBezTo>
                    <a:pt x="82" y="38"/>
                    <a:pt x="81" y="37"/>
                    <a:pt x="81" y="37"/>
                  </a:cubicBezTo>
                  <a:cubicBezTo>
                    <a:pt x="81" y="36"/>
                    <a:pt x="81" y="36"/>
                    <a:pt x="81" y="36"/>
                  </a:cubicBezTo>
                  <a:cubicBezTo>
                    <a:pt x="81" y="35"/>
                    <a:pt x="81" y="35"/>
                    <a:pt x="80" y="34"/>
                  </a:cubicBezTo>
                  <a:cubicBezTo>
                    <a:pt x="80" y="34"/>
                    <a:pt x="80" y="34"/>
                    <a:pt x="80" y="33"/>
                  </a:cubicBezTo>
                  <a:cubicBezTo>
                    <a:pt x="80" y="33"/>
                    <a:pt x="80" y="32"/>
                    <a:pt x="80" y="31"/>
                  </a:cubicBezTo>
                  <a:cubicBezTo>
                    <a:pt x="80" y="31"/>
                    <a:pt x="80" y="31"/>
                    <a:pt x="80" y="31"/>
                  </a:cubicBezTo>
                  <a:cubicBezTo>
                    <a:pt x="80" y="31"/>
                    <a:pt x="80" y="30"/>
                    <a:pt x="80" y="30"/>
                  </a:cubicBezTo>
                  <a:cubicBezTo>
                    <a:pt x="80" y="28"/>
                    <a:pt x="80" y="26"/>
                    <a:pt x="82" y="25"/>
                  </a:cubicBezTo>
                  <a:cubicBezTo>
                    <a:pt x="82" y="23"/>
                    <a:pt x="79" y="16"/>
                    <a:pt x="74" y="12"/>
                  </a:cubicBezTo>
                  <a:cubicBezTo>
                    <a:pt x="74" y="12"/>
                    <a:pt x="74" y="12"/>
                    <a:pt x="74" y="11"/>
                  </a:cubicBezTo>
                  <a:cubicBezTo>
                    <a:pt x="74" y="11"/>
                    <a:pt x="74" y="11"/>
                    <a:pt x="74" y="11"/>
                  </a:cubicBezTo>
                  <a:cubicBezTo>
                    <a:pt x="74" y="11"/>
                    <a:pt x="74" y="11"/>
                    <a:pt x="74" y="11"/>
                  </a:cubicBezTo>
                  <a:cubicBezTo>
                    <a:pt x="74" y="11"/>
                    <a:pt x="74" y="11"/>
                    <a:pt x="74" y="11"/>
                  </a:cubicBezTo>
                  <a:cubicBezTo>
                    <a:pt x="74" y="11"/>
                    <a:pt x="73" y="10"/>
                    <a:pt x="73" y="10"/>
                  </a:cubicBezTo>
                  <a:cubicBezTo>
                    <a:pt x="73" y="10"/>
                    <a:pt x="73" y="10"/>
                    <a:pt x="73" y="10"/>
                  </a:cubicBezTo>
                  <a:cubicBezTo>
                    <a:pt x="73" y="10"/>
                    <a:pt x="73" y="9"/>
                    <a:pt x="73" y="9"/>
                  </a:cubicBezTo>
                  <a:cubicBezTo>
                    <a:pt x="73" y="9"/>
                    <a:pt x="72" y="9"/>
                    <a:pt x="72" y="8"/>
                  </a:cubicBezTo>
                  <a:cubicBezTo>
                    <a:pt x="72" y="8"/>
                    <a:pt x="72" y="8"/>
                    <a:pt x="72" y="8"/>
                  </a:cubicBezTo>
                  <a:cubicBezTo>
                    <a:pt x="72" y="7"/>
                    <a:pt x="71" y="7"/>
                    <a:pt x="71" y="7"/>
                  </a:cubicBezTo>
                  <a:cubicBezTo>
                    <a:pt x="71" y="6"/>
                    <a:pt x="71" y="6"/>
                    <a:pt x="70" y="5"/>
                  </a:cubicBezTo>
                  <a:cubicBezTo>
                    <a:pt x="70" y="5"/>
                    <a:pt x="70" y="5"/>
                    <a:pt x="70" y="4"/>
                  </a:cubicBezTo>
                  <a:cubicBezTo>
                    <a:pt x="70" y="4"/>
                    <a:pt x="69" y="3"/>
                    <a:pt x="69" y="3"/>
                  </a:cubicBezTo>
                  <a:cubicBezTo>
                    <a:pt x="69" y="2"/>
                    <a:pt x="69" y="2"/>
                    <a:pt x="68" y="2"/>
                  </a:cubicBezTo>
                  <a:cubicBezTo>
                    <a:pt x="68" y="1"/>
                    <a:pt x="68" y="1"/>
                    <a:pt x="68" y="0"/>
                  </a:cubicBezTo>
                  <a:cubicBezTo>
                    <a:pt x="66" y="1"/>
                    <a:pt x="66" y="1"/>
                    <a:pt x="65" y="1"/>
                  </a:cubicBezTo>
                  <a:cubicBezTo>
                    <a:pt x="65" y="1"/>
                    <a:pt x="65" y="1"/>
                    <a:pt x="65" y="1"/>
                  </a:cubicBezTo>
                  <a:cubicBezTo>
                    <a:pt x="65" y="1"/>
                    <a:pt x="65" y="1"/>
                    <a:pt x="65" y="1"/>
                  </a:cubicBezTo>
                  <a:cubicBezTo>
                    <a:pt x="64" y="2"/>
                    <a:pt x="64" y="2"/>
                    <a:pt x="64" y="3"/>
                  </a:cubicBezTo>
                  <a:cubicBezTo>
                    <a:pt x="63" y="4"/>
                    <a:pt x="61" y="5"/>
                    <a:pt x="59" y="5"/>
                  </a:cubicBezTo>
                  <a:cubicBezTo>
                    <a:pt x="59" y="5"/>
                    <a:pt x="58" y="5"/>
                    <a:pt x="58" y="5"/>
                  </a:cubicBezTo>
                  <a:cubicBezTo>
                    <a:pt x="57" y="6"/>
                    <a:pt x="57" y="6"/>
                    <a:pt x="57" y="6"/>
                  </a:cubicBezTo>
                  <a:cubicBezTo>
                    <a:pt x="56" y="6"/>
                    <a:pt x="55" y="6"/>
                    <a:pt x="55" y="5"/>
                  </a:cubicBezTo>
                  <a:cubicBezTo>
                    <a:pt x="54" y="5"/>
                    <a:pt x="53" y="5"/>
                    <a:pt x="52" y="6"/>
                  </a:cubicBezTo>
                  <a:cubicBezTo>
                    <a:pt x="50" y="8"/>
                    <a:pt x="46" y="9"/>
                    <a:pt x="45" y="7"/>
                  </a:cubicBezTo>
                  <a:cubicBezTo>
                    <a:pt x="44" y="7"/>
                    <a:pt x="41" y="6"/>
                    <a:pt x="39" y="6"/>
                  </a:cubicBezTo>
                  <a:cubicBezTo>
                    <a:pt x="38" y="6"/>
                    <a:pt x="36" y="5"/>
                    <a:pt x="32" y="4"/>
                  </a:cubicBezTo>
                  <a:cubicBezTo>
                    <a:pt x="31" y="4"/>
                    <a:pt x="29" y="4"/>
                    <a:pt x="28" y="4"/>
                  </a:cubicBezTo>
                  <a:cubicBezTo>
                    <a:pt x="28" y="4"/>
                    <a:pt x="27" y="4"/>
                    <a:pt x="27" y="4"/>
                  </a:cubicBezTo>
                  <a:cubicBezTo>
                    <a:pt x="27" y="4"/>
                    <a:pt x="27" y="4"/>
                    <a:pt x="27" y="4"/>
                  </a:cubicBezTo>
                  <a:cubicBezTo>
                    <a:pt x="26" y="4"/>
                    <a:pt x="26" y="4"/>
                    <a:pt x="26" y="4"/>
                  </a:cubicBezTo>
                  <a:cubicBezTo>
                    <a:pt x="26" y="4"/>
                    <a:pt x="26" y="4"/>
                    <a:pt x="26" y="4"/>
                  </a:cubicBezTo>
                  <a:cubicBezTo>
                    <a:pt x="26" y="4"/>
                    <a:pt x="25" y="4"/>
                    <a:pt x="25" y="5"/>
                  </a:cubicBezTo>
                  <a:cubicBezTo>
                    <a:pt x="25" y="5"/>
                    <a:pt x="24" y="6"/>
                    <a:pt x="24" y="6"/>
                  </a:cubicBezTo>
                  <a:cubicBezTo>
                    <a:pt x="23" y="7"/>
                    <a:pt x="21" y="8"/>
                    <a:pt x="20" y="9"/>
                  </a:cubicBezTo>
                  <a:cubicBezTo>
                    <a:pt x="20" y="9"/>
                    <a:pt x="19" y="9"/>
                    <a:pt x="19" y="9"/>
                  </a:cubicBezTo>
                  <a:cubicBezTo>
                    <a:pt x="18" y="10"/>
                    <a:pt x="17" y="10"/>
                    <a:pt x="16" y="11"/>
                  </a:cubicBezTo>
                  <a:cubicBezTo>
                    <a:pt x="16" y="11"/>
                    <a:pt x="14" y="14"/>
                    <a:pt x="13" y="16"/>
                  </a:cubicBezTo>
                  <a:cubicBezTo>
                    <a:pt x="11" y="21"/>
                    <a:pt x="9" y="25"/>
                    <a:pt x="6" y="28"/>
                  </a:cubicBezTo>
                  <a:cubicBezTo>
                    <a:pt x="4" y="30"/>
                    <a:pt x="2" y="31"/>
                    <a:pt x="1" y="32"/>
                  </a:cubicBezTo>
                  <a:cubicBezTo>
                    <a:pt x="1" y="32"/>
                    <a:pt x="1" y="32"/>
                    <a:pt x="0" y="32"/>
                  </a:cubicBezTo>
                  <a:cubicBezTo>
                    <a:pt x="1" y="32"/>
                    <a:pt x="1" y="33"/>
                    <a:pt x="1" y="33"/>
                  </a:cubicBezTo>
                  <a:cubicBezTo>
                    <a:pt x="2" y="34"/>
                    <a:pt x="4" y="36"/>
                    <a:pt x="4" y="38"/>
                  </a:cubicBezTo>
                  <a:cubicBezTo>
                    <a:pt x="4" y="40"/>
                    <a:pt x="5" y="40"/>
                    <a:pt x="6" y="40"/>
                  </a:cubicBezTo>
                  <a:cubicBezTo>
                    <a:pt x="7" y="40"/>
                    <a:pt x="7" y="40"/>
                    <a:pt x="8" y="41"/>
                  </a:cubicBezTo>
                  <a:cubicBezTo>
                    <a:pt x="9" y="42"/>
                    <a:pt x="9" y="44"/>
                    <a:pt x="9" y="46"/>
                  </a:cubicBezTo>
                  <a:cubicBezTo>
                    <a:pt x="9" y="46"/>
                    <a:pt x="9" y="47"/>
                    <a:pt x="9" y="47"/>
                  </a:cubicBezTo>
                  <a:cubicBezTo>
                    <a:pt x="9" y="47"/>
                    <a:pt x="9" y="47"/>
                    <a:pt x="10" y="47"/>
                  </a:cubicBezTo>
                  <a:cubicBezTo>
                    <a:pt x="17" y="48"/>
                    <a:pt x="22" y="49"/>
                    <a:pt x="22" y="53"/>
                  </a:cubicBezTo>
                  <a:cubicBezTo>
                    <a:pt x="22" y="53"/>
                    <a:pt x="22" y="54"/>
                    <a:pt x="22" y="54"/>
                  </a:cubicBezTo>
                  <a:cubicBezTo>
                    <a:pt x="22" y="55"/>
                    <a:pt x="22" y="56"/>
                    <a:pt x="22" y="56"/>
                  </a:cubicBezTo>
                  <a:cubicBezTo>
                    <a:pt x="22" y="56"/>
                    <a:pt x="22" y="56"/>
                    <a:pt x="22" y="56"/>
                  </a:cubicBezTo>
                  <a:cubicBezTo>
                    <a:pt x="22" y="56"/>
                    <a:pt x="23" y="56"/>
                    <a:pt x="23" y="56"/>
                  </a:cubicBezTo>
                  <a:cubicBezTo>
                    <a:pt x="23" y="57"/>
                    <a:pt x="24" y="57"/>
                    <a:pt x="24" y="57"/>
                  </a:cubicBezTo>
                  <a:cubicBezTo>
                    <a:pt x="24" y="58"/>
                    <a:pt x="25" y="58"/>
                    <a:pt x="25" y="58"/>
                  </a:cubicBezTo>
                  <a:cubicBezTo>
                    <a:pt x="25" y="58"/>
                    <a:pt x="26" y="59"/>
                    <a:pt x="26" y="59"/>
                  </a:cubicBezTo>
                  <a:cubicBezTo>
                    <a:pt x="26" y="59"/>
                    <a:pt x="27" y="60"/>
                    <a:pt x="27" y="60"/>
                  </a:cubicBezTo>
                  <a:cubicBezTo>
                    <a:pt x="28" y="60"/>
                    <a:pt x="30" y="60"/>
                    <a:pt x="33" y="61"/>
                  </a:cubicBezTo>
                  <a:cubicBezTo>
                    <a:pt x="35" y="61"/>
                    <a:pt x="37" y="61"/>
                    <a:pt x="38" y="61"/>
                  </a:cubicBezTo>
                  <a:cubicBezTo>
                    <a:pt x="39" y="61"/>
                    <a:pt x="39" y="61"/>
                    <a:pt x="41" y="61"/>
                  </a:cubicBezTo>
                  <a:cubicBezTo>
                    <a:pt x="44" y="61"/>
                    <a:pt x="49" y="61"/>
                    <a:pt x="51" y="62"/>
                  </a:cubicBezTo>
                  <a:cubicBezTo>
                    <a:pt x="53" y="62"/>
                    <a:pt x="55" y="61"/>
                    <a:pt x="57" y="59"/>
                  </a:cubicBezTo>
                  <a:cubicBezTo>
                    <a:pt x="60" y="56"/>
                    <a:pt x="68" y="56"/>
                    <a:pt x="70" y="56"/>
                  </a:cubicBezTo>
                  <a:cubicBezTo>
                    <a:pt x="71" y="56"/>
                    <a:pt x="72" y="56"/>
                    <a:pt x="72" y="56"/>
                  </a:cubicBezTo>
                  <a:cubicBezTo>
                    <a:pt x="78" y="57"/>
                    <a:pt x="82" y="57"/>
                    <a:pt x="83" y="60"/>
                  </a:cubicBezTo>
                  <a:cubicBezTo>
                    <a:pt x="83" y="60"/>
                    <a:pt x="83" y="60"/>
                    <a:pt x="83" y="60"/>
                  </a:cubicBezTo>
                  <a:cubicBezTo>
                    <a:pt x="83" y="60"/>
                    <a:pt x="83" y="60"/>
                    <a:pt x="83" y="60"/>
                  </a:cubicBezTo>
                  <a:cubicBezTo>
                    <a:pt x="84" y="60"/>
                    <a:pt x="84" y="60"/>
                    <a:pt x="84" y="60"/>
                  </a:cubicBezTo>
                  <a:cubicBezTo>
                    <a:pt x="84" y="60"/>
                    <a:pt x="84" y="60"/>
                    <a:pt x="85" y="60"/>
                  </a:cubicBezTo>
                  <a:cubicBezTo>
                    <a:pt x="85" y="61"/>
                    <a:pt x="85" y="61"/>
                    <a:pt x="86" y="61"/>
                  </a:cubicBezTo>
                  <a:cubicBezTo>
                    <a:pt x="86" y="61"/>
                    <a:pt x="86" y="61"/>
                    <a:pt x="86" y="61"/>
                  </a:cubicBezTo>
                  <a:cubicBezTo>
                    <a:pt x="86" y="60"/>
                    <a:pt x="86" y="59"/>
                    <a:pt x="86" y="58"/>
                  </a:cubicBezTo>
                  <a:cubicBezTo>
                    <a:pt x="86" y="54"/>
                    <a:pt x="89" y="47"/>
                    <a:pt x="93" y="47"/>
                  </a:cubicBezTo>
                  <a:cubicBezTo>
                    <a:pt x="94" y="47"/>
                    <a:pt x="94" y="47"/>
                    <a:pt x="94" y="47"/>
                  </a:cubicBezTo>
                  <a:cubicBezTo>
                    <a:pt x="97" y="46"/>
                    <a:pt x="98" y="46"/>
                    <a:pt x="97" y="43"/>
                  </a:cubicBezTo>
                  <a:cubicBezTo>
                    <a:pt x="97" y="43"/>
                    <a:pt x="97" y="43"/>
                    <a:pt x="97" y="43"/>
                  </a:cubicBezTo>
                  <a:cubicBezTo>
                    <a:pt x="97" y="43"/>
                    <a:pt x="96" y="42"/>
                    <a:pt x="96" y="42"/>
                  </a:cubicBezTo>
                  <a:cubicBezTo>
                    <a:pt x="96" y="42"/>
                    <a:pt x="96" y="42"/>
                    <a:pt x="96" y="42"/>
                  </a:cubicBezTo>
                  <a:cubicBezTo>
                    <a:pt x="96" y="42"/>
                    <a:pt x="95" y="41"/>
                    <a:pt x="95" y="41"/>
                  </a:cubicBezTo>
                  <a:cubicBezTo>
                    <a:pt x="95" y="42"/>
                    <a:pt x="94" y="42"/>
                    <a:pt x="93" y="42"/>
                  </a:cubicBezTo>
                  <a:cubicBezTo>
                    <a:pt x="91" y="43"/>
                    <a:pt x="90" y="44"/>
                    <a:pt x="89" y="44"/>
                  </a:cubicBezTo>
                  <a:cubicBezTo>
                    <a:pt x="87" y="44"/>
                    <a:pt x="84" y="43"/>
                    <a:pt x="83" y="41"/>
                  </a:cubicBezTo>
                  <a:cubicBezTo>
                    <a:pt x="83" y="40"/>
                    <a:pt x="83" y="40"/>
                    <a:pt x="83" y="40"/>
                  </a:cubicBezTo>
                  <a:cubicBezTo>
                    <a:pt x="83" y="39"/>
                    <a:pt x="83" y="39"/>
                    <a:pt x="83" y="39"/>
                  </a:cubicBezTo>
                  <a:cubicBezTo>
                    <a:pt x="83" y="39"/>
                    <a:pt x="83" y="39"/>
                    <a:pt x="83" y="39"/>
                  </a:cubicBezTo>
                  <a:cubicBezTo>
                    <a:pt x="83" y="39"/>
                    <a:pt x="82" y="39"/>
                    <a:pt x="82" y="39"/>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solidFill>
                  <a:schemeClr val="tx1">
                    <a:lumMod val="75000"/>
                    <a:lumOff val="25000"/>
                  </a:schemeClr>
                </a:solidFill>
              </a:endParaRPr>
            </a:p>
          </p:txBody>
        </p:sp>
        <p:sp>
          <p:nvSpPr>
            <p:cNvPr id="715" name="Freeform 1201"/>
            <p:cNvSpPr>
              <a:spLocks/>
            </p:cNvSpPr>
            <p:nvPr/>
          </p:nvSpPr>
          <p:spPr bwMode="auto">
            <a:xfrm>
              <a:off x="2831" y="3247"/>
              <a:ext cx="29" cy="36"/>
            </a:xfrm>
            <a:custGeom>
              <a:avLst/>
              <a:gdLst>
                <a:gd name="T0" fmla="*/ 1 w 30"/>
                <a:gd name="T1" fmla="*/ 1 h 38"/>
                <a:gd name="T2" fmla="*/ 1 w 30"/>
                <a:gd name="T3" fmla="*/ 2 h 38"/>
                <a:gd name="T4" fmla="*/ 2 w 30"/>
                <a:gd name="T5" fmla="*/ 4 h 38"/>
                <a:gd name="T6" fmla="*/ 3 w 30"/>
                <a:gd name="T7" fmla="*/ 5 h 38"/>
                <a:gd name="T8" fmla="*/ 3 w 30"/>
                <a:gd name="T9" fmla="*/ 6 h 38"/>
                <a:gd name="T10" fmla="*/ 4 w 30"/>
                <a:gd name="T11" fmla="*/ 7 h 38"/>
                <a:gd name="T12" fmla="*/ 4 w 30"/>
                <a:gd name="T13" fmla="*/ 8 h 38"/>
                <a:gd name="T14" fmla="*/ 5 w 30"/>
                <a:gd name="T15" fmla="*/ 8 h 38"/>
                <a:gd name="T16" fmla="*/ 5 w 30"/>
                <a:gd name="T17" fmla="*/ 9 h 38"/>
                <a:gd name="T18" fmla="*/ 5 w 30"/>
                <a:gd name="T19" fmla="*/ 9 h 38"/>
                <a:gd name="T20" fmla="*/ 6 w 30"/>
                <a:gd name="T21" fmla="*/ 10 h 38"/>
                <a:gd name="T22" fmla="*/ 6 w 30"/>
                <a:gd name="T23" fmla="*/ 10 h 38"/>
                <a:gd name="T24" fmla="*/ 6 w 30"/>
                <a:gd name="T25" fmla="*/ 11 h 38"/>
                <a:gd name="T26" fmla="*/ 6 w 30"/>
                <a:gd name="T27" fmla="*/ 11 h 38"/>
                <a:gd name="T28" fmla="*/ 6 w 30"/>
                <a:gd name="T29" fmla="*/ 11 h 38"/>
                <a:gd name="T30" fmla="*/ 13 w 30"/>
                <a:gd name="T31" fmla="*/ 30 h 38"/>
                <a:gd name="T32" fmla="*/ 13 w 30"/>
                <a:gd name="T33" fmla="*/ 33 h 38"/>
                <a:gd name="T34" fmla="*/ 13 w 30"/>
                <a:gd name="T35" fmla="*/ 35 h 38"/>
                <a:gd name="T36" fmla="*/ 14 w 30"/>
                <a:gd name="T37" fmla="*/ 36 h 38"/>
                <a:gd name="T38" fmla="*/ 14 w 30"/>
                <a:gd name="T39" fmla="*/ 37 h 38"/>
                <a:gd name="T40" fmla="*/ 14 w 30"/>
                <a:gd name="T41" fmla="*/ 38 h 38"/>
                <a:gd name="T42" fmla="*/ 16 w 30"/>
                <a:gd name="T43" fmla="*/ 36 h 38"/>
                <a:gd name="T44" fmla="*/ 16 w 30"/>
                <a:gd name="T45" fmla="*/ 35 h 38"/>
                <a:gd name="T46" fmla="*/ 16 w 30"/>
                <a:gd name="T47" fmla="*/ 34 h 38"/>
                <a:gd name="T48" fmla="*/ 17 w 30"/>
                <a:gd name="T49" fmla="*/ 34 h 38"/>
                <a:gd name="T50" fmla="*/ 17 w 30"/>
                <a:gd name="T51" fmla="*/ 33 h 38"/>
                <a:gd name="T52" fmla="*/ 17 w 30"/>
                <a:gd name="T53" fmla="*/ 33 h 38"/>
                <a:gd name="T54" fmla="*/ 18 w 30"/>
                <a:gd name="T55" fmla="*/ 32 h 38"/>
                <a:gd name="T56" fmla="*/ 18 w 30"/>
                <a:gd name="T57" fmla="*/ 32 h 38"/>
                <a:gd name="T58" fmla="*/ 18 w 30"/>
                <a:gd name="T59" fmla="*/ 32 h 38"/>
                <a:gd name="T60" fmla="*/ 18 w 30"/>
                <a:gd name="T61" fmla="*/ 31 h 38"/>
                <a:gd name="T62" fmla="*/ 18 w 30"/>
                <a:gd name="T63" fmla="*/ 31 h 38"/>
                <a:gd name="T64" fmla="*/ 18 w 30"/>
                <a:gd name="T65" fmla="*/ 31 h 38"/>
                <a:gd name="T66" fmla="*/ 18 w 30"/>
                <a:gd name="T67" fmla="*/ 31 h 38"/>
                <a:gd name="T68" fmla="*/ 23 w 30"/>
                <a:gd name="T69" fmla="*/ 24 h 38"/>
                <a:gd name="T70" fmla="*/ 24 w 30"/>
                <a:gd name="T71" fmla="*/ 24 h 38"/>
                <a:gd name="T72" fmla="*/ 25 w 30"/>
                <a:gd name="T73" fmla="*/ 24 h 38"/>
                <a:gd name="T74" fmla="*/ 29 w 30"/>
                <a:gd name="T75" fmla="*/ 25 h 38"/>
                <a:gd name="T76" fmla="*/ 30 w 30"/>
                <a:gd name="T77" fmla="*/ 25 h 38"/>
                <a:gd name="T78" fmla="*/ 28 w 30"/>
                <a:gd name="T79" fmla="*/ 21 h 38"/>
                <a:gd name="T80" fmla="*/ 21 w 30"/>
                <a:gd name="T81" fmla="*/ 9 h 38"/>
                <a:gd name="T82" fmla="*/ 15 w 30"/>
                <a:gd name="T83" fmla="*/ 5 h 38"/>
                <a:gd name="T84" fmla="*/ 9 w 30"/>
                <a:gd name="T85" fmla="*/ 2 h 38"/>
                <a:gd name="T86" fmla="*/ 6 w 30"/>
                <a:gd name="T87" fmla="*/ 0 h 38"/>
                <a:gd name="T88" fmla="*/ 5 w 30"/>
                <a:gd name="T89" fmla="*/ 0 h 38"/>
                <a:gd name="T90" fmla="*/ 0 w 30"/>
                <a:gd name="T91" fmla="*/ 1 h 38"/>
                <a:gd name="T92" fmla="*/ 1 w 30"/>
                <a:gd name="T93" fmla="*/ 1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0" h="38">
                  <a:moveTo>
                    <a:pt x="1" y="1"/>
                  </a:moveTo>
                  <a:cubicBezTo>
                    <a:pt x="1" y="2"/>
                    <a:pt x="1" y="2"/>
                    <a:pt x="1" y="2"/>
                  </a:cubicBezTo>
                  <a:cubicBezTo>
                    <a:pt x="2" y="3"/>
                    <a:pt x="2" y="4"/>
                    <a:pt x="2" y="4"/>
                  </a:cubicBezTo>
                  <a:cubicBezTo>
                    <a:pt x="2" y="4"/>
                    <a:pt x="2" y="4"/>
                    <a:pt x="3" y="5"/>
                  </a:cubicBezTo>
                  <a:cubicBezTo>
                    <a:pt x="3" y="5"/>
                    <a:pt x="3" y="6"/>
                    <a:pt x="3" y="6"/>
                  </a:cubicBezTo>
                  <a:cubicBezTo>
                    <a:pt x="3" y="6"/>
                    <a:pt x="4" y="6"/>
                    <a:pt x="4" y="7"/>
                  </a:cubicBezTo>
                  <a:cubicBezTo>
                    <a:pt x="4" y="7"/>
                    <a:pt x="4" y="7"/>
                    <a:pt x="4" y="8"/>
                  </a:cubicBezTo>
                  <a:cubicBezTo>
                    <a:pt x="4" y="8"/>
                    <a:pt x="4" y="8"/>
                    <a:pt x="5" y="8"/>
                  </a:cubicBezTo>
                  <a:cubicBezTo>
                    <a:pt x="5" y="8"/>
                    <a:pt x="5" y="9"/>
                    <a:pt x="5" y="9"/>
                  </a:cubicBezTo>
                  <a:cubicBezTo>
                    <a:pt x="5" y="9"/>
                    <a:pt x="5" y="9"/>
                    <a:pt x="5" y="9"/>
                  </a:cubicBezTo>
                  <a:cubicBezTo>
                    <a:pt x="5" y="10"/>
                    <a:pt x="6" y="10"/>
                    <a:pt x="6" y="10"/>
                  </a:cubicBezTo>
                  <a:cubicBezTo>
                    <a:pt x="6" y="10"/>
                    <a:pt x="6" y="10"/>
                    <a:pt x="6" y="10"/>
                  </a:cubicBezTo>
                  <a:cubicBezTo>
                    <a:pt x="6" y="10"/>
                    <a:pt x="6" y="11"/>
                    <a:pt x="6" y="11"/>
                  </a:cubicBezTo>
                  <a:cubicBezTo>
                    <a:pt x="6" y="11"/>
                    <a:pt x="6" y="11"/>
                    <a:pt x="6" y="11"/>
                  </a:cubicBezTo>
                  <a:cubicBezTo>
                    <a:pt x="6" y="11"/>
                    <a:pt x="6" y="11"/>
                    <a:pt x="6" y="11"/>
                  </a:cubicBezTo>
                  <a:cubicBezTo>
                    <a:pt x="7" y="11"/>
                    <a:pt x="18" y="25"/>
                    <a:pt x="13" y="30"/>
                  </a:cubicBezTo>
                  <a:cubicBezTo>
                    <a:pt x="13" y="30"/>
                    <a:pt x="13" y="31"/>
                    <a:pt x="13" y="33"/>
                  </a:cubicBezTo>
                  <a:cubicBezTo>
                    <a:pt x="13" y="34"/>
                    <a:pt x="13" y="35"/>
                    <a:pt x="13" y="35"/>
                  </a:cubicBezTo>
                  <a:cubicBezTo>
                    <a:pt x="13" y="36"/>
                    <a:pt x="13" y="36"/>
                    <a:pt x="14" y="36"/>
                  </a:cubicBezTo>
                  <a:cubicBezTo>
                    <a:pt x="14" y="36"/>
                    <a:pt x="14" y="37"/>
                    <a:pt x="14" y="37"/>
                  </a:cubicBezTo>
                  <a:cubicBezTo>
                    <a:pt x="14" y="37"/>
                    <a:pt x="14" y="37"/>
                    <a:pt x="14" y="38"/>
                  </a:cubicBezTo>
                  <a:cubicBezTo>
                    <a:pt x="15" y="37"/>
                    <a:pt x="15" y="36"/>
                    <a:pt x="16" y="36"/>
                  </a:cubicBezTo>
                  <a:cubicBezTo>
                    <a:pt x="16" y="35"/>
                    <a:pt x="16" y="35"/>
                    <a:pt x="16" y="35"/>
                  </a:cubicBezTo>
                  <a:cubicBezTo>
                    <a:pt x="16" y="35"/>
                    <a:pt x="16" y="35"/>
                    <a:pt x="16" y="34"/>
                  </a:cubicBezTo>
                  <a:cubicBezTo>
                    <a:pt x="17" y="34"/>
                    <a:pt x="17" y="34"/>
                    <a:pt x="17" y="34"/>
                  </a:cubicBezTo>
                  <a:cubicBezTo>
                    <a:pt x="17" y="34"/>
                    <a:pt x="17" y="33"/>
                    <a:pt x="17" y="33"/>
                  </a:cubicBezTo>
                  <a:cubicBezTo>
                    <a:pt x="17" y="33"/>
                    <a:pt x="17" y="33"/>
                    <a:pt x="17" y="33"/>
                  </a:cubicBezTo>
                  <a:cubicBezTo>
                    <a:pt x="18" y="33"/>
                    <a:pt x="18" y="32"/>
                    <a:pt x="18" y="32"/>
                  </a:cubicBezTo>
                  <a:cubicBezTo>
                    <a:pt x="18" y="32"/>
                    <a:pt x="18" y="32"/>
                    <a:pt x="18" y="32"/>
                  </a:cubicBezTo>
                  <a:cubicBezTo>
                    <a:pt x="18" y="32"/>
                    <a:pt x="18" y="32"/>
                    <a:pt x="18" y="32"/>
                  </a:cubicBezTo>
                  <a:cubicBezTo>
                    <a:pt x="18" y="32"/>
                    <a:pt x="18" y="32"/>
                    <a:pt x="18" y="31"/>
                  </a:cubicBezTo>
                  <a:cubicBezTo>
                    <a:pt x="18" y="31"/>
                    <a:pt x="18" y="31"/>
                    <a:pt x="18" y="31"/>
                  </a:cubicBezTo>
                  <a:cubicBezTo>
                    <a:pt x="18" y="31"/>
                    <a:pt x="18" y="31"/>
                    <a:pt x="18" y="31"/>
                  </a:cubicBezTo>
                  <a:cubicBezTo>
                    <a:pt x="18" y="31"/>
                    <a:pt x="18" y="31"/>
                    <a:pt x="18" y="31"/>
                  </a:cubicBezTo>
                  <a:cubicBezTo>
                    <a:pt x="18" y="25"/>
                    <a:pt x="21" y="24"/>
                    <a:pt x="23" y="24"/>
                  </a:cubicBezTo>
                  <a:cubicBezTo>
                    <a:pt x="23" y="24"/>
                    <a:pt x="23" y="24"/>
                    <a:pt x="24" y="24"/>
                  </a:cubicBezTo>
                  <a:cubicBezTo>
                    <a:pt x="24" y="24"/>
                    <a:pt x="25" y="24"/>
                    <a:pt x="25" y="24"/>
                  </a:cubicBezTo>
                  <a:cubicBezTo>
                    <a:pt x="26" y="24"/>
                    <a:pt x="28" y="25"/>
                    <a:pt x="29" y="25"/>
                  </a:cubicBezTo>
                  <a:cubicBezTo>
                    <a:pt x="29" y="25"/>
                    <a:pt x="30" y="25"/>
                    <a:pt x="30" y="25"/>
                  </a:cubicBezTo>
                  <a:cubicBezTo>
                    <a:pt x="30" y="24"/>
                    <a:pt x="29" y="22"/>
                    <a:pt x="28" y="21"/>
                  </a:cubicBezTo>
                  <a:cubicBezTo>
                    <a:pt x="26" y="19"/>
                    <a:pt x="22" y="14"/>
                    <a:pt x="21" y="9"/>
                  </a:cubicBezTo>
                  <a:cubicBezTo>
                    <a:pt x="20" y="6"/>
                    <a:pt x="16" y="5"/>
                    <a:pt x="15" y="5"/>
                  </a:cubicBezTo>
                  <a:cubicBezTo>
                    <a:pt x="13" y="5"/>
                    <a:pt x="11" y="3"/>
                    <a:pt x="9" y="2"/>
                  </a:cubicBezTo>
                  <a:cubicBezTo>
                    <a:pt x="8" y="1"/>
                    <a:pt x="7" y="0"/>
                    <a:pt x="6" y="0"/>
                  </a:cubicBezTo>
                  <a:cubicBezTo>
                    <a:pt x="6" y="0"/>
                    <a:pt x="5" y="0"/>
                    <a:pt x="5" y="0"/>
                  </a:cubicBezTo>
                  <a:cubicBezTo>
                    <a:pt x="4" y="0"/>
                    <a:pt x="2" y="0"/>
                    <a:pt x="0" y="1"/>
                  </a:cubicBezTo>
                  <a:cubicBezTo>
                    <a:pt x="1" y="1"/>
                    <a:pt x="1" y="1"/>
                    <a:pt x="1"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solidFill>
                  <a:schemeClr val="tx1">
                    <a:lumMod val="75000"/>
                    <a:lumOff val="25000"/>
                  </a:schemeClr>
                </a:solidFill>
              </a:endParaRPr>
            </a:p>
          </p:txBody>
        </p:sp>
        <p:sp>
          <p:nvSpPr>
            <p:cNvPr id="716" name="Freeform 1202"/>
            <p:cNvSpPr>
              <a:spLocks/>
            </p:cNvSpPr>
            <p:nvPr/>
          </p:nvSpPr>
          <p:spPr bwMode="auto">
            <a:xfrm>
              <a:off x="2783" y="3306"/>
              <a:ext cx="61" cy="33"/>
            </a:xfrm>
            <a:custGeom>
              <a:avLst/>
              <a:gdLst>
                <a:gd name="T0" fmla="*/ 62 w 64"/>
                <a:gd name="T1" fmla="*/ 4 h 34"/>
                <a:gd name="T2" fmla="*/ 61 w 64"/>
                <a:gd name="T3" fmla="*/ 3 h 34"/>
                <a:gd name="T4" fmla="*/ 60 w 64"/>
                <a:gd name="T5" fmla="*/ 2 h 34"/>
                <a:gd name="T6" fmla="*/ 60 w 64"/>
                <a:gd name="T7" fmla="*/ 2 h 34"/>
                <a:gd name="T8" fmla="*/ 60 w 64"/>
                <a:gd name="T9" fmla="*/ 2 h 34"/>
                <a:gd name="T10" fmla="*/ 52 w 64"/>
                <a:gd name="T11" fmla="*/ 0 h 34"/>
                <a:gd name="T12" fmla="*/ 40 w 64"/>
                <a:gd name="T13" fmla="*/ 2 h 34"/>
                <a:gd name="T14" fmla="*/ 21 w 64"/>
                <a:gd name="T15" fmla="*/ 5 h 34"/>
                <a:gd name="T16" fmla="*/ 18 w 64"/>
                <a:gd name="T17" fmla="*/ 5 h 34"/>
                <a:gd name="T18" fmla="*/ 7 w 64"/>
                <a:gd name="T19" fmla="*/ 4 h 34"/>
                <a:gd name="T20" fmla="*/ 7 w 64"/>
                <a:gd name="T21" fmla="*/ 4 h 34"/>
                <a:gd name="T22" fmla="*/ 4 w 64"/>
                <a:gd name="T23" fmla="*/ 3 h 34"/>
                <a:gd name="T24" fmla="*/ 2 w 64"/>
                <a:gd name="T25" fmla="*/ 1 h 34"/>
                <a:gd name="T26" fmla="*/ 1 w 64"/>
                <a:gd name="T27" fmla="*/ 0 h 34"/>
                <a:gd name="T28" fmla="*/ 1 w 64"/>
                <a:gd name="T29" fmla="*/ 0 h 34"/>
                <a:gd name="T30" fmla="*/ 0 w 64"/>
                <a:gd name="T31" fmla="*/ 2 h 34"/>
                <a:gd name="T32" fmla="*/ 5 w 64"/>
                <a:gd name="T33" fmla="*/ 14 h 34"/>
                <a:gd name="T34" fmla="*/ 2 w 64"/>
                <a:gd name="T35" fmla="*/ 16 h 34"/>
                <a:gd name="T36" fmla="*/ 1 w 64"/>
                <a:gd name="T37" fmla="*/ 19 h 34"/>
                <a:gd name="T38" fmla="*/ 1 w 64"/>
                <a:gd name="T39" fmla="*/ 20 h 34"/>
                <a:gd name="T40" fmla="*/ 1 w 64"/>
                <a:gd name="T41" fmla="*/ 22 h 34"/>
                <a:gd name="T42" fmla="*/ 1 w 64"/>
                <a:gd name="T43" fmla="*/ 23 h 34"/>
                <a:gd name="T44" fmla="*/ 8 w 64"/>
                <a:gd name="T45" fmla="*/ 31 h 34"/>
                <a:gd name="T46" fmla="*/ 9 w 64"/>
                <a:gd name="T47" fmla="*/ 32 h 34"/>
                <a:gd name="T48" fmla="*/ 10 w 64"/>
                <a:gd name="T49" fmla="*/ 32 h 34"/>
                <a:gd name="T50" fmla="*/ 12 w 64"/>
                <a:gd name="T51" fmla="*/ 32 h 34"/>
                <a:gd name="T52" fmla="*/ 15 w 64"/>
                <a:gd name="T53" fmla="*/ 32 h 34"/>
                <a:gd name="T54" fmla="*/ 24 w 64"/>
                <a:gd name="T55" fmla="*/ 32 h 34"/>
                <a:gd name="T56" fmla="*/ 24 w 64"/>
                <a:gd name="T57" fmla="*/ 33 h 34"/>
                <a:gd name="T58" fmla="*/ 26 w 64"/>
                <a:gd name="T59" fmla="*/ 33 h 34"/>
                <a:gd name="T60" fmla="*/ 27 w 64"/>
                <a:gd name="T61" fmla="*/ 33 h 34"/>
                <a:gd name="T62" fmla="*/ 29 w 64"/>
                <a:gd name="T63" fmla="*/ 34 h 34"/>
                <a:gd name="T64" fmla="*/ 31 w 64"/>
                <a:gd name="T65" fmla="*/ 34 h 34"/>
                <a:gd name="T66" fmla="*/ 33 w 64"/>
                <a:gd name="T67" fmla="*/ 34 h 34"/>
                <a:gd name="T68" fmla="*/ 35 w 64"/>
                <a:gd name="T69" fmla="*/ 34 h 34"/>
                <a:gd name="T70" fmla="*/ 37 w 64"/>
                <a:gd name="T71" fmla="*/ 34 h 34"/>
                <a:gd name="T72" fmla="*/ 37 w 64"/>
                <a:gd name="T73" fmla="*/ 32 h 34"/>
                <a:gd name="T74" fmla="*/ 38 w 64"/>
                <a:gd name="T75" fmla="*/ 31 h 34"/>
                <a:gd name="T76" fmla="*/ 40 w 64"/>
                <a:gd name="T77" fmla="*/ 30 h 34"/>
                <a:gd name="T78" fmla="*/ 41 w 64"/>
                <a:gd name="T79" fmla="*/ 30 h 34"/>
                <a:gd name="T80" fmla="*/ 42 w 64"/>
                <a:gd name="T81" fmla="*/ 29 h 34"/>
                <a:gd name="T82" fmla="*/ 42 w 64"/>
                <a:gd name="T83" fmla="*/ 28 h 34"/>
                <a:gd name="T84" fmla="*/ 42 w 64"/>
                <a:gd name="T85" fmla="*/ 28 h 34"/>
                <a:gd name="T86" fmla="*/ 43 w 64"/>
                <a:gd name="T87" fmla="*/ 27 h 34"/>
                <a:gd name="T88" fmla="*/ 44 w 64"/>
                <a:gd name="T89" fmla="*/ 26 h 34"/>
                <a:gd name="T90" fmla="*/ 44 w 64"/>
                <a:gd name="T91" fmla="*/ 26 h 34"/>
                <a:gd name="T92" fmla="*/ 51 w 64"/>
                <a:gd name="T93" fmla="*/ 25 h 34"/>
                <a:gd name="T94" fmla="*/ 58 w 64"/>
                <a:gd name="T95" fmla="*/ 26 h 34"/>
                <a:gd name="T96" fmla="*/ 56 w 64"/>
                <a:gd name="T97" fmla="*/ 14 h 34"/>
                <a:gd name="T98" fmla="*/ 64 w 64"/>
                <a:gd name="T99" fmla="*/ 5 h 34"/>
                <a:gd name="T100" fmla="*/ 63 w 64"/>
                <a:gd name="T101" fmla="*/ 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4" h="34">
                  <a:moveTo>
                    <a:pt x="62" y="4"/>
                  </a:moveTo>
                  <a:cubicBezTo>
                    <a:pt x="62" y="4"/>
                    <a:pt x="62" y="4"/>
                    <a:pt x="62" y="4"/>
                  </a:cubicBezTo>
                  <a:cubicBezTo>
                    <a:pt x="61" y="3"/>
                    <a:pt x="61" y="3"/>
                    <a:pt x="61" y="3"/>
                  </a:cubicBezTo>
                  <a:cubicBezTo>
                    <a:pt x="61" y="3"/>
                    <a:pt x="61" y="3"/>
                    <a:pt x="61" y="3"/>
                  </a:cubicBezTo>
                  <a:cubicBezTo>
                    <a:pt x="61" y="3"/>
                    <a:pt x="60" y="3"/>
                    <a:pt x="60" y="3"/>
                  </a:cubicBezTo>
                  <a:cubicBezTo>
                    <a:pt x="60" y="3"/>
                    <a:pt x="60" y="3"/>
                    <a:pt x="60" y="2"/>
                  </a:cubicBezTo>
                  <a:cubicBezTo>
                    <a:pt x="60" y="2"/>
                    <a:pt x="60" y="2"/>
                    <a:pt x="60" y="2"/>
                  </a:cubicBezTo>
                  <a:cubicBezTo>
                    <a:pt x="60" y="2"/>
                    <a:pt x="60" y="2"/>
                    <a:pt x="60" y="2"/>
                  </a:cubicBezTo>
                  <a:cubicBezTo>
                    <a:pt x="60" y="2"/>
                    <a:pt x="60" y="2"/>
                    <a:pt x="60" y="2"/>
                  </a:cubicBezTo>
                  <a:cubicBezTo>
                    <a:pt x="60" y="2"/>
                    <a:pt x="60" y="2"/>
                    <a:pt x="60" y="2"/>
                  </a:cubicBezTo>
                  <a:cubicBezTo>
                    <a:pt x="59" y="2"/>
                    <a:pt x="59" y="2"/>
                    <a:pt x="59" y="2"/>
                  </a:cubicBezTo>
                  <a:cubicBezTo>
                    <a:pt x="59" y="1"/>
                    <a:pt x="57" y="1"/>
                    <a:pt x="52" y="0"/>
                  </a:cubicBezTo>
                  <a:cubicBezTo>
                    <a:pt x="51" y="0"/>
                    <a:pt x="51" y="0"/>
                    <a:pt x="50" y="0"/>
                  </a:cubicBezTo>
                  <a:cubicBezTo>
                    <a:pt x="45" y="0"/>
                    <a:pt x="41" y="1"/>
                    <a:pt x="40" y="2"/>
                  </a:cubicBezTo>
                  <a:cubicBezTo>
                    <a:pt x="37" y="4"/>
                    <a:pt x="34" y="6"/>
                    <a:pt x="30" y="6"/>
                  </a:cubicBezTo>
                  <a:cubicBezTo>
                    <a:pt x="29" y="5"/>
                    <a:pt x="24" y="5"/>
                    <a:pt x="21" y="5"/>
                  </a:cubicBezTo>
                  <a:cubicBezTo>
                    <a:pt x="20" y="5"/>
                    <a:pt x="19" y="5"/>
                    <a:pt x="19" y="5"/>
                  </a:cubicBezTo>
                  <a:cubicBezTo>
                    <a:pt x="19" y="5"/>
                    <a:pt x="19" y="5"/>
                    <a:pt x="18" y="5"/>
                  </a:cubicBezTo>
                  <a:cubicBezTo>
                    <a:pt x="17" y="5"/>
                    <a:pt x="14" y="5"/>
                    <a:pt x="12" y="5"/>
                  </a:cubicBezTo>
                  <a:cubicBezTo>
                    <a:pt x="10" y="4"/>
                    <a:pt x="8" y="4"/>
                    <a:pt x="7" y="4"/>
                  </a:cubicBezTo>
                  <a:cubicBezTo>
                    <a:pt x="7" y="4"/>
                    <a:pt x="7" y="4"/>
                    <a:pt x="7" y="4"/>
                  </a:cubicBezTo>
                  <a:cubicBezTo>
                    <a:pt x="7" y="4"/>
                    <a:pt x="7" y="4"/>
                    <a:pt x="7" y="4"/>
                  </a:cubicBezTo>
                  <a:cubicBezTo>
                    <a:pt x="7" y="4"/>
                    <a:pt x="7" y="4"/>
                    <a:pt x="7" y="4"/>
                  </a:cubicBezTo>
                  <a:cubicBezTo>
                    <a:pt x="6" y="4"/>
                    <a:pt x="5" y="3"/>
                    <a:pt x="4" y="3"/>
                  </a:cubicBezTo>
                  <a:cubicBezTo>
                    <a:pt x="4" y="2"/>
                    <a:pt x="4" y="2"/>
                    <a:pt x="3" y="2"/>
                  </a:cubicBezTo>
                  <a:cubicBezTo>
                    <a:pt x="3" y="2"/>
                    <a:pt x="3" y="1"/>
                    <a:pt x="2" y="1"/>
                  </a:cubicBezTo>
                  <a:cubicBezTo>
                    <a:pt x="2" y="1"/>
                    <a:pt x="2" y="1"/>
                    <a:pt x="2" y="1"/>
                  </a:cubicBezTo>
                  <a:cubicBezTo>
                    <a:pt x="2" y="1"/>
                    <a:pt x="1" y="0"/>
                    <a:pt x="1" y="0"/>
                  </a:cubicBezTo>
                  <a:cubicBezTo>
                    <a:pt x="1" y="0"/>
                    <a:pt x="1" y="0"/>
                    <a:pt x="1" y="0"/>
                  </a:cubicBezTo>
                  <a:cubicBezTo>
                    <a:pt x="1" y="0"/>
                    <a:pt x="1" y="0"/>
                    <a:pt x="1" y="0"/>
                  </a:cubicBezTo>
                  <a:cubicBezTo>
                    <a:pt x="1" y="0"/>
                    <a:pt x="1" y="0"/>
                    <a:pt x="1" y="0"/>
                  </a:cubicBezTo>
                  <a:cubicBezTo>
                    <a:pt x="0" y="1"/>
                    <a:pt x="0" y="1"/>
                    <a:pt x="0" y="2"/>
                  </a:cubicBezTo>
                  <a:cubicBezTo>
                    <a:pt x="0" y="3"/>
                    <a:pt x="0" y="4"/>
                    <a:pt x="1" y="5"/>
                  </a:cubicBezTo>
                  <a:cubicBezTo>
                    <a:pt x="2" y="6"/>
                    <a:pt x="7" y="11"/>
                    <a:pt x="5" y="14"/>
                  </a:cubicBezTo>
                  <a:cubicBezTo>
                    <a:pt x="5" y="15"/>
                    <a:pt x="4" y="16"/>
                    <a:pt x="3" y="16"/>
                  </a:cubicBezTo>
                  <a:cubicBezTo>
                    <a:pt x="3" y="16"/>
                    <a:pt x="2" y="16"/>
                    <a:pt x="2" y="16"/>
                  </a:cubicBezTo>
                  <a:cubicBezTo>
                    <a:pt x="1" y="17"/>
                    <a:pt x="1" y="18"/>
                    <a:pt x="1" y="18"/>
                  </a:cubicBezTo>
                  <a:cubicBezTo>
                    <a:pt x="1" y="18"/>
                    <a:pt x="1" y="19"/>
                    <a:pt x="1" y="19"/>
                  </a:cubicBezTo>
                  <a:cubicBezTo>
                    <a:pt x="1" y="19"/>
                    <a:pt x="1" y="19"/>
                    <a:pt x="1" y="19"/>
                  </a:cubicBezTo>
                  <a:cubicBezTo>
                    <a:pt x="1" y="20"/>
                    <a:pt x="1" y="20"/>
                    <a:pt x="1" y="20"/>
                  </a:cubicBezTo>
                  <a:cubicBezTo>
                    <a:pt x="1" y="20"/>
                    <a:pt x="1" y="21"/>
                    <a:pt x="1" y="21"/>
                  </a:cubicBezTo>
                  <a:cubicBezTo>
                    <a:pt x="1" y="22"/>
                    <a:pt x="1" y="22"/>
                    <a:pt x="1" y="22"/>
                  </a:cubicBezTo>
                  <a:cubicBezTo>
                    <a:pt x="1" y="22"/>
                    <a:pt x="1" y="22"/>
                    <a:pt x="1" y="23"/>
                  </a:cubicBezTo>
                  <a:cubicBezTo>
                    <a:pt x="1" y="23"/>
                    <a:pt x="1" y="23"/>
                    <a:pt x="1" y="23"/>
                  </a:cubicBezTo>
                  <a:cubicBezTo>
                    <a:pt x="6" y="28"/>
                    <a:pt x="7" y="29"/>
                    <a:pt x="7" y="31"/>
                  </a:cubicBezTo>
                  <a:cubicBezTo>
                    <a:pt x="7" y="31"/>
                    <a:pt x="8" y="31"/>
                    <a:pt x="8" y="31"/>
                  </a:cubicBezTo>
                  <a:cubicBezTo>
                    <a:pt x="8" y="31"/>
                    <a:pt x="8" y="31"/>
                    <a:pt x="9" y="32"/>
                  </a:cubicBezTo>
                  <a:cubicBezTo>
                    <a:pt x="9" y="32"/>
                    <a:pt x="9" y="32"/>
                    <a:pt x="9" y="32"/>
                  </a:cubicBezTo>
                  <a:cubicBezTo>
                    <a:pt x="9" y="32"/>
                    <a:pt x="9" y="32"/>
                    <a:pt x="9" y="32"/>
                  </a:cubicBezTo>
                  <a:cubicBezTo>
                    <a:pt x="9" y="32"/>
                    <a:pt x="10" y="32"/>
                    <a:pt x="10" y="32"/>
                  </a:cubicBezTo>
                  <a:cubicBezTo>
                    <a:pt x="10" y="32"/>
                    <a:pt x="11" y="32"/>
                    <a:pt x="11" y="32"/>
                  </a:cubicBezTo>
                  <a:cubicBezTo>
                    <a:pt x="12" y="32"/>
                    <a:pt x="12" y="32"/>
                    <a:pt x="12" y="32"/>
                  </a:cubicBezTo>
                  <a:cubicBezTo>
                    <a:pt x="13" y="32"/>
                    <a:pt x="13" y="32"/>
                    <a:pt x="14" y="32"/>
                  </a:cubicBezTo>
                  <a:cubicBezTo>
                    <a:pt x="14" y="32"/>
                    <a:pt x="14" y="32"/>
                    <a:pt x="15" y="32"/>
                  </a:cubicBezTo>
                  <a:cubicBezTo>
                    <a:pt x="15" y="32"/>
                    <a:pt x="16" y="32"/>
                    <a:pt x="17" y="32"/>
                  </a:cubicBezTo>
                  <a:cubicBezTo>
                    <a:pt x="21" y="32"/>
                    <a:pt x="23" y="32"/>
                    <a:pt x="24" y="32"/>
                  </a:cubicBezTo>
                  <a:cubicBezTo>
                    <a:pt x="24" y="33"/>
                    <a:pt x="24" y="33"/>
                    <a:pt x="24" y="33"/>
                  </a:cubicBezTo>
                  <a:cubicBezTo>
                    <a:pt x="24" y="33"/>
                    <a:pt x="24" y="33"/>
                    <a:pt x="24" y="33"/>
                  </a:cubicBezTo>
                  <a:cubicBezTo>
                    <a:pt x="25" y="33"/>
                    <a:pt x="25" y="33"/>
                    <a:pt x="26" y="33"/>
                  </a:cubicBezTo>
                  <a:cubicBezTo>
                    <a:pt x="26" y="33"/>
                    <a:pt x="26" y="33"/>
                    <a:pt x="26" y="33"/>
                  </a:cubicBezTo>
                  <a:cubicBezTo>
                    <a:pt x="26" y="33"/>
                    <a:pt x="26" y="33"/>
                    <a:pt x="27" y="33"/>
                  </a:cubicBezTo>
                  <a:cubicBezTo>
                    <a:pt x="27" y="33"/>
                    <a:pt x="27" y="33"/>
                    <a:pt x="27" y="33"/>
                  </a:cubicBezTo>
                  <a:cubicBezTo>
                    <a:pt x="28" y="33"/>
                    <a:pt x="28" y="33"/>
                    <a:pt x="28" y="34"/>
                  </a:cubicBezTo>
                  <a:cubicBezTo>
                    <a:pt x="29" y="34"/>
                    <a:pt x="29" y="34"/>
                    <a:pt x="29" y="34"/>
                  </a:cubicBezTo>
                  <a:cubicBezTo>
                    <a:pt x="29" y="34"/>
                    <a:pt x="30" y="34"/>
                    <a:pt x="30" y="34"/>
                  </a:cubicBezTo>
                  <a:cubicBezTo>
                    <a:pt x="30" y="34"/>
                    <a:pt x="31" y="34"/>
                    <a:pt x="31" y="34"/>
                  </a:cubicBezTo>
                  <a:cubicBezTo>
                    <a:pt x="31" y="34"/>
                    <a:pt x="31" y="34"/>
                    <a:pt x="32" y="34"/>
                  </a:cubicBezTo>
                  <a:cubicBezTo>
                    <a:pt x="32" y="34"/>
                    <a:pt x="32" y="34"/>
                    <a:pt x="33" y="34"/>
                  </a:cubicBezTo>
                  <a:cubicBezTo>
                    <a:pt x="33" y="34"/>
                    <a:pt x="33" y="34"/>
                    <a:pt x="33" y="34"/>
                  </a:cubicBezTo>
                  <a:cubicBezTo>
                    <a:pt x="34" y="34"/>
                    <a:pt x="34" y="34"/>
                    <a:pt x="35" y="34"/>
                  </a:cubicBezTo>
                  <a:cubicBezTo>
                    <a:pt x="35" y="34"/>
                    <a:pt x="35" y="34"/>
                    <a:pt x="35" y="34"/>
                  </a:cubicBezTo>
                  <a:cubicBezTo>
                    <a:pt x="36" y="34"/>
                    <a:pt x="37" y="34"/>
                    <a:pt x="37" y="34"/>
                  </a:cubicBezTo>
                  <a:cubicBezTo>
                    <a:pt x="37" y="34"/>
                    <a:pt x="37" y="33"/>
                    <a:pt x="37" y="33"/>
                  </a:cubicBezTo>
                  <a:cubicBezTo>
                    <a:pt x="37" y="32"/>
                    <a:pt x="37" y="32"/>
                    <a:pt x="37" y="32"/>
                  </a:cubicBezTo>
                  <a:cubicBezTo>
                    <a:pt x="38" y="32"/>
                    <a:pt x="38" y="31"/>
                    <a:pt x="38" y="31"/>
                  </a:cubicBezTo>
                  <a:cubicBezTo>
                    <a:pt x="38" y="31"/>
                    <a:pt x="38" y="31"/>
                    <a:pt x="38" y="31"/>
                  </a:cubicBezTo>
                  <a:cubicBezTo>
                    <a:pt x="39" y="31"/>
                    <a:pt x="39" y="30"/>
                    <a:pt x="39" y="30"/>
                  </a:cubicBezTo>
                  <a:cubicBezTo>
                    <a:pt x="39" y="30"/>
                    <a:pt x="39" y="30"/>
                    <a:pt x="40" y="30"/>
                  </a:cubicBezTo>
                  <a:cubicBezTo>
                    <a:pt x="40" y="30"/>
                    <a:pt x="40" y="30"/>
                    <a:pt x="41" y="30"/>
                  </a:cubicBezTo>
                  <a:cubicBezTo>
                    <a:pt x="41" y="30"/>
                    <a:pt x="41" y="30"/>
                    <a:pt x="41" y="30"/>
                  </a:cubicBezTo>
                  <a:cubicBezTo>
                    <a:pt x="41" y="30"/>
                    <a:pt x="42" y="29"/>
                    <a:pt x="42" y="29"/>
                  </a:cubicBezTo>
                  <a:cubicBezTo>
                    <a:pt x="42" y="29"/>
                    <a:pt x="42" y="29"/>
                    <a:pt x="42" y="29"/>
                  </a:cubicBezTo>
                  <a:cubicBezTo>
                    <a:pt x="42" y="29"/>
                    <a:pt x="42" y="29"/>
                    <a:pt x="42" y="29"/>
                  </a:cubicBezTo>
                  <a:cubicBezTo>
                    <a:pt x="42" y="29"/>
                    <a:pt x="42" y="29"/>
                    <a:pt x="42" y="28"/>
                  </a:cubicBezTo>
                  <a:cubicBezTo>
                    <a:pt x="42" y="28"/>
                    <a:pt x="42" y="28"/>
                    <a:pt x="42" y="28"/>
                  </a:cubicBezTo>
                  <a:cubicBezTo>
                    <a:pt x="42" y="28"/>
                    <a:pt x="42" y="28"/>
                    <a:pt x="42" y="28"/>
                  </a:cubicBezTo>
                  <a:cubicBezTo>
                    <a:pt x="42" y="27"/>
                    <a:pt x="42" y="27"/>
                    <a:pt x="42" y="27"/>
                  </a:cubicBezTo>
                  <a:cubicBezTo>
                    <a:pt x="42" y="27"/>
                    <a:pt x="43" y="27"/>
                    <a:pt x="43" y="27"/>
                  </a:cubicBezTo>
                  <a:cubicBezTo>
                    <a:pt x="43" y="27"/>
                    <a:pt x="43" y="27"/>
                    <a:pt x="43" y="27"/>
                  </a:cubicBezTo>
                  <a:cubicBezTo>
                    <a:pt x="43" y="26"/>
                    <a:pt x="43" y="26"/>
                    <a:pt x="44" y="26"/>
                  </a:cubicBezTo>
                  <a:cubicBezTo>
                    <a:pt x="44" y="26"/>
                    <a:pt x="44" y="26"/>
                    <a:pt x="44" y="26"/>
                  </a:cubicBezTo>
                  <a:cubicBezTo>
                    <a:pt x="44" y="26"/>
                    <a:pt x="44" y="26"/>
                    <a:pt x="44" y="26"/>
                  </a:cubicBezTo>
                  <a:cubicBezTo>
                    <a:pt x="44" y="26"/>
                    <a:pt x="44" y="26"/>
                    <a:pt x="44" y="26"/>
                  </a:cubicBezTo>
                  <a:cubicBezTo>
                    <a:pt x="45" y="26"/>
                    <a:pt x="48" y="25"/>
                    <a:pt x="51" y="25"/>
                  </a:cubicBezTo>
                  <a:cubicBezTo>
                    <a:pt x="54" y="25"/>
                    <a:pt x="55" y="25"/>
                    <a:pt x="57" y="26"/>
                  </a:cubicBezTo>
                  <a:cubicBezTo>
                    <a:pt x="57" y="26"/>
                    <a:pt x="57" y="26"/>
                    <a:pt x="58" y="26"/>
                  </a:cubicBezTo>
                  <a:cubicBezTo>
                    <a:pt x="55" y="25"/>
                    <a:pt x="54" y="20"/>
                    <a:pt x="54" y="18"/>
                  </a:cubicBezTo>
                  <a:cubicBezTo>
                    <a:pt x="54" y="15"/>
                    <a:pt x="56" y="14"/>
                    <a:pt x="56" y="14"/>
                  </a:cubicBezTo>
                  <a:cubicBezTo>
                    <a:pt x="57" y="14"/>
                    <a:pt x="58" y="12"/>
                    <a:pt x="59" y="11"/>
                  </a:cubicBezTo>
                  <a:cubicBezTo>
                    <a:pt x="60" y="8"/>
                    <a:pt x="62" y="6"/>
                    <a:pt x="64" y="5"/>
                  </a:cubicBezTo>
                  <a:cubicBezTo>
                    <a:pt x="64" y="5"/>
                    <a:pt x="64" y="4"/>
                    <a:pt x="64" y="4"/>
                  </a:cubicBezTo>
                  <a:cubicBezTo>
                    <a:pt x="63" y="4"/>
                    <a:pt x="63" y="4"/>
                    <a:pt x="63" y="4"/>
                  </a:cubicBezTo>
                  <a:cubicBezTo>
                    <a:pt x="63" y="4"/>
                    <a:pt x="62" y="4"/>
                    <a:pt x="62" y="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solidFill>
                  <a:schemeClr val="tx1">
                    <a:lumMod val="75000"/>
                    <a:lumOff val="25000"/>
                  </a:schemeClr>
                </a:solidFill>
              </a:endParaRPr>
            </a:p>
          </p:txBody>
        </p:sp>
        <p:sp>
          <p:nvSpPr>
            <p:cNvPr id="717" name="Freeform 1203"/>
            <p:cNvSpPr>
              <a:spLocks/>
            </p:cNvSpPr>
            <p:nvPr/>
          </p:nvSpPr>
          <p:spPr bwMode="auto">
            <a:xfrm>
              <a:off x="2762" y="3329"/>
              <a:ext cx="25" cy="17"/>
            </a:xfrm>
            <a:custGeom>
              <a:avLst/>
              <a:gdLst>
                <a:gd name="T0" fmla="*/ 25 w 26"/>
                <a:gd name="T1" fmla="*/ 9 h 17"/>
                <a:gd name="T2" fmla="*/ 25 w 26"/>
                <a:gd name="T3" fmla="*/ 8 h 17"/>
                <a:gd name="T4" fmla="*/ 24 w 26"/>
                <a:gd name="T5" fmla="*/ 7 h 17"/>
                <a:gd name="T6" fmla="*/ 19 w 26"/>
                <a:gd name="T7" fmla="*/ 1 h 17"/>
                <a:gd name="T8" fmla="*/ 18 w 26"/>
                <a:gd name="T9" fmla="*/ 0 h 17"/>
                <a:gd name="T10" fmla="*/ 18 w 26"/>
                <a:gd name="T11" fmla="*/ 0 h 17"/>
                <a:gd name="T12" fmla="*/ 15 w 26"/>
                <a:gd name="T13" fmla="*/ 0 h 17"/>
                <a:gd name="T14" fmla="*/ 13 w 26"/>
                <a:gd name="T15" fmla="*/ 1 h 17"/>
                <a:gd name="T16" fmla="*/ 10 w 26"/>
                <a:gd name="T17" fmla="*/ 1 h 17"/>
                <a:gd name="T18" fmla="*/ 7 w 26"/>
                <a:gd name="T19" fmla="*/ 2 h 17"/>
                <a:gd name="T20" fmla="*/ 5 w 26"/>
                <a:gd name="T21" fmla="*/ 2 h 17"/>
                <a:gd name="T22" fmla="*/ 1 w 26"/>
                <a:gd name="T23" fmla="*/ 3 h 17"/>
                <a:gd name="T24" fmla="*/ 1 w 26"/>
                <a:gd name="T25" fmla="*/ 5 h 17"/>
                <a:gd name="T26" fmla="*/ 0 w 26"/>
                <a:gd name="T27" fmla="*/ 8 h 17"/>
                <a:gd name="T28" fmla="*/ 0 w 26"/>
                <a:gd name="T29" fmla="*/ 10 h 17"/>
                <a:gd name="T30" fmla="*/ 1 w 26"/>
                <a:gd name="T31" fmla="*/ 12 h 17"/>
                <a:gd name="T32" fmla="*/ 2 w 26"/>
                <a:gd name="T33" fmla="*/ 14 h 17"/>
                <a:gd name="T34" fmla="*/ 3 w 26"/>
                <a:gd name="T35" fmla="*/ 15 h 17"/>
                <a:gd name="T36" fmla="*/ 5 w 26"/>
                <a:gd name="T37" fmla="*/ 17 h 17"/>
                <a:gd name="T38" fmla="*/ 6 w 26"/>
                <a:gd name="T39" fmla="*/ 17 h 17"/>
                <a:gd name="T40" fmla="*/ 8 w 26"/>
                <a:gd name="T41" fmla="*/ 17 h 17"/>
                <a:gd name="T42" fmla="*/ 9 w 26"/>
                <a:gd name="T43" fmla="*/ 17 h 17"/>
                <a:gd name="T44" fmla="*/ 11 w 26"/>
                <a:gd name="T45" fmla="*/ 17 h 17"/>
                <a:gd name="T46" fmla="*/ 14 w 26"/>
                <a:gd name="T47" fmla="*/ 15 h 17"/>
                <a:gd name="T48" fmla="*/ 19 w 26"/>
                <a:gd name="T49" fmla="*/ 13 h 17"/>
                <a:gd name="T50" fmla="*/ 20 w 26"/>
                <a:gd name="T51" fmla="*/ 13 h 17"/>
                <a:gd name="T52" fmla="*/ 21 w 26"/>
                <a:gd name="T53" fmla="*/ 13 h 17"/>
                <a:gd name="T54" fmla="*/ 23 w 26"/>
                <a:gd name="T55" fmla="*/ 12 h 17"/>
                <a:gd name="T56" fmla="*/ 24 w 26"/>
                <a:gd name="T57" fmla="*/ 11 h 17"/>
                <a:gd name="T58" fmla="*/ 25 w 26"/>
                <a:gd name="T59" fmla="*/ 11 h 17"/>
                <a:gd name="T60" fmla="*/ 26 w 26"/>
                <a:gd name="T61" fmla="*/ 10 h 17"/>
                <a:gd name="T62" fmla="*/ 26 w 26"/>
                <a:gd name="T63" fmla="*/ 9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6" h="17">
                  <a:moveTo>
                    <a:pt x="26" y="9"/>
                  </a:moveTo>
                  <a:cubicBezTo>
                    <a:pt x="26" y="9"/>
                    <a:pt x="25" y="9"/>
                    <a:pt x="25" y="9"/>
                  </a:cubicBezTo>
                  <a:cubicBezTo>
                    <a:pt x="25" y="9"/>
                    <a:pt x="25" y="9"/>
                    <a:pt x="25" y="9"/>
                  </a:cubicBezTo>
                  <a:cubicBezTo>
                    <a:pt x="25" y="9"/>
                    <a:pt x="25" y="9"/>
                    <a:pt x="25" y="8"/>
                  </a:cubicBezTo>
                  <a:cubicBezTo>
                    <a:pt x="25" y="8"/>
                    <a:pt x="25" y="8"/>
                    <a:pt x="25" y="8"/>
                  </a:cubicBezTo>
                  <a:cubicBezTo>
                    <a:pt x="25" y="8"/>
                    <a:pt x="24" y="8"/>
                    <a:pt x="24" y="7"/>
                  </a:cubicBezTo>
                  <a:cubicBezTo>
                    <a:pt x="24" y="7"/>
                    <a:pt x="24" y="6"/>
                    <a:pt x="19" y="1"/>
                  </a:cubicBezTo>
                  <a:cubicBezTo>
                    <a:pt x="19" y="1"/>
                    <a:pt x="19" y="1"/>
                    <a:pt x="19" y="1"/>
                  </a:cubicBezTo>
                  <a:cubicBezTo>
                    <a:pt x="18" y="1"/>
                    <a:pt x="18" y="1"/>
                    <a:pt x="18" y="0"/>
                  </a:cubicBezTo>
                  <a:cubicBezTo>
                    <a:pt x="18" y="0"/>
                    <a:pt x="18" y="0"/>
                    <a:pt x="18" y="0"/>
                  </a:cubicBezTo>
                  <a:cubicBezTo>
                    <a:pt x="18" y="0"/>
                    <a:pt x="18" y="0"/>
                    <a:pt x="18" y="0"/>
                  </a:cubicBezTo>
                  <a:cubicBezTo>
                    <a:pt x="18" y="0"/>
                    <a:pt x="18" y="0"/>
                    <a:pt x="18" y="0"/>
                  </a:cubicBezTo>
                  <a:cubicBezTo>
                    <a:pt x="17" y="0"/>
                    <a:pt x="16" y="0"/>
                    <a:pt x="16" y="0"/>
                  </a:cubicBezTo>
                  <a:cubicBezTo>
                    <a:pt x="15" y="0"/>
                    <a:pt x="15" y="0"/>
                    <a:pt x="15" y="0"/>
                  </a:cubicBezTo>
                  <a:cubicBezTo>
                    <a:pt x="15" y="0"/>
                    <a:pt x="14" y="1"/>
                    <a:pt x="13" y="1"/>
                  </a:cubicBezTo>
                  <a:cubicBezTo>
                    <a:pt x="13" y="1"/>
                    <a:pt x="13" y="1"/>
                    <a:pt x="13" y="1"/>
                  </a:cubicBezTo>
                  <a:cubicBezTo>
                    <a:pt x="12" y="1"/>
                    <a:pt x="11" y="1"/>
                    <a:pt x="10" y="1"/>
                  </a:cubicBezTo>
                  <a:cubicBezTo>
                    <a:pt x="10" y="1"/>
                    <a:pt x="10" y="1"/>
                    <a:pt x="10" y="1"/>
                  </a:cubicBezTo>
                  <a:cubicBezTo>
                    <a:pt x="9" y="1"/>
                    <a:pt x="9" y="2"/>
                    <a:pt x="8" y="2"/>
                  </a:cubicBezTo>
                  <a:cubicBezTo>
                    <a:pt x="8" y="2"/>
                    <a:pt x="8" y="2"/>
                    <a:pt x="7" y="2"/>
                  </a:cubicBezTo>
                  <a:cubicBezTo>
                    <a:pt x="7" y="2"/>
                    <a:pt x="7" y="2"/>
                    <a:pt x="6" y="2"/>
                  </a:cubicBezTo>
                  <a:cubicBezTo>
                    <a:pt x="6" y="2"/>
                    <a:pt x="5" y="2"/>
                    <a:pt x="5" y="2"/>
                  </a:cubicBezTo>
                  <a:cubicBezTo>
                    <a:pt x="5" y="2"/>
                    <a:pt x="5" y="2"/>
                    <a:pt x="5" y="2"/>
                  </a:cubicBezTo>
                  <a:cubicBezTo>
                    <a:pt x="3" y="3"/>
                    <a:pt x="2" y="3"/>
                    <a:pt x="1" y="3"/>
                  </a:cubicBezTo>
                  <a:cubicBezTo>
                    <a:pt x="1" y="3"/>
                    <a:pt x="1" y="3"/>
                    <a:pt x="1" y="3"/>
                  </a:cubicBezTo>
                  <a:cubicBezTo>
                    <a:pt x="1" y="4"/>
                    <a:pt x="1" y="5"/>
                    <a:pt x="1" y="5"/>
                  </a:cubicBezTo>
                  <a:cubicBezTo>
                    <a:pt x="1" y="5"/>
                    <a:pt x="1" y="6"/>
                    <a:pt x="1" y="6"/>
                  </a:cubicBezTo>
                  <a:cubicBezTo>
                    <a:pt x="1" y="6"/>
                    <a:pt x="0" y="7"/>
                    <a:pt x="0" y="8"/>
                  </a:cubicBezTo>
                  <a:cubicBezTo>
                    <a:pt x="0" y="8"/>
                    <a:pt x="0" y="8"/>
                    <a:pt x="0" y="8"/>
                  </a:cubicBezTo>
                  <a:cubicBezTo>
                    <a:pt x="0" y="9"/>
                    <a:pt x="0" y="10"/>
                    <a:pt x="0" y="10"/>
                  </a:cubicBezTo>
                  <a:cubicBezTo>
                    <a:pt x="0" y="10"/>
                    <a:pt x="0" y="10"/>
                    <a:pt x="0" y="10"/>
                  </a:cubicBezTo>
                  <a:cubicBezTo>
                    <a:pt x="0" y="11"/>
                    <a:pt x="0" y="11"/>
                    <a:pt x="1" y="12"/>
                  </a:cubicBezTo>
                  <a:cubicBezTo>
                    <a:pt x="1" y="12"/>
                    <a:pt x="1" y="13"/>
                    <a:pt x="1" y="13"/>
                  </a:cubicBezTo>
                  <a:cubicBezTo>
                    <a:pt x="1" y="13"/>
                    <a:pt x="1" y="13"/>
                    <a:pt x="2" y="14"/>
                  </a:cubicBezTo>
                  <a:cubicBezTo>
                    <a:pt x="2" y="14"/>
                    <a:pt x="2" y="14"/>
                    <a:pt x="2" y="14"/>
                  </a:cubicBezTo>
                  <a:cubicBezTo>
                    <a:pt x="3" y="15"/>
                    <a:pt x="3" y="15"/>
                    <a:pt x="3" y="15"/>
                  </a:cubicBezTo>
                  <a:cubicBezTo>
                    <a:pt x="3" y="15"/>
                    <a:pt x="4" y="16"/>
                    <a:pt x="4" y="16"/>
                  </a:cubicBezTo>
                  <a:cubicBezTo>
                    <a:pt x="4" y="16"/>
                    <a:pt x="4" y="16"/>
                    <a:pt x="5" y="17"/>
                  </a:cubicBezTo>
                  <a:cubicBezTo>
                    <a:pt x="5" y="17"/>
                    <a:pt x="5" y="17"/>
                    <a:pt x="6" y="17"/>
                  </a:cubicBezTo>
                  <a:cubicBezTo>
                    <a:pt x="6" y="17"/>
                    <a:pt x="6" y="17"/>
                    <a:pt x="6" y="17"/>
                  </a:cubicBezTo>
                  <a:cubicBezTo>
                    <a:pt x="6" y="17"/>
                    <a:pt x="6" y="17"/>
                    <a:pt x="6" y="17"/>
                  </a:cubicBezTo>
                  <a:cubicBezTo>
                    <a:pt x="7" y="17"/>
                    <a:pt x="7" y="17"/>
                    <a:pt x="8" y="17"/>
                  </a:cubicBezTo>
                  <a:cubicBezTo>
                    <a:pt x="9" y="17"/>
                    <a:pt x="9" y="17"/>
                    <a:pt x="9" y="17"/>
                  </a:cubicBezTo>
                  <a:cubicBezTo>
                    <a:pt x="9" y="17"/>
                    <a:pt x="9" y="17"/>
                    <a:pt x="9" y="17"/>
                  </a:cubicBezTo>
                  <a:cubicBezTo>
                    <a:pt x="10" y="17"/>
                    <a:pt x="10" y="17"/>
                    <a:pt x="10" y="17"/>
                  </a:cubicBezTo>
                  <a:cubicBezTo>
                    <a:pt x="11" y="17"/>
                    <a:pt x="11" y="17"/>
                    <a:pt x="11" y="17"/>
                  </a:cubicBezTo>
                  <a:cubicBezTo>
                    <a:pt x="11" y="17"/>
                    <a:pt x="12" y="17"/>
                    <a:pt x="12" y="17"/>
                  </a:cubicBezTo>
                  <a:cubicBezTo>
                    <a:pt x="13" y="16"/>
                    <a:pt x="14" y="16"/>
                    <a:pt x="14" y="15"/>
                  </a:cubicBezTo>
                  <a:cubicBezTo>
                    <a:pt x="15" y="14"/>
                    <a:pt x="17" y="13"/>
                    <a:pt x="19" y="13"/>
                  </a:cubicBezTo>
                  <a:cubicBezTo>
                    <a:pt x="19" y="13"/>
                    <a:pt x="19" y="13"/>
                    <a:pt x="19" y="13"/>
                  </a:cubicBezTo>
                  <a:cubicBezTo>
                    <a:pt x="19" y="13"/>
                    <a:pt x="19" y="13"/>
                    <a:pt x="20" y="13"/>
                  </a:cubicBezTo>
                  <a:cubicBezTo>
                    <a:pt x="20" y="13"/>
                    <a:pt x="20" y="13"/>
                    <a:pt x="20" y="13"/>
                  </a:cubicBezTo>
                  <a:cubicBezTo>
                    <a:pt x="20" y="13"/>
                    <a:pt x="21" y="13"/>
                    <a:pt x="21" y="13"/>
                  </a:cubicBezTo>
                  <a:cubicBezTo>
                    <a:pt x="21" y="13"/>
                    <a:pt x="21" y="13"/>
                    <a:pt x="21" y="13"/>
                  </a:cubicBezTo>
                  <a:cubicBezTo>
                    <a:pt x="22" y="12"/>
                    <a:pt x="22" y="12"/>
                    <a:pt x="22" y="12"/>
                  </a:cubicBezTo>
                  <a:cubicBezTo>
                    <a:pt x="22" y="12"/>
                    <a:pt x="22" y="12"/>
                    <a:pt x="23" y="12"/>
                  </a:cubicBezTo>
                  <a:cubicBezTo>
                    <a:pt x="23" y="12"/>
                    <a:pt x="23" y="12"/>
                    <a:pt x="23" y="12"/>
                  </a:cubicBezTo>
                  <a:cubicBezTo>
                    <a:pt x="23" y="12"/>
                    <a:pt x="24" y="11"/>
                    <a:pt x="24" y="11"/>
                  </a:cubicBezTo>
                  <a:cubicBezTo>
                    <a:pt x="24" y="11"/>
                    <a:pt x="24" y="11"/>
                    <a:pt x="24" y="11"/>
                  </a:cubicBezTo>
                  <a:cubicBezTo>
                    <a:pt x="25" y="11"/>
                    <a:pt x="25" y="11"/>
                    <a:pt x="25" y="11"/>
                  </a:cubicBezTo>
                  <a:cubicBezTo>
                    <a:pt x="25" y="11"/>
                    <a:pt x="25" y="11"/>
                    <a:pt x="25" y="10"/>
                  </a:cubicBezTo>
                  <a:cubicBezTo>
                    <a:pt x="26" y="10"/>
                    <a:pt x="26" y="10"/>
                    <a:pt x="26" y="10"/>
                  </a:cubicBezTo>
                  <a:cubicBezTo>
                    <a:pt x="26" y="10"/>
                    <a:pt x="26" y="10"/>
                    <a:pt x="26" y="10"/>
                  </a:cubicBezTo>
                  <a:cubicBezTo>
                    <a:pt x="26" y="10"/>
                    <a:pt x="26" y="10"/>
                    <a:pt x="26" y="9"/>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solidFill>
                  <a:schemeClr val="tx1">
                    <a:lumMod val="75000"/>
                    <a:lumOff val="25000"/>
                  </a:schemeClr>
                </a:solidFill>
              </a:endParaRPr>
            </a:p>
          </p:txBody>
        </p:sp>
        <p:sp>
          <p:nvSpPr>
            <p:cNvPr id="718" name="Freeform 1204"/>
            <p:cNvSpPr>
              <a:spLocks/>
            </p:cNvSpPr>
            <p:nvPr/>
          </p:nvSpPr>
          <p:spPr bwMode="auto">
            <a:xfrm>
              <a:off x="2782" y="3191"/>
              <a:ext cx="188" cy="107"/>
            </a:xfrm>
            <a:custGeom>
              <a:avLst/>
              <a:gdLst>
                <a:gd name="T0" fmla="*/ 101 w 197"/>
                <a:gd name="T1" fmla="*/ 3 h 111"/>
                <a:gd name="T2" fmla="*/ 92 w 197"/>
                <a:gd name="T3" fmla="*/ 9 h 111"/>
                <a:gd name="T4" fmla="*/ 79 w 197"/>
                <a:gd name="T5" fmla="*/ 14 h 111"/>
                <a:gd name="T6" fmla="*/ 72 w 197"/>
                <a:gd name="T7" fmla="*/ 11 h 111"/>
                <a:gd name="T8" fmla="*/ 55 w 197"/>
                <a:gd name="T9" fmla="*/ 10 h 111"/>
                <a:gd name="T10" fmla="*/ 26 w 197"/>
                <a:gd name="T11" fmla="*/ 6 h 111"/>
                <a:gd name="T12" fmla="*/ 18 w 197"/>
                <a:gd name="T13" fmla="*/ 11 h 111"/>
                <a:gd name="T14" fmla="*/ 16 w 197"/>
                <a:gd name="T15" fmla="*/ 12 h 111"/>
                <a:gd name="T16" fmla="*/ 16 w 197"/>
                <a:gd name="T17" fmla="*/ 29 h 111"/>
                <a:gd name="T18" fmla="*/ 5 w 197"/>
                <a:gd name="T19" fmla="*/ 41 h 111"/>
                <a:gd name="T20" fmla="*/ 5 w 197"/>
                <a:gd name="T21" fmla="*/ 47 h 111"/>
                <a:gd name="T22" fmla="*/ 4 w 197"/>
                <a:gd name="T23" fmla="*/ 49 h 111"/>
                <a:gd name="T24" fmla="*/ 0 w 197"/>
                <a:gd name="T25" fmla="*/ 56 h 111"/>
                <a:gd name="T26" fmla="*/ 2 w 197"/>
                <a:gd name="T27" fmla="*/ 58 h 111"/>
                <a:gd name="T28" fmla="*/ 7 w 197"/>
                <a:gd name="T29" fmla="*/ 60 h 111"/>
                <a:gd name="T30" fmla="*/ 20 w 197"/>
                <a:gd name="T31" fmla="*/ 62 h 111"/>
                <a:gd name="T32" fmla="*/ 38 w 197"/>
                <a:gd name="T33" fmla="*/ 62 h 111"/>
                <a:gd name="T34" fmla="*/ 47 w 197"/>
                <a:gd name="T35" fmla="*/ 57 h 111"/>
                <a:gd name="T36" fmla="*/ 51 w 197"/>
                <a:gd name="T37" fmla="*/ 55 h 111"/>
                <a:gd name="T38" fmla="*/ 58 w 197"/>
                <a:gd name="T39" fmla="*/ 54 h 111"/>
                <a:gd name="T40" fmla="*/ 71 w 197"/>
                <a:gd name="T41" fmla="*/ 60 h 111"/>
                <a:gd name="T42" fmla="*/ 86 w 197"/>
                <a:gd name="T43" fmla="*/ 85 h 111"/>
                <a:gd name="T44" fmla="*/ 85 w 197"/>
                <a:gd name="T45" fmla="*/ 87 h 111"/>
                <a:gd name="T46" fmla="*/ 76 w 197"/>
                <a:gd name="T47" fmla="*/ 86 h 111"/>
                <a:gd name="T48" fmla="*/ 74 w 197"/>
                <a:gd name="T49" fmla="*/ 90 h 111"/>
                <a:gd name="T50" fmla="*/ 73 w 197"/>
                <a:gd name="T51" fmla="*/ 92 h 111"/>
                <a:gd name="T52" fmla="*/ 71 w 197"/>
                <a:gd name="T53" fmla="*/ 95 h 111"/>
                <a:gd name="T54" fmla="*/ 72 w 197"/>
                <a:gd name="T55" fmla="*/ 99 h 111"/>
                <a:gd name="T56" fmla="*/ 78 w 197"/>
                <a:gd name="T57" fmla="*/ 98 h 111"/>
                <a:gd name="T58" fmla="*/ 89 w 197"/>
                <a:gd name="T59" fmla="*/ 86 h 111"/>
                <a:gd name="T60" fmla="*/ 112 w 197"/>
                <a:gd name="T61" fmla="*/ 81 h 111"/>
                <a:gd name="T62" fmla="*/ 121 w 197"/>
                <a:gd name="T63" fmla="*/ 87 h 111"/>
                <a:gd name="T64" fmla="*/ 119 w 197"/>
                <a:gd name="T65" fmla="*/ 100 h 111"/>
                <a:gd name="T66" fmla="*/ 126 w 197"/>
                <a:gd name="T67" fmla="*/ 111 h 111"/>
                <a:gd name="T68" fmla="*/ 147 w 197"/>
                <a:gd name="T69" fmla="*/ 103 h 111"/>
                <a:gd name="T70" fmla="*/ 174 w 197"/>
                <a:gd name="T71" fmla="*/ 74 h 111"/>
                <a:gd name="T72" fmla="*/ 174 w 197"/>
                <a:gd name="T73" fmla="*/ 71 h 111"/>
                <a:gd name="T74" fmla="*/ 185 w 197"/>
                <a:gd name="T75" fmla="*/ 62 h 111"/>
                <a:gd name="T76" fmla="*/ 195 w 197"/>
                <a:gd name="T77" fmla="*/ 58 h 111"/>
                <a:gd name="T78" fmla="*/ 195 w 197"/>
                <a:gd name="T79" fmla="*/ 50 h 111"/>
                <a:gd name="T80" fmla="*/ 194 w 197"/>
                <a:gd name="T81" fmla="*/ 42 h 111"/>
                <a:gd name="T82" fmla="*/ 176 w 197"/>
                <a:gd name="T83" fmla="*/ 37 h 111"/>
                <a:gd name="T84" fmla="*/ 163 w 197"/>
                <a:gd name="T85" fmla="*/ 31 h 111"/>
                <a:gd name="T86" fmla="*/ 145 w 197"/>
                <a:gd name="T87" fmla="*/ 28 h 111"/>
                <a:gd name="T88" fmla="*/ 132 w 197"/>
                <a:gd name="T89" fmla="*/ 15 h 111"/>
                <a:gd name="T90" fmla="*/ 124 w 197"/>
                <a:gd name="T91" fmla="*/ 0 h 111"/>
                <a:gd name="T92" fmla="*/ 112 w 197"/>
                <a:gd name="T93" fmla="*/ 1 h 111"/>
                <a:gd name="T94" fmla="*/ 106 w 197"/>
                <a:gd name="T95" fmla="*/ 3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97" h="111">
                  <a:moveTo>
                    <a:pt x="103" y="3"/>
                  </a:moveTo>
                  <a:cubicBezTo>
                    <a:pt x="103" y="3"/>
                    <a:pt x="103" y="3"/>
                    <a:pt x="103" y="3"/>
                  </a:cubicBezTo>
                  <a:cubicBezTo>
                    <a:pt x="102" y="3"/>
                    <a:pt x="102" y="3"/>
                    <a:pt x="101" y="3"/>
                  </a:cubicBezTo>
                  <a:cubicBezTo>
                    <a:pt x="101" y="3"/>
                    <a:pt x="101" y="3"/>
                    <a:pt x="101" y="3"/>
                  </a:cubicBezTo>
                  <a:cubicBezTo>
                    <a:pt x="100" y="3"/>
                    <a:pt x="100" y="3"/>
                    <a:pt x="100" y="3"/>
                  </a:cubicBezTo>
                  <a:cubicBezTo>
                    <a:pt x="99" y="3"/>
                    <a:pt x="99" y="3"/>
                    <a:pt x="99" y="3"/>
                  </a:cubicBezTo>
                  <a:cubicBezTo>
                    <a:pt x="99" y="3"/>
                    <a:pt x="98" y="4"/>
                    <a:pt x="98" y="4"/>
                  </a:cubicBezTo>
                  <a:cubicBezTo>
                    <a:pt x="95" y="6"/>
                    <a:pt x="93" y="8"/>
                    <a:pt x="92" y="9"/>
                  </a:cubicBezTo>
                  <a:cubicBezTo>
                    <a:pt x="92" y="13"/>
                    <a:pt x="91" y="15"/>
                    <a:pt x="89" y="15"/>
                  </a:cubicBezTo>
                  <a:cubicBezTo>
                    <a:pt x="88" y="15"/>
                    <a:pt x="88" y="15"/>
                    <a:pt x="87" y="14"/>
                  </a:cubicBezTo>
                  <a:cubicBezTo>
                    <a:pt x="87" y="14"/>
                    <a:pt x="85" y="13"/>
                    <a:pt x="82" y="13"/>
                  </a:cubicBezTo>
                  <a:cubicBezTo>
                    <a:pt x="80" y="13"/>
                    <a:pt x="79" y="14"/>
                    <a:pt x="79" y="14"/>
                  </a:cubicBezTo>
                  <a:cubicBezTo>
                    <a:pt x="79" y="14"/>
                    <a:pt x="78" y="14"/>
                    <a:pt x="78" y="14"/>
                  </a:cubicBezTo>
                  <a:cubicBezTo>
                    <a:pt x="78" y="14"/>
                    <a:pt x="78" y="14"/>
                    <a:pt x="78" y="14"/>
                  </a:cubicBezTo>
                  <a:cubicBezTo>
                    <a:pt x="76" y="14"/>
                    <a:pt x="75" y="13"/>
                    <a:pt x="74" y="12"/>
                  </a:cubicBezTo>
                  <a:cubicBezTo>
                    <a:pt x="73" y="12"/>
                    <a:pt x="73" y="11"/>
                    <a:pt x="72" y="11"/>
                  </a:cubicBezTo>
                  <a:cubicBezTo>
                    <a:pt x="69" y="13"/>
                    <a:pt x="67" y="12"/>
                    <a:pt x="65" y="11"/>
                  </a:cubicBezTo>
                  <a:cubicBezTo>
                    <a:pt x="65" y="11"/>
                    <a:pt x="65" y="11"/>
                    <a:pt x="65" y="11"/>
                  </a:cubicBezTo>
                  <a:cubicBezTo>
                    <a:pt x="64" y="11"/>
                    <a:pt x="63" y="12"/>
                    <a:pt x="62" y="12"/>
                  </a:cubicBezTo>
                  <a:cubicBezTo>
                    <a:pt x="60" y="12"/>
                    <a:pt x="56" y="10"/>
                    <a:pt x="55" y="10"/>
                  </a:cubicBezTo>
                  <a:cubicBezTo>
                    <a:pt x="54" y="9"/>
                    <a:pt x="53" y="9"/>
                    <a:pt x="52" y="9"/>
                  </a:cubicBezTo>
                  <a:cubicBezTo>
                    <a:pt x="52" y="9"/>
                    <a:pt x="51" y="9"/>
                    <a:pt x="51" y="9"/>
                  </a:cubicBezTo>
                  <a:cubicBezTo>
                    <a:pt x="48" y="10"/>
                    <a:pt x="46" y="10"/>
                    <a:pt x="44" y="8"/>
                  </a:cubicBezTo>
                  <a:cubicBezTo>
                    <a:pt x="43" y="7"/>
                    <a:pt x="41" y="6"/>
                    <a:pt x="26" y="6"/>
                  </a:cubicBezTo>
                  <a:cubicBezTo>
                    <a:pt x="23" y="6"/>
                    <a:pt x="23" y="7"/>
                    <a:pt x="21" y="8"/>
                  </a:cubicBezTo>
                  <a:cubicBezTo>
                    <a:pt x="21" y="9"/>
                    <a:pt x="21" y="9"/>
                    <a:pt x="20" y="10"/>
                  </a:cubicBezTo>
                  <a:cubicBezTo>
                    <a:pt x="20" y="10"/>
                    <a:pt x="19" y="10"/>
                    <a:pt x="19" y="11"/>
                  </a:cubicBezTo>
                  <a:cubicBezTo>
                    <a:pt x="19" y="11"/>
                    <a:pt x="18" y="11"/>
                    <a:pt x="18" y="11"/>
                  </a:cubicBezTo>
                  <a:cubicBezTo>
                    <a:pt x="18" y="11"/>
                    <a:pt x="18" y="11"/>
                    <a:pt x="17" y="11"/>
                  </a:cubicBezTo>
                  <a:cubicBezTo>
                    <a:pt x="17" y="11"/>
                    <a:pt x="17" y="11"/>
                    <a:pt x="17" y="11"/>
                  </a:cubicBezTo>
                  <a:cubicBezTo>
                    <a:pt x="17" y="12"/>
                    <a:pt x="16" y="12"/>
                    <a:pt x="16" y="12"/>
                  </a:cubicBezTo>
                  <a:cubicBezTo>
                    <a:pt x="16" y="12"/>
                    <a:pt x="16" y="12"/>
                    <a:pt x="16" y="12"/>
                  </a:cubicBezTo>
                  <a:cubicBezTo>
                    <a:pt x="15" y="12"/>
                    <a:pt x="15" y="12"/>
                    <a:pt x="15" y="12"/>
                  </a:cubicBezTo>
                  <a:cubicBezTo>
                    <a:pt x="15" y="12"/>
                    <a:pt x="15" y="12"/>
                    <a:pt x="15" y="12"/>
                  </a:cubicBezTo>
                  <a:cubicBezTo>
                    <a:pt x="22" y="22"/>
                    <a:pt x="20" y="24"/>
                    <a:pt x="20" y="25"/>
                  </a:cubicBezTo>
                  <a:cubicBezTo>
                    <a:pt x="19" y="27"/>
                    <a:pt x="17" y="28"/>
                    <a:pt x="16" y="29"/>
                  </a:cubicBezTo>
                  <a:cubicBezTo>
                    <a:pt x="16" y="29"/>
                    <a:pt x="15" y="29"/>
                    <a:pt x="15" y="30"/>
                  </a:cubicBezTo>
                  <a:cubicBezTo>
                    <a:pt x="14" y="30"/>
                    <a:pt x="13" y="32"/>
                    <a:pt x="11" y="34"/>
                  </a:cubicBezTo>
                  <a:cubicBezTo>
                    <a:pt x="9" y="35"/>
                    <a:pt x="6" y="39"/>
                    <a:pt x="5" y="40"/>
                  </a:cubicBezTo>
                  <a:cubicBezTo>
                    <a:pt x="5" y="40"/>
                    <a:pt x="5" y="41"/>
                    <a:pt x="5" y="41"/>
                  </a:cubicBezTo>
                  <a:cubicBezTo>
                    <a:pt x="5" y="43"/>
                    <a:pt x="5" y="44"/>
                    <a:pt x="5" y="45"/>
                  </a:cubicBezTo>
                  <a:cubicBezTo>
                    <a:pt x="5" y="45"/>
                    <a:pt x="5" y="45"/>
                    <a:pt x="5" y="45"/>
                  </a:cubicBezTo>
                  <a:cubicBezTo>
                    <a:pt x="6" y="45"/>
                    <a:pt x="6" y="45"/>
                    <a:pt x="6" y="45"/>
                  </a:cubicBezTo>
                  <a:cubicBezTo>
                    <a:pt x="5" y="47"/>
                    <a:pt x="5" y="47"/>
                    <a:pt x="5" y="47"/>
                  </a:cubicBezTo>
                  <a:cubicBezTo>
                    <a:pt x="5" y="47"/>
                    <a:pt x="5" y="47"/>
                    <a:pt x="5" y="47"/>
                  </a:cubicBezTo>
                  <a:cubicBezTo>
                    <a:pt x="5" y="47"/>
                    <a:pt x="5" y="47"/>
                    <a:pt x="5" y="47"/>
                  </a:cubicBezTo>
                  <a:cubicBezTo>
                    <a:pt x="4" y="49"/>
                    <a:pt x="4" y="49"/>
                    <a:pt x="4" y="49"/>
                  </a:cubicBezTo>
                  <a:cubicBezTo>
                    <a:pt x="4" y="49"/>
                    <a:pt x="4" y="49"/>
                    <a:pt x="4" y="49"/>
                  </a:cubicBezTo>
                  <a:cubicBezTo>
                    <a:pt x="3" y="50"/>
                    <a:pt x="1" y="53"/>
                    <a:pt x="0" y="54"/>
                  </a:cubicBezTo>
                  <a:cubicBezTo>
                    <a:pt x="0" y="55"/>
                    <a:pt x="0" y="55"/>
                    <a:pt x="0" y="55"/>
                  </a:cubicBezTo>
                  <a:cubicBezTo>
                    <a:pt x="0" y="55"/>
                    <a:pt x="0" y="56"/>
                    <a:pt x="0" y="56"/>
                  </a:cubicBezTo>
                  <a:cubicBezTo>
                    <a:pt x="0" y="56"/>
                    <a:pt x="0" y="56"/>
                    <a:pt x="0" y="56"/>
                  </a:cubicBezTo>
                  <a:cubicBezTo>
                    <a:pt x="0" y="56"/>
                    <a:pt x="1" y="57"/>
                    <a:pt x="1" y="57"/>
                  </a:cubicBezTo>
                  <a:cubicBezTo>
                    <a:pt x="1" y="57"/>
                    <a:pt x="1" y="57"/>
                    <a:pt x="1" y="57"/>
                  </a:cubicBezTo>
                  <a:cubicBezTo>
                    <a:pt x="1" y="57"/>
                    <a:pt x="2" y="58"/>
                    <a:pt x="2" y="58"/>
                  </a:cubicBezTo>
                  <a:cubicBezTo>
                    <a:pt x="2" y="58"/>
                    <a:pt x="2" y="58"/>
                    <a:pt x="2" y="58"/>
                  </a:cubicBezTo>
                  <a:cubicBezTo>
                    <a:pt x="3" y="58"/>
                    <a:pt x="3" y="59"/>
                    <a:pt x="4" y="59"/>
                  </a:cubicBezTo>
                  <a:cubicBezTo>
                    <a:pt x="4" y="59"/>
                    <a:pt x="5" y="59"/>
                    <a:pt x="5" y="60"/>
                  </a:cubicBezTo>
                  <a:cubicBezTo>
                    <a:pt x="5" y="60"/>
                    <a:pt x="6" y="60"/>
                    <a:pt x="6" y="60"/>
                  </a:cubicBezTo>
                  <a:cubicBezTo>
                    <a:pt x="6" y="60"/>
                    <a:pt x="6" y="60"/>
                    <a:pt x="7" y="60"/>
                  </a:cubicBezTo>
                  <a:cubicBezTo>
                    <a:pt x="7" y="60"/>
                    <a:pt x="7" y="60"/>
                    <a:pt x="7" y="60"/>
                  </a:cubicBezTo>
                  <a:cubicBezTo>
                    <a:pt x="8" y="60"/>
                    <a:pt x="9" y="60"/>
                    <a:pt x="9" y="60"/>
                  </a:cubicBezTo>
                  <a:cubicBezTo>
                    <a:pt x="10" y="60"/>
                    <a:pt x="12" y="60"/>
                    <a:pt x="14" y="61"/>
                  </a:cubicBezTo>
                  <a:cubicBezTo>
                    <a:pt x="17" y="61"/>
                    <a:pt x="19" y="62"/>
                    <a:pt x="20" y="62"/>
                  </a:cubicBezTo>
                  <a:cubicBezTo>
                    <a:pt x="23" y="62"/>
                    <a:pt x="27" y="63"/>
                    <a:pt x="28" y="64"/>
                  </a:cubicBezTo>
                  <a:cubicBezTo>
                    <a:pt x="29" y="64"/>
                    <a:pt x="30" y="64"/>
                    <a:pt x="31" y="63"/>
                  </a:cubicBezTo>
                  <a:cubicBezTo>
                    <a:pt x="32" y="61"/>
                    <a:pt x="34" y="61"/>
                    <a:pt x="36" y="61"/>
                  </a:cubicBezTo>
                  <a:cubicBezTo>
                    <a:pt x="37" y="62"/>
                    <a:pt x="37" y="62"/>
                    <a:pt x="38" y="62"/>
                  </a:cubicBezTo>
                  <a:cubicBezTo>
                    <a:pt x="39" y="62"/>
                    <a:pt x="42" y="60"/>
                    <a:pt x="42" y="59"/>
                  </a:cubicBezTo>
                  <a:cubicBezTo>
                    <a:pt x="43" y="59"/>
                    <a:pt x="44" y="58"/>
                    <a:pt x="46" y="57"/>
                  </a:cubicBezTo>
                  <a:cubicBezTo>
                    <a:pt x="46" y="57"/>
                    <a:pt x="46" y="57"/>
                    <a:pt x="47" y="57"/>
                  </a:cubicBezTo>
                  <a:cubicBezTo>
                    <a:pt x="47" y="57"/>
                    <a:pt x="47" y="57"/>
                    <a:pt x="47" y="57"/>
                  </a:cubicBezTo>
                  <a:cubicBezTo>
                    <a:pt x="48" y="56"/>
                    <a:pt x="48" y="56"/>
                    <a:pt x="48" y="56"/>
                  </a:cubicBezTo>
                  <a:cubicBezTo>
                    <a:pt x="48" y="56"/>
                    <a:pt x="49" y="56"/>
                    <a:pt x="50" y="55"/>
                  </a:cubicBezTo>
                  <a:cubicBezTo>
                    <a:pt x="51" y="55"/>
                    <a:pt x="51" y="55"/>
                    <a:pt x="51" y="55"/>
                  </a:cubicBezTo>
                  <a:cubicBezTo>
                    <a:pt x="51" y="55"/>
                    <a:pt x="51" y="55"/>
                    <a:pt x="51" y="55"/>
                  </a:cubicBezTo>
                  <a:cubicBezTo>
                    <a:pt x="51" y="55"/>
                    <a:pt x="52" y="55"/>
                    <a:pt x="52" y="55"/>
                  </a:cubicBezTo>
                  <a:cubicBezTo>
                    <a:pt x="54" y="54"/>
                    <a:pt x="56" y="54"/>
                    <a:pt x="57" y="54"/>
                  </a:cubicBezTo>
                  <a:cubicBezTo>
                    <a:pt x="57" y="54"/>
                    <a:pt x="57" y="54"/>
                    <a:pt x="57" y="54"/>
                  </a:cubicBezTo>
                  <a:cubicBezTo>
                    <a:pt x="58" y="54"/>
                    <a:pt x="58" y="54"/>
                    <a:pt x="58" y="54"/>
                  </a:cubicBezTo>
                  <a:cubicBezTo>
                    <a:pt x="60" y="54"/>
                    <a:pt x="62" y="55"/>
                    <a:pt x="64" y="57"/>
                  </a:cubicBezTo>
                  <a:cubicBezTo>
                    <a:pt x="65" y="57"/>
                    <a:pt x="66" y="59"/>
                    <a:pt x="67" y="59"/>
                  </a:cubicBezTo>
                  <a:cubicBezTo>
                    <a:pt x="67" y="59"/>
                    <a:pt x="67" y="59"/>
                    <a:pt x="67" y="59"/>
                  </a:cubicBezTo>
                  <a:cubicBezTo>
                    <a:pt x="68" y="59"/>
                    <a:pt x="69" y="59"/>
                    <a:pt x="71" y="60"/>
                  </a:cubicBezTo>
                  <a:cubicBezTo>
                    <a:pt x="73" y="61"/>
                    <a:pt x="76" y="63"/>
                    <a:pt x="77" y="66"/>
                  </a:cubicBezTo>
                  <a:cubicBezTo>
                    <a:pt x="78" y="69"/>
                    <a:pt x="80" y="72"/>
                    <a:pt x="82" y="75"/>
                  </a:cubicBezTo>
                  <a:cubicBezTo>
                    <a:pt x="82" y="75"/>
                    <a:pt x="83" y="76"/>
                    <a:pt x="83" y="76"/>
                  </a:cubicBezTo>
                  <a:cubicBezTo>
                    <a:pt x="85" y="79"/>
                    <a:pt x="86" y="84"/>
                    <a:pt x="86" y="85"/>
                  </a:cubicBezTo>
                  <a:cubicBezTo>
                    <a:pt x="86" y="86"/>
                    <a:pt x="86" y="86"/>
                    <a:pt x="86" y="86"/>
                  </a:cubicBezTo>
                  <a:cubicBezTo>
                    <a:pt x="86" y="86"/>
                    <a:pt x="86" y="86"/>
                    <a:pt x="86" y="87"/>
                  </a:cubicBezTo>
                  <a:cubicBezTo>
                    <a:pt x="86" y="87"/>
                    <a:pt x="86" y="87"/>
                    <a:pt x="85" y="87"/>
                  </a:cubicBezTo>
                  <a:cubicBezTo>
                    <a:pt x="85" y="87"/>
                    <a:pt x="85" y="87"/>
                    <a:pt x="85" y="87"/>
                  </a:cubicBezTo>
                  <a:cubicBezTo>
                    <a:pt x="85" y="87"/>
                    <a:pt x="85" y="87"/>
                    <a:pt x="85" y="87"/>
                  </a:cubicBezTo>
                  <a:cubicBezTo>
                    <a:pt x="85" y="88"/>
                    <a:pt x="84" y="88"/>
                    <a:pt x="84" y="88"/>
                  </a:cubicBezTo>
                  <a:cubicBezTo>
                    <a:pt x="83" y="88"/>
                    <a:pt x="81" y="87"/>
                    <a:pt x="79" y="87"/>
                  </a:cubicBezTo>
                  <a:cubicBezTo>
                    <a:pt x="78" y="86"/>
                    <a:pt x="77" y="86"/>
                    <a:pt x="76" y="86"/>
                  </a:cubicBezTo>
                  <a:cubicBezTo>
                    <a:pt x="76" y="86"/>
                    <a:pt x="76" y="86"/>
                    <a:pt x="76" y="86"/>
                  </a:cubicBezTo>
                  <a:cubicBezTo>
                    <a:pt x="75" y="86"/>
                    <a:pt x="74" y="87"/>
                    <a:pt x="74" y="89"/>
                  </a:cubicBezTo>
                  <a:cubicBezTo>
                    <a:pt x="74" y="89"/>
                    <a:pt x="74" y="89"/>
                    <a:pt x="74" y="90"/>
                  </a:cubicBezTo>
                  <a:cubicBezTo>
                    <a:pt x="74" y="90"/>
                    <a:pt x="74" y="90"/>
                    <a:pt x="74" y="90"/>
                  </a:cubicBezTo>
                  <a:cubicBezTo>
                    <a:pt x="74" y="90"/>
                    <a:pt x="74" y="90"/>
                    <a:pt x="74" y="90"/>
                  </a:cubicBezTo>
                  <a:cubicBezTo>
                    <a:pt x="74" y="91"/>
                    <a:pt x="74" y="91"/>
                    <a:pt x="74" y="91"/>
                  </a:cubicBezTo>
                  <a:cubicBezTo>
                    <a:pt x="74" y="91"/>
                    <a:pt x="74" y="91"/>
                    <a:pt x="74" y="91"/>
                  </a:cubicBezTo>
                  <a:cubicBezTo>
                    <a:pt x="73" y="92"/>
                    <a:pt x="73" y="92"/>
                    <a:pt x="73" y="92"/>
                  </a:cubicBezTo>
                  <a:cubicBezTo>
                    <a:pt x="73" y="92"/>
                    <a:pt x="73" y="93"/>
                    <a:pt x="73" y="93"/>
                  </a:cubicBezTo>
                  <a:cubicBezTo>
                    <a:pt x="73" y="93"/>
                    <a:pt x="73" y="93"/>
                    <a:pt x="72" y="94"/>
                  </a:cubicBezTo>
                  <a:cubicBezTo>
                    <a:pt x="72" y="94"/>
                    <a:pt x="72" y="94"/>
                    <a:pt x="72" y="94"/>
                  </a:cubicBezTo>
                  <a:cubicBezTo>
                    <a:pt x="72" y="94"/>
                    <a:pt x="71" y="95"/>
                    <a:pt x="71" y="95"/>
                  </a:cubicBezTo>
                  <a:cubicBezTo>
                    <a:pt x="71" y="95"/>
                    <a:pt x="71" y="95"/>
                    <a:pt x="71" y="95"/>
                  </a:cubicBezTo>
                  <a:cubicBezTo>
                    <a:pt x="70" y="97"/>
                    <a:pt x="69" y="98"/>
                    <a:pt x="68" y="99"/>
                  </a:cubicBezTo>
                  <a:cubicBezTo>
                    <a:pt x="69" y="100"/>
                    <a:pt x="69" y="100"/>
                    <a:pt x="70" y="100"/>
                  </a:cubicBezTo>
                  <a:cubicBezTo>
                    <a:pt x="70" y="100"/>
                    <a:pt x="71" y="99"/>
                    <a:pt x="72" y="99"/>
                  </a:cubicBezTo>
                  <a:cubicBezTo>
                    <a:pt x="74" y="98"/>
                    <a:pt x="75" y="97"/>
                    <a:pt x="76" y="97"/>
                  </a:cubicBezTo>
                  <a:cubicBezTo>
                    <a:pt x="77" y="97"/>
                    <a:pt x="77" y="97"/>
                    <a:pt x="77" y="97"/>
                  </a:cubicBezTo>
                  <a:cubicBezTo>
                    <a:pt x="77" y="97"/>
                    <a:pt x="77" y="98"/>
                    <a:pt x="78" y="98"/>
                  </a:cubicBezTo>
                  <a:cubicBezTo>
                    <a:pt x="78" y="98"/>
                    <a:pt x="78" y="98"/>
                    <a:pt x="78" y="98"/>
                  </a:cubicBezTo>
                  <a:cubicBezTo>
                    <a:pt x="78" y="98"/>
                    <a:pt x="78" y="98"/>
                    <a:pt x="79" y="98"/>
                  </a:cubicBezTo>
                  <a:cubicBezTo>
                    <a:pt x="79" y="96"/>
                    <a:pt x="80" y="95"/>
                    <a:pt x="83" y="93"/>
                  </a:cubicBezTo>
                  <a:cubicBezTo>
                    <a:pt x="83" y="93"/>
                    <a:pt x="84" y="93"/>
                    <a:pt x="85" y="92"/>
                  </a:cubicBezTo>
                  <a:cubicBezTo>
                    <a:pt x="86" y="91"/>
                    <a:pt x="88" y="88"/>
                    <a:pt x="89" y="86"/>
                  </a:cubicBezTo>
                  <a:cubicBezTo>
                    <a:pt x="90" y="84"/>
                    <a:pt x="92" y="81"/>
                    <a:pt x="95" y="80"/>
                  </a:cubicBezTo>
                  <a:cubicBezTo>
                    <a:pt x="96" y="80"/>
                    <a:pt x="97" y="80"/>
                    <a:pt x="98" y="79"/>
                  </a:cubicBezTo>
                  <a:cubicBezTo>
                    <a:pt x="101" y="79"/>
                    <a:pt x="104" y="78"/>
                    <a:pt x="108" y="78"/>
                  </a:cubicBezTo>
                  <a:cubicBezTo>
                    <a:pt x="110" y="79"/>
                    <a:pt x="111" y="79"/>
                    <a:pt x="112" y="81"/>
                  </a:cubicBezTo>
                  <a:cubicBezTo>
                    <a:pt x="113" y="82"/>
                    <a:pt x="112" y="84"/>
                    <a:pt x="111" y="85"/>
                  </a:cubicBezTo>
                  <a:cubicBezTo>
                    <a:pt x="111" y="85"/>
                    <a:pt x="110" y="86"/>
                    <a:pt x="110" y="86"/>
                  </a:cubicBezTo>
                  <a:cubicBezTo>
                    <a:pt x="112" y="87"/>
                    <a:pt x="115" y="87"/>
                    <a:pt x="116" y="87"/>
                  </a:cubicBezTo>
                  <a:cubicBezTo>
                    <a:pt x="121" y="87"/>
                    <a:pt x="121" y="87"/>
                    <a:pt x="121" y="87"/>
                  </a:cubicBezTo>
                  <a:cubicBezTo>
                    <a:pt x="124" y="87"/>
                    <a:pt x="129" y="87"/>
                    <a:pt x="129" y="90"/>
                  </a:cubicBezTo>
                  <a:cubicBezTo>
                    <a:pt x="130" y="94"/>
                    <a:pt x="125" y="96"/>
                    <a:pt x="119" y="98"/>
                  </a:cubicBezTo>
                  <a:cubicBezTo>
                    <a:pt x="118" y="98"/>
                    <a:pt x="117" y="98"/>
                    <a:pt x="116" y="99"/>
                  </a:cubicBezTo>
                  <a:cubicBezTo>
                    <a:pt x="117" y="99"/>
                    <a:pt x="118" y="99"/>
                    <a:pt x="119" y="100"/>
                  </a:cubicBezTo>
                  <a:cubicBezTo>
                    <a:pt x="121" y="101"/>
                    <a:pt x="123" y="101"/>
                    <a:pt x="125" y="102"/>
                  </a:cubicBezTo>
                  <a:cubicBezTo>
                    <a:pt x="128" y="104"/>
                    <a:pt x="127" y="107"/>
                    <a:pt x="126" y="110"/>
                  </a:cubicBezTo>
                  <a:cubicBezTo>
                    <a:pt x="126" y="110"/>
                    <a:pt x="126" y="111"/>
                    <a:pt x="126" y="111"/>
                  </a:cubicBezTo>
                  <a:cubicBezTo>
                    <a:pt x="126" y="111"/>
                    <a:pt x="126" y="111"/>
                    <a:pt x="126" y="111"/>
                  </a:cubicBezTo>
                  <a:cubicBezTo>
                    <a:pt x="128" y="111"/>
                    <a:pt x="130" y="110"/>
                    <a:pt x="132" y="109"/>
                  </a:cubicBezTo>
                  <a:cubicBezTo>
                    <a:pt x="134" y="107"/>
                    <a:pt x="136" y="107"/>
                    <a:pt x="138" y="106"/>
                  </a:cubicBezTo>
                  <a:cubicBezTo>
                    <a:pt x="139" y="106"/>
                    <a:pt x="141" y="105"/>
                    <a:pt x="143" y="104"/>
                  </a:cubicBezTo>
                  <a:cubicBezTo>
                    <a:pt x="144" y="103"/>
                    <a:pt x="146" y="103"/>
                    <a:pt x="147" y="103"/>
                  </a:cubicBezTo>
                  <a:cubicBezTo>
                    <a:pt x="139" y="103"/>
                    <a:pt x="137" y="97"/>
                    <a:pt x="137" y="91"/>
                  </a:cubicBezTo>
                  <a:cubicBezTo>
                    <a:pt x="137" y="88"/>
                    <a:pt x="148" y="81"/>
                    <a:pt x="153" y="80"/>
                  </a:cubicBezTo>
                  <a:cubicBezTo>
                    <a:pt x="158" y="80"/>
                    <a:pt x="162" y="78"/>
                    <a:pt x="166" y="76"/>
                  </a:cubicBezTo>
                  <a:cubicBezTo>
                    <a:pt x="168" y="75"/>
                    <a:pt x="171" y="75"/>
                    <a:pt x="174" y="74"/>
                  </a:cubicBezTo>
                  <a:cubicBezTo>
                    <a:pt x="174" y="73"/>
                    <a:pt x="174" y="73"/>
                    <a:pt x="174" y="72"/>
                  </a:cubicBezTo>
                  <a:cubicBezTo>
                    <a:pt x="174" y="72"/>
                    <a:pt x="174" y="72"/>
                    <a:pt x="174" y="72"/>
                  </a:cubicBezTo>
                  <a:cubicBezTo>
                    <a:pt x="174" y="72"/>
                    <a:pt x="174" y="71"/>
                    <a:pt x="174" y="71"/>
                  </a:cubicBezTo>
                  <a:cubicBezTo>
                    <a:pt x="174" y="71"/>
                    <a:pt x="174" y="71"/>
                    <a:pt x="174" y="71"/>
                  </a:cubicBezTo>
                  <a:cubicBezTo>
                    <a:pt x="174" y="70"/>
                    <a:pt x="174" y="70"/>
                    <a:pt x="174" y="69"/>
                  </a:cubicBezTo>
                  <a:cubicBezTo>
                    <a:pt x="175" y="69"/>
                    <a:pt x="176" y="68"/>
                    <a:pt x="176" y="68"/>
                  </a:cubicBezTo>
                  <a:cubicBezTo>
                    <a:pt x="177" y="68"/>
                    <a:pt x="178" y="67"/>
                    <a:pt x="179" y="66"/>
                  </a:cubicBezTo>
                  <a:cubicBezTo>
                    <a:pt x="182" y="63"/>
                    <a:pt x="184" y="62"/>
                    <a:pt x="185" y="62"/>
                  </a:cubicBezTo>
                  <a:cubicBezTo>
                    <a:pt x="186" y="62"/>
                    <a:pt x="187" y="62"/>
                    <a:pt x="188" y="62"/>
                  </a:cubicBezTo>
                  <a:cubicBezTo>
                    <a:pt x="190" y="63"/>
                    <a:pt x="192" y="63"/>
                    <a:pt x="193" y="63"/>
                  </a:cubicBezTo>
                  <a:cubicBezTo>
                    <a:pt x="193" y="62"/>
                    <a:pt x="193" y="62"/>
                    <a:pt x="194" y="61"/>
                  </a:cubicBezTo>
                  <a:cubicBezTo>
                    <a:pt x="194" y="60"/>
                    <a:pt x="195" y="59"/>
                    <a:pt x="195" y="58"/>
                  </a:cubicBezTo>
                  <a:cubicBezTo>
                    <a:pt x="195" y="58"/>
                    <a:pt x="194" y="58"/>
                    <a:pt x="194" y="57"/>
                  </a:cubicBezTo>
                  <a:cubicBezTo>
                    <a:pt x="193" y="56"/>
                    <a:pt x="192" y="55"/>
                    <a:pt x="192" y="53"/>
                  </a:cubicBezTo>
                  <a:cubicBezTo>
                    <a:pt x="193" y="51"/>
                    <a:pt x="194" y="51"/>
                    <a:pt x="195" y="50"/>
                  </a:cubicBezTo>
                  <a:cubicBezTo>
                    <a:pt x="195" y="50"/>
                    <a:pt x="195" y="50"/>
                    <a:pt x="195" y="50"/>
                  </a:cubicBezTo>
                  <a:cubicBezTo>
                    <a:pt x="195" y="50"/>
                    <a:pt x="193" y="49"/>
                    <a:pt x="193" y="47"/>
                  </a:cubicBezTo>
                  <a:cubicBezTo>
                    <a:pt x="193" y="46"/>
                    <a:pt x="194" y="45"/>
                    <a:pt x="195" y="44"/>
                  </a:cubicBezTo>
                  <a:cubicBezTo>
                    <a:pt x="196" y="44"/>
                    <a:pt x="197" y="43"/>
                    <a:pt x="197" y="43"/>
                  </a:cubicBezTo>
                  <a:cubicBezTo>
                    <a:pt x="196" y="43"/>
                    <a:pt x="195" y="42"/>
                    <a:pt x="194" y="42"/>
                  </a:cubicBezTo>
                  <a:cubicBezTo>
                    <a:pt x="193" y="41"/>
                    <a:pt x="192" y="41"/>
                    <a:pt x="191" y="40"/>
                  </a:cubicBezTo>
                  <a:cubicBezTo>
                    <a:pt x="190" y="40"/>
                    <a:pt x="188" y="39"/>
                    <a:pt x="187" y="39"/>
                  </a:cubicBezTo>
                  <a:cubicBezTo>
                    <a:pt x="185" y="39"/>
                    <a:pt x="183" y="39"/>
                    <a:pt x="182" y="38"/>
                  </a:cubicBezTo>
                  <a:cubicBezTo>
                    <a:pt x="181" y="37"/>
                    <a:pt x="178" y="37"/>
                    <a:pt x="176" y="37"/>
                  </a:cubicBezTo>
                  <a:cubicBezTo>
                    <a:pt x="174" y="37"/>
                    <a:pt x="172" y="37"/>
                    <a:pt x="171" y="35"/>
                  </a:cubicBezTo>
                  <a:cubicBezTo>
                    <a:pt x="171" y="35"/>
                    <a:pt x="170" y="34"/>
                    <a:pt x="170" y="33"/>
                  </a:cubicBezTo>
                  <a:cubicBezTo>
                    <a:pt x="168" y="32"/>
                    <a:pt x="167" y="31"/>
                    <a:pt x="167" y="30"/>
                  </a:cubicBezTo>
                  <a:cubicBezTo>
                    <a:pt x="166" y="30"/>
                    <a:pt x="164" y="30"/>
                    <a:pt x="163" y="31"/>
                  </a:cubicBezTo>
                  <a:cubicBezTo>
                    <a:pt x="161" y="32"/>
                    <a:pt x="158" y="33"/>
                    <a:pt x="155" y="31"/>
                  </a:cubicBezTo>
                  <a:cubicBezTo>
                    <a:pt x="155" y="31"/>
                    <a:pt x="154" y="31"/>
                    <a:pt x="154" y="30"/>
                  </a:cubicBezTo>
                  <a:cubicBezTo>
                    <a:pt x="153" y="30"/>
                    <a:pt x="152" y="29"/>
                    <a:pt x="152" y="29"/>
                  </a:cubicBezTo>
                  <a:cubicBezTo>
                    <a:pt x="150" y="30"/>
                    <a:pt x="146" y="29"/>
                    <a:pt x="145" y="28"/>
                  </a:cubicBezTo>
                  <a:cubicBezTo>
                    <a:pt x="145" y="27"/>
                    <a:pt x="144" y="26"/>
                    <a:pt x="145" y="24"/>
                  </a:cubicBezTo>
                  <a:cubicBezTo>
                    <a:pt x="145" y="23"/>
                    <a:pt x="142" y="19"/>
                    <a:pt x="141" y="18"/>
                  </a:cubicBezTo>
                  <a:cubicBezTo>
                    <a:pt x="141" y="18"/>
                    <a:pt x="140" y="18"/>
                    <a:pt x="139" y="18"/>
                  </a:cubicBezTo>
                  <a:cubicBezTo>
                    <a:pt x="136" y="18"/>
                    <a:pt x="133" y="18"/>
                    <a:pt x="132" y="15"/>
                  </a:cubicBezTo>
                  <a:cubicBezTo>
                    <a:pt x="131" y="14"/>
                    <a:pt x="131" y="14"/>
                    <a:pt x="130" y="13"/>
                  </a:cubicBezTo>
                  <a:cubicBezTo>
                    <a:pt x="129" y="11"/>
                    <a:pt x="128" y="9"/>
                    <a:pt x="129" y="7"/>
                  </a:cubicBezTo>
                  <a:cubicBezTo>
                    <a:pt x="130" y="6"/>
                    <a:pt x="129" y="2"/>
                    <a:pt x="128" y="0"/>
                  </a:cubicBezTo>
                  <a:cubicBezTo>
                    <a:pt x="128" y="0"/>
                    <a:pt x="126" y="0"/>
                    <a:pt x="124" y="0"/>
                  </a:cubicBezTo>
                  <a:cubicBezTo>
                    <a:pt x="123" y="0"/>
                    <a:pt x="121" y="0"/>
                    <a:pt x="121" y="0"/>
                  </a:cubicBezTo>
                  <a:cubicBezTo>
                    <a:pt x="120" y="1"/>
                    <a:pt x="118" y="1"/>
                    <a:pt x="116" y="0"/>
                  </a:cubicBezTo>
                  <a:cubicBezTo>
                    <a:pt x="115" y="0"/>
                    <a:pt x="114" y="0"/>
                    <a:pt x="114" y="0"/>
                  </a:cubicBezTo>
                  <a:cubicBezTo>
                    <a:pt x="113" y="1"/>
                    <a:pt x="113" y="1"/>
                    <a:pt x="112" y="1"/>
                  </a:cubicBezTo>
                  <a:cubicBezTo>
                    <a:pt x="112" y="2"/>
                    <a:pt x="111" y="3"/>
                    <a:pt x="109" y="3"/>
                  </a:cubicBezTo>
                  <a:cubicBezTo>
                    <a:pt x="109" y="3"/>
                    <a:pt x="108" y="3"/>
                    <a:pt x="107" y="3"/>
                  </a:cubicBezTo>
                  <a:cubicBezTo>
                    <a:pt x="107" y="3"/>
                    <a:pt x="106" y="3"/>
                    <a:pt x="106" y="3"/>
                  </a:cubicBezTo>
                  <a:cubicBezTo>
                    <a:pt x="106" y="3"/>
                    <a:pt x="106" y="3"/>
                    <a:pt x="106" y="3"/>
                  </a:cubicBezTo>
                  <a:cubicBezTo>
                    <a:pt x="105" y="3"/>
                    <a:pt x="104" y="3"/>
                    <a:pt x="104" y="2"/>
                  </a:cubicBezTo>
                  <a:cubicBezTo>
                    <a:pt x="104" y="2"/>
                    <a:pt x="104" y="3"/>
                    <a:pt x="103" y="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solidFill>
                  <a:schemeClr val="tx1">
                    <a:lumMod val="75000"/>
                    <a:lumOff val="25000"/>
                  </a:schemeClr>
                </a:solidFill>
              </a:endParaRPr>
            </a:p>
          </p:txBody>
        </p:sp>
        <p:sp>
          <p:nvSpPr>
            <p:cNvPr id="719" name="Freeform 1205"/>
            <p:cNvSpPr>
              <a:spLocks/>
            </p:cNvSpPr>
            <p:nvPr/>
          </p:nvSpPr>
          <p:spPr bwMode="auto">
            <a:xfrm>
              <a:off x="2792" y="3134"/>
              <a:ext cx="98" cy="67"/>
            </a:xfrm>
            <a:custGeom>
              <a:avLst/>
              <a:gdLst>
                <a:gd name="T0" fmla="*/ 53 w 102"/>
                <a:gd name="T1" fmla="*/ 0 h 70"/>
                <a:gd name="T2" fmla="*/ 51 w 102"/>
                <a:gd name="T3" fmla="*/ 2 h 70"/>
                <a:gd name="T4" fmla="*/ 45 w 102"/>
                <a:gd name="T5" fmla="*/ 5 h 70"/>
                <a:gd name="T6" fmla="*/ 39 w 102"/>
                <a:gd name="T7" fmla="*/ 7 h 70"/>
                <a:gd name="T8" fmla="*/ 39 w 102"/>
                <a:gd name="T9" fmla="*/ 8 h 70"/>
                <a:gd name="T10" fmla="*/ 38 w 102"/>
                <a:gd name="T11" fmla="*/ 13 h 70"/>
                <a:gd name="T12" fmla="*/ 37 w 102"/>
                <a:gd name="T13" fmla="*/ 15 h 70"/>
                <a:gd name="T14" fmla="*/ 35 w 102"/>
                <a:gd name="T15" fmla="*/ 17 h 70"/>
                <a:gd name="T16" fmla="*/ 27 w 102"/>
                <a:gd name="T17" fmla="*/ 23 h 70"/>
                <a:gd name="T18" fmla="*/ 24 w 102"/>
                <a:gd name="T19" fmla="*/ 30 h 70"/>
                <a:gd name="T20" fmla="*/ 12 w 102"/>
                <a:gd name="T21" fmla="*/ 35 h 70"/>
                <a:gd name="T22" fmla="*/ 10 w 102"/>
                <a:gd name="T23" fmla="*/ 35 h 70"/>
                <a:gd name="T24" fmla="*/ 10 w 102"/>
                <a:gd name="T25" fmla="*/ 35 h 70"/>
                <a:gd name="T26" fmla="*/ 9 w 102"/>
                <a:gd name="T27" fmla="*/ 35 h 70"/>
                <a:gd name="T28" fmla="*/ 8 w 102"/>
                <a:gd name="T29" fmla="*/ 35 h 70"/>
                <a:gd name="T30" fmla="*/ 7 w 102"/>
                <a:gd name="T31" fmla="*/ 35 h 70"/>
                <a:gd name="T32" fmla="*/ 6 w 102"/>
                <a:gd name="T33" fmla="*/ 35 h 70"/>
                <a:gd name="T34" fmla="*/ 4 w 102"/>
                <a:gd name="T35" fmla="*/ 35 h 70"/>
                <a:gd name="T36" fmla="*/ 4 w 102"/>
                <a:gd name="T37" fmla="*/ 35 h 70"/>
                <a:gd name="T38" fmla="*/ 4 w 102"/>
                <a:gd name="T39" fmla="*/ 37 h 70"/>
                <a:gd name="T40" fmla="*/ 4 w 102"/>
                <a:gd name="T41" fmla="*/ 38 h 70"/>
                <a:gd name="T42" fmla="*/ 5 w 102"/>
                <a:gd name="T43" fmla="*/ 40 h 70"/>
                <a:gd name="T44" fmla="*/ 8 w 102"/>
                <a:gd name="T45" fmla="*/ 50 h 70"/>
                <a:gd name="T46" fmla="*/ 0 w 102"/>
                <a:gd name="T47" fmla="*/ 58 h 70"/>
                <a:gd name="T48" fmla="*/ 4 w 102"/>
                <a:gd name="T49" fmla="*/ 64 h 70"/>
                <a:gd name="T50" fmla="*/ 4 w 102"/>
                <a:gd name="T51" fmla="*/ 65 h 70"/>
                <a:gd name="T52" fmla="*/ 4 w 102"/>
                <a:gd name="T53" fmla="*/ 68 h 70"/>
                <a:gd name="T54" fmla="*/ 4 w 102"/>
                <a:gd name="T55" fmla="*/ 68 h 70"/>
                <a:gd name="T56" fmla="*/ 5 w 102"/>
                <a:gd name="T57" fmla="*/ 68 h 70"/>
                <a:gd name="T58" fmla="*/ 7 w 102"/>
                <a:gd name="T59" fmla="*/ 66 h 70"/>
                <a:gd name="T60" fmla="*/ 36 w 102"/>
                <a:gd name="T61" fmla="*/ 65 h 70"/>
                <a:gd name="T62" fmla="*/ 40 w 102"/>
                <a:gd name="T63" fmla="*/ 65 h 70"/>
                <a:gd name="T64" fmla="*/ 51 w 102"/>
                <a:gd name="T65" fmla="*/ 68 h 70"/>
                <a:gd name="T66" fmla="*/ 59 w 102"/>
                <a:gd name="T67" fmla="*/ 68 h 70"/>
                <a:gd name="T68" fmla="*/ 66 w 102"/>
                <a:gd name="T69" fmla="*/ 69 h 70"/>
                <a:gd name="T70" fmla="*/ 71 w 102"/>
                <a:gd name="T71" fmla="*/ 69 h 70"/>
                <a:gd name="T72" fmla="*/ 77 w 102"/>
                <a:gd name="T73" fmla="*/ 69 h 70"/>
                <a:gd name="T74" fmla="*/ 85 w 102"/>
                <a:gd name="T75" fmla="*/ 60 h 70"/>
                <a:gd name="T76" fmla="*/ 87 w 102"/>
                <a:gd name="T77" fmla="*/ 59 h 70"/>
                <a:gd name="T78" fmla="*/ 89 w 102"/>
                <a:gd name="T79" fmla="*/ 59 h 70"/>
                <a:gd name="T80" fmla="*/ 91 w 102"/>
                <a:gd name="T81" fmla="*/ 59 h 70"/>
                <a:gd name="T82" fmla="*/ 90 w 102"/>
                <a:gd name="T83" fmla="*/ 57 h 70"/>
                <a:gd name="T84" fmla="*/ 88 w 102"/>
                <a:gd name="T85" fmla="*/ 51 h 70"/>
                <a:gd name="T86" fmla="*/ 91 w 102"/>
                <a:gd name="T87" fmla="*/ 42 h 70"/>
                <a:gd name="T88" fmla="*/ 97 w 102"/>
                <a:gd name="T89" fmla="*/ 44 h 70"/>
                <a:gd name="T90" fmla="*/ 98 w 102"/>
                <a:gd name="T91" fmla="*/ 37 h 70"/>
                <a:gd name="T92" fmla="*/ 93 w 102"/>
                <a:gd name="T93" fmla="*/ 34 h 70"/>
                <a:gd name="T94" fmla="*/ 86 w 102"/>
                <a:gd name="T95" fmla="*/ 26 h 70"/>
                <a:gd name="T96" fmla="*/ 82 w 102"/>
                <a:gd name="T97" fmla="*/ 16 h 70"/>
                <a:gd name="T98" fmla="*/ 82 w 102"/>
                <a:gd name="T99" fmla="*/ 11 h 70"/>
                <a:gd name="T100" fmla="*/ 82 w 102"/>
                <a:gd name="T101" fmla="*/ 8 h 70"/>
                <a:gd name="T102" fmla="*/ 74 w 102"/>
                <a:gd name="T103" fmla="*/ 5 h 70"/>
                <a:gd name="T104" fmla="*/ 65 w 102"/>
                <a:gd name="T105" fmla="*/ 4 h 70"/>
                <a:gd name="T106" fmla="*/ 54 w 102"/>
                <a:gd name="T107" fmla="*/ 0 h 70"/>
                <a:gd name="T108" fmla="*/ 54 w 102"/>
                <a:gd name="T109"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2" h="70">
                  <a:moveTo>
                    <a:pt x="54" y="0"/>
                  </a:moveTo>
                  <a:cubicBezTo>
                    <a:pt x="53" y="0"/>
                    <a:pt x="53" y="0"/>
                    <a:pt x="53" y="0"/>
                  </a:cubicBezTo>
                  <a:cubicBezTo>
                    <a:pt x="53" y="0"/>
                    <a:pt x="53" y="1"/>
                    <a:pt x="52" y="1"/>
                  </a:cubicBezTo>
                  <a:cubicBezTo>
                    <a:pt x="52" y="1"/>
                    <a:pt x="52" y="2"/>
                    <a:pt x="51" y="2"/>
                  </a:cubicBezTo>
                  <a:cubicBezTo>
                    <a:pt x="50" y="3"/>
                    <a:pt x="49" y="5"/>
                    <a:pt x="47" y="5"/>
                  </a:cubicBezTo>
                  <a:cubicBezTo>
                    <a:pt x="46" y="5"/>
                    <a:pt x="45" y="5"/>
                    <a:pt x="45" y="5"/>
                  </a:cubicBezTo>
                  <a:cubicBezTo>
                    <a:pt x="43" y="5"/>
                    <a:pt x="41" y="5"/>
                    <a:pt x="40" y="6"/>
                  </a:cubicBezTo>
                  <a:cubicBezTo>
                    <a:pt x="40" y="6"/>
                    <a:pt x="40" y="6"/>
                    <a:pt x="39" y="7"/>
                  </a:cubicBezTo>
                  <a:cubicBezTo>
                    <a:pt x="39" y="7"/>
                    <a:pt x="39" y="7"/>
                    <a:pt x="39" y="8"/>
                  </a:cubicBezTo>
                  <a:cubicBezTo>
                    <a:pt x="39" y="8"/>
                    <a:pt x="39" y="8"/>
                    <a:pt x="39" y="8"/>
                  </a:cubicBezTo>
                  <a:cubicBezTo>
                    <a:pt x="38" y="8"/>
                    <a:pt x="38" y="9"/>
                    <a:pt x="38" y="10"/>
                  </a:cubicBezTo>
                  <a:cubicBezTo>
                    <a:pt x="38" y="11"/>
                    <a:pt x="38" y="12"/>
                    <a:pt x="38" y="13"/>
                  </a:cubicBezTo>
                  <a:cubicBezTo>
                    <a:pt x="38" y="13"/>
                    <a:pt x="38" y="14"/>
                    <a:pt x="38" y="14"/>
                  </a:cubicBezTo>
                  <a:cubicBezTo>
                    <a:pt x="38" y="15"/>
                    <a:pt x="38" y="15"/>
                    <a:pt x="37" y="15"/>
                  </a:cubicBezTo>
                  <a:cubicBezTo>
                    <a:pt x="37" y="16"/>
                    <a:pt x="36" y="17"/>
                    <a:pt x="35" y="17"/>
                  </a:cubicBezTo>
                  <a:cubicBezTo>
                    <a:pt x="35" y="17"/>
                    <a:pt x="35" y="17"/>
                    <a:pt x="35" y="17"/>
                  </a:cubicBezTo>
                  <a:cubicBezTo>
                    <a:pt x="34" y="18"/>
                    <a:pt x="33" y="19"/>
                    <a:pt x="32" y="19"/>
                  </a:cubicBezTo>
                  <a:cubicBezTo>
                    <a:pt x="30" y="20"/>
                    <a:pt x="28" y="22"/>
                    <a:pt x="27" y="23"/>
                  </a:cubicBezTo>
                  <a:cubicBezTo>
                    <a:pt x="27" y="24"/>
                    <a:pt x="27" y="24"/>
                    <a:pt x="27" y="25"/>
                  </a:cubicBezTo>
                  <a:cubicBezTo>
                    <a:pt x="27" y="27"/>
                    <a:pt x="27" y="30"/>
                    <a:pt x="24" y="30"/>
                  </a:cubicBezTo>
                  <a:cubicBezTo>
                    <a:pt x="22" y="30"/>
                    <a:pt x="19" y="31"/>
                    <a:pt x="18" y="32"/>
                  </a:cubicBezTo>
                  <a:cubicBezTo>
                    <a:pt x="17" y="34"/>
                    <a:pt x="15" y="35"/>
                    <a:pt x="12" y="35"/>
                  </a:cubicBezTo>
                  <a:cubicBezTo>
                    <a:pt x="11" y="35"/>
                    <a:pt x="11" y="35"/>
                    <a:pt x="10" y="35"/>
                  </a:cubicBezTo>
                  <a:cubicBezTo>
                    <a:pt x="10" y="35"/>
                    <a:pt x="10" y="35"/>
                    <a:pt x="10" y="35"/>
                  </a:cubicBezTo>
                  <a:cubicBezTo>
                    <a:pt x="10" y="35"/>
                    <a:pt x="10" y="35"/>
                    <a:pt x="10" y="35"/>
                  </a:cubicBezTo>
                  <a:cubicBezTo>
                    <a:pt x="10" y="35"/>
                    <a:pt x="10" y="35"/>
                    <a:pt x="10" y="35"/>
                  </a:cubicBezTo>
                  <a:cubicBezTo>
                    <a:pt x="10" y="35"/>
                    <a:pt x="10" y="35"/>
                    <a:pt x="10" y="35"/>
                  </a:cubicBezTo>
                  <a:cubicBezTo>
                    <a:pt x="9" y="35"/>
                    <a:pt x="9" y="35"/>
                    <a:pt x="9" y="35"/>
                  </a:cubicBezTo>
                  <a:cubicBezTo>
                    <a:pt x="9" y="35"/>
                    <a:pt x="9" y="35"/>
                    <a:pt x="9" y="35"/>
                  </a:cubicBezTo>
                  <a:cubicBezTo>
                    <a:pt x="9" y="35"/>
                    <a:pt x="9" y="35"/>
                    <a:pt x="8" y="35"/>
                  </a:cubicBezTo>
                  <a:cubicBezTo>
                    <a:pt x="8" y="35"/>
                    <a:pt x="8" y="35"/>
                    <a:pt x="8" y="35"/>
                  </a:cubicBezTo>
                  <a:cubicBezTo>
                    <a:pt x="8" y="35"/>
                    <a:pt x="8" y="35"/>
                    <a:pt x="7" y="35"/>
                  </a:cubicBezTo>
                  <a:cubicBezTo>
                    <a:pt x="7" y="35"/>
                    <a:pt x="7" y="35"/>
                    <a:pt x="7" y="35"/>
                  </a:cubicBezTo>
                  <a:cubicBezTo>
                    <a:pt x="7" y="35"/>
                    <a:pt x="7" y="35"/>
                    <a:pt x="6" y="35"/>
                  </a:cubicBezTo>
                  <a:cubicBezTo>
                    <a:pt x="6" y="35"/>
                    <a:pt x="6" y="35"/>
                    <a:pt x="6" y="35"/>
                  </a:cubicBezTo>
                  <a:cubicBezTo>
                    <a:pt x="5" y="35"/>
                    <a:pt x="5" y="35"/>
                    <a:pt x="4" y="35"/>
                  </a:cubicBezTo>
                  <a:cubicBezTo>
                    <a:pt x="4" y="35"/>
                    <a:pt x="4" y="35"/>
                    <a:pt x="4" y="35"/>
                  </a:cubicBezTo>
                  <a:cubicBezTo>
                    <a:pt x="4" y="35"/>
                    <a:pt x="4" y="35"/>
                    <a:pt x="4" y="35"/>
                  </a:cubicBezTo>
                  <a:cubicBezTo>
                    <a:pt x="4" y="35"/>
                    <a:pt x="4" y="35"/>
                    <a:pt x="4" y="36"/>
                  </a:cubicBezTo>
                  <a:cubicBezTo>
                    <a:pt x="4" y="36"/>
                    <a:pt x="4" y="36"/>
                    <a:pt x="4" y="37"/>
                  </a:cubicBezTo>
                  <a:cubicBezTo>
                    <a:pt x="4" y="37"/>
                    <a:pt x="4" y="37"/>
                    <a:pt x="4" y="38"/>
                  </a:cubicBezTo>
                  <a:cubicBezTo>
                    <a:pt x="4" y="38"/>
                    <a:pt x="4" y="38"/>
                    <a:pt x="4" y="38"/>
                  </a:cubicBezTo>
                  <a:cubicBezTo>
                    <a:pt x="4" y="39"/>
                    <a:pt x="4" y="39"/>
                    <a:pt x="4" y="39"/>
                  </a:cubicBezTo>
                  <a:cubicBezTo>
                    <a:pt x="5" y="39"/>
                    <a:pt x="5" y="40"/>
                    <a:pt x="5" y="40"/>
                  </a:cubicBezTo>
                  <a:cubicBezTo>
                    <a:pt x="5" y="40"/>
                    <a:pt x="5" y="40"/>
                    <a:pt x="5" y="41"/>
                  </a:cubicBezTo>
                  <a:cubicBezTo>
                    <a:pt x="7" y="42"/>
                    <a:pt x="8" y="47"/>
                    <a:pt x="8" y="50"/>
                  </a:cubicBezTo>
                  <a:cubicBezTo>
                    <a:pt x="8" y="52"/>
                    <a:pt x="6" y="53"/>
                    <a:pt x="5" y="54"/>
                  </a:cubicBezTo>
                  <a:cubicBezTo>
                    <a:pt x="4" y="55"/>
                    <a:pt x="1" y="57"/>
                    <a:pt x="0" y="58"/>
                  </a:cubicBezTo>
                  <a:cubicBezTo>
                    <a:pt x="1" y="58"/>
                    <a:pt x="1" y="58"/>
                    <a:pt x="1" y="58"/>
                  </a:cubicBezTo>
                  <a:cubicBezTo>
                    <a:pt x="2" y="59"/>
                    <a:pt x="5" y="61"/>
                    <a:pt x="4" y="64"/>
                  </a:cubicBezTo>
                  <a:cubicBezTo>
                    <a:pt x="4" y="64"/>
                    <a:pt x="4" y="64"/>
                    <a:pt x="4" y="65"/>
                  </a:cubicBezTo>
                  <a:cubicBezTo>
                    <a:pt x="4" y="65"/>
                    <a:pt x="4" y="65"/>
                    <a:pt x="4" y="65"/>
                  </a:cubicBezTo>
                  <a:cubicBezTo>
                    <a:pt x="4" y="66"/>
                    <a:pt x="4" y="66"/>
                    <a:pt x="4" y="66"/>
                  </a:cubicBezTo>
                  <a:cubicBezTo>
                    <a:pt x="4" y="66"/>
                    <a:pt x="4" y="67"/>
                    <a:pt x="4" y="68"/>
                  </a:cubicBezTo>
                  <a:cubicBezTo>
                    <a:pt x="4" y="68"/>
                    <a:pt x="4" y="68"/>
                    <a:pt x="4" y="68"/>
                  </a:cubicBezTo>
                  <a:cubicBezTo>
                    <a:pt x="4" y="68"/>
                    <a:pt x="4" y="68"/>
                    <a:pt x="4" y="68"/>
                  </a:cubicBezTo>
                  <a:cubicBezTo>
                    <a:pt x="4" y="68"/>
                    <a:pt x="4" y="68"/>
                    <a:pt x="5" y="68"/>
                  </a:cubicBezTo>
                  <a:cubicBezTo>
                    <a:pt x="5" y="68"/>
                    <a:pt x="5" y="68"/>
                    <a:pt x="5" y="68"/>
                  </a:cubicBezTo>
                  <a:cubicBezTo>
                    <a:pt x="6" y="67"/>
                    <a:pt x="6" y="67"/>
                    <a:pt x="6" y="67"/>
                  </a:cubicBezTo>
                  <a:cubicBezTo>
                    <a:pt x="7" y="66"/>
                    <a:pt x="7" y="66"/>
                    <a:pt x="7" y="66"/>
                  </a:cubicBezTo>
                  <a:cubicBezTo>
                    <a:pt x="9" y="64"/>
                    <a:pt x="11" y="62"/>
                    <a:pt x="15" y="62"/>
                  </a:cubicBezTo>
                  <a:cubicBezTo>
                    <a:pt x="28" y="62"/>
                    <a:pt x="34" y="63"/>
                    <a:pt x="36" y="65"/>
                  </a:cubicBezTo>
                  <a:cubicBezTo>
                    <a:pt x="36" y="65"/>
                    <a:pt x="38" y="65"/>
                    <a:pt x="39" y="65"/>
                  </a:cubicBezTo>
                  <a:cubicBezTo>
                    <a:pt x="39" y="65"/>
                    <a:pt x="39" y="65"/>
                    <a:pt x="40" y="65"/>
                  </a:cubicBezTo>
                  <a:cubicBezTo>
                    <a:pt x="42" y="65"/>
                    <a:pt x="44" y="65"/>
                    <a:pt x="46" y="66"/>
                  </a:cubicBezTo>
                  <a:cubicBezTo>
                    <a:pt x="48" y="67"/>
                    <a:pt x="50" y="68"/>
                    <a:pt x="51" y="68"/>
                  </a:cubicBezTo>
                  <a:cubicBezTo>
                    <a:pt x="52" y="66"/>
                    <a:pt x="53" y="66"/>
                    <a:pt x="55" y="67"/>
                  </a:cubicBezTo>
                  <a:cubicBezTo>
                    <a:pt x="56" y="68"/>
                    <a:pt x="58" y="68"/>
                    <a:pt x="59" y="68"/>
                  </a:cubicBezTo>
                  <a:cubicBezTo>
                    <a:pt x="59" y="67"/>
                    <a:pt x="60" y="67"/>
                    <a:pt x="61" y="67"/>
                  </a:cubicBezTo>
                  <a:cubicBezTo>
                    <a:pt x="63" y="67"/>
                    <a:pt x="64" y="68"/>
                    <a:pt x="66" y="69"/>
                  </a:cubicBezTo>
                  <a:cubicBezTo>
                    <a:pt x="66" y="69"/>
                    <a:pt x="66" y="70"/>
                    <a:pt x="67" y="70"/>
                  </a:cubicBezTo>
                  <a:cubicBezTo>
                    <a:pt x="68" y="69"/>
                    <a:pt x="70" y="69"/>
                    <a:pt x="71" y="69"/>
                  </a:cubicBezTo>
                  <a:cubicBezTo>
                    <a:pt x="73" y="69"/>
                    <a:pt x="75" y="69"/>
                    <a:pt x="77" y="70"/>
                  </a:cubicBezTo>
                  <a:cubicBezTo>
                    <a:pt x="77" y="70"/>
                    <a:pt x="77" y="69"/>
                    <a:pt x="77" y="69"/>
                  </a:cubicBezTo>
                  <a:cubicBezTo>
                    <a:pt x="77" y="67"/>
                    <a:pt x="80" y="64"/>
                    <a:pt x="85" y="60"/>
                  </a:cubicBezTo>
                  <a:cubicBezTo>
                    <a:pt x="85" y="60"/>
                    <a:pt x="85" y="60"/>
                    <a:pt x="85" y="60"/>
                  </a:cubicBezTo>
                  <a:cubicBezTo>
                    <a:pt x="86" y="60"/>
                    <a:pt x="86" y="60"/>
                    <a:pt x="86" y="60"/>
                  </a:cubicBezTo>
                  <a:cubicBezTo>
                    <a:pt x="86" y="60"/>
                    <a:pt x="87" y="60"/>
                    <a:pt x="87" y="59"/>
                  </a:cubicBezTo>
                  <a:cubicBezTo>
                    <a:pt x="87" y="59"/>
                    <a:pt x="87" y="59"/>
                    <a:pt x="87" y="59"/>
                  </a:cubicBezTo>
                  <a:cubicBezTo>
                    <a:pt x="88" y="59"/>
                    <a:pt x="88" y="59"/>
                    <a:pt x="89" y="59"/>
                  </a:cubicBezTo>
                  <a:cubicBezTo>
                    <a:pt x="89" y="59"/>
                    <a:pt x="89" y="59"/>
                    <a:pt x="89" y="59"/>
                  </a:cubicBezTo>
                  <a:cubicBezTo>
                    <a:pt x="90" y="59"/>
                    <a:pt x="90" y="59"/>
                    <a:pt x="91" y="59"/>
                  </a:cubicBezTo>
                  <a:cubicBezTo>
                    <a:pt x="91" y="59"/>
                    <a:pt x="91" y="59"/>
                    <a:pt x="91" y="59"/>
                  </a:cubicBezTo>
                  <a:cubicBezTo>
                    <a:pt x="90" y="58"/>
                    <a:pt x="90" y="58"/>
                    <a:pt x="90" y="57"/>
                  </a:cubicBezTo>
                  <a:cubicBezTo>
                    <a:pt x="90" y="57"/>
                    <a:pt x="90" y="56"/>
                    <a:pt x="90" y="56"/>
                  </a:cubicBezTo>
                  <a:cubicBezTo>
                    <a:pt x="89" y="54"/>
                    <a:pt x="89" y="53"/>
                    <a:pt x="88" y="51"/>
                  </a:cubicBezTo>
                  <a:cubicBezTo>
                    <a:pt x="87" y="48"/>
                    <a:pt x="87" y="46"/>
                    <a:pt x="88" y="44"/>
                  </a:cubicBezTo>
                  <a:cubicBezTo>
                    <a:pt x="89" y="43"/>
                    <a:pt x="90" y="42"/>
                    <a:pt x="91" y="42"/>
                  </a:cubicBezTo>
                  <a:cubicBezTo>
                    <a:pt x="92" y="42"/>
                    <a:pt x="93" y="43"/>
                    <a:pt x="95" y="44"/>
                  </a:cubicBezTo>
                  <a:cubicBezTo>
                    <a:pt x="95" y="44"/>
                    <a:pt x="97" y="44"/>
                    <a:pt x="97" y="44"/>
                  </a:cubicBezTo>
                  <a:cubicBezTo>
                    <a:pt x="101" y="42"/>
                    <a:pt x="102" y="41"/>
                    <a:pt x="102" y="41"/>
                  </a:cubicBezTo>
                  <a:cubicBezTo>
                    <a:pt x="101" y="40"/>
                    <a:pt x="99" y="38"/>
                    <a:pt x="98" y="37"/>
                  </a:cubicBezTo>
                  <a:cubicBezTo>
                    <a:pt x="97" y="37"/>
                    <a:pt x="97" y="37"/>
                    <a:pt x="97" y="37"/>
                  </a:cubicBezTo>
                  <a:cubicBezTo>
                    <a:pt x="95" y="37"/>
                    <a:pt x="94" y="35"/>
                    <a:pt x="93" y="34"/>
                  </a:cubicBezTo>
                  <a:cubicBezTo>
                    <a:pt x="92" y="33"/>
                    <a:pt x="91" y="31"/>
                    <a:pt x="90" y="31"/>
                  </a:cubicBezTo>
                  <a:cubicBezTo>
                    <a:pt x="88" y="30"/>
                    <a:pt x="87" y="28"/>
                    <a:pt x="86" y="26"/>
                  </a:cubicBezTo>
                  <a:cubicBezTo>
                    <a:pt x="86" y="25"/>
                    <a:pt x="85" y="24"/>
                    <a:pt x="85" y="24"/>
                  </a:cubicBezTo>
                  <a:cubicBezTo>
                    <a:pt x="82" y="22"/>
                    <a:pt x="82" y="18"/>
                    <a:pt x="82" y="16"/>
                  </a:cubicBezTo>
                  <a:cubicBezTo>
                    <a:pt x="82" y="16"/>
                    <a:pt x="82" y="15"/>
                    <a:pt x="82" y="14"/>
                  </a:cubicBezTo>
                  <a:cubicBezTo>
                    <a:pt x="82" y="13"/>
                    <a:pt x="82" y="12"/>
                    <a:pt x="82" y="11"/>
                  </a:cubicBezTo>
                  <a:cubicBezTo>
                    <a:pt x="82" y="10"/>
                    <a:pt x="82" y="8"/>
                    <a:pt x="82" y="8"/>
                  </a:cubicBezTo>
                  <a:cubicBezTo>
                    <a:pt x="82" y="8"/>
                    <a:pt x="82" y="8"/>
                    <a:pt x="82" y="8"/>
                  </a:cubicBezTo>
                  <a:cubicBezTo>
                    <a:pt x="80" y="7"/>
                    <a:pt x="77" y="5"/>
                    <a:pt x="74" y="5"/>
                  </a:cubicBezTo>
                  <a:cubicBezTo>
                    <a:pt x="74" y="5"/>
                    <a:pt x="74" y="5"/>
                    <a:pt x="74" y="5"/>
                  </a:cubicBezTo>
                  <a:cubicBezTo>
                    <a:pt x="72" y="6"/>
                    <a:pt x="70" y="7"/>
                    <a:pt x="69" y="7"/>
                  </a:cubicBezTo>
                  <a:cubicBezTo>
                    <a:pt x="68" y="7"/>
                    <a:pt x="66" y="6"/>
                    <a:pt x="65" y="4"/>
                  </a:cubicBezTo>
                  <a:cubicBezTo>
                    <a:pt x="64" y="2"/>
                    <a:pt x="63" y="2"/>
                    <a:pt x="62" y="2"/>
                  </a:cubicBezTo>
                  <a:cubicBezTo>
                    <a:pt x="58" y="3"/>
                    <a:pt x="55" y="1"/>
                    <a:pt x="54" y="0"/>
                  </a:cubicBezTo>
                  <a:cubicBezTo>
                    <a:pt x="54" y="0"/>
                    <a:pt x="54" y="0"/>
                    <a:pt x="54" y="0"/>
                  </a:cubicBezTo>
                  <a:cubicBezTo>
                    <a:pt x="54" y="0"/>
                    <a:pt x="54" y="0"/>
                    <a:pt x="54"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solidFill>
                  <a:schemeClr val="tx1">
                    <a:lumMod val="75000"/>
                    <a:lumOff val="25000"/>
                  </a:schemeClr>
                </a:solidFill>
              </a:endParaRPr>
            </a:p>
          </p:txBody>
        </p:sp>
        <p:sp>
          <p:nvSpPr>
            <p:cNvPr id="720" name="Freeform 1206"/>
            <p:cNvSpPr>
              <a:spLocks/>
            </p:cNvSpPr>
            <p:nvPr/>
          </p:nvSpPr>
          <p:spPr bwMode="auto">
            <a:xfrm>
              <a:off x="2767" y="3105"/>
              <a:ext cx="75" cy="33"/>
            </a:xfrm>
            <a:custGeom>
              <a:avLst/>
              <a:gdLst>
                <a:gd name="T0" fmla="*/ 66 w 78"/>
                <a:gd name="T1" fmla="*/ 32 h 34"/>
                <a:gd name="T2" fmla="*/ 69 w 78"/>
                <a:gd name="T3" fmla="*/ 31 h 34"/>
                <a:gd name="T4" fmla="*/ 73 w 78"/>
                <a:gd name="T5" fmla="*/ 31 h 34"/>
                <a:gd name="T6" fmla="*/ 76 w 78"/>
                <a:gd name="T7" fmla="*/ 28 h 34"/>
                <a:gd name="T8" fmla="*/ 78 w 78"/>
                <a:gd name="T9" fmla="*/ 27 h 34"/>
                <a:gd name="T10" fmla="*/ 78 w 78"/>
                <a:gd name="T11" fmla="*/ 26 h 34"/>
                <a:gd name="T12" fmla="*/ 73 w 78"/>
                <a:gd name="T13" fmla="*/ 14 h 34"/>
                <a:gd name="T14" fmla="*/ 71 w 78"/>
                <a:gd name="T15" fmla="*/ 8 h 34"/>
                <a:gd name="T16" fmla="*/ 70 w 78"/>
                <a:gd name="T17" fmla="*/ 7 h 34"/>
                <a:gd name="T18" fmla="*/ 61 w 78"/>
                <a:gd name="T19" fmla="*/ 6 h 34"/>
                <a:gd name="T20" fmla="*/ 49 w 78"/>
                <a:gd name="T21" fmla="*/ 0 h 34"/>
                <a:gd name="T22" fmla="*/ 46 w 78"/>
                <a:gd name="T23" fmla="*/ 0 h 34"/>
                <a:gd name="T24" fmla="*/ 44 w 78"/>
                <a:gd name="T25" fmla="*/ 0 h 34"/>
                <a:gd name="T26" fmla="*/ 42 w 78"/>
                <a:gd name="T27" fmla="*/ 0 h 34"/>
                <a:gd name="T28" fmla="*/ 40 w 78"/>
                <a:gd name="T29" fmla="*/ 0 h 34"/>
                <a:gd name="T30" fmla="*/ 38 w 78"/>
                <a:gd name="T31" fmla="*/ 4 h 34"/>
                <a:gd name="T32" fmla="*/ 30 w 78"/>
                <a:gd name="T33" fmla="*/ 16 h 34"/>
                <a:gd name="T34" fmla="*/ 27 w 78"/>
                <a:gd name="T35" fmla="*/ 16 h 34"/>
                <a:gd name="T36" fmla="*/ 16 w 78"/>
                <a:gd name="T37" fmla="*/ 3 h 34"/>
                <a:gd name="T38" fmla="*/ 7 w 78"/>
                <a:gd name="T39" fmla="*/ 9 h 34"/>
                <a:gd name="T40" fmla="*/ 3 w 78"/>
                <a:gd name="T41" fmla="*/ 17 h 34"/>
                <a:gd name="T42" fmla="*/ 2 w 78"/>
                <a:gd name="T43" fmla="*/ 25 h 34"/>
                <a:gd name="T44" fmla="*/ 4 w 78"/>
                <a:gd name="T45" fmla="*/ 25 h 34"/>
                <a:gd name="T46" fmla="*/ 6 w 78"/>
                <a:gd name="T47" fmla="*/ 24 h 34"/>
                <a:gd name="T48" fmla="*/ 7 w 78"/>
                <a:gd name="T49" fmla="*/ 24 h 34"/>
                <a:gd name="T50" fmla="*/ 14 w 78"/>
                <a:gd name="T51" fmla="*/ 22 h 34"/>
                <a:gd name="T52" fmla="*/ 26 w 78"/>
                <a:gd name="T53" fmla="*/ 23 h 34"/>
                <a:gd name="T54" fmla="*/ 39 w 78"/>
                <a:gd name="T55" fmla="*/ 23 h 34"/>
                <a:gd name="T56" fmla="*/ 46 w 78"/>
                <a:gd name="T57" fmla="*/ 25 h 34"/>
                <a:gd name="T58" fmla="*/ 47 w 78"/>
                <a:gd name="T59" fmla="*/ 25 h 34"/>
                <a:gd name="T60" fmla="*/ 61 w 78"/>
                <a:gd name="T61" fmla="*/ 33 h 34"/>
                <a:gd name="T62" fmla="*/ 62 w 78"/>
                <a:gd name="T63" fmla="*/ 34 h 34"/>
                <a:gd name="T64" fmla="*/ 64 w 78"/>
                <a:gd name="T65" fmla="*/ 33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8" h="34">
                  <a:moveTo>
                    <a:pt x="64" y="33"/>
                  </a:moveTo>
                  <a:cubicBezTo>
                    <a:pt x="64" y="32"/>
                    <a:pt x="65" y="32"/>
                    <a:pt x="66" y="32"/>
                  </a:cubicBezTo>
                  <a:cubicBezTo>
                    <a:pt x="67" y="31"/>
                    <a:pt x="68" y="31"/>
                    <a:pt x="69" y="31"/>
                  </a:cubicBezTo>
                  <a:cubicBezTo>
                    <a:pt x="69" y="31"/>
                    <a:pt x="69" y="31"/>
                    <a:pt x="69" y="31"/>
                  </a:cubicBezTo>
                  <a:cubicBezTo>
                    <a:pt x="70" y="31"/>
                    <a:pt x="71" y="31"/>
                    <a:pt x="71" y="31"/>
                  </a:cubicBezTo>
                  <a:cubicBezTo>
                    <a:pt x="72" y="31"/>
                    <a:pt x="72" y="31"/>
                    <a:pt x="73" y="31"/>
                  </a:cubicBezTo>
                  <a:cubicBezTo>
                    <a:pt x="73" y="31"/>
                    <a:pt x="73" y="31"/>
                    <a:pt x="74" y="30"/>
                  </a:cubicBezTo>
                  <a:cubicBezTo>
                    <a:pt x="74" y="29"/>
                    <a:pt x="75" y="28"/>
                    <a:pt x="76" y="28"/>
                  </a:cubicBezTo>
                  <a:cubicBezTo>
                    <a:pt x="76" y="27"/>
                    <a:pt x="77" y="27"/>
                    <a:pt x="77" y="27"/>
                  </a:cubicBezTo>
                  <a:cubicBezTo>
                    <a:pt x="78" y="27"/>
                    <a:pt x="78" y="27"/>
                    <a:pt x="78" y="27"/>
                  </a:cubicBezTo>
                  <a:cubicBezTo>
                    <a:pt x="78" y="27"/>
                    <a:pt x="78" y="27"/>
                    <a:pt x="78" y="26"/>
                  </a:cubicBezTo>
                  <a:cubicBezTo>
                    <a:pt x="78" y="26"/>
                    <a:pt x="78" y="26"/>
                    <a:pt x="78" y="26"/>
                  </a:cubicBezTo>
                  <a:cubicBezTo>
                    <a:pt x="78" y="24"/>
                    <a:pt x="77" y="23"/>
                    <a:pt x="77" y="22"/>
                  </a:cubicBezTo>
                  <a:cubicBezTo>
                    <a:pt x="73" y="19"/>
                    <a:pt x="72" y="16"/>
                    <a:pt x="73" y="14"/>
                  </a:cubicBezTo>
                  <a:cubicBezTo>
                    <a:pt x="73" y="13"/>
                    <a:pt x="74" y="11"/>
                    <a:pt x="72" y="10"/>
                  </a:cubicBezTo>
                  <a:cubicBezTo>
                    <a:pt x="72" y="9"/>
                    <a:pt x="71" y="9"/>
                    <a:pt x="71" y="8"/>
                  </a:cubicBezTo>
                  <a:cubicBezTo>
                    <a:pt x="71" y="8"/>
                    <a:pt x="71" y="8"/>
                    <a:pt x="70" y="8"/>
                  </a:cubicBezTo>
                  <a:cubicBezTo>
                    <a:pt x="70" y="7"/>
                    <a:pt x="70" y="7"/>
                    <a:pt x="70" y="7"/>
                  </a:cubicBezTo>
                  <a:cubicBezTo>
                    <a:pt x="66" y="7"/>
                    <a:pt x="63" y="7"/>
                    <a:pt x="62" y="6"/>
                  </a:cubicBezTo>
                  <a:cubicBezTo>
                    <a:pt x="62" y="6"/>
                    <a:pt x="61" y="6"/>
                    <a:pt x="61" y="6"/>
                  </a:cubicBezTo>
                  <a:cubicBezTo>
                    <a:pt x="61" y="7"/>
                    <a:pt x="61" y="7"/>
                    <a:pt x="61" y="7"/>
                  </a:cubicBezTo>
                  <a:cubicBezTo>
                    <a:pt x="59" y="7"/>
                    <a:pt x="55" y="5"/>
                    <a:pt x="49" y="0"/>
                  </a:cubicBezTo>
                  <a:cubicBezTo>
                    <a:pt x="48" y="0"/>
                    <a:pt x="48" y="0"/>
                    <a:pt x="48" y="0"/>
                  </a:cubicBezTo>
                  <a:cubicBezTo>
                    <a:pt x="48" y="0"/>
                    <a:pt x="48" y="0"/>
                    <a:pt x="46" y="0"/>
                  </a:cubicBezTo>
                  <a:cubicBezTo>
                    <a:pt x="46" y="0"/>
                    <a:pt x="45" y="0"/>
                    <a:pt x="45" y="0"/>
                  </a:cubicBezTo>
                  <a:cubicBezTo>
                    <a:pt x="44" y="0"/>
                    <a:pt x="44" y="0"/>
                    <a:pt x="44" y="0"/>
                  </a:cubicBezTo>
                  <a:cubicBezTo>
                    <a:pt x="44" y="0"/>
                    <a:pt x="43" y="0"/>
                    <a:pt x="43" y="0"/>
                  </a:cubicBezTo>
                  <a:cubicBezTo>
                    <a:pt x="42" y="0"/>
                    <a:pt x="42" y="0"/>
                    <a:pt x="42" y="0"/>
                  </a:cubicBezTo>
                  <a:cubicBezTo>
                    <a:pt x="41" y="0"/>
                    <a:pt x="41" y="0"/>
                    <a:pt x="40" y="0"/>
                  </a:cubicBezTo>
                  <a:cubicBezTo>
                    <a:pt x="40" y="0"/>
                    <a:pt x="40" y="0"/>
                    <a:pt x="40" y="0"/>
                  </a:cubicBezTo>
                  <a:cubicBezTo>
                    <a:pt x="39" y="0"/>
                    <a:pt x="39" y="0"/>
                    <a:pt x="38" y="0"/>
                  </a:cubicBezTo>
                  <a:cubicBezTo>
                    <a:pt x="37" y="1"/>
                    <a:pt x="38" y="2"/>
                    <a:pt x="38" y="4"/>
                  </a:cubicBezTo>
                  <a:cubicBezTo>
                    <a:pt x="38" y="6"/>
                    <a:pt x="38" y="7"/>
                    <a:pt x="38" y="9"/>
                  </a:cubicBezTo>
                  <a:cubicBezTo>
                    <a:pt x="38" y="14"/>
                    <a:pt x="35" y="16"/>
                    <a:pt x="30" y="16"/>
                  </a:cubicBezTo>
                  <a:cubicBezTo>
                    <a:pt x="29" y="16"/>
                    <a:pt x="29" y="16"/>
                    <a:pt x="28" y="16"/>
                  </a:cubicBezTo>
                  <a:cubicBezTo>
                    <a:pt x="28" y="16"/>
                    <a:pt x="27" y="16"/>
                    <a:pt x="27" y="16"/>
                  </a:cubicBezTo>
                  <a:cubicBezTo>
                    <a:pt x="24" y="16"/>
                    <a:pt x="21" y="11"/>
                    <a:pt x="17" y="5"/>
                  </a:cubicBezTo>
                  <a:cubicBezTo>
                    <a:pt x="16" y="5"/>
                    <a:pt x="16" y="4"/>
                    <a:pt x="16" y="3"/>
                  </a:cubicBezTo>
                  <a:cubicBezTo>
                    <a:pt x="15" y="4"/>
                    <a:pt x="12" y="5"/>
                    <a:pt x="10" y="7"/>
                  </a:cubicBezTo>
                  <a:cubicBezTo>
                    <a:pt x="9" y="7"/>
                    <a:pt x="8" y="8"/>
                    <a:pt x="7" y="9"/>
                  </a:cubicBezTo>
                  <a:cubicBezTo>
                    <a:pt x="6" y="9"/>
                    <a:pt x="6" y="10"/>
                    <a:pt x="5" y="12"/>
                  </a:cubicBezTo>
                  <a:cubicBezTo>
                    <a:pt x="5" y="14"/>
                    <a:pt x="5" y="16"/>
                    <a:pt x="3" y="17"/>
                  </a:cubicBezTo>
                  <a:cubicBezTo>
                    <a:pt x="1" y="19"/>
                    <a:pt x="0" y="21"/>
                    <a:pt x="2" y="25"/>
                  </a:cubicBezTo>
                  <a:cubicBezTo>
                    <a:pt x="2" y="25"/>
                    <a:pt x="2" y="25"/>
                    <a:pt x="2" y="25"/>
                  </a:cubicBezTo>
                  <a:cubicBezTo>
                    <a:pt x="2" y="25"/>
                    <a:pt x="3" y="25"/>
                    <a:pt x="4" y="25"/>
                  </a:cubicBezTo>
                  <a:cubicBezTo>
                    <a:pt x="4" y="25"/>
                    <a:pt x="4" y="25"/>
                    <a:pt x="4" y="25"/>
                  </a:cubicBezTo>
                  <a:cubicBezTo>
                    <a:pt x="5" y="25"/>
                    <a:pt x="5" y="24"/>
                    <a:pt x="6" y="24"/>
                  </a:cubicBezTo>
                  <a:cubicBezTo>
                    <a:pt x="6" y="24"/>
                    <a:pt x="6" y="24"/>
                    <a:pt x="6" y="24"/>
                  </a:cubicBezTo>
                  <a:cubicBezTo>
                    <a:pt x="7" y="24"/>
                    <a:pt x="7" y="24"/>
                    <a:pt x="7" y="24"/>
                  </a:cubicBezTo>
                  <a:cubicBezTo>
                    <a:pt x="7" y="24"/>
                    <a:pt x="7" y="24"/>
                    <a:pt x="7" y="24"/>
                  </a:cubicBezTo>
                  <a:cubicBezTo>
                    <a:pt x="8" y="24"/>
                    <a:pt x="8" y="23"/>
                    <a:pt x="8" y="23"/>
                  </a:cubicBezTo>
                  <a:cubicBezTo>
                    <a:pt x="10" y="22"/>
                    <a:pt x="12" y="22"/>
                    <a:pt x="14" y="22"/>
                  </a:cubicBezTo>
                  <a:cubicBezTo>
                    <a:pt x="17" y="22"/>
                    <a:pt x="20" y="22"/>
                    <a:pt x="22" y="22"/>
                  </a:cubicBezTo>
                  <a:cubicBezTo>
                    <a:pt x="24" y="23"/>
                    <a:pt x="25" y="23"/>
                    <a:pt x="26" y="23"/>
                  </a:cubicBezTo>
                  <a:cubicBezTo>
                    <a:pt x="27" y="23"/>
                    <a:pt x="28" y="23"/>
                    <a:pt x="29" y="23"/>
                  </a:cubicBezTo>
                  <a:cubicBezTo>
                    <a:pt x="33" y="23"/>
                    <a:pt x="37" y="24"/>
                    <a:pt x="39" y="23"/>
                  </a:cubicBezTo>
                  <a:cubicBezTo>
                    <a:pt x="40" y="23"/>
                    <a:pt x="41" y="23"/>
                    <a:pt x="41" y="23"/>
                  </a:cubicBezTo>
                  <a:cubicBezTo>
                    <a:pt x="44" y="23"/>
                    <a:pt x="45" y="24"/>
                    <a:pt x="46" y="25"/>
                  </a:cubicBezTo>
                  <a:cubicBezTo>
                    <a:pt x="46" y="25"/>
                    <a:pt x="46" y="25"/>
                    <a:pt x="46" y="25"/>
                  </a:cubicBezTo>
                  <a:cubicBezTo>
                    <a:pt x="46" y="25"/>
                    <a:pt x="47" y="25"/>
                    <a:pt x="47" y="25"/>
                  </a:cubicBezTo>
                  <a:cubicBezTo>
                    <a:pt x="51" y="25"/>
                    <a:pt x="56" y="29"/>
                    <a:pt x="58" y="31"/>
                  </a:cubicBezTo>
                  <a:cubicBezTo>
                    <a:pt x="59" y="32"/>
                    <a:pt x="60" y="32"/>
                    <a:pt x="61" y="33"/>
                  </a:cubicBezTo>
                  <a:cubicBezTo>
                    <a:pt x="61" y="33"/>
                    <a:pt x="61" y="33"/>
                    <a:pt x="61" y="34"/>
                  </a:cubicBezTo>
                  <a:cubicBezTo>
                    <a:pt x="62" y="34"/>
                    <a:pt x="62" y="34"/>
                    <a:pt x="62" y="34"/>
                  </a:cubicBezTo>
                  <a:cubicBezTo>
                    <a:pt x="63" y="34"/>
                    <a:pt x="63" y="33"/>
                    <a:pt x="64" y="33"/>
                  </a:cubicBezTo>
                  <a:cubicBezTo>
                    <a:pt x="64" y="33"/>
                    <a:pt x="64" y="33"/>
                    <a:pt x="64" y="3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solidFill>
                  <a:schemeClr val="tx1">
                    <a:lumMod val="75000"/>
                    <a:lumOff val="25000"/>
                  </a:schemeClr>
                </a:solidFill>
              </a:endParaRPr>
            </a:p>
          </p:txBody>
        </p:sp>
        <p:sp>
          <p:nvSpPr>
            <p:cNvPr id="721" name="Freeform 1207"/>
            <p:cNvSpPr>
              <a:spLocks/>
            </p:cNvSpPr>
            <p:nvPr/>
          </p:nvSpPr>
          <p:spPr bwMode="auto">
            <a:xfrm>
              <a:off x="2768" y="3130"/>
              <a:ext cx="57" cy="34"/>
            </a:xfrm>
            <a:custGeom>
              <a:avLst/>
              <a:gdLst>
                <a:gd name="T0" fmla="*/ 26 w 59"/>
                <a:gd name="T1" fmla="*/ 32 h 36"/>
                <a:gd name="T2" fmla="*/ 27 w 59"/>
                <a:gd name="T3" fmla="*/ 33 h 36"/>
                <a:gd name="T4" fmla="*/ 28 w 59"/>
                <a:gd name="T5" fmla="*/ 34 h 36"/>
                <a:gd name="T6" fmla="*/ 29 w 59"/>
                <a:gd name="T7" fmla="*/ 34 h 36"/>
                <a:gd name="T8" fmla="*/ 29 w 59"/>
                <a:gd name="T9" fmla="*/ 35 h 36"/>
                <a:gd name="T10" fmla="*/ 30 w 59"/>
                <a:gd name="T11" fmla="*/ 35 h 36"/>
                <a:gd name="T12" fmla="*/ 32 w 59"/>
                <a:gd name="T13" fmla="*/ 35 h 36"/>
                <a:gd name="T14" fmla="*/ 33 w 59"/>
                <a:gd name="T15" fmla="*/ 35 h 36"/>
                <a:gd name="T16" fmla="*/ 34 w 59"/>
                <a:gd name="T17" fmla="*/ 35 h 36"/>
                <a:gd name="T18" fmla="*/ 35 w 59"/>
                <a:gd name="T19" fmla="*/ 35 h 36"/>
                <a:gd name="T20" fmla="*/ 36 w 59"/>
                <a:gd name="T21" fmla="*/ 35 h 36"/>
                <a:gd name="T22" fmla="*/ 36 w 59"/>
                <a:gd name="T23" fmla="*/ 35 h 36"/>
                <a:gd name="T24" fmla="*/ 40 w 59"/>
                <a:gd name="T25" fmla="*/ 33 h 36"/>
                <a:gd name="T26" fmla="*/ 48 w 59"/>
                <a:gd name="T27" fmla="*/ 28 h 36"/>
                <a:gd name="T28" fmla="*/ 54 w 59"/>
                <a:gd name="T29" fmla="*/ 20 h 36"/>
                <a:gd name="T30" fmla="*/ 56 w 59"/>
                <a:gd name="T31" fmla="*/ 19 h 36"/>
                <a:gd name="T32" fmla="*/ 59 w 59"/>
                <a:gd name="T33" fmla="*/ 15 h 36"/>
                <a:gd name="T34" fmla="*/ 59 w 59"/>
                <a:gd name="T35" fmla="*/ 12 h 36"/>
                <a:gd name="T36" fmla="*/ 58 w 59"/>
                <a:gd name="T37" fmla="*/ 11 h 36"/>
                <a:gd name="T38" fmla="*/ 55 w 59"/>
                <a:gd name="T39" fmla="*/ 9 h 36"/>
                <a:gd name="T40" fmla="*/ 45 w 59"/>
                <a:gd name="T41" fmla="*/ 3 h 36"/>
                <a:gd name="T42" fmla="*/ 45 w 59"/>
                <a:gd name="T43" fmla="*/ 3 h 36"/>
                <a:gd name="T44" fmla="*/ 42 w 59"/>
                <a:gd name="T45" fmla="*/ 1 h 36"/>
                <a:gd name="T46" fmla="*/ 41 w 59"/>
                <a:gd name="T47" fmla="*/ 1 h 36"/>
                <a:gd name="T48" fmla="*/ 40 w 59"/>
                <a:gd name="T49" fmla="*/ 1 h 36"/>
                <a:gd name="T50" fmla="*/ 28 w 59"/>
                <a:gd name="T51" fmla="*/ 1 h 36"/>
                <a:gd name="T52" fmla="*/ 13 w 59"/>
                <a:gd name="T53" fmla="*/ 0 h 36"/>
                <a:gd name="T54" fmla="*/ 8 w 59"/>
                <a:gd name="T55" fmla="*/ 1 h 36"/>
                <a:gd name="T56" fmla="*/ 6 w 59"/>
                <a:gd name="T57" fmla="*/ 2 h 36"/>
                <a:gd name="T58" fmla="*/ 3 w 59"/>
                <a:gd name="T59" fmla="*/ 3 h 36"/>
                <a:gd name="T60" fmla="*/ 2 w 59"/>
                <a:gd name="T61" fmla="*/ 3 h 36"/>
                <a:gd name="T62" fmla="*/ 3 w 59"/>
                <a:gd name="T63" fmla="*/ 14 h 36"/>
                <a:gd name="T64" fmla="*/ 11 w 59"/>
                <a:gd name="T65" fmla="*/ 18 h 36"/>
                <a:gd name="T66" fmla="*/ 21 w 59"/>
                <a:gd name="T67" fmla="*/ 23 h 36"/>
                <a:gd name="T68" fmla="*/ 20 w 59"/>
                <a:gd name="T69" fmla="*/ 3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9" h="36">
                  <a:moveTo>
                    <a:pt x="20" y="30"/>
                  </a:moveTo>
                  <a:cubicBezTo>
                    <a:pt x="22" y="30"/>
                    <a:pt x="24" y="31"/>
                    <a:pt x="26" y="32"/>
                  </a:cubicBezTo>
                  <a:cubicBezTo>
                    <a:pt x="26" y="32"/>
                    <a:pt x="26" y="32"/>
                    <a:pt x="26" y="32"/>
                  </a:cubicBezTo>
                  <a:cubicBezTo>
                    <a:pt x="26" y="32"/>
                    <a:pt x="27" y="33"/>
                    <a:pt x="27" y="33"/>
                  </a:cubicBezTo>
                  <a:cubicBezTo>
                    <a:pt x="27" y="33"/>
                    <a:pt x="27" y="33"/>
                    <a:pt x="27" y="33"/>
                  </a:cubicBezTo>
                  <a:cubicBezTo>
                    <a:pt x="27" y="33"/>
                    <a:pt x="28" y="33"/>
                    <a:pt x="28" y="34"/>
                  </a:cubicBezTo>
                  <a:cubicBezTo>
                    <a:pt x="28" y="34"/>
                    <a:pt x="28" y="34"/>
                    <a:pt x="28" y="34"/>
                  </a:cubicBezTo>
                  <a:cubicBezTo>
                    <a:pt x="28" y="34"/>
                    <a:pt x="28" y="34"/>
                    <a:pt x="29" y="34"/>
                  </a:cubicBezTo>
                  <a:cubicBezTo>
                    <a:pt x="29" y="35"/>
                    <a:pt x="29" y="35"/>
                    <a:pt x="29" y="35"/>
                  </a:cubicBezTo>
                  <a:cubicBezTo>
                    <a:pt x="29" y="35"/>
                    <a:pt x="29" y="35"/>
                    <a:pt x="29" y="35"/>
                  </a:cubicBezTo>
                  <a:cubicBezTo>
                    <a:pt x="29" y="35"/>
                    <a:pt x="29" y="35"/>
                    <a:pt x="29" y="35"/>
                  </a:cubicBezTo>
                  <a:cubicBezTo>
                    <a:pt x="30" y="35"/>
                    <a:pt x="30" y="35"/>
                    <a:pt x="30" y="35"/>
                  </a:cubicBezTo>
                  <a:cubicBezTo>
                    <a:pt x="31" y="35"/>
                    <a:pt x="31" y="35"/>
                    <a:pt x="31" y="35"/>
                  </a:cubicBezTo>
                  <a:cubicBezTo>
                    <a:pt x="32" y="35"/>
                    <a:pt x="32" y="35"/>
                    <a:pt x="32" y="35"/>
                  </a:cubicBezTo>
                  <a:cubicBezTo>
                    <a:pt x="32" y="35"/>
                    <a:pt x="32" y="35"/>
                    <a:pt x="33" y="35"/>
                  </a:cubicBezTo>
                  <a:cubicBezTo>
                    <a:pt x="33" y="35"/>
                    <a:pt x="33" y="35"/>
                    <a:pt x="33" y="35"/>
                  </a:cubicBezTo>
                  <a:cubicBezTo>
                    <a:pt x="34" y="35"/>
                    <a:pt x="34" y="35"/>
                    <a:pt x="34" y="35"/>
                  </a:cubicBezTo>
                  <a:cubicBezTo>
                    <a:pt x="34" y="35"/>
                    <a:pt x="34" y="35"/>
                    <a:pt x="34" y="35"/>
                  </a:cubicBezTo>
                  <a:cubicBezTo>
                    <a:pt x="35" y="35"/>
                    <a:pt x="35" y="35"/>
                    <a:pt x="35" y="35"/>
                  </a:cubicBezTo>
                  <a:cubicBezTo>
                    <a:pt x="35" y="35"/>
                    <a:pt x="35" y="35"/>
                    <a:pt x="35" y="35"/>
                  </a:cubicBezTo>
                  <a:cubicBezTo>
                    <a:pt x="35" y="35"/>
                    <a:pt x="35" y="35"/>
                    <a:pt x="35" y="35"/>
                  </a:cubicBezTo>
                  <a:cubicBezTo>
                    <a:pt x="36" y="35"/>
                    <a:pt x="36" y="35"/>
                    <a:pt x="36" y="35"/>
                  </a:cubicBezTo>
                  <a:cubicBezTo>
                    <a:pt x="36" y="35"/>
                    <a:pt x="36" y="35"/>
                    <a:pt x="36" y="35"/>
                  </a:cubicBezTo>
                  <a:cubicBezTo>
                    <a:pt x="36" y="35"/>
                    <a:pt x="36" y="35"/>
                    <a:pt x="36" y="35"/>
                  </a:cubicBezTo>
                  <a:cubicBezTo>
                    <a:pt x="36" y="35"/>
                    <a:pt x="36" y="35"/>
                    <a:pt x="36" y="35"/>
                  </a:cubicBezTo>
                  <a:cubicBezTo>
                    <a:pt x="37" y="36"/>
                    <a:pt x="38" y="35"/>
                    <a:pt x="40" y="33"/>
                  </a:cubicBezTo>
                  <a:cubicBezTo>
                    <a:pt x="42" y="31"/>
                    <a:pt x="46" y="30"/>
                    <a:pt x="48" y="30"/>
                  </a:cubicBezTo>
                  <a:cubicBezTo>
                    <a:pt x="48" y="30"/>
                    <a:pt x="48" y="29"/>
                    <a:pt x="48" y="28"/>
                  </a:cubicBezTo>
                  <a:cubicBezTo>
                    <a:pt x="48" y="28"/>
                    <a:pt x="48" y="27"/>
                    <a:pt x="48" y="27"/>
                  </a:cubicBezTo>
                  <a:cubicBezTo>
                    <a:pt x="49" y="24"/>
                    <a:pt x="52" y="21"/>
                    <a:pt x="54" y="20"/>
                  </a:cubicBezTo>
                  <a:cubicBezTo>
                    <a:pt x="55" y="20"/>
                    <a:pt x="55" y="20"/>
                    <a:pt x="55" y="20"/>
                  </a:cubicBezTo>
                  <a:cubicBezTo>
                    <a:pt x="56" y="20"/>
                    <a:pt x="56" y="19"/>
                    <a:pt x="56" y="19"/>
                  </a:cubicBezTo>
                  <a:cubicBezTo>
                    <a:pt x="57" y="18"/>
                    <a:pt x="57" y="17"/>
                    <a:pt x="59" y="17"/>
                  </a:cubicBezTo>
                  <a:cubicBezTo>
                    <a:pt x="59" y="16"/>
                    <a:pt x="59" y="16"/>
                    <a:pt x="59" y="15"/>
                  </a:cubicBezTo>
                  <a:cubicBezTo>
                    <a:pt x="59" y="14"/>
                    <a:pt x="59" y="13"/>
                    <a:pt x="59" y="13"/>
                  </a:cubicBezTo>
                  <a:cubicBezTo>
                    <a:pt x="59" y="13"/>
                    <a:pt x="59" y="12"/>
                    <a:pt x="59" y="12"/>
                  </a:cubicBezTo>
                  <a:cubicBezTo>
                    <a:pt x="59" y="12"/>
                    <a:pt x="59" y="12"/>
                    <a:pt x="59" y="12"/>
                  </a:cubicBezTo>
                  <a:cubicBezTo>
                    <a:pt x="59" y="11"/>
                    <a:pt x="59" y="11"/>
                    <a:pt x="58" y="11"/>
                  </a:cubicBezTo>
                  <a:cubicBezTo>
                    <a:pt x="58" y="11"/>
                    <a:pt x="58" y="11"/>
                    <a:pt x="57" y="10"/>
                  </a:cubicBezTo>
                  <a:cubicBezTo>
                    <a:pt x="56" y="10"/>
                    <a:pt x="56" y="9"/>
                    <a:pt x="55" y="9"/>
                  </a:cubicBezTo>
                  <a:cubicBezTo>
                    <a:pt x="51" y="5"/>
                    <a:pt x="48" y="3"/>
                    <a:pt x="46" y="3"/>
                  </a:cubicBezTo>
                  <a:cubicBezTo>
                    <a:pt x="45" y="3"/>
                    <a:pt x="45" y="3"/>
                    <a:pt x="45" y="3"/>
                  </a:cubicBezTo>
                  <a:cubicBezTo>
                    <a:pt x="45" y="3"/>
                    <a:pt x="45" y="3"/>
                    <a:pt x="45" y="3"/>
                  </a:cubicBezTo>
                  <a:cubicBezTo>
                    <a:pt x="45" y="3"/>
                    <a:pt x="45" y="3"/>
                    <a:pt x="45" y="3"/>
                  </a:cubicBezTo>
                  <a:cubicBezTo>
                    <a:pt x="44" y="3"/>
                    <a:pt x="43" y="3"/>
                    <a:pt x="42" y="2"/>
                  </a:cubicBezTo>
                  <a:cubicBezTo>
                    <a:pt x="42" y="2"/>
                    <a:pt x="42" y="2"/>
                    <a:pt x="42" y="1"/>
                  </a:cubicBezTo>
                  <a:cubicBezTo>
                    <a:pt x="41" y="1"/>
                    <a:pt x="41" y="1"/>
                    <a:pt x="41" y="1"/>
                  </a:cubicBezTo>
                  <a:cubicBezTo>
                    <a:pt x="41" y="1"/>
                    <a:pt x="41" y="1"/>
                    <a:pt x="41" y="1"/>
                  </a:cubicBezTo>
                  <a:cubicBezTo>
                    <a:pt x="41" y="1"/>
                    <a:pt x="41" y="1"/>
                    <a:pt x="40" y="1"/>
                  </a:cubicBezTo>
                  <a:cubicBezTo>
                    <a:pt x="40" y="1"/>
                    <a:pt x="40" y="1"/>
                    <a:pt x="40" y="1"/>
                  </a:cubicBezTo>
                  <a:cubicBezTo>
                    <a:pt x="38" y="1"/>
                    <a:pt x="36" y="2"/>
                    <a:pt x="34" y="2"/>
                  </a:cubicBezTo>
                  <a:cubicBezTo>
                    <a:pt x="32" y="2"/>
                    <a:pt x="30" y="1"/>
                    <a:pt x="28" y="1"/>
                  </a:cubicBezTo>
                  <a:cubicBezTo>
                    <a:pt x="25" y="1"/>
                    <a:pt x="24" y="1"/>
                    <a:pt x="21" y="0"/>
                  </a:cubicBezTo>
                  <a:cubicBezTo>
                    <a:pt x="18" y="0"/>
                    <a:pt x="16" y="0"/>
                    <a:pt x="13" y="0"/>
                  </a:cubicBezTo>
                  <a:cubicBezTo>
                    <a:pt x="11" y="0"/>
                    <a:pt x="10" y="0"/>
                    <a:pt x="9" y="0"/>
                  </a:cubicBezTo>
                  <a:cubicBezTo>
                    <a:pt x="9" y="1"/>
                    <a:pt x="8" y="1"/>
                    <a:pt x="8" y="1"/>
                  </a:cubicBezTo>
                  <a:cubicBezTo>
                    <a:pt x="8" y="1"/>
                    <a:pt x="7" y="2"/>
                    <a:pt x="7" y="2"/>
                  </a:cubicBezTo>
                  <a:cubicBezTo>
                    <a:pt x="7" y="2"/>
                    <a:pt x="6" y="2"/>
                    <a:pt x="6" y="2"/>
                  </a:cubicBezTo>
                  <a:cubicBezTo>
                    <a:pt x="6" y="2"/>
                    <a:pt x="5" y="2"/>
                    <a:pt x="5" y="2"/>
                  </a:cubicBezTo>
                  <a:cubicBezTo>
                    <a:pt x="4" y="2"/>
                    <a:pt x="4" y="3"/>
                    <a:pt x="3" y="3"/>
                  </a:cubicBezTo>
                  <a:cubicBezTo>
                    <a:pt x="3" y="3"/>
                    <a:pt x="3" y="3"/>
                    <a:pt x="2" y="3"/>
                  </a:cubicBezTo>
                  <a:cubicBezTo>
                    <a:pt x="2" y="3"/>
                    <a:pt x="2" y="3"/>
                    <a:pt x="2" y="3"/>
                  </a:cubicBezTo>
                  <a:cubicBezTo>
                    <a:pt x="3" y="7"/>
                    <a:pt x="3" y="11"/>
                    <a:pt x="0" y="14"/>
                  </a:cubicBezTo>
                  <a:cubicBezTo>
                    <a:pt x="1" y="14"/>
                    <a:pt x="2" y="14"/>
                    <a:pt x="3" y="14"/>
                  </a:cubicBezTo>
                  <a:cubicBezTo>
                    <a:pt x="4" y="14"/>
                    <a:pt x="6" y="14"/>
                    <a:pt x="7" y="16"/>
                  </a:cubicBezTo>
                  <a:cubicBezTo>
                    <a:pt x="8" y="17"/>
                    <a:pt x="10" y="18"/>
                    <a:pt x="11" y="18"/>
                  </a:cubicBezTo>
                  <a:cubicBezTo>
                    <a:pt x="12" y="18"/>
                    <a:pt x="13" y="18"/>
                    <a:pt x="13" y="18"/>
                  </a:cubicBezTo>
                  <a:cubicBezTo>
                    <a:pt x="16" y="18"/>
                    <a:pt x="21" y="20"/>
                    <a:pt x="21" y="23"/>
                  </a:cubicBezTo>
                  <a:cubicBezTo>
                    <a:pt x="21" y="24"/>
                    <a:pt x="21" y="25"/>
                    <a:pt x="20" y="26"/>
                  </a:cubicBezTo>
                  <a:cubicBezTo>
                    <a:pt x="20" y="27"/>
                    <a:pt x="20" y="29"/>
                    <a:pt x="20" y="3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solidFill>
                  <a:schemeClr val="tx1">
                    <a:lumMod val="75000"/>
                    <a:lumOff val="25000"/>
                  </a:schemeClr>
                </a:solidFill>
              </a:endParaRPr>
            </a:p>
          </p:txBody>
        </p:sp>
        <p:sp>
          <p:nvSpPr>
            <p:cNvPr id="722" name="Freeform 1208"/>
            <p:cNvSpPr>
              <a:spLocks/>
            </p:cNvSpPr>
            <p:nvPr/>
          </p:nvSpPr>
          <p:spPr bwMode="auto">
            <a:xfrm>
              <a:off x="2613" y="3258"/>
              <a:ext cx="42" cy="22"/>
            </a:xfrm>
            <a:custGeom>
              <a:avLst/>
              <a:gdLst>
                <a:gd name="T0" fmla="*/ 9 w 44"/>
                <a:gd name="T1" fmla="*/ 22 h 22"/>
                <a:gd name="T2" fmla="*/ 11 w 44"/>
                <a:gd name="T3" fmla="*/ 22 h 22"/>
                <a:gd name="T4" fmla="*/ 12 w 44"/>
                <a:gd name="T5" fmla="*/ 22 h 22"/>
                <a:gd name="T6" fmla="*/ 14 w 44"/>
                <a:gd name="T7" fmla="*/ 22 h 22"/>
                <a:gd name="T8" fmla="*/ 14 w 44"/>
                <a:gd name="T9" fmla="*/ 22 h 22"/>
                <a:gd name="T10" fmla="*/ 15 w 44"/>
                <a:gd name="T11" fmla="*/ 22 h 22"/>
                <a:gd name="T12" fmla="*/ 16 w 44"/>
                <a:gd name="T13" fmla="*/ 22 h 22"/>
                <a:gd name="T14" fmla="*/ 17 w 44"/>
                <a:gd name="T15" fmla="*/ 22 h 22"/>
                <a:gd name="T16" fmla="*/ 19 w 44"/>
                <a:gd name="T17" fmla="*/ 18 h 22"/>
                <a:gd name="T18" fmla="*/ 21 w 44"/>
                <a:gd name="T19" fmla="*/ 14 h 22"/>
                <a:gd name="T20" fmla="*/ 22 w 44"/>
                <a:gd name="T21" fmla="*/ 14 h 22"/>
                <a:gd name="T22" fmla="*/ 23 w 44"/>
                <a:gd name="T23" fmla="*/ 14 h 22"/>
                <a:gd name="T24" fmla="*/ 27 w 44"/>
                <a:gd name="T25" fmla="*/ 18 h 22"/>
                <a:gd name="T26" fmla="*/ 30 w 44"/>
                <a:gd name="T27" fmla="*/ 22 h 22"/>
                <a:gd name="T28" fmla="*/ 30 w 44"/>
                <a:gd name="T29" fmla="*/ 20 h 22"/>
                <a:gd name="T30" fmla="*/ 35 w 44"/>
                <a:gd name="T31" fmla="*/ 15 h 22"/>
                <a:gd name="T32" fmla="*/ 36 w 44"/>
                <a:gd name="T33" fmla="*/ 15 h 22"/>
                <a:gd name="T34" fmla="*/ 39 w 44"/>
                <a:gd name="T35" fmla="*/ 16 h 22"/>
                <a:gd name="T36" fmla="*/ 44 w 44"/>
                <a:gd name="T37" fmla="*/ 13 h 22"/>
                <a:gd name="T38" fmla="*/ 44 w 44"/>
                <a:gd name="T39" fmla="*/ 13 h 22"/>
                <a:gd name="T40" fmla="*/ 44 w 44"/>
                <a:gd name="T41" fmla="*/ 12 h 22"/>
                <a:gd name="T42" fmla="*/ 44 w 44"/>
                <a:gd name="T43" fmla="*/ 12 h 22"/>
                <a:gd name="T44" fmla="*/ 44 w 44"/>
                <a:gd name="T45" fmla="*/ 12 h 22"/>
                <a:gd name="T46" fmla="*/ 44 w 44"/>
                <a:gd name="T47" fmla="*/ 11 h 22"/>
                <a:gd name="T48" fmla="*/ 44 w 44"/>
                <a:gd name="T49" fmla="*/ 11 h 22"/>
                <a:gd name="T50" fmla="*/ 44 w 44"/>
                <a:gd name="T51" fmla="*/ 11 h 22"/>
                <a:gd name="T52" fmla="*/ 43 w 44"/>
                <a:gd name="T53" fmla="*/ 11 h 22"/>
                <a:gd name="T54" fmla="*/ 43 w 44"/>
                <a:gd name="T55" fmla="*/ 11 h 22"/>
                <a:gd name="T56" fmla="*/ 42 w 44"/>
                <a:gd name="T57" fmla="*/ 11 h 22"/>
                <a:gd name="T58" fmla="*/ 37 w 44"/>
                <a:gd name="T59" fmla="*/ 9 h 22"/>
                <a:gd name="T60" fmla="*/ 36 w 44"/>
                <a:gd name="T61" fmla="*/ 9 h 22"/>
                <a:gd name="T62" fmla="*/ 36 w 44"/>
                <a:gd name="T63" fmla="*/ 9 h 22"/>
                <a:gd name="T64" fmla="*/ 36 w 44"/>
                <a:gd name="T65" fmla="*/ 8 h 22"/>
                <a:gd name="T66" fmla="*/ 35 w 44"/>
                <a:gd name="T67" fmla="*/ 8 h 22"/>
                <a:gd name="T68" fmla="*/ 35 w 44"/>
                <a:gd name="T69" fmla="*/ 7 h 22"/>
                <a:gd name="T70" fmla="*/ 35 w 44"/>
                <a:gd name="T71" fmla="*/ 6 h 22"/>
                <a:gd name="T72" fmla="*/ 35 w 44"/>
                <a:gd name="T73" fmla="*/ 6 h 22"/>
                <a:gd name="T74" fmla="*/ 35 w 44"/>
                <a:gd name="T75" fmla="*/ 4 h 22"/>
                <a:gd name="T76" fmla="*/ 35 w 44"/>
                <a:gd name="T77" fmla="*/ 4 h 22"/>
                <a:gd name="T78" fmla="*/ 35 w 44"/>
                <a:gd name="T79" fmla="*/ 3 h 22"/>
                <a:gd name="T80" fmla="*/ 35 w 44"/>
                <a:gd name="T81" fmla="*/ 3 h 22"/>
                <a:gd name="T82" fmla="*/ 35 w 44"/>
                <a:gd name="T83" fmla="*/ 2 h 22"/>
                <a:gd name="T84" fmla="*/ 32 w 44"/>
                <a:gd name="T85" fmla="*/ 1 h 22"/>
                <a:gd name="T86" fmla="*/ 32 w 44"/>
                <a:gd name="T87" fmla="*/ 1 h 22"/>
                <a:gd name="T88" fmla="*/ 30 w 44"/>
                <a:gd name="T89" fmla="*/ 1 h 22"/>
                <a:gd name="T90" fmla="*/ 24 w 44"/>
                <a:gd name="T91" fmla="*/ 1 h 22"/>
                <a:gd name="T92" fmla="*/ 18 w 44"/>
                <a:gd name="T93" fmla="*/ 2 h 22"/>
                <a:gd name="T94" fmla="*/ 15 w 44"/>
                <a:gd name="T95" fmla="*/ 1 h 22"/>
                <a:gd name="T96" fmla="*/ 14 w 44"/>
                <a:gd name="T97" fmla="*/ 1 h 22"/>
                <a:gd name="T98" fmla="*/ 13 w 44"/>
                <a:gd name="T99" fmla="*/ 3 h 22"/>
                <a:gd name="T100" fmla="*/ 12 w 44"/>
                <a:gd name="T101" fmla="*/ 3 h 22"/>
                <a:gd name="T102" fmla="*/ 8 w 44"/>
                <a:gd name="T103" fmla="*/ 6 h 22"/>
                <a:gd name="T104" fmla="*/ 4 w 44"/>
                <a:gd name="T105" fmla="*/ 10 h 22"/>
                <a:gd name="T106" fmla="*/ 1 w 44"/>
                <a:gd name="T107" fmla="*/ 15 h 22"/>
                <a:gd name="T108" fmla="*/ 0 w 44"/>
                <a:gd name="T109" fmla="*/ 15 h 22"/>
                <a:gd name="T110" fmla="*/ 3 w 44"/>
                <a:gd name="T111" fmla="*/ 15 h 22"/>
                <a:gd name="T112" fmla="*/ 7 w 44"/>
                <a:gd name="T113" fmla="*/ 19 h 22"/>
                <a:gd name="T114" fmla="*/ 8 w 44"/>
                <a:gd name="T115" fmla="*/ 20 h 22"/>
                <a:gd name="T116" fmla="*/ 9 w 44"/>
                <a:gd name="T117" fmla="*/ 21 h 22"/>
                <a:gd name="T118" fmla="*/ 9 w 44"/>
                <a:gd name="T119" fmla="*/ 21 h 22"/>
                <a:gd name="T120" fmla="*/ 9 w 44"/>
                <a:gd name="T121" fmla="*/ 22 h 22"/>
                <a:gd name="T122" fmla="*/ 9 w 44"/>
                <a:gd name="T123" fmla="*/ 22 h 22"/>
                <a:gd name="T124" fmla="*/ 9 w 44"/>
                <a:gd name="T125"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4" h="22">
                  <a:moveTo>
                    <a:pt x="9" y="22"/>
                  </a:moveTo>
                  <a:cubicBezTo>
                    <a:pt x="10" y="22"/>
                    <a:pt x="11" y="22"/>
                    <a:pt x="11" y="22"/>
                  </a:cubicBezTo>
                  <a:cubicBezTo>
                    <a:pt x="11" y="22"/>
                    <a:pt x="12" y="22"/>
                    <a:pt x="12" y="22"/>
                  </a:cubicBezTo>
                  <a:cubicBezTo>
                    <a:pt x="12" y="22"/>
                    <a:pt x="13" y="22"/>
                    <a:pt x="14" y="22"/>
                  </a:cubicBezTo>
                  <a:cubicBezTo>
                    <a:pt x="14" y="22"/>
                    <a:pt x="14" y="22"/>
                    <a:pt x="14" y="22"/>
                  </a:cubicBezTo>
                  <a:cubicBezTo>
                    <a:pt x="14" y="22"/>
                    <a:pt x="15" y="22"/>
                    <a:pt x="15" y="22"/>
                  </a:cubicBezTo>
                  <a:cubicBezTo>
                    <a:pt x="15" y="22"/>
                    <a:pt x="15" y="22"/>
                    <a:pt x="16" y="22"/>
                  </a:cubicBezTo>
                  <a:cubicBezTo>
                    <a:pt x="16" y="22"/>
                    <a:pt x="16" y="22"/>
                    <a:pt x="17" y="22"/>
                  </a:cubicBezTo>
                  <a:cubicBezTo>
                    <a:pt x="17" y="22"/>
                    <a:pt x="19" y="19"/>
                    <a:pt x="19" y="18"/>
                  </a:cubicBezTo>
                  <a:cubicBezTo>
                    <a:pt x="20" y="16"/>
                    <a:pt x="21" y="15"/>
                    <a:pt x="21" y="14"/>
                  </a:cubicBezTo>
                  <a:cubicBezTo>
                    <a:pt x="22" y="14"/>
                    <a:pt x="22" y="14"/>
                    <a:pt x="22" y="14"/>
                  </a:cubicBezTo>
                  <a:cubicBezTo>
                    <a:pt x="23" y="14"/>
                    <a:pt x="23" y="14"/>
                    <a:pt x="23" y="14"/>
                  </a:cubicBezTo>
                  <a:cubicBezTo>
                    <a:pt x="24" y="14"/>
                    <a:pt x="25" y="15"/>
                    <a:pt x="27" y="18"/>
                  </a:cubicBezTo>
                  <a:cubicBezTo>
                    <a:pt x="28" y="19"/>
                    <a:pt x="29" y="21"/>
                    <a:pt x="30" y="22"/>
                  </a:cubicBezTo>
                  <a:cubicBezTo>
                    <a:pt x="30" y="21"/>
                    <a:pt x="30" y="20"/>
                    <a:pt x="30" y="20"/>
                  </a:cubicBezTo>
                  <a:cubicBezTo>
                    <a:pt x="30" y="17"/>
                    <a:pt x="32" y="15"/>
                    <a:pt x="35" y="15"/>
                  </a:cubicBezTo>
                  <a:cubicBezTo>
                    <a:pt x="35" y="15"/>
                    <a:pt x="36" y="15"/>
                    <a:pt x="36" y="15"/>
                  </a:cubicBezTo>
                  <a:cubicBezTo>
                    <a:pt x="37" y="15"/>
                    <a:pt x="38" y="16"/>
                    <a:pt x="39" y="16"/>
                  </a:cubicBezTo>
                  <a:cubicBezTo>
                    <a:pt x="39" y="13"/>
                    <a:pt x="41" y="12"/>
                    <a:pt x="44" y="13"/>
                  </a:cubicBezTo>
                  <a:cubicBezTo>
                    <a:pt x="44" y="13"/>
                    <a:pt x="44" y="13"/>
                    <a:pt x="44" y="13"/>
                  </a:cubicBezTo>
                  <a:cubicBezTo>
                    <a:pt x="44" y="12"/>
                    <a:pt x="44" y="12"/>
                    <a:pt x="44" y="12"/>
                  </a:cubicBezTo>
                  <a:cubicBezTo>
                    <a:pt x="44" y="12"/>
                    <a:pt x="44" y="12"/>
                    <a:pt x="44" y="12"/>
                  </a:cubicBezTo>
                  <a:cubicBezTo>
                    <a:pt x="44" y="12"/>
                    <a:pt x="44" y="12"/>
                    <a:pt x="44" y="12"/>
                  </a:cubicBezTo>
                  <a:cubicBezTo>
                    <a:pt x="44" y="11"/>
                    <a:pt x="44" y="11"/>
                    <a:pt x="44" y="11"/>
                  </a:cubicBezTo>
                  <a:cubicBezTo>
                    <a:pt x="44" y="11"/>
                    <a:pt x="44" y="11"/>
                    <a:pt x="44" y="11"/>
                  </a:cubicBezTo>
                  <a:cubicBezTo>
                    <a:pt x="44" y="11"/>
                    <a:pt x="44" y="11"/>
                    <a:pt x="44" y="11"/>
                  </a:cubicBezTo>
                  <a:cubicBezTo>
                    <a:pt x="44" y="11"/>
                    <a:pt x="44" y="11"/>
                    <a:pt x="43" y="11"/>
                  </a:cubicBezTo>
                  <a:cubicBezTo>
                    <a:pt x="43" y="11"/>
                    <a:pt x="43" y="11"/>
                    <a:pt x="43" y="11"/>
                  </a:cubicBezTo>
                  <a:cubicBezTo>
                    <a:pt x="43" y="11"/>
                    <a:pt x="42" y="11"/>
                    <a:pt x="42" y="11"/>
                  </a:cubicBezTo>
                  <a:cubicBezTo>
                    <a:pt x="40" y="11"/>
                    <a:pt x="38" y="10"/>
                    <a:pt x="37" y="9"/>
                  </a:cubicBezTo>
                  <a:cubicBezTo>
                    <a:pt x="37" y="9"/>
                    <a:pt x="37" y="9"/>
                    <a:pt x="36" y="9"/>
                  </a:cubicBezTo>
                  <a:cubicBezTo>
                    <a:pt x="36" y="9"/>
                    <a:pt x="36" y="9"/>
                    <a:pt x="36" y="9"/>
                  </a:cubicBezTo>
                  <a:cubicBezTo>
                    <a:pt x="36" y="8"/>
                    <a:pt x="36" y="8"/>
                    <a:pt x="36" y="8"/>
                  </a:cubicBezTo>
                  <a:cubicBezTo>
                    <a:pt x="36" y="8"/>
                    <a:pt x="35" y="8"/>
                    <a:pt x="35" y="8"/>
                  </a:cubicBezTo>
                  <a:cubicBezTo>
                    <a:pt x="35" y="7"/>
                    <a:pt x="35" y="7"/>
                    <a:pt x="35" y="7"/>
                  </a:cubicBezTo>
                  <a:cubicBezTo>
                    <a:pt x="35" y="7"/>
                    <a:pt x="35" y="6"/>
                    <a:pt x="35" y="6"/>
                  </a:cubicBezTo>
                  <a:cubicBezTo>
                    <a:pt x="35" y="6"/>
                    <a:pt x="35" y="6"/>
                    <a:pt x="35" y="6"/>
                  </a:cubicBezTo>
                  <a:cubicBezTo>
                    <a:pt x="35" y="5"/>
                    <a:pt x="35" y="5"/>
                    <a:pt x="35" y="4"/>
                  </a:cubicBezTo>
                  <a:cubicBezTo>
                    <a:pt x="35" y="4"/>
                    <a:pt x="35" y="4"/>
                    <a:pt x="35" y="4"/>
                  </a:cubicBezTo>
                  <a:cubicBezTo>
                    <a:pt x="35" y="4"/>
                    <a:pt x="35" y="3"/>
                    <a:pt x="35" y="3"/>
                  </a:cubicBezTo>
                  <a:cubicBezTo>
                    <a:pt x="35" y="3"/>
                    <a:pt x="35" y="3"/>
                    <a:pt x="35" y="3"/>
                  </a:cubicBezTo>
                  <a:cubicBezTo>
                    <a:pt x="35" y="3"/>
                    <a:pt x="35" y="2"/>
                    <a:pt x="35" y="2"/>
                  </a:cubicBezTo>
                  <a:cubicBezTo>
                    <a:pt x="34" y="2"/>
                    <a:pt x="33" y="2"/>
                    <a:pt x="32" y="1"/>
                  </a:cubicBezTo>
                  <a:cubicBezTo>
                    <a:pt x="32" y="1"/>
                    <a:pt x="32" y="1"/>
                    <a:pt x="32" y="1"/>
                  </a:cubicBezTo>
                  <a:cubicBezTo>
                    <a:pt x="31" y="1"/>
                    <a:pt x="30" y="1"/>
                    <a:pt x="30" y="1"/>
                  </a:cubicBezTo>
                  <a:cubicBezTo>
                    <a:pt x="27" y="0"/>
                    <a:pt x="26" y="0"/>
                    <a:pt x="24" y="1"/>
                  </a:cubicBezTo>
                  <a:cubicBezTo>
                    <a:pt x="23" y="1"/>
                    <a:pt x="21" y="2"/>
                    <a:pt x="18" y="2"/>
                  </a:cubicBezTo>
                  <a:cubicBezTo>
                    <a:pt x="17" y="2"/>
                    <a:pt x="16" y="1"/>
                    <a:pt x="15" y="1"/>
                  </a:cubicBezTo>
                  <a:cubicBezTo>
                    <a:pt x="15" y="1"/>
                    <a:pt x="15" y="1"/>
                    <a:pt x="14" y="1"/>
                  </a:cubicBezTo>
                  <a:cubicBezTo>
                    <a:pt x="14" y="2"/>
                    <a:pt x="13" y="3"/>
                    <a:pt x="13" y="3"/>
                  </a:cubicBezTo>
                  <a:cubicBezTo>
                    <a:pt x="12" y="3"/>
                    <a:pt x="12" y="3"/>
                    <a:pt x="12" y="3"/>
                  </a:cubicBezTo>
                  <a:cubicBezTo>
                    <a:pt x="10" y="3"/>
                    <a:pt x="8" y="4"/>
                    <a:pt x="8" y="6"/>
                  </a:cubicBezTo>
                  <a:cubicBezTo>
                    <a:pt x="8" y="8"/>
                    <a:pt x="6" y="9"/>
                    <a:pt x="4" y="10"/>
                  </a:cubicBezTo>
                  <a:cubicBezTo>
                    <a:pt x="3" y="12"/>
                    <a:pt x="1" y="13"/>
                    <a:pt x="1" y="15"/>
                  </a:cubicBezTo>
                  <a:cubicBezTo>
                    <a:pt x="1" y="15"/>
                    <a:pt x="1" y="15"/>
                    <a:pt x="0" y="15"/>
                  </a:cubicBezTo>
                  <a:cubicBezTo>
                    <a:pt x="1" y="15"/>
                    <a:pt x="2" y="15"/>
                    <a:pt x="3" y="15"/>
                  </a:cubicBezTo>
                  <a:cubicBezTo>
                    <a:pt x="5" y="15"/>
                    <a:pt x="7" y="17"/>
                    <a:pt x="7" y="19"/>
                  </a:cubicBezTo>
                  <a:cubicBezTo>
                    <a:pt x="7" y="19"/>
                    <a:pt x="7" y="19"/>
                    <a:pt x="8" y="20"/>
                  </a:cubicBezTo>
                  <a:cubicBezTo>
                    <a:pt x="8" y="20"/>
                    <a:pt x="8" y="20"/>
                    <a:pt x="9" y="21"/>
                  </a:cubicBezTo>
                  <a:cubicBezTo>
                    <a:pt x="9" y="21"/>
                    <a:pt x="9" y="21"/>
                    <a:pt x="9" y="21"/>
                  </a:cubicBezTo>
                  <a:cubicBezTo>
                    <a:pt x="9" y="21"/>
                    <a:pt x="9" y="22"/>
                    <a:pt x="9" y="22"/>
                  </a:cubicBezTo>
                  <a:cubicBezTo>
                    <a:pt x="9" y="22"/>
                    <a:pt x="9" y="22"/>
                    <a:pt x="9" y="22"/>
                  </a:cubicBezTo>
                  <a:cubicBezTo>
                    <a:pt x="9" y="22"/>
                    <a:pt x="9" y="22"/>
                    <a:pt x="9" y="22"/>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solidFill>
                  <a:schemeClr val="tx1">
                    <a:lumMod val="75000"/>
                    <a:lumOff val="25000"/>
                  </a:schemeClr>
                </a:solidFill>
              </a:endParaRPr>
            </a:p>
          </p:txBody>
        </p:sp>
        <p:sp>
          <p:nvSpPr>
            <p:cNvPr id="723" name="Freeform 1209"/>
            <p:cNvSpPr>
              <a:spLocks/>
            </p:cNvSpPr>
            <p:nvPr/>
          </p:nvSpPr>
          <p:spPr bwMode="auto">
            <a:xfrm>
              <a:off x="2611" y="3155"/>
              <a:ext cx="92" cy="103"/>
            </a:xfrm>
            <a:custGeom>
              <a:avLst/>
              <a:gdLst>
                <a:gd name="T0" fmla="*/ 0 w 96"/>
                <a:gd name="T1" fmla="*/ 60 h 108"/>
                <a:gd name="T2" fmla="*/ 0 w 96"/>
                <a:gd name="T3" fmla="*/ 60 h 108"/>
                <a:gd name="T4" fmla="*/ 4 w 96"/>
                <a:gd name="T5" fmla="*/ 65 h 108"/>
                <a:gd name="T6" fmla="*/ 2 w 96"/>
                <a:gd name="T7" fmla="*/ 70 h 108"/>
                <a:gd name="T8" fmla="*/ 2 w 96"/>
                <a:gd name="T9" fmla="*/ 72 h 108"/>
                <a:gd name="T10" fmla="*/ 3 w 96"/>
                <a:gd name="T11" fmla="*/ 74 h 108"/>
                <a:gd name="T12" fmla="*/ 4 w 96"/>
                <a:gd name="T13" fmla="*/ 79 h 108"/>
                <a:gd name="T14" fmla="*/ 6 w 96"/>
                <a:gd name="T15" fmla="*/ 80 h 108"/>
                <a:gd name="T16" fmla="*/ 17 w 96"/>
                <a:gd name="T17" fmla="*/ 85 h 108"/>
                <a:gd name="T18" fmla="*/ 24 w 96"/>
                <a:gd name="T19" fmla="*/ 88 h 108"/>
                <a:gd name="T20" fmla="*/ 18 w 96"/>
                <a:gd name="T21" fmla="*/ 101 h 108"/>
                <a:gd name="T22" fmla="*/ 18 w 96"/>
                <a:gd name="T23" fmla="*/ 105 h 108"/>
                <a:gd name="T24" fmla="*/ 24 w 96"/>
                <a:gd name="T25" fmla="*/ 105 h 108"/>
                <a:gd name="T26" fmla="*/ 36 w 96"/>
                <a:gd name="T27" fmla="*/ 106 h 108"/>
                <a:gd name="T28" fmla="*/ 39 w 96"/>
                <a:gd name="T29" fmla="*/ 106 h 108"/>
                <a:gd name="T30" fmla="*/ 40 w 96"/>
                <a:gd name="T31" fmla="*/ 106 h 108"/>
                <a:gd name="T32" fmla="*/ 45 w 96"/>
                <a:gd name="T33" fmla="*/ 108 h 108"/>
                <a:gd name="T34" fmla="*/ 58 w 96"/>
                <a:gd name="T35" fmla="*/ 107 h 108"/>
                <a:gd name="T36" fmla="*/ 74 w 96"/>
                <a:gd name="T37" fmla="*/ 105 h 108"/>
                <a:gd name="T38" fmla="*/ 79 w 96"/>
                <a:gd name="T39" fmla="*/ 95 h 108"/>
                <a:gd name="T40" fmla="*/ 83 w 96"/>
                <a:gd name="T41" fmla="*/ 92 h 108"/>
                <a:gd name="T42" fmla="*/ 82 w 96"/>
                <a:gd name="T43" fmla="*/ 90 h 108"/>
                <a:gd name="T44" fmla="*/ 80 w 96"/>
                <a:gd name="T45" fmla="*/ 88 h 108"/>
                <a:gd name="T46" fmla="*/ 76 w 96"/>
                <a:gd name="T47" fmla="*/ 85 h 108"/>
                <a:gd name="T48" fmla="*/ 69 w 96"/>
                <a:gd name="T49" fmla="*/ 74 h 108"/>
                <a:gd name="T50" fmla="*/ 70 w 96"/>
                <a:gd name="T51" fmla="*/ 65 h 108"/>
                <a:gd name="T52" fmla="*/ 87 w 96"/>
                <a:gd name="T53" fmla="*/ 58 h 108"/>
                <a:gd name="T54" fmla="*/ 93 w 96"/>
                <a:gd name="T55" fmla="*/ 55 h 108"/>
                <a:gd name="T56" fmla="*/ 96 w 96"/>
                <a:gd name="T57" fmla="*/ 56 h 108"/>
                <a:gd name="T58" fmla="*/ 96 w 96"/>
                <a:gd name="T59" fmla="*/ 55 h 108"/>
                <a:gd name="T60" fmla="*/ 96 w 96"/>
                <a:gd name="T61" fmla="*/ 53 h 108"/>
                <a:gd name="T62" fmla="*/ 92 w 96"/>
                <a:gd name="T63" fmla="*/ 39 h 108"/>
                <a:gd name="T64" fmla="*/ 87 w 96"/>
                <a:gd name="T65" fmla="*/ 30 h 108"/>
                <a:gd name="T66" fmla="*/ 88 w 96"/>
                <a:gd name="T67" fmla="*/ 14 h 108"/>
                <a:gd name="T68" fmla="*/ 83 w 96"/>
                <a:gd name="T69" fmla="*/ 10 h 108"/>
                <a:gd name="T70" fmla="*/ 73 w 96"/>
                <a:gd name="T71" fmla="*/ 6 h 108"/>
                <a:gd name="T72" fmla="*/ 53 w 96"/>
                <a:gd name="T73" fmla="*/ 12 h 108"/>
                <a:gd name="T74" fmla="*/ 42 w 96"/>
                <a:gd name="T75" fmla="*/ 5 h 108"/>
                <a:gd name="T76" fmla="*/ 41 w 96"/>
                <a:gd name="T77" fmla="*/ 1 h 108"/>
                <a:gd name="T78" fmla="*/ 39 w 96"/>
                <a:gd name="T79" fmla="*/ 1 h 108"/>
                <a:gd name="T80" fmla="*/ 36 w 96"/>
                <a:gd name="T81" fmla="*/ 0 h 108"/>
                <a:gd name="T82" fmla="*/ 31 w 96"/>
                <a:gd name="T83" fmla="*/ 0 h 108"/>
                <a:gd name="T84" fmla="*/ 35 w 96"/>
                <a:gd name="T85" fmla="*/ 12 h 108"/>
                <a:gd name="T86" fmla="*/ 30 w 96"/>
                <a:gd name="T87" fmla="*/ 18 h 108"/>
                <a:gd name="T88" fmla="*/ 17 w 96"/>
                <a:gd name="T89" fmla="*/ 18 h 108"/>
                <a:gd name="T90" fmla="*/ 13 w 96"/>
                <a:gd name="T91" fmla="*/ 21 h 108"/>
                <a:gd name="T92" fmla="*/ 14 w 96"/>
                <a:gd name="T93" fmla="*/ 25 h 108"/>
                <a:gd name="T94" fmla="*/ 13 w 96"/>
                <a:gd name="T95" fmla="*/ 29 h 108"/>
                <a:gd name="T96" fmla="*/ 9 w 96"/>
                <a:gd name="T97" fmla="*/ 42 h 108"/>
                <a:gd name="T98" fmla="*/ 2 w 96"/>
                <a:gd name="T99" fmla="*/ 52 h 108"/>
                <a:gd name="T100" fmla="*/ 1 w 96"/>
                <a:gd name="T101" fmla="*/ 59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6" h="108">
                  <a:moveTo>
                    <a:pt x="1" y="59"/>
                  </a:moveTo>
                  <a:cubicBezTo>
                    <a:pt x="1" y="59"/>
                    <a:pt x="1" y="59"/>
                    <a:pt x="1" y="59"/>
                  </a:cubicBezTo>
                  <a:cubicBezTo>
                    <a:pt x="0" y="60"/>
                    <a:pt x="0" y="60"/>
                    <a:pt x="0" y="60"/>
                  </a:cubicBezTo>
                  <a:cubicBezTo>
                    <a:pt x="0" y="60"/>
                    <a:pt x="0" y="60"/>
                    <a:pt x="0" y="60"/>
                  </a:cubicBezTo>
                  <a:cubicBezTo>
                    <a:pt x="0" y="60"/>
                    <a:pt x="0" y="60"/>
                    <a:pt x="0" y="60"/>
                  </a:cubicBezTo>
                  <a:cubicBezTo>
                    <a:pt x="0" y="60"/>
                    <a:pt x="0" y="60"/>
                    <a:pt x="0" y="60"/>
                  </a:cubicBezTo>
                  <a:cubicBezTo>
                    <a:pt x="0" y="61"/>
                    <a:pt x="1" y="62"/>
                    <a:pt x="2" y="63"/>
                  </a:cubicBezTo>
                  <a:cubicBezTo>
                    <a:pt x="2" y="64"/>
                    <a:pt x="3" y="65"/>
                    <a:pt x="3" y="66"/>
                  </a:cubicBezTo>
                  <a:cubicBezTo>
                    <a:pt x="4" y="65"/>
                    <a:pt x="4" y="65"/>
                    <a:pt x="4" y="65"/>
                  </a:cubicBezTo>
                  <a:cubicBezTo>
                    <a:pt x="3" y="66"/>
                    <a:pt x="3" y="66"/>
                    <a:pt x="3" y="66"/>
                  </a:cubicBezTo>
                  <a:cubicBezTo>
                    <a:pt x="3" y="67"/>
                    <a:pt x="3" y="67"/>
                    <a:pt x="3" y="67"/>
                  </a:cubicBezTo>
                  <a:cubicBezTo>
                    <a:pt x="3" y="69"/>
                    <a:pt x="2" y="70"/>
                    <a:pt x="2" y="70"/>
                  </a:cubicBezTo>
                  <a:cubicBezTo>
                    <a:pt x="1" y="70"/>
                    <a:pt x="1" y="71"/>
                    <a:pt x="1" y="71"/>
                  </a:cubicBezTo>
                  <a:cubicBezTo>
                    <a:pt x="1" y="71"/>
                    <a:pt x="1" y="71"/>
                    <a:pt x="1" y="71"/>
                  </a:cubicBezTo>
                  <a:cubicBezTo>
                    <a:pt x="2" y="71"/>
                    <a:pt x="2" y="72"/>
                    <a:pt x="2" y="72"/>
                  </a:cubicBezTo>
                  <a:cubicBezTo>
                    <a:pt x="2" y="72"/>
                    <a:pt x="2" y="72"/>
                    <a:pt x="2" y="72"/>
                  </a:cubicBezTo>
                  <a:cubicBezTo>
                    <a:pt x="2" y="73"/>
                    <a:pt x="3" y="73"/>
                    <a:pt x="3" y="74"/>
                  </a:cubicBezTo>
                  <a:cubicBezTo>
                    <a:pt x="3" y="74"/>
                    <a:pt x="3" y="74"/>
                    <a:pt x="3" y="74"/>
                  </a:cubicBezTo>
                  <a:cubicBezTo>
                    <a:pt x="3" y="75"/>
                    <a:pt x="4" y="75"/>
                    <a:pt x="4" y="76"/>
                  </a:cubicBezTo>
                  <a:cubicBezTo>
                    <a:pt x="4" y="76"/>
                    <a:pt x="4" y="76"/>
                    <a:pt x="4" y="76"/>
                  </a:cubicBezTo>
                  <a:cubicBezTo>
                    <a:pt x="4" y="77"/>
                    <a:pt x="4" y="78"/>
                    <a:pt x="4" y="79"/>
                  </a:cubicBezTo>
                  <a:cubicBezTo>
                    <a:pt x="4" y="79"/>
                    <a:pt x="4" y="79"/>
                    <a:pt x="4" y="79"/>
                  </a:cubicBezTo>
                  <a:cubicBezTo>
                    <a:pt x="5" y="79"/>
                    <a:pt x="5" y="79"/>
                    <a:pt x="5" y="79"/>
                  </a:cubicBezTo>
                  <a:cubicBezTo>
                    <a:pt x="5" y="80"/>
                    <a:pt x="6" y="80"/>
                    <a:pt x="6" y="80"/>
                  </a:cubicBezTo>
                  <a:cubicBezTo>
                    <a:pt x="6" y="80"/>
                    <a:pt x="7" y="80"/>
                    <a:pt x="7" y="81"/>
                  </a:cubicBezTo>
                  <a:cubicBezTo>
                    <a:pt x="8" y="82"/>
                    <a:pt x="9" y="83"/>
                    <a:pt x="12" y="83"/>
                  </a:cubicBezTo>
                  <a:cubicBezTo>
                    <a:pt x="15" y="83"/>
                    <a:pt x="16" y="84"/>
                    <a:pt x="17" y="85"/>
                  </a:cubicBezTo>
                  <a:cubicBezTo>
                    <a:pt x="18" y="85"/>
                    <a:pt x="18" y="85"/>
                    <a:pt x="18" y="85"/>
                  </a:cubicBezTo>
                  <a:cubicBezTo>
                    <a:pt x="18" y="85"/>
                    <a:pt x="19" y="85"/>
                    <a:pt x="19" y="85"/>
                  </a:cubicBezTo>
                  <a:cubicBezTo>
                    <a:pt x="20" y="85"/>
                    <a:pt x="23" y="86"/>
                    <a:pt x="24" y="88"/>
                  </a:cubicBezTo>
                  <a:cubicBezTo>
                    <a:pt x="24" y="89"/>
                    <a:pt x="24" y="91"/>
                    <a:pt x="22" y="93"/>
                  </a:cubicBezTo>
                  <a:cubicBezTo>
                    <a:pt x="19" y="95"/>
                    <a:pt x="19" y="97"/>
                    <a:pt x="18" y="100"/>
                  </a:cubicBezTo>
                  <a:cubicBezTo>
                    <a:pt x="18" y="101"/>
                    <a:pt x="18" y="101"/>
                    <a:pt x="18" y="101"/>
                  </a:cubicBezTo>
                  <a:cubicBezTo>
                    <a:pt x="18" y="102"/>
                    <a:pt x="18" y="103"/>
                    <a:pt x="18" y="104"/>
                  </a:cubicBezTo>
                  <a:cubicBezTo>
                    <a:pt x="18" y="104"/>
                    <a:pt x="18" y="105"/>
                    <a:pt x="18" y="105"/>
                  </a:cubicBezTo>
                  <a:cubicBezTo>
                    <a:pt x="18" y="105"/>
                    <a:pt x="18" y="105"/>
                    <a:pt x="18" y="105"/>
                  </a:cubicBezTo>
                  <a:cubicBezTo>
                    <a:pt x="18" y="105"/>
                    <a:pt x="18" y="105"/>
                    <a:pt x="18" y="105"/>
                  </a:cubicBezTo>
                  <a:cubicBezTo>
                    <a:pt x="18" y="105"/>
                    <a:pt x="19" y="106"/>
                    <a:pt x="20" y="106"/>
                  </a:cubicBezTo>
                  <a:cubicBezTo>
                    <a:pt x="23" y="106"/>
                    <a:pt x="24" y="105"/>
                    <a:pt x="24" y="105"/>
                  </a:cubicBezTo>
                  <a:cubicBezTo>
                    <a:pt x="27" y="104"/>
                    <a:pt x="29" y="103"/>
                    <a:pt x="33" y="105"/>
                  </a:cubicBezTo>
                  <a:cubicBezTo>
                    <a:pt x="34" y="105"/>
                    <a:pt x="35" y="105"/>
                    <a:pt x="35" y="106"/>
                  </a:cubicBezTo>
                  <a:cubicBezTo>
                    <a:pt x="36" y="106"/>
                    <a:pt x="36" y="106"/>
                    <a:pt x="36" y="106"/>
                  </a:cubicBezTo>
                  <a:cubicBezTo>
                    <a:pt x="37" y="106"/>
                    <a:pt x="38" y="107"/>
                    <a:pt x="38" y="107"/>
                  </a:cubicBezTo>
                  <a:cubicBezTo>
                    <a:pt x="38" y="107"/>
                    <a:pt x="38" y="107"/>
                    <a:pt x="38" y="107"/>
                  </a:cubicBezTo>
                  <a:cubicBezTo>
                    <a:pt x="39" y="107"/>
                    <a:pt x="39" y="107"/>
                    <a:pt x="39" y="106"/>
                  </a:cubicBezTo>
                  <a:cubicBezTo>
                    <a:pt x="39" y="106"/>
                    <a:pt x="40" y="106"/>
                    <a:pt x="40" y="106"/>
                  </a:cubicBezTo>
                  <a:cubicBezTo>
                    <a:pt x="40" y="106"/>
                    <a:pt x="40" y="106"/>
                    <a:pt x="40" y="106"/>
                  </a:cubicBezTo>
                  <a:cubicBezTo>
                    <a:pt x="40" y="106"/>
                    <a:pt x="40" y="106"/>
                    <a:pt x="40" y="106"/>
                  </a:cubicBezTo>
                  <a:cubicBezTo>
                    <a:pt x="40" y="106"/>
                    <a:pt x="40" y="106"/>
                    <a:pt x="40" y="106"/>
                  </a:cubicBezTo>
                  <a:cubicBezTo>
                    <a:pt x="42" y="106"/>
                    <a:pt x="43" y="107"/>
                    <a:pt x="44" y="108"/>
                  </a:cubicBezTo>
                  <a:cubicBezTo>
                    <a:pt x="45" y="108"/>
                    <a:pt x="45" y="108"/>
                    <a:pt x="45" y="108"/>
                  </a:cubicBezTo>
                  <a:cubicBezTo>
                    <a:pt x="46" y="107"/>
                    <a:pt x="48" y="106"/>
                    <a:pt x="50" y="106"/>
                  </a:cubicBezTo>
                  <a:cubicBezTo>
                    <a:pt x="52" y="106"/>
                    <a:pt x="53" y="106"/>
                    <a:pt x="54" y="107"/>
                  </a:cubicBezTo>
                  <a:cubicBezTo>
                    <a:pt x="56" y="108"/>
                    <a:pt x="57" y="108"/>
                    <a:pt x="58" y="107"/>
                  </a:cubicBezTo>
                  <a:cubicBezTo>
                    <a:pt x="61" y="105"/>
                    <a:pt x="67" y="104"/>
                    <a:pt x="69" y="104"/>
                  </a:cubicBezTo>
                  <a:cubicBezTo>
                    <a:pt x="71" y="104"/>
                    <a:pt x="72" y="104"/>
                    <a:pt x="72" y="104"/>
                  </a:cubicBezTo>
                  <a:cubicBezTo>
                    <a:pt x="73" y="105"/>
                    <a:pt x="74" y="105"/>
                    <a:pt x="74" y="105"/>
                  </a:cubicBezTo>
                  <a:cubicBezTo>
                    <a:pt x="74" y="105"/>
                    <a:pt x="74" y="104"/>
                    <a:pt x="74" y="103"/>
                  </a:cubicBezTo>
                  <a:cubicBezTo>
                    <a:pt x="72" y="98"/>
                    <a:pt x="76" y="96"/>
                    <a:pt x="78" y="96"/>
                  </a:cubicBezTo>
                  <a:cubicBezTo>
                    <a:pt x="78" y="95"/>
                    <a:pt x="78" y="95"/>
                    <a:pt x="79" y="95"/>
                  </a:cubicBezTo>
                  <a:cubicBezTo>
                    <a:pt x="79" y="95"/>
                    <a:pt x="79" y="94"/>
                    <a:pt x="79" y="94"/>
                  </a:cubicBezTo>
                  <a:cubicBezTo>
                    <a:pt x="79" y="94"/>
                    <a:pt x="79" y="94"/>
                    <a:pt x="80" y="94"/>
                  </a:cubicBezTo>
                  <a:cubicBezTo>
                    <a:pt x="80" y="93"/>
                    <a:pt x="82" y="92"/>
                    <a:pt x="83" y="92"/>
                  </a:cubicBezTo>
                  <a:cubicBezTo>
                    <a:pt x="83" y="91"/>
                    <a:pt x="84" y="91"/>
                    <a:pt x="84" y="91"/>
                  </a:cubicBezTo>
                  <a:cubicBezTo>
                    <a:pt x="84" y="91"/>
                    <a:pt x="84" y="91"/>
                    <a:pt x="84" y="91"/>
                  </a:cubicBezTo>
                  <a:cubicBezTo>
                    <a:pt x="84" y="91"/>
                    <a:pt x="83" y="90"/>
                    <a:pt x="82" y="90"/>
                  </a:cubicBezTo>
                  <a:cubicBezTo>
                    <a:pt x="82" y="90"/>
                    <a:pt x="82" y="90"/>
                    <a:pt x="82" y="90"/>
                  </a:cubicBezTo>
                  <a:cubicBezTo>
                    <a:pt x="81" y="89"/>
                    <a:pt x="81" y="89"/>
                    <a:pt x="80" y="88"/>
                  </a:cubicBezTo>
                  <a:cubicBezTo>
                    <a:pt x="80" y="88"/>
                    <a:pt x="80" y="88"/>
                    <a:pt x="80" y="88"/>
                  </a:cubicBezTo>
                  <a:cubicBezTo>
                    <a:pt x="79" y="87"/>
                    <a:pt x="78" y="87"/>
                    <a:pt x="78" y="87"/>
                  </a:cubicBezTo>
                  <a:cubicBezTo>
                    <a:pt x="78" y="86"/>
                    <a:pt x="78" y="86"/>
                    <a:pt x="77" y="86"/>
                  </a:cubicBezTo>
                  <a:cubicBezTo>
                    <a:pt x="77" y="86"/>
                    <a:pt x="76" y="86"/>
                    <a:pt x="76" y="85"/>
                  </a:cubicBezTo>
                  <a:cubicBezTo>
                    <a:pt x="75" y="85"/>
                    <a:pt x="74" y="84"/>
                    <a:pt x="74" y="84"/>
                  </a:cubicBezTo>
                  <a:cubicBezTo>
                    <a:pt x="72" y="82"/>
                    <a:pt x="71" y="79"/>
                    <a:pt x="70" y="77"/>
                  </a:cubicBezTo>
                  <a:cubicBezTo>
                    <a:pt x="70" y="75"/>
                    <a:pt x="70" y="74"/>
                    <a:pt x="69" y="74"/>
                  </a:cubicBezTo>
                  <a:cubicBezTo>
                    <a:pt x="69" y="73"/>
                    <a:pt x="69" y="73"/>
                    <a:pt x="69" y="72"/>
                  </a:cubicBezTo>
                  <a:cubicBezTo>
                    <a:pt x="68" y="71"/>
                    <a:pt x="66" y="69"/>
                    <a:pt x="67" y="67"/>
                  </a:cubicBezTo>
                  <a:cubicBezTo>
                    <a:pt x="67" y="66"/>
                    <a:pt x="68" y="65"/>
                    <a:pt x="70" y="65"/>
                  </a:cubicBezTo>
                  <a:cubicBezTo>
                    <a:pt x="73" y="64"/>
                    <a:pt x="79" y="63"/>
                    <a:pt x="81" y="61"/>
                  </a:cubicBezTo>
                  <a:cubicBezTo>
                    <a:pt x="81" y="60"/>
                    <a:pt x="82" y="60"/>
                    <a:pt x="82" y="60"/>
                  </a:cubicBezTo>
                  <a:cubicBezTo>
                    <a:pt x="84" y="59"/>
                    <a:pt x="86" y="58"/>
                    <a:pt x="87" y="58"/>
                  </a:cubicBezTo>
                  <a:cubicBezTo>
                    <a:pt x="88" y="57"/>
                    <a:pt x="89" y="57"/>
                    <a:pt x="90" y="57"/>
                  </a:cubicBezTo>
                  <a:cubicBezTo>
                    <a:pt x="90" y="57"/>
                    <a:pt x="90" y="57"/>
                    <a:pt x="90" y="56"/>
                  </a:cubicBezTo>
                  <a:cubicBezTo>
                    <a:pt x="90" y="56"/>
                    <a:pt x="91" y="55"/>
                    <a:pt x="93" y="55"/>
                  </a:cubicBezTo>
                  <a:cubicBezTo>
                    <a:pt x="94" y="55"/>
                    <a:pt x="94" y="56"/>
                    <a:pt x="95" y="56"/>
                  </a:cubicBezTo>
                  <a:cubicBezTo>
                    <a:pt x="95" y="56"/>
                    <a:pt x="96" y="56"/>
                    <a:pt x="96" y="56"/>
                  </a:cubicBezTo>
                  <a:cubicBezTo>
                    <a:pt x="96" y="56"/>
                    <a:pt x="96" y="56"/>
                    <a:pt x="96" y="56"/>
                  </a:cubicBezTo>
                  <a:cubicBezTo>
                    <a:pt x="96" y="56"/>
                    <a:pt x="96" y="56"/>
                    <a:pt x="96" y="56"/>
                  </a:cubicBezTo>
                  <a:cubicBezTo>
                    <a:pt x="96" y="55"/>
                    <a:pt x="96" y="55"/>
                    <a:pt x="96" y="55"/>
                  </a:cubicBezTo>
                  <a:cubicBezTo>
                    <a:pt x="96" y="55"/>
                    <a:pt x="96" y="55"/>
                    <a:pt x="96" y="55"/>
                  </a:cubicBezTo>
                  <a:cubicBezTo>
                    <a:pt x="96" y="55"/>
                    <a:pt x="96" y="54"/>
                    <a:pt x="96" y="54"/>
                  </a:cubicBezTo>
                  <a:cubicBezTo>
                    <a:pt x="96" y="54"/>
                    <a:pt x="96" y="54"/>
                    <a:pt x="96" y="54"/>
                  </a:cubicBezTo>
                  <a:cubicBezTo>
                    <a:pt x="96" y="54"/>
                    <a:pt x="96" y="53"/>
                    <a:pt x="96" y="53"/>
                  </a:cubicBezTo>
                  <a:cubicBezTo>
                    <a:pt x="96" y="53"/>
                    <a:pt x="96" y="53"/>
                    <a:pt x="96" y="53"/>
                  </a:cubicBezTo>
                  <a:cubicBezTo>
                    <a:pt x="94" y="51"/>
                    <a:pt x="93" y="47"/>
                    <a:pt x="93" y="43"/>
                  </a:cubicBezTo>
                  <a:cubicBezTo>
                    <a:pt x="93" y="40"/>
                    <a:pt x="92" y="40"/>
                    <a:pt x="92" y="39"/>
                  </a:cubicBezTo>
                  <a:cubicBezTo>
                    <a:pt x="92" y="39"/>
                    <a:pt x="91" y="38"/>
                    <a:pt x="91" y="36"/>
                  </a:cubicBezTo>
                  <a:cubicBezTo>
                    <a:pt x="91" y="35"/>
                    <a:pt x="91" y="33"/>
                    <a:pt x="90" y="33"/>
                  </a:cubicBezTo>
                  <a:cubicBezTo>
                    <a:pt x="89" y="32"/>
                    <a:pt x="88" y="31"/>
                    <a:pt x="87" y="30"/>
                  </a:cubicBezTo>
                  <a:cubicBezTo>
                    <a:pt x="87" y="28"/>
                    <a:pt x="88" y="27"/>
                    <a:pt x="88" y="25"/>
                  </a:cubicBezTo>
                  <a:cubicBezTo>
                    <a:pt x="90" y="23"/>
                    <a:pt x="89" y="17"/>
                    <a:pt x="89" y="15"/>
                  </a:cubicBezTo>
                  <a:cubicBezTo>
                    <a:pt x="88" y="15"/>
                    <a:pt x="88" y="15"/>
                    <a:pt x="88" y="14"/>
                  </a:cubicBezTo>
                  <a:cubicBezTo>
                    <a:pt x="88" y="14"/>
                    <a:pt x="88" y="14"/>
                    <a:pt x="88" y="14"/>
                  </a:cubicBezTo>
                  <a:cubicBezTo>
                    <a:pt x="88" y="14"/>
                    <a:pt x="88" y="13"/>
                    <a:pt x="87" y="12"/>
                  </a:cubicBezTo>
                  <a:cubicBezTo>
                    <a:pt x="87" y="11"/>
                    <a:pt x="87" y="10"/>
                    <a:pt x="83" y="10"/>
                  </a:cubicBezTo>
                  <a:cubicBezTo>
                    <a:pt x="81" y="10"/>
                    <a:pt x="80" y="10"/>
                    <a:pt x="80" y="9"/>
                  </a:cubicBezTo>
                  <a:cubicBezTo>
                    <a:pt x="79" y="7"/>
                    <a:pt x="80" y="6"/>
                    <a:pt x="81" y="4"/>
                  </a:cubicBezTo>
                  <a:cubicBezTo>
                    <a:pt x="79" y="6"/>
                    <a:pt x="76" y="7"/>
                    <a:pt x="73" y="6"/>
                  </a:cubicBezTo>
                  <a:cubicBezTo>
                    <a:pt x="71" y="6"/>
                    <a:pt x="68" y="9"/>
                    <a:pt x="65" y="11"/>
                  </a:cubicBezTo>
                  <a:cubicBezTo>
                    <a:pt x="64" y="12"/>
                    <a:pt x="63" y="13"/>
                    <a:pt x="62" y="13"/>
                  </a:cubicBezTo>
                  <a:cubicBezTo>
                    <a:pt x="59" y="16"/>
                    <a:pt x="55" y="15"/>
                    <a:pt x="53" y="12"/>
                  </a:cubicBezTo>
                  <a:cubicBezTo>
                    <a:pt x="52" y="10"/>
                    <a:pt x="52" y="8"/>
                    <a:pt x="53" y="7"/>
                  </a:cubicBezTo>
                  <a:cubicBezTo>
                    <a:pt x="53" y="7"/>
                    <a:pt x="52" y="7"/>
                    <a:pt x="52" y="7"/>
                  </a:cubicBezTo>
                  <a:cubicBezTo>
                    <a:pt x="48" y="9"/>
                    <a:pt x="44" y="8"/>
                    <a:pt x="42" y="5"/>
                  </a:cubicBezTo>
                  <a:cubicBezTo>
                    <a:pt x="41" y="4"/>
                    <a:pt x="41" y="3"/>
                    <a:pt x="41" y="1"/>
                  </a:cubicBezTo>
                  <a:cubicBezTo>
                    <a:pt x="41" y="1"/>
                    <a:pt x="41" y="1"/>
                    <a:pt x="41" y="1"/>
                  </a:cubicBezTo>
                  <a:cubicBezTo>
                    <a:pt x="41" y="1"/>
                    <a:pt x="41" y="1"/>
                    <a:pt x="41" y="1"/>
                  </a:cubicBezTo>
                  <a:cubicBezTo>
                    <a:pt x="40" y="1"/>
                    <a:pt x="40" y="1"/>
                    <a:pt x="39" y="1"/>
                  </a:cubicBezTo>
                  <a:cubicBezTo>
                    <a:pt x="39" y="1"/>
                    <a:pt x="39" y="1"/>
                    <a:pt x="39" y="1"/>
                  </a:cubicBezTo>
                  <a:cubicBezTo>
                    <a:pt x="39" y="1"/>
                    <a:pt x="39" y="1"/>
                    <a:pt x="39" y="1"/>
                  </a:cubicBezTo>
                  <a:cubicBezTo>
                    <a:pt x="38" y="1"/>
                    <a:pt x="38" y="1"/>
                    <a:pt x="37" y="1"/>
                  </a:cubicBezTo>
                  <a:cubicBezTo>
                    <a:pt x="37" y="1"/>
                    <a:pt x="37" y="1"/>
                    <a:pt x="36" y="1"/>
                  </a:cubicBezTo>
                  <a:cubicBezTo>
                    <a:pt x="36" y="0"/>
                    <a:pt x="36" y="0"/>
                    <a:pt x="36" y="0"/>
                  </a:cubicBezTo>
                  <a:cubicBezTo>
                    <a:pt x="35" y="0"/>
                    <a:pt x="35" y="0"/>
                    <a:pt x="34" y="0"/>
                  </a:cubicBezTo>
                  <a:cubicBezTo>
                    <a:pt x="34" y="0"/>
                    <a:pt x="34" y="0"/>
                    <a:pt x="34" y="0"/>
                  </a:cubicBezTo>
                  <a:cubicBezTo>
                    <a:pt x="33" y="0"/>
                    <a:pt x="32" y="0"/>
                    <a:pt x="31" y="0"/>
                  </a:cubicBezTo>
                  <a:cubicBezTo>
                    <a:pt x="32" y="1"/>
                    <a:pt x="32" y="3"/>
                    <a:pt x="32" y="4"/>
                  </a:cubicBezTo>
                  <a:cubicBezTo>
                    <a:pt x="31" y="5"/>
                    <a:pt x="31" y="7"/>
                    <a:pt x="33" y="10"/>
                  </a:cubicBezTo>
                  <a:cubicBezTo>
                    <a:pt x="34" y="10"/>
                    <a:pt x="34" y="11"/>
                    <a:pt x="35" y="12"/>
                  </a:cubicBezTo>
                  <a:cubicBezTo>
                    <a:pt x="35" y="13"/>
                    <a:pt x="35" y="15"/>
                    <a:pt x="35" y="16"/>
                  </a:cubicBezTo>
                  <a:cubicBezTo>
                    <a:pt x="34" y="17"/>
                    <a:pt x="32" y="18"/>
                    <a:pt x="31" y="18"/>
                  </a:cubicBezTo>
                  <a:cubicBezTo>
                    <a:pt x="31" y="18"/>
                    <a:pt x="30" y="18"/>
                    <a:pt x="30" y="18"/>
                  </a:cubicBezTo>
                  <a:cubicBezTo>
                    <a:pt x="30" y="19"/>
                    <a:pt x="29" y="21"/>
                    <a:pt x="26" y="21"/>
                  </a:cubicBezTo>
                  <a:cubicBezTo>
                    <a:pt x="24" y="21"/>
                    <a:pt x="21" y="19"/>
                    <a:pt x="19" y="18"/>
                  </a:cubicBezTo>
                  <a:cubicBezTo>
                    <a:pt x="19" y="18"/>
                    <a:pt x="18" y="18"/>
                    <a:pt x="17" y="18"/>
                  </a:cubicBezTo>
                  <a:cubicBezTo>
                    <a:pt x="15" y="18"/>
                    <a:pt x="14" y="18"/>
                    <a:pt x="13" y="18"/>
                  </a:cubicBezTo>
                  <a:cubicBezTo>
                    <a:pt x="13" y="19"/>
                    <a:pt x="13" y="19"/>
                    <a:pt x="13" y="20"/>
                  </a:cubicBezTo>
                  <a:cubicBezTo>
                    <a:pt x="13" y="20"/>
                    <a:pt x="13" y="21"/>
                    <a:pt x="13" y="21"/>
                  </a:cubicBezTo>
                  <a:cubicBezTo>
                    <a:pt x="13" y="22"/>
                    <a:pt x="13" y="22"/>
                    <a:pt x="13" y="23"/>
                  </a:cubicBezTo>
                  <a:cubicBezTo>
                    <a:pt x="13" y="23"/>
                    <a:pt x="14" y="24"/>
                    <a:pt x="14" y="24"/>
                  </a:cubicBezTo>
                  <a:cubicBezTo>
                    <a:pt x="14" y="24"/>
                    <a:pt x="14" y="25"/>
                    <a:pt x="14" y="25"/>
                  </a:cubicBezTo>
                  <a:cubicBezTo>
                    <a:pt x="14" y="26"/>
                    <a:pt x="14" y="26"/>
                    <a:pt x="13" y="26"/>
                  </a:cubicBezTo>
                  <a:cubicBezTo>
                    <a:pt x="13" y="27"/>
                    <a:pt x="13" y="27"/>
                    <a:pt x="13" y="27"/>
                  </a:cubicBezTo>
                  <a:cubicBezTo>
                    <a:pt x="13" y="28"/>
                    <a:pt x="13" y="28"/>
                    <a:pt x="13" y="29"/>
                  </a:cubicBezTo>
                  <a:cubicBezTo>
                    <a:pt x="11" y="31"/>
                    <a:pt x="9" y="32"/>
                    <a:pt x="8" y="33"/>
                  </a:cubicBezTo>
                  <a:cubicBezTo>
                    <a:pt x="10" y="35"/>
                    <a:pt x="12" y="38"/>
                    <a:pt x="11" y="40"/>
                  </a:cubicBezTo>
                  <a:cubicBezTo>
                    <a:pt x="10" y="41"/>
                    <a:pt x="9" y="41"/>
                    <a:pt x="9" y="42"/>
                  </a:cubicBezTo>
                  <a:cubicBezTo>
                    <a:pt x="9" y="42"/>
                    <a:pt x="9" y="42"/>
                    <a:pt x="9" y="43"/>
                  </a:cubicBezTo>
                  <a:cubicBezTo>
                    <a:pt x="9" y="46"/>
                    <a:pt x="6" y="47"/>
                    <a:pt x="2" y="48"/>
                  </a:cubicBezTo>
                  <a:cubicBezTo>
                    <a:pt x="2" y="49"/>
                    <a:pt x="2" y="50"/>
                    <a:pt x="2" y="52"/>
                  </a:cubicBezTo>
                  <a:cubicBezTo>
                    <a:pt x="1" y="52"/>
                    <a:pt x="1" y="53"/>
                    <a:pt x="1" y="53"/>
                  </a:cubicBezTo>
                  <a:cubicBezTo>
                    <a:pt x="1" y="55"/>
                    <a:pt x="1" y="56"/>
                    <a:pt x="1" y="58"/>
                  </a:cubicBezTo>
                  <a:cubicBezTo>
                    <a:pt x="1" y="58"/>
                    <a:pt x="1" y="58"/>
                    <a:pt x="1" y="59"/>
                  </a:cubicBezTo>
                  <a:close/>
                </a:path>
              </a:pathLst>
            </a:custGeom>
            <a:solidFill>
              <a:srgbClr val="FFAB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solidFill>
                  <a:schemeClr val="tx1">
                    <a:lumMod val="75000"/>
                    <a:lumOff val="25000"/>
                  </a:schemeClr>
                </a:solidFill>
              </a:endParaRPr>
            </a:p>
          </p:txBody>
        </p:sp>
        <p:sp>
          <p:nvSpPr>
            <p:cNvPr id="724" name="Freeform 1210"/>
            <p:cNvSpPr>
              <a:spLocks/>
            </p:cNvSpPr>
            <p:nvPr/>
          </p:nvSpPr>
          <p:spPr bwMode="auto">
            <a:xfrm>
              <a:off x="2769" y="2894"/>
              <a:ext cx="109" cy="176"/>
            </a:xfrm>
            <a:custGeom>
              <a:avLst/>
              <a:gdLst>
                <a:gd name="T0" fmla="*/ 77 w 114"/>
                <a:gd name="T1" fmla="*/ 1 h 183"/>
                <a:gd name="T2" fmla="*/ 65 w 114"/>
                <a:gd name="T3" fmla="*/ 3 h 183"/>
                <a:gd name="T4" fmla="*/ 56 w 114"/>
                <a:gd name="T5" fmla="*/ 8 h 183"/>
                <a:gd name="T6" fmla="*/ 55 w 114"/>
                <a:gd name="T7" fmla="*/ 17 h 183"/>
                <a:gd name="T8" fmla="*/ 48 w 114"/>
                <a:gd name="T9" fmla="*/ 22 h 183"/>
                <a:gd name="T10" fmla="*/ 43 w 114"/>
                <a:gd name="T11" fmla="*/ 29 h 183"/>
                <a:gd name="T12" fmla="*/ 37 w 114"/>
                <a:gd name="T13" fmla="*/ 27 h 183"/>
                <a:gd name="T14" fmla="*/ 27 w 114"/>
                <a:gd name="T15" fmla="*/ 27 h 183"/>
                <a:gd name="T16" fmla="*/ 9 w 114"/>
                <a:gd name="T17" fmla="*/ 20 h 183"/>
                <a:gd name="T18" fmla="*/ 3 w 114"/>
                <a:gd name="T19" fmla="*/ 17 h 183"/>
                <a:gd name="T20" fmla="*/ 1 w 114"/>
                <a:gd name="T21" fmla="*/ 19 h 183"/>
                <a:gd name="T22" fmla="*/ 0 w 114"/>
                <a:gd name="T23" fmla="*/ 19 h 183"/>
                <a:gd name="T24" fmla="*/ 11 w 114"/>
                <a:gd name="T25" fmla="*/ 27 h 183"/>
                <a:gd name="T26" fmla="*/ 28 w 114"/>
                <a:gd name="T27" fmla="*/ 41 h 183"/>
                <a:gd name="T28" fmla="*/ 30 w 114"/>
                <a:gd name="T29" fmla="*/ 57 h 183"/>
                <a:gd name="T30" fmla="*/ 32 w 114"/>
                <a:gd name="T31" fmla="*/ 73 h 183"/>
                <a:gd name="T32" fmla="*/ 34 w 114"/>
                <a:gd name="T33" fmla="*/ 76 h 183"/>
                <a:gd name="T34" fmla="*/ 34 w 114"/>
                <a:gd name="T35" fmla="*/ 79 h 183"/>
                <a:gd name="T36" fmla="*/ 42 w 114"/>
                <a:gd name="T37" fmla="*/ 82 h 183"/>
                <a:gd name="T38" fmla="*/ 47 w 114"/>
                <a:gd name="T39" fmla="*/ 98 h 183"/>
                <a:gd name="T40" fmla="*/ 39 w 114"/>
                <a:gd name="T41" fmla="*/ 102 h 183"/>
                <a:gd name="T42" fmla="*/ 20 w 114"/>
                <a:gd name="T43" fmla="*/ 120 h 183"/>
                <a:gd name="T44" fmla="*/ 5 w 114"/>
                <a:gd name="T45" fmla="*/ 130 h 183"/>
                <a:gd name="T46" fmla="*/ 1 w 114"/>
                <a:gd name="T47" fmla="*/ 138 h 183"/>
                <a:gd name="T48" fmla="*/ 4 w 114"/>
                <a:gd name="T49" fmla="*/ 149 h 183"/>
                <a:gd name="T50" fmla="*/ 2 w 114"/>
                <a:gd name="T51" fmla="*/ 172 h 183"/>
                <a:gd name="T52" fmla="*/ 12 w 114"/>
                <a:gd name="T53" fmla="*/ 176 h 183"/>
                <a:gd name="T54" fmla="*/ 19 w 114"/>
                <a:gd name="T55" fmla="*/ 180 h 183"/>
                <a:gd name="T56" fmla="*/ 31 w 114"/>
                <a:gd name="T57" fmla="*/ 183 h 183"/>
                <a:gd name="T58" fmla="*/ 74 w 114"/>
                <a:gd name="T59" fmla="*/ 174 h 183"/>
                <a:gd name="T60" fmla="*/ 77 w 114"/>
                <a:gd name="T61" fmla="*/ 170 h 183"/>
                <a:gd name="T62" fmla="*/ 97 w 114"/>
                <a:gd name="T63" fmla="*/ 154 h 183"/>
                <a:gd name="T64" fmla="*/ 111 w 114"/>
                <a:gd name="T65" fmla="*/ 131 h 183"/>
                <a:gd name="T66" fmla="*/ 96 w 114"/>
                <a:gd name="T67" fmla="*/ 117 h 183"/>
                <a:gd name="T68" fmla="*/ 103 w 114"/>
                <a:gd name="T69" fmla="*/ 112 h 183"/>
                <a:gd name="T70" fmla="*/ 98 w 114"/>
                <a:gd name="T71" fmla="*/ 101 h 183"/>
                <a:gd name="T72" fmla="*/ 95 w 114"/>
                <a:gd name="T73" fmla="*/ 94 h 183"/>
                <a:gd name="T74" fmla="*/ 94 w 114"/>
                <a:gd name="T75" fmla="*/ 84 h 183"/>
                <a:gd name="T76" fmla="*/ 98 w 114"/>
                <a:gd name="T77" fmla="*/ 79 h 183"/>
                <a:gd name="T78" fmla="*/ 87 w 114"/>
                <a:gd name="T79" fmla="*/ 62 h 183"/>
                <a:gd name="T80" fmla="*/ 91 w 114"/>
                <a:gd name="T81" fmla="*/ 53 h 183"/>
                <a:gd name="T82" fmla="*/ 90 w 114"/>
                <a:gd name="T83" fmla="*/ 40 h 183"/>
                <a:gd name="T84" fmla="*/ 81 w 114"/>
                <a:gd name="T85" fmla="*/ 33 h 183"/>
                <a:gd name="T86" fmla="*/ 85 w 114"/>
                <a:gd name="T87" fmla="*/ 18 h 183"/>
                <a:gd name="T88" fmla="*/ 87 w 114"/>
                <a:gd name="T89" fmla="*/ 15 h 183"/>
                <a:gd name="T90" fmla="*/ 89 w 114"/>
                <a:gd name="T91" fmla="*/ 8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14" h="183">
                  <a:moveTo>
                    <a:pt x="89" y="8"/>
                  </a:moveTo>
                  <a:cubicBezTo>
                    <a:pt x="89" y="8"/>
                    <a:pt x="86" y="6"/>
                    <a:pt x="85" y="6"/>
                  </a:cubicBezTo>
                  <a:cubicBezTo>
                    <a:pt x="82" y="5"/>
                    <a:pt x="79" y="3"/>
                    <a:pt x="77" y="1"/>
                  </a:cubicBezTo>
                  <a:cubicBezTo>
                    <a:pt x="77" y="1"/>
                    <a:pt x="77" y="0"/>
                    <a:pt x="75" y="0"/>
                  </a:cubicBezTo>
                  <a:cubicBezTo>
                    <a:pt x="74" y="0"/>
                    <a:pt x="72" y="0"/>
                    <a:pt x="72" y="1"/>
                  </a:cubicBezTo>
                  <a:cubicBezTo>
                    <a:pt x="70" y="3"/>
                    <a:pt x="68" y="3"/>
                    <a:pt x="65" y="3"/>
                  </a:cubicBezTo>
                  <a:cubicBezTo>
                    <a:pt x="64" y="3"/>
                    <a:pt x="64" y="3"/>
                    <a:pt x="64" y="3"/>
                  </a:cubicBezTo>
                  <a:cubicBezTo>
                    <a:pt x="62" y="3"/>
                    <a:pt x="61" y="3"/>
                    <a:pt x="61" y="3"/>
                  </a:cubicBezTo>
                  <a:cubicBezTo>
                    <a:pt x="60" y="5"/>
                    <a:pt x="58" y="7"/>
                    <a:pt x="56" y="8"/>
                  </a:cubicBezTo>
                  <a:cubicBezTo>
                    <a:pt x="55" y="9"/>
                    <a:pt x="54" y="9"/>
                    <a:pt x="54" y="10"/>
                  </a:cubicBezTo>
                  <a:cubicBezTo>
                    <a:pt x="54" y="11"/>
                    <a:pt x="54" y="12"/>
                    <a:pt x="54" y="13"/>
                  </a:cubicBezTo>
                  <a:cubicBezTo>
                    <a:pt x="54" y="14"/>
                    <a:pt x="55" y="16"/>
                    <a:pt x="55" y="17"/>
                  </a:cubicBezTo>
                  <a:cubicBezTo>
                    <a:pt x="55" y="18"/>
                    <a:pt x="55" y="19"/>
                    <a:pt x="54" y="20"/>
                  </a:cubicBezTo>
                  <a:cubicBezTo>
                    <a:pt x="53" y="21"/>
                    <a:pt x="52" y="22"/>
                    <a:pt x="49" y="22"/>
                  </a:cubicBezTo>
                  <a:cubicBezTo>
                    <a:pt x="49" y="22"/>
                    <a:pt x="49" y="22"/>
                    <a:pt x="48" y="22"/>
                  </a:cubicBezTo>
                  <a:cubicBezTo>
                    <a:pt x="48" y="22"/>
                    <a:pt x="48" y="22"/>
                    <a:pt x="48" y="22"/>
                  </a:cubicBezTo>
                  <a:cubicBezTo>
                    <a:pt x="48" y="23"/>
                    <a:pt x="48" y="25"/>
                    <a:pt x="46" y="27"/>
                  </a:cubicBezTo>
                  <a:cubicBezTo>
                    <a:pt x="46" y="28"/>
                    <a:pt x="45" y="29"/>
                    <a:pt x="43" y="29"/>
                  </a:cubicBezTo>
                  <a:cubicBezTo>
                    <a:pt x="41" y="29"/>
                    <a:pt x="40" y="28"/>
                    <a:pt x="40" y="27"/>
                  </a:cubicBezTo>
                  <a:cubicBezTo>
                    <a:pt x="39" y="27"/>
                    <a:pt x="39" y="26"/>
                    <a:pt x="39" y="26"/>
                  </a:cubicBezTo>
                  <a:cubicBezTo>
                    <a:pt x="38" y="27"/>
                    <a:pt x="38" y="27"/>
                    <a:pt x="37" y="27"/>
                  </a:cubicBezTo>
                  <a:cubicBezTo>
                    <a:pt x="36" y="27"/>
                    <a:pt x="34" y="26"/>
                    <a:pt x="33" y="26"/>
                  </a:cubicBezTo>
                  <a:cubicBezTo>
                    <a:pt x="33" y="25"/>
                    <a:pt x="32" y="25"/>
                    <a:pt x="31" y="25"/>
                  </a:cubicBezTo>
                  <a:cubicBezTo>
                    <a:pt x="31" y="26"/>
                    <a:pt x="29" y="27"/>
                    <a:pt x="27" y="27"/>
                  </a:cubicBezTo>
                  <a:cubicBezTo>
                    <a:pt x="25" y="27"/>
                    <a:pt x="23" y="27"/>
                    <a:pt x="20" y="26"/>
                  </a:cubicBezTo>
                  <a:cubicBezTo>
                    <a:pt x="19" y="26"/>
                    <a:pt x="18" y="26"/>
                    <a:pt x="17" y="25"/>
                  </a:cubicBezTo>
                  <a:cubicBezTo>
                    <a:pt x="14" y="25"/>
                    <a:pt x="11" y="22"/>
                    <a:pt x="9" y="20"/>
                  </a:cubicBezTo>
                  <a:cubicBezTo>
                    <a:pt x="8" y="18"/>
                    <a:pt x="6" y="16"/>
                    <a:pt x="5" y="16"/>
                  </a:cubicBezTo>
                  <a:cubicBezTo>
                    <a:pt x="4" y="16"/>
                    <a:pt x="4" y="16"/>
                    <a:pt x="4" y="17"/>
                  </a:cubicBezTo>
                  <a:cubicBezTo>
                    <a:pt x="3" y="17"/>
                    <a:pt x="3" y="17"/>
                    <a:pt x="3" y="17"/>
                  </a:cubicBezTo>
                  <a:cubicBezTo>
                    <a:pt x="3" y="17"/>
                    <a:pt x="2" y="17"/>
                    <a:pt x="2" y="17"/>
                  </a:cubicBezTo>
                  <a:cubicBezTo>
                    <a:pt x="2" y="17"/>
                    <a:pt x="2" y="18"/>
                    <a:pt x="2" y="18"/>
                  </a:cubicBezTo>
                  <a:cubicBezTo>
                    <a:pt x="1" y="18"/>
                    <a:pt x="1" y="18"/>
                    <a:pt x="1" y="19"/>
                  </a:cubicBezTo>
                  <a:cubicBezTo>
                    <a:pt x="1" y="19"/>
                    <a:pt x="1" y="19"/>
                    <a:pt x="1" y="19"/>
                  </a:cubicBezTo>
                  <a:cubicBezTo>
                    <a:pt x="0" y="19"/>
                    <a:pt x="0" y="19"/>
                    <a:pt x="0" y="19"/>
                  </a:cubicBezTo>
                  <a:cubicBezTo>
                    <a:pt x="0" y="19"/>
                    <a:pt x="0" y="19"/>
                    <a:pt x="0" y="19"/>
                  </a:cubicBezTo>
                  <a:cubicBezTo>
                    <a:pt x="2" y="20"/>
                    <a:pt x="3" y="21"/>
                    <a:pt x="4" y="22"/>
                  </a:cubicBezTo>
                  <a:cubicBezTo>
                    <a:pt x="5" y="23"/>
                    <a:pt x="7" y="25"/>
                    <a:pt x="9" y="26"/>
                  </a:cubicBezTo>
                  <a:cubicBezTo>
                    <a:pt x="9" y="26"/>
                    <a:pt x="10" y="27"/>
                    <a:pt x="11" y="27"/>
                  </a:cubicBezTo>
                  <a:cubicBezTo>
                    <a:pt x="12" y="28"/>
                    <a:pt x="14" y="28"/>
                    <a:pt x="15" y="29"/>
                  </a:cubicBezTo>
                  <a:cubicBezTo>
                    <a:pt x="22" y="32"/>
                    <a:pt x="29" y="34"/>
                    <a:pt x="28" y="39"/>
                  </a:cubicBezTo>
                  <a:cubicBezTo>
                    <a:pt x="28" y="39"/>
                    <a:pt x="28" y="40"/>
                    <a:pt x="28" y="41"/>
                  </a:cubicBezTo>
                  <a:cubicBezTo>
                    <a:pt x="27" y="43"/>
                    <a:pt x="27" y="47"/>
                    <a:pt x="28" y="47"/>
                  </a:cubicBezTo>
                  <a:cubicBezTo>
                    <a:pt x="30" y="49"/>
                    <a:pt x="30" y="52"/>
                    <a:pt x="30" y="54"/>
                  </a:cubicBezTo>
                  <a:cubicBezTo>
                    <a:pt x="30" y="55"/>
                    <a:pt x="30" y="57"/>
                    <a:pt x="30" y="57"/>
                  </a:cubicBezTo>
                  <a:cubicBezTo>
                    <a:pt x="33" y="59"/>
                    <a:pt x="34" y="63"/>
                    <a:pt x="33" y="66"/>
                  </a:cubicBezTo>
                  <a:cubicBezTo>
                    <a:pt x="32" y="69"/>
                    <a:pt x="31" y="70"/>
                    <a:pt x="30" y="71"/>
                  </a:cubicBezTo>
                  <a:cubicBezTo>
                    <a:pt x="31" y="71"/>
                    <a:pt x="31" y="73"/>
                    <a:pt x="32" y="73"/>
                  </a:cubicBezTo>
                  <a:cubicBezTo>
                    <a:pt x="33" y="74"/>
                    <a:pt x="33" y="74"/>
                    <a:pt x="33" y="75"/>
                  </a:cubicBezTo>
                  <a:cubicBezTo>
                    <a:pt x="33" y="75"/>
                    <a:pt x="33" y="75"/>
                    <a:pt x="33" y="75"/>
                  </a:cubicBezTo>
                  <a:cubicBezTo>
                    <a:pt x="33" y="75"/>
                    <a:pt x="34" y="76"/>
                    <a:pt x="34" y="76"/>
                  </a:cubicBezTo>
                  <a:cubicBezTo>
                    <a:pt x="34" y="76"/>
                    <a:pt x="34" y="77"/>
                    <a:pt x="34" y="77"/>
                  </a:cubicBezTo>
                  <a:cubicBezTo>
                    <a:pt x="34" y="77"/>
                    <a:pt x="34" y="78"/>
                    <a:pt x="34" y="78"/>
                  </a:cubicBezTo>
                  <a:cubicBezTo>
                    <a:pt x="34" y="78"/>
                    <a:pt x="34" y="78"/>
                    <a:pt x="34" y="79"/>
                  </a:cubicBezTo>
                  <a:cubicBezTo>
                    <a:pt x="34" y="79"/>
                    <a:pt x="34" y="79"/>
                    <a:pt x="34" y="79"/>
                  </a:cubicBezTo>
                  <a:cubicBezTo>
                    <a:pt x="36" y="79"/>
                    <a:pt x="38" y="80"/>
                    <a:pt x="40" y="81"/>
                  </a:cubicBezTo>
                  <a:cubicBezTo>
                    <a:pt x="41" y="82"/>
                    <a:pt x="42" y="82"/>
                    <a:pt x="42" y="82"/>
                  </a:cubicBezTo>
                  <a:cubicBezTo>
                    <a:pt x="47" y="84"/>
                    <a:pt x="47" y="88"/>
                    <a:pt x="48" y="91"/>
                  </a:cubicBezTo>
                  <a:cubicBezTo>
                    <a:pt x="48" y="92"/>
                    <a:pt x="48" y="92"/>
                    <a:pt x="48" y="93"/>
                  </a:cubicBezTo>
                  <a:cubicBezTo>
                    <a:pt x="48" y="96"/>
                    <a:pt x="48" y="97"/>
                    <a:pt x="47" y="98"/>
                  </a:cubicBezTo>
                  <a:cubicBezTo>
                    <a:pt x="46" y="99"/>
                    <a:pt x="44" y="100"/>
                    <a:pt x="42" y="98"/>
                  </a:cubicBezTo>
                  <a:cubicBezTo>
                    <a:pt x="42" y="98"/>
                    <a:pt x="42" y="98"/>
                    <a:pt x="42" y="98"/>
                  </a:cubicBezTo>
                  <a:cubicBezTo>
                    <a:pt x="41" y="98"/>
                    <a:pt x="40" y="99"/>
                    <a:pt x="39" y="102"/>
                  </a:cubicBezTo>
                  <a:cubicBezTo>
                    <a:pt x="38" y="108"/>
                    <a:pt x="31" y="115"/>
                    <a:pt x="26" y="115"/>
                  </a:cubicBezTo>
                  <a:cubicBezTo>
                    <a:pt x="25" y="115"/>
                    <a:pt x="25" y="116"/>
                    <a:pt x="24" y="117"/>
                  </a:cubicBezTo>
                  <a:cubicBezTo>
                    <a:pt x="23" y="118"/>
                    <a:pt x="22" y="120"/>
                    <a:pt x="20" y="120"/>
                  </a:cubicBezTo>
                  <a:cubicBezTo>
                    <a:pt x="17" y="121"/>
                    <a:pt x="15" y="122"/>
                    <a:pt x="15" y="124"/>
                  </a:cubicBezTo>
                  <a:cubicBezTo>
                    <a:pt x="15" y="126"/>
                    <a:pt x="15" y="127"/>
                    <a:pt x="14" y="128"/>
                  </a:cubicBezTo>
                  <a:cubicBezTo>
                    <a:pt x="12" y="130"/>
                    <a:pt x="8" y="130"/>
                    <a:pt x="5" y="130"/>
                  </a:cubicBezTo>
                  <a:cubicBezTo>
                    <a:pt x="5" y="130"/>
                    <a:pt x="5" y="132"/>
                    <a:pt x="4" y="132"/>
                  </a:cubicBezTo>
                  <a:cubicBezTo>
                    <a:pt x="4" y="134"/>
                    <a:pt x="3" y="136"/>
                    <a:pt x="1" y="137"/>
                  </a:cubicBezTo>
                  <a:cubicBezTo>
                    <a:pt x="1" y="137"/>
                    <a:pt x="1" y="138"/>
                    <a:pt x="1" y="138"/>
                  </a:cubicBezTo>
                  <a:cubicBezTo>
                    <a:pt x="1" y="138"/>
                    <a:pt x="1" y="139"/>
                    <a:pt x="2" y="141"/>
                  </a:cubicBezTo>
                  <a:cubicBezTo>
                    <a:pt x="4" y="143"/>
                    <a:pt x="4" y="146"/>
                    <a:pt x="4" y="147"/>
                  </a:cubicBezTo>
                  <a:cubicBezTo>
                    <a:pt x="4" y="148"/>
                    <a:pt x="4" y="149"/>
                    <a:pt x="4" y="149"/>
                  </a:cubicBezTo>
                  <a:cubicBezTo>
                    <a:pt x="4" y="149"/>
                    <a:pt x="4" y="150"/>
                    <a:pt x="4" y="150"/>
                  </a:cubicBezTo>
                  <a:cubicBezTo>
                    <a:pt x="6" y="153"/>
                    <a:pt x="8" y="158"/>
                    <a:pt x="6" y="163"/>
                  </a:cubicBezTo>
                  <a:cubicBezTo>
                    <a:pt x="4" y="168"/>
                    <a:pt x="3" y="171"/>
                    <a:pt x="2" y="172"/>
                  </a:cubicBezTo>
                  <a:cubicBezTo>
                    <a:pt x="4" y="172"/>
                    <a:pt x="5" y="173"/>
                    <a:pt x="6" y="174"/>
                  </a:cubicBezTo>
                  <a:cubicBezTo>
                    <a:pt x="8" y="175"/>
                    <a:pt x="10" y="176"/>
                    <a:pt x="11" y="176"/>
                  </a:cubicBezTo>
                  <a:cubicBezTo>
                    <a:pt x="11" y="176"/>
                    <a:pt x="12" y="176"/>
                    <a:pt x="12" y="176"/>
                  </a:cubicBezTo>
                  <a:cubicBezTo>
                    <a:pt x="14" y="176"/>
                    <a:pt x="15" y="178"/>
                    <a:pt x="16" y="179"/>
                  </a:cubicBezTo>
                  <a:cubicBezTo>
                    <a:pt x="17" y="179"/>
                    <a:pt x="17" y="180"/>
                    <a:pt x="17" y="180"/>
                  </a:cubicBezTo>
                  <a:cubicBezTo>
                    <a:pt x="18" y="180"/>
                    <a:pt x="19" y="180"/>
                    <a:pt x="19" y="180"/>
                  </a:cubicBezTo>
                  <a:cubicBezTo>
                    <a:pt x="21" y="180"/>
                    <a:pt x="21" y="180"/>
                    <a:pt x="22" y="181"/>
                  </a:cubicBezTo>
                  <a:cubicBezTo>
                    <a:pt x="24" y="182"/>
                    <a:pt x="25" y="183"/>
                    <a:pt x="30" y="183"/>
                  </a:cubicBezTo>
                  <a:cubicBezTo>
                    <a:pt x="31" y="183"/>
                    <a:pt x="31" y="183"/>
                    <a:pt x="31" y="183"/>
                  </a:cubicBezTo>
                  <a:cubicBezTo>
                    <a:pt x="35" y="182"/>
                    <a:pt x="42" y="180"/>
                    <a:pt x="49" y="178"/>
                  </a:cubicBezTo>
                  <a:cubicBezTo>
                    <a:pt x="55" y="176"/>
                    <a:pt x="62" y="175"/>
                    <a:pt x="66" y="175"/>
                  </a:cubicBezTo>
                  <a:cubicBezTo>
                    <a:pt x="69" y="175"/>
                    <a:pt x="72" y="174"/>
                    <a:pt x="74" y="174"/>
                  </a:cubicBezTo>
                  <a:cubicBezTo>
                    <a:pt x="75" y="173"/>
                    <a:pt x="75" y="173"/>
                    <a:pt x="75" y="173"/>
                  </a:cubicBezTo>
                  <a:cubicBezTo>
                    <a:pt x="76" y="172"/>
                    <a:pt x="76" y="171"/>
                    <a:pt x="77" y="170"/>
                  </a:cubicBezTo>
                  <a:cubicBezTo>
                    <a:pt x="77" y="170"/>
                    <a:pt x="77" y="170"/>
                    <a:pt x="77" y="170"/>
                  </a:cubicBezTo>
                  <a:cubicBezTo>
                    <a:pt x="78" y="169"/>
                    <a:pt x="79" y="168"/>
                    <a:pt x="80" y="167"/>
                  </a:cubicBezTo>
                  <a:cubicBezTo>
                    <a:pt x="82" y="165"/>
                    <a:pt x="84" y="163"/>
                    <a:pt x="87" y="162"/>
                  </a:cubicBezTo>
                  <a:cubicBezTo>
                    <a:pt x="91" y="159"/>
                    <a:pt x="95" y="157"/>
                    <a:pt x="97" y="154"/>
                  </a:cubicBezTo>
                  <a:cubicBezTo>
                    <a:pt x="98" y="150"/>
                    <a:pt x="102" y="147"/>
                    <a:pt x="106" y="145"/>
                  </a:cubicBezTo>
                  <a:cubicBezTo>
                    <a:pt x="109" y="142"/>
                    <a:pt x="112" y="140"/>
                    <a:pt x="113" y="138"/>
                  </a:cubicBezTo>
                  <a:cubicBezTo>
                    <a:pt x="114" y="136"/>
                    <a:pt x="114" y="135"/>
                    <a:pt x="111" y="131"/>
                  </a:cubicBezTo>
                  <a:cubicBezTo>
                    <a:pt x="109" y="129"/>
                    <a:pt x="105" y="127"/>
                    <a:pt x="102" y="125"/>
                  </a:cubicBezTo>
                  <a:cubicBezTo>
                    <a:pt x="99" y="123"/>
                    <a:pt x="96" y="121"/>
                    <a:pt x="96" y="119"/>
                  </a:cubicBezTo>
                  <a:cubicBezTo>
                    <a:pt x="96" y="118"/>
                    <a:pt x="96" y="118"/>
                    <a:pt x="96" y="117"/>
                  </a:cubicBezTo>
                  <a:cubicBezTo>
                    <a:pt x="97" y="116"/>
                    <a:pt x="99" y="115"/>
                    <a:pt x="100" y="114"/>
                  </a:cubicBezTo>
                  <a:cubicBezTo>
                    <a:pt x="101" y="114"/>
                    <a:pt x="102" y="113"/>
                    <a:pt x="102" y="113"/>
                  </a:cubicBezTo>
                  <a:cubicBezTo>
                    <a:pt x="103" y="113"/>
                    <a:pt x="103" y="113"/>
                    <a:pt x="103" y="112"/>
                  </a:cubicBezTo>
                  <a:cubicBezTo>
                    <a:pt x="103" y="112"/>
                    <a:pt x="102" y="111"/>
                    <a:pt x="101" y="110"/>
                  </a:cubicBezTo>
                  <a:cubicBezTo>
                    <a:pt x="99" y="110"/>
                    <a:pt x="98" y="109"/>
                    <a:pt x="97" y="107"/>
                  </a:cubicBezTo>
                  <a:cubicBezTo>
                    <a:pt x="95" y="105"/>
                    <a:pt x="97" y="102"/>
                    <a:pt x="98" y="101"/>
                  </a:cubicBezTo>
                  <a:cubicBezTo>
                    <a:pt x="98" y="101"/>
                    <a:pt x="97" y="101"/>
                    <a:pt x="97" y="101"/>
                  </a:cubicBezTo>
                  <a:cubicBezTo>
                    <a:pt x="95" y="100"/>
                    <a:pt x="93" y="99"/>
                    <a:pt x="93" y="97"/>
                  </a:cubicBezTo>
                  <a:cubicBezTo>
                    <a:pt x="92" y="95"/>
                    <a:pt x="94" y="94"/>
                    <a:pt x="95" y="94"/>
                  </a:cubicBezTo>
                  <a:cubicBezTo>
                    <a:pt x="95" y="94"/>
                    <a:pt x="95" y="94"/>
                    <a:pt x="95" y="94"/>
                  </a:cubicBezTo>
                  <a:cubicBezTo>
                    <a:pt x="95" y="93"/>
                    <a:pt x="95" y="93"/>
                    <a:pt x="95" y="93"/>
                  </a:cubicBezTo>
                  <a:cubicBezTo>
                    <a:pt x="94" y="91"/>
                    <a:pt x="92" y="87"/>
                    <a:pt x="94" y="84"/>
                  </a:cubicBezTo>
                  <a:cubicBezTo>
                    <a:pt x="95" y="82"/>
                    <a:pt x="97" y="82"/>
                    <a:pt x="98" y="81"/>
                  </a:cubicBezTo>
                  <a:cubicBezTo>
                    <a:pt x="98" y="81"/>
                    <a:pt x="98" y="81"/>
                    <a:pt x="99" y="81"/>
                  </a:cubicBezTo>
                  <a:cubicBezTo>
                    <a:pt x="98" y="81"/>
                    <a:pt x="98" y="80"/>
                    <a:pt x="98" y="79"/>
                  </a:cubicBezTo>
                  <a:cubicBezTo>
                    <a:pt x="95" y="74"/>
                    <a:pt x="91" y="68"/>
                    <a:pt x="88" y="64"/>
                  </a:cubicBezTo>
                  <a:cubicBezTo>
                    <a:pt x="88" y="64"/>
                    <a:pt x="88" y="63"/>
                    <a:pt x="87" y="63"/>
                  </a:cubicBezTo>
                  <a:cubicBezTo>
                    <a:pt x="87" y="62"/>
                    <a:pt x="87" y="62"/>
                    <a:pt x="87" y="62"/>
                  </a:cubicBezTo>
                  <a:cubicBezTo>
                    <a:pt x="87" y="62"/>
                    <a:pt x="87" y="61"/>
                    <a:pt x="86" y="61"/>
                  </a:cubicBezTo>
                  <a:cubicBezTo>
                    <a:pt x="86" y="60"/>
                    <a:pt x="86" y="60"/>
                    <a:pt x="86" y="59"/>
                  </a:cubicBezTo>
                  <a:cubicBezTo>
                    <a:pt x="87" y="57"/>
                    <a:pt x="89" y="54"/>
                    <a:pt x="91" y="53"/>
                  </a:cubicBezTo>
                  <a:cubicBezTo>
                    <a:pt x="91" y="53"/>
                    <a:pt x="91" y="53"/>
                    <a:pt x="92" y="52"/>
                  </a:cubicBezTo>
                  <a:cubicBezTo>
                    <a:pt x="94" y="51"/>
                    <a:pt x="97" y="47"/>
                    <a:pt x="97" y="46"/>
                  </a:cubicBezTo>
                  <a:cubicBezTo>
                    <a:pt x="97" y="45"/>
                    <a:pt x="92" y="41"/>
                    <a:pt x="90" y="40"/>
                  </a:cubicBezTo>
                  <a:cubicBezTo>
                    <a:pt x="90" y="39"/>
                    <a:pt x="89" y="39"/>
                    <a:pt x="89" y="39"/>
                  </a:cubicBezTo>
                  <a:cubicBezTo>
                    <a:pt x="87" y="39"/>
                    <a:pt x="84" y="38"/>
                    <a:pt x="82" y="35"/>
                  </a:cubicBezTo>
                  <a:cubicBezTo>
                    <a:pt x="82" y="34"/>
                    <a:pt x="81" y="33"/>
                    <a:pt x="81" y="33"/>
                  </a:cubicBezTo>
                  <a:cubicBezTo>
                    <a:pt x="80" y="31"/>
                    <a:pt x="79" y="29"/>
                    <a:pt x="81" y="26"/>
                  </a:cubicBezTo>
                  <a:cubicBezTo>
                    <a:pt x="82" y="25"/>
                    <a:pt x="82" y="23"/>
                    <a:pt x="82" y="22"/>
                  </a:cubicBezTo>
                  <a:cubicBezTo>
                    <a:pt x="82" y="19"/>
                    <a:pt x="84" y="19"/>
                    <a:pt x="85" y="18"/>
                  </a:cubicBezTo>
                  <a:cubicBezTo>
                    <a:pt x="86" y="18"/>
                    <a:pt x="86" y="18"/>
                    <a:pt x="86" y="18"/>
                  </a:cubicBezTo>
                  <a:cubicBezTo>
                    <a:pt x="87" y="17"/>
                    <a:pt x="87" y="16"/>
                    <a:pt x="87" y="16"/>
                  </a:cubicBezTo>
                  <a:cubicBezTo>
                    <a:pt x="87" y="16"/>
                    <a:pt x="87" y="16"/>
                    <a:pt x="87" y="15"/>
                  </a:cubicBezTo>
                  <a:cubicBezTo>
                    <a:pt x="88" y="15"/>
                    <a:pt x="88" y="14"/>
                    <a:pt x="89" y="13"/>
                  </a:cubicBezTo>
                  <a:cubicBezTo>
                    <a:pt x="89" y="13"/>
                    <a:pt x="89" y="12"/>
                    <a:pt x="89" y="12"/>
                  </a:cubicBezTo>
                  <a:cubicBezTo>
                    <a:pt x="89" y="10"/>
                    <a:pt x="89" y="9"/>
                    <a:pt x="89" y="8"/>
                  </a:cubicBezTo>
                  <a:close/>
                </a:path>
              </a:pathLst>
            </a:custGeom>
            <a:solidFill>
              <a:srgbClr val="405645"/>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solidFill>
                  <a:schemeClr val="tx1">
                    <a:lumMod val="75000"/>
                    <a:lumOff val="25000"/>
                  </a:schemeClr>
                </a:solidFill>
              </a:endParaRPr>
            </a:p>
          </p:txBody>
        </p:sp>
        <p:sp>
          <p:nvSpPr>
            <p:cNvPr id="725" name="Freeform 1211"/>
            <p:cNvSpPr>
              <a:spLocks/>
            </p:cNvSpPr>
            <p:nvPr/>
          </p:nvSpPr>
          <p:spPr bwMode="auto">
            <a:xfrm>
              <a:off x="2493" y="3211"/>
              <a:ext cx="137" cy="116"/>
            </a:xfrm>
            <a:custGeom>
              <a:avLst/>
              <a:gdLst>
                <a:gd name="T0" fmla="*/ 98 w 143"/>
                <a:gd name="T1" fmla="*/ 106 h 121"/>
                <a:gd name="T2" fmla="*/ 130 w 143"/>
                <a:gd name="T3" fmla="*/ 107 h 121"/>
                <a:gd name="T4" fmla="*/ 138 w 143"/>
                <a:gd name="T5" fmla="*/ 101 h 121"/>
                <a:gd name="T6" fmla="*/ 130 w 143"/>
                <a:gd name="T7" fmla="*/ 97 h 121"/>
                <a:gd name="T8" fmla="*/ 130 w 143"/>
                <a:gd name="T9" fmla="*/ 91 h 121"/>
                <a:gd name="T10" fmla="*/ 129 w 143"/>
                <a:gd name="T11" fmla="*/ 83 h 121"/>
                <a:gd name="T12" fmla="*/ 132 w 143"/>
                <a:gd name="T13" fmla="*/ 81 h 121"/>
                <a:gd name="T14" fmla="*/ 130 w 143"/>
                <a:gd name="T15" fmla="*/ 74 h 121"/>
                <a:gd name="T16" fmla="*/ 127 w 143"/>
                <a:gd name="T17" fmla="*/ 70 h 121"/>
                <a:gd name="T18" fmla="*/ 121 w 143"/>
                <a:gd name="T19" fmla="*/ 68 h 121"/>
                <a:gd name="T20" fmla="*/ 122 w 143"/>
                <a:gd name="T21" fmla="*/ 64 h 121"/>
                <a:gd name="T22" fmla="*/ 130 w 143"/>
                <a:gd name="T23" fmla="*/ 53 h 121"/>
                <a:gd name="T24" fmla="*/ 131 w 143"/>
                <a:gd name="T25" fmla="*/ 52 h 121"/>
                <a:gd name="T26" fmla="*/ 132 w 143"/>
                <a:gd name="T27" fmla="*/ 51 h 121"/>
                <a:gd name="T28" fmla="*/ 134 w 143"/>
                <a:gd name="T29" fmla="*/ 50 h 121"/>
                <a:gd name="T30" fmla="*/ 136 w 143"/>
                <a:gd name="T31" fmla="*/ 49 h 121"/>
                <a:gd name="T32" fmla="*/ 136 w 143"/>
                <a:gd name="T33" fmla="*/ 49 h 121"/>
                <a:gd name="T34" fmla="*/ 137 w 143"/>
                <a:gd name="T35" fmla="*/ 44 h 121"/>
                <a:gd name="T36" fmla="*/ 142 w 143"/>
                <a:gd name="T37" fmla="*/ 32 h 121"/>
                <a:gd name="T38" fmla="*/ 141 w 143"/>
                <a:gd name="T39" fmla="*/ 31 h 121"/>
                <a:gd name="T40" fmla="*/ 138 w 143"/>
                <a:gd name="T41" fmla="*/ 30 h 121"/>
                <a:gd name="T42" fmla="*/ 127 w 143"/>
                <a:gd name="T43" fmla="*/ 25 h 121"/>
                <a:gd name="T44" fmla="*/ 119 w 143"/>
                <a:gd name="T45" fmla="*/ 24 h 121"/>
                <a:gd name="T46" fmla="*/ 116 w 143"/>
                <a:gd name="T47" fmla="*/ 24 h 121"/>
                <a:gd name="T48" fmla="*/ 111 w 143"/>
                <a:gd name="T49" fmla="*/ 20 h 121"/>
                <a:gd name="T50" fmla="*/ 106 w 143"/>
                <a:gd name="T51" fmla="*/ 17 h 121"/>
                <a:gd name="T52" fmla="*/ 106 w 143"/>
                <a:gd name="T53" fmla="*/ 16 h 121"/>
                <a:gd name="T54" fmla="*/ 102 w 143"/>
                <a:gd name="T55" fmla="*/ 18 h 121"/>
                <a:gd name="T56" fmla="*/ 91 w 143"/>
                <a:gd name="T57" fmla="*/ 9 h 121"/>
                <a:gd name="T58" fmla="*/ 86 w 143"/>
                <a:gd name="T59" fmla="*/ 6 h 121"/>
                <a:gd name="T60" fmla="*/ 79 w 143"/>
                <a:gd name="T61" fmla="*/ 0 h 121"/>
                <a:gd name="T62" fmla="*/ 74 w 143"/>
                <a:gd name="T63" fmla="*/ 8 h 121"/>
                <a:gd name="T64" fmla="*/ 56 w 143"/>
                <a:gd name="T65" fmla="*/ 21 h 121"/>
                <a:gd name="T66" fmla="*/ 37 w 143"/>
                <a:gd name="T67" fmla="*/ 20 h 121"/>
                <a:gd name="T68" fmla="*/ 33 w 143"/>
                <a:gd name="T69" fmla="*/ 22 h 121"/>
                <a:gd name="T70" fmla="*/ 29 w 143"/>
                <a:gd name="T71" fmla="*/ 37 h 121"/>
                <a:gd name="T72" fmla="*/ 18 w 143"/>
                <a:gd name="T73" fmla="*/ 35 h 121"/>
                <a:gd name="T74" fmla="*/ 6 w 143"/>
                <a:gd name="T75" fmla="*/ 35 h 121"/>
                <a:gd name="T76" fmla="*/ 2 w 143"/>
                <a:gd name="T77" fmla="*/ 42 h 121"/>
                <a:gd name="T78" fmla="*/ 16 w 143"/>
                <a:gd name="T79" fmla="*/ 48 h 121"/>
                <a:gd name="T80" fmla="*/ 28 w 143"/>
                <a:gd name="T81" fmla="*/ 52 h 121"/>
                <a:gd name="T82" fmla="*/ 42 w 143"/>
                <a:gd name="T83" fmla="*/ 72 h 121"/>
                <a:gd name="T84" fmla="*/ 41 w 143"/>
                <a:gd name="T85" fmla="*/ 89 h 121"/>
                <a:gd name="T86" fmla="*/ 39 w 143"/>
                <a:gd name="T87" fmla="*/ 111 h 121"/>
                <a:gd name="T88" fmla="*/ 51 w 143"/>
                <a:gd name="T89" fmla="*/ 117 h 121"/>
                <a:gd name="T90" fmla="*/ 60 w 143"/>
                <a:gd name="T91" fmla="*/ 114 h 121"/>
                <a:gd name="T92" fmla="*/ 78 w 143"/>
                <a:gd name="T93" fmla="*/ 120 h 121"/>
                <a:gd name="T94" fmla="*/ 87 w 143"/>
                <a:gd name="T95" fmla="*/ 120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43" h="121">
                  <a:moveTo>
                    <a:pt x="87" y="120"/>
                  </a:moveTo>
                  <a:cubicBezTo>
                    <a:pt x="86" y="117"/>
                    <a:pt x="86" y="115"/>
                    <a:pt x="88" y="112"/>
                  </a:cubicBezTo>
                  <a:cubicBezTo>
                    <a:pt x="89" y="109"/>
                    <a:pt x="93" y="107"/>
                    <a:pt x="98" y="106"/>
                  </a:cubicBezTo>
                  <a:cubicBezTo>
                    <a:pt x="98" y="106"/>
                    <a:pt x="99" y="106"/>
                    <a:pt x="100" y="106"/>
                  </a:cubicBezTo>
                  <a:cubicBezTo>
                    <a:pt x="106" y="106"/>
                    <a:pt x="116" y="109"/>
                    <a:pt x="120" y="111"/>
                  </a:cubicBezTo>
                  <a:cubicBezTo>
                    <a:pt x="122" y="113"/>
                    <a:pt x="126" y="112"/>
                    <a:pt x="130" y="107"/>
                  </a:cubicBezTo>
                  <a:cubicBezTo>
                    <a:pt x="133" y="104"/>
                    <a:pt x="135" y="103"/>
                    <a:pt x="137" y="102"/>
                  </a:cubicBezTo>
                  <a:cubicBezTo>
                    <a:pt x="137" y="102"/>
                    <a:pt x="137" y="102"/>
                    <a:pt x="137" y="102"/>
                  </a:cubicBezTo>
                  <a:cubicBezTo>
                    <a:pt x="137" y="102"/>
                    <a:pt x="137" y="101"/>
                    <a:pt x="138" y="101"/>
                  </a:cubicBezTo>
                  <a:cubicBezTo>
                    <a:pt x="137" y="101"/>
                    <a:pt x="137" y="101"/>
                    <a:pt x="136" y="101"/>
                  </a:cubicBezTo>
                  <a:cubicBezTo>
                    <a:pt x="136" y="100"/>
                    <a:pt x="135" y="100"/>
                    <a:pt x="134" y="100"/>
                  </a:cubicBezTo>
                  <a:cubicBezTo>
                    <a:pt x="132" y="100"/>
                    <a:pt x="131" y="99"/>
                    <a:pt x="130" y="97"/>
                  </a:cubicBezTo>
                  <a:cubicBezTo>
                    <a:pt x="129" y="96"/>
                    <a:pt x="129" y="94"/>
                    <a:pt x="130" y="92"/>
                  </a:cubicBezTo>
                  <a:cubicBezTo>
                    <a:pt x="131" y="92"/>
                    <a:pt x="131" y="91"/>
                    <a:pt x="131" y="91"/>
                  </a:cubicBezTo>
                  <a:cubicBezTo>
                    <a:pt x="131" y="92"/>
                    <a:pt x="130" y="91"/>
                    <a:pt x="130" y="91"/>
                  </a:cubicBezTo>
                  <a:cubicBezTo>
                    <a:pt x="129" y="90"/>
                    <a:pt x="128" y="90"/>
                    <a:pt x="127" y="88"/>
                  </a:cubicBezTo>
                  <a:cubicBezTo>
                    <a:pt x="127" y="88"/>
                    <a:pt x="126" y="86"/>
                    <a:pt x="127" y="85"/>
                  </a:cubicBezTo>
                  <a:cubicBezTo>
                    <a:pt x="127" y="83"/>
                    <a:pt x="129" y="83"/>
                    <a:pt x="129" y="83"/>
                  </a:cubicBezTo>
                  <a:cubicBezTo>
                    <a:pt x="130" y="83"/>
                    <a:pt x="130" y="83"/>
                    <a:pt x="130" y="83"/>
                  </a:cubicBezTo>
                  <a:cubicBezTo>
                    <a:pt x="131" y="82"/>
                    <a:pt x="131" y="82"/>
                    <a:pt x="131" y="82"/>
                  </a:cubicBezTo>
                  <a:cubicBezTo>
                    <a:pt x="131" y="82"/>
                    <a:pt x="132" y="81"/>
                    <a:pt x="132" y="81"/>
                  </a:cubicBezTo>
                  <a:cubicBezTo>
                    <a:pt x="131" y="80"/>
                    <a:pt x="130" y="79"/>
                    <a:pt x="130" y="77"/>
                  </a:cubicBezTo>
                  <a:cubicBezTo>
                    <a:pt x="130" y="77"/>
                    <a:pt x="130" y="77"/>
                    <a:pt x="130" y="77"/>
                  </a:cubicBezTo>
                  <a:cubicBezTo>
                    <a:pt x="130" y="74"/>
                    <a:pt x="130" y="74"/>
                    <a:pt x="130" y="74"/>
                  </a:cubicBezTo>
                  <a:cubicBezTo>
                    <a:pt x="130" y="73"/>
                    <a:pt x="130" y="73"/>
                    <a:pt x="130" y="72"/>
                  </a:cubicBezTo>
                  <a:cubicBezTo>
                    <a:pt x="129" y="72"/>
                    <a:pt x="128" y="71"/>
                    <a:pt x="128" y="69"/>
                  </a:cubicBezTo>
                  <a:cubicBezTo>
                    <a:pt x="128" y="69"/>
                    <a:pt x="127" y="69"/>
                    <a:pt x="127" y="70"/>
                  </a:cubicBezTo>
                  <a:cubicBezTo>
                    <a:pt x="126" y="71"/>
                    <a:pt x="125" y="72"/>
                    <a:pt x="124" y="72"/>
                  </a:cubicBezTo>
                  <a:cubicBezTo>
                    <a:pt x="123" y="72"/>
                    <a:pt x="122" y="71"/>
                    <a:pt x="121" y="71"/>
                  </a:cubicBezTo>
                  <a:cubicBezTo>
                    <a:pt x="121" y="70"/>
                    <a:pt x="121" y="70"/>
                    <a:pt x="121" y="68"/>
                  </a:cubicBezTo>
                  <a:cubicBezTo>
                    <a:pt x="121" y="68"/>
                    <a:pt x="121" y="68"/>
                    <a:pt x="121" y="68"/>
                  </a:cubicBezTo>
                  <a:cubicBezTo>
                    <a:pt x="121" y="67"/>
                    <a:pt x="121" y="67"/>
                    <a:pt x="121" y="66"/>
                  </a:cubicBezTo>
                  <a:cubicBezTo>
                    <a:pt x="121" y="65"/>
                    <a:pt x="122" y="65"/>
                    <a:pt x="122" y="64"/>
                  </a:cubicBezTo>
                  <a:cubicBezTo>
                    <a:pt x="123" y="61"/>
                    <a:pt x="125" y="59"/>
                    <a:pt x="127" y="57"/>
                  </a:cubicBezTo>
                  <a:cubicBezTo>
                    <a:pt x="128" y="57"/>
                    <a:pt x="129" y="56"/>
                    <a:pt x="129" y="55"/>
                  </a:cubicBezTo>
                  <a:cubicBezTo>
                    <a:pt x="129" y="54"/>
                    <a:pt x="129" y="54"/>
                    <a:pt x="130" y="53"/>
                  </a:cubicBezTo>
                  <a:cubicBezTo>
                    <a:pt x="130" y="53"/>
                    <a:pt x="130" y="53"/>
                    <a:pt x="130" y="53"/>
                  </a:cubicBezTo>
                  <a:cubicBezTo>
                    <a:pt x="130" y="53"/>
                    <a:pt x="130" y="52"/>
                    <a:pt x="131" y="52"/>
                  </a:cubicBezTo>
                  <a:cubicBezTo>
                    <a:pt x="131" y="52"/>
                    <a:pt x="131" y="52"/>
                    <a:pt x="131" y="52"/>
                  </a:cubicBezTo>
                  <a:cubicBezTo>
                    <a:pt x="131" y="52"/>
                    <a:pt x="131" y="52"/>
                    <a:pt x="131" y="51"/>
                  </a:cubicBezTo>
                  <a:cubicBezTo>
                    <a:pt x="131" y="51"/>
                    <a:pt x="131" y="51"/>
                    <a:pt x="132" y="51"/>
                  </a:cubicBezTo>
                  <a:cubicBezTo>
                    <a:pt x="132" y="51"/>
                    <a:pt x="132" y="51"/>
                    <a:pt x="132" y="51"/>
                  </a:cubicBezTo>
                  <a:cubicBezTo>
                    <a:pt x="132" y="50"/>
                    <a:pt x="132" y="50"/>
                    <a:pt x="133" y="50"/>
                  </a:cubicBezTo>
                  <a:cubicBezTo>
                    <a:pt x="133" y="50"/>
                    <a:pt x="133" y="50"/>
                    <a:pt x="133" y="50"/>
                  </a:cubicBezTo>
                  <a:cubicBezTo>
                    <a:pt x="133" y="50"/>
                    <a:pt x="134" y="50"/>
                    <a:pt x="134" y="50"/>
                  </a:cubicBezTo>
                  <a:cubicBezTo>
                    <a:pt x="134" y="49"/>
                    <a:pt x="134" y="49"/>
                    <a:pt x="134" y="49"/>
                  </a:cubicBezTo>
                  <a:cubicBezTo>
                    <a:pt x="135" y="49"/>
                    <a:pt x="135" y="49"/>
                    <a:pt x="135" y="49"/>
                  </a:cubicBezTo>
                  <a:cubicBezTo>
                    <a:pt x="135" y="49"/>
                    <a:pt x="135" y="49"/>
                    <a:pt x="136" y="49"/>
                  </a:cubicBezTo>
                  <a:cubicBezTo>
                    <a:pt x="136" y="49"/>
                    <a:pt x="136" y="49"/>
                    <a:pt x="136" y="49"/>
                  </a:cubicBezTo>
                  <a:cubicBezTo>
                    <a:pt x="136" y="49"/>
                    <a:pt x="136" y="49"/>
                    <a:pt x="136" y="49"/>
                  </a:cubicBezTo>
                  <a:cubicBezTo>
                    <a:pt x="136" y="49"/>
                    <a:pt x="136" y="49"/>
                    <a:pt x="136" y="49"/>
                  </a:cubicBezTo>
                  <a:cubicBezTo>
                    <a:pt x="136" y="48"/>
                    <a:pt x="137" y="47"/>
                    <a:pt x="137" y="46"/>
                  </a:cubicBezTo>
                  <a:cubicBezTo>
                    <a:pt x="137" y="45"/>
                    <a:pt x="137" y="44"/>
                    <a:pt x="137" y="44"/>
                  </a:cubicBezTo>
                  <a:cubicBezTo>
                    <a:pt x="137" y="44"/>
                    <a:pt x="137" y="44"/>
                    <a:pt x="137" y="44"/>
                  </a:cubicBezTo>
                  <a:cubicBezTo>
                    <a:pt x="137" y="43"/>
                    <a:pt x="137" y="43"/>
                    <a:pt x="137" y="42"/>
                  </a:cubicBezTo>
                  <a:cubicBezTo>
                    <a:pt x="137" y="41"/>
                    <a:pt x="137" y="41"/>
                    <a:pt x="137" y="41"/>
                  </a:cubicBezTo>
                  <a:cubicBezTo>
                    <a:pt x="138" y="38"/>
                    <a:pt x="139" y="35"/>
                    <a:pt x="142" y="32"/>
                  </a:cubicBezTo>
                  <a:cubicBezTo>
                    <a:pt x="142" y="32"/>
                    <a:pt x="142" y="32"/>
                    <a:pt x="143" y="31"/>
                  </a:cubicBezTo>
                  <a:cubicBezTo>
                    <a:pt x="142" y="31"/>
                    <a:pt x="142" y="31"/>
                    <a:pt x="142" y="31"/>
                  </a:cubicBezTo>
                  <a:cubicBezTo>
                    <a:pt x="141" y="31"/>
                    <a:pt x="141" y="31"/>
                    <a:pt x="141" y="31"/>
                  </a:cubicBezTo>
                  <a:cubicBezTo>
                    <a:pt x="141" y="31"/>
                    <a:pt x="141" y="31"/>
                    <a:pt x="141" y="31"/>
                  </a:cubicBezTo>
                  <a:cubicBezTo>
                    <a:pt x="141" y="31"/>
                    <a:pt x="141" y="31"/>
                    <a:pt x="141" y="31"/>
                  </a:cubicBezTo>
                  <a:cubicBezTo>
                    <a:pt x="140" y="31"/>
                    <a:pt x="139" y="31"/>
                    <a:pt x="138" y="30"/>
                  </a:cubicBezTo>
                  <a:cubicBezTo>
                    <a:pt x="138" y="30"/>
                    <a:pt x="137" y="29"/>
                    <a:pt x="135" y="29"/>
                  </a:cubicBezTo>
                  <a:cubicBezTo>
                    <a:pt x="132" y="29"/>
                    <a:pt x="129" y="28"/>
                    <a:pt x="127" y="25"/>
                  </a:cubicBezTo>
                  <a:cubicBezTo>
                    <a:pt x="127" y="25"/>
                    <a:pt x="127" y="25"/>
                    <a:pt x="127" y="25"/>
                  </a:cubicBezTo>
                  <a:cubicBezTo>
                    <a:pt x="127" y="25"/>
                    <a:pt x="126" y="25"/>
                    <a:pt x="125" y="25"/>
                  </a:cubicBezTo>
                  <a:cubicBezTo>
                    <a:pt x="125" y="25"/>
                    <a:pt x="125" y="25"/>
                    <a:pt x="125" y="25"/>
                  </a:cubicBezTo>
                  <a:cubicBezTo>
                    <a:pt x="123" y="24"/>
                    <a:pt x="121" y="24"/>
                    <a:pt x="119" y="24"/>
                  </a:cubicBezTo>
                  <a:cubicBezTo>
                    <a:pt x="118" y="24"/>
                    <a:pt x="118" y="24"/>
                    <a:pt x="118" y="24"/>
                  </a:cubicBezTo>
                  <a:cubicBezTo>
                    <a:pt x="118" y="24"/>
                    <a:pt x="117" y="24"/>
                    <a:pt x="117" y="24"/>
                  </a:cubicBezTo>
                  <a:cubicBezTo>
                    <a:pt x="116" y="24"/>
                    <a:pt x="116" y="24"/>
                    <a:pt x="116" y="24"/>
                  </a:cubicBezTo>
                  <a:cubicBezTo>
                    <a:pt x="116" y="24"/>
                    <a:pt x="115" y="24"/>
                    <a:pt x="115" y="24"/>
                  </a:cubicBezTo>
                  <a:cubicBezTo>
                    <a:pt x="113" y="23"/>
                    <a:pt x="113" y="22"/>
                    <a:pt x="112" y="21"/>
                  </a:cubicBezTo>
                  <a:cubicBezTo>
                    <a:pt x="112" y="21"/>
                    <a:pt x="111" y="20"/>
                    <a:pt x="111" y="20"/>
                  </a:cubicBezTo>
                  <a:cubicBezTo>
                    <a:pt x="111" y="20"/>
                    <a:pt x="111" y="20"/>
                    <a:pt x="111" y="20"/>
                  </a:cubicBezTo>
                  <a:cubicBezTo>
                    <a:pt x="110" y="20"/>
                    <a:pt x="108" y="20"/>
                    <a:pt x="106" y="18"/>
                  </a:cubicBezTo>
                  <a:cubicBezTo>
                    <a:pt x="106" y="17"/>
                    <a:pt x="106" y="17"/>
                    <a:pt x="106" y="17"/>
                  </a:cubicBezTo>
                  <a:cubicBezTo>
                    <a:pt x="106" y="17"/>
                    <a:pt x="106" y="17"/>
                    <a:pt x="106" y="17"/>
                  </a:cubicBezTo>
                  <a:cubicBezTo>
                    <a:pt x="106" y="17"/>
                    <a:pt x="106" y="16"/>
                    <a:pt x="106" y="16"/>
                  </a:cubicBezTo>
                  <a:cubicBezTo>
                    <a:pt x="106" y="16"/>
                    <a:pt x="106" y="16"/>
                    <a:pt x="106" y="16"/>
                  </a:cubicBezTo>
                  <a:cubicBezTo>
                    <a:pt x="105" y="16"/>
                    <a:pt x="105" y="16"/>
                    <a:pt x="105" y="17"/>
                  </a:cubicBezTo>
                  <a:cubicBezTo>
                    <a:pt x="104" y="17"/>
                    <a:pt x="104" y="17"/>
                    <a:pt x="103" y="17"/>
                  </a:cubicBezTo>
                  <a:cubicBezTo>
                    <a:pt x="103" y="17"/>
                    <a:pt x="102" y="18"/>
                    <a:pt x="102" y="18"/>
                  </a:cubicBezTo>
                  <a:cubicBezTo>
                    <a:pt x="100" y="18"/>
                    <a:pt x="98" y="17"/>
                    <a:pt x="97" y="12"/>
                  </a:cubicBezTo>
                  <a:cubicBezTo>
                    <a:pt x="97" y="12"/>
                    <a:pt x="95" y="11"/>
                    <a:pt x="94" y="10"/>
                  </a:cubicBezTo>
                  <a:cubicBezTo>
                    <a:pt x="93" y="10"/>
                    <a:pt x="92" y="10"/>
                    <a:pt x="91" y="9"/>
                  </a:cubicBezTo>
                  <a:cubicBezTo>
                    <a:pt x="90" y="9"/>
                    <a:pt x="89" y="8"/>
                    <a:pt x="88" y="7"/>
                  </a:cubicBezTo>
                  <a:cubicBezTo>
                    <a:pt x="88" y="6"/>
                    <a:pt x="88" y="6"/>
                    <a:pt x="87" y="6"/>
                  </a:cubicBezTo>
                  <a:cubicBezTo>
                    <a:pt x="87" y="6"/>
                    <a:pt x="86" y="6"/>
                    <a:pt x="86" y="6"/>
                  </a:cubicBezTo>
                  <a:cubicBezTo>
                    <a:pt x="83" y="6"/>
                    <a:pt x="81" y="2"/>
                    <a:pt x="81" y="0"/>
                  </a:cubicBezTo>
                  <a:cubicBezTo>
                    <a:pt x="80" y="0"/>
                    <a:pt x="80" y="0"/>
                    <a:pt x="80" y="0"/>
                  </a:cubicBezTo>
                  <a:cubicBezTo>
                    <a:pt x="80" y="0"/>
                    <a:pt x="79" y="0"/>
                    <a:pt x="79" y="0"/>
                  </a:cubicBezTo>
                  <a:cubicBezTo>
                    <a:pt x="78" y="0"/>
                    <a:pt x="78" y="0"/>
                    <a:pt x="78" y="0"/>
                  </a:cubicBezTo>
                  <a:cubicBezTo>
                    <a:pt x="77" y="0"/>
                    <a:pt x="76" y="1"/>
                    <a:pt x="75" y="2"/>
                  </a:cubicBezTo>
                  <a:cubicBezTo>
                    <a:pt x="74" y="3"/>
                    <a:pt x="73" y="5"/>
                    <a:pt x="74" y="8"/>
                  </a:cubicBezTo>
                  <a:cubicBezTo>
                    <a:pt x="74" y="10"/>
                    <a:pt x="73" y="13"/>
                    <a:pt x="72" y="14"/>
                  </a:cubicBezTo>
                  <a:cubicBezTo>
                    <a:pt x="70" y="17"/>
                    <a:pt x="65" y="18"/>
                    <a:pt x="60" y="18"/>
                  </a:cubicBezTo>
                  <a:cubicBezTo>
                    <a:pt x="57" y="18"/>
                    <a:pt x="57" y="19"/>
                    <a:pt x="56" y="21"/>
                  </a:cubicBezTo>
                  <a:cubicBezTo>
                    <a:pt x="56" y="23"/>
                    <a:pt x="55" y="24"/>
                    <a:pt x="54" y="26"/>
                  </a:cubicBezTo>
                  <a:cubicBezTo>
                    <a:pt x="53" y="26"/>
                    <a:pt x="52" y="27"/>
                    <a:pt x="50" y="27"/>
                  </a:cubicBezTo>
                  <a:cubicBezTo>
                    <a:pt x="46" y="27"/>
                    <a:pt x="38" y="24"/>
                    <a:pt x="37" y="20"/>
                  </a:cubicBezTo>
                  <a:cubicBezTo>
                    <a:pt x="36" y="20"/>
                    <a:pt x="36" y="20"/>
                    <a:pt x="36" y="20"/>
                  </a:cubicBezTo>
                  <a:cubicBezTo>
                    <a:pt x="35" y="20"/>
                    <a:pt x="33" y="20"/>
                    <a:pt x="33" y="21"/>
                  </a:cubicBezTo>
                  <a:cubicBezTo>
                    <a:pt x="33" y="21"/>
                    <a:pt x="33" y="21"/>
                    <a:pt x="33" y="22"/>
                  </a:cubicBezTo>
                  <a:cubicBezTo>
                    <a:pt x="36" y="25"/>
                    <a:pt x="37" y="29"/>
                    <a:pt x="37" y="32"/>
                  </a:cubicBezTo>
                  <a:cubicBezTo>
                    <a:pt x="37" y="34"/>
                    <a:pt x="36" y="36"/>
                    <a:pt x="35" y="37"/>
                  </a:cubicBezTo>
                  <a:cubicBezTo>
                    <a:pt x="33" y="38"/>
                    <a:pt x="31" y="38"/>
                    <a:pt x="29" y="37"/>
                  </a:cubicBezTo>
                  <a:cubicBezTo>
                    <a:pt x="27" y="36"/>
                    <a:pt x="25" y="36"/>
                    <a:pt x="25" y="37"/>
                  </a:cubicBezTo>
                  <a:cubicBezTo>
                    <a:pt x="24" y="37"/>
                    <a:pt x="23" y="38"/>
                    <a:pt x="22" y="38"/>
                  </a:cubicBezTo>
                  <a:cubicBezTo>
                    <a:pt x="20" y="38"/>
                    <a:pt x="19" y="36"/>
                    <a:pt x="18" y="35"/>
                  </a:cubicBezTo>
                  <a:cubicBezTo>
                    <a:pt x="18" y="35"/>
                    <a:pt x="17" y="34"/>
                    <a:pt x="16" y="33"/>
                  </a:cubicBezTo>
                  <a:cubicBezTo>
                    <a:pt x="15" y="33"/>
                    <a:pt x="14" y="33"/>
                    <a:pt x="13" y="34"/>
                  </a:cubicBezTo>
                  <a:cubicBezTo>
                    <a:pt x="11" y="34"/>
                    <a:pt x="9" y="35"/>
                    <a:pt x="6" y="35"/>
                  </a:cubicBezTo>
                  <a:cubicBezTo>
                    <a:pt x="3" y="34"/>
                    <a:pt x="0" y="36"/>
                    <a:pt x="0" y="36"/>
                  </a:cubicBezTo>
                  <a:cubicBezTo>
                    <a:pt x="0" y="36"/>
                    <a:pt x="0" y="37"/>
                    <a:pt x="0" y="37"/>
                  </a:cubicBezTo>
                  <a:cubicBezTo>
                    <a:pt x="2" y="39"/>
                    <a:pt x="2" y="41"/>
                    <a:pt x="2" y="42"/>
                  </a:cubicBezTo>
                  <a:cubicBezTo>
                    <a:pt x="1" y="43"/>
                    <a:pt x="1" y="44"/>
                    <a:pt x="2" y="44"/>
                  </a:cubicBezTo>
                  <a:cubicBezTo>
                    <a:pt x="2" y="44"/>
                    <a:pt x="5" y="45"/>
                    <a:pt x="6" y="45"/>
                  </a:cubicBezTo>
                  <a:cubicBezTo>
                    <a:pt x="9" y="46"/>
                    <a:pt x="13" y="46"/>
                    <a:pt x="16" y="48"/>
                  </a:cubicBezTo>
                  <a:cubicBezTo>
                    <a:pt x="19" y="50"/>
                    <a:pt x="20" y="50"/>
                    <a:pt x="21" y="50"/>
                  </a:cubicBezTo>
                  <a:cubicBezTo>
                    <a:pt x="23" y="50"/>
                    <a:pt x="24" y="50"/>
                    <a:pt x="26" y="51"/>
                  </a:cubicBezTo>
                  <a:cubicBezTo>
                    <a:pt x="27" y="52"/>
                    <a:pt x="27" y="52"/>
                    <a:pt x="28" y="52"/>
                  </a:cubicBezTo>
                  <a:cubicBezTo>
                    <a:pt x="30" y="53"/>
                    <a:pt x="30" y="54"/>
                    <a:pt x="31" y="58"/>
                  </a:cubicBezTo>
                  <a:cubicBezTo>
                    <a:pt x="31" y="61"/>
                    <a:pt x="34" y="64"/>
                    <a:pt x="38" y="65"/>
                  </a:cubicBezTo>
                  <a:cubicBezTo>
                    <a:pt x="43" y="67"/>
                    <a:pt x="42" y="70"/>
                    <a:pt x="42" y="72"/>
                  </a:cubicBezTo>
                  <a:cubicBezTo>
                    <a:pt x="42" y="73"/>
                    <a:pt x="42" y="74"/>
                    <a:pt x="42" y="75"/>
                  </a:cubicBezTo>
                  <a:cubicBezTo>
                    <a:pt x="43" y="78"/>
                    <a:pt x="43" y="81"/>
                    <a:pt x="42" y="84"/>
                  </a:cubicBezTo>
                  <a:cubicBezTo>
                    <a:pt x="41" y="86"/>
                    <a:pt x="40" y="88"/>
                    <a:pt x="41" y="89"/>
                  </a:cubicBezTo>
                  <a:cubicBezTo>
                    <a:pt x="41" y="93"/>
                    <a:pt x="39" y="104"/>
                    <a:pt x="36" y="110"/>
                  </a:cubicBezTo>
                  <a:cubicBezTo>
                    <a:pt x="37" y="110"/>
                    <a:pt x="38" y="110"/>
                    <a:pt x="38" y="110"/>
                  </a:cubicBezTo>
                  <a:cubicBezTo>
                    <a:pt x="38" y="110"/>
                    <a:pt x="38" y="111"/>
                    <a:pt x="39" y="111"/>
                  </a:cubicBezTo>
                  <a:cubicBezTo>
                    <a:pt x="39" y="111"/>
                    <a:pt x="40" y="111"/>
                    <a:pt x="40" y="112"/>
                  </a:cubicBezTo>
                  <a:cubicBezTo>
                    <a:pt x="41" y="112"/>
                    <a:pt x="43" y="113"/>
                    <a:pt x="45" y="114"/>
                  </a:cubicBezTo>
                  <a:cubicBezTo>
                    <a:pt x="47" y="115"/>
                    <a:pt x="49" y="116"/>
                    <a:pt x="51" y="117"/>
                  </a:cubicBezTo>
                  <a:cubicBezTo>
                    <a:pt x="52" y="117"/>
                    <a:pt x="54" y="118"/>
                    <a:pt x="55" y="118"/>
                  </a:cubicBezTo>
                  <a:cubicBezTo>
                    <a:pt x="56" y="118"/>
                    <a:pt x="57" y="117"/>
                    <a:pt x="57" y="117"/>
                  </a:cubicBezTo>
                  <a:cubicBezTo>
                    <a:pt x="57" y="116"/>
                    <a:pt x="58" y="114"/>
                    <a:pt x="60" y="114"/>
                  </a:cubicBezTo>
                  <a:cubicBezTo>
                    <a:pt x="63" y="114"/>
                    <a:pt x="65" y="117"/>
                    <a:pt x="66" y="117"/>
                  </a:cubicBezTo>
                  <a:cubicBezTo>
                    <a:pt x="67" y="118"/>
                    <a:pt x="71" y="119"/>
                    <a:pt x="74" y="120"/>
                  </a:cubicBezTo>
                  <a:cubicBezTo>
                    <a:pt x="76" y="120"/>
                    <a:pt x="77" y="120"/>
                    <a:pt x="78" y="120"/>
                  </a:cubicBezTo>
                  <a:cubicBezTo>
                    <a:pt x="79" y="121"/>
                    <a:pt x="81" y="121"/>
                    <a:pt x="83" y="121"/>
                  </a:cubicBezTo>
                  <a:cubicBezTo>
                    <a:pt x="84" y="121"/>
                    <a:pt x="84" y="121"/>
                    <a:pt x="85" y="121"/>
                  </a:cubicBezTo>
                  <a:cubicBezTo>
                    <a:pt x="86" y="120"/>
                    <a:pt x="86" y="120"/>
                    <a:pt x="87" y="120"/>
                  </a:cubicBezTo>
                  <a:cubicBezTo>
                    <a:pt x="87" y="120"/>
                    <a:pt x="87" y="120"/>
                    <a:pt x="87" y="12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solidFill>
                  <a:schemeClr val="tx1">
                    <a:lumMod val="75000"/>
                    <a:lumOff val="25000"/>
                  </a:schemeClr>
                </a:solidFill>
              </a:endParaRPr>
            </a:p>
          </p:txBody>
        </p:sp>
        <p:sp>
          <p:nvSpPr>
            <p:cNvPr id="726" name="Freeform 1212"/>
            <p:cNvSpPr>
              <a:spLocks/>
            </p:cNvSpPr>
            <p:nvPr/>
          </p:nvSpPr>
          <p:spPr bwMode="auto">
            <a:xfrm>
              <a:off x="2444" y="3312"/>
              <a:ext cx="134" cy="95"/>
            </a:xfrm>
            <a:custGeom>
              <a:avLst/>
              <a:gdLst>
                <a:gd name="T0" fmla="*/ 76 w 139"/>
                <a:gd name="T1" fmla="*/ 5 h 99"/>
                <a:gd name="T2" fmla="*/ 46 w 139"/>
                <a:gd name="T3" fmla="*/ 4 h 99"/>
                <a:gd name="T4" fmla="*/ 17 w 139"/>
                <a:gd name="T5" fmla="*/ 1 h 99"/>
                <a:gd name="T6" fmla="*/ 11 w 139"/>
                <a:gd name="T7" fmla="*/ 2 h 99"/>
                <a:gd name="T8" fmla="*/ 0 w 139"/>
                <a:gd name="T9" fmla="*/ 7 h 99"/>
                <a:gd name="T10" fmla="*/ 6 w 139"/>
                <a:gd name="T11" fmla="*/ 20 h 99"/>
                <a:gd name="T12" fmla="*/ 6 w 139"/>
                <a:gd name="T13" fmla="*/ 19 h 99"/>
                <a:gd name="T14" fmla="*/ 8 w 139"/>
                <a:gd name="T15" fmla="*/ 19 h 99"/>
                <a:gd name="T16" fmla="*/ 8 w 139"/>
                <a:gd name="T17" fmla="*/ 18 h 99"/>
                <a:gd name="T18" fmla="*/ 13 w 139"/>
                <a:gd name="T19" fmla="*/ 22 h 99"/>
                <a:gd name="T20" fmla="*/ 20 w 139"/>
                <a:gd name="T21" fmla="*/ 23 h 99"/>
                <a:gd name="T22" fmla="*/ 26 w 139"/>
                <a:gd name="T23" fmla="*/ 21 h 99"/>
                <a:gd name="T24" fmla="*/ 26 w 139"/>
                <a:gd name="T25" fmla="*/ 21 h 99"/>
                <a:gd name="T26" fmla="*/ 31 w 139"/>
                <a:gd name="T27" fmla="*/ 25 h 99"/>
                <a:gd name="T28" fmla="*/ 35 w 139"/>
                <a:gd name="T29" fmla="*/ 27 h 99"/>
                <a:gd name="T30" fmla="*/ 29 w 139"/>
                <a:gd name="T31" fmla="*/ 34 h 99"/>
                <a:gd name="T32" fmla="*/ 27 w 139"/>
                <a:gd name="T33" fmla="*/ 38 h 99"/>
                <a:gd name="T34" fmla="*/ 26 w 139"/>
                <a:gd name="T35" fmla="*/ 51 h 99"/>
                <a:gd name="T36" fmla="*/ 23 w 139"/>
                <a:gd name="T37" fmla="*/ 56 h 99"/>
                <a:gd name="T38" fmla="*/ 22 w 139"/>
                <a:gd name="T39" fmla="*/ 57 h 99"/>
                <a:gd name="T40" fmla="*/ 24 w 139"/>
                <a:gd name="T41" fmla="*/ 67 h 99"/>
                <a:gd name="T42" fmla="*/ 23 w 139"/>
                <a:gd name="T43" fmla="*/ 70 h 99"/>
                <a:gd name="T44" fmla="*/ 24 w 139"/>
                <a:gd name="T45" fmla="*/ 79 h 99"/>
                <a:gd name="T46" fmla="*/ 21 w 139"/>
                <a:gd name="T47" fmla="*/ 84 h 99"/>
                <a:gd name="T48" fmla="*/ 21 w 139"/>
                <a:gd name="T49" fmla="*/ 84 h 99"/>
                <a:gd name="T50" fmla="*/ 21 w 139"/>
                <a:gd name="T51" fmla="*/ 85 h 99"/>
                <a:gd name="T52" fmla="*/ 21 w 139"/>
                <a:gd name="T53" fmla="*/ 85 h 99"/>
                <a:gd name="T54" fmla="*/ 33 w 139"/>
                <a:gd name="T55" fmla="*/ 92 h 99"/>
                <a:gd name="T56" fmla="*/ 40 w 139"/>
                <a:gd name="T57" fmla="*/ 98 h 99"/>
                <a:gd name="T58" fmla="*/ 47 w 139"/>
                <a:gd name="T59" fmla="*/ 94 h 99"/>
                <a:gd name="T60" fmla="*/ 51 w 139"/>
                <a:gd name="T61" fmla="*/ 94 h 99"/>
                <a:gd name="T62" fmla="*/ 66 w 139"/>
                <a:gd name="T63" fmla="*/ 90 h 99"/>
                <a:gd name="T64" fmla="*/ 75 w 139"/>
                <a:gd name="T65" fmla="*/ 90 h 99"/>
                <a:gd name="T66" fmla="*/ 91 w 139"/>
                <a:gd name="T67" fmla="*/ 80 h 99"/>
                <a:gd name="T68" fmla="*/ 93 w 139"/>
                <a:gd name="T69" fmla="*/ 74 h 99"/>
                <a:gd name="T70" fmla="*/ 102 w 139"/>
                <a:gd name="T71" fmla="*/ 65 h 99"/>
                <a:gd name="T72" fmla="*/ 102 w 139"/>
                <a:gd name="T73" fmla="*/ 48 h 99"/>
                <a:gd name="T74" fmla="*/ 111 w 139"/>
                <a:gd name="T75" fmla="*/ 38 h 99"/>
                <a:gd name="T76" fmla="*/ 130 w 139"/>
                <a:gd name="T77" fmla="*/ 27 h 99"/>
                <a:gd name="T78" fmla="*/ 138 w 139"/>
                <a:gd name="T79" fmla="*/ 18 h 99"/>
                <a:gd name="T80" fmla="*/ 134 w 139"/>
                <a:gd name="T81" fmla="*/ 19 h 99"/>
                <a:gd name="T82" fmla="*/ 124 w 139"/>
                <a:gd name="T83" fmla="*/ 17 h 99"/>
                <a:gd name="T84" fmla="*/ 112 w 139"/>
                <a:gd name="T85" fmla="*/ 13 h 99"/>
                <a:gd name="T86" fmla="*/ 106 w 139"/>
                <a:gd name="T87" fmla="*/ 16 h 99"/>
                <a:gd name="T88" fmla="*/ 94 w 139"/>
                <a:gd name="T89" fmla="*/ 11 h 99"/>
                <a:gd name="T90" fmla="*/ 88 w 139"/>
                <a:gd name="T91" fmla="*/ 9 h 99"/>
                <a:gd name="T92" fmla="*/ 83 w 139"/>
                <a:gd name="T93" fmla="*/ 6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39" h="99">
                  <a:moveTo>
                    <a:pt x="83" y="6"/>
                  </a:moveTo>
                  <a:cubicBezTo>
                    <a:pt x="82" y="6"/>
                    <a:pt x="79" y="6"/>
                    <a:pt x="76" y="5"/>
                  </a:cubicBezTo>
                  <a:cubicBezTo>
                    <a:pt x="72" y="4"/>
                    <a:pt x="68" y="4"/>
                    <a:pt x="64" y="4"/>
                  </a:cubicBezTo>
                  <a:cubicBezTo>
                    <a:pt x="61" y="4"/>
                    <a:pt x="54" y="4"/>
                    <a:pt x="46" y="4"/>
                  </a:cubicBezTo>
                  <a:cubicBezTo>
                    <a:pt x="39" y="4"/>
                    <a:pt x="31" y="3"/>
                    <a:pt x="27" y="4"/>
                  </a:cubicBezTo>
                  <a:cubicBezTo>
                    <a:pt x="22" y="4"/>
                    <a:pt x="19" y="2"/>
                    <a:pt x="17" y="1"/>
                  </a:cubicBezTo>
                  <a:cubicBezTo>
                    <a:pt x="16" y="1"/>
                    <a:pt x="15" y="0"/>
                    <a:pt x="13" y="0"/>
                  </a:cubicBezTo>
                  <a:cubicBezTo>
                    <a:pt x="12" y="0"/>
                    <a:pt x="12" y="0"/>
                    <a:pt x="11" y="2"/>
                  </a:cubicBezTo>
                  <a:cubicBezTo>
                    <a:pt x="10" y="3"/>
                    <a:pt x="9" y="6"/>
                    <a:pt x="4" y="6"/>
                  </a:cubicBezTo>
                  <a:cubicBezTo>
                    <a:pt x="2" y="6"/>
                    <a:pt x="1" y="7"/>
                    <a:pt x="0" y="7"/>
                  </a:cubicBezTo>
                  <a:cubicBezTo>
                    <a:pt x="0" y="8"/>
                    <a:pt x="1" y="9"/>
                    <a:pt x="3" y="11"/>
                  </a:cubicBezTo>
                  <a:cubicBezTo>
                    <a:pt x="6" y="13"/>
                    <a:pt x="6" y="16"/>
                    <a:pt x="6" y="20"/>
                  </a:cubicBezTo>
                  <a:cubicBezTo>
                    <a:pt x="6" y="20"/>
                    <a:pt x="6" y="20"/>
                    <a:pt x="6" y="20"/>
                  </a:cubicBezTo>
                  <a:cubicBezTo>
                    <a:pt x="6" y="19"/>
                    <a:pt x="6" y="19"/>
                    <a:pt x="6" y="19"/>
                  </a:cubicBezTo>
                  <a:cubicBezTo>
                    <a:pt x="7" y="19"/>
                    <a:pt x="7" y="19"/>
                    <a:pt x="7" y="19"/>
                  </a:cubicBezTo>
                  <a:cubicBezTo>
                    <a:pt x="7" y="19"/>
                    <a:pt x="7" y="19"/>
                    <a:pt x="8" y="19"/>
                  </a:cubicBezTo>
                  <a:cubicBezTo>
                    <a:pt x="8" y="18"/>
                    <a:pt x="8" y="18"/>
                    <a:pt x="8" y="18"/>
                  </a:cubicBezTo>
                  <a:cubicBezTo>
                    <a:pt x="8" y="18"/>
                    <a:pt x="8" y="18"/>
                    <a:pt x="8" y="18"/>
                  </a:cubicBezTo>
                  <a:cubicBezTo>
                    <a:pt x="9" y="18"/>
                    <a:pt x="9" y="18"/>
                    <a:pt x="9" y="18"/>
                  </a:cubicBezTo>
                  <a:cubicBezTo>
                    <a:pt x="11" y="18"/>
                    <a:pt x="12" y="19"/>
                    <a:pt x="13" y="22"/>
                  </a:cubicBezTo>
                  <a:cubicBezTo>
                    <a:pt x="13" y="22"/>
                    <a:pt x="15" y="22"/>
                    <a:pt x="16" y="22"/>
                  </a:cubicBezTo>
                  <a:cubicBezTo>
                    <a:pt x="18" y="22"/>
                    <a:pt x="20" y="22"/>
                    <a:pt x="20" y="23"/>
                  </a:cubicBezTo>
                  <a:cubicBezTo>
                    <a:pt x="20" y="23"/>
                    <a:pt x="21" y="22"/>
                    <a:pt x="21" y="22"/>
                  </a:cubicBezTo>
                  <a:cubicBezTo>
                    <a:pt x="22" y="21"/>
                    <a:pt x="24" y="21"/>
                    <a:pt x="26" y="21"/>
                  </a:cubicBezTo>
                  <a:cubicBezTo>
                    <a:pt x="26" y="21"/>
                    <a:pt x="26" y="21"/>
                    <a:pt x="26" y="21"/>
                  </a:cubicBezTo>
                  <a:cubicBezTo>
                    <a:pt x="26" y="21"/>
                    <a:pt x="26" y="21"/>
                    <a:pt x="26" y="21"/>
                  </a:cubicBezTo>
                  <a:cubicBezTo>
                    <a:pt x="28" y="21"/>
                    <a:pt x="30" y="22"/>
                    <a:pt x="30" y="23"/>
                  </a:cubicBezTo>
                  <a:cubicBezTo>
                    <a:pt x="31" y="24"/>
                    <a:pt x="31" y="24"/>
                    <a:pt x="31" y="25"/>
                  </a:cubicBezTo>
                  <a:cubicBezTo>
                    <a:pt x="31" y="25"/>
                    <a:pt x="31" y="25"/>
                    <a:pt x="32" y="25"/>
                  </a:cubicBezTo>
                  <a:cubicBezTo>
                    <a:pt x="33" y="25"/>
                    <a:pt x="34" y="26"/>
                    <a:pt x="35" y="27"/>
                  </a:cubicBezTo>
                  <a:cubicBezTo>
                    <a:pt x="35" y="29"/>
                    <a:pt x="34" y="30"/>
                    <a:pt x="33" y="31"/>
                  </a:cubicBezTo>
                  <a:cubicBezTo>
                    <a:pt x="32" y="32"/>
                    <a:pt x="30" y="33"/>
                    <a:pt x="29" y="34"/>
                  </a:cubicBezTo>
                  <a:cubicBezTo>
                    <a:pt x="28" y="35"/>
                    <a:pt x="27" y="36"/>
                    <a:pt x="26" y="36"/>
                  </a:cubicBezTo>
                  <a:cubicBezTo>
                    <a:pt x="26" y="36"/>
                    <a:pt x="27" y="38"/>
                    <a:pt x="27" y="38"/>
                  </a:cubicBezTo>
                  <a:cubicBezTo>
                    <a:pt x="28" y="41"/>
                    <a:pt x="29" y="45"/>
                    <a:pt x="27" y="48"/>
                  </a:cubicBezTo>
                  <a:cubicBezTo>
                    <a:pt x="26" y="49"/>
                    <a:pt x="26" y="50"/>
                    <a:pt x="26" y="51"/>
                  </a:cubicBezTo>
                  <a:cubicBezTo>
                    <a:pt x="26" y="53"/>
                    <a:pt x="27" y="54"/>
                    <a:pt x="26" y="55"/>
                  </a:cubicBezTo>
                  <a:cubicBezTo>
                    <a:pt x="25" y="56"/>
                    <a:pt x="24" y="56"/>
                    <a:pt x="23" y="56"/>
                  </a:cubicBezTo>
                  <a:cubicBezTo>
                    <a:pt x="22" y="56"/>
                    <a:pt x="22" y="56"/>
                    <a:pt x="21" y="57"/>
                  </a:cubicBezTo>
                  <a:cubicBezTo>
                    <a:pt x="21" y="57"/>
                    <a:pt x="21" y="57"/>
                    <a:pt x="22" y="57"/>
                  </a:cubicBezTo>
                  <a:cubicBezTo>
                    <a:pt x="26" y="61"/>
                    <a:pt x="27" y="63"/>
                    <a:pt x="26" y="65"/>
                  </a:cubicBezTo>
                  <a:cubicBezTo>
                    <a:pt x="26" y="66"/>
                    <a:pt x="26" y="67"/>
                    <a:pt x="24" y="67"/>
                  </a:cubicBezTo>
                  <a:cubicBezTo>
                    <a:pt x="23" y="67"/>
                    <a:pt x="22" y="69"/>
                    <a:pt x="22" y="70"/>
                  </a:cubicBezTo>
                  <a:cubicBezTo>
                    <a:pt x="22" y="70"/>
                    <a:pt x="23" y="70"/>
                    <a:pt x="23" y="70"/>
                  </a:cubicBezTo>
                  <a:cubicBezTo>
                    <a:pt x="25" y="72"/>
                    <a:pt x="27" y="74"/>
                    <a:pt x="27" y="76"/>
                  </a:cubicBezTo>
                  <a:cubicBezTo>
                    <a:pt x="27" y="77"/>
                    <a:pt x="26" y="78"/>
                    <a:pt x="24" y="79"/>
                  </a:cubicBezTo>
                  <a:cubicBezTo>
                    <a:pt x="21" y="79"/>
                    <a:pt x="21" y="80"/>
                    <a:pt x="21" y="83"/>
                  </a:cubicBezTo>
                  <a:cubicBezTo>
                    <a:pt x="21" y="83"/>
                    <a:pt x="21" y="84"/>
                    <a:pt x="21" y="84"/>
                  </a:cubicBezTo>
                  <a:cubicBezTo>
                    <a:pt x="21" y="84"/>
                    <a:pt x="21" y="84"/>
                    <a:pt x="21" y="84"/>
                  </a:cubicBezTo>
                  <a:cubicBezTo>
                    <a:pt x="21" y="84"/>
                    <a:pt x="21" y="84"/>
                    <a:pt x="21" y="84"/>
                  </a:cubicBezTo>
                  <a:cubicBezTo>
                    <a:pt x="21" y="84"/>
                    <a:pt x="21" y="84"/>
                    <a:pt x="21" y="84"/>
                  </a:cubicBezTo>
                  <a:cubicBezTo>
                    <a:pt x="21" y="84"/>
                    <a:pt x="21" y="84"/>
                    <a:pt x="21" y="85"/>
                  </a:cubicBezTo>
                  <a:cubicBezTo>
                    <a:pt x="21" y="85"/>
                    <a:pt x="21" y="85"/>
                    <a:pt x="21" y="85"/>
                  </a:cubicBezTo>
                  <a:cubicBezTo>
                    <a:pt x="21" y="85"/>
                    <a:pt x="21" y="85"/>
                    <a:pt x="21" y="85"/>
                  </a:cubicBezTo>
                  <a:cubicBezTo>
                    <a:pt x="24" y="85"/>
                    <a:pt x="26" y="85"/>
                    <a:pt x="27" y="86"/>
                  </a:cubicBezTo>
                  <a:cubicBezTo>
                    <a:pt x="30" y="87"/>
                    <a:pt x="31" y="90"/>
                    <a:pt x="33" y="92"/>
                  </a:cubicBezTo>
                  <a:cubicBezTo>
                    <a:pt x="35" y="96"/>
                    <a:pt x="37" y="99"/>
                    <a:pt x="40" y="99"/>
                  </a:cubicBezTo>
                  <a:cubicBezTo>
                    <a:pt x="40" y="99"/>
                    <a:pt x="40" y="98"/>
                    <a:pt x="40" y="98"/>
                  </a:cubicBezTo>
                  <a:cubicBezTo>
                    <a:pt x="40" y="98"/>
                    <a:pt x="40" y="96"/>
                    <a:pt x="41" y="95"/>
                  </a:cubicBezTo>
                  <a:cubicBezTo>
                    <a:pt x="43" y="94"/>
                    <a:pt x="44" y="94"/>
                    <a:pt x="47" y="94"/>
                  </a:cubicBezTo>
                  <a:cubicBezTo>
                    <a:pt x="48" y="94"/>
                    <a:pt x="48" y="95"/>
                    <a:pt x="49" y="95"/>
                  </a:cubicBezTo>
                  <a:cubicBezTo>
                    <a:pt x="50" y="95"/>
                    <a:pt x="50" y="94"/>
                    <a:pt x="51" y="94"/>
                  </a:cubicBezTo>
                  <a:cubicBezTo>
                    <a:pt x="53" y="92"/>
                    <a:pt x="55" y="91"/>
                    <a:pt x="60" y="91"/>
                  </a:cubicBezTo>
                  <a:cubicBezTo>
                    <a:pt x="62" y="91"/>
                    <a:pt x="64" y="90"/>
                    <a:pt x="66" y="90"/>
                  </a:cubicBezTo>
                  <a:cubicBezTo>
                    <a:pt x="69" y="90"/>
                    <a:pt x="72" y="90"/>
                    <a:pt x="74" y="90"/>
                  </a:cubicBezTo>
                  <a:cubicBezTo>
                    <a:pt x="75" y="90"/>
                    <a:pt x="75" y="90"/>
                    <a:pt x="75" y="90"/>
                  </a:cubicBezTo>
                  <a:cubicBezTo>
                    <a:pt x="76" y="90"/>
                    <a:pt x="79" y="90"/>
                    <a:pt x="80" y="87"/>
                  </a:cubicBezTo>
                  <a:cubicBezTo>
                    <a:pt x="81" y="84"/>
                    <a:pt x="86" y="81"/>
                    <a:pt x="91" y="80"/>
                  </a:cubicBezTo>
                  <a:cubicBezTo>
                    <a:pt x="92" y="80"/>
                    <a:pt x="93" y="79"/>
                    <a:pt x="93" y="75"/>
                  </a:cubicBezTo>
                  <a:cubicBezTo>
                    <a:pt x="93" y="75"/>
                    <a:pt x="93" y="74"/>
                    <a:pt x="93" y="74"/>
                  </a:cubicBezTo>
                  <a:cubicBezTo>
                    <a:pt x="93" y="72"/>
                    <a:pt x="96" y="70"/>
                    <a:pt x="99" y="67"/>
                  </a:cubicBezTo>
                  <a:cubicBezTo>
                    <a:pt x="100" y="67"/>
                    <a:pt x="101" y="65"/>
                    <a:pt x="102" y="65"/>
                  </a:cubicBezTo>
                  <a:cubicBezTo>
                    <a:pt x="101" y="65"/>
                    <a:pt x="101" y="64"/>
                    <a:pt x="101" y="63"/>
                  </a:cubicBezTo>
                  <a:cubicBezTo>
                    <a:pt x="100" y="59"/>
                    <a:pt x="98" y="53"/>
                    <a:pt x="102" y="48"/>
                  </a:cubicBezTo>
                  <a:cubicBezTo>
                    <a:pt x="104" y="44"/>
                    <a:pt x="107" y="42"/>
                    <a:pt x="108" y="41"/>
                  </a:cubicBezTo>
                  <a:cubicBezTo>
                    <a:pt x="110" y="39"/>
                    <a:pt x="111" y="39"/>
                    <a:pt x="111" y="38"/>
                  </a:cubicBezTo>
                  <a:cubicBezTo>
                    <a:pt x="111" y="32"/>
                    <a:pt x="119" y="31"/>
                    <a:pt x="123" y="30"/>
                  </a:cubicBezTo>
                  <a:cubicBezTo>
                    <a:pt x="126" y="30"/>
                    <a:pt x="128" y="29"/>
                    <a:pt x="130" y="27"/>
                  </a:cubicBezTo>
                  <a:cubicBezTo>
                    <a:pt x="131" y="26"/>
                    <a:pt x="133" y="25"/>
                    <a:pt x="135" y="24"/>
                  </a:cubicBezTo>
                  <a:cubicBezTo>
                    <a:pt x="137" y="23"/>
                    <a:pt x="139" y="22"/>
                    <a:pt x="138" y="18"/>
                  </a:cubicBezTo>
                  <a:cubicBezTo>
                    <a:pt x="138" y="18"/>
                    <a:pt x="137" y="18"/>
                    <a:pt x="136" y="19"/>
                  </a:cubicBezTo>
                  <a:cubicBezTo>
                    <a:pt x="135" y="19"/>
                    <a:pt x="135" y="19"/>
                    <a:pt x="134" y="19"/>
                  </a:cubicBezTo>
                  <a:cubicBezTo>
                    <a:pt x="132" y="19"/>
                    <a:pt x="130" y="18"/>
                    <a:pt x="128" y="18"/>
                  </a:cubicBezTo>
                  <a:cubicBezTo>
                    <a:pt x="127" y="18"/>
                    <a:pt x="126" y="18"/>
                    <a:pt x="124" y="17"/>
                  </a:cubicBezTo>
                  <a:cubicBezTo>
                    <a:pt x="119" y="17"/>
                    <a:pt x="116" y="16"/>
                    <a:pt x="114" y="14"/>
                  </a:cubicBezTo>
                  <a:cubicBezTo>
                    <a:pt x="113" y="14"/>
                    <a:pt x="112" y="13"/>
                    <a:pt x="112" y="13"/>
                  </a:cubicBezTo>
                  <a:cubicBezTo>
                    <a:pt x="111" y="14"/>
                    <a:pt x="110" y="15"/>
                    <a:pt x="108" y="16"/>
                  </a:cubicBezTo>
                  <a:cubicBezTo>
                    <a:pt x="107" y="16"/>
                    <a:pt x="107" y="16"/>
                    <a:pt x="106" y="16"/>
                  </a:cubicBezTo>
                  <a:cubicBezTo>
                    <a:pt x="104" y="16"/>
                    <a:pt x="102" y="15"/>
                    <a:pt x="100" y="14"/>
                  </a:cubicBezTo>
                  <a:cubicBezTo>
                    <a:pt x="99" y="13"/>
                    <a:pt x="96" y="12"/>
                    <a:pt x="94" y="11"/>
                  </a:cubicBezTo>
                  <a:cubicBezTo>
                    <a:pt x="92" y="11"/>
                    <a:pt x="90" y="10"/>
                    <a:pt x="89" y="9"/>
                  </a:cubicBezTo>
                  <a:cubicBezTo>
                    <a:pt x="89" y="9"/>
                    <a:pt x="89" y="9"/>
                    <a:pt x="88" y="9"/>
                  </a:cubicBezTo>
                  <a:cubicBezTo>
                    <a:pt x="88" y="8"/>
                    <a:pt x="87" y="8"/>
                    <a:pt x="86" y="7"/>
                  </a:cubicBezTo>
                  <a:cubicBezTo>
                    <a:pt x="85" y="7"/>
                    <a:pt x="84" y="6"/>
                    <a:pt x="83" y="6"/>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solidFill>
                  <a:schemeClr val="tx1">
                    <a:lumMod val="75000"/>
                    <a:lumOff val="25000"/>
                  </a:schemeClr>
                </a:solidFill>
              </a:endParaRPr>
            </a:p>
          </p:txBody>
        </p:sp>
        <p:sp>
          <p:nvSpPr>
            <p:cNvPr id="727" name="Freeform 1213"/>
            <p:cNvSpPr>
              <a:spLocks/>
            </p:cNvSpPr>
            <p:nvPr/>
          </p:nvSpPr>
          <p:spPr bwMode="auto">
            <a:xfrm>
              <a:off x="2685" y="3270"/>
              <a:ext cx="31" cy="15"/>
            </a:xfrm>
            <a:custGeom>
              <a:avLst/>
              <a:gdLst>
                <a:gd name="T0" fmla="*/ 33 w 33"/>
                <a:gd name="T1" fmla="*/ 1 h 16"/>
                <a:gd name="T2" fmla="*/ 33 w 33"/>
                <a:gd name="T3" fmla="*/ 0 h 16"/>
                <a:gd name="T4" fmla="*/ 33 w 33"/>
                <a:gd name="T5" fmla="*/ 0 h 16"/>
                <a:gd name="T6" fmla="*/ 32 w 33"/>
                <a:gd name="T7" fmla="*/ 0 h 16"/>
                <a:gd name="T8" fmla="*/ 31 w 33"/>
                <a:gd name="T9" fmla="*/ 1 h 16"/>
                <a:gd name="T10" fmla="*/ 31 w 33"/>
                <a:gd name="T11" fmla="*/ 1 h 16"/>
                <a:gd name="T12" fmla="*/ 30 w 33"/>
                <a:gd name="T13" fmla="*/ 1 h 16"/>
                <a:gd name="T14" fmla="*/ 29 w 33"/>
                <a:gd name="T15" fmla="*/ 2 h 16"/>
                <a:gd name="T16" fmla="*/ 28 w 33"/>
                <a:gd name="T17" fmla="*/ 2 h 16"/>
                <a:gd name="T18" fmla="*/ 25 w 33"/>
                <a:gd name="T19" fmla="*/ 2 h 16"/>
                <a:gd name="T20" fmla="*/ 20 w 33"/>
                <a:gd name="T21" fmla="*/ 4 h 16"/>
                <a:gd name="T22" fmla="*/ 16 w 33"/>
                <a:gd name="T23" fmla="*/ 6 h 16"/>
                <a:gd name="T24" fmla="*/ 11 w 33"/>
                <a:gd name="T25" fmla="*/ 5 h 16"/>
                <a:gd name="T26" fmla="*/ 3 w 33"/>
                <a:gd name="T27" fmla="*/ 3 h 16"/>
                <a:gd name="T28" fmla="*/ 0 w 33"/>
                <a:gd name="T29" fmla="*/ 3 h 16"/>
                <a:gd name="T30" fmla="*/ 0 w 33"/>
                <a:gd name="T31" fmla="*/ 4 h 16"/>
                <a:gd name="T32" fmla="*/ 0 w 33"/>
                <a:gd name="T33" fmla="*/ 5 h 16"/>
                <a:gd name="T34" fmla="*/ 0 w 33"/>
                <a:gd name="T35" fmla="*/ 8 h 16"/>
                <a:gd name="T36" fmla="*/ 0 w 33"/>
                <a:gd name="T37" fmla="*/ 8 h 16"/>
                <a:gd name="T38" fmla="*/ 0 w 33"/>
                <a:gd name="T39" fmla="*/ 11 h 16"/>
                <a:gd name="T40" fmla="*/ 0 w 33"/>
                <a:gd name="T41" fmla="*/ 12 h 16"/>
                <a:gd name="T42" fmla="*/ 0 w 33"/>
                <a:gd name="T43" fmla="*/ 13 h 16"/>
                <a:gd name="T44" fmla="*/ 3 w 33"/>
                <a:gd name="T45" fmla="*/ 13 h 16"/>
                <a:gd name="T46" fmla="*/ 6 w 33"/>
                <a:gd name="T47" fmla="*/ 13 h 16"/>
                <a:gd name="T48" fmla="*/ 9 w 33"/>
                <a:gd name="T49" fmla="*/ 16 h 16"/>
                <a:gd name="T50" fmla="*/ 9 w 33"/>
                <a:gd name="T51" fmla="*/ 16 h 16"/>
                <a:gd name="T52" fmla="*/ 9 w 33"/>
                <a:gd name="T53" fmla="*/ 16 h 16"/>
                <a:gd name="T54" fmla="*/ 10 w 33"/>
                <a:gd name="T55" fmla="*/ 16 h 16"/>
                <a:gd name="T56" fmla="*/ 11 w 33"/>
                <a:gd name="T57" fmla="*/ 16 h 16"/>
                <a:gd name="T58" fmla="*/ 11 w 33"/>
                <a:gd name="T59" fmla="*/ 16 h 16"/>
                <a:gd name="T60" fmla="*/ 12 w 33"/>
                <a:gd name="T61" fmla="*/ 16 h 16"/>
                <a:gd name="T62" fmla="*/ 12 w 33"/>
                <a:gd name="T63" fmla="*/ 16 h 16"/>
                <a:gd name="T64" fmla="*/ 13 w 33"/>
                <a:gd name="T65" fmla="*/ 15 h 16"/>
                <a:gd name="T66" fmla="*/ 13 w 33"/>
                <a:gd name="T67" fmla="*/ 15 h 16"/>
                <a:gd name="T68" fmla="*/ 13 w 33"/>
                <a:gd name="T69" fmla="*/ 15 h 16"/>
                <a:gd name="T70" fmla="*/ 14 w 33"/>
                <a:gd name="T71" fmla="*/ 15 h 16"/>
                <a:gd name="T72" fmla="*/ 14 w 33"/>
                <a:gd name="T73" fmla="*/ 15 h 16"/>
                <a:gd name="T74" fmla="*/ 14 w 33"/>
                <a:gd name="T75" fmla="*/ 15 h 16"/>
                <a:gd name="T76" fmla="*/ 14 w 33"/>
                <a:gd name="T77" fmla="*/ 15 h 16"/>
                <a:gd name="T78" fmla="*/ 14 w 33"/>
                <a:gd name="T79" fmla="*/ 15 h 16"/>
                <a:gd name="T80" fmla="*/ 19 w 33"/>
                <a:gd name="T81" fmla="*/ 15 h 16"/>
                <a:gd name="T82" fmla="*/ 21 w 33"/>
                <a:gd name="T83" fmla="*/ 16 h 16"/>
                <a:gd name="T84" fmla="*/ 25 w 33"/>
                <a:gd name="T85" fmla="*/ 10 h 16"/>
                <a:gd name="T86" fmla="*/ 26 w 33"/>
                <a:gd name="T87" fmla="*/ 9 h 16"/>
                <a:gd name="T88" fmla="*/ 29 w 33"/>
                <a:gd name="T89" fmla="*/ 5 h 16"/>
                <a:gd name="T90" fmla="*/ 29 w 33"/>
                <a:gd name="T91" fmla="*/ 4 h 16"/>
                <a:gd name="T92" fmla="*/ 30 w 33"/>
                <a:gd name="T93" fmla="*/ 4 h 16"/>
                <a:gd name="T94" fmla="*/ 31 w 33"/>
                <a:gd name="T95" fmla="*/ 3 h 16"/>
                <a:gd name="T96" fmla="*/ 32 w 33"/>
                <a:gd name="T97" fmla="*/ 3 h 16"/>
                <a:gd name="T98" fmla="*/ 32 w 33"/>
                <a:gd name="T99" fmla="*/ 2 h 16"/>
                <a:gd name="T100" fmla="*/ 33 w 33"/>
                <a:gd name="T101" fmla="*/ 1 h 16"/>
                <a:gd name="T102" fmla="*/ 33 w 33"/>
                <a:gd name="T103" fmla="*/ 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3" h="16">
                  <a:moveTo>
                    <a:pt x="33" y="1"/>
                  </a:moveTo>
                  <a:cubicBezTo>
                    <a:pt x="33" y="1"/>
                    <a:pt x="33" y="0"/>
                    <a:pt x="33" y="0"/>
                  </a:cubicBezTo>
                  <a:cubicBezTo>
                    <a:pt x="33" y="0"/>
                    <a:pt x="33" y="0"/>
                    <a:pt x="33" y="0"/>
                  </a:cubicBezTo>
                  <a:cubicBezTo>
                    <a:pt x="32" y="0"/>
                    <a:pt x="32" y="0"/>
                    <a:pt x="32" y="0"/>
                  </a:cubicBezTo>
                  <a:cubicBezTo>
                    <a:pt x="32" y="0"/>
                    <a:pt x="32" y="1"/>
                    <a:pt x="31" y="1"/>
                  </a:cubicBezTo>
                  <a:cubicBezTo>
                    <a:pt x="31" y="1"/>
                    <a:pt x="31" y="1"/>
                    <a:pt x="31" y="1"/>
                  </a:cubicBezTo>
                  <a:cubicBezTo>
                    <a:pt x="30" y="1"/>
                    <a:pt x="30" y="1"/>
                    <a:pt x="30" y="1"/>
                  </a:cubicBezTo>
                  <a:cubicBezTo>
                    <a:pt x="29" y="2"/>
                    <a:pt x="29" y="2"/>
                    <a:pt x="29" y="2"/>
                  </a:cubicBezTo>
                  <a:cubicBezTo>
                    <a:pt x="28" y="2"/>
                    <a:pt x="28" y="2"/>
                    <a:pt x="28" y="2"/>
                  </a:cubicBezTo>
                  <a:cubicBezTo>
                    <a:pt x="27" y="2"/>
                    <a:pt x="26" y="2"/>
                    <a:pt x="25" y="2"/>
                  </a:cubicBezTo>
                  <a:cubicBezTo>
                    <a:pt x="23" y="2"/>
                    <a:pt x="21" y="3"/>
                    <a:pt x="20" y="4"/>
                  </a:cubicBezTo>
                  <a:cubicBezTo>
                    <a:pt x="18" y="5"/>
                    <a:pt x="17" y="6"/>
                    <a:pt x="16" y="6"/>
                  </a:cubicBezTo>
                  <a:cubicBezTo>
                    <a:pt x="15" y="6"/>
                    <a:pt x="13" y="5"/>
                    <a:pt x="11" y="5"/>
                  </a:cubicBezTo>
                  <a:cubicBezTo>
                    <a:pt x="8" y="4"/>
                    <a:pt x="5" y="4"/>
                    <a:pt x="3" y="3"/>
                  </a:cubicBezTo>
                  <a:cubicBezTo>
                    <a:pt x="2" y="3"/>
                    <a:pt x="1" y="3"/>
                    <a:pt x="0" y="3"/>
                  </a:cubicBezTo>
                  <a:cubicBezTo>
                    <a:pt x="0" y="3"/>
                    <a:pt x="0" y="4"/>
                    <a:pt x="0" y="4"/>
                  </a:cubicBezTo>
                  <a:cubicBezTo>
                    <a:pt x="0" y="4"/>
                    <a:pt x="0" y="5"/>
                    <a:pt x="0" y="5"/>
                  </a:cubicBezTo>
                  <a:cubicBezTo>
                    <a:pt x="0" y="6"/>
                    <a:pt x="0" y="7"/>
                    <a:pt x="0" y="8"/>
                  </a:cubicBezTo>
                  <a:cubicBezTo>
                    <a:pt x="0" y="8"/>
                    <a:pt x="0" y="8"/>
                    <a:pt x="0" y="8"/>
                  </a:cubicBezTo>
                  <a:cubicBezTo>
                    <a:pt x="0" y="9"/>
                    <a:pt x="0" y="10"/>
                    <a:pt x="0" y="11"/>
                  </a:cubicBezTo>
                  <a:cubicBezTo>
                    <a:pt x="0" y="12"/>
                    <a:pt x="0" y="12"/>
                    <a:pt x="0" y="12"/>
                  </a:cubicBezTo>
                  <a:cubicBezTo>
                    <a:pt x="0" y="13"/>
                    <a:pt x="0" y="13"/>
                    <a:pt x="0" y="13"/>
                  </a:cubicBezTo>
                  <a:cubicBezTo>
                    <a:pt x="1" y="13"/>
                    <a:pt x="2" y="13"/>
                    <a:pt x="3" y="13"/>
                  </a:cubicBezTo>
                  <a:cubicBezTo>
                    <a:pt x="4" y="13"/>
                    <a:pt x="5" y="13"/>
                    <a:pt x="6" y="13"/>
                  </a:cubicBezTo>
                  <a:cubicBezTo>
                    <a:pt x="8" y="14"/>
                    <a:pt x="8" y="15"/>
                    <a:pt x="9" y="16"/>
                  </a:cubicBezTo>
                  <a:cubicBezTo>
                    <a:pt x="9" y="16"/>
                    <a:pt x="9" y="16"/>
                    <a:pt x="9" y="16"/>
                  </a:cubicBezTo>
                  <a:cubicBezTo>
                    <a:pt x="9" y="16"/>
                    <a:pt x="9" y="16"/>
                    <a:pt x="9" y="16"/>
                  </a:cubicBezTo>
                  <a:cubicBezTo>
                    <a:pt x="9" y="16"/>
                    <a:pt x="10" y="16"/>
                    <a:pt x="10" y="16"/>
                  </a:cubicBezTo>
                  <a:cubicBezTo>
                    <a:pt x="10" y="16"/>
                    <a:pt x="11" y="16"/>
                    <a:pt x="11" y="16"/>
                  </a:cubicBezTo>
                  <a:cubicBezTo>
                    <a:pt x="11" y="16"/>
                    <a:pt x="11" y="16"/>
                    <a:pt x="11" y="16"/>
                  </a:cubicBezTo>
                  <a:cubicBezTo>
                    <a:pt x="12" y="16"/>
                    <a:pt x="12" y="16"/>
                    <a:pt x="12" y="16"/>
                  </a:cubicBezTo>
                  <a:cubicBezTo>
                    <a:pt x="12" y="16"/>
                    <a:pt x="12" y="16"/>
                    <a:pt x="12" y="16"/>
                  </a:cubicBezTo>
                  <a:cubicBezTo>
                    <a:pt x="13" y="16"/>
                    <a:pt x="13" y="15"/>
                    <a:pt x="13" y="15"/>
                  </a:cubicBezTo>
                  <a:cubicBezTo>
                    <a:pt x="13" y="15"/>
                    <a:pt x="13" y="15"/>
                    <a:pt x="13" y="15"/>
                  </a:cubicBezTo>
                  <a:cubicBezTo>
                    <a:pt x="13" y="15"/>
                    <a:pt x="13" y="15"/>
                    <a:pt x="13"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6" y="15"/>
                    <a:pt x="18" y="15"/>
                    <a:pt x="19" y="15"/>
                  </a:cubicBezTo>
                  <a:cubicBezTo>
                    <a:pt x="20" y="15"/>
                    <a:pt x="20" y="16"/>
                    <a:pt x="21" y="16"/>
                  </a:cubicBezTo>
                  <a:cubicBezTo>
                    <a:pt x="21" y="14"/>
                    <a:pt x="23" y="11"/>
                    <a:pt x="25" y="10"/>
                  </a:cubicBezTo>
                  <a:cubicBezTo>
                    <a:pt x="25" y="10"/>
                    <a:pt x="26" y="10"/>
                    <a:pt x="26" y="9"/>
                  </a:cubicBezTo>
                  <a:cubicBezTo>
                    <a:pt x="26" y="8"/>
                    <a:pt x="26" y="5"/>
                    <a:pt x="29" y="5"/>
                  </a:cubicBezTo>
                  <a:cubicBezTo>
                    <a:pt x="29" y="5"/>
                    <a:pt x="29" y="5"/>
                    <a:pt x="29" y="4"/>
                  </a:cubicBezTo>
                  <a:cubicBezTo>
                    <a:pt x="30" y="4"/>
                    <a:pt x="30" y="4"/>
                    <a:pt x="30" y="4"/>
                  </a:cubicBezTo>
                  <a:cubicBezTo>
                    <a:pt x="30" y="4"/>
                    <a:pt x="31" y="4"/>
                    <a:pt x="31" y="3"/>
                  </a:cubicBezTo>
                  <a:cubicBezTo>
                    <a:pt x="31" y="3"/>
                    <a:pt x="32" y="3"/>
                    <a:pt x="32" y="3"/>
                  </a:cubicBezTo>
                  <a:cubicBezTo>
                    <a:pt x="32" y="2"/>
                    <a:pt x="32" y="2"/>
                    <a:pt x="32" y="2"/>
                  </a:cubicBezTo>
                  <a:cubicBezTo>
                    <a:pt x="33" y="2"/>
                    <a:pt x="33" y="2"/>
                    <a:pt x="33" y="1"/>
                  </a:cubicBezTo>
                  <a:cubicBezTo>
                    <a:pt x="33" y="1"/>
                    <a:pt x="33" y="1"/>
                    <a:pt x="33"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solidFill>
                  <a:schemeClr val="tx1">
                    <a:lumMod val="75000"/>
                    <a:lumOff val="25000"/>
                  </a:schemeClr>
                </a:solidFill>
              </a:endParaRPr>
            </a:p>
          </p:txBody>
        </p:sp>
        <p:sp>
          <p:nvSpPr>
            <p:cNvPr id="728" name="Freeform 1214"/>
            <p:cNvSpPr>
              <a:spLocks/>
            </p:cNvSpPr>
            <p:nvPr/>
          </p:nvSpPr>
          <p:spPr bwMode="auto">
            <a:xfrm>
              <a:off x="2760" y="3338"/>
              <a:ext cx="64" cy="62"/>
            </a:xfrm>
            <a:custGeom>
              <a:avLst/>
              <a:gdLst>
                <a:gd name="T0" fmla="*/ 66 w 67"/>
                <a:gd name="T1" fmla="*/ 0 h 65"/>
                <a:gd name="T2" fmla="*/ 65 w 67"/>
                <a:gd name="T3" fmla="*/ 1 h 65"/>
                <a:gd name="T4" fmla="*/ 59 w 67"/>
                <a:gd name="T5" fmla="*/ 5 h 65"/>
                <a:gd name="T6" fmla="*/ 48 w 67"/>
                <a:gd name="T7" fmla="*/ 4 h 65"/>
                <a:gd name="T8" fmla="*/ 41 w 67"/>
                <a:gd name="T9" fmla="*/ 3 h 65"/>
                <a:gd name="T10" fmla="*/ 38 w 67"/>
                <a:gd name="T11" fmla="*/ 3 h 65"/>
                <a:gd name="T12" fmla="*/ 35 w 67"/>
                <a:gd name="T13" fmla="*/ 3 h 65"/>
                <a:gd name="T14" fmla="*/ 33 w 67"/>
                <a:gd name="T15" fmla="*/ 3 h 65"/>
                <a:gd name="T16" fmla="*/ 32 w 67"/>
                <a:gd name="T17" fmla="*/ 3 h 65"/>
                <a:gd name="T18" fmla="*/ 31 w 67"/>
                <a:gd name="T19" fmla="*/ 4 h 65"/>
                <a:gd name="T20" fmla="*/ 30 w 67"/>
                <a:gd name="T21" fmla="*/ 5 h 65"/>
                <a:gd name="T22" fmla="*/ 28 w 67"/>
                <a:gd name="T23" fmla="*/ 6 h 65"/>
                <a:gd name="T24" fmla="*/ 27 w 67"/>
                <a:gd name="T25" fmla="*/ 7 h 65"/>
                <a:gd name="T26" fmla="*/ 25 w 67"/>
                <a:gd name="T27" fmla="*/ 8 h 65"/>
                <a:gd name="T28" fmla="*/ 23 w 67"/>
                <a:gd name="T29" fmla="*/ 8 h 65"/>
                <a:gd name="T30" fmla="*/ 21 w 67"/>
                <a:gd name="T31" fmla="*/ 9 h 65"/>
                <a:gd name="T32" fmla="*/ 20 w 67"/>
                <a:gd name="T33" fmla="*/ 9 h 65"/>
                <a:gd name="T34" fmla="*/ 15 w 67"/>
                <a:gd name="T35" fmla="*/ 12 h 65"/>
                <a:gd name="T36" fmla="*/ 14 w 67"/>
                <a:gd name="T37" fmla="*/ 12 h 65"/>
                <a:gd name="T38" fmla="*/ 11 w 67"/>
                <a:gd name="T39" fmla="*/ 12 h 65"/>
                <a:gd name="T40" fmla="*/ 9 w 67"/>
                <a:gd name="T41" fmla="*/ 12 h 65"/>
                <a:gd name="T42" fmla="*/ 8 w 67"/>
                <a:gd name="T43" fmla="*/ 14 h 65"/>
                <a:gd name="T44" fmla="*/ 7 w 67"/>
                <a:gd name="T45" fmla="*/ 16 h 65"/>
                <a:gd name="T46" fmla="*/ 5 w 67"/>
                <a:gd name="T47" fmla="*/ 19 h 65"/>
                <a:gd name="T48" fmla="*/ 2 w 67"/>
                <a:gd name="T49" fmla="*/ 23 h 65"/>
                <a:gd name="T50" fmla="*/ 1 w 67"/>
                <a:gd name="T51" fmla="*/ 24 h 65"/>
                <a:gd name="T52" fmla="*/ 1 w 67"/>
                <a:gd name="T53" fmla="*/ 25 h 65"/>
                <a:gd name="T54" fmla="*/ 0 w 67"/>
                <a:gd name="T55" fmla="*/ 26 h 65"/>
                <a:gd name="T56" fmla="*/ 6 w 67"/>
                <a:gd name="T57" fmla="*/ 38 h 65"/>
                <a:gd name="T58" fmla="*/ 11 w 67"/>
                <a:gd name="T59" fmla="*/ 39 h 65"/>
                <a:gd name="T60" fmla="*/ 25 w 67"/>
                <a:gd name="T61" fmla="*/ 44 h 65"/>
                <a:gd name="T62" fmla="*/ 19 w 67"/>
                <a:gd name="T63" fmla="*/ 46 h 65"/>
                <a:gd name="T64" fmla="*/ 11 w 67"/>
                <a:gd name="T65" fmla="*/ 47 h 65"/>
                <a:gd name="T66" fmla="*/ 15 w 67"/>
                <a:gd name="T67" fmla="*/ 55 h 65"/>
                <a:gd name="T68" fmla="*/ 19 w 67"/>
                <a:gd name="T69" fmla="*/ 60 h 65"/>
                <a:gd name="T70" fmla="*/ 28 w 67"/>
                <a:gd name="T71" fmla="*/ 65 h 65"/>
                <a:gd name="T72" fmla="*/ 26 w 67"/>
                <a:gd name="T73" fmla="*/ 55 h 65"/>
                <a:gd name="T74" fmla="*/ 30 w 67"/>
                <a:gd name="T75" fmla="*/ 54 h 65"/>
                <a:gd name="T76" fmla="*/ 34 w 67"/>
                <a:gd name="T77" fmla="*/ 54 h 65"/>
                <a:gd name="T78" fmla="*/ 30 w 67"/>
                <a:gd name="T79" fmla="*/ 53 h 65"/>
                <a:gd name="T80" fmla="*/ 27 w 67"/>
                <a:gd name="T81" fmla="*/ 48 h 65"/>
                <a:gd name="T82" fmla="*/ 39 w 67"/>
                <a:gd name="T83" fmla="*/ 47 h 65"/>
                <a:gd name="T84" fmla="*/ 41 w 67"/>
                <a:gd name="T85" fmla="*/ 43 h 65"/>
                <a:gd name="T86" fmla="*/ 34 w 67"/>
                <a:gd name="T87" fmla="*/ 41 h 65"/>
                <a:gd name="T88" fmla="*/ 28 w 67"/>
                <a:gd name="T89" fmla="*/ 40 h 65"/>
                <a:gd name="T90" fmla="*/ 29 w 67"/>
                <a:gd name="T91" fmla="*/ 34 h 65"/>
                <a:gd name="T92" fmla="*/ 26 w 67"/>
                <a:gd name="T93" fmla="*/ 26 h 65"/>
                <a:gd name="T94" fmla="*/ 21 w 67"/>
                <a:gd name="T95" fmla="*/ 16 h 65"/>
                <a:gd name="T96" fmla="*/ 31 w 67"/>
                <a:gd name="T97" fmla="*/ 16 h 65"/>
                <a:gd name="T98" fmla="*/ 37 w 67"/>
                <a:gd name="T99" fmla="*/ 16 h 65"/>
                <a:gd name="T100" fmla="*/ 43 w 67"/>
                <a:gd name="T101" fmla="*/ 7 h 65"/>
                <a:gd name="T102" fmla="*/ 48 w 67"/>
                <a:gd name="T103" fmla="*/ 10 h 65"/>
                <a:gd name="T104" fmla="*/ 56 w 67"/>
                <a:gd name="T105" fmla="*/ 6 h 65"/>
                <a:gd name="T106" fmla="*/ 63 w 67"/>
                <a:gd name="T107" fmla="*/ 9 h 65"/>
                <a:gd name="T108" fmla="*/ 64 w 67"/>
                <a:gd name="T109" fmla="*/ 8 h 65"/>
                <a:gd name="T110" fmla="*/ 66 w 67"/>
                <a:gd name="T111" fmla="*/ 4 h 65"/>
                <a:gd name="T112" fmla="*/ 67 w 67"/>
                <a:gd name="T113" fmla="*/ 1 h 65"/>
                <a:gd name="T114" fmla="*/ 67 w 67"/>
                <a:gd name="T115" fmla="*/ 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7" h="65">
                  <a:moveTo>
                    <a:pt x="67" y="0"/>
                  </a:moveTo>
                  <a:cubicBezTo>
                    <a:pt x="67" y="0"/>
                    <a:pt x="66" y="0"/>
                    <a:pt x="66" y="0"/>
                  </a:cubicBezTo>
                  <a:cubicBezTo>
                    <a:pt x="66" y="0"/>
                    <a:pt x="66" y="1"/>
                    <a:pt x="66" y="1"/>
                  </a:cubicBezTo>
                  <a:cubicBezTo>
                    <a:pt x="66" y="1"/>
                    <a:pt x="65" y="1"/>
                    <a:pt x="65" y="1"/>
                  </a:cubicBezTo>
                  <a:cubicBezTo>
                    <a:pt x="65" y="2"/>
                    <a:pt x="65" y="2"/>
                    <a:pt x="65" y="3"/>
                  </a:cubicBezTo>
                  <a:cubicBezTo>
                    <a:pt x="63" y="5"/>
                    <a:pt x="60" y="5"/>
                    <a:pt x="59" y="5"/>
                  </a:cubicBezTo>
                  <a:cubicBezTo>
                    <a:pt x="59" y="5"/>
                    <a:pt x="59" y="5"/>
                    <a:pt x="59" y="5"/>
                  </a:cubicBezTo>
                  <a:cubicBezTo>
                    <a:pt x="57" y="5"/>
                    <a:pt x="51" y="5"/>
                    <a:pt x="48" y="4"/>
                  </a:cubicBezTo>
                  <a:cubicBezTo>
                    <a:pt x="47" y="3"/>
                    <a:pt x="46" y="3"/>
                    <a:pt x="46" y="3"/>
                  </a:cubicBezTo>
                  <a:cubicBezTo>
                    <a:pt x="46" y="3"/>
                    <a:pt x="45" y="3"/>
                    <a:pt x="41" y="3"/>
                  </a:cubicBezTo>
                  <a:cubicBezTo>
                    <a:pt x="40" y="3"/>
                    <a:pt x="39" y="3"/>
                    <a:pt x="39" y="3"/>
                  </a:cubicBezTo>
                  <a:cubicBezTo>
                    <a:pt x="38" y="3"/>
                    <a:pt x="38" y="3"/>
                    <a:pt x="38" y="3"/>
                  </a:cubicBezTo>
                  <a:cubicBezTo>
                    <a:pt x="37" y="3"/>
                    <a:pt x="37" y="3"/>
                    <a:pt x="36" y="3"/>
                  </a:cubicBezTo>
                  <a:cubicBezTo>
                    <a:pt x="36" y="3"/>
                    <a:pt x="36" y="3"/>
                    <a:pt x="35" y="3"/>
                  </a:cubicBezTo>
                  <a:cubicBezTo>
                    <a:pt x="35" y="3"/>
                    <a:pt x="34" y="3"/>
                    <a:pt x="34" y="3"/>
                  </a:cubicBezTo>
                  <a:cubicBezTo>
                    <a:pt x="34" y="3"/>
                    <a:pt x="33" y="3"/>
                    <a:pt x="33" y="3"/>
                  </a:cubicBezTo>
                  <a:cubicBezTo>
                    <a:pt x="33" y="3"/>
                    <a:pt x="33" y="3"/>
                    <a:pt x="33" y="3"/>
                  </a:cubicBezTo>
                  <a:cubicBezTo>
                    <a:pt x="33" y="3"/>
                    <a:pt x="33" y="3"/>
                    <a:pt x="32" y="3"/>
                  </a:cubicBezTo>
                  <a:cubicBezTo>
                    <a:pt x="32" y="3"/>
                    <a:pt x="32" y="4"/>
                    <a:pt x="32" y="4"/>
                  </a:cubicBezTo>
                  <a:cubicBezTo>
                    <a:pt x="32" y="4"/>
                    <a:pt x="32" y="4"/>
                    <a:pt x="31" y="4"/>
                  </a:cubicBezTo>
                  <a:cubicBezTo>
                    <a:pt x="31" y="4"/>
                    <a:pt x="31" y="4"/>
                    <a:pt x="31" y="5"/>
                  </a:cubicBezTo>
                  <a:cubicBezTo>
                    <a:pt x="31" y="5"/>
                    <a:pt x="30" y="5"/>
                    <a:pt x="30" y="5"/>
                  </a:cubicBezTo>
                  <a:cubicBezTo>
                    <a:pt x="30" y="5"/>
                    <a:pt x="30" y="5"/>
                    <a:pt x="29" y="6"/>
                  </a:cubicBezTo>
                  <a:cubicBezTo>
                    <a:pt x="29" y="6"/>
                    <a:pt x="29" y="6"/>
                    <a:pt x="28" y="6"/>
                  </a:cubicBezTo>
                  <a:cubicBezTo>
                    <a:pt x="28" y="6"/>
                    <a:pt x="28" y="6"/>
                    <a:pt x="28" y="6"/>
                  </a:cubicBezTo>
                  <a:cubicBezTo>
                    <a:pt x="27" y="7"/>
                    <a:pt x="27" y="7"/>
                    <a:pt x="27" y="7"/>
                  </a:cubicBezTo>
                  <a:cubicBezTo>
                    <a:pt x="26" y="7"/>
                    <a:pt x="26" y="7"/>
                    <a:pt x="26" y="7"/>
                  </a:cubicBezTo>
                  <a:cubicBezTo>
                    <a:pt x="26" y="7"/>
                    <a:pt x="25" y="7"/>
                    <a:pt x="25" y="8"/>
                  </a:cubicBezTo>
                  <a:cubicBezTo>
                    <a:pt x="25" y="8"/>
                    <a:pt x="24" y="8"/>
                    <a:pt x="24" y="8"/>
                  </a:cubicBezTo>
                  <a:cubicBezTo>
                    <a:pt x="24" y="8"/>
                    <a:pt x="24" y="8"/>
                    <a:pt x="23" y="8"/>
                  </a:cubicBezTo>
                  <a:cubicBezTo>
                    <a:pt x="23" y="8"/>
                    <a:pt x="23" y="8"/>
                    <a:pt x="23" y="8"/>
                  </a:cubicBezTo>
                  <a:cubicBezTo>
                    <a:pt x="22" y="8"/>
                    <a:pt x="22" y="9"/>
                    <a:pt x="21" y="9"/>
                  </a:cubicBezTo>
                  <a:cubicBezTo>
                    <a:pt x="21" y="9"/>
                    <a:pt x="21" y="8"/>
                    <a:pt x="21" y="8"/>
                  </a:cubicBezTo>
                  <a:cubicBezTo>
                    <a:pt x="21" y="9"/>
                    <a:pt x="20" y="9"/>
                    <a:pt x="20" y="9"/>
                  </a:cubicBezTo>
                  <a:cubicBezTo>
                    <a:pt x="20" y="10"/>
                    <a:pt x="18" y="11"/>
                    <a:pt x="16" y="12"/>
                  </a:cubicBezTo>
                  <a:cubicBezTo>
                    <a:pt x="16" y="12"/>
                    <a:pt x="15" y="12"/>
                    <a:pt x="15" y="12"/>
                  </a:cubicBezTo>
                  <a:cubicBezTo>
                    <a:pt x="14" y="12"/>
                    <a:pt x="14" y="12"/>
                    <a:pt x="14" y="12"/>
                  </a:cubicBezTo>
                  <a:cubicBezTo>
                    <a:pt x="14" y="12"/>
                    <a:pt x="14" y="12"/>
                    <a:pt x="14" y="12"/>
                  </a:cubicBezTo>
                  <a:cubicBezTo>
                    <a:pt x="13" y="12"/>
                    <a:pt x="13" y="12"/>
                    <a:pt x="13" y="12"/>
                  </a:cubicBezTo>
                  <a:cubicBezTo>
                    <a:pt x="12" y="12"/>
                    <a:pt x="12" y="12"/>
                    <a:pt x="11" y="12"/>
                  </a:cubicBezTo>
                  <a:cubicBezTo>
                    <a:pt x="11" y="12"/>
                    <a:pt x="10" y="12"/>
                    <a:pt x="10" y="12"/>
                  </a:cubicBezTo>
                  <a:cubicBezTo>
                    <a:pt x="10" y="12"/>
                    <a:pt x="9" y="12"/>
                    <a:pt x="9" y="12"/>
                  </a:cubicBezTo>
                  <a:cubicBezTo>
                    <a:pt x="9" y="13"/>
                    <a:pt x="9" y="13"/>
                    <a:pt x="9" y="14"/>
                  </a:cubicBezTo>
                  <a:cubicBezTo>
                    <a:pt x="9" y="14"/>
                    <a:pt x="9" y="14"/>
                    <a:pt x="8" y="14"/>
                  </a:cubicBezTo>
                  <a:cubicBezTo>
                    <a:pt x="8" y="15"/>
                    <a:pt x="8" y="15"/>
                    <a:pt x="8" y="15"/>
                  </a:cubicBezTo>
                  <a:cubicBezTo>
                    <a:pt x="8" y="16"/>
                    <a:pt x="7" y="16"/>
                    <a:pt x="7" y="16"/>
                  </a:cubicBezTo>
                  <a:cubicBezTo>
                    <a:pt x="7" y="17"/>
                    <a:pt x="7" y="17"/>
                    <a:pt x="7" y="17"/>
                  </a:cubicBezTo>
                  <a:cubicBezTo>
                    <a:pt x="6" y="18"/>
                    <a:pt x="6" y="18"/>
                    <a:pt x="5" y="19"/>
                  </a:cubicBezTo>
                  <a:cubicBezTo>
                    <a:pt x="5" y="19"/>
                    <a:pt x="5" y="19"/>
                    <a:pt x="5" y="20"/>
                  </a:cubicBezTo>
                  <a:cubicBezTo>
                    <a:pt x="5" y="21"/>
                    <a:pt x="4" y="23"/>
                    <a:pt x="2" y="23"/>
                  </a:cubicBezTo>
                  <a:cubicBezTo>
                    <a:pt x="1" y="23"/>
                    <a:pt x="1" y="24"/>
                    <a:pt x="1" y="24"/>
                  </a:cubicBezTo>
                  <a:cubicBezTo>
                    <a:pt x="1" y="24"/>
                    <a:pt x="1" y="24"/>
                    <a:pt x="1" y="24"/>
                  </a:cubicBezTo>
                  <a:cubicBezTo>
                    <a:pt x="1" y="24"/>
                    <a:pt x="1" y="24"/>
                    <a:pt x="1" y="25"/>
                  </a:cubicBezTo>
                  <a:cubicBezTo>
                    <a:pt x="1" y="25"/>
                    <a:pt x="1" y="25"/>
                    <a:pt x="1" y="25"/>
                  </a:cubicBezTo>
                  <a:cubicBezTo>
                    <a:pt x="1" y="25"/>
                    <a:pt x="1" y="26"/>
                    <a:pt x="1" y="26"/>
                  </a:cubicBezTo>
                  <a:cubicBezTo>
                    <a:pt x="1" y="26"/>
                    <a:pt x="1" y="26"/>
                    <a:pt x="0" y="26"/>
                  </a:cubicBezTo>
                  <a:cubicBezTo>
                    <a:pt x="0" y="26"/>
                    <a:pt x="0" y="26"/>
                    <a:pt x="0" y="26"/>
                  </a:cubicBezTo>
                  <a:cubicBezTo>
                    <a:pt x="4" y="28"/>
                    <a:pt x="7" y="33"/>
                    <a:pt x="6" y="38"/>
                  </a:cubicBezTo>
                  <a:cubicBezTo>
                    <a:pt x="6" y="38"/>
                    <a:pt x="6" y="39"/>
                    <a:pt x="7" y="39"/>
                  </a:cubicBezTo>
                  <a:cubicBezTo>
                    <a:pt x="8" y="40"/>
                    <a:pt x="10" y="40"/>
                    <a:pt x="11" y="39"/>
                  </a:cubicBezTo>
                  <a:cubicBezTo>
                    <a:pt x="12" y="38"/>
                    <a:pt x="13" y="37"/>
                    <a:pt x="15" y="37"/>
                  </a:cubicBezTo>
                  <a:cubicBezTo>
                    <a:pt x="19" y="37"/>
                    <a:pt x="25" y="41"/>
                    <a:pt x="25" y="44"/>
                  </a:cubicBezTo>
                  <a:cubicBezTo>
                    <a:pt x="25" y="45"/>
                    <a:pt x="24" y="46"/>
                    <a:pt x="22" y="46"/>
                  </a:cubicBezTo>
                  <a:cubicBezTo>
                    <a:pt x="21" y="46"/>
                    <a:pt x="20" y="46"/>
                    <a:pt x="19" y="46"/>
                  </a:cubicBezTo>
                  <a:cubicBezTo>
                    <a:pt x="16" y="46"/>
                    <a:pt x="13" y="45"/>
                    <a:pt x="12" y="46"/>
                  </a:cubicBezTo>
                  <a:cubicBezTo>
                    <a:pt x="11" y="47"/>
                    <a:pt x="11" y="47"/>
                    <a:pt x="11" y="47"/>
                  </a:cubicBezTo>
                  <a:cubicBezTo>
                    <a:pt x="11" y="47"/>
                    <a:pt x="12" y="48"/>
                    <a:pt x="13" y="49"/>
                  </a:cubicBezTo>
                  <a:cubicBezTo>
                    <a:pt x="14" y="50"/>
                    <a:pt x="16" y="52"/>
                    <a:pt x="15" y="55"/>
                  </a:cubicBezTo>
                  <a:cubicBezTo>
                    <a:pt x="15" y="56"/>
                    <a:pt x="15" y="57"/>
                    <a:pt x="16" y="58"/>
                  </a:cubicBezTo>
                  <a:cubicBezTo>
                    <a:pt x="17" y="59"/>
                    <a:pt x="18" y="60"/>
                    <a:pt x="19" y="60"/>
                  </a:cubicBezTo>
                  <a:cubicBezTo>
                    <a:pt x="21" y="60"/>
                    <a:pt x="24" y="62"/>
                    <a:pt x="26" y="63"/>
                  </a:cubicBezTo>
                  <a:cubicBezTo>
                    <a:pt x="26" y="64"/>
                    <a:pt x="27" y="64"/>
                    <a:pt x="28" y="65"/>
                  </a:cubicBezTo>
                  <a:cubicBezTo>
                    <a:pt x="27" y="64"/>
                    <a:pt x="27" y="62"/>
                    <a:pt x="26" y="61"/>
                  </a:cubicBezTo>
                  <a:cubicBezTo>
                    <a:pt x="25" y="58"/>
                    <a:pt x="25" y="56"/>
                    <a:pt x="26" y="55"/>
                  </a:cubicBezTo>
                  <a:cubicBezTo>
                    <a:pt x="26" y="54"/>
                    <a:pt x="27" y="53"/>
                    <a:pt x="28" y="53"/>
                  </a:cubicBezTo>
                  <a:cubicBezTo>
                    <a:pt x="29" y="53"/>
                    <a:pt x="29" y="54"/>
                    <a:pt x="30" y="54"/>
                  </a:cubicBezTo>
                  <a:cubicBezTo>
                    <a:pt x="31" y="54"/>
                    <a:pt x="32" y="54"/>
                    <a:pt x="33" y="54"/>
                  </a:cubicBezTo>
                  <a:cubicBezTo>
                    <a:pt x="33" y="54"/>
                    <a:pt x="33" y="54"/>
                    <a:pt x="34" y="54"/>
                  </a:cubicBezTo>
                  <a:cubicBezTo>
                    <a:pt x="34" y="54"/>
                    <a:pt x="32" y="53"/>
                    <a:pt x="30" y="53"/>
                  </a:cubicBezTo>
                  <a:cubicBezTo>
                    <a:pt x="30" y="53"/>
                    <a:pt x="30" y="53"/>
                    <a:pt x="30" y="53"/>
                  </a:cubicBezTo>
                  <a:cubicBezTo>
                    <a:pt x="28" y="53"/>
                    <a:pt x="27" y="52"/>
                    <a:pt x="27" y="51"/>
                  </a:cubicBezTo>
                  <a:cubicBezTo>
                    <a:pt x="26" y="51"/>
                    <a:pt x="26" y="49"/>
                    <a:pt x="27" y="48"/>
                  </a:cubicBezTo>
                  <a:cubicBezTo>
                    <a:pt x="28" y="46"/>
                    <a:pt x="32" y="45"/>
                    <a:pt x="35" y="47"/>
                  </a:cubicBezTo>
                  <a:cubicBezTo>
                    <a:pt x="37" y="48"/>
                    <a:pt x="38" y="48"/>
                    <a:pt x="39" y="47"/>
                  </a:cubicBezTo>
                  <a:cubicBezTo>
                    <a:pt x="40" y="46"/>
                    <a:pt x="41" y="46"/>
                    <a:pt x="41" y="46"/>
                  </a:cubicBezTo>
                  <a:cubicBezTo>
                    <a:pt x="41" y="45"/>
                    <a:pt x="42" y="44"/>
                    <a:pt x="41" y="43"/>
                  </a:cubicBezTo>
                  <a:cubicBezTo>
                    <a:pt x="41" y="42"/>
                    <a:pt x="40" y="41"/>
                    <a:pt x="38" y="41"/>
                  </a:cubicBezTo>
                  <a:cubicBezTo>
                    <a:pt x="36" y="40"/>
                    <a:pt x="35" y="40"/>
                    <a:pt x="34" y="41"/>
                  </a:cubicBezTo>
                  <a:cubicBezTo>
                    <a:pt x="34" y="42"/>
                    <a:pt x="33" y="42"/>
                    <a:pt x="31" y="42"/>
                  </a:cubicBezTo>
                  <a:cubicBezTo>
                    <a:pt x="30" y="42"/>
                    <a:pt x="29" y="41"/>
                    <a:pt x="28" y="40"/>
                  </a:cubicBezTo>
                  <a:cubicBezTo>
                    <a:pt x="27" y="39"/>
                    <a:pt x="26" y="38"/>
                    <a:pt x="26" y="36"/>
                  </a:cubicBezTo>
                  <a:cubicBezTo>
                    <a:pt x="26" y="35"/>
                    <a:pt x="28" y="34"/>
                    <a:pt x="29" y="34"/>
                  </a:cubicBezTo>
                  <a:cubicBezTo>
                    <a:pt x="30" y="33"/>
                    <a:pt x="31" y="33"/>
                    <a:pt x="31" y="33"/>
                  </a:cubicBezTo>
                  <a:cubicBezTo>
                    <a:pt x="31" y="31"/>
                    <a:pt x="28" y="28"/>
                    <a:pt x="26" y="26"/>
                  </a:cubicBezTo>
                  <a:cubicBezTo>
                    <a:pt x="24" y="24"/>
                    <a:pt x="23" y="23"/>
                    <a:pt x="22" y="21"/>
                  </a:cubicBezTo>
                  <a:cubicBezTo>
                    <a:pt x="20" y="19"/>
                    <a:pt x="21" y="17"/>
                    <a:pt x="21" y="16"/>
                  </a:cubicBezTo>
                  <a:cubicBezTo>
                    <a:pt x="22" y="15"/>
                    <a:pt x="24" y="14"/>
                    <a:pt x="27" y="14"/>
                  </a:cubicBezTo>
                  <a:cubicBezTo>
                    <a:pt x="29" y="14"/>
                    <a:pt x="30" y="15"/>
                    <a:pt x="31" y="16"/>
                  </a:cubicBezTo>
                  <a:cubicBezTo>
                    <a:pt x="32" y="17"/>
                    <a:pt x="35" y="18"/>
                    <a:pt x="37" y="17"/>
                  </a:cubicBezTo>
                  <a:cubicBezTo>
                    <a:pt x="37" y="16"/>
                    <a:pt x="37" y="16"/>
                    <a:pt x="37" y="16"/>
                  </a:cubicBezTo>
                  <a:cubicBezTo>
                    <a:pt x="36" y="14"/>
                    <a:pt x="35" y="10"/>
                    <a:pt x="40" y="8"/>
                  </a:cubicBezTo>
                  <a:cubicBezTo>
                    <a:pt x="41" y="8"/>
                    <a:pt x="42" y="7"/>
                    <a:pt x="43" y="7"/>
                  </a:cubicBezTo>
                  <a:cubicBezTo>
                    <a:pt x="46" y="7"/>
                    <a:pt x="47" y="9"/>
                    <a:pt x="48" y="10"/>
                  </a:cubicBezTo>
                  <a:cubicBezTo>
                    <a:pt x="48" y="10"/>
                    <a:pt x="48" y="10"/>
                    <a:pt x="48" y="10"/>
                  </a:cubicBezTo>
                  <a:cubicBezTo>
                    <a:pt x="48" y="10"/>
                    <a:pt x="48" y="10"/>
                    <a:pt x="48" y="9"/>
                  </a:cubicBezTo>
                  <a:cubicBezTo>
                    <a:pt x="50" y="8"/>
                    <a:pt x="52" y="6"/>
                    <a:pt x="56" y="6"/>
                  </a:cubicBezTo>
                  <a:cubicBezTo>
                    <a:pt x="59" y="6"/>
                    <a:pt x="61" y="7"/>
                    <a:pt x="63" y="9"/>
                  </a:cubicBezTo>
                  <a:cubicBezTo>
                    <a:pt x="63" y="9"/>
                    <a:pt x="63" y="9"/>
                    <a:pt x="63" y="9"/>
                  </a:cubicBezTo>
                  <a:cubicBezTo>
                    <a:pt x="63" y="9"/>
                    <a:pt x="64" y="8"/>
                    <a:pt x="64" y="8"/>
                  </a:cubicBezTo>
                  <a:cubicBezTo>
                    <a:pt x="64" y="8"/>
                    <a:pt x="64" y="8"/>
                    <a:pt x="64" y="8"/>
                  </a:cubicBezTo>
                  <a:cubicBezTo>
                    <a:pt x="64" y="8"/>
                    <a:pt x="64" y="8"/>
                    <a:pt x="64" y="8"/>
                  </a:cubicBezTo>
                  <a:cubicBezTo>
                    <a:pt x="64" y="6"/>
                    <a:pt x="65" y="5"/>
                    <a:pt x="66" y="4"/>
                  </a:cubicBezTo>
                  <a:cubicBezTo>
                    <a:pt x="67" y="3"/>
                    <a:pt x="67" y="3"/>
                    <a:pt x="67" y="2"/>
                  </a:cubicBezTo>
                  <a:cubicBezTo>
                    <a:pt x="67" y="2"/>
                    <a:pt x="67" y="1"/>
                    <a:pt x="67" y="1"/>
                  </a:cubicBezTo>
                  <a:cubicBezTo>
                    <a:pt x="67" y="1"/>
                    <a:pt x="67" y="1"/>
                    <a:pt x="67" y="1"/>
                  </a:cubicBezTo>
                  <a:cubicBezTo>
                    <a:pt x="67" y="0"/>
                    <a:pt x="67" y="0"/>
                    <a:pt x="67" y="0"/>
                  </a:cubicBezTo>
                  <a:cubicBezTo>
                    <a:pt x="67" y="0"/>
                    <a:pt x="67" y="0"/>
                    <a:pt x="67"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solidFill>
                  <a:schemeClr val="tx1">
                    <a:lumMod val="75000"/>
                    <a:lumOff val="25000"/>
                  </a:schemeClr>
                </a:solidFill>
              </a:endParaRPr>
            </a:p>
          </p:txBody>
        </p:sp>
        <p:sp>
          <p:nvSpPr>
            <p:cNvPr id="729" name="Freeform 1215"/>
            <p:cNvSpPr>
              <a:spLocks/>
            </p:cNvSpPr>
            <p:nvPr/>
          </p:nvSpPr>
          <p:spPr bwMode="auto">
            <a:xfrm>
              <a:off x="2433" y="3161"/>
              <a:ext cx="43" cy="40"/>
            </a:xfrm>
            <a:custGeom>
              <a:avLst/>
              <a:gdLst>
                <a:gd name="T0" fmla="*/ 20 w 45"/>
                <a:gd name="T1" fmla="*/ 1 h 42"/>
                <a:gd name="T2" fmla="*/ 15 w 45"/>
                <a:gd name="T3" fmla="*/ 3 h 42"/>
                <a:gd name="T4" fmla="*/ 7 w 45"/>
                <a:gd name="T5" fmla="*/ 3 h 42"/>
                <a:gd name="T6" fmla="*/ 3 w 45"/>
                <a:gd name="T7" fmla="*/ 3 h 42"/>
                <a:gd name="T8" fmla="*/ 4 w 45"/>
                <a:gd name="T9" fmla="*/ 3 h 42"/>
                <a:gd name="T10" fmla="*/ 5 w 45"/>
                <a:gd name="T11" fmla="*/ 11 h 42"/>
                <a:gd name="T12" fmla="*/ 4 w 45"/>
                <a:gd name="T13" fmla="*/ 12 h 42"/>
                <a:gd name="T14" fmla="*/ 6 w 45"/>
                <a:gd name="T15" fmla="*/ 14 h 42"/>
                <a:gd name="T16" fmla="*/ 10 w 45"/>
                <a:gd name="T17" fmla="*/ 16 h 42"/>
                <a:gd name="T18" fmla="*/ 12 w 45"/>
                <a:gd name="T19" fmla="*/ 20 h 42"/>
                <a:gd name="T20" fmla="*/ 10 w 45"/>
                <a:gd name="T21" fmla="*/ 24 h 42"/>
                <a:gd name="T22" fmla="*/ 8 w 45"/>
                <a:gd name="T23" fmla="*/ 27 h 42"/>
                <a:gd name="T24" fmla="*/ 2 w 45"/>
                <a:gd name="T25" fmla="*/ 34 h 42"/>
                <a:gd name="T26" fmla="*/ 0 w 45"/>
                <a:gd name="T27" fmla="*/ 35 h 42"/>
                <a:gd name="T28" fmla="*/ 1 w 45"/>
                <a:gd name="T29" fmla="*/ 37 h 42"/>
                <a:gd name="T30" fmla="*/ 9 w 45"/>
                <a:gd name="T31" fmla="*/ 42 h 42"/>
                <a:gd name="T32" fmla="*/ 27 w 45"/>
                <a:gd name="T33" fmla="*/ 34 h 42"/>
                <a:gd name="T34" fmla="*/ 34 w 45"/>
                <a:gd name="T35" fmla="*/ 31 h 42"/>
                <a:gd name="T36" fmla="*/ 37 w 45"/>
                <a:gd name="T37" fmla="*/ 31 h 42"/>
                <a:gd name="T38" fmla="*/ 39 w 45"/>
                <a:gd name="T39" fmla="*/ 32 h 42"/>
                <a:gd name="T40" fmla="*/ 39 w 45"/>
                <a:gd name="T41" fmla="*/ 32 h 42"/>
                <a:gd name="T42" fmla="*/ 42 w 45"/>
                <a:gd name="T43" fmla="*/ 31 h 42"/>
                <a:gd name="T44" fmla="*/ 41 w 45"/>
                <a:gd name="T45" fmla="*/ 7 h 42"/>
                <a:gd name="T46" fmla="*/ 40 w 45"/>
                <a:gd name="T47" fmla="*/ 6 h 42"/>
                <a:gd name="T48" fmla="*/ 39 w 45"/>
                <a:gd name="T49" fmla="*/ 5 h 42"/>
                <a:gd name="T50" fmla="*/ 39 w 45"/>
                <a:gd name="T51" fmla="*/ 4 h 42"/>
                <a:gd name="T52" fmla="*/ 37 w 45"/>
                <a:gd name="T53" fmla="*/ 3 h 42"/>
                <a:gd name="T54" fmla="*/ 35 w 45"/>
                <a:gd name="T55" fmla="*/ 1 h 42"/>
                <a:gd name="T56" fmla="*/ 34 w 45"/>
                <a:gd name="T57" fmla="*/ 4 h 42"/>
                <a:gd name="T58" fmla="*/ 31 w 45"/>
                <a:gd name="T59" fmla="*/ 7 h 42"/>
                <a:gd name="T60" fmla="*/ 27 w 45"/>
                <a:gd name="T61" fmla="*/ 5 h 42"/>
                <a:gd name="T62" fmla="*/ 25 w 45"/>
                <a:gd name="T63" fmla="*/ 4 h 42"/>
                <a:gd name="T64" fmla="*/ 22 w 45"/>
                <a:gd name="T65" fmla="*/ 2 h 42"/>
                <a:gd name="T66" fmla="*/ 22 w 45"/>
                <a:gd name="T67" fmla="*/ 0 h 42"/>
                <a:gd name="T68" fmla="*/ 22 w 45"/>
                <a:gd name="T69" fmla="*/ 0 h 42"/>
                <a:gd name="T70" fmla="*/ 20 w 45"/>
                <a:gd name="T71" fmla="*/ 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5" h="42">
                  <a:moveTo>
                    <a:pt x="20" y="1"/>
                  </a:moveTo>
                  <a:cubicBezTo>
                    <a:pt x="18" y="1"/>
                    <a:pt x="17" y="2"/>
                    <a:pt x="15" y="3"/>
                  </a:cubicBezTo>
                  <a:cubicBezTo>
                    <a:pt x="13" y="4"/>
                    <a:pt x="10" y="4"/>
                    <a:pt x="7" y="3"/>
                  </a:cubicBezTo>
                  <a:cubicBezTo>
                    <a:pt x="6" y="3"/>
                    <a:pt x="4" y="3"/>
                    <a:pt x="3" y="3"/>
                  </a:cubicBezTo>
                  <a:cubicBezTo>
                    <a:pt x="4" y="3"/>
                    <a:pt x="4" y="3"/>
                    <a:pt x="4" y="3"/>
                  </a:cubicBezTo>
                  <a:cubicBezTo>
                    <a:pt x="5" y="5"/>
                    <a:pt x="8" y="7"/>
                    <a:pt x="5" y="11"/>
                  </a:cubicBezTo>
                  <a:cubicBezTo>
                    <a:pt x="4" y="12"/>
                    <a:pt x="4" y="12"/>
                    <a:pt x="4" y="12"/>
                  </a:cubicBezTo>
                  <a:cubicBezTo>
                    <a:pt x="4" y="12"/>
                    <a:pt x="5" y="13"/>
                    <a:pt x="6" y="14"/>
                  </a:cubicBezTo>
                  <a:cubicBezTo>
                    <a:pt x="7" y="14"/>
                    <a:pt x="8" y="15"/>
                    <a:pt x="10" y="16"/>
                  </a:cubicBezTo>
                  <a:cubicBezTo>
                    <a:pt x="11" y="17"/>
                    <a:pt x="12" y="19"/>
                    <a:pt x="12" y="20"/>
                  </a:cubicBezTo>
                  <a:cubicBezTo>
                    <a:pt x="12" y="22"/>
                    <a:pt x="11" y="23"/>
                    <a:pt x="10" y="24"/>
                  </a:cubicBezTo>
                  <a:cubicBezTo>
                    <a:pt x="8" y="26"/>
                    <a:pt x="8" y="26"/>
                    <a:pt x="8" y="27"/>
                  </a:cubicBezTo>
                  <a:cubicBezTo>
                    <a:pt x="8" y="31"/>
                    <a:pt x="4" y="33"/>
                    <a:pt x="2" y="34"/>
                  </a:cubicBezTo>
                  <a:cubicBezTo>
                    <a:pt x="1" y="34"/>
                    <a:pt x="0" y="35"/>
                    <a:pt x="0" y="35"/>
                  </a:cubicBezTo>
                  <a:cubicBezTo>
                    <a:pt x="0" y="35"/>
                    <a:pt x="0" y="36"/>
                    <a:pt x="1" y="37"/>
                  </a:cubicBezTo>
                  <a:cubicBezTo>
                    <a:pt x="2" y="39"/>
                    <a:pt x="6" y="42"/>
                    <a:pt x="9" y="42"/>
                  </a:cubicBezTo>
                  <a:cubicBezTo>
                    <a:pt x="13" y="42"/>
                    <a:pt x="22" y="39"/>
                    <a:pt x="27" y="34"/>
                  </a:cubicBezTo>
                  <a:cubicBezTo>
                    <a:pt x="30" y="32"/>
                    <a:pt x="32" y="31"/>
                    <a:pt x="34" y="31"/>
                  </a:cubicBezTo>
                  <a:cubicBezTo>
                    <a:pt x="35" y="31"/>
                    <a:pt x="36" y="31"/>
                    <a:pt x="37" y="31"/>
                  </a:cubicBezTo>
                  <a:cubicBezTo>
                    <a:pt x="38" y="31"/>
                    <a:pt x="38" y="32"/>
                    <a:pt x="39" y="32"/>
                  </a:cubicBezTo>
                  <a:cubicBezTo>
                    <a:pt x="39" y="32"/>
                    <a:pt x="39" y="32"/>
                    <a:pt x="39" y="32"/>
                  </a:cubicBezTo>
                  <a:cubicBezTo>
                    <a:pt x="40" y="32"/>
                    <a:pt x="41" y="31"/>
                    <a:pt x="42" y="31"/>
                  </a:cubicBezTo>
                  <a:cubicBezTo>
                    <a:pt x="45" y="29"/>
                    <a:pt x="43" y="12"/>
                    <a:pt x="41" y="7"/>
                  </a:cubicBezTo>
                  <a:cubicBezTo>
                    <a:pt x="40" y="7"/>
                    <a:pt x="40" y="6"/>
                    <a:pt x="40" y="6"/>
                  </a:cubicBezTo>
                  <a:cubicBezTo>
                    <a:pt x="40" y="5"/>
                    <a:pt x="40" y="5"/>
                    <a:pt x="39" y="5"/>
                  </a:cubicBezTo>
                  <a:cubicBezTo>
                    <a:pt x="39" y="5"/>
                    <a:pt x="39" y="5"/>
                    <a:pt x="39" y="4"/>
                  </a:cubicBezTo>
                  <a:cubicBezTo>
                    <a:pt x="38" y="4"/>
                    <a:pt x="38" y="3"/>
                    <a:pt x="37" y="3"/>
                  </a:cubicBezTo>
                  <a:cubicBezTo>
                    <a:pt x="36" y="1"/>
                    <a:pt x="35" y="1"/>
                    <a:pt x="35" y="1"/>
                  </a:cubicBezTo>
                  <a:cubicBezTo>
                    <a:pt x="35" y="1"/>
                    <a:pt x="34" y="2"/>
                    <a:pt x="34" y="4"/>
                  </a:cubicBezTo>
                  <a:cubicBezTo>
                    <a:pt x="34" y="6"/>
                    <a:pt x="32" y="7"/>
                    <a:pt x="31" y="7"/>
                  </a:cubicBezTo>
                  <a:cubicBezTo>
                    <a:pt x="30" y="7"/>
                    <a:pt x="28" y="6"/>
                    <a:pt x="27" y="5"/>
                  </a:cubicBezTo>
                  <a:cubicBezTo>
                    <a:pt x="26" y="5"/>
                    <a:pt x="25" y="4"/>
                    <a:pt x="25" y="4"/>
                  </a:cubicBezTo>
                  <a:cubicBezTo>
                    <a:pt x="23" y="4"/>
                    <a:pt x="22" y="3"/>
                    <a:pt x="22" y="2"/>
                  </a:cubicBezTo>
                  <a:cubicBezTo>
                    <a:pt x="22" y="1"/>
                    <a:pt x="22" y="1"/>
                    <a:pt x="22" y="0"/>
                  </a:cubicBezTo>
                  <a:cubicBezTo>
                    <a:pt x="22" y="0"/>
                    <a:pt x="22" y="0"/>
                    <a:pt x="22" y="0"/>
                  </a:cubicBezTo>
                  <a:cubicBezTo>
                    <a:pt x="21" y="0"/>
                    <a:pt x="21" y="1"/>
                    <a:pt x="20"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solidFill>
                  <a:schemeClr val="tx1">
                    <a:lumMod val="75000"/>
                    <a:lumOff val="25000"/>
                  </a:schemeClr>
                </a:solidFill>
              </a:endParaRPr>
            </a:p>
          </p:txBody>
        </p:sp>
        <p:sp>
          <p:nvSpPr>
            <p:cNvPr id="730" name="Freeform 1216"/>
            <p:cNvSpPr>
              <a:spLocks/>
            </p:cNvSpPr>
            <p:nvPr/>
          </p:nvSpPr>
          <p:spPr bwMode="auto">
            <a:xfrm>
              <a:off x="2458" y="3148"/>
              <a:ext cx="23" cy="15"/>
            </a:xfrm>
            <a:custGeom>
              <a:avLst/>
              <a:gdLst>
                <a:gd name="T0" fmla="*/ 24 w 24"/>
                <a:gd name="T1" fmla="*/ 11 h 15"/>
                <a:gd name="T2" fmla="*/ 24 w 24"/>
                <a:gd name="T3" fmla="*/ 10 h 15"/>
                <a:gd name="T4" fmla="*/ 17 w 24"/>
                <a:gd name="T5" fmla="*/ 1 h 15"/>
                <a:gd name="T6" fmla="*/ 11 w 24"/>
                <a:gd name="T7" fmla="*/ 2 h 15"/>
                <a:gd name="T8" fmla="*/ 6 w 24"/>
                <a:gd name="T9" fmla="*/ 4 h 15"/>
                <a:gd name="T10" fmla="*/ 6 w 24"/>
                <a:gd name="T11" fmla="*/ 4 h 15"/>
                <a:gd name="T12" fmla="*/ 6 w 24"/>
                <a:gd name="T13" fmla="*/ 5 h 15"/>
                <a:gd name="T14" fmla="*/ 5 w 24"/>
                <a:gd name="T15" fmla="*/ 6 h 15"/>
                <a:gd name="T16" fmla="*/ 5 w 24"/>
                <a:gd name="T17" fmla="*/ 7 h 15"/>
                <a:gd name="T18" fmla="*/ 4 w 24"/>
                <a:gd name="T19" fmla="*/ 8 h 15"/>
                <a:gd name="T20" fmla="*/ 4 w 24"/>
                <a:gd name="T21" fmla="*/ 9 h 15"/>
                <a:gd name="T22" fmla="*/ 3 w 24"/>
                <a:gd name="T23" fmla="*/ 10 h 15"/>
                <a:gd name="T24" fmla="*/ 0 w 24"/>
                <a:gd name="T25" fmla="*/ 13 h 15"/>
                <a:gd name="T26" fmla="*/ 3 w 24"/>
                <a:gd name="T27" fmla="*/ 15 h 15"/>
                <a:gd name="T28" fmla="*/ 4 w 24"/>
                <a:gd name="T29" fmla="*/ 15 h 15"/>
                <a:gd name="T30" fmla="*/ 5 w 24"/>
                <a:gd name="T31" fmla="*/ 13 h 15"/>
                <a:gd name="T32" fmla="*/ 14 w 24"/>
                <a:gd name="T33" fmla="*/ 13 h 15"/>
                <a:gd name="T34" fmla="*/ 16 w 24"/>
                <a:gd name="T35" fmla="*/ 15 h 15"/>
                <a:gd name="T36" fmla="*/ 16 w 24"/>
                <a:gd name="T37" fmla="*/ 15 h 15"/>
                <a:gd name="T38" fmla="*/ 19 w 24"/>
                <a:gd name="T39" fmla="*/ 13 h 15"/>
                <a:gd name="T40" fmla="*/ 24 w 24"/>
                <a:gd name="T41" fmla="*/ 11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4" h="15">
                  <a:moveTo>
                    <a:pt x="24" y="11"/>
                  </a:moveTo>
                  <a:cubicBezTo>
                    <a:pt x="24" y="11"/>
                    <a:pt x="24" y="10"/>
                    <a:pt x="24" y="10"/>
                  </a:cubicBezTo>
                  <a:cubicBezTo>
                    <a:pt x="24" y="8"/>
                    <a:pt x="20" y="4"/>
                    <a:pt x="17" y="1"/>
                  </a:cubicBezTo>
                  <a:cubicBezTo>
                    <a:pt x="16" y="0"/>
                    <a:pt x="13" y="1"/>
                    <a:pt x="11" y="2"/>
                  </a:cubicBezTo>
                  <a:cubicBezTo>
                    <a:pt x="9" y="3"/>
                    <a:pt x="8" y="4"/>
                    <a:pt x="6" y="4"/>
                  </a:cubicBezTo>
                  <a:cubicBezTo>
                    <a:pt x="6" y="4"/>
                    <a:pt x="6" y="4"/>
                    <a:pt x="6" y="4"/>
                  </a:cubicBezTo>
                  <a:cubicBezTo>
                    <a:pt x="6" y="4"/>
                    <a:pt x="6" y="4"/>
                    <a:pt x="6" y="5"/>
                  </a:cubicBezTo>
                  <a:cubicBezTo>
                    <a:pt x="6" y="5"/>
                    <a:pt x="6" y="6"/>
                    <a:pt x="5" y="6"/>
                  </a:cubicBezTo>
                  <a:cubicBezTo>
                    <a:pt x="5" y="6"/>
                    <a:pt x="5" y="6"/>
                    <a:pt x="5" y="7"/>
                  </a:cubicBezTo>
                  <a:cubicBezTo>
                    <a:pt x="5" y="7"/>
                    <a:pt x="5" y="8"/>
                    <a:pt x="4" y="8"/>
                  </a:cubicBezTo>
                  <a:cubicBezTo>
                    <a:pt x="4" y="8"/>
                    <a:pt x="4" y="8"/>
                    <a:pt x="4" y="9"/>
                  </a:cubicBezTo>
                  <a:cubicBezTo>
                    <a:pt x="4" y="9"/>
                    <a:pt x="3" y="10"/>
                    <a:pt x="3" y="10"/>
                  </a:cubicBezTo>
                  <a:cubicBezTo>
                    <a:pt x="2" y="11"/>
                    <a:pt x="1" y="12"/>
                    <a:pt x="0" y="13"/>
                  </a:cubicBezTo>
                  <a:cubicBezTo>
                    <a:pt x="1" y="14"/>
                    <a:pt x="2" y="14"/>
                    <a:pt x="3" y="15"/>
                  </a:cubicBezTo>
                  <a:cubicBezTo>
                    <a:pt x="3" y="15"/>
                    <a:pt x="4" y="15"/>
                    <a:pt x="4" y="15"/>
                  </a:cubicBezTo>
                  <a:cubicBezTo>
                    <a:pt x="5" y="14"/>
                    <a:pt x="5" y="14"/>
                    <a:pt x="5" y="13"/>
                  </a:cubicBezTo>
                  <a:cubicBezTo>
                    <a:pt x="7" y="9"/>
                    <a:pt x="11" y="9"/>
                    <a:pt x="14" y="13"/>
                  </a:cubicBezTo>
                  <a:cubicBezTo>
                    <a:pt x="15" y="14"/>
                    <a:pt x="15" y="14"/>
                    <a:pt x="16" y="15"/>
                  </a:cubicBezTo>
                  <a:cubicBezTo>
                    <a:pt x="16" y="15"/>
                    <a:pt x="16" y="15"/>
                    <a:pt x="16" y="15"/>
                  </a:cubicBezTo>
                  <a:cubicBezTo>
                    <a:pt x="17" y="14"/>
                    <a:pt x="18" y="14"/>
                    <a:pt x="19" y="13"/>
                  </a:cubicBezTo>
                  <a:cubicBezTo>
                    <a:pt x="21" y="13"/>
                    <a:pt x="23" y="12"/>
                    <a:pt x="24" y="1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solidFill>
                  <a:schemeClr val="tx1">
                    <a:lumMod val="75000"/>
                    <a:lumOff val="25000"/>
                  </a:schemeClr>
                </a:solidFill>
              </a:endParaRPr>
            </a:p>
          </p:txBody>
        </p:sp>
        <p:sp>
          <p:nvSpPr>
            <p:cNvPr id="731" name="Freeform 1217"/>
            <p:cNvSpPr>
              <a:spLocks/>
            </p:cNvSpPr>
            <p:nvPr/>
          </p:nvSpPr>
          <p:spPr bwMode="auto">
            <a:xfrm>
              <a:off x="2477" y="3096"/>
              <a:ext cx="84" cy="125"/>
            </a:xfrm>
            <a:custGeom>
              <a:avLst/>
              <a:gdLst>
                <a:gd name="T0" fmla="*/ 4 w 88"/>
                <a:gd name="T1" fmla="*/ 27 h 130"/>
                <a:gd name="T2" fmla="*/ 2 w 88"/>
                <a:gd name="T3" fmla="*/ 33 h 130"/>
                <a:gd name="T4" fmla="*/ 5 w 88"/>
                <a:gd name="T5" fmla="*/ 40 h 130"/>
                <a:gd name="T6" fmla="*/ 7 w 88"/>
                <a:gd name="T7" fmla="*/ 46 h 130"/>
                <a:gd name="T8" fmla="*/ 11 w 88"/>
                <a:gd name="T9" fmla="*/ 42 h 130"/>
                <a:gd name="T10" fmla="*/ 15 w 88"/>
                <a:gd name="T11" fmla="*/ 38 h 130"/>
                <a:gd name="T12" fmla="*/ 17 w 88"/>
                <a:gd name="T13" fmla="*/ 43 h 130"/>
                <a:gd name="T14" fmla="*/ 15 w 88"/>
                <a:gd name="T15" fmla="*/ 56 h 130"/>
                <a:gd name="T16" fmla="*/ 17 w 88"/>
                <a:gd name="T17" fmla="*/ 58 h 130"/>
                <a:gd name="T18" fmla="*/ 33 w 88"/>
                <a:gd name="T19" fmla="*/ 56 h 130"/>
                <a:gd name="T20" fmla="*/ 31 w 88"/>
                <a:gd name="T21" fmla="*/ 64 h 130"/>
                <a:gd name="T22" fmla="*/ 38 w 88"/>
                <a:gd name="T23" fmla="*/ 69 h 130"/>
                <a:gd name="T24" fmla="*/ 36 w 88"/>
                <a:gd name="T25" fmla="*/ 78 h 130"/>
                <a:gd name="T26" fmla="*/ 28 w 88"/>
                <a:gd name="T27" fmla="*/ 86 h 130"/>
                <a:gd name="T28" fmla="*/ 19 w 88"/>
                <a:gd name="T29" fmla="*/ 89 h 130"/>
                <a:gd name="T30" fmla="*/ 19 w 88"/>
                <a:gd name="T31" fmla="*/ 91 h 130"/>
                <a:gd name="T32" fmla="*/ 12 w 88"/>
                <a:gd name="T33" fmla="*/ 105 h 130"/>
                <a:gd name="T34" fmla="*/ 14 w 88"/>
                <a:gd name="T35" fmla="*/ 106 h 130"/>
                <a:gd name="T36" fmla="*/ 20 w 88"/>
                <a:gd name="T37" fmla="*/ 106 h 130"/>
                <a:gd name="T38" fmla="*/ 28 w 88"/>
                <a:gd name="T39" fmla="*/ 109 h 130"/>
                <a:gd name="T40" fmla="*/ 37 w 88"/>
                <a:gd name="T41" fmla="*/ 108 h 130"/>
                <a:gd name="T42" fmla="*/ 37 w 88"/>
                <a:gd name="T43" fmla="*/ 115 h 130"/>
                <a:gd name="T44" fmla="*/ 28 w 88"/>
                <a:gd name="T45" fmla="*/ 117 h 130"/>
                <a:gd name="T46" fmla="*/ 24 w 88"/>
                <a:gd name="T47" fmla="*/ 117 h 130"/>
                <a:gd name="T48" fmla="*/ 16 w 88"/>
                <a:gd name="T49" fmla="*/ 127 h 130"/>
                <a:gd name="T50" fmla="*/ 25 w 88"/>
                <a:gd name="T51" fmla="*/ 128 h 130"/>
                <a:gd name="T52" fmla="*/ 30 w 88"/>
                <a:gd name="T53" fmla="*/ 123 h 130"/>
                <a:gd name="T54" fmla="*/ 33 w 88"/>
                <a:gd name="T55" fmla="*/ 123 h 130"/>
                <a:gd name="T56" fmla="*/ 46 w 88"/>
                <a:gd name="T57" fmla="*/ 120 h 130"/>
                <a:gd name="T58" fmla="*/ 53 w 88"/>
                <a:gd name="T59" fmla="*/ 121 h 130"/>
                <a:gd name="T60" fmla="*/ 68 w 88"/>
                <a:gd name="T61" fmla="*/ 119 h 130"/>
                <a:gd name="T62" fmla="*/ 69 w 88"/>
                <a:gd name="T63" fmla="*/ 119 h 130"/>
                <a:gd name="T64" fmla="*/ 80 w 88"/>
                <a:gd name="T65" fmla="*/ 115 h 130"/>
                <a:gd name="T66" fmla="*/ 79 w 88"/>
                <a:gd name="T67" fmla="*/ 104 h 130"/>
                <a:gd name="T68" fmla="*/ 88 w 88"/>
                <a:gd name="T69" fmla="*/ 95 h 130"/>
                <a:gd name="T70" fmla="*/ 80 w 88"/>
                <a:gd name="T71" fmla="*/ 90 h 130"/>
                <a:gd name="T72" fmla="*/ 71 w 88"/>
                <a:gd name="T73" fmla="*/ 90 h 130"/>
                <a:gd name="T74" fmla="*/ 68 w 88"/>
                <a:gd name="T75" fmla="*/ 81 h 130"/>
                <a:gd name="T76" fmla="*/ 60 w 88"/>
                <a:gd name="T77" fmla="*/ 65 h 130"/>
                <a:gd name="T78" fmla="*/ 51 w 88"/>
                <a:gd name="T79" fmla="*/ 49 h 130"/>
                <a:gd name="T80" fmla="*/ 44 w 88"/>
                <a:gd name="T81" fmla="*/ 44 h 130"/>
                <a:gd name="T82" fmla="*/ 37 w 88"/>
                <a:gd name="T83" fmla="*/ 43 h 130"/>
                <a:gd name="T84" fmla="*/ 32 w 88"/>
                <a:gd name="T85" fmla="*/ 42 h 130"/>
                <a:gd name="T86" fmla="*/ 46 w 88"/>
                <a:gd name="T87" fmla="*/ 15 h 130"/>
                <a:gd name="T88" fmla="*/ 28 w 88"/>
                <a:gd name="T89" fmla="*/ 15 h 130"/>
                <a:gd name="T90" fmla="*/ 22 w 88"/>
                <a:gd name="T91" fmla="*/ 8 h 130"/>
                <a:gd name="T92" fmla="*/ 30 w 88"/>
                <a:gd name="T93" fmla="*/ 0 h 130"/>
                <a:gd name="T94" fmla="*/ 16 w 88"/>
                <a:gd name="T95" fmla="*/ 1 h 130"/>
                <a:gd name="T96" fmla="*/ 11 w 88"/>
                <a:gd name="T97" fmla="*/ 8 h 130"/>
                <a:gd name="T98" fmla="*/ 6 w 88"/>
                <a:gd name="T99" fmla="*/ 15 h 130"/>
                <a:gd name="T100" fmla="*/ 4 w 88"/>
                <a:gd name="T101" fmla="*/ 21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8" h="130">
                  <a:moveTo>
                    <a:pt x="6" y="23"/>
                  </a:moveTo>
                  <a:cubicBezTo>
                    <a:pt x="6" y="25"/>
                    <a:pt x="5" y="26"/>
                    <a:pt x="4" y="27"/>
                  </a:cubicBezTo>
                  <a:cubicBezTo>
                    <a:pt x="2" y="29"/>
                    <a:pt x="1" y="30"/>
                    <a:pt x="0" y="32"/>
                  </a:cubicBezTo>
                  <a:cubicBezTo>
                    <a:pt x="0" y="33"/>
                    <a:pt x="0" y="33"/>
                    <a:pt x="2" y="33"/>
                  </a:cubicBezTo>
                  <a:cubicBezTo>
                    <a:pt x="4" y="34"/>
                    <a:pt x="6" y="34"/>
                    <a:pt x="6" y="37"/>
                  </a:cubicBezTo>
                  <a:cubicBezTo>
                    <a:pt x="7" y="38"/>
                    <a:pt x="6" y="39"/>
                    <a:pt x="5" y="40"/>
                  </a:cubicBezTo>
                  <a:cubicBezTo>
                    <a:pt x="6" y="41"/>
                    <a:pt x="6" y="43"/>
                    <a:pt x="6" y="44"/>
                  </a:cubicBezTo>
                  <a:cubicBezTo>
                    <a:pt x="6" y="46"/>
                    <a:pt x="6" y="46"/>
                    <a:pt x="7" y="46"/>
                  </a:cubicBezTo>
                  <a:cubicBezTo>
                    <a:pt x="7" y="46"/>
                    <a:pt x="7" y="46"/>
                    <a:pt x="7" y="46"/>
                  </a:cubicBezTo>
                  <a:cubicBezTo>
                    <a:pt x="10" y="46"/>
                    <a:pt x="10" y="44"/>
                    <a:pt x="11" y="42"/>
                  </a:cubicBezTo>
                  <a:cubicBezTo>
                    <a:pt x="11" y="40"/>
                    <a:pt x="12" y="38"/>
                    <a:pt x="14" y="38"/>
                  </a:cubicBezTo>
                  <a:cubicBezTo>
                    <a:pt x="15" y="38"/>
                    <a:pt x="15" y="38"/>
                    <a:pt x="15" y="38"/>
                  </a:cubicBezTo>
                  <a:cubicBezTo>
                    <a:pt x="16" y="38"/>
                    <a:pt x="16" y="38"/>
                    <a:pt x="16" y="39"/>
                  </a:cubicBezTo>
                  <a:cubicBezTo>
                    <a:pt x="17" y="40"/>
                    <a:pt x="17" y="41"/>
                    <a:pt x="17" y="43"/>
                  </a:cubicBezTo>
                  <a:cubicBezTo>
                    <a:pt x="17" y="44"/>
                    <a:pt x="16" y="45"/>
                    <a:pt x="17" y="46"/>
                  </a:cubicBezTo>
                  <a:cubicBezTo>
                    <a:pt x="18" y="50"/>
                    <a:pt x="16" y="53"/>
                    <a:pt x="15" y="56"/>
                  </a:cubicBezTo>
                  <a:cubicBezTo>
                    <a:pt x="14" y="56"/>
                    <a:pt x="14" y="57"/>
                    <a:pt x="13" y="58"/>
                  </a:cubicBezTo>
                  <a:cubicBezTo>
                    <a:pt x="14" y="58"/>
                    <a:pt x="15" y="58"/>
                    <a:pt x="17" y="58"/>
                  </a:cubicBezTo>
                  <a:cubicBezTo>
                    <a:pt x="21" y="58"/>
                    <a:pt x="24" y="57"/>
                    <a:pt x="26" y="56"/>
                  </a:cubicBezTo>
                  <a:cubicBezTo>
                    <a:pt x="29" y="53"/>
                    <a:pt x="32" y="53"/>
                    <a:pt x="33" y="56"/>
                  </a:cubicBezTo>
                  <a:cubicBezTo>
                    <a:pt x="34" y="58"/>
                    <a:pt x="33" y="60"/>
                    <a:pt x="32" y="62"/>
                  </a:cubicBezTo>
                  <a:cubicBezTo>
                    <a:pt x="31" y="63"/>
                    <a:pt x="31" y="64"/>
                    <a:pt x="31" y="64"/>
                  </a:cubicBezTo>
                  <a:cubicBezTo>
                    <a:pt x="31" y="65"/>
                    <a:pt x="32" y="65"/>
                    <a:pt x="33" y="66"/>
                  </a:cubicBezTo>
                  <a:cubicBezTo>
                    <a:pt x="35" y="67"/>
                    <a:pt x="37" y="67"/>
                    <a:pt x="38" y="69"/>
                  </a:cubicBezTo>
                  <a:cubicBezTo>
                    <a:pt x="38" y="70"/>
                    <a:pt x="37" y="72"/>
                    <a:pt x="37" y="73"/>
                  </a:cubicBezTo>
                  <a:cubicBezTo>
                    <a:pt x="36" y="74"/>
                    <a:pt x="36" y="76"/>
                    <a:pt x="36" y="78"/>
                  </a:cubicBezTo>
                  <a:cubicBezTo>
                    <a:pt x="36" y="79"/>
                    <a:pt x="36" y="81"/>
                    <a:pt x="36" y="83"/>
                  </a:cubicBezTo>
                  <a:cubicBezTo>
                    <a:pt x="35" y="85"/>
                    <a:pt x="31" y="86"/>
                    <a:pt x="28" y="86"/>
                  </a:cubicBezTo>
                  <a:cubicBezTo>
                    <a:pt x="24" y="86"/>
                    <a:pt x="22" y="85"/>
                    <a:pt x="21" y="84"/>
                  </a:cubicBezTo>
                  <a:cubicBezTo>
                    <a:pt x="22" y="86"/>
                    <a:pt x="20" y="88"/>
                    <a:pt x="19" y="89"/>
                  </a:cubicBezTo>
                  <a:cubicBezTo>
                    <a:pt x="19" y="90"/>
                    <a:pt x="18" y="90"/>
                    <a:pt x="18" y="91"/>
                  </a:cubicBezTo>
                  <a:cubicBezTo>
                    <a:pt x="18" y="91"/>
                    <a:pt x="19" y="91"/>
                    <a:pt x="19" y="91"/>
                  </a:cubicBezTo>
                  <a:cubicBezTo>
                    <a:pt x="21" y="92"/>
                    <a:pt x="24" y="93"/>
                    <a:pt x="24" y="95"/>
                  </a:cubicBezTo>
                  <a:cubicBezTo>
                    <a:pt x="25" y="100"/>
                    <a:pt x="18" y="103"/>
                    <a:pt x="12" y="105"/>
                  </a:cubicBezTo>
                  <a:cubicBezTo>
                    <a:pt x="12" y="105"/>
                    <a:pt x="12" y="105"/>
                    <a:pt x="11" y="105"/>
                  </a:cubicBezTo>
                  <a:cubicBezTo>
                    <a:pt x="12" y="106"/>
                    <a:pt x="13" y="106"/>
                    <a:pt x="14" y="106"/>
                  </a:cubicBezTo>
                  <a:cubicBezTo>
                    <a:pt x="14" y="106"/>
                    <a:pt x="15" y="106"/>
                    <a:pt x="15" y="106"/>
                  </a:cubicBezTo>
                  <a:cubicBezTo>
                    <a:pt x="17" y="104"/>
                    <a:pt x="19" y="106"/>
                    <a:pt x="20" y="106"/>
                  </a:cubicBezTo>
                  <a:cubicBezTo>
                    <a:pt x="21" y="107"/>
                    <a:pt x="21" y="107"/>
                    <a:pt x="23" y="107"/>
                  </a:cubicBezTo>
                  <a:cubicBezTo>
                    <a:pt x="25" y="107"/>
                    <a:pt x="26" y="108"/>
                    <a:pt x="28" y="109"/>
                  </a:cubicBezTo>
                  <a:cubicBezTo>
                    <a:pt x="30" y="109"/>
                    <a:pt x="32" y="110"/>
                    <a:pt x="34" y="109"/>
                  </a:cubicBezTo>
                  <a:cubicBezTo>
                    <a:pt x="35" y="109"/>
                    <a:pt x="36" y="108"/>
                    <a:pt x="37" y="108"/>
                  </a:cubicBezTo>
                  <a:cubicBezTo>
                    <a:pt x="39" y="108"/>
                    <a:pt x="40" y="110"/>
                    <a:pt x="40" y="110"/>
                  </a:cubicBezTo>
                  <a:cubicBezTo>
                    <a:pt x="41" y="112"/>
                    <a:pt x="39" y="113"/>
                    <a:pt x="37" y="115"/>
                  </a:cubicBezTo>
                  <a:cubicBezTo>
                    <a:pt x="35" y="117"/>
                    <a:pt x="32" y="117"/>
                    <a:pt x="31" y="117"/>
                  </a:cubicBezTo>
                  <a:cubicBezTo>
                    <a:pt x="30" y="117"/>
                    <a:pt x="29" y="117"/>
                    <a:pt x="28" y="117"/>
                  </a:cubicBezTo>
                  <a:cubicBezTo>
                    <a:pt x="27" y="117"/>
                    <a:pt x="27" y="117"/>
                    <a:pt x="26" y="117"/>
                  </a:cubicBezTo>
                  <a:cubicBezTo>
                    <a:pt x="25" y="117"/>
                    <a:pt x="24" y="117"/>
                    <a:pt x="24" y="117"/>
                  </a:cubicBezTo>
                  <a:cubicBezTo>
                    <a:pt x="21" y="119"/>
                    <a:pt x="14" y="126"/>
                    <a:pt x="11" y="130"/>
                  </a:cubicBezTo>
                  <a:cubicBezTo>
                    <a:pt x="13" y="129"/>
                    <a:pt x="14" y="128"/>
                    <a:pt x="16" y="127"/>
                  </a:cubicBezTo>
                  <a:cubicBezTo>
                    <a:pt x="20" y="125"/>
                    <a:pt x="22" y="126"/>
                    <a:pt x="24" y="128"/>
                  </a:cubicBezTo>
                  <a:cubicBezTo>
                    <a:pt x="25" y="128"/>
                    <a:pt x="25" y="128"/>
                    <a:pt x="25" y="128"/>
                  </a:cubicBezTo>
                  <a:cubicBezTo>
                    <a:pt x="25" y="128"/>
                    <a:pt x="26" y="127"/>
                    <a:pt x="26" y="127"/>
                  </a:cubicBezTo>
                  <a:cubicBezTo>
                    <a:pt x="27" y="125"/>
                    <a:pt x="28" y="123"/>
                    <a:pt x="30" y="123"/>
                  </a:cubicBezTo>
                  <a:cubicBezTo>
                    <a:pt x="31" y="123"/>
                    <a:pt x="31" y="123"/>
                    <a:pt x="31" y="123"/>
                  </a:cubicBezTo>
                  <a:cubicBezTo>
                    <a:pt x="31" y="123"/>
                    <a:pt x="32" y="123"/>
                    <a:pt x="33" y="123"/>
                  </a:cubicBezTo>
                  <a:cubicBezTo>
                    <a:pt x="34" y="122"/>
                    <a:pt x="36" y="122"/>
                    <a:pt x="39" y="122"/>
                  </a:cubicBezTo>
                  <a:cubicBezTo>
                    <a:pt x="42" y="123"/>
                    <a:pt x="44" y="122"/>
                    <a:pt x="46" y="120"/>
                  </a:cubicBezTo>
                  <a:cubicBezTo>
                    <a:pt x="46" y="120"/>
                    <a:pt x="47" y="119"/>
                    <a:pt x="48" y="119"/>
                  </a:cubicBezTo>
                  <a:cubicBezTo>
                    <a:pt x="50" y="119"/>
                    <a:pt x="52" y="120"/>
                    <a:pt x="53" y="121"/>
                  </a:cubicBezTo>
                  <a:cubicBezTo>
                    <a:pt x="54" y="121"/>
                    <a:pt x="55" y="122"/>
                    <a:pt x="55" y="122"/>
                  </a:cubicBezTo>
                  <a:cubicBezTo>
                    <a:pt x="58" y="120"/>
                    <a:pt x="65" y="119"/>
                    <a:pt x="68" y="119"/>
                  </a:cubicBezTo>
                  <a:cubicBezTo>
                    <a:pt x="69" y="119"/>
                    <a:pt x="69" y="119"/>
                    <a:pt x="69" y="119"/>
                  </a:cubicBezTo>
                  <a:cubicBezTo>
                    <a:pt x="69" y="119"/>
                    <a:pt x="69" y="119"/>
                    <a:pt x="69" y="119"/>
                  </a:cubicBezTo>
                  <a:cubicBezTo>
                    <a:pt x="72" y="119"/>
                    <a:pt x="79" y="117"/>
                    <a:pt x="82" y="114"/>
                  </a:cubicBezTo>
                  <a:cubicBezTo>
                    <a:pt x="81" y="114"/>
                    <a:pt x="81" y="114"/>
                    <a:pt x="80" y="115"/>
                  </a:cubicBezTo>
                  <a:cubicBezTo>
                    <a:pt x="78" y="115"/>
                    <a:pt x="76" y="114"/>
                    <a:pt x="76" y="113"/>
                  </a:cubicBezTo>
                  <a:cubicBezTo>
                    <a:pt x="75" y="110"/>
                    <a:pt x="76" y="107"/>
                    <a:pt x="79" y="104"/>
                  </a:cubicBezTo>
                  <a:cubicBezTo>
                    <a:pt x="80" y="104"/>
                    <a:pt x="81" y="103"/>
                    <a:pt x="82" y="102"/>
                  </a:cubicBezTo>
                  <a:cubicBezTo>
                    <a:pt x="85" y="100"/>
                    <a:pt x="88" y="98"/>
                    <a:pt x="88" y="95"/>
                  </a:cubicBezTo>
                  <a:cubicBezTo>
                    <a:pt x="88" y="94"/>
                    <a:pt x="88" y="94"/>
                    <a:pt x="87" y="93"/>
                  </a:cubicBezTo>
                  <a:cubicBezTo>
                    <a:pt x="85" y="92"/>
                    <a:pt x="82" y="90"/>
                    <a:pt x="80" y="90"/>
                  </a:cubicBezTo>
                  <a:cubicBezTo>
                    <a:pt x="80" y="90"/>
                    <a:pt x="80" y="90"/>
                    <a:pt x="80" y="90"/>
                  </a:cubicBezTo>
                  <a:cubicBezTo>
                    <a:pt x="78" y="94"/>
                    <a:pt x="73" y="94"/>
                    <a:pt x="71" y="90"/>
                  </a:cubicBezTo>
                  <a:cubicBezTo>
                    <a:pt x="69" y="87"/>
                    <a:pt x="70" y="85"/>
                    <a:pt x="71" y="84"/>
                  </a:cubicBezTo>
                  <a:cubicBezTo>
                    <a:pt x="69" y="83"/>
                    <a:pt x="69" y="82"/>
                    <a:pt x="68" y="81"/>
                  </a:cubicBezTo>
                  <a:cubicBezTo>
                    <a:pt x="68" y="80"/>
                    <a:pt x="66" y="78"/>
                    <a:pt x="67" y="76"/>
                  </a:cubicBezTo>
                  <a:cubicBezTo>
                    <a:pt x="67" y="74"/>
                    <a:pt x="64" y="65"/>
                    <a:pt x="60" y="65"/>
                  </a:cubicBezTo>
                  <a:cubicBezTo>
                    <a:pt x="54" y="63"/>
                    <a:pt x="52" y="56"/>
                    <a:pt x="51" y="51"/>
                  </a:cubicBezTo>
                  <a:cubicBezTo>
                    <a:pt x="51" y="51"/>
                    <a:pt x="51" y="50"/>
                    <a:pt x="51" y="49"/>
                  </a:cubicBezTo>
                  <a:cubicBezTo>
                    <a:pt x="51" y="48"/>
                    <a:pt x="50" y="48"/>
                    <a:pt x="49" y="48"/>
                  </a:cubicBezTo>
                  <a:cubicBezTo>
                    <a:pt x="47" y="47"/>
                    <a:pt x="45" y="47"/>
                    <a:pt x="44" y="44"/>
                  </a:cubicBezTo>
                  <a:cubicBezTo>
                    <a:pt x="43" y="43"/>
                    <a:pt x="42" y="43"/>
                    <a:pt x="40" y="43"/>
                  </a:cubicBezTo>
                  <a:cubicBezTo>
                    <a:pt x="39" y="43"/>
                    <a:pt x="38" y="43"/>
                    <a:pt x="37" y="43"/>
                  </a:cubicBezTo>
                  <a:cubicBezTo>
                    <a:pt x="36" y="43"/>
                    <a:pt x="36" y="44"/>
                    <a:pt x="35" y="44"/>
                  </a:cubicBezTo>
                  <a:cubicBezTo>
                    <a:pt x="34" y="43"/>
                    <a:pt x="33" y="43"/>
                    <a:pt x="32" y="42"/>
                  </a:cubicBezTo>
                  <a:cubicBezTo>
                    <a:pt x="31" y="39"/>
                    <a:pt x="35" y="35"/>
                    <a:pt x="38" y="33"/>
                  </a:cubicBezTo>
                  <a:cubicBezTo>
                    <a:pt x="41" y="31"/>
                    <a:pt x="45" y="19"/>
                    <a:pt x="46" y="15"/>
                  </a:cubicBezTo>
                  <a:cubicBezTo>
                    <a:pt x="45" y="15"/>
                    <a:pt x="42" y="14"/>
                    <a:pt x="37" y="14"/>
                  </a:cubicBezTo>
                  <a:cubicBezTo>
                    <a:pt x="32" y="14"/>
                    <a:pt x="29" y="15"/>
                    <a:pt x="28" y="15"/>
                  </a:cubicBezTo>
                  <a:cubicBezTo>
                    <a:pt x="25" y="17"/>
                    <a:pt x="21" y="15"/>
                    <a:pt x="20" y="12"/>
                  </a:cubicBezTo>
                  <a:cubicBezTo>
                    <a:pt x="20" y="10"/>
                    <a:pt x="21" y="9"/>
                    <a:pt x="22" y="8"/>
                  </a:cubicBezTo>
                  <a:cubicBezTo>
                    <a:pt x="25" y="7"/>
                    <a:pt x="29" y="2"/>
                    <a:pt x="30" y="1"/>
                  </a:cubicBezTo>
                  <a:cubicBezTo>
                    <a:pt x="30" y="0"/>
                    <a:pt x="30" y="0"/>
                    <a:pt x="30" y="0"/>
                  </a:cubicBezTo>
                  <a:cubicBezTo>
                    <a:pt x="30" y="0"/>
                    <a:pt x="29" y="0"/>
                    <a:pt x="29" y="0"/>
                  </a:cubicBezTo>
                  <a:cubicBezTo>
                    <a:pt x="27" y="2"/>
                    <a:pt x="23" y="2"/>
                    <a:pt x="16" y="1"/>
                  </a:cubicBezTo>
                  <a:cubicBezTo>
                    <a:pt x="15" y="0"/>
                    <a:pt x="14" y="0"/>
                    <a:pt x="13" y="1"/>
                  </a:cubicBezTo>
                  <a:cubicBezTo>
                    <a:pt x="12" y="3"/>
                    <a:pt x="11" y="6"/>
                    <a:pt x="11" y="8"/>
                  </a:cubicBezTo>
                  <a:cubicBezTo>
                    <a:pt x="11" y="11"/>
                    <a:pt x="9" y="12"/>
                    <a:pt x="8" y="14"/>
                  </a:cubicBezTo>
                  <a:cubicBezTo>
                    <a:pt x="7" y="14"/>
                    <a:pt x="6" y="15"/>
                    <a:pt x="6" y="15"/>
                  </a:cubicBezTo>
                  <a:cubicBezTo>
                    <a:pt x="7" y="17"/>
                    <a:pt x="6" y="18"/>
                    <a:pt x="6" y="20"/>
                  </a:cubicBezTo>
                  <a:cubicBezTo>
                    <a:pt x="5" y="20"/>
                    <a:pt x="4" y="21"/>
                    <a:pt x="4" y="21"/>
                  </a:cubicBezTo>
                  <a:cubicBezTo>
                    <a:pt x="4" y="21"/>
                    <a:pt x="5" y="22"/>
                    <a:pt x="6" y="2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solidFill>
                  <a:schemeClr val="tx1">
                    <a:lumMod val="75000"/>
                    <a:lumOff val="25000"/>
                  </a:schemeClr>
                </a:solidFill>
              </a:endParaRPr>
            </a:p>
          </p:txBody>
        </p:sp>
        <p:sp>
          <p:nvSpPr>
            <p:cNvPr id="732" name="Freeform 1218"/>
            <p:cNvSpPr>
              <a:spLocks/>
            </p:cNvSpPr>
            <p:nvPr/>
          </p:nvSpPr>
          <p:spPr bwMode="auto">
            <a:xfrm>
              <a:off x="2632" y="3111"/>
              <a:ext cx="28" cy="41"/>
            </a:xfrm>
            <a:custGeom>
              <a:avLst/>
              <a:gdLst>
                <a:gd name="T0" fmla="*/ 14 w 29"/>
                <a:gd name="T1" fmla="*/ 38 h 43"/>
                <a:gd name="T2" fmla="*/ 17 w 29"/>
                <a:gd name="T3" fmla="*/ 36 h 43"/>
                <a:gd name="T4" fmla="*/ 23 w 29"/>
                <a:gd name="T5" fmla="*/ 38 h 43"/>
                <a:gd name="T6" fmla="*/ 26 w 29"/>
                <a:gd name="T7" fmla="*/ 40 h 43"/>
                <a:gd name="T8" fmla="*/ 28 w 29"/>
                <a:gd name="T9" fmla="*/ 39 h 43"/>
                <a:gd name="T10" fmla="*/ 26 w 29"/>
                <a:gd name="T11" fmla="*/ 34 h 43"/>
                <a:gd name="T12" fmla="*/ 23 w 29"/>
                <a:gd name="T13" fmla="*/ 36 h 43"/>
                <a:gd name="T14" fmla="*/ 19 w 29"/>
                <a:gd name="T15" fmla="*/ 33 h 43"/>
                <a:gd name="T16" fmla="*/ 20 w 29"/>
                <a:gd name="T17" fmla="*/ 27 h 43"/>
                <a:gd name="T18" fmla="*/ 22 w 29"/>
                <a:gd name="T19" fmla="*/ 24 h 43"/>
                <a:gd name="T20" fmla="*/ 27 w 29"/>
                <a:gd name="T21" fmla="*/ 21 h 43"/>
                <a:gd name="T22" fmla="*/ 29 w 29"/>
                <a:gd name="T23" fmla="*/ 21 h 43"/>
                <a:gd name="T24" fmla="*/ 25 w 29"/>
                <a:gd name="T25" fmla="*/ 18 h 43"/>
                <a:gd name="T26" fmla="*/ 22 w 29"/>
                <a:gd name="T27" fmla="*/ 13 h 43"/>
                <a:gd name="T28" fmla="*/ 24 w 29"/>
                <a:gd name="T29" fmla="*/ 7 h 43"/>
                <a:gd name="T30" fmla="*/ 25 w 29"/>
                <a:gd name="T31" fmla="*/ 0 h 43"/>
                <a:gd name="T32" fmla="*/ 24 w 29"/>
                <a:gd name="T33" fmla="*/ 0 h 43"/>
                <a:gd name="T34" fmla="*/ 20 w 29"/>
                <a:gd name="T35" fmla="*/ 3 h 43"/>
                <a:gd name="T36" fmla="*/ 14 w 29"/>
                <a:gd name="T37" fmla="*/ 8 h 43"/>
                <a:gd name="T38" fmla="*/ 13 w 29"/>
                <a:gd name="T39" fmla="*/ 13 h 43"/>
                <a:gd name="T40" fmla="*/ 11 w 29"/>
                <a:gd name="T41" fmla="*/ 14 h 43"/>
                <a:gd name="T42" fmla="*/ 8 w 29"/>
                <a:gd name="T43" fmla="*/ 12 h 43"/>
                <a:gd name="T44" fmla="*/ 5 w 29"/>
                <a:gd name="T45" fmla="*/ 10 h 43"/>
                <a:gd name="T46" fmla="*/ 5 w 29"/>
                <a:gd name="T47" fmla="*/ 10 h 43"/>
                <a:gd name="T48" fmla="*/ 3 w 29"/>
                <a:gd name="T49" fmla="*/ 14 h 43"/>
                <a:gd name="T50" fmla="*/ 1 w 29"/>
                <a:gd name="T51" fmla="*/ 17 h 43"/>
                <a:gd name="T52" fmla="*/ 2 w 29"/>
                <a:gd name="T53" fmla="*/ 28 h 43"/>
                <a:gd name="T54" fmla="*/ 2 w 29"/>
                <a:gd name="T55" fmla="*/ 29 h 43"/>
                <a:gd name="T56" fmla="*/ 4 w 29"/>
                <a:gd name="T57" fmla="*/ 33 h 43"/>
                <a:gd name="T58" fmla="*/ 6 w 29"/>
                <a:gd name="T59" fmla="*/ 40 h 43"/>
                <a:gd name="T60" fmla="*/ 7 w 29"/>
                <a:gd name="T61" fmla="*/ 42 h 43"/>
                <a:gd name="T62" fmla="*/ 7 w 29"/>
                <a:gd name="T63" fmla="*/ 42 h 43"/>
                <a:gd name="T64" fmla="*/ 9 w 29"/>
                <a:gd name="T65" fmla="*/ 42 h 43"/>
                <a:gd name="T66" fmla="*/ 9 w 29"/>
                <a:gd name="T67" fmla="*/ 42 h 43"/>
                <a:gd name="T68" fmla="*/ 11 w 29"/>
                <a:gd name="T69" fmla="*/ 42 h 43"/>
                <a:gd name="T70" fmla="*/ 12 w 29"/>
                <a:gd name="T71" fmla="*/ 42 h 43"/>
                <a:gd name="T72" fmla="*/ 14 w 29"/>
                <a:gd name="T73" fmla="*/ 42 h 43"/>
                <a:gd name="T74" fmla="*/ 14 w 29"/>
                <a:gd name="T75" fmla="*/ 42 h 43"/>
                <a:gd name="T76" fmla="*/ 16 w 29"/>
                <a:gd name="T77" fmla="*/ 43 h 43"/>
                <a:gd name="T78" fmla="*/ 16 w 29"/>
                <a:gd name="T79" fmla="*/ 43 h 43"/>
                <a:gd name="T80" fmla="*/ 14 w 29"/>
                <a:gd name="T81" fmla="*/ 38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9" h="43">
                  <a:moveTo>
                    <a:pt x="14" y="38"/>
                  </a:moveTo>
                  <a:cubicBezTo>
                    <a:pt x="14" y="37"/>
                    <a:pt x="15" y="36"/>
                    <a:pt x="17" y="36"/>
                  </a:cubicBezTo>
                  <a:cubicBezTo>
                    <a:pt x="19" y="36"/>
                    <a:pt x="22" y="38"/>
                    <a:pt x="23" y="38"/>
                  </a:cubicBezTo>
                  <a:cubicBezTo>
                    <a:pt x="24" y="39"/>
                    <a:pt x="25" y="40"/>
                    <a:pt x="26" y="40"/>
                  </a:cubicBezTo>
                  <a:cubicBezTo>
                    <a:pt x="27" y="40"/>
                    <a:pt x="28" y="39"/>
                    <a:pt x="28" y="39"/>
                  </a:cubicBezTo>
                  <a:cubicBezTo>
                    <a:pt x="28" y="38"/>
                    <a:pt x="27" y="35"/>
                    <a:pt x="26" y="34"/>
                  </a:cubicBezTo>
                  <a:cubicBezTo>
                    <a:pt x="25" y="35"/>
                    <a:pt x="24" y="36"/>
                    <a:pt x="23" y="36"/>
                  </a:cubicBezTo>
                  <a:cubicBezTo>
                    <a:pt x="21" y="36"/>
                    <a:pt x="19" y="34"/>
                    <a:pt x="19" y="33"/>
                  </a:cubicBezTo>
                  <a:cubicBezTo>
                    <a:pt x="17" y="31"/>
                    <a:pt x="19" y="29"/>
                    <a:pt x="20" y="27"/>
                  </a:cubicBezTo>
                  <a:cubicBezTo>
                    <a:pt x="21" y="26"/>
                    <a:pt x="21" y="25"/>
                    <a:pt x="22" y="24"/>
                  </a:cubicBezTo>
                  <a:cubicBezTo>
                    <a:pt x="22" y="22"/>
                    <a:pt x="25" y="21"/>
                    <a:pt x="27" y="21"/>
                  </a:cubicBezTo>
                  <a:cubicBezTo>
                    <a:pt x="27" y="21"/>
                    <a:pt x="28" y="21"/>
                    <a:pt x="29" y="21"/>
                  </a:cubicBezTo>
                  <a:cubicBezTo>
                    <a:pt x="28" y="20"/>
                    <a:pt x="27" y="19"/>
                    <a:pt x="25" y="18"/>
                  </a:cubicBezTo>
                  <a:cubicBezTo>
                    <a:pt x="23" y="17"/>
                    <a:pt x="22" y="14"/>
                    <a:pt x="22" y="13"/>
                  </a:cubicBezTo>
                  <a:cubicBezTo>
                    <a:pt x="22" y="10"/>
                    <a:pt x="22" y="8"/>
                    <a:pt x="24" y="7"/>
                  </a:cubicBezTo>
                  <a:cubicBezTo>
                    <a:pt x="25" y="6"/>
                    <a:pt x="26" y="1"/>
                    <a:pt x="25" y="0"/>
                  </a:cubicBezTo>
                  <a:cubicBezTo>
                    <a:pt x="25" y="0"/>
                    <a:pt x="25" y="0"/>
                    <a:pt x="24" y="0"/>
                  </a:cubicBezTo>
                  <a:cubicBezTo>
                    <a:pt x="23" y="0"/>
                    <a:pt x="20" y="1"/>
                    <a:pt x="20" y="3"/>
                  </a:cubicBezTo>
                  <a:cubicBezTo>
                    <a:pt x="20" y="8"/>
                    <a:pt x="16" y="8"/>
                    <a:pt x="14" y="8"/>
                  </a:cubicBezTo>
                  <a:cubicBezTo>
                    <a:pt x="15" y="9"/>
                    <a:pt x="15" y="11"/>
                    <a:pt x="13" y="13"/>
                  </a:cubicBezTo>
                  <a:cubicBezTo>
                    <a:pt x="13" y="14"/>
                    <a:pt x="12" y="14"/>
                    <a:pt x="11" y="14"/>
                  </a:cubicBezTo>
                  <a:cubicBezTo>
                    <a:pt x="9" y="14"/>
                    <a:pt x="8" y="13"/>
                    <a:pt x="8" y="12"/>
                  </a:cubicBezTo>
                  <a:cubicBezTo>
                    <a:pt x="7" y="11"/>
                    <a:pt x="6" y="10"/>
                    <a:pt x="5" y="10"/>
                  </a:cubicBezTo>
                  <a:cubicBezTo>
                    <a:pt x="5" y="10"/>
                    <a:pt x="5" y="10"/>
                    <a:pt x="5" y="10"/>
                  </a:cubicBezTo>
                  <a:cubicBezTo>
                    <a:pt x="4" y="10"/>
                    <a:pt x="4" y="12"/>
                    <a:pt x="3" y="14"/>
                  </a:cubicBezTo>
                  <a:cubicBezTo>
                    <a:pt x="3" y="15"/>
                    <a:pt x="2" y="16"/>
                    <a:pt x="1" y="17"/>
                  </a:cubicBezTo>
                  <a:cubicBezTo>
                    <a:pt x="0" y="19"/>
                    <a:pt x="1" y="25"/>
                    <a:pt x="2" y="28"/>
                  </a:cubicBezTo>
                  <a:cubicBezTo>
                    <a:pt x="2" y="29"/>
                    <a:pt x="2" y="29"/>
                    <a:pt x="2" y="29"/>
                  </a:cubicBezTo>
                  <a:cubicBezTo>
                    <a:pt x="2" y="30"/>
                    <a:pt x="3" y="31"/>
                    <a:pt x="4" y="33"/>
                  </a:cubicBezTo>
                  <a:cubicBezTo>
                    <a:pt x="5" y="34"/>
                    <a:pt x="7" y="37"/>
                    <a:pt x="6" y="40"/>
                  </a:cubicBezTo>
                  <a:cubicBezTo>
                    <a:pt x="6" y="40"/>
                    <a:pt x="6" y="41"/>
                    <a:pt x="7" y="42"/>
                  </a:cubicBezTo>
                  <a:cubicBezTo>
                    <a:pt x="7" y="42"/>
                    <a:pt x="7" y="42"/>
                    <a:pt x="7" y="42"/>
                  </a:cubicBezTo>
                  <a:cubicBezTo>
                    <a:pt x="8" y="42"/>
                    <a:pt x="8" y="42"/>
                    <a:pt x="9" y="42"/>
                  </a:cubicBezTo>
                  <a:cubicBezTo>
                    <a:pt x="9" y="42"/>
                    <a:pt x="9" y="42"/>
                    <a:pt x="9" y="42"/>
                  </a:cubicBezTo>
                  <a:cubicBezTo>
                    <a:pt x="10" y="42"/>
                    <a:pt x="11" y="42"/>
                    <a:pt x="11" y="42"/>
                  </a:cubicBezTo>
                  <a:cubicBezTo>
                    <a:pt x="11" y="42"/>
                    <a:pt x="12" y="42"/>
                    <a:pt x="12" y="42"/>
                  </a:cubicBezTo>
                  <a:cubicBezTo>
                    <a:pt x="12" y="42"/>
                    <a:pt x="13" y="42"/>
                    <a:pt x="14" y="42"/>
                  </a:cubicBezTo>
                  <a:cubicBezTo>
                    <a:pt x="14" y="42"/>
                    <a:pt x="14" y="42"/>
                    <a:pt x="14" y="42"/>
                  </a:cubicBezTo>
                  <a:cubicBezTo>
                    <a:pt x="15" y="43"/>
                    <a:pt x="15" y="43"/>
                    <a:pt x="16" y="43"/>
                  </a:cubicBezTo>
                  <a:cubicBezTo>
                    <a:pt x="16" y="43"/>
                    <a:pt x="16" y="43"/>
                    <a:pt x="16" y="43"/>
                  </a:cubicBezTo>
                  <a:cubicBezTo>
                    <a:pt x="15" y="41"/>
                    <a:pt x="14" y="40"/>
                    <a:pt x="14" y="38"/>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solidFill>
                  <a:schemeClr val="tx1">
                    <a:lumMod val="75000"/>
                    <a:lumOff val="25000"/>
                  </a:schemeClr>
                </a:solidFill>
              </a:endParaRPr>
            </a:p>
          </p:txBody>
        </p:sp>
        <p:sp>
          <p:nvSpPr>
            <p:cNvPr id="733" name="Freeform 1219"/>
            <p:cNvSpPr>
              <a:spLocks/>
            </p:cNvSpPr>
            <p:nvPr/>
          </p:nvSpPr>
          <p:spPr bwMode="auto">
            <a:xfrm>
              <a:off x="2668" y="2914"/>
              <a:ext cx="130" cy="229"/>
            </a:xfrm>
            <a:custGeom>
              <a:avLst/>
              <a:gdLst>
                <a:gd name="T0" fmla="*/ 98 w 136"/>
                <a:gd name="T1" fmla="*/ 7 h 239"/>
                <a:gd name="T2" fmla="*/ 83 w 136"/>
                <a:gd name="T3" fmla="*/ 10 h 239"/>
                <a:gd name="T4" fmla="*/ 76 w 136"/>
                <a:gd name="T5" fmla="*/ 12 h 239"/>
                <a:gd name="T6" fmla="*/ 59 w 136"/>
                <a:gd name="T7" fmla="*/ 24 h 239"/>
                <a:gd name="T8" fmla="*/ 52 w 136"/>
                <a:gd name="T9" fmla="*/ 40 h 239"/>
                <a:gd name="T10" fmla="*/ 47 w 136"/>
                <a:gd name="T11" fmla="*/ 49 h 239"/>
                <a:gd name="T12" fmla="*/ 36 w 136"/>
                <a:gd name="T13" fmla="*/ 57 h 239"/>
                <a:gd name="T14" fmla="*/ 28 w 136"/>
                <a:gd name="T15" fmla="*/ 81 h 239"/>
                <a:gd name="T16" fmla="*/ 32 w 136"/>
                <a:gd name="T17" fmla="*/ 86 h 239"/>
                <a:gd name="T18" fmla="*/ 22 w 136"/>
                <a:gd name="T19" fmla="*/ 95 h 239"/>
                <a:gd name="T20" fmla="*/ 12 w 136"/>
                <a:gd name="T21" fmla="*/ 101 h 239"/>
                <a:gd name="T22" fmla="*/ 10 w 136"/>
                <a:gd name="T23" fmla="*/ 119 h 239"/>
                <a:gd name="T24" fmla="*/ 11 w 136"/>
                <a:gd name="T25" fmla="*/ 133 h 239"/>
                <a:gd name="T26" fmla="*/ 17 w 136"/>
                <a:gd name="T27" fmla="*/ 147 h 239"/>
                <a:gd name="T28" fmla="*/ 15 w 136"/>
                <a:gd name="T29" fmla="*/ 164 h 239"/>
                <a:gd name="T30" fmla="*/ 7 w 136"/>
                <a:gd name="T31" fmla="*/ 172 h 239"/>
                <a:gd name="T32" fmla="*/ 2 w 136"/>
                <a:gd name="T33" fmla="*/ 185 h 239"/>
                <a:gd name="T34" fmla="*/ 1 w 136"/>
                <a:gd name="T35" fmla="*/ 185 h 239"/>
                <a:gd name="T36" fmla="*/ 4 w 136"/>
                <a:gd name="T37" fmla="*/ 193 h 239"/>
                <a:gd name="T38" fmla="*/ 11 w 136"/>
                <a:gd name="T39" fmla="*/ 211 h 239"/>
                <a:gd name="T40" fmla="*/ 17 w 136"/>
                <a:gd name="T41" fmla="*/ 226 h 239"/>
                <a:gd name="T42" fmla="*/ 20 w 136"/>
                <a:gd name="T43" fmla="*/ 230 h 239"/>
                <a:gd name="T44" fmla="*/ 22 w 136"/>
                <a:gd name="T45" fmla="*/ 238 h 239"/>
                <a:gd name="T46" fmla="*/ 29 w 136"/>
                <a:gd name="T47" fmla="*/ 235 h 239"/>
                <a:gd name="T48" fmla="*/ 33 w 136"/>
                <a:gd name="T49" fmla="*/ 228 h 239"/>
                <a:gd name="T50" fmla="*/ 46 w 136"/>
                <a:gd name="T51" fmla="*/ 227 h 239"/>
                <a:gd name="T52" fmla="*/ 55 w 136"/>
                <a:gd name="T53" fmla="*/ 222 h 239"/>
                <a:gd name="T54" fmla="*/ 55 w 136"/>
                <a:gd name="T55" fmla="*/ 206 h 239"/>
                <a:gd name="T56" fmla="*/ 64 w 136"/>
                <a:gd name="T57" fmla="*/ 182 h 239"/>
                <a:gd name="T58" fmla="*/ 80 w 136"/>
                <a:gd name="T59" fmla="*/ 165 h 239"/>
                <a:gd name="T60" fmla="*/ 62 w 136"/>
                <a:gd name="T61" fmla="*/ 153 h 239"/>
                <a:gd name="T62" fmla="*/ 62 w 136"/>
                <a:gd name="T63" fmla="*/ 132 h 239"/>
                <a:gd name="T64" fmla="*/ 68 w 136"/>
                <a:gd name="T65" fmla="*/ 117 h 239"/>
                <a:gd name="T66" fmla="*/ 76 w 136"/>
                <a:gd name="T67" fmla="*/ 109 h 239"/>
                <a:gd name="T68" fmla="*/ 92 w 136"/>
                <a:gd name="T69" fmla="*/ 97 h 239"/>
                <a:gd name="T70" fmla="*/ 108 w 136"/>
                <a:gd name="T71" fmla="*/ 74 h 239"/>
                <a:gd name="T72" fmla="*/ 118 w 136"/>
                <a:gd name="T73" fmla="*/ 60 h 239"/>
                <a:gd name="T74" fmla="*/ 126 w 136"/>
                <a:gd name="T75" fmla="*/ 57 h 239"/>
                <a:gd name="T76" fmla="*/ 136 w 136"/>
                <a:gd name="T77" fmla="*/ 57 h 239"/>
                <a:gd name="T78" fmla="*/ 135 w 136"/>
                <a:gd name="T79" fmla="*/ 55 h 239"/>
                <a:gd name="T80" fmla="*/ 135 w 136"/>
                <a:gd name="T81" fmla="*/ 42 h 239"/>
                <a:gd name="T82" fmla="*/ 132 w 136"/>
                <a:gd name="T83" fmla="*/ 30 h 239"/>
                <a:gd name="T84" fmla="*/ 120 w 136"/>
                <a:gd name="T85" fmla="*/ 11 h 239"/>
                <a:gd name="T86" fmla="*/ 103 w 136"/>
                <a:gd name="T87" fmla="*/ 1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36" h="239">
                  <a:moveTo>
                    <a:pt x="102" y="0"/>
                  </a:moveTo>
                  <a:cubicBezTo>
                    <a:pt x="101" y="0"/>
                    <a:pt x="101" y="0"/>
                    <a:pt x="101" y="0"/>
                  </a:cubicBezTo>
                  <a:cubicBezTo>
                    <a:pt x="99" y="0"/>
                    <a:pt x="98" y="3"/>
                    <a:pt x="98" y="7"/>
                  </a:cubicBezTo>
                  <a:cubicBezTo>
                    <a:pt x="98" y="10"/>
                    <a:pt x="96" y="12"/>
                    <a:pt x="93" y="12"/>
                  </a:cubicBezTo>
                  <a:cubicBezTo>
                    <a:pt x="91" y="12"/>
                    <a:pt x="89" y="12"/>
                    <a:pt x="87" y="10"/>
                  </a:cubicBezTo>
                  <a:cubicBezTo>
                    <a:pt x="86" y="10"/>
                    <a:pt x="85" y="9"/>
                    <a:pt x="83" y="10"/>
                  </a:cubicBezTo>
                  <a:cubicBezTo>
                    <a:pt x="81" y="10"/>
                    <a:pt x="79" y="10"/>
                    <a:pt x="76" y="9"/>
                  </a:cubicBezTo>
                  <a:cubicBezTo>
                    <a:pt x="76" y="8"/>
                    <a:pt x="76" y="8"/>
                    <a:pt x="76" y="8"/>
                  </a:cubicBezTo>
                  <a:cubicBezTo>
                    <a:pt x="76" y="9"/>
                    <a:pt x="76" y="11"/>
                    <a:pt x="76" y="12"/>
                  </a:cubicBezTo>
                  <a:cubicBezTo>
                    <a:pt x="76" y="13"/>
                    <a:pt x="76" y="14"/>
                    <a:pt x="76" y="15"/>
                  </a:cubicBezTo>
                  <a:cubicBezTo>
                    <a:pt x="76" y="20"/>
                    <a:pt x="69" y="20"/>
                    <a:pt x="66" y="20"/>
                  </a:cubicBezTo>
                  <a:cubicBezTo>
                    <a:pt x="63" y="20"/>
                    <a:pt x="59" y="22"/>
                    <a:pt x="59" y="24"/>
                  </a:cubicBezTo>
                  <a:cubicBezTo>
                    <a:pt x="59" y="27"/>
                    <a:pt x="58" y="29"/>
                    <a:pt x="57" y="30"/>
                  </a:cubicBezTo>
                  <a:cubicBezTo>
                    <a:pt x="56" y="31"/>
                    <a:pt x="56" y="31"/>
                    <a:pt x="56" y="32"/>
                  </a:cubicBezTo>
                  <a:cubicBezTo>
                    <a:pt x="57" y="33"/>
                    <a:pt x="58" y="36"/>
                    <a:pt x="52" y="40"/>
                  </a:cubicBezTo>
                  <a:cubicBezTo>
                    <a:pt x="52" y="41"/>
                    <a:pt x="50" y="43"/>
                    <a:pt x="49" y="44"/>
                  </a:cubicBezTo>
                  <a:cubicBezTo>
                    <a:pt x="48" y="46"/>
                    <a:pt x="48" y="47"/>
                    <a:pt x="47" y="48"/>
                  </a:cubicBezTo>
                  <a:cubicBezTo>
                    <a:pt x="47" y="48"/>
                    <a:pt x="47" y="49"/>
                    <a:pt x="47" y="49"/>
                  </a:cubicBezTo>
                  <a:cubicBezTo>
                    <a:pt x="47" y="50"/>
                    <a:pt x="47" y="53"/>
                    <a:pt x="44" y="55"/>
                  </a:cubicBezTo>
                  <a:cubicBezTo>
                    <a:pt x="42" y="56"/>
                    <a:pt x="40" y="56"/>
                    <a:pt x="38" y="57"/>
                  </a:cubicBezTo>
                  <a:cubicBezTo>
                    <a:pt x="37" y="57"/>
                    <a:pt x="36" y="57"/>
                    <a:pt x="36" y="57"/>
                  </a:cubicBezTo>
                  <a:cubicBezTo>
                    <a:pt x="36" y="57"/>
                    <a:pt x="36" y="59"/>
                    <a:pt x="36" y="60"/>
                  </a:cubicBezTo>
                  <a:cubicBezTo>
                    <a:pt x="36" y="62"/>
                    <a:pt x="36" y="64"/>
                    <a:pt x="36" y="66"/>
                  </a:cubicBezTo>
                  <a:cubicBezTo>
                    <a:pt x="36" y="71"/>
                    <a:pt x="32" y="76"/>
                    <a:pt x="28" y="81"/>
                  </a:cubicBezTo>
                  <a:cubicBezTo>
                    <a:pt x="27" y="82"/>
                    <a:pt x="27" y="83"/>
                    <a:pt x="27" y="83"/>
                  </a:cubicBezTo>
                  <a:cubicBezTo>
                    <a:pt x="28" y="83"/>
                    <a:pt x="28" y="83"/>
                    <a:pt x="30" y="84"/>
                  </a:cubicBezTo>
                  <a:cubicBezTo>
                    <a:pt x="31" y="84"/>
                    <a:pt x="32" y="85"/>
                    <a:pt x="32" y="86"/>
                  </a:cubicBezTo>
                  <a:cubicBezTo>
                    <a:pt x="33" y="88"/>
                    <a:pt x="32" y="90"/>
                    <a:pt x="31" y="93"/>
                  </a:cubicBezTo>
                  <a:cubicBezTo>
                    <a:pt x="30" y="95"/>
                    <a:pt x="29" y="96"/>
                    <a:pt x="26" y="96"/>
                  </a:cubicBezTo>
                  <a:cubicBezTo>
                    <a:pt x="25" y="96"/>
                    <a:pt x="24" y="96"/>
                    <a:pt x="22" y="95"/>
                  </a:cubicBezTo>
                  <a:cubicBezTo>
                    <a:pt x="22" y="95"/>
                    <a:pt x="22" y="95"/>
                    <a:pt x="21" y="95"/>
                  </a:cubicBezTo>
                  <a:cubicBezTo>
                    <a:pt x="21" y="95"/>
                    <a:pt x="21" y="95"/>
                    <a:pt x="21" y="95"/>
                  </a:cubicBezTo>
                  <a:cubicBezTo>
                    <a:pt x="19" y="95"/>
                    <a:pt x="15" y="97"/>
                    <a:pt x="12" y="101"/>
                  </a:cubicBezTo>
                  <a:cubicBezTo>
                    <a:pt x="9" y="106"/>
                    <a:pt x="10" y="109"/>
                    <a:pt x="11" y="111"/>
                  </a:cubicBezTo>
                  <a:cubicBezTo>
                    <a:pt x="12" y="113"/>
                    <a:pt x="12" y="114"/>
                    <a:pt x="11" y="116"/>
                  </a:cubicBezTo>
                  <a:cubicBezTo>
                    <a:pt x="11" y="117"/>
                    <a:pt x="11" y="118"/>
                    <a:pt x="10" y="119"/>
                  </a:cubicBezTo>
                  <a:cubicBezTo>
                    <a:pt x="10" y="120"/>
                    <a:pt x="11" y="121"/>
                    <a:pt x="11" y="122"/>
                  </a:cubicBezTo>
                  <a:cubicBezTo>
                    <a:pt x="13" y="126"/>
                    <a:pt x="12" y="128"/>
                    <a:pt x="12" y="130"/>
                  </a:cubicBezTo>
                  <a:cubicBezTo>
                    <a:pt x="11" y="131"/>
                    <a:pt x="11" y="132"/>
                    <a:pt x="11" y="133"/>
                  </a:cubicBezTo>
                  <a:cubicBezTo>
                    <a:pt x="11" y="134"/>
                    <a:pt x="12" y="135"/>
                    <a:pt x="14" y="136"/>
                  </a:cubicBezTo>
                  <a:cubicBezTo>
                    <a:pt x="15" y="137"/>
                    <a:pt x="18" y="138"/>
                    <a:pt x="18" y="141"/>
                  </a:cubicBezTo>
                  <a:cubicBezTo>
                    <a:pt x="19" y="144"/>
                    <a:pt x="18" y="146"/>
                    <a:pt x="17" y="147"/>
                  </a:cubicBezTo>
                  <a:cubicBezTo>
                    <a:pt x="16" y="149"/>
                    <a:pt x="14" y="149"/>
                    <a:pt x="13" y="149"/>
                  </a:cubicBezTo>
                  <a:cubicBezTo>
                    <a:pt x="13" y="150"/>
                    <a:pt x="13" y="151"/>
                    <a:pt x="14" y="151"/>
                  </a:cubicBezTo>
                  <a:cubicBezTo>
                    <a:pt x="17" y="153"/>
                    <a:pt x="16" y="162"/>
                    <a:pt x="15" y="164"/>
                  </a:cubicBezTo>
                  <a:cubicBezTo>
                    <a:pt x="14" y="167"/>
                    <a:pt x="11" y="167"/>
                    <a:pt x="9" y="167"/>
                  </a:cubicBezTo>
                  <a:cubicBezTo>
                    <a:pt x="9" y="167"/>
                    <a:pt x="8" y="167"/>
                    <a:pt x="8" y="167"/>
                  </a:cubicBezTo>
                  <a:cubicBezTo>
                    <a:pt x="8" y="169"/>
                    <a:pt x="7" y="171"/>
                    <a:pt x="7" y="172"/>
                  </a:cubicBezTo>
                  <a:cubicBezTo>
                    <a:pt x="6" y="174"/>
                    <a:pt x="6" y="175"/>
                    <a:pt x="6" y="175"/>
                  </a:cubicBezTo>
                  <a:cubicBezTo>
                    <a:pt x="6" y="176"/>
                    <a:pt x="6" y="177"/>
                    <a:pt x="6" y="178"/>
                  </a:cubicBezTo>
                  <a:cubicBezTo>
                    <a:pt x="6" y="182"/>
                    <a:pt x="5" y="185"/>
                    <a:pt x="2" y="185"/>
                  </a:cubicBezTo>
                  <a:cubicBezTo>
                    <a:pt x="2" y="185"/>
                    <a:pt x="2" y="185"/>
                    <a:pt x="2" y="185"/>
                  </a:cubicBezTo>
                  <a:cubicBezTo>
                    <a:pt x="2" y="185"/>
                    <a:pt x="2" y="185"/>
                    <a:pt x="2" y="185"/>
                  </a:cubicBezTo>
                  <a:cubicBezTo>
                    <a:pt x="2" y="185"/>
                    <a:pt x="2" y="185"/>
                    <a:pt x="1" y="185"/>
                  </a:cubicBezTo>
                  <a:cubicBezTo>
                    <a:pt x="1" y="185"/>
                    <a:pt x="1" y="185"/>
                    <a:pt x="0" y="184"/>
                  </a:cubicBezTo>
                  <a:cubicBezTo>
                    <a:pt x="0" y="184"/>
                    <a:pt x="0" y="184"/>
                    <a:pt x="0" y="184"/>
                  </a:cubicBezTo>
                  <a:cubicBezTo>
                    <a:pt x="0" y="188"/>
                    <a:pt x="1" y="191"/>
                    <a:pt x="4" y="193"/>
                  </a:cubicBezTo>
                  <a:cubicBezTo>
                    <a:pt x="7" y="195"/>
                    <a:pt x="7" y="198"/>
                    <a:pt x="7" y="200"/>
                  </a:cubicBezTo>
                  <a:cubicBezTo>
                    <a:pt x="7" y="202"/>
                    <a:pt x="7" y="204"/>
                    <a:pt x="8" y="205"/>
                  </a:cubicBezTo>
                  <a:cubicBezTo>
                    <a:pt x="10" y="207"/>
                    <a:pt x="11" y="209"/>
                    <a:pt x="11" y="211"/>
                  </a:cubicBezTo>
                  <a:cubicBezTo>
                    <a:pt x="12" y="213"/>
                    <a:pt x="12" y="214"/>
                    <a:pt x="14" y="215"/>
                  </a:cubicBezTo>
                  <a:cubicBezTo>
                    <a:pt x="18" y="219"/>
                    <a:pt x="19" y="221"/>
                    <a:pt x="17" y="226"/>
                  </a:cubicBezTo>
                  <a:cubicBezTo>
                    <a:pt x="17" y="226"/>
                    <a:pt x="17" y="226"/>
                    <a:pt x="17" y="226"/>
                  </a:cubicBezTo>
                  <a:cubicBezTo>
                    <a:pt x="17" y="226"/>
                    <a:pt x="17" y="226"/>
                    <a:pt x="17" y="226"/>
                  </a:cubicBezTo>
                  <a:cubicBezTo>
                    <a:pt x="17" y="226"/>
                    <a:pt x="17" y="227"/>
                    <a:pt x="17" y="227"/>
                  </a:cubicBezTo>
                  <a:cubicBezTo>
                    <a:pt x="18" y="227"/>
                    <a:pt x="20" y="228"/>
                    <a:pt x="20" y="230"/>
                  </a:cubicBezTo>
                  <a:cubicBezTo>
                    <a:pt x="20" y="231"/>
                    <a:pt x="20" y="232"/>
                    <a:pt x="20" y="234"/>
                  </a:cubicBezTo>
                  <a:cubicBezTo>
                    <a:pt x="20" y="235"/>
                    <a:pt x="20" y="238"/>
                    <a:pt x="20" y="239"/>
                  </a:cubicBezTo>
                  <a:cubicBezTo>
                    <a:pt x="20" y="239"/>
                    <a:pt x="21" y="239"/>
                    <a:pt x="22" y="238"/>
                  </a:cubicBezTo>
                  <a:cubicBezTo>
                    <a:pt x="23" y="238"/>
                    <a:pt x="25" y="238"/>
                    <a:pt x="27" y="238"/>
                  </a:cubicBezTo>
                  <a:cubicBezTo>
                    <a:pt x="28" y="238"/>
                    <a:pt x="29" y="237"/>
                    <a:pt x="29" y="237"/>
                  </a:cubicBezTo>
                  <a:cubicBezTo>
                    <a:pt x="29" y="237"/>
                    <a:pt x="29" y="236"/>
                    <a:pt x="29" y="235"/>
                  </a:cubicBezTo>
                  <a:cubicBezTo>
                    <a:pt x="29" y="234"/>
                    <a:pt x="29" y="233"/>
                    <a:pt x="29" y="233"/>
                  </a:cubicBezTo>
                  <a:cubicBezTo>
                    <a:pt x="29" y="230"/>
                    <a:pt x="32" y="229"/>
                    <a:pt x="33" y="229"/>
                  </a:cubicBezTo>
                  <a:cubicBezTo>
                    <a:pt x="33" y="229"/>
                    <a:pt x="33" y="229"/>
                    <a:pt x="33" y="228"/>
                  </a:cubicBezTo>
                  <a:cubicBezTo>
                    <a:pt x="34" y="227"/>
                    <a:pt x="36" y="225"/>
                    <a:pt x="39" y="225"/>
                  </a:cubicBezTo>
                  <a:cubicBezTo>
                    <a:pt x="41" y="225"/>
                    <a:pt x="43" y="226"/>
                    <a:pt x="45" y="227"/>
                  </a:cubicBezTo>
                  <a:cubicBezTo>
                    <a:pt x="45" y="227"/>
                    <a:pt x="46" y="227"/>
                    <a:pt x="46" y="227"/>
                  </a:cubicBezTo>
                  <a:cubicBezTo>
                    <a:pt x="48" y="227"/>
                    <a:pt x="48" y="224"/>
                    <a:pt x="49" y="223"/>
                  </a:cubicBezTo>
                  <a:cubicBezTo>
                    <a:pt x="49" y="220"/>
                    <a:pt x="51" y="220"/>
                    <a:pt x="51" y="220"/>
                  </a:cubicBezTo>
                  <a:cubicBezTo>
                    <a:pt x="53" y="220"/>
                    <a:pt x="54" y="221"/>
                    <a:pt x="55" y="222"/>
                  </a:cubicBezTo>
                  <a:cubicBezTo>
                    <a:pt x="56" y="221"/>
                    <a:pt x="57" y="219"/>
                    <a:pt x="58" y="217"/>
                  </a:cubicBezTo>
                  <a:cubicBezTo>
                    <a:pt x="56" y="218"/>
                    <a:pt x="54" y="218"/>
                    <a:pt x="53" y="217"/>
                  </a:cubicBezTo>
                  <a:cubicBezTo>
                    <a:pt x="52" y="214"/>
                    <a:pt x="55" y="206"/>
                    <a:pt x="55" y="206"/>
                  </a:cubicBezTo>
                  <a:cubicBezTo>
                    <a:pt x="56" y="204"/>
                    <a:pt x="56" y="199"/>
                    <a:pt x="56" y="196"/>
                  </a:cubicBezTo>
                  <a:cubicBezTo>
                    <a:pt x="56" y="193"/>
                    <a:pt x="56" y="192"/>
                    <a:pt x="57" y="191"/>
                  </a:cubicBezTo>
                  <a:cubicBezTo>
                    <a:pt x="57" y="189"/>
                    <a:pt x="58" y="184"/>
                    <a:pt x="64" y="182"/>
                  </a:cubicBezTo>
                  <a:cubicBezTo>
                    <a:pt x="68" y="181"/>
                    <a:pt x="73" y="177"/>
                    <a:pt x="73" y="175"/>
                  </a:cubicBezTo>
                  <a:cubicBezTo>
                    <a:pt x="72" y="173"/>
                    <a:pt x="75" y="171"/>
                    <a:pt x="77" y="168"/>
                  </a:cubicBezTo>
                  <a:cubicBezTo>
                    <a:pt x="78" y="167"/>
                    <a:pt x="80" y="166"/>
                    <a:pt x="80" y="165"/>
                  </a:cubicBezTo>
                  <a:cubicBezTo>
                    <a:pt x="79" y="164"/>
                    <a:pt x="73" y="157"/>
                    <a:pt x="70" y="155"/>
                  </a:cubicBezTo>
                  <a:cubicBezTo>
                    <a:pt x="69" y="155"/>
                    <a:pt x="67" y="155"/>
                    <a:pt x="66" y="155"/>
                  </a:cubicBezTo>
                  <a:cubicBezTo>
                    <a:pt x="64" y="155"/>
                    <a:pt x="62" y="155"/>
                    <a:pt x="62" y="153"/>
                  </a:cubicBezTo>
                  <a:cubicBezTo>
                    <a:pt x="61" y="153"/>
                    <a:pt x="61" y="152"/>
                    <a:pt x="61" y="151"/>
                  </a:cubicBezTo>
                  <a:cubicBezTo>
                    <a:pt x="61" y="150"/>
                    <a:pt x="61" y="146"/>
                    <a:pt x="60" y="139"/>
                  </a:cubicBezTo>
                  <a:cubicBezTo>
                    <a:pt x="59" y="137"/>
                    <a:pt x="61" y="134"/>
                    <a:pt x="62" y="132"/>
                  </a:cubicBezTo>
                  <a:cubicBezTo>
                    <a:pt x="63" y="130"/>
                    <a:pt x="64" y="129"/>
                    <a:pt x="64" y="128"/>
                  </a:cubicBezTo>
                  <a:cubicBezTo>
                    <a:pt x="64" y="127"/>
                    <a:pt x="64" y="127"/>
                    <a:pt x="64" y="127"/>
                  </a:cubicBezTo>
                  <a:cubicBezTo>
                    <a:pt x="64" y="124"/>
                    <a:pt x="64" y="119"/>
                    <a:pt x="68" y="117"/>
                  </a:cubicBezTo>
                  <a:cubicBezTo>
                    <a:pt x="69" y="117"/>
                    <a:pt x="69" y="117"/>
                    <a:pt x="69" y="116"/>
                  </a:cubicBezTo>
                  <a:cubicBezTo>
                    <a:pt x="70" y="115"/>
                    <a:pt x="71" y="113"/>
                    <a:pt x="74" y="112"/>
                  </a:cubicBezTo>
                  <a:cubicBezTo>
                    <a:pt x="75" y="112"/>
                    <a:pt x="75" y="111"/>
                    <a:pt x="76" y="109"/>
                  </a:cubicBezTo>
                  <a:cubicBezTo>
                    <a:pt x="77" y="107"/>
                    <a:pt x="78" y="105"/>
                    <a:pt x="81" y="103"/>
                  </a:cubicBezTo>
                  <a:cubicBezTo>
                    <a:pt x="83" y="103"/>
                    <a:pt x="84" y="102"/>
                    <a:pt x="86" y="101"/>
                  </a:cubicBezTo>
                  <a:cubicBezTo>
                    <a:pt x="87" y="100"/>
                    <a:pt x="89" y="99"/>
                    <a:pt x="92" y="97"/>
                  </a:cubicBezTo>
                  <a:cubicBezTo>
                    <a:pt x="98" y="94"/>
                    <a:pt x="107" y="88"/>
                    <a:pt x="108" y="85"/>
                  </a:cubicBezTo>
                  <a:cubicBezTo>
                    <a:pt x="108" y="85"/>
                    <a:pt x="108" y="84"/>
                    <a:pt x="107" y="83"/>
                  </a:cubicBezTo>
                  <a:cubicBezTo>
                    <a:pt x="106" y="81"/>
                    <a:pt x="103" y="77"/>
                    <a:pt x="108" y="74"/>
                  </a:cubicBezTo>
                  <a:cubicBezTo>
                    <a:pt x="110" y="72"/>
                    <a:pt x="110" y="71"/>
                    <a:pt x="110" y="69"/>
                  </a:cubicBezTo>
                  <a:cubicBezTo>
                    <a:pt x="110" y="68"/>
                    <a:pt x="110" y="65"/>
                    <a:pt x="113" y="64"/>
                  </a:cubicBezTo>
                  <a:cubicBezTo>
                    <a:pt x="115" y="63"/>
                    <a:pt x="116" y="62"/>
                    <a:pt x="118" y="60"/>
                  </a:cubicBezTo>
                  <a:cubicBezTo>
                    <a:pt x="119" y="59"/>
                    <a:pt x="119" y="59"/>
                    <a:pt x="119" y="59"/>
                  </a:cubicBezTo>
                  <a:cubicBezTo>
                    <a:pt x="121" y="57"/>
                    <a:pt x="123" y="57"/>
                    <a:pt x="124" y="57"/>
                  </a:cubicBezTo>
                  <a:cubicBezTo>
                    <a:pt x="125" y="57"/>
                    <a:pt x="125" y="57"/>
                    <a:pt x="126" y="57"/>
                  </a:cubicBezTo>
                  <a:cubicBezTo>
                    <a:pt x="128" y="57"/>
                    <a:pt x="130" y="58"/>
                    <a:pt x="132" y="57"/>
                  </a:cubicBezTo>
                  <a:cubicBezTo>
                    <a:pt x="133" y="57"/>
                    <a:pt x="135" y="57"/>
                    <a:pt x="136" y="57"/>
                  </a:cubicBezTo>
                  <a:cubicBezTo>
                    <a:pt x="136" y="57"/>
                    <a:pt x="136" y="57"/>
                    <a:pt x="136" y="57"/>
                  </a:cubicBezTo>
                  <a:cubicBezTo>
                    <a:pt x="136" y="56"/>
                    <a:pt x="136" y="56"/>
                    <a:pt x="136" y="56"/>
                  </a:cubicBezTo>
                  <a:cubicBezTo>
                    <a:pt x="136" y="56"/>
                    <a:pt x="136" y="56"/>
                    <a:pt x="136" y="56"/>
                  </a:cubicBezTo>
                  <a:cubicBezTo>
                    <a:pt x="136" y="55"/>
                    <a:pt x="136" y="55"/>
                    <a:pt x="135" y="55"/>
                  </a:cubicBezTo>
                  <a:cubicBezTo>
                    <a:pt x="135" y="54"/>
                    <a:pt x="131" y="50"/>
                    <a:pt x="132" y="48"/>
                  </a:cubicBezTo>
                  <a:cubicBezTo>
                    <a:pt x="132" y="47"/>
                    <a:pt x="133" y="46"/>
                    <a:pt x="135" y="46"/>
                  </a:cubicBezTo>
                  <a:cubicBezTo>
                    <a:pt x="135" y="46"/>
                    <a:pt x="135" y="44"/>
                    <a:pt x="135" y="42"/>
                  </a:cubicBezTo>
                  <a:cubicBezTo>
                    <a:pt x="135" y="41"/>
                    <a:pt x="135" y="40"/>
                    <a:pt x="134" y="40"/>
                  </a:cubicBezTo>
                  <a:cubicBezTo>
                    <a:pt x="132" y="39"/>
                    <a:pt x="132" y="35"/>
                    <a:pt x="132" y="33"/>
                  </a:cubicBezTo>
                  <a:cubicBezTo>
                    <a:pt x="132" y="32"/>
                    <a:pt x="132" y="30"/>
                    <a:pt x="132" y="30"/>
                  </a:cubicBezTo>
                  <a:cubicBezTo>
                    <a:pt x="128" y="28"/>
                    <a:pt x="129" y="23"/>
                    <a:pt x="130" y="19"/>
                  </a:cubicBezTo>
                  <a:cubicBezTo>
                    <a:pt x="130" y="18"/>
                    <a:pt x="130" y="18"/>
                    <a:pt x="130" y="17"/>
                  </a:cubicBezTo>
                  <a:cubicBezTo>
                    <a:pt x="130" y="16"/>
                    <a:pt x="123" y="13"/>
                    <a:pt x="120" y="11"/>
                  </a:cubicBezTo>
                  <a:cubicBezTo>
                    <a:pt x="118" y="11"/>
                    <a:pt x="117" y="10"/>
                    <a:pt x="115" y="10"/>
                  </a:cubicBezTo>
                  <a:cubicBezTo>
                    <a:pt x="112" y="8"/>
                    <a:pt x="109" y="6"/>
                    <a:pt x="107" y="4"/>
                  </a:cubicBezTo>
                  <a:cubicBezTo>
                    <a:pt x="106" y="3"/>
                    <a:pt x="105" y="2"/>
                    <a:pt x="103" y="1"/>
                  </a:cubicBezTo>
                  <a:cubicBezTo>
                    <a:pt x="103" y="1"/>
                    <a:pt x="102" y="0"/>
                    <a:pt x="102" y="0"/>
                  </a:cubicBezTo>
                  <a:cubicBezTo>
                    <a:pt x="102" y="0"/>
                    <a:pt x="102" y="0"/>
                    <a:pt x="102"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solidFill>
                  <a:schemeClr val="tx1">
                    <a:lumMod val="75000"/>
                    <a:lumOff val="25000"/>
                  </a:schemeClr>
                </a:solidFill>
              </a:endParaRPr>
            </a:p>
          </p:txBody>
        </p:sp>
        <p:sp>
          <p:nvSpPr>
            <p:cNvPr id="734" name="Freeform 1220"/>
            <p:cNvSpPr>
              <a:spLocks/>
            </p:cNvSpPr>
            <p:nvPr/>
          </p:nvSpPr>
          <p:spPr bwMode="auto">
            <a:xfrm>
              <a:off x="2794" y="3079"/>
              <a:ext cx="46" cy="29"/>
            </a:xfrm>
            <a:custGeom>
              <a:avLst/>
              <a:gdLst>
                <a:gd name="T0" fmla="*/ 41 w 48"/>
                <a:gd name="T1" fmla="*/ 30 h 30"/>
                <a:gd name="T2" fmla="*/ 41 w 48"/>
                <a:gd name="T3" fmla="*/ 29 h 30"/>
                <a:gd name="T4" fmla="*/ 42 w 48"/>
                <a:gd name="T5" fmla="*/ 29 h 30"/>
                <a:gd name="T6" fmla="*/ 43 w 48"/>
                <a:gd name="T7" fmla="*/ 28 h 30"/>
                <a:gd name="T8" fmla="*/ 43 w 48"/>
                <a:gd name="T9" fmla="*/ 28 h 30"/>
                <a:gd name="T10" fmla="*/ 43 w 48"/>
                <a:gd name="T11" fmla="*/ 28 h 30"/>
                <a:gd name="T12" fmla="*/ 45 w 48"/>
                <a:gd name="T13" fmla="*/ 26 h 30"/>
                <a:gd name="T14" fmla="*/ 45 w 48"/>
                <a:gd name="T15" fmla="*/ 26 h 30"/>
                <a:gd name="T16" fmla="*/ 45 w 48"/>
                <a:gd name="T17" fmla="*/ 26 h 30"/>
                <a:gd name="T18" fmla="*/ 42 w 48"/>
                <a:gd name="T19" fmla="*/ 20 h 30"/>
                <a:gd name="T20" fmla="*/ 42 w 48"/>
                <a:gd name="T21" fmla="*/ 17 h 30"/>
                <a:gd name="T22" fmla="*/ 42 w 48"/>
                <a:gd name="T23" fmla="*/ 13 h 30"/>
                <a:gd name="T24" fmla="*/ 44 w 48"/>
                <a:gd name="T25" fmla="*/ 9 h 30"/>
                <a:gd name="T26" fmla="*/ 46 w 48"/>
                <a:gd name="T27" fmla="*/ 6 h 30"/>
                <a:gd name="T28" fmla="*/ 48 w 48"/>
                <a:gd name="T29" fmla="*/ 3 h 30"/>
                <a:gd name="T30" fmla="*/ 48 w 48"/>
                <a:gd name="T31" fmla="*/ 3 h 30"/>
                <a:gd name="T32" fmla="*/ 48 w 48"/>
                <a:gd name="T33" fmla="*/ 3 h 30"/>
                <a:gd name="T34" fmla="*/ 48 w 48"/>
                <a:gd name="T35" fmla="*/ 3 h 30"/>
                <a:gd name="T36" fmla="*/ 37 w 48"/>
                <a:gd name="T37" fmla="*/ 2 h 30"/>
                <a:gd name="T38" fmla="*/ 26 w 48"/>
                <a:gd name="T39" fmla="*/ 1 h 30"/>
                <a:gd name="T40" fmla="*/ 19 w 48"/>
                <a:gd name="T41" fmla="*/ 2 h 30"/>
                <a:gd name="T42" fmla="*/ 6 w 48"/>
                <a:gd name="T43" fmla="*/ 4 h 30"/>
                <a:gd name="T44" fmla="*/ 1 w 48"/>
                <a:gd name="T45" fmla="*/ 7 h 30"/>
                <a:gd name="T46" fmla="*/ 0 w 48"/>
                <a:gd name="T47" fmla="*/ 8 h 30"/>
                <a:gd name="T48" fmla="*/ 2 w 48"/>
                <a:gd name="T49" fmla="*/ 13 h 30"/>
                <a:gd name="T50" fmla="*/ 2 w 48"/>
                <a:gd name="T51" fmla="*/ 15 h 30"/>
                <a:gd name="T52" fmla="*/ 7 w 48"/>
                <a:gd name="T53" fmla="*/ 18 h 30"/>
                <a:gd name="T54" fmla="*/ 13 w 48"/>
                <a:gd name="T55" fmla="*/ 21 h 30"/>
                <a:gd name="T56" fmla="*/ 13 w 48"/>
                <a:gd name="T57" fmla="*/ 23 h 30"/>
                <a:gd name="T58" fmla="*/ 13 w 48"/>
                <a:gd name="T59" fmla="*/ 23 h 30"/>
                <a:gd name="T60" fmla="*/ 15 w 48"/>
                <a:gd name="T61" fmla="*/ 23 h 30"/>
                <a:gd name="T62" fmla="*/ 16 w 48"/>
                <a:gd name="T63" fmla="*/ 23 h 30"/>
                <a:gd name="T64" fmla="*/ 18 w 48"/>
                <a:gd name="T65" fmla="*/ 23 h 30"/>
                <a:gd name="T66" fmla="*/ 23 w 48"/>
                <a:gd name="T67" fmla="*/ 23 h 30"/>
                <a:gd name="T68" fmla="*/ 23 w 48"/>
                <a:gd name="T69" fmla="*/ 24 h 30"/>
                <a:gd name="T70" fmla="*/ 32 w 48"/>
                <a:gd name="T71" fmla="*/ 30 h 30"/>
                <a:gd name="T72" fmla="*/ 33 w 48"/>
                <a:gd name="T73" fmla="*/ 30 h 30"/>
                <a:gd name="T74" fmla="*/ 33 w 48"/>
                <a:gd name="T75" fmla="*/ 29 h 30"/>
                <a:gd name="T76" fmla="*/ 34 w 48"/>
                <a:gd name="T77" fmla="*/ 29 h 30"/>
                <a:gd name="T78" fmla="*/ 34 w 48"/>
                <a:gd name="T79" fmla="*/ 29 h 30"/>
                <a:gd name="T80" fmla="*/ 41 w 48"/>
                <a:gd name="T81"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8" h="30">
                  <a:moveTo>
                    <a:pt x="41" y="30"/>
                  </a:moveTo>
                  <a:cubicBezTo>
                    <a:pt x="41" y="30"/>
                    <a:pt x="41" y="30"/>
                    <a:pt x="41" y="29"/>
                  </a:cubicBezTo>
                  <a:cubicBezTo>
                    <a:pt x="42" y="29"/>
                    <a:pt x="42" y="29"/>
                    <a:pt x="42" y="29"/>
                  </a:cubicBezTo>
                  <a:cubicBezTo>
                    <a:pt x="42" y="28"/>
                    <a:pt x="42" y="28"/>
                    <a:pt x="43" y="28"/>
                  </a:cubicBezTo>
                  <a:cubicBezTo>
                    <a:pt x="43" y="28"/>
                    <a:pt x="43" y="28"/>
                    <a:pt x="43" y="28"/>
                  </a:cubicBezTo>
                  <a:cubicBezTo>
                    <a:pt x="43" y="28"/>
                    <a:pt x="43" y="28"/>
                    <a:pt x="43" y="28"/>
                  </a:cubicBezTo>
                  <a:cubicBezTo>
                    <a:pt x="43" y="27"/>
                    <a:pt x="44" y="27"/>
                    <a:pt x="45" y="26"/>
                  </a:cubicBezTo>
                  <a:cubicBezTo>
                    <a:pt x="45" y="26"/>
                    <a:pt x="45" y="26"/>
                    <a:pt x="45" y="26"/>
                  </a:cubicBezTo>
                  <a:cubicBezTo>
                    <a:pt x="45" y="26"/>
                    <a:pt x="45" y="26"/>
                    <a:pt x="45" y="26"/>
                  </a:cubicBezTo>
                  <a:cubicBezTo>
                    <a:pt x="43" y="24"/>
                    <a:pt x="43" y="23"/>
                    <a:pt x="42" y="20"/>
                  </a:cubicBezTo>
                  <a:cubicBezTo>
                    <a:pt x="42" y="18"/>
                    <a:pt x="42" y="17"/>
                    <a:pt x="42" y="17"/>
                  </a:cubicBezTo>
                  <a:cubicBezTo>
                    <a:pt x="42" y="15"/>
                    <a:pt x="41" y="14"/>
                    <a:pt x="42" y="13"/>
                  </a:cubicBezTo>
                  <a:cubicBezTo>
                    <a:pt x="42" y="11"/>
                    <a:pt x="43" y="10"/>
                    <a:pt x="44" y="9"/>
                  </a:cubicBezTo>
                  <a:cubicBezTo>
                    <a:pt x="44" y="8"/>
                    <a:pt x="45" y="8"/>
                    <a:pt x="46" y="6"/>
                  </a:cubicBezTo>
                  <a:cubicBezTo>
                    <a:pt x="46" y="5"/>
                    <a:pt x="47" y="4"/>
                    <a:pt x="48" y="3"/>
                  </a:cubicBezTo>
                  <a:cubicBezTo>
                    <a:pt x="48" y="3"/>
                    <a:pt x="48" y="3"/>
                    <a:pt x="48" y="3"/>
                  </a:cubicBezTo>
                  <a:cubicBezTo>
                    <a:pt x="48" y="3"/>
                    <a:pt x="48" y="3"/>
                    <a:pt x="48" y="3"/>
                  </a:cubicBezTo>
                  <a:cubicBezTo>
                    <a:pt x="48" y="3"/>
                    <a:pt x="48" y="3"/>
                    <a:pt x="48" y="3"/>
                  </a:cubicBezTo>
                  <a:cubicBezTo>
                    <a:pt x="45" y="4"/>
                    <a:pt x="41" y="3"/>
                    <a:pt x="37" y="2"/>
                  </a:cubicBezTo>
                  <a:cubicBezTo>
                    <a:pt x="33" y="1"/>
                    <a:pt x="29" y="0"/>
                    <a:pt x="26" y="1"/>
                  </a:cubicBezTo>
                  <a:cubicBezTo>
                    <a:pt x="24" y="1"/>
                    <a:pt x="22" y="1"/>
                    <a:pt x="19" y="2"/>
                  </a:cubicBezTo>
                  <a:cubicBezTo>
                    <a:pt x="15" y="2"/>
                    <a:pt x="8" y="3"/>
                    <a:pt x="6" y="4"/>
                  </a:cubicBezTo>
                  <a:cubicBezTo>
                    <a:pt x="5" y="6"/>
                    <a:pt x="3" y="7"/>
                    <a:pt x="1" y="7"/>
                  </a:cubicBezTo>
                  <a:cubicBezTo>
                    <a:pt x="1" y="8"/>
                    <a:pt x="0" y="8"/>
                    <a:pt x="0" y="8"/>
                  </a:cubicBezTo>
                  <a:cubicBezTo>
                    <a:pt x="2" y="10"/>
                    <a:pt x="2" y="12"/>
                    <a:pt x="2" y="13"/>
                  </a:cubicBezTo>
                  <a:cubicBezTo>
                    <a:pt x="1" y="14"/>
                    <a:pt x="1" y="15"/>
                    <a:pt x="2" y="15"/>
                  </a:cubicBezTo>
                  <a:cubicBezTo>
                    <a:pt x="5" y="19"/>
                    <a:pt x="5" y="19"/>
                    <a:pt x="7" y="18"/>
                  </a:cubicBezTo>
                  <a:cubicBezTo>
                    <a:pt x="9" y="18"/>
                    <a:pt x="12" y="19"/>
                    <a:pt x="13" y="21"/>
                  </a:cubicBezTo>
                  <a:cubicBezTo>
                    <a:pt x="13" y="21"/>
                    <a:pt x="13" y="22"/>
                    <a:pt x="13" y="23"/>
                  </a:cubicBezTo>
                  <a:cubicBezTo>
                    <a:pt x="13" y="23"/>
                    <a:pt x="13" y="23"/>
                    <a:pt x="13" y="23"/>
                  </a:cubicBezTo>
                  <a:cubicBezTo>
                    <a:pt x="14" y="23"/>
                    <a:pt x="14" y="23"/>
                    <a:pt x="15" y="23"/>
                  </a:cubicBezTo>
                  <a:cubicBezTo>
                    <a:pt x="15" y="23"/>
                    <a:pt x="16" y="23"/>
                    <a:pt x="16" y="23"/>
                  </a:cubicBezTo>
                  <a:cubicBezTo>
                    <a:pt x="17" y="23"/>
                    <a:pt x="18" y="23"/>
                    <a:pt x="18" y="23"/>
                  </a:cubicBezTo>
                  <a:cubicBezTo>
                    <a:pt x="21" y="23"/>
                    <a:pt x="22" y="23"/>
                    <a:pt x="23" y="23"/>
                  </a:cubicBezTo>
                  <a:cubicBezTo>
                    <a:pt x="23" y="24"/>
                    <a:pt x="23" y="24"/>
                    <a:pt x="23" y="24"/>
                  </a:cubicBezTo>
                  <a:cubicBezTo>
                    <a:pt x="30" y="29"/>
                    <a:pt x="32" y="30"/>
                    <a:pt x="32" y="30"/>
                  </a:cubicBezTo>
                  <a:cubicBezTo>
                    <a:pt x="32" y="30"/>
                    <a:pt x="33" y="30"/>
                    <a:pt x="33" y="30"/>
                  </a:cubicBezTo>
                  <a:cubicBezTo>
                    <a:pt x="33" y="30"/>
                    <a:pt x="33" y="29"/>
                    <a:pt x="33" y="29"/>
                  </a:cubicBezTo>
                  <a:cubicBezTo>
                    <a:pt x="33" y="29"/>
                    <a:pt x="33" y="29"/>
                    <a:pt x="34" y="29"/>
                  </a:cubicBezTo>
                  <a:cubicBezTo>
                    <a:pt x="34" y="29"/>
                    <a:pt x="34" y="29"/>
                    <a:pt x="34" y="29"/>
                  </a:cubicBezTo>
                  <a:cubicBezTo>
                    <a:pt x="36" y="29"/>
                    <a:pt x="38" y="30"/>
                    <a:pt x="41" y="3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solidFill>
                  <a:schemeClr val="tx1">
                    <a:lumMod val="75000"/>
                    <a:lumOff val="25000"/>
                  </a:schemeClr>
                </a:solidFill>
              </a:endParaRPr>
            </a:p>
          </p:txBody>
        </p:sp>
        <p:sp>
          <p:nvSpPr>
            <p:cNvPr id="735" name="Freeform 1221"/>
            <p:cNvSpPr>
              <a:spLocks/>
            </p:cNvSpPr>
            <p:nvPr/>
          </p:nvSpPr>
          <p:spPr bwMode="auto">
            <a:xfrm>
              <a:off x="2600" y="2872"/>
              <a:ext cx="274" cy="229"/>
            </a:xfrm>
            <a:custGeom>
              <a:avLst/>
              <a:gdLst>
                <a:gd name="T0" fmla="*/ 180 w 286"/>
                <a:gd name="T1" fmla="*/ 35 h 239"/>
                <a:gd name="T2" fmla="*/ 204 w 286"/>
                <a:gd name="T3" fmla="*/ 46 h 239"/>
                <a:gd name="T4" fmla="*/ 220 w 286"/>
                <a:gd name="T5" fmla="*/ 48 h 239"/>
                <a:gd name="T6" fmla="*/ 227 w 286"/>
                <a:gd name="T7" fmla="*/ 37 h 239"/>
                <a:gd name="T8" fmla="*/ 246 w 286"/>
                <a:gd name="T9" fmla="*/ 21 h 239"/>
                <a:gd name="T10" fmla="*/ 270 w 286"/>
                <a:gd name="T11" fmla="*/ 33 h 239"/>
                <a:gd name="T12" fmla="*/ 274 w 286"/>
                <a:gd name="T13" fmla="*/ 29 h 239"/>
                <a:gd name="T14" fmla="*/ 279 w 286"/>
                <a:gd name="T15" fmla="*/ 17 h 239"/>
                <a:gd name="T16" fmla="*/ 272 w 286"/>
                <a:gd name="T17" fmla="*/ 9 h 239"/>
                <a:gd name="T18" fmla="*/ 255 w 286"/>
                <a:gd name="T19" fmla="*/ 10 h 239"/>
                <a:gd name="T20" fmla="*/ 248 w 286"/>
                <a:gd name="T21" fmla="*/ 2 h 239"/>
                <a:gd name="T22" fmla="*/ 238 w 286"/>
                <a:gd name="T23" fmla="*/ 6 h 239"/>
                <a:gd name="T24" fmla="*/ 223 w 286"/>
                <a:gd name="T25" fmla="*/ 10 h 239"/>
                <a:gd name="T26" fmla="*/ 218 w 286"/>
                <a:gd name="T27" fmla="*/ 5 h 239"/>
                <a:gd name="T28" fmla="*/ 209 w 286"/>
                <a:gd name="T29" fmla="*/ 10 h 239"/>
                <a:gd name="T30" fmla="*/ 199 w 286"/>
                <a:gd name="T31" fmla="*/ 24 h 239"/>
                <a:gd name="T32" fmla="*/ 182 w 286"/>
                <a:gd name="T33" fmla="*/ 18 h 239"/>
                <a:gd name="T34" fmla="*/ 181 w 286"/>
                <a:gd name="T35" fmla="*/ 24 h 239"/>
                <a:gd name="T36" fmla="*/ 164 w 286"/>
                <a:gd name="T37" fmla="*/ 27 h 239"/>
                <a:gd name="T38" fmla="*/ 158 w 286"/>
                <a:gd name="T39" fmla="*/ 20 h 239"/>
                <a:gd name="T40" fmla="*/ 149 w 286"/>
                <a:gd name="T41" fmla="*/ 30 h 239"/>
                <a:gd name="T42" fmla="*/ 137 w 286"/>
                <a:gd name="T43" fmla="*/ 33 h 239"/>
                <a:gd name="T44" fmla="*/ 141 w 286"/>
                <a:gd name="T45" fmla="*/ 47 h 239"/>
                <a:gd name="T46" fmla="*/ 125 w 286"/>
                <a:gd name="T47" fmla="*/ 46 h 239"/>
                <a:gd name="T48" fmla="*/ 111 w 286"/>
                <a:gd name="T49" fmla="*/ 48 h 239"/>
                <a:gd name="T50" fmla="*/ 116 w 286"/>
                <a:gd name="T51" fmla="*/ 53 h 239"/>
                <a:gd name="T52" fmla="*/ 127 w 286"/>
                <a:gd name="T53" fmla="*/ 57 h 239"/>
                <a:gd name="T54" fmla="*/ 113 w 286"/>
                <a:gd name="T55" fmla="*/ 65 h 239"/>
                <a:gd name="T56" fmla="*/ 94 w 286"/>
                <a:gd name="T57" fmla="*/ 94 h 239"/>
                <a:gd name="T58" fmla="*/ 83 w 286"/>
                <a:gd name="T59" fmla="*/ 111 h 239"/>
                <a:gd name="T60" fmla="*/ 70 w 286"/>
                <a:gd name="T61" fmla="*/ 122 h 239"/>
                <a:gd name="T62" fmla="*/ 60 w 286"/>
                <a:gd name="T63" fmla="*/ 135 h 239"/>
                <a:gd name="T64" fmla="*/ 43 w 286"/>
                <a:gd name="T65" fmla="*/ 148 h 239"/>
                <a:gd name="T66" fmla="*/ 35 w 286"/>
                <a:gd name="T67" fmla="*/ 155 h 239"/>
                <a:gd name="T68" fmla="*/ 26 w 286"/>
                <a:gd name="T69" fmla="*/ 165 h 239"/>
                <a:gd name="T70" fmla="*/ 10 w 286"/>
                <a:gd name="T71" fmla="*/ 174 h 239"/>
                <a:gd name="T72" fmla="*/ 3 w 286"/>
                <a:gd name="T73" fmla="*/ 186 h 239"/>
                <a:gd name="T74" fmla="*/ 2 w 286"/>
                <a:gd name="T75" fmla="*/ 203 h 239"/>
                <a:gd name="T76" fmla="*/ 19 w 286"/>
                <a:gd name="T77" fmla="*/ 204 h 239"/>
                <a:gd name="T78" fmla="*/ 4 w 286"/>
                <a:gd name="T79" fmla="*/ 213 h 239"/>
                <a:gd name="T80" fmla="*/ 9 w 286"/>
                <a:gd name="T81" fmla="*/ 215 h 239"/>
                <a:gd name="T82" fmla="*/ 8 w 286"/>
                <a:gd name="T83" fmla="*/ 228 h 239"/>
                <a:gd name="T84" fmla="*/ 53 w 286"/>
                <a:gd name="T85" fmla="*/ 222 h 239"/>
                <a:gd name="T86" fmla="*/ 62 w 286"/>
                <a:gd name="T87" fmla="*/ 213 h 239"/>
                <a:gd name="T88" fmla="*/ 74 w 286"/>
                <a:gd name="T89" fmla="*/ 215 h 239"/>
                <a:gd name="T90" fmla="*/ 80 w 286"/>
                <a:gd name="T91" fmla="*/ 194 h 239"/>
                <a:gd name="T92" fmla="*/ 78 w 286"/>
                <a:gd name="T93" fmla="*/ 178 h 239"/>
                <a:gd name="T94" fmla="*/ 93 w 286"/>
                <a:gd name="T95" fmla="*/ 135 h 239"/>
                <a:gd name="T96" fmla="*/ 96 w 286"/>
                <a:gd name="T97" fmla="*/ 123 h 239"/>
                <a:gd name="T98" fmla="*/ 114 w 286"/>
                <a:gd name="T99" fmla="*/ 93 h 239"/>
                <a:gd name="T100" fmla="*/ 126 w 286"/>
                <a:gd name="T101" fmla="*/ 68 h 239"/>
                <a:gd name="T102" fmla="*/ 149 w 286"/>
                <a:gd name="T103" fmla="*/ 49 h 239"/>
                <a:gd name="T104" fmla="*/ 173 w 286"/>
                <a:gd name="T105" fmla="*/ 40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86" h="239">
                  <a:moveTo>
                    <a:pt x="174" y="40"/>
                  </a:moveTo>
                  <a:cubicBezTo>
                    <a:pt x="175" y="39"/>
                    <a:pt x="175" y="39"/>
                    <a:pt x="176" y="38"/>
                  </a:cubicBezTo>
                  <a:cubicBezTo>
                    <a:pt x="176" y="38"/>
                    <a:pt x="176" y="38"/>
                    <a:pt x="176" y="38"/>
                  </a:cubicBezTo>
                  <a:cubicBezTo>
                    <a:pt x="176" y="37"/>
                    <a:pt x="177" y="37"/>
                    <a:pt x="178" y="36"/>
                  </a:cubicBezTo>
                  <a:cubicBezTo>
                    <a:pt x="178" y="36"/>
                    <a:pt x="178" y="36"/>
                    <a:pt x="178" y="36"/>
                  </a:cubicBezTo>
                  <a:cubicBezTo>
                    <a:pt x="179" y="36"/>
                    <a:pt x="179" y="36"/>
                    <a:pt x="180" y="35"/>
                  </a:cubicBezTo>
                  <a:cubicBezTo>
                    <a:pt x="180" y="35"/>
                    <a:pt x="180" y="35"/>
                    <a:pt x="180" y="35"/>
                  </a:cubicBezTo>
                  <a:cubicBezTo>
                    <a:pt x="181" y="35"/>
                    <a:pt x="182" y="35"/>
                    <a:pt x="182" y="35"/>
                  </a:cubicBezTo>
                  <a:cubicBezTo>
                    <a:pt x="185" y="36"/>
                    <a:pt x="187" y="38"/>
                    <a:pt x="189" y="40"/>
                  </a:cubicBezTo>
                  <a:cubicBezTo>
                    <a:pt x="191" y="42"/>
                    <a:pt x="193" y="44"/>
                    <a:pt x="195" y="44"/>
                  </a:cubicBezTo>
                  <a:cubicBezTo>
                    <a:pt x="196" y="45"/>
                    <a:pt x="197" y="45"/>
                    <a:pt x="198" y="45"/>
                  </a:cubicBezTo>
                  <a:cubicBezTo>
                    <a:pt x="201" y="46"/>
                    <a:pt x="203" y="46"/>
                    <a:pt x="204" y="46"/>
                  </a:cubicBezTo>
                  <a:cubicBezTo>
                    <a:pt x="204" y="46"/>
                    <a:pt x="205" y="46"/>
                    <a:pt x="205" y="46"/>
                  </a:cubicBezTo>
                  <a:cubicBezTo>
                    <a:pt x="206" y="44"/>
                    <a:pt x="209" y="44"/>
                    <a:pt x="212" y="45"/>
                  </a:cubicBezTo>
                  <a:cubicBezTo>
                    <a:pt x="213" y="45"/>
                    <a:pt x="214" y="46"/>
                    <a:pt x="215" y="46"/>
                  </a:cubicBezTo>
                  <a:cubicBezTo>
                    <a:pt x="215" y="45"/>
                    <a:pt x="216" y="45"/>
                    <a:pt x="216" y="45"/>
                  </a:cubicBezTo>
                  <a:cubicBezTo>
                    <a:pt x="218" y="45"/>
                    <a:pt x="219" y="47"/>
                    <a:pt x="220" y="48"/>
                  </a:cubicBezTo>
                  <a:cubicBezTo>
                    <a:pt x="220" y="48"/>
                    <a:pt x="220" y="48"/>
                    <a:pt x="220" y="48"/>
                  </a:cubicBezTo>
                  <a:cubicBezTo>
                    <a:pt x="220" y="48"/>
                    <a:pt x="220" y="48"/>
                    <a:pt x="220" y="48"/>
                  </a:cubicBezTo>
                  <a:cubicBezTo>
                    <a:pt x="221" y="47"/>
                    <a:pt x="221" y="45"/>
                    <a:pt x="221" y="44"/>
                  </a:cubicBezTo>
                  <a:cubicBezTo>
                    <a:pt x="221" y="43"/>
                    <a:pt x="222" y="41"/>
                    <a:pt x="225" y="41"/>
                  </a:cubicBezTo>
                  <a:cubicBezTo>
                    <a:pt x="226" y="41"/>
                    <a:pt x="226" y="41"/>
                    <a:pt x="227" y="41"/>
                  </a:cubicBezTo>
                  <a:cubicBezTo>
                    <a:pt x="228" y="41"/>
                    <a:pt x="228" y="41"/>
                    <a:pt x="228" y="41"/>
                  </a:cubicBezTo>
                  <a:cubicBezTo>
                    <a:pt x="228" y="40"/>
                    <a:pt x="228" y="38"/>
                    <a:pt x="227" y="37"/>
                  </a:cubicBezTo>
                  <a:cubicBezTo>
                    <a:pt x="227" y="36"/>
                    <a:pt x="227" y="34"/>
                    <a:pt x="227" y="33"/>
                  </a:cubicBezTo>
                  <a:cubicBezTo>
                    <a:pt x="227" y="30"/>
                    <a:pt x="230" y="28"/>
                    <a:pt x="231" y="27"/>
                  </a:cubicBezTo>
                  <a:cubicBezTo>
                    <a:pt x="232" y="27"/>
                    <a:pt x="234" y="26"/>
                    <a:pt x="234" y="26"/>
                  </a:cubicBezTo>
                  <a:cubicBezTo>
                    <a:pt x="234" y="22"/>
                    <a:pt x="238" y="22"/>
                    <a:pt x="241" y="22"/>
                  </a:cubicBezTo>
                  <a:cubicBezTo>
                    <a:pt x="242" y="22"/>
                    <a:pt x="242" y="22"/>
                    <a:pt x="242" y="22"/>
                  </a:cubicBezTo>
                  <a:cubicBezTo>
                    <a:pt x="244" y="22"/>
                    <a:pt x="245" y="22"/>
                    <a:pt x="246" y="21"/>
                  </a:cubicBezTo>
                  <a:cubicBezTo>
                    <a:pt x="247" y="20"/>
                    <a:pt x="249" y="19"/>
                    <a:pt x="252" y="19"/>
                  </a:cubicBezTo>
                  <a:cubicBezTo>
                    <a:pt x="255" y="19"/>
                    <a:pt x="257" y="20"/>
                    <a:pt x="258" y="22"/>
                  </a:cubicBezTo>
                  <a:cubicBezTo>
                    <a:pt x="259" y="23"/>
                    <a:pt x="261" y="24"/>
                    <a:pt x="263" y="25"/>
                  </a:cubicBezTo>
                  <a:cubicBezTo>
                    <a:pt x="266" y="27"/>
                    <a:pt x="269" y="28"/>
                    <a:pt x="270" y="31"/>
                  </a:cubicBezTo>
                  <a:cubicBezTo>
                    <a:pt x="270" y="31"/>
                    <a:pt x="270" y="32"/>
                    <a:pt x="270" y="33"/>
                  </a:cubicBezTo>
                  <a:cubicBezTo>
                    <a:pt x="270" y="33"/>
                    <a:pt x="270" y="33"/>
                    <a:pt x="270" y="33"/>
                  </a:cubicBezTo>
                  <a:cubicBezTo>
                    <a:pt x="270" y="33"/>
                    <a:pt x="271" y="33"/>
                    <a:pt x="271" y="33"/>
                  </a:cubicBezTo>
                  <a:cubicBezTo>
                    <a:pt x="271" y="33"/>
                    <a:pt x="271" y="33"/>
                    <a:pt x="271" y="33"/>
                  </a:cubicBezTo>
                  <a:cubicBezTo>
                    <a:pt x="272" y="33"/>
                    <a:pt x="273" y="33"/>
                    <a:pt x="273" y="33"/>
                  </a:cubicBezTo>
                  <a:cubicBezTo>
                    <a:pt x="274" y="33"/>
                    <a:pt x="275" y="32"/>
                    <a:pt x="276" y="31"/>
                  </a:cubicBezTo>
                  <a:cubicBezTo>
                    <a:pt x="277" y="31"/>
                    <a:pt x="277" y="30"/>
                    <a:pt x="277" y="30"/>
                  </a:cubicBezTo>
                  <a:cubicBezTo>
                    <a:pt x="276" y="30"/>
                    <a:pt x="275" y="30"/>
                    <a:pt x="274" y="29"/>
                  </a:cubicBezTo>
                  <a:cubicBezTo>
                    <a:pt x="273" y="28"/>
                    <a:pt x="273" y="27"/>
                    <a:pt x="273" y="26"/>
                  </a:cubicBezTo>
                  <a:cubicBezTo>
                    <a:pt x="272" y="26"/>
                    <a:pt x="270" y="24"/>
                    <a:pt x="269" y="24"/>
                  </a:cubicBezTo>
                  <a:cubicBezTo>
                    <a:pt x="267" y="23"/>
                    <a:pt x="266" y="22"/>
                    <a:pt x="265" y="21"/>
                  </a:cubicBezTo>
                  <a:cubicBezTo>
                    <a:pt x="265" y="20"/>
                    <a:pt x="265" y="19"/>
                    <a:pt x="266" y="19"/>
                  </a:cubicBezTo>
                  <a:cubicBezTo>
                    <a:pt x="267" y="17"/>
                    <a:pt x="271" y="17"/>
                    <a:pt x="274" y="19"/>
                  </a:cubicBezTo>
                  <a:cubicBezTo>
                    <a:pt x="276" y="20"/>
                    <a:pt x="276" y="20"/>
                    <a:pt x="279" y="17"/>
                  </a:cubicBezTo>
                  <a:cubicBezTo>
                    <a:pt x="281" y="15"/>
                    <a:pt x="284" y="15"/>
                    <a:pt x="285" y="15"/>
                  </a:cubicBezTo>
                  <a:cubicBezTo>
                    <a:pt x="286" y="15"/>
                    <a:pt x="286" y="15"/>
                    <a:pt x="286" y="15"/>
                  </a:cubicBezTo>
                  <a:cubicBezTo>
                    <a:pt x="285" y="14"/>
                    <a:pt x="284" y="14"/>
                    <a:pt x="284" y="13"/>
                  </a:cubicBezTo>
                  <a:cubicBezTo>
                    <a:pt x="282" y="13"/>
                    <a:pt x="281" y="12"/>
                    <a:pt x="281" y="11"/>
                  </a:cubicBezTo>
                  <a:cubicBezTo>
                    <a:pt x="280" y="10"/>
                    <a:pt x="277" y="8"/>
                    <a:pt x="274" y="9"/>
                  </a:cubicBezTo>
                  <a:cubicBezTo>
                    <a:pt x="274" y="9"/>
                    <a:pt x="273" y="9"/>
                    <a:pt x="272" y="9"/>
                  </a:cubicBezTo>
                  <a:cubicBezTo>
                    <a:pt x="270" y="9"/>
                    <a:pt x="269" y="8"/>
                    <a:pt x="268" y="7"/>
                  </a:cubicBezTo>
                  <a:cubicBezTo>
                    <a:pt x="267" y="6"/>
                    <a:pt x="267" y="6"/>
                    <a:pt x="267" y="6"/>
                  </a:cubicBezTo>
                  <a:cubicBezTo>
                    <a:pt x="267" y="6"/>
                    <a:pt x="266" y="6"/>
                    <a:pt x="266" y="6"/>
                  </a:cubicBezTo>
                  <a:cubicBezTo>
                    <a:pt x="264" y="6"/>
                    <a:pt x="261" y="8"/>
                    <a:pt x="261" y="10"/>
                  </a:cubicBezTo>
                  <a:cubicBezTo>
                    <a:pt x="261" y="16"/>
                    <a:pt x="256" y="16"/>
                    <a:pt x="254" y="14"/>
                  </a:cubicBezTo>
                  <a:cubicBezTo>
                    <a:pt x="254" y="13"/>
                    <a:pt x="254" y="11"/>
                    <a:pt x="255" y="10"/>
                  </a:cubicBezTo>
                  <a:cubicBezTo>
                    <a:pt x="255" y="10"/>
                    <a:pt x="255" y="9"/>
                    <a:pt x="255" y="8"/>
                  </a:cubicBezTo>
                  <a:cubicBezTo>
                    <a:pt x="254" y="8"/>
                    <a:pt x="254" y="7"/>
                    <a:pt x="254" y="6"/>
                  </a:cubicBezTo>
                  <a:cubicBezTo>
                    <a:pt x="255" y="5"/>
                    <a:pt x="255" y="3"/>
                    <a:pt x="257" y="3"/>
                  </a:cubicBezTo>
                  <a:cubicBezTo>
                    <a:pt x="257" y="3"/>
                    <a:pt x="257" y="3"/>
                    <a:pt x="257" y="2"/>
                  </a:cubicBezTo>
                  <a:cubicBezTo>
                    <a:pt x="256" y="1"/>
                    <a:pt x="255" y="1"/>
                    <a:pt x="253" y="1"/>
                  </a:cubicBezTo>
                  <a:cubicBezTo>
                    <a:pt x="250" y="0"/>
                    <a:pt x="249" y="2"/>
                    <a:pt x="248" y="2"/>
                  </a:cubicBezTo>
                  <a:cubicBezTo>
                    <a:pt x="248" y="3"/>
                    <a:pt x="248" y="4"/>
                    <a:pt x="248" y="4"/>
                  </a:cubicBezTo>
                  <a:cubicBezTo>
                    <a:pt x="248" y="4"/>
                    <a:pt x="249" y="6"/>
                    <a:pt x="248" y="8"/>
                  </a:cubicBezTo>
                  <a:cubicBezTo>
                    <a:pt x="247" y="11"/>
                    <a:pt x="243" y="16"/>
                    <a:pt x="239" y="16"/>
                  </a:cubicBezTo>
                  <a:cubicBezTo>
                    <a:pt x="238" y="16"/>
                    <a:pt x="238" y="15"/>
                    <a:pt x="237" y="15"/>
                  </a:cubicBezTo>
                  <a:cubicBezTo>
                    <a:pt x="236" y="13"/>
                    <a:pt x="236" y="11"/>
                    <a:pt x="237" y="8"/>
                  </a:cubicBezTo>
                  <a:cubicBezTo>
                    <a:pt x="237" y="7"/>
                    <a:pt x="237" y="6"/>
                    <a:pt x="238" y="6"/>
                  </a:cubicBezTo>
                  <a:cubicBezTo>
                    <a:pt x="237" y="6"/>
                    <a:pt x="236" y="7"/>
                    <a:pt x="234" y="9"/>
                  </a:cubicBezTo>
                  <a:cubicBezTo>
                    <a:pt x="233" y="11"/>
                    <a:pt x="232" y="12"/>
                    <a:pt x="231" y="13"/>
                  </a:cubicBezTo>
                  <a:cubicBezTo>
                    <a:pt x="227" y="17"/>
                    <a:pt x="225" y="20"/>
                    <a:pt x="222" y="21"/>
                  </a:cubicBezTo>
                  <a:cubicBezTo>
                    <a:pt x="221" y="21"/>
                    <a:pt x="221" y="21"/>
                    <a:pt x="221" y="21"/>
                  </a:cubicBezTo>
                  <a:cubicBezTo>
                    <a:pt x="220" y="21"/>
                    <a:pt x="218" y="20"/>
                    <a:pt x="218" y="18"/>
                  </a:cubicBezTo>
                  <a:cubicBezTo>
                    <a:pt x="217" y="16"/>
                    <a:pt x="219" y="12"/>
                    <a:pt x="223" y="10"/>
                  </a:cubicBezTo>
                  <a:cubicBezTo>
                    <a:pt x="224" y="9"/>
                    <a:pt x="225" y="7"/>
                    <a:pt x="226" y="5"/>
                  </a:cubicBezTo>
                  <a:cubicBezTo>
                    <a:pt x="227" y="3"/>
                    <a:pt x="228" y="1"/>
                    <a:pt x="230" y="1"/>
                  </a:cubicBezTo>
                  <a:cubicBezTo>
                    <a:pt x="230" y="1"/>
                    <a:pt x="230" y="1"/>
                    <a:pt x="229" y="1"/>
                  </a:cubicBezTo>
                  <a:cubicBezTo>
                    <a:pt x="228" y="0"/>
                    <a:pt x="227" y="1"/>
                    <a:pt x="226" y="3"/>
                  </a:cubicBezTo>
                  <a:cubicBezTo>
                    <a:pt x="226" y="4"/>
                    <a:pt x="225" y="4"/>
                    <a:pt x="225" y="5"/>
                  </a:cubicBezTo>
                  <a:cubicBezTo>
                    <a:pt x="223" y="6"/>
                    <a:pt x="220" y="6"/>
                    <a:pt x="218" y="5"/>
                  </a:cubicBezTo>
                  <a:cubicBezTo>
                    <a:pt x="217" y="5"/>
                    <a:pt x="217" y="5"/>
                    <a:pt x="217" y="5"/>
                  </a:cubicBezTo>
                  <a:cubicBezTo>
                    <a:pt x="216" y="5"/>
                    <a:pt x="216" y="5"/>
                    <a:pt x="216" y="6"/>
                  </a:cubicBezTo>
                  <a:cubicBezTo>
                    <a:pt x="215" y="6"/>
                    <a:pt x="215" y="6"/>
                    <a:pt x="215" y="6"/>
                  </a:cubicBezTo>
                  <a:cubicBezTo>
                    <a:pt x="216" y="7"/>
                    <a:pt x="216" y="9"/>
                    <a:pt x="216" y="10"/>
                  </a:cubicBezTo>
                  <a:cubicBezTo>
                    <a:pt x="215" y="11"/>
                    <a:pt x="214" y="12"/>
                    <a:pt x="213" y="12"/>
                  </a:cubicBezTo>
                  <a:cubicBezTo>
                    <a:pt x="212" y="12"/>
                    <a:pt x="210" y="12"/>
                    <a:pt x="209" y="10"/>
                  </a:cubicBezTo>
                  <a:cubicBezTo>
                    <a:pt x="209" y="9"/>
                    <a:pt x="209" y="9"/>
                    <a:pt x="209" y="9"/>
                  </a:cubicBezTo>
                  <a:cubicBezTo>
                    <a:pt x="208" y="9"/>
                    <a:pt x="206" y="10"/>
                    <a:pt x="205" y="12"/>
                  </a:cubicBezTo>
                  <a:cubicBezTo>
                    <a:pt x="204" y="13"/>
                    <a:pt x="203" y="14"/>
                    <a:pt x="203" y="15"/>
                  </a:cubicBezTo>
                  <a:cubicBezTo>
                    <a:pt x="203" y="16"/>
                    <a:pt x="204" y="18"/>
                    <a:pt x="204" y="19"/>
                  </a:cubicBezTo>
                  <a:cubicBezTo>
                    <a:pt x="203" y="22"/>
                    <a:pt x="202" y="23"/>
                    <a:pt x="200" y="24"/>
                  </a:cubicBezTo>
                  <a:cubicBezTo>
                    <a:pt x="199" y="24"/>
                    <a:pt x="199" y="24"/>
                    <a:pt x="199" y="24"/>
                  </a:cubicBezTo>
                  <a:cubicBezTo>
                    <a:pt x="196" y="24"/>
                    <a:pt x="195" y="21"/>
                    <a:pt x="195" y="18"/>
                  </a:cubicBezTo>
                  <a:cubicBezTo>
                    <a:pt x="195" y="18"/>
                    <a:pt x="195" y="18"/>
                    <a:pt x="195" y="17"/>
                  </a:cubicBezTo>
                  <a:cubicBezTo>
                    <a:pt x="195" y="17"/>
                    <a:pt x="195" y="18"/>
                    <a:pt x="195" y="18"/>
                  </a:cubicBezTo>
                  <a:cubicBezTo>
                    <a:pt x="194" y="19"/>
                    <a:pt x="193" y="20"/>
                    <a:pt x="190" y="20"/>
                  </a:cubicBezTo>
                  <a:cubicBezTo>
                    <a:pt x="189" y="20"/>
                    <a:pt x="187" y="20"/>
                    <a:pt x="186" y="19"/>
                  </a:cubicBezTo>
                  <a:cubicBezTo>
                    <a:pt x="186" y="18"/>
                    <a:pt x="184" y="18"/>
                    <a:pt x="182" y="18"/>
                  </a:cubicBezTo>
                  <a:cubicBezTo>
                    <a:pt x="183" y="19"/>
                    <a:pt x="183" y="19"/>
                    <a:pt x="183" y="19"/>
                  </a:cubicBezTo>
                  <a:cubicBezTo>
                    <a:pt x="186" y="20"/>
                    <a:pt x="187" y="21"/>
                    <a:pt x="188" y="23"/>
                  </a:cubicBezTo>
                  <a:cubicBezTo>
                    <a:pt x="188" y="24"/>
                    <a:pt x="188" y="24"/>
                    <a:pt x="188" y="24"/>
                  </a:cubicBezTo>
                  <a:cubicBezTo>
                    <a:pt x="187" y="25"/>
                    <a:pt x="187" y="25"/>
                    <a:pt x="187" y="25"/>
                  </a:cubicBezTo>
                  <a:cubicBezTo>
                    <a:pt x="186" y="26"/>
                    <a:pt x="185" y="26"/>
                    <a:pt x="183" y="25"/>
                  </a:cubicBezTo>
                  <a:cubicBezTo>
                    <a:pt x="182" y="25"/>
                    <a:pt x="182" y="24"/>
                    <a:pt x="181" y="24"/>
                  </a:cubicBezTo>
                  <a:cubicBezTo>
                    <a:pt x="180" y="25"/>
                    <a:pt x="178" y="25"/>
                    <a:pt x="175" y="23"/>
                  </a:cubicBezTo>
                  <a:cubicBezTo>
                    <a:pt x="176" y="24"/>
                    <a:pt x="175" y="25"/>
                    <a:pt x="175" y="26"/>
                  </a:cubicBezTo>
                  <a:cubicBezTo>
                    <a:pt x="175" y="27"/>
                    <a:pt x="175" y="27"/>
                    <a:pt x="175" y="28"/>
                  </a:cubicBezTo>
                  <a:cubicBezTo>
                    <a:pt x="175" y="33"/>
                    <a:pt x="170" y="33"/>
                    <a:pt x="168" y="30"/>
                  </a:cubicBezTo>
                  <a:cubicBezTo>
                    <a:pt x="167" y="29"/>
                    <a:pt x="167" y="27"/>
                    <a:pt x="167" y="26"/>
                  </a:cubicBezTo>
                  <a:cubicBezTo>
                    <a:pt x="166" y="26"/>
                    <a:pt x="165" y="26"/>
                    <a:pt x="164" y="27"/>
                  </a:cubicBezTo>
                  <a:cubicBezTo>
                    <a:pt x="163" y="28"/>
                    <a:pt x="163" y="28"/>
                    <a:pt x="162" y="28"/>
                  </a:cubicBezTo>
                  <a:cubicBezTo>
                    <a:pt x="161" y="28"/>
                    <a:pt x="161" y="28"/>
                    <a:pt x="161" y="28"/>
                  </a:cubicBezTo>
                  <a:cubicBezTo>
                    <a:pt x="160" y="27"/>
                    <a:pt x="160" y="27"/>
                    <a:pt x="160" y="27"/>
                  </a:cubicBezTo>
                  <a:cubicBezTo>
                    <a:pt x="159" y="26"/>
                    <a:pt x="160" y="25"/>
                    <a:pt x="160" y="23"/>
                  </a:cubicBezTo>
                  <a:cubicBezTo>
                    <a:pt x="160" y="22"/>
                    <a:pt x="161" y="20"/>
                    <a:pt x="160" y="20"/>
                  </a:cubicBezTo>
                  <a:cubicBezTo>
                    <a:pt x="160" y="20"/>
                    <a:pt x="159" y="20"/>
                    <a:pt x="158" y="20"/>
                  </a:cubicBezTo>
                  <a:cubicBezTo>
                    <a:pt x="157" y="21"/>
                    <a:pt x="156" y="21"/>
                    <a:pt x="155" y="22"/>
                  </a:cubicBezTo>
                  <a:cubicBezTo>
                    <a:pt x="154" y="22"/>
                    <a:pt x="154" y="22"/>
                    <a:pt x="154" y="22"/>
                  </a:cubicBezTo>
                  <a:cubicBezTo>
                    <a:pt x="154" y="22"/>
                    <a:pt x="153" y="22"/>
                    <a:pt x="153" y="22"/>
                  </a:cubicBezTo>
                  <a:cubicBezTo>
                    <a:pt x="155" y="24"/>
                    <a:pt x="155" y="26"/>
                    <a:pt x="154" y="28"/>
                  </a:cubicBezTo>
                  <a:cubicBezTo>
                    <a:pt x="154" y="29"/>
                    <a:pt x="152" y="30"/>
                    <a:pt x="150" y="30"/>
                  </a:cubicBezTo>
                  <a:cubicBezTo>
                    <a:pt x="149" y="30"/>
                    <a:pt x="149" y="30"/>
                    <a:pt x="149" y="30"/>
                  </a:cubicBezTo>
                  <a:cubicBezTo>
                    <a:pt x="149" y="30"/>
                    <a:pt x="149" y="30"/>
                    <a:pt x="149" y="30"/>
                  </a:cubicBezTo>
                  <a:cubicBezTo>
                    <a:pt x="149" y="31"/>
                    <a:pt x="148" y="33"/>
                    <a:pt x="148" y="33"/>
                  </a:cubicBezTo>
                  <a:cubicBezTo>
                    <a:pt x="147" y="34"/>
                    <a:pt x="146" y="35"/>
                    <a:pt x="145" y="35"/>
                  </a:cubicBezTo>
                  <a:cubicBezTo>
                    <a:pt x="143" y="35"/>
                    <a:pt x="141" y="34"/>
                    <a:pt x="141" y="32"/>
                  </a:cubicBezTo>
                  <a:cubicBezTo>
                    <a:pt x="141" y="32"/>
                    <a:pt x="140" y="32"/>
                    <a:pt x="140" y="32"/>
                  </a:cubicBezTo>
                  <a:cubicBezTo>
                    <a:pt x="139" y="32"/>
                    <a:pt x="137" y="32"/>
                    <a:pt x="137" y="33"/>
                  </a:cubicBezTo>
                  <a:cubicBezTo>
                    <a:pt x="136" y="34"/>
                    <a:pt x="135" y="35"/>
                    <a:pt x="134" y="36"/>
                  </a:cubicBezTo>
                  <a:cubicBezTo>
                    <a:pt x="133" y="37"/>
                    <a:pt x="132" y="37"/>
                    <a:pt x="132" y="38"/>
                  </a:cubicBezTo>
                  <a:cubicBezTo>
                    <a:pt x="133" y="37"/>
                    <a:pt x="135" y="37"/>
                    <a:pt x="137" y="37"/>
                  </a:cubicBezTo>
                  <a:cubicBezTo>
                    <a:pt x="138" y="38"/>
                    <a:pt x="140" y="39"/>
                    <a:pt x="139" y="42"/>
                  </a:cubicBezTo>
                  <a:cubicBezTo>
                    <a:pt x="139" y="42"/>
                    <a:pt x="139" y="42"/>
                    <a:pt x="139" y="42"/>
                  </a:cubicBezTo>
                  <a:cubicBezTo>
                    <a:pt x="141" y="43"/>
                    <a:pt x="141" y="46"/>
                    <a:pt x="141" y="47"/>
                  </a:cubicBezTo>
                  <a:cubicBezTo>
                    <a:pt x="140" y="49"/>
                    <a:pt x="137" y="50"/>
                    <a:pt x="135" y="48"/>
                  </a:cubicBezTo>
                  <a:cubicBezTo>
                    <a:pt x="134" y="47"/>
                    <a:pt x="134" y="46"/>
                    <a:pt x="133" y="46"/>
                  </a:cubicBezTo>
                  <a:cubicBezTo>
                    <a:pt x="133" y="46"/>
                    <a:pt x="133" y="47"/>
                    <a:pt x="133" y="47"/>
                  </a:cubicBezTo>
                  <a:cubicBezTo>
                    <a:pt x="132" y="50"/>
                    <a:pt x="131" y="50"/>
                    <a:pt x="130" y="50"/>
                  </a:cubicBezTo>
                  <a:cubicBezTo>
                    <a:pt x="128" y="50"/>
                    <a:pt x="127" y="49"/>
                    <a:pt x="125" y="46"/>
                  </a:cubicBezTo>
                  <a:cubicBezTo>
                    <a:pt x="125" y="46"/>
                    <a:pt x="125" y="46"/>
                    <a:pt x="125" y="46"/>
                  </a:cubicBezTo>
                  <a:cubicBezTo>
                    <a:pt x="125" y="46"/>
                    <a:pt x="124" y="46"/>
                    <a:pt x="124" y="46"/>
                  </a:cubicBezTo>
                  <a:cubicBezTo>
                    <a:pt x="123" y="48"/>
                    <a:pt x="122" y="49"/>
                    <a:pt x="120" y="49"/>
                  </a:cubicBezTo>
                  <a:cubicBezTo>
                    <a:pt x="120" y="49"/>
                    <a:pt x="119" y="49"/>
                    <a:pt x="119" y="48"/>
                  </a:cubicBezTo>
                  <a:cubicBezTo>
                    <a:pt x="117" y="47"/>
                    <a:pt x="117" y="45"/>
                    <a:pt x="118" y="43"/>
                  </a:cubicBezTo>
                  <a:cubicBezTo>
                    <a:pt x="118" y="44"/>
                    <a:pt x="117" y="44"/>
                    <a:pt x="117" y="44"/>
                  </a:cubicBezTo>
                  <a:cubicBezTo>
                    <a:pt x="115" y="46"/>
                    <a:pt x="113" y="47"/>
                    <a:pt x="111" y="48"/>
                  </a:cubicBezTo>
                  <a:cubicBezTo>
                    <a:pt x="111" y="48"/>
                    <a:pt x="111" y="48"/>
                    <a:pt x="111" y="48"/>
                  </a:cubicBezTo>
                  <a:cubicBezTo>
                    <a:pt x="111" y="49"/>
                    <a:pt x="111" y="49"/>
                    <a:pt x="111" y="49"/>
                  </a:cubicBezTo>
                  <a:cubicBezTo>
                    <a:pt x="111" y="51"/>
                    <a:pt x="109" y="52"/>
                    <a:pt x="108" y="53"/>
                  </a:cubicBezTo>
                  <a:cubicBezTo>
                    <a:pt x="108" y="53"/>
                    <a:pt x="108" y="53"/>
                    <a:pt x="108" y="53"/>
                  </a:cubicBezTo>
                  <a:cubicBezTo>
                    <a:pt x="111" y="52"/>
                    <a:pt x="113" y="52"/>
                    <a:pt x="114" y="53"/>
                  </a:cubicBezTo>
                  <a:cubicBezTo>
                    <a:pt x="115" y="53"/>
                    <a:pt x="116" y="53"/>
                    <a:pt x="116" y="53"/>
                  </a:cubicBezTo>
                  <a:cubicBezTo>
                    <a:pt x="116" y="53"/>
                    <a:pt x="117" y="53"/>
                    <a:pt x="118" y="52"/>
                  </a:cubicBezTo>
                  <a:cubicBezTo>
                    <a:pt x="120" y="50"/>
                    <a:pt x="122" y="49"/>
                    <a:pt x="123" y="49"/>
                  </a:cubicBezTo>
                  <a:cubicBezTo>
                    <a:pt x="125" y="49"/>
                    <a:pt x="126" y="50"/>
                    <a:pt x="128" y="51"/>
                  </a:cubicBezTo>
                  <a:cubicBezTo>
                    <a:pt x="129" y="52"/>
                    <a:pt x="129" y="53"/>
                    <a:pt x="129" y="53"/>
                  </a:cubicBezTo>
                  <a:cubicBezTo>
                    <a:pt x="129" y="55"/>
                    <a:pt x="128" y="56"/>
                    <a:pt x="128" y="57"/>
                  </a:cubicBezTo>
                  <a:cubicBezTo>
                    <a:pt x="127" y="57"/>
                    <a:pt x="127" y="57"/>
                    <a:pt x="127" y="57"/>
                  </a:cubicBezTo>
                  <a:cubicBezTo>
                    <a:pt x="129" y="59"/>
                    <a:pt x="128" y="61"/>
                    <a:pt x="128" y="61"/>
                  </a:cubicBezTo>
                  <a:cubicBezTo>
                    <a:pt x="128" y="63"/>
                    <a:pt x="126" y="64"/>
                    <a:pt x="124" y="64"/>
                  </a:cubicBezTo>
                  <a:cubicBezTo>
                    <a:pt x="123" y="64"/>
                    <a:pt x="122" y="64"/>
                    <a:pt x="122" y="63"/>
                  </a:cubicBezTo>
                  <a:cubicBezTo>
                    <a:pt x="121" y="63"/>
                    <a:pt x="121" y="62"/>
                    <a:pt x="121" y="61"/>
                  </a:cubicBezTo>
                  <a:cubicBezTo>
                    <a:pt x="121" y="60"/>
                    <a:pt x="120" y="59"/>
                    <a:pt x="120" y="59"/>
                  </a:cubicBezTo>
                  <a:cubicBezTo>
                    <a:pt x="119" y="61"/>
                    <a:pt x="117" y="65"/>
                    <a:pt x="113" y="65"/>
                  </a:cubicBezTo>
                  <a:cubicBezTo>
                    <a:pt x="112" y="65"/>
                    <a:pt x="110" y="68"/>
                    <a:pt x="110" y="71"/>
                  </a:cubicBezTo>
                  <a:cubicBezTo>
                    <a:pt x="110" y="75"/>
                    <a:pt x="108" y="75"/>
                    <a:pt x="107" y="75"/>
                  </a:cubicBezTo>
                  <a:cubicBezTo>
                    <a:pt x="107" y="75"/>
                    <a:pt x="106" y="75"/>
                    <a:pt x="106" y="75"/>
                  </a:cubicBezTo>
                  <a:cubicBezTo>
                    <a:pt x="106" y="75"/>
                    <a:pt x="106" y="75"/>
                    <a:pt x="106" y="75"/>
                  </a:cubicBezTo>
                  <a:cubicBezTo>
                    <a:pt x="105" y="80"/>
                    <a:pt x="99" y="87"/>
                    <a:pt x="95" y="90"/>
                  </a:cubicBezTo>
                  <a:cubicBezTo>
                    <a:pt x="93" y="92"/>
                    <a:pt x="93" y="93"/>
                    <a:pt x="94" y="94"/>
                  </a:cubicBezTo>
                  <a:cubicBezTo>
                    <a:pt x="94" y="95"/>
                    <a:pt x="95" y="96"/>
                    <a:pt x="94" y="98"/>
                  </a:cubicBezTo>
                  <a:cubicBezTo>
                    <a:pt x="93" y="100"/>
                    <a:pt x="91" y="101"/>
                    <a:pt x="89" y="101"/>
                  </a:cubicBezTo>
                  <a:cubicBezTo>
                    <a:pt x="88" y="101"/>
                    <a:pt x="87" y="101"/>
                    <a:pt x="86" y="101"/>
                  </a:cubicBezTo>
                  <a:cubicBezTo>
                    <a:pt x="86" y="100"/>
                    <a:pt x="85" y="100"/>
                    <a:pt x="84" y="100"/>
                  </a:cubicBezTo>
                  <a:cubicBezTo>
                    <a:pt x="84" y="101"/>
                    <a:pt x="84" y="102"/>
                    <a:pt x="85" y="103"/>
                  </a:cubicBezTo>
                  <a:cubicBezTo>
                    <a:pt x="85" y="105"/>
                    <a:pt x="85" y="109"/>
                    <a:pt x="83" y="111"/>
                  </a:cubicBezTo>
                  <a:cubicBezTo>
                    <a:pt x="82" y="111"/>
                    <a:pt x="82" y="112"/>
                    <a:pt x="83" y="114"/>
                  </a:cubicBezTo>
                  <a:cubicBezTo>
                    <a:pt x="83" y="115"/>
                    <a:pt x="84" y="116"/>
                    <a:pt x="84" y="117"/>
                  </a:cubicBezTo>
                  <a:cubicBezTo>
                    <a:pt x="84" y="118"/>
                    <a:pt x="83" y="120"/>
                    <a:pt x="80" y="120"/>
                  </a:cubicBezTo>
                  <a:cubicBezTo>
                    <a:pt x="80" y="120"/>
                    <a:pt x="79" y="119"/>
                    <a:pt x="78" y="119"/>
                  </a:cubicBezTo>
                  <a:cubicBezTo>
                    <a:pt x="77" y="119"/>
                    <a:pt x="77" y="119"/>
                    <a:pt x="76" y="119"/>
                  </a:cubicBezTo>
                  <a:cubicBezTo>
                    <a:pt x="75" y="121"/>
                    <a:pt x="72" y="122"/>
                    <a:pt x="70" y="122"/>
                  </a:cubicBezTo>
                  <a:cubicBezTo>
                    <a:pt x="71" y="123"/>
                    <a:pt x="72" y="124"/>
                    <a:pt x="74" y="126"/>
                  </a:cubicBezTo>
                  <a:cubicBezTo>
                    <a:pt x="76" y="127"/>
                    <a:pt x="76" y="129"/>
                    <a:pt x="76" y="130"/>
                  </a:cubicBezTo>
                  <a:cubicBezTo>
                    <a:pt x="75" y="131"/>
                    <a:pt x="73" y="132"/>
                    <a:pt x="72" y="132"/>
                  </a:cubicBezTo>
                  <a:cubicBezTo>
                    <a:pt x="70" y="132"/>
                    <a:pt x="69" y="131"/>
                    <a:pt x="68" y="130"/>
                  </a:cubicBezTo>
                  <a:cubicBezTo>
                    <a:pt x="67" y="131"/>
                    <a:pt x="66" y="131"/>
                    <a:pt x="66" y="132"/>
                  </a:cubicBezTo>
                  <a:cubicBezTo>
                    <a:pt x="64" y="133"/>
                    <a:pt x="62" y="134"/>
                    <a:pt x="60" y="135"/>
                  </a:cubicBezTo>
                  <a:cubicBezTo>
                    <a:pt x="58" y="135"/>
                    <a:pt x="58" y="137"/>
                    <a:pt x="57" y="138"/>
                  </a:cubicBezTo>
                  <a:cubicBezTo>
                    <a:pt x="57" y="139"/>
                    <a:pt x="56" y="142"/>
                    <a:pt x="53" y="142"/>
                  </a:cubicBezTo>
                  <a:cubicBezTo>
                    <a:pt x="52" y="142"/>
                    <a:pt x="52" y="142"/>
                    <a:pt x="51" y="145"/>
                  </a:cubicBezTo>
                  <a:cubicBezTo>
                    <a:pt x="51" y="147"/>
                    <a:pt x="50" y="149"/>
                    <a:pt x="48" y="150"/>
                  </a:cubicBezTo>
                  <a:cubicBezTo>
                    <a:pt x="48" y="151"/>
                    <a:pt x="47" y="151"/>
                    <a:pt x="46" y="151"/>
                  </a:cubicBezTo>
                  <a:cubicBezTo>
                    <a:pt x="44" y="151"/>
                    <a:pt x="43" y="149"/>
                    <a:pt x="43" y="148"/>
                  </a:cubicBezTo>
                  <a:cubicBezTo>
                    <a:pt x="42" y="146"/>
                    <a:pt x="42" y="146"/>
                    <a:pt x="41" y="146"/>
                  </a:cubicBezTo>
                  <a:cubicBezTo>
                    <a:pt x="40" y="146"/>
                    <a:pt x="40" y="146"/>
                    <a:pt x="40" y="146"/>
                  </a:cubicBezTo>
                  <a:cubicBezTo>
                    <a:pt x="40" y="146"/>
                    <a:pt x="40" y="147"/>
                    <a:pt x="41" y="149"/>
                  </a:cubicBezTo>
                  <a:cubicBezTo>
                    <a:pt x="42" y="149"/>
                    <a:pt x="43" y="151"/>
                    <a:pt x="42" y="152"/>
                  </a:cubicBezTo>
                  <a:cubicBezTo>
                    <a:pt x="41" y="154"/>
                    <a:pt x="40" y="154"/>
                    <a:pt x="38" y="154"/>
                  </a:cubicBezTo>
                  <a:cubicBezTo>
                    <a:pt x="37" y="154"/>
                    <a:pt x="36" y="154"/>
                    <a:pt x="35" y="155"/>
                  </a:cubicBezTo>
                  <a:cubicBezTo>
                    <a:pt x="33" y="157"/>
                    <a:pt x="30" y="158"/>
                    <a:pt x="28" y="158"/>
                  </a:cubicBezTo>
                  <a:cubicBezTo>
                    <a:pt x="27" y="158"/>
                    <a:pt x="26" y="158"/>
                    <a:pt x="25" y="158"/>
                  </a:cubicBezTo>
                  <a:cubicBezTo>
                    <a:pt x="26" y="158"/>
                    <a:pt x="26" y="158"/>
                    <a:pt x="26" y="159"/>
                  </a:cubicBezTo>
                  <a:cubicBezTo>
                    <a:pt x="28" y="159"/>
                    <a:pt x="30" y="160"/>
                    <a:pt x="30" y="161"/>
                  </a:cubicBezTo>
                  <a:cubicBezTo>
                    <a:pt x="31" y="162"/>
                    <a:pt x="31" y="163"/>
                    <a:pt x="30" y="164"/>
                  </a:cubicBezTo>
                  <a:cubicBezTo>
                    <a:pt x="29" y="165"/>
                    <a:pt x="28" y="165"/>
                    <a:pt x="26" y="165"/>
                  </a:cubicBezTo>
                  <a:cubicBezTo>
                    <a:pt x="24" y="165"/>
                    <a:pt x="21" y="165"/>
                    <a:pt x="18" y="164"/>
                  </a:cubicBezTo>
                  <a:cubicBezTo>
                    <a:pt x="18" y="164"/>
                    <a:pt x="18" y="165"/>
                    <a:pt x="18" y="165"/>
                  </a:cubicBezTo>
                  <a:cubicBezTo>
                    <a:pt x="17" y="167"/>
                    <a:pt x="16" y="169"/>
                    <a:pt x="13" y="168"/>
                  </a:cubicBezTo>
                  <a:cubicBezTo>
                    <a:pt x="12" y="168"/>
                    <a:pt x="10" y="169"/>
                    <a:pt x="9" y="169"/>
                  </a:cubicBezTo>
                  <a:cubicBezTo>
                    <a:pt x="9" y="170"/>
                    <a:pt x="9" y="170"/>
                    <a:pt x="9" y="170"/>
                  </a:cubicBezTo>
                  <a:cubicBezTo>
                    <a:pt x="11" y="172"/>
                    <a:pt x="11" y="173"/>
                    <a:pt x="10" y="174"/>
                  </a:cubicBezTo>
                  <a:cubicBezTo>
                    <a:pt x="10" y="174"/>
                    <a:pt x="9" y="176"/>
                    <a:pt x="7" y="176"/>
                  </a:cubicBezTo>
                  <a:cubicBezTo>
                    <a:pt x="5" y="176"/>
                    <a:pt x="4" y="175"/>
                    <a:pt x="2" y="174"/>
                  </a:cubicBezTo>
                  <a:cubicBezTo>
                    <a:pt x="2" y="175"/>
                    <a:pt x="1" y="176"/>
                    <a:pt x="0" y="178"/>
                  </a:cubicBezTo>
                  <a:cubicBezTo>
                    <a:pt x="0" y="179"/>
                    <a:pt x="2" y="180"/>
                    <a:pt x="2" y="180"/>
                  </a:cubicBezTo>
                  <a:cubicBezTo>
                    <a:pt x="4" y="181"/>
                    <a:pt x="5" y="182"/>
                    <a:pt x="5" y="184"/>
                  </a:cubicBezTo>
                  <a:cubicBezTo>
                    <a:pt x="5" y="185"/>
                    <a:pt x="4" y="185"/>
                    <a:pt x="3" y="186"/>
                  </a:cubicBezTo>
                  <a:cubicBezTo>
                    <a:pt x="5" y="187"/>
                    <a:pt x="5" y="188"/>
                    <a:pt x="5" y="189"/>
                  </a:cubicBezTo>
                  <a:cubicBezTo>
                    <a:pt x="5" y="191"/>
                    <a:pt x="3" y="193"/>
                    <a:pt x="1" y="194"/>
                  </a:cubicBezTo>
                  <a:cubicBezTo>
                    <a:pt x="1" y="194"/>
                    <a:pt x="1" y="195"/>
                    <a:pt x="2" y="196"/>
                  </a:cubicBezTo>
                  <a:cubicBezTo>
                    <a:pt x="4" y="198"/>
                    <a:pt x="2" y="200"/>
                    <a:pt x="1" y="201"/>
                  </a:cubicBezTo>
                  <a:cubicBezTo>
                    <a:pt x="0" y="202"/>
                    <a:pt x="0" y="202"/>
                    <a:pt x="1" y="203"/>
                  </a:cubicBezTo>
                  <a:cubicBezTo>
                    <a:pt x="1" y="203"/>
                    <a:pt x="2" y="203"/>
                    <a:pt x="2" y="203"/>
                  </a:cubicBezTo>
                  <a:cubicBezTo>
                    <a:pt x="2" y="203"/>
                    <a:pt x="2" y="203"/>
                    <a:pt x="2" y="203"/>
                  </a:cubicBezTo>
                  <a:cubicBezTo>
                    <a:pt x="3" y="203"/>
                    <a:pt x="3" y="203"/>
                    <a:pt x="4" y="203"/>
                  </a:cubicBezTo>
                  <a:cubicBezTo>
                    <a:pt x="5" y="203"/>
                    <a:pt x="6" y="203"/>
                    <a:pt x="7" y="205"/>
                  </a:cubicBezTo>
                  <a:cubicBezTo>
                    <a:pt x="7" y="205"/>
                    <a:pt x="9" y="204"/>
                    <a:pt x="12" y="201"/>
                  </a:cubicBezTo>
                  <a:cubicBezTo>
                    <a:pt x="13" y="200"/>
                    <a:pt x="14" y="200"/>
                    <a:pt x="15" y="200"/>
                  </a:cubicBezTo>
                  <a:cubicBezTo>
                    <a:pt x="17" y="200"/>
                    <a:pt x="19" y="202"/>
                    <a:pt x="19" y="204"/>
                  </a:cubicBezTo>
                  <a:cubicBezTo>
                    <a:pt x="19" y="207"/>
                    <a:pt x="17" y="208"/>
                    <a:pt x="15" y="208"/>
                  </a:cubicBezTo>
                  <a:cubicBezTo>
                    <a:pt x="15" y="208"/>
                    <a:pt x="15" y="208"/>
                    <a:pt x="15" y="208"/>
                  </a:cubicBezTo>
                  <a:cubicBezTo>
                    <a:pt x="14" y="208"/>
                    <a:pt x="12" y="209"/>
                    <a:pt x="12" y="209"/>
                  </a:cubicBezTo>
                  <a:cubicBezTo>
                    <a:pt x="11" y="210"/>
                    <a:pt x="11" y="210"/>
                    <a:pt x="11" y="210"/>
                  </a:cubicBezTo>
                  <a:cubicBezTo>
                    <a:pt x="12" y="212"/>
                    <a:pt x="11" y="213"/>
                    <a:pt x="11" y="214"/>
                  </a:cubicBezTo>
                  <a:cubicBezTo>
                    <a:pt x="9" y="215"/>
                    <a:pt x="6" y="215"/>
                    <a:pt x="4" y="213"/>
                  </a:cubicBezTo>
                  <a:cubicBezTo>
                    <a:pt x="4" y="213"/>
                    <a:pt x="3" y="212"/>
                    <a:pt x="3" y="211"/>
                  </a:cubicBezTo>
                  <a:cubicBezTo>
                    <a:pt x="3" y="211"/>
                    <a:pt x="3" y="212"/>
                    <a:pt x="3" y="212"/>
                  </a:cubicBezTo>
                  <a:cubicBezTo>
                    <a:pt x="5" y="214"/>
                    <a:pt x="4" y="217"/>
                    <a:pt x="3" y="218"/>
                  </a:cubicBezTo>
                  <a:cubicBezTo>
                    <a:pt x="3" y="219"/>
                    <a:pt x="2" y="219"/>
                    <a:pt x="2" y="219"/>
                  </a:cubicBezTo>
                  <a:cubicBezTo>
                    <a:pt x="3" y="219"/>
                    <a:pt x="4" y="219"/>
                    <a:pt x="5" y="218"/>
                  </a:cubicBezTo>
                  <a:cubicBezTo>
                    <a:pt x="6" y="216"/>
                    <a:pt x="8" y="215"/>
                    <a:pt x="9" y="215"/>
                  </a:cubicBezTo>
                  <a:cubicBezTo>
                    <a:pt x="12" y="215"/>
                    <a:pt x="13" y="217"/>
                    <a:pt x="14" y="219"/>
                  </a:cubicBezTo>
                  <a:cubicBezTo>
                    <a:pt x="15" y="219"/>
                    <a:pt x="15" y="220"/>
                    <a:pt x="15" y="222"/>
                  </a:cubicBezTo>
                  <a:cubicBezTo>
                    <a:pt x="14" y="223"/>
                    <a:pt x="13" y="223"/>
                    <a:pt x="12" y="223"/>
                  </a:cubicBezTo>
                  <a:cubicBezTo>
                    <a:pt x="12" y="223"/>
                    <a:pt x="12" y="223"/>
                    <a:pt x="12" y="224"/>
                  </a:cubicBezTo>
                  <a:cubicBezTo>
                    <a:pt x="12" y="224"/>
                    <a:pt x="12" y="224"/>
                    <a:pt x="12" y="224"/>
                  </a:cubicBezTo>
                  <a:cubicBezTo>
                    <a:pt x="12" y="228"/>
                    <a:pt x="10" y="228"/>
                    <a:pt x="8" y="228"/>
                  </a:cubicBezTo>
                  <a:cubicBezTo>
                    <a:pt x="7" y="228"/>
                    <a:pt x="7" y="228"/>
                    <a:pt x="7" y="229"/>
                  </a:cubicBezTo>
                  <a:cubicBezTo>
                    <a:pt x="7" y="230"/>
                    <a:pt x="14" y="234"/>
                    <a:pt x="17" y="235"/>
                  </a:cubicBezTo>
                  <a:cubicBezTo>
                    <a:pt x="19" y="235"/>
                    <a:pt x="20" y="236"/>
                    <a:pt x="21" y="237"/>
                  </a:cubicBezTo>
                  <a:cubicBezTo>
                    <a:pt x="23" y="238"/>
                    <a:pt x="26" y="239"/>
                    <a:pt x="30" y="238"/>
                  </a:cubicBezTo>
                  <a:cubicBezTo>
                    <a:pt x="35" y="238"/>
                    <a:pt x="48" y="226"/>
                    <a:pt x="49" y="224"/>
                  </a:cubicBezTo>
                  <a:cubicBezTo>
                    <a:pt x="51" y="222"/>
                    <a:pt x="53" y="222"/>
                    <a:pt x="53" y="222"/>
                  </a:cubicBezTo>
                  <a:cubicBezTo>
                    <a:pt x="54" y="222"/>
                    <a:pt x="54" y="222"/>
                    <a:pt x="55" y="222"/>
                  </a:cubicBezTo>
                  <a:cubicBezTo>
                    <a:pt x="56" y="222"/>
                    <a:pt x="57" y="222"/>
                    <a:pt x="58" y="222"/>
                  </a:cubicBezTo>
                  <a:cubicBezTo>
                    <a:pt x="58" y="221"/>
                    <a:pt x="58" y="220"/>
                    <a:pt x="59" y="218"/>
                  </a:cubicBezTo>
                  <a:cubicBezTo>
                    <a:pt x="59" y="216"/>
                    <a:pt x="59" y="214"/>
                    <a:pt x="61" y="213"/>
                  </a:cubicBezTo>
                  <a:cubicBezTo>
                    <a:pt x="61" y="213"/>
                    <a:pt x="61" y="213"/>
                    <a:pt x="61" y="213"/>
                  </a:cubicBezTo>
                  <a:cubicBezTo>
                    <a:pt x="62" y="213"/>
                    <a:pt x="62" y="213"/>
                    <a:pt x="62" y="213"/>
                  </a:cubicBezTo>
                  <a:cubicBezTo>
                    <a:pt x="64" y="213"/>
                    <a:pt x="65" y="215"/>
                    <a:pt x="66" y="217"/>
                  </a:cubicBezTo>
                  <a:cubicBezTo>
                    <a:pt x="66" y="218"/>
                    <a:pt x="67" y="219"/>
                    <a:pt x="67" y="220"/>
                  </a:cubicBezTo>
                  <a:cubicBezTo>
                    <a:pt x="69" y="220"/>
                    <a:pt x="70" y="222"/>
                    <a:pt x="71" y="224"/>
                  </a:cubicBezTo>
                  <a:cubicBezTo>
                    <a:pt x="71" y="224"/>
                    <a:pt x="72" y="224"/>
                    <a:pt x="72" y="225"/>
                  </a:cubicBezTo>
                  <a:cubicBezTo>
                    <a:pt x="73" y="223"/>
                    <a:pt x="73" y="221"/>
                    <a:pt x="73" y="219"/>
                  </a:cubicBezTo>
                  <a:cubicBezTo>
                    <a:pt x="73" y="218"/>
                    <a:pt x="74" y="217"/>
                    <a:pt x="74" y="215"/>
                  </a:cubicBezTo>
                  <a:cubicBezTo>
                    <a:pt x="74" y="214"/>
                    <a:pt x="75" y="212"/>
                    <a:pt x="75" y="211"/>
                  </a:cubicBezTo>
                  <a:cubicBezTo>
                    <a:pt x="75" y="210"/>
                    <a:pt x="75" y="209"/>
                    <a:pt x="75" y="208"/>
                  </a:cubicBezTo>
                  <a:cubicBezTo>
                    <a:pt x="76" y="207"/>
                    <a:pt x="78" y="207"/>
                    <a:pt x="80" y="207"/>
                  </a:cubicBezTo>
                  <a:cubicBezTo>
                    <a:pt x="81" y="207"/>
                    <a:pt x="82" y="207"/>
                    <a:pt x="83" y="206"/>
                  </a:cubicBezTo>
                  <a:cubicBezTo>
                    <a:pt x="83" y="205"/>
                    <a:pt x="83" y="200"/>
                    <a:pt x="83" y="199"/>
                  </a:cubicBezTo>
                  <a:cubicBezTo>
                    <a:pt x="81" y="198"/>
                    <a:pt x="80" y="196"/>
                    <a:pt x="80" y="194"/>
                  </a:cubicBezTo>
                  <a:cubicBezTo>
                    <a:pt x="80" y="193"/>
                    <a:pt x="80" y="193"/>
                    <a:pt x="80" y="192"/>
                  </a:cubicBezTo>
                  <a:cubicBezTo>
                    <a:pt x="80" y="191"/>
                    <a:pt x="82" y="190"/>
                    <a:pt x="83" y="190"/>
                  </a:cubicBezTo>
                  <a:cubicBezTo>
                    <a:pt x="84" y="190"/>
                    <a:pt x="84" y="189"/>
                    <a:pt x="85" y="189"/>
                  </a:cubicBezTo>
                  <a:cubicBezTo>
                    <a:pt x="86" y="188"/>
                    <a:pt x="86" y="187"/>
                    <a:pt x="85" y="186"/>
                  </a:cubicBezTo>
                  <a:cubicBezTo>
                    <a:pt x="85" y="185"/>
                    <a:pt x="85" y="184"/>
                    <a:pt x="83" y="183"/>
                  </a:cubicBezTo>
                  <a:cubicBezTo>
                    <a:pt x="81" y="182"/>
                    <a:pt x="78" y="181"/>
                    <a:pt x="78" y="178"/>
                  </a:cubicBezTo>
                  <a:cubicBezTo>
                    <a:pt x="78" y="176"/>
                    <a:pt x="78" y="174"/>
                    <a:pt x="79" y="173"/>
                  </a:cubicBezTo>
                  <a:cubicBezTo>
                    <a:pt x="79" y="171"/>
                    <a:pt x="80" y="170"/>
                    <a:pt x="79" y="168"/>
                  </a:cubicBezTo>
                  <a:cubicBezTo>
                    <a:pt x="77" y="164"/>
                    <a:pt x="78" y="161"/>
                    <a:pt x="78" y="159"/>
                  </a:cubicBezTo>
                  <a:cubicBezTo>
                    <a:pt x="79" y="158"/>
                    <a:pt x="79" y="157"/>
                    <a:pt x="79" y="156"/>
                  </a:cubicBezTo>
                  <a:cubicBezTo>
                    <a:pt x="77" y="153"/>
                    <a:pt x="76" y="149"/>
                    <a:pt x="80" y="143"/>
                  </a:cubicBezTo>
                  <a:cubicBezTo>
                    <a:pt x="83" y="137"/>
                    <a:pt x="90" y="134"/>
                    <a:pt x="93" y="135"/>
                  </a:cubicBezTo>
                  <a:cubicBezTo>
                    <a:pt x="94" y="135"/>
                    <a:pt x="94" y="135"/>
                    <a:pt x="95" y="135"/>
                  </a:cubicBezTo>
                  <a:cubicBezTo>
                    <a:pt x="96" y="136"/>
                    <a:pt x="98" y="137"/>
                    <a:pt x="98" y="135"/>
                  </a:cubicBezTo>
                  <a:cubicBezTo>
                    <a:pt x="100" y="133"/>
                    <a:pt x="100" y="132"/>
                    <a:pt x="99" y="132"/>
                  </a:cubicBezTo>
                  <a:cubicBezTo>
                    <a:pt x="98" y="131"/>
                    <a:pt x="95" y="130"/>
                    <a:pt x="95" y="128"/>
                  </a:cubicBezTo>
                  <a:cubicBezTo>
                    <a:pt x="95" y="128"/>
                    <a:pt x="94" y="127"/>
                    <a:pt x="94" y="127"/>
                  </a:cubicBezTo>
                  <a:cubicBezTo>
                    <a:pt x="94" y="126"/>
                    <a:pt x="95" y="124"/>
                    <a:pt x="96" y="123"/>
                  </a:cubicBezTo>
                  <a:cubicBezTo>
                    <a:pt x="99" y="118"/>
                    <a:pt x="103" y="113"/>
                    <a:pt x="103" y="109"/>
                  </a:cubicBezTo>
                  <a:cubicBezTo>
                    <a:pt x="103" y="108"/>
                    <a:pt x="103" y="106"/>
                    <a:pt x="103" y="104"/>
                  </a:cubicBezTo>
                  <a:cubicBezTo>
                    <a:pt x="103" y="102"/>
                    <a:pt x="103" y="100"/>
                    <a:pt x="104" y="98"/>
                  </a:cubicBezTo>
                  <a:cubicBezTo>
                    <a:pt x="106" y="97"/>
                    <a:pt x="107" y="97"/>
                    <a:pt x="109" y="97"/>
                  </a:cubicBezTo>
                  <a:cubicBezTo>
                    <a:pt x="110" y="96"/>
                    <a:pt x="112" y="96"/>
                    <a:pt x="113" y="96"/>
                  </a:cubicBezTo>
                  <a:cubicBezTo>
                    <a:pt x="114" y="95"/>
                    <a:pt x="114" y="95"/>
                    <a:pt x="114" y="93"/>
                  </a:cubicBezTo>
                  <a:cubicBezTo>
                    <a:pt x="114" y="92"/>
                    <a:pt x="114" y="91"/>
                    <a:pt x="115" y="89"/>
                  </a:cubicBezTo>
                  <a:cubicBezTo>
                    <a:pt x="115" y="89"/>
                    <a:pt x="116" y="88"/>
                    <a:pt x="117" y="86"/>
                  </a:cubicBezTo>
                  <a:cubicBezTo>
                    <a:pt x="118" y="84"/>
                    <a:pt x="119" y="82"/>
                    <a:pt x="121" y="81"/>
                  </a:cubicBezTo>
                  <a:cubicBezTo>
                    <a:pt x="122" y="80"/>
                    <a:pt x="124" y="78"/>
                    <a:pt x="123" y="78"/>
                  </a:cubicBezTo>
                  <a:cubicBezTo>
                    <a:pt x="122" y="75"/>
                    <a:pt x="123" y="73"/>
                    <a:pt x="124" y="72"/>
                  </a:cubicBezTo>
                  <a:cubicBezTo>
                    <a:pt x="125" y="71"/>
                    <a:pt x="126" y="69"/>
                    <a:pt x="126" y="68"/>
                  </a:cubicBezTo>
                  <a:cubicBezTo>
                    <a:pt x="126" y="63"/>
                    <a:pt x="132" y="60"/>
                    <a:pt x="137" y="60"/>
                  </a:cubicBezTo>
                  <a:cubicBezTo>
                    <a:pt x="142" y="60"/>
                    <a:pt x="143" y="59"/>
                    <a:pt x="143" y="59"/>
                  </a:cubicBezTo>
                  <a:cubicBezTo>
                    <a:pt x="143" y="58"/>
                    <a:pt x="143" y="57"/>
                    <a:pt x="143" y="56"/>
                  </a:cubicBezTo>
                  <a:cubicBezTo>
                    <a:pt x="143" y="55"/>
                    <a:pt x="143" y="54"/>
                    <a:pt x="143" y="52"/>
                  </a:cubicBezTo>
                  <a:cubicBezTo>
                    <a:pt x="143" y="51"/>
                    <a:pt x="143" y="50"/>
                    <a:pt x="144" y="49"/>
                  </a:cubicBezTo>
                  <a:cubicBezTo>
                    <a:pt x="145" y="48"/>
                    <a:pt x="147" y="48"/>
                    <a:pt x="149" y="49"/>
                  </a:cubicBezTo>
                  <a:cubicBezTo>
                    <a:pt x="151" y="50"/>
                    <a:pt x="153" y="50"/>
                    <a:pt x="154" y="50"/>
                  </a:cubicBezTo>
                  <a:cubicBezTo>
                    <a:pt x="156" y="49"/>
                    <a:pt x="159" y="49"/>
                    <a:pt x="161" y="51"/>
                  </a:cubicBezTo>
                  <a:cubicBezTo>
                    <a:pt x="162" y="52"/>
                    <a:pt x="163" y="52"/>
                    <a:pt x="164" y="52"/>
                  </a:cubicBezTo>
                  <a:cubicBezTo>
                    <a:pt x="164" y="52"/>
                    <a:pt x="165" y="52"/>
                    <a:pt x="165" y="51"/>
                  </a:cubicBezTo>
                  <a:cubicBezTo>
                    <a:pt x="165" y="45"/>
                    <a:pt x="167" y="40"/>
                    <a:pt x="172" y="40"/>
                  </a:cubicBezTo>
                  <a:cubicBezTo>
                    <a:pt x="172" y="40"/>
                    <a:pt x="173" y="40"/>
                    <a:pt x="173" y="40"/>
                  </a:cubicBezTo>
                  <a:cubicBezTo>
                    <a:pt x="173" y="40"/>
                    <a:pt x="173" y="40"/>
                    <a:pt x="173" y="40"/>
                  </a:cubicBezTo>
                  <a:cubicBezTo>
                    <a:pt x="174" y="40"/>
                    <a:pt x="174" y="40"/>
                    <a:pt x="174" y="40"/>
                  </a:cubicBezTo>
                  <a:cubicBezTo>
                    <a:pt x="174" y="40"/>
                    <a:pt x="174" y="40"/>
                    <a:pt x="174" y="40"/>
                  </a:cubicBezTo>
                  <a:close/>
                </a:path>
              </a:pathLst>
            </a:custGeom>
            <a:solidFill>
              <a:srgbClr val="C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dirty="0">
                <a:solidFill>
                  <a:schemeClr val="tx1">
                    <a:lumMod val="75000"/>
                    <a:lumOff val="25000"/>
                  </a:schemeClr>
                </a:solidFill>
              </a:endParaRPr>
            </a:p>
          </p:txBody>
        </p:sp>
        <p:sp>
          <p:nvSpPr>
            <p:cNvPr id="736" name="Freeform 1222"/>
            <p:cNvSpPr>
              <a:spLocks/>
            </p:cNvSpPr>
            <p:nvPr/>
          </p:nvSpPr>
          <p:spPr bwMode="auto">
            <a:xfrm>
              <a:off x="2765" y="3147"/>
              <a:ext cx="19" cy="12"/>
            </a:xfrm>
            <a:custGeom>
              <a:avLst/>
              <a:gdLst>
                <a:gd name="T0" fmla="*/ 19 w 20"/>
                <a:gd name="T1" fmla="*/ 8 h 12"/>
                <a:gd name="T2" fmla="*/ 20 w 20"/>
                <a:gd name="T3" fmla="*/ 5 h 12"/>
                <a:gd name="T4" fmla="*/ 16 w 20"/>
                <a:gd name="T5" fmla="*/ 4 h 12"/>
                <a:gd name="T6" fmla="*/ 14 w 20"/>
                <a:gd name="T7" fmla="*/ 4 h 12"/>
                <a:gd name="T8" fmla="*/ 7 w 20"/>
                <a:gd name="T9" fmla="*/ 0 h 12"/>
                <a:gd name="T10" fmla="*/ 7 w 20"/>
                <a:gd name="T11" fmla="*/ 0 h 12"/>
                <a:gd name="T12" fmla="*/ 6 w 20"/>
                <a:gd name="T13" fmla="*/ 0 h 12"/>
                <a:gd name="T14" fmla="*/ 6 w 20"/>
                <a:gd name="T15" fmla="*/ 0 h 12"/>
                <a:gd name="T16" fmla="*/ 3 w 20"/>
                <a:gd name="T17" fmla="*/ 5 h 12"/>
                <a:gd name="T18" fmla="*/ 2 w 20"/>
                <a:gd name="T19" fmla="*/ 5 h 12"/>
                <a:gd name="T20" fmla="*/ 2 w 20"/>
                <a:gd name="T21" fmla="*/ 9 h 12"/>
                <a:gd name="T22" fmla="*/ 0 w 20"/>
                <a:gd name="T23" fmla="*/ 11 h 12"/>
                <a:gd name="T24" fmla="*/ 0 w 20"/>
                <a:gd name="T25" fmla="*/ 11 h 12"/>
                <a:gd name="T26" fmla="*/ 17 w 20"/>
                <a:gd name="T27" fmla="*/ 11 h 12"/>
                <a:gd name="T28" fmla="*/ 17 w 20"/>
                <a:gd name="T29" fmla="*/ 11 h 12"/>
                <a:gd name="T30" fmla="*/ 19 w 20"/>
                <a:gd name="T31" fmla="*/ 11 h 12"/>
                <a:gd name="T32" fmla="*/ 19 w 20"/>
                <a:gd name="T33" fmla="*/ 11 h 12"/>
                <a:gd name="T34" fmla="*/ 19 w 20"/>
                <a:gd name="T35" fmla="*/ 11 h 12"/>
                <a:gd name="T36" fmla="*/ 19 w 20"/>
                <a:gd name="T37" fmla="*/ 8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 h="12">
                  <a:moveTo>
                    <a:pt x="19" y="8"/>
                  </a:moveTo>
                  <a:cubicBezTo>
                    <a:pt x="20" y="7"/>
                    <a:pt x="20" y="6"/>
                    <a:pt x="20" y="5"/>
                  </a:cubicBezTo>
                  <a:cubicBezTo>
                    <a:pt x="19" y="5"/>
                    <a:pt x="17" y="4"/>
                    <a:pt x="16" y="4"/>
                  </a:cubicBezTo>
                  <a:cubicBezTo>
                    <a:pt x="16" y="4"/>
                    <a:pt x="15" y="4"/>
                    <a:pt x="14" y="4"/>
                  </a:cubicBezTo>
                  <a:cubicBezTo>
                    <a:pt x="12" y="4"/>
                    <a:pt x="9" y="2"/>
                    <a:pt x="7" y="0"/>
                  </a:cubicBezTo>
                  <a:cubicBezTo>
                    <a:pt x="7" y="0"/>
                    <a:pt x="7" y="0"/>
                    <a:pt x="7" y="0"/>
                  </a:cubicBezTo>
                  <a:cubicBezTo>
                    <a:pt x="7" y="0"/>
                    <a:pt x="7" y="0"/>
                    <a:pt x="6" y="0"/>
                  </a:cubicBezTo>
                  <a:cubicBezTo>
                    <a:pt x="6" y="0"/>
                    <a:pt x="6" y="0"/>
                    <a:pt x="6" y="0"/>
                  </a:cubicBezTo>
                  <a:cubicBezTo>
                    <a:pt x="6" y="3"/>
                    <a:pt x="4" y="4"/>
                    <a:pt x="3" y="5"/>
                  </a:cubicBezTo>
                  <a:cubicBezTo>
                    <a:pt x="2" y="5"/>
                    <a:pt x="2" y="5"/>
                    <a:pt x="2" y="5"/>
                  </a:cubicBezTo>
                  <a:cubicBezTo>
                    <a:pt x="3" y="7"/>
                    <a:pt x="2" y="8"/>
                    <a:pt x="2" y="9"/>
                  </a:cubicBezTo>
                  <a:cubicBezTo>
                    <a:pt x="2" y="10"/>
                    <a:pt x="1" y="10"/>
                    <a:pt x="0" y="11"/>
                  </a:cubicBezTo>
                  <a:cubicBezTo>
                    <a:pt x="0" y="11"/>
                    <a:pt x="0" y="11"/>
                    <a:pt x="0" y="11"/>
                  </a:cubicBezTo>
                  <a:cubicBezTo>
                    <a:pt x="5" y="11"/>
                    <a:pt x="12" y="12"/>
                    <a:pt x="17" y="11"/>
                  </a:cubicBezTo>
                  <a:cubicBezTo>
                    <a:pt x="17" y="11"/>
                    <a:pt x="17" y="11"/>
                    <a:pt x="17" y="11"/>
                  </a:cubicBezTo>
                  <a:cubicBezTo>
                    <a:pt x="18" y="11"/>
                    <a:pt x="18" y="11"/>
                    <a:pt x="19" y="11"/>
                  </a:cubicBezTo>
                  <a:cubicBezTo>
                    <a:pt x="19" y="11"/>
                    <a:pt x="19" y="11"/>
                    <a:pt x="19" y="11"/>
                  </a:cubicBezTo>
                  <a:cubicBezTo>
                    <a:pt x="19" y="11"/>
                    <a:pt x="19" y="11"/>
                    <a:pt x="19" y="11"/>
                  </a:cubicBezTo>
                  <a:cubicBezTo>
                    <a:pt x="19" y="10"/>
                    <a:pt x="19" y="9"/>
                    <a:pt x="19" y="8"/>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solidFill>
                  <a:schemeClr val="tx1">
                    <a:lumMod val="75000"/>
                    <a:lumOff val="25000"/>
                  </a:schemeClr>
                </a:solidFill>
              </a:endParaRPr>
            </a:p>
          </p:txBody>
        </p:sp>
        <p:sp>
          <p:nvSpPr>
            <p:cNvPr id="737" name="Freeform 1223"/>
            <p:cNvSpPr>
              <a:spLocks/>
            </p:cNvSpPr>
            <p:nvPr/>
          </p:nvSpPr>
          <p:spPr bwMode="auto">
            <a:xfrm>
              <a:off x="2633" y="3347"/>
              <a:ext cx="15" cy="25"/>
            </a:xfrm>
            <a:custGeom>
              <a:avLst/>
              <a:gdLst>
                <a:gd name="T0" fmla="*/ 5 w 16"/>
                <a:gd name="T1" fmla="*/ 17 h 26"/>
                <a:gd name="T2" fmla="*/ 6 w 16"/>
                <a:gd name="T3" fmla="*/ 26 h 26"/>
                <a:gd name="T4" fmla="*/ 6 w 16"/>
                <a:gd name="T5" fmla="*/ 26 h 26"/>
                <a:gd name="T6" fmla="*/ 12 w 16"/>
                <a:gd name="T7" fmla="*/ 22 h 26"/>
                <a:gd name="T8" fmla="*/ 14 w 16"/>
                <a:gd name="T9" fmla="*/ 21 h 26"/>
                <a:gd name="T10" fmla="*/ 15 w 16"/>
                <a:gd name="T11" fmla="*/ 13 h 26"/>
                <a:gd name="T12" fmla="*/ 15 w 16"/>
                <a:gd name="T13" fmla="*/ 4 h 26"/>
                <a:gd name="T14" fmla="*/ 15 w 16"/>
                <a:gd name="T15" fmla="*/ 2 h 26"/>
                <a:gd name="T16" fmla="*/ 8 w 16"/>
                <a:gd name="T17" fmla="*/ 1 h 26"/>
                <a:gd name="T18" fmla="*/ 3 w 16"/>
                <a:gd name="T19" fmla="*/ 3 h 26"/>
                <a:gd name="T20" fmla="*/ 1 w 16"/>
                <a:gd name="T21" fmla="*/ 3 h 26"/>
                <a:gd name="T22" fmla="*/ 0 w 16"/>
                <a:gd name="T23" fmla="*/ 3 h 26"/>
                <a:gd name="T24" fmla="*/ 2 w 16"/>
                <a:gd name="T25" fmla="*/ 6 h 26"/>
                <a:gd name="T26" fmla="*/ 5 w 16"/>
                <a:gd name="T27" fmla="*/ 17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 h="26">
                  <a:moveTo>
                    <a:pt x="5" y="17"/>
                  </a:moveTo>
                  <a:cubicBezTo>
                    <a:pt x="4" y="21"/>
                    <a:pt x="5" y="25"/>
                    <a:pt x="6" y="26"/>
                  </a:cubicBezTo>
                  <a:cubicBezTo>
                    <a:pt x="6" y="26"/>
                    <a:pt x="6" y="26"/>
                    <a:pt x="6" y="26"/>
                  </a:cubicBezTo>
                  <a:cubicBezTo>
                    <a:pt x="9" y="23"/>
                    <a:pt x="10" y="23"/>
                    <a:pt x="12" y="22"/>
                  </a:cubicBezTo>
                  <a:cubicBezTo>
                    <a:pt x="13" y="22"/>
                    <a:pt x="13" y="22"/>
                    <a:pt x="14" y="21"/>
                  </a:cubicBezTo>
                  <a:cubicBezTo>
                    <a:pt x="15" y="20"/>
                    <a:pt x="15" y="16"/>
                    <a:pt x="15" y="13"/>
                  </a:cubicBezTo>
                  <a:cubicBezTo>
                    <a:pt x="15" y="10"/>
                    <a:pt x="15" y="6"/>
                    <a:pt x="15" y="4"/>
                  </a:cubicBezTo>
                  <a:cubicBezTo>
                    <a:pt x="16" y="3"/>
                    <a:pt x="15" y="2"/>
                    <a:pt x="15" y="2"/>
                  </a:cubicBezTo>
                  <a:cubicBezTo>
                    <a:pt x="14" y="0"/>
                    <a:pt x="10" y="0"/>
                    <a:pt x="8" y="1"/>
                  </a:cubicBezTo>
                  <a:cubicBezTo>
                    <a:pt x="7" y="3"/>
                    <a:pt x="5" y="3"/>
                    <a:pt x="3" y="3"/>
                  </a:cubicBezTo>
                  <a:cubicBezTo>
                    <a:pt x="3" y="3"/>
                    <a:pt x="2" y="3"/>
                    <a:pt x="1" y="3"/>
                  </a:cubicBezTo>
                  <a:cubicBezTo>
                    <a:pt x="1" y="3"/>
                    <a:pt x="1" y="3"/>
                    <a:pt x="0" y="3"/>
                  </a:cubicBezTo>
                  <a:cubicBezTo>
                    <a:pt x="0" y="3"/>
                    <a:pt x="1" y="5"/>
                    <a:pt x="2" y="6"/>
                  </a:cubicBezTo>
                  <a:cubicBezTo>
                    <a:pt x="4" y="9"/>
                    <a:pt x="6" y="13"/>
                    <a:pt x="5" y="17"/>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solidFill>
                  <a:schemeClr val="tx1">
                    <a:lumMod val="75000"/>
                    <a:lumOff val="25000"/>
                  </a:schemeClr>
                </a:solidFill>
              </a:endParaRPr>
            </a:p>
          </p:txBody>
        </p:sp>
        <p:sp>
          <p:nvSpPr>
            <p:cNvPr id="738" name="Freeform 1224"/>
            <p:cNvSpPr>
              <a:spLocks/>
            </p:cNvSpPr>
            <p:nvPr/>
          </p:nvSpPr>
          <p:spPr bwMode="auto">
            <a:xfrm>
              <a:off x="2619" y="3267"/>
              <a:ext cx="119" cy="115"/>
            </a:xfrm>
            <a:custGeom>
              <a:avLst/>
              <a:gdLst>
                <a:gd name="T0" fmla="*/ 64 w 124"/>
                <a:gd name="T1" fmla="*/ 6 h 120"/>
                <a:gd name="T2" fmla="*/ 62 w 124"/>
                <a:gd name="T3" fmla="*/ 5 h 120"/>
                <a:gd name="T4" fmla="*/ 61 w 124"/>
                <a:gd name="T5" fmla="*/ 5 h 120"/>
                <a:gd name="T6" fmla="*/ 61 w 124"/>
                <a:gd name="T7" fmla="*/ 5 h 120"/>
                <a:gd name="T8" fmla="*/ 61 w 124"/>
                <a:gd name="T9" fmla="*/ 5 h 120"/>
                <a:gd name="T10" fmla="*/ 59 w 124"/>
                <a:gd name="T11" fmla="*/ 1 h 120"/>
                <a:gd name="T12" fmla="*/ 56 w 124"/>
                <a:gd name="T13" fmla="*/ 0 h 120"/>
                <a:gd name="T14" fmla="*/ 50 w 124"/>
                <a:gd name="T15" fmla="*/ 2 h 120"/>
                <a:gd name="T16" fmla="*/ 43 w 124"/>
                <a:gd name="T17" fmla="*/ 3 h 120"/>
                <a:gd name="T18" fmla="*/ 42 w 124"/>
                <a:gd name="T19" fmla="*/ 4 h 120"/>
                <a:gd name="T20" fmla="*/ 37 w 124"/>
                <a:gd name="T21" fmla="*/ 7 h 120"/>
                <a:gd name="T22" fmla="*/ 33 w 124"/>
                <a:gd name="T23" fmla="*/ 11 h 120"/>
                <a:gd name="T24" fmla="*/ 28 w 124"/>
                <a:gd name="T25" fmla="*/ 11 h 120"/>
                <a:gd name="T26" fmla="*/ 27 w 124"/>
                <a:gd name="T27" fmla="*/ 14 h 120"/>
                <a:gd name="T28" fmla="*/ 24 w 124"/>
                <a:gd name="T29" fmla="*/ 17 h 120"/>
                <a:gd name="T30" fmla="*/ 24 w 124"/>
                <a:gd name="T31" fmla="*/ 17 h 120"/>
                <a:gd name="T32" fmla="*/ 17 w 124"/>
                <a:gd name="T33" fmla="*/ 11 h 120"/>
                <a:gd name="T34" fmla="*/ 17 w 124"/>
                <a:gd name="T35" fmla="*/ 10 h 120"/>
                <a:gd name="T36" fmla="*/ 10 w 124"/>
                <a:gd name="T37" fmla="*/ 17 h 120"/>
                <a:gd name="T38" fmla="*/ 8 w 124"/>
                <a:gd name="T39" fmla="*/ 17 h 120"/>
                <a:gd name="T40" fmla="*/ 6 w 124"/>
                <a:gd name="T41" fmla="*/ 17 h 120"/>
                <a:gd name="T42" fmla="*/ 3 w 124"/>
                <a:gd name="T43" fmla="*/ 17 h 120"/>
                <a:gd name="T44" fmla="*/ 3 w 124"/>
                <a:gd name="T45" fmla="*/ 18 h 120"/>
                <a:gd name="T46" fmla="*/ 3 w 124"/>
                <a:gd name="T47" fmla="*/ 19 h 120"/>
                <a:gd name="T48" fmla="*/ 1 w 124"/>
                <a:gd name="T49" fmla="*/ 27 h 120"/>
                <a:gd name="T50" fmla="*/ 1 w 124"/>
                <a:gd name="T51" fmla="*/ 29 h 120"/>
                <a:gd name="T52" fmla="*/ 2 w 124"/>
                <a:gd name="T53" fmla="*/ 36 h 120"/>
                <a:gd name="T54" fmla="*/ 4 w 124"/>
                <a:gd name="T55" fmla="*/ 37 h 120"/>
                <a:gd name="T56" fmla="*/ 11 w 124"/>
                <a:gd name="T57" fmla="*/ 39 h 120"/>
                <a:gd name="T58" fmla="*/ 11 w 124"/>
                <a:gd name="T59" fmla="*/ 42 h 120"/>
                <a:gd name="T60" fmla="*/ 14 w 124"/>
                <a:gd name="T61" fmla="*/ 40 h 120"/>
                <a:gd name="T62" fmla="*/ 23 w 124"/>
                <a:gd name="T63" fmla="*/ 34 h 120"/>
                <a:gd name="T64" fmla="*/ 40 w 124"/>
                <a:gd name="T65" fmla="*/ 44 h 120"/>
                <a:gd name="T66" fmla="*/ 52 w 124"/>
                <a:gd name="T67" fmla="*/ 62 h 120"/>
                <a:gd name="T68" fmla="*/ 67 w 124"/>
                <a:gd name="T69" fmla="*/ 75 h 120"/>
                <a:gd name="T70" fmla="*/ 79 w 124"/>
                <a:gd name="T71" fmla="*/ 80 h 120"/>
                <a:gd name="T72" fmla="*/ 92 w 124"/>
                <a:gd name="T73" fmla="*/ 90 h 120"/>
                <a:gd name="T74" fmla="*/ 99 w 124"/>
                <a:gd name="T75" fmla="*/ 98 h 120"/>
                <a:gd name="T76" fmla="*/ 101 w 124"/>
                <a:gd name="T77" fmla="*/ 115 h 120"/>
                <a:gd name="T78" fmla="*/ 103 w 124"/>
                <a:gd name="T79" fmla="*/ 113 h 120"/>
                <a:gd name="T80" fmla="*/ 110 w 124"/>
                <a:gd name="T81" fmla="*/ 105 h 120"/>
                <a:gd name="T82" fmla="*/ 109 w 124"/>
                <a:gd name="T83" fmla="*/ 104 h 120"/>
                <a:gd name="T84" fmla="*/ 106 w 124"/>
                <a:gd name="T85" fmla="*/ 93 h 120"/>
                <a:gd name="T86" fmla="*/ 121 w 124"/>
                <a:gd name="T87" fmla="*/ 93 h 120"/>
                <a:gd name="T88" fmla="*/ 124 w 124"/>
                <a:gd name="T89" fmla="*/ 93 h 120"/>
                <a:gd name="T90" fmla="*/ 103 w 124"/>
                <a:gd name="T91" fmla="*/ 79 h 120"/>
                <a:gd name="T92" fmla="*/ 96 w 124"/>
                <a:gd name="T93" fmla="*/ 73 h 120"/>
                <a:gd name="T94" fmla="*/ 76 w 124"/>
                <a:gd name="T95" fmla="*/ 53 h 120"/>
                <a:gd name="T96" fmla="*/ 60 w 124"/>
                <a:gd name="T97" fmla="*/ 38 h 120"/>
                <a:gd name="T98" fmla="*/ 60 w 124"/>
                <a:gd name="T99" fmla="*/ 26 h 120"/>
                <a:gd name="T100" fmla="*/ 65 w 124"/>
                <a:gd name="T101" fmla="*/ 18 h 120"/>
                <a:gd name="T102" fmla="*/ 65 w 124"/>
                <a:gd name="T103" fmla="*/ 15 h 120"/>
                <a:gd name="T104" fmla="*/ 65 w 124"/>
                <a:gd name="T105" fmla="*/ 10 h 120"/>
                <a:gd name="T106" fmla="*/ 65 w 124"/>
                <a:gd name="T107" fmla="*/ 7 h 120"/>
                <a:gd name="T108" fmla="*/ 65 w 124"/>
                <a:gd name="T109" fmla="*/ 6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24" h="120">
                  <a:moveTo>
                    <a:pt x="65" y="6"/>
                  </a:moveTo>
                  <a:cubicBezTo>
                    <a:pt x="65" y="6"/>
                    <a:pt x="64" y="6"/>
                    <a:pt x="64" y="6"/>
                  </a:cubicBezTo>
                  <a:cubicBezTo>
                    <a:pt x="64" y="6"/>
                    <a:pt x="64" y="5"/>
                    <a:pt x="63" y="5"/>
                  </a:cubicBezTo>
                  <a:cubicBezTo>
                    <a:pt x="63" y="5"/>
                    <a:pt x="63" y="5"/>
                    <a:pt x="62" y="5"/>
                  </a:cubicBezTo>
                  <a:cubicBezTo>
                    <a:pt x="62" y="5"/>
                    <a:pt x="62" y="5"/>
                    <a:pt x="62" y="5"/>
                  </a:cubicBezTo>
                  <a:cubicBezTo>
                    <a:pt x="62" y="5"/>
                    <a:pt x="62" y="5"/>
                    <a:pt x="61" y="5"/>
                  </a:cubicBezTo>
                  <a:cubicBezTo>
                    <a:pt x="61" y="5"/>
                    <a:pt x="61" y="5"/>
                    <a:pt x="61" y="5"/>
                  </a:cubicBezTo>
                  <a:cubicBezTo>
                    <a:pt x="61" y="5"/>
                    <a:pt x="61" y="5"/>
                    <a:pt x="61" y="5"/>
                  </a:cubicBezTo>
                  <a:cubicBezTo>
                    <a:pt x="61" y="5"/>
                    <a:pt x="61" y="5"/>
                    <a:pt x="61" y="5"/>
                  </a:cubicBezTo>
                  <a:cubicBezTo>
                    <a:pt x="61" y="5"/>
                    <a:pt x="61" y="5"/>
                    <a:pt x="61" y="5"/>
                  </a:cubicBezTo>
                  <a:cubicBezTo>
                    <a:pt x="61" y="5"/>
                    <a:pt x="61" y="5"/>
                    <a:pt x="61" y="5"/>
                  </a:cubicBezTo>
                  <a:cubicBezTo>
                    <a:pt x="60" y="4"/>
                    <a:pt x="59" y="2"/>
                    <a:pt x="59" y="1"/>
                  </a:cubicBezTo>
                  <a:cubicBezTo>
                    <a:pt x="59" y="0"/>
                    <a:pt x="59" y="0"/>
                    <a:pt x="58" y="0"/>
                  </a:cubicBezTo>
                  <a:cubicBezTo>
                    <a:pt x="58" y="0"/>
                    <a:pt x="57" y="0"/>
                    <a:pt x="56" y="0"/>
                  </a:cubicBezTo>
                  <a:cubicBezTo>
                    <a:pt x="54" y="0"/>
                    <a:pt x="52" y="1"/>
                    <a:pt x="52" y="1"/>
                  </a:cubicBezTo>
                  <a:cubicBezTo>
                    <a:pt x="51" y="1"/>
                    <a:pt x="51" y="2"/>
                    <a:pt x="50" y="2"/>
                  </a:cubicBezTo>
                  <a:cubicBezTo>
                    <a:pt x="48" y="3"/>
                    <a:pt x="47" y="4"/>
                    <a:pt x="45" y="4"/>
                  </a:cubicBezTo>
                  <a:cubicBezTo>
                    <a:pt x="44" y="4"/>
                    <a:pt x="43" y="4"/>
                    <a:pt x="43" y="3"/>
                  </a:cubicBezTo>
                  <a:cubicBezTo>
                    <a:pt x="43" y="3"/>
                    <a:pt x="43" y="3"/>
                    <a:pt x="43" y="3"/>
                  </a:cubicBezTo>
                  <a:cubicBezTo>
                    <a:pt x="42" y="4"/>
                    <a:pt x="42" y="4"/>
                    <a:pt x="42" y="4"/>
                  </a:cubicBezTo>
                  <a:cubicBezTo>
                    <a:pt x="42" y="6"/>
                    <a:pt x="40" y="8"/>
                    <a:pt x="38" y="8"/>
                  </a:cubicBezTo>
                  <a:cubicBezTo>
                    <a:pt x="38" y="8"/>
                    <a:pt x="38" y="8"/>
                    <a:pt x="37" y="7"/>
                  </a:cubicBezTo>
                  <a:cubicBezTo>
                    <a:pt x="37" y="7"/>
                    <a:pt x="37" y="7"/>
                    <a:pt x="37" y="7"/>
                  </a:cubicBezTo>
                  <a:cubicBezTo>
                    <a:pt x="37" y="9"/>
                    <a:pt x="35" y="11"/>
                    <a:pt x="33" y="11"/>
                  </a:cubicBezTo>
                  <a:cubicBezTo>
                    <a:pt x="31" y="11"/>
                    <a:pt x="30" y="10"/>
                    <a:pt x="29" y="10"/>
                  </a:cubicBezTo>
                  <a:cubicBezTo>
                    <a:pt x="29" y="10"/>
                    <a:pt x="28" y="10"/>
                    <a:pt x="28" y="11"/>
                  </a:cubicBezTo>
                  <a:cubicBezTo>
                    <a:pt x="28" y="12"/>
                    <a:pt x="28" y="13"/>
                    <a:pt x="28" y="13"/>
                  </a:cubicBezTo>
                  <a:cubicBezTo>
                    <a:pt x="27" y="14"/>
                    <a:pt x="27" y="14"/>
                    <a:pt x="27" y="14"/>
                  </a:cubicBezTo>
                  <a:cubicBezTo>
                    <a:pt x="27" y="17"/>
                    <a:pt x="25" y="17"/>
                    <a:pt x="24" y="17"/>
                  </a:cubicBezTo>
                  <a:cubicBezTo>
                    <a:pt x="24" y="17"/>
                    <a:pt x="24" y="17"/>
                    <a:pt x="24" y="17"/>
                  </a:cubicBezTo>
                  <a:cubicBezTo>
                    <a:pt x="24" y="17"/>
                    <a:pt x="24" y="17"/>
                    <a:pt x="24" y="17"/>
                  </a:cubicBezTo>
                  <a:cubicBezTo>
                    <a:pt x="24" y="17"/>
                    <a:pt x="24" y="17"/>
                    <a:pt x="24" y="17"/>
                  </a:cubicBezTo>
                  <a:cubicBezTo>
                    <a:pt x="23" y="17"/>
                    <a:pt x="22" y="17"/>
                    <a:pt x="21" y="16"/>
                  </a:cubicBezTo>
                  <a:cubicBezTo>
                    <a:pt x="20" y="15"/>
                    <a:pt x="19" y="13"/>
                    <a:pt x="17" y="11"/>
                  </a:cubicBezTo>
                  <a:cubicBezTo>
                    <a:pt x="17" y="11"/>
                    <a:pt x="17" y="10"/>
                    <a:pt x="17" y="10"/>
                  </a:cubicBezTo>
                  <a:cubicBezTo>
                    <a:pt x="17" y="10"/>
                    <a:pt x="17" y="10"/>
                    <a:pt x="17" y="10"/>
                  </a:cubicBezTo>
                  <a:cubicBezTo>
                    <a:pt x="15" y="13"/>
                    <a:pt x="14" y="17"/>
                    <a:pt x="11" y="17"/>
                  </a:cubicBezTo>
                  <a:cubicBezTo>
                    <a:pt x="11" y="17"/>
                    <a:pt x="10" y="17"/>
                    <a:pt x="10" y="17"/>
                  </a:cubicBezTo>
                  <a:cubicBezTo>
                    <a:pt x="10" y="17"/>
                    <a:pt x="10" y="17"/>
                    <a:pt x="10" y="17"/>
                  </a:cubicBezTo>
                  <a:cubicBezTo>
                    <a:pt x="9" y="17"/>
                    <a:pt x="9" y="17"/>
                    <a:pt x="8" y="17"/>
                  </a:cubicBezTo>
                  <a:cubicBezTo>
                    <a:pt x="8" y="17"/>
                    <a:pt x="8" y="17"/>
                    <a:pt x="8" y="17"/>
                  </a:cubicBezTo>
                  <a:cubicBezTo>
                    <a:pt x="7" y="17"/>
                    <a:pt x="7" y="17"/>
                    <a:pt x="6" y="17"/>
                  </a:cubicBezTo>
                  <a:cubicBezTo>
                    <a:pt x="6" y="17"/>
                    <a:pt x="5" y="17"/>
                    <a:pt x="5" y="17"/>
                  </a:cubicBezTo>
                  <a:cubicBezTo>
                    <a:pt x="5" y="17"/>
                    <a:pt x="4" y="17"/>
                    <a:pt x="3" y="17"/>
                  </a:cubicBezTo>
                  <a:cubicBezTo>
                    <a:pt x="3" y="17"/>
                    <a:pt x="3" y="17"/>
                    <a:pt x="3" y="17"/>
                  </a:cubicBezTo>
                  <a:cubicBezTo>
                    <a:pt x="3" y="18"/>
                    <a:pt x="3" y="18"/>
                    <a:pt x="3" y="18"/>
                  </a:cubicBezTo>
                  <a:cubicBezTo>
                    <a:pt x="3" y="18"/>
                    <a:pt x="3" y="19"/>
                    <a:pt x="3" y="19"/>
                  </a:cubicBezTo>
                  <a:cubicBezTo>
                    <a:pt x="3" y="19"/>
                    <a:pt x="3" y="19"/>
                    <a:pt x="3" y="19"/>
                  </a:cubicBezTo>
                  <a:cubicBezTo>
                    <a:pt x="4" y="20"/>
                    <a:pt x="5" y="21"/>
                    <a:pt x="5" y="22"/>
                  </a:cubicBezTo>
                  <a:cubicBezTo>
                    <a:pt x="5" y="24"/>
                    <a:pt x="3" y="26"/>
                    <a:pt x="1" y="27"/>
                  </a:cubicBezTo>
                  <a:cubicBezTo>
                    <a:pt x="1" y="27"/>
                    <a:pt x="0" y="28"/>
                    <a:pt x="0" y="28"/>
                  </a:cubicBezTo>
                  <a:cubicBezTo>
                    <a:pt x="0" y="28"/>
                    <a:pt x="1" y="28"/>
                    <a:pt x="1" y="29"/>
                  </a:cubicBezTo>
                  <a:cubicBezTo>
                    <a:pt x="3" y="30"/>
                    <a:pt x="5" y="32"/>
                    <a:pt x="3" y="35"/>
                  </a:cubicBezTo>
                  <a:cubicBezTo>
                    <a:pt x="3" y="35"/>
                    <a:pt x="3" y="35"/>
                    <a:pt x="2" y="36"/>
                  </a:cubicBezTo>
                  <a:cubicBezTo>
                    <a:pt x="2" y="36"/>
                    <a:pt x="2" y="36"/>
                    <a:pt x="3" y="37"/>
                  </a:cubicBezTo>
                  <a:cubicBezTo>
                    <a:pt x="3" y="37"/>
                    <a:pt x="3" y="37"/>
                    <a:pt x="4" y="37"/>
                  </a:cubicBezTo>
                  <a:cubicBezTo>
                    <a:pt x="4" y="37"/>
                    <a:pt x="5" y="37"/>
                    <a:pt x="6" y="38"/>
                  </a:cubicBezTo>
                  <a:cubicBezTo>
                    <a:pt x="8" y="38"/>
                    <a:pt x="10" y="38"/>
                    <a:pt x="11" y="39"/>
                  </a:cubicBezTo>
                  <a:cubicBezTo>
                    <a:pt x="11" y="40"/>
                    <a:pt x="11" y="41"/>
                    <a:pt x="11" y="42"/>
                  </a:cubicBezTo>
                  <a:cubicBezTo>
                    <a:pt x="11" y="42"/>
                    <a:pt x="11" y="42"/>
                    <a:pt x="11" y="42"/>
                  </a:cubicBezTo>
                  <a:cubicBezTo>
                    <a:pt x="11" y="42"/>
                    <a:pt x="12" y="42"/>
                    <a:pt x="12" y="42"/>
                  </a:cubicBezTo>
                  <a:cubicBezTo>
                    <a:pt x="13" y="41"/>
                    <a:pt x="13" y="41"/>
                    <a:pt x="14" y="40"/>
                  </a:cubicBezTo>
                  <a:cubicBezTo>
                    <a:pt x="15" y="38"/>
                    <a:pt x="16" y="36"/>
                    <a:pt x="20" y="35"/>
                  </a:cubicBezTo>
                  <a:cubicBezTo>
                    <a:pt x="21" y="35"/>
                    <a:pt x="22" y="34"/>
                    <a:pt x="23" y="34"/>
                  </a:cubicBezTo>
                  <a:cubicBezTo>
                    <a:pt x="30" y="34"/>
                    <a:pt x="36" y="39"/>
                    <a:pt x="38" y="42"/>
                  </a:cubicBezTo>
                  <a:cubicBezTo>
                    <a:pt x="39" y="43"/>
                    <a:pt x="39" y="44"/>
                    <a:pt x="40" y="44"/>
                  </a:cubicBezTo>
                  <a:cubicBezTo>
                    <a:pt x="41" y="46"/>
                    <a:pt x="42" y="47"/>
                    <a:pt x="42" y="50"/>
                  </a:cubicBezTo>
                  <a:cubicBezTo>
                    <a:pt x="43" y="52"/>
                    <a:pt x="44" y="57"/>
                    <a:pt x="52" y="62"/>
                  </a:cubicBezTo>
                  <a:cubicBezTo>
                    <a:pt x="57" y="65"/>
                    <a:pt x="60" y="68"/>
                    <a:pt x="62" y="71"/>
                  </a:cubicBezTo>
                  <a:cubicBezTo>
                    <a:pt x="64" y="73"/>
                    <a:pt x="66" y="74"/>
                    <a:pt x="67" y="75"/>
                  </a:cubicBezTo>
                  <a:cubicBezTo>
                    <a:pt x="69" y="76"/>
                    <a:pt x="70" y="76"/>
                    <a:pt x="72" y="77"/>
                  </a:cubicBezTo>
                  <a:cubicBezTo>
                    <a:pt x="74" y="77"/>
                    <a:pt x="77" y="78"/>
                    <a:pt x="79" y="80"/>
                  </a:cubicBezTo>
                  <a:cubicBezTo>
                    <a:pt x="81" y="83"/>
                    <a:pt x="84" y="85"/>
                    <a:pt x="88" y="86"/>
                  </a:cubicBezTo>
                  <a:cubicBezTo>
                    <a:pt x="90" y="87"/>
                    <a:pt x="91" y="89"/>
                    <a:pt x="92" y="90"/>
                  </a:cubicBezTo>
                  <a:cubicBezTo>
                    <a:pt x="93" y="92"/>
                    <a:pt x="94" y="93"/>
                    <a:pt x="95" y="93"/>
                  </a:cubicBezTo>
                  <a:cubicBezTo>
                    <a:pt x="99" y="93"/>
                    <a:pt x="99" y="96"/>
                    <a:pt x="99" y="98"/>
                  </a:cubicBezTo>
                  <a:cubicBezTo>
                    <a:pt x="99" y="99"/>
                    <a:pt x="100" y="99"/>
                    <a:pt x="100" y="100"/>
                  </a:cubicBezTo>
                  <a:cubicBezTo>
                    <a:pt x="103" y="104"/>
                    <a:pt x="104" y="111"/>
                    <a:pt x="101" y="115"/>
                  </a:cubicBezTo>
                  <a:cubicBezTo>
                    <a:pt x="100" y="116"/>
                    <a:pt x="100" y="119"/>
                    <a:pt x="100" y="120"/>
                  </a:cubicBezTo>
                  <a:cubicBezTo>
                    <a:pt x="101" y="118"/>
                    <a:pt x="103" y="115"/>
                    <a:pt x="103" y="113"/>
                  </a:cubicBezTo>
                  <a:cubicBezTo>
                    <a:pt x="104" y="110"/>
                    <a:pt x="105" y="109"/>
                    <a:pt x="107" y="108"/>
                  </a:cubicBezTo>
                  <a:cubicBezTo>
                    <a:pt x="108" y="107"/>
                    <a:pt x="109" y="107"/>
                    <a:pt x="110" y="105"/>
                  </a:cubicBezTo>
                  <a:cubicBezTo>
                    <a:pt x="110" y="105"/>
                    <a:pt x="110" y="105"/>
                    <a:pt x="110" y="105"/>
                  </a:cubicBezTo>
                  <a:cubicBezTo>
                    <a:pt x="110" y="105"/>
                    <a:pt x="109" y="104"/>
                    <a:pt x="109" y="104"/>
                  </a:cubicBezTo>
                  <a:cubicBezTo>
                    <a:pt x="107" y="103"/>
                    <a:pt x="105" y="101"/>
                    <a:pt x="105" y="98"/>
                  </a:cubicBezTo>
                  <a:cubicBezTo>
                    <a:pt x="104" y="96"/>
                    <a:pt x="105" y="94"/>
                    <a:pt x="106" y="93"/>
                  </a:cubicBezTo>
                  <a:cubicBezTo>
                    <a:pt x="108" y="89"/>
                    <a:pt x="114" y="88"/>
                    <a:pt x="118" y="91"/>
                  </a:cubicBezTo>
                  <a:cubicBezTo>
                    <a:pt x="119" y="92"/>
                    <a:pt x="120" y="92"/>
                    <a:pt x="121" y="93"/>
                  </a:cubicBezTo>
                  <a:cubicBezTo>
                    <a:pt x="122" y="93"/>
                    <a:pt x="123" y="94"/>
                    <a:pt x="124" y="95"/>
                  </a:cubicBezTo>
                  <a:cubicBezTo>
                    <a:pt x="124" y="94"/>
                    <a:pt x="124" y="94"/>
                    <a:pt x="124" y="93"/>
                  </a:cubicBezTo>
                  <a:cubicBezTo>
                    <a:pt x="124" y="90"/>
                    <a:pt x="112" y="84"/>
                    <a:pt x="107" y="82"/>
                  </a:cubicBezTo>
                  <a:cubicBezTo>
                    <a:pt x="105" y="81"/>
                    <a:pt x="104" y="80"/>
                    <a:pt x="103" y="79"/>
                  </a:cubicBezTo>
                  <a:cubicBezTo>
                    <a:pt x="100" y="78"/>
                    <a:pt x="99" y="76"/>
                    <a:pt x="99" y="75"/>
                  </a:cubicBezTo>
                  <a:cubicBezTo>
                    <a:pt x="98" y="73"/>
                    <a:pt x="98" y="73"/>
                    <a:pt x="96" y="73"/>
                  </a:cubicBezTo>
                  <a:cubicBezTo>
                    <a:pt x="95" y="73"/>
                    <a:pt x="95" y="73"/>
                    <a:pt x="95" y="73"/>
                  </a:cubicBezTo>
                  <a:cubicBezTo>
                    <a:pt x="87" y="73"/>
                    <a:pt x="78" y="64"/>
                    <a:pt x="76" y="53"/>
                  </a:cubicBezTo>
                  <a:cubicBezTo>
                    <a:pt x="75" y="48"/>
                    <a:pt x="71" y="46"/>
                    <a:pt x="67" y="44"/>
                  </a:cubicBezTo>
                  <a:cubicBezTo>
                    <a:pt x="64" y="42"/>
                    <a:pt x="61" y="41"/>
                    <a:pt x="60" y="38"/>
                  </a:cubicBezTo>
                  <a:cubicBezTo>
                    <a:pt x="58" y="34"/>
                    <a:pt x="59" y="31"/>
                    <a:pt x="60" y="30"/>
                  </a:cubicBezTo>
                  <a:cubicBezTo>
                    <a:pt x="61" y="28"/>
                    <a:pt x="61" y="28"/>
                    <a:pt x="60" y="26"/>
                  </a:cubicBezTo>
                  <a:cubicBezTo>
                    <a:pt x="60" y="25"/>
                    <a:pt x="60" y="24"/>
                    <a:pt x="60" y="22"/>
                  </a:cubicBezTo>
                  <a:cubicBezTo>
                    <a:pt x="61" y="20"/>
                    <a:pt x="63" y="19"/>
                    <a:pt x="65" y="18"/>
                  </a:cubicBezTo>
                  <a:cubicBezTo>
                    <a:pt x="65" y="17"/>
                    <a:pt x="65" y="16"/>
                    <a:pt x="65" y="16"/>
                  </a:cubicBezTo>
                  <a:cubicBezTo>
                    <a:pt x="65" y="15"/>
                    <a:pt x="65" y="15"/>
                    <a:pt x="65" y="15"/>
                  </a:cubicBezTo>
                  <a:cubicBezTo>
                    <a:pt x="65" y="14"/>
                    <a:pt x="65" y="12"/>
                    <a:pt x="65" y="11"/>
                  </a:cubicBezTo>
                  <a:cubicBezTo>
                    <a:pt x="65" y="11"/>
                    <a:pt x="65" y="11"/>
                    <a:pt x="65" y="10"/>
                  </a:cubicBezTo>
                  <a:cubicBezTo>
                    <a:pt x="65" y="9"/>
                    <a:pt x="65" y="8"/>
                    <a:pt x="65" y="8"/>
                  </a:cubicBezTo>
                  <a:cubicBezTo>
                    <a:pt x="65" y="7"/>
                    <a:pt x="65" y="7"/>
                    <a:pt x="65" y="7"/>
                  </a:cubicBezTo>
                  <a:cubicBezTo>
                    <a:pt x="65" y="6"/>
                    <a:pt x="65" y="6"/>
                    <a:pt x="65" y="6"/>
                  </a:cubicBezTo>
                  <a:cubicBezTo>
                    <a:pt x="65" y="6"/>
                    <a:pt x="65" y="6"/>
                    <a:pt x="65" y="6"/>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solidFill>
                  <a:schemeClr val="tx1">
                    <a:lumMod val="75000"/>
                    <a:lumOff val="25000"/>
                  </a:schemeClr>
                </a:solidFill>
              </a:endParaRPr>
            </a:p>
          </p:txBody>
        </p:sp>
        <p:sp>
          <p:nvSpPr>
            <p:cNvPr id="739" name="Freeform 1225"/>
            <p:cNvSpPr>
              <a:spLocks/>
            </p:cNvSpPr>
            <p:nvPr/>
          </p:nvSpPr>
          <p:spPr bwMode="auto">
            <a:xfrm>
              <a:off x="2681" y="3384"/>
              <a:ext cx="26" cy="17"/>
            </a:xfrm>
            <a:custGeom>
              <a:avLst/>
              <a:gdLst>
                <a:gd name="T0" fmla="*/ 24 w 27"/>
                <a:gd name="T1" fmla="*/ 15 h 18"/>
                <a:gd name="T2" fmla="*/ 24 w 27"/>
                <a:gd name="T3" fmla="*/ 10 h 18"/>
                <a:gd name="T4" fmla="*/ 27 w 27"/>
                <a:gd name="T5" fmla="*/ 0 h 18"/>
                <a:gd name="T6" fmla="*/ 22 w 27"/>
                <a:gd name="T7" fmla="*/ 1 h 18"/>
                <a:gd name="T8" fmla="*/ 7 w 27"/>
                <a:gd name="T9" fmla="*/ 1 h 18"/>
                <a:gd name="T10" fmla="*/ 5 w 27"/>
                <a:gd name="T11" fmla="*/ 0 h 18"/>
                <a:gd name="T12" fmla="*/ 0 w 27"/>
                <a:gd name="T13" fmla="*/ 3 h 18"/>
                <a:gd name="T14" fmla="*/ 10 w 27"/>
                <a:gd name="T15" fmla="*/ 8 h 18"/>
                <a:gd name="T16" fmla="*/ 20 w 27"/>
                <a:gd name="T17" fmla="*/ 14 h 18"/>
                <a:gd name="T18" fmla="*/ 23 w 27"/>
                <a:gd name="T19" fmla="*/ 16 h 18"/>
                <a:gd name="T20" fmla="*/ 23 w 27"/>
                <a:gd name="T21" fmla="*/ 18 h 18"/>
                <a:gd name="T22" fmla="*/ 23 w 27"/>
                <a:gd name="T23" fmla="*/ 18 h 18"/>
                <a:gd name="T24" fmla="*/ 23 w 27"/>
                <a:gd name="T25" fmla="*/ 16 h 18"/>
                <a:gd name="T26" fmla="*/ 24 w 27"/>
                <a:gd name="T27" fmla="*/ 15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7" h="18">
                  <a:moveTo>
                    <a:pt x="24" y="15"/>
                  </a:moveTo>
                  <a:cubicBezTo>
                    <a:pt x="24" y="15"/>
                    <a:pt x="24" y="14"/>
                    <a:pt x="24" y="10"/>
                  </a:cubicBezTo>
                  <a:cubicBezTo>
                    <a:pt x="23" y="6"/>
                    <a:pt x="26" y="2"/>
                    <a:pt x="27" y="0"/>
                  </a:cubicBezTo>
                  <a:cubicBezTo>
                    <a:pt x="26" y="0"/>
                    <a:pt x="24" y="0"/>
                    <a:pt x="22" y="1"/>
                  </a:cubicBezTo>
                  <a:cubicBezTo>
                    <a:pt x="15" y="2"/>
                    <a:pt x="11" y="3"/>
                    <a:pt x="7" y="1"/>
                  </a:cubicBezTo>
                  <a:cubicBezTo>
                    <a:pt x="6" y="0"/>
                    <a:pt x="6" y="0"/>
                    <a:pt x="5" y="0"/>
                  </a:cubicBezTo>
                  <a:cubicBezTo>
                    <a:pt x="3" y="0"/>
                    <a:pt x="0" y="2"/>
                    <a:pt x="0" y="3"/>
                  </a:cubicBezTo>
                  <a:cubicBezTo>
                    <a:pt x="0" y="3"/>
                    <a:pt x="2" y="5"/>
                    <a:pt x="10" y="8"/>
                  </a:cubicBezTo>
                  <a:cubicBezTo>
                    <a:pt x="16" y="9"/>
                    <a:pt x="18" y="12"/>
                    <a:pt x="20" y="14"/>
                  </a:cubicBezTo>
                  <a:cubicBezTo>
                    <a:pt x="21" y="15"/>
                    <a:pt x="22" y="16"/>
                    <a:pt x="23" y="16"/>
                  </a:cubicBezTo>
                  <a:cubicBezTo>
                    <a:pt x="23" y="18"/>
                    <a:pt x="23" y="18"/>
                    <a:pt x="23" y="18"/>
                  </a:cubicBezTo>
                  <a:cubicBezTo>
                    <a:pt x="23" y="18"/>
                    <a:pt x="23" y="18"/>
                    <a:pt x="23" y="18"/>
                  </a:cubicBezTo>
                  <a:cubicBezTo>
                    <a:pt x="23" y="16"/>
                    <a:pt x="23" y="16"/>
                    <a:pt x="23" y="16"/>
                  </a:cubicBezTo>
                  <a:cubicBezTo>
                    <a:pt x="24" y="16"/>
                    <a:pt x="24" y="15"/>
                    <a:pt x="24" y="15"/>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solidFill>
                  <a:schemeClr val="tx1">
                    <a:lumMod val="75000"/>
                    <a:lumOff val="25000"/>
                  </a:schemeClr>
                </a:solidFill>
              </a:endParaRPr>
            </a:p>
          </p:txBody>
        </p:sp>
        <p:sp>
          <p:nvSpPr>
            <p:cNvPr id="740" name="Freeform 1226"/>
            <p:cNvSpPr>
              <a:spLocks/>
            </p:cNvSpPr>
            <p:nvPr/>
          </p:nvSpPr>
          <p:spPr bwMode="auto">
            <a:xfrm>
              <a:off x="2745" y="3279"/>
              <a:ext cx="38" cy="49"/>
            </a:xfrm>
            <a:custGeom>
              <a:avLst/>
              <a:gdLst>
                <a:gd name="T0" fmla="*/ 19 w 40"/>
                <a:gd name="T1" fmla="*/ 52 h 52"/>
                <a:gd name="T2" fmla="*/ 20 w 40"/>
                <a:gd name="T3" fmla="*/ 52 h 52"/>
                <a:gd name="T4" fmla="*/ 22 w 40"/>
                <a:gd name="T5" fmla="*/ 51 h 52"/>
                <a:gd name="T6" fmla="*/ 24 w 40"/>
                <a:gd name="T7" fmla="*/ 51 h 52"/>
                <a:gd name="T8" fmla="*/ 27 w 40"/>
                <a:gd name="T9" fmla="*/ 50 h 52"/>
                <a:gd name="T10" fmla="*/ 29 w 40"/>
                <a:gd name="T11" fmla="*/ 50 h 52"/>
                <a:gd name="T12" fmla="*/ 32 w 40"/>
                <a:gd name="T13" fmla="*/ 50 h 52"/>
                <a:gd name="T14" fmla="*/ 34 w 40"/>
                <a:gd name="T15" fmla="*/ 49 h 52"/>
                <a:gd name="T16" fmla="*/ 36 w 40"/>
                <a:gd name="T17" fmla="*/ 49 h 52"/>
                <a:gd name="T18" fmla="*/ 36 w 40"/>
                <a:gd name="T19" fmla="*/ 48 h 52"/>
                <a:gd name="T20" fmla="*/ 38 w 40"/>
                <a:gd name="T21" fmla="*/ 43 h 52"/>
                <a:gd name="T22" fmla="*/ 37 w 40"/>
                <a:gd name="T23" fmla="*/ 37 h 52"/>
                <a:gd name="T24" fmla="*/ 37 w 40"/>
                <a:gd name="T25" fmla="*/ 26 h 52"/>
                <a:gd name="T26" fmla="*/ 37 w 40"/>
                <a:gd name="T27" fmla="*/ 25 h 52"/>
                <a:gd name="T28" fmla="*/ 28 w 40"/>
                <a:gd name="T29" fmla="*/ 20 h 52"/>
                <a:gd name="T30" fmla="*/ 24 w 40"/>
                <a:gd name="T31" fmla="*/ 15 h 52"/>
                <a:gd name="T32" fmla="*/ 19 w 40"/>
                <a:gd name="T33" fmla="*/ 7 h 52"/>
                <a:gd name="T34" fmla="*/ 17 w 40"/>
                <a:gd name="T35" fmla="*/ 4 h 52"/>
                <a:gd name="T36" fmla="*/ 16 w 40"/>
                <a:gd name="T37" fmla="*/ 3 h 52"/>
                <a:gd name="T38" fmla="*/ 15 w 40"/>
                <a:gd name="T39" fmla="*/ 2 h 52"/>
                <a:gd name="T40" fmla="*/ 15 w 40"/>
                <a:gd name="T41" fmla="*/ 2 h 52"/>
                <a:gd name="T42" fmla="*/ 9 w 40"/>
                <a:gd name="T43" fmla="*/ 0 h 52"/>
                <a:gd name="T44" fmla="*/ 0 w 40"/>
                <a:gd name="T45" fmla="*/ 3 h 52"/>
                <a:gd name="T46" fmla="*/ 0 w 40"/>
                <a:gd name="T47" fmla="*/ 5 h 52"/>
                <a:gd name="T48" fmla="*/ 0 w 40"/>
                <a:gd name="T49" fmla="*/ 6 h 52"/>
                <a:gd name="T50" fmla="*/ 1 w 40"/>
                <a:gd name="T51" fmla="*/ 6 h 52"/>
                <a:gd name="T52" fmla="*/ 5 w 40"/>
                <a:gd name="T53" fmla="*/ 13 h 52"/>
                <a:gd name="T54" fmla="*/ 6 w 40"/>
                <a:gd name="T55" fmla="*/ 17 h 52"/>
                <a:gd name="T56" fmla="*/ 6 w 40"/>
                <a:gd name="T57" fmla="*/ 18 h 52"/>
                <a:gd name="T58" fmla="*/ 6 w 40"/>
                <a:gd name="T59" fmla="*/ 19 h 52"/>
                <a:gd name="T60" fmla="*/ 7 w 40"/>
                <a:gd name="T61" fmla="*/ 23 h 52"/>
                <a:gd name="T62" fmla="*/ 7 w 40"/>
                <a:gd name="T63" fmla="*/ 29 h 52"/>
                <a:gd name="T64" fmla="*/ 6 w 40"/>
                <a:gd name="T65" fmla="*/ 31 h 52"/>
                <a:gd name="T66" fmla="*/ 6 w 40"/>
                <a:gd name="T67" fmla="*/ 34 h 52"/>
                <a:gd name="T68" fmla="*/ 5 w 40"/>
                <a:gd name="T69" fmla="*/ 35 h 52"/>
                <a:gd name="T70" fmla="*/ 5 w 40"/>
                <a:gd name="T71" fmla="*/ 35 h 52"/>
                <a:gd name="T72" fmla="*/ 4 w 40"/>
                <a:gd name="T73" fmla="*/ 36 h 52"/>
                <a:gd name="T74" fmla="*/ 3 w 40"/>
                <a:gd name="T75" fmla="*/ 36 h 52"/>
                <a:gd name="T76" fmla="*/ 2 w 40"/>
                <a:gd name="T77" fmla="*/ 39 h 52"/>
                <a:gd name="T78" fmla="*/ 4 w 40"/>
                <a:gd name="T79" fmla="*/ 41 h 52"/>
                <a:gd name="T80" fmla="*/ 7 w 40"/>
                <a:gd name="T81" fmla="*/ 44 h 52"/>
                <a:gd name="T82" fmla="*/ 9 w 40"/>
                <a:gd name="T83" fmla="*/ 4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0" h="52">
                  <a:moveTo>
                    <a:pt x="12" y="48"/>
                  </a:moveTo>
                  <a:cubicBezTo>
                    <a:pt x="14" y="49"/>
                    <a:pt x="17" y="51"/>
                    <a:pt x="19" y="52"/>
                  </a:cubicBezTo>
                  <a:cubicBezTo>
                    <a:pt x="19" y="52"/>
                    <a:pt x="20" y="52"/>
                    <a:pt x="20" y="52"/>
                  </a:cubicBezTo>
                  <a:cubicBezTo>
                    <a:pt x="20" y="52"/>
                    <a:pt x="20" y="52"/>
                    <a:pt x="20" y="52"/>
                  </a:cubicBezTo>
                  <a:cubicBezTo>
                    <a:pt x="20" y="52"/>
                    <a:pt x="20" y="52"/>
                    <a:pt x="20" y="52"/>
                  </a:cubicBezTo>
                  <a:cubicBezTo>
                    <a:pt x="21" y="52"/>
                    <a:pt x="22" y="51"/>
                    <a:pt x="22" y="51"/>
                  </a:cubicBezTo>
                  <a:cubicBezTo>
                    <a:pt x="22" y="51"/>
                    <a:pt x="22" y="51"/>
                    <a:pt x="22" y="51"/>
                  </a:cubicBezTo>
                  <a:cubicBezTo>
                    <a:pt x="23" y="51"/>
                    <a:pt x="24" y="51"/>
                    <a:pt x="24" y="51"/>
                  </a:cubicBezTo>
                  <a:cubicBezTo>
                    <a:pt x="24" y="51"/>
                    <a:pt x="25" y="51"/>
                    <a:pt x="25" y="51"/>
                  </a:cubicBezTo>
                  <a:cubicBezTo>
                    <a:pt x="25" y="51"/>
                    <a:pt x="26" y="51"/>
                    <a:pt x="27" y="50"/>
                  </a:cubicBezTo>
                  <a:cubicBezTo>
                    <a:pt x="27" y="50"/>
                    <a:pt x="27" y="50"/>
                    <a:pt x="28" y="50"/>
                  </a:cubicBezTo>
                  <a:cubicBezTo>
                    <a:pt x="28" y="50"/>
                    <a:pt x="29" y="50"/>
                    <a:pt x="29" y="50"/>
                  </a:cubicBezTo>
                  <a:cubicBezTo>
                    <a:pt x="29" y="50"/>
                    <a:pt x="30" y="50"/>
                    <a:pt x="30" y="50"/>
                  </a:cubicBezTo>
                  <a:cubicBezTo>
                    <a:pt x="31" y="50"/>
                    <a:pt x="31" y="50"/>
                    <a:pt x="32" y="50"/>
                  </a:cubicBezTo>
                  <a:cubicBezTo>
                    <a:pt x="32" y="49"/>
                    <a:pt x="33" y="49"/>
                    <a:pt x="33" y="49"/>
                  </a:cubicBezTo>
                  <a:cubicBezTo>
                    <a:pt x="33" y="49"/>
                    <a:pt x="34" y="49"/>
                    <a:pt x="34" y="49"/>
                  </a:cubicBezTo>
                  <a:cubicBezTo>
                    <a:pt x="35" y="49"/>
                    <a:pt x="35" y="49"/>
                    <a:pt x="35" y="49"/>
                  </a:cubicBezTo>
                  <a:cubicBezTo>
                    <a:pt x="36" y="49"/>
                    <a:pt x="36" y="49"/>
                    <a:pt x="36" y="49"/>
                  </a:cubicBezTo>
                  <a:cubicBezTo>
                    <a:pt x="36" y="49"/>
                    <a:pt x="36" y="49"/>
                    <a:pt x="36" y="48"/>
                  </a:cubicBezTo>
                  <a:cubicBezTo>
                    <a:pt x="36" y="48"/>
                    <a:pt x="36" y="48"/>
                    <a:pt x="36" y="48"/>
                  </a:cubicBezTo>
                  <a:cubicBezTo>
                    <a:pt x="36" y="48"/>
                    <a:pt x="36" y="48"/>
                    <a:pt x="36" y="47"/>
                  </a:cubicBezTo>
                  <a:cubicBezTo>
                    <a:pt x="36" y="46"/>
                    <a:pt x="37" y="44"/>
                    <a:pt x="38" y="43"/>
                  </a:cubicBezTo>
                  <a:cubicBezTo>
                    <a:pt x="39" y="42"/>
                    <a:pt x="39" y="41"/>
                    <a:pt x="40" y="41"/>
                  </a:cubicBezTo>
                  <a:cubicBezTo>
                    <a:pt x="40" y="40"/>
                    <a:pt x="38" y="38"/>
                    <a:pt x="37" y="37"/>
                  </a:cubicBezTo>
                  <a:cubicBezTo>
                    <a:pt x="35" y="35"/>
                    <a:pt x="34" y="33"/>
                    <a:pt x="35" y="31"/>
                  </a:cubicBezTo>
                  <a:cubicBezTo>
                    <a:pt x="35" y="29"/>
                    <a:pt x="36" y="27"/>
                    <a:pt x="37" y="26"/>
                  </a:cubicBezTo>
                  <a:cubicBezTo>
                    <a:pt x="37" y="26"/>
                    <a:pt x="37" y="25"/>
                    <a:pt x="37" y="25"/>
                  </a:cubicBezTo>
                  <a:cubicBezTo>
                    <a:pt x="37" y="25"/>
                    <a:pt x="37" y="25"/>
                    <a:pt x="37" y="25"/>
                  </a:cubicBezTo>
                  <a:cubicBezTo>
                    <a:pt x="37" y="24"/>
                    <a:pt x="37" y="23"/>
                    <a:pt x="37" y="22"/>
                  </a:cubicBezTo>
                  <a:cubicBezTo>
                    <a:pt x="35" y="21"/>
                    <a:pt x="30" y="21"/>
                    <a:pt x="28" y="20"/>
                  </a:cubicBezTo>
                  <a:cubicBezTo>
                    <a:pt x="27" y="20"/>
                    <a:pt x="26" y="20"/>
                    <a:pt x="26" y="20"/>
                  </a:cubicBezTo>
                  <a:cubicBezTo>
                    <a:pt x="23" y="19"/>
                    <a:pt x="24" y="16"/>
                    <a:pt x="24" y="15"/>
                  </a:cubicBezTo>
                  <a:cubicBezTo>
                    <a:pt x="24" y="14"/>
                    <a:pt x="24" y="13"/>
                    <a:pt x="24" y="13"/>
                  </a:cubicBezTo>
                  <a:cubicBezTo>
                    <a:pt x="21" y="13"/>
                    <a:pt x="19" y="10"/>
                    <a:pt x="19" y="7"/>
                  </a:cubicBezTo>
                  <a:cubicBezTo>
                    <a:pt x="19" y="7"/>
                    <a:pt x="19" y="7"/>
                    <a:pt x="19" y="6"/>
                  </a:cubicBezTo>
                  <a:cubicBezTo>
                    <a:pt x="18" y="6"/>
                    <a:pt x="18" y="5"/>
                    <a:pt x="17" y="4"/>
                  </a:cubicBezTo>
                  <a:cubicBezTo>
                    <a:pt x="17" y="4"/>
                    <a:pt x="17" y="4"/>
                    <a:pt x="17" y="4"/>
                  </a:cubicBezTo>
                  <a:cubicBezTo>
                    <a:pt x="17" y="4"/>
                    <a:pt x="16" y="4"/>
                    <a:pt x="16" y="3"/>
                  </a:cubicBezTo>
                  <a:cubicBezTo>
                    <a:pt x="16" y="3"/>
                    <a:pt x="16" y="3"/>
                    <a:pt x="16" y="3"/>
                  </a:cubicBezTo>
                  <a:cubicBezTo>
                    <a:pt x="16" y="2"/>
                    <a:pt x="15" y="2"/>
                    <a:pt x="15" y="2"/>
                  </a:cubicBezTo>
                  <a:cubicBezTo>
                    <a:pt x="15" y="2"/>
                    <a:pt x="15" y="2"/>
                    <a:pt x="15" y="2"/>
                  </a:cubicBezTo>
                  <a:cubicBezTo>
                    <a:pt x="15" y="2"/>
                    <a:pt x="15" y="2"/>
                    <a:pt x="15" y="2"/>
                  </a:cubicBezTo>
                  <a:cubicBezTo>
                    <a:pt x="14" y="1"/>
                    <a:pt x="14" y="1"/>
                    <a:pt x="14" y="1"/>
                  </a:cubicBezTo>
                  <a:cubicBezTo>
                    <a:pt x="12" y="1"/>
                    <a:pt x="10" y="0"/>
                    <a:pt x="9" y="0"/>
                  </a:cubicBezTo>
                  <a:cubicBezTo>
                    <a:pt x="8" y="1"/>
                    <a:pt x="3" y="2"/>
                    <a:pt x="0" y="3"/>
                  </a:cubicBezTo>
                  <a:cubicBezTo>
                    <a:pt x="0" y="3"/>
                    <a:pt x="0" y="3"/>
                    <a:pt x="0" y="3"/>
                  </a:cubicBezTo>
                  <a:cubicBezTo>
                    <a:pt x="0" y="4"/>
                    <a:pt x="0" y="4"/>
                    <a:pt x="0" y="5"/>
                  </a:cubicBezTo>
                  <a:cubicBezTo>
                    <a:pt x="0" y="5"/>
                    <a:pt x="0" y="5"/>
                    <a:pt x="0" y="5"/>
                  </a:cubicBezTo>
                  <a:cubicBezTo>
                    <a:pt x="0" y="5"/>
                    <a:pt x="0" y="5"/>
                    <a:pt x="0" y="6"/>
                  </a:cubicBezTo>
                  <a:cubicBezTo>
                    <a:pt x="0" y="6"/>
                    <a:pt x="0" y="6"/>
                    <a:pt x="0" y="6"/>
                  </a:cubicBezTo>
                  <a:cubicBezTo>
                    <a:pt x="1" y="6"/>
                    <a:pt x="1" y="6"/>
                    <a:pt x="1" y="6"/>
                  </a:cubicBezTo>
                  <a:cubicBezTo>
                    <a:pt x="1" y="6"/>
                    <a:pt x="1" y="6"/>
                    <a:pt x="1" y="6"/>
                  </a:cubicBezTo>
                  <a:cubicBezTo>
                    <a:pt x="1" y="6"/>
                    <a:pt x="1" y="7"/>
                    <a:pt x="1" y="7"/>
                  </a:cubicBezTo>
                  <a:cubicBezTo>
                    <a:pt x="5" y="8"/>
                    <a:pt x="5" y="11"/>
                    <a:pt x="5" y="13"/>
                  </a:cubicBezTo>
                  <a:cubicBezTo>
                    <a:pt x="5" y="14"/>
                    <a:pt x="5" y="15"/>
                    <a:pt x="6" y="16"/>
                  </a:cubicBezTo>
                  <a:cubicBezTo>
                    <a:pt x="6" y="16"/>
                    <a:pt x="6" y="16"/>
                    <a:pt x="6" y="17"/>
                  </a:cubicBezTo>
                  <a:cubicBezTo>
                    <a:pt x="6" y="17"/>
                    <a:pt x="6" y="17"/>
                    <a:pt x="6" y="17"/>
                  </a:cubicBezTo>
                  <a:cubicBezTo>
                    <a:pt x="6" y="17"/>
                    <a:pt x="6" y="18"/>
                    <a:pt x="6" y="18"/>
                  </a:cubicBezTo>
                  <a:cubicBezTo>
                    <a:pt x="6" y="18"/>
                    <a:pt x="6" y="18"/>
                    <a:pt x="6" y="18"/>
                  </a:cubicBezTo>
                  <a:cubicBezTo>
                    <a:pt x="6" y="19"/>
                    <a:pt x="6" y="19"/>
                    <a:pt x="6" y="19"/>
                  </a:cubicBezTo>
                  <a:cubicBezTo>
                    <a:pt x="6" y="19"/>
                    <a:pt x="6" y="19"/>
                    <a:pt x="6" y="19"/>
                  </a:cubicBezTo>
                  <a:cubicBezTo>
                    <a:pt x="7" y="23"/>
                    <a:pt x="7" y="23"/>
                    <a:pt x="7" y="23"/>
                  </a:cubicBezTo>
                  <a:cubicBezTo>
                    <a:pt x="7" y="23"/>
                    <a:pt x="7" y="23"/>
                    <a:pt x="7" y="23"/>
                  </a:cubicBezTo>
                  <a:cubicBezTo>
                    <a:pt x="7" y="25"/>
                    <a:pt x="7" y="27"/>
                    <a:pt x="7" y="29"/>
                  </a:cubicBezTo>
                  <a:cubicBezTo>
                    <a:pt x="6" y="29"/>
                    <a:pt x="6" y="30"/>
                    <a:pt x="6" y="30"/>
                  </a:cubicBezTo>
                  <a:cubicBezTo>
                    <a:pt x="6" y="31"/>
                    <a:pt x="6" y="31"/>
                    <a:pt x="6" y="31"/>
                  </a:cubicBezTo>
                  <a:cubicBezTo>
                    <a:pt x="6" y="32"/>
                    <a:pt x="6" y="32"/>
                    <a:pt x="6" y="32"/>
                  </a:cubicBezTo>
                  <a:cubicBezTo>
                    <a:pt x="6" y="33"/>
                    <a:pt x="6" y="33"/>
                    <a:pt x="6" y="34"/>
                  </a:cubicBezTo>
                  <a:cubicBezTo>
                    <a:pt x="6" y="34"/>
                    <a:pt x="6" y="34"/>
                    <a:pt x="6" y="34"/>
                  </a:cubicBezTo>
                  <a:cubicBezTo>
                    <a:pt x="5" y="34"/>
                    <a:pt x="5" y="35"/>
                    <a:pt x="5" y="35"/>
                  </a:cubicBezTo>
                  <a:cubicBezTo>
                    <a:pt x="5" y="35"/>
                    <a:pt x="5" y="35"/>
                    <a:pt x="5" y="35"/>
                  </a:cubicBezTo>
                  <a:cubicBezTo>
                    <a:pt x="5" y="35"/>
                    <a:pt x="5" y="35"/>
                    <a:pt x="5" y="35"/>
                  </a:cubicBezTo>
                  <a:cubicBezTo>
                    <a:pt x="4" y="36"/>
                    <a:pt x="4" y="36"/>
                    <a:pt x="4" y="36"/>
                  </a:cubicBezTo>
                  <a:cubicBezTo>
                    <a:pt x="4" y="36"/>
                    <a:pt x="4" y="36"/>
                    <a:pt x="4" y="36"/>
                  </a:cubicBezTo>
                  <a:cubicBezTo>
                    <a:pt x="4" y="36"/>
                    <a:pt x="4" y="36"/>
                    <a:pt x="4" y="36"/>
                  </a:cubicBezTo>
                  <a:cubicBezTo>
                    <a:pt x="3" y="36"/>
                    <a:pt x="3" y="36"/>
                    <a:pt x="3" y="36"/>
                  </a:cubicBezTo>
                  <a:cubicBezTo>
                    <a:pt x="3" y="36"/>
                    <a:pt x="2" y="37"/>
                    <a:pt x="2" y="38"/>
                  </a:cubicBezTo>
                  <a:cubicBezTo>
                    <a:pt x="2" y="38"/>
                    <a:pt x="2" y="38"/>
                    <a:pt x="2" y="39"/>
                  </a:cubicBezTo>
                  <a:cubicBezTo>
                    <a:pt x="2" y="39"/>
                    <a:pt x="3" y="39"/>
                    <a:pt x="3" y="39"/>
                  </a:cubicBezTo>
                  <a:cubicBezTo>
                    <a:pt x="3" y="40"/>
                    <a:pt x="4" y="40"/>
                    <a:pt x="4" y="41"/>
                  </a:cubicBezTo>
                  <a:cubicBezTo>
                    <a:pt x="4" y="41"/>
                    <a:pt x="5" y="42"/>
                    <a:pt x="5" y="42"/>
                  </a:cubicBezTo>
                  <a:cubicBezTo>
                    <a:pt x="6" y="43"/>
                    <a:pt x="6" y="43"/>
                    <a:pt x="7" y="44"/>
                  </a:cubicBezTo>
                  <a:cubicBezTo>
                    <a:pt x="7" y="44"/>
                    <a:pt x="7" y="45"/>
                    <a:pt x="8" y="45"/>
                  </a:cubicBezTo>
                  <a:cubicBezTo>
                    <a:pt x="8" y="45"/>
                    <a:pt x="8" y="46"/>
                    <a:pt x="9" y="46"/>
                  </a:cubicBezTo>
                  <a:cubicBezTo>
                    <a:pt x="9" y="46"/>
                    <a:pt x="10" y="47"/>
                    <a:pt x="12" y="48"/>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solidFill>
                  <a:schemeClr val="tx1">
                    <a:lumMod val="75000"/>
                    <a:lumOff val="25000"/>
                  </a:schemeClr>
                </a:solidFill>
              </a:endParaRPr>
            </a:p>
          </p:txBody>
        </p:sp>
      </p:grpSp>
      <p:sp>
        <p:nvSpPr>
          <p:cNvPr id="2" name="Title 1">
            <a:extLst>
              <a:ext uri="{FF2B5EF4-FFF2-40B4-BE49-F238E27FC236}">
                <a16:creationId xmlns:a16="http://schemas.microsoft.com/office/drawing/2014/main" id="{8274B95C-6854-40A6-B628-D94019F36F7D}"/>
              </a:ext>
            </a:extLst>
          </p:cNvPr>
          <p:cNvSpPr>
            <a:spLocks noGrp="1"/>
          </p:cNvSpPr>
          <p:nvPr>
            <p:ph type="title"/>
          </p:nvPr>
        </p:nvSpPr>
        <p:spPr/>
        <p:txBody>
          <a:bodyPr/>
          <a:lstStyle/>
          <a:p>
            <a:r>
              <a:rPr lang="en-US" dirty="0"/>
              <a:t>Europe Continent Infographic</a:t>
            </a:r>
          </a:p>
        </p:txBody>
      </p:sp>
      <p:sp>
        <p:nvSpPr>
          <p:cNvPr id="49" name="TextBox 692">
            <a:extLst>
              <a:ext uri="{FF2B5EF4-FFF2-40B4-BE49-F238E27FC236}">
                <a16:creationId xmlns:a16="http://schemas.microsoft.com/office/drawing/2014/main" id="{38C086F3-FCFA-4E34-A896-E91C0EE46962}"/>
              </a:ext>
            </a:extLst>
          </p:cNvPr>
          <p:cNvSpPr txBox="1">
            <a:spLocks noChangeArrowheads="1"/>
          </p:cNvSpPr>
          <p:nvPr/>
        </p:nvSpPr>
        <p:spPr bwMode="auto">
          <a:xfrm>
            <a:off x="5954437" y="2247202"/>
            <a:ext cx="3729932" cy="5078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3600">
                <a:solidFill>
                  <a:schemeClr val="tx1"/>
                </a:solidFill>
                <a:latin typeface="Lato Light" panose="020F0302020204030203" pitchFamily="34" charset="0"/>
                <a:ea typeface="MS PGothic" panose="020B0600070205080204" pitchFamily="34" charset="-128"/>
              </a:defRPr>
            </a:lvl1pPr>
            <a:lvl2pPr marL="742950" indent="-285750">
              <a:defRPr sz="3600">
                <a:solidFill>
                  <a:schemeClr val="tx1"/>
                </a:solidFill>
                <a:latin typeface="Lato Light" panose="020F0302020204030203" pitchFamily="34" charset="0"/>
                <a:ea typeface="MS PGothic" panose="020B0600070205080204" pitchFamily="34" charset="-128"/>
              </a:defRPr>
            </a:lvl2pPr>
            <a:lvl3pPr marL="1143000" indent="-228600">
              <a:defRPr sz="3600">
                <a:solidFill>
                  <a:schemeClr val="tx1"/>
                </a:solidFill>
                <a:latin typeface="Lato Light" panose="020F0302020204030203" pitchFamily="34" charset="0"/>
                <a:ea typeface="MS PGothic" panose="020B0600070205080204" pitchFamily="34" charset="-128"/>
              </a:defRPr>
            </a:lvl3pPr>
            <a:lvl4pPr marL="1600200" indent="-228600">
              <a:defRPr sz="3600">
                <a:solidFill>
                  <a:schemeClr val="tx1"/>
                </a:solidFill>
                <a:latin typeface="Lato Light" panose="020F0302020204030203" pitchFamily="34" charset="0"/>
                <a:ea typeface="MS PGothic" panose="020B0600070205080204" pitchFamily="34" charset="-128"/>
              </a:defRPr>
            </a:lvl4pPr>
            <a:lvl5pPr marL="2057400" indent="-228600">
              <a:defRPr sz="3600">
                <a:solidFill>
                  <a:schemeClr val="tx1"/>
                </a:solidFill>
                <a:latin typeface="Lato Light" panose="020F0302020204030203" pitchFamily="34" charset="0"/>
                <a:ea typeface="MS PGothic" panose="020B0600070205080204" pitchFamily="34" charset="-128"/>
              </a:defRPr>
            </a:lvl5pPr>
            <a:lvl6pPr marL="25146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6pPr>
            <a:lvl7pPr marL="29718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7pPr>
            <a:lvl8pPr marL="34290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8pPr>
            <a:lvl9pPr marL="38862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9pPr>
          </a:lstStyle>
          <a:p>
            <a:pPr>
              <a:lnSpc>
                <a:spcPct val="90000"/>
              </a:lnSpc>
            </a:pPr>
            <a:r>
              <a:rPr lang="en-US" altLang="es-MX" sz="3000" dirty="0">
                <a:latin typeface="+mj-lt"/>
              </a:rPr>
              <a:t>Our  Incredible Growth</a:t>
            </a:r>
          </a:p>
        </p:txBody>
      </p:sp>
      <p:sp>
        <p:nvSpPr>
          <p:cNvPr id="50" name="Shape 188">
            <a:extLst>
              <a:ext uri="{FF2B5EF4-FFF2-40B4-BE49-F238E27FC236}">
                <a16:creationId xmlns:a16="http://schemas.microsoft.com/office/drawing/2014/main" id="{D7137074-D3F9-403C-A700-DE1E0B4DAD25}"/>
              </a:ext>
            </a:extLst>
          </p:cNvPr>
          <p:cNvSpPr>
            <a:spLocks noChangeArrowheads="1"/>
          </p:cNvSpPr>
          <p:nvPr/>
        </p:nvSpPr>
        <p:spPr bwMode="auto">
          <a:xfrm>
            <a:off x="6038324" y="2698478"/>
            <a:ext cx="5724525" cy="24198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400000"/>
                <a:headEnd/>
                <a:tailEnd/>
              </a14:hiddenLine>
            </a:ext>
          </a:extLst>
        </p:spPr>
        <p:txBody>
          <a:bodyPr lIns="0" tIns="0" rIns="0" bIns="0" anchor="ctr">
            <a:spAutoFit/>
          </a:bodyPr>
          <a:lstStyle>
            <a:lvl1pPr defTabSz="584200">
              <a:defRPr sz="3600">
                <a:solidFill>
                  <a:schemeClr val="tx1"/>
                </a:solidFill>
                <a:latin typeface="Lato Light" panose="020F0302020204030203" pitchFamily="34" charset="0"/>
                <a:ea typeface="MS PGothic" panose="020B0600070205080204" pitchFamily="34" charset="-128"/>
              </a:defRPr>
            </a:lvl1pPr>
            <a:lvl2pPr marL="742950" indent="-285750" defTabSz="584200">
              <a:defRPr sz="3600">
                <a:solidFill>
                  <a:schemeClr val="tx1"/>
                </a:solidFill>
                <a:latin typeface="Lato Light" panose="020F0302020204030203" pitchFamily="34" charset="0"/>
                <a:ea typeface="MS PGothic" panose="020B0600070205080204" pitchFamily="34" charset="-128"/>
              </a:defRPr>
            </a:lvl2pPr>
            <a:lvl3pPr marL="1143000" indent="-228600" defTabSz="584200">
              <a:defRPr sz="3600">
                <a:solidFill>
                  <a:schemeClr val="tx1"/>
                </a:solidFill>
                <a:latin typeface="Lato Light" panose="020F0302020204030203" pitchFamily="34" charset="0"/>
                <a:ea typeface="MS PGothic" panose="020B0600070205080204" pitchFamily="34" charset="-128"/>
              </a:defRPr>
            </a:lvl3pPr>
            <a:lvl4pPr marL="1600200" indent="-228600" defTabSz="584200">
              <a:defRPr sz="3600">
                <a:solidFill>
                  <a:schemeClr val="tx1"/>
                </a:solidFill>
                <a:latin typeface="Lato Light" panose="020F0302020204030203" pitchFamily="34" charset="0"/>
                <a:ea typeface="MS PGothic" panose="020B0600070205080204" pitchFamily="34" charset="-128"/>
              </a:defRPr>
            </a:lvl4pPr>
            <a:lvl5pPr marL="2057400" indent="-228600" defTabSz="584200">
              <a:defRPr sz="3600">
                <a:solidFill>
                  <a:schemeClr val="tx1"/>
                </a:solidFill>
                <a:latin typeface="Lato Light" panose="020F0302020204030203" pitchFamily="34" charset="0"/>
                <a:ea typeface="MS PGothic" panose="020B0600070205080204" pitchFamily="34" charset="-128"/>
              </a:defRPr>
            </a:lvl5pPr>
            <a:lvl6pPr marL="2514600" indent="-228600" defTabSz="584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6pPr>
            <a:lvl7pPr marL="2971800" indent="-228600" defTabSz="584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7pPr>
            <a:lvl8pPr marL="3429000" indent="-228600" defTabSz="584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8pPr>
            <a:lvl9pPr marL="3886200" indent="-228600" defTabSz="584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9pPr>
          </a:lstStyle>
          <a:p>
            <a:pPr>
              <a:lnSpc>
                <a:spcPct val="110000"/>
              </a:lnSpc>
              <a:spcBef>
                <a:spcPts val="1500"/>
              </a:spcBef>
            </a:pPr>
            <a:r>
              <a:rPr lang="en-US" sz="1800" dirty="0">
                <a:latin typeface="+mj-lt"/>
              </a:rPr>
              <a:t>Lorem ipsum dolor sit amet, consectetur adipiscing elit. Vestibulum venenatis </a:t>
            </a:r>
            <a:r>
              <a:rPr lang="en-US" sz="1800" dirty="0" err="1">
                <a:latin typeface="+mj-lt"/>
              </a:rPr>
              <a:t>venenatis</a:t>
            </a:r>
            <a:r>
              <a:rPr lang="en-US" sz="1800" dirty="0">
                <a:latin typeface="+mj-lt"/>
              </a:rPr>
              <a:t> sapien, ac convallis tortor malesuada ac. Maecenas nec porta nisl. In at risus vitae quam pretium ultrices. Maecenas turpis ipsum, sollicitudin nec ornare vitae, eleifend vel neque. Proin porttitor massa sed venenatis faucibus. Morbi congue risus sed neque posuere tristique. Pellentesque ac maximus mauris. Proin eu orci ac mi aliquam varius. </a:t>
            </a:r>
            <a:endParaRPr lang="en-US" altLang="es-MX" sz="900" dirty="0">
              <a:latin typeface="+mj-lt"/>
              <a:sym typeface="Helvetica Neue Light" charset="0"/>
            </a:endParaRPr>
          </a:p>
        </p:txBody>
      </p:sp>
    </p:spTree>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6321" name="Picture Placeholder 9" descr="portfolio4.jpg"/>
          <p:cNvPicPr>
            <a:picLocks noGrp="1" noChangeAspect="1"/>
          </p:cNvPicPr>
          <p:nvPr>
            <p:ph type="pic" sz="quarter" idx="13"/>
          </p:nvPr>
        </p:nvPicPr>
        <p:blipFill>
          <a:blip r:embed="rId2">
            <a:extLst>
              <a:ext uri="{28A0092B-C50C-407E-A947-70E740481C1C}">
                <a14:useLocalDpi xmlns:a14="http://schemas.microsoft.com/office/drawing/2010/main" val="0"/>
              </a:ext>
            </a:extLst>
          </a:blip>
          <a:srcRect l="33675" r="13493"/>
          <a:stretch>
            <a:fillRect/>
          </a:stretch>
        </p:blipFill>
        <p:spPr>
          <a:xfrm>
            <a:off x="0" y="0"/>
            <a:ext cx="6080919" cy="6858000"/>
          </a:xfrm>
        </p:spPr>
      </p:pic>
      <p:sp>
        <p:nvSpPr>
          <p:cNvPr id="66" name="Rectangle 65"/>
          <p:cNvSpPr/>
          <p:nvPr/>
        </p:nvSpPr>
        <p:spPr>
          <a:xfrm>
            <a:off x="0" y="0"/>
            <a:ext cx="6080919" cy="6858000"/>
          </a:xfrm>
          <a:prstGeom prst="rect">
            <a:avLst/>
          </a:prstGeom>
          <a:solidFill>
            <a:srgbClr val="FFAB00">
              <a:alpha val="79000"/>
            </a:srgbClr>
          </a:solidFill>
          <a:ln>
            <a:noFill/>
          </a:ln>
          <a:effectLst/>
        </p:spPr>
        <p:style>
          <a:lnRef idx="1">
            <a:schemeClr val="accent1"/>
          </a:lnRef>
          <a:fillRef idx="3">
            <a:schemeClr val="accent1"/>
          </a:fillRef>
          <a:effectRef idx="2">
            <a:schemeClr val="accent1"/>
          </a:effectRef>
          <a:fontRef idx="minor">
            <a:schemeClr val="lt1"/>
          </a:fontRef>
        </p:style>
        <p:txBody>
          <a:bodyPr lIns="45713" tIns="22856" rIns="45713" bIns="22856" anchor="ctr"/>
          <a:lstStyle/>
          <a:p>
            <a:pPr algn="ctr" defTabSz="914217">
              <a:defRPr/>
            </a:pPr>
            <a:endParaRPr lang="en-US" sz="900" dirty="0">
              <a:cs typeface="Lato Light"/>
            </a:endParaRPr>
          </a:p>
        </p:txBody>
      </p:sp>
      <p:grpSp>
        <p:nvGrpSpPr>
          <p:cNvPr id="30" name="Group 29"/>
          <p:cNvGrpSpPr/>
          <p:nvPr/>
        </p:nvGrpSpPr>
        <p:grpSpPr>
          <a:xfrm>
            <a:off x="295918" y="1789504"/>
            <a:ext cx="5572732" cy="3835907"/>
            <a:chOff x="1084683" y="3857818"/>
            <a:chExt cx="11149818" cy="7671814"/>
          </a:xfrm>
          <a:solidFill>
            <a:srgbClr val="D9D9D9"/>
          </a:solidFill>
        </p:grpSpPr>
        <p:sp>
          <p:nvSpPr>
            <p:cNvPr id="32" name="Freeform 31"/>
            <p:cNvSpPr>
              <a:spLocks/>
            </p:cNvSpPr>
            <p:nvPr/>
          </p:nvSpPr>
          <p:spPr bwMode="auto">
            <a:xfrm>
              <a:off x="2142830" y="4997217"/>
              <a:ext cx="4623" cy="4196"/>
            </a:xfrm>
            <a:custGeom>
              <a:avLst/>
              <a:gdLst>
                <a:gd name="T0" fmla="*/ 2 w 2"/>
                <a:gd name="T1" fmla="*/ 0 h 2"/>
                <a:gd name="T2" fmla="*/ 0 w 2"/>
                <a:gd name="T3" fmla="*/ 2 h 2"/>
                <a:gd name="T4" fmla="*/ 2 w 2"/>
                <a:gd name="T5" fmla="*/ 2 h 2"/>
                <a:gd name="T6" fmla="*/ 2 w 2"/>
                <a:gd name="T7" fmla="*/ 0 h 2"/>
              </a:gdLst>
              <a:ahLst/>
              <a:cxnLst>
                <a:cxn ang="0">
                  <a:pos x="T0" y="T1"/>
                </a:cxn>
                <a:cxn ang="0">
                  <a:pos x="T2" y="T3"/>
                </a:cxn>
                <a:cxn ang="0">
                  <a:pos x="T4" y="T5"/>
                </a:cxn>
                <a:cxn ang="0">
                  <a:pos x="T6" y="T7"/>
                </a:cxn>
              </a:cxnLst>
              <a:rect l="0" t="0" r="r" b="b"/>
              <a:pathLst>
                <a:path w="2" h="2">
                  <a:moveTo>
                    <a:pt x="2" y="0"/>
                  </a:moveTo>
                  <a:lnTo>
                    <a:pt x="0" y="2"/>
                  </a:lnTo>
                  <a:lnTo>
                    <a:pt x="2" y="2"/>
                  </a:lnTo>
                  <a:lnTo>
                    <a:pt x="2" y="0"/>
                  </a:lnTo>
                  <a:close/>
                </a:path>
              </a:pathLst>
            </a:custGeom>
            <a:grpFill/>
            <a:ln w="28575" cap="rnd" cmpd="sng">
              <a:solidFill>
                <a:schemeClr val="bg1"/>
              </a:solidFill>
              <a:prstDash val="solid"/>
              <a:round/>
              <a:headEnd/>
              <a:tailEnd/>
            </a:ln>
          </p:spPr>
          <p:txBody>
            <a:bodyPr/>
            <a:lstStyle/>
            <a:p>
              <a:pPr defTabSz="914217">
                <a:defRPr/>
              </a:pPr>
              <a:endParaRPr lang="en-US" sz="900"/>
            </a:p>
          </p:txBody>
        </p:sp>
        <p:sp>
          <p:nvSpPr>
            <p:cNvPr id="33" name="Freeform 15"/>
            <p:cNvSpPr>
              <a:spLocks/>
            </p:cNvSpPr>
            <p:nvPr/>
          </p:nvSpPr>
          <p:spPr bwMode="auto">
            <a:xfrm>
              <a:off x="2034167" y="4405486"/>
              <a:ext cx="1579063" cy="1196054"/>
            </a:xfrm>
            <a:custGeom>
              <a:avLst/>
              <a:gdLst>
                <a:gd name="T0" fmla="*/ 465 w 683"/>
                <a:gd name="T1" fmla="*/ 549 h 570"/>
                <a:gd name="T2" fmla="*/ 604 w 683"/>
                <a:gd name="T3" fmla="*/ 374 h 570"/>
                <a:gd name="T4" fmla="*/ 613 w 683"/>
                <a:gd name="T5" fmla="*/ 348 h 570"/>
                <a:gd name="T6" fmla="*/ 607 w 683"/>
                <a:gd name="T7" fmla="*/ 329 h 570"/>
                <a:gd name="T8" fmla="*/ 604 w 683"/>
                <a:gd name="T9" fmla="*/ 303 h 570"/>
                <a:gd name="T10" fmla="*/ 630 w 683"/>
                <a:gd name="T11" fmla="*/ 275 h 570"/>
                <a:gd name="T12" fmla="*/ 639 w 683"/>
                <a:gd name="T13" fmla="*/ 256 h 570"/>
                <a:gd name="T14" fmla="*/ 679 w 683"/>
                <a:gd name="T15" fmla="*/ 203 h 570"/>
                <a:gd name="T16" fmla="*/ 666 w 683"/>
                <a:gd name="T17" fmla="*/ 169 h 570"/>
                <a:gd name="T18" fmla="*/ 660 w 683"/>
                <a:gd name="T19" fmla="*/ 149 h 570"/>
                <a:gd name="T20" fmla="*/ 498 w 683"/>
                <a:gd name="T21" fmla="*/ 121 h 570"/>
                <a:gd name="T22" fmla="*/ 466 w 683"/>
                <a:gd name="T23" fmla="*/ 115 h 570"/>
                <a:gd name="T24" fmla="*/ 433 w 683"/>
                <a:gd name="T25" fmla="*/ 117 h 570"/>
                <a:gd name="T26" fmla="*/ 399 w 683"/>
                <a:gd name="T27" fmla="*/ 122 h 570"/>
                <a:gd name="T28" fmla="*/ 378 w 683"/>
                <a:gd name="T29" fmla="*/ 113 h 570"/>
                <a:gd name="T30" fmla="*/ 337 w 683"/>
                <a:gd name="T31" fmla="*/ 115 h 570"/>
                <a:gd name="T32" fmla="*/ 322 w 683"/>
                <a:gd name="T33" fmla="*/ 102 h 570"/>
                <a:gd name="T34" fmla="*/ 295 w 683"/>
                <a:gd name="T35" fmla="*/ 94 h 570"/>
                <a:gd name="T36" fmla="*/ 275 w 683"/>
                <a:gd name="T37" fmla="*/ 100 h 570"/>
                <a:gd name="T38" fmla="*/ 247 w 683"/>
                <a:gd name="T39" fmla="*/ 96 h 570"/>
                <a:gd name="T40" fmla="*/ 226 w 683"/>
                <a:gd name="T41" fmla="*/ 87 h 570"/>
                <a:gd name="T42" fmla="*/ 224 w 683"/>
                <a:gd name="T43" fmla="*/ 34 h 570"/>
                <a:gd name="T44" fmla="*/ 207 w 683"/>
                <a:gd name="T45" fmla="*/ 19 h 570"/>
                <a:gd name="T46" fmla="*/ 194 w 683"/>
                <a:gd name="T47" fmla="*/ 17 h 570"/>
                <a:gd name="T48" fmla="*/ 175 w 683"/>
                <a:gd name="T49" fmla="*/ 8 h 570"/>
                <a:gd name="T50" fmla="*/ 162 w 683"/>
                <a:gd name="T51" fmla="*/ 4 h 570"/>
                <a:gd name="T52" fmla="*/ 162 w 683"/>
                <a:gd name="T53" fmla="*/ 10 h 570"/>
                <a:gd name="T54" fmla="*/ 151 w 683"/>
                <a:gd name="T55" fmla="*/ 8 h 570"/>
                <a:gd name="T56" fmla="*/ 143 w 683"/>
                <a:gd name="T57" fmla="*/ 30 h 570"/>
                <a:gd name="T58" fmla="*/ 139 w 683"/>
                <a:gd name="T59" fmla="*/ 51 h 570"/>
                <a:gd name="T60" fmla="*/ 132 w 683"/>
                <a:gd name="T61" fmla="*/ 70 h 570"/>
                <a:gd name="T62" fmla="*/ 130 w 683"/>
                <a:gd name="T63" fmla="*/ 79 h 570"/>
                <a:gd name="T64" fmla="*/ 122 w 683"/>
                <a:gd name="T65" fmla="*/ 100 h 570"/>
                <a:gd name="T66" fmla="*/ 113 w 683"/>
                <a:gd name="T67" fmla="*/ 126 h 570"/>
                <a:gd name="T68" fmla="*/ 92 w 683"/>
                <a:gd name="T69" fmla="*/ 173 h 570"/>
                <a:gd name="T70" fmla="*/ 89 w 683"/>
                <a:gd name="T71" fmla="*/ 186 h 570"/>
                <a:gd name="T72" fmla="*/ 68 w 683"/>
                <a:gd name="T73" fmla="*/ 241 h 570"/>
                <a:gd name="T74" fmla="*/ 68 w 683"/>
                <a:gd name="T75" fmla="*/ 252 h 570"/>
                <a:gd name="T76" fmla="*/ 57 w 683"/>
                <a:gd name="T77" fmla="*/ 262 h 570"/>
                <a:gd name="T78" fmla="*/ 47 w 683"/>
                <a:gd name="T79" fmla="*/ 284 h 570"/>
                <a:gd name="T80" fmla="*/ 51 w 683"/>
                <a:gd name="T81" fmla="*/ 284 h 570"/>
                <a:gd name="T82" fmla="*/ 47 w 683"/>
                <a:gd name="T83" fmla="*/ 284 h 570"/>
                <a:gd name="T84" fmla="*/ 36 w 683"/>
                <a:gd name="T85" fmla="*/ 288 h 570"/>
                <a:gd name="T86" fmla="*/ 10 w 683"/>
                <a:gd name="T87" fmla="*/ 346 h 570"/>
                <a:gd name="T88" fmla="*/ 6 w 683"/>
                <a:gd name="T89" fmla="*/ 376 h 570"/>
                <a:gd name="T90" fmla="*/ 2 w 683"/>
                <a:gd name="T91" fmla="*/ 418 h 570"/>
                <a:gd name="T92" fmla="*/ 184 w 683"/>
                <a:gd name="T93" fmla="*/ 480 h 5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683" h="570">
                  <a:moveTo>
                    <a:pt x="184" y="480"/>
                  </a:moveTo>
                  <a:lnTo>
                    <a:pt x="329" y="517"/>
                  </a:lnTo>
                  <a:lnTo>
                    <a:pt x="465" y="549"/>
                  </a:lnTo>
                  <a:lnTo>
                    <a:pt x="560" y="570"/>
                  </a:lnTo>
                  <a:lnTo>
                    <a:pt x="600" y="378"/>
                  </a:lnTo>
                  <a:lnTo>
                    <a:pt x="604" y="374"/>
                  </a:lnTo>
                  <a:lnTo>
                    <a:pt x="606" y="371"/>
                  </a:lnTo>
                  <a:lnTo>
                    <a:pt x="613" y="357"/>
                  </a:lnTo>
                  <a:lnTo>
                    <a:pt x="613" y="348"/>
                  </a:lnTo>
                  <a:lnTo>
                    <a:pt x="619" y="340"/>
                  </a:lnTo>
                  <a:lnTo>
                    <a:pt x="615" y="335"/>
                  </a:lnTo>
                  <a:lnTo>
                    <a:pt x="607" y="329"/>
                  </a:lnTo>
                  <a:lnTo>
                    <a:pt x="602" y="327"/>
                  </a:lnTo>
                  <a:lnTo>
                    <a:pt x="598" y="324"/>
                  </a:lnTo>
                  <a:lnTo>
                    <a:pt x="604" y="303"/>
                  </a:lnTo>
                  <a:lnTo>
                    <a:pt x="609" y="295"/>
                  </a:lnTo>
                  <a:lnTo>
                    <a:pt x="619" y="282"/>
                  </a:lnTo>
                  <a:lnTo>
                    <a:pt x="630" y="275"/>
                  </a:lnTo>
                  <a:lnTo>
                    <a:pt x="636" y="269"/>
                  </a:lnTo>
                  <a:lnTo>
                    <a:pt x="639" y="262"/>
                  </a:lnTo>
                  <a:lnTo>
                    <a:pt x="639" y="256"/>
                  </a:lnTo>
                  <a:lnTo>
                    <a:pt x="653" y="243"/>
                  </a:lnTo>
                  <a:lnTo>
                    <a:pt x="662" y="220"/>
                  </a:lnTo>
                  <a:lnTo>
                    <a:pt x="679" y="203"/>
                  </a:lnTo>
                  <a:lnTo>
                    <a:pt x="683" y="196"/>
                  </a:lnTo>
                  <a:lnTo>
                    <a:pt x="681" y="183"/>
                  </a:lnTo>
                  <a:lnTo>
                    <a:pt x="666" y="169"/>
                  </a:lnTo>
                  <a:lnTo>
                    <a:pt x="664" y="166"/>
                  </a:lnTo>
                  <a:lnTo>
                    <a:pt x="660" y="158"/>
                  </a:lnTo>
                  <a:lnTo>
                    <a:pt x="660" y="149"/>
                  </a:lnTo>
                  <a:lnTo>
                    <a:pt x="572" y="132"/>
                  </a:lnTo>
                  <a:lnTo>
                    <a:pt x="504" y="115"/>
                  </a:lnTo>
                  <a:lnTo>
                    <a:pt x="498" y="121"/>
                  </a:lnTo>
                  <a:lnTo>
                    <a:pt x="491" y="119"/>
                  </a:lnTo>
                  <a:lnTo>
                    <a:pt x="483" y="117"/>
                  </a:lnTo>
                  <a:lnTo>
                    <a:pt x="466" y="115"/>
                  </a:lnTo>
                  <a:lnTo>
                    <a:pt x="463" y="113"/>
                  </a:lnTo>
                  <a:lnTo>
                    <a:pt x="455" y="117"/>
                  </a:lnTo>
                  <a:lnTo>
                    <a:pt x="433" y="117"/>
                  </a:lnTo>
                  <a:lnTo>
                    <a:pt x="419" y="119"/>
                  </a:lnTo>
                  <a:lnTo>
                    <a:pt x="406" y="122"/>
                  </a:lnTo>
                  <a:lnTo>
                    <a:pt x="399" y="122"/>
                  </a:lnTo>
                  <a:lnTo>
                    <a:pt x="393" y="121"/>
                  </a:lnTo>
                  <a:lnTo>
                    <a:pt x="386" y="115"/>
                  </a:lnTo>
                  <a:lnTo>
                    <a:pt x="378" y="113"/>
                  </a:lnTo>
                  <a:lnTo>
                    <a:pt x="357" y="117"/>
                  </a:lnTo>
                  <a:lnTo>
                    <a:pt x="350" y="115"/>
                  </a:lnTo>
                  <a:lnTo>
                    <a:pt x="337" y="115"/>
                  </a:lnTo>
                  <a:lnTo>
                    <a:pt x="335" y="109"/>
                  </a:lnTo>
                  <a:lnTo>
                    <a:pt x="327" y="104"/>
                  </a:lnTo>
                  <a:lnTo>
                    <a:pt x="322" y="102"/>
                  </a:lnTo>
                  <a:lnTo>
                    <a:pt x="314" y="98"/>
                  </a:lnTo>
                  <a:lnTo>
                    <a:pt x="303" y="98"/>
                  </a:lnTo>
                  <a:lnTo>
                    <a:pt x="295" y="94"/>
                  </a:lnTo>
                  <a:lnTo>
                    <a:pt x="290" y="94"/>
                  </a:lnTo>
                  <a:lnTo>
                    <a:pt x="282" y="100"/>
                  </a:lnTo>
                  <a:lnTo>
                    <a:pt x="275" y="100"/>
                  </a:lnTo>
                  <a:lnTo>
                    <a:pt x="262" y="102"/>
                  </a:lnTo>
                  <a:lnTo>
                    <a:pt x="254" y="102"/>
                  </a:lnTo>
                  <a:lnTo>
                    <a:pt x="247" y="96"/>
                  </a:lnTo>
                  <a:lnTo>
                    <a:pt x="245" y="96"/>
                  </a:lnTo>
                  <a:lnTo>
                    <a:pt x="237" y="90"/>
                  </a:lnTo>
                  <a:lnTo>
                    <a:pt x="226" y="87"/>
                  </a:lnTo>
                  <a:lnTo>
                    <a:pt x="224" y="83"/>
                  </a:lnTo>
                  <a:lnTo>
                    <a:pt x="228" y="47"/>
                  </a:lnTo>
                  <a:lnTo>
                    <a:pt x="224" y="34"/>
                  </a:lnTo>
                  <a:lnTo>
                    <a:pt x="216" y="27"/>
                  </a:lnTo>
                  <a:lnTo>
                    <a:pt x="213" y="21"/>
                  </a:lnTo>
                  <a:lnTo>
                    <a:pt x="207" y="19"/>
                  </a:lnTo>
                  <a:lnTo>
                    <a:pt x="201" y="21"/>
                  </a:lnTo>
                  <a:lnTo>
                    <a:pt x="194" y="19"/>
                  </a:lnTo>
                  <a:lnTo>
                    <a:pt x="194" y="17"/>
                  </a:lnTo>
                  <a:lnTo>
                    <a:pt x="188" y="11"/>
                  </a:lnTo>
                  <a:lnTo>
                    <a:pt x="183" y="6"/>
                  </a:lnTo>
                  <a:lnTo>
                    <a:pt x="175" y="8"/>
                  </a:lnTo>
                  <a:lnTo>
                    <a:pt x="168" y="8"/>
                  </a:lnTo>
                  <a:lnTo>
                    <a:pt x="166" y="4"/>
                  </a:lnTo>
                  <a:lnTo>
                    <a:pt x="162" y="4"/>
                  </a:lnTo>
                  <a:lnTo>
                    <a:pt x="160" y="6"/>
                  </a:lnTo>
                  <a:lnTo>
                    <a:pt x="164" y="10"/>
                  </a:lnTo>
                  <a:lnTo>
                    <a:pt x="162" y="10"/>
                  </a:lnTo>
                  <a:lnTo>
                    <a:pt x="160" y="8"/>
                  </a:lnTo>
                  <a:lnTo>
                    <a:pt x="154" y="0"/>
                  </a:lnTo>
                  <a:lnTo>
                    <a:pt x="151" y="8"/>
                  </a:lnTo>
                  <a:lnTo>
                    <a:pt x="149" y="23"/>
                  </a:lnTo>
                  <a:lnTo>
                    <a:pt x="143" y="28"/>
                  </a:lnTo>
                  <a:lnTo>
                    <a:pt x="143" y="30"/>
                  </a:lnTo>
                  <a:lnTo>
                    <a:pt x="141" y="36"/>
                  </a:lnTo>
                  <a:lnTo>
                    <a:pt x="139" y="43"/>
                  </a:lnTo>
                  <a:lnTo>
                    <a:pt x="139" y="51"/>
                  </a:lnTo>
                  <a:lnTo>
                    <a:pt x="141" y="55"/>
                  </a:lnTo>
                  <a:lnTo>
                    <a:pt x="136" y="62"/>
                  </a:lnTo>
                  <a:lnTo>
                    <a:pt x="132" y="70"/>
                  </a:lnTo>
                  <a:lnTo>
                    <a:pt x="137" y="75"/>
                  </a:lnTo>
                  <a:lnTo>
                    <a:pt x="130" y="74"/>
                  </a:lnTo>
                  <a:lnTo>
                    <a:pt x="130" y="79"/>
                  </a:lnTo>
                  <a:lnTo>
                    <a:pt x="126" y="87"/>
                  </a:lnTo>
                  <a:lnTo>
                    <a:pt x="126" y="92"/>
                  </a:lnTo>
                  <a:lnTo>
                    <a:pt x="122" y="100"/>
                  </a:lnTo>
                  <a:lnTo>
                    <a:pt x="121" y="107"/>
                  </a:lnTo>
                  <a:lnTo>
                    <a:pt x="115" y="119"/>
                  </a:lnTo>
                  <a:lnTo>
                    <a:pt x="113" y="126"/>
                  </a:lnTo>
                  <a:lnTo>
                    <a:pt x="102" y="145"/>
                  </a:lnTo>
                  <a:lnTo>
                    <a:pt x="98" y="158"/>
                  </a:lnTo>
                  <a:lnTo>
                    <a:pt x="92" y="173"/>
                  </a:lnTo>
                  <a:lnTo>
                    <a:pt x="94" y="181"/>
                  </a:lnTo>
                  <a:lnTo>
                    <a:pt x="94" y="183"/>
                  </a:lnTo>
                  <a:lnTo>
                    <a:pt x="89" y="186"/>
                  </a:lnTo>
                  <a:lnTo>
                    <a:pt x="85" y="192"/>
                  </a:lnTo>
                  <a:lnTo>
                    <a:pt x="81" y="207"/>
                  </a:lnTo>
                  <a:lnTo>
                    <a:pt x="68" y="241"/>
                  </a:lnTo>
                  <a:lnTo>
                    <a:pt x="62" y="248"/>
                  </a:lnTo>
                  <a:lnTo>
                    <a:pt x="60" y="256"/>
                  </a:lnTo>
                  <a:lnTo>
                    <a:pt x="68" y="252"/>
                  </a:lnTo>
                  <a:lnTo>
                    <a:pt x="70" y="256"/>
                  </a:lnTo>
                  <a:lnTo>
                    <a:pt x="62" y="256"/>
                  </a:lnTo>
                  <a:lnTo>
                    <a:pt x="57" y="262"/>
                  </a:lnTo>
                  <a:lnTo>
                    <a:pt x="47" y="275"/>
                  </a:lnTo>
                  <a:lnTo>
                    <a:pt x="45" y="282"/>
                  </a:lnTo>
                  <a:lnTo>
                    <a:pt x="47" y="284"/>
                  </a:lnTo>
                  <a:lnTo>
                    <a:pt x="49" y="282"/>
                  </a:lnTo>
                  <a:lnTo>
                    <a:pt x="49" y="284"/>
                  </a:lnTo>
                  <a:lnTo>
                    <a:pt x="51" y="284"/>
                  </a:lnTo>
                  <a:lnTo>
                    <a:pt x="49" y="288"/>
                  </a:lnTo>
                  <a:lnTo>
                    <a:pt x="49" y="284"/>
                  </a:lnTo>
                  <a:lnTo>
                    <a:pt x="47" y="284"/>
                  </a:lnTo>
                  <a:lnTo>
                    <a:pt x="42" y="288"/>
                  </a:lnTo>
                  <a:lnTo>
                    <a:pt x="38" y="295"/>
                  </a:lnTo>
                  <a:lnTo>
                    <a:pt x="36" y="288"/>
                  </a:lnTo>
                  <a:lnTo>
                    <a:pt x="23" y="316"/>
                  </a:lnTo>
                  <a:lnTo>
                    <a:pt x="10" y="333"/>
                  </a:lnTo>
                  <a:lnTo>
                    <a:pt x="10" y="346"/>
                  </a:lnTo>
                  <a:lnTo>
                    <a:pt x="13" y="361"/>
                  </a:lnTo>
                  <a:lnTo>
                    <a:pt x="12" y="369"/>
                  </a:lnTo>
                  <a:lnTo>
                    <a:pt x="6" y="376"/>
                  </a:lnTo>
                  <a:lnTo>
                    <a:pt x="4" y="382"/>
                  </a:lnTo>
                  <a:lnTo>
                    <a:pt x="0" y="391"/>
                  </a:lnTo>
                  <a:lnTo>
                    <a:pt x="2" y="418"/>
                  </a:lnTo>
                  <a:lnTo>
                    <a:pt x="8" y="433"/>
                  </a:lnTo>
                  <a:lnTo>
                    <a:pt x="12" y="433"/>
                  </a:lnTo>
                  <a:lnTo>
                    <a:pt x="184" y="480"/>
                  </a:lnTo>
                  <a:close/>
                </a:path>
              </a:pathLst>
            </a:custGeom>
            <a:solidFill>
              <a:srgbClr val="FFAB00"/>
            </a:solidFill>
            <a:ln w="28575" cap="rnd" cmpd="sng">
              <a:solidFill>
                <a:schemeClr val="bg1"/>
              </a:solidFill>
              <a:prstDash val="solid"/>
              <a:round/>
              <a:headEnd/>
              <a:tailEnd/>
            </a:ln>
          </p:spPr>
          <p:txBody>
            <a:bodyPr/>
            <a:lstStyle/>
            <a:p>
              <a:pPr defTabSz="914217">
                <a:defRPr/>
              </a:pPr>
              <a:endParaRPr lang="en-US" sz="900"/>
            </a:p>
          </p:txBody>
        </p:sp>
        <p:sp>
          <p:nvSpPr>
            <p:cNvPr id="34" name="Freeform 16"/>
            <p:cNvSpPr>
              <a:spLocks/>
            </p:cNvSpPr>
            <p:nvPr/>
          </p:nvSpPr>
          <p:spPr bwMode="auto">
            <a:xfrm>
              <a:off x="2147453" y="5001413"/>
              <a:ext cx="4623" cy="8393"/>
            </a:xfrm>
            <a:custGeom>
              <a:avLst/>
              <a:gdLst>
                <a:gd name="T0" fmla="*/ 2 w 2"/>
                <a:gd name="T1" fmla="*/ 0 h 4"/>
                <a:gd name="T2" fmla="*/ 0 w 2"/>
                <a:gd name="T3" fmla="*/ 0 h 4"/>
                <a:gd name="T4" fmla="*/ 0 w 2"/>
                <a:gd name="T5" fmla="*/ 4 h 4"/>
                <a:gd name="T6" fmla="*/ 2 w 2"/>
                <a:gd name="T7" fmla="*/ 0 h 4"/>
              </a:gdLst>
              <a:ahLst/>
              <a:cxnLst>
                <a:cxn ang="0">
                  <a:pos x="T0" y="T1"/>
                </a:cxn>
                <a:cxn ang="0">
                  <a:pos x="T2" y="T3"/>
                </a:cxn>
                <a:cxn ang="0">
                  <a:pos x="T4" y="T5"/>
                </a:cxn>
                <a:cxn ang="0">
                  <a:pos x="T6" y="T7"/>
                </a:cxn>
              </a:cxnLst>
              <a:rect l="0" t="0" r="r" b="b"/>
              <a:pathLst>
                <a:path w="2" h="4">
                  <a:moveTo>
                    <a:pt x="2" y="0"/>
                  </a:moveTo>
                  <a:lnTo>
                    <a:pt x="0" y="0"/>
                  </a:lnTo>
                  <a:lnTo>
                    <a:pt x="0" y="4"/>
                  </a:lnTo>
                  <a:lnTo>
                    <a:pt x="2" y="0"/>
                  </a:lnTo>
                  <a:close/>
                </a:path>
              </a:pathLst>
            </a:custGeom>
            <a:grpFill/>
            <a:ln w="28575" cap="rnd" cmpd="sng">
              <a:solidFill>
                <a:schemeClr val="bg1"/>
              </a:solidFill>
              <a:prstDash val="solid"/>
              <a:round/>
              <a:headEnd/>
              <a:tailEnd/>
            </a:ln>
          </p:spPr>
          <p:txBody>
            <a:bodyPr/>
            <a:lstStyle/>
            <a:p>
              <a:pPr defTabSz="914217">
                <a:defRPr/>
              </a:pPr>
              <a:endParaRPr lang="en-US" sz="900"/>
            </a:p>
          </p:txBody>
        </p:sp>
        <p:sp>
          <p:nvSpPr>
            <p:cNvPr id="35" name="Freeform 17"/>
            <p:cNvSpPr>
              <a:spLocks/>
            </p:cNvSpPr>
            <p:nvPr/>
          </p:nvSpPr>
          <p:spPr bwMode="auto">
            <a:xfrm>
              <a:off x="2147453" y="5001413"/>
              <a:ext cx="4623" cy="8393"/>
            </a:xfrm>
            <a:custGeom>
              <a:avLst/>
              <a:gdLst>
                <a:gd name="T0" fmla="*/ 2 w 2"/>
                <a:gd name="T1" fmla="*/ 0 h 4"/>
                <a:gd name="T2" fmla="*/ 0 w 2"/>
                <a:gd name="T3" fmla="*/ 0 h 4"/>
                <a:gd name="T4" fmla="*/ 0 w 2"/>
                <a:gd name="T5" fmla="*/ 4 h 4"/>
                <a:gd name="T6" fmla="*/ 2 w 2"/>
                <a:gd name="T7" fmla="*/ 0 h 4"/>
              </a:gdLst>
              <a:ahLst/>
              <a:cxnLst>
                <a:cxn ang="0">
                  <a:pos x="T0" y="T1"/>
                </a:cxn>
                <a:cxn ang="0">
                  <a:pos x="T2" y="T3"/>
                </a:cxn>
                <a:cxn ang="0">
                  <a:pos x="T4" y="T5"/>
                </a:cxn>
                <a:cxn ang="0">
                  <a:pos x="T6" y="T7"/>
                </a:cxn>
              </a:cxnLst>
              <a:rect l="0" t="0" r="r" b="b"/>
              <a:pathLst>
                <a:path w="2" h="4">
                  <a:moveTo>
                    <a:pt x="2" y="0"/>
                  </a:moveTo>
                  <a:lnTo>
                    <a:pt x="0" y="0"/>
                  </a:lnTo>
                  <a:lnTo>
                    <a:pt x="0" y="4"/>
                  </a:lnTo>
                  <a:lnTo>
                    <a:pt x="2" y="0"/>
                  </a:lnTo>
                  <a:close/>
                </a:path>
              </a:pathLst>
            </a:custGeom>
            <a:grpFill/>
            <a:ln w="28575" cap="rnd" cmpd="sng">
              <a:solidFill>
                <a:schemeClr val="bg1"/>
              </a:solidFill>
              <a:prstDash val="solid"/>
              <a:round/>
              <a:headEnd/>
              <a:tailEnd/>
            </a:ln>
          </p:spPr>
          <p:txBody>
            <a:bodyPr/>
            <a:lstStyle/>
            <a:p>
              <a:pPr defTabSz="914217">
                <a:defRPr/>
              </a:pPr>
              <a:endParaRPr lang="en-US" sz="900"/>
            </a:p>
          </p:txBody>
        </p:sp>
        <p:sp>
          <p:nvSpPr>
            <p:cNvPr id="36" name="Freeform 18"/>
            <p:cNvSpPr>
              <a:spLocks/>
            </p:cNvSpPr>
            <p:nvPr/>
          </p:nvSpPr>
          <p:spPr bwMode="auto">
            <a:xfrm>
              <a:off x="2269987" y="6279303"/>
              <a:ext cx="20807" cy="31476"/>
            </a:xfrm>
            <a:custGeom>
              <a:avLst/>
              <a:gdLst>
                <a:gd name="T0" fmla="*/ 9 w 9"/>
                <a:gd name="T1" fmla="*/ 13 h 15"/>
                <a:gd name="T2" fmla="*/ 5 w 9"/>
                <a:gd name="T3" fmla="*/ 8 h 15"/>
                <a:gd name="T4" fmla="*/ 0 w 9"/>
                <a:gd name="T5" fmla="*/ 0 h 15"/>
                <a:gd name="T6" fmla="*/ 9 w 9"/>
                <a:gd name="T7" fmla="*/ 15 h 15"/>
                <a:gd name="T8" fmla="*/ 9 w 9"/>
                <a:gd name="T9" fmla="*/ 13 h 15"/>
              </a:gdLst>
              <a:ahLst/>
              <a:cxnLst>
                <a:cxn ang="0">
                  <a:pos x="T0" y="T1"/>
                </a:cxn>
                <a:cxn ang="0">
                  <a:pos x="T2" y="T3"/>
                </a:cxn>
                <a:cxn ang="0">
                  <a:pos x="T4" y="T5"/>
                </a:cxn>
                <a:cxn ang="0">
                  <a:pos x="T6" y="T7"/>
                </a:cxn>
                <a:cxn ang="0">
                  <a:pos x="T8" y="T9"/>
                </a:cxn>
              </a:cxnLst>
              <a:rect l="0" t="0" r="r" b="b"/>
              <a:pathLst>
                <a:path w="9" h="15">
                  <a:moveTo>
                    <a:pt x="9" y="13"/>
                  </a:moveTo>
                  <a:lnTo>
                    <a:pt x="5" y="8"/>
                  </a:lnTo>
                  <a:lnTo>
                    <a:pt x="0" y="0"/>
                  </a:lnTo>
                  <a:lnTo>
                    <a:pt x="9" y="15"/>
                  </a:lnTo>
                  <a:lnTo>
                    <a:pt x="9" y="13"/>
                  </a:lnTo>
                  <a:close/>
                </a:path>
              </a:pathLst>
            </a:custGeom>
            <a:grpFill/>
            <a:ln w="28575" cap="rnd" cmpd="sng">
              <a:solidFill>
                <a:schemeClr val="bg1"/>
              </a:solidFill>
              <a:prstDash val="solid"/>
              <a:round/>
              <a:headEnd/>
              <a:tailEnd/>
            </a:ln>
          </p:spPr>
          <p:txBody>
            <a:bodyPr/>
            <a:lstStyle/>
            <a:p>
              <a:pPr defTabSz="914217">
                <a:defRPr/>
              </a:pPr>
              <a:endParaRPr lang="en-US" sz="900"/>
            </a:p>
          </p:txBody>
        </p:sp>
        <p:sp>
          <p:nvSpPr>
            <p:cNvPr id="37" name="Freeform 19"/>
            <p:cNvSpPr>
              <a:spLocks/>
            </p:cNvSpPr>
            <p:nvPr/>
          </p:nvSpPr>
          <p:spPr bwMode="auto">
            <a:xfrm>
              <a:off x="2269987" y="6279303"/>
              <a:ext cx="20807" cy="31476"/>
            </a:xfrm>
            <a:custGeom>
              <a:avLst/>
              <a:gdLst>
                <a:gd name="T0" fmla="*/ 9 w 9"/>
                <a:gd name="T1" fmla="*/ 13 h 15"/>
                <a:gd name="T2" fmla="*/ 5 w 9"/>
                <a:gd name="T3" fmla="*/ 8 h 15"/>
                <a:gd name="T4" fmla="*/ 0 w 9"/>
                <a:gd name="T5" fmla="*/ 0 h 15"/>
                <a:gd name="T6" fmla="*/ 9 w 9"/>
                <a:gd name="T7" fmla="*/ 15 h 15"/>
                <a:gd name="T8" fmla="*/ 9 w 9"/>
                <a:gd name="T9" fmla="*/ 13 h 15"/>
              </a:gdLst>
              <a:ahLst/>
              <a:cxnLst>
                <a:cxn ang="0">
                  <a:pos x="T0" y="T1"/>
                </a:cxn>
                <a:cxn ang="0">
                  <a:pos x="T2" y="T3"/>
                </a:cxn>
                <a:cxn ang="0">
                  <a:pos x="T4" y="T5"/>
                </a:cxn>
                <a:cxn ang="0">
                  <a:pos x="T6" y="T7"/>
                </a:cxn>
                <a:cxn ang="0">
                  <a:pos x="T8" y="T9"/>
                </a:cxn>
              </a:cxnLst>
              <a:rect l="0" t="0" r="r" b="b"/>
              <a:pathLst>
                <a:path w="9" h="15">
                  <a:moveTo>
                    <a:pt x="9" y="13"/>
                  </a:moveTo>
                  <a:lnTo>
                    <a:pt x="5" y="8"/>
                  </a:lnTo>
                  <a:lnTo>
                    <a:pt x="0" y="0"/>
                  </a:lnTo>
                  <a:lnTo>
                    <a:pt x="9" y="15"/>
                  </a:lnTo>
                  <a:lnTo>
                    <a:pt x="9" y="13"/>
                  </a:lnTo>
                  <a:close/>
                </a:path>
              </a:pathLst>
            </a:custGeom>
            <a:grpFill/>
            <a:ln w="28575" cap="rnd" cmpd="sng">
              <a:solidFill>
                <a:schemeClr val="bg1"/>
              </a:solidFill>
              <a:prstDash val="solid"/>
              <a:round/>
              <a:headEnd/>
              <a:tailEnd/>
            </a:ln>
          </p:spPr>
          <p:txBody>
            <a:bodyPr/>
            <a:lstStyle/>
            <a:p>
              <a:pPr defTabSz="914217">
                <a:defRPr/>
              </a:pPr>
              <a:endParaRPr lang="en-US" sz="900"/>
            </a:p>
          </p:txBody>
        </p:sp>
        <p:grpSp>
          <p:nvGrpSpPr>
            <p:cNvPr id="38" name="Group 37"/>
            <p:cNvGrpSpPr/>
            <p:nvPr/>
          </p:nvGrpSpPr>
          <p:grpSpPr>
            <a:xfrm>
              <a:off x="2378651" y="3857818"/>
              <a:ext cx="1308564" cy="860320"/>
              <a:chOff x="1223722" y="1378665"/>
              <a:chExt cx="543750" cy="357537"/>
            </a:xfrm>
            <a:grpFill/>
          </p:grpSpPr>
          <p:sp>
            <p:nvSpPr>
              <p:cNvPr id="248" name="Freeform 8"/>
              <p:cNvSpPr>
                <a:spLocks/>
              </p:cNvSpPr>
              <p:nvPr/>
            </p:nvSpPr>
            <p:spPr bwMode="auto">
              <a:xfrm>
                <a:off x="1344768" y="1404826"/>
                <a:ext cx="10568" cy="14825"/>
              </a:xfrm>
              <a:custGeom>
                <a:avLst/>
                <a:gdLst>
                  <a:gd name="T0" fmla="*/ 9 w 11"/>
                  <a:gd name="T1" fmla="*/ 17 h 17"/>
                  <a:gd name="T2" fmla="*/ 11 w 11"/>
                  <a:gd name="T3" fmla="*/ 9 h 17"/>
                  <a:gd name="T4" fmla="*/ 5 w 11"/>
                  <a:gd name="T5" fmla="*/ 4 h 17"/>
                  <a:gd name="T6" fmla="*/ 2 w 11"/>
                  <a:gd name="T7" fmla="*/ 0 h 17"/>
                  <a:gd name="T8" fmla="*/ 0 w 11"/>
                  <a:gd name="T9" fmla="*/ 9 h 17"/>
                  <a:gd name="T10" fmla="*/ 3 w 11"/>
                  <a:gd name="T11" fmla="*/ 17 h 17"/>
                  <a:gd name="T12" fmla="*/ 9 w 11"/>
                  <a:gd name="T13" fmla="*/ 17 h 17"/>
                </a:gdLst>
                <a:ahLst/>
                <a:cxnLst>
                  <a:cxn ang="0">
                    <a:pos x="T0" y="T1"/>
                  </a:cxn>
                  <a:cxn ang="0">
                    <a:pos x="T2" y="T3"/>
                  </a:cxn>
                  <a:cxn ang="0">
                    <a:pos x="T4" y="T5"/>
                  </a:cxn>
                  <a:cxn ang="0">
                    <a:pos x="T6" y="T7"/>
                  </a:cxn>
                  <a:cxn ang="0">
                    <a:pos x="T8" y="T9"/>
                  </a:cxn>
                  <a:cxn ang="0">
                    <a:pos x="T10" y="T11"/>
                  </a:cxn>
                  <a:cxn ang="0">
                    <a:pos x="T12" y="T13"/>
                  </a:cxn>
                </a:cxnLst>
                <a:rect l="0" t="0" r="r" b="b"/>
                <a:pathLst>
                  <a:path w="11" h="17">
                    <a:moveTo>
                      <a:pt x="9" y="17"/>
                    </a:moveTo>
                    <a:lnTo>
                      <a:pt x="11" y="9"/>
                    </a:lnTo>
                    <a:lnTo>
                      <a:pt x="5" y="4"/>
                    </a:lnTo>
                    <a:lnTo>
                      <a:pt x="2" y="0"/>
                    </a:lnTo>
                    <a:lnTo>
                      <a:pt x="0" y="9"/>
                    </a:lnTo>
                    <a:lnTo>
                      <a:pt x="3" y="17"/>
                    </a:lnTo>
                    <a:lnTo>
                      <a:pt x="9" y="17"/>
                    </a:lnTo>
                    <a:close/>
                  </a:path>
                </a:pathLst>
              </a:custGeom>
              <a:grpFill/>
              <a:ln w="28575" cap="rnd" cmpd="sng">
                <a:solidFill>
                  <a:schemeClr val="bg1"/>
                </a:solidFill>
                <a:prstDash val="solid"/>
                <a:round/>
                <a:headEnd/>
                <a:tailEnd/>
              </a:ln>
            </p:spPr>
            <p:txBody>
              <a:bodyPr/>
              <a:lstStyle/>
              <a:p>
                <a:pPr defTabSz="914217">
                  <a:defRPr/>
                </a:pPr>
                <a:endParaRPr lang="en-US" sz="900"/>
              </a:p>
            </p:txBody>
          </p:sp>
          <p:sp>
            <p:nvSpPr>
              <p:cNvPr id="249" name="Freeform 9"/>
              <p:cNvSpPr>
                <a:spLocks/>
              </p:cNvSpPr>
              <p:nvPr/>
            </p:nvSpPr>
            <p:spPr bwMode="auto">
              <a:xfrm>
                <a:off x="1344768" y="1404826"/>
                <a:ext cx="10568" cy="14825"/>
              </a:xfrm>
              <a:custGeom>
                <a:avLst/>
                <a:gdLst>
                  <a:gd name="T0" fmla="*/ 9 w 11"/>
                  <a:gd name="T1" fmla="*/ 17 h 17"/>
                  <a:gd name="T2" fmla="*/ 11 w 11"/>
                  <a:gd name="T3" fmla="*/ 9 h 17"/>
                  <a:gd name="T4" fmla="*/ 5 w 11"/>
                  <a:gd name="T5" fmla="*/ 4 h 17"/>
                  <a:gd name="T6" fmla="*/ 2 w 11"/>
                  <a:gd name="T7" fmla="*/ 0 h 17"/>
                  <a:gd name="T8" fmla="*/ 0 w 11"/>
                  <a:gd name="T9" fmla="*/ 9 h 17"/>
                  <a:gd name="T10" fmla="*/ 3 w 11"/>
                  <a:gd name="T11" fmla="*/ 17 h 17"/>
                  <a:gd name="T12" fmla="*/ 9 w 11"/>
                  <a:gd name="T13" fmla="*/ 17 h 17"/>
                </a:gdLst>
                <a:ahLst/>
                <a:cxnLst>
                  <a:cxn ang="0">
                    <a:pos x="T0" y="T1"/>
                  </a:cxn>
                  <a:cxn ang="0">
                    <a:pos x="T2" y="T3"/>
                  </a:cxn>
                  <a:cxn ang="0">
                    <a:pos x="T4" y="T5"/>
                  </a:cxn>
                  <a:cxn ang="0">
                    <a:pos x="T6" y="T7"/>
                  </a:cxn>
                  <a:cxn ang="0">
                    <a:pos x="T8" y="T9"/>
                  </a:cxn>
                  <a:cxn ang="0">
                    <a:pos x="T10" y="T11"/>
                  </a:cxn>
                  <a:cxn ang="0">
                    <a:pos x="T12" y="T13"/>
                  </a:cxn>
                </a:cxnLst>
                <a:rect l="0" t="0" r="r" b="b"/>
                <a:pathLst>
                  <a:path w="11" h="17">
                    <a:moveTo>
                      <a:pt x="9" y="17"/>
                    </a:moveTo>
                    <a:lnTo>
                      <a:pt x="11" y="9"/>
                    </a:lnTo>
                    <a:lnTo>
                      <a:pt x="5" y="4"/>
                    </a:lnTo>
                    <a:lnTo>
                      <a:pt x="2" y="0"/>
                    </a:lnTo>
                    <a:lnTo>
                      <a:pt x="0" y="9"/>
                    </a:lnTo>
                    <a:lnTo>
                      <a:pt x="3" y="17"/>
                    </a:lnTo>
                    <a:lnTo>
                      <a:pt x="9" y="17"/>
                    </a:lnTo>
                    <a:close/>
                  </a:path>
                </a:pathLst>
              </a:custGeom>
              <a:grpFill/>
              <a:ln w="28575" cap="rnd" cmpd="sng">
                <a:solidFill>
                  <a:schemeClr val="bg1"/>
                </a:solidFill>
                <a:prstDash val="solid"/>
                <a:round/>
                <a:headEnd/>
                <a:tailEnd/>
              </a:ln>
            </p:spPr>
            <p:txBody>
              <a:bodyPr/>
              <a:lstStyle/>
              <a:p>
                <a:pPr defTabSz="914217">
                  <a:defRPr/>
                </a:pPr>
                <a:endParaRPr lang="en-US" sz="900"/>
              </a:p>
            </p:txBody>
          </p:sp>
          <p:sp>
            <p:nvSpPr>
              <p:cNvPr id="250" name="Freeform 10"/>
              <p:cNvSpPr>
                <a:spLocks/>
              </p:cNvSpPr>
              <p:nvPr/>
            </p:nvSpPr>
            <p:spPr bwMode="auto">
              <a:xfrm>
                <a:off x="1361100" y="1401338"/>
                <a:ext cx="12489" cy="10464"/>
              </a:xfrm>
              <a:custGeom>
                <a:avLst/>
                <a:gdLst>
                  <a:gd name="T0" fmla="*/ 7 w 13"/>
                  <a:gd name="T1" fmla="*/ 6 h 12"/>
                  <a:gd name="T2" fmla="*/ 9 w 13"/>
                  <a:gd name="T3" fmla="*/ 12 h 12"/>
                  <a:gd name="T4" fmla="*/ 13 w 13"/>
                  <a:gd name="T5" fmla="*/ 6 h 12"/>
                  <a:gd name="T6" fmla="*/ 7 w 13"/>
                  <a:gd name="T7" fmla="*/ 0 h 12"/>
                  <a:gd name="T8" fmla="*/ 3 w 13"/>
                  <a:gd name="T9" fmla="*/ 0 h 12"/>
                  <a:gd name="T10" fmla="*/ 0 w 13"/>
                  <a:gd name="T11" fmla="*/ 8 h 12"/>
                  <a:gd name="T12" fmla="*/ 5 w 13"/>
                  <a:gd name="T13" fmla="*/ 12 h 12"/>
                  <a:gd name="T14" fmla="*/ 7 w 13"/>
                  <a:gd name="T15" fmla="*/ 6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12">
                    <a:moveTo>
                      <a:pt x="7" y="6"/>
                    </a:moveTo>
                    <a:lnTo>
                      <a:pt x="9" y="12"/>
                    </a:lnTo>
                    <a:lnTo>
                      <a:pt x="13" y="6"/>
                    </a:lnTo>
                    <a:lnTo>
                      <a:pt x="7" y="0"/>
                    </a:lnTo>
                    <a:lnTo>
                      <a:pt x="3" y="0"/>
                    </a:lnTo>
                    <a:lnTo>
                      <a:pt x="0" y="8"/>
                    </a:lnTo>
                    <a:lnTo>
                      <a:pt x="5" y="12"/>
                    </a:lnTo>
                    <a:lnTo>
                      <a:pt x="7" y="6"/>
                    </a:lnTo>
                    <a:close/>
                  </a:path>
                </a:pathLst>
              </a:custGeom>
              <a:grpFill/>
              <a:ln w="28575" cap="rnd" cmpd="sng">
                <a:solidFill>
                  <a:schemeClr val="bg1"/>
                </a:solidFill>
                <a:prstDash val="solid"/>
                <a:round/>
                <a:headEnd/>
                <a:tailEnd/>
              </a:ln>
            </p:spPr>
            <p:txBody>
              <a:bodyPr/>
              <a:lstStyle/>
              <a:p>
                <a:pPr defTabSz="914217">
                  <a:defRPr/>
                </a:pPr>
                <a:endParaRPr lang="en-US" sz="900"/>
              </a:p>
            </p:txBody>
          </p:sp>
          <p:sp>
            <p:nvSpPr>
              <p:cNvPr id="251" name="Freeform 11"/>
              <p:cNvSpPr>
                <a:spLocks/>
              </p:cNvSpPr>
              <p:nvPr/>
            </p:nvSpPr>
            <p:spPr bwMode="auto">
              <a:xfrm>
                <a:off x="1361100" y="1401338"/>
                <a:ext cx="12489" cy="10464"/>
              </a:xfrm>
              <a:custGeom>
                <a:avLst/>
                <a:gdLst>
                  <a:gd name="T0" fmla="*/ 7 w 13"/>
                  <a:gd name="T1" fmla="*/ 6 h 12"/>
                  <a:gd name="T2" fmla="*/ 9 w 13"/>
                  <a:gd name="T3" fmla="*/ 12 h 12"/>
                  <a:gd name="T4" fmla="*/ 13 w 13"/>
                  <a:gd name="T5" fmla="*/ 6 h 12"/>
                  <a:gd name="T6" fmla="*/ 7 w 13"/>
                  <a:gd name="T7" fmla="*/ 0 h 12"/>
                  <a:gd name="T8" fmla="*/ 3 w 13"/>
                  <a:gd name="T9" fmla="*/ 0 h 12"/>
                  <a:gd name="T10" fmla="*/ 0 w 13"/>
                  <a:gd name="T11" fmla="*/ 8 h 12"/>
                  <a:gd name="T12" fmla="*/ 5 w 13"/>
                  <a:gd name="T13" fmla="*/ 12 h 12"/>
                  <a:gd name="T14" fmla="*/ 7 w 13"/>
                  <a:gd name="T15" fmla="*/ 6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12">
                    <a:moveTo>
                      <a:pt x="7" y="6"/>
                    </a:moveTo>
                    <a:lnTo>
                      <a:pt x="9" y="12"/>
                    </a:lnTo>
                    <a:lnTo>
                      <a:pt x="13" y="6"/>
                    </a:lnTo>
                    <a:lnTo>
                      <a:pt x="7" y="0"/>
                    </a:lnTo>
                    <a:lnTo>
                      <a:pt x="3" y="0"/>
                    </a:lnTo>
                    <a:lnTo>
                      <a:pt x="0" y="8"/>
                    </a:lnTo>
                    <a:lnTo>
                      <a:pt x="5" y="12"/>
                    </a:lnTo>
                    <a:lnTo>
                      <a:pt x="7" y="6"/>
                    </a:lnTo>
                    <a:close/>
                  </a:path>
                </a:pathLst>
              </a:custGeom>
              <a:grpFill/>
              <a:ln w="28575" cap="rnd" cmpd="sng">
                <a:solidFill>
                  <a:schemeClr val="bg1"/>
                </a:solidFill>
                <a:prstDash val="solid"/>
                <a:round/>
                <a:headEnd/>
                <a:tailEnd/>
              </a:ln>
            </p:spPr>
            <p:txBody>
              <a:bodyPr/>
              <a:lstStyle/>
              <a:p>
                <a:pPr defTabSz="914217">
                  <a:defRPr/>
                </a:pPr>
                <a:endParaRPr lang="en-US" sz="900"/>
              </a:p>
            </p:txBody>
          </p:sp>
          <p:sp>
            <p:nvSpPr>
              <p:cNvPr id="252" name="Freeform 12"/>
              <p:cNvSpPr>
                <a:spLocks/>
              </p:cNvSpPr>
              <p:nvPr/>
            </p:nvSpPr>
            <p:spPr bwMode="auto">
              <a:xfrm>
                <a:off x="1363021" y="1434476"/>
                <a:ext cx="21135" cy="45346"/>
              </a:xfrm>
              <a:custGeom>
                <a:avLst/>
                <a:gdLst>
                  <a:gd name="T0" fmla="*/ 20 w 22"/>
                  <a:gd name="T1" fmla="*/ 7 h 52"/>
                  <a:gd name="T2" fmla="*/ 16 w 22"/>
                  <a:gd name="T3" fmla="*/ 0 h 52"/>
                  <a:gd name="T4" fmla="*/ 15 w 22"/>
                  <a:gd name="T5" fmla="*/ 0 h 52"/>
                  <a:gd name="T6" fmla="*/ 7 w 22"/>
                  <a:gd name="T7" fmla="*/ 5 h 52"/>
                  <a:gd name="T8" fmla="*/ 0 w 22"/>
                  <a:gd name="T9" fmla="*/ 13 h 52"/>
                  <a:gd name="T10" fmla="*/ 3 w 22"/>
                  <a:gd name="T11" fmla="*/ 21 h 52"/>
                  <a:gd name="T12" fmla="*/ 9 w 22"/>
                  <a:gd name="T13" fmla="*/ 28 h 52"/>
                  <a:gd name="T14" fmla="*/ 7 w 22"/>
                  <a:gd name="T15" fmla="*/ 34 h 52"/>
                  <a:gd name="T16" fmla="*/ 9 w 22"/>
                  <a:gd name="T17" fmla="*/ 41 h 52"/>
                  <a:gd name="T18" fmla="*/ 16 w 22"/>
                  <a:gd name="T19" fmla="*/ 49 h 52"/>
                  <a:gd name="T20" fmla="*/ 16 w 22"/>
                  <a:gd name="T21" fmla="*/ 52 h 52"/>
                  <a:gd name="T22" fmla="*/ 22 w 22"/>
                  <a:gd name="T23" fmla="*/ 49 h 52"/>
                  <a:gd name="T24" fmla="*/ 22 w 22"/>
                  <a:gd name="T25" fmla="*/ 43 h 52"/>
                  <a:gd name="T26" fmla="*/ 18 w 22"/>
                  <a:gd name="T27" fmla="*/ 36 h 52"/>
                  <a:gd name="T28" fmla="*/ 11 w 22"/>
                  <a:gd name="T29" fmla="*/ 36 h 52"/>
                  <a:gd name="T30" fmla="*/ 11 w 22"/>
                  <a:gd name="T31" fmla="*/ 21 h 52"/>
                  <a:gd name="T32" fmla="*/ 5 w 22"/>
                  <a:gd name="T33" fmla="*/ 13 h 52"/>
                  <a:gd name="T34" fmla="*/ 13 w 22"/>
                  <a:gd name="T35" fmla="*/ 9 h 52"/>
                  <a:gd name="T36" fmla="*/ 20 w 22"/>
                  <a:gd name="T37" fmla="*/ 7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2" h="52">
                    <a:moveTo>
                      <a:pt x="20" y="7"/>
                    </a:moveTo>
                    <a:lnTo>
                      <a:pt x="16" y="0"/>
                    </a:lnTo>
                    <a:lnTo>
                      <a:pt x="15" y="0"/>
                    </a:lnTo>
                    <a:lnTo>
                      <a:pt x="7" y="5"/>
                    </a:lnTo>
                    <a:lnTo>
                      <a:pt x="0" y="13"/>
                    </a:lnTo>
                    <a:lnTo>
                      <a:pt x="3" y="21"/>
                    </a:lnTo>
                    <a:lnTo>
                      <a:pt x="9" y="28"/>
                    </a:lnTo>
                    <a:lnTo>
                      <a:pt x="7" y="34"/>
                    </a:lnTo>
                    <a:lnTo>
                      <a:pt x="9" y="41"/>
                    </a:lnTo>
                    <a:lnTo>
                      <a:pt x="16" y="49"/>
                    </a:lnTo>
                    <a:lnTo>
                      <a:pt x="16" y="52"/>
                    </a:lnTo>
                    <a:lnTo>
                      <a:pt x="22" y="49"/>
                    </a:lnTo>
                    <a:lnTo>
                      <a:pt x="22" y="43"/>
                    </a:lnTo>
                    <a:lnTo>
                      <a:pt x="18" y="36"/>
                    </a:lnTo>
                    <a:lnTo>
                      <a:pt x="11" y="36"/>
                    </a:lnTo>
                    <a:lnTo>
                      <a:pt x="11" y="21"/>
                    </a:lnTo>
                    <a:lnTo>
                      <a:pt x="5" y="13"/>
                    </a:lnTo>
                    <a:lnTo>
                      <a:pt x="13" y="9"/>
                    </a:lnTo>
                    <a:lnTo>
                      <a:pt x="20" y="7"/>
                    </a:lnTo>
                    <a:close/>
                  </a:path>
                </a:pathLst>
              </a:custGeom>
              <a:grpFill/>
              <a:ln w="28575" cap="rnd" cmpd="sng">
                <a:solidFill>
                  <a:schemeClr val="bg1"/>
                </a:solidFill>
                <a:prstDash val="solid"/>
                <a:round/>
                <a:headEnd/>
                <a:tailEnd/>
              </a:ln>
            </p:spPr>
            <p:txBody>
              <a:bodyPr/>
              <a:lstStyle/>
              <a:p>
                <a:pPr defTabSz="914217">
                  <a:defRPr/>
                </a:pPr>
                <a:endParaRPr lang="en-US" sz="900"/>
              </a:p>
            </p:txBody>
          </p:sp>
          <p:sp>
            <p:nvSpPr>
              <p:cNvPr id="253" name="Freeform 13"/>
              <p:cNvSpPr>
                <a:spLocks/>
              </p:cNvSpPr>
              <p:nvPr/>
            </p:nvSpPr>
            <p:spPr bwMode="auto">
              <a:xfrm>
                <a:off x="1363021" y="1434476"/>
                <a:ext cx="21135" cy="45346"/>
              </a:xfrm>
              <a:custGeom>
                <a:avLst/>
                <a:gdLst>
                  <a:gd name="T0" fmla="*/ 20 w 22"/>
                  <a:gd name="T1" fmla="*/ 7 h 52"/>
                  <a:gd name="T2" fmla="*/ 16 w 22"/>
                  <a:gd name="T3" fmla="*/ 0 h 52"/>
                  <a:gd name="T4" fmla="*/ 15 w 22"/>
                  <a:gd name="T5" fmla="*/ 0 h 52"/>
                  <a:gd name="T6" fmla="*/ 7 w 22"/>
                  <a:gd name="T7" fmla="*/ 5 h 52"/>
                  <a:gd name="T8" fmla="*/ 0 w 22"/>
                  <a:gd name="T9" fmla="*/ 13 h 52"/>
                  <a:gd name="T10" fmla="*/ 3 w 22"/>
                  <a:gd name="T11" fmla="*/ 21 h 52"/>
                  <a:gd name="T12" fmla="*/ 9 w 22"/>
                  <a:gd name="T13" fmla="*/ 28 h 52"/>
                  <a:gd name="T14" fmla="*/ 7 w 22"/>
                  <a:gd name="T15" fmla="*/ 34 h 52"/>
                  <a:gd name="T16" fmla="*/ 9 w 22"/>
                  <a:gd name="T17" fmla="*/ 41 h 52"/>
                  <a:gd name="T18" fmla="*/ 16 w 22"/>
                  <a:gd name="T19" fmla="*/ 49 h 52"/>
                  <a:gd name="T20" fmla="*/ 16 w 22"/>
                  <a:gd name="T21" fmla="*/ 52 h 52"/>
                  <a:gd name="T22" fmla="*/ 22 w 22"/>
                  <a:gd name="T23" fmla="*/ 49 h 52"/>
                  <a:gd name="T24" fmla="*/ 22 w 22"/>
                  <a:gd name="T25" fmla="*/ 43 h 52"/>
                  <a:gd name="T26" fmla="*/ 18 w 22"/>
                  <a:gd name="T27" fmla="*/ 36 h 52"/>
                  <a:gd name="T28" fmla="*/ 11 w 22"/>
                  <a:gd name="T29" fmla="*/ 36 h 52"/>
                  <a:gd name="T30" fmla="*/ 11 w 22"/>
                  <a:gd name="T31" fmla="*/ 21 h 52"/>
                  <a:gd name="T32" fmla="*/ 5 w 22"/>
                  <a:gd name="T33" fmla="*/ 13 h 52"/>
                  <a:gd name="T34" fmla="*/ 13 w 22"/>
                  <a:gd name="T35" fmla="*/ 9 h 52"/>
                  <a:gd name="T36" fmla="*/ 20 w 22"/>
                  <a:gd name="T37" fmla="*/ 7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2" h="52">
                    <a:moveTo>
                      <a:pt x="20" y="7"/>
                    </a:moveTo>
                    <a:lnTo>
                      <a:pt x="16" y="0"/>
                    </a:lnTo>
                    <a:lnTo>
                      <a:pt x="15" y="0"/>
                    </a:lnTo>
                    <a:lnTo>
                      <a:pt x="7" y="5"/>
                    </a:lnTo>
                    <a:lnTo>
                      <a:pt x="0" y="13"/>
                    </a:lnTo>
                    <a:lnTo>
                      <a:pt x="3" y="21"/>
                    </a:lnTo>
                    <a:lnTo>
                      <a:pt x="9" y="28"/>
                    </a:lnTo>
                    <a:lnTo>
                      <a:pt x="7" y="34"/>
                    </a:lnTo>
                    <a:lnTo>
                      <a:pt x="9" y="41"/>
                    </a:lnTo>
                    <a:lnTo>
                      <a:pt x="16" y="49"/>
                    </a:lnTo>
                    <a:lnTo>
                      <a:pt x="16" y="52"/>
                    </a:lnTo>
                    <a:lnTo>
                      <a:pt x="22" y="49"/>
                    </a:lnTo>
                    <a:lnTo>
                      <a:pt x="22" y="43"/>
                    </a:lnTo>
                    <a:lnTo>
                      <a:pt x="18" y="36"/>
                    </a:lnTo>
                    <a:lnTo>
                      <a:pt x="11" y="36"/>
                    </a:lnTo>
                    <a:lnTo>
                      <a:pt x="11" y="21"/>
                    </a:lnTo>
                    <a:lnTo>
                      <a:pt x="5" y="13"/>
                    </a:lnTo>
                    <a:lnTo>
                      <a:pt x="13" y="9"/>
                    </a:lnTo>
                    <a:lnTo>
                      <a:pt x="20" y="7"/>
                    </a:lnTo>
                    <a:close/>
                  </a:path>
                </a:pathLst>
              </a:custGeom>
              <a:grpFill/>
              <a:ln w="28575" cap="rnd" cmpd="sng">
                <a:solidFill>
                  <a:schemeClr val="bg1"/>
                </a:solidFill>
                <a:prstDash val="solid"/>
                <a:round/>
                <a:headEnd/>
                <a:tailEnd/>
              </a:ln>
            </p:spPr>
            <p:txBody>
              <a:bodyPr/>
              <a:lstStyle/>
              <a:p>
                <a:pPr defTabSz="914217">
                  <a:defRPr/>
                </a:pPr>
                <a:endParaRPr lang="en-US" sz="900"/>
              </a:p>
            </p:txBody>
          </p:sp>
          <p:sp>
            <p:nvSpPr>
              <p:cNvPr id="254" name="Freeform 20"/>
              <p:cNvSpPr>
                <a:spLocks/>
              </p:cNvSpPr>
              <p:nvPr/>
            </p:nvSpPr>
            <p:spPr bwMode="auto">
              <a:xfrm>
                <a:off x="1223722" y="1378665"/>
                <a:ext cx="543750" cy="357537"/>
              </a:xfrm>
              <a:custGeom>
                <a:avLst/>
                <a:gdLst>
                  <a:gd name="T0" fmla="*/ 75 w 566"/>
                  <a:gd name="T1" fmla="*/ 344 h 410"/>
                  <a:gd name="T2" fmla="*/ 98 w 566"/>
                  <a:gd name="T3" fmla="*/ 357 h 410"/>
                  <a:gd name="T4" fmla="*/ 133 w 566"/>
                  <a:gd name="T5" fmla="*/ 361 h 410"/>
                  <a:gd name="T6" fmla="*/ 165 w 566"/>
                  <a:gd name="T7" fmla="*/ 359 h 410"/>
                  <a:gd name="T8" fmla="*/ 188 w 566"/>
                  <a:gd name="T9" fmla="*/ 376 h 410"/>
                  <a:gd name="T10" fmla="*/ 237 w 566"/>
                  <a:gd name="T11" fmla="*/ 376 h 410"/>
                  <a:gd name="T12" fmla="*/ 270 w 566"/>
                  <a:gd name="T13" fmla="*/ 380 h 410"/>
                  <a:gd name="T14" fmla="*/ 317 w 566"/>
                  <a:gd name="T15" fmla="*/ 376 h 410"/>
                  <a:gd name="T16" fmla="*/ 355 w 566"/>
                  <a:gd name="T17" fmla="*/ 376 h 410"/>
                  <a:gd name="T18" fmla="*/ 511 w 566"/>
                  <a:gd name="T19" fmla="*/ 383 h 410"/>
                  <a:gd name="T20" fmla="*/ 564 w 566"/>
                  <a:gd name="T21" fmla="*/ 100 h 410"/>
                  <a:gd name="T22" fmla="*/ 263 w 566"/>
                  <a:gd name="T23" fmla="*/ 24 h 410"/>
                  <a:gd name="T24" fmla="*/ 165 w 566"/>
                  <a:gd name="T25" fmla="*/ 17 h 410"/>
                  <a:gd name="T26" fmla="*/ 176 w 566"/>
                  <a:gd name="T27" fmla="*/ 38 h 410"/>
                  <a:gd name="T28" fmla="*/ 173 w 566"/>
                  <a:gd name="T29" fmla="*/ 53 h 410"/>
                  <a:gd name="T30" fmla="*/ 158 w 566"/>
                  <a:gd name="T31" fmla="*/ 62 h 410"/>
                  <a:gd name="T32" fmla="*/ 171 w 566"/>
                  <a:gd name="T33" fmla="*/ 83 h 410"/>
                  <a:gd name="T34" fmla="*/ 175 w 566"/>
                  <a:gd name="T35" fmla="*/ 115 h 410"/>
                  <a:gd name="T36" fmla="*/ 154 w 566"/>
                  <a:gd name="T37" fmla="*/ 141 h 410"/>
                  <a:gd name="T38" fmla="*/ 146 w 566"/>
                  <a:gd name="T39" fmla="*/ 177 h 410"/>
                  <a:gd name="T40" fmla="*/ 116 w 566"/>
                  <a:gd name="T41" fmla="*/ 192 h 410"/>
                  <a:gd name="T42" fmla="*/ 99 w 566"/>
                  <a:gd name="T43" fmla="*/ 190 h 410"/>
                  <a:gd name="T44" fmla="*/ 107 w 566"/>
                  <a:gd name="T45" fmla="*/ 175 h 410"/>
                  <a:gd name="T46" fmla="*/ 116 w 566"/>
                  <a:gd name="T47" fmla="*/ 186 h 410"/>
                  <a:gd name="T48" fmla="*/ 131 w 566"/>
                  <a:gd name="T49" fmla="*/ 167 h 410"/>
                  <a:gd name="T50" fmla="*/ 141 w 566"/>
                  <a:gd name="T51" fmla="*/ 147 h 410"/>
                  <a:gd name="T52" fmla="*/ 141 w 566"/>
                  <a:gd name="T53" fmla="*/ 137 h 410"/>
                  <a:gd name="T54" fmla="*/ 154 w 566"/>
                  <a:gd name="T55" fmla="*/ 120 h 410"/>
                  <a:gd name="T56" fmla="*/ 114 w 566"/>
                  <a:gd name="T57" fmla="*/ 139 h 410"/>
                  <a:gd name="T58" fmla="*/ 116 w 566"/>
                  <a:gd name="T59" fmla="*/ 158 h 410"/>
                  <a:gd name="T60" fmla="*/ 114 w 566"/>
                  <a:gd name="T61" fmla="*/ 137 h 410"/>
                  <a:gd name="T62" fmla="*/ 131 w 566"/>
                  <a:gd name="T63" fmla="*/ 132 h 410"/>
                  <a:gd name="T64" fmla="*/ 141 w 566"/>
                  <a:gd name="T65" fmla="*/ 92 h 410"/>
                  <a:gd name="T66" fmla="*/ 129 w 566"/>
                  <a:gd name="T67" fmla="*/ 86 h 410"/>
                  <a:gd name="T68" fmla="*/ 113 w 566"/>
                  <a:gd name="T69" fmla="*/ 77 h 410"/>
                  <a:gd name="T70" fmla="*/ 77 w 566"/>
                  <a:gd name="T71" fmla="*/ 64 h 410"/>
                  <a:gd name="T72" fmla="*/ 41 w 566"/>
                  <a:gd name="T73" fmla="*/ 45 h 410"/>
                  <a:gd name="T74" fmla="*/ 17 w 566"/>
                  <a:gd name="T75" fmla="*/ 30 h 410"/>
                  <a:gd name="T76" fmla="*/ 7 w 566"/>
                  <a:gd name="T77" fmla="*/ 53 h 410"/>
                  <a:gd name="T78" fmla="*/ 13 w 566"/>
                  <a:gd name="T79" fmla="*/ 83 h 410"/>
                  <a:gd name="T80" fmla="*/ 17 w 566"/>
                  <a:gd name="T81" fmla="*/ 148 h 410"/>
                  <a:gd name="T82" fmla="*/ 17 w 566"/>
                  <a:gd name="T83" fmla="*/ 171 h 410"/>
                  <a:gd name="T84" fmla="*/ 24 w 566"/>
                  <a:gd name="T85" fmla="*/ 188 h 410"/>
                  <a:gd name="T86" fmla="*/ 13 w 566"/>
                  <a:gd name="T87" fmla="*/ 207 h 410"/>
                  <a:gd name="T88" fmla="*/ 28 w 566"/>
                  <a:gd name="T89" fmla="*/ 216 h 410"/>
                  <a:gd name="T90" fmla="*/ 13 w 566"/>
                  <a:gd name="T91" fmla="*/ 233 h 410"/>
                  <a:gd name="T92" fmla="*/ 5 w 566"/>
                  <a:gd name="T93" fmla="*/ 237 h 410"/>
                  <a:gd name="T94" fmla="*/ 5 w 566"/>
                  <a:gd name="T95" fmla="*/ 252 h 410"/>
                  <a:gd name="T96" fmla="*/ 35 w 566"/>
                  <a:gd name="T97" fmla="*/ 263 h 410"/>
                  <a:gd name="T98" fmla="*/ 45 w 566"/>
                  <a:gd name="T99" fmla="*/ 272 h 410"/>
                  <a:gd name="T100" fmla="*/ 67 w 566"/>
                  <a:gd name="T101" fmla="*/ 288 h 4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66" h="410">
                    <a:moveTo>
                      <a:pt x="67" y="288"/>
                    </a:moveTo>
                    <a:lnTo>
                      <a:pt x="75" y="295"/>
                    </a:lnTo>
                    <a:lnTo>
                      <a:pt x="79" y="308"/>
                    </a:lnTo>
                    <a:lnTo>
                      <a:pt x="75" y="344"/>
                    </a:lnTo>
                    <a:lnTo>
                      <a:pt x="77" y="348"/>
                    </a:lnTo>
                    <a:lnTo>
                      <a:pt x="88" y="351"/>
                    </a:lnTo>
                    <a:lnTo>
                      <a:pt x="96" y="357"/>
                    </a:lnTo>
                    <a:lnTo>
                      <a:pt x="98" y="357"/>
                    </a:lnTo>
                    <a:lnTo>
                      <a:pt x="105" y="363"/>
                    </a:lnTo>
                    <a:lnTo>
                      <a:pt x="113" y="363"/>
                    </a:lnTo>
                    <a:lnTo>
                      <a:pt x="126" y="361"/>
                    </a:lnTo>
                    <a:lnTo>
                      <a:pt x="133" y="361"/>
                    </a:lnTo>
                    <a:lnTo>
                      <a:pt x="141" y="355"/>
                    </a:lnTo>
                    <a:lnTo>
                      <a:pt x="146" y="355"/>
                    </a:lnTo>
                    <a:lnTo>
                      <a:pt x="154" y="359"/>
                    </a:lnTo>
                    <a:lnTo>
                      <a:pt x="165" y="359"/>
                    </a:lnTo>
                    <a:lnTo>
                      <a:pt x="173" y="363"/>
                    </a:lnTo>
                    <a:lnTo>
                      <a:pt x="178" y="365"/>
                    </a:lnTo>
                    <a:lnTo>
                      <a:pt x="186" y="370"/>
                    </a:lnTo>
                    <a:lnTo>
                      <a:pt x="188" y="376"/>
                    </a:lnTo>
                    <a:lnTo>
                      <a:pt x="201" y="376"/>
                    </a:lnTo>
                    <a:lnTo>
                      <a:pt x="208" y="378"/>
                    </a:lnTo>
                    <a:lnTo>
                      <a:pt x="229" y="374"/>
                    </a:lnTo>
                    <a:lnTo>
                      <a:pt x="237" y="376"/>
                    </a:lnTo>
                    <a:lnTo>
                      <a:pt x="244" y="382"/>
                    </a:lnTo>
                    <a:lnTo>
                      <a:pt x="250" y="383"/>
                    </a:lnTo>
                    <a:lnTo>
                      <a:pt x="257" y="383"/>
                    </a:lnTo>
                    <a:lnTo>
                      <a:pt x="270" y="380"/>
                    </a:lnTo>
                    <a:lnTo>
                      <a:pt x="284" y="378"/>
                    </a:lnTo>
                    <a:lnTo>
                      <a:pt x="306" y="378"/>
                    </a:lnTo>
                    <a:lnTo>
                      <a:pt x="314" y="374"/>
                    </a:lnTo>
                    <a:lnTo>
                      <a:pt x="317" y="376"/>
                    </a:lnTo>
                    <a:lnTo>
                      <a:pt x="334" y="378"/>
                    </a:lnTo>
                    <a:lnTo>
                      <a:pt x="342" y="380"/>
                    </a:lnTo>
                    <a:lnTo>
                      <a:pt x="349" y="382"/>
                    </a:lnTo>
                    <a:lnTo>
                      <a:pt x="355" y="376"/>
                    </a:lnTo>
                    <a:lnTo>
                      <a:pt x="423" y="393"/>
                    </a:lnTo>
                    <a:lnTo>
                      <a:pt x="511" y="410"/>
                    </a:lnTo>
                    <a:lnTo>
                      <a:pt x="509" y="404"/>
                    </a:lnTo>
                    <a:lnTo>
                      <a:pt x="511" y="383"/>
                    </a:lnTo>
                    <a:lnTo>
                      <a:pt x="507" y="368"/>
                    </a:lnTo>
                    <a:lnTo>
                      <a:pt x="511" y="363"/>
                    </a:lnTo>
                    <a:lnTo>
                      <a:pt x="513" y="340"/>
                    </a:lnTo>
                    <a:lnTo>
                      <a:pt x="564" y="100"/>
                    </a:lnTo>
                    <a:lnTo>
                      <a:pt x="566" y="96"/>
                    </a:lnTo>
                    <a:lnTo>
                      <a:pt x="498" y="81"/>
                    </a:lnTo>
                    <a:lnTo>
                      <a:pt x="372" y="53"/>
                    </a:lnTo>
                    <a:lnTo>
                      <a:pt x="263" y="24"/>
                    </a:lnTo>
                    <a:lnTo>
                      <a:pt x="167" y="0"/>
                    </a:lnTo>
                    <a:lnTo>
                      <a:pt x="161" y="4"/>
                    </a:lnTo>
                    <a:lnTo>
                      <a:pt x="163" y="11"/>
                    </a:lnTo>
                    <a:lnTo>
                      <a:pt x="165" y="17"/>
                    </a:lnTo>
                    <a:lnTo>
                      <a:pt x="165" y="19"/>
                    </a:lnTo>
                    <a:lnTo>
                      <a:pt x="171" y="26"/>
                    </a:lnTo>
                    <a:lnTo>
                      <a:pt x="178" y="30"/>
                    </a:lnTo>
                    <a:lnTo>
                      <a:pt x="176" y="38"/>
                    </a:lnTo>
                    <a:lnTo>
                      <a:pt x="176" y="43"/>
                    </a:lnTo>
                    <a:lnTo>
                      <a:pt x="176" y="51"/>
                    </a:lnTo>
                    <a:lnTo>
                      <a:pt x="169" y="47"/>
                    </a:lnTo>
                    <a:lnTo>
                      <a:pt x="173" y="53"/>
                    </a:lnTo>
                    <a:lnTo>
                      <a:pt x="171" y="60"/>
                    </a:lnTo>
                    <a:lnTo>
                      <a:pt x="163" y="56"/>
                    </a:lnTo>
                    <a:lnTo>
                      <a:pt x="158" y="56"/>
                    </a:lnTo>
                    <a:lnTo>
                      <a:pt x="158" y="62"/>
                    </a:lnTo>
                    <a:lnTo>
                      <a:pt x="165" y="62"/>
                    </a:lnTo>
                    <a:lnTo>
                      <a:pt x="167" y="69"/>
                    </a:lnTo>
                    <a:lnTo>
                      <a:pt x="173" y="77"/>
                    </a:lnTo>
                    <a:lnTo>
                      <a:pt x="171" y="83"/>
                    </a:lnTo>
                    <a:lnTo>
                      <a:pt x="173" y="86"/>
                    </a:lnTo>
                    <a:lnTo>
                      <a:pt x="171" y="100"/>
                    </a:lnTo>
                    <a:lnTo>
                      <a:pt x="175" y="107"/>
                    </a:lnTo>
                    <a:lnTo>
                      <a:pt x="175" y="115"/>
                    </a:lnTo>
                    <a:lnTo>
                      <a:pt x="167" y="120"/>
                    </a:lnTo>
                    <a:lnTo>
                      <a:pt x="160" y="130"/>
                    </a:lnTo>
                    <a:lnTo>
                      <a:pt x="161" y="137"/>
                    </a:lnTo>
                    <a:lnTo>
                      <a:pt x="154" y="141"/>
                    </a:lnTo>
                    <a:lnTo>
                      <a:pt x="158" y="148"/>
                    </a:lnTo>
                    <a:lnTo>
                      <a:pt x="152" y="154"/>
                    </a:lnTo>
                    <a:lnTo>
                      <a:pt x="154" y="169"/>
                    </a:lnTo>
                    <a:lnTo>
                      <a:pt x="146" y="177"/>
                    </a:lnTo>
                    <a:lnTo>
                      <a:pt x="133" y="180"/>
                    </a:lnTo>
                    <a:lnTo>
                      <a:pt x="129" y="186"/>
                    </a:lnTo>
                    <a:lnTo>
                      <a:pt x="124" y="192"/>
                    </a:lnTo>
                    <a:lnTo>
                      <a:pt x="116" y="192"/>
                    </a:lnTo>
                    <a:lnTo>
                      <a:pt x="113" y="184"/>
                    </a:lnTo>
                    <a:lnTo>
                      <a:pt x="105" y="188"/>
                    </a:lnTo>
                    <a:lnTo>
                      <a:pt x="105" y="195"/>
                    </a:lnTo>
                    <a:lnTo>
                      <a:pt x="99" y="190"/>
                    </a:lnTo>
                    <a:lnTo>
                      <a:pt x="101" y="184"/>
                    </a:lnTo>
                    <a:lnTo>
                      <a:pt x="94" y="182"/>
                    </a:lnTo>
                    <a:lnTo>
                      <a:pt x="101" y="180"/>
                    </a:lnTo>
                    <a:lnTo>
                      <a:pt x="107" y="175"/>
                    </a:lnTo>
                    <a:lnTo>
                      <a:pt x="120" y="165"/>
                    </a:lnTo>
                    <a:lnTo>
                      <a:pt x="118" y="173"/>
                    </a:lnTo>
                    <a:lnTo>
                      <a:pt x="116" y="179"/>
                    </a:lnTo>
                    <a:lnTo>
                      <a:pt x="116" y="186"/>
                    </a:lnTo>
                    <a:lnTo>
                      <a:pt x="118" y="182"/>
                    </a:lnTo>
                    <a:lnTo>
                      <a:pt x="120" y="175"/>
                    </a:lnTo>
                    <a:lnTo>
                      <a:pt x="126" y="169"/>
                    </a:lnTo>
                    <a:lnTo>
                      <a:pt x="131" y="167"/>
                    </a:lnTo>
                    <a:lnTo>
                      <a:pt x="126" y="175"/>
                    </a:lnTo>
                    <a:lnTo>
                      <a:pt x="133" y="179"/>
                    </a:lnTo>
                    <a:lnTo>
                      <a:pt x="145" y="154"/>
                    </a:lnTo>
                    <a:lnTo>
                      <a:pt x="141" y="147"/>
                    </a:lnTo>
                    <a:lnTo>
                      <a:pt x="133" y="148"/>
                    </a:lnTo>
                    <a:lnTo>
                      <a:pt x="133" y="141"/>
                    </a:lnTo>
                    <a:lnTo>
                      <a:pt x="141" y="143"/>
                    </a:lnTo>
                    <a:lnTo>
                      <a:pt x="141" y="137"/>
                    </a:lnTo>
                    <a:lnTo>
                      <a:pt x="141" y="130"/>
                    </a:lnTo>
                    <a:lnTo>
                      <a:pt x="146" y="132"/>
                    </a:lnTo>
                    <a:lnTo>
                      <a:pt x="152" y="128"/>
                    </a:lnTo>
                    <a:lnTo>
                      <a:pt x="154" y="120"/>
                    </a:lnTo>
                    <a:lnTo>
                      <a:pt x="150" y="113"/>
                    </a:lnTo>
                    <a:lnTo>
                      <a:pt x="133" y="128"/>
                    </a:lnTo>
                    <a:lnTo>
                      <a:pt x="128" y="135"/>
                    </a:lnTo>
                    <a:lnTo>
                      <a:pt x="114" y="139"/>
                    </a:lnTo>
                    <a:lnTo>
                      <a:pt x="99" y="152"/>
                    </a:lnTo>
                    <a:lnTo>
                      <a:pt x="101" y="160"/>
                    </a:lnTo>
                    <a:lnTo>
                      <a:pt x="109" y="158"/>
                    </a:lnTo>
                    <a:lnTo>
                      <a:pt x="116" y="158"/>
                    </a:lnTo>
                    <a:lnTo>
                      <a:pt x="101" y="162"/>
                    </a:lnTo>
                    <a:lnTo>
                      <a:pt x="96" y="156"/>
                    </a:lnTo>
                    <a:lnTo>
                      <a:pt x="99" y="148"/>
                    </a:lnTo>
                    <a:lnTo>
                      <a:pt x="114" y="137"/>
                    </a:lnTo>
                    <a:lnTo>
                      <a:pt x="120" y="133"/>
                    </a:lnTo>
                    <a:lnTo>
                      <a:pt x="133" y="118"/>
                    </a:lnTo>
                    <a:lnTo>
                      <a:pt x="131" y="124"/>
                    </a:lnTo>
                    <a:lnTo>
                      <a:pt x="131" y="132"/>
                    </a:lnTo>
                    <a:lnTo>
                      <a:pt x="133" y="124"/>
                    </a:lnTo>
                    <a:lnTo>
                      <a:pt x="141" y="118"/>
                    </a:lnTo>
                    <a:lnTo>
                      <a:pt x="145" y="109"/>
                    </a:lnTo>
                    <a:lnTo>
                      <a:pt x="141" y="92"/>
                    </a:lnTo>
                    <a:lnTo>
                      <a:pt x="143" y="85"/>
                    </a:lnTo>
                    <a:lnTo>
                      <a:pt x="135" y="90"/>
                    </a:lnTo>
                    <a:lnTo>
                      <a:pt x="133" y="98"/>
                    </a:lnTo>
                    <a:lnTo>
                      <a:pt x="129" y="86"/>
                    </a:lnTo>
                    <a:lnTo>
                      <a:pt x="122" y="88"/>
                    </a:lnTo>
                    <a:lnTo>
                      <a:pt x="122" y="83"/>
                    </a:lnTo>
                    <a:lnTo>
                      <a:pt x="120" y="75"/>
                    </a:lnTo>
                    <a:lnTo>
                      <a:pt x="113" y="77"/>
                    </a:lnTo>
                    <a:lnTo>
                      <a:pt x="105" y="77"/>
                    </a:lnTo>
                    <a:lnTo>
                      <a:pt x="98" y="73"/>
                    </a:lnTo>
                    <a:lnTo>
                      <a:pt x="84" y="69"/>
                    </a:lnTo>
                    <a:lnTo>
                      <a:pt x="77" y="64"/>
                    </a:lnTo>
                    <a:lnTo>
                      <a:pt x="64" y="60"/>
                    </a:lnTo>
                    <a:lnTo>
                      <a:pt x="52" y="54"/>
                    </a:lnTo>
                    <a:lnTo>
                      <a:pt x="49" y="49"/>
                    </a:lnTo>
                    <a:lnTo>
                      <a:pt x="41" y="45"/>
                    </a:lnTo>
                    <a:lnTo>
                      <a:pt x="34" y="38"/>
                    </a:lnTo>
                    <a:lnTo>
                      <a:pt x="22" y="26"/>
                    </a:lnTo>
                    <a:lnTo>
                      <a:pt x="15" y="22"/>
                    </a:lnTo>
                    <a:lnTo>
                      <a:pt x="17" y="30"/>
                    </a:lnTo>
                    <a:lnTo>
                      <a:pt x="15" y="32"/>
                    </a:lnTo>
                    <a:lnTo>
                      <a:pt x="13" y="39"/>
                    </a:lnTo>
                    <a:lnTo>
                      <a:pt x="7" y="47"/>
                    </a:lnTo>
                    <a:lnTo>
                      <a:pt x="7" y="53"/>
                    </a:lnTo>
                    <a:lnTo>
                      <a:pt x="5" y="60"/>
                    </a:lnTo>
                    <a:lnTo>
                      <a:pt x="5" y="68"/>
                    </a:lnTo>
                    <a:lnTo>
                      <a:pt x="7" y="73"/>
                    </a:lnTo>
                    <a:lnTo>
                      <a:pt x="13" y="83"/>
                    </a:lnTo>
                    <a:lnTo>
                      <a:pt x="17" y="96"/>
                    </a:lnTo>
                    <a:lnTo>
                      <a:pt x="17" y="103"/>
                    </a:lnTo>
                    <a:lnTo>
                      <a:pt x="13" y="132"/>
                    </a:lnTo>
                    <a:lnTo>
                      <a:pt x="17" y="148"/>
                    </a:lnTo>
                    <a:lnTo>
                      <a:pt x="15" y="169"/>
                    </a:lnTo>
                    <a:lnTo>
                      <a:pt x="11" y="177"/>
                    </a:lnTo>
                    <a:lnTo>
                      <a:pt x="15" y="179"/>
                    </a:lnTo>
                    <a:lnTo>
                      <a:pt x="17" y="171"/>
                    </a:lnTo>
                    <a:lnTo>
                      <a:pt x="22" y="177"/>
                    </a:lnTo>
                    <a:lnTo>
                      <a:pt x="30" y="184"/>
                    </a:lnTo>
                    <a:lnTo>
                      <a:pt x="35" y="186"/>
                    </a:lnTo>
                    <a:lnTo>
                      <a:pt x="24" y="188"/>
                    </a:lnTo>
                    <a:lnTo>
                      <a:pt x="15" y="192"/>
                    </a:lnTo>
                    <a:lnTo>
                      <a:pt x="13" y="186"/>
                    </a:lnTo>
                    <a:lnTo>
                      <a:pt x="11" y="199"/>
                    </a:lnTo>
                    <a:lnTo>
                      <a:pt x="13" y="207"/>
                    </a:lnTo>
                    <a:lnTo>
                      <a:pt x="13" y="207"/>
                    </a:lnTo>
                    <a:lnTo>
                      <a:pt x="28" y="210"/>
                    </a:lnTo>
                    <a:lnTo>
                      <a:pt x="30" y="216"/>
                    </a:lnTo>
                    <a:lnTo>
                      <a:pt x="28" y="216"/>
                    </a:lnTo>
                    <a:lnTo>
                      <a:pt x="20" y="212"/>
                    </a:lnTo>
                    <a:lnTo>
                      <a:pt x="17" y="220"/>
                    </a:lnTo>
                    <a:lnTo>
                      <a:pt x="19" y="226"/>
                    </a:lnTo>
                    <a:lnTo>
                      <a:pt x="13" y="233"/>
                    </a:lnTo>
                    <a:lnTo>
                      <a:pt x="17" y="241"/>
                    </a:lnTo>
                    <a:lnTo>
                      <a:pt x="17" y="242"/>
                    </a:lnTo>
                    <a:lnTo>
                      <a:pt x="13" y="237"/>
                    </a:lnTo>
                    <a:lnTo>
                      <a:pt x="5" y="237"/>
                    </a:lnTo>
                    <a:lnTo>
                      <a:pt x="9" y="224"/>
                    </a:lnTo>
                    <a:lnTo>
                      <a:pt x="7" y="216"/>
                    </a:lnTo>
                    <a:lnTo>
                      <a:pt x="0" y="252"/>
                    </a:lnTo>
                    <a:lnTo>
                      <a:pt x="5" y="252"/>
                    </a:lnTo>
                    <a:lnTo>
                      <a:pt x="11" y="259"/>
                    </a:lnTo>
                    <a:lnTo>
                      <a:pt x="26" y="256"/>
                    </a:lnTo>
                    <a:lnTo>
                      <a:pt x="30" y="261"/>
                    </a:lnTo>
                    <a:lnTo>
                      <a:pt x="35" y="263"/>
                    </a:lnTo>
                    <a:lnTo>
                      <a:pt x="37" y="265"/>
                    </a:lnTo>
                    <a:lnTo>
                      <a:pt x="41" y="267"/>
                    </a:lnTo>
                    <a:lnTo>
                      <a:pt x="43" y="267"/>
                    </a:lnTo>
                    <a:lnTo>
                      <a:pt x="45" y="272"/>
                    </a:lnTo>
                    <a:lnTo>
                      <a:pt x="52" y="280"/>
                    </a:lnTo>
                    <a:lnTo>
                      <a:pt x="58" y="280"/>
                    </a:lnTo>
                    <a:lnTo>
                      <a:pt x="64" y="282"/>
                    </a:lnTo>
                    <a:lnTo>
                      <a:pt x="67" y="288"/>
                    </a:lnTo>
                    <a:close/>
                  </a:path>
                </a:pathLst>
              </a:custGeom>
              <a:grpFill/>
              <a:ln w="28575" cap="rnd" cmpd="sng">
                <a:solidFill>
                  <a:schemeClr val="bg1"/>
                </a:solidFill>
                <a:prstDash val="solid"/>
                <a:round/>
                <a:headEnd/>
                <a:tailEnd/>
              </a:ln>
            </p:spPr>
            <p:txBody>
              <a:bodyPr/>
              <a:lstStyle/>
              <a:p>
                <a:pPr defTabSz="914217">
                  <a:defRPr/>
                </a:pPr>
                <a:endParaRPr lang="en-US" sz="900"/>
              </a:p>
            </p:txBody>
          </p:sp>
        </p:grpSp>
        <p:sp>
          <p:nvSpPr>
            <p:cNvPr id="39" name="Freeform 21"/>
            <p:cNvSpPr>
              <a:spLocks/>
            </p:cNvSpPr>
            <p:nvPr/>
          </p:nvSpPr>
          <p:spPr bwMode="auto">
            <a:xfrm>
              <a:off x="2616779" y="5490328"/>
              <a:ext cx="1248455" cy="1756311"/>
            </a:xfrm>
            <a:custGeom>
              <a:avLst/>
              <a:gdLst>
                <a:gd name="T0" fmla="*/ 434 w 540"/>
                <a:gd name="T1" fmla="*/ 79 h 837"/>
                <a:gd name="T2" fmla="*/ 308 w 540"/>
                <a:gd name="T3" fmla="*/ 53 h 837"/>
                <a:gd name="T4" fmla="*/ 213 w 540"/>
                <a:gd name="T5" fmla="*/ 32 h 837"/>
                <a:gd name="T6" fmla="*/ 77 w 540"/>
                <a:gd name="T7" fmla="*/ 0 h 837"/>
                <a:gd name="T8" fmla="*/ 19 w 540"/>
                <a:gd name="T9" fmla="*/ 243 h 837"/>
                <a:gd name="T10" fmla="*/ 0 w 540"/>
                <a:gd name="T11" fmla="*/ 314 h 837"/>
                <a:gd name="T12" fmla="*/ 250 w 540"/>
                <a:gd name="T13" fmla="*/ 681 h 837"/>
                <a:gd name="T14" fmla="*/ 357 w 540"/>
                <a:gd name="T15" fmla="*/ 837 h 837"/>
                <a:gd name="T16" fmla="*/ 359 w 540"/>
                <a:gd name="T17" fmla="*/ 822 h 837"/>
                <a:gd name="T18" fmla="*/ 365 w 540"/>
                <a:gd name="T19" fmla="*/ 814 h 837"/>
                <a:gd name="T20" fmla="*/ 367 w 540"/>
                <a:gd name="T21" fmla="*/ 799 h 837"/>
                <a:gd name="T22" fmla="*/ 365 w 540"/>
                <a:gd name="T23" fmla="*/ 786 h 837"/>
                <a:gd name="T24" fmla="*/ 365 w 540"/>
                <a:gd name="T25" fmla="*/ 778 h 837"/>
                <a:gd name="T26" fmla="*/ 367 w 540"/>
                <a:gd name="T27" fmla="*/ 769 h 837"/>
                <a:gd name="T28" fmla="*/ 367 w 540"/>
                <a:gd name="T29" fmla="*/ 754 h 837"/>
                <a:gd name="T30" fmla="*/ 367 w 540"/>
                <a:gd name="T31" fmla="*/ 748 h 837"/>
                <a:gd name="T32" fmla="*/ 370 w 540"/>
                <a:gd name="T33" fmla="*/ 741 h 837"/>
                <a:gd name="T34" fmla="*/ 367 w 540"/>
                <a:gd name="T35" fmla="*/ 728 h 837"/>
                <a:gd name="T36" fmla="*/ 370 w 540"/>
                <a:gd name="T37" fmla="*/ 718 h 837"/>
                <a:gd name="T38" fmla="*/ 378 w 540"/>
                <a:gd name="T39" fmla="*/ 715 h 837"/>
                <a:gd name="T40" fmla="*/ 386 w 540"/>
                <a:gd name="T41" fmla="*/ 713 h 837"/>
                <a:gd name="T42" fmla="*/ 391 w 540"/>
                <a:gd name="T43" fmla="*/ 716 h 837"/>
                <a:gd name="T44" fmla="*/ 399 w 540"/>
                <a:gd name="T45" fmla="*/ 716 h 837"/>
                <a:gd name="T46" fmla="*/ 406 w 540"/>
                <a:gd name="T47" fmla="*/ 724 h 837"/>
                <a:gd name="T48" fmla="*/ 408 w 540"/>
                <a:gd name="T49" fmla="*/ 731 h 837"/>
                <a:gd name="T50" fmla="*/ 416 w 540"/>
                <a:gd name="T51" fmla="*/ 733 h 837"/>
                <a:gd name="T52" fmla="*/ 423 w 540"/>
                <a:gd name="T53" fmla="*/ 724 h 837"/>
                <a:gd name="T54" fmla="*/ 431 w 540"/>
                <a:gd name="T55" fmla="*/ 715 h 837"/>
                <a:gd name="T56" fmla="*/ 446 w 540"/>
                <a:gd name="T57" fmla="*/ 630 h 837"/>
                <a:gd name="T58" fmla="*/ 540 w 540"/>
                <a:gd name="T59" fmla="*/ 98 h 837"/>
                <a:gd name="T60" fmla="*/ 434 w 540"/>
                <a:gd name="T61" fmla="*/ 79 h 8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40" h="837">
                  <a:moveTo>
                    <a:pt x="434" y="79"/>
                  </a:moveTo>
                  <a:lnTo>
                    <a:pt x="308" y="53"/>
                  </a:lnTo>
                  <a:lnTo>
                    <a:pt x="213" y="32"/>
                  </a:lnTo>
                  <a:lnTo>
                    <a:pt x="77" y="0"/>
                  </a:lnTo>
                  <a:lnTo>
                    <a:pt x="19" y="243"/>
                  </a:lnTo>
                  <a:lnTo>
                    <a:pt x="0" y="314"/>
                  </a:lnTo>
                  <a:lnTo>
                    <a:pt x="250" y="681"/>
                  </a:lnTo>
                  <a:lnTo>
                    <a:pt x="357" y="837"/>
                  </a:lnTo>
                  <a:lnTo>
                    <a:pt x="359" y="822"/>
                  </a:lnTo>
                  <a:lnTo>
                    <a:pt x="365" y="814"/>
                  </a:lnTo>
                  <a:lnTo>
                    <a:pt x="367" y="799"/>
                  </a:lnTo>
                  <a:lnTo>
                    <a:pt x="365" y="786"/>
                  </a:lnTo>
                  <a:lnTo>
                    <a:pt x="365" y="778"/>
                  </a:lnTo>
                  <a:lnTo>
                    <a:pt x="367" y="769"/>
                  </a:lnTo>
                  <a:lnTo>
                    <a:pt x="367" y="754"/>
                  </a:lnTo>
                  <a:lnTo>
                    <a:pt x="367" y="748"/>
                  </a:lnTo>
                  <a:lnTo>
                    <a:pt x="370" y="741"/>
                  </a:lnTo>
                  <a:lnTo>
                    <a:pt x="367" y="728"/>
                  </a:lnTo>
                  <a:lnTo>
                    <a:pt x="370" y="718"/>
                  </a:lnTo>
                  <a:lnTo>
                    <a:pt x="378" y="715"/>
                  </a:lnTo>
                  <a:lnTo>
                    <a:pt x="386" y="713"/>
                  </a:lnTo>
                  <a:lnTo>
                    <a:pt x="391" y="716"/>
                  </a:lnTo>
                  <a:lnTo>
                    <a:pt x="399" y="716"/>
                  </a:lnTo>
                  <a:lnTo>
                    <a:pt x="406" y="724"/>
                  </a:lnTo>
                  <a:lnTo>
                    <a:pt x="408" y="731"/>
                  </a:lnTo>
                  <a:lnTo>
                    <a:pt x="416" y="733"/>
                  </a:lnTo>
                  <a:lnTo>
                    <a:pt x="423" y="724"/>
                  </a:lnTo>
                  <a:lnTo>
                    <a:pt x="431" y="715"/>
                  </a:lnTo>
                  <a:lnTo>
                    <a:pt x="446" y="630"/>
                  </a:lnTo>
                  <a:lnTo>
                    <a:pt x="540" y="98"/>
                  </a:lnTo>
                  <a:lnTo>
                    <a:pt x="434" y="79"/>
                  </a:lnTo>
                  <a:close/>
                </a:path>
              </a:pathLst>
            </a:custGeom>
            <a:grpFill/>
            <a:ln w="28575" cap="rnd" cmpd="sng">
              <a:solidFill>
                <a:schemeClr val="bg1"/>
              </a:solidFill>
              <a:prstDash val="solid"/>
              <a:round/>
              <a:headEnd/>
              <a:tailEnd/>
            </a:ln>
          </p:spPr>
          <p:txBody>
            <a:bodyPr/>
            <a:lstStyle/>
            <a:p>
              <a:pPr defTabSz="914217">
                <a:defRPr/>
              </a:pPr>
              <a:endParaRPr lang="en-US" sz="900"/>
            </a:p>
          </p:txBody>
        </p:sp>
        <p:sp>
          <p:nvSpPr>
            <p:cNvPr id="40" name="Freeform 22"/>
            <p:cNvSpPr>
              <a:spLocks/>
            </p:cNvSpPr>
            <p:nvPr/>
          </p:nvSpPr>
          <p:spPr bwMode="auto">
            <a:xfrm>
              <a:off x="3291871" y="6812281"/>
              <a:ext cx="1324748" cy="1412182"/>
            </a:xfrm>
            <a:custGeom>
              <a:avLst/>
              <a:gdLst>
                <a:gd name="T0" fmla="*/ 456 w 573"/>
                <a:gd name="T1" fmla="*/ 51 h 673"/>
                <a:gd name="T2" fmla="*/ 231 w 573"/>
                <a:gd name="T3" fmla="*/ 15 h 673"/>
                <a:gd name="T4" fmla="*/ 139 w 573"/>
                <a:gd name="T5" fmla="*/ 85 h 673"/>
                <a:gd name="T6" fmla="*/ 124 w 573"/>
                <a:gd name="T7" fmla="*/ 103 h 673"/>
                <a:gd name="T8" fmla="*/ 114 w 573"/>
                <a:gd name="T9" fmla="*/ 94 h 673"/>
                <a:gd name="T10" fmla="*/ 99 w 573"/>
                <a:gd name="T11" fmla="*/ 86 h 673"/>
                <a:gd name="T12" fmla="*/ 86 w 573"/>
                <a:gd name="T13" fmla="*/ 85 h 673"/>
                <a:gd name="T14" fmla="*/ 75 w 573"/>
                <a:gd name="T15" fmla="*/ 98 h 673"/>
                <a:gd name="T16" fmla="*/ 75 w 573"/>
                <a:gd name="T17" fmla="*/ 118 h 673"/>
                <a:gd name="T18" fmla="*/ 75 w 573"/>
                <a:gd name="T19" fmla="*/ 139 h 673"/>
                <a:gd name="T20" fmla="*/ 73 w 573"/>
                <a:gd name="T21" fmla="*/ 156 h 673"/>
                <a:gd name="T22" fmla="*/ 73 w 573"/>
                <a:gd name="T23" fmla="*/ 184 h 673"/>
                <a:gd name="T24" fmla="*/ 65 w 573"/>
                <a:gd name="T25" fmla="*/ 207 h 673"/>
                <a:gd name="T26" fmla="*/ 63 w 573"/>
                <a:gd name="T27" fmla="*/ 220 h 673"/>
                <a:gd name="T28" fmla="*/ 75 w 573"/>
                <a:gd name="T29" fmla="*/ 244 h 673"/>
                <a:gd name="T30" fmla="*/ 78 w 573"/>
                <a:gd name="T31" fmla="*/ 258 h 673"/>
                <a:gd name="T32" fmla="*/ 90 w 573"/>
                <a:gd name="T33" fmla="*/ 280 h 673"/>
                <a:gd name="T34" fmla="*/ 88 w 573"/>
                <a:gd name="T35" fmla="*/ 293 h 673"/>
                <a:gd name="T36" fmla="*/ 62 w 573"/>
                <a:gd name="T37" fmla="*/ 312 h 673"/>
                <a:gd name="T38" fmla="*/ 52 w 573"/>
                <a:gd name="T39" fmla="*/ 329 h 673"/>
                <a:gd name="T40" fmla="*/ 48 w 573"/>
                <a:gd name="T41" fmla="*/ 348 h 673"/>
                <a:gd name="T42" fmla="*/ 33 w 573"/>
                <a:gd name="T43" fmla="*/ 372 h 673"/>
                <a:gd name="T44" fmla="*/ 22 w 573"/>
                <a:gd name="T45" fmla="*/ 383 h 673"/>
                <a:gd name="T46" fmla="*/ 24 w 573"/>
                <a:gd name="T47" fmla="*/ 399 h 673"/>
                <a:gd name="T48" fmla="*/ 22 w 573"/>
                <a:gd name="T49" fmla="*/ 412 h 673"/>
                <a:gd name="T50" fmla="*/ 37 w 573"/>
                <a:gd name="T51" fmla="*/ 419 h 673"/>
                <a:gd name="T52" fmla="*/ 37 w 573"/>
                <a:gd name="T53" fmla="*/ 436 h 673"/>
                <a:gd name="T54" fmla="*/ 28 w 573"/>
                <a:gd name="T55" fmla="*/ 447 h 673"/>
                <a:gd name="T56" fmla="*/ 18 w 573"/>
                <a:gd name="T57" fmla="*/ 446 h 673"/>
                <a:gd name="T58" fmla="*/ 13 w 573"/>
                <a:gd name="T59" fmla="*/ 446 h 673"/>
                <a:gd name="T60" fmla="*/ 0 w 573"/>
                <a:gd name="T61" fmla="*/ 468 h 673"/>
                <a:gd name="T62" fmla="*/ 199 w 573"/>
                <a:gd name="T63" fmla="*/ 583 h 673"/>
                <a:gd name="T64" fmla="*/ 451 w 573"/>
                <a:gd name="T65" fmla="*/ 667 h 673"/>
                <a:gd name="T66" fmla="*/ 498 w 573"/>
                <a:gd name="T67" fmla="*/ 669 h 6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73" h="673">
                  <a:moveTo>
                    <a:pt x="573" y="66"/>
                  </a:moveTo>
                  <a:lnTo>
                    <a:pt x="456" y="51"/>
                  </a:lnTo>
                  <a:lnTo>
                    <a:pt x="345" y="34"/>
                  </a:lnTo>
                  <a:lnTo>
                    <a:pt x="231" y="15"/>
                  </a:lnTo>
                  <a:lnTo>
                    <a:pt x="154" y="0"/>
                  </a:lnTo>
                  <a:lnTo>
                    <a:pt x="139" y="85"/>
                  </a:lnTo>
                  <a:lnTo>
                    <a:pt x="131" y="94"/>
                  </a:lnTo>
                  <a:lnTo>
                    <a:pt x="124" y="103"/>
                  </a:lnTo>
                  <a:lnTo>
                    <a:pt x="116" y="101"/>
                  </a:lnTo>
                  <a:lnTo>
                    <a:pt x="114" y="94"/>
                  </a:lnTo>
                  <a:lnTo>
                    <a:pt x="107" y="86"/>
                  </a:lnTo>
                  <a:lnTo>
                    <a:pt x="99" y="86"/>
                  </a:lnTo>
                  <a:lnTo>
                    <a:pt x="94" y="83"/>
                  </a:lnTo>
                  <a:lnTo>
                    <a:pt x="86" y="85"/>
                  </a:lnTo>
                  <a:lnTo>
                    <a:pt x="78" y="88"/>
                  </a:lnTo>
                  <a:lnTo>
                    <a:pt x="75" y="98"/>
                  </a:lnTo>
                  <a:lnTo>
                    <a:pt x="78" y="111"/>
                  </a:lnTo>
                  <a:lnTo>
                    <a:pt x="75" y="118"/>
                  </a:lnTo>
                  <a:lnTo>
                    <a:pt x="75" y="124"/>
                  </a:lnTo>
                  <a:lnTo>
                    <a:pt x="75" y="139"/>
                  </a:lnTo>
                  <a:lnTo>
                    <a:pt x="73" y="148"/>
                  </a:lnTo>
                  <a:lnTo>
                    <a:pt x="73" y="156"/>
                  </a:lnTo>
                  <a:lnTo>
                    <a:pt x="75" y="169"/>
                  </a:lnTo>
                  <a:lnTo>
                    <a:pt x="73" y="184"/>
                  </a:lnTo>
                  <a:lnTo>
                    <a:pt x="67" y="192"/>
                  </a:lnTo>
                  <a:lnTo>
                    <a:pt x="65" y="207"/>
                  </a:lnTo>
                  <a:lnTo>
                    <a:pt x="63" y="212"/>
                  </a:lnTo>
                  <a:lnTo>
                    <a:pt x="63" y="220"/>
                  </a:lnTo>
                  <a:lnTo>
                    <a:pt x="71" y="235"/>
                  </a:lnTo>
                  <a:lnTo>
                    <a:pt x="75" y="244"/>
                  </a:lnTo>
                  <a:lnTo>
                    <a:pt x="75" y="250"/>
                  </a:lnTo>
                  <a:lnTo>
                    <a:pt x="78" y="258"/>
                  </a:lnTo>
                  <a:lnTo>
                    <a:pt x="77" y="265"/>
                  </a:lnTo>
                  <a:lnTo>
                    <a:pt x="90" y="280"/>
                  </a:lnTo>
                  <a:lnTo>
                    <a:pt x="95" y="286"/>
                  </a:lnTo>
                  <a:lnTo>
                    <a:pt x="88" y="293"/>
                  </a:lnTo>
                  <a:lnTo>
                    <a:pt x="65" y="306"/>
                  </a:lnTo>
                  <a:lnTo>
                    <a:pt x="62" y="312"/>
                  </a:lnTo>
                  <a:lnTo>
                    <a:pt x="56" y="316"/>
                  </a:lnTo>
                  <a:lnTo>
                    <a:pt x="52" y="329"/>
                  </a:lnTo>
                  <a:lnTo>
                    <a:pt x="52" y="342"/>
                  </a:lnTo>
                  <a:lnTo>
                    <a:pt x="48" y="348"/>
                  </a:lnTo>
                  <a:lnTo>
                    <a:pt x="45" y="357"/>
                  </a:lnTo>
                  <a:lnTo>
                    <a:pt x="33" y="372"/>
                  </a:lnTo>
                  <a:lnTo>
                    <a:pt x="26" y="378"/>
                  </a:lnTo>
                  <a:lnTo>
                    <a:pt x="22" y="383"/>
                  </a:lnTo>
                  <a:lnTo>
                    <a:pt x="26" y="391"/>
                  </a:lnTo>
                  <a:lnTo>
                    <a:pt x="24" y="399"/>
                  </a:lnTo>
                  <a:lnTo>
                    <a:pt x="22" y="406"/>
                  </a:lnTo>
                  <a:lnTo>
                    <a:pt x="22" y="412"/>
                  </a:lnTo>
                  <a:lnTo>
                    <a:pt x="30" y="415"/>
                  </a:lnTo>
                  <a:lnTo>
                    <a:pt x="37" y="419"/>
                  </a:lnTo>
                  <a:lnTo>
                    <a:pt x="37" y="425"/>
                  </a:lnTo>
                  <a:lnTo>
                    <a:pt x="37" y="436"/>
                  </a:lnTo>
                  <a:lnTo>
                    <a:pt x="30" y="442"/>
                  </a:lnTo>
                  <a:lnTo>
                    <a:pt x="28" y="447"/>
                  </a:lnTo>
                  <a:lnTo>
                    <a:pt x="22" y="447"/>
                  </a:lnTo>
                  <a:lnTo>
                    <a:pt x="18" y="446"/>
                  </a:lnTo>
                  <a:lnTo>
                    <a:pt x="15" y="446"/>
                  </a:lnTo>
                  <a:lnTo>
                    <a:pt x="13" y="446"/>
                  </a:lnTo>
                  <a:lnTo>
                    <a:pt x="1" y="461"/>
                  </a:lnTo>
                  <a:lnTo>
                    <a:pt x="0" y="468"/>
                  </a:lnTo>
                  <a:lnTo>
                    <a:pt x="20" y="479"/>
                  </a:lnTo>
                  <a:lnTo>
                    <a:pt x="199" y="583"/>
                  </a:lnTo>
                  <a:lnTo>
                    <a:pt x="315" y="649"/>
                  </a:lnTo>
                  <a:lnTo>
                    <a:pt x="451" y="667"/>
                  </a:lnTo>
                  <a:lnTo>
                    <a:pt x="496" y="673"/>
                  </a:lnTo>
                  <a:lnTo>
                    <a:pt x="498" y="669"/>
                  </a:lnTo>
                  <a:lnTo>
                    <a:pt x="573" y="66"/>
                  </a:lnTo>
                  <a:close/>
                </a:path>
              </a:pathLst>
            </a:custGeom>
            <a:grpFill/>
            <a:ln w="28575" cap="rnd" cmpd="sng">
              <a:solidFill>
                <a:schemeClr val="bg1"/>
              </a:solidFill>
              <a:prstDash val="solid"/>
              <a:round/>
              <a:headEnd/>
              <a:tailEnd/>
            </a:ln>
          </p:spPr>
          <p:txBody>
            <a:bodyPr/>
            <a:lstStyle/>
            <a:p>
              <a:pPr defTabSz="914217">
                <a:defRPr/>
              </a:pPr>
              <a:endParaRPr lang="en-US" sz="900"/>
            </a:p>
          </p:txBody>
        </p:sp>
        <p:sp>
          <p:nvSpPr>
            <p:cNvPr id="41" name="Freeform 23"/>
            <p:cNvSpPr>
              <a:spLocks/>
            </p:cNvSpPr>
            <p:nvPr/>
          </p:nvSpPr>
          <p:spPr bwMode="auto">
            <a:xfrm>
              <a:off x="3328862" y="4059259"/>
              <a:ext cx="1169848" cy="1716442"/>
            </a:xfrm>
            <a:custGeom>
              <a:avLst/>
              <a:gdLst>
                <a:gd name="T0" fmla="*/ 100 w 506"/>
                <a:gd name="T1" fmla="*/ 267 h 818"/>
                <a:gd name="T2" fmla="*/ 100 w 506"/>
                <a:gd name="T3" fmla="*/ 287 h 818"/>
                <a:gd name="T4" fmla="*/ 100 w 506"/>
                <a:gd name="T5" fmla="*/ 314 h 818"/>
                <a:gd name="T6" fmla="*/ 104 w 506"/>
                <a:gd name="T7" fmla="*/ 331 h 818"/>
                <a:gd name="T8" fmla="*/ 121 w 506"/>
                <a:gd name="T9" fmla="*/ 348 h 818"/>
                <a:gd name="T10" fmla="*/ 119 w 506"/>
                <a:gd name="T11" fmla="*/ 368 h 818"/>
                <a:gd name="T12" fmla="*/ 93 w 506"/>
                <a:gd name="T13" fmla="*/ 408 h 818"/>
                <a:gd name="T14" fmla="*/ 79 w 506"/>
                <a:gd name="T15" fmla="*/ 427 h 818"/>
                <a:gd name="T16" fmla="*/ 70 w 506"/>
                <a:gd name="T17" fmla="*/ 440 h 818"/>
                <a:gd name="T18" fmla="*/ 49 w 506"/>
                <a:gd name="T19" fmla="*/ 460 h 818"/>
                <a:gd name="T20" fmla="*/ 38 w 506"/>
                <a:gd name="T21" fmla="*/ 489 h 818"/>
                <a:gd name="T22" fmla="*/ 47 w 506"/>
                <a:gd name="T23" fmla="*/ 494 h 818"/>
                <a:gd name="T24" fmla="*/ 59 w 506"/>
                <a:gd name="T25" fmla="*/ 505 h 818"/>
                <a:gd name="T26" fmla="*/ 53 w 506"/>
                <a:gd name="T27" fmla="*/ 522 h 818"/>
                <a:gd name="T28" fmla="*/ 44 w 506"/>
                <a:gd name="T29" fmla="*/ 539 h 818"/>
                <a:gd name="T30" fmla="*/ 0 w 506"/>
                <a:gd name="T31" fmla="*/ 735 h 818"/>
                <a:gd name="T32" fmla="*/ 232 w 506"/>
                <a:gd name="T33" fmla="*/ 780 h 818"/>
                <a:gd name="T34" fmla="*/ 375 w 506"/>
                <a:gd name="T35" fmla="*/ 804 h 818"/>
                <a:gd name="T36" fmla="*/ 506 w 506"/>
                <a:gd name="T37" fmla="*/ 551 h 818"/>
                <a:gd name="T38" fmla="*/ 495 w 506"/>
                <a:gd name="T39" fmla="*/ 537 h 818"/>
                <a:gd name="T40" fmla="*/ 484 w 506"/>
                <a:gd name="T41" fmla="*/ 522 h 818"/>
                <a:gd name="T42" fmla="*/ 472 w 506"/>
                <a:gd name="T43" fmla="*/ 541 h 818"/>
                <a:gd name="T44" fmla="*/ 453 w 506"/>
                <a:gd name="T45" fmla="*/ 539 h 818"/>
                <a:gd name="T46" fmla="*/ 433 w 506"/>
                <a:gd name="T47" fmla="*/ 536 h 818"/>
                <a:gd name="T48" fmla="*/ 414 w 506"/>
                <a:gd name="T49" fmla="*/ 532 h 818"/>
                <a:gd name="T50" fmla="*/ 401 w 506"/>
                <a:gd name="T51" fmla="*/ 537 h 818"/>
                <a:gd name="T52" fmla="*/ 380 w 506"/>
                <a:gd name="T53" fmla="*/ 532 h 818"/>
                <a:gd name="T54" fmla="*/ 371 w 506"/>
                <a:gd name="T55" fmla="*/ 543 h 818"/>
                <a:gd name="T56" fmla="*/ 361 w 506"/>
                <a:gd name="T57" fmla="*/ 537 h 818"/>
                <a:gd name="T58" fmla="*/ 359 w 506"/>
                <a:gd name="T59" fmla="*/ 522 h 818"/>
                <a:gd name="T60" fmla="*/ 358 w 506"/>
                <a:gd name="T61" fmla="*/ 509 h 818"/>
                <a:gd name="T62" fmla="*/ 346 w 506"/>
                <a:gd name="T63" fmla="*/ 490 h 818"/>
                <a:gd name="T64" fmla="*/ 333 w 506"/>
                <a:gd name="T65" fmla="*/ 487 h 818"/>
                <a:gd name="T66" fmla="*/ 335 w 506"/>
                <a:gd name="T67" fmla="*/ 470 h 818"/>
                <a:gd name="T68" fmla="*/ 333 w 506"/>
                <a:gd name="T69" fmla="*/ 455 h 818"/>
                <a:gd name="T70" fmla="*/ 322 w 506"/>
                <a:gd name="T71" fmla="*/ 436 h 818"/>
                <a:gd name="T72" fmla="*/ 320 w 506"/>
                <a:gd name="T73" fmla="*/ 402 h 818"/>
                <a:gd name="T74" fmla="*/ 311 w 506"/>
                <a:gd name="T75" fmla="*/ 391 h 818"/>
                <a:gd name="T76" fmla="*/ 277 w 506"/>
                <a:gd name="T77" fmla="*/ 406 h 818"/>
                <a:gd name="T78" fmla="*/ 262 w 506"/>
                <a:gd name="T79" fmla="*/ 395 h 818"/>
                <a:gd name="T80" fmla="*/ 269 w 506"/>
                <a:gd name="T81" fmla="*/ 381 h 818"/>
                <a:gd name="T82" fmla="*/ 271 w 506"/>
                <a:gd name="T83" fmla="*/ 366 h 818"/>
                <a:gd name="T84" fmla="*/ 281 w 506"/>
                <a:gd name="T85" fmla="*/ 351 h 818"/>
                <a:gd name="T86" fmla="*/ 281 w 506"/>
                <a:gd name="T87" fmla="*/ 338 h 818"/>
                <a:gd name="T88" fmla="*/ 284 w 506"/>
                <a:gd name="T89" fmla="*/ 325 h 818"/>
                <a:gd name="T90" fmla="*/ 292 w 506"/>
                <a:gd name="T91" fmla="*/ 302 h 818"/>
                <a:gd name="T92" fmla="*/ 294 w 506"/>
                <a:gd name="T93" fmla="*/ 280 h 818"/>
                <a:gd name="T94" fmla="*/ 277 w 506"/>
                <a:gd name="T95" fmla="*/ 276 h 818"/>
                <a:gd name="T96" fmla="*/ 273 w 506"/>
                <a:gd name="T97" fmla="*/ 270 h 818"/>
                <a:gd name="T98" fmla="*/ 262 w 506"/>
                <a:gd name="T99" fmla="*/ 257 h 818"/>
                <a:gd name="T100" fmla="*/ 262 w 506"/>
                <a:gd name="T101" fmla="*/ 246 h 818"/>
                <a:gd name="T102" fmla="*/ 249 w 506"/>
                <a:gd name="T103" fmla="*/ 225 h 818"/>
                <a:gd name="T104" fmla="*/ 241 w 506"/>
                <a:gd name="T105" fmla="*/ 212 h 818"/>
                <a:gd name="T106" fmla="*/ 228 w 506"/>
                <a:gd name="T107" fmla="*/ 199 h 818"/>
                <a:gd name="T108" fmla="*/ 215 w 506"/>
                <a:gd name="T109" fmla="*/ 180 h 818"/>
                <a:gd name="T110" fmla="*/ 218 w 506"/>
                <a:gd name="T111" fmla="*/ 171 h 818"/>
                <a:gd name="T112" fmla="*/ 220 w 506"/>
                <a:gd name="T113" fmla="*/ 158 h 818"/>
                <a:gd name="T114" fmla="*/ 215 w 506"/>
                <a:gd name="T115" fmla="*/ 139 h 818"/>
                <a:gd name="T116" fmla="*/ 222 w 506"/>
                <a:gd name="T117" fmla="*/ 17 h 818"/>
                <a:gd name="T118" fmla="*/ 207 w 506"/>
                <a:gd name="T119" fmla="*/ 11 h 818"/>
                <a:gd name="T120" fmla="*/ 153 w 506"/>
                <a:gd name="T121" fmla="*/ 4 h 8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06" h="818">
                  <a:moveTo>
                    <a:pt x="102" y="244"/>
                  </a:moveTo>
                  <a:lnTo>
                    <a:pt x="100" y="267"/>
                  </a:lnTo>
                  <a:lnTo>
                    <a:pt x="96" y="272"/>
                  </a:lnTo>
                  <a:lnTo>
                    <a:pt x="100" y="287"/>
                  </a:lnTo>
                  <a:lnTo>
                    <a:pt x="98" y="308"/>
                  </a:lnTo>
                  <a:lnTo>
                    <a:pt x="100" y="314"/>
                  </a:lnTo>
                  <a:lnTo>
                    <a:pt x="100" y="323"/>
                  </a:lnTo>
                  <a:lnTo>
                    <a:pt x="104" y="331"/>
                  </a:lnTo>
                  <a:lnTo>
                    <a:pt x="106" y="334"/>
                  </a:lnTo>
                  <a:lnTo>
                    <a:pt x="121" y="348"/>
                  </a:lnTo>
                  <a:lnTo>
                    <a:pt x="123" y="361"/>
                  </a:lnTo>
                  <a:lnTo>
                    <a:pt x="119" y="368"/>
                  </a:lnTo>
                  <a:lnTo>
                    <a:pt x="102" y="385"/>
                  </a:lnTo>
                  <a:lnTo>
                    <a:pt x="93" y="408"/>
                  </a:lnTo>
                  <a:lnTo>
                    <a:pt x="79" y="421"/>
                  </a:lnTo>
                  <a:lnTo>
                    <a:pt x="79" y="427"/>
                  </a:lnTo>
                  <a:lnTo>
                    <a:pt x="76" y="434"/>
                  </a:lnTo>
                  <a:lnTo>
                    <a:pt x="70" y="440"/>
                  </a:lnTo>
                  <a:lnTo>
                    <a:pt x="59" y="447"/>
                  </a:lnTo>
                  <a:lnTo>
                    <a:pt x="49" y="460"/>
                  </a:lnTo>
                  <a:lnTo>
                    <a:pt x="44" y="468"/>
                  </a:lnTo>
                  <a:lnTo>
                    <a:pt x="38" y="489"/>
                  </a:lnTo>
                  <a:lnTo>
                    <a:pt x="42" y="492"/>
                  </a:lnTo>
                  <a:lnTo>
                    <a:pt x="47" y="494"/>
                  </a:lnTo>
                  <a:lnTo>
                    <a:pt x="55" y="500"/>
                  </a:lnTo>
                  <a:lnTo>
                    <a:pt x="59" y="505"/>
                  </a:lnTo>
                  <a:lnTo>
                    <a:pt x="53" y="513"/>
                  </a:lnTo>
                  <a:lnTo>
                    <a:pt x="53" y="522"/>
                  </a:lnTo>
                  <a:lnTo>
                    <a:pt x="46" y="536"/>
                  </a:lnTo>
                  <a:lnTo>
                    <a:pt x="44" y="539"/>
                  </a:lnTo>
                  <a:lnTo>
                    <a:pt x="40" y="543"/>
                  </a:lnTo>
                  <a:lnTo>
                    <a:pt x="0" y="735"/>
                  </a:lnTo>
                  <a:lnTo>
                    <a:pt x="126" y="761"/>
                  </a:lnTo>
                  <a:lnTo>
                    <a:pt x="232" y="780"/>
                  </a:lnTo>
                  <a:lnTo>
                    <a:pt x="264" y="786"/>
                  </a:lnTo>
                  <a:lnTo>
                    <a:pt x="375" y="804"/>
                  </a:lnTo>
                  <a:lnTo>
                    <a:pt x="467" y="818"/>
                  </a:lnTo>
                  <a:lnTo>
                    <a:pt x="506" y="551"/>
                  </a:lnTo>
                  <a:lnTo>
                    <a:pt x="499" y="545"/>
                  </a:lnTo>
                  <a:lnTo>
                    <a:pt x="495" y="537"/>
                  </a:lnTo>
                  <a:lnTo>
                    <a:pt x="491" y="524"/>
                  </a:lnTo>
                  <a:lnTo>
                    <a:pt x="484" y="522"/>
                  </a:lnTo>
                  <a:lnTo>
                    <a:pt x="472" y="536"/>
                  </a:lnTo>
                  <a:lnTo>
                    <a:pt x="472" y="541"/>
                  </a:lnTo>
                  <a:lnTo>
                    <a:pt x="459" y="537"/>
                  </a:lnTo>
                  <a:lnTo>
                    <a:pt x="453" y="539"/>
                  </a:lnTo>
                  <a:lnTo>
                    <a:pt x="446" y="536"/>
                  </a:lnTo>
                  <a:lnTo>
                    <a:pt x="433" y="536"/>
                  </a:lnTo>
                  <a:lnTo>
                    <a:pt x="418" y="530"/>
                  </a:lnTo>
                  <a:lnTo>
                    <a:pt x="414" y="532"/>
                  </a:lnTo>
                  <a:lnTo>
                    <a:pt x="406" y="537"/>
                  </a:lnTo>
                  <a:lnTo>
                    <a:pt x="401" y="537"/>
                  </a:lnTo>
                  <a:lnTo>
                    <a:pt x="393" y="534"/>
                  </a:lnTo>
                  <a:lnTo>
                    <a:pt x="380" y="532"/>
                  </a:lnTo>
                  <a:lnTo>
                    <a:pt x="373" y="536"/>
                  </a:lnTo>
                  <a:lnTo>
                    <a:pt x="371" y="543"/>
                  </a:lnTo>
                  <a:lnTo>
                    <a:pt x="369" y="543"/>
                  </a:lnTo>
                  <a:lnTo>
                    <a:pt x="361" y="537"/>
                  </a:lnTo>
                  <a:lnTo>
                    <a:pt x="358" y="530"/>
                  </a:lnTo>
                  <a:lnTo>
                    <a:pt x="359" y="522"/>
                  </a:lnTo>
                  <a:lnTo>
                    <a:pt x="356" y="517"/>
                  </a:lnTo>
                  <a:lnTo>
                    <a:pt x="358" y="509"/>
                  </a:lnTo>
                  <a:lnTo>
                    <a:pt x="354" y="498"/>
                  </a:lnTo>
                  <a:lnTo>
                    <a:pt x="346" y="490"/>
                  </a:lnTo>
                  <a:lnTo>
                    <a:pt x="339" y="492"/>
                  </a:lnTo>
                  <a:lnTo>
                    <a:pt x="333" y="487"/>
                  </a:lnTo>
                  <a:lnTo>
                    <a:pt x="331" y="479"/>
                  </a:lnTo>
                  <a:lnTo>
                    <a:pt x="335" y="470"/>
                  </a:lnTo>
                  <a:lnTo>
                    <a:pt x="335" y="462"/>
                  </a:lnTo>
                  <a:lnTo>
                    <a:pt x="333" y="455"/>
                  </a:lnTo>
                  <a:lnTo>
                    <a:pt x="328" y="449"/>
                  </a:lnTo>
                  <a:lnTo>
                    <a:pt x="322" y="436"/>
                  </a:lnTo>
                  <a:lnTo>
                    <a:pt x="320" y="417"/>
                  </a:lnTo>
                  <a:lnTo>
                    <a:pt x="320" y="402"/>
                  </a:lnTo>
                  <a:lnTo>
                    <a:pt x="312" y="396"/>
                  </a:lnTo>
                  <a:lnTo>
                    <a:pt x="311" y="391"/>
                  </a:lnTo>
                  <a:lnTo>
                    <a:pt x="284" y="406"/>
                  </a:lnTo>
                  <a:lnTo>
                    <a:pt x="277" y="406"/>
                  </a:lnTo>
                  <a:lnTo>
                    <a:pt x="271" y="396"/>
                  </a:lnTo>
                  <a:lnTo>
                    <a:pt x="262" y="395"/>
                  </a:lnTo>
                  <a:lnTo>
                    <a:pt x="264" y="387"/>
                  </a:lnTo>
                  <a:lnTo>
                    <a:pt x="269" y="381"/>
                  </a:lnTo>
                  <a:lnTo>
                    <a:pt x="267" y="374"/>
                  </a:lnTo>
                  <a:lnTo>
                    <a:pt x="271" y="366"/>
                  </a:lnTo>
                  <a:lnTo>
                    <a:pt x="279" y="366"/>
                  </a:lnTo>
                  <a:lnTo>
                    <a:pt x="281" y="351"/>
                  </a:lnTo>
                  <a:lnTo>
                    <a:pt x="277" y="346"/>
                  </a:lnTo>
                  <a:lnTo>
                    <a:pt x="281" y="338"/>
                  </a:lnTo>
                  <a:lnTo>
                    <a:pt x="279" y="331"/>
                  </a:lnTo>
                  <a:lnTo>
                    <a:pt x="284" y="325"/>
                  </a:lnTo>
                  <a:lnTo>
                    <a:pt x="286" y="317"/>
                  </a:lnTo>
                  <a:lnTo>
                    <a:pt x="292" y="302"/>
                  </a:lnTo>
                  <a:lnTo>
                    <a:pt x="299" y="282"/>
                  </a:lnTo>
                  <a:lnTo>
                    <a:pt x="294" y="280"/>
                  </a:lnTo>
                  <a:lnTo>
                    <a:pt x="284" y="280"/>
                  </a:lnTo>
                  <a:lnTo>
                    <a:pt x="277" y="276"/>
                  </a:lnTo>
                  <a:lnTo>
                    <a:pt x="279" y="270"/>
                  </a:lnTo>
                  <a:lnTo>
                    <a:pt x="273" y="270"/>
                  </a:lnTo>
                  <a:lnTo>
                    <a:pt x="269" y="263"/>
                  </a:lnTo>
                  <a:lnTo>
                    <a:pt x="262" y="257"/>
                  </a:lnTo>
                  <a:lnTo>
                    <a:pt x="262" y="250"/>
                  </a:lnTo>
                  <a:lnTo>
                    <a:pt x="262" y="246"/>
                  </a:lnTo>
                  <a:lnTo>
                    <a:pt x="256" y="240"/>
                  </a:lnTo>
                  <a:lnTo>
                    <a:pt x="249" y="225"/>
                  </a:lnTo>
                  <a:lnTo>
                    <a:pt x="245" y="218"/>
                  </a:lnTo>
                  <a:lnTo>
                    <a:pt x="241" y="212"/>
                  </a:lnTo>
                  <a:lnTo>
                    <a:pt x="239" y="205"/>
                  </a:lnTo>
                  <a:lnTo>
                    <a:pt x="228" y="199"/>
                  </a:lnTo>
                  <a:lnTo>
                    <a:pt x="226" y="193"/>
                  </a:lnTo>
                  <a:lnTo>
                    <a:pt x="215" y="180"/>
                  </a:lnTo>
                  <a:lnTo>
                    <a:pt x="222" y="178"/>
                  </a:lnTo>
                  <a:lnTo>
                    <a:pt x="218" y="171"/>
                  </a:lnTo>
                  <a:lnTo>
                    <a:pt x="220" y="163"/>
                  </a:lnTo>
                  <a:lnTo>
                    <a:pt x="220" y="158"/>
                  </a:lnTo>
                  <a:lnTo>
                    <a:pt x="215" y="143"/>
                  </a:lnTo>
                  <a:lnTo>
                    <a:pt x="215" y="139"/>
                  </a:lnTo>
                  <a:lnTo>
                    <a:pt x="203" y="118"/>
                  </a:lnTo>
                  <a:lnTo>
                    <a:pt x="222" y="17"/>
                  </a:lnTo>
                  <a:lnTo>
                    <a:pt x="224" y="13"/>
                  </a:lnTo>
                  <a:lnTo>
                    <a:pt x="207" y="11"/>
                  </a:lnTo>
                  <a:lnTo>
                    <a:pt x="155" y="0"/>
                  </a:lnTo>
                  <a:lnTo>
                    <a:pt x="153" y="4"/>
                  </a:lnTo>
                  <a:lnTo>
                    <a:pt x="102" y="244"/>
                  </a:lnTo>
                  <a:close/>
                </a:path>
              </a:pathLst>
            </a:custGeom>
            <a:grpFill/>
            <a:ln w="28575" cap="rnd" cmpd="sng">
              <a:solidFill>
                <a:schemeClr val="bg1"/>
              </a:solidFill>
              <a:prstDash val="solid"/>
              <a:round/>
              <a:headEnd/>
              <a:tailEnd/>
            </a:ln>
          </p:spPr>
          <p:txBody>
            <a:bodyPr/>
            <a:lstStyle/>
            <a:p>
              <a:pPr defTabSz="914217">
                <a:defRPr/>
              </a:pPr>
              <a:endParaRPr lang="en-US" sz="900"/>
            </a:p>
          </p:txBody>
        </p:sp>
        <p:sp>
          <p:nvSpPr>
            <p:cNvPr id="42" name="Freeform 24"/>
            <p:cNvSpPr>
              <a:spLocks/>
            </p:cNvSpPr>
            <p:nvPr/>
          </p:nvSpPr>
          <p:spPr bwMode="auto">
            <a:xfrm>
              <a:off x="3647911" y="5695965"/>
              <a:ext cx="1093553" cy="1254807"/>
            </a:xfrm>
            <a:custGeom>
              <a:avLst/>
              <a:gdLst>
                <a:gd name="T0" fmla="*/ 314 w 473"/>
                <a:gd name="T1" fmla="*/ 145 h 598"/>
                <a:gd name="T2" fmla="*/ 329 w 473"/>
                <a:gd name="T3" fmla="*/ 38 h 598"/>
                <a:gd name="T4" fmla="*/ 237 w 473"/>
                <a:gd name="T5" fmla="*/ 24 h 598"/>
                <a:gd name="T6" fmla="*/ 126 w 473"/>
                <a:gd name="T7" fmla="*/ 6 h 598"/>
                <a:gd name="T8" fmla="*/ 94 w 473"/>
                <a:gd name="T9" fmla="*/ 0 h 598"/>
                <a:gd name="T10" fmla="*/ 0 w 473"/>
                <a:gd name="T11" fmla="*/ 532 h 598"/>
                <a:gd name="T12" fmla="*/ 77 w 473"/>
                <a:gd name="T13" fmla="*/ 547 h 598"/>
                <a:gd name="T14" fmla="*/ 191 w 473"/>
                <a:gd name="T15" fmla="*/ 566 h 598"/>
                <a:gd name="T16" fmla="*/ 302 w 473"/>
                <a:gd name="T17" fmla="*/ 583 h 598"/>
                <a:gd name="T18" fmla="*/ 419 w 473"/>
                <a:gd name="T19" fmla="*/ 598 h 598"/>
                <a:gd name="T20" fmla="*/ 473 w 473"/>
                <a:gd name="T21" fmla="*/ 167 h 598"/>
                <a:gd name="T22" fmla="*/ 314 w 473"/>
                <a:gd name="T23" fmla="*/ 145 h 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73" h="598">
                  <a:moveTo>
                    <a:pt x="314" y="145"/>
                  </a:moveTo>
                  <a:lnTo>
                    <a:pt x="329" y="38"/>
                  </a:lnTo>
                  <a:lnTo>
                    <a:pt x="237" y="24"/>
                  </a:lnTo>
                  <a:lnTo>
                    <a:pt x="126" y="6"/>
                  </a:lnTo>
                  <a:lnTo>
                    <a:pt x="94" y="0"/>
                  </a:lnTo>
                  <a:lnTo>
                    <a:pt x="0" y="532"/>
                  </a:lnTo>
                  <a:lnTo>
                    <a:pt x="77" y="547"/>
                  </a:lnTo>
                  <a:lnTo>
                    <a:pt x="191" y="566"/>
                  </a:lnTo>
                  <a:lnTo>
                    <a:pt x="302" y="583"/>
                  </a:lnTo>
                  <a:lnTo>
                    <a:pt x="419" y="598"/>
                  </a:lnTo>
                  <a:lnTo>
                    <a:pt x="473" y="167"/>
                  </a:lnTo>
                  <a:lnTo>
                    <a:pt x="314" y="145"/>
                  </a:lnTo>
                  <a:close/>
                </a:path>
              </a:pathLst>
            </a:custGeom>
            <a:grpFill/>
            <a:ln w="28575" cap="rnd" cmpd="sng">
              <a:solidFill>
                <a:schemeClr val="bg1"/>
              </a:solidFill>
              <a:prstDash val="solid"/>
              <a:round/>
              <a:headEnd/>
              <a:tailEnd/>
            </a:ln>
          </p:spPr>
          <p:txBody>
            <a:bodyPr/>
            <a:lstStyle/>
            <a:p>
              <a:pPr defTabSz="914217">
                <a:defRPr/>
              </a:pPr>
              <a:endParaRPr lang="en-US" sz="900"/>
            </a:p>
          </p:txBody>
        </p:sp>
        <p:sp>
          <p:nvSpPr>
            <p:cNvPr id="43" name="Freeform 25"/>
            <p:cNvSpPr>
              <a:spLocks/>
            </p:cNvSpPr>
            <p:nvPr/>
          </p:nvSpPr>
          <p:spPr bwMode="auto">
            <a:xfrm>
              <a:off x="3798188" y="4086536"/>
              <a:ext cx="2018334" cy="1139399"/>
            </a:xfrm>
            <a:custGeom>
              <a:avLst/>
              <a:gdLst>
                <a:gd name="T0" fmla="*/ 12 w 873"/>
                <a:gd name="T1" fmla="*/ 126 h 543"/>
                <a:gd name="T2" fmla="*/ 17 w 873"/>
                <a:gd name="T3" fmla="*/ 145 h 543"/>
                <a:gd name="T4" fmla="*/ 15 w 873"/>
                <a:gd name="T5" fmla="*/ 158 h 543"/>
                <a:gd name="T6" fmla="*/ 12 w 873"/>
                <a:gd name="T7" fmla="*/ 167 h 543"/>
                <a:gd name="T8" fmla="*/ 25 w 873"/>
                <a:gd name="T9" fmla="*/ 186 h 543"/>
                <a:gd name="T10" fmla="*/ 38 w 873"/>
                <a:gd name="T11" fmla="*/ 199 h 543"/>
                <a:gd name="T12" fmla="*/ 46 w 873"/>
                <a:gd name="T13" fmla="*/ 212 h 543"/>
                <a:gd name="T14" fmla="*/ 59 w 873"/>
                <a:gd name="T15" fmla="*/ 233 h 543"/>
                <a:gd name="T16" fmla="*/ 59 w 873"/>
                <a:gd name="T17" fmla="*/ 244 h 543"/>
                <a:gd name="T18" fmla="*/ 70 w 873"/>
                <a:gd name="T19" fmla="*/ 257 h 543"/>
                <a:gd name="T20" fmla="*/ 74 w 873"/>
                <a:gd name="T21" fmla="*/ 263 h 543"/>
                <a:gd name="T22" fmla="*/ 91 w 873"/>
                <a:gd name="T23" fmla="*/ 267 h 543"/>
                <a:gd name="T24" fmla="*/ 89 w 873"/>
                <a:gd name="T25" fmla="*/ 289 h 543"/>
                <a:gd name="T26" fmla="*/ 81 w 873"/>
                <a:gd name="T27" fmla="*/ 312 h 543"/>
                <a:gd name="T28" fmla="*/ 78 w 873"/>
                <a:gd name="T29" fmla="*/ 325 h 543"/>
                <a:gd name="T30" fmla="*/ 78 w 873"/>
                <a:gd name="T31" fmla="*/ 338 h 543"/>
                <a:gd name="T32" fmla="*/ 68 w 873"/>
                <a:gd name="T33" fmla="*/ 353 h 543"/>
                <a:gd name="T34" fmla="*/ 66 w 873"/>
                <a:gd name="T35" fmla="*/ 368 h 543"/>
                <a:gd name="T36" fmla="*/ 59 w 873"/>
                <a:gd name="T37" fmla="*/ 382 h 543"/>
                <a:gd name="T38" fmla="*/ 74 w 873"/>
                <a:gd name="T39" fmla="*/ 393 h 543"/>
                <a:gd name="T40" fmla="*/ 108 w 873"/>
                <a:gd name="T41" fmla="*/ 378 h 543"/>
                <a:gd name="T42" fmla="*/ 117 w 873"/>
                <a:gd name="T43" fmla="*/ 389 h 543"/>
                <a:gd name="T44" fmla="*/ 119 w 873"/>
                <a:gd name="T45" fmla="*/ 423 h 543"/>
                <a:gd name="T46" fmla="*/ 130 w 873"/>
                <a:gd name="T47" fmla="*/ 442 h 543"/>
                <a:gd name="T48" fmla="*/ 132 w 873"/>
                <a:gd name="T49" fmla="*/ 457 h 543"/>
                <a:gd name="T50" fmla="*/ 130 w 873"/>
                <a:gd name="T51" fmla="*/ 474 h 543"/>
                <a:gd name="T52" fmla="*/ 143 w 873"/>
                <a:gd name="T53" fmla="*/ 477 h 543"/>
                <a:gd name="T54" fmla="*/ 155 w 873"/>
                <a:gd name="T55" fmla="*/ 496 h 543"/>
                <a:gd name="T56" fmla="*/ 156 w 873"/>
                <a:gd name="T57" fmla="*/ 509 h 543"/>
                <a:gd name="T58" fmla="*/ 158 w 873"/>
                <a:gd name="T59" fmla="*/ 524 h 543"/>
                <a:gd name="T60" fmla="*/ 168 w 873"/>
                <a:gd name="T61" fmla="*/ 530 h 543"/>
                <a:gd name="T62" fmla="*/ 177 w 873"/>
                <a:gd name="T63" fmla="*/ 519 h 543"/>
                <a:gd name="T64" fmla="*/ 198 w 873"/>
                <a:gd name="T65" fmla="*/ 524 h 543"/>
                <a:gd name="T66" fmla="*/ 211 w 873"/>
                <a:gd name="T67" fmla="*/ 519 h 543"/>
                <a:gd name="T68" fmla="*/ 230 w 873"/>
                <a:gd name="T69" fmla="*/ 523 h 543"/>
                <a:gd name="T70" fmla="*/ 250 w 873"/>
                <a:gd name="T71" fmla="*/ 526 h 543"/>
                <a:gd name="T72" fmla="*/ 269 w 873"/>
                <a:gd name="T73" fmla="*/ 528 h 543"/>
                <a:gd name="T74" fmla="*/ 281 w 873"/>
                <a:gd name="T75" fmla="*/ 509 h 543"/>
                <a:gd name="T76" fmla="*/ 292 w 873"/>
                <a:gd name="T77" fmla="*/ 524 h 543"/>
                <a:gd name="T78" fmla="*/ 303 w 873"/>
                <a:gd name="T79" fmla="*/ 538 h 543"/>
                <a:gd name="T80" fmla="*/ 316 w 873"/>
                <a:gd name="T81" fmla="*/ 485 h 543"/>
                <a:gd name="T82" fmla="*/ 591 w 873"/>
                <a:gd name="T83" fmla="*/ 521 h 543"/>
                <a:gd name="T84" fmla="*/ 841 w 873"/>
                <a:gd name="T85" fmla="*/ 543 h 543"/>
                <a:gd name="T86" fmla="*/ 850 w 873"/>
                <a:gd name="T87" fmla="*/ 442 h 543"/>
                <a:gd name="T88" fmla="*/ 873 w 873"/>
                <a:gd name="T89" fmla="*/ 117 h 543"/>
                <a:gd name="T90" fmla="*/ 683 w 873"/>
                <a:gd name="T91" fmla="*/ 101 h 543"/>
                <a:gd name="T92" fmla="*/ 469 w 873"/>
                <a:gd name="T93" fmla="*/ 75 h 543"/>
                <a:gd name="T94" fmla="*/ 125 w 873"/>
                <a:gd name="T95" fmla="*/ 21 h 543"/>
                <a:gd name="T96" fmla="*/ 19 w 873"/>
                <a:gd name="T97" fmla="*/ 4 h 5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73" h="543">
                  <a:moveTo>
                    <a:pt x="0" y="105"/>
                  </a:moveTo>
                  <a:lnTo>
                    <a:pt x="12" y="126"/>
                  </a:lnTo>
                  <a:lnTo>
                    <a:pt x="12" y="130"/>
                  </a:lnTo>
                  <a:lnTo>
                    <a:pt x="17" y="145"/>
                  </a:lnTo>
                  <a:lnTo>
                    <a:pt x="17" y="150"/>
                  </a:lnTo>
                  <a:lnTo>
                    <a:pt x="15" y="158"/>
                  </a:lnTo>
                  <a:lnTo>
                    <a:pt x="19" y="165"/>
                  </a:lnTo>
                  <a:lnTo>
                    <a:pt x="12" y="167"/>
                  </a:lnTo>
                  <a:lnTo>
                    <a:pt x="23" y="180"/>
                  </a:lnTo>
                  <a:lnTo>
                    <a:pt x="25" y="186"/>
                  </a:lnTo>
                  <a:lnTo>
                    <a:pt x="36" y="192"/>
                  </a:lnTo>
                  <a:lnTo>
                    <a:pt x="38" y="199"/>
                  </a:lnTo>
                  <a:lnTo>
                    <a:pt x="42" y="205"/>
                  </a:lnTo>
                  <a:lnTo>
                    <a:pt x="46" y="212"/>
                  </a:lnTo>
                  <a:lnTo>
                    <a:pt x="53" y="227"/>
                  </a:lnTo>
                  <a:lnTo>
                    <a:pt x="59" y="233"/>
                  </a:lnTo>
                  <a:lnTo>
                    <a:pt x="59" y="237"/>
                  </a:lnTo>
                  <a:lnTo>
                    <a:pt x="59" y="244"/>
                  </a:lnTo>
                  <a:lnTo>
                    <a:pt x="66" y="250"/>
                  </a:lnTo>
                  <a:lnTo>
                    <a:pt x="70" y="257"/>
                  </a:lnTo>
                  <a:lnTo>
                    <a:pt x="76" y="257"/>
                  </a:lnTo>
                  <a:lnTo>
                    <a:pt x="74" y="263"/>
                  </a:lnTo>
                  <a:lnTo>
                    <a:pt x="81" y="267"/>
                  </a:lnTo>
                  <a:lnTo>
                    <a:pt x="91" y="267"/>
                  </a:lnTo>
                  <a:lnTo>
                    <a:pt x="96" y="269"/>
                  </a:lnTo>
                  <a:lnTo>
                    <a:pt x="89" y="289"/>
                  </a:lnTo>
                  <a:lnTo>
                    <a:pt x="83" y="304"/>
                  </a:lnTo>
                  <a:lnTo>
                    <a:pt x="81" y="312"/>
                  </a:lnTo>
                  <a:lnTo>
                    <a:pt x="76" y="318"/>
                  </a:lnTo>
                  <a:lnTo>
                    <a:pt x="78" y="325"/>
                  </a:lnTo>
                  <a:lnTo>
                    <a:pt x="74" y="333"/>
                  </a:lnTo>
                  <a:lnTo>
                    <a:pt x="78" y="338"/>
                  </a:lnTo>
                  <a:lnTo>
                    <a:pt x="76" y="353"/>
                  </a:lnTo>
                  <a:lnTo>
                    <a:pt x="68" y="353"/>
                  </a:lnTo>
                  <a:lnTo>
                    <a:pt x="64" y="361"/>
                  </a:lnTo>
                  <a:lnTo>
                    <a:pt x="66" y="368"/>
                  </a:lnTo>
                  <a:lnTo>
                    <a:pt x="61" y="374"/>
                  </a:lnTo>
                  <a:lnTo>
                    <a:pt x="59" y="382"/>
                  </a:lnTo>
                  <a:lnTo>
                    <a:pt x="68" y="383"/>
                  </a:lnTo>
                  <a:lnTo>
                    <a:pt x="74" y="393"/>
                  </a:lnTo>
                  <a:lnTo>
                    <a:pt x="81" y="393"/>
                  </a:lnTo>
                  <a:lnTo>
                    <a:pt x="108" y="378"/>
                  </a:lnTo>
                  <a:lnTo>
                    <a:pt x="109" y="383"/>
                  </a:lnTo>
                  <a:lnTo>
                    <a:pt x="117" y="389"/>
                  </a:lnTo>
                  <a:lnTo>
                    <a:pt x="117" y="404"/>
                  </a:lnTo>
                  <a:lnTo>
                    <a:pt x="119" y="423"/>
                  </a:lnTo>
                  <a:lnTo>
                    <a:pt x="125" y="436"/>
                  </a:lnTo>
                  <a:lnTo>
                    <a:pt x="130" y="442"/>
                  </a:lnTo>
                  <a:lnTo>
                    <a:pt x="132" y="449"/>
                  </a:lnTo>
                  <a:lnTo>
                    <a:pt x="132" y="457"/>
                  </a:lnTo>
                  <a:lnTo>
                    <a:pt x="128" y="466"/>
                  </a:lnTo>
                  <a:lnTo>
                    <a:pt x="130" y="474"/>
                  </a:lnTo>
                  <a:lnTo>
                    <a:pt x="136" y="479"/>
                  </a:lnTo>
                  <a:lnTo>
                    <a:pt x="143" y="477"/>
                  </a:lnTo>
                  <a:lnTo>
                    <a:pt x="151" y="485"/>
                  </a:lnTo>
                  <a:lnTo>
                    <a:pt x="155" y="496"/>
                  </a:lnTo>
                  <a:lnTo>
                    <a:pt x="153" y="504"/>
                  </a:lnTo>
                  <a:lnTo>
                    <a:pt x="156" y="509"/>
                  </a:lnTo>
                  <a:lnTo>
                    <a:pt x="155" y="517"/>
                  </a:lnTo>
                  <a:lnTo>
                    <a:pt x="158" y="524"/>
                  </a:lnTo>
                  <a:lnTo>
                    <a:pt x="166" y="530"/>
                  </a:lnTo>
                  <a:lnTo>
                    <a:pt x="168" y="530"/>
                  </a:lnTo>
                  <a:lnTo>
                    <a:pt x="170" y="523"/>
                  </a:lnTo>
                  <a:lnTo>
                    <a:pt x="177" y="519"/>
                  </a:lnTo>
                  <a:lnTo>
                    <a:pt x="190" y="521"/>
                  </a:lnTo>
                  <a:lnTo>
                    <a:pt x="198" y="524"/>
                  </a:lnTo>
                  <a:lnTo>
                    <a:pt x="203" y="524"/>
                  </a:lnTo>
                  <a:lnTo>
                    <a:pt x="211" y="519"/>
                  </a:lnTo>
                  <a:lnTo>
                    <a:pt x="215" y="517"/>
                  </a:lnTo>
                  <a:lnTo>
                    <a:pt x="230" y="523"/>
                  </a:lnTo>
                  <a:lnTo>
                    <a:pt x="243" y="523"/>
                  </a:lnTo>
                  <a:lnTo>
                    <a:pt x="250" y="526"/>
                  </a:lnTo>
                  <a:lnTo>
                    <a:pt x="256" y="524"/>
                  </a:lnTo>
                  <a:lnTo>
                    <a:pt x="269" y="528"/>
                  </a:lnTo>
                  <a:lnTo>
                    <a:pt x="269" y="523"/>
                  </a:lnTo>
                  <a:lnTo>
                    <a:pt x="281" y="509"/>
                  </a:lnTo>
                  <a:lnTo>
                    <a:pt x="288" y="511"/>
                  </a:lnTo>
                  <a:lnTo>
                    <a:pt x="292" y="524"/>
                  </a:lnTo>
                  <a:lnTo>
                    <a:pt x="296" y="532"/>
                  </a:lnTo>
                  <a:lnTo>
                    <a:pt x="303" y="538"/>
                  </a:lnTo>
                  <a:lnTo>
                    <a:pt x="311" y="491"/>
                  </a:lnTo>
                  <a:lnTo>
                    <a:pt x="316" y="485"/>
                  </a:lnTo>
                  <a:lnTo>
                    <a:pt x="455" y="506"/>
                  </a:lnTo>
                  <a:lnTo>
                    <a:pt x="591" y="521"/>
                  </a:lnTo>
                  <a:lnTo>
                    <a:pt x="739" y="536"/>
                  </a:lnTo>
                  <a:lnTo>
                    <a:pt x="841" y="543"/>
                  </a:lnTo>
                  <a:lnTo>
                    <a:pt x="844" y="536"/>
                  </a:lnTo>
                  <a:lnTo>
                    <a:pt x="850" y="442"/>
                  </a:lnTo>
                  <a:lnTo>
                    <a:pt x="873" y="120"/>
                  </a:lnTo>
                  <a:lnTo>
                    <a:pt x="873" y="117"/>
                  </a:lnTo>
                  <a:lnTo>
                    <a:pt x="822" y="113"/>
                  </a:lnTo>
                  <a:lnTo>
                    <a:pt x="683" y="101"/>
                  </a:lnTo>
                  <a:lnTo>
                    <a:pt x="572" y="88"/>
                  </a:lnTo>
                  <a:lnTo>
                    <a:pt x="469" y="75"/>
                  </a:lnTo>
                  <a:lnTo>
                    <a:pt x="307" y="53"/>
                  </a:lnTo>
                  <a:lnTo>
                    <a:pt x="125" y="21"/>
                  </a:lnTo>
                  <a:lnTo>
                    <a:pt x="21" y="0"/>
                  </a:lnTo>
                  <a:lnTo>
                    <a:pt x="19" y="4"/>
                  </a:lnTo>
                  <a:lnTo>
                    <a:pt x="0" y="105"/>
                  </a:lnTo>
                  <a:close/>
                </a:path>
              </a:pathLst>
            </a:custGeom>
            <a:grpFill/>
            <a:ln w="28575" cap="rnd" cmpd="sng">
              <a:solidFill>
                <a:schemeClr val="bg1"/>
              </a:solidFill>
              <a:prstDash val="solid"/>
              <a:round/>
              <a:headEnd/>
              <a:tailEnd/>
            </a:ln>
          </p:spPr>
          <p:txBody>
            <a:bodyPr/>
            <a:lstStyle/>
            <a:p>
              <a:pPr defTabSz="914217">
                <a:defRPr/>
              </a:pPr>
              <a:endParaRPr lang="en-US" sz="900"/>
            </a:p>
          </p:txBody>
        </p:sp>
        <p:sp>
          <p:nvSpPr>
            <p:cNvPr id="44" name="Freeform 26"/>
            <p:cNvSpPr>
              <a:spLocks/>
            </p:cNvSpPr>
            <p:nvPr/>
          </p:nvSpPr>
          <p:spPr bwMode="auto">
            <a:xfrm>
              <a:off x="4373862" y="5104232"/>
              <a:ext cx="1368675" cy="1026089"/>
            </a:xfrm>
            <a:custGeom>
              <a:avLst/>
              <a:gdLst>
                <a:gd name="T0" fmla="*/ 159 w 592"/>
                <a:gd name="T1" fmla="*/ 449 h 489"/>
                <a:gd name="T2" fmla="*/ 236 w 592"/>
                <a:gd name="T3" fmla="*/ 459 h 489"/>
                <a:gd name="T4" fmla="*/ 366 w 592"/>
                <a:gd name="T5" fmla="*/ 472 h 489"/>
                <a:gd name="T6" fmla="*/ 436 w 592"/>
                <a:gd name="T7" fmla="*/ 479 h 489"/>
                <a:gd name="T8" fmla="*/ 562 w 592"/>
                <a:gd name="T9" fmla="*/ 489 h 489"/>
                <a:gd name="T10" fmla="*/ 577 w 592"/>
                <a:gd name="T11" fmla="*/ 273 h 489"/>
                <a:gd name="T12" fmla="*/ 592 w 592"/>
                <a:gd name="T13" fmla="*/ 58 h 489"/>
                <a:gd name="T14" fmla="*/ 490 w 592"/>
                <a:gd name="T15" fmla="*/ 51 h 489"/>
                <a:gd name="T16" fmla="*/ 342 w 592"/>
                <a:gd name="T17" fmla="*/ 36 h 489"/>
                <a:gd name="T18" fmla="*/ 206 w 592"/>
                <a:gd name="T19" fmla="*/ 21 h 489"/>
                <a:gd name="T20" fmla="*/ 67 w 592"/>
                <a:gd name="T21" fmla="*/ 0 h 489"/>
                <a:gd name="T22" fmla="*/ 62 w 592"/>
                <a:gd name="T23" fmla="*/ 6 h 489"/>
                <a:gd name="T24" fmla="*/ 54 w 592"/>
                <a:gd name="T25" fmla="*/ 53 h 489"/>
                <a:gd name="T26" fmla="*/ 15 w 592"/>
                <a:gd name="T27" fmla="*/ 320 h 489"/>
                <a:gd name="T28" fmla="*/ 0 w 592"/>
                <a:gd name="T29" fmla="*/ 427 h 489"/>
                <a:gd name="T30" fmla="*/ 159 w 592"/>
                <a:gd name="T31" fmla="*/ 449 h 4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92" h="489">
                  <a:moveTo>
                    <a:pt x="159" y="449"/>
                  </a:moveTo>
                  <a:lnTo>
                    <a:pt x="236" y="459"/>
                  </a:lnTo>
                  <a:lnTo>
                    <a:pt x="366" y="472"/>
                  </a:lnTo>
                  <a:lnTo>
                    <a:pt x="436" y="479"/>
                  </a:lnTo>
                  <a:lnTo>
                    <a:pt x="562" y="489"/>
                  </a:lnTo>
                  <a:lnTo>
                    <a:pt x="577" y="273"/>
                  </a:lnTo>
                  <a:lnTo>
                    <a:pt x="592" y="58"/>
                  </a:lnTo>
                  <a:lnTo>
                    <a:pt x="490" y="51"/>
                  </a:lnTo>
                  <a:lnTo>
                    <a:pt x="342" y="36"/>
                  </a:lnTo>
                  <a:lnTo>
                    <a:pt x="206" y="21"/>
                  </a:lnTo>
                  <a:lnTo>
                    <a:pt x="67" y="0"/>
                  </a:lnTo>
                  <a:lnTo>
                    <a:pt x="62" y="6"/>
                  </a:lnTo>
                  <a:lnTo>
                    <a:pt x="54" y="53"/>
                  </a:lnTo>
                  <a:lnTo>
                    <a:pt x="15" y="320"/>
                  </a:lnTo>
                  <a:lnTo>
                    <a:pt x="0" y="427"/>
                  </a:lnTo>
                  <a:lnTo>
                    <a:pt x="159" y="449"/>
                  </a:lnTo>
                  <a:close/>
                </a:path>
              </a:pathLst>
            </a:custGeom>
            <a:solidFill>
              <a:srgbClr val="C78322"/>
            </a:solidFill>
            <a:ln w="28575" cap="rnd" cmpd="sng">
              <a:solidFill>
                <a:schemeClr val="bg1"/>
              </a:solidFill>
              <a:prstDash val="solid"/>
              <a:round/>
              <a:headEnd/>
              <a:tailEnd/>
            </a:ln>
          </p:spPr>
          <p:txBody>
            <a:bodyPr/>
            <a:lstStyle/>
            <a:p>
              <a:pPr defTabSz="914217">
                <a:defRPr/>
              </a:pPr>
              <a:endParaRPr lang="en-US" sz="900" dirty="0"/>
            </a:p>
          </p:txBody>
        </p:sp>
        <p:sp>
          <p:nvSpPr>
            <p:cNvPr id="45" name="Freeform 27"/>
            <p:cNvSpPr>
              <a:spLocks/>
            </p:cNvSpPr>
            <p:nvPr/>
          </p:nvSpPr>
          <p:spPr bwMode="auto">
            <a:xfrm>
              <a:off x="4438598" y="6950772"/>
              <a:ext cx="1359429" cy="1290479"/>
            </a:xfrm>
            <a:custGeom>
              <a:avLst/>
              <a:gdLst>
                <a:gd name="T0" fmla="*/ 227 w 588"/>
                <a:gd name="T1" fmla="*/ 577 h 615"/>
                <a:gd name="T2" fmla="*/ 223 w 588"/>
                <a:gd name="T3" fmla="*/ 564 h 615"/>
                <a:gd name="T4" fmla="*/ 223 w 588"/>
                <a:gd name="T5" fmla="*/ 560 h 615"/>
                <a:gd name="T6" fmla="*/ 293 w 588"/>
                <a:gd name="T7" fmla="*/ 568 h 615"/>
                <a:gd name="T8" fmla="*/ 381 w 588"/>
                <a:gd name="T9" fmla="*/ 575 h 615"/>
                <a:gd name="T10" fmla="*/ 460 w 588"/>
                <a:gd name="T11" fmla="*/ 581 h 615"/>
                <a:gd name="T12" fmla="*/ 539 w 588"/>
                <a:gd name="T13" fmla="*/ 586 h 615"/>
                <a:gd name="T14" fmla="*/ 543 w 588"/>
                <a:gd name="T15" fmla="*/ 586 h 615"/>
                <a:gd name="T16" fmla="*/ 549 w 588"/>
                <a:gd name="T17" fmla="*/ 579 h 615"/>
                <a:gd name="T18" fmla="*/ 556 w 588"/>
                <a:gd name="T19" fmla="*/ 468 h 615"/>
                <a:gd name="T20" fmla="*/ 566 w 588"/>
                <a:gd name="T21" fmla="*/ 370 h 615"/>
                <a:gd name="T22" fmla="*/ 581 w 588"/>
                <a:gd name="T23" fmla="*/ 109 h 615"/>
                <a:gd name="T24" fmla="*/ 583 w 588"/>
                <a:gd name="T25" fmla="*/ 103 h 615"/>
                <a:gd name="T26" fmla="*/ 586 w 588"/>
                <a:gd name="T27" fmla="*/ 101 h 615"/>
                <a:gd name="T28" fmla="*/ 588 w 588"/>
                <a:gd name="T29" fmla="*/ 47 h 615"/>
                <a:gd name="T30" fmla="*/ 494 w 588"/>
                <a:gd name="T31" fmla="*/ 41 h 615"/>
                <a:gd name="T32" fmla="*/ 342 w 588"/>
                <a:gd name="T33" fmla="*/ 28 h 615"/>
                <a:gd name="T34" fmla="*/ 218 w 588"/>
                <a:gd name="T35" fmla="*/ 15 h 615"/>
                <a:gd name="T36" fmla="*/ 77 w 588"/>
                <a:gd name="T37" fmla="*/ 0 h 615"/>
                <a:gd name="T38" fmla="*/ 2 w 588"/>
                <a:gd name="T39" fmla="*/ 603 h 615"/>
                <a:gd name="T40" fmla="*/ 0 w 588"/>
                <a:gd name="T41" fmla="*/ 607 h 615"/>
                <a:gd name="T42" fmla="*/ 71 w 588"/>
                <a:gd name="T43" fmla="*/ 615 h 615"/>
                <a:gd name="T44" fmla="*/ 77 w 588"/>
                <a:gd name="T45" fmla="*/ 613 h 615"/>
                <a:gd name="T46" fmla="*/ 81 w 588"/>
                <a:gd name="T47" fmla="*/ 577 h 615"/>
                <a:gd name="T48" fmla="*/ 84 w 588"/>
                <a:gd name="T49" fmla="*/ 568 h 615"/>
                <a:gd name="T50" fmla="*/ 231 w 588"/>
                <a:gd name="T51" fmla="*/ 584 h 615"/>
                <a:gd name="T52" fmla="*/ 233 w 588"/>
                <a:gd name="T53" fmla="*/ 584 h 615"/>
                <a:gd name="T54" fmla="*/ 233 w 588"/>
                <a:gd name="T55" fmla="*/ 581 h 615"/>
                <a:gd name="T56" fmla="*/ 227 w 588"/>
                <a:gd name="T57" fmla="*/ 577 h 6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88" h="615">
                  <a:moveTo>
                    <a:pt x="227" y="577"/>
                  </a:moveTo>
                  <a:lnTo>
                    <a:pt x="223" y="564"/>
                  </a:lnTo>
                  <a:lnTo>
                    <a:pt x="223" y="560"/>
                  </a:lnTo>
                  <a:lnTo>
                    <a:pt x="293" y="568"/>
                  </a:lnTo>
                  <a:lnTo>
                    <a:pt x="381" y="575"/>
                  </a:lnTo>
                  <a:lnTo>
                    <a:pt x="460" y="581"/>
                  </a:lnTo>
                  <a:lnTo>
                    <a:pt x="539" y="586"/>
                  </a:lnTo>
                  <a:lnTo>
                    <a:pt x="543" y="586"/>
                  </a:lnTo>
                  <a:lnTo>
                    <a:pt x="549" y="579"/>
                  </a:lnTo>
                  <a:lnTo>
                    <a:pt x="556" y="468"/>
                  </a:lnTo>
                  <a:lnTo>
                    <a:pt x="566" y="370"/>
                  </a:lnTo>
                  <a:lnTo>
                    <a:pt x="581" y="109"/>
                  </a:lnTo>
                  <a:lnTo>
                    <a:pt x="583" y="103"/>
                  </a:lnTo>
                  <a:lnTo>
                    <a:pt x="586" y="101"/>
                  </a:lnTo>
                  <a:lnTo>
                    <a:pt x="588" y="47"/>
                  </a:lnTo>
                  <a:lnTo>
                    <a:pt x="494" y="41"/>
                  </a:lnTo>
                  <a:lnTo>
                    <a:pt x="342" y="28"/>
                  </a:lnTo>
                  <a:lnTo>
                    <a:pt x="218" y="15"/>
                  </a:lnTo>
                  <a:lnTo>
                    <a:pt x="77" y="0"/>
                  </a:lnTo>
                  <a:lnTo>
                    <a:pt x="2" y="603"/>
                  </a:lnTo>
                  <a:lnTo>
                    <a:pt x="0" y="607"/>
                  </a:lnTo>
                  <a:lnTo>
                    <a:pt x="71" y="615"/>
                  </a:lnTo>
                  <a:lnTo>
                    <a:pt x="77" y="613"/>
                  </a:lnTo>
                  <a:lnTo>
                    <a:pt x="81" y="577"/>
                  </a:lnTo>
                  <a:lnTo>
                    <a:pt x="84" y="568"/>
                  </a:lnTo>
                  <a:lnTo>
                    <a:pt x="231" y="584"/>
                  </a:lnTo>
                  <a:lnTo>
                    <a:pt x="233" y="584"/>
                  </a:lnTo>
                  <a:lnTo>
                    <a:pt x="233" y="581"/>
                  </a:lnTo>
                  <a:lnTo>
                    <a:pt x="227" y="577"/>
                  </a:lnTo>
                  <a:close/>
                </a:path>
              </a:pathLst>
            </a:custGeom>
            <a:solidFill>
              <a:srgbClr val="405645"/>
            </a:solidFill>
            <a:ln w="28575" cap="rnd" cmpd="sng">
              <a:solidFill>
                <a:schemeClr val="bg1"/>
              </a:solidFill>
              <a:prstDash val="solid"/>
              <a:round/>
              <a:headEnd/>
              <a:tailEnd/>
            </a:ln>
          </p:spPr>
          <p:txBody>
            <a:bodyPr/>
            <a:lstStyle/>
            <a:p>
              <a:pPr defTabSz="914217">
                <a:defRPr/>
              </a:pPr>
              <a:endParaRPr lang="en-US" sz="900"/>
            </a:p>
          </p:txBody>
        </p:sp>
        <p:sp>
          <p:nvSpPr>
            <p:cNvPr id="46" name="Freeform 28"/>
            <p:cNvSpPr>
              <a:spLocks/>
            </p:cNvSpPr>
            <p:nvPr/>
          </p:nvSpPr>
          <p:spPr bwMode="auto">
            <a:xfrm>
              <a:off x="4616619" y="6046386"/>
              <a:ext cx="1424163" cy="1013499"/>
            </a:xfrm>
            <a:custGeom>
              <a:avLst/>
              <a:gdLst>
                <a:gd name="T0" fmla="*/ 611 w 616"/>
                <a:gd name="T1" fmla="*/ 158 h 483"/>
                <a:gd name="T2" fmla="*/ 616 w 616"/>
                <a:gd name="T3" fmla="*/ 53 h 483"/>
                <a:gd name="T4" fmla="*/ 609 w 616"/>
                <a:gd name="T5" fmla="*/ 49 h 483"/>
                <a:gd name="T6" fmla="*/ 530 w 616"/>
                <a:gd name="T7" fmla="*/ 45 h 483"/>
                <a:gd name="T8" fmla="*/ 457 w 616"/>
                <a:gd name="T9" fmla="*/ 40 h 483"/>
                <a:gd name="T10" fmla="*/ 331 w 616"/>
                <a:gd name="T11" fmla="*/ 30 h 483"/>
                <a:gd name="T12" fmla="*/ 261 w 616"/>
                <a:gd name="T13" fmla="*/ 23 h 483"/>
                <a:gd name="T14" fmla="*/ 131 w 616"/>
                <a:gd name="T15" fmla="*/ 10 h 483"/>
                <a:gd name="T16" fmla="*/ 54 w 616"/>
                <a:gd name="T17" fmla="*/ 0 h 483"/>
                <a:gd name="T18" fmla="*/ 0 w 616"/>
                <a:gd name="T19" fmla="*/ 431 h 483"/>
                <a:gd name="T20" fmla="*/ 141 w 616"/>
                <a:gd name="T21" fmla="*/ 446 h 483"/>
                <a:gd name="T22" fmla="*/ 265 w 616"/>
                <a:gd name="T23" fmla="*/ 459 h 483"/>
                <a:gd name="T24" fmla="*/ 417 w 616"/>
                <a:gd name="T25" fmla="*/ 472 h 483"/>
                <a:gd name="T26" fmla="*/ 511 w 616"/>
                <a:gd name="T27" fmla="*/ 478 h 483"/>
                <a:gd name="T28" fmla="*/ 596 w 616"/>
                <a:gd name="T29" fmla="*/ 483 h 483"/>
                <a:gd name="T30" fmla="*/ 611 w 616"/>
                <a:gd name="T31" fmla="*/ 158 h 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16" h="483">
                  <a:moveTo>
                    <a:pt x="611" y="158"/>
                  </a:moveTo>
                  <a:lnTo>
                    <a:pt x="616" y="53"/>
                  </a:lnTo>
                  <a:lnTo>
                    <a:pt x="609" y="49"/>
                  </a:lnTo>
                  <a:lnTo>
                    <a:pt x="530" y="45"/>
                  </a:lnTo>
                  <a:lnTo>
                    <a:pt x="457" y="40"/>
                  </a:lnTo>
                  <a:lnTo>
                    <a:pt x="331" y="30"/>
                  </a:lnTo>
                  <a:lnTo>
                    <a:pt x="261" y="23"/>
                  </a:lnTo>
                  <a:lnTo>
                    <a:pt x="131" y="10"/>
                  </a:lnTo>
                  <a:lnTo>
                    <a:pt x="54" y="0"/>
                  </a:lnTo>
                  <a:lnTo>
                    <a:pt x="0" y="431"/>
                  </a:lnTo>
                  <a:lnTo>
                    <a:pt x="141" y="446"/>
                  </a:lnTo>
                  <a:lnTo>
                    <a:pt x="265" y="459"/>
                  </a:lnTo>
                  <a:lnTo>
                    <a:pt x="417" y="472"/>
                  </a:lnTo>
                  <a:lnTo>
                    <a:pt x="511" y="478"/>
                  </a:lnTo>
                  <a:lnTo>
                    <a:pt x="596" y="483"/>
                  </a:lnTo>
                  <a:lnTo>
                    <a:pt x="611" y="158"/>
                  </a:lnTo>
                  <a:close/>
                </a:path>
              </a:pathLst>
            </a:custGeom>
            <a:grpFill/>
            <a:ln w="28575" cap="rnd" cmpd="sng">
              <a:solidFill>
                <a:schemeClr val="bg1"/>
              </a:solidFill>
              <a:prstDash val="solid"/>
              <a:round/>
              <a:headEnd/>
              <a:tailEnd/>
            </a:ln>
          </p:spPr>
          <p:txBody>
            <a:bodyPr/>
            <a:lstStyle/>
            <a:p>
              <a:pPr defTabSz="914217">
                <a:defRPr/>
              </a:pPr>
              <a:endParaRPr lang="en-US" sz="900"/>
            </a:p>
          </p:txBody>
        </p:sp>
        <p:sp>
          <p:nvSpPr>
            <p:cNvPr id="47" name="Freeform 29"/>
            <p:cNvSpPr>
              <a:spLocks/>
            </p:cNvSpPr>
            <p:nvPr/>
          </p:nvSpPr>
          <p:spPr bwMode="auto">
            <a:xfrm>
              <a:off x="5673180" y="5677079"/>
              <a:ext cx="1625303" cy="723927"/>
            </a:xfrm>
            <a:custGeom>
              <a:avLst/>
              <a:gdLst>
                <a:gd name="T0" fmla="*/ 565 w 703"/>
                <a:gd name="T1" fmla="*/ 345 h 345"/>
                <a:gd name="T2" fmla="*/ 695 w 703"/>
                <a:gd name="T3" fmla="*/ 338 h 345"/>
                <a:gd name="T4" fmla="*/ 690 w 703"/>
                <a:gd name="T5" fmla="*/ 325 h 345"/>
                <a:gd name="T6" fmla="*/ 682 w 703"/>
                <a:gd name="T7" fmla="*/ 314 h 345"/>
                <a:gd name="T8" fmla="*/ 671 w 703"/>
                <a:gd name="T9" fmla="*/ 293 h 345"/>
                <a:gd name="T10" fmla="*/ 665 w 703"/>
                <a:gd name="T11" fmla="*/ 280 h 345"/>
                <a:gd name="T12" fmla="*/ 656 w 703"/>
                <a:gd name="T13" fmla="*/ 268 h 345"/>
                <a:gd name="T14" fmla="*/ 656 w 703"/>
                <a:gd name="T15" fmla="*/ 233 h 345"/>
                <a:gd name="T16" fmla="*/ 658 w 703"/>
                <a:gd name="T17" fmla="*/ 216 h 345"/>
                <a:gd name="T18" fmla="*/ 654 w 703"/>
                <a:gd name="T19" fmla="*/ 201 h 345"/>
                <a:gd name="T20" fmla="*/ 652 w 703"/>
                <a:gd name="T21" fmla="*/ 188 h 345"/>
                <a:gd name="T22" fmla="*/ 644 w 703"/>
                <a:gd name="T23" fmla="*/ 176 h 345"/>
                <a:gd name="T24" fmla="*/ 639 w 703"/>
                <a:gd name="T25" fmla="*/ 174 h 345"/>
                <a:gd name="T26" fmla="*/ 637 w 703"/>
                <a:gd name="T27" fmla="*/ 159 h 345"/>
                <a:gd name="T28" fmla="*/ 637 w 703"/>
                <a:gd name="T29" fmla="*/ 146 h 345"/>
                <a:gd name="T30" fmla="*/ 633 w 703"/>
                <a:gd name="T31" fmla="*/ 133 h 345"/>
                <a:gd name="T32" fmla="*/ 624 w 703"/>
                <a:gd name="T33" fmla="*/ 114 h 345"/>
                <a:gd name="T34" fmla="*/ 618 w 703"/>
                <a:gd name="T35" fmla="*/ 101 h 345"/>
                <a:gd name="T36" fmla="*/ 612 w 703"/>
                <a:gd name="T37" fmla="*/ 86 h 345"/>
                <a:gd name="T38" fmla="*/ 612 w 703"/>
                <a:gd name="T39" fmla="*/ 75 h 345"/>
                <a:gd name="T40" fmla="*/ 599 w 703"/>
                <a:gd name="T41" fmla="*/ 71 h 345"/>
                <a:gd name="T42" fmla="*/ 590 w 703"/>
                <a:gd name="T43" fmla="*/ 58 h 345"/>
                <a:gd name="T44" fmla="*/ 575 w 703"/>
                <a:gd name="T45" fmla="*/ 48 h 345"/>
                <a:gd name="T46" fmla="*/ 567 w 703"/>
                <a:gd name="T47" fmla="*/ 47 h 345"/>
                <a:gd name="T48" fmla="*/ 554 w 703"/>
                <a:gd name="T49" fmla="*/ 43 h 345"/>
                <a:gd name="T50" fmla="*/ 513 w 703"/>
                <a:gd name="T51" fmla="*/ 37 h 345"/>
                <a:gd name="T52" fmla="*/ 492 w 703"/>
                <a:gd name="T53" fmla="*/ 41 h 345"/>
                <a:gd name="T54" fmla="*/ 456 w 703"/>
                <a:gd name="T55" fmla="*/ 28 h 345"/>
                <a:gd name="T56" fmla="*/ 361 w 703"/>
                <a:gd name="T57" fmla="*/ 18 h 345"/>
                <a:gd name="T58" fmla="*/ 96 w 703"/>
                <a:gd name="T59" fmla="*/ 5 h 345"/>
                <a:gd name="T60" fmla="*/ 0 w 703"/>
                <a:gd name="T61" fmla="*/ 216 h 345"/>
                <a:gd name="T62" fmla="*/ 152 w 703"/>
                <a:gd name="T63" fmla="*/ 225 h 345"/>
                <a:gd name="T64" fmla="*/ 154 w 703"/>
                <a:gd name="T65" fmla="*/ 334 h 345"/>
                <a:gd name="T66" fmla="*/ 460 w 703"/>
                <a:gd name="T67" fmla="*/ 344 h 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03" h="345">
                  <a:moveTo>
                    <a:pt x="460" y="344"/>
                  </a:moveTo>
                  <a:lnTo>
                    <a:pt x="565" y="345"/>
                  </a:lnTo>
                  <a:lnTo>
                    <a:pt x="703" y="344"/>
                  </a:lnTo>
                  <a:lnTo>
                    <a:pt x="695" y="338"/>
                  </a:lnTo>
                  <a:lnTo>
                    <a:pt x="695" y="330"/>
                  </a:lnTo>
                  <a:lnTo>
                    <a:pt x="690" y="325"/>
                  </a:lnTo>
                  <a:lnTo>
                    <a:pt x="688" y="317"/>
                  </a:lnTo>
                  <a:lnTo>
                    <a:pt x="682" y="314"/>
                  </a:lnTo>
                  <a:lnTo>
                    <a:pt x="676" y="306"/>
                  </a:lnTo>
                  <a:lnTo>
                    <a:pt x="671" y="293"/>
                  </a:lnTo>
                  <a:lnTo>
                    <a:pt x="665" y="285"/>
                  </a:lnTo>
                  <a:lnTo>
                    <a:pt x="665" y="280"/>
                  </a:lnTo>
                  <a:lnTo>
                    <a:pt x="663" y="272"/>
                  </a:lnTo>
                  <a:lnTo>
                    <a:pt x="656" y="268"/>
                  </a:lnTo>
                  <a:lnTo>
                    <a:pt x="659" y="248"/>
                  </a:lnTo>
                  <a:lnTo>
                    <a:pt x="656" y="233"/>
                  </a:lnTo>
                  <a:lnTo>
                    <a:pt x="656" y="223"/>
                  </a:lnTo>
                  <a:lnTo>
                    <a:pt x="658" y="216"/>
                  </a:lnTo>
                  <a:lnTo>
                    <a:pt x="652" y="210"/>
                  </a:lnTo>
                  <a:lnTo>
                    <a:pt x="654" y="201"/>
                  </a:lnTo>
                  <a:lnTo>
                    <a:pt x="650" y="195"/>
                  </a:lnTo>
                  <a:lnTo>
                    <a:pt x="652" y="188"/>
                  </a:lnTo>
                  <a:lnTo>
                    <a:pt x="644" y="184"/>
                  </a:lnTo>
                  <a:lnTo>
                    <a:pt x="644" y="176"/>
                  </a:lnTo>
                  <a:lnTo>
                    <a:pt x="639" y="176"/>
                  </a:lnTo>
                  <a:lnTo>
                    <a:pt x="639" y="174"/>
                  </a:lnTo>
                  <a:lnTo>
                    <a:pt x="637" y="167"/>
                  </a:lnTo>
                  <a:lnTo>
                    <a:pt x="637" y="159"/>
                  </a:lnTo>
                  <a:lnTo>
                    <a:pt x="639" y="154"/>
                  </a:lnTo>
                  <a:lnTo>
                    <a:pt x="637" y="146"/>
                  </a:lnTo>
                  <a:lnTo>
                    <a:pt x="633" y="141"/>
                  </a:lnTo>
                  <a:lnTo>
                    <a:pt x="633" y="133"/>
                  </a:lnTo>
                  <a:lnTo>
                    <a:pt x="624" y="122"/>
                  </a:lnTo>
                  <a:lnTo>
                    <a:pt x="624" y="114"/>
                  </a:lnTo>
                  <a:lnTo>
                    <a:pt x="616" y="107"/>
                  </a:lnTo>
                  <a:lnTo>
                    <a:pt x="618" y="101"/>
                  </a:lnTo>
                  <a:lnTo>
                    <a:pt x="616" y="94"/>
                  </a:lnTo>
                  <a:lnTo>
                    <a:pt x="612" y="86"/>
                  </a:lnTo>
                  <a:lnTo>
                    <a:pt x="612" y="82"/>
                  </a:lnTo>
                  <a:lnTo>
                    <a:pt x="612" y="75"/>
                  </a:lnTo>
                  <a:lnTo>
                    <a:pt x="605" y="73"/>
                  </a:lnTo>
                  <a:lnTo>
                    <a:pt x="599" y="71"/>
                  </a:lnTo>
                  <a:lnTo>
                    <a:pt x="592" y="65"/>
                  </a:lnTo>
                  <a:lnTo>
                    <a:pt x="590" y="58"/>
                  </a:lnTo>
                  <a:lnTo>
                    <a:pt x="582" y="54"/>
                  </a:lnTo>
                  <a:lnTo>
                    <a:pt x="575" y="48"/>
                  </a:lnTo>
                  <a:lnTo>
                    <a:pt x="569" y="48"/>
                  </a:lnTo>
                  <a:lnTo>
                    <a:pt x="567" y="47"/>
                  </a:lnTo>
                  <a:lnTo>
                    <a:pt x="560" y="43"/>
                  </a:lnTo>
                  <a:lnTo>
                    <a:pt x="554" y="43"/>
                  </a:lnTo>
                  <a:lnTo>
                    <a:pt x="543" y="33"/>
                  </a:lnTo>
                  <a:lnTo>
                    <a:pt x="513" y="37"/>
                  </a:lnTo>
                  <a:lnTo>
                    <a:pt x="498" y="35"/>
                  </a:lnTo>
                  <a:lnTo>
                    <a:pt x="492" y="41"/>
                  </a:lnTo>
                  <a:lnTo>
                    <a:pt x="487" y="43"/>
                  </a:lnTo>
                  <a:lnTo>
                    <a:pt x="456" y="28"/>
                  </a:lnTo>
                  <a:lnTo>
                    <a:pt x="447" y="18"/>
                  </a:lnTo>
                  <a:lnTo>
                    <a:pt x="361" y="18"/>
                  </a:lnTo>
                  <a:lnTo>
                    <a:pt x="231" y="13"/>
                  </a:lnTo>
                  <a:lnTo>
                    <a:pt x="96" y="5"/>
                  </a:lnTo>
                  <a:lnTo>
                    <a:pt x="15" y="0"/>
                  </a:lnTo>
                  <a:lnTo>
                    <a:pt x="0" y="216"/>
                  </a:lnTo>
                  <a:lnTo>
                    <a:pt x="73" y="221"/>
                  </a:lnTo>
                  <a:lnTo>
                    <a:pt x="152" y="225"/>
                  </a:lnTo>
                  <a:lnTo>
                    <a:pt x="159" y="229"/>
                  </a:lnTo>
                  <a:lnTo>
                    <a:pt x="154" y="334"/>
                  </a:lnTo>
                  <a:lnTo>
                    <a:pt x="259" y="340"/>
                  </a:lnTo>
                  <a:lnTo>
                    <a:pt x="460" y="344"/>
                  </a:lnTo>
                  <a:close/>
                </a:path>
              </a:pathLst>
            </a:custGeom>
            <a:grpFill/>
            <a:ln w="28575" cap="rnd" cmpd="sng">
              <a:solidFill>
                <a:schemeClr val="bg1"/>
              </a:solidFill>
              <a:prstDash val="solid"/>
              <a:round/>
              <a:headEnd/>
              <a:tailEnd/>
            </a:ln>
          </p:spPr>
          <p:txBody>
            <a:bodyPr/>
            <a:lstStyle/>
            <a:p>
              <a:pPr defTabSz="914217">
                <a:defRPr/>
              </a:pPr>
              <a:endParaRPr lang="en-US" sz="900"/>
            </a:p>
          </p:txBody>
        </p:sp>
        <p:sp>
          <p:nvSpPr>
            <p:cNvPr id="52" name="Freeform 30"/>
            <p:cNvSpPr>
              <a:spLocks/>
            </p:cNvSpPr>
            <p:nvPr/>
          </p:nvSpPr>
          <p:spPr bwMode="auto">
            <a:xfrm>
              <a:off x="5707861" y="5014003"/>
              <a:ext cx="1368675" cy="816255"/>
            </a:xfrm>
            <a:custGeom>
              <a:avLst/>
              <a:gdLst>
                <a:gd name="T0" fmla="*/ 81 w 592"/>
                <a:gd name="T1" fmla="*/ 321 h 389"/>
                <a:gd name="T2" fmla="*/ 216 w 592"/>
                <a:gd name="T3" fmla="*/ 329 h 389"/>
                <a:gd name="T4" fmla="*/ 346 w 592"/>
                <a:gd name="T5" fmla="*/ 334 h 389"/>
                <a:gd name="T6" fmla="*/ 432 w 592"/>
                <a:gd name="T7" fmla="*/ 334 h 389"/>
                <a:gd name="T8" fmla="*/ 441 w 592"/>
                <a:gd name="T9" fmla="*/ 344 h 389"/>
                <a:gd name="T10" fmla="*/ 472 w 592"/>
                <a:gd name="T11" fmla="*/ 359 h 389"/>
                <a:gd name="T12" fmla="*/ 477 w 592"/>
                <a:gd name="T13" fmla="*/ 357 h 389"/>
                <a:gd name="T14" fmla="*/ 483 w 592"/>
                <a:gd name="T15" fmla="*/ 351 h 389"/>
                <a:gd name="T16" fmla="*/ 498 w 592"/>
                <a:gd name="T17" fmla="*/ 353 h 389"/>
                <a:gd name="T18" fmla="*/ 528 w 592"/>
                <a:gd name="T19" fmla="*/ 349 h 389"/>
                <a:gd name="T20" fmla="*/ 539 w 592"/>
                <a:gd name="T21" fmla="*/ 359 h 389"/>
                <a:gd name="T22" fmla="*/ 545 w 592"/>
                <a:gd name="T23" fmla="*/ 359 h 389"/>
                <a:gd name="T24" fmla="*/ 552 w 592"/>
                <a:gd name="T25" fmla="*/ 363 h 389"/>
                <a:gd name="T26" fmla="*/ 554 w 592"/>
                <a:gd name="T27" fmla="*/ 364 h 389"/>
                <a:gd name="T28" fmla="*/ 560 w 592"/>
                <a:gd name="T29" fmla="*/ 364 h 389"/>
                <a:gd name="T30" fmla="*/ 567 w 592"/>
                <a:gd name="T31" fmla="*/ 370 h 389"/>
                <a:gd name="T32" fmla="*/ 575 w 592"/>
                <a:gd name="T33" fmla="*/ 374 h 389"/>
                <a:gd name="T34" fmla="*/ 577 w 592"/>
                <a:gd name="T35" fmla="*/ 381 h 389"/>
                <a:gd name="T36" fmla="*/ 584 w 592"/>
                <a:gd name="T37" fmla="*/ 387 h 389"/>
                <a:gd name="T38" fmla="*/ 590 w 592"/>
                <a:gd name="T39" fmla="*/ 389 h 389"/>
                <a:gd name="T40" fmla="*/ 588 w 592"/>
                <a:gd name="T41" fmla="*/ 374 h 389"/>
                <a:gd name="T42" fmla="*/ 581 w 592"/>
                <a:gd name="T43" fmla="*/ 368 h 389"/>
                <a:gd name="T44" fmla="*/ 579 w 592"/>
                <a:gd name="T45" fmla="*/ 361 h 389"/>
                <a:gd name="T46" fmla="*/ 582 w 592"/>
                <a:gd name="T47" fmla="*/ 355 h 389"/>
                <a:gd name="T48" fmla="*/ 584 w 592"/>
                <a:gd name="T49" fmla="*/ 353 h 389"/>
                <a:gd name="T50" fmla="*/ 588 w 592"/>
                <a:gd name="T51" fmla="*/ 340 h 389"/>
                <a:gd name="T52" fmla="*/ 588 w 592"/>
                <a:gd name="T53" fmla="*/ 332 h 389"/>
                <a:gd name="T54" fmla="*/ 592 w 592"/>
                <a:gd name="T55" fmla="*/ 325 h 389"/>
                <a:gd name="T56" fmla="*/ 592 w 592"/>
                <a:gd name="T57" fmla="*/ 319 h 389"/>
                <a:gd name="T58" fmla="*/ 584 w 592"/>
                <a:gd name="T59" fmla="*/ 312 h 389"/>
                <a:gd name="T60" fmla="*/ 582 w 592"/>
                <a:gd name="T61" fmla="*/ 306 h 389"/>
                <a:gd name="T62" fmla="*/ 586 w 592"/>
                <a:gd name="T63" fmla="*/ 304 h 389"/>
                <a:gd name="T64" fmla="*/ 586 w 592"/>
                <a:gd name="T65" fmla="*/ 297 h 389"/>
                <a:gd name="T66" fmla="*/ 582 w 592"/>
                <a:gd name="T67" fmla="*/ 289 h 389"/>
                <a:gd name="T68" fmla="*/ 581 w 592"/>
                <a:gd name="T69" fmla="*/ 282 h 389"/>
                <a:gd name="T70" fmla="*/ 592 w 592"/>
                <a:gd name="T71" fmla="*/ 282 h 389"/>
                <a:gd name="T72" fmla="*/ 592 w 592"/>
                <a:gd name="T73" fmla="*/ 88 h 389"/>
                <a:gd name="T74" fmla="*/ 586 w 592"/>
                <a:gd name="T75" fmla="*/ 82 h 389"/>
                <a:gd name="T76" fmla="*/ 581 w 592"/>
                <a:gd name="T77" fmla="*/ 79 h 389"/>
                <a:gd name="T78" fmla="*/ 573 w 592"/>
                <a:gd name="T79" fmla="*/ 77 h 389"/>
                <a:gd name="T80" fmla="*/ 566 w 592"/>
                <a:gd name="T81" fmla="*/ 64 h 389"/>
                <a:gd name="T82" fmla="*/ 560 w 592"/>
                <a:gd name="T83" fmla="*/ 56 h 389"/>
                <a:gd name="T84" fmla="*/ 562 w 592"/>
                <a:gd name="T85" fmla="*/ 52 h 389"/>
                <a:gd name="T86" fmla="*/ 569 w 592"/>
                <a:gd name="T87" fmla="*/ 45 h 389"/>
                <a:gd name="T88" fmla="*/ 575 w 592"/>
                <a:gd name="T89" fmla="*/ 41 h 389"/>
                <a:gd name="T90" fmla="*/ 579 w 592"/>
                <a:gd name="T91" fmla="*/ 34 h 389"/>
                <a:gd name="T92" fmla="*/ 582 w 592"/>
                <a:gd name="T93" fmla="*/ 20 h 389"/>
                <a:gd name="T94" fmla="*/ 443 w 592"/>
                <a:gd name="T95" fmla="*/ 19 h 389"/>
                <a:gd name="T96" fmla="*/ 306 w 592"/>
                <a:gd name="T97" fmla="*/ 17 h 389"/>
                <a:gd name="T98" fmla="*/ 158 w 592"/>
                <a:gd name="T99" fmla="*/ 9 h 389"/>
                <a:gd name="T100" fmla="*/ 24 w 592"/>
                <a:gd name="T101" fmla="*/ 0 h 389"/>
                <a:gd name="T102" fmla="*/ 18 w 592"/>
                <a:gd name="T103" fmla="*/ 94 h 389"/>
                <a:gd name="T104" fmla="*/ 15 w 592"/>
                <a:gd name="T105" fmla="*/ 101 h 389"/>
                <a:gd name="T106" fmla="*/ 0 w 592"/>
                <a:gd name="T107" fmla="*/ 316 h 389"/>
                <a:gd name="T108" fmla="*/ 81 w 592"/>
                <a:gd name="T109" fmla="*/ 321 h 3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92" h="389">
                  <a:moveTo>
                    <a:pt x="81" y="321"/>
                  </a:moveTo>
                  <a:lnTo>
                    <a:pt x="216" y="329"/>
                  </a:lnTo>
                  <a:lnTo>
                    <a:pt x="346" y="334"/>
                  </a:lnTo>
                  <a:lnTo>
                    <a:pt x="432" y="334"/>
                  </a:lnTo>
                  <a:lnTo>
                    <a:pt x="441" y="344"/>
                  </a:lnTo>
                  <a:lnTo>
                    <a:pt x="472" y="359"/>
                  </a:lnTo>
                  <a:lnTo>
                    <a:pt x="477" y="357"/>
                  </a:lnTo>
                  <a:lnTo>
                    <a:pt x="483" y="351"/>
                  </a:lnTo>
                  <a:lnTo>
                    <a:pt x="498" y="353"/>
                  </a:lnTo>
                  <a:lnTo>
                    <a:pt x="528" y="349"/>
                  </a:lnTo>
                  <a:lnTo>
                    <a:pt x="539" y="359"/>
                  </a:lnTo>
                  <a:lnTo>
                    <a:pt x="545" y="359"/>
                  </a:lnTo>
                  <a:lnTo>
                    <a:pt x="552" y="363"/>
                  </a:lnTo>
                  <a:lnTo>
                    <a:pt x="554" y="364"/>
                  </a:lnTo>
                  <a:lnTo>
                    <a:pt x="560" y="364"/>
                  </a:lnTo>
                  <a:lnTo>
                    <a:pt x="567" y="370"/>
                  </a:lnTo>
                  <a:lnTo>
                    <a:pt x="575" y="374"/>
                  </a:lnTo>
                  <a:lnTo>
                    <a:pt x="577" y="381"/>
                  </a:lnTo>
                  <a:lnTo>
                    <a:pt x="584" y="387"/>
                  </a:lnTo>
                  <a:lnTo>
                    <a:pt x="590" y="389"/>
                  </a:lnTo>
                  <a:lnTo>
                    <a:pt x="588" y="374"/>
                  </a:lnTo>
                  <a:lnTo>
                    <a:pt x="581" y="368"/>
                  </a:lnTo>
                  <a:lnTo>
                    <a:pt x="579" y="361"/>
                  </a:lnTo>
                  <a:lnTo>
                    <a:pt x="582" y="355"/>
                  </a:lnTo>
                  <a:lnTo>
                    <a:pt x="584" y="353"/>
                  </a:lnTo>
                  <a:lnTo>
                    <a:pt x="588" y="340"/>
                  </a:lnTo>
                  <a:lnTo>
                    <a:pt x="588" y="332"/>
                  </a:lnTo>
                  <a:lnTo>
                    <a:pt x="592" y="325"/>
                  </a:lnTo>
                  <a:lnTo>
                    <a:pt x="592" y="319"/>
                  </a:lnTo>
                  <a:lnTo>
                    <a:pt x="584" y="312"/>
                  </a:lnTo>
                  <a:lnTo>
                    <a:pt x="582" y="306"/>
                  </a:lnTo>
                  <a:lnTo>
                    <a:pt x="586" y="304"/>
                  </a:lnTo>
                  <a:lnTo>
                    <a:pt x="586" y="297"/>
                  </a:lnTo>
                  <a:lnTo>
                    <a:pt x="582" y="289"/>
                  </a:lnTo>
                  <a:lnTo>
                    <a:pt x="581" y="282"/>
                  </a:lnTo>
                  <a:lnTo>
                    <a:pt x="592" y="282"/>
                  </a:lnTo>
                  <a:lnTo>
                    <a:pt x="592" y="88"/>
                  </a:lnTo>
                  <a:lnTo>
                    <a:pt x="586" y="82"/>
                  </a:lnTo>
                  <a:lnTo>
                    <a:pt x="581" y="79"/>
                  </a:lnTo>
                  <a:lnTo>
                    <a:pt x="573" y="77"/>
                  </a:lnTo>
                  <a:lnTo>
                    <a:pt x="566" y="64"/>
                  </a:lnTo>
                  <a:lnTo>
                    <a:pt x="560" y="56"/>
                  </a:lnTo>
                  <a:lnTo>
                    <a:pt x="562" y="52"/>
                  </a:lnTo>
                  <a:lnTo>
                    <a:pt x="569" y="45"/>
                  </a:lnTo>
                  <a:lnTo>
                    <a:pt x="575" y="41"/>
                  </a:lnTo>
                  <a:lnTo>
                    <a:pt x="579" y="34"/>
                  </a:lnTo>
                  <a:lnTo>
                    <a:pt x="582" y="20"/>
                  </a:lnTo>
                  <a:lnTo>
                    <a:pt x="443" y="19"/>
                  </a:lnTo>
                  <a:lnTo>
                    <a:pt x="306" y="17"/>
                  </a:lnTo>
                  <a:lnTo>
                    <a:pt x="158" y="9"/>
                  </a:lnTo>
                  <a:lnTo>
                    <a:pt x="24" y="0"/>
                  </a:lnTo>
                  <a:lnTo>
                    <a:pt x="18" y="94"/>
                  </a:lnTo>
                  <a:lnTo>
                    <a:pt x="15" y="101"/>
                  </a:lnTo>
                  <a:lnTo>
                    <a:pt x="0" y="316"/>
                  </a:lnTo>
                  <a:lnTo>
                    <a:pt x="81" y="321"/>
                  </a:lnTo>
                  <a:close/>
                </a:path>
              </a:pathLst>
            </a:custGeom>
            <a:grpFill/>
            <a:ln w="28575" cap="rnd" cmpd="sng">
              <a:solidFill>
                <a:schemeClr val="bg1"/>
              </a:solidFill>
              <a:prstDash val="solid"/>
              <a:round/>
              <a:headEnd/>
              <a:tailEnd/>
            </a:ln>
          </p:spPr>
          <p:txBody>
            <a:bodyPr/>
            <a:lstStyle/>
            <a:p>
              <a:pPr defTabSz="914217">
                <a:defRPr/>
              </a:pPr>
              <a:endParaRPr lang="en-US" sz="900"/>
            </a:p>
          </p:txBody>
        </p:sp>
        <p:sp>
          <p:nvSpPr>
            <p:cNvPr id="53" name="Freeform 31"/>
            <p:cNvSpPr>
              <a:spLocks/>
            </p:cNvSpPr>
            <p:nvPr/>
          </p:nvSpPr>
          <p:spPr bwMode="auto">
            <a:xfrm>
              <a:off x="5763346" y="4332043"/>
              <a:ext cx="1290070" cy="723927"/>
            </a:xfrm>
            <a:custGeom>
              <a:avLst/>
              <a:gdLst>
                <a:gd name="T0" fmla="*/ 0 w 558"/>
                <a:gd name="T1" fmla="*/ 325 h 345"/>
                <a:gd name="T2" fmla="*/ 134 w 558"/>
                <a:gd name="T3" fmla="*/ 334 h 345"/>
                <a:gd name="T4" fmla="*/ 282 w 558"/>
                <a:gd name="T5" fmla="*/ 342 h 345"/>
                <a:gd name="T6" fmla="*/ 419 w 558"/>
                <a:gd name="T7" fmla="*/ 344 h 345"/>
                <a:gd name="T8" fmla="*/ 558 w 558"/>
                <a:gd name="T9" fmla="*/ 345 h 345"/>
                <a:gd name="T10" fmla="*/ 558 w 558"/>
                <a:gd name="T11" fmla="*/ 338 h 345"/>
                <a:gd name="T12" fmla="*/ 558 w 558"/>
                <a:gd name="T13" fmla="*/ 330 h 345"/>
                <a:gd name="T14" fmla="*/ 557 w 558"/>
                <a:gd name="T15" fmla="*/ 317 h 345"/>
                <a:gd name="T16" fmla="*/ 557 w 558"/>
                <a:gd name="T17" fmla="*/ 310 h 345"/>
                <a:gd name="T18" fmla="*/ 555 w 558"/>
                <a:gd name="T19" fmla="*/ 302 h 345"/>
                <a:gd name="T20" fmla="*/ 547 w 558"/>
                <a:gd name="T21" fmla="*/ 291 h 345"/>
                <a:gd name="T22" fmla="*/ 545 w 558"/>
                <a:gd name="T23" fmla="*/ 285 h 345"/>
                <a:gd name="T24" fmla="*/ 545 w 558"/>
                <a:gd name="T25" fmla="*/ 278 h 345"/>
                <a:gd name="T26" fmla="*/ 542 w 558"/>
                <a:gd name="T27" fmla="*/ 272 h 345"/>
                <a:gd name="T28" fmla="*/ 542 w 558"/>
                <a:gd name="T29" fmla="*/ 246 h 345"/>
                <a:gd name="T30" fmla="*/ 543 w 558"/>
                <a:gd name="T31" fmla="*/ 238 h 345"/>
                <a:gd name="T32" fmla="*/ 540 w 558"/>
                <a:gd name="T33" fmla="*/ 231 h 345"/>
                <a:gd name="T34" fmla="*/ 540 w 558"/>
                <a:gd name="T35" fmla="*/ 221 h 345"/>
                <a:gd name="T36" fmla="*/ 538 w 558"/>
                <a:gd name="T37" fmla="*/ 206 h 345"/>
                <a:gd name="T38" fmla="*/ 538 w 558"/>
                <a:gd name="T39" fmla="*/ 193 h 345"/>
                <a:gd name="T40" fmla="*/ 536 w 558"/>
                <a:gd name="T41" fmla="*/ 186 h 345"/>
                <a:gd name="T42" fmla="*/ 536 w 558"/>
                <a:gd name="T43" fmla="*/ 180 h 345"/>
                <a:gd name="T44" fmla="*/ 536 w 558"/>
                <a:gd name="T45" fmla="*/ 172 h 345"/>
                <a:gd name="T46" fmla="*/ 534 w 558"/>
                <a:gd name="T47" fmla="*/ 157 h 345"/>
                <a:gd name="T48" fmla="*/ 525 w 558"/>
                <a:gd name="T49" fmla="*/ 137 h 345"/>
                <a:gd name="T50" fmla="*/ 525 w 558"/>
                <a:gd name="T51" fmla="*/ 133 h 345"/>
                <a:gd name="T52" fmla="*/ 517 w 558"/>
                <a:gd name="T53" fmla="*/ 110 h 345"/>
                <a:gd name="T54" fmla="*/ 517 w 558"/>
                <a:gd name="T55" fmla="*/ 103 h 345"/>
                <a:gd name="T56" fmla="*/ 517 w 558"/>
                <a:gd name="T57" fmla="*/ 90 h 345"/>
                <a:gd name="T58" fmla="*/ 515 w 558"/>
                <a:gd name="T59" fmla="*/ 86 h 345"/>
                <a:gd name="T60" fmla="*/ 517 w 558"/>
                <a:gd name="T61" fmla="*/ 80 h 345"/>
                <a:gd name="T62" fmla="*/ 515 w 558"/>
                <a:gd name="T63" fmla="*/ 67 h 345"/>
                <a:gd name="T64" fmla="*/ 519 w 558"/>
                <a:gd name="T65" fmla="*/ 54 h 345"/>
                <a:gd name="T66" fmla="*/ 517 w 558"/>
                <a:gd name="T67" fmla="*/ 46 h 345"/>
                <a:gd name="T68" fmla="*/ 511 w 558"/>
                <a:gd name="T69" fmla="*/ 28 h 345"/>
                <a:gd name="T70" fmla="*/ 510 w 558"/>
                <a:gd name="T71" fmla="*/ 22 h 345"/>
                <a:gd name="T72" fmla="*/ 510 w 558"/>
                <a:gd name="T73" fmla="*/ 22 h 345"/>
                <a:gd name="T74" fmla="*/ 510 w 558"/>
                <a:gd name="T75" fmla="*/ 18 h 345"/>
                <a:gd name="T76" fmla="*/ 448 w 558"/>
                <a:gd name="T77" fmla="*/ 18 h 345"/>
                <a:gd name="T78" fmla="*/ 303 w 558"/>
                <a:gd name="T79" fmla="*/ 15 h 345"/>
                <a:gd name="T80" fmla="*/ 135 w 558"/>
                <a:gd name="T81" fmla="*/ 7 h 345"/>
                <a:gd name="T82" fmla="*/ 23 w 558"/>
                <a:gd name="T83" fmla="*/ 0 h 345"/>
                <a:gd name="T84" fmla="*/ 23 w 558"/>
                <a:gd name="T85" fmla="*/ 3 h 345"/>
                <a:gd name="T86" fmla="*/ 0 w 558"/>
                <a:gd name="T87" fmla="*/ 325 h 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58" h="345">
                  <a:moveTo>
                    <a:pt x="0" y="325"/>
                  </a:moveTo>
                  <a:lnTo>
                    <a:pt x="134" y="334"/>
                  </a:lnTo>
                  <a:lnTo>
                    <a:pt x="282" y="342"/>
                  </a:lnTo>
                  <a:lnTo>
                    <a:pt x="419" y="344"/>
                  </a:lnTo>
                  <a:lnTo>
                    <a:pt x="558" y="345"/>
                  </a:lnTo>
                  <a:lnTo>
                    <a:pt x="558" y="338"/>
                  </a:lnTo>
                  <a:lnTo>
                    <a:pt x="558" y="330"/>
                  </a:lnTo>
                  <a:lnTo>
                    <a:pt x="557" y="317"/>
                  </a:lnTo>
                  <a:lnTo>
                    <a:pt x="557" y="310"/>
                  </a:lnTo>
                  <a:lnTo>
                    <a:pt x="555" y="302"/>
                  </a:lnTo>
                  <a:lnTo>
                    <a:pt x="547" y="291"/>
                  </a:lnTo>
                  <a:lnTo>
                    <a:pt x="545" y="285"/>
                  </a:lnTo>
                  <a:lnTo>
                    <a:pt x="545" y="278"/>
                  </a:lnTo>
                  <a:lnTo>
                    <a:pt x="542" y="272"/>
                  </a:lnTo>
                  <a:lnTo>
                    <a:pt x="542" y="246"/>
                  </a:lnTo>
                  <a:lnTo>
                    <a:pt x="543" y="238"/>
                  </a:lnTo>
                  <a:lnTo>
                    <a:pt x="540" y="231"/>
                  </a:lnTo>
                  <a:lnTo>
                    <a:pt x="540" y="221"/>
                  </a:lnTo>
                  <a:lnTo>
                    <a:pt x="538" y="206"/>
                  </a:lnTo>
                  <a:lnTo>
                    <a:pt x="538" y="193"/>
                  </a:lnTo>
                  <a:lnTo>
                    <a:pt x="536" y="186"/>
                  </a:lnTo>
                  <a:lnTo>
                    <a:pt x="536" y="180"/>
                  </a:lnTo>
                  <a:lnTo>
                    <a:pt x="536" y="172"/>
                  </a:lnTo>
                  <a:lnTo>
                    <a:pt x="534" y="157"/>
                  </a:lnTo>
                  <a:lnTo>
                    <a:pt x="525" y="137"/>
                  </a:lnTo>
                  <a:lnTo>
                    <a:pt x="525" y="133"/>
                  </a:lnTo>
                  <a:lnTo>
                    <a:pt x="517" y="110"/>
                  </a:lnTo>
                  <a:lnTo>
                    <a:pt x="517" y="103"/>
                  </a:lnTo>
                  <a:lnTo>
                    <a:pt x="517" y="90"/>
                  </a:lnTo>
                  <a:lnTo>
                    <a:pt x="515" y="86"/>
                  </a:lnTo>
                  <a:lnTo>
                    <a:pt x="517" y="80"/>
                  </a:lnTo>
                  <a:lnTo>
                    <a:pt x="515" y="67"/>
                  </a:lnTo>
                  <a:lnTo>
                    <a:pt x="519" y="54"/>
                  </a:lnTo>
                  <a:lnTo>
                    <a:pt x="517" y="46"/>
                  </a:lnTo>
                  <a:lnTo>
                    <a:pt x="511" y="28"/>
                  </a:lnTo>
                  <a:lnTo>
                    <a:pt x="510" y="22"/>
                  </a:lnTo>
                  <a:lnTo>
                    <a:pt x="510" y="22"/>
                  </a:lnTo>
                  <a:lnTo>
                    <a:pt x="510" y="18"/>
                  </a:lnTo>
                  <a:lnTo>
                    <a:pt x="448" y="18"/>
                  </a:lnTo>
                  <a:lnTo>
                    <a:pt x="303" y="15"/>
                  </a:lnTo>
                  <a:lnTo>
                    <a:pt x="135" y="7"/>
                  </a:lnTo>
                  <a:lnTo>
                    <a:pt x="23" y="0"/>
                  </a:lnTo>
                  <a:lnTo>
                    <a:pt x="23" y="3"/>
                  </a:lnTo>
                  <a:lnTo>
                    <a:pt x="0" y="325"/>
                  </a:lnTo>
                  <a:close/>
                </a:path>
              </a:pathLst>
            </a:custGeom>
            <a:grpFill/>
            <a:ln w="28575" cap="rnd" cmpd="sng">
              <a:solidFill>
                <a:schemeClr val="bg1"/>
              </a:solidFill>
              <a:prstDash val="solid"/>
              <a:round/>
              <a:headEnd/>
              <a:tailEnd/>
            </a:ln>
          </p:spPr>
          <p:txBody>
            <a:bodyPr/>
            <a:lstStyle/>
            <a:p>
              <a:pPr defTabSz="914217">
                <a:defRPr/>
              </a:pPr>
              <a:endParaRPr lang="en-US" sz="900"/>
            </a:p>
          </p:txBody>
        </p:sp>
        <p:sp>
          <p:nvSpPr>
            <p:cNvPr id="54" name="Freeform 32"/>
            <p:cNvSpPr>
              <a:spLocks/>
            </p:cNvSpPr>
            <p:nvPr/>
          </p:nvSpPr>
          <p:spPr bwMode="auto">
            <a:xfrm>
              <a:off x="5793402" y="7049394"/>
              <a:ext cx="1703908" cy="788975"/>
            </a:xfrm>
            <a:custGeom>
              <a:avLst/>
              <a:gdLst>
                <a:gd name="T0" fmla="*/ 716 w 737"/>
                <a:gd name="T1" fmla="*/ 67 h 376"/>
                <a:gd name="T2" fmla="*/ 609 w 737"/>
                <a:gd name="T3" fmla="*/ 15 h 376"/>
                <a:gd name="T4" fmla="*/ 222 w 737"/>
                <a:gd name="T5" fmla="*/ 11 h 376"/>
                <a:gd name="T6" fmla="*/ 2 w 737"/>
                <a:gd name="T7" fmla="*/ 0 h 376"/>
                <a:gd name="T8" fmla="*/ 117 w 737"/>
                <a:gd name="T9" fmla="*/ 60 h 376"/>
                <a:gd name="T10" fmla="*/ 241 w 737"/>
                <a:gd name="T11" fmla="*/ 66 h 376"/>
                <a:gd name="T12" fmla="*/ 256 w 737"/>
                <a:gd name="T13" fmla="*/ 69 h 376"/>
                <a:gd name="T14" fmla="*/ 250 w 737"/>
                <a:gd name="T15" fmla="*/ 274 h 376"/>
                <a:gd name="T16" fmla="*/ 263 w 737"/>
                <a:gd name="T17" fmla="*/ 280 h 376"/>
                <a:gd name="T18" fmla="*/ 282 w 737"/>
                <a:gd name="T19" fmla="*/ 297 h 376"/>
                <a:gd name="T20" fmla="*/ 295 w 737"/>
                <a:gd name="T21" fmla="*/ 297 h 376"/>
                <a:gd name="T22" fmla="*/ 307 w 737"/>
                <a:gd name="T23" fmla="*/ 287 h 376"/>
                <a:gd name="T24" fmla="*/ 314 w 737"/>
                <a:gd name="T25" fmla="*/ 295 h 376"/>
                <a:gd name="T26" fmla="*/ 320 w 737"/>
                <a:gd name="T27" fmla="*/ 308 h 376"/>
                <a:gd name="T28" fmla="*/ 329 w 737"/>
                <a:gd name="T29" fmla="*/ 316 h 376"/>
                <a:gd name="T30" fmla="*/ 339 w 737"/>
                <a:gd name="T31" fmla="*/ 316 h 376"/>
                <a:gd name="T32" fmla="*/ 359 w 737"/>
                <a:gd name="T33" fmla="*/ 325 h 376"/>
                <a:gd name="T34" fmla="*/ 372 w 737"/>
                <a:gd name="T35" fmla="*/ 323 h 376"/>
                <a:gd name="T36" fmla="*/ 382 w 737"/>
                <a:gd name="T37" fmla="*/ 333 h 376"/>
                <a:gd name="T38" fmla="*/ 395 w 737"/>
                <a:gd name="T39" fmla="*/ 325 h 376"/>
                <a:gd name="T40" fmla="*/ 418 w 737"/>
                <a:gd name="T41" fmla="*/ 325 h 376"/>
                <a:gd name="T42" fmla="*/ 421 w 737"/>
                <a:gd name="T43" fmla="*/ 340 h 376"/>
                <a:gd name="T44" fmla="*/ 429 w 737"/>
                <a:gd name="T45" fmla="*/ 346 h 376"/>
                <a:gd name="T46" fmla="*/ 436 w 737"/>
                <a:gd name="T47" fmla="*/ 355 h 376"/>
                <a:gd name="T48" fmla="*/ 453 w 737"/>
                <a:gd name="T49" fmla="*/ 342 h 376"/>
                <a:gd name="T50" fmla="*/ 463 w 737"/>
                <a:gd name="T51" fmla="*/ 351 h 376"/>
                <a:gd name="T52" fmla="*/ 472 w 737"/>
                <a:gd name="T53" fmla="*/ 359 h 376"/>
                <a:gd name="T54" fmla="*/ 491 w 737"/>
                <a:gd name="T55" fmla="*/ 355 h 376"/>
                <a:gd name="T56" fmla="*/ 495 w 737"/>
                <a:gd name="T57" fmla="*/ 361 h 376"/>
                <a:gd name="T58" fmla="*/ 498 w 737"/>
                <a:gd name="T59" fmla="*/ 370 h 376"/>
                <a:gd name="T60" fmla="*/ 506 w 737"/>
                <a:gd name="T61" fmla="*/ 357 h 376"/>
                <a:gd name="T62" fmla="*/ 515 w 737"/>
                <a:gd name="T63" fmla="*/ 348 h 376"/>
                <a:gd name="T64" fmla="*/ 523 w 737"/>
                <a:gd name="T65" fmla="*/ 348 h 376"/>
                <a:gd name="T66" fmla="*/ 536 w 737"/>
                <a:gd name="T67" fmla="*/ 357 h 376"/>
                <a:gd name="T68" fmla="*/ 549 w 737"/>
                <a:gd name="T69" fmla="*/ 353 h 376"/>
                <a:gd name="T70" fmla="*/ 560 w 737"/>
                <a:gd name="T71" fmla="*/ 364 h 376"/>
                <a:gd name="T72" fmla="*/ 574 w 737"/>
                <a:gd name="T73" fmla="*/ 372 h 376"/>
                <a:gd name="T74" fmla="*/ 585 w 737"/>
                <a:gd name="T75" fmla="*/ 366 h 376"/>
                <a:gd name="T76" fmla="*/ 600 w 737"/>
                <a:gd name="T77" fmla="*/ 357 h 376"/>
                <a:gd name="T78" fmla="*/ 613 w 737"/>
                <a:gd name="T79" fmla="*/ 357 h 376"/>
                <a:gd name="T80" fmla="*/ 626 w 737"/>
                <a:gd name="T81" fmla="*/ 351 h 376"/>
                <a:gd name="T82" fmla="*/ 647 w 737"/>
                <a:gd name="T83" fmla="*/ 353 h 376"/>
                <a:gd name="T84" fmla="*/ 658 w 737"/>
                <a:gd name="T85" fmla="*/ 355 h 376"/>
                <a:gd name="T86" fmla="*/ 668 w 737"/>
                <a:gd name="T87" fmla="*/ 346 h 376"/>
                <a:gd name="T88" fmla="*/ 690 w 737"/>
                <a:gd name="T89" fmla="*/ 355 h 376"/>
                <a:gd name="T90" fmla="*/ 711 w 737"/>
                <a:gd name="T91" fmla="*/ 368 h 376"/>
                <a:gd name="T92" fmla="*/ 737 w 737"/>
                <a:gd name="T93" fmla="*/ 376 h 376"/>
                <a:gd name="T94" fmla="*/ 732 w 737"/>
                <a:gd name="T95" fmla="*/ 158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37" h="376">
                  <a:moveTo>
                    <a:pt x="732" y="158"/>
                  </a:moveTo>
                  <a:lnTo>
                    <a:pt x="716" y="67"/>
                  </a:lnTo>
                  <a:lnTo>
                    <a:pt x="715" y="13"/>
                  </a:lnTo>
                  <a:lnTo>
                    <a:pt x="609" y="15"/>
                  </a:lnTo>
                  <a:lnTo>
                    <a:pt x="416" y="15"/>
                  </a:lnTo>
                  <a:lnTo>
                    <a:pt x="222" y="11"/>
                  </a:lnTo>
                  <a:lnTo>
                    <a:pt x="87" y="5"/>
                  </a:lnTo>
                  <a:lnTo>
                    <a:pt x="2" y="0"/>
                  </a:lnTo>
                  <a:lnTo>
                    <a:pt x="0" y="54"/>
                  </a:lnTo>
                  <a:lnTo>
                    <a:pt x="117" y="60"/>
                  </a:lnTo>
                  <a:lnTo>
                    <a:pt x="205" y="66"/>
                  </a:lnTo>
                  <a:lnTo>
                    <a:pt x="241" y="66"/>
                  </a:lnTo>
                  <a:lnTo>
                    <a:pt x="248" y="66"/>
                  </a:lnTo>
                  <a:lnTo>
                    <a:pt x="256" y="69"/>
                  </a:lnTo>
                  <a:lnTo>
                    <a:pt x="250" y="263"/>
                  </a:lnTo>
                  <a:lnTo>
                    <a:pt x="250" y="274"/>
                  </a:lnTo>
                  <a:lnTo>
                    <a:pt x="256" y="274"/>
                  </a:lnTo>
                  <a:lnTo>
                    <a:pt x="263" y="280"/>
                  </a:lnTo>
                  <a:lnTo>
                    <a:pt x="275" y="293"/>
                  </a:lnTo>
                  <a:lnTo>
                    <a:pt x="282" y="297"/>
                  </a:lnTo>
                  <a:lnTo>
                    <a:pt x="288" y="293"/>
                  </a:lnTo>
                  <a:lnTo>
                    <a:pt x="295" y="297"/>
                  </a:lnTo>
                  <a:lnTo>
                    <a:pt x="303" y="295"/>
                  </a:lnTo>
                  <a:lnTo>
                    <a:pt x="307" y="287"/>
                  </a:lnTo>
                  <a:lnTo>
                    <a:pt x="309" y="291"/>
                  </a:lnTo>
                  <a:lnTo>
                    <a:pt x="314" y="295"/>
                  </a:lnTo>
                  <a:lnTo>
                    <a:pt x="320" y="302"/>
                  </a:lnTo>
                  <a:lnTo>
                    <a:pt x="320" y="308"/>
                  </a:lnTo>
                  <a:lnTo>
                    <a:pt x="322" y="316"/>
                  </a:lnTo>
                  <a:lnTo>
                    <a:pt x="329" y="316"/>
                  </a:lnTo>
                  <a:lnTo>
                    <a:pt x="331" y="317"/>
                  </a:lnTo>
                  <a:lnTo>
                    <a:pt x="339" y="316"/>
                  </a:lnTo>
                  <a:lnTo>
                    <a:pt x="346" y="319"/>
                  </a:lnTo>
                  <a:lnTo>
                    <a:pt x="359" y="325"/>
                  </a:lnTo>
                  <a:lnTo>
                    <a:pt x="367" y="323"/>
                  </a:lnTo>
                  <a:lnTo>
                    <a:pt x="372" y="323"/>
                  </a:lnTo>
                  <a:lnTo>
                    <a:pt x="376" y="327"/>
                  </a:lnTo>
                  <a:lnTo>
                    <a:pt x="382" y="333"/>
                  </a:lnTo>
                  <a:lnTo>
                    <a:pt x="389" y="331"/>
                  </a:lnTo>
                  <a:lnTo>
                    <a:pt x="395" y="325"/>
                  </a:lnTo>
                  <a:lnTo>
                    <a:pt x="410" y="327"/>
                  </a:lnTo>
                  <a:lnTo>
                    <a:pt x="418" y="325"/>
                  </a:lnTo>
                  <a:lnTo>
                    <a:pt x="416" y="333"/>
                  </a:lnTo>
                  <a:lnTo>
                    <a:pt x="421" y="340"/>
                  </a:lnTo>
                  <a:lnTo>
                    <a:pt x="427" y="340"/>
                  </a:lnTo>
                  <a:lnTo>
                    <a:pt x="429" y="346"/>
                  </a:lnTo>
                  <a:lnTo>
                    <a:pt x="429" y="355"/>
                  </a:lnTo>
                  <a:lnTo>
                    <a:pt x="436" y="355"/>
                  </a:lnTo>
                  <a:lnTo>
                    <a:pt x="442" y="353"/>
                  </a:lnTo>
                  <a:lnTo>
                    <a:pt x="453" y="342"/>
                  </a:lnTo>
                  <a:lnTo>
                    <a:pt x="461" y="346"/>
                  </a:lnTo>
                  <a:lnTo>
                    <a:pt x="463" y="351"/>
                  </a:lnTo>
                  <a:lnTo>
                    <a:pt x="470" y="351"/>
                  </a:lnTo>
                  <a:lnTo>
                    <a:pt x="472" y="359"/>
                  </a:lnTo>
                  <a:lnTo>
                    <a:pt x="480" y="359"/>
                  </a:lnTo>
                  <a:lnTo>
                    <a:pt x="491" y="355"/>
                  </a:lnTo>
                  <a:lnTo>
                    <a:pt x="497" y="355"/>
                  </a:lnTo>
                  <a:lnTo>
                    <a:pt x="495" y="361"/>
                  </a:lnTo>
                  <a:lnTo>
                    <a:pt x="497" y="368"/>
                  </a:lnTo>
                  <a:lnTo>
                    <a:pt x="498" y="370"/>
                  </a:lnTo>
                  <a:lnTo>
                    <a:pt x="504" y="370"/>
                  </a:lnTo>
                  <a:lnTo>
                    <a:pt x="506" y="357"/>
                  </a:lnTo>
                  <a:lnTo>
                    <a:pt x="513" y="351"/>
                  </a:lnTo>
                  <a:lnTo>
                    <a:pt x="515" y="348"/>
                  </a:lnTo>
                  <a:lnTo>
                    <a:pt x="517" y="346"/>
                  </a:lnTo>
                  <a:lnTo>
                    <a:pt x="523" y="348"/>
                  </a:lnTo>
                  <a:lnTo>
                    <a:pt x="529" y="355"/>
                  </a:lnTo>
                  <a:lnTo>
                    <a:pt x="536" y="357"/>
                  </a:lnTo>
                  <a:lnTo>
                    <a:pt x="542" y="351"/>
                  </a:lnTo>
                  <a:lnTo>
                    <a:pt x="549" y="353"/>
                  </a:lnTo>
                  <a:lnTo>
                    <a:pt x="553" y="361"/>
                  </a:lnTo>
                  <a:lnTo>
                    <a:pt x="560" y="364"/>
                  </a:lnTo>
                  <a:lnTo>
                    <a:pt x="568" y="366"/>
                  </a:lnTo>
                  <a:lnTo>
                    <a:pt x="574" y="372"/>
                  </a:lnTo>
                  <a:lnTo>
                    <a:pt x="577" y="366"/>
                  </a:lnTo>
                  <a:lnTo>
                    <a:pt x="585" y="366"/>
                  </a:lnTo>
                  <a:lnTo>
                    <a:pt x="592" y="357"/>
                  </a:lnTo>
                  <a:lnTo>
                    <a:pt x="600" y="357"/>
                  </a:lnTo>
                  <a:lnTo>
                    <a:pt x="607" y="351"/>
                  </a:lnTo>
                  <a:lnTo>
                    <a:pt x="613" y="357"/>
                  </a:lnTo>
                  <a:lnTo>
                    <a:pt x="621" y="357"/>
                  </a:lnTo>
                  <a:lnTo>
                    <a:pt x="626" y="351"/>
                  </a:lnTo>
                  <a:lnTo>
                    <a:pt x="639" y="346"/>
                  </a:lnTo>
                  <a:lnTo>
                    <a:pt x="647" y="353"/>
                  </a:lnTo>
                  <a:lnTo>
                    <a:pt x="653" y="355"/>
                  </a:lnTo>
                  <a:lnTo>
                    <a:pt x="658" y="355"/>
                  </a:lnTo>
                  <a:lnTo>
                    <a:pt x="664" y="351"/>
                  </a:lnTo>
                  <a:lnTo>
                    <a:pt x="668" y="346"/>
                  </a:lnTo>
                  <a:lnTo>
                    <a:pt x="673" y="346"/>
                  </a:lnTo>
                  <a:lnTo>
                    <a:pt x="690" y="355"/>
                  </a:lnTo>
                  <a:lnTo>
                    <a:pt x="703" y="366"/>
                  </a:lnTo>
                  <a:lnTo>
                    <a:pt x="711" y="368"/>
                  </a:lnTo>
                  <a:lnTo>
                    <a:pt x="716" y="372"/>
                  </a:lnTo>
                  <a:lnTo>
                    <a:pt x="737" y="376"/>
                  </a:lnTo>
                  <a:lnTo>
                    <a:pt x="735" y="188"/>
                  </a:lnTo>
                  <a:lnTo>
                    <a:pt x="732" y="158"/>
                  </a:lnTo>
                  <a:close/>
                </a:path>
              </a:pathLst>
            </a:custGeom>
            <a:grpFill/>
            <a:ln w="28575" cap="rnd" cmpd="sng">
              <a:solidFill>
                <a:schemeClr val="bg1"/>
              </a:solidFill>
              <a:prstDash val="solid"/>
              <a:round/>
              <a:headEnd/>
              <a:tailEnd/>
            </a:ln>
          </p:spPr>
          <p:txBody>
            <a:bodyPr/>
            <a:lstStyle/>
            <a:p>
              <a:pPr defTabSz="914217">
                <a:defRPr/>
              </a:pPr>
              <a:endParaRPr lang="en-US" sz="900"/>
            </a:p>
          </p:txBody>
        </p:sp>
        <p:sp>
          <p:nvSpPr>
            <p:cNvPr id="55" name="Freeform 33"/>
            <p:cNvSpPr>
              <a:spLocks/>
            </p:cNvSpPr>
            <p:nvPr/>
          </p:nvSpPr>
          <p:spPr bwMode="auto">
            <a:xfrm>
              <a:off x="5994542" y="6377925"/>
              <a:ext cx="1451905" cy="702945"/>
            </a:xfrm>
            <a:custGeom>
              <a:avLst/>
              <a:gdLst>
                <a:gd name="T0" fmla="*/ 616 w 628"/>
                <a:gd name="T1" fmla="*/ 98 h 335"/>
                <a:gd name="T2" fmla="*/ 609 w 628"/>
                <a:gd name="T3" fmla="*/ 96 h 335"/>
                <a:gd name="T4" fmla="*/ 599 w 628"/>
                <a:gd name="T5" fmla="*/ 83 h 335"/>
                <a:gd name="T6" fmla="*/ 599 w 628"/>
                <a:gd name="T7" fmla="*/ 75 h 335"/>
                <a:gd name="T8" fmla="*/ 592 w 628"/>
                <a:gd name="T9" fmla="*/ 72 h 335"/>
                <a:gd name="T10" fmla="*/ 584 w 628"/>
                <a:gd name="T11" fmla="*/ 62 h 335"/>
                <a:gd name="T12" fmla="*/ 582 w 628"/>
                <a:gd name="T13" fmla="*/ 55 h 335"/>
                <a:gd name="T14" fmla="*/ 590 w 628"/>
                <a:gd name="T15" fmla="*/ 43 h 335"/>
                <a:gd name="T16" fmla="*/ 592 w 628"/>
                <a:gd name="T17" fmla="*/ 38 h 335"/>
                <a:gd name="T18" fmla="*/ 599 w 628"/>
                <a:gd name="T19" fmla="*/ 38 h 335"/>
                <a:gd name="T20" fmla="*/ 601 w 628"/>
                <a:gd name="T21" fmla="*/ 36 h 335"/>
                <a:gd name="T22" fmla="*/ 599 w 628"/>
                <a:gd name="T23" fmla="*/ 28 h 335"/>
                <a:gd name="T24" fmla="*/ 594 w 628"/>
                <a:gd name="T25" fmla="*/ 21 h 335"/>
                <a:gd name="T26" fmla="*/ 590 w 628"/>
                <a:gd name="T27" fmla="*/ 19 h 335"/>
                <a:gd name="T28" fmla="*/ 582 w 628"/>
                <a:gd name="T29" fmla="*/ 25 h 335"/>
                <a:gd name="T30" fmla="*/ 564 w 628"/>
                <a:gd name="T31" fmla="*/ 10 h 335"/>
                <a:gd name="T32" fmla="*/ 426 w 628"/>
                <a:gd name="T33" fmla="*/ 11 h 335"/>
                <a:gd name="T34" fmla="*/ 321 w 628"/>
                <a:gd name="T35" fmla="*/ 10 h 335"/>
                <a:gd name="T36" fmla="*/ 120 w 628"/>
                <a:gd name="T37" fmla="*/ 6 h 335"/>
                <a:gd name="T38" fmla="*/ 15 w 628"/>
                <a:gd name="T39" fmla="*/ 0 h 335"/>
                <a:gd name="T40" fmla="*/ 0 w 628"/>
                <a:gd name="T41" fmla="*/ 325 h 335"/>
                <a:gd name="T42" fmla="*/ 135 w 628"/>
                <a:gd name="T43" fmla="*/ 331 h 335"/>
                <a:gd name="T44" fmla="*/ 329 w 628"/>
                <a:gd name="T45" fmla="*/ 335 h 335"/>
                <a:gd name="T46" fmla="*/ 522 w 628"/>
                <a:gd name="T47" fmla="*/ 335 h 335"/>
                <a:gd name="T48" fmla="*/ 628 w 628"/>
                <a:gd name="T49" fmla="*/ 333 h 335"/>
                <a:gd name="T50" fmla="*/ 624 w 628"/>
                <a:gd name="T51" fmla="*/ 104 h 335"/>
                <a:gd name="T52" fmla="*/ 616 w 628"/>
                <a:gd name="T53" fmla="*/ 98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28" h="335">
                  <a:moveTo>
                    <a:pt x="616" y="98"/>
                  </a:moveTo>
                  <a:lnTo>
                    <a:pt x="609" y="96"/>
                  </a:lnTo>
                  <a:lnTo>
                    <a:pt x="599" y="83"/>
                  </a:lnTo>
                  <a:lnTo>
                    <a:pt x="599" y="75"/>
                  </a:lnTo>
                  <a:lnTo>
                    <a:pt x="592" y="72"/>
                  </a:lnTo>
                  <a:lnTo>
                    <a:pt x="584" y="62"/>
                  </a:lnTo>
                  <a:lnTo>
                    <a:pt x="582" y="55"/>
                  </a:lnTo>
                  <a:lnTo>
                    <a:pt x="590" y="43"/>
                  </a:lnTo>
                  <a:lnTo>
                    <a:pt x="592" y="38"/>
                  </a:lnTo>
                  <a:lnTo>
                    <a:pt x="599" y="38"/>
                  </a:lnTo>
                  <a:lnTo>
                    <a:pt x="601" y="36"/>
                  </a:lnTo>
                  <a:lnTo>
                    <a:pt x="599" y="28"/>
                  </a:lnTo>
                  <a:lnTo>
                    <a:pt x="594" y="21"/>
                  </a:lnTo>
                  <a:lnTo>
                    <a:pt x="590" y="19"/>
                  </a:lnTo>
                  <a:lnTo>
                    <a:pt x="582" y="25"/>
                  </a:lnTo>
                  <a:lnTo>
                    <a:pt x="564" y="10"/>
                  </a:lnTo>
                  <a:lnTo>
                    <a:pt x="426" y="11"/>
                  </a:lnTo>
                  <a:lnTo>
                    <a:pt x="321" y="10"/>
                  </a:lnTo>
                  <a:lnTo>
                    <a:pt x="120" y="6"/>
                  </a:lnTo>
                  <a:lnTo>
                    <a:pt x="15" y="0"/>
                  </a:lnTo>
                  <a:lnTo>
                    <a:pt x="0" y="325"/>
                  </a:lnTo>
                  <a:lnTo>
                    <a:pt x="135" y="331"/>
                  </a:lnTo>
                  <a:lnTo>
                    <a:pt x="329" y="335"/>
                  </a:lnTo>
                  <a:lnTo>
                    <a:pt x="522" y="335"/>
                  </a:lnTo>
                  <a:lnTo>
                    <a:pt x="628" y="333"/>
                  </a:lnTo>
                  <a:lnTo>
                    <a:pt x="624" y="104"/>
                  </a:lnTo>
                  <a:lnTo>
                    <a:pt x="616" y="98"/>
                  </a:lnTo>
                  <a:close/>
                </a:path>
              </a:pathLst>
            </a:custGeom>
            <a:grpFill/>
            <a:ln w="28575" cap="rnd" cmpd="sng">
              <a:solidFill>
                <a:schemeClr val="bg1"/>
              </a:solidFill>
              <a:prstDash val="solid"/>
              <a:round/>
              <a:headEnd/>
              <a:tailEnd/>
            </a:ln>
          </p:spPr>
          <p:txBody>
            <a:bodyPr/>
            <a:lstStyle/>
            <a:p>
              <a:pPr defTabSz="914217">
                <a:defRPr/>
              </a:pPr>
              <a:endParaRPr lang="en-US" sz="900"/>
            </a:p>
          </p:txBody>
        </p:sp>
        <p:grpSp>
          <p:nvGrpSpPr>
            <p:cNvPr id="56" name="Group 55"/>
            <p:cNvGrpSpPr/>
            <p:nvPr/>
          </p:nvGrpSpPr>
          <p:grpSpPr>
            <a:xfrm>
              <a:off x="4954164" y="7162704"/>
              <a:ext cx="2760472" cy="2438271"/>
              <a:chOff x="2293930" y="2752129"/>
              <a:chExt cx="1147064" cy="1013311"/>
            </a:xfrm>
            <a:grpFill/>
          </p:grpSpPr>
          <p:sp>
            <p:nvSpPr>
              <p:cNvPr id="237" name="Freeform 34"/>
              <p:cNvSpPr>
                <a:spLocks/>
              </p:cNvSpPr>
              <p:nvPr/>
            </p:nvSpPr>
            <p:spPr bwMode="auto">
              <a:xfrm>
                <a:off x="3098027" y="3642483"/>
                <a:ext cx="22096" cy="96797"/>
              </a:xfrm>
              <a:custGeom>
                <a:avLst/>
                <a:gdLst>
                  <a:gd name="T0" fmla="*/ 9 w 23"/>
                  <a:gd name="T1" fmla="*/ 62 h 111"/>
                  <a:gd name="T2" fmla="*/ 9 w 23"/>
                  <a:gd name="T3" fmla="*/ 68 h 111"/>
                  <a:gd name="T4" fmla="*/ 13 w 23"/>
                  <a:gd name="T5" fmla="*/ 75 h 111"/>
                  <a:gd name="T6" fmla="*/ 19 w 23"/>
                  <a:gd name="T7" fmla="*/ 90 h 111"/>
                  <a:gd name="T8" fmla="*/ 19 w 23"/>
                  <a:gd name="T9" fmla="*/ 105 h 111"/>
                  <a:gd name="T10" fmla="*/ 23 w 23"/>
                  <a:gd name="T11" fmla="*/ 111 h 111"/>
                  <a:gd name="T12" fmla="*/ 19 w 23"/>
                  <a:gd name="T13" fmla="*/ 90 h 111"/>
                  <a:gd name="T14" fmla="*/ 17 w 23"/>
                  <a:gd name="T15" fmla="*/ 77 h 111"/>
                  <a:gd name="T16" fmla="*/ 4 w 23"/>
                  <a:gd name="T17" fmla="*/ 38 h 111"/>
                  <a:gd name="T18" fmla="*/ 2 w 23"/>
                  <a:gd name="T19" fmla="*/ 13 h 111"/>
                  <a:gd name="T20" fmla="*/ 2 w 23"/>
                  <a:gd name="T21" fmla="*/ 0 h 111"/>
                  <a:gd name="T22" fmla="*/ 0 w 23"/>
                  <a:gd name="T23" fmla="*/ 15 h 111"/>
                  <a:gd name="T24" fmla="*/ 2 w 23"/>
                  <a:gd name="T25" fmla="*/ 23 h 111"/>
                  <a:gd name="T26" fmla="*/ 0 w 23"/>
                  <a:gd name="T27" fmla="*/ 36 h 111"/>
                  <a:gd name="T28" fmla="*/ 6 w 23"/>
                  <a:gd name="T29" fmla="*/ 41 h 111"/>
                  <a:gd name="T30" fmla="*/ 4 w 23"/>
                  <a:gd name="T31" fmla="*/ 49 h 111"/>
                  <a:gd name="T32" fmla="*/ 9 w 23"/>
                  <a:gd name="T33" fmla="*/ 6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111">
                    <a:moveTo>
                      <a:pt x="9" y="62"/>
                    </a:moveTo>
                    <a:lnTo>
                      <a:pt x="9" y="68"/>
                    </a:lnTo>
                    <a:lnTo>
                      <a:pt x="13" y="75"/>
                    </a:lnTo>
                    <a:lnTo>
                      <a:pt x="19" y="90"/>
                    </a:lnTo>
                    <a:lnTo>
                      <a:pt x="19" y="105"/>
                    </a:lnTo>
                    <a:lnTo>
                      <a:pt x="23" y="111"/>
                    </a:lnTo>
                    <a:lnTo>
                      <a:pt x="19" y="90"/>
                    </a:lnTo>
                    <a:lnTo>
                      <a:pt x="17" y="77"/>
                    </a:lnTo>
                    <a:lnTo>
                      <a:pt x="4" y="38"/>
                    </a:lnTo>
                    <a:lnTo>
                      <a:pt x="2" y="13"/>
                    </a:lnTo>
                    <a:lnTo>
                      <a:pt x="2" y="0"/>
                    </a:lnTo>
                    <a:lnTo>
                      <a:pt x="0" y="15"/>
                    </a:lnTo>
                    <a:lnTo>
                      <a:pt x="2" y="23"/>
                    </a:lnTo>
                    <a:lnTo>
                      <a:pt x="0" y="36"/>
                    </a:lnTo>
                    <a:lnTo>
                      <a:pt x="6" y="41"/>
                    </a:lnTo>
                    <a:lnTo>
                      <a:pt x="4" y="49"/>
                    </a:lnTo>
                    <a:lnTo>
                      <a:pt x="9" y="62"/>
                    </a:lnTo>
                    <a:close/>
                  </a:path>
                </a:pathLst>
              </a:custGeom>
              <a:grpFill/>
              <a:ln w="28575" cap="rnd" cmpd="sng">
                <a:solidFill>
                  <a:schemeClr val="bg1"/>
                </a:solidFill>
                <a:prstDash val="solid"/>
                <a:round/>
                <a:headEnd/>
                <a:tailEnd/>
              </a:ln>
            </p:spPr>
            <p:txBody>
              <a:bodyPr/>
              <a:lstStyle/>
              <a:p>
                <a:pPr defTabSz="914217">
                  <a:defRPr/>
                </a:pPr>
                <a:endParaRPr lang="en-US" sz="900"/>
              </a:p>
            </p:txBody>
          </p:sp>
          <p:sp>
            <p:nvSpPr>
              <p:cNvPr id="238" name="Freeform 35"/>
              <p:cNvSpPr>
                <a:spLocks/>
              </p:cNvSpPr>
              <p:nvPr/>
            </p:nvSpPr>
            <p:spPr bwMode="auto">
              <a:xfrm>
                <a:off x="3098027" y="3642483"/>
                <a:ext cx="22096" cy="96797"/>
              </a:xfrm>
              <a:custGeom>
                <a:avLst/>
                <a:gdLst>
                  <a:gd name="T0" fmla="*/ 9 w 23"/>
                  <a:gd name="T1" fmla="*/ 62 h 111"/>
                  <a:gd name="T2" fmla="*/ 9 w 23"/>
                  <a:gd name="T3" fmla="*/ 68 h 111"/>
                  <a:gd name="T4" fmla="*/ 13 w 23"/>
                  <a:gd name="T5" fmla="*/ 75 h 111"/>
                  <a:gd name="T6" fmla="*/ 19 w 23"/>
                  <a:gd name="T7" fmla="*/ 90 h 111"/>
                  <a:gd name="T8" fmla="*/ 19 w 23"/>
                  <a:gd name="T9" fmla="*/ 105 h 111"/>
                  <a:gd name="T10" fmla="*/ 23 w 23"/>
                  <a:gd name="T11" fmla="*/ 111 h 111"/>
                  <a:gd name="T12" fmla="*/ 19 w 23"/>
                  <a:gd name="T13" fmla="*/ 90 h 111"/>
                  <a:gd name="T14" fmla="*/ 17 w 23"/>
                  <a:gd name="T15" fmla="*/ 77 h 111"/>
                  <a:gd name="T16" fmla="*/ 4 w 23"/>
                  <a:gd name="T17" fmla="*/ 38 h 111"/>
                  <a:gd name="T18" fmla="*/ 2 w 23"/>
                  <a:gd name="T19" fmla="*/ 13 h 111"/>
                  <a:gd name="T20" fmla="*/ 2 w 23"/>
                  <a:gd name="T21" fmla="*/ 0 h 111"/>
                  <a:gd name="T22" fmla="*/ 0 w 23"/>
                  <a:gd name="T23" fmla="*/ 15 h 111"/>
                  <a:gd name="T24" fmla="*/ 2 w 23"/>
                  <a:gd name="T25" fmla="*/ 23 h 111"/>
                  <a:gd name="T26" fmla="*/ 0 w 23"/>
                  <a:gd name="T27" fmla="*/ 36 h 111"/>
                  <a:gd name="T28" fmla="*/ 6 w 23"/>
                  <a:gd name="T29" fmla="*/ 41 h 111"/>
                  <a:gd name="T30" fmla="*/ 4 w 23"/>
                  <a:gd name="T31" fmla="*/ 49 h 111"/>
                  <a:gd name="T32" fmla="*/ 9 w 23"/>
                  <a:gd name="T33" fmla="*/ 6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111">
                    <a:moveTo>
                      <a:pt x="9" y="62"/>
                    </a:moveTo>
                    <a:lnTo>
                      <a:pt x="9" y="68"/>
                    </a:lnTo>
                    <a:lnTo>
                      <a:pt x="13" y="75"/>
                    </a:lnTo>
                    <a:lnTo>
                      <a:pt x="19" y="90"/>
                    </a:lnTo>
                    <a:lnTo>
                      <a:pt x="19" y="105"/>
                    </a:lnTo>
                    <a:lnTo>
                      <a:pt x="23" y="111"/>
                    </a:lnTo>
                    <a:lnTo>
                      <a:pt x="19" y="90"/>
                    </a:lnTo>
                    <a:lnTo>
                      <a:pt x="17" y="77"/>
                    </a:lnTo>
                    <a:lnTo>
                      <a:pt x="4" y="38"/>
                    </a:lnTo>
                    <a:lnTo>
                      <a:pt x="2" y="13"/>
                    </a:lnTo>
                    <a:lnTo>
                      <a:pt x="2" y="0"/>
                    </a:lnTo>
                    <a:lnTo>
                      <a:pt x="0" y="15"/>
                    </a:lnTo>
                    <a:lnTo>
                      <a:pt x="2" y="23"/>
                    </a:lnTo>
                    <a:lnTo>
                      <a:pt x="0" y="36"/>
                    </a:lnTo>
                    <a:lnTo>
                      <a:pt x="6" y="41"/>
                    </a:lnTo>
                    <a:lnTo>
                      <a:pt x="4" y="49"/>
                    </a:lnTo>
                    <a:lnTo>
                      <a:pt x="9" y="62"/>
                    </a:lnTo>
                    <a:close/>
                  </a:path>
                </a:pathLst>
              </a:custGeom>
              <a:grpFill/>
              <a:ln w="28575" cap="rnd" cmpd="sng">
                <a:solidFill>
                  <a:schemeClr val="bg1"/>
                </a:solidFill>
                <a:prstDash val="solid"/>
                <a:round/>
                <a:headEnd/>
                <a:tailEnd/>
              </a:ln>
            </p:spPr>
            <p:txBody>
              <a:bodyPr/>
              <a:lstStyle/>
              <a:p>
                <a:pPr defTabSz="914217">
                  <a:defRPr/>
                </a:pPr>
                <a:endParaRPr lang="en-US" sz="900"/>
              </a:p>
            </p:txBody>
          </p:sp>
          <p:sp>
            <p:nvSpPr>
              <p:cNvPr id="239" name="Freeform 36"/>
              <p:cNvSpPr>
                <a:spLocks/>
              </p:cNvSpPr>
              <p:nvPr/>
            </p:nvSpPr>
            <p:spPr bwMode="auto">
              <a:xfrm>
                <a:off x="2293930" y="2752129"/>
                <a:ext cx="1147064" cy="1013311"/>
              </a:xfrm>
              <a:custGeom>
                <a:avLst/>
                <a:gdLst>
                  <a:gd name="T0" fmla="*/ 1181 w 1194"/>
                  <a:gd name="T1" fmla="*/ 645 h 1162"/>
                  <a:gd name="T2" fmla="*/ 1194 w 1194"/>
                  <a:gd name="T3" fmla="*/ 598 h 1162"/>
                  <a:gd name="T4" fmla="*/ 1173 w 1194"/>
                  <a:gd name="T5" fmla="*/ 555 h 1162"/>
                  <a:gd name="T6" fmla="*/ 1140 w 1194"/>
                  <a:gd name="T7" fmla="*/ 389 h 1162"/>
                  <a:gd name="T8" fmla="*/ 1079 w 1194"/>
                  <a:gd name="T9" fmla="*/ 318 h 1162"/>
                  <a:gd name="T10" fmla="*/ 1021 w 1194"/>
                  <a:gd name="T11" fmla="*/ 301 h 1162"/>
                  <a:gd name="T12" fmla="*/ 970 w 1194"/>
                  <a:gd name="T13" fmla="*/ 297 h 1162"/>
                  <a:gd name="T14" fmla="*/ 923 w 1194"/>
                  <a:gd name="T15" fmla="*/ 310 h 1162"/>
                  <a:gd name="T16" fmla="*/ 880 w 1194"/>
                  <a:gd name="T17" fmla="*/ 292 h 1162"/>
                  <a:gd name="T18" fmla="*/ 858 w 1194"/>
                  <a:gd name="T19" fmla="*/ 307 h 1162"/>
                  <a:gd name="T20" fmla="*/ 824 w 1194"/>
                  <a:gd name="T21" fmla="*/ 292 h 1162"/>
                  <a:gd name="T22" fmla="*/ 784 w 1194"/>
                  <a:gd name="T23" fmla="*/ 286 h 1162"/>
                  <a:gd name="T24" fmla="*/ 739 w 1194"/>
                  <a:gd name="T25" fmla="*/ 273 h 1162"/>
                  <a:gd name="T26" fmla="*/ 692 w 1194"/>
                  <a:gd name="T27" fmla="*/ 262 h 1162"/>
                  <a:gd name="T28" fmla="*/ 666 w 1194"/>
                  <a:gd name="T29" fmla="*/ 241 h 1162"/>
                  <a:gd name="T30" fmla="*/ 613 w 1194"/>
                  <a:gd name="T31" fmla="*/ 220 h 1162"/>
                  <a:gd name="T32" fmla="*/ 363 w 1194"/>
                  <a:gd name="T33" fmla="*/ 0 h 1162"/>
                  <a:gd name="T34" fmla="*/ 316 w 1194"/>
                  <a:gd name="T35" fmla="*/ 485 h 1162"/>
                  <a:gd name="T36" fmla="*/ 10 w 1194"/>
                  <a:gd name="T37" fmla="*/ 480 h 1162"/>
                  <a:gd name="T38" fmla="*/ 31 w 1194"/>
                  <a:gd name="T39" fmla="*/ 506 h 1162"/>
                  <a:gd name="T40" fmla="*/ 93 w 1194"/>
                  <a:gd name="T41" fmla="*/ 577 h 1162"/>
                  <a:gd name="T42" fmla="*/ 147 w 1194"/>
                  <a:gd name="T43" fmla="*/ 624 h 1162"/>
                  <a:gd name="T44" fmla="*/ 162 w 1194"/>
                  <a:gd name="T45" fmla="*/ 683 h 1162"/>
                  <a:gd name="T46" fmla="*/ 220 w 1194"/>
                  <a:gd name="T47" fmla="*/ 767 h 1162"/>
                  <a:gd name="T48" fmla="*/ 282 w 1194"/>
                  <a:gd name="T49" fmla="*/ 803 h 1162"/>
                  <a:gd name="T50" fmla="*/ 322 w 1194"/>
                  <a:gd name="T51" fmla="*/ 788 h 1162"/>
                  <a:gd name="T52" fmla="*/ 356 w 1194"/>
                  <a:gd name="T53" fmla="*/ 730 h 1162"/>
                  <a:gd name="T54" fmla="*/ 407 w 1194"/>
                  <a:gd name="T55" fmla="*/ 728 h 1162"/>
                  <a:gd name="T56" fmla="*/ 467 w 1194"/>
                  <a:gd name="T57" fmla="*/ 735 h 1162"/>
                  <a:gd name="T58" fmla="*/ 499 w 1194"/>
                  <a:gd name="T59" fmla="*/ 769 h 1162"/>
                  <a:gd name="T60" fmla="*/ 548 w 1194"/>
                  <a:gd name="T61" fmla="*/ 850 h 1162"/>
                  <a:gd name="T62" fmla="*/ 568 w 1194"/>
                  <a:gd name="T63" fmla="*/ 903 h 1162"/>
                  <a:gd name="T64" fmla="*/ 604 w 1194"/>
                  <a:gd name="T65" fmla="*/ 946 h 1162"/>
                  <a:gd name="T66" fmla="*/ 638 w 1194"/>
                  <a:gd name="T67" fmla="*/ 997 h 1162"/>
                  <a:gd name="T68" fmla="*/ 653 w 1194"/>
                  <a:gd name="T69" fmla="*/ 1049 h 1162"/>
                  <a:gd name="T70" fmla="*/ 690 w 1194"/>
                  <a:gd name="T71" fmla="*/ 1102 h 1162"/>
                  <a:gd name="T72" fmla="*/ 730 w 1194"/>
                  <a:gd name="T73" fmla="*/ 1121 h 1162"/>
                  <a:gd name="T74" fmla="*/ 813 w 1194"/>
                  <a:gd name="T75" fmla="*/ 1143 h 1162"/>
                  <a:gd name="T76" fmla="*/ 861 w 1194"/>
                  <a:gd name="T77" fmla="*/ 1149 h 1162"/>
                  <a:gd name="T78" fmla="*/ 846 w 1194"/>
                  <a:gd name="T79" fmla="*/ 1132 h 1162"/>
                  <a:gd name="T80" fmla="*/ 829 w 1194"/>
                  <a:gd name="T81" fmla="*/ 1053 h 1162"/>
                  <a:gd name="T82" fmla="*/ 835 w 1194"/>
                  <a:gd name="T83" fmla="*/ 1010 h 1162"/>
                  <a:gd name="T84" fmla="*/ 814 w 1194"/>
                  <a:gd name="T85" fmla="*/ 1002 h 1162"/>
                  <a:gd name="T86" fmla="*/ 846 w 1194"/>
                  <a:gd name="T87" fmla="*/ 963 h 1162"/>
                  <a:gd name="T88" fmla="*/ 850 w 1194"/>
                  <a:gd name="T89" fmla="*/ 946 h 1162"/>
                  <a:gd name="T90" fmla="*/ 858 w 1194"/>
                  <a:gd name="T91" fmla="*/ 925 h 1162"/>
                  <a:gd name="T92" fmla="*/ 884 w 1194"/>
                  <a:gd name="T93" fmla="*/ 905 h 1162"/>
                  <a:gd name="T94" fmla="*/ 895 w 1194"/>
                  <a:gd name="T95" fmla="*/ 884 h 1162"/>
                  <a:gd name="T96" fmla="*/ 918 w 1194"/>
                  <a:gd name="T97" fmla="*/ 882 h 1162"/>
                  <a:gd name="T98" fmla="*/ 935 w 1194"/>
                  <a:gd name="T99" fmla="*/ 867 h 1162"/>
                  <a:gd name="T100" fmla="*/ 957 w 1194"/>
                  <a:gd name="T101" fmla="*/ 865 h 1162"/>
                  <a:gd name="T102" fmla="*/ 985 w 1194"/>
                  <a:gd name="T103" fmla="*/ 863 h 1162"/>
                  <a:gd name="T104" fmla="*/ 1017 w 1194"/>
                  <a:gd name="T105" fmla="*/ 843 h 1162"/>
                  <a:gd name="T106" fmla="*/ 1072 w 1194"/>
                  <a:gd name="T107" fmla="*/ 790 h 1162"/>
                  <a:gd name="T108" fmla="*/ 1063 w 1194"/>
                  <a:gd name="T109" fmla="*/ 747 h 1162"/>
                  <a:gd name="T110" fmla="*/ 1098 w 1194"/>
                  <a:gd name="T111" fmla="*/ 762 h 1162"/>
                  <a:gd name="T112" fmla="*/ 1093 w 1194"/>
                  <a:gd name="T113" fmla="*/ 777 h 1162"/>
                  <a:gd name="T114" fmla="*/ 1168 w 1194"/>
                  <a:gd name="T115" fmla="*/ 718 h 1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94" h="1162">
                    <a:moveTo>
                      <a:pt x="1181" y="705"/>
                    </a:moveTo>
                    <a:lnTo>
                      <a:pt x="1183" y="698"/>
                    </a:lnTo>
                    <a:lnTo>
                      <a:pt x="1179" y="681"/>
                    </a:lnTo>
                    <a:lnTo>
                      <a:pt x="1175" y="673"/>
                    </a:lnTo>
                    <a:lnTo>
                      <a:pt x="1181" y="666"/>
                    </a:lnTo>
                    <a:lnTo>
                      <a:pt x="1179" y="653"/>
                    </a:lnTo>
                    <a:lnTo>
                      <a:pt x="1181" y="645"/>
                    </a:lnTo>
                    <a:lnTo>
                      <a:pt x="1187" y="638"/>
                    </a:lnTo>
                    <a:lnTo>
                      <a:pt x="1189" y="630"/>
                    </a:lnTo>
                    <a:lnTo>
                      <a:pt x="1192" y="624"/>
                    </a:lnTo>
                    <a:lnTo>
                      <a:pt x="1190" y="617"/>
                    </a:lnTo>
                    <a:lnTo>
                      <a:pt x="1194" y="609"/>
                    </a:lnTo>
                    <a:lnTo>
                      <a:pt x="1190" y="604"/>
                    </a:lnTo>
                    <a:lnTo>
                      <a:pt x="1194" y="598"/>
                    </a:lnTo>
                    <a:lnTo>
                      <a:pt x="1192" y="591"/>
                    </a:lnTo>
                    <a:lnTo>
                      <a:pt x="1192" y="585"/>
                    </a:lnTo>
                    <a:lnTo>
                      <a:pt x="1190" y="583"/>
                    </a:lnTo>
                    <a:lnTo>
                      <a:pt x="1179" y="570"/>
                    </a:lnTo>
                    <a:lnTo>
                      <a:pt x="1179" y="562"/>
                    </a:lnTo>
                    <a:lnTo>
                      <a:pt x="1175" y="557"/>
                    </a:lnTo>
                    <a:lnTo>
                      <a:pt x="1173" y="555"/>
                    </a:lnTo>
                    <a:lnTo>
                      <a:pt x="1170" y="547"/>
                    </a:lnTo>
                    <a:lnTo>
                      <a:pt x="1164" y="540"/>
                    </a:lnTo>
                    <a:lnTo>
                      <a:pt x="1166" y="530"/>
                    </a:lnTo>
                    <a:lnTo>
                      <a:pt x="1160" y="515"/>
                    </a:lnTo>
                    <a:lnTo>
                      <a:pt x="1157" y="510"/>
                    </a:lnTo>
                    <a:lnTo>
                      <a:pt x="1143" y="498"/>
                    </a:lnTo>
                    <a:lnTo>
                      <a:pt x="1140" y="389"/>
                    </a:lnTo>
                    <a:lnTo>
                      <a:pt x="1138" y="331"/>
                    </a:lnTo>
                    <a:lnTo>
                      <a:pt x="1117" y="327"/>
                    </a:lnTo>
                    <a:lnTo>
                      <a:pt x="1110" y="331"/>
                    </a:lnTo>
                    <a:lnTo>
                      <a:pt x="1102" y="327"/>
                    </a:lnTo>
                    <a:lnTo>
                      <a:pt x="1102" y="324"/>
                    </a:lnTo>
                    <a:lnTo>
                      <a:pt x="1100" y="322"/>
                    </a:lnTo>
                    <a:lnTo>
                      <a:pt x="1079" y="318"/>
                    </a:lnTo>
                    <a:lnTo>
                      <a:pt x="1074" y="314"/>
                    </a:lnTo>
                    <a:lnTo>
                      <a:pt x="1066" y="312"/>
                    </a:lnTo>
                    <a:lnTo>
                      <a:pt x="1053" y="301"/>
                    </a:lnTo>
                    <a:lnTo>
                      <a:pt x="1036" y="292"/>
                    </a:lnTo>
                    <a:lnTo>
                      <a:pt x="1031" y="292"/>
                    </a:lnTo>
                    <a:lnTo>
                      <a:pt x="1027" y="297"/>
                    </a:lnTo>
                    <a:lnTo>
                      <a:pt x="1021" y="301"/>
                    </a:lnTo>
                    <a:lnTo>
                      <a:pt x="1016" y="301"/>
                    </a:lnTo>
                    <a:lnTo>
                      <a:pt x="1010" y="299"/>
                    </a:lnTo>
                    <a:lnTo>
                      <a:pt x="1002" y="292"/>
                    </a:lnTo>
                    <a:lnTo>
                      <a:pt x="989" y="297"/>
                    </a:lnTo>
                    <a:lnTo>
                      <a:pt x="984" y="303"/>
                    </a:lnTo>
                    <a:lnTo>
                      <a:pt x="976" y="303"/>
                    </a:lnTo>
                    <a:lnTo>
                      <a:pt x="970" y="297"/>
                    </a:lnTo>
                    <a:lnTo>
                      <a:pt x="963" y="303"/>
                    </a:lnTo>
                    <a:lnTo>
                      <a:pt x="955" y="303"/>
                    </a:lnTo>
                    <a:lnTo>
                      <a:pt x="948" y="312"/>
                    </a:lnTo>
                    <a:lnTo>
                      <a:pt x="940" y="312"/>
                    </a:lnTo>
                    <a:lnTo>
                      <a:pt x="937" y="318"/>
                    </a:lnTo>
                    <a:lnTo>
                      <a:pt x="931" y="312"/>
                    </a:lnTo>
                    <a:lnTo>
                      <a:pt x="923" y="310"/>
                    </a:lnTo>
                    <a:lnTo>
                      <a:pt x="916" y="307"/>
                    </a:lnTo>
                    <a:lnTo>
                      <a:pt x="912" y="299"/>
                    </a:lnTo>
                    <a:lnTo>
                      <a:pt x="905" y="297"/>
                    </a:lnTo>
                    <a:lnTo>
                      <a:pt x="899" y="303"/>
                    </a:lnTo>
                    <a:lnTo>
                      <a:pt x="892" y="301"/>
                    </a:lnTo>
                    <a:lnTo>
                      <a:pt x="886" y="294"/>
                    </a:lnTo>
                    <a:lnTo>
                      <a:pt x="880" y="292"/>
                    </a:lnTo>
                    <a:lnTo>
                      <a:pt x="878" y="294"/>
                    </a:lnTo>
                    <a:lnTo>
                      <a:pt x="876" y="297"/>
                    </a:lnTo>
                    <a:lnTo>
                      <a:pt x="869" y="303"/>
                    </a:lnTo>
                    <a:lnTo>
                      <a:pt x="867" y="316"/>
                    </a:lnTo>
                    <a:lnTo>
                      <a:pt x="861" y="316"/>
                    </a:lnTo>
                    <a:lnTo>
                      <a:pt x="860" y="314"/>
                    </a:lnTo>
                    <a:lnTo>
                      <a:pt x="858" y="307"/>
                    </a:lnTo>
                    <a:lnTo>
                      <a:pt x="860" y="301"/>
                    </a:lnTo>
                    <a:lnTo>
                      <a:pt x="854" y="301"/>
                    </a:lnTo>
                    <a:lnTo>
                      <a:pt x="843" y="305"/>
                    </a:lnTo>
                    <a:lnTo>
                      <a:pt x="835" y="305"/>
                    </a:lnTo>
                    <a:lnTo>
                      <a:pt x="833" y="297"/>
                    </a:lnTo>
                    <a:lnTo>
                      <a:pt x="826" y="297"/>
                    </a:lnTo>
                    <a:lnTo>
                      <a:pt x="824" y="292"/>
                    </a:lnTo>
                    <a:lnTo>
                      <a:pt x="816" y="288"/>
                    </a:lnTo>
                    <a:lnTo>
                      <a:pt x="805" y="299"/>
                    </a:lnTo>
                    <a:lnTo>
                      <a:pt x="799" y="301"/>
                    </a:lnTo>
                    <a:lnTo>
                      <a:pt x="792" y="301"/>
                    </a:lnTo>
                    <a:lnTo>
                      <a:pt x="792" y="292"/>
                    </a:lnTo>
                    <a:lnTo>
                      <a:pt x="790" y="286"/>
                    </a:lnTo>
                    <a:lnTo>
                      <a:pt x="784" y="286"/>
                    </a:lnTo>
                    <a:lnTo>
                      <a:pt x="779" y="279"/>
                    </a:lnTo>
                    <a:lnTo>
                      <a:pt x="781" y="271"/>
                    </a:lnTo>
                    <a:lnTo>
                      <a:pt x="773" y="273"/>
                    </a:lnTo>
                    <a:lnTo>
                      <a:pt x="758" y="271"/>
                    </a:lnTo>
                    <a:lnTo>
                      <a:pt x="752" y="277"/>
                    </a:lnTo>
                    <a:lnTo>
                      <a:pt x="745" y="279"/>
                    </a:lnTo>
                    <a:lnTo>
                      <a:pt x="739" y="273"/>
                    </a:lnTo>
                    <a:lnTo>
                      <a:pt x="735" y="269"/>
                    </a:lnTo>
                    <a:lnTo>
                      <a:pt x="730" y="269"/>
                    </a:lnTo>
                    <a:lnTo>
                      <a:pt x="722" y="271"/>
                    </a:lnTo>
                    <a:lnTo>
                      <a:pt x="709" y="265"/>
                    </a:lnTo>
                    <a:lnTo>
                      <a:pt x="702" y="262"/>
                    </a:lnTo>
                    <a:lnTo>
                      <a:pt x="694" y="263"/>
                    </a:lnTo>
                    <a:lnTo>
                      <a:pt x="692" y="262"/>
                    </a:lnTo>
                    <a:lnTo>
                      <a:pt x="685" y="262"/>
                    </a:lnTo>
                    <a:lnTo>
                      <a:pt x="683" y="254"/>
                    </a:lnTo>
                    <a:lnTo>
                      <a:pt x="683" y="248"/>
                    </a:lnTo>
                    <a:lnTo>
                      <a:pt x="677" y="241"/>
                    </a:lnTo>
                    <a:lnTo>
                      <a:pt x="672" y="237"/>
                    </a:lnTo>
                    <a:lnTo>
                      <a:pt x="670" y="233"/>
                    </a:lnTo>
                    <a:lnTo>
                      <a:pt x="666" y="241"/>
                    </a:lnTo>
                    <a:lnTo>
                      <a:pt x="658" y="243"/>
                    </a:lnTo>
                    <a:lnTo>
                      <a:pt x="651" y="239"/>
                    </a:lnTo>
                    <a:lnTo>
                      <a:pt x="645" y="243"/>
                    </a:lnTo>
                    <a:lnTo>
                      <a:pt x="638" y="239"/>
                    </a:lnTo>
                    <a:lnTo>
                      <a:pt x="626" y="226"/>
                    </a:lnTo>
                    <a:lnTo>
                      <a:pt x="619" y="220"/>
                    </a:lnTo>
                    <a:lnTo>
                      <a:pt x="613" y="220"/>
                    </a:lnTo>
                    <a:lnTo>
                      <a:pt x="613" y="209"/>
                    </a:lnTo>
                    <a:lnTo>
                      <a:pt x="619" y="15"/>
                    </a:lnTo>
                    <a:lnTo>
                      <a:pt x="611" y="12"/>
                    </a:lnTo>
                    <a:lnTo>
                      <a:pt x="604" y="12"/>
                    </a:lnTo>
                    <a:lnTo>
                      <a:pt x="568" y="12"/>
                    </a:lnTo>
                    <a:lnTo>
                      <a:pt x="480" y="6"/>
                    </a:lnTo>
                    <a:lnTo>
                      <a:pt x="363" y="0"/>
                    </a:lnTo>
                    <a:lnTo>
                      <a:pt x="360" y="2"/>
                    </a:lnTo>
                    <a:lnTo>
                      <a:pt x="358" y="8"/>
                    </a:lnTo>
                    <a:lnTo>
                      <a:pt x="343" y="269"/>
                    </a:lnTo>
                    <a:lnTo>
                      <a:pt x="333" y="367"/>
                    </a:lnTo>
                    <a:lnTo>
                      <a:pt x="326" y="478"/>
                    </a:lnTo>
                    <a:lnTo>
                      <a:pt x="320" y="485"/>
                    </a:lnTo>
                    <a:lnTo>
                      <a:pt x="316" y="485"/>
                    </a:lnTo>
                    <a:lnTo>
                      <a:pt x="237" y="480"/>
                    </a:lnTo>
                    <a:lnTo>
                      <a:pt x="158" y="474"/>
                    </a:lnTo>
                    <a:lnTo>
                      <a:pt x="70" y="467"/>
                    </a:lnTo>
                    <a:lnTo>
                      <a:pt x="0" y="459"/>
                    </a:lnTo>
                    <a:lnTo>
                      <a:pt x="0" y="463"/>
                    </a:lnTo>
                    <a:lnTo>
                      <a:pt x="4" y="476"/>
                    </a:lnTo>
                    <a:lnTo>
                      <a:pt x="10" y="480"/>
                    </a:lnTo>
                    <a:lnTo>
                      <a:pt x="10" y="483"/>
                    </a:lnTo>
                    <a:lnTo>
                      <a:pt x="16" y="487"/>
                    </a:lnTo>
                    <a:lnTo>
                      <a:pt x="16" y="487"/>
                    </a:lnTo>
                    <a:lnTo>
                      <a:pt x="19" y="487"/>
                    </a:lnTo>
                    <a:lnTo>
                      <a:pt x="25" y="493"/>
                    </a:lnTo>
                    <a:lnTo>
                      <a:pt x="29" y="500"/>
                    </a:lnTo>
                    <a:lnTo>
                      <a:pt x="31" y="506"/>
                    </a:lnTo>
                    <a:lnTo>
                      <a:pt x="36" y="519"/>
                    </a:lnTo>
                    <a:lnTo>
                      <a:pt x="44" y="525"/>
                    </a:lnTo>
                    <a:lnTo>
                      <a:pt x="57" y="532"/>
                    </a:lnTo>
                    <a:lnTo>
                      <a:pt x="63" y="538"/>
                    </a:lnTo>
                    <a:lnTo>
                      <a:pt x="78" y="557"/>
                    </a:lnTo>
                    <a:lnTo>
                      <a:pt x="91" y="570"/>
                    </a:lnTo>
                    <a:lnTo>
                      <a:pt x="93" y="577"/>
                    </a:lnTo>
                    <a:lnTo>
                      <a:pt x="106" y="591"/>
                    </a:lnTo>
                    <a:lnTo>
                      <a:pt x="113" y="596"/>
                    </a:lnTo>
                    <a:lnTo>
                      <a:pt x="119" y="598"/>
                    </a:lnTo>
                    <a:lnTo>
                      <a:pt x="132" y="611"/>
                    </a:lnTo>
                    <a:lnTo>
                      <a:pt x="140" y="615"/>
                    </a:lnTo>
                    <a:lnTo>
                      <a:pt x="141" y="621"/>
                    </a:lnTo>
                    <a:lnTo>
                      <a:pt x="147" y="624"/>
                    </a:lnTo>
                    <a:lnTo>
                      <a:pt x="149" y="632"/>
                    </a:lnTo>
                    <a:lnTo>
                      <a:pt x="151" y="645"/>
                    </a:lnTo>
                    <a:lnTo>
                      <a:pt x="155" y="649"/>
                    </a:lnTo>
                    <a:lnTo>
                      <a:pt x="160" y="662"/>
                    </a:lnTo>
                    <a:lnTo>
                      <a:pt x="164" y="668"/>
                    </a:lnTo>
                    <a:lnTo>
                      <a:pt x="164" y="675"/>
                    </a:lnTo>
                    <a:lnTo>
                      <a:pt x="162" y="683"/>
                    </a:lnTo>
                    <a:lnTo>
                      <a:pt x="162" y="696"/>
                    </a:lnTo>
                    <a:lnTo>
                      <a:pt x="177" y="730"/>
                    </a:lnTo>
                    <a:lnTo>
                      <a:pt x="187" y="739"/>
                    </a:lnTo>
                    <a:lnTo>
                      <a:pt x="194" y="743"/>
                    </a:lnTo>
                    <a:lnTo>
                      <a:pt x="200" y="747"/>
                    </a:lnTo>
                    <a:lnTo>
                      <a:pt x="205" y="754"/>
                    </a:lnTo>
                    <a:lnTo>
                      <a:pt x="220" y="767"/>
                    </a:lnTo>
                    <a:lnTo>
                      <a:pt x="226" y="771"/>
                    </a:lnTo>
                    <a:lnTo>
                      <a:pt x="241" y="773"/>
                    </a:lnTo>
                    <a:lnTo>
                      <a:pt x="245" y="780"/>
                    </a:lnTo>
                    <a:lnTo>
                      <a:pt x="264" y="790"/>
                    </a:lnTo>
                    <a:lnTo>
                      <a:pt x="269" y="797"/>
                    </a:lnTo>
                    <a:lnTo>
                      <a:pt x="277" y="803"/>
                    </a:lnTo>
                    <a:lnTo>
                      <a:pt x="282" y="803"/>
                    </a:lnTo>
                    <a:lnTo>
                      <a:pt x="282" y="805"/>
                    </a:lnTo>
                    <a:lnTo>
                      <a:pt x="290" y="807"/>
                    </a:lnTo>
                    <a:lnTo>
                      <a:pt x="301" y="807"/>
                    </a:lnTo>
                    <a:lnTo>
                      <a:pt x="303" y="801"/>
                    </a:lnTo>
                    <a:lnTo>
                      <a:pt x="311" y="796"/>
                    </a:lnTo>
                    <a:lnTo>
                      <a:pt x="314" y="790"/>
                    </a:lnTo>
                    <a:lnTo>
                      <a:pt x="322" y="788"/>
                    </a:lnTo>
                    <a:lnTo>
                      <a:pt x="324" y="780"/>
                    </a:lnTo>
                    <a:lnTo>
                      <a:pt x="326" y="773"/>
                    </a:lnTo>
                    <a:lnTo>
                      <a:pt x="329" y="771"/>
                    </a:lnTo>
                    <a:lnTo>
                      <a:pt x="341" y="743"/>
                    </a:lnTo>
                    <a:lnTo>
                      <a:pt x="346" y="733"/>
                    </a:lnTo>
                    <a:lnTo>
                      <a:pt x="350" y="732"/>
                    </a:lnTo>
                    <a:lnTo>
                      <a:pt x="356" y="730"/>
                    </a:lnTo>
                    <a:lnTo>
                      <a:pt x="363" y="726"/>
                    </a:lnTo>
                    <a:lnTo>
                      <a:pt x="371" y="728"/>
                    </a:lnTo>
                    <a:lnTo>
                      <a:pt x="376" y="726"/>
                    </a:lnTo>
                    <a:lnTo>
                      <a:pt x="380" y="718"/>
                    </a:lnTo>
                    <a:lnTo>
                      <a:pt x="388" y="718"/>
                    </a:lnTo>
                    <a:lnTo>
                      <a:pt x="399" y="726"/>
                    </a:lnTo>
                    <a:lnTo>
                      <a:pt x="407" y="728"/>
                    </a:lnTo>
                    <a:lnTo>
                      <a:pt x="414" y="726"/>
                    </a:lnTo>
                    <a:lnTo>
                      <a:pt x="420" y="728"/>
                    </a:lnTo>
                    <a:lnTo>
                      <a:pt x="427" y="728"/>
                    </a:lnTo>
                    <a:lnTo>
                      <a:pt x="446" y="733"/>
                    </a:lnTo>
                    <a:lnTo>
                      <a:pt x="454" y="728"/>
                    </a:lnTo>
                    <a:lnTo>
                      <a:pt x="459" y="732"/>
                    </a:lnTo>
                    <a:lnTo>
                      <a:pt x="467" y="735"/>
                    </a:lnTo>
                    <a:lnTo>
                      <a:pt x="469" y="743"/>
                    </a:lnTo>
                    <a:lnTo>
                      <a:pt x="474" y="749"/>
                    </a:lnTo>
                    <a:lnTo>
                      <a:pt x="476" y="754"/>
                    </a:lnTo>
                    <a:lnTo>
                      <a:pt x="482" y="752"/>
                    </a:lnTo>
                    <a:lnTo>
                      <a:pt x="485" y="760"/>
                    </a:lnTo>
                    <a:lnTo>
                      <a:pt x="491" y="765"/>
                    </a:lnTo>
                    <a:lnTo>
                      <a:pt x="499" y="769"/>
                    </a:lnTo>
                    <a:lnTo>
                      <a:pt x="499" y="775"/>
                    </a:lnTo>
                    <a:lnTo>
                      <a:pt x="519" y="790"/>
                    </a:lnTo>
                    <a:lnTo>
                      <a:pt x="527" y="803"/>
                    </a:lnTo>
                    <a:lnTo>
                      <a:pt x="532" y="811"/>
                    </a:lnTo>
                    <a:lnTo>
                      <a:pt x="536" y="827"/>
                    </a:lnTo>
                    <a:lnTo>
                      <a:pt x="544" y="843"/>
                    </a:lnTo>
                    <a:lnTo>
                      <a:pt x="548" y="850"/>
                    </a:lnTo>
                    <a:lnTo>
                      <a:pt x="548" y="852"/>
                    </a:lnTo>
                    <a:lnTo>
                      <a:pt x="551" y="858"/>
                    </a:lnTo>
                    <a:lnTo>
                      <a:pt x="555" y="865"/>
                    </a:lnTo>
                    <a:lnTo>
                      <a:pt x="561" y="873"/>
                    </a:lnTo>
                    <a:lnTo>
                      <a:pt x="559" y="874"/>
                    </a:lnTo>
                    <a:lnTo>
                      <a:pt x="563" y="888"/>
                    </a:lnTo>
                    <a:lnTo>
                      <a:pt x="568" y="903"/>
                    </a:lnTo>
                    <a:lnTo>
                      <a:pt x="576" y="908"/>
                    </a:lnTo>
                    <a:lnTo>
                      <a:pt x="583" y="910"/>
                    </a:lnTo>
                    <a:lnTo>
                      <a:pt x="589" y="920"/>
                    </a:lnTo>
                    <a:lnTo>
                      <a:pt x="591" y="927"/>
                    </a:lnTo>
                    <a:lnTo>
                      <a:pt x="596" y="931"/>
                    </a:lnTo>
                    <a:lnTo>
                      <a:pt x="602" y="938"/>
                    </a:lnTo>
                    <a:lnTo>
                      <a:pt x="604" y="946"/>
                    </a:lnTo>
                    <a:lnTo>
                      <a:pt x="617" y="965"/>
                    </a:lnTo>
                    <a:lnTo>
                      <a:pt x="628" y="967"/>
                    </a:lnTo>
                    <a:lnTo>
                      <a:pt x="634" y="972"/>
                    </a:lnTo>
                    <a:lnTo>
                      <a:pt x="636" y="976"/>
                    </a:lnTo>
                    <a:lnTo>
                      <a:pt x="636" y="984"/>
                    </a:lnTo>
                    <a:lnTo>
                      <a:pt x="638" y="989"/>
                    </a:lnTo>
                    <a:lnTo>
                      <a:pt x="638" y="997"/>
                    </a:lnTo>
                    <a:lnTo>
                      <a:pt x="634" y="1004"/>
                    </a:lnTo>
                    <a:lnTo>
                      <a:pt x="641" y="1010"/>
                    </a:lnTo>
                    <a:lnTo>
                      <a:pt x="641" y="1015"/>
                    </a:lnTo>
                    <a:lnTo>
                      <a:pt x="640" y="1023"/>
                    </a:lnTo>
                    <a:lnTo>
                      <a:pt x="641" y="1030"/>
                    </a:lnTo>
                    <a:lnTo>
                      <a:pt x="647" y="1036"/>
                    </a:lnTo>
                    <a:lnTo>
                      <a:pt x="653" y="1049"/>
                    </a:lnTo>
                    <a:lnTo>
                      <a:pt x="658" y="1057"/>
                    </a:lnTo>
                    <a:lnTo>
                      <a:pt x="664" y="1072"/>
                    </a:lnTo>
                    <a:lnTo>
                      <a:pt x="666" y="1085"/>
                    </a:lnTo>
                    <a:lnTo>
                      <a:pt x="673" y="1093"/>
                    </a:lnTo>
                    <a:lnTo>
                      <a:pt x="672" y="1100"/>
                    </a:lnTo>
                    <a:lnTo>
                      <a:pt x="675" y="1102"/>
                    </a:lnTo>
                    <a:lnTo>
                      <a:pt x="690" y="1102"/>
                    </a:lnTo>
                    <a:lnTo>
                      <a:pt x="696" y="1106"/>
                    </a:lnTo>
                    <a:lnTo>
                      <a:pt x="700" y="1106"/>
                    </a:lnTo>
                    <a:lnTo>
                      <a:pt x="707" y="1109"/>
                    </a:lnTo>
                    <a:lnTo>
                      <a:pt x="711" y="1117"/>
                    </a:lnTo>
                    <a:lnTo>
                      <a:pt x="717" y="1119"/>
                    </a:lnTo>
                    <a:lnTo>
                      <a:pt x="722" y="1117"/>
                    </a:lnTo>
                    <a:lnTo>
                      <a:pt x="730" y="1121"/>
                    </a:lnTo>
                    <a:lnTo>
                      <a:pt x="737" y="1123"/>
                    </a:lnTo>
                    <a:lnTo>
                      <a:pt x="751" y="1134"/>
                    </a:lnTo>
                    <a:lnTo>
                      <a:pt x="756" y="1138"/>
                    </a:lnTo>
                    <a:lnTo>
                      <a:pt x="784" y="1140"/>
                    </a:lnTo>
                    <a:lnTo>
                      <a:pt x="799" y="1140"/>
                    </a:lnTo>
                    <a:lnTo>
                      <a:pt x="807" y="1141"/>
                    </a:lnTo>
                    <a:lnTo>
                      <a:pt x="813" y="1143"/>
                    </a:lnTo>
                    <a:lnTo>
                      <a:pt x="826" y="1156"/>
                    </a:lnTo>
                    <a:lnTo>
                      <a:pt x="828" y="1156"/>
                    </a:lnTo>
                    <a:lnTo>
                      <a:pt x="835" y="1162"/>
                    </a:lnTo>
                    <a:lnTo>
                      <a:pt x="843" y="1162"/>
                    </a:lnTo>
                    <a:lnTo>
                      <a:pt x="843" y="1155"/>
                    </a:lnTo>
                    <a:lnTo>
                      <a:pt x="860" y="1151"/>
                    </a:lnTo>
                    <a:lnTo>
                      <a:pt x="861" y="1149"/>
                    </a:lnTo>
                    <a:lnTo>
                      <a:pt x="861" y="1141"/>
                    </a:lnTo>
                    <a:lnTo>
                      <a:pt x="854" y="1149"/>
                    </a:lnTo>
                    <a:lnTo>
                      <a:pt x="856" y="1141"/>
                    </a:lnTo>
                    <a:lnTo>
                      <a:pt x="850" y="1149"/>
                    </a:lnTo>
                    <a:lnTo>
                      <a:pt x="845" y="1140"/>
                    </a:lnTo>
                    <a:lnTo>
                      <a:pt x="852" y="1140"/>
                    </a:lnTo>
                    <a:lnTo>
                      <a:pt x="846" y="1132"/>
                    </a:lnTo>
                    <a:lnTo>
                      <a:pt x="845" y="1119"/>
                    </a:lnTo>
                    <a:lnTo>
                      <a:pt x="833" y="1094"/>
                    </a:lnTo>
                    <a:lnTo>
                      <a:pt x="835" y="1089"/>
                    </a:lnTo>
                    <a:lnTo>
                      <a:pt x="829" y="1064"/>
                    </a:lnTo>
                    <a:lnTo>
                      <a:pt x="822" y="1057"/>
                    </a:lnTo>
                    <a:lnTo>
                      <a:pt x="822" y="1051"/>
                    </a:lnTo>
                    <a:lnTo>
                      <a:pt x="829" y="1053"/>
                    </a:lnTo>
                    <a:lnTo>
                      <a:pt x="822" y="1046"/>
                    </a:lnTo>
                    <a:lnTo>
                      <a:pt x="822" y="1038"/>
                    </a:lnTo>
                    <a:lnTo>
                      <a:pt x="829" y="1038"/>
                    </a:lnTo>
                    <a:lnTo>
                      <a:pt x="829" y="1030"/>
                    </a:lnTo>
                    <a:lnTo>
                      <a:pt x="833" y="1025"/>
                    </a:lnTo>
                    <a:lnTo>
                      <a:pt x="833" y="1017"/>
                    </a:lnTo>
                    <a:lnTo>
                      <a:pt x="835" y="1010"/>
                    </a:lnTo>
                    <a:lnTo>
                      <a:pt x="822" y="1014"/>
                    </a:lnTo>
                    <a:lnTo>
                      <a:pt x="809" y="1010"/>
                    </a:lnTo>
                    <a:lnTo>
                      <a:pt x="809" y="1002"/>
                    </a:lnTo>
                    <a:lnTo>
                      <a:pt x="805" y="999"/>
                    </a:lnTo>
                    <a:lnTo>
                      <a:pt x="801" y="991"/>
                    </a:lnTo>
                    <a:lnTo>
                      <a:pt x="809" y="997"/>
                    </a:lnTo>
                    <a:lnTo>
                      <a:pt x="814" y="1002"/>
                    </a:lnTo>
                    <a:lnTo>
                      <a:pt x="820" y="1002"/>
                    </a:lnTo>
                    <a:lnTo>
                      <a:pt x="826" y="1000"/>
                    </a:lnTo>
                    <a:lnTo>
                      <a:pt x="831" y="1002"/>
                    </a:lnTo>
                    <a:lnTo>
                      <a:pt x="826" y="1008"/>
                    </a:lnTo>
                    <a:lnTo>
                      <a:pt x="835" y="1004"/>
                    </a:lnTo>
                    <a:lnTo>
                      <a:pt x="848" y="970"/>
                    </a:lnTo>
                    <a:lnTo>
                      <a:pt x="846" y="963"/>
                    </a:lnTo>
                    <a:lnTo>
                      <a:pt x="845" y="961"/>
                    </a:lnTo>
                    <a:lnTo>
                      <a:pt x="839" y="955"/>
                    </a:lnTo>
                    <a:lnTo>
                      <a:pt x="839" y="950"/>
                    </a:lnTo>
                    <a:lnTo>
                      <a:pt x="831" y="952"/>
                    </a:lnTo>
                    <a:lnTo>
                      <a:pt x="828" y="950"/>
                    </a:lnTo>
                    <a:lnTo>
                      <a:pt x="835" y="946"/>
                    </a:lnTo>
                    <a:lnTo>
                      <a:pt x="850" y="946"/>
                    </a:lnTo>
                    <a:lnTo>
                      <a:pt x="856" y="952"/>
                    </a:lnTo>
                    <a:lnTo>
                      <a:pt x="869" y="933"/>
                    </a:lnTo>
                    <a:lnTo>
                      <a:pt x="873" y="927"/>
                    </a:lnTo>
                    <a:lnTo>
                      <a:pt x="873" y="920"/>
                    </a:lnTo>
                    <a:lnTo>
                      <a:pt x="867" y="925"/>
                    </a:lnTo>
                    <a:lnTo>
                      <a:pt x="863" y="931"/>
                    </a:lnTo>
                    <a:lnTo>
                      <a:pt x="858" y="925"/>
                    </a:lnTo>
                    <a:lnTo>
                      <a:pt x="861" y="920"/>
                    </a:lnTo>
                    <a:lnTo>
                      <a:pt x="860" y="916"/>
                    </a:lnTo>
                    <a:lnTo>
                      <a:pt x="867" y="916"/>
                    </a:lnTo>
                    <a:lnTo>
                      <a:pt x="873" y="912"/>
                    </a:lnTo>
                    <a:lnTo>
                      <a:pt x="875" y="918"/>
                    </a:lnTo>
                    <a:lnTo>
                      <a:pt x="882" y="912"/>
                    </a:lnTo>
                    <a:lnTo>
                      <a:pt x="884" y="905"/>
                    </a:lnTo>
                    <a:lnTo>
                      <a:pt x="884" y="912"/>
                    </a:lnTo>
                    <a:lnTo>
                      <a:pt x="882" y="918"/>
                    </a:lnTo>
                    <a:lnTo>
                      <a:pt x="888" y="916"/>
                    </a:lnTo>
                    <a:lnTo>
                      <a:pt x="895" y="906"/>
                    </a:lnTo>
                    <a:lnTo>
                      <a:pt x="895" y="899"/>
                    </a:lnTo>
                    <a:lnTo>
                      <a:pt x="893" y="891"/>
                    </a:lnTo>
                    <a:lnTo>
                      <a:pt x="895" y="884"/>
                    </a:lnTo>
                    <a:lnTo>
                      <a:pt x="895" y="882"/>
                    </a:lnTo>
                    <a:lnTo>
                      <a:pt x="905" y="895"/>
                    </a:lnTo>
                    <a:lnTo>
                      <a:pt x="910" y="897"/>
                    </a:lnTo>
                    <a:lnTo>
                      <a:pt x="931" y="886"/>
                    </a:lnTo>
                    <a:lnTo>
                      <a:pt x="933" y="884"/>
                    </a:lnTo>
                    <a:lnTo>
                      <a:pt x="925" y="880"/>
                    </a:lnTo>
                    <a:lnTo>
                      <a:pt x="918" y="882"/>
                    </a:lnTo>
                    <a:lnTo>
                      <a:pt x="923" y="874"/>
                    </a:lnTo>
                    <a:lnTo>
                      <a:pt x="916" y="871"/>
                    </a:lnTo>
                    <a:lnTo>
                      <a:pt x="908" y="858"/>
                    </a:lnTo>
                    <a:lnTo>
                      <a:pt x="916" y="856"/>
                    </a:lnTo>
                    <a:lnTo>
                      <a:pt x="918" y="861"/>
                    </a:lnTo>
                    <a:lnTo>
                      <a:pt x="927" y="869"/>
                    </a:lnTo>
                    <a:lnTo>
                      <a:pt x="935" y="867"/>
                    </a:lnTo>
                    <a:lnTo>
                      <a:pt x="929" y="854"/>
                    </a:lnTo>
                    <a:lnTo>
                      <a:pt x="929" y="852"/>
                    </a:lnTo>
                    <a:lnTo>
                      <a:pt x="935" y="859"/>
                    </a:lnTo>
                    <a:lnTo>
                      <a:pt x="940" y="863"/>
                    </a:lnTo>
                    <a:lnTo>
                      <a:pt x="948" y="859"/>
                    </a:lnTo>
                    <a:lnTo>
                      <a:pt x="950" y="865"/>
                    </a:lnTo>
                    <a:lnTo>
                      <a:pt x="957" y="865"/>
                    </a:lnTo>
                    <a:lnTo>
                      <a:pt x="954" y="869"/>
                    </a:lnTo>
                    <a:lnTo>
                      <a:pt x="967" y="863"/>
                    </a:lnTo>
                    <a:lnTo>
                      <a:pt x="965" y="871"/>
                    </a:lnTo>
                    <a:lnTo>
                      <a:pt x="952" y="878"/>
                    </a:lnTo>
                    <a:lnTo>
                      <a:pt x="950" y="880"/>
                    </a:lnTo>
                    <a:lnTo>
                      <a:pt x="970" y="869"/>
                    </a:lnTo>
                    <a:lnTo>
                      <a:pt x="985" y="863"/>
                    </a:lnTo>
                    <a:lnTo>
                      <a:pt x="993" y="858"/>
                    </a:lnTo>
                    <a:lnTo>
                      <a:pt x="985" y="859"/>
                    </a:lnTo>
                    <a:lnTo>
                      <a:pt x="978" y="863"/>
                    </a:lnTo>
                    <a:lnTo>
                      <a:pt x="978" y="858"/>
                    </a:lnTo>
                    <a:lnTo>
                      <a:pt x="991" y="852"/>
                    </a:lnTo>
                    <a:lnTo>
                      <a:pt x="1004" y="852"/>
                    </a:lnTo>
                    <a:lnTo>
                      <a:pt x="1017" y="843"/>
                    </a:lnTo>
                    <a:lnTo>
                      <a:pt x="1029" y="837"/>
                    </a:lnTo>
                    <a:lnTo>
                      <a:pt x="1034" y="833"/>
                    </a:lnTo>
                    <a:lnTo>
                      <a:pt x="1048" y="820"/>
                    </a:lnTo>
                    <a:lnTo>
                      <a:pt x="1049" y="807"/>
                    </a:lnTo>
                    <a:lnTo>
                      <a:pt x="1061" y="799"/>
                    </a:lnTo>
                    <a:lnTo>
                      <a:pt x="1064" y="794"/>
                    </a:lnTo>
                    <a:lnTo>
                      <a:pt x="1072" y="790"/>
                    </a:lnTo>
                    <a:lnTo>
                      <a:pt x="1076" y="780"/>
                    </a:lnTo>
                    <a:lnTo>
                      <a:pt x="1068" y="779"/>
                    </a:lnTo>
                    <a:lnTo>
                      <a:pt x="1068" y="769"/>
                    </a:lnTo>
                    <a:lnTo>
                      <a:pt x="1061" y="764"/>
                    </a:lnTo>
                    <a:lnTo>
                      <a:pt x="1063" y="756"/>
                    </a:lnTo>
                    <a:lnTo>
                      <a:pt x="1059" y="749"/>
                    </a:lnTo>
                    <a:lnTo>
                      <a:pt x="1063" y="747"/>
                    </a:lnTo>
                    <a:lnTo>
                      <a:pt x="1072" y="752"/>
                    </a:lnTo>
                    <a:lnTo>
                      <a:pt x="1076" y="745"/>
                    </a:lnTo>
                    <a:lnTo>
                      <a:pt x="1081" y="741"/>
                    </a:lnTo>
                    <a:lnTo>
                      <a:pt x="1089" y="741"/>
                    </a:lnTo>
                    <a:lnTo>
                      <a:pt x="1089" y="752"/>
                    </a:lnTo>
                    <a:lnTo>
                      <a:pt x="1083" y="767"/>
                    </a:lnTo>
                    <a:lnTo>
                      <a:pt x="1098" y="762"/>
                    </a:lnTo>
                    <a:lnTo>
                      <a:pt x="1111" y="762"/>
                    </a:lnTo>
                    <a:lnTo>
                      <a:pt x="1110" y="765"/>
                    </a:lnTo>
                    <a:lnTo>
                      <a:pt x="1102" y="765"/>
                    </a:lnTo>
                    <a:lnTo>
                      <a:pt x="1087" y="777"/>
                    </a:lnTo>
                    <a:lnTo>
                      <a:pt x="1083" y="784"/>
                    </a:lnTo>
                    <a:lnTo>
                      <a:pt x="1085" y="784"/>
                    </a:lnTo>
                    <a:lnTo>
                      <a:pt x="1093" y="777"/>
                    </a:lnTo>
                    <a:lnTo>
                      <a:pt x="1100" y="773"/>
                    </a:lnTo>
                    <a:lnTo>
                      <a:pt x="1106" y="769"/>
                    </a:lnTo>
                    <a:lnTo>
                      <a:pt x="1126" y="760"/>
                    </a:lnTo>
                    <a:lnTo>
                      <a:pt x="1149" y="749"/>
                    </a:lnTo>
                    <a:lnTo>
                      <a:pt x="1170" y="747"/>
                    </a:lnTo>
                    <a:lnTo>
                      <a:pt x="1158" y="733"/>
                    </a:lnTo>
                    <a:lnTo>
                      <a:pt x="1168" y="718"/>
                    </a:lnTo>
                    <a:lnTo>
                      <a:pt x="1173" y="713"/>
                    </a:lnTo>
                    <a:lnTo>
                      <a:pt x="1173" y="713"/>
                    </a:lnTo>
                    <a:lnTo>
                      <a:pt x="1181" y="705"/>
                    </a:lnTo>
                    <a:close/>
                  </a:path>
                </a:pathLst>
              </a:custGeom>
              <a:grpFill/>
              <a:ln w="28575" cap="rnd" cmpd="sng">
                <a:solidFill>
                  <a:schemeClr val="bg1"/>
                </a:solidFill>
                <a:prstDash val="solid"/>
                <a:round/>
                <a:headEnd/>
                <a:tailEnd/>
              </a:ln>
            </p:spPr>
            <p:txBody>
              <a:bodyPr/>
              <a:lstStyle/>
              <a:p>
                <a:pPr defTabSz="914217">
                  <a:defRPr/>
                </a:pPr>
                <a:endParaRPr lang="en-US" sz="900"/>
              </a:p>
            </p:txBody>
          </p:sp>
          <p:sp>
            <p:nvSpPr>
              <p:cNvPr id="240" name="Freeform 37"/>
              <p:cNvSpPr>
                <a:spLocks/>
              </p:cNvSpPr>
              <p:nvPr/>
            </p:nvSpPr>
            <p:spPr bwMode="auto">
              <a:xfrm>
                <a:off x="3099948" y="3582312"/>
                <a:ext cx="24978" cy="54939"/>
              </a:xfrm>
              <a:custGeom>
                <a:avLst/>
                <a:gdLst>
                  <a:gd name="T0" fmla="*/ 26 w 26"/>
                  <a:gd name="T1" fmla="*/ 0 h 63"/>
                  <a:gd name="T2" fmla="*/ 19 w 26"/>
                  <a:gd name="T3" fmla="*/ 15 h 63"/>
                  <a:gd name="T4" fmla="*/ 15 w 26"/>
                  <a:gd name="T5" fmla="*/ 20 h 63"/>
                  <a:gd name="T6" fmla="*/ 6 w 26"/>
                  <a:gd name="T7" fmla="*/ 37 h 63"/>
                  <a:gd name="T8" fmla="*/ 0 w 26"/>
                  <a:gd name="T9" fmla="*/ 50 h 63"/>
                  <a:gd name="T10" fmla="*/ 0 w 26"/>
                  <a:gd name="T11" fmla="*/ 63 h 63"/>
                  <a:gd name="T12" fmla="*/ 7 w 26"/>
                  <a:gd name="T13" fmla="*/ 43 h 63"/>
                  <a:gd name="T14" fmla="*/ 13 w 26"/>
                  <a:gd name="T15" fmla="*/ 30 h 63"/>
                  <a:gd name="T16" fmla="*/ 26 w 26"/>
                  <a:gd name="T17" fmla="*/ 7 h 63"/>
                  <a:gd name="T18" fmla="*/ 26 w 26"/>
                  <a:gd name="T19" fmla="*/ 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63">
                    <a:moveTo>
                      <a:pt x="26" y="0"/>
                    </a:moveTo>
                    <a:lnTo>
                      <a:pt x="19" y="15"/>
                    </a:lnTo>
                    <a:lnTo>
                      <a:pt x="15" y="20"/>
                    </a:lnTo>
                    <a:lnTo>
                      <a:pt x="6" y="37"/>
                    </a:lnTo>
                    <a:lnTo>
                      <a:pt x="0" y="50"/>
                    </a:lnTo>
                    <a:lnTo>
                      <a:pt x="0" y="63"/>
                    </a:lnTo>
                    <a:lnTo>
                      <a:pt x="7" y="43"/>
                    </a:lnTo>
                    <a:lnTo>
                      <a:pt x="13" y="30"/>
                    </a:lnTo>
                    <a:lnTo>
                      <a:pt x="26" y="7"/>
                    </a:lnTo>
                    <a:lnTo>
                      <a:pt x="26" y="0"/>
                    </a:lnTo>
                    <a:close/>
                  </a:path>
                </a:pathLst>
              </a:custGeom>
              <a:grpFill/>
              <a:ln w="28575" cap="rnd" cmpd="sng">
                <a:solidFill>
                  <a:schemeClr val="bg1"/>
                </a:solidFill>
                <a:prstDash val="solid"/>
                <a:round/>
                <a:headEnd/>
                <a:tailEnd/>
              </a:ln>
            </p:spPr>
            <p:txBody>
              <a:bodyPr/>
              <a:lstStyle/>
              <a:p>
                <a:pPr defTabSz="914217">
                  <a:defRPr/>
                </a:pPr>
                <a:endParaRPr lang="en-US" sz="900"/>
              </a:p>
            </p:txBody>
          </p:sp>
          <p:sp>
            <p:nvSpPr>
              <p:cNvPr id="241" name="Freeform 38"/>
              <p:cNvSpPr>
                <a:spLocks/>
              </p:cNvSpPr>
              <p:nvPr/>
            </p:nvSpPr>
            <p:spPr bwMode="auto">
              <a:xfrm>
                <a:off x="3099948" y="3582312"/>
                <a:ext cx="24978" cy="54939"/>
              </a:xfrm>
              <a:custGeom>
                <a:avLst/>
                <a:gdLst>
                  <a:gd name="T0" fmla="*/ 26 w 26"/>
                  <a:gd name="T1" fmla="*/ 0 h 63"/>
                  <a:gd name="T2" fmla="*/ 19 w 26"/>
                  <a:gd name="T3" fmla="*/ 15 h 63"/>
                  <a:gd name="T4" fmla="*/ 15 w 26"/>
                  <a:gd name="T5" fmla="*/ 20 h 63"/>
                  <a:gd name="T6" fmla="*/ 6 w 26"/>
                  <a:gd name="T7" fmla="*/ 37 h 63"/>
                  <a:gd name="T8" fmla="*/ 0 w 26"/>
                  <a:gd name="T9" fmla="*/ 50 h 63"/>
                  <a:gd name="T10" fmla="*/ 0 w 26"/>
                  <a:gd name="T11" fmla="*/ 63 h 63"/>
                  <a:gd name="T12" fmla="*/ 7 w 26"/>
                  <a:gd name="T13" fmla="*/ 43 h 63"/>
                  <a:gd name="T14" fmla="*/ 13 w 26"/>
                  <a:gd name="T15" fmla="*/ 30 h 63"/>
                  <a:gd name="T16" fmla="*/ 26 w 26"/>
                  <a:gd name="T17" fmla="*/ 7 h 63"/>
                  <a:gd name="T18" fmla="*/ 26 w 26"/>
                  <a:gd name="T19" fmla="*/ 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63">
                    <a:moveTo>
                      <a:pt x="26" y="0"/>
                    </a:moveTo>
                    <a:lnTo>
                      <a:pt x="19" y="15"/>
                    </a:lnTo>
                    <a:lnTo>
                      <a:pt x="15" y="20"/>
                    </a:lnTo>
                    <a:lnTo>
                      <a:pt x="6" y="37"/>
                    </a:lnTo>
                    <a:lnTo>
                      <a:pt x="0" y="50"/>
                    </a:lnTo>
                    <a:lnTo>
                      <a:pt x="0" y="63"/>
                    </a:lnTo>
                    <a:lnTo>
                      <a:pt x="7" y="43"/>
                    </a:lnTo>
                    <a:lnTo>
                      <a:pt x="13" y="30"/>
                    </a:lnTo>
                    <a:lnTo>
                      <a:pt x="26" y="7"/>
                    </a:lnTo>
                    <a:lnTo>
                      <a:pt x="26" y="0"/>
                    </a:lnTo>
                    <a:close/>
                  </a:path>
                </a:pathLst>
              </a:custGeom>
              <a:grpFill/>
              <a:ln w="28575" cap="rnd" cmpd="sng">
                <a:solidFill>
                  <a:schemeClr val="bg1"/>
                </a:solidFill>
                <a:prstDash val="solid"/>
                <a:round/>
                <a:headEnd/>
                <a:tailEnd/>
              </a:ln>
            </p:spPr>
            <p:txBody>
              <a:bodyPr/>
              <a:lstStyle/>
              <a:p>
                <a:pPr defTabSz="914217">
                  <a:defRPr/>
                </a:pPr>
                <a:endParaRPr lang="en-US" sz="900"/>
              </a:p>
            </p:txBody>
          </p:sp>
          <p:sp>
            <p:nvSpPr>
              <p:cNvPr id="242" name="Freeform 39"/>
              <p:cNvSpPr>
                <a:spLocks/>
              </p:cNvSpPr>
              <p:nvPr/>
            </p:nvSpPr>
            <p:spPr bwMode="auto">
              <a:xfrm>
                <a:off x="3309379" y="3437553"/>
                <a:ext cx="24978" cy="21801"/>
              </a:xfrm>
              <a:custGeom>
                <a:avLst/>
                <a:gdLst>
                  <a:gd name="T0" fmla="*/ 26 w 26"/>
                  <a:gd name="T1" fmla="*/ 0 h 25"/>
                  <a:gd name="T2" fmla="*/ 19 w 26"/>
                  <a:gd name="T3" fmla="*/ 6 h 25"/>
                  <a:gd name="T4" fmla="*/ 9 w 26"/>
                  <a:gd name="T5" fmla="*/ 15 h 25"/>
                  <a:gd name="T6" fmla="*/ 4 w 26"/>
                  <a:gd name="T7" fmla="*/ 19 h 25"/>
                  <a:gd name="T8" fmla="*/ 0 w 26"/>
                  <a:gd name="T9" fmla="*/ 25 h 25"/>
                  <a:gd name="T10" fmla="*/ 21 w 26"/>
                  <a:gd name="T11" fmla="*/ 8 h 25"/>
                  <a:gd name="T12" fmla="*/ 26 w 26"/>
                  <a:gd name="T13" fmla="*/ 0 h 25"/>
                </a:gdLst>
                <a:ahLst/>
                <a:cxnLst>
                  <a:cxn ang="0">
                    <a:pos x="T0" y="T1"/>
                  </a:cxn>
                  <a:cxn ang="0">
                    <a:pos x="T2" y="T3"/>
                  </a:cxn>
                  <a:cxn ang="0">
                    <a:pos x="T4" y="T5"/>
                  </a:cxn>
                  <a:cxn ang="0">
                    <a:pos x="T6" y="T7"/>
                  </a:cxn>
                  <a:cxn ang="0">
                    <a:pos x="T8" y="T9"/>
                  </a:cxn>
                  <a:cxn ang="0">
                    <a:pos x="T10" y="T11"/>
                  </a:cxn>
                  <a:cxn ang="0">
                    <a:pos x="T12" y="T13"/>
                  </a:cxn>
                </a:cxnLst>
                <a:rect l="0" t="0" r="r" b="b"/>
                <a:pathLst>
                  <a:path w="26" h="25">
                    <a:moveTo>
                      <a:pt x="26" y="0"/>
                    </a:moveTo>
                    <a:lnTo>
                      <a:pt x="19" y="6"/>
                    </a:lnTo>
                    <a:lnTo>
                      <a:pt x="9" y="15"/>
                    </a:lnTo>
                    <a:lnTo>
                      <a:pt x="4" y="19"/>
                    </a:lnTo>
                    <a:lnTo>
                      <a:pt x="0" y="25"/>
                    </a:lnTo>
                    <a:lnTo>
                      <a:pt x="21" y="8"/>
                    </a:lnTo>
                    <a:lnTo>
                      <a:pt x="26" y="0"/>
                    </a:lnTo>
                    <a:close/>
                  </a:path>
                </a:pathLst>
              </a:custGeom>
              <a:grpFill/>
              <a:ln w="28575" cap="rnd" cmpd="sng">
                <a:solidFill>
                  <a:schemeClr val="bg1"/>
                </a:solidFill>
                <a:prstDash val="solid"/>
                <a:round/>
                <a:headEnd/>
                <a:tailEnd/>
              </a:ln>
            </p:spPr>
            <p:txBody>
              <a:bodyPr/>
              <a:lstStyle/>
              <a:p>
                <a:pPr defTabSz="914217">
                  <a:defRPr/>
                </a:pPr>
                <a:endParaRPr lang="en-US" sz="900"/>
              </a:p>
            </p:txBody>
          </p:sp>
          <p:sp>
            <p:nvSpPr>
              <p:cNvPr id="243" name="Freeform 40"/>
              <p:cNvSpPr>
                <a:spLocks/>
              </p:cNvSpPr>
              <p:nvPr/>
            </p:nvSpPr>
            <p:spPr bwMode="auto">
              <a:xfrm>
                <a:off x="3309379" y="3437553"/>
                <a:ext cx="24978" cy="21801"/>
              </a:xfrm>
              <a:custGeom>
                <a:avLst/>
                <a:gdLst>
                  <a:gd name="T0" fmla="*/ 26 w 26"/>
                  <a:gd name="T1" fmla="*/ 0 h 25"/>
                  <a:gd name="T2" fmla="*/ 19 w 26"/>
                  <a:gd name="T3" fmla="*/ 6 h 25"/>
                  <a:gd name="T4" fmla="*/ 9 w 26"/>
                  <a:gd name="T5" fmla="*/ 15 h 25"/>
                  <a:gd name="T6" fmla="*/ 4 w 26"/>
                  <a:gd name="T7" fmla="*/ 19 h 25"/>
                  <a:gd name="T8" fmla="*/ 0 w 26"/>
                  <a:gd name="T9" fmla="*/ 25 h 25"/>
                  <a:gd name="T10" fmla="*/ 21 w 26"/>
                  <a:gd name="T11" fmla="*/ 8 h 25"/>
                  <a:gd name="T12" fmla="*/ 26 w 26"/>
                  <a:gd name="T13" fmla="*/ 0 h 25"/>
                </a:gdLst>
                <a:ahLst/>
                <a:cxnLst>
                  <a:cxn ang="0">
                    <a:pos x="T0" y="T1"/>
                  </a:cxn>
                  <a:cxn ang="0">
                    <a:pos x="T2" y="T3"/>
                  </a:cxn>
                  <a:cxn ang="0">
                    <a:pos x="T4" y="T5"/>
                  </a:cxn>
                  <a:cxn ang="0">
                    <a:pos x="T6" y="T7"/>
                  </a:cxn>
                  <a:cxn ang="0">
                    <a:pos x="T8" y="T9"/>
                  </a:cxn>
                  <a:cxn ang="0">
                    <a:pos x="T10" y="T11"/>
                  </a:cxn>
                  <a:cxn ang="0">
                    <a:pos x="T12" y="T13"/>
                  </a:cxn>
                </a:cxnLst>
                <a:rect l="0" t="0" r="r" b="b"/>
                <a:pathLst>
                  <a:path w="26" h="25">
                    <a:moveTo>
                      <a:pt x="26" y="0"/>
                    </a:moveTo>
                    <a:lnTo>
                      <a:pt x="19" y="6"/>
                    </a:lnTo>
                    <a:lnTo>
                      <a:pt x="9" y="15"/>
                    </a:lnTo>
                    <a:lnTo>
                      <a:pt x="4" y="19"/>
                    </a:lnTo>
                    <a:lnTo>
                      <a:pt x="0" y="25"/>
                    </a:lnTo>
                    <a:lnTo>
                      <a:pt x="21" y="8"/>
                    </a:lnTo>
                    <a:lnTo>
                      <a:pt x="26" y="0"/>
                    </a:lnTo>
                    <a:close/>
                  </a:path>
                </a:pathLst>
              </a:custGeom>
              <a:grpFill/>
              <a:ln w="28575" cap="rnd" cmpd="sng">
                <a:solidFill>
                  <a:schemeClr val="bg1"/>
                </a:solidFill>
                <a:prstDash val="solid"/>
                <a:round/>
                <a:headEnd/>
                <a:tailEnd/>
              </a:ln>
            </p:spPr>
            <p:txBody>
              <a:bodyPr/>
              <a:lstStyle/>
              <a:p>
                <a:pPr defTabSz="914217">
                  <a:defRPr/>
                </a:pPr>
                <a:endParaRPr lang="en-US" sz="900"/>
              </a:p>
            </p:txBody>
          </p:sp>
          <p:sp>
            <p:nvSpPr>
              <p:cNvPr id="244" name="Freeform 41"/>
              <p:cNvSpPr>
                <a:spLocks/>
              </p:cNvSpPr>
              <p:nvPr/>
            </p:nvSpPr>
            <p:spPr bwMode="auto">
              <a:xfrm>
                <a:off x="3135494" y="3554407"/>
                <a:ext cx="15371" cy="19185"/>
              </a:xfrm>
              <a:custGeom>
                <a:avLst/>
                <a:gdLst>
                  <a:gd name="T0" fmla="*/ 6 w 16"/>
                  <a:gd name="T1" fmla="*/ 7 h 22"/>
                  <a:gd name="T2" fmla="*/ 4 w 16"/>
                  <a:gd name="T3" fmla="*/ 13 h 22"/>
                  <a:gd name="T4" fmla="*/ 0 w 16"/>
                  <a:gd name="T5" fmla="*/ 20 h 22"/>
                  <a:gd name="T6" fmla="*/ 0 w 16"/>
                  <a:gd name="T7" fmla="*/ 22 h 22"/>
                  <a:gd name="T8" fmla="*/ 12 w 16"/>
                  <a:gd name="T9" fmla="*/ 9 h 22"/>
                  <a:gd name="T10" fmla="*/ 16 w 16"/>
                  <a:gd name="T11" fmla="*/ 1 h 22"/>
                  <a:gd name="T12" fmla="*/ 12 w 16"/>
                  <a:gd name="T13" fmla="*/ 0 h 22"/>
                  <a:gd name="T14" fmla="*/ 6 w 16"/>
                  <a:gd name="T15" fmla="*/ 7 h 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22">
                    <a:moveTo>
                      <a:pt x="6" y="7"/>
                    </a:moveTo>
                    <a:lnTo>
                      <a:pt x="4" y="13"/>
                    </a:lnTo>
                    <a:lnTo>
                      <a:pt x="0" y="20"/>
                    </a:lnTo>
                    <a:lnTo>
                      <a:pt x="0" y="22"/>
                    </a:lnTo>
                    <a:lnTo>
                      <a:pt x="12" y="9"/>
                    </a:lnTo>
                    <a:lnTo>
                      <a:pt x="16" y="1"/>
                    </a:lnTo>
                    <a:lnTo>
                      <a:pt x="12" y="0"/>
                    </a:lnTo>
                    <a:lnTo>
                      <a:pt x="6" y="7"/>
                    </a:lnTo>
                    <a:close/>
                  </a:path>
                </a:pathLst>
              </a:custGeom>
              <a:grpFill/>
              <a:ln w="28575" cap="rnd" cmpd="sng">
                <a:solidFill>
                  <a:schemeClr val="bg1"/>
                </a:solidFill>
                <a:prstDash val="solid"/>
                <a:round/>
                <a:headEnd/>
                <a:tailEnd/>
              </a:ln>
            </p:spPr>
            <p:txBody>
              <a:bodyPr/>
              <a:lstStyle/>
              <a:p>
                <a:pPr defTabSz="914217">
                  <a:defRPr/>
                </a:pPr>
                <a:endParaRPr lang="en-US" sz="900"/>
              </a:p>
            </p:txBody>
          </p:sp>
          <p:sp>
            <p:nvSpPr>
              <p:cNvPr id="245" name="Freeform 42"/>
              <p:cNvSpPr>
                <a:spLocks/>
              </p:cNvSpPr>
              <p:nvPr/>
            </p:nvSpPr>
            <p:spPr bwMode="auto">
              <a:xfrm>
                <a:off x="3135494" y="3554407"/>
                <a:ext cx="15371" cy="19185"/>
              </a:xfrm>
              <a:custGeom>
                <a:avLst/>
                <a:gdLst>
                  <a:gd name="T0" fmla="*/ 6 w 16"/>
                  <a:gd name="T1" fmla="*/ 7 h 22"/>
                  <a:gd name="T2" fmla="*/ 4 w 16"/>
                  <a:gd name="T3" fmla="*/ 13 h 22"/>
                  <a:gd name="T4" fmla="*/ 0 w 16"/>
                  <a:gd name="T5" fmla="*/ 20 h 22"/>
                  <a:gd name="T6" fmla="*/ 0 w 16"/>
                  <a:gd name="T7" fmla="*/ 22 h 22"/>
                  <a:gd name="T8" fmla="*/ 12 w 16"/>
                  <a:gd name="T9" fmla="*/ 9 h 22"/>
                  <a:gd name="T10" fmla="*/ 16 w 16"/>
                  <a:gd name="T11" fmla="*/ 1 h 22"/>
                  <a:gd name="T12" fmla="*/ 12 w 16"/>
                  <a:gd name="T13" fmla="*/ 0 h 22"/>
                  <a:gd name="T14" fmla="*/ 6 w 16"/>
                  <a:gd name="T15" fmla="*/ 7 h 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22">
                    <a:moveTo>
                      <a:pt x="6" y="7"/>
                    </a:moveTo>
                    <a:lnTo>
                      <a:pt x="4" y="13"/>
                    </a:lnTo>
                    <a:lnTo>
                      <a:pt x="0" y="20"/>
                    </a:lnTo>
                    <a:lnTo>
                      <a:pt x="0" y="22"/>
                    </a:lnTo>
                    <a:lnTo>
                      <a:pt x="12" y="9"/>
                    </a:lnTo>
                    <a:lnTo>
                      <a:pt x="16" y="1"/>
                    </a:lnTo>
                    <a:lnTo>
                      <a:pt x="12" y="0"/>
                    </a:lnTo>
                    <a:lnTo>
                      <a:pt x="6" y="7"/>
                    </a:lnTo>
                    <a:close/>
                  </a:path>
                </a:pathLst>
              </a:custGeom>
              <a:grpFill/>
              <a:ln w="28575" cap="rnd" cmpd="sng">
                <a:solidFill>
                  <a:schemeClr val="bg1"/>
                </a:solidFill>
                <a:prstDash val="solid"/>
                <a:round/>
                <a:headEnd/>
                <a:tailEnd/>
              </a:ln>
            </p:spPr>
            <p:txBody>
              <a:bodyPr/>
              <a:lstStyle/>
              <a:p>
                <a:pPr defTabSz="914217">
                  <a:defRPr/>
                </a:pPr>
                <a:endParaRPr lang="en-US" sz="900"/>
              </a:p>
            </p:txBody>
          </p:sp>
          <p:sp>
            <p:nvSpPr>
              <p:cNvPr id="246" name="Freeform 43"/>
              <p:cNvSpPr>
                <a:spLocks/>
              </p:cNvSpPr>
              <p:nvPr/>
            </p:nvSpPr>
            <p:spPr bwMode="auto">
              <a:xfrm>
                <a:off x="3153747" y="3528245"/>
                <a:ext cx="36506" cy="26161"/>
              </a:xfrm>
              <a:custGeom>
                <a:avLst/>
                <a:gdLst>
                  <a:gd name="T0" fmla="*/ 28 w 38"/>
                  <a:gd name="T1" fmla="*/ 7 h 30"/>
                  <a:gd name="T2" fmla="*/ 15 w 38"/>
                  <a:gd name="T3" fmla="*/ 15 h 30"/>
                  <a:gd name="T4" fmla="*/ 10 w 38"/>
                  <a:gd name="T5" fmla="*/ 20 h 30"/>
                  <a:gd name="T6" fmla="*/ 2 w 38"/>
                  <a:gd name="T7" fmla="*/ 22 h 30"/>
                  <a:gd name="T8" fmla="*/ 0 w 38"/>
                  <a:gd name="T9" fmla="*/ 22 h 30"/>
                  <a:gd name="T10" fmla="*/ 2 w 38"/>
                  <a:gd name="T11" fmla="*/ 30 h 30"/>
                  <a:gd name="T12" fmla="*/ 23 w 38"/>
                  <a:gd name="T13" fmla="*/ 15 h 30"/>
                  <a:gd name="T14" fmla="*/ 36 w 38"/>
                  <a:gd name="T15" fmla="*/ 7 h 30"/>
                  <a:gd name="T16" fmla="*/ 38 w 38"/>
                  <a:gd name="T17" fmla="*/ 1 h 30"/>
                  <a:gd name="T18" fmla="*/ 36 w 38"/>
                  <a:gd name="T19" fmla="*/ 0 h 30"/>
                  <a:gd name="T20" fmla="*/ 28 w 38"/>
                  <a:gd name="T21" fmla="*/ 7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8" h="30">
                    <a:moveTo>
                      <a:pt x="28" y="7"/>
                    </a:moveTo>
                    <a:lnTo>
                      <a:pt x="15" y="15"/>
                    </a:lnTo>
                    <a:lnTo>
                      <a:pt x="10" y="20"/>
                    </a:lnTo>
                    <a:lnTo>
                      <a:pt x="2" y="22"/>
                    </a:lnTo>
                    <a:lnTo>
                      <a:pt x="0" y="22"/>
                    </a:lnTo>
                    <a:lnTo>
                      <a:pt x="2" y="30"/>
                    </a:lnTo>
                    <a:lnTo>
                      <a:pt x="23" y="15"/>
                    </a:lnTo>
                    <a:lnTo>
                      <a:pt x="36" y="7"/>
                    </a:lnTo>
                    <a:lnTo>
                      <a:pt x="38" y="1"/>
                    </a:lnTo>
                    <a:lnTo>
                      <a:pt x="36" y="0"/>
                    </a:lnTo>
                    <a:lnTo>
                      <a:pt x="28" y="7"/>
                    </a:lnTo>
                    <a:close/>
                  </a:path>
                </a:pathLst>
              </a:custGeom>
              <a:grpFill/>
              <a:ln w="28575" cap="rnd" cmpd="sng">
                <a:solidFill>
                  <a:schemeClr val="bg1"/>
                </a:solidFill>
                <a:prstDash val="solid"/>
                <a:round/>
                <a:headEnd/>
                <a:tailEnd/>
              </a:ln>
            </p:spPr>
            <p:txBody>
              <a:bodyPr/>
              <a:lstStyle/>
              <a:p>
                <a:pPr defTabSz="914217">
                  <a:defRPr/>
                </a:pPr>
                <a:endParaRPr lang="en-US" sz="900"/>
              </a:p>
            </p:txBody>
          </p:sp>
          <p:sp>
            <p:nvSpPr>
              <p:cNvPr id="247" name="Freeform 44"/>
              <p:cNvSpPr>
                <a:spLocks/>
              </p:cNvSpPr>
              <p:nvPr/>
            </p:nvSpPr>
            <p:spPr bwMode="auto">
              <a:xfrm>
                <a:off x="3153747" y="3528245"/>
                <a:ext cx="36506" cy="26161"/>
              </a:xfrm>
              <a:custGeom>
                <a:avLst/>
                <a:gdLst>
                  <a:gd name="T0" fmla="*/ 28 w 38"/>
                  <a:gd name="T1" fmla="*/ 7 h 30"/>
                  <a:gd name="T2" fmla="*/ 15 w 38"/>
                  <a:gd name="T3" fmla="*/ 15 h 30"/>
                  <a:gd name="T4" fmla="*/ 10 w 38"/>
                  <a:gd name="T5" fmla="*/ 20 h 30"/>
                  <a:gd name="T6" fmla="*/ 2 w 38"/>
                  <a:gd name="T7" fmla="*/ 22 h 30"/>
                  <a:gd name="T8" fmla="*/ 0 w 38"/>
                  <a:gd name="T9" fmla="*/ 22 h 30"/>
                  <a:gd name="T10" fmla="*/ 2 w 38"/>
                  <a:gd name="T11" fmla="*/ 30 h 30"/>
                  <a:gd name="T12" fmla="*/ 23 w 38"/>
                  <a:gd name="T13" fmla="*/ 15 h 30"/>
                  <a:gd name="T14" fmla="*/ 36 w 38"/>
                  <a:gd name="T15" fmla="*/ 7 h 30"/>
                  <a:gd name="T16" fmla="*/ 38 w 38"/>
                  <a:gd name="T17" fmla="*/ 1 h 30"/>
                  <a:gd name="T18" fmla="*/ 36 w 38"/>
                  <a:gd name="T19" fmla="*/ 0 h 30"/>
                  <a:gd name="T20" fmla="*/ 28 w 38"/>
                  <a:gd name="T21" fmla="*/ 7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8" h="30">
                    <a:moveTo>
                      <a:pt x="28" y="7"/>
                    </a:moveTo>
                    <a:lnTo>
                      <a:pt x="15" y="15"/>
                    </a:lnTo>
                    <a:lnTo>
                      <a:pt x="10" y="20"/>
                    </a:lnTo>
                    <a:lnTo>
                      <a:pt x="2" y="22"/>
                    </a:lnTo>
                    <a:lnTo>
                      <a:pt x="0" y="22"/>
                    </a:lnTo>
                    <a:lnTo>
                      <a:pt x="2" y="30"/>
                    </a:lnTo>
                    <a:lnTo>
                      <a:pt x="23" y="15"/>
                    </a:lnTo>
                    <a:lnTo>
                      <a:pt x="36" y="7"/>
                    </a:lnTo>
                    <a:lnTo>
                      <a:pt x="38" y="1"/>
                    </a:lnTo>
                    <a:lnTo>
                      <a:pt x="36" y="0"/>
                    </a:lnTo>
                    <a:lnTo>
                      <a:pt x="28" y="7"/>
                    </a:lnTo>
                    <a:close/>
                  </a:path>
                </a:pathLst>
              </a:custGeom>
              <a:grpFill/>
              <a:ln w="28575" cap="rnd" cmpd="sng">
                <a:solidFill>
                  <a:schemeClr val="bg1"/>
                </a:solidFill>
                <a:prstDash val="solid"/>
                <a:round/>
                <a:headEnd/>
                <a:tailEnd/>
              </a:ln>
            </p:spPr>
            <p:txBody>
              <a:bodyPr/>
              <a:lstStyle/>
              <a:p>
                <a:pPr defTabSz="914217">
                  <a:defRPr/>
                </a:pPr>
                <a:endParaRPr lang="en-US" sz="900"/>
              </a:p>
            </p:txBody>
          </p:sp>
        </p:grpSp>
        <p:sp>
          <p:nvSpPr>
            <p:cNvPr id="57" name="Freeform 53"/>
            <p:cNvSpPr>
              <a:spLocks/>
            </p:cNvSpPr>
            <p:nvPr/>
          </p:nvSpPr>
          <p:spPr bwMode="auto">
            <a:xfrm>
              <a:off x="9541076" y="8570693"/>
              <a:ext cx="80918" cy="44066"/>
            </a:xfrm>
            <a:custGeom>
              <a:avLst/>
              <a:gdLst>
                <a:gd name="T0" fmla="*/ 17 w 35"/>
                <a:gd name="T1" fmla="*/ 15 h 21"/>
                <a:gd name="T2" fmla="*/ 30 w 35"/>
                <a:gd name="T3" fmla="*/ 6 h 21"/>
                <a:gd name="T4" fmla="*/ 35 w 35"/>
                <a:gd name="T5" fmla="*/ 0 h 21"/>
                <a:gd name="T6" fmla="*/ 28 w 35"/>
                <a:gd name="T7" fmla="*/ 6 h 21"/>
                <a:gd name="T8" fmla="*/ 28 w 35"/>
                <a:gd name="T9" fmla="*/ 8 h 21"/>
                <a:gd name="T10" fmla="*/ 20 w 35"/>
                <a:gd name="T11" fmla="*/ 12 h 21"/>
                <a:gd name="T12" fmla="*/ 15 w 35"/>
                <a:gd name="T13" fmla="*/ 15 h 21"/>
                <a:gd name="T14" fmla="*/ 7 w 35"/>
                <a:gd name="T15" fmla="*/ 19 h 21"/>
                <a:gd name="T16" fmla="*/ 0 w 35"/>
                <a:gd name="T17" fmla="*/ 19 h 21"/>
                <a:gd name="T18" fmla="*/ 5 w 35"/>
                <a:gd name="T19" fmla="*/ 21 h 21"/>
                <a:gd name="T20" fmla="*/ 13 w 35"/>
                <a:gd name="T21" fmla="*/ 17 h 21"/>
                <a:gd name="T22" fmla="*/ 17 w 35"/>
                <a:gd name="T23" fmla="*/ 15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 h="21">
                  <a:moveTo>
                    <a:pt x="17" y="15"/>
                  </a:moveTo>
                  <a:lnTo>
                    <a:pt x="30" y="6"/>
                  </a:lnTo>
                  <a:lnTo>
                    <a:pt x="35" y="0"/>
                  </a:lnTo>
                  <a:lnTo>
                    <a:pt x="28" y="6"/>
                  </a:lnTo>
                  <a:lnTo>
                    <a:pt x="28" y="8"/>
                  </a:lnTo>
                  <a:lnTo>
                    <a:pt x="20" y="12"/>
                  </a:lnTo>
                  <a:lnTo>
                    <a:pt x="15" y="15"/>
                  </a:lnTo>
                  <a:lnTo>
                    <a:pt x="7" y="19"/>
                  </a:lnTo>
                  <a:lnTo>
                    <a:pt x="0" y="19"/>
                  </a:lnTo>
                  <a:lnTo>
                    <a:pt x="5" y="21"/>
                  </a:lnTo>
                  <a:lnTo>
                    <a:pt x="13" y="17"/>
                  </a:lnTo>
                  <a:lnTo>
                    <a:pt x="17" y="15"/>
                  </a:lnTo>
                  <a:close/>
                </a:path>
              </a:pathLst>
            </a:custGeom>
            <a:grpFill/>
            <a:ln w="28575" cap="rnd" cmpd="sng">
              <a:solidFill>
                <a:schemeClr val="bg1"/>
              </a:solidFill>
              <a:prstDash val="solid"/>
              <a:round/>
              <a:headEnd/>
              <a:tailEnd/>
            </a:ln>
          </p:spPr>
          <p:txBody>
            <a:bodyPr/>
            <a:lstStyle/>
            <a:p>
              <a:pPr defTabSz="914217">
                <a:defRPr/>
              </a:pPr>
              <a:endParaRPr lang="en-US" sz="900"/>
            </a:p>
          </p:txBody>
        </p:sp>
        <p:sp>
          <p:nvSpPr>
            <p:cNvPr id="58" name="Freeform 54"/>
            <p:cNvSpPr>
              <a:spLocks/>
            </p:cNvSpPr>
            <p:nvPr/>
          </p:nvSpPr>
          <p:spPr bwMode="auto">
            <a:xfrm>
              <a:off x="9541076" y="8570693"/>
              <a:ext cx="80918" cy="44066"/>
            </a:xfrm>
            <a:custGeom>
              <a:avLst/>
              <a:gdLst>
                <a:gd name="T0" fmla="*/ 17 w 35"/>
                <a:gd name="T1" fmla="*/ 15 h 21"/>
                <a:gd name="T2" fmla="*/ 30 w 35"/>
                <a:gd name="T3" fmla="*/ 6 h 21"/>
                <a:gd name="T4" fmla="*/ 35 w 35"/>
                <a:gd name="T5" fmla="*/ 0 h 21"/>
                <a:gd name="T6" fmla="*/ 28 w 35"/>
                <a:gd name="T7" fmla="*/ 6 h 21"/>
                <a:gd name="T8" fmla="*/ 28 w 35"/>
                <a:gd name="T9" fmla="*/ 8 h 21"/>
                <a:gd name="T10" fmla="*/ 20 w 35"/>
                <a:gd name="T11" fmla="*/ 12 h 21"/>
                <a:gd name="T12" fmla="*/ 15 w 35"/>
                <a:gd name="T13" fmla="*/ 15 h 21"/>
                <a:gd name="T14" fmla="*/ 7 w 35"/>
                <a:gd name="T15" fmla="*/ 19 h 21"/>
                <a:gd name="T16" fmla="*/ 0 w 35"/>
                <a:gd name="T17" fmla="*/ 19 h 21"/>
                <a:gd name="T18" fmla="*/ 5 w 35"/>
                <a:gd name="T19" fmla="*/ 21 h 21"/>
                <a:gd name="T20" fmla="*/ 13 w 35"/>
                <a:gd name="T21" fmla="*/ 17 h 21"/>
                <a:gd name="T22" fmla="*/ 17 w 35"/>
                <a:gd name="T23" fmla="*/ 15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 h="21">
                  <a:moveTo>
                    <a:pt x="17" y="15"/>
                  </a:moveTo>
                  <a:lnTo>
                    <a:pt x="30" y="6"/>
                  </a:lnTo>
                  <a:lnTo>
                    <a:pt x="35" y="0"/>
                  </a:lnTo>
                  <a:lnTo>
                    <a:pt x="28" y="6"/>
                  </a:lnTo>
                  <a:lnTo>
                    <a:pt x="28" y="8"/>
                  </a:lnTo>
                  <a:lnTo>
                    <a:pt x="20" y="12"/>
                  </a:lnTo>
                  <a:lnTo>
                    <a:pt x="15" y="15"/>
                  </a:lnTo>
                  <a:lnTo>
                    <a:pt x="7" y="19"/>
                  </a:lnTo>
                  <a:lnTo>
                    <a:pt x="0" y="19"/>
                  </a:lnTo>
                  <a:lnTo>
                    <a:pt x="5" y="21"/>
                  </a:lnTo>
                  <a:lnTo>
                    <a:pt x="13" y="17"/>
                  </a:lnTo>
                  <a:lnTo>
                    <a:pt x="17" y="15"/>
                  </a:lnTo>
                  <a:close/>
                </a:path>
              </a:pathLst>
            </a:custGeom>
            <a:grpFill/>
            <a:ln w="28575" cap="rnd" cmpd="sng">
              <a:solidFill>
                <a:schemeClr val="bg1"/>
              </a:solidFill>
              <a:prstDash val="solid"/>
              <a:round/>
              <a:headEnd/>
              <a:tailEnd/>
            </a:ln>
          </p:spPr>
          <p:txBody>
            <a:bodyPr/>
            <a:lstStyle/>
            <a:p>
              <a:pPr defTabSz="914217">
                <a:defRPr/>
              </a:pPr>
              <a:endParaRPr lang="en-US" sz="900"/>
            </a:p>
          </p:txBody>
        </p:sp>
        <p:sp>
          <p:nvSpPr>
            <p:cNvPr id="59" name="Freeform 67"/>
            <p:cNvSpPr>
              <a:spLocks/>
            </p:cNvSpPr>
            <p:nvPr/>
          </p:nvSpPr>
          <p:spPr bwMode="auto">
            <a:xfrm>
              <a:off x="6942442" y="4283781"/>
              <a:ext cx="1280821" cy="1321955"/>
            </a:xfrm>
            <a:custGeom>
              <a:avLst/>
              <a:gdLst>
                <a:gd name="T0" fmla="*/ 7 w 554"/>
                <a:gd name="T1" fmla="*/ 69 h 630"/>
                <a:gd name="T2" fmla="*/ 7 w 554"/>
                <a:gd name="T3" fmla="*/ 103 h 630"/>
                <a:gd name="T4" fmla="*/ 7 w 554"/>
                <a:gd name="T5" fmla="*/ 126 h 630"/>
                <a:gd name="T6" fmla="*/ 15 w 554"/>
                <a:gd name="T7" fmla="*/ 160 h 630"/>
                <a:gd name="T8" fmla="*/ 26 w 554"/>
                <a:gd name="T9" fmla="*/ 203 h 630"/>
                <a:gd name="T10" fmla="*/ 28 w 554"/>
                <a:gd name="T11" fmla="*/ 229 h 630"/>
                <a:gd name="T12" fmla="*/ 33 w 554"/>
                <a:gd name="T13" fmla="*/ 261 h 630"/>
                <a:gd name="T14" fmla="*/ 35 w 554"/>
                <a:gd name="T15" fmla="*/ 301 h 630"/>
                <a:gd name="T16" fmla="*/ 45 w 554"/>
                <a:gd name="T17" fmla="*/ 325 h 630"/>
                <a:gd name="T18" fmla="*/ 48 w 554"/>
                <a:gd name="T19" fmla="*/ 353 h 630"/>
                <a:gd name="T20" fmla="*/ 45 w 554"/>
                <a:gd name="T21" fmla="*/ 382 h 630"/>
                <a:gd name="T22" fmla="*/ 28 w 554"/>
                <a:gd name="T23" fmla="*/ 400 h 630"/>
                <a:gd name="T24" fmla="*/ 39 w 554"/>
                <a:gd name="T25" fmla="*/ 425 h 630"/>
                <a:gd name="T26" fmla="*/ 58 w 554"/>
                <a:gd name="T27" fmla="*/ 436 h 630"/>
                <a:gd name="T28" fmla="*/ 272 w 554"/>
                <a:gd name="T29" fmla="*/ 626 h 630"/>
                <a:gd name="T30" fmla="*/ 462 w 554"/>
                <a:gd name="T31" fmla="*/ 609 h 630"/>
                <a:gd name="T32" fmla="*/ 458 w 554"/>
                <a:gd name="T33" fmla="*/ 581 h 630"/>
                <a:gd name="T34" fmla="*/ 439 w 554"/>
                <a:gd name="T35" fmla="*/ 562 h 630"/>
                <a:gd name="T36" fmla="*/ 411 w 554"/>
                <a:gd name="T37" fmla="*/ 543 h 630"/>
                <a:gd name="T38" fmla="*/ 383 w 554"/>
                <a:gd name="T39" fmla="*/ 519 h 630"/>
                <a:gd name="T40" fmla="*/ 360 w 554"/>
                <a:gd name="T41" fmla="*/ 506 h 630"/>
                <a:gd name="T42" fmla="*/ 334 w 554"/>
                <a:gd name="T43" fmla="*/ 489 h 630"/>
                <a:gd name="T44" fmla="*/ 334 w 554"/>
                <a:gd name="T45" fmla="*/ 455 h 630"/>
                <a:gd name="T46" fmla="*/ 344 w 554"/>
                <a:gd name="T47" fmla="*/ 415 h 630"/>
                <a:gd name="T48" fmla="*/ 325 w 554"/>
                <a:gd name="T49" fmla="*/ 395 h 630"/>
                <a:gd name="T50" fmla="*/ 334 w 554"/>
                <a:gd name="T51" fmla="*/ 374 h 630"/>
                <a:gd name="T52" fmla="*/ 362 w 554"/>
                <a:gd name="T53" fmla="*/ 351 h 630"/>
                <a:gd name="T54" fmla="*/ 366 w 554"/>
                <a:gd name="T55" fmla="*/ 282 h 630"/>
                <a:gd name="T56" fmla="*/ 376 w 554"/>
                <a:gd name="T57" fmla="*/ 273 h 630"/>
                <a:gd name="T58" fmla="*/ 402 w 554"/>
                <a:gd name="T59" fmla="*/ 248 h 630"/>
                <a:gd name="T60" fmla="*/ 419 w 554"/>
                <a:gd name="T61" fmla="*/ 231 h 630"/>
                <a:gd name="T62" fmla="*/ 471 w 554"/>
                <a:gd name="T63" fmla="*/ 173 h 630"/>
                <a:gd name="T64" fmla="*/ 513 w 554"/>
                <a:gd name="T65" fmla="*/ 152 h 630"/>
                <a:gd name="T66" fmla="*/ 548 w 554"/>
                <a:gd name="T67" fmla="*/ 132 h 630"/>
                <a:gd name="T68" fmla="*/ 532 w 554"/>
                <a:gd name="T69" fmla="*/ 130 h 630"/>
                <a:gd name="T70" fmla="*/ 516 w 554"/>
                <a:gd name="T71" fmla="*/ 116 h 630"/>
                <a:gd name="T72" fmla="*/ 483 w 554"/>
                <a:gd name="T73" fmla="*/ 120 h 630"/>
                <a:gd name="T74" fmla="*/ 466 w 554"/>
                <a:gd name="T75" fmla="*/ 115 h 630"/>
                <a:gd name="T76" fmla="*/ 454 w 554"/>
                <a:gd name="T77" fmla="*/ 109 h 630"/>
                <a:gd name="T78" fmla="*/ 421 w 554"/>
                <a:gd name="T79" fmla="*/ 132 h 630"/>
                <a:gd name="T80" fmla="*/ 398 w 554"/>
                <a:gd name="T81" fmla="*/ 118 h 630"/>
                <a:gd name="T82" fmla="*/ 368 w 554"/>
                <a:gd name="T83" fmla="*/ 101 h 630"/>
                <a:gd name="T84" fmla="*/ 349 w 554"/>
                <a:gd name="T85" fmla="*/ 111 h 630"/>
                <a:gd name="T86" fmla="*/ 338 w 554"/>
                <a:gd name="T87" fmla="*/ 92 h 630"/>
                <a:gd name="T88" fmla="*/ 304 w 554"/>
                <a:gd name="T89" fmla="*/ 75 h 630"/>
                <a:gd name="T90" fmla="*/ 280 w 554"/>
                <a:gd name="T91" fmla="*/ 77 h 630"/>
                <a:gd name="T92" fmla="*/ 270 w 554"/>
                <a:gd name="T93" fmla="*/ 85 h 630"/>
                <a:gd name="T94" fmla="*/ 244 w 554"/>
                <a:gd name="T95" fmla="*/ 79 h 630"/>
                <a:gd name="T96" fmla="*/ 193 w 554"/>
                <a:gd name="T97" fmla="*/ 69 h 630"/>
                <a:gd name="T98" fmla="*/ 182 w 554"/>
                <a:gd name="T99" fmla="*/ 51 h 630"/>
                <a:gd name="T100" fmla="*/ 165 w 554"/>
                <a:gd name="T101" fmla="*/ 4 h 630"/>
                <a:gd name="T102" fmla="*/ 148 w 554"/>
                <a:gd name="T103" fmla="*/ 34 h 630"/>
                <a:gd name="T104" fmla="*/ 0 w 554"/>
                <a:gd name="T105" fmla="*/ 41 h 6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54" h="630">
                  <a:moveTo>
                    <a:pt x="0" y="45"/>
                  </a:moveTo>
                  <a:lnTo>
                    <a:pt x="1" y="51"/>
                  </a:lnTo>
                  <a:lnTo>
                    <a:pt x="7" y="69"/>
                  </a:lnTo>
                  <a:lnTo>
                    <a:pt x="9" y="77"/>
                  </a:lnTo>
                  <a:lnTo>
                    <a:pt x="5" y="90"/>
                  </a:lnTo>
                  <a:lnTo>
                    <a:pt x="7" y="103"/>
                  </a:lnTo>
                  <a:lnTo>
                    <a:pt x="5" y="109"/>
                  </a:lnTo>
                  <a:lnTo>
                    <a:pt x="7" y="113"/>
                  </a:lnTo>
                  <a:lnTo>
                    <a:pt x="7" y="126"/>
                  </a:lnTo>
                  <a:lnTo>
                    <a:pt x="7" y="133"/>
                  </a:lnTo>
                  <a:lnTo>
                    <a:pt x="15" y="156"/>
                  </a:lnTo>
                  <a:lnTo>
                    <a:pt x="15" y="160"/>
                  </a:lnTo>
                  <a:lnTo>
                    <a:pt x="24" y="180"/>
                  </a:lnTo>
                  <a:lnTo>
                    <a:pt x="26" y="195"/>
                  </a:lnTo>
                  <a:lnTo>
                    <a:pt x="26" y="203"/>
                  </a:lnTo>
                  <a:lnTo>
                    <a:pt x="26" y="209"/>
                  </a:lnTo>
                  <a:lnTo>
                    <a:pt x="28" y="216"/>
                  </a:lnTo>
                  <a:lnTo>
                    <a:pt x="28" y="229"/>
                  </a:lnTo>
                  <a:lnTo>
                    <a:pt x="30" y="244"/>
                  </a:lnTo>
                  <a:lnTo>
                    <a:pt x="30" y="254"/>
                  </a:lnTo>
                  <a:lnTo>
                    <a:pt x="33" y="261"/>
                  </a:lnTo>
                  <a:lnTo>
                    <a:pt x="32" y="269"/>
                  </a:lnTo>
                  <a:lnTo>
                    <a:pt x="32" y="295"/>
                  </a:lnTo>
                  <a:lnTo>
                    <a:pt x="35" y="301"/>
                  </a:lnTo>
                  <a:lnTo>
                    <a:pt x="35" y="308"/>
                  </a:lnTo>
                  <a:lnTo>
                    <a:pt x="37" y="314"/>
                  </a:lnTo>
                  <a:lnTo>
                    <a:pt x="45" y="325"/>
                  </a:lnTo>
                  <a:lnTo>
                    <a:pt x="47" y="333"/>
                  </a:lnTo>
                  <a:lnTo>
                    <a:pt x="47" y="340"/>
                  </a:lnTo>
                  <a:lnTo>
                    <a:pt x="48" y="353"/>
                  </a:lnTo>
                  <a:lnTo>
                    <a:pt x="48" y="361"/>
                  </a:lnTo>
                  <a:lnTo>
                    <a:pt x="48" y="368"/>
                  </a:lnTo>
                  <a:lnTo>
                    <a:pt x="45" y="382"/>
                  </a:lnTo>
                  <a:lnTo>
                    <a:pt x="41" y="389"/>
                  </a:lnTo>
                  <a:lnTo>
                    <a:pt x="35" y="393"/>
                  </a:lnTo>
                  <a:lnTo>
                    <a:pt x="28" y="400"/>
                  </a:lnTo>
                  <a:lnTo>
                    <a:pt x="26" y="404"/>
                  </a:lnTo>
                  <a:lnTo>
                    <a:pt x="32" y="412"/>
                  </a:lnTo>
                  <a:lnTo>
                    <a:pt x="39" y="425"/>
                  </a:lnTo>
                  <a:lnTo>
                    <a:pt x="47" y="427"/>
                  </a:lnTo>
                  <a:lnTo>
                    <a:pt x="52" y="430"/>
                  </a:lnTo>
                  <a:lnTo>
                    <a:pt x="58" y="436"/>
                  </a:lnTo>
                  <a:lnTo>
                    <a:pt x="58" y="630"/>
                  </a:lnTo>
                  <a:lnTo>
                    <a:pt x="139" y="630"/>
                  </a:lnTo>
                  <a:lnTo>
                    <a:pt x="272" y="626"/>
                  </a:lnTo>
                  <a:lnTo>
                    <a:pt x="383" y="622"/>
                  </a:lnTo>
                  <a:lnTo>
                    <a:pt x="464" y="617"/>
                  </a:lnTo>
                  <a:lnTo>
                    <a:pt x="462" y="609"/>
                  </a:lnTo>
                  <a:lnTo>
                    <a:pt x="462" y="607"/>
                  </a:lnTo>
                  <a:lnTo>
                    <a:pt x="460" y="600"/>
                  </a:lnTo>
                  <a:lnTo>
                    <a:pt x="458" y="581"/>
                  </a:lnTo>
                  <a:lnTo>
                    <a:pt x="453" y="573"/>
                  </a:lnTo>
                  <a:lnTo>
                    <a:pt x="445" y="566"/>
                  </a:lnTo>
                  <a:lnTo>
                    <a:pt x="439" y="562"/>
                  </a:lnTo>
                  <a:lnTo>
                    <a:pt x="432" y="560"/>
                  </a:lnTo>
                  <a:lnTo>
                    <a:pt x="424" y="556"/>
                  </a:lnTo>
                  <a:lnTo>
                    <a:pt x="411" y="543"/>
                  </a:lnTo>
                  <a:lnTo>
                    <a:pt x="402" y="530"/>
                  </a:lnTo>
                  <a:lnTo>
                    <a:pt x="392" y="523"/>
                  </a:lnTo>
                  <a:lnTo>
                    <a:pt x="383" y="519"/>
                  </a:lnTo>
                  <a:lnTo>
                    <a:pt x="377" y="515"/>
                  </a:lnTo>
                  <a:lnTo>
                    <a:pt x="372" y="508"/>
                  </a:lnTo>
                  <a:lnTo>
                    <a:pt x="360" y="506"/>
                  </a:lnTo>
                  <a:lnTo>
                    <a:pt x="353" y="504"/>
                  </a:lnTo>
                  <a:lnTo>
                    <a:pt x="345" y="496"/>
                  </a:lnTo>
                  <a:lnTo>
                    <a:pt x="334" y="489"/>
                  </a:lnTo>
                  <a:lnTo>
                    <a:pt x="338" y="481"/>
                  </a:lnTo>
                  <a:lnTo>
                    <a:pt x="338" y="470"/>
                  </a:lnTo>
                  <a:lnTo>
                    <a:pt x="334" y="455"/>
                  </a:lnTo>
                  <a:lnTo>
                    <a:pt x="338" y="447"/>
                  </a:lnTo>
                  <a:lnTo>
                    <a:pt x="336" y="434"/>
                  </a:lnTo>
                  <a:lnTo>
                    <a:pt x="344" y="415"/>
                  </a:lnTo>
                  <a:lnTo>
                    <a:pt x="336" y="402"/>
                  </a:lnTo>
                  <a:lnTo>
                    <a:pt x="330" y="402"/>
                  </a:lnTo>
                  <a:lnTo>
                    <a:pt x="325" y="395"/>
                  </a:lnTo>
                  <a:lnTo>
                    <a:pt x="325" y="387"/>
                  </a:lnTo>
                  <a:lnTo>
                    <a:pt x="330" y="382"/>
                  </a:lnTo>
                  <a:lnTo>
                    <a:pt x="334" y="374"/>
                  </a:lnTo>
                  <a:lnTo>
                    <a:pt x="336" y="367"/>
                  </a:lnTo>
                  <a:lnTo>
                    <a:pt x="349" y="357"/>
                  </a:lnTo>
                  <a:lnTo>
                    <a:pt x="362" y="351"/>
                  </a:lnTo>
                  <a:lnTo>
                    <a:pt x="366" y="344"/>
                  </a:lnTo>
                  <a:lnTo>
                    <a:pt x="368" y="336"/>
                  </a:lnTo>
                  <a:lnTo>
                    <a:pt x="366" y="282"/>
                  </a:lnTo>
                  <a:lnTo>
                    <a:pt x="372" y="282"/>
                  </a:lnTo>
                  <a:lnTo>
                    <a:pt x="374" y="274"/>
                  </a:lnTo>
                  <a:lnTo>
                    <a:pt x="376" y="273"/>
                  </a:lnTo>
                  <a:lnTo>
                    <a:pt x="377" y="271"/>
                  </a:lnTo>
                  <a:lnTo>
                    <a:pt x="381" y="265"/>
                  </a:lnTo>
                  <a:lnTo>
                    <a:pt x="402" y="248"/>
                  </a:lnTo>
                  <a:lnTo>
                    <a:pt x="407" y="242"/>
                  </a:lnTo>
                  <a:lnTo>
                    <a:pt x="413" y="237"/>
                  </a:lnTo>
                  <a:lnTo>
                    <a:pt x="419" y="231"/>
                  </a:lnTo>
                  <a:lnTo>
                    <a:pt x="438" y="210"/>
                  </a:lnTo>
                  <a:lnTo>
                    <a:pt x="445" y="199"/>
                  </a:lnTo>
                  <a:lnTo>
                    <a:pt x="471" y="173"/>
                  </a:lnTo>
                  <a:lnTo>
                    <a:pt x="492" y="162"/>
                  </a:lnTo>
                  <a:lnTo>
                    <a:pt x="505" y="156"/>
                  </a:lnTo>
                  <a:lnTo>
                    <a:pt x="513" y="152"/>
                  </a:lnTo>
                  <a:lnTo>
                    <a:pt x="535" y="141"/>
                  </a:lnTo>
                  <a:lnTo>
                    <a:pt x="541" y="137"/>
                  </a:lnTo>
                  <a:lnTo>
                    <a:pt x="548" y="132"/>
                  </a:lnTo>
                  <a:lnTo>
                    <a:pt x="554" y="126"/>
                  </a:lnTo>
                  <a:lnTo>
                    <a:pt x="539" y="126"/>
                  </a:lnTo>
                  <a:lnTo>
                    <a:pt x="532" y="130"/>
                  </a:lnTo>
                  <a:lnTo>
                    <a:pt x="524" y="126"/>
                  </a:lnTo>
                  <a:lnTo>
                    <a:pt x="524" y="124"/>
                  </a:lnTo>
                  <a:lnTo>
                    <a:pt x="516" y="116"/>
                  </a:lnTo>
                  <a:lnTo>
                    <a:pt x="503" y="118"/>
                  </a:lnTo>
                  <a:lnTo>
                    <a:pt x="496" y="120"/>
                  </a:lnTo>
                  <a:lnTo>
                    <a:pt x="483" y="120"/>
                  </a:lnTo>
                  <a:lnTo>
                    <a:pt x="475" y="122"/>
                  </a:lnTo>
                  <a:lnTo>
                    <a:pt x="468" y="122"/>
                  </a:lnTo>
                  <a:lnTo>
                    <a:pt x="466" y="115"/>
                  </a:lnTo>
                  <a:lnTo>
                    <a:pt x="462" y="113"/>
                  </a:lnTo>
                  <a:lnTo>
                    <a:pt x="462" y="109"/>
                  </a:lnTo>
                  <a:lnTo>
                    <a:pt x="454" y="109"/>
                  </a:lnTo>
                  <a:lnTo>
                    <a:pt x="441" y="118"/>
                  </a:lnTo>
                  <a:lnTo>
                    <a:pt x="436" y="126"/>
                  </a:lnTo>
                  <a:lnTo>
                    <a:pt x="421" y="132"/>
                  </a:lnTo>
                  <a:lnTo>
                    <a:pt x="413" y="132"/>
                  </a:lnTo>
                  <a:lnTo>
                    <a:pt x="400" y="124"/>
                  </a:lnTo>
                  <a:lnTo>
                    <a:pt x="398" y="118"/>
                  </a:lnTo>
                  <a:lnTo>
                    <a:pt x="379" y="111"/>
                  </a:lnTo>
                  <a:lnTo>
                    <a:pt x="376" y="103"/>
                  </a:lnTo>
                  <a:lnTo>
                    <a:pt x="368" y="101"/>
                  </a:lnTo>
                  <a:lnTo>
                    <a:pt x="359" y="103"/>
                  </a:lnTo>
                  <a:lnTo>
                    <a:pt x="357" y="113"/>
                  </a:lnTo>
                  <a:lnTo>
                    <a:pt x="349" y="111"/>
                  </a:lnTo>
                  <a:lnTo>
                    <a:pt x="345" y="105"/>
                  </a:lnTo>
                  <a:lnTo>
                    <a:pt x="344" y="100"/>
                  </a:lnTo>
                  <a:lnTo>
                    <a:pt x="338" y="92"/>
                  </a:lnTo>
                  <a:lnTo>
                    <a:pt x="330" y="94"/>
                  </a:lnTo>
                  <a:lnTo>
                    <a:pt x="332" y="86"/>
                  </a:lnTo>
                  <a:lnTo>
                    <a:pt x="304" y="75"/>
                  </a:lnTo>
                  <a:lnTo>
                    <a:pt x="289" y="75"/>
                  </a:lnTo>
                  <a:lnTo>
                    <a:pt x="283" y="75"/>
                  </a:lnTo>
                  <a:lnTo>
                    <a:pt x="280" y="77"/>
                  </a:lnTo>
                  <a:lnTo>
                    <a:pt x="278" y="77"/>
                  </a:lnTo>
                  <a:lnTo>
                    <a:pt x="274" y="79"/>
                  </a:lnTo>
                  <a:lnTo>
                    <a:pt x="270" y="85"/>
                  </a:lnTo>
                  <a:lnTo>
                    <a:pt x="253" y="88"/>
                  </a:lnTo>
                  <a:lnTo>
                    <a:pt x="246" y="85"/>
                  </a:lnTo>
                  <a:lnTo>
                    <a:pt x="244" y="79"/>
                  </a:lnTo>
                  <a:lnTo>
                    <a:pt x="214" y="75"/>
                  </a:lnTo>
                  <a:lnTo>
                    <a:pt x="206" y="69"/>
                  </a:lnTo>
                  <a:lnTo>
                    <a:pt x="193" y="69"/>
                  </a:lnTo>
                  <a:lnTo>
                    <a:pt x="186" y="68"/>
                  </a:lnTo>
                  <a:lnTo>
                    <a:pt x="180" y="62"/>
                  </a:lnTo>
                  <a:lnTo>
                    <a:pt x="182" y="51"/>
                  </a:lnTo>
                  <a:lnTo>
                    <a:pt x="174" y="32"/>
                  </a:lnTo>
                  <a:lnTo>
                    <a:pt x="171" y="9"/>
                  </a:lnTo>
                  <a:lnTo>
                    <a:pt x="165" y="4"/>
                  </a:lnTo>
                  <a:lnTo>
                    <a:pt x="152" y="2"/>
                  </a:lnTo>
                  <a:lnTo>
                    <a:pt x="148" y="0"/>
                  </a:lnTo>
                  <a:lnTo>
                    <a:pt x="148" y="34"/>
                  </a:lnTo>
                  <a:lnTo>
                    <a:pt x="146" y="39"/>
                  </a:lnTo>
                  <a:lnTo>
                    <a:pt x="92" y="41"/>
                  </a:lnTo>
                  <a:lnTo>
                    <a:pt x="0" y="41"/>
                  </a:lnTo>
                  <a:lnTo>
                    <a:pt x="0" y="45"/>
                  </a:lnTo>
                  <a:lnTo>
                    <a:pt x="0" y="45"/>
                  </a:lnTo>
                  <a:close/>
                </a:path>
              </a:pathLst>
            </a:custGeom>
            <a:grpFill/>
            <a:ln w="28575" cap="rnd" cmpd="sng">
              <a:solidFill>
                <a:schemeClr val="bg1"/>
              </a:solidFill>
              <a:prstDash val="solid"/>
              <a:round/>
              <a:headEnd/>
              <a:tailEnd/>
            </a:ln>
          </p:spPr>
          <p:txBody>
            <a:bodyPr/>
            <a:lstStyle/>
            <a:p>
              <a:pPr defTabSz="914217">
                <a:defRPr/>
              </a:pPr>
              <a:endParaRPr lang="en-US" sz="900"/>
            </a:p>
          </p:txBody>
        </p:sp>
        <p:sp>
          <p:nvSpPr>
            <p:cNvPr id="60" name="Freeform 68"/>
            <p:cNvSpPr>
              <a:spLocks/>
            </p:cNvSpPr>
            <p:nvPr/>
          </p:nvSpPr>
          <p:spPr bwMode="auto">
            <a:xfrm>
              <a:off x="7046480" y="5578456"/>
              <a:ext cx="1190655" cy="709240"/>
            </a:xfrm>
            <a:custGeom>
              <a:avLst/>
              <a:gdLst>
                <a:gd name="T0" fmla="*/ 7 w 515"/>
                <a:gd name="T1" fmla="*/ 28 h 338"/>
                <a:gd name="T2" fmla="*/ 3 w 515"/>
                <a:gd name="T3" fmla="*/ 37 h 338"/>
                <a:gd name="T4" fmla="*/ 13 w 515"/>
                <a:gd name="T5" fmla="*/ 50 h 338"/>
                <a:gd name="T6" fmla="*/ 9 w 515"/>
                <a:gd name="T7" fmla="*/ 63 h 338"/>
                <a:gd name="T8" fmla="*/ 5 w 515"/>
                <a:gd name="T9" fmla="*/ 84 h 338"/>
                <a:gd name="T10" fmla="*/ 0 w 515"/>
                <a:gd name="T11" fmla="*/ 92 h 338"/>
                <a:gd name="T12" fmla="*/ 9 w 515"/>
                <a:gd name="T13" fmla="*/ 105 h 338"/>
                <a:gd name="T14" fmla="*/ 18 w 515"/>
                <a:gd name="T15" fmla="*/ 122 h 338"/>
                <a:gd name="T16" fmla="*/ 18 w 515"/>
                <a:gd name="T17" fmla="*/ 133 h 338"/>
                <a:gd name="T18" fmla="*/ 24 w 515"/>
                <a:gd name="T19" fmla="*/ 148 h 338"/>
                <a:gd name="T20" fmla="*/ 30 w 515"/>
                <a:gd name="T21" fmla="*/ 161 h 338"/>
                <a:gd name="T22" fmla="*/ 39 w 515"/>
                <a:gd name="T23" fmla="*/ 180 h 338"/>
                <a:gd name="T24" fmla="*/ 43 w 515"/>
                <a:gd name="T25" fmla="*/ 193 h 338"/>
                <a:gd name="T26" fmla="*/ 43 w 515"/>
                <a:gd name="T27" fmla="*/ 206 h 338"/>
                <a:gd name="T28" fmla="*/ 45 w 515"/>
                <a:gd name="T29" fmla="*/ 221 h 338"/>
                <a:gd name="T30" fmla="*/ 50 w 515"/>
                <a:gd name="T31" fmla="*/ 223 h 338"/>
                <a:gd name="T32" fmla="*/ 58 w 515"/>
                <a:gd name="T33" fmla="*/ 235 h 338"/>
                <a:gd name="T34" fmla="*/ 60 w 515"/>
                <a:gd name="T35" fmla="*/ 248 h 338"/>
                <a:gd name="T36" fmla="*/ 64 w 515"/>
                <a:gd name="T37" fmla="*/ 263 h 338"/>
                <a:gd name="T38" fmla="*/ 62 w 515"/>
                <a:gd name="T39" fmla="*/ 280 h 338"/>
                <a:gd name="T40" fmla="*/ 62 w 515"/>
                <a:gd name="T41" fmla="*/ 315 h 338"/>
                <a:gd name="T42" fmla="*/ 71 w 515"/>
                <a:gd name="T43" fmla="*/ 327 h 338"/>
                <a:gd name="T44" fmla="*/ 218 w 515"/>
                <a:gd name="T45" fmla="*/ 325 h 338"/>
                <a:gd name="T46" fmla="*/ 396 w 515"/>
                <a:gd name="T47" fmla="*/ 312 h 338"/>
                <a:gd name="T48" fmla="*/ 413 w 515"/>
                <a:gd name="T49" fmla="*/ 329 h 338"/>
                <a:gd name="T50" fmla="*/ 423 w 515"/>
                <a:gd name="T51" fmla="*/ 338 h 338"/>
                <a:gd name="T52" fmla="*/ 428 w 515"/>
                <a:gd name="T53" fmla="*/ 327 h 338"/>
                <a:gd name="T54" fmla="*/ 428 w 515"/>
                <a:gd name="T55" fmla="*/ 312 h 338"/>
                <a:gd name="T56" fmla="*/ 447 w 515"/>
                <a:gd name="T57" fmla="*/ 297 h 338"/>
                <a:gd name="T58" fmla="*/ 449 w 515"/>
                <a:gd name="T59" fmla="*/ 285 h 338"/>
                <a:gd name="T60" fmla="*/ 456 w 515"/>
                <a:gd name="T61" fmla="*/ 257 h 338"/>
                <a:gd name="T62" fmla="*/ 447 w 515"/>
                <a:gd name="T63" fmla="*/ 231 h 338"/>
                <a:gd name="T64" fmla="*/ 475 w 515"/>
                <a:gd name="T65" fmla="*/ 218 h 338"/>
                <a:gd name="T66" fmla="*/ 496 w 515"/>
                <a:gd name="T67" fmla="*/ 206 h 338"/>
                <a:gd name="T68" fmla="*/ 503 w 515"/>
                <a:gd name="T69" fmla="*/ 188 h 338"/>
                <a:gd name="T70" fmla="*/ 515 w 515"/>
                <a:gd name="T71" fmla="*/ 154 h 338"/>
                <a:gd name="T72" fmla="*/ 505 w 515"/>
                <a:gd name="T73" fmla="*/ 139 h 338"/>
                <a:gd name="T74" fmla="*/ 492 w 515"/>
                <a:gd name="T75" fmla="*/ 129 h 338"/>
                <a:gd name="T76" fmla="*/ 477 w 515"/>
                <a:gd name="T77" fmla="*/ 110 h 338"/>
                <a:gd name="T78" fmla="*/ 471 w 515"/>
                <a:gd name="T79" fmla="*/ 103 h 338"/>
                <a:gd name="T80" fmla="*/ 447 w 515"/>
                <a:gd name="T81" fmla="*/ 86 h 338"/>
                <a:gd name="T82" fmla="*/ 436 w 515"/>
                <a:gd name="T83" fmla="*/ 75 h 338"/>
                <a:gd name="T84" fmla="*/ 430 w 515"/>
                <a:gd name="T85" fmla="*/ 60 h 338"/>
                <a:gd name="T86" fmla="*/ 426 w 515"/>
                <a:gd name="T87" fmla="*/ 37 h 338"/>
                <a:gd name="T88" fmla="*/ 428 w 515"/>
                <a:gd name="T89" fmla="*/ 16 h 338"/>
                <a:gd name="T90" fmla="*/ 421 w 515"/>
                <a:gd name="T91" fmla="*/ 7 h 338"/>
                <a:gd name="T92" fmla="*/ 419 w 515"/>
                <a:gd name="T93" fmla="*/ 0 h 338"/>
                <a:gd name="T94" fmla="*/ 227 w 515"/>
                <a:gd name="T95" fmla="*/ 9 h 338"/>
                <a:gd name="T96" fmla="*/ 13 w 515"/>
                <a:gd name="T97" fmla="*/ 13 h 338"/>
                <a:gd name="T98" fmla="*/ 3 w 515"/>
                <a:gd name="T99" fmla="*/ 20 h 3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15" h="338">
                  <a:moveTo>
                    <a:pt x="3" y="20"/>
                  </a:moveTo>
                  <a:lnTo>
                    <a:pt x="7" y="28"/>
                  </a:lnTo>
                  <a:lnTo>
                    <a:pt x="7" y="35"/>
                  </a:lnTo>
                  <a:lnTo>
                    <a:pt x="3" y="37"/>
                  </a:lnTo>
                  <a:lnTo>
                    <a:pt x="5" y="43"/>
                  </a:lnTo>
                  <a:lnTo>
                    <a:pt x="13" y="50"/>
                  </a:lnTo>
                  <a:lnTo>
                    <a:pt x="13" y="56"/>
                  </a:lnTo>
                  <a:lnTo>
                    <a:pt x="9" y="63"/>
                  </a:lnTo>
                  <a:lnTo>
                    <a:pt x="9" y="71"/>
                  </a:lnTo>
                  <a:lnTo>
                    <a:pt x="5" y="84"/>
                  </a:lnTo>
                  <a:lnTo>
                    <a:pt x="3" y="86"/>
                  </a:lnTo>
                  <a:lnTo>
                    <a:pt x="0" y="92"/>
                  </a:lnTo>
                  <a:lnTo>
                    <a:pt x="2" y="99"/>
                  </a:lnTo>
                  <a:lnTo>
                    <a:pt x="9" y="105"/>
                  </a:lnTo>
                  <a:lnTo>
                    <a:pt x="11" y="120"/>
                  </a:lnTo>
                  <a:lnTo>
                    <a:pt x="18" y="122"/>
                  </a:lnTo>
                  <a:lnTo>
                    <a:pt x="18" y="129"/>
                  </a:lnTo>
                  <a:lnTo>
                    <a:pt x="18" y="133"/>
                  </a:lnTo>
                  <a:lnTo>
                    <a:pt x="22" y="141"/>
                  </a:lnTo>
                  <a:lnTo>
                    <a:pt x="24" y="148"/>
                  </a:lnTo>
                  <a:lnTo>
                    <a:pt x="22" y="154"/>
                  </a:lnTo>
                  <a:lnTo>
                    <a:pt x="30" y="161"/>
                  </a:lnTo>
                  <a:lnTo>
                    <a:pt x="30" y="169"/>
                  </a:lnTo>
                  <a:lnTo>
                    <a:pt x="39" y="180"/>
                  </a:lnTo>
                  <a:lnTo>
                    <a:pt x="39" y="188"/>
                  </a:lnTo>
                  <a:lnTo>
                    <a:pt x="43" y="193"/>
                  </a:lnTo>
                  <a:lnTo>
                    <a:pt x="45" y="201"/>
                  </a:lnTo>
                  <a:lnTo>
                    <a:pt x="43" y="206"/>
                  </a:lnTo>
                  <a:lnTo>
                    <a:pt x="43" y="214"/>
                  </a:lnTo>
                  <a:lnTo>
                    <a:pt x="45" y="221"/>
                  </a:lnTo>
                  <a:lnTo>
                    <a:pt x="45" y="223"/>
                  </a:lnTo>
                  <a:lnTo>
                    <a:pt x="50" y="223"/>
                  </a:lnTo>
                  <a:lnTo>
                    <a:pt x="50" y="231"/>
                  </a:lnTo>
                  <a:lnTo>
                    <a:pt x="58" y="235"/>
                  </a:lnTo>
                  <a:lnTo>
                    <a:pt x="56" y="242"/>
                  </a:lnTo>
                  <a:lnTo>
                    <a:pt x="60" y="248"/>
                  </a:lnTo>
                  <a:lnTo>
                    <a:pt x="58" y="257"/>
                  </a:lnTo>
                  <a:lnTo>
                    <a:pt x="64" y="263"/>
                  </a:lnTo>
                  <a:lnTo>
                    <a:pt x="62" y="270"/>
                  </a:lnTo>
                  <a:lnTo>
                    <a:pt x="62" y="280"/>
                  </a:lnTo>
                  <a:lnTo>
                    <a:pt x="65" y="295"/>
                  </a:lnTo>
                  <a:lnTo>
                    <a:pt x="62" y="315"/>
                  </a:lnTo>
                  <a:lnTo>
                    <a:pt x="69" y="319"/>
                  </a:lnTo>
                  <a:lnTo>
                    <a:pt x="71" y="327"/>
                  </a:lnTo>
                  <a:lnTo>
                    <a:pt x="161" y="327"/>
                  </a:lnTo>
                  <a:lnTo>
                    <a:pt x="218" y="325"/>
                  </a:lnTo>
                  <a:lnTo>
                    <a:pt x="344" y="317"/>
                  </a:lnTo>
                  <a:lnTo>
                    <a:pt x="396" y="312"/>
                  </a:lnTo>
                  <a:lnTo>
                    <a:pt x="400" y="319"/>
                  </a:lnTo>
                  <a:lnTo>
                    <a:pt x="413" y="329"/>
                  </a:lnTo>
                  <a:lnTo>
                    <a:pt x="419" y="336"/>
                  </a:lnTo>
                  <a:lnTo>
                    <a:pt x="423" y="338"/>
                  </a:lnTo>
                  <a:lnTo>
                    <a:pt x="426" y="332"/>
                  </a:lnTo>
                  <a:lnTo>
                    <a:pt x="428" y="327"/>
                  </a:lnTo>
                  <a:lnTo>
                    <a:pt x="423" y="319"/>
                  </a:lnTo>
                  <a:lnTo>
                    <a:pt x="428" y="312"/>
                  </a:lnTo>
                  <a:lnTo>
                    <a:pt x="445" y="304"/>
                  </a:lnTo>
                  <a:lnTo>
                    <a:pt x="447" y="297"/>
                  </a:lnTo>
                  <a:lnTo>
                    <a:pt x="447" y="291"/>
                  </a:lnTo>
                  <a:lnTo>
                    <a:pt x="449" y="285"/>
                  </a:lnTo>
                  <a:lnTo>
                    <a:pt x="458" y="272"/>
                  </a:lnTo>
                  <a:lnTo>
                    <a:pt x="456" y="257"/>
                  </a:lnTo>
                  <a:lnTo>
                    <a:pt x="443" y="244"/>
                  </a:lnTo>
                  <a:lnTo>
                    <a:pt x="447" y="231"/>
                  </a:lnTo>
                  <a:lnTo>
                    <a:pt x="449" y="223"/>
                  </a:lnTo>
                  <a:lnTo>
                    <a:pt x="475" y="218"/>
                  </a:lnTo>
                  <a:lnTo>
                    <a:pt x="481" y="212"/>
                  </a:lnTo>
                  <a:lnTo>
                    <a:pt x="496" y="206"/>
                  </a:lnTo>
                  <a:lnTo>
                    <a:pt x="502" y="201"/>
                  </a:lnTo>
                  <a:lnTo>
                    <a:pt x="503" y="188"/>
                  </a:lnTo>
                  <a:lnTo>
                    <a:pt x="513" y="174"/>
                  </a:lnTo>
                  <a:lnTo>
                    <a:pt x="515" y="154"/>
                  </a:lnTo>
                  <a:lnTo>
                    <a:pt x="513" y="146"/>
                  </a:lnTo>
                  <a:lnTo>
                    <a:pt x="505" y="139"/>
                  </a:lnTo>
                  <a:lnTo>
                    <a:pt x="498" y="135"/>
                  </a:lnTo>
                  <a:lnTo>
                    <a:pt x="492" y="129"/>
                  </a:lnTo>
                  <a:lnTo>
                    <a:pt x="490" y="122"/>
                  </a:lnTo>
                  <a:lnTo>
                    <a:pt x="477" y="110"/>
                  </a:lnTo>
                  <a:lnTo>
                    <a:pt x="471" y="105"/>
                  </a:lnTo>
                  <a:lnTo>
                    <a:pt x="471" y="103"/>
                  </a:lnTo>
                  <a:lnTo>
                    <a:pt x="466" y="90"/>
                  </a:lnTo>
                  <a:lnTo>
                    <a:pt x="447" y="86"/>
                  </a:lnTo>
                  <a:lnTo>
                    <a:pt x="440" y="82"/>
                  </a:lnTo>
                  <a:lnTo>
                    <a:pt x="436" y="75"/>
                  </a:lnTo>
                  <a:lnTo>
                    <a:pt x="434" y="67"/>
                  </a:lnTo>
                  <a:lnTo>
                    <a:pt x="430" y="60"/>
                  </a:lnTo>
                  <a:lnTo>
                    <a:pt x="428" y="48"/>
                  </a:lnTo>
                  <a:lnTo>
                    <a:pt x="426" y="37"/>
                  </a:lnTo>
                  <a:lnTo>
                    <a:pt x="432" y="24"/>
                  </a:lnTo>
                  <a:lnTo>
                    <a:pt x="428" y="16"/>
                  </a:lnTo>
                  <a:lnTo>
                    <a:pt x="424" y="15"/>
                  </a:lnTo>
                  <a:lnTo>
                    <a:pt x="421" y="7"/>
                  </a:lnTo>
                  <a:lnTo>
                    <a:pt x="419" y="5"/>
                  </a:lnTo>
                  <a:lnTo>
                    <a:pt x="419" y="0"/>
                  </a:lnTo>
                  <a:lnTo>
                    <a:pt x="338" y="5"/>
                  </a:lnTo>
                  <a:lnTo>
                    <a:pt x="227" y="9"/>
                  </a:lnTo>
                  <a:lnTo>
                    <a:pt x="94" y="13"/>
                  </a:lnTo>
                  <a:lnTo>
                    <a:pt x="13" y="13"/>
                  </a:lnTo>
                  <a:lnTo>
                    <a:pt x="2" y="13"/>
                  </a:lnTo>
                  <a:lnTo>
                    <a:pt x="3" y="20"/>
                  </a:lnTo>
                  <a:close/>
                </a:path>
              </a:pathLst>
            </a:custGeom>
            <a:grpFill/>
            <a:ln w="28575" cap="rnd" cmpd="sng">
              <a:solidFill>
                <a:schemeClr val="bg1"/>
              </a:solidFill>
              <a:prstDash val="solid"/>
              <a:round/>
              <a:headEnd/>
              <a:tailEnd/>
            </a:ln>
          </p:spPr>
          <p:txBody>
            <a:bodyPr/>
            <a:lstStyle/>
            <a:p>
              <a:pPr defTabSz="914217">
                <a:defRPr/>
              </a:pPr>
              <a:endParaRPr lang="en-US" sz="900"/>
            </a:p>
          </p:txBody>
        </p:sp>
        <p:sp>
          <p:nvSpPr>
            <p:cNvPr id="61" name="Freeform 69"/>
            <p:cNvSpPr>
              <a:spLocks/>
            </p:cNvSpPr>
            <p:nvPr/>
          </p:nvSpPr>
          <p:spPr bwMode="auto">
            <a:xfrm>
              <a:off x="7210629" y="6233139"/>
              <a:ext cx="1317812" cy="1036580"/>
            </a:xfrm>
            <a:custGeom>
              <a:avLst/>
              <a:gdLst>
                <a:gd name="T0" fmla="*/ 329 w 570"/>
                <a:gd name="T1" fmla="*/ 7 h 494"/>
                <a:gd name="T2" fmla="*/ 273 w 570"/>
                <a:gd name="T3" fmla="*/ 5 h 494"/>
                <a:gd name="T4" fmla="*/ 90 w 570"/>
                <a:gd name="T5" fmla="*/ 15 h 494"/>
                <a:gd name="T6" fmla="*/ 0 w 570"/>
                <a:gd name="T7" fmla="*/ 20 h 494"/>
                <a:gd name="T8" fmla="*/ 11 w 570"/>
                <a:gd name="T9" fmla="*/ 41 h 494"/>
                <a:gd name="T10" fmla="*/ 23 w 570"/>
                <a:gd name="T11" fmla="*/ 52 h 494"/>
                <a:gd name="T12" fmla="*/ 30 w 570"/>
                <a:gd name="T13" fmla="*/ 65 h 494"/>
                <a:gd name="T14" fmla="*/ 38 w 570"/>
                <a:gd name="T15" fmla="*/ 79 h 494"/>
                <a:gd name="T16" fmla="*/ 64 w 570"/>
                <a:gd name="T17" fmla="*/ 88 h 494"/>
                <a:gd name="T18" fmla="*/ 73 w 570"/>
                <a:gd name="T19" fmla="*/ 97 h 494"/>
                <a:gd name="T20" fmla="*/ 73 w 570"/>
                <a:gd name="T21" fmla="*/ 107 h 494"/>
                <a:gd name="T22" fmla="*/ 64 w 570"/>
                <a:gd name="T23" fmla="*/ 112 h 494"/>
                <a:gd name="T24" fmla="*/ 58 w 570"/>
                <a:gd name="T25" fmla="*/ 131 h 494"/>
                <a:gd name="T26" fmla="*/ 73 w 570"/>
                <a:gd name="T27" fmla="*/ 144 h 494"/>
                <a:gd name="T28" fmla="*/ 83 w 570"/>
                <a:gd name="T29" fmla="*/ 165 h 494"/>
                <a:gd name="T30" fmla="*/ 98 w 570"/>
                <a:gd name="T31" fmla="*/ 173 h 494"/>
                <a:gd name="T32" fmla="*/ 103 w 570"/>
                <a:gd name="T33" fmla="*/ 456 h 494"/>
                <a:gd name="T34" fmla="*/ 325 w 570"/>
                <a:gd name="T35" fmla="*/ 449 h 494"/>
                <a:gd name="T36" fmla="*/ 487 w 570"/>
                <a:gd name="T37" fmla="*/ 443 h 494"/>
                <a:gd name="T38" fmla="*/ 494 w 570"/>
                <a:gd name="T39" fmla="*/ 456 h 494"/>
                <a:gd name="T40" fmla="*/ 489 w 570"/>
                <a:gd name="T41" fmla="*/ 470 h 494"/>
                <a:gd name="T42" fmla="*/ 476 w 570"/>
                <a:gd name="T43" fmla="*/ 481 h 494"/>
                <a:gd name="T44" fmla="*/ 476 w 570"/>
                <a:gd name="T45" fmla="*/ 494 h 494"/>
                <a:gd name="T46" fmla="*/ 530 w 570"/>
                <a:gd name="T47" fmla="*/ 479 h 494"/>
                <a:gd name="T48" fmla="*/ 528 w 570"/>
                <a:gd name="T49" fmla="*/ 466 h 494"/>
                <a:gd name="T50" fmla="*/ 532 w 570"/>
                <a:gd name="T51" fmla="*/ 451 h 494"/>
                <a:gd name="T52" fmla="*/ 538 w 570"/>
                <a:gd name="T53" fmla="*/ 441 h 494"/>
                <a:gd name="T54" fmla="*/ 540 w 570"/>
                <a:gd name="T55" fmla="*/ 426 h 494"/>
                <a:gd name="T56" fmla="*/ 541 w 570"/>
                <a:gd name="T57" fmla="*/ 440 h 494"/>
                <a:gd name="T58" fmla="*/ 549 w 570"/>
                <a:gd name="T59" fmla="*/ 424 h 494"/>
                <a:gd name="T60" fmla="*/ 564 w 570"/>
                <a:gd name="T61" fmla="*/ 424 h 494"/>
                <a:gd name="T62" fmla="*/ 564 w 570"/>
                <a:gd name="T63" fmla="*/ 408 h 494"/>
                <a:gd name="T64" fmla="*/ 568 w 570"/>
                <a:gd name="T65" fmla="*/ 393 h 494"/>
                <a:gd name="T66" fmla="*/ 568 w 570"/>
                <a:gd name="T67" fmla="*/ 379 h 494"/>
                <a:gd name="T68" fmla="*/ 553 w 570"/>
                <a:gd name="T69" fmla="*/ 377 h 494"/>
                <a:gd name="T70" fmla="*/ 532 w 570"/>
                <a:gd name="T71" fmla="*/ 349 h 494"/>
                <a:gd name="T72" fmla="*/ 540 w 570"/>
                <a:gd name="T73" fmla="*/ 334 h 494"/>
                <a:gd name="T74" fmla="*/ 530 w 570"/>
                <a:gd name="T75" fmla="*/ 306 h 494"/>
                <a:gd name="T76" fmla="*/ 515 w 570"/>
                <a:gd name="T77" fmla="*/ 299 h 494"/>
                <a:gd name="T78" fmla="*/ 500 w 570"/>
                <a:gd name="T79" fmla="*/ 285 h 494"/>
                <a:gd name="T80" fmla="*/ 491 w 570"/>
                <a:gd name="T81" fmla="*/ 280 h 494"/>
                <a:gd name="T82" fmla="*/ 466 w 570"/>
                <a:gd name="T83" fmla="*/ 265 h 494"/>
                <a:gd name="T84" fmla="*/ 453 w 570"/>
                <a:gd name="T85" fmla="*/ 246 h 494"/>
                <a:gd name="T86" fmla="*/ 457 w 570"/>
                <a:gd name="T87" fmla="*/ 231 h 494"/>
                <a:gd name="T88" fmla="*/ 466 w 570"/>
                <a:gd name="T89" fmla="*/ 208 h 494"/>
                <a:gd name="T90" fmla="*/ 470 w 570"/>
                <a:gd name="T91" fmla="*/ 188 h 494"/>
                <a:gd name="T92" fmla="*/ 457 w 570"/>
                <a:gd name="T93" fmla="*/ 176 h 494"/>
                <a:gd name="T94" fmla="*/ 442 w 570"/>
                <a:gd name="T95" fmla="*/ 173 h 494"/>
                <a:gd name="T96" fmla="*/ 436 w 570"/>
                <a:gd name="T97" fmla="*/ 180 h 494"/>
                <a:gd name="T98" fmla="*/ 423 w 570"/>
                <a:gd name="T99" fmla="*/ 176 h 494"/>
                <a:gd name="T100" fmla="*/ 412 w 570"/>
                <a:gd name="T101" fmla="*/ 139 h 494"/>
                <a:gd name="T102" fmla="*/ 387 w 570"/>
                <a:gd name="T103" fmla="*/ 124 h 494"/>
                <a:gd name="T104" fmla="*/ 378 w 570"/>
                <a:gd name="T105" fmla="*/ 112 h 494"/>
                <a:gd name="T106" fmla="*/ 361 w 570"/>
                <a:gd name="T107" fmla="*/ 97 h 494"/>
                <a:gd name="T108" fmla="*/ 355 w 570"/>
                <a:gd name="T109" fmla="*/ 84 h 494"/>
                <a:gd name="T110" fmla="*/ 350 w 570"/>
                <a:gd name="T111" fmla="*/ 67 h 494"/>
                <a:gd name="T112" fmla="*/ 346 w 570"/>
                <a:gd name="T113" fmla="*/ 39 h 494"/>
                <a:gd name="T114" fmla="*/ 352 w 570"/>
                <a:gd name="T115" fmla="*/ 26 h 494"/>
                <a:gd name="T116" fmla="*/ 342 w 570"/>
                <a:gd name="T117" fmla="*/ 17 h 4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70" h="494">
                  <a:moveTo>
                    <a:pt x="342" y="17"/>
                  </a:moveTo>
                  <a:lnTo>
                    <a:pt x="329" y="7"/>
                  </a:lnTo>
                  <a:lnTo>
                    <a:pt x="325" y="0"/>
                  </a:lnTo>
                  <a:lnTo>
                    <a:pt x="273" y="5"/>
                  </a:lnTo>
                  <a:lnTo>
                    <a:pt x="147" y="13"/>
                  </a:lnTo>
                  <a:lnTo>
                    <a:pt x="90" y="15"/>
                  </a:lnTo>
                  <a:lnTo>
                    <a:pt x="0" y="15"/>
                  </a:lnTo>
                  <a:lnTo>
                    <a:pt x="0" y="20"/>
                  </a:lnTo>
                  <a:lnTo>
                    <a:pt x="6" y="28"/>
                  </a:lnTo>
                  <a:lnTo>
                    <a:pt x="11" y="41"/>
                  </a:lnTo>
                  <a:lnTo>
                    <a:pt x="17" y="49"/>
                  </a:lnTo>
                  <a:lnTo>
                    <a:pt x="23" y="52"/>
                  </a:lnTo>
                  <a:lnTo>
                    <a:pt x="25" y="60"/>
                  </a:lnTo>
                  <a:lnTo>
                    <a:pt x="30" y="65"/>
                  </a:lnTo>
                  <a:lnTo>
                    <a:pt x="30" y="73"/>
                  </a:lnTo>
                  <a:lnTo>
                    <a:pt x="38" y="79"/>
                  </a:lnTo>
                  <a:lnTo>
                    <a:pt x="56" y="94"/>
                  </a:lnTo>
                  <a:lnTo>
                    <a:pt x="64" y="88"/>
                  </a:lnTo>
                  <a:lnTo>
                    <a:pt x="68" y="90"/>
                  </a:lnTo>
                  <a:lnTo>
                    <a:pt x="73" y="97"/>
                  </a:lnTo>
                  <a:lnTo>
                    <a:pt x="75" y="105"/>
                  </a:lnTo>
                  <a:lnTo>
                    <a:pt x="73" y="107"/>
                  </a:lnTo>
                  <a:lnTo>
                    <a:pt x="66" y="107"/>
                  </a:lnTo>
                  <a:lnTo>
                    <a:pt x="64" y="112"/>
                  </a:lnTo>
                  <a:lnTo>
                    <a:pt x="56" y="124"/>
                  </a:lnTo>
                  <a:lnTo>
                    <a:pt x="58" y="131"/>
                  </a:lnTo>
                  <a:lnTo>
                    <a:pt x="66" y="141"/>
                  </a:lnTo>
                  <a:lnTo>
                    <a:pt x="73" y="144"/>
                  </a:lnTo>
                  <a:lnTo>
                    <a:pt x="73" y="152"/>
                  </a:lnTo>
                  <a:lnTo>
                    <a:pt x="83" y="165"/>
                  </a:lnTo>
                  <a:lnTo>
                    <a:pt x="90" y="167"/>
                  </a:lnTo>
                  <a:lnTo>
                    <a:pt x="98" y="173"/>
                  </a:lnTo>
                  <a:lnTo>
                    <a:pt x="102" y="402"/>
                  </a:lnTo>
                  <a:lnTo>
                    <a:pt x="103" y="456"/>
                  </a:lnTo>
                  <a:lnTo>
                    <a:pt x="188" y="455"/>
                  </a:lnTo>
                  <a:lnTo>
                    <a:pt x="325" y="449"/>
                  </a:lnTo>
                  <a:lnTo>
                    <a:pt x="479" y="438"/>
                  </a:lnTo>
                  <a:lnTo>
                    <a:pt x="487" y="443"/>
                  </a:lnTo>
                  <a:lnTo>
                    <a:pt x="493" y="449"/>
                  </a:lnTo>
                  <a:lnTo>
                    <a:pt x="494" y="456"/>
                  </a:lnTo>
                  <a:lnTo>
                    <a:pt x="494" y="462"/>
                  </a:lnTo>
                  <a:lnTo>
                    <a:pt x="489" y="470"/>
                  </a:lnTo>
                  <a:lnTo>
                    <a:pt x="481" y="473"/>
                  </a:lnTo>
                  <a:lnTo>
                    <a:pt x="476" y="481"/>
                  </a:lnTo>
                  <a:lnTo>
                    <a:pt x="472" y="488"/>
                  </a:lnTo>
                  <a:lnTo>
                    <a:pt x="476" y="494"/>
                  </a:lnTo>
                  <a:lnTo>
                    <a:pt x="526" y="490"/>
                  </a:lnTo>
                  <a:lnTo>
                    <a:pt x="530" y="479"/>
                  </a:lnTo>
                  <a:lnTo>
                    <a:pt x="534" y="471"/>
                  </a:lnTo>
                  <a:lnTo>
                    <a:pt x="528" y="466"/>
                  </a:lnTo>
                  <a:lnTo>
                    <a:pt x="536" y="458"/>
                  </a:lnTo>
                  <a:lnTo>
                    <a:pt x="532" y="451"/>
                  </a:lnTo>
                  <a:lnTo>
                    <a:pt x="540" y="449"/>
                  </a:lnTo>
                  <a:lnTo>
                    <a:pt x="538" y="441"/>
                  </a:lnTo>
                  <a:lnTo>
                    <a:pt x="536" y="434"/>
                  </a:lnTo>
                  <a:lnTo>
                    <a:pt x="540" y="426"/>
                  </a:lnTo>
                  <a:lnTo>
                    <a:pt x="541" y="434"/>
                  </a:lnTo>
                  <a:lnTo>
                    <a:pt x="541" y="440"/>
                  </a:lnTo>
                  <a:lnTo>
                    <a:pt x="547" y="434"/>
                  </a:lnTo>
                  <a:lnTo>
                    <a:pt x="549" y="424"/>
                  </a:lnTo>
                  <a:lnTo>
                    <a:pt x="557" y="423"/>
                  </a:lnTo>
                  <a:lnTo>
                    <a:pt x="564" y="424"/>
                  </a:lnTo>
                  <a:lnTo>
                    <a:pt x="568" y="415"/>
                  </a:lnTo>
                  <a:lnTo>
                    <a:pt x="564" y="408"/>
                  </a:lnTo>
                  <a:lnTo>
                    <a:pt x="570" y="402"/>
                  </a:lnTo>
                  <a:lnTo>
                    <a:pt x="568" y="393"/>
                  </a:lnTo>
                  <a:lnTo>
                    <a:pt x="570" y="385"/>
                  </a:lnTo>
                  <a:lnTo>
                    <a:pt x="568" y="379"/>
                  </a:lnTo>
                  <a:lnTo>
                    <a:pt x="558" y="374"/>
                  </a:lnTo>
                  <a:lnTo>
                    <a:pt x="553" y="377"/>
                  </a:lnTo>
                  <a:lnTo>
                    <a:pt x="541" y="364"/>
                  </a:lnTo>
                  <a:lnTo>
                    <a:pt x="532" y="349"/>
                  </a:lnTo>
                  <a:lnTo>
                    <a:pt x="538" y="342"/>
                  </a:lnTo>
                  <a:lnTo>
                    <a:pt x="540" y="334"/>
                  </a:lnTo>
                  <a:lnTo>
                    <a:pt x="530" y="321"/>
                  </a:lnTo>
                  <a:lnTo>
                    <a:pt x="530" y="306"/>
                  </a:lnTo>
                  <a:lnTo>
                    <a:pt x="523" y="304"/>
                  </a:lnTo>
                  <a:lnTo>
                    <a:pt x="515" y="299"/>
                  </a:lnTo>
                  <a:lnTo>
                    <a:pt x="511" y="293"/>
                  </a:lnTo>
                  <a:lnTo>
                    <a:pt x="500" y="285"/>
                  </a:lnTo>
                  <a:lnTo>
                    <a:pt x="493" y="287"/>
                  </a:lnTo>
                  <a:lnTo>
                    <a:pt x="491" y="280"/>
                  </a:lnTo>
                  <a:lnTo>
                    <a:pt x="487" y="280"/>
                  </a:lnTo>
                  <a:lnTo>
                    <a:pt x="466" y="265"/>
                  </a:lnTo>
                  <a:lnTo>
                    <a:pt x="453" y="252"/>
                  </a:lnTo>
                  <a:lnTo>
                    <a:pt x="453" y="246"/>
                  </a:lnTo>
                  <a:lnTo>
                    <a:pt x="453" y="238"/>
                  </a:lnTo>
                  <a:lnTo>
                    <a:pt x="457" y="231"/>
                  </a:lnTo>
                  <a:lnTo>
                    <a:pt x="461" y="220"/>
                  </a:lnTo>
                  <a:lnTo>
                    <a:pt x="466" y="208"/>
                  </a:lnTo>
                  <a:lnTo>
                    <a:pt x="464" y="197"/>
                  </a:lnTo>
                  <a:lnTo>
                    <a:pt x="470" y="188"/>
                  </a:lnTo>
                  <a:lnTo>
                    <a:pt x="470" y="186"/>
                  </a:lnTo>
                  <a:lnTo>
                    <a:pt x="457" y="176"/>
                  </a:lnTo>
                  <a:lnTo>
                    <a:pt x="449" y="176"/>
                  </a:lnTo>
                  <a:lnTo>
                    <a:pt x="442" y="173"/>
                  </a:lnTo>
                  <a:lnTo>
                    <a:pt x="440" y="174"/>
                  </a:lnTo>
                  <a:lnTo>
                    <a:pt x="436" y="180"/>
                  </a:lnTo>
                  <a:lnTo>
                    <a:pt x="429" y="182"/>
                  </a:lnTo>
                  <a:lnTo>
                    <a:pt x="423" y="176"/>
                  </a:lnTo>
                  <a:lnTo>
                    <a:pt x="416" y="146"/>
                  </a:lnTo>
                  <a:lnTo>
                    <a:pt x="412" y="139"/>
                  </a:lnTo>
                  <a:lnTo>
                    <a:pt x="404" y="133"/>
                  </a:lnTo>
                  <a:lnTo>
                    <a:pt x="387" y="124"/>
                  </a:lnTo>
                  <a:lnTo>
                    <a:pt x="385" y="116"/>
                  </a:lnTo>
                  <a:lnTo>
                    <a:pt x="378" y="112"/>
                  </a:lnTo>
                  <a:lnTo>
                    <a:pt x="370" y="105"/>
                  </a:lnTo>
                  <a:lnTo>
                    <a:pt x="361" y="97"/>
                  </a:lnTo>
                  <a:lnTo>
                    <a:pt x="359" y="92"/>
                  </a:lnTo>
                  <a:lnTo>
                    <a:pt x="355" y="84"/>
                  </a:lnTo>
                  <a:lnTo>
                    <a:pt x="352" y="69"/>
                  </a:lnTo>
                  <a:lnTo>
                    <a:pt x="350" y="67"/>
                  </a:lnTo>
                  <a:lnTo>
                    <a:pt x="346" y="52"/>
                  </a:lnTo>
                  <a:lnTo>
                    <a:pt x="346" y="39"/>
                  </a:lnTo>
                  <a:lnTo>
                    <a:pt x="348" y="32"/>
                  </a:lnTo>
                  <a:lnTo>
                    <a:pt x="352" y="26"/>
                  </a:lnTo>
                  <a:lnTo>
                    <a:pt x="348" y="24"/>
                  </a:lnTo>
                  <a:lnTo>
                    <a:pt x="342" y="17"/>
                  </a:lnTo>
                  <a:close/>
                </a:path>
              </a:pathLst>
            </a:custGeom>
            <a:solidFill>
              <a:srgbClr val="C00000"/>
            </a:solidFill>
            <a:ln w="28575" cap="rnd" cmpd="sng">
              <a:solidFill>
                <a:schemeClr val="bg1"/>
              </a:solidFill>
              <a:prstDash val="solid"/>
              <a:round/>
              <a:headEnd/>
              <a:tailEnd/>
            </a:ln>
          </p:spPr>
          <p:txBody>
            <a:bodyPr/>
            <a:lstStyle/>
            <a:p>
              <a:pPr defTabSz="914217">
                <a:defRPr/>
              </a:pPr>
              <a:endParaRPr lang="en-US" sz="900"/>
            </a:p>
          </p:txBody>
        </p:sp>
        <p:sp>
          <p:nvSpPr>
            <p:cNvPr id="62" name="Freeform 70"/>
            <p:cNvSpPr>
              <a:spLocks/>
            </p:cNvSpPr>
            <p:nvPr/>
          </p:nvSpPr>
          <p:spPr bwMode="auto">
            <a:xfrm>
              <a:off x="7448760" y="7152213"/>
              <a:ext cx="987205" cy="826746"/>
            </a:xfrm>
            <a:custGeom>
              <a:avLst/>
              <a:gdLst>
                <a:gd name="T0" fmla="*/ 391 w 427"/>
                <a:gd name="T1" fmla="*/ 150 h 394"/>
                <a:gd name="T2" fmla="*/ 399 w 427"/>
                <a:gd name="T3" fmla="*/ 146 h 394"/>
                <a:gd name="T4" fmla="*/ 395 w 427"/>
                <a:gd name="T5" fmla="*/ 120 h 394"/>
                <a:gd name="T6" fmla="*/ 391 w 427"/>
                <a:gd name="T7" fmla="*/ 114 h 394"/>
                <a:gd name="T8" fmla="*/ 401 w 427"/>
                <a:gd name="T9" fmla="*/ 116 h 394"/>
                <a:gd name="T10" fmla="*/ 399 w 427"/>
                <a:gd name="T11" fmla="*/ 103 h 394"/>
                <a:gd name="T12" fmla="*/ 407 w 427"/>
                <a:gd name="T13" fmla="*/ 97 h 394"/>
                <a:gd name="T14" fmla="*/ 407 w 427"/>
                <a:gd name="T15" fmla="*/ 86 h 394"/>
                <a:gd name="T16" fmla="*/ 410 w 427"/>
                <a:gd name="T17" fmla="*/ 80 h 394"/>
                <a:gd name="T18" fmla="*/ 423 w 427"/>
                <a:gd name="T19" fmla="*/ 71 h 394"/>
                <a:gd name="T20" fmla="*/ 427 w 427"/>
                <a:gd name="T21" fmla="*/ 62 h 394"/>
                <a:gd name="T22" fmla="*/ 423 w 427"/>
                <a:gd name="T23" fmla="*/ 52 h 394"/>
                <a:gd name="T24" fmla="*/ 369 w 427"/>
                <a:gd name="T25" fmla="*/ 50 h 394"/>
                <a:gd name="T26" fmla="*/ 378 w 427"/>
                <a:gd name="T27" fmla="*/ 35 h 394"/>
                <a:gd name="T28" fmla="*/ 391 w 427"/>
                <a:gd name="T29" fmla="*/ 24 h 394"/>
                <a:gd name="T30" fmla="*/ 390 w 427"/>
                <a:gd name="T31" fmla="*/ 11 h 394"/>
                <a:gd name="T32" fmla="*/ 376 w 427"/>
                <a:gd name="T33" fmla="*/ 0 h 394"/>
                <a:gd name="T34" fmla="*/ 85 w 427"/>
                <a:gd name="T35" fmla="*/ 17 h 394"/>
                <a:gd name="T36" fmla="*/ 16 w 427"/>
                <a:gd name="T37" fmla="*/ 109 h 394"/>
                <a:gd name="T38" fmla="*/ 21 w 427"/>
                <a:gd name="T39" fmla="*/ 327 h 394"/>
                <a:gd name="T40" fmla="*/ 23 w 427"/>
                <a:gd name="T41" fmla="*/ 332 h 394"/>
                <a:gd name="T42" fmla="*/ 38 w 427"/>
                <a:gd name="T43" fmla="*/ 332 h 394"/>
                <a:gd name="T44" fmla="*/ 61 w 427"/>
                <a:gd name="T45" fmla="*/ 394 h 394"/>
                <a:gd name="T46" fmla="*/ 318 w 427"/>
                <a:gd name="T47" fmla="*/ 383 h 394"/>
                <a:gd name="T48" fmla="*/ 316 w 427"/>
                <a:gd name="T49" fmla="*/ 368 h 394"/>
                <a:gd name="T50" fmla="*/ 324 w 427"/>
                <a:gd name="T51" fmla="*/ 366 h 394"/>
                <a:gd name="T52" fmla="*/ 320 w 427"/>
                <a:gd name="T53" fmla="*/ 353 h 394"/>
                <a:gd name="T54" fmla="*/ 320 w 427"/>
                <a:gd name="T55" fmla="*/ 340 h 394"/>
                <a:gd name="T56" fmla="*/ 313 w 427"/>
                <a:gd name="T57" fmla="*/ 338 h 394"/>
                <a:gd name="T58" fmla="*/ 314 w 427"/>
                <a:gd name="T59" fmla="*/ 329 h 394"/>
                <a:gd name="T60" fmla="*/ 313 w 427"/>
                <a:gd name="T61" fmla="*/ 329 h 394"/>
                <a:gd name="T62" fmla="*/ 314 w 427"/>
                <a:gd name="T63" fmla="*/ 317 h 394"/>
                <a:gd name="T64" fmla="*/ 314 w 427"/>
                <a:gd name="T65" fmla="*/ 306 h 394"/>
                <a:gd name="T66" fmla="*/ 322 w 427"/>
                <a:gd name="T67" fmla="*/ 306 h 394"/>
                <a:gd name="T68" fmla="*/ 314 w 427"/>
                <a:gd name="T69" fmla="*/ 299 h 394"/>
                <a:gd name="T70" fmla="*/ 324 w 427"/>
                <a:gd name="T71" fmla="*/ 295 h 394"/>
                <a:gd name="T72" fmla="*/ 324 w 427"/>
                <a:gd name="T73" fmla="*/ 280 h 394"/>
                <a:gd name="T74" fmla="*/ 337 w 427"/>
                <a:gd name="T75" fmla="*/ 270 h 394"/>
                <a:gd name="T76" fmla="*/ 333 w 427"/>
                <a:gd name="T77" fmla="*/ 255 h 394"/>
                <a:gd name="T78" fmla="*/ 331 w 427"/>
                <a:gd name="T79" fmla="*/ 250 h 394"/>
                <a:gd name="T80" fmla="*/ 339 w 427"/>
                <a:gd name="T81" fmla="*/ 248 h 394"/>
                <a:gd name="T82" fmla="*/ 344 w 427"/>
                <a:gd name="T83" fmla="*/ 233 h 394"/>
                <a:gd name="T84" fmla="*/ 356 w 427"/>
                <a:gd name="T85" fmla="*/ 231 h 394"/>
                <a:gd name="T86" fmla="*/ 360 w 427"/>
                <a:gd name="T87" fmla="*/ 220 h 394"/>
                <a:gd name="T88" fmla="*/ 360 w 427"/>
                <a:gd name="T89" fmla="*/ 206 h 394"/>
                <a:gd name="T90" fmla="*/ 361 w 427"/>
                <a:gd name="T91" fmla="*/ 203 h 394"/>
                <a:gd name="T92" fmla="*/ 361 w 427"/>
                <a:gd name="T93" fmla="*/ 195 h 394"/>
                <a:gd name="T94" fmla="*/ 363 w 427"/>
                <a:gd name="T95" fmla="*/ 193 h 394"/>
                <a:gd name="T96" fmla="*/ 367 w 427"/>
                <a:gd name="T97" fmla="*/ 178 h 394"/>
                <a:gd name="T98" fmla="*/ 378 w 427"/>
                <a:gd name="T99" fmla="*/ 178 h 394"/>
                <a:gd name="T100" fmla="*/ 382 w 427"/>
                <a:gd name="T101" fmla="*/ 165 h 394"/>
                <a:gd name="T102" fmla="*/ 380 w 427"/>
                <a:gd name="T103" fmla="*/ 161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27" h="394">
                  <a:moveTo>
                    <a:pt x="388" y="158"/>
                  </a:moveTo>
                  <a:lnTo>
                    <a:pt x="391" y="150"/>
                  </a:lnTo>
                  <a:lnTo>
                    <a:pt x="397" y="148"/>
                  </a:lnTo>
                  <a:lnTo>
                    <a:pt x="399" y="146"/>
                  </a:lnTo>
                  <a:lnTo>
                    <a:pt x="395" y="127"/>
                  </a:lnTo>
                  <a:lnTo>
                    <a:pt x="395" y="120"/>
                  </a:lnTo>
                  <a:lnTo>
                    <a:pt x="390" y="122"/>
                  </a:lnTo>
                  <a:lnTo>
                    <a:pt x="391" y="114"/>
                  </a:lnTo>
                  <a:lnTo>
                    <a:pt x="397" y="112"/>
                  </a:lnTo>
                  <a:lnTo>
                    <a:pt x="401" y="116"/>
                  </a:lnTo>
                  <a:lnTo>
                    <a:pt x="403" y="111"/>
                  </a:lnTo>
                  <a:lnTo>
                    <a:pt x="399" y="103"/>
                  </a:lnTo>
                  <a:lnTo>
                    <a:pt x="403" y="101"/>
                  </a:lnTo>
                  <a:lnTo>
                    <a:pt x="407" y="97"/>
                  </a:lnTo>
                  <a:lnTo>
                    <a:pt x="412" y="92"/>
                  </a:lnTo>
                  <a:lnTo>
                    <a:pt x="407" y="86"/>
                  </a:lnTo>
                  <a:lnTo>
                    <a:pt x="407" y="84"/>
                  </a:lnTo>
                  <a:lnTo>
                    <a:pt x="410" y="80"/>
                  </a:lnTo>
                  <a:lnTo>
                    <a:pt x="416" y="77"/>
                  </a:lnTo>
                  <a:lnTo>
                    <a:pt x="423" y="71"/>
                  </a:lnTo>
                  <a:lnTo>
                    <a:pt x="420" y="65"/>
                  </a:lnTo>
                  <a:lnTo>
                    <a:pt x="427" y="62"/>
                  </a:lnTo>
                  <a:lnTo>
                    <a:pt x="425" y="56"/>
                  </a:lnTo>
                  <a:lnTo>
                    <a:pt x="423" y="52"/>
                  </a:lnTo>
                  <a:lnTo>
                    <a:pt x="373" y="56"/>
                  </a:lnTo>
                  <a:lnTo>
                    <a:pt x="369" y="50"/>
                  </a:lnTo>
                  <a:lnTo>
                    <a:pt x="373" y="43"/>
                  </a:lnTo>
                  <a:lnTo>
                    <a:pt x="378" y="35"/>
                  </a:lnTo>
                  <a:lnTo>
                    <a:pt x="386" y="32"/>
                  </a:lnTo>
                  <a:lnTo>
                    <a:pt x="391" y="24"/>
                  </a:lnTo>
                  <a:lnTo>
                    <a:pt x="391" y="18"/>
                  </a:lnTo>
                  <a:lnTo>
                    <a:pt x="390" y="11"/>
                  </a:lnTo>
                  <a:lnTo>
                    <a:pt x="384" y="5"/>
                  </a:lnTo>
                  <a:lnTo>
                    <a:pt x="376" y="0"/>
                  </a:lnTo>
                  <a:lnTo>
                    <a:pt x="222" y="11"/>
                  </a:lnTo>
                  <a:lnTo>
                    <a:pt x="85" y="17"/>
                  </a:lnTo>
                  <a:lnTo>
                    <a:pt x="0" y="18"/>
                  </a:lnTo>
                  <a:lnTo>
                    <a:pt x="16" y="109"/>
                  </a:lnTo>
                  <a:lnTo>
                    <a:pt x="19" y="139"/>
                  </a:lnTo>
                  <a:lnTo>
                    <a:pt x="21" y="327"/>
                  </a:lnTo>
                  <a:lnTo>
                    <a:pt x="23" y="329"/>
                  </a:lnTo>
                  <a:lnTo>
                    <a:pt x="23" y="332"/>
                  </a:lnTo>
                  <a:lnTo>
                    <a:pt x="31" y="336"/>
                  </a:lnTo>
                  <a:lnTo>
                    <a:pt x="38" y="332"/>
                  </a:lnTo>
                  <a:lnTo>
                    <a:pt x="59" y="336"/>
                  </a:lnTo>
                  <a:lnTo>
                    <a:pt x="61" y="394"/>
                  </a:lnTo>
                  <a:lnTo>
                    <a:pt x="172" y="391"/>
                  </a:lnTo>
                  <a:lnTo>
                    <a:pt x="318" y="383"/>
                  </a:lnTo>
                  <a:lnTo>
                    <a:pt x="318" y="374"/>
                  </a:lnTo>
                  <a:lnTo>
                    <a:pt x="316" y="368"/>
                  </a:lnTo>
                  <a:lnTo>
                    <a:pt x="324" y="368"/>
                  </a:lnTo>
                  <a:lnTo>
                    <a:pt x="324" y="366"/>
                  </a:lnTo>
                  <a:lnTo>
                    <a:pt x="322" y="355"/>
                  </a:lnTo>
                  <a:lnTo>
                    <a:pt x="320" y="353"/>
                  </a:lnTo>
                  <a:lnTo>
                    <a:pt x="318" y="346"/>
                  </a:lnTo>
                  <a:lnTo>
                    <a:pt x="320" y="340"/>
                  </a:lnTo>
                  <a:lnTo>
                    <a:pt x="320" y="340"/>
                  </a:lnTo>
                  <a:lnTo>
                    <a:pt x="313" y="338"/>
                  </a:lnTo>
                  <a:lnTo>
                    <a:pt x="320" y="334"/>
                  </a:lnTo>
                  <a:lnTo>
                    <a:pt x="314" y="329"/>
                  </a:lnTo>
                  <a:lnTo>
                    <a:pt x="309" y="334"/>
                  </a:lnTo>
                  <a:lnTo>
                    <a:pt x="313" y="329"/>
                  </a:lnTo>
                  <a:lnTo>
                    <a:pt x="309" y="321"/>
                  </a:lnTo>
                  <a:lnTo>
                    <a:pt x="314" y="317"/>
                  </a:lnTo>
                  <a:lnTo>
                    <a:pt x="309" y="310"/>
                  </a:lnTo>
                  <a:lnTo>
                    <a:pt x="314" y="306"/>
                  </a:lnTo>
                  <a:lnTo>
                    <a:pt x="316" y="310"/>
                  </a:lnTo>
                  <a:lnTo>
                    <a:pt x="322" y="306"/>
                  </a:lnTo>
                  <a:lnTo>
                    <a:pt x="314" y="302"/>
                  </a:lnTo>
                  <a:lnTo>
                    <a:pt x="314" y="299"/>
                  </a:lnTo>
                  <a:lnTo>
                    <a:pt x="322" y="299"/>
                  </a:lnTo>
                  <a:lnTo>
                    <a:pt x="324" y="295"/>
                  </a:lnTo>
                  <a:lnTo>
                    <a:pt x="322" y="287"/>
                  </a:lnTo>
                  <a:lnTo>
                    <a:pt x="324" y="280"/>
                  </a:lnTo>
                  <a:lnTo>
                    <a:pt x="320" y="276"/>
                  </a:lnTo>
                  <a:lnTo>
                    <a:pt x="337" y="270"/>
                  </a:lnTo>
                  <a:lnTo>
                    <a:pt x="333" y="263"/>
                  </a:lnTo>
                  <a:lnTo>
                    <a:pt x="333" y="255"/>
                  </a:lnTo>
                  <a:lnTo>
                    <a:pt x="335" y="253"/>
                  </a:lnTo>
                  <a:lnTo>
                    <a:pt x="331" y="250"/>
                  </a:lnTo>
                  <a:lnTo>
                    <a:pt x="339" y="252"/>
                  </a:lnTo>
                  <a:lnTo>
                    <a:pt x="339" y="248"/>
                  </a:lnTo>
                  <a:lnTo>
                    <a:pt x="346" y="240"/>
                  </a:lnTo>
                  <a:lnTo>
                    <a:pt x="344" y="233"/>
                  </a:lnTo>
                  <a:lnTo>
                    <a:pt x="352" y="233"/>
                  </a:lnTo>
                  <a:lnTo>
                    <a:pt x="356" y="231"/>
                  </a:lnTo>
                  <a:lnTo>
                    <a:pt x="361" y="225"/>
                  </a:lnTo>
                  <a:lnTo>
                    <a:pt x="360" y="220"/>
                  </a:lnTo>
                  <a:lnTo>
                    <a:pt x="363" y="210"/>
                  </a:lnTo>
                  <a:lnTo>
                    <a:pt x="360" y="206"/>
                  </a:lnTo>
                  <a:lnTo>
                    <a:pt x="360" y="197"/>
                  </a:lnTo>
                  <a:lnTo>
                    <a:pt x="361" y="203"/>
                  </a:lnTo>
                  <a:lnTo>
                    <a:pt x="369" y="201"/>
                  </a:lnTo>
                  <a:lnTo>
                    <a:pt x="361" y="195"/>
                  </a:lnTo>
                  <a:lnTo>
                    <a:pt x="361" y="186"/>
                  </a:lnTo>
                  <a:lnTo>
                    <a:pt x="363" y="193"/>
                  </a:lnTo>
                  <a:lnTo>
                    <a:pt x="369" y="193"/>
                  </a:lnTo>
                  <a:lnTo>
                    <a:pt x="367" y="178"/>
                  </a:lnTo>
                  <a:lnTo>
                    <a:pt x="371" y="182"/>
                  </a:lnTo>
                  <a:lnTo>
                    <a:pt x="378" y="178"/>
                  </a:lnTo>
                  <a:lnTo>
                    <a:pt x="384" y="173"/>
                  </a:lnTo>
                  <a:lnTo>
                    <a:pt x="382" y="165"/>
                  </a:lnTo>
                  <a:lnTo>
                    <a:pt x="380" y="163"/>
                  </a:lnTo>
                  <a:lnTo>
                    <a:pt x="380" y="161"/>
                  </a:lnTo>
                  <a:lnTo>
                    <a:pt x="388" y="158"/>
                  </a:lnTo>
                  <a:close/>
                </a:path>
              </a:pathLst>
            </a:custGeom>
            <a:grpFill/>
            <a:ln w="28575" cap="rnd" cmpd="sng">
              <a:solidFill>
                <a:schemeClr val="bg1"/>
              </a:solidFill>
              <a:prstDash val="solid"/>
              <a:round/>
              <a:headEnd/>
              <a:tailEnd/>
            </a:ln>
          </p:spPr>
          <p:txBody>
            <a:bodyPr/>
            <a:lstStyle/>
            <a:p>
              <a:pPr defTabSz="914217">
                <a:defRPr/>
              </a:pPr>
              <a:endParaRPr lang="en-US" sz="900"/>
            </a:p>
          </p:txBody>
        </p:sp>
        <p:grpSp>
          <p:nvGrpSpPr>
            <p:cNvPr id="63" name="Group 62"/>
            <p:cNvGrpSpPr/>
            <p:nvPr/>
          </p:nvGrpSpPr>
          <p:grpSpPr>
            <a:xfrm>
              <a:off x="7589789" y="7955879"/>
              <a:ext cx="1116672" cy="895991"/>
              <a:chOff x="3389116" y="3081761"/>
              <a:chExt cx="464013" cy="372361"/>
            </a:xfrm>
            <a:grpFill/>
          </p:grpSpPr>
          <p:sp>
            <p:nvSpPr>
              <p:cNvPr id="232" name="Freeform 45"/>
              <p:cNvSpPr>
                <a:spLocks/>
              </p:cNvSpPr>
              <p:nvPr/>
            </p:nvSpPr>
            <p:spPr bwMode="auto">
              <a:xfrm>
                <a:off x="3580293" y="3401800"/>
                <a:ext cx="28821" cy="13081"/>
              </a:xfrm>
              <a:custGeom>
                <a:avLst/>
                <a:gdLst>
                  <a:gd name="T0" fmla="*/ 19 w 30"/>
                  <a:gd name="T1" fmla="*/ 15 h 15"/>
                  <a:gd name="T2" fmla="*/ 26 w 30"/>
                  <a:gd name="T3" fmla="*/ 13 h 15"/>
                  <a:gd name="T4" fmla="*/ 30 w 30"/>
                  <a:gd name="T5" fmla="*/ 7 h 15"/>
                  <a:gd name="T6" fmla="*/ 30 w 30"/>
                  <a:gd name="T7" fmla="*/ 7 h 15"/>
                  <a:gd name="T8" fmla="*/ 28 w 30"/>
                  <a:gd name="T9" fmla="*/ 5 h 15"/>
                  <a:gd name="T10" fmla="*/ 15 w 30"/>
                  <a:gd name="T11" fmla="*/ 0 h 15"/>
                  <a:gd name="T12" fmla="*/ 0 w 30"/>
                  <a:gd name="T13" fmla="*/ 4 h 15"/>
                  <a:gd name="T14" fmla="*/ 4 w 30"/>
                  <a:gd name="T15" fmla="*/ 9 h 15"/>
                  <a:gd name="T16" fmla="*/ 11 w 30"/>
                  <a:gd name="T17" fmla="*/ 11 h 15"/>
                  <a:gd name="T18" fmla="*/ 19 w 30"/>
                  <a:gd name="T19"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 h="15">
                    <a:moveTo>
                      <a:pt x="19" y="15"/>
                    </a:moveTo>
                    <a:lnTo>
                      <a:pt x="26" y="13"/>
                    </a:lnTo>
                    <a:lnTo>
                      <a:pt x="30" y="7"/>
                    </a:lnTo>
                    <a:lnTo>
                      <a:pt x="30" y="7"/>
                    </a:lnTo>
                    <a:lnTo>
                      <a:pt x="28" y="5"/>
                    </a:lnTo>
                    <a:lnTo>
                      <a:pt x="15" y="0"/>
                    </a:lnTo>
                    <a:lnTo>
                      <a:pt x="0" y="4"/>
                    </a:lnTo>
                    <a:lnTo>
                      <a:pt x="4" y="9"/>
                    </a:lnTo>
                    <a:lnTo>
                      <a:pt x="11" y="11"/>
                    </a:lnTo>
                    <a:lnTo>
                      <a:pt x="19" y="15"/>
                    </a:lnTo>
                    <a:close/>
                  </a:path>
                </a:pathLst>
              </a:custGeom>
              <a:grpFill/>
              <a:ln w="28575" cap="rnd" cmpd="sng">
                <a:solidFill>
                  <a:schemeClr val="bg1"/>
                </a:solidFill>
                <a:prstDash val="solid"/>
                <a:round/>
                <a:headEnd/>
                <a:tailEnd/>
              </a:ln>
            </p:spPr>
            <p:txBody>
              <a:bodyPr/>
              <a:lstStyle/>
              <a:p>
                <a:pPr defTabSz="914217">
                  <a:defRPr/>
                </a:pPr>
                <a:endParaRPr lang="en-US" sz="900"/>
              </a:p>
            </p:txBody>
          </p:sp>
          <p:sp>
            <p:nvSpPr>
              <p:cNvPr id="233" name="Freeform 46"/>
              <p:cNvSpPr>
                <a:spLocks/>
              </p:cNvSpPr>
              <p:nvPr/>
            </p:nvSpPr>
            <p:spPr bwMode="auto">
              <a:xfrm>
                <a:off x="3580293" y="3401800"/>
                <a:ext cx="28821" cy="13081"/>
              </a:xfrm>
              <a:custGeom>
                <a:avLst/>
                <a:gdLst>
                  <a:gd name="T0" fmla="*/ 19 w 30"/>
                  <a:gd name="T1" fmla="*/ 15 h 15"/>
                  <a:gd name="T2" fmla="*/ 26 w 30"/>
                  <a:gd name="T3" fmla="*/ 13 h 15"/>
                  <a:gd name="T4" fmla="*/ 30 w 30"/>
                  <a:gd name="T5" fmla="*/ 7 h 15"/>
                  <a:gd name="T6" fmla="*/ 30 w 30"/>
                  <a:gd name="T7" fmla="*/ 7 h 15"/>
                  <a:gd name="T8" fmla="*/ 28 w 30"/>
                  <a:gd name="T9" fmla="*/ 5 h 15"/>
                  <a:gd name="T10" fmla="*/ 15 w 30"/>
                  <a:gd name="T11" fmla="*/ 0 h 15"/>
                  <a:gd name="T12" fmla="*/ 0 w 30"/>
                  <a:gd name="T13" fmla="*/ 4 h 15"/>
                  <a:gd name="T14" fmla="*/ 4 w 30"/>
                  <a:gd name="T15" fmla="*/ 9 h 15"/>
                  <a:gd name="T16" fmla="*/ 11 w 30"/>
                  <a:gd name="T17" fmla="*/ 11 h 15"/>
                  <a:gd name="T18" fmla="*/ 19 w 30"/>
                  <a:gd name="T19"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 h="15">
                    <a:moveTo>
                      <a:pt x="19" y="15"/>
                    </a:moveTo>
                    <a:lnTo>
                      <a:pt x="26" y="13"/>
                    </a:lnTo>
                    <a:lnTo>
                      <a:pt x="30" y="7"/>
                    </a:lnTo>
                    <a:lnTo>
                      <a:pt x="30" y="7"/>
                    </a:lnTo>
                    <a:lnTo>
                      <a:pt x="28" y="5"/>
                    </a:lnTo>
                    <a:lnTo>
                      <a:pt x="15" y="0"/>
                    </a:lnTo>
                    <a:lnTo>
                      <a:pt x="0" y="4"/>
                    </a:lnTo>
                    <a:lnTo>
                      <a:pt x="4" y="9"/>
                    </a:lnTo>
                    <a:lnTo>
                      <a:pt x="11" y="11"/>
                    </a:lnTo>
                    <a:lnTo>
                      <a:pt x="19" y="15"/>
                    </a:lnTo>
                    <a:close/>
                  </a:path>
                </a:pathLst>
              </a:custGeom>
              <a:grpFill/>
              <a:ln w="28575" cap="rnd" cmpd="sng">
                <a:solidFill>
                  <a:schemeClr val="bg1"/>
                </a:solidFill>
                <a:prstDash val="solid"/>
                <a:round/>
                <a:headEnd/>
                <a:tailEnd/>
              </a:ln>
            </p:spPr>
            <p:txBody>
              <a:bodyPr/>
              <a:lstStyle/>
              <a:p>
                <a:pPr defTabSz="914217">
                  <a:defRPr/>
                </a:pPr>
                <a:endParaRPr lang="en-US" sz="900"/>
              </a:p>
            </p:txBody>
          </p:sp>
          <p:sp>
            <p:nvSpPr>
              <p:cNvPr id="234" name="Freeform 47"/>
              <p:cNvSpPr>
                <a:spLocks/>
              </p:cNvSpPr>
              <p:nvPr/>
            </p:nvSpPr>
            <p:spPr bwMode="auto">
              <a:xfrm>
                <a:off x="3646581" y="3422728"/>
                <a:ext cx="14410" cy="13081"/>
              </a:xfrm>
              <a:custGeom>
                <a:avLst/>
                <a:gdLst>
                  <a:gd name="T0" fmla="*/ 14 w 15"/>
                  <a:gd name="T1" fmla="*/ 15 h 15"/>
                  <a:gd name="T2" fmla="*/ 15 w 15"/>
                  <a:gd name="T3" fmla="*/ 13 h 15"/>
                  <a:gd name="T4" fmla="*/ 14 w 15"/>
                  <a:gd name="T5" fmla="*/ 8 h 15"/>
                  <a:gd name="T6" fmla="*/ 8 w 15"/>
                  <a:gd name="T7" fmla="*/ 0 h 15"/>
                  <a:gd name="T8" fmla="*/ 2 w 15"/>
                  <a:gd name="T9" fmla="*/ 8 h 15"/>
                  <a:gd name="T10" fmla="*/ 0 w 15"/>
                  <a:gd name="T11" fmla="*/ 10 h 15"/>
                  <a:gd name="T12" fmla="*/ 8 w 15"/>
                  <a:gd name="T13" fmla="*/ 15 h 15"/>
                  <a:gd name="T14" fmla="*/ 14 w 15"/>
                  <a:gd name="T15" fmla="*/ 15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15">
                    <a:moveTo>
                      <a:pt x="14" y="15"/>
                    </a:moveTo>
                    <a:lnTo>
                      <a:pt x="15" y="13"/>
                    </a:lnTo>
                    <a:lnTo>
                      <a:pt x="14" y="8"/>
                    </a:lnTo>
                    <a:lnTo>
                      <a:pt x="8" y="0"/>
                    </a:lnTo>
                    <a:lnTo>
                      <a:pt x="2" y="8"/>
                    </a:lnTo>
                    <a:lnTo>
                      <a:pt x="0" y="10"/>
                    </a:lnTo>
                    <a:lnTo>
                      <a:pt x="8" y="15"/>
                    </a:lnTo>
                    <a:lnTo>
                      <a:pt x="14" y="15"/>
                    </a:lnTo>
                    <a:close/>
                  </a:path>
                </a:pathLst>
              </a:custGeom>
              <a:grpFill/>
              <a:ln w="28575" cap="rnd" cmpd="sng">
                <a:solidFill>
                  <a:schemeClr val="bg1"/>
                </a:solidFill>
                <a:prstDash val="solid"/>
                <a:round/>
                <a:headEnd/>
                <a:tailEnd/>
              </a:ln>
            </p:spPr>
            <p:txBody>
              <a:bodyPr/>
              <a:lstStyle/>
              <a:p>
                <a:pPr defTabSz="914217">
                  <a:defRPr/>
                </a:pPr>
                <a:endParaRPr lang="en-US" sz="900"/>
              </a:p>
            </p:txBody>
          </p:sp>
          <p:sp>
            <p:nvSpPr>
              <p:cNvPr id="235" name="Freeform 48"/>
              <p:cNvSpPr>
                <a:spLocks/>
              </p:cNvSpPr>
              <p:nvPr/>
            </p:nvSpPr>
            <p:spPr bwMode="auto">
              <a:xfrm>
                <a:off x="3646581" y="3422728"/>
                <a:ext cx="14410" cy="13081"/>
              </a:xfrm>
              <a:custGeom>
                <a:avLst/>
                <a:gdLst>
                  <a:gd name="T0" fmla="*/ 14 w 15"/>
                  <a:gd name="T1" fmla="*/ 15 h 15"/>
                  <a:gd name="T2" fmla="*/ 15 w 15"/>
                  <a:gd name="T3" fmla="*/ 13 h 15"/>
                  <a:gd name="T4" fmla="*/ 14 w 15"/>
                  <a:gd name="T5" fmla="*/ 8 h 15"/>
                  <a:gd name="T6" fmla="*/ 8 w 15"/>
                  <a:gd name="T7" fmla="*/ 0 h 15"/>
                  <a:gd name="T8" fmla="*/ 2 w 15"/>
                  <a:gd name="T9" fmla="*/ 8 h 15"/>
                  <a:gd name="T10" fmla="*/ 0 w 15"/>
                  <a:gd name="T11" fmla="*/ 10 h 15"/>
                  <a:gd name="T12" fmla="*/ 8 w 15"/>
                  <a:gd name="T13" fmla="*/ 15 h 15"/>
                  <a:gd name="T14" fmla="*/ 14 w 15"/>
                  <a:gd name="T15" fmla="*/ 15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15">
                    <a:moveTo>
                      <a:pt x="14" y="15"/>
                    </a:moveTo>
                    <a:lnTo>
                      <a:pt x="15" y="13"/>
                    </a:lnTo>
                    <a:lnTo>
                      <a:pt x="14" y="8"/>
                    </a:lnTo>
                    <a:lnTo>
                      <a:pt x="8" y="0"/>
                    </a:lnTo>
                    <a:lnTo>
                      <a:pt x="2" y="8"/>
                    </a:lnTo>
                    <a:lnTo>
                      <a:pt x="0" y="10"/>
                    </a:lnTo>
                    <a:lnTo>
                      <a:pt x="8" y="15"/>
                    </a:lnTo>
                    <a:lnTo>
                      <a:pt x="14" y="15"/>
                    </a:lnTo>
                    <a:close/>
                  </a:path>
                </a:pathLst>
              </a:custGeom>
              <a:grpFill/>
              <a:ln w="28575" cap="rnd" cmpd="sng">
                <a:solidFill>
                  <a:schemeClr val="bg1"/>
                </a:solidFill>
                <a:prstDash val="solid"/>
                <a:round/>
                <a:headEnd/>
                <a:tailEnd/>
              </a:ln>
            </p:spPr>
            <p:txBody>
              <a:bodyPr/>
              <a:lstStyle/>
              <a:p>
                <a:pPr defTabSz="914217">
                  <a:defRPr/>
                </a:pPr>
                <a:endParaRPr lang="en-US" sz="900"/>
              </a:p>
            </p:txBody>
          </p:sp>
          <p:sp>
            <p:nvSpPr>
              <p:cNvPr id="236" name="Freeform 71"/>
              <p:cNvSpPr>
                <a:spLocks/>
              </p:cNvSpPr>
              <p:nvPr/>
            </p:nvSpPr>
            <p:spPr bwMode="auto">
              <a:xfrm>
                <a:off x="3389116" y="3081761"/>
                <a:ext cx="464013" cy="372361"/>
              </a:xfrm>
              <a:custGeom>
                <a:avLst/>
                <a:gdLst>
                  <a:gd name="T0" fmla="*/ 411 w 483"/>
                  <a:gd name="T1" fmla="*/ 263 h 427"/>
                  <a:gd name="T2" fmla="*/ 402 w 483"/>
                  <a:gd name="T3" fmla="*/ 216 h 427"/>
                  <a:gd name="T4" fmla="*/ 233 w 483"/>
                  <a:gd name="T5" fmla="*/ 213 h 427"/>
                  <a:gd name="T6" fmla="*/ 236 w 483"/>
                  <a:gd name="T7" fmla="*/ 183 h 427"/>
                  <a:gd name="T8" fmla="*/ 244 w 483"/>
                  <a:gd name="T9" fmla="*/ 154 h 427"/>
                  <a:gd name="T10" fmla="*/ 248 w 483"/>
                  <a:gd name="T11" fmla="*/ 132 h 427"/>
                  <a:gd name="T12" fmla="*/ 265 w 483"/>
                  <a:gd name="T13" fmla="*/ 102 h 427"/>
                  <a:gd name="T14" fmla="*/ 263 w 483"/>
                  <a:gd name="T15" fmla="*/ 90 h 427"/>
                  <a:gd name="T16" fmla="*/ 285 w 483"/>
                  <a:gd name="T17" fmla="*/ 73 h 427"/>
                  <a:gd name="T18" fmla="*/ 267 w 483"/>
                  <a:gd name="T19" fmla="*/ 55 h 427"/>
                  <a:gd name="T20" fmla="*/ 263 w 483"/>
                  <a:gd name="T21" fmla="*/ 43 h 427"/>
                  <a:gd name="T22" fmla="*/ 265 w 483"/>
                  <a:gd name="T23" fmla="*/ 13 h 427"/>
                  <a:gd name="T24" fmla="*/ 257 w 483"/>
                  <a:gd name="T25" fmla="*/ 0 h 427"/>
                  <a:gd name="T26" fmla="*/ 20 w 483"/>
                  <a:gd name="T27" fmla="*/ 137 h 427"/>
                  <a:gd name="T28" fmla="*/ 35 w 483"/>
                  <a:gd name="T29" fmla="*/ 179 h 427"/>
                  <a:gd name="T30" fmla="*/ 52 w 483"/>
                  <a:gd name="T31" fmla="*/ 213 h 427"/>
                  <a:gd name="T32" fmla="*/ 52 w 483"/>
                  <a:gd name="T33" fmla="*/ 246 h 427"/>
                  <a:gd name="T34" fmla="*/ 41 w 483"/>
                  <a:gd name="T35" fmla="*/ 288 h 427"/>
                  <a:gd name="T36" fmla="*/ 33 w 483"/>
                  <a:gd name="T37" fmla="*/ 335 h 427"/>
                  <a:gd name="T38" fmla="*/ 28 w 483"/>
                  <a:gd name="T39" fmla="*/ 354 h 427"/>
                  <a:gd name="T40" fmla="*/ 75 w 483"/>
                  <a:gd name="T41" fmla="*/ 354 h 427"/>
                  <a:gd name="T42" fmla="*/ 84 w 483"/>
                  <a:gd name="T43" fmla="*/ 340 h 427"/>
                  <a:gd name="T44" fmla="*/ 90 w 483"/>
                  <a:gd name="T45" fmla="*/ 357 h 427"/>
                  <a:gd name="T46" fmla="*/ 171 w 483"/>
                  <a:gd name="T47" fmla="*/ 378 h 427"/>
                  <a:gd name="T48" fmla="*/ 184 w 483"/>
                  <a:gd name="T49" fmla="*/ 357 h 427"/>
                  <a:gd name="T50" fmla="*/ 214 w 483"/>
                  <a:gd name="T51" fmla="*/ 354 h 427"/>
                  <a:gd name="T52" fmla="*/ 242 w 483"/>
                  <a:gd name="T53" fmla="*/ 365 h 427"/>
                  <a:gd name="T54" fmla="*/ 272 w 483"/>
                  <a:gd name="T55" fmla="*/ 371 h 427"/>
                  <a:gd name="T56" fmla="*/ 276 w 483"/>
                  <a:gd name="T57" fmla="*/ 387 h 427"/>
                  <a:gd name="T58" fmla="*/ 297 w 483"/>
                  <a:gd name="T59" fmla="*/ 406 h 427"/>
                  <a:gd name="T60" fmla="*/ 332 w 483"/>
                  <a:gd name="T61" fmla="*/ 412 h 427"/>
                  <a:gd name="T62" fmla="*/ 351 w 483"/>
                  <a:gd name="T63" fmla="*/ 391 h 427"/>
                  <a:gd name="T64" fmla="*/ 370 w 483"/>
                  <a:gd name="T65" fmla="*/ 416 h 427"/>
                  <a:gd name="T66" fmla="*/ 389 w 483"/>
                  <a:gd name="T67" fmla="*/ 391 h 427"/>
                  <a:gd name="T68" fmla="*/ 396 w 483"/>
                  <a:gd name="T69" fmla="*/ 374 h 427"/>
                  <a:gd name="T70" fmla="*/ 415 w 483"/>
                  <a:gd name="T71" fmla="*/ 387 h 427"/>
                  <a:gd name="T72" fmla="*/ 443 w 483"/>
                  <a:gd name="T73" fmla="*/ 399 h 427"/>
                  <a:gd name="T74" fmla="*/ 455 w 483"/>
                  <a:gd name="T75" fmla="*/ 414 h 427"/>
                  <a:gd name="T76" fmla="*/ 473 w 483"/>
                  <a:gd name="T77" fmla="*/ 418 h 427"/>
                  <a:gd name="T78" fmla="*/ 483 w 483"/>
                  <a:gd name="T79" fmla="*/ 395 h 427"/>
                  <a:gd name="T80" fmla="*/ 447 w 483"/>
                  <a:gd name="T81" fmla="*/ 378 h 427"/>
                  <a:gd name="T82" fmla="*/ 417 w 483"/>
                  <a:gd name="T83" fmla="*/ 357 h 427"/>
                  <a:gd name="T84" fmla="*/ 430 w 483"/>
                  <a:gd name="T85" fmla="*/ 348 h 427"/>
                  <a:gd name="T86" fmla="*/ 445 w 483"/>
                  <a:gd name="T87" fmla="*/ 331 h 427"/>
                  <a:gd name="T88" fmla="*/ 426 w 483"/>
                  <a:gd name="T89" fmla="*/ 312 h 427"/>
                  <a:gd name="T90" fmla="*/ 406 w 483"/>
                  <a:gd name="T91" fmla="*/ 322 h 427"/>
                  <a:gd name="T92" fmla="*/ 417 w 483"/>
                  <a:gd name="T93" fmla="*/ 299 h 427"/>
                  <a:gd name="T94" fmla="*/ 391 w 483"/>
                  <a:gd name="T95" fmla="*/ 307 h 427"/>
                  <a:gd name="T96" fmla="*/ 346 w 483"/>
                  <a:gd name="T97" fmla="*/ 299 h 427"/>
                  <a:gd name="T98" fmla="*/ 383 w 483"/>
                  <a:gd name="T99" fmla="*/ 282 h 427"/>
                  <a:gd name="T100" fmla="*/ 411 w 483"/>
                  <a:gd name="T101" fmla="*/ 295 h 427"/>
                  <a:gd name="T102" fmla="*/ 424 w 483"/>
                  <a:gd name="T103" fmla="*/ 292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83" h="427">
                    <a:moveTo>
                      <a:pt x="421" y="288"/>
                    </a:moveTo>
                    <a:lnTo>
                      <a:pt x="417" y="282"/>
                    </a:lnTo>
                    <a:lnTo>
                      <a:pt x="417" y="278"/>
                    </a:lnTo>
                    <a:lnTo>
                      <a:pt x="413" y="271"/>
                    </a:lnTo>
                    <a:lnTo>
                      <a:pt x="411" y="263"/>
                    </a:lnTo>
                    <a:lnTo>
                      <a:pt x="402" y="256"/>
                    </a:lnTo>
                    <a:lnTo>
                      <a:pt x="398" y="248"/>
                    </a:lnTo>
                    <a:lnTo>
                      <a:pt x="394" y="241"/>
                    </a:lnTo>
                    <a:lnTo>
                      <a:pt x="398" y="230"/>
                    </a:lnTo>
                    <a:lnTo>
                      <a:pt x="402" y="216"/>
                    </a:lnTo>
                    <a:lnTo>
                      <a:pt x="404" y="209"/>
                    </a:lnTo>
                    <a:lnTo>
                      <a:pt x="402" y="207"/>
                    </a:lnTo>
                    <a:lnTo>
                      <a:pt x="317" y="214"/>
                    </a:lnTo>
                    <a:lnTo>
                      <a:pt x="227" y="218"/>
                    </a:lnTo>
                    <a:lnTo>
                      <a:pt x="233" y="213"/>
                    </a:lnTo>
                    <a:lnTo>
                      <a:pt x="229" y="205"/>
                    </a:lnTo>
                    <a:lnTo>
                      <a:pt x="229" y="198"/>
                    </a:lnTo>
                    <a:lnTo>
                      <a:pt x="225" y="190"/>
                    </a:lnTo>
                    <a:lnTo>
                      <a:pt x="235" y="188"/>
                    </a:lnTo>
                    <a:lnTo>
                      <a:pt x="236" y="183"/>
                    </a:lnTo>
                    <a:lnTo>
                      <a:pt x="231" y="177"/>
                    </a:lnTo>
                    <a:lnTo>
                      <a:pt x="238" y="177"/>
                    </a:lnTo>
                    <a:lnTo>
                      <a:pt x="236" y="162"/>
                    </a:lnTo>
                    <a:lnTo>
                      <a:pt x="242" y="156"/>
                    </a:lnTo>
                    <a:lnTo>
                      <a:pt x="244" y="154"/>
                    </a:lnTo>
                    <a:lnTo>
                      <a:pt x="236" y="154"/>
                    </a:lnTo>
                    <a:lnTo>
                      <a:pt x="244" y="149"/>
                    </a:lnTo>
                    <a:lnTo>
                      <a:pt x="246" y="143"/>
                    </a:lnTo>
                    <a:lnTo>
                      <a:pt x="252" y="136"/>
                    </a:lnTo>
                    <a:lnTo>
                      <a:pt x="248" y="132"/>
                    </a:lnTo>
                    <a:lnTo>
                      <a:pt x="250" y="126"/>
                    </a:lnTo>
                    <a:lnTo>
                      <a:pt x="255" y="122"/>
                    </a:lnTo>
                    <a:lnTo>
                      <a:pt x="272" y="105"/>
                    </a:lnTo>
                    <a:lnTo>
                      <a:pt x="272" y="104"/>
                    </a:lnTo>
                    <a:lnTo>
                      <a:pt x="265" y="102"/>
                    </a:lnTo>
                    <a:lnTo>
                      <a:pt x="272" y="102"/>
                    </a:lnTo>
                    <a:lnTo>
                      <a:pt x="272" y="98"/>
                    </a:lnTo>
                    <a:lnTo>
                      <a:pt x="278" y="90"/>
                    </a:lnTo>
                    <a:lnTo>
                      <a:pt x="270" y="92"/>
                    </a:lnTo>
                    <a:lnTo>
                      <a:pt x="263" y="90"/>
                    </a:lnTo>
                    <a:lnTo>
                      <a:pt x="267" y="85"/>
                    </a:lnTo>
                    <a:lnTo>
                      <a:pt x="274" y="81"/>
                    </a:lnTo>
                    <a:lnTo>
                      <a:pt x="280" y="75"/>
                    </a:lnTo>
                    <a:lnTo>
                      <a:pt x="285" y="75"/>
                    </a:lnTo>
                    <a:lnTo>
                      <a:pt x="285" y="73"/>
                    </a:lnTo>
                    <a:lnTo>
                      <a:pt x="285" y="72"/>
                    </a:lnTo>
                    <a:lnTo>
                      <a:pt x="278" y="70"/>
                    </a:lnTo>
                    <a:lnTo>
                      <a:pt x="276" y="64"/>
                    </a:lnTo>
                    <a:lnTo>
                      <a:pt x="270" y="60"/>
                    </a:lnTo>
                    <a:lnTo>
                      <a:pt x="267" y="55"/>
                    </a:lnTo>
                    <a:lnTo>
                      <a:pt x="267" y="53"/>
                    </a:lnTo>
                    <a:lnTo>
                      <a:pt x="274" y="55"/>
                    </a:lnTo>
                    <a:lnTo>
                      <a:pt x="268" y="47"/>
                    </a:lnTo>
                    <a:lnTo>
                      <a:pt x="274" y="42"/>
                    </a:lnTo>
                    <a:lnTo>
                      <a:pt x="263" y="43"/>
                    </a:lnTo>
                    <a:lnTo>
                      <a:pt x="261" y="40"/>
                    </a:lnTo>
                    <a:lnTo>
                      <a:pt x="268" y="30"/>
                    </a:lnTo>
                    <a:lnTo>
                      <a:pt x="261" y="26"/>
                    </a:lnTo>
                    <a:lnTo>
                      <a:pt x="259" y="19"/>
                    </a:lnTo>
                    <a:lnTo>
                      <a:pt x="265" y="13"/>
                    </a:lnTo>
                    <a:lnTo>
                      <a:pt x="265" y="6"/>
                    </a:lnTo>
                    <a:lnTo>
                      <a:pt x="259" y="6"/>
                    </a:lnTo>
                    <a:lnTo>
                      <a:pt x="253" y="10"/>
                    </a:lnTo>
                    <a:lnTo>
                      <a:pt x="253" y="4"/>
                    </a:lnTo>
                    <a:lnTo>
                      <a:pt x="257" y="0"/>
                    </a:lnTo>
                    <a:lnTo>
                      <a:pt x="111" y="8"/>
                    </a:lnTo>
                    <a:lnTo>
                      <a:pt x="0" y="11"/>
                    </a:lnTo>
                    <a:lnTo>
                      <a:pt x="3" y="120"/>
                    </a:lnTo>
                    <a:lnTo>
                      <a:pt x="17" y="132"/>
                    </a:lnTo>
                    <a:lnTo>
                      <a:pt x="20" y="137"/>
                    </a:lnTo>
                    <a:lnTo>
                      <a:pt x="26" y="152"/>
                    </a:lnTo>
                    <a:lnTo>
                      <a:pt x="24" y="162"/>
                    </a:lnTo>
                    <a:lnTo>
                      <a:pt x="30" y="169"/>
                    </a:lnTo>
                    <a:lnTo>
                      <a:pt x="33" y="177"/>
                    </a:lnTo>
                    <a:lnTo>
                      <a:pt x="35" y="179"/>
                    </a:lnTo>
                    <a:lnTo>
                      <a:pt x="39" y="184"/>
                    </a:lnTo>
                    <a:lnTo>
                      <a:pt x="39" y="192"/>
                    </a:lnTo>
                    <a:lnTo>
                      <a:pt x="50" y="205"/>
                    </a:lnTo>
                    <a:lnTo>
                      <a:pt x="52" y="207"/>
                    </a:lnTo>
                    <a:lnTo>
                      <a:pt x="52" y="213"/>
                    </a:lnTo>
                    <a:lnTo>
                      <a:pt x="54" y="220"/>
                    </a:lnTo>
                    <a:lnTo>
                      <a:pt x="50" y="226"/>
                    </a:lnTo>
                    <a:lnTo>
                      <a:pt x="54" y="231"/>
                    </a:lnTo>
                    <a:lnTo>
                      <a:pt x="50" y="239"/>
                    </a:lnTo>
                    <a:lnTo>
                      <a:pt x="52" y="246"/>
                    </a:lnTo>
                    <a:lnTo>
                      <a:pt x="49" y="252"/>
                    </a:lnTo>
                    <a:lnTo>
                      <a:pt x="47" y="260"/>
                    </a:lnTo>
                    <a:lnTo>
                      <a:pt x="41" y="267"/>
                    </a:lnTo>
                    <a:lnTo>
                      <a:pt x="39" y="275"/>
                    </a:lnTo>
                    <a:lnTo>
                      <a:pt x="41" y="288"/>
                    </a:lnTo>
                    <a:lnTo>
                      <a:pt x="35" y="295"/>
                    </a:lnTo>
                    <a:lnTo>
                      <a:pt x="39" y="303"/>
                    </a:lnTo>
                    <a:lnTo>
                      <a:pt x="43" y="320"/>
                    </a:lnTo>
                    <a:lnTo>
                      <a:pt x="41" y="327"/>
                    </a:lnTo>
                    <a:lnTo>
                      <a:pt x="33" y="335"/>
                    </a:lnTo>
                    <a:lnTo>
                      <a:pt x="33" y="335"/>
                    </a:lnTo>
                    <a:lnTo>
                      <a:pt x="33" y="335"/>
                    </a:lnTo>
                    <a:lnTo>
                      <a:pt x="35" y="342"/>
                    </a:lnTo>
                    <a:lnTo>
                      <a:pt x="33" y="350"/>
                    </a:lnTo>
                    <a:lnTo>
                      <a:pt x="28" y="354"/>
                    </a:lnTo>
                    <a:lnTo>
                      <a:pt x="26" y="361"/>
                    </a:lnTo>
                    <a:lnTo>
                      <a:pt x="33" y="367"/>
                    </a:lnTo>
                    <a:lnTo>
                      <a:pt x="39" y="361"/>
                    </a:lnTo>
                    <a:lnTo>
                      <a:pt x="73" y="357"/>
                    </a:lnTo>
                    <a:lnTo>
                      <a:pt x="75" y="354"/>
                    </a:lnTo>
                    <a:lnTo>
                      <a:pt x="67" y="350"/>
                    </a:lnTo>
                    <a:lnTo>
                      <a:pt x="75" y="344"/>
                    </a:lnTo>
                    <a:lnTo>
                      <a:pt x="77" y="327"/>
                    </a:lnTo>
                    <a:lnTo>
                      <a:pt x="82" y="333"/>
                    </a:lnTo>
                    <a:lnTo>
                      <a:pt x="84" y="340"/>
                    </a:lnTo>
                    <a:lnTo>
                      <a:pt x="84" y="346"/>
                    </a:lnTo>
                    <a:lnTo>
                      <a:pt x="79" y="350"/>
                    </a:lnTo>
                    <a:lnTo>
                      <a:pt x="77" y="354"/>
                    </a:lnTo>
                    <a:lnTo>
                      <a:pt x="82" y="355"/>
                    </a:lnTo>
                    <a:lnTo>
                      <a:pt x="90" y="357"/>
                    </a:lnTo>
                    <a:lnTo>
                      <a:pt x="103" y="359"/>
                    </a:lnTo>
                    <a:lnTo>
                      <a:pt x="118" y="365"/>
                    </a:lnTo>
                    <a:lnTo>
                      <a:pt x="126" y="369"/>
                    </a:lnTo>
                    <a:lnTo>
                      <a:pt x="137" y="374"/>
                    </a:lnTo>
                    <a:lnTo>
                      <a:pt x="171" y="378"/>
                    </a:lnTo>
                    <a:lnTo>
                      <a:pt x="178" y="378"/>
                    </a:lnTo>
                    <a:lnTo>
                      <a:pt x="188" y="372"/>
                    </a:lnTo>
                    <a:lnTo>
                      <a:pt x="195" y="372"/>
                    </a:lnTo>
                    <a:lnTo>
                      <a:pt x="189" y="363"/>
                    </a:lnTo>
                    <a:lnTo>
                      <a:pt x="184" y="357"/>
                    </a:lnTo>
                    <a:lnTo>
                      <a:pt x="191" y="355"/>
                    </a:lnTo>
                    <a:lnTo>
                      <a:pt x="193" y="354"/>
                    </a:lnTo>
                    <a:lnTo>
                      <a:pt x="201" y="350"/>
                    </a:lnTo>
                    <a:lnTo>
                      <a:pt x="214" y="346"/>
                    </a:lnTo>
                    <a:lnTo>
                      <a:pt x="214" y="354"/>
                    </a:lnTo>
                    <a:lnTo>
                      <a:pt x="214" y="357"/>
                    </a:lnTo>
                    <a:lnTo>
                      <a:pt x="220" y="355"/>
                    </a:lnTo>
                    <a:lnTo>
                      <a:pt x="235" y="354"/>
                    </a:lnTo>
                    <a:lnTo>
                      <a:pt x="236" y="361"/>
                    </a:lnTo>
                    <a:lnTo>
                      <a:pt x="242" y="365"/>
                    </a:lnTo>
                    <a:lnTo>
                      <a:pt x="246" y="374"/>
                    </a:lnTo>
                    <a:lnTo>
                      <a:pt x="253" y="374"/>
                    </a:lnTo>
                    <a:lnTo>
                      <a:pt x="267" y="378"/>
                    </a:lnTo>
                    <a:lnTo>
                      <a:pt x="270" y="372"/>
                    </a:lnTo>
                    <a:lnTo>
                      <a:pt x="272" y="371"/>
                    </a:lnTo>
                    <a:lnTo>
                      <a:pt x="272" y="367"/>
                    </a:lnTo>
                    <a:lnTo>
                      <a:pt x="274" y="372"/>
                    </a:lnTo>
                    <a:lnTo>
                      <a:pt x="272" y="374"/>
                    </a:lnTo>
                    <a:lnTo>
                      <a:pt x="272" y="380"/>
                    </a:lnTo>
                    <a:lnTo>
                      <a:pt x="276" y="387"/>
                    </a:lnTo>
                    <a:lnTo>
                      <a:pt x="283" y="391"/>
                    </a:lnTo>
                    <a:lnTo>
                      <a:pt x="287" y="399"/>
                    </a:lnTo>
                    <a:lnTo>
                      <a:pt x="285" y="406"/>
                    </a:lnTo>
                    <a:lnTo>
                      <a:pt x="289" y="410"/>
                    </a:lnTo>
                    <a:lnTo>
                      <a:pt x="297" y="406"/>
                    </a:lnTo>
                    <a:lnTo>
                      <a:pt x="310" y="416"/>
                    </a:lnTo>
                    <a:lnTo>
                      <a:pt x="317" y="412"/>
                    </a:lnTo>
                    <a:lnTo>
                      <a:pt x="319" y="412"/>
                    </a:lnTo>
                    <a:lnTo>
                      <a:pt x="327" y="416"/>
                    </a:lnTo>
                    <a:lnTo>
                      <a:pt x="332" y="412"/>
                    </a:lnTo>
                    <a:lnTo>
                      <a:pt x="332" y="402"/>
                    </a:lnTo>
                    <a:lnTo>
                      <a:pt x="334" y="395"/>
                    </a:lnTo>
                    <a:lnTo>
                      <a:pt x="342" y="395"/>
                    </a:lnTo>
                    <a:lnTo>
                      <a:pt x="347" y="393"/>
                    </a:lnTo>
                    <a:lnTo>
                      <a:pt x="351" y="391"/>
                    </a:lnTo>
                    <a:lnTo>
                      <a:pt x="355" y="399"/>
                    </a:lnTo>
                    <a:lnTo>
                      <a:pt x="361" y="395"/>
                    </a:lnTo>
                    <a:lnTo>
                      <a:pt x="368" y="399"/>
                    </a:lnTo>
                    <a:lnTo>
                      <a:pt x="368" y="408"/>
                    </a:lnTo>
                    <a:lnTo>
                      <a:pt x="370" y="416"/>
                    </a:lnTo>
                    <a:lnTo>
                      <a:pt x="377" y="412"/>
                    </a:lnTo>
                    <a:lnTo>
                      <a:pt x="383" y="406"/>
                    </a:lnTo>
                    <a:lnTo>
                      <a:pt x="387" y="401"/>
                    </a:lnTo>
                    <a:lnTo>
                      <a:pt x="381" y="393"/>
                    </a:lnTo>
                    <a:lnTo>
                      <a:pt x="389" y="391"/>
                    </a:lnTo>
                    <a:lnTo>
                      <a:pt x="387" y="378"/>
                    </a:lnTo>
                    <a:lnTo>
                      <a:pt x="372" y="371"/>
                    </a:lnTo>
                    <a:lnTo>
                      <a:pt x="372" y="365"/>
                    </a:lnTo>
                    <a:lnTo>
                      <a:pt x="372" y="363"/>
                    </a:lnTo>
                    <a:lnTo>
                      <a:pt x="396" y="374"/>
                    </a:lnTo>
                    <a:lnTo>
                      <a:pt x="404" y="374"/>
                    </a:lnTo>
                    <a:lnTo>
                      <a:pt x="409" y="378"/>
                    </a:lnTo>
                    <a:lnTo>
                      <a:pt x="413" y="380"/>
                    </a:lnTo>
                    <a:lnTo>
                      <a:pt x="409" y="387"/>
                    </a:lnTo>
                    <a:lnTo>
                      <a:pt x="415" y="387"/>
                    </a:lnTo>
                    <a:lnTo>
                      <a:pt x="423" y="386"/>
                    </a:lnTo>
                    <a:lnTo>
                      <a:pt x="426" y="393"/>
                    </a:lnTo>
                    <a:lnTo>
                      <a:pt x="436" y="395"/>
                    </a:lnTo>
                    <a:lnTo>
                      <a:pt x="441" y="393"/>
                    </a:lnTo>
                    <a:lnTo>
                      <a:pt x="443" y="399"/>
                    </a:lnTo>
                    <a:lnTo>
                      <a:pt x="449" y="406"/>
                    </a:lnTo>
                    <a:lnTo>
                      <a:pt x="455" y="408"/>
                    </a:lnTo>
                    <a:lnTo>
                      <a:pt x="456" y="399"/>
                    </a:lnTo>
                    <a:lnTo>
                      <a:pt x="458" y="406"/>
                    </a:lnTo>
                    <a:lnTo>
                      <a:pt x="455" y="414"/>
                    </a:lnTo>
                    <a:lnTo>
                      <a:pt x="449" y="427"/>
                    </a:lnTo>
                    <a:lnTo>
                      <a:pt x="456" y="421"/>
                    </a:lnTo>
                    <a:lnTo>
                      <a:pt x="458" y="414"/>
                    </a:lnTo>
                    <a:lnTo>
                      <a:pt x="464" y="406"/>
                    </a:lnTo>
                    <a:lnTo>
                      <a:pt x="473" y="418"/>
                    </a:lnTo>
                    <a:lnTo>
                      <a:pt x="473" y="412"/>
                    </a:lnTo>
                    <a:lnTo>
                      <a:pt x="477" y="404"/>
                    </a:lnTo>
                    <a:lnTo>
                      <a:pt x="477" y="401"/>
                    </a:lnTo>
                    <a:lnTo>
                      <a:pt x="483" y="399"/>
                    </a:lnTo>
                    <a:lnTo>
                      <a:pt x="483" y="395"/>
                    </a:lnTo>
                    <a:lnTo>
                      <a:pt x="475" y="393"/>
                    </a:lnTo>
                    <a:lnTo>
                      <a:pt x="473" y="387"/>
                    </a:lnTo>
                    <a:lnTo>
                      <a:pt x="468" y="384"/>
                    </a:lnTo>
                    <a:lnTo>
                      <a:pt x="453" y="382"/>
                    </a:lnTo>
                    <a:lnTo>
                      <a:pt x="447" y="378"/>
                    </a:lnTo>
                    <a:lnTo>
                      <a:pt x="438" y="378"/>
                    </a:lnTo>
                    <a:lnTo>
                      <a:pt x="434" y="371"/>
                    </a:lnTo>
                    <a:lnTo>
                      <a:pt x="426" y="367"/>
                    </a:lnTo>
                    <a:lnTo>
                      <a:pt x="419" y="365"/>
                    </a:lnTo>
                    <a:lnTo>
                      <a:pt x="417" y="357"/>
                    </a:lnTo>
                    <a:lnTo>
                      <a:pt x="423" y="355"/>
                    </a:lnTo>
                    <a:lnTo>
                      <a:pt x="421" y="352"/>
                    </a:lnTo>
                    <a:lnTo>
                      <a:pt x="428" y="350"/>
                    </a:lnTo>
                    <a:lnTo>
                      <a:pt x="436" y="354"/>
                    </a:lnTo>
                    <a:lnTo>
                      <a:pt x="430" y="348"/>
                    </a:lnTo>
                    <a:lnTo>
                      <a:pt x="426" y="340"/>
                    </a:lnTo>
                    <a:lnTo>
                      <a:pt x="434" y="335"/>
                    </a:lnTo>
                    <a:lnTo>
                      <a:pt x="441" y="335"/>
                    </a:lnTo>
                    <a:lnTo>
                      <a:pt x="443" y="337"/>
                    </a:lnTo>
                    <a:lnTo>
                      <a:pt x="445" y="331"/>
                    </a:lnTo>
                    <a:lnTo>
                      <a:pt x="445" y="324"/>
                    </a:lnTo>
                    <a:lnTo>
                      <a:pt x="440" y="320"/>
                    </a:lnTo>
                    <a:lnTo>
                      <a:pt x="438" y="312"/>
                    </a:lnTo>
                    <a:lnTo>
                      <a:pt x="436" y="307"/>
                    </a:lnTo>
                    <a:lnTo>
                      <a:pt x="426" y="312"/>
                    </a:lnTo>
                    <a:lnTo>
                      <a:pt x="424" y="320"/>
                    </a:lnTo>
                    <a:lnTo>
                      <a:pt x="423" y="327"/>
                    </a:lnTo>
                    <a:lnTo>
                      <a:pt x="415" y="327"/>
                    </a:lnTo>
                    <a:lnTo>
                      <a:pt x="413" y="320"/>
                    </a:lnTo>
                    <a:lnTo>
                      <a:pt x="406" y="322"/>
                    </a:lnTo>
                    <a:lnTo>
                      <a:pt x="400" y="318"/>
                    </a:lnTo>
                    <a:lnTo>
                      <a:pt x="400" y="316"/>
                    </a:lnTo>
                    <a:lnTo>
                      <a:pt x="415" y="307"/>
                    </a:lnTo>
                    <a:lnTo>
                      <a:pt x="417" y="299"/>
                    </a:lnTo>
                    <a:lnTo>
                      <a:pt x="417" y="299"/>
                    </a:lnTo>
                    <a:lnTo>
                      <a:pt x="409" y="303"/>
                    </a:lnTo>
                    <a:lnTo>
                      <a:pt x="409" y="297"/>
                    </a:lnTo>
                    <a:lnTo>
                      <a:pt x="404" y="303"/>
                    </a:lnTo>
                    <a:lnTo>
                      <a:pt x="398" y="299"/>
                    </a:lnTo>
                    <a:lnTo>
                      <a:pt x="391" y="307"/>
                    </a:lnTo>
                    <a:lnTo>
                      <a:pt x="385" y="308"/>
                    </a:lnTo>
                    <a:lnTo>
                      <a:pt x="364" y="310"/>
                    </a:lnTo>
                    <a:lnTo>
                      <a:pt x="355" y="310"/>
                    </a:lnTo>
                    <a:lnTo>
                      <a:pt x="346" y="307"/>
                    </a:lnTo>
                    <a:lnTo>
                      <a:pt x="346" y="299"/>
                    </a:lnTo>
                    <a:lnTo>
                      <a:pt x="351" y="293"/>
                    </a:lnTo>
                    <a:lnTo>
                      <a:pt x="361" y="278"/>
                    </a:lnTo>
                    <a:lnTo>
                      <a:pt x="366" y="277"/>
                    </a:lnTo>
                    <a:lnTo>
                      <a:pt x="376" y="278"/>
                    </a:lnTo>
                    <a:lnTo>
                      <a:pt x="383" y="282"/>
                    </a:lnTo>
                    <a:lnTo>
                      <a:pt x="391" y="288"/>
                    </a:lnTo>
                    <a:lnTo>
                      <a:pt x="396" y="288"/>
                    </a:lnTo>
                    <a:lnTo>
                      <a:pt x="402" y="292"/>
                    </a:lnTo>
                    <a:lnTo>
                      <a:pt x="404" y="290"/>
                    </a:lnTo>
                    <a:lnTo>
                      <a:pt x="411" y="295"/>
                    </a:lnTo>
                    <a:lnTo>
                      <a:pt x="417" y="295"/>
                    </a:lnTo>
                    <a:lnTo>
                      <a:pt x="421" y="295"/>
                    </a:lnTo>
                    <a:lnTo>
                      <a:pt x="421" y="297"/>
                    </a:lnTo>
                    <a:lnTo>
                      <a:pt x="428" y="293"/>
                    </a:lnTo>
                    <a:lnTo>
                      <a:pt x="424" y="292"/>
                    </a:lnTo>
                    <a:lnTo>
                      <a:pt x="421" y="288"/>
                    </a:lnTo>
                    <a:close/>
                  </a:path>
                </a:pathLst>
              </a:custGeom>
              <a:grpFill/>
              <a:ln w="28575" cap="rnd" cmpd="sng">
                <a:solidFill>
                  <a:schemeClr val="bg1"/>
                </a:solidFill>
                <a:prstDash val="solid"/>
                <a:round/>
                <a:headEnd/>
                <a:tailEnd/>
              </a:ln>
            </p:spPr>
            <p:txBody>
              <a:bodyPr/>
              <a:lstStyle/>
              <a:p>
                <a:pPr defTabSz="914217">
                  <a:defRPr/>
                </a:pPr>
                <a:endParaRPr lang="en-US" sz="900"/>
              </a:p>
            </p:txBody>
          </p:sp>
        </p:grpSp>
        <p:sp>
          <p:nvSpPr>
            <p:cNvPr id="67" name="Freeform 72"/>
            <p:cNvSpPr>
              <a:spLocks/>
            </p:cNvSpPr>
            <p:nvPr/>
          </p:nvSpPr>
          <p:spPr bwMode="auto">
            <a:xfrm>
              <a:off x="8066051" y="4791579"/>
              <a:ext cx="18497" cy="12589"/>
            </a:xfrm>
            <a:custGeom>
              <a:avLst/>
              <a:gdLst>
                <a:gd name="T0" fmla="*/ 8 w 8"/>
                <a:gd name="T1" fmla="*/ 2 h 6"/>
                <a:gd name="T2" fmla="*/ 8 w 8"/>
                <a:gd name="T3" fmla="*/ 0 h 6"/>
                <a:gd name="T4" fmla="*/ 0 w 8"/>
                <a:gd name="T5" fmla="*/ 6 h 6"/>
                <a:gd name="T6" fmla="*/ 8 w 8"/>
                <a:gd name="T7" fmla="*/ 2 h 6"/>
              </a:gdLst>
              <a:ahLst/>
              <a:cxnLst>
                <a:cxn ang="0">
                  <a:pos x="T0" y="T1"/>
                </a:cxn>
                <a:cxn ang="0">
                  <a:pos x="T2" y="T3"/>
                </a:cxn>
                <a:cxn ang="0">
                  <a:pos x="T4" y="T5"/>
                </a:cxn>
                <a:cxn ang="0">
                  <a:pos x="T6" y="T7"/>
                </a:cxn>
              </a:cxnLst>
              <a:rect l="0" t="0" r="r" b="b"/>
              <a:pathLst>
                <a:path w="8" h="6">
                  <a:moveTo>
                    <a:pt x="8" y="2"/>
                  </a:moveTo>
                  <a:lnTo>
                    <a:pt x="8" y="0"/>
                  </a:lnTo>
                  <a:lnTo>
                    <a:pt x="0" y="6"/>
                  </a:lnTo>
                  <a:lnTo>
                    <a:pt x="8" y="2"/>
                  </a:lnTo>
                  <a:close/>
                </a:path>
              </a:pathLst>
            </a:custGeom>
            <a:grpFill/>
            <a:ln w="28575" cap="rnd" cmpd="sng">
              <a:solidFill>
                <a:schemeClr val="bg1"/>
              </a:solidFill>
              <a:prstDash val="solid"/>
              <a:round/>
              <a:headEnd/>
              <a:tailEnd/>
            </a:ln>
          </p:spPr>
          <p:txBody>
            <a:bodyPr/>
            <a:lstStyle/>
            <a:p>
              <a:pPr defTabSz="914217">
                <a:defRPr/>
              </a:pPr>
              <a:endParaRPr lang="en-US" sz="900"/>
            </a:p>
          </p:txBody>
        </p:sp>
        <p:sp>
          <p:nvSpPr>
            <p:cNvPr id="68" name="Freeform 73"/>
            <p:cNvSpPr>
              <a:spLocks/>
            </p:cNvSpPr>
            <p:nvPr/>
          </p:nvSpPr>
          <p:spPr bwMode="auto">
            <a:xfrm>
              <a:off x="8066051" y="4791579"/>
              <a:ext cx="18497" cy="12589"/>
            </a:xfrm>
            <a:custGeom>
              <a:avLst/>
              <a:gdLst>
                <a:gd name="T0" fmla="*/ 8 w 8"/>
                <a:gd name="T1" fmla="*/ 2 h 6"/>
                <a:gd name="T2" fmla="*/ 8 w 8"/>
                <a:gd name="T3" fmla="*/ 0 h 6"/>
                <a:gd name="T4" fmla="*/ 0 w 8"/>
                <a:gd name="T5" fmla="*/ 6 h 6"/>
                <a:gd name="T6" fmla="*/ 8 w 8"/>
                <a:gd name="T7" fmla="*/ 2 h 6"/>
              </a:gdLst>
              <a:ahLst/>
              <a:cxnLst>
                <a:cxn ang="0">
                  <a:pos x="T0" y="T1"/>
                </a:cxn>
                <a:cxn ang="0">
                  <a:pos x="T2" y="T3"/>
                </a:cxn>
                <a:cxn ang="0">
                  <a:pos x="T4" y="T5"/>
                </a:cxn>
                <a:cxn ang="0">
                  <a:pos x="T6" y="T7"/>
                </a:cxn>
              </a:cxnLst>
              <a:rect l="0" t="0" r="r" b="b"/>
              <a:pathLst>
                <a:path w="8" h="6">
                  <a:moveTo>
                    <a:pt x="8" y="2"/>
                  </a:moveTo>
                  <a:lnTo>
                    <a:pt x="8" y="0"/>
                  </a:lnTo>
                  <a:lnTo>
                    <a:pt x="0" y="6"/>
                  </a:lnTo>
                  <a:lnTo>
                    <a:pt x="8" y="2"/>
                  </a:lnTo>
                  <a:close/>
                </a:path>
              </a:pathLst>
            </a:custGeom>
            <a:grpFill/>
            <a:ln w="28575" cap="rnd" cmpd="sng">
              <a:solidFill>
                <a:schemeClr val="bg1"/>
              </a:solidFill>
              <a:prstDash val="solid"/>
              <a:round/>
              <a:headEnd/>
              <a:tailEnd/>
            </a:ln>
          </p:spPr>
          <p:txBody>
            <a:bodyPr/>
            <a:lstStyle/>
            <a:p>
              <a:pPr defTabSz="914217">
                <a:defRPr/>
              </a:pPr>
              <a:endParaRPr lang="en-US" sz="900"/>
            </a:p>
          </p:txBody>
        </p:sp>
        <p:sp>
          <p:nvSpPr>
            <p:cNvPr id="69" name="Freeform 74"/>
            <p:cNvSpPr>
              <a:spLocks/>
            </p:cNvSpPr>
            <p:nvPr/>
          </p:nvSpPr>
          <p:spPr bwMode="auto">
            <a:xfrm>
              <a:off x="8093796" y="4768499"/>
              <a:ext cx="6936" cy="16786"/>
            </a:xfrm>
            <a:custGeom>
              <a:avLst/>
              <a:gdLst>
                <a:gd name="T0" fmla="*/ 3 w 3"/>
                <a:gd name="T1" fmla="*/ 0 h 8"/>
                <a:gd name="T2" fmla="*/ 0 w 3"/>
                <a:gd name="T3" fmla="*/ 0 h 8"/>
                <a:gd name="T4" fmla="*/ 2 w 3"/>
                <a:gd name="T5" fmla="*/ 8 h 8"/>
                <a:gd name="T6" fmla="*/ 3 w 3"/>
                <a:gd name="T7" fmla="*/ 0 h 8"/>
              </a:gdLst>
              <a:ahLst/>
              <a:cxnLst>
                <a:cxn ang="0">
                  <a:pos x="T0" y="T1"/>
                </a:cxn>
                <a:cxn ang="0">
                  <a:pos x="T2" y="T3"/>
                </a:cxn>
                <a:cxn ang="0">
                  <a:pos x="T4" y="T5"/>
                </a:cxn>
                <a:cxn ang="0">
                  <a:pos x="T6" y="T7"/>
                </a:cxn>
              </a:cxnLst>
              <a:rect l="0" t="0" r="r" b="b"/>
              <a:pathLst>
                <a:path w="3" h="8">
                  <a:moveTo>
                    <a:pt x="3" y="0"/>
                  </a:moveTo>
                  <a:lnTo>
                    <a:pt x="0" y="0"/>
                  </a:lnTo>
                  <a:lnTo>
                    <a:pt x="2" y="8"/>
                  </a:lnTo>
                  <a:lnTo>
                    <a:pt x="3" y="0"/>
                  </a:lnTo>
                  <a:close/>
                </a:path>
              </a:pathLst>
            </a:custGeom>
            <a:grpFill/>
            <a:ln w="28575" cap="rnd" cmpd="sng">
              <a:solidFill>
                <a:schemeClr val="bg1"/>
              </a:solidFill>
              <a:prstDash val="solid"/>
              <a:round/>
              <a:headEnd/>
              <a:tailEnd/>
            </a:ln>
          </p:spPr>
          <p:txBody>
            <a:bodyPr/>
            <a:lstStyle/>
            <a:p>
              <a:pPr defTabSz="914217">
                <a:defRPr/>
              </a:pPr>
              <a:endParaRPr lang="en-US" sz="900"/>
            </a:p>
          </p:txBody>
        </p:sp>
        <p:sp>
          <p:nvSpPr>
            <p:cNvPr id="72" name="Freeform 75"/>
            <p:cNvSpPr>
              <a:spLocks/>
            </p:cNvSpPr>
            <p:nvPr/>
          </p:nvSpPr>
          <p:spPr bwMode="auto">
            <a:xfrm>
              <a:off x="8093796" y="4768499"/>
              <a:ext cx="6936" cy="16786"/>
            </a:xfrm>
            <a:custGeom>
              <a:avLst/>
              <a:gdLst>
                <a:gd name="T0" fmla="*/ 3 w 3"/>
                <a:gd name="T1" fmla="*/ 0 h 8"/>
                <a:gd name="T2" fmla="*/ 0 w 3"/>
                <a:gd name="T3" fmla="*/ 0 h 8"/>
                <a:gd name="T4" fmla="*/ 2 w 3"/>
                <a:gd name="T5" fmla="*/ 8 h 8"/>
                <a:gd name="T6" fmla="*/ 3 w 3"/>
                <a:gd name="T7" fmla="*/ 0 h 8"/>
              </a:gdLst>
              <a:ahLst/>
              <a:cxnLst>
                <a:cxn ang="0">
                  <a:pos x="T0" y="T1"/>
                </a:cxn>
                <a:cxn ang="0">
                  <a:pos x="T2" y="T3"/>
                </a:cxn>
                <a:cxn ang="0">
                  <a:pos x="T4" y="T5"/>
                </a:cxn>
                <a:cxn ang="0">
                  <a:pos x="T6" y="T7"/>
                </a:cxn>
              </a:cxnLst>
              <a:rect l="0" t="0" r="r" b="b"/>
              <a:pathLst>
                <a:path w="3" h="8">
                  <a:moveTo>
                    <a:pt x="3" y="0"/>
                  </a:moveTo>
                  <a:lnTo>
                    <a:pt x="0" y="0"/>
                  </a:lnTo>
                  <a:lnTo>
                    <a:pt x="2" y="8"/>
                  </a:lnTo>
                  <a:lnTo>
                    <a:pt x="3" y="0"/>
                  </a:lnTo>
                  <a:close/>
                </a:path>
              </a:pathLst>
            </a:custGeom>
            <a:grpFill/>
            <a:ln w="28575" cap="rnd" cmpd="sng">
              <a:solidFill>
                <a:schemeClr val="bg1"/>
              </a:solidFill>
              <a:prstDash val="solid"/>
              <a:round/>
              <a:headEnd/>
              <a:tailEnd/>
            </a:ln>
          </p:spPr>
          <p:txBody>
            <a:bodyPr/>
            <a:lstStyle/>
            <a:p>
              <a:pPr defTabSz="914217">
                <a:defRPr/>
              </a:pPr>
              <a:endParaRPr lang="en-US" sz="900"/>
            </a:p>
          </p:txBody>
        </p:sp>
        <p:sp>
          <p:nvSpPr>
            <p:cNvPr id="75" name="Freeform 76"/>
            <p:cNvSpPr>
              <a:spLocks/>
            </p:cNvSpPr>
            <p:nvPr/>
          </p:nvSpPr>
          <p:spPr bwMode="auto">
            <a:xfrm>
              <a:off x="8292623" y="4495713"/>
              <a:ext cx="113286" cy="88131"/>
            </a:xfrm>
            <a:custGeom>
              <a:avLst/>
              <a:gdLst>
                <a:gd name="T0" fmla="*/ 10 w 49"/>
                <a:gd name="T1" fmla="*/ 38 h 42"/>
                <a:gd name="T2" fmla="*/ 15 w 49"/>
                <a:gd name="T3" fmla="*/ 32 h 42"/>
                <a:gd name="T4" fmla="*/ 19 w 49"/>
                <a:gd name="T5" fmla="*/ 27 h 42"/>
                <a:gd name="T6" fmla="*/ 34 w 49"/>
                <a:gd name="T7" fmla="*/ 21 h 42"/>
                <a:gd name="T8" fmla="*/ 40 w 49"/>
                <a:gd name="T9" fmla="*/ 15 h 42"/>
                <a:gd name="T10" fmla="*/ 43 w 49"/>
                <a:gd name="T11" fmla="*/ 8 h 42"/>
                <a:gd name="T12" fmla="*/ 49 w 49"/>
                <a:gd name="T13" fmla="*/ 2 h 42"/>
                <a:gd name="T14" fmla="*/ 47 w 49"/>
                <a:gd name="T15" fmla="*/ 0 h 42"/>
                <a:gd name="T16" fmla="*/ 40 w 49"/>
                <a:gd name="T17" fmla="*/ 4 h 42"/>
                <a:gd name="T18" fmla="*/ 28 w 49"/>
                <a:gd name="T19" fmla="*/ 14 h 42"/>
                <a:gd name="T20" fmla="*/ 13 w 49"/>
                <a:gd name="T21" fmla="*/ 21 h 42"/>
                <a:gd name="T22" fmla="*/ 0 w 49"/>
                <a:gd name="T23" fmla="*/ 31 h 42"/>
                <a:gd name="T24" fmla="*/ 0 w 49"/>
                <a:gd name="T25" fmla="*/ 34 h 42"/>
                <a:gd name="T26" fmla="*/ 2 w 49"/>
                <a:gd name="T27" fmla="*/ 42 h 42"/>
                <a:gd name="T28" fmla="*/ 10 w 49"/>
                <a:gd name="T29" fmla="*/ 38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9" h="42">
                  <a:moveTo>
                    <a:pt x="10" y="38"/>
                  </a:moveTo>
                  <a:lnTo>
                    <a:pt x="15" y="32"/>
                  </a:lnTo>
                  <a:lnTo>
                    <a:pt x="19" y="27"/>
                  </a:lnTo>
                  <a:lnTo>
                    <a:pt x="34" y="21"/>
                  </a:lnTo>
                  <a:lnTo>
                    <a:pt x="40" y="15"/>
                  </a:lnTo>
                  <a:lnTo>
                    <a:pt x="43" y="8"/>
                  </a:lnTo>
                  <a:lnTo>
                    <a:pt x="49" y="2"/>
                  </a:lnTo>
                  <a:lnTo>
                    <a:pt x="47" y="0"/>
                  </a:lnTo>
                  <a:lnTo>
                    <a:pt x="40" y="4"/>
                  </a:lnTo>
                  <a:lnTo>
                    <a:pt x="28" y="14"/>
                  </a:lnTo>
                  <a:lnTo>
                    <a:pt x="13" y="21"/>
                  </a:lnTo>
                  <a:lnTo>
                    <a:pt x="0" y="31"/>
                  </a:lnTo>
                  <a:lnTo>
                    <a:pt x="0" y="34"/>
                  </a:lnTo>
                  <a:lnTo>
                    <a:pt x="2" y="42"/>
                  </a:lnTo>
                  <a:lnTo>
                    <a:pt x="10" y="38"/>
                  </a:lnTo>
                  <a:close/>
                </a:path>
              </a:pathLst>
            </a:custGeom>
            <a:grpFill/>
            <a:ln w="28575" cap="rnd" cmpd="sng">
              <a:solidFill>
                <a:schemeClr val="bg1"/>
              </a:solidFill>
              <a:prstDash val="solid"/>
              <a:round/>
              <a:headEnd/>
              <a:tailEnd/>
            </a:ln>
          </p:spPr>
          <p:txBody>
            <a:bodyPr/>
            <a:lstStyle/>
            <a:p>
              <a:pPr defTabSz="914217">
                <a:defRPr/>
              </a:pPr>
              <a:endParaRPr lang="en-US" sz="900"/>
            </a:p>
          </p:txBody>
        </p:sp>
        <p:sp>
          <p:nvSpPr>
            <p:cNvPr id="78" name="Freeform 78"/>
            <p:cNvSpPr>
              <a:spLocks/>
            </p:cNvSpPr>
            <p:nvPr/>
          </p:nvSpPr>
          <p:spPr bwMode="auto">
            <a:xfrm>
              <a:off x="8405909" y="4642597"/>
              <a:ext cx="143342" cy="115408"/>
            </a:xfrm>
            <a:custGeom>
              <a:avLst/>
              <a:gdLst>
                <a:gd name="T0" fmla="*/ 2 w 62"/>
                <a:gd name="T1" fmla="*/ 41 h 55"/>
                <a:gd name="T2" fmla="*/ 15 w 62"/>
                <a:gd name="T3" fmla="*/ 41 h 55"/>
                <a:gd name="T4" fmla="*/ 15 w 62"/>
                <a:gd name="T5" fmla="*/ 34 h 55"/>
                <a:gd name="T6" fmla="*/ 15 w 62"/>
                <a:gd name="T7" fmla="*/ 41 h 55"/>
                <a:gd name="T8" fmla="*/ 9 w 62"/>
                <a:gd name="T9" fmla="*/ 49 h 55"/>
                <a:gd name="T10" fmla="*/ 17 w 62"/>
                <a:gd name="T11" fmla="*/ 55 h 55"/>
                <a:gd name="T12" fmla="*/ 26 w 62"/>
                <a:gd name="T13" fmla="*/ 36 h 55"/>
                <a:gd name="T14" fmla="*/ 38 w 62"/>
                <a:gd name="T15" fmla="*/ 23 h 55"/>
                <a:gd name="T16" fmla="*/ 45 w 62"/>
                <a:gd name="T17" fmla="*/ 17 h 55"/>
                <a:gd name="T18" fmla="*/ 47 w 62"/>
                <a:gd name="T19" fmla="*/ 9 h 55"/>
                <a:gd name="T20" fmla="*/ 56 w 62"/>
                <a:gd name="T21" fmla="*/ 9 h 55"/>
                <a:gd name="T22" fmla="*/ 62 w 62"/>
                <a:gd name="T23" fmla="*/ 4 h 55"/>
                <a:gd name="T24" fmla="*/ 56 w 62"/>
                <a:gd name="T25" fmla="*/ 0 h 55"/>
                <a:gd name="T26" fmla="*/ 41 w 62"/>
                <a:gd name="T27" fmla="*/ 0 h 55"/>
                <a:gd name="T28" fmla="*/ 26 w 62"/>
                <a:gd name="T29" fmla="*/ 6 h 55"/>
                <a:gd name="T30" fmla="*/ 13 w 62"/>
                <a:gd name="T31" fmla="*/ 13 h 55"/>
                <a:gd name="T32" fmla="*/ 4 w 62"/>
                <a:gd name="T33" fmla="*/ 28 h 55"/>
                <a:gd name="T34" fmla="*/ 0 w 62"/>
                <a:gd name="T35" fmla="*/ 34 h 55"/>
                <a:gd name="T36" fmla="*/ 2 w 62"/>
                <a:gd name="T37" fmla="*/ 41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2" h="55">
                  <a:moveTo>
                    <a:pt x="2" y="41"/>
                  </a:moveTo>
                  <a:lnTo>
                    <a:pt x="15" y="41"/>
                  </a:lnTo>
                  <a:lnTo>
                    <a:pt x="15" y="34"/>
                  </a:lnTo>
                  <a:lnTo>
                    <a:pt x="15" y="41"/>
                  </a:lnTo>
                  <a:lnTo>
                    <a:pt x="9" y="49"/>
                  </a:lnTo>
                  <a:lnTo>
                    <a:pt x="17" y="55"/>
                  </a:lnTo>
                  <a:lnTo>
                    <a:pt x="26" y="36"/>
                  </a:lnTo>
                  <a:lnTo>
                    <a:pt x="38" y="23"/>
                  </a:lnTo>
                  <a:lnTo>
                    <a:pt x="45" y="17"/>
                  </a:lnTo>
                  <a:lnTo>
                    <a:pt x="47" y="9"/>
                  </a:lnTo>
                  <a:lnTo>
                    <a:pt x="56" y="9"/>
                  </a:lnTo>
                  <a:lnTo>
                    <a:pt x="62" y="4"/>
                  </a:lnTo>
                  <a:lnTo>
                    <a:pt x="56" y="0"/>
                  </a:lnTo>
                  <a:lnTo>
                    <a:pt x="41" y="0"/>
                  </a:lnTo>
                  <a:lnTo>
                    <a:pt x="26" y="6"/>
                  </a:lnTo>
                  <a:lnTo>
                    <a:pt x="13" y="13"/>
                  </a:lnTo>
                  <a:lnTo>
                    <a:pt x="4" y="28"/>
                  </a:lnTo>
                  <a:lnTo>
                    <a:pt x="0" y="34"/>
                  </a:lnTo>
                  <a:lnTo>
                    <a:pt x="2" y="41"/>
                  </a:lnTo>
                  <a:close/>
                </a:path>
              </a:pathLst>
            </a:custGeom>
            <a:grpFill/>
            <a:ln w="28575" cap="rnd" cmpd="sng">
              <a:solidFill>
                <a:schemeClr val="bg1"/>
              </a:solidFill>
              <a:prstDash val="solid"/>
              <a:round/>
              <a:headEnd/>
              <a:tailEnd/>
            </a:ln>
          </p:spPr>
          <p:txBody>
            <a:bodyPr/>
            <a:lstStyle/>
            <a:p>
              <a:pPr defTabSz="914217">
                <a:defRPr/>
              </a:pPr>
              <a:endParaRPr lang="en-US" sz="900"/>
            </a:p>
          </p:txBody>
        </p:sp>
        <p:sp>
          <p:nvSpPr>
            <p:cNvPr id="81" name="Freeform 80"/>
            <p:cNvSpPr>
              <a:spLocks/>
            </p:cNvSpPr>
            <p:nvPr/>
          </p:nvSpPr>
          <p:spPr bwMode="auto">
            <a:xfrm>
              <a:off x="7693826" y="4791579"/>
              <a:ext cx="984892" cy="1003006"/>
            </a:xfrm>
            <a:custGeom>
              <a:avLst/>
              <a:gdLst>
                <a:gd name="T0" fmla="*/ 41 w 426"/>
                <a:gd name="T1" fmla="*/ 40 h 478"/>
                <a:gd name="T2" fmla="*/ 37 w 426"/>
                <a:gd name="T3" fmla="*/ 109 h 478"/>
                <a:gd name="T4" fmla="*/ 9 w 426"/>
                <a:gd name="T5" fmla="*/ 132 h 478"/>
                <a:gd name="T6" fmla="*/ 0 w 426"/>
                <a:gd name="T7" fmla="*/ 153 h 478"/>
                <a:gd name="T8" fmla="*/ 19 w 426"/>
                <a:gd name="T9" fmla="*/ 173 h 478"/>
                <a:gd name="T10" fmla="*/ 9 w 426"/>
                <a:gd name="T11" fmla="*/ 213 h 478"/>
                <a:gd name="T12" fmla="*/ 9 w 426"/>
                <a:gd name="T13" fmla="*/ 247 h 478"/>
                <a:gd name="T14" fmla="*/ 35 w 426"/>
                <a:gd name="T15" fmla="*/ 264 h 478"/>
                <a:gd name="T16" fmla="*/ 58 w 426"/>
                <a:gd name="T17" fmla="*/ 277 h 478"/>
                <a:gd name="T18" fmla="*/ 86 w 426"/>
                <a:gd name="T19" fmla="*/ 301 h 478"/>
                <a:gd name="T20" fmla="*/ 114 w 426"/>
                <a:gd name="T21" fmla="*/ 320 h 478"/>
                <a:gd name="T22" fmla="*/ 133 w 426"/>
                <a:gd name="T23" fmla="*/ 339 h 478"/>
                <a:gd name="T24" fmla="*/ 137 w 426"/>
                <a:gd name="T25" fmla="*/ 367 h 478"/>
                <a:gd name="T26" fmla="*/ 141 w 426"/>
                <a:gd name="T27" fmla="*/ 382 h 478"/>
                <a:gd name="T28" fmla="*/ 152 w 426"/>
                <a:gd name="T29" fmla="*/ 399 h 478"/>
                <a:gd name="T30" fmla="*/ 150 w 426"/>
                <a:gd name="T31" fmla="*/ 435 h 478"/>
                <a:gd name="T32" fmla="*/ 160 w 426"/>
                <a:gd name="T33" fmla="*/ 457 h 478"/>
                <a:gd name="T34" fmla="*/ 191 w 426"/>
                <a:gd name="T35" fmla="*/ 478 h 478"/>
                <a:gd name="T36" fmla="*/ 415 w 426"/>
                <a:gd name="T37" fmla="*/ 463 h 478"/>
                <a:gd name="T38" fmla="*/ 415 w 426"/>
                <a:gd name="T39" fmla="*/ 435 h 478"/>
                <a:gd name="T40" fmla="*/ 408 w 426"/>
                <a:gd name="T41" fmla="*/ 414 h 478"/>
                <a:gd name="T42" fmla="*/ 400 w 426"/>
                <a:gd name="T43" fmla="*/ 384 h 478"/>
                <a:gd name="T44" fmla="*/ 404 w 426"/>
                <a:gd name="T45" fmla="*/ 350 h 478"/>
                <a:gd name="T46" fmla="*/ 410 w 426"/>
                <a:gd name="T47" fmla="*/ 329 h 478"/>
                <a:gd name="T48" fmla="*/ 410 w 426"/>
                <a:gd name="T49" fmla="*/ 294 h 478"/>
                <a:gd name="T50" fmla="*/ 421 w 426"/>
                <a:gd name="T51" fmla="*/ 277 h 478"/>
                <a:gd name="T52" fmla="*/ 419 w 426"/>
                <a:gd name="T53" fmla="*/ 243 h 478"/>
                <a:gd name="T54" fmla="*/ 425 w 426"/>
                <a:gd name="T55" fmla="*/ 209 h 478"/>
                <a:gd name="T56" fmla="*/ 404 w 426"/>
                <a:gd name="T57" fmla="*/ 211 h 478"/>
                <a:gd name="T58" fmla="*/ 395 w 426"/>
                <a:gd name="T59" fmla="*/ 232 h 478"/>
                <a:gd name="T60" fmla="*/ 378 w 426"/>
                <a:gd name="T61" fmla="*/ 243 h 478"/>
                <a:gd name="T62" fmla="*/ 383 w 426"/>
                <a:gd name="T63" fmla="*/ 213 h 478"/>
                <a:gd name="T64" fmla="*/ 395 w 426"/>
                <a:gd name="T65" fmla="*/ 196 h 478"/>
                <a:gd name="T66" fmla="*/ 404 w 426"/>
                <a:gd name="T67" fmla="*/ 181 h 478"/>
                <a:gd name="T68" fmla="*/ 393 w 426"/>
                <a:gd name="T69" fmla="*/ 173 h 478"/>
                <a:gd name="T70" fmla="*/ 389 w 426"/>
                <a:gd name="T71" fmla="*/ 153 h 478"/>
                <a:gd name="T72" fmla="*/ 383 w 426"/>
                <a:gd name="T73" fmla="*/ 143 h 478"/>
                <a:gd name="T74" fmla="*/ 383 w 426"/>
                <a:gd name="T75" fmla="*/ 121 h 478"/>
                <a:gd name="T76" fmla="*/ 359 w 426"/>
                <a:gd name="T77" fmla="*/ 109 h 478"/>
                <a:gd name="T78" fmla="*/ 332 w 426"/>
                <a:gd name="T79" fmla="*/ 91 h 478"/>
                <a:gd name="T80" fmla="*/ 304 w 426"/>
                <a:gd name="T81" fmla="*/ 89 h 478"/>
                <a:gd name="T82" fmla="*/ 205 w 426"/>
                <a:gd name="T83" fmla="*/ 64 h 478"/>
                <a:gd name="T84" fmla="*/ 184 w 426"/>
                <a:gd name="T85" fmla="*/ 44 h 478"/>
                <a:gd name="T86" fmla="*/ 161 w 426"/>
                <a:gd name="T87" fmla="*/ 36 h 478"/>
                <a:gd name="T88" fmla="*/ 141 w 426"/>
                <a:gd name="T89" fmla="*/ 38 h 478"/>
                <a:gd name="T90" fmla="*/ 144 w 426"/>
                <a:gd name="T91" fmla="*/ 21 h 478"/>
                <a:gd name="T92" fmla="*/ 144 w 426"/>
                <a:gd name="T93" fmla="*/ 0 h 478"/>
                <a:gd name="T94" fmla="*/ 122 w 426"/>
                <a:gd name="T95" fmla="*/ 14 h 478"/>
                <a:gd name="T96" fmla="*/ 73 w 426"/>
                <a:gd name="T97" fmla="*/ 34 h 478"/>
                <a:gd name="T98" fmla="*/ 52 w 426"/>
                <a:gd name="T99" fmla="*/ 29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26" h="478">
                  <a:moveTo>
                    <a:pt x="49" y="32"/>
                  </a:moveTo>
                  <a:lnTo>
                    <a:pt x="47" y="40"/>
                  </a:lnTo>
                  <a:lnTo>
                    <a:pt x="41" y="40"/>
                  </a:lnTo>
                  <a:lnTo>
                    <a:pt x="43" y="94"/>
                  </a:lnTo>
                  <a:lnTo>
                    <a:pt x="41" y="102"/>
                  </a:lnTo>
                  <a:lnTo>
                    <a:pt x="37" y="109"/>
                  </a:lnTo>
                  <a:lnTo>
                    <a:pt x="24" y="115"/>
                  </a:lnTo>
                  <a:lnTo>
                    <a:pt x="11" y="125"/>
                  </a:lnTo>
                  <a:lnTo>
                    <a:pt x="9" y="132"/>
                  </a:lnTo>
                  <a:lnTo>
                    <a:pt x="5" y="140"/>
                  </a:lnTo>
                  <a:lnTo>
                    <a:pt x="0" y="145"/>
                  </a:lnTo>
                  <a:lnTo>
                    <a:pt x="0" y="153"/>
                  </a:lnTo>
                  <a:lnTo>
                    <a:pt x="5" y="160"/>
                  </a:lnTo>
                  <a:lnTo>
                    <a:pt x="11" y="160"/>
                  </a:lnTo>
                  <a:lnTo>
                    <a:pt x="19" y="173"/>
                  </a:lnTo>
                  <a:lnTo>
                    <a:pt x="11" y="192"/>
                  </a:lnTo>
                  <a:lnTo>
                    <a:pt x="13" y="205"/>
                  </a:lnTo>
                  <a:lnTo>
                    <a:pt x="9" y="213"/>
                  </a:lnTo>
                  <a:lnTo>
                    <a:pt x="13" y="228"/>
                  </a:lnTo>
                  <a:lnTo>
                    <a:pt x="13" y="239"/>
                  </a:lnTo>
                  <a:lnTo>
                    <a:pt x="9" y="247"/>
                  </a:lnTo>
                  <a:lnTo>
                    <a:pt x="20" y="254"/>
                  </a:lnTo>
                  <a:lnTo>
                    <a:pt x="28" y="262"/>
                  </a:lnTo>
                  <a:lnTo>
                    <a:pt x="35" y="264"/>
                  </a:lnTo>
                  <a:lnTo>
                    <a:pt x="47" y="266"/>
                  </a:lnTo>
                  <a:lnTo>
                    <a:pt x="52" y="273"/>
                  </a:lnTo>
                  <a:lnTo>
                    <a:pt x="58" y="277"/>
                  </a:lnTo>
                  <a:lnTo>
                    <a:pt x="67" y="281"/>
                  </a:lnTo>
                  <a:lnTo>
                    <a:pt x="77" y="288"/>
                  </a:lnTo>
                  <a:lnTo>
                    <a:pt x="86" y="301"/>
                  </a:lnTo>
                  <a:lnTo>
                    <a:pt x="99" y="314"/>
                  </a:lnTo>
                  <a:lnTo>
                    <a:pt x="107" y="318"/>
                  </a:lnTo>
                  <a:lnTo>
                    <a:pt x="114" y="320"/>
                  </a:lnTo>
                  <a:lnTo>
                    <a:pt x="120" y="324"/>
                  </a:lnTo>
                  <a:lnTo>
                    <a:pt x="128" y="331"/>
                  </a:lnTo>
                  <a:lnTo>
                    <a:pt x="133" y="339"/>
                  </a:lnTo>
                  <a:lnTo>
                    <a:pt x="135" y="358"/>
                  </a:lnTo>
                  <a:lnTo>
                    <a:pt x="137" y="365"/>
                  </a:lnTo>
                  <a:lnTo>
                    <a:pt x="137" y="367"/>
                  </a:lnTo>
                  <a:lnTo>
                    <a:pt x="139" y="375"/>
                  </a:lnTo>
                  <a:lnTo>
                    <a:pt x="139" y="380"/>
                  </a:lnTo>
                  <a:lnTo>
                    <a:pt x="141" y="382"/>
                  </a:lnTo>
                  <a:lnTo>
                    <a:pt x="144" y="390"/>
                  </a:lnTo>
                  <a:lnTo>
                    <a:pt x="148" y="391"/>
                  </a:lnTo>
                  <a:lnTo>
                    <a:pt x="152" y="399"/>
                  </a:lnTo>
                  <a:lnTo>
                    <a:pt x="146" y="412"/>
                  </a:lnTo>
                  <a:lnTo>
                    <a:pt x="148" y="423"/>
                  </a:lnTo>
                  <a:lnTo>
                    <a:pt x="150" y="435"/>
                  </a:lnTo>
                  <a:lnTo>
                    <a:pt x="154" y="442"/>
                  </a:lnTo>
                  <a:lnTo>
                    <a:pt x="156" y="450"/>
                  </a:lnTo>
                  <a:lnTo>
                    <a:pt x="160" y="457"/>
                  </a:lnTo>
                  <a:lnTo>
                    <a:pt x="167" y="461"/>
                  </a:lnTo>
                  <a:lnTo>
                    <a:pt x="186" y="465"/>
                  </a:lnTo>
                  <a:lnTo>
                    <a:pt x="191" y="478"/>
                  </a:lnTo>
                  <a:lnTo>
                    <a:pt x="317" y="470"/>
                  </a:lnTo>
                  <a:lnTo>
                    <a:pt x="411" y="463"/>
                  </a:lnTo>
                  <a:lnTo>
                    <a:pt x="415" y="463"/>
                  </a:lnTo>
                  <a:lnTo>
                    <a:pt x="413" y="448"/>
                  </a:lnTo>
                  <a:lnTo>
                    <a:pt x="415" y="440"/>
                  </a:lnTo>
                  <a:lnTo>
                    <a:pt x="415" y="435"/>
                  </a:lnTo>
                  <a:lnTo>
                    <a:pt x="413" y="427"/>
                  </a:lnTo>
                  <a:lnTo>
                    <a:pt x="408" y="420"/>
                  </a:lnTo>
                  <a:lnTo>
                    <a:pt x="408" y="414"/>
                  </a:lnTo>
                  <a:lnTo>
                    <a:pt x="402" y="407"/>
                  </a:lnTo>
                  <a:lnTo>
                    <a:pt x="404" y="401"/>
                  </a:lnTo>
                  <a:lnTo>
                    <a:pt x="400" y="384"/>
                  </a:lnTo>
                  <a:lnTo>
                    <a:pt x="400" y="371"/>
                  </a:lnTo>
                  <a:lnTo>
                    <a:pt x="406" y="358"/>
                  </a:lnTo>
                  <a:lnTo>
                    <a:pt x="404" y="350"/>
                  </a:lnTo>
                  <a:lnTo>
                    <a:pt x="406" y="343"/>
                  </a:lnTo>
                  <a:lnTo>
                    <a:pt x="410" y="335"/>
                  </a:lnTo>
                  <a:lnTo>
                    <a:pt x="410" y="329"/>
                  </a:lnTo>
                  <a:lnTo>
                    <a:pt x="406" y="314"/>
                  </a:lnTo>
                  <a:lnTo>
                    <a:pt x="406" y="307"/>
                  </a:lnTo>
                  <a:lnTo>
                    <a:pt x="410" y="294"/>
                  </a:lnTo>
                  <a:lnTo>
                    <a:pt x="413" y="286"/>
                  </a:lnTo>
                  <a:lnTo>
                    <a:pt x="419" y="281"/>
                  </a:lnTo>
                  <a:lnTo>
                    <a:pt x="421" y="277"/>
                  </a:lnTo>
                  <a:lnTo>
                    <a:pt x="415" y="264"/>
                  </a:lnTo>
                  <a:lnTo>
                    <a:pt x="417" y="256"/>
                  </a:lnTo>
                  <a:lnTo>
                    <a:pt x="419" y="243"/>
                  </a:lnTo>
                  <a:lnTo>
                    <a:pt x="426" y="222"/>
                  </a:lnTo>
                  <a:lnTo>
                    <a:pt x="426" y="217"/>
                  </a:lnTo>
                  <a:lnTo>
                    <a:pt x="425" y="209"/>
                  </a:lnTo>
                  <a:lnTo>
                    <a:pt x="417" y="203"/>
                  </a:lnTo>
                  <a:lnTo>
                    <a:pt x="411" y="207"/>
                  </a:lnTo>
                  <a:lnTo>
                    <a:pt x="404" y="211"/>
                  </a:lnTo>
                  <a:lnTo>
                    <a:pt x="400" y="217"/>
                  </a:lnTo>
                  <a:lnTo>
                    <a:pt x="398" y="224"/>
                  </a:lnTo>
                  <a:lnTo>
                    <a:pt x="395" y="232"/>
                  </a:lnTo>
                  <a:lnTo>
                    <a:pt x="387" y="237"/>
                  </a:lnTo>
                  <a:lnTo>
                    <a:pt x="383" y="243"/>
                  </a:lnTo>
                  <a:lnTo>
                    <a:pt x="378" y="243"/>
                  </a:lnTo>
                  <a:lnTo>
                    <a:pt x="376" y="235"/>
                  </a:lnTo>
                  <a:lnTo>
                    <a:pt x="378" y="228"/>
                  </a:lnTo>
                  <a:lnTo>
                    <a:pt x="383" y="213"/>
                  </a:lnTo>
                  <a:lnTo>
                    <a:pt x="387" y="205"/>
                  </a:lnTo>
                  <a:lnTo>
                    <a:pt x="389" y="200"/>
                  </a:lnTo>
                  <a:lnTo>
                    <a:pt x="395" y="196"/>
                  </a:lnTo>
                  <a:lnTo>
                    <a:pt x="402" y="192"/>
                  </a:lnTo>
                  <a:lnTo>
                    <a:pt x="402" y="187"/>
                  </a:lnTo>
                  <a:lnTo>
                    <a:pt x="404" y="181"/>
                  </a:lnTo>
                  <a:lnTo>
                    <a:pt x="400" y="179"/>
                  </a:lnTo>
                  <a:lnTo>
                    <a:pt x="400" y="179"/>
                  </a:lnTo>
                  <a:lnTo>
                    <a:pt x="393" y="173"/>
                  </a:lnTo>
                  <a:lnTo>
                    <a:pt x="393" y="168"/>
                  </a:lnTo>
                  <a:lnTo>
                    <a:pt x="396" y="153"/>
                  </a:lnTo>
                  <a:lnTo>
                    <a:pt x="389" y="153"/>
                  </a:lnTo>
                  <a:lnTo>
                    <a:pt x="383" y="156"/>
                  </a:lnTo>
                  <a:lnTo>
                    <a:pt x="379" y="149"/>
                  </a:lnTo>
                  <a:lnTo>
                    <a:pt x="383" y="143"/>
                  </a:lnTo>
                  <a:lnTo>
                    <a:pt x="383" y="128"/>
                  </a:lnTo>
                  <a:lnTo>
                    <a:pt x="381" y="123"/>
                  </a:lnTo>
                  <a:lnTo>
                    <a:pt x="383" y="121"/>
                  </a:lnTo>
                  <a:lnTo>
                    <a:pt x="376" y="113"/>
                  </a:lnTo>
                  <a:lnTo>
                    <a:pt x="364" y="111"/>
                  </a:lnTo>
                  <a:lnTo>
                    <a:pt x="359" y="109"/>
                  </a:lnTo>
                  <a:lnTo>
                    <a:pt x="357" y="98"/>
                  </a:lnTo>
                  <a:lnTo>
                    <a:pt x="349" y="93"/>
                  </a:lnTo>
                  <a:lnTo>
                    <a:pt x="332" y="91"/>
                  </a:lnTo>
                  <a:lnTo>
                    <a:pt x="325" y="89"/>
                  </a:lnTo>
                  <a:lnTo>
                    <a:pt x="319" y="91"/>
                  </a:lnTo>
                  <a:lnTo>
                    <a:pt x="304" y="89"/>
                  </a:lnTo>
                  <a:lnTo>
                    <a:pt x="302" y="89"/>
                  </a:lnTo>
                  <a:lnTo>
                    <a:pt x="278" y="79"/>
                  </a:lnTo>
                  <a:lnTo>
                    <a:pt x="205" y="64"/>
                  </a:lnTo>
                  <a:lnTo>
                    <a:pt x="197" y="51"/>
                  </a:lnTo>
                  <a:lnTo>
                    <a:pt x="191" y="46"/>
                  </a:lnTo>
                  <a:lnTo>
                    <a:pt x="184" y="44"/>
                  </a:lnTo>
                  <a:lnTo>
                    <a:pt x="180" y="40"/>
                  </a:lnTo>
                  <a:lnTo>
                    <a:pt x="169" y="40"/>
                  </a:lnTo>
                  <a:lnTo>
                    <a:pt x="161" y="36"/>
                  </a:lnTo>
                  <a:lnTo>
                    <a:pt x="154" y="34"/>
                  </a:lnTo>
                  <a:lnTo>
                    <a:pt x="148" y="38"/>
                  </a:lnTo>
                  <a:lnTo>
                    <a:pt x="141" y="38"/>
                  </a:lnTo>
                  <a:lnTo>
                    <a:pt x="143" y="34"/>
                  </a:lnTo>
                  <a:lnTo>
                    <a:pt x="144" y="27"/>
                  </a:lnTo>
                  <a:lnTo>
                    <a:pt x="144" y="21"/>
                  </a:lnTo>
                  <a:lnTo>
                    <a:pt x="150" y="14"/>
                  </a:lnTo>
                  <a:lnTo>
                    <a:pt x="150" y="6"/>
                  </a:lnTo>
                  <a:lnTo>
                    <a:pt x="144" y="0"/>
                  </a:lnTo>
                  <a:lnTo>
                    <a:pt x="135" y="6"/>
                  </a:lnTo>
                  <a:lnTo>
                    <a:pt x="128" y="10"/>
                  </a:lnTo>
                  <a:lnTo>
                    <a:pt x="122" y="14"/>
                  </a:lnTo>
                  <a:lnTo>
                    <a:pt x="114" y="17"/>
                  </a:lnTo>
                  <a:lnTo>
                    <a:pt x="101" y="25"/>
                  </a:lnTo>
                  <a:lnTo>
                    <a:pt x="73" y="34"/>
                  </a:lnTo>
                  <a:lnTo>
                    <a:pt x="67" y="36"/>
                  </a:lnTo>
                  <a:lnTo>
                    <a:pt x="60" y="34"/>
                  </a:lnTo>
                  <a:lnTo>
                    <a:pt x="52" y="29"/>
                  </a:lnTo>
                  <a:lnTo>
                    <a:pt x="51" y="31"/>
                  </a:lnTo>
                  <a:lnTo>
                    <a:pt x="49" y="32"/>
                  </a:lnTo>
                  <a:close/>
                </a:path>
              </a:pathLst>
            </a:custGeom>
            <a:grpFill/>
            <a:ln w="28575" cap="rnd" cmpd="sng">
              <a:solidFill>
                <a:schemeClr val="bg1"/>
              </a:solidFill>
              <a:prstDash val="solid"/>
              <a:round/>
              <a:headEnd/>
              <a:tailEnd/>
            </a:ln>
          </p:spPr>
          <p:txBody>
            <a:bodyPr/>
            <a:lstStyle/>
            <a:p>
              <a:pPr defTabSz="914217">
                <a:defRPr/>
              </a:pPr>
              <a:endParaRPr lang="en-US" sz="900"/>
            </a:p>
          </p:txBody>
        </p:sp>
        <p:sp>
          <p:nvSpPr>
            <p:cNvPr id="84" name="Freeform 81"/>
            <p:cNvSpPr>
              <a:spLocks/>
            </p:cNvSpPr>
            <p:nvPr/>
          </p:nvSpPr>
          <p:spPr bwMode="auto">
            <a:xfrm>
              <a:off x="8010565" y="5763111"/>
              <a:ext cx="786065" cy="1265301"/>
            </a:xfrm>
            <a:custGeom>
              <a:avLst/>
              <a:gdLst>
                <a:gd name="T0" fmla="*/ 54 w 340"/>
                <a:gd name="T1" fmla="*/ 17 h 603"/>
                <a:gd name="T2" fmla="*/ 75 w 340"/>
                <a:gd name="T3" fmla="*/ 41 h 603"/>
                <a:gd name="T4" fmla="*/ 96 w 340"/>
                <a:gd name="T5" fmla="*/ 58 h 603"/>
                <a:gd name="T6" fmla="*/ 86 w 340"/>
                <a:gd name="T7" fmla="*/ 100 h 603"/>
                <a:gd name="T8" fmla="*/ 64 w 340"/>
                <a:gd name="T9" fmla="*/ 124 h 603"/>
                <a:gd name="T10" fmla="*/ 30 w 340"/>
                <a:gd name="T11" fmla="*/ 143 h 603"/>
                <a:gd name="T12" fmla="*/ 41 w 340"/>
                <a:gd name="T13" fmla="*/ 184 h 603"/>
                <a:gd name="T14" fmla="*/ 30 w 340"/>
                <a:gd name="T15" fmla="*/ 209 h 603"/>
                <a:gd name="T16" fmla="*/ 6 w 340"/>
                <a:gd name="T17" fmla="*/ 231 h 603"/>
                <a:gd name="T18" fmla="*/ 6 w 340"/>
                <a:gd name="T19" fmla="*/ 250 h 603"/>
                <a:gd name="T20" fmla="*/ 0 w 340"/>
                <a:gd name="T21" fmla="*/ 276 h 603"/>
                <a:gd name="T22" fmla="*/ 9 w 340"/>
                <a:gd name="T23" fmla="*/ 308 h 603"/>
                <a:gd name="T24" fmla="*/ 24 w 340"/>
                <a:gd name="T25" fmla="*/ 329 h 603"/>
                <a:gd name="T26" fmla="*/ 41 w 340"/>
                <a:gd name="T27" fmla="*/ 348 h 603"/>
                <a:gd name="T28" fmla="*/ 70 w 340"/>
                <a:gd name="T29" fmla="*/ 370 h 603"/>
                <a:gd name="T30" fmla="*/ 90 w 340"/>
                <a:gd name="T31" fmla="*/ 404 h 603"/>
                <a:gd name="T32" fmla="*/ 103 w 340"/>
                <a:gd name="T33" fmla="*/ 400 h 603"/>
                <a:gd name="T34" fmla="*/ 124 w 340"/>
                <a:gd name="T35" fmla="*/ 412 h 603"/>
                <a:gd name="T36" fmla="*/ 115 w 340"/>
                <a:gd name="T37" fmla="*/ 444 h 603"/>
                <a:gd name="T38" fmla="*/ 107 w 340"/>
                <a:gd name="T39" fmla="*/ 470 h 603"/>
                <a:gd name="T40" fmla="*/ 141 w 340"/>
                <a:gd name="T41" fmla="*/ 504 h 603"/>
                <a:gd name="T42" fmla="*/ 154 w 340"/>
                <a:gd name="T43" fmla="*/ 509 h 603"/>
                <a:gd name="T44" fmla="*/ 177 w 340"/>
                <a:gd name="T45" fmla="*/ 528 h 603"/>
                <a:gd name="T46" fmla="*/ 194 w 340"/>
                <a:gd name="T47" fmla="*/ 558 h 603"/>
                <a:gd name="T48" fmla="*/ 195 w 340"/>
                <a:gd name="T49" fmla="*/ 588 h 603"/>
                <a:gd name="T50" fmla="*/ 222 w 340"/>
                <a:gd name="T51" fmla="*/ 603 h 603"/>
                <a:gd name="T52" fmla="*/ 229 w 340"/>
                <a:gd name="T53" fmla="*/ 579 h 603"/>
                <a:gd name="T54" fmla="*/ 250 w 340"/>
                <a:gd name="T55" fmla="*/ 581 h 603"/>
                <a:gd name="T56" fmla="*/ 274 w 340"/>
                <a:gd name="T57" fmla="*/ 590 h 603"/>
                <a:gd name="T58" fmla="*/ 273 w 340"/>
                <a:gd name="T59" fmla="*/ 568 h 603"/>
                <a:gd name="T60" fmla="*/ 280 w 340"/>
                <a:gd name="T61" fmla="*/ 553 h 603"/>
                <a:gd name="T62" fmla="*/ 305 w 340"/>
                <a:gd name="T63" fmla="*/ 538 h 603"/>
                <a:gd name="T64" fmla="*/ 303 w 340"/>
                <a:gd name="T65" fmla="*/ 517 h 603"/>
                <a:gd name="T66" fmla="*/ 301 w 340"/>
                <a:gd name="T67" fmla="*/ 500 h 603"/>
                <a:gd name="T68" fmla="*/ 306 w 340"/>
                <a:gd name="T69" fmla="*/ 479 h 603"/>
                <a:gd name="T70" fmla="*/ 308 w 340"/>
                <a:gd name="T71" fmla="*/ 457 h 603"/>
                <a:gd name="T72" fmla="*/ 329 w 340"/>
                <a:gd name="T73" fmla="*/ 429 h 603"/>
                <a:gd name="T74" fmla="*/ 338 w 340"/>
                <a:gd name="T75" fmla="*/ 408 h 603"/>
                <a:gd name="T76" fmla="*/ 336 w 340"/>
                <a:gd name="T77" fmla="*/ 380 h 603"/>
                <a:gd name="T78" fmla="*/ 325 w 340"/>
                <a:gd name="T79" fmla="*/ 357 h 603"/>
                <a:gd name="T80" fmla="*/ 333 w 340"/>
                <a:gd name="T81" fmla="*/ 335 h 603"/>
                <a:gd name="T82" fmla="*/ 301 w 340"/>
                <a:gd name="T83" fmla="*/ 69 h 603"/>
                <a:gd name="T84" fmla="*/ 293 w 340"/>
                <a:gd name="T85" fmla="*/ 45 h 603"/>
                <a:gd name="T86" fmla="*/ 278 w 340"/>
                <a:gd name="T87" fmla="*/ 21 h 603"/>
                <a:gd name="T88" fmla="*/ 274 w 340"/>
                <a:gd name="T89" fmla="*/ 0 h 6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40" h="603">
                  <a:moveTo>
                    <a:pt x="180" y="7"/>
                  </a:moveTo>
                  <a:lnTo>
                    <a:pt x="54" y="15"/>
                  </a:lnTo>
                  <a:lnTo>
                    <a:pt x="54" y="17"/>
                  </a:lnTo>
                  <a:lnTo>
                    <a:pt x="60" y="22"/>
                  </a:lnTo>
                  <a:lnTo>
                    <a:pt x="73" y="34"/>
                  </a:lnTo>
                  <a:lnTo>
                    <a:pt x="75" y="41"/>
                  </a:lnTo>
                  <a:lnTo>
                    <a:pt x="81" y="47"/>
                  </a:lnTo>
                  <a:lnTo>
                    <a:pt x="88" y="51"/>
                  </a:lnTo>
                  <a:lnTo>
                    <a:pt x="96" y="58"/>
                  </a:lnTo>
                  <a:lnTo>
                    <a:pt x="98" y="66"/>
                  </a:lnTo>
                  <a:lnTo>
                    <a:pt x="96" y="86"/>
                  </a:lnTo>
                  <a:lnTo>
                    <a:pt x="86" y="100"/>
                  </a:lnTo>
                  <a:lnTo>
                    <a:pt x="85" y="113"/>
                  </a:lnTo>
                  <a:lnTo>
                    <a:pt x="79" y="118"/>
                  </a:lnTo>
                  <a:lnTo>
                    <a:pt x="64" y="124"/>
                  </a:lnTo>
                  <a:lnTo>
                    <a:pt x="58" y="130"/>
                  </a:lnTo>
                  <a:lnTo>
                    <a:pt x="32" y="135"/>
                  </a:lnTo>
                  <a:lnTo>
                    <a:pt x="30" y="143"/>
                  </a:lnTo>
                  <a:lnTo>
                    <a:pt x="26" y="156"/>
                  </a:lnTo>
                  <a:lnTo>
                    <a:pt x="39" y="169"/>
                  </a:lnTo>
                  <a:lnTo>
                    <a:pt x="41" y="184"/>
                  </a:lnTo>
                  <a:lnTo>
                    <a:pt x="32" y="197"/>
                  </a:lnTo>
                  <a:lnTo>
                    <a:pt x="30" y="203"/>
                  </a:lnTo>
                  <a:lnTo>
                    <a:pt x="30" y="209"/>
                  </a:lnTo>
                  <a:lnTo>
                    <a:pt x="28" y="216"/>
                  </a:lnTo>
                  <a:lnTo>
                    <a:pt x="11" y="224"/>
                  </a:lnTo>
                  <a:lnTo>
                    <a:pt x="6" y="231"/>
                  </a:lnTo>
                  <a:lnTo>
                    <a:pt x="11" y="239"/>
                  </a:lnTo>
                  <a:lnTo>
                    <a:pt x="9" y="244"/>
                  </a:lnTo>
                  <a:lnTo>
                    <a:pt x="6" y="250"/>
                  </a:lnTo>
                  <a:lnTo>
                    <a:pt x="2" y="256"/>
                  </a:lnTo>
                  <a:lnTo>
                    <a:pt x="0" y="263"/>
                  </a:lnTo>
                  <a:lnTo>
                    <a:pt x="0" y="276"/>
                  </a:lnTo>
                  <a:lnTo>
                    <a:pt x="4" y="291"/>
                  </a:lnTo>
                  <a:lnTo>
                    <a:pt x="6" y="293"/>
                  </a:lnTo>
                  <a:lnTo>
                    <a:pt x="9" y="308"/>
                  </a:lnTo>
                  <a:lnTo>
                    <a:pt x="13" y="316"/>
                  </a:lnTo>
                  <a:lnTo>
                    <a:pt x="15" y="321"/>
                  </a:lnTo>
                  <a:lnTo>
                    <a:pt x="24" y="329"/>
                  </a:lnTo>
                  <a:lnTo>
                    <a:pt x="32" y="336"/>
                  </a:lnTo>
                  <a:lnTo>
                    <a:pt x="39" y="340"/>
                  </a:lnTo>
                  <a:lnTo>
                    <a:pt x="41" y="348"/>
                  </a:lnTo>
                  <a:lnTo>
                    <a:pt x="58" y="357"/>
                  </a:lnTo>
                  <a:lnTo>
                    <a:pt x="66" y="363"/>
                  </a:lnTo>
                  <a:lnTo>
                    <a:pt x="70" y="370"/>
                  </a:lnTo>
                  <a:lnTo>
                    <a:pt x="77" y="400"/>
                  </a:lnTo>
                  <a:lnTo>
                    <a:pt x="83" y="406"/>
                  </a:lnTo>
                  <a:lnTo>
                    <a:pt x="90" y="404"/>
                  </a:lnTo>
                  <a:lnTo>
                    <a:pt x="94" y="398"/>
                  </a:lnTo>
                  <a:lnTo>
                    <a:pt x="96" y="397"/>
                  </a:lnTo>
                  <a:lnTo>
                    <a:pt x="103" y="400"/>
                  </a:lnTo>
                  <a:lnTo>
                    <a:pt x="111" y="400"/>
                  </a:lnTo>
                  <a:lnTo>
                    <a:pt x="124" y="410"/>
                  </a:lnTo>
                  <a:lnTo>
                    <a:pt x="124" y="412"/>
                  </a:lnTo>
                  <a:lnTo>
                    <a:pt x="118" y="421"/>
                  </a:lnTo>
                  <a:lnTo>
                    <a:pt x="120" y="432"/>
                  </a:lnTo>
                  <a:lnTo>
                    <a:pt x="115" y="444"/>
                  </a:lnTo>
                  <a:lnTo>
                    <a:pt x="111" y="455"/>
                  </a:lnTo>
                  <a:lnTo>
                    <a:pt x="107" y="462"/>
                  </a:lnTo>
                  <a:lnTo>
                    <a:pt x="107" y="470"/>
                  </a:lnTo>
                  <a:lnTo>
                    <a:pt x="107" y="476"/>
                  </a:lnTo>
                  <a:lnTo>
                    <a:pt x="120" y="489"/>
                  </a:lnTo>
                  <a:lnTo>
                    <a:pt x="141" y="504"/>
                  </a:lnTo>
                  <a:lnTo>
                    <a:pt x="145" y="504"/>
                  </a:lnTo>
                  <a:lnTo>
                    <a:pt x="147" y="511"/>
                  </a:lnTo>
                  <a:lnTo>
                    <a:pt x="154" y="509"/>
                  </a:lnTo>
                  <a:lnTo>
                    <a:pt x="165" y="517"/>
                  </a:lnTo>
                  <a:lnTo>
                    <a:pt x="169" y="523"/>
                  </a:lnTo>
                  <a:lnTo>
                    <a:pt x="177" y="528"/>
                  </a:lnTo>
                  <a:lnTo>
                    <a:pt x="184" y="530"/>
                  </a:lnTo>
                  <a:lnTo>
                    <a:pt x="184" y="545"/>
                  </a:lnTo>
                  <a:lnTo>
                    <a:pt x="194" y="558"/>
                  </a:lnTo>
                  <a:lnTo>
                    <a:pt x="192" y="566"/>
                  </a:lnTo>
                  <a:lnTo>
                    <a:pt x="186" y="573"/>
                  </a:lnTo>
                  <a:lnTo>
                    <a:pt x="195" y="588"/>
                  </a:lnTo>
                  <a:lnTo>
                    <a:pt x="207" y="601"/>
                  </a:lnTo>
                  <a:lnTo>
                    <a:pt x="212" y="598"/>
                  </a:lnTo>
                  <a:lnTo>
                    <a:pt x="222" y="603"/>
                  </a:lnTo>
                  <a:lnTo>
                    <a:pt x="218" y="600"/>
                  </a:lnTo>
                  <a:lnTo>
                    <a:pt x="218" y="592"/>
                  </a:lnTo>
                  <a:lnTo>
                    <a:pt x="229" y="579"/>
                  </a:lnTo>
                  <a:lnTo>
                    <a:pt x="235" y="577"/>
                  </a:lnTo>
                  <a:lnTo>
                    <a:pt x="242" y="577"/>
                  </a:lnTo>
                  <a:lnTo>
                    <a:pt x="250" y="581"/>
                  </a:lnTo>
                  <a:lnTo>
                    <a:pt x="263" y="585"/>
                  </a:lnTo>
                  <a:lnTo>
                    <a:pt x="269" y="588"/>
                  </a:lnTo>
                  <a:lnTo>
                    <a:pt x="274" y="590"/>
                  </a:lnTo>
                  <a:lnTo>
                    <a:pt x="280" y="581"/>
                  </a:lnTo>
                  <a:lnTo>
                    <a:pt x="278" y="575"/>
                  </a:lnTo>
                  <a:lnTo>
                    <a:pt x="273" y="568"/>
                  </a:lnTo>
                  <a:lnTo>
                    <a:pt x="271" y="562"/>
                  </a:lnTo>
                  <a:lnTo>
                    <a:pt x="274" y="554"/>
                  </a:lnTo>
                  <a:lnTo>
                    <a:pt x="280" y="553"/>
                  </a:lnTo>
                  <a:lnTo>
                    <a:pt x="288" y="547"/>
                  </a:lnTo>
                  <a:lnTo>
                    <a:pt x="301" y="543"/>
                  </a:lnTo>
                  <a:lnTo>
                    <a:pt x="305" y="538"/>
                  </a:lnTo>
                  <a:lnTo>
                    <a:pt x="301" y="530"/>
                  </a:lnTo>
                  <a:lnTo>
                    <a:pt x="299" y="523"/>
                  </a:lnTo>
                  <a:lnTo>
                    <a:pt x="303" y="517"/>
                  </a:lnTo>
                  <a:lnTo>
                    <a:pt x="306" y="509"/>
                  </a:lnTo>
                  <a:lnTo>
                    <a:pt x="306" y="508"/>
                  </a:lnTo>
                  <a:lnTo>
                    <a:pt x="301" y="500"/>
                  </a:lnTo>
                  <a:lnTo>
                    <a:pt x="305" y="492"/>
                  </a:lnTo>
                  <a:lnTo>
                    <a:pt x="305" y="479"/>
                  </a:lnTo>
                  <a:lnTo>
                    <a:pt x="306" y="479"/>
                  </a:lnTo>
                  <a:lnTo>
                    <a:pt x="308" y="464"/>
                  </a:lnTo>
                  <a:lnTo>
                    <a:pt x="308" y="464"/>
                  </a:lnTo>
                  <a:lnTo>
                    <a:pt x="308" y="457"/>
                  </a:lnTo>
                  <a:lnTo>
                    <a:pt x="316" y="451"/>
                  </a:lnTo>
                  <a:lnTo>
                    <a:pt x="321" y="444"/>
                  </a:lnTo>
                  <a:lnTo>
                    <a:pt x="329" y="429"/>
                  </a:lnTo>
                  <a:lnTo>
                    <a:pt x="331" y="423"/>
                  </a:lnTo>
                  <a:lnTo>
                    <a:pt x="336" y="408"/>
                  </a:lnTo>
                  <a:lnTo>
                    <a:pt x="338" y="408"/>
                  </a:lnTo>
                  <a:lnTo>
                    <a:pt x="340" y="400"/>
                  </a:lnTo>
                  <a:lnTo>
                    <a:pt x="336" y="385"/>
                  </a:lnTo>
                  <a:lnTo>
                    <a:pt x="336" y="380"/>
                  </a:lnTo>
                  <a:lnTo>
                    <a:pt x="331" y="372"/>
                  </a:lnTo>
                  <a:lnTo>
                    <a:pt x="325" y="365"/>
                  </a:lnTo>
                  <a:lnTo>
                    <a:pt x="325" y="357"/>
                  </a:lnTo>
                  <a:lnTo>
                    <a:pt x="329" y="350"/>
                  </a:lnTo>
                  <a:lnTo>
                    <a:pt x="325" y="342"/>
                  </a:lnTo>
                  <a:lnTo>
                    <a:pt x="333" y="335"/>
                  </a:lnTo>
                  <a:lnTo>
                    <a:pt x="308" y="85"/>
                  </a:lnTo>
                  <a:lnTo>
                    <a:pt x="308" y="81"/>
                  </a:lnTo>
                  <a:lnTo>
                    <a:pt x="301" y="69"/>
                  </a:lnTo>
                  <a:lnTo>
                    <a:pt x="299" y="64"/>
                  </a:lnTo>
                  <a:lnTo>
                    <a:pt x="295" y="56"/>
                  </a:lnTo>
                  <a:lnTo>
                    <a:pt x="293" y="45"/>
                  </a:lnTo>
                  <a:lnTo>
                    <a:pt x="288" y="39"/>
                  </a:lnTo>
                  <a:lnTo>
                    <a:pt x="280" y="26"/>
                  </a:lnTo>
                  <a:lnTo>
                    <a:pt x="278" y="21"/>
                  </a:lnTo>
                  <a:lnTo>
                    <a:pt x="278" y="6"/>
                  </a:lnTo>
                  <a:lnTo>
                    <a:pt x="278" y="0"/>
                  </a:lnTo>
                  <a:lnTo>
                    <a:pt x="274" y="0"/>
                  </a:lnTo>
                  <a:lnTo>
                    <a:pt x="180" y="7"/>
                  </a:lnTo>
                  <a:close/>
                </a:path>
              </a:pathLst>
            </a:custGeom>
            <a:grpFill/>
            <a:ln w="28575" cap="rnd" cmpd="sng">
              <a:solidFill>
                <a:schemeClr val="bg1"/>
              </a:solidFill>
              <a:prstDash val="solid"/>
              <a:round/>
              <a:headEnd/>
              <a:tailEnd/>
            </a:ln>
          </p:spPr>
          <p:txBody>
            <a:bodyPr/>
            <a:lstStyle/>
            <a:p>
              <a:pPr defTabSz="914217">
                <a:defRPr/>
              </a:pPr>
              <a:endParaRPr lang="en-US" sz="900"/>
            </a:p>
          </p:txBody>
        </p:sp>
        <p:grpSp>
          <p:nvGrpSpPr>
            <p:cNvPr id="87" name="Group 86"/>
            <p:cNvGrpSpPr/>
            <p:nvPr/>
          </p:nvGrpSpPr>
          <p:grpSpPr>
            <a:xfrm>
              <a:off x="8109977" y="7462767"/>
              <a:ext cx="705144" cy="1137301"/>
              <a:chOff x="3605271" y="2876831"/>
              <a:chExt cx="293010" cy="472646"/>
            </a:xfrm>
            <a:grpFill/>
          </p:grpSpPr>
          <p:sp>
            <p:nvSpPr>
              <p:cNvPr id="227" name="Freeform 49"/>
              <p:cNvSpPr>
                <a:spLocks/>
              </p:cNvSpPr>
              <p:nvPr/>
            </p:nvSpPr>
            <p:spPr bwMode="auto">
              <a:xfrm>
                <a:off x="3818545" y="3342501"/>
                <a:ext cx="8646" cy="6976"/>
              </a:xfrm>
              <a:custGeom>
                <a:avLst/>
                <a:gdLst>
                  <a:gd name="T0" fmla="*/ 0 w 9"/>
                  <a:gd name="T1" fmla="*/ 8 h 8"/>
                  <a:gd name="T2" fmla="*/ 6 w 9"/>
                  <a:gd name="T3" fmla="*/ 6 h 8"/>
                  <a:gd name="T4" fmla="*/ 9 w 9"/>
                  <a:gd name="T5" fmla="*/ 0 h 8"/>
                  <a:gd name="T6" fmla="*/ 2 w 9"/>
                  <a:gd name="T7" fmla="*/ 6 h 8"/>
                  <a:gd name="T8" fmla="*/ 0 w 9"/>
                  <a:gd name="T9" fmla="*/ 8 h 8"/>
                </a:gdLst>
                <a:ahLst/>
                <a:cxnLst>
                  <a:cxn ang="0">
                    <a:pos x="T0" y="T1"/>
                  </a:cxn>
                  <a:cxn ang="0">
                    <a:pos x="T2" y="T3"/>
                  </a:cxn>
                  <a:cxn ang="0">
                    <a:pos x="T4" y="T5"/>
                  </a:cxn>
                  <a:cxn ang="0">
                    <a:pos x="T6" y="T7"/>
                  </a:cxn>
                  <a:cxn ang="0">
                    <a:pos x="T8" y="T9"/>
                  </a:cxn>
                </a:cxnLst>
                <a:rect l="0" t="0" r="r" b="b"/>
                <a:pathLst>
                  <a:path w="9" h="8">
                    <a:moveTo>
                      <a:pt x="0" y="8"/>
                    </a:moveTo>
                    <a:lnTo>
                      <a:pt x="6" y="6"/>
                    </a:lnTo>
                    <a:lnTo>
                      <a:pt x="9" y="0"/>
                    </a:lnTo>
                    <a:lnTo>
                      <a:pt x="2" y="6"/>
                    </a:lnTo>
                    <a:lnTo>
                      <a:pt x="0" y="8"/>
                    </a:lnTo>
                    <a:close/>
                  </a:path>
                </a:pathLst>
              </a:custGeom>
              <a:grpFill/>
              <a:ln w="28575" cap="rnd" cmpd="sng">
                <a:solidFill>
                  <a:schemeClr val="bg1"/>
                </a:solidFill>
                <a:prstDash val="solid"/>
                <a:round/>
                <a:headEnd/>
                <a:tailEnd/>
              </a:ln>
            </p:spPr>
            <p:txBody>
              <a:bodyPr/>
              <a:lstStyle/>
              <a:p>
                <a:pPr defTabSz="914217">
                  <a:defRPr/>
                </a:pPr>
                <a:endParaRPr lang="en-US" sz="900"/>
              </a:p>
            </p:txBody>
          </p:sp>
          <p:sp>
            <p:nvSpPr>
              <p:cNvPr id="228" name="Freeform 50"/>
              <p:cNvSpPr>
                <a:spLocks/>
              </p:cNvSpPr>
              <p:nvPr/>
            </p:nvSpPr>
            <p:spPr bwMode="auto">
              <a:xfrm>
                <a:off x="3818545" y="3342501"/>
                <a:ext cx="8646" cy="6976"/>
              </a:xfrm>
              <a:custGeom>
                <a:avLst/>
                <a:gdLst>
                  <a:gd name="T0" fmla="*/ 0 w 9"/>
                  <a:gd name="T1" fmla="*/ 8 h 8"/>
                  <a:gd name="T2" fmla="*/ 6 w 9"/>
                  <a:gd name="T3" fmla="*/ 6 h 8"/>
                  <a:gd name="T4" fmla="*/ 9 w 9"/>
                  <a:gd name="T5" fmla="*/ 0 h 8"/>
                  <a:gd name="T6" fmla="*/ 2 w 9"/>
                  <a:gd name="T7" fmla="*/ 6 h 8"/>
                  <a:gd name="T8" fmla="*/ 0 w 9"/>
                  <a:gd name="T9" fmla="*/ 8 h 8"/>
                </a:gdLst>
                <a:ahLst/>
                <a:cxnLst>
                  <a:cxn ang="0">
                    <a:pos x="T0" y="T1"/>
                  </a:cxn>
                  <a:cxn ang="0">
                    <a:pos x="T2" y="T3"/>
                  </a:cxn>
                  <a:cxn ang="0">
                    <a:pos x="T4" y="T5"/>
                  </a:cxn>
                  <a:cxn ang="0">
                    <a:pos x="T6" y="T7"/>
                  </a:cxn>
                  <a:cxn ang="0">
                    <a:pos x="T8" y="T9"/>
                  </a:cxn>
                </a:cxnLst>
                <a:rect l="0" t="0" r="r" b="b"/>
                <a:pathLst>
                  <a:path w="9" h="8">
                    <a:moveTo>
                      <a:pt x="0" y="8"/>
                    </a:moveTo>
                    <a:lnTo>
                      <a:pt x="6" y="6"/>
                    </a:lnTo>
                    <a:lnTo>
                      <a:pt x="9" y="0"/>
                    </a:lnTo>
                    <a:lnTo>
                      <a:pt x="2" y="6"/>
                    </a:lnTo>
                    <a:lnTo>
                      <a:pt x="0" y="8"/>
                    </a:lnTo>
                    <a:close/>
                  </a:path>
                </a:pathLst>
              </a:custGeom>
              <a:grpFill/>
              <a:ln w="28575" cap="rnd" cmpd="sng">
                <a:solidFill>
                  <a:schemeClr val="bg1"/>
                </a:solidFill>
                <a:prstDash val="solid"/>
                <a:round/>
                <a:headEnd/>
                <a:tailEnd/>
              </a:ln>
            </p:spPr>
            <p:txBody>
              <a:bodyPr/>
              <a:lstStyle/>
              <a:p>
                <a:pPr defTabSz="914217">
                  <a:defRPr/>
                </a:pPr>
                <a:endParaRPr lang="en-US" sz="900"/>
              </a:p>
            </p:txBody>
          </p:sp>
          <p:sp>
            <p:nvSpPr>
              <p:cNvPr id="229" name="Freeform 51"/>
              <p:cNvSpPr>
                <a:spLocks/>
              </p:cNvSpPr>
              <p:nvPr/>
            </p:nvSpPr>
            <p:spPr bwMode="auto">
              <a:xfrm>
                <a:off x="3872343" y="3325932"/>
                <a:ext cx="13450" cy="1744"/>
              </a:xfrm>
              <a:custGeom>
                <a:avLst/>
                <a:gdLst>
                  <a:gd name="T0" fmla="*/ 14 w 14"/>
                  <a:gd name="T1" fmla="*/ 2 h 2"/>
                  <a:gd name="T2" fmla="*/ 0 w 14"/>
                  <a:gd name="T3" fmla="*/ 0 h 2"/>
                  <a:gd name="T4" fmla="*/ 0 w 14"/>
                  <a:gd name="T5" fmla="*/ 2 h 2"/>
                  <a:gd name="T6" fmla="*/ 6 w 14"/>
                  <a:gd name="T7" fmla="*/ 2 h 2"/>
                  <a:gd name="T8" fmla="*/ 14 w 14"/>
                  <a:gd name="T9" fmla="*/ 2 h 2"/>
                </a:gdLst>
                <a:ahLst/>
                <a:cxnLst>
                  <a:cxn ang="0">
                    <a:pos x="T0" y="T1"/>
                  </a:cxn>
                  <a:cxn ang="0">
                    <a:pos x="T2" y="T3"/>
                  </a:cxn>
                  <a:cxn ang="0">
                    <a:pos x="T4" y="T5"/>
                  </a:cxn>
                  <a:cxn ang="0">
                    <a:pos x="T6" y="T7"/>
                  </a:cxn>
                  <a:cxn ang="0">
                    <a:pos x="T8" y="T9"/>
                  </a:cxn>
                </a:cxnLst>
                <a:rect l="0" t="0" r="r" b="b"/>
                <a:pathLst>
                  <a:path w="14" h="2">
                    <a:moveTo>
                      <a:pt x="14" y="2"/>
                    </a:moveTo>
                    <a:lnTo>
                      <a:pt x="0" y="0"/>
                    </a:lnTo>
                    <a:lnTo>
                      <a:pt x="0" y="2"/>
                    </a:lnTo>
                    <a:lnTo>
                      <a:pt x="6" y="2"/>
                    </a:lnTo>
                    <a:lnTo>
                      <a:pt x="14" y="2"/>
                    </a:lnTo>
                    <a:close/>
                  </a:path>
                </a:pathLst>
              </a:custGeom>
              <a:grpFill/>
              <a:ln w="28575" cap="rnd" cmpd="sng">
                <a:solidFill>
                  <a:schemeClr val="bg1"/>
                </a:solidFill>
                <a:prstDash val="solid"/>
                <a:round/>
                <a:headEnd/>
                <a:tailEnd/>
              </a:ln>
            </p:spPr>
            <p:txBody>
              <a:bodyPr/>
              <a:lstStyle/>
              <a:p>
                <a:pPr defTabSz="914217">
                  <a:defRPr/>
                </a:pPr>
                <a:endParaRPr lang="en-US" sz="900"/>
              </a:p>
            </p:txBody>
          </p:sp>
          <p:sp>
            <p:nvSpPr>
              <p:cNvPr id="230" name="Freeform 52"/>
              <p:cNvSpPr>
                <a:spLocks/>
              </p:cNvSpPr>
              <p:nvPr/>
            </p:nvSpPr>
            <p:spPr bwMode="auto">
              <a:xfrm>
                <a:off x="3872343" y="3325932"/>
                <a:ext cx="13450" cy="1744"/>
              </a:xfrm>
              <a:custGeom>
                <a:avLst/>
                <a:gdLst>
                  <a:gd name="T0" fmla="*/ 14 w 14"/>
                  <a:gd name="T1" fmla="*/ 2 h 2"/>
                  <a:gd name="T2" fmla="*/ 0 w 14"/>
                  <a:gd name="T3" fmla="*/ 0 h 2"/>
                  <a:gd name="T4" fmla="*/ 0 w 14"/>
                  <a:gd name="T5" fmla="*/ 2 h 2"/>
                  <a:gd name="T6" fmla="*/ 6 w 14"/>
                  <a:gd name="T7" fmla="*/ 2 h 2"/>
                  <a:gd name="T8" fmla="*/ 14 w 14"/>
                  <a:gd name="T9" fmla="*/ 2 h 2"/>
                </a:gdLst>
                <a:ahLst/>
                <a:cxnLst>
                  <a:cxn ang="0">
                    <a:pos x="T0" y="T1"/>
                  </a:cxn>
                  <a:cxn ang="0">
                    <a:pos x="T2" y="T3"/>
                  </a:cxn>
                  <a:cxn ang="0">
                    <a:pos x="T4" y="T5"/>
                  </a:cxn>
                  <a:cxn ang="0">
                    <a:pos x="T6" y="T7"/>
                  </a:cxn>
                  <a:cxn ang="0">
                    <a:pos x="T8" y="T9"/>
                  </a:cxn>
                </a:cxnLst>
                <a:rect l="0" t="0" r="r" b="b"/>
                <a:pathLst>
                  <a:path w="14" h="2">
                    <a:moveTo>
                      <a:pt x="14" y="2"/>
                    </a:moveTo>
                    <a:lnTo>
                      <a:pt x="0" y="0"/>
                    </a:lnTo>
                    <a:lnTo>
                      <a:pt x="0" y="2"/>
                    </a:lnTo>
                    <a:lnTo>
                      <a:pt x="6" y="2"/>
                    </a:lnTo>
                    <a:lnTo>
                      <a:pt x="14" y="2"/>
                    </a:lnTo>
                    <a:close/>
                  </a:path>
                </a:pathLst>
              </a:custGeom>
              <a:grpFill/>
              <a:ln w="28575" cap="rnd" cmpd="sng">
                <a:solidFill>
                  <a:schemeClr val="bg1"/>
                </a:solidFill>
                <a:prstDash val="solid"/>
                <a:round/>
                <a:headEnd/>
                <a:tailEnd/>
              </a:ln>
            </p:spPr>
            <p:txBody>
              <a:bodyPr/>
              <a:lstStyle/>
              <a:p>
                <a:pPr defTabSz="914217">
                  <a:defRPr/>
                </a:pPr>
                <a:endParaRPr lang="en-US" sz="900"/>
              </a:p>
            </p:txBody>
          </p:sp>
          <p:sp>
            <p:nvSpPr>
              <p:cNvPr id="231" name="Freeform 83"/>
              <p:cNvSpPr>
                <a:spLocks/>
              </p:cNvSpPr>
              <p:nvPr/>
            </p:nvSpPr>
            <p:spPr bwMode="auto">
              <a:xfrm>
                <a:off x="3605271" y="2876831"/>
                <a:ext cx="293010" cy="460438"/>
              </a:xfrm>
              <a:custGeom>
                <a:avLst/>
                <a:gdLst>
                  <a:gd name="T0" fmla="*/ 282 w 305"/>
                  <a:gd name="T1" fmla="*/ 6 h 528"/>
                  <a:gd name="T2" fmla="*/ 215 w 305"/>
                  <a:gd name="T3" fmla="*/ 6 h 528"/>
                  <a:gd name="T4" fmla="*/ 98 w 305"/>
                  <a:gd name="T5" fmla="*/ 25 h 528"/>
                  <a:gd name="T6" fmla="*/ 81 w 305"/>
                  <a:gd name="T7" fmla="*/ 30 h 528"/>
                  <a:gd name="T8" fmla="*/ 75 w 305"/>
                  <a:gd name="T9" fmla="*/ 38 h 528"/>
                  <a:gd name="T10" fmla="*/ 75 w 305"/>
                  <a:gd name="T11" fmla="*/ 55 h 528"/>
                  <a:gd name="T12" fmla="*/ 77 w 305"/>
                  <a:gd name="T13" fmla="*/ 62 h 528"/>
                  <a:gd name="T14" fmla="*/ 70 w 305"/>
                  <a:gd name="T15" fmla="*/ 83 h 528"/>
                  <a:gd name="T16" fmla="*/ 60 w 305"/>
                  <a:gd name="T17" fmla="*/ 92 h 528"/>
                  <a:gd name="T18" fmla="*/ 45 w 305"/>
                  <a:gd name="T19" fmla="*/ 102 h 528"/>
                  <a:gd name="T20" fmla="*/ 47 w 305"/>
                  <a:gd name="T21" fmla="*/ 115 h 528"/>
                  <a:gd name="T22" fmla="*/ 38 w 305"/>
                  <a:gd name="T23" fmla="*/ 132 h 528"/>
                  <a:gd name="T24" fmla="*/ 36 w 305"/>
                  <a:gd name="T25" fmla="*/ 151 h 528"/>
                  <a:gd name="T26" fmla="*/ 36 w 305"/>
                  <a:gd name="T27" fmla="*/ 158 h 528"/>
                  <a:gd name="T28" fmla="*/ 23 w 305"/>
                  <a:gd name="T29" fmla="*/ 162 h 528"/>
                  <a:gd name="T30" fmla="*/ 27 w 305"/>
                  <a:gd name="T31" fmla="*/ 181 h 528"/>
                  <a:gd name="T32" fmla="*/ 34 w 305"/>
                  <a:gd name="T33" fmla="*/ 186 h 528"/>
                  <a:gd name="T34" fmla="*/ 34 w 305"/>
                  <a:gd name="T35" fmla="*/ 192 h 528"/>
                  <a:gd name="T36" fmla="*/ 36 w 305"/>
                  <a:gd name="T37" fmla="*/ 207 h 528"/>
                  <a:gd name="T38" fmla="*/ 30 w 305"/>
                  <a:gd name="T39" fmla="*/ 220 h 528"/>
                  <a:gd name="T40" fmla="*/ 28 w 305"/>
                  <a:gd name="T41" fmla="*/ 239 h 528"/>
                  <a:gd name="T42" fmla="*/ 40 w 305"/>
                  <a:gd name="T43" fmla="*/ 241 h 528"/>
                  <a:gd name="T44" fmla="*/ 36 w 305"/>
                  <a:gd name="T45" fmla="*/ 261 h 528"/>
                  <a:gd name="T46" fmla="*/ 38 w 305"/>
                  <a:gd name="T47" fmla="*/ 278 h 528"/>
                  <a:gd name="T48" fmla="*/ 49 w 305"/>
                  <a:gd name="T49" fmla="*/ 290 h 528"/>
                  <a:gd name="T50" fmla="*/ 45 w 305"/>
                  <a:gd name="T51" fmla="*/ 295 h 528"/>
                  <a:gd name="T52" fmla="*/ 60 w 305"/>
                  <a:gd name="T53" fmla="*/ 307 h 528"/>
                  <a:gd name="T54" fmla="*/ 55 w 305"/>
                  <a:gd name="T55" fmla="*/ 310 h 528"/>
                  <a:gd name="T56" fmla="*/ 38 w 305"/>
                  <a:gd name="T57" fmla="*/ 325 h 528"/>
                  <a:gd name="T58" fmla="*/ 47 w 305"/>
                  <a:gd name="T59" fmla="*/ 333 h 528"/>
                  <a:gd name="T60" fmla="*/ 47 w 305"/>
                  <a:gd name="T61" fmla="*/ 339 h 528"/>
                  <a:gd name="T62" fmla="*/ 25 w 305"/>
                  <a:gd name="T63" fmla="*/ 361 h 528"/>
                  <a:gd name="T64" fmla="*/ 21 w 305"/>
                  <a:gd name="T65" fmla="*/ 378 h 528"/>
                  <a:gd name="T66" fmla="*/ 19 w 305"/>
                  <a:gd name="T67" fmla="*/ 389 h 528"/>
                  <a:gd name="T68" fmla="*/ 13 w 305"/>
                  <a:gd name="T69" fmla="*/ 412 h 528"/>
                  <a:gd name="T70" fmla="*/ 10 w 305"/>
                  <a:gd name="T71" fmla="*/ 423 h 528"/>
                  <a:gd name="T72" fmla="*/ 4 w 305"/>
                  <a:gd name="T73" fmla="*/ 440 h 528"/>
                  <a:gd name="T74" fmla="*/ 92 w 305"/>
                  <a:gd name="T75" fmla="*/ 449 h 528"/>
                  <a:gd name="T76" fmla="*/ 177 w 305"/>
                  <a:gd name="T77" fmla="*/ 451 h 528"/>
                  <a:gd name="T78" fmla="*/ 173 w 305"/>
                  <a:gd name="T79" fmla="*/ 483 h 528"/>
                  <a:gd name="T80" fmla="*/ 188 w 305"/>
                  <a:gd name="T81" fmla="*/ 506 h 528"/>
                  <a:gd name="T82" fmla="*/ 196 w 305"/>
                  <a:gd name="T83" fmla="*/ 523 h 528"/>
                  <a:gd name="T84" fmla="*/ 211 w 305"/>
                  <a:gd name="T85" fmla="*/ 528 h 528"/>
                  <a:gd name="T86" fmla="*/ 222 w 305"/>
                  <a:gd name="T87" fmla="*/ 512 h 528"/>
                  <a:gd name="T88" fmla="*/ 226 w 305"/>
                  <a:gd name="T89" fmla="*/ 512 h 528"/>
                  <a:gd name="T90" fmla="*/ 260 w 305"/>
                  <a:gd name="T91" fmla="*/ 502 h 528"/>
                  <a:gd name="T92" fmla="*/ 265 w 305"/>
                  <a:gd name="T93" fmla="*/ 498 h 528"/>
                  <a:gd name="T94" fmla="*/ 284 w 305"/>
                  <a:gd name="T95" fmla="*/ 502 h 528"/>
                  <a:gd name="T96" fmla="*/ 305 w 305"/>
                  <a:gd name="T97" fmla="*/ 498 h 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05" h="528">
                    <a:moveTo>
                      <a:pt x="282" y="335"/>
                    </a:moveTo>
                    <a:lnTo>
                      <a:pt x="290" y="10"/>
                    </a:lnTo>
                    <a:lnTo>
                      <a:pt x="282" y="6"/>
                    </a:lnTo>
                    <a:lnTo>
                      <a:pt x="278" y="0"/>
                    </a:lnTo>
                    <a:lnTo>
                      <a:pt x="278" y="0"/>
                    </a:lnTo>
                    <a:lnTo>
                      <a:pt x="215" y="6"/>
                    </a:lnTo>
                    <a:lnTo>
                      <a:pt x="94" y="15"/>
                    </a:lnTo>
                    <a:lnTo>
                      <a:pt x="96" y="17"/>
                    </a:lnTo>
                    <a:lnTo>
                      <a:pt x="98" y="25"/>
                    </a:lnTo>
                    <a:lnTo>
                      <a:pt x="92" y="30"/>
                    </a:lnTo>
                    <a:lnTo>
                      <a:pt x="85" y="34"/>
                    </a:lnTo>
                    <a:lnTo>
                      <a:pt x="81" y="30"/>
                    </a:lnTo>
                    <a:lnTo>
                      <a:pt x="83" y="45"/>
                    </a:lnTo>
                    <a:lnTo>
                      <a:pt x="77" y="45"/>
                    </a:lnTo>
                    <a:lnTo>
                      <a:pt x="75" y="38"/>
                    </a:lnTo>
                    <a:lnTo>
                      <a:pt x="75" y="47"/>
                    </a:lnTo>
                    <a:lnTo>
                      <a:pt x="83" y="53"/>
                    </a:lnTo>
                    <a:lnTo>
                      <a:pt x="75" y="55"/>
                    </a:lnTo>
                    <a:lnTo>
                      <a:pt x="74" y="49"/>
                    </a:lnTo>
                    <a:lnTo>
                      <a:pt x="74" y="58"/>
                    </a:lnTo>
                    <a:lnTo>
                      <a:pt x="77" y="62"/>
                    </a:lnTo>
                    <a:lnTo>
                      <a:pt x="74" y="72"/>
                    </a:lnTo>
                    <a:lnTo>
                      <a:pt x="75" y="77"/>
                    </a:lnTo>
                    <a:lnTo>
                      <a:pt x="70" y="83"/>
                    </a:lnTo>
                    <a:lnTo>
                      <a:pt x="66" y="85"/>
                    </a:lnTo>
                    <a:lnTo>
                      <a:pt x="58" y="85"/>
                    </a:lnTo>
                    <a:lnTo>
                      <a:pt x="60" y="92"/>
                    </a:lnTo>
                    <a:lnTo>
                      <a:pt x="53" y="100"/>
                    </a:lnTo>
                    <a:lnTo>
                      <a:pt x="53" y="104"/>
                    </a:lnTo>
                    <a:lnTo>
                      <a:pt x="45" y="102"/>
                    </a:lnTo>
                    <a:lnTo>
                      <a:pt x="49" y="105"/>
                    </a:lnTo>
                    <a:lnTo>
                      <a:pt x="47" y="107"/>
                    </a:lnTo>
                    <a:lnTo>
                      <a:pt x="47" y="115"/>
                    </a:lnTo>
                    <a:lnTo>
                      <a:pt x="51" y="122"/>
                    </a:lnTo>
                    <a:lnTo>
                      <a:pt x="34" y="128"/>
                    </a:lnTo>
                    <a:lnTo>
                      <a:pt x="38" y="132"/>
                    </a:lnTo>
                    <a:lnTo>
                      <a:pt x="36" y="139"/>
                    </a:lnTo>
                    <a:lnTo>
                      <a:pt x="38" y="147"/>
                    </a:lnTo>
                    <a:lnTo>
                      <a:pt x="36" y="151"/>
                    </a:lnTo>
                    <a:lnTo>
                      <a:pt x="28" y="151"/>
                    </a:lnTo>
                    <a:lnTo>
                      <a:pt x="28" y="154"/>
                    </a:lnTo>
                    <a:lnTo>
                      <a:pt x="36" y="158"/>
                    </a:lnTo>
                    <a:lnTo>
                      <a:pt x="30" y="162"/>
                    </a:lnTo>
                    <a:lnTo>
                      <a:pt x="28" y="158"/>
                    </a:lnTo>
                    <a:lnTo>
                      <a:pt x="23" y="162"/>
                    </a:lnTo>
                    <a:lnTo>
                      <a:pt x="28" y="169"/>
                    </a:lnTo>
                    <a:lnTo>
                      <a:pt x="23" y="173"/>
                    </a:lnTo>
                    <a:lnTo>
                      <a:pt x="27" y="181"/>
                    </a:lnTo>
                    <a:lnTo>
                      <a:pt x="23" y="186"/>
                    </a:lnTo>
                    <a:lnTo>
                      <a:pt x="28" y="181"/>
                    </a:lnTo>
                    <a:lnTo>
                      <a:pt x="34" y="186"/>
                    </a:lnTo>
                    <a:lnTo>
                      <a:pt x="27" y="190"/>
                    </a:lnTo>
                    <a:lnTo>
                      <a:pt x="34" y="192"/>
                    </a:lnTo>
                    <a:lnTo>
                      <a:pt x="34" y="192"/>
                    </a:lnTo>
                    <a:lnTo>
                      <a:pt x="32" y="198"/>
                    </a:lnTo>
                    <a:lnTo>
                      <a:pt x="34" y="205"/>
                    </a:lnTo>
                    <a:lnTo>
                      <a:pt x="36" y="207"/>
                    </a:lnTo>
                    <a:lnTo>
                      <a:pt x="38" y="218"/>
                    </a:lnTo>
                    <a:lnTo>
                      <a:pt x="38" y="220"/>
                    </a:lnTo>
                    <a:lnTo>
                      <a:pt x="30" y="220"/>
                    </a:lnTo>
                    <a:lnTo>
                      <a:pt x="32" y="226"/>
                    </a:lnTo>
                    <a:lnTo>
                      <a:pt x="32" y="235"/>
                    </a:lnTo>
                    <a:lnTo>
                      <a:pt x="28" y="239"/>
                    </a:lnTo>
                    <a:lnTo>
                      <a:pt x="28" y="245"/>
                    </a:lnTo>
                    <a:lnTo>
                      <a:pt x="34" y="241"/>
                    </a:lnTo>
                    <a:lnTo>
                      <a:pt x="40" y="241"/>
                    </a:lnTo>
                    <a:lnTo>
                      <a:pt x="40" y="248"/>
                    </a:lnTo>
                    <a:lnTo>
                      <a:pt x="34" y="254"/>
                    </a:lnTo>
                    <a:lnTo>
                      <a:pt x="36" y="261"/>
                    </a:lnTo>
                    <a:lnTo>
                      <a:pt x="43" y="265"/>
                    </a:lnTo>
                    <a:lnTo>
                      <a:pt x="36" y="275"/>
                    </a:lnTo>
                    <a:lnTo>
                      <a:pt x="38" y="278"/>
                    </a:lnTo>
                    <a:lnTo>
                      <a:pt x="49" y="277"/>
                    </a:lnTo>
                    <a:lnTo>
                      <a:pt x="43" y="282"/>
                    </a:lnTo>
                    <a:lnTo>
                      <a:pt x="49" y="290"/>
                    </a:lnTo>
                    <a:lnTo>
                      <a:pt x="42" y="288"/>
                    </a:lnTo>
                    <a:lnTo>
                      <a:pt x="42" y="290"/>
                    </a:lnTo>
                    <a:lnTo>
                      <a:pt x="45" y="295"/>
                    </a:lnTo>
                    <a:lnTo>
                      <a:pt x="51" y="299"/>
                    </a:lnTo>
                    <a:lnTo>
                      <a:pt x="53" y="305"/>
                    </a:lnTo>
                    <a:lnTo>
                      <a:pt x="60" y="307"/>
                    </a:lnTo>
                    <a:lnTo>
                      <a:pt x="60" y="308"/>
                    </a:lnTo>
                    <a:lnTo>
                      <a:pt x="60" y="310"/>
                    </a:lnTo>
                    <a:lnTo>
                      <a:pt x="55" y="310"/>
                    </a:lnTo>
                    <a:lnTo>
                      <a:pt x="49" y="316"/>
                    </a:lnTo>
                    <a:lnTo>
                      <a:pt x="42" y="320"/>
                    </a:lnTo>
                    <a:lnTo>
                      <a:pt x="38" y="325"/>
                    </a:lnTo>
                    <a:lnTo>
                      <a:pt x="45" y="327"/>
                    </a:lnTo>
                    <a:lnTo>
                      <a:pt x="53" y="325"/>
                    </a:lnTo>
                    <a:lnTo>
                      <a:pt x="47" y="333"/>
                    </a:lnTo>
                    <a:lnTo>
                      <a:pt x="47" y="337"/>
                    </a:lnTo>
                    <a:lnTo>
                      <a:pt x="40" y="337"/>
                    </a:lnTo>
                    <a:lnTo>
                      <a:pt x="47" y="339"/>
                    </a:lnTo>
                    <a:lnTo>
                      <a:pt x="47" y="340"/>
                    </a:lnTo>
                    <a:lnTo>
                      <a:pt x="30" y="357"/>
                    </a:lnTo>
                    <a:lnTo>
                      <a:pt x="25" y="361"/>
                    </a:lnTo>
                    <a:lnTo>
                      <a:pt x="23" y="367"/>
                    </a:lnTo>
                    <a:lnTo>
                      <a:pt x="27" y="371"/>
                    </a:lnTo>
                    <a:lnTo>
                      <a:pt x="21" y="378"/>
                    </a:lnTo>
                    <a:lnTo>
                      <a:pt x="19" y="384"/>
                    </a:lnTo>
                    <a:lnTo>
                      <a:pt x="11" y="389"/>
                    </a:lnTo>
                    <a:lnTo>
                      <a:pt x="19" y="389"/>
                    </a:lnTo>
                    <a:lnTo>
                      <a:pt x="17" y="391"/>
                    </a:lnTo>
                    <a:lnTo>
                      <a:pt x="11" y="397"/>
                    </a:lnTo>
                    <a:lnTo>
                      <a:pt x="13" y="412"/>
                    </a:lnTo>
                    <a:lnTo>
                      <a:pt x="6" y="412"/>
                    </a:lnTo>
                    <a:lnTo>
                      <a:pt x="11" y="418"/>
                    </a:lnTo>
                    <a:lnTo>
                      <a:pt x="10" y="423"/>
                    </a:lnTo>
                    <a:lnTo>
                      <a:pt x="0" y="425"/>
                    </a:lnTo>
                    <a:lnTo>
                      <a:pt x="4" y="433"/>
                    </a:lnTo>
                    <a:lnTo>
                      <a:pt x="4" y="440"/>
                    </a:lnTo>
                    <a:lnTo>
                      <a:pt x="8" y="448"/>
                    </a:lnTo>
                    <a:lnTo>
                      <a:pt x="2" y="453"/>
                    </a:lnTo>
                    <a:lnTo>
                      <a:pt x="92" y="449"/>
                    </a:lnTo>
                    <a:lnTo>
                      <a:pt x="177" y="442"/>
                    </a:lnTo>
                    <a:lnTo>
                      <a:pt x="179" y="444"/>
                    </a:lnTo>
                    <a:lnTo>
                      <a:pt x="177" y="451"/>
                    </a:lnTo>
                    <a:lnTo>
                      <a:pt x="173" y="465"/>
                    </a:lnTo>
                    <a:lnTo>
                      <a:pt x="169" y="476"/>
                    </a:lnTo>
                    <a:lnTo>
                      <a:pt x="173" y="483"/>
                    </a:lnTo>
                    <a:lnTo>
                      <a:pt x="177" y="491"/>
                    </a:lnTo>
                    <a:lnTo>
                      <a:pt x="186" y="498"/>
                    </a:lnTo>
                    <a:lnTo>
                      <a:pt x="188" y="506"/>
                    </a:lnTo>
                    <a:lnTo>
                      <a:pt x="192" y="513"/>
                    </a:lnTo>
                    <a:lnTo>
                      <a:pt x="192" y="517"/>
                    </a:lnTo>
                    <a:lnTo>
                      <a:pt x="196" y="523"/>
                    </a:lnTo>
                    <a:lnTo>
                      <a:pt x="199" y="527"/>
                    </a:lnTo>
                    <a:lnTo>
                      <a:pt x="203" y="528"/>
                    </a:lnTo>
                    <a:lnTo>
                      <a:pt x="211" y="528"/>
                    </a:lnTo>
                    <a:lnTo>
                      <a:pt x="213" y="521"/>
                    </a:lnTo>
                    <a:lnTo>
                      <a:pt x="220" y="515"/>
                    </a:lnTo>
                    <a:lnTo>
                      <a:pt x="222" y="512"/>
                    </a:lnTo>
                    <a:lnTo>
                      <a:pt x="220" y="512"/>
                    </a:lnTo>
                    <a:lnTo>
                      <a:pt x="226" y="510"/>
                    </a:lnTo>
                    <a:lnTo>
                      <a:pt x="226" y="512"/>
                    </a:lnTo>
                    <a:lnTo>
                      <a:pt x="231" y="510"/>
                    </a:lnTo>
                    <a:lnTo>
                      <a:pt x="246" y="504"/>
                    </a:lnTo>
                    <a:lnTo>
                      <a:pt x="260" y="502"/>
                    </a:lnTo>
                    <a:lnTo>
                      <a:pt x="263" y="500"/>
                    </a:lnTo>
                    <a:lnTo>
                      <a:pt x="254" y="498"/>
                    </a:lnTo>
                    <a:lnTo>
                      <a:pt x="265" y="498"/>
                    </a:lnTo>
                    <a:lnTo>
                      <a:pt x="271" y="502"/>
                    </a:lnTo>
                    <a:lnTo>
                      <a:pt x="278" y="506"/>
                    </a:lnTo>
                    <a:lnTo>
                      <a:pt x="284" y="502"/>
                    </a:lnTo>
                    <a:lnTo>
                      <a:pt x="288" y="500"/>
                    </a:lnTo>
                    <a:lnTo>
                      <a:pt x="301" y="506"/>
                    </a:lnTo>
                    <a:lnTo>
                      <a:pt x="305" y="498"/>
                    </a:lnTo>
                    <a:lnTo>
                      <a:pt x="305" y="495"/>
                    </a:lnTo>
                    <a:lnTo>
                      <a:pt x="282" y="335"/>
                    </a:lnTo>
                    <a:close/>
                  </a:path>
                </a:pathLst>
              </a:custGeom>
              <a:grpFill/>
              <a:ln w="28575" cap="rnd" cmpd="sng">
                <a:solidFill>
                  <a:schemeClr val="bg1"/>
                </a:solidFill>
                <a:prstDash val="solid"/>
                <a:round/>
                <a:headEnd/>
                <a:tailEnd/>
              </a:ln>
            </p:spPr>
            <p:txBody>
              <a:bodyPr/>
              <a:lstStyle/>
              <a:p>
                <a:pPr defTabSz="914217">
                  <a:defRPr/>
                </a:pPr>
                <a:endParaRPr lang="en-US" sz="900"/>
              </a:p>
            </p:txBody>
          </p:sp>
        </p:grpSp>
        <p:sp>
          <p:nvSpPr>
            <p:cNvPr id="88" name="Freeform 84"/>
            <p:cNvSpPr>
              <a:spLocks/>
            </p:cNvSpPr>
            <p:nvPr/>
          </p:nvSpPr>
          <p:spPr bwMode="auto">
            <a:xfrm>
              <a:off x="8327301" y="6954969"/>
              <a:ext cx="1669229" cy="539272"/>
            </a:xfrm>
            <a:custGeom>
              <a:avLst/>
              <a:gdLst>
                <a:gd name="T0" fmla="*/ 487 w 722"/>
                <a:gd name="T1" fmla="*/ 33 h 257"/>
                <a:gd name="T2" fmla="*/ 421 w 722"/>
                <a:gd name="T3" fmla="*/ 39 h 257"/>
                <a:gd name="T4" fmla="*/ 355 w 722"/>
                <a:gd name="T5" fmla="*/ 47 h 257"/>
                <a:gd name="T6" fmla="*/ 271 w 722"/>
                <a:gd name="T7" fmla="*/ 54 h 257"/>
                <a:gd name="T8" fmla="*/ 199 w 722"/>
                <a:gd name="T9" fmla="*/ 62 h 257"/>
                <a:gd name="T10" fmla="*/ 177 w 722"/>
                <a:gd name="T11" fmla="*/ 60 h 257"/>
                <a:gd name="T12" fmla="*/ 183 w 722"/>
                <a:gd name="T13" fmla="*/ 80 h 257"/>
                <a:gd name="T14" fmla="*/ 58 w 722"/>
                <a:gd name="T15" fmla="*/ 96 h 257"/>
                <a:gd name="T16" fmla="*/ 53 w 722"/>
                <a:gd name="T17" fmla="*/ 90 h 257"/>
                <a:gd name="T18" fmla="*/ 57 w 722"/>
                <a:gd name="T19" fmla="*/ 105 h 257"/>
                <a:gd name="T20" fmla="*/ 53 w 722"/>
                <a:gd name="T21" fmla="*/ 114 h 257"/>
                <a:gd name="T22" fmla="*/ 51 w 722"/>
                <a:gd name="T23" fmla="*/ 127 h 257"/>
                <a:gd name="T24" fmla="*/ 43 w 722"/>
                <a:gd name="T25" fmla="*/ 146 h 257"/>
                <a:gd name="T26" fmla="*/ 47 w 722"/>
                <a:gd name="T27" fmla="*/ 156 h 257"/>
                <a:gd name="T28" fmla="*/ 43 w 722"/>
                <a:gd name="T29" fmla="*/ 165 h 257"/>
                <a:gd name="T30" fmla="*/ 30 w 722"/>
                <a:gd name="T31" fmla="*/ 174 h 257"/>
                <a:gd name="T32" fmla="*/ 27 w 722"/>
                <a:gd name="T33" fmla="*/ 180 h 257"/>
                <a:gd name="T34" fmla="*/ 27 w 722"/>
                <a:gd name="T35" fmla="*/ 191 h 257"/>
                <a:gd name="T36" fmla="*/ 19 w 722"/>
                <a:gd name="T37" fmla="*/ 197 h 257"/>
                <a:gd name="T38" fmla="*/ 21 w 722"/>
                <a:gd name="T39" fmla="*/ 210 h 257"/>
                <a:gd name="T40" fmla="*/ 11 w 722"/>
                <a:gd name="T41" fmla="*/ 208 h 257"/>
                <a:gd name="T42" fmla="*/ 15 w 722"/>
                <a:gd name="T43" fmla="*/ 214 h 257"/>
                <a:gd name="T44" fmla="*/ 19 w 722"/>
                <a:gd name="T45" fmla="*/ 240 h 257"/>
                <a:gd name="T46" fmla="*/ 11 w 722"/>
                <a:gd name="T47" fmla="*/ 244 h 257"/>
                <a:gd name="T48" fmla="*/ 0 w 722"/>
                <a:gd name="T49" fmla="*/ 255 h 257"/>
                <a:gd name="T50" fmla="*/ 121 w 722"/>
                <a:gd name="T51" fmla="*/ 248 h 257"/>
                <a:gd name="T52" fmla="*/ 184 w 722"/>
                <a:gd name="T53" fmla="*/ 242 h 257"/>
                <a:gd name="T54" fmla="*/ 310 w 722"/>
                <a:gd name="T55" fmla="*/ 231 h 257"/>
                <a:gd name="T56" fmla="*/ 485 w 722"/>
                <a:gd name="T57" fmla="*/ 208 h 257"/>
                <a:gd name="T58" fmla="*/ 521 w 722"/>
                <a:gd name="T59" fmla="*/ 178 h 257"/>
                <a:gd name="T60" fmla="*/ 540 w 722"/>
                <a:gd name="T61" fmla="*/ 169 h 257"/>
                <a:gd name="T62" fmla="*/ 543 w 722"/>
                <a:gd name="T63" fmla="*/ 152 h 257"/>
                <a:gd name="T64" fmla="*/ 564 w 722"/>
                <a:gd name="T65" fmla="*/ 137 h 257"/>
                <a:gd name="T66" fmla="*/ 583 w 722"/>
                <a:gd name="T67" fmla="*/ 133 h 257"/>
                <a:gd name="T68" fmla="*/ 617 w 722"/>
                <a:gd name="T69" fmla="*/ 105 h 257"/>
                <a:gd name="T70" fmla="*/ 626 w 722"/>
                <a:gd name="T71" fmla="*/ 99 h 257"/>
                <a:gd name="T72" fmla="*/ 637 w 722"/>
                <a:gd name="T73" fmla="*/ 86 h 257"/>
                <a:gd name="T74" fmla="*/ 641 w 722"/>
                <a:gd name="T75" fmla="*/ 77 h 257"/>
                <a:gd name="T76" fmla="*/ 654 w 722"/>
                <a:gd name="T77" fmla="*/ 79 h 257"/>
                <a:gd name="T78" fmla="*/ 666 w 722"/>
                <a:gd name="T79" fmla="*/ 71 h 257"/>
                <a:gd name="T80" fmla="*/ 675 w 722"/>
                <a:gd name="T81" fmla="*/ 60 h 257"/>
                <a:gd name="T82" fmla="*/ 694 w 722"/>
                <a:gd name="T83" fmla="*/ 60 h 257"/>
                <a:gd name="T84" fmla="*/ 705 w 722"/>
                <a:gd name="T85" fmla="*/ 37 h 257"/>
                <a:gd name="T86" fmla="*/ 718 w 722"/>
                <a:gd name="T87" fmla="*/ 28 h 257"/>
                <a:gd name="T88" fmla="*/ 720 w 722"/>
                <a:gd name="T89" fmla="*/ 9 h 257"/>
                <a:gd name="T90" fmla="*/ 713 w 722"/>
                <a:gd name="T91" fmla="*/ 0 h 257"/>
                <a:gd name="T92" fmla="*/ 651 w 722"/>
                <a:gd name="T93" fmla="*/ 11 h 257"/>
                <a:gd name="T94" fmla="*/ 579 w 722"/>
                <a:gd name="T95" fmla="*/ 20 h 257"/>
                <a:gd name="T96" fmla="*/ 543 w 722"/>
                <a:gd name="T97" fmla="*/ 28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22" h="257">
                  <a:moveTo>
                    <a:pt x="513" y="30"/>
                  </a:moveTo>
                  <a:lnTo>
                    <a:pt x="487" y="33"/>
                  </a:lnTo>
                  <a:lnTo>
                    <a:pt x="459" y="37"/>
                  </a:lnTo>
                  <a:lnTo>
                    <a:pt x="421" y="39"/>
                  </a:lnTo>
                  <a:lnTo>
                    <a:pt x="397" y="43"/>
                  </a:lnTo>
                  <a:lnTo>
                    <a:pt x="355" y="47"/>
                  </a:lnTo>
                  <a:lnTo>
                    <a:pt x="314" y="49"/>
                  </a:lnTo>
                  <a:lnTo>
                    <a:pt x="271" y="54"/>
                  </a:lnTo>
                  <a:lnTo>
                    <a:pt x="235" y="58"/>
                  </a:lnTo>
                  <a:lnTo>
                    <a:pt x="199" y="62"/>
                  </a:lnTo>
                  <a:lnTo>
                    <a:pt x="192" y="60"/>
                  </a:lnTo>
                  <a:lnTo>
                    <a:pt x="177" y="60"/>
                  </a:lnTo>
                  <a:lnTo>
                    <a:pt x="183" y="73"/>
                  </a:lnTo>
                  <a:lnTo>
                    <a:pt x="183" y="80"/>
                  </a:lnTo>
                  <a:lnTo>
                    <a:pt x="64" y="90"/>
                  </a:lnTo>
                  <a:lnTo>
                    <a:pt x="58" y="96"/>
                  </a:lnTo>
                  <a:lnTo>
                    <a:pt x="58" y="90"/>
                  </a:lnTo>
                  <a:lnTo>
                    <a:pt x="53" y="90"/>
                  </a:lnTo>
                  <a:lnTo>
                    <a:pt x="55" y="97"/>
                  </a:lnTo>
                  <a:lnTo>
                    <a:pt x="57" y="105"/>
                  </a:lnTo>
                  <a:lnTo>
                    <a:pt x="49" y="107"/>
                  </a:lnTo>
                  <a:lnTo>
                    <a:pt x="53" y="114"/>
                  </a:lnTo>
                  <a:lnTo>
                    <a:pt x="45" y="122"/>
                  </a:lnTo>
                  <a:lnTo>
                    <a:pt x="51" y="127"/>
                  </a:lnTo>
                  <a:lnTo>
                    <a:pt x="47" y="135"/>
                  </a:lnTo>
                  <a:lnTo>
                    <a:pt x="43" y="146"/>
                  </a:lnTo>
                  <a:lnTo>
                    <a:pt x="45" y="150"/>
                  </a:lnTo>
                  <a:lnTo>
                    <a:pt x="47" y="156"/>
                  </a:lnTo>
                  <a:lnTo>
                    <a:pt x="40" y="159"/>
                  </a:lnTo>
                  <a:lnTo>
                    <a:pt x="43" y="165"/>
                  </a:lnTo>
                  <a:lnTo>
                    <a:pt x="36" y="171"/>
                  </a:lnTo>
                  <a:lnTo>
                    <a:pt x="30" y="174"/>
                  </a:lnTo>
                  <a:lnTo>
                    <a:pt x="27" y="178"/>
                  </a:lnTo>
                  <a:lnTo>
                    <a:pt x="27" y="180"/>
                  </a:lnTo>
                  <a:lnTo>
                    <a:pt x="32" y="186"/>
                  </a:lnTo>
                  <a:lnTo>
                    <a:pt x="27" y="191"/>
                  </a:lnTo>
                  <a:lnTo>
                    <a:pt x="23" y="195"/>
                  </a:lnTo>
                  <a:lnTo>
                    <a:pt x="19" y="197"/>
                  </a:lnTo>
                  <a:lnTo>
                    <a:pt x="23" y="205"/>
                  </a:lnTo>
                  <a:lnTo>
                    <a:pt x="21" y="210"/>
                  </a:lnTo>
                  <a:lnTo>
                    <a:pt x="17" y="206"/>
                  </a:lnTo>
                  <a:lnTo>
                    <a:pt x="11" y="208"/>
                  </a:lnTo>
                  <a:lnTo>
                    <a:pt x="10" y="216"/>
                  </a:lnTo>
                  <a:lnTo>
                    <a:pt x="15" y="214"/>
                  </a:lnTo>
                  <a:lnTo>
                    <a:pt x="15" y="221"/>
                  </a:lnTo>
                  <a:lnTo>
                    <a:pt x="19" y="240"/>
                  </a:lnTo>
                  <a:lnTo>
                    <a:pt x="17" y="242"/>
                  </a:lnTo>
                  <a:lnTo>
                    <a:pt x="11" y="244"/>
                  </a:lnTo>
                  <a:lnTo>
                    <a:pt x="8" y="252"/>
                  </a:lnTo>
                  <a:lnTo>
                    <a:pt x="0" y="255"/>
                  </a:lnTo>
                  <a:lnTo>
                    <a:pt x="0" y="257"/>
                  </a:lnTo>
                  <a:lnTo>
                    <a:pt x="121" y="248"/>
                  </a:lnTo>
                  <a:lnTo>
                    <a:pt x="184" y="242"/>
                  </a:lnTo>
                  <a:lnTo>
                    <a:pt x="184" y="242"/>
                  </a:lnTo>
                  <a:lnTo>
                    <a:pt x="184" y="240"/>
                  </a:lnTo>
                  <a:lnTo>
                    <a:pt x="310" y="231"/>
                  </a:lnTo>
                  <a:lnTo>
                    <a:pt x="408" y="220"/>
                  </a:lnTo>
                  <a:lnTo>
                    <a:pt x="485" y="208"/>
                  </a:lnTo>
                  <a:lnTo>
                    <a:pt x="521" y="206"/>
                  </a:lnTo>
                  <a:lnTo>
                    <a:pt x="521" y="178"/>
                  </a:lnTo>
                  <a:lnTo>
                    <a:pt x="534" y="174"/>
                  </a:lnTo>
                  <a:lnTo>
                    <a:pt x="540" y="169"/>
                  </a:lnTo>
                  <a:lnTo>
                    <a:pt x="542" y="159"/>
                  </a:lnTo>
                  <a:lnTo>
                    <a:pt x="543" y="152"/>
                  </a:lnTo>
                  <a:lnTo>
                    <a:pt x="549" y="144"/>
                  </a:lnTo>
                  <a:lnTo>
                    <a:pt x="564" y="137"/>
                  </a:lnTo>
                  <a:lnTo>
                    <a:pt x="577" y="137"/>
                  </a:lnTo>
                  <a:lnTo>
                    <a:pt x="583" y="133"/>
                  </a:lnTo>
                  <a:lnTo>
                    <a:pt x="604" y="114"/>
                  </a:lnTo>
                  <a:lnTo>
                    <a:pt x="617" y="105"/>
                  </a:lnTo>
                  <a:lnTo>
                    <a:pt x="622" y="105"/>
                  </a:lnTo>
                  <a:lnTo>
                    <a:pt x="626" y="99"/>
                  </a:lnTo>
                  <a:lnTo>
                    <a:pt x="630" y="84"/>
                  </a:lnTo>
                  <a:lnTo>
                    <a:pt x="637" y="86"/>
                  </a:lnTo>
                  <a:lnTo>
                    <a:pt x="637" y="80"/>
                  </a:lnTo>
                  <a:lnTo>
                    <a:pt x="641" y="77"/>
                  </a:lnTo>
                  <a:lnTo>
                    <a:pt x="647" y="73"/>
                  </a:lnTo>
                  <a:lnTo>
                    <a:pt x="654" y="79"/>
                  </a:lnTo>
                  <a:lnTo>
                    <a:pt x="658" y="79"/>
                  </a:lnTo>
                  <a:lnTo>
                    <a:pt x="666" y="71"/>
                  </a:lnTo>
                  <a:lnTo>
                    <a:pt x="668" y="65"/>
                  </a:lnTo>
                  <a:lnTo>
                    <a:pt x="675" y="60"/>
                  </a:lnTo>
                  <a:lnTo>
                    <a:pt x="688" y="54"/>
                  </a:lnTo>
                  <a:lnTo>
                    <a:pt x="694" y="60"/>
                  </a:lnTo>
                  <a:lnTo>
                    <a:pt x="699" y="52"/>
                  </a:lnTo>
                  <a:lnTo>
                    <a:pt x="705" y="37"/>
                  </a:lnTo>
                  <a:lnTo>
                    <a:pt x="711" y="32"/>
                  </a:lnTo>
                  <a:lnTo>
                    <a:pt x="718" y="28"/>
                  </a:lnTo>
                  <a:lnTo>
                    <a:pt x="720" y="17"/>
                  </a:lnTo>
                  <a:lnTo>
                    <a:pt x="720" y="9"/>
                  </a:lnTo>
                  <a:lnTo>
                    <a:pt x="722" y="0"/>
                  </a:lnTo>
                  <a:lnTo>
                    <a:pt x="713" y="0"/>
                  </a:lnTo>
                  <a:lnTo>
                    <a:pt x="686" y="7"/>
                  </a:lnTo>
                  <a:lnTo>
                    <a:pt x="651" y="11"/>
                  </a:lnTo>
                  <a:lnTo>
                    <a:pt x="594" y="20"/>
                  </a:lnTo>
                  <a:lnTo>
                    <a:pt x="579" y="20"/>
                  </a:lnTo>
                  <a:lnTo>
                    <a:pt x="553" y="24"/>
                  </a:lnTo>
                  <a:lnTo>
                    <a:pt x="543" y="28"/>
                  </a:lnTo>
                  <a:lnTo>
                    <a:pt x="513" y="30"/>
                  </a:lnTo>
                  <a:close/>
                </a:path>
              </a:pathLst>
            </a:custGeom>
            <a:grpFill/>
            <a:ln w="28575" cap="rnd" cmpd="sng">
              <a:solidFill>
                <a:schemeClr val="bg1"/>
              </a:solidFill>
              <a:prstDash val="solid"/>
              <a:round/>
              <a:headEnd/>
              <a:tailEnd/>
            </a:ln>
          </p:spPr>
          <p:txBody>
            <a:bodyPr/>
            <a:lstStyle/>
            <a:p>
              <a:pPr defTabSz="914217">
                <a:defRPr/>
              </a:pPr>
              <a:endParaRPr lang="en-US" sz="900"/>
            </a:p>
          </p:txBody>
        </p:sp>
        <p:sp>
          <p:nvSpPr>
            <p:cNvPr id="89" name="Freeform 85"/>
            <p:cNvSpPr>
              <a:spLocks/>
            </p:cNvSpPr>
            <p:nvPr/>
          </p:nvSpPr>
          <p:spPr bwMode="auto">
            <a:xfrm>
              <a:off x="8449836" y="7127032"/>
              <a:ext cx="11559" cy="16786"/>
            </a:xfrm>
            <a:custGeom>
              <a:avLst/>
              <a:gdLst>
                <a:gd name="T0" fmla="*/ 0 w 5"/>
                <a:gd name="T1" fmla="*/ 8 h 8"/>
                <a:gd name="T2" fmla="*/ 5 w 5"/>
                <a:gd name="T3" fmla="*/ 8 h 8"/>
                <a:gd name="T4" fmla="*/ 4 w 5"/>
                <a:gd name="T5" fmla="*/ 0 h 8"/>
                <a:gd name="T6" fmla="*/ 0 w 5"/>
                <a:gd name="T7" fmla="*/ 8 h 8"/>
              </a:gdLst>
              <a:ahLst/>
              <a:cxnLst>
                <a:cxn ang="0">
                  <a:pos x="T0" y="T1"/>
                </a:cxn>
                <a:cxn ang="0">
                  <a:pos x="T2" y="T3"/>
                </a:cxn>
                <a:cxn ang="0">
                  <a:pos x="T4" y="T5"/>
                </a:cxn>
                <a:cxn ang="0">
                  <a:pos x="T6" y="T7"/>
                </a:cxn>
              </a:cxnLst>
              <a:rect l="0" t="0" r="r" b="b"/>
              <a:pathLst>
                <a:path w="5" h="8">
                  <a:moveTo>
                    <a:pt x="0" y="8"/>
                  </a:moveTo>
                  <a:lnTo>
                    <a:pt x="5" y="8"/>
                  </a:lnTo>
                  <a:lnTo>
                    <a:pt x="4" y="0"/>
                  </a:lnTo>
                  <a:lnTo>
                    <a:pt x="0" y="8"/>
                  </a:lnTo>
                  <a:close/>
                </a:path>
              </a:pathLst>
            </a:custGeom>
            <a:grpFill/>
            <a:ln w="28575" cap="rnd" cmpd="sng">
              <a:solidFill>
                <a:schemeClr val="bg1"/>
              </a:solidFill>
              <a:prstDash val="solid"/>
              <a:round/>
              <a:headEnd/>
              <a:tailEnd/>
            </a:ln>
          </p:spPr>
          <p:txBody>
            <a:bodyPr/>
            <a:lstStyle/>
            <a:p>
              <a:pPr defTabSz="914217">
                <a:defRPr/>
              </a:pPr>
              <a:endParaRPr lang="en-US" sz="900"/>
            </a:p>
          </p:txBody>
        </p:sp>
        <p:sp>
          <p:nvSpPr>
            <p:cNvPr id="90" name="Freeform 86"/>
            <p:cNvSpPr>
              <a:spLocks/>
            </p:cNvSpPr>
            <p:nvPr/>
          </p:nvSpPr>
          <p:spPr bwMode="auto">
            <a:xfrm>
              <a:off x="8449836" y="7127032"/>
              <a:ext cx="11559" cy="16786"/>
            </a:xfrm>
            <a:custGeom>
              <a:avLst/>
              <a:gdLst>
                <a:gd name="T0" fmla="*/ 0 w 5"/>
                <a:gd name="T1" fmla="*/ 8 h 8"/>
                <a:gd name="T2" fmla="*/ 5 w 5"/>
                <a:gd name="T3" fmla="*/ 8 h 8"/>
                <a:gd name="T4" fmla="*/ 4 w 5"/>
                <a:gd name="T5" fmla="*/ 0 h 8"/>
                <a:gd name="T6" fmla="*/ 0 w 5"/>
                <a:gd name="T7" fmla="*/ 8 h 8"/>
              </a:gdLst>
              <a:ahLst/>
              <a:cxnLst>
                <a:cxn ang="0">
                  <a:pos x="T0" y="T1"/>
                </a:cxn>
                <a:cxn ang="0">
                  <a:pos x="T2" y="T3"/>
                </a:cxn>
                <a:cxn ang="0">
                  <a:pos x="T4" y="T5"/>
                </a:cxn>
                <a:cxn ang="0">
                  <a:pos x="T6" y="T7"/>
                </a:cxn>
              </a:cxnLst>
              <a:rect l="0" t="0" r="r" b="b"/>
              <a:pathLst>
                <a:path w="5" h="8">
                  <a:moveTo>
                    <a:pt x="0" y="8"/>
                  </a:moveTo>
                  <a:lnTo>
                    <a:pt x="5" y="8"/>
                  </a:lnTo>
                  <a:lnTo>
                    <a:pt x="4" y="0"/>
                  </a:lnTo>
                  <a:lnTo>
                    <a:pt x="0" y="8"/>
                  </a:lnTo>
                  <a:close/>
                </a:path>
              </a:pathLst>
            </a:custGeom>
            <a:grpFill/>
            <a:ln w="28575" cap="rnd" cmpd="sng">
              <a:solidFill>
                <a:schemeClr val="bg1"/>
              </a:solidFill>
              <a:prstDash val="solid"/>
              <a:round/>
              <a:headEnd/>
              <a:tailEnd/>
            </a:ln>
          </p:spPr>
          <p:txBody>
            <a:bodyPr/>
            <a:lstStyle/>
            <a:p>
              <a:pPr defTabSz="914217">
                <a:defRPr/>
              </a:pPr>
              <a:endParaRPr lang="en-US" sz="900"/>
            </a:p>
          </p:txBody>
        </p:sp>
        <p:sp>
          <p:nvSpPr>
            <p:cNvPr id="91" name="Freeform 87"/>
            <p:cNvSpPr>
              <a:spLocks/>
            </p:cNvSpPr>
            <p:nvPr/>
          </p:nvSpPr>
          <p:spPr bwMode="auto">
            <a:xfrm>
              <a:off x="8475266" y="6461860"/>
              <a:ext cx="1426475" cy="681960"/>
            </a:xfrm>
            <a:custGeom>
              <a:avLst/>
              <a:gdLst>
                <a:gd name="T0" fmla="*/ 568 w 617"/>
                <a:gd name="T1" fmla="*/ 103 h 325"/>
                <a:gd name="T2" fmla="*/ 555 w 617"/>
                <a:gd name="T3" fmla="*/ 67 h 325"/>
                <a:gd name="T4" fmla="*/ 551 w 617"/>
                <a:gd name="T5" fmla="*/ 52 h 325"/>
                <a:gd name="T6" fmla="*/ 532 w 617"/>
                <a:gd name="T7" fmla="*/ 39 h 325"/>
                <a:gd name="T8" fmla="*/ 513 w 617"/>
                <a:gd name="T9" fmla="*/ 24 h 325"/>
                <a:gd name="T10" fmla="*/ 495 w 617"/>
                <a:gd name="T11" fmla="*/ 37 h 325"/>
                <a:gd name="T12" fmla="*/ 472 w 617"/>
                <a:gd name="T13" fmla="*/ 34 h 325"/>
                <a:gd name="T14" fmla="*/ 455 w 617"/>
                <a:gd name="T15" fmla="*/ 41 h 325"/>
                <a:gd name="T16" fmla="*/ 423 w 617"/>
                <a:gd name="T17" fmla="*/ 32 h 325"/>
                <a:gd name="T18" fmla="*/ 401 w 617"/>
                <a:gd name="T19" fmla="*/ 9 h 325"/>
                <a:gd name="T20" fmla="*/ 367 w 617"/>
                <a:gd name="T21" fmla="*/ 0 h 325"/>
                <a:gd name="T22" fmla="*/ 357 w 617"/>
                <a:gd name="T23" fmla="*/ 17 h 325"/>
                <a:gd name="T24" fmla="*/ 361 w 617"/>
                <a:gd name="T25" fmla="*/ 37 h 325"/>
                <a:gd name="T26" fmla="*/ 325 w 617"/>
                <a:gd name="T27" fmla="*/ 47 h 325"/>
                <a:gd name="T28" fmla="*/ 312 w 617"/>
                <a:gd name="T29" fmla="*/ 58 h 325"/>
                <a:gd name="T30" fmla="*/ 308 w 617"/>
                <a:gd name="T31" fmla="*/ 81 h 325"/>
                <a:gd name="T32" fmla="*/ 291 w 617"/>
                <a:gd name="T33" fmla="*/ 103 h 325"/>
                <a:gd name="T34" fmla="*/ 280 w 617"/>
                <a:gd name="T35" fmla="*/ 124 h 325"/>
                <a:gd name="T36" fmla="*/ 260 w 617"/>
                <a:gd name="T37" fmla="*/ 133 h 325"/>
                <a:gd name="T38" fmla="*/ 239 w 617"/>
                <a:gd name="T39" fmla="*/ 118 h 325"/>
                <a:gd name="T40" fmla="*/ 229 w 617"/>
                <a:gd name="T41" fmla="*/ 135 h 325"/>
                <a:gd name="T42" fmla="*/ 224 w 617"/>
                <a:gd name="T43" fmla="*/ 156 h 325"/>
                <a:gd name="T44" fmla="*/ 205 w 617"/>
                <a:gd name="T45" fmla="*/ 143 h 325"/>
                <a:gd name="T46" fmla="*/ 188 w 617"/>
                <a:gd name="T47" fmla="*/ 158 h 325"/>
                <a:gd name="T48" fmla="*/ 177 w 617"/>
                <a:gd name="T49" fmla="*/ 161 h 325"/>
                <a:gd name="T50" fmla="*/ 139 w 617"/>
                <a:gd name="T51" fmla="*/ 158 h 325"/>
                <a:gd name="T52" fmla="*/ 134 w 617"/>
                <a:gd name="T53" fmla="*/ 159 h 325"/>
                <a:gd name="T54" fmla="*/ 117 w 617"/>
                <a:gd name="T55" fmla="*/ 169 h 325"/>
                <a:gd name="T56" fmla="*/ 105 w 617"/>
                <a:gd name="T57" fmla="*/ 176 h 325"/>
                <a:gd name="T58" fmla="*/ 100 w 617"/>
                <a:gd name="T59" fmla="*/ 197 h 325"/>
                <a:gd name="T60" fmla="*/ 87 w 617"/>
                <a:gd name="T61" fmla="*/ 214 h 325"/>
                <a:gd name="T62" fmla="*/ 70 w 617"/>
                <a:gd name="T63" fmla="*/ 229 h 325"/>
                <a:gd name="T64" fmla="*/ 79 w 617"/>
                <a:gd name="T65" fmla="*/ 248 h 325"/>
                <a:gd name="T66" fmla="*/ 62 w 617"/>
                <a:gd name="T67" fmla="*/ 252 h 325"/>
                <a:gd name="T68" fmla="*/ 34 w 617"/>
                <a:gd name="T69" fmla="*/ 244 h 325"/>
                <a:gd name="T70" fmla="*/ 17 w 617"/>
                <a:gd name="T71" fmla="*/ 267 h 325"/>
                <a:gd name="T72" fmla="*/ 21 w 617"/>
                <a:gd name="T73" fmla="*/ 284 h 325"/>
                <a:gd name="T74" fmla="*/ 21 w 617"/>
                <a:gd name="T75" fmla="*/ 306 h 325"/>
                <a:gd name="T76" fmla="*/ 2 w 617"/>
                <a:gd name="T77" fmla="*/ 315 h 325"/>
                <a:gd name="T78" fmla="*/ 119 w 617"/>
                <a:gd name="T79" fmla="*/ 308 h 325"/>
                <a:gd name="T80" fmla="*/ 135 w 617"/>
                <a:gd name="T81" fmla="*/ 297 h 325"/>
                <a:gd name="T82" fmla="*/ 250 w 617"/>
                <a:gd name="T83" fmla="*/ 284 h 325"/>
                <a:gd name="T84" fmla="*/ 357 w 617"/>
                <a:gd name="T85" fmla="*/ 274 h 325"/>
                <a:gd name="T86" fmla="*/ 449 w 617"/>
                <a:gd name="T87" fmla="*/ 265 h 325"/>
                <a:gd name="T88" fmla="*/ 502 w 617"/>
                <a:gd name="T89" fmla="*/ 252 h 325"/>
                <a:gd name="T90" fmla="*/ 532 w 617"/>
                <a:gd name="T91" fmla="*/ 237 h 325"/>
                <a:gd name="T92" fmla="*/ 547 w 617"/>
                <a:gd name="T93" fmla="*/ 221 h 325"/>
                <a:gd name="T94" fmla="*/ 562 w 617"/>
                <a:gd name="T95" fmla="*/ 203 h 325"/>
                <a:gd name="T96" fmla="*/ 590 w 617"/>
                <a:gd name="T97" fmla="*/ 171 h 325"/>
                <a:gd name="T98" fmla="*/ 588 w 617"/>
                <a:gd name="T99" fmla="*/ 128 h 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17" h="325">
                  <a:moveTo>
                    <a:pt x="588" y="128"/>
                  </a:moveTo>
                  <a:lnTo>
                    <a:pt x="575" y="109"/>
                  </a:lnTo>
                  <a:lnTo>
                    <a:pt x="568" y="103"/>
                  </a:lnTo>
                  <a:lnTo>
                    <a:pt x="566" y="96"/>
                  </a:lnTo>
                  <a:lnTo>
                    <a:pt x="551" y="81"/>
                  </a:lnTo>
                  <a:lnTo>
                    <a:pt x="555" y="67"/>
                  </a:lnTo>
                  <a:lnTo>
                    <a:pt x="555" y="60"/>
                  </a:lnTo>
                  <a:lnTo>
                    <a:pt x="551" y="58"/>
                  </a:lnTo>
                  <a:lnTo>
                    <a:pt x="551" y="52"/>
                  </a:lnTo>
                  <a:lnTo>
                    <a:pt x="545" y="47"/>
                  </a:lnTo>
                  <a:lnTo>
                    <a:pt x="540" y="39"/>
                  </a:lnTo>
                  <a:lnTo>
                    <a:pt x="532" y="39"/>
                  </a:lnTo>
                  <a:lnTo>
                    <a:pt x="526" y="34"/>
                  </a:lnTo>
                  <a:lnTo>
                    <a:pt x="521" y="20"/>
                  </a:lnTo>
                  <a:lnTo>
                    <a:pt x="513" y="24"/>
                  </a:lnTo>
                  <a:lnTo>
                    <a:pt x="506" y="32"/>
                  </a:lnTo>
                  <a:lnTo>
                    <a:pt x="502" y="37"/>
                  </a:lnTo>
                  <a:lnTo>
                    <a:pt x="495" y="37"/>
                  </a:lnTo>
                  <a:lnTo>
                    <a:pt x="489" y="41"/>
                  </a:lnTo>
                  <a:lnTo>
                    <a:pt x="481" y="35"/>
                  </a:lnTo>
                  <a:lnTo>
                    <a:pt x="472" y="34"/>
                  </a:lnTo>
                  <a:lnTo>
                    <a:pt x="466" y="35"/>
                  </a:lnTo>
                  <a:lnTo>
                    <a:pt x="461" y="41"/>
                  </a:lnTo>
                  <a:lnTo>
                    <a:pt x="455" y="41"/>
                  </a:lnTo>
                  <a:lnTo>
                    <a:pt x="440" y="32"/>
                  </a:lnTo>
                  <a:lnTo>
                    <a:pt x="436" y="30"/>
                  </a:lnTo>
                  <a:lnTo>
                    <a:pt x="423" y="32"/>
                  </a:lnTo>
                  <a:lnTo>
                    <a:pt x="416" y="30"/>
                  </a:lnTo>
                  <a:lnTo>
                    <a:pt x="404" y="17"/>
                  </a:lnTo>
                  <a:lnTo>
                    <a:pt x="401" y="9"/>
                  </a:lnTo>
                  <a:lnTo>
                    <a:pt x="384" y="2"/>
                  </a:lnTo>
                  <a:lnTo>
                    <a:pt x="372" y="5"/>
                  </a:lnTo>
                  <a:lnTo>
                    <a:pt x="367" y="0"/>
                  </a:lnTo>
                  <a:lnTo>
                    <a:pt x="357" y="5"/>
                  </a:lnTo>
                  <a:lnTo>
                    <a:pt x="354" y="9"/>
                  </a:lnTo>
                  <a:lnTo>
                    <a:pt x="357" y="17"/>
                  </a:lnTo>
                  <a:lnTo>
                    <a:pt x="355" y="24"/>
                  </a:lnTo>
                  <a:lnTo>
                    <a:pt x="363" y="32"/>
                  </a:lnTo>
                  <a:lnTo>
                    <a:pt x="361" y="37"/>
                  </a:lnTo>
                  <a:lnTo>
                    <a:pt x="346" y="41"/>
                  </a:lnTo>
                  <a:lnTo>
                    <a:pt x="333" y="52"/>
                  </a:lnTo>
                  <a:lnTo>
                    <a:pt x="325" y="47"/>
                  </a:lnTo>
                  <a:lnTo>
                    <a:pt x="318" y="50"/>
                  </a:lnTo>
                  <a:lnTo>
                    <a:pt x="312" y="50"/>
                  </a:lnTo>
                  <a:lnTo>
                    <a:pt x="312" y="58"/>
                  </a:lnTo>
                  <a:lnTo>
                    <a:pt x="316" y="65"/>
                  </a:lnTo>
                  <a:lnTo>
                    <a:pt x="312" y="73"/>
                  </a:lnTo>
                  <a:lnTo>
                    <a:pt x="308" y="81"/>
                  </a:lnTo>
                  <a:lnTo>
                    <a:pt x="301" y="84"/>
                  </a:lnTo>
                  <a:lnTo>
                    <a:pt x="299" y="97"/>
                  </a:lnTo>
                  <a:lnTo>
                    <a:pt x="291" y="103"/>
                  </a:lnTo>
                  <a:lnTo>
                    <a:pt x="284" y="103"/>
                  </a:lnTo>
                  <a:lnTo>
                    <a:pt x="280" y="116"/>
                  </a:lnTo>
                  <a:lnTo>
                    <a:pt x="280" y="124"/>
                  </a:lnTo>
                  <a:lnTo>
                    <a:pt x="278" y="131"/>
                  </a:lnTo>
                  <a:lnTo>
                    <a:pt x="273" y="135"/>
                  </a:lnTo>
                  <a:lnTo>
                    <a:pt x="260" y="133"/>
                  </a:lnTo>
                  <a:lnTo>
                    <a:pt x="252" y="131"/>
                  </a:lnTo>
                  <a:lnTo>
                    <a:pt x="246" y="120"/>
                  </a:lnTo>
                  <a:lnTo>
                    <a:pt x="239" y="118"/>
                  </a:lnTo>
                  <a:lnTo>
                    <a:pt x="243" y="124"/>
                  </a:lnTo>
                  <a:lnTo>
                    <a:pt x="235" y="129"/>
                  </a:lnTo>
                  <a:lnTo>
                    <a:pt x="229" y="135"/>
                  </a:lnTo>
                  <a:lnTo>
                    <a:pt x="231" y="143"/>
                  </a:lnTo>
                  <a:lnTo>
                    <a:pt x="226" y="150"/>
                  </a:lnTo>
                  <a:lnTo>
                    <a:pt x="224" y="156"/>
                  </a:lnTo>
                  <a:lnTo>
                    <a:pt x="216" y="152"/>
                  </a:lnTo>
                  <a:lnTo>
                    <a:pt x="211" y="150"/>
                  </a:lnTo>
                  <a:lnTo>
                    <a:pt x="205" y="143"/>
                  </a:lnTo>
                  <a:lnTo>
                    <a:pt x="199" y="148"/>
                  </a:lnTo>
                  <a:lnTo>
                    <a:pt x="192" y="152"/>
                  </a:lnTo>
                  <a:lnTo>
                    <a:pt x="188" y="158"/>
                  </a:lnTo>
                  <a:lnTo>
                    <a:pt x="188" y="161"/>
                  </a:lnTo>
                  <a:lnTo>
                    <a:pt x="184" y="167"/>
                  </a:lnTo>
                  <a:lnTo>
                    <a:pt x="177" y="161"/>
                  </a:lnTo>
                  <a:lnTo>
                    <a:pt x="156" y="154"/>
                  </a:lnTo>
                  <a:lnTo>
                    <a:pt x="149" y="158"/>
                  </a:lnTo>
                  <a:lnTo>
                    <a:pt x="139" y="158"/>
                  </a:lnTo>
                  <a:lnTo>
                    <a:pt x="143" y="165"/>
                  </a:lnTo>
                  <a:lnTo>
                    <a:pt x="135" y="167"/>
                  </a:lnTo>
                  <a:lnTo>
                    <a:pt x="134" y="159"/>
                  </a:lnTo>
                  <a:lnTo>
                    <a:pt x="128" y="163"/>
                  </a:lnTo>
                  <a:lnTo>
                    <a:pt x="113" y="161"/>
                  </a:lnTo>
                  <a:lnTo>
                    <a:pt x="117" y="169"/>
                  </a:lnTo>
                  <a:lnTo>
                    <a:pt x="113" y="175"/>
                  </a:lnTo>
                  <a:lnTo>
                    <a:pt x="105" y="175"/>
                  </a:lnTo>
                  <a:lnTo>
                    <a:pt x="105" y="176"/>
                  </a:lnTo>
                  <a:lnTo>
                    <a:pt x="102" y="184"/>
                  </a:lnTo>
                  <a:lnTo>
                    <a:pt x="98" y="190"/>
                  </a:lnTo>
                  <a:lnTo>
                    <a:pt x="100" y="197"/>
                  </a:lnTo>
                  <a:lnTo>
                    <a:pt x="104" y="205"/>
                  </a:lnTo>
                  <a:lnTo>
                    <a:pt x="100" y="210"/>
                  </a:lnTo>
                  <a:lnTo>
                    <a:pt x="87" y="214"/>
                  </a:lnTo>
                  <a:lnTo>
                    <a:pt x="79" y="220"/>
                  </a:lnTo>
                  <a:lnTo>
                    <a:pt x="73" y="221"/>
                  </a:lnTo>
                  <a:lnTo>
                    <a:pt x="70" y="229"/>
                  </a:lnTo>
                  <a:lnTo>
                    <a:pt x="72" y="235"/>
                  </a:lnTo>
                  <a:lnTo>
                    <a:pt x="77" y="242"/>
                  </a:lnTo>
                  <a:lnTo>
                    <a:pt x="79" y="248"/>
                  </a:lnTo>
                  <a:lnTo>
                    <a:pt x="73" y="257"/>
                  </a:lnTo>
                  <a:lnTo>
                    <a:pt x="68" y="255"/>
                  </a:lnTo>
                  <a:lnTo>
                    <a:pt x="62" y="252"/>
                  </a:lnTo>
                  <a:lnTo>
                    <a:pt x="49" y="248"/>
                  </a:lnTo>
                  <a:lnTo>
                    <a:pt x="41" y="244"/>
                  </a:lnTo>
                  <a:lnTo>
                    <a:pt x="34" y="244"/>
                  </a:lnTo>
                  <a:lnTo>
                    <a:pt x="28" y="246"/>
                  </a:lnTo>
                  <a:lnTo>
                    <a:pt x="17" y="259"/>
                  </a:lnTo>
                  <a:lnTo>
                    <a:pt x="17" y="267"/>
                  </a:lnTo>
                  <a:lnTo>
                    <a:pt x="21" y="270"/>
                  </a:lnTo>
                  <a:lnTo>
                    <a:pt x="23" y="276"/>
                  </a:lnTo>
                  <a:lnTo>
                    <a:pt x="21" y="284"/>
                  </a:lnTo>
                  <a:lnTo>
                    <a:pt x="23" y="293"/>
                  </a:lnTo>
                  <a:lnTo>
                    <a:pt x="17" y="299"/>
                  </a:lnTo>
                  <a:lnTo>
                    <a:pt x="21" y="306"/>
                  </a:lnTo>
                  <a:lnTo>
                    <a:pt x="17" y="315"/>
                  </a:lnTo>
                  <a:lnTo>
                    <a:pt x="10" y="314"/>
                  </a:lnTo>
                  <a:lnTo>
                    <a:pt x="2" y="315"/>
                  </a:lnTo>
                  <a:lnTo>
                    <a:pt x="0" y="325"/>
                  </a:lnTo>
                  <a:lnTo>
                    <a:pt x="119" y="315"/>
                  </a:lnTo>
                  <a:lnTo>
                    <a:pt x="119" y="308"/>
                  </a:lnTo>
                  <a:lnTo>
                    <a:pt x="113" y="295"/>
                  </a:lnTo>
                  <a:lnTo>
                    <a:pt x="128" y="295"/>
                  </a:lnTo>
                  <a:lnTo>
                    <a:pt x="135" y="297"/>
                  </a:lnTo>
                  <a:lnTo>
                    <a:pt x="171" y="293"/>
                  </a:lnTo>
                  <a:lnTo>
                    <a:pt x="207" y="289"/>
                  </a:lnTo>
                  <a:lnTo>
                    <a:pt x="250" y="284"/>
                  </a:lnTo>
                  <a:lnTo>
                    <a:pt x="291" y="282"/>
                  </a:lnTo>
                  <a:lnTo>
                    <a:pt x="333" y="278"/>
                  </a:lnTo>
                  <a:lnTo>
                    <a:pt x="357" y="274"/>
                  </a:lnTo>
                  <a:lnTo>
                    <a:pt x="395" y="272"/>
                  </a:lnTo>
                  <a:lnTo>
                    <a:pt x="423" y="268"/>
                  </a:lnTo>
                  <a:lnTo>
                    <a:pt x="449" y="265"/>
                  </a:lnTo>
                  <a:lnTo>
                    <a:pt x="479" y="263"/>
                  </a:lnTo>
                  <a:lnTo>
                    <a:pt x="489" y="259"/>
                  </a:lnTo>
                  <a:lnTo>
                    <a:pt x="502" y="252"/>
                  </a:lnTo>
                  <a:lnTo>
                    <a:pt x="510" y="250"/>
                  </a:lnTo>
                  <a:lnTo>
                    <a:pt x="517" y="244"/>
                  </a:lnTo>
                  <a:lnTo>
                    <a:pt x="532" y="237"/>
                  </a:lnTo>
                  <a:lnTo>
                    <a:pt x="534" y="231"/>
                  </a:lnTo>
                  <a:lnTo>
                    <a:pt x="542" y="225"/>
                  </a:lnTo>
                  <a:lnTo>
                    <a:pt x="547" y="221"/>
                  </a:lnTo>
                  <a:lnTo>
                    <a:pt x="553" y="214"/>
                  </a:lnTo>
                  <a:lnTo>
                    <a:pt x="553" y="208"/>
                  </a:lnTo>
                  <a:lnTo>
                    <a:pt x="562" y="203"/>
                  </a:lnTo>
                  <a:lnTo>
                    <a:pt x="562" y="195"/>
                  </a:lnTo>
                  <a:lnTo>
                    <a:pt x="566" y="188"/>
                  </a:lnTo>
                  <a:lnTo>
                    <a:pt x="590" y="171"/>
                  </a:lnTo>
                  <a:lnTo>
                    <a:pt x="617" y="139"/>
                  </a:lnTo>
                  <a:lnTo>
                    <a:pt x="604" y="139"/>
                  </a:lnTo>
                  <a:lnTo>
                    <a:pt x="588" y="128"/>
                  </a:lnTo>
                  <a:close/>
                </a:path>
              </a:pathLst>
            </a:custGeom>
            <a:grpFill/>
            <a:ln w="28575" cap="rnd" cmpd="sng">
              <a:solidFill>
                <a:schemeClr val="bg1"/>
              </a:solidFill>
              <a:prstDash val="solid"/>
              <a:round/>
              <a:headEnd/>
              <a:tailEnd/>
            </a:ln>
          </p:spPr>
          <p:txBody>
            <a:bodyPr/>
            <a:lstStyle/>
            <a:p>
              <a:pPr defTabSz="914217">
                <a:defRPr/>
              </a:pPr>
              <a:endParaRPr lang="en-US" sz="900"/>
            </a:p>
          </p:txBody>
        </p:sp>
        <p:sp>
          <p:nvSpPr>
            <p:cNvPr id="92" name="Freeform 88"/>
            <p:cNvSpPr>
              <a:spLocks/>
            </p:cNvSpPr>
            <p:nvPr/>
          </p:nvSpPr>
          <p:spPr bwMode="auto">
            <a:xfrm>
              <a:off x="8662534" y="5118920"/>
              <a:ext cx="64734" cy="111212"/>
            </a:xfrm>
            <a:custGeom>
              <a:avLst/>
              <a:gdLst>
                <a:gd name="T0" fmla="*/ 26 w 28"/>
                <a:gd name="T1" fmla="*/ 0 h 53"/>
                <a:gd name="T2" fmla="*/ 21 w 28"/>
                <a:gd name="T3" fmla="*/ 6 h 53"/>
                <a:gd name="T4" fmla="*/ 17 w 28"/>
                <a:gd name="T5" fmla="*/ 14 h 53"/>
                <a:gd name="T6" fmla="*/ 9 w 28"/>
                <a:gd name="T7" fmla="*/ 19 h 53"/>
                <a:gd name="T8" fmla="*/ 9 w 28"/>
                <a:gd name="T9" fmla="*/ 27 h 53"/>
                <a:gd name="T10" fmla="*/ 4 w 28"/>
                <a:gd name="T11" fmla="*/ 34 h 53"/>
                <a:gd name="T12" fmla="*/ 0 w 28"/>
                <a:gd name="T13" fmla="*/ 44 h 53"/>
                <a:gd name="T14" fmla="*/ 4 w 28"/>
                <a:gd name="T15" fmla="*/ 51 h 53"/>
                <a:gd name="T16" fmla="*/ 11 w 28"/>
                <a:gd name="T17" fmla="*/ 53 h 53"/>
                <a:gd name="T18" fmla="*/ 15 w 28"/>
                <a:gd name="T19" fmla="*/ 46 h 53"/>
                <a:gd name="T20" fmla="*/ 19 w 28"/>
                <a:gd name="T21" fmla="*/ 40 h 53"/>
                <a:gd name="T22" fmla="*/ 19 w 28"/>
                <a:gd name="T23" fmla="*/ 32 h 53"/>
                <a:gd name="T24" fmla="*/ 24 w 28"/>
                <a:gd name="T25" fmla="*/ 23 h 53"/>
                <a:gd name="T26" fmla="*/ 23 w 28"/>
                <a:gd name="T27" fmla="*/ 17 h 53"/>
                <a:gd name="T28" fmla="*/ 28 w 28"/>
                <a:gd name="T29" fmla="*/ 2 h 53"/>
                <a:gd name="T30" fmla="*/ 26 w 28"/>
                <a:gd name="T31"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 h="53">
                  <a:moveTo>
                    <a:pt x="26" y="0"/>
                  </a:moveTo>
                  <a:lnTo>
                    <a:pt x="21" y="6"/>
                  </a:lnTo>
                  <a:lnTo>
                    <a:pt x="17" y="14"/>
                  </a:lnTo>
                  <a:lnTo>
                    <a:pt x="9" y="19"/>
                  </a:lnTo>
                  <a:lnTo>
                    <a:pt x="9" y="27"/>
                  </a:lnTo>
                  <a:lnTo>
                    <a:pt x="4" y="34"/>
                  </a:lnTo>
                  <a:lnTo>
                    <a:pt x="0" y="44"/>
                  </a:lnTo>
                  <a:lnTo>
                    <a:pt x="4" y="51"/>
                  </a:lnTo>
                  <a:lnTo>
                    <a:pt x="11" y="53"/>
                  </a:lnTo>
                  <a:lnTo>
                    <a:pt x="15" y="46"/>
                  </a:lnTo>
                  <a:lnTo>
                    <a:pt x="19" y="40"/>
                  </a:lnTo>
                  <a:lnTo>
                    <a:pt x="19" y="32"/>
                  </a:lnTo>
                  <a:lnTo>
                    <a:pt x="24" y="23"/>
                  </a:lnTo>
                  <a:lnTo>
                    <a:pt x="23" y="17"/>
                  </a:lnTo>
                  <a:lnTo>
                    <a:pt x="28" y="2"/>
                  </a:lnTo>
                  <a:lnTo>
                    <a:pt x="26" y="0"/>
                  </a:lnTo>
                  <a:close/>
                </a:path>
              </a:pathLst>
            </a:custGeom>
            <a:grpFill/>
            <a:ln w="28575" cap="rnd" cmpd="sng">
              <a:solidFill>
                <a:schemeClr val="bg1"/>
              </a:solidFill>
              <a:prstDash val="solid"/>
              <a:round/>
              <a:headEnd/>
              <a:tailEnd/>
            </a:ln>
          </p:spPr>
          <p:txBody>
            <a:bodyPr/>
            <a:lstStyle/>
            <a:p>
              <a:pPr defTabSz="914217">
                <a:defRPr/>
              </a:pPr>
              <a:endParaRPr lang="en-US" sz="900"/>
            </a:p>
          </p:txBody>
        </p:sp>
        <p:sp>
          <p:nvSpPr>
            <p:cNvPr id="93" name="Freeform 89"/>
            <p:cNvSpPr>
              <a:spLocks/>
            </p:cNvSpPr>
            <p:nvPr/>
          </p:nvSpPr>
          <p:spPr bwMode="auto">
            <a:xfrm>
              <a:off x="8662534" y="5118920"/>
              <a:ext cx="64734" cy="111212"/>
            </a:xfrm>
            <a:custGeom>
              <a:avLst/>
              <a:gdLst>
                <a:gd name="T0" fmla="*/ 26 w 28"/>
                <a:gd name="T1" fmla="*/ 0 h 53"/>
                <a:gd name="T2" fmla="*/ 21 w 28"/>
                <a:gd name="T3" fmla="*/ 6 h 53"/>
                <a:gd name="T4" fmla="*/ 17 w 28"/>
                <a:gd name="T5" fmla="*/ 14 h 53"/>
                <a:gd name="T6" fmla="*/ 9 w 28"/>
                <a:gd name="T7" fmla="*/ 19 h 53"/>
                <a:gd name="T8" fmla="*/ 9 w 28"/>
                <a:gd name="T9" fmla="*/ 27 h 53"/>
                <a:gd name="T10" fmla="*/ 4 w 28"/>
                <a:gd name="T11" fmla="*/ 34 h 53"/>
                <a:gd name="T12" fmla="*/ 0 w 28"/>
                <a:gd name="T13" fmla="*/ 44 h 53"/>
                <a:gd name="T14" fmla="*/ 4 w 28"/>
                <a:gd name="T15" fmla="*/ 51 h 53"/>
                <a:gd name="T16" fmla="*/ 11 w 28"/>
                <a:gd name="T17" fmla="*/ 53 h 53"/>
                <a:gd name="T18" fmla="*/ 15 w 28"/>
                <a:gd name="T19" fmla="*/ 46 h 53"/>
                <a:gd name="T20" fmla="*/ 19 w 28"/>
                <a:gd name="T21" fmla="*/ 40 h 53"/>
                <a:gd name="T22" fmla="*/ 19 w 28"/>
                <a:gd name="T23" fmla="*/ 32 h 53"/>
                <a:gd name="T24" fmla="*/ 24 w 28"/>
                <a:gd name="T25" fmla="*/ 23 h 53"/>
                <a:gd name="T26" fmla="*/ 23 w 28"/>
                <a:gd name="T27" fmla="*/ 17 h 53"/>
                <a:gd name="T28" fmla="*/ 28 w 28"/>
                <a:gd name="T29" fmla="*/ 2 h 53"/>
                <a:gd name="T30" fmla="*/ 26 w 28"/>
                <a:gd name="T31"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 h="53">
                  <a:moveTo>
                    <a:pt x="26" y="0"/>
                  </a:moveTo>
                  <a:lnTo>
                    <a:pt x="21" y="6"/>
                  </a:lnTo>
                  <a:lnTo>
                    <a:pt x="17" y="14"/>
                  </a:lnTo>
                  <a:lnTo>
                    <a:pt x="9" y="19"/>
                  </a:lnTo>
                  <a:lnTo>
                    <a:pt x="9" y="27"/>
                  </a:lnTo>
                  <a:lnTo>
                    <a:pt x="4" y="34"/>
                  </a:lnTo>
                  <a:lnTo>
                    <a:pt x="0" y="44"/>
                  </a:lnTo>
                  <a:lnTo>
                    <a:pt x="4" y="51"/>
                  </a:lnTo>
                  <a:lnTo>
                    <a:pt x="11" y="53"/>
                  </a:lnTo>
                  <a:lnTo>
                    <a:pt x="15" y="46"/>
                  </a:lnTo>
                  <a:lnTo>
                    <a:pt x="19" y="40"/>
                  </a:lnTo>
                  <a:lnTo>
                    <a:pt x="19" y="32"/>
                  </a:lnTo>
                  <a:lnTo>
                    <a:pt x="24" y="23"/>
                  </a:lnTo>
                  <a:lnTo>
                    <a:pt x="23" y="17"/>
                  </a:lnTo>
                  <a:lnTo>
                    <a:pt x="28" y="2"/>
                  </a:lnTo>
                  <a:lnTo>
                    <a:pt x="26" y="0"/>
                  </a:lnTo>
                  <a:close/>
                </a:path>
              </a:pathLst>
            </a:custGeom>
            <a:grpFill/>
            <a:ln w="28575" cap="rnd" cmpd="sng">
              <a:solidFill>
                <a:schemeClr val="bg1"/>
              </a:solidFill>
              <a:prstDash val="solid"/>
              <a:round/>
              <a:headEnd/>
              <a:tailEnd/>
            </a:ln>
          </p:spPr>
          <p:txBody>
            <a:bodyPr/>
            <a:lstStyle/>
            <a:p>
              <a:pPr defTabSz="914217">
                <a:defRPr/>
              </a:pPr>
              <a:endParaRPr lang="en-US" sz="900"/>
            </a:p>
          </p:txBody>
        </p:sp>
        <p:sp>
          <p:nvSpPr>
            <p:cNvPr id="94" name="Freeform 90"/>
            <p:cNvSpPr>
              <a:spLocks/>
            </p:cNvSpPr>
            <p:nvPr/>
          </p:nvSpPr>
          <p:spPr bwMode="auto">
            <a:xfrm>
              <a:off x="8958466" y="4988824"/>
              <a:ext cx="16184" cy="35673"/>
            </a:xfrm>
            <a:custGeom>
              <a:avLst/>
              <a:gdLst>
                <a:gd name="T0" fmla="*/ 2 w 7"/>
                <a:gd name="T1" fmla="*/ 4 h 17"/>
                <a:gd name="T2" fmla="*/ 0 w 7"/>
                <a:gd name="T3" fmla="*/ 10 h 17"/>
                <a:gd name="T4" fmla="*/ 0 w 7"/>
                <a:gd name="T5" fmla="*/ 17 h 17"/>
                <a:gd name="T6" fmla="*/ 7 w 7"/>
                <a:gd name="T7" fmla="*/ 15 h 17"/>
                <a:gd name="T8" fmla="*/ 7 w 7"/>
                <a:gd name="T9" fmla="*/ 2 h 17"/>
                <a:gd name="T10" fmla="*/ 7 w 7"/>
                <a:gd name="T11" fmla="*/ 0 h 17"/>
                <a:gd name="T12" fmla="*/ 2 w 7"/>
                <a:gd name="T13" fmla="*/ 4 h 17"/>
              </a:gdLst>
              <a:ahLst/>
              <a:cxnLst>
                <a:cxn ang="0">
                  <a:pos x="T0" y="T1"/>
                </a:cxn>
                <a:cxn ang="0">
                  <a:pos x="T2" y="T3"/>
                </a:cxn>
                <a:cxn ang="0">
                  <a:pos x="T4" y="T5"/>
                </a:cxn>
                <a:cxn ang="0">
                  <a:pos x="T6" y="T7"/>
                </a:cxn>
                <a:cxn ang="0">
                  <a:pos x="T8" y="T9"/>
                </a:cxn>
                <a:cxn ang="0">
                  <a:pos x="T10" y="T11"/>
                </a:cxn>
                <a:cxn ang="0">
                  <a:pos x="T12" y="T13"/>
                </a:cxn>
              </a:cxnLst>
              <a:rect l="0" t="0" r="r" b="b"/>
              <a:pathLst>
                <a:path w="7" h="17">
                  <a:moveTo>
                    <a:pt x="2" y="4"/>
                  </a:moveTo>
                  <a:lnTo>
                    <a:pt x="0" y="10"/>
                  </a:lnTo>
                  <a:lnTo>
                    <a:pt x="0" y="17"/>
                  </a:lnTo>
                  <a:lnTo>
                    <a:pt x="7" y="15"/>
                  </a:lnTo>
                  <a:lnTo>
                    <a:pt x="7" y="2"/>
                  </a:lnTo>
                  <a:lnTo>
                    <a:pt x="7" y="0"/>
                  </a:lnTo>
                  <a:lnTo>
                    <a:pt x="2" y="4"/>
                  </a:lnTo>
                  <a:close/>
                </a:path>
              </a:pathLst>
            </a:custGeom>
            <a:grpFill/>
            <a:ln w="28575" cap="rnd" cmpd="sng">
              <a:solidFill>
                <a:schemeClr val="bg1"/>
              </a:solidFill>
              <a:prstDash val="solid"/>
              <a:round/>
              <a:headEnd/>
              <a:tailEnd/>
            </a:ln>
          </p:spPr>
          <p:txBody>
            <a:bodyPr/>
            <a:lstStyle/>
            <a:p>
              <a:pPr defTabSz="914217">
                <a:defRPr/>
              </a:pPr>
              <a:endParaRPr lang="en-US" sz="900"/>
            </a:p>
          </p:txBody>
        </p:sp>
        <p:sp>
          <p:nvSpPr>
            <p:cNvPr id="95" name="Freeform 92"/>
            <p:cNvSpPr>
              <a:spLocks/>
            </p:cNvSpPr>
            <p:nvPr/>
          </p:nvSpPr>
          <p:spPr bwMode="auto">
            <a:xfrm>
              <a:off x="9245147" y="4875514"/>
              <a:ext cx="64734" cy="39869"/>
            </a:xfrm>
            <a:custGeom>
              <a:avLst/>
              <a:gdLst>
                <a:gd name="T0" fmla="*/ 7 w 28"/>
                <a:gd name="T1" fmla="*/ 19 h 19"/>
                <a:gd name="T2" fmla="*/ 21 w 28"/>
                <a:gd name="T3" fmla="*/ 17 h 19"/>
                <a:gd name="T4" fmla="*/ 28 w 28"/>
                <a:gd name="T5" fmla="*/ 13 h 19"/>
                <a:gd name="T6" fmla="*/ 24 w 28"/>
                <a:gd name="T7" fmla="*/ 6 h 19"/>
                <a:gd name="T8" fmla="*/ 17 w 28"/>
                <a:gd name="T9" fmla="*/ 0 h 19"/>
                <a:gd name="T10" fmla="*/ 11 w 28"/>
                <a:gd name="T11" fmla="*/ 0 h 19"/>
                <a:gd name="T12" fmla="*/ 13 w 28"/>
                <a:gd name="T13" fmla="*/ 6 h 19"/>
                <a:gd name="T14" fmla="*/ 7 w 28"/>
                <a:gd name="T15" fmla="*/ 11 h 19"/>
                <a:gd name="T16" fmla="*/ 0 w 28"/>
                <a:gd name="T17" fmla="*/ 13 h 19"/>
                <a:gd name="T18" fmla="*/ 7 w 28"/>
                <a:gd name="T19" fmla="*/ 17 h 19"/>
                <a:gd name="T20" fmla="*/ 7 w 28"/>
                <a:gd name="T21" fmla="*/ 1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 h="19">
                  <a:moveTo>
                    <a:pt x="7" y="19"/>
                  </a:moveTo>
                  <a:lnTo>
                    <a:pt x="21" y="17"/>
                  </a:lnTo>
                  <a:lnTo>
                    <a:pt x="28" y="13"/>
                  </a:lnTo>
                  <a:lnTo>
                    <a:pt x="24" y="6"/>
                  </a:lnTo>
                  <a:lnTo>
                    <a:pt x="17" y="0"/>
                  </a:lnTo>
                  <a:lnTo>
                    <a:pt x="11" y="0"/>
                  </a:lnTo>
                  <a:lnTo>
                    <a:pt x="13" y="6"/>
                  </a:lnTo>
                  <a:lnTo>
                    <a:pt x="7" y="11"/>
                  </a:lnTo>
                  <a:lnTo>
                    <a:pt x="0" y="13"/>
                  </a:lnTo>
                  <a:lnTo>
                    <a:pt x="7" y="17"/>
                  </a:lnTo>
                  <a:lnTo>
                    <a:pt x="7" y="19"/>
                  </a:lnTo>
                  <a:close/>
                </a:path>
              </a:pathLst>
            </a:custGeom>
            <a:grpFill/>
            <a:ln w="28575" cap="rnd" cmpd="sng">
              <a:solidFill>
                <a:schemeClr val="bg1"/>
              </a:solidFill>
              <a:prstDash val="solid"/>
              <a:round/>
              <a:headEnd/>
              <a:tailEnd/>
            </a:ln>
          </p:spPr>
          <p:txBody>
            <a:bodyPr/>
            <a:lstStyle/>
            <a:p>
              <a:pPr defTabSz="914217">
                <a:defRPr/>
              </a:pPr>
              <a:endParaRPr lang="en-US" sz="900"/>
            </a:p>
          </p:txBody>
        </p:sp>
        <p:sp>
          <p:nvSpPr>
            <p:cNvPr id="96" name="Freeform 93"/>
            <p:cNvSpPr>
              <a:spLocks/>
            </p:cNvSpPr>
            <p:nvPr/>
          </p:nvSpPr>
          <p:spPr bwMode="auto">
            <a:xfrm>
              <a:off x="9245147" y="4875514"/>
              <a:ext cx="64734" cy="39869"/>
            </a:xfrm>
            <a:custGeom>
              <a:avLst/>
              <a:gdLst>
                <a:gd name="T0" fmla="*/ 7 w 28"/>
                <a:gd name="T1" fmla="*/ 19 h 19"/>
                <a:gd name="T2" fmla="*/ 21 w 28"/>
                <a:gd name="T3" fmla="*/ 17 h 19"/>
                <a:gd name="T4" fmla="*/ 28 w 28"/>
                <a:gd name="T5" fmla="*/ 13 h 19"/>
                <a:gd name="T6" fmla="*/ 24 w 28"/>
                <a:gd name="T7" fmla="*/ 6 h 19"/>
                <a:gd name="T8" fmla="*/ 17 w 28"/>
                <a:gd name="T9" fmla="*/ 0 h 19"/>
                <a:gd name="T10" fmla="*/ 11 w 28"/>
                <a:gd name="T11" fmla="*/ 0 h 19"/>
                <a:gd name="T12" fmla="*/ 13 w 28"/>
                <a:gd name="T13" fmla="*/ 6 h 19"/>
                <a:gd name="T14" fmla="*/ 7 w 28"/>
                <a:gd name="T15" fmla="*/ 11 h 19"/>
                <a:gd name="T16" fmla="*/ 0 w 28"/>
                <a:gd name="T17" fmla="*/ 13 h 19"/>
                <a:gd name="T18" fmla="*/ 7 w 28"/>
                <a:gd name="T19" fmla="*/ 17 h 19"/>
                <a:gd name="T20" fmla="*/ 7 w 28"/>
                <a:gd name="T21" fmla="*/ 1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 h="19">
                  <a:moveTo>
                    <a:pt x="7" y="19"/>
                  </a:moveTo>
                  <a:lnTo>
                    <a:pt x="21" y="17"/>
                  </a:lnTo>
                  <a:lnTo>
                    <a:pt x="28" y="13"/>
                  </a:lnTo>
                  <a:lnTo>
                    <a:pt x="24" y="6"/>
                  </a:lnTo>
                  <a:lnTo>
                    <a:pt x="17" y="0"/>
                  </a:lnTo>
                  <a:lnTo>
                    <a:pt x="11" y="0"/>
                  </a:lnTo>
                  <a:lnTo>
                    <a:pt x="13" y="6"/>
                  </a:lnTo>
                  <a:lnTo>
                    <a:pt x="7" y="11"/>
                  </a:lnTo>
                  <a:lnTo>
                    <a:pt x="0" y="13"/>
                  </a:lnTo>
                  <a:lnTo>
                    <a:pt x="7" y="17"/>
                  </a:lnTo>
                  <a:lnTo>
                    <a:pt x="7" y="19"/>
                  </a:lnTo>
                  <a:close/>
                </a:path>
              </a:pathLst>
            </a:custGeom>
            <a:grpFill/>
            <a:ln w="28575" cap="rnd" cmpd="sng">
              <a:solidFill>
                <a:schemeClr val="bg1"/>
              </a:solidFill>
              <a:prstDash val="solid"/>
              <a:round/>
              <a:headEnd/>
              <a:tailEnd/>
            </a:ln>
          </p:spPr>
          <p:txBody>
            <a:bodyPr/>
            <a:lstStyle/>
            <a:p>
              <a:pPr defTabSz="914217">
                <a:defRPr/>
              </a:pPr>
              <a:endParaRPr lang="en-US" sz="900"/>
            </a:p>
          </p:txBody>
        </p:sp>
        <p:sp>
          <p:nvSpPr>
            <p:cNvPr id="97" name="Freeform 94"/>
            <p:cNvSpPr>
              <a:spLocks/>
            </p:cNvSpPr>
            <p:nvPr/>
          </p:nvSpPr>
          <p:spPr bwMode="auto">
            <a:xfrm>
              <a:off x="8706461" y="5874323"/>
              <a:ext cx="608042" cy="954746"/>
            </a:xfrm>
            <a:custGeom>
              <a:avLst/>
              <a:gdLst>
                <a:gd name="T0" fmla="*/ 24 w 263"/>
                <a:gd name="T1" fmla="*/ 289 h 455"/>
                <a:gd name="T2" fmla="*/ 24 w 263"/>
                <a:gd name="T3" fmla="*/ 304 h 455"/>
                <a:gd name="T4" fmla="*/ 30 w 263"/>
                <a:gd name="T5" fmla="*/ 319 h 455"/>
                <a:gd name="T6" fmla="*/ 35 w 263"/>
                <a:gd name="T7" fmla="*/ 332 h 455"/>
                <a:gd name="T8" fmla="*/ 37 w 263"/>
                <a:gd name="T9" fmla="*/ 355 h 455"/>
                <a:gd name="T10" fmla="*/ 30 w 263"/>
                <a:gd name="T11" fmla="*/ 370 h 455"/>
                <a:gd name="T12" fmla="*/ 20 w 263"/>
                <a:gd name="T13" fmla="*/ 391 h 455"/>
                <a:gd name="T14" fmla="*/ 7 w 263"/>
                <a:gd name="T15" fmla="*/ 404 h 455"/>
                <a:gd name="T16" fmla="*/ 7 w 263"/>
                <a:gd name="T17" fmla="*/ 411 h 455"/>
                <a:gd name="T18" fmla="*/ 4 w 263"/>
                <a:gd name="T19" fmla="*/ 426 h 455"/>
                <a:gd name="T20" fmla="*/ 0 w 263"/>
                <a:gd name="T21" fmla="*/ 447 h 455"/>
                <a:gd name="T22" fmla="*/ 13 w 263"/>
                <a:gd name="T23" fmla="*/ 455 h 455"/>
                <a:gd name="T24" fmla="*/ 13 w 263"/>
                <a:gd name="T25" fmla="*/ 441 h 455"/>
                <a:gd name="T26" fmla="*/ 34 w 263"/>
                <a:gd name="T27" fmla="*/ 439 h 455"/>
                <a:gd name="T28" fmla="*/ 43 w 263"/>
                <a:gd name="T29" fmla="*/ 445 h 455"/>
                <a:gd name="T30" fmla="*/ 49 w 263"/>
                <a:gd name="T31" fmla="*/ 438 h 455"/>
                <a:gd name="T32" fmla="*/ 77 w 263"/>
                <a:gd name="T33" fmla="*/ 441 h 455"/>
                <a:gd name="T34" fmla="*/ 88 w 263"/>
                <a:gd name="T35" fmla="*/ 441 h 455"/>
                <a:gd name="T36" fmla="*/ 92 w 263"/>
                <a:gd name="T37" fmla="*/ 432 h 455"/>
                <a:gd name="T38" fmla="*/ 105 w 263"/>
                <a:gd name="T39" fmla="*/ 423 h 455"/>
                <a:gd name="T40" fmla="*/ 116 w 263"/>
                <a:gd name="T41" fmla="*/ 432 h 455"/>
                <a:gd name="T42" fmla="*/ 126 w 263"/>
                <a:gd name="T43" fmla="*/ 430 h 455"/>
                <a:gd name="T44" fmla="*/ 129 w 263"/>
                <a:gd name="T45" fmla="*/ 415 h 455"/>
                <a:gd name="T46" fmla="*/ 143 w 263"/>
                <a:gd name="T47" fmla="*/ 404 h 455"/>
                <a:gd name="T48" fmla="*/ 146 w 263"/>
                <a:gd name="T49" fmla="*/ 400 h 455"/>
                <a:gd name="T50" fmla="*/ 160 w 263"/>
                <a:gd name="T51" fmla="*/ 413 h 455"/>
                <a:gd name="T52" fmla="*/ 178 w 263"/>
                <a:gd name="T53" fmla="*/ 411 h 455"/>
                <a:gd name="T54" fmla="*/ 180 w 263"/>
                <a:gd name="T55" fmla="*/ 396 h 455"/>
                <a:gd name="T56" fmla="*/ 191 w 263"/>
                <a:gd name="T57" fmla="*/ 383 h 455"/>
                <a:gd name="T58" fmla="*/ 201 w 263"/>
                <a:gd name="T59" fmla="*/ 364 h 455"/>
                <a:gd name="T60" fmla="*/ 212 w 263"/>
                <a:gd name="T61" fmla="*/ 353 h 455"/>
                <a:gd name="T62" fmla="*/ 212 w 263"/>
                <a:gd name="T63" fmla="*/ 338 h 455"/>
                <a:gd name="T64" fmla="*/ 218 w 263"/>
                <a:gd name="T65" fmla="*/ 330 h 455"/>
                <a:gd name="T66" fmla="*/ 233 w 263"/>
                <a:gd name="T67" fmla="*/ 332 h 455"/>
                <a:gd name="T68" fmla="*/ 261 w 263"/>
                <a:gd name="T69" fmla="*/ 317 h 455"/>
                <a:gd name="T70" fmla="*/ 255 w 263"/>
                <a:gd name="T71" fmla="*/ 304 h 455"/>
                <a:gd name="T72" fmla="*/ 254 w 263"/>
                <a:gd name="T73" fmla="*/ 289 h 455"/>
                <a:gd name="T74" fmla="*/ 237 w 263"/>
                <a:gd name="T75" fmla="*/ 105 h 455"/>
                <a:gd name="T76" fmla="*/ 216 w 263"/>
                <a:gd name="T77" fmla="*/ 0 h 455"/>
                <a:gd name="T78" fmla="*/ 66 w 263"/>
                <a:gd name="T79" fmla="*/ 16 h 455"/>
                <a:gd name="T80" fmla="*/ 47 w 263"/>
                <a:gd name="T81" fmla="*/ 28 h 455"/>
                <a:gd name="T82" fmla="*/ 26 w 263"/>
                <a:gd name="T83" fmla="*/ 37 h 455"/>
                <a:gd name="T84" fmla="*/ 7 w 263"/>
                <a:gd name="T85" fmla="*/ 28 h 455"/>
                <a:gd name="T86" fmla="*/ 32 w 263"/>
                <a:gd name="T87" fmla="*/ 282 h 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63" h="455">
                  <a:moveTo>
                    <a:pt x="32" y="282"/>
                  </a:moveTo>
                  <a:lnTo>
                    <a:pt x="24" y="289"/>
                  </a:lnTo>
                  <a:lnTo>
                    <a:pt x="28" y="297"/>
                  </a:lnTo>
                  <a:lnTo>
                    <a:pt x="24" y="304"/>
                  </a:lnTo>
                  <a:lnTo>
                    <a:pt x="24" y="312"/>
                  </a:lnTo>
                  <a:lnTo>
                    <a:pt x="30" y="319"/>
                  </a:lnTo>
                  <a:lnTo>
                    <a:pt x="35" y="327"/>
                  </a:lnTo>
                  <a:lnTo>
                    <a:pt x="35" y="332"/>
                  </a:lnTo>
                  <a:lnTo>
                    <a:pt x="39" y="347"/>
                  </a:lnTo>
                  <a:lnTo>
                    <a:pt x="37" y="355"/>
                  </a:lnTo>
                  <a:lnTo>
                    <a:pt x="35" y="355"/>
                  </a:lnTo>
                  <a:lnTo>
                    <a:pt x="30" y="370"/>
                  </a:lnTo>
                  <a:lnTo>
                    <a:pt x="28" y="376"/>
                  </a:lnTo>
                  <a:lnTo>
                    <a:pt x="20" y="391"/>
                  </a:lnTo>
                  <a:lnTo>
                    <a:pt x="15" y="398"/>
                  </a:lnTo>
                  <a:lnTo>
                    <a:pt x="7" y="404"/>
                  </a:lnTo>
                  <a:lnTo>
                    <a:pt x="7" y="411"/>
                  </a:lnTo>
                  <a:lnTo>
                    <a:pt x="7" y="411"/>
                  </a:lnTo>
                  <a:lnTo>
                    <a:pt x="5" y="426"/>
                  </a:lnTo>
                  <a:lnTo>
                    <a:pt x="4" y="426"/>
                  </a:lnTo>
                  <a:lnTo>
                    <a:pt x="4" y="439"/>
                  </a:lnTo>
                  <a:lnTo>
                    <a:pt x="0" y="447"/>
                  </a:lnTo>
                  <a:lnTo>
                    <a:pt x="5" y="455"/>
                  </a:lnTo>
                  <a:lnTo>
                    <a:pt x="13" y="455"/>
                  </a:lnTo>
                  <a:lnTo>
                    <a:pt x="17" y="449"/>
                  </a:lnTo>
                  <a:lnTo>
                    <a:pt x="13" y="441"/>
                  </a:lnTo>
                  <a:lnTo>
                    <a:pt x="28" y="443"/>
                  </a:lnTo>
                  <a:lnTo>
                    <a:pt x="34" y="439"/>
                  </a:lnTo>
                  <a:lnTo>
                    <a:pt x="35" y="447"/>
                  </a:lnTo>
                  <a:lnTo>
                    <a:pt x="43" y="445"/>
                  </a:lnTo>
                  <a:lnTo>
                    <a:pt x="39" y="438"/>
                  </a:lnTo>
                  <a:lnTo>
                    <a:pt x="49" y="438"/>
                  </a:lnTo>
                  <a:lnTo>
                    <a:pt x="56" y="434"/>
                  </a:lnTo>
                  <a:lnTo>
                    <a:pt x="77" y="441"/>
                  </a:lnTo>
                  <a:lnTo>
                    <a:pt x="84" y="447"/>
                  </a:lnTo>
                  <a:lnTo>
                    <a:pt x="88" y="441"/>
                  </a:lnTo>
                  <a:lnTo>
                    <a:pt x="88" y="438"/>
                  </a:lnTo>
                  <a:lnTo>
                    <a:pt x="92" y="432"/>
                  </a:lnTo>
                  <a:lnTo>
                    <a:pt x="99" y="428"/>
                  </a:lnTo>
                  <a:lnTo>
                    <a:pt x="105" y="423"/>
                  </a:lnTo>
                  <a:lnTo>
                    <a:pt x="111" y="430"/>
                  </a:lnTo>
                  <a:lnTo>
                    <a:pt x="116" y="432"/>
                  </a:lnTo>
                  <a:lnTo>
                    <a:pt x="124" y="436"/>
                  </a:lnTo>
                  <a:lnTo>
                    <a:pt x="126" y="430"/>
                  </a:lnTo>
                  <a:lnTo>
                    <a:pt x="131" y="423"/>
                  </a:lnTo>
                  <a:lnTo>
                    <a:pt x="129" y="415"/>
                  </a:lnTo>
                  <a:lnTo>
                    <a:pt x="135" y="409"/>
                  </a:lnTo>
                  <a:lnTo>
                    <a:pt x="143" y="404"/>
                  </a:lnTo>
                  <a:lnTo>
                    <a:pt x="139" y="398"/>
                  </a:lnTo>
                  <a:lnTo>
                    <a:pt x="146" y="400"/>
                  </a:lnTo>
                  <a:lnTo>
                    <a:pt x="152" y="411"/>
                  </a:lnTo>
                  <a:lnTo>
                    <a:pt x="160" y="413"/>
                  </a:lnTo>
                  <a:lnTo>
                    <a:pt x="173" y="415"/>
                  </a:lnTo>
                  <a:lnTo>
                    <a:pt x="178" y="411"/>
                  </a:lnTo>
                  <a:lnTo>
                    <a:pt x="180" y="404"/>
                  </a:lnTo>
                  <a:lnTo>
                    <a:pt x="180" y="396"/>
                  </a:lnTo>
                  <a:lnTo>
                    <a:pt x="184" y="383"/>
                  </a:lnTo>
                  <a:lnTo>
                    <a:pt x="191" y="383"/>
                  </a:lnTo>
                  <a:lnTo>
                    <a:pt x="199" y="377"/>
                  </a:lnTo>
                  <a:lnTo>
                    <a:pt x="201" y="364"/>
                  </a:lnTo>
                  <a:lnTo>
                    <a:pt x="208" y="361"/>
                  </a:lnTo>
                  <a:lnTo>
                    <a:pt x="212" y="353"/>
                  </a:lnTo>
                  <a:lnTo>
                    <a:pt x="216" y="345"/>
                  </a:lnTo>
                  <a:lnTo>
                    <a:pt x="212" y="338"/>
                  </a:lnTo>
                  <a:lnTo>
                    <a:pt x="212" y="330"/>
                  </a:lnTo>
                  <a:lnTo>
                    <a:pt x="218" y="330"/>
                  </a:lnTo>
                  <a:lnTo>
                    <a:pt x="225" y="327"/>
                  </a:lnTo>
                  <a:lnTo>
                    <a:pt x="233" y="332"/>
                  </a:lnTo>
                  <a:lnTo>
                    <a:pt x="246" y="321"/>
                  </a:lnTo>
                  <a:lnTo>
                    <a:pt x="261" y="317"/>
                  </a:lnTo>
                  <a:lnTo>
                    <a:pt x="263" y="312"/>
                  </a:lnTo>
                  <a:lnTo>
                    <a:pt x="255" y="304"/>
                  </a:lnTo>
                  <a:lnTo>
                    <a:pt x="257" y="297"/>
                  </a:lnTo>
                  <a:lnTo>
                    <a:pt x="254" y="289"/>
                  </a:lnTo>
                  <a:lnTo>
                    <a:pt x="257" y="285"/>
                  </a:lnTo>
                  <a:lnTo>
                    <a:pt x="237" y="105"/>
                  </a:lnTo>
                  <a:lnTo>
                    <a:pt x="223" y="5"/>
                  </a:lnTo>
                  <a:lnTo>
                    <a:pt x="216" y="0"/>
                  </a:lnTo>
                  <a:lnTo>
                    <a:pt x="103" y="13"/>
                  </a:lnTo>
                  <a:lnTo>
                    <a:pt x="66" y="16"/>
                  </a:lnTo>
                  <a:lnTo>
                    <a:pt x="62" y="16"/>
                  </a:lnTo>
                  <a:lnTo>
                    <a:pt x="47" y="28"/>
                  </a:lnTo>
                  <a:lnTo>
                    <a:pt x="34" y="35"/>
                  </a:lnTo>
                  <a:lnTo>
                    <a:pt x="26" y="37"/>
                  </a:lnTo>
                  <a:lnTo>
                    <a:pt x="17" y="35"/>
                  </a:lnTo>
                  <a:lnTo>
                    <a:pt x="7" y="28"/>
                  </a:lnTo>
                  <a:lnTo>
                    <a:pt x="7" y="32"/>
                  </a:lnTo>
                  <a:lnTo>
                    <a:pt x="32" y="282"/>
                  </a:lnTo>
                  <a:close/>
                </a:path>
              </a:pathLst>
            </a:custGeom>
            <a:grpFill/>
            <a:ln w="28575" cap="rnd" cmpd="sng">
              <a:solidFill>
                <a:schemeClr val="bg1"/>
              </a:solidFill>
              <a:prstDash val="solid"/>
              <a:round/>
              <a:headEnd/>
              <a:tailEnd/>
            </a:ln>
          </p:spPr>
          <p:txBody>
            <a:bodyPr/>
            <a:lstStyle/>
            <a:p>
              <a:pPr defTabSz="914217">
                <a:defRPr/>
              </a:pPr>
              <a:endParaRPr lang="en-US" sz="900"/>
            </a:p>
          </p:txBody>
        </p:sp>
        <p:grpSp>
          <p:nvGrpSpPr>
            <p:cNvPr id="98" name="Group 97"/>
            <p:cNvGrpSpPr/>
            <p:nvPr/>
          </p:nvGrpSpPr>
          <p:grpSpPr>
            <a:xfrm>
              <a:off x="8109977" y="4495713"/>
              <a:ext cx="1500458" cy="1412182"/>
              <a:chOff x="3605271" y="1643765"/>
              <a:chExt cx="623488" cy="586883"/>
            </a:xfrm>
            <a:grpFill/>
          </p:grpSpPr>
          <p:sp>
            <p:nvSpPr>
              <p:cNvPr id="222" name="Freeform 77"/>
              <p:cNvSpPr>
                <a:spLocks/>
              </p:cNvSpPr>
              <p:nvPr/>
            </p:nvSpPr>
            <p:spPr bwMode="auto">
              <a:xfrm>
                <a:off x="3681166" y="1643765"/>
                <a:ext cx="47074" cy="36626"/>
              </a:xfrm>
              <a:custGeom>
                <a:avLst/>
                <a:gdLst>
                  <a:gd name="T0" fmla="*/ 10 w 49"/>
                  <a:gd name="T1" fmla="*/ 38 h 42"/>
                  <a:gd name="T2" fmla="*/ 15 w 49"/>
                  <a:gd name="T3" fmla="*/ 32 h 42"/>
                  <a:gd name="T4" fmla="*/ 19 w 49"/>
                  <a:gd name="T5" fmla="*/ 27 h 42"/>
                  <a:gd name="T6" fmla="*/ 34 w 49"/>
                  <a:gd name="T7" fmla="*/ 21 h 42"/>
                  <a:gd name="T8" fmla="*/ 40 w 49"/>
                  <a:gd name="T9" fmla="*/ 15 h 42"/>
                  <a:gd name="T10" fmla="*/ 43 w 49"/>
                  <a:gd name="T11" fmla="*/ 8 h 42"/>
                  <a:gd name="T12" fmla="*/ 49 w 49"/>
                  <a:gd name="T13" fmla="*/ 2 h 42"/>
                  <a:gd name="T14" fmla="*/ 47 w 49"/>
                  <a:gd name="T15" fmla="*/ 0 h 42"/>
                  <a:gd name="T16" fmla="*/ 40 w 49"/>
                  <a:gd name="T17" fmla="*/ 4 h 42"/>
                  <a:gd name="T18" fmla="*/ 28 w 49"/>
                  <a:gd name="T19" fmla="*/ 14 h 42"/>
                  <a:gd name="T20" fmla="*/ 13 w 49"/>
                  <a:gd name="T21" fmla="*/ 21 h 42"/>
                  <a:gd name="T22" fmla="*/ 0 w 49"/>
                  <a:gd name="T23" fmla="*/ 31 h 42"/>
                  <a:gd name="T24" fmla="*/ 0 w 49"/>
                  <a:gd name="T25" fmla="*/ 34 h 42"/>
                  <a:gd name="T26" fmla="*/ 2 w 49"/>
                  <a:gd name="T27" fmla="*/ 42 h 42"/>
                  <a:gd name="T28" fmla="*/ 10 w 49"/>
                  <a:gd name="T29" fmla="*/ 38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9" h="42">
                    <a:moveTo>
                      <a:pt x="10" y="38"/>
                    </a:moveTo>
                    <a:lnTo>
                      <a:pt x="15" y="32"/>
                    </a:lnTo>
                    <a:lnTo>
                      <a:pt x="19" y="27"/>
                    </a:lnTo>
                    <a:lnTo>
                      <a:pt x="34" y="21"/>
                    </a:lnTo>
                    <a:lnTo>
                      <a:pt x="40" y="15"/>
                    </a:lnTo>
                    <a:lnTo>
                      <a:pt x="43" y="8"/>
                    </a:lnTo>
                    <a:lnTo>
                      <a:pt x="49" y="2"/>
                    </a:lnTo>
                    <a:lnTo>
                      <a:pt x="47" y="0"/>
                    </a:lnTo>
                    <a:lnTo>
                      <a:pt x="40" y="4"/>
                    </a:lnTo>
                    <a:lnTo>
                      <a:pt x="28" y="14"/>
                    </a:lnTo>
                    <a:lnTo>
                      <a:pt x="13" y="21"/>
                    </a:lnTo>
                    <a:lnTo>
                      <a:pt x="0" y="31"/>
                    </a:lnTo>
                    <a:lnTo>
                      <a:pt x="0" y="34"/>
                    </a:lnTo>
                    <a:lnTo>
                      <a:pt x="2" y="42"/>
                    </a:lnTo>
                    <a:lnTo>
                      <a:pt x="10" y="38"/>
                    </a:lnTo>
                    <a:close/>
                  </a:path>
                </a:pathLst>
              </a:custGeom>
              <a:grpFill/>
              <a:ln w="28575" cap="rnd" cmpd="sng">
                <a:solidFill>
                  <a:schemeClr val="bg1"/>
                </a:solidFill>
                <a:prstDash val="solid"/>
                <a:round/>
                <a:headEnd/>
                <a:tailEnd/>
              </a:ln>
            </p:spPr>
            <p:txBody>
              <a:bodyPr/>
              <a:lstStyle/>
              <a:p>
                <a:pPr defTabSz="914217">
                  <a:defRPr/>
                </a:pPr>
                <a:endParaRPr lang="en-US" sz="900"/>
              </a:p>
            </p:txBody>
          </p:sp>
          <p:sp>
            <p:nvSpPr>
              <p:cNvPr id="223" name="Freeform 79"/>
              <p:cNvSpPr>
                <a:spLocks/>
              </p:cNvSpPr>
              <p:nvPr/>
            </p:nvSpPr>
            <p:spPr bwMode="auto">
              <a:xfrm>
                <a:off x="3728240" y="1704808"/>
                <a:ext cx="59563" cy="47962"/>
              </a:xfrm>
              <a:custGeom>
                <a:avLst/>
                <a:gdLst>
                  <a:gd name="T0" fmla="*/ 2 w 62"/>
                  <a:gd name="T1" fmla="*/ 41 h 55"/>
                  <a:gd name="T2" fmla="*/ 15 w 62"/>
                  <a:gd name="T3" fmla="*/ 41 h 55"/>
                  <a:gd name="T4" fmla="*/ 15 w 62"/>
                  <a:gd name="T5" fmla="*/ 34 h 55"/>
                  <a:gd name="T6" fmla="*/ 15 w 62"/>
                  <a:gd name="T7" fmla="*/ 41 h 55"/>
                  <a:gd name="T8" fmla="*/ 9 w 62"/>
                  <a:gd name="T9" fmla="*/ 49 h 55"/>
                  <a:gd name="T10" fmla="*/ 17 w 62"/>
                  <a:gd name="T11" fmla="*/ 55 h 55"/>
                  <a:gd name="T12" fmla="*/ 26 w 62"/>
                  <a:gd name="T13" fmla="*/ 36 h 55"/>
                  <a:gd name="T14" fmla="*/ 38 w 62"/>
                  <a:gd name="T15" fmla="*/ 23 h 55"/>
                  <a:gd name="T16" fmla="*/ 45 w 62"/>
                  <a:gd name="T17" fmla="*/ 17 h 55"/>
                  <a:gd name="T18" fmla="*/ 47 w 62"/>
                  <a:gd name="T19" fmla="*/ 9 h 55"/>
                  <a:gd name="T20" fmla="*/ 56 w 62"/>
                  <a:gd name="T21" fmla="*/ 9 h 55"/>
                  <a:gd name="T22" fmla="*/ 62 w 62"/>
                  <a:gd name="T23" fmla="*/ 4 h 55"/>
                  <a:gd name="T24" fmla="*/ 56 w 62"/>
                  <a:gd name="T25" fmla="*/ 0 h 55"/>
                  <a:gd name="T26" fmla="*/ 41 w 62"/>
                  <a:gd name="T27" fmla="*/ 0 h 55"/>
                  <a:gd name="T28" fmla="*/ 26 w 62"/>
                  <a:gd name="T29" fmla="*/ 6 h 55"/>
                  <a:gd name="T30" fmla="*/ 13 w 62"/>
                  <a:gd name="T31" fmla="*/ 13 h 55"/>
                  <a:gd name="T32" fmla="*/ 4 w 62"/>
                  <a:gd name="T33" fmla="*/ 28 h 55"/>
                  <a:gd name="T34" fmla="*/ 0 w 62"/>
                  <a:gd name="T35" fmla="*/ 34 h 55"/>
                  <a:gd name="T36" fmla="*/ 2 w 62"/>
                  <a:gd name="T37" fmla="*/ 41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2" h="55">
                    <a:moveTo>
                      <a:pt x="2" y="41"/>
                    </a:moveTo>
                    <a:lnTo>
                      <a:pt x="15" y="41"/>
                    </a:lnTo>
                    <a:lnTo>
                      <a:pt x="15" y="34"/>
                    </a:lnTo>
                    <a:lnTo>
                      <a:pt x="15" y="41"/>
                    </a:lnTo>
                    <a:lnTo>
                      <a:pt x="9" y="49"/>
                    </a:lnTo>
                    <a:lnTo>
                      <a:pt x="17" y="55"/>
                    </a:lnTo>
                    <a:lnTo>
                      <a:pt x="26" y="36"/>
                    </a:lnTo>
                    <a:lnTo>
                      <a:pt x="38" y="23"/>
                    </a:lnTo>
                    <a:lnTo>
                      <a:pt x="45" y="17"/>
                    </a:lnTo>
                    <a:lnTo>
                      <a:pt x="47" y="9"/>
                    </a:lnTo>
                    <a:lnTo>
                      <a:pt x="56" y="9"/>
                    </a:lnTo>
                    <a:lnTo>
                      <a:pt x="62" y="4"/>
                    </a:lnTo>
                    <a:lnTo>
                      <a:pt x="56" y="0"/>
                    </a:lnTo>
                    <a:lnTo>
                      <a:pt x="41" y="0"/>
                    </a:lnTo>
                    <a:lnTo>
                      <a:pt x="26" y="6"/>
                    </a:lnTo>
                    <a:lnTo>
                      <a:pt x="13" y="13"/>
                    </a:lnTo>
                    <a:lnTo>
                      <a:pt x="4" y="28"/>
                    </a:lnTo>
                    <a:lnTo>
                      <a:pt x="0" y="34"/>
                    </a:lnTo>
                    <a:lnTo>
                      <a:pt x="2" y="41"/>
                    </a:lnTo>
                    <a:close/>
                  </a:path>
                </a:pathLst>
              </a:custGeom>
              <a:grpFill/>
              <a:ln w="28575" cap="rnd" cmpd="sng">
                <a:solidFill>
                  <a:schemeClr val="bg1"/>
                </a:solidFill>
                <a:prstDash val="solid"/>
                <a:round/>
                <a:headEnd/>
                <a:tailEnd/>
              </a:ln>
            </p:spPr>
            <p:txBody>
              <a:bodyPr/>
              <a:lstStyle/>
              <a:p>
                <a:pPr defTabSz="914217">
                  <a:defRPr/>
                </a:pPr>
                <a:endParaRPr lang="en-US" sz="900"/>
              </a:p>
            </p:txBody>
          </p:sp>
          <p:sp>
            <p:nvSpPr>
              <p:cNvPr id="224" name="Freeform 82"/>
              <p:cNvSpPr>
                <a:spLocks/>
              </p:cNvSpPr>
              <p:nvPr/>
            </p:nvSpPr>
            <p:spPr bwMode="auto">
              <a:xfrm>
                <a:off x="3605271" y="1734458"/>
                <a:ext cx="469777" cy="190105"/>
              </a:xfrm>
              <a:custGeom>
                <a:avLst/>
                <a:gdLst>
                  <a:gd name="T0" fmla="*/ 25 w 489"/>
                  <a:gd name="T1" fmla="*/ 101 h 218"/>
                  <a:gd name="T2" fmla="*/ 124 w 489"/>
                  <a:gd name="T3" fmla="*/ 126 h 218"/>
                  <a:gd name="T4" fmla="*/ 152 w 489"/>
                  <a:gd name="T5" fmla="*/ 128 h 218"/>
                  <a:gd name="T6" fmla="*/ 179 w 489"/>
                  <a:gd name="T7" fmla="*/ 146 h 218"/>
                  <a:gd name="T8" fmla="*/ 203 w 489"/>
                  <a:gd name="T9" fmla="*/ 158 h 218"/>
                  <a:gd name="T10" fmla="*/ 203 w 489"/>
                  <a:gd name="T11" fmla="*/ 180 h 218"/>
                  <a:gd name="T12" fmla="*/ 209 w 489"/>
                  <a:gd name="T13" fmla="*/ 190 h 218"/>
                  <a:gd name="T14" fmla="*/ 213 w 489"/>
                  <a:gd name="T15" fmla="*/ 210 h 218"/>
                  <a:gd name="T16" fmla="*/ 224 w 489"/>
                  <a:gd name="T17" fmla="*/ 218 h 218"/>
                  <a:gd name="T18" fmla="*/ 241 w 489"/>
                  <a:gd name="T19" fmla="*/ 178 h 218"/>
                  <a:gd name="T20" fmla="*/ 254 w 489"/>
                  <a:gd name="T21" fmla="*/ 150 h 218"/>
                  <a:gd name="T22" fmla="*/ 260 w 489"/>
                  <a:gd name="T23" fmla="*/ 135 h 218"/>
                  <a:gd name="T24" fmla="*/ 273 w 489"/>
                  <a:gd name="T25" fmla="*/ 143 h 218"/>
                  <a:gd name="T26" fmla="*/ 288 w 489"/>
                  <a:gd name="T27" fmla="*/ 128 h 218"/>
                  <a:gd name="T28" fmla="*/ 288 w 489"/>
                  <a:gd name="T29" fmla="*/ 143 h 218"/>
                  <a:gd name="T30" fmla="*/ 295 w 489"/>
                  <a:gd name="T31" fmla="*/ 145 h 218"/>
                  <a:gd name="T32" fmla="*/ 310 w 489"/>
                  <a:gd name="T33" fmla="*/ 124 h 218"/>
                  <a:gd name="T34" fmla="*/ 327 w 489"/>
                  <a:gd name="T35" fmla="*/ 113 h 218"/>
                  <a:gd name="T36" fmla="*/ 354 w 489"/>
                  <a:gd name="T37" fmla="*/ 109 h 218"/>
                  <a:gd name="T38" fmla="*/ 380 w 489"/>
                  <a:gd name="T39" fmla="*/ 94 h 218"/>
                  <a:gd name="T40" fmla="*/ 408 w 489"/>
                  <a:gd name="T41" fmla="*/ 99 h 218"/>
                  <a:gd name="T42" fmla="*/ 429 w 489"/>
                  <a:gd name="T43" fmla="*/ 101 h 218"/>
                  <a:gd name="T44" fmla="*/ 444 w 489"/>
                  <a:gd name="T45" fmla="*/ 96 h 218"/>
                  <a:gd name="T46" fmla="*/ 489 w 489"/>
                  <a:gd name="T47" fmla="*/ 92 h 218"/>
                  <a:gd name="T48" fmla="*/ 478 w 489"/>
                  <a:gd name="T49" fmla="*/ 77 h 218"/>
                  <a:gd name="T50" fmla="*/ 463 w 489"/>
                  <a:gd name="T51" fmla="*/ 68 h 218"/>
                  <a:gd name="T52" fmla="*/ 455 w 489"/>
                  <a:gd name="T53" fmla="*/ 47 h 218"/>
                  <a:gd name="T54" fmla="*/ 444 w 489"/>
                  <a:gd name="T55" fmla="*/ 43 h 218"/>
                  <a:gd name="T56" fmla="*/ 429 w 489"/>
                  <a:gd name="T57" fmla="*/ 45 h 218"/>
                  <a:gd name="T58" fmla="*/ 399 w 489"/>
                  <a:gd name="T59" fmla="*/ 43 h 218"/>
                  <a:gd name="T60" fmla="*/ 378 w 489"/>
                  <a:gd name="T61" fmla="*/ 22 h 218"/>
                  <a:gd name="T62" fmla="*/ 329 w 489"/>
                  <a:gd name="T63" fmla="*/ 34 h 218"/>
                  <a:gd name="T64" fmla="*/ 305 w 489"/>
                  <a:gd name="T65" fmla="*/ 47 h 218"/>
                  <a:gd name="T66" fmla="*/ 275 w 489"/>
                  <a:gd name="T67" fmla="*/ 66 h 218"/>
                  <a:gd name="T68" fmla="*/ 254 w 489"/>
                  <a:gd name="T69" fmla="*/ 60 h 218"/>
                  <a:gd name="T70" fmla="*/ 224 w 489"/>
                  <a:gd name="T71" fmla="*/ 62 h 218"/>
                  <a:gd name="T72" fmla="*/ 203 w 489"/>
                  <a:gd name="T73" fmla="*/ 36 h 218"/>
                  <a:gd name="T74" fmla="*/ 183 w 489"/>
                  <a:gd name="T75" fmla="*/ 26 h 218"/>
                  <a:gd name="T76" fmla="*/ 158 w 489"/>
                  <a:gd name="T77" fmla="*/ 36 h 218"/>
                  <a:gd name="T78" fmla="*/ 154 w 489"/>
                  <a:gd name="T79" fmla="*/ 30 h 218"/>
                  <a:gd name="T80" fmla="*/ 143 w 489"/>
                  <a:gd name="T81" fmla="*/ 43 h 218"/>
                  <a:gd name="T82" fmla="*/ 130 w 489"/>
                  <a:gd name="T83" fmla="*/ 9 h 218"/>
                  <a:gd name="T84" fmla="*/ 107 w 489"/>
                  <a:gd name="T85" fmla="*/ 17 h 218"/>
                  <a:gd name="T86" fmla="*/ 81 w 489"/>
                  <a:gd name="T87" fmla="*/ 36 h 218"/>
                  <a:gd name="T88" fmla="*/ 60 w 489"/>
                  <a:gd name="T89" fmla="*/ 45 h 218"/>
                  <a:gd name="T90" fmla="*/ 40 w 489"/>
                  <a:gd name="T91" fmla="*/ 51 h 218"/>
                  <a:gd name="T92" fmla="*/ 0 w 489"/>
                  <a:gd name="T93" fmla="*/ 77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89" h="218">
                    <a:moveTo>
                      <a:pt x="11" y="83"/>
                    </a:moveTo>
                    <a:lnTo>
                      <a:pt x="17" y="88"/>
                    </a:lnTo>
                    <a:lnTo>
                      <a:pt x="25" y="101"/>
                    </a:lnTo>
                    <a:lnTo>
                      <a:pt x="98" y="116"/>
                    </a:lnTo>
                    <a:lnTo>
                      <a:pt x="122" y="126"/>
                    </a:lnTo>
                    <a:lnTo>
                      <a:pt x="124" y="126"/>
                    </a:lnTo>
                    <a:lnTo>
                      <a:pt x="139" y="128"/>
                    </a:lnTo>
                    <a:lnTo>
                      <a:pt x="145" y="126"/>
                    </a:lnTo>
                    <a:lnTo>
                      <a:pt x="152" y="128"/>
                    </a:lnTo>
                    <a:lnTo>
                      <a:pt x="169" y="130"/>
                    </a:lnTo>
                    <a:lnTo>
                      <a:pt x="177" y="135"/>
                    </a:lnTo>
                    <a:lnTo>
                      <a:pt x="179" y="146"/>
                    </a:lnTo>
                    <a:lnTo>
                      <a:pt x="184" y="148"/>
                    </a:lnTo>
                    <a:lnTo>
                      <a:pt x="196" y="150"/>
                    </a:lnTo>
                    <a:lnTo>
                      <a:pt x="203" y="158"/>
                    </a:lnTo>
                    <a:lnTo>
                      <a:pt x="201" y="160"/>
                    </a:lnTo>
                    <a:lnTo>
                      <a:pt x="203" y="165"/>
                    </a:lnTo>
                    <a:lnTo>
                      <a:pt x="203" y="180"/>
                    </a:lnTo>
                    <a:lnTo>
                      <a:pt x="199" y="186"/>
                    </a:lnTo>
                    <a:lnTo>
                      <a:pt x="203" y="193"/>
                    </a:lnTo>
                    <a:lnTo>
                      <a:pt x="209" y="190"/>
                    </a:lnTo>
                    <a:lnTo>
                      <a:pt x="216" y="190"/>
                    </a:lnTo>
                    <a:lnTo>
                      <a:pt x="213" y="205"/>
                    </a:lnTo>
                    <a:lnTo>
                      <a:pt x="213" y="210"/>
                    </a:lnTo>
                    <a:lnTo>
                      <a:pt x="220" y="216"/>
                    </a:lnTo>
                    <a:lnTo>
                      <a:pt x="220" y="216"/>
                    </a:lnTo>
                    <a:lnTo>
                      <a:pt x="224" y="218"/>
                    </a:lnTo>
                    <a:lnTo>
                      <a:pt x="224" y="210"/>
                    </a:lnTo>
                    <a:lnTo>
                      <a:pt x="231" y="199"/>
                    </a:lnTo>
                    <a:lnTo>
                      <a:pt x="241" y="178"/>
                    </a:lnTo>
                    <a:lnTo>
                      <a:pt x="245" y="165"/>
                    </a:lnTo>
                    <a:lnTo>
                      <a:pt x="248" y="158"/>
                    </a:lnTo>
                    <a:lnTo>
                      <a:pt x="254" y="150"/>
                    </a:lnTo>
                    <a:lnTo>
                      <a:pt x="258" y="137"/>
                    </a:lnTo>
                    <a:lnTo>
                      <a:pt x="263" y="128"/>
                    </a:lnTo>
                    <a:lnTo>
                      <a:pt x="260" y="135"/>
                    </a:lnTo>
                    <a:lnTo>
                      <a:pt x="263" y="141"/>
                    </a:lnTo>
                    <a:lnTo>
                      <a:pt x="267" y="148"/>
                    </a:lnTo>
                    <a:lnTo>
                      <a:pt x="273" y="143"/>
                    </a:lnTo>
                    <a:lnTo>
                      <a:pt x="275" y="139"/>
                    </a:lnTo>
                    <a:lnTo>
                      <a:pt x="282" y="131"/>
                    </a:lnTo>
                    <a:lnTo>
                      <a:pt x="288" y="128"/>
                    </a:lnTo>
                    <a:lnTo>
                      <a:pt x="295" y="130"/>
                    </a:lnTo>
                    <a:lnTo>
                      <a:pt x="293" y="137"/>
                    </a:lnTo>
                    <a:lnTo>
                      <a:pt x="288" y="143"/>
                    </a:lnTo>
                    <a:lnTo>
                      <a:pt x="284" y="150"/>
                    </a:lnTo>
                    <a:lnTo>
                      <a:pt x="292" y="152"/>
                    </a:lnTo>
                    <a:lnTo>
                      <a:pt x="295" y="145"/>
                    </a:lnTo>
                    <a:lnTo>
                      <a:pt x="303" y="137"/>
                    </a:lnTo>
                    <a:lnTo>
                      <a:pt x="309" y="131"/>
                    </a:lnTo>
                    <a:lnTo>
                      <a:pt x="310" y="124"/>
                    </a:lnTo>
                    <a:lnTo>
                      <a:pt x="314" y="118"/>
                    </a:lnTo>
                    <a:lnTo>
                      <a:pt x="320" y="115"/>
                    </a:lnTo>
                    <a:lnTo>
                      <a:pt x="327" y="113"/>
                    </a:lnTo>
                    <a:lnTo>
                      <a:pt x="333" y="115"/>
                    </a:lnTo>
                    <a:lnTo>
                      <a:pt x="346" y="109"/>
                    </a:lnTo>
                    <a:lnTo>
                      <a:pt x="354" y="109"/>
                    </a:lnTo>
                    <a:lnTo>
                      <a:pt x="361" y="105"/>
                    </a:lnTo>
                    <a:lnTo>
                      <a:pt x="367" y="96"/>
                    </a:lnTo>
                    <a:lnTo>
                      <a:pt x="380" y="94"/>
                    </a:lnTo>
                    <a:lnTo>
                      <a:pt x="387" y="96"/>
                    </a:lnTo>
                    <a:lnTo>
                      <a:pt x="393" y="94"/>
                    </a:lnTo>
                    <a:lnTo>
                      <a:pt x="408" y="99"/>
                    </a:lnTo>
                    <a:lnTo>
                      <a:pt x="421" y="111"/>
                    </a:lnTo>
                    <a:lnTo>
                      <a:pt x="429" y="115"/>
                    </a:lnTo>
                    <a:lnTo>
                      <a:pt x="429" y="101"/>
                    </a:lnTo>
                    <a:lnTo>
                      <a:pt x="431" y="94"/>
                    </a:lnTo>
                    <a:lnTo>
                      <a:pt x="436" y="92"/>
                    </a:lnTo>
                    <a:lnTo>
                      <a:pt x="444" y="96"/>
                    </a:lnTo>
                    <a:lnTo>
                      <a:pt x="451" y="94"/>
                    </a:lnTo>
                    <a:lnTo>
                      <a:pt x="483" y="94"/>
                    </a:lnTo>
                    <a:lnTo>
                      <a:pt x="489" y="92"/>
                    </a:lnTo>
                    <a:lnTo>
                      <a:pt x="485" y="86"/>
                    </a:lnTo>
                    <a:lnTo>
                      <a:pt x="478" y="83"/>
                    </a:lnTo>
                    <a:lnTo>
                      <a:pt x="478" y="77"/>
                    </a:lnTo>
                    <a:lnTo>
                      <a:pt x="470" y="73"/>
                    </a:lnTo>
                    <a:lnTo>
                      <a:pt x="468" y="73"/>
                    </a:lnTo>
                    <a:lnTo>
                      <a:pt x="463" y="68"/>
                    </a:lnTo>
                    <a:lnTo>
                      <a:pt x="463" y="60"/>
                    </a:lnTo>
                    <a:lnTo>
                      <a:pt x="459" y="54"/>
                    </a:lnTo>
                    <a:lnTo>
                      <a:pt x="455" y="47"/>
                    </a:lnTo>
                    <a:lnTo>
                      <a:pt x="449" y="39"/>
                    </a:lnTo>
                    <a:lnTo>
                      <a:pt x="444" y="41"/>
                    </a:lnTo>
                    <a:lnTo>
                      <a:pt x="444" y="43"/>
                    </a:lnTo>
                    <a:lnTo>
                      <a:pt x="440" y="49"/>
                    </a:lnTo>
                    <a:lnTo>
                      <a:pt x="433" y="51"/>
                    </a:lnTo>
                    <a:lnTo>
                      <a:pt x="429" y="45"/>
                    </a:lnTo>
                    <a:lnTo>
                      <a:pt x="416" y="51"/>
                    </a:lnTo>
                    <a:lnTo>
                      <a:pt x="401" y="49"/>
                    </a:lnTo>
                    <a:lnTo>
                      <a:pt x="399" y="43"/>
                    </a:lnTo>
                    <a:lnTo>
                      <a:pt x="397" y="17"/>
                    </a:lnTo>
                    <a:lnTo>
                      <a:pt x="384" y="21"/>
                    </a:lnTo>
                    <a:lnTo>
                      <a:pt x="378" y="22"/>
                    </a:lnTo>
                    <a:lnTo>
                      <a:pt x="365" y="30"/>
                    </a:lnTo>
                    <a:lnTo>
                      <a:pt x="357" y="32"/>
                    </a:lnTo>
                    <a:lnTo>
                      <a:pt x="329" y="34"/>
                    </a:lnTo>
                    <a:lnTo>
                      <a:pt x="324" y="37"/>
                    </a:lnTo>
                    <a:lnTo>
                      <a:pt x="312" y="39"/>
                    </a:lnTo>
                    <a:lnTo>
                      <a:pt x="305" y="47"/>
                    </a:lnTo>
                    <a:lnTo>
                      <a:pt x="292" y="54"/>
                    </a:lnTo>
                    <a:lnTo>
                      <a:pt x="280" y="69"/>
                    </a:lnTo>
                    <a:lnTo>
                      <a:pt x="275" y="66"/>
                    </a:lnTo>
                    <a:lnTo>
                      <a:pt x="267" y="68"/>
                    </a:lnTo>
                    <a:lnTo>
                      <a:pt x="260" y="66"/>
                    </a:lnTo>
                    <a:lnTo>
                      <a:pt x="254" y="60"/>
                    </a:lnTo>
                    <a:lnTo>
                      <a:pt x="237" y="66"/>
                    </a:lnTo>
                    <a:lnTo>
                      <a:pt x="231" y="66"/>
                    </a:lnTo>
                    <a:lnTo>
                      <a:pt x="224" y="62"/>
                    </a:lnTo>
                    <a:lnTo>
                      <a:pt x="220" y="56"/>
                    </a:lnTo>
                    <a:lnTo>
                      <a:pt x="207" y="43"/>
                    </a:lnTo>
                    <a:lnTo>
                      <a:pt x="203" y="36"/>
                    </a:lnTo>
                    <a:lnTo>
                      <a:pt x="198" y="34"/>
                    </a:lnTo>
                    <a:lnTo>
                      <a:pt x="190" y="28"/>
                    </a:lnTo>
                    <a:lnTo>
                      <a:pt x="183" y="26"/>
                    </a:lnTo>
                    <a:lnTo>
                      <a:pt x="169" y="26"/>
                    </a:lnTo>
                    <a:lnTo>
                      <a:pt x="162" y="28"/>
                    </a:lnTo>
                    <a:lnTo>
                      <a:pt x="158" y="36"/>
                    </a:lnTo>
                    <a:lnTo>
                      <a:pt x="154" y="37"/>
                    </a:lnTo>
                    <a:lnTo>
                      <a:pt x="160" y="24"/>
                    </a:lnTo>
                    <a:lnTo>
                      <a:pt x="154" y="30"/>
                    </a:lnTo>
                    <a:lnTo>
                      <a:pt x="147" y="34"/>
                    </a:lnTo>
                    <a:lnTo>
                      <a:pt x="145" y="41"/>
                    </a:lnTo>
                    <a:lnTo>
                      <a:pt x="143" y="43"/>
                    </a:lnTo>
                    <a:lnTo>
                      <a:pt x="141" y="37"/>
                    </a:lnTo>
                    <a:lnTo>
                      <a:pt x="141" y="22"/>
                    </a:lnTo>
                    <a:lnTo>
                      <a:pt x="130" y="9"/>
                    </a:lnTo>
                    <a:lnTo>
                      <a:pt x="126" y="7"/>
                    </a:lnTo>
                    <a:lnTo>
                      <a:pt x="121" y="0"/>
                    </a:lnTo>
                    <a:lnTo>
                      <a:pt x="107" y="17"/>
                    </a:lnTo>
                    <a:lnTo>
                      <a:pt x="104" y="22"/>
                    </a:lnTo>
                    <a:lnTo>
                      <a:pt x="89" y="28"/>
                    </a:lnTo>
                    <a:lnTo>
                      <a:pt x="81" y="36"/>
                    </a:lnTo>
                    <a:lnTo>
                      <a:pt x="75" y="41"/>
                    </a:lnTo>
                    <a:lnTo>
                      <a:pt x="68" y="43"/>
                    </a:lnTo>
                    <a:lnTo>
                      <a:pt x="60" y="45"/>
                    </a:lnTo>
                    <a:lnTo>
                      <a:pt x="55" y="47"/>
                    </a:lnTo>
                    <a:lnTo>
                      <a:pt x="47" y="47"/>
                    </a:lnTo>
                    <a:lnTo>
                      <a:pt x="40" y="51"/>
                    </a:lnTo>
                    <a:lnTo>
                      <a:pt x="27" y="64"/>
                    </a:lnTo>
                    <a:lnTo>
                      <a:pt x="6" y="73"/>
                    </a:lnTo>
                    <a:lnTo>
                      <a:pt x="0" y="77"/>
                    </a:lnTo>
                    <a:lnTo>
                      <a:pt x="4" y="81"/>
                    </a:lnTo>
                    <a:lnTo>
                      <a:pt x="11" y="83"/>
                    </a:lnTo>
                    <a:close/>
                  </a:path>
                </a:pathLst>
              </a:custGeom>
              <a:grpFill/>
              <a:ln w="28575" cap="rnd" cmpd="sng">
                <a:solidFill>
                  <a:schemeClr val="bg1"/>
                </a:solidFill>
                <a:prstDash val="solid"/>
                <a:round/>
                <a:headEnd/>
                <a:tailEnd/>
              </a:ln>
            </p:spPr>
            <p:txBody>
              <a:bodyPr/>
              <a:lstStyle/>
              <a:p>
                <a:pPr defTabSz="914217">
                  <a:defRPr/>
                </a:pPr>
                <a:endParaRPr lang="en-US" sz="900"/>
              </a:p>
            </p:txBody>
          </p:sp>
          <p:sp>
            <p:nvSpPr>
              <p:cNvPr id="225" name="Freeform 91"/>
              <p:cNvSpPr>
                <a:spLocks/>
              </p:cNvSpPr>
              <p:nvPr/>
            </p:nvSpPr>
            <p:spPr bwMode="auto">
              <a:xfrm>
                <a:off x="3957845" y="1848695"/>
                <a:ext cx="6725" cy="14825"/>
              </a:xfrm>
              <a:custGeom>
                <a:avLst/>
                <a:gdLst>
                  <a:gd name="T0" fmla="*/ 2 w 7"/>
                  <a:gd name="T1" fmla="*/ 4 h 17"/>
                  <a:gd name="T2" fmla="*/ 0 w 7"/>
                  <a:gd name="T3" fmla="*/ 10 h 17"/>
                  <a:gd name="T4" fmla="*/ 0 w 7"/>
                  <a:gd name="T5" fmla="*/ 17 h 17"/>
                  <a:gd name="T6" fmla="*/ 7 w 7"/>
                  <a:gd name="T7" fmla="*/ 15 h 17"/>
                  <a:gd name="T8" fmla="*/ 7 w 7"/>
                  <a:gd name="T9" fmla="*/ 2 h 17"/>
                  <a:gd name="T10" fmla="*/ 7 w 7"/>
                  <a:gd name="T11" fmla="*/ 0 h 17"/>
                  <a:gd name="T12" fmla="*/ 2 w 7"/>
                  <a:gd name="T13" fmla="*/ 4 h 17"/>
                </a:gdLst>
                <a:ahLst/>
                <a:cxnLst>
                  <a:cxn ang="0">
                    <a:pos x="T0" y="T1"/>
                  </a:cxn>
                  <a:cxn ang="0">
                    <a:pos x="T2" y="T3"/>
                  </a:cxn>
                  <a:cxn ang="0">
                    <a:pos x="T4" y="T5"/>
                  </a:cxn>
                  <a:cxn ang="0">
                    <a:pos x="T6" y="T7"/>
                  </a:cxn>
                  <a:cxn ang="0">
                    <a:pos x="T8" y="T9"/>
                  </a:cxn>
                  <a:cxn ang="0">
                    <a:pos x="T10" y="T11"/>
                  </a:cxn>
                  <a:cxn ang="0">
                    <a:pos x="T12" y="T13"/>
                  </a:cxn>
                </a:cxnLst>
                <a:rect l="0" t="0" r="r" b="b"/>
                <a:pathLst>
                  <a:path w="7" h="17">
                    <a:moveTo>
                      <a:pt x="2" y="4"/>
                    </a:moveTo>
                    <a:lnTo>
                      <a:pt x="0" y="10"/>
                    </a:lnTo>
                    <a:lnTo>
                      <a:pt x="0" y="17"/>
                    </a:lnTo>
                    <a:lnTo>
                      <a:pt x="7" y="15"/>
                    </a:lnTo>
                    <a:lnTo>
                      <a:pt x="7" y="2"/>
                    </a:lnTo>
                    <a:lnTo>
                      <a:pt x="7" y="0"/>
                    </a:lnTo>
                    <a:lnTo>
                      <a:pt x="2" y="4"/>
                    </a:lnTo>
                    <a:close/>
                  </a:path>
                </a:pathLst>
              </a:custGeom>
              <a:grpFill/>
              <a:ln w="28575" cap="rnd" cmpd="sng">
                <a:solidFill>
                  <a:schemeClr val="bg1"/>
                </a:solidFill>
                <a:prstDash val="solid"/>
                <a:round/>
                <a:headEnd/>
                <a:tailEnd/>
              </a:ln>
            </p:spPr>
            <p:txBody>
              <a:bodyPr/>
              <a:lstStyle/>
              <a:p>
                <a:pPr defTabSz="914217">
                  <a:defRPr/>
                </a:pPr>
                <a:endParaRPr lang="en-US" sz="900"/>
              </a:p>
            </p:txBody>
          </p:sp>
          <p:sp>
            <p:nvSpPr>
              <p:cNvPr id="226" name="Freeform 96"/>
              <p:cNvSpPr>
                <a:spLocks/>
              </p:cNvSpPr>
              <p:nvPr/>
            </p:nvSpPr>
            <p:spPr bwMode="auto">
              <a:xfrm>
                <a:off x="3910771" y="1837358"/>
                <a:ext cx="317988" cy="393290"/>
              </a:xfrm>
              <a:custGeom>
                <a:avLst/>
                <a:gdLst>
                  <a:gd name="T0" fmla="*/ 163 w 331"/>
                  <a:gd name="T1" fmla="*/ 440 h 451"/>
                  <a:gd name="T2" fmla="*/ 272 w 331"/>
                  <a:gd name="T3" fmla="*/ 408 h 451"/>
                  <a:gd name="T4" fmla="*/ 288 w 331"/>
                  <a:gd name="T5" fmla="*/ 359 h 451"/>
                  <a:gd name="T6" fmla="*/ 299 w 331"/>
                  <a:gd name="T7" fmla="*/ 350 h 451"/>
                  <a:gd name="T8" fmla="*/ 308 w 331"/>
                  <a:gd name="T9" fmla="*/ 322 h 451"/>
                  <a:gd name="T10" fmla="*/ 319 w 331"/>
                  <a:gd name="T11" fmla="*/ 316 h 451"/>
                  <a:gd name="T12" fmla="*/ 325 w 331"/>
                  <a:gd name="T13" fmla="*/ 324 h 451"/>
                  <a:gd name="T14" fmla="*/ 329 w 331"/>
                  <a:gd name="T15" fmla="*/ 295 h 451"/>
                  <a:gd name="T16" fmla="*/ 331 w 331"/>
                  <a:gd name="T17" fmla="*/ 273 h 451"/>
                  <a:gd name="T18" fmla="*/ 319 w 331"/>
                  <a:gd name="T19" fmla="*/ 254 h 451"/>
                  <a:gd name="T20" fmla="*/ 308 w 331"/>
                  <a:gd name="T21" fmla="*/ 218 h 451"/>
                  <a:gd name="T22" fmla="*/ 286 w 331"/>
                  <a:gd name="T23" fmla="*/ 171 h 451"/>
                  <a:gd name="T24" fmla="*/ 261 w 331"/>
                  <a:gd name="T25" fmla="*/ 175 h 451"/>
                  <a:gd name="T26" fmla="*/ 241 w 331"/>
                  <a:gd name="T27" fmla="*/ 186 h 451"/>
                  <a:gd name="T28" fmla="*/ 233 w 331"/>
                  <a:gd name="T29" fmla="*/ 211 h 451"/>
                  <a:gd name="T30" fmla="*/ 218 w 331"/>
                  <a:gd name="T31" fmla="*/ 222 h 451"/>
                  <a:gd name="T32" fmla="*/ 201 w 331"/>
                  <a:gd name="T33" fmla="*/ 203 h 451"/>
                  <a:gd name="T34" fmla="*/ 216 w 331"/>
                  <a:gd name="T35" fmla="*/ 183 h 451"/>
                  <a:gd name="T36" fmla="*/ 225 w 331"/>
                  <a:gd name="T37" fmla="*/ 151 h 451"/>
                  <a:gd name="T38" fmla="*/ 237 w 331"/>
                  <a:gd name="T39" fmla="*/ 119 h 451"/>
                  <a:gd name="T40" fmla="*/ 231 w 331"/>
                  <a:gd name="T41" fmla="*/ 85 h 451"/>
                  <a:gd name="T42" fmla="*/ 222 w 331"/>
                  <a:gd name="T43" fmla="*/ 64 h 451"/>
                  <a:gd name="T44" fmla="*/ 225 w 331"/>
                  <a:gd name="T45" fmla="*/ 55 h 451"/>
                  <a:gd name="T46" fmla="*/ 210 w 331"/>
                  <a:gd name="T47" fmla="*/ 36 h 451"/>
                  <a:gd name="T48" fmla="*/ 182 w 331"/>
                  <a:gd name="T49" fmla="*/ 28 h 451"/>
                  <a:gd name="T50" fmla="*/ 162 w 331"/>
                  <a:gd name="T51" fmla="*/ 23 h 451"/>
                  <a:gd name="T52" fmla="*/ 145 w 331"/>
                  <a:gd name="T53" fmla="*/ 12 h 451"/>
                  <a:gd name="T54" fmla="*/ 124 w 331"/>
                  <a:gd name="T55" fmla="*/ 8 h 451"/>
                  <a:gd name="T56" fmla="*/ 105 w 331"/>
                  <a:gd name="T57" fmla="*/ 6 h 451"/>
                  <a:gd name="T58" fmla="*/ 88 w 331"/>
                  <a:gd name="T59" fmla="*/ 25 h 451"/>
                  <a:gd name="T60" fmla="*/ 98 w 331"/>
                  <a:gd name="T61" fmla="*/ 44 h 451"/>
                  <a:gd name="T62" fmla="*/ 81 w 331"/>
                  <a:gd name="T63" fmla="*/ 53 h 451"/>
                  <a:gd name="T64" fmla="*/ 73 w 331"/>
                  <a:gd name="T65" fmla="*/ 87 h 451"/>
                  <a:gd name="T66" fmla="*/ 69 w 331"/>
                  <a:gd name="T67" fmla="*/ 107 h 451"/>
                  <a:gd name="T68" fmla="*/ 66 w 331"/>
                  <a:gd name="T69" fmla="*/ 94 h 451"/>
                  <a:gd name="T70" fmla="*/ 56 w 331"/>
                  <a:gd name="T71" fmla="*/ 115 h 451"/>
                  <a:gd name="T72" fmla="*/ 54 w 331"/>
                  <a:gd name="T73" fmla="*/ 94 h 451"/>
                  <a:gd name="T74" fmla="*/ 53 w 331"/>
                  <a:gd name="T75" fmla="*/ 75 h 451"/>
                  <a:gd name="T76" fmla="*/ 43 w 331"/>
                  <a:gd name="T77" fmla="*/ 96 h 451"/>
                  <a:gd name="T78" fmla="*/ 22 w 331"/>
                  <a:gd name="T79" fmla="*/ 113 h 451"/>
                  <a:gd name="T80" fmla="*/ 11 w 331"/>
                  <a:gd name="T81" fmla="*/ 132 h 451"/>
                  <a:gd name="T82" fmla="*/ 15 w 331"/>
                  <a:gd name="T83" fmla="*/ 164 h 451"/>
                  <a:gd name="T84" fmla="*/ 0 w 331"/>
                  <a:gd name="T85" fmla="*/ 198 h 451"/>
                  <a:gd name="T86" fmla="*/ 9 w 331"/>
                  <a:gd name="T87" fmla="*/ 232 h 451"/>
                  <a:gd name="T88" fmla="*/ 4 w 331"/>
                  <a:gd name="T89" fmla="*/ 252 h 451"/>
                  <a:gd name="T90" fmla="*/ 24 w 331"/>
                  <a:gd name="T91" fmla="*/ 294 h 451"/>
                  <a:gd name="T92" fmla="*/ 39 w 331"/>
                  <a:gd name="T93" fmla="*/ 363 h 451"/>
                  <a:gd name="T94" fmla="*/ 24 w 331"/>
                  <a:gd name="T95" fmla="*/ 408 h 451"/>
                  <a:gd name="T96" fmla="*/ 11 w 331"/>
                  <a:gd name="T97" fmla="*/ 444 h 451"/>
                  <a:gd name="T98" fmla="*/ 6 w 331"/>
                  <a:gd name="T99" fmla="*/ 451 h 4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31" h="451">
                    <a:moveTo>
                      <a:pt x="43" y="448"/>
                    </a:moveTo>
                    <a:lnTo>
                      <a:pt x="156" y="435"/>
                    </a:lnTo>
                    <a:lnTo>
                      <a:pt x="163" y="440"/>
                    </a:lnTo>
                    <a:lnTo>
                      <a:pt x="237" y="429"/>
                    </a:lnTo>
                    <a:lnTo>
                      <a:pt x="269" y="421"/>
                    </a:lnTo>
                    <a:lnTo>
                      <a:pt x="272" y="408"/>
                    </a:lnTo>
                    <a:lnTo>
                      <a:pt x="286" y="388"/>
                    </a:lnTo>
                    <a:lnTo>
                      <a:pt x="286" y="367"/>
                    </a:lnTo>
                    <a:lnTo>
                      <a:pt x="288" y="359"/>
                    </a:lnTo>
                    <a:lnTo>
                      <a:pt x="289" y="357"/>
                    </a:lnTo>
                    <a:lnTo>
                      <a:pt x="289" y="356"/>
                    </a:lnTo>
                    <a:lnTo>
                      <a:pt x="299" y="350"/>
                    </a:lnTo>
                    <a:lnTo>
                      <a:pt x="303" y="342"/>
                    </a:lnTo>
                    <a:lnTo>
                      <a:pt x="303" y="327"/>
                    </a:lnTo>
                    <a:lnTo>
                      <a:pt x="308" y="322"/>
                    </a:lnTo>
                    <a:lnTo>
                      <a:pt x="308" y="316"/>
                    </a:lnTo>
                    <a:lnTo>
                      <a:pt x="316" y="312"/>
                    </a:lnTo>
                    <a:lnTo>
                      <a:pt x="319" y="316"/>
                    </a:lnTo>
                    <a:lnTo>
                      <a:pt x="321" y="324"/>
                    </a:lnTo>
                    <a:lnTo>
                      <a:pt x="319" y="326"/>
                    </a:lnTo>
                    <a:lnTo>
                      <a:pt x="325" y="324"/>
                    </a:lnTo>
                    <a:lnTo>
                      <a:pt x="329" y="316"/>
                    </a:lnTo>
                    <a:lnTo>
                      <a:pt x="331" y="301"/>
                    </a:lnTo>
                    <a:lnTo>
                      <a:pt x="329" y="295"/>
                    </a:lnTo>
                    <a:lnTo>
                      <a:pt x="329" y="280"/>
                    </a:lnTo>
                    <a:lnTo>
                      <a:pt x="331" y="279"/>
                    </a:lnTo>
                    <a:lnTo>
                      <a:pt x="331" y="273"/>
                    </a:lnTo>
                    <a:lnTo>
                      <a:pt x="331" y="273"/>
                    </a:lnTo>
                    <a:lnTo>
                      <a:pt x="323" y="262"/>
                    </a:lnTo>
                    <a:lnTo>
                      <a:pt x="319" y="254"/>
                    </a:lnTo>
                    <a:lnTo>
                      <a:pt x="316" y="239"/>
                    </a:lnTo>
                    <a:lnTo>
                      <a:pt x="312" y="226"/>
                    </a:lnTo>
                    <a:lnTo>
                      <a:pt x="308" y="218"/>
                    </a:lnTo>
                    <a:lnTo>
                      <a:pt x="301" y="192"/>
                    </a:lnTo>
                    <a:lnTo>
                      <a:pt x="293" y="179"/>
                    </a:lnTo>
                    <a:lnTo>
                      <a:pt x="286" y="171"/>
                    </a:lnTo>
                    <a:lnTo>
                      <a:pt x="280" y="169"/>
                    </a:lnTo>
                    <a:lnTo>
                      <a:pt x="272" y="168"/>
                    </a:lnTo>
                    <a:lnTo>
                      <a:pt x="261" y="175"/>
                    </a:lnTo>
                    <a:lnTo>
                      <a:pt x="256" y="179"/>
                    </a:lnTo>
                    <a:lnTo>
                      <a:pt x="248" y="185"/>
                    </a:lnTo>
                    <a:lnTo>
                      <a:pt x="241" y="186"/>
                    </a:lnTo>
                    <a:lnTo>
                      <a:pt x="242" y="194"/>
                    </a:lnTo>
                    <a:lnTo>
                      <a:pt x="239" y="205"/>
                    </a:lnTo>
                    <a:lnTo>
                      <a:pt x="233" y="211"/>
                    </a:lnTo>
                    <a:lnTo>
                      <a:pt x="229" y="218"/>
                    </a:lnTo>
                    <a:lnTo>
                      <a:pt x="224" y="226"/>
                    </a:lnTo>
                    <a:lnTo>
                      <a:pt x="218" y="222"/>
                    </a:lnTo>
                    <a:lnTo>
                      <a:pt x="210" y="222"/>
                    </a:lnTo>
                    <a:lnTo>
                      <a:pt x="201" y="215"/>
                    </a:lnTo>
                    <a:lnTo>
                      <a:pt x="201" y="203"/>
                    </a:lnTo>
                    <a:lnTo>
                      <a:pt x="203" y="188"/>
                    </a:lnTo>
                    <a:lnTo>
                      <a:pt x="209" y="185"/>
                    </a:lnTo>
                    <a:lnTo>
                      <a:pt x="216" y="183"/>
                    </a:lnTo>
                    <a:lnTo>
                      <a:pt x="224" y="171"/>
                    </a:lnTo>
                    <a:lnTo>
                      <a:pt x="224" y="158"/>
                    </a:lnTo>
                    <a:lnTo>
                      <a:pt x="225" y="151"/>
                    </a:lnTo>
                    <a:lnTo>
                      <a:pt x="233" y="147"/>
                    </a:lnTo>
                    <a:lnTo>
                      <a:pt x="239" y="141"/>
                    </a:lnTo>
                    <a:lnTo>
                      <a:pt x="237" y="119"/>
                    </a:lnTo>
                    <a:lnTo>
                      <a:pt x="237" y="106"/>
                    </a:lnTo>
                    <a:lnTo>
                      <a:pt x="233" y="91"/>
                    </a:lnTo>
                    <a:lnTo>
                      <a:pt x="231" y="85"/>
                    </a:lnTo>
                    <a:lnTo>
                      <a:pt x="224" y="79"/>
                    </a:lnTo>
                    <a:lnTo>
                      <a:pt x="220" y="74"/>
                    </a:lnTo>
                    <a:lnTo>
                      <a:pt x="222" y="64"/>
                    </a:lnTo>
                    <a:lnTo>
                      <a:pt x="229" y="64"/>
                    </a:lnTo>
                    <a:lnTo>
                      <a:pt x="229" y="57"/>
                    </a:lnTo>
                    <a:lnTo>
                      <a:pt x="225" y="55"/>
                    </a:lnTo>
                    <a:lnTo>
                      <a:pt x="220" y="47"/>
                    </a:lnTo>
                    <a:lnTo>
                      <a:pt x="218" y="42"/>
                    </a:lnTo>
                    <a:lnTo>
                      <a:pt x="210" y="36"/>
                    </a:lnTo>
                    <a:lnTo>
                      <a:pt x="203" y="36"/>
                    </a:lnTo>
                    <a:lnTo>
                      <a:pt x="195" y="32"/>
                    </a:lnTo>
                    <a:lnTo>
                      <a:pt x="182" y="28"/>
                    </a:lnTo>
                    <a:lnTo>
                      <a:pt x="175" y="25"/>
                    </a:lnTo>
                    <a:lnTo>
                      <a:pt x="167" y="25"/>
                    </a:lnTo>
                    <a:lnTo>
                      <a:pt x="162" y="23"/>
                    </a:lnTo>
                    <a:lnTo>
                      <a:pt x="158" y="17"/>
                    </a:lnTo>
                    <a:lnTo>
                      <a:pt x="150" y="13"/>
                    </a:lnTo>
                    <a:lnTo>
                      <a:pt x="145" y="12"/>
                    </a:lnTo>
                    <a:lnTo>
                      <a:pt x="137" y="12"/>
                    </a:lnTo>
                    <a:lnTo>
                      <a:pt x="131" y="12"/>
                    </a:lnTo>
                    <a:lnTo>
                      <a:pt x="124" y="8"/>
                    </a:lnTo>
                    <a:lnTo>
                      <a:pt x="118" y="6"/>
                    </a:lnTo>
                    <a:lnTo>
                      <a:pt x="111" y="0"/>
                    </a:lnTo>
                    <a:lnTo>
                      <a:pt x="105" y="6"/>
                    </a:lnTo>
                    <a:lnTo>
                      <a:pt x="98" y="10"/>
                    </a:lnTo>
                    <a:lnTo>
                      <a:pt x="94" y="17"/>
                    </a:lnTo>
                    <a:lnTo>
                      <a:pt x="88" y="25"/>
                    </a:lnTo>
                    <a:lnTo>
                      <a:pt x="88" y="32"/>
                    </a:lnTo>
                    <a:lnTo>
                      <a:pt x="90" y="38"/>
                    </a:lnTo>
                    <a:lnTo>
                      <a:pt x="98" y="44"/>
                    </a:lnTo>
                    <a:lnTo>
                      <a:pt x="98" y="49"/>
                    </a:lnTo>
                    <a:lnTo>
                      <a:pt x="88" y="49"/>
                    </a:lnTo>
                    <a:lnTo>
                      <a:pt x="81" y="53"/>
                    </a:lnTo>
                    <a:lnTo>
                      <a:pt x="75" y="59"/>
                    </a:lnTo>
                    <a:lnTo>
                      <a:pt x="69" y="64"/>
                    </a:lnTo>
                    <a:lnTo>
                      <a:pt x="73" y="87"/>
                    </a:lnTo>
                    <a:lnTo>
                      <a:pt x="73" y="94"/>
                    </a:lnTo>
                    <a:lnTo>
                      <a:pt x="71" y="100"/>
                    </a:lnTo>
                    <a:lnTo>
                      <a:pt x="69" y="107"/>
                    </a:lnTo>
                    <a:lnTo>
                      <a:pt x="64" y="115"/>
                    </a:lnTo>
                    <a:lnTo>
                      <a:pt x="66" y="107"/>
                    </a:lnTo>
                    <a:lnTo>
                      <a:pt x="66" y="94"/>
                    </a:lnTo>
                    <a:lnTo>
                      <a:pt x="64" y="94"/>
                    </a:lnTo>
                    <a:lnTo>
                      <a:pt x="62" y="109"/>
                    </a:lnTo>
                    <a:lnTo>
                      <a:pt x="56" y="115"/>
                    </a:lnTo>
                    <a:lnTo>
                      <a:pt x="56" y="109"/>
                    </a:lnTo>
                    <a:lnTo>
                      <a:pt x="58" y="102"/>
                    </a:lnTo>
                    <a:lnTo>
                      <a:pt x="54" y="94"/>
                    </a:lnTo>
                    <a:lnTo>
                      <a:pt x="56" y="91"/>
                    </a:lnTo>
                    <a:lnTo>
                      <a:pt x="58" y="70"/>
                    </a:lnTo>
                    <a:lnTo>
                      <a:pt x="53" y="75"/>
                    </a:lnTo>
                    <a:lnTo>
                      <a:pt x="49" y="83"/>
                    </a:lnTo>
                    <a:lnTo>
                      <a:pt x="45" y="89"/>
                    </a:lnTo>
                    <a:lnTo>
                      <a:pt x="43" y="96"/>
                    </a:lnTo>
                    <a:lnTo>
                      <a:pt x="39" y="102"/>
                    </a:lnTo>
                    <a:lnTo>
                      <a:pt x="32" y="100"/>
                    </a:lnTo>
                    <a:lnTo>
                      <a:pt x="22" y="113"/>
                    </a:lnTo>
                    <a:lnTo>
                      <a:pt x="24" y="119"/>
                    </a:lnTo>
                    <a:lnTo>
                      <a:pt x="19" y="126"/>
                    </a:lnTo>
                    <a:lnTo>
                      <a:pt x="11" y="132"/>
                    </a:lnTo>
                    <a:lnTo>
                      <a:pt x="15" y="145"/>
                    </a:lnTo>
                    <a:lnTo>
                      <a:pt x="13" y="156"/>
                    </a:lnTo>
                    <a:lnTo>
                      <a:pt x="15" y="164"/>
                    </a:lnTo>
                    <a:lnTo>
                      <a:pt x="15" y="171"/>
                    </a:lnTo>
                    <a:lnTo>
                      <a:pt x="7" y="192"/>
                    </a:lnTo>
                    <a:lnTo>
                      <a:pt x="0" y="198"/>
                    </a:lnTo>
                    <a:lnTo>
                      <a:pt x="0" y="205"/>
                    </a:lnTo>
                    <a:lnTo>
                      <a:pt x="4" y="211"/>
                    </a:lnTo>
                    <a:lnTo>
                      <a:pt x="9" y="232"/>
                    </a:lnTo>
                    <a:lnTo>
                      <a:pt x="6" y="239"/>
                    </a:lnTo>
                    <a:lnTo>
                      <a:pt x="2" y="247"/>
                    </a:lnTo>
                    <a:lnTo>
                      <a:pt x="4" y="252"/>
                    </a:lnTo>
                    <a:lnTo>
                      <a:pt x="22" y="290"/>
                    </a:lnTo>
                    <a:lnTo>
                      <a:pt x="30" y="286"/>
                    </a:lnTo>
                    <a:lnTo>
                      <a:pt x="24" y="294"/>
                    </a:lnTo>
                    <a:lnTo>
                      <a:pt x="34" y="314"/>
                    </a:lnTo>
                    <a:lnTo>
                      <a:pt x="39" y="342"/>
                    </a:lnTo>
                    <a:lnTo>
                      <a:pt x="39" y="363"/>
                    </a:lnTo>
                    <a:lnTo>
                      <a:pt x="34" y="388"/>
                    </a:lnTo>
                    <a:lnTo>
                      <a:pt x="32" y="395"/>
                    </a:lnTo>
                    <a:lnTo>
                      <a:pt x="24" y="408"/>
                    </a:lnTo>
                    <a:lnTo>
                      <a:pt x="19" y="429"/>
                    </a:lnTo>
                    <a:lnTo>
                      <a:pt x="15" y="436"/>
                    </a:lnTo>
                    <a:lnTo>
                      <a:pt x="11" y="444"/>
                    </a:lnTo>
                    <a:lnTo>
                      <a:pt x="4" y="450"/>
                    </a:lnTo>
                    <a:lnTo>
                      <a:pt x="2" y="451"/>
                    </a:lnTo>
                    <a:lnTo>
                      <a:pt x="6" y="451"/>
                    </a:lnTo>
                    <a:lnTo>
                      <a:pt x="43" y="448"/>
                    </a:lnTo>
                    <a:close/>
                  </a:path>
                </a:pathLst>
              </a:custGeom>
              <a:grpFill/>
              <a:ln w="28575" cap="rnd" cmpd="sng">
                <a:solidFill>
                  <a:schemeClr val="bg1"/>
                </a:solidFill>
                <a:prstDash val="solid"/>
                <a:round/>
                <a:headEnd/>
                <a:tailEnd/>
              </a:ln>
            </p:spPr>
            <p:txBody>
              <a:bodyPr/>
              <a:lstStyle/>
              <a:p>
                <a:pPr defTabSz="914217">
                  <a:defRPr/>
                </a:pPr>
                <a:endParaRPr lang="en-US" sz="900"/>
              </a:p>
            </p:txBody>
          </p:sp>
        </p:grpSp>
        <p:grpSp>
          <p:nvGrpSpPr>
            <p:cNvPr id="101" name="Group 100"/>
            <p:cNvGrpSpPr/>
            <p:nvPr/>
          </p:nvGrpSpPr>
          <p:grpSpPr>
            <a:xfrm>
              <a:off x="8967712" y="8255939"/>
              <a:ext cx="1798700" cy="1389102"/>
              <a:chOff x="3961687" y="3206462"/>
              <a:chExt cx="747417" cy="577291"/>
            </a:xfrm>
            <a:grpFill/>
          </p:grpSpPr>
          <p:sp>
            <p:nvSpPr>
              <p:cNvPr id="205" name="Freeform 99"/>
              <p:cNvSpPr>
                <a:spLocks/>
              </p:cNvSpPr>
              <p:nvPr/>
            </p:nvSpPr>
            <p:spPr bwMode="auto">
              <a:xfrm>
                <a:off x="4598625" y="3765441"/>
                <a:ext cx="3843" cy="3488"/>
              </a:xfrm>
              <a:custGeom>
                <a:avLst/>
                <a:gdLst>
                  <a:gd name="T0" fmla="*/ 4 w 4"/>
                  <a:gd name="T1" fmla="*/ 4 h 4"/>
                  <a:gd name="T2" fmla="*/ 0 w 4"/>
                  <a:gd name="T3" fmla="*/ 0 h 4"/>
                  <a:gd name="T4" fmla="*/ 4 w 4"/>
                  <a:gd name="T5" fmla="*/ 4 h 4"/>
                  <a:gd name="T6" fmla="*/ 4 w 4"/>
                  <a:gd name="T7" fmla="*/ 4 h 4"/>
                </a:gdLst>
                <a:ahLst/>
                <a:cxnLst>
                  <a:cxn ang="0">
                    <a:pos x="T0" y="T1"/>
                  </a:cxn>
                  <a:cxn ang="0">
                    <a:pos x="T2" y="T3"/>
                  </a:cxn>
                  <a:cxn ang="0">
                    <a:pos x="T4" y="T5"/>
                  </a:cxn>
                  <a:cxn ang="0">
                    <a:pos x="T6" y="T7"/>
                  </a:cxn>
                </a:cxnLst>
                <a:rect l="0" t="0" r="r" b="b"/>
                <a:pathLst>
                  <a:path w="4" h="4">
                    <a:moveTo>
                      <a:pt x="4" y="4"/>
                    </a:moveTo>
                    <a:lnTo>
                      <a:pt x="0" y="0"/>
                    </a:lnTo>
                    <a:lnTo>
                      <a:pt x="4" y="4"/>
                    </a:lnTo>
                    <a:lnTo>
                      <a:pt x="4" y="4"/>
                    </a:lnTo>
                    <a:close/>
                  </a:path>
                </a:pathLst>
              </a:custGeom>
              <a:grpFill/>
              <a:ln w="28575" cap="rnd" cmpd="sng">
                <a:solidFill>
                  <a:schemeClr val="bg1"/>
                </a:solidFill>
                <a:prstDash val="solid"/>
                <a:round/>
                <a:headEnd/>
                <a:tailEnd/>
              </a:ln>
            </p:spPr>
            <p:txBody>
              <a:bodyPr/>
              <a:lstStyle/>
              <a:p>
                <a:pPr defTabSz="914217">
                  <a:defRPr/>
                </a:pPr>
                <a:endParaRPr lang="en-US" sz="900"/>
              </a:p>
            </p:txBody>
          </p:sp>
          <p:sp>
            <p:nvSpPr>
              <p:cNvPr id="206" name="Freeform 100"/>
              <p:cNvSpPr>
                <a:spLocks/>
              </p:cNvSpPr>
              <p:nvPr/>
            </p:nvSpPr>
            <p:spPr bwMode="auto">
              <a:xfrm>
                <a:off x="4598625" y="3765441"/>
                <a:ext cx="3843" cy="3488"/>
              </a:xfrm>
              <a:custGeom>
                <a:avLst/>
                <a:gdLst>
                  <a:gd name="T0" fmla="*/ 4 w 4"/>
                  <a:gd name="T1" fmla="*/ 4 h 4"/>
                  <a:gd name="T2" fmla="*/ 0 w 4"/>
                  <a:gd name="T3" fmla="*/ 0 h 4"/>
                  <a:gd name="T4" fmla="*/ 4 w 4"/>
                  <a:gd name="T5" fmla="*/ 4 h 4"/>
                  <a:gd name="T6" fmla="*/ 4 w 4"/>
                  <a:gd name="T7" fmla="*/ 4 h 4"/>
                </a:gdLst>
                <a:ahLst/>
                <a:cxnLst>
                  <a:cxn ang="0">
                    <a:pos x="T0" y="T1"/>
                  </a:cxn>
                  <a:cxn ang="0">
                    <a:pos x="T2" y="T3"/>
                  </a:cxn>
                  <a:cxn ang="0">
                    <a:pos x="T4" y="T5"/>
                  </a:cxn>
                  <a:cxn ang="0">
                    <a:pos x="T6" y="T7"/>
                  </a:cxn>
                </a:cxnLst>
                <a:rect l="0" t="0" r="r" b="b"/>
                <a:pathLst>
                  <a:path w="4" h="4">
                    <a:moveTo>
                      <a:pt x="4" y="4"/>
                    </a:moveTo>
                    <a:lnTo>
                      <a:pt x="0" y="0"/>
                    </a:lnTo>
                    <a:lnTo>
                      <a:pt x="4" y="4"/>
                    </a:lnTo>
                    <a:lnTo>
                      <a:pt x="4" y="4"/>
                    </a:lnTo>
                    <a:close/>
                  </a:path>
                </a:pathLst>
              </a:custGeom>
              <a:grpFill/>
              <a:ln w="28575" cap="rnd" cmpd="sng">
                <a:solidFill>
                  <a:schemeClr val="bg1"/>
                </a:solidFill>
                <a:prstDash val="solid"/>
                <a:round/>
                <a:headEnd/>
                <a:tailEnd/>
              </a:ln>
            </p:spPr>
            <p:txBody>
              <a:bodyPr/>
              <a:lstStyle/>
              <a:p>
                <a:pPr defTabSz="914217">
                  <a:defRPr/>
                </a:pPr>
                <a:endParaRPr lang="en-US" sz="900"/>
              </a:p>
            </p:txBody>
          </p:sp>
          <p:sp>
            <p:nvSpPr>
              <p:cNvPr id="207" name="Freeform 101"/>
              <p:cNvSpPr>
                <a:spLocks/>
              </p:cNvSpPr>
              <p:nvPr/>
            </p:nvSpPr>
            <p:spPr bwMode="auto">
              <a:xfrm>
                <a:off x="4667794" y="3735791"/>
                <a:ext cx="4803" cy="3488"/>
              </a:xfrm>
              <a:custGeom>
                <a:avLst/>
                <a:gdLst>
                  <a:gd name="T0" fmla="*/ 5 w 5"/>
                  <a:gd name="T1" fmla="*/ 0 h 4"/>
                  <a:gd name="T2" fmla="*/ 0 w 5"/>
                  <a:gd name="T3" fmla="*/ 4 h 4"/>
                  <a:gd name="T4" fmla="*/ 5 w 5"/>
                  <a:gd name="T5" fmla="*/ 2 h 4"/>
                  <a:gd name="T6" fmla="*/ 5 w 5"/>
                  <a:gd name="T7" fmla="*/ 0 h 4"/>
                </a:gdLst>
                <a:ahLst/>
                <a:cxnLst>
                  <a:cxn ang="0">
                    <a:pos x="T0" y="T1"/>
                  </a:cxn>
                  <a:cxn ang="0">
                    <a:pos x="T2" y="T3"/>
                  </a:cxn>
                  <a:cxn ang="0">
                    <a:pos x="T4" y="T5"/>
                  </a:cxn>
                  <a:cxn ang="0">
                    <a:pos x="T6" y="T7"/>
                  </a:cxn>
                </a:cxnLst>
                <a:rect l="0" t="0" r="r" b="b"/>
                <a:pathLst>
                  <a:path w="5" h="4">
                    <a:moveTo>
                      <a:pt x="5" y="0"/>
                    </a:moveTo>
                    <a:lnTo>
                      <a:pt x="0" y="4"/>
                    </a:lnTo>
                    <a:lnTo>
                      <a:pt x="5" y="2"/>
                    </a:lnTo>
                    <a:lnTo>
                      <a:pt x="5" y="0"/>
                    </a:lnTo>
                    <a:close/>
                  </a:path>
                </a:pathLst>
              </a:custGeom>
              <a:grpFill/>
              <a:ln w="28575" cap="rnd" cmpd="sng">
                <a:solidFill>
                  <a:schemeClr val="bg1"/>
                </a:solidFill>
                <a:prstDash val="solid"/>
                <a:round/>
                <a:headEnd/>
                <a:tailEnd/>
              </a:ln>
            </p:spPr>
            <p:txBody>
              <a:bodyPr/>
              <a:lstStyle/>
              <a:p>
                <a:pPr defTabSz="914217">
                  <a:defRPr/>
                </a:pPr>
                <a:endParaRPr lang="en-US" sz="900"/>
              </a:p>
            </p:txBody>
          </p:sp>
          <p:sp>
            <p:nvSpPr>
              <p:cNvPr id="208" name="Freeform 102"/>
              <p:cNvSpPr>
                <a:spLocks/>
              </p:cNvSpPr>
              <p:nvPr/>
            </p:nvSpPr>
            <p:spPr bwMode="auto">
              <a:xfrm>
                <a:off x="4667794" y="3735791"/>
                <a:ext cx="4803" cy="3488"/>
              </a:xfrm>
              <a:custGeom>
                <a:avLst/>
                <a:gdLst>
                  <a:gd name="T0" fmla="*/ 5 w 5"/>
                  <a:gd name="T1" fmla="*/ 0 h 4"/>
                  <a:gd name="T2" fmla="*/ 0 w 5"/>
                  <a:gd name="T3" fmla="*/ 4 h 4"/>
                  <a:gd name="T4" fmla="*/ 5 w 5"/>
                  <a:gd name="T5" fmla="*/ 2 h 4"/>
                  <a:gd name="T6" fmla="*/ 5 w 5"/>
                  <a:gd name="T7" fmla="*/ 0 h 4"/>
                </a:gdLst>
                <a:ahLst/>
                <a:cxnLst>
                  <a:cxn ang="0">
                    <a:pos x="T0" y="T1"/>
                  </a:cxn>
                  <a:cxn ang="0">
                    <a:pos x="T2" y="T3"/>
                  </a:cxn>
                  <a:cxn ang="0">
                    <a:pos x="T4" y="T5"/>
                  </a:cxn>
                  <a:cxn ang="0">
                    <a:pos x="T6" y="T7"/>
                  </a:cxn>
                </a:cxnLst>
                <a:rect l="0" t="0" r="r" b="b"/>
                <a:pathLst>
                  <a:path w="5" h="4">
                    <a:moveTo>
                      <a:pt x="5" y="0"/>
                    </a:moveTo>
                    <a:lnTo>
                      <a:pt x="0" y="4"/>
                    </a:lnTo>
                    <a:lnTo>
                      <a:pt x="5" y="2"/>
                    </a:lnTo>
                    <a:lnTo>
                      <a:pt x="5" y="0"/>
                    </a:lnTo>
                    <a:close/>
                  </a:path>
                </a:pathLst>
              </a:custGeom>
              <a:grpFill/>
              <a:ln w="28575" cap="rnd" cmpd="sng">
                <a:solidFill>
                  <a:schemeClr val="bg1"/>
                </a:solidFill>
                <a:prstDash val="solid"/>
                <a:round/>
                <a:headEnd/>
                <a:tailEnd/>
              </a:ln>
            </p:spPr>
            <p:txBody>
              <a:bodyPr/>
              <a:lstStyle/>
              <a:p>
                <a:pPr defTabSz="914217">
                  <a:defRPr/>
                </a:pPr>
                <a:endParaRPr lang="en-US" sz="900"/>
              </a:p>
            </p:txBody>
          </p:sp>
          <p:sp>
            <p:nvSpPr>
              <p:cNvPr id="209" name="Freeform 103"/>
              <p:cNvSpPr>
                <a:spLocks/>
              </p:cNvSpPr>
              <p:nvPr/>
            </p:nvSpPr>
            <p:spPr bwMode="auto">
              <a:xfrm>
                <a:off x="4573647" y="3780265"/>
                <a:ext cx="6725" cy="3488"/>
              </a:xfrm>
              <a:custGeom>
                <a:avLst/>
                <a:gdLst>
                  <a:gd name="T0" fmla="*/ 0 w 7"/>
                  <a:gd name="T1" fmla="*/ 4 h 4"/>
                  <a:gd name="T2" fmla="*/ 7 w 7"/>
                  <a:gd name="T3" fmla="*/ 0 h 4"/>
                  <a:gd name="T4" fmla="*/ 0 w 7"/>
                  <a:gd name="T5" fmla="*/ 2 h 4"/>
                  <a:gd name="T6" fmla="*/ 0 w 7"/>
                  <a:gd name="T7" fmla="*/ 4 h 4"/>
                </a:gdLst>
                <a:ahLst/>
                <a:cxnLst>
                  <a:cxn ang="0">
                    <a:pos x="T0" y="T1"/>
                  </a:cxn>
                  <a:cxn ang="0">
                    <a:pos x="T2" y="T3"/>
                  </a:cxn>
                  <a:cxn ang="0">
                    <a:pos x="T4" y="T5"/>
                  </a:cxn>
                  <a:cxn ang="0">
                    <a:pos x="T6" y="T7"/>
                  </a:cxn>
                </a:cxnLst>
                <a:rect l="0" t="0" r="r" b="b"/>
                <a:pathLst>
                  <a:path w="7" h="4">
                    <a:moveTo>
                      <a:pt x="0" y="4"/>
                    </a:moveTo>
                    <a:lnTo>
                      <a:pt x="7" y="0"/>
                    </a:lnTo>
                    <a:lnTo>
                      <a:pt x="0" y="2"/>
                    </a:lnTo>
                    <a:lnTo>
                      <a:pt x="0" y="4"/>
                    </a:lnTo>
                    <a:close/>
                  </a:path>
                </a:pathLst>
              </a:custGeom>
              <a:grpFill/>
              <a:ln w="28575" cap="rnd" cmpd="sng">
                <a:solidFill>
                  <a:schemeClr val="bg1"/>
                </a:solidFill>
                <a:prstDash val="solid"/>
                <a:round/>
                <a:headEnd/>
                <a:tailEnd/>
              </a:ln>
            </p:spPr>
            <p:txBody>
              <a:bodyPr/>
              <a:lstStyle/>
              <a:p>
                <a:pPr defTabSz="914217">
                  <a:defRPr/>
                </a:pPr>
                <a:endParaRPr lang="en-US" sz="900"/>
              </a:p>
            </p:txBody>
          </p:sp>
          <p:sp>
            <p:nvSpPr>
              <p:cNvPr id="210" name="Freeform 104"/>
              <p:cNvSpPr>
                <a:spLocks/>
              </p:cNvSpPr>
              <p:nvPr/>
            </p:nvSpPr>
            <p:spPr bwMode="auto">
              <a:xfrm>
                <a:off x="4573647" y="3780265"/>
                <a:ext cx="6725" cy="3488"/>
              </a:xfrm>
              <a:custGeom>
                <a:avLst/>
                <a:gdLst>
                  <a:gd name="T0" fmla="*/ 0 w 7"/>
                  <a:gd name="T1" fmla="*/ 4 h 4"/>
                  <a:gd name="T2" fmla="*/ 7 w 7"/>
                  <a:gd name="T3" fmla="*/ 0 h 4"/>
                  <a:gd name="T4" fmla="*/ 0 w 7"/>
                  <a:gd name="T5" fmla="*/ 2 h 4"/>
                  <a:gd name="T6" fmla="*/ 0 w 7"/>
                  <a:gd name="T7" fmla="*/ 4 h 4"/>
                </a:gdLst>
                <a:ahLst/>
                <a:cxnLst>
                  <a:cxn ang="0">
                    <a:pos x="T0" y="T1"/>
                  </a:cxn>
                  <a:cxn ang="0">
                    <a:pos x="T2" y="T3"/>
                  </a:cxn>
                  <a:cxn ang="0">
                    <a:pos x="T4" y="T5"/>
                  </a:cxn>
                  <a:cxn ang="0">
                    <a:pos x="T6" y="T7"/>
                  </a:cxn>
                </a:cxnLst>
                <a:rect l="0" t="0" r="r" b="b"/>
                <a:pathLst>
                  <a:path w="7" h="4">
                    <a:moveTo>
                      <a:pt x="0" y="4"/>
                    </a:moveTo>
                    <a:lnTo>
                      <a:pt x="7" y="0"/>
                    </a:lnTo>
                    <a:lnTo>
                      <a:pt x="0" y="2"/>
                    </a:lnTo>
                    <a:lnTo>
                      <a:pt x="0" y="4"/>
                    </a:lnTo>
                    <a:close/>
                  </a:path>
                </a:pathLst>
              </a:custGeom>
              <a:grpFill/>
              <a:ln w="28575" cap="rnd" cmpd="sng">
                <a:solidFill>
                  <a:schemeClr val="bg1"/>
                </a:solidFill>
                <a:prstDash val="solid"/>
                <a:round/>
                <a:headEnd/>
                <a:tailEnd/>
              </a:ln>
            </p:spPr>
            <p:txBody>
              <a:bodyPr/>
              <a:lstStyle/>
              <a:p>
                <a:pPr defTabSz="914217">
                  <a:defRPr/>
                </a:pPr>
                <a:endParaRPr lang="en-US" sz="900"/>
              </a:p>
            </p:txBody>
          </p:sp>
          <p:sp>
            <p:nvSpPr>
              <p:cNvPr id="211" name="Freeform 105"/>
              <p:cNvSpPr>
                <a:spLocks/>
              </p:cNvSpPr>
              <p:nvPr/>
            </p:nvSpPr>
            <p:spPr bwMode="auto">
              <a:xfrm>
                <a:off x="4608232" y="3759336"/>
                <a:ext cx="8646" cy="7848"/>
              </a:xfrm>
              <a:custGeom>
                <a:avLst/>
                <a:gdLst>
                  <a:gd name="T0" fmla="*/ 5 w 9"/>
                  <a:gd name="T1" fmla="*/ 3 h 9"/>
                  <a:gd name="T2" fmla="*/ 0 w 9"/>
                  <a:gd name="T3" fmla="*/ 0 h 9"/>
                  <a:gd name="T4" fmla="*/ 5 w 9"/>
                  <a:gd name="T5" fmla="*/ 9 h 9"/>
                  <a:gd name="T6" fmla="*/ 9 w 9"/>
                  <a:gd name="T7" fmla="*/ 9 h 9"/>
                  <a:gd name="T8" fmla="*/ 5 w 9"/>
                  <a:gd name="T9" fmla="*/ 3 h 9"/>
                </a:gdLst>
                <a:ahLst/>
                <a:cxnLst>
                  <a:cxn ang="0">
                    <a:pos x="T0" y="T1"/>
                  </a:cxn>
                  <a:cxn ang="0">
                    <a:pos x="T2" y="T3"/>
                  </a:cxn>
                  <a:cxn ang="0">
                    <a:pos x="T4" y="T5"/>
                  </a:cxn>
                  <a:cxn ang="0">
                    <a:pos x="T6" y="T7"/>
                  </a:cxn>
                  <a:cxn ang="0">
                    <a:pos x="T8" y="T9"/>
                  </a:cxn>
                </a:cxnLst>
                <a:rect l="0" t="0" r="r" b="b"/>
                <a:pathLst>
                  <a:path w="9" h="9">
                    <a:moveTo>
                      <a:pt x="5" y="3"/>
                    </a:moveTo>
                    <a:lnTo>
                      <a:pt x="0" y="0"/>
                    </a:lnTo>
                    <a:lnTo>
                      <a:pt x="5" y="9"/>
                    </a:lnTo>
                    <a:lnTo>
                      <a:pt x="9" y="9"/>
                    </a:lnTo>
                    <a:lnTo>
                      <a:pt x="5" y="3"/>
                    </a:lnTo>
                    <a:close/>
                  </a:path>
                </a:pathLst>
              </a:custGeom>
              <a:grpFill/>
              <a:ln w="28575" cap="rnd" cmpd="sng">
                <a:solidFill>
                  <a:schemeClr val="bg1"/>
                </a:solidFill>
                <a:prstDash val="solid"/>
                <a:round/>
                <a:headEnd/>
                <a:tailEnd/>
              </a:ln>
            </p:spPr>
            <p:txBody>
              <a:bodyPr/>
              <a:lstStyle/>
              <a:p>
                <a:pPr defTabSz="914217">
                  <a:defRPr/>
                </a:pPr>
                <a:endParaRPr lang="en-US" sz="900"/>
              </a:p>
            </p:txBody>
          </p:sp>
          <p:sp>
            <p:nvSpPr>
              <p:cNvPr id="212" name="Freeform 106"/>
              <p:cNvSpPr>
                <a:spLocks/>
              </p:cNvSpPr>
              <p:nvPr/>
            </p:nvSpPr>
            <p:spPr bwMode="auto">
              <a:xfrm>
                <a:off x="4608232" y="3759336"/>
                <a:ext cx="8646" cy="7848"/>
              </a:xfrm>
              <a:custGeom>
                <a:avLst/>
                <a:gdLst>
                  <a:gd name="T0" fmla="*/ 5 w 9"/>
                  <a:gd name="T1" fmla="*/ 3 h 9"/>
                  <a:gd name="T2" fmla="*/ 0 w 9"/>
                  <a:gd name="T3" fmla="*/ 0 h 9"/>
                  <a:gd name="T4" fmla="*/ 5 w 9"/>
                  <a:gd name="T5" fmla="*/ 9 h 9"/>
                  <a:gd name="T6" fmla="*/ 9 w 9"/>
                  <a:gd name="T7" fmla="*/ 9 h 9"/>
                  <a:gd name="T8" fmla="*/ 5 w 9"/>
                  <a:gd name="T9" fmla="*/ 3 h 9"/>
                </a:gdLst>
                <a:ahLst/>
                <a:cxnLst>
                  <a:cxn ang="0">
                    <a:pos x="T0" y="T1"/>
                  </a:cxn>
                  <a:cxn ang="0">
                    <a:pos x="T2" y="T3"/>
                  </a:cxn>
                  <a:cxn ang="0">
                    <a:pos x="T4" y="T5"/>
                  </a:cxn>
                  <a:cxn ang="0">
                    <a:pos x="T6" y="T7"/>
                  </a:cxn>
                  <a:cxn ang="0">
                    <a:pos x="T8" y="T9"/>
                  </a:cxn>
                </a:cxnLst>
                <a:rect l="0" t="0" r="r" b="b"/>
                <a:pathLst>
                  <a:path w="9" h="9">
                    <a:moveTo>
                      <a:pt x="5" y="3"/>
                    </a:moveTo>
                    <a:lnTo>
                      <a:pt x="0" y="0"/>
                    </a:lnTo>
                    <a:lnTo>
                      <a:pt x="5" y="9"/>
                    </a:lnTo>
                    <a:lnTo>
                      <a:pt x="9" y="9"/>
                    </a:lnTo>
                    <a:lnTo>
                      <a:pt x="5" y="3"/>
                    </a:lnTo>
                    <a:close/>
                  </a:path>
                </a:pathLst>
              </a:custGeom>
              <a:grpFill/>
              <a:ln w="28575" cap="rnd" cmpd="sng">
                <a:solidFill>
                  <a:schemeClr val="bg1"/>
                </a:solidFill>
                <a:prstDash val="solid"/>
                <a:round/>
                <a:headEnd/>
                <a:tailEnd/>
              </a:ln>
            </p:spPr>
            <p:txBody>
              <a:bodyPr/>
              <a:lstStyle/>
              <a:p>
                <a:pPr defTabSz="914217">
                  <a:defRPr/>
                </a:pPr>
                <a:endParaRPr lang="en-US" sz="900"/>
              </a:p>
            </p:txBody>
          </p:sp>
          <p:sp>
            <p:nvSpPr>
              <p:cNvPr id="213" name="Freeform 107"/>
              <p:cNvSpPr>
                <a:spLocks/>
              </p:cNvSpPr>
              <p:nvPr/>
            </p:nvSpPr>
            <p:spPr bwMode="auto">
              <a:xfrm>
                <a:off x="3961687" y="3206462"/>
                <a:ext cx="747417" cy="514504"/>
              </a:xfrm>
              <a:custGeom>
                <a:avLst/>
                <a:gdLst>
                  <a:gd name="T0" fmla="*/ 516 w 778"/>
                  <a:gd name="T1" fmla="*/ 6 h 590"/>
                  <a:gd name="T2" fmla="*/ 516 w 778"/>
                  <a:gd name="T3" fmla="*/ 32 h 590"/>
                  <a:gd name="T4" fmla="*/ 490 w 778"/>
                  <a:gd name="T5" fmla="*/ 32 h 590"/>
                  <a:gd name="T6" fmla="*/ 94 w 778"/>
                  <a:gd name="T7" fmla="*/ 38 h 590"/>
                  <a:gd name="T8" fmla="*/ 16 w 778"/>
                  <a:gd name="T9" fmla="*/ 77 h 590"/>
                  <a:gd name="T10" fmla="*/ 30 w 778"/>
                  <a:gd name="T11" fmla="*/ 103 h 590"/>
                  <a:gd name="T12" fmla="*/ 31 w 778"/>
                  <a:gd name="T13" fmla="*/ 118 h 590"/>
                  <a:gd name="T14" fmla="*/ 47 w 778"/>
                  <a:gd name="T15" fmla="*/ 94 h 590"/>
                  <a:gd name="T16" fmla="*/ 62 w 778"/>
                  <a:gd name="T17" fmla="*/ 92 h 590"/>
                  <a:gd name="T18" fmla="*/ 58 w 778"/>
                  <a:gd name="T19" fmla="*/ 109 h 590"/>
                  <a:gd name="T20" fmla="*/ 116 w 778"/>
                  <a:gd name="T21" fmla="*/ 94 h 590"/>
                  <a:gd name="T22" fmla="*/ 139 w 778"/>
                  <a:gd name="T23" fmla="*/ 98 h 590"/>
                  <a:gd name="T24" fmla="*/ 116 w 778"/>
                  <a:gd name="T25" fmla="*/ 102 h 590"/>
                  <a:gd name="T26" fmla="*/ 180 w 778"/>
                  <a:gd name="T27" fmla="*/ 115 h 590"/>
                  <a:gd name="T28" fmla="*/ 195 w 778"/>
                  <a:gd name="T29" fmla="*/ 100 h 590"/>
                  <a:gd name="T30" fmla="*/ 203 w 778"/>
                  <a:gd name="T31" fmla="*/ 120 h 590"/>
                  <a:gd name="T32" fmla="*/ 188 w 778"/>
                  <a:gd name="T33" fmla="*/ 120 h 590"/>
                  <a:gd name="T34" fmla="*/ 208 w 778"/>
                  <a:gd name="T35" fmla="*/ 137 h 590"/>
                  <a:gd name="T36" fmla="*/ 221 w 778"/>
                  <a:gd name="T37" fmla="*/ 162 h 590"/>
                  <a:gd name="T38" fmla="*/ 225 w 778"/>
                  <a:gd name="T39" fmla="*/ 165 h 590"/>
                  <a:gd name="T40" fmla="*/ 257 w 778"/>
                  <a:gd name="T41" fmla="*/ 154 h 590"/>
                  <a:gd name="T42" fmla="*/ 300 w 778"/>
                  <a:gd name="T43" fmla="*/ 132 h 590"/>
                  <a:gd name="T44" fmla="*/ 312 w 778"/>
                  <a:gd name="T45" fmla="*/ 124 h 590"/>
                  <a:gd name="T46" fmla="*/ 338 w 778"/>
                  <a:gd name="T47" fmla="*/ 105 h 590"/>
                  <a:gd name="T48" fmla="*/ 389 w 778"/>
                  <a:gd name="T49" fmla="*/ 137 h 590"/>
                  <a:gd name="T50" fmla="*/ 432 w 778"/>
                  <a:gd name="T51" fmla="*/ 179 h 590"/>
                  <a:gd name="T52" fmla="*/ 475 w 778"/>
                  <a:gd name="T53" fmla="*/ 199 h 590"/>
                  <a:gd name="T54" fmla="*/ 488 w 778"/>
                  <a:gd name="T55" fmla="*/ 226 h 590"/>
                  <a:gd name="T56" fmla="*/ 486 w 778"/>
                  <a:gd name="T57" fmla="*/ 303 h 590"/>
                  <a:gd name="T58" fmla="*/ 488 w 778"/>
                  <a:gd name="T59" fmla="*/ 331 h 590"/>
                  <a:gd name="T60" fmla="*/ 503 w 778"/>
                  <a:gd name="T61" fmla="*/ 322 h 590"/>
                  <a:gd name="T62" fmla="*/ 511 w 778"/>
                  <a:gd name="T63" fmla="*/ 314 h 590"/>
                  <a:gd name="T64" fmla="*/ 515 w 778"/>
                  <a:gd name="T65" fmla="*/ 348 h 590"/>
                  <a:gd name="T66" fmla="*/ 503 w 778"/>
                  <a:gd name="T67" fmla="*/ 367 h 590"/>
                  <a:gd name="T68" fmla="*/ 539 w 778"/>
                  <a:gd name="T69" fmla="*/ 416 h 590"/>
                  <a:gd name="T70" fmla="*/ 563 w 778"/>
                  <a:gd name="T71" fmla="*/ 423 h 590"/>
                  <a:gd name="T72" fmla="*/ 577 w 778"/>
                  <a:gd name="T73" fmla="*/ 410 h 590"/>
                  <a:gd name="T74" fmla="*/ 577 w 778"/>
                  <a:gd name="T75" fmla="*/ 444 h 590"/>
                  <a:gd name="T76" fmla="*/ 594 w 778"/>
                  <a:gd name="T77" fmla="*/ 440 h 590"/>
                  <a:gd name="T78" fmla="*/ 590 w 778"/>
                  <a:gd name="T79" fmla="*/ 461 h 590"/>
                  <a:gd name="T80" fmla="*/ 627 w 778"/>
                  <a:gd name="T81" fmla="*/ 509 h 590"/>
                  <a:gd name="T82" fmla="*/ 644 w 778"/>
                  <a:gd name="T83" fmla="*/ 515 h 590"/>
                  <a:gd name="T84" fmla="*/ 678 w 778"/>
                  <a:gd name="T85" fmla="*/ 551 h 590"/>
                  <a:gd name="T86" fmla="*/ 706 w 778"/>
                  <a:gd name="T87" fmla="*/ 579 h 590"/>
                  <a:gd name="T88" fmla="*/ 695 w 778"/>
                  <a:gd name="T89" fmla="*/ 590 h 590"/>
                  <a:gd name="T90" fmla="*/ 738 w 778"/>
                  <a:gd name="T91" fmla="*/ 577 h 590"/>
                  <a:gd name="T92" fmla="*/ 763 w 778"/>
                  <a:gd name="T93" fmla="*/ 572 h 590"/>
                  <a:gd name="T94" fmla="*/ 765 w 778"/>
                  <a:gd name="T95" fmla="*/ 534 h 590"/>
                  <a:gd name="T96" fmla="*/ 772 w 778"/>
                  <a:gd name="T97" fmla="*/ 500 h 590"/>
                  <a:gd name="T98" fmla="*/ 774 w 778"/>
                  <a:gd name="T99" fmla="*/ 470 h 590"/>
                  <a:gd name="T100" fmla="*/ 759 w 778"/>
                  <a:gd name="T101" fmla="*/ 384 h 590"/>
                  <a:gd name="T102" fmla="*/ 740 w 778"/>
                  <a:gd name="T103" fmla="*/ 355 h 590"/>
                  <a:gd name="T104" fmla="*/ 673 w 778"/>
                  <a:gd name="T105" fmla="*/ 241 h 590"/>
                  <a:gd name="T106" fmla="*/ 665 w 778"/>
                  <a:gd name="T107" fmla="*/ 205 h 590"/>
                  <a:gd name="T108" fmla="*/ 686 w 778"/>
                  <a:gd name="T109" fmla="*/ 228 h 590"/>
                  <a:gd name="T110" fmla="*/ 695 w 778"/>
                  <a:gd name="T111" fmla="*/ 271 h 590"/>
                  <a:gd name="T112" fmla="*/ 688 w 778"/>
                  <a:gd name="T113" fmla="*/ 224 h 590"/>
                  <a:gd name="T114" fmla="*/ 599 w 778"/>
                  <a:gd name="T115" fmla="*/ 98 h 590"/>
                  <a:gd name="T116" fmla="*/ 573 w 778"/>
                  <a:gd name="T117" fmla="*/ 32 h 590"/>
                  <a:gd name="T118" fmla="*/ 560 w 778"/>
                  <a:gd name="T119" fmla="*/ 6 h 5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78" h="590">
                    <a:moveTo>
                      <a:pt x="554" y="8"/>
                    </a:moveTo>
                    <a:lnTo>
                      <a:pt x="547" y="6"/>
                    </a:lnTo>
                    <a:lnTo>
                      <a:pt x="530" y="2"/>
                    </a:lnTo>
                    <a:lnTo>
                      <a:pt x="522" y="0"/>
                    </a:lnTo>
                    <a:lnTo>
                      <a:pt x="516" y="6"/>
                    </a:lnTo>
                    <a:lnTo>
                      <a:pt x="513" y="6"/>
                    </a:lnTo>
                    <a:lnTo>
                      <a:pt x="511" y="13"/>
                    </a:lnTo>
                    <a:lnTo>
                      <a:pt x="513" y="19"/>
                    </a:lnTo>
                    <a:lnTo>
                      <a:pt x="516" y="26"/>
                    </a:lnTo>
                    <a:lnTo>
                      <a:pt x="516" y="32"/>
                    </a:lnTo>
                    <a:lnTo>
                      <a:pt x="516" y="47"/>
                    </a:lnTo>
                    <a:lnTo>
                      <a:pt x="511" y="51"/>
                    </a:lnTo>
                    <a:lnTo>
                      <a:pt x="503" y="51"/>
                    </a:lnTo>
                    <a:lnTo>
                      <a:pt x="498" y="38"/>
                    </a:lnTo>
                    <a:lnTo>
                      <a:pt x="490" y="32"/>
                    </a:lnTo>
                    <a:lnTo>
                      <a:pt x="255" y="49"/>
                    </a:lnTo>
                    <a:lnTo>
                      <a:pt x="250" y="43"/>
                    </a:lnTo>
                    <a:lnTo>
                      <a:pt x="248" y="36"/>
                    </a:lnTo>
                    <a:lnTo>
                      <a:pt x="238" y="21"/>
                    </a:lnTo>
                    <a:lnTo>
                      <a:pt x="94" y="38"/>
                    </a:lnTo>
                    <a:lnTo>
                      <a:pt x="9" y="47"/>
                    </a:lnTo>
                    <a:lnTo>
                      <a:pt x="1" y="53"/>
                    </a:lnTo>
                    <a:lnTo>
                      <a:pt x="0" y="60"/>
                    </a:lnTo>
                    <a:lnTo>
                      <a:pt x="11" y="75"/>
                    </a:lnTo>
                    <a:lnTo>
                      <a:pt x="16" y="77"/>
                    </a:lnTo>
                    <a:lnTo>
                      <a:pt x="24" y="85"/>
                    </a:lnTo>
                    <a:lnTo>
                      <a:pt x="20" y="94"/>
                    </a:lnTo>
                    <a:lnTo>
                      <a:pt x="22" y="98"/>
                    </a:lnTo>
                    <a:lnTo>
                      <a:pt x="24" y="102"/>
                    </a:lnTo>
                    <a:lnTo>
                      <a:pt x="30" y="103"/>
                    </a:lnTo>
                    <a:lnTo>
                      <a:pt x="30" y="107"/>
                    </a:lnTo>
                    <a:lnTo>
                      <a:pt x="24" y="113"/>
                    </a:lnTo>
                    <a:lnTo>
                      <a:pt x="20" y="120"/>
                    </a:lnTo>
                    <a:lnTo>
                      <a:pt x="24" y="120"/>
                    </a:lnTo>
                    <a:lnTo>
                      <a:pt x="31" y="118"/>
                    </a:lnTo>
                    <a:lnTo>
                      <a:pt x="39" y="115"/>
                    </a:lnTo>
                    <a:lnTo>
                      <a:pt x="45" y="105"/>
                    </a:lnTo>
                    <a:lnTo>
                      <a:pt x="48" y="98"/>
                    </a:lnTo>
                    <a:lnTo>
                      <a:pt x="47" y="96"/>
                    </a:lnTo>
                    <a:lnTo>
                      <a:pt x="47" y="94"/>
                    </a:lnTo>
                    <a:lnTo>
                      <a:pt x="50" y="90"/>
                    </a:lnTo>
                    <a:lnTo>
                      <a:pt x="52" y="100"/>
                    </a:lnTo>
                    <a:lnTo>
                      <a:pt x="58" y="94"/>
                    </a:lnTo>
                    <a:lnTo>
                      <a:pt x="60" y="85"/>
                    </a:lnTo>
                    <a:lnTo>
                      <a:pt x="62" y="92"/>
                    </a:lnTo>
                    <a:lnTo>
                      <a:pt x="69" y="98"/>
                    </a:lnTo>
                    <a:lnTo>
                      <a:pt x="63" y="105"/>
                    </a:lnTo>
                    <a:lnTo>
                      <a:pt x="52" y="107"/>
                    </a:lnTo>
                    <a:lnTo>
                      <a:pt x="50" y="109"/>
                    </a:lnTo>
                    <a:lnTo>
                      <a:pt x="58" y="109"/>
                    </a:lnTo>
                    <a:lnTo>
                      <a:pt x="78" y="103"/>
                    </a:lnTo>
                    <a:lnTo>
                      <a:pt x="97" y="102"/>
                    </a:lnTo>
                    <a:lnTo>
                      <a:pt x="99" y="100"/>
                    </a:lnTo>
                    <a:lnTo>
                      <a:pt x="114" y="88"/>
                    </a:lnTo>
                    <a:lnTo>
                      <a:pt x="116" y="94"/>
                    </a:lnTo>
                    <a:lnTo>
                      <a:pt x="122" y="90"/>
                    </a:lnTo>
                    <a:lnTo>
                      <a:pt x="129" y="88"/>
                    </a:lnTo>
                    <a:lnTo>
                      <a:pt x="142" y="94"/>
                    </a:lnTo>
                    <a:lnTo>
                      <a:pt x="144" y="100"/>
                    </a:lnTo>
                    <a:lnTo>
                      <a:pt x="139" y="98"/>
                    </a:lnTo>
                    <a:lnTo>
                      <a:pt x="131" y="96"/>
                    </a:lnTo>
                    <a:lnTo>
                      <a:pt x="125" y="96"/>
                    </a:lnTo>
                    <a:lnTo>
                      <a:pt x="124" y="100"/>
                    </a:lnTo>
                    <a:lnTo>
                      <a:pt x="110" y="100"/>
                    </a:lnTo>
                    <a:lnTo>
                      <a:pt x="116" y="102"/>
                    </a:lnTo>
                    <a:lnTo>
                      <a:pt x="124" y="102"/>
                    </a:lnTo>
                    <a:lnTo>
                      <a:pt x="152" y="107"/>
                    </a:lnTo>
                    <a:lnTo>
                      <a:pt x="169" y="113"/>
                    </a:lnTo>
                    <a:lnTo>
                      <a:pt x="182" y="122"/>
                    </a:lnTo>
                    <a:lnTo>
                      <a:pt x="180" y="115"/>
                    </a:lnTo>
                    <a:lnTo>
                      <a:pt x="174" y="111"/>
                    </a:lnTo>
                    <a:lnTo>
                      <a:pt x="171" y="105"/>
                    </a:lnTo>
                    <a:lnTo>
                      <a:pt x="178" y="105"/>
                    </a:lnTo>
                    <a:lnTo>
                      <a:pt x="184" y="107"/>
                    </a:lnTo>
                    <a:lnTo>
                      <a:pt x="195" y="100"/>
                    </a:lnTo>
                    <a:lnTo>
                      <a:pt x="193" y="107"/>
                    </a:lnTo>
                    <a:lnTo>
                      <a:pt x="188" y="109"/>
                    </a:lnTo>
                    <a:lnTo>
                      <a:pt x="186" y="115"/>
                    </a:lnTo>
                    <a:lnTo>
                      <a:pt x="195" y="120"/>
                    </a:lnTo>
                    <a:lnTo>
                      <a:pt x="203" y="120"/>
                    </a:lnTo>
                    <a:lnTo>
                      <a:pt x="206" y="128"/>
                    </a:lnTo>
                    <a:lnTo>
                      <a:pt x="214" y="126"/>
                    </a:lnTo>
                    <a:lnTo>
                      <a:pt x="210" y="132"/>
                    </a:lnTo>
                    <a:lnTo>
                      <a:pt x="203" y="126"/>
                    </a:lnTo>
                    <a:lnTo>
                      <a:pt x="188" y="120"/>
                    </a:lnTo>
                    <a:lnTo>
                      <a:pt x="195" y="128"/>
                    </a:lnTo>
                    <a:lnTo>
                      <a:pt x="201" y="132"/>
                    </a:lnTo>
                    <a:lnTo>
                      <a:pt x="204" y="134"/>
                    </a:lnTo>
                    <a:lnTo>
                      <a:pt x="201" y="134"/>
                    </a:lnTo>
                    <a:lnTo>
                      <a:pt x="208" y="137"/>
                    </a:lnTo>
                    <a:lnTo>
                      <a:pt x="216" y="139"/>
                    </a:lnTo>
                    <a:lnTo>
                      <a:pt x="221" y="147"/>
                    </a:lnTo>
                    <a:lnTo>
                      <a:pt x="225" y="154"/>
                    </a:lnTo>
                    <a:lnTo>
                      <a:pt x="227" y="160"/>
                    </a:lnTo>
                    <a:lnTo>
                      <a:pt x="221" y="162"/>
                    </a:lnTo>
                    <a:lnTo>
                      <a:pt x="218" y="154"/>
                    </a:lnTo>
                    <a:lnTo>
                      <a:pt x="218" y="149"/>
                    </a:lnTo>
                    <a:lnTo>
                      <a:pt x="216" y="156"/>
                    </a:lnTo>
                    <a:lnTo>
                      <a:pt x="219" y="162"/>
                    </a:lnTo>
                    <a:lnTo>
                      <a:pt x="225" y="165"/>
                    </a:lnTo>
                    <a:lnTo>
                      <a:pt x="233" y="164"/>
                    </a:lnTo>
                    <a:lnTo>
                      <a:pt x="236" y="162"/>
                    </a:lnTo>
                    <a:lnTo>
                      <a:pt x="250" y="158"/>
                    </a:lnTo>
                    <a:lnTo>
                      <a:pt x="257" y="158"/>
                    </a:lnTo>
                    <a:lnTo>
                      <a:pt x="257" y="154"/>
                    </a:lnTo>
                    <a:lnTo>
                      <a:pt x="265" y="149"/>
                    </a:lnTo>
                    <a:lnTo>
                      <a:pt x="266" y="152"/>
                    </a:lnTo>
                    <a:lnTo>
                      <a:pt x="272" y="150"/>
                    </a:lnTo>
                    <a:lnTo>
                      <a:pt x="293" y="134"/>
                    </a:lnTo>
                    <a:lnTo>
                      <a:pt x="300" y="132"/>
                    </a:lnTo>
                    <a:lnTo>
                      <a:pt x="306" y="130"/>
                    </a:lnTo>
                    <a:lnTo>
                      <a:pt x="313" y="132"/>
                    </a:lnTo>
                    <a:lnTo>
                      <a:pt x="310" y="124"/>
                    </a:lnTo>
                    <a:lnTo>
                      <a:pt x="302" y="120"/>
                    </a:lnTo>
                    <a:lnTo>
                      <a:pt x="312" y="124"/>
                    </a:lnTo>
                    <a:lnTo>
                      <a:pt x="308" y="120"/>
                    </a:lnTo>
                    <a:lnTo>
                      <a:pt x="312" y="113"/>
                    </a:lnTo>
                    <a:lnTo>
                      <a:pt x="317" y="109"/>
                    </a:lnTo>
                    <a:lnTo>
                      <a:pt x="330" y="107"/>
                    </a:lnTo>
                    <a:lnTo>
                      <a:pt x="338" y="105"/>
                    </a:lnTo>
                    <a:lnTo>
                      <a:pt x="342" y="105"/>
                    </a:lnTo>
                    <a:lnTo>
                      <a:pt x="359" y="113"/>
                    </a:lnTo>
                    <a:lnTo>
                      <a:pt x="364" y="115"/>
                    </a:lnTo>
                    <a:lnTo>
                      <a:pt x="377" y="122"/>
                    </a:lnTo>
                    <a:lnTo>
                      <a:pt x="389" y="137"/>
                    </a:lnTo>
                    <a:lnTo>
                      <a:pt x="404" y="143"/>
                    </a:lnTo>
                    <a:lnTo>
                      <a:pt x="406" y="150"/>
                    </a:lnTo>
                    <a:lnTo>
                      <a:pt x="407" y="158"/>
                    </a:lnTo>
                    <a:lnTo>
                      <a:pt x="426" y="171"/>
                    </a:lnTo>
                    <a:lnTo>
                      <a:pt x="432" y="179"/>
                    </a:lnTo>
                    <a:lnTo>
                      <a:pt x="439" y="181"/>
                    </a:lnTo>
                    <a:lnTo>
                      <a:pt x="443" y="188"/>
                    </a:lnTo>
                    <a:lnTo>
                      <a:pt x="451" y="190"/>
                    </a:lnTo>
                    <a:lnTo>
                      <a:pt x="464" y="188"/>
                    </a:lnTo>
                    <a:lnTo>
                      <a:pt x="475" y="199"/>
                    </a:lnTo>
                    <a:lnTo>
                      <a:pt x="475" y="205"/>
                    </a:lnTo>
                    <a:lnTo>
                      <a:pt x="479" y="212"/>
                    </a:lnTo>
                    <a:lnTo>
                      <a:pt x="486" y="214"/>
                    </a:lnTo>
                    <a:lnTo>
                      <a:pt x="488" y="222"/>
                    </a:lnTo>
                    <a:lnTo>
                      <a:pt x="488" y="226"/>
                    </a:lnTo>
                    <a:lnTo>
                      <a:pt x="490" y="246"/>
                    </a:lnTo>
                    <a:lnTo>
                      <a:pt x="492" y="252"/>
                    </a:lnTo>
                    <a:lnTo>
                      <a:pt x="492" y="261"/>
                    </a:lnTo>
                    <a:lnTo>
                      <a:pt x="485" y="295"/>
                    </a:lnTo>
                    <a:lnTo>
                      <a:pt x="486" y="303"/>
                    </a:lnTo>
                    <a:lnTo>
                      <a:pt x="486" y="316"/>
                    </a:lnTo>
                    <a:lnTo>
                      <a:pt x="483" y="327"/>
                    </a:lnTo>
                    <a:lnTo>
                      <a:pt x="488" y="335"/>
                    </a:lnTo>
                    <a:lnTo>
                      <a:pt x="494" y="340"/>
                    </a:lnTo>
                    <a:lnTo>
                      <a:pt x="488" y="331"/>
                    </a:lnTo>
                    <a:lnTo>
                      <a:pt x="501" y="340"/>
                    </a:lnTo>
                    <a:lnTo>
                      <a:pt x="501" y="342"/>
                    </a:lnTo>
                    <a:lnTo>
                      <a:pt x="505" y="337"/>
                    </a:lnTo>
                    <a:lnTo>
                      <a:pt x="509" y="322"/>
                    </a:lnTo>
                    <a:lnTo>
                      <a:pt x="503" y="322"/>
                    </a:lnTo>
                    <a:lnTo>
                      <a:pt x="501" y="320"/>
                    </a:lnTo>
                    <a:lnTo>
                      <a:pt x="501" y="314"/>
                    </a:lnTo>
                    <a:lnTo>
                      <a:pt x="496" y="308"/>
                    </a:lnTo>
                    <a:lnTo>
                      <a:pt x="496" y="306"/>
                    </a:lnTo>
                    <a:lnTo>
                      <a:pt x="511" y="314"/>
                    </a:lnTo>
                    <a:lnTo>
                      <a:pt x="513" y="322"/>
                    </a:lnTo>
                    <a:lnTo>
                      <a:pt x="520" y="314"/>
                    </a:lnTo>
                    <a:lnTo>
                      <a:pt x="526" y="322"/>
                    </a:lnTo>
                    <a:lnTo>
                      <a:pt x="526" y="327"/>
                    </a:lnTo>
                    <a:lnTo>
                      <a:pt x="515" y="348"/>
                    </a:lnTo>
                    <a:lnTo>
                      <a:pt x="513" y="359"/>
                    </a:lnTo>
                    <a:lnTo>
                      <a:pt x="505" y="361"/>
                    </a:lnTo>
                    <a:lnTo>
                      <a:pt x="505" y="367"/>
                    </a:lnTo>
                    <a:lnTo>
                      <a:pt x="500" y="361"/>
                    </a:lnTo>
                    <a:lnTo>
                      <a:pt x="503" y="367"/>
                    </a:lnTo>
                    <a:lnTo>
                      <a:pt x="516" y="374"/>
                    </a:lnTo>
                    <a:lnTo>
                      <a:pt x="522" y="382"/>
                    </a:lnTo>
                    <a:lnTo>
                      <a:pt x="520" y="384"/>
                    </a:lnTo>
                    <a:lnTo>
                      <a:pt x="535" y="408"/>
                    </a:lnTo>
                    <a:lnTo>
                      <a:pt x="539" y="416"/>
                    </a:lnTo>
                    <a:lnTo>
                      <a:pt x="550" y="427"/>
                    </a:lnTo>
                    <a:lnTo>
                      <a:pt x="558" y="429"/>
                    </a:lnTo>
                    <a:lnTo>
                      <a:pt x="563" y="429"/>
                    </a:lnTo>
                    <a:lnTo>
                      <a:pt x="567" y="429"/>
                    </a:lnTo>
                    <a:lnTo>
                      <a:pt x="563" y="423"/>
                    </a:lnTo>
                    <a:lnTo>
                      <a:pt x="560" y="416"/>
                    </a:lnTo>
                    <a:lnTo>
                      <a:pt x="554" y="412"/>
                    </a:lnTo>
                    <a:lnTo>
                      <a:pt x="562" y="412"/>
                    </a:lnTo>
                    <a:lnTo>
                      <a:pt x="563" y="417"/>
                    </a:lnTo>
                    <a:lnTo>
                      <a:pt x="577" y="410"/>
                    </a:lnTo>
                    <a:lnTo>
                      <a:pt x="579" y="412"/>
                    </a:lnTo>
                    <a:lnTo>
                      <a:pt x="571" y="416"/>
                    </a:lnTo>
                    <a:lnTo>
                      <a:pt x="575" y="423"/>
                    </a:lnTo>
                    <a:lnTo>
                      <a:pt x="575" y="436"/>
                    </a:lnTo>
                    <a:lnTo>
                      <a:pt x="577" y="444"/>
                    </a:lnTo>
                    <a:lnTo>
                      <a:pt x="580" y="451"/>
                    </a:lnTo>
                    <a:lnTo>
                      <a:pt x="579" y="455"/>
                    </a:lnTo>
                    <a:lnTo>
                      <a:pt x="586" y="455"/>
                    </a:lnTo>
                    <a:lnTo>
                      <a:pt x="592" y="447"/>
                    </a:lnTo>
                    <a:lnTo>
                      <a:pt x="594" y="440"/>
                    </a:lnTo>
                    <a:lnTo>
                      <a:pt x="603" y="432"/>
                    </a:lnTo>
                    <a:lnTo>
                      <a:pt x="595" y="444"/>
                    </a:lnTo>
                    <a:lnTo>
                      <a:pt x="594" y="451"/>
                    </a:lnTo>
                    <a:lnTo>
                      <a:pt x="590" y="457"/>
                    </a:lnTo>
                    <a:lnTo>
                      <a:pt x="590" y="461"/>
                    </a:lnTo>
                    <a:lnTo>
                      <a:pt x="595" y="463"/>
                    </a:lnTo>
                    <a:lnTo>
                      <a:pt x="603" y="468"/>
                    </a:lnTo>
                    <a:lnTo>
                      <a:pt x="610" y="494"/>
                    </a:lnTo>
                    <a:lnTo>
                      <a:pt x="622" y="509"/>
                    </a:lnTo>
                    <a:lnTo>
                      <a:pt x="627" y="509"/>
                    </a:lnTo>
                    <a:lnTo>
                      <a:pt x="620" y="511"/>
                    </a:lnTo>
                    <a:lnTo>
                      <a:pt x="627" y="515"/>
                    </a:lnTo>
                    <a:lnTo>
                      <a:pt x="635" y="513"/>
                    </a:lnTo>
                    <a:lnTo>
                      <a:pt x="641" y="513"/>
                    </a:lnTo>
                    <a:lnTo>
                      <a:pt x="644" y="515"/>
                    </a:lnTo>
                    <a:lnTo>
                      <a:pt x="659" y="521"/>
                    </a:lnTo>
                    <a:lnTo>
                      <a:pt x="661" y="526"/>
                    </a:lnTo>
                    <a:lnTo>
                      <a:pt x="667" y="532"/>
                    </a:lnTo>
                    <a:lnTo>
                      <a:pt x="676" y="543"/>
                    </a:lnTo>
                    <a:lnTo>
                      <a:pt x="678" y="551"/>
                    </a:lnTo>
                    <a:lnTo>
                      <a:pt x="691" y="564"/>
                    </a:lnTo>
                    <a:lnTo>
                      <a:pt x="697" y="566"/>
                    </a:lnTo>
                    <a:lnTo>
                      <a:pt x="704" y="566"/>
                    </a:lnTo>
                    <a:lnTo>
                      <a:pt x="710" y="572"/>
                    </a:lnTo>
                    <a:lnTo>
                      <a:pt x="706" y="579"/>
                    </a:lnTo>
                    <a:lnTo>
                      <a:pt x="699" y="573"/>
                    </a:lnTo>
                    <a:lnTo>
                      <a:pt x="691" y="570"/>
                    </a:lnTo>
                    <a:lnTo>
                      <a:pt x="686" y="575"/>
                    </a:lnTo>
                    <a:lnTo>
                      <a:pt x="689" y="583"/>
                    </a:lnTo>
                    <a:lnTo>
                      <a:pt x="695" y="590"/>
                    </a:lnTo>
                    <a:lnTo>
                      <a:pt x="710" y="585"/>
                    </a:lnTo>
                    <a:lnTo>
                      <a:pt x="718" y="579"/>
                    </a:lnTo>
                    <a:lnTo>
                      <a:pt x="725" y="581"/>
                    </a:lnTo>
                    <a:lnTo>
                      <a:pt x="733" y="581"/>
                    </a:lnTo>
                    <a:lnTo>
                      <a:pt x="738" y="577"/>
                    </a:lnTo>
                    <a:lnTo>
                      <a:pt x="744" y="572"/>
                    </a:lnTo>
                    <a:lnTo>
                      <a:pt x="751" y="568"/>
                    </a:lnTo>
                    <a:lnTo>
                      <a:pt x="757" y="572"/>
                    </a:lnTo>
                    <a:lnTo>
                      <a:pt x="753" y="568"/>
                    </a:lnTo>
                    <a:lnTo>
                      <a:pt x="763" y="572"/>
                    </a:lnTo>
                    <a:lnTo>
                      <a:pt x="759" y="564"/>
                    </a:lnTo>
                    <a:lnTo>
                      <a:pt x="763" y="556"/>
                    </a:lnTo>
                    <a:lnTo>
                      <a:pt x="766" y="551"/>
                    </a:lnTo>
                    <a:lnTo>
                      <a:pt x="763" y="538"/>
                    </a:lnTo>
                    <a:lnTo>
                      <a:pt x="765" y="534"/>
                    </a:lnTo>
                    <a:lnTo>
                      <a:pt x="763" y="526"/>
                    </a:lnTo>
                    <a:lnTo>
                      <a:pt x="766" y="519"/>
                    </a:lnTo>
                    <a:lnTo>
                      <a:pt x="766" y="513"/>
                    </a:lnTo>
                    <a:lnTo>
                      <a:pt x="772" y="506"/>
                    </a:lnTo>
                    <a:lnTo>
                      <a:pt x="772" y="500"/>
                    </a:lnTo>
                    <a:lnTo>
                      <a:pt x="774" y="493"/>
                    </a:lnTo>
                    <a:lnTo>
                      <a:pt x="776" y="500"/>
                    </a:lnTo>
                    <a:lnTo>
                      <a:pt x="778" y="493"/>
                    </a:lnTo>
                    <a:lnTo>
                      <a:pt x="776" y="485"/>
                    </a:lnTo>
                    <a:lnTo>
                      <a:pt x="774" y="470"/>
                    </a:lnTo>
                    <a:lnTo>
                      <a:pt x="774" y="451"/>
                    </a:lnTo>
                    <a:lnTo>
                      <a:pt x="772" y="444"/>
                    </a:lnTo>
                    <a:lnTo>
                      <a:pt x="770" y="412"/>
                    </a:lnTo>
                    <a:lnTo>
                      <a:pt x="763" y="385"/>
                    </a:lnTo>
                    <a:lnTo>
                      <a:pt x="759" y="384"/>
                    </a:lnTo>
                    <a:lnTo>
                      <a:pt x="759" y="374"/>
                    </a:lnTo>
                    <a:lnTo>
                      <a:pt x="748" y="361"/>
                    </a:lnTo>
                    <a:lnTo>
                      <a:pt x="740" y="357"/>
                    </a:lnTo>
                    <a:lnTo>
                      <a:pt x="738" y="359"/>
                    </a:lnTo>
                    <a:lnTo>
                      <a:pt x="740" y="355"/>
                    </a:lnTo>
                    <a:lnTo>
                      <a:pt x="740" y="350"/>
                    </a:lnTo>
                    <a:lnTo>
                      <a:pt x="731" y="337"/>
                    </a:lnTo>
                    <a:lnTo>
                      <a:pt x="719" y="312"/>
                    </a:lnTo>
                    <a:lnTo>
                      <a:pt x="693" y="275"/>
                    </a:lnTo>
                    <a:lnTo>
                      <a:pt x="673" y="241"/>
                    </a:lnTo>
                    <a:lnTo>
                      <a:pt x="669" y="235"/>
                    </a:lnTo>
                    <a:lnTo>
                      <a:pt x="661" y="214"/>
                    </a:lnTo>
                    <a:lnTo>
                      <a:pt x="656" y="201"/>
                    </a:lnTo>
                    <a:lnTo>
                      <a:pt x="659" y="201"/>
                    </a:lnTo>
                    <a:lnTo>
                      <a:pt x="665" y="205"/>
                    </a:lnTo>
                    <a:lnTo>
                      <a:pt x="663" y="211"/>
                    </a:lnTo>
                    <a:lnTo>
                      <a:pt x="671" y="218"/>
                    </a:lnTo>
                    <a:lnTo>
                      <a:pt x="678" y="214"/>
                    </a:lnTo>
                    <a:lnTo>
                      <a:pt x="684" y="220"/>
                    </a:lnTo>
                    <a:lnTo>
                      <a:pt x="686" y="228"/>
                    </a:lnTo>
                    <a:lnTo>
                      <a:pt x="684" y="241"/>
                    </a:lnTo>
                    <a:lnTo>
                      <a:pt x="688" y="261"/>
                    </a:lnTo>
                    <a:lnTo>
                      <a:pt x="703" y="284"/>
                    </a:lnTo>
                    <a:lnTo>
                      <a:pt x="710" y="291"/>
                    </a:lnTo>
                    <a:lnTo>
                      <a:pt x="695" y="271"/>
                    </a:lnTo>
                    <a:lnTo>
                      <a:pt x="691" y="263"/>
                    </a:lnTo>
                    <a:lnTo>
                      <a:pt x="688" y="250"/>
                    </a:lnTo>
                    <a:lnTo>
                      <a:pt x="686" y="237"/>
                    </a:lnTo>
                    <a:lnTo>
                      <a:pt x="691" y="231"/>
                    </a:lnTo>
                    <a:lnTo>
                      <a:pt x="688" y="224"/>
                    </a:lnTo>
                    <a:lnTo>
                      <a:pt x="684" y="216"/>
                    </a:lnTo>
                    <a:lnTo>
                      <a:pt x="671" y="203"/>
                    </a:lnTo>
                    <a:lnTo>
                      <a:pt x="631" y="154"/>
                    </a:lnTo>
                    <a:lnTo>
                      <a:pt x="609" y="118"/>
                    </a:lnTo>
                    <a:lnTo>
                      <a:pt x="599" y="98"/>
                    </a:lnTo>
                    <a:lnTo>
                      <a:pt x="588" y="71"/>
                    </a:lnTo>
                    <a:lnTo>
                      <a:pt x="586" y="64"/>
                    </a:lnTo>
                    <a:lnTo>
                      <a:pt x="579" y="51"/>
                    </a:lnTo>
                    <a:lnTo>
                      <a:pt x="577" y="38"/>
                    </a:lnTo>
                    <a:lnTo>
                      <a:pt x="573" y="32"/>
                    </a:lnTo>
                    <a:lnTo>
                      <a:pt x="567" y="24"/>
                    </a:lnTo>
                    <a:lnTo>
                      <a:pt x="563" y="17"/>
                    </a:lnTo>
                    <a:lnTo>
                      <a:pt x="567" y="23"/>
                    </a:lnTo>
                    <a:lnTo>
                      <a:pt x="569" y="8"/>
                    </a:lnTo>
                    <a:lnTo>
                      <a:pt x="560" y="6"/>
                    </a:lnTo>
                    <a:lnTo>
                      <a:pt x="558" y="6"/>
                    </a:lnTo>
                    <a:lnTo>
                      <a:pt x="554" y="8"/>
                    </a:lnTo>
                    <a:close/>
                  </a:path>
                </a:pathLst>
              </a:custGeom>
              <a:grpFill/>
              <a:ln w="28575" cap="rnd" cmpd="sng">
                <a:solidFill>
                  <a:schemeClr val="bg1"/>
                </a:solidFill>
                <a:prstDash val="solid"/>
                <a:round/>
                <a:headEnd/>
                <a:tailEnd/>
              </a:ln>
            </p:spPr>
            <p:txBody>
              <a:bodyPr/>
              <a:lstStyle/>
              <a:p>
                <a:pPr defTabSz="914217">
                  <a:defRPr/>
                </a:pPr>
                <a:endParaRPr lang="en-US" sz="900"/>
              </a:p>
            </p:txBody>
          </p:sp>
          <p:sp>
            <p:nvSpPr>
              <p:cNvPr id="214" name="Freeform 108"/>
              <p:cNvSpPr>
                <a:spLocks/>
              </p:cNvSpPr>
              <p:nvPr/>
            </p:nvSpPr>
            <p:spPr bwMode="auto">
              <a:xfrm>
                <a:off x="4643777" y="3748872"/>
                <a:ext cx="8646" cy="6976"/>
              </a:xfrm>
              <a:custGeom>
                <a:avLst/>
                <a:gdLst>
                  <a:gd name="T0" fmla="*/ 9 w 9"/>
                  <a:gd name="T1" fmla="*/ 0 h 8"/>
                  <a:gd name="T2" fmla="*/ 8 w 9"/>
                  <a:gd name="T3" fmla="*/ 2 h 8"/>
                  <a:gd name="T4" fmla="*/ 0 w 9"/>
                  <a:gd name="T5" fmla="*/ 8 h 8"/>
                  <a:gd name="T6" fmla="*/ 8 w 9"/>
                  <a:gd name="T7" fmla="*/ 2 h 8"/>
                  <a:gd name="T8" fmla="*/ 9 w 9"/>
                  <a:gd name="T9" fmla="*/ 0 h 8"/>
                </a:gdLst>
                <a:ahLst/>
                <a:cxnLst>
                  <a:cxn ang="0">
                    <a:pos x="T0" y="T1"/>
                  </a:cxn>
                  <a:cxn ang="0">
                    <a:pos x="T2" y="T3"/>
                  </a:cxn>
                  <a:cxn ang="0">
                    <a:pos x="T4" y="T5"/>
                  </a:cxn>
                  <a:cxn ang="0">
                    <a:pos x="T6" y="T7"/>
                  </a:cxn>
                  <a:cxn ang="0">
                    <a:pos x="T8" y="T9"/>
                  </a:cxn>
                </a:cxnLst>
                <a:rect l="0" t="0" r="r" b="b"/>
                <a:pathLst>
                  <a:path w="9" h="8">
                    <a:moveTo>
                      <a:pt x="9" y="0"/>
                    </a:moveTo>
                    <a:lnTo>
                      <a:pt x="8" y="2"/>
                    </a:lnTo>
                    <a:lnTo>
                      <a:pt x="0" y="8"/>
                    </a:lnTo>
                    <a:lnTo>
                      <a:pt x="8" y="2"/>
                    </a:lnTo>
                    <a:lnTo>
                      <a:pt x="9" y="0"/>
                    </a:lnTo>
                    <a:close/>
                  </a:path>
                </a:pathLst>
              </a:custGeom>
              <a:grpFill/>
              <a:ln w="28575" cap="rnd" cmpd="sng">
                <a:solidFill>
                  <a:schemeClr val="bg1"/>
                </a:solidFill>
                <a:prstDash val="solid"/>
                <a:round/>
                <a:headEnd/>
                <a:tailEnd/>
              </a:ln>
            </p:spPr>
            <p:txBody>
              <a:bodyPr/>
              <a:lstStyle/>
              <a:p>
                <a:pPr defTabSz="914217">
                  <a:defRPr/>
                </a:pPr>
                <a:endParaRPr lang="en-US" sz="900"/>
              </a:p>
            </p:txBody>
          </p:sp>
          <p:sp>
            <p:nvSpPr>
              <p:cNvPr id="215" name="Freeform 109"/>
              <p:cNvSpPr>
                <a:spLocks/>
              </p:cNvSpPr>
              <p:nvPr/>
            </p:nvSpPr>
            <p:spPr bwMode="auto">
              <a:xfrm>
                <a:off x="4643777" y="3748872"/>
                <a:ext cx="8646" cy="6976"/>
              </a:xfrm>
              <a:custGeom>
                <a:avLst/>
                <a:gdLst>
                  <a:gd name="T0" fmla="*/ 9 w 9"/>
                  <a:gd name="T1" fmla="*/ 0 h 8"/>
                  <a:gd name="T2" fmla="*/ 8 w 9"/>
                  <a:gd name="T3" fmla="*/ 2 h 8"/>
                  <a:gd name="T4" fmla="*/ 0 w 9"/>
                  <a:gd name="T5" fmla="*/ 8 h 8"/>
                  <a:gd name="T6" fmla="*/ 8 w 9"/>
                  <a:gd name="T7" fmla="*/ 2 h 8"/>
                  <a:gd name="T8" fmla="*/ 9 w 9"/>
                  <a:gd name="T9" fmla="*/ 0 h 8"/>
                </a:gdLst>
                <a:ahLst/>
                <a:cxnLst>
                  <a:cxn ang="0">
                    <a:pos x="T0" y="T1"/>
                  </a:cxn>
                  <a:cxn ang="0">
                    <a:pos x="T2" y="T3"/>
                  </a:cxn>
                  <a:cxn ang="0">
                    <a:pos x="T4" y="T5"/>
                  </a:cxn>
                  <a:cxn ang="0">
                    <a:pos x="T6" y="T7"/>
                  </a:cxn>
                  <a:cxn ang="0">
                    <a:pos x="T8" y="T9"/>
                  </a:cxn>
                </a:cxnLst>
                <a:rect l="0" t="0" r="r" b="b"/>
                <a:pathLst>
                  <a:path w="9" h="8">
                    <a:moveTo>
                      <a:pt x="9" y="0"/>
                    </a:moveTo>
                    <a:lnTo>
                      <a:pt x="8" y="2"/>
                    </a:lnTo>
                    <a:lnTo>
                      <a:pt x="0" y="8"/>
                    </a:lnTo>
                    <a:lnTo>
                      <a:pt x="8" y="2"/>
                    </a:lnTo>
                    <a:lnTo>
                      <a:pt x="9" y="0"/>
                    </a:lnTo>
                    <a:close/>
                  </a:path>
                </a:pathLst>
              </a:custGeom>
              <a:grpFill/>
              <a:ln w="28575" cap="rnd" cmpd="sng">
                <a:solidFill>
                  <a:schemeClr val="bg1"/>
                </a:solidFill>
                <a:prstDash val="solid"/>
                <a:round/>
                <a:headEnd/>
                <a:tailEnd/>
              </a:ln>
            </p:spPr>
            <p:txBody>
              <a:bodyPr/>
              <a:lstStyle/>
              <a:p>
                <a:pPr defTabSz="914217">
                  <a:defRPr/>
                </a:pPr>
                <a:endParaRPr lang="en-US" sz="900"/>
              </a:p>
            </p:txBody>
          </p:sp>
          <p:sp>
            <p:nvSpPr>
              <p:cNvPr id="216" name="Freeform 110"/>
              <p:cNvSpPr>
                <a:spLocks/>
              </p:cNvSpPr>
              <p:nvPr/>
            </p:nvSpPr>
            <p:spPr bwMode="auto">
              <a:xfrm>
                <a:off x="4506399" y="3606729"/>
                <a:ext cx="14410" cy="7848"/>
              </a:xfrm>
              <a:custGeom>
                <a:avLst/>
                <a:gdLst>
                  <a:gd name="T0" fmla="*/ 15 w 15"/>
                  <a:gd name="T1" fmla="*/ 5 h 9"/>
                  <a:gd name="T2" fmla="*/ 8 w 15"/>
                  <a:gd name="T3" fmla="*/ 7 h 9"/>
                  <a:gd name="T4" fmla="*/ 0 w 15"/>
                  <a:gd name="T5" fmla="*/ 0 h 9"/>
                  <a:gd name="T6" fmla="*/ 0 w 15"/>
                  <a:gd name="T7" fmla="*/ 0 h 9"/>
                  <a:gd name="T8" fmla="*/ 4 w 15"/>
                  <a:gd name="T9" fmla="*/ 7 h 9"/>
                  <a:gd name="T10" fmla="*/ 8 w 15"/>
                  <a:gd name="T11" fmla="*/ 9 h 9"/>
                  <a:gd name="T12" fmla="*/ 15 w 15"/>
                  <a:gd name="T13" fmla="*/ 5 h 9"/>
                </a:gdLst>
                <a:ahLst/>
                <a:cxnLst>
                  <a:cxn ang="0">
                    <a:pos x="T0" y="T1"/>
                  </a:cxn>
                  <a:cxn ang="0">
                    <a:pos x="T2" y="T3"/>
                  </a:cxn>
                  <a:cxn ang="0">
                    <a:pos x="T4" y="T5"/>
                  </a:cxn>
                  <a:cxn ang="0">
                    <a:pos x="T6" y="T7"/>
                  </a:cxn>
                  <a:cxn ang="0">
                    <a:pos x="T8" y="T9"/>
                  </a:cxn>
                  <a:cxn ang="0">
                    <a:pos x="T10" y="T11"/>
                  </a:cxn>
                  <a:cxn ang="0">
                    <a:pos x="T12" y="T13"/>
                  </a:cxn>
                </a:cxnLst>
                <a:rect l="0" t="0" r="r" b="b"/>
                <a:pathLst>
                  <a:path w="15" h="9">
                    <a:moveTo>
                      <a:pt x="15" y="5"/>
                    </a:moveTo>
                    <a:lnTo>
                      <a:pt x="8" y="7"/>
                    </a:lnTo>
                    <a:lnTo>
                      <a:pt x="0" y="0"/>
                    </a:lnTo>
                    <a:lnTo>
                      <a:pt x="0" y="0"/>
                    </a:lnTo>
                    <a:lnTo>
                      <a:pt x="4" y="7"/>
                    </a:lnTo>
                    <a:lnTo>
                      <a:pt x="8" y="9"/>
                    </a:lnTo>
                    <a:lnTo>
                      <a:pt x="15" y="5"/>
                    </a:lnTo>
                    <a:close/>
                  </a:path>
                </a:pathLst>
              </a:custGeom>
              <a:grpFill/>
              <a:ln w="28575" cap="rnd" cmpd="sng">
                <a:solidFill>
                  <a:schemeClr val="bg1"/>
                </a:solidFill>
                <a:prstDash val="solid"/>
                <a:round/>
                <a:headEnd/>
                <a:tailEnd/>
              </a:ln>
            </p:spPr>
            <p:txBody>
              <a:bodyPr/>
              <a:lstStyle/>
              <a:p>
                <a:pPr defTabSz="914217">
                  <a:defRPr/>
                </a:pPr>
                <a:endParaRPr lang="en-US" sz="900"/>
              </a:p>
            </p:txBody>
          </p:sp>
          <p:sp>
            <p:nvSpPr>
              <p:cNvPr id="217" name="Freeform 111"/>
              <p:cNvSpPr>
                <a:spLocks/>
              </p:cNvSpPr>
              <p:nvPr/>
            </p:nvSpPr>
            <p:spPr bwMode="auto">
              <a:xfrm>
                <a:off x="4506399" y="3606729"/>
                <a:ext cx="14410" cy="7848"/>
              </a:xfrm>
              <a:custGeom>
                <a:avLst/>
                <a:gdLst>
                  <a:gd name="T0" fmla="*/ 15 w 15"/>
                  <a:gd name="T1" fmla="*/ 5 h 9"/>
                  <a:gd name="T2" fmla="*/ 8 w 15"/>
                  <a:gd name="T3" fmla="*/ 7 h 9"/>
                  <a:gd name="T4" fmla="*/ 0 w 15"/>
                  <a:gd name="T5" fmla="*/ 0 h 9"/>
                  <a:gd name="T6" fmla="*/ 0 w 15"/>
                  <a:gd name="T7" fmla="*/ 0 h 9"/>
                  <a:gd name="T8" fmla="*/ 4 w 15"/>
                  <a:gd name="T9" fmla="*/ 7 h 9"/>
                  <a:gd name="T10" fmla="*/ 8 w 15"/>
                  <a:gd name="T11" fmla="*/ 9 h 9"/>
                  <a:gd name="T12" fmla="*/ 15 w 15"/>
                  <a:gd name="T13" fmla="*/ 5 h 9"/>
                </a:gdLst>
                <a:ahLst/>
                <a:cxnLst>
                  <a:cxn ang="0">
                    <a:pos x="T0" y="T1"/>
                  </a:cxn>
                  <a:cxn ang="0">
                    <a:pos x="T2" y="T3"/>
                  </a:cxn>
                  <a:cxn ang="0">
                    <a:pos x="T4" y="T5"/>
                  </a:cxn>
                  <a:cxn ang="0">
                    <a:pos x="T6" y="T7"/>
                  </a:cxn>
                  <a:cxn ang="0">
                    <a:pos x="T8" y="T9"/>
                  </a:cxn>
                  <a:cxn ang="0">
                    <a:pos x="T10" y="T11"/>
                  </a:cxn>
                  <a:cxn ang="0">
                    <a:pos x="T12" y="T13"/>
                  </a:cxn>
                </a:cxnLst>
                <a:rect l="0" t="0" r="r" b="b"/>
                <a:pathLst>
                  <a:path w="15" h="9">
                    <a:moveTo>
                      <a:pt x="15" y="5"/>
                    </a:moveTo>
                    <a:lnTo>
                      <a:pt x="8" y="7"/>
                    </a:lnTo>
                    <a:lnTo>
                      <a:pt x="0" y="0"/>
                    </a:lnTo>
                    <a:lnTo>
                      <a:pt x="0" y="0"/>
                    </a:lnTo>
                    <a:lnTo>
                      <a:pt x="4" y="7"/>
                    </a:lnTo>
                    <a:lnTo>
                      <a:pt x="8" y="9"/>
                    </a:lnTo>
                    <a:lnTo>
                      <a:pt x="15" y="5"/>
                    </a:lnTo>
                    <a:close/>
                  </a:path>
                </a:pathLst>
              </a:custGeom>
              <a:grpFill/>
              <a:ln w="28575" cap="rnd" cmpd="sng">
                <a:solidFill>
                  <a:schemeClr val="bg1"/>
                </a:solidFill>
                <a:prstDash val="solid"/>
                <a:round/>
                <a:headEnd/>
                <a:tailEnd/>
              </a:ln>
            </p:spPr>
            <p:txBody>
              <a:bodyPr/>
              <a:lstStyle/>
              <a:p>
                <a:pPr defTabSz="914217">
                  <a:defRPr/>
                </a:pPr>
                <a:endParaRPr lang="en-US" sz="900"/>
              </a:p>
            </p:txBody>
          </p:sp>
          <p:sp>
            <p:nvSpPr>
              <p:cNvPr id="218" name="Freeform 112"/>
              <p:cNvSpPr>
                <a:spLocks/>
              </p:cNvSpPr>
              <p:nvPr/>
            </p:nvSpPr>
            <p:spPr bwMode="auto">
              <a:xfrm>
                <a:off x="4680283" y="3688701"/>
                <a:ext cx="24978" cy="40986"/>
              </a:xfrm>
              <a:custGeom>
                <a:avLst/>
                <a:gdLst>
                  <a:gd name="T0" fmla="*/ 26 w 26"/>
                  <a:gd name="T1" fmla="*/ 0 h 47"/>
                  <a:gd name="T2" fmla="*/ 18 w 26"/>
                  <a:gd name="T3" fmla="*/ 5 h 47"/>
                  <a:gd name="T4" fmla="*/ 18 w 26"/>
                  <a:gd name="T5" fmla="*/ 13 h 47"/>
                  <a:gd name="T6" fmla="*/ 13 w 26"/>
                  <a:gd name="T7" fmla="*/ 26 h 47"/>
                  <a:gd name="T8" fmla="*/ 3 w 26"/>
                  <a:gd name="T9" fmla="*/ 39 h 47"/>
                  <a:gd name="T10" fmla="*/ 3 w 26"/>
                  <a:gd name="T11" fmla="*/ 41 h 47"/>
                  <a:gd name="T12" fmla="*/ 0 w 26"/>
                  <a:gd name="T13" fmla="*/ 47 h 47"/>
                  <a:gd name="T14" fmla="*/ 15 w 26"/>
                  <a:gd name="T15" fmla="*/ 26 h 47"/>
                  <a:gd name="T16" fmla="*/ 26 w 26"/>
                  <a:gd name="T17"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 h="47">
                    <a:moveTo>
                      <a:pt x="26" y="0"/>
                    </a:moveTo>
                    <a:lnTo>
                      <a:pt x="18" y="5"/>
                    </a:lnTo>
                    <a:lnTo>
                      <a:pt x="18" y="13"/>
                    </a:lnTo>
                    <a:lnTo>
                      <a:pt x="13" y="26"/>
                    </a:lnTo>
                    <a:lnTo>
                      <a:pt x="3" y="39"/>
                    </a:lnTo>
                    <a:lnTo>
                      <a:pt x="3" y="41"/>
                    </a:lnTo>
                    <a:lnTo>
                      <a:pt x="0" y="47"/>
                    </a:lnTo>
                    <a:lnTo>
                      <a:pt x="15" y="26"/>
                    </a:lnTo>
                    <a:lnTo>
                      <a:pt x="26" y="0"/>
                    </a:lnTo>
                    <a:close/>
                  </a:path>
                </a:pathLst>
              </a:custGeom>
              <a:grpFill/>
              <a:ln w="28575" cap="rnd" cmpd="sng">
                <a:solidFill>
                  <a:schemeClr val="bg1"/>
                </a:solidFill>
                <a:prstDash val="solid"/>
                <a:round/>
                <a:headEnd/>
                <a:tailEnd/>
              </a:ln>
            </p:spPr>
            <p:txBody>
              <a:bodyPr/>
              <a:lstStyle/>
              <a:p>
                <a:pPr defTabSz="914217">
                  <a:defRPr/>
                </a:pPr>
                <a:endParaRPr lang="en-US" sz="900"/>
              </a:p>
            </p:txBody>
          </p:sp>
          <p:sp>
            <p:nvSpPr>
              <p:cNvPr id="219" name="Freeform 113"/>
              <p:cNvSpPr>
                <a:spLocks/>
              </p:cNvSpPr>
              <p:nvPr/>
            </p:nvSpPr>
            <p:spPr bwMode="auto">
              <a:xfrm>
                <a:off x="4680283" y="3688701"/>
                <a:ext cx="24978" cy="40986"/>
              </a:xfrm>
              <a:custGeom>
                <a:avLst/>
                <a:gdLst>
                  <a:gd name="T0" fmla="*/ 26 w 26"/>
                  <a:gd name="T1" fmla="*/ 0 h 47"/>
                  <a:gd name="T2" fmla="*/ 18 w 26"/>
                  <a:gd name="T3" fmla="*/ 5 h 47"/>
                  <a:gd name="T4" fmla="*/ 18 w 26"/>
                  <a:gd name="T5" fmla="*/ 13 h 47"/>
                  <a:gd name="T6" fmla="*/ 13 w 26"/>
                  <a:gd name="T7" fmla="*/ 26 h 47"/>
                  <a:gd name="T8" fmla="*/ 3 w 26"/>
                  <a:gd name="T9" fmla="*/ 39 h 47"/>
                  <a:gd name="T10" fmla="*/ 3 w 26"/>
                  <a:gd name="T11" fmla="*/ 41 h 47"/>
                  <a:gd name="T12" fmla="*/ 0 w 26"/>
                  <a:gd name="T13" fmla="*/ 47 h 47"/>
                  <a:gd name="T14" fmla="*/ 15 w 26"/>
                  <a:gd name="T15" fmla="*/ 26 h 47"/>
                  <a:gd name="T16" fmla="*/ 26 w 26"/>
                  <a:gd name="T17"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 h="47">
                    <a:moveTo>
                      <a:pt x="26" y="0"/>
                    </a:moveTo>
                    <a:lnTo>
                      <a:pt x="18" y="5"/>
                    </a:lnTo>
                    <a:lnTo>
                      <a:pt x="18" y="13"/>
                    </a:lnTo>
                    <a:lnTo>
                      <a:pt x="13" y="26"/>
                    </a:lnTo>
                    <a:lnTo>
                      <a:pt x="3" y="39"/>
                    </a:lnTo>
                    <a:lnTo>
                      <a:pt x="3" y="41"/>
                    </a:lnTo>
                    <a:lnTo>
                      <a:pt x="0" y="47"/>
                    </a:lnTo>
                    <a:lnTo>
                      <a:pt x="15" y="26"/>
                    </a:lnTo>
                    <a:lnTo>
                      <a:pt x="26" y="0"/>
                    </a:lnTo>
                    <a:close/>
                  </a:path>
                </a:pathLst>
              </a:custGeom>
              <a:grpFill/>
              <a:ln w="28575" cap="rnd" cmpd="sng">
                <a:solidFill>
                  <a:schemeClr val="bg1"/>
                </a:solidFill>
                <a:prstDash val="solid"/>
                <a:round/>
                <a:headEnd/>
                <a:tailEnd/>
              </a:ln>
            </p:spPr>
            <p:txBody>
              <a:bodyPr/>
              <a:lstStyle/>
              <a:p>
                <a:pPr defTabSz="914217">
                  <a:defRPr/>
                </a:pPr>
                <a:endParaRPr lang="en-US" sz="900"/>
              </a:p>
            </p:txBody>
          </p:sp>
          <p:sp>
            <p:nvSpPr>
              <p:cNvPr id="220" name="Freeform 114"/>
              <p:cNvSpPr>
                <a:spLocks/>
              </p:cNvSpPr>
              <p:nvPr/>
            </p:nvSpPr>
            <p:spPr bwMode="auto">
              <a:xfrm>
                <a:off x="4707183" y="3673876"/>
                <a:ext cx="1921" cy="6104"/>
              </a:xfrm>
              <a:custGeom>
                <a:avLst/>
                <a:gdLst>
                  <a:gd name="T0" fmla="*/ 0 w 2"/>
                  <a:gd name="T1" fmla="*/ 7 h 7"/>
                  <a:gd name="T2" fmla="*/ 2 w 2"/>
                  <a:gd name="T3" fmla="*/ 0 h 7"/>
                  <a:gd name="T4" fmla="*/ 0 w 2"/>
                  <a:gd name="T5" fmla="*/ 0 h 7"/>
                  <a:gd name="T6" fmla="*/ 0 w 2"/>
                  <a:gd name="T7" fmla="*/ 7 h 7"/>
                </a:gdLst>
                <a:ahLst/>
                <a:cxnLst>
                  <a:cxn ang="0">
                    <a:pos x="T0" y="T1"/>
                  </a:cxn>
                  <a:cxn ang="0">
                    <a:pos x="T2" y="T3"/>
                  </a:cxn>
                  <a:cxn ang="0">
                    <a:pos x="T4" y="T5"/>
                  </a:cxn>
                  <a:cxn ang="0">
                    <a:pos x="T6" y="T7"/>
                  </a:cxn>
                </a:cxnLst>
                <a:rect l="0" t="0" r="r" b="b"/>
                <a:pathLst>
                  <a:path w="2" h="7">
                    <a:moveTo>
                      <a:pt x="0" y="7"/>
                    </a:moveTo>
                    <a:lnTo>
                      <a:pt x="2" y="0"/>
                    </a:lnTo>
                    <a:lnTo>
                      <a:pt x="0" y="0"/>
                    </a:lnTo>
                    <a:lnTo>
                      <a:pt x="0" y="7"/>
                    </a:lnTo>
                    <a:close/>
                  </a:path>
                </a:pathLst>
              </a:custGeom>
              <a:grpFill/>
              <a:ln w="28575" cap="rnd" cmpd="sng">
                <a:solidFill>
                  <a:schemeClr val="bg1"/>
                </a:solidFill>
                <a:prstDash val="solid"/>
                <a:round/>
                <a:headEnd/>
                <a:tailEnd/>
              </a:ln>
            </p:spPr>
            <p:txBody>
              <a:bodyPr/>
              <a:lstStyle/>
              <a:p>
                <a:pPr defTabSz="914217">
                  <a:defRPr/>
                </a:pPr>
                <a:endParaRPr lang="en-US" sz="900"/>
              </a:p>
            </p:txBody>
          </p:sp>
          <p:sp>
            <p:nvSpPr>
              <p:cNvPr id="221" name="Freeform 115"/>
              <p:cNvSpPr>
                <a:spLocks/>
              </p:cNvSpPr>
              <p:nvPr/>
            </p:nvSpPr>
            <p:spPr bwMode="auto">
              <a:xfrm>
                <a:off x="4707183" y="3673876"/>
                <a:ext cx="1921" cy="6104"/>
              </a:xfrm>
              <a:custGeom>
                <a:avLst/>
                <a:gdLst>
                  <a:gd name="T0" fmla="*/ 0 w 2"/>
                  <a:gd name="T1" fmla="*/ 7 h 7"/>
                  <a:gd name="T2" fmla="*/ 2 w 2"/>
                  <a:gd name="T3" fmla="*/ 0 h 7"/>
                  <a:gd name="T4" fmla="*/ 0 w 2"/>
                  <a:gd name="T5" fmla="*/ 0 h 7"/>
                  <a:gd name="T6" fmla="*/ 0 w 2"/>
                  <a:gd name="T7" fmla="*/ 7 h 7"/>
                </a:gdLst>
                <a:ahLst/>
                <a:cxnLst>
                  <a:cxn ang="0">
                    <a:pos x="T0" y="T1"/>
                  </a:cxn>
                  <a:cxn ang="0">
                    <a:pos x="T2" y="T3"/>
                  </a:cxn>
                  <a:cxn ang="0">
                    <a:pos x="T4" y="T5"/>
                  </a:cxn>
                  <a:cxn ang="0">
                    <a:pos x="T6" y="T7"/>
                  </a:cxn>
                </a:cxnLst>
                <a:rect l="0" t="0" r="r" b="b"/>
                <a:pathLst>
                  <a:path w="2" h="7">
                    <a:moveTo>
                      <a:pt x="0" y="7"/>
                    </a:moveTo>
                    <a:lnTo>
                      <a:pt x="2" y="0"/>
                    </a:lnTo>
                    <a:lnTo>
                      <a:pt x="0" y="0"/>
                    </a:lnTo>
                    <a:lnTo>
                      <a:pt x="0" y="7"/>
                    </a:lnTo>
                    <a:close/>
                  </a:path>
                </a:pathLst>
              </a:custGeom>
              <a:grpFill/>
              <a:ln w="28575" cap="rnd" cmpd="sng">
                <a:solidFill>
                  <a:schemeClr val="bg1"/>
                </a:solidFill>
                <a:prstDash val="solid"/>
                <a:round/>
                <a:headEnd/>
                <a:tailEnd/>
              </a:ln>
            </p:spPr>
            <p:txBody>
              <a:bodyPr/>
              <a:lstStyle/>
              <a:p>
                <a:pPr defTabSz="914217">
                  <a:defRPr/>
                </a:pPr>
                <a:endParaRPr lang="en-US" sz="900"/>
              </a:p>
            </p:txBody>
          </p:sp>
        </p:grpSp>
        <p:grpSp>
          <p:nvGrpSpPr>
            <p:cNvPr id="102" name="Group 101"/>
            <p:cNvGrpSpPr/>
            <p:nvPr/>
          </p:nvGrpSpPr>
          <p:grpSpPr>
            <a:xfrm>
              <a:off x="8752701" y="7416604"/>
              <a:ext cx="765255" cy="1122613"/>
              <a:chOff x="3872343" y="2857646"/>
              <a:chExt cx="317988" cy="466542"/>
            </a:xfrm>
            <a:grpFill/>
          </p:grpSpPr>
          <p:sp>
            <p:nvSpPr>
              <p:cNvPr id="200" name="Freeform 95"/>
              <p:cNvSpPr>
                <a:spLocks/>
              </p:cNvSpPr>
              <p:nvPr/>
            </p:nvSpPr>
            <p:spPr bwMode="auto">
              <a:xfrm>
                <a:off x="3872343" y="2857646"/>
                <a:ext cx="317988" cy="465670"/>
              </a:xfrm>
              <a:custGeom>
                <a:avLst/>
                <a:gdLst>
                  <a:gd name="T0" fmla="*/ 117 w 331"/>
                  <a:gd name="T1" fmla="*/ 485 h 534"/>
                  <a:gd name="T2" fmla="*/ 104 w 331"/>
                  <a:gd name="T3" fmla="*/ 475 h 534"/>
                  <a:gd name="T4" fmla="*/ 94 w 331"/>
                  <a:gd name="T5" fmla="*/ 453 h 534"/>
                  <a:gd name="T6" fmla="*/ 187 w 331"/>
                  <a:gd name="T7" fmla="*/ 438 h 534"/>
                  <a:gd name="T8" fmla="*/ 331 w 331"/>
                  <a:gd name="T9" fmla="*/ 417 h 534"/>
                  <a:gd name="T10" fmla="*/ 320 w 331"/>
                  <a:gd name="T11" fmla="*/ 400 h 534"/>
                  <a:gd name="T12" fmla="*/ 320 w 331"/>
                  <a:gd name="T13" fmla="*/ 377 h 534"/>
                  <a:gd name="T14" fmla="*/ 320 w 331"/>
                  <a:gd name="T15" fmla="*/ 364 h 534"/>
                  <a:gd name="T16" fmla="*/ 312 w 331"/>
                  <a:gd name="T17" fmla="*/ 347 h 534"/>
                  <a:gd name="T18" fmla="*/ 309 w 331"/>
                  <a:gd name="T19" fmla="*/ 321 h 534"/>
                  <a:gd name="T20" fmla="*/ 312 w 331"/>
                  <a:gd name="T21" fmla="*/ 300 h 534"/>
                  <a:gd name="T22" fmla="*/ 322 w 331"/>
                  <a:gd name="T23" fmla="*/ 289 h 534"/>
                  <a:gd name="T24" fmla="*/ 314 w 331"/>
                  <a:gd name="T25" fmla="*/ 278 h 534"/>
                  <a:gd name="T26" fmla="*/ 312 w 331"/>
                  <a:gd name="T27" fmla="*/ 261 h 534"/>
                  <a:gd name="T28" fmla="*/ 303 w 331"/>
                  <a:gd name="T29" fmla="*/ 250 h 534"/>
                  <a:gd name="T30" fmla="*/ 292 w 331"/>
                  <a:gd name="T31" fmla="*/ 229 h 534"/>
                  <a:gd name="T32" fmla="*/ 288 w 331"/>
                  <a:gd name="T33" fmla="*/ 218 h 534"/>
                  <a:gd name="T34" fmla="*/ 224 w 331"/>
                  <a:gd name="T35" fmla="*/ 0 h 534"/>
                  <a:gd name="T36" fmla="*/ 0 w 331"/>
                  <a:gd name="T37" fmla="*/ 20 h 534"/>
                  <a:gd name="T38" fmla="*/ 4 w 331"/>
                  <a:gd name="T39" fmla="*/ 28 h 534"/>
                  <a:gd name="T40" fmla="*/ 4 w 331"/>
                  <a:gd name="T41" fmla="*/ 357 h 534"/>
                  <a:gd name="T42" fmla="*/ 27 w 331"/>
                  <a:gd name="T43" fmla="*/ 520 h 534"/>
                  <a:gd name="T44" fmla="*/ 47 w 331"/>
                  <a:gd name="T45" fmla="*/ 520 h 534"/>
                  <a:gd name="T46" fmla="*/ 55 w 331"/>
                  <a:gd name="T47" fmla="*/ 496 h 534"/>
                  <a:gd name="T48" fmla="*/ 59 w 331"/>
                  <a:gd name="T49" fmla="*/ 483 h 534"/>
                  <a:gd name="T50" fmla="*/ 62 w 331"/>
                  <a:gd name="T51" fmla="*/ 485 h 534"/>
                  <a:gd name="T52" fmla="*/ 70 w 331"/>
                  <a:gd name="T53" fmla="*/ 492 h 534"/>
                  <a:gd name="T54" fmla="*/ 68 w 331"/>
                  <a:gd name="T55" fmla="*/ 505 h 534"/>
                  <a:gd name="T56" fmla="*/ 79 w 331"/>
                  <a:gd name="T57" fmla="*/ 517 h 534"/>
                  <a:gd name="T58" fmla="*/ 85 w 331"/>
                  <a:gd name="T59" fmla="*/ 522 h 534"/>
                  <a:gd name="T60" fmla="*/ 76 w 331"/>
                  <a:gd name="T61" fmla="*/ 532 h 534"/>
                  <a:gd name="T62" fmla="*/ 64 w 331"/>
                  <a:gd name="T63" fmla="*/ 534 h 534"/>
                  <a:gd name="T64" fmla="*/ 100 w 331"/>
                  <a:gd name="T65" fmla="*/ 528 h 534"/>
                  <a:gd name="T66" fmla="*/ 100 w 331"/>
                  <a:gd name="T67" fmla="*/ 518 h 534"/>
                  <a:gd name="T68" fmla="*/ 115 w 331"/>
                  <a:gd name="T69" fmla="*/ 513 h 534"/>
                  <a:gd name="T70" fmla="*/ 115 w 331"/>
                  <a:gd name="T71" fmla="*/ 498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31" h="534">
                    <a:moveTo>
                      <a:pt x="113" y="494"/>
                    </a:moveTo>
                    <a:lnTo>
                      <a:pt x="117" y="485"/>
                    </a:lnTo>
                    <a:lnTo>
                      <a:pt x="109" y="477"/>
                    </a:lnTo>
                    <a:lnTo>
                      <a:pt x="104" y="475"/>
                    </a:lnTo>
                    <a:lnTo>
                      <a:pt x="93" y="460"/>
                    </a:lnTo>
                    <a:lnTo>
                      <a:pt x="94" y="453"/>
                    </a:lnTo>
                    <a:lnTo>
                      <a:pt x="102" y="447"/>
                    </a:lnTo>
                    <a:lnTo>
                      <a:pt x="187" y="438"/>
                    </a:lnTo>
                    <a:lnTo>
                      <a:pt x="331" y="421"/>
                    </a:lnTo>
                    <a:lnTo>
                      <a:pt x="331" y="417"/>
                    </a:lnTo>
                    <a:lnTo>
                      <a:pt x="326" y="408"/>
                    </a:lnTo>
                    <a:lnTo>
                      <a:pt x="320" y="400"/>
                    </a:lnTo>
                    <a:lnTo>
                      <a:pt x="318" y="393"/>
                    </a:lnTo>
                    <a:lnTo>
                      <a:pt x="320" y="377"/>
                    </a:lnTo>
                    <a:lnTo>
                      <a:pt x="318" y="372"/>
                    </a:lnTo>
                    <a:lnTo>
                      <a:pt x="320" y="364"/>
                    </a:lnTo>
                    <a:lnTo>
                      <a:pt x="318" y="355"/>
                    </a:lnTo>
                    <a:lnTo>
                      <a:pt x="312" y="347"/>
                    </a:lnTo>
                    <a:lnTo>
                      <a:pt x="307" y="334"/>
                    </a:lnTo>
                    <a:lnTo>
                      <a:pt x="309" y="321"/>
                    </a:lnTo>
                    <a:lnTo>
                      <a:pt x="312" y="314"/>
                    </a:lnTo>
                    <a:lnTo>
                      <a:pt x="312" y="300"/>
                    </a:lnTo>
                    <a:lnTo>
                      <a:pt x="316" y="293"/>
                    </a:lnTo>
                    <a:lnTo>
                      <a:pt x="322" y="289"/>
                    </a:lnTo>
                    <a:lnTo>
                      <a:pt x="320" y="282"/>
                    </a:lnTo>
                    <a:lnTo>
                      <a:pt x="314" y="278"/>
                    </a:lnTo>
                    <a:lnTo>
                      <a:pt x="316" y="268"/>
                    </a:lnTo>
                    <a:lnTo>
                      <a:pt x="312" y="261"/>
                    </a:lnTo>
                    <a:lnTo>
                      <a:pt x="311" y="257"/>
                    </a:lnTo>
                    <a:lnTo>
                      <a:pt x="303" y="250"/>
                    </a:lnTo>
                    <a:lnTo>
                      <a:pt x="297" y="236"/>
                    </a:lnTo>
                    <a:lnTo>
                      <a:pt x="292" y="229"/>
                    </a:lnTo>
                    <a:lnTo>
                      <a:pt x="290" y="221"/>
                    </a:lnTo>
                    <a:lnTo>
                      <a:pt x="288" y="218"/>
                    </a:lnTo>
                    <a:lnTo>
                      <a:pt x="256" y="101"/>
                    </a:lnTo>
                    <a:lnTo>
                      <a:pt x="224" y="0"/>
                    </a:lnTo>
                    <a:lnTo>
                      <a:pt x="126" y="11"/>
                    </a:lnTo>
                    <a:lnTo>
                      <a:pt x="0" y="20"/>
                    </a:lnTo>
                    <a:lnTo>
                      <a:pt x="0" y="22"/>
                    </a:lnTo>
                    <a:lnTo>
                      <a:pt x="4" y="28"/>
                    </a:lnTo>
                    <a:lnTo>
                      <a:pt x="12" y="32"/>
                    </a:lnTo>
                    <a:lnTo>
                      <a:pt x="4" y="357"/>
                    </a:lnTo>
                    <a:lnTo>
                      <a:pt x="27" y="517"/>
                    </a:lnTo>
                    <a:lnTo>
                      <a:pt x="27" y="520"/>
                    </a:lnTo>
                    <a:lnTo>
                      <a:pt x="34" y="518"/>
                    </a:lnTo>
                    <a:lnTo>
                      <a:pt x="47" y="520"/>
                    </a:lnTo>
                    <a:lnTo>
                      <a:pt x="53" y="520"/>
                    </a:lnTo>
                    <a:lnTo>
                      <a:pt x="55" y="496"/>
                    </a:lnTo>
                    <a:lnTo>
                      <a:pt x="57" y="488"/>
                    </a:lnTo>
                    <a:lnTo>
                      <a:pt x="59" y="483"/>
                    </a:lnTo>
                    <a:lnTo>
                      <a:pt x="59" y="481"/>
                    </a:lnTo>
                    <a:lnTo>
                      <a:pt x="62" y="485"/>
                    </a:lnTo>
                    <a:lnTo>
                      <a:pt x="64" y="487"/>
                    </a:lnTo>
                    <a:lnTo>
                      <a:pt x="70" y="492"/>
                    </a:lnTo>
                    <a:lnTo>
                      <a:pt x="70" y="500"/>
                    </a:lnTo>
                    <a:lnTo>
                      <a:pt x="68" y="505"/>
                    </a:lnTo>
                    <a:lnTo>
                      <a:pt x="72" y="513"/>
                    </a:lnTo>
                    <a:lnTo>
                      <a:pt x="79" y="517"/>
                    </a:lnTo>
                    <a:lnTo>
                      <a:pt x="81" y="515"/>
                    </a:lnTo>
                    <a:lnTo>
                      <a:pt x="85" y="522"/>
                    </a:lnTo>
                    <a:lnTo>
                      <a:pt x="83" y="530"/>
                    </a:lnTo>
                    <a:lnTo>
                      <a:pt x="76" y="532"/>
                    </a:lnTo>
                    <a:lnTo>
                      <a:pt x="70" y="532"/>
                    </a:lnTo>
                    <a:lnTo>
                      <a:pt x="64" y="534"/>
                    </a:lnTo>
                    <a:lnTo>
                      <a:pt x="93" y="530"/>
                    </a:lnTo>
                    <a:lnTo>
                      <a:pt x="100" y="528"/>
                    </a:lnTo>
                    <a:lnTo>
                      <a:pt x="102" y="520"/>
                    </a:lnTo>
                    <a:lnTo>
                      <a:pt x="100" y="518"/>
                    </a:lnTo>
                    <a:lnTo>
                      <a:pt x="108" y="520"/>
                    </a:lnTo>
                    <a:lnTo>
                      <a:pt x="115" y="513"/>
                    </a:lnTo>
                    <a:lnTo>
                      <a:pt x="117" y="502"/>
                    </a:lnTo>
                    <a:lnTo>
                      <a:pt x="115" y="498"/>
                    </a:lnTo>
                    <a:lnTo>
                      <a:pt x="113" y="494"/>
                    </a:lnTo>
                    <a:close/>
                  </a:path>
                </a:pathLst>
              </a:custGeom>
              <a:grpFill/>
              <a:ln w="28575" cap="rnd" cmpd="sng">
                <a:solidFill>
                  <a:schemeClr val="bg1"/>
                </a:solidFill>
                <a:prstDash val="solid"/>
                <a:round/>
                <a:headEnd/>
                <a:tailEnd/>
              </a:ln>
            </p:spPr>
            <p:txBody>
              <a:bodyPr/>
              <a:lstStyle/>
              <a:p>
                <a:pPr defTabSz="914217">
                  <a:defRPr/>
                </a:pPr>
                <a:endParaRPr lang="en-US" sz="900"/>
              </a:p>
            </p:txBody>
          </p:sp>
          <p:sp>
            <p:nvSpPr>
              <p:cNvPr id="201" name="Freeform 97"/>
              <p:cNvSpPr>
                <a:spLocks/>
              </p:cNvSpPr>
              <p:nvPr/>
            </p:nvSpPr>
            <p:spPr bwMode="auto">
              <a:xfrm>
                <a:off x="3912692" y="3321572"/>
                <a:ext cx="8646" cy="2616"/>
              </a:xfrm>
              <a:custGeom>
                <a:avLst/>
                <a:gdLst>
                  <a:gd name="T0" fmla="*/ 9 w 9"/>
                  <a:gd name="T1" fmla="*/ 0 h 3"/>
                  <a:gd name="T2" fmla="*/ 0 w 9"/>
                  <a:gd name="T3" fmla="*/ 3 h 3"/>
                  <a:gd name="T4" fmla="*/ 5 w 9"/>
                  <a:gd name="T5" fmla="*/ 2 h 3"/>
                  <a:gd name="T6" fmla="*/ 9 w 9"/>
                  <a:gd name="T7" fmla="*/ 0 h 3"/>
                </a:gdLst>
                <a:ahLst/>
                <a:cxnLst>
                  <a:cxn ang="0">
                    <a:pos x="T0" y="T1"/>
                  </a:cxn>
                  <a:cxn ang="0">
                    <a:pos x="T2" y="T3"/>
                  </a:cxn>
                  <a:cxn ang="0">
                    <a:pos x="T4" y="T5"/>
                  </a:cxn>
                  <a:cxn ang="0">
                    <a:pos x="T6" y="T7"/>
                  </a:cxn>
                </a:cxnLst>
                <a:rect l="0" t="0" r="r" b="b"/>
                <a:pathLst>
                  <a:path w="9" h="3">
                    <a:moveTo>
                      <a:pt x="9" y="0"/>
                    </a:moveTo>
                    <a:lnTo>
                      <a:pt x="0" y="3"/>
                    </a:lnTo>
                    <a:lnTo>
                      <a:pt x="5" y="2"/>
                    </a:lnTo>
                    <a:lnTo>
                      <a:pt x="9" y="0"/>
                    </a:lnTo>
                    <a:close/>
                  </a:path>
                </a:pathLst>
              </a:custGeom>
              <a:grpFill/>
              <a:ln w="28575" cap="rnd" cmpd="sng">
                <a:solidFill>
                  <a:schemeClr val="bg1"/>
                </a:solidFill>
                <a:prstDash val="solid"/>
                <a:round/>
                <a:headEnd/>
                <a:tailEnd/>
              </a:ln>
            </p:spPr>
            <p:txBody>
              <a:bodyPr/>
              <a:lstStyle/>
              <a:p>
                <a:pPr defTabSz="914217">
                  <a:defRPr/>
                </a:pPr>
                <a:endParaRPr lang="en-US" sz="900"/>
              </a:p>
            </p:txBody>
          </p:sp>
          <p:sp>
            <p:nvSpPr>
              <p:cNvPr id="202" name="Freeform 98"/>
              <p:cNvSpPr>
                <a:spLocks/>
              </p:cNvSpPr>
              <p:nvPr/>
            </p:nvSpPr>
            <p:spPr bwMode="auto">
              <a:xfrm>
                <a:off x="3912692" y="3321572"/>
                <a:ext cx="8646" cy="2616"/>
              </a:xfrm>
              <a:custGeom>
                <a:avLst/>
                <a:gdLst>
                  <a:gd name="T0" fmla="*/ 9 w 9"/>
                  <a:gd name="T1" fmla="*/ 0 h 3"/>
                  <a:gd name="T2" fmla="*/ 0 w 9"/>
                  <a:gd name="T3" fmla="*/ 3 h 3"/>
                  <a:gd name="T4" fmla="*/ 5 w 9"/>
                  <a:gd name="T5" fmla="*/ 2 h 3"/>
                  <a:gd name="T6" fmla="*/ 9 w 9"/>
                  <a:gd name="T7" fmla="*/ 0 h 3"/>
                </a:gdLst>
                <a:ahLst/>
                <a:cxnLst>
                  <a:cxn ang="0">
                    <a:pos x="T0" y="T1"/>
                  </a:cxn>
                  <a:cxn ang="0">
                    <a:pos x="T2" y="T3"/>
                  </a:cxn>
                  <a:cxn ang="0">
                    <a:pos x="T4" y="T5"/>
                  </a:cxn>
                  <a:cxn ang="0">
                    <a:pos x="T6" y="T7"/>
                  </a:cxn>
                </a:cxnLst>
                <a:rect l="0" t="0" r="r" b="b"/>
                <a:pathLst>
                  <a:path w="9" h="3">
                    <a:moveTo>
                      <a:pt x="9" y="0"/>
                    </a:moveTo>
                    <a:lnTo>
                      <a:pt x="0" y="3"/>
                    </a:lnTo>
                    <a:lnTo>
                      <a:pt x="5" y="2"/>
                    </a:lnTo>
                    <a:lnTo>
                      <a:pt x="9" y="0"/>
                    </a:lnTo>
                    <a:close/>
                  </a:path>
                </a:pathLst>
              </a:custGeom>
              <a:grpFill/>
              <a:ln w="28575" cap="rnd" cmpd="sng">
                <a:solidFill>
                  <a:schemeClr val="bg1"/>
                </a:solidFill>
                <a:prstDash val="solid"/>
                <a:round/>
                <a:headEnd/>
                <a:tailEnd/>
              </a:ln>
            </p:spPr>
            <p:txBody>
              <a:bodyPr/>
              <a:lstStyle/>
              <a:p>
                <a:pPr defTabSz="914217">
                  <a:defRPr/>
                </a:pPr>
                <a:endParaRPr lang="en-US" sz="900"/>
              </a:p>
            </p:txBody>
          </p:sp>
          <p:sp>
            <p:nvSpPr>
              <p:cNvPr id="203" name="Freeform 116"/>
              <p:cNvSpPr>
                <a:spLocks/>
              </p:cNvSpPr>
              <p:nvPr/>
            </p:nvSpPr>
            <p:spPr bwMode="auto">
              <a:xfrm>
                <a:off x="3997233" y="3295411"/>
                <a:ext cx="63406" cy="13081"/>
              </a:xfrm>
              <a:custGeom>
                <a:avLst/>
                <a:gdLst>
                  <a:gd name="T0" fmla="*/ 28 w 66"/>
                  <a:gd name="T1" fmla="*/ 7 h 15"/>
                  <a:gd name="T2" fmla="*/ 23 w 66"/>
                  <a:gd name="T3" fmla="*/ 7 h 15"/>
                  <a:gd name="T4" fmla="*/ 15 w 66"/>
                  <a:gd name="T5" fmla="*/ 11 h 15"/>
                  <a:gd name="T6" fmla="*/ 0 w 66"/>
                  <a:gd name="T7" fmla="*/ 15 h 15"/>
                  <a:gd name="T8" fmla="*/ 8 w 66"/>
                  <a:gd name="T9" fmla="*/ 15 h 15"/>
                  <a:gd name="T10" fmla="*/ 51 w 66"/>
                  <a:gd name="T11" fmla="*/ 1 h 15"/>
                  <a:gd name="T12" fmla="*/ 66 w 66"/>
                  <a:gd name="T13" fmla="*/ 0 h 15"/>
                  <a:gd name="T14" fmla="*/ 60 w 66"/>
                  <a:gd name="T15" fmla="*/ 0 h 15"/>
                  <a:gd name="T16" fmla="*/ 45 w 66"/>
                  <a:gd name="T17" fmla="*/ 1 h 15"/>
                  <a:gd name="T18" fmla="*/ 28 w 66"/>
                  <a:gd name="T19" fmla="*/ 7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6" h="15">
                    <a:moveTo>
                      <a:pt x="28" y="7"/>
                    </a:moveTo>
                    <a:lnTo>
                      <a:pt x="23" y="7"/>
                    </a:lnTo>
                    <a:lnTo>
                      <a:pt x="15" y="11"/>
                    </a:lnTo>
                    <a:lnTo>
                      <a:pt x="0" y="15"/>
                    </a:lnTo>
                    <a:lnTo>
                      <a:pt x="8" y="15"/>
                    </a:lnTo>
                    <a:lnTo>
                      <a:pt x="51" y="1"/>
                    </a:lnTo>
                    <a:lnTo>
                      <a:pt x="66" y="0"/>
                    </a:lnTo>
                    <a:lnTo>
                      <a:pt x="60" y="0"/>
                    </a:lnTo>
                    <a:lnTo>
                      <a:pt x="45" y="1"/>
                    </a:lnTo>
                    <a:lnTo>
                      <a:pt x="28" y="7"/>
                    </a:lnTo>
                    <a:close/>
                  </a:path>
                </a:pathLst>
              </a:custGeom>
              <a:grpFill/>
              <a:ln w="28575" cap="rnd" cmpd="sng">
                <a:solidFill>
                  <a:schemeClr val="bg1"/>
                </a:solidFill>
                <a:prstDash val="solid"/>
                <a:round/>
                <a:headEnd/>
                <a:tailEnd/>
              </a:ln>
            </p:spPr>
            <p:txBody>
              <a:bodyPr/>
              <a:lstStyle/>
              <a:p>
                <a:pPr defTabSz="914217">
                  <a:defRPr/>
                </a:pPr>
                <a:endParaRPr lang="en-US" sz="900"/>
              </a:p>
            </p:txBody>
          </p:sp>
          <p:sp>
            <p:nvSpPr>
              <p:cNvPr id="204" name="Freeform 117"/>
              <p:cNvSpPr>
                <a:spLocks/>
              </p:cNvSpPr>
              <p:nvPr/>
            </p:nvSpPr>
            <p:spPr bwMode="auto">
              <a:xfrm>
                <a:off x="3997233" y="3295411"/>
                <a:ext cx="63406" cy="13081"/>
              </a:xfrm>
              <a:custGeom>
                <a:avLst/>
                <a:gdLst>
                  <a:gd name="T0" fmla="*/ 28 w 66"/>
                  <a:gd name="T1" fmla="*/ 7 h 15"/>
                  <a:gd name="T2" fmla="*/ 23 w 66"/>
                  <a:gd name="T3" fmla="*/ 7 h 15"/>
                  <a:gd name="T4" fmla="*/ 15 w 66"/>
                  <a:gd name="T5" fmla="*/ 11 h 15"/>
                  <a:gd name="T6" fmla="*/ 0 w 66"/>
                  <a:gd name="T7" fmla="*/ 15 h 15"/>
                  <a:gd name="T8" fmla="*/ 8 w 66"/>
                  <a:gd name="T9" fmla="*/ 15 h 15"/>
                  <a:gd name="T10" fmla="*/ 51 w 66"/>
                  <a:gd name="T11" fmla="*/ 1 h 15"/>
                  <a:gd name="T12" fmla="*/ 66 w 66"/>
                  <a:gd name="T13" fmla="*/ 0 h 15"/>
                  <a:gd name="T14" fmla="*/ 60 w 66"/>
                  <a:gd name="T15" fmla="*/ 0 h 15"/>
                  <a:gd name="T16" fmla="*/ 45 w 66"/>
                  <a:gd name="T17" fmla="*/ 1 h 15"/>
                  <a:gd name="T18" fmla="*/ 28 w 66"/>
                  <a:gd name="T19" fmla="*/ 7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6" h="15">
                    <a:moveTo>
                      <a:pt x="28" y="7"/>
                    </a:moveTo>
                    <a:lnTo>
                      <a:pt x="23" y="7"/>
                    </a:lnTo>
                    <a:lnTo>
                      <a:pt x="15" y="11"/>
                    </a:lnTo>
                    <a:lnTo>
                      <a:pt x="0" y="15"/>
                    </a:lnTo>
                    <a:lnTo>
                      <a:pt x="8" y="15"/>
                    </a:lnTo>
                    <a:lnTo>
                      <a:pt x="51" y="1"/>
                    </a:lnTo>
                    <a:lnTo>
                      <a:pt x="66" y="0"/>
                    </a:lnTo>
                    <a:lnTo>
                      <a:pt x="60" y="0"/>
                    </a:lnTo>
                    <a:lnTo>
                      <a:pt x="45" y="1"/>
                    </a:lnTo>
                    <a:lnTo>
                      <a:pt x="28" y="7"/>
                    </a:lnTo>
                    <a:close/>
                  </a:path>
                </a:pathLst>
              </a:custGeom>
              <a:grpFill/>
              <a:ln w="28575" cap="rnd" cmpd="sng">
                <a:solidFill>
                  <a:schemeClr val="bg1"/>
                </a:solidFill>
                <a:prstDash val="solid"/>
                <a:round/>
                <a:headEnd/>
                <a:tailEnd/>
              </a:ln>
            </p:spPr>
            <p:txBody>
              <a:bodyPr/>
              <a:lstStyle/>
              <a:p>
                <a:pPr defTabSz="914217">
                  <a:defRPr/>
                </a:pPr>
                <a:endParaRPr lang="en-US" sz="900"/>
              </a:p>
            </p:txBody>
          </p:sp>
        </p:grpSp>
        <p:sp>
          <p:nvSpPr>
            <p:cNvPr id="103" name="Freeform 118"/>
            <p:cNvSpPr>
              <a:spLocks/>
            </p:cNvSpPr>
            <p:nvPr/>
          </p:nvSpPr>
          <p:spPr bwMode="auto">
            <a:xfrm>
              <a:off x="9222027" y="5714849"/>
              <a:ext cx="827679" cy="856124"/>
            </a:xfrm>
            <a:custGeom>
              <a:avLst/>
              <a:gdLst>
                <a:gd name="T0" fmla="*/ 14 w 358"/>
                <a:gd name="T1" fmla="*/ 181 h 408"/>
                <a:gd name="T2" fmla="*/ 44 w 358"/>
                <a:gd name="T3" fmla="*/ 356 h 408"/>
                <a:gd name="T4" fmla="*/ 61 w 358"/>
                <a:gd name="T5" fmla="*/ 358 h 408"/>
                <a:gd name="T6" fmla="*/ 81 w 358"/>
                <a:gd name="T7" fmla="*/ 373 h 408"/>
                <a:gd name="T8" fmla="*/ 100 w 358"/>
                <a:gd name="T9" fmla="*/ 388 h 408"/>
                <a:gd name="T10" fmla="*/ 117 w 358"/>
                <a:gd name="T11" fmla="*/ 388 h 408"/>
                <a:gd name="T12" fmla="*/ 138 w 358"/>
                <a:gd name="T13" fmla="*/ 397 h 408"/>
                <a:gd name="T14" fmla="*/ 149 w 358"/>
                <a:gd name="T15" fmla="*/ 390 h 408"/>
                <a:gd name="T16" fmla="*/ 166 w 358"/>
                <a:gd name="T17" fmla="*/ 397 h 408"/>
                <a:gd name="T18" fmla="*/ 179 w 358"/>
                <a:gd name="T19" fmla="*/ 393 h 408"/>
                <a:gd name="T20" fmla="*/ 190 w 358"/>
                <a:gd name="T21" fmla="*/ 380 h 408"/>
                <a:gd name="T22" fmla="*/ 203 w 358"/>
                <a:gd name="T23" fmla="*/ 390 h 408"/>
                <a:gd name="T24" fmla="*/ 217 w 358"/>
                <a:gd name="T25" fmla="*/ 395 h 408"/>
                <a:gd name="T26" fmla="*/ 228 w 358"/>
                <a:gd name="T27" fmla="*/ 408 h 408"/>
                <a:gd name="T28" fmla="*/ 235 w 358"/>
                <a:gd name="T29" fmla="*/ 408 h 408"/>
                <a:gd name="T30" fmla="*/ 250 w 358"/>
                <a:gd name="T31" fmla="*/ 397 h 408"/>
                <a:gd name="T32" fmla="*/ 258 w 358"/>
                <a:gd name="T33" fmla="*/ 384 h 408"/>
                <a:gd name="T34" fmla="*/ 254 w 358"/>
                <a:gd name="T35" fmla="*/ 367 h 408"/>
                <a:gd name="T36" fmla="*/ 258 w 358"/>
                <a:gd name="T37" fmla="*/ 358 h 408"/>
                <a:gd name="T38" fmla="*/ 260 w 358"/>
                <a:gd name="T39" fmla="*/ 344 h 408"/>
                <a:gd name="T40" fmla="*/ 271 w 358"/>
                <a:gd name="T41" fmla="*/ 339 h 408"/>
                <a:gd name="T42" fmla="*/ 282 w 358"/>
                <a:gd name="T43" fmla="*/ 343 h 408"/>
                <a:gd name="T44" fmla="*/ 281 w 358"/>
                <a:gd name="T45" fmla="*/ 329 h 408"/>
                <a:gd name="T46" fmla="*/ 284 w 358"/>
                <a:gd name="T47" fmla="*/ 314 h 408"/>
                <a:gd name="T48" fmla="*/ 297 w 358"/>
                <a:gd name="T49" fmla="*/ 303 h 408"/>
                <a:gd name="T50" fmla="*/ 303 w 358"/>
                <a:gd name="T51" fmla="*/ 288 h 408"/>
                <a:gd name="T52" fmla="*/ 329 w 358"/>
                <a:gd name="T53" fmla="*/ 280 h 408"/>
                <a:gd name="T54" fmla="*/ 346 w 358"/>
                <a:gd name="T55" fmla="*/ 258 h 408"/>
                <a:gd name="T56" fmla="*/ 348 w 358"/>
                <a:gd name="T57" fmla="*/ 237 h 408"/>
                <a:gd name="T58" fmla="*/ 348 w 358"/>
                <a:gd name="T59" fmla="*/ 224 h 408"/>
                <a:gd name="T60" fmla="*/ 352 w 358"/>
                <a:gd name="T61" fmla="*/ 215 h 408"/>
                <a:gd name="T62" fmla="*/ 354 w 358"/>
                <a:gd name="T63" fmla="*/ 186 h 408"/>
                <a:gd name="T64" fmla="*/ 352 w 358"/>
                <a:gd name="T65" fmla="*/ 160 h 408"/>
                <a:gd name="T66" fmla="*/ 348 w 358"/>
                <a:gd name="T67" fmla="*/ 147 h 408"/>
                <a:gd name="T68" fmla="*/ 358 w 358"/>
                <a:gd name="T69" fmla="*/ 143 h 408"/>
                <a:gd name="T70" fmla="*/ 333 w 358"/>
                <a:gd name="T71" fmla="*/ 0 h 408"/>
                <a:gd name="T72" fmla="*/ 279 w 358"/>
                <a:gd name="T73" fmla="*/ 34 h 408"/>
                <a:gd name="T74" fmla="*/ 265 w 358"/>
                <a:gd name="T75" fmla="*/ 45 h 408"/>
                <a:gd name="T76" fmla="*/ 245 w 358"/>
                <a:gd name="T77" fmla="*/ 68 h 408"/>
                <a:gd name="T78" fmla="*/ 224 w 358"/>
                <a:gd name="T79" fmla="*/ 70 h 408"/>
                <a:gd name="T80" fmla="*/ 203 w 358"/>
                <a:gd name="T81" fmla="*/ 81 h 408"/>
                <a:gd name="T82" fmla="*/ 190 w 358"/>
                <a:gd name="T83" fmla="*/ 89 h 408"/>
                <a:gd name="T84" fmla="*/ 175 w 358"/>
                <a:gd name="T85" fmla="*/ 83 h 408"/>
                <a:gd name="T86" fmla="*/ 155 w 358"/>
                <a:gd name="T87" fmla="*/ 89 h 408"/>
                <a:gd name="T88" fmla="*/ 155 w 358"/>
                <a:gd name="T89" fmla="*/ 81 h 408"/>
                <a:gd name="T90" fmla="*/ 158 w 358"/>
                <a:gd name="T91" fmla="*/ 72 h 408"/>
                <a:gd name="T92" fmla="*/ 145 w 358"/>
                <a:gd name="T93" fmla="*/ 77 h 408"/>
                <a:gd name="T94" fmla="*/ 128 w 358"/>
                <a:gd name="T95" fmla="*/ 70 h 408"/>
                <a:gd name="T96" fmla="*/ 108 w 358"/>
                <a:gd name="T97" fmla="*/ 66 h 408"/>
                <a:gd name="T98" fmla="*/ 74 w 358"/>
                <a:gd name="T99" fmla="*/ 70 h 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58" h="408">
                  <a:moveTo>
                    <a:pt x="0" y="81"/>
                  </a:moveTo>
                  <a:lnTo>
                    <a:pt x="14" y="181"/>
                  </a:lnTo>
                  <a:lnTo>
                    <a:pt x="34" y="361"/>
                  </a:lnTo>
                  <a:lnTo>
                    <a:pt x="44" y="356"/>
                  </a:lnTo>
                  <a:lnTo>
                    <a:pt x="49" y="361"/>
                  </a:lnTo>
                  <a:lnTo>
                    <a:pt x="61" y="358"/>
                  </a:lnTo>
                  <a:lnTo>
                    <a:pt x="78" y="365"/>
                  </a:lnTo>
                  <a:lnTo>
                    <a:pt x="81" y="373"/>
                  </a:lnTo>
                  <a:lnTo>
                    <a:pt x="93" y="386"/>
                  </a:lnTo>
                  <a:lnTo>
                    <a:pt x="100" y="388"/>
                  </a:lnTo>
                  <a:lnTo>
                    <a:pt x="113" y="386"/>
                  </a:lnTo>
                  <a:lnTo>
                    <a:pt x="117" y="388"/>
                  </a:lnTo>
                  <a:lnTo>
                    <a:pt x="132" y="397"/>
                  </a:lnTo>
                  <a:lnTo>
                    <a:pt x="138" y="397"/>
                  </a:lnTo>
                  <a:lnTo>
                    <a:pt x="143" y="391"/>
                  </a:lnTo>
                  <a:lnTo>
                    <a:pt x="149" y="390"/>
                  </a:lnTo>
                  <a:lnTo>
                    <a:pt x="158" y="391"/>
                  </a:lnTo>
                  <a:lnTo>
                    <a:pt x="166" y="397"/>
                  </a:lnTo>
                  <a:lnTo>
                    <a:pt x="172" y="393"/>
                  </a:lnTo>
                  <a:lnTo>
                    <a:pt x="179" y="393"/>
                  </a:lnTo>
                  <a:lnTo>
                    <a:pt x="183" y="388"/>
                  </a:lnTo>
                  <a:lnTo>
                    <a:pt x="190" y="380"/>
                  </a:lnTo>
                  <a:lnTo>
                    <a:pt x="198" y="376"/>
                  </a:lnTo>
                  <a:lnTo>
                    <a:pt x="203" y="390"/>
                  </a:lnTo>
                  <a:lnTo>
                    <a:pt x="209" y="395"/>
                  </a:lnTo>
                  <a:lnTo>
                    <a:pt x="217" y="395"/>
                  </a:lnTo>
                  <a:lnTo>
                    <a:pt x="222" y="403"/>
                  </a:lnTo>
                  <a:lnTo>
                    <a:pt x="228" y="408"/>
                  </a:lnTo>
                  <a:lnTo>
                    <a:pt x="228" y="408"/>
                  </a:lnTo>
                  <a:lnTo>
                    <a:pt x="235" y="408"/>
                  </a:lnTo>
                  <a:lnTo>
                    <a:pt x="245" y="403"/>
                  </a:lnTo>
                  <a:lnTo>
                    <a:pt x="250" y="397"/>
                  </a:lnTo>
                  <a:lnTo>
                    <a:pt x="250" y="390"/>
                  </a:lnTo>
                  <a:lnTo>
                    <a:pt x="258" y="384"/>
                  </a:lnTo>
                  <a:lnTo>
                    <a:pt x="256" y="371"/>
                  </a:lnTo>
                  <a:lnTo>
                    <a:pt x="254" y="367"/>
                  </a:lnTo>
                  <a:lnTo>
                    <a:pt x="256" y="359"/>
                  </a:lnTo>
                  <a:lnTo>
                    <a:pt x="258" y="358"/>
                  </a:lnTo>
                  <a:lnTo>
                    <a:pt x="258" y="350"/>
                  </a:lnTo>
                  <a:lnTo>
                    <a:pt x="260" y="344"/>
                  </a:lnTo>
                  <a:lnTo>
                    <a:pt x="265" y="337"/>
                  </a:lnTo>
                  <a:lnTo>
                    <a:pt x="271" y="339"/>
                  </a:lnTo>
                  <a:lnTo>
                    <a:pt x="279" y="350"/>
                  </a:lnTo>
                  <a:lnTo>
                    <a:pt x="282" y="343"/>
                  </a:lnTo>
                  <a:lnTo>
                    <a:pt x="286" y="335"/>
                  </a:lnTo>
                  <a:lnTo>
                    <a:pt x="281" y="329"/>
                  </a:lnTo>
                  <a:lnTo>
                    <a:pt x="284" y="322"/>
                  </a:lnTo>
                  <a:lnTo>
                    <a:pt x="284" y="314"/>
                  </a:lnTo>
                  <a:lnTo>
                    <a:pt x="288" y="309"/>
                  </a:lnTo>
                  <a:lnTo>
                    <a:pt x="297" y="303"/>
                  </a:lnTo>
                  <a:lnTo>
                    <a:pt x="297" y="296"/>
                  </a:lnTo>
                  <a:lnTo>
                    <a:pt x="303" y="288"/>
                  </a:lnTo>
                  <a:lnTo>
                    <a:pt x="314" y="292"/>
                  </a:lnTo>
                  <a:lnTo>
                    <a:pt x="329" y="280"/>
                  </a:lnTo>
                  <a:lnTo>
                    <a:pt x="337" y="265"/>
                  </a:lnTo>
                  <a:lnTo>
                    <a:pt x="346" y="258"/>
                  </a:lnTo>
                  <a:lnTo>
                    <a:pt x="348" y="245"/>
                  </a:lnTo>
                  <a:lnTo>
                    <a:pt x="348" y="237"/>
                  </a:lnTo>
                  <a:lnTo>
                    <a:pt x="348" y="232"/>
                  </a:lnTo>
                  <a:lnTo>
                    <a:pt x="348" y="224"/>
                  </a:lnTo>
                  <a:lnTo>
                    <a:pt x="352" y="224"/>
                  </a:lnTo>
                  <a:lnTo>
                    <a:pt x="352" y="215"/>
                  </a:lnTo>
                  <a:lnTo>
                    <a:pt x="350" y="207"/>
                  </a:lnTo>
                  <a:lnTo>
                    <a:pt x="354" y="186"/>
                  </a:lnTo>
                  <a:lnTo>
                    <a:pt x="356" y="181"/>
                  </a:lnTo>
                  <a:lnTo>
                    <a:pt x="352" y="160"/>
                  </a:lnTo>
                  <a:lnTo>
                    <a:pt x="346" y="153"/>
                  </a:lnTo>
                  <a:lnTo>
                    <a:pt x="348" y="147"/>
                  </a:lnTo>
                  <a:lnTo>
                    <a:pt x="352" y="147"/>
                  </a:lnTo>
                  <a:lnTo>
                    <a:pt x="358" y="143"/>
                  </a:lnTo>
                  <a:lnTo>
                    <a:pt x="333" y="4"/>
                  </a:lnTo>
                  <a:lnTo>
                    <a:pt x="333" y="0"/>
                  </a:lnTo>
                  <a:lnTo>
                    <a:pt x="292" y="25"/>
                  </a:lnTo>
                  <a:lnTo>
                    <a:pt x="279" y="34"/>
                  </a:lnTo>
                  <a:lnTo>
                    <a:pt x="271" y="40"/>
                  </a:lnTo>
                  <a:lnTo>
                    <a:pt x="265" y="45"/>
                  </a:lnTo>
                  <a:lnTo>
                    <a:pt x="258" y="57"/>
                  </a:lnTo>
                  <a:lnTo>
                    <a:pt x="245" y="68"/>
                  </a:lnTo>
                  <a:lnTo>
                    <a:pt x="232" y="70"/>
                  </a:lnTo>
                  <a:lnTo>
                    <a:pt x="224" y="70"/>
                  </a:lnTo>
                  <a:lnTo>
                    <a:pt x="209" y="76"/>
                  </a:lnTo>
                  <a:lnTo>
                    <a:pt x="203" y="81"/>
                  </a:lnTo>
                  <a:lnTo>
                    <a:pt x="196" y="83"/>
                  </a:lnTo>
                  <a:lnTo>
                    <a:pt x="190" y="89"/>
                  </a:lnTo>
                  <a:lnTo>
                    <a:pt x="183" y="87"/>
                  </a:lnTo>
                  <a:lnTo>
                    <a:pt x="175" y="83"/>
                  </a:lnTo>
                  <a:lnTo>
                    <a:pt x="160" y="83"/>
                  </a:lnTo>
                  <a:lnTo>
                    <a:pt x="155" y="89"/>
                  </a:lnTo>
                  <a:lnTo>
                    <a:pt x="147" y="89"/>
                  </a:lnTo>
                  <a:lnTo>
                    <a:pt x="155" y="81"/>
                  </a:lnTo>
                  <a:lnTo>
                    <a:pt x="166" y="79"/>
                  </a:lnTo>
                  <a:lnTo>
                    <a:pt x="158" y="72"/>
                  </a:lnTo>
                  <a:lnTo>
                    <a:pt x="153" y="79"/>
                  </a:lnTo>
                  <a:lnTo>
                    <a:pt x="145" y="77"/>
                  </a:lnTo>
                  <a:lnTo>
                    <a:pt x="138" y="72"/>
                  </a:lnTo>
                  <a:lnTo>
                    <a:pt x="128" y="70"/>
                  </a:lnTo>
                  <a:lnTo>
                    <a:pt x="123" y="68"/>
                  </a:lnTo>
                  <a:lnTo>
                    <a:pt x="108" y="66"/>
                  </a:lnTo>
                  <a:lnTo>
                    <a:pt x="106" y="62"/>
                  </a:lnTo>
                  <a:lnTo>
                    <a:pt x="74" y="70"/>
                  </a:lnTo>
                  <a:lnTo>
                    <a:pt x="0" y="81"/>
                  </a:lnTo>
                  <a:close/>
                </a:path>
              </a:pathLst>
            </a:custGeom>
            <a:grpFill/>
            <a:ln w="28575" cap="rnd" cmpd="sng">
              <a:solidFill>
                <a:schemeClr val="bg1"/>
              </a:solidFill>
              <a:prstDash val="solid"/>
              <a:round/>
              <a:headEnd/>
              <a:tailEnd/>
            </a:ln>
          </p:spPr>
          <p:txBody>
            <a:bodyPr/>
            <a:lstStyle/>
            <a:p>
              <a:pPr defTabSz="914217">
                <a:defRPr/>
              </a:pPr>
              <a:endParaRPr lang="en-US" sz="900"/>
            </a:p>
          </p:txBody>
        </p:sp>
        <p:sp>
          <p:nvSpPr>
            <p:cNvPr id="104" name="Freeform 119"/>
            <p:cNvSpPr>
              <a:spLocks/>
            </p:cNvSpPr>
            <p:nvPr/>
          </p:nvSpPr>
          <p:spPr bwMode="auto">
            <a:xfrm>
              <a:off x="9270579" y="7353654"/>
              <a:ext cx="1077371" cy="1009303"/>
            </a:xfrm>
            <a:custGeom>
              <a:avLst/>
              <a:gdLst>
                <a:gd name="T0" fmla="*/ 436 w 466"/>
                <a:gd name="T1" fmla="*/ 274 h 481"/>
                <a:gd name="T2" fmla="*/ 431 w 466"/>
                <a:gd name="T3" fmla="*/ 253 h 481"/>
                <a:gd name="T4" fmla="*/ 412 w 466"/>
                <a:gd name="T5" fmla="*/ 236 h 481"/>
                <a:gd name="T6" fmla="*/ 404 w 466"/>
                <a:gd name="T7" fmla="*/ 218 h 481"/>
                <a:gd name="T8" fmla="*/ 391 w 466"/>
                <a:gd name="T9" fmla="*/ 193 h 481"/>
                <a:gd name="T10" fmla="*/ 363 w 466"/>
                <a:gd name="T11" fmla="*/ 176 h 481"/>
                <a:gd name="T12" fmla="*/ 355 w 466"/>
                <a:gd name="T13" fmla="*/ 165 h 481"/>
                <a:gd name="T14" fmla="*/ 346 w 466"/>
                <a:gd name="T15" fmla="*/ 150 h 481"/>
                <a:gd name="T16" fmla="*/ 323 w 466"/>
                <a:gd name="T17" fmla="*/ 137 h 481"/>
                <a:gd name="T18" fmla="*/ 307 w 466"/>
                <a:gd name="T19" fmla="*/ 118 h 481"/>
                <a:gd name="T20" fmla="*/ 261 w 466"/>
                <a:gd name="T21" fmla="*/ 80 h 481"/>
                <a:gd name="T22" fmla="*/ 250 w 466"/>
                <a:gd name="T23" fmla="*/ 60 h 481"/>
                <a:gd name="T24" fmla="*/ 218 w 466"/>
                <a:gd name="T25" fmla="*/ 43 h 481"/>
                <a:gd name="T26" fmla="*/ 201 w 466"/>
                <a:gd name="T27" fmla="*/ 31 h 481"/>
                <a:gd name="T28" fmla="*/ 218 w 466"/>
                <a:gd name="T29" fmla="*/ 0 h 481"/>
                <a:gd name="T30" fmla="*/ 0 w 466"/>
                <a:gd name="T31" fmla="*/ 30 h 481"/>
                <a:gd name="T32" fmla="*/ 66 w 466"/>
                <a:gd name="T33" fmla="*/ 251 h 481"/>
                <a:gd name="T34" fmla="*/ 79 w 466"/>
                <a:gd name="T35" fmla="*/ 280 h 481"/>
                <a:gd name="T36" fmla="*/ 92 w 466"/>
                <a:gd name="T37" fmla="*/ 298 h 481"/>
                <a:gd name="T38" fmla="*/ 98 w 466"/>
                <a:gd name="T39" fmla="*/ 319 h 481"/>
                <a:gd name="T40" fmla="*/ 88 w 466"/>
                <a:gd name="T41" fmla="*/ 344 h 481"/>
                <a:gd name="T42" fmla="*/ 88 w 466"/>
                <a:gd name="T43" fmla="*/ 377 h 481"/>
                <a:gd name="T44" fmla="*/ 94 w 466"/>
                <a:gd name="T45" fmla="*/ 402 h 481"/>
                <a:gd name="T46" fmla="*/ 96 w 466"/>
                <a:gd name="T47" fmla="*/ 430 h 481"/>
                <a:gd name="T48" fmla="*/ 107 w 466"/>
                <a:gd name="T49" fmla="*/ 451 h 481"/>
                <a:gd name="T50" fmla="*/ 124 w 466"/>
                <a:gd name="T51" fmla="*/ 479 h 481"/>
                <a:gd name="T52" fmla="*/ 372 w 466"/>
                <a:gd name="T53" fmla="*/ 481 h 481"/>
                <a:gd name="T54" fmla="*/ 385 w 466"/>
                <a:gd name="T55" fmla="*/ 462 h 481"/>
                <a:gd name="T56" fmla="*/ 380 w 466"/>
                <a:gd name="T57" fmla="*/ 443 h 481"/>
                <a:gd name="T58" fmla="*/ 391 w 466"/>
                <a:gd name="T59" fmla="*/ 430 h 481"/>
                <a:gd name="T60" fmla="*/ 423 w 466"/>
                <a:gd name="T61" fmla="*/ 438 h 481"/>
                <a:gd name="T62" fmla="*/ 431 w 466"/>
                <a:gd name="T63" fmla="*/ 428 h 481"/>
                <a:gd name="T64" fmla="*/ 431 w 466"/>
                <a:gd name="T65" fmla="*/ 409 h 481"/>
                <a:gd name="T66" fmla="*/ 423 w 466"/>
                <a:gd name="T67" fmla="*/ 396 h 481"/>
                <a:gd name="T68" fmla="*/ 423 w 466"/>
                <a:gd name="T69" fmla="*/ 392 h 481"/>
                <a:gd name="T70" fmla="*/ 438 w 466"/>
                <a:gd name="T71" fmla="*/ 379 h 481"/>
                <a:gd name="T72" fmla="*/ 427 w 466"/>
                <a:gd name="T73" fmla="*/ 370 h 481"/>
                <a:gd name="T74" fmla="*/ 429 w 466"/>
                <a:gd name="T75" fmla="*/ 368 h 481"/>
                <a:gd name="T76" fmla="*/ 440 w 466"/>
                <a:gd name="T77" fmla="*/ 360 h 481"/>
                <a:gd name="T78" fmla="*/ 434 w 466"/>
                <a:gd name="T79" fmla="*/ 345 h 481"/>
                <a:gd name="T80" fmla="*/ 444 w 466"/>
                <a:gd name="T81" fmla="*/ 338 h 481"/>
                <a:gd name="T82" fmla="*/ 440 w 466"/>
                <a:gd name="T83" fmla="*/ 330 h 481"/>
                <a:gd name="T84" fmla="*/ 451 w 466"/>
                <a:gd name="T85" fmla="*/ 315 h 481"/>
                <a:gd name="T86" fmla="*/ 451 w 466"/>
                <a:gd name="T87" fmla="*/ 306 h 481"/>
                <a:gd name="T88" fmla="*/ 464 w 466"/>
                <a:gd name="T89" fmla="*/ 295 h 481"/>
                <a:gd name="T90" fmla="*/ 459 w 466"/>
                <a:gd name="T91" fmla="*/ 285 h 4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66" h="481">
                  <a:moveTo>
                    <a:pt x="455" y="283"/>
                  </a:moveTo>
                  <a:lnTo>
                    <a:pt x="442" y="282"/>
                  </a:lnTo>
                  <a:lnTo>
                    <a:pt x="436" y="274"/>
                  </a:lnTo>
                  <a:lnTo>
                    <a:pt x="436" y="268"/>
                  </a:lnTo>
                  <a:lnTo>
                    <a:pt x="436" y="261"/>
                  </a:lnTo>
                  <a:lnTo>
                    <a:pt x="431" y="253"/>
                  </a:lnTo>
                  <a:lnTo>
                    <a:pt x="427" y="248"/>
                  </a:lnTo>
                  <a:lnTo>
                    <a:pt x="423" y="240"/>
                  </a:lnTo>
                  <a:lnTo>
                    <a:pt x="412" y="236"/>
                  </a:lnTo>
                  <a:lnTo>
                    <a:pt x="406" y="231"/>
                  </a:lnTo>
                  <a:lnTo>
                    <a:pt x="404" y="223"/>
                  </a:lnTo>
                  <a:lnTo>
                    <a:pt x="404" y="218"/>
                  </a:lnTo>
                  <a:lnTo>
                    <a:pt x="401" y="210"/>
                  </a:lnTo>
                  <a:lnTo>
                    <a:pt x="393" y="199"/>
                  </a:lnTo>
                  <a:lnTo>
                    <a:pt x="391" y="193"/>
                  </a:lnTo>
                  <a:lnTo>
                    <a:pt x="378" y="184"/>
                  </a:lnTo>
                  <a:lnTo>
                    <a:pt x="370" y="182"/>
                  </a:lnTo>
                  <a:lnTo>
                    <a:pt x="363" y="176"/>
                  </a:lnTo>
                  <a:lnTo>
                    <a:pt x="363" y="174"/>
                  </a:lnTo>
                  <a:lnTo>
                    <a:pt x="357" y="171"/>
                  </a:lnTo>
                  <a:lnTo>
                    <a:pt x="355" y="165"/>
                  </a:lnTo>
                  <a:lnTo>
                    <a:pt x="348" y="161"/>
                  </a:lnTo>
                  <a:lnTo>
                    <a:pt x="346" y="154"/>
                  </a:lnTo>
                  <a:lnTo>
                    <a:pt x="346" y="150"/>
                  </a:lnTo>
                  <a:lnTo>
                    <a:pt x="340" y="146"/>
                  </a:lnTo>
                  <a:lnTo>
                    <a:pt x="331" y="139"/>
                  </a:lnTo>
                  <a:lnTo>
                    <a:pt x="323" y="137"/>
                  </a:lnTo>
                  <a:lnTo>
                    <a:pt x="318" y="133"/>
                  </a:lnTo>
                  <a:lnTo>
                    <a:pt x="314" y="125"/>
                  </a:lnTo>
                  <a:lnTo>
                    <a:pt x="307" y="118"/>
                  </a:lnTo>
                  <a:lnTo>
                    <a:pt x="293" y="110"/>
                  </a:lnTo>
                  <a:lnTo>
                    <a:pt x="280" y="101"/>
                  </a:lnTo>
                  <a:lnTo>
                    <a:pt x="261" y="80"/>
                  </a:lnTo>
                  <a:lnTo>
                    <a:pt x="260" y="73"/>
                  </a:lnTo>
                  <a:lnTo>
                    <a:pt x="252" y="65"/>
                  </a:lnTo>
                  <a:lnTo>
                    <a:pt x="250" y="60"/>
                  </a:lnTo>
                  <a:lnTo>
                    <a:pt x="243" y="52"/>
                  </a:lnTo>
                  <a:lnTo>
                    <a:pt x="231" y="54"/>
                  </a:lnTo>
                  <a:lnTo>
                    <a:pt x="218" y="43"/>
                  </a:lnTo>
                  <a:lnTo>
                    <a:pt x="213" y="43"/>
                  </a:lnTo>
                  <a:lnTo>
                    <a:pt x="205" y="39"/>
                  </a:lnTo>
                  <a:lnTo>
                    <a:pt x="201" y="31"/>
                  </a:lnTo>
                  <a:lnTo>
                    <a:pt x="203" y="24"/>
                  </a:lnTo>
                  <a:lnTo>
                    <a:pt x="216" y="5"/>
                  </a:lnTo>
                  <a:lnTo>
                    <a:pt x="218" y="0"/>
                  </a:lnTo>
                  <a:lnTo>
                    <a:pt x="113" y="16"/>
                  </a:lnTo>
                  <a:lnTo>
                    <a:pt x="77" y="18"/>
                  </a:lnTo>
                  <a:lnTo>
                    <a:pt x="0" y="30"/>
                  </a:lnTo>
                  <a:lnTo>
                    <a:pt x="32" y="131"/>
                  </a:lnTo>
                  <a:lnTo>
                    <a:pt x="64" y="248"/>
                  </a:lnTo>
                  <a:lnTo>
                    <a:pt x="66" y="251"/>
                  </a:lnTo>
                  <a:lnTo>
                    <a:pt x="68" y="259"/>
                  </a:lnTo>
                  <a:lnTo>
                    <a:pt x="73" y="266"/>
                  </a:lnTo>
                  <a:lnTo>
                    <a:pt x="79" y="280"/>
                  </a:lnTo>
                  <a:lnTo>
                    <a:pt x="87" y="287"/>
                  </a:lnTo>
                  <a:lnTo>
                    <a:pt x="88" y="291"/>
                  </a:lnTo>
                  <a:lnTo>
                    <a:pt x="92" y="298"/>
                  </a:lnTo>
                  <a:lnTo>
                    <a:pt x="90" y="308"/>
                  </a:lnTo>
                  <a:lnTo>
                    <a:pt x="96" y="312"/>
                  </a:lnTo>
                  <a:lnTo>
                    <a:pt x="98" y="319"/>
                  </a:lnTo>
                  <a:lnTo>
                    <a:pt x="92" y="323"/>
                  </a:lnTo>
                  <a:lnTo>
                    <a:pt x="88" y="330"/>
                  </a:lnTo>
                  <a:lnTo>
                    <a:pt x="88" y="344"/>
                  </a:lnTo>
                  <a:lnTo>
                    <a:pt x="85" y="351"/>
                  </a:lnTo>
                  <a:lnTo>
                    <a:pt x="83" y="364"/>
                  </a:lnTo>
                  <a:lnTo>
                    <a:pt x="88" y="377"/>
                  </a:lnTo>
                  <a:lnTo>
                    <a:pt x="94" y="385"/>
                  </a:lnTo>
                  <a:lnTo>
                    <a:pt x="96" y="394"/>
                  </a:lnTo>
                  <a:lnTo>
                    <a:pt x="94" y="402"/>
                  </a:lnTo>
                  <a:lnTo>
                    <a:pt x="96" y="407"/>
                  </a:lnTo>
                  <a:lnTo>
                    <a:pt x="94" y="423"/>
                  </a:lnTo>
                  <a:lnTo>
                    <a:pt x="96" y="430"/>
                  </a:lnTo>
                  <a:lnTo>
                    <a:pt x="102" y="438"/>
                  </a:lnTo>
                  <a:lnTo>
                    <a:pt x="107" y="447"/>
                  </a:lnTo>
                  <a:lnTo>
                    <a:pt x="107" y="451"/>
                  </a:lnTo>
                  <a:lnTo>
                    <a:pt x="117" y="466"/>
                  </a:lnTo>
                  <a:lnTo>
                    <a:pt x="119" y="473"/>
                  </a:lnTo>
                  <a:lnTo>
                    <a:pt x="124" y="479"/>
                  </a:lnTo>
                  <a:lnTo>
                    <a:pt x="359" y="462"/>
                  </a:lnTo>
                  <a:lnTo>
                    <a:pt x="367" y="468"/>
                  </a:lnTo>
                  <a:lnTo>
                    <a:pt x="372" y="481"/>
                  </a:lnTo>
                  <a:lnTo>
                    <a:pt x="380" y="481"/>
                  </a:lnTo>
                  <a:lnTo>
                    <a:pt x="385" y="477"/>
                  </a:lnTo>
                  <a:lnTo>
                    <a:pt x="385" y="462"/>
                  </a:lnTo>
                  <a:lnTo>
                    <a:pt x="385" y="456"/>
                  </a:lnTo>
                  <a:lnTo>
                    <a:pt x="382" y="449"/>
                  </a:lnTo>
                  <a:lnTo>
                    <a:pt x="380" y="443"/>
                  </a:lnTo>
                  <a:lnTo>
                    <a:pt x="382" y="436"/>
                  </a:lnTo>
                  <a:lnTo>
                    <a:pt x="385" y="436"/>
                  </a:lnTo>
                  <a:lnTo>
                    <a:pt x="391" y="430"/>
                  </a:lnTo>
                  <a:lnTo>
                    <a:pt x="399" y="432"/>
                  </a:lnTo>
                  <a:lnTo>
                    <a:pt x="416" y="436"/>
                  </a:lnTo>
                  <a:lnTo>
                    <a:pt x="423" y="438"/>
                  </a:lnTo>
                  <a:lnTo>
                    <a:pt x="427" y="436"/>
                  </a:lnTo>
                  <a:lnTo>
                    <a:pt x="429" y="436"/>
                  </a:lnTo>
                  <a:lnTo>
                    <a:pt x="431" y="428"/>
                  </a:lnTo>
                  <a:lnTo>
                    <a:pt x="425" y="423"/>
                  </a:lnTo>
                  <a:lnTo>
                    <a:pt x="427" y="415"/>
                  </a:lnTo>
                  <a:lnTo>
                    <a:pt x="431" y="409"/>
                  </a:lnTo>
                  <a:lnTo>
                    <a:pt x="425" y="409"/>
                  </a:lnTo>
                  <a:lnTo>
                    <a:pt x="429" y="402"/>
                  </a:lnTo>
                  <a:lnTo>
                    <a:pt x="423" y="396"/>
                  </a:lnTo>
                  <a:lnTo>
                    <a:pt x="429" y="400"/>
                  </a:lnTo>
                  <a:lnTo>
                    <a:pt x="432" y="392"/>
                  </a:lnTo>
                  <a:lnTo>
                    <a:pt x="423" y="392"/>
                  </a:lnTo>
                  <a:lnTo>
                    <a:pt x="427" y="385"/>
                  </a:lnTo>
                  <a:lnTo>
                    <a:pt x="432" y="389"/>
                  </a:lnTo>
                  <a:lnTo>
                    <a:pt x="438" y="379"/>
                  </a:lnTo>
                  <a:lnTo>
                    <a:pt x="440" y="372"/>
                  </a:lnTo>
                  <a:lnTo>
                    <a:pt x="432" y="370"/>
                  </a:lnTo>
                  <a:lnTo>
                    <a:pt x="427" y="370"/>
                  </a:lnTo>
                  <a:lnTo>
                    <a:pt x="419" y="366"/>
                  </a:lnTo>
                  <a:lnTo>
                    <a:pt x="423" y="366"/>
                  </a:lnTo>
                  <a:lnTo>
                    <a:pt x="429" y="368"/>
                  </a:lnTo>
                  <a:lnTo>
                    <a:pt x="436" y="368"/>
                  </a:lnTo>
                  <a:lnTo>
                    <a:pt x="436" y="360"/>
                  </a:lnTo>
                  <a:lnTo>
                    <a:pt x="440" y="360"/>
                  </a:lnTo>
                  <a:lnTo>
                    <a:pt x="444" y="347"/>
                  </a:lnTo>
                  <a:lnTo>
                    <a:pt x="438" y="349"/>
                  </a:lnTo>
                  <a:lnTo>
                    <a:pt x="434" y="345"/>
                  </a:lnTo>
                  <a:lnTo>
                    <a:pt x="440" y="340"/>
                  </a:lnTo>
                  <a:lnTo>
                    <a:pt x="438" y="334"/>
                  </a:lnTo>
                  <a:lnTo>
                    <a:pt x="444" y="338"/>
                  </a:lnTo>
                  <a:lnTo>
                    <a:pt x="448" y="330"/>
                  </a:lnTo>
                  <a:lnTo>
                    <a:pt x="448" y="329"/>
                  </a:lnTo>
                  <a:lnTo>
                    <a:pt x="440" y="330"/>
                  </a:lnTo>
                  <a:lnTo>
                    <a:pt x="438" y="323"/>
                  </a:lnTo>
                  <a:lnTo>
                    <a:pt x="446" y="323"/>
                  </a:lnTo>
                  <a:lnTo>
                    <a:pt x="451" y="315"/>
                  </a:lnTo>
                  <a:lnTo>
                    <a:pt x="444" y="310"/>
                  </a:lnTo>
                  <a:lnTo>
                    <a:pt x="444" y="302"/>
                  </a:lnTo>
                  <a:lnTo>
                    <a:pt x="451" y="306"/>
                  </a:lnTo>
                  <a:lnTo>
                    <a:pt x="459" y="306"/>
                  </a:lnTo>
                  <a:lnTo>
                    <a:pt x="457" y="298"/>
                  </a:lnTo>
                  <a:lnTo>
                    <a:pt x="464" y="295"/>
                  </a:lnTo>
                  <a:lnTo>
                    <a:pt x="466" y="287"/>
                  </a:lnTo>
                  <a:lnTo>
                    <a:pt x="463" y="287"/>
                  </a:lnTo>
                  <a:lnTo>
                    <a:pt x="459" y="285"/>
                  </a:lnTo>
                  <a:lnTo>
                    <a:pt x="455" y="283"/>
                  </a:lnTo>
                  <a:close/>
                </a:path>
              </a:pathLst>
            </a:custGeom>
            <a:grpFill/>
            <a:ln w="28575" cap="rnd" cmpd="sng">
              <a:solidFill>
                <a:schemeClr val="bg1"/>
              </a:solidFill>
              <a:prstDash val="solid"/>
              <a:round/>
              <a:headEnd/>
              <a:tailEnd/>
            </a:ln>
          </p:spPr>
          <p:txBody>
            <a:bodyPr/>
            <a:lstStyle/>
            <a:p>
              <a:pPr defTabSz="914217">
                <a:defRPr/>
              </a:pPr>
              <a:endParaRPr lang="en-US" sz="900"/>
            </a:p>
          </p:txBody>
        </p:sp>
        <p:sp>
          <p:nvSpPr>
            <p:cNvPr id="105" name="Freeform 123"/>
            <p:cNvSpPr>
              <a:spLocks/>
            </p:cNvSpPr>
            <p:nvPr/>
          </p:nvSpPr>
          <p:spPr bwMode="auto">
            <a:xfrm>
              <a:off x="9749154" y="6014913"/>
              <a:ext cx="878542" cy="801567"/>
            </a:xfrm>
            <a:custGeom>
              <a:avLst/>
              <a:gdLst>
                <a:gd name="T0" fmla="*/ 124 w 380"/>
                <a:gd name="T1" fmla="*/ 17 h 382"/>
                <a:gd name="T2" fmla="*/ 122 w 380"/>
                <a:gd name="T3" fmla="*/ 64 h 382"/>
                <a:gd name="T4" fmla="*/ 120 w 380"/>
                <a:gd name="T5" fmla="*/ 81 h 382"/>
                <a:gd name="T6" fmla="*/ 120 w 380"/>
                <a:gd name="T7" fmla="*/ 102 h 382"/>
                <a:gd name="T8" fmla="*/ 101 w 380"/>
                <a:gd name="T9" fmla="*/ 137 h 382"/>
                <a:gd name="T10" fmla="*/ 69 w 380"/>
                <a:gd name="T11" fmla="*/ 153 h 382"/>
                <a:gd name="T12" fmla="*/ 56 w 380"/>
                <a:gd name="T13" fmla="*/ 171 h 382"/>
                <a:gd name="T14" fmla="*/ 58 w 380"/>
                <a:gd name="T15" fmla="*/ 192 h 382"/>
                <a:gd name="T16" fmla="*/ 43 w 380"/>
                <a:gd name="T17" fmla="*/ 196 h 382"/>
                <a:gd name="T18" fmla="*/ 30 w 380"/>
                <a:gd name="T19" fmla="*/ 207 h 382"/>
                <a:gd name="T20" fmla="*/ 26 w 380"/>
                <a:gd name="T21" fmla="*/ 224 h 382"/>
                <a:gd name="T22" fmla="*/ 22 w 380"/>
                <a:gd name="T23" fmla="*/ 247 h 382"/>
                <a:gd name="T24" fmla="*/ 7 w 380"/>
                <a:gd name="T25" fmla="*/ 265 h 382"/>
                <a:gd name="T26" fmla="*/ 0 w 380"/>
                <a:gd name="T27" fmla="*/ 271 h 382"/>
                <a:gd name="T28" fmla="*/ 0 w 380"/>
                <a:gd name="T29" fmla="*/ 294 h 382"/>
                <a:gd name="T30" fmla="*/ 24 w 380"/>
                <a:gd name="T31" fmla="*/ 322 h 382"/>
                <a:gd name="T32" fmla="*/ 66 w 380"/>
                <a:gd name="T33" fmla="*/ 352 h 382"/>
                <a:gd name="T34" fmla="*/ 79 w 380"/>
                <a:gd name="T35" fmla="*/ 372 h 382"/>
                <a:gd name="T36" fmla="*/ 116 w 380"/>
                <a:gd name="T37" fmla="*/ 372 h 382"/>
                <a:gd name="T38" fmla="*/ 137 w 380"/>
                <a:gd name="T39" fmla="*/ 371 h 382"/>
                <a:gd name="T40" fmla="*/ 162 w 380"/>
                <a:gd name="T41" fmla="*/ 356 h 382"/>
                <a:gd name="T42" fmla="*/ 184 w 380"/>
                <a:gd name="T43" fmla="*/ 341 h 382"/>
                <a:gd name="T44" fmla="*/ 207 w 380"/>
                <a:gd name="T45" fmla="*/ 331 h 382"/>
                <a:gd name="T46" fmla="*/ 205 w 380"/>
                <a:gd name="T47" fmla="*/ 310 h 382"/>
                <a:gd name="T48" fmla="*/ 222 w 380"/>
                <a:gd name="T49" fmla="*/ 275 h 382"/>
                <a:gd name="T50" fmla="*/ 229 w 380"/>
                <a:gd name="T51" fmla="*/ 247 h 382"/>
                <a:gd name="T52" fmla="*/ 237 w 380"/>
                <a:gd name="T53" fmla="*/ 224 h 382"/>
                <a:gd name="T54" fmla="*/ 252 w 380"/>
                <a:gd name="T55" fmla="*/ 213 h 382"/>
                <a:gd name="T56" fmla="*/ 272 w 380"/>
                <a:gd name="T57" fmla="*/ 216 h 382"/>
                <a:gd name="T58" fmla="*/ 282 w 380"/>
                <a:gd name="T59" fmla="*/ 188 h 382"/>
                <a:gd name="T60" fmla="*/ 293 w 380"/>
                <a:gd name="T61" fmla="*/ 171 h 382"/>
                <a:gd name="T62" fmla="*/ 312 w 380"/>
                <a:gd name="T63" fmla="*/ 156 h 382"/>
                <a:gd name="T64" fmla="*/ 327 w 380"/>
                <a:gd name="T65" fmla="*/ 128 h 382"/>
                <a:gd name="T66" fmla="*/ 327 w 380"/>
                <a:gd name="T67" fmla="*/ 100 h 382"/>
                <a:gd name="T68" fmla="*/ 376 w 380"/>
                <a:gd name="T69" fmla="*/ 111 h 382"/>
                <a:gd name="T70" fmla="*/ 372 w 380"/>
                <a:gd name="T71" fmla="*/ 89 h 382"/>
                <a:gd name="T72" fmla="*/ 366 w 380"/>
                <a:gd name="T73" fmla="*/ 72 h 382"/>
                <a:gd name="T74" fmla="*/ 346 w 380"/>
                <a:gd name="T75" fmla="*/ 68 h 382"/>
                <a:gd name="T76" fmla="*/ 329 w 380"/>
                <a:gd name="T77" fmla="*/ 75 h 382"/>
                <a:gd name="T78" fmla="*/ 314 w 380"/>
                <a:gd name="T79" fmla="*/ 89 h 382"/>
                <a:gd name="T80" fmla="*/ 289 w 380"/>
                <a:gd name="T81" fmla="*/ 83 h 382"/>
                <a:gd name="T82" fmla="*/ 278 w 380"/>
                <a:gd name="T83" fmla="*/ 104 h 382"/>
                <a:gd name="T84" fmla="*/ 263 w 380"/>
                <a:gd name="T85" fmla="*/ 111 h 382"/>
                <a:gd name="T86" fmla="*/ 246 w 380"/>
                <a:gd name="T87" fmla="*/ 132 h 382"/>
                <a:gd name="T88" fmla="*/ 147 w 380"/>
                <a:gd name="T89" fmla="*/ 98 h 382"/>
                <a:gd name="T90" fmla="*/ 120 w 380"/>
                <a:gd name="T91" fmla="*/ 4 h 3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80" h="382">
                  <a:moveTo>
                    <a:pt x="120" y="4"/>
                  </a:moveTo>
                  <a:lnTo>
                    <a:pt x="118" y="10"/>
                  </a:lnTo>
                  <a:lnTo>
                    <a:pt x="124" y="17"/>
                  </a:lnTo>
                  <a:lnTo>
                    <a:pt x="128" y="38"/>
                  </a:lnTo>
                  <a:lnTo>
                    <a:pt x="126" y="43"/>
                  </a:lnTo>
                  <a:lnTo>
                    <a:pt x="122" y="64"/>
                  </a:lnTo>
                  <a:lnTo>
                    <a:pt x="124" y="72"/>
                  </a:lnTo>
                  <a:lnTo>
                    <a:pt x="124" y="81"/>
                  </a:lnTo>
                  <a:lnTo>
                    <a:pt x="120" y="81"/>
                  </a:lnTo>
                  <a:lnTo>
                    <a:pt x="120" y="89"/>
                  </a:lnTo>
                  <a:lnTo>
                    <a:pt x="120" y="94"/>
                  </a:lnTo>
                  <a:lnTo>
                    <a:pt x="120" y="102"/>
                  </a:lnTo>
                  <a:lnTo>
                    <a:pt x="118" y="115"/>
                  </a:lnTo>
                  <a:lnTo>
                    <a:pt x="109" y="122"/>
                  </a:lnTo>
                  <a:lnTo>
                    <a:pt x="101" y="137"/>
                  </a:lnTo>
                  <a:lnTo>
                    <a:pt x="86" y="149"/>
                  </a:lnTo>
                  <a:lnTo>
                    <a:pt x="75" y="145"/>
                  </a:lnTo>
                  <a:lnTo>
                    <a:pt x="69" y="153"/>
                  </a:lnTo>
                  <a:lnTo>
                    <a:pt x="69" y="160"/>
                  </a:lnTo>
                  <a:lnTo>
                    <a:pt x="60" y="166"/>
                  </a:lnTo>
                  <a:lnTo>
                    <a:pt x="56" y="171"/>
                  </a:lnTo>
                  <a:lnTo>
                    <a:pt x="56" y="179"/>
                  </a:lnTo>
                  <a:lnTo>
                    <a:pt x="53" y="186"/>
                  </a:lnTo>
                  <a:lnTo>
                    <a:pt x="58" y="192"/>
                  </a:lnTo>
                  <a:lnTo>
                    <a:pt x="54" y="200"/>
                  </a:lnTo>
                  <a:lnTo>
                    <a:pt x="51" y="207"/>
                  </a:lnTo>
                  <a:lnTo>
                    <a:pt x="43" y="196"/>
                  </a:lnTo>
                  <a:lnTo>
                    <a:pt x="37" y="194"/>
                  </a:lnTo>
                  <a:lnTo>
                    <a:pt x="32" y="201"/>
                  </a:lnTo>
                  <a:lnTo>
                    <a:pt x="30" y="207"/>
                  </a:lnTo>
                  <a:lnTo>
                    <a:pt x="30" y="215"/>
                  </a:lnTo>
                  <a:lnTo>
                    <a:pt x="28" y="216"/>
                  </a:lnTo>
                  <a:lnTo>
                    <a:pt x="26" y="224"/>
                  </a:lnTo>
                  <a:lnTo>
                    <a:pt x="28" y="228"/>
                  </a:lnTo>
                  <a:lnTo>
                    <a:pt x="30" y="241"/>
                  </a:lnTo>
                  <a:lnTo>
                    <a:pt x="22" y="247"/>
                  </a:lnTo>
                  <a:lnTo>
                    <a:pt x="22" y="254"/>
                  </a:lnTo>
                  <a:lnTo>
                    <a:pt x="17" y="260"/>
                  </a:lnTo>
                  <a:lnTo>
                    <a:pt x="7" y="265"/>
                  </a:lnTo>
                  <a:lnTo>
                    <a:pt x="0" y="265"/>
                  </a:lnTo>
                  <a:lnTo>
                    <a:pt x="0" y="265"/>
                  </a:lnTo>
                  <a:lnTo>
                    <a:pt x="0" y="271"/>
                  </a:lnTo>
                  <a:lnTo>
                    <a:pt x="4" y="273"/>
                  </a:lnTo>
                  <a:lnTo>
                    <a:pt x="4" y="280"/>
                  </a:lnTo>
                  <a:lnTo>
                    <a:pt x="0" y="294"/>
                  </a:lnTo>
                  <a:lnTo>
                    <a:pt x="15" y="309"/>
                  </a:lnTo>
                  <a:lnTo>
                    <a:pt x="17" y="316"/>
                  </a:lnTo>
                  <a:lnTo>
                    <a:pt x="24" y="322"/>
                  </a:lnTo>
                  <a:lnTo>
                    <a:pt x="37" y="341"/>
                  </a:lnTo>
                  <a:lnTo>
                    <a:pt x="53" y="352"/>
                  </a:lnTo>
                  <a:lnTo>
                    <a:pt x="66" y="352"/>
                  </a:lnTo>
                  <a:lnTo>
                    <a:pt x="66" y="357"/>
                  </a:lnTo>
                  <a:lnTo>
                    <a:pt x="71" y="365"/>
                  </a:lnTo>
                  <a:lnTo>
                    <a:pt x="79" y="372"/>
                  </a:lnTo>
                  <a:lnTo>
                    <a:pt x="92" y="380"/>
                  </a:lnTo>
                  <a:lnTo>
                    <a:pt x="103" y="382"/>
                  </a:lnTo>
                  <a:lnTo>
                    <a:pt x="116" y="372"/>
                  </a:lnTo>
                  <a:lnTo>
                    <a:pt x="118" y="367"/>
                  </a:lnTo>
                  <a:lnTo>
                    <a:pt x="130" y="371"/>
                  </a:lnTo>
                  <a:lnTo>
                    <a:pt x="137" y="371"/>
                  </a:lnTo>
                  <a:lnTo>
                    <a:pt x="152" y="363"/>
                  </a:lnTo>
                  <a:lnTo>
                    <a:pt x="160" y="361"/>
                  </a:lnTo>
                  <a:lnTo>
                    <a:pt x="162" y="356"/>
                  </a:lnTo>
                  <a:lnTo>
                    <a:pt x="162" y="348"/>
                  </a:lnTo>
                  <a:lnTo>
                    <a:pt x="171" y="352"/>
                  </a:lnTo>
                  <a:lnTo>
                    <a:pt x="184" y="341"/>
                  </a:lnTo>
                  <a:lnTo>
                    <a:pt x="192" y="342"/>
                  </a:lnTo>
                  <a:lnTo>
                    <a:pt x="205" y="333"/>
                  </a:lnTo>
                  <a:lnTo>
                    <a:pt x="207" y="331"/>
                  </a:lnTo>
                  <a:lnTo>
                    <a:pt x="205" y="324"/>
                  </a:lnTo>
                  <a:lnTo>
                    <a:pt x="210" y="318"/>
                  </a:lnTo>
                  <a:lnTo>
                    <a:pt x="205" y="310"/>
                  </a:lnTo>
                  <a:lnTo>
                    <a:pt x="207" y="297"/>
                  </a:lnTo>
                  <a:lnTo>
                    <a:pt x="214" y="284"/>
                  </a:lnTo>
                  <a:lnTo>
                    <a:pt x="222" y="275"/>
                  </a:lnTo>
                  <a:lnTo>
                    <a:pt x="224" y="262"/>
                  </a:lnTo>
                  <a:lnTo>
                    <a:pt x="225" y="254"/>
                  </a:lnTo>
                  <a:lnTo>
                    <a:pt x="229" y="247"/>
                  </a:lnTo>
                  <a:lnTo>
                    <a:pt x="233" y="233"/>
                  </a:lnTo>
                  <a:lnTo>
                    <a:pt x="237" y="230"/>
                  </a:lnTo>
                  <a:lnTo>
                    <a:pt x="237" y="224"/>
                  </a:lnTo>
                  <a:lnTo>
                    <a:pt x="237" y="209"/>
                  </a:lnTo>
                  <a:lnTo>
                    <a:pt x="244" y="207"/>
                  </a:lnTo>
                  <a:lnTo>
                    <a:pt x="252" y="213"/>
                  </a:lnTo>
                  <a:lnTo>
                    <a:pt x="252" y="216"/>
                  </a:lnTo>
                  <a:lnTo>
                    <a:pt x="267" y="218"/>
                  </a:lnTo>
                  <a:lnTo>
                    <a:pt x="272" y="216"/>
                  </a:lnTo>
                  <a:lnTo>
                    <a:pt x="276" y="209"/>
                  </a:lnTo>
                  <a:lnTo>
                    <a:pt x="278" y="194"/>
                  </a:lnTo>
                  <a:lnTo>
                    <a:pt x="282" y="188"/>
                  </a:lnTo>
                  <a:lnTo>
                    <a:pt x="284" y="179"/>
                  </a:lnTo>
                  <a:lnTo>
                    <a:pt x="286" y="171"/>
                  </a:lnTo>
                  <a:lnTo>
                    <a:pt x="293" y="171"/>
                  </a:lnTo>
                  <a:lnTo>
                    <a:pt x="301" y="169"/>
                  </a:lnTo>
                  <a:lnTo>
                    <a:pt x="306" y="156"/>
                  </a:lnTo>
                  <a:lnTo>
                    <a:pt x="312" y="156"/>
                  </a:lnTo>
                  <a:lnTo>
                    <a:pt x="318" y="149"/>
                  </a:lnTo>
                  <a:lnTo>
                    <a:pt x="321" y="136"/>
                  </a:lnTo>
                  <a:lnTo>
                    <a:pt x="327" y="128"/>
                  </a:lnTo>
                  <a:lnTo>
                    <a:pt x="325" y="115"/>
                  </a:lnTo>
                  <a:lnTo>
                    <a:pt x="329" y="107"/>
                  </a:lnTo>
                  <a:lnTo>
                    <a:pt x="327" y="100"/>
                  </a:lnTo>
                  <a:lnTo>
                    <a:pt x="335" y="98"/>
                  </a:lnTo>
                  <a:lnTo>
                    <a:pt x="372" y="119"/>
                  </a:lnTo>
                  <a:lnTo>
                    <a:pt x="376" y="111"/>
                  </a:lnTo>
                  <a:lnTo>
                    <a:pt x="380" y="98"/>
                  </a:lnTo>
                  <a:lnTo>
                    <a:pt x="378" y="94"/>
                  </a:lnTo>
                  <a:lnTo>
                    <a:pt x="372" y="89"/>
                  </a:lnTo>
                  <a:lnTo>
                    <a:pt x="370" y="81"/>
                  </a:lnTo>
                  <a:lnTo>
                    <a:pt x="365" y="79"/>
                  </a:lnTo>
                  <a:lnTo>
                    <a:pt x="366" y="72"/>
                  </a:lnTo>
                  <a:lnTo>
                    <a:pt x="366" y="72"/>
                  </a:lnTo>
                  <a:lnTo>
                    <a:pt x="351" y="74"/>
                  </a:lnTo>
                  <a:lnTo>
                    <a:pt x="346" y="68"/>
                  </a:lnTo>
                  <a:lnTo>
                    <a:pt x="338" y="66"/>
                  </a:lnTo>
                  <a:lnTo>
                    <a:pt x="333" y="68"/>
                  </a:lnTo>
                  <a:lnTo>
                    <a:pt x="329" y="75"/>
                  </a:lnTo>
                  <a:lnTo>
                    <a:pt x="321" y="75"/>
                  </a:lnTo>
                  <a:lnTo>
                    <a:pt x="316" y="83"/>
                  </a:lnTo>
                  <a:lnTo>
                    <a:pt x="314" y="89"/>
                  </a:lnTo>
                  <a:lnTo>
                    <a:pt x="304" y="90"/>
                  </a:lnTo>
                  <a:lnTo>
                    <a:pt x="297" y="89"/>
                  </a:lnTo>
                  <a:lnTo>
                    <a:pt x="289" y="83"/>
                  </a:lnTo>
                  <a:lnTo>
                    <a:pt x="288" y="83"/>
                  </a:lnTo>
                  <a:lnTo>
                    <a:pt x="288" y="90"/>
                  </a:lnTo>
                  <a:lnTo>
                    <a:pt x="278" y="104"/>
                  </a:lnTo>
                  <a:lnTo>
                    <a:pt x="271" y="102"/>
                  </a:lnTo>
                  <a:lnTo>
                    <a:pt x="265" y="106"/>
                  </a:lnTo>
                  <a:lnTo>
                    <a:pt x="263" y="111"/>
                  </a:lnTo>
                  <a:lnTo>
                    <a:pt x="256" y="119"/>
                  </a:lnTo>
                  <a:lnTo>
                    <a:pt x="252" y="126"/>
                  </a:lnTo>
                  <a:lnTo>
                    <a:pt x="246" y="132"/>
                  </a:lnTo>
                  <a:lnTo>
                    <a:pt x="241" y="139"/>
                  </a:lnTo>
                  <a:lnTo>
                    <a:pt x="231" y="83"/>
                  </a:lnTo>
                  <a:lnTo>
                    <a:pt x="147" y="98"/>
                  </a:lnTo>
                  <a:lnTo>
                    <a:pt x="130" y="0"/>
                  </a:lnTo>
                  <a:lnTo>
                    <a:pt x="124" y="4"/>
                  </a:lnTo>
                  <a:lnTo>
                    <a:pt x="120" y="4"/>
                  </a:lnTo>
                  <a:close/>
                </a:path>
              </a:pathLst>
            </a:custGeom>
            <a:grpFill/>
            <a:ln w="28575" cap="rnd" cmpd="sng">
              <a:solidFill>
                <a:schemeClr val="bg1"/>
              </a:solidFill>
              <a:prstDash val="solid"/>
              <a:round/>
              <a:headEnd/>
              <a:tailEnd/>
            </a:ln>
          </p:spPr>
          <p:txBody>
            <a:bodyPr/>
            <a:lstStyle/>
            <a:p>
              <a:pPr defTabSz="914217">
                <a:defRPr/>
              </a:pPr>
              <a:endParaRPr lang="en-US" sz="900"/>
            </a:p>
          </p:txBody>
        </p:sp>
        <p:sp>
          <p:nvSpPr>
            <p:cNvPr id="111" name="Freeform 124"/>
            <p:cNvSpPr>
              <a:spLocks/>
            </p:cNvSpPr>
            <p:nvPr/>
          </p:nvSpPr>
          <p:spPr bwMode="auto">
            <a:xfrm>
              <a:off x="9735280" y="7261327"/>
              <a:ext cx="996451" cy="694550"/>
            </a:xfrm>
            <a:custGeom>
              <a:avLst/>
              <a:gdLst>
                <a:gd name="T0" fmla="*/ 218 w 431"/>
                <a:gd name="T1" fmla="*/ 28 h 331"/>
                <a:gd name="T2" fmla="*/ 203 w 431"/>
                <a:gd name="T3" fmla="*/ 4 h 331"/>
                <a:gd name="T4" fmla="*/ 162 w 431"/>
                <a:gd name="T5" fmla="*/ 2 h 331"/>
                <a:gd name="T6" fmla="*/ 72 w 431"/>
                <a:gd name="T7" fmla="*/ 17 h 331"/>
                <a:gd name="T8" fmla="*/ 40 w 431"/>
                <a:gd name="T9" fmla="*/ 32 h 331"/>
                <a:gd name="T10" fmla="*/ 2 w 431"/>
                <a:gd name="T11" fmla="*/ 68 h 331"/>
                <a:gd name="T12" fmla="*/ 12 w 431"/>
                <a:gd name="T13" fmla="*/ 87 h 331"/>
                <a:gd name="T14" fmla="*/ 42 w 431"/>
                <a:gd name="T15" fmla="*/ 96 h 331"/>
                <a:gd name="T16" fmla="*/ 59 w 431"/>
                <a:gd name="T17" fmla="*/ 117 h 331"/>
                <a:gd name="T18" fmla="*/ 92 w 431"/>
                <a:gd name="T19" fmla="*/ 154 h 331"/>
                <a:gd name="T20" fmla="*/ 117 w 431"/>
                <a:gd name="T21" fmla="*/ 177 h 331"/>
                <a:gd name="T22" fmla="*/ 139 w 431"/>
                <a:gd name="T23" fmla="*/ 190 h 331"/>
                <a:gd name="T24" fmla="*/ 147 w 431"/>
                <a:gd name="T25" fmla="*/ 205 h 331"/>
                <a:gd name="T26" fmla="*/ 162 w 431"/>
                <a:gd name="T27" fmla="*/ 218 h 331"/>
                <a:gd name="T28" fmla="*/ 177 w 431"/>
                <a:gd name="T29" fmla="*/ 228 h 331"/>
                <a:gd name="T30" fmla="*/ 200 w 431"/>
                <a:gd name="T31" fmla="*/ 254 h 331"/>
                <a:gd name="T32" fmla="*/ 205 w 431"/>
                <a:gd name="T33" fmla="*/ 275 h 331"/>
                <a:gd name="T34" fmla="*/ 226 w 431"/>
                <a:gd name="T35" fmla="*/ 292 h 331"/>
                <a:gd name="T36" fmla="*/ 235 w 431"/>
                <a:gd name="T37" fmla="*/ 312 h 331"/>
                <a:gd name="T38" fmla="*/ 254 w 431"/>
                <a:gd name="T39" fmla="*/ 327 h 331"/>
                <a:gd name="T40" fmla="*/ 263 w 431"/>
                <a:gd name="T41" fmla="*/ 316 h 331"/>
                <a:gd name="T42" fmla="*/ 271 w 431"/>
                <a:gd name="T43" fmla="*/ 316 h 331"/>
                <a:gd name="T44" fmla="*/ 265 w 431"/>
                <a:gd name="T45" fmla="*/ 299 h 331"/>
                <a:gd name="T46" fmla="*/ 263 w 431"/>
                <a:gd name="T47" fmla="*/ 284 h 331"/>
                <a:gd name="T48" fmla="*/ 273 w 431"/>
                <a:gd name="T49" fmla="*/ 284 h 331"/>
                <a:gd name="T50" fmla="*/ 292 w 431"/>
                <a:gd name="T51" fmla="*/ 295 h 331"/>
                <a:gd name="T52" fmla="*/ 294 w 431"/>
                <a:gd name="T53" fmla="*/ 284 h 331"/>
                <a:gd name="T54" fmla="*/ 277 w 431"/>
                <a:gd name="T55" fmla="*/ 277 h 331"/>
                <a:gd name="T56" fmla="*/ 294 w 431"/>
                <a:gd name="T57" fmla="*/ 273 h 331"/>
                <a:gd name="T58" fmla="*/ 312 w 431"/>
                <a:gd name="T59" fmla="*/ 263 h 331"/>
                <a:gd name="T60" fmla="*/ 322 w 431"/>
                <a:gd name="T61" fmla="*/ 258 h 331"/>
                <a:gd name="T62" fmla="*/ 335 w 431"/>
                <a:gd name="T63" fmla="*/ 248 h 331"/>
                <a:gd name="T64" fmla="*/ 329 w 431"/>
                <a:gd name="T65" fmla="*/ 228 h 331"/>
                <a:gd name="T66" fmla="*/ 344 w 431"/>
                <a:gd name="T67" fmla="*/ 233 h 331"/>
                <a:gd name="T68" fmla="*/ 359 w 431"/>
                <a:gd name="T69" fmla="*/ 218 h 331"/>
                <a:gd name="T70" fmla="*/ 369 w 431"/>
                <a:gd name="T71" fmla="*/ 205 h 331"/>
                <a:gd name="T72" fmla="*/ 382 w 431"/>
                <a:gd name="T73" fmla="*/ 190 h 331"/>
                <a:gd name="T74" fmla="*/ 389 w 431"/>
                <a:gd name="T75" fmla="*/ 183 h 331"/>
                <a:gd name="T76" fmla="*/ 378 w 431"/>
                <a:gd name="T77" fmla="*/ 164 h 331"/>
                <a:gd name="T78" fmla="*/ 380 w 431"/>
                <a:gd name="T79" fmla="*/ 168 h 331"/>
                <a:gd name="T80" fmla="*/ 389 w 431"/>
                <a:gd name="T81" fmla="*/ 154 h 331"/>
                <a:gd name="T82" fmla="*/ 423 w 431"/>
                <a:gd name="T83" fmla="*/ 106 h 331"/>
                <a:gd name="T84" fmla="*/ 427 w 431"/>
                <a:gd name="T85" fmla="*/ 94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31" h="331">
                  <a:moveTo>
                    <a:pt x="316" y="15"/>
                  </a:moveTo>
                  <a:lnTo>
                    <a:pt x="220" y="30"/>
                  </a:lnTo>
                  <a:lnTo>
                    <a:pt x="218" y="28"/>
                  </a:lnTo>
                  <a:lnTo>
                    <a:pt x="218" y="23"/>
                  </a:lnTo>
                  <a:lnTo>
                    <a:pt x="215" y="15"/>
                  </a:lnTo>
                  <a:lnTo>
                    <a:pt x="203" y="4"/>
                  </a:lnTo>
                  <a:lnTo>
                    <a:pt x="198" y="8"/>
                  </a:lnTo>
                  <a:lnTo>
                    <a:pt x="190" y="0"/>
                  </a:lnTo>
                  <a:lnTo>
                    <a:pt x="162" y="2"/>
                  </a:lnTo>
                  <a:lnTo>
                    <a:pt x="85" y="12"/>
                  </a:lnTo>
                  <a:lnTo>
                    <a:pt x="77" y="13"/>
                  </a:lnTo>
                  <a:lnTo>
                    <a:pt x="72" y="17"/>
                  </a:lnTo>
                  <a:lnTo>
                    <a:pt x="57" y="23"/>
                  </a:lnTo>
                  <a:lnTo>
                    <a:pt x="45" y="32"/>
                  </a:lnTo>
                  <a:lnTo>
                    <a:pt x="40" y="32"/>
                  </a:lnTo>
                  <a:lnTo>
                    <a:pt x="17" y="44"/>
                  </a:lnTo>
                  <a:lnTo>
                    <a:pt x="15" y="49"/>
                  </a:lnTo>
                  <a:lnTo>
                    <a:pt x="2" y="68"/>
                  </a:lnTo>
                  <a:lnTo>
                    <a:pt x="0" y="75"/>
                  </a:lnTo>
                  <a:lnTo>
                    <a:pt x="4" y="83"/>
                  </a:lnTo>
                  <a:lnTo>
                    <a:pt x="12" y="87"/>
                  </a:lnTo>
                  <a:lnTo>
                    <a:pt x="17" y="87"/>
                  </a:lnTo>
                  <a:lnTo>
                    <a:pt x="30" y="98"/>
                  </a:lnTo>
                  <a:lnTo>
                    <a:pt x="42" y="96"/>
                  </a:lnTo>
                  <a:lnTo>
                    <a:pt x="49" y="104"/>
                  </a:lnTo>
                  <a:lnTo>
                    <a:pt x="51" y="109"/>
                  </a:lnTo>
                  <a:lnTo>
                    <a:pt x="59" y="117"/>
                  </a:lnTo>
                  <a:lnTo>
                    <a:pt x="60" y="124"/>
                  </a:lnTo>
                  <a:lnTo>
                    <a:pt x="79" y="145"/>
                  </a:lnTo>
                  <a:lnTo>
                    <a:pt x="92" y="154"/>
                  </a:lnTo>
                  <a:lnTo>
                    <a:pt x="106" y="162"/>
                  </a:lnTo>
                  <a:lnTo>
                    <a:pt x="113" y="169"/>
                  </a:lnTo>
                  <a:lnTo>
                    <a:pt x="117" y="177"/>
                  </a:lnTo>
                  <a:lnTo>
                    <a:pt x="122" y="181"/>
                  </a:lnTo>
                  <a:lnTo>
                    <a:pt x="130" y="183"/>
                  </a:lnTo>
                  <a:lnTo>
                    <a:pt x="139" y="190"/>
                  </a:lnTo>
                  <a:lnTo>
                    <a:pt x="145" y="194"/>
                  </a:lnTo>
                  <a:lnTo>
                    <a:pt x="145" y="198"/>
                  </a:lnTo>
                  <a:lnTo>
                    <a:pt x="147" y="205"/>
                  </a:lnTo>
                  <a:lnTo>
                    <a:pt x="154" y="209"/>
                  </a:lnTo>
                  <a:lnTo>
                    <a:pt x="156" y="215"/>
                  </a:lnTo>
                  <a:lnTo>
                    <a:pt x="162" y="218"/>
                  </a:lnTo>
                  <a:lnTo>
                    <a:pt x="162" y="220"/>
                  </a:lnTo>
                  <a:lnTo>
                    <a:pt x="169" y="226"/>
                  </a:lnTo>
                  <a:lnTo>
                    <a:pt x="177" y="228"/>
                  </a:lnTo>
                  <a:lnTo>
                    <a:pt x="190" y="237"/>
                  </a:lnTo>
                  <a:lnTo>
                    <a:pt x="192" y="243"/>
                  </a:lnTo>
                  <a:lnTo>
                    <a:pt x="200" y="254"/>
                  </a:lnTo>
                  <a:lnTo>
                    <a:pt x="203" y="262"/>
                  </a:lnTo>
                  <a:lnTo>
                    <a:pt x="203" y="267"/>
                  </a:lnTo>
                  <a:lnTo>
                    <a:pt x="205" y="275"/>
                  </a:lnTo>
                  <a:lnTo>
                    <a:pt x="211" y="280"/>
                  </a:lnTo>
                  <a:lnTo>
                    <a:pt x="222" y="284"/>
                  </a:lnTo>
                  <a:lnTo>
                    <a:pt x="226" y="292"/>
                  </a:lnTo>
                  <a:lnTo>
                    <a:pt x="230" y="297"/>
                  </a:lnTo>
                  <a:lnTo>
                    <a:pt x="235" y="305"/>
                  </a:lnTo>
                  <a:lnTo>
                    <a:pt x="235" y="312"/>
                  </a:lnTo>
                  <a:lnTo>
                    <a:pt x="235" y="318"/>
                  </a:lnTo>
                  <a:lnTo>
                    <a:pt x="241" y="326"/>
                  </a:lnTo>
                  <a:lnTo>
                    <a:pt x="254" y="327"/>
                  </a:lnTo>
                  <a:lnTo>
                    <a:pt x="258" y="329"/>
                  </a:lnTo>
                  <a:lnTo>
                    <a:pt x="262" y="331"/>
                  </a:lnTo>
                  <a:lnTo>
                    <a:pt x="263" y="316"/>
                  </a:lnTo>
                  <a:lnTo>
                    <a:pt x="267" y="310"/>
                  </a:lnTo>
                  <a:lnTo>
                    <a:pt x="267" y="316"/>
                  </a:lnTo>
                  <a:lnTo>
                    <a:pt x="271" y="316"/>
                  </a:lnTo>
                  <a:lnTo>
                    <a:pt x="277" y="309"/>
                  </a:lnTo>
                  <a:lnTo>
                    <a:pt x="269" y="305"/>
                  </a:lnTo>
                  <a:lnTo>
                    <a:pt x="265" y="299"/>
                  </a:lnTo>
                  <a:lnTo>
                    <a:pt x="263" y="294"/>
                  </a:lnTo>
                  <a:lnTo>
                    <a:pt x="258" y="280"/>
                  </a:lnTo>
                  <a:lnTo>
                    <a:pt x="263" y="284"/>
                  </a:lnTo>
                  <a:lnTo>
                    <a:pt x="265" y="292"/>
                  </a:lnTo>
                  <a:lnTo>
                    <a:pt x="273" y="297"/>
                  </a:lnTo>
                  <a:lnTo>
                    <a:pt x="273" y="284"/>
                  </a:lnTo>
                  <a:lnTo>
                    <a:pt x="278" y="295"/>
                  </a:lnTo>
                  <a:lnTo>
                    <a:pt x="284" y="301"/>
                  </a:lnTo>
                  <a:lnTo>
                    <a:pt x="292" y="295"/>
                  </a:lnTo>
                  <a:lnTo>
                    <a:pt x="295" y="284"/>
                  </a:lnTo>
                  <a:lnTo>
                    <a:pt x="288" y="290"/>
                  </a:lnTo>
                  <a:lnTo>
                    <a:pt x="294" y="284"/>
                  </a:lnTo>
                  <a:lnTo>
                    <a:pt x="292" y="280"/>
                  </a:lnTo>
                  <a:lnTo>
                    <a:pt x="284" y="280"/>
                  </a:lnTo>
                  <a:lnTo>
                    <a:pt x="277" y="277"/>
                  </a:lnTo>
                  <a:lnTo>
                    <a:pt x="271" y="279"/>
                  </a:lnTo>
                  <a:lnTo>
                    <a:pt x="284" y="271"/>
                  </a:lnTo>
                  <a:lnTo>
                    <a:pt x="294" y="273"/>
                  </a:lnTo>
                  <a:lnTo>
                    <a:pt x="299" y="271"/>
                  </a:lnTo>
                  <a:lnTo>
                    <a:pt x="307" y="269"/>
                  </a:lnTo>
                  <a:lnTo>
                    <a:pt x="312" y="263"/>
                  </a:lnTo>
                  <a:lnTo>
                    <a:pt x="309" y="260"/>
                  </a:lnTo>
                  <a:lnTo>
                    <a:pt x="316" y="263"/>
                  </a:lnTo>
                  <a:lnTo>
                    <a:pt x="322" y="258"/>
                  </a:lnTo>
                  <a:lnTo>
                    <a:pt x="329" y="256"/>
                  </a:lnTo>
                  <a:lnTo>
                    <a:pt x="329" y="252"/>
                  </a:lnTo>
                  <a:lnTo>
                    <a:pt x="335" y="248"/>
                  </a:lnTo>
                  <a:lnTo>
                    <a:pt x="339" y="241"/>
                  </a:lnTo>
                  <a:lnTo>
                    <a:pt x="333" y="239"/>
                  </a:lnTo>
                  <a:lnTo>
                    <a:pt x="329" y="228"/>
                  </a:lnTo>
                  <a:lnTo>
                    <a:pt x="335" y="228"/>
                  </a:lnTo>
                  <a:lnTo>
                    <a:pt x="339" y="235"/>
                  </a:lnTo>
                  <a:lnTo>
                    <a:pt x="344" y="233"/>
                  </a:lnTo>
                  <a:lnTo>
                    <a:pt x="352" y="228"/>
                  </a:lnTo>
                  <a:lnTo>
                    <a:pt x="356" y="220"/>
                  </a:lnTo>
                  <a:lnTo>
                    <a:pt x="359" y="218"/>
                  </a:lnTo>
                  <a:lnTo>
                    <a:pt x="357" y="211"/>
                  </a:lnTo>
                  <a:lnTo>
                    <a:pt x="361" y="203"/>
                  </a:lnTo>
                  <a:lnTo>
                    <a:pt x="369" y="205"/>
                  </a:lnTo>
                  <a:lnTo>
                    <a:pt x="374" y="203"/>
                  </a:lnTo>
                  <a:lnTo>
                    <a:pt x="378" y="198"/>
                  </a:lnTo>
                  <a:lnTo>
                    <a:pt x="382" y="190"/>
                  </a:lnTo>
                  <a:lnTo>
                    <a:pt x="378" y="186"/>
                  </a:lnTo>
                  <a:lnTo>
                    <a:pt x="384" y="188"/>
                  </a:lnTo>
                  <a:lnTo>
                    <a:pt x="389" y="183"/>
                  </a:lnTo>
                  <a:lnTo>
                    <a:pt x="386" y="175"/>
                  </a:lnTo>
                  <a:lnTo>
                    <a:pt x="378" y="171"/>
                  </a:lnTo>
                  <a:lnTo>
                    <a:pt x="378" y="164"/>
                  </a:lnTo>
                  <a:lnTo>
                    <a:pt x="382" y="156"/>
                  </a:lnTo>
                  <a:lnTo>
                    <a:pt x="386" y="154"/>
                  </a:lnTo>
                  <a:lnTo>
                    <a:pt x="380" y="168"/>
                  </a:lnTo>
                  <a:lnTo>
                    <a:pt x="387" y="171"/>
                  </a:lnTo>
                  <a:lnTo>
                    <a:pt x="389" y="177"/>
                  </a:lnTo>
                  <a:lnTo>
                    <a:pt x="389" y="154"/>
                  </a:lnTo>
                  <a:lnTo>
                    <a:pt x="393" y="149"/>
                  </a:lnTo>
                  <a:lnTo>
                    <a:pt x="408" y="121"/>
                  </a:lnTo>
                  <a:lnTo>
                    <a:pt x="423" y="106"/>
                  </a:lnTo>
                  <a:lnTo>
                    <a:pt x="431" y="100"/>
                  </a:lnTo>
                  <a:lnTo>
                    <a:pt x="431" y="96"/>
                  </a:lnTo>
                  <a:lnTo>
                    <a:pt x="427" y="94"/>
                  </a:lnTo>
                  <a:lnTo>
                    <a:pt x="316" y="15"/>
                  </a:lnTo>
                  <a:close/>
                </a:path>
              </a:pathLst>
            </a:custGeom>
            <a:grpFill/>
            <a:ln w="28575" cap="rnd" cmpd="sng">
              <a:solidFill>
                <a:schemeClr val="bg1"/>
              </a:solidFill>
              <a:prstDash val="solid"/>
              <a:round/>
              <a:headEnd/>
              <a:tailEnd/>
            </a:ln>
          </p:spPr>
          <p:txBody>
            <a:bodyPr/>
            <a:lstStyle/>
            <a:p>
              <a:pPr defTabSz="914217">
                <a:defRPr/>
              </a:pPr>
              <a:endParaRPr lang="en-US" sz="900"/>
            </a:p>
          </p:txBody>
        </p:sp>
        <p:sp>
          <p:nvSpPr>
            <p:cNvPr id="112" name="Freeform 125"/>
            <p:cNvSpPr>
              <a:spLocks/>
            </p:cNvSpPr>
            <p:nvPr/>
          </p:nvSpPr>
          <p:spPr bwMode="auto">
            <a:xfrm>
              <a:off x="9735280" y="7261327"/>
              <a:ext cx="996451" cy="694550"/>
            </a:xfrm>
            <a:custGeom>
              <a:avLst/>
              <a:gdLst>
                <a:gd name="T0" fmla="*/ 218 w 431"/>
                <a:gd name="T1" fmla="*/ 28 h 331"/>
                <a:gd name="T2" fmla="*/ 203 w 431"/>
                <a:gd name="T3" fmla="*/ 4 h 331"/>
                <a:gd name="T4" fmla="*/ 162 w 431"/>
                <a:gd name="T5" fmla="*/ 2 h 331"/>
                <a:gd name="T6" fmla="*/ 72 w 431"/>
                <a:gd name="T7" fmla="*/ 17 h 331"/>
                <a:gd name="T8" fmla="*/ 40 w 431"/>
                <a:gd name="T9" fmla="*/ 32 h 331"/>
                <a:gd name="T10" fmla="*/ 2 w 431"/>
                <a:gd name="T11" fmla="*/ 68 h 331"/>
                <a:gd name="T12" fmla="*/ 12 w 431"/>
                <a:gd name="T13" fmla="*/ 87 h 331"/>
                <a:gd name="T14" fmla="*/ 42 w 431"/>
                <a:gd name="T15" fmla="*/ 96 h 331"/>
                <a:gd name="T16" fmla="*/ 59 w 431"/>
                <a:gd name="T17" fmla="*/ 117 h 331"/>
                <a:gd name="T18" fmla="*/ 92 w 431"/>
                <a:gd name="T19" fmla="*/ 154 h 331"/>
                <a:gd name="T20" fmla="*/ 117 w 431"/>
                <a:gd name="T21" fmla="*/ 177 h 331"/>
                <a:gd name="T22" fmla="*/ 139 w 431"/>
                <a:gd name="T23" fmla="*/ 190 h 331"/>
                <a:gd name="T24" fmla="*/ 147 w 431"/>
                <a:gd name="T25" fmla="*/ 205 h 331"/>
                <a:gd name="T26" fmla="*/ 162 w 431"/>
                <a:gd name="T27" fmla="*/ 218 h 331"/>
                <a:gd name="T28" fmla="*/ 177 w 431"/>
                <a:gd name="T29" fmla="*/ 228 h 331"/>
                <a:gd name="T30" fmla="*/ 200 w 431"/>
                <a:gd name="T31" fmla="*/ 254 h 331"/>
                <a:gd name="T32" fmla="*/ 205 w 431"/>
                <a:gd name="T33" fmla="*/ 275 h 331"/>
                <a:gd name="T34" fmla="*/ 226 w 431"/>
                <a:gd name="T35" fmla="*/ 292 h 331"/>
                <a:gd name="T36" fmla="*/ 235 w 431"/>
                <a:gd name="T37" fmla="*/ 312 h 331"/>
                <a:gd name="T38" fmla="*/ 254 w 431"/>
                <a:gd name="T39" fmla="*/ 327 h 331"/>
                <a:gd name="T40" fmla="*/ 263 w 431"/>
                <a:gd name="T41" fmla="*/ 316 h 331"/>
                <a:gd name="T42" fmla="*/ 271 w 431"/>
                <a:gd name="T43" fmla="*/ 316 h 331"/>
                <a:gd name="T44" fmla="*/ 265 w 431"/>
                <a:gd name="T45" fmla="*/ 299 h 331"/>
                <a:gd name="T46" fmla="*/ 263 w 431"/>
                <a:gd name="T47" fmla="*/ 284 h 331"/>
                <a:gd name="T48" fmla="*/ 273 w 431"/>
                <a:gd name="T49" fmla="*/ 284 h 331"/>
                <a:gd name="T50" fmla="*/ 292 w 431"/>
                <a:gd name="T51" fmla="*/ 295 h 331"/>
                <a:gd name="T52" fmla="*/ 294 w 431"/>
                <a:gd name="T53" fmla="*/ 284 h 331"/>
                <a:gd name="T54" fmla="*/ 277 w 431"/>
                <a:gd name="T55" fmla="*/ 277 h 331"/>
                <a:gd name="T56" fmla="*/ 294 w 431"/>
                <a:gd name="T57" fmla="*/ 273 h 331"/>
                <a:gd name="T58" fmla="*/ 312 w 431"/>
                <a:gd name="T59" fmla="*/ 263 h 331"/>
                <a:gd name="T60" fmla="*/ 322 w 431"/>
                <a:gd name="T61" fmla="*/ 258 h 331"/>
                <a:gd name="T62" fmla="*/ 335 w 431"/>
                <a:gd name="T63" fmla="*/ 248 h 331"/>
                <a:gd name="T64" fmla="*/ 329 w 431"/>
                <a:gd name="T65" fmla="*/ 228 h 331"/>
                <a:gd name="T66" fmla="*/ 344 w 431"/>
                <a:gd name="T67" fmla="*/ 233 h 331"/>
                <a:gd name="T68" fmla="*/ 359 w 431"/>
                <a:gd name="T69" fmla="*/ 218 h 331"/>
                <a:gd name="T70" fmla="*/ 369 w 431"/>
                <a:gd name="T71" fmla="*/ 205 h 331"/>
                <a:gd name="T72" fmla="*/ 382 w 431"/>
                <a:gd name="T73" fmla="*/ 190 h 331"/>
                <a:gd name="T74" fmla="*/ 389 w 431"/>
                <a:gd name="T75" fmla="*/ 183 h 331"/>
                <a:gd name="T76" fmla="*/ 378 w 431"/>
                <a:gd name="T77" fmla="*/ 164 h 331"/>
                <a:gd name="T78" fmla="*/ 380 w 431"/>
                <a:gd name="T79" fmla="*/ 168 h 331"/>
                <a:gd name="T80" fmla="*/ 389 w 431"/>
                <a:gd name="T81" fmla="*/ 154 h 331"/>
                <a:gd name="T82" fmla="*/ 423 w 431"/>
                <a:gd name="T83" fmla="*/ 106 h 331"/>
                <a:gd name="T84" fmla="*/ 427 w 431"/>
                <a:gd name="T85" fmla="*/ 94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31" h="331">
                  <a:moveTo>
                    <a:pt x="316" y="15"/>
                  </a:moveTo>
                  <a:lnTo>
                    <a:pt x="220" y="30"/>
                  </a:lnTo>
                  <a:lnTo>
                    <a:pt x="218" y="28"/>
                  </a:lnTo>
                  <a:lnTo>
                    <a:pt x="218" y="23"/>
                  </a:lnTo>
                  <a:lnTo>
                    <a:pt x="215" y="15"/>
                  </a:lnTo>
                  <a:lnTo>
                    <a:pt x="203" y="4"/>
                  </a:lnTo>
                  <a:lnTo>
                    <a:pt x="198" y="8"/>
                  </a:lnTo>
                  <a:lnTo>
                    <a:pt x="190" y="0"/>
                  </a:lnTo>
                  <a:lnTo>
                    <a:pt x="162" y="2"/>
                  </a:lnTo>
                  <a:lnTo>
                    <a:pt x="85" y="12"/>
                  </a:lnTo>
                  <a:lnTo>
                    <a:pt x="77" y="13"/>
                  </a:lnTo>
                  <a:lnTo>
                    <a:pt x="72" y="17"/>
                  </a:lnTo>
                  <a:lnTo>
                    <a:pt x="57" y="23"/>
                  </a:lnTo>
                  <a:lnTo>
                    <a:pt x="45" y="32"/>
                  </a:lnTo>
                  <a:lnTo>
                    <a:pt x="40" y="32"/>
                  </a:lnTo>
                  <a:lnTo>
                    <a:pt x="17" y="44"/>
                  </a:lnTo>
                  <a:lnTo>
                    <a:pt x="15" y="49"/>
                  </a:lnTo>
                  <a:lnTo>
                    <a:pt x="2" y="68"/>
                  </a:lnTo>
                  <a:lnTo>
                    <a:pt x="0" y="75"/>
                  </a:lnTo>
                  <a:lnTo>
                    <a:pt x="4" y="83"/>
                  </a:lnTo>
                  <a:lnTo>
                    <a:pt x="12" y="87"/>
                  </a:lnTo>
                  <a:lnTo>
                    <a:pt x="17" y="87"/>
                  </a:lnTo>
                  <a:lnTo>
                    <a:pt x="30" y="98"/>
                  </a:lnTo>
                  <a:lnTo>
                    <a:pt x="42" y="96"/>
                  </a:lnTo>
                  <a:lnTo>
                    <a:pt x="49" y="104"/>
                  </a:lnTo>
                  <a:lnTo>
                    <a:pt x="51" y="109"/>
                  </a:lnTo>
                  <a:lnTo>
                    <a:pt x="59" y="117"/>
                  </a:lnTo>
                  <a:lnTo>
                    <a:pt x="60" y="124"/>
                  </a:lnTo>
                  <a:lnTo>
                    <a:pt x="79" y="145"/>
                  </a:lnTo>
                  <a:lnTo>
                    <a:pt x="92" y="154"/>
                  </a:lnTo>
                  <a:lnTo>
                    <a:pt x="106" y="162"/>
                  </a:lnTo>
                  <a:lnTo>
                    <a:pt x="113" y="169"/>
                  </a:lnTo>
                  <a:lnTo>
                    <a:pt x="117" y="177"/>
                  </a:lnTo>
                  <a:lnTo>
                    <a:pt x="122" y="181"/>
                  </a:lnTo>
                  <a:lnTo>
                    <a:pt x="130" y="183"/>
                  </a:lnTo>
                  <a:lnTo>
                    <a:pt x="139" y="190"/>
                  </a:lnTo>
                  <a:lnTo>
                    <a:pt x="145" y="194"/>
                  </a:lnTo>
                  <a:lnTo>
                    <a:pt x="145" y="198"/>
                  </a:lnTo>
                  <a:lnTo>
                    <a:pt x="147" y="205"/>
                  </a:lnTo>
                  <a:lnTo>
                    <a:pt x="154" y="209"/>
                  </a:lnTo>
                  <a:lnTo>
                    <a:pt x="156" y="215"/>
                  </a:lnTo>
                  <a:lnTo>
                    <a:pt x="162" y="218"/>
                  </a:lnTo>
                  <a:lnTo>
                    <a:pt x="162" y="220"/>
                  </a:lnTo>
                  <a:lnTo>
                    <a:pt x="169" y="226"/>
                  </a:lnTo>
                  <a:lnTo>
                    <a:pt x="177" y="228"/>
                  </a:lnTo>
                  <a:lnTo>
                    <a:pt x="190" y="237"/>
                  </a:lnTo>
                  <a:lnTo>
                    <a:pt x="192" y="243"/>
                  </a:lnTo>
                  <a:lnTo>
                    <a:pt x="200" y="254"/>
                  </a:lnTo>
                  <a:lnTo>
                    <a:pt x="203" y="262"/>
                  </a:lnTo>
                  <a:lnTo>
                    <a:pt x="203" y="267"/>
                  </a:lnTo>
                  <a:lnTo>
                    <a:pt x="205" y="275"/>
                  </a:lnTo>
                  <a:lnTo>
                    <a:pt x="211" y="280"/>
                  </a:lnTo>
                  <a:lnTo>
                    <a:pt x="222" y="284"/>
                  </a:lnTo>
                  <a:lnTo>
                    <a:pt x="226" y="292"/>
                  </a:lnTo>
                  <a:lnTo>
                    <a:pt x="230" y="297"/>
                  </a:lnTo>
                  <a:lnTo>
                    <a:pt x="235" y="305"/>
                  </a:lnTo>
                  <a:lnTo>
                    <a:pt x="235" y="312"/>
                  </a:lnTo>
                  <a:lnTo>
                    <a:pt x="235" y="318"/>
                  </a:lnTo>
                  <a:lnTo>
                    <a:pt x="241" y="326"/>
                  </a:lnTo>
                  <a:lnTo>
                    <a:pt x="254" y="327"/>
                  </a:lnTo>
                  <a:lnTo>
                    <a:pt x="258" y="329"/>
                  </a:lnTo>
                  <a:lnTo>
                    <a:pt x="262" y="331"/>
                  </a:lnTo>
                  <a:lnTo>
                    <a:pt x="263" y="316"/>
                  </a:lnTo>
                  <a:lnTo>
                    <a:pt x="267" y="310"/>
                  </a:lnTo>
                  <a:lnTo>
                    <a:pt x="267" y="316"/>
                  </a:lnTo>
                  <a:lnTo>
                    <a:pt x="271" y="316"/>
                  </a:lnTo>
                  <a:lnTo>
                    <a:pt x="277" y="309"/>
                  </a:lnTo>
                  <a:lnTo>
                    <a:pt x="269" y="305"/>
                  </a:lnTo>
                  <a:lnTo>
                    <a:pt x="265" y="299"/>
                  </a:lnTo>
                  <a:lnTo>
                    <a:pt x="263" y="294"/>
                  </a:lnTo>
                  <a:lnTo>
                    <a:pt x="258" y="280"/>
                  </a:lnTo>
                  <a:lnTo>
                    <a:pt x="263" y="284"/>
                  </a:lnTo>
                  <a:lnTo>
                    <a:pt x="265" y="292"/>
                  </a:lnTo>
                  <a:lnTo>
                    <a:pt x="273" y="297"/>
                  </a:lnTo>
                  <a:lnTo>
                    <a:pt x="273" y="284"/>
                  </a:lnTo>
                  <a:lnTo>
                    <a:pt x="278" y="295"/>
                  </a:lnTo>
                  <a:lnTo>
                    <a:pt x="284" y="301"/>
                  </a:lnTo>
                  <a:lnTo>
                    <a:pt x="292" y="295"/>
                  </a:lnTo>
                  <a:lnTo>
                    <a:pt x="295" y="284"/>
                  </a:lnTo>
                  <a:lnTo>
                    <a:pt x="288" y="290"/>
                  </a:lnTo>
                  <a:lnTo>
                    <a:pt x="294" y="284"/>
                  </a:lnTo>
                  <a:lnTo>
                    <a:pt x="292" y="280"/>
                  </a:lnTo>
                  <a:lnTo>
                    <a:pt x="284" y="280"/>
                  </a:lnTo>
                  <a:lnTo>
                    <a:pt x="277" y="277"/>
                  </a:lnTo>
                  <a:lnTo>
                    <a:pt x="271" y="279"/>
                  </a:lnTo>
                  <a:lnTo>
                    <a:pt x="284" y="271"/>
                  </a:lnTo>
                  <a:lnTo>
                    <a:pt x="294" y="273"/>
                  </a:lnTo>
                  <a:lnTo>
                    <a:pt x="299" y="271"/>
                  </a:lnTo>
                  <a:lnTo>
                    <a:pt x="307" y="269"/>
                  </a:lnTo>
                  <a:lnTo>
                    <a:pt x="312" y="263"/>
                  </a:lnTo>
                  <a:lnTo>
                    <a:pt x="309" y="260"/>
                  </a:lnTo>
                  <a:lnTo>
                    <a:pt x="316" y="263"/>
                  </a:lnTo>
                  <a:lnTo>
                    <a:pt x="322" y="258"/>
                  </a:lnTo>
                  <a:lnTo>
                    <a:pt x="329" y="256"/>
                  </a:lnTo>
                  <a:lnTo>
                    <a:pt x="329" y="252"/>
                  </a:lnTo>
                  <a:lnTo>
                    <a:pt x="335" y="248"/>
                  </a:lnTo>
                  <a:lnTo>
                    <a:pt x="339" y="241"/>
                  </a:lnTo>
                  <a:lnTo>
                    <a:pt x="333" y="239"/>
                  </a:lnTo>
                  <a:lnTo>
                    <a:pt x="329" y="228"/>
                  </a:lnTo>
                  <a:lnTo>
                    <a:pt x="335" y="228"/>
                  </a:lnTo>
                  <a:lnTo>
                    <a:pt x="339" y="235"/>
                  </a:lnTo>
                  <a:lnTo>
                    <a:pt x="344" y="233"/>
                  </a:lnTo>
                  <a:lnTo>
                    <a:pt x="352" y="228"/>
                  </a:lnTo>
                  <a:lnTo>
                    <a:pt x="356" y="220"/>
                  </a:lnTo>
                  <a:lnTo>
                    <a:pt x="359" y="218"/>
                  </a:lnTo>
                  <a:lnTo>
                    <a:pt x="357" y="211"/>
                  </a:lnTo>
                  <a:lnTo>
                    <a:pt x="361" y="203"/>
                  </a:lnTo>
                  <a:lnTo>
                    <a:pt x="369" y="205"/>
                  </a:lnTo>
                  <a:lnTo>
                    <a:pt x="374" y="203"/>
                  </a:lnTo>
                  <a:lnTo>
                    <a:pt x="378" y="198"/>
                  </a:lnTo>
                  <a:lnTo>
                    <a:pt x="382" y="190"/>
                  </a:lnTo>
                  <a:lnTo>
                    <a:pt x="378" y="186"/>
                  </a:lnTo>
                  <a:lnTo>
                    <a:pt x="384" y="188"/>
                  </a:lnTo>
                  <a:lnTo>
                    <a:pt x="389" y="183"/>
                  </a:lnTo>
                  <a:lnTo>
                    <a:pt x="386" y="175"/>
                  </a:lnTo>
                  <a:lnTo>
                    <a:pt x="378" y="171"/>
                  </a:lnTo>
                  <a:lnTo>
                    <a:pt x="378" y="164"/>
                  </a:lnTo>
                  <a:lnTo>
                    <a:pt x="382" y="156"/>
                  </a:lnTo>
                  <a:lnTo>
                    <a:pt x="386" y="154"/>
                  </a:lnTo>
                  <a:lnTo>
                    <a:pt x="380" y="168"/>
                  </a:lnTo>
                  <a:lnTo>
                    <a:pt x="387" y="171"/>
                  </a:lnTo>
                  <a:lnTo>
                    <a:pt x="389" y="177"/>
                  </a:lnTo>
                  <a:lnTo>
                    <a:pt x="389" y="154"/>
                  </a:lnTo>
                  <a:lnTo>
                    <a:pt x="393" y="149"/>
                  </a:lnTo>
                  <a:lnTo>
                    <a:pt x="408" y="121"/>
                  </a:lnTo>
                  <a:lnTo>
                    <a:pt x="423" y="106"/>
                  </a:lnTo>
                  <a:lnTo>
                    <a:pt x="431" y="100"/>
                  </a:lnTo>
                  <a:lnTo>
                    <a:pt x="431" y="96"/>
                  </a:lnTo>
                  <a:lnTo>
                    <a:pt x="427" y="94"/>
                  </a:lnTo>
                  <a:lnTo>
                    <a:pt x="316" y="15"/>
                  </a:lnTo>
                  <a:close/>
                </a:path>
              </a:pathLst>
            </a:custGeom>
            <a:grpFill/>
            <a:ln w="28575" cap="rnd" cmpd="sng">
              <a:solidFill>
                <a:schemeClr val="bg1"/>
              </a:solidFill>
              <a:prstDash val="solid"/>
              <a:round/>
              <a:headEnd/>
              <a:tailEnd/>
            </a:ln>
          </p:spPr>
          <p:txBody>
            <a:bodyPr/>
            <a:lstStyle/>
            <a:p>
              <a:pPr defTabSz="914217">
                <a:defRPr/>
              </a:pPr>
              <a:endParaRPr lang="en-US" sz="900"/>
            </a:p>
          </p:txBody>
        </p:sp>
        <p:sp>
          <p:nvSpPr>
            <p:cNvPr id="114" name="Freeform 126"/>
            <p:cNvSpPr>
              <a:spLocks/>
            </p:cNvSpPr>
            <p:nvPr/>
          </p:nvSpPr>
          <p:spPr bwMode="auto">
            <a:xfrm>
              <a:off x="9991908" y="5542786"/>
              <a:ext cx="1144418" cy="677764"/>
            </a:xfrm>
            <a:custGeom>
              <a:avLst/>
              <a:gdLst>
                <a:gd name="T0" fmla="*/ 478 w 495"/>
                <a:gd name="T1" fmla="*/ 203 h 323"/>
                <a:gd name="T2" fmla="*/ 491 w 495"/>
                <a:gd name="T3" fmla="*/ 188 h 323"/>
                <a:gd name="T4" fmla="*/ 478 w 495"/>
                <a:gd name="T5" fmla="*/ 169 h 323"/>
                <a:gd name="T6" fmla="*/ 468 w 495"/>
                <a:gd name="T7" fmla="*/ 161 h 323"/>
                <a:gd name="T8" fmla="*/ 461 w 495"/>
                <a:gd name="T9" fmla="*/ 150 h 323"/>
                <a:gd name="T10" fmla="*/ 448 w 495"/>
                <a:gd name="T11" fmla="*/ 141 h 323"/>
                <a:gd name="T12" fmla="*/ 449 w 495"/>
                <a:gd name="T13" fmla="*/ 122 h 323"/>
                <a:gd name="T14" fmla="*/ 449 w 495"/>
                <a:gd name="T15" fmla="*/ 109 h 323"/>
                <a:gd name="T16" fmla="*/ 444 w 495"/>
                <a:gd name="T17" fmla="*/ 103 h 323"/>
                <a:gd name="T18" fmla="*/ 459 w 495"/>
                <a:gd name="T19" fmla="*/ 79 h 323"/>
                <a:gd name="T20" fmla="*/ 461 w 495"/>
                <a:gd name="T21" fmla="*/ 65 h 323"/>
                <a:gd name="T22" fmla="*/ 468 w 495"/>
                <a:gd name="T23" fmla="*/ 54 h 323"/>
                <a:gd name="T24" fmla="*/ 453 w 495"/>
                <a:gd name="T25" fmla="*/ 49 h 323"/>
                <a:gd name="T26" fmla="*/ 434 w 495"/>
                <a:gd name="T27" fmla="*/ 37 h 323"/>
                <a:gd name="T28" fmla="*/ 427 w 495"/>
                <a:gd name="T29" fmla="*/ 15 h 323"/>
                <a:gd name="T30" fmla="*/ 414 w 495"/>
                <a:gd name="T31" fmla="*/ 11 h 323"/>
                <a:gd name="T32" fmla="*/ 402 w 495"/>
                <a:gd name="T33" fmla="*/ 2 h 323"/>
                <a:gd name="T34" fmla="*/ 329 w 495"/>
                <a:gd name="T35" fmla="*/ 17 h 323"/>
                <a:gd name="T36" fmla="*/ 122 w 495"/>
                <a:gd name="T37" fmla="*/ 58 h 323"/>
                <a:gd name="T38" fmla="*/ 55 w 495"/>
                <a:gd name="T39" fmla="*/ 45 h 323"/>
                <a:gd name="T40" fmla="*/ 30 w 495"/>
                <a:gd name="T41" fmla="*/ 60 h 323"/>
                <a:gd name="T42" fmla="*/ 23 w 495"/>
                <a:gd name="T43" fmla="*/ 65 h 323"/>
                <a:gd name="T44" fmla="*/ 0 w 495"/>
                <a:gd name="T45" fmla="*/ 82 h 323"/>
                <a:gd name="T46" fmla="*/ 25 w 495"/>
                <a:gd name="T47" fmla="*/ 225 h 323"/>
                <a:gd name="T48" fmla="*/ 126 w 495"/>
                <a:gd name="T49" fmla="*/ 308 h 323"/>
                <a:gd name="T50" fmla="*/ 421 w 495"/>
                <a:gd name="T51" fmla="*/ 248 h 323"/>
                <a:gd name="T52" fmla="*/ 429 w 495"/>
                <a:gd name="T53" fmla="*/ 235 h 323"/>
                <a:gd name="T54" fmla="*/ 442 w 495"/>
                <a:gd name="T55" fmla="*/ 229 h 323"/>
                <a:gd name="T56" fmla="*/ 449 w 495"/>
                <a:gd name="T57" fmla="*/ 233 h 323"/>
                <a:gd name="T58" fmla="*/ 463 w 495"/>
                <a:gd name="T59" fmla="*/ 223 h 323"/>
                <a:gd name="T60" fmla="*/ 470 w 495"/>
                <a:gd name="T61" fmla="*/ 210 h 323"/>
                <a:gd name="T62" fmla="*/ 476 w 495"/>
                <a:gd name="T63" fmla="*/ 205 h 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95" h="323">
                  <a:moveTo>
                    <a:pt x="476" y="203"/>
                  </a:moveTo>
                  <a:lnTo>
                    <a:pt x="478" y="203"/>
                  </a:lnTo>
                  <a:lnTo>
                    <a:pt x="483" y="195"/>
                  </a:lnTo>
                  <a:lnTo>
                    <a:pt x="491" y="188"/>
                  </a:lnTo>
                  <a:lnTo>
                    <a:pt x="495" y="182"/>
                  </a:lnTo>
                  <a:lnTo>
                    <a:pt x="478" y="169"/>
                  </a:lnTo>
                  <a:lnTo>
                    <a:pt x="472" y="163"/>
                  </a:lnTo>
                  <a:lnTo>
                    <a:pt x="468" y="161"/>
                  </a:lnTo>
                  <a:lnTo>
                    <a:pt x="461" y="158"/>
                  </a:lnTo>
                  <a:lnTo>
                    <a:pt x="461" y="150"/>
                  </a:lnTo>
                  <a:lnTo>
                    <a:pt x="453" y="148"/>
                  </a:lnTo>
                  <a:lnTo>
                    <a:pt x="448" y="141"/>
                  </a:lnTo>
                  <a:lnTo>
                    <a:pt x="444" y="129"/>
                  </a:lnTo>
                  <a:lnTo>
                    <a:pt x="449" y="122"/>
                  </a:lnTo>
                  <a:lnTo>
                    <a:pt x="451" y="116"/>
                  </a:lnTo>
                  <a:lnTo>
                    <a:pt x="449" y="109"/>
                  </a:lnTo>
                  <a:lnTo>
                    <a:pt x="446" y="107"/>
                  </a:lnTo>
                  <a:lnTo>
                    <a:pt x="444" y="103"/>
                  </a:lnTo>
                  <a:lnTo>
                    <a:pt x="449" y="96"/>
                  </a:lnTo>
                  <a:lnTo>
                    <a:pt x="459" y="79"/>
                  </a:lnTo>
                  <a:lnTo>
                    <a:pt x="459" y="71"/>
                  </a:lnTo>
                  <a:lnTo>
                    <a:pt x="461" y="65"/>
                  </a:lnTo>
                  <a:lnTo>
                    <a:pt x="468" y="56"/>
                  </a:lnTo>
                  <a:lnTo>
                    <a:pt x="468" y="54"/>
                  </a:lnTo>
                  <a:lnTo>
                    <a:pt x="461" y="50"/>
                  </a:lnTo>
                  <a:lnTo>
                    <a:pt x="453" y="49"/>
                  </a:lnTo>
                  <a:lnTo>
                    <a:pt x="440" y="45"/>
                  </a:lnTo>
                  <a:lnTo>
                    <a:pt x="434" y="37"/>
                  </a:lnTo>
                  <a:lnTo>
                    <a:pt x="433" y="30"/>
                  </a:lnTo>
                  <a:lnTo>
                    <a:pt x="427" y="15"/>
                  </a:lnTo>
                  <a:lnTo>
                    <a:pt x="419" y="9"/>
                  </a:lnTo>
                  <a:lnTo>
                    <a:pt x="414" y="11"/>
                  </a:lnTo>
                  <a:lnTo>
                    <a:pt x="410" y="3"/>
                  </a:lnTo>
                  <a:lnTo>
                    <a:pt x="402" y="2"/>
                  </a:lnTo>
                  <a:lnTo>
                    <a:pt x="402" y="0"/>
                  </a:lnTo>
                  <a:lnTo>
                    <a:pt x="329" y="17"/>
                  </a:lnTo>
                  <a:lnTo>
                    <a:pt x="220" y="39"/>
                  </a:lnTo>
                  <a:lnTo>
                    <a:pt x="122" y="58"/>
                  </a:lnTo>
                  <a:lnTo>
                    <a:pt x="58" y="69"/>
                  </a:lnTo>
                  <a:lnTo>
                    <a:pt x="55" y="45"/>
                  </a:lnTo>
                  <a:lnTo>
                    <a:pt x="53" y="43"/>
                  </a:lnTo>
                  <a:lnTo>
                    <a:pt x="30" y="60"/>
                  </a:lnTo>
                  <a:lnTo>
                    <a:pt x="30" y="58"/>
                  </a:lnTo>
                  <a:lnTo>
                    <a:pt x="23" y="65"/>
                  </a:lnTo>
                  <a:lnTo>
                    <a:pt x="10" y="77"/>
                  </a:lnTo>
                  <a:lnTo>
                    <a:pt x="0" y="82"/>
                  </a:lnTo>
                  <a:lnTo>
                    <a:pt x="0" y="86"/>
                  </a:lnTo>
                  <a:lnTo>
                    <a:pt x="25" y="225"/>
                  </a:lnTo>
                  <a:lnTo>
                    <a:pt x="42" y="323"/>
                  </a:lnTo>
                  <a:lnTo>
                    <a:pt x="126" y="308"/>
                  </a:lnTo>
                  <a:lnTo>
                    <a:pt x="265" y="282"/>
                  </a:lnTo>
                  <a:lnTo>
                    <a:pt x="421" y="248"/>
                  </a:lnTo>
                  <a:lnTo>
                    <a:pt x="425" y="242"/>
                  </a:lnTo>
                  <a:lnTo>
                    <a:pt x="429" y="235"/>
                  </a:lnTo>
                  <a:lnTo>
                    <a:pt x="434" y="231"/>
                  </a:lnTo>
                  <a:lnTo>
                    <a:pt x="442" y="229"/>
                  </a:lnTo>
                  <a:lnTo>
                    <a:pt x="448" y="231"/>
                  </a:lnTo>
                  <a:lnTo>
                    <a:pt x="449" y="233"/>
                  </a:lnTo>
                  <a:lnTo>
                    <a:pt x="455" y="225"/>
                  </a:lnTo>
                  <a:lnTo>
                    <a:pt x="463" y="223"/>
                  </a:lnTo>
                  <a:lnTo>
                    <a:pt x="470" y="218"/>
                  </a:lnTo>
                  <a:lnTo>
                    <a:pt x="470" y="210"/>
                  </a:lnTo>
                  <a:lnTo>
                    <a:pt x="474" y="205"/>
                  </a:lnTo>
                  <a:lnTo>
                    <a:pt x="476" y="205"/>
                  </a:lnTo>
                  <a:lnTo>
                    <a:pt x="476" y="203"/>
                  </a:lnTo>
                  <a:close/>
                </a:path>
              </a:pathLst>
            </a:custGeom>
            <a:grpFill/>
            <a:ln w="28575" cap="rnd" cmpd="sng">
              <a:solidFill>
                <a:schemeClr val="bg1"/>
              </a:solidFill>
              <a:prstDash val="solid"/>
              <a:round/>
              <a:headEnd/>
              <a:tailEnd/>
            </a:ln>
          </p:spPr>
          <p:txBody>
            <a:bodyPr/>
            <a:lstStyle/>
            <a:p>
              <a:pPr defTabSz="914217">
                <a:defRPr/>
              </a:pPr>
              <a:endParaRPr lang="en-US" sz="900"/>
            </a:p>
          </p:txBody>
        </p:sp>
        <p:sp>
          <p:nvSpPr>
            <p:cNvPr id="115" name="Freeform 130"/>
            <p:cNvSpPr>
              <a:spLocks/>
            </p:cNvSpPr>
            <p:nvPr/>
          </p:nvSpPr>
          <p:spPr bwMode="auto">
            <a:xfrm>
              <a:off x="10965239" y="6023306"/>
              <a:ext cx="212698" cy="318947"/>
            </a:xfrm>
            <a:custGeom>
              <a:avLst/>
              <a:gdLst>
                <a:gd name="T0" fmla="*/ 21 w 92"/>
                <a:gd name="T1" fmla="*/ 0 h 152"/>
                <a:gd name="T2" fmla="*/ 13 w 92"/>
                <a:gd name="T3" fmla="*/ 2 h 152"/>
                <a:gd name="T4" fmla="*/ 8 w 92"/>
                <a:gd name="T5" fmla="*/ 6 h 152"/>
                <a:gd name="T6" fmla="*/ 4 w 92"/>
                <a:gd name="T7" fmla="*/ 13 h 152"/>
                <a:gd name="T8" fmla="*/ 0 w 92"/>
                <a:gd name="T9" fmla="*/ 19 h 152"/>
                <a:gd name="T10" fmla="*/ 23 w 92"/>
                <a:gd name="T11" fmla="*/ 98 h 152"/>
                <a:gd name="T12" fmla="*/ 34 w 92"/>
                <a:gd name="T13" fmla="*/ 145 h 152"/>
                <a:gd name="T14" fmla="*/ 40 w 92"/>
                <a:gd name="T15" fmla="*/ 152 h 152"/>
                <a:gd name="T16" fmla="*/ 89 w 92"/>
                <a:gd name="T17" fmla="*/ 141 h 152"/>
                <a:gd name="T18" fmla="*/ 90 w 92"/>
                <a:gd name="T19" fmla="*/ 139 h 152"/>
                <a:gd name="T20" fmla="*/ 92 w 92"/>
                <a:gd name="T21" fmla="*/ 139 h 152"/>
                <a:gd name="T22" fmla="*/ 87 w 92"/>
                <a:gd name="T23" fmla="*/ 126 h 152"/>
                <a:gd name="T24" fmla="*/ 79 w 92"/>
                <a:gd name="T25" fmla="*/ 128 h 152"/>
                <a:gd name="T26" fmla="*/ 77 w 92"/>
                <a:gd name="T27" fmla="*/ 130 h 152"/>
                <a:gd name="T28" fmla="*/ 83 w 92"/>
                <a:gd name="T29" fmla="*/ 122 h 152"/>
                <a:gd name="T30" fmla="*/ 79 w 92"/>
                <a:gd name="T31" fmla="*/ 120 h 152"/>
                <a:gd name="T32" fmla="*/ 79 w 92"/>
                <a:gd name="T33" fmla="*/ 115 h 152"/>
                <a:gd name="T34" fmla="*/ 81 w 92"/>
                <a:gd name="T35" fmla="*/ 107 h 152"/>
                <a:gd name="T36" fmla="*/ 79 w 92"/>
                <a:gd name="T37" fmla="*/ 103 h 152"/>
                <a:gd name="T38" fmla="*/ 72 w 92"/>
                <a:gd name="T39" fmla="*/ 105 h 152"/>
                <a:gd name="T40" fmla="*/ 59 w 92"/>
                <a:gd name="T41" fmla="*/ 94 h 152"/>
                <a:gd name="T42" fmla="*/ 57 w 92"/>
                <a:gd name="T43" fmla="*/ 86 h 152"/>
                <a:gd name="T44" fmla="*/ 49 w 92"/>
                <a:gd name="T45" fmla="*/ 81 h 152"/>
                <a:gd name="T46" fmla="*/ 45 w 92"/>
                <a:gd name="T47" fmla="*/ 71 h 152"/>
                <a:gd name="T48" fmla="*/ 43 w 92"/>
                <a:gd name="T49" fmla="*/ 64 h 152"/>
                <a:gd name="T50" fmla="*/ 40 w 92"/>
                <a:gd name="T51" fmla="*/ 56 h 152"/>
                <a:gd name="T52" fmla="*/ 32 w 92"/>
                <a:gd name="T53" fmla="*/ 51 h 152"/>
                <a:gd name="T54" fmla="*/ 27 w 92"/>
                <a:gd name="T55" fmla="*/ 45 h 152"/>
                <a:gd name="T56" fmla="*/ 23 w 92"/>
                <a:gd name="T57" fmla="*/ 38 h 152"/>
                <a:gd name="T58" fmla="*/ 23 w 92"/>
                <a:gd name="T59" fmla="*/ 32 h 152"/>
                <a:gd name="T60" fmla="*/ 19 w 92"/>
                <a:gd name="T61" fmla="*/ 24 h 152"/>
                <a:gd name="T62" fmla="*/ 21 w 92"/>
                <a:gd name="T63" fmla="*/ 21 h 152"/>
                <a:gd name="T64" fmla="*/ 25 w 92"/>
                <a:gd name="T65" fmla="*/ 13 h 152"/>
                <a:gd name="T66" fmla="*/ 25 w 92"/>
                <a:gd name="T67" fmla="*/ 6 h 152"/>
                <a:gd name="T68" fmla="*/ 28 w 92"/>
                <a:gd name="T69" fmla="*/ 4 h 152"/>
                <a:gd name="T70" fmla="*/ 27 w 92"/>
                <a:gd name="T71" fmla="*/ 2 h 152"/>
                <a:gd name="T72" fmla="*/ 21 w 92"/>
                <a:gd name="T73" fmla="*/ 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2" h="152">
                  <a:moveTo>
                    <a:pt x="21" y="0"/>
                  </a:moveTo>
                  <a:lnTo>
                    <a:pt x="13" y="2"/>
                  </a:lnTo>
                  <a:lnTo>
                    <a:pt x="8" y="6"/>
                  </a:lnTo>
                  <a:lnTo>
                    <a:pt x="4" y="13"/>
                  </a:lnTo>
                  <a:lnTo>
                    <a:pt x="0" y="19"/>
                  </a:lnTo>
                  <a:lnTo>
                    <a:pt x="23" y="98"/>
                  </a:lnTo>
                  <a:lnTo>
                    <a:pt x="34" y="145"/>
                  </a:lnTo>
                  <a:lnTo>
                    <a:pt x="40" y="152"/>
                  </a:lnTo>
                  <a:lnTo>
                    <a:pt x="89" y="141"/>
                  </a:lnTo>
                  <a:lnTo>
                    <a:pt x="90" y="139"/>
                  </a:lnTo>
                  <a:lnTo>
                    <a:pt x="92" y="139"/>
                  </a:lnTo>
                  <a:lnTo>
                    <a:pt x="87" y="126"/>
                  </a:lnTo>
                  <a:lnTo>
                    <a:pt x="79" y="128"/>
                  </a:lnTo>
                  <a:lnTo>
                    <a:pt x="77" y="130"/>
                  </a:lnTo>
                  <a:lnTo>
                    <a:pt x="83" y="122"/>
                  </a:lnTo>
                  <a:lnTo>
                    <a:pt x="79" y="120"/>
                  </a:lnTo>
                  <a:lnTo>
                    <a:pt x="79" y="115"/>
                  </a:lnTo>
                  <a:lnTo>
                    <a:pt x="81" y="107"/>
                  </a:lnTo>
                  <a:lnTo>
                    <a:pt x="79" y="103"/>
                  </a:lnTo>
                  <a:lnTo>
                    <a:pt x="72" y="105"/>
                  </a:lnTo>
                  <a:lnTo>
                    <a:pt x="59" y="94"/>
                  </a:lnTo>
                  <a:lnTo>
                    <a:pt x="57" y="86"/>
                  </a:lnTo>
                  <a:lnTo>
                    <a:pt x="49" y="81"/>
                  </a:lnTo>
                  <a:lnTo>
                    <a:pt x="45" y="71"/>
                  </a:lnTo>
                  <a:lnTo>
                    <a:pt x="43" y="64"/>
                  </a:lnTo>
                  <a:lnTo>
                    <a:pt x="40" y="56"/>
                  </a:lnTo>
                  <a:lnTo>
                    <a:pt x="32" y="51"/>
                  </a:lnTo>
                  <a:lnTo>
                    <a:pt x="27" y="45"/>
                  </a:lnTo>
                  <a:lnTo>
                    <a:pt x="23" y="38"/>
                  </a:lnTo>
                  <a:lnTo>
                    <a:pt x="23" y="32"/>
                  </a:lnTo>
                  <a:lnTo>
                    <a:pt x="19" y="24"/>
                  </a:lnTo>
                  <a:lnTo>
                    <a:pt x="21" y="21"/>
                  </a:lnTo>
                  <a:lnTo>
                    <a:pt x="25" y="13"/>
                  </a:lnTo>
                  <a:lnTo>
                    <a:pt x="25" y="6"/>
                  </a:lnTo>
                  <a:lnTo>
                    <a:pt x="28" y="4"/>
                  </a:lnTo>
                  <a:lnTo>
                    <a:pt x="27" y="2"/>
                  </a:lnTo>
                  <a:lnTo>
                    <a:pt x="21" y="0"/>
                  </a:lnTo>
                  <a:close/>
                </a:path>
              </a:pathLst>
            </a:custGeom>
            <a:grpFill/>
            <a:ln w="28575" cap="rnd" cmpd="sng">
              <a:solidFill>
                <a:schemeClr val="bg1"/>
              </a:solidFill>
              <a:prstDash val="solid"/>
              <a:round/>
              <a:headEnd/>
              <a:tailEnd/>
            </a:ln>
          </p:spPr>
          <p:txBody>
            <a:bodyPr/>
            <a:lstStyle/>
            <a:p>
              <a:pPr defTabSz="914217">
                <a:defRPr/>
              </a:pPr>
              <a:endParaRPr lang="en-US" sz="900"/>
            </a:p>
          </p:txBody>
        </p:sp>
        <p:grpSp>
          <p:nvGrpSpPr>
            <p:cNvPr id="116" name="Group 115"/>
            <p:cNvGrpSpPr/>
            <p:nvPr/>
          </p:nvGrpSpPr>
          <p:grpSpPr>
            <a:xfrm>
              <a:off x="9605812" y="6220550"/>
              <a:ext cx="1532823" cy="784779"/>
              <a:chOff x="4226838" y="2360583"/>
              <a:chExt cx="636937" cy="326143"/>
            </a:xfrm>
            <a:grpFill/>
          </p:grpSpPr>
          <p:sp>
            <p:nvSpPr>
              <p:cNvPr id="198" name="Freeform 122"/>
              <p:cNvSpPr>
                <a:spLocks/>
              </p:cNvSpPr>
              <p:nvPr/>
            </p:nvSpPr>
            <p:spPr bwMode="auto">
              <a:xfrm>
                <a:off x="4226838" y="2360583"/>
                <a:ext cx="632134" cy="326143"/>
              </a:xfrm>
              <a:custGeom>
                <a:avLst/>
                <a:gdLst>
                  <a:gd name="T0" fmla="*/ 472 w 658"/>
                  <a:gd name="T1" fmla="*/ 23 h 374"/>
                  <a:gd name="T2" fmla="*/ 455 w 658"/>
                  <a:gd name="T3" fmla="*/ 0 h 374"/>
                  <a:gd name="T4" fmla="*/ 397 w 658"/>
                  <a:gd name="T5" fmla="*/ 0 h 374"/>
                  <a:gd name="T6" fmla="*/ 389 w 658"/>
                  <a:gd name="T7" fmla="*/ 30 h 374"/>
                  <a:gd name="T8" fmla="*/ 368 w 658"/>
                  <a:gd name="T9" fmla="*/ 58 h 374"/>
                  <a:gd name="T10" fmla="*/ 346 w 658"/>
                  <a:gd name="T11" fmla="*/ 81 h 374"/>
                  <a:gd name="T12" fmla="*/ 334 w 658"/>
                  <a:gd name="T13" fmla="*/ 118 h 374"/>
                  <a:gd name="T14" fmla="*/ 306 w 658"/>
                  <a:gd name="T15" fmla="*/ 109 h 374"/>
                  <a:gd name="T16" fmla="*/ 295 w 658"/>
                  <a:gd name="T17" fmla="*/ 135 h 374"/>
                  <a:gd name="T18" fmla="*/ 284 w 658"/>
                  <a:gd name="T19" fmla="*/ 177 h 374"/>
                  <a:gd name="T20" fmla="*/ 272 w 658"/>
                  <a:gd name="T21" fmla="*/ 220 h 374"/>
                  <a:gd name="T22" fmla="*/ 254 w 658"/>
                  <a:gd name="T23" fmla="*/ 244 h 374"/>
                  <a:gd name="T24" fmla="*/ 224 w 658"/>
                  <a:gd name="T25" fmla="*/ 258 h 374"/>
                  <a:gd name="T26" fmla="*/ 192 w 658"/>
                  <a:gd name="T27" fmla="*/ 273 h 374"/>
                  <a:gd name="T28" fmla="*/ 154 w 658"/>
                  <a:gd name="T29" fmla="*/ 282 h 374"/>
                  <a:gd name="T30" fmla="*/ 128 w 658"/>
                  <a:gd name="T31" fmla="*/ 254 h 374"/>
                  <a:gd name="T32" fmla="*/ 73 w 658"/>
                  <a:gd name="T33" fmla="*/ 318 h 374"/>
                  <a:gd name="T34" fmla="*/ 53 w 658"/>
                  <a:gd name="T35" fmla="*/ 340 h 374"/>
                  <a:gd name="T36" fmla="*/ 21 w 658"/>
                  <a:gd name="T37" fmla="*/ 365 h 374"/>
                  <a:gd name="T38" fmla="*/ 41 w 658"/>
                  <a:gd name="T39" fmla="*/ 370 h 374"/>
                  <a:gd name="T40" fmla="*/ 169 w 658"/>
                  <a:gd name="T41" fmla="*/ 350 h 374"/>
                  <a:gd name="T42" fmla="*/ 466 w 658"/>
                  <a:gd name="T43" fmla="*/ 303 h 374"/>
                  <a:gd name="T44" fmla="*/ 645 w 658"/>
                  <a:gd name="T45" fmla="*/ 265 h 374"/>
                  <a:gd name="T46" fmla="*/ 652 w 658"/>
                  <a:gd name="T47" fmla="*/ 256 h 374"/>
                  <a:gd name="T48" fmla="*/ 641 w 658"/>
                  <a:gd name="T49" fmla="*/ 227 h 374"/>
                  <a:gd name="T50" fmla="*/ 615 w 658"/>
                  <a:gd name="T51" fmla="*/ 239 h 374"/>
                  <a:gd name="T52" fmla="*/ 598 w 658"/>
                  <a:gd name="T53" fmla="*/ 235 h 374"/>
                  <a:gd name="T54" fmla="*/ 579 w 658"/>
                  <a:gd name="T55" fmla="*/ 216 h 374"/>
                  <a:gd name="T56" fmla="*/ 556 w 658"/>
                  <a:gd name="T57" fmla="*/ 211 h 374"/>
                  <a:gd name="T58" fmla="*/ 530 w 658"/>
                  <a:gd name="T59" fmla="*/ 205 h 374"/>
                  <a:gd name="T60" fmla="*/ 556 w 658"/>
                  <a:gd name="T61" fmla="*/ 199 h 374"/>
                  <a:gd name="T62" fmla="*/ 581 w 658"/>
                  <a:gd name="T63" fmla="*/ 212 h 374"/>
                  <a:gd name="T64" fmla="*/ 605 w 658"/>
                  <a:gd name="T65" fmla="*/ 224 h 374"/>
                  <a:gd name="T66" fmla="*/ 601 w 658"/>
                  <a:gd name="T67" fmla="*/ 207 h 374"/>
                  <a:gd name="T68" fmla="*/ 573 w 658"/>
                  <a:gd name="T69" fmla="*/ 190 h 374"/>
                  <a:gd name="T70" fmla="*/ 592 w 658"/>
                  <a:gd name="T71" fmla="*/ 197 h 374"/>
                  <a:gd name="T72" fmla="*/ 600 w 658"/>
                  <a:gd name="T73" fmla="*/ 182 h 374"/>
                  <a:gd name="T74" fmla="*/ 598 w 658"/>
                  <a:gd name="T75" fmla="*/ 169 h 374"/>
                  <a:gd name="T76" fmla="*/ 579 w 658"/>
                  <a:gd name="T77" fmla="*/ 160 h 374"/>
                  <a:gd name="T78" fmla="*/ 551 w 658"/>
                  <a:gd name="T79" fmla="*/ 137 h 374"/>
                  <a:gd name="T80" fmla="*/ 522 w 658"/>
                  <a:gd name="T81" fmla="*/ 115 h 374"/>
                  <a:gd name="T82" fmla="*/ 537 w 658"/>
                  <a:gd name="T83" fmla="*/ 122 h 374"/>
                  <a:gd name="T84" fmla="*/ 562 w 658"/>
                  <a:gd name="T85" fmla="*/ 141 h 374"/>
                  <a:gd name="T86" fmla="*/ 590 w 658"/>
                  <a:gd name="T87" fmla="*/ 156 h 374"/>
                  <a:gd name="T88" fmla="*/ 596 w 658"/>
                  <a:gd name="T89" fmla="*/ 133 h 374"/>
                  <a:gd name="T90" fmla="*/ 575 w 658"/>
                  <a:gd name="T91" fmla="*/ 118 h 374"/>
                  <a:gd name="T92" fmla="*/ 560 w 658"/>
                  <a:gd name="T93" fmla="*/ 105 h 374"/>
                  <a:gd name="T94" fmla="*/ 534 w 658"/>
                  <a:gd name="T95" fmla="*/ 107 h 374"/>
                  <a:gd name="T96" fmla="*/ 507 w 658"/>
                  <a:gd name="T97" fmla="*/ 96 h 374"/>
                  <a:gd name="T98" fmla="*/ 496 w 658"/>
                  <a:gd name="T99" fmla="*/ 90 h 374"/>
                  <a:gd name="T100" fmla="*/ 504 w 658"/>
                  <a:gd name="T101" fmla="*/ 66 h 374"/>
                  <a:gd name="T102" fmla="*/ 509 w 658"/>
                  <a:gd name="T103" fmla="*/ 45 h 374"/>
                  <a:gd name="T104" fmla="*/ 492 w 658"/>
                  <a:gd name="T105" fmla="*/ 28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58" h="374">
                    <a:moveTo>
                      <a:pt x="492" y="28"/>
                    </a:moveTo>
                    <a:lnTo>
                      <a:pt x="489" y="24"/>
                    </a:lnTo>
                    <a:lnTo>
                      <a:pt x="481" y="23"/>
                    </a:lnTo>
                    <a:lnTo>
                      <a:pt x="472" y="23"/>
                    </a:lnTo>
                    <a:lnTo>
                      <a:pt x="464" y="17"/>
                    </a:lnTo>
                    <a:lnTo>
                      <a:pt x="466" y="11"/>
                    </a:lnTo>
                    <a:lnTo>
                      <a:pt x="462" y="4"/>
                    </a:lnTo>
                    <a:lnTo>
                      <a:pt x="455" y="0"/>
                    </a:lnTo>
                    <a:lnTo>
                      <a:pt x="442" y="0"/>
                    </a:lnTo>
                    <a:lnTo>
                      <a:pt x="438" y="13"/>
                    </a:lnTo>
                    <a:lnTo>
                      <a:pt x="434" y="21"/>
                    </a:lnTo>
                    <a:lnTo>
                      <a:pt x="397" y="0"/>
                    </a:lnTo>
                    <a:lnTo>
                      <a:pt x="389" y="2"/>
                    </a:lnTo>
                    <a:lnTo>
                      <a:pt x="391" y="9"/>
                    </a:lnTo>
                    <a:lnTo>
                      <a:pt x="387" y="17"/>
                    </a:lnTo>
                    <a:lnTo>
                      <a:pt x="389" y="30"/>
                    </a:lnTo>
                    <a:lnTo>
                      <a:pt x="383" y="38"/>
                    </a:lnTo>
                    <a:lnTo>
                      <a:pt x="380" y="51"/>
                    </a:lnTo>
                    <a:lnTo>
                      <a:pt x="374" y="58"/>
                    </a:lnTo>
                    <a:lnTo>
                      <a:pt x="368" y="58"/>
                    </a:lnTo>
                    <a:lnTo>
                      <a:pt x="363" y="71"/>
                    </a:lnTo>
                    <a:lnTo>
                      <a:pt x="355" y="73"/>
                    </a:lnTo>
                    <a:lnTo>
                      <a:pt x="348" y="73"/>
                    </a:lnTo>
                    <a:lnTo>
                      <a:pt x="346" y="81"/>
                    </a:lnTo>
                    <a:lnTo>
                      <a:pt x="344" y="90"/>
                    </a:lnTo>
                    <a:lnTo>
                      <a:pt x="340" y="96"/>
                    </a:lnTo>
                    <a:lnTo>
                      <a:pt x="338" y="111"/>
                    </a:lnTo>
                    <a:lnTo>
                      <a:pt x="334" y="118"/>
                    </a:lnTo>
                    <a:lnTo>
                      <a:pt x="329" y="120"/>
                    </a:lnTo>
                    <a:lnTo>
                      <a:pt x="314" y="118"/>
                    </a:lnTo>
                    <a:lnTo>
                      <a:pt x="314" y="115"/>
                    </a:lnTo>
                    <a:lnTo>
                      <a:pt x="306" y="109"/>
                    </a:lnTo>
                    <a:lnTo>
                      <a:pt x="299" y="111"/>
                    </a:lnTo>
                    <a:lnTo>
                      <a:pt x="299" y="126"/>
                    </a:lnTo>
                    <a:lnTo>
                      <a:pt x="299" y="132"/>
                    </a:lnTo>
                    <a:lnTo>
                      <a:pt x="295" y="135"/>
                    </a:lnTo>
                    <a:lnTo>
                      <a:pt x="291" y="149"/>
                    </a:lnTo>
                    <a:lnTo>
                      <a:pt x="287" y="156"/>
                    </a:lnTo>
                    <a:lnTo>
                      <a:pt x="286" y="164"/>
                    </a:lnTo>
                    <a:lnTo>
                      <a:pt x="284" y="177"/>
                    </a:lnTo>
                    <a:lnTo>
                      <a:pt x="276" y="186"/>
                    </a:lnTo>
                    <a:lnTo>
                      <a:pt x="269" y="199"/>
                    </a:lnTo>
                    <a:lnTo>
                      <a:pt x="267" y="212"/>
                    </a:lnTo>
                    <a:lnTo>
                      <a:pt x="272" y="220"/>
                    </a:lnTo>
                    <a:lnTo>
                      <a:pt x="267" y="226"/>
                    </a:lnTo>
                    <a:lnTo>
                      <a:pt x="269" y="233"/>
                    </a:lnTo>
                    <a:lnTo>
                      <a:pt x="267" y="235"/>
                    </a:lnTo>
                    <a:lnTo>
                      <a:pt x="254" y="244"/>
                    </a:lnTo>
                    <a:lnTo>
                      <a:pt x="246" y="243"/>
                    </a:lnTo>
                    <a:lnTo>
                      <a:pt x="233" y="254"/>
                    </a:lnTo>
                    <a:lnTo>
                      <a:pt x="224" y="250"/>
                    </a:lnTo>
                    <a:lnTo>
                      <a:pt x="224" y="258"/>
                    </a:lnTo>
                    <a:lnTo>
                      <a:pt x="222" y="263"/>
                    </a:lnTo>
                    <a:lnTo>
                      <a:pt x="214" y="265"/>
                    </a:lnTo>
                    <a:lnTo>
                      <a:pt x="199" y="273"/>
                    </a:lnTo>
                    <a:lnTo>
                      <a:pt x="192" y="273"/>
                    </a:lnTo>
                    <a:lnTo>
                      <a:pt x="180" y="269"/>
                    </a:lnTo>
                    <a:lnTo>
                      <a:pt x="178" y="274"/>
                    </a:lnTo>
                    <a:lnTo>
                      <a:pt x="165" y="284"/>
                    </a:lnTo>
                    <a:lnTo>
                      <a:pt x="154" y="282"/>
                    </a:lnTo>
                    <a:lnTo>
                      <a:pt x="141" y="274"/>
                    </a:lnTo>
                    <a:lnTo>
                      <a:pt x="133" y="267"/>
                    </a:lnTo>
                    <a:lnTo>
                      <a:pt x="128" y="259"/>
                    </a:lnTo>
                    <a:lnTo>
                      <a:pt x="128" y="254"/>
                    </a:lnTo>
                    <a:lnTo>
                      <a:pt x="101" y="286"/>
                    </a:lnTo>
                    <a:lnTo>
                      <a:pt x="77" y="303"/>
                    </a:lnTo>
                    <a:lnTo>
                      <a:pt x="73" y="310"/>
                    </a:lnTo>
                    <a:lnTo>
                      <a:pt x="73" y="318"/>
                    </a:lnTo>
                    <a:lnTo>
                      <a:pt x="64" y="323"/>
                    </a:lnTo>
                    <a:lnTo>
                      <a:pt x="64" y="329"/>
                    </a:lnTo>
                    <a:lnTo>
                      <a:pt x="58" y="336"/>
                    </a:lnTo>
                    <a:lnTo>
                      <a:pt x="53" y="340"/>
                    </a:lnTo>
                    <a:lnTo>
                      <a:pt x="45" y="346"/>
                    </a:lnTo>
                    <a:lnTo>
                      <a:pt x="43" y="352"/>
                    </a:lnTo>
                    <a:lnTo>
                      <a:pt x="28" y="359"/>
                    </a:lnTo>
                    <a:lnTo>
                      <a:pt x="21" y="365"/>
                    </a:lnTo>
                    <a:lnTo>
                      <a:pt x="13" y="367"/>
                    </a:lnTo>
                    <a:lnTo>
                      <a:pt x="0" y="374"/>
                    </a:lnTo>
                    <a:lnTo>
                      <a:pt x="26" y="370"/>
                    </a:lnTo>
                    <a:lnTo>
                      <a:pt x="41" y="370"/>
                    </a:lnTo>
                    <a:lnTo>
                      <a:pt x="98" y="361"/>
                    </a:lnTo>
                    <a:lnTo>
                      <a:pt x="133" y="357"/>
                    </a:lnTo>
                    <a:lnTo>
                      <a:pt x="160" y="350"/>
                    </a:lnTo>
                    <a:lnTo>
                      <a:pt x="169" y="350"/>
                    </a:lnTo>
                    <a:lnTo>
                      <a:pt x="184" y="350"/>
                    </a:lnTo>
                    <a:lnTo>
                      <a:pt x="210" y="348"/>
                    </a:lnTo>
                    <a:lnTo>
                      <a:pt x="278" y="336"/>
                    </a:lnTo>
                    <a:lnTo>
                      <a:pt x="466" y="303"/>
                    </a:lnTo>
                    <a:lnTo>
                      <a:pt x="560" y="284"/>
                    </a:lnTo>
                    <a:lnTo>
                      <a:pt x="643" y="265"/>
                    </a:lnTo>
                    <a:lnTo>
                      <a:pt x="641" y="261"/>
                    </a:lnTo>
                    <a:lnTo>
                      <a:pt x="645" y="265"/>
                    </a:lnTo>
                    <a:lnTo>
                      <a:pt x="648" y="263"/>
                    </a:lnTo>
                    <a:lnTo>
                      <a:pt x="647" y="258"/>
                    </a:lnTo>
                    <a:lnTo>
                      <a:pt x="647" y="250"/>
                    </a:lnTo>
                    <a:lnTo>
                      <a:pt x="652" y="256"/>
                    </a:lnTo>
                    <a:lnTo>
                      <a:pt x="656" y="263"/>
                    </a:lnTo>
                    <a:lnTo>
                      <a:pt x="658" y="261"/>
                    </a:lnTo>
                    <a:lnTo>
                      <a:pt x="647" y="241"/>
                    </a:lnTo>
                    <a:lnTo>
                      <a:pt x="641" y="227"/>
                    </a:lnTo>
                    <a:lnTo>
                      <a:pt x="620" y="227"/>
                    </a:lnTo>
                    <a:lnTo>
                      <a:pt x="615" y="226"/>
                    </a:lnTo>
                    <a:lnTo>
                      <a:pt x="613" y="235"/>
                    </a:lnTo>
                    <a:lnTo>
                      <a:pt x="615" y="239"/>
                    </a:lnTo>
                    <a:lnTo>
                      <a:pt x="609" y="235"/>
                    </a:lnTo>
                    <a:lnTo>
                      <a:pt x="603" y="235"/>
                    </a:lnTo>
                    <a:lnTo>
                      <a:pt x="596" y="241"/>
                    </a:lnTo>
                    <a:lnTo>
                      <a:pt x="598" y="235"/>
                    </a:lnTo>
                    <a:lnTo>
                      <a:pt x="592" y="227"/>
                    </a:lnTo>
                    <a:lnTo>
                      <a:pt x="584" y="224"/>
                    </a:lnTo>
                    <a:lnTo>
                      <a:pt x="584" y="224"/>
                    </a:lnTo>
                    <a:lnTo>
                      <a:pt x="579" y="216"/>
                    </a:lnTo>
                    <a:lnTo>
                      <a:pt x="577" y="211"/>
                    </a:lnTo>
                    <a:lnTo>
                      <a:pt x="569" y="212"/>
                    </a:lnTo>
                    <a:lnTo>
                      <a:pt x="562" y="211"/>
                    </a:lnTo>
                    <a:lnTo>
                      <a:pt x="556" y="211"/>
                    </a:lnTo>
                    <a:lnTo>
                      <a:pt x="543" y="207"/>
                    </a:lnTo>
                    <a:lnTo>
                      <a:pt x="522" y="207"/>
                    </a:lnTo>
                    <a:lnTo>
                      <a:pt x="524" y="203"/>
                    </a:lnTo>
                    <a:lnTo>
                      <a:pt x="530" y="205"/>
                    </a:lnTo>
                    <a:lnTo>
                      <a:pt x="545" y="201"/>
                    </a:lnTo>
                    <a:lnTo>
                      <a:pt x="553" y="207"/>
                    </a:lnTo>
                    <a:lnTo>
                      <a:pt x="556" y="207"/>
                    </a:lnTo>
                    <a:lnTo>
                      <a:pt x="556" y="199"/>
                    </a:lnTo>
                    <a:lnTo>
                      <a:pt x="562" y="207"/>
                    </a:lnTo>
                    <a:lnTo>
                      <a:pt x="569" y="211"/>
                    </a:lnTo>
                    <a:lnTo>
                      <a:pt x="575" y="205"/>
                    </a:lnTo>
                    <a:lnTo>
                      <a:pt x="581" y="212"/>
                    </a:lnTo>
                    <a:lnTo>
                      <a:pt x="588" y="218"/>
                    </a:lnTo>
                    <a:lnTo>
                      <a:pt x="596" y="220"/>
                    </a:lnTo>
                    <a:lnTo>
                      <a:pt x="601" y="227"/>
                    </a:lnTo>
                    <a:lnTo>
                      <a:pt x="605" y="224"/>
                    </a:lnTo>
                    <a:lnTo>
                      <a:pt x="609" y="222"/>
                    </a:lnTo>
                    <a:lnTo>
                      <a:pt x="611" y="216"/>
                    </a:lnTo>
                    <a:lnTo>
                      <a:pt x="609" y="209"/>
                    </a:lnTo>
                    <a:lnTo>
                      <a:pt x="601" y="207"/>
                    </a:lnTo>
                    <a:lnTo>
                      <a:pt x="600" y="199"/>
                    </a:lnTo>
                    <a:lnTo>
                      <a:pt x="592" y="201"/>
                    </a:lnTo>
                    <a:lnTo>
                      <a:pt x="579" y="196"/>
                    </a:lnTo>
                    <a:lnTo>
                      <a:pt x="573" y="190"/>
                    </a:lnTo>
                    <a:lnTo>
                      <a:pt x="558" y="179"/>
                    </a:lnTo>
                    <a:lnTo>
                      <a:pt x="566" y="179"/>
                    </a:lnTo>
                    <a:lnTo>
                      <a:pt x="579" y="192"/>
                    </a:lnTo>
                    <a:lnTo>
                      <a:pt x="592" y="197"/>
                    </a:lnTo>
                    <a:lnTo>
                      <a:pt x="596" y="190"/>
                    </a:lnTo>
                    <a:lnTo>
                      <a:pt x="590" y="184"/>
                    </a:lnTo>
                    <a:lnTo>
                      <a:pt x="592" y="182"/>
                    </a:lnTo>
                    <a:lnTo>
                      <a:pt x="600" y="182"/>
                    </a:lnTo>
                    <a:lnTo>
                      <a:pt x="605" y="188"/>
                    </a:lnTo>
                    <a:lnTo>
                      <a:pt x="607" y="182"/>
                    </a:lnTo>
                    <a:lnTo>
                      <a:pt x="603" y="169"/>
                    </a:lnTo>
                    <a:lnTo>
                      <a:pt x="598" y="169"/>
                    </a:lnTo>
                    <a:lnTo>
                      <a:pt x="590" y="167"/>
                    </a:lnTo>
                    <a:lnTo>
                      <a:pt x="594" y="165"/>
                    </a:lnTo>
                    <a:lnTo>
                      <a:pt x="586" y="160"/>
                    </a:lnTo>
                    <a:lnTo>
                      <a:pt x="579" y="160"/>
                    </a:lnTo>
                    <a:lnTo>
                      <a:pt x="573" y="154"/>
                    </a:lnTo>
                    <a:lnTo>
                      <a:pt x="571" y="150"/>
                    </a:lnTo>
                    <a:lnTo>
                      <a:pt x="556" y="145"/>
                    </a:lnTo>
                    <a:lnTo>
                      <a:pt x="551" y="137"/>
                    </a:lnTo>
                    <a:lnTo>
                      <a:pt x="545" y="133"/>
                    </a:lnTo>
                    <a:lnTo>
                      <a:pt x="539" y="130"/>
                    </a:lnTo>
                    <a:lnTo>
                      <a:pt x="536" y="124"/>
                    </a:lnTo>
                    <a:lnTo>
                      <a:pt x="522" y="115"/>
                    </a:lnTo>
                    <a:lnTo>
                      <a:pt x="517" y="115"/>
                    </a:lnTo>
                    <a:lnTo>
                      <a:pt x="522" y="113"/>
                    </a:lnTo>
                    <a:lnTo>
                      <a:pt x="530" y="117"/>
                    </a:lnTo>
                    <a:lnTo>
                      <a:pt x="537" y="122"/>
                    </a:lnTo>
                    <a:lnTo>
                      <a:pt x="545" y="130"/>
                    </a:lnTo>
                    <a:lnTo>
                      <a:pt x="551" y="132"/>
                    </a:lnTo>
                    <a:lnTo>
                      <a:pt x="556" y="139"/>
                    </a:lnTo>
                    <a:lnTo>
                      <a:pt x="562" y="141"/>
                    </a:lnTo>
                    <a:lnTo>
                      <a:pt x="575" y="150"/>
                    </a:lnTo>
                    <a:lnTo>
                      <a:pt x="583" y="152"/>
                    </a:lnTo>
                    <a:lnTo>
                      <a:pt x="583" y="154"/>
                    </a:lnTo>
                    <a:lnTo>
                      <a:pt x="590" y="156"/>
                    </a:lnTo>
                    <a:lnTo>
                      <a:pt x="594" y="147"/>
                    </a:lnTo>
                    <a:lnTo>
                      <a:pt x="594" y="139"/>
                    </a:lnTo>
                    <a:lnTo>
                      <a:pt x="588" y="132"/>
                    </a:lnTo>
                    <a:lnTo>
                      <a:pt x="596" y="133"/>
                    </a:lnTo>
                    <a:lnTo>
                      <a:pt x="596" y="126"/>
                    </a:lnTo>
                    <a:lnTo>
                      <a:pt x="581" y="120"/>
                    </a:lnTo>
                    <a:lnTo>
                      <a:pt x="575" y="120"/>
                    </a:lnTo>
                    <a:lnTo>
                      <a:pt x="575" y="118"/>
                    </a:lnTo>
                    <a:lnTo>
                      <a:pt x="568" y="118"/>
                    </a:lnTo>
                    <a:lnTo>
                      <a:pt x="568" y="115"/>
                    </a:lnTo>
                    <a:lnTo>
                      <a:pt x="562" y="109"/>
                    </a:lnTo>
                    <a:lnTo>
                      <a:pt x="560" y="105"/>
                    </a:lnTo>
                    <a:lnTo>
                      <a:pt x="547" y="109"/>
                    </a:lnTo>
                    <a:lnTo>
                      <a:pt x="545" y="107"/>
                    </a:lnTo>
                    <a:lnTo>
                      <a:pt x="537" y="107"/>
                    </a:lnTo>
                    <a:lnTo>
                      <a:pt x="534" y="107"/>
                    </a:lnTo>
                    <a:lnTo>
                      <a:pt x="522" y="96"/>
                    </a:lnTo>
                    <a:lnTo>
                      <a:pt x="522" y="90"/>
                    </a:lnTo>
                    <a:lnTo>
                      <a:pt x="515" y="90"/>
                    </a:lnTo>
                    <a:lnTo>
                      <a:pt x="507" y="96"/>
                    </a:lnTo>
                    <a:lnTo>
                      <a:pt x="502" y="98"/>
                    </a:lnTo>
                    <a:lnTo>
                      <a:pt x="496" y="98"/>
                    </a:lnTo>
                    <a:lnTo>
                      <a:pt x="492" y="90"/>
                    </a:lnTo>
                    <a:lnTo>
                      <a:pt x="496" y="90"/>
                    </a:lnTo>
                    <a:lnTo>
                      <a:pt x="494" y="83"/>
                    </a:lnTo>
                    <a:lnTo>
                      <a:pt x="498" y="62"/>
                    </a:lnTo>
                    <a:lnTo>
                      <a:pt x="502" y="66"/>
                    </a:lnTo>
                    <a:lnTo>
                      <a:pt x="504" y="66"/>
                    </a:lnTo>
                    <a:lnTo>
                      <a:pt x="506" y="62"/>
                    </a:lnTo>
                    <a:lnTo>
                      <a:pt x="504" y="58"/>
                    </a:lnTo>
                    <a:lnTo>
                      <a:pt x="511" y="53"/>
                    </a:lnTo>
                    <a:lnTo>
                      <a:pt x="509" y="45"/>
                    </a:lnTo>
                    <a:lnTo>
                      <a:pt x="507" y="41"/>
                    </a:lnTo>
                    <a:lnTo>
                      <a:pt x="506" y="34"/>
                    </a:lnTo>
                    <a:lnTo>
                      <a:pt x="500" y="30"/>
                    </a:lnTo>
                    <a:lnTo>
                      <a:pt x="492" y="28"/>
                    </a:lnTo>
                    <a:close/>
                  </a:path>
                </a:pathLst>
              </a:custGeom>
              <a:grpFill/>
              <a:ln w="28575" cap="rnd" cmpd="sng">
                <a:solidFill>
                  <a:schemeClr val="bg1"/>
                </a:solidFill>
                <a:prstDash val="solid"/>
                <a:round/>
                <a:headEnd/>
                <a:tailEnd/>
              </a:ln>
            </p:spPr>
            <p:txBody>
              <a:bodyPr/>
              <a:lstStyle/>
              <a:p>
                <a:pPr defTabSz="914217">
                  <a:defRPr/>
                </a:pPr>
                <a:endParaRPr lang="en-US" sz="900"/>
              </a:p>
            </p:txBody>
          </p:sp>
          <p:sp>
            <p:nvSpPr>
              <p:cNvPr id="199" name="Freeform 132"/>
              <p:cNvSpPr>
                <a:spLocks/>
              </p:cNvSpPr>
              <p:nvPr/>
            </p:nvSpPr>
            <p:spPr bwMode="auto">
              <a:xfrm>
                <a:off x="4830151" y="2444299"/>
                <a:ext cx="33624" cy="89820"/>
              </a:xfrm>
              <a:custGeom>
                <a:avLst/>
                <a:gdLst>
                  <a:gd name="T0" fmla="*/ 15 w 35"/>
                  <a:gd name="T1" fmla="*/ 13 h 103"/>
                  <a:gd name="T2" fmla="*/ 9 w 35"/>
                  <a:gd name="T3" fmla="*/ 19 h 103"/>
                  <a:gd name="T4" fmla="*/ 15 w 35"/>
                  <a:gd name="T5" fmla="*/ 24 h 103"/>
                  <a:gd name="T6" fmla="*/ 13 w 35"/>
                  <a:gd name="T7" fmla="*/ 32 h 103"/>
                  <a:gd name="T8" fmla="*/ 7 w 35"/>
                  <a:gd name="T9" fmla="*/ 32 h 103"/>
                  <a:gd name="T10" fmla="*/ 5 w 35"/>
                  <a:gd name="T11" fmla="*/ 45 h 103"/>
                  <a:gd name="T12" fmla="*/ 2 w 35"/>
                  <a:gd name="T13" fmla="*/ 56 h 103"/>
                  <a:gd name="T14" fmla="*/ 0 w 35"/>
                  <a:gd name="T15" fmla="*/ 71 h 103"/>
                  <a:gd name="T16" fmla="*/ 2 w 35"/>
                  <a:gd name="T17" fmla="*/ 79 h 103"/>
                  <a:gd name="T18" fmla="*/ 0 w 35"/>
                  <a:gd name="T19" fmla="*/ 81 h 103"/>
                  <a:gd name="T20" fmla="*/ 0 w 35"/>
                  <a:gd name="T21" fmla="*/ 94 h 103"/>
                  <a:gd name="T22" fmla="*/ 7 w 35"/>
                  <a:gd name="T23" fmla="*/ 103 h 103"/>
                  <a:gd name="T24" fmla="*/ 13 w 35"/>
                  <a:gd name="T25" fmla="*/ 90 h 103"/>
                  <a:gd name="T26" fmla="*/ 13 w 35"/>
                  <a:gd name="T27" fmla="*/ 79 h 103"/>
                  <a:gd name="T28" fmla="*/ 13 w 35"/>
                  <a:gd name="T29" fmla="*/ 71 h 103"/>
                  <a:gd name="T30" fmla="*/ 17 w 35"/>
                  <a:gd name="T31" fmla="*/ 64 h 103"/>
                  <a:gd name="T32" fmla="*/ 19 w 35"/>
                  <a:gd name="T33" fmla="*/ 58 h 103"/>
                  <a:gd name="T34" fmla="*/ 24 w 35"/>
                  <a:gd name="T35" fmla="*/ 62 h 103"/>
                  <a:gd name="T36" fmla="*/ 26 w 35"/>
                  <a:gd name="T37" fmla="*/ 62 h 103"/>
                  <a:gd name="T38" fmla="*/ 28 w 35"/>
                  <a:gd name="T39" fmla="*/ 54 h 103"/>
                  <a:gd name="T40" fmla="*/ 26 w 35"/>
                  <a:gd name="T41" fmla="*/ 41 h 103"/>
                  <a:gd name="T42" fmla="*/ 30 w 35"/>
                  <a:gd name="T43" fmla="*/ 28 h 103"/>
                  <a:gd name="T44" fmla="*/ 34 w 35"/>
                  <a:gd name="T45" fmla="*/ 17 h 103"/>
                  <a:gd name="T46" fmla="*/ 34 w 35"/>
                  <a:gd name="T47" fmla="*/ 11 h 103"/>
                  <a:gd name="T48" fmla="*/ 35 w 35"/>
                  <a:gd name="T49" fmla="*/ 0 h 103"/>
                  <a:gd name="T50" fmla="*/ 20 w 35"/>
                  <a:gd name="T51" fmla="*/ 6 h 103"/>
                  <a:gd name="T52" fmla="*/ 15 w 35"/>
                  <a:gd name="T53" fmla="*/ 13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5" h="103">
                    <a:moveTo>
                      <a:pt x="15" y="13"/>
                    </a:moveTo>
                    <a:lnTo>
                      <a:pt x="9" y="19"/>
                    </a:lnTo>
                    <a:lnTo>
                      <a:pt x="15" y="24"/>
                    </a:lnTo>
                    <a:lnTo>
                      <a:pt x="13" y="32"/>
                    </a:lnTo>
                    <a:lnTo>
                      <a:pt x="7" y="32"/>
                    </a:lnTo>
                    <a:lnTo>
                      <a:pt x="5" y="45"/>
                    </a:lnTo>
                    <a:lnTo>
                      <a:pt x="2" y="56"/>
                    </a:lnTo>
                    <a:lnTo>
                      <a:pt x="0" y="71"/>
                    </a:lnTo>
                    <a:lnTo>
                      <a:pt x="2" y="79"/>
                    </a:lnTo>
                    <a:lnTo>
                      <a:pt x="0" y="81"/>
                    </a:lnTo>
                    <a:lnTo>
                      <a:pt x="0" y="94"/>
                    </a:lnTo>
                    <a:lnTo>
                      <a:pt x="7" y="103"/>
                    </a:lnTo>
                    <a:lnTo>
                      <a:pt x="13" y="90"/>
                    </a:lnTo>
                    <a:lnTo>
                      <a:pt x="13" y="79"/>
                    </a:lnTo>
                    <a:lnTo>
                      <a:pt x="13" y="71"/>
                    </a:lnTo>
                    <a:lnTo>
                      <a:pt x="17" y="64"/>
                    </a:lnTo>
                    <a:lnTo>
                      <a:pt x="19" y="58"/>
                    </a:lnTo>
                    <a:lnTo>
                      <a:pt x="24" y="62"/>
                    </a:lnTo>
                    <a:lnTo>
                      <a:pt x="26" y="62"/>
                    </a:lnTo>
                    <a:lnTo>
                      <a:pt x="28" y="54"/>
                    </a:lnTo>
                    <a:lnTo>
                      <a:pt x="26" y="41"/>
                    </a:lnTo>
                    <a:lnTo>
                      <a:pt x="30" y="28"/>
                    </a:lnTo>
                    <a:lnTo>
                      <a:pt x="34" y="17"/>
                    </a:lnTo>
                    <a:lnTo>
                      <a:pt x="34" y="11"/>
                    </a:lnTo>
                    <a:lnTo>
                      <a:pt x="35" y="0"/>
                    </a:lnTo>
                    <a:lnTo>
                      <a:pt x="20" y="6"/>
                    </a:lnTo>
                    <a:lnTo>
                      <a:pt x="15" y="13"/>
                    </a:lnTo>
                    <a:close/>
                  </a:path>
                </a:pathLst>
              </a:custGeom>
              <a:grpFill/>
              <a:ln w="28575" cap="rnd" cmpd="sng">
                <a:solidFill>
                  <a:schemeClr val="bg1"/>
                </a:solidFill>
                <a:prstDash val="solid"/>
                <a:round/>
                <a:headEnd/>
                <a:tailEnd/>
              </a:ln>
            </p:spPr>
            <p:txBody>
              <a:bodyPr/>
              <a:lstStyle/>
              <a:p>
                <a:pPr defTabSz="914217">
                  <a:defRPr/>
                </a:pPr>
                <a:endParaRPr lang="en-US" sz="900"/>
              </a:p>
            </p:txBody>
          </p:sp>
        </p:grpSp>
        <p:sp>
          <p:nvSpPr>
            <p:cNvPr id="117" name="Freeform 133"/>
            <p:cNvSpPr>
              <a:spLocks/>
            </p:cNvSpPr>
            <p:nvPr/>
          </p:nvSpPr>
          <p:spPr bwMode="auto">
            <a:xfrm>
              <a:off x="11097021" y="4728630"/>
              <a:ext cx="330610" cy="564454"/>
            </a:xfrm>
            <a:custGeom>
              <a:avLst/>
              <a:gdLst>
                <a:gd name="T0" fmla="*/ 2 w 143"/>
                <a:gd name="T1" fmla="*/ 44 h 269"/>
                <a:gd name="T2" fmla="*/ 2 w 143"/>
                <a:gd name="T3" fmla="*/ 51 h 269"/>
                <a:gd name="T4" fmla="*/ 7 w 143"/>
                <a:gd name="T5" fmla="*/ 59 h 269"/>
                <a:gd name="T6" fmla="*/ 7 w 143"/>
                <a:gd name="T7" fmla="*/ 76 h 269"/>
                <a:gd name="T8" fmla="*/ 9 w 143"/>
                <a:gd name="T9" fmla="*/ 83 h 269"/>
                <a:gd name="T10" fmla="*/ 17 w 143"/>
                <a:gd name="T11" fmla="*/ 89 h 269"/>
                <a:gd name="T12" fmla="*/ 18 w 143"/>
                <a:gd name="T13" fmla="*/ 96 h 269"/>
                <a:gd name="T14" fmla="*/ 18 w 143"/>
                <a:gd name="T15" fmla="*/ 102 h 269"/>
                <a:gd name="T16" fmla="*/ 20 w 143"/>
                <a:gd name="T17" fmla="*/ 109 h 269"/>
                <a:gd name="T18" fmla="*/ 20 w 143"/>
                <a:gd name="T19" fmla="*/ 117 h 269"/>
                <a:gd name="T20" fmla="*/ 18 w 143"/>
                <a:gd name="T21" fmla="*/ 121 h 269"/>
                <a:gd name="T22" fmla="*/ 18 w 143"/>
                <a:gd name="T23" fmla="*/ 134 h 269"/>
                <a:gd name="T24" fmla="*/ 22 w 143"/>
                <a:gd name="T25" fmla="*/ 147 h 269"/>
                <a:gd name="T26" fmla="*/ 28 w 143"/>
                <a:gd name="T27" fmla="*/ 155 h 269"/>
                <a:gd name="T28" fmla="*/ 32 w 143"/>
                <a:gd name="T29" fmla="*/ 168 h 269"/>
                <a:gd name="T30" fmla="*/ 30 w 143"/>
                <a:gd name="T31" fmla="*/ 181 h 269"/>
                <a:gd name="T32" fmla="*/ 33 w 143"/>
                <a:gd name="T33" fmla="*/ 188 h 269"/>
                <a:gd name="T34" fmla="*/ 35 w 143"/>
                <a:gd name="T35" fmla="*/ 179 h 269"/>
                <a:gd name="T36" fmla="*/ 47 w 143"/>
                <a:gd name="T37" fmla="*/ 188 h 269"/>
                <a:gd name="T38" fmla="*/ 62 w 143"/>
                <a:gd name="T39" fmla="*/ 258 h 269"/>
                <a:gd name="T40" fmla="*/ 62 w 143"/>
                <a:gd name="T41" fmla="*/ 264 h 269"/>
                <a:gd name="T42" fmla="*/ 65 w 143"/>
                <a:gd name="T43" fmla="*/ 269 h 269"/>
                <a:gd name="T44" fmla="*/ 126 w 143"/>
                <a:gd name="T45" fmla="*/ 258 h 269"/>
                <a:gd name="T46" fmla="*/ 120 w 143"/>
                <a:gd name="T47" fmla="*/ 250 h 269"/>
                <a:gd name="T48" fmla="*/ 116 w 143"/>
                <a:gd name="T49" fmla="*/ 243 h 269"/>
                <a:gd name="T50" fmla="*/ 116 w 143"/>
                <a:gd name="T51" fmla="*/ 235 h 269"/>
                <a:gd name="T52" fmla="*/ 120 w 143"/>
                <a:gd name="T53" fmla="*/ 228 h 269"/>
                <a:gd name="T54" fmla="*/ 114 w 143"/>
                <a:gd name="T55" fmla="*/ 207 h 269"/>
                <a:gd name="T56" fmla="*/ 114 w 143"/>
                <a:gd name="T57" fmla="*/ 194 h 269"/>
                <a:gd name="T58" fmla="*/ 109 w 143"/>
                <a:gd name="T59" fmla="*/ 170 h 269"/>
                <a:gd name="T60" fmla="*/ 112 w 143"/>
                <a:gd name="T61" fmla="*/ 164 h 269"/>
                <a:gd name="T62" fmla="*/ 111 w 143"/>
                <a:gd name="T63" fmla="*/ 153 h 269"/>
                <a:gd name="T64" fmla="*/ 114 w 143"/>
                <a:gd name="T65" fmla="*/ 145 h 269"/>
                <a:gd name="T66" fmla="*/ 116 w 143"/>
                <a:gd name="T67" fmla="*/ 139 h 269"/>
                <a:gd name="T68" fmla="*/ 116 w 143"/>
                <a:gd name="T69" fmla="*/ 132 h 269"/>
                <a:gd name="T70" fmla="*/ 120 w 143"/>
                <a:gd name="T71" fmla="*/ 124 h 269"/>
                <a:gd name="T72" fmla="*/ 118 w 143"/>
                <a:gd name="T73" fmla="*/ 117 h 269"/>
                <a:gd name="T74" fmla="*/ 120 w 143"/>
                <a:gd name="T75" fmla="*/ 106 h 269"/>
                <a:gd name="T76" fmla="*/ 116 w 143"/>
                <a:gd name="T77" fmla="*/ 91 h 269"/>
                <a:gd name="T78" fmla="*/ 116 w 143"/>
                <a:gd name="T79" fmla="*/ 85 h 269"/>
                <a:gd name="T80" fmla="*/ 122 w 143"/>
                <a:gd name="T81" fmla="*/ 77 h 269"/>
                <a:gd name="T82" fmla="*/ 126 w 143"/>
                <a:gd name="T83" fmla="*/ 77 h 269"/>
                <a:gd name="T84" fmla="*/ 137 w 143"/>
                <a:gd name="T85" fmla="*/ 64 h 269"/>
                <a:gd name="T86" fmla="*/ 143 w 143"/>
                <a:gd name="T87" fmla="*/ 53 h 269"/>
                <a:gd name="T88" fmla="*/ 143 w 143"/>
                <a:gd name="T89" fmla="*/ 47 h 269"/>
                <a:gd name="T90" fmla="*/ 141 w 143"/>
                <a:gd name="T91" fmla="*/ 40 h 269"/>
                <a:gd name="T92" fmla="*/ 135 w 143"/>
                <a:gd name="T93" fmla="*/ 34 h 269"/>
                <a:gd name="T94" fmla="*/ 133 w 143"/>
                <a:gd name="T95" fmla="*/ 27 h 269"/>
                <a:gd name="T96" fmla="*/ 137 w 143"/>
                <a:gd name="T97" fmla="*/ 14 h 269"/>
                <a:gd name="T98" fmla="*/ 133 w 143"/>
                <a:gd name="T99" fmla="*/ 2 h 269"/>
                <a:gd name="T100" fmla="*/ 135 w 143"/>
                <a:gd name="T101" fmla="*/ 0 h 269"/>
                <a:gd name="T102" fmla="*/ 26 w 143"/>
                <a:gd name="T103" fmla="*/ 29 h 269"/>
                <a:gd name="T104" fmla="*/ 0 w 143"/>
                <a:gd name="T105" fmla="*/ 36 h 269"/>
                <a:gd name="T106" fmla="*/ 0 w 143"/>
                <a:gd name="T107" fmla="*/ 40 h 269"/>
                <a:gd name="T108" fmla="*/ 2 w 143"/>
                <a:gd name="T109" fmla="*/ 44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43" h="269">
                  <a:moveTo>
                    <a:pt x="2" y="44"/>
                  </a:moveTo>
                  <a:lnTo>
                    <a:pt x="2" y="51"/>
                  </a:lnTo>
                  <a:lnTo>
                    <a:pt x="7" y="59"/>
                  </a:lnTo>
                  <a:lnTo>
                    <a:pt x="7" y="76"/>
                  </a:lnTo>
                  <a:lnTo>
                    <a:pt x="9" y="83"/>
                  </a:lnTo>
                  <a:lnTo>
                    <a:pt x="17" y="89"/>
                  </a:lnTo>
                  <a:lnTo>
                    <a:pt x="18" y="96"/>
                  </a:lnTo>
                  <a:lnTo>
                    <a:pt x="18" y="102"/>
                  </a:lnTo>
                  <a:lnTo>
                    <a:pt x="20" y="109"/>
                  </a:lnTo>
                  <a:lnTo>
                    <a:pt x="20" y="117"/>
                  </a:lnTo>
                  <a:lnTo>
                    <a:pt x="18" y="121"/>
                  </a:lnTo>
                  <a:lnTo>
                    <a:pt x="18" y="134"/>
                  </a:lnTo>
                  <a:lnTo>
                    <a:pt x="22" y="147"/>
                  </a:lnTo>
                  <a:lnTo>
                    <a:pt x="28" y="155"/>
                  </a:lnTo>
                  <a:lnTo>
                    <a:pt x="32" y="168"/>
                  </a:lnTo>
                  <a:lnTo>
                    <a:pt x="30" y="181"/>
                  </a:lnTo>
                  <a:lnTo>
                    <a:pt x="33" y="188"/>
                  </a:lnTo>
                  <a:lnTo>
                    <a:pt x="35" y="179"/>
                  </a:lnTo>
                  <a:lnTo>
                    <a:pt x="47" y="188"/>
                  </a:lnTo>
                  <a:lnTo>
                    <a:pt x="62" y="258"/>
                  </a:lnTo>
                  <a:lnTo>
                    <a:pt x="62" y="264"/>
                  </a:lnTo>
                  <a:lnTo>
                    <a:pt x="65" y="269"/>
                  </a:lnTo>
                  <a:lnTo>
                    <a:pt x="126" y="258"/>
                  </a:lnTo>
                  <a:lnTo>
                    <a:pt x="120" y="250"/>
                  </a:lnTo>
                  <a:lnTo>
                    <a:pt x="116" y="243"/>
                  </a:lnTo>
                  <a:lnTo>
                    <a:pt x="116" y="235"/>
                  </a:lnTo>
                  <a:lnTo>
                    <a:pt x="120" y="228"/>
                  </a:lnTo>
                  <a:lnTo>
                    <a:pt x="114" y="207"/>
                  </a:lnTo>
                  <a:lnTo>
                    <a:pt x="114" y="194"/>
                  </a:lnTo>
                  <a:lnTo>
                    <a:pt x="109" y="170"/>
                  </a:lnTo>
                  <a:lnTo>
                    <a:pt x="112" y="164"/>
                  </a:lnTo>
                  <a:lnTo>
                    <a:pt x="111" y="153"/>
                  </a:lnTo>
                  <a:lnTo>
                    <a:pt x="114" y="145"/>
                  </a:lnTo>
                  <a:lnTo>
                    <a:pt x="116" y="139"/>
                  </a:lnTo>
                  <a:lnTo>
                    <a:pt x="116" y="132"/>
                  </a:lnTo>
                  <a:lnTo>
                    <a:pt x="120" y="124"/>
                  </a:lnTo>
                  <a:lnTo>
                    <a:pt x="118" y="117"/>
                  </a:lnTo>
                  <a:lnTo>
                    <a:pt x="120" y="106"/>
                  </a:lnTo>
                  <a:lnTo>
                    <a:pt x="116" y="91"/>
                  </a:lnTo>
                  <a:lnTo>
                    <a:pt x="116" y="85"/>
                  </a:lnTo>
                  <a:lnTo>
                    <a:pt x="122" y="77"/>
                  </a:lnTo>
                  <a:lnTo>
                    <a:pt x="126" y="77"/>
                  </a:lnTo>
                  <a:lnTo>
                    <a:pt x="137" y="64"/>
                  </a:lnTo>
                  <a:lnTo>
                    <a:pt x="143" y="53"/>
                  </a:lnTo>
                  <a:lnTo>
                    <a:pt x="143" y="47"/>
                  </a:lnTo>
                  <a:lnTo>
                    <a:pt x="141" y="40"/>
                  </a:lnTo>
                  <a:lnTo>
                    <a:pt x="135" y="34"/>
                  </a:lnTo>
                  <a:lnTo>
                    <a:pt x="133" y="27"/>
                  </a:lnTo>
                  <a:lnTo>
                    <a:pt x="137" y="14"/>
                  </a:lnTo>
                  <a:lnTo>
                    <a:pt x="133" y="2"/>
                  </a:lnTo>
                  <a:lnTo>
                    <a:pt x="135" y="0"/>
                  </a:lnTo>
                  <a:lnTo>
                    <a:pt x="26" y="29"/>
                  </a:lnTo>
                  <a:lnTo>
                    <a:pt x="0" y="36"/>
                  </a:lnTo>
                  <a:lnTo>
                    <a:pt x="0" y="40"/>
                  </a:lnTo>
                  <a:lnTo>
                    <a:pt x="2" y="44"/>
                  </a:lnTo>
                  <a:close/>
                </a:path>
              </a:pathLst>
            </a:custGeom>
            <a:grpFill/>
            <a:ln w="28575" cap="rnd" cmpd="sng">
              <a:solidFill>
                <a:schemeClr val="bg1"/>
              </a:solidFill>
              <a:prstDash val="solid"/>
              <a:round/>
              <a:headEnd/>
              <a:tailEnd/>
            </a:ln>
          </p:spPr>
          <p:txBody>
            <a:bodyPr/>
            <a:lstStyle/>
            <a:p>
              <a:pPr defTabSz="914217">
                <a:defRPr/>
              </a:pPr>
              <a:endParaRPr lang="en-US" sz="900"/>
            </a:p>
          </p:txBody>
        </p:sp>
        <p:grpSp>
          <p:nvGrpSpPr>
            <p:cNvPr id="118" name="Group 117"/>
            <p:cNvGrpSpPr/>
            <p:nvPr/>
          </p:nvGrpSpPr>
          <p:grpSpPr>
            <a:xfrm>
              <a:off x="9531830" y="6745135"/>
              <a:ext cx="1733966" cy="717633"/>
              <a:chOff x="4196096" y="2578593"/>
              <a:chExt cx="720518" cy="298238"/>
            </a:xfrm>
            <a:grpFill/>
          </p:grpSpPr>
          <p:sp>
            <p:nvSpPr>
              <p:cNvPr id="178" name="Freeform 5"/>
              <p:cNvSpPr>
                <a:spLocks/>
              </p:cNvSpPr>
              <p:nvPr/>
            </p:nvSpPr>
            <p:spPr bwMode="auto">
              <a:xfrm>
                <a:off x="4793645" y="2624811"/>
                <a:ext cx="3843" cy="4360"/>
              </a:xfrm>
              <a:custGeom>
                <a:avLst/>
                <a:gdLst>
                  <a:gd name="T0" fmla="*/ 0 w 4"/>
                  <a:gd name="T1" fmla="*/ 0 h 5"/>
                  <a:gd name="T2" fmla="*/ 4 w 4"/>
                  <a:gd name="T3" fmla="*/ 5 h 5"/>
                  <a:gd name="T4" fmla="*/ 4 w 4"/>
                  <a:gd name="T5" fmla="*/ 3 h 5"/>
                  <a:gd name="T6" fmla="*/ 0 w 4"/>
                  <a:gd name="T7" fmla="*/ 0 h 5"/>
                </a:gdLst>
                <a:ahLst/>
                <a:cxnLst>
                  <a:cxn ang="0">
                    <a:pos x="T0" y="T1"/>
                  </a:cxn>
                  <a:cxn ang="0">
                    <a:pos x="T2" y="T3"/>
                  </a:cxn>
                  <a:cxn ang="0">
                    <a:pos x="T4" y="T5"/>
                  </a:cxn>
                  <a:cxn ang="0">
                    <a:pos x="T6" y="T7"/>
                  </a:cxn>
                </a:cxnLst>
                <a:rect l="0" t="0" r="r" b="b"/>
                <a:pathLst>
                  <a:path w="4" h="5">
                    <a:moveTo>
                      <a:pt x="0" y="0"/>
                    </a:moveTo>
                    <a:lnTo>
                      <a:pt x="4" y="5"/>
                    </a:lnTo>
                    <a:lnTo>
                      <a:pt x="4" y="3"/>
                    </a:lnTo>
                    <a:lnTo>
                      <a:pt x="0" y="0"/>
                    </a:lnTo>
                    <a:close/>
                  </a:path>
                </a:pathLst>
              </a:custGeom>
              <a:grpFill/>
              <a:ln w="28575" cap="rnd" cmpd="sng">
                <a:solidFill>
                  <a:schemeClr val="bg1"/>
                </a:solidFill>
                <a:prstDash val="solid"/>
                <a:round/>
                <a:headEnd/>
                <a:tailEnd/>
              </a:ln>
            </p:spPr>
            <p:txBody>
              <a:bodyPr/>
              <a:lstStyle/>
              <a:p>
                <a:pPr defTabSz="914217">
                  <a:defRPr/>
                </a:pPr>
                <a:endParaRPr lang="en-US" sz="900"/>
              </a:p>
            </p:txBody>
          </p:sp>
          <p:sp>
            <p:nvSpPr>
              <p:cNvPr id="179" name="Freeform 55"/>
              <p:cNvSpPr>
                <a:spLocks/>
              </p:cNvSpPr>
              <p:nvPr/>
            </p:nvSpPr>
            <p:spPr bwMode="auto">
              <a:xfrm>
                <a:off x="4762903" y="2800091"/>
                <a:ext cx="18253" cy="17441"/>
              </a:xfrm>
              <a:custGeom>
                <a:avLst/>
                <a:gdLst>
                  <a:gd name="T0" fmla="*/ 17 w 19"/>
                  <a:gd name="T1" fmla="*/ 0 h 20"/>
                  <a:gd name="T2" fmla="*/ 11 w 19"/>
                  <a:gd name="T3" fmla="*/ 5 h 20"/>
                  <a:gd name="T4" fmla="*/ 4 w 19"/>
                  <a:gd name="T5" fmla="*/ 13 h 20"/>
                  <a:gd name="T6" fmla="*/ 0 w 19"/>
                  <a:gd name="T7" fmla="*/ 20 h 20"/>
                  <a:gd name="T8" fmla="*/ 6 w 19"/>
                  <a:gd name="T9" fmla="*/ 13 h 20"/>
                  <a:gd name="T10" fmla="*/ 19 w 19"/>
                  <a:gd name="T11" fmla="*/ 0 h 20"/>
                  <a:gd name="T12" fmla="*/ 17 w 19"/>
                  <a:gd name="T13" fmla="*/ 0 h 20"/>
                </a:gdLst>
                <a:ahLst/>
                <a:cxnLst>
                  <a:cxn ang="0">
                    <a:pos x="T0" y="T1"/>
                  </a:cxn>
                  <a:cxn ang="0">
                    <a:pos x="T2" y="T3"/>
                  </a:cxn>
                  <a:cxn ang="0">
                    <a:pos x="T4" y="T5"/>
                  </a:cxn>
                  <a:cxn ang="0">
                    <a:pos x="T6" y="T7"/>
                  </a:cxn>
                  <a:cxn ang="0">
                    <a:pos x="T8" y="T9"/>
                  </a:cxn>
                  <a:cxn ang="0">
                    <a:pos x="T10" y="T11"/>
                  </a:cxn>
                  <a:cxn ang="0">
                    <a:pos x="T12" y="T13"/>
                  </a:cxn>
                </a:cxnLst>
                <a:rect l="0" t="0" r="r" b="b"/>
                <a:pathLst>
                  <a:path w="19" h="20">
                    <a:moveTo>
                      <a:pt x="17" y="0"/>
                    </a:moveTo>
                    <a:lnTo>
                      <a:pt x="11" y="5"/>
                    </a:lnTo>
                    <a:lnTo>
                      <a:pt x="4" y="13"/>
                    </a:lnTo>
                    <a:lnTo>
                      <a:pt x="0" y="20"/>
                    </a:lnTo>
                    <a:lnTo>
                      <a:pt x="6" y="13"/>
                    </a:lnTo>
                    <a:lnTo>
                      <a:pt x="19" y="0"/>
                    </a:lnTo>
                    <a:lnTo>
                      <a:pt x="17" y="0"/>
                    </a:lnTo>
                    <a:close/>
                  </a:path>
                </a:pathLst>
              </a:custGeom>
              <a:grpFill/>
              <a:ln w="28575" cap="rnd" cmpd="sng">
                <a:solidFill>
                  <a:schemeClr val="bg1"/>
                </a:solidFill>
                <a:prstDash val="solid"/>
                <a:round/>
                <a:headEnd/>
                <a:tailEnd/>
              </a:ln>
            </p:spPr>
            <p:txBody>
              <a:bodyPr/>
              <a:lstStyle/>
              <a:p>
                <a:pPr defTabSz="914217">
                  <a:defRPr/>
                </a:pPr>
                <a:endParaRPr lang="en-US" sz="900"/>
              </a:p>
            </p:txBody>
          </p:sp>
          <p:sp>
            <p:nvSpPr>
              <p:cNvPr id="180" name="Freeform 56"/>
              <p:cNvSpPr>
                <a:spLocks/>
              </p:cNvSpPr>
              <p:nvPr/>
            </p:nvSpPr>
            <p:spPr bwMode="auto">
              <a:xfrm>
                <a:off x="4762903" y="2800091"/>
                <a:ext cx="18253" cy="17441"/>
              </a:xfrm>
              <a:custGeom>
                <a:avLst/>
                <a:gdLst>
                  <a:gd name="T0" fmla="*/ 17 w 19"/>
                  <a:gd name="T1" fmla="*/ 0 h 20"/>
                  <a:gd name="T2" fmla="*/ 11 w 19"/>
                  <a:gd name="T3" fmla="*/ 5 h 20"/>
                  <a:gd name="T4" fmla="*/ 4 w 19"/>
                  <a:gd name="T5" fmla="*/ 13 h 20"/>
                  <a:gd name="T6" fmla="*/ 0 w 19"/>
                  <a:gd name="T7" fmla="*/ 20 h 20"/>
                  <a:gd name="T8" fmla="*/ 6 w 19"/>
                  <a:gd name="T9" fmla="*/ 13 h 20"/>
                  <a:gd name="T10" fmla="*/ 19 w 19"/>
                  <a:gd name="T11" fmla="*/ 0 h 20"/>
                  <a:gd name="T12" fmla="*/ 17 w 19"/>
                  <a:gd name="T13" fmla="*/ 0 h 20"/>
                </a:gdLst>
                <a:ahLst/>
                <a:cxnLst>
                  <a:cxn ang="0">
                    <a:pos x="T0" y="T1"/>
                  </a:cxn>
                  <a:cxn ang="0">
                    <a:pos x="T2" y="T3"/>
                  </a:cxn>
                  <a:cxn ang="0">
                    <a:pos x="T4" y="T5"/>
                  </a:cxn>
                  <a:cxn ang="0">
                    <a:pos x="T6" y="T7"/>
                  </a:cxn>
                  <a:cxn ang="0">
                    <a:pos x="T8" y="T9"/>
                  </a:cxn>
                  <a:cxn ang="0">
                    <a:pos x="T10" y="T11"/>
                  </a:cxn>
                  <a:cxn ang="0">
                    <a:pos x="T12" y="T13"/>
                  </a:cxn>
                </a:cxnLst>
                <a:rect l="0" t="0" r="r" b="b"/>
                <a:pathLst>
                  <a:path w="19" h="20">
                    <a:moveTo>
                      <a:pt x="17" y="0"/>
                    </a:moveTo>
                    <a:lnTo>
                      <a:pt x="11" y="5"/>
                    </a:lnTo>
                    <a:lnTo>
                      <a:pt x="4" y="13"/>
                    </a:lnTo>
                    <a:lnTo>
                      <a:pt x="0" y="20"/>
                    </a:lnTo>
                    <a:lnTo>
                      <a:pt x="6" y="13"/>
                    </a:lnTo>
                    <a:lnTo>
                      <a:pt x="19" y="0"/>
                    </a:lnTo>
                    <a:lnTo>
                      <a:pt x="17" y="0"/>
                    </a:lnTo>
                    <a:close/>
                  </a:path>
                </a:pathLst>
              </a:custGeom>
              <a:grpFill/>
              <a:ln w="28575" cap="rnd" cmpd="sng">
                <a:solidFill>
                  <a:schemeClr val="bg1"/>
                </a:solidFill>
                <a:prstDash val="solid"/>
                <a:round/>
                <a:headEnd/>
                <a:tailEnd/>
              </a:ln>
            </p:spPr>
            <p:txBody>
              <a:bodyPr/>
              <a:lstStyle/>
              <a:p>
                <a:pPr defTabSz="914217">
                  <a:defRPr/>
                </a:pPr>
                <a:endParaRPr lang="en-US" sz="900"/>
              </a:p>
            </p:txBody>
          </p:sp>
          <p:sp>
            <p:nvSpPr>
              <p:cNvPr id="181" name="Freeform 57"/>
              <p:cNvSpPr>
                <a:spLocks/>
              </p:cNvSpPr>
              <p:nvPr/>
            </p:nvSpPr>
            <p:spPr bwMode="auto">
              <a:xfrm>
                <a:off x="4804212" y="2773930"/>
                <a:ext cx="27860" cy="7848"/>
              </a:xfrm>
              <a:custGeom>
                <a:avLst/>
                <a:gdLst>
                  <a:gd name="T0" fmla="*/ 29 w 29"/>
                  <a:gd name="T1" fmla="*/ 0 h 9"/>
                  <a:gd name="T2" fmla="*/ 27 w 29"/>
                  <a:gd name="T3" fmla="*/ 0 h 9"/>
                  <a:gd name="T4" fmla="*/ 19 w 29"/>
                  <a:gd name="T5" fmla="*/ 0 h 9"/>
                  <a:gd name="T6" fmla="*/ 6 w 29"/>
                  <a:gd name="T7" fmla="*/ 5 h 9"/>
                  <a:gd name="T8" fmla="*/ 0 w 29"/>
                  <a:gd name="T9" fmla="*/ 9 h 9"/>
                  <a:gd name="T10" fmla="*/ 15 w 29"/>
                  <a:gd name="T11" fmla="*/ 3 h 9"/>
                  <a:gd name="T12" fmla="*/ 29 w 29"/>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29" h="9">
                    <a:moveTo>
                      <a:pt x="29" y="0"/>
                    </a:moveTo>
                    <a:lnTo>
                      <a:pt x="27" y="0"/>
                    </a:lnTo>
                    <a:lnTo>
                      <a:pt x="19" y="0"/>
                    </a:lnTo>
                    <a:lnTo>
                      <a:pt x="6" y="5"/>
                    </a:lnTo>
                    <a:lnTo>
                      <a:pt x="0" y="9"/>
                    </a:lnTo>
                    <a:lnTo>
                      <a:pt x="15" y="3"/>
                    </a:lnTo>
                    <a:lnTo>
                      <a:pt x="29" y="0"/>
                    </a:lnTo>
                    <a:close/>
                  </a:path>
                </a:pathLst>
              </a:custGeom>
              <a:grpFill/>
              <a:ln w="28575" cap="rnd" cmpd="sng">
                <a:solidFill>
                  <a:schemeClr val="bg1"/>
                </a:solidFill>
                <a:prstDash val="solid"/>
                <a:round/>
                <a:headEnd/>
                <a:tailEnd/>
              </a:ln>
            </p:spPr>
            <p:txBody>
              <a:bodyPr/>
              <a:lstStyle/>
              <a:p>
                <a:pPr defTabSz="914217">
                  <a:defRPr/>
                </a:pPr>
                <a:endParaRPr lang="en-US" sz="900"/>
              </a:p>
            </p:txBody>
          </p:sp>
          <p:sp>
            <p:nvSpPr>
              <p:cNvPr id="182" name="Freeform 58"/>
              <p:cNvSpPr>
                <a:spLocks/>
              </p:cNvSpPr>
              <p:nvPr/>
            </p:nvSpPr>
            <p:spPr bwMode="auto">
              <a:xfrm>
                <a:off x="4804212" y="2773930"/>
                <a:ext cx="27860" cy="7848"/>
              </a:xfrm>
              <a:custGeom>
                <a:avLst/>
                <a:gdLst>
                  <a:gd name="T0" fmla="*/ 29 w 29"/>
                  <a:gd name="T1" fmla="*/ 0 h 9"/>
                  <a:gd name="T2" fmla="*/ 27 w 29"/>
                  <a:gd name="T3" fmla="*/ 0 h 9"/>
                  <a:gd name="T4" fmla="*/ 19 w 29"/>
                  <a:gd name="T5" fmla="*/ 0 h 9"/>
                  <a:gd name="T6" fmla="*/ 6 w 29"/>
                  <a:gd name="T7" fmla="*/ 5 h 9"/>
                  <a:gd name="T8" fmla="*/ 0 w 29"/>
                  <a:gd name="T9" fmla="*/ 9 h 9"/>
                  <a:gd name="T10" fmla="*/ 15 w 29"/>
                  <a:gd name="T11" fmla="*/ 3 h 9"/>
                  <a:gd name="T12" fmla="*/ 29 w 29"/>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29" h="9">
                    <a:moveTo>
                      <a:pt x="29" y="0"/>
                    </a:moveTo>
                    <a:lnTo>
                      <a:pt x="27" y="0"/>
                    </a:lnTo>
                    <a:lnTo>
                      <a:pt x="19" y="0"/>
                    </a:lnTo>
                    <a:lnTo>
                      <a:pt x="6" y="5"/>
                    </a:lnTo>
                    <a:lnTo>
                      <a:pt x="0" y="9"/>
                    </a:lnTo>
                    <a:lnTo>
                      <a:pt x="15" y="3"/>
                    </a:lnTo>
                    <a:lnTo>
                      <a:pt x="29" y="0"/>
                    </a:lnTo>
                    <a:close/>
                  </a:path>
                </a:pathLst>
              </a:custGeom>
              <a:grpFill/>
              <a:ln w="28575" cap="rnd" cmpd="sng">
                <a:solidFill>
                  <a:schemeClr val="bg1"/>
                </a:solidFill>
                <a:prstDash val="solid"/>
                <a:round/>
                <a:headEnd/>
                <a:tailEnd/>
              </a:ln>
            </p:spPr>
            <p:txBody>
              <a:bodyPr/>
              <a:lstStyle/>
              <a:p>
                <a:pPr defTabSz="914217">
                  <a:defRPr/>
                </a:pPr>
                <a:endParaRPr lang="en-US" sz="900"/>
              </a:p>
            </p:txBody>
          </p:sp>
          <p:sp>
            <p:nvSpPr>
              <p:cNvPr id="183" name="Freeform 59"/>
              <p:cNvSpPr>
                <a:spLocks/>
              </p:cNvSpPr>
              <p:nvPr/>
            </p:nvSpPr>
            <p:spPr bwMode="auto">
              <a:xfrm>
                <a:off x="4848404" y="2746025"/>
                <a:ext cx="17292" cy="32266"/>
              </a:xfrm>
              <a:custGeom>
                <a:avLst/>
                <a:gdLst>
                  <a:gd name="T0" fmla="*/ 18 w 18"/>
                  <a:gd name="T1" fmla="*/ 0 h 37"/>
                  <a:gd name="T2" fmla="*/ 11 w 18"/>
                  <a:gd name="T3" fmla="*/ 7 h 37"/>
                  <a:gd name="T4" fmla="*/ 7 w 18"/>
                  <a:gd name="T5" fmla="*/ 13 h 37"/>
                  <a:gd name="T6" fmla="*/ 5 w 18"/>
                  <a:gd name="T7" fmla="*/ 20 h 37"/>
                  <a:gd name="T8" fmla="*/ 0 w 18"/>
                  <a:gd name="T9" fmla="*/ 37 h 37"/>
                  <a:gd name="T10" fmla="*/ 7 w 18"/>
                  <a:gd name="T11" fmla="*/ 15 h 37"/>
                  <a:gd name="T12" fmla="*/ 18 w 18"/>
                  <a:gd name="T13" fmla="*/ 0 h 37"/>
                </a:gdLst>
                <a:ahLst/>
                <a:cxnLst>
                  <a:cxn ang="0">
                    <a:pos x="T0" y="T1"/>
                  </a:cxn>
                  <a:cxn ang="0">
                    <a:pos x="T2" y="T3"/>
                  </a:cxn>
                  <a:cxn ang="0">
                    <a:pos x="T4" y="T5"/>
                  </a:cxn>
                  <a:cxn ang="0">
                    <a:pos x="T6" y="T7"/>
                  </a:cxn>
                  <a:cxn ang="0">
                    <a:pos x="T8" y="T9"/>
                  </a:cxn>
                  <a:cxn ang="0">
                    <a:pos x="T10" y="T11"/>
                  </a:cxn>
                  <a:cxn ang="0">
                    <a:pos x="T12" y="T13"/>
                  </a:cxn>
                </a:cxnLst>
                <a:rect l="0" t="0" r="r" b="b"/>
                <a:pathLst>
                  <a:path w="18" h="37">
                    <a:moveTo>
                      <a:pt x="18" y="0"/>
                    </a:moveTo>
                    <a:lnTo>
                      <a:pt x="11" y="7"/>
                    </a:lnTo>
                    <a:lnTo>
                      <a:pt x="7" y="13"/>
                    </a:lnTo>
                    <a:lnTo>
                      <a:pt x="5" y="20"/>
                    </a:lnTo>
                    <a:lnTo>
                      <a:pt x="0" y="37"/>
                    </a:lnTo>
                    <a:lnTo>
                      <a:pt x="7" y="15"/>
                    </a:lnTo>
                    <a:lnTo>
                      <a:pt x="18" y="0"/>
                    </a:lnTo>
                    <a:close/>
                  </a:path>
                </a:pathLst>
              </a:custGeom>
              <a:grpFill/>
              <a:ln w="28575" cap="rnd" cmpd="sng">
                <a:solidFill>
                  <a:schemeClr val="bg1"/>
                </a:solidFill>
                <a:prstDash val="solid"/>
                <a:round/>
                <a:headEnd/>
                <a:tailEnd/>
              </a:ln>
            </p:spPr>
            <p:txBody>
              <a:bodyPr/>
              <a:lstStyle/>
              <a:p>
                <a:pPr defTabSz="914217">
                  <a:defRPr/>
                </a:pPr>
                <a:endParaRPr lang="en-US" sz="900"/>
              </a:p>
            </p:txBody>
          </p:sp>
          <p:sp>
            <p:nvSpPr>
              <p:cNvPr id="184" name="Freeform 60"/>
              <p:cNvSpPr>
                <a:spLocks/>
              </p:cNvSpPr>
              <p:nvPr/>
            </p:nvSpPr>
            <p:spPr bwMode="auto">
              <a:xfrm>
                <a:off x="4848404" y="2746025"/>
                <a:ext cx="17292" cy="32266"/>
              </a:xfrm>
              <a:custGeom>
                <a:avLst/>
                <a:gdLst>
                  <a:gd name="T0" fmla="*/ 18 w 18"/>
                  <a:gd name="T1" fmla="*/ 0 h 37"/>
                  <a:gd name="T2" fmla="*/ 11 w 18"/>
                  <a:gd name="T3" fmla="*/ 7 h 37"/>
                  <a:gd name="T4" fmla="*/ 7 w 18"/>
                  <a:gd name="T5" fmla="*/ 13 h 37"/>
                  <a:gd name="T6" fmla="*/ 5 w 18"/>
                  <a:gd name="T7" fmla="*/ 20 h 37"/>
                  <a:gd name="T8" fmla="*/ 0 w 18"/>
                  <a:gd name="T9" fmla="*/ 37 h 37"/>
                  <a:gd name="T10" fmla="*/ 7 w 18"/>
                  <a:gd name="T11" fmla="*/ 15 h 37"/>
                  <a:gd name="T12" fmla="*/ 18 w 18"/>
                  <a:gd name="T13" fmla="*/ 0 h 37"/>
                </a:gdLst>
                <a:ahLst/>
                <a:cxnLst>
                  <a:cxn ang="0">
                    <a:pos x="T0" y="T1"/>
                  </a:cxn>
                  <a:cxn ang="0">
                    <a:pos x="T2" y="T3"/>
                  </a:cxn>
                  <a:cxn ang="0">
                    <a:pos x="T4" y="T5"/>
                  </a:cxn>
                  <a:cxn ang="0">
                    <a:pos x="T6" y="T7"/>
                  </a:cxn>
                  <a:cxn ang="0">
                    <a:pos x="T8" y="T9"/>
                  </a:cxn>
                  <a:cxn ang="0">
                    <a:pos x="T10" y="T11"/>
                  </a:cxn>
                  <a:cxn ang="0">
                    <a:pos x="T12" y="T13"/>
                  </a:cxn>
                </a:cxnLst>
                <a:rect l="0" t="0" r="r" b="b"/>
                <a:pathLst>
                  <a:path w="18" h="37">
                    <a:moveTo>
                      <a:pt x="18" y="0"/>
                    </a:moveTo>
                    <a:lnTo>
                      <a:pt x="11" y="7"/>
                    </a:lnTo>
                    <a:lnTo>
                      <a:pt x="7" y="13"/>
                    </a:lnTo>
                    <a:lnTo>
                      <a:pt x="5" y="20"/>
                    </a:lnTo>
                    <a:lnTo>
                      <a:pt x="0" y="37"/>
                    </a:lnTo>
                    <a:lnTo>
                      <a:pt x="7" y="15"/>
                    </a:lnTo>
                    <a:lnTo>
                      <a:pt x="18" y="0"/>
                    </a:lnTo>
                    <a:close/>
                  </a:path>
                </a:pathLst>
              </a:custGeom>
              <a:grpFill/>
              <a:ln w="28575" cap="rnd" cmpd="sng">
                <a:solidFill>
                  <a:schemeClr val="bg1"/>
                </a:solidFill>
                <a:prstDash val="solid"/>
                <a:round/>
                <a:headEnd/>
                <a:tailEnd/>
              </a:ln>
            </p:spPr>
            <p:txBody>
              <a:bodyPr/>
              <a:lstStyle/>
              <a:p>
                <a:pPr defTabSz="914217">
                  <a:defRPr/>
                </a:pPr>
                <a:endParaRPr lang="en-US" sz="900"/>
              </a:p>
            </p:txBody>
          </p:sp>
          <p:sp>
            <p:nvSpPr>
              <p:cNvPr id="185" name="Freeform 61"/>
              <p:cNvSpPr>
                <a:spLocks/>
              </p:cNvSpPr>
              <p:nvPr/>
            </p:nvSpPr>
            <p:spPr bwMode="auto">
              <a:xfrm>
                <a:off x="4871461" y="2731200"/>
                <a:ext cx="5764" cy="4360"/>
              </a:xfrm>
              <a:custGeom>
                <a:avLst/>
                <a:gdLst>
                  <a:gd name="T0" fmla="*/ 0 w 6"/>
                  <a:gd name="T1" fmla="*/ 5 h 5"/>
                  <a:gd name="T2" fmla="*/ 6 w 6"/>
                  <a:gd name="T3" fmla="*/ 0 h 5"/>
                  <a:gd name="T4" fmla="*/ 4 w 6"/>
                  <a:gd name="T5" fmla="*/ 0 h 5"/>
                  <a:gd name="T6" fmla="*/ 0 w 6"/>
                  <a:gd name="T7" fmla="*/ 5 h 5"/>
                </a:gdLst>
                <a:ahLst/>
                <a:cxnLst>
                  <a:cxn ang="0">
                    <a:pos x="T0" y="T1"/>
                  </a:cxn>
                  <a:cxn ang="0">
                    <a:pos x="T2" y="T3"/>
                  </a:cxn>
                  <a:cxn ang="0">
                    <a:pos x="T4" y="T5"/>
                  </a:cxn>
                  <a:cxn ang="0">
                    <a:pos x="T6" y="T7"/>
                  </a:cxn>
                </a:cxnLst>
                <a:rect l="0" t="0" r="r" b="b"/>
                <a:pathLst>
                  <a:path w="6" h="5">
                    <a:moveTo>
                      <a:pt x="0" y="5"/>
                    </a:moveTo>
                    <a:lnTo>
                      <a:pt x="6" y="0"/>
                    </a:lnTo>
                    <a:lnTo>
                      <a:pt x="4" y="0"/>
                    </a:lnTo>
                    <a:lnTo>
                      <a:pt x="0" y="5"/>
                    </a:lnTo>
                    <a:close/>
                  </a:path>
                </a:pathLst>
              </a:custGeom>
              <a:grpFill/>
              <a:ln w="28575" cap="rnd" cmpd="sng">
                <a:solidFill>
                  <a:schemeClr val="bg1"/>
                </a:solidFill>
                <a:prstDash val="solid"/>
                <a:round/>
                <a:headEnd/>
                <a:tailEnd/>
              </a:ln>
            </p:spPr>
            <p:txBody>
              <a:bodyPr/>
              <a:lstStyle/>
              <a:p>
                <a:pPr defTabSz="914217">
                  <a:defRPr/>
                </a:pPr>
                <a:endParaRPr lang="en-US" sz="900"/>
              </a:p>
            </p:txBody>
          </p:sp>
          <p:sp>
            <p:nvSpPr>
              <p:cNvPr id="186" name="Freeform 62"/>
              <p:cNvSpPr>
                <a:spLocks/>
              </p:cNvSpPr>
              <p:nvPr/>
            </p:nvSpPr>
            <p:spPr bwMode="auto">
              <a:xfrm>
                <a:off x="4871461" y="2731200"/>
                <a:ext cx="5764" cy="4360"/>
              </a:xfrm>
              <a:custGeom>
                <a:avLst/>
                <a:gdLst>
                  <a:gd name="T0" fmla="*/ 0 w 6"/>
                  <a:gd name="T1" fmla="*/ 5 h 5"/>
                  <a:gd name="T2" fmla="*/ 6 w 6"/>
                  <a:gd name="T3" fmla="*/ 0 h 5"/>
                  <a:gd name="T4" fmla="*/ 4 w 6"/>
                  <a:gd name="T5" fmla="*/ 0 h 5"/>
                  <a:gd name="T6" fmla="*/ 0 w 6"/>
                  <a:gd name="T7" fmla="*/ 5 h 5"/>
                </a:gdLst>
                <a:ahLst/>
                <a:cxnLst>
                  <a:cxn ang="0">
                    <a:pos x="T0" y="T1"/>
                  </a:cxn>
                  <a:cxn ang="0">
                    <a:pos x="T2" y="T3"/>
                  </a:cxn>
                  <a:cxn ang="0">
                    <a:pos x="T4" y="T5"/>
                  </a:cxn>
                  <a:cxn ang="0">
                    <a:pos x="T6" y="T7"/>
                  </a:cxn>
                </a:cxnLst>
                <a:rect l="0" t="0" r="r" b="b"/>
                <a:pathLst>
                  <a:path w="6" h="5">
                    <a:moveTo>
                      <a:pt x="0" y="5"/>
                    </a:moveTo>
                    <a:lnTo>
                      <a:pt x="6" y="0"/>
                    </a:lnTo>
                    <a:lnTo>
                      <a:pt x="4" y="0"/>
                    </a:lnTo>
                    <a:lnTo>
                      <a:pt x="0" y="5"/>
                    </a:lnTo>
                    <a:close/>
                  </a:path>
                </a:pathLst>
              </a:custGeom>
              <a:grpFill/>
              <a:ln w="28575" cap="rnd" cmpd="sng">
                <a:solidFill>
                  <a:schemeClr val="bg1"/>
                </a:solidFill>
                <a:prstDash val="solid"/>
                <a:round/>
                <a:headEnd/>
                <a:tailEnd/>
              </a:ln>
            </p:spPr>
            <p:txBody>
              <a:bodyPr/>
              <a:lstStyle/>
              <a:p>
                <a:pPr defTabSz="914217">
                  <a:defRPr/>
                </a:pPr>
                <a:endParaRPr lang="en-US" sz="900"/>
              </a:p>
            </p:txBody>
          </p:sp>
          <p:sp>
            <p:nvSpPr>
              <p:cNvPr id="187" name="Freeform 63"/>
              <p:cNvSpPr>
                <a:spLocks/>
              </p:cNvSpPr>
              <p:nvPr/>
            </p:nvSpPr>
            <p:spPr bwMode="auto">
              <a:xfrm>
                <a:off x="4882028" y="2712887"/>
                <a:ext cx="12489" cy="11337"/>
              </a:xfrm>
              <a:custGeom>
                <a:avLst/>
                <a:gdLst>
                  <a:gd name="T0" fmla="*/ 13 w 13"/>
                  <a:gd name="T1" fmla="*/ 0 h 13"/>
                  <a:gd name="T2" fmla="*/ 13 w 13"/>
                  <a:gd name="T3" fmla="*/ 2 h 13"/>
                  <a:gd name="T4" fmla="*/ 6 w 13"/>
                  <a:gd name="T5" fmla="*/ 8 h 13"/>
                  <a:gd name="T6" fmla="*/ 0 w 13"/>
                  <a:gd name="T7" fmla="*/ 13 h 13"/>
                  <a:gd name="T8" fmla="*/ 13 w 13"/>
                  <a:gd name="T9" fmla="*/ 2 h 13"/>
                  <a:gd name="T10" fmla="*/ 13 w 13"/>
                  <a:gd name="T11" fmla="*/ 0 h 13"/>
                </a:gdLst>
                <a:ahLst/>
                <a:cxnLst>
                  <a:cxn ang="0">
                    <a:pos x="T0" y="T1"/>
                  </a:cxn>
                  <a:cxn ang="0">
                    <a:pos x="T2" y="T3"/>
                  </a:cxn>
                  <a:cxn ang="0">
                    <a:pos x="T4" y="T5"/>
                  </a:cxn>
                  <a:cxn ang="0">
                    <a:pos x="T6" y="T7"/>
                  </a:cxn>
                  <a:cxn ang="0">
                    <a:pos x="T8" y="T9"/>
                  </a:cxn>
                  <a:cxn ang="0">
                    <a:pos x="T10" y="T11"/>
                  </a:cxn>
                </a:cxnLst>
                <a:rect l="0" t="0" r="r" b="b"/>
                <a:pathLst>
                  <a:path w="13" h="13">
                    <a:moveTo>
                      <a:pt x="13" y="0"/>
                    </a:moveTo>
                    <a:lnTo>
                      <a:pt x="13" y="2"/>
                    </a:lnTo>
                    <a:lnTo>
                      <a:pt x="6" y="8"/>
                    </a:lnTo>
                    <a:lnTo>
                      <a:pt x="0" y="13"/>
                    </a:lnTo>
                    <a:lnTo>
                      <a:pt x="13" y="2"/>
                    </a:lnTo>
                    <a:lnTo>
                      <a:pt x="13" y="0"/>
                    </a:lnTo>
                    <a:close/>
                  </a:path>
                </a:pathLst>
              </a:custGeom>
              <a:grpFill/>
              <a:ln w="28575" cap="rnd" cmpd="sng">
                <a:solidFill>
                  <a:schemeClr val="bg1"/>
                </a:solidFill>
                <a:prstDash val="solid"/>
                <a:round/>
                <a:headEnd/>
                <a:tailEnd/>
              </a:ln>
            </p:spPr>
            <p:txBody>
              <a:bodyPr/>
              <a:lstStyle/>
              <a:p>
                <a:pPr defTabSz="914217">
                  <a:defRPr/>
                </a:pPr>
                <a:endParaRPr lang="en-US" sz="900"/>
              </a:p>
            </p:txBody>
          </p:sp>
          <p:sp>
            <p:nvSpPr>
              <p:cNvPr id="188" name="Freeform 64"/>
              <p:cNvSpPr>
                <a:spLocks/>
              </p:cNvSpPr>
              <p:nvPr/>
            </p:nvSpPr>
            <p:spPr bwMode="auto">
              <a:xfrm>
                <a:off x="4882028" y="2712887"/>
                <a:ext cx="12489" cy="11337"/>
              </a:xfrm>
              <a:custGeom>
                <a:avLst/>
                <a:gdLst>
                  <a:gd name="T0" fmla="*/ 13 w 13"/>
                  <a:gd name="T1" fmla="*/ 0 h 13"/>
                  <a:gd name="T2" fmla="*/ 13 w 13"/>
                  <a:gd name="T3" fmla="*/ 2 h 13"/>
                  <a:gd name="T4" fmla="*/ 6 w 13"/>
                  <a:gd name="T5" fmla="*/ 8 h 13"/>
                  <a:gd name="T6" fmla="*/ 0 w 13"/>
                  <a:gd name="T7" fmla="*/ 13 h 13"/>
                  <a:gd name="T8" fmla="*/ 13 w 13"/>
                  <a:gd name="T9" fmla="*/ 2 h 13"/>
                  <a:gd name="T10" fmla="*/ 13 w 13"/>
                  <a:gd name="T11" fmla="*/ 0 h 13"/>
                </a:gdLst>
                <a:ahLst/>
                <a:cxnLst>
                  <a:cxn ang="0">
                    <a:pos x="T0" y="T1"/>
                  </a:cxn>
                  <a:cxn ang="0">
                    <a:pos x="T2" y="T3"/>
                  </a:cxn>
                  <a:cxn ang="0">
                    <a:pos x="T4" y="T5"/>
                  </a:cxn>
                  <a:cxn ang="0">
                    <a:pos x="T6" y="T7"/>
                  </a:cxn>
                  <a:cxn ang="0">
                    <a:pos x="T8" y="T9"/>
                  </a:cxn>
                  <a:cxn ang="0">
                    <a:pos x="T10" y="T11"/>
                  </a:cxn>
                </a:cxnLst>
                <a:rect l="0" t="0" r="r" b="b"/>
                <a:pathLst>
                  <a:path w="13" h="13">
                    <a:moveTo>
                      <a:pt x="13" y="0"/>
                    </a:moveTo>
                    <a:lnTo>
                      <a:pt x="13" y="2"/>
                    </a:lnTo>
                    <a:lnTo>
                      <a:pt x="6" y="8"/>
                    </a:lnTo>
                    <a:lnTo>
                      <a:pt x="0" y="13"/>
                    </a:lnTo>
                    <a:lnTo>
                      <a:pt x="13" y="2"/>
                    </a:lnTo>
                    <a:lnTo>
                      <a:pt x="13" y="0"/>
                    </a:lnTo>
                    <a:close/>
                  </a:path>
                </a:pathLst>
              </a:custGeom>
              <a:grpFill/>
              <a:ln w="28575" cap="rnd" cmpd="sng">
                <a:solidFill>
                  <a:schemeClr val="bg1"/>
                </a:solidFill>
                <a:prstDash val="solid"/>
                <a:round/>
                <a:headEnd/>
                <a:tailEnd/>
              </a:ln>
            </p:spPr>
            <p:txBody>
              <a:bodyPr/>
              <a:lstStyle/>
              <a:p>
                <a:pPr defTabSz="914217">
                  <a:defRPr/>
                </a:pPr>
                <a:endParaRPr lang="en-US" sz="900"/>
              </a:p>
            </p:txBody>
          </p:sp>
          <p:sp>
            <p:nvSpPr>
              <p:cNvPr id="189" name="Freeform 65"/>
              <p:cNvSpPr>
                <a:spLocks/>
              </p:cNvSpPr>
              <p:nvPr/>
            </p:nvSpPr>
            <p:spPr bwMode="auto">
              <a:xfrm>
                <a:off x="4906046" y="2655333"/>
                <a:ext cx="10568" cy="53194"/>
              </a:xfrm>
              <a:custGeom>
                <a:avLst/>
                <a:gdLst>
                  <a:gd name="T0" fmla="*/ 0 w 11"/>
                  <a:gd name="T1" fmla="*/ 61 h 61"/>
                  <a:gd name="T2" fmla="*/ 2 w 11"/>
                  <a:gd name="T3" fmla="*/ 61 h 61"/>
                  <a:gd name="T4" fmla="*/ 9 w 11"/>
                  <a:gd name="T5" fmla="*/ 57 h 61"/>
                  <a:gd name="T6" fmla="*/ 11 w 11"/>
                  <a:gd name="T7" fmla="*/ 44 h 61"/>
                  <a:gd name="T8" fmla="*/ 9 w 11"/>
                  <a:gd name="T9" fmla="*/ 23 h 61"/>
                  <a:gd name="T10" fmla="*/ 7 w 11"/>
                  <a:gd name="T11" fmla="*/ 15 h 61"/>
                  <a:gd name="T12" fmla="*/ 2 w 11"/>
                  <a:gd name="T13" fmla="*/ 0 h 61"/>
                  <a:gd name="T14" fmla="*/ 2 w 11"/>
                  <a:gd name="T15" fmla="*/ 8 h 61"/>
                  <a:gd name="T16" fmla="*/ 5 w 11"/>
                  <a:gd name="T17" fmla="*/ 15 h 61"/>
                  <a:gd name="T18" fmla="*/ 7 w 11"/>
                  <a:gd name="T19" fmla="*/ 21 h 61"/>
                  <a:gd name="T20" fmla="*/ 9 w 11"/>
                  <a:gd name="T21" fmla="*/ 47 h 61"/>
                  <a:gd name="T22" fmla="*/ 5 w 11"/>
                  <a:gd name="T23" fmla="*/ 55 h 61"/>
                  <a:gd name="T24" fmla="*/ 0 w 11"/>
                  <a:gd name="T25" fmla="*/ 61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 h="61">
                    <a:moveTo>
                      <a:pt x="0" y="61"/>
                    </a:moveTo>
                    <a:lnTo>
                      <a:pt x="2" y="61"/>
                    </a:lnTo>
                    <a:lnTo>
                      <a:pt x="9" y="57"/>
                    </a:lnTo>
                    <a:lnTo>
                      <a:pt x="11" y="44"/>
                    </a:lnTo>
                    <a:lnTo>
                      <a:pt x="9" y="23"/>
                    </a:lnTo>
                    <a:lnTo>
                      <a:pt x="7" y="15"/>
                    </a:lnTo>
                    <a:lnTo>
                      <a:pt x="2" y="0"/>
                    </a:lnTo>
                    <a:lnTo>
                      <a:pt x="2" y="8"/>
                    </a:lnTo>
                    <a:lnTo>
                      <a:pt x="5" y="15"/>
                    </a:lnTo>
                    <a:lnTo>
                      <a:pt x="7" y="21"/>
                    </a:lnTo>
                    <a:lnTo>
                      <a:pt x="9" y="47"/>
                    </a:lnTo>
                    <a:lnTo>
                      <a:pt x="5" y="55"/>
                    </a:lnTo>
                    <a:lnTo>
                      <a:pt x="0" y="61"/>
                    </a:lnTo>
                    <a:close/>
                  </a:path>
                </a:pathLst>
              </a:custGeom>
              <a:grpFill/>
              <a:ln w="28575" cap="rnd" cmpd="sng">
                <a:solidFill>
                  <a:schemeClr val="bg1"/>
                </a:solidFill>
                <a:prstDash val="solid"/>
                <a:round/>
                <a:headEnd/>
                <a:tailEnd/>
              </a:ln>
            </p:spPr>
            <p:txBody>
              <a:bodyPr/>
              <a:lstStyle/>
              <a:p>
                <a:pPr defTabSz="914217">
                  <a:defRPr/>
                </a:pPr>
                <a:endParaRPr lang="en-US" sz="900"/>
              </a:p>
            </p:txBody>
          </p:sp>
          <p:sp>
            <p:nvSpPr>
              <p:cNvPr id="190" name="Freeform 66"/>
              <p:cNvSpPr>
                <a:spLocks/>
              </p:cNvSpPr>
              <p:nvPr/>
            </p:nvSpPr>
            <p:spPr bwMode="auto">
              <a:xfrm>
                <a:off x="4906046" y="2655333"/>
                <a:ext cx="10568" cy="53194"/>
              </a:xfrm>
              <a:custGeom>
                <a:avLst/>
                <a:gdLst>
                  <a:gd name="T0" fmla="*/ 0 w 11"/>
                  <a:gd name="T1" fmla="*/ 61 h 61"/>
                  <a:gd name="T2" fmla="*/ 2 w 11"/>
                  <a:gd name="T3" fmla="*/ 61 h 61"/>
                  <a:gd name="T4" fmla="*/ 9 w 11"/>
                  <a:gd name="T5" fmla="*/ 57 h 61"/>
                  <a:gd name="T6" fmla="*/ 11 w 11"/>
                  <a:gd name="T7" fmla="*/ 44 h 61"/>
                  <a:gd name="T8" fmla="*/ 9 w 11"/>
                  <a:gd name="T9" fmla="*/ 23 h 61"/>
                  <a:gd name="T10" fmla="*/ 7 w 11"/>
                  <a:gd name="T11" fmla="*/ 15 h 61"/>
                  <a:gd name="T12" fmla="*/ 2 w 11"/>
                  <a:gd name="T13" fmla="*/ 0 h 61"/>
                  <a:gd name="T14" fmla="*/ 2 w 11"/>
                  <a:gd name="T15" fmla="*/ 8 h 61"/>
                  <a:gd name="T16" fmla="*/ 5 w 11"/>
                  <a:gd name="T17" fmla="*/ 15 h 61"/>
                  <a:gd name="T18" fmla="*/ 7 w 11"/>
                  <a:gd name="T19" fmla="*/ 21 h 61"/>
                  <a:gd name="T20" fmla="*/ 9 w 11"/>
                  <a:gd name="T21" fmla="*/ 47 h 61"/>
                  <a:gd name="T22" fmla="*/ 5 w 11"/>
                  <a:gd name="T23" fmla="*/ 55 h 61"/>
                  <a:gd name="T24" fmla="*/ 0 w 11"/>
                  <a:gd name="T25" fmla="*/ 61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 h="61">
                    <a:moveTo>
                      <a:pt x="0" y="61"/>
                    </a:moveTo>
                    <a:lnTo>
                      <a:pt x="2" y="61"/>
                    </a:lnTo>
                    <a:lnTo>
                      <a:pt x="9" y="57"/>
                    </a:lnTo>
                    <a:lnTo>
                      <a:pt x="11" y="44"/>
                    </a:lnTo>
                    <a:lnTo>
                      <a:pt x="9" y="23"/>
                    </a:lnTo>
                    <a:lnTo>
                      <a:pt x="7" y="15"/>
                    </a:lnTo>
                    <a:lnTo>
                      <a:pt x="2" y="0"/>
                    </a:lnTo>
                    <a:lnTo>
                      <a:pt x="2" y="8"/>
                    </a:lnTo>
                    <a:lnTo>
                      <a:pt x="5" y="15"/>
                    </a:lnTo>
                    <a:lnTo>
                      <a:pt x="7" y="21"/>
                    </a:lnTo>
                    <a:lnTo>
                      <a:pt x="9" y="47"/>
                    </a:lnTo>
                    <a:lnTo>
                      <a:pt x="5" y="55"/>
                    </a:lnTo>
                    <a:lnTo>
                      <a:pt x="0" y="61"/>
                    </a:lnTo>
                    <a:close/>
                  </a:path>
                </a:pathLst>
              </a:custGeom>
              <a:grpFill/>
              <a:ln w="28575" cap="rnd" cmpd="sng">
                <a:solidFill>
                  <a:schemeClr val="bg1"/>
                </a:solidFill>
                <a:prstDash val="solid"/>
                <a:round/>
                <a:headEnd/>
                <a:tailEnd/>
              </a:ln>
            </p:spPr>
            <p:txBody>
              <a:bodyPr/>
              <a:lstStyle/>
              <a:p>
                <a:pPr defTabSz="914217">
                  <a:defRPr/>
                </a:pPr>
                <a:endParaRPr lang="en-US" sz="900"/>
              </a:p>
            </p:txBody>
          </p:sp>
          <p:sp>
            <p:nvSpPr>
              <p:cNvPr id="191" name="Freeform 120"/>
              <p:cNvSpPr>
                <a:spLocks/>
              </p:cNvSpPr>
              <p:nvPr/>
            </p:nvSpPr>
            <p:spPr bwMode="auto">
              <a:xfrm>
                <a:off x="4196096" y="2591674"/>
                <a:ext cx="693618" cy="285157"/>
              </a:xfrm>
              <a:custGeom>
                <a:avLst/>
                <a:gdLst>
                  <a:gd name="T0" fmla="*/ 216 w 722"/>
                  <a:gd name="T1" fmla="*/ 85 h 327"/>
                  <a:gd name="T2" fmla="*/ 197 w 722"/>
                  <a:gd name="T3" fmla="*/ 113 h 327"/>
                  <a:gd name="T4" fmla="*/ 173 w 722"/>
                  <a:gd name="T5" fmla="*/ 145 h 327"/>
                  <a:gd name="T6" fmla="*/ 145 w 722"/>
                  <a:gd name="T7" fmla="*/ 156 h 327"/>
                  <a:gd name="T8" fmla="*/ 120 w 722"/>
                  <a:gd name="T9" fmla="*/ 162 h 327"/>
                  <a:gd name="T10" fmla="*/ 105 w 722"/>
                  <a:gd name="T11" fmla="*/ 184 h 327"/>
                  <a:gd name="T12" fmla="*/ 62 w 722"/>
                  <a:gd name="T13" fmla="*/ 218 h 327"/>
                  <a:gd name="T14" fmla="*/ 22 w 722"/>
                  <a:gd name="T15" fmla="*/ 237 h 327"/>
                  <a:gd name="T16" fmla="*/ 0 w 722"/>
                  <a:gd name="T17" fmla="*/ 263 h 327"/>
                  <a:gd name="T18" fmla="*/ 133 w 722"/>
                  <a:gd name="T19" fmla="*/ 263 h 327"/>
                  <a:gd name="T20" fmla="*/ 173 w 722"/>
                  <a:gd name="T21" fmla="*/ 243 h 327"/>
                  <a:gd name="T22" fmla="*/ 291 w 722"/>
                  <a:gd name="T23" fmla="*/ 235 h 327"/>
                  <a:gd name="T24" fmla="*/ 308 w 722"/>
                  <a:gd name="T25" fmla="*/ 261 h 327"/>
                  <a:gd name="T26" fmla="*/ 522 w 722"/>
                  <a:gd name="T27" fmla="*/ 327 h 327"/>
                  <a:gd name="T28" fmla="*/ 568 w 722"/>
                  <a:gd name="T29" fmla="*/ 314 h 327"/>
                  <a:gd name="T30" fmla="*/ 569 w 722"/>
                  <a:gd name="T31" fmla="*/ 291 h 327"/>
                  <a:gd name="T32" fmla="*/ 581 w 722"/>
                  <a:gd name="T33" fmla="*/ 267 h 327"/>
                  <a:gd name="T34" fmla="*/ 605 w 722"/>
                  <a:gd name="T35" fmla="*/ 228 h 327"/>
                  <a:gd name="T36" fmla="*/ 611 w 722"/>
                  <a:gd name="T37" fmla="*/ 235 h 327"/>
                  <a:gd name="T38" fmla="*/ 632 w 722"/>
                  <a:gd name="T39" fmla="*/ 216 h 327"/>
                  <a:gd name="T40" fmla="*/ 662 w 722"/>
                  <a:gd name="T41" fmla="*/ 197 h 327"/>
                  <a:gd name="T42" fmla="*/ 677 w 722"/>
                  <a:gd name="T43" fmla="*/ 201 h 327"/>
                  <a:gd name="T44" fmla="*/ 688 w 722"/>
                  <a:gd name="T45" fmla="*/ 169 h 327"/>
                  <a:gd name="T46" fmla="*/ 679 w 722"/>
                  <a:gd name="T47" fmla="*/ 171 h 327"/>
                  <a:gd name="T48" fmla="*/ 669 w 722"/>
                  <a:gd name="T49" fmla="*/ 173 h 327"/>
                  <a:gd name="T50" fmla="*/ 635 w 722"/>
                  <a:gd name="T51" fmla="*/ 184 h 327"/>
                  <a:gd name="T52" fmla="*/ 632 w 722"/>
                  <a:gd name="T53" fmla="*/ 173 h 327"/>
                  <a:gd name="T54" fmla="*/ 663 w 722"/>
                  <a:gd name="T55" fmla="*/ 164 h 327"/>
                  <a:gd name="T56" fmla="*/ 665 w 722"/>
                  <a:gd name="T57" fmla="*/ 152 h 327"/>
                  <a:gd name="T58" fmla="*/ 616 w 722"/>
                  <a:gd name="T59" fmla="*/ 132 h 327"/>
                  <a:gd name="T60" fmla="*/ 643 w 722"/>
                  <a:gd name="T61" fmla="*/ 132 h 327"/>
                  <a:gd name="T62" fmla="*/ 650 w 722"/>
                  <a:gd name="T63" fmla="*/ 117 h 327"/>
                  <a:gd name="T64" fmla="*/ 667 w 722"/>
                  <a:gd name="T65" fmla="*/ 130 h 327"/>
                  <a:gd name="T66" fmla="*/ 694 w 722"/>
                  <a:gd name="T67" fmla="*/ 130 h 327"/>
                  <a:gd name="T68" fmla="*/ 716 w 722"/>
                  <a:gd name="T69" fmla="*/ 98 h 327"/>
                  <a:gd name="T70" fmla="*/ 714 w 722"/>
                  <a:gd name="T71" fmla="*/ 64 h 327"/>
                  <a:gd name="T72" fmla="*/ 695 w 722"/>
                  <a:gd name="T73" fmla="*/ 68 h 327"/>
                  <a:gd name="T74" fmla="*/ 688 w 722"/>
                  <a:gd name="T75" fmla="*/ 92 h 327"/>
                  <a:gd name="T76" fmla="*/ 690 w 722"/>
                  <a:gd name="T77" fmla="*/ 68 h 327"/>
                  <a:gd name="T78" fmla="*/ 669 w 722"/>
                  <a:gd name="T79" fmla="*/ 71 h 327"/>
                  <a:gd name="T80" fmla="*/ 635 w 722"/>
                  <a:gd name="T81" fmla="*/ 77 h 327"/>
                  <a:gd name="T82" fmla="*/ 622 w 722"/>
                  <a:gd name="T83" fmla="*/ 49 h 327"/>
                  <a:gd name="T84" fmla="*/ 626 w 722"/>
                  <a:gd name="T85" fmla="*/ 43 h 327"/>
                  <a:gd name="T86" fmla="*/ 639 w 722"/>
                  <a:gd name="T87" fmla="*/ 64 h 327"/>
                  <a:gd name="T88" fmla="*/ 662 w 722"/>
                  <a:gd name="T89" fmla="*/ 49 h 327"/>
                  <a:gd name="T90" fmla="*/ 679 w 722"/>
                  <a:gd name="T91" fmla="*/ 45 h 327"/>
                  <a:gd name="T92" fmla="*/ 673 w 722"/>
                  <a:gd name="T93" fmla="*/ 30 h 327"/>
                  <a:gd name="T94" fmla="*/ 684 w 722"/>
                  <a:gd name="T95" fmla="*/ 25 h 327"/>
                  <a:gd name="T96" fmla="*/ 690 w 722"/>
                  <a:gd name="T97" fmla="*/ 17 h 327"/>
                  <a:gd name="T98" fmla="*/ 675 w 722"/>
                  <a:gd name="T99" fmla="*/ 0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22" h="327">
                    <a:moveTo>
                      <a:pt x="498" y="38"/>
                    </a:moveTo>
                    <a:lnTo>
                      <a:pt x="310" y="71"/>
                    </a:lnTo>
                    <a:lnTo>
                      <a:pt x="242" y="83"/>
                    </a:lnTo>
                    <a:lnTo>
                      <a:pt x="216" y="85"/>
                    </a:lnTo>
                    <a:lnTo>
                      <a:pt x="201" y="85"/>
                    </a:lnTo>
                    <a:lnTo>
                      <a:pt x="199" y="94"/>
                    </a:lnTo>
                    <a:lnTo>
                      <a:pt x="199" y="102"/>
                    </a:lnTo>
                    <a:lnTo>
                      <a:pt x="197" y="113"/>
                    </a:lnTo>
                    <a:lnTo>
                      <a:pt x="190" y="117"/>
                    </a:lnTo>
                    <a:lnTo>
                      <a:pt x="184" y="122"/>
                    </a:lnTo>
                    <a:lnTo>
                      <a:pt x="178" y="137"/>
                    </a:lnTo>
                    <a:lnTo>
                      <a:pt x="173" y="145"/>
                    </a:lnTo>
                    <a:lnTo>
                      <a:pt x="167" y="139"/>
                    </a:lnTo>
                    <a:lnTo>
                      <a:pt x="154" y="145"/>
                    </a:lnTo>
                    <a:lnTo>
                      <a:pt x="147" y="150"/>
                    </a:lnTo>
                    <a:lnTo>
                      <a:pt x="145" y="156"/>
                    </a:lnTo>
                    <a:lnTo>
                      <a:pt x="137" y="164"/>
                    </a:lnTo>
                    <a:lnTo>
                      <a:pt x="133" y="164"/>
                    </a:lnTo>
                    <a:lnTo>
                      <a:pt x="126" y="158"/>
                    </a:lnTo>
                    <a:lnTo>
                      <a:pt x="120" y="162"/>
                    </a:lnTo>
                    <a:lnTo>
                      <a:pt x="116" y="165"/>
                    </a:lnTo>
                    <a:lnTo>
                      <a:pt x="116" y="171"/>
                    </a:lnTo>
                    <a:lnTo>
                      <a:pt x="109" y="169"/>
                    </a:lnTo>
                    <a:lnTo>
                      <a:pt x="105" y="184"/>
                    </a:lnTo>
                    <a:lnTo>
                      <a:pt x="101" y="190"/>
                    </a:lnTo>
                    <a:lnTo>
                      <a:pt x="96" y="190"/>
                    </a:lnTo>
                    <a:lnTo>
                      <a:pt x="83" y="199"/>
                    </a:lnTo>
                    <a:lnTo>
                      <a:pt x="62" y="218"/>
                    </a:lnTo>
                    <a:lnTo>
                      <a:pt x="56" y="222"/>
                    </a:lnTo>
                    <a:lnTo>
                      <a:pt x="43" y="222"/>
                    </a:lnTo>
                    <a:lnTo>
                      <a:pt x="28" y="229"/>
                    </a:lnTo>
                    <a:lnTo>
                      <a:pt x="22" y="237"/>
                    </a:lnTo>
                    <a:lnTo>
                      <a:pt x="21" y="244"/>
                    </a:lnTo>
                    <a:lnTo>
                      <a:pt x="19" y="254"/>
                    </a:lnTo>
                    <a:lnTo>
                      <a:pt x="13" y="259"/>
                    </a:lnTo>
                    <a:lnTo>
                      <a:pt x="0" y="263"/>
                    </a:lnTo>
                    <a:lnTo>
                      <a:pt x="0" y="291"/>
                    </a:lnTo>
                    <a:lnTo>
                      <a:pt x="105" y="275"/>
                    </a:lnTo>
                    <a:lnTo>
                      <a:pt x="128" y="263"/>
                    </a:lnTo>
                    <a:lnTo>
                      <a:pt x="133" y="263"/>
                    </a:lnTo>
                    <a:lnTo>
                      <a:pt x="145" y="254"/>
                    </a:lnTo>
                    <a:lnTo>
                      <a:pt x="160" y="248"/>
                    </a:lnTo>
                    <a:lnTo>
                      <a:pt x="165" y="244"/>
                    </a:lnTo>
                    <a:lnTo>
                      <a:pt x="173" y="243"/>
                    </a:lnTo>
                    <a:lnTo>
                      <a:pt x="250" y="233"/>
                    </a:lnTo>
                    <a:lnTo>
                      <a:pt x="278" y="231"/>
                    </a:lnTo>
                    <a:lnTo>
                      <a:pt x="286" y="239"/>
                    </a:lnTo>
                    <a:lnTo>
                      <a:pt x="291" y="235"/>
                    </a:lnTo>
                    <a:lnTo>
                      <a:pt x="303" y="246"/>
                    </a:lnTo>
                    <a:lnTo>
                      <a:pt x="306" y="254"/>
                    </a:lnTo>
                    <a:lnTo>
                      <a:pt x="306" y="259"/>
                    </a:lnTo>
                    <a:lnTo>
                      <a:pt x="308" y="261"/>
                    </a:lnTo>
                    <a:lnTo>
                      <a:pt x="404" y="246"/>
                    </a:lnTo>
                    <a:lnTo>
                      <a:pt x="515" y="325"/>
                    </a:lnTo>
                    <a:lnTo>
                      <a:pt x="519" y="327"/>
                    </a:lnTo>
                    <a:lnTo>
                      <a:pt x="522" y="327"/>
                    </a:lnTo>
                    <a:lnTo>
                      <a:pt x="536" y="322"/>
                    </a:lnTo>
                    <a:lnTo>
                      <a:pt x="549" y="318"/>
                    </a:lnTo>
                    <a:lnTo>
                      <a:pt x="560" y="318"/>
                    </a:lnTo>
                    <a:lnTo>
                      <a:pt x="568" y="314"/>
                    </a:lnTo>
                    <a:lnTo>
                      <a:pt x="569" y="299"/>
                    </a:lnTo>
                    <a:lnTo>
                      <a:pt x="564" y="286"/>
                    </a:lnTo>
                    <a:lnTo>
                      <a:pt x="566" y="286"/>
                    </a:lnTo>
                    <a:lnTo>
                      <a:pt x="569" y="291"/>
                    </a:lnTo>
                    <a:lnTo>
                      <a:pt x="573" y="308"/>
                    </a:lnTo>
                    <a:lnTo>
                      <a:pt x="573" y="288"/>
                    </a:lnTo>
                    <a:lnTo>
                      <a:pt x="575" y="280"/>
                    </a:lnTo>
                    <a:lnTo>
                      <a:pt x="581" y="267"/>
                    </a:lnTo>
                    <a:lnTo>
                      <a:pt x="590" y="254"/>
                    </a:lnTo>
                    <a:lnTo>
                      <a:pt x="605" y="241"/>
                    </a:lnTo>
                    <a:lnTo>
                      <a:pt x="601" y="233"/>
                    </a:lnTo>
                    <a:lnTo>
                      <a:pt x="605" y="228"/>
                    </a:lnTo>
                    <a:lnTo>
                      <a:pt x="601" y="222"/>
                    </a:lnTo>
                    <a:lnTo>
                      <a:pt x="609" y="226"/>
                    </a:lnTo>
                    <a:lnTo>
                      <a:pt x="603" y="231"/>
                    </a:lnTo>
                    <a:lnTo>
                      <a:pt x="611" y="235"/>
                    </a:lnTo>
                    <a:lnTo>
                      <a:pt x="613" y="233"/>
                    </a:lnTo>
                    <a:lnTo>
                      <a:pt x="618" y="226"/>
                    </a:lnTo>
                    <a:lnTo>
                      <a:pt x="624" y="212"/>
                    </a:lnTo>
                    <a:lnTo>
                      <a:pt x="632" y="216"/>
                    </a:lnTo>
                    <a:lnTo>
                      <a:pt x="648" y="207"/>
                    </a:lnTo>
                    <a:lnTo>
                      <a:pt x="654" y="207"/>
                    </a:lnTo>
                    <a:lnTo>
                      <a:pt x="656" y="203"/>
                    </a:lnTo>
                    <a:lnTo>
                      <a:pt x="662" y="197"/>
                    </a:lnTo>
                    <a:lnTo>
                      <a:pt x="663" y="205"/>
                    </a:lnTo>
                    <a:lnTo>
                      <a:pt x="667" y="197"/>
                    </a:lnTo>
                    <a:lnTo>
                      <a:pt x="675" y="201"/>
                    </a:lnTo>
                    <a:lnTo>
                      <a:pt x="677" y="201"/>
                    </a:lnTo>
                    <a:lnTo>
                      <a:pt x="682" y="188"/>
                    </a:lnTo>
                    <a:lnTo>
                      <a:pt x="688" y="181"/>
                    </a:lnTo>
                    <a:lnTo>
                      <a:pt x="692" y="175"/>
                    </a:lnTo>
                    <a:lnTo>
                      <a:pt x="688" y="169"/>
                    </a:lnTo>
                    <a:lnTo>
                      <a:pt x="686" y="169"/>
                    </a:lnTo>
                    <a:lnTo>
                      <a:pt x="682" y="177"/>
                    </a:lnTo>
                    <a:lnTo>
                      <a:pt x="677" y="179"/>
                    </a:lnTo>
                    <a:lnTo>
                      <a:pt x="679" y="171"/>
                    </a:lnTo>
                    <a:lnTo>
                      <a:pt x="675" y="165"/>
                    </a:lnTo>
                    <a:lnTo>
                      <a:pt x="673" y="171"/>
                    </a:lnTo>
                    <a:lnTo>
                      <a:pt x="673" y="173"/>
                    </a:lnTo>
                    <a:lnTo>
                      <a:pt x="669" y="173"/>
                    </a:lnTo>
                    <a:lnTo>
                      <a:pt x="671" y="181"/>
                    </a:lnTo>
                    <a:lnTo>
                      <a:pt x="663" y="177"/>
                    </a:lnTo>
                    <a:lnTo>
                      <a:pt x="650" y="186"/>
                    </a:lnTo>
                    <a:lnTo>
                      <a:pt x="635" y="184"/>
                    </a:lnTo>
                    <a:lnTo>
                      <a:pt x="624" y="173"/>
                    </a:lnTo>
                    <a:lnTo>
                      <a:pt x="618" y="167"/>
                    </a:lnTo>
                    <a:lnTo>
                      <a:pt x="626" y="171"/>
                    </a:lnTo>
                    <a:lnTo>
                      <a:pt x="632" y="173"/>
                    </a:lnTo>
                    <a:lnTo>
                      <a:pt x="641" y="179"/>
                    </a:lnTo>
                    <a:lnTo>
                      <a:pt x="648" y="181"/>
                    </a:lnTo>
                    <a:lnTo>
                      <a:pt x="652" y="177"/>
                    </a:lnTo>
                    <a:lnTo>
                      <a:pt x="663" y="164"/>
                    </a:lnTo>
                    <a:lnTo>
                      <a:pt x="663" y="156"/>
                    </a:lnTo>
                    <a:lnTo>
                      <a:pt x="656" y="158"/>
                    </a:lnTo>
                    <a:lnTo>
                      <a:pt x="658" y="152"/>
                    </a:lnTo>
                    <a:lnTo>
                      <a:pt x="665" y="152"/>
                    </a:lnTo>
                    <a:lnTo>
                      <a:pt x="669" y="145"/>
                    </a:lnTo>
                    <a:lnTo>
                      <a:pt x="654" y="139"/>
                    </a:lnTo>
                    <a:lnTo>
                      <a:pt x="647" y="139"/>
                    </a:lnTo>
                    <a:lnTo>
                      <a:pt x="616" y="132"/>
                    </a:lnTo>
                    <a:lnTo>
                      <a:pt x="615" y="128"/>
                    </a:lnTo>
                    <a:lnTo>
                      <a:pt x="615" y="128"/>
                    </a:lnTo>
                    <a:lnTo>
                      <a:pt x="630" y="132"/>
                    </a:lnTo>
                    <a:lnTo>
                      <a:pt x="643" y="132"/>
                    </a:lnTo>
                    <a:lnTo>
                      <a:pt x="650" y="130"/>
                    </a:lnTo>
                    <a:lnTo>
                      <a:pt x="654" y="130"/>
                    </a:lnTo>
                    <a:lnTo>
                      <a:pt x="652" y="124"/>
                    </a:lnTo>
                    <a:lnTo>
                      <a:pt x="650" y="117"/>
                    </a:lnTo>
                    <a:lnTo>
                      <a:pt x="658" y="117"/>
                    </a:lnTo>
                    <a:lnTo>
                      <a:pt x="654" y="120"/>
                    </a:lnTo>
                    <a:lnTo>
                      <a:pt x="660" y="128"/>
                    </a:lnTo>
                    <a:lnTo>
                      <a:pt x="667" y="130"/>
                    </a:lnTo>
                    <a:lnTo>
                      <a:pt x="669" y="122"/>
                    </a:lnTo>
                    <a:lnTo>
                      <a:pt x="673" y="128"/>
                    </a:lnTo>
                    <a:lnTo>
                      <a:pt x="679" y="130"/>
                    </a:lnTo>
                    <a:lnTo>
                      <a:pt x="694" y="130"/>
                    </a:lnTo>
                    <a:lnTo>
                      <a:pt x="699" y="124"/>
                    </a:lnTo>
                    <a:lnTo>
                      <a:pt x="709" y="103"/>
                    </a:lnTo>
                    <a:lnTo>
                      <a:pt x="709" y="96"/>
                    </a:lnTo>
                    <a:lnTo>
                      <a:pt x="716" y="98"/>
                    </a:lnTo>
                    <a:lnTo>
                      <a:pt x="722" y="92"/>
                    </a:lnTo>
                    <a:lnTo>
                      <a:pt x="720" y="85"/>
                    </a:lnTo>
                    <a:lnTo>
                      <a:pt x="718" y="71"/>
                    </a:lnTo>
                    <a:lnTo>
                      <a:pt x="714" y="64"/>
                    </a:lnTo>
                    <a:lnTo>
                      <a:pt x="707" y="58"/>
                    </a:lnTo>
                    <a:lnTo>
                      <a:pt x="707" y="62"/>
                    </a:lnTo>
                    <a:lnTo>
                      <a:pt x="707" y="68"/>
                    </a:lnTo>
                    <a:lnTo>
                      <a:pt x="695" y="68"/>
                    </a:lnTo>
                    <a:lnTo>
                      <a:pt x="695" y="75"/>
                    </a:lnTo>
                    <a:lnTo>
                      <a:pt x="697" y="88"/>
                    </a:lnTo>
                    <a:lnTo>
                      <a:pt x="692" y="96"/>
                    </a:lnTo>
                    <a:lnTo>
                      <a:pt x="688" y="92"/>
                    </a:lnTo>
                    <a:lnTo>
                      <a:pt x="694" y="85"/>
                    </a:lnTo>
                    <a:lnTo>
                      <a:pt x="686" y="83"/>
                    </a:lnTo>
                    <a:lnTo>
                      <a:pt x="690" y="75"/>
                    </a:lnTo>
                    <a:lnTo>
                      <a:pt x="690" y="68"/>
                    </a:lnTo>
                    <a:lnTo>
                      <a:pt x="688" y="62"/>
                    </a:lnTo>
                    <a:lnTo>
                      <a:pt x="682" y="60"/>
                    </a:lnTo>
                    <a:lnTo>
                      <a:pt x="671" y="64"/>
                    </a:lnTo>
                    <a:lnTo>
                      <a:pt x="669" y="71"/>
                    </a:lnTo>
                    <a:lnTo>
                      <a:pt x="656" y="68"/>
                    </a:lnTo>
                    <a:lnTo>
                      <a:pt x="648" y="73"/>
                    </a:lnTo>
                    <a:lnTo>
                      <a:pt x="641" y="75"/>
                    </a:lnTo>
                    <a:lnTo>
                      <a:pt x="635" y="77"/>
                    </a:lnTo>
                    <a:lnTo>
                      <a:pt x="633" y="70"/>
                    </a:lnTo>
                    <a:lnTo>
                      <a:pt x="628" y="62"/>
                    </a:lnTo>
                    <a:lnTo>
                      <a:pt x="624" y="56"/>
                    </a:lnTo>
                    <a:lnTo>
                      <a:pt x="622" y="49"/>
                    </a:lnTo>
                    <a:lnTo>
                      <a:pt x="626" y="43"/>
                    </a:lnTo>
                    <a:lnTo>
                      <a:pt x="622" y="38"/>
                    </a:lnTo>
                    <a:lnTo>
                      <a:pt x="626" y="41"/>
                    </a:lnTo>
                    <a:lnTo>
                      <a:pt x="626" y="43"/>
                    </a:lnTo>
                    <a:lnTo>
                      <a:pt x="626" y="45"/>
                    </a:lnTo>
                    <a:lnTo>
                      <a:pt x="626" y="51"/>
                    </a:lnTo>
                    <a:lnTo>
                      <a:pt x="632" y="64"/>
                    </a:lnTo>
                    <a:lnTo>
                      <a:pt x="639" y="64"/>
                    </a:lnTo>
                    <a:lnTo>
                      <a:pt x="647" y="68"/>
                    </a:lnTo>
                    <a:lnTo>
                      <a:pt x="662" y="55"/>
                    </a:lnTo>
                    <a:lnTo>
                      <a:pt x="654" y="49"/>
                    </a:lnTo>
                    <a:lnTo>
                      <a:pt x="662" y="49"/>
                    </a:lnTo>
                    <a:lnTo>
                      <a:pt x="671" y="51"/>
                    </a:lnTo>
                    <a:lnTo>
                      <a:pt x="665" y="45"/>
                    </a:lnTo>
                    <a:lnTo>
                      <a:pt x="673" y="47"/>
                    </a:lnTo>
                    <a:lnTo>
                      <a:pt x="679" y="45"/>
                    </a:lnTo>
                    <a:lnTo>
                      <a:pt x="679" y="40"/>
                    </a:lnTo>
                    <a:lnTo>
                      <a:pt x="673" y="34"/>
                    </a:lnTo>
                    <a:lnTo>
                      <a:pt x="665" y="30"/>
                    </a:lnTo>
                    <a:lnTo>
                      <a:pt x="673" y="30"/>
                    </a:lnTo>
                    <a:lnTo>
                      <a:pt x="686" y="38"/>
                    </a:lnTo>
                    <a:lnTo>
                      <a:pt x="695" y="38"/>
                    </a:lnTo>
                    <a:lnTo>
                      <a:pt x="688" y="32"/>
                    </a:lnTo>
                    <a:lnTo>
                      <a:pt x="684" y="25"/>
                    </a:lnTo>
                    <a:lnTo>
                      <a:pt x="697" y="36"/>
                    </a:lnTo>
                    <a:lnTo>
                      <a:pt x="703" y="45"/>
                    </a:lnTo>
                    <a:lnTo>
                      <a:pt x="703" y="38"/>
                    </a:lnTo>
                    <a:lnTo>
                      <a:pt x="690" y="17"/>
                    </a:lnTo>
                    <a:lnTo>
                      <a:pt x="690" y="15"/>
                    </a:lnTo>
                    <a:lnTo>
                      <a:pt x="682" y="13"/>
                    </a:lnTo>
                    <a:lnTo>
                      <a:pt x="677" y="6"/>
                    </a:lnTo>
                    <a:lnTo>
                      <a:pt x="675" y="0"/>
                    </a:lnTo>
                    <a:lnTo>
                      <a:pt x="592" y="19"/>
                    </a:lnTo>
                    <a:lnTo>
                      <a:pt x="498" y="38"/>
                    </a:lnTo>
                    <a:close/>
                  </a:path>
                </a:pathLst>
              </a:custGeom>
              <a:grpFill/>
              <a:ln w="28575" cap="rnd" cmpd="sng">
                <a:solidFill>
                  <a:schemeClr val="bg1"/>
                </a:solidFill>
                <a:prstDash val="solid"/>
                <a:round/>
                <a:headEnd/>
                <a:tailEnd/>
              </a:ln>
            </p:spPr>
            <p:txBody>
              <a:bodyPr/>
              <a:lstStyle/>
              <a:p>
                <a:pPr defTabSz="914217">
                  <a:defRPr/>
                </a:pPr>
                <a:endParaRPr lang="en-US" sz="900"/>
              </a:p>
            </p:txBody>
          </p:sp>
          <p:sp>
            <p:nvSpPr>
              <p:cNvPr id="192" name="Freeform 134"/>
              <p:cNvSpPr>
                <a:spLocks/>
              </p:cNvSpPr>
              <p:nvPr/>
            </p:nvSpPr>
            <p:spPr bwMode="auto">
              <a:xfrm>
                <a:off x="4846483" y="2589930"/>
                <a:ext cx="8646" cy="6976"/>
              </a:xfrm>
              <a:custGeom>
                <a:avLst/>
                <a:gdLst>
                  <a:gd name="T0" fmla="*/ 7 w 9"/>
                  <a:gd name="T1" fmla="*/ 8 h 8"/>
                  <a:gd name="T2" fmla="*/ 9 w 9"/>
                  <a:gd name="T3" fmla="*/ 0 h 8"/>
                  <a:gd name="T4" fmla="*/ 3 w 9"/>
                  <a:gd name="T5" fmla="*/ 0 h 8"/>
                  <a:gd name="T6" fmla="*/ 0 w 9"/>
                  <a:gd name="T7" fmla="*/ 2 h 8"/>
                  <a:gd name="T8" fmla="*/ 7 w 9"/>
                  <a:gd name="T9" fmla="*/ 8 h 8"/>
                </a:gdLst>
                <a:ahLst/>
                <a:cxnLst>
                  <a:cxn ang="0">
                    <a:pos x="T0" y="T1"/>
                  </a:cxn>
                  <a:cxn ang="0">
                    <a:pos x="T2" y="T3"/>
                  </a:cxn>
                  <a:cxn ang="0">
                    <a:pos x="T4" y="T5"/>
                  </a:cxn>
                  <a:cxn ang="0">
                    <a:pos x="T6" y="T7"/>
                  </a:cxn>
                  <a:cxn ang="0">
                    <a:pos x="T8" y="T9"/>
                  </a:cxn>
                </a:cxnLst>
                <a:rect l="0" t="0" r="r" b="b"/>
                <a:pathLst>
                  <a:path w="9" h="8">
                    <a:moveTo>
                      <a:pt x="7" y="8"/>
                    </a:moveTo>
                    <a:lnTo>
                      <a:pt x="9" y="0"/>
                    </a:lnTo>
                    <a:lnTo>
                      <a:pt x="3" y="0"/>
                    </a:lnTo>
                    <a:lnTo>
                      <a:pt x="0" y="2"/>
                    </a:lnTo>
                    <a:lnTo>
                      <a:pt x="7" y="8"/>
                    </a:lnTo>
                    <a:close/>
                  </a:path>
                </a:pathLst>
              </a:custGeom>
              <a:grpFill/>
              <a:ln w="28575" cap="rnd" cmpd="sng">
                <a:solidFill>
                  <a:schemeClr val="bg1"/>
                </a:solidFill>
                <a:prstDash val="solid"/>
                <a:round/>
                <a:headEnd/>
                <a:tailEnd/>
              </a:ln>
            </p:spPr>
            <p:txBody>
              <a:bodyPr/>
              <a:lstStyle/>
              <a:p>
                <a:pPr defTabSz="914217">
                  <a:defRPr/>
                </a:pPr>
                <a:endParaRPr lang="en-US" sz="900"/>
              </a:p>
            </p:txBody>
          </p:sp>
          <p:sp>
            <p:nvSpPr>
              <p:cNvPr id="193" name="Freeform 135"/>
              <p:cNvSpPr>
                <a:spLocks/>
              </p:cNvSpPr>
              <p:nvPr/>
            </p:nvSpPr>
            <p:spPr bwMode="auto">
              <a:xfrm>
                <a:off x="4846483" y="2589930"/>
                <a:ext cx="8646" cy="6976"/>
              </a:xfrm>
              <a:custGeom>
                <a:avLst/>
                <a:gdLst>
                  <a:gd name="T0" fmla="*/ 7 w 9"/>
                  <a:gd name="T1" fmla="*/ 8 h 8"/>
                  <a:gd name="T2" fmla="*/ 9 w 9"/>
                  <a:gd name="T3" fmla="*/ 0 h 8"/>
                  <a:gd name="T4" fmla="*/ 3 w 9"/>
                  <a:gd name="T5" fmla="*/ 0 h 8"/>
                  <a:gd name="T6" fmla="*/ 0 w 9"/>
                  <a:gd name="T7" fmla="*/ 2 h 8"/>
                  <a:gd name="T8" fmla="*/ 7 w 9"/>
                  <a:gd name="T9" fmla="*/ 8 h 8"/>
                </a:gdLst>
                <a:ahLst/>
                <a:cxnLst>
                  <a:cxn ang="0">
                    <a:pos x="T0" y="T1"/>
                  </a:cxn>
                  <a:cxn ang="0">
                    <a:pos x="T2" y="T3"/>
                  </a:cxn>
                  <a:cxn ang="0">
                    <a:pos x="T4" y="T5"/>
                  </a:cxn>
                  <a:cxn ang="0">
                    <a:pos x="T6" y="T7"/>
                  </a:cxn>
                  <a:cxn ang="0">
                    <a:pos x="T8" y="T9"/>
                  </a:cxn>
                </a:cxnLst>
                <a:rect l="0" t="0" r="r" b="b"/>
                <a:pathLst>
                  <a:path w="9" h="8">
                    <a:moveTo>
                      <a:pt x="7" y="8"/>
                    </a:moveTo>
                    <a:lnTo>
                      <a:pt x="9" y="0"/>
                    </a:lnTo>
                    <a:lnTo>
                      <a:pt x="3" y="0"/>
                    </a:lnTo>
                    <a:lnTo>
                      <a:pt x="0" y="2"/>
                    </a:lnTo>
                    <a:lnTo>
                      <a:pt x="7" y="8"/>
                    </a:lnTo>
                    <a:close/>
                  </a:path>
                </a:pathLst>
              </a:custGeom>
              <a:grpFill/>
              <a:ln w="28575" cap="rnd" cmpd="sng">
                <a:solidFill>
                  <a:schemeClr val="bg1"/>
                </a:solidFill>
                <a:prstDash val="solid"/>
                <a:round/>
                <a:headEnd/>
                <a:tailEnd/>
              </a:ln>
            </p:spPr>
            <p:txBody>
              <a:bodyPr/>
              <a:lstStyle/>
              <a:p>
                <a:pPr defTabSz="914217">
                  <a:defRPr/>
                </a:pPr>
                <a:endParaRPr lang="en-US" sz="900"/>
              </a:p>
            </p:txBody>
          </p:sp>
          <p:sp>
            <p:nvSpPr>
              <p:cNvPr id="194" name="Freeform 136"/>
              <p:cNvSpPr>
                <a:spLocks/>
              </p:cNvSpPr>
              <p:nvPr/>
            </p:nvSpPr>
            <p:spPr bwMode="auto">
              <a:xfrm>
                <a:off x="4848404" y="2578593"/>
                <a:ext cx="8646" cy="11337"/>
              </a:xfrm>
              <a:custGeom>
                <a:avLst/>
                <a:gdLst>
                  <a:gd name="T0" fmla="*/ 0 w 9"/>
                  <a:gd name="T1" fmla="*/ 0 h 13"/>
                  <a:gd name="T2" fmla="*/ 0 w 9"/>
                  <a:gd name="T3" fmla="*/ 8 h 13"/>
                  <a:gd name="T4" fmla="*/ 1 w 9"/>
                  <a:gd name="T5" fmla="*/ 13 h 13"/>
                  <a:gd name="T6" fmla="*/ 9 w 9"/>
                  <a:gd name="T7" fmla="*/ 13 h 13"/>
                  <a:gd name="T8" fmla="*/ 5 w 9"/>
                  <a:gd name="T9" fmla="*/ 6 h 13"/>
                  <a:gd name="T10" fmla="*/ 0 w 9"/>
                  <a:gd name="T11" fmla="*/ 0 h 13"/>
                </a:gdLst>
                <a:ahLst/>
                <a:cxnLst>
                  <a:cxn ang="0">
                    <a:pos x="T0" y="T1"/>
                  </a:cxn>
                  <a:cxn ang="0">
                    <a:pos x="T2" y="T3"/>
                  </a:cxn>
                  <a:cxn ang="0">
                    <a:pos x="T4" y="T5"/>
                  </a:cxn>
                  <a:cxn ang="0">
                    <a:pos x="T6" y="T7"/>
                  </a:cxn>
                  <a:cxn ang="0">
                    <a:pos x="T8" y="T9"/>
                  </a:cxn>
                  <a:cxn ang="0">
                    <a:pos x="T10" y="T11"/>
                  </a:cxn>
                </a:cxnLst>
                <a:rect l="0" t="0" r="r" b="b"/>
                <a:pathLst>
                  <a:path w="9" h="13">
                    <a:moveTo>
                      <a:pt x="0" y="0"/>
                    </a:moveTo>
                    <a:lnTo>
                      <a:pt x="0" y="8"/>
                    </a:lnTo>
                    <a:lnTo>
                      <a:pt x="1" y="13"/>
                    </a:lnTo>
                    <a:lnTo>
                      <a:pt x="9" y="13"/>
                    </a:lnTo>
                    <a:lnTo>
                      <a:pt x="5" y="6"/>
                    </a:lnTo>
                    <a:lnTo>
                      <a:pt x="0" y="0"/>
                    </a:lnTo>
                    <a:close/>
                  </a:path>
                </a:pathLst>
              </a:custGeom>
              <a:grpFill/>
              <a:ln w="28575" cap="rnd" cmpd="sng">
                <a:solidFill>
                  <a:schemeClr val="bg1"/>
                </a:solidFill>
                <a:prstDash val="solid"/>
                <a:round/>
                <a:headEnd/>
                <a:tailEnd/>
              </a:ln>
            </p:spPr>
            <p:txBody>
              <a:bodyPr/>
              <a:lstStyle/>
              <a:p>
                <a:pPr defTabSz="914217">
                  <a:defRPr/>
                </a:pPr>
                <a:endParaRPr lang="en-US" sz="900"/>
              </a:p>
            </p:txBody>
          </p:sp>
          <p:sp>
            <p:nvSpPr>
              <p:cNvPr id="195" name="Freeform 137"/>
              <p:cNvSpPr>
                <a:spLocks/>
              </p:cNvSpPr>
              <p:nvPr/>
            </p:nvSpPr>
            <p:spPr bwMode="auto">
              <a:xfrm>
                <a:off x="4848404" y="2578593"/>
                <a:ext cx="8646" cy="11337"/>
              </a:xfrm>
              <a:custGeom>
                <a:avLst/>
                <a:gdLst>
                  <a:gd name="T0" fmla="*/ 0 w 9"/>
                  <a:gd name="T1" fmla="*/ 0 h 13"/>
                  <a:gd name="T2" fmla="*/ 0 w 9"/>
                  <a:gd name="T3" fmla="*/ 8 h 13"/>
                  <a:gd name="T4" fmla="*/ 1 w 9"/>
                  <a:gd name="T5" fmla="*/ 13 h 13"/>
                  <a:gd name="T6" fmla="*/ 9 w 9"/>
                  <a:gd name="T7" fmla="*/ 13 h 13"/>
                  <a:gd name="T8" fmla="*/ 5 w 9"/>
                  <a:gd name="T9" fmla="*/ 6 h 13"/>
                  <a:gd name="T10" fmla="*/ 0 w 9"/>
                  <a:gd name="T11" fmla="*/ 0 h 13"/>
                </a:gdLst>
                <a:ahLst/>
                <a:cxnLst>
                  <a:cxn ang="0">
                    <a:pos x="T0" y="T1"/>
                  </a:cxn>
                  <a:cxn ang="0">
                    <a:pos x="T2" y="T3"/>
                  </a:cxn>
                  <a:cxn ang="0">
                    <a:pos x="T4" y="T5"/>
                  </a:cxn>
                  <a:cxn ang="0">
                    <a:pos x="T6" y="T7"/>
                  </a:cxn>
                  <a:cxn ang="0">
                    <a:pos x="T8" y="T9"/>
                  </a:cxn>
                  <a:cxn ang="0">
                    <a:pos x="T10" y="T11"/>
                  </a:cxn>
                </a:cxnLst>
                <a:rect l="0" t="0" r="r" b="b"/>
                <a:pathLst>
                  <a:path w="9" h="13">
                    <a:moveTo>
                      <a:pt x="0" y="0"/>
                    </a:moveTo>
                    <a:lnTo>
                      <a:pt x="0" y="8"/>
                    </a:lnTo>
                    <a:lnTo>
                      <a:pt x="1" y="13"/>
                    </a:lnTo>
                    <a:lnTo>
                      <a:pt x="9" y="13"/>
                    </a:lnTo>
                    <a:lnTo>
                      <a:pt x="5" y="6"/>
                    </a:lnTo>
                    <a:lnTo>
                      <a:pt x="0" y="0"/>
                    </a:lnTo>
                    <a:close/>
                  </a:path>
                </a:pathLst>
              </a:custGeom>
              <a:grpFill/>
              <a:ln w="28575" cap="rnd" cmpd="sng">
                <a:solidFill>
                  <a:schemeClr val="bg1"/>
                </a:solidFill>
                <a:prstDash val="solid"/>
                <a:round/>
                <a:headEnd/>
                <a:tailEnd/>
              </a:ln>
            </p:spPr>
            <p:txBody>
              <a:bodyPr/>
              <a:lstStyle/>
              <a:p>
                <a:pPr defTabSz="914217">
                  <a:defRPr/>
                </a:pPr>
                <a:endParaRPr lang="en-US" sz="900"/>
              </a:p>
            </p:txBody>
          </p:sp>
          <p:sp>
            <p:nvSpPr>
              <p:cNvPr id="196" name="Freeform 138"/>
              <p:cNvSpPr>
                <a:spLocks/>
              </p:cNvSpPr>
              <p:nvPr/>
            </p:nvSpPr>
            <p:spPr bwMode="auto">
              <a:xfrm>
                <a:off x="4857050" y="2588186"/>
                <a:ext cx="43231" cy="64531"/>
              </a:xfrm>
              <a:custGeom>
                <a:avLst/>
                <a:gdLst>
                  <a:gd name="T0" fmla="*/ 13 w 45"/>
                  <a:gd name="T1" fmla="*/ 29 h 74"/>
                  <a:gd name="T2" fmla="*/ 17 w 45"/>
                  <a:gd name="T3" fmla="*/ 34 h 74"/>
                  <a:gd name="T4" fmla="*/ 22 w 45"/>
                  <a:gd name="T5" fmla="*/ 47 h 74"/>
                  <a:gd name="T6" fmla="*/ 30 w 45"/>
                  <a:gd name="T7" fmla="*/ 53 h 74"/>
                  <a:gd name="T8" fmla="*/ 28 w 45"/>
                  <a:gd name="T9" fmla="*/ 57 h 74"/>
                  <a:gd name="T10" fmla="*/ 34 w 45"/>
                  <a:gd name="T11" fmla="*/ 59 h 74"/>
                  <a:gd name="T12" fmla="*/ 41 w 45"/>
                  <a:gd name="T13" fmla="*/ 66 h 74"/>
                  <a:gd name="T14" fmla="*/ 45 w 45"/>
                  <a:gd name="T15" fmla="*/ 74 h 74"/>
                  <a:gd name="T16" fmla="*/ 45 w 45"/>
                  <a:gd name="T17" fmla="*/ 72 h 74"/>
                  <a:gd name="T18" fmla="*/ 41 w 45"/>
                  <a:gd name="T19" fmla="*/ 64 h 74"/>
                  <a:gd name="T20" fmla="*/ 24 w 45"/>
                  <a:gd name="T21" fmla="*/ 44 h 74"/>
                  <a:gd name="T22" fmla="*/ 15 w 45"/>
                  <a:gd name="T23" fmla="*/ 30 h 74"/>
                  <a:gd name="T24" fmla="*/ 4 w 45"/>
                  <a:gd name="T25" fmla="*/ 2 h 74"/>
                  <a:gd name="T26" fmla="*/ 2 w 45"/>
                  <a:gd name="T27" fmla="*/ 0 h 74"/>
                  <a:gd name="T28" fmla="*/ 0 w 45"/>
                  <a:gd name="T29" fmla="*/ 2 h 74"/>
                  <a:gd name="T30" fmla="*/ 13 w 45"/>
                  <a:gd name="T31" fmla="*/ 29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5" h="74">
                    <a:moveTo>
                      <a:pt x="13" y="29"/>
                    </a:moveTo>
                    <a:lnTo>
                      <a:pt x="17" y="34"/>
                    </a:lnTo>
                    <a:lnTo>
                      <a:pt x="22" y="47"/>
                    </a:lnTo>
                    <a:lnTo>
                      <a:pt x="30" y="53"/>
                    </a:lnTo>
                    <a:lnTo>
                      <a:pt x="28" y="57"/>
                    </a:lnTo>
                    <a:lnTo>
                      <a:pt x="34" y="59"/>
                    </a:lnTo>
                    <a:lnTo>
                      <a:pt x="41" y="66"/>
                    </a:lnTo>
                    <a:lnTo>
                      <a:pt x="45" y="74"/>
                    </a:lnTo>
                    <a:lnTo>
                      <a:pt x="45" y="72"/>
                    </a:lnTo>
                    <a:lnTo>
                      <a:pt x="41" y="64"/>
                    </a:lnTo>
                    <a:lnTo>
                      <a:pt x="24" y="44"/>
                    </a:lnTo>
                    <a:lnTo>
                      <a:pt x="15" y="30"/>
                    </a:lnTo>
                    <a:lnTo>
                      <a:pt x="4" y="2"/>
                    </a:lnTo>
                    <a:lnTo>
                      <a:pt x="2" y="0"/>
                    </a:lnTo>
                    <a:lnTo>
                      <a:pt x="0" y="2"/>
                    </a:lnTo>
                    <a:lnTo>
                      <a:pt x="13" y="29"/>
                    </a:lnTo>
                    <a:close/>
                  </a:path>
                </a:pathLst>
              </a:custGeom>
              <a:grpFill/>
              <a:ln w="28575" cap="rnd" cmpd="sng">
                <a:solidFill>
                  <a:schemeClr val="bg1"/>
                </a:solidFill>
                <a:prstDash val="solid"/>
                <a:round/>
                <a:headEnd/>
                <a:tailEnd/>
              </a:ln>
            </p:spPr>
            <p:txBody>
              <a:bodyPr/>
              <a:lstStyle/>
              <a:p>
                <a:pPr defTabSz="914217">
                  <a:defRPr/>
                </a:pPr>
                <a:endParaRPr lang="en-US" sz="900"/>
              </a:p>
            </p:txBody>
          </p:sp>
          <p:sp>
            <p:nvSpPr>
              <p:cNvPr id="197" name="Freeform 139"/>
              <p:cNvSpPr>
                <a:spLocks/>
              </p:cNvSpPr>
              <p:nvPr/>
            </p:nvSpPr>
            <p:spPr bwMode="auto">
              <a:xfrm>
                <a:off x="4857050" y="2588186"/>
                <a:ext cx="43231" cy="64531"/>
              </a:xfrm>
              <a:custGeom>
                <a:avLst/>
                <a:gdLst>
                  <a:gd name="T0" fmla="*/ 13 w 45"/>
                  <a:gd name="T1" fmla="*/ 29 h 74"/>
                  <a:gd name="T2" fmla="*/ 17 w 45"/>
                  <a:gd name="T3" fmla="*/ 34 h 74"/>
                  <a:gd name="T4" fmla="*/ 22 w 45"/>
                  <a:gd name="T5" fmla="*/ 47 h 74"/>
                  <a:gd name="T6" fmla="*/ 30 w 45"/>
                  <a:gd name="T7" fmla="*/ 53 h 74"/>
                  <a:gd name="T8" fmla="*/ 28 w 45"/>
                  <a:gd name="T9" fmla="*/ 57 h 74"/>
                  <a:gd name="T10" fmla="*/ 34 w 45"/>
                  <a:gd name="T11" fmla="*/ 59 h 74"/>
                  <a:gd name="T12" fmla="*/ 41 w 45"/>
                  <a:gd name="T13" fmla="*/ 66 h 74"/>
                  <a:gd name="T14" fmla="*/ 45 w 45"/>
                  <a:gd name="T15" fmla="*/ 74 h 74"/>
                  <a:gd name="T16" fmla="*/ 45 w 45"/>
                  <a:gd name="T17" fmla="*/ 72 h 74"/>
                  <a:gd name="T18" fmla="*/ 41 w 45"/>
                  <a:gd name="T19" fmla="*/ 64 h 74"/>
                  <a:gd name="T20" fmla="*/ 24 w 45"/>
                  <a:gd name="T21" fmla="*/ 44 h 74"/>
                  <a:gd name="T22" fmla="*/ 15 w 45"/>
                  <a:gd name="T23" fmla="*/ 30 h 74"/>
                  <a:gd name="T24" fmla="*/ 4 w 45"/>
                  <a:gd name="T25" fmla="*/ 2 h 74"/>
                  <a:gd name="T26" fmla="*/ 2 w 45"/>
                  <a:gd name="T27" fmla="*/ 0 h 74"/>
                  <a:gd name="T28" fmla="*/ 0 w 45"/>
                  <a:gd name="T29" fmla="*/ 2 h 74"/>
                  <a:gd name="T30" fmla="*/ 13 w 45"/>
                  <a:gd name="T31" fmla="*/ 29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5" h="74">
                    <a:moveTo>
                      <a:pt x="13" y="29"/>
                    </a:moveTo>
                    <a:lnTo>
                      <a:pt x="17" y="34"/>
                    </a:lnTo>
                    <a:lnTo>
                      <a:pt x="22" y="47"/>
                    </a:lnTo>
                    <a:lnTo>
                      <a:pt x="30" y="53"/>
                    </a:lnTo>
                    <a:lnTo>
                      <a:pt x="28" y="57"/>
                    </a:lnTo>
                    <a:lnTo>
                      <a:pt x="34" y="59"/>
                    </a:lnTo>
                    <a:lnTo>
                      <a:pt x="41" y="66"/>
                    </a:lnTo>
                    <a:lnTo>
                      <a:pt x="45" y="74"/>
                    </a:lnTo>
                    <a:lnTo>
                      <a:pt x="45" y="72"/>
                    </a:lnTo>
                    <a:lnTo>
                      <a:pt x="41" y="64"/>
                    </a:lnTo>
                    <a:lnTo>
                      <a:pt x="24" y="44"/>
                    </a:lnTo>
                    <a:lnTo>
                      <a:pt x="15" y="30"/>
                    </a:lnTo>
                    <a:lnTo>
                      <a:pt x="4" y="2"/>
                    </a:lnTo>
                    <a:lnTo>
                      <a:pt x="2" y="0"/>
                    </a:lnTo>
                    <a:lnTo>
                      <a:pt x="0" y="2"/>
                    </a:lnTo>
                    <a:lnTo>
                      <a:pt x="13" y="29"/>
                    </a:lnTo>
                    <a:close/>
                  </a:path>
                </a:pathLst>
              </a:custGeom>
              <a:grpFill/>
              <a:ln w="28575" cap="rnd" cmpd="sng">
                <a:solidFill>
                  <a:schemeClr val="bg1"/>
                </a:solidFill>
                <a:prstDash val="solid"/>
                <a:round/>
                <a:headEnd/>
                <a:tailEnd/>
              </a:ln>
            </p:spPr>
            <p:txBody>
              <a:bodyPr/>
              <a:lstStyle/>
              <a:p>
                <a:pPr defTabSz="914217">
                  <a:defRPr/>
                </a:pPr>
                <a:endParaRPr lang="en-US" sz="900"/>
              </a:p>
            </p:txBody>
          </p:sp>
        </p:grpSp>
        <p:grpSp>
          <p:nvGrpSpPr>
            <p:cNvPr id="119" name="Group 118"/>
            <p:cNvGrpSpPr/>
            <p:nvPr/>
          </p:nvGrpSpPr>
          <p:grpSpPr>
            <a:xfrm>
              <a:off x="10283214" y="6063175"/>
              <a:ext cx="890103" cy="394489"/>
              <a:chOff x="4508320" y="2295180"/>
              <a:chExt cx="369866" cy="163944"/>
            </a:xfrm>
            <a:grpFill/>
          </p:grpSpPr>
          <p:sp>
            <p:nvSpPr>
              <p:cNvPr id="171" name="Freeform 127"/>
              <p:cNvSpPr>
                <a:spLocks/>
              </p:cNvSpPr>
              <p:nvPr/>
            </p:nvSpPr>
            <p:spPr bwMode="auto">
              <a:xfrm>
                <a:off x="4508320" y="2295180"/>
                <a:ext cx="369866" cy="163944"/>
              </a:xfrm>
              <a:custGeom>
                <a:avLst/>
                <a:gdLst>
                  <a:gd name="T0" fmla="*/ 295 w 385"/>
                  <a:gd name="T1" fmla="*/ 0 h 188"/>
                  <a:gd name="T2" fmla="*/ 10 w 385"/>
                  <a:gd name="T3" fmla="*/ 116 h 188"/>
                  <a:gd name="T4" fmla="*/ 25 w 385"/>
                  <a:gd name="T5" fmla="*/ 96 h 188"/>
                  <a:gd name="T6" fmla="*/ 40 w 385"/>
                  <a:gd name="T7" fmla="*/ 79 h 188"/>
                  <a:gd name="T8" fmla="*/ 57 w 385"/>
                  <a:gd name="T9" fmla="*/ 60 h 188"/>
                  <a:gd name="T10" fmla="*/ 73 w 385"/>
                  <a:gd name="T11" fmla="*/ 67 h 188"/>
                  <a:gd name="T12" fmla="*/ 90 w 385"/>
                  <a:gd name="T13" fmla="*/ 52 h 188"/>
                  <a:gd name="T14" fmla="*/ 107 w 385"/>
                  <a:gd name="T15" fmla="*/ 43 h 188"/>
                  <a:gd name="T16" fmla="*/ 135 w 385"/>
                  <a:gd name="T17" fmla="*/ 49 h 188"/>
                  <a:gd name="T18" fmla="*/ 139 w 385"/>
                  <a:gd name="T19" fmla="*/ 58 h 188"/>
                  <a:gd name="T20" fmla="*/ 149 w 385"/>
                  <a:gd name="T21" fmla="*/ 75 h 188"/>
                  <a:gd name="T22" fmla="*/ 173 w 385"/>
                  <a:gd name="T23" fmla="*/ 86 h 188"/>
                  <a:gd name="T24" fmla="*/ 188 w 385"/>
                  <a:gd name="T25" fmla="*/ 98 h 188"/>
                  <a:gd name="T26" fmla="*/ 207 w 385"/>
                  <a:gd name="T27" fmla="*/ 105 h 188"/>
                  <a:gd name="T28" fmla="*/ 222 w 385"/>
                  <a:gd name="T29" fmla="*/ 113 h 188"/>
                  <a:gd name="T30" fmla="*/ 214 w 385"/>
                  <a:gd name="T31" fmla="*/ 133 h 188"/>
                  <a:gd name="T32" fmla="*/ 207 w 385"/>
                  <a:gd name="T33" fmla="*/ 148 h 188"/>
                  <a:gd name="T34" fmla="*/ 213 w 385"/>
                  <a:gd name="T35" fmla="*/ 169 h 188"/>
                  <a:gd name="T36" fmla="*/ 226 w 385"/>
                  <a:gd name="T37" fmla="*/ 154 h 188"/>
                  <a:gd name="T38" fmla="*/ 243 w 385"/>
                  <a:gd name="T39" fmla="*/ 173 h 188"/>
                  <a:gd name="T40" fmla="*/ 246 w 385"/>
                  <a:gd name="T41" fmla="*/ 169 h 188"/>
                  <a:gd name="T42" fmla="*/ 267 w 385"/>
                  <a:gd name="T43" fmla="*/ 173 h 188"/>
                  <a:gd name="T44" fmla="*/ 282 w 385"/>
                  <a:gd name="T45" fmla="*/ 178 h 188"/>
                  <a:gd name="T46" fmla="*/ 282 w 385"/>
                  <a:gd name="T47" fmla="*/ 165 h 188"/>
                  <a:gd name="T48" fmla="*/ 258 w 385"/>
                  <a:gd name="T49" fmla="*/ 150 h 188"/>
                  <a:gd name="T50" fmla="*/ 248 w 385"/>
                  <a:gd name="T51" fmla="*/ 126 h 188"/>
                  <a:gd name="T52" fmla="*/ 265 w 385"/>
                  <a:gd name="T53" fmla="*/ 152 h 188"/>
                  <a:gd name="T54" fmla="*/ 278 w 385"/>
                  <a:gd name="T55" fmla="*/ 152 h 188"/>
                  <a:gd name="T56" fmla="*/ 258 w 385"/>
                  <a:gd name="T57" fmla="*/ 116 h 188"/>
                  <a:gd name="T58" fmla="*/ 258 w 385"/>
                  <a:gd name="T59" fmla="*/ 90 h 188"/>
                  <a:gd name="T60" fmla="*/ 261 w 385"/>
                  <a:gd name="T61" fmla="*/ 86 h 188"/>
                  <a:gd name="T62" fmla="*/ 258 w 385"/>
                  <a:gd name="T63" fmla="*/ 75 h 188"/>
                  <a:gd name="T64" fmla="*/ 252 w 385"/>
                  <a:gd name="T65" fmla="*/ 64 h 188"/>
                  <a:gd name="T66" fmla="*/ 258 w 385"/>
                  <a:gd name="T67" fmla="*/ 60 h 188"/>
                  <a:gd name="T68" fmla="*/ 260 w 385"/>
                  <a:gd name="T69" fmla="*/ 43 h 188"/>
                  <a:gd name="T70" fmla="*/ 267 w 385"/>
                  <a:gd name="T71" fmla="*/ 36 h 188"/>
                  <a:gd name="T72" fmla="*/ 280 w 385"/>
                  <a:gd name="T73" fmla="*/ 34 h 188"/>
                  <a:gd name="T74" fmla="*/ 282 w 385"/>
                  <a:gd name="T75" fmla="*/ 20 h 188"/>
                  <a:gd name="T76" fmla="*/ 291 w 385"/>
                  <a:gd name="T77" fmla="*/ 20 h 188"/>
                  <a:gd name="T78" fmla="*/ 293 w 385"/>
                  <a:gd name="T79" fmla="*/ 37 h 188"/>
                  <a:gd name="T80" fmla="*/ 275 w 385"/>
                  <a:gd name="T81" fmla="*/ 49 h 188"/>
                  <a:gd name="T82" fmla="*/ 278 w 385"/>
                  <a:gd name="T83" fmla="*/ 71 h 188"/>
                  <a:gd name="T84" fmla="*/ 282 w 385"/>
                  <a:gd name="T85" fmla="*/ 81 h 188"/>
                  <a:gd name="T86" fmla="*/ 269 w 385"/>
                  <a:gd name="T87" fmla="*/ 101 h 188"/>
                  <a:gd name="T88" fmla="*/ 278 w 385"/>
                  <a:gd name="T89" fmla="*/ 88 h 188"/>
                  <a:gd name="T90" fmla="*/ 286 w 385"/>
                  <a:gd name="T91" fmla="*/ 101 h 188"/>
                  <a:gd name="T92" fmla="*/ 276 w 385"/>
                  <a:gd name="T93" fmla="*/ 105 h 188"/>
                  <a:gd name="T94" fmla="*/ 278 w 385"/>
                  <a:gd name="T95" fmla="*/ 113 h 188"/>
                  <a:gd name="T96" fmla="*/ 291 w 385"/>
                  <a:gd name="T97" fmla="*/ 120 h 188"/>
                  <a:gd name="T98" fmla="*/ 303 w 385"/>
                  <a:gd name="T99" fmla="*/ 126 h 188"/>
                  <a:gd name="T100" fmla="*/ 291 w 385"/>
                  <a:gd name="T101" fmla="*/ 128 h 188"/>
                  <a:gd name="T102" fmla="*/ 293 w 385"/>
                  <a:gd name="T103" fmla="*/ 156 h 188"/>
                  <a:gd name="T104" fmla="*/ 305 w 385"/>
                  <a:gd name="T105" fmla="*/ 158 h 188"/>
                  <a:gd name="T106" fmla="*/ 312 w 385"/>
                  <a:gd name="T107" fmla="*/ 146 h 188"/>
                  <a:gd name="T108" fmla="*/ 322 w 385"/>
                  <a:gd name="T109" fmla="*/ 143 h 188"/>
                  <a:gd name="T110" fmla="*/ 320 w 385"/>
                  <a:gd name="T111" fmla="*/ 165 h 188"/>
                  <a:gd name="T112" fmla="*/ 331 w 385"/>
                  <a:gd name="T113" fmla="*/ 173 h 188"/>
                  <a:gd name="T114" fmla="*/ 329 w 385"/>
                  <a:gd name="T115" fmla="*/ 184 h 188"/>
                  <a:gd name="T116" fmla="*/ 350 w 385"/>
                  <a:gd name="T117" fmla="*/ 184 h 188"/>
                  <a:gd name="T118" fmla="*/ 370 w 385"/>
                  <a:gd name="T119" fmla="*/ 165 h 188"/>
                  <a:gd name="T120" fmla="*/ 382 w 385"/>
                  <a:gd name="T121" fmla="*/ 146 h 188"/>
                  <a:gd name="T122" fmla="*/ 382 w 385"/>
                  <a:gd name="T123" fmla="*/ 124 h 188"/>
                  <a:gd name="T124" fmla="*/ 329 w 385"/>
                  <a:gd name="T125" fmla="*/ 126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5" h="188">
                    <a:moveTo>
                      <a:pt x="329" y="126"/>
                    </a:moveTo>
                    <a:lnTo>
                      <a:pt x="318" y="79"/>
                    </a:lnTo>
                    <a:lnTo>
                      <a:pt x="295" y="0"/>
                    </a:lnTo>
                    <a:lnTo>
                      <a:pt x="139" y="34"/>
                    </a:lnTo>
                    <a:lnTo>
                      <a:pt x="0" y="60"/>
                    </a:lnTo>
                    <a:lnTo>
                      <a:pt x="10" y="116"/>
                    </a:lnTo>
                    <a:lnTo>
                      <a:pt x="15" y="109"/>
                    </a:lnTo>
                    <a:lnTo>
                      <a:pt x="21" y="103"/>
                    </a:lnTo>
                    <a:lnTo>
                      <a:pt x="25" y="96"/>
                    </a:lnTo>
                    <a:lnTo>
                      <a:pt x="32" y="88"/>
                    </a:lnTo>
                    <a:lnTo>
                      <a:pt x="34" y="83"/>
                    </a:lnTo>
                    <a:lnTo>
                      <a:pt x="40" y="79"/>
                    </a:lnTo>
                    <a:lnTo>
                      <a:pt x="47" y="81"/>
                    </a:lnTo>
                    <a:lnTo>
                      <a:pt x="57" y="67"/>
                    </a:lnTo>
                    <a:lnTo>
                      <a:pt x="57" y="60"/>
                    </a:lnTo>
                    <a:lnTo>
                      <a:pt x="58" y="60"/>
                    </a:lnTo>
                    <a:lnTo>
                      <a:pt x="66" y="66"/>
                    </a:lnTo>
                    <a:lnTo>
                      <a:pt x="73" y="67"/>
                    </a:lnTo>
                    <a:lnTo>
                      <a:pt x="83" y="66"/>
                    </a:lnTo>
                    <a:lnTo>
                      <a:pt x="85" y="60"/>
                    </a:lnTo>
                    <a:lnTo>
                      <a:pt x="90" y="52"/>
                    </a:lnTo>
                    <a:lnTo>
                      <a:pt x="98" y="52"/>
                    </a:lnTo>
                    <a:lnTo>
                      <a:pt x="102" y="45"/>
                    </a:lnTo>
                    <a:lnTo>
                      <a:pt x="107" y="43"/>
                    </a:lnTo>
                    <a:lnTo>
                      <a:pt x="115" y="45"/>
                    </a:lnTo>
                    <a:lnTo>
                      <a:pt x="120" y="51"/>
                    </a:lnTo>
                    <a:lnTo>
                      <a:pt x="135" y="49"/>
                    </a:lnTo>
                    <a:lnTo>
                      <a:pt x="135" y="49"/>
                    </a:lnTo>
                    <a:lnTo>
                      <a:pt x="134" y="56"/>
                    </a:lnTo>
                    <a:lnTo>
                      <a:pt x="139" y="58"/>
                    </a:lnTo>
                    <a:lnTo>
                      <a:pt x="141" y="66"/>
                    </a:lnTo>
                    <a:lnTo>
                      <a:pt x="147" y="71"/>
                    </a:lnTo>
                    <a:lnTo>
                      <a:pt x="149" y="75"/>
                    </a:lnTo>
                    <a:lnTo>
                      <a:pt x="162" y="75"/>
                    </a:lnTo>
                    <a:lnTo>
                      <a:pt x="169" y="79"/>
                    </a:lnTo>
                    <a:lnTo>
                      <a:pt x="173" y="86"/>
                    </a:lnTo>
                    <a:lnTo>
                      <a:pt x="171" y="92"/>
                    </a:lnTo>
                    <a:lnTo>
                      <a:pt x="179" y="98"/>
                    </a:lnTo>
                    <a:lnTo>
                      <a:pt x="188" y="98"/>
                    </a:lnTo>
                    <a:lnTo>
                      <a:pt x="196" y="99"/>
                    </a:lnTo>
                    <a:lnTo>
                      <a:pt x="199" y="103"/>
                    </a:lnTo>
                    <a:lnTo>
                      <a:pt x="207" y="105"/>
                    </a:lnTo>
                    <a:lnTo>
                      <a:pt x="214" y="101"/>
                    </a:lnTo>
                    <a:lnTo>
                      <a:pt x="222" y="107"/>
                    </a:lnTo>
                    <a:lnTo>
                      <a:pt x="222" y="113"/>
                    </a:lnTo>
                    <a:lnTo>
                      <a:pt x="218" y="118"/>
                    </a:lnTo>
                    <a:lnTo>
                      <a:pt x="220" y="126"/>
                    </a:lnTo>
                    <a:lnTo>
                      <a:pt x="214" y="133"/>
                    </a:lnTo>
                    <a:lnTo>
                      <a:pt x="213" y="141"/>
                    </a:lnTo>
                    <a:lnTo>
                      <a:pt x="209" y="146"/>
                    </a:lnTo>
                    <a:lnTo>
                      <a:pt x="207" y="148"/>
                    </a:lnTo>
                    <a:lnTo>
                      <a:pt x="205" y="154"/>
                    </a:lnTo>
                    <a:lnTo>
                      <a:pt x="207" y="161"/>
                    </a:lnTo>
                    <a:lnTo>
                      <a:pt x="213" y="169"/>
                    </a:lnTo>
                    <a:lnTo>
                      <a:pt x="218" y="161"/>
                    </a:lnTo>
                    <a:lnTo>
                      <a:pt x="218" y="156"/>
                    </a:lnTo>
                    <a:lnTo>
                      <a:pt x="226" y="154"/>
                    </a:lnTo>
                    <a:lnTo>
                      <a:pt x="229" y="161"/>
                    </a:lnTo>
                    <a:lnTo>
                      <a:pt x="235" y="167"/>
                    </a:lnTo>
                    <a:lnTo>
                      <a:pt x="243" y="173"/>
                    </a:lnTo>
                    <a:lnTo>
                      <a:pt x="243" y="165"/>
                    </a:lnTo>
                    <a:lnTo>
                      <a:pt x="243" y="161"/>
                    </a:lnTo>
                    <a:lnTo>
                      <a:pt x="246" y="169"/>
                    </a:lnTo>
                    <a:lnTo>
                      <a:pt x="252" y="175"/>
                    </a:lnTo>
                    <a:lnTo>
                      <a:pt x="260" y="173"/>
                    </a:lnTo>
                    <a:lnTo>
                      <a:pt x="267" y="173"/>
                    </a:lnTo>
                    <a:lnTo>
                      <a:pt x="273" y="180"/>
                    </a:lnTo>
                    <a:lnTo>
                      <a:pt x="275" y="178"/>
                    </a:lnTo>
                    <a:lnTo>
                      <a:pt x="282" y="178"/>
                    </a:lnTo>
                    <a:lnTo>
                      <a:pt x="288" y="184"/>
                    </a:lnTo>
                    <a:lnTo>
                      <a:pt x="290" y="178"/>
                    </a:lnTo>
                    <a:lnTo>
                      <a:pt x="282" y="165"/>
                    </a:lnTo>
                    <a:lnTo>
                      <a:pt x="275" y="161"/>
                    </a:lnTo>
                    <a:lnTo>
                      <a:pt x="267" y="156"/>
                    </a:lnTo>
                    <a:lnTo>
                      <a:pt x="258" y="150"/>
                    </a:lnTo>
                    <a:lnTo>
                      <a:pt x="254" y="145"/>
                    </a:lnTo>
                    <a:lnTo>
                      <a:pt x="248" y="131"/>
                    </a:lnTo>
                    <a:lnTo>
                      <a:pt x="248" y="126"/>
                    </a:lnTo>
                    <a:lnTo>
                      <a:pt x="250" y="133"/>
                    </a:lnTo>
                    <a:lnTo>
                      <a:pt x="258" y="146"/>
                    </a:lnTo>
                    <a:lnTo>
                      <a:pt x="265" y="152"/>
                    </a:lnTo>
                    <a:lnTo>
                      <a:pt x="271" y="154"/>
                    </a:lnTo>
                    <a:lnTo>
                      <a:pt x="275" y="158"/>
                    </a:lnTo>
                    <a:lnTo>
                      <a:pt x="278" y="152"/>
                    </a:lnTo>
                    <a:lnTo>
                      <a:pt x="265" y="139"/>
                    </a:lnTo>
                    <a:lnTo>
                      <a:pt x="261" y="124"/>
                    </a:lnTo>
                    <a:lnTo>
                      <a:pt x="258" y="116"/>
                    </a:lnTo>
                    <a:lnTo>
                      <a:pt x="260" y="111"/>
                    </a:lnTo>
                    <a:lnTo>
                      <a:pt x="258" y="103"/>
                    </a:lnTo>
                    <a:lnTo>
                      <a:pt x="258" y="90"/>
                    </a:lnTo>
                    <a:lnTo>
                      <a:pt x="252" y="86"/>
                    </a:lnTo>
                    <a:lnTo>
                      <a:pt x="254" y="86"/>
                    </a:lnTo>
                    <a:lnTo>
                      <a:pt x="261" y="86"/>
                    </a:lnTo>
                    <a:lnTo>
                      <a:pt x="263" y="86"/>
                    </a:lnTo>
                    <a:lnTo>
                      <a:pt x="258" y="83"/>
                    </a:lnTo>
                    <a:lnTo>
                      <a:pt x="258" y="75"/>
                    </a:lnTo>
                    <a:lnTo>
                      <a:pt x="243" y="66"/>
                    </a:lnTo>
                    <a:lnTo>
                      <a:pt x="248" y="64"/>
                    </a:lnTo>
                    <a:lnTo>
                      <a:pt x="252" y="64"/>
                    </a:lnTo>
                    <a:lnTo>
                      <a:pt x="258" y="64"/>
                    </a:lnTo>
                    <a:lnTo>
                      <a:pt x="252" y="58"/>
                    </a:lnTo>
                    <a:lnTo>
                      <a:pt x="258" y="60"/>
                    </a:lnTo>
                    <a:lnTo>
                      <a:pt x="258" y="51"/>
                    </a:lnTo>
                    <a:lnTo>
                      <a:pt x="258" y="47"/>
                    </a:lnTo>
                    <a:lnTo>
                      <a:pt x="260" y="43"/>
                    </a:lnTo>
                    <a:lnTo>
                      <a:pt x="265" y="51"/>
                    </a:lnTo>
                    <a:lnTo>
                      <a:pt x="265" y="39"/>
                    </a:lnTo>
                    <a:lnTo>
                      <a:pt x="267" y="36"/>
                    </a:lnTo>
                    <a:lnTo>
                      <a:pt x="269" y="43"/>
                    </a:lnTo>
                    <a:lnTo>
                      <a:pt x="275" y="41"/>
                    </a:lnTo>
                    <a:lnTo>
                      <a:pt x="280" y="34"/>
                    </a:lnTo>
                    <a:lnTo>
                      <a:pt x="276" y="26"/>
                    </a:lnTo>
                    <a:lnTo>
                      <a:pt x="276" y="22"/>
                    </a:lnTo>
                    <a:lnTo>
                      <a:pt x="282" y="20"/>
                    </a:lnTo>
                    <a:lnTo>
                      <a:pt x="288" y="19"/>
                    </a:lnTo>
                    <a:lnTo>
                      <a:pt x="286" y="26"/>
                    </a:lnTo>
                    <a:lnTo>
                      <a:pt x="291" y="20"/>
                    </a:lnTo>
                    <a:lnTo>
                      <a:pt x="293" y="22"/>
                    </a:lnTo>
                    <a:lnTo>
                      <a:pt x="284" y="37"/>
                    </a:lnTo>
                    <a:lnTo>
                      <a:pt x="293" y="37"/>
                    </a:lnTo>
                    <a:lnTo>
                      <a:pt x="288" y="41"/>
                    </a:lnTo>
                    <a:lnTo>
                      <a:pt x="280" y="43"/>
                    </a:lnTo>
                    <a:lnTo>
                      <a:pt x="275" y="49"/>
                    </a:lnTo>
                    <a:lnTo>
                      <a:pt x="271" y="69"/>
                    </a:lnTo>
                    <a:lnTo>
                      <a:pt x="276" y="77"/>
                    </a:lnTo>
                    <a:lnTo>
                      <a:pt x="278" y="71"/>
                    </a:lnTo>
                    <a:lnTo>
                      <a:pt x="282" y="71"/>
                    </a:lnTo>
                    <a:lnTo>
                      <a:pt x="282" y="77"/>
                    </a:lnTo>
                    <a:lnTo>
                      <a:pt x="282" y="81"/>
                    </a:lnTo>
                    <a:lnTo>
                      <a:pt x="276" y="86"/>
                    </a:lnTo>
                    <a:lnTo>
                      <a:pt x="269" y="88"/>
                    </a:lnTo>
                    <a:lnTo>
                      <a:pt x="269" y="101"/>
                    </a:lnTo>
                    <a:lnTo>
                      <a:pt x="271" y="96"/>
                    </a:lnTo>
                    <a:lnTo>
                      <a:pt x="276" y="90"/>
                    </a:lnTo>
                    <a:lnTo>
                      <a:pt x="278" y="88"/>
                    </a:lnTo>
                    <a:lnTo>
                      <a:pt x="284" y="96"/>
                    </a:lnTo>
                    <a:lnTo>
                      <a:pt x="290" y="96"/>
                    </a:lnTo>
                    <a:lnTo>
                      <a:pt x="286" y="101"/>
                    </a:lnTo>
                    <a:lnTo>
                      <a:pt x="290" y="109"/>
                    </a:lnTo>
                    <a:lnTo>
                      <a:pt x="282" y="103"/>
                    </a:lnTo>
                    <a:lnTo>
                      <a:pt x="276" y="105"/>
                    </a:lnTo>
                    <a:lnTo>
                      <a:pt x="275" y="113"/>
                    </a:lnTo>
                    <a:lnTo>
                      <a:pt x="278" y="120"/>
                    </a:lnTo>
                    <a:lnTo>
                      <a:pt x="278" y="113"/>
                    </a:lnTo>
                    <a:lnTo>
                      <a:pt x="286" y="111"/>
                    </a:lnTo>
                    <a:lnTo>
                      <a:pt x="290" y="113"/>
                    </a:lnTo>
                    <a:lnTo>
                      <a:pt x="291" y="120"/>
                    </a:lnTo>
                    <a:lnTo>
                      <a:pt x="301" y="122"/>
                    </a:lnTo>
                    <a:lnTo>
                      <a:pt x="307" y="120"/>
                    </a:lnTo>
                    <a:lnTo>
                      <a:pt x="303" y="126"/>
                    </a:lnTo>
                    <a:lnTo>
                      <a:pt x="286" y="124"/>
                    </a:lnTo>
                    <a:lnTo>
                      <a:pt x="284" y="131"/>
                    </a:lnTo>
                    <a:lnTo>
                      <a:pt x="291" y="128"/>
                    </a:lnTo>
                    <a:lnTo>
                      <a:pt x="288" y="141"/>
                    </a:lnTo>
                    <a:lnTo>
                      <a:pt x="288" y="148"/>
                    </a:lnTo>
                    <a:lnTo>
                      <a:pt x="293" y="156"/>
                    </a:lnTo>
                    <a:lnTo>
                      <a:pt x="291" y="148"/>
                    </a:lnTo>
                    <a:lnTo>
                      <a:pt x="299" y="152"/>
                    </a:lnTo>
                    <a:lnTo>
                      <a:pt x="305" y="158"/>
                    </a:lnTo>
                    <a:lnTo>
                      <a:pt x="312" y="160"/>
                    </a:lnTo>
                    <a:lnTo>
                      <a:pt x="310" y="154"/>
                    </a:lnTo>
                    <a:lnTo>
                      <a:pt x="312" y="146"/>
                    </a:lnTo>
                    <a:lnTo>
                      <a:pt x="312" y="154"/>
                    </a:lnTo>
                    <a:lnTo>
                      <a:pt x="316" y="156"/>
                    </a:lnTo>
                    <a:lnTo>
                      <a:pt x="322" y="143"/>
                    </a:lnTo>
                    <a:lnTo>
                      <a:pt x="322" y="156"/>
                    </a:lnTo>
                    <a:lnTo>
                      <a:pt x="325" y="158"/>
                    </a:lnTo>
                    <a:lnTo>
                      <a:pt x="320" y="165"/>
                    </a:lnTo>
                    <a:lnTo>
                      <a:pt x="322" y="171"/>
                    </a:lnTo>
                    <a:lnTo>
                      <a:pt x="327" y="167"/>
                    </a:lnTo>
                    <a:lnTo>
                      <a:pt x="331" y="173"/>
                    </a:lnTo>
                    <a:lnTo>
                      <a:pt x="337" y="169"/>
                    </a:lnTo>
                    <a:lnTo>
                      <a:pt x="335" y="177"/>
                    </a:lnTo>
                    <a:lnTo>
                      <a:pt x="329" y="184"/>
                    </a:lnTo>
                    <a:lnTo>
                      <a:pt x="329" y="188"/>
                    </a:lnTo>
                    <a:lnTo>
                      <a:pt x="344" y="184"/>
                    </a:lnTo>
                    <a:lnTo>
                      <a:pt x="350" y="184"/>
                    </a:lnTo>
                    <a:lnTo>
                      <a:pt x="355" y="177"/>
                    </a:lnTo>
                    <a:lnTo>
                      <a:pt x="370" y="171"/>
                    </a:lnTo>
                    <a:lnTo>
                      <a:pt x="370" y="165"/>
                    </a:lnTo>
                    <a:lnTo>
                      <a:pt x="374" y="158"/>
                    </a:lnTo>
                    <a:lnTo>
                      <a:pt x="378" y="145"/>
                    </a:lnTo>
                    <a:lnTo>
                      <a:pt x="382" y="146"/>
                    </a:lnTo>
                    <a:lnTo>
                      <a:pt x="385" y="133"/>
                    </a:lnTo>
                    <a:lnTo>
                      <a:pt x="378" y="126"/>
                    </a:lnTo>
                    <a:lnTo>
                      <a:pt x="382" y="124"/>
                    </a:lnTo>
                    <a:lnTo>
                      <a:pt x="384" y="122"/>
                    </a:lnTo>
                    <a:lnTo>
                      <a:pt x="335" y="133"/>
                    </a:lnTo>
                    <a:lnTo>
                      <a:pt x="329" y="126"/>
                    </a:lnTo>
                    <a:close/>
                  </a:path>
                </a:pathLst>
              </a:custGeom>
              <a:grpFill/>
              <a:ln w="28575" cap="rnd" cmpd="sng">
                <a:solidFill>
                  <a:schemeClr val="bg1"/>
                </a:solidFill>
                <a:prstDash val="solid"/>
                <a:round/>
                <a:headEnd/>
                <a:tailEnd/>
              </a:ln>
            </p:spPr>
            <p:txBody>
              <a:bodyPr/>
              <a:lstStyle/>
              <a:p>
                <a:pPr defTabSz="914217">
                  <a:defRPr/>
                </a:pPr>
                <a:endParaRPr lang="en-US" sz="900"/>
              </a:p>
            </p:txBody>
          </p:sp>
          <p:sp>
            <p:nvSpPr>
              <p:cNvPr id="172" name="Freeform 128"/>
              <p:cNvSpPr>
                <a:spLocks/>
              </p:cNvSpPr>
              <p:nvPr/>
            </p:nvSpPr>
            <p:spPr bwMode="auto">
              <a:xfrm>
                <a:off x="4707183" y="2383256"/>
                <a:ext cx="14410" cy="14825"/>
              </a:xfrm>
              <a:custGeom>
                <a:avLst/>
                <a:gdLst>
                  <a:gd name="T0" fmla="*/ 15 w 15"/>
                  <a:gd name="T1" fmla="*/ 6 h 17"/>
                  <a:gd name="T2" fmla="*/ 7 w 15"/>
                  <a:gd name="T3" fmla="*/ 0 h 17"/>
                  <a:gd name="T4" fmla="*/ 0 w 15"/>
                  <a:gd name="T5" fmla="*/ 4 h 17"/>
                  <a:gd name="T6" fmla="*/ 6 w 15"/>
                  <a:gd name="T7" fmla="*/ 8 h 17"/>
                  <a:gd name="T8" fmla="*/ 9 w 15"/>
                  <a:gd name="T9" fmla="*/ 12 h 17"/>
                  <a:gd name="T10" fmla="*/ 11 w 15"/>
                  <a:gd name="T11" fmla="*/ 17 h 17"/>
                  <a:gd name="T12" fmla="*/ 15 w 15"/>
                  <a:gd name="T13" fmla="*/ 12 h 17"/>
                  <a:gd name="T14" fmla="*/ 15 w 15"/>
                  <a:gd name="T15" fmla="*/ 6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17">
                    <a:moveTo>
                      <a:pt x="15" y="6"/>
                    </a:moveTo>
                    <a:lnTo>
                      <a:pt x="7" y="0"/>
                    </a:lnTo>
                    <a:lnTo>
                      <a:pt x="0" y="4"/>
                    </a:lnTo>
                    <a:lnTo>
                      <a:pt x="6" y="8"/>
                    </a:lnTo>
                    <a:lnTo>
                      <a:pt x="9" y="12"/>
                    </a:lnTo>
                    <a:lnTo>
                      <a:pt x="11" y="17"/>
                    </a:lnTo>
                    <a:lnTo>
                      <a:pt x="15" y="12"/>
                    </a:lnTo>
                    <a:lnTo>
                      <a:pt x="15" y="6"/>
                    </a:lnTo>
                    <a:close/>
                  </a:path>
                </a:pathLst>
              </a:custGeom>
              <a:grpFill/>
              <a:ln w="28575" cap="rnd" cmpd="sng">
                <a:solidFill>
                  <a:schemeClr val="bg1"/>
                </a:solidFill>
                <a:prstDash val="solid"/>
                <a:round/>
                <a:headEnd/>
                <a:tailEnd/>
              </a:ln>
            </p:spPr>
            <p:txBody>
              <a:bodyPr/>
              <a:lstStyle/>
              <a:p>
                <a:pPr defTabSz="914217">
                  <a:defRPr/>
                </a:pPr>
                <a:endParaRPr lang="en-US" sz="900"/>
              </a:p>
            </p:txBody>
          </p:sp>
          <p:sp>
            <p:nvSpPr>
              <p:cNvPr id="173" name="Freeform 129"/>
              <p:cNvSpPr>
                <a:spLocks/>
              </p:cNvSpPr>
              <p:nvPr/>
            </p:nvSpPr>
            <p:spPr bwMode="auto">
              <a:xfrm>
                <a:off x="4707183" y="2383256"/>
                <a:ext cx="14410" cy="14825"/>
              </a:xfrm>
              <a:custGeom>
                <a:avLst/>
                <a:gdLst>
                  <a:gd name="T0" fmla="*/ 15 w 15"/>
                  <a:gd name="T1" fmla="*/ 6 h 17"/>
                  <a:gd name="T2" fmla="*/ 7 w 15"/>
                  <a:gd name="T3" fmla="*/ 0 h 17"/>
                  <a:gd name="T4" fmla="*/ 0 w 15"/>
                  <a:gd name="T5" fmla="*/ 4 h 17"/>
                  <a:gd name="T6" fmla="*/ 6 w 15"/>
                  <a:gd name="T7" fmla="*/ 8 h 17"/>
                  <a:gd name="T8" fmla="*/ 9 w 15"/>
                  <a:gd name="T9" fmla="*/ 12 h 17"/>
                  <a:gd name="T10" fmla="*/ 11 w 15"/>
                  <a:gd name="T11" fmla="*/ 17 h 17"/>
                  <a:gd name="T12" fmla="*/ 15 w 15"/>
                  <a:gd name="T13" fmla="*/ 12 h 17"/>
                  <a:gd name="T14" fmla="*/ 15 w 15"/>
                  <a:gd name="T15" fmla="*/ 6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17">
                    <a:moveTo>
                      <a:pt x="15" y="6"/>
                    </a:moveTo>
                    <a:lnTo>
                      <a:pt x="7" y="0"/>
                    </a:lnTo>
                    <a:lnTo>
                      <a:pt x="0" y="4"/>
                    </a:lnTo>
                    <a:lnTo>
                      <a:pt x="6" y="8"/>
                    </a:lnTo>
                    <a:lnTo>
                      <a:pt x="9" y="12"/>
                    </a:lnTo>
                    <a:lnTo>
                      <a:pt x="11" y="17"/>
                    </a:lnTo>
                    <a:lnTo>
                      <a:pt x="15" y="12"/>
                    </a:lnTo>
                    <a:lnTo>
                      <a:pt x="15" y="6"/>
                    </a:lnTo>
                    <a:close/>
                  </a:path>
                </a:pathLst>
              </a:custGeom>
              <a:grpFill/>
              <a:ln w="28575" cap="rnd" cmpd="sng">
                <a:solidFill>
                  <a:schemeClr val="bg1"/>
                </a:solidFill>
                <a:prstDash val="solid"/>
                <a:round/>
                <a:headEnd/>
                <a:tailEnd/>
              </a:ln>
            </p:spPr>
            <p:txBody>
              <a:bodyPr/>
              <a:lstStyle/>
              <a:p>
                <a:pPr defTabSz="914217">
                  <a:defRPr/>
                </a:pPr>
                <a:endParaRPr lang="en-US" sz="900"/>
              </a:p>
            </p:txBody>
          </p:sp>
          <p:sp>
            <p:nvSpPr>
              <p:cNvPr id="174" name="Freeform 140"/>
              <p:cNvSpPr>
                <a:spLocks/>
              </p:cNvSpPr>
              <p:nvPr/>
            </p:nvSpPr>
            <p:spPr bwMode="auto">
              <a:xfrm>
                <a:off x="4865697" y="2440811"/>
                <a:ext cx="9607" cy="18313"/>
              </a:xfrm>
              <a:custGeom>
                <a:avLst/>
                <a:gdLst>
                  <a:gd name="T0" fmla="*/ 4 w 10"/>
                  <a:gd name="T1" fmla="*/ 8 h 21"/>
                  <a:gd name="T2" fmla="*/ 4 w 10"/>
                  <a:gd name="T3" fmla="*/ 15 h 21"/>
                  <a:gd name="T4" fmla="*/ 0 w 10"/>
                  <a:gd name="T5" fmla="*/ 21 h 21"/>
                  <a:gd name="T6" fmla="*/ 6 w 10"/>
                  <a:gd name="T7" fmla="*/ 15 h 21"/>
                  <a:gd name="T8" fmla="*/ 10 w 10"/>
                  <a:gd name="T9" fmla="*/ 0 h 21"/>
                  <a:gd name="T10" fmla="*/ 8 w 10"/>
                  <a:gd name="T11" fmla="*/ 2 h 21"/>
                  <a:gd name="T12" fmla="*/ 4 w 10"/>
                  <a:gd name="T13" fmla="*/ 8 h 21"/>
                </a:gdLst>
                <a:ahLst/>
                <a:cxnLst>
                  <a:cxn ang="0">
                    <a:pos x="T0" y="T1"/>
                  </a:cxn>
                  <a:cxn ang="0">
                    <a:pos x="T2" y="T3"/>
                  </a:cxn>
                  <a:cxn ang="0">
                    <a:pos x="T4" y="T5"/>
                  </a:cxn>
                  <a:cxn ang="0">
                    <a:pos x="T6" y="T7"/>
                  </a:cxn>
                  <a:cxn ang="0">
                    <a:pos x="T8" y="T9"/>
                  </a:cxn>
                  <a:cxn ang="0">
                    <a:pos x="T10" y="T11"/>
                  </a:cxn>
                  <a:cxn ang="0">
                    <a:pos x="T12" y="T13"/>
                  </a:cxn>
                </a:cxnLst>
                <a:rect l="0" t="0" r="r" b="b"/>
                <a:pathLst>
                  <a:path w="10" h="21">
                    <a:moveTo>
                      <a:pt x="4" y="8"/>
                    </a:moveTo>
                    <a:lnTo>
                      <a:pt x="4" y="15"/>
                    </a:lnTo>
                    <a:lnTo>
                      <a:pt x="0" y="21"/>
                    </a:lnTo>
                    <a:lnTo>
                      <a:pt x="6" y="15"/>
                    </a:lnTo>
                    <a:lnTo>
                      <a:pt x="10" y="0"/>
                    </a:lnTo>
                    <a:lnTo>
                      <a:pt x="8" y="2"/>
                    </a:lnTo>
                    <a:lnTo>
                      <a:pt x="4" y="8"/>
                    </a:lnTo>
                    <a:close/>
                  </a:path>
                </a:pathLst>
              </a:custGeom>
              <a:grpFill/>
              <a:ln w="28575" cap="rnd" cmpd="sng">
                <a:solidFill>
                  <a:schemeClr val="bg1"/>
                </a:solidFill>
                <a:prstDash val="solid"/>
                <a:round/>
                <a:headEnd/>
                <a:tailEnd/>
              </a:ln>
            </p:spPr>
            <p:txBody>
              <a:bodyPr/>
              <a:lstStyle/>
              <a:p>
                <a:pPr defTabSz="914217">
                  <a:defRPr/>
                </a:pPr>
                <a:endParaRPr lang="en-US" sz="900"/>
              </a:p>
            </p:txBody>
          </p:sp>
          <p:sp>
            <p:nvSpPr>
              <p:cNvPr id="175" name="Freeform 141"/>
              <p:cNvSpPr>
                <a:spLocks/>
              </p:cNvSpPr>
              <p:nvPr/>
            </p:nvSpPr>
            <p:spPr bwMode="auto">
              <a:xfrm>
                <a:off x="4865697" y="2440811"/>
                <a:ext cx="9607" cy="18313"/>
              </a:xfrm>
              <a:custGeom>
                <a:avLst/>
                <a:gdLst>
                  <a:gd name="T0" fmla="*/ 4 w 10"/>
                  <a:gd name="T1" fmla="*/ 8 h 21"/>
                  <a:gd name="T2" fmla="*/ 4 w 10"/>
                  <a:gd name="T3" fmla="*/ 15 h 21"/>
                  <a:gd name="T4" fmla="*/ 0 w 10"/>
                  <a:gd name="T5" fmla="*/ 21 h 21"/>
                  <a:gd name="T6" fmla="*/ 6 w 10"/>
                  <a:gd name="T7" fmla="*/ 15 h 21"/>
                  <a:gd name="T8" fmla="*/ 10 w 10"/>
                  <a:gd name="T9" fmla="*/ 0 h 21"/>
                  <a:gd name="T10" fmla="*/ 8 w 10"/>
                  <a:gd name="T11" fmla="*/ 2 h 21"/>
                  <a:gd name="T12" fmla="*/ 4 w 10"/>
                  <a:gd name="T13" fmla="*/ 8 h 21"/>
                </a:gdLst>
                <a:ahLst/>
                <a:cxnLst>
                  <a:cxn ang="0">
                    <a:pos x="T0" y="T1"/>
                  </a:cxn>
                  <a:cxn ang="0">
                    <a:pos x="T2" y="T3"/>
                  </a:cxn>
                  <a:cxn ang="0">
                    <a:pos x="T4" y="T5"/>
                  </a:cxn>
                  <a:cxn ang="0">
                    <a:pos x="T6" y="T7"/>
                  </a:cxn>
                  <a:cxn ang="0">
                    <a:pos x="T8" y="T9"/>
                  </a:cxn>
                  <a:cxn ang="0">
                    <a:pos x="T10" y="T11"/>
                  </a:cxn>
                  <a:cxn ang="0">
                    <a:pos x="T12" y="T13"/>
                  </a:cxn>
                </a:cxnLst>
                <a:rect l="0" t="0" r="r" b="b"/>
                <a:pathLst>
                  <a:path w="10" h="21">
                    <a:moveTo>
                      <a:pt x="4" y="8"/>
                    </a:moveTo>
                    <a:lnTo>
                      <a:pt x="4" y="15"/>
                    </a:lnTo>
                    <a:lnTo>
                      <a:pt x="0" y="21"/>
                    </a:lnTo>
                    <a:lnTo>
                      <a:pt x="6" y="15"/>
                    </a:lnTo>
                    <a:lnTo>
                      <a:pt x="10" y="0"/>
                    </a:lnTo>
                    <a:lnTo>
                      <a:pt x="8" y="2"/>
                    </a:lnTo>
                    <a:lnTo>
                      <a:pt x="4" y="8"/>
                    </a:lnTo>
                    <a:close/>
                  </a:path>
                </a:pathLst>
              </a:custGeom>
              <a:grpFill/>
              <a:ln w="28575" cap="rnd" cmpd="sng">
                <a:solidFill>
                  <a:schemeClr val="bg1"/>
                </a:solidFill>
                <a:prstDash val="solid"/>
                <a:round/>
                <a:headEnd/>
                <a:tailEnd/>
              </a:ln>
            </p:spPr>
            <p:txBody>
              <a:bodyPr/>
              <a:lstStyle/>
              <a:p>
                <a:pPr defTabSz="914217">
                  <a:defRPr/>
                </a:pPr>
                <a:endParaRPr lang="en-US" sz="900"/>
              </a:p>
            </p:txBody>
          </p:sp>
          <p:sp>
            <p:nvSpPr>
              <p:cNvPr id="176" name="Freeform 142"/>
              <p:cNvSpPr>
                <a:spLocks/>
              </p:cNvSpPr>
              <p:nvPr/>
            </p:nvSpPr>
            <p:spPr bwMode="auto">
              <a:xfrm>
                <a:off x="4873382" y="2416393"/>
                <a:ext cx="4803" cy="26161"/>
              </a:xfrm>
              <a:custGeom>
                <a:avLst/>
                <a:gdLst>
                  <a:gd name="T0" fmla="*/ 0 w 5"/>
                  <a:gd name="T1" fmla="*/ 30 h 30"/>
                  <a:gd name="T2" fmla="*/ 2 w 5"/>
                  <a:gd name="T3" fmla="*/ 28 h 30"/>
                  <a:gd name="T4" fmla="*/ 4 w 5"/>
                  <a:gd name="T5" fmla="*/ 21 h 30"/>
                  <a:gd name="T6" fmla="*/ 5 w 5"/>
                  <a:gd name="T7" fmla="*/ 0 h 30"/>
                  <a:gd name="T8" fmla="*/ 4 w 5"/>
                  <a:gd name="T9" fmla="*/ 7 h 30"/>
                  <a:gd name="T10" fmla="*/ 0 w 5"/>
                  <a:gd name="T11" fmla="*/ 30 h 30"/>
                </a:gdLst>
                <a:ahLst/>
                <a:cxnLst>
                  <a:cxn ang="0">
                    <a:pos x="T0" y="T1"/>
                  </a:cxn>
                  <a:cxn ang="0">
                    <a:pos x="T2" y="T3"/>
                  </a:cxn>
                  <a:cxn ang="0">
                    <a:pos x="T4" y="T5"/>
                  </a:cxn>
                  <a:cxn ang="0">
                    <a:pos x="T6" y="T7"/>
                  </a:cxn>
                  <a:cxn ang="0">
                    <a:pos x="T8" y="T9"/>
                  </a:cxn>
                  <a:cxn ang="0">
                    <a:pos x="T10" y="T11"/>
                  </a:cxn>
                </a:cxnLst>
                <a:rect l="0" t="0" r="r" b="b"/>
                <a:pathLst>
                  <a:path w="5" h="30">
                    <a:moveTo>
                      <a:pt x="0" y="30"/>
                    </a:moveTo>
                    <a:lnTo>
                      <a:pt x="2" y="28"/>
                    </a:lnTo>
                    <a:lnTo>
                      <a:pt x="4" y="21"/>
                    </a:lnTo>
                    <a:lnTo>
                      <a:pt x="5" y="0"/>
                    </a:lnTo>
                    <a:lnTo>
                      <a:pt x="4" y="7"/>
                    </a:lnTo>
                    <a:lnTo>
                      <a:pt x="0" y="30"/>
                    </a:lnTo>
                    <a:close/>
                  </a:path>
                </a:pathLst>
              </a:custGeom>
              <a:grpFill/>
              <a:ln w="28575" cap="rnd" cmpd="sng">
                <a:solidFill>
                  <a:schemeClr val="bg1"/>
                </a:solidFill>
                <a:prstDash val="solid"/>
                <a:round/>
                <a:headEnd/>
                <a:tailEnd/>
              </a:ln>
            </p:spPr>
            <p:txBody>
              <a:bodyPr/>
              <a:lstStyle/>
              <a:p>
                <a:pPr defTabSz="914217">
                  <a:defRPr/>
                </a:pPr>
                <a:endParaRPr lang="en-US" sz="900"/>
              </a:p>
            </p:txBody>
          </p:sp>
          <p:sp>
            <p:nvSpPr>
              <p:cNvPr id="177" name="Freeform 143"/>
              <p:cNvSpPr>
                <a:spLocks/>
              </p:cNvSpPr>
              <p:nvPr/>
            </p:nvSpPr>
            <p:spPr bwMode="auto">
              <a:xfrm>
                <a:off x="4873382" y="2416393"/>
                <a:ext cx="4803" cy="26161"/>
              </a:xfrm>
              <a:custGeom>
                <a:avLst/>
                <a:gdLst>
                  <a:gd name="T0" fmla="*/ 0 w 5"/>
                  <a:gd name="T1" fmla="*/ 30 h 30"/>
                  <a:gd name="T2" fmla="*/ 2 w 5"/>
                  <a:gd name="T3" fmla="*/ 28 h 30"/>
                  <a:gd name="T4" fmla="*/ 4 w 5"/>
                  <a:gd name="T5" fmla="*/ 21 h 30"/>
                  <a:gd name="T6" fmla="*/ 5 w 5"/>
                  <a:gd name="T7" fmla="*/ 0 h 30"/>
                  <a:gd name="T8" fmla="*/ 4 w 5"/>
                  <a:gd name="T9" fmla="*/ 7 h 30"/>
                  <a:gd name="T10" fmla="*/ 0 w 5"/>
                  <a:gd name="T11" fmla="*/ 30 h 30"/>
                </a:gdLst>
                <a:ahLst/>
                <a:cxnLst>
                  <a:cxn ang="0">
                    <a:pos x="T0" y="T1"/>
                  </a:cxn>
                  <a:cxn ang="0">
                    <a:pos x="T2" y="T3"/>
                  </a:cxn>
                  <a:cxn ang="0">
                    <a:pos x="T4" y="T5"/>
                  </a:cxn>
                  <a:cxn ang="0">
                    <a:pos x="T6" y="T7"/>
                  </a:cxn>
                  <a:cxn ang="0">
                    <a:pos x="T8" y="T9"/>
                  </a:cxn>
                  <a:cxn ang="0">
                    <a:pos x="T10" y="T11"/>
                  </a:cxn>
                </a:cxnLst>
                <a:rect l="0" t="0" r="r" b="b"/>
                <a:pathLst>
                  <a:path w="5" h="30">
                    <a:moveTo>
                      <a:pt x="0" y="30"/>
                    </a:moveTo>
                    <a:lnTo>
                      <a:pt x="2" y="28"/>
                    </a:lnTo>
                    <a:lnTo>
                      <a:pt x="4" y="21"/>
                    </a:lnTo>
                    <a:lnTo>
                      <a:pt x="5" y="0"/>
                    </a:lnTo>
                    <a:lnTo>
                      <a:pt x="4" y="7"/>
                    </a:lnTo>
                    <a:lnTo>
                      <a:pt x="0" y="30"/>
                    </a:lnTo>
                    <a:close/>
                  </a:path>
                </a:pathLst>
              </a:custGeom>
              <a:grpFill/>
              <a:ln w="28575" cap="rnd" cmpd="sng">
                <a:solidFill>
                  <a:schemeClr val="bg1"/>
                </a:solidFill>
                <a:prstDash val="solid"/>
                <a:round/>
                <a:headEnd/>
                <a:tailEnd/>
              </a:ln>
            </p:spPr>
            <p:txBody>
              <a:bodyPr/>
              <a:lstStyle/>
              <a:p>
                <a:pPr defTabSz="914217">
                  <a:defRPr/>
                </a:pPr>
                <a:endParaRPr lang="en-US" sz="900"/>
              </a:p>
            </p:txBody>
          </p:sp>
        </p:grpSp>
        <p:sp>
          <p:nvSpPr>
            <p:cNvPr id="120" name="Freeform 145"/>
            <p:cNvSpPr>
              <a:spLocks/>
            </p:cNvSpPr>
            <p:nvPr/>
          </p:nvSpPr>
          <p:spPr bwMode="auto">
            <a:xfrm>
              <a:off x="11251922" y="5395902"/>
              <a:ext cx="339856" cy="300063"/>
            </a:xfrm>
            <a:custGeom>
              <a:avLst/>
              <a:gdLst>
                <a:gd name="T0" fmla="*/ 145 w 147"/>
                <a:gd name="T1" fmla="*/ 68 h 143"/>
                <a:gd name="T2" fmla="*/ 147 w 147"/>
                <a:gd name="T3" fmla="*/ 62 h 143"/>
                <a:gd name="T4" fmla="*/ 145 w 147"/>
                <a:gd name="T5" fmla="*/ 55 h 143"/>
                <a:gd name="T6" fmla="*/ 130 w 147"/>
                <a:gd name="T7" fmla="*/ 0 h 143"/>
                <a:gd name="T8" fmla="*/ 126 w 147"/>
                <a:gd name="T9" fmla="*/ 0 h 143"/>
                <a:gd name="T10" fmla="*/ 117 w 147"/>
                <a:gd name="T11" fmla="*/ 2 h 143"/>
                <a:gd name="T12" fmla="*/ 77 w 147"/>
                <a:gd name="T13" fmla="*/ 11 h 143"/>
                <a:gd name="T14" fmla="*/ 70 w 147"/>
                <a:gd name="T15" fmla="*/ 15 h 143"/>
                <a:gd name="T16" fmla="*/ 66 w 147"/>
                <a:gd name="T17" fmla="*/ 15 h 143"/>
                <a:gd name="T18" fmla="*/ 53 w 147"/>
                <a:gd name="T19" fmla="*/ 19 h 143"/>
                <a:gd name="T20" fmla="*/ 45 w 147"/>
                <a:gd name="T21" fmla="*/ 19 h 143"/>
                <a:gd name="T22" fmla="*/ 0 w 147"/>
                <a:gd name="T23" fmla="*/ 30 h 143"/>
                <a:gd name="T24" fmla="*/ 13 w 147"/>
                <a:gd name="T25" fmla="*/ 107 h 143"/>
                <a:gd name="T26" fmla="*/ 19 w 147"/>
                <a:gd name="T27" fmla="*/ 115 h 143"/>
                <a:gd name="T28" fmla="*/ 19 w 147"/>
                <a:gd name="T29" fmla="*/ 120 h 143"/>
                <a:gd name="T30" fmla="*/ 8 w 147"/>
                <a:gd name="T31" fmla="*/ 132 h 143"/>
                <a:gd name="T32" fmla="*/ 8 w 147"/>
                <a:gd name="T33" fmla="*/ 135 h 143"/>
                <a:gd name="T34" fmla="*/ 13 w 147"/>
                <a:gd name="T35" fmla="*/ 143 h 143"/>
                <a:gd name="T36" fmla="*/ 21 w 147"/>
                <a:gd name="T37" fmla="*/ 139 h 143"/>
                <a:gd name="T38" fmla="*/ 34 w 147"/>
                <a:gd name="T39" fmla="*/ 126 h 143"/>
                <a:gd name="T40" fmla="*/ 42 w 147"/>
                <a:gd name="T41" fmla="*/ 122 h 143"/>
                <a:gd name="T42" fmla="*/ 45 w 147"/>
                <a:gd name="T43" fmla="*/ 115 h 143"/>
                <a:gd name="T44" fmla="*/ 49 w 147"/>
                <a:gd name="T45" fmla="*/ 117 h 143"/>
                <a:gd name="T46" fmla="*/ 60 w 147"/>
                <a:gd name="T47" fmla="*/ 103 h 143"/>
                <a:gd name="T48" fmla="*/ 68 w 147"/>
                <a:gd name="T49" fmla="*/ 102 h 143"/>
                <a:gd name="T50" fmla="*/ 74 w 147"/>
                <a:gd name="T51" fmla="*/ 98 h 143"/>
                <a:gd name="T52" fmla="*/ 81 w 147"/>
                <a:gd name="T53" fmla="*/ 98 h 143"/>
                <a:gd name="T54" fmla="*/ 85 w 147"/>
                <a:gd name="T55" fmla="*/ 94 h 143"/>
                <a:gd name="T56" fmla="*/ 106 w 147"/>
                <a:gd name="T57" fmla="*/ 90 h 143"/>
                <a:gd name="T58" fmla="*/ 106 w 147"/>
                <a:gd name="T59" fmla="*/ 85 h 143"/>
                <a:gd name="T60" fmla="*/ 104 w 147"/>
                <a:gd name="T61" fmla="*/ 81 h 143"/>
                <a:gd name="T62" fmla="*/ 107 w 147"/>
                <a:gd name="T63" fmla="*/ 81 h 143"/>
                <a:gd name="T64" fmla="*/ 107 w 147"/>
                <a:gd name="T65" fmla="*/ 85 h 143"/>
                <a:gd name="T66" fmla="*/ 115 w 147"/>
                <a:gd name="T67" fmla="*/ 85 h 143"/>
                <a:gd name="T68" fmla="*/ 128 w 147"/>
                <a:gd name="T69" fmla="*/ 77 h 143"/>
                <a:gd name="T70" fmla="*/ 141 w 147"/>
                <a:gd name="T71" fmla="*/ 72 h 143"/>
                <a:gd name="T72" fmla="*/ 147 w 147"/>
                <a:gd name="T73" fmla="*/ 73 h 143"/>
                <a:gd name="T74" fmla="*/ 145 w 147"/>
                <a:gd name="T75" fmla="*/ 70 h 143"/>
                <a:gd name="T76" fmla="*/ 145 w 147"/>
                <a:gd name="T77" fmla="*/ 68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47" h="143">
                  <a:moveTo>
                    <a:pt x="145" y="68"/>
                  </a:moveTo>
                  <a:lnTo>
                    <a:pt x="147" y="62"/>
                  </a:lnTo>
                  <a:lnTo>
                    <a:pt x="145" y="55"/>
                  </a:lnTo>
                  <a:lnTo>
                    <a:pt x="130" y="0"/>
                  </a:lnTo>
                  <a:lnTo>
                    <a:pt x="126" y="0"/>
                  </a:lnTo>
                  <a:lnTo>
                    <a:pt x="117" y="2"/>
                  </a:lnTo>
                  <a:lnTo>
                    <a:pt x="77" y="11"/>
                  </a:lnTo>
                  <a:lnTo>
                    <a:pt x="70" y="15"/>
                  </a:lnTo>
                  <a:lnTo>
                    <a:pt x="66" y="15"/>
                  </a:lnTo>
                  <a:lnTo>
                    <a:pt x="53" y="19"/>
                  </a:lnTo>
                  <a:lnTo>
                    <a:pt x="45" y="19"/>
                  </a:lnTo>
                  <a:lnTo>
                    <a:pt x="0" y="30"/>
                  </a:lnTo>
                  <a:lnTo>
                    <a:pt x="13" y="107"/>
                  </a:lnTo>
                  <a:lnTo>
                    <a:pt x="19" y="115"/>
                  </a:lnTo>
                  <a:lnTo>
                    <a:pt x="19" y="120"/>
                  </a:lnTo>
                  <a:lnTo>
                    <a:pt x="8" y="132"/>
                  </a:lnTo>
                  <a:lnTo>
                    <a:pt x="8" y="135"/>
                  </a:lnTo>
                  <a:lnTo>
                    <a:pt x="13" y="143"/>
                  </a:lnTo>
                  <a:lnTo>
                    <a:pt x="21" y="139"/>
                  </a:lnTo>
                  <a:lnTo>
                    <a:pt x="34" y="126"/>
                  </a:lnTo>
                  <a:lnTo>
                    <a:pt x="42" y="122"/>
                  </a:lnTo>
                  <a:lnTo>
                    <a:pt x="45" y="115"/>
                  </a:lnTo>
                  <a:lnTo>
                    <a:pt x="49" y="117"/>
                  </a:lnTo>
                  <a:lnTo>
                    <a:pt x="60" y="103"/>
                  </a:lnTo>
                  <a:lnTo>
                    <a:pt x="68" y="102"/>
                  </a:lnTo>
                  <a:lnTo>
                    <a:pt x="74" y="98"/>
                  </a:lnTo>
                  <a:lnTo>
                    <a:pt x="81" y="98"/>
                  </a:lnTo>
                  <a:lnTo>
                    <a:pt x="85" y="94"/>
                  </a:lnTo>
                  <a:lnTo>
                    <a:pt x="106" y="90"/>
                  </a:lnTo>
                  <a:lnTo>
                    <a:pt x="106" y="85"/>
                  </a:lnTo>
                  <a:lnTo>
                    <a:pt x="104" y="81"/>
                  </a:lnTo>
                  <a:lnTo>
                    <a:pt x="107" y="81"/>
                  </a:lnTo>
                  <a:lnTo>
                    <a:pt x="107" y="85"/>
                  </a:lnTo>
                  <a:lnTo>
                    <a:pt x="115" y="85"/>
                  </a:lnTo>
                  <a:lnTo>
                    <a:pt x="128" y="77"/>
                  </a:lnTo>
                  <a:lnTo>
                    <a:pt x="141" y="72"/>
                  </a:lnTo>
                  <a:lnTo>
                    <a:pt x="147" y="73"/>
                  </a:lnTo>
                  <a:lnTo>
                    <a:pt x="145" y="70"/>
                  </a:lnTo>
                  <a:lnTo>
                    <a:pt x="145" y="68"/>
                  </a:lnTo>
                  <a:close/>
                </a:path>
              </a:pathLst>
            </a:custGeom>
            <a:grpFill/>
            <a:ln w="28575" cap="rnd" cmpd="sng">
              <a:solidFill>
                <a:schemeClr val="bg1"/>
              </a:solidFill>
              <a:prstDash val="solid"/>
              <a:round/>
              <a:headEnd/>
              <a:tailEnd/>
            </a:ln>
          </p:spPr>
          <p:txBody>
            <a:bodyPr/>
            <a:lstStyle/>
            <a:p>
              <a:pPr defTabSz="914217">
                <a:defRPr/>
              </a:pPr>
              <a:endParaRPr lang="en-US" sz="900"/>
            </a:p>
          </p:txBody>
        </p:sp>
        <p:sp>
          <p:nvSpPr>
            <p:cNvPr id="121" name="Freeform 146"/>
            <p:cNvSpPr>
              <a:spLocks/>
            </p:cNvSpPr>
            <p:nvPr/>
          </p:nvSpPr>
          <p:spPr bwMode="auto">
            <a:xfrm>
              <a:off x="11349024" y="4646793"/>
              <a:ext cx="330610" cy="623207"/>
            </a:xfrm>
            <a:custGeom>
              <a:avLst/>
              <a:gdLst>
                <a:gd name="T0" fmla="*/ 129 w 143"/>
                <a:gd name="T1" fmla="*/ 216 h 297"/>
                <a:gd name="T2" fmla="*/ 127 w 143"/>
                <a:gd name="T3" fmla="*/ 209 h 297"/>
                <a:gd name="T4" fmla="*/ 120 w 143"/>
                <a:gd name="T5" fmla="*/ 205 h 297"/>
                <a:gd name="T6" fmla="*/ 114 w 143"/>
                <a:gd name="T7" fmla="*/ 199 h 297"/>
                <a:gd name="T8" fmla="*/ 111 w 143"/>
                <a:gd name="T9" fmla="*/ 194 h 297"/>
                <a:gd name="T10" fmla="*/ 109 w 143"/>
                <a:gd name="T11" fmla="*/ 186 h 297"/>
                <a:gd name="T12" fmla="*/ 109 w 143"/>
                <a:gd name="T13" fmla="*/ 178 h 297"/>
                <a:gd name="T14" fmla="*/ 101 w 143"/>
                <a:gd name="T15" fmla="*/ 158 h 297"/>
                <a:gd name="T16" fmla="*/ 50 w 143"/>
                <a:gd name="T17" fmla="*/ 4 h 297"/>
                <a:gd name="T18" fmla="*/ 49 w 143"/>
                <a:gd name="T19" fmla="*/ 0 h 297"/>
                <a:gd name="T20" fmla="*/ 41 w 143"/>
                <a:gd name="T21" fmla="*/ 7 h 297"/>
                <a:gd name="T22" fmla="*/ 35 w 143"/>
                <a:gd name="T23" fmla="*/ 6 h 297"/>
                <a:gd name="T24" fmla="*/ 28 w 143"/>
                <a:gd name="T25" fmla="*/ 11 h 297"/>
                <a:gd name="T26" fmla="*/ 28 w 143"/>
                <a:gd name="T27" fmla="*/ 17 h 297"/>
                <a:gd name="T28" fmla="*/ 26 w 143"/>
                <a:gd name="T29" fmla="*/ 32 h 297"/>
                <a:gd name="T30" fmla="*/ 26 w 143"/>
                <a:gd name="T31" fmla="*/ 37 h 297"/>
                <a:gd name="T32" fmla="*/ 26 w 143"/>
                <a:gd name="T33" fmla="*/ 39 h 297"/>
                <a:gd name="T34" fmla="*/ 24 w 143"/>
                <a:gd name="T35" fmla="*/ 41 h 297"/>
                <a:gd name="T36" fmla="*/ 28 w 143"/>
                <a:gd name="T37" fmla="*/ 53 h 297"/>
                <a:gd name="T38" fmla="*/ 24 w 143"/>
                <a:gd name="T39" fmla="*/ 66 h 297"/>
                <a:gd name="T40" fmla="*/ 26 w 143"/>
                <a:gd name="T41" fmla="*/ 73 h 297"/>
                <a:gd name="T42" fmla="*/ 32 w 143"/>
                <a:gd name="T43" fmla="*/ 79 h 297"/>
                <a:gd name="T44" fmla="*/ 34 w 143"/>
                <a:gd name="T45" fmla="*/ 86 h 297"/>
                <a:gd name="T46" fmla="*/ 34 w 143"/>
                <a:gd name="T47" fmla="*/ 92 h 297"/>
                <a:gd name="T48" fmla="*/ 28 w 143"/>
                <a:gd name="T49" fmla="*/ 103 h 297"/>
                <a:gd name="T50" fmla="*/ 17 w 143"/>
                <a:gd name="T51" fmla="*/ 116 h 297"/>
                <a:gd name="T52" fmla="*/ 13 w 143"/>
                <a:gd name="T53" fmla="*/ 116 h 297"/>
                <a:gd name="T54" fmla="*/ 7 w 143"/>
                <a:gd name="T55" fmla="*/ 124 h 297"/>
                <a:gd name="T56" fmla="*/ 7 w 143"/>
                <a:gd name="T57" fmla="*/ 130 h 297"/>
                <a:gd name="T58" fmla="*/ 11 w 143"/>
                <a:gd name="T59" fmla="*/ 145 h 297"/>
                <a:gd name="T60" fmla="*/ 9 w 143"/>
                <a:gd name="T61" fmla="*/ 156 h 297"/>
                <a:gd name="T62" fmla="*/ 11 w 143"/>
                <a:gd name="T63" fmla="*/ 163 h 297"/>
                <a:gd name="T64" fmla="*/ 7 w 143"/>
                <a:gd name="T65" fmla="*/ 171 h 297"/>
                <a:gd name="T66" fmla="*/ 7 w 143"/>
                <a:gd name="T67" fmla="*/ 178 h 297"/>
                <a:gd name="T68" fmla="*/ 5 w 143"/>
                <a:gd name="T69" fmla="*/ 184 h 297"/>
                <a:gd name="T70" fmla="*/ 2 w 143"/>
                <a:gd name="T71" fmla="*/ 192 h 297"/>
                <a:gd name="T72" fmla="*/ 3 w 143"/>
                <a:gd name="T73" fmla="*/ 203 h 297"/>
                <a:gd name="T74" fmla="*/ 0 w 143"/>
                <a:gd name="T75" fmla="*/ 209 h 297"/>
                <a:gd name="T76" fmla="*/ 5 w 143"/>
                <a:gd name="T77" fmla="*/ 233 h 297"/>
                <a:gd name="T78" fmla="*/ 5 w 143"/>
                <a:gd name="T79" fmla="*/ 246 h 297"/>
                <a:gd name="T80" fmla="*/ 11 w 143"/>
                <a:gd name="T81" fmla="*/ 267 h 297"/>
                <a:gd name="T82" fmla="*/ 7 w 143"/>
                <a:gd name="T83" fmla="*/ 274 h 297"/>
                <a:gd name="T84" fmla="*/ 7 w 143"/>
                <a:gd name="T85" fmla="*/ 282 h 297"/>
                <a:gd name="T86" fmla="*/ 11 w 143"/>
                <a:gd name="T87" fmla="*/ 289 h 297"/>
                <a:gd name="T88" fmla="*/ 17 w 143"/>
                <a:gd name="T89" fmla="*/ 297 h 297"/>
                <a:gd name="T90" fmla="*/ 105 w 143"/>
                <a:gd name="T91" fmla="*/ 276 h 297"/>
                <a:gd name="T92" fmla="*/ 114 w 143"/>
                <a:gd name="T93" fmla="*/ 265 h 297"/>
                <a:gd name="T94" fmla="*/ 118 w 143"/>
                <a:gd name="T95" fmla="*/ 259 h 297"/>
                <a:gd name="T96" fmla="*/ 120 w 143"/>
                <a:gd name="T97" fmla="*/ 259 h 297"/>
                <a:gd name="T98" fmla="*/ 124 w 143"/>
                <a:gd name="T99" fmla="*/ 252 h 297"/>
                <a:gd name="T100" fmla="*/ 131 w 143"/>
                <a:gd name="T101" fmla="*/ 248 h 297"/>
                <a:gd name="T102" fmla="*/ 135 w 143"/>
                <a:gd name="T103" fmla="*/ 246 h 297"/>
                <a:gd name="T104" fmla="*/ 139 w 143"/>
                <a:gd name="T105" fmla="*/ 246 h 297"/>
                <a:gd name="T106" fmla="*/ 139 w 143"/>
                <a:gd name="T107" fmla="*/ 241 h 297"/>
                <a:gd name="T108" fmla="*/ 143 w 143"/>
                <a:gd name="T109" fmla="*/ 225 h 297"/>
                <a:gd name="T110" fmla="*/ 139 w 143"/>
                <a:gd name="T111" fmla="*/ 224 h 297"/>
                <a:gd name="T112" fmla="*/ 135 w 143"/>
                <a:gd name="T113" fmla="*/ 222 h 297"/>
                <a:gd name="T114" fmla="*/ 129 w 143"/>
                <a:gd name="T115" fmla="*/ 216 h 2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43" h="297">
                  <a:moveTo>
                    <a:pt x="129" y="216"/>
                  </a:moveTo>
                  <a:lnTo>
                    <a:pt x="127" y="209"/>
                  </a:lnTo>
                  <a:lnTo>
                    <a:pt x="120" y="205"/>
                  </a:lnTo>
                  <a:lnTo>
                    <a:pt x="114" y="199"/>
                  </a:lnTo>
                  <a:lnTo>
                    <a:pt x="111" y="194"/>
                  </a:lnTo>
                  <a:lnTo>
                    <a:pt x="109" y="186"/>
                  </a:lnTo>
                  <a:lnTo>
                    <a:pt x="109" y="178"/>
                  </a:lnTo>
                  <a:lnTo>
                    <a:pt x="101" y="158"/>
                  </a:lnTo>
                  <a:lnTo>
                    <a:pt x="50" y="4"/>
                  </a:lnTo>
                  <a:lnTo>
                    <a:pt x="49" y="0"/>
                  </a:lnTo>
                  <a:lnTo>
                    <a:pt x="41" y="7"/>
                  </a:lnTo>
                  <a:lnTo>
                    <a:pt x="35" y="6"/>
                  </a:lnTo>
                  <a:lnTo>
                    <a:pt x="28" y="11"/>
                  </a:lnTo>
                  <a:lnTo>
                    <a:pt x="28" y="17"/>
                  </a:lnTo>
                  <a:lnTo>
                    <a:pt x="26" y="32"/>
                  </a:lnTo>
                  <a:lnTo>
                    <a:pt x="26" y="37"/>
                  </a:lnTo>
                  <a:lnTo>
                    <a:pt x="26" y="39"/>
                  </a:lnTo>
                  <a:lnTo>
                    <a:pt x="24" y="41"/>
                  </a:lnTo>
                  <a:lnTo>
                    <a:pt x="28" y="53"/>
                  </a:lnTo>
                  <a:lnTo>
                    <a:pt x="24" y="66"/>
                  </a:lnTo>
                  <a:lnTo>
                    <a:pt x="26" y="73"/>
                  </a:lnTo>
                  <a:lnTo>
                    <a:pt x="32" y="79"/>
                  </a:lnTo>
                  <a:lnTo>
                    <a:pt x="34" y="86"/>
                  </a:lnTo>
                  <a:lnTo>
                    <a:pt x="34" y="92"/>
                  </a:lnTo>
                  <a:lnTo>
                    <a:pt x="28" y="103"/>
                  </a:lnTo>
                  <a:lnTo>
                    <a:pt x="17" y="116"/>
                  </a:lnTo>
                  <a:lnTo>
                    <a:pt x="13" y="116"/>
                  </a:lnTo>
                  <a:lnTo>
                    <a:pt x="7" y="124"/>
                  </a:lnTo>
                  <a:lnTo>
                    <a:pt x="7" y="130"/>
                  </a:lnTo>
                  <a:lnTo>
                    <a:pt x="11" y="145"/>
                  </a:lnTo>
                  <a:lnTo>
                    <a:pt x="9" y="156"/>
                  </a:lnTo>
                  <a:lnTo>
                    <a:pt x="11" y="163"/>
                  </a:lnTo>
                  <a:lnTo>
                    <a:pt x="7" y="171"/>
                  </a:lnTo>
                  <a:lnTo>
                    <a:pt x="7" y="178"/>
                  </a:lnTo>
                  <a:lnTo>
                    <a:pt x="5" y="184"/>
                  </a:lnTo>
                  <a:lnTo>
                    <a:pt x="2" y="192"/>
                  </a:lnTo>
                  <a:lnTo>
                    <a:pt x="3" y="203"/>
                  </a:lnTo>
                  <a:lnTo>
                    <a:pt x="0" y="209"/>
                  </a:lnTo>
                  <a:lnTo>
                    <a:pt x="5" y="233"/>
                  </a:lnTo>
                  <a:lnTo>
                    <a:pt x="5" y="246"/>
                  </a:lnTo>
                  <a:lnTo>
                    <a:pt x="11" y="267"/>
                  </a:lnTo>
                  <a:lnTo>
                    <a:pt x="7" y="274"/>
                  </a:lnTo>
                  <a:lnTo>
                    <a:pt x="7" y="282"/>
                  </a:lnTo>
                  <a:lnTo>
                    <a:pt x="11" y="289"/>
                  </a:lnTo>
                  <a:lnTo>
                    <a:pt x="17" y="297"/>
                  </a:lnTo>
                  <a:lnTo>
                    <a:pt x="105" y="276"/>
                  </a:lnTo>
                  <a:lnTo>
                    <a:pt x="114" y="265"/>
                  </a:lnTo>
                  <a:lnTo>
                    <a:pt x="118" y="259"/>
                  </a:lnTo>
                  <a:lnTo>
                    <a:pt x="120" y="259"/>
                  </a:lnTo>
                  <a:lnTo>
                    <a:pt x="124" y="252"/>
                  </a:lnTo>
                  <a:lnTo>
                    <a:pt x="131" y="248"/>
                  </a:lnTo>
                  <a:lnTo>
                    <a:pt x="135" y="246"/>
                  </a:lnTo>
                  <a:lnTo>
                    <a:pt x="139" y="246"/>
                  </a:lnTo>
                  <a:lnTo>
                    <a:pt x="139" y="241"/>
                  </a:lnTo>
                  <a:lnTo>
                    <a:pt x="143" y="225"/>
                  </a:lnTo>
                  <a:lnTo>
                    <a:pt x="139" y="224"/>
                  </a:lnTo>
                  <a:lnTo>
                    <a:pt x="135" y="222"/>
                  </a:lnTo>
                  <a:lnTo>
                    <a:pt x="129" y="216"/>
                  </a:lnTo>
                  <a:close/>
                </a:path>
              </a:pathLst>
            </a:custGeom>
            <a:grpFill/>
            <a:ln w="28575" cap="rnd" cmpd="sng">
              <a:solidFill>
                <a:schemeClr val="bg1"/>
              </a:solidFill>
              <a:prstDash val="solid"/>
              <a:round/>
              <a:headEnd/>
              <a:tailEnd/>
            </a:ln>
          </p:spPr>
          <p:txBody>
            <a:bodyPr/>
            <a:lstStyle/>
            <a:p>
              <a:pPr defTabSz="914217">
                <a:defRPr/>
              </a:pPr>
              <a:endParaRPr lang="en-US" sz="900"/>
            </a:p>
          </p:txBody>
        </p:sp>
        <p:sp>
          <p:nvSpPr>
            <p:cNvPr id="122" name="Freeform 148"/>
            <p:cNvSpPr>
              <a:spLocks/>
            </p:cNvSpPr>
            <p:nvPr/>
          </p:nvSpPr>
          <p:spPr bwMode="auto">
            <a:xfrm>
              <a:off x="11552476" y="5381214"/>
              <a:ext cx="104038" cy="167867"/>
            </a:xfrm>
            <a:custGeom>
              <a:avLst/>
              <a:gdLst>
                <a:gd name="T0" fmla="*/ 41 w 45"/>
                <a:gd name="T1" fmla="*/ 18 h 80"/>
                <a:gd name="T2" fmla="*/ 39 w 45"/>
                <a:gd name="T3" fmla="*/ 13 h 80"/>
                <a:gd name="T4" fmla="*/ 36 w 45"/>
                <a:gd name="T5" fmla="*/ 11 h 80"/>
                <a:gd name="T6" fmla="*/ 34 w 45"/>
                <a:gd name="T7" fmla="*/ 5 h 80"/>
                <a:gd name="T8" fmla="*/ 26 w 45"/>
                <a:gd name="T9" fmla="*/ 0 h 80"/>
                <a:gd name="T10" fmla="*/ 0 w 45"/>
                <a:gd name="T11" fmla="*/ 7 h 80"/>
                <a:gd name="T12" fmla="*/ 15 w 45"/>
                <a:gd name="T13" fmla="*/ 62 h 80"/>
                <a:gd name="T14" fmla="*/ 17 w 45"/>
                <a:gd name="T15" fmla="*/ 69 h 80"/>
                <a:gd name="T16" fmla="*/ 15 w 45"/>
                <a:gd name="T17" fmla="*/ 75 h 80"/>
                <a:gd name="T18" fmla="*/ 15 w 45"/>
                <a:gd name="T19" fmla="*/ 77 h 80"/>
                <a:gd name="T20" fmla="*/ 17 w 45"/>
                <a:gd name="T21" fmla="*/ 80 h 80"/>
                <a:gd name="T22" fmla="*/ 23 w 45"/>
                <a:gd name="T23" fmla="*/ 77 h 80"/>
                <a:gd name="T24" fmla="*/ 43 w 45"/>
                <a:gd name="T25" fmla="*/ 63 h 80"/>
                <a:gd name="T26" fmla="*/ 43 w 45"/>
                <a:gd name="T27" fmla="*/ 56 h 80"/>
                <a:gd name="T28" fmla="*/ 41 w 45"/>
                <a:gd name="T29" fmla="*/ 48 h 80"/>
                <a:gd name="T30" fmla="*/ 41 w 45"/>
                <a:gd name="T31" fmla="*/ 41 h 80"/>
                <a:gd name="T32" fmla="*/ 36 w 45"/>
                <a:gd name="T33" fmla="*/ 33 h 80"/>
                <a:gd name="T34" fmla="*/ 39 w 45"/>
                <a:gd name="T35" fmla="*/ 28 h 80"/>
                <a:gd name="T36" fmla="*/ 38 w 45"/>
                <a:gd name="T37" fmla="*/ 20 h 80"/>
                <a:gd name="T38" fmla="*/ 43 w 45"/>
                <a:gd name="T39" fmla="*/ 28 h 80"/>
                <a:gd name="T40" fmla="*/ 45 w 45"/>
                <a:gd name="T41" fmla="*/ 24 h 80"/>
                <a:gd name="T42" fmla="*/ 45 w 45"/>
                <a:gd name="T43" fmla="*/ 22 h 80"/>
                <a:gd name="T44" fmla="*/ 41 w 45"/>
                <a:gd name="T45" fmla="*/ 1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5" h="80">
                  <a:moveTo>
                    <a:pt x="41" y="18"/>
                  </a:moveTo>
                  <a:lnTo>
                    <a:pt x="39" y="13"/>
                  </a:lnTo>
                  <a:lnTo>
                    <a:pt x="36" y="11"/>
                  </a:lnTo>
                  <a:lnTo>
                    <a:pt x="34" y="5"/>
                  </a:lnTo>
                  <a:lnTo>
                    <a:pt x="26" y="0"/>
                  </a:lnTo>
                  <a:lnTo>
                    <a:pt x="0" y="7"/>
                  </a:lnTo>
                  <a:lnTo>
                    <a:pt x="15" y="62"/>
                  </a:lnTo>
                  <a:lnTo>
                    <a:pt x="17" y="69"/>
                  </a:lnTo>
                  <a:lnTo>
                    <a:pt x="15" y="75"/>
                  </a:lnTo>
                  <a:lnTo>
                    <a:pt x="15" y="77"/>
                  </a:lnTo>
                  <a:lnTo>
                    <a:pt x="17" y="80"/>
                  </a:lnTo>
                  <a:lnTo>
                    <a:pt x="23" y="77"/>
                  </a:lnTo>
                  <a:lnTo>
                    <a:pt x="43" y="63"/>
                  </a:lnTo>
                  <a:lnTo>
                    <a:pt x="43" y="56"/>
                  </a:lnTo>
                  <a:lnTo>
                    <a:pt x="41" y="48"/>
                  </a:lnTo>
                  <a:lnTo>
                    <a:pt x="41" y="41"/>
                  </a:lnTo>
                  <a:lnTo>
                    <a:pt x="36" y="33"/>
                  </a:lnTo>
                  <a:lnTo>
                    <a:pt x="39" y="28"/>
                  </a:lnTo>
                  <a:lnTo>
                    <a:pt x="38" y="20"/>
                  </a:lnTo>
                  <a:lnTo>
                    <a:pt x="43" y="28"/>
                  </a:lnTo>
                  <a:lnTo>
                    <a:pt x="45" y="24"/>
                  </a:lnTo>
                  <a:lnTo>
                    <a:pt x="45" y="22"/>
                  </a:lnTo>
                  <a:lnTo>
                    <a:pt x="41" y="18"/>
                  </a:lnTo>
                  <a:close/>
                </a:path>
              </a:pathLst>
            </a:custGeom>
            <a:grpFill/>
            <a:ln w="28575" cap="rnd" cmpd="sng">
              <a:solidFill>
                <a:schemeClr val="bg1"/>
              </a:solidFill>
              <a:prstDash val="solid"/>
              <a:round/>
              <a:headEnd/>
              <a:tailEnd/>
            </a:ln>
          </p:spPr>
          <p:txBody>
            <a:bodyPr/>
            <a:lstStyle/>
            <a:p>
              <a:pPr defTabSz="914217">
                <a:defRPr/>
              </a:pPr>
              <a:endParaRPr lang="en-US" sz="900"/>
            </a:p>
          </p:txBody>
        </p:sp>
        <p:sp>
          <p:nvSpPr>
            <p:cNvPr id="123" name="Freeform 149"/>
            <p:cNvSpPr>
              <a:spLocks/>
            </p:cNvSpPr>
            <p:nvPr/>
          </p:nvSpPr>
          <p:spPr bwMode="auto">
            <a:xfrm>
              <a:off x="11656514" y="5431575"/>
              <a:ext cx="13871" cy="16786"/>
            </a:xfrm>
            <a:custGeom>
              <a:avLst/>
              <a:gdLst>
                <a:gd name="T0" fmla="*/ 2 w 6"/>
                <a:gd name="T1" fmla="*/ 8 h 8"/>
                <a:gd name="T2" fmla="*/ 6 w 6"/>
                <a:gd name="T3" fmla="*/ 4 h 8"/>
                <a:gd name="T4" fmla="*/ 0 w 6"/>
                <a:gd name="T5" fmla="*/ 0 h 8"/>
                <a:gd name="T6" fmla="*/ 2 w 6"/>
                <a:gd name="T7" fmla="*/ 8 h 8"/>
              </a:gdLst>
              <a:ahLst/>
              <a:cxnLst>
                <a:cxn ang="0">
                  <a:pos x="T0" y="T1"/>
                </a:cxn>
                <a:cxn ang="0">
                  <a:pos x="T2" y="T3"/>
                </a:cxn>
                <a:cxn ang="0">
                  <a:pos x="T4" y="T5"/>
                </a:cxn>
                <a:cxn ang="0">
                  <a:pos x="T6" y="T7"/>
                </a:cxn>
              </a:cxnLst>
              <a:rect l="0" t="0" r="r" b="b"/>
              <a:pathLst>
                <a:path w="6" h="8">
                  <a:moveTo>
                    <a:pt x="2" y="8"/>
                  </a:moveTo>
                  <a:lnTo>
                    <a:pt x="6" y="4"/>
                  </a:lnTo>
                  <a:lnTo>
                    <a:pt x="0" y="0"/>
                  </a:lnTo>
                  <a:lnTo>
                    <a:pt x="2" y="8"/>
                  </a:lnTo>
                  <a:close/>
                </a:path>
              </a:pathLst>
            </a:custGeom>
            <a:grpFill/>
            <a:ln w="28575" cap="rnd" cmpd="sng">
              <a:solidFill>
                <a:schemeClr val="bg1"/>
              </a:solidFill>
              <a:prstDash val="solid"/>
              <a:round/>
              <a:headEnd/>
              <a:tailEnd/>
            </a:ln>
          </p:spPr>
          <p:txBody>
            <a:bodyPr/>
            <a:lstStyle/>
            <a:p>
              <a:pPr defTabSz="914217">
                <a:defRPr/>
              </a:pPr>
              <a:endParaRPr lang="en-US" sz="900"/>
            </a:p>
          </p:txBody>
        </p:sp>
        <p:sp>
          <p:nvSpPr>
            <p:cNvPr id="124" name="Freeform 150"/>
            <p:cNvSpPr>
              <a:spLocks/>
            </p:cNvSpPr>
            <p:nvPr/>
          </p:nvSpPr>
          <p:spPr bwMode="auto">
            <a:xfrm>
              <a:off x="11656514" y="5431575"/>
              <a:ext cx="13871" cy="16786"/>
            </a:xfrm>
            <a:custGeom>
              <a:avLst/>
              <a:gdLst>
                <a:gd name="T0" fmla="*/ 2 w 6"/>
                <a:gd name="T1" fmla="*/ 8 h 8"/>
                <a:gd name="T2" fmla="*/ 6 w 6"/>
                <a:gd name="T3" fmla="*/ 4 h 8"/>
                <a:gd name="T4" fmla="*/ 0 w 6"/>
                <a:gd name="T5" fmla="*/ 0 h 8"/>
                <a:gd name="T6" fmla="*/ 2 w 6"/>
                <a:gd name="T7" fmla="*/ 8 h 8"/>
              </a:gdLst>
              <a:ahLst/>
              <a:cxnLst>
                <a:cxn ang="0">
                  <a:pos x="T0" y="T1"/>
                </a:cxn>
                <a:cxn ang="0">
                  <a:pos x="T2" y="T3"/>
                </a:cxn>
                <a:cxn ang="0">
                  <a:pos x="T4" y="T5"/>
                </a:cxn>
                <a:cxn ang="0">
                  <a:pos x="T6" y="T7"/>
                </a:cxn>
              </a:cxnLst>
              <a:rect l="0" t="0" r="r" b="b"/>
              <a:pathLst>
                <a:path w="6" h="8">
                  <a:moveTo>
                    <a:pt x="2" y="8"/>
                  </a:moveTo>
                  <a:lnTo>
                    <a:pt x="6" y="4"/>
                  </a:lnTo>
                  <a:lnTo>
                    <a:pt x="0" y="0"/>
                  </a:lnTo>
                  <a:lnTo>
                    <a:pt x="2" y="8"/>
                  </a:lnTo>
                  <a:close/>
                </a:path>
              </a:pathLst>
            </a:custGeom>
            <a:grpFill/>
            <a:ln w="28575" cap="rnd" cmpd="sng">
              <a:solidFill>
                <a:schemeClr val="bg1"/>
              </a:solidFill>
              <a:prstDash val="solid"/>
              <a:round/>
              <a:headEnd/>
              <a:tailEnd/>
            </a:ln>
          </p:spPr>
          <p:txBody>
            <a:bodyPr/>
            <a:lstStyle/>
            <a:p>
              <a:pPr defTabSz="914217">
                <a:defRPr/>
              </a:pPr>
              <a:endParaRPr lang="en-US" sz="900"/>
            </a:p>
          </p:txBody>
        </p:sp>
        <p:sp>
          <p:nvSpPr>
            <p:cNvPr id="125" name="Freeform 151"/>
            <p:cNvSpPr>
              <a:spLocks/>
            </p:cNvSpPr>
            <p:nvPr/>
          </p:nvSpPr>
          <p:spPr bwMode="auto">
            <a:xfrm>
              <a:off x="11670385" y="5414786"/>
              <a:ext cx="16184" cy="29378"/>
            </a:xfrm>
            <a:custGeom>
              <a:avLst/>
              <a:gdLst>
                <a:gd name="T0" fmla="*/ 7 w 7"/>
                <a:gd name="T1" fmla="*/ 0 h 14"/>
                <a:gd name="T2" fmla="*/ 5 w 7"/>
                <a:gd name="T3" fmla="*/ 6 h 14"/>
                <a:gd name="T4" fmla="*/ 0 w 7"/>
                <a:gd name="T5" fmla="*/ 12 h 14"/>
                <a:gd name="T6" fmla="*/ 5 w 7"/>
                <a:gd name="T7" fmla="*/ 14 h 14"/>
                <a:gd name="T8" fmla="*/ 7 w 7"/>
                <a:gd name="T9" fmla="*/ 8 h 14"/>
                <a:gd name="T10" fmla="*/ 7 w 7"/>
                <a:gd name="T11" fmla="*/ 0 h 14"/>
              </a:gdLst>
              <a:ahLst/>
              <a:cxnLst>
                <a:cxn ang="0">
                  <a:pos x="T0" y="T1"/>
                </a:cxn>
                <a:cxn ang="0">
                  <a:pos x="T2" y="T3"/>
                </a:cxn>
                <a:cxn ang="0">
                  <a:pos x="T4" y="T5"/>
                </a:cxn>
                <a:cxn ang="0">
                  <a:pos x="T6" y="T7"/>
                </a:cxn>
                <a:cxn ang="0">
                  <a:pos x="T8" y="T9"/>
                </a:cxn>
                <a:cxn ang="0">
                  <a:pos x="T10" y="T11"/>
                </a:cxn>
              </a:cxnLst>
              <a:rect l="0" t="0" r="r" b="b"/>
              <a:pathLst>
                <a:path w="7" h="14">
                  <a:moveTo>
                    <a:pt x="7" y="0"/>
                  </a:moveTo>
                  <a:lnTo>
                    <a:pt x="5" y="6"/>
                  </a:lnTo>
                  <a:lnTo>
                    <a:pt x="0" y="12"/>
                  </a:lnTo>
                  <a:lnTo>
                    <a:pt x="5" y="14"/>
                  </a:lnTo>
                  <a:lnTo>
                    <a:pt x="7" y="8"/>
                  </a:lnTo>
                  <a:lnTo>
                    <a:pt x="7" y="0"/>
                  </a:lnTo>
                  <a:close/>
                </a:path>
              </a:pathLst>
            </a:custGeom>
            <a:grpFill/>
            <a:ln w="28575" cap="rnd" cmpd="sng">
              <a:solidFill>
                <a:schemeClr val="bg1"/>
              </a:solidFill>
              <a:prstDash val="solid"/>
              <a:round/>
              <a:headEnd/>
              <a:tailEnd/>
            </a:ln>
          </p:spPr>
          <p:txBody>
            <a:bodyPr/>
            <a:lstStyle/>
            <a:p>
              <a:pPr defTabSz="914217">
                <a:defRPr/>
              </a:pPr>
              <a:endParaRPr lang="en-US" sz="900"/>
            </a:p>
          </p:txBody>
        </p:sp>
        <p:sp>
          <p:nvSpPr>
            <p:cNvPr id="126" name="Freeform 152"/>
            <p:cNvSpPr>
              <a:spLocks/>
            </p:cNvSpPr>
            <p:nvPr/>
          </p:nvSpPr>
          <p:spPr bwMode="auto">
            <a:xfrm>
              <a:off x="11670385" y="5414786"/>
              <a:ext cx="16184" cy="29378"/>
            </a:xfrm>
            <a:custGeom>
              <a:avLst/>
              <a:gdLst>
                <a:gd name="T0" fmla="*/ 7 w 7"/>
                <a:gd name="T1" fmla="*/ 0 h 14"/>
                <a:gd name="T2" fmla="*/ 5 w 7"/>
                <a:gd name="T3" fmla="*/ 6 h 14"/>
                <a:gd name="T4" fmla="*/ 0 w 7"/>
                <a:gd name="T5" fmla="*/ 12 h 14"/>
                <a:gd name="T6" fmla="*/ 5 w 7"/>
                <a:gd name="T7" fmla="*/ 14 h 14"/>
                <a:gd name="T8" fmla="*/ 7 w 7"/>
                <a:gd name="T9" fmla="*/ 8 h 14"/>
                <a:gd name="T10" fmla="*/ 7 w 7"/>
                <a:gd name="T11" fmla="*/ 0 h 14"/>
              </a:gdLst>
              <a:ahLst/>
              <a:cxnLst>
                <a:cxn ang="0">
                  <a:pos x="T0" y="T1"/>
                </a:cxn>
                <a:cxn ang="0">
                  <a:pos x="T2" y="T3"/>
                </a:cxn>
                <a:cxn ang="0">
                  <a:pos x="T4" y="T5"/>
                </a:cxn>
                <a:cxn ang="0">
                  <a:pos x="T6" y="T7"/>
                </a:cxn>
                <a:cxn ang="0">
                  <a:pos x="T8" y="T9"/>
                </a:cxn>
                <a:cxn ang="0">
                  <a:pos x="T10" y="T11"/>
                </a:cxn>
              </a:cxnLst>
              <a:rect l="0" t="0" r="r" b="b"/>
              <a:pathLst>
                <a:path w="7" h="14">
                  <a:moveTo>
                    <a:pt x="7" y="0"/>
                  </a:moveTo>
                  <a:lnTo>
                    <a:pt x="5" y="6"/>
                  </a:lnTo>
                  <a:lnTo>
                    <a:pt x="0" y="12"/>
                  </a:lnTo>
                  <a:lnTo>
                    <a:pt x="5" y="14"/>
                  </a:lnTo>
                  <a:lnTo>
                    <a:pt x="7" y="8"/>
                  </a:lnTo>
                  <a:lnTo>
                    <a:pt x="7" y="0"/>
                  </a:lnTo>
                  <a:close/>
                </a:path>
              </a:pathLst>
            </a:custGeom>
            <a:grpFill/>
            <a:ln w="28575" cap="rnd" cmpd="sng">
              <a:solidFill>
                <a:schemeClr val="bg1"/>
              </a:solidFill>
              <a:prstDash val="solid"/>
              <a:round/>
              <a:headEnd/>
              <a:tailEnd/>
            </a:ln>
          </p:spPr>
          <p:txBody>
            <a:bodyPr/>
            <a:lstStyle/>
            <a:p>
              <a:pPr defTabSz="914217">
                <a:defRPr/>
              </a:pPr>
              <a:endParaRPr lang="en-US" sz="900"/>
            </a:p>
          </p:txBody>
        </p:sp>
        <p:sp>
          <p:nvSpPr>
            <p:cNvPr id="127" name="Freeform 153"/>
            <p:cNvSpPr>
              <a:spLocks/>
            </p:cNvSpPr>
            <p:nvPr/>
          </p:nvSpPr>
          <p:spPr bwMode="auto">
            <a:xfrm>
              <a:off x="11681944" y="5444164"/>
              <a:ext cx="23120" cy="46164"/>
            </a:xfrm>
            <a:custGeom>
              <a:avLst/>
              <a:gdLst>
                <a:gd name="T0" fmla="*/ 6 w 10"/>
                <a:gd name="T1" fmla="*/ 2 h 22"/>
                <a:gd name="T2" fmla="*/ 0 w 10"/>
                <a:gd name="T3" fmla="*/ 0 h 22"/>
                <a:gd name="T4" fmla="*/ 2 w 10"/>
                <a:gd name="T5" fmla="*/ 15 h 22"/>
                <a:gd name="T6" fmla="*/ 6 w 10"/>
                <a:gd name="T7" fmla="*/ 22 h 22"/>
                <a:gd name="T8" fmla="*/ 10 w 10"/>
                <a:gd name="T9" fmla="*/ 17 h 22"/>
                <a:gd name="T10" fmla="*/ 10 w 10"/>
                <a:gd name="T11" fmla="*/ 13 h 22"/>
                <a:gd name="T12" fmla="*/ 6 w 10"/>
                <a:gd name="T13" fmla="*/ 2 h 22"/>
              </a:gdLst>
              <a:ahLst/>
              <a:cxnLst>
                <a:cxn ang="0">
                  <a:pos x="T0" y="T1"/>
                </a:cxn>
                <a:cxn ang="0">
                  <a:pos x="T2" y="T3"/>
                </a:cxn>
                <a:cxn ang="0">
                  <a:pos x="T4" y="T5"/>
                </a:cxn>
                <a:cxn ang="0">
                  <a:pos x="T6" y="T7"/>
                </a:cxn>
                <a:cxn ang="0">
                  <a:pos x="T8" y="T9"/>
                </a:cxn>
                <a:cxn ang="0">
                  <a:pos x="T10" y="T11"/>
                </a:cxn>
                <a:cxn ang="0">
                  <a:pos x="T12" y="T13"/>
                </a:cxn>
              </a:cxnLst>
              <a:rect l="0" t="0" r="r" b="b"/>
              <a:pathLst>
                <a:path w="10" h="22">
                  <a:moveTo>
                    <a:pt x="6" y="2"/>
                  </a:moveTo>
                  <a:lnTo>
                    <a:pt x="0" y="0"/>
                  </a:lnTo>
                  <a:lnTo>
                    <a:pt x="2" y="15"/>
                  </a:lnTo>
                  <a:lnTo>
                    <a:pt x="6" y="22"/>
                  </a:lnTo>
                  <a:lnTo>
                    <a:pt x="10" y="17"/>
                  </a:lnTo>
                  <a:lnTo>
                    <a:pt x="10" y="13"/>
                  </a:lnTo>
                  <a:lnTo>
                    <a:pt x="6" y="2"/>
                  </a:lnTo>
                  <a:close/>
                </a:path>
              </a:pathLst>
            </a:custGeom>
            <a:grpFill/>
            <a:ln w="28575" cap="rnd" cmpd="sng">
              <a:solidFill>
                <a:schemeClr val="bg1"/>
              </a:solidFill>
              <a:prstDash val="solid"/>
              <a:round/>
              <a:headEnd/>
              <a:tailEnd/>
            </a:ln>
          </p:spPr>
          <p:txBody>
            <a:bodyPr/>
            <a:lstStyle/>
            <a:p>
              <a:pPr defTabSz="914217">
                <a:defRPr/>
              </a:pPr>
              <a:endParaRPr lang="en-US" sz="900"/>
            </a:p>
          </p:txBody>
        </p:sp>
        <p:sp>
          <p:nvSpPr>
            <p:cNvPr id="128" name="Freeform 154"/>
            <p:cNvSpPr>
              <a:spLocks/>
            </p:cNvSpPr>
            <p:nvPr/>
          </p:nvSpPr>
          <p:spPr bwMode="auto">
            <a:xfrm>
              <a:off x="11681944" y="5444164"/>
              <a:ext cx="23120" cy="46164"/>
            </a:xfrm>
            <a:custGeom>
              <a:avLst/>
              <a:gdLst>
                <a:gd name="T0" fmla="*/ 6 w 10"/>
                <a:gd name="T1" fmla="*/ 2 h 22"/>
                <a:gd name="T2" fmla="*/ 0 w 10"/>
                <a:gd name="T3" fmla="*/ 0 h 22"/>
                <a:gd name="T4" fmla="*/ 2 w 10"/>
                <a:gd name="T5" fmla="*/ 15 h 22"/>
                <a:gd name="T6" fmla="*/ 6 w 10"/>
                <a:gd name="T7" fmla="*/ 22 h 22"/>
                <a:gd name="T8" fmla="*/ 10 w 10"/>
                <a:gd name="T9" fmla="*/ 17 h 22"/>
                <a:gd name="T10" fmla="*/ 10 w 10"/>
                <a:gd name="T11" fmla="*/ 13 h 22"/>
                <a:gd name="T12" fmla="*/ 6 w 10"/>
                <a:gd name="T13" fmla="*/ 2 h 22"/>
              </a:gdLst>
              <a:ahLst/>
              <a:cxnLst>
                <a:cxn ang="0">
                  <a:pos x="T0" y="T1"/>
                </a:cxn>
                <a:cxn ang="0">
                  <a:pos x="T2" y="T3"/>
                </a:cxn>
                <a:cxn ang="0">
                  <a:pos x="T4" y="T5"/>
                </a:cxn>
                <a:cxn ang="0">
                  <a:pos x="T6" y="T7"/>
                </a:cxn>
                <a:cxn ang="0">
                  <a:pos x="T8" y="T9"/>
                </a:cxn>
                <a:cxn ang="0">
                  <a:pos x="T10" y="T11"/>
                </a:cxn>
                <a:cxn ang="0">
                  <a:pos x="T12" y="T13"/>
                </a:cxn>
              </a:cxnLst>
              <a:rect l="0" t="0" r="r" b="b"/>
              <a:pathLst>
                <a:path w="10" h="22">
                  <a:moveTo>
                    <a:pt x="6" y="2"/>
                  </a:moveTo>
                  <a:lnTo>
                    <a:pt x="0" y="0"/>
                  </a:lnTo>
                  <a:lnTo>
                    <a:pt x="2" y="15"/>
                  </a:lnTo>
                  <a:lnTo>
                    <a:pt x="6" y="22"/>
                  </a:lnTo>
                  <a:lnTo>
                    <a:pt x="10" y="17"/>
                  </a:lnTo>
                  <a:lnTo>
                    <a:pt x="10" y="13"/>
                  </a:lnTo>
                  <a:lnTo>
                    <a:pt x="6" y="2"/>
                  </a:lnTo>
                  <a:close/>
                </a:path>
              </a:pathLst>
            </a:custGeom>
            <a:grpFill/>
            <a:ln w="28575" cap="rnd" cmpd="sng">
              <a:solidFill>
                <a:schemeClr val="bg1"/>
              </a:solidFill>
              <a:prstDash val="solid"/>
              <a:round/>
              <a:headEnd/>
              <a:tailEnd/>
            </a:ln>
          </p:spPr>
          <p:txBody>
            <a:bodyPr/>
            <a:lstStyle/>
            <a:p>
              <a:pPr defTabSz="914217">
                <a:defRPr/>
              </a:pPr>
              <a:endParaRPr lang="en-US" sz="900"/>
            </a:p>
          </p:txBody>
        </p:sp>
        <p:grpSp>
          <p:nvGrpSpPr>
            <p:cNvPr id="129" name="Group 128"/>
            <p:cNvGrpSpPr/>
            <p:nvPr/>
          </p:nvGrpSpPr>
          <p:grpSpPr>
            <a:xfrm>
              <a:off x="1909322" y="5314066"/>
              <a:ext cx="1602183" cy="2436173"/>
              <a:chOff x="1028701" y="1983861"/>
              <a:chExt cx="665758" cy="1012439"/>
            </a:xfrm>
            <a:grpFill/>
          </p:grpSpPr>
          <p:sp>
            <p:nvSpPr>
              <p:cNvPr id="155" name="Freeform 14"/>
              <p:cNvSpPr>
                <a:spLocks/>
              </p:cNvSpPr>
              <p:nvPr/>
            </p:nvSpPr>
            <p:spPr bwMode="auto">
              <a:xfrm>
                <a:off x="1028701" y="1983861"/>
                <a:ext cx="665758" cy="1012439"/>
              </a:xfrm>
              <a:custGeom>
                <a:avLst/>
                <a:gdLst>
                  <a:gd name="T0" fmla="*/ 628 w 693"/>
                  <a:gd name="T1" fmla="*/ 1156 h 1161"/>
                  <a:gd name="T2" fmla="*/ 628 w 693"/>
                  <a:gd name="T3" fmla="*/ 1129 h 1161"/>
                  <a:gd name="T4" fmla="*/ 624 w 693"/>
                  <a:gd name="T5" fmla="*/ 1105 h 1161"/>
                  <a:gd name="T6" fmla="*/ 643 w 693"/>
                  <a:gd name="T7" fmla="*/ 1071 h 1161"/>
                  <a:gd name="T8" fmla="*/ 654 w 693"/>
                  <a:gd name="T9" fmla="*/ 1030 h 1161"/>
                  <a:gd name="T10" fmla="*/ 693 w 693"/>
                  <a:gd name="T11" fmla="*/ 1000 h 1161"/>
                  <a:gd name="T12" fmla="*/ 673 w 693"/>
                  <a:gd name="T13" fmla="*/ 964 h 1161"/>
                  <a:gd name="T14" fmla="*/ 661 w 693"/>
                  <a:gd name="T15" fmla="*/ 926 h 1161"/>
                  <a:gd name="T16" fmla="*/ 325 w 693"/>
                  <a:gd name="T17" fmla="*/ 327 h 1161"/>
                  <a:gd name="T18" fmla="*/ 62 w 693"/>
                  <a:gd name="T19" fmla="*/ 0 h 1161"/>
                  <a:gd name="T20" fmla="*/ 58 w 693"/>
                  <a:gd name="T21" fmla="*/ 35 h 1161"/>
                  <a:gd name="T22" fmla="*/ 39 w 693"/>
                  <a:gd name="T23" fmla="*/ 94 h 1161"/>
                  <a:gd name="T24" fmla="*/ 30 w 693"/>
                  <a:gd name="T25" fmla="*/ 120 h 1161"/>
                  <a:gd name="T26" fmla="*/ 13 w 693"/>
                  <a:gd name="T27" fmla="*/ 137 h 1161"/>
                  <a:gd name="T28" fmla="*/ 0 w 693"/>
                  <a:gd name="T29" fmla="*/ 176 h 1161"/>
                  <a:gd name="T30" fmla="*/ 24 w 693"/>
                  <a:gd name="T31" fmla="*/ 233 h 1161"/>
                  <a:gd name="T32" fmla="*/ 24 w 693"/>
                  <a:gd name="T33" fmla="*/ 261 h 1161"/>
                  <a:gd name="T34" fmla="*/ 13 w 693"/>
                  <a:gd name="T35" fmla="*/ 319 h 1161"/>
                  <a:gd name="T36" fmla="*/ 30 w 693"/>
                  <a:gd name="T37" fmla="*/ 374 h 1161"/>
                  <a:gd name="T38" fmla="*/ 45 w 693"/>
                  <a:gd name="T39" fmla="*/ 402 h 1161"/>
                  <a:gd name="T40" fmla="*/ 52 w 693"/>
                  <a:gd name="T41" fmla="*/ 421 h 1161"/>
                  <a:gd name="T42" fmla="*/ 43 w 693"/>
                  <a:gd name="T43" fmla="*/ 436 h 1161"/>
                  <a:gd name="T44" fmla="*/ 56 w 693"/>
                  <a:gd name="T45" fmla="*/ 453 h 1161"/>
                  <a:gd name="T46" fmla="*/ 81 w 693"/>
                  <a:gd name="T47" fmla="*/ 468 h 1161"/>
                  <a:gd name="T48" fmla="*/ 84 w 693"/>
                  <a:gd name="T49" fmla="*/ 441 h 1161"/>
                  <a:gd name="T50" fmla="*/ 111 w 693"/>
                  <a:gd name="T51" fmla="*/ 455 h 1161"/>
                  <a:gd name="T52" fmla="*/ 143 w 693"/>
                  <a:gd name="T53" fmla="*/ 460 h 1161"/>
                  <a:gd name="T54" fmla="*/ 146 w 693"/>
                  <a:gd name="T55" fmla="*/ 464 h 1161"/>
                  <a:gd name="T56" fmla="*/ 165 w 693"/>
                  <a:gd name="T57" fmla="*/ 473 h 1161"/>
                  <a:gd name="T58" fmla="*/ 120 w 693"/>
                  <a:gd name="T59" fmla="*/ 456 h 1161"/>
                  <a:gd name="T60" fmla="*/ 90 w 693"/>
                  <a:gd name="T61" fmla="*/ 455 h 1161"/>
                  <a:gd name="T62" fmla="*/ 92 w 693"/>
                  <a:gd name="T63" fmla="*/ 483 h 1161"/>
                  <a:gd name="T64" fmla="*/ 103 w 693"/>
                  <a:gd name="T65" fmla="*/ 518 h 1161"/>
                  <a:gd name="T66" fmla="*/ 79 w 693"/>
                  <a:gd name="T67" fmla="*/ 498 h 1161"/>
                  <a:gd name="T68" fmla="*/ 82 w 693"/>
                  <a:gd name="T69" fmla="*/ 475 h 1161"/>
                  <a:gd name="T70" fmla="*/ 66 w 693"/>
                  <a:gd name="T71" fmla="*/ 502 h 1161"/>
                  <a:gd name="T72" fmla="*/ 66 w 693"/>
                  <a:gd name="T73" fmla="*/ 534 h 1161"/>
                  <a:gd name="T74" fmla="*/ 86 w 693"/>
                  <a:gd name="T75" fmla="*/ 573 h 1161"/>
                  <a:gd name="T76" fmla="*/ 101 w 693"/>
                  <a:gd name="T77" fmla="*/ 601 h 1161"/>
                  <a:gd name="T78" fmla="*/ 82 w 693"/>
                  <a:gd name="T79" fmla="*/ 643 h 1161"/>
                  <a:gd name="T80" fmla="*/ 105 w 693"/>
                  <a:gd name="T81" fmla="*/ 684 h 1161"/>
                  <a:gd name="T82" fmla="*/ 118 w 693"/>
                  <a:gd name="T83" fmla="*/ 725 h 1161"/>
                  <a:gd name="T84" fmla="*/ 144 w 693"/>
                  <a:gd name="T85" fmla="*/ 767 h 1161"/>
                  <a:gd name="T86" fmla="*/ 150 w 693"/>
                  <a:gd name="T87" fmla="*/ 787 h 1161"/>
                  <a:gd name="T88" fmla="*/ 148 w 693"/>
                  <a:gd name="T89" fmla="*/ 825 h 1161"/>
                  <a:gd name="T90" fmla="*/ 141 w 693"/>
                  <a:gd name="T91" fmla="*/ 853 h 1161"/>
                  <a:gd name="T92" fmla="*/ 176 w 693"/>
                  <a:gd name="T93" fmla="*/ 872 h 1161"/>
                  <a:gd name="T94" fmla="*/ 210 w 693"/>
                  <a:gd name="T95" fmla="*/ 889 h 1161"/>
                  <a:gd name="T96" fmla="*/ 248 w 693"/>
                  <a:gd name="T97" fmla="*/ 911 h 1161"/>
                  <a:gd name="T98" fmla="*/ 306 w 693"/>
                  <a:gd name="T99" fmla="*/ 951 h 1161"/>
                  <a:gd name="T100" fmla="*/ 312 w 693"/>
                  <a:gd name="T101" fmla="*/ 979 h 1161"/>
                  <a:gd name="T102" fmla="*/ 329 w 693"/>
                  <a:gd name="T103" fmla="*/ 987 h 1161"/>
                  <a:gd name="T104" fmla="*/ 355 w 693"/>
                  <a:gd name="T105" fmla="*/ 1015 h 1161"/>
                  <a:gd name="T106" fmla="*/ 391 w 693"/>
                  <a:gd name="T107" fmla="*/ 1086 h 1161"/>
                  <a:gd name="T108" fmla="*/ 389 w 693"/>
                  <a:gd name="T109" fmla="*/ 1116 h 1161"/>
                  <a:gd name="T110" fmla="*/ 393 w 693"/>
                  <a:gd name="T111" fmla="*/ 1128 h 1161"/>
                  <a:gd name="T112" fmla="*/ 613 w 693"/>
                  <a:gd name="T113" fmla="*/ 1160 h 1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93" h="1161">
                    <a:moveTo>
                      <a:pt x="616" y="1160"/>
                    </a:moveTo>
                    <a:lnTo>
                      <a:pt x="620" y="1161"/>
                    </a:lnTo>
                    <a:lnTo>
                      <a:pt x="626" y="1161"/>
                    </a:lnTo>
                    <a:lnTo>
                      <a:pt x="628" y="1156"/>
                    </a:lnTo>
                    <a:lnTo>
                      <a:pt x="635" y="1150"/>
                    </a:lnTo>
                    <a:lnTo>
                      <a:pt x="635" y="1139"/>
                    </a:lnTo>
                    <a:lnTo>
                      <a:pt x="635" y="1133"/>
                    </a:lnTo>
                    <a:lnTo>
                      <a:pt x="628" y="1129"/>
                    </a:lnTo>
                    <a:lnTo>
                      <a:pt x="620" y="1126"/>
                    </a:lnTo>
                    <a:lnTo>
                      <a:pt x="620" y="1120"/>
                    </a:lnTo>
                    <a:lnTo>
                      <a:pt x="622" y="1113"/>
                    </a:lnTo>
                    <a:lnTo>
                      <a:pt x="624" y="1105"/>
                    </a:lnTo>
                    <a:lnTo>
                      <a:pt x="620" y="1097"/>
                    </a:lnTo>
                    <a:lnTo>
                      <a:pt x="624" y="1092"/>
                    </a:lnTo>
                    <a:lnTo>
                      <a:pt x="631" y="1086"/>
                    </a:lnTo>
                    <a:lnTo>
                      <a:pt x="643" y="1071"/>
                    </a:lnTo>
                    <a:lnTo>
                      <a:pt x="646" y="1062"/>
                    </a:lnTo>
                    <a:lnTo>
                      <a:pt x="650" y="1056"/>
                    </a:lnTo>
                    <a:lnTo>
                      <a:pt x="650" y="1043"/>
                    </a:lnTo>
                    <a:lnTo>
                      <a:pt x="654" y="1030"/>
                    </a:lnTo>
                    <a:lnTo>
                      <a:pt x="660" y="1026"/>
                    </a:lnTo>
                    <a:lnTo>
                      <a:pt x="663" y="1020"/>
                    </a:lnTo>
                    <a:lnTo>
                      <a:pt x="686" y="1007"/>
                    </a:lnTo>
                    <a:lnTo>
                      <a:pt x="693" y="1000"/>
                    </a:lnTo>
                    <a:lnTo>
                      <a:pt x="688" y="994"/>
                    </a:lnTo>
                    <a:lnTo>
                      <a:pt x="675" y="979"/>
                    </a:lnTo>
                    <a:lnTo>
                      <a:pt x="676" y="972"/>
                    </a:lnTo>
                    <a:lnTo>
                      <a:pt x="673" y="964"/>
                    </a:lnTo>
                    <a:lnTo>
                      <a:pt x="673" y="958"/>
                    </a:lnTo>
                    <a:lnTo>
                      <a:pt x="669" y="949"/>
                    </a:lnTo>
                    <a:lnTo>
                      <a:pt x="661" y="934"/>
                    </a:lnTo>
                    <a:lnTo>
                      <a:pt x="661" y="926"/>
                    </a:lnTo>
                    <a:lnTo>
                      <a:pt x="663" y="921"/>
                    </a:lnTo>
                    <a:lnTo>
                      <a:pt x="556" y="765"/>
                    </a:lnTo>
                    <a:lnTo>
                      <a:pt x="306" y="398"/>
                    </a:lnTo>
                    <a:lnTo>
                      <a:pt x="325" y="327"/>
                    </a:lnTo>
                    <a:lnTo>
                      <a:pt x="383" y="84"/>
                    </a:lnTo>
                    <a:lnTo>
                      <a:pt x="238" y="47"/>
                    </a:lnTo>
                    <a:lnTo>
                      <a:pt x="66" y="0"/>
                    </a:lnTo>
                    <a:lnTo>
                      <a:pt x="62" y="0"/>
                    </a:lnTo>
                    <a:lnTo>
                      <a:pt x="58" y="13"/>
                    </a:lnTo>
                    <a:lnTo>
                      <a:pt x="54" y="20"/>
                    </a:lnTo>
                    <a:lnTo>
                      <a:pt x="58" y="28"/>
                    </a:lnTo>
                    <a:lnTo>
                      <a:pt x="58" y="35"/>
                    </a:lnTo>
                    <a:lnTo>
                      <a:pt x="58" y="48"/>
                    </a:lnTo>
                    <a:lnTo>
                      <a:pt x="58" y="50"/>
                    </a:lnTo>
                    <a:lnTo>
                      <a:pt x="56" y="64"/>
                    </a:lnTo>
                    <a:lnTo>
                      <a:pt x="39" y="94"/>
                    </a:lnTo>
                    <a:lnTo>
                      <a:pt x="41" y="99"/>
                    </a:lnTo>
                    <a:lnTo>
                      <a:pt x="37" y="107"/>
                    </a:lnTo>
                    <a:lnTo>
                      <a:pt x="34" y="112"/>
                    </a:lnTo>
                    <a:lnTo>
                      <a:pt x="30" y="120"/>
                    </a:lnTo>
                    <a:lnTo>
                      <a:pt x="32" y="122"/>
                    </a:lnTo>
                    <a:lnTo>
                      <a:pt x="24" y="127"/>
                    </a:lnTo>
                    <a:lnTo>
                      <a:pt x="19" y="131"/>
                    </a:lnTo>
                    <a:lnTo>
                      <a:pt x="13" y="137"/>
                    </a:lnTo>
                    <a:lnTo>
                      <a:pt x="7" y="144"/>
                    </a:lnTo>
                    <a:lnTo>
                      <a:pt x="2" y="158"/>
                    </a:lnTo>
                    <a:lnTo>
                      <a:pt x="2" y="169"/>
                    </a:lnTo>
                    <a:lnTo>
                      <a:pt x="0" y="176"/>
                    </a:lnTo>
                    <a:lnTo>
                      <a:pt x="13" y="197"/>
                    </a:lnTo>
                    <a:lnTo>
                      <a:pt x="13" y="205"/>
                    </a:lnTo>
                    <a:lnTo>
                      <a:pt x="19" y="210"/>
                    </a:lnTo>
                    <a:lnTo>
                      <a:pt x="24" y="233"/>
                    </a:lnTo>
                    <a:lnTo>
                      <a:pt x="24" y="238"/>
                    </a:lnTo>
                    <a:lnTo>
                      <a:pt x="26" y="246"/>
                    </a:lnTo>
                    <a:lnTo>
                      <a:pt x="24" y="252"/>
                    </a:lnTo>
                    <a:lnTo>
                      <a:pt x="24" y="261"/>
                    </a:lnTo>
                    <a:lnTo>
                      <a:pt x="20" y="268"/>
                    </a:lnTo>
                    <a:lnTo>
                      <a:pt x="13" y="282"/>
                    </a:lnTo>
                    <a:lnTo>
                      <a:pt x="15" y="308"/>
                    </a:lnTo>
                    <a:lnTo>
                      <a:pt x="13" y="319"/>
                    </a:lnTo>
                    <a:lnTo>
                      <a:pt x="7" y="327"/>
                    </a:lnTo>
                    <a:lnTo>
                      <a:pt x="13" y="340"/>
                    </a:lnTo>
                    <a:lnTo>
                      <a:pt x="22" y="353"/>
                    </a:lnTo>
                    <a:lnTo>
                      <a:pt x="30" y="374"/>
                    </a:lnTo>
                    <a:lnTo>
                      <a:pt x="34" y="381"/>
                    </a:lnTo>
                    <a:lnTo>
                      <a:pt x="39" y="389"/>
                    </a:lnTo>
                    <a:lnTo>
                      <a:pt x="43" y="394"/>
                    </a:lnTo>
                    <a:lnTo>
                      <a:pt x="45" y="402"/>
                    </a:lnTo>
                    <a:lnTo>
                      <a:pt x="43" y="409"/>
                    </a:lnTo>
                    <a:lnTo>
                      <a:pt x="45" y="406"/>
                    </a:lnTo>
                    <a:lnTo>
                      <a:pt x="45" y="408"/>
                    </a:lnTo>
                    <a:lnTo>
                      <a:pt x="52" y="421"/>
                    </a:lnTo>
                    <a:lnTo>
                      <a:pt x="54" y="434"/>
                    </a:lnTo>
                    <a:lnTo>
                      <a:pt x="49" y="421"/>
                    </a:lnTo>
                    <a:lnTo>
                      <a:pt x="47" y="428"/>
                    </a:lnTo>
                    <a:lnTo>
                      <a:pt x="43" y="436"/>
                    </a:lnTo>
                    <a:lnTo>
                      <a:pt x="41" y="443"/>
                    </a:lnTo>
                    <a:lnTo>
                      <a:pt x="47" y="438"/>
                    </a:lnTo>
                    <a:lnTo>
                      <a:pt x="54" y="445"/>
                    </a:lnTo>
                    <a:lnTo>
                      <a:pt x="56" y="453"/>
                    </a:lnTo>
                    <a:lnTo>
                      <a:pt x="64" y="456"/>
                    </a:lnTo>
                    <a:lnTo>
                      <a:pt x="67" y="464"/>
                    </a:lnTo>
                    <a:lnTo>
                      <a:pt x="75" y="471"/>
                    </a:lnTo>
                    <a:lnTo>
                      <a:pt x="81" y="468"/>
                    </a:lnTo>
                    <a:lnTo>
                      <a:pt x="77" y="460"/>
                    </a:lnTo>
                    <a:lnTo>
                      <a:pt x="82" y="455"/>
                    </a:lnTo>
                    <a:lnTo>
                      <a:pt x="81" y="447"/>
                    </a:lnTo>
                    <a:lnTo>
                      <a:pt x="84" y="441"/>
                    </a:lnTo>
                    <a:lnTo>
                      <a:pt x="92" y="438"/>
                    </a:lnTo>
                    <a:lnTo>
                      <a:pt x="99" y="443"/>
                    </a:lnTo>
                    <a:lnTo>
                      <a:pt x="103" y="451"/>
                    </a:lnTo>
                    <a:lnTo>
                      <a:pt x="111" y="455"/>
                    </a:lnTo>
                    <a:lnTo>
                      <a:pt x="116" y="453"/>
                    </a:lnTo>
                    <a:lnTo>
                      <a:pt x="124" y="453"/>
                    </a:lnTo>
                    <a:lnTo>
                      <a:pt x="129" y="458"/>
                    </a:lnTo>
                    <a:lnTo>
                      <a:pt x="143" y="460"/>
                    </a:lnTo>
                    <a:lnTo>
                      <a:pt x="148" y="455"/>
                    </a:lnTo>
                    <a:lnTo>
                      <a:pt x="146" y="458"/>
                    </a:lnTo>
                    <a:lnTo>
                      <a:pt x="141" y="464"/>
                    </a:lnTo>
                    <a:lnTo>
                      <a:pt x="146" y="464"/>
                    </a:lnTo>
                    <a:lnTo>
                      <a:pt x="154" y="460"/>
                    </a:lnTo>
                    <a:lnTo>
                      <a:pt x="156" y="460"/>
                    </a:lnTo>
                    <a:lnTo>
                      <a:pt x="161" y="468"/>
                    </a:lnTo>
                    <a:lnTo>
                      <a:pt x="165" y="473"/>
                    </a:lnTo>
                    <a:lnTo>
                      <a:pt x="165" y="475"/>
                    </a:lnTo>
                    <a:lnTo>
                      <a:pt x="156" y="460"/>
                    </a:lnTo>
                    <a:lnTo>
                      <a:pt x="141" y="466"/>
                    </a:lnTo>
                    <a:lnTo>
                      <a:pt x="120" y="456"/>
                    </a:lnTo>
                    <a:lnTo>
                      <a:pt x="111" y="456"/>
                    </a:lnTo>
                    <a:lnTo>
                      <a:pt x="103" y="453"/>
                    </a:lnTo>
                    <a:lnTo>
                      <a:pt x="97" y="455"/>
                    </a:lnTo>
                    <a:lnTo>
                      <a:pt x="90" y="455"/>
                    </a:lnTo>
                    <a:lnTo>
                      <a:pt x="86" y="462"/>
                    </a:lnTo>
                    <a:lnTo>
                      <a:pt x="92" y="468"/>
                    </a:lnTo>
                    <a:lnTo>
                      <a:pt x="90" y="475"/>
                    </a:lnTo>
                    <a:lnTo>
                      <a:pt x="92" y="483"/>
                    </a:lnTo>
                    <a:lnTo>
                      <a:pt x="96" y="485"/>
                    </a:lnTo>
                    <a:lnTo>
                      <a:pt x="97" y="498"/>
                    </a:lnTo>
                    <a:lnTo>
                      <a:pt x="97" y="511"/>
                    </a:lnTo>
                    <a:lnTo>
                      <a:pt x="103" y="518"/>
                    </a:lnTo>
                    <a:lnTo>
                      <a:pt x="97" y="517"/>
                    </a:lnTo>
                    <a:lnTo>
                      <a:pt x="90" y="509"/>
                    </a:lnTo>
                    <a:lnTo>
                      <a:pt x="86" y="502"/>
                    </a:lnTo>
                    <a:lnTo>
                      <a:pt x="79" y="498"/>
                    </a:lnTo>
                    <a:lnTo>
                      <a:pt x="81" y="490"/>
                    </a:lnTo>
                    <a:lnTo>
                      <a:pt x="84" y="485"/>
                    </a:lnTo>
                    <a:lnTo>
                      <a:pt x="82" y="477"/>
                    </a:lnTo>
                    <a:lnTo>
                      <a:pt x="82" y="475"/>
                    </a:lnTo>
                    <a:lnTo>
                      <a:pt x="75" y="475"/>
                    </a:lnTo>
                    <a:lnTo>
                      <a:pt x="71" y="481"/>
                    </a:lnTo>
                    <a:lnTo>
                      <a:pt x="71" y="487"/>
                    </a:lnTo>
                    <a:lnTo>
                      <a:pt x="66" y="502"/>
                    </a:lnTo>
                    <a:lnTo>
                      <a:pt x="69" y="507"/>
                    </a:lnTo>
                    <a:lnTo>
                      <a:pt x="69" y="522"/>
                    </a:lnTo>
                    <a:lnTo>
                      <a:pt x="67" y="528"/>
                    </a:lnTo>
                    <a:lnTo>
                      <a:pt x="66" y="534"/>
                    </a:lnTo>
                    <a:lnTo>
                      <a:pt x="66" y="539"/>
                    </a:lnTo>
                    <a:lnTo>
                      <a:pt x="67" y="547"/>
                    </a:lnTo>
                    <a:lnTo>
                      <a:pt x="79" y="567"/>
                    </a:lnTo>
                    <a:lnTo>
                      <a:pt x="86" y="573"/>
                    </a:lnTo>
                    <a:lnTo>
                      <a:pt x="99" y="573"/>
                    </a:lnTo>
                    <a:lnTo>
                      <a:pt x="103" y="588"/>
                    </a:lnTo>
                    <a:lnTo>
                      <a:pt x="103" y="603"/>
                    </a:lnTo>
                    <a:lnTo>
                      <a:pt x="101" y="601"/>
                    </a:lnTo>
                    <a:lnTo>
                      <a:pt x="97" y="607"/>
                    </a:lnTo>
                    <a:lnTo>
                      <a:pt x="84" y="614"/>
                    </a:lnTo>
                    <a:lnTo>
                      <a:pt x="84" y="629"/>
                    </a:lnTo>
                    <a:lnTo>
                      <a:pt x="82" y="643"/>
                    </a:lnTo>
                    <a:lnTo>
                      <a:pt x="86" y="650"/>
                    </a:lnTo>
                    <a:lnTo>
                      <a:pt x="97" y="663"/>
                    </a:lnTo>
                    <a:lnTo>
                      <a:pt x="99" y="678"/>
                    </a:lnTo>
                    <a:lnTo>
                      <a:pt x="105" y="684"/>
                    </a:lnTo>
                    <a:lnTo>
                      <a:pt x="107" y="697"/>
                    </a:lnTo>
                    <a:lnTo>
                      <a:pt x="114" y="710"/>
                    </a:lnTo>
                    <a:lnTo>
                      <a:pt x="114" y="718"/>
                    </a:lnTo>
                    <a:lnTo>
                      <a:pt x="118" y="725"/>
                    </a:lnTo>
                    <a:lnTo>
                      <a:pt x="126" y="733"/>
                    </a:lnTo>
                    <a:lnTo>
                      <a:pt x="129" y="746"/>
                    </a:lnTo>
                    <a:lnTo>
                      <a:pt x="143" y="759"/>
                    </a:lnTo>
                    <a:lnTo>
                      <a:pt x="144" y="767"/>
                    </a:lnTo>
                    <a:lnTo>
                      <a:pt x="139" y="770"/>
                    </a:lnTo>
                    <a:lnTo>
                      <a:pt x="137" y="778"/>
                    </a:lnTo>
                    <a:lnTo>
                      <a:pt x="143" y="785"/>
                    </a:lnTo>
                    <a:lnTo>
                      <a:pt x="150" y="787"/>
                    </a:lnTo>
                    <a:lnTo>
                      <a:pt x="156" y="795"/>
                    </a:lnTo>
                    <a:lnTo>
                      <a:pt x="156" y="802"/>
                    </a:lnTo>
                    <a:lnTo>
                      <a:pt x="148" y="812"/>
                    </a:lnTo>
                    <a:lnTo>
                      <a:pt x="148" y="825"/>
                    </a:lnTo>
                    <a:lnTo>
                      <a:pt x="144" y="832"/>
                    </a:lnTo>
                    <a:lnTo>
                      <a:pt x="146" y="840"/>
                    </a:lnTo>
                    <a:lnTo>
                      <a:pt x="141" y="847"/>
                    </a:lnTo>
                    <a:lnTo>
                      <a:pt x="141" y="853"/>
                    </a:lnTo>
                    <a:lnTo>
                      <a:pt x="146" y="855"/>
                    </a:lnTo>
                    <a:lnTo>
                      <a:pt x="150" y="862"/>
                    </a:lnTo>
                    <a:lnTo>
                      <a:pt x="156" y="870"/>
                    </a:lnTo>
                    <a:lnTo>
                      <a:pt x="176" y="872"/>
                    </a:lnTo>
                    <a:lnTo>
                      <a:pt x="184" y="876"/>
                    </a:lnTo>
                    <a:lnTo>
                      <a:pt x="191" y="876"/>
                    </a:lnTo>
                    <a:lnTo>
                      <a:pt x="205" y="885"/>
                    </a:lnTo>
                    <a:lnTo>
                      <a:pt x="210" y="889"/>
                    </a:lnTo>
                    <a:lnTo>
                      <a:pt x="225" y="889"/>
                    </a:lnTo>
                    <a:lnTo>
                      <a:pt x="237" y="898"/>
                    </a:lnTo>
                    <a:lnTo>
                      <a:pt x="240" y="906"/>
                    </a:lnTo>
                    <a:lnTo>
                      <a:pt x="248" y="911"/>
                    </a:lnTo>
                    <a:lnTo>
                      <a:pt x="250" y="925"/>
                    </a:lnTo>
                    <a:lnTo>
                      <a:pt x="265" y="938"/>
                    </a:lnTo>
                    <a:lnTo>
                      <a:pt x="278" y="945"/>
                    </a:lnTo>
                    <a:lnTo>
                      <a:pt x="306" y="951"/>
                    </a:lnTo>
                    <a:lnTo>
                      <a:pt x="308" y="953"/>
                    </a:lnTo>
                    <a:lnTo>
                      <a:pt x="312" y="966"/>
                    </a:lnTo>
                    <a:lnTo>
                      <a:pt x="314" y="973"/>
                    </a:lnTo>
                    <a:lnTo>
                      <a:pt x="312" y="979"/>
                    </a:lnTo>
                    <a:lnTo>
                      <a:pt x="312" y="987"/>
                    </a:lnTo>
                    <a:lnTo>
                      <a:pt x="319" y="990"/>
                    </a:lnTo>
                    <a:lnTo>
                      <a:pt x="323" y="985"/>
                    </a:lnTo>
                    <a:lnTo>
                      <a:pt x="329" y="987"/>
                    </a:lnTo>
                    <a:lnTo>
                      <a:pt x="336" y="990"/>
                    </a:lnTo>
                    <a:lnTo>
                      <a:pt x="344" y="1002"/>
                    </a:lnTo>
                    <a:lnTo>
                      <a:pt x="348" y="1009"/>
                    </a:lnTo>
                    <a:lnTo>
                      <a:pt x="355" y="1015"/>
                    </a:lnTo>
                    <a:lnTo>
                      <a:pt x="378" y="1043"/>
                    </a:lnTo>
                    <a:lnTo>
                      <a:pt x="385" y="1058"/>
                    </a:lnTo>
                    <a:lnTo>
                      <a:pt x="389" y="1073"/>
                    </a:lnTo>
                    <a:lnTo>
                      <a:pt x="391" y="1086"/>
                    </a:lnTo>
                    <a:lnTo>
                      <a:pt x="389" y="1101"/>
                    </a:lnTo>
                    <a:lnTo>
                      <a:pt x="387" y="1114"/>
                    </a:lnTo>
                    <a:lnTo>
                      <a:pt x="387" y="1122"/>
                    </a:lnTo>
                    <a:lnTo>
                      <a:pt x="389" y="1116"/>
                    </a:lnTo>
                    <a:lnTo>
                      <a:pt x="394" y="1120"/>
                    </a:lnTo>
                    <a:lnTo>
                      <a:pt x="393" y="1128"/>
                    </a:lnTo>
                    <a:lnTo>
                      <a:pt x="389" y="1120"/>
                    </a:lnTo>
                    <a:lnTo>
                      <a:pt x="393" y="1128"/>
                    </a:lnTo>
                    <a:lnTo>
                      <a:pt x="394" y="1137"/>
                    </a:lnTo>
                    <a:lnTo>
                      <a:pt x="398" y="1139"/>
                    </a:lnTo>
                    <a:lnTo>
                      <a:pt x="611" y="1160"/>
                    </a:lnTo>
                    <a:lnTo>
                      <a:pt x="613" y="1160"/>
                    </a:lnTo>
                    <a:lnTo>
                      <a:pt x="616" y="1160"/>
                    </a:lnTo>
                    <a:close/>
                  </a:path>
                </a:pathLst>
              </a:custGeom>
              <a:grpFill/>
              <a:ln w="28575" cap="rnd" cmpd="sng">
                <a:solidFill>
                  <a:schemeClr val="bg1"/>
                </a:solidFill>
                <a:prstDash val="solid"/>
                <a:round/>
                <a:headEnd/>
                <a:tailEnd/>
              </a:ln>
            </p:spPr>
            <p:txBody>
              <a:bodyPr/>
              <a:lstStyle/>
              <a:p>
                <a:pPr defTabSz="914217">
                  <a:defRPr/>
                </a:pPr>
                <a:endParaRPr lang="en-US" sz="900"/>
              </a:p>
            </p:txBody>
          </p:sp>
          <p:sp>
            <p:nvSpPr>
              <p:cNvPr id="156" name="Freeform 309"/>
              <p:cNvSpPr>
                <a:spLocks/>
              </p:cNvSpPr>
              <p:nvPr/>
            </p:nvSpPr>
            <p:spPr bwMode="auto">
              <a:xfrm>
                <a:off x="1182411" y="2787011"/>
                <a:ext cx="17292" cy="9592"/>
              </a:xfrm>
              <a:custGeom>
                <a:avLst/>
                <a:gdLst>
                  <a:gd name="T0" fmla="*/ 7 w 18"/>
                  <a:gd name="T1" fmla="*/ 0 h 11"/>
                  <a:gd name="T2" fmla="*/ 0 w 18"/>
                  <a:gd name="T3" fmla="*/ 4 h 11"/>
                  <a:gd name="T4" fmla="*/ 3 w 18"/>
                  <a:gd name="T5" fmla="*/ 9 h 11"/>
                  <a:gd name="T6" fmla="*/ 11 w 18"/>
                  <a:gd name="T7" fmla="*/ 11 h 11"/>
                  <a:gd name="T8" fmla="*/ 18 w 18"/>
                  <a:gd name="T9" fmla="*/ 11 h 11"/>
                  <a:gd name="T10" fmla="*/ 18 w 18"/>
                  <a:gd name="T11" fmla="*/ 5 h 11"/>
                  <a:gd name="T12" fmla="*/ 15 w 18"/>
                  <a:gd name="T13" fmla="*/ 0 h 11"/>
                  <a:gd name="T14" fmla="*/ 7 w 18"/>
                  <a:gd name="T15" fmla="*/ 0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11">
                    <a:moveTo>
                      <a:pt x="7" y="0"/>
                    </a:moveTo>
                    <a:lnTo>
                      <a:pt x="0" y="4"/>
                    </a:lnTo>
                    <a:lnTo>
                      <a:pt x="3" y="9"/>
                    </a:lnTo>
                    <a:lnTo>
                      <a:pt x="11" y="11"/>
                    </a:lnTo>
                    <a:lnTo>
                      <a:pt x="18" y="11"/>
                    </a:lnTo>
                    <a:lnTo>
                      <a:pt x="18" y="5"/>
                    </a:lnTo>
                    <a:lnTo>
                      <a:pt x="15" y="0"/>
                    </a:lnTo>
                    <a:lnTo>
                      <a:pt x="7" y="0"/>
                    </a:lnTo>
                    <a:close/>
                  </a:path>
                </a:pathLst>
              </a:custGeom>
              <a:grpFill/>
              <a:ln w="28575" cap="rnd" cmpd="sng">
                <a:solidFill>
                  <a:schemeClr val="bg1"/>
                </a:solidFill>
                <a:prstDash val="solid"/>
                <a:round/>
                <a:headEnd/>
                <a:tailEnd/>
              </a:ln>
            </p:spPr>
            <p:txBody>
              <a:bodyPr/>
              <a:lstStyle/>
              <a:p>
                <a:pPr defTabSz="914217">
                  <a:defRPr/>
                </a:pPr>
                <a:endParaRPr lang="en-US" sz="900"/>
              </a:p>
            </p:txBody>
          </p:sp>
          <p:sp>
            <p:nvSpPr>
              <p:cNvPr id="157" name="Freeform 310"/>
              <p:cNvSpPr>
                <a:spLocks/>
              </p:cNvSpPr>
              <p:nvPr/>
            </p:nvSpPr>
            <p:spPr bwMode="auto">
              <a:xfrm>
                <a:off x="1182411" y="2787011"/>
                <a:ext cx="17292" cy="9592"/>
              </a:xfrm>
              <a:custGeom>
                <a:avLst/>
                <a:gdLst>
                  <a:gd name="T0" fmla="*/ 7 w 18"/>
                  <a:gd name="T1" fmla="*/ 0 h 11"/>
                  <a:gd name="T2" fmla="*/ 0 w 18"/>
                  <a:gd name="T3" fmla="*/ 4 h 11"/>
                  <a:gd name="T4" fmla="*/ 3 w 18"/>
                  <a:gd name="T5" fmla="*/ 9 h 11"/>
                  <a:gd name="T6" fmla="*/ 11 w 18"/>
                  <a:gd name="T7" fmla="*/ 11 h 11"/>
                  <a:gd name="T8" fmla="*/ 18 w 18"/>
                  <a:gd name="T9" fmla="*/ 11 h 11"/>
                  <a:gd name="T10" fmla="*/ 18 w 18"/>
                  <a:gd name="T11" fmla="*/ 5 h 11"/>
                  <a:gd name="T12" fmla="*/ 15 w 18"/>
                  <a:gd name="T13" fmla="*/ 0 h 11"/>
                  <a:gd name="T14" fmla="*/ 7 w 18"/>
                  <a:gd name="T15" fmla="*/ 0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11">
                    <a:moveTo>
                      <a:pt x="7" y="0"/>
                    </a:moveTo>
                    <a:lnTo>
                      <a:pt x="0" y="4"/>
                    </a:lnTo>
                    <a:lnTo>
                      <a:pt x="3" y="9"/>
                    </a:lnTo>
                    <a:lnTo>
                      <a:pt x="11" y="11"/>
                    </a:lnTo>
                    <a:lnTo>
                      <a:pt x="18" y="11"/>
                    </a:lnTo>
                    <a:lnTo>
                      <a:pt x="18" y="5"/>
                    </a:lnTo>
                    <a:lnTo>
                      <a:pt x="15" y="0"/>
                    </a:lnTo>
                    <a:lnTo>
                      <a:pt x="7" y="0"/>
                    </a:lnTo>
                    <a:close/>
                  </a:path>
                </a:pathLst>
              </a:custGeom>
              <a:grpFill/>
              <a:ln w="28575" cap="rnd" cmpd="sng">
                <a:solidFill>
                  <a:schemeClr val="bg1"/>
                </a:solidFill>
                <a:prstDash val="solid"/>
                <a:round/>
                <a:headEnd/>
                <a:tailEnd/>
              </a:ln>
            </p:spPr>
            <p:txBody>
              <a:bodyPr/>
              <a:lstStyle/>
              <a:p>
                <a:pPr defTabSz="914217">
                  <a:defRPr/>
                </a:pPr>
                <a:endParaRPr lang="en-US" sz="900"/>
              </a:p>
            </p:txBody>
          </p:sp>
          <p:sp>
            <p:nvSpPr>
              <p:cNvPr id="158" name="Freeform 311"/>
              <p:cNvSpPr>
                <a:spLocks/>
              </p:cNvSpPr>
              <p:nvPr/>
            </p:nvSpPr>
            <p:spPr bwMode="auto">
              <a:xfrm>
                <a:off x="1182411" y="2787011"/>
                <a:ext cx="17292" cy="9592"/>
              </a:xfrm>
              <a:custGeom>
                <a:avLst/>
                <a:gdLst>
                  <a:gd name="T0" fmla="*/ 7 w 18"/>
                  <a:gd name="T1" fmla="*/ 0 h 11"/>
                  <a:gd name="T2" fmla="*/ 0 w 18"/>
                  <a:gd name="T3" fmla="*/ 4 h 11"/>
                  <a:gd name="T4" fmla="*/ 3 w 18"/>
                  <a:gd name="T5" fmla="*/ 9 h 11"/>
                  <a:gd name="T6" fmla="*/ 11 w 18"/>
                  <a:gd name="T7" fmla="*/ 11 h 11"/>
                  <a:gd name="T8" fmla="*/ 18 w 18"/>
                  <a:gd name="T9" fmla="*/ 11 h 11"/>
                  <a:gd name="T10" fmla="*/ 18 w 18"/>
                  <a:gd name="T11" fmla="*/ 5 h 11"/>
                  <a:gd name="T12" fmla="*/ 15 w 18"/>
                  <a:gd name="T13" fmla="*/ 0 h 11"/>
                  <a:gd name="T14" fmla="*/ 7 w 18"/>
                  <a:gd name="T15" fmla="*/ 0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11">
                    <a:moveTo>
                      <a:pt x="7" y="0"/>
                    </a:moveTo>
                    <a:lnTo>
                      <a:pt x="0" y="4"/>
                    </a:lnTo>
                    <a:lnTo>
                      <a:pt x="3" y="9"/>
                    </a:lnTo>
                    <a:lnTo>
                      <a:pt x="11" y="11"/>
                    </a:lnTo>
                    <a:lnTo>
                      <a:pt x="18" y="11"/>
                    </a:lnTo>
                    <a:lnTo>
                      <a:pt x="18" y="5"/>
                    </a:lnTo>
                    <a:lnTo>
                      <a:pt x="15" y="0"/>
                    </a:lnTo>
                    <a:lnTo>
                      <a:pt x="7" y="0"/>
                    </a:lnTo>
                    <a:close/>
                  </a:path>
                </a:pathLst>
              </a:custGeom>
              <a:grpFill/>
              <a:ln w="28575" cap="rnd" cmpd="sng">
                <a:solidFill>
                  <a:schemeClr val="bg1"/>
                </a:solidFill>
                <a:prstDash val="solid"/>
                <a:round/>
                <a:headEnd/>
                <a:tailEnd/>
              </a:ln>
            </p:spPr>
            <p:txBody>
              <a:bodyPr/>
              <a:lstStyle/>
              <a:p>
                <a:pPr defTabSz="914217">
                  <a:defRPr/>
                </a:pPr>
                <a:endParaRPr lang="en-US" sz="900"/>
              </a:p>
            </p:txBody>
          </p:sp>
          <p:sp>
            <p:nvSpPr>
              <p:cNvPr id="159" name="Freeform 312"/>
              <p:cNvSpPr>
                <a:spLocks/>
              </p:cNvSpPr>
              <p:nvPr/>
            </p:nvSpPr>
            <p:spPr bwMode="auto">
              <a:xfrm>
                <a:off x="1212192" y="2785267"/>
                <a:ext cx="27860" cy="13081"/>
              </a:xfrm>
              <a:custGeom>
                <a:avLst/>
                <a:gdLst>
                  <a:gd name="T0" fmla="*/ 8 w 29"/>
                  <a:gd name="T1" fmla="*/ 6 h 15"/>
                  <a:gd name="T2" fmla="*/ 0 w 29"/>
                  <a:gd name="T3" fmla="*/ 0 h 15"/>
                  <a:gd name="T4" fmla="*/ 0 w 29"/>
                  <a:gd name="T5" fmla="*/ 6 h 15"/>
                  <a:gd name="T6" fmla="*/ 0 w 29"/>
                  <a:gd name="T7" fmla="*/ 13 h 15"/>
                  <a:gd name="T8" fmla="*/ 8 w 29"/>
                  <a:gd name="T9" fmla="*/ 15 h 15"/>
                  <a:gd name="T10" fmla="*/ 21 w 29"/>
                  <a:gd name="T11" fmla="*/ 15 h 15"/>
                  <a:gd name="T12" fmla="*/ 29 w 29"/>
                  <a:gd name="T13" fmla="*/ 11 h 15"/>
                  <a:gd name="T14" fmla="*/ 21 w 29"/>
                  <a:gd name="T15" fmla="*/ 11 h 15"/>
                  <a:gd name="T16" fmla="*/ 8 w 29"/>
                  <a:gd name="T17" fmla="*/ 6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15">
                    <a:moveTo>
                      <a:pt x="8" y="6"/>
                    </a:moveTo>
                    <a:lnTo>
                      <a:pt x="0" y="0"/>
                    </a:lnTo>
                    <a:lnTo>
                      <a:pt x="0" y="6"/>
                    </a:lnTo>
                    <a:lnTo>
                      <a:pt x="0" y="13"/>
                    </a:lnTo>
                    <a:lnTo>
                      <a:pt x="8" y="15"/>
                    </a:lnTo>
                    <a:lnTo>
                      <a:pt x="21" y="15"/>
                    </a:lnTo>
                    <a:lnTo>
                      <a:pt x="29" y="11"/>
                    </a:lnTo>
                    <a:lnTo>
                      <a:pt x="21" y="11"/>
                    </a:lnTo>
                    <a:lnTo>
                      <a:pt x="8" y="6"/>
                    </a:lnTo>
                    <a:close/>
                  </a:path>
                </a:pathLst>
              </a:custGeom>
              <a:grpFill/>
              <a:ln w="28575" cap="rnd" cmpd="sng">
                <a:solidFill>
                  <a:schemeClr val="bg1"/>
                </a:solidFill>
                <a:prstDash val="solid"/>
                <a:round/>
                <a:headEnd/>
                <a:tailEnd/>
              </a:ln>
            </p:spPr>
            <p:txBody>
              <a:bodyPr/>
              <a:lstStyle/>
              <a:p>
                <a:pPr defTabSz="914217">
                  <a:defRPr/>
                </a:pPr>
                <a:endParaRPr lang="en-US" sz="900"/>
              </a:p>
            </p:txBody>
          </p:sp>
          <p:sp>
            <p:nvSpPr>
              <p:cNvPr id="160" name="Freeform 313"/>
              <p:cNvSpPr>
                <a:spLocks/>
              </p:cNvSpPr>
              <p:nvPr/>
            </p:nvSpPr>
            <p:spPr bwMode="auto">
              <a:xfrm>
                <a:off x="1212192" y="2785267"/>
                <a:ext cx="27860" cy="13081"/>
              </a:xfrm>
              <a:custGeom>
                <a:avLst/>
                <a:gdLst>
                  <a:gd name="T0" fmla="*/ 8 w 29"/>
                  <a:gd name="T1" fmla="*/ 6 h 15"/>
                  <a:gd name="T2" fmla="*/ 0 w 29"/>
                  <a:gd name="T3" fmla="*/ 0 h 15"/>
                  <a:gd name="T4" fmla="*/ 0 w 29"/>
                  <a:gd name="T5" fmla="*/ 6 h 15"/>
                  <a:gd name="T6" fmla="*/ 0 w 29"/>
                  <a:gd name="T7" fmla="*/ 13 h 15"/>
                  <a:gd name="T8" fmla="*/ 8 w 29"/>
                  <a:gd name="T9" fmla="*/ 15 h 15"/>
                  <a:gd name="T10" fmla="*/ 21 w 29"/>
                  <a:gd name="T11" fmla="*/ 15 h 15"/>
                  <a:gd name="T12" fmla="*/ 29 w 29"/>
                  <a:gd name="T13" fmla="*/ 11 h 15"/>
                  <a:gd name="T14" fmla="*/ 21 w 29"/>
                  <a:gd name="T15" fmla="*/ 11 h 15"/>
                  <a:gd name="T16" fmla="*/ 8 w 29"/>
                  <a:gd name="T17" fmla="*/ 6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15">
                    <a:moveTo>
                      <a:pt x="8" y="6"/>
                    </a:moveTo>
                    <a:lnTo>
                      <a:pt x="0" y="0"/>
                    </a:lnTo>
                    <a:lnTo>
                      <a:pt x="0" y="6"/>
                    </a:lnTo>
                    <a:lnTo>
                      <a:pt x="0" y="13"/>
                    </a:lnTo>
                    <a:lnTo>
                      <a:pt x="8" y="15"/>
                    </a:lnTo>
                    <a:lnTo>
                      <a:pt x="21" y="15"/>
                    </a:lnTo>
                    <a:lnTo>
                      <a:pt x="29" y="11"/>
                    </a:lnTo>
                    <a:lnTo>
                      <a:pt x="21" y="11"/>
                    </a:lnTo>
                    <a:lnTo>
                      <a:pt x="8" y="6"/>
                    </a:lnTo>
                    <a:close/>
                  </a:path>
                </a:pathLst>
              </a:custGeom>
              <a:grpFill/>
              <a:ln w="28575" cap="rnd" cmpd="sng">
                <a:solidFill>
                  <a:schemeClr val="bg1"/>
                </a:solidFill>
                <a:prstDash val="solid"/>
                <a:round/>
                <a:headEnd/>
                <a:tailEnd/>
              </a:ln>
            </p:spPr>
            <p:txBody>
              <a:bodyPr/>
              <a:lstStyle/>
              <a:p>
                <a:pPr defTabSz="914217">
                  <a:defRPr/>
                </a:pPr>
                <a:endParaRPr lang="en-US" sz="900"/>
              </a:p>
            </p:txBody>
          </p:sp>
          <p:sp>
            <p:nvSpPr>
              <p:cNvPr id="161" name="Freeform 314"/>
              <p:cNvSpPr>
                <a:spLocks/>
              </p:cNvSpPr>
              <p:nvPr/>
            </p:nvSpPr>
            <p:spPr bwMode="auto">
              <a:xfrm>
                <a:off x="1212192" y="2785267"/>
                <a:ext cx="27860" cy="13081"/>
              </a:xfrm>
              <a:custGeom>
                <a:avLst/>
                <a:gdLst>
                  <a:gd name="T0" fmla="*/ 8 w 29"/>
                  <a:gd name="T1" fmla="*/ 6 h 15"/>
                  <a:gd name="T2" fmla="*/ 0 w 29"/>
                  <a:gd name="T3" fmla="*/ 0 h 15"/>
                  <a:gd name="T4" fmla="*/ 0 w 29"/>
                  <a:gd name="T5" fmla="*/ 6 h 15"/>
                  <a:gd name="T6" fmla="*/ 0 w 29"/>
                  <a:gd name="T7" fmla="*/ 13 h 15"/>
                  <a:gd name="T8" fmla="*/ 8 w 29"/>
                  <a:gd name="T9" fmla="*/ 15 h 15"/>
                  <a:gd name="T10" fmla="*/ 21 w 29"/>
                  <a:gd name="T11" fmla="*/ 15 h 15"/>
                  <a:gd name="T12" fmla="*/ 29 w 29"/>
                  <a:gd name="T13" fmla="*/ 11 h 15"/>
                  <a:gd name="T14" fmla="*/ 21 w 29"/>
                  <a:gd name="T15" fmla="*/ 11 h 15"/>
                  <a:gd name="T16" fmla="*/ 8 w 29"/>
                  <a:gd name="T17" fmla="*/ 6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15">
                    <a:moveTo>
                      <a:pt x="8" y="6"/>
                    </a:moveTo>
                    <a:lnTo>
                      <a:pt x="0" y="0"/>
                    </a:lnTo>
                    <a:lnTo>
                      <a:pt x="0" y="6"/>
                    </a:lnTo>
                    <a:lnTo>
                      <a:pt x="0" y="13"/>
                    </a:lnTo>
                    <a:lnTo>
                      <a:pt x="8" y="15"/>
                    </a:lnTo>
                    <a:lnTo>
                      <a:pt x="21" y="15"/>
                    </a:lnTo>
                    <a:lnTo>
                      <a:pt x="29" y="11"/>
                    </a:lnTo>
                    <a:lnTo>
                      <a:pt x="21" y="11"/>
                    </a:lnTo>
                    <a:lnTo>
                      <a:pt x="8" y="6"/>
                    </a:lnTo>
                    <a:close/>
                  </a:path>
                </a:pathLst>
              </a:custGeom>
              <a:grpFill/>
              <a:ln w="28575" cap="rnd" cmpd="sng">
                <a:solidFill>
                  <a:schemeClr val="bg1"/>
                </a:solidFill>
                <a:prstDash val="solid"/>
                <a:round/>
                <a:headEnd/>
                <a:tailEnd/>
              </a:ln>
            </p:spPr>
            <p:txBody>
              <a:bodyPr/>
              <a:lstStyle/>
              <a:p>
                <a:pPr defTabSz="914217">
                  <a:defRPr/>
                </a:pPr>
                <a:endParaRPr lang="en-US" sz="900"/>
              </a:p>
            </p:txBody>
          </p:sp>
          <p:sp>
            <p:nvSpPr>
              <p:cNvPr id="162" name="Freeform 315"/>
              <p:cNvSpPr>
                <a:spLocks/>
              </p:cNvSpPr>
              <p:nvPr/>
            </p:nvSpPr>
            <p:spPr bwMode="auto">
              <a:xfrm>
                <a:off x="1217957" y="2865495"/>
                <a:ext cx="10568" cy="6976"/>
              </a:xfrm>
              <a:custGeom>
                <a:avLst/>
                <a:gdLst>
                  <a:gd name="T0" fmla="*/ 0 w 11"/>
                  <a:gd name="T1" fmla="*/ 0 h 8"/>
                  <a:gd name="T2" fmla="*/ 6 w 11"/>
                  <a:gd name="T3" fmla="*/ 8 h 8"/>
                  <a:gd name="T4" fmla="*/ 11 w 11"/>
                  <a:gd name="T5" fmla="*/ 8 h 8"/>
                  <a:gd name="T6" fmla="*/ 8 w 11"/>
                  <a:gd name="T7" fmla="*/ 2 h 8"/>
                  <a:gd name="T8" fmla="*/ 0 w 11"/>
                  <a:gd name="T9" fmla="*/ 0 h 8"/>
                </a:gdLst>
                <a:ahLst/>
                <a:cxnLst>
                  <a:cxn ang="0">
                    <a:pos x="T0" y="T1"/>
                  </a:cxn>
                  <a:cxn ang="0">
                    <a:pos x="T2" y="T3"/>
                  </a:cxn>
                  <a:cxn ang="0">
                    <a:pos x="T4" y="T5"/>
                  </a:cxn>
                  <a:cxn ang="0">
                    <a:pos x="T6" y="T7"/>
                  </a:cxn>
                  <a:cxn ang="0">
                    <a:pos x="T8" y="T9"/>
                  </a:cxn>
                </a:cxnLst>
                <a:rect l="0" t="0" r="r" b="b"/>
                <a:pathLst>
                  <a:path w="11" h="8">
                    <a:moveTo>
                      <a:pt x="0" y="0"/>
                    </a:moveTo>
                    <a:lnTo>
                      <a:pt x="6" y="8"/>
                    </a:lnTo>
                    <a:lnTo>
                      <a:pt x="11" y="8"/>
                    </a:lnTo>
                    <a:lnTo>
                      <a:pt x="8" y="2"/>
                    </a:lnTo>
                    <a:lnTo>
                      <a:pt x="0" y="0"/>
                    </a:lnTo>
                    <a:close/>
                  </a:path>
                </a:pathLst>
              </a:custGeom>
              <a:grpFill/>
              <a:ln w="28575" cap="rnd" cmpd="sng">
                <a:solidFill>
                  <a:schemeClr val="bg1"/>
                </a:solidFill>
                <a:prstDash val="solid"/>
                <a:round/>
                <a:headEnd/>
                <a:tailEnd/>
              </a:ln>
            </p:spPr>
            <p:txBody>
              <a:bodyPr/>
              <a:lstStyle/>
              <a:p>
                <a:pPr defTabSz="914217">
                  <a:defRPr/>
                </a:pPr>
                <a:endParaRPr lang="en-US" sz="900"/>
              </a:p>
            </p:txBody>
          </p:sp>
          <p:sp>
            <p:nvSpPr>
              <p:cNvPr id="163" name="Freeform 316"/>
              <p:cNvSpPr>
                <a:spLocks/>
              </p:cNvSpPr>
              <p:nvPr/>
            </p:nvSpPr>
            <p:spPr bwMode="auto">
              <a:xfrm>
                <a:off x="1217957" y="2865495"/>
                <a:ext cx="10568" cy="6976"/>
              </a:xfrm>
              <a:custGeom>
                <a:avLst/>
                <a:gdLst>
                  <a:gd name="T0" fmla="*/ 0 w 11"/>
                  <a:gd name="T1" fmla="*/ 0 h 8"/>
                  <a:gd name="T2" fmla="*/ 6 w 11"/>
                  <a:gd name="T3" fmla="*/ 8 h 8"/>
                  <a:gd name="T4" fmla="*/ 11 w 11"/>
                  <a:gd name="T5" fmla="*/ 8 h 8"/>
                  <a:gd name="T6" fmla="*/ 8 w 11"/>
                  <a:gd name="T7" fmla="*/ 2 h 8"/>
                  <a:gd name="T8" fmla="*/ 0 w 11"/>
                  <a:gd name="T9" fmla="*/ 0 h 8"/>
                </a:gdLst>
                <a:ahLst/>
                <a:cxnLst>
                  <a:cxn ang="0">
                    <a:pos x="T0" y="T1"/>
                  </a:cxn>
                  <a:cxn ang="0">
                    <a:pos x="T2" y="T3"/>
                  </a:cxn>
                  <a:cxn ang="0">
                    <a:pos x="T4" y="T5"/>
                  </a:cxn>
                  <a:cxn ang="0">
                    <a:pos x="T6" y="T7"/>
                  </a:cxn>
                  <a:cxn ang="0">
                    <a:pos x="T8" y="T9"/>
                  </a:cxn>
                </a:cxnLst>
                <a:rect l="0" t="0" r="r" b="b"/>
                <a:pathLst>
                  <a:path w="11" h="8">
                    <a:moveTo>
                      <a:pt x="0" y="0"/>
                    </a:moveTo>
                    <a:lnTo>
                      <a:pt x="6" y="8"/>
                    </a:lnTo>
                    <a:lnTo>
                      <a:pt x="11" y="8"/>
                    </a:lnTo>
                    <a:lnTo>
                      <a:pt x="8" y="2"/>
                    </a:lnTo>
                    <a:lnTo>
                      <a:pt x="0" y="0"/>
                    </a:lnTo>
                    <a:close/>
                  </a:path>
                </a:pathLst>
              </a:custGeom>
              <a:grpFill/>
              <a:ln w="28575" cap="rnd" cmpd="sng">
                <a:solidFill>
                  <a:schemeClr val="bg1"/>
                </a:solidFill>
                <a:prstDash val="solid"/>
                <a:round/>
                <a:headEnd/>
                <a:tailEnd/>
              </a:ln>
            </p:spPr>
            <p:txBody>
              <a:bodyPr/>
              <a:lstStyle/>
              <a:p>
                <a:pPr defTabSz="914217">
                  <a:defRPr/>
                </a:pPr>
                <a:endParaRPr lang="en-US" sz="900"/>
              </a:p>
            </p:txBody>
          </p:sp>
          <p:sp>
            <p:nvSpPr>
              <p:cNvPr id="164" name="Freeform 317"/>
              <p:cNvSpPr>
                <a:spLocks/>
              </p:cNvSpPr>
              <p:nvPr/>
            </p:nvSpPr>
            <p:spPr bwMode="auto">
              <a:xfrm>
                <a:off x="1217957" y="2865495"/>
                <a:ext cx="10568" cy="6976"/>
              </a:xfrm>
              <a:custGeom>
                <a:avLst/>
                <a:gdLst>
                  <a:gd name="T0" fmla="*/ 0 w 11"/>
                  <a:gd name="T1" fmla="*/ 0 h 8"/>
                  <a:gd name="T2" fmla="*/ 6 w 11"/>
                  <a:gd name="T3" fmla="*/ 8 h 8"/>
                  <a:gd name="T4" fmla="*/ 11 w 11"/>
                  <a:gd name="T5" fmla="*/ 8 h 8"/>
                  <a:gd name="T6" fmla="*/ 8 w 11"/>
                  <a:gd name="T7" fmla="*/ 2 h 8"/>
                  <a:gd name="T8" fmla="*/ 0 w 11"/>
                  <a:gd name="T9" fmla="*/ 0 h 8"/>
                </a:gdLst>
                <a:ahLst/>
                <a:cxnLst>
                  <a:cxn ang="0">
                    <a:pos x="T0" y="T1"/>
                  </a:cxn>
                  <a:cxn ang="0">
                    <a:pos x="T2" y="T3"/>
                  </a:cxn>
                  <a:cxn ang="0">
                    <a:pos x="T4" y="T5"/>
                  </a:cxn>
                  <a:cxn ang="0">
                    <a:pos x="T6" y="T7"/>
                  </a:cxn>
                  <a:cxn ang="0">
                    <a:pos x="T8" y="T9"/>
                  </a:cxn>
                </a:cxnLst>
                <a:rect l="0" t="0" r="r" b="b"/>
                <a:pathLst>
                  <a:path w="11" h="8">
                    <a:moveTo>
                      <a:pt x="0" y="0"/>
                    </a:moveTo>
                    <a:lnTo>
                      <a:pt x="6" y="8"/>
                    </a:lnTo>
                    <a:lnTo>
                      <a:pt x="11" y="8"/>
                    </a:lnTo>
                    <a:lnTo>
                      <a:pt x="8" y="2"/>
                    </a:lnTo>
                    <a:lnTo>
                      <a:pt x="0" y="0"/>
                    </a:lnTo>
                    <a:close/>
                  </a:path>
                </a:pathLst>
              </a:custGeom>
              <a:grpFill/>
              <a:ln w="28575" cap="rnd" cmpd="sng">
                <a:solidFill>
                  <a:schemeClr val="bg1"/>
                </a:solidFill>
                <a:prstDash val="solid"/>
                <a:round/>
                <a:headEnd/>
                <a:tailEnd/>
              </a:ln>
            </p:spPr>
            <p:txBody>
              <a:bodyPr/>
              <a:lstStyle/>
              <a:p>
                <a:pPr defTabSz="914217">
                  <a:defRPr/>
                </a:pPr>
                <a:endParaRPr lang="en-US" sz="900"/>
              </a:p>
            </p:txBody>
          </p:sp>
          <p:sp>
            <p:nvSpPr>
              <p:cNvPr id="165" name="Freeform 318"/>
              <p:cNvSpPr>
                <a:spLocks/>
              </p:cNvSpPr>
              <p:nvPr/>
            </p:nvSpPr>
            <p:spPr bwMode="auto">
              <a:xfrm>
                <a:off x="1293851" y="2902993"/>
                <a:ext cx="16332" cy="24417"/>
              </a:xfrm>
              <a:custGeom>
                <a:avLst/>
                <a:gdLst>
                  <a:gd name="T0" fmla="*/ 4 w 17"/>
                  <a:gd name="T1" fmla="*/ 8 h 28"/>
                  <a:gd name="T2" fmla="*/ 0 w 17"/>
                  <a:gd name="T3" fmla="*/ 0 h 28"/>
                  <a:gd name="T4" fmla="*/ 2 w 17"/>
                  <a:gd name="T5" fmla="*/ 8 h 28"/>
                  <a:gd name="T6" fmla="*/ 4 w 17"/>
                  <a:gd name="T7" fmla="*/ 23 h 28"/>
                  <a:gd name="T8" fmla="*/ 11 w 17"/>
                  <a:gd name="T9" fmla="*/ 28 h 28"/>
                  <a:gd name="T10" fmla="*/ 17 w 17"/>
                  <a:gd name="T11" fmla="*/ 28 h 28"/>
                  <a:gd name="T12" fmla="*/ 8 w 17"/>
                  <a:gd name="T13" fmla="*/ 15 h 28"/>
                  <a:gd name="T14" fmla="*/ 4 w 17"/>
                  <a:gd name="T15" fmla="*/ 8 h 2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 h="28">
                    <a:moveTo>
                      <a:pt x="4" y="8"/>
                    </a:moveTo>
                    <a:lnTo>
                      <a:pt x="0" y="0"/>
                    </a:lnTo>
                    <a:lnTo>
                      <a:pt x="2" y="8"/>
                    </a:lnTo>
                    <a:lnTo>
                      <a:pt x="4" y="23"/>
                    </a:lnTo>
                    <a:lnTo>
                      <a:pt x="11" y="28"/>
                    </a:lnTo>
                    <a:lnTo>
                      <a:pt x="17" y="28"/>
                    </a:lnTo>
                    <a:lnTo>
                      <a:pt x="8" y="15"/>
                    </a:lnTo>
                    <a:lnTo>
                      <a:pt x="4" y="8"/>
                    </a:lnTo>
                    <a:close/>
                  </a:path>
                </a:pathLst>
              </a:custGeom>
              <a:grpFill/>
              <a:ln w="28575" cap="rnd" cmpd="sng">
                <a:solidFill>
                  <a:schemeClr val="bg1"/>
                </a:solidFill>
                <a:prstDash val="solid"/>
                <a:round/>
                <a:headEnd/>
                <a:tailEnd/>
              </a:ln>
            </p:spPr>
            <p:txBody>
              <a:bodyPr/>
              <a:lstStyle/>
              <a:p>
                <a:pPr defTabSz="914217">
                  <a:defRPr/>
                </a:pPr>
                <a:endParaRPr lang="en-US" sz="900"/>
              </a:p>
            </p:txBody>
          </p:sp>
          <p:sp>
            <p:nvSpPr>
              <p:cNvPr id="166" name="Freeform 319"/>
              <p:cNvSpPr>
                <a:spLocks/>
              </p:cNvSpPr>
              <p:nvPr/>
            </p:nvSpPr>
            <p:spPr bwMode="auto">
              <a:xfrm>
                <a:off x="1293851" y="2902993"/>
                <a:ext cx="16332" cy="24417"/>
              </a:xfrm>
              <a:custGeom>
                <a:avLst/>
                <a:gdLst>
                  <a:gd name="T0" fmla="*/ 4 w 17"/>
                  <a:gd name="T1" fmla="*/ 8 h 28"/>
                  <a:gd name="T2" fmla="*/ 0 w 17"/>
                  <a:gd name="T3" fmla="*/ 0 h 28"/>
                  <a:gd name="T4" fmla="*/ 2 w 17"/>
                  <a:gd name="T5" fmla="*/ 8 h 28"/>
                  <a:gd name="T6" fmla="*/ 4 w 17"/>
                  <a:gd name="T7" fmla="*/ 23 h 28"/>
                  <a:gd name="T8" fmla="*/ 11 w 17"/>
                  <a:gd name="T9" fmla="*/ 28 h 28"/>
                  <a:gd name="T10" fmla="*/ 17 w 17"/>
                  <a:gd name="T11" fmla="*/ 28 h 28"/>
                  <a:gd name="T12" fmla="*/ 8 w 17"/>
                  <a:gd name="T13" fmla="*/ 15 h 28"/>
                  <a:gd name="T14" fmla="*/ 4 w 17"/>
                  <a:gd name="T15" fmla="*/ 8 h 2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 h="28">
                    <a:moveTo>
                      <a:pt x="4" y="8"/>
                    </a:moveTo>
                    <a:lnTo>
                      <a:pt x="0" y="0"/>
                    </a:lnTo>
                    <a:lnTo>
                      <a:pt x="2" y="8"/>
                    </a:lnTo>
                    <a:lnTo>
                      <a:pt x="4" y="23"/>
                    </a:lnTo>
                    <a:lnTo>
                      <a:pt x="11" y="28"/>
                    </a:lnTo>
                    <a:lnTo>
                      <a:pt x="17" y="28"/>
                    </a:lnTo>
                    <a:lnTo>
                      <a:pt x="8" y="15"/>
                    </a:lnTo>
                    <a:lnTo>
                      <a:pt x="4" y="8"/>
                    </a:lnTo>
                    <a:close/>
                  </a:path>
                </a:pathLst>
              </a:custGeom>
              <a:grpFill/>
              <a:ln w="28575" cap="rnd" cmpd="sng">
                <a:solidFill>
                  <a:schemeClr val="bg1"/>
                </a:solidFill>
                <a:prstDash val="solid"/>
                <a:round/>
                <a:headEnd/>
                <a:tailEnd/>
              </a:ln>
            </p:spPr>
            <p:txBody>
              <a:bodyPr/>
              <a:lstStyle/>
              <a:p>
                <a:pPr defTabSz="914217">
                  <a:defRPr/>
                </a:pPr>
                <a:endParaRPr lang="en-US" sz="900"/>
              </a:p>
            </p:txBody>
          </p:sp>
          <p:sp>
            <p:nvSpPr>
              <p:cNvPr id="167" name="Freeform 320"/>
              <p:cNvSpPr>
                <a:spLocks/>
              </p:cNvSpPr>
              <p:nvPr/>
            </p:nvSpPr>
            <p:spPr bwMode="auto">
              <a:xfrm>
                <a:off x="1293851" y="2902993"/>
                <a:ext cx="16332" cy="24417"/>
              </a:xfrm>
              <a:custGeom>
                <a:avLst/>
                <a:gdLst>
                  <a:gd name="T0" fmla="*/ 4 w 17"/>
                  <a:gd name="T1" fmla="*/ 8 h 28"/>
                  <a:gd name="T2" fmla="*/ 0 w 17"/>
                  <a:gd name="T3" fmla="*/ 0 h 28"/>
                  <a:gd name="T4" fmla="*/ 2 w 17"/>
                  <a:gd name="T5" fmla="*/ 8 h 28"/>
                  <a:gd name="T6" fmla="*/ 4 w 17"/>
                  <a:gd name="T7" fmla="*/ 23 h 28"/>
                  <a:gd name="T8" fmla="*/ 11 w 17"/>
                  <a:gd name="T9" fmla="*/ 28 h 28"/>
                  <a:gd name="T10" fmla="*/ 17 w 17"/>
                  <a:gd name="T11" fmla="*/ 28 h 28"/>
                  <a:gd name="T12" fmla="*/ 8 w 17"/>
                  <a:gd name="T13" fmla="*/ 15 h 28"/>
                  <a:gd name="T14" fmla="*/ 4 w 17"/>
                  <a:gd name="T15" fmla="*/ 8 h 2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 h="28">
                    <a:moveTo>
                      <a:pt x="4" y="8"/>
                    </a:moveTo>
                    <a:lnTo>
                      <a:pt x="0" y="0"/>
                    </a:lnTo>
                    <a:lnTo>
                      <a:pt x="2" y="8"/>
                    </a:lnTo>
                    <a:lnTo>
                      <a:pt x="4" y="23"/>
                    </a:lnTo>
                    <a:lnTo>
                      <a:pt x="11" y="28"/>
                    </a:lnTo>
                    <a:lnTo>
                      <a:pt x="17" y="28"/>
                    </a:lnTo>
                    <a:lnTo>
                      <a:pt x="8" y="15"/>
                    </a:lnTo>
                    <a:lnTo>
                      <a:pt x="4" y="8"/>
                    </a:lnTo>
                    <a:close/>
                  </a:path>
                </a:pathLst>
              </a:custGeom>
              <a:grpFill/>
              <a:ln w="28575" cap="rnd" cmpd="sng">
                <a:solidFill>
                  <a:schemeClr val="bg1"/>
                </a:solidFill>
                <a:prstDash val="solid"/>
                <a:round/>
                <a:headEnd/>
                <a:tailEnd/>
              </a:ln>
            </p:spPr>
            <p:txBody>
              <a:bodyPr/>
              <a:lstStyle/>
              <a:p>
                <a:pPr defTabSz="914217">
                  <a:defRPr/>
                </a:pPr>
                <a:endParaRPr lang="en-US" sz="900"/>
              </a:p>
            </p:txBody>
          </p:sp>
          <p:sp>
            <p:nvSpPr>
              <p:cNvPr id="168" name="Freeform 321"/>
              <p:cNvSpPr>
                <a:spLocks/>
              </p:cNvSpPr>
              <p:nvPr/>
            </p:nvSpPr>
            <p:spPr bwMode="auto">
              <a:xfrm>
                <a:off x="1304419" y="2862007"/>
                <a:ext cx="22096" cy="20057"/>
              </a:xfrm>
              <a:custGeom>
                <a:avLst/>
                <a:gdLst>
                  <a:gd name="T0" fmla="*/ 14 w 23"/>
                  <a:gd name="T1" fmla="*/ 10 h 23"/>
                  <a:gd name="T2" fmla="*/ 8 w 23"/>
                  <a:gd name="T3" fmla="*/ 4 h 23"/>
                  <a:gd name="T4" fmla="*/ 0 w 23"/>
                  <a:gd name="T5" fmla="*/ 0 h 23"/>
                  <a:gd name="T6" fmla="*/ 6 w 23"/>
                  <a:gd name="T7" fmla="*/ 8 h 23"/>
                  <a:gd name="T8" fmla="*/ 14 w 23"/>
                  <a:gd name="T9" fmla="*/ 21 h 23"/>
                  <a:gd name="T10" fmla="*/ 23 w 23"/>
                  <a:gd name="T11" fmla="*/ 23 h 23"/>
                  <a:gd name="T12" fmla="*/ 21 w 23"/>
                  <a:gd name="T13" fmla="*/ 15 h 23"/>
                  <a:gd name="T14" fmla="*/ 14 w 23"/>
                  <a:gd name="T15" fmla="*/ 10 h 2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23">
                    <a:moveTo>
                      <a:pt x="14" y="10"/>
                    </a:moveTo>
                    <a:lnTo>
                      <a:pt x="8" y="4"/>
                    </a:lnTo>
                    <a:lnTo>
                      <a:pt x="0" y="0"/>
                    </a:lnTo>
                    <a:lnTo>
                      <a:pt x="6" y="8"/>
                    </a:lnTo>
                    <a:lnTo>
                      <a:pt x="14" y="21"/>
                    </a:lnTo>
                    <a:lnTo>
                      <a:pt x="23" y="23"/>
                    </a:lnTo>
                    <a:lnTo>
                      <a:pt x="21" y="15"/>
                    </a:lnTo>
                    <a:lnTo>
                      <a:pt x="14" y="10"/>
                    </a:lnTo>
                    <a:close/>
                  </a:path>
                </a:pathLst>
              </a:custGeom>
              <a:grpFill/>
              <a:ln w="28575" cap="rnd" cmpd="sng">
                <a:solidFill>
                  <a:schemeClr val="bg1"/>
                </a:solidFill>
                <a:prstDash val="solid"/>
                <a:round/>
                <a:headEnd/>
                <a:tailEnd/>
              </a:ln>
            </p:spPr>
            <p:txBody>
              <a:bodyPr/>
              <a:lstStyle/>
              <a:p>
                <a:pPr defTabSz="914217">
                  <a:defRPr/>
                </a:pPr>
                <a:endParaRPr lang="en-US" sz="900"/>
              </a:p>
            </p:txBody>
          </p:sp>
          <p:sp>
            <p:nvSpPr>
              <p:cNvPr id="169" name="Freeform 322"/>
              <p:cNvSpPr>
                <a:spLocks/>
              </p:cNvSpPr>
              <p:nvPr/>
            </p:nvSpPr>
            <p:spPr bwMode="auto">
              <a:xfrm>
                <a:off x="1304419" y="2862007"/>
                <a:ext cx="22096" cy="20057"/>
              </a:xfrm>
              <a:custGeom>
                <a:avLst/>
                <a:gdLst>
                  <a:gd name="T0" fmla="*/ 14 w 23"/>
                  <a:gd name="T1" fmla="*/ 10 h 23"/>
                  <a:gd name="T2" fmla="*/ 8 w 23"/>
                  <a:gd name="T3" fmla="*/ 4 h 23"/>
                  <a:gd name="T4" fmla="*/ 0 w 23"/>
                  <a:gd name="T5" fmla="*/ 0 h 23"/>
                  <a:gd name="T6" fmla="*/ 6 w 23"/>
                  <a:gd name="T7" fmla="*/ 8 h 23"/>
                  <a:gd name="T8" fmla="*/ 14 w 23"/>
                  <a:gd name="T9" fmla="*/ 21 h 23"/>
                  <a:gd name="T10" fmla="*/ 23 w 23"/>
                  <a:gd name="T11" fmla="*/ 23 h 23"/>
                  <a:gd name="T12" fmla="*/ 21 w 23"/>
                  <a:gd name="T13" fmla="*/ 15 h 23"/>
                  <a:gd name="T14" fmla="*/ 14 w 23"/>
                  <a:gd name="T15" fmla="*/ 10 h 2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23">
                    <a:moveTo>
                      <a:pt x="14" y="10"/>
                    </a:moveTo>
                    <a:lnTo>
                      <a:pt x="8" y="4"/>
                    </a:lnTo>
                    <a:lnTo>
                      <a:pt x="0" y="0"/>
                    </a:lnTo>
                    <a:lnTo>
                      <a:pt x="6" y="8"/>
                    </a:lnTo>
                    <a:lnTo>
                      <a:pt x="14" y="21"/>
                    </a:lnTo>
                    <a:lnTo>
                      <a:pt x="23" y="23"/>
                    </a:lnTo>
                    <a:lnTo>
                      <a:pt x="21" y="15"/>
                    </a:lnTo>
                    <a:lnTo>
                      <a:pt x="14" y="10"/>
                    </a:lnTo>
                    <a:close/>
                  </a:path>
                </a:pathLst>
              </a:custGeom>
              <a:grpFill/>
              <a:ln w="28575" cap="rnd" cmpd="sng">
                <a:solidFill>
                  <a:schemeClr val="bg1"/>
                </a:solidFill>
                <a:prstDash val="solid"/>
                <a:round/>
                <a:headEnd/>
                <a:tailEnd/>
              </a:ln>
            </p:spPr>
            <p:txBody>
              <a:bodyPr/>
              <a:lstStyle/>
              <a:p>
                <a:pPr defTabSz="914217">
                  <a:defRPr/>
                </a:pPr>
                <a:endParaRPr lang="en-US" sz="900"/>
              </a:p>
            </p:txBody>
          </p:sp>
          <p:sp>
            <p:nvSpPr>
              <p:cNvPr id="170" name="Freeform 323"/>
              <p:cNvSpPr>
                <a:spLocks/>
              </p:cNvSpPr>
              <p:nvPr/>
            </p:nvSpPr>
            <p:spPr bwMode="auto">
              <a:xfrm>
                <a:off x="1304419" y="2862007"/>
                <a:ext cx="22096" cy="20057"/>
              </a:xfrm>
              <a:custGeom>
                <a:avLst/>
                <a:gdLst>
                  <a:gd name="T0" fmla="*/ 14 w 23"/>
                  <a:gd name="T1" fmla="*/ 10 h 23"/>
                  <a:gd name="T2" fmla="*/ 8 w 23"/>
                  <a:gd name="T3" fmla="*/ 4 h 23"/>
                  <a:gd name="T4" fmla="*/ 0 w 23"/>
                  <a:gd name="T5" fmla="*/ 0 h 23"/>
                  <a:gd name="T6" fmla="*/ 6 w 23"/>
                  <a:gd name="T7" fmla="*/ 8 h 23"/>
                  <a:gd name="T8" fmla="*/ 14 w 23"/>
                  <a:gd name="T9" fmla="*/ 21 h 23"/>
                  <a:gd name="T10" fmla="*/ 23 w 23"/>
                  <a:gd name="T11" fmla="*/ 23 h 23"/>
                  <a:gd name="T12" fmla="*/ 21 w 23"/>
                  <a:gd name="T13" fmla="*/ 15 h 23"/>
                  <a:gd name="T14" fmla="*/ 14 w 23"/>
                  <a:gd name="T15" fmla="*/ 10 h 2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23">
                    <a:moveTo>
                      <a:pt x="14" y="10"/>
                    </a:moveTo>
                    <a:lnTo>
                      <a:pt x="8" y="4"/>
                    </a:lnTo>
                    <a:lnTo>
                      <a:pt x="0" y="0"/>
                    </a:lnTo>
                    <a:lnTo>
                      <a:pt x="6" y="8"/>
                    </a:lnTo>
                    <a:lnTo>
                      <a:pt x="14" y="21"/>
                    </a:lnTo>
                    <a:lnTo>
                      <a:pt x="23" y="23"/>
                    </a:lnTo>
                    <a:lnTo>
                      <a:pt x="21" y="15"/>
                    </a:lnTo>
                    <a:lnTo>
                      <a:pt x="14" y="10"/>
                    </a:lnTo>
                    <a:close/>
                  </a:path>
                </a:pathLst>
              </a:custGeom>
              <a:grpFill/>
              <a:ln w="28575" cap="rnd" cmpd="sng">
                <a:solidFill>
                  <a:schemeClr val="bg1"/>
                </a:solidFill>
                <a:prstDash val="solid"/>
                <a:round/>
                <a:headEnd/>
                <a:tailEnd/>
              </a:ln>
            </p:spPr>
            <p:txBody>
              <a:bodyPr/>
              <a:lstStyle/>
              <a:p>
                <a:pPr defTabSz="914217">
                  <a:defRPr/>
                </a:pPr>
                <a:endParaRPr lang="en-US" sz="900"/>
              </a:p>
            </p:txBody>
          </p:sp>
        </p:grpSp>
        <p:grpSp>
          <p:nvGrpSpPr>
            <p:cNvPr id="130" name="Group 129"/>
            <p:cNvGrpSpPr/>
            <p:nvPr/>
          </p:nvGrpSpPr>
          <p:grpSpPr>
            <a:xfrm>
              <a:off x="11018414" y="5660293"/>
              <a:ext cx="261251" cy="543471"/>
              <a:chOff x="4813819" y="2127748"/>
              <a:chExt cx="108558" cy="225859"/>
            </a:xfrm>
            <a:grpFill/>
          </p:grpSpPr>
          <p:sp>
            <p:nvSpPr>
              <p:cNvPr id="152" name="Freeform 131"/>
              <p:cNvSpPr>
                <a:spLocks/>
              </p:cNvSpPr>
              <p:nvPr/>
            </p:nvSpPr>
            <p:spPr bwMode="auto">
              <a:xfrm>
                <a:off x="4813819" y="2127748"/>
                <a:ext cx="108558" cy="225859"/>
              </a:xfrm>
              <a:custGeom>
                <a:avLst/>
                <a:gdLst>
                  <a:gd name="T0" fmla="*/ 15 w 113"/>
                  <a:gd name="T1" fmla="*/ 15 h 259"/>
                  <a:gd name="T2" fmla="*/ 5 w 113"/>
                  <a:gd name="T3" fmla="*/ 40 h 259"/>
                  <a:gd name="T4" fmla="*/ 2 w 113"/>
                  <a:gd name="T5" fmla="*/ 51 h 259"/>
                  <a:gd name="T6" fmla="*/ 7 w 113"/>
                  <a:gd name="T7" fmla="*/ 60 h 259"/>
                  <a:gd name="T8" fmla="*/ 0 w 113"/>
                  <a:gd name="T9" fmla="*/ 73 h 259"/>
                  <a:gd name="T10" fmla="*/ 9 w 113"/>
                  <a:gd name="T11" fmla="*/ 92 h 259"/>
                  <a:gd name="T12" fmla="*/ 17 w 113"/>
                  <a:gd name="T13" fmla="*/ 102 h 259"/>
                  <a:gd name="T14" fmla="*/ 28 w 113"/>
                  <a:gd name="T15" fmla="*/ 107 h 259"/>
                  <a:gd name="T16" fmla="*/ 51 w 113"/>
                  <a:gd name="T17" fmla="*/ 126 h 259"/>
                  <a:gd name="T18" fmla="*/ 39 w 113"/>
                  <a:gd name="T19" fmla="*/ 139 h 259"/>
                  <a:gd name="T20" fmla="*/ 32 w 113"/>
                  <a:gd name="T21" fmla="*/ 147 h 259"/>
                  <a:gd name="T22" fmla="*/ 30 w 113"/>
                  <a:gd name="T23" fmla="*/ 149 h 259"/>
                  <a:gd name="T24" fmla="*/ 28 w 113"/>
                  <a:gd name="T25" fmla="*/ 162 h 259"/>
                  <a:gd name="T26" fmla="*/ 19 w 113"/>
                  <a:gd name="T27" fmla="*/ 169 h 259"/>
                  <a:gd name="T28" fmla="*/ 7 w 113"/>
                  <a:gd name="T29" fmla="*/ 177 h 259"/>
                  <a:gd name="T30" fmla="*/ 2 w 113"/>
                  <a:gd name="T31" fmla="*/ 194 h 259"/>
                  <a:gd name="T32" fmla="*/ 0 w 113"/>
                  <a:gd name="T33" fmla="*/ 199 h 259"/>
                  <a:gd name="T34" fmla="*/ 4 w 113"/>
                  <a:gd name="T35" fmla="*/ 207 h 259"/>
                  <a:gd name="T36" fmla="*/ 17 w 113"/>
                  <a:gd name="T37" fmla="*/ 222 h 259"/>
                  <a:gd name="T38" fmla="*/ 30 w 113"/>
                  <a:gd name="T39" fmla="*/ 228 h 259"/>
                  <a:gd name="T40" fmla="*/ 49 w 113"/>
                  <a:gd name="T41" fmla="*/ 233 h 259"/>
                  <a:gd name="T42" fmla="*/ 66 w 113"/>
                  <a:gd name="T43" fmla="*/ 241 h 259"/>
                  <a:gd name="T44" fmla="*/ 64 w 113"/>
                  <a:gd name="T45" fmla="*/ 259 h 259"/>
                  <a:gd name="T46" fmla="*/ 73 w 113"/>
                  <a:gd name="T47" fmla="*/ 254 h 259"/>
                  <a:gd name="T48" fmla="*/ 79 w 113"/>
                  <a:gd name="T49" fmla="*/ 239 h 259"/>
                  <a:gd name="T50" fmla="*/ 86 w 113"/>
                  <a:gd name="T51" fmla="*/ 218 h 259"/>
                  <a:gd name="T52" fmla="*/ 83 w 113"/>
                  <a:gd name="T53" fmla="*/ 214 h 259"/>
                  <a:gd name="T54" fmla="*/ 96 w 113"/>
                  <a:gd name="T55" fmla="*/ 207 h 259"/>
                  <a:gd name="T56" fmla="*/ 96 w 113"/>
                  <a:gd name="T57" fmla="*/ 194 h 259"/>
                  <a:gd name="T58" fmla="*/ 99 w 113"/>
                  <a:gd name="T59" fmla="*/ 184 h 259"/>
                  <a:gd name="T60" fmla="*/ 105 w 113"/>
                  <a:gd name="T61" fmla="*/ 169 h 259"/>
                  <a:gd name="T62" fmla="*/ 105 w 113"/>
                  <a:gd name="T63" fmla="*/ 156 h 259"/>
                  <a:gd name="T64" fmla="*/ 105 w 113"/>
                  <a:gd name="T65" fmla="*/ 139 h 259"/>
                  <a:gd name="T66" fmla="*/ 105 w 113"/>
                  <a:gd name="T67" fmla="*/ 132 h 259"/>
                  <a:gd name="T68" fmla="*/ 111 w 113"/>
                  <a:gd name="T69" fmla="*/ 130 h 259"/>
                  <a:gd name="T70" fmla="*/ 111 w 113"/>
                  <a:gd name="T71" fmla="*/ 150 h 259"/>
                  <a:gd name="T72" fmla="*/ 111 w 113"/>
                  <a:gd name="T73" fmla="*/ 124 h 259"/>
                  <a:gd name="T74" fmla="*/ 109 w 113"/>
                  <a:gd name="T75" fmla="*/ 96 h 259"/>
                  <a:gd name="T76" fmla="*/ 92 w 113"/>
                  <a:gd name="T77" fmla="*/ 85 h 259"/>
                  <a:gd name="T78" fmla="*/ 81 w 113"/>
                  <a:gd name="T79" fmla="*/ 85 h 259"/>
                  <a:gd name="T80" fmla="*/ 84 w 113"/>
                  <a:gd name="T81" fmla="*/ 58 h 259"/>
                  <a:gd name="T82" fmla="*/ 94 w 113"/>
                  <a:gd name="T83" fmla="*/ 53 h 259"/>
                  <a:gd name="T84" fmla="*/ 96 w 113"/>
                  <a:gd name="T85" fmla="*/ 38 h 259"/>
                  <a:gd name="T86" fmla="*/ 96 w 113"/>
                  <a:gd name="T87" fmla="*/ 23 h 259"/>
                  <a:gd name="T88" fmla="*/ 17 w 113"/>
                  <a:gd name="T89" fmla="*/ 9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13" h="259">
                    <a:moveTo>
                      <a:pt x="17" y="9"/>
                    </a:moveTo>
                    <a:lnTo>
                      <a:pt x="15" y="15"/>
                    </a:lnTo>
                    <a:lnTo>
                      <a:pt x="15" y="23"/>
                    </a:lnTo>
                    <a:lnTo>
                      <a:pt x="5" y="40"/>
                    </a:lnTo>
                    <a:lnTo>
                      <a:pt x="0" y="47"/>
                    </a:lnTo>
                    <a:lnTo>
                      <a:pt x="2" y="51"/>
                    </a:lnTo>
                    <a:lnTo>
                      <a:pt x="5" y="53"/>
                    </a:lnTo>
                    <a:lnTo>
                      <a:pt x="7" y="60"/>
                    </a:lnTo>
                    <a:lnTo>
                      <a:pt x="5" y="66"/>
                    </a:lnTo>
                    <a:lnTo>
                      <a:pt x="0" y="73"/>
                    </a:lnTo>
                    <a:lnTo>
                      <a:pt x="4" y="85"/>
                    </a:lnTo>
                    <a:lnTo>
                      <a:pt x="9" y="92"/>
                    </a:lnTo>
                    <a:lnTo>
                      <a:pt x="17" y="94"/>
                    </a:lnTo>
                    <a:lnTo>
                      <a:pt x="17" y="102"/>
                    </a:lnTo>
                    <a:lnTo>
                      <a:pt x="24" y="105"/>
                    </a:lnTo>
                    <a:lnTo>
                      <a:pt x="28" y="107"/>
                    </a:lnTo>
                    <a:lnTo>
                      <a:pt x="34" y="113"/>
                    </a:lnTo>
                    <a:lnTo>
                      <a:pt x="51" y="126"/>
                    </a:lnTo>
                    <a:lnTo>
                      <a:pt x="47" y="132"/>
                    </a:lnTo>
                    <a:lnTo>
                      <a:pt x="39" y="139"/>
                    </a:lnTo>
                    <a:lnTo>
                      <a:pt x="34" y="147"/>
                    </a:lnTo>
                    <a:lnTo>
                      <a:pt x="32" y="147"/>
                    </a:lnTo>
                    <a:lnTo>
                      <a:pt x="32" y="149"/>
                    </a:lnTo>
                    <a:lnTo>
                      <a:pt x="30" y="149"/>
                    </a:lnTo>
                    <a:lnTo>
                      <a:pt x="28" y="156"/>
                    </a:lnTo>
                    <a:lnTo>
                      <a:pt x="28" y="162"/>
                    </a:lnTo>
                    <a:lnTo>
                      <a:pt x="20" y="167"/>
                    </a:lnTo>
                    <a:lnTo>
                      <a:pt x="19" y="169"/>
                    </a:lnTo>
                    <a:lnTo>
                      <a:pt x="13" y="171"/>
                    </a:lnTo>
                    <a:lnTo>
                      <a:pt x="7" y="177"/>
                    </a:lnTo>
                    <a:lnTo>
                      <a:pt x="4" y="184"/>
                    </a:lnTo>
                    <a:lnTo>
                      <a:pt x="2" y="194"/>
                    </a:lnTo>
                    <a:lnTo>
                      <a:pt x="0" y="197"/>
                    </a:lnTo>
                    <a:lnTo>
                      <a:pt x="0" y="199"/>
                    </a:lnTo>
                    <a:lnTo>
                      <a:pt x="4" y="207"/>
                    </a:lnTo>
                    <a:lnTo>
                      <a:pt x="4" y="207"/>
                    </a:lnTo>
                    <a:lnTo>
                      <a:pt x="4" y="211"/>
                    </a:lnTo>
                    <a:lnTo>
                      <a:pt x="17" y="222"/>
                    </a:lnTo>
                    <a:lnTo>
                      <a:pt x="22" y="224"/>
                    </a:lnTo>
                    <a:lnTo>
                      <a:pt x="30" y="228"/>
                    </a:lnTo>
                    <a:lnTo>
                      <a:pt x="41" y="237"/>
                    </a:lnTo>
                    <a:lnTo>
                      <a:pt x="49" y="233"/>
                    </a:lnTo>
                    <a:lnTo>
                      <a:pt x="62" y="233"/>
                    </a:lnTo>
                    <a:lnTo>
                      <a:pt x="66" y="241"/>
                    </a:lnTo>
                    <a:lnTo>
                      <a:pt x="62" y="252"/>
                    </a:lnTo>
                    <a:lnTo>
                      <a:pt x="64" y="259"/>
                    </a:lnTo>
                    <a:lnTo>
                      <a:pt x="69" y="258"/>
                    </a:lnTo>
                    <a:lnTo>
                      <a:pt x="73" y="254"/>
                    </a:lnTo>
                    <a:lnTo>
                      <a:pt x="75" y="246"/>
                    </a:lnTo>
                    <a:lnTo>
                      <a:pt x="79" y="239"/>
                    </a:lnTo>
                    <a:lnTo>
                      <a:pt x="83" y="226"/>
                    </a:lnTo>
                    <a:lnTo>
                      <a:pt x="86" y="218"/>
                    </a:lnTo>
                    <a:lnTo>
                      <a:pt x="83" y="218"/>
                    </a:lnTo>
                    <a:lnTo>
                      <a:pt x="83" y="214"/>
                    </a:lnTo>
                    <a:lnTo>
                      <a:pt x="88" y="207"/>
                    </a:lnTo>
                    <a:lnTo>
                      <a:pt x="96" y="207"/>
                    </a:lnTo>
                    <a:lnTo>
                      <a:pt x="92" y="201"/>
                    </a:lnTo>
                    <a:lnTo>
                      <a:pt x="96" y="194"/>
                    </a:lnTo>
                    <a:lnTo>
                      <a:pt x="94" y="188"/>
                    </a:lnTo>
                    <a:lnTo>
                      <a:pt x="99" y="184"/>
                    </a:lnTo>
                    <a:lnTo>
                      <a:pt x="101" y="177"/>
                    </a:lnTo>
                    <a:lnTo>
                      <a:pt x="105" y="169"/>
                    </a:lnTo>
                    <a:lnTo>
                      <a:pt x="109" y="164"/>
                    </a:lnTo>
                    <a:lnTo>
                      <a:pt x="105" y="156"/>
                    </a:lnTo>
                    <a:lnTo>
                      <a:pt x="107" y="150"/>
                    </a:lnTo>
                    <a:lnTo>
                      <a:pt x="105" y="139"/>
                    </a:lnTo>
                    <a:lnTo>
                      <a:pt x="103" y="132"/>
                    </a:lnTo>
                    <a:lnTo>
                      <a:pt x="105" y="132"/>
                    </a:lnTo>
                    <a:lnTo>
                      <a:pt x="107" y="124"/>
                    </a:lnTo>
                    <a:lnTo>
                      <a:pt x="111" y="130"/>
                    </a:lnTo>
                    <a:lnTo>
                      <a:pt x="109" y="137"/>
                    </a:lnTo>
                    <a:lnTo>
                      <a:pt x="111" y="150"/>
                    </a:lnTo>
                    <a:lnTo>
                      <a:pt x="113" y="143"/>
                    </a:lnTo>
                    <a:lnTo>
                      <a:pt x="111" y="124"/>
                    </a:lnTo>
                    <a:lnTo>
                      <a:pt x="109" y="117"/>
                    </a:lnTo>
                    <a:lnTo>
                      <a:pt x="109" y="96"/>
                    </a:lnTo>
                    <a:lnTo>
                      <a:pt x="107" y="87"/>
                    </a:lnTo>
                    <a:lnTo>
                      <a:pt x="92" y="85"/>
                    </a:lnTo>
                    <a:lnTo>
                      <a:pt x="86" y="87"/>
                    </a:lnTo>
                    <a:lnTo>
                      <a:pt x="81" y="85"/>
                    </a:lnTo>
                    <a:lnTo>
                      <a:pt x="81" y="66"/>
                    </a:lnTo>
                    <a:lnTo>
                      <a:pt x="84" y="58"/>
                    </a:lnTo>
                    <a:lnTo>
                      <a:pt x="86" y="58"/>
                    </a:lnTo>
                    <a:lnTo>
                      <a:pt x="94" y="53"/>
                    </a:lnTo>
                    <a:lnTo>
                      <a:pt x="92" y="47"/>
                    </a:lnTo>
                    <a:lnTo>
                      <a:pt x="96" y="38"/>
                    </a:lnTo>
                    <a:lnTo>
                      <a:pt x="96" y="30"/>
                    </a:lnTo>
                    <a:lnTo>
                      <a:pt x="96" y="23"/>
                    </a:lnTo>
                    <a:lnTo>
                      <a:pt x="24" y="0"/>
                    </a:lnTo>
                    <a:lnTo>
                      <a:pt x="17" y="9"/>
                    </a:lnTo>
                    <a:close/>
                  </a:path>
                </a:pathLst>
              </a:custGeom>
              <a:grpFill/>
              <a:ln w="28575" cap="rnd" cmpd="sng">
                <a:solidFill>
                  <a:schemeClr val="bg1"/>
                </a:solidFill>
                <a:prstDash val="solid"/>
                <a:round/>
                <a:headEnd/>
                <a:tailEnd/>
              </a:ln>
            </p:spPr>
            <p:txBody>
              <a:bodyPr/>
              <a:lstStyle/>
              <a:p>
                <a:pPr defTabSz="914217">
                  <a:defRPr/>
                </a:pPr>
                <a:endParaRPr lang="en-US" sz="900"/>
              </a:p>
            </p:txBody>
          </p:sp>
          <p:sp>
            <p:nvSpPr>
              <p:cNvPr id="153" name="Freeform 324"/>
              <p:cNvSpPr>
                <a:spLocks/>
              </p:cNvSpPr>
              <p:nvPr/>
            </p:nvSpPr>
            <p:spPr bwMode="auto">
              <a:xfrm>
                <a:off x="4914692" y="2269019"/>
                <a:ext cx="5764" cy="17441"/>
              </a:xfrm>
              <a:custGeom>
                <a:avLst/>
                <a:gdLst>
                  <a:gd name="T0" fmla="*/ 6 w 6"/>
                  <a:gd name="T1" fmla="*/ 0 h 20"/>
                  <a:gd name="T2" fmla="*/ 0 w 6"/>
                  <a:gd name="T3" fmla="*/ 20 h 20"/>
                  <a:gd name="T4" fmla="*/ 6 w 6"/>
                  <a:gd name="T5" fmla="*/ 5 h 20"/>
                  <a:gd name="T6" fmla="*/ 6 w 6"/>
                  <a:gd name="T7" fmla="*/ 0 h 20"/>
                </a:gdLst>
                <a:ahLst/>
                <a:cxnLst>
                  <a:cxn ang="0">
                    <a:pos x="T0" y="T1"/>
                  </a:cxn>
                  <a:cxn ang="0">
                    <a:pos x="T2" y="T3"/>
                  </a:cxn>
                  <a:cxn ang="0">
                    <a:pos x="T4" y="T5"/>
                  </a:cxn>
                  <a:cxn ang="0">
                    <a:pos x="T6" y="T7"/>
                  </a:cxn>
                </a:cxnLst>
                <a:rect l="0" t="0" r="r" b="b"/>
                <a:pathLst>
                  <a:path w="6" h="20">
                    <a:moveTo>
                      <a:pt x="6" y="0"/>
                    </a:moveTo>
                    <a:lnTo>
                      <a:pt x="0" y="20"/>
                    </a:lnTo>
                    <a:lnTo>
                      <a:pt x="6" y="5"/>
                    </a:lnTo>
                    <a:lnTo>
                      <a:pt x="6" y="0"/>
                    </a:lnTo>
                    <a:close/>
                  </a:path>
                </a:pathLst>
              </a:custGeom>
              <a:grpFill/>
              <a:ln w="28575" cap="rnd" cmpd="sng">
                <a:solidFill>
                  <a:schemeClr val="bg1"/>
                </a:solidFill>
                <a:prstDash val="solid"/>
                <a:round/>
                <a:headEnd/>
                <a:tailEnd/>
              </a:ln>
            </p:spPr>
            <p:txBody>
              <a:bodyPr/>
              <a:lstStyle/>
              <a:p>
                <a:pPr defTabSz="914217">
                  <a:defRPr/>
                </a:pPr>
                <a:endParaRPr lang="en-US" sz="900"/>
              </a:p>
            </p:txBody>
          </p:sp>
          <p:sp>
            <p:nvSpPr>
              <p:cNvPr id="154" name="Freeform 325"/>
              <p:cNvSpPr>
                <a:spLocks/>
              </p:cNvSpPr>
              <p:nvPr/>
            </p:nvSpPr>
            <p:spPr bwMode="auto">
              <a:xfrm>
                <a:off x="4914692" y="2269019"/>
                <a:ext cx="5764" cy="17441"/>
              </a:xfrm>
              <a:custGeom>
                <a:avLst/>
                <a:gdLst>
                  <a:gd name="T0" fmla="*/ 6 w 6"/>
                  <a:gd name="T1" fmla="*/ 0 h 20"/>
                  <a:gd name="T2" fmla="*/ 0 w 6"/>
                  <a:gd name="T3" fmla="*/ 20 h 20"/>
                  <a:gd name="T4" fmla="*/ 6 w 6"/>
                  <a:gd name="T5" fmla="*/ 5 h 20"/>
                  <a:gd name="T6" fmla="*/ 6 w 6"/>
                  <a:gd name="T7" fmla="*/ 0 h 20"/>
                </a:gdLst>
                <a:ahLst/>
                <a:cxnLst>
                  <a:cxn ang="0">
                    <a:pos x="T0" y="T1"/>
                  </a:cxn>
                  <a:cxn ang="0">
                    <a:pos x="T2" y="T3"/>
                  </a:cxn>
                  <a:cxn ang="0">
                    <a:pos x="T4" y="T5"/>
                  </a:cxn>
                  <a:cxn ang="0">
                    <a:pos x="T6" y="T7"/>
                  </a:cxn>
                </a:cxnLst>
                <a:rect l="0" t="0" r="r" b="b"/>
                <a:pathLst>
                  <a:path w="6" h="20">
                    <a:moveTo>
                      <a:pt x="6" y="0"/>
                    </a:moveTo>
                    <a:lnTo>
                      <a:pt x="0" y="20"/>
                    </a:lnTo>
                    <a:lnTo>
                      <a:pt x="6" y="5"/>
                    </a:lnTo>
                    <a:lnTo>
                      <a:pt x="6" y="0"/>
                    </a:lnTo>
                    <a:close/>
                  </a:path>
                </a:pathLst>
              </a:custGeom>
              <a:grpFill/>
              <a:ln w="28575" cap="rnd" cmpd="sng">
                <a:solidFill>
                  <a:schemeClr val="bg1"/>
                </a:solidFill>
                <a:prstDash val="solid"/>
                <a:round/>
                <a:headEnd/>
                <a:tailEnd/>
              </a:ln>
            </p:spPr>
            <p:txBody>
              <a:bodyPr/>
              <a:lstStyle/>
              <a:p>
                <a:pPr defTabSz="914217">
                  <a:defRPr/>
                </a:pPr>
                <a:endParaRPr lang="en-US" sz="900"/>
              </a:p>
            </p:txBody>
          </p:sp>
        </p:grpSp>
        <p:grpSp>
          <p:nvGrpSpPr>
            <p:cNvPr id="131" name="Group 130"/>
            <p:cNvGrpSpPr/>
            <p:nvPr/>
          </p:nvGrpSpPr>
          <p:grpSpPr>
            <a:xfrm>
              <a:off x="10114440" y="4804171"/>
              <a:ext cx="1477338" cy="998809"/>
              <a:chOff x="4438189" y="1771956"/>
              <a:chExt cx="613881" cy="415091"/>
            </a:xfrm>
            <a:grpFill/>
          </p:grpSpPr>
          <p:sp>
            <p:nvSpPr>
              <p:cNvPr id="150" name="Freeform 326"/>
              <p:cNvSpPr>
                <a:spLocks/>
              </p:cNvSpPr>
              <p:nvPr/>
            </p:nvSpPr>
            <p:spPr bwMode="auto">
              <a:xfrm>
                <a:off x="4438189" y="1771956"/>
                <a:ext cx="490913" cy="398523"/>
              </a:xfrm>
              <a:custGeom>
                <a:avLst/>
                <a:gdLst>
                  <a:gd name="T0" fmla="*/ 511 w 511"/>
                  <a:gd name="T1" fmla="*/ 402 h 457"/>
                  <a:gd name="T2" fmla="*/ 505 w 511"/>
                  <a:gd name="T3" fmla="*/ 389 h 457"/>
                  <a:gd name="T4" fmla="*/ 489 w 511"/>
                  <a:gd name="T5" fmla="*/ 307 h 457"/>
                  <a:gd name="T6" fmla="*/ 490 w 511"/>
                  <a:gd name="T7" fmla="*/ 233 h 457"/>
                  <a:gd name="T8" fmla="*/ 487 w 511"/>
                  <a:gd name="T9" fmla="*/ 222 h 457"/>
                  <a:gd name="T10" fmla="*/ 460 w 511"/>
                  <a:gd name="T11" fmla="*/ 143 h 457"/>
                  <a:gd name="T12" fmla="*/ 455 w 511"/>
                  <a:gd name="T13" fmla="*/ 145 h 457"/>
                  <a:gd name="T14" fmla="*/ 453 w 511"/>
                  <a:gd name="T15" fmla="*/ 119 h 457"/>
                  <a:gd name="T16" fmla="*/ 443 w 511"/>
                  <a:gd name="T17" fmla="*/ 98 h 457"/>
                  <a:gd name="T18" fmla="*/ 445 w 511"/>
                  <a:gd name="T19" fmla="*/ 81 h 457"/>
                  <a:gd name="T20" fmla="*/ 443 w 511"/>
                  <a:gd name="T21" fmla="*/ 66 h 457"/>
                  <a:gd name="T22" fmla="*/ 442 w 511"/>
                  <a:gd name="T23" fmla="*/ 53 h 457"/>
                  <a:gd name="T24" fmla="*/ 432 w 511"/>
                  <a:gd name="T25" fmla="*/ 40 h 457"/>
                  <a:gd name="T26" fmla="*/ 427 w 511"/>
                  <a:gd name="T27" fmla="*/ 15 h 457"/>
                  <a:gd name="T28" fmla="*/ 425 w 511"/>
                  <a:gd name="T29" fmla="*/ 4 h 457"/>
                  <a:gd name="T30" fmla="*/ 372 w 511"/>
                  <a:gd name="T31" fmla="*/ 15 h 457"/>
                  <a:gd name="T32" fmla="*/ 317 w 511"/>
                  <a:gd name="T33" fmla="*/ 25 h 457"/>
                  <a:gd name="T34" fmla="*/ 278 w 511"/>
                  <a:gd name="T35" fmla="*/ 58 h 457"/>
                  <a:gd name="T36" fmla="*/ 257 w 511"/>
                  <a:gd name="T37" fmla="*/ 103 h 457"/>
                  <a:gd name="T38" fmla="*/ 244 w 511"/>
                  <a:gd name="T39" fmla="*/ 122 h 457"/>
                  <a:gd name="T40" fmla="*/ 223 w 511"/>
                  <a:gd name="T41" fmla="*/ 143 h 457"/>
                  <a:gd name="T42" fmla="*/ 229 w 511"/>
                  <a:gd name="T43" fmla="*/ 154 h 457"/>
                  <a:gd name="T44" fmla="*/ 229 w 511"/>
                  <a:gd name="T45" fmla="*/ 150 h 457"/>
                  <a:gd name="T46" fmla="*/ 237 w 511"/>
                  <a:gd name="T47" fmla="*/ 158 h 457"/>
                  <a:gd name="T48" fmla="*/ 242 w 511"/>
                  <a:gd name="T49" fmla="*/ 160 h 457"/>
                  <a:gd name="T50" fmla="*/ 235 w 511"/>
                  <a:gd name="T51" fmla="*/ 169 h 457"/>
                  <a:gd name="T52" fmla="*/ 242 w 511"/>
                  <a:gd name="T53" fmla="*/ 188 h 457"/>
                  <a:gd name="T54" fmla="*/ 246 w 511"/>
                  <a:gd name="T55" fmla="*/ 201 h 457"/>
                  <a:gd name="T56" fmla="*/ 233 w 511"/>
                  <a:gd name="T57" fmla="*/ 209 h 457"/>
                  <a:gd name="T58" fmla="*/ 218 w 511"/>
                  <a:gd name="T59" fmla="*/ 222 h 457"/>
                  <a:gd name="T60" fmla="*/ 208 w 511"/>
                  <a:gd name="T61" fmla="*/ 237 h 457"/>
                  <a:gd name="T62" fmla="*/ 197 w 511"/>
                  <a:gd name="T63" fmla="*/ 246 h 457"/>
                  <a:gd name="T64" fmla="*/ 177 w 511"/>
                  <a:gd name="T65" fmla="*/ 246 h 457"/>
                  <a:gd name="T66" fmla="*/ 148 w 511"/>
                  <a:gd name="T67" fmla="*/ 258 h 457"/>
                  <a:gd name="T68" fmla="*/ 103 w 511"/>
                  <a:gd name="T69" fmla="*/ 250 h 457"/>
                  <a:gd name="T70" fmla="*/ 62 w 511"/>
                  <a:gd name="T71" fmla="*/ 261 h 457"/>
                  <a:gd name="T72" fmla="*/ 49 w 511"/>
                  <a:gd name="T73" fmla="*/ 269 h 457"/>
                  <a:gd name="T74" fmla="*/ 36 w 511"/>
                  <a:gd name="T75" fmla="*/ 276 h 457"/>
                  <a:gd name="T76" fmla="*/ 39 w 511"/>
                  <a:gd name="T77" fmla="*/ 290 h 457"/>
                  <a:gd name="T78" fmla="*/ 52 w 511"/>
                  <a:gd name="T79" fmla="*/ 297 h 457"/>
                  <a:gd name="T80" fmla="*/ 51 w 511"/>
                  <a:gd name="T81" fmla="*/ 305 h 457"/>
                  <a:gd name="T82" fmla="*/ 58 w 511"/>
                  <a:gd name="T83" fmla="*/ 327 h 457"/>
                  <a:gd name="T84" fmla="*/ 43 w 511"/>
                  <a:gd name="T85" fmla="*/ 348 h 457"/>
                  <a:gd name="T86" fmla="*/ 30 w 511"/>
                  <a:gd name="T87" fmla="*/ 363 h 457"/>
                  <a:gd name="T88" fmla="*/ 4 w 511"/>
                  <a:gd name="T89" fmla="*/ 393 h 457"/>
                  <a:gd name="T90" fmla="*/ 2 w 511"/>
                  <a:gd name="T91" fmla="*/ 397 h 457"/>
                  <a:gd name="T92" fmla="*/ 69 w 511"/>
                  <a:gd name="T93" fmla="*/ 410 h 457"/>
                  <a:gd name="T94" fmla="*/ 276 w 511"/>
                  <a:gd name="T95" fmla="*/ 369 h 457"/>
                  <a:gd name="T96" fmla="*/ 349 w 511"/>
                  <a:gd name="T97" fmla="*/ 354 h 457"/>
                  <a:gd name="T98" fmla="*/ 361 w 511"/>
                  <a:gd name="T99" fmla="*/ 363 h 457"/>
                  <a:gd name="T100" fmla="*/ 374 w 511"/>
                  <a:gd name="T101" fmla="*/ 367 h 457"/>
                  <a:gd name="T102" fmla="*/ 381 w 511"/>
                  <a:gd name="T103" fmla="*/ 389 h 457"/>
                  <a:gd name="T104" fmla="*/ 400 w 511"/>
                  <a:gd name="T105" fmla="*/ 401 h 457"/>
                  <a:gd name="T106" fmla="*/ 415 w 511"/>
                  <a:gd name="T107" fmla="*/ 406 h 457"/>
                  <a:gd name="T108" fmla="*/ 487 w 511"/>
                  <a:gd name="T109" fmla="*/ 431 h 457"/>
                  <a:gd name="T110" fmla="*/ 475 w 511"/>
                  <a:gd name="T111" fmla="*/ 408 h 457"/>
                  <a:gd name="T112" fmla="*/ 475 w 511"/>
                  <a:gd name="T113" fmla="*/ 399 h 457"/>
                  <a:gd name="T114" fmla="*/ 483 w 511"/>
                  <a:gd name="T115" fmla="*/ 410 h 457"/>
                  <a:gd name="T116" fmla="*/ 489 w 511"/>
                  <a:gd name="T117" fmla="*/ 442 h 457"/>
                  <a:gd name="T118" fmla="*/ 489 w 511"/>
                  <a:gd name="T119" fmla="*/ 457 h 457"/>
                  <a:gd name="T120" fmla="*/ 498 w 511"/>
                  <a:gd name="T121" fmla="*/ 448 h 457"/>
                  <a:gd name="T122" fmla="*/ 505 w 511"/>
                  <a:gd name="T123" fmla="*/ 425 h 457"/>
                  <a:gd name="T124" fmla="*/ 500 w 511"/>
                  <a:gd name="T125" fmla="*/ 414 h 4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11" h="457">
                    <a:moveTo>
                      <a:pt x="500" y="414"/>
                    </a:moveTo>
                    <a:lnTo>
                      <a:pt x="511" y="402"/>
                    </a:lnTo>
                    <a:lnTo>
                      <a:pt x="511" y="397"/>
                    </a:lnTo>
                    <a:lnTo>
                      <a:pt x="505" y="389"/>
                    </a:lnTo>
                    <a:lnTo>
                      <a:pt x="492" y="312"/>
                    </a:lnTo>
                    <a:lnTo>
                      <a:pt x="489" y="307"/>
                    </a:lnTo>
                    <a:lnTo>
                      <a:pt x="490" y="241"/>
                    </a:lnTo>
                    <a:lnTo>
                      <a:pt x="490" y="233"/>
                    </a:lnTo>
                    <a:lnTo>
                      <a:pt x="487" y="228"/>
                    </a:lnTo>
                    <a:lnTo>
                      <a:pt x="487" y="222"/>
                    </a:lnTo>
                    <a:lnTo>
                      <a:pt x="472" y="152"/>
                    </a:lnTo>
                    <a:lnTo>
                      <a:pt x="460" y="143"/>
                    </a:lnTo>
                    <a:lnTo>
                      <a:pt x="458" y="152"/>
                    </a:lnTo>
                    <a:lnTo>
                      <a:pt x="455" y="145"/>
                    </a:lnTo>
                    <a:lnTo>
                      <a:pt x="457" y="132"/>
                    </a:lnTo>
                    <a:lnTo>
                      <a:pt x="453" y="119"/>
                    </a:lnTo>
                    <a:lnTo>
                      <a:pt x="447" y="111"/>
                    </a:lnTo>
                    <a:lnTo>
                      <a:pt x="443" y="98"/>
                    </a:lnTo>
                    <a:lnTo>
                      <a:pt x="443" y="85"/>
                    </a:lnTo>
                    <a:lnTo>
                      <a:pt x="445" y="81"/>
                    </a:lnTo>
                    <a:lnTo>
                      <a:pt x="445" y="73"/>
                    </a:lnTo>
                    <a:lnTo>
                      <a:pt x="443" y="66"/>
                    </a:lnTo>
                    <a:lnTo>
                      <a:pt x="443" y="60"/>
                    </a:lnTo>
                    <a:lnTo>
                      <a:pt x="442" y="53"/>
                    </a:lnTo>
                    <a:lnTo>
                      <a:pt x="434" y="47"/>
                    </a:lnTo>
                    <a:lnTo>
                      <a:pt x="432" y="40"/>
                    </a:lnTo>
                    <a:lnTo>
                      <a:pt x="432" y="23"/>
                    </a:lnTo>
                    <a:lnTo>
                      <a:pt x="427" y="15"/>
                    </a:lnTo>
                    <a:lnTo>
                      <a:pt x="427" y="8"/>
                    </a:lnTo>
                    <a:lnTo>
                      <a:pt x="425" y="4"/>
                    </a:lnTo>
                    <a:lnTo>
                      <a:pt x="425" y="0"/>
                    </a:lnTo>
                    <a:lnTo>
                      <a:pt x="372" y="15"/>
                    </a:lnTo>
                    <a:lnTo>
                      <a:pt x="323" y="25"/>
                    </a:lnTo>
                    <a:lnTo>
                      <a:pt x="317" y="25"/>
                    </a:lnTo>
                    <a:lnTo>
                      <a:pt x="302" y="32"/>
                    </a:lnTo>
                    <a:lnTo>
                      <a:pt x="278" y="58"/>
                    </a:lnTo>
                    <a:lnTo>
                      <a:pt x="257" y="96"/>
                    </a:lnTo>
                    <a:lnTo>
                      <a:pt x="257" y="103"/>
                    </a:lnTo>
                    <a:lnTo>
                      <a:pt x="246" y="119"/>
                    </a:lnTo>
                    <a:lnTo>
                      <a:pt x="244" y="122"/>
                    </a:lnTo>
                    <a:lnTo>
                      <a:pt x="237" y="130"/>
                    </a:lnTo>
                    <a:lnTo>
                      <a:pt x="223" y="143"/>
                    </a:lnTo>
                    <a:lnTo>
                      <a:pt x="223" y="149"/>
                    </a:lnTo>
                    <a:lnTo>
                      <a:pt x="229" y="154"/>
                    </a:lnTo>
                    <a:lnTo>
                      <a:pt x="231" y="158"/>
                    </a:lnTo>
                    <a:lnTo>
                      <a:pt x="229" y="150"/>
                    </a:lnTo>
                    <a:lnTo>
                      <a:pt x="237" y="147"/>
                    </a:lnTo>
                    <a:lnTo>
                      <a:pt x="237" y="158"/>
                    </a:lnTo>
                    <a:lnTo>
                      <a:pt x="246" y="152"/>
                    </a:lnTo>
                    <a:lnTo>
                      <a:pt x="242" y="160"/>
                    </a:lnTo>
                    <a:lnTo>
                      <a:pt x="240" y="166"/>
                    </a:lnTo>
                    <a:lnTo>
                      <a:pt x="235" y="169"/>
                    </a:lnTo>
                    <a:lnTo>
                      <a:pt x="240" y="182"/>
                    </a:lnTo>
                    <a:lnTo>
                      <a:pt x="242" y="188"/>
                    </a:lnTo>
                    <a:lnTo>
                      <a:pt x="244" y="194"/>
                    </a:lnTo>
                    <a:lnTo>
                      <a:pt x="246" y="201"/>
                    </a:lnTo>
                    <a:lnTo>
                      <a:pt x="240" y="209"/>
                    </a:lnTo>
                    <a:lnTo>
                      <a:pt x="233" y="209"/>
                    </a:lnTo>
                    <a:lnTo>
                      <a:pt x="225" y="216"/>
                    </a:lnTo>
                    <a:lnTo>
                      <a:pt x="218" y="222"/>
                    </a:lnTo>
                    <a:lnTo>
                      <a:pt x="214" y="229"/>
                    </a:lnTo>
                    <a:lnTo>
                      <a:pt x="208" y="237"/>
                    </a:lnTo>
                    <a:lnTo>
                      <a:pt x="201" y="241"/>
                    </a:lnTo>
                    <a:lnTo>
                      <a:pt x="197" y="246"/>
                    </a:lnTo>
                    <a:lnTo>
                      <a:pt x="192" y="244"/>
                    </a:lnTo>
                    <a:lnTo>
                      <a:pt x="177" y="246"/>
                    </a:lnTo>
                    <a:lnTo>
                      <a:pt x="163" y="248"/>
                    </a:lnTo>
                    <a:lnTo>
                      <a:pt x="148" y="258"/>
                    </a:lnTo>
                    <a:lnTo>
                      <a:pt x="131" y="250"/>
                    </a:lnTo>
                    <a:lnTo>
                      <a:pt x="103" y="250"/>
                    </a:lnTo>
                    <a:lnTo>
                      <a:pt x="77" y="256"/>
                    </a:lnTo>
                    <a:lnTo>
                      <a:pt x="62" y="261"/>
                    </a:lnTo>
                    <a:lnTo>
                      <a:pt x="56" y="267"/>
                    </a:lnTo>
                    <a:lnTo>
                      <a:pt x="49" y="269"/>
                    </a:lnTo>
                    <a:lnTo>
                      <a:pt x="41" y="273"/>
                    </a:lnTo>
                    <a:lnTo>
                      <a:pt x="36" y="276"/>
                    </a:lnTo>
                    <a:lnTo>
                      <a:pt x="36" y="276"/>
                    </a:lnTo>
                    <a:lnTo>
                      <a:pt x="39" y="290"/>
                    </a:lnTo>
                    <a:lnTo>
                      <a:pt x="37" y="295"/>
                    </a:lnTo>
                    <a:lnTo>
                      <a:pt x="52" y="297"/>
                    </a:lnTo>
                    <a:lnTo>
                      <a:pt x="52" y="301"/>
                    </a:lnTo>
                    <a:lnTo>
                      <a:pt x="51" y="305"/>
                    </a:lnTo>
                    <a:lnTo>
                      <a:pt x="58" y="320"/>
                    </a:lnTo>
                    <a:lnTo>
                      <a:pt x="58" y="327"/>
                    </a:lnTo>
                    <a:lnTo>
                      <a:pt x="47" y="340"/>
                    </a:lnTo>
                    <a:lnTo>
                      <a:pt x="43" y="348"/>
                    </a:lnTo>
                    <a:lnTo>
                      <a:pt x="37" y="354"/>
                    </a:lnTo>
                    <a:lnTo>
                      <a:pt x="30" y="363"/>
                    </a:lnTo>
                    <a:lnTo>
                      <a:pt x="19" y="376"/>
                    </a:lnTo>
                    <a:lnTo>
                      <a:pt x="4" y="393"/>
                    </a:lnTo>
                    <a:lnTo>
                      <a:pt x="0" y="395"/>
                    </a:lnTo>
                    <a:lnTo>
                      <a:pt x="2" y="397"/>
                    </a:lnTo>
                    <a:lnTo>
                      <a:pt x="5" y="421"/>
                    </a:lnTo>
                    <a:lnTo>
                      <a:pt x="69" y="410"/>
                    </a:lnTo>
                    <a:lnTo>
                      <a:pt x="167" y="391"/>
                    </a:lnTo>
                    <a:lnTo>
                      <a:pt x="276" y="369"/>
                    </a:lnTo>
                    <a:lnTo>
                      <a:pt x="349" y="352"/>
                    </a:lnTo>
                    <a:lnTo>
                      <a:pt x="349" y="354"/>
                    </a:lnTo>
                    <a:lnTo>
                      <a:pt x="357" y="355"/>
                    </a:lnTo>
                    <a:lnTo>
                      <a:pt x="361" y="363"/>
                    </a:lnTo>
                    <a:lnTo>
                      <a:pt x="366" y="361"/>
                    </a:lnTo>
                    <a:lnTo>
                      <a:pt x="374" y="367"/>
                    </a:lnTo>
                    <a:lnTo>
                      <a:pt x="380" y="382"/>
                    </a:lnTo>
                    <a:lnTo>
                      <a:pt x="381" y="389"/>
                    </a:lnTo>
                    <a:lnTo>
                      <a:pt x="387" y="397"/>
                    </a:lnTo>
                    <a:lnTo>
                      <a:pt x="400" y="401"/>
                    </a:lnTo>
                    <a:lnTo>
                      <a:pt x="408" y="402"/>
                    </a:lnTo>
                    <a:lnTo>
                      <a:pt x="415" y="406"/>
                    </a:lnTo>
                    <a:lnTo>
                      <a:pt x="415" y="408"/>
                    </a:lnTo>
                    <a:lnTo>
                      <a:pt x="487" y="431"/>
                    </a:lnTo>
                    <a:lnTo>
                      <a:pt x="481" y="414"/>
                    </a:lnTo>
                    <a:lnTo>
                      <a:pt x="475" y="408"/>
                    </a:lnTo>
                    <a:lnTo>
                      <a:pt x="474" y="401"/>
                    </a:lnTo>
                    <a:lnTo>
                      <a:pt x="475" y="399"/>
                    </a:lnTo>
                    <a:lnTo>
                      <a:pt x="477" y="406"/>
                    </a:lnTo>
                    <a:lnTo>
                      <a:pt x="483" y="410"/>
                    </a:lnTo>
                    <a:lnTo>
                      <a:pt x="487" y="421"/>
                    </a:lnTo>
                    <a:lnTo>
                      <a:pt x="489" y="442"/>
                    </a:lnTo>
                    <a:lnTo>
                      <a:pt x="485" y="457"/>
                    </a:lnTo>
                    <a:lnTo>
                      <a:pt x="489" y="457"/>
                    </a:lnTo>
                    <a:lnTo>
                      <a:pt x="490" y="449"/>
                    </a:lnTo>
                    <a:lnTo>
                      <a:pt x="498" y="448"/>
                    </a:lnTo>
                    <a:lnTo>
                      <a:pt x="500" y="440"/>
                    </a:lnTo>
                    <a:lnTo>
                      <a:pt x="505" y="425"/>
                    </a:lnTo>
                    <a:lnTo>
                      <a:pt x="500" y="417"/>
                    </a:lnTo>
                    <a:lnTo>
                      <a:pt x="500" y="414"/>
                    </a:lnTo>
                    <a:close/>
                  </a:path>
                </a:pathLst>
              </a:custGeom>
              <a:grpFill/>
              <a:ln w="28575" cap="rnd" cmpd="sng">
                <a:solidFill>
                  <a:schemeClr val="bg1"/>
                </a:solidFill>
                <a:prstDash val="solid"/>
                <a:round/>
                <a:headEnd/>
                <a:tailEnd/>
              </a:ln>
            </p:spPr>
            <p:txBody>
              <a:bodyPr/>
              <a:lstStyle/>
              <a:p>
                <a:pPr defTabSz="914217">
                  <a:defRPr/>
                </a:pPr>
                <a:endParaRPr lang="en-US" sz="900"/>
              </a:p>
            </p:txBody>
          </p:sp>
          <p:sp>
            <p:nvSpPr>
              <p:cNvPr id="151" name="Freeform 329"/>
              <p:cNvSpPr>
                <a:spLocks/>
              </p:cNvSpPr>
              <p:nvPr/>
            </p:nvSpPr>
            <p:spPr bwMode="auto">
              <a:xfrm>
                <a:off x="4906045" y="2105075"/>
                <a:ext cx="146025" cy="81972"/>
              </a:xfrm>
              <a:custGeom>
                <a:avLst/>
                <a:gdLst>
                  <a:gd name="T0" fmla="*/ 139 w 152"/>
                  <a:gd name="T1" fmla="*/ 11 h 94"/>
                  <a:gd name="T2" fmla="*/ 135 w 152"/>
                  <a:gd name="T3" fmla="*/ 9 h 94"/>
                  <a:gd name="T4" fmla="*/ 129 w 152"/>
                  <a:gd name="T5" fmla="*/ 11 h 94"/>
                  <a:gd name="T6" fmla="*/ 122 w 152"/>
                  <a:gd name="T7" fmla="*/ 15 h 94"/>
                  <a:gd name="T8" fmla="*/ 112 w 152"/>
                  <a:gd name="T9" fmla="*/ 28 h 94"/>
                  <a:gd name="T10" fmla="*/ 109 w 152"/>
                  <a:gd name="T11" fmla="*/ 30 h 94"/>
                  <a:gd name="T12" fmla="*/ 101 w 152"/>
                  <a:gd name="T13" fmla="*/ 32 h 94"/>
                  <a:gd name="T14" fmla="*/ 107 w 152"/>
                  <a:gd name="T15" fmla="*/ 24 h 94"/>
                  <a:gd name="T16" fmla="*/ 114 w 152"/>
                  <a:gd name="T17" fmla="*/ 19 h 94"/>
                  <a:gd name="T18" fmla="*/ 114 w 152"/>
                  <a:gd name="T19" fmla="*/ 11 h 94"/>
                  <a:gd name="T20" fmla="*/ 120 w 152"/>
                  <a:gd name="T21" fmla="*/ 0 h 94"/>
                  <a:gd name="T22" fmla="*/ 99 w 152"/>
                  <a:gd name="T23" fmla="*/ 24 h 94"/>
                  <a:gd name="T24" fmla="*/ 86 w 152"/>
                  <a:gd name="T25" fmla="*/ 30 h 94"/>
                  <a:gd name="T26" fmla="*/ 65 w 152"/>
                  <a:gd name="T27" fmla="*/ 35 h 94"/>
                  <a:gd name="T28" fmla="*/ 60 w 152"/>
                  <a:gd name="T29" fmla="*/ 37 h 94"/>
                  <a:gd name="T30" fmla="*/ 56 w 152"/>
                  <a:gd name="T31" fmla="*/ 43 h 94"/>
                  <a:gd name="T32" fmla="*/ 49 w 152"/>
                  <a:gd name="T33" fmla="*/ 43 h 94"/>
                  <a:gd name="T34" fmla="*/ 35 w 152"/>
                  <a:gd name="T35" fmla="*/ 50 h 94"/>
                  <a:gd name="T36" fmla="*/ 30 w 152"/>
                  <a:gd name="T37" fmla="*/ 50 h 94"/>
                  <a:gd name="T38" fmla="*/ 22 w 152"/>
                  <a:gd name="T39" fmla="*/ 54 h 94"/>
                  <a:gd name="T40" fmla="*/ 24 w 152"/>
                  <a:gd name="T41" fmla="*/ 62 h 94"/>
                  <a:gd name="T42" fmla="*/ 17 w 152"/>
                  <a:gd name="T43" fmla="*/ 60 h 94"/>
                  <a:gd name="T44" fmla="*/ 15 w 152"/>
                  <a:gd name="T45" fmla="*/ 67 h 94"/>
                  <a:gd name="T46" fmla="*/ 2 w 152"/>
                  <a:gd name="T47" fmla="*/ 75 h 94"/>
                  <a:gd name="T48" fmla="*/ 0 w 152"/>
                  <a:gd name="T49" fmla="*/ 84 h 94"/>
                  <a:gd name="T50" fmla="*/ 0 w 152"/>
                  <a:gd name="T51" fmla="*/ 90 h 94"/>
                  <a:gd name="T52" fmla="*/ 2 w 152"/>
                  <a:gd name="T53" fmla="*/ 92 h 94"/>
                  <a:gd name="T54" fmla="*/ 15 w 152"/>
                  <a:gd name="T55" fmla="*/ 88 h 94"/>
                  <a:gd name="T56" fmla="*/ 7 w 152"/>
                  <a:gd name="T57" fmla="*/ 94 h 94"/>
                  <a:gd name="T58" fmla="*/ 22 w 152"/>
                  <a:gd name="T59" fmla="*/ 88 h 94"/>
                  <a:gd name="T60" fmla="*/ 47 w 152"/>
                  <a:gd name="T61" fmla="*/ 73 h 94"/>
                  <a:gd name="T62" fmla="*/ 49 w 152"/>
                  <a:gd name="T63" fmla="*/ 73 h 94"/>
                  <a:gd name="T64" fmla="*/ 58 w 152"/>
                  <a:gd name="T65" fmla="*/ 67 h 94"/>
                  <a:gd name="T66" fmla="*/ 64 w 152"/>
                  <a:gd name="T67" fmla="*/ 64 h 94"/>
                  <a:gd name="T68" fmla="*/ 79 w 152"/>
                  <a:gd name="T69" fmla="*/ 56 h 94"/>
                  <a:gd name="T70" fmla="*/ 86 w 152"/>
                  <a:gd name="T71" fmla="*/ 52 h 94"/>
                  <a:gd name="T72" fmla="*/ 94 w 152"/>
                  <a:gd name="T73" fmla="*/ 49 h 94"/>
                  <a:gd name="T74" fmla="*/ 99 w 152"/>
                  <a:gd name="T75" fmla="*/ 47 h 94"/>
                  <a:gd name="T76" fmla="*/ 112 w 152"/>
                  <a:gd name="T77" fmla="*/ 37 h 94"/>
                  <a:gd name="T78" fmla="*/ 114 w 152"/>
                  <a:gd name="T79" fmla="*/ 32 h 94"/>
                  <a:gd name="T80" fmla="*/ 122 w 152"/>
                  <a:gd name="T81" fmla="*/ 30 h 94"/>
                  <a:gd name="T82" fmla="*/ 135 w 152"/>
                  <a:gd name="T83" fmla="*/ 19 h 94"/>
                  <a:gd name="T84" fmla="*/ 143 w 152"/>
                  <a:gd name="T85" fmla="*/ 15 h 94"/>
                  <a:gd name="T86" fmla="*/ 152 w 152"/>
                  <a:gd name="T87" fmla="*/ 3 h 94"/>
                  <a:gd name="T88" fmla="*/ 144 w 152"/>
                  <a:gd name="T89" fmla="*/ 7 h 94"/>
                  <a:gd name="T90" fmla="*/ 139 w 152"/>
                  <a:gd name="T91" fmla="*/ 11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52" h="94">
                    <a:moveTo>
                      <a:pt x="139" y="11"/>
                    </a:moveTo>
                    <a:lnTo>
                      <a:pt x="135" y="9"/>
                    </a:lnTo>
                    <a:lnTo>
                      <a:pt x="129" y="11"/>
                    </a:lnTo>
                    <a:lnTo>
                      <a:pt x="122" y="15"/>
                    </a:lnTo>
                    <a:lnTo>
                      <a:pt x="112" y="28"/>
                    </a:lnTo>
                    <a:lnTo>
                      <a:pt x="109" y="30"/>
                    </a:lnTo>
                    <a:lnTo>
                      <a:pt x="101" y="32"/>
                    </a:lnTo>
                    <a:lnTo>
                      <a:pt x="107" y="24"/>
                    </a:lnTo>
                    <a:lnTo>
                      <a:pt x="114" y="19"/>
                    </a:lnTo>
                    <a:lnTo>
                      <a:pt x="114" y="11"/>
                    </a:lnTo>
                    <a:lnTo>
                      <a:pt x="120" y="0"/>
                    </a:lnTo>
                    <a:lnTo>
                      <a:pt x="99" y="24"/>
                    </a:lnTo>
                    <a:lnTo>
                      <a:pt x="86" y="30"/>
                    </a:lnTo>
                    <a:lnTo>
                      <a:pt x="65" y="35"/>
                    </a:lnTo>
                    <a:lnTo>
                      <a:pt x="60" y="37"/>
                    </a:lnTo>
                    <a:lnTo>
                      <a:pt x="56" y="43"/>
                    </a:lnTo>
                    <a:lnTo>
                      <a:pt x="49" y="43"/>
                    </a:lnTo>
                    <a:lnTo>
                      <a:pt x="35" y="50"/>
                    </a:lnTo>
                    <a:lnTo>
                      <a:pt x="30" y="50"/>
                    </a:lnTo>
                    <a:lnTo>
                      <a:pt x="22" y="54"/>
                    </a:lnTo>
                    <a:lnTo>
                      <a:pt x="24" y="62"/>
                    </a:lnTo>
                    <a:lnTo>
                      <a:pt x="17" y="60"/>
                    </a:lnTo>
                    <a:lnTo>
                      <a:pt x="15" y="67"/>
                    </a:lnTo>
                    <a:lnTo>
                      <a:pt x="2" y="75"/>
                    </a:lnTo>
                    <a:lnTo>
                      <a:pt x="0" y="84"/>
                    </a:lnTo>
                    <a:lnTo>
                      <a:pt x="0" y="90"/>
                    </a:lnTo>
                    <a:lnTo>
                      <a:pt x="2" y="92"/>
                    </a:lnTo>
                    <a:lnTo>
                      <a:pt x="15" y="88"/>
                    </a:lnTo>
                    <a:lnTo>
                      <a:pt x="7" y="94"/>
                    </a:lnTo>
                    <a:lnTo>
                      <a:pt x="22" y="88"/>
                    </a:lnTo>
                    <a:lnTo>
                      <a:pt x="47" y="73"/>
                    </a:lnTo>
                    <a:lnTo>
                      <a:pt x="49" y="73"/>
                    </a:lnTo>
                    <a:lnTo>
                      <a:pt x="58" y="67"/>
                    </a:lnTo>
                    <a:lnTo>
                      <a:pt x="64" y="64"/>
                    </a:lnTo>
                    <a:lnTo>
                      <a:pt x="79" y="56"/>
                    </a:lnTo>
                    <a:lnTo>
                      <a:pt x="86" y="52"/>
                    </a:lnTo>
                    <a:lnTo>
                      <a:pt x="94" y="49"/>
                    </a:lnTo>
                    <a:lnTo>
                      <a:pt x="99" y="47"/>
                    </a:lnTo>
                    <a:lnTo>
                      <a:pt x="112" y="37"/>
                    </a:lnTo>
                    <a:lnTo>
                      <a:pt x="114" y="32"/>
                    </a:lnTo>
                    <a:lnTo>
                      <a:pt x="122" y="30"/>
                    </a:lnTo>
                    <a:lnTo>
                      <a:pt x="135" y="19"/>
                    </a:lnTo>
                    <a:lnTo>
                      <a:pt x="143" y="15"/>
                    </a:lnTo>
                    <a:lnTo>
                      <a:pt x="152" y="3"/>
                    </a:lnTo>
                    <a:lnTo>
                      <a:pt x="144" y="7"/>
                    </a:lnTo>
                    <a:lnTo>
                      <a:pt x="139" y="11"/>
                    </a:lnTo>
                    <a:close/>
                  </a:path>
                </a:pathLst>
              </a:custGeom>
              <a:grpFill/>
              <a:ln w="28575" cap="rnd" cmpd="sng">
                <a:solidFill>
                  <a:schemeClr val="bg1"/>
                </a:solidFill>
                <a:prstDash val="solid"/>
                <a:round/>
                <a:headEnd/>
                <a:tailEnd/>
              </a:ln>
            </p:spPr>
            <p:txBody>
              <a:bodyPr/>
              <a:lstStyle/>
              <a:p>
                <a:pPr defTabSz="914217">
                  <a:defRPr/>
                </a:pPr>
                <a:endParaRPr lang="en-US" sz="900"/>
              </a:p>
            </p:txBody>
          </p:sp>
        </p:grpSp>
        <p:grpSp>
          <p:nvGrpSpPr>
            <p:cNvPr id="132" name="Group 131"/>
            <p:cNvGrpSpPr/>
            <p:nvPr/>
          </p:nvGrpSpPr>
          <p:grpSpPr>
            <a:xfrm>
              <a:off x="11244986" y="5162985"/>
              <a:ext cx="686650" cy="339935"/>
              <a:chOff x="4907967" y="1921074"/>
              <a:chExt cx="285325" cy="141272"/>
            </a:xfrm>
            <a:grpFill/>
          </p:grpSpPr>
          <p:sp>
            <p:nvSpPr>
              <p:cNvPr id="143" name="Freeform 144"/>
              <p:cNvSpPr>
                <a:spLocks/>
              </p:cNvSpPr>
              <p:nvPr/>
            </p:nvSpPr>
            <p:spPr bwMode="auto">
              <a:xfrm>
                <a:off x="4907967" y="1921074"/>
                <a:ext cx="273797" cy="131678"/>
              </a:xfrm>
              <a:custGeom>
                <a:avLst/>
                <a:gdLst>
                  <a:gd name="T0" fmla="*/ 169 w 285"/>
                  <a:gd name="T1" fmla="*/ 6 h 151"/>
                  <a:gd name="T2" fmla="*/ 163 w 285"/>
                  <a:gd name="T3" fmla="*/ 13 h 151"/>
                  <a:gd name="T4" fmla="*/ 150 w 285"/>
                  <a:gd name="T5" fmla="*/ 30 h 151"/>
                  <a:gd name="T6" fmla="*/ 1 w 285"/>
                  <a:gd name="T7" fmla="*/ 62 h 151"/>
                  <a:gd name="T8" fmla="*/ 0 w 285"/>
                  <a:gd name="T9" fmla="*/ 136 h 151"/>
                  <a:gd name="T10" fmla="*/ 48 w 285"/>
                  <a:gd name="T11" fmla="*/ 130 h 151"/>
                  <a:gd name="T12" fmla="*/ 69 w 285"/>
                  <a:gd name="T13" fmla="*/ 126 h 151"/>
                  <a:gd name="T14" fmla="*/ 80 w 285"/>
                  <a:gd name="T15" fmla="*/ 122 h 151"/>
                  <a:gd name="T16" fmla="*/ 129 w 285"/>
                  <a:gd name="T17" fmla="*/ 111 h 151"/>
                  <a:gd name="T18" fmla="*/ 159 w 285"/>
                  <a:gd name="T19" fmla="*/ 104 h 151"/>
                  <a:gd name="T20" fmla="*/ 169 w 285"/>
                  <a:gd name="T21" fmla="*/ 115 h 151"/>
                  <a:gd name="T22" fmla="*/ 174 w 285"/>
                  <a:gd name="T23" fmla="*/ 122 h 151"/>
                  <a:gd name="T24" fmla="*/ 178 w 285"/>
                  <a:gd name="T25" fmla="*/ 128 h 151"/>
                  <a:gd name="T26" fmla="*/ 189 w 285"/>
                  <a:gd name="T27" fmla="*/ 126 h 151"/>
                  <a:gd name="T28" fmla="*/ 191 w 285"/>
                  <a:gd name="T29" fmla="*/ 128 h 151"/>
                  <a:gd name="T30" fmla="*/ 195 w 285"/>
                  <a:gd name="T31" fmla="*/ 136 h 151"/>
                  <a:gd name="T32" fmla="*/ 199 w 285"/>
                  <a:gd name="T33" fmla="*/ 151 h 151"/>
                  <a:gd name="T34" fmla="*/ 210 w 285"/>
                  <a:gd name="T35" fmla="*/ 143 h 151"/>
                  <a:gd name="T36" fmla="*/ 221 w 285"/>
                  <a:gd name="T37" fmla="*/ 126 h 151"/>
                  <a:gd name="T38" fmla="*/ 231 w 285"/>
                  <a:gd name="T39" fmla="*/ 115 h 151"/>
                  <a:gd name="T40" fmla="*/ 235 w 285"/>
                  <a:gd name="T41" fmla="*/ 136 h 151"/>
                  <a:gd name="T42" fmla="*/ 248 w 285"/>
                  <a:gd name="T43" fmla="*/ 130 h 151"/>
                  <a:gd name="T44" fmla="*/ 253 w 285"/>
                  <a:gd name="T45" fmla="*/ 122 h 151"/>
                  <a:gd name="T46" fmla="*/ 282 w 285"/>
                  <a:gd name="T47" fmla="*/ 109 h 151"/>
                  <a:gd name="T48" fmla="*/ 282 w 285"/>
                  <a:gd name="T49" fmla="*/ 89 h 151"/>
                  <a:gd name="T50" fmla="*/ 265 w 285"/>
                  <a:gd name="T51" fmla="*/ 72 h 151"/>
                  <a:gd name="T52" fmla="*/ 250 w 285"/>
                  <a:gd name="T53" fmla="*/ 70 h 151"/>
                  <a:gd name="T54" fmla="*/ 265 w 285"/>
                  <a:gd name="T55" fmla="*/ 75 h 151"/>
                  <a:gd name="T56" fmla="*/ 274 w 285"/>
                  <a:gd name="T57" fmla="*/ 83 h 151"/>
                  <a:gd name="T58" fmla="*/ 270 w 285"/>
                  <a:gd name="T59" fmla="*/ 100 h 151"/>
                  <a:gd name="T60" fmla="*/ 250 w 285"/>
                  <a:gd name="T61" fmla="*/ 109 h 151"/>
                  <a:gd name="T62" fmla="*/ 238 w 285"/>
                  <a:gd name="T63" fmla="*/ 107 h 151"/>
                  <a:gd name="T64" fmla="*/ 225 w 285"/>
                  <a:gd name="T65" fmla="*/ 92 h 151"/>
                  <a:gd name="T66" fmla="*/ 219 w 285"/>
                  <a:gd name="T67" fmla="*/ 83 h 151"/>
                  <a:gd name="T68" fmla="*/ 219 w 285"/>
                  <a:gd name="T69" fmla="*/ 79 h 151"/>
                  <a:gd name="T70" fmla="*/ 199 w 285"/>
                  <a:gd name="T71" fmla="*/ 64 h 151"/>
                  <a:gd name="T72" fmla="*/ 186 w 285"/>
                  <a:gd name="T73" fmla="*/ 64 h 151"/>
                  <a:gd name="T74" fmla="*/ 188 w 285"/>
                  <a:gd name="T75" fmla="*/ 58 h 151"/>
                  <a:gd name="T76" fmla="*/ 191 w 285"/>
                  <a:gd name="T77" fmla="*/ 43 h 151"/>
                  <a:gd name="T78" fmla="*/ 193 w 285"/>
                  <a:gd name="T79" fmla="*/ 34 h 151"/>
                  <a:gd name="T80" fmla="*/ 208 w 285"/>
                  <a:gd name="T81" fmla="*/ 19 h 151"/>
                  <a:gd name="T82" fmla="*/ 203 w 285"/>
                  <a:gd name="T83" fmla="*/ 21 h 151"/>
                  <a:gd name="T84" fmla="*/ 189 w 285"/>
                  <a:gd name="T85" fmla="*/ 17 h 151"/>
                  <a:gd name="T86" fmla="*/ 182 w 285"/>
                  <a:gd name="T87" fmla="*/ 8 h 151"/>
                  <a:gd name="T88" fmla="*/ 180 w 285"/>
                  <a:gd name="T89" fmla="*/ 0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85" h="151">
                    <a:moveTo>
                      <a:pt x="176" y="2"/>
                    </a:moveTo>
                    <a:lnTo>
                      <a:pt x="169" y="6"/>
                    </a:lnTo>
                    <a:lnTo>
                      <a:pt x="165" y="13"/>
                    </a:lnTo>
                    <a:lnTo>
                      <a:pt x="163" y="13"/>
                    </a:lnTo>
                    <a:lnTo>
                      <a:pt x="159" y="19"/>
                    </a:lnTo>
                    <a:lnTo>
                      <a:pt x="150" y="30"/>
                    </a:lnTo>
                    <a:lnTo>
                      <a:pt x="62" y="51"/>
                    </a:lnTo>
                    <a:lnTo>
                      <a:pt x="1" y="62"/>
                    </a:lnTo>
                    <a:lnTo>
                      <a:pt x="1" y="70"/>
                    </a:lnTo>
                    <a:lnTo>
                      <a:pt x="0" y="136"/>
                    </a:lnTo>
                    <a:lnTo>
                      <a:pt x="3" y="141"/>
                    </a:lnTo>
                    <a:lnTo>
                      <a:pt x="48" y="130"/>
                    </a:lnTo>
                    <a:lnTo>
                      <a:pt x="56" y="130"/>
                    </a:lnTo>
                    <a:lnTo>
                      <a:pt x="69" y="126"/>
                    </a:lnTo>
                    <a:lnTo>
                      <a:pt x="73" y="126"/>
                    </a:lnTo>
                    <a:lnTo>
                      <a:pt x="80" y="122"/>
                    </a:lnTo>
                    <a:lnTo>
                      <a:pt x="120" y="113"/>
                    </a:lnTo>
                    <a:lnTo>
                      <a:pt x="129" y="111"/>
                    </a:lnTo>
                    <a:lnTo>
                      <a:pt x="133" y="111"/>
                    </a:lnTo>
                    <a:lnTo>
                      <a:pt x="159" y="104"/>
                    </a:lnTo>
                    <a:lnTo>
                      <a:pt x="167" y="109"/>
                    </a:lnTo>
                    <a:lnTo>
                      <a:pt x="169" y="115"/>
                    </a:lnTo>
                    <a:lnTo>
                      <a:pt x="172" y="117"/>
                    </a:lnTo>
                    <a:lnTo>
                      <a:pt x="174" y="122"/>
                    </a:lnTo>
                    <a:lnTo>
                      <a:pt x="178" y="126"/>
                    </a:lnTo>
                    <a:lnTo>
                      <a:pt x="178" y="128"/>
                    </a:lnTo>
                    <a:lnTo>
                      <a:pt x="184" y="132"/>
                    </a:lnTo>
                    <a:lnTo>
                      <a:pt x="189" y="126"/>
                    </a:lnTo>
                    <a:lnTo>
                      <a:pt x="191" y="120"/>
                    </a:lnTo>
                    <a:lnTo>
                      <a:pt x="191" y="128"/>
                    </a:lnTo>
                    <a:lnTo>
                      <a:pt x="189" y="134"/>
                    </a:lnTo>
                    <a:lnTo>
                      <a:pt x="195" y="136"/>
                    </a:lnTo>
                    <a:lnTo>
                      <a:pt x="199" y="147"/>
                    </a:lnTo>
                    <a:lnTo>
                      <a:pt x="199" y="151"/>
                    </a:lnTo>
                    <a:lnTo>
                      <a:pt x="203" y="143"/>
                    </a:lnTo>
                    <a:lnTo>
                      <a:pt x="210" y="143"/>
                    </a:lnTo>
                    <a:lnTo>
                      <a:pt x="214" y="132"/>
                    </a:lnTo>
                    <a:lnTo>
                      <a:pt x="221" y="126"/>
                    </a:lnTo>
                    <a:lnTo>
                      <a:pt x="223" y="120"/>
                    </a:lnTo>
                    <a:lnTo>
                      <a:pt x="231" y="115"/>
                    </a:lnTo>
                    <a:lnTo>
                      <a:pt x="231" y="122"/>
                    </a:lnTo>
                    <a:lnTo>
                      <a:pt x="235" y="136"/>
                    </a:lnTo>
                    <a:lnTo>
                      <a:pt x="242" y="134"/>
                    </a:lnTo>
                    <a:lnTo>
                      <a:pt x="248" y="130"/>
                    </a:lnTo>
                    <a:lnTo>
                      <a:pt x="250" y="122"/>
                    </a:lnTo>
                    <a:lnTo>
                      <a:pt x="253" y="122"/>
                    </a:lnTo>
                    <a:lnTo>
                      <a:pt x="272" y="111"/>
                    </a:lnTo>
                    <a:lnTo>
                      <a:pt x="282" y="109"/>
                    </a:lnTo>
                    <a:lnTo>
                      <a:pt x="285" y="102"/>
                    </a:lnTo>
                    <a:lnTo>
                      <a:pt x="282" y="89"/>
                    </a:lnTo>
                    <a:lnTo>
                      <a:pt x="272" y="75"/>
                    </a:lnTo>
                    <a:lnTo>
                      <a:pt x="265" y="72"/>
                    </a:lnTo>
                    <a:lnTo>
                      <a:pt x="257" y="68"/>
                    </a:lnTo>
                    <a:lnTo>
                      <a:pt x="250" y="70"/>
                    </a:lnTo>
                    <a:lnTo>
                      <a:pt x="257" y="72"/>
                    </a:lnTo>
                    <a:lnTo>
                      <a:pt x="265" y="75"/>
                    </a:lnTo>
                    <a:lnTo>
                      <a:pt x="268" y="83"/>
                    </a:lnTo>
                    <a:lnTo>
                      <a:pt x="274" y="83"/>
                    </a:lnTo>
                    <a:lnTo>
                      <a:pt x="278" y="94"/>
                    </a:lnTo>
                    <a:lnTo>
                      <a:pt x="270" y="100"/>
                    </a:lnTo>
                    <a:lnTo>
                      <a:pt x="257" y="111"/>
                    </a:lnTo>
                    <a:lnTo>
                      <a:pt x="250" y="109"/>
                    </a:lnTo>
                    <a:lnTo>
                      <a:pt x="244" y="109"/>
                    </a:lnTo>
                    <a:lnTo>
                      <a:pt x="238" y="107"/>
                    </a:lnTo>
                    <a:lnTo>
                      <a:pt x="233" y="94"/>
                    </a:lnTo>
                    <a:lnTo>
                      <a:pt x="225" y="92"/>
                    </a:lnTo>
                    <a:lnTo>
                      <a:pt x="219" y="89"/>
                    </a:lnTo>
                    <a:lnTo>
                      <a:pt x="219" y="83"/>
                    </a:lnTo>
                    <a:lnTo>
                      <a:pt x="225" y="87"/>
                    </a:lnTo>
                    <a:lnTo>
                      <a:pt x="219" y="79"/>
                    </a:lnTo>
                    <a:lnTo>
                      <a:pt x="206" y="66"/>
                    </a:lnTo>
                    <a:lnTo>
                      <a:pt x="199" y="64"/>
                    </a:lnTo>
                    <a:lnTo>
                      <a:pt x="191" y="68"/>
                    </a:lnTo>
                    <a:lnTo>
                      <a:pt x="186" y="64"/>
                    </a:lnTo>
                    <a:lnTo>
                      <a:pt x="180" y="58"/>
                    </a:lnTo>
                    <a:lnTo>
                      <a:pt x="188" y="58"/>
                    </a:lnTo>
                    <a:lnTo>
                      <a:pt x="186" y="51"/>
                    </a:lnTo>
                    <a:lnTo>
                      <a:pt x="191" y="43"/>
                    </a:lnTo>
                    <a:lnTo>
                      <a:pt x="189" y="42"/>
                    </a:lnTo>
                    <a:lnTo>
                      <a:pt x="193" y="34"/>
                    </a:lnTo>
                    <a:lnTo>
                      <a:pt x="206" y="26"/>
                    </a:lnTo>
                    <a:lnTo>
                      <a:pt x="208" y="19"/>
                    </a:lnTo>
                    <a:lnTo>
                      <a:pt x="201" y="19"/>
                    </a:lnTo>
                    <a:lnTo>
                      <a:pt x="203" y="21"/>
                    </a:lnTo>
                    <a:lnTo>
                      <a:pt x="195" y="23"/>
                    </a:lnTo>
                    <a:lnTo>
                      <a:pt x="189" y="17"/>
                    </a:lnTo>
                    <a:lnTo>
                      <a:pt x="188" y="10"/>
                    </a:lnTo>
                    <a:lnTo>
                      <a:pt x="182" y="8"/>
                    </a:lnTo>
                    <a:lnTo>
                      <a:pt x="184" y="0"/>
                    </a:lnTo>
                    <a:lnTo>
                      <a:pt x="180" y="0"/>
                    </a:lnTo>
                    <a:lnTo>
                      <a:pt x="176" y="2"/>
                    </a:lnTo>
                    <a:close/>
                  </a:path>
                </a:pathLst>
              </a:custGeom>
              <a:grpFill/>
              <a:ln w="28575" cap="rnd" cmpd="sng">
                <a:solidFill>
                  <a:schemeClr val="bg1"/>
                </a:solidFill>
                <a:prstDash val="solid"/>
                <a:round/>
                <a:headEnd/>
                <a:tailEnd/>
              </a:ln>
            </p:spPr>
            <p:txBody>
              <a:bodyPr/>
              <a:lstStyle/>
              <a:p>
                <a:pPr defTabSz="914217">
                  <a:defRPr/>
                </a:pPr>
                <a:endParaRPr lang="en-US" sz="900"/>
              </a:p>
            </p:txBody>
          </p:sp>
          <p:sp>
            <p:nvSpPr>
              <p:cNvPr id="144" name="Freeform 330"/>
              <p:cNvSpPr>
                <a:spLocks/>
              </p:cNvSpPr>
              <p:nvPr/>
            </p:nvSpPr>
            <p:spPr bwMode="auto">
              <a:xfrm>
                <a:off x="5127965" y="2045777"/>
                <a:ext cx="20174" cy="16569"/>
              </a:xfrm>
              <a:custGeom>
                <a:avLst/>
                <a:gdLst>
                  <a:gd name="T0" fmla="*/ 9 w 21"/>
                  <a:gd name="T1" fmla="*/ 0 h 19"/>
                  <a:gd name="T2" fmla="*/ 6 w 21"/>
                  <a:gd name="T3" fmla="*/ 6 h 19"/>
                  <a:gd name="T4" fmla="*/ 0 w 21"/>
                  <a:gd name="T5" fmla="*/ 19 h 19"/>
                  <a:gd name="T6" fmla="*/ 13 w 21"/>
                  <a:gd name="T7" fmla="*/ 11 h 19"/>
                  <a:gd name="T8" fmla="*/ 21 w 21"/>
                  <a:gd name="T9" fmla="*/ 6 h 19"/>
                  <a:gd name="T10" fmla="*/ 15 w 21"/>
                  <a:gd name="T11" fmla="*/ 0 h 19"/>
                  <a:gd name="T12" fmla="*/ 9 w 21"/>
                  <a:gd name="T13" fmla="*/ 0 h 19"/>
                </a:gdLst>
                <a:ahLst/>
                <a:cxnLst>
                  <a:cxn ang="0">
                    <a:pos x="T0" y="T1"/>
                  </a:cxn>
                  <a:cxn ang="0">
                    <a:pos x="T2" y="T3"/>
                  </a:cxn>
                  <a:cxn ang="0">
                    <a:pos x="T4" y="T5"/>
                  </a:cxn>
                  <a:cxn ang="0">
                    <a:pos x="T6" y="T7"/>
                  </a:cxn>
                  <a:cxn ang="0">
                    <a:pos x="T8" y="T9"/>
                  </a:cxn>
                  <a:cxn ang="0">
                    <a:pos x="T10" y="T11"/>
                  </a:cxn>
                  <a:cxn ang="0">
                    <a:pos x="T12" y="T13"/>
                  </a:cxn>
                </a:cxnLst>
                <a:rect l="0" t="0" r="r" b="b"/>
                <a:pathLst>
                  <a:path w="21" h="19">
                    <a:moveTo>
                      <a:pt x="9" y="0"/>
                    </a:moveTo>
                    <a:lnTo>
                      <a:pt x="6" y="6"/>
                    </a:lnTo>
                    <a:lnTo>
                      <a:pt x="0" y="19"/>
                    </a:lnTo>
                    <a:lnTo>
                      <a:pt x="13" y="11"/>
                    </a:lnTo>
                    <a:lnTo>
                      <a:pt x="21" y="6"/>
                    </a:lnTo>
                    <a:lnTo>
                      <a:pt x="15" y="0"/>
                    </a:lnTo>
                    <a:lnTo>
                      <a:pt x="9" y="0"/>
                    </a:lnTo>
                    <a:close/>
                  </a:path>
                </a:pathLst>
              </a:custGeom>
              <a:grpFill/>
              <a:ln w="28575" cap="rnd" cmpd="sng">
                <a:solidFill>
                  <a:schemeClr val="bg1"/>
                </a:solidFill>
                <a:prstDash val="solid"/>
                <a:round/>
                <a:headEnd/>
                <a:tailEnd/>
              </a:ln>
            </p:spPr>
            <p:txBody>
              <a:bodyPr/>
              <a:lstStyle/>
              <a:p>
                <a:pPr defTabSz="914217">
                  <a:defRPr/>
                </a:pPr>
                <a:endParaRPr lang="en-US" sz="900"/>
              </a:p>
            </p:txBody>
          </p:sp>
          <p:sp>
            <p:nvSpPr>
              <p:cNvPr id="145" name="Freeform 331"/>
              <p:cNvSpPr>
                <a:spLocks/>
              </p:cNvSpPr>
              <p:nvPr/>
            </p:nvSpPr>
            <p:spPr bwMode="auto">
              <a:xfrm>
                <a:off x="5127965" y="2045777"/>
                <a:ext cx="20174" cy="16569"/>
              </a:xfrm>
              <a:custGeom>
                <a:avLst/>
                <a:gdLst>
                  <a:gd name="T0" fmla="*/ 9 w 21"/>
                  <a:gd name="T1" fmla="*/ 0 h 19"/>
                  <a:gd name="T2" fmla="*/ 6 w 21"/>
                  <a:gd name="T3" fmla="*/ 6 h 19"/>
                  <a:gd name="T4" fmla="*/ 0 w 21"/>
                  <a:gd name="T5" fmla="*/ 19 h 19"/>
                  <a:gd name="T6" fmla="*/ 13 w 21"/>
                  <a:gd name="T7" fmla="*/ 11 h 19"/>
                  <a:gd name="T8" fmla="*/ 21 w 21"/>
                  <a:gd name="T9" fmla="*/ 6 h 19"/>
                  <a:gd name="T10" fmla="*/ 15 w 21"/>
                  <a:gd name="T11" fmla="*/ 0 h 19"/>
                  <a:gd name="T12" fmla="*/ 9 w 21"/>
                  <a:gd name="T13" fmla="*/ 0 h 19"/>
                </a:gdLst>
                <a:ahLst/>
                <a:cxnLst>
                  <a:cxn ang="0">
                    <a:pos x="T0" y="T1"/>
                  </a:cxn>
                  <a:cxn ang="0">
                    <a:pos x="T2" y="T3"/>
                  </a:cxn>
                  <a:cxn ang="0">
                    <a:pos x="T4" y="T5"/>
                  </a:cxn>
                  <a:cxn ang="0">
                    <a:pos x="T6" y="T7"/>
                  </a:cxn>
                  <a:cxn ang="0">
                    <a:pos x="T8" y="T9"/>
                  </a:cxn>
                  <a:cxn ang="0">
                    <a:pos x="T10" y="T11"/>
                  </a:cxn>
                  <a:cxn ang="0">
                    <a:pos x="T12" y="T13"/>
                  </a:cxn>
                </a:cxnLst>
                <a:rect l="0" t="0" r="r" b="b"/>
                <a:pathLst>
                  <a:path w="21" h="19">
                    <a:moveTo>
                      <a:pt x="9" y="0"/>
                    </a:moveTo>
                    <a:lnTo>
                      <a:pt x="6" y="6"/>
                    </a:lnTo>
                    <a:lnTo>
                      <a:pt x="0" y="19"/>
                    </a:lnTo>
                    <a:lnTo>
                      <a:pt x="13" y="11"/>
                    </a:lnTo>
                    <a:lnTo>
                      <a:pt x="21" y="6"/>
                    </a:lnTo>
                    <a:lnTo>
                      <a:pt x="15" y="0"/>
                    </a:lnTo>
                    <a:lnTo>
                      <a:pt x="9" y="0"/>
                    </a:lnTo>
                    <a:close/>
                  </a:path>
                </a:pathLst>
              </a:custGeom>
              <a:grpFill/>
              <a:ln w="28575" cap="rnd" cmpd="sng">
                <a:solidFill>
                  <a:schemeClr val="bg1"/>
                </a:solidFill>
                <a:prstDash val="solid"/>
                <a:round/>
                <a:headEnd/>
                <a:tailEnd/>
              </a:ln>
            </p:spPr>
            <p:txBody>
              <a:bodyPr/>
              <a:lstStyle/>
              <a:p>
                <a:pPr defTabSz="914217">
                  <a:defRPr/>
                </a:pPr>
                <a:endParaRPr lang="en-US" sz="900"/>
              </a:p>
            </p:txBody>
          </p:sp>
          <p:sp>
            <p:nvSpPr>
              <p:cNvPr id="146" name="Freeform 332"/>
              <p:cNvSpPr>
                <a:spLocks/>
              </p:cNvSpPr>
              <p:nvPr/>
            </p:nvSpPr>
            <p:spPr bwMode="auto">
              <a:xfrm>
                <a:off x="5127965" y="2045777"/>
                <a:ext cx="20174" cy="16569"/>
              </a:xfrm>
              <a:custGeom>
                <a:avLst/>
                <a:gdLst>
                  <a:gd name="T0" fmla="*/ 9 w 21"/>
                  <a:gd name="T1" fmla="*/ 0 h 19"/>
                  <a:gd name="T2" fmla="*/ 6 w 21"/>
                  <a:gd name="T3" fmla="*/ 6 h 19"/>
                  <a:gd name="T4" fmla="*/ 0 w 21"/>
                  <a:gd name="T5" fmla="*/ 19 h 19"/>
                  <a:gd name="T6" fmla="*/ 13 w 21"/>
                  <a:gd name="T7" fmla="*/ 11 h 19"/>
                  <a:gd name="T8" fmla="*/ 21 w 21"/>
                  <a:gd name="T9" fmla="*/ 6 h 19"/>
                  <a:gd name="T10" fmla="*/ 15 w 21"/>
                  <a:gd name="T11" fmla="*/ 0 h 19"/>
                  <a:gd name="T12" fmla="*/ 9 w 21"/>
                  <a:gd name="T13" fmla="*/ 0 h 19"/>
                </a:gdLst>
                <a:ahLst/>
                <a:cxnLst>
                  <a:cxn ang="0">
                    <a:pos x="T0" y="T1"/>
                  </a:cxn>
                  <a:cxn ang="0">
                    <a:pos x="T2" y="T3"/>
                  </a:cxn>
                  <a:cxn ang="0">
                    <a:pos x="T4" y="T5"/>
                  </a:cxn>
                  <a:cxn ang="0">
                    <a:pos x="T6" y="T7"/>
                  </a:cxn>
                  <a:cxn ang="0">
                    <a:pos x="T8" y="T9"/>
                  </a:cxn>
                  <a:cxn ang="0">
                    <a:pos x="T10" y="T11"/>
                  </a:cxn>
                  <a:cxn ang="0">
                    <a:pos x="T12" y="T13"/>
                  </a:cxn>
                </a:cxnLst>
                <a:rect l="0" t="0" r="r" b="b"/>
                <a:pathLst>
                  <a:path w="21" h="19">
                    <a:moveTo>
                      <a:pt x="9" y="0"/>
                    </a:moveTo>
                    <a:lnTo>
                      <a:pt x="6" y="6"/>
                    </a:lnTo>
                    <a:lnTo>
                      <a:pt x="0" y="19"/>
                    </a:lnTo>
                    <a:lnTo>
                      <a:pt x="13" y="11"/>
                    </a:lnTo>
                    <a:lnTo>
                      <a:pt x="21" y="6"/>
                    </a:lnTo>
                    <a:lnTo>
                      <a:pt x="15" y="0"/>
                    </a:lnTo>
                    <a:lnTo>
                      <a:pt x="9" y="0"/>
                    </a:lnTo>
                    <a:close/>
                  </a:path>
                </a:pathLst>
              </a:custGeom>
              <a:grpFill/>
              <a:ln w="28575" cap="rnd" cmpd="sng">
                <a:solidFill>
                  <a:schemeClr val="bg1"/>
                </a:solidFill>
                <a:prstDash val="solid"/>
                <a:round/>
                <a:headEnd/>
                <a:tailEnd/>
              </a:ln>
            </p:spPr>
            <p:txBody>
              <a:bodyPr/>
              <a:lstStyle/>
              <a:p>
                <a:pPr defTabSz="914217">
                  <a:defRPr/>
                </a:pPr>
                <a:endParaRPr lang="en-US" sz="900"/>
              </a:p>
            </p:txBody>
          </p:sp>
          <p:sp>
            <p:nvSpPr>
              <p:cNvPr id="147" name="Freeform 333"/>
              <p:cNvSpPr>
                <a:spLocks/>
              </p:cNvSpPr>
              <p:nvPr/>
            </p:nvSpPr>
            <p:spPr bwMode="auto">
              <a:xfrm>
                <a:off x="5176960" y="2042288"/>
                <a:ext cx="16332" cy="13081"/>
              </a:xfrm>
              <a:custGeom>
                <a:avLst/>
                <a:gdLst>
                  <a:gd name="T0" fmla="*/ 7 w 17"/>
                  <a:gd name="T1" fmla="*/ 0 h 15"/>
                  <a:gd name="T2" fmla="*/ 7 w 17"/>
                  <a:gd name="T3" fmla="*/ 2 h 15"/>
                  <a:gd name="T4" fmla="*/ 7 w 17"/>
                  <a:gd name="T5" fmla="*/ 10 h 15"/>
                  <a:gd name="T6" fmla="*/ 0 w 17"/>
                  <a:gd name="T7" fmla="*/ 15 h 15"/>
                  <a:gd name="T8" fmla="*/ 13 w 17"/>
                  <a:gd name="T9" fmla="*/ 13 h 15"/>
                  <a:gd name="T10" fmla="*/ 17 w 17"/>
                  <a:gd name="T11" fmla="*/ 12 h 15"/>
                  <a:gd name="T12" fmla="*/ 11 w 17"/>
                  <a:gd name="T13" fmla="*/ 4 h 15"/>
                  <a:gd name="T14" fmla="*/ 7 w 17"/>
                  <a:gd name="T15" fmla="*/ 0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 h="15">
                    <a:moveTo>
                      <a:pt x="7" y="0"/>
                    </a:moveTo>
                    <a:lnTo>
                      <a:pt x="7" y="2"/>
                    </a:lnTo>
                    <a:lnTo>
                      <a:pt x="7" y="10"/>
                    </a:lnTo>
                    <a:lnTo>
                      <a:pt x="0" y="15"/>
                    </a:lnTo>
                    <a:lnTo>
                      <a:pt x="13" y="13"/>
                    </a:lnTo>
                    <a:lnTo>
                      <a:pt x="17" y="12"/>
                    </a:lnTo>
                    <a:lnTo>
                      <a:pt x="11" y="4"/>
                    </a:lnTo>
                    <a:lnTo>
                      <a:pt x="7" y="0"/>
                    </a:lnTo>
                    <a:close/>
                  </a:path>
                </a:pathLst>
              </a:custGeom>
              <a:grpFill/>
              <a:ln w="28575" cap="rnd" cmpd="sng">
                <a:solidFill>
                  <a:schemeClr val="bg1"/>
                </a:solidFill>
                <a:prstDash val="solid"/>
                <a:round/>
                <a:headEnd/>
                <a:tailEnd/>
              </a:ln>
            </p:spPr>
            <p:txBody>
              <a:bodyPr/>
              <a:lstStyle/>
              <a:p>
                <a:pPr defTabSz="914217">
                  <a:defRPr/>
                </a:pPr>
                <a:endParaRPr lang="en-US" sz="900"/>
              </a:p>
            </p:txBody>
          </p:sp>
          <p:sp>
            <p:nvSpPr>
              <p:cNvPr id="148" name="Freeform 334"/>
              <p:cNvSpPr>
                <a:spLocks/>
              </p:cNvSpPr>
              <p:nvPr/>
            </p:nvSpPr>
            <p:spPr bwMode="auto">
              <a:xfrm>
                <a:off x="5176960" y="2042288"/>
                <a:ext cx="16332" cy="13081"/>
              </a:xfrm>
              <a:custGeom>
                <a:avLst/>
                <a:gdLst>
                  <a:gd name="T0" fmla="*/ 7 w 17"/>
                  <a:gd name="T1" fmla="*/ 0 h 15"/>
                  <a:gd name="T2" fmla="*/ 7 w 17"/>
                  <a:gd name="T3" fmla="*/ 2 h 15"/>
                  <a:gd name="T4" fmla="*/ 7 w 17"/>
                  <a:gd name="T5" fmla="*/ 10 h 15"/>
                  <a:gd name="T6" fmla="*/ 0 w 17"/>
                  <a:gd name="T7" fmla="*/ 15 h 15"/>
                  <a:gd name="T8" fmla="*/ 13 w 17"/>
                  <a:gd name="T9" fmla="*/ 13 h 15"/>
                  <a:gd name="T10" fmla="*/ 17 w 17"/>
                  <a:gd name="T11" fmla="*/ 12 h 15"/>
                  <a:gd name="T12" fmla="*/ 11 w 17"/>
                  <a:gd name="T13" fmla="*/ 4 h 15"/>
                  <a:gd name="T14" fmla="*/ 7 w 17"/>
                  <a:gd name="T15" fmla="*/ 0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 h="15">
                    <a:moveTo>
                      <a:pt x="7" y="0"/>
                    </a:moveTo>
                    <a:lnTo>
                      <a:pt x="7" y="2"/>
                    </a:lnTo>
                    <a:lnTo>
                      <a:pt x="7" y="10"/>
                    </a:lnTo>
                    <a:lnTo>
                      <a:pt x="0" y="15"/>
                    </a:lnTo>
                    <a:lnTo>
                      <a:pt x="13" y="13"/>
                    </a:lnTo>
                    <a:lnTo>
                      <a:pt x="17" y="12"/>
                    </a:lnTo>
                    <a:lnTo>
                      <a:pt x="11" y="4"/>
                    </a:lnTo>
                    <a:lnTo>
                      <a:pt x="7" y="0"/>
                    </a:lnTo>
                    <a:close/>
                  </a:path>
                </a:pathLst>
              </a:custGeom>
              <a:grpFill/>
              <a:ln w="28575" cap="rnd" cmpd="sng">
                <a:solidFill>
                  <a:schemeClr val="bg1"/>
                </a:solidFill>
                <a:prstDash val="solid"/>
                <a:round/>
                <a:headEnd/>
                <a:tailEnd/>
              </a:ln>
            </p:spPr>
            <p:txBody>
              <a:bodyPr/>
              <a:lstStyle/>
              <a:p>
                <a:pPr defTabSz="914217">
                  <a:defRPr/>
                </a:pPr>
                <a:endParaRPr lang="en-US" sz="900"/>
              </a:p>
            </p:txBody>
          </p:sp>
          <p:sp>
            <p:nvSpPr>
              <p:cNvPr id="149" name="Freeform 335"/>
              <p:cNvSpPr>
                <a:spLocks/>
              </p:cNvSpPr>
              <p:nvPr/>
            </p:nvSpPr>
            <p:spPr bwMode="auto">
              <a:xfrm>
                <a:off x="5176960" y="2042288"/>
                <a:ext cx="16332" cy="13081"/>
              </a:xfrm>
              <a:custGeom>
                <a:avLst/>
                <a:gdLst>
                  <a:gd name="T0" fmla="*/ 7 w 17"/>
                  <a:gd name="T1" fmla="*/ 0 h 15"/>
                  <a:gd name="T2" fmla="*/ 7 w 17"/>
                  <a:gd name="T3" fmla="*/ 2 h 15"/>
                  <a:gd name="T4" fmla="*/ 7 w 17"/>
                  <a:gd name="T5" fmla="*/ 10 h 15"/>
                  <a:gd name="T6" fmla="*/ 0 w 17"/>
                  <a:gd name="T7" fmla="*/ 15 h 15"/>
                  <a:gd name="T8" fmla="*/ 13 w 17"/>
                  <a:gd name="T9" fmla="*/ 13 h 15"/>
                  <a:gd name="T10" fmla="*/ 17 w 17"/>
                  <a:gd name="T11" fmla="*/ 12 h 15"/>
                  <a:gd name="T12" fmla="*/ 11 w 17"/>
                  <a:gd name="T13" fmla="*/ 4 h 15"/>
                  <a:gd name="T14" fmla="*/ 7 w 17"/>
                  <a:gd name="T15" fmla="*/ 0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 h="15">
                    <a:moveTo>
                      <a:pt x="7" y="0"/>
                    </a:moveTo>
                    <a:lnTo>
                      <a:pt x="7" y="2"/>
                    </a:lnTo>
                    <a:lnTo>
                      <a:pt x="7" y="10"/>
                    </a:lnTo>
                    <a:lnTo>
                      <a:pt x="0" y="15"/>
                    </a:lnTo>
                    <a:lnTo>
                      <a:pt x="13" y="13"/>
                    </a:lnTo>
                    <a:lnTo>
                      <a:pt x="17" y="12"/>
                    </a:lnTo>
                    <a:lnTo>
                      <a:pt x="11" y="4"/>
                    </a:lnTo>
                    <a:lnTo>
                      <a:pt x="7" y="0"/>
                    </a:lnTo>
                    <a:close/>
                  </a:path>
                </a:pathLst>
              </a:custGeom>
              <a:grpFill/>
              <a:ln w="28575" cap="rnd" cmpd="sng">
                <a:solidFill>
                  <a:schemeClr val="bg1"/>
                </a:solidFill>
                <a:prstDash val="solid"/>
                <a:round/>
                <a:headEnd/>
                <a:tailEnd/>
              </a:ln>
            </p:spPr>
            <p:txBody>
              <a:bodyPr/>
              <a:lstStyle/>
              <a:p>
                <a:pPr defTabSz="914217">
                  <a:defRPr/>
                </a:pPr>
                <a:endParaRPr lang="en-US" sz="900"/>
              </a:p>
            </p:txBody>
          </p:sp>
        </p:grpSp>
        <p:grpSp>
          <p:nvGrpSpPr>
            <p:cNvPr id="133" name="Group 132"/>
            <p:cNvGrpSpPr/>
            <p:nvPr/>
          </p:nvGrpSpPr>
          <p:grpSpPr>
            <a:xfrm>
              <a:off x="11462310" y="4082340"/>
              <a:ext cx="772191" cy="1034482"/>
              <a:chOff x="4998272" y="1471973"/>
              <a:chExt cx="320870" cy="429916"/>
            </a:xfrm>
            <a:grpFill/>
          </p:grpSpPr>
          <p:sp>
            <p:nvSpPr>
              <p:cNvPr id="138" name="Freeform 147"/>
              <p:cNvSpPr>
                <a:spLocks/>
              </p:cNvSpPr>
              <p:nvPr/>
            </p:nvSpPr>
            <p:spPr bwMode="auto">
              <a:xfrm>
                <a:off x="4998272" y="1471973"/>
                <a:ext cx="299735" cy="429916"/>
              </a:xfrm>
              <a:custGeom>
                <a:avLst/>
                <a:gdLst>
                  <a:gd name="T0" fmla="*/ 295 w 312"/>
                  <a:gd name="T1" fmla="*/ 226 h 493"/>
                  <a:gd name="T2" fmla="*/ 291 w 312"/>
                  <a:gd name="T3" fmla="*/ 199 h 493"/>
                  <a:gd name="T4" fmla="*/ 280 w 312"/>
                  <a:gd name="T5" fmla="*/ 197 h 493"/>
                  <a:gd name="T6" fmla="*/ 263 w 312"/>
                  <a:gd name="T7" fmla="*/ 190 h 493"/>
                  <a:gd name="T8" fmla="*/ 255 w 312"/>
                  <a:gd name="T9" fmla="*/ 171 h 493"/>
                  <a:gd name="T10" fmla="*/ 246 w 312"/>
                  <a:gd name="T11" fmla="*/ 162 h 493"/>
                  <a:gd name="T12" fmla="*/ 225 w 312"/>
                  <a:gd name="T13" fmla="*/ 158 h 493"/>
                  <a:gd name="T14" fmla="*/ 219 w 312"/>
                  <a:gd name="T15" fmla="*/ 139 h 493"/>
                  <a:gd name="T16" fmla="*/ 182 w 312"/>
                  <a:gd name="T17" fmla="*/ 19 h 493"/>
                  <a:gd name="T18" fmla="*/ 148 w 312"/>
                  <a:gd name="T19" fmla="*/ 2 h 493"/>
                  <a:gd name="T20" fmla="*/ 127 w 312"/>
                  <a:gd name="T21" fmla="*/ 9 h 493"/>
                  <a:gd name="T22" fmla="*/ 109 w 312"/>
                  <a:gd name="T23" fmla="*/ 23 h 493"/>
                  <a:gd name="T24" fmla="*/ 86 w 312"/>
                  <a:gd name="T25" fmla="*/ 23 h 493"/>
                  <a:gd name="T26" fmla="*/ 69 w 312"/>
                  <a:gd name="T27" fmla="*/ 9 h 493"/>
                  <a:gd name="T28" fmla="*/ 35 w 312"/>
                  <a:gd name="T29" fmla="*/ 141 h 493"/>
                  <a:gd name="T30" fmla="*/ 35 w 312"/>
                  <a:gd name="T31" fmla="*/ 182 h 493"/>
                  <a:gd name="T32" fmla="*/ 37 w 312"/>
                  <a:gd name="T33" fmla="*/ 209 h 493"/>
                  <a:gd name="T34" fmla="*/ 20 w 312"/>
                  <a:gd name="T35" fmla="*/ 237 h 493"/>
                  <a:gd name="T36" fmla="*/ 20 w 312"/>
                  <a:gd name="T37" fmla="*/ 248 h 493"/>
                  <a:gd name="T38" fmla="*/ 18 w 312"/>
                  <a:gd name="T39" fmla="*/ 263 h 493"/>
                  <a:gd name="T40" fmla="*/ 0 w 312"/>
                  <a:gd name="T41" fmla="*/ 269 h 493"/>
                  <a:gd name="T42" fmla="*/ 60 w 312"/>
                  <a:gd name="T43" fmla="*/ 447 h 493"/>
                  <a:gd name="T44" fmla="*/ 65 w 312"/>
                  <a:gd name="T45" fmla="*/ 468 h 493"/>
                  <a:gd name="T46" fmla="*/ 80 w 312"/>
                  <a:gd name="T47" fmla="*/ 485 h 493"/>
                  <a:gd name="T48" fmla="*/ 95 w 312"/>
                  <a:gd name="T49" fmla="*/ 487 h 493"/>
                  <a:gd name="T50" fmla="*/ 95 w 312"/>
                  <a:gd name="T51" fmla="*/ 464 h 493"/>
                  <a:gd name="T52" fmla="*/ 105 w 312"/>
                  <a:gd name="T53" fmla="*/ 440 h 493"/>
                  <a:gd name="T54" fmla="*/ 109 w 312"/>
                  <a:gd name="T55" fmla="*/ 417 h 493"/>
                  <a:gd name="T56" fmla="*/ 125 w 312"/>
                  <a:gd name="T57" fmla="*/ 408 h 493"/>
                  <a:gd name="T58" fmla="*/ 129 w 312"/>
                  <a:gd name="T59" fmla="*/ 400 h 493"/>
                  <a:gd name="T60" fmla="*/ 139 w 312"/>
                  <a:gd name="T61" fmla="*/ 408 h 493"/>
                  <a:gd name="T62" fmla="*/ 129 w 312"/>
                  <a:gd name="T63" fmla="*/ 382 h 493"/>
                  <a:gd name="T64" fmla="*/ 131 w 312"/>
                  <a:gd name="T65" fmla="*/ 376 h 493"/>
                  <a:gd name="T66" fmla="*/ 139 w 312"/>
                  <a:gd name="T67" fmla="*/ 385 h 493"/>
                  <a:gd name="T68" fmla="*/ 148 w 312"/>
                  <a:gd name="T69" fmla="*/ 382 h 493"/>
                  <a:gd name="T70" fmla="*/ 150 w 312"/>
                  <a:gd name="T71" fmla="*/ 378 h 493"/>
                  <a:gd name="T72" fmla="*/ 152 w 312"/>
                  <a:gd name="T73" fmla="*/ 376 h 493"/>
                  <a:gd name="T74" fmla="*/ 159 w 312"/>
                  <a:gd name="T75" fmla="*/ 380 h 493"/>
                  <a:gd name="T76" fmla="*/ 169 w 312"/>
                  <a:gd name="T77" fmla="*/ 367 h 493"/>
                  <a:gd name="T78" fmla="*/ 184 w 312"/>
                  <a:gd name="T79" fmla="*/ 355 h 493"/>
                  <a:gd name="T80" fmla="*/ 182 w 312"/>
                  <a:gd name="T81" fmla="*/ 335 h 493"/>
                  <a:gd name="T82" fmla="*/ 180 w 312"/>
                  <a:gd name="T83" fmla="*/ 314 h 493"/>
                  <a:gd name="T84" fmla="*/ 193 w 312"/>
                  <a:gd name="T85" fmla="*/ 303 h 493"/>
                  <a:gd name="T86" fmla="*/ 199 w 312"/>
                  <a:gd name="T87" fmla="*/ 316 h 493"/>
                  <a:gd name="T88" fmla="*/ 219 w 312"/>
                  <a:gd name="T89" fmla="*/ 323 h 493"/>
                  <a:gd name="T90" fmla="*/ 216 w 312"/>
                  <a:gd name="T91" fmla="*/ 303 h 493"/>
                  <a:gd name="T92" fmla="*/ 227 w 312"/>
                  <a:gd name="T93" fmla="*/ 297 h 493"/>
                  <a:gd name="T94" fmla="*/ 248 w 312"/>
                  <a:gd name="T95" fmla="*/ 303 h 493"/>
                  <a:gd name="T96" fmla="*/ 253 w 312"/>
                  <a:gd name="T97" fmla="*/ 286 h 493"/>
                  <a:gd name="T98" fmla="*/ 257 w 312"/>
                  <a:gd name="T99" fmla="*/ 291 h 493"/>
                  <a:gd name="T100" fmla="*/ 261 w 312"/>
                  <a:gd name="T101" fmla="*/ 271 h 493"/>
                  <a:gd name="T102" fmla="*/ 272 w 312"/>
                  <a:gd name="T103" fmla="*/ 271 h 493"/>
                  <a:gd name="T104" fmla="*/ 283 w 312"/>
                  <a:gd name="T105" fmla="*/ 261 h 493"/>
                  <a:gd name="T106" fmla="*/ 291 w 312"/>
                  <a:gd name="T107" fmla="*/ 258 h 493"/>
                  <a:gd name="T108" fmla="*/ 304 w 312"/>
                  <a:gd name="T109" fmla="*/ 248 h 493"/>
                  <a:gd name="T110" fmla="*/ 304 w 312"/>
                  <a:gd name="T111" fmla="*/ 222 h 4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12" h="493">
                    <a:moveTo>
                      <a:pt x="306" y="224"/>
                    </a:moveTo>
                    <a:lnTo>
                      <a:pt x="302" y="231"/>
                    </a:lnTo>
                    <a:lnTo>
                      <a:pt x="295" y="226"/>
                    </a:lnTo>
                    <a:lnTo>
                      <a:pt x="304" y="214"/>
                    </a:lnTo>
                    <a:lnTo>
                      <a:pt x="291" y="201"/>
                    </a:lnTo>
                    <a:lnTo>
                      <a:pt x="291" y="199"/>
                    </a:lnTo>
                    <a:lnTo>
                      <a:pt x="289" y="199"/>
                    </a:lnTo>
                    <a:lnTo>
                      <a:pt x="285" y="197"/>
                    </a:lnTo>
                    <a:lnTo>
                      <a:pt x="280" y="197"/>
                    </a:lnTo>
                    <a:lnTo>
                      <a:pt x="274" y="205"/>
                    </a:lnTo>
                    <a:lnTo>
                      <a:pt x="266" y="197"/>
                    </a:lnTo>
                    <a:lnTo>
                      <a:pt x="263" y="190"/>
                    </a:lnTo>
                    <a:lnTo>
                      <a:pt x="263" y="184"/>
                    </a:lnTo>
                    <a:lnTo>
                      <a:pt x="257" y="177"/>
                    </a:lnTo>
                    <a:lnTo>
                      <a:pt x="255" y="171"/>
                    </a:lnTo>
                    <a:lnTo>
                      <a:pt x="257" y="164"/>
                    </a:lnTo>
                    <a:lnTo>
                      <a:pt x="253" y="160"/>
                    </a:lnTo>
                    <a:lnTo>
                      <a:pt x="246" y="162"/>
                    </a:lnTo>
                    <a:lnTo>
                      <a:pt x="240" y="162"/>
                    </a:lnTo>
                    <a:lnTo>
                      <a:pt x="233" y="158"/>
                    </a:lnTo>
                    <a:lnTo>
                      <a:pt x="225" y="158"/>
                    </a:lnTo>
                    <a:lnTo>
                      <a:pt x="223" y="152"/>
                    </a:lnTo>
                    <a:lnTo>
                      <a:pt x="223" y="147"/>
                    </a:lnTo>
                    <a:lnTo>
                      <a:pt x="219" y="139"/>
                    </a:lnTo>
                    <a:lnTo>
                      <a:pt x="219" y="132"/>
                    </a:lnTo>
                    <a:lnTo>
                      <a:pt x="212" y="109"/>
                    </a:lnTo>
                    <a:lnTo>
                      <a:pt x="182" y="19"/>
                    </a:lnTo>
                    <a:lnTo>
                      <a:pt x="176" y="17"/>
                    </a:lnTo>
                    <a:lnTo>
                      <a:pt x="161" y="8"/>
                    </a:lnTo>
                    <a:lnTo>
                      <a:pt x="148" y="2"/>
                    </a:lnTo>
                    <a:lnTo>
                      <a:pt x="141" y="0"/>
                    </a:lnTo>
                    <a:lnTo>
                      <a:pt x="133" y="2"/>
                    </a:lnTo>
                    <a:lnTo>
                      <a:pt x="127" y="9"/>
                    </a:lnTo>
                    <a:lnTo>
                      <a:pt x="120" y="13"/>
                    </a:lnTo>
                    <a:lnTo>
                      <a:pt x="114" y="21"/>
                    </a:lnTo>
                    <a:lnTo>
                      <a:pt x="109" y="23"/>
                    </a:lnTo>
                    <a:lnTo>
                      <a:pt x="101" y="30"/>
                    </a:lnTo>
                    <a:lnTo>
                      <a:pt x="94" y="28"/>
                    </a:lnTo>
                    <a:lnTo>
                      <a:pt x="86" y="23"/>
                    </a:lnTo>
                    <a:lnTo>
                      <a:pt x="82" y="8"/>
                    </a:lnTo>
                    <a:lnTo>
                      <a:pt x="75" y="8"/>
                    </a:lnTo>
                    <a:lnTo>
                      <a:pt x="69" y="9"/>
                    </a:lnTo>
                    <a:lnTo>
                      <a:pt x="37" y="103"/>
                    </a:lnTo>
                    <a:lnTo>
                      <a:pt x="41" y="132"/>
                    </a:lnTo>
                    <a:lnTo>
                      <a:pt x="35" y="141"/>
                    </a:lnTo>
                    <a:lnTo>
                      <a:pt x="31" y="162"/>
                    </a:lnTo>
                    <a:lnTo>
                      <a:pt x="35" y="169"/>
                    </a:lnTo>
                    <a:lnTo>
                      <a:pt x="35" y="182"/>
                    </a:lnTo>
                    <a:lnTo>
                      <a:pt x="43" y="188"/>
                    </a:lnTo>
                    <a:lnTo>
                      <a:pt x="33" y="203"/>
                    </a:lnTo>
                    <a:lnTo>
                      <a:pt x="37" y="209"/>
                    </a:lnTo>
                    <a:lnTo>
                      <a:pt x="26" y="222"/>
                    </a:lnTo>
                    <a:lnTo>
                      <a:pt x="22" y="229"/>
                    </a:lnTo>
                    <a:lnTo>
                      <a:pt x="20" y="237"/>
                    </a:lnTo>
                    <a:lnTo>
                      <a:pt x="20" y="239"/>
                    </a:lnTo>
                    <a:lnTo>
                      <a:pt x="26" y="252"/>
                    </a:lnTo>
                    <a:lnTo>
                      <a:pt x="20" y="248"/>
                    </a:lnTo>
                    <a:lnTo>
                      <a:pt x="18" y="250"/>
                    </a:lnTo>
                    <a:lnTo>
                      <a:pt x="16" y="256"/>
                    </a:lnTo>
                    <a:lnTo>
                      <a:pt x="18" y="263"/>
                    </a:lnTo>
                    <a:lnTo>
                      <a:pt x="11" y="265"/>
                    </a:lnTo>
                    <a:lnTo>
                      <a:pt x="5" y="263"/>
                    </a:lnTo>
                    <a:lnTo>
                      <a:pt x="0" y="269"/>
                    </a:lnTo>
                    <a:lnTo>
                      <a:pt x="1" y="273"/>
                    </a:lnTo>
                    <a:lnTo>
                      <a:pt x="52" y="427"/>
                    </a:lnTo>
                    <a:lnTo>
                      <a:pt x="60" y="447"/>
                    </a:lnTo>
                    <a:lnTo>
                      <a:pt x="60" y="455"/>
                    </a:lnTo>
                    <a:lnTo>
                      <a:pt x="62" y="463"/>
                    </a:lnTo>
                    <a:lnTo>
                      <a:pt x="65" y="468"/>
                    </a:lnTo>
                    <a:lnTo>
                      <a:pt x="71" y="474"/>
                    </a:lnTo>
                    <a:lnTo>
                      <a:pt x="78" y="478"/>
                    </a:lnTo>
                    <a:lnTo>
                      <a:pt x="80" y="485"/>
                    </a:lnTo>
                    <a:lnTo>
                      <a:pt x="86" y="491"/>
                    </a:lnTo>
                    <a:lnTo>
                      <a:pt x="90" y="493"/>
                    </a:lnTo>
                    <a:lnTo>
                      <a:pt x="95" y="487"/>
                    </a:lnTo>
                    <a:lnTo>
                      <a:pt x="97" y="479"/>
                    </a:lnTo>
                    <a:lnTo>
                      <a:pt x="95" y="472"/>
                    </a:lnTo>
                    <a:lnTo>
                      <a:pt x="95" y="464"/>
                    </a:lnTo>
                    <a:lnTo>
                      <a:pt x="103" y="459"/>
                    </a:lnTo>
                    <a:lnTo>
                      <a:pt x="109" y="446"/>
                    </a:lnTo>
                    <a:lnTo>
                      <a:pt x="105" y="440"/>
                    </a:lnTo>
                    <a:lnTo>
                      <a:pt x="114" y="425"/>
                    </a:lnTo>
                    <a:lnTo>
                      <a:pt x="109" y="423"/>
                    </a:lnTo>
                    <a:lnTo>
                      <a:pt x="109" y="417"/>
                    </a:lnTo>
                    <a:lnTo>
                      <a:pt x="110" y="410"/>
                    </a:lnTo>
                    <a:lnTo>
                      <a:pt x="122" y="395"/>
                    </a:lnTo>
                    <a:lnTo>
                      <a:pt x="125" y="408"/>
                    </a:lnTo>
                    <a:lnTo>
                      <a:pt x="125" y="400"/>
                    </a:lnTo>
                    <a:lnTo>
                      <a:pt x="125" y="408"/>
                    </a:lnTo>
                    <a:lnTo>
                      <a:pt x="129" y="400"/>
                    </a:lnTo>
                    <a:lnTo>
                      <a:pt x="131" y="393"/>
                    </a:lnTo>
                    <a:lnTo>
                      <a:pt x="133" y="395"/>
                    </a:lnTo>
                    <a:lnTo>
                      <a:pt x="139" y="408"/>
                    </a:lnTo>
                    <a:lnTo>
                      <a:pt x="141" y="400"/>
                    </a:lnTo>
                    <a:lnTo>
                      <a:pt x="131" y="380"/>
                    </a:lnTo>
                    <a:lnTo>
                      <a:pt x="129" y="382"/>
                    </a:lnTo>
                    <a:lnTo>
                      <a:pt x="129" y="376"/>
                    </a:lnTo>
                    <a:lnTo>
                      <a:pt x="133" y="369"/>
                    </a:lnTo>
                    <a:lnTo>
                      <a:pt x="131" y="376"/>
                    </a:lnTo>
                    <a:lnTo>
                      <a:pt x="142" y="399"/>
                    </a:lnTo>
                    <a:lnTo>
                      <a:pt x="144" y="393"/>
                    </a:lnTo>
                    <a:lnTo>
                      <a:pt x="139" y="385"/>
                    </a:lnTo>
                    <a:lnTo>
                      <a:pt x="141" y="376"/>
                    </a:lnTo>
                    <a:lnTo>
                      <a:pt x="144" y="374"/>
                    </a:lnTo>
                    <a:lnTo>
                      <a:pt x="148" y="382"/>
                    </a:lnTo>
                    <a:lnTo>
                      <a:pt x="146" y="387"/>
                    </a:lnTo>
                    <a:lnTo>
                      <a:pt x="154" y="391"/>
                    </a:lnTo>
                    <a:lnTo>
                      <a:pt x="150" y="378"/>
                    </a:lnTo>
                    <a:lnTo>
                      <a:pt x="150" y="370"/>
                    </a:lnTo>
                    <a:lnTo>
                      <a:pt x="152" y="369"/>
                    </a:lnTo>
                    <a:lnTo>
                      <a:pt x="152" y="376"/>
                    </a:lnTo>
                    <a:lnTo>
                      <a:pt x="154" y="384"/>
                    </a:lnTo>
                    <a:lnTo>
                      <a:pt x="159" y="387"/>
                    </a:lnTo>
                    <a:lnTo>
                      <a:pt x="159" y="380"/>
                    </a:lnTo>
                    <a:lnTo>
                      <a:pt x="159" y="372"/>
                    </a:lnTo>
                    <a:lnTo>
                      <a:pt x="161" y="367"/>
                    </a:lnTo>
                    <a:lnTo>
                      <a:pt x="169" y="367"/>
                    </a:lnTo>
                    <a:lnTo>
                      <a:pt x="176" y="370"/>
                    </a:lnTo>
                    <a:lnTo>
                      <a:pt x="178" y="363"/>
                    </a:lnTo>
                    <a:lnTo>
                      <a:pt x="184" y="355"/>
                    </a:lnTo>
                    <a:lnTo>
                      <a:pt x="182" y="348"/>
                    </a:lnTo>
                    <a:lnTo>
                      <a:pt x="182" y="340"/>
                    </a:lnTo>
                    <a:lnTo>
                      <a:pt x="182" y="335"/>
                    </a:lnTo>
                    <a:lnTo>
                      <a:pt x="184" y="327"/>
                    </a:lnTo>
                    <a:lnTo>
                      <a:pt x="184" y="320"/>
                    </a:lnTo>
                    <a:lnTo>
                      <a:pt x="180" y="314"/>
                    </a:lnTo>
                    <a:lnTo>
                      <a:pt x="189" y="308"/>
                    </a:lnTo>
                    <a:lnTo>
                      <a:pt x="188" y="297"/>
                    </a:lnTo>
                    <a:lnTo>
                      <a:pt x="193" y="303"/>
                    </a:lnTo>
                    <a:lnTo>
                      <a:pt x="193" y="310"/>
                    </a:lnTo>
                    <a:lnTo>
                      <a:pt x="199" y="308"/>
                    </a:lnTo>
                    <a:lnTo>
                      <a:pt x="199" y="316"/>
                    </a:lnTo>
                    <a:lnTo>
                      <a:pt x="195" y="320"/>
                    </a:lnTo>
                    <a:lnTo>
                      <a:pt x="208" y="320"/>
                    </a:lnTo>
                    <a:lnTo>
                      <a:pt x="219" y="323"/>
                    </a:lnTo>
                    <a:lnTo>
                      <a:pt x="214" y="316"/>
                    </a:lnTo>
                    <a:lnTo>
                      <a:pt x="214" y="310"/>
                    </a:lnTo>
                    <a:lnTo>
                      <a:pt x="216" y="303"/>
                    </a:lnTo>
                    <a:lnTo>
                      <a:pt x="214" y="297"/>
                    </a:lnTo>
                    <a:lnTo>
                      <a:pt x="221" y="303"/>
                    </a:lnTo>
                    <a:lnTo>
                      <a:pt x="227" y="297"/>
                    </a:lnTo>
                    <a:lnTo>
                      <a:pt x="225" y="290"/>
                    </a:lnTo>
                    <a:lnTo>
                      <a:pt x="244" y="295"/>
                    </a:lnTo>
                    <a:lnTo>
                      <a:pt x="248" y="303"/>
                    </a:lnTo>
                    <a:lnTo>
                      <a:pt x="251" y="295"/>
                    </a:lnTo>
                    <a:lnTo>
                      <a:pt x="248" y="290"/>
                    </a:lnTo>
                    <a:lnTo>
                      <a:pt x="253" y="286"/>
                    </a:lnTo>
                    <a:lnTo>
                      <a:pt x="255" y="291"/>
                    </a:lnTo>
                    <a:lnTo>
                      <a:pt x="255" y="286"/>
                    </a:lnTo>
                    <a:lnTo>
                      <a:pt x="257" y="291"/>
                    </a:lnTo>
                    <a:lnTo>
                      <a:pt x="259" y="286"/>
                    </a:lnTo>
                    <a:lnTo>
                      <a:pt x="257" y="278"/>
                    </a:lnTo>
                    <a:lnTo>
                      <a:pt x="261" y="271"/>
                    </a:lnTo>
                    <a:lnTo>
                      <a:pt x="266" y="278"/>
                    </a:lnTo>
                    <a:lnTo>
                      <a:pt x="270" y="278"/>
                    </a:lnTo>
                    <a:lnTo>
                      <a:pt x="272" y="271"/>
                    </a:lnTo>
                    <a:lnTo>
                      <a:pt x="278" y="271"/>
                    </a:lnTo>
                    <a:lnTo>
                      <a:pt x="278" y="265"/>
                    </a:lnTo>
                    <a:lnTo>
                      <a:pt x="283" y="261"/>
                    </a:lnTo>
                    <a:lnTo>
                      <a:pt x="285" y="261"/>
                    </a:lnTo>
                    <a:lnTo>
                      <a:pt x="285" y="258"/>
                    </a:lnTo>
                    <a:lnTo>
                      <a:pt x="291" y="258"/>
                    </a:lnTo>
                    <a:lnTo>
                      <a:pt x="287" y="252"/>
                    </a:lnTo>
                    <a:lnTo>
                      <a:pt x="298" y="252"/>
                    </a:lnTo>
                    <a:lnTo>
                      <a:pt x="304" y="248"/>
                    </a:lnTo>
                    <a:lnTo>
                      <a:pt x="312" y="235"/>
                    </a:lnTo>
                    <a:lnTo>
                      <a:pt x="312" y="228"/>
                    </a:lnTo>
                    <a:lnTo>
                      <a:pt x="304" y="222"/>
                    </a:lnTo>
                    <a:lnTo>
                      <a:pt x="306" y="224"/>
                    </a:lnTo>
                    <a:close/>
                  </a:path>
                </a:pathLst>
              </a:custGeom>
              <a:grpFill/>
              <a:ln w="28575" cap="rnd" cmpd="sng">
                <a:solidFill>
                  <a:schemeClr val="bg1"/>
                </a:solidFill>
                <a:prstDash val="solid"/>
                <a:round/>
                <a:headEnd/>
                <a:tailEnd/>
              </a:ln>
            </p:spPr>
            <p:txBody>
              <a:bodyPr/>
              <a:lstStyle/>
              <a:p>
                <a:pPr defTabSz="914217">
                  <a:defRPr/>
                </a:pPr>
                <a:endParaRPr lang="en-US" sz="900"/>
              </a:p>
            </p:txBody>
          </p:sp>
          <p:sp>
            <p:nvSpPr>
              <p:cNvPr id="139" name="Freeform 336"/>
              <p:cNvSpPr>
                <a:spLocks/>
              </p:cNvSpPr>
              <p:nvPr/>
            </p:nvSpPr>
            <p:spPr bwMode="auto">
              <a:xfrm>
                <a:off x="5212505" y="1730970"/>
                <a:ext cx="16332" cy="18313"/>
              </a:xfrm>
              <a:custGeom>
                <a:avLst/>
                <a:gdLst>
                  <a:gd name="T0" fmla="*/ 8 w 17"/>
                  <a:gd name="T1" fmla="*/ 0 h 21"/>
                  <a:gd name="T2" fmla="*/ 0 w 17"/>
                  <a:gd name="T3" fmla="*/ 13 h 21"/>
                  <a:gd name="T4" fmla="*/ 2 w 17"/>
                  <a:gd name="T5" fmla="*/ 21 h 21"/>
                  <a:gd name="T6" fmla="*/ 17 w 17"/>
                  <a:gd name="T7" fmla="*/ 13 h 21"/>
                  <a:gd name="T8" fmla="*/ 17 w 17"/>
                  <a:gd name="T9" fmla="*/ 6 h 21"/>
                  <a:gd name="T10" fmla="*/ 10 w 17"/>
                  <a:gd name="T11" fmla="*/ 2 h 21"/>
                  <a:gd name="T12" fmla="*/ 8 w 17"/>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17" h="21">
                    <a:moveTo>
                      <a:pt x="8" y="0"/>
                    </a:moveTo>
                    <a:lnTo>
                      <a:pt x="0" y="13"/>
                    </a:lnTo>
                    <a:lnTo>
                      <a:pt x="2" y="21"/>
                    </a:lnTo>
                    <a:lnTo>
                      <a:pt x="17" y="13"/>
                    </a:lnTo>
                    <a:lnTo>
                      <a:pt x="17" y="6"/>
                    </a:lnTo>
                    <a:lnTo>
                      <a:pt x="10" y="2"/>
                    </a:lnTo>
                    <a:lnTo>
                      <a:pt x="8" y="0"/>
                    </a:lnTo>
                    <a:close/>
                  </a:path>
                </a:pathLst>
              </a:custGeom>
              <a:grpFill/>
              <a:ln w="28575" cap="rnd" cmpd="sng">
                <a:solidFill>
                  <a:schemeClr val="bg1"/>
                </a:solidFill>
                <a:prstDash val="solid"/>
                <a:round/>
                <a:headEnd/>
                <a:tailEnd/>
              </a:ln>
            </p:spPr>
            <p:txBody>
              <a:bodyPr/>
              <a:lstStyle/>
              <a:p>
                <a:pPr defTabSz="914217">
                  <a:defRPr/>
                </a:pPr>
                <a:endParaRPr lang="en-US" sz="900"/>
              </a:p>
            </p:txBody>
          </p:sp>
          <p:sp>
            <p:nvSpPr>
              <p:cNvPr id="140" name="Freeform 337"/>
              <p:cNvSpPr>
                <a:spLocks/>
              </p:cNvSpPr>
              <p:nvPr/>
            </p:nvSpPr>
            <p:spPr bwMode="auto">
              <a:xfrm>
                <a:off x="5212505" y="1730970"/>
                <a:ext cx="16332" cy="18313"/>
              </a:xfrm>
              <a:custGeom>
                <a:avLst/>
                <a:gdLst>
                  <a:gd name="T0" fmla="*/ 8 w 17"/>
                  <a:gd name="T1" fmla="*/ 0 h 21"/>
                  <a:gd name="T2" fmla="*/ 0 w 17"/>
                  <a:gd name="T3" fmla="*/ 13 h 21"/>
                  <a:gd name="T4" fmla="*/ 2 w 17"/>
                  <a:gd name="T5" fmla="*/ 21 h 21"/>
                  <a:gd name="T6" fmla="*/ 17 w 17"/>
                  <a:gd name="T7" fmla="*/ 13 h 21"/>
                  <a:gd name="T8" fmla="*/ 17 w 17"/>
                  <a:gd name="T9" fmla="*/ 6 h 21"/>
                  <a:gd name="T10" fmla="*/ 10 w 17"/>
                  <a:gd name="T11" fmla="*/ 2 h 21"/>
                  <a:gd name="T12" fmla="*/ 8 w 17"/>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17" h="21">
                    <a:moveTo>
                      <a:pt x="8" y="0"/>
                    </a:moveTo>
                    <a:lnTo>
                      <a:pt x="0" y="13"/>
                    </a:lnTo>
                    <a:lnTo>
                      <a:pt x="2" y="21"/>
                    </a:lnTo>
                    <a:lnTo>
                      <a:pt x="17" y="13"/>
                    </a:lnTo>
                    <a:lnTo>
                      <a:pt x="17" y="6"/>
                    </a:lnTo>
                    <a:lnTo>
                      <a:pt x="10" y="2"/>
                    </a:lnTo>
                    <a:lnTo>
                      <a:pt x="8" y="0"/>
                    </a:lnTo>
                    <a:close/>
                  </a:path>
                </a:pathLst>
              </a:custGeom>
              <a:grpFill/>
              <a:ln w="28575" cap="rnd" cmpd="sng">
                <a:solidFill>
                  <a:schemeClr val="bg1"/>
                </a:solidFill>
                <a:prstDash val="solid"/>
                <a:round/>
                <a:headEnd/>
                <a:tailEnd/>
              </a:ln>
            </p:spPr>
            <p:txBody>
              <a:bodyPr/>
              <a:lstStyle/>
              <a:p>
                <a:pPr defTabSz="914217">
                  <a:defRPr/>
                </a:pPr>
                <a:endParaRPr lang="en-US" sz="900"/>
              </a:p>
            </p:txBody>
          </p:sp>
          <p:sp>
            <p:nvSpPr>
              <p:cNvPr id="141" name="Freeform 338"/>
              <p:cNvSpPr>
                <a:spLocks/>
              </p:cNvSpPr>
              <p:nvPr/>
            </p:nvSpPr>
            <p:spPr bwMode="auto">
              <a:xfrm>
                <a:off x="5310496" y="1669055"/>
                <a:ext cx="8646" cy="17441"/>
              </a:xfrm>
              <a:custGeom>
                <a:avLst/>
                <a:gdLst>
                  <a:gd name="T0" fmla="*/ 4 w 9"/>
                  <a:gd name="T1" fmla="*/ 0 h 20"/>
                  <a:gd name="T2" fmla="*/ 0 w 9"/>
                  <a:gd name="T3" fmla="*/ 7 h 20"/>
                  <a:gd name="T4" fmla="*/ 0 w 9"/>
                  <a:gd name="T5" fmla="*/ 15 h 20"/>
                  <a:gd name="T6" fmla="*/ 4 w 9"/>
                  <a:gd name="T7" fmla="*/ 20 h 20"/>
                  <a:gd name="T8" fmla="*/ 9 w 9"/>
                  <a:gd name="T9" fmla="*/ 15 h 20"/>
                  <a:gd name="T10" fmla="*/ 9 w 9"/>
                  <a:gd name="T11" fmla="*/ 7 h 20"/>
                  <a:gd name="T12" fmla="*/ 4 w 9"/>
                  <a:gd name="T13" fmla="*/ 2 h 20"/>
                  <a:gd name="T14" fmla="*/ 4 w 9"/>
                  <a:gd name="T15" fmla="*/ 0 h 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20">
                    <a:moveTo>
                      <a:pt x="4" y="0"/>
                    </a:moveTo>
                    <a:lnTo>
                      <a:pt x="0" y="7"/>
                    </a:lnTo>
                    <a:lnTo>
                      <a:pt x="0" y="15"/>
                    </a:lnTo>
                    <a:lnTo>
                      <a:pt x="4" y="20"/>
                    </a:lnTo>
                    <a:lnTo>
                      <a:pt x="9" y="15"/>
                    </a:lnTo>
                    <a:lnTo>
                      <a:pt x="9" y="7"/>
                    </a:lnTo>
                    <a:lnTo>
                      <a:pt x="4" y="2"/>
                    </a:lnTo>
                    <a:lnTo>
                      <a:pt x="4" y="0"/>
                    </a:lnTo>
                    <a:close/>
                  </a:path>
                </a:pathLst>
              </a:custGeom>
              <a:grpFill/>
              <a:ln w="28575" cap="rnd" cmpd="sng">
                <a:solidFill>
                  <a:schemeClr val="bg1"/>
                </a:solidFill>
                <a:prstDash val="solid"/>
                <a:round/>
                <a:headEnd/>
                <a:tailEnd/>
              </a:ln>
            </p:spPr>
            <p:txBody>
              <a:bodyPr/>
              <a:lstStyle/>
              <a:p>
                <a:pPr defTabSz="914217">
                  <a:defRPr/>
                </a:pPr>
                <a:endParaRPr lang="en-US" sz="900"/>
              </a:p>
            </p:txBody>
          </p:sp>
          <p:sp>
            <p:nvSpPr>
              <p:cNvPr id="142" name="Freeform 339"/>
              <p:cNvSpPr>
                <a:spLocks/>
              </p:cNvSpPr>
              <p:nvPr/>
            </p:nvSpPr>
            <p:spPr bwMode="auto">
              <a:xfrm>
                <a:off x="5310496" y="1669055"/>
                <a:ext cx="8646" cy="17441"/>
              </a:xfrm>
              <a:custGeom>
                <a:avLst/>
                <a:gdLst>
                  <a:gd name="T0" fmla="*/ 4 w 9"/>
                  <a:gd name="T1" fmla="*/ 0 h 20"/>
                  <a:gd name="T2" fmla="*/ 0 w 9"/>
                  <a:gd name="T3" fmla="*/ 7 h 20"/>
                  <a:gd name="T4" fmla="*/ 0 w 9"/>
                  <a:gd name="T5" fmla="*/ 15 h 20"/>
                  <a:gd name="T6" fmla="*/ 4 w 9"/>
                  <a:gd name="T7" fmla="*/ 20 h 20"/>
                  <a:gd name="T8" fmla="*/ 9 w 9"/>
                  <a:gd name="T9" fmla="*/ 15 h 20"/>
                  <a:gd name="T10" fmla="*/ 9 w 9"/>
                  <a:gd name="T11" fmla="*/ 7 h 20"/>
                  <a:gd name="T12" fmla="*/ 4 w 9"/>
                  <a:gd name="T13" fmla="*/ 2 h 20"/>
                  <a:gd name="T14" fmla="*/ 4 w 9"/>
                  <a:gd name="T15" fmla="*/ 0 h 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20">
                    <a:moveTo>
                      <a:pt x="4" y="0"/>
                    </a:moveTo>
                    <a:lnTo>
                      <a:pt x="0" y="7"/>
                    </a:lnTo>
                    <a:lnTo>
                      <a:pt x="0" y="15"/>
                    </a:lnTo>
                    <a:lnTo>
                      <a:pt x="4" y="20"/>
                    </a:lnTo>
                    <a:lnTo>
                      <a:pt x="9" y="15"/>
                    </a:lnTo>
                    <a:lnTo>
                      <a:pt x="9" y="7"/>
                    </a:lnTo>
                    <a:lnTo>
                      <a:pt x="4" y="2"/>
                    </a:lnTo>
                    <a:lnTo>
                      <a:pt x="4" y="0"/>
                    </a:lnTo>
                    <a:close/>
                  </a:path>
                </a:pathLst>
              </a:custGeom>
              <a:grpFill/>
              <a:ln w="28575" cap="rnd" cmpd="sng">
                <a:solidFill>
                  <a:schemeClr val="bg1"/>
                </a:solidFill>
                <a:prstDash val="solid"/>
                <a:round/>
                <a:headEnd/>
                <a:tailEnd/>
              </a:ln>
            </p:spPr>
            <p:txBody>
              <a:bodyPr/>
              <a:lstStyle/>
              <a:p>
                <a:pPr defTabSz="914217">
                  <a:defRPr/>
                </a:pPr>
                <a:endParaRPr lang="en-US" sz="900"/>
              </a:p>
            </p:txBody>
          </p:sp>
        </p:grpSp>
        <p:sp>
          <p:nvSpPr>
            <p:cNvPr id="134" name="Freeform 122"/>
            <p:cNvSpPr>
              <a:spLocks/>
            </p:cNvSpPr>
            <p:nvPr/>
          </p:nvSpPr>
          <p:spPr bwMode="auto">
            <a:xfrm>
              <a:off x="9606385" y="6219155"/>
              <a:ext cx="1521263" cy="784779"/>
            </a:xfrm>
            <a:custGeom>
              <a:avLst/>
              <a:gdLst>
                <a:gd name="T0" fmla="*/ 472 w 658"/>
                <a:gd name="T1" fmla="*/ 23 h 374"/>
                <a:gd name="T2" fmla="*/ 455 w 658"/>
                <a:gd name="T3" fmla="*/ 0 h 374"/>
                <a:gd name="T4" fmla="*/ 397 w 658"/>
                <a:gd name="T5" fmla="*/ 0 h 374"/>
                <a:gd name="T6" fmla="*/ 389 w 658"/>
                <a:gd name="T7" fmla="*/ 30 h 374"/>
                <a:gd name="T8" fmla="*/ 368 w 658"/>
                <a:gd name="T9" fmla="*/ 58 h 374"/>
                <a:gd name="T10" fmla="*/ 346 w 658"/>
                <a:gd name="T11" fmla="*/ 81 h 374"/>
                <a:gd name="T12" fmla="*/ 334 w 658"/>
                <a:gd name="T13" fmla="*/ 118 h 374"/>
                <a:gd name="T14" fmla="*/ 306 w 658"/>
                <a:gd name="T15" fmla="*/ 109 h 374"/>
                <a:gd name="T16" fmla="*/ 295 w 658"/>
                <a:gd name="T17" fmla="*/ 135 h 374"/>
                <a:gd name="T18" fmla="*/ 284 w 658"/>
                <a:gd name="T19" fmla="*/ 177 h 374"/>
                <a:gd name="T20" fmla="*/ 272 w 658"/>
                <a:gd name="T21" fmla="*/ 220 h 374"/>
                <a:gd name="T22" fmla="*/ 254 w 658"/>
                <a:gd name="T23" fmla="*/ 244 h 374"/>
                <a:gd name="T24" fmla="*/ 224 w 658"/>
                <a:gd name="T25" fmla="*/ 258 h 374"/>
                <a:gd name="T26" fmla="*/ 192 w 658"/>
                <a:gd name="T27" fmla="*/ 273 h 374"/>
                <a:gd name="T28" fmla="*/ 154 w 658"/>
                <a:gd name="T29" fmla="*/ 282 h 374"/>
                <a:gd name="T30" fmla="*/ 128 w 658"/>
                <a:gd name="T31" fmla="*/ 254 h 374"/>
                <a:gd name="T32" fmla="*/ 73 w 658"/>
                <a:gd name="T33" fmla="*/ 318 h 374"/>
                <a:gd name="T34" fmla="*/ 53 w 658"/>
                <a:gd name="T35" fmla="*/ 340 h 374"/>
                <a:gd name="T36" fmla="*/ 21 w 658"/>
                <a:gd name="T37" fmla="*/ 365 h 374"/>
                <a:gd name="T38" fmla="*/ 41 w 658"/>
                <a:gd name="T39" fmla="*/ 370 h 374"/>
                <a:gd name="T40" fmla="*/ 169 w 658"/>
                <a:gd name="T41" fmla="*/ 350 h 374"/>
                <a:gd name="T42" fmla="*/ 466 w 658"/>
                <a:gd name="T43" fmla="*/ 303 h 374"/>
                <a:gd name="T44" fmla="*/ 645 w 658"/>
                <a:gd name="T45" fmla="*/ 265 h 374"/>
                <a:gd name="T46" fmla="*/ 652 w 658"/>
                <a:gd name="T47" fmla="*/ 256 h 374"/>
                <a:gd name="T48" fmla="*/ 641 w 658"/>
                <a:gd name="T49" fmla="*/ 227 h 374"/>
                <a:gd name="T50" fmla="*/ 615 w 658"/>
                <a:gd name="T51" fmla="*/ 239 h 374"/>
                <a:gd name="T52" fmla="*/ 598 w 658"/>
                <a:gd name="T53" fmla="*/ 235 h 374"/>
                <a:gd name="T54" fmla="*/ 579 w 658"/>
                <a:gd name="T55" fmla="*/ 216 h 374"/>
                <a:gd name="T56" fmla="*/ 556 w 658"/>
                <a:gd name="T57" fmla="*/ 211 h 374"/>
                <a:gd name="T58" fmla="*/ 530 w 658"/>
                <a:gd name="T59" fmla="*/ 205 h 374"/>
                <a:gd name="T60" fmla="*/ 556 w 658"/>
                <a:gd name="T61" fmla="*/ 199 h 374"/>
                <a:gd name="T62" fmla="*/ 581 w 658"/>
                <a:gd name="T63" fmla="*/ 212 h 374"/>
                <a:gd name="T64" fmla="*/ 605 w 658"/>
                <a:gd name="T65" fmla="*/ 224 h 374"/>
                <a:gd name="T66" fmla="*/ 601 w 658"/>
                <a:gd name="T67" fmla="*/ 207 h 374"/>
                <a:gd name="T68" fmla="*/ 573 w 658"/>
                <a:gd name="T69" fmla="*/ 190 h 374"/>
                <a:gd name="T70" fmla="*/ 592 w 658"/>
                <a:gd name="T71" fmla="*/ 197 h 374"/>
                <a:gd name="T72" fmla="*/ 600 w 658"/>
                <a:gd name="T73" fmla="*/ 182 h 374"/>
                <a:gd name="T74" fmla="*/ 598 w 658"/>
                <a:gd name="T75" fmla="*/ 169 h 374"/>
                <a:gd name="T76" fmla="*/ 579 w 658"/>
                <a:gd name="T77" fmla="*/ 160 h 374"/>
                <a:gd name="T78" fmla="*/ 551 w 658"/>
                <a:gd name="T79" fmla="*/ 137 h 374"/>
                <a:gd name="T80" fmla="*/ 522 w 658"/>
                <a:gd name="T81" fmla="*/ 115 h 374"/>
                <a:gd name="T82" fmla="*/ 537 w 658"/>
                <a:gd name="T83" fmla="*/ 122 h 374"/>
                <a:gd name="T84" fmla="*/ 562 w 658"/>
                <a:gd name="T85" fmla="*/ 141 h 374"/>
                <a:gd name="T86" fmla="*/ 590 w 658"/>
                <a:gd name="T87" fmla="*/ 156 h 374"/>
                <a:gd name="T88" fmla="*/ 596 w 658"/>
                <a:gd name="T89" fmla="*/ 133 h 374"/>
                <a:gd name="T90" fmla="*/ 575 w 658"/>
                <a:gd name="T91" fmla="*/ 118 h 374"/>
                <a:gd name="T92" fmla="*/ 560 w 658"/>
                <a:gd name="T93" fmla="*/ 105 h 374"/>
                <a:gd name="T94" fmla="*/ 534 w 658"/>
                <a:gd name="T95" fmla="*/ 107 h 374"/>
                <a:gd name="T96" fmla="*/ 507 w 658"/>
                <a:gd name="T97" fmla="*/ 96 h 374"/>
                <a:gd name="T98" fmla="*/ 496 w 658"/>
                <a:gd name="T99" fmla="*/ 90 h 374"/>
                <a:gd name="T100" fmla="*/ 504 w 658"/>
                <a:gd name="T101" fmla="*/ 66 h 374"/>
                <a:gd name="T102" fmla="*/ 509 w 658"/>
                <a:gd name="T103" fmla="*/ 45 h 374"/>
                <a:gd name="T104" fmla="*/ 492 w 658"/>
                <a:gd name="T105" fmla="*/ 28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58" h="374">
                  <a:moveTo>
                    <a:pt x="492" y="28"/>
                  </a:moveTo>
                  <a:lnTo>
                    <a:pt x="489" y="24"/>
                  </a:lnTo>
                  <a:lnTo>
                    <a:pt x="481" y="23"/>
                  </a:lnTo>
                  <a:lnTo>
                    <a:pt x="472" y="23"/>
                  </a:lnTo>
                  <a:lnTo>
                    <a:pt x="464" y="17"/>
                  </a:lnTo>
                  <a:lnTo>
                    <a:pt x="466" y="11"/>
                  </a:lnTo>
                  <a:lnTo>
                    <a:pt x="462" y="4"/>
                  </a:lnTo>
                  <a:lnTo>
                    <a:pt x="455" y="0"/>
                  </a:lnTo>
                  <a:lnTo>
                    <a:pt x="442" y="0"/>
                  </a:lnTo>
                  <a:lnTo>
                    <a:pt x="438" y="13"/>
                  </a:lnTo>
                  <a:lnTo>
                    <a:pt x="434" y="21"/>
                  </a:lnTo>
                  <a:lnTo>
                    <a:pt x="397" y="0"/>
                  </a:lnTo>
                  <a:lnTo>
                    <a:pt x="389" y="2"/>
                  </a:lnTo>
                  <a:lnTo>
                    <a:pt x="391" y="9"/>
                  </a:lnTo>
                  <a:lnTo>
                    <a:pt x="387" y="17"/>
                  </a:lnTo>
                  <a:lnTo>
                    <a:pt x="389" y="30"/>
                  </a:lnTo>
                  <a:lnTo>
                    <a:pt x="383" y="38"/>
                  </a:lnTo>
                  <a:lnTo>
                    <a:pt x="380" y="51"/>
                  </a:lnTo>
                  <a:lnTo>
                    <a:pt x="374" y="58"/>
                  </a:lnTo>
                  <a:lnTo>
                    <a:pt x="368" y="58"/>
                  </a:lnTo>
                  <a:lnTo>
                    <a:pt x="363" y="71"/>
                  </a:lnTo>
                  <a:lnTo>
                    <a:pt x="355" y="73"/>
                  </a:lnTo>
                  <a:lnTo>
                    <a:pt x="348" y="73"/>
                  </a:lnTo>
                  <a:lnTo>
                    <a:pt x="346" y="81"/>
                  </a:lnTo>
                  <a:lnTo>
                    <a:pt x="344" y="90"/>
                  </a:lnTo>
                  <a:lnTo>
                    <a:pt x="340" y="96"/>
                  </a:lnTo>
                  <a:lnTo>
                    <a:pt x="338" y="111"/>
                  </a:lnTo>
                  <a:lnTo>
                    <a:pt x="334" y="118"/>
                  </a:lnTo>
                  <a:lnTo>
                    <a:pt x="329" y="120"/>
                  </a:lnTo>
                  <a:lnTo>
                    <a:pt x="314" y="118"/>
                  </a:lnTo>
                  <a:lnTo>
                    <a:pt x="314" y="115"/>
                  </a:lnTo>
                  <a:lnTo>
                    <a:pt x="306" y="109"/>
                  </a:lnTo>
                  <a:lnTo>
                    <a:pt x="299" y="111"/>
                  </a:lnTo>
                  <a:lnTo>
                    <a:pt x="299" y="126"/>
                  </a:lnTo>
                  <a:lnTo>
                    <a:pt x="299" y="132"/>
                  </a:lnTo>
                  <a:lnTo>
                    <a:pt x="295" y="135"/>
                  </a:lnTo>
                  <a:lnTo>
                    <a:pt x="291" y="149"/>
                  </a:lnTo>
                  <a:lnTo>
                    <a:pt x="287" y="156"/>
                  </a:lnTo>
                  <a:lnTo>
                    <a:pt x="286" y="164"/>
                  </a:lnTo>
                  <a:lnTo>
                    <a:pt x="284" y="177"/>
                  </a:lnTo>
                  <a:lnTo>
                    <a:pt x="276" y="186"/>
                  </a:lnTo>
                  <a:lnTo>
                    <a:pt x="269" y="199"/>
                  </a:lnTo>
                  <a:lnTo>
                    <a:pt x="267" y="212"/>
                  </a:lnTo>
                  <a:lnTo>
                    <a:pt x="272" y="220"/>
                  </a:lnTo>
                  <a:lnTo>
                    <a:pt x="267" y="226"/>
                  </a:lnTo>
                  <a:lnTo>
                    <a:pt x="269" y="233"/>
                  </a:lnTo>
                  <a:lnTo>
                    <a:pt x="267" y="235"/>
                  </a:lnTo>
                  <a:lnTo>
                    <a:pt x="254" y="244"/>
                  </a:lnTo>
                  <a:lnTo>
                    <a:pt x="246" y="243"/>
                  </a:lnTo>
                  <a:lnTo>
                    <a:pt x="233" y="254"/>
                  </a:lnTo>
                  <a:lnTo>
                    <a:pt x="224" y="250"/>
                  </a:lnTo>
                  <a:lnTo>
                    <a:pt x="224" y="258"/>
                  </a:lnTo>
                  <a:lnTo>
                    <a:pt x="222" y="263"/>
                  </a:lnTo>
                  <a:lnTo>
                    <a:pt x="214" y="265"/>
                  </a:lnTo>
                  <a:lnTo>
                    <a:pt x="199" y="273"/>
                  </a:lnTo>
                  <a:lnTo>
                    <a:pt x="192" y="273"/>
                  </a:lnTo>
                  <a:lnTo>
                    <a:pt x="180" y="269"/>
                  </a:lnTo>
                  <a:lnTo>
                    <a:pt x="178" y="274"/>
                  </a:lnTo>
                  <a:lnTo>
                    <a:pt x="165" y="284"/>
                  </a:lnTo>
                  <a:lnTo>
                    <a:pt x="154" y="282"/>
                  </a:lnTo>
                  <a:lnTo>
                    <a:pt x="141" y="274"/>
                  </a:lnTo>
                  <a:lnTo>
                    <a:pt x="133" y="267"/>
                  </a:lnTo>
                  <a:lnTo>
                    <a:pt x="128" y="259"/>
                  </a:lnTo>
                  <a:lnTo>
                    <a:pt x="128" y="254"/>
                  </a:lnTo>
                  <a:lnTo>
                    <a:pt x="101" y="286"/>
                  </a:lnTo>
                  <a:lnTo>
                    <a:pt x="77" y="303"/>
                  </a:lnTo>
                  <a:lnTo>
                    <a:pt x="73" y="310"/>
                  </a:lnTo>
                  <a:lnTo>
                    <a:pt x="73" y="318"/>
                  </a:lnTo>
                  <a:lnTo>
                    <a:pt x="64" y="323"/>
                  </a:lnTo>
                  <a:lnTo>
                    <a:pt x="64" y="329"/>
                  </a:lnTo>
                  <a:lnTo>
                    <a:pt x="58" y="336"/>
                  </a:lnTo>
                  <a:lnTo>
                    <a:pt x="53" y="340"/>
                  </a:lnTo>
                  <a:lnTo>
                    <a:pt x="45" y="346"/>
                  </a:lnTo>
                  <a:lnTo>
                    <a:pt x="43" y="352"/>
                  </a:lnTo>
                  <a:lnTo>
                    <a:pt x="28" y="359"/>
                  </a:lnTo>
                  <a:lnTo>
                    <a:pt x="21" y="365"/>
                  </a:lnTo>
                  <a:lnTo>
                    <a:pt x="13" y="367"/>
                  </a:lnTo>
                  <a:lnTo>
                    <a:pt x="0" y="374"/>
                  </a:lnTo>
                  <a:lnTo>
                    <a:pt x="26" y="370"/>
                  </a:lnTo>
                  <a:lnTo>
                    <a:pt x="41" y="370"/>
                  </a:lnTo>
                  <a:lnTo>
                    <a:pt x="98" y="361"/>
                  </a:lnTo>
                  <a:lnTo>
                    <a:pt x="133" y="357"/>
                  </a:lnTo>
                  <a:lnTo>
                    <a:pt x="160" y="350"/>
                  </a:lnTo>
                  <a:lnTo>
                    <a:pt x="169" y="350"/>
                  </a:lnTo>
                  <a:lnTo>
                    <a:pt x="184" y="350"/>
                  </a:lnTo>
                  <a:lnTo>
                    <a:pt x="210" y="348"/>
                  </a:lnTo>
                  <a:lnTo>
                    <a:pt x="278" y="336"/>
                  </a:lnTo>
                  <a:lnTo>
                    <a:pt x="466" y="303"/>
                  </a:lnTo>
                  <a:lnTo>
                    <a:pt x="560" y="284"/>
                  </a:lnTo>
                  <a:lnTo>
                    <a:pt x="643" y="265"/>
                  </a:lnTo>
                  <a:lnTo>
                    <a:pt x="641" y="261"/>
                  </a:lnTo>
                  <a:lnTo>
                    <a:pt x="645" y="265"/>
                  </a:lnTo>
                  <a:lnTo>
                    <a:pt x="648" y="263"/>
                  </a:lnTo>
                  <a:lnTo>
                    <a:pt x="647" y="258"/>
                  </a:lnTo>
                  <a:lnTo>
                    <a:pt x="647" y="250"/>
                  </a:lnTo>
                  <a:lnTo>
                    <a:pt x="652" y="256"/>
                  </a:lnTo>
                  <a:lnTo>
                    <a:pt x="656" y="263"/>
                  </a:lnTo>
                  <a:lnTo>
                    <a:pt x="658" y="261"/>
                  </a:lnTo>
                  <a:lnTo>
                    <a:pt x="647" y="241"/>
                  </a:lnTo>
                  <a:lnTo>
                    <a:pt x="641" y="227"/>
                  </a:lnTo>
                  <a:lnTo>
                    <a:pt x="620" y="227"/>
                  </a:lnTo>
                  <a:lnTo>
                    <a:pt x="615" y="226"/>
                  </a:lnTo>
                  <a:lnTo>
                    <a:pt x="613" y="235"/>
                  </a:lnTo>
                  <a:lnTo>
                    <a:pt x="615" y="239"/>
                  </a:lnTo>
                  <a:lnTo>
                    <a:pt x="609" y="235"/>
                  </a:lnTo>
                  <a:lnTo>
                    <a:pt x="603" y="235"/>
                  </a:lnTo>
                  <a:lnTo>
                    <a:pt x="596" y="241"/>
                  </a:lnTo>
                  <a:lnTo>
                    <a:pt x="598" y="235"/>
                  </a:lnTo>
                  <a:lnTo>
                    <a:pt x="592" y="227"/>
                  </a:lnTo>
                  <a:lnTo>
                    <a:pt x="584" y="224"/>
                  </a:lnTo>
                  <a:lnTo>
                    <a:pt x="584" y="224"/>
                  </a:lnTo>
                  <a:lnTo>
                    <a:pt x="579" y="216"/>
                  </a:lnTo>
                  <a:lnTo>
                    <a:pt x="577" y="211"/>
                  </a:lnTo>
                  <a:lnTo>
                    <a:pt x="569" y="212"/>
                  </a:lnTo>
                  <a:lnTo>
                    <a:pt x="562" y="211"/>
                  </a:lnTo>
                  <a:lnTo>
                    <a:pt x="556" y="211"/>
                  </a:lnTo>
                  <a:lnTo>
                    <a:pt x="543" y="207"/>
                  </a:lnTo>
                  <a:lnTo>
                    <a:pt x="522" y="207"/>
                  </a:lnTo>
                  <a:lnTo>
                    <a:pt x="524" y="203"/>
                  </a:lnTo>
                  <a:lnTo>
                    <a:pt x="530" y="205"/>
                  </a:lnTo>
                  <a:lnTo>
                    <a:pt x="545" y="201"/>
                  </a:lnTo>
                  <a:lnTo>
                    <a:pt x="553" y="207"/>
                  </a:lnTo>
                  <a:lnTo>
                    <a:pt x="556" y="207"/>
                  </a:lnTo>
                  <a:lnTo>
                    <a:pt x="556" y="199"/>
                  </a:lnTo>
                  <a:lnTo>
                    <a:pt x="562" y="207"/>
                  </a:lnTo>
                  <a:lnTo>
                    <a:pt x="569" y="211"/>
                  </a:lnTo>
                  <a:lnTo>
                    <a:pt x="575" y="205"/>
                  </a:lnTo>
                  <a:lnTo>
                    <a:pt x="581" y="212"/>
                  </a:lnTo>
                  <a:lnTo>
                    <a:pt x="588" y="218"/>
                  </a:lnTo>
                  <a:lnTo>
                    <a:pt x="596" y="220"/>
                  </a:lnTo>
                  <a:lnTo>
                    <a:pt x="601" y="227"/>
                  </a:lnTo>
                  <a:lnTo>
                    <a:pt x="605" y="224"/>
                  </a:lnTo>
                  <a:lnTo>
                    <a:pt x="609" y="222"/>
                  </a:lnTo>
                  <a:lnTo>
                    <a:pt x="611" y="216"/>
                  </a:lnTo>
                  <a:lnTo>
                    <a:pt x="609" y="209"/>
                  </a:lnTo>
                  <a:lnTo>
                    <a:pt x="601" y="207"/>
                  </a:lnTo>
                  <a:lnTo>
                    <a:pt x="600" y="199"/>
                  </a:lnTo>
                  <a:lnTo>
                    <a:pt x="592" y="201"/>
                  </a:lnTo>
                  <a:lnTo>
                    <a:pt x="579" y="196"/>
                  </a:lnTo>
                  <a:lnTo>
                    <a:pt x="573" y="190"/>
                  </a:lnTo>
                  <a:lnTo>
                    <a:pt x="558" y="179"/>
                  </a:lnTo>
                  <a:lnTo>
                    <a:pt x="566" y="179"/>
                  </a:lnTo>
                  <a:lnTo>
                    <a:pt x="579" y="192"/>
                  </a:lnTo>
                  <a:lnTo>
                    <a:pt x="592" y="197"/>
                  </a:lnTo>
                  <a:lnTo>
                    <a:pt x="596" y="190"/>
                  </a:lnTo>
                  <a:lnTo>
                    <a:pt x="590" y="184"/>
                  </a:lnTo>
                  <a:lnTo>
                    <a:pt x="592" y="182"/>
                  </a:lnTo>
                  <a:lnTo>
                    <a:pt x="600" y="182"/>
                  </a:lnTo>
                  <a:lnTo>
                    <a:pt x="605" y="188"/>
                  </a:lnTo>
                  <a:lnTo>
                    <a:pt x="607" y="182"/>
                  </a:lnTo>
                  <a:lnTo>
                    <a:pt x="603" y="169"/>
                  </a:lnTo>
                  <a:lnTo>
                    <a:pt x="598" y="169"/>
                  </a:lnTo>
                  <a:lnTo>
                    <a:pt x="590" y="167"/>
                  </a:lnTo>
                  <a:lnTo>
                    <a:pt x="594" y="165"/>
                  </a:lnTo>
                  <a:lnTo>
                    <a:pt x="586" y="160"/>
                  </a:lnTo>
                  <a:lnTo>
                    <a:pt x="579" y="160"/>
                  </a:lnTo>
                  <a:lnTo>
                    <a:pt x="573" y="154"/>
                  </a:lnTo>
                  <a:lnTo>
                    <a:pt x="571" y="150"/>
                  </a:lnTo>
                  <a:lnTo>
                    <a:pt x="556" y="145"/>
                  </a:lnTo>
                  <a:lnTo>
                    <a:pt x="551" y="137"/>
                  </a:lnTo>
                  <a:lnTo>
                    <a:pt x="545" y="133"/>
                  </a:lnTo>
                  <a:lnTo>
                    <a:pt x="539" y="130"/>
                  </a:lnTo>
                  <a:lnTo>
                    <a:pt x="536" y="124"/>
                  </a:lnTo>
                  <a:lnTo>
                    <a:pt x="522" y="115"/>
                  </a:lnTo>
                  <a:lnTo>
                    <a:pt x="517" y="115"/>
                  </a:lnTo>
                  <a:lnTo>
                    <a:pt x="522" y="113"/>
                  </a:lnTo>
                  <a:lnTo>
                    <a:pt x="530" y="117"/>
                  </a:lnTo>
                  <a:lnTo>
                    <a:pt x="537" y="122"/>
                  </a:lnTo>
                  <a:lnTo>
                    <a:pt x="545" y="130"/>
                  </a:lnTo>
                  <a:lnTo>
                    <a:pt x="551" y="132"/>
                  </a:lnTo>
                  <a:lnTo>
                    <a:pt x="556" y="139"/>
                  </a:lnTo>
                  <a:lnTo>
                    <a:pt x="562" y="141"/>
                  </a:lnTo>
                  <a:lnTo>
                    <a:pt x="575" y="150"/>
                  </a:lnTo>
                  <a:lnTo>
                    <a:pt x="583" y="152"/>
                  </a:lnTo>
                  <a:lnTo>
                    <a:pt x="583" y="154"/>
                  </a:lnTo>
                  <a:lnTo>
                    <a:pt x="590" y="156"/>
                  </a:lnTo>
                  <a:lnTo>
                    <a:pt x="594" y="147"/>
                  </a:lnTo>
                  <a:lnTo>
                    <a:pt x="594" y="139"/>
                  </a:lnTo>
                  <a:lnTo>
                    <a:pt x="588" y="132"/>
                  </a:lnTo>
                  <a:lnTo>
                    <a:pt x="596" y="133"/>
                  </a:lnTo>
                  <a:lnTo>
                    <a:pt x="596" y="126"/>
                  </a:lnTo>
                  <a:lnTo>
                    <a:pt x="581" y="120"/>
                  </a:lnTo>
                  <a:lnTo>
                    <a:pt x="575" y="120"/>
                  </a:lnTo>
                  <a:lnTo>
                    <a:pt x="575" y="118"/>
                  </a:lnTo>
                  <a:lnTo>
                    <a:pt x="568" y="118"/>
                  </a:lnTo>
                  <a:lnTo>
                    <a:pt x="568" y="115"/>
                  </a:lnTo>
                  <a:lnTo>
                    <a:pt x="562" y="109"/>
                  </a:lnTo>
                  <a:lnTo>
                    <a:pt x="560" y="105"/>
                  </a:lnTo>
                  <a:lnTo>
                    <a:pt x="547" y="109"/>
                  </a:lnTo>
                  <a:lnTo>
                    <a:pt x="545" y="107"/>
                  </a:lnTo>
                  <a:lnTo>
                    <a:pt x="537" y="107"/>
                  </a:lnTo>
                  <a:lnTo>
                    <a:pt x="534" y="107"/>
                  </a:lnTo>
                  <a:lnTo>
                    <a:pt x="522" y="96"/>
                  </a:lnTo>
                  <a:lnTo>
                    <a:pt x="522" y="90"/>
                  </a:lnTo>
                  <a:lnTo>
                    <a:pt x="515" y="90"/>
                  </a:lnTo>
                  <a:lnTo>
                    <a:pt x="507" y="96"/>
                  </a:lnTo>
                  <a:lnTo>
                    <a:pt x="502" y="98"/>
                  </a:lnTo>
                  <a:lnTo>
                    <a:pt x="496" y="98"/>
                  </a:lnTo>
                  <a:lnTo>
                    <a:pt x="492" y="90"/>
                  </a:lnTo>
                  <a:lnTo>
                    <a:pt x="496" y="90"/>
                  </a:lnTo>
                  <a:lnTo>
                    <a:pt x="494" y="83"/>
                  </a:lnTo>
                  <a:lnTo>
                    <a:pt x="498" y="62"/>
                  </a:lnTo>
                  <a:lnTo>
                    <a:pt x="502" y="66"/>
                  </a:lnTo>
                  <a:lnTo>
                    <a:pt x="504" y="66"/>
                  </a:lnTo>
                  <a:lnTo>
                    <a:pt x="506" y="62"/>
                  </a:lnTo>
                  <a:lnTo>
                    <a:pt x="504" y="58"/>
                  </a:lnTo>
                  <a:lnTo>
                    <a:pt x="511" y="53"/>
                  </a:lnTo>
                  <a:lnTo>
                    <a:pt x="509" y="45"/>
                  </a:lnTo>
                  <a:lnTo>
                    <a:pt x="507" y="41"/>
                  </a:lnTo>
                  <a:lnTo>
                    <a:pt x="506" y="34"/>
                  </a:lnTo>
                  <a:lnTo>
                    <a:pt x="500" y="30"/>
                  </a:lnTo>
                  <a:lnTo>
                    <a:pt x="492" y="28"/>
                  </a:lnTo>
                  <a:close/>
                </a:path>
              </a:pathLst>
            </a:custGeom>
            <a:grpFill/>
            <a:ln w="28575" cap="rnd" cmpd="sng">
              <a:solidFill>
                <a:schemeClr val="bg1"/>
              </a:solidFill>
              <a:prstDash val="solid"/>
              <a:round/>
              <a:headEnd/>
              <a:tailEnd/>
            </a:ln>
          </p:spPr>
          <p:txBody>
            <a:bodyPr/>
            <a:lstStyle/>
            <a:p>
              <a:pPr defTabSz="914217">
                <a:defRPr/>
              </a:pPr>
              <a:endParaRPr lang="en-US" sz="900"/>
            </a:p>
          </p:txBody>
        </p:sp>
        <p:sp>
          <p:nvSpPr>
            <p:cNvPr id="135" name="Freeform 14"/>
            <p:cNvSpPr>
              <a:spLocks/>
            </p:cNvSpPr>
            <p:nvPr/>
          </p:nvSpPr>
          <p:spPr bwMode="auto">
            <a:xfrm>
              <a:off x="1910028" y="5317720"/>
              <a:ext cx="1602184" cy="2436174"/>
            </a:xfrm>
            <a:custGeom>
              <a:avLst/>
              <a:gdLst>
                <a:gd name="T0" fmla="*/ 628 w 693"/>
                <a:gd name="T1" fmla="*/ 1156 h 1161"/>
                <a:gd name="T2" fmla="*/ 628 w 693"/>
                <a:gd name="T3" fmla="*/ 1129 h 1161"/>
                <a:gd name="T4" fmla="*/ 624 w 693"/>
                <a:gd name="T5" fmla="*/ 1105 h 1161"/>
                <a:gd name="T6" fmla="*/ 643 w 693"/>
                <a:gd name="T7" fmla="*/ 1071 h 1161"/>
                <a:gd name="T8" fmla="*/ 654 w 693"/>
                <a:gd name="T9" fmla="*/ 1030 h 1161"/>
                <a:gd name="T10" fmla="*/ 693 w 693"/>
                <a:gd name="T11" fmla="*/ 1000 h 1161"/>
                <a:gd name="T12" fmla="*/ 673 w 693"/>
                <a:gd name="T13" fmla="*/ 964 h 1161"/>
                <a:gd name="T14" fmla="*/ 661 w 693"/>
                <a:gd name="T15" fmla="*/ 926 h 1161"/>
                <a:gd name="T16" fmla="*/ 325 w 693"/>
                <a:gd name="T17" fmla="*/ 327 h 1161"/>
                <a:gd name="T18" fmla="*/ 62 w 693"/>
                <a:gd name="T19" fmla="*/ 0 h 1161"/>
                <a:gd name="T20" fmla="*/ 58 w 693"/>
                <a:gd name="T21" fmla="*/ 35 h 1161"/>
                <a:gd name="T22" fmla="*/ 39 w 693"/>
                <a:gd name="T23" fmla="*/ 94 h 1161"/>
                <a:gd name="T24" fmla="*/ 30 w 693"/>
                <a:gd name="T25" fmla="*/ 120 h 1161"/>
                <a:gd name="T26" fmla="*/ 13 w 693"/>
                <a:gd name="T27" fmla="*/ 137 h 1161"/>
                <a:gd name="T28" fmla="*/ 0 w 693"/>
                <a:gd name="T29" fmla="*/ 176 h 1161"/>
                <a:gd name="T30" fmla="*/ 24 w 693"/>
                <a:gd name="T31" fmla="*/ 233 h 1161"/>
                <a:gd name="T32" fmla="*/ 24 w 693"/>
                <a:gd name="T33" fmla="*/ 261 h 1161"/>
                <a:gd name="T34" fmla="*/ 13 w 693"/>
                <a:gd name="T35" fmla="*/ 319 h 1161"/>
                <a:gd name="T36" fmla="*/ 30 w 693"/>
                <a:gd name="T37" fmla="*/ 374 h 1161"/>
                <a:gd name="T38" fmla="*/ 45 w 693"/>
                <a:gd name="T39" fmla="*/ 402 h 1161"/>
                <a:gd name="T40" fmla="*/ 52 w 693"/>
                <a:gd name="T41" fmla="*/ 421 h 1161"/>
                <a:gd name="T42" fmla="*/ 43 w 693"/>
                <a:gd name="T43" fmla="*/ 436 h 1161"/>
                <a:gd name="T44" fmla="*/ 56 w 693"/>
                <a:gd name="T45" fmla="*/ 453 h 1161"/>
                <a:gd name="T46" fmla="*/ 81 w 693"/>
                <a:gd name="T47" fmla="*/ 468 h 1161"/>
                <a:gd name="T48" fmla="*/ 84 w 693"/>
                <a:gd name="T49" fmla="*/ 441 h 1161"/>
                <a:gd name="T50" fmla="*/ 111 w 693"/>
                <a:gd name="T51" fmla="*/ 455 h 1161"/>
                <a:gd name="T52" fmla="*/ 143 w 693"/>
                <a:gd name="T53" fmla="*/ 460 h 1161"/>
                <a:gd name="T54" fmla="*/ 146 w 693"/>
                <a:gd name="T55" fmla="*/ 464 h 1161"/>
                <a:gd name="T56" fmla="*/ 165 w 693"/>
                <a:gd name="T57" fmla="*/ 473 h 1161"/>
                <a:gd name="T58" fmla="*/ 120 w 693"/>
                <a:gd name="T59" fmla="*/ 456 h 1161"/>
                <a:gd name="T60" fmla="*/ 90 w 693"/>
                <a:gd name="T61" fmla="*/ 455 h 1161"/>
                <a:gd name="T62" fmla="*/ 92 w 693"/>
                <a:gd name="T63" fmla="*/ 483 h 1161"/>
                <a:gd name="T64" fmla="*/ 103 w 693"/>
                <a:gd name="T65" fmla="*/ 518 h 1161"/>
                <a:gd name="T66" fmla="*/ 79 w 693"/>
                <a:gd name="T67" fmla="*/ 498 h 1161"/>
                <a:gd name="T68" fmla="*/ 82 w 693"/>
                <a:gd name="T69" fmla="*/ 475 h 1161"/>
                <a:gd name="T70" fmla="*/ 66 w 693"/>
                <a:gd name="T71" fmla="*/ 502 h 1161"/>
                <a:gd name="T72" fmla="*/ 66 w 693"/>
                <a:gd name="T73" fmla="*/ 534 h 1161"/>
                <a:gd name="T74" fmla="*/ 86 w 693"/>
                <a:gd name="T75" fmla="*/ 573 h 1161"/>
                <a:gd name="T76" fmla="*/ 101 w 693"/>
                <a:gd name="T77" fmla="*/ 601 h 1161"/>
                <a:gd name="T78" fmla="*/ 82 w 693"/>
                <a:gd name="T79" fmla="*/ 643 h 1161"/>
                <a:gd name="T80" fmla="*/ 105 w 693"/>
                <a:gd name="T81" fmla="*/ 684 h 1161"/>
                <a:gd name="T82" fmla="*/ 118 w 693"/>
                <a:gd name="T83" fmla="*/ 725 h 1161"/>
                <a:gd name="T84" fmla="*/ 144 w 693"/>
                <a:gd name="T85" fmla="*/ 767 h 1161"/>
                <a:gd name="T86" fmla="*/ 150 w 693"/>
                <a:gd name="T87" fmla="*/ 787 h 1161"/>
                <a:gd name="T88" fmla="*/ 148 w 693"/>
                <a:gd name="T89" fmla="*/ 825 h 1161"/>
                <a:gd name="T90" fmla="*/ 141 w 693"/>
                <a:gd name="T91" fmla="*/ 853 h 1161"/>
                <a:gd name="T92" fmla="*/ 176 w 693"/>
                <a:gd name="T93" fmla="*/ 872 h 1161"/>
                <a:gd name="T94" fmla="*/ 210 w 693"/>
                <a:gd name="T95" fmla="*/ 889 h 1161"/>
                <a:gd name="T96" fmla="*/ 248 w 693"/>
                <a:gd name="T97" fmla="*/ 911 h 1161"/>
                <a:gd name="T98" fmla="*/ 306 w 693"/>
                <a:gd name="T99" fmla="*/ 951 h 1161"/>
                <a:gd name="T100" fmla="*/ 312 w 693"/>
                <a:gd name="T101" fmla="*/ 979 h 1161"/>
                <a:gd name="T102" fmla="*/ 329 w 693"/>
                <a:gd name="T103" fmla="*/ 987 h 1161"/>
                <a:gd name="T104" fmla="*/ 355 w 693"/>
                <a:gd name="T105" fmla="*/ 1015 h 1161"/>
                <a:gd name="T106" fmla="*/ 391 w 693"/>
                <a:gd name="T107" fmla="*/ 1086 h 1161"/>
                <a:gd name="T108" fmla="*/ 389 w 693"/>
                <a:gd name="T109" fmla="*/ 1116 h 1161"/>
                <a:gd name="T110" fmla="*/ 393 w 693"/>
                <a:gd name="T111" fmla="*/ 1128 h 1161"/>
                <a:gd name="T112" fmla="*/ 613 w 693"/>
                <a:gd name="T113" fmla="*/ 1160 h 1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93" h="1161">
                  <a:moveTo>
                    <a:pt x="616" y="1160"/>
                  </a:moveTo>
                  <a:lnTo>
                    <a:pt x="620" y="1161"/>
                  </a:lnTo>
                  <a:lnTo>
                    <a:pt x="626" y="1161"/>
                  </a:lnTo>
                  <a:lnTo>
                    <a:pt x="628" y="1156"/>
                  </a:lnTo>
                  <a:lnTo>
                    <a:pt x="635" y="1150"/>
                  </a:lnTo>
                  <a:lnTo>
                    <a:pt x="635" y="1139"/>
                  </a:lnTo>
                  <a:lnTo>
                    <a:pt x="635" y="1133"/>
                  </a:lnTo>
                  <a:lnTo>
                    <a:pt x="628" y="1129"/>
                  </a:lnTo>
                  <a:lnTo>
                    <a:pt x="620" y="1126"/>
                  </a:lnTo>
                  <a:lnTo>
                    <a:pt x="620" y="1120"/>
                  </a:lnTo>
                  <a:lnTo>
                    <a:pt x="622" y="1113"/>
                  </a:lnTo>
                  <a:lnTo>
                    <a:pt x="624" y="1105"/>
                  </a:lnTo>
                  <a:lnTo>
                    <a:pt x="620" y="1097"/>
                  </a:lnTo>
                  <a:lnTo>
                    <a:pt x="624" y="1092"/>
                  </a:lnTo>
                  <a:lnTo>
                    <a:pt x="631" y="1086"/>
                  </a:lnTo>
                  <a:lnTo>
                    <a:pt x="643" y="1071"/>
                  </a:lnTo>
                  <a:lnTo>
                    <a:pt x="646" y="1062"/>
                  </a:lnTo>
                  <a:lnTo>
                    <a:pt x="650" y="1056"/>
                  </a:lnTo>
                  <a:lnTo>
                    <a:pt x="650" y="1043"/>
                  </a:lnTo>
                  <a:lnTo>
                    <a:pt x="654" y="1030"/>
                  </a:lnTo>
                  <a:lnTo>
                    <a:pt x="660" y="1026"/>
                  </a:lnTo>
                  <a:lnTo>
                    <a:pt x="663" y="1020"/>
                  </a:lnTo>
                  <a:lnTo>
                    <a:pt x="686" y="1007"/>
                  </a:lnTo>
                  <a:lnTo>
                    <a:pt x="693" y="1000"/>
                  </a:lnTo>
                  <a:lnTo>
                    <a:pt x="688" y="994"/>
                  </a:lnTo>
                  <a:lnTo>
                    <a:pt x="675" y="979"/>
                  </a:lnTo>
                  <a:lnTo>
                    <a:pt x="676" y="972"/>
                  </a:lnTo>
                  <a:lnTo>
                    <a:pt x="673" y="964"/>
                  </a:lnTo>
                  <a:lnTo>
                    <a:pt x="673" y="958"/>
                  </a:lnTo>
                  <a:lnTo>
                    <a:pt x="669" y="949"/>
                  </a:lnTo>
                  <a:lnTo>
                    <a:pt x="661" y="934"/>
                  </a:lnTo>
                  <a:lnTo>
                    <a:pt x="661" y="926"/>
                  </a:lnTo>
                  <a:lnTo>
                    <a:pt x="663" y="921"/>
                  </a:lnTo>
                  <a:lnTo>
                    <a:pt x="556" y="765"/>
                  </a:lnTo>
                  <a:lnTo>
                    <a:pt x="306" y="398"/>
                  </a:lnTo>
                  <a:lnTo>
                    <a:pt x="325" y="327"/>
                  </a:lnTo>
                  <a:lnTo>
                    <a:pt x="383" y="84"/>
                  </a:lnTo>
                  <a:lnTo>
                    <a:pt x="238" y="47"/>
                  </a:lnTo>
                  <a:lnTo>
                    <a:pt x="66" y="0"/>
                  </a:lnTo>
                  <a:lnTo>
                    <a:pt x="62" y="0"/>
                  </a:lnTo>
                  <a:lnTo>
                    <a:pt x="58" y="13"/>
                  </a:lnTo>
                  <a:lnTo>
                    <a:pt x="54" y="20"/>
                  </a:lnTo>
                  <a:lnTo>
                    <a:pt x="58" y="28"/>
                  </a:lnTo>
                  <a:lnTo>
                    <a:pt x="58" y="35"/>
                  </a:lnTo>
                  <a:lnTo>
                    <a:pt x="58" y="48"/>
                  </a:lnTo>
                  <a:lnTo>
                    <a:pt x="58" y="50"/>
                  </a:lnTo>
                  <a:lnTo>
                    <a:pt x="56" y="64"/>
                  </a:lnTo>
                  <a:lnTo>
                    <a:pt x="39" y="94"/>
                  </a:lnTo>
                  <a:lnTo>
                    <a:pt x="41" y="99"/>
                  </a:lnTo>
                  <a:lnTo>
                    <a:pt x="37" y="107"/>
                  </a:lnTo>
                  <a:lnTo>
                    <a:pt x="34" y="112"/>
                  </a:lnTo>
                  <a:lnTo>
                    <a:pt x="30" y="120"/>
                  </a:lnTo>
                  <a:lnTo>
                    <a:pt x="32" y="122"/>
                  </a:lnTo>
                  <a:lnTo>
                    <a:pt x="24" y="127"/>
                  </a:lnTo>
                  <a:lnTo>
                    <a:pt x="19" y="131"/>
                  </a:lnTo>
                  <a:lnTo>
                    <a:pt x="13" y="137"/>
                  </a:lnTo>
                  <a:lnTo>
                    <a:pt x="7" y="144"/>
                  </a:lnTo>
                  <a:lnTo>
                    <a:pt x="2" y="158"/>
                  </a:lnTo>
                  <a:lnTo>
                    <a:pt x="2" y="169"/>
                  </a:lnTo>
                  <a:lnTo>
                    <a:pt x="0" y="176"/>
                  </a:lnTo>
                  <a:lnTo>
                    <a:pt x="13" y="197"/>
                  </a:lnTo>
                  <a:lnTo>
                    <a:pt x="13" y="205"/>
                  </a:lnTo>
                  <a:lnTo>
                    <a:pt x="19" y="210"/>
                  </a:lnTo>
                  <a:lnTo>
                    <a:pt x="24" y="233"/>
                  </a:lnTo>
                  <a:lnTo>
                    <a:pt x="24" y="238"/>
                  </a:lnTo>
                  <a:lnTo>
                    <a:pt x="26" y="246"/>
                  </a:lnTo>
                  <a:lnTo>
                    <a:pt x="24" y="252"/>
                  </a:lnTo>
                  <a:lnTo>
                    <a:pt x="24" y="261"/>
                  </a:lnTo>
                  <a:lnTo>
                    <a:pt x="20" y="268"/>
                  </a:lnTo>
                  <a:lnTo>
                    <a:pt x="13" y="282"/>
                  </a:lnTo>
                  <a:lnTo>
                    <a:pt x="15" y="308"/>
                  </a:lnTo>
                  <a:lnTo>
                    <a:pt x="13" y="319"/>
                  </a:lnTo>
                  <a:lnTo>
                    <a:pt x="7" y="327"/>
                  </a:lnTo>
                  <a:lnTo>
                    <a:pt x="13" y="340"/>
                  </a:lnTo>
                  <a:lnTo>
                    <a:pt x="22" y="353"/>
                  </a:lnTo>
                  <a:lnTo>
                    <a:pt x="30" y="374"/>
                  </a:lnTo>
                  <a:lnTo>
                    <a:pt x="34" y="381"/>
                  </a:lnTo>
                  <a:lnTo>
                    <a:pt x="39" y="389"/>
                  </a:lnTo>
                  <a:lnTo>
                    <a:pt x="43" y="394"/>
                  </a:lnTo>
                  <a:lnTo>
                    <a:pt x="45" y="402"/>
                  </a:lnTo>
                  <a:lnTo>
                    <a:pt x="43" y="409"/>
                  </a:lnTo>
                  <a:lnTo>
                    <a:pt x="45" y="406"/>
                  </a:lnTo>
                  <a:lnTo>
                    <a:pt x="45" y="408"/>
                  </a:lnTo>
                  <a:lnTo>
                    <a:pt x="52" y="421"/>
                  </a:lnTo>
                  <a:lnTo>
                    <a:pt x="54" y="434"/>
                  </a:lnTo>
                  <a:lnTo>
                    <a:pt x="49" y="421"/>
                  </a:lnTo>
                  <a:lnTo>
                    <a:pt x="47" y="428"/>
                  </a:lnTo>
                  <a:lnTo>
                    <a:pt x="43" y="436"/>
                  </a:lnTo>
                  <a:lnTo>
                    <a:pt x="41" y="443"/>
                  </a:lnTo>
                  <a:lnTo>
                    <a:pt x="47" y="438"/>
                  </a:lnTo>
                  <a:lnTo>
                    <a:pt x="54" y="445"/>
                  </a:lnTo>
                  <a:lnTo>
                    <a:pt x="56" y="453"/>
                  </a:lnTo>
                  <a:lnTo>
                    <a:pt x="64" y="456"/>
                  </a:lnTo>
                  <a:lnTo>
                    <a:pt x="67" y="464"/>
                  </a:lnTo>
                  <a:lnTo>
                    <a:pt x="75" y="471"/>
                  </a:lnTo>
                  <a:lnTo>
                    <a:pt x="81" y="468"/>
                  </a:lnTo>
                  <a:lnTo>
                    <a:pt x="77" y="460"/>
                  </a:lnTo>
                  <a:lnTo>
                    <a:pt x="82" y="455"/>
                  </a:lnTo>
                  <a:lnTo>
                    <a:pt x="81" y="447"/>
                  </a:lnTo>
                  <a:lnTo>
                    <a:pt x="84" y="441"/>
                  </a:lnTo>
                  <a:lnTo>
                    <a:pt x="92" y="438"/>
                  </a:lnTo>
                  <a:lnTo>
                    <a:pt x="99" y="443"/>
                  </a:lnTo>
                  <a:lnTo>
                    <a:pt x="103" y="451"/>
                  </a:lnTo>
                  <a:lnTo>
                    <a:pt x="111" y="455"/>
                  </a:lnTo>
                  <a:lnTo>
                    <a:pt x="116" y="453"/>
                  </a:lnTo>
                  <a:lnTo>
                    <a:pt x="124" y="453"/>
                  </a:lnTo>
                  <a:lnTo>
                    <a:pt x="129" y="458"/>
                  </a:lnTo>
                  <a:lnTo>
                    <a:pt x="143" y="460"/>
                  </a:lnTo>
                  <a:lnTo>
                    <a:pt x="148" y="455"/>
                  </a:lnTo>
                  <a:lnTo>
                    <a:pt x="146" y="458"/>
                  </a:lnTo>
                  <a:lnTo>
                    <a:pt x="141" y="464"/>
                  </a:lnTo>
                  <a:lnTo>
                    <a:pt x="146" y="464"/>
                  </a:lnTo>
                  <a:lnTo>
                    <a:pt x="154" y="460"/>
                  </a:lnTo>
                  <a:lnTo>
                    <a:pt x="156" y="460"/>
                  </a:lnTo>
                  <a:lnTo>
                    <a:pt x="161" y="468"/>
                  </a:lnTo>
                  <a:lnTo>
                    <a:pt x="165" y="473"/>
                  </a:lnTo>
                  <a:lnTo>
                    <a:pt x="165" y="475"/>
                  </a:lnTo>
                  <a:lnTo>
                    <a:pt x="156" y="460"/>
                  </a:lnTo>
                  <a:lnTo>
                    <a:pt x="141" y="466"/>
                  </a:lnTo>
                  <a:lnTo>
                    <a:pt x="120" y="456"/>
                  </a:lnTo>
                  <a:lnTo>
                    <a:pt x="111" y="456"/>
                  </a:lnTo>
                  <a:lnTo>
                    <a:pt x="103" y="453"/>
                  </a:lnTo>
                  <a:lnTo>
                    <a:pt x="97" y="455"/>
                  </a:lnTo>
                  <a:lnTo>
                    <a:pt x="90" y="455"/>
                  </a:lnTo>
                  <a:lnTo>
                    <a:pt x="86" y="462"/>
                  </a:lnTo>
                  <a:lnTo>
                    <a:pt x="92" y="468"/>
                  </a:lnTo>
                  <a:lnTo>
                    <a:pt x="90" y="475"/>
                  </a:lnTo>
                  <a:lnTo>
                    <a:pt x="92" y="483"/>
                  </a:lnTo>
                  <a:lnTo>
                    <a:pt x="96" y="485"/>
                  </a:lnTo>
                  <a:lnTo>
                    <a:pt x="97" y="498"/>
                  </a:lnTo>
                  <a:lnTo>
                    <a:pt x="97" y="511"/>
                  </a:lnTo>
                  <a:lnTo>
                    <a:pt x="103" y="518"/>
                  </a:lnTo>
                  <a:lnTo>
                    <a:pt x="97" y="517"/>
                  </a:lnTo>
                  <a:lnTo>
                    <a:pt x="90" y="509"/>
                  </a:lnTo>
                  <a:lnTo>
                    <a:pt x="86" y="502"/>
                  </a:lnTo>
                  <a:lnTo>
                    <a:pt x="79" y="498"/>
                  </a:lnTo>
                  <a:lnTo>
                    <a:pt x="81" y="490"/>
                  </a:lnTo>
                  <a:lnTo>
                    <a:pt x="84" y="485"/>
                  </a:lnTo>
                  <a:lnTo>
                    <a:pt x="82" y="477"/>
                  </a:lnTo>
                  <a:lnTo>
                    <a:pt x="82" y="475"/>
                  </a:lnTo>
                  <a:lnTo>
                    <a:pt x="75" y="475"/>
                  </a:lnTo>
                  <a:lnTo>
                    <a:pt x="71" y="481"/>
                  </a:lnTo>
                  <a:lnTo>
                    <a:pt x="71" y="487"/>
                  </a:lnTo>
                  <a:lnTo>
                    <a:pt x="66" y="502"/>
                  </a:lnTo>
                  <a:lnTo>
                    <a:pt x="69" y="507"/>
                  </a:lnTo>
                  <a:lnTo>
                    <a:pt x="69" y="522"/>
                  </a:lnTo>
                  <a:lnTo>
                    <a:pt x="67" y="528"/>
                  </a:lnTo>
                  <a:lnTo>
                    <a:pt x="66" y="534"/>
                  </a:lnTo>
                  <a:lnTo>
                    <a:pt x="66" y="539"/>
                  </a:lnTo>
                  <a:lnTo>
                    <a:pt x="67" y="547"/>
                  </a:lnTo>
                  <a:lnTo>
                    <a:pt x="79" y="567"/>
                  </a:lnTo>
                  <a:lnTo>
                    <a:pt x="86" y="573"/>
                  </a:lnTo>
                  <a:lnTo>
                    <a:pt x="99" y="573"/>
                  </a:lnTo>
                  <a:lnTo>
                    <a:pt x="103" y="588"/>
                  </a:lnTo>
                  <a:lnTo>
                    <a:pt x="103" y="603"/>
                  </a:lnTo>
                  <a:lnTo>
                    <a:pt x="101" y="601"/>
                  </a:lnTo>
                  <a:lnTo>
                    <a:pt x="97" y="607"/>
                  </a:lnTo>
                  <a:lnTo>
                    <a:pt x="84" y="614"/>
                  </a:lnTo>
                  <a:lnTo>
                    <a:pt x="84" y="629"/>
                  </a:lnTo>
                  <a:lnTo>
                    <a:pt x="82" y="643"/>
                  </a:lnTo>
                  <a:lnTo>
                    <a:pt x="86" y="650"/>
                  </a:lnTo>
                  <a:lnTo>
                    <a:pt x="97" y="663"/>
                  </a:lnTo>
                  <a:lnTo>
                    <a:pt x="99" y="678"/>
                  </a:lnTo>
                  <a:lnTo>
                    <a:pt x="105" y="684"/>
                  </a:lnTo>
                  <a:lnTo>
                    <a:pt x="107" y="697"/>
                  </a:lnTo>
                  <a:lnTo>
                    <a:pt x="114" y="710"/>
                  </a:lnTo>
                  <a:lnTo>
                    <a:pt x="114" y="718"/>
                  </a:lnTo>
                  <a:lnTo>
                    <a:pt x="118" y="725"/>
                  </a:lnTo>
                  <a:lnTo>
                    <a:pt x="126" y="733"/>
                  </a:lnTo>
                  <a:lnTo>
                    <a:pt x="129" y="746"/>
                  </a:lnTo>
                  <a:lnTo>
                    <a:pt x="143" y="759"/>
                  </a:lnTo>
                  <a:lnTo>
                    <a:pt x="144" y="767"/>
                  </a:lnTo>
                  <a:lnTo>
                    <a:pt x="139" y="770"/>
                  </a:lnTo>
                  <a:lnTo>
                    <a:pt x="137" y="778"/>
                  </a:lnTo>
                  <a:lnTo>
                    <a:pt x="143" y="785"/>
                  </a:lnTo>
                  <a:lnTo>
                    <a:pt x="150" y="787"/>
                  </a:lnTo>
                  <a:lnTo>
                    <a:pt x="156" y="795"/>
                  </a:lnTo>
                  <a:lnTo>
                    <a:pt x="156" y="802"/>
                  </a:lnTo>
                  <a:lnTo>
                    <a:pt x="148" y="812"/>
                  </a:lnTo>
                  <a:lnTo>
                    <a:pt x="148" y="825"/>
                  </a:lnTo>
                  <a:lnTo>
                    <a:pt x="144" y="832"/>
                  </a:lnTo>
                  <a:lnTo>
                    <a:pt x="146" y="840"/>
                  </a:lnTo>
                  <a:lnTo>
                    <a:pt x="141" y="847"/>
                  </a:lnTo>
                  <a:lnTo>
                    <a:pt x="141" y="853"/>
                  </a:lnTo>
                  <a:lnTo>
                    <a:pt x="146" y="855"/>
                  </a:lnTo>
                  <a:lnTo>
                    <a:pt x="150" y="862"/>
                  </a:lnTo>
                  <a:lnTo>
                    <a:pt x="156" y="870"/>
                  </a:lnTo>
                  <a:lnTo>
                    <a:pt x="176" y="872"/>
                  </a:lnTo>
                  <a:lnTo>
                    <a:pt x="184" y="876"/>
                  </a:lnTo>
                  <a:lnTo>
                    <a:pt x="191" y="876"/>
                  </a:lnTo>
                  <a:lnTo>
                    <a:pt x="205" y="885"/>
                  </a:lnTo>
                  <a:lnTo>
                    <a:pt x="210" y="889"/>
                  </a:lnTo>
                  <a:lnTo>
                    <a:pt x="225" y="889"/>
                  </a:lnTo>
                  <a:lnTo>
                    <a:pt x="237" y="898"/>
                  </a:lnTo>
                  <a:lnTo>
                    <a:pt x="240" y="906"/>
                  </a:lnTo>
                  <a:lnTo>
                    <a:pt x="248" y="911"/>
                  </a:lnTo>
                  <a:lnTo>
                    <a:pt x="250" y="925"/>
                  </a:lnTo>
                  <a:lnTo>
                    <a:pt x="265" y="938"/>
                  </a:lnTo>
                  <a:lnTo>
                    <a:pt x="278" y="945"/>
                  </a:lnTo>
                  <a:lnTo>
                    <a:pt x="306" y="951"/>
                  </a:lnTo>
                  <a:lnTo>
                    <a:pt x="308" y="953"/>
                  </a:lnTo>
                  <a:lnTo>
                    <a:pt x="312" y="966"/>
                  </a:lnTo>
                  <a:lnTo>
                    <a:pt x="314" y="973"/>
                  </a:lnTo>
                  <a:lnTo>
                    <a:pt x="312" y="979"/>
                  </a:lnTo>
                  <a:lnTo>
                    <a:pt x="312" y="987"/>
                  </a:lnTo>
                  <a:lnTo>
                    <a:pt x="319" y="990"/>
                  </a:lnTo>
                  <a:lnTo>
                    <a:pt x="323" y="985"/>
                  </a:lnTo>
                  <a:lnTo>
                    <a:pt x="329" y="987"/>
                  </a:lnTo>
                  <a:lnTo>
                    <a:pt x="336" y="990"/>
                  </a:lnTo>
                  <a:lnTo>
                    <a:pt x="344" y="1002"/>
                  </a:lnTo>
                  <a:lnTo>
                    <a:pt x="348" y="1009"/>
                  </a:lnTo>
                  <a:lnTo>
                    <a:pt x="355" y="1015"/>
                  </a:lnTo>
                  <a:lnTo>
                    <a:pt x="378" y="1043"/>
                  </a:lnTo>
                  <a:lnTo>
                    <a:pt x="385" y="1058"/>
                  </a:lnTo>
                  <a:lnTo>
                    <a:pt x="389" y="1073"/>
                  </a:lnTo>
                  <a:lnTo>
                    <a:pt x="391" y="1086"/>
                  </a:lnTo>
                  <a:lnTo>
                    <a:pt x="389" y="1101"/>
                  </a:lnTo>
                  <a:lnTo>
                    <a:pt x="387" y="1114"/>
                  </a:lnTo>
                  <a:lnTo>
                    <a:pt x="387" y="1122"/>
                  </a:lnTo>
                  <a:lnTo>
                    <a:pt x="389" y="1116"/>
                  </a:lnTo>
                  <a:lnTo>
                    <a:pt x="394" y="1120"/>
                  </a:lnTo>
                  <a:lnTo>
                    <a:pt x="393" y="1128"/>
                  </a:lnTo>
                  <a:lnTo>
                    <a:pt x="389" y="1120"/>
                  </a:lnTo>
                  <a:lnTo>
                    <a:pt x="393" y="1128"/>
                  </a:lnTo>
                  <a:lnTo>
                    <a:pt x="394" y="1137"/>
                  </a:lnTo>
                  <a:lnTo>
                    <a:pt x="398" y="1139"/>
                  </a:lnTo>
                  <a:lnTo>
                    <a:pt x="611" y="1160"/>
                  </a:lnTo>
                  <a:lnTo>
                    <a:pt x="613" y="1160"/>
                  </a:lnTo>
                  <a:lnTo>
                    <a:pt x="616" y="1160"/>
                  </a:lnTo>
                  <a:close/>
                </a:path>
              </a:pathLst>
            </a:custGeom>
            <a:grpFill/>
            <a:ln w="28575" cap="rnd" cmpd="sng">
              <a:solidFill>
                <a:schemeClr val="bg1"/>
              </a:solidFill>
              <a:prstDash val="solid"/>
              <a:round/>
              <a:headEnd/>
              <a:tailEnd/>
            </a:ln>
          </p:spPr>
          <p:txBody>
            <a:bodyPr/>
            <a:lstStyle/>
            <a:p>
              <a:pPr defTabSz="914217">
                <a:defRPr/>
              </a:pPr>
              <a:endParaRPr lang="en-US" sz="900"/>
            </a:p>
          </p:txBody>
        </p:sp>
        <p:sp>
          <p:nvSpPr>
            <p:cNvPr id="136" name="Freeform 40"/>
            <p:cNvSpPr>
              <a:spLocks noChangeArrowheads="1"/>
            </p:cNvSpPr>
            <p:nvPr/>
          </p:nvSpPr>
          <p:spPr bwMode="auto">
            <a:xfrm>
              <a:off x="6131409" y="10496506"/>
              <a:ext cx="1696049" cy="1033126"/>
            </a:xfrm>
            <a:custGeom>
              <a:avLst/>
              <a:gdLst>
                <a:gd name="T0" fmla="*/ 1959 w 2604"/>
                <a:gd name="T1" fmla="*/ 645 h 1588"/>
                <a:gd name="T2" fmla="*/ 1885 w 2604"/>
                <a:gd name="T3" fmla="*/ 620 h 1588"/>
                <a:gd name="T4" fmla="*/ 1836 w 2604"/>
                <a:gd name="T5" fmla="*/ 620 h 1588"/>
                <a:gd name="T6" fmla="*/ 1761 w 2604"/>
                <a:gd name="T7" fmla="*/ 595 h 1588"/>
                <a:gd name="T8" fmla="*/ 1711 w 2604"/>
                <a:gd name="T9" fmla="*/ 571 h 1588"/>
                <a:gd name="T10" fmla="*/ 1711 w 2604"/>
                <a:gd name="T11" fmla="*/ 670 h 1588"/>
                <a:gd name="T12" fmla="*/ 1761 w 2604"/>
                <a:gd name="T13" fmla="*/ 695 h 1588"/>
                <a:gd name="T14" fmla="*/ 1810 w 2604"/>
                <a:gd name="T15" fmla="*/ 769 h 1588"/>
                <a:gd name="T16" fmla="*/ 1885 w 2604"/>
                <a:gd name="T17" fmla="*/ 794 h 1588"/>
                <a:gd name="T18" fmla="*/ 2009 w 2604"/>
                <a:gd name="T19" fmla="*/ 719 h 1588"/>
                <a:gd name="T20" fmla="*/ 1686 w 2604"/>
                <a:gd name="T21" fmla="*/ 818 h 1588"/>
                <a:gd name="T22" fmla="*/ 2554 w 2604"/>
                <a:gd name="T23" fmla="*/ 1265 h 1588"/>
                <a:gd name="T24" fmla="*/ 2454 w 2604"/>
                <a:gd name="T25" fmla="*/ 1190 h 1588"/>
                <a:gd name="T26" fmla="*/ 2256 w 2604"/>
                <a:gd name="T27" fmla="*/ 1017 h 1588"/>
                <a:gd name="T28" fmla="*/ 2181 w 2604"/>
                <a:gd name="T29" fmla="*/ 992 h 1588"/>
                <a:gd name="T30" fmla="*/ 2107 w 2604"/>
                <a:gd name="T31" fmla="*/ 942 h 1588"/>
                <a:gd name="T32" fmla="*/ 2107 w 2604"/>
                <a:gd name="T33" fmla="*/ 1067 h 1588"/>
                <a:gd name="T34" fmla="*/ 2034 w 2604"/>
                <a:gd name="T35" fmla="*/ 1140 h 1588"/>
                <a:gd name="T36" fmla="*/ 2034 w 2604"/>
                <a:gd name="T37" fmla="*/ 1240 h 1588"/>
                <a:gd name="T38" fmla="*/ 2059 w 2604"/>
                <a:gd name="T39" fmla="*/ 1314 h 1588"/>
                <a:gd name="T40" fmla="*/ 2059 w 2604"/>
                <a:gd name="T41" fmla="*/ 1488 h 1588"/>
                <a:gd name="T42" fmla="*/ 2107 w 2604"/>
                <a:gd name="T43" fmla="*/ 1537 h 1588"/>
                <a:gd name="T44" fmla="*/ 2206 w 2604"/>
                <a:gd name="T45" fmla="*/ 1563 h 1588"/>
                <a:gd name="T46" fmla="*/ 2305 w 2604"/>
                <a:gd name="T47" fmla="*/ 1438 h 1588"/>
                <a:gd name="T48" fmla="*/ 2454 w 2604"/>
                <a:gd name="T49" fmla="*/ 1413 h 1588"/>
                <a:gd name="T50" fmla="*/ 2578 w 2604"/>
                <a:gd name="T51" fmla="*/ 1314 h 1588"/>
                <a:gd name="T52" fmla="*/ 1637 w 2604"/>
                <a:gd name="T53" fmla="*/ 521 h 1588"/>
                <a:gd name="T54" fmla="*/ 1563 w 2604"/>
                <a:gd name="T55" fmla="*/ 496 h 1588"/>
                <a:gd name="T56" fmla="*/ 1464 w 2604"/>
                <a:gd name="T57" fmla="*/ 496 h 1588"/>
                <a:gd name="T58" fmla="*/ 1414 w 2604"/>
                <a:gd name="T59" fmla="*/ 496 h 1588"/>
                <a:gd name="T60" fmla="*/ 1414 w 2604"/>
                <a:gd name="T61" fmla="*/ 545 h 1588"/>
                <a:gd name="T62" fmla="*/ 1612 w 2604"/>
                <a:gd name="T63" fmla="*/ 571 h 1588"/>
                <a:gd name="T64" fmla="*/ 447 w 2604"/>
                <a:gd name="T65" fmla="*/ 25 h 1588"/>
                <a:gd name="T66" fmla="*/ 372 w 2604"/>
                <a:gd name="T67" fmla="*/ 0 h 1588"/>
                <a:gd name="T68" fmla="*/ 249 w 2604"/>
                <a:gd name="T69" fmla="*/ 50 h 1588"/>
                <a:gd name="T70" fmla="*/ 223 w 2604"/>
                <a:gd name="T71" fmla="*/ 100 h 1588"/>
                <a:gd name="T72" fmla="*/ 273 w 2604"/>
                <a:gd name="T73" fmla="*/ 149 h 1588"/>
                <a:gd name="T74" fmla="*/ 397 w 2604"/>
                <a:gd name="T75" fmla="*/ 174 h 1588"/>
                <a:gd name="T76" fmla="*/ 422 w 2604"/>
                <a:gd name="T77" fmla="*/ 100 h 1588"/>
                <a:gd name="T78" fmla="*/ 25 w 2604"/>
                <a:gd name="T79" fmla="*/ 149 h 1588"/>
                <a:gd name="T80" fmla="*/ 25 w 2604"/>
                <a:gd name="T81" fmla="*/ 199 h 1588"/>
                <a:gd name="T82" fmla="*/ 75 w 2604"/>
                <a:gd name="T83" fmla="*/ 149 h 1588"/>
                <a:gd name="T84" fmla="*/ 1191 w 2604"/>
                <a:gd name="T85" fmla="*/ 397 h 1588"/>
                <a:gd name="T86" fmla="*/ 1166 w 2604"/>
                <a:gd name="T87" fmla="*/ 397 h 1588"/>
                <a:gd name="T88" fmla="*/ 1141 w 2604"/>
                <a:gd name="T89" fmla="*/ 347 h 1588"/>
                <a:gd name="T90" fmla="*/ 1091 w 2604"/>
                <a:gd name="T91" fmla="*/ 273 h 1588"/>
                <a:gd name="T92" fmla="*/ 1042 w 2604"/>
                <a:gd name="T93" fmla="*/ 273 h 1588"/>
                <a:gd name="T94" fmla="*/ 992 w 2604"/>
                <a:gd name="T95" fmla="*/ 322 h 1588"/>
                <a:gd name="T96" fmla="*/ 943 w 2604"/>
                <a:gd name="T97" fmla="*/ 372 h 1588"/>
                <a:gd name="T98" fmla="*/ 992 w 2604"/>
                <a:gd name="T99" fmla="*/ 422 h 1588"/>
                <a:gd name="T100" fmla="*/ 1067 w 2604"/>
                <a:gd name="T101" fmla="*/ 446 h 1588"/>
                <a:gd name="T102" fmla="*/ 1067 w 2604"/>
                <a:gd name="T103" fmla="*/ 422 h 1588"/>
                <a:gd name="T104" fmla="*/ 1091 w 2604"/>
                <a:gd name="T105" fmla="*/ 422 h 1588"/>
                <a:gd name="T106" fmla="*/ 1141 w 2604"/>
                <a:gd name="T107" fmla="*/ 446 h 1588"/>
                <a:gd name="T108" fmla="*/ 1215 w 2604"/>
                <a:gd name="T109" fmla="*/ 472 h 1588"/>
                <a:gd name="T110" fmla="*/ 1513 w 2604"/>
                <a:gd name="T111" fmla="*/ 645 h 1588"/>
                <a:gd name="T112" fmla="*/ 1587 w 2604"/>
                <a:gd name="T113" fmla="*/ 719 h 15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604" h="1588">
                  <a:moveTo>
                    <a:pt x="2009" y="719"/>
                  </a:moveTo>
                  <a:lnTo>
                    <a:pt x="2034" y="695"/>
                  </a:lnTo>
                  <a:lnTo>
                    <a:pt x="2009" y="695"/>
                  </a:lnTo>
                  <a:lnTo>
                    <a:pt x="1984" y="670"/>
                  </a:lnTo>
                  <a:lnTo>
                    <a:pt x="1984" y="670"/>
                  </a:lnTo>
                  <a:lnTo>
                    <a:pt x="1959" y="670"/>
                  </a:lnTo>
                  <a:lnTo>
                    <a:pt x="1959" y="670"/>
                  </a:lnTo>
                  <a:lnTo>
                    <a:pt x="1959" y="645"/>
                  </a:lnTo>
                  <a:lnTo>
                    <a:pt x="1959" y="645"/>
                  </a:lnTo>
                  <a:lnTo>
                    <a:pt x="1935" y="645"/>
                  </a:lnTo>
                  <a:lnTo>
                    <a:pt x="1935" y="645"/>
                  </a:lnTo>
                  <a:lnTo>
                    <a:pt x="1909" y="645"/>
                  </a:lnTo>
                  <a:lnTo>
                    <a:pt x="1909" y="645"/>
                  </a:lnTo>
                  <a:lnTo>
                    <a:pt x="1909" y="620"/>
                  </a:lnTo>
                  <a:lnTo>
                    <a:pt x="1909" y="620"/>
                  </a:lnTo>
                  <a:lnTo>
                    <a:pt x="1885" y="620"/>
                  </a:lnTo>
                  <a:lnTo>
                    <a:pt x="1885" y="620"/>
                  </a:lnTo>
                  <a:lnTo>
                    <a:pt x="1885" y="620"/>
                  </a:lnTo>
                  <a:lnTo>
                    <a:pt x="1885" y="620"/>
                  </a:lnTo>
                  <a:lnTo>
                    <a:pt x="1885" y="620"/>
                  </a:lnTo>
                  <a:lnTo>
                    <a:pt x="1885" y="620"/>
                  </a:lnTo>
                  <a:lnTo>
                    <a:pt x="1885" y="620"/>
                  </a:lnTo>
                  <a:lnTo>
                    <a:pt x="1860" y="620"/>
                  </a:lnTo>
                  <a:lnTo>
                    <a:pt x="1860" y="620"/>
                  </a:lnTo>
                  <a:lnTo>
                    <a:pt x="1860" y="620"/>
                  </a:lnTo>
                  <a:lnTo>
                    <a:pt x="1836" y="620"/>
                  </a:lnTo>
                  <a:lnTo>
                    <a:pt x="1836" y="620"/>
                  </a:lnTo>
                  <a:lnTo>
                    <a:pt x="1810" y="645"/>
                  </a:lnTo>
                  <a:lnTo>
                    <a:pt x="1810" y="645"/>
                  </a:lnTo>
                  <a:lnTo>
                    <a:pt x="1810" y="645"/>
                  </a:lnTo>
                  <a:lnTo>
                    <a:pt x="1786" y="645"/>
                  </a:lnTo>
                  <a:lnTo>
                    <a:pt x="1786" y="645"/>
                  </a:lnTo>
                  <a:lnTo>
                    <a:pt x="1786" y="645"/>
                  </a:lnTo>
                  <a:lnTo>
                    <a:pt x="1761" y="595"/>
                  </a:lnTo>
                  <a:lnTo>
                    <a:pt x="1761" y="595"/>
                  </a:lnTo>
                  <a:lnTo>
                    <a:pt x="1761" y="595"/>
                  </a:lnTo>
                  <a:lnTo>
                    <a:pt x="1736" y="571"/>
                  </a:lnTo>
                  <a:lnTo>
                    <a:pt x="1736" y="571"/>
                  </a:lnTo>
                  <a:lnTo>
                    <a:pt x="1736" y="571"/>
                  </a:lnTo>
                  <a:lnTo>
                    <a:pt x="1736" y="571"/>
                  </a:lnTo>
                  <a:lnTo>
                    <a:pt x="1736" y="571"/>
                  </a:lnTo>
                  <a:lnTo>
                    <a:pt x="1736" y="571"/>
                  </a:lnTo>
                  <a:lnTo>
                    <a:pt x="1711" y="571"/>
                  </a:lnTo>
                  <a:lnTo>
                    <a:pt x="1711" y="571"/>
                  </a:lnTo>
                  <a:lnTo>
                    <a:pt x="1711" y="571"/>
                  </a:lnTo>
                  <a:lnTo>
                    <a:pt x="1711" y="571"/>
                  </a:lnTo>
                  <a:lnTo>
                    <a:pt x="1711" y="595"/>
                  </a:lnTo>
                  <a:lnTo>
                    <a:pt x="1711" y="595"/>
                  </a:lnTo>
                  <a:lnTo>
                    <a:pt x="1711" y="595"/>
                  </a:lnTo>
                  <a:lnTo>
                    <a:pt x="1711" y="595"/>
                  </a:lnTo>
                  <a:lnTo>
                    <a:pt x="1711" y="595"/>
                  </a:lnTo>
                  <a:lnTo>
                    <a:pt x="1686" y="595"/>
                  </a:lnTo>
                  <a:lnTo>
                    <a:pt x="1686" y="620"/>
                  </a:lnTo>
                  <a:lnTo>
                    <a:pt x="1711" y="670"/>
                  </a:lnTo>
                  <a:lnTo>
                    <a:pt x="1711" y="670"/>
                  </a:lnTo>
                  <a:lnTo>
                    <a:pt x="1711" y="670"/>
                  </a:lnTo>
                  <a:lnTo>
                    <a:pt x="1736" y="670"/>
                  </a:lnTo>
                  <a:lnTo>
                    <a:pt x="1736" y="695"/>
                  </a:lnTo>
                  <a:lnTo>
                    <a:pt x="1761" y="695"/>
                  </a:lnTo>
                  <a:lnTo>
                    <a:pt x="1761" y="695"/>
                  </a:lnTo>
                  <a:lnTo>
                    <a:pt x="1761" y="695"/>
                  </a:lnTo>
                  <a:lnTo>
                    <a:pt x="1761" y="695"/>
                  </a:lnTo>
                  <a:lnTo>
                    <a:pt x="1761" y="695"/>
                  </a:lnTo>
                  <a:lnTo>
                    <a:pt x="1786" y="695"/>
                  </a:lnTo>
                  <a:lnTo>
                    <a:pt x="1786" y="695"/>
                  </a:lnTo>
                  <a:lnTo>
                    <a:pt x="1786" y="695"/>
                  </a:lnTo>
                  <a:lnTo>
                    <a:pt x="1786" y="695"/>
                  </a:lnTo>
                  <a:lnTo>
                    <a:pt x="1786" y="719"/>
                  </a:lnTo>
                  <a:lnTo>
                    <a:pt x="1786" y="719"/>
                  </a:lnTo>
                  <a:lnTo>
                    <a:pt x="1810" y="719"/>
                  </a:lnTo>
                  <a:lnTo>
                    <a:pt x="1810" y="719"/>
                  </a:lnTo>
                  <a:lnTo>
                    <a:pt x="1810" y="769"/>
                  </a:lnTo>
                  <a:lnTo>
                    <a:pt x="1810" y="794"/>
                  </a:lnTo>
                  <a:lnTo>
                    <a:pt x="1810" y="794"/>
                  </a:lnTo>
                  <a:lnTo>
                    <a:pt x="1836" y="794"/>
                  </a:lnTo>
                  <a:lnTo>
                    <a:pt x="1860" y="794"/>
                  </a:lnTo>
                  <a:lnTo>
                    <a:pt x="1860" y="794"/>
                  </a:lnTo>
                  <a:lnTo>
                    <a:pt x="1860" y="794"/>
                  </a:lnTo>
                  <a:lnTo>
                    <a:pt x="1860" y="794"/>
                  </a:lnTo>
                  <a:lnTo>
                    <a:pt x="1860" y="794"/>
                  </a:lnTo>
                  <a:lnTo>
                    <a:pt x="1885" y="794"/>
                  </a:lnTo>
                  <a:lnTo>
                    <a:pt x="1909" y="769"/>
                  </a:lnTo>
                  <a:lnTo>
                    <a:pt x="1909" y="769"/>
                  </a:lnTo>
                  <a:lnTo>
                    <a:pt x="1935" y="769"/>
                  </a:lnTo>
                  <a:lnTo>
                    <a:pt x="1935" y="769"/>
                  </a:lnTo>
                  <a:lnTo>
                    <a:pt x="1959" y="769"/>
                  </a:lnTo>
                  <a:lnTo>
                    <a:pt x="1959" y="769"/>
                  </a:lnTo>
                  <a:lnTo>
                    <a:pt x="1984" y="744"/>
                  </a:lnTo>
                  <a:lnTo>
                    <a:pt x="2009" y="744"/>
                  </a:lnTo>
                  <a:lnTo>
                    <a:pt x="2009" y="719"/>
                  </a:lnTo>
                  <a:close/>
                  <a:moveTo>
                    <a:pt x="1761" y="794"/>
                  </a:moveTo>
                  <a:lnTo>
                    <a:pt x="1736" y="769"/>
                  </a:lnTo>
                  <a:lnTo>
                    <a:pt x="1736" y="794"/>
                  </a:lnTo>
                  <a:lnTo>
                    <a:pt x="1736" y="794"/>
                  </a:lnTo>
                  <a:lnTo>
                    <a:pt x="1711" y="794"/>
                  </a:lnTo>
                  <a:lnTo>
                    <a:pt x="1686" y="794"/>
                  </a:lnTo>
                  <a:lnTo>
                    <a:pt x="1686" y="818"/>
                  </a:lnTo>
                  <a:lnTo>
                    <a:pt x="1686" y="818"/>
                  </a:lnTo>
                  <a:lnTo>
                    <a:pt x="1686" y="818"/>
                  </a:lnTo>
                  <a:lnTo>
                    <a:pt x="1711" y="818"/>
                  </a:lnTo>
                  <a:lnTo>
                    <a:pt x="1711" y="818"/>
                  </a:lnTo>
                  <a:lnTo>
                    <a:pt x="1711" y="818"/>
                  </a:lnTo>
                  <a:lnTo>
                    <a:pt x="1736" y="818"/>
                  </a:lnTo>
                  <a:lnTo>
                    <a:pt x="1761" y="818"/>
                  </a:lnTo>
                  <a:lnTo>
                    <a:pt x="1761" y="818"/>
                  </a:lnTo>
                  <a:lnTo>
                    <a:pt x="1761" y="818"/>
                  </a:lnTo>
                  <a:lnTo>
                    <a:pt x="1761" y="794"/>
                  </a:lnTo>
                  <a:close/>
                  <a:moveTo>
                    <a:pt x="2554" y="1265"/>
                  </a:moveTo>
                  <a:lnTo>
                    <a:pt x="2529" y="1265"/>
                  </a:lnTo>
                  <a:lnTo>
                    <a:pt x="2504" y="1240"/>
                  </a:lnTo>
                  <a:lnTo>
                    <a:pt x="2504" y="1240"/>
                  </a:lnTo>
                  <a:lnTo>
                    <a:pt x="2504" y="1215"/>
                  </a:lnTo>
                  <a:lnTo>
                    <a:pt x="2504" y="1190"/>
                  </a:lnTo>
                  <a:lnTo>
                    <a:pt x="2504" y="1190"/>
                  </a:lnTo>
                  <a:lnTo>
                    <a:pt x="2479" y="1190"/>
                  </a:lnTo>
                  <a:lnTo>
                    <a:pt x="2454" y="1190"/>
                  </a:lnTo>
                  <a:lnTo>
                    <a:pt x="2454" y="1190"/>
                  </a:lnTo>
                  <a:lnTo>
                    <a:pt x="2454" y="1190"/>
                  </a:lnTo>
                  <a:lnTo>
                    <a:pt x="2454" y="1140"/>
                  </a:lnTo>
                  <a:lnTo>
                    <a:pt x="2454" y="1140"/>
                  </a:lnTo>
                  <a:lnTo>
                    <a:pt x="2454" y="1116"/>
                  </a:lnTo>
                  <a:lnTo>
                    <a:pt x="2404" y="1091"/>
                  </a:lnTo>
                  <a:lnTo>
                    <a:pt x="2404" y="1067"/>
                  </a:lnTo>
                  <a:lnTo>
                    <a:pt x="2331" y="1041"/>
                  </a:lnTo>
                  <a:lnTo>
                    <a:pt x="2281" y="1017"/>
                  </a:lnTo>
                  <a:lnTo>
                    <a:pt x="2256" y="1017"/>
                  </a:lnTo>
                  <a:lnTo>
                    <a:pt x="2231" y="1017"/>
                  </a:lnTo>
                  <a:lnTo>
                    <a:pt x="2231" y="992"/>
                  </a:lnTo>
                  <a:lnTo>
                    <a:pt x="2231" y="1017"/>
                  </a:lnTo>
                  <a:lnTo>
                    <a:pt x="2231" y="1017"/>
                  </a:lnTo>
                  <a:lnTo>
                    <a:pt x="2206" y="1017"/>
                  </a:lnTo>
                  <a:lnTo>
                    <a:pt x="2206" y="1017"/>
                  </a:lnTo>
                  <a:lnTo>
                    <a:pt x="2206" y="992"/>
                  </a:lnTo>
                  <a:lnTo>
                    <a:pt x="2206" y="992"/>
                  </a:lnTo>
                  <a:lnTo>
                    <a:pt x="2181" y="992"/>
                  </a:lnTo>
                  <a:lnTo>
                    <a:pt x="2181" y="992"/>
                  </a:lnTo>
                  <a:lnTo>
                    <a:pt x="2157" y="968"/>
                  </a:lnTo>
                  <a:lnTo>
                    <a:pt x="2157" y="968"/>
                  </a:lnTo>
                  <a:lnTo>
                    <a:pt x="2157" y="968"/>
                  </a:lnTo>
                  <a:lnTo>
                    <a:pt x="2157" y="968"/>
                  </a:lnTo>
                  <a:lnTo>
                    <a:pt x="2157" y="968"/>
                  </a:lnTo>
                  <a:lnTo>
                    <a:pt x="2132" y="968"/>
                  </a:lnTo>
                  <a:lnTo>
                    <a:pt x="2132" y="942"/>
                  </a:lnTo>
                  <a:lnTo>
                    <a:pt x="2107" y="942"/>
                  </a:lnTo>
                  <a:lnTo>
                    <a:pt x="2082" y="942"/>
                  </a:lnTo>
                  <a:lnTo>
                    <a:pt x="2082" y="942"/>
                  </a:lnTo>
                  <a:lnTo>
                    <a:pt x="2059" y="968"/>
                  </a:lnTo>
                  <a:lnTo>
                    <a:pt x="2059" y="992"/>
                  </a:lnTo>
                  <a:lnTo>
                    <a:pt x="2059" y="992"/>
                  </a:lnTo>
                  <a:lnTo>
                    <a:pt x="2082" y="1017"/>
                  </a:lnTo>
                  <a:lnTo>
                    <a:pt x="2107" y="1041"/>
                  </a:lnTo>
                  <a:lnTo>
                    <a:pt x="2107" y="1041"/>
                  </a:lnTo>
                  <a:lnTo>
                    <a:pt x="2107" y="1067"/>
                  </a:lnTo>
                  <a:lnTo>
                    <a:pt x="2107" y="1067"/>
                  </a:lnTo>
                  <a:lnTo>
                    <a:pt x="2107" y="1067"/>
                  </a:lnTo>
                  <a:lnTo>
                    <a:pt x="2082" y="1091"/>
                  </a:lnTo>
                  <a:lnTo>
                    <a:pt x="2082" y="1091"/>
                  </a:lnTo>
                  <a:lnTo>
                    <a:pt x="2059" y="1116"/>
                  </a:lnTo>
                  <a:lnTo>
                    <a:pt x="2059" y="1116"/>
                  </a:lnTo>
                  <a:lnTo>
                    <a:pt x="2059" y="1140"/>
                  </a:lnTo>
                  <a:lnTo>
                    <a:pt x="2034" y="1140"/>
                  </a:lnTo>
                  <a:lnTo>
                    <a:pt x="2034" y="1140"/>
                  </a:lnTo>
                  <a:lnTo>
                    <a:pt x="2034" y="1166"/>
                  </a:lnTo>
                  <a:lnTo>
                    <a:pt x="2009" y="1166"/>
                  </a:lnTo>
                  <a:lnTo>
                    <a:pt x="2009" y="1166"/>
                  </a:lnTo>
                  <a:lnTo>
                    <a:pt x="2009" y="1166"/>
                  </a:lnTo>
                  <a:lnTo>
                    <a:pt x="1984" y="1190"/>
                  </a:lnTo>
                  <a:lnTo>
                    <a:pt x="2009" y="1215"/>
                  </a:lnTo>
                  <a:lnTo>
                    <a:pt x="2009" y="1215"/>
                  </a:lnTo>
                  <a:lnTo>
                    <a:pt x="2009" y="1240"/>
                  </a:lnTo>
                  <a:lnTo>
                    <a:pt x="2034" y="1240"/>
                  </a:lnTo>
                  <a:lnTo>
                    <a:pt x="2034" y="1265"/>
                  </a:lnTo>
                  <a:lnTo>
                    <a:pt x="2034" y="1265"/>
                  </a:lnTo>
                  <a:lnTo>
                    <a:pt x="2034" y="1290"/>
                  </a:lnTo>
                  <a:lnTo>
                    <a:pt x="2034" y="1290"/>
                  </a:lnTo>
                  <a:lnTo>
                    <a:pt x="2034" y="1290"/>
                  </a:lnTo>
                  <a:lnTo>
                    <a:pt x="2059" y="1314"/>
                  </a:lnTo>
                  <a:lnTo>
                    <a:pt x="2059" y="1314"/>
                  </a:lnTo>
                  <a:lnTo>
                    <a:pt x="2059" y="1314"/>
                  </a:lnTo>
                  <a:lnTo>
                    <a:pt x="2059" y="1314"/>
                  </a:lnTo>
                  <a:lnTo>
                    <a:pt x="2059" y="1314"/>
                  </a:lnTo>
                  <a:lnTo>
                    <a:pt x="2059" y="1314"/>
                  </a:lnTo>
                  <a:lnTo>
                    <a:pt x="2059" y="1314"/>
                  </a:lnTo>
                  <a:lnTo>
                    <a:pt x="2059" y="1364"/>
                  </a:lnTo>
                  <a:lnTo>
                    <a:pt x="2082" y="1364"/>
                  </a:lnTo>
                  <a:lnTo>
                    <a:pt x="2082" y="1389"/>
                  </a:lnTo>
                  <a:lnTo>
                    <a:pt x="2082" y="1389"/>
                  </a:lnTo>
                  <a:lnTo>
                    <a:pt x="2059" y="1463"/>
                  </a:lnTo>
                  <a:lnTo>
                    <a:pt x="2059" y="1488"/>
                  </a:lnTo>
                  <a:lnTo>
                    <a:pt x="2059" y="1513"/>
                  </a:lnTo>
                  <a:lnTo>
                    <a:pt x="2082" y="1513"/>
                  </a:lnTo>
                  <a:lnTo>
                    <a:pt x="2082" y="1513"/>
                  </a:lnTo>
                  <a:lnTo>
                    <a:pt x="2082" y="1513"/>
                  </a:lnTo>
                  <a:lnTo>
                    <a:pt x="2082" y="1537"/>
                  </a:lnTo>
                  <a:lnTo>
                    <a:pt x="2082" y="1537"/>
                  </a:lnTo>
                  <a:lnTo>
                    <a:pt x="2082" y="1537"/>
                  </a:lnTo>
                  <a:lnTo>
                    <a:pt x="2107" y="1537"/>
                  </a:lnTo>
                  <a:lnTo>
                    <a:pt x="2107" y="1537"/>
                  </a:lnTo>
                  <a:lnTo>
                    <a:pt x="2132" y="1537"/>
                  </a:lnTo>
                  <a:lnTo>
                    <a:pt x="2157" y="1563"/>
                  </a:lnTo>
                  <a:lnTo>
                    <a:pt x="2157" y="1563"/>
                  </a:lnTo>
                  <a:lnTo>
                    <a:pt x="2181" y="1587"/>
                  </a:lnTo>
                  <a:lnTo>
                    <a:pt x="2181" y="1587"/>
                  </a:lnTo>
                  <a:lnTo>
                    <a:pt x="2181" y="1587"/>
                  </a:lnTo>
                  <a:lnTo>
                    <a:pt x="2181" y="1563"/>
                  </a:lnTo>
                  <a:lnTo>
                    <a:pt x="2206" y="1563"/>
                  </a:lnTo>
                  <a:lnTo>
                    <a:pt x="2206" y="1563"/>
                  </a:lnTo>
                  <a:lnTo>
                    <a:pt x="2231" y="1537"/>
                  </a:lnTo>
                  <a:lnTo>
                    <a:pt x="2231" y="1513"/>
                  </a:lnTo>
                  <a:lnTo>
                    <a:pt x="2231" y="1513"/>
                  </a:lnTo>
                  <a:lnTo>
                    <a:pt x="2256" y="1488"/>
                  </a:lnTo>
                  <a:lnTo>
                    <a:pt x="2256" y="1488"/>
                  </a:lnTo>
                  <a:lnTo>
                    <a:pt x="2281" y="1463"/>
                  </a:lnTo>
                  <a:lnTo>
                    <a:pt x="2281" y="1463"/>
                  </a:lnTo>
                  <a:lnTo>
                    <a:pt x="2305" y="1463"/>
                  </a:lnTo>
                  <a:lnTo>
                    <a:pt x="2305" y="1438"/>
                  </a:lnTo>
                  <a:lnTo>
                    <a:pt x="2331" y="1438"/>
                  </a:lnTo>
                  <a:lnTo>
                    <a:pt x="2331" y="1438"/>
                  </a:lnTo>
                  <a:lnTo>
                    <a:pt x="2331" y="1438"/>
                  </a:lnTo>
                  <a:lnTo>
                    <a:pt x="2355" y="1413"/>
                  </a:lnTo>
                  <a:lnTo>
                    <a:pt x="2355" y="1413"/>
                  </a:lnTo>
                  <a:lnTo>
                    <a:pt x="2355" y="1413"/>
                  </a:lnTo>
                  <a:lnTo>
                    <a:pt x="2404" y="1413"/>
                  </a:lnTo>
                  <a:lnTo>
                    <a:pt x="2404" y="1413"/>
                  </a:lnTo>
                  <a:lnTo>
                    <a:pt x="2454" y="1413"/>
                  </a:lnTo>
                  <a:lnTo>
                    <a:pt x="2454" y="1389"/>
                  </a:lnTo>
                  <a:lnTo>
                    <a:pt x="2479" y="1389"/>
                  </a:lnTo>
                  <a:lnTo>
                    <a:pt x="2479" y="1389"/>
                  </a:lnTo>
                  <a:lnTo>
                    <a:pt x="2479" y="1389"/>
                  </a:lnTo>
                  <a:lnTo>
                    <a:pt x="2529" y="1364"/>
                  </a:lnTo>
                  <a:lnTo>
                    <a:pt x="2529" y="1339"/>
                  </a:lnTo>
                  <a:lnTo>
                    <a:pt x="2578" y="1339"/>
                  </a:lnTo>
                  <a:lnTo>
                    <a:pt x="2578" y="1314"/>
                  </a:lnTo>
                  <a:lnTo>
                    <a:pt x="2578" y="1314"/>
                  </a:lnTo>
                  <a:lnTo>
                    <a:pt x="2578" y="1290"/>
                  </a:lnTo>
                  <a:lnTo>
                    <a:pt x="2603" y="1290"/>
                  </a:lnTo>
                  <a:lnTo>
                    <a:pt x="2554" y="1265"/>
                  </a:lnTo>
                  <a:close/>
                  <a:moveTo>
                    <a:pt x="1686" y="521"/>
                  </a:moveTo>
                  <a:lnTo>
                    <a:pt x="1662" y="521"/>
                  </a:lnTo>
                  <a:lnTo>
                    <a:pt x="1662" y="521"/>
                  </a:lnTo>
                  <a:lnTo>
                    <a:pt x="1662" y="521"/>
                  </a:lnTo>
                  <a:lnTo>
                    <a:pt x="1637" y="521"/>
                  </a:lnTo>
                  <a:lnTo>
                    <a:pt x="1637" y="521"/>
                  </a:lnTo>
                  <a:lnTo>
                    <a:pt x="1637" y="521"/>
                  </a:lnTo>
                  <a:lnTo>
                    <a:pt x="1637" y="521"/>
                  </a:lnTo>
                  <a:lnTo>
                    <a:pt x="1637" y="521"/>
                  </a:lnTo>
                  <a:lnTo>
                    <a:pt x="1637" y="521"/>
                  </a:lnTo>
                  <a:lnTo>
                    <a:pt x="1637" y="521"/>
                  </a:lnTo>
                  <a:lnTo>
                    <a:pt x="1587" y="521"/>
                  </a:lnTo>
                  <a:lnTo>
                    <a:pt x="1587" y="521"/>
                  </a:lnTo>
                  <a:lnTo>
                    <a:pt x="1587" y="521"/>
                  </a:lnTo>
                  <a:lnTo>
                    <a:pt x="1563" y="496"/>
                  </a:lnTo>
                  <a:lnTo>
                    <a:pt x="1563" y="496"/>
                  </a:lnTo>
                  <a:lnTo>
                    <a:pt x="1563" y="496"/>
                  </a:lnTo>
                  <a:lnTo>
                    <a:pt x="1563" y="496"/>
                  </a:lnTo>
                  <a:lnTo>
                    <a:pt x="1563" y="496"/>
                  </a:lnTo>
                  <a:lnTo>
                    <a:pt x="1538" y="496"/>
                  </a:lnTo>
                  <a:lnTo>
                    <a:pt x="1538" y="496"/>
                  </a:lnTo>
                  <a:lnTo>
                    <a:pt x="1513" y="496"/>
                  </a:lnTo>
                  <a:lnTo>
                    <a:pt x="1464" y="496"/>
                  </a:lnTo>
                  <a:lnTo>
                    <a:pt x="1464" y="496"/>
                  </a:lnTo>
                  <a:lnTo>
                    <a:pt x="1439" y="496"/>
                  </a:lnTo>
                  <a:lnTo>
                    <a:pt x="1439" y="496"/>
                  </a:lnTo>
                  <a:lnTo>
                    <a:pt x="1439" y="496"/>
                  </a:lnTo>
                  <a:lnTo>
                    <a:pt x="1439" y="496"/>
                  </a:lnTo>
                  <a:lnTo>
                    <a:pt x="1439" y="496"/>
                  </a:lnTo>
                  <a:lnTo>
                    <a:pt x="1414" y="496"/>
                  </a:lnTo>
                  <a:lnTo>
                    <a:pt x="1414" y="496"/>
                  </a:lnTo>
                  <a:lnTo>
                    <a:pt x="1414" y="496"/>
                  </a:lnTo>
                  <a:lnTo>
                    <a:pt x="1414" y="496"/>
                  </a:lnTo>
                  <a:lnTo>
                    <a:pt x="1414" y="496"/>
                  </a:lnTo>
                  <a:lnTo>
                    <a:pt x="1414" y="521"/>
                  </a:lnTo>
                  <a:lnTo>
                    <a:pt x="1414" y="521"/>
                  </a:lnTo>
                  <a:lnTo>
                    <a:pt x="1389" y="521"/>
                  </a:lnTo>
                  <a:lnTo>
                    <a:pt x="1389" y="545"/>
                  </a:lnTo>
                  <a:lnTo>
                    <a:pt x="1389" y="545"/>
                  </a:lnTo>
                  <a:lnTo>
                    <a:pt x="1414" y="545"/>
                  </a:lnTo>
                  <a:lnTo>
                    <a:pt x="1414" y="545"/>
                  </a:lnTo>
                  <a:lnTo>
                    <a:pt x="1414" y="545"/>
                  </a:lnTo>
                  <a:lnTo>
                    <a:pt x="1439" y="545"/>
                  </a:lnTo>
                  <a:lnTo>
                    <a:pt x="1439" y="545"/>
                  </a:lnTo>
                  <a:lnTo>
                    <a:pt x="1464" y="545"/>
                  </a:lnTo>
                  <a:lnTo>
                    <a:pt x="1513" y="545"/>
                  </a:lnTo>
                  <a:lnTo>
                    <a:pt x="1513" y="545"/>
                  </a:lnTo>
                  <a:lnTo>
                    <a:pt x="1563" y="571"/>
                  </a:lnTo>
                  <a:lnTo>
                    <a:pt x="1587" y="571"/>
                  </a:lnTo>
                  <a:lnTo>
                    <a:pt x="1612" y="571"/>
                  </a:lnTo>
                  <a:lnTo>
                    <a:pt x="1612" y="571"/>
                  </a:lnTo>
                  <a:lnTo>
                    <a:pt x="1637" y="571"/>
                  </a:lnTo>
                  <a:lnTo>
                    <a:pt x="1662" y="545"/>
                  </a:lnTo>
                  <a:lnTo>
                    <a:pt x="1662" y="545"/>
                  </a:lnTo>
                  <a:lnTo>
                    <a:pt x="1686" y="521"/>
                  </a:lnTo>
                  <a:close/>
                  <a:moveTo>
                    <a:pt x="447" y="50"/>
                  </a:moveTo>
                  <a:lnTo>
                    <a:pt x="447" y="50"/>
                  </a:lnTo>
                  <a:lnTo>
                    <a:pt x="447" y="50"/>
                  </a:lnTo>
                  <a:lnTo>
                    <a:pt x="447" y="25"/>
                  </a:lnTo>
                  <a:lnTo>
                    <a:pt x="447" y="25"/>
                  </a:lnTo>
                  <a:lnTo>
                    <a:pt x="422" y="25"/>
                  </a:lnTo>
                  <a:lnTo>
                    <a:pt x="422" y="25"/>
                  </a:lnTo>
                  <a:lnTo>
                    <a:pt x="422" y="0"/>
                  </a:lnTo>
                  <a:lnTo>
                    <a:pt x="397" y="0"/>
                  </a:lnTo>
                  <a:lnTo>
                    <a:pt x="397" y="0"/>
                  </a:lnTo>
                  <a:lnTo>
                    <a:pt x="397" y="0"/>
                  </a:lnTo>
                  <a:lnTo>
                    <a:pt x="397" y="0"/>
                  </a:lnTo>
                  <a:lnTo>
                    <a:pt x="397" y="0"/>
                  </a:lnTo>
                  <a:lnTo>
                    <a:pt x="372" y="0"/>
                  </a:lnTo>
                  <a:lnTo>
                    <a:pt x="348" y="25"/>
                  </a:lnTo>
                  <a:lnTo>
                    <a:pt x="348" y="25"/>
                  </a:lnTo>
                  <a:lnTo>
                    <a:pt x="348" y="0"/>
                  </a:lnTo>
                  <a:lnTo>
                    <a:pt x="322" y="0"/>
                  </a:lnTo>
                  <a:lnTo>
                    <a:pt x="322" y="0"/>
                  </a:lnTo>
                  <a:lnTo>
                    <a:pt x="322" y="0"/>
                  </a:lnTo>
                  <a:lnTo>
                    <a:pt x="298" y="0"/>
                  </a:lnTo>
                  <a:lnTo>
                    <a:pt x="273" y="25"/>
                  </a:lnTo>
                  <a:lnTo>
                    <a:pt x="249" y="50"/>
                  </a:lnTo>
                  <a:lnTo>
                    <a:pt x="249" y="50"/>
                  </a:lnTo>
                  <a:lnTo>
                    <a:pt x="249" y="50"/>
                  </a:lnTo>
                  <a:lnTo>
                    <a:pt x="249" y="50"/>
                  </a:lnTo>
                  <a:lnTo>
                    <a:pt x="249" y="50"/>
                  </a:lnTo>
                  <a:lnTo>
                    <a:pt x="223" y="50"/>
                  </a:lnTo>
                  <a:lnTo>
                    <a:pt x="223" y="75"/>
                  </a:lnTo>
                  <a:lnTo>
                    <a:pt x="223" y="100"/>
                  </a:lnTo>
                  <a:lnTo>
                    <a:pt x="199" y="100"/>
                  </a:lnTo>
                  <a:lnTo>
                    <a:pt x="223" y="100"/>
                  </a:lnTo>
                  <a:lnTo>
                    <a:pt x="223" y="124"/>
                  </a:lnTo>
                  <a:lnTo>
                    <a:pt x="223" y="124"/>
                  </a:lnTo>
                  <a:lnTo>
                    <a:pt x="223" y="124"/>
                  </a:lnTo>
                  <a:lnTo>
                    <a:pt x="223" y="124"/>
                  </a:lnTo>
                  <a:lnTo>
                    <a:pt x="249" y="124"/>
                  </a:lnTo>
                  <a:lnTo>
                    <a:pt x="249" y="124"/>
                  </a:lnTo>
                  <a:lnTo>
                    <a:pt x="249" y="149"/>
                  </a:lnTo>
                  <a:lnTo>
                    <a:pt x="273" y="149"/>
                  </a:lnTo>
                  <a:lnTo>
                    <a:pt x="273" y="149"/>
                  </a:lnTo>
                  <a:lnTo>
                    <a:pt x="273" y="149"/>
                  </a:lnTo>
                  <a:lnTo>
                    <a:pt x="298" y="174"/>
                  </a:lnTo>
                  <a:lnTo>
                    <a:pt x="298" y="174"/>
                  </a:lnTo>
                  <a:lnTo>
                    <a:pt x="298" y="174"/>
                  </a:lnTo>
                  <a:lnTo>
                    <a:pt x="322" y="174"/>
                  </a:lnTo>
                  <a:lnTo>
                    <a:pt x="348" y="174"/>
                  </a:lnTo>
                  <a:lnTo>
                    <a:pt x="348" y="174"/>
                  </a:lnTo>
                  <a:lnTo>
                    <a:pt x="372" y="174"/>
                  </a:lnTo>
                  <a:lnTo>
                    <a:pt x="397" y="174"/>
                  </a:lnTo>
                  <a:lnTo>
                    <a:pt x="422" y="149"/>
                  </a:lnTo>
                  <a:lnTo>
                    <a:pt x="422" y="124"/>
                  </a:lnTo>
                  <a:lnTo>
                    <a:pt x="422" y="124"/>
                  </a:lnTo>
                  <a:lnTo>
                    <a:pt x="422" y="124"/>
                  </a:lnTo>
                  <a:lnTo>
                    <a:pt x="422" y="124"/>
                  </a:lnTo>
                  <a:lnTo>
                    <a:pt x="422" y="124"/>
                  </a:lnTo>
                  <a:lnTo>
                    <a:pt x="422" y="124"/>
                  </a:lnTo>
                  <a:lnTo>
                    <a:pt x="422" y="100"/>
                  </a:lnTo>
                  <a:lnTo>
                    <a:pt x="422" y="100"/>
                  </a:lnTo>
                  <a:lnTo>
                    <a:pt x="447" y="75"/>
                  </a:lnTo>
                  <a:lnTo>
                    <a:pt x="447" y="50"/>
                  </a:lnTo>
                  <a:close/>
                  <a:moveTo>
                    <a:pt x="75" y="100"/>
                  </a:moveTo>
                  <a:lnTo>
                    <a:pt x="50" y="124"/>
                  </a:lnTo>
                  <a:lnTo>
                    <a:pt x="50" y="124"/>
                  </a:lnTo>
                  <a:lnTo>
                    <a:pt x="50" y="124"/>
                  </a:lnTo>
                  <a:lnTo>
                    <a:pt x="50" y="124"/>
                  </a:lnTo>
                  <a:lnTo>
                    <a:pt x="25" y="149"/>
                  </a:lnTo>
                  <a:lnTo>
                    <a:pt x="25" y="149"/>
                  </a:lnTo>
                  <a:lnTo>
                    <a:pt x="25" y="149"/>
                  </a:lnTo>
                  <a:lnTo>
                    <a:pt x="0" y="174"/>
                  </a:lnTo>
                  <a:lnTo>
                    <a:pt x="0" y="174"/>
                  </a:lnTo>
                  <a:lnTo>
                    <a:pt x="0" y="199"/>
                  </a:lnTo>
                  <a:lnTo>
                    <a:pt x="0" y="199"/>
                  </a:lnTo>
                  <a:lnTo>
                    <a:pt x="0" y="223"/>
                  </a:lnTo>
                  <a:lnTo>
                    <a:pt x="0" y="223"/>
                  </a:lnTo>
                  <a:lnTo>
                    <a:pt x="25" y="223"/>
                  </a:lnTo>
                  <a:lnTo>
                    <a:pt x="25" y="199"/>
                  </a:lnTo>
                  <a:lnTo>
                    <a:pt x="25" y="199"/>
                  </a:lnTo>
                  <a:lnTo>
                    <a:pt x="25" y="199"/>
                  </a:lnTo>
                  <a:lnTo>
                    <a:pt x="50" y="174"/>
                  </a:lnTo>
                  <a:lnTo>
                    <a:pt x="50" y="174"/>
                  </a:lnTo>
                  <a:lnTo>
                    <a:pt x="50" y="174"/>
                  </a:lnTo>
                  <a:lnTo>
                    <a:pt x="50" y="174"/>
                  </a:lnTo>
                  <a:lnTo>
                    <a:pt x="75" y="174"/>
                  </a:lnTo>
                  <a:lnTo>
                    <a:pt x="75" y="149"/>
                  </a:lnTo>
                  <a:lnTo>
                    <a:pt x="75" y="149"/>
                  </a:lnTo>
                  <a:lnTo>
                    <a:pt x="75" y="124"/>
                  </a:lnTo>
                  <a:lnTo>
                    <a:pt x="75" y="124"/>
                  </a:lnTo>
                  <a:lnTo>
                    <a:pt x="100" y="124"/>
                  </a:lnTo>
                  <a:lnTo>
                    <a:pt x="75" y="100"/>
                  </a:lnTo>
                  <a:close/>
                  <a:moveTo>
                    <a:pt x="1215" y="422"/>
                  </a:moveTo>
                  <a:lnTo>
                    <a:pt x="1215" y="422"/>
                  </a:lnTo>
                  <a:lnTo>
                    <a:pt x="1215" y="397"/>
                  </a:lnTo>
                  <a:lnTo>
                    <a:pt x="1215" y="397"/>
                  </a:lnTo>
                  <a:lnTo>
                    <a:pt x="1191" y="397"/>
                  </a:lnTo>
                  <a:lnTo>
                    <a:pt x="1191" y="397"/>
                  </a:lnTo>
                  <a:lnTo>
                    <a:pt x="1191" y="397"/>
                  </a:lnTo>
                  <a:lnTo>
                    <a:pt x="1191" y="372"/>
                  </a:lnTo>
                  <a:lnTo>
                    <a:pt x="1191" y="372"/>
                  </a:lnTo>
                  <a:lnTo>
                    <a:pt x="1166" y="372"/>
                  </a:lnTo>
                  <a:lnTo>
                    <a:pt x="1166" y="372"/>
                  </a:lnTo>
                  <a:lnTo>
                    <a:pt x="1191" y="397"/>
                  </a:lnTo>
                  <a:lnTo>
                    <a:pt x="1166" y="397"/>
                  </a:lnTo>
                  <a:lnTo>
                    <a:pt x="1166" y="397"/>
                  </a:lnTo>
                  <a:lnTo>
                    <a:pt x="1166" y="397"/>
                  </a:lnTo>
                  <a:lnTo>
                    <a:pt x="1166" y="397"/>
                  </a:lnTo>
                  <a:lnTo>
                    <a:pt x="1141" y="372"/>
                  </a:lnTo>
                  <a:lnTo>
                    <a:pt x="1141" y="372"/>
                  </a:lnTo>
                  <a:lnTo>
                    <a:pt x="1141" y="372"/>
                  </a:lnTo>
                  <a:lnTo>
                    <a:pt x="1141" y="347"/>
                  </a:lnTo>
                  <a:lnTo>
                    <a:pt x="1141" y="347"/>
                  </a:lnTo>
                  <a:lnTo>
                    <a:pt x="1141" y="347"/>
                  </a:lnTo>
                  <a:lnTo>
                    <a:pt x="1141" y="347"/>
                  </a:lnTo>
                  <a:lnTo>
                    <a:pt x="1141" y="347"/>
                  </a:lnTo>
                  <a:lnTo>
                    <a:pt x="1141" y="322"/>
                  </a:lnTo>
                  <a:lnTo>
                    <a:pt x="1141" y="322"/>
                  </a:lnTo>
                  <a:lnTo>
                    <a:pt x="1116" y="322"/>
                  </a:lnTo>
                  <a:lnTo>
                    <a:pt x="1116" y="298"/>
                  </a:lnTo>
                  <a:lnTo>
                    <a:pt x="1116" y="298"/>
                  </a:lnTo>
                  <a:lnTo>
                    <a:pt x="1116" y="298"/>
                  </a:lnTo>
                  <a:lnTo>
                    <a:pt x="1091" y="273"/>
                  </a:lnTo>
                  <a:lnTo>
                    <a:pt x="1091" y="273"/>
                  </a:lnTo>
                  <a:lnTo>
                    <a:pt x="1091" y="273"/>
                  </a:lnTo>
                  <a:lnTo>
                    <a:pt x="1091" y="273"/>
                  </a:lnTo>
                  <a:lnTo>
                    <a:pt x="1067" y="248"/>
                  </a:lnTo>
                  <a:lnTo>
                    <a:pt x="1067" y="248"/>
                  </a:lnTo>
                  <a:lnTo>
                    <a:pt x="1067" y="248"/>
                  </a:lnTo>
                  <a:lnTo>
                    <a:pt x="1067" y="248"/>
                  </a:lnTo>
                  <a:lnTo>
                    <a:pt x="1042" y="273"/>
                  </a:lnTo>
                  <a:lnTo>
                    <a:pt x="1042" y="273"/>
                  </a:lnTo>
                  <a:lnTo>
                    <a:pt x="1042" y="273"/>
                  </a:lnTo>
                  <a:lnTo>
                    <a:pt x="1042" y="298"/>
                  </a:lnTo>
                  <a:lnTo>
                    <a:pt x="1017" y="298"/>
                  </a:lnTo>
                  <a:lnTo>
                    <a:pt x="1017" y="298"/>
                  </a:lnTo>
                  <a:lnTo>
                    <a:pt x="1017" y="298"/>
                  </a:lnTo>
                  <a:lnTo>
                    <a:pt x="1017" y="298"/>
                  </a:lnTo>
                  <a:lnTo>
                    <a:pt x="1017" y="298"/>
                  </a:lnTo>
                  <a:lnTo>
                    <a:pt x="1017" y="322"/>
                  </a:lnTo>
                  <a:lnTo>
                    <a:pt x="992" y="322"/>
                  </a:lnTo>
                  <a:lnTo>
                    <a:pt x="992" y="322"/>
                  </a:lnTo>
                  <a:lnTo>
                    <a:pt x="992" y="322"/>
                  </a:lnTo>
                  <a:lnTo>
                    <a:pt x="968" y="298"/>
                  </a:lnTo>
                  <a:lnTo>
                    <a:pt x="943" y="322"/>
                  </a:lnTo>
                  <a:lnTo>
                    <a:pt x="943" y="322"/>
                  </a:lnTo>
                  <a:lnTo>
                    <a:pt x="943" y="322"/>
                  </a:lnTo>
                  <a:lnTo>
                    <a:pt x="943" y="347"/>
                  </a:lnTo>
                  <a:lnTo>
                    <a:pt x="943" y="347"/>
                  </a:lnTo>
                  <a:lnTo>
                    <a:pt x="943" y="347"/>
                  </a:lnTo>
                  <a:lnTo>
                    <a:pt x="943" y="372"/>
                  </a:lnTo>
                  <a:lnTo>
                    <a:pt x="968" y="372"/>
                  </a:lnTo>
                  <a:lnTo>
                    <a:pt x="968" y="372"/>
                  </a:lnTo>
                  <a:lnTo>
                    <a:pt x="968" y="372"/>
                  </a:lnTo>
                  <a:lnTo>
                    <a:pt x="968" y="397"/>
                  </a:lnTo>
                  <a:lnTo>
                    <a:pt x="992" y="397"/>
                  </a:lnTo>
                  <a:lnTo>
                    <a:pt x="992" y="422"/>
                  </a:lnTo>
                  <a:lnTo>
                    <a:pt x="992" y="422"/>
                  </a:lnTo>
                  <a:lnTo>
                    <a:pt x="992" y="422"/>
                  </a:lnTo>
                  <a:lnTo>
                    <a:pt x="992" y="422"/>
                  </a:lnTo>
                  <a:lnTo>
                    <a:pt x="1017" y="446"/>
                  </a:lnTo>
                  <a:lnTo>
                    <a:pt x="1017" y="446"/>
                  </a:lnTo>
                  <a:lnTo>
                    <a:pt x="1017" y="446"/>
                  </a:lnTo>
                  <a:lnTo>
                    <a:pt x="1017" y="446"/>
                  </a:lnTo>
                  <a:lnTo>
                    <a:pt x="1017" y="446"/>
                  </a:lnTo>
                  <a:lnTo>
                    <a:pt x="1042" y="446"/>
                  </a:lnTo>
                  <a:lnTo>
                    <a:pt x="1042" y="446"/>
                  </a:lnTo>
                  <a:lnTo>
                    <a:pt x="1067" y="446"/>
                  </a:lnTo>
                  <a:lnTo>
                    <a:pt x="1067" y="446"/>
                  </a:lnTo>
                  <a:lnTo>
                    <a:pt x="1067" y="422"/>
                  </a:lnTo>
                  <a:lnTo>
                    <a:pt x="1067" y="422"/>
                  </a:lnTo>
                  <a:lnTo>
                    <a:pt x="1067" y="422"/>
                  </a:lnTo>
                  <a:lnTo>
                    <a:pt x="1042" y="422"/>
                  </a:lnTo>
                  <a:lnTo>
                    <a:pt x="1067" y="422"/>
                  </a:lnTo>
                  <a:lnTo>
                    <a:pt x="1067" y="422"/>
                  </a:lnTo>
                  <a:lnTo>
                    <a:pt x="1067" y="422"/>
                  </a:lnTo>
                  <a:lnTo>
                    <a:pt x="1067" y="397"/>
                  </a:lnTo>
                  <a:lnTo>
                    <a:pt x="1067" y="422"/>
                  </a:lnTo>
                  <a:lnTo>
                    <a:pt x="1091" y="422"/>
                  </a:lnTo>
                  <a:lnTo>
                    <a:pt x="1091" y="397"/>
                  </a:lnTo>
                  <a:lnTo>
                    <a:pt x="1091" y="397"/>
                  </a:lnTo>
                  <a:lnTo>
                    <a:pt x="1091" y="422"/>
                  </a:lnTo>
                  <a:lnTo>
                    <a:pt x="1091" y="422"/>
                  </a:lnTo>
                  <a:lnTo>
                    <a:pt x="1091" y="422"/>
                  </a:lnTo>
                  <a:lnTo>
                    <a:pt x="1091" y="422"/>
                  </a:lnTo>
                  <a:lnTo>
                    <a:pt x="1091" y="422"/>
                  </a:lnTo>
                  <a:lnTo>
                    <a:pt x="1091" y="422"/>
                  </a:lnTo>
                  <a:lnTo>
                    <a:pt x="1091" y="446"/>
                  </a:lnTo>
                  <a:lnTo>
                    <a:pt x="1091" y="446"/>
                  </a:lnTo>
                  <a:lnTo>
                    <a:pt x="1091" y="446"/>
                  </a:lnTo>
                  <a:lnTo>
                    <a:pt x="1116" y="422"/>
                  </a:lnTo>
                  <a:lnTo>
                    <a:pt x="1116" y="446"/>
                  </a:lnTo>
                  <a:lnTo>
                    <a:pt x="1116" y="446"/>
                  </a:lnTo>
                  <a:lnTo>
                    <a:pt x="1116" y="446"/>
                  </a:lnTo>
                  <a:lnTo>
                    <a:pt x="1116" y="446"/>
                  </a:lnTo>
                  <a:lnTo>
                    <a:pt x="1141" y="446"/>
                  </a:lnTo>
                  <a:lnTo>
                    <a:pt x="1141" y="472"/>
                  </a:lnTo>
                  <a:lnTo>
                    <a:pt x="1141" y="472"/>
                  </a:lnTo>
                  <a:lnTo>
                    <a:pt x="1166" y="472"/>
                  </a:lnTo>
                  <a:lnTo>
                    <a:pt x="1166" y="472"/>
                  </a:lnTo>
                  <a:lnTo>
                    <a:pt x="1166" y="472"/>
                  </a:lnTo>
                  <a:lnTo>
                    <a:pt x="1191" y="472"/>
                  </a:lnTo>
                  <a:lnTo>
                    <a:pt x="1191" y="446"/>
                  </a:lnTo>
                  <a:lnTo>
                    <a:pt x="1215" y="472"/>
                  </a:lnTo>
                  <a:lnTo>
                    <a:pt x="1215" y="472"/>
                  </a:lnTo>
                  <a:lnTo>
                    <a:pt x="1241" y="446"/>
                  </a:lnTo>
                  <a:lnTo>
                    <a:pt x="1241" y="446"/>
                  </a:lnTo>
                  <a:lnTo>
                    <a:pt x="1215" y="422"/>
                  </a:lnTo>
                  <a:close/>
                  <a:moveTo>
                    <a:pt x="1612" y="645"/>
                  </a:moveTo>
                  <a:lnTo>
                    <a:pt x="1612" y="645"/>
                  </a:lnTo>
                  <a:lnTo>
                    <a:pt x="1612" y="645"/>
                  </a:lnTo>
                  <a:lnTo>
                    <a:pt x="1587" y="620"/>
                  </a:lnTo>
                  <a:lnTo>
                    <a:pt x="1538" y="620"/>
                  </a:lnTo>
                  <a:lnTo>
                    <a:pt x="1513" y="645"/>
                  </a:lnTo>
                  <a:lnTo>
                    <a:pt x="1513" y="645"/>
                  </a:lnTo>
                  <a:lnTo>
                    <a:pt x="1538" y="670"/>
                  </a:lnTo>
                  <a:lnTo>
                    <a:pt x="1538" y="670"/>
                  </a:lnTo>
                  <a:lnTo>
                    <a:pt x="1538" y="670"/>
                  </a:lnTo>
                  <a:lnTo>
                    <a:pt x="1538" y="695"/>
                  </a:lnTo>
                  <a:lnTo>
                    <a:pt x="1538" y="695"/>
                  </a:lnTo>
                  <a:lnTo>
                    <a:pt x="1563" y="719"/>
                  </a:lnTo>
                  <a:lnTo>
                    <a:pt x="1563" y="719"/>
                  </a:lnTo>
                  <a:lnTo>
                    <a:pt x="1587" y="719"/>
                  </a:lnTo>
                  <a:lnTo>
                    <a:pt x="1612" y="719"/>
                  </a:lnTo>
                  <a:lnTo>
                    <a:pt x="1612" y="695"/>
                  </a:lnTo>
                  <a:lnTo>
                    <a:pt x="1637" y="695"/>
                  </a:lnTo>
                  <a:lnTo>
                    <a:pt x="1637" y="670"/>
                  </a:lnTo>
                  <a:lnTo>
                    <a:pt x="1637" y="670"/>
                  </a:lnTo>
                  <a:lnTo>
                    <a:pt x="1637" y="670"/>
                  </a:lnTo>
                  <a:lnTo>
                    <a:pt x="1612" y="645"/>
                  </a:lnTo>
                  <a:close/>
                </a:path>
              </a:pathLst>
            </a:custGeom>
            <a:grpFill/>
            <a:ln w="28575" cmpd="sng">
              <a:solidFill>
                <a:schemeClr val="bg1"/>
              </a:solidFill>
            </a:ln>
            <a:effectLst/>
          </p:spPr>
          <p:txBody>
            <a:bodyPr wrap="none" anchor="ctr"/>
            <a:lstStyle/>
            <a:p>
              <a:pPr defTabSz="914217">
                <a:defRPr/>
              </a:pPr>
              <a:endParaRPr lang="en-US" sz="900">
                <a:cs typeface="Arial Unicode MS" charset="0"/>
              </a:endParaRPr>
            </a:p>
          </p:txBody>
        </p:sp>
        <p:sp>
          <p:nvSpPr>
            <p:cNvPr id="137" name="Freeform 51"/>
            <p:cNvSpPr>
              <a:spLocks noChangeArrowheads="1"/>
            </p:cNvSpPr>
            <p:nvPr/>
          </p:nvSpPr>
          <p:spPr bwMode="auto">
            <a:xfrm>
              <a:off x="1084683" y="8864458"/>
              <a:ext cx="4488357" cy="2422106"/>
            </a:xfrm>
            <a:custGeom>
              <a:avLst/>
              <a:gdLst>
                <a:gd name="T0" fmla="*/ 2728 w 6895"/>
                <a:gd name="T1" fmla="*/ 3521 h 3720"/>
                <a:gd name="T2" fmla="*/ 2629 w 6895"/>
                <a:gd name="T3" fmla="*/ 1487 h 3720"/>
                <a:gd name="T4" fmla="*/ 2480 w 6895"/>
                <a:gd name="T5" fmla="*/ 3521 h 3720"/>
                <a:gd name="T6" fmla="*/ 2603 w 6895"/>
                <a:gd name="T7" fmla="*/ 3570 h 3720"/>
                <a:gd name="T8" fmla="*/ 3447 w 6895"/>
                <a:gd name="T9" fmla="*/ 3446 h 3720"/>
                <a:gd name="T10" fmla="*/ 2753 w 6895"/>
                <a:gd name="T11" fmla="*/ 3422 h 3720"/>
                <a:gd name="T12" fmla="*/ 1240 w 6895"/>
                <a:gd name="T13" fmla="*/ 3620 h 3720"/>
                <a:gd name="T14" fmla="*/ 868 w 6895"/>
                <a:gd name="T15" fmla="*/ 3595 h 3720"/>
                <a:gd name="T16" fmla="*/ 645 w 6895"/>
                <a:gd name="T17" fmla="*/ 3471 h 3720"/>
                <a:gd name="T18" fmla="*/ 2281 w 6895"/>
                <a:gd name="T19" fmla="*/ 3595 h 3720"/>
                <a:gd name="T20" fmla="*/ 1662 w 6895"/>
                <a:gd name="T21" fmla="*/ 3694 h 3720"/>
                <a:gd name="T22" fmla="*/ 1463 w 6895"/>
                <a:gd name="T23" fmla="*/ 3669 h 3720"/>
                <a:gd name="T24" fmla="*/ 5629 w 6895"/>
                <a:gd name="T25" fmla="*/ 2157 h 3720"/>
                <a:gd name="T26" fmla="*/ 4488 w 6895"/>
                <a:gd name="T27" fmla="*/ 198 h 3720"/>
                <a:gd name="T28" fmla="*/ 3967 w 6895"/>
                <a:gd name="T29" fmla="*/ 123 h 3720"/>
                <a:gd name="T30" fmla="*/ 3670 w 6895"/>
                <a:gd name="T31" fmla="*/ 198 h 3720"/>
                <a:gd name="T32" fmla="*/ 3298 w 6895"/>
                <a:gd name="T33" fmla="*/ 793 h 3720"/>
                <a:gd name="T34" fmla="*/ 3496 w 6895"/>
                <a:gd name="T35" fmla="*/ 1066 h 3720"/>
                <a:gd name="T36" fmla="*/ 2901 w 6895"/>
                <a:gd name="T37" fmla="*/ 1066 h 3720"/>
                <a:gd name="T38" fmla="*/ 3422 w 6895"/>
                <a:gd name="T39" fmla="*/ 1363 h 3720"/>
                <a:gd name="T40" fmla="*/ 3075 w 6895"/>
                <a:gd name="T41" fmla="*/ 1736 h 3720"/>
                <a:gd name="T42" fmla="*/ 2976 w 6895"/>
                <a:gd name="T43" fmla="*/ 2033 h 3720"/>
                <a:gd name="T44" fmla="*/ 2976 w 6895"/>
                <a:gd name="T45" fmla="*/ 2256 h 3720"/>
                <a:gd name="T46" fmla="*/ 3248 w 6895"/>
                <a:gd name="T47" fmla="*/ 2529 h 3720"/>
                <a:gd name="T48" fmla="*/ 3571 w 6895"/>
                <a:gd name="T49" fmla="*/ 2653 h 3720"/>
                <a:gd name="T50" fmla="*/ 3720 w 6895"/>
                <a:gd name="T51" fmla="*/ 2900 h 3720"/>
                <a:gd name="T52" fmla="*/ 3026 w 6895"/>
                <a:gd name="T53" fmla="*/ 3347 h 3720"/>
                <a:gd name="T54" fmla="*/ 3273 w 6895"/>
                <a:gd name="T55" fmla="*/ 3297 h 3720"/>
                <a:gd name="T56" fmla="*/ 3546 w 6895"/>
                <a:gd name="T57" fmla="*/ 3198 h 3720"/>
                <a:gd name="T58" fmla="*/ 3769 w 6895"/>
                <a:gd name="T59" fmla="*/ 3025 h 3720"/>
                <a:gd name="T60" fmla="*/ 4091 w 6895"/>
                <a:gd name="T61" fmla="*/ 2727 h 3720"/>
                <a:gd name="T62" fmla="*/ 4216 w 6895"/>
                <a:gd name="T63" fmla="*/ 2355 h 3720"/>
                <a:gd name="T64" fmla="*/ 4389 w 6895"/>
                <a:gd name="T65" fmla="*/ 2479 h 3720"/>
                <a:gd name="T66" fmla="*/ 4562 w 6895"/>
                <a:gd name="T67" fmla="*/ 2430 h 3720"/>
                <a:gd name="T68" fmla="*/ 4662 w 6895"/>
                <a:gd name="T69" fmla="*/ 2256 h 3720"/>
                <a:gd name="T70" fmla="*/ 4761 w 6895"/>
                <a:gd name="T71" fmla="*/ 2181 h 3720"/>
                <a:gd name="T72" fmla="*/ 4959 w 6895"/>
                <a:gd name="T73" fmla="*/ 2256 h 3720"/>
                <a:gd name="T74" fmla="*/ 5629 w 6895"/>
                <a:gd name="T75" fmla="*/ 2305 h 3720"/>
                <a:gd name="T76" fmla="*/ 6000 w 6895"/>
                <a:gd name="T77" fmla="*/ 2479 h 3720"/>
                <a:gd name="T78" fmla="*/ 6050 w 6895"/>
                <a:gd name="T79" fmla="*/ 2430 h 3720"/>
                <a:gd name="T80" fmla="*/ 6249 w 6895"/>
                <a:gd name="T81" fmla="*/ 2404 h 3720"/>
                <a:gd name="T82" fmla="*/ 6422 w 6895"/>
                <a:gd name="T83" fmla="*/ 2653 h 3720"/>
                <a:gd name="T84" fmla="*/ 6819 w 6895"/>
                <a:gd name="T85" fmla="*/ 2900 h 3720"/>
                <a:gd name="T86" fmla="*/ 3372 w 6895"/>
                <a:gd name="T87" fmla="*/ 2603 h 3720"/>
                <a:gd name="T88" fmla="*/ 3050 w 6895"/>
                <a:gd name="T89" fmla="*/ 3297 h 3720"/>
                <a:gd name="T90" fmla="*/ 6497 w 6895"/>
                <a:gd name="T91" fmla="*/ 3025 h 3720"/>
                <a:gd name="T92" fmla="*/ 6621 w 6895"/>
                <a:gd name="T93" fmla="*/ 2900 h 3720"/>
                <a:gd name="T94" fmla="*/ 6596 w 6895"/>
                <a:gd name="T95" fmla="*/ 3000 h 3720"/>
                <a:gd name="T96" fmla="*/ 6596 w 6895"/>
                <a:gd name="T97" fmla="*/ 3074 h 3720"/>
                <a:gd name="T98" fmla="*/ 3720 w 6895"/>
                <a:gd name="T99" fmla="*/ 3124 h 3720"/>
                <a:gd name="T100" fmla="*/ 4290 w 6895"/>
                <a:gd name="T101" fmla="*/ 2727 h 3720"/>
                <a:gd name="T102" fmla="*/ 4736 w 6895"/>
                <a:gd name="T103" fmla="*/ 2281 h 3720"/>
                <a:gd name="T104" fmla="*/ 4216 w 6895"/>
                <a:gd name="T105" fmla="*/ 2827 h 3720"/>
                <a:gd name="T106" fmla="*/ 4166 w 6895"/>
                <a:gd name="T107" fmla="*/ 2851 h 3720"/>
                <a:gd name="T108" fmla="*/ 4117 w 6895"/>
                <a:gd name="T109" fmla="*/ 3000 h 3720"/>
                <a:gd name="T110" fmla="*/ 4439 w 6895"/>
                <a:gd name="T111" fmla="*/ 2504 h 3720"/>
                <a:gd name="T112" fmla="*/ 6125 w 6895"/>
                <a:gd name="T113" fmla="*/ 2504 h 3720"/>
                <a:gd name="T114" fmla="*/ 6199 w 6895"/>
                <a:gd name="T115" fmla="*/ 2479 h 3720"/>
                <a:gd name="T116" fmla="*/ 6299 w 6895"/>
                <a:gd name="T117" fmla="*/ 2529 h 3720"/>
                <a:gd name="T118" fmla="*/ 6397 w 6895"/>
                <a:gd name="T119" fmla="*/ 2752 h 3720"/>
                <a:gd name="T120" fmla="*/ 6372 w 6895"/>
                <a:gd name="T121" fmla="*/ 2827 h 3720"/>
                <a:gd name="T122" fmla="*/ 6174 w 6895"/>
                <a:gd name="T123" fmla="*/ 2628 h 3720"/>
                <a:gd name="T124" fmla="*/ 4761 w 6895"/>
                <a:gd name="T125" fmla="*/ 2206 h 3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895" h="3720">
                  <a:moveTo>
                    <a:pt x="2802" y="1041"/>
                  </a:moveTo>
                  <a:lnTo>
                    <a:pt x="2827" y="1041"/>
                  </a:lnTo>
                  <a:lnTo>
                    <a:pt x="2827" y="1041"/>
                  </a:lnTo>
                  <a:lnTo>
                    <a:pt x="2827" y="1041"/>
                  </a:lnTo>
                  <a:lnTo>
                    <a:pt x="2827" y="1041"/>
                  </a:lnTo>
                  <a:lnTo>
                    <a:pt x="2827" y="1041"/>
                  </a:lnTo>
                  <a:lnTo>
                    <a:pt x="2802" y="1041"/>
                  </a:lnTo>
                  <a:close/>
                  <a:moveTo>
                    <a:pt x="2777" y="2305"/>
                  </a:moveTo>
                  <a:lnTo>
                    <a:pt x="2777" y="2305"/>
                  </a:lnTo>
                  <a:lnTo>
                    <a:pt x="2777" y="2305"/>
                  </a:lnTo>
                  <a:lnTo>
                    <a:pt x="2777" y="2305"/>
                  </a:lnTo>
                  <a:lnTo>
                    <a:pt x="2777" y="2305"/>
                  </a:lnTo>
                  <a:lnTo>
                    <a:pt x="2777" y="2305"/>
                  </a:lnTo>
                  <a:lnTo>
                    <a:pt x="2777" y="2305"/>
                  </a:lnTo>
                  <a:lnTo>
                    <a:pt x="2777" y="2305"/>
                  </a:lnTo>
                  <a:lnTo>
                    <a:pt x="2777" y="2305"/>
                  </a:lnTo>
                  <a:lnTo>
                    <a:pt x="2802" y="2305"/>
                  </a:lnTo>
                  <a:lnTo>
                    <a:pt x="2802" y="2305"/>
                  </a:lnTo>
                  <a:lnTo>
                    <a:pt x="2802" y="2305"/>
                  </a:lnTo>
                  <a:lnTo>
                    <a:pt x="2802" y="2305"/>
                  </a:lnTo>
                  <a:lnTo>
                    <a:pt x="2802" y="2305"/>
                  </a:lnTo>
                  <a:lnTo>
                    <a:pt x="2802" y="2305"/>
                  </a:lnTo>
                  <a:lnTo>
                    <a:pt x="2802" y="2331"/>
                  </a:lnTo>
                  <a:lnTo>
                    <a:pt x="2802" y="2331"/>
                  </a:lnTo>
                  <a:lnTo>
                    <a:pt x="2802" y="2331"/>
                  </a:lnTo>
                  <a:lnTo>
                    <a:pt x="2827" y="2331"/>
                  </a:lnTo>
                  <a:lnTo>
                    <a:pt x="2827" y="2331"/>
                  </a:lnTo>
                  <a:lnTo>
                    <a:pt x="2827" y="2331"/>
                  </a:lnTo>
                  <a:lnTo>
                    <a:pt x="2827" y="2331"/>
                  </a:lnTo>
                  <a:lnTo>
                    <a:pt x="2827" y="2331"/>
                  </a:lnTo>
                  <a:lnTo>
                    <a:pt x="2827" y="2331"/>
                  </a:lnTo>
                  <a:lnTo>
                    <a:pt x="2827" y="2331"/>
                  </a:lnTo>
                  <a:lnTo>
                    <a:pt x="2827" y="2331"/>
                  </a:lnTo>
                  <a:lnTo>
                    <a:pt x="2827" y="2331"/>
                  </a:lnTo>
                  <a:lnTo>
                    <a:pt x="2827" y="2331"/>
                  </a:lnTo>
                  <a:lnTo>
                    <a:pt x="2827" y="2331"/>
                  </a:lnTo>
                  <a:lnTo>
                    <a:pt x="2802" y="2305"/>
                  </a:lnTo>
                  <a:lnTo>
                    <a:pt x="2802" y="2305"/>
                  </a:lnTo>
                  <a:lnTo>
                    <a:pt x="2802" y="2305"/>
                  </a:lnTo>
                  <a:lnTo>
                    <a:pt x="2827" y="2305"/>
                  </a:lnTo>
                  <a:lnTo>
                    <a:pt x="2827" y="2305"/>
                  </a:lnTo>
                  <a:lnTo>
                    <a:pt x="2827" y="2305"/>
                  </a:lnTo>
                  <a:lnTo>
                    <a:pt x="2827" y="2305"/>
                  </a:lnTo>
                  <a:lnTo>
                    <a:pt x="2827" y="2305"/>
                  </a:lnTo>
                  <a:lnTo>
                    <a:pt x="2827" y="2305"/>
                  </a:lnTo>
                  <a:lnTo>
                    <a:pt x="2852" y="2305"/>
                  </a:lnTo>
                  <a:lnTo>
                    <a:pt x="2852" y="2305"/>
                  </a:lnTo>
                  <a:lnTo>
                    <a:pt x="2852" y="2305"/>
                  </a:lnTo>
                  <a:lnTo>
                    <a:pt x="2852" y="2305"/>
                  </a:lnTo>
                  <a:lnTo>
                    <a:pt x="2852" y="2305"/>
                  </a:lnTo>
                  <a:lnTo>
                    <a:pt x="2852" y="2305"/>
                  </a:lnTo>
                  <a:lnTo>
                    <a:pt x="2852" y="2305"/>
                  </a:lnTo>
                  <a:lnTo>
                    <a:pt x="2852" y="2305"/>
                  </a:lnTo>
                  <a:lnTo>
                    <a:pt x="2852" y="2305"/>
                  </a:lnTo>
                  <a:lnTo>
                    <a:pt x="2876" y="2305"/>
                  </a:lnTo>
                  <a:lnTo>
                    <a:pt x="2876" y="2305"/>
                  </a:lnTo>
                  <a:lnTo>
                    <a:pt x="2876" y="2305"/>
                  </a:lnTo>
                  <a:lnTo>
                    <a:pt x="2876" y="2305"/>
                  </a:lnTo>
                  <a:lnTo>
                    <a:pt x="2876" y="2305"/>
                  </a:lnTo>
                  <a:lnTo>
                    <a:pt x="2876" y="2305"/>
                  </a:lnTo>
                  <a:lnTo>
                    <a:pt x="2876" y="2305"/>
                  </a:lnTo>
                  <a:lnTo>
                    <a:pt x="2876" y="2305"/>
                  </a:lnTo>
                  <a:lnTo>
                    <a:pt x="2876" y="2305"/>
                  </a:lnTo>
                  <a:lnTo>
                    <a:pt x="2876" y="2305"/>
                  </a:lnTo>
                  <a:lnTo>
                    <a:pt x="2876" y="2305"/>
                  </a:lnTo>
                  <a:lnTo>
                    <a:pt x="2876" y="2305"/>
                  </a:lnTo>
                  <a:lnTo>
                    <a:pt x="2876" y="2305"/>
                  </a:lnTo>
                  <a:lnTo>
                    <a:pt x="2876" y="2305"/>
                  </a:lnTo>
                  <a:lnTo>
                    <a:pt x="2876" y="2305"/>
                  </a:lnTo>
                  <a:lnTo>
                    <a:pt x="2876" y="2305"/>
                  </a:lnTo>
                  <a:lnTo>
                    <a:pt x="2876" y="2305"/>
                  </a:lnTo>
                  <a:lnTo>
                    <a:pt x="2876" y="2305"/>
                  </a:lnTo>
                  <a:lnTo>
                    <a:pt x="2901" y="2305"/>
                  </a:lnTo>
                  <a:lnTo>
                    <a:pt x="2901" y="2305"/>
                  </a:lnTo>
                  <a:lnTo>
                    <a:pt x="2901" y="2305"/>
                  </a:lnTo>
                  <a:lnTo>
                    <a:pt x="2876" y="2305"/>
                  </a:lnTo>
                  <a:lnTo>
                    <a:pt x="2876" y="2305"/>
                  </a:lnTo>
                  <a:lnTo>
                    <a:pt x="2876" y="2305"/>
                  </a:lnTo>
                  <a:lnTo>
                    <a:pt x="2876" y="2305"/>
                  </a:lnTo>
                  <a:lnTo>
                    <a:pt x="2876" y="2305"/>
                  </a:lnTo>
                  <a:lnTo>
                    <a:pt x="2876" y="2281"/>
                  </a:lnTo>
                  <a:lnTo>
                    <a:pt x="2876" y="2281"/>
                  </a:lnTo>
                  <a:lnTo>
                    <a:pt x="2876" y="2281"/>
                  </a:lnTo>
                  <a:lnTo>
                    <a:pt x="2876" y="2281"/>
                  </a:lnTo>
                  <a:lnTo>
                    <a:pt x="2876" y="2281"/>
                  </a:lnTo>
                  <a:lnTo>
                    <a:pt x="2876" y="2281"/>
                  </a:lnTo>
                  <a:lnTo>
                    <a:pt x="2876" y="2281"/>
                  </a:lnTo>
                  <a:lnTo>
                    <a:pt x="2876" y="2281"/>
                  </a:lnTo>
                  <a:lnTo>
                    <a:pt x="2876" y="2281"/>
                  </a:lnTo>
                  <a:lnTo>
                    <a:pt x="2876" y="2281"/>
                  </a:lnTo>
                  <a:lnTo>
                    <a:pt x="2876" y="2281"/>
                  </a:lnTo>
                  <a:lnTo>
                    <a:pt x="2876" y="2256"/>
                  </a:lnTo>
                  <a:lnTo>
                    <a:pt x="2876" y="2256"/>
                  </a:lnTo>
                  <a:lnTo>
                    <a:pt x="2876" y="2256"/>
                  </a:lnTo>
                  <a:lnTo>
                    <a:pt x="2876" y="2256"/>
                  </a:lnTo>
                  <a:lnTo>
                    <a:pt x="2876" y="2256"/>
                  </a:lnTo>
                  <a:lnTo>
                    <a:pt x="2876" y="2256"/>
                  </a:lnTo>
                  <a:lnTo>
                    <a:pt x="2876" y="2256"/>
                  </a:lnTo>
                  <a:lnTo>
                    <a:pt x="2876" y="2256"/>
                  </a:lnTo>
                  <a:lnTo>
                    <a:pt x="2876" y="2256"/>
                  </a:lnTo>
                  <a:lnTo>
                    <a:pt x="2876" y="2256"/>
                  </a:lnTo>
                  <a:lnTo>
                    <a:pt x="2876" y="2256"/>
                  </a:lnTo>
                  <a:lnTo>
                    <a:pt x="2876" y="2256"/>
                  </a:lnTo>
                  <a:lnTo>
                    <a:pt x="2876" y="2256"/>
                  </a:lnTo>
                  <a:lnTo>
                    <a:pt x="2876" y="2256"/>
                  </a:lnTo>
                  <a:lnTo>
                    <a:pt x="2876" y="2256"/>
                  </a:lnTo>
                  <a:lnTo>
                    <a:pt x="2876" y="2256"/>
                  </a:lnTo>
                  <a:lnTo>
                    <a:pt x="2876" y="2231"/>
                  </a:lnTo>
                  <a:lnTo>
                    <a:pt x="2876" y="2231"/>
                  </a:lnTo>
                  <a:lnTo>
                    <a:pt x="2876" y="2231"/>
                  </a:lnTo>
                  <a:lnTo>
                    <a:pt x="2876" y="2231"/>
                  </a:lnTo>
                  <a:lnTo>
                    <a:pt x="2876" y="2231"/>
                  </a:lnTo>
                  <a:lnTo>
                    <a:pt x="2876" y="2231"/>
                  </a:lnTo>
                  <a:lnTo>
                    <a:pt x="2876" y="2231"/>
                  </a:lnTo>
                  <a:lnTo>
                    <a:pt x="2876" y="2231"/>
                  </a:lnTo>
                  <a:lnTo>
                    <a:pt x="2876" y="2231"/>
                  </a:lnTo>
                  <a:lnTo>
                    <a:pt x="2876" y="2231"/>
                  </a:lnTo>
                  <a:lnTo>
                    <a:pt x="2876" y="2231"/>
                  </a:lnTo>
                  <a:lnTo>
                    <a:pt x="2876" y="2231"/>
                  </a:lnTo>
                  <a:lnTo>
                    <a:pt x="2876" y="2231"/>
                  </a:lnTo>
                  <a:lnTo>
                    <a:pt x="2876" y="2231"/>
                  </a:lnTo>
                  <a:lnTo>
                    <a:pt x="2876" y="2231"/>
                  </a:lnTo>
                  <a:lnTo>
                    <a:pt x="2876" y="2231"/>
                  </a:lnTo>
                  <a:lnTo>
                    <a:pt x="2876" y="2231"/>
                  </a:lnTo>
                  <a:lnTo>
                    <a:pt x="2876" y="2206"/>
                  </a:lnTo>
                  <a:lnTo>
                    <a:pt x="2876" y="2206"/>
                  </a:lnTo>
                  <a:lnTo>
                    <a:pt x="2876" y="2206"/>
                  </a:lnTo>
                  <a:lnTo>
                    <a:pt x="2876" y="2231"/>
                  </a:lnTo>
                  <a:lnTo>
                    <a:pt x="2852" y="2231"/>
                  </a:lnTo>
                  <a:lnTo>
                    <a:pt x="2852" y="2206"/>
                  </a:lnTo>
                  <a:lnTo>
                    <a:pt x="2852" y="2206"/>
                  </a:lnTo>
                  <a:lnTo>
                    <a:pt x="2852" y="2206"/>
                  </a:lnTo>
                  <a:lnTo>
                    <a:pt x="2852" y="2206"/>
                  </a:lnTo>
                  <a:lnTo>
                    <a:pt x="2852" y="2206"/>
                  </a:lnTo>
                  <a:lnTo>
                    <a:pt x="2852" y="2206"/>
                  </a:lnTo>
                  <a:lnTo>
                    <a:pt x="2852" y="2206"/>
                  </a:lnTo>
                  <a:lnTo>
                    <a:pt x="2852" y="2206"/>
                  </a:lnTo>
                  <a:lnTo>
                    <a:pt x="2852" y="2206"/>
                  </a:lnTo>
                  <a:lnTo>
                    <a:pt x="2852" y="2206"/>
                  </a:lnTo>
                  <a:lnTo>
                    <a:pt x="2852" y="2206"/>
                  </a:lnTo>
                  <a:lnTo>
                    <a:pt x="2852" y="2206"/>
                  </a:lnTo>
                  <a:lnTo>
                    <a:pt x="2852" y="2206"/>
                  </a:lnTo>
                  <a:lnTo>
                    <a:pt x="2852" y="2181"/>
                  </a:lnTo>
                  <a:lnTo>
                    <a:pt x="2852" y="2206"/>
                  </a:lnTo>
                  <a:lnTo>
                    <a:pt x="2852" y="2206"/>
                  </a:lnTo>
                  <a:lnTo>
                    <a:pt x="2852" y="2206"/>
                  </a:lnTo>
                  <a:lnTo>
                    <a:pt x="2852" y="2206"/>
                  </a:lnTo>
                  <a:lnTo>
                    <a:pt x="2852" y="2206"/>
                  </a:lnTo>
                  <a:lnTo>
                    <a:pt x="2852" y="2206"/>
                  </a:lnTo>
                  <a:lnTo>
                    <a:pt x="2852" y="2206"/>
                  </a:lnTo>
                  <a:lnTo>
                    <a:pt x="2827" y="2206"/>
                  </a:lnTo>
                  <a:lnTo>
                    <a:pt x="2827" y="2206"/>
                  </a:lnTo>
                  <a:lnTo>
                    <a:pt x="2827" y="2206"/>
                  </a:lnTo>
                  <a:lnTo>
                    <a:pt x="2827" y="2206"/>
                  </a:lnTo>
                  <a:lnTo>
                    <a:pt x="2827" y="2206"/>
                  </a:lnTo>
                  <a:lnTo>
                    <a:pt x="2827" y="2206"/>
                  </a:lnTo>
                  <a:lnTo>
                    <a:pt x="2827" y="2206"/>
                  </a:lnTo>
                  <a:lnTo>
                    <a:pt x="2802" y="2206"/>
                  </a:lnTo>
                  <a:lnTo>
                    <a:pt x="2802" y="2206"/>
                  </a:lnTo>
                  <a:lnTo>
                    <a:pt x="2802" y="2206"/>
                  </a:lnTo>
                  <a:lnTo>
                    <a:pt x="2802" y="2206"/>
                  </a:lnTo>
                  <a:lnTo>
                    <a:pt x="2802" y="2206"/>
                  </a:lnTo>
                  <a:lnTo>
                    <a:pt x="2802" y="2206"/>
                  </a:lnTo>
                  <a:lnTo>
                    <a:pt x="2802" y="2206"/>
                  </a:lnTo>
                  <a:lnTo>
                    <a:pt x="2777" y="2206"/>
                  </a:lnTo>
                  <a:lnTo>
                    <a:pt x="2777" y="2206"/>
                  </a:lnTo>
                  <a:lnTo>
                    <a:pt x="2777" y="2206"/>
                  </a:lnTo>
                  <a:lnTo>
                    <a:pt x="2777" y="2206"/>
                  </a:lnTo>
                  <a:lnTo>
                    <a:pt x="2777" y="2206"/>
                  </a:lnTo>
                  <a:lnTo>
                    <a:pt x="2777" y="2206"/>
                  </a:lnTo>
                  <a:lnTo>
                    <a:pt x="2777" y="2206"/>
                  </a:lnTo>
                  <a:lnTo>
                    <a:pt x="2777" y="2206"/>
                  </a:lnTo>
                  <a:lnTo>
                    <a:pt x="2777" y="2206"/>
                  </a:lnTo>
                  <a:lnTo>
                    <a:pt x="2777" y="2231"/>
                  </a:lnTo>
                  <a:lnTo>
                    <a:pt x="2753" y="2231"/>
                  </a:lnTo>
                  <a:lnTo>
                    <a:pt x="2728" y="2206"/>
                  </a:lnTo>
                  <a:lnTo>
                    <a:pt x="2728" y="2206"/>
                  </a:lnTo>
                  <a:lnTo>
                    <a:pt x="2728" y="2206"/>
                  </a:lnTo>
                  <a:lnTo>
                    <a:pt x="2728" y="2206"/>
                  </a:lnTo>
                  <a:lnTo>
                    <a:pt x="2728" y="2206"/>
                  </a:lnTo>
                  <a:lnTo>
                    <a:pt x="2728" y="2206"/>
                  </a:lnTo>
                  <a:lnTo>
                    <a:pt x="2728" y="2206"/>
                  </a:lnTo>
                  <a:lnTo>
                    <a:pt x="2728" y="2206"/>
                  </a:lnTo>
                  <a:lnTo>
                    <a:pt x="2728" y="2206"/>
                  </a:lnTo>
                  <a:lnTo>
                    <a:pt x="2703" y="2206"/>
                  </a:lnTo>
                  <a:lnTo>
                    <a:pt x="2703" y="2206"/>
                  </a:lnTo>
                  <a:lnTo>
                    <a:pt x="2703" y="2206"/>
                  </a:lnTo>
                  <a:lnTo>
                    <a:pt x="2703" y="2206"/>
                  </a:lnTo>
                  <a:lnTo>
                    <a:pt x="2703" y="2231"/>
                  </a:lnTo>
                  <a:lnTo>
                    <a:pt x="2703" y="2231"/>
                  </a:lnTo>
                  <a:lnTo>
                    <a:pt x="2703" y="2231"/>
                  </a:lnTo>
                  <a:lnTo>
                    <a:pt x="2703" y="2231"/>
                  </a:lnTo>
                  <a:lnTo>
                    <a:pt x="2703" y="2231"/>
                  </a:lnTo>
                  <a:lnTo>
                    <a:pt x="2703" y="2231"/>
                  </a:lnTo>
                  <a:lnTo>
                    <a:pt x="2703" y="2256"/>
                  </a:lnTo>
                  <a:lnTo>
                    <a:pt x="2703" y="2256"/>
                  </a:lnTo>
                  <a:lnTo>
                    <a:pt x="2728" y="2256"/>
                  </a:lnTo>
                  <a:lnTo>
                    <a:pt x="2728" y="2231"/>
                  </a:lnTo>
                  <a:lnTo>
                    <a:pt x="2728" y="2231"/>
                  </a:lnTo>
                  <a:lnTo>
                    <a:pt x="2728" y="2256"/>
                  </a:lnTo>
                  <a:lnTo>
                    <a:pt x="2728" y="2256"/>
                  </a:lnTo>
                  <a:lnTo>
                    <a:pt x="2728" y="2256"/>
                  </a:lnTo>
                  <a:lnTo>
                    <a:pt x="2728" y="2256"/>
                  </a:lnTo>
                  <a:lnTo>
                    <a:pt x="2728" y="2256"/>
                  </a:lnTo>
                  <a:lnTo>
                    <a:pt x="2728" y="2256"/>
                  </a:lnTo>
                  <a:lnTo>
                    <a:pt x="2728" y="2256"/>
                  </a:lnTo>
                  <a:lnTo>
                    <a:pt x="2728" y="2256"/>
                  </a:lnTo>
                  <a:lnTo>
                    <a:pt x="2728" y="2256"/>
                  </a:lnTo>
                  <a:lnTo>
                    <a:pt x="2728" y="2256"/>
                  </a:lnTo>
                  <a:lnTo>
                    <a:pt x="2728" y="2256"/>
                  </a:lnTo>
                  <a:lnTo>
                    <a:pt x="2728" y="2256"/>
                  </a:lnTo>
                  <a:lnTo>
                    <a:pt x="2728" y="2256"/>
                  </a:lnTo>
                  <a:lnTo>
                    <a:pt x="2728" y="2256"/>
                  </a:lnTo>
                  <a:lnTo>
                    <a:pt x="2728" y="2256"/>
                  </a:lnTo>
                  <a:lnTo>
                    <a:pt x="2728" y="2256"/>
                  </a:lnTo>
                  <a:lnTo>
                    <a:pt x="2728" y="2256"/>
                  </a:lnTo>
                  <a:lnTo>
                    <a:pt x="2753" y="2256"/>
                  </a:lnTo>
                  <a:lnTo>
                    <a:pt x="2753" y="2256"/>
                  </a:lnTo>
                  <a:lnTo>
                    <a:pt x="2753" y="2256"/>
                  </a:lnTo>
                  <a:lnTo>
                    <a:pt x="2728" y="2256"/>
                  </a:lnTo>
                  <a:lnTo>
                    <a:pt x="2753" y="2281"/>
                  </a:lnTo>
                  <a:lnTo>
                    <a:pt x="2753" y="2281"/>
                  </a:lnTo>
                  <a:lnTo>
                    <a:pt x="2777" y="2305"/>
                  </a:lnTo>
                  <a:close/>
                  <a:moveTo>
                    <a:pt x="2653" y="3495"/>
                  </a:moveTo>
                  <a:lnTo>
                    <a:pt x="2653" y="3495"/>
                  </a:lnTo>
                  <a:lnTo>
                    <a:pt x="2653" y="3495"/>
                  </a:lnTo>
                  <a:lnTo>
                    <a:pt x="2653" y="3495"/>
                  </a:lnTo>
                  <a:lnTo>
                    <a:pt x="2653" y="3495"/>
                  </a:lnTo>
                  <a:lnTo>
                    <a:pt x="2653" y="3495"/>
                  </a:lnTo>
                  <a:lnTo>
                    <a:pt x="2653" y="3495"/>
                  </a:lnTo>
                  <a:lnTo>
                    <a:pt x="2653" y="3495"/>
                  </a:lnTo>
                  <a:lnTo>
                    <a:pt x="2653" y="3495"/>
                  </a:lnTo>
                  <a:lnTo>
                    <a:pt x="2653" y="3495"/>
                  </a:lnTo>
                  <a:lnTo>
                    <a:pt x="2653" y="3495"/>
                  </a:lnTo>
                  <a:lnTo>
                    <a:pt x="2653" y="3495"/>
                  </a:lnTo>
                  <a:lnTo>
                    <a:pt x="2629" y="3495"/>
                  </a:lnTo>
                  <a:lnTo>
                    <a:pt x="2629" y="3495"/>
                  </a:lnTo>
                  <a:lnTo>
                    <a:pt x="2629" y="3495"/>
                  </a:lnTo>
                  <a:lnTo>
                    <a:pt x="2629" y="3495"/>
                  </a:lnTo>
                  <a:lnTo>
                    <a:pt x="2629" y="3495"/>
                  </a:lnTo>
                  <a:lnTo>
                    <a:pt x="2629" y="3495"/>
                  </a:lnTo>
                  <a:lnTo>
                    <a:pt x="2629" y="3471"/>
                  </a:lnTo>
                  <a:lnTo>
                    <a:pt x="2629" y="3471"/>
                  </a:lnTo>
                  <a:lnTo>
                    <a:pt x="2629" y="3471"/>
                  </a:lnTo>
                  <a:lnTo>
                    <a:pt x="2629" y="3495"/>
                  </a:lnTo>
                  <a:lnTo>
                    <a:pt x="2603" y="3495"/>
                  </a:lnTo>
                  <a:lnTo>
                    <a:pt x="2603" y="3495"/>
                  </a:lnTo>
                  <a:lnTo>
                    <a:pt x="2603" y="3495"/>
                  </a:lnTo>
                  <a:lnTo>
                    <a:pt x="2603" y="3495"/>
                  </a:lnTo>
                  <a:lnTo>
                    <a:pt x="2603" y="3495"/>
                  </a:lnTo>
                  <a:lnTo>
                    <a:pt x="2603" y="3495"/>
                  </a:lnTo>
                  <a:lnTo>
                    <a:pt x="2603" y="3495"/>
                  </a:lnTo>
                  <a:lnTo>
                    <a:pt x="2603" y="3495"/>
                  </a:lnTo>
                  <a:lnTo>
                    <a:pt x="2603" y="3521"/>
                  </a:lnTo>
                  <a:lnTo>
                    <a:pt x="2603" y="3521"/>
                  </a:lnTo>
                  <a:lnTo>
                    <a:pt x="2603" y="3521"/>
                  </a:lnTo>
                  <a:lnTo>
                    <a:pt x="2629" y="3521"/>
                  </a:lnTo>
                  <a:lnTo>
                    <a:pt x="2629" y="3521"/>
                  </a:lnTo>
                  <a:lnTo>
                    <a:pt x="2629" y="3521"/>
                  </a:lnTo>
                  <a:lnTo>
                    <a:pt x="2629" y="3521"/>
                  </a:lnTo>
                  <a:lnTo>
                    <a:pt x="2629" y="3521"/>
                  </a:lnTo>
                  <a:lnTo>
                    <a:pt x="2629" y="3521"/>
                  </a:lnTo>
                  <a:lnTo>
                    <a:pt x="2629" y="3521"/>
                  </a:lnTo>
                  <a:lnTo>
                    <a:pt x="2629" y="3521"/>
                  </a:lnTo>
                  <a:lnTo>
                    <a:pt x="2629" y="3521"/>
                  </a:lnTo>
                  <a:lnTo>
                    <a:pt x="2629" y="3521"/>
                  </a:lnTo>
                  <a:lnTo>
                    <a:pt x="2629" y="3521"/>
                  </a:lnTo>
                  <a:lnTo>
                    <a:pt x="2629" y="3521"/>
                  </a:lnTo>
                  <a:lnTo>
                    <a:pt x="2629" y="3521"/>
                  </a:lnTo>
                  <a:lnTo>
                    <a:pt x="2653" y="3521"/>
                  </a:lnTo>
                  <a:lnTo>
                    <a:pt x="2653" y="3521"/>
                  </a:lnTo>
                  <a:lnTo>
                    <a:pt x="2653" y="3521"/>
                  </a:lnTo>
                  <a:lnTo>
                    <a:pt x="2653" y="3521"/>
                  </a:lnTo>
                  <a:lnTo>
                    <a:pt x="2653" y="3521"/>
                  </a:lnTo>
                  <a:lnTo>
                    <a:pt x="2653" y="3521"/>
                  </a:lnTo>
                  <a:lnTo>
                    <a:pt x="2653" y="3521"/>
                  </a:lnTo>
                  <a:lnTo>
                    <a:pt x="2653" y="3521"/>
                  </a:lnTo>
                  <a:lnTo>
                    <a:pt x="2653" y="3495"/>
                  </a:lnTo>
                  <a:close/>
                  <a:moveTo>
                    <a:pt x="2753" y="3521"/>
                  </a:moveTo>
                  <a:lnTo>
                    <a:pt x="2753" y="3521"/>
                  </a:lnTo>
                  <a:lnTo>
                    <a:pt x="2753" y="3521"/>
                  </a:lnTo>
                  <a:lnTo>
                    <a:pt x="2753" y="3521"/>
                  </a:lnTo>
                  <a:lnTo>
                    <a:pt x="2753" y="3521"/>
                  </a:lnTo>
                  <a:lnTo>
                    <a:pt x="2753" y="3521"/>
                  </a:lnTo>
                  <a:lnTo>
                    <a:pt x="2728" y="3521"/>
                  </a:lnTo>
                  <a:lnTo>
                    <a:pt x="2728" y="3521"/>
                  </a:lnTo>
                  <a:lnTo>
                    <a:pt x="2728" y="3521"/>
                  </a:lnTo>
                  <a:lnTo>
                    <a:pt x="2728" y="3521"/>
                  </a:lnTo>
                  <a:lnTo>
                    <a:pt x="2728" y="3521"/>
                  </a:lnTo>
                  <a:lnTo>
                    <a:pt x="2728" y="3521"/>
                  </a:lnTo>
                  <a:lnTo>
                    <a:pt x="2728" y="3521"/>
                  </a:lnTo>
                  <a:lnTo>
                    <a:pt x="2728" y="3521"/>
                  </a:lnTo>
                  <a:lnTo>
                    <a:pt x="2728" y="3521"/>
                  </a:lnTo>
                  <a:lnTo>
                    <a:pt x="2728" y="3521"/>
                  </a:lnTo>
                  <a:lnTo>
                    <a:pt x="2728" y="3521"/>
                  </a:lnTo>
                  <a:lnTo>
                    <a:pt x="2728" y="3521"/>
                  </a:lnTo>
                  <a:lnTo>
                    <a:pt x="2728" y="3521"/>
                  </a:lnTo>
                  <a:lnTo>
                    <a:pt x="2728" y="3521"/>
                  </a:lnTo>
                  <a:lnTo>
                    <a:pt x="2728" y="3521"/>
                  </a:lnTo>
                  <a:lnTo>
                    <a:pt x="2728" y="3521"/>
                  </a:lnTo>
                  <a:lnTo>
                    <a:pt x="2728" y="3521"/>
                  </a:lnTo>
                  <a:lnTo>
                    <a:pt x="2728" y="3521"/>
                  </a:lnTo>
                  <a:lnTo>
                    <a:pt x="2728" y="3521"/>
                  </a:lnTo>
                  <a:lnTo>
                    <a:pt x="2728" y="3521"/>
                  </a:lnTo>
                  <a:lnTo>
                    <a:pt x="2728" y="3521"/>
                  </a:lnTo>
                  <a:lnTo>
                    <a:pt x="2728" y="3521"/>
                  </a:lnTo>
                  <a:lnTo>
                    <a:pt x="2703" y="3521"/>
                  </a:lnTo>
                  <a:lnTo>
                    <a:pt x="2728" y="3521"/>
                  </a:lnTo>
                  <a:lnTo>
                    <a:pt x="2728" y="3521"/>
                  </a:lnTo>
                  <a:lnTo>
                    <a:pt x="2728" y="3521"/>
                  </a:lnTo>
                  <a:lnTo>
                    <a:pt x="2728" y="3521"/>
                  </a:lnTo>
                  <a:lnTo>
                    <a:pt x="2728" y="3521"/>
                  </a:lnTo>
                  <a:lnTo>
                    <a:pt x="2728" y="3521"/>
                  </a:lnTo>
                  <a:lnTo>
                    <a:pt x="2728" y="3521"/>
                  </a:lnTo>
                  <a:lnTo>
                    <a:pt x="2728" y="3521"/>
                  </a:lnTo>
                  <a:lnTo>
                    <a:pt x="2728" y="3521"/>
                  </a:lnTo>
                  <a:lnTo>
                    <a:pt x="2753" y="3545"/>
                  </a:lnTo>
                  <a:lnTo>
                    <a:pt x="2753" y="3521"/>
                  </a:lnTo>
                  <a:close/>
                  <a:moveTo>
                    <a:pt x="2678" y="3521"/>
                  </a:moveTo>
                  <a:lnTo>
                    <a:pt x="2678" y="3521"/>
                  </a:lnTo>
                  <a:close/>
                  <a:moveTo>
                    <a:pt x="2678" y="3521"/>
                  </a:moveTo>
                  <a:lnTo>
                    <a:pt x="2678" y="3521"/>
                  </a:lnTo>
                  <a:lnTo>
                    <a:pt x="2678" y="3495"/>
                  </a:lnTo>
                  <a:lnTo>
                    <a:pt x="2678" y="3495"/>
                  </a:lnTo>
                  <a:lnTo>
                    <a:pt x="2678" y="3495"/>
                  </a:lnTo>
                  <a:lnTo>
                    <a:pt x="2678" y="3495"/>
                  </a:lnTo>
                  <a:lnTo>
                    <a:pt x="2678" y="3495"/>
                  </a:lnTo>
                  <a:lnTo>
                    <a:pt x="2678" y="3495"/>
                  </a:lnTo>
                  <a:lnTo>
                    <a:pt x="2678" y="3495"/>
                  </a:lnTo>
                  <a:lnTo>
                    <a:pt x="2678" y="3495"/>
                  </a:lnTo>
                  <a:lnTo>
                    <a:pt x="2678" y="3495"/>
                  </a:lnTo>
                  <a:lnTo>
                    <a:pt x="2678" y="3495"/>
                  </a:lnTo>
                  <a:lnTo>
                    <a:pt x="2703" y="3495"/>
                  </a:lnTo>
                  <a:lnTo>
                    <a:pt x="2703" y="3495"/>
                  </a:lnTo>
                  <a:lnTo>
                    <a:pt x="2703" y="3495"/>
                  </a:lnTo>
                  <a:lnTo>
                    <a:pt x="2703" y="3495"/>
                  </a:lnTo>
                  <a:lnTo>
                    <a:pt x="2678" y="3495"/>
                  </a:lnTo>
                  <a:lnTo>
                    <a:pt x="2678" y="3495"/>
                  </a:lnTo>
                  <a:lnTo>
                    <a:pt x="2678" y="3495"/>
                  </a:lnTo>
                  <a:lnTo>
                    <a:pt x="2678" y="3495"/>
                  </a:lnTo>
                  <a:lnTo>
                    <a:pt x="2678" y="3495"/>
                  </a:lnTo>
                  <a:lnTo>
                    <a:pt x="2678" y="3495"/>
                  </a:lnTo>
                  <a:lnTo>
                    <a:pt x="2678" y="3495"/>
                  </a:lnTo>
                  <a:lnTo>
                    <a:pt x="2678" y="3471"/>
                  </a:lnTo>
                  <a:lnTo>
                    <a:pt x="2678" y="3471"/>
                  </a:lnTo>
                  <a:lnTo>
                    <a:pt x="2678" y="3471"/>
                  </a:lnTo>
                  <a:lnTo>
                    <a:pt x="2678" y="3471"/>
                  </a:lnTo>
                  <a:lnTo>
                    <a:pt x="2678" y="3471"/>
                  </a:lnTo>
                  <a:lnTo>
                    <a:pt x="2678" y="3471"/>
                  </a:lnTo>
                  <a:lnTo>
                    <a:pt x="2678" y="3471"/>
                  </a:lnTo>
                  <a:lnTo>
                    <a:pt x="2678" y="3471"/>
                  </a:lnTo>
                  <a:lnTo>
                    <a:pt x="2678" y="3471"/>
                  </a:lnTo>
                  <a:lnTo>
                    <a:pt x="2678" y="3471"/>
                  </a:lnTo>
                  <a:lnTo>
                    <a:pt x="2678" y="3471"/>
                  </a:lnTo>
                  <a:lnTo>
                    <a:pt x="2678" y="3471"/>
                  </a:lnTo>
                  <a:lnTo>
                    <a:pt x="2678" y="3471"/>
                  </a:lnTo>
                  <a:lnTo>
                    <a:pt x="2678" y="3471"/>
                  </a:lnTo>
                  <a:lnTo>
                    <a:pt x="2678" y="3471"/>
                  </a:lnTo>
                  <a:lnTo>
                    <a:pt x="2678" y="3471"/>
                  </a:lnTo>
                  <a:lnTo>
                    <a:pt x="2678" y="3471"/>
                  </a:lnTo>
                  <a:lnTo>
                    <a:pt x="2678" y="3471"/>
                  </a:lnTo>
                  <a:lnTo>
                    <a:pt x="2678" y="3471"/>
                  </a:lnTo>
                  <a:lnTo>
                    <a:pt x="2678" y="3471"/>
                  </a:lnTo>
                  <a:lnTo>
                    <a:pt x="2678" y="3471"/>
                  </a:lnTo>
                  <a:lnTo>
                    <a:pt x="2678" y="3471"/>
                  </a:lnTo>
                  <a:lnTo>
                    <a:pt x="2678" y="3471"/>
                  </a:lnTo>
                  <a:lnTo>
                    <a:pt x="2678" y="3471"/>
                  </a:lnTo>
                  <a:lnTo>
                    <a:pt x="2678" y="3471"/>
                  </a:lnTo>
                  <a:lnTo>
                    <a:pt x="2653" y="3495"/>
                  </a:lnTo>
                  <a:lnTo>
                    <a:pt x="2678" y="3495"/>
                  </a:lnTo>
                  <a:lnTo>
                    <a:pt x="2678" y="3495"/>
                  </a:lnTo>
                  <a:lnTo>
                    <a:pt x="2678" y="3495"/>
                  </a:lnTo>
                  <a:lnTo>
                    <a:pt x="2678" y="3495"/>
                  </a:lnTo>
                  <a:lnTo>
                    <a:pt x="2678" y="3495"/>
                  </a:lnTo>
                  <a:lnTo>
                    <a:pt x="2678" y="3495"/>
                  </a:lnTo>
                  <a:lnTo>
                    <a:pt x="2678" y="3495"/>
                  </a:lnTo>
                  <a:lnTo>
                    <a:pt x="2678" y="3495"/>
                  </a:lnTo>
                  <a:lnTo>
                    <a:pt x="2678" y="3495"/>
                  </a:lnTo>
                  <a:lnTo>
                    <a:pt x="2678" y="3521"/>
                  </a:lnTo>
                  <a:close/>
                  <a:moveTo>
                    <a:pt x="2703" y="3521"/>
                  </a:moveTo>
                  <a:lnTo>
                    <a:pt x="2703" y="3521"/>
                  </a:lnTo>
                  <a:lnTo>
                    <a:pt x="2703" y="3521"/>
                  </a:lnTo>
                  <a:lnTo>
                    <a:pt x="2678" y="3521"/>
                  </a:lnTo>
                  <a:lnTo>
                    <a:pt x="2678" y="3521"/>
                  </a:lnTo>
                  <a:lnTo>
                    <a:pt x="2703" y="3521"/>
                  </a:lnTo>
                  <a:lnTo>
                    <a:pt x="2703" y="3521"/>
                  </a:lnTo>
                  <a:lnTo>
                    <a:pt x="2703" y="3521"/>
                  </a:lnTo>
                  <a:lnTo>
                    <a:pt x="2703" y="3521"/>
                  </a:lnTo>
                  <a:lnTo>
                    <a:pt x="2703" y="3521"/>
                  </a:lnTo>
                  <a:lnTo>
                    <a:pt x="2703" y="3545"/>
                  </a:lnTo>
                  <a:lnTo>
                    <a:pt x="2703" y="3521"/>
                  </a:lnTo>
                  <a:close/>
                  <a:moveTo>
                    <a:pt x="2603" y="3521"/>
                  </a:moveTo>
                  <a:lnTo>
                    <a:pt x="2603" y="3521"/>
                  </a:lnTo>
                  <a:lnTo>
                    <a:pt x="2603" y="3521"/>
                  </a:lnTo>
                  <a:lnTo>
                    <a:pt x="2603" y="3521"/>
                  </a:lnTo>
                  <a:lnTo>
                    <a:pt x="2603" y="3521"/>
                  </a:lnTo>
                  <a:lnTo>
                    <a:pt x="2603" y="3521"/>
                  </a:lnTo>
                  <a:lnTo>
                    <a:pt x="2603" y="3521"/>
                  </a:lnTo>
                  <a:lnTo>
                    <a:pt x="2603" y="3521"/>
                  </a:lnTo>
                  <a:lnTo>
                    <a:pt x="2603" y="3521"/>
                  </a:lnTo>
                  <a:lnTo>
                    <a:pt x="2603" y="3545"/>
                  </a:lnTo>
                  <a:lnTo>
                    <a:pt x="2603" y="3521"/>
                  </a:lnTo>
                  <a:close/>
                  <a:moveTo>
                    <a:pt x="2530" y="1487"/>
                  </a:moveTo>
                  <a:lnTo>
                    <a:pt x="2554" y="1512"/>
                  </a:lnTo>
                  <a:lnTo>
                    <a:pt x="2554" y="1512"/>
                  </a:lnTo>
                  <a:lnTo>
                    <a:pt x="2579" y="1537"/>
                  </a:lnTo>
                  <a:lnTo>
                    <a:pt x="2554" y="1512"/>
                  </a:lnTo>
                  <a:lnTo>
                    <a:pt x="2554" y="1512"/>
                  </a:lnTo>
                  <a:lnTo>
                    <a:pt x="2530" y="1487"/>
                  </a:lnTo>
                  <a:close/>
                  <a:moveTo>
                    <a:pt x="2603" y="1562"/>
                  </a:moveTo>
                  <a:lnTo>
                    <a:pt x="2603" y="1562"/>
                  </a:lnTo>
                  <a:lnTo>
                    <a:pt x="2603" y="1562"/>
                  </a:lnTo>
                  <a:lnTo>
                    <a:pt x="2603" y="1586"/>
                  </a:lnTo>
                  <a:lnTo>
                    <a:pt x="2603" y="1562"/>
                  </a:lnTo>
                  <a:close/>
                  <a:moveTo>
                    <a:pt x="2430" y="1463"/>
                  </a:moveTo>
                  <a:lnTo>
                    <a:pt x="2455" y="1463"/>
                  </a:lnTo>
                  <a:lnTo>
                    <a:pt x="2455" y="1463"/>
                  </a:lnTo>
                  <a:lnTo>
                    <a:pt x="2455" y="1463"/>
                  </a:lnTo>
                  <a:lnTo>
                    <a:pt x="2455" y="1463"/>
                  </a:lnTo>
                  <a:lnTo>
                    <a:pt x="2455" y="1487"/>
                  </a:lnTo>
                  <a:lnTo>
                    <a:pt x="2455" y="1487"/>
                  </a:lnTo>
                  <a:lnTo>
                    <a:pt x="2455" y="1487"/>
                  </a:lnTo>
                  <a:lnTo>
                    <a:pt x="2455" y="1487"/>
                  </a:lnTo>
                  <a:lnTo>
                    <a:pt x="2455" y="1487"/>
                  </a:lnTo>
                  <a:lnTo>
                    <a:pt x="2455" y="1487"/>
                  </a:lnTo>
                  <a:lnTo>
                    <a:pt x="2455" y="1487"/>
                  </a:lnTo>
                  <a:lnTo>
                    <a:pt x="2480" y="1487"/>
                  </a:lnTo>
                  <a:lnTo>
                    <a:pt x="2480" y="1487"/>
                  </a:lnTo>
                  <a:lnTo>
                    <a:pt x="2480" y="1487"/>
                  </a:lnTo>
                  <a:lnTo>
                    <a:pt x="2480" y="1487"/>
                  </a:lnTo>
                  <a:lnTo>
                    <a:pt x="2480" y="1487"/>
                  </a:lnTo>
                  <a:lnTo>
                    <a:pt x="2480" y="1487"/>
                  </a:lnTo>
                  <a:lnTo>
                    <a:pt x="2480" y="1487"/>
                  </a:lnTo>
                  <a:lnTo>
                    <a:pt x="2480" y="1487"/>
                  </a:lnTo>
                  <a:lnTo>
                    <a:pt x="2480" y="1487"/>
                  </a:lnTo>
                  <a:lnTo>
                    <a:pt x="2504" y="1487"/>
                  </a:lnTo>
                  <a:lnTo>
                    <a:pt x="2504" y="1463"/>
                  </a:lnTo>
                  <a:lnTo>
                    <a:pt x="2504" y="1463"/>
                  </a:lnTo>
                  <a:lnTo>
                    <a:pt x="2504" y="1463"/>
                  </a:lnTo>
                  <a:lnTo>
                    <a:pt x="2504" y="1463"/>
                  </a:lnTo>
                  <a:lnTo>
                    <a:pt x="2504" y="1463"/>
                  </a:lnTo>
                  <a:lnTo>
                    <a:pt x="2504" y="1463"/>
                  </a:lnTo>
                  <a:lnTo>
                    <a:pt x="2504" y="1463"/>
                  </a:lnTo>
                  <a:lnTo>
                    <a:pt x="2530" y="1463"/>
                  </a:lnTo>
                  <a:lnTo>
                    <a:pt x="2530" y="1463"/>
                  </a:lnTo>
                  <a:lnTo>
                    <a:pt x="2530" y="1463"/>
                  </a:lnTo>
                  <a:lnTo>
                    <a:pt x="2530" y="1487"/>
                  </a:lnTo>
                  <a:lnTo>
                    <a:pt x="2530" y="1487"/>
                  </a:lnTo>
                  <a:lnTo>
                    <a:pt x="2530" y="1487"/>
                  </a:lnTo>
                  <a:lnTo>
                    <a:pt x="2530" y="1487"/>
                  </a:lnTo>
                  <a:lnTo>
                    <a:pt x="2554" y="1487"/>
                  </a:lnTo>
                  <a:lnTo>
                    <a:pt x="2554" y="1487"/>
                  </a:lnTo>
                  <a:lnTo>
                    <a:pt x="2554" y="1487"/>
                  </a:lnTo>
                  <a:lnTo>
                    <a:pt x="2554" y="1487"/>
                  </a:lnTo>
                  <a:lnTo>
                    <a:pt x="2554" y="1487"/>
                  </a:lnTo>
                  <a:lnTo>
                    <a:pt x="2554" y="1487"/>
                  </a:lnTo>
                  <a:lnTo>
                    <a:pt x="2554" y="1512"/>
                  </a:lnTo>
                  <a:lnTo>
                    <a:pt x="2554" y="1512"/>
                  </a:lnTo>
                  <a:lnTo>
                    <a:pt x="2579" y="1512"/>
                  </a:lnTo>
                  <a:lnTo>
                    <a:pt x="2579" y="1512"/>
                  </a:lnTo>
                  <a:lnTo>
                    <a:pt x="2579" y="1512"/>
                  </a:lnTo>
                  <a:lnTo>
                    <a:pt x="2579" y="1512"/>
                  </a:lnTo>
                  <a:lnTo>
                    <a:pt x="2579" y="1512"/>
                  </a:lnTo>
                  <a:lnTo>
                    <a:pt x="2579" y="1537"/>
                  </a:lnTo>
                  <a:lnTo>
                    <a:pt x="2579" y="1537"/>
                  </a:lnTo>
                  <a:lnTo>
                    <a:pt x="2579" y="1537"/>
                  </a:lnTo>
                  <a:lnTo>
                    <a:pt x="2579" y="1537"/>
                  </a:lnTo>
                  <a:lnTo>
                    <a:pt x="2579" y="1537"/>
                  </a:lnTo>
                  <a:lnTo>
                    <a:pt x="2579" y="1537"/>
                  </a:lnTo>
                  <a:lnTo>
                    <a:pt x="2579" y="1537"/>
                  </a:lnTo>
                  <a:lnTo>
                    <a:pt x="2579" y="1537"/>
                  </a:lnTo>
                  <a:lnTo>
                    <a:pt x="2579" y="1537"/>
                  </a:lnTo>
                  <a:lnTo>
                    <a:pt x="2579" y="1537"/>
                  </a:lnTo>
                  <a:lnTo>
                    <a:pt x="2579" y="1537"/>
                  </a:lnTo>
                  <a:lnTo>
                    <a:pt x="2579" y="1537"/>
                  </a:lnTo>
                  <a:lnTo>
                    <a:pt x="2579" y="1537"/>
                  </a:lnTo>
                  <a:lnTo>
                    <a:pt x="2579" y="1537"/>
                  </a:lnTo>
                  <a:lnTo>
                    <a:pt x="2579" y="1537"/>
                  </a:lnTo>
                  <a:lnTo>
                    <a:pt x="2579" y="1537"/>
                  </a:lnTo>
                  <a:lnTo>
                    <a:pt x="2579" y="1537"/>
                  </a:lnTo>
                  <a:lnTo>
                    <a:pt x="2579" y="1537"/>
                  </a:lnTo>
                  <a:lnTo>
                    <a:pt x="2579" y="1537"/>
                  </a:lnTo>
                  <a:lnTo>
                    <a:pt x="2579" y="1537"/>
                  </a:lnTo>
                  <a:lnTo>
                    <a:pt x="2579" y="1537"/>
                  </a:lnTo>
                  <a:lnTo>
                    <a:pt x="2579" y="1537"/>
                  </a:lnTo>
                  <a:lnTo>
                    <a:pt x="2603" y="1562"/>
                  </a:lnTo>
                  <a:lnTo>
                    <a:pt x="2603" y="1562"/>
                  </a:lnTo>
                  <a:lnTo>
                    <a:pt x="2603" y="1562"/>
                  </a:lnTo>
                  <a:lnTo>
                    <a:pt x="2603" y="1562"/>
                  </a:lnTo>
                  <a:lnTo>
                    <a:pt x="2603" y="1562"/>
                  </a:lnTo>
                  <a:lnTo>
                    <a:pt x="2603" y="1562"/>
                  </a:lnTo>
                  <a:lnTo>
                    <a:pt x="2603" y="1586"/>
                  </a:lnTo>
                  <a:lnTo>
                    <a:pt x="2603" y="1586"/>
                  </a:lnTo>
                  <a:lnTo>
                    <a:pt x="2603" y="1586"/>
                  </a:lnTo>
                  <a:lnTo>
                    <a:pt x="2603" y="1586"/>
                  </a:lnTo>
                  <a:lnTo>
                    <a:pt x="2603" y="1586"/>
                  </a:lnTo>
                  <a:lnTo>
                    <a:pt x="2603" y="1586"/>
                  </a:lnTo>
                  <a:lnTo>
                    <a:pt x="2603" y="1586"/>
                  </a:lnTo>
                  <a:lnTo>
                    <a:pt x="2603" y="1586"/>
                  </a:lnTo>
                  <a:lnTo>
                    <a:pt x="2603" y="1586"/>
                  </a:lnTo>
                  <a:lnTo>
                    <a:pt x="2603" y="1586"/>
                  </a:lnTo>
                  <a:lnTo>
                    <a:pt x="2603" y="1586"/>
                  </a:lnTo>
                  <a:lnTo>
                    <a:pt x="2603" y="1586"/>
                  </a:lnTo>
                  <a:lnTo>
                    <a:pt x="2603" y="1586"/>
                  </a:lnTo>
                  <a:lnTo>
                    <a:pt x="2603" y="1611"/>
                  </a:lnTo>
                  <a:lnTo>
                    <a:pt x="2603" y="1611"/>
                  </a:lnTo>
                  <a:lnTo>
                    <a:pt x="2603" y="1611"/>
                  </a:lnTo>
                  <a:lnTo>
                    <a:pt x="2629" y="1611"/>
                  </a:lnTo>
                  <a:lnTo>
                    <a:pt x="2629" y="1586"/>
                  </a:lnTo>
                  <a:lnTo>
                    <a:pt x="2629" y="1586"/>
                  </a:lnTo>
                  <a:lnTo>
                    <a:pt x="2629" y="1586"/>
                  </a:lnTo>
                  <a:lnTo>
                    <a:pt x="2629" y="1586"/>
                  </a:lnTo>
                  <a:lnTo>
                    <a:pt x="2629" y="1586"/>
                  </a:lnTo>
                  <a:lnTo>
                    <a:pt x="2629" y="1586"/>
                  </a:lnTo>
                  <a:lnTo>
                    <a:pt x="2629" y="1586"/>
                  </a:lnTo>
                  <a:lnTo>
                    <a:pt x="2629" y="1586"/>
                  </a:lnTo>
                  <a:lnTo>
                    <a:pt x="2629" y="1586"/>
                  </a:lnTo>
                  <a:lnTo>
                    <a:pt x="2629" y="1586"/>
                  </a:lnTo>
                  <a:lnTo>
                    <a:pt x="2629" y="1586"/>
                  </a:lnTo>
                  <a:lnTo>
                    <a:pt x="2629" y="1586"/>
                  </a:lnTo>
                  <a:lnTo>
                    <a:pt x="2653" y="1586"/>
                  </a:lnTo>
                  <a:lnTo>
                    <a:pt x="2653" y="1562"/>
                  </a:lnTo>
                  <a:lnTo>
                    <a:pt x="2653" y="1562"/>
                  </a:lnTo>
                  <a:lnTo>
                    <a:pt x="2653" y="1562"/>
                  </a:lnTo>
                  <a:lnTo>
                    <a:pt x="2653" y="1562"/>
                  </a:lnTo>
                  <a:lnTo>
                    <a:pt x="2653" y="1562"/>
                  </a:lnTo>
                  <a:lnTo>
                    <a:pt x="2653" y="1562"/>
                  </a:lnTo>
                  <a:lnTo>
                    <a:pt x="2678" y="1562"/>
                  </a:lnTo>
                  <a:lnTo>
                    <a:pt x="2678" y="1562"/>
                  </a:lnTo>
                  <a:lnTo>
                    <a:pt x="2678" y="1562"/>
                  </a:lnTo>
                  <a:lnTo>
                    <a:pt x="2653" y="1562"/>
                  </a:lnTo>
                  <a:lnTo>
                    <a:pt x="2653" y="1562"/>
                  </a:lnTo>
                  <a:lnTo>
                    <a:pt x="2653" y="1562"/>
                  </a:lnTo>
                  <a:lnTo>
                    <a:pt x="2653" y="1562"/>
                  </a:lnTo>
                  <a:lnTo>
                    <a:pt x="2678" y="1562"/>
                  </a:lnTo>
                  <a:lnTo>
                    <a:pt x="2678" y="1562"/>
                  </a:lnTo>
                  <a:lnTo>
                    <a:pt x="2678" y="1562"/>
                  </a:lnTo>
                  <a:lnTo>
                    <a:pt x="2678" y="1562"/>
                  </a:lnTo>
                  <a:lnTo>
                    <a:pt x="2703" y="1586"/>
                  </a:lnTo>
                  <a:lnTo>
                    <a:pt x="2703" y="1586"/>
                  </a:lnTo>
                  <a:lnTo>
                    <a:pt x="2703" y="1562"/>
                  </a:lnTo>
                  <a:lnTo>
                    <a:pt x="2703" y="1562"/>
                  </a:lnTo>
                  <a:lnTo>
                    <a:pt x="2728" y="1562"/>
                  </a:lnTo>
                  <a:lnTo>
                    <a:pt x="2703" y="1562"/>
                  </a:lnTo>
                  <a:lnTo>
                    <a:pt x="2728" y="1562"/>
                  </a:lnTo>
                  <a:lnTo>
                    <a:pt x="2728" y="1562"/>
                  </a:lnTo>
                  <a:lnTo>
                    <a:pt x="2728" y="1562"/>
                  </a:lnTo>
                  <a:lnTo>
                    <a:pt x="2728" y="1537"/>
                  </a:lnTo>
                  <a:lnTo>
                    <a:pt x="2703" y="1537"/>
                  </a:lnTo>
                  <a:lnTo>
                    <a:pt x="2703" y="1537"/>
                  </a:lnTo>
                  <a:lnTo>
                    <a:pt x="2703" y="1537"/>
                  </a:lnTo>
                  <a:lnTo>
                    <a:pt x="2678" y="1537"/>
                  </a:lnTo>
                  <a:lnTo>
                    <a:pt x="2678" y="1537"/>
                  </a:lnTo>
                  <a:lnTo>
                    <a:pt x="2678" y="1537"/>
                  </a:lnTo>
                  <a:lnTo>
                    <a:pt x="2678" y="1537"/>
                  </a:lnTo>
                  <a:lnTo>
                    <a:pt x="2678" y="1537"/>
                  </a:lnTo>
                  <a:lnTo>
                    <a:pt x="2678" y="1537"/>
                  </a:lnTo>
                  <a:lnTo>
                    <a:pt x="2678" y="1537"/>
                  </a:lnTo>
                  <a:lnTo>
                    <a:pt x="2678" y="1537"/>
                  </a:lnTo>
                  <a:lnTo>
                    <a:pt x="2678" y="1537"/>
                  </a:lnTo>
                  <a:lnTo>
                    <a:pt x="2678" y="1537"/>
                  </a:lnTo>
                  <a:lnTo>
                    <a:pt x="2678" y="1537"/>
                  </a:lnTo>
                  <a:lnTo>
                    <a:pt x="2678" y="1537"/>
                  </a:lnTo>
                  <a:lnTo>
                    <a:pt x="2653" y="1537"/>
                  </a:lnTo>
                  <a:lnTo>
                    <a:pt x="2653" y="1512"/>
                  </a:lnTo>
                  <a:lnTo>
                    <a:pt x="2653" y="1512"/>
                  </a:lnTo>
                  <a:lnTo>
                    <a:pt x="2653" y="1537"/>
                  </a:lnTo>
                  <a:lnTo>
                    <a:pt x="2653" y="1537"/>
                  </a:lnTo>
                  <a:lnTo>
                    <a:pt x="2653" y="1537"/>
                  </a:lnTo>
                  <a:lnTo>
                    <a:pt x="2653" y="1512"/>
                  </a:lnTo>
                  <a:lnTo>
                    <a:pt x="2653" y="1512"/>
                  </a:lnTo>
                  <a:lnTo>
                    <a:pt x="2653" y="1512"/>
                  </a:lnTo>
                  <a:lnTo>
                    <a:pt x="2653" y="1512"/>
                  </a:lnTo>
                  <a:lnTo>
                    <a:pt x="2653" y="1512"/>
                  </a:lnTo>
                  <a:lnTo>
                    <a:pt x="2629" y="1512"/>
                  </a:lnTo>
                  <a:lnTo>
                    <a:pt x="2629" y="1512"/>
                  </a:lnTo>
                  <a:lnTo>
                    <a:pt x="2629" y="1487"/>
                  </a:lnTo>
                  <a:lnTo>
                    <a:pt x="2629" y="1487"/>
                  </a:lnTo>
                  <a:lnTo>
                    <a:pt x="2629" y="1487"/>
                  </a:lnTo>
                  <a:lnTo>
                    <a:pt x="2629" y="1487"/>
                  </a:lnTo>
                  <a:lnTo>
                    <a:pt x="2629" y="1487"/>
                  </a:lnTo>
                  <a:lnTo>
                    <a:pt x="2629" y="1487"/>
                  </a:lnTo>
                  <a:lnTo>
                    <a:pt x="2603" y="1487"/>
                  </a:lnTo>
                  <a:lnTo>
                    <a:pt x="2603" y="1487"/>
                  </a:lnTo>
                  <a:lnTo>
                    <a:pt x="2603" y="1487"/>
                  </a:lnTo>
                  <a:lnTo>
                    <a:pt x="2603" y="1487"/>
                  </a:lnTo>
                  <a:lnTo>
                    <a:pt x="2603" y="1487"/>
                  </a:lnTo>
                  <a:lnTo>
                    <a:pt x="2603" y="1487"/>
                  </a:lnTo>
                  <a:lnTo>
                    <a:pt x="2603" y="1487"/>
                  </a:lnTo>
                  <a:lnTo>
                    <a:pt x="2603" y="1463"/>
                  </a:lnTo>
                  <a:lnTo>
                    <a:pt x="2603" y="1463"/>
                  </a:lnTo>
                  <a:lnTo>
                    <a:pt x="2603" y="1463"/>
                  </a:lnTo>
                  <a:lnTo>
                    <a:pt x="2603" y="1463"/>
                  </a:lnTo>
                  <a:lnTo>
                    <a:pt x="2603" y="1463"/>
                  </a:lnTo>
                  <a:lnTo>
                    <a:pt x="2603" y="1463"/>
                  </a:lnTo>
                  <a:lnTo>
                    <a:pt x="2603" y="1463"/>
                  </a:lnTo>
                  <a:lnTo>
                    <a:pt x="2603" y="1463"/>
                  </a:lnTo>
                  <a:lnTo>
                    <a:pt x="2603" y="1463"/>
                  </a:lnTo>
                  <a:lnTo>
                    <a:pt x="2603" y="1463"/>
                  </a:lnTo>
                  <a:lnTo>
                    <a:pt x="2603" y="1463"/>
                  </a:lnTo>
                  <a:lnTo>
                    <a:pt x="2603" y="1438"/>
                  </a:lnTo>
                  <a:lnTo>
                    <a:pt x="2603" y="1438"/>
                  </a:lnTo>
                  <a:lnTo>
                    <a:pt x="2603" y="1438"/>
                  </a:lnTo>
                  <a:lnTo>
                    <a:pt x="2603" y="1438"/>
                  </a:lnTo>
                  <a:lnTo>
                    <a:pt x="2603" y="1438"/>
                  </a:lnTo>
                  <a:lnTo>
                    <a:pt x="2603" y="1438"/>
                  </a:lnTo>
                  <a:lnTo>
                    <a:pt x="2579" y="1438"/>
                  </a:lnTo>
                  <a:lnTo>
                    <a:pt x="2579" y="1438"/>
                  </a:lnTo>
                  <a:lnTo>
                    <a:pt x="2579" y="1438"/>
                  </a:lnTo>
                  <a:lnTo>
                    <a:pt x="2579" y="1438"/>
                  </a:lnTo>
                  <a:lnTo>
                    <a:pt x="2579" y="1438"/>
                  </a:lnTo>
                  <a:lnTo>
                    <a:pt x="2579" y="1438"/>
                  </a:lnTo>
                  <a:lnTo>
                    <a:pt x="2579" y="1438"/>
                  </a:lnTo>
                  <a:lnTo>
                    <a:pt x="2554" y="1438"/>
                  </a:lnTo>
                  <a:lnTo>
                    <a:pt x="2554" y="1438"/>
                  </a:lnTo>
                  <a:lnTo>
                    <a:pt x="2554" y="1438"/>
                  </a:lnTo>
                  <a:lnTo>
                    <a:pt x="2554" y="1438"/>
                  </a:lnTo>
                  <a:lnTo>
                    <a:pt x="2554" y="1438"/>
                  </a:lnTo>
                  <a:lnTo>
                    <a:pt x="2554" y="1438"/>
                  </a:lnTo>
                  <a:lnTo>
                    <a:pt x="2530" y="1438"/>
                  </a:lnTo>
                  <a:lnTo>
                    <a:pt x="2530" y="1438"/>
                  </a:lnTo>
                  <a:lnTo>
                    <a:pt x="2530" y="1438"/>
                  </a:lnTo>
                  <a:lnTo>
                    <a:pt x="2530" y="1438"/>
                  </a:lnTo>
                  <a:lnTo>
                    <a:pt x="2530" y="1438"/>
                  </a:lnTo>
                  <a:lnTo>
                    <a:pt x="2530" y="1438"/>
                  </a:lnTo>
                  <a:lnTo>
                    <a:pt x="2530" y="1438"/>
                  </a:lnTo>
                  <a:lnTo>
                    <a:pt x="2504" y="1438"/>
                  </a:lnTo>
                  <a:lnTo>
                    <a:pt x="2504" y="1438"/>
                  </a:lnTo>
                  <a:lnTo>
                    <a:pt x="2504" y="1438"/>
                  </a:lnTo>
                  <a:lnTo>
                    <a:pt x="2504" y="1438"/>
                  </a:lnTo>
                  <a:lnTo>
                    <a:pt x="2504" y="1438"/>
                  </a:lnTo>
                  <a:lnTo>
                    <a:pt x="2504" y="1438"/>
                  </a:lnTo>
                  <a:lnTo>
                    <a:pt x="2504" y="1438"/>
                  </a:lnTo>
                  <a:lnTo>
                    <a:pt x="2504" y="1438"/>
                  </a:lnTo>
                  <a:lnTo>
                    <a:pt x="2504" y="1438"/>
                  </a:lnTo>
                  <a:lnTo>
                    <a:pt x="2504" y="1413"/>
                  </a:lnTo>
                  <a:lnTo>
                    <a:pt x="2504" y="1413"/>
                  </a:lnTo>
                  <a:lnTo>
                    <a:pt x="2504" y="1413"/>
                  </a:lnTo>
                  <a:lnTo>
                    <a:pt x="2504" y="1438"/>
                  </a:lnTo>
                  <a:lnTo>
                    <a:pt x="2504" y="1438"/>
                  </a:lnTo>
                  <a:lnTo>
                    <a:pt x="2504" y="1438"/>
                  </a:lnTo>
                  <a:lnTo>
                    <a:pt x="2480" y="1438"/>
                  </a:lnTo>
                  <a:lnTo>
                    <a:pt x="2480" y="1438"/>
                  </a:lnTo>
                  <a:lnTo>
                    <a:pt x="2480" y="1413"/>
                  </a:lnTo>
                  <a:lnTo>
                    <a:pt x="2480" y="1413"/>
                  </a:lnTo>
                  <a:lnTo>
                    <a:pt x="2480" y="1413"/>
                  </a:lnTo>
                  <a:lnTo>
                    <a:pt x="2480" y="1413"/>
                  </a:lnTo>
                  <a:lnTo>
                    <a:pt x="2480" y="1413"/>
                  </a:lnTo>
                  <a:lnTo>
                    <a:pt x="2480" y="1413"/>
                  </a:lnTo>
                  <a:lnTo>
                    <a:pt x="2480" y="1413"/>
                  </a:lnTo>
                  <a:lnTo>
                    <a:pt x="2480" y="1413"/>
                  </a:lnTo>
                  <a:lnTo>
                    <a:pt x="2480" y="1413"/>
                  </a:lnTo>
                  <a:lnTo>
                    <a:pt x="2480" y="1413"/>
                  </a:lnTo>
                  <a:lnTo>
                    <a:pt x="2480" y="1413"/>
                  </a:lnTo>
                  <a:lnTo>
                    <a:pt x="2480" y="1413"/>
                  </a:lnTo>
                  <a:lnTo>
                    <a:pt x="2480" y="1413"/>
                  </a:lnTo>
                  <a:lnTo>
                    <a:pt x="2480" y="1413"/>
                  </a:lnTo>
                  <a:lnTo>
                    <a:pt x="2480" y="1413"/>
                  </a:lnTo>
                  <a:lnTo>
                    <a:pt x="2480" y="1388"/>
                  </a:lnTo>
                  <a:lnTo>
                    <a:pt x="2480" y="1388"/>
                  </a:lnTo>
                  <a:lnTo>
                    <a:pt x="2480" y="1388"/>
                  </a:lnTo>
                  <a:lnTo>
                    <a:pt x="2480" y="1388"/>
                  </a:lnTo>
                  <a:lnTo>
                    <a:pt x="2480" y="1388"/>
                  </a:lnTo>
                  <a:lnTo>
                    <a:pt x="2480" y="1388"/>
                  </a:lnTo>
                  <a:lnTo>
                    <a:pt x="2480" y="1388"/>
                  </a:lnTo>
                  <a:lnTo>
                    <a:pt x="2480" y="1388"/>
                  </a:lnTo>
                  <a:lnTo>
                    <a:pt x="2480" y="1388"/>
                  </a:lnTo>
                  <a:lnTo>
                    <a:pt x="2480" y="1388"/>
                  </a:lnTo>
                  <a:lnTo>
                    <a:pt x="2480" y="1388"/>
                  </a:lnTo>
                  <a:lnTo>
                    <a:pt x="2480" y="1388"/>
                  </a:lnTo>
                  <a:lnTo>
                    <a:pt x="2480" y="1388"/>
                  </a:lnTo>
                  <a:lnTo>
                    <a:pt x="2480" y="1388"/>
                  </a:lnTo>
                  <a:lnTo>
                    <a:pt x="2480" y="1388"/>
                  </a:lnTo>
                  <a:lnTo>
                    <a:pt x="2480" y="1388"/>
                  </a:lnTo>
                  <a:lnTo>
                    <a:pt x="2480" y="1388"/>
                  </a:lnTo>
                  <a:lnTo>
                    <a:pt x="2455" y="1388"/>
                  </a:lnTo>
                  <a:lnTo>
                    <a:pt x="2455" y="1388"/>
                  </a:lnTo>
                  <a:lnTo>
                    <a:pt x="2455" y="1413"/>
                  </a:lnTo>
                  <a:lnTo>
                    <a:pt x="2455" y="1413"/>
                  </a:lnTo>
                  <a:lnTo>
                    <a:pt x="2455" y="1413"/>
                  </a:lnTo>
                  <a:lnTo>
                    <a:pt x="2455" y="1413"/>
                  </a:lnTo>
                  <a:lnTo>
                    <a:pt x="2455" y="1413"/>
                  </a:lnTo>
                  <a:lnTo>
                    <a:pt x="2455" y="1413"/>
                  </a:lnTo>
                  <a:lnTo>
                    <a:pt x="2455" y="1413"/>
                  </a:lnTo>
                  <a:lnTo>
                    <a:pt x="2455" y="1413"/>
                  </a:lnTo>
                  <a:lnTo>
                    <a:pt x="2455" y="1413"/>
                  </a:lnTo>
                  <a:lnTo>
                    <a:pt x="2455" y="1413"/>
                  </a:lnTo>
                  <a:lnTo>
                    <a:pt x="2455" y="1413"/>
                  </a:lnTo>
                  <a:lnTo>
                    <a:pt x="2455" y="1413"/>
                  </a:lnTo>
                  <a:lnTo>
                    <a:pt x="2455" y="1413"/>
                  </a:lnTo>
                  <a:lnTo>
                    <a:pt x="2455" y="1413"/>
                  </a:lnTo>
                  <a:lnTo>
                    <a:pt x="2455" y="1413"/>
                  </a:lnTo>
                  <a:lnTo>
                    <a:pt x="2455" y="1413"/>
                  </a:lnTo>
                  <a:lnTo>
                    <a:pt x="2455" y="1413"/>
                  </a:lnTo>
                  <a:lnTo>
                    <a:pt x="2455" y="1438"/>
                  </a:lnTo>
                  <a:lnTo>
                    <a:pt x="2455" y="1438"/>
                  </a:lnTo>
                  <a:lnTo>
                    <a:pt x="2455" y="1438"/>
                  </a:lnTo>
                  <a:lnTo>
                    <a:pt x="2455" y="1438"/>
                  </a:lnTo>
                  <a:lnTo>
                    <a:pt x="2455" y="1438"/>
                  </a:lnTo>
                  <a:lnTo>
                    <a:pt x="2455" y="1438"/>
                  </a:lnTo>
                  <a:lnTo>
                    <a:pt x="2455" y="1438"/>
                  </a:lnTo>
                  <a:lnTo>
                    <a:pt x="2455" y="1438"/>
                  </a:lnTo>
                  <a:lnTo>
                    <a:pt x="2455" y="1438"/>
                  </a:lnTo>
                  <a:lnTo>
                    <a:pt x="2455" y="1438"/>
                  </a:lnTo>
                  <a:lnTo>
                    <a:pt x="2455" y="1438"/>
                  </a:lnTo>
                  <a:lnTo>
                    <a:pt x="2430" y="1438"/>
                  </a:lnTo>
                  <a:lnTo>
                    <a:pt x="2430" y="1463"/>
                  </a:lnTo>
                  <a:close/>
                  <a:moveTo>
                    <a:pt x="2530" y="1463"/>
                  </a:moveTo>
                  <a:lnTo>
                    <a:pt x="2530" y="1487"/>
                  </a:lnTo>
                  <a:lnTo>
                    <a:pt x="2504" y="1463"/>
                  </a:lnTo>
                  <a:lnTo>
                    <a:pt x="2504" y="1463"/>
                  </a:lnTo>
                  <a:lnTo>
                    <a:pt x="2504" y="1463"/>
                  </a:lnTo>
                  <a:lnTo>
                    <a:pt x="2530" y="1463"/>
                  </a:lnTo>
                  <a:close/>
                  <a:moveTo>
                    <a:pt x="2530" y="1438"/>
                  </a:moveTo>
                  <a:lnTo>
                    <a:pt x="2530" y="1438"/>
                  </a:lnTo>
                  <a:close/>
                  <a:moveTo>
                    <a:pt x="2504" y="1438"/>
                  </a:moveTo>
                  <a:lnTo>
                    <a:pt x="2504" y="1438"/>
                  </a:lnTo>
                  <a:lnTo>
                    <a:pt x="2530" y="1438"/>
                  </a:lnTo>
                  <a:lnTo>
                    <a:pt x="2504" y="1438"/>
                  </a:lnTo>
                  <a:close/>
                  <a:moveTo>
                    <a:pt x="2653" y="1512"/>
                  </a:moveTo>
                  <a:lnTo>
                    <a:pt x="2653" y="1512"/>
                  </a:lnTo>
                  <a:close/>
                  <a:moveTo>
                    <a:pt x="2579" y="3570"/>
                  </a:moveTo>
                  <a:lnTo>
                    <a:pt x="2579" y="3570"/>
                  </a:lnTo>
                  <a:lnTo>
                    <a:pt x="2579" y="3570"/>
                  </a:lnTo>
                  <a:lnTo>
                    <a:pt x="2579" y="3570"/>
                  </a:lnTo>
                  <a:lnTo>
                    <a:pt x="2579" y="3570"/>
                  </a:lnTo>
                  <a:lnTo>
                    <a:pt x="2579" y="3570"/>
                  </a:lnTo>
                  <a:lnTo>
                    <a:pt x="2579" y="3570"/>
                  </a:lnTo>
                  <a:lnTo>
                    <a:pt x="2554" y="3570"/>
                  </a:lnTo>
                  <a:lnTo>
                    <a:pt x="2554" y="3570"/>
                  </a:lnTo>
                  <a:lnTo>
                    <a:pt x="2554" y="3570"/>
                  </a:lnTo>
                  <a:lnTo>
                    <a:pt x="2554" y="3570"/>
                  </a:lnTo>
                  <a:lnTo>
                    <a:pt x="2554" y="3570"/>
                  </a:lnTo>
                  <a:lnTo>
                    <a:pt x="2554" y="3570"/>
                  </a:lnTo>
                  <a:lnTo>
                    <a:pt x="2554" y="3570"/>
                  </a:lnTo>
                  <a:lnTo>
                    <a:pt x="2554" y="3570"/>
                  </a:lnTo>
                  <a:lnTo>
                    <a:pt x="2554" y="3570"/>
                  </a:lnTo>
                  <a:lnTo>
                    <a:pt x="2554" y="3570"/>
                  </a:lnTo>
                  <a:lnTo>
                    <a:pt x="2554" y="3570"/>
                  </a:lnTo>
                  <a:lnTo>
                    <a:pt x="2554" y="3570"/>
                  </a:lnTo>
                  <a:lnTo>
                    <a:pt x="2554" y="3570"/>
                  </a:lnTo>
                  <a:lnTo>
                    <a:pt x="2554" y="3570"/>
                  </a:lnTo>
                  <a:lnTo>
                    <a:pt x="2554" y="3570"/>
                  </a:lnTo>
                  <a:lnTo>
                    <a:pt x="2554" y="3570"/>
                  </a:lnTo>
                  <a:lnTo>
                    <a:pt x="2554" y="3570"/>
                  </a:lnTo>
                  <a:lnTo>
                    <a:pt x="2554" y="3570"/>
                  </a:lnTo>
                  <a:lnTo>
                    <a:pt x="2554" y="3570"/>
                  </a:lnTo>
                  <a:lnTo>
                    <a:pt x="2554" y="3570"/>
                  </a:lnTo>
                  <a:lnTo>
                    <a:pt x="2554" y="3570"/>
                  </a:lnTo>
                  <a:lnTo>
                    <a:pt x="2554" y="3570"/>
                  </a:lnTo>
                  <a:lnTo>
                    <a:pt x="2554" y="3570"/>
                  </a:lnTo>
                  <a:lnTo>
                    <a:pt x="2530" y="3570"/>
                  </a:lnTo>
                  <a:lnTo>
                    <a:pt x="2530" y="3570"/>
                  </a:lnTo>
                  <a:lnTo>
                    <a:pt x="2530" y="3570"/>
                  </a:lnTo>
                  <a:lnTo>
                    <a:pt x="2530" y="3570"/>
                  </a:lnTo>
                  <a:lnTo>
                    <a:pt x="2530" y="3570"/>
                  </a:lnTo>
                  <a:lnTo>
                    <a:pt x="2530" y="3570"/>
                  </a:lnTo>
                  <a:lnTo>
                    <a:pt x="2554" y="3570"/>
                  </a:lnTo>
                  <a:lnTo>
                    <a:pt x="2554" y="3570"/>
                  </a:lnTo>
                  <a:lnTo>
                    <a:pt x="2554" y="3570"/>
                  </a:lnTo>
                  <a:lnTo>
                    <a:pt x="2554" y="3570"/>
                  </a:lnTo>
                  <a:lnTo>
                    <a:pt x="2554" y="3570"/>
                  </a:lnTo>
                  <a:lnTo>
                    <a:pt x="2554" y="3570"/>
                  </a:lnTo>
                  <a:lnTo>
                    <a:pt x="2554" y="3545"/>
                  </a:lnTo>
                  <a:lnTo>
                    <a:pt x="2554" y="3570"/>
                  </a:lnTo>
                  <a:lnTo>
                    <a:pt x="2554" y="3545"/>
                  </a:lnTo>
                  <a:lnTo>
                    <a:pt x="2554" y="3545"/>
                  </a:lnTo>
                  <a:lnTo>
                    <a:pt x="2554" y="3545"/>
                  </a:lnTo>
                  <a:lnTo>
                    <a:pt x="2554" y="3545"/>
                  </a:lnTo>
                  <a:lnTo>
                    <a:pt x="2554" y="3545"/>
                  </a:lnTo>
                  <a:lnTo>
                    <a:pt x="2554" y="3545"/>
                  </a:lnTo>
                  <a:lnTo>
                    <a:pt x="2579" y="3545"/>
                  </a:lnTo>
                  <a:lnTo>
                    <a:pt x="2579" y="3545"/>
                  </a:lnTo>
                  <a:lnTo>
                    <a:pt x="2579" y="3545"/>
                  </a:lnTo>
                  <a:lnTo>
                    <a:pt x="2579" y="3545"/>
                  </a:lnTo>
                  <a:lnTo>
                    <a:pt x="2579" y="3545"/>
                  </a:lnTo>
                  <a:lnTo>
                    <a:pt x="2579" y="3545"/>
                  </a:lnTo>
                  <a:lnTo>
                    <a:pt x="2579" y="3545"/>
                  </a:lnTo>
                  <a:lnTo>
                    <a:pt x="2579" y="3545"/>
                  </a:lnTo>
                  <a:lnTo>
                    <a:pt x="2579" y="3545"/>
                  </a:lnTo>
                  <a:lnTo>
                    <a:pt x="2579" y="3545"/>
                  </a:lnTo>
                  <a:lnTo>
                    <a:pt x="2579" y="3545"/>
                  </a:lnTo>
                  <a:lnTo>
                    <a:pt x="2579" y="3545"/>
                  </a:lnTo>
                  <a:lnTo>
                    <a:pt x="2579" y="3545"/>
                  </a:lnTo>
                  <a:lnTo>
                    <a:pt x="2579" y="3545"/>
                  </a:lnTo>
                  <a:lnTo>
                    <a:pt x="2579" y="3545"/>
                  </a:lnTo>
                  <a:lnTo>
                    <a:pt x="2579" y="3545"/>
                  </a:lnTo>
                  <a:lnTo>
                    <a:pt x="2579" y="3545"/>
                  </a:lnTo>
                  <a:lnTo>
                    <a:pt x="2579" y="3545"/>
                  </a:lnTo>
                  <a:lnTo>
                    <a:pt x="2579" y="3545"/>
                  </a:lnTo>
                  <a:lnTo>
                    <a:pt x="2579" y="3545"/>
                  </a:lnTo>
                  <a:lnTo>
                    <a:pt x="2579" y="3545"/>
                  </a:lnTo>
                  <a:lnTo>
                    <a:pt x="2579" y="3521"/>
                  </a:lnTo>
                  <a:lnTo>
                    <a:pt x="2579" y="3521"/>
                  </a:lnTo>
                  <a:lnTo>
                    <a:pt x="2579" y="3521"/>
                  </a:lnTo>
                  <a:lnTo>
                    <a:pt x="2579" y="3521"/>
                  </a:lnTo>
                  <a:lnTo>
                    <a:pt x="2579" y="3521"/>
                  </a:lnTo>
                  <a:lnTo>
                    <a:pt x="2579" y="3521"/>
                  </a:lnTo>
                  <a:lnTo>
                    <a:pt x="2579" y="3521"/>
                  </a:lnTo>
                  <a:lnTo>
                    <a:pt x="2579" y="3521"/>
                  </a:lnTo>
                  <a:lnTo>
                    <a:pt x="2579" y="3521"/>
                  </a:lnTo>
                  <a:lnTo>
                    <a:pt x="2579" y="3521"/>
                  </a:lnTo>
                  <a:lnTo>
                    <a:pt x="2579" y="3521"/>
                  </a:lnTo>
                  <a:lnTo>
                    <a:pt x="2579" y="3521"/>
                  </a:lnTo>
                  <a:lnTo>
                    <a:pt x="2554" y="3521"/>
                  </a:lnTo>
                  <a:lnTo>
                    <a:pt x="2554" y="3521"/>
                  </a:lnTo>
                  <a:lnTo>
                    <a:pt x="2554" y="3521"/>
                  </a:lnTo>
                  <a:lnTo>
                    <a:pt x="2554" y="3521"/>
                  </a:lnTo>
                  <a:lnTo>
                    <a:pt x="2554" y="3521"/>
                  </a:lnTo>
                  <a:lnTo>
                    <a:pt x="2554" y="3521"/>
                  </a:lnTo>
                  <a:lnTo>
                    <a:pt x="2554" y="3545"/>
                  </a:lnTo>
                  <a:lnTo>
                    <a:pt x="2554" y="3545"/>
                  </a:lnTo>
                  <a:lnTo>
                    <a:pt x="2554" y="3545"/>
                  </a:lnTo>
                  <a:lnTo>
                    <a:pt x="2554" y="3545"/>
                  </a:lnTo>
                  <a:lnTo>
                    <a:pt x="2530" y="3545"/>
                  </a:lnTo>
                  <a:lnTo>
                    <a:pt x="2530" y="3545"/>
                  </a:lnTo>
                  <a:lnTo>
                    <a:pt x="2530" y="3545"/>
                  </a:lnTo>
                  <a:lnTo>
                    <a:pt x="2554" y="3545"/>
                  </a:lnTo>
                  <a:lnTo>
                    <a:pt x="2530" y="3545"/>
                  </a:lnTo>
                  <a:lnTo>
                    <a:pt x="2530" y="3545"/>
                  </a:lnTo>
                  <a:lnTo>
                    <a:pt x="2530" y="3545"/>
                  </a:lnTo>
                  <a:lnTo>
                    <a:pt x="2530" y="3545"/>
                  </a:lnTo>
                  <a:lnTo>
                    <a:pt x="2530" y="3545"/>
                  </a:lnTo>
                  <a:lnTo>
                    <a:pt x="2530" y="3521"/>
                  </a:lnTo>
                  <a:lnTo>
                    <a:pt x="2530" y="3521"/>
                  </a:lnTo>
                  <a:lnTo>
                    <a:pt x="2530" y="3521"/>
                  </a:lnTo>
                  <a:lnTo>
                    <a:pt x="2530" y="3521"/>
                  </a:lnTo>
                  <a:lnTo>
                    <a:pt x="2530" y="3521"/>
                  </a:lnTo>
                  <a:lnTo>
                    <a:pt x="2530" y="3521"/>
                  </a:lnTo>
                  <a:lnTo>
                    <a:pt x="2530" y="3521"/>
                  </a:lnTo>
                  <a:lnTo>
                    <a:pt x="2530" y="3521"/>
                  </a:lnTo>
                  <a:lnTo>
                    <a:pt x="2530" y="3521"/>
                  </a:lnTo>
                  <a:lnTo>
                    <a:pt x="2530" y="3521"/>
                  </a:lnTo>
                  <a:lnTo>
                    <a:pt x="2554" y="3521"/>
                  </a:lnTo>
                  <a:lnTo>
                    <a:pt x="2554" y="3521"/>
                  </a:lnTo>
                  <a:lnTo>
                    <a:pt x="2530" y="3521"/>
                  </a:lnTo>
                  <a:lnTo>
                    <a:pt x="2530" y="3521"/>
                  </a:lnTo>
                  <a:lnTo>
                    <a:pt x="2530" y="3521"/>
                  </a:lnTo>
                  <a:lnTo>
                    <a:pt x="2530" y="3521"/>
                  </a:lnTo>
                  <a:lnTo>
                    <a:pt x="2530" y="3521"/>
                  </a:lnTo>
                  <a:lnTo>
                    <a:pt x="2530" y="3521"/>
                  </a:lnTo>
                  <a:lnTo>
                    <a:pt x="2530" y="3521"/>
                  </a:lnTo>
                  <a:lnTo>
                    <a:pt x="2530" y="3521"/>
                  </a:lnTo>
                  <a:lnTo>
                    <a:pt x="2530" y="3521"/>
                  </a:lnTo>
                  <a:lnTo>
                    <a:pt x="2530" y="3521"/>
                  </a:lnTo>
                  <a:lnTo>
                    <a:pt x="2530" y="3495"/>
                  </a:lnTo>
                  <a:lnTo>
                    <a:pt x="2530" y="3521"/>
                  </a:lnTo>
                  <a:lnTo>
                    <a:pt x="2504" y="3521"/>
                  </a:lnTo>
                  <a:lnTo>
                    <a:pt x="2504" y="3521"/>
                  </a:lnTo>
                  <a:lnTo>
                    <a:pt x="2504" y="3521"/>
                  </a:lnTo>
                  <a:lnTo>
                    <a:pt x="2504" y="3521"/>
                  </a:lnTo>
                  <a:lnTo>
                    <a:pt x="2504" y="3521"/>
                  </a:lnTo>
                  <a:lnTo>
                    <a:pt x="2504" y="3521"/>
                  </a:lnTo>
                  <a:lnTo>
                    <a:pt x="2504" y="3521"/>
                  </a:lnTo>
                  <a:lnTo>
                    <a:pt x="2504" y="3521"/>
                  </a:lnTo>
                  <a:lnTo>
                    <a:pt x="2480" y="3521"/>
                  </a:lnTo>
                  <a:lnTo>
                    <a:pt x="2480" y="3521"/>
                  </a:lnTo>
                  <a:lnTo>
                    <a:pt x="2480" y="3521"/>
                  </a:lnTo>
                  <a:lnTo>
                    <a:pt x="2480" y="3521"/>
                  </a:lnTo>
                  <a:lnTo>
                    <a:pt x="2480" y="3521"/>
                  </a:lnTo>
                  <a:lnTo>
                    <a:pt x="2480" y="3521"/>
                  </a:lnTo>
                  <a:lnTo>
                    <a:pt x="2480" y="3521"/>
                  </a:lnTo>
                  <a:lnTo>
                    <a:pt x="2480" y="3521"/>
                  </a:lnTo>
                  <a:lnTo>
                    <a:pt x="2480" y="3521"/>
                  </a:lnTo>
                  <a:lnTo>
                    <a:pt x="2480" y="3521"/>
                  </a:lnTo>
                  <a:lnTo>
                    <a:pt x="2480" y="3521"/>
                  </a:lnTo>
                  <a:lnTo>
                    <a:pt x="2480" y="3521"/>
                  </a:lnTo>
                  <a:lnTo>
                    <a:pt x="2480" y="3545"/>
                  </a:lnTo>
                  <a:lnTo>
                    <a:pt x="2480" y="3545"/>
                  </a:lnTo>
                  <a:lnTo>
                    <a:pt x="2480" y="3545"/>
                  </a:lnTo>
                  <a:lnTo>
                    <a:pt x="2480" y="3545"/>
                  </a:lnTo>
                  <a:lnTo>
                    <a:pt x="2480" y="3545"/>
                  </a:lnTo>
                  <a:lnTo>
                    <a:pt x="2480" y="3545"/>
                  </a:lnTo>
                  <a:lnTo>
                    <a:pt x="2480" y="3545"/>
                  </a:lnTo>
                  <a:lnTo>
                    <a:pt x="2480" y="3545"/>
                  </a:lnTo>
                  <a:lnTo>
                    <a:pt x="2480" y="3545"/>
                  </a:lnTo>
                  <a:lnTo>
                    <a:pt x="2480" y="3545"/>
                  </a:lnTo>
                  <a:lnTo>
                    <a:pt x="2480" y="3545"/>
                  </a:lnTo>
                  <a:lnTo>
                    <a:pt x="2480" y="3545"/>
                  </a:lnTo>
                  <a:lnTo>
                    <a:pt x="2480" y="3545"/>
                  </a:lnTo>
                  <a:lnTo>
                    <a:pt x="2480" y="3545"/>
                  </a:lnTo>
                  <a:lnTo>
                    <a:pt x="2480" y="3545"/>
                  </a:lnTo>
                  <a:lnTo>
                    <a:pt x="2504" y="3545"/>
                  </a:lnTo>
                  <a:lnTo>
                    <a:pt x="2504" y="3545"/>
                  </a:lnTo>
                  <a:lnTo>
                    <a:pt x="2504" y="3545"/>
                  </a:lnTo>
                  <a:lnTo>
                    <a:pt x="2504" y="3570"/>
                  </a:lnTo>
                  <a:lnTo>
                    <a:pt x="2530" y="3570"/>
                  </a:lnTo>
                  <a:lnTo>
                    <a:pt x="2530" y="3570"/>
                  </a:lnTo>
                  <a:lnTo>
                    <a:pt x="2530" y="3570"/>
                  </a:lnTo>
                  <a:lnTo>
                    <a:pt x="2504" y="3570"/>
                  </a:lnTo>
                  <a:lnTo>
                    <a:pt x="2504" y="3570"/>
                  </a:lnTo>
                  <a:lnTo>
                    <a:pt x="2504" y="3570"/>
                  </a:lnTo>
                  <a:lnTo>
                    <a:pt x="2504" y="3570"/>
                  </a:lnTo>
                  <a:lnTo>
                    <a:pt x="2504" y="3570"/>
                  </a:lnTo>
                  <a:lnTo>
                    <a:pt x="2504" y="3570"/>
                  </a:lnTo>
                  <a:lnTo>
                    <a:pt x="2504" y="3570"/>
                  </a:lnTo>
                  <a:lnTo>
                    <a:pt x="2504" y="3570"/>
                  </a:lnTo>
                  <a:lnTo>
                    <a:pt x="2504" y="3570"/>
                  </a:lnTo>
                  <a:lnTo>
                    <a:pt x="2504" y="3570"/>
                  </a:lnTo>
                  <a:lnTo>
                    <a:pt x="2504" y="3595"/>
                  </a:lnTo>
                  <a:lnTo>
                    <a:pt x="2504" y="3570"/>
                  </a:lnTo>
                  <a:lnTo>
                    <a:pt x="2504" y="3570"/>
                  </a:lnTo>
                  <a:lnTo>
                    <a:pt x="2504" y="3570"/>
                  </a:lnTo>
                  <a:lnTo>
                    <a:pt x="2504" y="3570"/>
                  </a:lnTo>
                  <a:lnTo>
                    <a:pt x="2504" y="3595"/>
                  </a:lnTo>
                  <a:lnTo>
                    <a:pt x="2504" y="3570"/>
                  </a:lnTo>
                  <a:lnTo>
                    <a:pt x="2504" y="3570"/>
                  </a:lnTo>
                  <a:lnTo>
                    <a:pt x="2504" y="3570"/>
                  </a:lnTo>
                  <a:lnTo>
                    <a:pt x="2504" y="3570"/>
                  </a:lnTo>
                  <a:lnTo>
                    <a:pt x="2504" y="3570"/>
                  </a:lnTo>
                  <a:lnTo>
                    <a:pt x="2480" y="3570"/>
                  </a:lnTo>
                  <a:lnTo>
                    <a:pt x="2480" y="3570"/>
                  </a:lnTo>
                  <a:lnTo>
                    <a:pt x="2480" y="3570"/>
                  </a:lnTo>
                  <a:lnTo>
                    <a:pt x="2480" y="3570"/>
                  </a:lnTo>
                  <a:lnTo>
                    <a:pt x="2480" y="3570"/>
                  </a:lnTo>
                  <a:lnTo>
                    <a:pt x="2480" y="3570"/>
                  </a:lnTo>
                  <a:lnTo>
                    <a:pt x="2480" y="3570"/>
                  </a:lnTo>
                  <a:lnTo>
                    <a:pt x="2480" y="3570"/>
                  </a:lnTo>
                  <a:lnTo>
                    <a:pt x="2480" y="3570"/>
                  </a:lnTo>
                  <a:lnTo>
                    <a:pt x="2480" y="3570"/>
                  </a:lnTo>
                  <a:lnTo>
                    <a:pt x="2480" y="3570"/>
                  </a:lnTo>
                  <a:lnTo>
                    <a:pt x="2480" y="3595"/>
                  </a:lnTo>
                  <a:lnTo>
                    <a:pt x="2480" y="3595"/>
                  </a:lnTo>
                  <a:lnTo>
                    <a:pt x="2480" y="3595"/>
                  </a:lnTo>
                  <a:lnTo>
                    <a:pt x="2480" y="3595"/>
                  </a:lnTo>
                  <a:lnTo>
                    <a:pt x="2480" y="3595"/>
                  </a:lnTo>
                  <a:lnTo>
                    <a:pt x="2480" y="3595"/>
                  </a:lnTo>
                  <a:lnTo>
                    <a:pt x="2480" y="3570"/>
                  </a:lnTo>
                  <a:lnTo>
                    <a:pt x="2480" y="3570"/>
                  </a:lnTo>
                  <a:lnTo>
                    <a:pt x="2480" y="3570"/>
                  </a:lnTo>
                  <a:lnTo>
                    <a:pt x="2455" y="3570"/>
                  </a:lnTo>
                  <a:lnTo>
                    <a:pt x="2455" y="3570"/>
                  </a:lnTo>
                  <a:lnTo>
                    <a:pt x="2455" y="3570"/>
                  </a:lnTo>
                  <a:lnTo>
                    <a:pt x="2455" y="3595"/>
                  </a:lnTo>
                  <a:lnTo>
                    <a:pt x="2455" y="3595"/>
                  </a:lnTo>
                  <a:lnTo>
                    <a:pt x="2455" y="3595"/>
                  </a:lnTo>
                  <a:lnTo>
                    <a:pt x="2455" y="3595"/>
                  </a:lnTo>
                  <a:lnTo>
                    <a:pt x="2455" y="3595"/>
                  </a:lnTo>
                  <a:lnTo>
                    <a:pt x="2455" y="3595"/>
                  </a:lnTo>
                  <a:lnTo>
                    <a:pt x="2455" y="3595"/>
                  </a:lnTo>
                  <a:lnTo>
                    <a:pt x="2455" y="3595"/>
                  </a:lnTo>
                  <a:lnTo>
                    <a:pt x="2480" y="3595"/>
                  </a:lnTo>
                  <a:lnTo>
                    <a:pt x="2480" y="3595"/>
                  </a:lnTo>
                  <a:lnTo>
                    <a:pt x="2480" y="3595"/>
                  </a:lnTo>
                  <a:lnTo>
                    <a:pt x="2480" y="3595"/>
                  </a:lnTo>
                  <a:lnTo>
                    <a:pt x="2480" y="3595"/>
                  </a:lnTo>
                  <a:lnTo>
                    <a:pt x="2480" y="3595"/>
                  </a:lnTo>
                  <a:lnTo>
                    <a:pt x="2455" y="3595"/>
                  </a:lnTo>
                  <a:lnTo>
                    <a:pt x="2455" y="3595"/>
                  </a:lnTo>
                  <a:lnTo>
                    <a:pt x="2455" y="3595"/>
                  </a:lnTo>
                  <a:lnTo>
                    <a:pt x="2455" y="3595"/>
                  </a:lnTo>
                  <a:lnTo>
                    <a:pt x="2455" y="3595"/>
                  </a:lnTo>
                  <a:lnTo>
                    <a:pt x="2455" y="3595"/>
                  </a:lnTo>
                  <a:lnTo>
                    <a:pt x="2455" y="3595"/>
                  </a:lnTo>
                  <a:lnTo>
                    <a:pt x="2455" y="3595"/>
                  </a:lnTo>
                  <a:lnTo>
                    <a:pt x="2455" y="3595"/>
                  </a:lnTo>
                  <a:lnTo>
                    <a:pt x="2455" y="3595"/>
                  </a:lnTo>
                  <a:lnTo>
                    <a:pt x="2455" y="3595"/>
                  </a:lnTo>
                  <a:lnTo>
                    <a:pt x="2455" y="3595"/>
                  </a:lnTo>
                  <a:lnTo>
                    <a:pt x="2455" y="3595"/>
                  </a:lnTo>
                  <a:lnTo>
                    <a:pt x="2455" y="3620"/>
                  </a:lnTo>
                  <a:lnTo>
                    <a:pt x="2455" y="3620"/>
                  </a:lnTo>
                  <a:lnTo>
                    <a:pt x="2455" y="3620"/>
                  </a:lnTo>
                  <a:lnTo>
                    <a:pt x="2430" y="3595"/>
                  </a:lnTo>
                  <a:lnTo>
                    <a:pt x="2430" y="3595"/>
                  </a:lnTo>
                  <a:lnTo>
                    <a:pt x="2430" y="3620"/>
                  </a:lnTo>
                  <a:lnTo>
                    <a:pt x="2430" y="3620"/>
                  </a:lnTo>
                  <a:lnTo>
                    <a:pt x="2430" y="3620"/>
                  </a:lnTo>
                  <a:lnTo>
                    <a:pt x="2430" y="3620"/>
                  </a:lnTo>
                  <a:lnTo>
                    <a:pt x="2430" y="3620"/>
                  </a:lnTo>
                  <a:lnTo>
                    <a:pt x="2430" y="3620"/>
                  </a:lnTo>
                  <a:lnTo>
                    <a:pt x="2430" y="3620"/>
                  </a:lnTo>
                  <a:lnTo>
                    <a:pt x="2430" y="3620"/>
                  </a:lnTo>
                  <a:lnTo>
                    <a:pt x="2430" y="3620"/>
                  </a:lnTo>
                  <a:lnTo>
                    <a:pt x="2430" y="3620"/>
                  </a:lnTo>
                  <a:lnTo>
                    <a:pt x="2430" y="3620"/>
                  </a:lnTo>
                  <a:lnTo>
                    <a:pt x="2430" y="3620"/>
                  </a:lnTo>
                  <a:lnTo>
                    <a:pt x="2430" y="3620"/>
                  </a:lnTo>
                  <a:lnTo>
                    <a:pt x="2405" y="3620"/>
                  </a:lnTo>
                  <a:lnTo>
                    <a:pt x="2405" y="3620"/>
                  </a:lnTo>
                  <a:lnTo>
                    <a:pt x="2405" y="3620"/>
                  </a:lnTo>
                  <a:lnTo>
                    <a:pt x="2405" y="3620"/>
                  </a:lnTo>
                  <a:lnTo>
                    <a:pt x="2405" y="3620"/>
                  </a:lnTo>
                  <a:lnTo>
                    <a:pt x="2405" y="3620"/>
                  </a:lnTo>
                  <a:lnTo>
                    <a:pt x="2405" y="3620"/>
                  </a:lnTo>
                  <a:lnTo>
                    <a:pt x="2405" y="3620"/>
                  </a:lnTo>
                  <a:lnTo>
                    <a:pt x="2405" y="3620"/>
                  </a:lnTo>
                  <a:lnTo>
                    <a:pt x="2405" y="3620"/>
                  </a:lnTo>
                  <a:lnTo>
                    <a:pt x="2405" y="3620"/>
                  </a:lnTo>
                  <a:lnTo>
                    <a:pt x="2405" y="3620"/>
                  </a:lnTo>
                  <a:lnTo>
                    <a:pt x="2405" y="3620"/>
                  </a:lnTo>
                  <a:lnTo>
                    <a:pt x="2405" y="3620"/>
                  </a:lnTo>
                  <a:lnTo>
                    <a:pt x="2380" y="3620"/>
                  </a:lnTo>
                  <a:lnTo>
                    <a:pt x="2380" y="3620"/>
                  </a:lnTo>
                  <a:lnTo>
                    <a:pt x="2380" y="3620"/>
                  </a:lnTo>
                  <a:lnTo>
                    <a:pt x="2380" y="3620"/>
                  </a:lnTo>
                  <a:lnTo>
                    <a:pt x="2380" y="3620"/>
                  </a:lnTo>
                  <a:lnTo>
                    <a:pt x="2380" y="3620"/>
                  </a:lnTo>
                  <a:lnTo>
                    <a:pt x="2356" y="3620"/>
                  </a:lnTo>
                  <a:lnTo>
                    <a:pt x="2356" y="3620"/>
                  </a:lnTo>
                  <a:lnTo>
                    <a:pt x="2356" y="3620"/>
                  </a:lnTo>
                  <a:lnTo>
                    <a:pt x="2356" y="3620"/>
                  </a:lnTo>
                  <a:lnTo>
                    <a:pt x="2356" y="3620"/>
                  </a:lnTo>
                  <a:lnTo>
                    <a:pt x="2356" y="3620"/>
                  </a:lnTo>
                  <a:lnTo>
                    <a:pt x="2356" y="3620"/>
                  </a:lnTo>
                  <a:lnTo>
                    <a:pt x="2380" y="3620"/>
                  </a:lnTo>
                  <a:lnTo>
                    <a:pt x="2380" y="3620"/>
                  </a:lnTo>
                  <a:lnTo>
                    <a:pt x="2380" y="3645"/>
                  </a:lnTo>
                  <a:lnTo>
                    <a:pt x="2380" y="3645"/>
                  </a:lnTo>
                  <a:lnTo>
                    <a:pt x="2380" y="3645"/>
                  </a:lnTo>
                  <a:lnTo>
                    <a:pt x="2380" y="3645"/>
                  </a:lnTo>
                  <a:lnTo>
                    <a:pt x="2380" y="3645"/>
                  </a:lnTo>
                  <a:lnTo>
                    <a:pt x="2380" y="3645"/>
                  </a:lnTo>
                  <a:lnTo>
                    <a:pt x="2380" y="3645"/>
                  </a:lnTo>
                  <a:lnTo>
                    <a:pt x="2380" y="3645"/>
                  </a:lnTo>
                  <a:lnTo>
                    <a:pt x="2380" y="3645"/>
                  </a:lnTo>
                  <a:lnTo>
                    <a:pt x="2405" y="3645"/>
                  </a:lnTo>
                  <a:lnTo>
                    <a:pt x="2405" y="3645"/>
                  </a:lnTo>
                  <a:lnTo>
                    <a:pt x="2405" y="3645"/>
                  </a:lnTo>
                  <a:lnTo>
                    <a:pt x="2405" y="3645"/>
                  </a:lnTo>
                  <a:lnTo>
                    <a:pt x="2405" y="3645"/>
                  </a:lnTo>
                  <a:lnTo>
                    <a:pt x="2405" y="3645"/>
                  </a:lnTo>
                  <a:lnTo>
                    <a:pt x="2405" y="3645"/>
                  </a:lnTo>
                  <a:lnTo>
                    <a:pt x="2405" y="3645"/>
                  </a:lnTo>
                  <a:lnTo>
                    <a:pt x="2405" y="3645"/>
                  </a:lnTo>
                  <a:lnTo>
                    <a:pt x="2405" y="3645"/>
                  </a:lnTo>
                  <a:lnTo>
                    <a:pt x="2405" y="3645"/>
                  </a:lnTo>
                  <a:lnTo>
                    <a:pt x="2405" y="3645"/>
                  </a:lnTo>
                  <a:lnTo>
                    <a:pt x="2405" y="3620"/>
                  </a:lnTo>
                  <a:lnTo>
                    <a:pt x="2405" y="3620"/>
                  </a:lnTo>
                  <a:lnTo>
                    <a:pt x="2430" y="3620"/>
                  </a:lnTo>
                  <a:lnTo>
                    <a:pt x="2430" y="3620"/>
                  </a:lnTo>
                  <a:lnTo>
                    <a:pt x="2430" y="3645"/>
                  </a:lnTo>
                  <a:lnTo>
                    <a:pt x="2430" y="3620"/>
                  </a:lnTo>
                  <a:lnTo>
                    <a:pt x="2430" y="3620"/>
                  </a:lnTo>
                  <a:lnTo>
                    <a:pt x="2430" y="3620"/>
                  </a:lnTo>
                  <a:lnTo>
                    <a:pt x="2430" y="3620"/>
                  </a:lnTo>
                  <a:lnTo>
                    <a:pt x="2430" y="3620"/>
                  </a:lnTo>
                  <a:lnTo>
                    <a:pt x="2455" y="3620"/>
                  </a:lnTo>
                  <a:lnTo>
                    <a:pt x="2455" y="3620"/>
                  </a:lnTo>
                  <a:lnTo>
                    <a:pt x="2455" y="3620"/>
                  </a:lnTo>
                  <a:lnTo>
                    <a:pt x="2455" y="3620"/>
                  </a:lnTo>
                  <a:lnTo>
                    <a:pt x="2455" y="3620"/>
                  </a:lnTo>
                  <a:lnTo>
                    <a:pt x="2480" y="3620"/>
                  </a:lnTo>
                  <a:lnTo>
                    <a:pt x="2480" y="3620"/>
                  </a:lnTo>
                  <a:lnTo>
                    <a:pt x="2480" y="3620"/>
                  </a:lnTo>
                  <a:lnTo>
                    <a:pt x="2480" y="3620"/>
                  </a:lnTo>
                  <a:lnTo>
                    <a:pt x="2480" y="3620"/>
                  </a:lnTo>
                  <a:lnTo>
                    <a:pt x="2480" y="3620"/>
                  </a:lnTo>
                  <a:lnTo>
                    <a:pt x="2480" y="3620"/>
                  </a:lnTo>
                  <a:lnTo>
                    <a:pt x="2480" y="3620"/>
                  </a:lnTo>
                  <a:lnTo>
                    <a:pt x="2480" y="3620"/>
                  </a:lnTo>
                  <a:lnTo>
                    <a:pt x="2480" y="3620"/>
                  </a:lnTo>
                  <a:lnTo>
                    <a:pt x="2480" y="3620"/>
                  </a:lnTo>
                  <a:lnTo>
                    <a:pt x="2480" y="3620"/>
                  </a:lnTo>
                  <a:lnTo>
                    <a:pt x="2480" y="3620"/>
                  </a:lnTo>
                  <a:lnTo>
                    <a:pt x="2480" y="3620"/>
                  </a:lnTo>
                  <a:lnTo>
                    <a:pt x="2480" y="3620"/>
                  </a:lnTo>
                  <a:lnTo>
                    <a:pt x="2480" y="3620"/>
                  </a:lnTo>
                  <a:lnTo>
                    <a:pt x="2504" y="3620"/>
                  </a:lnTo>
                  <a:lnTo>
                    <a:pt x="2504" y="3620"/>
                  </a:lnTo>
                  <a:lnTo>
                    <a:pt x="2504" y="3620"/>
                  </a:lnTo>
                  <a:lnTo>
                    <a:pt x="2504" y="3620"/>
                  </a:lnTo>
                  <a:lnTo>
                    <a:pt x="2504" y="3620"/>
                  </a:lnTo>
                  <a:lnTo>
                    <a:pt x="2504" y="3620"/>
                  </a:lnTo>
                  <a:lnTo>
                    <a:pt x="2504" y="3620"/>
                  </a:lnTo>
                  <a:lnTo>
                    <a:pt x="2504" y="3620"/>
                  </a:lnTo>
                  <a:lnTo>
                    <a:pt x="2504" y="3620"/>
                  </a:lnTo>
                  <a:lnTo>
                    <a:pt x="2504" y="3620"/>
                  </a:lnTo>
                  <a:lnTo>
                    <a:pt x="2504" y="3620"/>
                  </a:lnTo>
                  <a:lnTo>
                    <a:pt x="2504" y="3620"/>
                  </a:lnTo>
                  <a:lnTo>
                    <a:pt x="2504" y="3620"/>
                  </a:lnTo>
                  <a:lnTo>
                    <a:pt x="2504" y="3595"/>
                  </a:lnTo>
                  <a:lnTo>
                    <a:pt x="2504" y="3595"/>
                  </a:lnTo>
                  <a:lnTo>
                    <a:pt x="2504" y="3595"/>
                  </a:lnTo>
                  <a:lnTo>
                    <a:pt x="2504" y="3595"/>
                  </a:lnTo>
                  <a:lnTo>
                    <a:pt x="2504" y="3595"/>
                  </a:lnTo>
                  <a:lnTo>
                    <a:pt x="2504" y="3620"/>
                  </a:lnTo>
                  <a:lnTo>
                    <a:pt x="2504" y="3620"/>
                  </a:lnTo>
                  <a:lnTo>
                    <a:pt x="2504" y="3620"/>
                  </a:lnTo>
                  <a:lnTo>
                    <a:pt x="2504" y="3620"/>
                  </a:lnTo>
                  <a:lnTo>
                    <a:pt x="2504" y="3620"/>
                  </a:lnTo>
                  <a:lnTo>
                    <a:pt x="2504" y="3620"/>
                  </a:lnTo>
                  <a:lnTo>
                    <a:pt x="2530" y="3620"/>
                  </a:lnTo>
                  <a:lnTo>
                    <a:pt x="2530" y="3620"/>
                  </a:lnTo>
                  <a:lnTo>
                    <a:pt x="2530" y="3620"/>
                  </a:lnTo>
                  <a:lnTo>
                    <a:pt x="2504" y="3620"/>
                  </a:lnTo>
                  <a:lnTo>
                    <a:pt x="2504" y="3620"/>
                  </a:lnTo>
                  <a:lnTo>
                    <a:pt x="2504" y="3595"/>
                  </a:lnTo>
                  <a:lnTo>
                    <a:pt x="2504" y="3595"/>
                  </a:lnTo>
                  <a:lnTo>
                    <a:pt x="2530" y="3620"/>
                  </a:lnTo>
                  <a:lnTo>
                    <a:pt x="2530" y="3620"/>
                  </a:lnTo>
                  <a:lnTo>
                    <a:pt x="2530" y="3595"/>
                  </a:lnTo>
                  <a:lnTo>
                    <a:pt x="2530" y="3595"/>
                  </a:lnTo>
                  <a:lnTo>
                    <a:pt x="2530" y="3595"/>
                  </a:lnTo>
                  <a:lnTo>
                    <a:pt x="2530" y="3595"/>
                  </a:lnTo>
                  <a:lnTo>
                    <a:pt x="2530" y="3620"/>
                  </a:lnTo>
                  <a:lnTo>
                    <a:pt x="2530" y="3595"/>
                  </a:lnTo>
                  <a:lnTo>
                    <a:pt x="2530" y="3595"/>
                  </a:lnTo>
                  <a:lnTo>
                    <a:pt x="2530" y="3595"/>
                  </a:lnTo>
                  <a:lnTo>
                    <a:pt x="2530" y="3595"/>
                  </a:lnTo>
                  <a:lnTo>
                    <a:pt x="2530" y="3595"/>
                  </a:lnTo>
                  <a:lnTo>
                    <a:pt x="2530" y="3595"/>
                  </a:lnTo>
                  <a:lnTo>
                    <a:pt x="2530" y="3595"/>
                  </a:lnTo>
                  <a:lnTo>
                    <a:pt x="2530" y="3595"/>
                  </a:lnTo>
                  <a:lnTo>
                    <a:pt x="2530" y="3595"/>
                  </a:lnTo>
                  <a:lnTo>
                    <a:pt x="2554" y="3595"/>
                  </a:lnTo>
                  <a:lnTo>
                    <a:pt x="2554" y="3595"/>
                  </a:lnTo>
                  <a:lnTo>
                    <a:pt x="2554" y="3595"/>
                  </a:lnTo>
                  <a:lnTo>
                    <a:pt x="2554" y="3595"/>
                  </a:lnTo>
                  <a:lnTo>
                    <a:pt x="2554" y="3595"/>
                  </a:lnTo>
                  <a:lnTo>
                    <a:pt x="2554" y="3595"/>
                  </a:lnTo>
                  <a:lnTo>
                    <a:pt x="2554" y="3595"/>
                  </a:lnTo>
                  <a:lnTo>
                    <a:pt x="2554" y="3595"/>
                  </a:lnTo>
                  <a:lnTo>
                    <a:pt x="2554" y="3595"/>
                  </a:lnTo>
                  <a:lnTo>
                    <a:pt x="2579" y="3595"/>
                  </a:lnTo>
                  <a:lnTo>
                    <a:pt x="2579" y="3595"/>
                  </a:lnTo>
                  <a:lnTo>
                    <a:pt x="2579" y="3570"/>
                  </a:lnTo>
                  <a:close/>
                  <a:moveTo>
                    <a:pt x="2603" y="1586"/>
                  </a:moveTo>
                  <a:lnTo>
                    <a:pt x="2603" y="1586"/>
                  </a:lnTo>
                  <a:close/>
                  <a:moveTo>
                    <a:pt x="2603" y="3545"/>
                  </a:moveTo>
                  <a:lnTo>
                    <a:pt x="2603" y="3545"/>
                  </a:lnTo>
                  <a:lnTo>
                    <a:pt x="2603" y="3545"/>
                  </a:lnTo>
                  <a:lnTo>
                    <a:pt x="2603" y="3545"/>
                  </a:lnTo>
                  <a:lnTo>
                    <a:pt x="2603" y="3545"/>
                  </a:lnTo>
                  <a:lnTo>
                    <a:pt x="2579" y="3545"/>
                  </a:lnTo>
                  <a:lnTo>
                    <a:pt x="2579" y="3545"/>
                  </a:lnTo>
                  <a:lnTo>
                    <a:pt x="2579" y="3545"/>
                  </a:lnTo>
                  <a:lnTo>
                    <a:pt x="2579" y="3570"/>
                  </a:lnTo>
                  <a:lnTo>
                    <a:pt x="2579" y="3570"/>
                  </a:lnTo>
                  <a:lnTo>
                    <a:pt x="2579" y="3570"/>
                  </a:lnTo>
                  <a:lnTo>
                    <a:pt x="2579" y="3570"/>
                  </a:lnTo>
                  <a:lnTo>
                    <a:pt x="2579" y="3570"/>
                  </a:lnTo>
                  <a:lnTo>
                    <a:pt x="2579" y="3570"/>
                  </a:lnTo>
                  <a:lnTo>
                    <a:pt x="2579" y="3570"/>
                  </a:lnTo>
                  <a:lnTo>
                    <a:pt x="2579" y="3570"/>
                  </a:lnTo>
                  <a:lnTo>
                    <a:pt x="2579" y="3570"/>
                  </a:lnTo>
                  <a:lnTo>
                    <a:pt x="2579" y="3570"/>
                  </a:lnTo>
                  <a:lnTo>
                    <a:pt x="2579" y="3570"/>
                  </a:lnTo>
                  <a:lnTo>
                    <a:pt x="2579" y="3570"/>
                  </a:lnTo>
                  <a:lnTo>
                    <a:pt x="2579" y="3570"/>
                  </a:lnTo>
                  <a:lnTo>
                    <a:pt x="2579" y="3570"/>
                  </a:lnTo>
                  <a:lnTo>
                    <a:pt x="2579" y="3570"/>
                  </a:lnTo>
                  <a:lnTo>
                    <a:pt x="2579" y="3570"/>
                  </a:lnTo>
                  <a:lnTo>
                    <a:pt x="2579" y="3570"/>
                  </a:lnTo>
                  <a:lnTo>
                    <a:pt x="2579" y="3570"/>
                  </a:lnTo>
                  <a:lnTo>
                    <a:pt x="2579" y="3570"/>
                  </a:lnTo>
                  <a:lnTo>
                    <a:pt x="2579" y="3570"/>
                  </a:lnTo>
                  <a:lnTo>
                    <a:pt x="2579" y="3570"/>
                  </a:lnTo>
                  <a:lnTo>
                    <a:pt x="2579" y="3570"/>
                  </a:lnTo>
                  <a:lnTo>
                    <a:pt x="2579" y="3570"/>
                  </a:lnTo>
                  <a:lnTo>
                    <a:pt x="2579" y="3570"/>
                  </a:lnTo>
                  <a:lnTo>
                    <a:pt x="2579" y="3570"/>
                  </a:lnTo>
                  <a:lnTo>
                    <a:pt x="2603" y="3570"/>
                  </a:lnTo>
                  <a:lnTo>
                    <a:pt x="2603" y="3570"/>
                  </a:lnTo>
                  <a:lnTo>
                    <a:pt x="2603" y="3570"/>
                  </a:lnTo>
                  <a:lnTo>
                    <a:pt x="2603" y="3570"/>
                  </a:lnTo>
                  <a:lnTo>
                    <a:pt x="2603" y="3570"/>
                  </a:lnTo>
                  <a:lnTo>
                    <a:pt x="2603" y="3570"/>
                  </a:lnTo>
                  <a:lnTo>
                    <a:pt x="2603" y="3570"/>
                  </a:lnTo>
                  <a:lnTo>
                    <a:pt x="2603" y="3570"/>
                  </a:lnTo>
                  <a:lnTo>
                    <a:pt x="2603" y="3570"/>
                  </a:lnTo>
                  <a:lnTo>
                    <a:pt x="2603" y="3570"/>
                  </a:lnTo>
                  <a:lnTo>
                    <a:pt x="2603" y="3570"/>
                  </a:lnTo>
                  <a:lnTo>
                    <a:pt x="2603" y="3545"/>
                  </a:lnTo>
                  <a:close/>
                  <a:moveTo>
                    <a:pt x="3174" y="3372"/>
                  </a:moveTo>
                  <a:lnTo>
                    <a:pt x="3174" y="3372"/>
                  </a:lnTo>
                  <a:lnTo>
                    <a:pt x="3174" y="3372"/>
                  </a:lnTo>
                  <a:lnTo>
                    <a:pt x="3174" y="3372"/>
                  </a:lnTo>
                  <a:lnTo>
                    <a:pt x="3174" y="3372"/>
                  </a:lnTo>
                  <a:lnTo>
                    <a:pt x="3174" y="3372"/>
                  </a:lnTo>
                  <a:lnTo>
                    <a:pt x="3174" y="3372"/>
                  </a:lnTo>
                  <a:lnTo>
                    <a:pt x="3174" y="3372"/>
                  </a:lnTo>
                  <a:lnTo>
                    <a:pt x="3174" y="3372"/>
                  </a:lnTo>
                  <a:lnTo>
                    <a:pt x="3174" y="3396"/>
                  </a:lnTo>
                  <a:lnTo>
                    <a:pt x="3174" y="3396"/>
                  </a:lnTo>
                  <a:lnTo>
                    <a:pt x="3198" y="3396"/>
                  </a:lnTo>
                  <a:lnTo>
                    <a:pt x="3198" y="3396"/>
                  </a:lnTo>
                  <a:lnTo>
                    <a:pt x="3198" y="3372"/>
                  </a:lnTo>
                  <a:lnTo>
                    <a:pt x="3198" y="3372"/>
                  </a:lnTo>
                  <a:lnTo>
                    <a:pt x="3174" y="3372"/>
                  </a:lnTo>
                  <a:close/>
                  <a:moveTo>
                    <a:pt x="3372" y="3347"/>
                  </a:moveTo>
                  <a:lnTo>
                    <a:pt x="3372" y="3347"/>
                  </a:lnTo>
                  <a:close/>
                  <a:moveTo>
                    <a:pt x="3348" y="3322"/>
                  </a:moveTo>
                  <a:lnTo>
                    <a:pt x="3348" y="3322"/>
                  </a:lnTo>
                  <a:lnTo>
                    <a:pt x="3348" y="3322"/>
                  </a:lnTo>
                  <a:lnTo>
                    <a:pt x="3348" y="3322"/>
                  </a:lnTo>
                  <a:lnTo>
                    <a:pt x="3348" y="3322"/>
                  </a:lnTo>
                  <a:lnTo>
                    <a:pt x="3348" y="3322"/>
                  </a:lnTo>
                  <a:lnTo>
                    <a:pt x="3348" y="3322"/>
                  </a:lnTo>
                  <a:lnTo>
                    <a:pt x="3348" y="3322"/>
                  </a:lnTo>
                  <a:lnTo>
                    <a:pt x="3348" y="3347"/>
                  </a:lnTo>
                  <a:lnTo>
                    <a:pt x="3348" y="3347"/>
                  </a:lnTo>
                  <a:lnTo>
                    <a:pt x="3372" y="3347"/>
                  </a:lnTo>
                  <a:lnTo>
                    <a:pt x="3372" y="3322"/>
                  </a:lnTo>
                  <a:lnTo>
                    <a:pt x="3372" y="3322"/>
                  </a:lnTo>
                  <a:lnTo>
                    <a:pt x="3372" y="3322"/>
                  </a:lnTo>
                  <a:lnTo>
                    <a:pt x="3372" y="3322"/>
                  </a:lnTo>
                  <a:lnTo>
                    <a:pt x="3372" y="3322"/>
                  </a:lnTo>
                  <a:lnTo>
                    <a:pt x="3348" y="3322"/>
                  </a:lnTo>
                  <a:close/>
                  <a:moveTo>
                    <a:pt x="3198" y="3347"/>
                  </a:moveTo>
                  <a:lnTo>
                    <a:pt x="3174" y="3347"/>
                  </a:lnTo>
                  <a:lnTo>
                    <a:pt x="3174" y="3347"/>
                  </a:lnTo>
                  <a:lnTo>
                    <a:pt x="3174" y="3347"/>
                  </a:lnTo>
                  <a:lnTo>
                    <a:pt x="3174" y="3347"/>
                  </a:lnTo>
                  <a:lnTo>
                    <a:pt x="3174" y="3347"/>
                  </a:lnTo>
                  <a:lnTo>
                    <a:pt x="3174" y="3347"/>
                  </a:lnTo>
                  <a:lnTo>
                    <a:pt x="3174" y="3347"/>
                  </a:lnTo>
                  <a:lnTo>
                    <a:pt x="3174" y="3347"/>
                  </a:lnTo>
                  <a:lnTo>
                    <a:pt x="3174" y="3347"/>
                  </a:lnTo>
                  <a:lnTo>
                    <a:pt x="3198" y="3347"/>
                  </a:lnTo>
                  <a:close/>
                  <a:moveTo>
                    <a:pt x="3348" y="3347"/>
                  </a:moveTo>
                  <a:lnTo>
                    <a:pt x="3323" y="3347"/>
                  </a:lnTo>
                  <a:lnTo>
                    <a:pt x="3323" y="3347"/>
                  </a:lnTo>
                  <a:lnTo>
                    <a:pt x="3323" y="3347"/>
                  </a:lnTo>
                  <a:lnTo>
                    <a:pt x="3323" y="3347"/>
                  </a:lnTo>
                  <a:lnTo>
                    <a:pt x="3323" y="3347"/>
                  </a:lnTo>
                  <a:lnTo>
                    <a:pt x="3323" y="3347"/>
                  </a:lnTo>
                  <a:lnTo>
                    <a:pt x="3323" y="3347"/>
                  </a:lnTo>
                  <a:lnTo>
                    <a:pt x="3323" y="3347"/>
                  </a:lnTo>
                  <a:lnTo>
                    <a:pt x="3323" y="3347"/>
                  </a:lnTo>
                  <a:lnTo>
                    <a:pt x="3323" y="3347"/>
                  </a:lnTo>
                  <a:lnTo>
                    <a:pt x="3323" y="3347"/>
                  </a:lnTo>
                  <a:lnTo>
                    <a:pt x="3323" y="3347"/>
                  </a:lnTo>
                  <a:lnTo>
                    <a:pt x="3323" y="3372"/>
                  </a:lnTo>
                  <a:lnTo>
                    <a:pt x="3323" y="3372"/>
                  </a:lnTo>
                  <a:lnTo>
                    <a:pt x="3323" y="3372"/>
                  </a:lnTo>
                  <a:lnTo>
                    <a:pt x="3348" y="3372"/>
                  </a:lnTo>
                  <a:lnTo>
                    <a:pt x="3348" y="3347"/>
                  </a:lnTo>
                  <a:close/>
                  <a:moveTo>
                    <a:pt x="3224" y="3372"/>
                  </a:moveTo>
                  <a:lnTo>
                    <a:pt x="3224" y="3347"/>
                  </a:lnTo>
                  <a:lnTo>
                    <a:pt x="3224" y="3347"/>
                  </a:lnTo>
                  <a:lnTo>
                    <a:pt x="3224" y="3347"/>
                  </a:lnTo>
                  <a:lnTo>
                    <a:pt x="3224" y="3347"/>
                  </a:lnTo>
                  <a:lnTo>
                    <a:pt x="3224" y="3347"/>
                  </a:lnTo>
                  <a:lnTo>
                    <a:pt x="3198" y="3347"/>
                  </a:lnTo>
                  <a:lnTo>
                    <a:pt x="3198" y="3347"/>
                  </a:lnTo>
                  <a:lnTo>
                    <a:pt x="3198" y="3347"/>
                  </a:lnTo>
                  <a:lnTo>
                    <a:pt x="3198" y="3372"/>
                  </a:lnTo>
                  <a:lnTo>
                    <a:pt x="3198" y="3372"/>
                  </a:lnTo>
                  <a:lnTo>
                    <a:pt x="3224" y="3372"/>
                  </a:lnTo>
                  <a:close/>
                  <a:moveTo>
                    <a:pt x="3323" y="3372"/>
                  </a:moveTo>
                  <a:lnTo>
                    <a:pt x="3323" y="3372"/>
                  </a:lnTo>
                  <a:lnTo>
                    <a:pt x="3323" y="3372"/>
                  </a:lnTo>
                  <a:lnTo>
                    <a:pt x="3323" y="3372"/>
                  </a:lnTo>
                  <a:lnTo>
                    <a:pt x="3323" y="3372"/>
                  </a:lnTo>
                  <a:lnTo>
                    <a:pt x="3323" y="3372"/>
                  </a:lnTo>
                  <a:lnTo>
                    <a:pt x="3323" y="3372"/>
                  </a:lnTo>
                  <a:lnTo>
                    <a:pt x="3298" y="3372"/>
                  </a:lnTo>
                  <a:lnTo>
                    <a:pt x="3298" y="3372"/>
                  </a:lnTo>
                  <a:lnTo>
                    <a:pt x="3323" y="3372"/>
                  </a:lnTo>
                  <a:lnTo>
                    <a:pt x="3323" y="3372"/>
                  </a:lnTo>
                  <a:lnTo>
                    <a:pt x="3323" y="3347"/>
                  </a:lnTo>
                  <a:lnTo>
                    <a:pt x="3298" y="3347"/>
                  </a:lnTo>
                  <a:lnTo>
                    <a:pt x="3298" y="3347"/>
                  </a:lnTo>
                  <a:lnTo>
                    <a:pt x="3298" y="3347"/>
                  </a:lnTo>
                  <a:lnTo>
                    <a:pt x="3298" y="3347"/>
                  </a:lnTo>
                  <a:lnTo>
                    <a:pt x="3298" y="3347"/>
                  </a:lnTo>
                  <a:lnTo>
                    <a:pt x="3323" y="3347"/>
                  </a:lnTo>
                  <a:lnTo>
                    <a:pt x="3323" y="3347"/>
                  </a:lnTo>
                  <a:lnTo>
                    <a:pt x="3323" y="3322"/>
                  </a:lnTo>
                  <a:lnTo>
                    <a:pt x="3323" y="3322"/>
                  </a:lnTo>
                  <a:lnTo>
                    <a:pt x="3323" y="3322"/>
                  </a:lnTo>
                  <a:lnTo>
                    <a:pt x="3298" y="3322"/>
                  </a:lnTo>
                  <a:lnTo>
                    <a:pt x="3298" y="3322"/>
                  </a:lnTo>
                  <a:lnTo>
                    <a:pt x="3298" y="3347"/>
                  </a:lnTo>
                  <a:lnTo>
                    <a:pt x="3298" y="3347"/>
                  </a:lnTo>
                  <a:lnTo>
                    <a:pt x="3298" y="3347"/>
                  </a:lnTo>
                  <a:lnTo>
                    <a:pt x="3298" y="3347"/>
                  </a:lnTo>
                  <a:lnTo>
                    <a:pt x="3298" y="3347"/>
                  </a:lnTo>
                  <a:lnTo>
                    <a:pt x="3298" y="3347"/>
                  </a:lnTo>
                  <a:lnTo>
                    <a:pt x="3298" y="3347"/>
                  </a:lnTo>
                  <a:lnTo>
                    <a:pt x="3298" y="3347"/>
                  </a:lnTo>
                  <a:lnTo>
                    <a:pt x="3298" y="3347"/>
                  </a:lnTo>
                  <a:lnTo>
                    <a:pt x="3298" y="3347"/>
                  </a:lnTo>
                  <a:lnTo>
                    <a:pt x="3298" y="3347"/>
                  </a:lnTo>
                  <a:lnTo>
                    <a:pt x="3298" y="3347"/>
                  </a:lnTo>
                  <a:lnTo>
                    <a:pt x="3298" y="3347"/>
                  </a:lnTo>
                  <a:lnTo>
                    <a:pt x="3298" y="3347"/>
                  </a:lnTo>
                  <a:lnTo>
                    <a:pt x="3298" y="3347"/>
                  </a:lnTo>
                  <a:lnTo>
                    <a:pt x="3298" y="3322"/>
                  </a:lnTo>
                  <a:lnTo>
                    <a:pt x="3298" y="3322"/>
                  </a:lnTo>
                  <a:lnTo>
                    <a:pt x="3298" y="3322"/>
                  </a:lnTo>
                  <a:lnTo>
                    <a:pt x="3298" y="3322"/>
                  </a:lnTo>
                  <a:lnTo>
                    <a:pt x="3273" y="3322"/>
                  </a:lnTo>
                  <a:lnTo>
                    <a:pt x="3273" y="3347"/>
                  </a:lnTo>
                  <a:lnTo>
                    <a:pt x="3273" y="3347"/>
                  </a:lnTo>
                  <a:lnTo>
                    <a:pt x="3273" y="3347"/>
                  </a:lnTo>
                  <a:lnTo>
                    <a:pt x="3273" y="3347"/>
                  </a:lnTo>
                  <a:lnTo>
                    <a:pt x="3273" y="3347"/>
                  </a:lnTo>
                  <a:lnTo>
                    <a:pt x="3273" y="3347"/>
                  </a:lnTo>
                  <a:lnTo>
                    <a:pt x="3273" y="3347"/>
                  </a:lnTo>
                  <a:lnTo>
                    <a:pt x="3273" y="3347"/>
                  </a:lnTo>
                  <a:lnTo>
                    <a:pt x="3273" y="3347"/>
                  </a:lnTo>
                  <a:lnTo>
                    <a:pt x="3273" y="3372"/>
                  </a:lnTo>
                  <a:lnTo>
                    <a:pt x="3273" y="3372"/>
                  </a:lnTo>
                  <a:lnTo>
                    <a:pt x="3273" y="3372"/>
                  </a:lnTo>
                  <a:lnTo>
                    <a:pt x="3273" y="3372"/>
                  </a:lnTo>
                  <a:lnTo>
                    <a:pt x="3273" y="3372"/>
                  </a:lnTo>
                  <a:lnTo>
                    <a:pt x="3273" y="3372"/>
                  </a:lnTo>
                  <a:lnTo>
                    <a:pt x="3273" y="3372"/>
                  </a:lnTo>
                  <a:lnTo>
                    <a:pt x="3273" y="3372"/>
                  </a:lnTo>
                  <a:lnTo>
                    <a:pt x="3273" y="3372"/>
                  </a:lnTo>
                  <a:lnTo>
                    <a:pt x="3273" y="3372"/>
                  </a:lnTo>
                  <a:lnTo>
                    <a:pt x="3273" y="3372"/>
                  </a:lnTo>
                  <a:lnTo>
                    <a:pt x="3273" y="3372"/>
                  </a:lnTo>
                  <a:lnTo>
                    <a:pt x="3298" y="3372"/>
                  </a:lnTo>
                  <a:lnTo>
                    <a:pt x="3298" y="3372"/>
                  </a:lnTo>
                  <a:lnTo>
                    <a:pt x="3298" y="3372"/>
                  </a:lnTo>
                  <a:lnTo>
                    <a:pt x="3298" y="3372"/>
                  </a:lnTo>
                  <a:lnTo>
                    <a:pt x="3298" y="3372"/>
                  </a:lnTo>
                  <a:lnTo>
                    <a:pt x="3298" y="3372"/>
                  </a:lnTo>
                  <a:lnTo>
                    <a:pt x="3298" y="3372"/>
                  </a:lnTo>
                  <a:lnTo>
                    <a:pt x="3298" y="3372"/>
                  </a:lnTo>
                  <a:lnTo>
                    <a:pt x="3298" y="3372"/>
                  </a:lnTo>
                  <a:lnTo>
                    <a:pt x="3298" y="3372"/>
                  </a:lnTo>
                  <a:lnTo>
                    <a:pt x="3298" y="3372"/>
                  </a:lnTo>
                  <a:lnTo>
                    <a:pt x="3298" y="3372"/>
                  </a:lnTo>
                  <a:lnTo>
                    <a:pt x="3298" y="3372"/>
                  </a:lnTo>
                  <a:lnTo>
                    <a:pt x="3298" y="3372"/>
                  </a:lnTo>
                  <a:lnTo>
                    <a:pt x="3298" y="3372"/>
                  </a:lnTo>
                  <a:lnTo>
                    <a:pt x="3298" y="3372"/>
                  </a:lnTo>
                  <a:lnTo>
                    <a:pt x="3298" y="3396"/>
                  </a:lnTo>
                  <a:lnTo>
                    <a:pt x="3323" y="3372"/>
                  </a:lnTo>
                  <a:lnTo>
                    <a:pt x="3323" y="3372"/>
                  </a:lnTo>
                  <a:lnTo>
                    <a:pt x="3323" y="3372"/>
                  </a:lnTo>
                  <a:lnTo>
                    <a:pt x="3298" y="3372"/>
                  </a:lnTo>
                  <a:lnTo>
                    <a:pt x="3323" y="3372"/>
                  </a:lnTo>
                  <a:close/>
                  <a:moveTo>
                    <a:pt x="3397" y="3372"/>
                  </a:moveTo>
                  <a:lnTo>
                    <a:pt x="3397" y="3396"/>
                  </a:lnTo>
                  <a:lnTo>
                    <a:pt x="3397" y="3396"/>
                  </a:lnTo>
                  <a:lnTo>
                    <a:pt x="3372" y="3396"/>
                  </a:lnTo>
                  <a:lnTo>
                    <a:pt x="3397" y="3372"/>
                  </a:lnTo>
                  <a:lnTo>
                    <a:pt x="3397" y="3372"/>
                  </a:lnTo>
                  <a:lnTo>
                    <a:pt x="3397" y="3372"/>
                  </a:lnTo>
                  <a:lnTo>
                    <a:pt x="3397" y="3372"/>
                  </a:lnTo>
                  <a:lnTo>
                    <a:pt x="3397" y="3372"/>
                  </a:lnTo>
                  <a:lnTo>
                    <a:pt x="3397" y="3372"/>
                  </a:lnTo>
                  <a:lnTo>
                    <a:pt x="3397" y="3372"/>
                  </a:lnTo>
                  <a:lnTo>
                    <a:pt x="3397" y="3347"/>
                  </a:lnTo>
                  <a:lnTo>
                    <a:pt x="3397" y="3372"/>
                  </a:lnTo>
                  <a:lnTo>
                    <a:pt x="3372" y="3372"/>
                  </a:lnTo>
                  <a:lnTo>
                    <a:pt x="3372" y="3372"/>
                  </a:lnTo>
                  <a:lnTo>
                    <a:pt x="3372" y="3372"/>
                  </a:lnTo>
                  <a:lnTo>
                    <a:pt x="3372" y="3372"/>
                  </a:lnTo>
                  <a:lnTo>
                    <a:pt x="3372" y="3372"/>
                  </a:lnTo>
                  <a:lnTo>
                    <a:pt x="3372" y="3372"/>
                  </a:lnTo>
                  <a:lnTo>
                    <a:pt x="3372" y="3372"/>
                  </a:lnTo>
                  <a:lnTo>
                    <a:pt x="3372" y="3372"/>
                  </a:lnTo>
                  <a:lnTo>
                    <a:pt x="3372" y="3372"/>
                  </a:lnTo>
                  <a:lnTo>
                    <a:pt x="3372" y="3372"/>
                  </a:lnTo>
                  <a:lnTo>
                    <a:pt x="3372" y="3372"/>
                  </a:lnTo>
                  <a:lnTo>
                    <a:pt x="3372" y="3372"/>
                  </a:lnTo>
                  <a:lnTo>
                    <a:pt x="3372" y="3372"/>
                  </a:lnTo>
                  <a:lnTo>
                    <a:pt x="3372" y="3372"/>
                  </a:lnTo>
                  <a:lnTo>
                    <a:pt x="3372" y="3396"/>
                  </a:lnTo>
                  <a:lnTo>
                    <a:pt x="3372" y="3396"/>
                  </a:lnTo>
                  <a:lnTo>
                    <a:pt x="3372" y="3396"/>
                  </a:lnTo>
                  <a:lnTo>
                    <a:pt x="3372" y="3396"/>
                  </a:lnTo>
                  <a:lnTo>
                    <a:pt x="3372" y="3396"/>
                  </a:lnTo>
                  <a:lnTo>
                    <a:pt x="3372" y="3396"/>
                  </a:lnTo>
                  <a:lnTo>
                    <a:pt x="3372" y="3396"/>
                  </a:lnTo>
                  <a:lnTo>
                    <a:pt x="3372" y="3396"/>
                  </a:lnTo>
                  <a:lnTo>
                    <a:pt x="3372" y="3396"/>
                  </a:lnTo>
                  <a:lnTo>
                    <a:pt x="3372" y="3396"/>
                  </a:lnTo>
                  <a:lnTo>
                    <a:pt x="3372" y="3396"/>
                  </a:lnTo>
                  <a:lnTo>
                    <a:pt x="3372" y="3396"/>
                  </a:lnTo>
                  <a:lnTo>
                    <a:pt x="3372" y="3396"/>
                  </a:lnTo>
                  <a:lnTo>
                    <a:pt x="3372" y="3396"/>
                  </a:lnTo>
                  <a:lnTo>
                    <a:pt x="3372" y="3372"/>
                  </a:lnTo>
                  <a:lnTo>
                    <a:pt x="3348" y="3396"/>
                  </a:lnTo>
                  <a:lnTo>
                    <a:pt x="3372" y="3396"/>
                  </a:lnTo>
                  <a:lnTo>
                    <a:pt x="3372" y="3396"/>
                  </a:lnTo>
                  <a:lnTo>
                    <a:pt x="3372" y="3396"/>
                  </a:lnTo>
                  <a:lnTo>
                    <a:pt x="3372" y="3396"/>
                  </a:lnTo>
                  <a:lnTo>
                    <a:pt x="3348" y="3396"/>
                  </a:lnTo>
                  <a:lnTo>
                    <a:pt x="3348" y="3396"/>
                  </a:lnTo>
                  <a:lnTo>
                    <a:pt x="3348" y="3396"/>
                  </a:lnTo>
                  <a:lnTo>
                    <a:pt x="3348" y="3396"/>
                  </a:lnTo>
                  <a:lnTo>
                    <a:pt x="3348" y="3396"/>
                  </a:lnTo>
                  <a:lnTo>
                    <a:pt x="3348" y="3396"/>
                  </a:lnTo>
                  <a:lnTo>
                    <a:pt x="3348" y="3396"/>
                  </a:lnTo>
                  <a:lnTo>
                    <a:pt x="3348" y="3396"/>
                  </a:lnTo>
                  <a:lnTo>
                    <a:pt x="3348" y="3396"/>
                  </a:lnTo>
                  <a:lnTo>
                    <a:pt x="3348" y="3396"/>
                  </a:lnTo>
                  <a:lnTo>
                    <a:pt x="3348" y="3396"/>
                  </a:lnTo>
                  <a:lnTo>
                    <a:pt x="3348" y="3396"/>
                  </a:lnTo>
                  <a:lnTo>
                    <a:pt x="3348" y="3396"/>
                  </a:lnTo>
                  <a:lnTo>
                    <a:pt x="3372" y="3396"/>
                  </a:lnTo>
                  <a:lnTo>
                    <a:pt x="3372" y="3422"/>
                  </a:lnTo>
                  <a:lnTo>
                    <a:pt x="3348" y="3422"/>
                  </a:lnTo>
                  <a:lnTo>
                    <a:pt x="3348" y="3422"/>
                  </a:lnTo>
                  <a:lnTo>
                    <a:pt x="3348" y="3422"/>
                  </a:lnTo>
                  <a:lnTo>
                    <a:pt x="3348" y="3422"/>
                  </a:lnTo>
                  <a:lnTo>
                    <a:pt x="3348" y="3422"/>
                  </a:lnTo>
                  <a:lnTo>
                    <a:pt x="3348" y="3422"/>
                  </a:lnTo>
                  <a:lnTo>
                    <a:pt x="3348" y="3422"/>
                  </a:lnTo>
                  <a:lnTo>
                    <a:pt x="3348" y="3446"/>
                  </a:lnTo>
                  <a:lnTo>
                    <a:pt x="3348" y="3446"/>
                  </a:lnTo>
                  <a:lnTo>
                    <a:pt x="3348" y="3446"/>
                  </a:lnTo>
                  <a:lnTo>
                    <a:pt x="3348" y="3446"/>
                  </a:lnTo>
                  <a:lnTo>
                    <a:pt x="3348" y="3446"/>
                  </a:lnTo>
                  <a:lnTo>
                    <a:pt x="3348" y="3422"/>
                  </a:lnTo>
                  <a:lnTo>
                    <a:pt x="3348" y="3422"/>
                  </a:lnTo>
                  <a:lnTo>
                    <a:pt x="3348" y="3422"/>
                  </a:lnTo>
                  <a:lnTo>
                    <a:pt x="3372" y="3422"/>
                  </a:lnTo>
                  <a:lnTo>
                    <a:pt x="3372" y="3422"/>
                  </a:lnTo>
                  <a:lnTo>
                    <a:pt x="3372" y="3396"/>
                  </a:lnTo>
                  <a:lnTo>
                    <a:pt x="3372" y="3396"/>
                  </a:lnTo>
                  <a:lnTo>
                    <a:pt x="3372" y="3396"/>
                  </a:lnTo>
                  <a:lnTo>
                    <a:pt x="3372" y="3396"/>
                  </a:lnTo>
                  <a:lnTo>
                    <a:pt x="3372" y="3396"/>
                  </a:lnTo>
                  <a:lnTo>
                    <a:pt x="3372" y="3396"/>
                  </a:lnTo>
                  <a:lnTo>
                    <a:pt x="3372" y="3396"/>
                  </a:lnTo>
                  <a:lnTo>
                    <a:pt x="3372" y="3396"/>
                  </a:lnTo>
                  <a:lnTo>
                    <a:pt x="3372" y="3396"/>
                  </a:lnTo>
                  <a:lnTo>
                    <a:pt x="3372" y="3396"/>
                  </a:lnTo>
                  <a:lnTo>
                    <a:pt x="3372" y="3396"/>
                  </a:lnTo>
                  <a:lnTo>
                    <a:pt x="3372" y="3396"/>
                  </a:lnTo>
                  <a:lnTo>
                    <a:pt x="3372" y="3396"/>
                  </a:lnTo>
                  <a:lnTo>
                    <a:pt x="3397" y="3396"/>
                  </a:lnTo>
                  <a:lnTo>
                    <a:pt x="3397" y="3396"/>
                  </a:lnTo>
                  <a:lnTo>
                    <a:pt x="3397" y="3396"/>
                  </a:lnTo>
                  <a:lnTo>
                    <a:pt x="3397" y="3396"/>
                  </a:lnTo>
                  <a:lnTo>
                    <a:pt x="3397" y="3396"/>
                  </a:lnTo>
                  <a:lnTo>
                    <a:pt x="3397" y="3396"/>
                  </a:lnTo>
                  <a:lnTo>
                    <a:pt x="3397" y="3396"/>
                  </a:lnTo>
                  <a:lnTo>
                    <a:pt x="3397" y="3396"/>
                  </a:lnTo>
                  <a:lnTo>
                    <a:pt x="3397" y="3396"/>
                  </a:lnTo>
                  <a:lnTo>
                    <a:pt x="3397" y="3396"/>
                  </a:lnTo>
                  <a:lnTo>
                    <a:pt x="3397" y="3372"/>
                  </a:lnTo>
                  <a:close/>
                  <a:moveTo>
                    <a:pt x="3471" y="3446"/>
                  </a:moveTo>
                  <a:lnTo>
                    <a:pt x="3471" y="3446"/>
                  </a:lnTo>
                  <a:lnTo>
                    <a:pt x="3447" y="3446"/>
                  </a:lnTo>
                  <a:lnTo>
                    <a:pt x="3447" y="3446"/>
                  </a:lnTo>
                  <a:lnTo>
                    <a:pt x="3447" y="3446"/>
                  </a:lnTo>
                  <a:lnTo>
                    <a:pt x="3447" y="3446"/>
                  </a:lnTo>
                  <a:lnTo>
                    <a:pt x="3447" y="3446"/>
                  </a:lnTo>
                  <a:lnTo>
                    <a:pt x="3447" y="3446"/>
                  </a:lnTo>
                  <a:lnTo>
                    <a:pt x="3447" y="3446"/>
                  </a:lnTo>
                  <a:lnTo>
                    <a:pt x="3447" y="3446"/>
                  </a:lnTo>
                  <a:lnTo>
                    <a:pt x="3447" y="3446"/>
                  </a:lnTo>
                  <a:lnTo>
                    <a:pt x="3447" y="3446"/>
                  </a:lnTo>
                  <a:lnTo>
                    <a:pt x="3447" y="3446"/>
                  </a:lnTo>
                  <a:lnTo>
                    <a:pt x="3447" y="3446"/>
                  </a:lnTo>
                  <a:lnTo>
                    <a:pt x="3447" y="3446"/>
                  </a:lnTo>
                  <a:lnTo>
                    <a:pt x="3447" y="3446"/>
                  </a:lnTo>
                  <a:lnTo>
                    <a:pt x="3471" y="3446"/>
                  </a:lnTo>
                  <a:close/>
                  <a:moveTo>
                    <a:pt x="3471" y="3248"/>
                  </a:moveTo>
                  <a:lnTo>
                    <a:pt x="3471" y="3248"/>
                  </a:lnTo>
                  <a:lnTo>
                    <a:pt x="3471" y="3248"/>
                  </a:lnTo>
                  <a:lnTo>
                    <a:pt x="3471" y="3272"/>
                  </a:lnTo>
                  <a:lnTo>
                    <a:pt x="3471" y="3272"/>
                  </a:lnTo>
                  <a:lnTo>
                    <a:pt x="3471" y="3272"/>
                  </a:lnTo>
                  <a:lnTo>
                    <a:pt x="3471" y="3272"/>
                  </a:lnTo>
                  <a:lnTo>
                    <a:pt x="3471" y="3272"/>
                  </a:lnTo>
                  <a:lnTo>
                    <a:pt x="3471" y="3272"/>
                  </a:lnTo>
                  <a:lnTo>
                    <a:pt x="3471" y="3272"/>
                  </a:lnTo>
                  <a:lnTo>
                    <a:pt x="3471" y="3248"/>
                  </a:lnTo>
                  <a:close/>
                  <a:moveTo>
                    <a:pt x="3546" y="3248"/>
                  </a:moveTo>
                  <a:lnTo>
                    <a:pt x="3546" y="3248"/>
                  </a:lnTo>
                  <a:lnTo>
                    <a:pt x="3546" y="3248"/>
                  </a:lnTo>
                  <a:lnTo>
                    <a:pt x="3521" y="3248"/>
                  </a:lnTo>
                  <a:lnTo>
                    <a:pt x="3521" y="3248"/>
                  </a:lnTo>
                  <a:lnTo>
                    <a:pt x="3521" y="3248"/>
                  </a:lnTo>
                  <a:lnTo>
                    <a:pt x="3521" y="3248"/>
                  </a:lnTo>
                  <a:lnTo>
                    <a:pt x="3521" y="3248"/>
                  </a:lnTo>
                  <a:lnTo>
                    <a:pt x="3521" y="3248"/>
                  </a:lnTo>
                  <a:lnTo>
                    <a:pt x="3521" y="3248"/>
                  </a:lnTo>
                  <a:lnTo>
                    <a:pt x="3521" y="3248"/>
                  </a:lnTo>
                  <a:lnTo>
                    <a:pt x="3521" y="3248"/>
                  </a:lnTo>
                  <a:lnTo>
                    <a:pt x="3521" y="3272"/>
                  </a:lnTo>
                  <a:lnTo>
                    <a:pt x="3521" y="3272"/>
                  </a:lnTo>
                  <a:lnTo>
                    <a:pt x="3521" y="3248"/>
                  </a:lnTo>
                  <a:lnTo>
                    <a:pt x="3521" y="3248"/>
                  </a:lnTo>
                  <a:lnTo>
                    <a:pt x="3521" y="3248"/>
                  </a:lnTo>
                  <a:lnTo>
                    <a:pt x="3521" y="3248"/>
                  </a:lnTo>
                  <a:lnTo>
                    <a:pt x="3521" y="3248"/>
                  </a:lnTo>
                  <a:lnTo>
                    <a:pt x="3521" y="3248"/>
                  </a:lnTo>
                  <a:lnTo>
                    <a:pt x="3521" y="3248"/>
                  </a:lnTo>
                  <a:lnTo>
                    <a:pt x="3546" y="3248"/>
                  </a:lnTo>
                  <a:close/>
                  <a:moveTo>
                    <a:pt x="3447" y="3422"/>
                  </a:moveTo>
                  <a:lnTo>
                    <a:pt x="3447" y="3422"/>
                  </a:lnTo>
                  <a:lnTo>
                    <a:pt x="3447" y="3422"/>
                  </a:lnTo>
                  <a:lnTo>
                    <a:pt x="3447" y="3422"/>
                  </a:lnTo>
                  <a:lnTo>
                    <a:pt x="3447" y="3422"/>
                  </a:lnTo>
                  <a:lnTo>
                    <a:pt x="3447" y="3422"/>
                  </a:lnTo>
                  <a:lnTo>
                    <a:pt x="3447" y="3422"/>
                  </a:lnTo>
                  <a:lnTo>
                    <a:pt x="3447" y="3422"/>
                  </a:lnTo>
                  <a:lnTo>
                    <a:pt x="3447" y="3422"/>
                  </a:lnTo>
                  <a:lnTo>
                    <a:pt x="3447" y="3422"/>
                  </a:lnTo>
                  <a:lnTo>
                    <a:pt x="3447" y="3422"/>
                  </a:lnTo>
                  <a:lnTo>
                    <a:pt x="3447" y="3422"/>
                  </a:lnTo>
                  <a:lnTo>
                    <a:pt x="3447" y="3422"/>
                  </a:lnTo>
                  <a:lnTo>
                    <a:pt x="3447" y="3422"/>
                  </a:lnTo>
                  <a:lnTo>
                    <a:pt x="3447" y="3422"/>
                  </a:lnTo>
                  <a:lnTo>
                    <a:pt x="3447" y="3422"/>
                  </a:lnTo>
                  <a:lnTo>
                    <a:pt x="3447" y="3422"/>
                  </a:lnTo>
                  <a:lnTo>
                    <a:pt x="3447" y="3422"/>
                  </a:lnTo>
                  <a:lnTo>
                    <a:pt x="3422" y="3422"/>
                  </a:lnTo>
                  <a:lnTo>
                    <a:pt x="3447" y="3422"/>
                  </a:lnTo>
                  <a:lnTo>
                    <a:pt x="3447" y="3422"/>
                  </a:lnTo>
                  <a:lnTo>
                    <a:pt x="3447" y="3422"/>
                  </a:lnTo>
                  <a:lnTo>
                    <a:pt x="3447" y="3422"/>
                  </a:lnTo>
                  <a:lnTo>
                    <a:pt x="3447" y="3422"/>
                  </a:lnTo>
                  <a:lnTo>
                    <a:pt x="3447" y="3422"/>
                  </a:lnTo>
                  <a:lnTo>
                    <a:pt x="3447" y="3422"/>
                  </a:lnTo>
                  <a:lnTo>
                    <a:pt x="3447" y="3422"/>
                  </a:lnTo>
                  <a:lnTo>
                    <a:pt x="3447" y="3422"/>
                  </a:lnTo>
                  <a:lnTo>
                    <a:pt x="3447" y="3422"/>
                  </a:lnTo>
                  <a:lnTo>
                    <a:pt x="3447" y="3446"/>
                  </a:lnTo>
                  <a:lnTo>
                    <a:pt x="3447" y="3446"/>
                  </a:lnTo>
                  <a:lnTo>
                    <a:pt x="3447" y="3446"/>
                  </a:lnTo>
                  <a:lnTo>
                    <a:pt x="3447" y="3422"/>
                  </a:lnTo>
                  <a:close/>
                  <a:moveTo>
                    <a:pt x="3422" y="3471"/>
                  </a:moveTo>
                  <a:lnTo>
                    <a:pt x="3422" y="3471"/>
                  </a:lnTo>
                  <a:close/>
                  <a:moveTo>
                    <a:pt x="2852" y="1214"/>
                  </a:moveTo>
                  <a:lnTo>
                    <a:pt x="2852" y="1214"/>
                  </a:lnTo>
                  <a:close/>
                  <a:moveTo>
                    <a:pt x="3422" y="3396"/>
                  </a:moveTo>
                  <a:lnTo>
                    <a:pt x="3422" y="3396"/>
                  </a:lnTo>
                  <a:lnTo>
                    <a:pt x="3422" y="3396"/>
                  </a:lnTo>
                  <a:lnTo>
                    <a:pt x="3422" y="3396"/>
                  </a:lnTo>
                  <a:lnTo>
                    <a:pt x="3422" y="3396"/>
                  </a:lnTo>
                  <a:lnTo>
                    <a:pt x="3422" y="3396"/>
                  </a:lnTo>
                  <a:lnTo>
                    <a:pt x="3422" y="3396"/>
                  </a:lnTo>
                  <a:lnTo>
                    <a:pt x="3422" y="3396"/>
                  </a:lnTo>
                  <a:lnTo>
                    <a:pt x="3422" y="3372"/>
                  </a:lnTo>
                  <a:lnTo>
                    <a:pt x="3422" y="3372"/>
                  </a:lnTo>
                  <a:lnTo>
                    <a:pt x="3422" y="3372"/>
                  </a:lnTo>
                  <a:lnTo>
                    <a:pt x="3422" y="3372"/>
                  </a:lnTo>
                  <a:lnTo>
                    <a:pt x="3422" y="3372"/>
                  </a:lnTo>
                  <a:lnTo>
                    <a:pt x="3422" y="3372"/>
                  </a:lnTo>
                  <a:lnTo>
                    <a:pt x="3422" y="3372"/>
                  </a:lnTo>
                  <a:lnTo>
                    <a:pt x="3422" y="3372"/>
                  </a:lnTo>
                  <a:lnTo>
                    <a:pt x="3422" y="3372"/>
                  </a:lnTo>
                  <a:lnTo>
                    <a:pt x="3422" y="3372"/>
                  </a:lnTo>
                  <a:lnTo>
                    <a:pt x="3422" y="3372"/>
                  </a:lnTo>
                  <a:lnTo>
                    <a:pt x="3422" y="3372"/>
                  </a:lnTo>
                  <a:lnTo>
                    <a:pt x="3422" y="3372"/>
                  </a:lnTo>
                  <a:lnTo>
                    <a:pt x="3422" y="3372"/>
                  </a:lnTo>
                  <a:lnTo>
                    <a:pt x="3422" y="3372"/>
                  </a:lnTo>
                  <a:lnTo>
                    <a:pt x="3422" y="3396"/>
                  </a:lnTo>
                  <a:lnTo>
                    <a:pt x="3422" y="3396"/>
                  </a:lnTo>
                  <a:lnTo>
                    <a:pt x="3422" y="3396"/>
                  </a:lnTo>
                  <a:lnTo>
                    <a:pt x="3422" y="3396"/>
                  </a:lnTo>
                  <a:lnTo>
                    <a:pt x="3422" y="3396"/>
                  </a:lnTo>
                  <a:lnTo>
                    <a:pt x="3422" y="3396"/>
                  </a:lnTo>
                  <a:lnTo>
                    <a:pt x="3422" y="3396"/>
                  </a:lnTo>
                  <a:lnTo>
                    <a:pt x="3422" y="3396"/>
                  </a:lnTo>
                  <a:lnTo>
                    <a:pt x="3422" y="3396"/>
                  </a:lnTo>
                  <a:lnTo>
                    <a:pt x="3422" y="3396"/>
                  </a:lnTo>
                  <a:lnTo>
                    <a:pt x="3422" y="3396"/>
                  </a:lnTo>
                  <a:lnTo>
                    <a:pt x="3422" y="3396"/>
                  </a:lnTo>
                  <a:lnTo>
                    <a:pt x="3422" y="3396"/>
                  </a:lnTo>
                  <a:lnTo>
                    <a:pt x="3422" y="3396"/>
                  </a:lnTo>
                  <a:lnTo>
                    <a:pt x="3422" y="3396"/>
                  </a:lnTo>
                  <a:lnTo>
                    <a:pt x="3422" y="3396"/>
                  </a:lnTo>
                  <a:lnTo>
                    <a:pt x="3422" y="3396"/>
                  </a:lnTo>
                  <a:lnTo>
                    <a:pt x="3422" y="3396"/>
                  </a:lnTo>
                  <a:lnTo>
                    <a:pt x="3422" y="3396"/>
                  </a:lnTo>
                  <a:lnTo>
                    <a:pt x="3422" y="3396"/>
                  </a:lnTo>
                  <a:lnTo>
                    <a:pt x="3422" y="3396"/>
                  </a:lnTo>
                  <a:lnTo>
                    <a:pt x="3422" y="3396"/>
                  </a:lnTo>
                  <a:lnTo>
                    <a:pt x="3422" y="3396"/>
                  </a:lnTo>
                  <a:lnTo>
                    <a:pt x="3422" y="3396"/>
                  </a:lnTo>
                  <a:lnTo>
                    <a:pt x="3422" y="3396"/>
                  </a:lnTo>
                  <a:lnTo>
                    <a:pt x="3422" y="3422"/>
                  </a:lnTo>
                  <a:lnTo>
                    <a:pt x="3422" y="3422"/>
                  </a:lnTo>
                  <a:lnTo>
                    <a:pt x="3422" y="3422"/>
                  </a:lnTo>
                  <a:lnTo>
                    <a:pt x="3422" y="3422"/>
                  </a:lnTo>
                  <a:lnTo>
                    <a:pt x="3422" y="3422"/>
                  </a:lnTo>
                  <a:lnTo>
                    <a:pt x="3422" y="3422"/>
                  </a:lnTo>
                  <a:lnTo>
                    <a:pt x="3422" y="3422"/>
                  </a:lnTo>
                  <a:lnTo>
                    <a:pt x="3422" y="3422"/>
                  </a:lnTo>
                  <a:lnTo>
                    <a:pt x="3422" y="3422"/>
                  </a:lnTo>
                  <a:lnTo>
                    <a:pt x="3422" y="3396"/>
                  </a:lnTo>
                  <a:lnTo>
                    <a:pt x="3422" y="3396"/>
                  </a:lnTo>
                  <a:lnTo>
                    <a:pt x="3422" y="3396"/>
                  </a:lnTo>
                  <a:lnTo>
                    <a:pt x="3422" y="3396"/>
                  </a:lnTo>
                  <a:lnTo>
                    <a:pt x="3422" y="3396"/>
                  </a:lnTo>
                  <a:lnTo>
                    <a:pt x="3422" y="3422"/>
                  </a:lnTo>
                  <a:lnTo>
                    <a:pt x="3422" y="3422"/>
                  </a:lnTo>
                  <a:lnTo>
                    <a:pt x="3422" y="3422"/>
                  </a:lnTo>
                  <a:lnTo>
                    <a:pt x="3422" y="3422"/>
                  </a:lnTo>
                  <a:lnTo>
                    <a:pt x="3422" y="3422"/>
                  </a:lnTo>
                  <a:lnTo>
                    <a:pt x="3422" y="3422"/>
                  </a:lnTo>
                  <a:lnTo>
                    <a:pt x="3422" y="3396"/>
                  </a:lnTo>
                  <a:close/>
                  <a:moveTo>
                    <a:pt x="3050" y="3495"/>
                  </a:moveTo>
                  <a:lnTo>
                    <a:pt x="3050" y="3495"/>
                  </a:lnTo>
                  <a:lnTo>
                    <a:pt x="3050" y="3495"/>
                  </a:lnTo>
                  <a:lnTo>
                    <a:pt x="3050" y="3495"/>
                  </a:lnTo>
                  <a:lnTo>
                    <a:pt x="3050" y="3495"/>
                  </a:lnTo>
                  <a:lnTo>
                    <a:pt x="3050" y="3495"/>
                  </a:lnTo>
                  <a:lnTo>
                    <a:pt x="3050" y="3495"/>
                  </a:lnTo>
                  <a:lnTo>
                    <a:pt x="3050" y="3495"/>
                  </a:lnTo>
                  <a:lnTo>
                    <a:pt x="3050" y="3495"/>
                  </a:lnTo>
                  <a:lnTo>
                    <a:pt x="3026" y="3495"/>
                  </a:lnTo>
                  <a:lnTo>
                    <a:pt x="3026" y="3495"/>
                  </a:lnTo>
                  <a:lnTo>
                    <a:pt x="3026" y="3495"/>
                  </a:lnTo>
                  <a:lnTo>
                    <a:pt x="3026" y="3495"/>
                  </a:lnTo>
                  <a:lnTo>
                    <a:pt x="3026" y="3495"/>
                  </a:lnTo>
                  <a:lnTo>
                    <a:pt x="3026" y="3495"/>
                  </a:lnTo>
                  <a:lnTo>
                    <a:pt x="3026" y="3495"/>
                  </a:lnTo>
                  <a:lnTo>
                    <a:pt x="3026" y="3495"/>
                  </a:lnTo>
                  <a:lnTo>
                    <a:pt x="3026" y="3495"/>
                  </a:lnTo>
                  <a:lnTo>
                    <a:pt x="3026" y="3495"/>
                  </a:lnTo>
                  <a:lnTo>
                    <a:pt x="3026" y="3495"/>
                  </a:lnTo>
                  <a:lnTo>
                    <a:pt x="3026" y="3495"/>
                  </a:lnTo>
                  <a:lnTo>
                    <a:pt x="3026" y="3495"/>
                  </a:lnTo>
                  <a:lnTo>
                    <a:pt x="3026" y="3495"/>
                  </a:lnTo>
                  <a:lnTo>
                    <a:pt x="3026" y="3521"/>
                  </a:lnTo>
                  <a:lnTo>
                    <a:pt x="3026" y="3521"/>
                  </a:lnTo>
                  <a:lnTo>
                    <a:pt x="3050" y="3521"/>
                  </a:lnTo>
                  <a:lnTo>
                    <a:pt x="3050" y="3521"/>
                  </a:lnTo>
                  <a:lnTo>
                    <a:pt x="3050" y="3521"/>
                  </a:lnTo>
                  <a:lnTo>
                    <a:pt x="3050" y="3521"/>
                  </a:lnTo>
                  <a:lnTo>
                    <a:pt x="3050" y="3521"/>
                  </a:lnTo>
                  <a:lnTo>
                    <a:pt x="3050" y="3521"/>
                  </a:lnTo>
                  <a:lnTo>
                    <a:pt x="3026" y="3521"/>
                  </a:lnTo>
                  <a:lnTo>
                    <a:pt x="3050" y="3521"/>
                  </a:lnTo>
                  <a:lnTo>
                    <a:pt x="3050" y="3521"/>
                  </a:lnTo>
                  <a:lnTo>
                    <a:pt x="3050" y="3521"/>
                  </a:lnTo>
                  <a:lnTo>
                    <a:pt x="3050" y="3495"/>
                  </a:lnTo>
                  <a:close/>
                  <a:moveTo>
                    <a:pt x="2976" y="3347"/>
                  </a:moveTo>
                  <a:lnTo>
                    <a:pt x="2976" y="3347"/>
                  </a:lnTo>
                  <a:lnTo>
                    <a:pt x="2976" y="3347"/>
                  </a:lnTo>
                  <a:lnTo>
                    <a:pt x="2951" y="3347"/>
                  </a:lnTo>
                  <a:lnTo>
                    <a:pt x="2951" y="3347"/>
                  </a:lnTo>
                  <a:lnTo>
                    <a:pt x="2951" y="3347"/>
                  </a:lnTo>
                  <a:lnTo>
                    <a:pt x="2976" y="3347"/>
                  </a:lnTo>
                  <a:lnTo>
                    <a:pt x="2976" y="3347"/>
                  </a:lnTo>
                  <a:lnTo>
                    <a:pt x="2976" y="3347"/>
                  </a:lnTo>
                  <a:lnTo>
                    <a:pt x="2976" y="3347"/>
                  </a:lnTo>
                  <a:lnTo>
                    <a:pt x="2976" y="3347"/>
                  </a:lnTo>
                  <a:lnTo>
                    <a:pt x="2976" y="3347"/>
                  </a:lnTo>
                  <a:lnTo>
                    <a:pt x="2976" y="3347"/>
                  </a:lnTo>
                  <a:lnTo>
                    <a:pt x="2951" y="3347"/>
                  </a:lnTo>
                  <a:lnTo>
                    <a:pt x="2951" y="3347"/>
                  </a:lnTo>
                  <a:lnTo>
                    <a:pt x="2976" y="3347"/>
                  </a:lnTo>
                  <a:close/>
                  <a:moveTo>
                    <a:pt x="2380" y="3495"/>
                  </a:moveTo>
                  <a:lnTo>
                    <a:pt x="2356" y="3495"/>
                  </a:lnTo>
                  <a:lnTo>
                    <a:pt x="2356" y="3495"/>
                  </a:lnTo>
                  <a:lnTo>
                    <a:pt x="2356" y="3495"/>
                  </a:lnTo>
                  <a:lnTo>
                    <a:pt x="2380" y="3495"/>
                  </a:lnTo>
                  <a:close/>
                  <a:moveTo>
                    <a:pt x="3075" y="3521"/>
                  </a:moveTo>
                  <a:lnTo>
                    <a:pt x="3075" y="3521"/>
                  </a:lnTo>
                  <a:lnTo>
                    <a:pt x="3075" y="3521"/>
                  </a:lnTo>
                  <a:lnTo>
                    <a:pt x="3075" y="3521"/>
                  </a:lnTo>
                  <a:lnTo>
                    <a:pt x="3050" y="3495"/>
                  </a:lnTo>
                  <a:lnTo>
                    <a:pt x="3050" y="3495"/>
                  </a:lnTo>
                  <a:lnTo>
                    <a:pt x="3050" y="3495"/>
                  </a:lnTo>
                  <a:lnTo>
                    <a:pt x="3050" y="3495"/>
                  </a:lnTo>
                  <a:lnTo>
                    <a:pt x="3050" y="3521"/>
                  </a:lnTo>
                  <a:lnTo>
                    <a:pt x="3050" y="3521"/>
                  </a:lnTo>
                  <a:lnTo>
                    <a:pt x="3050" y="3521"/>
                  </a:lnTo>
                  <a:lnTo>
                    <a:pt x="3075" y="3521"/>
                  </a:lnTo>
                  <a:close/>
                  <a:moveTo>
                    <a:pt x="2777" y="3495"/>
                  </a:moveTo>
                  <a:lnTo>
                    <a:pt x="2777" y="3495"/>
                  </a:lnTo>
                  <a:lnTo>
                    <a:pt x="2753" y="3521"/>
                  </a:lnTo>
                  <a:lnTo>
                    <a:pt x="2753" y="3521"/>
                  </a:lnTo>
                  <a:lnTo>
                    <a:pt x="2753" y="3521"/>
                  </a:lnTo>
                  <a:lnTo>
                    <a:pt x="2777" y="3521"/>
                  </a:lnTo>
                  <a:lnTo>
                    <a:pt x="2777" y="3521"/>
                  </a:lnTo>
                  <a:lnTo>
                    <a:pt x="2777" y="3521"/>
                  </a:lnTo>
                  <a:lnTo>
                    <a:pt x="2777" y="3495"/>
                  </a:lnTo>
                  <a:close/>
                  <a:moveTo>
                    <a:pt x="3000" y="3446"/>
                  </a:moveTo>
                  <a:lnTo>
                    <a:pt x="3000" y="3446"/>
                  </a:lnTo>
                  <a:lnTo>
                    <a:pt x="3000" y="3446"/>
                  </a:lnTo>
                  <a:lnTo>
                    <a:pt x="3000" y="3446"/>
                  </a:lnTo>
                  <a:lnTo>
                    <a:pt x="3000" y="3446"/>
                  </a:lnTo>
                  <a:lnTo>
                    <a:pt x="3000" y="3446"/>
                  </a:lnTo>
                  <a:lnTo>
                    <a:pt x="3000" y="3422"/>
                  </a:lnTo>
                  <a:lnTo>
                    <a:pt x="3000" y="3422"/>
                  </a:lnTo>
                  <a:lnTo>
                    <a:pt x="2976" y="3422"/>
                  </a:lnTo>
                  <a:lnTo>
                    <a:pt x="2976" y="3422"/>
                  </a:lnTo>
                  <a:lnTo>
                    <a:pt x="2976" y="3422"/>
                  </a:lnTo>
                  <a:lnTo>
                    <a:pt x="2976" y="3422"/>
                  </a:lnTo>
                  <a:lnTo>
                    <a:pt x="2976" y="3422"/>
                  </a:lnTo>
                  <a:lnTo>
                    <a:pt x="2976" y="3422"/>
                  </a:lnTo>
                  <a:lnTo>
                    <a:pt x="2976" y="3422"/>
                  </a:lnTo>
                  <a:lnTo>
                    <a:pt x="2976" y="3422"/>
                  </a:lnTo>
                  <a:lnTo>
                    <a:pt x="2976" y="3422"/>
                  </a:lnTo>
                  <a:lnTo>
                    <a:pt x="2976" y="3422"/>
                  </a:lnTo>
                  <a:lnTo>
                    <a:pt x="2976" y="3422"/>
                  </a:lnTo>
                  <a:lnTo>
                    <a:pt x="2951" y="3422"/>
                  </a:lnTo>
                  <a:lnTo>
                    <a:pt x="2951" y="3396"/>
                  </a:lnTo>
                  <a:lnTo>
                    <a:pt x="2951" y="3396"/>
                  </a:lnTo>
                  <a:lnTo>
                    <a:pt x="2951" y="3396"/>
                  </a:lnTo>
                  <a:lnTo>
                    <a:pt x="2951" y="3372"/>
                  </a:lnTo>
                  <a:lnTo>
                    <a:pt x="2951" y="3372"/>
                  </a:lnTo>
                  <a:lnTo>
                    <a:pt x="2951" y="3372"/>
                  </a:lnTo>
                  <a:lnTo>
                    <a:pt x="2951" y="3372"/>
                  </a:lnTo>
                  <a:lnTo>
                    <a:pt x="2951" y="3372"/>
                  </a:lnTo>
                  <a:lnTo>
                    <a:pt x="2951" y="3372"/>
                  </a:lnTo>
                  <a:lnTo>
                    <a:pt x="2951" y="3372"/>
                  </a:lnTo>
                  <a:lnTo>
                    <a:pt x="2951" y="3372"/>
                  </a:lnTo>
                  <a:lnTo>
                    <a:pt x="2951" y="3372"/>
                  </a:lnTo>
                  <a:lnTo>
                    <a:pt x="2951" y="3372"/>
                  </a:lnTo>
                  <a:lnTo>
                    <a:pt x="2951" y="3372"/>
                  </a:lnTo>
                  <a:lnTo>
                    <a:pt x="2951" y="3347"/>
                  </a:lnTo>
                  <a:lnTo>
                    <a:pt x="2926" y="3347"/>
                  </a:lnTo>
                  <a:lnTo>
                    <a:pt x="2926" y="3347"/>
                  </a:lnTo>
                  <a:lnTo>
                    <a:pt x="2926" y="3347"/>
                  </a:lnTo>
                  <a:lnTo>
                    <a:pt x="2926" y="3347"/>
                  </a:lnTo>
                  <a:lnTo>
                    <a:pt x="2926" y="3347"/>
                  </a:lnTo>
                  <a:lnTo>
                    <a:pt x="2901" y="3347"/>
                  </a:lnTo>
                  <a:lnTo>
                    <a:pt x="2901" y="3347"/>
                  </a:lnTo>
                  <a:lnTo>
                    <a:pt x="2901" y="3372"/>
                  </a:lnTo>
                  <a:lnTo>
                    <a:pt x="2901" y="3372"/>
                  </a:lnTo>
                  <a:lnTo>
                    <a:pt x="2876" y="3372"/>
                  </a:lnTo>
                  <a:lnTo>
                    <a:pt x="2876" y="3372"/>
                  </a:lnTo>
                  <a:lnTo>
                    <a:pt x="2876" y="3372"/>
                  </a:lnTo>
                  <a:lnTo>
                    <a:pt x="2876" y="3372"/>
                  </a:lnTo>
                  <a:lnTo>
                    <a:pt x="2852" y="3372"/>
                  </a:lnTo>
                  <a:lnTo>
                    <a:pt x="2876" y="3372"/>
                  </a:lnTo>
                  <a:lnTo>
                    <a:pt x="2876" y="3372"/>
                  </a:lnTo>
                  <a:lnTo>
                    <a:pt x="2852" y="3372"/>
                  </a:lnTo>
                  <a:lnTo>
                    <a:pt x="2852" y="3372"/>
                  </a:lnTo>
                  <a:lnTo>
                    <a:pt x="2852" y="3372"/>
                  </a:lnTo>
                  <a:lnTo>
                    <a:pt x="2852" y="3372"/>
                  </a:lnTo>
                  <a:lnTo>
                    <a:pt x="2852" y="3372"/>
                  </a:lnTo>
                  <a:lnTo>
                    <a:pt x="2827" y="3372"/>
                  </a:lnTo>
                  <a:lnTo>
                    <a:pt x="2827" y="3372"/>
                  </a:lnTo>
                  <a:lnTo>
                    <a:pt x="2827" y="3372"/>
                  </a:lnTo>
                  <a:lnTo>
                    <a:pt x="2827" y="3372"/>
                  </a:lnTo>
                  <a:lnTo>
                    <a:pt x="2827" y="3372"/>
                  </a:lnTo>
                  <a:lnTo>
                    <a:pt x="2827" y="3372"/>
                  </a:lnTo>
                  <a:lnTo>
                    <a:pt x="2802" y="3422"/>
                  </a:lnTo>
                  <a:lnTo>
                    <a:pt x="2802" y="3422"/>
                  </a:lnTo>
                  <a:lnTo>
                    <a:pt x="2777" y="3422"/>
                  </a:lnTo>
                  <a:lnTo>
                    <a:pt x="2777" y="3422"/>
                  </a:lnTo>
                  <a:lnTo>
                    <a:pt x="2777" y="3422"/>
                  </a:lnTo>
                  <a:lnTo>
                    <a:pt x="2777" y="3422"/>
                  </a:lnTo>
                  <a:lnTo>
                    <a:pt x="2753" y="3422"/>
                  </a:lnTo>
                  <a:lnTo>
                    <a:pt x="2777" y="3446"/>
                  </a:lnTo>
                  <a:lnTo>
                    <a:pt x="2777" y="3446"/>
                  </a:lnTo>
                  <a:lnTo>
                    <a:pt x="2777" y="3446"/>
                  </a:lnTo>
                  <a:lnTo>
                    <a:pt x="2777" y="3446"/>
                  </a:lnTo>
                  <a:lnTo>
                    <a:pt x="2777" y="3446"/>
                  </a:lnTo>
                  <a:lnTo>
                    <a:pt x="2777" y="3446"/>
                  </a:lnTo>
                  <a:lnTo>
                    <a:pt x="2777" y="3446"/>
                  </a:lnTo>
                  <a:lnTo>
                    <a:pt x="2777" y="3446"/>
                  </a:lnTo>
                  <a:lnTo>
                    <a:pt x="2777" y="3446"/>
                  </a:lnTo>
                  <a:lnTo>
                    <a:pt x="2777" y="3471"/>
                  </a:lnTo>
                  <a:lnTo>
                    <a:pt x="2777" y="3471"/>
                  </a:lnTo>
                  <a:lnTo>
                    <a:pt x="2777" y="3471"/>
                  </a:lnTo>
                  <a:lnTo>
                    <a:pt x="2802" y="3471"/>
                  </a:lnTo>
                  <a:lnTo>
                    <a:pt x="2802" y="3471"/>
                  </a:lnTo>
                  <a:lnTo>
                    <a:pt x="2802" y="3471"/>
                  </a:lnTo>
                  <a:lnTo>
                    <a:pt x="2802" y="3471"/>
                  </a:lnTo>
                  <a:lnTo>
                    <a:pt x="2802" y="3471"/>
                  </a:lnTo>
                  <a:lnTo>
                    <a:pt x="2827" y="3471"/>
                  </a:lnTo>
                  <a:lnTo>
                    <a:pt x="2827" y="3471"/>
                  </a:lnTo>
                  <a:lnTo>
                    <a:pt x="2827" y="3471"/>
                  </a:lnTo>
                  <a:lnTo>
                    <a:pt x="2827" y="3471"/>
                  </a:lnTo>
                  <a:lnTo>
                    <a:pt x="2827" y="3446"/>
                  </a:lnTo>
                  <a:lnTo>
                    <a:pt x="2827" y="3446"/>
                  </a:lnTo>
                  <a:lnTo>
                    <a:pt x="2827" y="3446"/>
                  </a:lnTo>
                  <a:lnTo>
                    <a:pt x="2827" y="3446"/>
                  </a:lnTo>
                  <a:lnTo>
                    <a:pt x="2827" y="3446"/>
                  </a:lnTo>
                  <a:lnTo>
                    <a:pt x="2852" y="3446"/>
                  </a:lnTo>
                  <a:lnTo>
                    <a:pt x="2852" y="3446"/>
                  </a:lnTo>
                  <a:lnTo>
                    <a:pt x="2876" y="3446"/>
                  </a:lnTo>
                  <a:lnTo>
                    <a:pt x="2901" y="3446"/>
                  </a:lnTo>
                  <a:lnTo>
                    <a:pt x="2926" y="3446"/>
                  </a:lnTo>
                  <a:lnTo>
                    <a:pt x="2926" y="3446"/>
                  </a:lnTo>
                  <a:lnTo>
                    <a:pt x="2926" y="3446"/>
                  </a:lnTo>
                  <a:lnTo>
                    <a:pt x="2951" y="3446"/>
                  </a:lnTo>
                  <a:lnTo>
                    <a:pt x="2951" y="3446"/>
                  </a:lnTo>
                  <a:lnTo>
                    <a:pt x="2951" y="3446"/>
                  </a:lnTo>
                  <a:lnTo>
                    <a:pt x="2951" y="3446"/>
                  </a:lnTo>
                  <a:lnTo>
                    <a:pt x="2951" y="3446"/>
                  </a:lnTo>
                  <a:lnTo>
                    <a:pt x="2951" y="3422"/>
                  </a:lnTo>
                  <a:lnTo>
                    <a:pt x="2951" y="3422"/>
                  </a:lnTo>
                  <a:lnTo>
                    <a:pt x="2951" y="3422"/>
                  </a:lnTo>
                  <a:lnTo>
                    <a:pt x="2951" y="3422"/>
                  </a:lnTo>
                  <a:lnTo>
                    <a:pt x="2951" y="3422"/>
                  </a:lnTo>
                  <a:lnTo>
                    <a:pt x="2976" y="3422"/>
                  </a:lnTo>
                  <a:lnTo>
                    <a:pt x="2976" y="3422"/>
                  </a:lnTo>
                  <a:lnTo>
                    <a:pt x="2976" y="3422"/>
                  </a:lnTo>
                  <a:lnTo>
                    <a:pt x="2976" y="3422"/>
                  </a:lnTo>
                  <a:lnTo>
                    <a:pt x="2976" y="3446"/>
                  </a:lnTo>
                  <a:lnTo>
                    <a:pt x="2976" y="3446"/>
                  </a:lnTo>
                  <a:lnTo>
                    <a:pt x="2976" y="3446"/>
                  </a:lnTo>
                  <a:lnTo>
                    <a:pt x="2976" y="3446"/>
                  </a:lnTo>
                  <a:lnTo>
                    <a:pt x="2976" y="3446"/>
                  </a:lnTo>
                  <a:lnTo>
                    <a:pt x="2976" y="3446"/>
                  </a:lnTo>
                  <a:lnTo>
                    <a:pt x="2976" y="3446"/>
                  </a:lnTo>
                  <a:lnTo>
                    <a:pt x="2976" y="3446"/>
                  </a:lnTo>
                  <a:lnTo>
                    <a:pt x="2976" y="3446"/>
                  </a:lnTo>
                  <a:lnTo>
                    <a:pt x="3000" y="3446"/>
                  </a:lnTo>
                  <a:lnTo>
                    <a:pt x="3000" y="3446"/>
                  </a:lnTo>
                  <a:lnTo>
                    <a:pt x="2976" y="3446"/>
                  </a:lnTo>
                  <a:lnTo>
                    <a:pt x="2976" y="3446"/>
                  </a:lnTo>
                  <a:lnTo>
                    <a:pt x="2976" y="3446"/>
                  </a:lnTo>
                  <a:lnTo>
                    <a:pt x="3000" y="3446"/>
                  </a:lnTo>
                  <a:close/>
                  <a:moveTo>
                    <a:pt x="3026" y="3396"/>
                  </a:moveTo>
                  <a:lnTo>
                    <a:pt x="3026" y="3396"/>
                  </a:lnTo>
                  <a:close/>
                  <a:moveTo>
                    <a:pt x="3174" y="3372"/>
                  </a:moveTo>
                  <a:lnTo>
                    <a:pt x="3174" y="3372"/>
                  </a:lnTo>
                  <a:lnTo>
                    <a:pt x="3174" y="3372"/>
                  </a:lnTo>
                  <a:lnTo>
                    <a:pt x="3174" y="3372"/>
                  </a:lnTo>
                  <a:lnTo>
                    <a:pt x="3174" y="3372"/>
                  </a:lnTo>
                  <a:lnTo>
                    <a:pt x="3174" y="3372"/>
                  </a:lnTo>
                  <a:lnTo>
                    <a:pt x="3149" y="3372"/>
                  </a:lnTo>
                  <a:lnTo>
                    <a:pt x="3149" y="3372"/>
                  </a:lnTo>
                  <a:lnTo>
                    <a:pt x="3149" y="3372"/>
                  </a:lnTo>
                  <a:lnTo>
                    <a:pt x="3149" y="3372"/>
                  </a:lnTo>
                  <a:lnTo>
                    <a:pt x="3149" y="3372"/>
                  </a:lnTo>
                  <a:lnTo>
                    <a:pt x="3149" y="3372"/>
                  </a:lnTo>
                  <a:lnTo>
                    <a:pt x="3149" y="3372"/>
                  </a:lnTo>
                  <a:lnTo>
                    <a:pt x="3149" y="3372"/>
                  </a:lnTo>
                  <a:lnTo>
                    <a:pt x="3149" y="3372"/>
                  </a:lnTo>
                  <a:lnTo>
                    <a:pt x="3149" y="3372"/>
                  </a:lnTo>
                  <a:lnTo>
                    <a:pt x="3149" y="3372"/>
                  </a:lnTo>
                  <a:lnTo>
                    <a:pt x="3149" y="3372"/>
                  </a:lnTo>
                  <a:lnTo>
                    <a:pt x="3149" y="3372"/>
                  </a:lnTo>
                  <a:lnTo>
                    <a:pt x="3149" y="3372"/>
                  </a:lnTo>
                  <a:lnTo>
                    <a:pt x="3149" y="3372"/>
                  </a:lnTo>
                  <a:lnTo>
                    <a:pt x="3174" y="3372"/>
                  </a:lnTo>
                  <a:lnTo>
                    <a:pt x="3174" y="3372"/>
                  </a:lnTo>
                  <a:lnTo>
                    <a:pt x="3149" y="3372"/>
                  </a:lnTo>
                  <a:lnTo>
                    <a:pt x="3149" y="3372"/>
                  </a:lnTo>
                  <a:lnTo>
                    <a:pt x="3149" y="3372"/>
                  </a:lnTo>
                  <a:lnTo>
                    <a:pt x="3149" y="3372"/>
                  </a:lnTo>
                  <a:lnTo>
                    <a:pt x="3149" y="3372"/>
                  </a:lnTo>
                  <a:lnTo>
                    <a:pt x="3174" y="3396"/>
                  </a:lnTo>
                  <a:lnTo>
                    <a:pt x="3174" y="3372"/>
                  </a:lnTo>
                  <a:close/>
                  <a:moveTo>
                    <a:pt x="3149" y="3396"/>
                  </a:moveTo>
                  <a:lnTo>
                    <a:pt x="3149" y="3396"/>
                  </a:lnTo>
                  <a:close/>
                  <a:moveTo>
                    <a:pt x="3075" y="3471"/>
                  </a:moveTo>
                  <a:lnTo>
                    <a:pt x="3075" y="3471"/>
                  </a:lnTo>
                  <a:close/>
                  <a:moveTo>
                    <a:pt x="3149" y="3372"/>
                  </a:moveTo>
                  <a:lnTo>
                    <a:pt x="3149" y="3372"/>
                  </a:lnTo>
                  <a:lnTo>
                    <a:pt x="3149" y="3372"/>
                  </a:lnTo>
                  <a:lnTo>
                    <a:pt x="3149" y="3372"/>
                  </a:lnTo>
                  <a:lnTo>
                    <a:pt x="3149" y="3396"/>
                  </a:lnTo>
                  <a:lnTo>
                    <a:pt x="3149" y="3396"/>
                  </a:lnTo>
                  <a:lnTo>
                    <a:pt x="3149" y="3372"/>
                  </a:lnTo>
                  <a:close/>
                  <a:moveTo>
                    <a:pt x="3099" y="3396"/>
                  </a:moveTo>
                  <a:lnTo>
                    <a:pt x="3099" y="3396"/>
                  </a:lnTo>
                  <a:lnTo>
                    <a:pt x="3099" y="3396"/>
                  </a:lnTo>
                  <a:lnTo>
                    <a:pt x="3075" y="3396"/>
                  </a:lnTo>
                  <a:lnTo>
                    <a:pt x="3075" y="3396"/>
                  </a:lnTo>
                  <a:lnTo>
                    <a:pt x="3075" y="3396"/>
                  </a:lnTo>
                  <a:lnTo>
                    <a:pt x="3075" y="3396"/>
                  </a:lnTo>
                  <a:lnTo>
                    <a:pt x="3075" y="3396"/>
                  </a:lnTo>
                  <a:lnTo>
                    <a:pt x="3075" y="3422"/>
                  </a:lnTo>
                  <a:lnTo>
                    <a:pt x="3075" y="3422"/>
                  </a:lnTo>
                  <a:lnTo>
                    <a:pt x="3075" y="3422"/>
                  </a:lnTo>
                  <a:lnTo>
                    <a:pt x="3099" y="3422"/>
                  </a:lnTo>
                  <a:lnTo>
                    <a:pt x="3099" y="3422"/>
                  </a:lnTo>
                  <a:lnTo>
                    <a:pt x="3099" y="3422"/>
                  </a:lnTo>
                  <a:lnTo>
                    <a:pt x="3099" y="3396"/>
                  </a:lnTo>
                  <a:close/>
                  <a:moveTo>
                    <a:pt x="124" y="2975"/>
                  </a:moveTo>
                  <a:lnTo>
                    <a:pt x="99" y="2975"/>
                  </a:lnTo>
                  <a:lnTo>
                    <a:pt x="99" y="2975"/>
                  </a:lnTo>
                  <a:lnTo>
                    <a:pt x="99" y="2975"/>
                  </a:lnTo>
                  <a:lnTo>
                    <a:pt x="99" y="2975"/>
                  </a:lnTo>
                  <a:lnTo>
                    <a:pt x="99" y="2975"/>
                  </a:lnTo>
                  <a:lnTo>
                    <a:pt x="99" y="2975"/>
                  </a:lnTo>
                  <a:lnTo>
                    <a:pt x="99" y="2975"/>
                  </a:lnTo>
                  <a:lnTo>
                    <a:pt x="99" y="2975"/>
                  </a:lnTo>
                  <a:lnTo>
                    <a:pt x="99" y="2975"/>
                  </a:lnTo>
                  <a:lnTo>
                    <a:pt x="75" y="2975"/>
                  </a:lnTo>
                  <a:lnTo>
                    <a:pt x="75" y="2975"/>
                  </a:lnTo>
                  <a:lnTo>
                    <a:pt x="75" y="2975"/>
                  </a:lnTo>
                  <a:lnTo>
                    <a:pt x="75" y="2975"/>
                  </a:lnTo>
                  <a:lnTo>
                    <a:pt x="75" y="2975"/>
                  </a:lnTo>
                  <a:lnTo>
                    <a:pt x="75" y="2975"/>
                  </a:lnTo>
                  <a:lnTo>
                    <a:pt x="75" y="2975"/>
                  </a:lnTo>
                  <a:lnTo>
                    <a:pt x="75" y="2975"/>
                  </a:lnTo>
                  <a:lnTo>
                    <a:pt x="75" y="2975"/>
                  </a:lnTo>
                  <a:lnTo>
                    <a:pt x="75" y="2975"/>
                  </a:lnTo>
                  <a:lnTo>
                    <a:pt x="75" y="2975"/>
                  </a:lnTo>
                  <a:lnTo>
                    <a:pt x="75" y="3000"/>
                  </a:lnTo>
                  <a:lnTo>
                    <a:pt x="75" y="3000"/>
                  </a:lnTo>
                  <a:lnTo>
                    <a:pt x="99" y="3000"/>
                  </a:lnTo>
                  <a:lnTo>
                    <a:pt x="99" y="3000"/>
                  </a:lnTo>
                  <a:lnTo>
                    <a:pt x="99" y="3000"/>
                  </a:lnTo>
                  <a:lnTo>
                    <a:pt x="99" y="3000"/>
                  </a:lnTo>
                  <a:lnTo>
                    <a:pt x="99" y="3000"/>
                  </a:lnTo>
                  <a:lnTo>
                    <a:pt x="99" y="3000"/>
                  </a:lnTo>
                  <a:lnTo>
                    <a:pt x="99" y="3000"/>
                  </a:lnTo>
                  <a:lnTo>
                    <a:pt x="99" y="3000"/>
                  </a:lnTo>
                  <a:lnTo>
                    <a:pt x="99" y="3000"/>
                  </a:lnTo>
                  <a:lnTo>
                    <a:pt x="99" y="3000"/>
                  </a:lnTo>
                  <a:lnTo>
                    <a:pt x="99" y="3000"/>
                  </a:lnTo>
                  <a:lnTo>
                    <a:pt x="99" y="3025"/>
                  </a:lnTo>
                  <a:lnTo>
                    <a:pt x="99" y="3000"/>
                  </a:lnTo>
                  <a:lnTo>
                    <a:pt x="99" y="3000"/>
                  </a:lnTo>
                  <a:lnTo>
                    <a:pt x="99" y="3000"/>
                  </a:lnTo>
                  <a:lnTo>
                    <a:pt x="99" y="3000"/>
                  </a:lnTo>
                  <a:lnTo>
                    <a:pt x="99" y="3000"/>
                  </a:lnTo>
                  <a:lnTo>
                    <a:pt x="99" y="3000"/>
                  </a:lnTo>
                  <a:lnTo>
                    <a:pt x="124" y="3000"/>
                  </a:lnTo>
                  <a:lnTo>
                    <a:pt x="124" y="3000"/>
                  </a:lnTo>
                  <a:lnTo>
                    <a:pt x="124" y="2975"/>
                  </a:lnTo>
                  <a:close/>
                  <a:moveTo>
                    <a:pt x="943" y="3570"/>
                  </a:moveTo>
                  <a:lnTo>
                    <a:pt x="943" y="3570"/>
                  </a:lnTo>
                  <a:close/>
                  <a:moveTo>
                    <a:pt x="1289" y="3620"/>
                  </a:moveTo>
                  <a:lnTo>
                    <a:pt x="1289" y="3620"/>
                  </a:lnTo>
                  <a:lnTo>
                    <a:pt x="1289" y="3645"/>
                  </a:lnTo>
                  <a:lnTo>
                    <a:pt x="1265" y="3620"/>
                  </a:lnTo>
                  <a:lnTo>
                    <a:pt x="1265" y="3620"/>
                  </a:lnTo>
                  <a:lnTo>
                    <a:pt x="1289" y="3620"/>
                  </a:lnTo>
                  <a:lnTo>
                    <a:pt x="1289" y="3620"/>
                  </a:lnTo>
                  <a:lnTo>
                    <a:pt x="1289" y="3620"/>
                  </a:lnTo>
                  <a:lnTo>
                    <a:pt x="1289" y="3620"/>
                  </a:lnTo>
                  <a:lnTo>
                    <a:pt x="1289" y="3620"/>
                  </a:lnTo>
                  <a:lnTo>
                    <a:pt x="1265" y="3620"/>
                  </a:lnTo>
                  <a:lnTo>
                    <a:pt x="1265" y="3620"/>
                  </a:lnTo>
                  <a:lnTo>
                    <a:pt x="1265" y="3620"/>
                  </a:lnTo>
                  <a:lnTo>
                    <a:pt x="1265" y="3620"/>
                  </a:lnTo>
                  <a:lnTo>
                    <a:pt x="1289" y="3645"/>
                  </a:lnTo>
                  <a:lnTo>
                    <a:pt x="1289" y="3645"/>
                  </a:lnTo>
                  <a:lnTo>
                    <a:pt x="1289" y="3645"/>
                  </a:lnTo>
                  <a:lnTo>
                    <a:pt x="1289" y="3645"/>
                  </a:lnTo>
                  <a:lnTo>
                    <a:pt x="1289" y="3645"/>
                  </a:lnTo>
                  <a:lnTo>
                    <a:pt x="1289" y="3620"/>
                  </a:lnTo>
                  <a:close/>
                  <a:moveTo>
                    <a:pt x="967" y="3620"/>
                  </a:moveTo>
                  <a:lnTo>
                    <a:pt x="967" y="3620"/>
                  </a:lnTo>
                  <a:close/>
                  <a:moveTo>
                    <a:pt x="917" y="3570"/>
                  </a:moveTo>
                  <a:lnTo>
                    <a:pt x="917" y="3570"/>
                  </a:lnTo>
                  <a:close/>
                  <a:moveTo>
                    <a:pt x="943" y="3570"/>
                  </a:moveTo>
                  <a:lnTo>
                    <a:pt x="943" y="3570"/>
                  </a:lnTo>
                  <a:lnTo>
                    <a:pt x="943" y="3570"/>
                  </a:lnTo>
                  <a:lnTo>
                    <a:pt x="943" y="3570"/>
                  </a:lnTo>
                  <a:lnTo>
                    <a:pt x="917" y="3570"/>
                  </a:lnTo>
                  <a:lnTo>
                    <a:pt x="917" y="3570"/>
                  </a:lnTo>
                  <a:lnTo>
                    <a:pt x="917" y="3570"/>
                  </a:lnTo>
                  <a:lnTo>
                    <a:pt x="917" y="3570"/>
                  </a:lnTo>
                  <a:lnTo>
                    <a:pt x="917" y="3570"/>
                  </a:lnTo>
                  <a:lnTo>
                    <a:pt x="917" y="3570"/>
                  </a:lnTo>
                  <a:lnTo>
                    <a:pt x="943" y="3570"/>
                  </a:lnTo>
                  <a:close/>
                  <a:moveTo>
                    <a:pt x="1066" y="3570"/>
                  </a:moveTo>
                  <a:lnTo>
                    <a:pt x="1066" y="3570"/>
                  </a:lnTo>
                  <a:lnTo>
                    <a:pt x="1066" y="3570"/>
                  </a:lnTo>
                  <a:lnTo>
                    <a:pt x="1066" y="3570"/>
                  </a:lnTo>
                  <a:lnTo>
                    <a:pt x="1066" y="3570"/>
                  </a:lnTo>
                  <a:lnTo>
                    <a:pt x="1066" y="3570"/>
                  </a:lnTo>
                  <a:lnTo>
                    <a:pt x="1066" y="3570"/>
                  </a:lnTo>
                  <a:lnTo>
                    <a:pt x="1066" y="3570"/>
                  </a:lnTo>
                  <a:lnTo>
                    <a:pt x="1066" y="3570"/>
                  </a:lnTo>
                  <a:lnTo>
                    <a:pt x="1042" y="3570"/>
                  </a:lnTo>
                  <a:lnTo>
                    <a:pt x="1042" y="3545"/>
                  </a:lnTo>
                  <a:lnTo>
                    <a:pt x="1042" y="3545"/>
                  </a:lnTo>
                  <a:lnTo>
                    <a:pt x="1042" y="3545"/>
                  </a:lnTo>
                  <a:lnTo>
                    <a:pt x="1042" y="3545"/>
                  </a:lnTo>
                  <a:lnTo>
                    <a:pt x="1042" y="3545"/>
                  </a:lnTo>
                  <a:lnTo>
                    <a:pt x="1042" y="3545"/>
                  </a:lnTo>
                  <a:lnTo>
                    <a:pt x="1042" y="3545"/>
                  </a:lnTo>
                  <a:lnTo>
                    <a:pt x="1042" y="3545"/>
                  </a:lnTo>
                  <a:lnTo>
                    <a:pt x="1016" y="3521"/>
                  </a:lnTo>
                  <a:lnTo>
                    <a:pt x="1016" y="3521"/>
                  </a:lnTo>
                  <a:lnTo>
                    <a:pt x="1016" y="3545"/>
                  </a:lnTo>
                  <a:lnTo>
                    <a:pt x="1016" y="3545"/>
                  </a:lnTo>
                  <a:lnTo>
                    <a:pt x="1016" y="3545"/>
                  </a:lnTo>
                  <a:lnTo>
                    <a:pt x="1016" y="3545"/>
                  </a:lnTo>
                  <a:lnTo>
                    <a:pt x="1016" y="3570"/>
                  </a:lnTo>
                  <a:lnTo>
                    <a:pt x="1016" y="3570"/>
                  </a:lnTo>
                  <a:lnTo>
                    <a:pt x="1016" y="3570"/>
                  </a:lnTo>
                  <a:lnTo>
                    <a:pt x="1042" y="3570"/>
                  </a:lnTo>
                  <a:lnTo>
                    <a:pt x="1016" y="3570"/>
                  </a:lnTo>
                  <a:lnTo>
                    <a:pt x="1016" y="3570"/>
                  </a:lnTo>
                  <a:lnTo>
                    <a:pt x="1016" y="3570"/>
                  </a:lnTo>
                  <a:lnTo>
                    <a:pt x="1016" y="3570"/>
                  </a:lnTo>
                  <a:lnTo>
                    <a:pt x="1016" y="3570"/>
                  </a:lnTo>
                  <a:lnTo>
                    <a:pt x="1016" y="3570"/>
                  </a:lnTo>
                  <a:lnTo>
                    <a:pt x="1016" y="3570"/>
                  </a:lnTo>
                  <a:lnTo>
                    <a:pt x="1016" y="3570"/>
                  </a:lnTo>
                  <a:lnTo>
                    <a:pt x="1016" y="3570"/>
                  </a:lnTo>
                  <a:lnTo>
                    <a:pt x="1016" y="3570"/>
                  </a:lnTo>
                  <a:lnTo>
                    <a:pt x="1016" y="3595"/>
                  </a:lnTo>
                  <a:lnTo>
                    <a:pt x="1016" y="3595"/>
                  </a:lnTo>
                  <a:lnTo>
                    <a:pt x="1016" y="3595"/>
                  </a:lnTo>
                  <a:lnTo>
                    <a:pt x="1016" y="3595"/>
                  </a:lnTo>
                  <a:lnTo>
                    <a:pt x="1016" y="3595"/>
                  </a:lnTo>
                  <a:lnTo>
                    <a:pt x="1016" y="3595"/>
                  </a:lnTo>
                  <a:lnTo>
                    <a:pt x="1016" y="3595"/>
                  </a:lnTo>
                  <a:lnTo>
                    <a:pt x="1016" y="3595"/>
                  </a:lnTo>
                  <a:lnTo>
                    <a:pt x="1016" y="3595"/>
                  </a:lnTo>
                  <a:lnTo>
                    <a:pt x="1016" y="3595"/>
                  </a:lnTo>
                  <a:lnTo>
                    <a:pt x="1016" y="3595"/>
                  </a:lnTo>
                  <a:lnTo>
                    <a:pt x="1016" y="3595"/>
                  </a:lnTo>
                  <a:lnTo>
                    <a:pt x="1016" y="3595"/>
                  </a:lnTo>
                  <a:lnTo>
                    <a:pt x="1016" y="3595"/>
                  </a:lnTo>
                  <a:lnTo>
                    <a:pt x="1016" y="3595"/>
                  </a:lnTo>
                  <a:lnTo>
                    <a:pt x="1016" y="3595"/>
                  </a:lnTo>
                  <a:lnTo>
                    <a:pt x="1016" y="3595"/>
                  </a:lnTo>
                  <a:lnTo>
                    <a:pt x="1016" y="3595"/>
                  </a:lnTo>
                  <a:lnTo>
                    <a:pt x="1042" y="3595"/>
                  </a:lnTo>
                  <a:lnTo>
                    <a:pt x="1042" y="3595"/>
                  </a:lnTo>
                  <a:lnTo>
                    <a:pt x="1042" y="3595"/>
                  </a:lnTo>
                  <a:lnTo>
                    <a:pt x="1042" y="3595"/>
                  </a:lnTo>
                  <a:lnTo>
                    <a:pt x="1042" y="3595"/>
                  </a:lnTo>
                  <a:lnTo>
                    <a:pt x="1042" y="3595"/>
                  </a:lnTo>
                  <a:lnTo>
                    <a:pt x="1042" y="3595"/>
                  </a:lnTo>
                  <a:lnTo>
                    <a:pt x="1042" y="3595"/>
                  </a:lnTo>
                  <a:lnTo>
                    <a:pt x="1042" y="3595"/>
                  </a:lnTo>
                  <a:lnTo>
                    <a:pt x="1042" y="3570"/>
                  </a:lnTo>
                  <a:lnTo>
                    <a:pt x="1042" y="3570"/>
                  </a:lnTo>
                  <a:lnTo>
                    <a:pt x="1042" y="3570"/>
                  </a:lnTo>
                  <a:lnTo>
                    <a:pt x="1042" y="3570"/>
                  </a:lnTo>
                  <a:lnTo>
                    <a:pt x="1042" y="3570"/>
                  </a:lnTo>
                  <a:lnTo>
                    <a:pt x="1042" y="3570"/>
                  </a:lnTo>
                  <a:lnTo>
                    <a:pt x="1042" y="3570"/>
                  </a:lnTo>
                  <a:lnTo>
                    <a:pt x="1066" y="3570"/>
                  </a:lnTo>
                  <a:close/>
                  <a:moveTo>
                    <a:pt x="1091" y="3570"/>
                  </a:moveTo>
                  <a:lnTo>
                    <a:pt x="1091" y="3570"/>
                  </a:lnTo>
                  <a:lnTo>
                    <a:pt x="1116" y="3570"/>
                  </a:lnTo>
                  <a:lnTo>
                    <a:pt x="1116" y="3570"/>
                  </a:lnTo>
                  <a:lnTo>
                    <a:pt x="1116" y="3570"/>
                  </a:lnTo>
                  <a:lnTo>
                    <a:pt x="1116" y="3570"/>
                  </a:lnTo>
                  <a:lnTo>
                    <a:pt x="1116" y="3570"/>
                  </a:lnTo>
                  <a:lnTo>
                    <a:pt x="1091" y="3570"/>
                  </a:lnTo>
                  <a:close/>
                  <a:moveTo>
                    <a:pt x="1240" y="3620"/>
                  </a:moveTo>
                  <a:lnTo>
                    <a:pt x="1240" y="3620"/>
                  </a:lnTo>
                  <a:lnTo>
                    <a:pt x="1240" y="3620"/>
                  </a:lnTo>
                  <a:lnTo>
                    <a:pt x="1240" y="3620"/>
                  </a:lnTo>
                  <a:lnTo>
                    <a:pt x="1240" y="3620"/>
                  </a:lnTo>
                  <a:lnTo>
                    <a:pt x="1240" y="3620"/>
                  </a:lnTo>
                  <a:lnTo>
                    <a:pt x="1240" y="3620"/>
                  </a:lnTo>
                  <a:lnTo>
                    <a:pt x="1215" y="3620"/>
                  </a:lnTo>
                  <a:lnTo>
                    <a:pt x="1215" y="3620"/>
                  </a:lnTo>
                  <a:lnTo>
                    <a:pt x="1215" y="3620"/>
                  </a:lnTo>
                  <a:lnTo>
                    <a:pt x="1215" y="3620"/>
                  </a:lnTo>
                  <a:lnTo>
                    <a:pt x="1215" y="3620"/>
                  </a:lnTo>
                  <a:lnTo>
                    <a:pt x="1215" y="3620"/>
                  </a:lnTo>
                  <a:lnTo>
                    <a:pt x="1215" y="3645"/>
                  </a:lnTo>
                  <a:lnTo>
                    <a:pt x="1215" y="3645"/>
                  </a:lnTo>
                  <a:lnTo>
                    <a:pt x="1215" y="3645"/>
                  </a:lnTo>
                  <a:lnTo>
                    <a:pt x="1215" y="3645"/>
                  </a:lnTo>
                  <a:lnTo>
                    <a:pt x="1215" y="3645"/>
                  </a:lnTo>
                  <a:lnTo>
                    <a:pt x="1215" y="3645"/>
                  </a:lnTo>
                  <a:lnTo>
                    <a:pt x="1215" y="3645"/>
                  </a:lnTo>
                  <a:lnTo>
                    <a:pt x="1215" y="3645"/>
                  </a:lnTo>
                  <a:lnTo>
                    <a:pt x="1240" y="3645"/>
                  </a:lnTo>
                  <a:lnTo>
                    <a:pt x="1240" y="3645"/>
                  </a:lnTo>
                  <a:lnTo>
                    <a:pt x="1240" y="3645"/>
                  </a:lnTo>
                  <a:lnTo>
                    <a:pt x="1240" y="3645"/>
                  </a:lnTo>
                  <a:lnTo>
                    <a:pt x="1240" y="3645"/>
                  </a:lnTo>
                  <a:lnTo>
                    <a:pt x="1240" y="3645"/>
                  </a:lnTo>
                  <a:lnTo>
                    <a:pt x="1240" y="3645"/>
                  </a:lnTo>
                  <a:lnTo>
                    <a:pt x="1240" y="3645"/>
                  </a:lnTo>
                  <a:lnTo>
                    <a:pt x="1240" y="3645"/>
                  </a:lnTo>
                  <a:lnTo>
                    <a:pt x="1240" y="3645"/>
                  </a:lnTo>
                  <a:lnTo>
                    <a:pt x="1240" y="3645"/>
                  </a:lnTo>
                  <a:lnTo>
                    <a:pt x="1240" y="3645"/>
                  </a:lnTo>
                  <a:lnTo>
                    <a:pt x="1240" y="3645"/>
                  </a:lnTo>
                  <a:lnTo>
                    <a:pt x="1240" y="3645"/>
                  </a:lnTo>
                  <a:lnTo>
                    <a:pt x="1240" y="3645"/>
                  </a:lnTo>
                  <a:lnTo>
                    <a:pt x="1240" y="3645"/>
                  </a:lnTo>
                  <a:lnTo>
                    <a:pt x="1240" y="3620"/>
                  </a:lnTo>
                  <a:lnTo>
                    <a:pt x="1240" y="3620"/>
                  </a:lnTo>
                  <a:lnTo>
                    <a:pt x="1240" y="3645"/>
                  </a:lnTo>
                  <a:lnTo>
                    <a:pt x="1240" y="3620"/>
                  </a:lnTo>
                  <a:close/>
                  <a:moveTo>
                    <a:pt x="1265" y="3645"/>
                  </a:moveTo>
                  <a:lnTo>
                    <a:pt x="1265" y="3645"/>
                  </a:lnTo>
                  <a:lnTo>
                    <a:pt x="1265" y="3645"/>
                  </a:lnTo>
                  <a:lnTo>
                    <a:pt x="1265" y="3645"/>
                  </a:lnTo>
                  <a:lnTo>
                    <a:pt x="1265" y="3645"/>
                  </a:lnTo>
                  <a:lnTo>
                    <a:pt x="1265" y="3645"/>
                  </a:lnTo>
                  <a:lnTo>
                    <a:pt x="1265" y="3645"/>
                  </a:lnTo>
                  <a:lnTo>
                    <a:pt x="1265" y="3645"/>
                  </a:lnTo>
                  <a:lnTo>
                    <a:pt x="1265" y="3620"/>
                  </a:lnTo>
                  <a:lnTo>
                    <a:pt x="1265" y="3620"/>
                  </a:lnTo>
                  <a:lnTo>
                    <a:pt x="1265" y="3620"/>
                  </a:lnTo>
                  <a:lnTo>
                    <a:pt x="1265" y="3620"/>
                  </a:lnTo>
                  <a:lnTo>
                    <a:pt x="1265" y="3620"/>
                  </a:lnTo>
                  <a:lnTo>
                    <a:pt x="1265" y="3620"/>
                  </a:lnTo>
                  <a:lnTo>
                    <a:pt x="1265" y="3620"/>
                  </a:lnTo>
                  <a:lnTo>
                    <a:pt x="1240" y="3620"/>
                  </a:lnTo>
                  <a:lnTo>
                    <a:pt x="1240" y="3620"/>
                  </a:lnTo>
                  <a:lnTo>
                    <a:pt x="1240" y="3620"/>
                  </a:lnTo>
                  <a:lnTo>
                    <a:pt x="1240" y="3620"/>
                  </a:lnTo>
                  <a:lnTo>
                    <a:pt x="1240" y="3645"/>
                  </a:lnTo>
                  <a:lnTo>
                    <a:pt x="1240" y="3645"/>
                  </a:lnTo>
                  <a:lnTo>
                    <a:pt x="1240" y="3645"/>
                  </a:lnTo>
                  <a:lnTo>
                    <a:pt x="1240" y="3645"/>
                  </a:lnTo>
                  <a:lnTo>
                    <a:pt x="1265" y="3645"/>
                  </a:lnTo>
                  <a:lnTo>
                    <a:pt x="1265" y="3645"/>
                  </a:lnTo>
                  <a:lnTo>
                    <a:pt x="1265" y="3645"/>
                  </a:lnTo>
                  <a:lnTo>
                    <a:pt x="1265" y="3645"/>
                  </a:lnTo>
                  <a:lnTo>
                    <a:pt x="1240" y="3645"/>
                  </a:lnTo>
                  <a:lnTo>
                    <a:pt x="1265" y="3645"/>
                  </a:lnTo>
                  <a:close/>
                  <a:moveTo>
                    <a:pt x="1141" y="3595"/>
                  </a:moveTo>
                  <a:lnTo>
                    <a:pt x="1141" y="3595"/>
                  </a:lnTo>
                  <a:lnTo>
                    <a:pt x="1141" y="3595"/>
                  </a:lnTo>
                  <a:lnTo>
                    <a:pt x="1141" y="3595"/>
                  </a:lnTo>
                  <a:lnTo>
                    <a:pt x="1141" y="3595"/>
                  </a:lnTo>
                  <a:lnTo>
                    <a:pt x="1141" y="3570"/>
                  </a:lnTo>
                  <a:lnTo>
                    <a:pt x="1141" y="3570"/>
                  </a:lnTo>
                  <a:lnTo>
                    <a:pt x="1141" y="3570"/>
                  </a:lnTo>
                  <a:lnTo>
                    <a:pt x="1141" y="3570"/>
                  </a:lnTo>
                  <a:lnTo>
                    <a:pt x="1141" y="3570"/>
                  </a:lnTo>
                  <a:lnTo>
                    <a:pt x="1141" y="3570"/>
                  </a:lnTo>
                  <a:lnTo>
                    <a:pt x="1141" y="3570"/>
                  </a:lnTo>
                  <a:lnTo>
                    <a:pt x="1141" y="3570"/>
                  </a:lnTo>
                  <a:lnTo>
                    <a:pt x="1141" y="3570"/>
                  </a:lnTo>
                  <a:lnTo>
                    <a:pt x="1141" y="3570"/>
                  </a:lnTo>
                  <a:lnTo>
                    <a:pt x="1116" y="3595"/>
                  </a:lnTo>
                  <a:lnTo>
                    <a:pt x="1116" y="3595"/>
                  </a:lnTo>
                  <a:lnTo>
                    <a:pt x="1091" y="3595"/>
                  </a:lnTo>
                  <a:lnTo>
                    <a:pt x="1091" y="3595"/>
                  </a:lnTo>
                  <a:lnTo>
                    <a:pt x="1091" y="3595"/>
                  </a:lnTo>
                  <a:lnTo>
                    <a:pt x="1091" y="3595"/>
                  </a:lnTo>
                  <a:lnTo>
                    <a:pt x="1091" y="3595"/>
                  </a:lnTo>
                  <a:lnTo>
                    <a:pt x="1091" y="3595"/>
                  </a:lnTo>
                  <a:lnTo>
                    <a:pt x="1091" y="3595"/>
                  </a:lnTo>
                  <a:lnTo>
                    <a:pt x="1091" y="3595"/>
                  </a:lnTo>
                  <a:lnTo>
                    <a:pt x="1091" y="3595"/>
                  </a:lnTo>
                  <a:lnTo>
                    <a:pt x="1091" y="3595"/>
                  </a:lnTo>
                  <a:lnTo>
                    <a:pt x="1091" y="3595"/>
                  </a:lnTo>
                  <a:lnTo>
                    <a:pt x="1066" y="3595"/>
                  </a:lnTo>
                  <a:lnTo>
                    <a:pt x="1066" y="3595"/>
                  </a:lnTo>
                  <a:lnTo>
                    <a:pt x="1066" y="3595"/>
                  </a:lnTo>
                  <a:lnTo>
                    <a:pt x="1066" y="3595"/>
                  </a:lnTo>
                  <a:lnTo>
                    <a:pt x="1066" y="3595"/>
                  </a:lnTo>
                  <a:lnTo>
                    <a:pt x="1066" y="3595"/>
                  </a:lnTo>
                  <a:lnTo>
                    <a:pt x="1066" y="3595"/>
                  </a:lnTo>
                  <a:lnTo>
                    <a:pt x="1066" y="3595"/>
                  </a:lnTo>
                  <a:lnTo>
                    <a:pt x="1066" y="3595"/>
                  </a:lnTo>
                  <a:lnTo>
                    <a:pt x="1066" y="3595"/>
                  </a:lnTo>
                  <a:lnTo>
                    <a:pt x="1066" y="3595"/>
                  </a:lnTo>
                  <a:lnTo>
                    <a:pt x="1066" y="3595"/>
                  </a:lnTo>
                  <a:lnTo>
                    <a:pt x="1066" y="3595"/>
                  </a:lnTo>
                  <a:lnTo>
                    <a:pt x="1066" y="3595"/>
                  </a:lnTo>
                  <a:lnTo>
                    <a:pt x="1066" y="3595"/>
                  </a:lnTo>
                  <a:lnTo>
                    <a:pt x="1066" y="3595"/>
                  </a:lnTo>
                  <a:lnTo>
                    <a:pt x="1066" y="3595"/>
                  </a:lnTo>
                  <a:lnTo>
                    <a:pt x="1066" y="3595"/>
                  </a:lnTo>
                  <a:lnTo>
                    <a:pt x="1066" y="3595"/>
                  </a:lnTo>
                  <a:lnTo>
                    <a:pt x="1091" y="3595"/>
                  </a:lnTo>
                  <a:lnTo>
                    <a:pt x="1091" y="3595"/>
                  </a:lnTo>
                  <a:lnTo>
                    <a:pt x="1091" y="3595"/>
                  </a:lnTo>
                  <a:lnTo>
                    <a:pt x="1091" y="3595"/>
                  </a:lnTo>
                  <a:lnTo>
                    <a:pt x="1091" y="3595"/>
                  </a:lnTo>
                  <a:lnTo>
                    <a:pt x="1091" y="3595"/>
                  </a:lnTo>
                  <a:lnTo>
                    <a:pt x="1091" y="3595"/>
                  </a:lnTo>
                  <a:lnTo>
                    <a:pt x="1091" y="3595"/>
                  </a:lnTo>
                  <a:lnTo>
                    <a:pt x="1091" y="3620"/>
                  </a:lnTo>
                  <a:lnTo>
                    <a:pt x="1091" y="3620"/>
                  </a:lnTo>
                  <a:lnTo>
                    <a:pt x="1091" y="3620"/>
                  </a:lnTo>
                  <a:lnTo>
                    <a:pt x="1091" y="3620"/>
                  </a:lnTo>
                  <a:lnTo>
                    <a:pt x="1091" y="3620"/>
                  </a:lnTo>
                  <a:lnTo>
                    <a:pt x="1116" y="3620"/>
                  </a:lnTo>
                  <a:lnTo>
                    <a:pt x="1116" y="3620"/>
                  </a:lnTo>
                  <a:lnTo>
                    <a:pt x="1116" y="3620"/>
                  </a:lnTo>
                  <a:lnTo>
                    <a:pt x="1116" y="3620"/>
                  </a:lnTo>
                  <a:lnTo>
                    <a:pt x="1116" y="3620"/>
                  </a:lnTo>
                  <a:lnTo>
                    <a:pt x="1116" y="3620"/>
                  </a:lnTo>
                  <a:lnTo>
                    <a:pt x="1116" y="3620"/>
                  </a:lnTo>
                  <a:lnTo>
                    <a:pt x="1116" y="3620"/>
                  </a:lnTo>
                  <a:lnTo>
                    <a:pt x="1116" y="3620"/>
                  </a:lnTo>
                  <a:lnTo>
                    <a:pt x="1116" y="3620"/>
                  </a:lnTo>
                  <a:lnTo>
                    <a:pt x="1116" y="3620"/>
                  </a:lnTo>
                  <a:lnTo>
                    <a:pt x="1116" y="3620"/>
                  </a:lnTo>
                  <a:lnTo>
                    <a:pt x="1141" y="3620"/>
                  </a:lnTo>
                  <a:lnTo>
                    <a:pt x="1141" y="3595"/>
                  </a:lnTo>
                  <a:close/>
                  <a:moveTo>
                    <a:pt x="893" y="3545"/>
                  </a:moveTo>
                  <a:lnTo>
                    <a:pt x="893" y="3545"/>
                  </a:lnTo>
                  <a:close/>
                  <a:moveTo>
                    <a:pt x="1215" y="3645"/>
                  </a:moveTo>
                  <a:lnTo>
                    <a:pt x="1215" y="3645"/>
                  </a:lnTo>
                  <a:lnTo>
                    <a:pt x="1215" y="3620"/>
                  </a:lnTo>
                  <a:lnTo>
                    <a:pt x="1215" y="3620"/>
                  </a:lnTo>
                  <a:lnTo>
                    <a:pt x="1215" y="3620"/>
                  </a:lnTo>
                  <a:lnTo>
                    <a:pt x="1215" y="3620"/>
                  </a:lnTo>
                  <a:lnTo>
                    <a:pt x="1215" y="3620"/>
                  </a:lnTo>
                  <a:lnTo>
                    <a:pt x="1215" y="3620"/>
                  </a:lnTo>
                  <a:lnTo>
                    <a:pt x="1215" y="3620"/>
                  </a:lnTo>
                  <a:lnTo>
                    <a:pt x="1215" y="3620"/>
                  </a:lnTo>
                  <a:lnTo>
                    <a:pt x="1215" y="3620"/>
                  </a:lnTo>
                  <a:lnTo>
                    <a:pt x="1215" y="3620"/>
                  </a:lnTo>
                  <a:lnTo>
                    <a:pt x="1215" y="3620"/>
                  </a:lnTo>
                  <a:lnTo>
                    <a:pt x="1215" y="3620"/>
                  </a:lnTo>
                  <a:lnTo>
                    <a:pt x="1215" y="3620"/>
                  </a:lnTo>
                  <a:lnTo>
                    <a:pt x="1215" y="3620"/>
                  </a:lnTo>
                  <a:lnTo>
                    <a:pt x="1215" y="3620"/>
                  </a:lnTo>
                  <a:lnTo>
                    <a:pt x="1215" y="3620"/>
                  </a:lnTo>
                  <a:lnTo>
                    <a:pt x="1190" y="3620"/>
                  </a:lnTo>
                  <a:lnTo>
                    <a:pt x="1190" y="3620"/>
                  </a:lnTo>
                  <a:lnTo>
                    <a:pt x="1190" y="3620"/>
                  </a:lnTo>
                  <a:lnTo>
                    <a:pt x="1190" y="3620"/>
                  </a:lnTo>
                  <a:lnTo>
                    <a:pt x="1215" y="3620"/>
                  </a:lnTo>
                  <a:lnTo>
                    <a:pt x="1190" y="3620"/>
                  </a:lnTo>
                  <a:lnTo>
                    <a:pt x="1190" y="3620"/>
                  </a:lnTo>
                  <a:lnTo>
                    <a:pt x="1190" y="3620"/>
                  </a:lnTo>
                  <a:lnTo>
                    <a:pt x="1190" y="3595"/>
                  </a:lnTo>
                  <a:lnTo>
                    <a:pt x="1215" y="3595"/>
                  </a:lnTo>
                  <a:lnTo>
                    <a:pt x="1215" y="3595"/>
                  </a:lnTo>
                  <a:lnTo>
                    <a:pt x="1215" y="3595"/>
                  </a:lnTo>
                  <a:lnTo>
                    <a:pt x="1215" y="3595"/>
                  </a:lnTo>
                  <a:lnTo>
                    <a:pt x="1215" y="3595"/>
                  </a:lnTo>
                  <a:lnTo>
                    <a:pt x="1215" y="3595"/>
                  </a:lnTo>
                  <a:lnTo>
                    <a:pt x="1215" y="3595"/>
                  </a:lnTo>
                  <a:lnTo>
                    <a:pt x="1215" y="3595"/>
                  </a:lnTo>
                  <a:lnTo>
                    <a:pt x="1215" y="3595"/>
                  </a:lnTo>
                  <a:lnTo>
                    <a:pt x="1215" y="3595"/>
                  </a:lnTo>
                  <a:lnTo>
                    <a:pt x="1215" y="3595"/>
                  </a:lnTo>
                  <a:lnTo>
                    <a:pt x="1215" y="3595"/>
                  </a:lnTo>
                  <a:lnTo>
                    <a:pt x="1215" y="3595"/>
                  </a:lnTo>
                  <a:lnTo>
                    <a:pt x="1215" y="3595"/>
                  </a:lnTo>
                  <a:lnTo>
                    <a:pt x="1215" y="3595"/>
                  </a:lnTo>
                  <a:lnTo>
                    <a:pt x="1215" y="3595"/>
                  </a:lnTo>
                  <a:lnTo>
                    <a:pt x="1215" y="3595"/>
                  </a:lnTo>
                  <a:lnTo>
                    <a:pt x="1215" y="3595"/>
                  </a:lnTo>
                  <a:lnTo>
                    <a:pt x="1190" y="3595"/>
                  </a:lnTo>
                  <a:lnTo>
                    <a:pt x="1190" y="3595"/>
                  </a:lnTo>
                  <a:lnTo>
                    <a:pt x="1190" y="3595"/>
                  </a:lnTo>
                  <a:lnTo>
                    <a:pt x="1190" y="3595"/>
                  </a:lnTo>
                  <a:lnTo>
                    <a:pt x="1190" y="3595"/>
                  </a:lnTo>
                  <a:lnTo>
                    <a:pt x="1190" y="3595"/>
                  </a:lnTo>
                  <a:lnTo>
                    <a:pt x="1190" y="3595"/>
                  </a:lnTo>
                  <a:lnTo>
                    <a:pt x="1190" y="3595"/>
                  </a:lnTo>
                  <a:lnTo>
                    <a:pt x="1190" y="3595"/>
                  </a:lnTo>
                  <a:lnTo>
                    <a:pt x="1190" y="3595"/>
                  </a:lnTo>
                  <a:lnTo>
                    <a:pt x="1190" y="3595"/>
                  </a:lnTo>
                  <a:lnTo>
                    <a:pt x="1190" y="3595"/>
                  </a:lnTo>
                  <a:lnTo>
                    <a:pt x="1190" y="3595"/>
                  </a:lnTo>
                  <a:lnTo>
                    <a:pt x="1190" y="3620"/>
                  </a:lnTo>
                  <a:lnTo>
                    <a:pt x="1190" y="3620"/>
                  </a:lnTo>
                  <a:lnTo>
                    <a:pt x="1190" y="3620"/>
                  </a:lnTo>
                  <a:lnTo>
                    <a:pt x="1190" y="3620"/>
                  </a:lnTo>
                  <a:lnTo>
                    <a:pt x="1190" y="3620"/>
                  </a:lnTo>
                  <a:lnTo>
                    <a:pt x="1190" y="3620"/>
                  </a:lnTo>
                  <a:lnTo>
                    <a:pt x="1166" y="3620"/>
                  </a:lnTo>
                  <a:lnTo>
                    <a:pt x="1166" y="3620"/>
                  </a:lnTo>
                  <a:lnTo>
                    <a:pt x="1166" y="3620"/>
                  </a:lnTo>
                  <a:lnTo>
                    <a:pt x="1166" y="3620"/>
                  </a:lnTo>
                  <a:lnTo>
                    <a:pt x="1166" y="3595"/>
                  </a:lnTo>
                  <a:lnTo>
                    <a:pt x="1166" y="3595"/>
                  </a:lnTo>
                  <a:lnTo>
                    <a:pt x="1166" y="3620"/>
                  </a:lnTo>
                  <a:lnTo>
                    <a:pt x="1166" y="3620"/>
                  </a:lnTo>
                  <a:lnTo>
                    <a:pt x="1166" y="3620"/>
                  </a:lnTo>
                  <a:lnTo>
                    <a:pt x="1166" y="3620"/>
                  </a:lnTo>
                  <a:lnTo>
                    <a:pt x="1166" y="3620"/>
                  </a:lnTo>
                  <a:lnTo>
                    <a:pt x="1166" y="3620"/>
                  </a:lnTo>
                  <a:lnTo>
                    <a:pt x="1166" y="3620"/>
                  </a:lnTo>
                  <a:lnTo>
                    <a:pt x="1166" y="3620"/>
                  </a:lnTo>
                  <a:lnTo>
                    <a:pt x="1166" y="3620"/>
                  </a:lnTo>
                  <a:lnTo>
                    <a:pt x="1166" y="3620"/>
                  </a:lnTo>
                  <a:lnTo>
                    <a:pt x="1166" y="3620"/>
                  </a:lnTo>
                  <a:lnTo>
                    <a:pt x="1166" y="3620"/>
                  </a:lnTo>
                  <a:lnTo>
                    <a:pt x="1166" y="3620"/>
                  </a:lnTo>
                  <a:lnTo>
                    <a:pt x="1166" y="3620"/>
                  </a:lnTo>
                  <a:lnTo>
                    <a:pt x="1166" y="3620"/>
                  </a:lnTo>
                  <a:lnTo>
                    <a:pt x="1166" y="3620"/>
                  </a:lnTo>
                  <a:lnTo>
                    <a:pt x="1166" y="3620"/>
                  </a:lnTo>
                  <a:lnTo>
                    <a:pt x="1141" y="3645"/>
                  </a:lnTo>
                  <a:lnTo>
                    <a:pt x="1141" y="3645"/>
                  </a:lnTo>
                  <a:lnTo>
                    <a:pt x="1141" y="3645"/>
                  </a:lnTo>
                  <a:lnTo>
                    <a:pt x="1141" y="3645"/>
                  </a:lnTo>
                  <a:lnTo>
                    <a:pt x="1141" y="3645"/>
                  </a:lnTo>
                  <a:lnTo>
                    <a:pt x="1141" y="3645"/>
                  </a:lnTo>
                  <a:lnTo>
                    <a:pt x="1141" y="3645"/>
                  </a:lnTo>
                  <a:lnTo>
                    <a:pt x="1141" y="3645"/>
                  </a:lnTo>
                  <a:lnTo>
                    <a:pt x="1141" y="3645"/>
                  </a:lnTo>
                  <a:lnTo>
                    <a:pt x="1141" y="3645"/>
                  </a:lnTo>
                  <a:lnTo>
                    <a:pt x="1166" y="3620"/>
                  </a:lnTo>
                  <a:lnTo>
                    <a:pt x="1166" y="3620"/>
                  </a:lnTo>
                  <a:lnTo>
                    <a:pt x="1166" y="3645"/>
                  </a:lnTo>
                  <a:lnTo>
                    <a:pt x="1166" y="3645"/>
                  </a:lnTo>
                  <a:lnTo>
                    <a:pt x="1166" y="3645"/>
                  </a:lnTo>
                  <a:lnTo>
                    <a:pt x="1166" y="3645"/>
                  </a:lnTo>
                  <a:lnTo>
                    <a:pt x="1166" y="3645"/>
                  </a:lnTo>
                  <a:lnTo>
                    <a:pt x="1166" y="3645"/>
                  </a:lnTo>
                  <a:lnTo>
                    <a:pt x="1166" y="3645"/>
                  </a:lnTo>
                  <a:lnTo>
                    <a:pt x="1166" y="3645"/>
                  </a:lnTo>
                  <a:lnTo>
                    <a:pt x="1166" y="3645"/>
                  </a:lnTo>
                  <a:lnTo>
                    <a:pt x="1166" y="3645"/>
                  </a:lnTo>
                  <a:lnTo>
                    <a:pt x="1166" y="3645"/>
                  </a:lnTo>
                  <a:lnTo>
                    <a:pt x="1166" y="3645"/>
                  </a:lnTo>
                  <a:lnTo>
                    <a:pt x="1166" y="3645"/>
                  </a:lnTo>
                  <a:lnTo>
                    <a:pt x="1166" y="3645"/>
                  </a:lnTo>
                  <a:lnTo>
                    <a:pt x="1166" y="3645"/>
                  </a:lnTo>
                  <a:lnTo>
                    <a:pt x="1166" y="3645"/>
                  </a:lnTo>
                  <a:lnTo>
                    <a:pt x="1166" y="3645"/>
                  </a:lnTo>
                  <a:lnTo>
                    <a:pt x="1166" y="3645"/>
                  </a:lnTo>
                  <a:lnTo>
                    <a:pt x="1166" y="3645"/>
                  </a:lnTo>
                  <a:lnTo>
                    <a:pt x="1166" y="3645"/>
                  </a:lnTo>
                  <a:lnTo>
                    <a:pt x="1190" y="3645"/>
                  </a:lnTo>
                  <a:lnTo>
                    <a:pt x="1190" y="3645"/>
                  </a:lnTo>
                  <a:lnTo>
                    <a:pt x="1190" y="3645"/>
                  </a:lnTo>
                  <a:lnTo>
                    <a:pt x="1190" y="3645"/>
                  </a:lnTo>
                  <a:lnTo>
                    <a:pt x="1190" y="3645"/>
                  </a:lnTo>
                  <a:lnTo>
                    <a:pt x="1190" y="3645"/>
                  </a:lnTo>
                  <a:lnTo>
                    <a:pt x="1190" y="3645"/>
                  </a:lnTo>
                  <a:lnTo>
                    <a:pt x="1190" y="3645"/>
                  </a:lnTo>
                  <a:lnTo>
                    <a:pt x="1190" y="3645"/>
                  </a:lnTo>
                  <a:lnTo>
                    <a:pt x="1190" y="3645"/>
                  </a:lnTo>
                  <a:lnTo>
                    <a:pt x="1190" y="3645"/>
                  </a:lnTo>
                  <a:lnTo>
                    <a:pt x="1190" y="3645"/>
                  </a:lnTo>
                  <a:lnTo>
                    <a:pt x="1190" y="3645"/>
                  </a:lnTo>
                  <a:lnTo>
                    <a:pt x="1215" y="3645"/>
                  </a:lnTo>
                  <a:close/>
                  <a:moveTo>
                    <a:pt x="943" y="3521"/>
                  </a:moveTo>
                  <a:lnTo>
                    <a:pt x="917" y="3521"/>
                  </a:lnTo>
                  <a:lnTo>
                    <a:pt x="917" y="3521"/>
                  </a:lnTo>
                  <a:lnTo>
                    <a:pt x="917" y="3521"/>
                  </a:lnTo>
                  <a:lnTo>
                    <a:pt x="917" y="3521"/>
                  </a:lnTo>
                  <a:lnTo>
                    <a:pt x="917" y="3521"/>
                  </a:lnTo>
                  <a:lnTo>
                    <a:pt x="917" y="3521"/>
                  </a:lnTo>
                  <a:lnTo>
                    <a:pt x="917" y="3521"/>
                  </a:lnTo>
                  <a:lnTo>
                    <a:pt x="943" y="3545"/>
                  </a:lnTo>
                  <a:lnTo>
                    <a:pt x="943" y="3521"/>
                  </a:lnTo>
                  <a:close/>
                  <a:moveTo>
                    <a:pt x="348" y="3149"/>
                  </a:moveTo>
                  <a:lnTo>
                    <a:pt x="348" y="3149"/>
                  </a:lnTo>
                  <a:lnTo>
                    <a:pt x="348" y="3124"/>
                  </a:lnTo>
                  <a:lnTo>
                    <a:pt x="348" y="3149"/>
                  </a:lnTo>
                  <a:close/>
                  <a:moveTo>
                    <a:pt x="174" y="2975"/>
                  </a:moveTo>
                  <a:lnTo>
                    <a:pt x="174" y="2975"/>
                  </a:lnTo>
                  <a:close/>
                  <a:moveTo>
                    <a:pt x="868" y="3595"/>
                  </a:moveTo>
                  <a:lnTo>
                    <a:pt x="868" y="3595"/>
                  </a:lnTo>
                  <a:lnTo>
                    <a:pt x="868" y="3595"/>
                  </a:lnTo>
                  <a:lnTo>
                    <a:pt x="868" y="3595"/>
                  </a:lnTo>
                  <a:lnTo>
                    <a:pt x="868" y="3595"/>
                  </a:lnTo>
                  <a:lnTo>
                    <a:pt x="868" y="3595"/>
                  </a:lnTo>
                  <a:lnTo>
                    <a:pt x="868" y="3595"/>
                  </a:lnTo>
                  <a:lnTo>
                    <a:pt x="868" y="3620"/>
                  </a:lnTo>
                  <a:lnTo>
                    <a:pt x="868" y="3620"/>
                  </a:lnTo>
                  <a:lnTo>
                    <a:pt x="868" y="3595"/>
                  </a:lnTo>
                  <a:lnTo>
                    <a:pt x="868" y="3595"/>
                  </a:lnTo>
                  <a:lnTo>
                    <a:pt x="893" y="3595"/>
                  </a:lnTo>
                  <a:lnTo>
                    <a:pt x="893" y="3595"/>
                  </a:lnTo>
                  <a:lnTo>
                    <a:pt x="893" y="3595"/>
                  </a:lnTo>
                  <a:lnTo>
                    <a:pt x="868" y="3595"/>
                  </a:lnTo>
                  <a:close/>
                  <a:moveTo>
                    <a:pt x="3645" y="3149"/>
                  </a:moveTo>
                  <a:lnTo>
                    <a:pt x="3645" y="3149"/>
                  </a:lnTo>
                  <a:lnTo>
                    <a:pt x="3645" y="3149"/>
                  </a:lnTo>
                  <a:lnTo>
                    <a:pt x="3645" y="3149"/>
                  </a:lnTo>
                  <a:lnTo>
                    <a:pt x="3645" y="3149"/>
                  </a:lnTo>
                  <a:lnTo>
                    <a:pt x="3645" y="3149"/>
                  </a:lnTo>
                  <a:lnTo>
                    <a:pt x="3645" y="3149"/>
                  </a:lnTo>
                  <a:lnTo>
                    <a:pt x="3645" y="3149"/>
                  </a:lnTo>
                  <a:lnTo>
                    <a:pt x="3645" y="3149"/>
                  </a:lnTo>
                  <a:lnTo>
                    <a:pt x="3645" y="3149"/>
                  </a:lnTo>
                  <a:lnTo>
                    <a:pt x="3645" y="3173"/>
                  </a:lnTo>
                  <a:lnTo>
                    <a:pt x="3645" y="3173"/>
                  </a:lnTo>
                  <a:lnTo>
                    <a:pt x="3645" y="3173"/>
                  </a:lnTo>
                  <a:lnTo>
                    <a:pt x="3645" y="3149"/>
                  </a:lnTo>
                  <a:close/>
                  <a:moveTo>
                    <a:pt x="620" y="3372"/>
                  </a:moveTo>
                  <a:lnTo>
                    <a:pt x="620" y="3372"/>
                  </a:lnTo>
                  <a:lnTo>
                    <a:pt x="620" y="3372"/>
                  </a:lnTo>
                  <a:lnTo>
                    <a:pt x="620" y="3372"/>
                  </a:lnTo>
                  <a:lnTo>
                    <a:pt x="620" y="3372"/>
                  </a:lnTo>
                  <a:lnTo>
                    <a:pt x="620" y="3372"/>
                  </a:lnTo>
                  <a:lnTo>
                    <a:pt x="620" y="3372"/>
                  </a:lnTo>
                  <a:lnTo>
                    <a:pt x="620" y="3372"/>
                  </a:lnTo>
                  <a:lnTo>
                    <a:pt x="620" y="3372"/>
                  </a:lnTo>
                  <a:lnTo>
                    <a:pt x="620" y="3372"/>
                  </a:lnTo>
                  <a:lnTo>
                    <a:pt x="620" y="3372"/>
                  </a:lnTo>
                  <a:lnTo>
                    <a:pt x="620" y="3347"/>
                  </a:lnTo>
                  <a:lnTo>
                    <a:pt x="620" y="3347"/>
                  </a:lnTo>
                  <a:lnTo>
                    <a:pt x="620" y="3347"/>
                  </a:lnTo>
                  <a:lnTo>
                    <a:pt x="620" y="3347"/>
                  </a:lnTo>
                  <a:lnTo>
                    <a:pt x="620" y="3347"/>
                  </a:lnTo>
                  <a:lnTo>
                    <a:pt x="620" y="3347"/>
                  </a:lnTo>
                  <a:lnTo>
                    <a:pt x="620" y="3347"/>
                  </a:lnTo>
                  <a:lnTo>
                    <a:pt x="620" y="3347"/>
                  </a:lnTo>
                  <a:lnTo>
                    <a:pt x="620" y="3347"/>
                  </a:lnTo>
                  <a:lnTo>
                    <a:pt x="620" y="3347"/>
                  </a:lnTo>
                  <a:lnTo>
                    <a:pt x="620" y="3347"/>
                  </a:lnTo>
                  <a:lnTo>
                    <a:pt x="620" y="3347"/>
                  </a:lnTo>
                  <a:lnTo>
                    <a:pt x="620" y="3372"/>
                  </a:lnTo>
                  <a:close/>
                  <a:moveTo>
                    <a:pt x="75" y="2876"/>
                  </a:moveTo>
                  <a:lnTo>
                    <a:pt x="75" y="2876"/>
                  </a:lnTo>
                  <a:lnTo>
                    <a:pt x="75" y="2876"/>
                  </a:lnTo>
                  <a:lnTo>
                    <a:pt x="75" y="2900"/>
                  </a:lnTo>
                  <a:lnTo>
                    <a:pt x="75" y="2900"/>
                  </a:lnTo>
                  <a:lnTo>
                    <a:pt x="75" y="2900"/>
                  </a:lnTo>
                  <a:lnTo>
                    <a:pt x="75" y="2900"/>
                  </a:lnTo>
                  <a:lnTo>
                    <a:pt x="75" y="2900"/>
                  </a:lnTo>
                  <a:lnTo>
                    <a:pt x="75" y="2900"/>
                  </a:lnTo>
                  <a:lnTo>
                    <a:pt x="75" y="2900"/>
                  </a:lnTo>
                  <a:lnTo>
                    <a:pt x="75" y="2900"/>
                  </a:lnTo>
                  <a:lnTo>
                    <a:pt x="75" y="2900"/>
                  </a:lnTo>
                  <a:lnTo>
                    <a:pt x="75" y="2900"/>
                  </a:lnTo>
                  <a:lnTo>
                    <a:pt x="75" y="2900"/>
                  </a:lnTo>
                  <a:lnTo>
                    <a:pt x="75" y="2900"/>
                  </a:lnTo>
                  <a:lnTo>
                    <a:pt x="75" y="2900"/>
                  </a:lnTo>
                  <a:lnTo>
                    <a:pt x="99" y="2900"/>
                  </a:lnTo>
                  <a:lnTo>
                    <a:pt x="99" y="2900"/>
                  </a:lnTo>
                  <a:lnTo>
                    <a:pt x="99" y="2900"/>
                  </a:lnTo>
                  <a:lnTo>
                    <a:pt x="99" y="2900"/>
                  </a:lnTo>
                  <a:lnTo>
                    <a:pt x="99" y="2900"/>
                  </a:lnTo>
                  <a:lnTo>
                    <a:pt x="99" y="2900"/>
                  </a:lnTo>
                  <a:lnTo>
                    <a:pt x="99" y="2900"/>
                  </a:lnTo>
                  <a:lnTo>
                    <a:pt x="99" y="2900"/>
                  </a:lnTo>
                  <a:lnTo>
                    <a:pt x="99" y="2900"/>
                  </a:lnTo>
                  <a:lnTo>
                    <a:pt x="99" y="2900"/>
                  </a:lnTo>
                  <a:lnTo>
                    <a:pt x="99" y="2900"/>
                  </a:lnTo>
                  <a:lnTo>
                    <a:pt x="124" y="2900"/>
                  </a:lnTo>
                  <a:lnTo>
                    <a:pt x="99" y="2900"/>
                  </a:lnTo>
                  <a:lnTo>
                    <a:pt x="99" y="2900"/>
                  </a:lnTo>
                  <a:lnTo>
                    <a:pt x="99" y="2900"/>
                  </a:lnTo>
                  <a:lnTo>
                    <a:pt x="99" y="2900"/>
                  </a:lnTo>
                  <a:lnTo>
                    <a:pt x="99" y="2900"/>
                  </a:lnTo>
                  <a:lnTo>
                    <a:pt x="99" y="2900"/>
                  </a:lnTo>
                  <a:lnTo>
                    <a:pt x="99" y="2900"/>
                  </a:lnTo>
                  <a:lnTo>
                    <a:pt x="99" y="2876"/>
                  </a:lnTo>
                  <a:lnTo>
                    <a:pt x="99" y="2876"/>
                  </a:lnTo>
                  <a:lnTo>
                    <a:pt x="99" y="2876"/>
                  </a:lnTo>
                  <a:lnTo>
                    <a:pt x="99" y="2876"/>
                  </a:lnTo>
                  <a:lnTo>
                    <a:pt x="99" y="2876"/>
                  </a:lnTo>
                  <a:lnTo>
                    <a:pt x="99" y="2876"/>
                  </a:lnTo>
                  <a:lnTo>
                    <a:pt x="99" y="2876"/>
                  </a:lnTo>
                  <a:lnTo>
                    <a:pt x="99" y="2876"/>
                  </a:lnTo>
                  <a:lnTo>
                    <a:pt x="99" y="2876"/>
                  </a:lnTo>
                  <a:lnTo>
                    <a:pt x="75" y="2876"/>
                  </a:lnTo>
                  <a:lnTo>
                    <a:pt x="99" y="2876"/>
                  </a:lnTo>
                  <a:lnTo>
                    <a:pt x="99" y="2876"/>
                  </a:lnTo>
                  <a:lnTo>
                    <a:pt x="99" y="2876"/>
                  </a:lnTo>
                  <a:lnTo>
                    <a:pt x="99" y="2876"/>
                  </a:lnTo>
                  <a:lnTo>
                    <a:pt x="99" y="2851"/>
                  </a:lnTo>
                  <a:lnTo>
                    <a:pt x="99" y="2851"/>
                  </a:lnTo>
                  <a:lnTo>
                    <a:pt x="75" y="2851"/>
                  </a:lnTo>
                  <a:lnTo>
                    <a:pt x="75" y="2851"/>
                  </a:lnTo>
                  <a:lnTo>
                    <a:pt x="75" y="2851"/>
                  </a:lnTo>
                  <a:lnTo>
                    <a:pt x="75" y="2851"/>
                  </a:lnTo>
                  <a:lnTo>
                    <a:pt x="75" y="2851"/>
                  </a:lnTo>
                  <a:lnTo>
                    <a:pt x="75" y="2851"/>
                  </a:lnTo>
                  <a:lnTo>
                    <a:pt x="75" y="2851"/>
                  </a:lnTo>
                  <a:lnTo>
                    <a:pt x="75" y="2851"/>
                  </a:lnTo>
                  <a:lnTo>
                    <a:pt x="75" y="2851"/>
                  </a:lnTo>
                  <a:lnTo>
                    <a:pt x="75" y="2851"/>
                  </a:lnTo>
                  <a:lnTo>
                    <a:pt x="50" y="2827"/>
                  </a:lnTo>
                  <a:lnTo>
                    <a:pt x="50" y="2827"/>
                  </a:lnTo>
                  <a:lnTo>
                    <a:pt x="50" y="2827"/>
                  </a:lnTo>
                  <a:lnTo>
                    <a:pt x="50" y="2827"/>
                  </a:lnTo>
                  <a:lnTo>
                    <a:pt x="50" y="2827"/>
                  </a:lnTo>
                  <a:lnTo>
                    <a:pt x="25" y="2827"/>
                  </a:lnTo>
                  <a:lnTo>
                    <a:pt x="25" y="2827"/>
                  </a:lnTo>
                  <a:lnTo>
                    <a:pt x="25" y="2827"/>
                  </a:lnTo>
                  <a:lnTo>
                    <a:pt x="0" y="2827"/>
                  </a:lnTo>
                  <a:lnTo>
                    <a:pt x="25" y="2827"/>
                  </a:lnTo>
                  <a:lnTo>
                    <a:pt x="25" y="2827"/>
                  </a:lnTo>
                  <a:lnTo>
                    <a:pt x="25" y="2827"/>
                  </a:lnTo>
                  <a:lnTo>
                    <a:pt x="25" y="2851"/>
                  </a:lnTo>
                  <a:lnTo>
                    <a:pt x="25" y="2851"/>
                  </a:lnTo>
                  <a:lnTo>
                    <a:pt x="25" y="2851"/>
                  </a:lnTo>
                  <a:lnTo>
                    <a:pt x="25" y="2851"/>
                  </a:lnTo>
                  <a:lnTo>
                    <a:pt x="25" y="2851"/>
                  </a:lnTo>
                  <a:lnTo>
                    <a:pt x="25" y="2851"/>
                  </a:lnTo>
                  <a:lnTo>
                    <a:pt x="25" y="2851"/>
                  </a:lnTo>
                  <a:lnTo>
                    <a:pt x="25" y="2851"/>
                  </a:lnTo>
                  <a:lnTo>
                    <a:pt x="25" y="2851"/>
                  </a:lnTo>
                  <a:lnTo>
                    <a:pt x="50" y="2851"/>
                  </a:lnTo>
                  <a:lnTo>
                    <a:pt x="50" y="2851"/>
                  </a:lnTo>
                  <a:lnTo>
                    <a:pt x="50" y="2851"/>
                  </a:lnTo>
                  <a:lnTo>
                    <a:pt x="50" y="2851"/>
                  </a:lnTo>
                  <a:lnTo>
                    <a:pt x="50" y="2851"/>
                  </a:lnTo>
                  <a:lnTo>
                    <a:pt x="50" y="2851"/>
                  </a:lnTo>
                  <a:lnTo>
                    <a:pt x="50" y="2876"/>
                  </a:lnTo>
                  <a:lnTo>
                    <a:pt x="25" y="2876"/>
                  </a:lnTo>
                  <a:lnTo>
                    <a:pt x="25" y="2876"/>
                  </a:lnTo>
                  <a:lnTo>
                    <a:pt x="25" y="2876"/>
                  </a:lnTo>
                  <a:lnTo>
                    <a:pt x="25" y="2876"/>
                  </a:lnTo>
                  <a:lnTo>
                    <a:pt x="25" y="2876"/>
                  </a:lnTo>
                  <a:lnTo>
                    <a:pt x="25" y="2876"/>
                  </a:lnTo>
                  <a:lnTo>
                    <a:pt x="25" y="2876"/>
                  </a:lnTo>
                  <a:lnTo>
                    <a:pt x="25" y="2876"/>
                  </a:lnTo>
                  <a:lnTo>
                    <a:pt x="50" y="2876"/>
                  </a:lnTo>
                  <a:lnTo>
                    <a:pt x="50" y="2876"/>
                  </a:lnTo>
                  <a:lnTo>
                    <a:pt x="50" y="2876"/>
                  </a:lnTo>
                  <a:lnTo>
                    <a:pt x="50" y="2876"/>
                  </a:lnTo>
                  <a:lnTo>
                    <a:pt x="50" y="2876"/>
                  </a:lnTo>
                  <a:lnTo>
                    <a:pt x="50" y="2876"/>
                  </a:lnTo>
                  <a:lnTo>
                    <a:pt x="50" y="2876"/>
                  </a:lnTo>
                  <a:lnTo>
                    <a:pt x="50" y="2876"/>
                  </a:lnTo>
                  <a:lnTo>
                    <a:pt x="50" y="2876"/>
                  </a:lnTo>
                  <a:lnTo>
                    <a:pt x="50" y="2876"/>
                  </a:lnTo>
                  <a:lnTo>
                    <a:pt x="50" y="2900"/>
                  </a:lnTo>
                  <a:lnTo>
                    <a:pt x="50" y="2900"/>
                  </a:lnTo>
                  <a:lnTo>
                    <a:pt x="50" y="2900"/>
                  </a:lnTo>
                  <a:lnTo>
                    <a:pt x="50" y="2900"/>
                  </a:lnTo>
                  <a:lnTo>
                    <a:pt x="50" y="2900"/>
                  </a:lnTo>
                  <a:lnTo>
                    <a:pt x="75" y="2876"/>
                  </a:lnTo>
                  <a:close/>
                  <a:moveTo>
                    <a:pt x="769" y="3422"/>
                  </a:moveTo>
                  <a:lnTo>
                    <a:pt x="769" y="3422"/>
                  </a:lnTo>
                  <a:lnTo>
                    <a:pt x="769" y="3396"/>
                  </a:lnTo>
                  <a:lnTo>
                    <a:pt x="769" y="3396"/>
                  </a:lnTo>
                  <a:lnTo>
                    <a:pt x="769" y="3396"/>
                  </a:lnTo>
                  <a:lnTo>
                    <a:pt x="769" y="3396"/>
                  </a:lnTo>
                  <a:lnTo>
                    <a:pt x="769" y="3396"/>
                  </a:lnTo>
                  <a:lnTo>
                    <a:pt x="769" y="3396"/>
                  </a:lnTo>
                  <a:lnTo>
                    <a:pt x="769" y="3396"/>
                  </a:lnTo>
                  <a:lnTo>
                    <a:pt x="769" y="3396"/>
                  </a:lnTo>
                  <a:lnTo>
                    <a:pt x="744" y="3396"/>
                  </a:lnTo>
                  <a:lnTo>
                    <a:pt x="744" y="3396"/>
                  </a:lnTo>
                  <a:lnTo>
                    <a:pt x="744" y="3396"/>
                  </a:lnTo>
                  <a:lnTo>
                    <a:pt x="744" y="3396"/>
                  </a:lnTo>
                  <a:lnTo>
                    <a:pt x="744" y="3396"/>
                  </a:lnTo>
                  <a:lnTo>
                    <a:pt x="744" y="3396"/>
                  </a:lnTo>
                  <a:lnTo>
                    <a:pt x="744" y="3396"/>
                  </a:lnTo>
                  <a:lnTo>
                    <a:pt x="744" y="3396"/>
                  </a:lnTo>
                  <a:lnTo>
                    <a:pt x="744" y="3396"/>
                  </a:lnTo>
                  <a:lnTo>
                    <a:pt x="744" y="3396"/>
                  </a:lnTo>
                  <a:lnTo>
                    <a:pt x="744" y="3422"/>
                  </a:lnTo>
                  <a:lnTo>
                    <a:pt x="744" y="3422"/>
                  </a:lnTo>
                  <a:lnTo>
                    <a:pt x="744" y="3422"/>
                  </a:lnTo>
                  <a:lnTo>
                    <a:pt x="744" y="3422"/>
                  </a:lnTo>
                  <a:lnTo>
                    <a:pt x="744" y="3422"/>
                  </a:lnTo>
                  <a:lnTo>
                    <a:pt x="744" y="3422"/>
                  </a:lnTo>
                  <a:lnTo>
                    <a:pt x="744" y="3422"/>
                  </a:lnTo>
                  <a:lnTo>
                    <a:pt x="744" y="3422"/>
                  </a:lnTo>
                  <a:lnTo>
                    <a:pt x="744" y="3422"/>
                  </a:lnTo>
                  <a:lnTo>
                    <a:pt x="744" y="3422"/>
                  </a:lnTo>
                  <a:lnTo>
                    <a:pt x="744" y="3422"/>
                  </a:lnTo>
                  <a:lnTo>
                    <a:pt x="744" y="3422"/>
                  </a:lnTo>
                  <a:lnTo>
                    <a:pt x="769" y="3422"/>
                  </a:lnTo>
                  <a:close/>
                  <a:moveTo>
                    <a:pt x="868" y="3595"/>
                  </a:moveTo>
                  <a:lnTo>
                    <a:pt x="843" y="3595"/>
                  </a:lnTo>
                  <a:lnTo>
                    <a:pt x="843" y="3595"/>
                  </a:lnTo>
                  <a:lnTo>
                    <a:pt x="843" y="3620"/>
                  </a:lnTo>
                  <a:lnTo>
                    <a:pt x="843" y="3620"/>
                  </a:lnTo>
                  <a:lnTo>
                    <a:pt x="843" y="3620"/>
                  </a:lnTo>
                  <a:lnTo>
                    <a:pt x="843" y="3620"/>
                  </a:lnTo>
                  <a:lnTo>
                    <a:pt x="843" y="3620"/>
                  </a:lnTo>
                  <a:lnTo>
                    <a:pt x="843" y="3620"/>
                  </a:lnTo>
                  <a:lnTo>
                    <a:pt x="843" y="3620"/>
                  </a:lnTo>
                  <a:lnTo>
                    <a:pt x="843" y="3620"/>
                  </a:lnTo>
                  <a:lnTo>
                    <a:pt x="843" y="3620"/>
                  </a:lnTo>
                  <a:lnTo>
                    <a:pt x="868" y="3620"/>
                  </a:lnTo>
                  <a:lnTo>
                    <a:pt x="843" y="3620"/>
                  </a:lnTo>
                  <a:lnTo>
                    <a:pt x="868" y="3620"/>
                  </a:lnTo>
                  <a:lnTo>
                    <a:pt x="868" y="3595"/>
                  </a:lnTo>
                  <a:close/>
                  <a:moveTo>
                    <a:pt x="595" y="3372"/>
                  </a:moveTo>
                  <a:lnTo>
                    <a:pt x="595" y="3372"/>
                  </a:lnTo>
                  <a:lnTo>
                    <a:pt x="571" y="3372"/>
                  </a:lnTo>
                  <a:lnTo>
                    <a:pt x="571" y="3372"/>
                  </a:lnTo>
                  <a:lnTo>
                    <a:pt x="571" y="3372"/>
                  </a:lnTo>
                  <a:lnTo>
                    <a:pt x="571" y="3372"/>
                  </a:lnTo>
                  <a:lnTo>
                    <a:pt x="571" y="3372"/>
                  </a:lnTo>
                  <a:lnTo>
                    <a:pt x="571" y="3372"/>
                  </a:lnTo>
                  <a:lnTo>
                    <a:pt x="571" y="3372"/>
                  </a:lnTo>
                  <a:lnTo>
                    <a:pt x="571" y="3372"/>
                  </a:lnTo>
                  <a:lnTo>
                    <a:pt x="571" y="3372"/>
                  </a:lnTo>
                  <a:lnTo>
                    <a:pt x="571" y="3372"/>
                  </a:lnTo>
                  <a:lnTo>
                    <a:pt x="571" y="3372"/>
                  </a:lnTo>
                  <a:lnTo>
                    <a:pt x="571" y="3372"/>
                  </a:lnTo>
                  <a:lnTo>
                    <a:pt x="571" y="3396"/>
                  </a:lnTo>
                  <a:lnTo>
                    <a:pt x="595" y="3396"/>
                  </a:lnTo>
                  <a:lnTo>
                    <a:pt x="595" y="3396"/>
                  </a:lnTo>
                  <a:lnTo>
                    <a:pt x="595" y="3396"/>
                  </a:lnTo>
                  <a:lnTo>
                    <a:pt x="595" y="3372"/>
                  </a:lnTo>
                  <a:close/>
                  <a:moveTo>
                    <a:pt x="670" y="3521"/>
                  </a:moveTo>
                  <a:lnTo>
                    <a:pt x="670" y="3521"/>
                  </a:lnTo>
                  <a:lnTo>
                    <a:pt x="670" y="3495"/>
                  </a:lnTo>
                  <a:lnTo>
                    <a:pt x="670" y="3495"/>
                  </a:lnTo>
                  <a:lnTo>
                    <a:pt x="670" y="3495"/>
                  </a:lnTo>
                  <a:lnTo>
                    <a:pt x="670" y="3495"/>
                  </a:lnTo>
                  <a:lnTo>
                    <a:pt x="670" y="3495"/>
                  </a:lnTo>
                  <a:lnTo>
                    <a:pt x="670" y="3495"/>
                  </a:lnTo>
                  <a:lnTo>
                    <a:pt x="670" y="3495"/>
                  </a:lnTo>
                  <a:lnTo>
                    <a:pt x="670" y="3495"/>
                  </a:lnTo>
                  <a:lnTo>
                    <a:pt x="670" y="3495"/>
                  </a:lnTo>
                  <a:lnTo>
                    <a:pt x="670" y="3495"/>
                  </a:lnTo>
                  <a:lnTo>
                    <a:pt x="670" y="3495"/>
                  </a:lnTo>
                  <a:lnTo>
                    <a:pt x="670" y="3495"/>
                  </a:lnTo>
                  <a:lnTo>
                    <a:pt x="645" y="3471"/>
                  </a:lnTo>
                  <a:lnTo>
                    <a:pt x="645" y="3471"/>
                  </a:lnTo>
                  <a:lnTo>
                    <a:pt x="645" y="3471"/>
                  </a:lnTo>
                  <a:lnTo>
                    <a:pt x="645" y="3471"/>
                  </a:lnTo>
                  <a:lnTo>
                    <a:pt x="645" y="3471"/>
                  </a:lnTo>
                  <a:lnTo>
                    <a:pt x="645" y="3471"/>
                  </a:lnTo>
                  <a:lnTo>
                    <a:pt x="645" y="3446"/>
                  </a:lnTo>
                  <a:lnTo>
                    <a:pt x="645" y="3446"/>
                  </a:lnTo>
                  <a:lnTo>
                    <a:pt x="645" y="3446"/>
                  </a:lnTo>
                  <a:lnTo>
                    <a:pt x="645" y="3446"/>
                  </a:lnTo>
                  <a:lnTo>
                    <a:pt x="645" y="3446"/>
                  </a:lnTo>
                  <a:lnTo>
                    <a:pt x="645" y="3446"/>
                  </a:lnTo>
                  <a:lnTo>
                    <a:pt x="645" y="3446"/>
                  </a:lnTo>
                  <a:lnTo>
                    <a:pt x="645" y="3446"/>
                  </a:lnTo>
                  <a:lnTo>
                    <a:pt x="645" y="3446"/>
                  </a:lnTo>
                  <a:lnTo>
                    <a:pt x="645" y="3446"/>
                  </a:lnTo>
                  <a:lnTo>
                    <a:pt x="645" y="3446"/>
                  </a:lnTo>
                  <a:lnTo>
                    <a:pt x="645" y="3446"/>
                  </a:lnTo>
                  <a:lnTo>
                    <a:pt x="645" y="3446"/>
                  </a:lnTo>
                  <a:lnTo>
                    <a:pt x="620" y="3446"/>
                  </a:lnTo>
                  <a:lnTo>
                    <a:pt x="620" y="3446"/>
                  </a:lnTo>
                  <a:lnTo>
                    <a:pt x="620" y="3446"/>
                  </a:lnTo>
                  <a:lnTo>
                    <a:pt x="620" y="3446"/>
                  </a:lnTo>
                  <a:lnTo>
                    <a:pt x="620" y="3446"/>
                  </a:lnTo>
                  <a:lnTo>
                    <a:pt x="620" y="3446"/>
                  </a:lnTo>
                  <a:lnTo>
                    <a:pt x="620" y="3422"/>
                  </a:lnTo>
                  <a:lnTo>
                    <a:pt x="620" y="3422"/>
                  </a:lnTo>
                  <a:lnTo>
                    <a:pt x="620" y="3422"/>
                  </a:lnTo>
                  <a:lnTo>
                    <a:pt x="620" y="3422"/>
                  </a:lnTo>
                  <a:lnTo>
                    <a:pt x="595" y="3422"/>
                  </a:lnTo>
                  <a:lnTo>
                    <a:pt x="620" y="3422"/>
                  </a:lnTo>
                  <a:lnTo>
                    <a:pt x="620" y="3446"/>
                  </a:lnTo>
                  <a:lnTo>
                    <a:pt x="620" y="3446"/>
                  </a:lnTo>
                  <a:lnTo>
                    <a:pt x="620" y="3446"/>
                  </a:lnTo>
                  <a:lnTo>
                    <a:pt x="620" y="3446"/>
                  </a:lnTo>
                  <a:lnTo>
                    <a:pt x="620" y="3446"/>
                  </a:lnTo>
                  <a:lnTo>
                    <a:pt x="620" y="3446"/>
                  </a:lnTo>
                  <a:lnTo>
                    <a:pt x="620" y="3446"/>
                  </a:lnTo>
                  <a:lnTo>
                    <a:pt x="620" y="3446"/>
                  </a:lnTo>
                  <a:lnTo>
                    <a:pt x="620" y="3446"/>
                  </a:lnTo>
                  <a:lnTo>
                    <a:pt x="645" y="3446"/>
                  </a:lnTo>
                  <a:lnTo>
                    <a:pt x="645" y="3471"/>
                  </a:lnTo>
                  <a:lnTo>
                    <a:pt x="645" y="3471"/>
                  </a:lnTo>
                  <a:lnTo>
                    <a:pt x="645" y="3471"/>
                  </a:lnTo>
                  <a:lnTo>
                    <a:pt x="645" y="3471"/>
                  </a:lnTo>
                  <a:lnTo>
                    <a:pt x="645" y="3471"/>
                  </a:lnTo>
                  <a:lnTo>
                    <a:pt x="645" y="3471"/>
                  </a:lnTo>
                  <a:lnTo>
                    <a:pt x="645" y="3471"/>
                  </a:lnTo>
                  <a:lnTo>
                    <a:pt x="645" y="3471"/>
                  </a:lnTo>
                  <a:lnTo>
                    <a:pt x="645" y="3495"/>
                  </a:lnTo>
                  <a:lnTo>
                    <a:pt x="670" y="3495"/>
                  </a:lnTo>
                  <a:lnTo>
                    <a:pt x="670" y="3495"/>
                  </a:lnTo>
                  <a:lnTo>
                    <a:pt x="645" y="3495"/>
                  </a:lnTo>
                  <a:lnTo>
                    <a:pt x="645" y="3521"/>
                  </a:lnTo>
                  <a:lnTo>
                    <a:pt x="645" y="3521"/>
                  </a:lnTo>
                  <a:lnTo>
                    <a:pt x="670" y="3521"/>
                  </a:lnTo>
                  <a:lnTo>
                    <a:pt x="670" y="3521"/>
                  </a:lnTo>
                  <a:lnTo>
                    <a:pt x="670" y="3521"/>
                  </a:lnTo>
                  <a:lnTo>
                    <a:pt x="670" y="3521"/>
                  </a:lnTo>
                  <a:lnTo>
                    <a:pt x="670" y="3521"/>
                  </a:lnTo>
                  <a:lnTo>
                    <a:pt x="670" y="3521"/>
                  </a:lnTo>
                  <a:lnTo>
                    <a:pt x="670" y="3521"/>
                  </a:lnTo>
                  <a:lnTo>
                    <a:pt x="670" y="3521"/>
                  </a:lnTo>
                  <a:lnTo>
                    <a:pt x="670" y="3521"/>
                  </a:lnTo>
                  <a:lnTo>
                    <a:pt x="670" y="3521"/>
                  </a:lnTo>
                  <a:lnTo>
                    <a:pt x="670" y="3521"/>
                  </a:lnTo>
                  <a:lnTo>
                    <a:pt x="670" y="3521"/>
                  </a:lnTo>
                  <a:lnTo>
                    <a:pt x="670" y="3521"/>
                  </a:lnTo>
                  <a:lnTo>
                    <a:pt x="670" y="3521"/>
                  </a:lnTo>
                  <a:lnTo>
                    <a:pt x="670" y="3521"/>
                  </a:lnTo>
                  <a:lnTo>
                    <a:pt x="670" y="3521"/>
                  </a:lnTo>
                  <a:lnTo>
                    <a:pt x="670" y="3521"/>
                  </a:lnTo>
                  <a:lnTo>
                    <a:pt x="694" y="3521"/>
                  </a:lnTo>
                  <a:lnTo>
                    <a:pt x="694" y="3521"/>
                  </a:lnTo>
                  <a:lnTo>
                    <a:pt x="694" y="3521"/>
                  </a:lnTo>
                  <a:lnTo>
                    <a:pt x="670" y="3521"/>
                  </a:lnTo>
                  <a:close/>
                  <a:moveTo>
                    <a:pt x="521" y="3272"/>
                  </a:moveTo>
                  <a:lnTo>
                    <a:pt x="521" y="3272"/>
                  </a:lnTo>
                  <a:lnTo>
                    <a:pt x="521" y="3272"/>
                  </a:lnTo>
                  <a:lnTo>
                    <a:pt x="521" y="3272"/>
                  </a:lnTo>
                  <a:lnTo>
                    <a:pt x="521" y="3272"/>
                  </a:lnTo>
                  <a:lnTo>
                    <a:pt x="496" y="3297"/>
                  </a:lnTo>
                  <a:lnTo>
                    <a:pt x="496" y="3297"/>
                  </a:lnTo>
                  <a:lnTo>
                    <a:pt x="496" y="3297"/>
                  </a:lnTo>
                  <a:lnTo>
                    <a:pt x="496" y="3297"/>
                  </a:lnTo>
                  <a:lnTo>
                    <a:pt x="496" y="3297"/>
                  </a:lnTo>
                  <a:lnTo>
                    <a:pt x="496" y="3297"/>
                  </a:lnTo>
                  <a:lnTo>
                    <a:pt x="496" y="3297"/>
                  </a:lnTo>
                  <a:lnTo>
                    <a:pt x="496" y="3297"/>
                  </a:lnTo>
                  <a:lnTo>
                    <a:pt x="496" y="3297"/>
                  </a:lnTo>
                  <a:lnTo>
                    <a:pt x="496" y="3297"/>
                  </a:lnTo>
                  <a:lnTo>
                    <a:pt x="471" y="3297"/>
                  </a:lnTo>
                  <a:lnTo>
                    <a:pt x="471" y="3297"/>
                  </a:lnTo>
                  <a:lnTo>
                    <a:pt x="471" y="3297"/>
                  </a:lnTo>
                  <a:lnTo>
                    <a:pt x="471" y="3297"/>
                  </a:lnTo>
                  <a:lnTo>
                    <a:pt x="471" y="3297"/>
                  </a:lnTo>
                  <a:lnTo>
                    <a:pt x="471" y="3297"/>
                  </a:lnTo>
                  <a:lnTo>
                    <a:pt x="471" y="3297"/>
                  </a:lnTo>
                  <a:lnTo>
                    <a:pt x="471" y="3322"/>
                  </a:lnTo>
                  <a:lnTo>
                    <a:pt x="471" y="3322"/>
                  </a:lnTo>
                  <a:lnTo>
                    <a:pt x="471" y="3322"/>
                  </a:lnTo>
                  <a:lnTo>
                    <a:pt x="471" y="3322"/>
                  </a:lnTo>
                  <a:lnTo>
                    <a:pt x="471" y="3322"/>
                  </a:lnTo>
                  <a:lnTo>
                    <a:pt x="471" y="3322"/>
                  </a:lnTo>
                  <a:lnTo>
                    <a:pt x="471" y="3322"/>
                  </a:lnTo>
                  <a:lnTo>
                    <a:pt x="471" y="3322"/>
                  </a:lnTo>
                  <a:lnTo>
                    <a:pt x="471" y="3297"/>
                  </a:lnTo>
                  <a:lnTo>
                    <a:pt x="471" y="3297"/>
                  </a:lnTo>
                  <a:lnTo>
                    <a:pt x="471" y="3297"/>
                  </a:lnTo>
                  <a:lnTo>
                    <a:pt x="496" y="3297"/>
                  </a:lnTo>
                  <a:lnTo>
                    <a:pt x="496" y="3297"/>
                  </a:lnTo>
                  <a:lnTo>
                    <a:pt x="496" y="3297"/>
                  </a:lnTo>
                  <a:lnTo>
                    <a:pt x="496" y="3322"/>
                  </a:lnTo>
                  <a:lnTo>
                    <a:pt x="496" y="3322"/>
                  </a:lnTo>
                  <a:lnTo>
                    <a:pt x="496" y="3297"/>
                  </a:lnTo>
                  <a:lnTo>
                    <a:pt x="496" y="3297"/>
                  </a:lnTo>
                  <a:lnTo>
                    <a:pt x="496" y="3297"/>
                  </a:lnTo>
                  <a:lnTo>
                    <a:pt x="496" y="3322"/>
                  </a:lnTo>
                  <a:lnTo>
                    <a:pt x="496" y="3322"/>
                  </a:lnTo>
                  <a:lnTo>
                    <a:pt x="496" y="3322"/>
                  </a:lnTo>
                  <a:lnTo>
                    <a:pt x="496" y="3322"/>
                  </a:lnTo>
                  <a:lnTo>
                    <a:pt x="496" y="3322"/>
                  </a:lnTo>
                  <a:lnTo>
                    <a:pt x="496" y="3322"/>
                  </a:lnTo>
                  <a:lnTo>
                    <a:pt x="496" y="3322"/>
                  </a:lnTo>
                  <a:lnTo>
                    <a:pt x="521" y="3322"/>
                  </a:lnTo>
                  <a:lnTo>
                    <a:pt x="521" y="3322"/>
                  </a:lnTo>
                  <a:lnTo>
                    <a:pt x="521" y="3322"/>
                  </a:lnTo>
                  <a:lnTo>
                    <a:pt x="521" y="3322"/>
                  </a:lnTo>
                  <a:lnTo>
                    <a:pt x="496" y="3297"/>
                  </a:lnTo>
                  <a:lnTo>
                    <a:pt x="496" y="3297"/>
                  </a:lnTo>
                  <a:lnTo>
                    <a:pt x="496" y="3297"/>
                  </a:lnTo>
                  <a:lnTo>
                    <a:pt x="521" y="3297"/>
                  </a:lnTo>
                  <a:lnTo>
                    <a:pt x="521" y="3297"/>
                  </a:lnTo>
                  <a:lnTo>
                    <a:pt x="521" y="3297"/>
                  </a:lnTo>
                  <a:lnTo>
                    <a:pt x="521" y="3297"/>
                  </a:lnTo>
                  <a:lnTo>
                    <a:pt x="521" y="3297"/>
                  </a:lnTo>
                  <a:lnTo>
                    <a:pt x="521" y="3297"/>
                  </a:lnTo>
                  <a:lnTo>
                    <a:pt x="521" y="3297"/>
                  </a:lnTo>
                  <a:lnTo>
                    <a:pt x="521" y="3297"/>
                  </a:lnTo>
                  <a:lnTo>
                    <a:pt x="521" y="3297"/>
                  </a:lnTo>
                  <a:lnTo>
                    <a:pt x="521" y="3297"/>
                  </a:lnTo>
                  <a:lnTo>
                    <a:pt x="521" y="3297"/>
                  </a:lnTo>
                  <a:lnTo>
                    <a:pt x="521" y="3272"/>
                  </a:lnTo>
                  <a:close/>
                  <a:moveTo>
                    <a:pt x="2157" y="1983"/>
                  </a:moveTo>
                  <a:lnTo>
                    <a:pt x="2157" y="1983"/>
                  </a:lnTo>
                  <a:close/>
                  <a:moveTo>
                    <a:pt x="2107" y="3669"/>
                  </a:moveTo>
                  <a:lnTo>
                    <a:pt x="2107" y="3669"/>
                  </a:lnTo>
                  <a:lnTo>
                    <a:pt x="2107" y="3669"/>
                  </a:lnTo>
                  <a:lnTo>
                    <a:pt x="2107" y="3669"/>
                  </a:lnTo>
                  <a:lnTo>
                    <a:pt x="2107" y="3669"/>
                  </a:lnTo>
                  <a:lnTo>
                    <a:pt x="2107" y="3669"/>
                  </a:lnTo>
                  <a:lnTo>
                    <a:pt x="2107" y="3669"/>
                  </a:lnTo>
                  <a:lnTo>
                    <a:pt x="2107" y="3669"/>
                  </a:lnTo>
                  <a:lnTo>
                    <a:pt x="2107" y="3669"/>
                  </a:lnTo>
                  <a:lnTo>
                    <a:pt x="2107" y="3645"/>
                  </a:lnTo>
                  <a:lnTo>
                    <a:pt x="2107" y="3645"/>
                  </a:lnTo>
                  <a:lnTo>
                    <a:pt x="2107" y="3645"/>
                  </a:lnTo>
                  <a:lnTo>
                    <a:pt x="2107" y="3645"/>
                  </a:lnTo>
                  <a:lnTo>
                    <a:pt x="2083" y="3645"/>
                  </a:lnTo>
                  <a:lnTo>
                    <a:pt x="2083" y="3669"/>
                  </a:lnTo>
                  <a:lnTo>
                    <a:pt x="2083" y="3669"/>
                  </a:lnTo>
                  <a:lnTo>
                    <a:pt x="2083" y="3669"/>
                  </a:lnTo>
                  <a:lnTo>
                    <a:pt x="2083" y="3645"/>
                  </a:lnTo>
                  <a:lnTo>
                    <a:pt x="2083" y="3645"/>
                  </a:lnTo>
                  <a:lnTo>
                    <a:pt x="2083" y="3669"/>
                  </a:lnTo>
                  <a:lnTo>
                    <a:pt x="2083" y="3669"/>
                  </a:lnTo>
                  <a:lnTo>
                    <a:pt x="2083" y="3669"/>
                  </a:lnTo>
                  <a:lnTo>
                    <a:pt x="2083" y="3669"/>
                  </a:lnTo>
                  <a:lnTo>
                    <a:pt x="2083" y="3669"/>
                  </a:lnTo>
                  <a:lnTo>
                    <a:pt x="2083" y="3669"/>
                  </a:lnTo>
                  <a:lnTo>
                    <a:pt x="2083" y="3669"/>
                  </a:lnTo>
                  <a:lnTo>
                    <a:pt x="2083" y="3669"/>
                  </a:lnTo>
                  <a:lnTo>
                    <a:pt x="2083" y="3669"/>
                  </a:lnTo>
                  <a:lnTo>
                    <a:pt x="2083" y="3669"/>
                  </a:lnTo>
                  <a:lnTo>
                    <a:pt x="2083" y="3669"/>
                  </a:lnTo>
                  <a:lnTo>
                    <a:pt x="2083" y="3669"/>
                  </a:lnTo>
                  <a:lnTo>
                    <a:pt x="2107" y="3669"/>
                  </a:lnTo>
                  <a:close/>
                  <a:moveTo>
                    <a:pt x="2133" y="3620"/>
                  </a:moveTo>
                  <a:lnTo>
                    <a:pt x="2133" y="3620"/>
                  </a:lnTo>
                  <a:lnTo>
                    <a:pt x="2107" y="3620"/>
                  </a:lnTo>
                  <a:lnTo>
                    <a:pt x="2107" y="3620"/>
                  </a:lnTo>
                  <a:lnTo>
                    <a:pt x="2107" y="3645"/>
                  </a:lnTo>
                  <a:lnTo>
                    <a:pt x="2107" y="3645"/>
                  </a:lnTo>
                  <a:lnTo>
                    <a:pt x="2107" y="3645"/>
                  </a:lnTo>
                  <a:lnTo>
                    <a:pt x="2107" y="3645"/>
                  </a:lnTo>
                  <a:lnTo>
                    <a:pt x="2107" y="3645"/>
                  </a:lnTo>
                  <a:lnTo>
                    <a:pt x="2107" y="3645"/>
                  </a:lnTo>
                  <a:lnTo>
                    <a:pt x="2107" y="3645"/>
                  </a:lnTo>
                  <a:lnTo>
                    <a:pt x="2133" y="3645"/>
                  </a:lnTo>
                  <a:lnTo>
                    <a:pt x="2133" y="3645"/>
                  </a:lnTo>
                  <a:lnTo>
                    <a:pt x="2133" y="3645"/>
                  </a:lnTo>
                  <a:lnTo>
                    <a:pt x="2133" y="3620"/>
                  </a:lnTo>
                  <a:close/>
                  <a:moveTo>
                    <a:pt x="2306" y="2900"/>
                  </a:moveTo>
                  <a:lnTo>
                    <a:pt x="2306" y="2900"/>
                  </a:lnTo>
                  <a:lnTo>
                    <a:pt x="2306" y="2900"/>
                  </a:lnTo>
                  <a:lnTo>
                    <a:pt x="2306" y="2926"/>
                  </a:lnTo>
                  <a:lnTo>
                    <a:pt x="2306" y="2926"/>
                  </a:lnTo>
                  <a:lnTo>
                    <a:pt x="2306" y="2926"/>
                  </a:lnTo>
                  <a:lnTo>
                    <a:pt x="2306" y="2900"/>
                  </a:lnTo>
                  <a:lnTo>
                    <a:pt x="2331" y="2900"/>
                  </a:lnTo>
                  <a:lnTo>
                    <a:pt x="2331" y="2900"/>
                  </a:lnTo>
                  <a:lnTo>
                    <a:pt x="2306" y="2900"/>
                  </a:lnTo>
                  <a:lnTo>
                    <a:pt x="2306" y="2900"/>
                  </a:lnTo>
                  <a:lnTo>
                    <a:pt x="2306" y="2900"/>
                  </a:lnTo>
                  <a:lnTo>
                    <a:pt x="2306" y="2900"/>
                  </a:lnTo>
                  <a:lnTo>
                    <a:pt x="2306" y="2900"/>
                  </a:lnTo>
                  <a:lnTo>
                    <a:pt x="2281" y="2900"/>
                  </a:lnTo>
                  <a:lnTo>
                    <a:pt x="2281" y="2900"/>
                  </a:lnTo>
                  <a:lnTo>
                    <a:pt x="2306" y="2900"/>
                  </a:lnTo>
                  <a:close/>
                  <a:moveTo>
                    <a:pt x="2083" y="3645"/>
                  </a:moveTo>
                  <a:lnTo>
                    <a:pt x="2083" y="3645"/>
                  </a:lnTo>
                  <a:lnTo>
                    <a:pt x="2083" y="3645"/>
                  </a:lnTo>
                  <a:lnTo>
                    <a:pt x="2058" y="3645"/>
                  </a:lnTo>
                  <a:lnTo>
                    <a:pt x="2058" y="3645"/>
                  </a:lnTo>
                  <a:lnTo>
                    <a:pt x="2058" y="3645"/>
                  </a:lnTo>
                  <a:lnTo>
                    <a:pt x="2058" y="3645"/>
                  </a:lnTo>
                  <a:lnTo>
                    <a:pt x="2058" y="3645"/>
                  </a:lnTo>
                  <a:lnTo>
                    <a:pt x="2058" y="3645"/>
                  </a:lnTo>
                  <a:lnTo>
                    <a:pt x="2058" y="3645"/>
                  </a:lnTo>
                  <a:lnTo>
                    <a:pt x="2058" y="3645"/>
                  </a:lnTo>
                  <a:lnTo>
                    <a:pt x="2058" y="3645"/>
                  </a:lnTo>
                  <a:lnTo>
                    <a:pt x="2083" y="3645"/>
                  </a:lnTo>
                  <a:close/>
                  <a:moveTo>
                    <a:pt x="2058" y="3669"/>
                  </a:moveTo>
                  <a:lnTo>
                    <a:pt x="2058" y="3669"/>
                  </a:lnTo>
                  <a:close/>
                  <a:moveTo>
                    <a:pt x="2257" y="2777"/>
                  </a:moveTo>
                  <a:lnTo>
                    <a:pt x="2257" y="2777"/>
                  </a:lnTo>
                  <a:lnTo>
                    <a:pt x="2257" y="2777"/>
                  </a:lnTo>
                  <a:lnTo>
                    <a:pt x="2257" y="2777"/>
                  </a:lnTo>
                  <a:lnTo>
                    <a:pt x="2257" y="2777"/>
                  </a:lnTo>
                  <a:lnTo>
                    <a:pt x="2257" y="2777"/>
                  </a:lnTo>
                  <a:lnTo>
                    <a:pt x="2257" y="2777"/>
                  </a:lnTo>
                  <a:lnTo>
                    <a:pt x="2257" y="2777"/>
                  </a:lnTo>
                  <a:lnTo>
                    <a:pt x="2257" y="2777"/>
                  </a:lnTo>
                  <a:lnTo>
                    <a:pt x="2257" y="2777"/>
                  </a:lnTo>
                  <a:lnTo>
                    <a:pt x="2257" y="2777"/>
                  </a:lnTo>
                  <a:lnTo>
                    <a:pt x="2257" y="2777"/>
                  </a:lnTo>
                  <a:lnTo>
                    <a:pt x="2257" y="2777"/>
                  </a:lnTo>
                  <a:lnTo>
                    <a:pt x="2281" y="2777"/>
                  </a:lnTo>
                  <a:lnTo>
                    <a:pt x="2281" y="2777"/>
                  </a:lnTo>
                  <a:lnTo>
                    <a:pt x="2281" y="2777"/>
                  </a:lnTo>
                  <a:lnTo>
                    <a:pt x="2281" y="2777"/>
                  </a:lnTo>
                  <a:lnTo>
                    <a:pt x="2281" y="2777"/>
                  </a:lnTo>
                  <a:lnTo>
                    <a:pt x="2281" y="2777"/>
                  </a:lnTo>
                  <a:lnTo>
                    <a:pt x="2281" y="2777"/>
                  </a:lnTo>
                  <a:lnTo>
                    <a:pt x="2281" y="2752"/>
                  </a:lnTo>
                  <a:lnTo>
                    <a:pt x="2281" y="2752"/>
                  </a:lnTo>
                  <a:lnTo>
                    <a:pt x="2281" y="2752"/>
                  </a:lnTo>
                  <a:lnTo>
                    <a:pt x="2281" y="2752"/>
                  </a:lnTo>
                  <a:lnTo>
                    <a:pt x="2281" y="2752"/>
                  </a:lnTo>
                  <a:lnTo>
                    <a:pt x="2281" y="2752"/>
                  </a:lnTo>
                  <a:lnTo>
                    <a:pt x="2257" y="2752"/>
                  </a:lnTo>
                  <a:lnTo>
                    <a:pt x="2257" y="2752"/>
                  </a:lnTo>
                  <a:lnTo>
                    <a:pt x="2257" y="2752"/>
                  </a:lnTo>
                  <a:lnTo>
                    <a:pt x="2257" y="2752"/>
                  </a:lnTo>
                  <a:lnTo>
                    <a:pt x="2257" y="2752"/>
                  </a:lnTo>
                  <a:lnTo>
                    <a:pt x="2257" y="2752"/>
                  </a:lnTo>
                  <a:lnTo>
                    <a:pt x="2257" y="2752"/>
                  </a:lnTo>
                  <a:lnTo>
                    <a:pt x="2257" y="2752"/>
                  </a:lnTo>
                  <a:lnTo>
                    <a:pt x="2257" y="2752"/>
                  </a:lnTo>
                  <a:lnTo>
                    <a:pt x="2257" y="2777"/>
                  </a:lnTo>
                  <a:close/>
                  <a:moveTo>
                    <a:pt x="1984" y="3669"/>
                  </a:moveTo>
                  <a:lnTo>
                    <a:pt x="1984" y="3669"/>
                  </a:lnTo>
                  <a:lnTo>
                    <a:pt x="1984" y="3669"/>
                  </a:lnTo>
                  <a:lnTo>
                    <a:pt x="1984" y="3669"/>
                  </a:lnTo>
                  <a:lnTo>
                    <a:pt x="1984" y="3669"/>
                  </a:lnTo>
                  <a:lnTo>
                    <a:pt x="1984" y="3669"/>
                  </a:lnTo>
                  <a:lnTo>
                    <a:pt x="1984" y="3669"/>
                  </a:lnTo>
                  <a:lnTo>
                    <a:pt x="1984" y="3669"/>
                  </a:lnTo>
                  <a:lnTo>
                    <a:pt x="1984" y="3669"/>
                  </a:lnTo>
                  <a:lnTo>
                    <a:pt x="1984" y="3669"/>
                  </a:lnTo>
                  <a:lnTo>
                    <a:pt x="1984" y="3669"/>
                  </a:lnTo>
                  <a:lnTo>
                    <a:pt x="1984" y="3669"/>
                  </a:lnTo>
                  <a:lnTo>
                    <a:pt x="1984" y="3669"/>
                  </a:lnTo>
                  <a:lnTo>
                    <a:pt x="1984" y="3669"/>
                  </a:lnTo>
                  <a:lnTo>
                    <a:pt x="1984" y="3669"/>
                  </a:lnTo>
                  <a:lnTo>
                    <a:pt x="1959" y="3669"/>
                  </a:lnTo>
                  <a:lnTo>
                    <a:pt x="1959" y="3694"/>
                  </a:lnTo>
                  <a:lnTo>
                    <a:pt x="1959" y="3694"/>
                  </a:lnTo>
                  <a:lnTo>
                    <a:pt x="1959" y="3694"/>
                  </a:lnTo>
                  <a:lnTo>
                    <a:pt x="1959" y="3694"/>
                  </a:lnTo>
                  <a:lnTo>
                    <a:pt x="1959" y="3694"/>
                  </a:lnTo>
                  <a:lnTo>
                    <a:pt x="1959" y="3694"/>
                  </a:lnTo>
                  <a:lnTo>
                    <a:pt x="1959" y="3694"/>
                  </a:lnTo>
                  <a:lnTo>
                    <a:pt x="1959" y="3694"/>
                  </a:lnTo>
                  <a:lnTo>
                    <a:pt x="1984" y="3694"/>
                  </a:lnTo>
                  <a:lnTo>
                    <a:pt x="1984" y="3694"/>
                  </a:lnTo>
                  <a:lnTo>
                    <a:pt x="1984" y="3694"/>
                  </a:lnTo>
                  <a:lnTo>
                    <a:pt x="1984" y="3694"/>
                  </a:lnTo>
                  <a:lnTo>
                    <a:pt x="1984" y="3694"/>
                  </a:lnTo>
                  <a:lnTo>
                    <a:pt x="1984" y="3669"/>
                  </a:lnTo>
                  <a:lnTo>
                    <a:pt x="2008" y="3669"/>
                  </a:lnTo>
                  <a:lnTo>
                    <a:pt x="2008" y="3669"/>
                  </a:lnTo>
                  <a:lnTo>
                    <a:pt x="2008" y="3669"/>
                  </a:lnTo>
                  <a:lnTo>
                    <a:pt x="2008" y="3669"/>
                  </a:lnTo>
                  <a:lnTo>
                    <a:pt x="1984" y="3669"/>
                  </a:lnTo>
                  <a:close/>
                  <a:moveTo>
                    <a:pt x="2356" y="3595"/>
                  </a:moveTo>
                  <a:lnTo>
                    <a:pt x="2356" y="3595"/>
                  </a:lnTo>
                  <a:lnTo>
                    <a:pt x="2356" y="3595"/>
                  </a:lnTo>
                  <a:lnTo>
                    <a:pt x="2356" y="3595"/>
                  </a:lnTo>
                  <a:lnTo>
                    <a:pt x="2356" y="3595"/>
                  </a:lnTo>
                  <a:lnTo>
                    <a:pt x="2380" y="3595"/>
                  </a:lnTo>
                  <a:lnTo>
                    <a:pt x="2380" y="3595"/>
                  </a:lnTo>
                  <a:lnTo>
                    <a:pt x="2380" y="3595"/>
                  </a:lnTo>
                  <a:lnTo>
                    <a:pt x="2380" y="3570"/>
                  </a:lnTo>
                  <a:lnTo>
                    <a:pt x="2380" y="3570"/>
                  </a:lnTo>
                  <a:lnTo>
                    <a:pt x="2356" y="3570"/>
                  </a:lnTo>
                  <a:lnTo>
                    <a:pt x="2356" y="3570"/>
                  </a:lnTo>
                  <a:lnTo>
                    <a:pt x="2356" y="3570"/>
                  </a:lnTo>
                  <a:lnTo>
                    <a:pt x="2356" y="3570"/>
                  </a:lnTo>
                  <a:lnTo>
                    <a:pt x="2356" y="3570"/>
                  </a:lnTo>
                  <a:lnTo>
                    <a:pt x="2356" y="3570"/>
                  </a:lnTo>
                  <a:lnTo>
                    <a:pt x="2356" y="3570"/>
                  </a:lnTo>
                  <a:lnTo>
                    <a:pt x="2331" y="3570"/>
                  </a:lnTo>
                  <a:lnTo>
                    <a:pt x="2331" y="3570"/>
                  </a:lnTo>
                  <a:lnTo>
                    <a:pt x="2331" y="3570"/>
                  </a:lnTo>
                  <a:lnTo>
                    <a:pt x="2331" y="3570"/>
                  </a:lnTo>
                  <a:lnTo>
                    <a:pt x="2331" y="3570"/>
                  </a:lnTo>
                  <a:lnTo>
                    <a:pt x="2306" y="3570"/>
                  </a:lnTo>
                  <a:lnTo>
                    <a:pt x="2306" y="3570"/>
                  </a:lnTo>
                  <a:lnTo>
                    <a:pt x="2306" y="3570"/>
                  </a:lnTo>
                  <a:lnTo>
                    <a:pt x="2306" y="3570"/>
                  </a:lnTo>
                  <a:lnTo>
                    <a:pt x="2306" y="3595"/>
                  </a:lnTo>
                  <a:lnTo>
                    <a:pt x="2306" y="3595"/>
                  </a:lnTo>
                  <a:lnTo>
                    <a:pt x="2306" y="3595"/>
                  </a:lnTo>
                  <a:lnTo>
                    <a:pt x="2306" y="3595"/>
                  </a:lnTo>
                  <a:lnTo>
                    <a:pt x="2306" y="3595"/>
                  </a:lnTo>
                  <a:lnTo>
                    <a:pt x="2306" y="3595"/>
                  </a:lnTo>
                  <a:lnTo>
                    <a:pt x="2306" y="3595"/>
                  </a:lnTo>
                  <a:lnTo>
                    <a:pt x="2306" y="3595"/>
                  </a:lnTo>
                  <a:lnTo>
                    <a:pt x="2281" y="3595"/>
                  </a:lnTo>
                  <a:lnTo>
                    <a:pt x="2281" y="3595"/>
                  </a:lnTo>
                  <a:lnTo>
                    <a:pt x="2306" y="3595"/>
                  </a:lnTo>
                  <a:lnTo>
                    <a:pt x="2306" y="3595"/>
                  </a:lnTo>
                  <a:lnTo>
                    <a:pt x="2306" y="3620"/>
                  </a:lnTo>
                  <a:lnTo>
                    <a:pt x="2306" y="3620"/>
                  </a:lnTo>
                  <a:lnTo>
                    <a:pt x="2306" y="3620"/>
                  </a:lnTo>
                  <a:lnTo>
                    <a:pt x="2306" y="3620"/>
                  </a:lnTo>
                  <a:lnTo>
                    <a:pt x="2306" y="3620"/>
                  </a:lnTo>
                  <a:lnTo>
                    <a:pt x="2306" y="3620"/>
                  </a:lnTo>
                  <a:lnTo>
                    <a:pt x="2306" y="3620"/>
                  </a:lnTo>
                  <a:lnTo>
                    <a:pt x="2281" y="3620"/>
                  </a:lnTo>
                  <a:lnTo>
                    <a:pt x="2281" y="3620"/>
                  </a:lnTo>
                  <a:lnTo>
                    <a:pt x="2281" y="3620"/>
                  </a:lnTo>
                  <a:lnTo>
                    <a:pt x="2281" y="3620"/>
                  </a:lnTo>
                  <a:lnTo>
                    <a:pt x="2281" y="3620"/>
                  </a:lnTo>
                  <a:lnTo>
                    <a:pt x="2281" y="3620"/>
                  </a:lnTo>
                  <a:lnTo>
                    <a:pt x="2281" y="3620"/>
                  </a:lnTo>
                  <a:lnTo>
                    <a:pt x="2281" y="3620"/>
                  </a:lnTo>
                  <a:lnTo>
                    <a:pt x="2281" y="3620"/>
                  </a:lnTo>
                  <a:lnTo>
                    <a:pt x="2281" y="3620"/>
                  </a:lnTo>
                  <a:lnTo>
                    <a:pt x="2281" y="3620"/>
                  </a:lnTo>
                  <a:lnTo>
                    <a:pt x="2281" y="3620"/>
                  </a:lnTo>
                  <a:lnTo>
                    <a:pt x="2281" y="3620"/>
                  </a:lnTo>
                  <a:lnTo>
                    <a:pt x="2281" y="3620"/>
                  </a:lnTo>
                  <a:lnTo>
                    <a:pt x="2257" y="3620"/>
                  </a:lnTo>
                  <a:lnTo>
                    <a:pt x="2257" y="3620"/>
                  </a:lnTo>
                  <a:lnTo>
                    <a:pt x="2257" y="3620"/>
                  </a:lnTo>
                  <a:lnTo>
                    <a:pt x="2257" y="3620"/>
                  </a:lnTo>
                  <a:lnTo>
                    <a:pt x="2257" y="3620"/>
                  </a:lnTo>
                  <a:lnTo>
                    <a:pt x="2257" y="3620"/>
                  </a:lnTo>
                  <a:lnTo>
                    <a:pt x="2257" y="3620"/>
                  </a:lnTo>
                  <a:lnTo>
                    <a:pt x="2257" y="3620"/>
                  </a:lnTo>
                  <a:lnTo>
                    <a:pt x="2232" y="3620"/>
                  </a:lnTo>
                  <a:lnTo>
                    <a:pt x="2232" y="3620"/>
                  </a:lnTo>
                  <a:lnTo>
                    <a:pt x="2232" y="3645"/>
                  </a:lnTo>
                  <a:lnTo>
                    <a:pt x="2232" y="3645"/>
                  </a:lnTo>
                  <a:lnTo>
                    <a:pt x="2232" y="3645"/>
                  </a:lnTo>
                  <a:lnTo>
                    <a:pt x="2232" y="3645"/>
                  </a:lnTo>
                  <a:lnTo>
                    <a:pt x="2232" y="3645"/>
                  </a:lnTo>
                  <a:lnTo>
                    <a:pt x="2232" y="3669"/>
                  </a:lnTo>
                  <a:lnTo>
                    <a:pt x="2232" y="3645"/>
                  </a:lnTo>
                  <a:lnTo>
                    <a:pt x="2232" y="3669"/>
                  </a:lnTo>
                  <a:lnTo>
                    <a:pt x="2232" y="3669"/>
                  </a:lnTo>
                  <a:lnTo>
                    <a:pt x="2232" y="3669"/>
                  </a:lnTo>
                  <a:lnTo>
                    <a:pt x="2207" y="3669"/>
                  </a:lnTo>
                  <a:lnTo>
                    <a:pt x="2207" y="3669"/>
                  </a:lnTo>
                  <a:lnTo>
                    <a:pt x="2207" y="3669"/>
                  </a:lnTo>
                  <a:lnTo>
                    <a:pt x="2207" y="3669"/>
                  </a:lnTo>
                  <a:lnTo>
                    <a:pt x="2207" y="3669"/>
                  </a:lnTo>
                  <a:lnTo>
                    <a:pt x="2207" y="3669"/>
                  </a:lnTo>
                  <a:lnTo>
                    <a:pt x="2207" y="3669"/>
                  </a:lnTo>
                  <a:lnTo>
                    <a:pt x="2207" y="3694"/>
                  </a:lnTo>
                  <a:lnTo>
                    <a:pt x="2182" y="3669"/>
                  </a:lnTo>
                  <a:lnTo>
                    <a:pt x="2182" y="3694"/>
                  </a:lnTo>
                  <a:lnTo>
                    <a:pt x="2182" y="3694"/>
                  </a:lnTo>
                  <a:lnTo>
                    <a:pt x="2182" y="3694"/>
                  </a:lnTo>
                  <a:lnTo>
                    <a:pt x="2182" y="3694"/>
                  </a:lnTo>
                  <a:lnTo>
                    <a:pt x="2182" y="3694"/>
                  </a:lnTo>
                  <a:lnTo>
                    <a:pt x="2182" y="3694"/>
                  </a:lnTo>
                  <a:lnTo>
                    <a:pt x="2182" y="3694"/>
                  </a:lnTo>
                  <a:lnTo>
                    <a:pt x="2182" y="3694"/>
                  </a:lnTo>
                  <a:lnTo>
                    <a:pt x="2207" y="3694"/>
                  </a:lnTo>
                  <a:lnTo>
                    <a:pt x="2207" y="3694"/>
                  </a:lnTo>
                  <a:lnTo>
                    <a:pt x="2207" y="3694"/>
                  </a:lnTo>
                  <a:lnTo>
                    <a:pt x="2207" y="3694"/>
                  </a:lnTo>
                  <a:lnTo>
                    <a:pt x="2207" y="3694"/>
                  </a:lnTo>
                  <a:lnTo>
                    <a:pt x="2207" y="3669"/>
                  </a:lnTo>
                  <a:lnTo>
                    <a:pt x="2207" y="3669"/>
                  </a:lnTo>
                  <a:lnTo>
                    <a:pt x="2207" y="3669"/>
                  </a:lnTo>
                  <a:lnTo>
                    <a:pt x="2232" y="3669"/>
                  </a:lnTo>
                  <a:lnTo>
                    <a:pt x="2232" y="3669"/>
                  </a:lnTo>
                  <a:lnTo>
                    <a:pt x="2232" y="3669"/>
                  </a:lnTo>
                  <a:lnTo>
                    <a:pt x="2232" y="3669"/>
                  </a:lnTo>
                  <a:lnTo>
                    <a:pt x="2232" y="3669"/>
                  </a:lnTo>
                  <a:lnTo>
                    <a:pt x="2232" y="3669"/>
                  </a:lnTo>
                  <a:lnTo>
                    <a:pt x="2232" y="3669"/>
                  </a:lnTo>
                  <a:lnTo>
                    <a:pt x="2232" y="3669"/>
                  </a:lnTo>
                  <a:lnTo>
                    <a:pt x="2232" y="3669"/>
                  </a:lnTo>
                  <a:lnTo>
                    <a:pt x="2232" y="3669"/>
                  </a:lnTo>
                  <a:lnTo>
                    <a:pt x="2232" y="3669"/>
                  </a:lnTo>
                  <a:lnTo>
                    <a:pt x="2232" y="3669"/>
                  </a:lnTo>
                  <a:lnTo>
                    <a:pt x="2232" y="3669"/>
                  </a:lnTo>
                  <a:lnTo>
                    <a:pt x="2257" y="3669"/>
                  </a:lnTo>
                  <a:lnTo>
                    <a:pt x="2257" y="3669"/>
                  </a:lnTo>
                  <a:lnTo>
                    <a:pt x="2257" y="3669"/>
                  </a:lnTo>
                  <a:lnTo>
                    <a:pt x="2257" y="3669"/>
                  </a:lnTo>
                  <a:lnTo>
                    <a:pt x="2257" y="3669"/>
                  </a:lnTo>
                  <a:lnTo>
                    <a:pt x="2257" y="3669"/>
                  </a:lnTo>
                  <a:lnTo>
                    <a:pt x="2257" y="3669"/>
                  </a:lnTo>
                  <a:lnTo>
                    <a:pt x="2257" y="3669"/>
                  </a:lnTo>
                  <a:lnTo>
                    <a:pt x="2281" y="3669"/>
                  </a:lnTo>
                  <a:lnTo>
                    <a:pt x="2281" y="3669"/>
                  </a:lnTo>
                  <a:lnTo>
                    <a:pt x="2281" y="3669"/>
                  </a:lnTo>
                  <a:lnTo>
                    <a:pt x="2281" y="3645"/>
                  </a:lnTo>
                  <a:lnTo>
                    <a:pt x="2281" y="3645"/>
                  </a:lnTo>
                  <a:lnTo>
                    <a:pt x="2281" y="3645"/>
                  </a:lnTo>
                  <a:lnTo>
                    <a:pt x="2281" y="3645"/>
                  </a:lnTo>
                  <a:lnTo>
                    <a:pt x="2281" y="3645"/>
                  </a:lnTo>
                  <a:lnTo>
                    <a:pt x="2306" y="3645"/>
                  </a:lnTo>
                  <a:lnTo>
                    <a:pt x="2306" y="3645"/>
                  </a:lnTo>
                  <a:lnTo>
                    <a:pt x="2306" y="3645"/>
                  </a:lnTo>
                  <a:lnTo>
                    <a:pt x="2306" y="3645"/>
                  </a:lnTo>
                  <a:lnTo>
                    <a:pt x="2306" y="3645"/>
                  </a:lnTo>
                  <a:lnTo>
                    <a:pt x="2306" y="3620"/>
                  </a:lnTo>
                  <a:lnTo>
                    <a:pt x="2306" y="3620"/>
                  </a:lnTo>
                  <a:lnTo>
                    <a:pt x="2306" y="3620"/>
                  </a:lnTo>
                  <a:lnTo>
                    <a:pt x="2306" y="3620"/>
                  </a:lnTo>
                  <a:lnTo>
                    <a:pt x="2306" y="3620"/>
                  </a:lnTo>
                  <a:lnTo>
                    <a:pt x="2306" y="3620"/>
                  </a:lnTo>
                  <a:lnTo>
                    <a:pt x="2331" y="3620"/>
                  </a:lnTo>
                  <a:lnTo>
                    <a:pt x="2331" y="3620"/>
                  </a:lnTo>
                  <a:lnTo>
                    <a:pt x="2356" y="3620"/>
                  </a:lnTo>
                  <a:lnTo>
                    <a:pt x="2356" y="3620"/>
                  </a:lnTo>
                  <a:lnTo>
                    <a:pt x="2356" y="3620"/>
                  </a:lnTo>
                  <a:lnTo>
                    <a:pt x="2356" y="3620"/>
                  </a:lnTo>
                  <a:lnTo>
                    <a:pt x="2356" y="3620"/>
                  </a:lnTo>
                  <a:lnTo>
                    <a:pt x="2356" y="3595"/>
                  </a:lnTo>
                  <a:close/>
                  <a:moveTo>
                    <a:pt x="2281" y="3669"/>
                  </a:moveTo>
                  <a:lnTo>
                    <a:pt x="2281" y="3669"/>
                  </a:lnTo>
                  <a:close/>
                  <a:moveTo>
                    <a:pt x="2182" y="2058"/>
                  </a:moveTo>
                  <a:lnTo>
                    <a:pt x="2182" y="2058"/>
                  </a:lnTo>
                  <a:lnTo>
                    <a:pt x="2207" y="2058"/>
                  </a:lnTo>
                  <a:lnTo>
                    <a:pt x="2207" y="2058"/>
                  </a:lnTo>
                  <a:lnTo>
                    <a:pt x="2207" y="2058"/>
                  </a:lnTo>
                  <a:lnTo>
                    <a:pt x="2207" y="2058"/>
                  </a:lnTo>
                  <a:lnTo>
                    <a:pt x="2207" y="2058"/>
                  </a:lnTo>
                  <a:lnTo>
                    <a:pt x="2207" y="2058"/>
                  </a:lnTo>
                  <a:lnTo>
                    <a:pt x="2232" y="2082"/>
                  </a:lnTo>
                  <a:lnTo>
                    <a:pt x="2232" y="2082"/>
                  </a:lnTo>
                  <a:lnTo>
                    <a:pt x="2232" y="2082"/>
                  </a:lnTo>
                  <a:lnTo>
                    <a:pt x="2232" y="2082"/>
                  </a:lnTo>
                  <a:lnTo>
                    <a:pt x="2232" y="2082"/>
                  </a:lnTo>
                  <a:lnTo>
                    <a:pt x="2232" y="2082"/>
                  </a:lnTo>
                  <a:lnTo>
                    <a:pt x="2232" y="2058"/>
                  </a:lnTo>
                  <a:lnTo>
                    <a:pt x="2232" y="2058"/>
                  </a:lnTo>
                  <a:lnTo>
                    <a:pt x="2207" y="2058"/>
                  </a:lnTo>
                  <a:lnTo>
                    <a:pt x="2207" y="2058"/>
                  </a:lnTo>
                  <a:lnTo>
                    <a:pt x="2207" y="2058"/>
                  </a:lnTo>
                  <a:lnTo>
                    <a:pt x="2207" y="2058"/>
                  </a:lnTo>
                  <a:lnTo>
                    <a:pt x="2182" y="2033"/>
                  </a:lnTo>
                  <a:lnTo>
                    <a:pt x="2182" y="2008"/>
                  </a:lnTo>
                  <a:lnTo>
                    <a:pt x="2182" y="2008"/>
                  </a:lnTo>
                  <a:lnTo>
                    <a:pt x="2182" y="2008"/>
                  </a:lnTo>
                  <a:lnTo>
                    <a:pt x="2182" y="2008"/>
                  </a:lnTo>
                  <a:lnTo>
                    <a:pt x="2182" y="2008"/>
                  </a:lnTo>
                  <a:lnTo>
                    <a:pt x="2182" y="2008"/>
                  </a:lnTo>
                  <a:lnTo>
                    <a:pt x="2182" y="2008"/>
                  </a:lnTo>
                  <a:lnTo>
                    <a:pt x="2182" y="2008"/>
                  </a:lnTo>
                  <a:lnTo>
                    <a:pt x="2157" y="2008"/>
                  </a:lnTo>
                  <a:lnTo>
                    <a:pt x="2157" y="2008"/>
                  </a:lnTo>
                  <a:lnTo>
                    <a:pt x="2157" y="2008"/>
                  </a:lnTo>
                  <a:lnTo>
                    <a:pt x="2157" y="2008"/>
                  </a:lnTo>
                  <a:lnTo>
                    <a:pt x="2157" y="2008"/>
                  </a:lnTo>
                  <a:lnTo>
                    <a:pt x="2157" y="2008"/>
                  </a:lnTo>
                  <a:lnTo>
                    <a:pt x="2157" y="2008"/>
                  </a:lnTo>
                  <a:lnTo>
                    <a:pt x="2157" y="2008"/>
                  </a:lnTo>
                  <a:lnTo>
                    <a:pt x="2157" y="2008"/>
                  </a:lnTo>
                  <a:lnTo>
                    <a:pt x="2157" y="2008"/>
                  </a:lnTo>
                  <a:lnTo>
                    <a:pt x="2157" y="2008"/>
                  </a:lnTo>
                  <a:lnTo>
                    <a:pt x="2157" y="2008"/>
                  </a:lnTo>
                  <a:lnTo>
                    <a:pt x="2157" y="2008"/>
                  </a:lnTo>
                  <a:lnTo>
                    <a:pt x="2157" y="2008"/>
                  </a:lnTo>
                  <a:lnTo>
                    <a:pt x="2157" y="2008"/>
                  </a:lnTo>
                  <a:lnTo>
                    <a:pt x="2182" y="2033"/>
                  </a:lnTo>
                  <a:lnTo>
                    <a:pt x="2182" y="2033"/>
                  </a:lnTo>
                  <a:lnTo>
                    <a:pt x="2182" y="2033"/>
                  </a:lnTo>
                  <a:lnTo>
                    <a:pt x="2182" y="2058"/>
                  </a:lnTo>
                  <a:close/>
                  <a:moveTo>
                    <a:pt x="2182" y="3694"/>
                  </a:moveTo>
                  <a:lnTo>
                    <a:pt x="2157" y="3694"/>
                  </a:lnTo>
                  <a:lnTo>
                    <a:pt x="2157" y="3694"/>
                  </a:lnTo>
                  <a:lnTo>
                    <a:pt x="2157" y="3694"/>
                  </a:lnTo>
                  <a:lnTo>
                    <a:pt x="2157" y="3694"/>
                  </a:lnTo>
                  <a:lnTo>
                    <a:pt x="2157" y="3694"/>
                  </a:lnTo>
                  <a:lnTo>
                    <a:pt x="2182" y="3694"/>
                  </a:lnTo>
                  <a:close/>
                  <a:moveTo>
                    <a:pt x="1314" y="3645"/>
                  </a:moveTo>
                  <a:lnTo>
                    <a:pt x="1314" y="3620"/>
                  </a:lnTo>
                  <a:lnTo>
                    <a:pt x="1314" y="3620"/>
                  </a:lnTo>
                  <a:lnTo>
                    <a:pt x="1314" y="3620"/>
                  </a:lnTo>
                  <a:lnTo>
                    <a:pt x="1314" y="3620"/>
                  </a:lnTo>
                  <a:lnTo>
                    <a:pt x="1314" y="3620"/>
                  </a:lnTo>
                  <a:lnTo>
                    <a:pt x="1289" y="3620"/>
                  </a:lnTo>
                  <a:lnTo>
                    <a:pt x="1289" y="3620"/>
                  </a:lnTo>
                  <a:lnTo>
                    <a:pt x="1289" y="3620"/>
                  </a:lnTo>
                  <a:lnTo>
                    <a:pt x="1289" y="3620"/>
                  </a:lnTo>
                  <a:lnTo>
                    <a:pt x="1289" y="3620"/>
                  </a:lnTo>
                  <a:lnTo>
                    <a:pt x="1314" y="3620"/>
                  </a:lnTo>
                  <a:lnTo>
                    <a:pt x="1314" y="3620"/>
                  </a:lnTo>
                  <a:lnTo>
                    <a:pt x="1314" y="3620"/>
                  </a:lnTo>
                  <a:lnTo>
                    <a:pt x="1314" y="3645"/>
                  </a:lnTo>
                  <a:close/>
                  <a:moveTo>
                    <a:pt x="1265" y="3620"/>
                  </a:moveTo>
                  <a:lnTo>
                    <a:pt x="1265" y="3620"/>
                  </a:lnTo>
                  <a:close/>
                  <a:moveTo>
                    <a:pt x="1314" y="3620"/>
                  </a:moveTo>
                  <a:lnTo>
                    <a:pt x="1314" y="3620"/>
                  </a:lnTo>
                  <a:lnTo>
                    <a:pt x="1314" y="3620"/>
                  </a:lnTo>
                  <a:lnTo>
                    <a:pt x="1314" y="3620"/>
                  </a:lnTo>
                  <a:lnTo>
                    <a:pt x="1314" y="3645"/>
                  </a:lnTo>
                  <a:lnTo>
                    <a:pt x="1314" y="3645"/>
                  </a:lnTo>
                  <a:lnTo>
                    <a:pt x="1314" y="3645"/>
                  </a:lnTo>
                  <a:lnTo>
                    <a:pt x="1314" y="3620"/>
                  </a:lnTo>
                  <a:close/>
                  <a:moveTo>
                    <a:pt x="1364" y="3645"/>
                  </a:moveTo>
                  <a:lnTo>
                    <a:pt x="1364" y="3645"/>
                  </a:lnTo>
                  <a:lnTo>
                    <a:pt x="1339" y="3645"/>
                  </a:lnTo>
                  <a:lnTo>
                    <a:pt x="1364" y="3645"/>
                  </a:lnTo>
                  <a:close/>
                  <a:moveTo>
                    <a:pt x="1289" y="3595"/>
                  </a:moveTo>
                  <a:lnTo>
                    <a:pt x="1289" y="3595"/>
                  </a:lnTo>
                  <a:lnTo>
                    <a:pt x="1289" y="3595"/>
                  </a:lnTo>
                  <a:lnTo>
                    <a:pt x="1289" y="3595"/>
                  </a:lnTo>
                  <a:lnTo>
                    <a:pt x="1289" y="3595"/>
                  </a:lnTo>
                  <a:lnTo>
                    <a:pt x="1289" y="3595"/>
                  </a:lnTo>
                  <a:lnTo>
                    <a:pt x="1289" y="3595"/>
                  </a:lnTo>
                  <a:lnTo>
                    <a:pt x="1289" y="3595"/>
                  </a:lnTo>
                  <a:lnTo>
                    <a:pt x="1289" y="3595"/>
                  </a:lnTo>
                  <a:lnTo>
                    <a:pt x="1265" y="3570"/>
                  </a:lnTo>
                  <a:lnTo>
                    <a:pt x="1265" y="3595"/>
                  </a:lnTo>
                  <a:lnTo>
                    <a:pt x="1265" y="3595"/>
                  </a:lnTo>
                  <a:lnTo>
                    <a:pt x="1265" y="3595"/>
                  </a:lnTo>
                  <a:lnTo>
                    <a:pt x="1265" y="3595"/>
                  </a:lnTo>
                  <a:lnTo>
                    <a:pt x="1265" y="3595"/>
                  </a:lnTo>
                  <a:lnTo>
                    <a:pt x="1265" y="3595"/>
                  </a:lnTo>
                  <a:lnTo>
                    <a:pt x="1265" y="3595"/>
                  </a:lnTo>
                  <a:lnTo>
                    <a:pt x="1265" y="3595"/>
                  </a:lnTo>
                  <a:lnTo>
                    <a:pt x="1265" y="3595"/>
                  </a:lnTo>
                  <a:lnTo>
                    <a:pt x="1265" y="3595"/>
                  </a:lnTo>
                  <a:lnTo>
                    <a:pt x="1265" y="3595"/>
                  </a:lnTo>
                  <a:lnTo>
                    <a:pt x="1265" y="3620"/>
                  </a:lnTo>
                  <a:lnTo>
                    <a:pt x="1265" y="3620"/>
                  </a:lnTo>
                  <a:lnTo>
                    <a:pt x="1289" y="3620"/>
                  </a:lnTo>
                  <a:lnTo>
                    <a:pt x="1289" y="3620"/>
                  </a:lnTo>
                  <a:lnTo>
                    <a:pt x="1289" y="3620"/>
                  </a:lnTo>
                  <a:lnTo>
                    <a:pt x="1289" y="3620"/>
                  </a:lnTo>
                  <a:lnTo>
                    <a:pt x="1289" y="3620"/>
                  </a:lnTo>
                  <a:lnTo>
                    <a:pt x="1289" y="3620"/>
                  </a:lnTo>
                  <a:lnTo>
                    <a:pt x="1289" y="3595"/>
                  </a:lnTo>
                  <a:close/>
                  <a:moveTo>
                    <a:pt x="1314" y="3620"/>
                  </a:moveTo>
                  <a:lnTo>
                    <a:pt x="1314" y="3620"/>
                  </a:lnTo>
                  <a:lnTo>
                    <a:pt x="1314" y="3620"/>
                  </a:lnTo>
                  <a:lnTo>
                    <a:pt x="1314" y="3620"/>
                  </a:lnTo>
                  <a:lnTo>
                    <a:pt x="1289" y="3620"/>
                  </a:lnTo>
                  <a:lnTo>
                    <a:pt x="1289" y="3620"/>
                  </a:lnTo>
                  <a:lnTo>
                    <a:pt x="1289" y="3620"/>
                  </a:lnTo>
                  <a:lnTo>
                    <a:pt x="1289" y="3620"/>
                  </a:lnTo>
                  <a:lnTo>
                    <a:pt x="1289" y="3620"/>
                  </a:lnTo>
                  <a:lnTo>
                    <a:pt x="1289" y="3620"/>
                  </a:lnTo>
                  <a:lnTo>
                    <a:pt x="1289" y="3620"/>
                  </a:lnTo>
                  <a:lnTo>
                    <a:pt x="1289" y="3620"/>
                  </a:lnTo>
                  <a:lnTo>
                    <a:pt x="1289" y="3620"/>
                  </a:lnTo>
                  <a:lnTo>
                    <a:pt x="1289" y="3620"/>
                  </a:lnTo>
                  <a:lnTo>
                    <a:pt x="1289" y="3620"/>
                  </a:lnTo>
                  <a:lnTo>
                    <a:pt x="1289" y="3620"/>
                  </a:lnTo>
                  <a:lnTo>
                    <a:pt x="1314" y="3620"/>
                  </a:lnTo>
                  <a:close/>
                  <a:moveTo>
                    <a:pt x="1761" y="3669"/>
                  </a:moveTo>
                  <a:lnTo>
                    <a:pt x="1761" y="3669"/>
                  </a:lnTo>
                  <a:lnTo>
                    <a:pt x="1761" y="3669"/>
                  </a:lnTo>
                  <a:lnTo>
                    <a:pt x="1761" y="3669"/>
                  </a:lnTo>
                  <a:lnTo>
                    <a:pt x="1761" y="3669"/>
                  </a:lnTo>
                  <a:lnTo>
                    <a:pt x="1736" y="3669"/>
                  </a:lnTo>
                  <a:lnTo>
                    <a:pt x="1736" y="3669"/>
                  </a:lnTo>
                  <a:lnTo>
                    <a:pt x="1736" y="3669"/>
                  </a:lnTo>
                  <a:lnTo>
                    <a:pt x="1736" y="3669"/>
                  </a:lnTo>
                  <a:lnTo>
                    <a:pt x="1711" y="3694"/>
                  </a:lnTo>
                  <a:lnTo>
                    <a:pt x="1736" y="3694"/>
                  </a:lnTo>
                  <a:lnTo>
                    <a:pt x="1736" y="3694"/>
                  </a:lnTo>
                  <a:lnTo>
                    <a:pt x="1736" y="3694"/>
                  </a:lnTo>
                  <a:lnTo>
                    <a:pt x="1736" y="3694"/>
                  </a:lnTo>
                  <a:lnTo>
                    <a:pt x="1736" y="3694"/>
                  </a:lnTo>
                  <a:lnTo>
                    <a:pt x="1736" y="3694"/>
                  </a:lnTo>
                  <a:lnTo>
                    <a:pt x="1761" y="3694"/>
                  </a:lnTo>
                  <a:lnTo>
                    <a:pt x="1761" y="3694"/>
                  </a:lnTo>
                  <a:lnTo>
                    <a:pt x="1761" y="3694"/>
                  </a:lnTo>
                  <a:lnTo>
                    <a:pt x="1761" y="3694"/>
                  </a:lnTo>
                  <a:lnTo>
                    <a:pt x="1761" y="3669"/>
                  </a:lnTo>
                  <a:close/>
                  <a:moveTo>
                    <a:pt x="1909" y="3694"/>
                  </a:moveTo>
                  <a:lnTo>
                    <a:pt x="1909" y="3694"/>
                  </a:lnTo>
                  <a:lnTo>
                    <a:pt x="1884" y="3694"/>
                  </a:lnTo>
                  <a:lnTo>
                    <a:pt x="1884" y="3694"/>
                  </a:lnTo>
                  <a:lnTo>
                    <a:pt x="1909" y="3694"/>
                  </a:lnTo>
                  <a:close/>
                  <a:moveTo>
                    <a:pt x="1909" y="3669"/>
                  </a:moveTo>
                  <a:lnTo>
                    <a:pt x="1909" y="3669"/>
                  </a:lnTo>
                  <a:lnTo>
                    <a:pt x="1909" y="3669"/>
                  </a:lnTo>
                  <a:lnTo>
                    <a:pt x="1909" y="3669"/>
                  </a:lnTo>
                  <a:lnTo>
                    <a:pt x="1909" y="3669"/>
                  </a:lnTo>
                  <a:lnTo>
                    <a:pt x="1909" y="3669"/>
                  </a:lnTo>
                  <a:lnTo>
                    <a:pt x="1934" y="3669"/>
                  </a:lnTo>
                  <a:lnTo>
                    <a:pt x="1934" y="3669"/>
                  </a:lnTo>
                  <a:lnTo>
                    <a:pt x="1934" y="3669"/>
                  </a:lnTo>
                  <a:lnTo>
                    <a:pt x="1934" y="3669"/>
                  </a:lnTo>
                  <a:lnTo>
                    <a:pt x="1909" y="3669"/>
                  </a:lnTo>
                  <a:close/>
                  <a:moveTo>
                    <a:pt x="1364" y="3595"/>
                  </a:moveTo>
                  <a:lnTo>
                    <a:pt x="1364" y="3595"/>
                  </a:lnTo>
                  <a:close/>
                  <a:moveTo>
                    <a:pt x="1662" y="3694"/>
                  </a:moveTo>
                  <a:lnTo>
                    <a:pt x="1637" y="3694"/>
                  </a:lnTo>
                  <a:lnTo>
                    <a:pt x="1637" y="3694"/>
                  </a:lnTo>
                  <a:lnTo>
                    <a:pt x="1637" y="3694"/>
                  </a:lnTo>
                  <a:lnTo>
                    <a:pt x="1637" y="3694"/>
                  </a:lnTo>
                  <a:lnTo>
                    <a:pt x="1637" y="3694"/>
                  </a:lnTo>
                  <a:lnTo>
                    <a:pt x="1637" y="3694"/>
                  </a:lnTo>
                  <a:lnTo>
                    <a:pt x="1637" y="3694"/>
                  </a:lnTo>
                  <a:lnTo>
                    <a:pt x="1637" y="3694"/>
                  </a:lnTo>
                  <a:lnTo>
                    <a:pt x="1637" y="3694"/>
                  </a:lnTo>
                  <a:lnTo>
                    <a:pt x="1637" y="3694"/>
                  </a:lnTo>
                  <a:lnTo>
                    <a:pt x="1637" y="3694"/>
                  </a:lnTo>
                  <a:lnTo>
                    <a:pt x="1637" y="3694"/>
                  </a:lnTo>
                  <a:lnTo>
                    <a:pt x="1637" y="3694"/>
                  </a:lnTo>
                  <a:lnTo>
                    <a:pt x="1637" y="3694"/>
                  </a:lnTo>
                  <a:lnTo>
                    <a:pt x="1612" y="3694"/>
                  </a:lnTo>
                  <a:lnTo>
                    <a:pt x="1612" y="3694"/>
                  </a:lnTo>
                  <a:lnTo>
                    <a:pt x="1612" y="3694"/>
                  </a:lnTo>
                  <a:lnTo>
                    <a:pt x="1612" y="3694"/>
                  </a:lnTo>
                  <a:lnTo>
                    <a:pt x="1612" y="3694"/>
                  </a:lnTo>
                  <a:lnTo>
                    <a:pt x="1612" y="3694"/>
                  </a:lnTo>
                  <a:lnTo>
                    <a:pt x="1612" y="3694"/>
                  </a:lnTo>
                  <a:lnTo>
                    <a:pt x="1612" y="3694"/>
                  </a:lnTo>
                  <a:lnTo>
                    <a:pt x="1612" y="3694"/>
                  </a:lnTo>
                  <a:lnTo>
                    <a:pt x="1612" y="3694"/>
                  </a:lnTo>
                  <a:lnTo>
                    <a:pt x="1612" y="3694"/>
                  </a:lnTo>
                  <a:lnTo>
                    <a:pt x="1612" y="3694"/>
                  </a:lnTo>
                  <a:lnTo>
                    <a:pt x="1612" y="3694"/>
                  </a:lnTo>
                  <a:lnTo>
                    <a:pt x="1587" y="3694"/>
                  </a:lnTo>
                  <a:lnTo>
                    <a:pt x="1587" y="3694"/>
                  </a:lnTo>
                  <a:lnTo>
                    <a:pt x="1612" y="3669"/>
                  </a:lnTo>
                  <a:lnTo>
                    <a:pt x="1587" y="3669"/>
                  </a:lnTo>
                  <a:lnTo>
                    <a:pt x="1587" y="3669"/>
                  </a:lnTo>
                  <a:lnTo>
                    <a:pt x="1587" y="3669"/>
                  </a:lnTo>
                  <a:lnTo>
                    <a:pt x="1587" y="3669"/>
                  </a:lnTo>
                  <a:lnTo>
                    <a:pt x="1587" y="3669"/>
                  </a:lnTo>
                  <a:lnTo>
                    <a:pt x="1587" y="3669"/>
                  </a:lnTo>
                  <a:lnTo>
                    <a:pt x="1587" y="3669"/>
                  </a:lnTo>
                  <a:lnTo>
                    <a:pt x="1587" y="3669"/>
                  </a:lnTo>
                  <a:lnTo>
                    <a:pt x="1587" y="3669"/>
                  </a:lnTo>
                  <a:lnTo>
                    <a:pt x="1587" y="3669"/>
                  </a:lnTo>
                  <a:lnTo>
                    <a:pt x="1562" y="3669"/>
                  </a:lnTo>
                  <a:lnTo>
                    <a:pt x="1562" y="3669"/>
                  </a:lnTo>
                  <a:lnTo>
                    <a:pt x="1562" y="3669"/>
                  </a:lnTo>
                  <a:lnTo>
                    <a:pt x="1562" y="3669"/>
                  </a:lnTo>
                  <a:lnTo>
                    <a:pt x="1562" y="3669"/>
                  </a:lnTo>
                  <a:lnTo>
                    <a:pt x="1562" y="3669"/>
                  </a:lnTo>
                  <a:lnTo>
                    <a:pt x="1562" y="3669"/>
                  </a:lnTo>
                  <a:lnTo>
                    <a:pt x="1562" y="3669"/>
                  </a:lnTo>
                  <a:lnTo>
                    <a:pt x="1562" y="3669"/>
                  </a:lnTo>
                  <a:lnTo>
                    <a:pt x="1562" y="3669"/>
                  </a:lnTo>
                  <a:lnTo>
                    <a:pt x="1562" y="3669"/>
                  </a:lnTo>
                  <a:lnTo>
                    <a:pt x="1562" y="3669"/>
                  </a:lnTo>
                  <a:lnTo>
                    <a:pt x="1562" y="3669"/>
                  </a:lnTo>
                  <a:lnTo>
                    <a:pt x="1538" y="3669"/>
                  </a:lnTo>
                  <a:lnTo>
                    <a:pt x="1538" y="3669"/>
                  </a:lnTo>
                  <a:lnTo>
                    <a:pt x="1538" y="3669"/>
                  </a:lnTo>
                  <a:lnTo>
                    <a:pt x="1538" y="3669"/>
                  </a:lnTo>
                  <a:lnTo>
                    <a:pt x="1538" y="3669"/>
                  </a:lnTo>
                  <a:lnTo>
                    <a:pt x="1538" y="3669"/>
                  </a:lnTo>
                  <a:lnTo>
                    <a:pt x="1538" y="3669"/>
                  </a:lnTo>
                  <a:lnTo>
                    <a:pt x="1538" y="3669"/>
                  </a:lnTo>
                  <a:lnTo>
                    <a:pt x="1538" y="3669"/>
                  </a:lnTo>
                  <a:lnTo>
                    <a:pt x="1538" y="3669"/>
                  </a:lnTo>
                  <a:lnTo>
                    <a:pt x="1538" y="3669"/>
                  </a:lnTo>
                  <a:lnTo>
                    <a:pt x="1538" y="3669"/>
                  </a:lnTo>
                  <a:lnTo>
                    <a:pt x="1538" y="3669"/>
                  </a:lnTo>
                  <a:lnTo>
                    <a:pt x="1538" y="3669"/>
                  </a:lnTo>
                  <a:lnTo>
                    <a:pt x="1538" y="3669"/>
                  </a:lnTo>
                  <a:lnTo>
                    <a:pt x="1538" y="3669"/>
                  </a:lnTo>
                  <a:lnTo>
                    <a:pt x="1538" y="3669"/>
                  </a:lnTo>
                  <a:lnTo>
                    <a:pt x="1538" y="3669"/>
                  </a:lnTo>
                  <a:lnTo>
                    <a:pt x="1538" y="3669"/>
                  </a:lnTo>
                  <a:lnTo>
                    <a:pt x="1538" y="3669"/>
                  </a:lnTo>
                  <a:lnTo>
                    <a:pt x="1538" y="3669"/>
                  </a:lnTo>
                  <a:lnTo>
                    <a:pt x="1538" y="3669"/>
                  </a:lnTo>
                  <a:lnTo>
                    <a:pt x="1538" y="3669"/>
                  </a:lnTo>
                  <a:lnTo>
                    <a:pt x="1562" y="3694"/>
                  </a:lnTo>
                  <a:lnTo>
                    <a:pt x="1562" y="3694"/>
                  </a:lnTo>
                  <a:lnTo>
                    <a:pt x="1562" y="3694"/>
                  </a:lnTo>
                  <a:lnTo>
                    <a:pt x="1562" y="3694"/>
                  </a:lnTo>
                  <a:lnTo>
                    <a:pt x="1587" y="3694"/>
                  </a:lnTo>
                  <a:lnTo>
                    <a:pt x="1587" y="3694"/>
                  </a:lnTo>
                  <a:lnTo>
                    <a:pt x="1587" y="3694"/>
                  </a:lnTo>
                  <a:lnTo>
                    <a:pt x="1587" y="3694"/>
                  </a:lnTo>
                  <a:lnTo>
                    <a:pt x="1587" y="3694"/>
                  </a:lnTo>
                  <a:lnTo>
                    <a:pt x="1587" y="3694"/>
                  </a:lnTo>
                  <a:lnTo>
                    <a:pt x="1587" y="3694"/>
                  </a:lnTo>
                  <a:lnTo>
                    <a:pt x="1587" y="3694"/>
                  </a:lnTo>
                  <a:lnTo>
                    <a:pt x="1587" y="3694"/>
                  </a:lnTo>
                  <a:lnTo>
                    <a:pt x="1587" y="3694"/>
                  </a:lnTo>
                  <a:lnTo>
                    <a:pt x="1587" y="3694"/>
                  </a:lnTo>
                  <a:lnTo>
                    <a:pt x="1587" y="3694"/>
                  </a:lnTo>
                  <a:lnTo>
                    <a:pt x="1587" y="3694"/>
                  </a:lnTo>
                  <a:lnTo>
                    <a:pt x="1587" y="3694"/>
                  </a:lnTo>
                  <a:lnTo>
                    <a:pt x="1587" y="3694"/>
                  </a:lnTo>
                  <a:lnTo>
                    <a:pt x="1612" y="3694"/>
                  </a:lnTo>
                  <a:lnTo>
                    <a:pt x="1612" y="3694"/>
                  </a:lnTo>
                  <a:lnTo>
                    <a:pt x="1612" y="3694"/>
                  </a:lnTo>
                  <a:lnTo>
                    <a:pt x="1612" y="3694"/>
                  </a:lnTo>
                  <a:lnTo>
                    <a:pt x="1612" y="3694"/>
                  </a:lnTo>
                  <a:lnTo>
                    <a:pt x="1612" y="3694"/>
                  </a:lnTo>
                  <a:lnTo>
                    <a:pt x="1637" y="3694"/>
                  </a:lnTo>
                  <a:lnTo>
                    <a:pt x="1637" y="3694"/>
                  </a:lnTo>
                  <a:lnTo>
                    <a:pt x="1637" y="3694"/>
                  </a:lnTo>
                  <a:lnTo>
                    <a:pt x="1637" y="3694"/>
                  </a:lnTo>
                  <a:lnTo>
                    <a:pt x="1637" y="3694"/>
                  </a:lnTo>
                  <a:lnTo>
                    <a:pt x="1637" y="3694"/>
                  </a:lnTo>
                  <a:lnTo>
                    <a:pt x="1637" y="3694"/>
                  </a:lnTo>
                  <a:lnTo>
                    <a:pt x="1637" y="3719"/>
                  </a:lnTo>
                  <a:lnTo>
                    <a:pt x="1637" y="3719"/>
                  </a:lnTo>
                  <a:lnTo>
                    <a:pt x="1637" y="3719"/>
                  </a:lnTo>
                  <a:lnTo>
                    <a:pt x="1662" y="3719"/>
                  </a:lnTo>
                  <a:lnTo>
                    <a:pt x="1662" y="3719"/>
                  </a:lnTo>
                  <a:lnTo>
                    <a:pt x="1662" y="3719"/>
                  </a:lnTo>
                  <a:lnTo>
                    <a:pt x="1662" y="3719"/>
                  </a:lnTo>
                  <a:lnTo>
                    <a:pt x="1662" y="3719"/>
                  </a:lnTo>
                  <a:lnTo>
                    <a:pt x="1662" y="3719"/>
                  </a:lnTo>
                  <a:lnTo>
                    <a:pt x="1662" y="3694"/>
                  </a:lnTo>
                  <a:close/>
                  <a:moveTo>
                    <a:pt x="1538" y="3645"/>
                  </a:moveTo>
                  <a:lnTo>
                    <a:pt x="1512" y="3645"/>
                  </a:lnTo>
                  <a:lnTo>
                    <a:pt x="1512" y="3645"/>
                  </a:lnTo>
                  <a:lnTo>
                    <a:pt x="1512" y="3645"/>
                  </a:lnTo>
                  <a:lnTo>
                    <a:pt x="1512" y="3645"/>
                  </a:lnTo>
                  <a:lnTo>
                    <a:pt x="1538" y="3645"/>
                  </a:lnTo>
                  <a:lnTo>
                    <a:pt x="1538" y="3645"/>
                  </a:lnTo>
                  <a:lnTo>
                    <a:pt x="1538" y="3645"/>
                  </a:lnTo>
                  <a:lnTo>
                    <a:pt x="1538" y="3645"/>
                  </a:lnTo>
                  <a:lnTo>
                    <a:pt x="1538" y="3645"/>
                  </a:lnTo>
                  <a:lnTo>
                    <a:pt x="1538" y="3645"/>
                  </a:lnTo>
                  <a:lnTo>
                    <a:pt x="1538" y="3645"/>
                  </a:lnTo>
                  <a:lnTo>
                    <a:pt x="1538" y="3645"/>
                  </a:lnTo>
                  <a:lnTo>
                    <a:pt x="1538" y="3645"/>
                  </a:lnTo>
                  <a:lnTo>
                    <a:pt x="1562" y="3645"/>
                  </a:lnTo>
                  <a:lnTo>
                    <a:pt x="1562" y="3620"/>
                  </a:lnTo>
                  <a:lnTo>
                    <a:pt x="1562" y="3620"/>
                  </a:lnTo>
                  <a:lnTo>
                    <a:pt x="1562" y="3620"/>
                  </a:lnTo>
                  <a:lnTo>
                    <a:pt x="1562" y="3620"/>
                  </a:lnTo>
                  <a:lnTo>
                    <a:pt x="1562" y="3620"/>
                  </a:lnTo>
                  <a:lnTo>
                    <a:pt x="1562" y="3620"/>
                  </a:lnTo>
                  <a:lnTo>
                    <a:pt x="1538" y="3620"/>
                  </a:lnTo>
                  <a:lnTo>
                    <a:pt x="1538" y="3620"/>
                  </a:lnTo>
                  <a:lnTo>
                    <a:pt x="1538" y="3595"/>
                  </a:lnTo>
                  <a:lnTo>
                    <a:pt x="1538" y="3620"/>
                  </a:lnTo>
                  <a:lnTo>
                    <a:pt x="1538" y="3595"/>
                  </a:lnTo>
                  <a:lnTo>
                    <a:pt x="1538" y="3595"/>
                  </a:lnTo>
                  <a:lnTo>
                    <a:pt x="1538" y="3595"/>
                  </a:lnTo>
                  <a:lnTo>
                    <a:pt x="1538" y="3595"/>
                  </a:lnTo>
                  <a:lnTo>
                    <a:pt x="1538" y="3595"/>
                  </a:lnTo>
                  <a:lnTo>
                    <a:pt x="1512" y="3595"/>
                  </a:lnTo>
                  <a:lnTo>
                    <a:pt x="1512" y="3595"/>
                  </a:lnTo>
                  <a:lnTo>
                    <a:pt x="1512" y="3595"/>
                  </a:lnTo>
                  <a:lnTo>
                    <a:pt x="1512" y="3595"/>
                  </a:lnTo>
                  <a:lnTo>
                    <a:pt x="1512" y="3595"/>
                  </a:lnTo>
                  <a:lnTo>
                    <a:pt x="1512" y="3595"/>
                  </a:lnTo>
                  <a:lnTo>
                    <a:pt x="1512" y="3595"/>
                  </a:lnTo>
                  <a:lnTo>
                    <a:pt x="1512" y="3620"/>
                  </a:lnTo>
                  <a:lnTo>
                    <a:pt x="1512" y="3620"/>
                  </a:lnTo>
                  <a:lnTo>
                    <a:pt x="1488" y="3620"/>
                  </a:lnTo>
                  <a:lnTo>
                    <a:pt x="1488" y="3620"/>
                  </a:lnTo>
                  <a:lnTo>
                    <a:pt x="1488" y="3620"/>
                  </a:lnTo>
                  <a:lnTo>
                    <a:pt x="1512" y="3620"/>
                  </a:lnTo>
                  <a:lnTo>
                    <a:pt x="1512" y="3620"/>
                  </a:lnTo>
                  <a:lnTo>
                    <a:pt x="1512" y="3620"/>
                  </a:lnTo>
                  <a:lnTo>
                    <a:pt x="1512" y="3620"/>
                  </a:lnTo>
                  <a:lnTo>
                    <a:pt x="1512" y="3620"/>
                  </a:lnTo>
                  <a:lnTo>
                    <a:pt x="1512" y="3620"/>
                  </a:lnTo>
                  <a:lnTo>
                    <a:pt x="1512" y="3620"/>
                  </a:lnTo>
                  <a:lnTo>
                    <a:pt x="1512" y="3620"/>
                  </a:lnTo>
                  <a:lnTo>
                    <a:pt x="1512" y="3620"/>
                  </a:lnTo>
                  <a:lnTo>
                    <a:pt x="1512" y="3620"/>
                  </a:lnTo>
                  <a:lnTo>
                    <a:pt x="1512" y="3620"/>
                  </a:lnTo>
                  <a:lnTo>
                    <a:pt x="1512" y="3620"/>
                  </a:lnTo>
                  <a:lnTo>
                    <a:pt x="1512" y="3620"/>
                  </a:lnTo>
                  <a:lnTo>
                    <a:pt x="1512" y="3645"/>
                  </a:lnTo>
                  <a:lnTo>
                    <a:pt x="1512" y="3620"/>
                  </a:lnTo>
                  <a:lnTo>
                    <a:pt x="1512" y="3645"/>
                  </a:lnTo>
                  <a:lnTo>
                    <a:pt x="1512" y="3645"/>
                  </a:lnTo>
                  <a:lnTo>
                    <a:pt x="1512" y="3645"/>
                  </a:lnTo>
                  <a:lnTo>
                    <a:pt x="1512" y="3645"/>
                  </a:lnTo>
                  <a:lnTo>
                    <a:pt x="1512" y="3645"/>
                  </a:lnTo>
                  <a:lnTo>
                    <a:pt x="1512" y="3645"/>
                  </a:lnTo>
                  <a:lnTo>
                    <a:pt x="1512" y="3645"/>
                  </a:lnTo>
                  <a:lnTo>
                    <a:pt x="1512" y="3645"/>
                  </a:lnTo>
                  <a:lnTo>
                    <a:pt x="1512" y="3645"/>
                  </a:lnTo>
                  <a:lnTo>
                    <a:pt x="1488" y="3645"/>
                  </a:lnTo>
                  <a:lnTo>
                    <a:pt x="1488" y="3620"/>
                  </a:lnTo>
                  <a:lnTo>
                    <a:pt x="1488" y="3620"/>
                  </a:lnTo>
                  <a:lnTo>
                    <a:pt x="1488" y="3645"/>
                  </a:lnTo>
                  <a:lnTo>
                    <a:pt x="1488" y="3645"/>
                  </a:lnTo>
                  <a:lnTo>
                    <a:pt x="1488" y="3645"/>
                  </a:lnTo>
                  <a:lnTo>
                    <a:pt x="1488" y="3645"/>
                  </a:lnTo>
                  <a:lnTo>
                    <a:pt x="1488" y="3645"/>
                  </a:lnTo>
                  <a:lnTo>
                    <a:pt x="1488" y="3645"/>
                  </a:lnTo>
                  <a:lnTo>
                    <a:pt x="1463" y="3645"/>
                  </a:lnTo>
                  <a:lnTo>
                    <a:pt x="1488" y="3645"/>
                  </a:lnTo>
                  <a:lnTo>
                    <a:pt x="1488" y="3645"/>
                  </a:lnTo>
                  <a:lnTo>
                    <a:pt x="1488" y="3645"/>
                  </a:lnTo>
                  <a:lnTo>
                    <a:pt x="1463" y="3645"/>
                  </a:lnTo>
                  <a:lnTo>
                    <a:pt x="1488" y="3645"/>
                  </a:lnTo>
                  <a:lnTo>
                    <a:pt x="1488" y="3645"/>
                  </a:lnTo>
                  <a:lnTo>
                    <a:pt x="1488" y="3645"/>
                  </a:lnTo>
                  <a:lnTo>
                    <a:pt x="1488" y="3645"/>
                  </a:lnTo>
                  <a:lnTo>
                    <a:pt x="1488" y="3645"/>
                  </a:lnTo>
                  <a:lnTo>
                    <a:pt x="1463" y="3645"/>
                  </a:lnTo>
                  <a:lnTo>
                    <a:pt x="1463" y="3645"/>
                  </a:lnTo>
                  <a:lnTo>
                    <a:pt x="1463" y="3645"/>
                  </a:lnTo>
                  <a:lnTo>
                    <a:pt x="1463" y="3645"/>
                  </a:lnTo>
                  <a:lnTo>
                    <a:pt x="1463" y="3645"/>
                  </a:lnTo>
                  <a:lnTo>
                    <a:pt x="1463" y="3645"/>
                  </a:lnTo>
                  <a:lnTo>
                    <a:pt x="1463" y="3645"/>
                  </a:lnTo>
                  <a:lnTo>
                    <a:pt x="1463" y="3645"/>
                  </a:lnTo>
                  <a:lnTo>
                    <a:pt x="1463" y="3645"/>
                  </a:lnTo>
                  <a:lnTo>
                    <a:pt x="1463" y="3645"/>
                  </a:lnTo>
                  <a:lnTo>
                    <a:pt x="1439" y="3645"/>
                  </a:lnTo>
                  <a:lnTo>
                    <a:pt x="1439" y="3645"/>
                  </a:lnTo>
                  <a:lnTo>
                    <a:pt x="1439" y="3645"/>
                  </a:lnTo>
                  <a:lnTo>
                    <a:pt x="1439" y="3645"/>
                  </a:lnTo>
                  <a:lnTo>
                    <a:pt x="1439" y="3645"/>
                  </a:lnTo>
                  <a:lnTo>
                    <a:pt x="1439" y="3645"/>
                  </a:lnTo>
                  <a:lnTo>
                    <a:pt x="1439" y="3645"/>
                  </a:lnTo>
                  <a:lnTo>
                    <a:pt x="1439" y="3645"/>
                  </a:lnTo>
                  <a:lnTo>
                    <a:pt x="1439" y="3645"/>
                  </a:lnTo>
                  <a:lnTo>
                    <a:pt x="1439" y="3645"/>
                  </a:lnTo>
                  <a:lnTo>
                    <a:pt x="1439" y="3645"/>
                  </a:lnTo>
                  <a:lnTo>
                    <a:pt x="1439" y="3620"/>
                  </a:lnTo>
                  <a:lnTo>
                    <a:pt x="1439" y="3645"/>
                  </a:lnTo>
                  <a:lnTo>
                    <a:pt x="1413" y="3645"/>
                  </a:lnTo>
                  <a:lnTo>
                    <a:pt x="1413" y="3645"/>
                  </a:lnTo>
                  <a:lnTo>
                    <a:pt x="1413" y="3645"/>
                  </a:lnTo>
                  <a:lnTo>
                    <a:pt x="1413" y="3645"/>
                  </a:lnTo>
                  <a:lnTo>
                    <a:pt x="1413" y="3645"/>
                  </a:lnTo>
                  <a:lnTo>
                    <a:pt x="1413" y="3645"/>
                  </a:lnTo>
                  <a:lnTo>
                    <a:pt x="1413" y="3645"/>
                  </a:lnTo>
                  <a:lnTo>
                    <a:pt x="1413" y="3645"/>
                  </a:lnTo>
                  <a:lnTo>
                    <a:pt x="1413" y="3645"/>
                  </a:lnTo>
                  <a:lnTo>
                    <a:pt x="1413" y="3645"/>
                  </a:lnTo>
                  <a:lnTo>
                    <a:pt x="1413" y="3645"/>
                  </a:lnTo>
                  <a:lnTo>
                    <a:pt x="1413" y="3645"/>
                  </a:lnTo>
                  <a:lnTo>
                    <a:pt x="1413" y="3645"/>
                  </a:lnTo>
                  <a:lnTo>
                    <a:pt x="1413" y="3645"/>
                  </a:lnTo>
                  <a:lnTo>
                    <a:pt x="1413" y="3645"/>
                  </a:lnTo>
                  <a:lnTo>
                    <a:pt x="1413" y="3645"/>
                  </a:lnTo>
                  <a:lnTo>
                    <a:pt x="1413" y="3645"/>
                  </a:lnTo>
                  <a:lnTo>
                    <a:pt x="1413" y="3645"/>
                  </a:lnTo>
                  <a:lnTo>
                    <a:pt x="1413" y="3645"/>
                  </a:lnTo>
                  <a:lnTo>
                    <a:pt x="1413" y="3645"/>
                  </a:lnTo>
                  <a:lnTo>
                    <a:pt x="1413" y="3645"/>
                  </a:lnTo>
                  <a:lnTo>
                    <a:pt x="1389" y="3645"/>
                  </a:lnTo>
                  <a:lnTo>
                    <a:pt x="1389" y="3645"/>
                  </a:lnTo>
                  <a:lnTo>
                    <a:pt x="1389" y="3645"/>
                  </a:lnTo>
                  <a:lnTo>
                    <a:pt x="1389" y="3645"/>
                  </a:lnTo>
                  <a:lnTo>
                    <a:pt x="1389" y="3645"/>
                  </a:lnTo>
                  <a:lnTo>
                    <a:pt x="1389" y="3645"/>
                  </a:lnTo>
                  <a:lnTo>
                    <a:pt x="1389" y="3645"/>
                  </a:lnTo>
                  <a:lnTo>
                    <a:pt x="1389" y="3645"/>
                  </a:lnTo>
                  <a:lnTo>
                    <a:pt x="1364" y="3645"/>
                  </a:lnTo>
                  <a:lnTo>
                    <a:pt x="1364" y="3645"/>
                  </a:lnTo>
                  <a:lnTo>
                    <a:pt x="1364" y="3645"/>
                  </a:lnTo>
                  <a:lnTo>
                    <a:pt x="1413" y="3645"/>
                  </a:lnTo>
                  <a:lnTo>
                    <a:pt x="1413" y="3645"/>
                  </a:lnTo>
                  <a:lnTo>
                    <a:pt x="1413" y="3645"/>
                  </a:lnTo>
                  <a:lnTo>
                    <a:pt x="1413" y="3645"/>
                  </a:lnTo>
                  <a:lnTo>
                    <a:pt x="1413" y="3645"/>
                  </a:lnTo>
                  <a:lnTo>
                    <a:pt x="1413" y="3645"/>
                  </a:lnTo>
                  <a:lnTo>
                    <a:pt x="1413" y="3645"/>
                  </a:lnTo>
                  <a:lnTo>
                    <a:pt x="1439" y="3645"/>
                  </a:lnTo>
                  <a:lnTo>
                    <a:pt x="1439" y="3645"/>
                  </a:lnTo>
                  <a:lnTo>
                    <a:pt x="1439" y="3645"/>
                  </a:lnTo>
                  <a:lnTo>
                    <a:pt x="1439" y="3669"/>
                  </a:lnTo>
                  <a:lnTo>
                    <a:pt x="1439" y="3669"/>
                  </a:lnTo>
                  <a:lnTo>
                    <a:pt x="1439" y="3669"/>
                  </a:lnTo>
                  <a:lnTo>
                    <a:pt x="1439" y="3645"/>
                  </a:lnTo>
                  <a:lnTo>
                    <a:pt x="1439" y="3645"/>
                  </a:lnTo>
                  <a:lnTo>
                    <a:pt x="1439" y="3645"/>
                  </a:lnTo>
                  <a:lnTo>
                    <a:pt x="1439" y="3645"/>
                  </a:lnTo>
                  <a:lnTo>
                    <a:pt x="1439" y="3645"/>
                  </a:lnTo>
                  <a:lnTo>
                    <a:pt x="1439" y="3645"/>
                  </a:lnTo>
                  <a:lnTo>
                    <a:pt x="1463" y="3669"/>
                  </a:lnTo>
                  <a:lnTo>
                    <a:pt x="1463" y="3669"/>
                  </a:lnTo>
                  <a:lnTo>
                    <a:pt x="1463" y="3669"/>
                  </a:lnTo>
                  <a:lnTo>
                    <a:pt x="1463" y="3669"/>
                  </a:lnTo>
                  <a:lnTo>
                    <a:pt x="1463" y="3669"/>
                  </a:lnTo>
                  <a:lnTo>
                    <a:pt x="1463" y="3669"/>
                  </a:lnTo>
                  <a:lnTo>
                    <a:pt x="1463" y="3669"/>
                  </a:lnTo>
                  <a:lnTo>
                    <a:pt x="1463" y="3669"/>
                  </a:lnTo>
                  <a:lnTo>
                    <a:pt x="1463" y="3669"/>
                  </a:lnTo>
                  <a:lnTo>
                    <a:pt x="1463" y="3669"/>
                  </a:lnTo>
                  <a:lnTo>
                    <a:pt x="1463" y="3669"/>
                  </a:lnTo>
                  <a:lnTo>
                    <a:pt x="1463" y="3669"/>
                  </a:lnTo>
                  <a:lnTo>
                    <a:pt x="1463" y="3645"/>
                  </a:lnTo>
                  <a:lnTo>
                    <a:pt x="1463" y="3669"/>
                  </a:lnTo>
                  <a:lnTo>
                    <a:pt x="1463" y="3669"/>
                  </a:lnTo>
                  <a:lnTo>
                    <a:pt x="1463" y="3669"/>
                  </a:lnTo>
                  <a:lnTo>
                    <a:pt x="1463" y="3669"/>
                  </a:lnTo>
                  <a:lnTo>
                    <a:pt x="1463" y="3645"/>
                  </a:lnTo>
                  <a:lnTo>
                    <a:pt x="1463" y="3645"/>
                  </a:lnTo>
                  <a:lnTo>
                    <a:pt x="1463" y="3645"/>
                  </a:lnTo>
                  <a:lnTo>
                    <a:pt x="1488" y="3645"/>
                  </a:lnTo>
                  <a:lnTo>
                    <a:pt x="1488" y="3669"/>
                  </a:lnTo>
                  <a:lnTo>
                    <a:pt x="1488" y="3645"/>
                  </a:lnTo>
                  <a:lnTo>
                    <a:pt x="1488" y="3669"/>
                  </a:lnTo>
                  <a:lnTo>
                    <a:pt x="1488" y="3669"/>
                  </a:lnTo>
                  <a:lnTo>
                    <a:pt x="1488" y="3669"/>
                  </a:lnTo>
                  <a:lnTo>
                    <a:pt x="1488" y="3669"/>
                  </a:lnTo>
                  <a:lnTo>
                    <a:pt x="1488" y="3669"/>
                  </a:lnTo>
                  <a:lnTo>
                    <a:pt x="1488" y="3645"/>
                  </a:lnTo>
                  <a:lnTo>
                    <a:pt x="1488" y="3645"/>
                  </a:lnTo>
                  <a:lnTo>
                    <a:pt x="1488" y="3645"/>
                  </a:lnTo>
                  <a:lnTo>
                    <a:pt x="1488" y="3645"/>
                  </a:lnTo>
                  <a:lnTo>
                    <a:pt x="1488" y="3645"/>
                  </a:lnTo>
                  <a:lnTo>
                    <a:pt x="1488" y="3645"/>
                  </a:lnTo>
                  <a:lnTo>
                    <a:pt x="1488" y="3645"/>
                  </a:lnTo>
                  <a:lnTo>
                    <a:pt x="1488" y="3645"/>
                  </a:lnTo>
                  <a:lnTo>
                    <a:pt x="1488" y="3645"/>
                  </a:lnTo>
                  <a:lnTo>
                    <a:pt x="1488" y="3645"/>
                  </a:lnTo>
                  <a:lnTo>
                    <a:pt x="1488" y="3645"/>
                  </a:lnTo>
                  <a:lnTo>
                    <a:pt x="1512" y="3645"/>
                  </a:lnTo>
                  <a:lnTo>
                    <a:pt x="1512" y="3645"/>
                  </a:lnTo>
                  <a:lnTo>
                    <a:pt x="1512" y="3645"/>
                  </a:lnTo>
                  <a:lnTo>
                    <a:pt x="1512" y="3669"/>
                  </a:lnTo>
                  <a:lnTo>
                    <a:pt x="1512" y="3669"/>
                  </a:lnTo>
                  <a:lnTo>
                    <a:pt x="1512" y="3669"/>
                  </a:lnTo>
                  <a:lnTo>
                    <a:pt x="1512" y="3669"/>
                  </a:lnTo>
                  <a:lnTo>
                    <a:pt x="1512" y="3669"/>
                  </a:lnTo>
                  <a:lnTo>
                    <a:pt x="1512" y="3669"/>
                  </a:lnTo>
                  <a:lnTo>
                    <a:pt x="1512" y="3669"/>
                  </a:lnTo>
                  <a:lnTo>
                    <a:pt x="1512" y="3645"/>
                  </a:lnTo>
                  <a:lnTo>
                    <a:pt x="1512" y="3669"/>
                  </a:lnTo>
                  <a:lnTo>
                    <a:pt x="1512" y="3669"/>
                  </a:lnTo>
                  <a:lnTo>
                    <a:pt x="1512" y="3669"/>
                  </a:lnTo>
                  <a:lnTo>
                    <a:pt x="1512" y="3669"/>
                  </a:lnTo>
                  <a:lnTo>
                    <a:pt x="1512" y="3669"/>
                  </a:lnTo>
                  <a:lnTo>
                    <a:pt x="1512" y="3669"/>
                  </a:lnTo>
                  <a:lnTo>
                    <a:pt x="1512" y="3669"/>
                  </a:lnTo>
                  <a:lnTo>
                    <a:pt x="1538" y="3669"/>
                  </a:lnTo>
                  <a:lnTo>
                    <a:pt x="1538" y="3669"/>
                  </a:lnTo>
                  <a:lnTo>
                    <a:pt x="1538" y="3669"/>
                  </a:lnTo>
                  <a:lnTo>
                    <a:pt x="1538" y="3669"/>
                  </a:lnTo>
                  <a:lnTo>
                    <a:pt x="1538" y="3645"/>
                  </a:lnTo>
                  <a:close/>
                  <a:moveTo>
                    <a:pt x="2901" y="1066"/>
                  </a:moveTo>
                  <a:lnTo>
                    <a:pt x="2901" y="1066"/>
                  </a:lnTo>
                  <a:lnTo>
                    <a:pt x="2901" y="1066"/>
                  </a:lnTo>
                  <a:lnTo>
                    <a:pt x="2901" y="1066"/>
                  </a:lnTo>
                  <a:lnTo>
                    <a:pt x="2901" y="1066"/>
                  </a:lnTo>
                  <a:lnTo>
                    <a:pt x="2901" y="1066"/>
                  </a:lnTo>
                  <a:lnTo>
                    <a:pt x="2926" y="1066"/>
                  </a:lnTo>
                  <a:lnTo>
                    <a:pt x="2926" y="1066"/>
                  </a:lnTo>
                  <a:lnTo>
                    <a:pt x="2926" y="1066"/>
                  </a:lnTo>
                  <a:lnTo>
                    <a:pt x="2901" y="1066"/>
                  </a:lnTo>
                  <a:close/>
                  <a:moveTo>
                    <a:pt x="6621" y="2777"/>
                  </a:moveTo>
                  <a:lnTo>
                    <a:pt x="6621" y="2777"/>
                  </a:lnTo>
                  <a:lnTo>
                    <a:pt x="6621" y="2777"/>
                  </a:lnTo>
                  <a:lnTo>
                    <a:pt x="6621" y="2777"/>
                  </a:lnTo>
                  <a:lnTo>
                    <a:pt x="6621" y="2752"/>
                  </a:lnTo>
                  <a:lnTo>
                    <a:pt x="6596" y="2752"/>
                  </a:lnTo>
                  <a:lnTo>
                    <a:pt x="6596" y="2752"/>
                  </a:lnTo>
                  <a:lnTo>
                    <a:pt x="6596" y="2752"/>
                  </a:lnTo>
                  <a:lnTo>
                    <a:pt x="6596" y="2752"/>
                  </a:lnTo>
                  <a:lnTo>
                    <a:pt x="6596" y="2752"/>
                  </a:lnTo>
                  <a:lnTo>
                    <a:pt x="6596" y="2752"/>
                  </a:lnTo>
                  <a:lnTo>
                    <a:pt x="6596" y="2752"/>
                  </a:lnTo>
                  <a:lnTo>
                    <a:pt x="6596" y="2752"/>
                  </a:lnTo>
                  <a:lnTo>
                    <a:pt x="6596" y="2752"/>
                  </a:lnTo>
                  <a:lnTo>
                    <a:pt x="6571" y="2752"/>
                  </a:lnTo>
                  <a:lnTo>
                    <a:pt x="6571" y="2752"/>
                  </a:lnTo>
                  <a:lnTo>
                    <a:pt x="6571" y="2752"/>
                  </a:lnTo>
                  <a:lnTo>
                    <a:pt x="6571" y="2727"/>
                  </a:lnTo>
                  <a:lnTo>
                    <a:pt x="6571" y="2727"/>
                  </a:lnTo>
                  <a:lnTo>
                    <a:pt x="6571" y="2727"/>
                  </a:lnTo>
                  <a:lnTo>
                    <a:pt x="6546" y="2727"/>
                  </a:lnTo>
                  <a:lnTo>
                    <a:pt x="6546" y="2727"/>
                  </a:lnTo>
                  <a:lnTo>
                    <a:pt x="6546" y="2727"/>
                  </a:lnTo>
                  <a:lnTo>
                    <a:pt x="6571" y="2752"/>
                  </a:lnTo>
                  <a:lnTo>
                    <a:pt x="6571" y="2752"/>
                  </a:lnTo>
                  <a:lnTo>
                    <a:pt x="6571" y="2752"/>
                  </a:lnTo>
                  <a:lnTo>
                    <a:pt x="6571" y="2752"/>
                  </a:lnTo>
                  <a:lnTo>
                    <a:pt x="6571" y="2752"/>
                  </a:lnTo>
                  <a:lnTo>
                    <a:pt x="6571" y="2752"/>
                  </a:lnTo>
                  <a:lnTo>
                    <a:pt x="6571" y="2752"/>
                  </a:lnTo>
                  <a:lnTo>
                    <a:pt x="6571" y="2752"/>
                  </a:lnTo>
                  <a:lnTo>
                    <a:pt x="6571" y="2752"/>
                  </a:lnTo>
                  <a:lnTo>
                    <a:pt x="6571" y="2752"/>
                  </a:lnTo>
                  <a:lnTo>
                    <a:pt x="6571" y="2752"/>
                  </a:lnTo>
                  <a:lnTo>
                    <a:pt x="6571" y="2777"/>
                  </a:lnTo>
                  <a:lnTo>
                    <a:pt x="6571" y="2777"/>
                  </a:lnTo>
                  <a:lnTo>
                    <a:pt x="6571" y="2777"/>
                  </a:lnTo>
                  <a:lnTo>
                    <a:pt x="6596" y="2777"/>
                  </a:lnTo>
                  <a:lnTo>
                    <a:pt x="6596" y="2777"/>
                  </a:lnTo>
                  <a:lnTo>
                    <a:pt x="6596" y="2777"/>
                  </a:lnTo>
                  <a:lnTo>
                    <a:pt x="6596" y="2777"/>
                  </a:lnTo>
                  <a:lnTo>
                    <a:pt x="6596" y="2801"/>
                  </a:lnTo>
                  <a:lnTo>
                    <a:pt x="6596" y="2801"/>
                  </a:lnTo>
                  <a:lnTo>
                    <a:pt x="6596" y="2801"/>
                  </a:lnTo>
                  <a:lnTo>
                    <a:pt x="6596" y="2777"/>
                  </a:lnTo>
                  <a:lnTo>
                    <a:pt x="6596" y="2777"/>
                  </a:lnTo>
                  <a:lnTo>
                    <a:pt x="6621" y="2801"/>
                  </a:lnTo>
                  <a:lnTo>
                    <a:pt x="6621" y="2801"/>
                  </a:lnTo>
                  <a:lnTo>
                    <a:pt x="6621" y="2801"/>
                  </a:lnTo>
                  <a:lnTo>
                    <a:pt x="6621" y="2801"/>
                  </a:lnTo>
                  <a:lnTo>
                    <a:pt x="6621" y="2801"/>
                  </a:lnTo>
                  <a:lnTo>
                    <a:pt x="6621" y="2801"/>
                  </a:lnTo>
                  <a:lnTo>
                    <a:pt x="6621" y="2777"/>
                  </a:lnTo>
                  <a:close/>
                  <a:moveTo>
                    <a:pt x="4240" y="2355"/>
                  </a:moveTo>
                  <a:lnTo>
                    <a:pt x="4240" y="2355"/>
                  </a:lnTo>
                  <a:lnTo>
                    <a:pt x="4240" y="2355"/>
                  </a:lnTo>
                  <a:lnTo>
                    <a:pt x="4240" y="2355"/>
                  </a:lnTo>
                  <a:lnTo>
                    <a:pt x="4240" y="2355"/>
                  </a:lnTo>
                  <a:lnTo>
                    <a:pt x="4240" y="2355"/>
                  </a:lnTo>
                  <a:lnTo>
                    <a:pt x="4240" y="2355"/>
                  </a:lnTo>
                  <a:lnTo>
                    <a:pt x="4240" y="2355"/>
                  </a:lnTo>
                  <a:lnTo>
                    <a:pt x="4240" y="2380"/>
                  </a:lnTo>
                  <a:lnTo>
                    <a:pt x="4240" y="2380"/>
                  </a:lnTo>
                  <a:lnTo>
                    <a:pt x="4240" y="2380"/>
                  </a:lnTo>
                  <a:lnTo>
                    <a:pt x="4240" y="2380"/>
                  </a:lnTo>
                  <a:lnTo>
                    <a:pt x="4240" y="2355"/>
                  </a:lnTo>
                  <a:close/>
                  <a:moveTo>
                    <a:pt x="4141" y="2529"/>
                  </a:moveTo>
                  <a:lnTo>
                    <a:pt x="4141" y="2529"/>
                  </a:lnTo>
                  <a:lnTo>
                    <a:pt x="4141" y="2529"/>
                  </a:lnTo>
                  <a:lnTo>
                    <a:pt x="4141" y="2529"/>
                  </a:lnTo>
                  <a:lnTo>
                    <a:pt x="4141" y="2529"/>
                  </a:lnTo>
                  <a:lnTo>
                    <a:pt x="4141" y="2529"/>
                  </a:lnTo>
                  <a:lnTo>
                    <a:pt x="4141" y="2529"/>
                  </a:lnTo>
                  <a:lnTo>
                    <a:pt x="4141" y="2529"/>
                  </a:lnTo>
                  <a:lnTo>
                    <a:pt x="4141" y="2529"/>
                  </a:lnTo>
                  <a:lnTo>
                    <a:pt x="4141" y="2529"/>
                  </a:lnTo>
                  <a:lnTo>
                    <a:pt x="4141" y="2529"/>
                  </a:lnTo>
                  <a:lnTo>
                    <a:pt x="4141" y="2529"/>
                  </a:lnTo>
                  <a:lnTo>
                    <a:pt x="4141" y="2554"/>
                  </a:lnTo>
                  <a:lnTo>
                    <a:pt x="4166" y="2529"/>
                  </a:lnTo>
                  <a:lnTo>
                    <a:pt x="4166" y="2529"/>
                  </a:lnTo>
                  <a:lnTo>
                    <a:pt x="4166" y="2529"/>
                  </a:lnTo>
                  <a:lnTo>
                    <a:pt x="4166" y="2529"/>
                  </a:lnTo>
                  <a:lnTo>
                    <a:pt x="4166" y="2529"/>
                  </a:lnTo>
                  <a:lnTo>
                    <a:pt x="4141" y="2529"/>
                  </a:lnTo>
                  <a:close/>
                  <a:moveTo>
                    <a:pt x="6894" y="2876"/>
                  </a:moveTo>
                  <a:lnTo>
                    <a:pt x="6894" y="2876"/>
                  </a:lnTo>
                  <a:lnTo>
                    <a:pt x="6894" y="2876"/>
                  </a:lnTo>
                  <a:lnTo>
                    <a:pt x="6894" y="2851"/>
                  </a:lnTo>
                  <a:lnTo>
                    <a:pt x="6894" y="2851"/>
                  </a:lnTo>
                  <a:lnTo>
                    <a:pt x="6894" y="2851"/>
                  </a:lnTo>
                  <a:lnTo>
                    <a:pt x="6868" y="2851"/>
                  </a:lnTo>
                  <a:lnTo>
                    <a:pt x="6868" y="2851"/>
                  </a:lnTo>
                  <a:lnTo>
                    <a:pt x="6868" y="2851"/>
                  </a:lnTo>
                  <a:lnTo>
                    <a:pt x="6868" y="2827"/>
                  </a:lnTo>
                  <a:lnTo>
                    <a:pt x="6868" y="2827"/>
                  </a:lnTo>
                  <a:lnTo>
                    <a:pt x="6868" y="2827"/>
                  </a:lnTo>
                  <a:lnTo>
                    <a:pt x="6868" y="2827"/>
                  </a:lnTo>
                  <a:lnTo>
                    <a:pt x="6868" y="2827"/>
                  </a:lnTo>
                  <a:lnTo>
                    <a:pt x="6868" y="2827"/>
                  </a:lnTo>
                  <a:lnTo>
                    <a:pt x="6868" y="2801"/>
                  </a:lnTo>
                  <a:lnTo>
                    <a:pt x="6868" y="2801"/>
                  </a:lnTo>
                  <a:lnTo>
                    <a:pt x="6868" y="2801"/>
                  </a:lnTo>
                  <a:lnTo>
                    <a:pt x="6844" y="2801"/>
                  </a:lnTo>
                  <a:lnTo>
                    <a:pt x="6844" y="2801"/>
                  </a:lnTo>
                  <a:lnTo>
                    <a:pt x="6844" y="2801"/>
                  </a:lnTo>
                  <a:lnTo>
                    <a:pt x="6844" y="2801"/>
                  </a:lnTo>
                  <a:lnTo>
                    <a:pt x="6844" y="2801"/>
                  </a:lnTo>
                  <a:lnTo>
                    <a:pt x="6844" y="2801"/>
                  </a:lnTo>
                  <a:lnTo>
                    <a:pt x="6844" y="2801"/>
                  </a:lnTo>
                  <a:lnTo>
                    <a:pt x="6844" y="2801"/>
                  </a:lnTo>
                  <a:lnTo>
                    <a:pt x="6844" y="2801"/>
                  </a:lnTo>
                  <a:lnTo>
                    <a:pt x="6844" y="2777"/>
                  </a:lnTo>
                  <a:lnTo>
                    <a:pt x="6844" y="2777"/>
                  </a:lnTo>
                  <a:lnTo>
                    <a:pt x="6844" y="2777"/>
                  </a:lnTo>
                  <a:lnTo>
                    <a:pt x="6844" y="2777"/>
                  </a:lnTo>
                  <a:lnTo>
                    <a:pt x="6844" y="2752"/>
                  </a:lnTo>
                  <a:lnTo>
                    <a:pt x="6844" y="2752"/>
                  </a:lnTo>
                  <a:lnTo>
                    <a:pt x="6844" y="2752"/>
                  </a:lnTo>
                  <a:lnTo>
                    <a:pt x="6844" y="2752"/>
                  </a:lnTo>
                  <a:lnTo>
                    <a:pt x="6844" y="2727"/>
                  </a:lnTo>
                  <a:lnTo>
                    <a:pt x="6844" y="2727"/>
                  </a:lnTo>
                  <a:lnTo>
                    <a:pt x="6844" y="2727"/>
                  </a:lnTo>
                  <a:lnTo>
                    <a:pt x="6844" y="2727"/>
                  </a:lnTo>
                  <a:lnTo>
                    <a:pt x="6844" y="2727"/>
                  </a:lnTo>
                  <a:lnTo>
                    <a:pt x="6819" y="2727"/>
                  </a:lnTo>
                  <a:lnTo>
                    <a:pt x="6819" y="2727"/>
                  </a:lnTo>
                  <a:lnTo>
                    <a:pt x="6819" y="2727"/>
                  </a:lnTo>
                  <a:lnTo>
                    <a:pt x="6819" y="2727"/>
                  </a:lnTo>
                  <a:lnTo>
                    <a:pt x="6794" y="2727"/>
                  </a:lnTo>
                  <a:lnTo>
                    <a:pt x="6794" y="2727"/>
                  </a:lnTo>
                  <a:lnTo>
                    <a:pt x="6794" y="2727"/>
                  </a:lnTo>
                  <a:lnTo>
                    <a:pt x="6794" y="2727"/>
                  </a:lnTo>
                  <a:lnTo>
                    <a:pt x="6769" y="2702"/>
                  </a:lnTo>
                  <a:lnTo>
                    <a:pt x="6769" y="2702"/>
                  </a:lnTo>
                  <a:lnTo>
                    <a:pt x="6769" y="2702"/>
                  </a:lnTo>
                  <a:lnTo>
                    <a:pt x="6769" y="2702"/>
                  </a:lnTo>
                  <a:lnTo>
                    <a:pt x="6745" y="2702"/>
                  </a:lnTo>
                  <a:lnTo>
                    <a:pt x="6720" y="2702"/>
                  </a:lnTo>
                  <a:lnTo>
                    <a:pt x="6720" y="2702"/>
                  </a:lnTo>
                  <a:lnTo>
                    <a:pt x="6695" y="2702"/>
                  </a:lnTo>
                  <a:lnTo>
                    <a:pt x="6695" y="2702"/>
                  </a:lnTo>
                  <a:lnTo>
                    <a:pt x="6670" y="2702"/>
                  </a:lnTo>
                  <a:lnTo>
                    <a:pt x="6645" y="2677"/>
                  </a:lnTo>
                  <a:lnTo>
                    <a:pt x="6645" y="2677"/>
                  </a:lnTo>
                  <a:lnTo>
                    <a:pt x="6645" y="2677"/>
                  </a:lnTo>
                  <a:lnTo>
                    <a:pt x="6645" y="2677"/>
                  </a:lnTo>
                  <a:lnTo>
                    <a:pt x="6621" y="2677"/>
                  </a:lnTo>
                  <a:lnTo>
                    <a:pt x="6621" y="2702"/>
                  </a:lnTo>
                  <a:lnTo>
                    <a:pt x="6596" y="2702"/>
                  </a:lnTo>
                  <a:lnTo>
                    <a:pt x="6596" y="2702"/>
                  </a:lnTo>
                  <a:lnTo>
                    <a:pt x="6596" y="2677"/>
                  </a:lnTo>
                  <a:lnTo>
                    <a:pt x="6596" y="2677"/>
                  </a:lnTo>
                  <a:lnTo>
                    <a:pt x="6596" y="2677"/>
                  </a:lnTo>
                  <a:lnTo>
                    <a:pt x="6596" y="2677"/>
                  </a:lnTo>
                  <a:lnTo>
                    <a:pt x="6596" y="2677"/>
                  </a:lnTo>
                  <a:lnTo>
                    <a:pt x="6596" y="2677"/>
                  </a:lnTo>
                  <a:lnTo>
                    <a:pt x="6596" y="2653"/>
                  </a:lnTo>
                  <a:lnTo>
                    <a:pt x="6596" y="2653"/>
                  </a:lnTo>
                  <a:lnTo>
                    <a:pt x="6596" y="2653"/>
                  </a:lnTo>
                  <a:lnTo>
                    <a:pt x="6596" y="2653"/>
                  </a:lnTo>
                  <a:lnTo>
                    <a:pt x="6596" y="2653"/>
                  </a:lnTo>
                  <a:lnTo>
                    <a:pt x="6571" y="2653"/>
                  </a:lnTo>
                  <a:lnTo>
                    <a:pt x="6546" y="2603"/>
                  </a:lnTo>
                  <a:lnTo>
                    <a:pt x="6546" y="2603"/>
                  </a:lnTo>
                  <a:lnTo>
                    <a:pt x="6522" y="2603"/>
                  </a:lnTo>
                  <a:lnTo>
                    <a:pt x="6522" y="2603"/>
                  </a:lnTo>
                  <a:lnTo>
                    <a:pt x="6522" y="2578"/>
                  </a:lnTo>
                  <a:lnTo>
                    <a:pt x="6522" y="2578"/>
                  </a:lnTo>
                  <a:lnTo>
                    <a:pt x="6497" y="2554"/>
                  </a:lnTo>
                  <a:lnTo>
                    <a:pt x="6472" y="2554"/>
                  </a:lnTo>
                  <a:lnTo>
                    <a:pt x="6472" y="2529"/>
                  </a:lnTo>
                  <a:lnTo>
                    <a:pt x="6447" y="2529"/>
                  </a:lnTo>
                  <a:lnTo>
                    <a:pt x="6447" y="2504"/>
                  </a:lnTo>
                  <a:lnTo>
                    <a:pt x="6422" y="2479"/>
                  </a:lnTo>
                  <a:lnTo>
                    <a:pt x="6397" y="2479"/>
                  </a:lnTo>
                  <a:lnTo>
                    <a:pt x="6372" y="2454"/>
                  </a:lnTo>
                  <a:lnTo>
                    <a:pt x="6348" y="2430"/>
                  </a:lnTo>
                  <a:lnTo>
                    <a:pt x="6323" y="2404"/>
                  </a:lnTo>
                  <a:lnTo>
                    <a:pt x="6323" y="2404"/>
                  </a:lnTo>
                  <a:lnTo>
                    <a:pt x="6323" y="2380"/>
                  </a:lnTo>
                  <a:lnTo>
                    <a:pt x="6273" y="2355"/>
                  </a:lnTo>
                  <a:lnTo>
                    <a:pt x="6249" y="2331"/>
                  </a:lnTo>
                  <a:lnTo>
                    <a:pt x="6199" y="2331"/>
                  </a:lnTo>
                  <a:lnTo>
                    <a:pt x="6199" y="2305"/>
                  </a:lnTo>
                  <a:lnTo>
                    <a:pt x="6199" y="2305"/>
                  </a:lnTo>
                  <a:lnTo>
                    <a:pt x="6174" y="2305"/>
                  </a:lnTo>
                  <a:lnTo>
                    <a:pt x="6174" y="2281"/>
                  </a:lnTo>
                  <a:lnTo>
                    <a:pt x="6149" y="2281"/>
                  </a:lnTo>
                  <a:lnTo>
                    <a:pt x="6149" y="2281"/>
                  </a:lnTo>
                  <a:lnTo>
                    <a:pt x="6125" y="2281"/>
                  </a:lnTo>
                  <a:lnTo>
                    <a:pt x="6125" y="2256"/>
                  </a:lnTo>
                  <a:lnTo>
                    <a:pt x="6100" y="2256"/>
                  </a:lnTo>
                  <a:lnTo>
                    <a:pt x="6100" y="2256"/>
                  </a:lnTo>
                  <a:lnTo>
                    <a:pt x="6100" y="2231"/>
                  </a:lnTo>
                  <a:lnTo>
                    <a:pt x="6075" y="2231"/>
                  </a:lnTo>
                  <a:lnTo>
                    <a:pt x="6075" y="2231"/>
                  </a:lnTo>
                  <a:lnTo>
                    <a:pt x="6075" y="2231"/>
                  </a:lnTo>
                  <a:lnTo>
                    <a:pt x="6075" y="2206"/>
                  </a:lnTo>
                  <a:lnTo>
                    <a:pt x="6075" y="2206"/>
                  </a:lnTo>
                  <a:lnTo>
                    <a:pt x="6050" y="2206"/>
                  </a:lnTo>
                  <a:lnTo>
                    <a:pt x="6050" y="2181"/>
                  </a:lnTo>
                  <a:lnTo>
                    <a:pt x="6050" y="2181"/>
                  </a:lnTo>
                  <a:lnTo>
                    <a:pt x="6026" y="2181"/>
                  </a:lnTo>
                  <a:lnTo>
                    <a:pt x="6026" y="2181"/>
                  </a:lnTo>
                  <a:lnTo>
                    <a:pt x="5976" y="2206"/>
                  </a:lnTo>
                  <a:lnTo>
                    <a:pt x="5951" y="2231"/>
                  </a:lnTo>
                  <a:lnTo>
                    <a:pt x="5951" y="2231"/>
                  </a:lnTo>
                  <a:lnTo>
                    <a:pt x="5951" y="2231"/>
                  </a:lnTo>
                  <a:lnTo>
                    <a:pt x="5951" y="2231"/>
                  </a:lnTo>
                  <a:lnTo>
                    <a:pt x="5951" y="2256"/>
                  </a:lnTo>
                  <a:lnTo>
                    <a:pt x="5951" y="2256"/>
                  </a:lnTo>
                  <a:lnTo>
                    <a:pt x="5951" y="2281"/>
                  </a:lnTo>
                  <a:lnTo>
                    <a:pt x="5926" y="2256"/>
                  </a:lnTo>
                  <a:lnTo>
                    <a:pt x="5951" y="2305"/>
                  </a:lnTo>
                  <a:lnTo>
                    <a:pt x="5951" y="2331"/>
                  </a:lnTo>
                  <a:lnTo>
                    <a:pt x="5926" y="2331"/>
                  </a:lnTo>
                  <a:lnTo>
                    <a:pt x="5876" y="2380"/>
                  </a:lnTo>
                  <a:lnTo>
                    <a:pt x="5876" y="2404"/>
                  </a:lnTo>
                  <a:lnTo>
                    <a:pt x="5852" y="2404"/>
                  </a:lnTo>
                  <a:lnTo>
                    <a:pt x="5852" y="2380"/>
                  </a:lnTo>
                  <a:lnTo>
                    <a:pt x="5827" y="2355"/>
                  </a:lnTo>
                  <a:lnTo>
                    <a:pt x="5777" y="2305"/>
                  </a:lnTo>
                  <a:lnTo>
                    <a:pt x="5703" y="2256"/>
                  </a:lnTo>
                  <a:lnTo>
                    <a:pt x="5703" y="2256"/>
                  </a:lnTo>
                  <a:lnTo>
                    <a:pt x="5678" y="2231"/>
                  </a:lnTo>
                  <a:lnTo>
                    <a:pt x="5653" y="2231"/>
                  </a:lnTo>
                  <a:lnTo>
                    <a:pt x="5629" y="2206"/>
                  </a:lnTo>
                  <a:lnTo>
                    <a:pt x="5629" y="2157"/>
                  </a:lnTo>
                  <a:lnTo>
                    <a:pt x="5629" y="2157"/>
                  </a:lnTo>
                  <a:lnTo>
                    <a:pt x="5554" y="2157"/>
                  </a:lnTo>
                  <a:lnTo>
                    <a:pt x="5554" y="2206"/>
                  </a:lnTo>
                  <a:lnTo>
                    <a:pt x="5480" y="2181"/>
                  </a:lnTo>
                  <a:lnTo>
                    <a:pt x="5480" y="2206"/>
                  </a:lnTo>
                  <a:lnTo>
                    <a:pt x="5431" y="2206"/>
                  </a:lnTo>
                  <a:lnTo>
                    <a:pt x="5431" y="2181"/>
                  </a:lnTo>
                  <a:lnTo>
                    <a:pt x="5431" y="2132"/>
                  </a:lnTo>
                  <a:lnTo>
                    <a:pt x="5406" y="2107"/>
                  </a:lnTo>
                  <a:lnTo>
                    <a:pt x="5406" y="2082"/>
                  </a:lnTo>
                  <a:lnTo>
                    <a:pt x="5406" y="2058"/>
                  </a:lnTo>
                  <a:lnTo>
                    <a:pt x="5406" y="2008"/>
                  </a:lnTo>
                  <a:lnTo>
                    <a:pt x="5381" y="1983"/>
                  </a:lnTo>
                  <a:lnTo>
                    <a:pt x="5381" y="1959"/>
                  </a:lnTo>
                  <a:lnTo>
                    <a:pt x="5381" y="1934"/>
                  </a:lnTo>
                  <a:lnTo>
                    <a:pt x="5356" y="1859"/>
                  </a:lnTo>
                  <a:lnTo>
                    <a:pt x="5356" y="1835"/>
                  </a:lnTo>
                  <a:lnTo>
                    <a:pt x="5356" y="1809"/>
                  </a:lnTo>
                  <a:lnTo>
                    <a:pt x="5356" y="1785"/>
                  </a:lnTo>
                  <a:lnTo>
                    <a:pt x="5331" y="1760"/>
                  </a:lnTo>
                  <a:lnTo>
                    <a:pt x="5331" y="1710"/>
                  </a:lnTo>
                  <a:lnTo>
                    <a:pt x="5331" y="1686"/>
                  </a:lnTo>
                  <a:lnTo>
                    <a:pt x="5331" y="1661"/>
                  </a:lnTo>
                  <a:lnTo>
                    <a:pt x="5331" y="1636"/>
                  </a:lnTo>
                  <a:lnTo>
                    <a:pt x="5307" y="1586"/>
                  </a:lnTo>
                  <a:lnTo>
                    <a:pt x="5307" y="1562"/>
                  </a:lnTo>
                  <a:lnTo>
                    <a:pt x="5307" y="1537"/>
                  </a:lnTo>
                  <a:lnTo>
                    <a:pt x="5307" y="1512"/>
                  </a:lnTo>
                  <a:lnTo>
                    <a:pt x="5281" y="1487"/>
                  </a:lnTo>
                  <a:lnTo>
                    <a:pt x="5281" y="1438"/>
                  </a:lnTo>
                  <a:lnTo>
                    <a:pt x="5281" y="1413"/>
                  </a:lnTo>
                  <a:lnTo>
                    <a:pt x="5281" y="1388"/>
                  </a:lnTo>
                  <a:lnTo>
                    <a:pt x="5257" y="1363"/>
                  </a:lnTo>
                  <a:lnTo>
                    <a:pt x="5257" y="1339"/>
                  </a:lnTo>
                  <a:lnTo>
                    <a:pt x="5257" y="1289"/>
                  </a:lnTo>
                  <a:lnTo>
                    <a:pt x="5232" y="1165"/>
                  </a:lnTo>
                  <a:lnTo>
                    <a:pt x="5232" y="1140"/>
                  </a:lnTo>
                  <a:lnTo>
                    <a:pt x="5207" y="1090"/>
                  </a:lnTo>
                  <a:lnTo>
                    <a:pt x="5207" y="1066"/>
                  </a:lnTo>
                  <a:lnTo>
                    <a:pt x="5182" y="991"/>
                  </a:lnTo>
                  <a:lnTo>
                    <a:pt x="5182" y="967"/>
                  </a:lnTo>
                  <a:lnTo>
                    <a:pt x="5182" y="942"/>
                  </a:lnTo>
                  <a:lnTo>
                    <a:pt x="5182" y="917"/>
                  </a:lnTo>
                  <a:lnTo>
                    <a:pt x="5182" y="868"/>
                  </a:lnTo>
                  <a:lnTo>
                    <a:pt x="5158" y="818"/>
                  </a:lnTo>
                  <a:lnTo>
                    <a:pt x="5158" y="793"/>
                  </a:lnTo>
                  <a:lnTo>
                    <a:pt x="5158" y="768"/>
                  </a:lnTo>
                  <a:lnTo>
                    <a:pt x="5133" y="718"/>
                  </a:lnTo>
                  <a:lnTo>
                    <a:pt x="5133" y="669"/>
                  </a:lnTo>
                  <a:lnTo>
                    <a:pt x="5133" y="645"/>
                  </a:lnTo>
                  <a:lnTo>
                    <a:pt x="5108" y="619"/>
                  </a:lnTo>
                  <a:lnTo>
                    <a:pt x="5108" y="545"/>
                  </a:lnTo>
                  <a:lnTo>
                    <a:pt x="5083" y="495"/>
                  </a:lnTo>
                  <a:lnTo>
                    <a:pt x="5083" y="471"/>
                  </a:lnTo>
                  <a:lnTo>
                    <a:pt x="5083" y="421"/>
                  </a:lnTo>
                  <a:lnTo>
                    <a:pt x="5083" y="396"/>
                  </a:lnTo>
                  <a:lnTo>
                    <a:pt x="5058" y="372"/>
                  </a:lnTo>
                  <a:lnTo>
                    <a:pt x="5058" y="347"/>
                  </a:lnTo>
                  <a:lnTo>
                    <a:pt x="5058" y="322"/>
                  </a:lnTo>
                  <a:lnTo>
                    <a:pt x="5058" y="272"/>
                  </a:lnTo>
                  <a:lnTo>
                    <a:pt x="5058" y="272"/>
                  </a:lnTo>
                  <a:lnTo>
                    <a:pt x="5034" y="272"/>
                  </a:lnTo>
                  <a:lnTo>
                    <a:pt x="5034" y="272"/>
                  </a:lnTo>
                  <a:lnTo>
                    <a:pt x="5034" y="272"/>
                  </a:lnTo>
                  <a:lnTo>
                    <a:pt x="5034" y="272"/>
                  </a:lnTo>
                  <a:lnTo>
                    <a:pt x="5034" y="272"/>
                  </a:lnTo>
                  <a:lnTo>
                    <a:pt x="5034" y="272"/>
                  </a:lnTo>
                  <a:lnTo>
                    <a:pt x="5034" y="272"/>
                  </a:lnTo>
                  <a:lnTo>
                    <a:pt x="5034" y="297"/>
                  </a:lnTo>
                  <a:lnTo>
                    <a:pt x="5034" y="297"/>
                  </a:lnTo>
                  <a:lnTo>
                    <a:pt x="5034" y="297"/>
                  </a:lnTo>
                  <a:lnTo>
                    <a:pt x="5009" y="297"/>
                  </a:lnTo>
                  <a:lnTo>
                    <a:pt x="5009" y="272"/>
                  </a:lnTo>
                  <a:lnTo>
                    <a:pt x="5009" y="272"/>
                  </a:lnTo>
                  <a:lnTo>
                    <a:pt x="5009" y="272"/>
                  </a:lnTo>
                  <a:lnTo>
                    <a:pt x="5009" y="272"/>
                  </a:lnTo>
                  <a:lnTo>
                    <a:pt x="5009" y="272"/>
                  </a:lnTo>
                  <a:lnTo>
                    <a:pt x="4984" y="272"/>
                  </a:lnTo>
                  <a:lnTo>
                    <a:pt x="4984" y="272"/>
                  </a:lnTo>
                  <a:lnTo>
                    <a:pt x="4984" y="272"/>
                  </a:lnTo>
                  <a:lnTo>
                    <a:pt x="4984" y="272"/>
                  </a:lnTo>
                  <a:lnTo>
                    <a:pt x="4984" y="272"/>
                  </a:lnTo>
                  <a:lnTo>
                    <a:pt x="4984" y="272"/>
                  </a:lnTo>
                  <a:lnTo>
                    <a:pt x="4984" y="272"/>
                  </a:lnTo>
                  <a:lnTo>
                    <a:pt x="4959" y="272"/>
                  </a:lnTo>
                  <a:lnTo>
                    <a:pt x="4959" y="248"/>
                  </a:lnTo>
                  <a:lnTo>
                    <a:pt x="4959" y="248"/>
                  </a:lnTo>
                  <a:lnTo>
                    <a:pt x="4959" y="248"/>
                  </a:lnTo>
                  <a:lnTo>
                    <a:pt x="4959" y="248"/>
                  </a:lnTo>
                  <a:lnTo>
                    <a:pt x="4959" y="248"/>
                  </a:lnTo>
                  <a:lnTo>
                    <a:pt x="4959" y="248"/>
                  </a:lnTo>
                  <a:lnTo>
                    <a:pt x="4935" y="248"/>
                  </a:lnTo>
                  <a:lnTo>
                    <a:pt x="4935" y="248"/>
                  </a:lnTo>
                  <a:lnTo>
                    <a:pt x="4935" y="248"/>
                  </a:lnTo>
                  <a:lnTo>
                    <a:pt x="4935" y="248"/>
                  </a:lnTo>
                  <a:lnTo>
                    <a:pt x="4935" y="248"/>
                  </a:lnTo>
                  <a:lnTo>
                    <a:pt x="4935" y="248"/>
                  </a:lnTo>
                  <a:lnTo>
                    <a:pt x="4935" y="248"/>
                  </a:lnTo>
                  <a:lnTo>
                    <a:pt x="4935" y="248"/>
                  </a:lnTo>
                  <a:lnTo>
                    <a:pt x="4935" y="248"/>
                  </a:lnTo>
                  <a:lnTo>
                    <a:pt x="4935" y="248"/>
                  </a:lnTo>
                  <a:lnTo>
                    <a:pt x="4935" y="248"/>
                  </a:lnTo>
                  <a:lnTo>
                    <a:pt x="4935" y="248"/>
                  </a:lnTo>
                  <a:lnTo>
                    <a:pt x="4935" y="248"/>
                  </a:lnTo>
                  <a:lnTo>
                    <a:pt x="4935" y="248"/>
                  </a:lnTo>
                  <a:lnTo>
                    <a:pt x="4935" y="248"/>
                  </a:lnTo>
                  <a:lnTo>
                    <a:pt x="4935" y="248"/>
                  </a:lnTo>
                  <a:lnTo>
                    <a:pt x="4935" y="248"/>
                  </a:lnTo>
                  <a:lnTo>
                    <a:pt x="4935" y="248"/>
                  </a:lnTo>
                  <a:lnTo>
                    <a:pt x="4935" y="248"/>
                  </a:lnTo>
                  <a:lnTo>
                    <a:pt x="4935" y="248"/>
                  </a:lnTo>
                  <a:lnTo>
                    <a:pt x="4935" y="222"/>
                  </a:lnTo>
                  <a:lnTo>
                    <a:pt x="4935" y="248"/>
                  </a:lnTo>
                  <a:lnTo>
                    <a:pt x="4935" y="248"/>
                  </a:lnTo>
                  <a:lnTo>
                    <a:pt x="4935" y="248"/>
                  </a:lnTo>
                  <a:lnTo>
                    <a:pt x="4935" y="248"/>
                  </a:lnTo>
                  <a:lnTo>
                    <a:pt x="4935" y="248"/>
                  </a:lnTo>
                  <a:lnTo>
                    <a:pt x="4935" y="222"/>
                  </a:lnTo>
                  <a:lnTo>
                    <a:pt x="4935" y="222"/>
                  </a:lnTo>
                  <a:lnTo>
                    <a:pt x="4910" y="222"/>
                  </a:lnTo>
                  <a:lnTo>
                    <a:pt x="4910" y="222"/>
                  </a:lnTo>
                  <a:lnTo>
                    <a:pt x="4885" y="222"/>
                  </a:lnTo>
                  <a:lnTo>
                    <a:pt x="4910" y="222"/>
                  </a:lnTo>
                  <a:lnTo>
                    <a:pt x="4885" y="222"/>
                  </a:lnTo>
                  <a:lnTo>
                    <a:pt x="4885" y="222"/>
                  </a:lnTo>
                  <a:lnTo>
                    <a:pt x="4885" y="222"/>
                  </a:lnTo>
                  <a:lnTo>
                    <a:pt x="4885" y="222"/>
                  </a:lnTo>
                  <a:lnTo>
                    <a:pt x="4885" y="222"/>
                  </a:lnTo>
                  <a:lnTo>
                    <a:pt x="4885" y="222"/>
                  </a:lnTo>
                  <a:lnTo>
                    <a:pt x="4885" y="222"/>
                  </a:lnTo>
                  <a:lnTo>
                    <a:pt x="4885" y="222"/>
                  </a:lnTo>
                  <a:lnTo>
                    <a:pt x="4885" y="222"/>
                  </a:lnTo>
                  <a:lnTo>
                    <a:pt x="4885" y="222"/>
                  </a:lnTo>
                  <a:lnTo>
                    <a:pt x="4885" y="222"/>
                  </a:lnTo>
                  <a:lnTo>
                    <a:pt x="4885" y="222"/>
                  </a:lnTo>
                  <a:lnTo>
                    <a:pt x="4885" y="222"/>
                  </a:lnTo>
                  <a:lnTo>
                    <a:pt x="4860" y="222"/>
                  </a:lnTo>
                  <a:lnTo>
                    <a:pt x="4860" y="222"/>
                  </a:lnTo>
                  <a:lnTo>
                    <a:pt x="4860" y="222"/>
                  </a:lnTo>
                  <a:lnTo>
                    <a:pt x="4860" y="222"/>
                  </a:lnTo>
                  <a:lnTo>
                    <a:pt x="4860" y="222"/>
                  </a:lnTo>
                  <a:lnTo>
                    <a:pt x="4885" y="222"/>
                  </a:lnTo>
                  <a:lnTo>
                    <a:pt x="4860" y="222"/>
                  </a:lnTo>
                  <a:lnTo>
                    <a:pt x="4860" y="222"/>
                  </a:lnTo>
                  <a:lnTo>
                    <a:pt x="4860" y="222"/>
                  </a:lnTo>
                  <a:lnTo>
                    <a:pt x="4860" y="222"/>
                  </a:lnTo>
                  <a:lnTo>
                    <a:pt x="4860" y="222"/>
                  </a:lnTo>
                  <a:lnTo>
                    <a:pt x="4860" y="222"/>
                  </a:lnTo>
                  <a:lnTo>
                    <a:pt x="4860" y="222"/>
                  </a:lnTo>
                  <a:lnTo>
                    <a:pt x="4860" y="222"/>
                  </a:lnTo>
                  <a:lnTo>
                    <a:pt x="4860" y="222"/>
                  </a:lnTo>
                  <a:lnTo>
                    <a:pt x="4860" y="222"/>
                  </a:lnTo>
                  <a:lnTo>
                    <a:pt x="4860" y="222"/>
                  </a:lnTo>
                  <a:lnTo>
                    <a:pt x="4860" y="222"/>
                  </a:lnTo>
                  <a:lnTo>
                    <a:pt x="4860" y="222"/>
                  </a:lnTo>
                  <a:lnTo>
                    <a:pt x="4860" y="222"/>
                  </a:lnTo>
                  <a:lnTo>
                    <a:pt x="4835" y="222"/>
                  </a:lnTo>
                  <a:lnTo>
                    <a:pt x="4835" y="222"/>
                  </a:lnTo>
                  <a:lnTo>
                    <a:pt x="4835" y="222"/>
                  </a:lnTo>
                  <a:lnTo>
                    <a:pt x="4835" y="222"/>
                  </a:lnTo>
                  <a:lnTo>
                    <a:pt x="4835" y="222"/>
                  </a:lnTo>
                  <a:lnTo>
                    <a:pt x="4835" y="222"/>
                  </a:lnTo>
                  <a:lnTo>
                    <a:pt x="4835" y="222"/>
                  </a:lnTo>
                  <a:lnTo>
                    <a:pt x="4835" y="222"/>
                  </a:lnTo>
                  <a:lnTo>
                    <a:pt x="4835" y="222"/>
                  </a:lnTo>
                  <a:lnTo>
                    <a:pt x="4835" y="222"/>
                  </a:lnTo>
                  <a:lnTo>
                    <a:pt x="4835" y="222"/>
                  </a:lnTo>
                  <a:lnTo>
                    <a:pt x="4835" y="222"/>
                  </a:lnTo>
                  <a:lnTo>
                    <a:pt x="4835" y="222"/>
                  </a:lnTo>
                  <a:lnTo>
                    <a:pt x="4810" y="222"/>
                  </a:lnTo>
                  <a:lnTo>
                    <a:pt x="4810" y="222"/>
                  </a:lnTo>
                  <a:lnTo>
                    <a:pt x="4810" y="222"/>
                  </a:lnTo>
                  <a:lnTo>
                    <a:pt x="4810" y="222"/>
                  </a:lnTo>
                  <a:lnTo>
                    <a:pt x="4810" y="222"/>
                  </a:lnTo>
                  <a:lnTo>
                    <a:pt x="4810" y="222"/>
                  </a:lnTo>
                  <a:lnTo>
                    <a:pt x="4810" y="248"/>
                  </a:lnTo>
                  <a:lnTo>
                    <a:pt x="4810" y="248"/>
                  </a:lnTo>
                  <a:lnTo>
                    <a:pt x="4810" y="248"/>
                  </a:lnTo>
                  <a:lnTo>
                    <a:pt x="4810" y="248"/>
                  </a:lnTo>
                  <a:lnTo>
                    <a:pt x="4810" y="248"/>
                  </a:lnTo>
                  <a:lnTo>
                    <a:pt x="4810" y="248"/>
                  </a:lnTo>
                  <a:lnTo>
                    <a:pt x="4810" y="248"/>
                  </a:lnTo>
                  <a:lnTo>
                    <a:pt x="4810" y="248"/>
                  </a:lnTo>
                  <a:lnTo>
                    <a:pt x="4810" y="248"/>
                  </a:lnTo>
                  <a:lnTo>
                    <a:pt x="4810" y="248"/>
                  </a:lnTo>
                  <a:lnTo>
                    <a:pt x="4810" y="248"/>
                  </a:lnTo>
                  <a:lnTo>
                    <a:pt x="4810" y="248"/>
                  </a:lnTo>
                  <a:lnTo>
                    <a:pt x="4810" y="248"/>
                  </a:lnTo>
                  <a:lnTo>
                    <a:pt x="4810" y="248"/>
                  </a:lnTo>
                  <a:lnTo>
                    <a:pt x="4810" y="248"/>
                  </a:lnTo>
                  <a:lnTo>
                    <a:pt x="4810" y="248"/>
                  </a:lnTo>
                  <a:lnTo>
                    <a:pt x="4810" y="248"/>
                  </a:lnTo>
                  <a:lnTo>
                    <a:pt x="4810" y="248"/>
                  </a:lnTo>
                  <a:lnTo>
                    <a:pt x="4785" y="248"/>
                  </a:lnTo>
                  <a:lnTo>
                    <a:pt x="4785" y="248"/>
                  </a:lnTo>
                  <a:lnTo>
                    <a:pt x="4785" y="248"/>
                  </a:lnTo>
                  <a:lnTo>
                    <a:pt x="4785" y="248"/>
                  </a:lnTo>
                  <a:lnTo>
                    <a:pt x="4761" y="272"/>
                  </a:lnTo>
                  <a:lnTo>
                    <a:pt x="4761" y="272"/>
                  </a:lnTo>
                  <a:lnTo>
                    <a:pt x="4761" y="248"/>
                  </a:lnTo>
                  <a:lnTo>
                    <a:pt x="4761" y="248"/>
                  </a:lnTo>
                  <a:lnTo>
                    <a:pt x="4761" y="272"/>
                  </a:lnTo>
                  <a:lnTo>
                    <a:pt x="4736" y="272"/>
                  </a:lnTo>
                  <a:lnTo>
                    <a:pt x="4736" y="272"/>
                  </a:lnTo>
                  <a:lnTo>
                    <a:pt x="4736" y="272"/>
                  </a:lnTo>
                  <a:lnTo>
                    <a:pt x="4736" y="248"/>
                  </a:lnTo>
                  <a:lnTo>
                    <a:pt x="4736" y="248"/>
                  </a:lnTo>
                  <a:lnTo>
                    <a:pt x="4736" y="248"/>
                  </a:lnTo>
                  <a:lnTo>
                    <a:pt x="4736" y="248"/>
                  </a:lnTo>
                  <a:lnTo>
                    <a:pt x="4712" y="248"/>
                  </a:lnTo>
                  <a:lnTo>
                    <a:pt x="4712" y="248"/>
                  </a:lnTo>
                  <a:lnTo>
                    <a:pt x="4712" y="248"/>
                  </a:lnTo>
                  <a:lnTo>
                    <a:pt x="4712" y="248"/>
                  </a:lnTo>
                  <a:lnTo>
                    <a:pt x="4712" y="248"/>
                  </a:lnTo>
                  <a:lnTo>
                    <a:pt x="4712" y="248"/>
                  </a:lnTo>
                  <a:lnTo>
                    <a:pt x="4712" y="248"/>
                  </a:lnTo>
                  <a:lnTo>
                    <a:pt x="4712" y="248"/>
                  </a:lnTo>
                  <a:lnTo>
                    <a:pt x="4712" y="248"/>
                  </a:lnTo>
                  <a:lnTo>
                    <a:pt x="4712" y="248"/>
                  </a:lnTo>
                  <a:lnTo>
                    <a:pt x="4712" y="248"/>
                  </a:lnTo>
                  <a:lnTo>
                    <a:pt x="4712" y="248"/>
                  </a:lnTo>
                  <a:lnTo>
                    <a:pt x="4712" y="248"/>
                  </a:lnTo>
                  <a:lnTo>
                    <a:pt x="4712" y="248"/>
                  </a:lnTo>
                  <a:lnTo>
                    <a:pt x="4712" y="248"/>
                  </a:lnTo>
                  <a:lnTo>
                    <a:pt x="4686" y="248"/>
                  </a:lnTo>
                  <a:lnTo>
                    <a:pt x="4686" y="248"/>
                  </a:lnTo>
                  <a:lnTo>
                    <a:pt x="4686" y="222"/>
                  </a:lnTo>
                  <a:lnTo>
                    <a:pt x="4686" y="222"/>
                  </a:lnTo>
                  <a:lnTo>
                    <a:pt x="4686" y="248"/>
                  </a:lnTo>
                  <a:lnTo>
                    <a:pt x="4686" y="248"/>
                  </a:lnTo>
                  <a:lnTo>
                    <a:pt x="4686" y="222"/>
                  </a:lnTo>
                  <a:lnTo>
                    <a:pt x="4686" y="222"/>
                  </a:lnTo>
                  <a:lnTo>
                    <a:pt x="4686" y="248"/>
                  </a:lnTo>
                  <a:lnTo>
                    <a:pt x="4686" y="248"/>
                  </a:lnTo>
                  <a:lnTo>
                    <a:pt x="4662" y="248"/>
                  </a:lnTo>
                  <a:lnTo>
                    <a:pt x="4662" y="222"/>
                  </a:lnTo>
                  <a:lnTo>
                    <a:pt x="4637" y="222"/>
                  </a:lnTo>
                  <a:lnTo>
                    <a:pt x="4612" y="248"/>
                  </a:lnTo>
                  <a:lnTo>
                    <a:pt x="4612" y="248"/>
                  </a:lnTo>
                  <a:lnTo>
                    <a:pt x="4612" y="248"/>
                  </a:lnTo>
                  <a:lnTo>
                    <a:pt x="4612" y="248"/>
                  </a:lnTo>
                  <a:lnTo>
                    <a:pt x="4587" y="248"/>
                  </a:lnTo>
                  <a:lnTo>
                    <a:pt x="4587" y="248"/>
                  </a:lnTo>
                  <a:lnTo>
                    <a:pt x="4587" y="248"/>
                  </a:lnTo>
                  <a:lnTo>
                    <a:pt x="4587" y="248"/>
                  </a:lnTo>
                  <a:lnTo>
                    <a:pt x="4587" y="248"/>
                  </a:lnTo>
                  <a:lnTo>
                    <a:pt x="4587" y="248"/>
                  </a:lnTo>
                  <a:lnTo>
                    <a:pt x="4587" y="248"/>
                  </a:lnTo>
                  <a:lnTo>
                    <a:pt x="4587" y="248"/>
                  </a:lnTo>
                  <a:lnTo>
                    <a:pt x="4562" y="248"/>
                  </a:lnTo>
                  <a:lnTo>
                    <a:pt x="4562" y="248"/>
                  </a:lnTo>
                  <a:lnTo>
                    <a:pt x="4538" y="248"/>
                  </a:lnTo>
                  <a:lnTo>
                    <a:pt x="4538" y="222"/>
                  </a:lnTo>
                  <a:lnTo>
                    <a:pt x="4538" y="222"/>
                  </a:lnTo>
                  <a:lnTo>
                    <a:pt x="4538" y="222"/>
                  </a:lnTo>
                  <a:lnTo>
                    <a:pt x="4538" y="222"/>
                  </a:lnTo>
                  <a:lnTo>
                    <a:pt x="4538" y="222"/>
                  </a:lnTo>
                  <a:lnTo>
                    <a:pt x="4538" y="222"/>
                  </a:lnTo>
                  <a:lnTo>
                    <a:pt x="4538" y="222"/>
                  </a:lnTo>
                  <a:lnTo>
                    <a:pt x="4538" y="222"/>
                  </a:lnTo>
                  <a:lnTo>
                    <a:pt x="4538" y="222"/>
                  </a:lnTo>
                  <a:lnTo>
                    <a:pt x="4538" y="222"/>
                  </a:lnTo>
                  <a:lnTo>
                    <a:pt x="4538" y="222"/>
                  </a:lnTo>
                  <a:lnTo>
                    <a:pt x="4538" y="222"/>
                  </a:lnTo>
                  <a:lnTo>
                    <a:pt x="4538" y="222"/>
                  </a:lnTo>
                  <a:lnTo>
                    <a:pt x="4538" y="222"/>
                  </a:lnTo>
                  <a:lnTo>
                    <a:pt x="4538" y="222"/>
                  </a:lnTo>
                  <a:lnTo>
                    <a:pt x="4538" y="222"/>
                  </a:lnTo>
                  <a:lnTo>
                    <a:pt x="4538" y="222"/>
                  </a:lnTo>
                  <a:lnTo>
                    <a:pt x="4538" y="222"/>
                  </a:lnTo>
                  <a:lnTo>
                    <a:pt x="4538" y="222"/>
                  </a:lnTo>
                  <a:lnTo>
                    <a:pt x="4538" y="222"/>
                  </a:lnTo>
                  <a:lnTo>
                    <a:pt x="4513" y="222"/>
                  </a:lnTo>
                  <a:lnTo>
                    <a:pt x="4513" y="222"/>
                  </a:lnTo>
                  <a:lnTo>
                    <a:pt x="4513" y="222"/>
                  </a:lnTo>
                  <a:lnTo>
                    <a:pt x="4513" y="222"/>
                  </a:lnTo>
                  <a:lnTo>
                    <a:pt x="4513" y="222"/>
                  </a:lnTo>
                  <a:lnTo>
                    <a:pt x="4513" y="222"/>
                  </a:lnTo>
                  <a:lnTo>
                    <a:pt x="4513" y="222"/>
                  </a:lnTo>
                  <a:lnTo>
                    <a:pt x="4513" y="222"/>
                  </a:lnTo>
                  <a:lnTo>
                    <a:pt x="4513" y="222"/>
                  </a:lnTo>
                  <a:lnTo>
                    <a:pt x="4488" y="222"/>
                  </a:lnTo>
                  <a:lnTo>
                    <a:pt x="4488" y="222"/>
                  </a:lnTo>
                  <a:lnTo>
                    <a:pt x="4488" y="222"/>
                  </a:lnTo>
                  <a:lnTo>
                    <a:pt x="4488" y="222"/>
                  </a:lnTo>
                  <a:lnTo>
                    <a:pt x="4488" y="222"/>
                  </a:lnTo>
                  <a:lnTo>
                    <a:pt x="4488" y="198"/>
                  </a:lnTo>
                  <a:lnTo>
                    <a:pt x="4488" y="198"/>
                  </a:lnTo>
                  <a:lnTo>
                    <a:pt x="4488" y="198"/>
                  </a:lnTo>
                  <a:lnTo>
                    <a:pt x="4488" y="198"/>
                  </a:lnTo>
                  <a:lnTo>
                    <a:pt x="4463" y="198"/>
                  </a:lnTo>
                  <a:lnTo>
                    <a:pt x="4463" y="198"/>
                  </a:lnTo>
                  <a:lnTo>
                    <a:pt x="4463" y="198"/>
                  </a:lnTo>
                  <a:lnTo>
                    <a:pt x="4463" y="198"/>
                  </a:lnTo>
                  <a:lnTo>
                    <a:pt x="4463" y="198"/>
                  </a:lnTo>
                  <a:lnTo>
                    <a:pt x="4463" y="198"/>
                  </a:lnTo>
                  <a:lnTo>
                    <a:pt x="4463" y="198"/>
                  </a:lnTo>
                  <a:lnTo>
                    <a:pt x="4463" y="198"/>
                  </a:lnTo>
                  <a:lnTo>
                    <a:pt x="4463" y="198"/>
                  </a:lnTo>
                  <a:lnTo>
                    <a:pt x="4463" y="198"/>
                  </a:lnTo>
                  <a:lnTo>
                    <a:pt x="4463" y="198"/>
                  </a:lnTo>
                  <a:lnTo>
                    <a:pt x="4463" y="198"/>
                  </a:lnTo>
                  <a:lnTo>
                    <a:pt x="4439" y="198"/>
                  </a:lnTo>
                  <a:lnTo>
                    <a:pt x="4439" y="198"/>
                  </a:lnTo>
                  <a:lnTo>
                    <a:pt x="4413" y="198"/>
                  </a:lnTo>
                  <a:lnTo>
                    <a:pt x="4439" y="198"/>
                  </a:lnTo>
                  <a:lnTo>
                    <a:pt x="4413" y="198"/>
                  </a:lnTo>
                  <a:lnTo>
                    <a:pt x="4413" y="198"/>
                  </a:lnTo>
                  <a:lnTo>
                    <a:pt x="4413" y="198"/>
                  </a:lnTo>
                  <a:lnTo>
                    <a:pt x="4413" y="198"/>
                  </a:lnTo>
                  <a:lnTo>
                    <a:pt x="4413" y="198"/>
                  </a:lnTo>
                  <a:lnTo>
                    <a:pt x="4413" y="198"/>
                  </a:lnTo>
                  <a:lnTo>
                    <a:pt x="4413" y="173"/>
                  </a:lnTo>
                  <a:lnTo>
                    <a:pt x="4413" y="173"/>
                  </a:lnTo>
                  <a:lnTo>
                    <a:pt x="4413" y="198"/>
                  </a:lnTo>
                  <a:lnTo>
                    <a:pt x="4389" y="198"/>
                  </a:lnTo>
                  <a:lnTo>
                    <a:pt x="4389" y="198"/>
                  </a:lnTo>
                  <a:lnTo>
                    <a:pt x="4389" y="198"/>
                  </a:lnTo>
                  <a:lnTo>
                    <a:pt x="4389" y="198"/>
                  </a:lnTo>
                  <a:lnTo>
                    <a:pt x="4389" y="198"/>
                  </a:lnTo>
                  <a:lnTo>
                    <a:pt x="4364" y="198"/>
                  </a:lnTo>
                  <a:lnTo>
                    <a:pt x="4364" y="198"/>
                  </a:lnTo>
                  <a:lnTo>
                    <a:pt x="4364" y="222"/>
                  </a:lnTo>
                  <a:lnTo>
                    <a:pt x="4339" y="222"/>
                  </a:lnTo>
                  <a:lnTo>
                    <a:pt x="4339" y="198"/>
                  </a:lnTo>
                  <a:lnTo>
                    <a:pt x="4364" y="198"/>
                  </a:lnTo>
                  <a:lnTo>
                    <a:pt x="4364" y="198"/>
                  </a:lnTo>
                  <a:lnTo>
                    <a:pt x="4364" y="198"/>
                  </a:lnTo>
                  <a:lnTo>
                    <a:pt x="4339" y="198"/>
                  </a:lnTo>
                  <a:lnTo>
                    <a:pt x="4339" y="198"/>
                  </a:lnTo>
                  <a:lnTo>
                    <a:pt x="4339" y="198"/>
                  </a:lnTo>
                  <a:lnTo>
                    <a:pt x="4339" y="198"/>
                  </a:lnTo>
                  <a:lnTo>
                    <a:pt x="4339" y="198"/>
                  </a:lnTo>
                  <a:lnTo>
                    <a:pt x="4339" y="198"/>
                  </a:lnTo>
                  <a:lnTo>
                    <a:pt x="4339" y="198"/>
                  </a:lnTo>
                  <a:lnTo>
                    <a:pt x="4339" y="198"/>
                  </a:lnTo>
                  <a:lnTo>
                    <a:pt x="4339" y="198"/>
                  </a:lnTo>
                  <a:lnTo>
                    <a:pt x="4339" y="198"/>
                  </a:lnTo>
                  <a:lnTo>
                    <a:pt x="4339" y="198"/>
                  </a:lnTo>
                  <a:lnTo>
                    <a:pt x="4339" y="198"/>
                  </a:lnTo>
                  <a:lnTo>
                    <a:pt x="4339" y="198"/>
                  </a:lnTo>
                  <a:lnTo>
                    <a:pt x="4315" y="198"/>
                  </a:lnTo>
                  <a:lnTo>
                    <a:pt x="4315" y="198"/>
                  </a:lnTo>
                  <a:lnTo>
                    <a:pt x="4315" y="198"/>
                  </a:lnTo>
                  <a:lnTo>
                    <a:pt x="4339" y="198"/>
                  </a:lnTo>
                  <a:lnTo>
                    <a:pt x="4315" y="198"/>
                  </a:lnTo>
                  <a:lnTo>
                    <a:pt x="4315" y="198"/>
                  </a:lnTo>
                  <a:lnTo>
                    <a:pt x="4315" y="198"/>
                  </a:lnTo>
                  <a:lnTo>
                    <a:pt x="4315" y="198"/>
                  </a:lnTo>
                  <a:lnTo>
                    <a:pt x="4315" y="198"/>
                  </a:lnTo>
                  <a:lnTo>
                    <a:pt x="4315" y="198"/>
                  </a:lnTo>
                  <a:lnTo>
                    <a:pt x="4315" y="198"/>
                  </a:lnTo>
                  <a:lnTo>
                    <a:pt x="4315" y="198"/>
                  </a:lnTo>
                  <a:lnTo>
                    <a:pt x="4315" y="198"/>
                  </a:lnTo>
                  <a:lnTo>
                    <a:pt x="4315" y="198"/>
                  </a:lnTo>
                  <a:lnTo>
                    <a:pt x="4290" y="198"/>
                  </a:lnTo>
                  <a:lnTo>
                    <a:pt x="4290" y="198"/>
                  </a:lnTo>
                  <a:lnTo>
                    <a:pt x="4290" y="222"/>
                  </a:lnTo>
                  <a:lnTo>
                    <a:pt x="4290" y="222"/>
                  </a:lnTo>
                  <a:lnTo>
                    <a:pt x="4290" y="222"/>
                  </a:lnTo>
                  <a:lnTo>
                    <a:pt x="4290" y="222"/>
                  </a:lnTo>
                  <a:lnTo>
                    <a:pt x="4290" y="222"/>
                  </a:lnTo>
                  <a:lnTo>
                    <a:pt x="4290" y="222"/>
                  </a:lnTo>
                  <a:lnTo>
                    <a:pt x="4290" y="222"/>
                  </a:lnTo>
                  <a:lnTo>
                    <a:pt x="4290" y="222"/>
                  </a:lnTo>
                  <a:lnTo>
                    <a:pt x="4290" y="222"/>
                  </a:lnTo>
                  <a:lnTo>
                    <a:pt x="4290" y="222"/>
                  </a:lnTo>
                  <a:lnTo>
                    <a:pt x="4290" y="222"/>
                  </a:lnTo>
                  <a:lnTo>
                    <a:pt x="4265" y="198"/>
                  </a:lnTo>
                  <a:lnTo>
                    <a:pt x="4265" y="222"/>
                  </a:lnTo>
                  <a:lnTo>
                    <a:pt x="4240" y="198"/>
                  </a:lnTo>
                  <a:lnTo>
                    <a:pt x="4240" y="198"/>
                  </a:lnTo>
                  <a:lnTo>
                    <a:pt x="4240" y="198"/>
                  </a:lnTo>
                  <a:lnTo>
                    <a:pt x="4240" y="198"/>
                  </a:lnTo>
                  <a:lnTo>
                    <a:pt x="4240" y="198"/>
                  </a:lnTo>
                  <a:lnTo>
                    <a:pt x="4240" y="198"/>
                  </a:lnTo>
                  <a:lnTo>
                    <a:pt x="4240" y="198"/>
                  </a:lnTo>
                  <a:lnTo>
                    <a:pt x="4240" y="198"/>
                  </a:lnTo>
                  <a:lnTo>
                    <a:pt x="4240" y="198"/>
                  </a:lnTo>
                  <a:lnTo>
                    <a:pt x="4265" y="198"/>
                  </a:lnTo>
                  <a:lnTo>
                    <a:pt x="4265" y="198"/>
                  </a:lnTo>
                  <a:lnTo>
                    <a:pt x="4265" y="198"/>
                  </a:lnTo>
                  <a:lnTo>
                    <a:pt x="4265" y="173"/>
                  </a:lnTo>
                  <a:lnTo>
                    <a:pt x="4240" y="198"/>
                  </a:lnTo>
                  <a:lnTo>
                    <a:pt x="4240" y="173"/>
                  </a:lnTo>
                  <a:lnTo>
                    <a:pt x="4216" y="198"/>
                  </a:lnTo>
                  <a:lnTo>
                    <a:pt x="4190" y="198"/>
                  </a:lnTo>
                  <a:lnTo>
                    <a:pt x="4190" y="198"/>
                  </a:lnTo>
                  <a:lnTo>
                    <a:pt x="4190" y="198"/>
                  </a:lnTo>
                  <a:lnTo>
                    <a:pt x="4190" y="198"/>
                  </a:lnTo>
                  <a:lnTo>
                    <a:pt x="4190" y="198"/>
                  </a:lnTo>
                  <a:lnTo>
                    <a:pt x="4190" y="198"/>
                  </a:lnTo>
                  <a:lnTo>
                    <a:pt x="4190" y="198"/>
                  </a:lnTo>
                  <a:lnTo>
                    <a:pt x="4190" y="173"/>
                  </a:lnTo>
                  <a:lnTo>
                    <a:pt x="4190" y="173"/>
                  </a:lnTo>
                  <a:lnTo>
                    <a:pt x="4190" y="173"/>
                  </a:lnTo>
                  <a:lnTo>
                    <a:pt x="4190" y="173"/>
                  </a:lnTo>
                  <a:lnTo>
                    <a:pt x="4216" y="173"/>
                  </a:lnTo>
                  <a:lnTo>
                    <a:pt x="4216" y="173"/>
                  </a:lnTo>
                  <a:lnTo>
                    <a:pt x="4216" y="173"/>
                  </a:lnTo>
                  <a:lnTo>
                    <a:pt x="4240" y="173"/>
                  </a:lnTo>
                  <a:lnTo>
                    <a:pt x="4240" y="173"/>
                  </a:lnTo>
                  <a:lnTo>
                    <a:pt x="4240" y="173"/>
                  </a:lnTo>
                  <a:lnTo>
                    <a:pt x="4216" y="173"/>
                  </a:lnTo>
                  <a:lnTo>
                    <a:pt x="4216" y="173"/>
                  </a:lnTo>
                  <a:lnTo>
                    <a:pt x="4216" y="173"/>
                  </a:lnTo>
                  <a:lnTo>
                    <a:pt x="4190" y="173"/>
                  </a:lnTo>
                  <a:lnTo>
                    <a:pt x="4190" y="173"/>
                  </a:lnTo>
                  <a:lnTo>
                    <a:pt x="4190" y="149"/>
                  </a:lnTo>
                  <a:lnTo>
                    <a:pt x="4190" y="149"/>
                  </a:lnTo>
                  <a:lnTo>
                    <a:pt x="4190" y="149"/>
                  </a:lnTo>
                  <a:lnTo>
                    <a:pt x="4216" y="149"/>
                  </a:lnTo>
                  <a:lnTo>
                    <a:pt x="4216" y="149"/>
                  </a:lnTo>
                  <a:lnTo>
                    <a:pt x="4216" y="149"/>
                  </a:lnTo>
                  <a:lnTo>
                    <a:pt x="4216" y="149"/>
                  </a:lnTo>
                  <a:lnTo>
                    <a:pt x="4216" y="149"/>
                  </a:lnTo>
                  <a:lnTo>
                    <a:pt x="4216" y="149"/>
                  </a:lnTo>
                  <a:lnTo>
                    <a:pt x="4216" y="149"/>
                  </a:lnTo>
                  <a:lnTo>
                    <a:pt x="4216" y="149"/>
                  </a:lnTo>
                  <a:lnTo>
                    <a:pt x="4216" y="123"/>
                  </a:lnTo>
                  <a:lnTo>
                    <a:pt x="4216" y="123"/>
                  </a:lnTo>
                  <a:lnTo>
                    <a:pt x="4216" y="123"/>
                  </a:lnTo>
                  <a:lnTo>
                    <a:pt x="4190" y="123"/>
                  </a:lnTo>
                  <a:lnTo>
                    <a:pt x="4190" y="123"/>
                  </a:lnTo>
                  <a:lnTo>
                    <a:pt x="4190" y="123"/>
                  </a:lnTo>
                  <a:lnTo>
                    <a:pt x="4190" y="123"/>
                  </a:lnTo>
                  <a:lnTo>
                    <a:pt x="4190" y="123"/>
                  </a:lnTo>
                  <a:lnTo>
                    <a:pt x="4190" y="123"/>
                  </a:lnTo>
                  <a:lnTo>
                    <a:pt x="4190" y="123"/>
                  </a:lnTo>
                  <a:lnTo>
                    <a:pt x="4190" y="123"/>
                  </a:lnTo>
                  <a:lnTo>
                    <a:pt x="4190" y="123"/>
                  </a:lnTo>
                  <a:lnTo>
                    <a:pt x="4190" y="123"/>
                  </a:lnTo>
                  <a:lnTo>
                    <a:pt x="4190" y="123"/>
                  </a:lnTo>
                  <a:lnTo>
                    <a:pt x="4190" y="123"/>
                  </a:lnTo>
                  <a:lnTo>
                    <a:pt x="4190" y="123"/>
                  </a:lnTo>
                  <a:lnTo>
                    <a:pt x="4166" y="123"/>
                  </a:lnTo>
                  <a:lnTo>
                    <a:pt x="4166" y="123"/>
                  </a:lnTo>
                  <a:lnTo>
                    <a:pt x="4166" y="123"/>
                  </a:lnTo>
                  <a:lnTo>
                    <a:pt x="4166" y="123"/>
                  </a:lnTo>
                  <a:lnTo>
                    <a:pt x="4166" y="123"/>
                  </a:lnTo>
                  <a:lnTo>
                    <a:pt x="4166" y="123"/>
                  </a:lnTo>
                  <a:lnTo>
                    <a:pt x="4166" y="123"/>
                  </a:lnTo>
                  <a:lnTo>
                    <a:pt x="4166" y="123"/>
                  </a:lnTo>
                  <a:lnTo>
                    <a:pt x="4166" y="123"/>
                  </a:lnTo>
                  <a:lnTo>
                    <a:pt x="4166" y="123"/>
                  </a:lnTo>
                  <a:lnTo>
                    <a:pt x="4166" y="123"/>
                  </a:lnTo>
                  <a:lnTo>
                    <a:pt x="4166" y="123"/>
                  </a:lnTo>
                  <a:lnTo>
                    <a:pt x="4166" y="123"/>
                  </a:lnTo>
                  <a:lnTo>
                    <a:pt x="4166" y="123"/>
                  </a:lnTo>
                  <a:lnTo>
                    <a:pt x="4166" y="123"/>
                  </a:lnTo>
                  <a:lnTo>
                    <a:pt x="4166" y="123"/>
                  </a:lnTo>
                  <a:lnTo>
                    <a:pt x="4166" y="123"/>
                  </a:lnTo>
                  <a:lnTo>
                    <a:pt x="4166" y="123"/>
                  </a:lnTo>
                  <a:lnTo>
                    <a:pt x="4166" y="123"/>
                  </a:lnTo>
                  <a:lnTo>
                    <a:pt x="4166" y="123"/>
                  </a:lnTo>
                  <a:lnTo>
                    <a:pt x="4166" y="123"/>
                  </a:lnTo>
                  <a:lnTo>
                    <a:pt x="4166" y="123"/>
                  </a:lnTo>
                  <a:lnTo>
                    <a:pt x="4166" y="123"/>
                  </a:lnTo>
                  <a:lnTo>
                    <a:pt x="4141" y="123"/>
                  </a:lnTo>
                  <a:lnTo>
                    <a:pt x="4141" y="123"/>
                  </a:lnTo>
                  <a:lnTo>
                    <a:pt x="4141" y="123"/>
                  </a:lnTo>
                  <a:lnTo>
                    <a:pt x="4141" y="123"/>
                  </a:lnTo>
                  <a:lnTo>
                    <a:pt x="4141" y="123"/>
                  </a:lnTo>
                  <a:lnTo>
                    <a:pt x="4141" y="123"/>
                  </a:lnTo>
                  <a:lnTo>
                    <a:pt x="4117" y="123"/>
                  </a:lnTo>
                  <a:lnTo>
                    <a:pt x="4091" y="123"/>
                  </a:lnTo>
                  <a:lnTo>
                    <a:pt x="4091" y="123"/>
                  </a:lnTo>
                  <a:lnTo>
                    <a:pt x="4091" y="123"/>
                  </a:lnTo>
                  <a:lnTo>
                    <a:pt x="4091" y="123"/>
                  </a:lnTo>
                  <a:lnTo>
                    <a:pt x="4091" y="123"/>
                  </a:lnTo>
                  <a:lnTo>
                    <a:pt x="4091" y="149"/>
                  </a:lnTo>
                  <a:lnTo>
                    <a:pt x="4091" y="149"/>
                  </a:lnTo>
                  <a:lnTo>
                    <a:pt x="4067" y="149"/>
                  </a:lnTo>
                  <a:lnTo>
                    <a:pt x="4067" y="149"/>
                  </a:lnTo>
                  <a:lnTo>
                    <a:pt x="4067" y="149"/>
                  </a:lnTo>
                  <a:lnTo>
                    <a:pt x="4067" y="149"/>
                  </a:lnTo>
                  <a:lnTo>
                    <a:pt x="4067" y="149"/>
                  </a:lnTo>
                  <a:lnTo>
                    <a:pt x="4067" y="123"/>
                  </a:lnTo>
                  <a:lnTo>
                    <a:pt x="4067" y="123"/>
                  </a:lnTo>
                  <a:lnTo>
                    <a:pt x="4067" y="123"/>
                  </a:lnTo>
                  <a:lnTo>
                    <a:pt x="4067" y="123"/>
                  </a:lnTo>
                  <a:lnTo>
                    <a:pt x="4067" y="123"/>
                  </a:lnTo>
                  <a:lnTo>
                    <a:pt x="4042" y="123"/>
                  </a:lnTo>
                  <a:lnTo>
                    <a:pt x="4042" y="123"/>
                  </a:lnTo>
                  <a:lnTo>
                    <a:pt x="4042" y="123"/>
                  </a:lnTo>
                  <a:lnTo>
                    <a:pt x="4042" y="123"/>
                  </a:lnTo>
                  <a:lnTo>
                    <a:pt x="4042" y="123"/>
                  </a:lnTo>
                  <a:lnTo>
                    <a:pt x="4042" y="123"/>
                  </a:lnTo>
                  <a:lnTo>
                    <a:pt x="4042" y="123"/>
                  </a:lnTo>
                  <a:lnTo>
                    <a:pt x="4042" y="123"/>
                  </a:lnTo>
                  <a:lnTo>
                    <a:pt x="4042" y="123"/>
                  </a:lnTo>
                  <a:lnTo>
                    <a:pt x="4042" y="123"/>
                  </a:lnTo>
                  <a:lnTo>
                    <a:pt x="4042" y="123"/>
                  </a:lnTo>
                  <a:lnTo>
                    <a:pt x="4042" y="123"/>
                  </a:lnTo>
                  <a:lnTo>
                    <a:pt x="4042" y="123"/>
                  </a:lnTo>
                  <a:lnTo>
                    <a:pt x="4042" y="123"/>
                  </a:lnTo>
                  <a:lnTo>
                    <a:pt x="4042" y="99"/>
                  </a:lnTo>
                  <a:lnTo>
                    <a:pt x="4042" y="99"/>
                  </a:lnTo>
                  <a:lnTo>
                    <a:pt x="4042" y="99"/>
                  </a:lnTo>
                  <a:lnTo>
                    <a:pt x="4042" y="99"/>
                  </a:lnTo>
                  <a:lnTo>
                    <a:pt x="4042" y="99"/>
                  </a:lnTo>
                  <a:lnTo>
                    <a:pt x="4042" y="99"/>
                  </a:lnTo>
                  <a:lnTo>
                    <a:pt x="4042" y="99"/>
                  </a:lnTo>
                  <a:lnTo>
                    <a:pt x="4042" y="99"/>
                  </a:lnTo>
                  <a:lnTo>
                    <a:pt x="4042" y="99"/>
                  </a:lnTo>
                  <a:lnTo>
                    <a:pt x="4042" y="99"/>
                  </a:lnTo>
                  <a:lnTo>
                    <a:pt x="4042" y="99"/>
                  </a:lnTo>
                  <a:lnTo>
                    <a:pt x="4042" y="99"/>
                  </a:lnTo>
                  <a:lnTo>
                    <a:pt x="4042" y="74"/>
                  </a:lnTo>
                  <a:lnTo>
                    <a:pt x="4042" y="74"/>
                  </a:lnTo>
                  <a:lnTo>
                    <a:pt x="4042" y="74"/>
                  </a:lnTo>
                  <a:lnTo>
                    <a:pt x="4042" y="74"/>
                  </a:lnTo>
                  <a:lnTo>
                    <a:pt x="4042" y="74"/>
                  </a:lnTo>
                  <a:lnTo>
                    <a:pt x="4042" y="74"/>
                  </a:lnTo>
                  <a:lnTo>
                    <a:pt x="4042" y="74"/>
                  </a:lnTo>
                  <a:lnTo>
                    <a:pt x="4042" y="74"/>
                  </a:lnTo>
                  <a:lnTo>
                    <a:pt x="4017" y="74"/>
                  </a:lnTo>
                  <a:lnTo>
                    <a:pt x="4017" y="74"/>
                  </a:lnTo>
                  <a:lnTo>
                    <a:pt x="4017" y="74"/>
                  </a:lnTo>
                  <a:lnTo>
                    <a:pt x="4017" y="74"/>
                  </a:lnTo>
                  <a:lnTo>
                    <a:pt x="4017" y="74"/>
                  </a:lnTo>
                  <a:lnTo>
                    <a:pt x="4017" y="74"/>
                  </a:lnTo>
                  <a:lnTo>
                    <a:pt x="4017" y="74"/>
                  </a:lnTo>
                  <a:lnTo>
                    <a:pt x="4017" y="74"/>
                  </a:lnTo>
                  <a:lnTo>
                    <a:pt x="4017" y="99"/>
                  </a:lnTo>
                  <a:lnTo>
                    <a:pt x="4017" y="99"/>
                  </a:lnTo>
                  <a:lnTo>
                    <a:pt x="4017" y="99"/>
                  </a:lnTo>
                  <a:lnTo>
                    <a:pt x="4017" y="99"/>
                  </a:lnTo>
                  <a:lnTo>
                    <a:pt x="4017" y="99"/>
                  </a:lnTo>
                  <a:lnTo>
                    <a:pt x="4017" y="99"/>
                  </a:lnTo>
                  <a:lnTo>
                    <a:pt x="4017" y="74"/>
                  </a:lnTo>
                  <a:lnTo>
                    <a:pt x="4017" y="74"/>
                  </a:lnTo>
                  <a:lnTo>
                    <a:pt x="4017" y="74"/>
                  </a:lnTo>
                  <a:lnTo>
                    <a:pt x="4017" y="74"/>
                  </a:lnTo>
                  <a:lnTo>
                    <a:pt x="4017" y="74"/>
                  </a:lnTo>
                  <a:lnTo>
                    <a:pt x="4017" y="74"/>
                  </a:lnTo>
                  <a:lnTo>
                    <a:pt x="4017" y="74"/>
                  </a:lnTo>
                  <a:lnTo>
                    <a:pt x="4017" y="74"/>
                  </a:lnTo>
                  <a:lnTo>
                    <a:pt x="4017" y="74"/>
                  </a:lnTo>
                  <a:lnTo>
                    <a:pt x="4017" y="74"/>
                  </a:lnTo>
                  <a:lnTo>
                    <a:pt x="4017" y="74"/>
                  </a:lnTo>
                  <a:lnTo>
                    <a:pt x="4017" y="74"/>
                  </a:lnTo>
                  <a:lnTo>
                    <a:pt x="4017" y="74"/>
                  </a:lnTo>
                  <a:lnTo>
                    <a:pt x="4017" y="74"/>
                  </a:lnTo>
                  <a:lnTo>
                    <a:pt x="4017" y="74"/>
                  </a:lnTo>
                  <a:lnTo>
                    <a:pt x="4017" y="74"/>
                  </a:lnTo>
                  <a:lnTo>
                    <a:pt x="4017" y="74"/>
                  </a:lnTo>
                  <a:lnTo>
                    <a:pt x="4017" y="74"/>
                  </a:lnTo>
                  <a:lnTo>
                    <a:pt x="4017" y="74"/>
                  </a:lnTo>
                  <a:lnTo>
                    <a:pt x="4017" y="74"/>
                  </a:lnTo>
                  <a:lnTo>
                    <a:pt x="4017" y="74"/>
                  </a:lnTo>
                  <a:lnTo>
                    <a:pt x="3992" y="74"/>
                  </a:lnTo>
                  <a:lnTo>
                    <a:pt x="4017" y="74"/>
                  </a:lnTo>
                  <a:lnTo>
                    <a:pt x="4017" y="74"/>
                  </a:lnTo>
                  <a:lnTo>
                    <a:pt x="4017" y="99"/>
                  </a:lnTo>
                  <a:lnTo>
                    <a:pt x="4017" y="99"/>
                  </a:lnTo>
                  <a:lnTo>
                    <a:pt x="4017" y="99"/>
                  </a:lnTo>
                  <a:lnTo>
                    <a:pt x="4017" y="99"/>
                  </a:lnTo>
                  <a:lnTo>
                    <a:pt x="4017" y="99"/>
                  </a:lnTo>
                  <a:lnTo>
                    <a:pt x="4017" y="99"/>
                  </a:lnTo>
                  <a:lnTo>
                    <a:pt x="4017" y="99"/>
                  </a:lnTo>
                  <a:lnTo>
                    <a:pt x="3992" y="99"/>
                  </a:lnTo>
                  <a:lnTo>
                    <a:pt x="3992" y="99"/>
                  </a:lnTo>
                  <a:lnTo>
                    <a:pt x="3992" y="99"/>
                  </a:lnTo>
                  <a:lnTo>
                    <a:pt x="3992" y="99"/>
                  </a:lnTo>
                  <a:lnTo>
                    <a:pt x="3992" y="99"/>
                  </a:lnTo>
                  <a:lnTo>
                    <a:pt x="3992" y="99"/>
                  </a:lnTo>
                  <a:lnTo>
                    <a:pt x="3992" y="99"/>
                  </a:lnTo>
                  <a:lnTo>
                    <a:pt x="3992" y="99"/>
                  </a:lnTo>
                  <a:lnTo>
                    <a:pt x="3992" y="99"/>
                  </a:lnTo>
                  <a:lnTo>
                    <a:pt x="3992" y="123"/>
                  </a:lnTo>
                  <a:lnTo>
                    <a:pt x="3992" y="123"/>
                  </a:lnTo>
                  <a:lnTo>
                    <a:pt x="3992" y="123"/>
                  </a:lnTo>
                  <a:lnTo>
                    <a:pt x="3992" y="123"/>
                  </a:lnTo>
                  <a:lnTo>
                    <a:pt x="3992" y="123"/>
                  </a:lnTo>
                  <a:lnTo>
                    <a:pt x="3992" y="123"/>
                  </a:lnTo>
                  <a:lnTo>
                    <a:pt x="3992" y="123"/>
                  </a:lnTo>
                  <a:lnTo>
                    <a:pt x="3967" y="123"/>
                  </a:lnTo>
                  <a:lnTo>
                    <a:pt x="3967" y="123"/>
                  </a:lnTo>
                  <a:lnTo>
                    <a:pt x="3967" y="123"/>
                  </a:lnTo>
                  <a:lnTo>
                    <a:pt x="3967" y="123"/>
                  </a:lnTo>
                  <a:lnTo>
                    <a:pt x="3967" y="123"/>
                  </a:lnTo>
                  <a:lnTo>
                    <a:pt x="3967" y="123"/>
                  </a:lnTo>
                  <a:lnTo>
                    <a:pt x="3967" y="123"/>
                  </a:lnTo>
                  <a:lnTo>
                    <a:pt x="3967" y="123"/>
                  </a:lnTo>
                  <a:lnTo>
                    <a:pt x="3967" y="123"/>
                  </a:lnTo>
                  <a:lnTo>
                    <a:pt x="3967" y="123"/>
                  </a:lnTo>
                  <a:lnTo>
                    <a:pt x="3967" y="123"/>
                  </a:lnTo>
                  <a:lnTo>
                    <a:pt x="3967" y="123"/>
                  </a:lnTo>
                  <a:lnTo>
                    <a:pt x="3967" y="123"/>
                  </a:lnTo>
                  <a:lnTo>
                    <a:pt x="3967" y="123"/>
                  </a:lnTo>
                  <a:lnTo>
                    <a:pt x="3967" y="123"/>
                  </a:lnTo>
                  <a:lnTo>
                    <a:pt x="3967" y="123"/>
                  </a:lnTo>
                  <a:lnTo>
                    <a:pt x="3967" y="123"/>
                  </a:lnTo>
                  <a:lnTo>
                    <a:pt x="3967" y="149"/>
                  </a:lnTo>
                  <a:lnTo>
                    <a:pt x="3967" y="149"/>
                  </a:lnTo>
                  <a:lnTo>
                    <a:pt x="3967" y="149"/>
                  </a:lnTo>
                  <a:lnTo>
                    <a:pt x="3967" y="149"/>
                  </a:lnTo>
                  <a:lnTo>
                    <a:pt x="3967" y="149"/>
                  </a:lnTo>
                  <a:lnTo>
                    <a:pt x="3943" y="149"/>
                  </a:lnTo>
                  <a:lnTo>
                    <a:pt x="3943" y="149"/>
                  </a:lnTo>
                  <a:lnTo>
                    <a:pt x="3943" y="149"/>
                  </a:lnTo>
                  <a:lnTo>
                    <a:pt x="3943" y="149"/>
                  </a:lnTo>
                  <a:lnTo>
                    <a:pt x="3943" y="149"/>
                  </a:lnTo>
                  <a:lnTo>
                    <a:pt x="3943" y="123"/>
                  </a:lnTo>
                  <a:lnTo>
                    <a:pt x="3943" y="123"/>
                  </a:lnTo>
                  <a:lnTo>
                    <a:pt x="3943" y="123"/>
                  </a:lnTo>
                  <a:lnTo>
                    <a:pt x="3967" y="123"/>
                  </a:lnTo>
                  <a:lnTo>
                    <a:pt x="3967" y="123"/>
                  </a:lnTo>
                  <a:lnTo>
                    <a:pt x="3967" y="123"/>
                  </a:lnTo>
                  <a:lnTo>
                    <a:pt x="3967" y="123"/>
                  </a:lnTo>
                  <a:lnTo>
                    <a:pt x="3943" y="123"/>
                  </a:lnTo>
                  <a:lnTo>
                    <a:pt x="3943" y="123"/>
                  </a:lnTo>
                  <a:lnTo>
                    <a:pt x="3943" y="123"/>
                  </a:lnTo>
                  <a:lnTo>
                    <a:pt x="3943" y="123"/>
                  </a:lnTo>
                  <a:lnTo>
                    <a:pt x="3943" y="123"/>
                  </a:lnTo>
                  <a:lnTo>
                    <a:pt x="3943" y="123"/>
                  </a:lnTo>
                  <a:lnTo>
                    <a:pt x="3943" y="123"/>
                  </a:lnTo>
                  <a:lnTo>
                    <a:pt x="3943" y="123"/>
                  </a:lnTo>
                  <a:lnTo>
                    <a:pt x="3943" y="99"/>
                  </a:lnTo>
                  <a:lnTo>
                    <a:pt x="3943" y="123"/>
                  </a:lnTo>
                  <a:lnTo>
                    <a:pt x="3943" y="123"/>
                  </a:lnTo>
                  <a:lnTo>
                    <a:pt x="3943" y="99"/>
                  </a:lnTo>
                  <a:lnTo>
                    <a:pt x="3943" y="99"/>
                  </a:lnTo>
                  <a:lnTo>
                    <a:pt x="3943" y="99"/>
                  </a:lnTo>
                  <a:lnTo>
                    <a:pt x="3943" y="99"/>
                  </a:lnTo>
                  <a:lnTo>
                    <a:pt x="3943" y="99"/>
                  </a:lnTo>
                  <a:lnTo>
                    <a:pt x="3943" y="99"/>
                  </a:lnTo>
                  <a:lnTo>
                    <a:pt x="3943" y="99"/>
                  </a:lnTo>
                  <a:lnTo>
                    <a:pt x="3943" y="99"/>
                  </a:lnTo>
                  <a:lnTo>
                    <a:pt x="3943" y="99"/>
                  </a:lnTo>
                  <a:lnTo>
                    <a:pt x="3967" y="99"/>
                  </a:lnTo>
                  <a:lnTo>
                    <a:pt x="3967" y="99"/>
                  </a:lnTo>
                  <a:lnTo>
                    <a:pt x="3967" y="99"/>
                  </a:lnTo>
                  <a:lnTo>
                    <a:pt x="3967" y="99"/>
                  </a:lnTo>
                  <a:lnTo>
                    <a:pt x="3967" y="99"/>
                  </a:lnTo>
                  <a:lnTo>
                    <a:pt x="3967" y="99"/>
                  </a:lnTo>
                  <a:lnTo>
                    <a:pt x="3967" y="99"/>
                  </a:lnTo>
                  <a:lnTo>
                    <a:pt x="3967" y="99"/>
                  </a:lnTo>
                  <a:lnTo>
                    <a:pt x="3967" y="99"/>
                  </a:lnTo>
                  <a:lnTo>
                    <a:pt x="3967" y="99"/>
                  </a:lnTo>
                  <a:lnTo>
                    <a:pt x="3967" y="99"/>
                  </a:lnTo>
                  <a:lnTo>
                    <a:pt x="3967" y="99"/>
                  </a:lnTo>
                  <a:lnTo>
                    <a:pt x="3967" y="74"/>
                  </a:lnTo>
                  <a:lnTo>
                    <a:pt x="3967" y="74"/>
                  </a:lnTo>
                  <a:lnTo>
                    <a:pt x="3992" y="74"/>
                  </a:lnTo>
                  <a:lnTo>
                    <a:pt x="3992" y="74"/>
                  </a:lnTo>
                  <a:lnTo>
                    <a:pt x="3992" y="74"/>
                  </a:lnTo>
                  <a:lnTo>
                    <a:pt x="3992" y="74"/>
                  </a:lnTo>
                  <a:lnTo>
                    <a:pt x="3992" y="74"/>
                  </a:lnTo>
                  <a:lnTo>
                    <a:pt x="3992" y="74"/>
                  </a:lnTo>
                  <a:lnTo>
                    <a:pt x="3992" y="49"/>
                  </a:lnTo>
                  <a:lnTo>
                    <a:pt x="3967" y="49"/>
                  </a:lnTo>
                  <a:lnTo>
                    <a:pt x="3967" y="49"/>
                  </a:lnTo>
                  <a:lnTo>
                    <a:pt x="3967" y="49"/>
                  </a:lnTo>
                  <a:lnTo>
                    <a:pt x="3967" y="49"/>
                  </a:lnTo>
                  <a:lnTo>
                    <a:pt x="3967" y="49"/>
                  </a:lnTo>
                  <a:lnTo>
                    <a:pt x="3967" y="49"/>
                  </a:lnTo>
                  <a:lnTo>
                    <a:pt x="3967" y="49"/>
                  </a:lnTo>
                  <a:lnTo>
                    <a:pt x="3967" y="49"/>
                  </a:lnTo>
                  <a:lnTo>
                    <a:pt x="3967" y="49"/>
                  </a:lnTo>
                  <a:lnTo>
                    <a:pt x="3967" y="49"/>
                  </a:lnTo>
                  <a:lnTo>
                    <a:pt x="3943" y="49"/>
                  </a:lnTo>
                  <a:lnTo>
                    <a:pt x="3943" y="49"/>
                  </a:lnTo>
                  <a:lnTo>
                    <a:pt x="3943" y="49"/>
                  </a:lnTo>
                  <a:lnTo>
                    <a:pt x="3943" y="49"/>
                  </a:lnTo>
                  <a:lnTo>
                    <a:pt x="3943" y="49"/>
                  </a:lnTo>
                  <a:lnTo>
                    <a:pt x="3943" y="49"/>
                  </a:lnTo>
                  <a:lnTo>
                    <a:pt x="3943" y="49"/>
                  </a:lnTo>
                  <a:lnTo>
                    <a:pt x="3943" y="49"/>
                  </a:lnTo>
                  <a:lnTo>
                    <a:pt x="3943" y="49"/>
                  </a:lnTo>
                  <a:lnTo>
                    <a:pt x="3943" y="49"/>
                  </a:lnTo>
                  <a:lnTo>
                    <a:pt x="3943" y="49"/>
                  </a:lnTo>
                  <a:lnTo>
                    <a:pt x="3943" y="49"/>
                  </a:lnTo>
                  <a:lnTo>
                    <a:pt x="3918" y="49"/>
                  </a:lnTo>
                  <a:lnTo>
                    <a:pt x="3918" y="49"/>
                  </a:lnTo>
                  <a:lnTo>
                    <a:pt x="3918" y="49"/>
                  </a:lnTo>
                  <a:lnTo>
                    <a:pt x="3918" y="24"/>
                  </a:lnTo>
                  <a:lnTo>
                    <a:pt x="3918" y="24"/>
                  </a:lnTo>
                  <a:lnTo>
                    <a:pt x="3918" y="24"/>
                  </a:lnTo>
                  <a:lnTo>
                    <a:pt x="3918" y="24"/>
                  </a:lnTo>
                  <a:lnTo>
                    <a:pt x="3918" y="24"/>
                  </a:lnTo>
                  <a:lnTo>
                    <a:pt x="3918" y="24"/>
                  </a:lnTo>
                  <a:lnTo>
                    <a:pt x="3918" y="24"/>
                  </a:lnTo>
                  <a:lnTo>
                    <a:pt x="3918" y="24"/>
                  </a:lnTo>
                  <a:lnTo>
                    <a:pt x="3918" y="24"/>
                  </a:lnTo>
                  <a:lnTo>
                    <a:pt x="3918" y="24"/>
                  </a:lnTo>
                  <a:lnTo>
                    <a:pt x="3918" y="24"/>
                  </a:lnTo>
                  <a:lnTo>
                    <a:pt x="3943" y="24"/>
                  </a:lnTo>
                  <a:lnTo>
                    <a:pt x="3918" y="24"/>
                  </a:lnTo>
                  <a:lnTo>
                    <a:pt x="3918" y="0"/>
                  </a:lnTo>
                  <a:lnTo>
                    <a:pt x="3918" y="0"/>
                  </a:lnTo>
                  <a:lnTo>
                    <a:pt x="3918" y="0"/>
                  </a:lnTo>
                  <a:lnTo>
                    <a:pt x="3918" y="24"/>
                  </a:lnTo>
                  <a:lnTo>
                    <a:pt x="3918" y="24"/>
                  </a:lnTo>
                  <a:lnTo>
                    <a:pt x="3918" y="24"/>
                  </a:lnTo>
                  <a:lnTo>
                    <a:pt x="3893" y="24"/>
                  </a:lnTo>
                  <a:lnTo>
                    <a:pt x="3893" y="49"/>
                  </a:lnTo>
                  <a:lnTo>
                    <a:pt x="3868" y="49"/>
                  </a:lnTo>
                  <a:lnTo>
                    <a:pt x="3868" y="74"/>
                  </a:lnTo>
                  <a:lnTo>
                    <a:pt x="3844" y="99"/>
                  </a:lnTo>
                  <a:lnTo>
                    <a:pt x="3844" y="99"/>
                  </a:lnTo>
                  <a:lnTo>
                    <a:pt x="3844" y="99"/>
                  </a:lnTo>
                  <a:lnTo>
                    <a:pt x="3844" y="99"/>
                  </a:lnTo>
                  <a:lnTo>
                    <a:pt x="3844" y="99"/>
                  </a:lnTo>
                  <a:lnTo>
                    <a:pt x="3819" y="123"/>
                  </a:lnTo>
                  <a:lnTo>
                    <a:pt x="3819" y="123"/>
                  </a:lnTo>
                  <a:lnTo>
                    <a:pt x="3794" y="123"/>
                  </a:lnTo>
                  <a:lnTo>
                    <a:pt x="3769" y="123"/>
                  </a:lnTo>
                  <a:lnTo>
                    <a:pt x="3769" y="123"/>
                  </a:lnTo>
                  <a:lnTo>
                    <a:pt x="3769" y="123"/>
                  </a:lnTo>
                  <a:lnTo>
                    <a:pt x="3769" y="123"/>
                  </a:lnTo>
                  <a:lnTo>
                    <a:pt x="3794" y="123"/>
                  </a:lnTo>
                  <a:lnTo>
                    <a:pt x="3769" y="123"/>
                  </a:lnTo>
                  <a:lnTo>
                    <a:pt x="3744" y="123"/>
                  </a:lnTo>
                  <a:lnTo>
                    <a:pt x="3744" y="123"/>
                  </a:lnTo>
                  <a:lnTo>
                    <a:pt x="3744" y="123"/>
                  </a:lnTo>
                  <a:lnTo>
                    <a:pt x="3744" y="123"/>
                  </a:lnTo>
                  <a:lnTo>
                    <a:pt x="3744" y="123"/>
                  </a:lnTo>
                  <a:lnTo>
                    <a:pt x="3720" y="123"/>
                  </a:lnTo>
                  <a:lnTo>
                    <a:pt x="3720" y="123"/>
                  </a:lnTo>
                  <a:lnTo>
                    <a:pt x="3720" y="123"/>
                  </a:lnTo>
                  <a:lnTo>
                    <a:pt x="3720" y="123"/>
                  </a:lnTo>
                  <a:lnTo>
                    <a:pt x="3720" y="149"/>
                  </a:lnTo>
                  <a:lnTo>
                    <a:pt x="3720" y="149"/>
                  </a:lnTo>
                  <a:lnTo>
                    <a:pt x="3720" y="149"/>
                  </a:lnTo>
                  <a:lnTo>
                    <a:pt x="3720" y="149"/>
                  </a:lnTo>
                  <a:lnTo>
                    <a:pt x="3720" y="123"/>
                  </a:lnTo>
                  <a:lnTo>
                    <a:pt x="3720" y="123"/>
                  </a:lnTo>
                  <a:lnTo>
                    <a:pt x="3720" y="123"/>
                  </a:lnTo>
                  <a:lnTo>
                    <a:pt x="3720" y="123"/>
                  </a:lnTo>
                  <a:lnTo>
                    <a:pt x="3720" y="123"/>
                  </a:lnTo>
                  <a:lnTo>
                    <a:pt x="3720" y="123"/>
                  </a:lnTo>
                  <a:lnTo>
                    <a:pt x="3720" y="123"/>
                  </a:lnTo>
                  <a:lnTo>
                    <a:pt x="3720" y="123"/>
                  </a:lnTo>
                  <a:lnTo>
                    <a:pt x="3720" y="123"/>
                  </a:lnTo>
                  <a:lnTo>
                    <a:pt x="3720" y="123"/>
                  </a:lnTo>
                  <a:lnTo>
                    <a:pt x="3720" y="123"/>
                  </a:lnTo>
                  <a:lnTo>
                    <a:pt x="3720" y="123"/>
                  </a:lnTo>
                  <a:lnTo>
                    <a:pt x="3720" y="123"/>
                  </a:lnTo>
                  <a:lnTo>
                    <a:pt x="3720" y="123"/>
                  </a:lnTo>
                  <a:lnTo>
                    <a:pt x="3720" y="123"/>
                  </a:lnTo>
                  <a:lnTo>
                    <a:pt x="3720" y="123"/>
                  </a:lnTo>
                  <a:lnTo>
                    <a:pt x="3720" y="123"/>
                  </a:lnTo>
                  <a:lnTo>
                    <a:pt x="3720" y="123"/>
                  </a:lnTo>
                  <a:lnTo>
                    <a:pt x="3720" y="123"/>
                  </a:lnTo>
                  <a:lnTo>
                    <a:pt x="3720" y="99"/>
                  </a:lnTo>
                  <a:lnTo>
                    <a:pt x="3720" y="99"/>
                  </a:lnTo>
                  <a:lnTo>
                    <a:pt x="3720" y="99"/>
                  </a:lnTo>
                  <a:lnTo>
                    <a:pt x="3720" y="123"/>
                  </a:lnTo>
                  <a:lnTo>
                    <a:pt x="3720" y="123"/>
                  </a:lnTo>
                  <a:lnTo>
                    <a:pt x="3694" y="123"/>
                  </a:lnTo>
                  <a:lnTo>
                    <a:pt x="3694" y="123"/>
                  </a:lnTo>
                  <a:lnTo>
                    <a:pt x="3694" y="123"/>
                  </a:lnTo>
                  <a:lnTo>
                    <a:pt x="3694" y="123"/>
                  </a:lnTo>
                  <a:lnTo>
                    <a:pt x="3694" y="123"/>
                  </a:lnTo>
                  <a:lnTo>
                    <a:pt x="3694" y="123"/>
                  </a:lnTo>
                  <a:lnTo>
                    <a:pt x="3694" y="123"/>
                  </a:lnTo>
                  <a:lnTo>
                    <a:pt x="3694" y="123"/>
                  </a:lnTo>
                  <a:lnTo>
                    <a:pt x="3670" y="149"/>
                  </a:lnTo>
                  <a:lnTo>
                    <a:pt x="3670" y="149"/>
                  </a:lnTo>
                  <a:lnTo>
                    <a:pt x="3670" y="149"/>
                  </a:lnTo>
                  <a:lnTo>
                    <a:pt x="3670" y="149"/>
                  </a:lnTo>
                  <a:lnTo>
                    <a:pt x="3670" y="149"/>
                  </a:lnTo>
                  <a:lnTo>
                    <a:pt x="3670" y="149"/>
                  </a:lnTo>
                  <a:lnTo>
                    <a:pt x="3670" y="149"/>
                  </a:lnTo>
                  <a:lnTo>
                    <a:pt x="3670" y="149"/>
                  </a:lnTo>
                  <a:lnTo>
                    <a:pt x="3670" y="149"/>
                  </a:lnTo>
                  <a:lnTo>
                    <a:pt x="3670" y="149"/>
                  </a:lnTo>
                  <a:lnTo>
                    <a:pt x="3670" y="149"/>
                  </a:lnTo>
                  <a:lnTo>
                    <a:pt x="3670" y="149"/>
                  </a:lnTo>
                  <a:lnTo>
                    <a:pt x="3670" y="149"/>
                  </a:lnTo>
                  <a:lnTo>
                    <a:pt x="3670" y="149"/>
                  </a:lnTo>
                  <a:lnTo>
                    <a:pt x="3670" y="173"/>
                  </a:lnTo>
                  <a:lnTo>
                    <a:pt x="3670" y="173"/>
                  </a:lnTo>
                  <a:lnTo>
                    <a:pt x="3670" y="173"/>
                  </a:lnTo>
                  <a:lnTo>
                    <a:pt x="3670" y="173"/>
                  </a:lnTo>
                  <a:lnTo>
                    <a:pt x="3670" y="173"/>
                  </a:lnTo>
                  <a:lnTo>
                    <a:pt x="3670" y="173"/>
                  </a:lnTo>
                  <a:lnTo>
                    <a:pt x="3670" y="173"/>
                  </a:lnTo>
                  <a:lnTo>
                    <a:pt x="3670" y="173"/>
                  </a:lnTo>
                  <a:lnTo>
                    <a:pt x="3670" y="173"/>
                  </a:lnTo>
                  <a:lnTo>
                    <a:pt x="3694" y="173"/>
                  </a:lnTo>
                  <a:lnTo>
                    <a:pt x="3694" y="173"/>
                  </a:lnTo>
                  <a:lnTo>
                    <a:pt x="3694" y="173"/>
                  </a:lnTo>
                  <a:lnTo>
                    <a:pt x="3694" y="173"/>
                  </a:lnTo>
                  <a:lnTo>
                    <a:pt x="3694" y="173"/>
                  </a:lnTo>
                  <a:lnTo>
                    <a:pt x="3694" y="173"/>
                  </a:lnTo>
                  <a:lnTo>
                    <a:pt x="3694" y="173"/>
                  </a:lnTo>
                  <a:lnTo>
                    <a:pt x="3694" y="173"/>
                  </a:lnTo>
                  <a:lnTo>
                    <a:pt x="3694" y="173"/>
                  </a:lnTo>
                  <a:lnTo>
                    <a:pt x="3694" y="173"/>
                  </a:lnTo>
                  <a:lnTo>
                    <a:pt x="3694" y="173"/>
                  </a:lnTo>
                  <a:lnTo>
                    <a:pt x="3694" y="173"/>
                  </a:lnTo>
                  <a:lnTo>
                    <a:pt x="3694" y="173"/>
                  </a:lnTo>
                  <a:lnTo>
                    <a:pt x="3694" y="173"/>
                  </a:lnTo>
                  <a:lnTo>
                    <a:pt x="3694" y="173"/>
                  </a:lnTo>
                  <a:lnTo>
                    <a:pt x="3694" y="173"/>
                  </a:lnTo>
                  <a:lnTo>
                    <a:pt x="3720" y="173"/>
                  </a:lnTo>
                  <a:lnTo>
                    <a:pt x="3720" y="173"/>
                  </a:lnTo>
                  <a:lnTo>
                    <a:pt x="3720" y="173"/>
                  </a:lnTo>
                  <a:lnTo>
                    <a:pt x="3720" y="173"/>
                  </a:lnTo>
                  <a:lnTo>
                    <a:pt x="3694" y="173"/>
                  </a:lnTo>
                  <a:lnTo>
                    <a:pt x="3694" y="173"/>
                  </a:lnTo>
                  <a:lnTo>
                    <a:pt x="3694" y="173"/>
                  </a:lnTo>
                  <a:lnTo>
                    <a:pt x="3694" y="173"/>
                  </a:lnTo>
                  <a:lnTo>
                    <a:pt x="3694" y="173"/>
                  </a:lnTo>
                  <a:lnTo>
                    <a:pt x="3694" y="173"/>
                  </a:lnTo>
                  <a:lnTo>
                    <a:pt x="3694" y="173"/>
                  </a:lnTo>
                  <a:lnTo>
                    <a:pt x="3694" y="198"/>
                  </a:lnTo>
                  <a:lnTo>
                    <a:pt x="3694" y="198"/>
                  </a:lnTo>
                  <a:lnTo>
                    <a:pt x="3694" y="198"/>
                  </a:lnTo>
                  <a:lnTo>
                    <a:pt x="3670" y="173"/>
                  </a:lnTo>
                  <a:lnTo>
                    <a:pt x="3670" y="173"/>
                  </a:lnTo>
                  <a:lnTo>
                    <a:pt x="3670" y="173"/>
                  </a:lnTo>
                  <a:lnTo>
                    <a:pt x="3670" y="198"/>
                  </a:lnTo>
                  <a:lnTo>
                    <a:pt x="3670" y="198"/>
                  </a:lnTo>
                  <a:lnTo>
                    <a:pt x="3670" y="198"/>
                  </a:lnTo>
                  <a:lnTo>
                    <a:pt x="3670" y="198"/>
                  </a:lnTo>
                  <a:lnTo>
                    <a:pt x="3670" y="198"/>
                  </a:lnTo>
                  <a:lnTo>
                    <a:pt x="3670" y="198"/>
                  </a:lnTo>
                  <a:lnTo>
                    <a:pt x="3670" y="198"/>
                  </a:lnTo>
                  <a:lnTo>
                    <a:pt x="3670" y="198"/>
                  </a:lnTo>
                  <a:lnTo>
                    <a:pt x="3670" y="198"/>
                  </a:lnTo>
                  <a:lnTo>
                    <a:pt x="3670" y="222"/>
                  </a:lnTo>
                  <a:lnTo>
                    <a:pt x="3670" y="222"/>
                  </a:lnTo>
                  <a:lnTo>
                    <a:pt x="3670" y="222"/>
                  </a:lnTo>
                  <a:lnTo>
                    <a:pt x="3670" y="222"/>
                  </a:lnTo>
                  <a:lnTo>
                    <a:pt x="3670" y="222"/>
                  </a:lnTo>
                  <a:lnTo>
                    <a:pt x="3670" y="222"/>
                  </a:lnTo>
                  <a:lnTo>
                    <a:pt x="3670" y="222"/>
                  </a:lnTo>
                  <a:lnTo>
                    <a:pt x="3670" y="222"/>
                  </a:lnTo>
                  <a:lnTo>
                    <a:pt x="3670" y="222"/>
                  </a:lnTo>
                  <a:lnTo>
                    <a:pt x="3670" y="222"/>
                  </a:lnTo>
                  <a:lnTo>
                    <a:pt x="3670" y="222"/>
                  </a:lnTo>
                  <a:lnTo>
                    <a:pt x="3670" y="222"/>
                  </a:lnTo>
                  <a:lnTo>
                    <a:pt x="3670" y="248"/>
                  </a:lnTo>
                  <a:lnTo>
                    <a:pt x="3670" y="248"/>
                  </a:lnTo>
                  <a:lnTo>
                    <a:pt x="3670" y="248"/>
                  </a:lnTo>
                  <a:lnTo>
                    <a:pt x="3670" y="248"/>
                  </a:lnTo>
                  <a:lnTo>
                    <a:pt x="3670" y="222"/>
                  </a:lnTo>
                  <a:lnTo>
                    <a:pt x="3670" y="222"/>
                  </a:lnTo>
                  <a:lnTo>
                    <a:pt x="3670" y="222"/>
                  </a:lnTo>
                  <a:lnTo>
                    <a:pt x="3670" y="222"/>
                  </a:lnTo>
                  <a:lnTo>
                    <a:pt x="3670" y="222"/>
                  </a:lnTo>
                  <a:lnTo>
                    <a:pt x="3670" y="222"/>
                  </a:lnTo>
                  <a:lnTo>
                    <a:pt x="3670" y="222"/>
                  </a:lnTo>
                  <a:lnTo>
                    <a:pt x="3670" y="222"/>
                  </a:lnTo>
                  <a:lnTo>
                    <a:pt x="3670" y="222"/>
                  </a:lnTo>
                  <a:lnTo>
                    <a:pt x="3670" y="222"/>
                  </a:lnTo>
                  <a:lnTo>
                    <a:pt x="3670" y="222"/>
                  </a:lnTo>
                  <a:lnTo>
                    <a:pt x="3670" y="222"/>
                  </a:lnTo>
                  <a:lnTo>
                    <a:pt x="3670" y="222"/>
                  </a:lnTo>
                  <a:lnTo>
                    <a:pt x="3670" y="222"/>
                  </a:lnTo>
                  <a:lnTo>
                    <a:pt x="3670" y="222"/>
                  </a:lnTo>
                  <a:lnTo>
                    <a:pt x="3670" y="222"/>
                  </a:lnTo>
                  <a:lnTo>
                    <a:pt x="3670" y="198"/>
                  </a:lnTo>
                  <a:lnTo>
                    <a:pt x="3670" y="198"/>
                  </a:lnTo>
                  <a:lnTo>
                    <a:pt x="3670" y="198"/>
                  </a:lnTo>
                  <a:lnTo>
                    <a:pt x="3670" y="198"/>
                  </a:lnTo>
                  <a:lnTo>
                    <a:pt x="3645" y="222"/>
                  </a:lnTo>
                  <a:lnTo>
                    <a:pt x="3645" y="222"/>
                  </a:lnTo>
                  <a:lnTo>
                    <a:pt x="3645" y="222"/>
                  </a:lnTo>
                  <a:lnTo>
                    <a:pt x="3670" y="198"/>
                  </a:lnTo>
                  <a:lnTo>
                    <a:pt x="3670" y="198"/>
                  </a:lnTo>
                  <a:lnTo>
                    <a:pt x="3670" y="198"/>
                  </a:lnTo>
                  <a:lnTo>
                    <a:pt x="3670" y="198"/>
                  </a:lnTo>
                  <a:lnTo>
                    <a:pt x="3670" y="198"/>
                  </a:lnTo>
                  <a:lnTo>
                    <a:pt x="3670" y="198"/>
                  </a:lnTo>
                  <a:lnTo>
                    <a:pt x="3670" y="198"/>
                  </a:lnTo>
                  <a:lnTo>
                    <a:pt x="3670" y="173"/>
                  </a:lnTo>
                  <a:lnTo>
                    <a:pt x="3670" y="173"/>
                  </a:lnTo>
                  <a:lnTo>
                    <a:pt x="3645" y="198"/>
                  </a:lnTo>
                  <a:lnTo>
                    <a:pt x="3645" y="198"/>
                  </a:lnTo>
                  <a:lnTo>
                    <a:pt x="3645" y="173"/>
                  </a:lnTo>
                  <a:lnTo>
                    <a:pt x="3645" y="173"/>
                  </a:lnTo>
                  <a:lnTo>
                    <a:pt x="3670" y="173"/>
                  </a:lnTo>
                  <a:lnTo>
                    <a:pt x="3670" y="173"/>
                  </a:lnTo>
                  <a:lnTo>
                    <a:pt x="3670" y="173"/>
                  </a:lnTo>
                  <a:lnTo>
                    <a:pt x="3670" y="173"/>
                  </a:lnTo>
                  <a:lnTo>
                    <a:pt x="3670" y="173"/>
                  </a:lnTo>
                  <a:lnTo>
                    <a:pt x="3670" y="173"/>
                  </a:lnTo>
                  <a:lnTo>
                    <a:pt x="3670" y="173"/>
                  </a:lnTo>
                  <a:lnTo>
                    <a:pt x="3670" y="173"/>
                  </a:lnTo>
                  <a:lnTo>
                    <a:pt x="3670" y="173"/>
                  </a:lnTo>
                  <a:lnTo>
                    <a:pt x="3670" y="173"/>
                  </a:lnTo>
                  <a:lnTo>
                    <a:pt x="3670" y="173"/>
                  </a:lnTo>
                  <a:lnTo>
                    <a:pt x="3670" y="173"/>
                  </a:lnTo>
                  <a:lnTo>
                    <a:pt x="3670" y="173"/>
                  </a:lnTo>
                  <a:lnTo>
                    <a:pt x="3670" y="173"/>
                  </a:lnTo>
                  <a:lnTo>
                    <a:pt x="3670" y="173"/>
                  </a:lnTo>
                  <a:lnTo>
                    <a:pt x="3645" y="173"/>
                  </a:lnTo>
                  <a:lnTo>
                    <a:pt x="3645" y="173"/>
                  </a:lnTo>
                  <a:lnTo>
                    <a:pt x="3645" y="173"/>
                  </a:lnTo>
                  <a:lnTo>
                    <a:pt x="3645" y="149"/>
                  </a:lnTo>
                  <a:lnTo>
                    <a:pt x="3645" y="149"/>
                  </a:lnTo>
                  <a:lnTo>
                    <a:pt x="3645" y="149"/>
                  </a:lnTo>
                  <a:lnTo>
                    <a:pt x="3645" y="149"/>
                  </a:lnTo>
                  <a:lnTo>
                    <a:pt x="3645" y="173"/>
                  </a:lnTo>
                  <a:lnTo>
                    <a:pt x="3621" y="173"/>
                  </a:lnTo>
                  <a:lnTo>
                    <a:pt x="3621" y="198"/>
                  </a:lnTo>
                  <a:lnTo>
                    <a:pt x="3595" y="198"/>
                  </a:lnTo>
                  <a:lnTo>
                    <a:pt x="3595" y="198"/>
                  </a:lnTo>
                  <a:lnTo>
                    <a:pt x="3621" y="198"/>
                  </a:lnTo>
                  <a:lnTo>
                    <a:pt x="3621" y="198"/>
                  </a:lnTo>
                  <a:lnTo>
                    <a:pt x="3621" y="198"/>
                  </a:lnTo>
                  <a:lnTo>
                    <a:pt x="3621" y="198"/>
                  </a:lnTo>
                  <a:lnTo>
                    <a:pt x="3595" y="198"/>
                  </a:lnTo>
                  <a:lnTo>
                    <a:pt x="3595" y="198"/>
                  </a:lnTo>
                  <a:lnTo>
                    <a:pt x="3595" y="222"/>
                  </a:lnTo>
                  <a:lnTo>
                    <a:pt x="3595" y="222"/>
                  </a:lnTo>
                  <a:lnTo>
                    <a:pt x="3595" y="222"/>
                  </a:lnTo>
                  <a:lnTo>
                    <a:pt x="3595" y="222"/>
                  </a:lnTo>
                  <a:lnTo>
                    <a:pt x="3595" y="222"/>
                  </a:lnTo>
                  <a:lnTo>
                    <a:pt x="3595" y="222"/>
                  </a:lnTo>
                  <a:lnTo>
                    <a:pt x="3595" y="222"/>
                  </a:lnTo>
                  <a:lnTo>
                    <a:pt x="3595" y="222"/>
                  </a:lnTo>
                  <a:lnTo>
                    <a:pt x="3595" y="222"/>
                  </a:lnTo>
                  <a:lnTo>
                    <a:pt x="3595" y="222"/>
                  </a:lnTo>
                  <a:lnTo>
                    <a:pt x="3571" y="222"/>
                  </a:lnTo>
                  <a:lnTo>
                    <a:pt x="3571" y="222"/>
                  </a:lnTo>
                  <a:lnTo>
                    <a:pt x="3546" y="222"/>
                  </a:lnTo>
                  <a:lnTo>
                    <a:pt x="3546" y="222"/>
                  </a:lnTo>
                  <a:lnTo>
                    <a:pt x="3546" y="222"/>
                  </a:lnTo>
                  <a:lnTo>
                    <a:pt x="3546" y="222"/>
                  </a:lnTo>
                  <a:lnTo>
                    <a:pt x="3546" y="222"/>
                  </a:lnTo>
                  <a:lnTo>
                    <a:pt x="3546" y="222"/>
                  </a:lnTo>
                  <a:lnTo>
                    <a:pt x="3546" y="222"/>
                  </a:lnTo>
                  <a:lnTo>
                    <a:pt x="3546" y="222"/>
                  </a:lnTo>
                  <a:lnTo>
                    <a:pt x="3546" y="222"/>
                  </a:lnTo>
                  <a:lnTo>
                    <a:pt x="3546" y="222"/>
                  </a:lnTo>
                  <a:lnTo>
                    <a:pt x="3546" y="222"/>
                  </a:lnTo>
                  <a:lnTo>
                    <a:pt x="3546" y="222"/>
                  </a:lnTo>
                  <a:lnTo>
                    <a:pt x="3546" y="222"/>
                  </a:lnTo>
                  <a:lnTo>
                    <a:pt x="3546" y="222"/>
                  </a:lnTo>
                  <a:lnTo>
                    <a:pt x="3521" y="222"/>
                  </a:lnTo>
                  <a:lnTo>
                    <a:pt x="3521" y="222"/>
                  </a:lnTo>
                  <a:lnTo>
                    <a:pt x="3521" y="222"/>
                  </a:lnTo>
                  <a:lnTo>
                    <a:pt x="3521" y="248"/>
                  </a:lnTo>
                  <a:lnTo>
                    <a:pt x="3496" y="248"/>
                  </a:lnTo>
                  <a:lnTo>
                    <a:pt x="3496" y="222"/>
                  </a:lnTo>
                  <a:lnTo>
                    <a:pt x="3496" y="222"/>
                  </a:lnTo>
                  <a:lnTo>
                    <a:pt x="3521" y="222"/>
                  </a:lnTo>
                  <a:lnTo>
                    <a:pt x="3521" y="222"/>
                  </a:lnTo>
                  <a:lnTo>
                    <a:pt x="3521" y="222"/>
                  </a:lnTo>
                  <a:lnTo>
                    <a:pt x="3521" y="222"/>
                  </a:lnTo>
                  <a:lnTo>
                    <a:pt x="3521" y="222"/>
                  </a:lnTo>
                  <a:lnTo>
                    <a:pt x="3521" y="222"/>
                  </a:lnTo>
                  <a:lnTo>
                    <a:pt x="3521" y="222"/>
                  </a:lnTo>
                  <a:lnTo>
                    <a:pt x="3521" y="222"/>
                  </a:lnTo>
                  <a:lnTo>
                    <a:pt x="3521" y="222"/>
                  </a:lnTo>
                  <a:lnTo>
                    <a:pt x="3521" y="222"/>
                  </a:lnTo>
                  <a:lnTo>
                    <a:pt x="3521" y="222"/>
                  </a:lnTo>
                  <a:lnTo>
                    <a:pt x="3521" y="222"/>
                  </a:lnTo>
                  <a:lnTo>
                    <a:pt x="3521" y="222"/>
                  </a:lnTo>
                  <a:lnTo>
                    <a:pt x="3521" y="222"/>
                  </a:lnTo>
                  <a:lnTo>
                    <a:pt x="3521" y="222"/>
                  </a:lnTo>
                  <a:lnTo>
                    <a:pt x="3546" y="222"/>
                  </a:lnTo>
                  <a:lnTo>
                    <a:pt x="3546" y="222"/>
                  </a:lnTo>
                  <a:lnTo>
                    <a:pt x="3546" y="222"/>
                  </a:lnTo>
                  <a:lnTo>
                    <a:pt x="3521" y="222"/>
                  </a:lnTo>
                  <a:lnTo>
                    <a:pt x="3521" y="198"/>
                  </a:lnTo>
                  <a:lnTo>
                    <a:pt x="3521" y="198"/>
                  </a:lnTo>
                  <a:lnTo>
                    <a:pt x="3521" y="198"/>
                  </a:lnTo>
                  <a:lnTo>
                    <a:pt x="3521" y="198"/>
                  </a:lnTo>
                  <a:lnTo>
                    <a:pt x="3521" y="198"/>
                  </a:lnTo>
                  <a:lnTo>
                    <a:pt x="3521" y="198"/>
                  </a:lnTo>
                  <a:lnTo>
                    <a:pt x="3521" y="198"/>
                  </a:lnTo>
                  <a:lnTo>
                    <a:pt x="3521" y="198"/>
                  </a:lnTo>
                  <a:lnTo>
                    <a:pt x="3521" y="198"/>
                  </a:lnTo>
                  <a:lnTo>
                    <a:pt x="3521" y="198"/>
                  </a:lnTo>
                  <a:lnTo>
                    <a:pt x="3521" y="222"/>
                  </a:lnTo>
                  <a:lnTo>
                    <a:pt x="3521" y="222"/>
                  </a:lnTo>
                  <a:lnTo>
                    <a:pt x="3521" y="222"/>
                  </a:lnTo>
                  <a:lnTo>
                    <a:pt x="3496" y="222"/>
                  </a:lnTo>
                  <a:lnTo>
                    <a:pt x="3496" y="222"/>
                  </a:lnTo>
                  <a:lnTo>
                    <a:pt x="3496" y="222"/>
                  </a:lnTo>
                  <a:lnTo>
                    <a:pt x="3496" y="222"/>
                  </a:lnTo>
                  <a:lnTo>
                    <a:pt x="3496" y="222"/>
                  </a:lnTo>
                  <a:lnTo>
                    <a:pt x="3496" y="222"/>
                  </a:lnTo>
                  <a:lnTo>
                    <a:pt x="3496" y="222"/>
                  </a:lnTo>
                  <a:lnTo>
                    <a:pt x="3496" y="222"/>
                  </a:lnTo>
                  <a:lnTo>
                    <a:pt x="3496" y="222"/>
                  </a:lnTo>
                  <a:lnTo>
                    <a:pt x="3496" y="248"/>
                  </a:lnTo>
                  <a:lnTo>
                    <a:pt x="3496" y="248"/>
                  </a:lnTo>
                  <a:lnTo>
                    <a:pt x="3496" y="248"/>
                  </a:lnTo>
                  <a:lnTo>
                    <a:pt x="3496" y="248"/>
                  </a:lnTo>
                  <a:lnTo>
                    <a:pt x="3496" y="248"/>
                  </a:lnTo>
                  <a:lnTo>
                    <a:pt x="3496" y="248"/>
                  </a:lnTo>
                  <a:lnTo>
                    <a:pt x="3496" y="248"/>
                  </a:lnTo>
                  <a:lnTo>
                    <a:pt x="3471" y="248"/>
                  </a:lnTo>
                  <a:lnTo>
                    <a:pt x="3471" y="248"/>
                  </a:lnTo>
                  <a:lnTo>
                    <a:pt x="3471" y="248"/>
                  </a:lnTo>
                  <a:lnTo>
                    <a:pt x="3471" y="248"/>
                  </a:lnTo>
                  <a:lnTo>
                    <a:pt x="3471" y="272"/>
                  </a:lnTo>
                  <a:lnTo>
                    <a:pt x="3471" y="272"/>
                  </a:lnTo>
                  <a:lnTo>
                    <a:pt x="3471" y="272"/>
                  </a:lnTo>
                  <a:lnTo>
                    <a:pt x="3471" y="272"/>
                  </a:lnTo>
                  <a:lnTo>
                    <a:pt x="3447" y="272"/>
                  </a:lnTo>
                  <a:lnTo>
                    <a:pt x="3447" y="297"/>
                  </a:lnTo>
                  <a:lnTo>
                    <a:pt x="3447" y="297"/>
                  </a:lnTo>
                  <a:lnTo>
                    <a:pt x="3447" y="297"/>
                  </a:lnTo>
                  <a:lnTo>
                    <a:pt x="3447" y="297"/>
                  </a:lnTo>
                  <a:lnTo>
                    <a:pt x="3422" y="297"/>
                  </a:lnTo>
                  <a:lnTo>
                    <a:pt x="3422" y="297"/>
                  </a:lnTo>
                  <a:lnTo>
                    <a:pt x="3422" y="297"/>
                  </a:lnTo>
                  <a:lnTo>
                    <a:pt x="3422" y="322"/>
                  </a:lnTo>
                  <a:lnTo>
                    <a:pt x="3422" y="322"/>
                  </a:lnTo>
                  <a:lnTo>
                    <a:pt x="3422" y="322"/>
                  </a:lnTo>
                  <a:lnTo>
                    <a:pt x="3422" y="322"/>
                  </a:lnTo>
                  <a:lnTo>
                    <a:pt x="3422" y="322"/>
                  </a:lnTo>
                  <a:lnTo>
                    <a:pt x="3422" y="322"/>
                  </a:lnTo>
                  <a:lnTo>
                    <a:pt x="3422" y="322"/>
                  </a:lnTo>
                  <a:lnTo>
                    <a:pt x="3422" y="322"/>
                  </a:lnTo>
                  <a:lnTo>
                    <a:pt x="3422" y="322"/>
                  </a:lnTo>
                  <a:lnTo>
                    <a:pt x="3422" y="322"/>
                  </a:lnTo>
                  <a:lnTo>
                    <a:pt x="3422" y="322"/>
                  </a:lnTo>
                  <a:lnTo>
                    <a:pt x="3422" y="322"/>
                  </a:lnTo>
                  <a:lnTo>
                    <a:pt x="3422" y="322"/>
                  </a:lnTo>
                  <a:lnTo>
                    <a:pt x="3422" y="347"/>
                  </a:lnTo>
                  <a:lnTo>
                    <a:pt x="3422" y="347"/>
                  </a:lnTo>
                  <a:lnTo>
                    <a:pt x="3422" y="347"/>
                  </a:lnTo>
                  <a:lnTo>
                    <a:pt x="3422" y="347"/>
                  </a:lnTo>
                  <a:lnTo>
                    <a:pt x="3422" y="347"/>
                  </a:lnTo>
                  <a:lnTo>
                    <a:pt x="3422" y="347"/>
                  </a:lnTo>
                  <a:lnTo>
                    <a:pt x="3422" y="347"/>
                  </a:lnTo>
                  <a:lnTo>
                    <a:pt x="3422" y="347"/>
                  </a:lnTo>
                  <a:lnTo>
                    <a:pt x="3422" y="347"/>
                  </a:lnTo>
                  <a:lnTo>
                    <a:pt x="3422" y="347"/>
                  </a:lnTo>
                  <a:lnTo>
                    <a:pt x="3422" y="347"/>
                  </a:lnTo>
                  <a:lnTo>
                    <a:pt x="3422" y="347"/>
                  </a:lnTo>
                  <a:lnTo>
                    <a:pt x="3422" y="347"/>
                  </a:lnTo>
                  <a:lnTo>
                    <a:pt x="3422" y="347"/>
                  </a:lnTo>
                  <a:lnTo>
                    <a:pt x="3422" y="372"/>
                  </a:lnTo>
                  <a:lnTo>
                    <a:pt x="3422" y="372"/>
                  </a:lnTo>
                  <a:lnTo>
                    <a:pt x="3422" y="372"/>
                  </a:lnTo>
                  <a:lnTo>
                    <a:pt x="3422" y="372"/>
                  </a:lnTo>
                  <a:lnTo>
                    <a:pt x="3422" y="372"/>
                  </a:lnTo>
                  <a:lnTo>
                    <a:pt x="3422" y="372"/>
                  </a:lnTo>
                  <a:lnTo>
                    <a:pt x="3422" y="372"/>
                  </a:lnTo>
                  <a:lnTo>
                    <a:pt x="3422" y="372"/>
                  </a:lnTo>
                  <a:lnTo>
                    <a:pt x="3422" y="372"/>
                  </a:lnTo>
                  <a:lnTo>
                    <a:pt x="3422" y="372"/>
                  </a:lnTo>
                  <a:lnTo>
                    <a:pt x="3422" y="372"/>
                  </a:lnTo>
                  <a:lnTo>
                    <a:pt x="3422" y="372"/>
                  </a:lnTo>
                  <a:lnTo>
                    <a:pt x="3397" y="396"/>
                  </a:lnTo>
                  <a:lnTo>
                    <a:pt x="3397" y="396"/>
                  </a:lnTo>
                  <a:lnTo>
                    <a:pt x="3397" y="396"/>
                  </a:lnTo>
                  <a:lnTo>
                    <a:pt x="3397" y="396"/>
                  </a:lnTo>
                  <a:lnTo>
                    <a:pt x="3397" y="396"/>
                  </a:lnTo>
                  <a:lnTo>
                    <a:pt x="3397" y="396"/>
                  </a:lnTo>
                  <a:lnTo>
                    <a:pt x="3397" y="396"/>
                  </a:lnTo>
                  <a:lnTo>
                    <a:pt x="3422" y="372"/>
                  </a:lnTo>
                  <a:lnTo>
                    <a:pt x="3397" y="372"/>
                  </a:lnTo>
                  <a:lnTo>
                    <a:pt x="3397" y="372"/>
                  </a:lnTo>
                  <a:lnTo>
                    <a:pt x="3397" y="396"/>
                  </a:lnTo>
                  <a:lnTo>
                    <a:pt x="3397" y="396"/>
                  </a:lnTo>
                  <a:lnTo>
                    <a:pt x="3372" y="446"/>
                  </a:lnTo>
                  <a:lnTo>
                    <a:pt x="3348" y="446"/>
                  </a:lnTo>
                  <a:lnTo>
                    <a:pt x="3348" y="446"/>
                  </a:lnTo>
                  <a:lnTo>
                    <a:pt x="3348" y="446"/>
                  </a:lnTo>
                  <a:lnTo>
                    <a:pt x="3348" y="446"/>
                  </a:lnTo>
                  <a:lnTo>
                    <a:pt x="3323" y="446"/>
                  </a:lnTo>
                  <a:lnTo>
                    <a:pt x="3323" y="471"/>
                  </a:lnTo>
                  <a:lnTo>
                    <a:pt x="3323" y="471"/>
                  </a:lnTo>
                  <a:lnTo>
                    <a:pt x="3298" y="471"/>
                  </a:lnTo>
                  <a:lnTo>
                    <a:pt x="3273" y="471"/>
                  </a:lnTo>
                  <a:lnTo>
                    <a:pt x="3248" y="471"/>
                  </a:lnTo>
                  <a:lnTo>
                    <a:pt x="3224" y="471"/>
                  </a:lnTo>
                  <a:lnTo>
                    <a:pt x="3198" y="471"/>
                  </a:lnTo>
                  <a:lnTo>
                    <a:pt x="3198" y="446"/>
                  </a:lnTo>
                  <a:lnTo>
                    <a:pt x="3174" y="446"/>
                  </a:lnTo>
                  <a:lnTo>
                    <a:pt x="3174" y="446"/>
                  </a:lnTo>
                  <a:lnTo>
                    <a:pt x="3174" y="446"/>
                  </a:lnTo>
                  <a:lnTo>
                    <a:pt x="3149" y="446"/>
                  </a:lnTo>
                  <a:lnTo>
                    <a:pt x="3149" y="446"/>
                  </a:lnTo>
                  <a:lnTo>
                    <a:pt x="3149" y="471"/>
                  </a:lnTo>
                  <a:lnTo>
                    <a:pt x="3149" y="471"/>
                  </a:lnTo>
                  <a:lnTo>
                    <a:pt x="3149" y="471"/>
                  </a:lnTo>
                  <a:lnTo>
                    <a:pt x="3149" y="471"/>
                  </a:lnTo>
                  <a:lnTo>
                    <a:pt x="3149" y="495"/>
                  </a:lnTo>
                  <a:lnTo>
                    <a:pt x="3149" y="495"/>
                  </a:lnTo>
                  <a:lnTo>
                    <a:pt x="3149" y="495"/>
                  </a:lnTo>
                  <a:lnTo>
                    <a:pt x="3149" y="495"/>
                  </a:lnTo>
                  <a:lnTo>
                    <a:pt x="3149" y="495"/>
                  </a:lnTo>
                  <a:lnTo>
                    <a:pt x="3149" y="495"/>
                  </a:lnTo>
                  <a:lnTo>
                    <a:pt x="3149" y="495"/>
                  </a:lnTo>
                  <a:lnTo>
                    <a:pt x="3149" y="495"/>
                  </a:lnTo>
                  <a:lnTo>
                    <a:pt x="3149" y="495"/>
                  </a:lnTo>
                  <a:lnTo>
                    <a:pt x="3149" y="495"/>
                  </a:lnTo>
                  <a:lnTo>
                    <a:pt x="3149" y="520"/>
                  </a:lnTo>
                  <a:lnTo>
                    <a:pt x="3149" y="520"/>
                  </a:lnTo>
                  <a:lnTo>
                    <a:pt x="3149" y="520"/>
                  </a:lnTo>
                  <a:lnTo>
                    <a:pt x="3149" y="520"/>
                  </a:lnTo>
                  <a:lnTo>
                    <a:pt x="3149" y="520"/>
                  </a:lnTo>
                  <a:lnTo>
                    <a:pt x="3149" y="520"/>
                  </a:lnTo>
                  <a:lnTo>
                    <a:pt x="3149" y="520"/>
                  </a:lnTo>
                  <a:lnTo>
                    <a:pt x="3149" y="520"/>
                  </a:lnTo>
                  <a:lnTo>
                    <a:pt x="3149" y="520"/>
                  </a:lnTo>
                  <a:lnTo>
                    <a:pt x="3149" y="545"/>
                  </a:lnTo>
                  <a:lnTo>
                    <a:pt x="3125" y="545"/>
                  </a:lnTo>
                  <a:lnTo>
                    <a:pt x="3125" y="545"/>
                  </a:lnTo>
                  <a:lnTo>
                    <a:pt x="3125" y="545"/>
                  </a:lnTo>
                  <a:lnTo>
                    <a:pt x="3149" y="545"/>
                  </a:lnTo>
                  <a:lnTo>
                    <a:pt x="3125" y="545"/>
                  </a:lnTo>
                  <a:lnTo>
                    <a:pt x="3125" y="545"/>
                  </a:lnTo>
                  <a:lnTo>
                    <a:pt x="3125" y="545"/>
                  </a:lnTo>
                  <a:lnTo>
                    <a:pt x="3125" y="545"/>
                  </a:lnTo>
                  <a:lnTo>
                    <a:pt x="3125" y="545"/>
                  </a:lnTo>
                  <a:lnTo>
                    <a:pt x="3125" y="545"/>
                  </a:lnTo>
                  <a:lnTo>
                    <a:pt x="3125" y="545"/>
                  </a:lnTo>
                  <a:lnTo>
                    <a:pt x="3125" y="545"/>
                  </a:lnTo>
                  <a:lnTo>
                    <a:pt x="3099" y="545"/>
                  </a:lnTo>
                  <a:lnTo>
                    <a:pt x="3099" y="545"/>
                  </a:lnTo>
                  <a:lnTo>
                    <a:pt x="3099" y="545"/>
                  </a:lnTo>
                  <a:lnTo>
                    <a:pt x="3125" y="545"/>
                  </a:lnTo>
                  <a:lnTo>
                    <a:pt x="3125" y="545"/>
                  </a:lnTo>
                  <a:lnTo>
                    <a:pt x="3125" y="545"/>
                  </a:lnTo>
                  <a:lnTo>
                    <a:pt x="3125" y="545"/>
                  </a:lnTo>
                  <a:lnTo>
                    <a:pt x="3099" y="545"/>
                  </a:lnTo>
                  <a:lnTo>
                    <a:pt x="3099" y="545"/>
                  </a:lnTo>
                  <a:lnTo>
                    <a:pt x="3099" y="545"/>
                  </a:lnTo>
                  <a:lnTo>
                    <a:pt x="3099" y="545"/>
                  </a:lnTo>
                  <a:lnTo>
                    <a:pt x="3099" y="545"/>
                  </a:lnTo>
                  <a:lnTo>
                    <a:pt x="3125" y="570"/>
                  </a:lnTo>
                  <a:lnTo>
                    <a:pt x="3149" y="570"/>
                  </a:lnTo>
                  <a:lnTo>
                    <a:pt x="3149" y="595"/>
                  </a:lnTo>
                  <a:lnTo>
                    <a:pt x="3149" y="595"/>
                  </a:lnTo>
                  <a:lnTo>
                    <a:pt x="3149" y="595"/>
                  </a:lnTo>
                  <a:lnTo>
                    <a:pt x="3149" y="595"/>
                  </a:lnTo>
                  <a:lnTo>
                    <a:pt x="3149" y="595"/>
                  </a:lnTo>
                  <a:lnTo>
                    <a:pt x="3149" y="595"/>
                  </a:lnTo>
                  <a:lnTo>
                    <a:pt x="3174" y="619"/>
                  </a:lnTo>
                  <a:lnTo>
                    <a:pt x="3174" y="619"/>
                  </a:lnTo>
                  <a:lnTo>
                    <a:pt x="3198" y="619"/>
                  </a:lnTo>
                  <a:lnTo>
                    <a:pt x="3198" y="645"/>
                  </a:lnTo>
                  <a:lnTo>
                    <a:pt x="3224" y="669"/>
                  </a:lnTo>
                  <a:lnTo>
                    <a:pt x="3224" y="669"/>
                  </a:lnTo>
                  <a:lnTo>
                    <a:pt x="3224" y="694"/>
                  </a:lnTo>
                  <a:lnTo>
                    <a:pt x="3248" y="694"/>
                  </a:lnTo>
                  <a:lnTo>
                    <a:pt x="3248" y="694"/>
                  </a:lnTo>
                  <a:lnTo>
                    <a:pt x="3248" y="694"/>
                  </a:lnTo>
                  <a:lnTo>
                    <a:pt x="3248" y="694"/>
                  </a:lnTo>
                  <a:lnTo>
                    <a:pt x="3248" y="694"/>
                  </a:lnTo>
                  <a:lnTo>
                    <a:pt x="3248" y="694"/>
                  </a:lnTo>
                  <a:lnTo>
                    <a:pt x="3248" y="694"/>
                  </a:lnTo>
                  <a:lnTo>
                    <a:pt x="3248" y="694"/>
                  </a:lnTo>
                  <a:lnTo>
                    <a:pt x="3248" y="694"/>
                  </a:lnTo>
                  <a:lnTo>
                    <a:pt x="3248" y="694"/>
                  </a:lnTo>
                  <a:lnTo>
                    <a:pt x="3248" y="694"/>
                  </a:lnTo>
                  <a:lnTo>
                    <a:pt x="3248" y="718"/>
                  </a:lnTo>
                  <a:lnTo>
                    <a:pt x="3273" y="744"/>
                  </a:lnTo>
                  <a:lnTo>
                    <a:pt x="3273" y="744"/>
                  </a:lnTo>
                  <a:lnTo>
                    <a:pt x="3298" y="768"/>
                  </a:lnTo>
                  <a:lnTo>
                    <a:pt x="3298" y="793"/>
                  </a:lnTo>
                  <a:lnTo>
                    <a:pt x="3298" y="793"/>
                  </a:lnTo>
                  <a:lnTo>
                    <a:pt x="3298" y="818"/>
                  </a:lnTo>
                  <a:lnTo>
                    <a:pt x="3298" y="818"/>
                  </a:lnTo>
                  <a:lnTo>
                    <a:pt x="3298" y="818"/>
                  </a:lnTo>
                  <a:lnTo>
                    <a:pt x="3298" y="843"/>
                  </a:lnTo>
                  <a:lnTo>
                    <a:pt x="3298" y="843"/>
                  </a:lnTo>
                  <a:lnTo>
                    <a:pt x="3298" y="843"/>
                  </a:lnTo>
                  <a:lnTo>
                    <a:pt x="3298" y="843"/>
                  </a:lnTo>
                  <a:lnTo>
                    <a:pt x="3323" y="868"/>
                  </a:lnTo>
                  <a:lnTo>
                    <a:pt x="3323" y="868"/>
                  </a:lnTo>
                  <a:lnTo>
                    <a:pt x="3348" y="868"/>
                  </a:lnTo>
                  <a:lnTo>
                    <a:pt x="3348" y="868"/>
                  </a:lnTo>
                  <a:lnTo>
                    <a:pt x="3372" y="868"/>
                  </a:lnTo>
                  <a:lnTo>
                    <a:pt x="3372" y="868"/>
                  </a:lnTo>
                  <a:lnTo>
                    <a:pt x="3372" y="868"/>
                  </a:lnTo>
                  <a:lnTo>
                    <a:pt x="3372" y="868"/>
                  </a:lnTo>
                  <a:lnTo>
                    <a:pt x="3348" y="868"/>
                  </a:lnTo>
                  <a:lnTo>
                    <a:pt x="3348" y="868"/>
                  </a:lnTo>
                  <a:lnTo>
                    <a:pt x="3348" y="868"/>
                  </a:lnTo>
                  <a:lnTo>
                    <a:pt x="3372" y="868"/>
                  </a:lnTo>
                  <a:lnTo>
                    <a:pt x="3372" y="868"/>
                  </a:lnTo>
                  <a:lnTo>
                    <a:pt x="3372" y="868"/>
                  </a:lnTo>
                  <a:lnTo>
                    <a:pt x="3372" y="868"/>
                  </a:lnTo>
                  <a:lnTo>
                    <a:pt x="3372" y="868"/>
                  </a:lnTo>
                  <a:lnTo>
                    <a:pt x="3372" y="868"/>
                  </a:lnTo>
                  <a:lnTo>
                    <a:pt x="3372" y="868"/>
                  </a:lnTo>
                  <a:lnTo>
                    <a:pt x="3372" y="868"/>
                  </a:lnTo>
                  <a:lnTo>
                    <a:pt x="3397" y="868"/>
                  </a:lnTo>
                  <a:lnTo>
                    <a:pt x="3397" y="868"/>
                  </a:lnTo>
                  <a:lnTo>
                    <a:pt x="3397" y="868"/>
                  </a:lnTo>
                  <a:lnTo>
                    <a:pt x="3397" y="868"/>
                  </a:lnTo>
                  <a:lnTo>
                    <a:pt x="3397" y="868"/>
                  </a:lnTo>
                  <a:lnTo>
                    <a:pt x="3397" y="843"/>
                  </a:lnTo>
                  <a:lnTo>
                    <a:pt x="3397" y="843"/>
                  </a:lnTo>
                  <a:lnTo>
                    <a:pt x="3397" y="843"/>
                  </a:lnTo>
                  <a:lnTo>
                    <a:pt x="3397" y="843"/>
                  </a:lnTo>
                  <a:lnTo>
                    <a:pt x="3397" y="843"/>
                  </a:lnTo>
                  <a:lnTo>
                    <a:pt x="3422" y="843"/>
                  </a:lnTo>
                  <a:lnTo>
                    <a:pt x="3422" y="843"/>
                  </a:lnTo>
                  <a:lnTo>
                    <a:pt x="3422" y="843"/>
                  </a:lnTo>
                  <a:lnTo>
                    <a:pt x="3422" y="843"/>
                  </a:lnTo>
                  <a:lnTo>
                    <a:pt x="3397" y="868"/>
                  </a:lnTo>
                  <a:lnTo>
                    <a:pt x="3397" y="868"/>
                  </a:lnTo>
                  <a:lnTo>
                    <a:pt x="3397" y="868"/>
                  </a:lnTo>
                  <a:lnTo>
                    <a:pt x="3397" y="868"/>
                  </a:lnTo>
                  <a:lnTo>
                    <a:pt x="3397" y="868"/>
                  </a:lnTo>
                  <a:lnTo>
                    <a:pt x="3397" y="892"/>
                  </a:lnTo>
                  <a:lnTo>
                    <a:pt x="3397" y="892"/>
                  </a:lnTo>
                  <a:lnTo>
                    <a:pt x="3397" y="892"/>
                  </a:lnTo>
                  <a:lnTo>
                    <a:pt x="3397" y="892"/>
                  </a:lnTo>
                  <a:lnTo>
                    <a:pt x="3397" y="892"/>
                  </a:lnTo>
                  <a:lnTo>
                    <a:pt x="3422" y="892"/>
                  </a:lnTo>
                  <a:lnTo>
                    <a:pt x="3422" y="892"/>
                  </a:lnTo>
                  <a:lnTo>
                    <a:pt x="3422" y="868"/>
                  </a:lnTo>
                  <a:lnTo>
                    <a:pt x="3422" y="868"/>
                  </a:lnTo>
                  <a:lnTo>
                    <a:pt x="3422" y="868"/>
                  </a:lnTo>
                  <a:lnTo>
                    <a:pt x="3422" y="868"/>
                  </a:lnTo>
                  <a:lnTo>
                    <a:pt x="3422" y="868"/>
                  </a:lnTo>
                  <a:lnTo>
                    <a:pt x="3422" y="868"/>
                  </a:lnTo>
                  <a:lnTo>
                    <a:pt x="3422" y="868"/>
                  </a:lnTo>
                  <a:lnTo>
                    <a:pt x="3422" y="868"/>
                  </a:lnTo>
                  <a:lnTo>
                    <a:pt x="3422" y="868"/>
                  </a:lnTo>
                  <a:lnTo>
                    <a:pt x="3422" y="868"/>
                  </a:lnTo>
                  <a:lnTo>
                    <a:pt x="3422" y="892"/>
                  </a:lnTo>
                  <a:lnTo>
                    <a:pt x="3422" y="892"/>
                  </a:lnTo>
                  <a:lnTo>
                    <a:pt x="3447" y="868"/>
                  </a:lnTo>
                  <a:lnTo>
                    <a:pt x="3447" y="868"/>
                  </a:lnTo>
                  <a:lnTo>
                    <a:pt x="3447" y="892"/>
                  </a:lnTo>
                  <a:lnTo>
                    <a:pt x="3447" y="892"/>
                  </a:lnTo>
                  <a:lnTo>
                    <a:pt x="3447" y="892"/>
                  </a:lnTo>
                  <a:lnTo>
                    <a:pt x="3447" y="892"/>
                  </a:lnTo>
                  <a:lnTo>
                    <a:pt x="3447" y="892"/>
                  </a:lnTo>
                  <a:lnTo>
                    <a:pt x="3471" y="892"/>
                  </a:lnTo>
                  <a:lnTo>
                    <a:pt x="3471" y="892"/>
                  </a:lnTo>
                  <a:lnTo>
                    <a:pt x="3471" y="892"/>
                  </a:lnTo>
                  <a:lnTo>
                    <a:pt x="3471" y="892"/>
                  </a:lnTo>
                  <a:lnTo>
                    <a:pt x="3471" y="892"/>
                  </a:lnTo>
                  <a:lnTo>
                    <a:pt x="3471" y="892"/>
                  </a:lnTo>
                  <a:lnTo>
                    <a:pt x="3471" y="892"/>
                  </a:lnTo>
                  <a:lnTo>
                    <a:pt x="3471" y="892"/>
                  </a:lnTo>
                  <a:lnTo>
                    <a:pt x="3471" y="892"/>
                  </a:lnTo>
                  <a:lnTo>
                    <a:pt x="3471" y="892"/>
                  </a:lnTo>
                  <a:lnTo>
                    <a:pt x="3471" y="892"/>
                  </a:lnTo>
                  <a:lnTo>
                    <a:pt x="3471" y="892"/>
                  </a:lnTo>
                  <a:lnTo>
                    <a:pt x="3471" y="892"/>
                  </a:lnTo>
                  <a:lnTo>
                    <a:pt x="3471" y="892"/>
                  </a:lnTo>
                  <a:lnTo>
                    <a:pt x="3471" y="892"/>
                  </a:lnTo>
                  <a:lnTo>
                    <a:pt x="3471" y="892"/>
                  </a:lnTo>
                  <a:lnTo>
                    <a:pt x="3471" y="892"/>
                  </a:lnTo>
                  <a:lnTo>
                    <a:pt x="3447" y="892"/>
                  </a:lnTo>
                  <a:lnTo>
                    <a:pt x="3447" y="892"/>
                  </a:lnTo>
                  <a:lnTo>
                    <a:pt x="3447" y="892"/>
                  </a:lnTo>
                  <a:lnTo>
                    <a:pt x="3447" y="892"/>
                  </a:lnTo>
                  <a:lnTo>
                    <a:pt x="3447" y="892"/>
                  </a:lnTo>
                  <a:lnTo>
                    <a:pt x="3447" y="917"/>
                  </a:lnTo>
                  <a:lnTo>
                    <a:pt x="3447" y="917"/>
                  </a:lnTo>
                  <a:lnTo>
                    <a:pt x="3447" y="917"/>
                  </a:lnTo>
                  <a:lnTo>
                    <a:pt x="3447" y="917"/>
                  </a:lnTo>
                  <a:lnTo>
                    <a:pt x="3447" y="917"/>
                  </a:lnTo>
                  <a:lnTo>
                    <a:pt x="3447" y="917"/>
                  </a:lnTo>
                  <a:lnTo>
                    <a:pt x="3447" y="917"/>
                  </a:lnTo>
                  <a:lnTo>
                    <a:pt x="3447" y="917"/>
                  </a:lnTo>
                  <a:lnTo>
                    <a:pt x="3447" y="917"/>
                  </a:lnTo>
                  <a:lnTo>
                    <a:pt x="3447" y="917"/>
                  </a:lnTo>
                  <a:lnTo>
                    <a:pt x="3447" y="942"/>
                  </a:lnTo>
                  <a:lnTo>
                    <a:pt x="3447" y="942"/>
                  </a:lnTo>
                  <a:lnTo>
                    <a:pt x="3447" y="942"/>
                  </a:lnTo>
                  <a:lnTo>
                    <a:pt x="3447" y="942"/>
                  </a:lnTo>
                  <a:lnTo>
                    <a:pt x="3447" y="942"/>
                  </a:lnTo>
                  <a:lnTo>
                    <a:pt x="3447" y="942"/>
                  </a:lnTo>
                  <a:lnTo>
                    <a:pt x="3447" y="967"/>
                  </a:lnTo>
                  <a:lnTo>
                    <a:pt x="3447" y="967"/>
                  </a:lnTo>
                  <a:lnTo>
                    <a:pt x="3471" y="967"/>
                  </a:lnTo>
                  <a:lnTo>
                    <a:pt x="3471" y="991"/>
                  </a:lnTo>
                  <a:lnTo>
                    <a:pt x="3471" y="991"/>
                  </a:lnTo>
                  <a:lnTo>
                    <a:pt x="3471" y="991"/>
                  </a:lnTo>
                  <a:lnTo>
                    <a:pt x="3471" y="991"/>
                  </a:lnTo>
                  <a:lnTo>
                    <a:pt x="3471" y="991"/>
                  </a:lnTo>
                  <a:lnTo>
                    <a:pt x="3471" y="991"/>
                  </a:lnTo>
                  <a:lnTo>
                    <a:pt x="3471" y="991"/>
                  </a:lnTo>
                  <a:lnTo>
                    <a:pt x="3471" y="991"/>
                  </a:lnTo>
                  <a:lnTo>
                    <a:pt x="3471" y="991"/>
                  </a:lnTo>
                  <a:lnTo>
                    <a:pt x="3496" y="991"/>
                  </a:lnTo>
                  <a:lnTo>
                    <a:pt x="3496" y="991"/>
                  </a:lnTo>
                  <a:lnTo>
                    <a:pt x="3496" y="991"/>
                  </a:lnTo>
                  <a:lnTo>
                    <a:pt x="3496" y="991"/>
                  </a:lnTo>
                  <a:lnTo>
                    <a:pt x="3496" y="991"/>
                  </a:lnTo>
                  <a:lnTo>
                    <a:pt x="3496" y="991"/>
                  </a:lnTo>
                  <a:lnTo>
                    <a:pt x="3496" y="967"/>
                  </a:lnTo>
                  <a:lnTo>
                    <a:pt x="3496" y="967"/>
                  </a:lnTo>
                  <a:lnTo>
                    <a:pt x="3496" y="967"/>
                  </a:lnTo>
                  <a:lnTo>
                    <a:pt x="3496" y="967"/>
                  </a:lnTo>
                  <a:lnTo>
                    <a:pt x="3496" y="967"/>
                  </a:lnTo>
                  <a:lnTo>
                    <a:pt x="3496" y="967"/>
                  </a:lnTo>
                  <a:lnTo>
                    <a:pt x="3496" y="967"/>
                  </a:lnTo>
                  <a:lnTo>
                    <a:pt x="3496" y="967"/>
                  </a:lnTo>
                  <a:lnTo>
                    <a:pt x="3496" y="967"/>
                  </a:lnTo>
                  <a:lnTo>
                    <a:pt x="3521" y="967"/>
                  </a:lnTo>
                  <a:lnTo>
                    <a:pt x="3521" y="967"/>
                  </a:lnTo>
                  <a:lnTo>
                    <a:pt x="3546" y="991"/>
                  </a:lnTo>
                  <a:lnTo>
                    <a:pt x="3546" y="991"/>
                  </a:lnTo>
                  <a:lnTo>
                    <a:pt x="3546" y="991"/>
                  </a:lnTo>
                  <a:lnTo>
                    <a:pt x="3546" y="991"/>
                  </a:lnTo>
                  <a:lnTo>
                    <a:pt x="3546" y="991"/>
                  </a:lnTo>
                  <a:lnTo>
                    <a:pt x="3546" y="991"/>
                  </a:lnTo>
                  <a:lnTo>
                    <a:pt x="3546" y="991"/>
                  </a:lnTo>
                  <a:lnTo>
                    <a:pt x="3546" y="967"/>
                  </a:lnTo>
                  <a:lnTo>
                    <a:pt x="3546" y="967"/>
                  </a:lnTo>
                  <a:lnTo>
                    <a:pt x="3571" y="991"/>
                  </a:lnTo>
                  <a:lnTo>
                    <a:pt x="3571" y="991"/>
                  </a:lnTo>
                  <a:lnTo>
                    <a:pt x="3571" y="967"/>
                  </a:lnTo>
                  <a:lnTo>
                    <a:pt x="3571" y="967"/>
                  </a:lnTo>
                  <a:lnTo>
                    <a:pt x="3571" y="967"/>
                  </a:lnTo>
                  <a:lnTo>
                    <a:pt x="3571" y="967"/>
                  </a:lnTo>
                  <a:lnTo>
                    <a:pt x="3571" y="967"/>
                  </a:lnTo>
                  <a:lnTo>
                    <a:pt x="3571" y="967"/>
                  </a:lnTo>
                  <a:lnTo>
                    <a:pt x="3571" y="991"/>
                  </a:lnTo>
                  <a:lnTo>
                    <a:pt x="3571" y="991"/>
                  </a:lnTo>
                  <a:lnTo>
                    <a:pt x="3571" y="991"/>
                  </a:lnTo>
                  <a:lnTo>
                    <a:pt x="3571" y="991"/>
                  </a:lnTo>
                  <a:lnTo>
                    <a:pt x="3571" y="991"/>
                  </a:lnTo>
                  <a:lnTo>
                    <a:pt x="3571" y="991"/>
                  </a:lnTo>
                  <a:lnTo>
                    <a:pt x="3571" y="991"/>
                  </a:lnTo>
                  <a:lnTo>
                    <a:pt x="3571" y="1016"/>
                  </a:lnTo>
                  <a:lnTo>
                    <a:pt x="3571" y="1016"/>
                  </a:lnTo>
                  <a:lnTo>
                    <a:pt x="3571" y="1016"/>
                  </a:lnTo>
                  <a:lnTo>
                    <a:pt x="3571" y="1016"/>
                  </a:lnTo>
                  <a:lnTo>
                    <a:pt x="3571" y="1016"/>
                  </a:lnTo>
                  <a:lnTo>
                    <a:pt x="3546" y="1016"/>
                  </a:lnTo>
                  <a:lnTo>
                    <a:pt x="3546" y="1041"/>
                  </a:lnTo>
                  <a:lnTo>
                    <a:pt x="3521" y="1041"/>
                  </a:lnTo>
                  <a:lnTo>
                    <a:pt x="3521" y="1041"/>
                  </a:lnTo>
                  <a:lnTo>
                    <a:pt x="3521" y="1041"/>
                  </a:lnTo>
                  <a:lnTo>
                    <a:pt x="3496" y="1016"/>
                  </a:lnTo>
                  <a:lnTo>
                    <a:pt x="3496" y="1016"/>
                  </a:lnTo>
                  <a:lnTo>
                    <a:pt x="3496" y="1016"/>
                  </a:lnTo>
                  <a:lnTo>
                    <a:pt x="3496" y="991"/>
                  </a:lnTo>
                  <a:lnTo>
                    <a:pt x="3496" y="991"/>
                  </a:lnTo>
                  <a:lnTo>
                    <a:pt x="3496" y="991"/>
                  </a:lnTo>
                  <a:lnTo>
                    <a:pt x="3496" y="991"/>
                  </a:lnTo>
                  <a:lnTo>
                    <a:pt x="3496" y="991"/>
                  </a:lnTo>
                  <a:lnTo>
                    <a:pt x="3496" y="991"/>
                  </a:lnTo>
                  <a:lnTo>
                    <a:pt x="3471" y="991"/>
                  </a:lnTo>
                  <a:lnTo>
                    <a:pt x="3471" y="991"/>
                  </a:lnTo>
                  <a:lnTo>
                    <a:pt x="3471" y="991"/>
                  </a:lnTo>
                  <a:lnTo>
                    <a:pt x="3471" y="991"/>
                  </a:lnTo>
                  <a:lnTo>
                    <a:pt x="3471" y="991"/>
                  </a:lnTo>
                  <a:lnTo>
                    <a:pt x="3471" y="1016"/>
                  </a:lnTo>
                  <a:lnTo>
                    <a:pt x="3447" y="1016"/>
                  </a:lnTo>
                  <a:lnTo>
                    <a:pt x="3447" y="1016"/>
                  </a:lnTo>
                  <a:lnTo>
                    <a:pt x="3422" y="991"/>
                  </a:lnTo>
                  <a:lnTo>
                    <a:pt x="3422" y="991"/>
                  </a:lnTo>
                  <a:lnTo>
                    <a:pt x="3422" y="967"/>
                  </a:lnTo>
                  <a:lnTo>
                    <a:pt x="3422" y="967"/>
                  </a:lnTo>
                  <a:lnTo>
                    <a:pt x="3422" y="967"/>
                  </a:lnTo>
                  <a:lnTo>
                    <a:pt x="3422" y="967"/>
                  </a:lnTo>
                  <a:lnTo>
                    <a:pt x="3422" y="942"/>
                  </a:lnTo>
                  <a:lnTo>
                    <a:pt x="3422" y="942"/>
                  </a:lnTo>
                  <a:lnTo>
                    <a:pt x="3422" y="942"/>
                  </a:lnTo>
                  <a:lnTo>
                    <a:pt x="3422" y="942"/>
                  </a:lnTo>
                  <a:lnTo>
                    <a:pt x="3422" y="942"/>
                  </a:lnTo>
                  <a:lnTo>
                    <a:pt x="3422" y="942"/>
                  </a:lnTo>
                  <a:lnTo>
                    <a:pt x="3422" y="942"/>
                  </a:lnTo>
                  <a:lnTo>
                    <a:pt x="3422" y="917"/>
                  </a:lnTo>
                  <a:lnTo>
                    <a:pt x="3422" y="917"/>
                  </a:lnTo>
                  <a:lnTo>
                    <a:pt x="3422" y="892"/>
                  </a:lnTo>
                  <a:lnTo>
                    <a:pt x="3397" y="892"/>
                  </a:lnTo>
                  <a:lnTo>
                    <a:pt x="3397" y="892"/>
                  </a:lnTo>
                  <a:lnTo>
                    <a:pt x="3397" y="892"/>
                  </a:lnTo>
                  <a:lnTo>
                    <a:pt x="3397" y="892"/>
                  </a:lnTo>
                  <a:lnTo>
                    <a:pt x="3397" y="892"/>
                  </a:lnTo>
                  <a:lnTo>
                    <a:pt x="3397" y="892"/>
                  </a:lnTo>
                  <a:lnTo>
                    <a:pt x="3397" y="892"/>
                  </a:lnTo>
                  <a:lnTo>
                    <a:pt x="3397" y="892"/>
                  </a:lnTo>
                  <a:lnTo>
                    <a:pt x="3397" y="892"/>
                  </a:lnTo>
                  <a:lnTo>
                    <a:pt x="3397" y="892"/>
                  </a:lnTo>
                  <a:lnTo>
                    <a:pt x="3397" y="892"/>
                  </a:lnTo>
                  <a:lnTo>
                    <a:pt x="3397" y="892"/>
                  </a:lnTo>
                  <a:lnTo>
                    <a:pt x="3397" y="892"/>
                  </a:lnTo>
                  <a:lnTo>
                    <a:pt x="3397" y="892"/>
                  </a:lnTo>
                  <a:lnTo>
                    <a:pt x="3397" y="892"/>
                  </a:lnTo>
                  <a:lnTo>
                    <a:pt x="3397" y="892"/>
                  </a:lnTo>
                  <a:lnTo>
                    <a:pt x="3372" y="892"/>
                  </a:lnTo>
                  <a:lnTo>
                    <a:pt x="3372" y="892"/>
                  </a:lnTo>
                  <a:lnTo>
                    <a:pt x="3372" y="917"/>
                  </a:lnTo>
                  <a:lnTo>
                    <a:pt x="3372" y="917"/>
                  </a:lnTo>
                  <a:lnTo>
                    <a:pt x="3372" y="917"/>
                  </a:lnTo>
                  <a:lnTo>
                    <a:pt x="3372" y="917"/>
                  </a:lnTo>
                  <a:lnTo>
                    <a:pt x="3372" y="917"/>
                  </a:lnTo>
                  <a:lnTo>
                    <a:pt x="3397" y="917"/>
                  </a:lnTo>
                  <a:lnTo>
                    <a:pt x="3397" y="917"/>
                  </a:lnTo>
                  <a:lnTo>
                    <a:pt x="3397" y="917"/>
                  </a:lnTo>
                  <a:lnTo>
                    <a:pt x="3397" y="942"/>
                  </a:lnTo>
                  <a:lnTo>
                    <a:pt x="3397" y="942"/>
                  </a:lnTo>
                  <a:lnTo>
                    <a:pt x="3397" y="942"/>
                  </a:lnTo>
                  <a:lnTo>
                    <a:pt x="3397" y="942"/>
                  </a:lnTo>
                  <a:lnTo>
                    <a:pt x="3397" y="942"/>
                  </a:lnTo>
                  <a:lnTo>
                    <a:pt x="3397" y="942"/>
                  </a:lnTo>
                  <a:lnTo>
                    <a:pt x="3397" y="942"/>
                  </a:lnTo>
                  <a:lnTo>
                    <a:pt x="3397" y="942"/>
                  </a:lnTo>
                  <a:lnTo>
                    <a:pt x="3422" y="942"/>
                  </a:lnTo>
                  <a:lnTo>
                    <a:pt x="3422" y="942"/>
                  </a:lnTo>
                  <a:lnTo>
                    <a:pt x="3422" y="967"/>
                  </a:lnTo>
                  <a:lnTo>
                    <a:pt x="3422" y="991"/>
                  </a:lnTo>
                  <a:lnTo>
                    <a:pt x="3422" y="991"/>
                  </a:lnTo>
                  <a:lnTo>
                    <a:pt x="3422" y="991"/>
                  </a:lnTo>
                  <a:lnTo>
                    <a:pt x="3422" y="991"/>
                  </a:lnTo>
                  <a:lnTo>
                    <a:pt x="3422" y="1016"/>
                  </a:lnTo>
                  <a:lnTo>
                    <a:pt x="3422" y="1016"/>
                  </a:lnTo>
                  <a:lnTo>
                    <a:pt x="3422" y="1016"/>
                  </a:lnTo>
                  <a:lnTo>
                    <a:pt x="3422" y="1016"/>
                  </a:lnTo>
                  <a:lnTo>
                    <a:pt x="3422" y="1016"/>
                  </a:lnTo>
                  <a:lnTo>
                    <a:pt x="3422" y="1016"/>
                  </a:lnTo>
                  <a:lnTo>
                    <a:pt x="3422" y="1016"/>
                  </a:lnTo>
                  <a:lnTo>
                    <a:pt x="3422" y="1041"/>
                  </a:lnTo>
                  <a:lnTo>
                    <a:pt x="3422" y="1041"/>
                  </a:lnTo>
                  <a:lnTo>
                    <a:pt x="3422" y="1041"/>
                  </a:lnTo>
                  <a:lnTo>
                    <a:pt x="3422" y="1041"/>
                  </a:lnTo>
                  <a:lnTo>
                    <a:pt x="3422" y="1041"/>
                  </a:lnTo>
                  <a:lnTo>
                    <a:pt x="3422" y="1041"/>
                  </a:lnTo>
                  <a:lnTo>
                    <a:pt x="3422" y="1041"/>
                  </a:lnTo>
                  <a:lnTo>
                    <a:pt x="3422" y="1041"/>
                  </a:lnTo>
                  <a:lnTo>
                    <a:pt x="3422" y="1041"/>
                  </a:lnTo>
                  <a:lnTo>
                    <a:pt x="3422" y="1041"/>
                  </a:lnTo>
                  <a:lnTo>
                    <a:pt x="3422" y="1041"/>
                  </a:lnTo>
                  <a:lnTo>
                    <a:pt x="3422" y="1041"/>
                  </a:lnTo>
                  <a:lnTo>
                    <a:pt x="3422" y="1041"/>
                  </a:lnTo>
                  <a:lnTo>
                    <a:pt x="3422" y="1041"/>
                  </a:lnTo>
                  <a:lnTo>
                    <a:pt x="3422" y="1041"/>
                  </a:lnTo>
                  <a:lnTo>
                    <a:pt x="3422" y="1016"/>
                  </a:lnTo>
                  <a:lnTo>
                    <a:pt x="3422" y="1016"/>
                  </a:lnTo>
                  <a:lnTo>
                    <a:pt x="3422" y="1016"/>
                  </a:lnTo>
                  <a:lnTo>
                    <a:pt x="3447" y="1016"/>
                  </a:lnTo>
                  <a:lnTo>
                    <a:pt x="3447" y="1016"/>
                  </a:lnTo>
                  <a:lnTo>
                    <a:pt x="3447" y="1016"/>
                  </a:lnTo>
                  <a:lnTo>
                    <a:pt x="3447" y="1016"/>
                  </a:lnTo>
                  <a:lnTo>
                    <a:pt x="3471" y="1016"/>
                  </a:lnTo>
                  <a:lnTo>
                    <a:pt x="3471" y="1016"/>
                  </a:lnTo>
                  <a:lnTo>
                    <a:pt x="3471" y="1016"/>
                  </a:lnTo>
                  <a:lnTo>
                    <a:pt x="3471" y="1016"/>
                  </a:lnTo>
                  <a:lnTo>
                    <a:pt x="3471" y="1016"/>
                  </a:lnTo>
                  <a:lnTo>
                    <a:pt x="3471" y="1016"/>
                  </a:lnTo>
                  <a:lnTo>
                    <a:pt x="3496" y="1041"/>
                  </a:lnTo>
                  <a:lnTo>
                    <a:pt x="3496" y="1041"/>
                  </a:lnTo>
                  <a:lnTo>
                    <a:pt x="3496" y="1041"/>
                  </a:lnTo>
                  <a:lnTo>
                    <a:pt x="3496" y="1041"/>
                  </a:lnTo>
                  <a:lnTo>
                    <a:pt x="3496" y="1041"/>
                  </a:lnTo>
                  <a:lnTo>
                    <a:pt x="3496" y="1041"/>
                  </a:lnTo>
                  <a:lnTo>
                    <a:pt x="3496" y="1066"/>
                  </a:lnTo>
                  <a:lnTo>
                    <a:pt x="3496" y="1066"/>
                  </a:lnTo>
                  <a:lnTo>
                    <a:pt x="3496" y="1066"/>
                  </a:lnTo>
                  <a:lnTo>
                    <a:pt x="3496" y="1066"/>
                  </a:lnTo>
                  <a:lnTo>
                    <a:pt x="3496" y="1066"/>
                  </a:lnTo>
                  <a:lnTo>
                    <a:pt x="3496" y="1066"/>
                  </a:lnTo>
                  <a:lnTo>
                    <a:pt x="3496" y="1066"/>
                  </a:lnTo>
                  <a:lnTo>
                    <a:pt x="3496" y="1090"/>
                  </a:lnTo>
                  <a:lnTo>
                    <a:pt x="3496" y="1090"/>
                  </a:lnTo>
                  <a:lnTo>
                    <a:pt x="3496" y="1090"/>
                  </a:lnTo>
                  <a:lnTo>
                    <a:pt x="3496" y="1090"/>
                  </a:lnTo>
                  <a:lnTo>
                    <a:pt x="3471" y="1066"/>
                  </a:lnTo>
                  <a:lnTo>
                    <a:pt x="3471" y="1066"/>
                  </a:lnTo>
                  <a:lnTo>
                    <a:pt x="3496" y="1066"/>
                  </a:lnTo>
                  <a:lnTo>
                    <a:pt x="3496" y="1066"/>
                  </a:lnTo>
                  <a:lnTo>
                    <a:pt x="3496" y="1066"/>
                  </a:lnTo>
                  <a:lnTo>
                    <a:pt x="3496" y="1066"/>
                  </a:lnTo>
                  <a:lnTo>
                    <a:pt x="3496" y="1066"/>
                  </a:lnTo>
                  <a:lnTo>
                    <a:pt x="3496" y="1066"/>
                  </a:lnTo>
                  <a:lnTo>
                    <a:pt x="3496" y="1066"/>
                  </a:lnTo>
                  <a:lnTo>
                    <a:pt x="3496" y="1066"/>
                  </a:lnTo>
                  <a:lnTo>
                    <a:pt x="3496" y="1066"/>
                  </a:lnTo>
                  <a:lnTo>
                    <a:pt x="3496" y="1066"/>
                  </a:lnTo>
                  <a:lnTo>
                    <a:pt x="3496" y="1066"/>
                  </a:lnTo>
                  <a:lnTo>
                    <a:pt x="3496" y="1066"/>
                  </a:lnTo>
                  <a:lnTo>
                    <a:pt x="3496" y="1066"/>
                  </a:lnTo>
                  <a:lnTo>
                    <a:pt x="3496" y="1066"/>
                  </a:lnTo>
                  <a:lnTo>
                    <a:pt x="3496" y="1066"/>
                  </a:lnTo>
                  <a:lnTo>
                    <a:pt x="3496" y="1041"/>
                  </a:lnTo>
                  <a:lnTo>
                    <a:pt x="3496" y="1041"/>
                  </a:lnTo>
                  <a:lnTo>
                    <a:pt x="3496" y="1066"/>
                  </a:lnTo>
                  <a:lnTo>
                    <a:pt x="3471" y="1066"/>
                  </a:lnTo>
                  <a:lnTo>
                    <a:pt x="3471" y="1066"/>
                  </a:lnTo>
                  <a:lnTo>
                    <a:pt x="3471" y="1066"/>
                  </a:lnTo>
                  <a:lnTo>
                    <a:pt x="3471" y="1041"/>
                  </a:lnTo>
                  <a:lnTo>
                    <a:pt x="3471" y="1041"/>
                  </a:lnTo>
                  <a:lnTo>
                    <a:pt x="3471" y="1041"/>
                  </a:lnTo>
                  <a:lnTo>
                    <a:pt x="3447" y="1041"/>
                  </a:lnTo>
                  <a:lnTo>
                    <a:pt x="3447" y="1041"/>
                  </a:lnTo>
                  <a:lnTo>
                    <a:pt x="3447" y="1041"/>
                  </a:lnTo>
                  <a:lnTo>
                    <a:pt x="3447" y="1041"/>
                  </a:lnTo>
                  <a:lnTo>
                    <a:pt x="3447" y="1041"/>
                  </a:lnTo>
                  <a:lnTo>
                    <a:pt x="3447" y="1041"/>
                  </a:lnTo>
                  <a:lnTo>
                    <a:pt x="3447" y="1066"/>
                  </a:lnTo>
                  <a:lnTo>
                    <a:pt x="3447" y="1066"/>
                  </a:lnTo>
                  <a:lnTo>
                    <a:pt x="3447" y="1066"/>
                  </a:lnTo>
                  <a:lnTo>
                    <a:pt x="3447" y="1066"/>
                  </a:lnTo>
                  <a:lnTo>
                    <a:pt x="3447" y="1066"/>
                  </a:lnTo>
                  <a:lnTo>
                    <a:pt x="3447" y="1066"/>
                  </a:lnTo>
                  <a:lnTo>
                    <a:pt x="3447" y="1066"/>
                  </a:lnTo>
                  <a:lnTo>
                    <a:pt x="3422" y="1090"/>
                  </a:lnTo>
                  <a:lnTo>
                    <a:pt x="3422" y="1090"/>
                  </a:lnTo>
                  <a:lnTo>
                    <a:pt x="3422" y="1090"/>
                  </a:lnTo>
                  <a:lnTo>
                    <a:pt x="3447" y="1090"/>
                  </a:lnTo>
                  <a:lnTo>
                    <a:pt x="3447" y="1090"/>
                  </a:lnTo>
                  <a:lnTo>
                    <a:pt x="3447" y="1090"/>
                  </a:lnTo>
                  <a:lnTo>
                    <a:pt x="3422" y="1090"/>
                  </a:lnTo>
                  <a:lnTo>
                    <a:pt x="3422" y="1090"/>
                  </a:lnTo>
                  <a:lnTo>
                    <a:pt x="3422" y="1090"/>
                  </a:lnTo>
                  <a:lnTo>
                    <a:pt x="3422" y="1090"/>
                  </a:lnTo>
                  <a:lnTo>
                    <a:pt x="3422" y="1090"/>
                  </a:lnTo>
                  <a:lnTo>
                    <a:pt x="3422" y="1090"/>
                  </a:lnTo>
                  <a:lnTo>
                    <a:pt x="3422" y="1090"/>
                  </a:lnTo>
                  <a:lnTo>
                    <a:pt x="3422" y="1090"/>
                  </a:lnTo>
                  <a:lnTo>
                    <a:pt x="3422" y="1090"/>
                  </a:lnTo>
                  <a:lnTo>
                    <a:pt x="3422" y="1090"/>
                  </a:lnTo>
                  <a:lnTo>
                    <a:pt x="3422" y="1090"/>
                  </a:lnTo>
                  <a:lnTo>
                    <a:pt x="3422" y="1090"/>
                  </a:lnTo>
                  <a:lnTo>
                    <a:pt x="3422" y="1090"/>
                  </a:lnTo>
                  <a:lnTo>
                    <a:pt x="3422" y="1090"/>
                  </a:lnTo>
                  <a:lnTo>
                    <a:pt x="3422" y="1090"/>
                  </a:lnTo>
                  <a:lnTo>
                    <a:pt x="3422" y="1090"/>
                  </a:lnTo>
                  <a:lnTo>
                    <a:pt x="3422" y="1090"/>
                  </a:lnTo>
                  <a:lnTo>
                    <a:pt x="3422" y="1090"/>
                  </a:lnTo>
                  <a:lnTo>
                    <a:pt x="3422" y="1090"/>
                  </a:lnTo>
                  <a:lnTo>
                    <a:pt x="3422" y="1090"/>
                  </a:lnTo>
                  <a:lnTo>
                    <a:pt x="3422" y="1090"/>
                  </a:lnTo>
                  <a:lnTo>
                    <a:pt x="3422" y="1090"/>
                  </a:lnTo>
                  <a:lnTo>
                    <a:pt x="3397" y="1090"/>
                  </a:lnTo>
                  <a:lnTo>
                    <a:pt x="3397" y="1090"/>
                  </a:lnTo>
                  <a:lnTo>
                    <a:pt x="3397" y="1090"/>
                  </a:lnTo>
                  <a:lnTo>
                    <a:pt x="3372" y="1090"/>
                  </a:lnTo>
                  <a:lnTo>
                    <a:pt x="3372" y="1090"/>
                  </a:lnTo>
                  <a:lnTo>
                    <a:pt x="3372" y="1090"/>
                  </a:lnTo>
                  <a:lnTo>
                    <a:pt x="3372" y="1090"/>
                  </a:lnTo>
                  <a:lnTo>
                    <a:pt x="3372" y="1090"/>
                  </a:lnTo>
                  <a:lnTo>
                    <a:pt x="3372" y="1090"/>
                  </a:lnTo>
                  <a:lnTo>
                    <a:pt x="3372" y="1090"/>
                  </a:lnTo>
                  <a:lnTo>
                    <a:pt x="3372" y="1066"/>
                  </a:lnTo>
                  <a:lnTo>
                    <a:pt x="3372" y="1066"/>
                  </a:lnTo>
                  <a:lnTo>
                    <a:pt x="3372" y="1066"/>
                  </a:lnTo>
                  <a:lnTo>
                    <a:pt x="3372" y="1066"/>
                  </a:lnTo>
                  <a:lnTo>
                    <a:pt x="3372" y="1066"/>
                  </a:lnTo>
                  <a:lnTo>
                    <a:pt x="3372" y="1066"/>
                  </a:lnTo>
                  <a:lnTo>
                    <a:pt x="3372" y="1090"/>
                  </a:lnTo>
                  <a:lnTo>
                    <a:pt x="3348" y="1090"/>
                  </a:lnTo>
                  <a:lnTo>
                    <a:pt x="3348" y="1090"/>
                  </a:lnTo>
                  <a:lnTo>
                    <a:pt x="3348" y="1090"/>
                  </a:lnTo>
                  <a:lnTo>
                    <a:pt x="3348" y="1090"/>
                  </a:lnTo>
                  <a:lnTo>
                    <a:pt x="3348" y="1090"/>
                  </a:lnTo>
                  <a:lnTo>
                    <a:pt x="3348" y="1090"/>
                  </a:lnTo>
                  <a:lnTo>
                    <a:pt x="3348" y="1090"/>
                  </a:lnTo>
                  <a:lnTo>
                    <a:pt x="3348" y="1090"/>
                  </a:lnTo>
                  <a:lnTo>
                    <a:pt x="3348" y="1090"/>
                  </a:lnTo>
                  <a:lnTo>
                    <a:pt x="3348" y="1090"/>
                  </a:lnTo>
                  <a:lnTo>
                    <a:pt x="3348" y="1090"/>
                  </a:lnTo>
                  <a:lnTo>
                    <a:pt x="3348" y="1090"/>
                  </a:lnTo>
                  <a:lnTo>
                    <a:pt x="3348" y="1066"/>
                  </a:lnTo>
                  <a:lnTo>
                    <a:pt x="3348" y="1066"/>
                  </a:lnTo>
                  <a:lnTo>
                    <a:pt x="3348" y="1066"/>
                  </a:lnTo>
                  <a:lnTo>
                    <a:pt x="3348" y="1066"/>
                  </a:lnTo>
                  <a:lnTo>
                    <a:pt x="3348" y="1066"/>
                  </a:lnTo>
                  <a:lnTo>
                    <a:pt x="3348" y="1066"/>
                  </a:lnTo>
                  <a:lnTo>
                    <a:pt x="3348" y="1066"/>
                  </a:lnTo>
                  <a:lnTo>
                    <a:pt x="3323" y="1066"/>
                  </a:lnTo>
                  <a:lnTo>
                    <a:pt x="3323" y="1066"/>
                  </a:lnTo>
                  <a:lnTo>
                    <a:pt x="3323" y="1066"/>
                  </a:lnTo>
                  <a:lnTo>
                    <a:pt x="3323" y="1066"/>
                  </a:lnTo>
                  <a:lnTo>
                    <a:pt x="3323" y="1066"/>
                  </a:lnTo>
                  <a:lnTo>
                    <a:pt x="3298" y="1066"/>
                  </a:lnTo>
                  <a:lnTo>
                    <a:pt x="3298" y="1066"/>
                  </a:lnTo>
                  <a:lnTo>
                    <a:pt x="3298" y="1066"/>
                  </a:lnTo>
                  <a:lnTo>
                    <a:pt x="3298" y="1066"/>
                  </a:lnTo>
                  <a:lnTo>
                    <a:pt x="3273" y="1066"/>
                  </a:lnTo>
                  <a:lnTo>
                    <a:pt x="3273" y="1066"/>
                  </a:lnTo>
                  <a:lnTo>
                    <a:pt x="3248" y="1041"/>
                  </a:lnTo>
                  <a:lnTo>
                    <a:pt x="3248" y="1041"/>
                  </a:lnTo>
                  <a:lnTo>
                    <a:pt x="3248" y="1041"/>
                  </a:lnTo>
                  <a:lnTo>
                    <a:pt x="3248" y="1041"/>
                  </a:lnTo>
                  <a:lnTo>
                    <a:pt x="3248" y="1041"/>
                  </a:lnTo>
                  <a:lnTo>
                    <a:pt x="3248" y="1041"/>
                  </a:lnTo>
                  <a:lnTo>
                    <a:pt x="3248" y="1041"/>
                  </a:lnTo>
                  <a:lnTo>
                    <a:pt x="3248" y="1041"/>
                  </a:lnTo>
                  <a:lnTo>
                    <a:pt x="3248" y="1041"/>
                  </a:lnTo>
                  <a:lnTo>
                    <a:pt x="3248" y="1041"/>
                  </a:lnTo>
                  <a:lnTo>
                    <a:pt x="3248" y="1041"/>
                  </a:lnTo>
                  <a:lnTo>
                    <a:pt x="3248" y="1041"/>
                  </a:lnTo>
                  <a:lnTo>
                    <a:pt x="3248" y="1041"/>
                  </a:lnTo>
                  <a:lnTo>
                    <a:pt x="3224" y="1041"/>
                  </a:lnTo>
                  <a:lnTo>
                    <a:pt x="3224" y="1016"/>
                  </a:lnTo>
                  <a:lnTo>
                    <a:pt x="3248" y="1041"/>
                  </a:lnTo>
                  <a:lnTo>
                    <a:pt x="3248" y="1016"/>
                  </a:lnTo>
                  <a:lnTo>
                    <a:pt x="3248" y="1016"/>
                  </a:lnTo>
                  <a:lnTo>
                    <a:pt x="3248" y="1016"/>
                  </a:lnTo>
                  <a:lnTo>
                    <a:pt x="3248" y="1016"/>
                  </a:lnTo>
                  <a:lnTo>
                    <a:pt x="3248" y="1016"/>
                  </a:lnTo>
                  <a:lnTo>
                    <a:pt x="3248" y="1016"/>
                  </a:lnTo>
                  <a:lnTo>
                    <a:pt x="3248" y="1016"/>
                  </a:lnTo>
                  <a:lnTo>
                    <a:pt x="3273" y="1016"/>
                  </a:lnTo>
                  <a:lnTo>
                    <a:pt x="3248" y="1016"/>
                  </a:lnTo>
                  <a:lnTo>
                    <a:pt x="3248" y="1016"/>
                  </a:lnTo>
                  <a:lnTo>
                    <a:pt x="3248" y="1016"/>
                  </a:lnTo>
                  <a:lnTo>
                    <a:pt x="3273" y="1016"/>
                  </a:lnTo>
                  <a:lnTo>
                    <a:pt x="3248" y="1016"/>
                  </a:lnTo>
                  <a:lnTo>
                    <a:pt x="3248" y="991"/>
                  </a:lnTo>
                  <a:lnTo>
                    <a:pt x="3273" y="991"/>
                  </a:lnTo>
                  <a:lnTo>
                    <a:pt x="3273" y="991"/>
                  </a:lnTo>
                  <a:lnTo>
                    <a:pt x="3273" y="991"/>
                  </a:lnTo>
                  <a:lnTo>
                    <a:pt x="3273" y="991"/>
                  </a:lnTo>
                  <a:lnTo>
                    <a:pt x="3273" y="991"/>
                  </a:lnTo>
                  <a:lnTo>
                    <a:pt x="3273" y="991"/>
                  </a:lnTo>
                  <a:lnTo>
                    <a:pt x="3273" y="991"/>
                  </a:lnTo>
                  <a:lnTo>
                    <a:pt x="3273" y="991"/>
                  </a:lnTo>
                  <a:lnTo>
                    <a:pt x="3273" y="967"/>
                  </a:lnTo>
                  <a:lnTo>
                    <a:pt x="3273" y="967"/>
                  </a:lnTo>
                  <a:lnTo>
                    <a:pt x="3273" y="967"/>
                  </a:lnTo>
                  <a:lnTo>
                    <a:pt x="3273" y="967"/>
                  </a:lnTo>
                  <a:lnTo>
                    <a:pt x="3273" y="967"/>
                  </a:lnTo>
                  <a:lnTo>
                    <a:pt x="3273" y="967"/>
                  </a:lnTo>
                  <a:lnTo>
                    <a:pt x="3273" y="967"/>
                  </a:lnTo>
                  <a:lnTo>
                    <a:pt x="3273" y="967"/>
                  </a:lnTo>
                  <a:lnTo>
                    <a:pt x="3273" y="967"/>
                  </a:lnTo>
                  <a:lnTo>
                    <a:pt x="3273" y="942"/>
                  </a:lnTo>
                  <a:lnTo>
                    <a:pt x="3273" y="942"/>
                  </a:lnTo>
                  <a:lnTo>
                    <a:pt x="3298" y="967"/>
                  </a:lnTo>
                  <a:lnTo>
                    <a:pt x="3298" y="967"/>
                  </a:lnTo>
                  <a:lnTo>
                    <a:pt x="3273" y="942"/>
                  </a:lnTo>
                  <a:lnTo>
                    <a:pt x="3248" y="942"/>
                  </a:lnTo>
                  <a:lnTo>
                    <a:pt x="3248" y="942"/>
                  </a:lnTo>
                  <a:lnTo>
                    <a:pt x="3224" y="942"/>
                  </a:lnTo>
                  <a:lnTo>
                    <a:pt x="3198" y="942"/>
                  </a:lnTo>
                  <a:lnTo>
                    <a:pt x="3198" y="942"/>
                  </a:lnTo>
                  <a:lnTo>
                    <a:pt x="3174" y="967"/>
                  </a:lnTo>
                  <a:lnTo>
                    <a:pt x="3174" y="967"/>
                  </a:lnTo>
                  <a:lnTo>
                    <a:pt x="3174" y="967"/>
                  </a:lnTo>
                  <a:lnTo>
                    <a:pt x="3174" y="967"/>
                  </a:lnTo>
                  <a:lnTo>
                    <a:pt x="3174" y="967"/>
                  </a:lnTo>
                  <a:lnTo>
                    <a:pt x="3174" y="967"/>
                  </a:lnTo>
                  <a:lnTo>
                    <a:pt x="3174" y="967"/>
                  </a:lnTo>
                  <a:lnTo>
                    <a:pt x="3174" y="967"/>
                  </a:lnTo>
                  <a:lnTo>
                    <a:pt x="3174" y="967"/>
                  </a:lnTo>
                  <a:lnTo>
                    <a:pt x="3174" y="967"/>
                  </a:lnTo>
                  <a:lnTo>
                    <a:pt x="3174" y="967"/>
                  </a:lnTo>
                  <a:lnTo>
                    <a:pt x="3174" y="967"/>
                  </a:lnTo>
                  <a:lnTo>
                    <a:pt x="3174" y="967"/>
                  </a:lnTo>
                  <a:lnTo>
                    <a:pt x="3174" y="967"/>
                  </a:lnTo>
                  <a:lnTo>
                    <a:pt x="3174" y="967"/>
                  </a:lnTo>
                  <a:lnTo>
                    <a:pt x="3174" y="967"/>
                  </a:lnTo>
                  <a:lnTo>
                    <a:pt x="3174" y="967"/>
                  </a:lnTo>
                  <a:lnTo>
                    <a:pt x="3174" y="967"/>
                  </a:lnTo>
                  <a:lnTo>
                    <a:pt x="3174" y="967"/>
                  </a:lnTo>
                  <a:lnTo>
                    <a:pt x="3149" y="967"/>
                  </a:lnTo>
                  <a:lnTo>
                    <a:pt x="3149" y="967"/>
                  </a:lnTo>
                  <a:lnTo>
                    <a:pt x="3149" y="967"/>
                  </a:lnTo>
                  <a:lnTo>
                    <a:pt x="3125" y="967"/>
                  </a:lnTo>
                  <a:lnTo>
                    <a:pt x="3099" y="991"/>
                  </a:lnTo>
                  <a:lnTo>
                    <a:pt x="3099" y="991"/>
                  </a:lnTo>
                  <a:lnTo>
                    <a:pt x="3099" y="991"/>
                  </a:lnTo>
                  <a:lnTo>
                    <a:pt x="3099" y="991"/>
                  </a:lnTo>
                  <a:lnTo>
                    <a:pt x="3099" y="991"/>
                  </a:lnTo>
                  <a:lnTo>
                    <a:pt x="3099" y="991"/>
                  </a:lnTo>
                  <a:lnTo>
                    <a:pt x="3099" y="991"/>
                  </a:lnTo>
                  <a:lnTo>
                    <a:pt x="3099" y="1016"/>
                  </a:lnTo>
                  <a:lnTo>
                    <a:pt x="3099" y="1016"/>
                  </a:lnTo>
                  <a:lnTo>
                    <a:pt x="3125" y="1016"/>
                  </a:lnTo>
                  <a:lnTo>
                    <a:pt x="3125" y="1016"/>
                  </a:lnTo>
                  <a:lnTo>
                    <a:pt x="3125" y="1016"/>
                  </a:lnTo>
                  <a:lnTo>
                    <a:pt x="3099" y="1016"/>
                  </a:lnTo>
                  <a:lnTo>
                    <a:pt x="3075" y="1016"/>
                  </a:lnTo>
                  <a:lnTo>
                    <a:pt x="3075" y="1016"/>
                  </a:lnTo>
                  <a:lnTo>
                    <a:pt x="3075" y="1016"/>
                  </a:lnTo>
                  <a:lnTo>
                    <a:pt x="3075" y="1016"/>
                  </a:lnTo>
                  <a:lnTo>
                    <a:pt x="3075" y="1016"/>
                  </a:lnTo>
                  <a:lnTo>
                    <a:pt x="3075" y="1016"/>
                  </a:lnTo>
                  <a:lnTo>
                    <a:pt x="3050" y="1016"/>
                  </a:lnTo>
                  <a:lnTo>
                    <a:pt x="3050" y="991"/>
                  </a:lnTo>
                  <a:lnTo>
                    <a:pt x="3050" y="991"/>
                  </a:lnTo>
                  <a:lnTo>
                    <a:pt x="3050" y="1016"/>
                  </a:lnTo>
                  <a:lnTo>
                    <a:pt x="3050" y="1016"/>
                  </a:lnTo>
                  <a:lnTo>
                    <a:pt x="3026" y="1016"/>
                  </a:lnTo>
                  <a:lnTo>
                    <a:pt x="3026" y="1016"/>
                  </a:lnTo>
                  <a:lnTo>
                    <a:pt x="3000" y="1016"/>
                  </a:lnTo>
                  <a:lnTo>
                    <a:pt x="3000" y="1016"/>
                  </a:lnTo>
                  <a:lnTo>
                    <a:pt x="3000" y="1041"/>
                  </a:lnTo>
                  <a:lnTo>
                    <a:pt x="3000" y="1041"/>
                  </a:lnTo>
                  <a:lnTo>
                    <a:pt x="3000" y="1041"/>
                  </a:lnTo>
                  <a:lnTo>
                    <a:pt x="3000" y="1041"/>
                  </a:lnTo>
                  <a:lnTo>
                    <a:pt x="3000" y="1041"/>
                  </a:lnTo>
                  <a:lnTo>
                    <a:pt x="3000" y="1041"/>
                  </a:lnTo>
                  <a:lnTo>
                    <a:pt x="3000" y="1041"/>
                  </a:lnTo>
                  <a:lnTo>
                    <a:pt x="3000" y="1041"/>
                  </a:lnTo>
                  <a:lnTo>
                    <a:pt x="3000" y="1041"/>
                  </a:lnTo>
                  <a:lnTo>
                    <a:pt x="3000" y="1041"/>
                  </a:lnTo>
                  <a:lnTo>
                    <a:pt x="3000" y="1041"/>
                  </a:lnTo>
                  <a:lnTo>
                    <a:pt x="3000" y="1016"/>
                  </a:lnTo>
                  <a:lnTo>
                    <a:pt x="3000" y="1041"/>
                  </a:lnTo>
                  <a:lnTo>
                    <a:pt x="3000" y="1041"/>
                  </a:lnTo>
                  <a:lnTo>
                    <a:pt x="3000" y="1041"/>
                  </a:lnTo>
                  <a:lnTo>
                    <a:pt x="3000" y="1041"/>
                  </a:lnTo>
                  <a:lnTo>
                    <a:pt x="3000" y="1041"/>
                  </a:lnTo>
                  <a:lnTo>
                    <a:pt x="3000" y="1041"/>
                  </a:lnTo>
                  <a:lnTo>
                    <a:pt x="2976" y="1041"/>
                  </a:lnTo>
                  <a:lnTo>
                    <a:pt x="2976" y="1041"/>
                  </a:lnTo>
                  <a:lnTo>
                    <a:pt x="2976" y="1066"/>
                  </a:lnTo>
                  <a:lnTo>
                    <a:pt x="2976" y="1066"/>
                  </a:lnTo>
                  <a:lnTo>
                    <a:pt x="2976" y="1041"/>
                  </a:lnTo>
                  <a:lnTo>
                    <a:pt x="2951" y="1041"/>
                  </a:lnTo>
                  <a:lnTo>
                    <a:pt x="2951" y="1041"/>
                  </a:lnTo>
                  <a:lnTo>
                    <a:pt x="2951" y="1041"/>
                  </a:lnTo>
                  <a:lnTo>
                    <a:pt x="2951" y="1041"/>
                  </a:lnTo>
                  <a:lnTo>
                    <a:pt x="2926" y="1066"/>
                  </a:lnTo>
                  <a:lnTo>
                    <a:pt x="2926" y="1066"/>
                  </a:lnTo>
                  <a:lnTo>
                    <a:pt x="2926" y="1066"/>
                  </a:lnTo>
                  <a:lnTo>
                    <a:pt x="2951" y="1066"/>
                  </a:lnTo>
                  <a:lnTo>
                    <a:pt x="2951" y="1066"/>
                  </a:lnTo>
                  <a:lnTo>
                    <a:pt x="2951" y="1066"/>
                  </a:lnTo>
                  <a:lnTo>
                    <a:pt x="2926" y="1066"/>
                  </a:lnTo>
                  <a:lnTo>
                    <a:pt x="2926" y="1066"/>
                  </a:lnTo>
                  <a:lnTo>
                    <a:pt x="2926" y="1066"/>
                  </a:lnTo>
                  <a:lnTo>
                    <a:pt x="2926" y="1066"/>
                  </a:lnTo>
                  <a:lnTo>
                    <a:pt x="2926" y="1066"/>
                  </a:lnTo>
                  <a:lnTo>
                    <a:pt x="2926" y="1066"/>
                  </a:lnTo>
                  <a:lnTo>
                    <a:pt x="2926" y="1066"/>
                  </a:lnTo>
                  <a:lnTo>
                    <a:pt x="2926" y="1066"/>
                  </a:lnTo>
                  <a:lnTo>
                    <a:pt x="2926" y="1066"/>
                  </a:lnTo>
                  <a:lnTo>
                    <a:pt x="2901" y="1066"/>
                  </a:lnTo>
                  <a:lnTo>
                    <a:pt x="2901" y="1066"/>
                  </a:lnTo>
                  <a:lnTo>
                    <a:pt x="2901" y="1090"/>
                  </a:lnTo>
                  <a:lnTo>
                    <a:pt x="2901" y="1090"/>
                  </a:lnTo>
                  <a:lnTo>
                    <a:pt x="2901" y="1090"/>
                  </a:lnTo>
                  <a:lnTo>
                    <a:pt x="2876" y="1090"/>
                  </a:lnTo>
                  <a:lnTo>
                    <a:pt x="2876" y="1090"/>
                  </a:lnTo>
                  <a:lnTo>
                    <a:pt x="2876" y="1090"/>
                  </a:lnTo>
                  <a:lnTo>
                    <a:pt x="2876" y="1066"/>
                  </a:lnTo>
                  <a:lnTo>
                    <a:pt x="2876" y="1066"/>
                  </a:lnTo>
                  <a:lnTo>
                    <a:pt x="2901" y="1066"/>
                  </a:lnTo>
                  <a:lnTo>
                    <a:pt x="2901" y="1066"/>
                  </a:lnTo>
                  <a:lnTo>
                    <a:pt x="2901" y="1066"/>
                  </a:lnTo>
                  <a:lnTo>
                    <a:pt x="2901" y="1066"/>
                  </a:lnTo>
                  <a:lnTo>
                    <a:pt x="2901" y="1066"/>
                  </a:lnTo>
                  <a:lnTo>
                    <a:pt x="2901" y="1066"/>
                  </a:lnTo>
                  <a:lnTo>
                    <a:pt x="2901" y="1066"/>
                  </a:lnTo>
                  <a:lnTo>
                    <a:pt x="2901" y="1066"/>
                  </a:lnTo>
                  <a:lnTo>
                    <a:pt x="2901" y="1066"/>
                  </a:lnTo>
                  <a:lnTo>
                    <a:pt x="2876" y="1066"/>
                  </a:lnTo>
                  <a:lnTo>
                    <a:pt x="2876" y="1066"/>
                  </a:lnTo>
                  <a:lnTo>
                    <a:pt x="2876" y="1066"/>
                  </a:lnTo>
                  <a:lnTo>
                    <a:pt x="2876" y="1066"/>
                  </a:lnTo>
                  <a:lnTo>
                    <a:pt x="2876" y="1066"/>
                  </a:lnTo>
                  <a:lnTo>
                    <a:pt x="2876" y="1066"/>
                  </a:lnTo>
                  <a:lnTo>
                    <a:pt x="2876" y="1090"/>
                  </a:lnTo>
                  <a:lnTo>
                    <a:pt x="2876" y="1090"/>
                  </a:lnTo>
                  <a:lnTo>
                    <a:pt x="2876" y="1090"/>
                  </a:lnTo>
                  <a:lnTo>
                    <a:pt x="2876" y="1090"/>
                  </a:lnTo>
                  <a:lnTo>
                    <a:pt x="2876" y="1090"/>
                  </a:lnTo>
                  <a:lnTo>
                    <a:pt x="2876" y="1090"/>
                  </a:lnTo>
                  <a:lnTo>
                    <a:pt x="2876" y="1090"/>
                  </a:lnTo>
                  <a:lnTo>
                    <a:pt x="2876" y="1090"/>
                  </a:lnTo>
                  <a:lnTo>
                    <a:pt x="2876" y="1090"/>
                  </a:lnTo>
                  <a:lnTo>
                    <a:pt x="2876" y="1090"/>
                  </a:lnTo>
                  <a:lnTo>
                    <a:pt x="2876" y="1090"/>
                  </a:lnTo>
                  <a:lnTo>
                    <a:pt x="2901" y="1090"/>
                  </a:lnTo>
                  <a:lnTo>
                    <a:pt x="2901" y="1115"/>
                  </a:lnTo>
                  <a:lnTo>
                    <a:pt x="2901" y="1115"/>
                  </a:lnTo>
                  <a:lnTo>
                    <a:pt x="2901" y="1115"/>
                  </a:lnTo>
                  <a:lnTo>
                    <a:pt x="2926" y="1140"/>
                  </a:lnTo>
                  <a:lnTo>
                    <a:pt x="2926" y="1140"/>
                  </a:lnTo>
                  <a:lnTo>
                    <a:pt x="2951" y="1140"/>
                  </a:lnTo>
                  <a:lnTo>
                    <a:pt x="2976" y="1165"/>
                  </a:lnTo>
                  <a:lnTo>
                    <a:pt x="2976" y="1165"/>
                  </a:lnTo>
                  <a:lnTo>
                    <a:pt x="3000" y="1165"/>
                  </a:lnTo>
                  <a:lnTo>
                    <a:pt x="2976" y="1165"/>
                  </a:lnTo>
                  <a:lnTo>
                    <a:pt x="2976" y="1165"/>
                  </a:lnTo>
                  <a:lnTo>
                    <a:pt x="2976" y="1165"/>
                  </a:lnTo>
                  <a:lnTo>
                    <a:pt x="2976" y="1165"/>
                  </a:lnTo>
                  <a:lnTo>
                    <a:pt x="2976" y="1165"/>
                  </a:lnTo>
                  <a:lnTo>
                    <a:pt x="2976" y="1165"/>
                  </a:lnTo>
                  <a:lnTo>
                    <a:pt x="3000" y="1165"/>
                  </a:lnTo>
                  <a:lnTo>
                    <a:pt x="3000" y="1165"/>
                  </a:lnTo>
                  <a:lnTo>
                    <a:pt x="3000" y="1165"/>
                  </a:lnTo>
                  <a:lnTo>
                    <a:pt x="3000" y="1190"/>
                  </a:lnTo>
                  <a:lnTo>
                    <a:pt x="3026" y="1190"/>
                  </a:lnTo>
                  <a:lnTo>
                    <a:pt x="3026" y="1190"/>
                  </a:lnTo>
                  <a:lnTo>
                    <a:pt x="3026" y="1190"/>
                  </a:lnTo>
                  <a:lnTo>
                    <a:pt x="3026" y="1190"/>
                  </a:lnTo>
                  <a:lnTo>
                    <a:pt x="3026" y="1190"/>
                  </a:lnTo>
                  <a:lnTo>
                    <a:pt x="3050" y="1190"/>
                  </a:lnTo>
                  <a:lnTo>
                    <a:pt x="3026" y="1190"/>
                  </a:lnTo>
                  <a:lnTo>
                    <a:pt x="3026" y="1190"/>
                  </a:lnTo>
                  <a:lnTo>
                    <a:pt x="3026" y="1190"/>
                  </a:lnTo>
                  <a:lnTo>
                    <a:pt x="3026" y="1190"/>
                  </a:lnTo>
                  <a:lnTo>
                    <a:pt x="3026" y="1190"/>
                  </a:lnTo>
                  <a:lnTo>
                    <a:pt x="3026" y="1190"/>
                  </a:lnTo>
                  <a:lnTo>
                    <a:pt x="3000" y="1190"/>
                  </a:lnTo>
                  <a:lnTo>
                    <a:pt x="3000" y="1190"/>
                  </a:lnTo>
                  <a:lnTo>
                    <a:pt x="3000" y="1190"/>
                  </a:lnTo>
                  <a:lnTo>
                    <a:pt x="3000" y="1190"/>
                  </a:lnTo>
                  <a:lnTo>
                    <a:pt x="3000" y="1190"/>
                  </a:lnTo>
                  <a:lnTo>
                    <a:pt x="3000" y="1190"/>
                  </a:lnTo>
                  <a:lnTo>
                    <a:pt x="3000" y="1190"/>
                  </a:lnTo>
                  <a:lnTo>
                    <a:pt x="3000" y="1214"/>
                  </a:lnTo>
                  <a:lnTo>
                    <a:pt x="3000" y="1214"/>
                  </a:lnTo>
                  <a:lnTo>
                    <a:pt x="3000" y="1214"/>
                  </a:lnTo>
                  <a:lnTo>
                    <a:pt x="3000" y="1214"/>
                  </a:lnTo>
                  <a:lnTo>
                    <a:pt x="3000" y="1214"/>
                  </a:lnTo>
                  <a:lnTo>
                    <a:pt x="3000" y="1214"/>
                  </a:lnTo>
                  <a:lnTo>
                    <a:pt x="3000" y="1214"/>
                  </a:lnTo>
                  <a:lnTo>
                    <a:pt x="3000" y="1214"/>
                  </a:lnTo>
                  <a:lnTo>
                    <a:pt x="3000" y="1214"/>
                  </a:lnTo>
                  <a:lnTo>
                    <a:pt x="3000" y="1214"/>
                  </a:lnTo>
                  <a:lnTo>
                    <a:pt x="2976" y="1214"/>
                  </a:lnTo>
                  <a:lnTo>
                    <a:pt x="2976" y="1214"/>
                  </a:lnTo>
                  <a:lnTo>
                    <a:pt x="2976" y="1214"/>
                  </a:lnTo>
                  <a:lnTo>
                    <a:pt x="2976" y="1214"/>
                  </a:lnTo>
                  <a:lnTo>
                    <a:pt x="2976" y="1214"/>
                  </a:lnTo>
                  <a:lnTo>
                    <a:pt x="2976" y="1214"/>
                  </a:lnTo>
                  <a:lnTo>
                    <a:pt x="2951" y="1214"/>
                  </a:lnTo>
                  <a:lnTo>
                    <a:pt x="2951" y="1214"/>
                  </a:lnTo>
                  <a:lnTo>
                    <a:pt x="2951" y="1214"/>
                  </a:lnTo>
                  <a:lnTo>
                    <a:pt x="2951" y="1214"/>
                  </a:lnTo>
                  <a:lnTo>
                    <a:pt x="2951" y="1190"/>
                  </a:lnTo>
                  <a:lnTo>
                    <a:pt x="2951" y="1190"/>
                  </a:lnTo>
                  <a:lnTo>
                    <a:pt x="2951" y="1190"/>
                  </a:lnTo>
                  <a:lnTo>
                    <a:pt x="2976" y="1190"/>
                  </a:lnTo>
                  <a:lnTo>
                    <a:pt x="2976" y="1190"/>
                  </a:lnTo>
                  <a:lnTo>
                    <a:pt x="2976" y="1190"/>
                  </a:lnTo>
                  <a:lnTo>
                    <a:pt x="2976" y="1190"/>
                  </a:lnTo>
                  <a:lnTo>
                    <a:pt x="2976" y="1190"/>
                  </a:lnTo>
                  <a:lnTo>
                    <a:pt x="2976" y="1190"/>
                  </a:lnTo>
                  <a:lnTo>
                    <a:pt x="2951" y="1190"/>
                  </a:lnTo>
                  <a:lnTo>
                    <a:pt x="2951" y="1190"/>
                  </a:lnTo>
                  <a:lnTo>
                    <a:pt x="2951" y="1190"/>
                  </a:lnTo>
                  <a:lnTo>
                    <a:pt x="2951" y="1214"/>
                  </a:lnTo>
                  <a:lnTo>
                    <a:pt x="2951" y="1214"/>
                  </a:lnTo>
                  <a:lnTo>
                    <a:pt x="2976" y="1214"/>
                  </a:lnTo>
                  <a:lnTo>
                    <a:pt x="2976" y="1214"/>
                  </a:lnTo>
                  <a:lnTo>
                    <a:pt x="2976" y="1240"/>
                  </a:lnTo>
                  <a:lnTo>
                    <a:pt x="2976" y="1240"/>
                  </a:lnTo>
                  <a:lnTo>
                    <a:pt x="2976" y="1240"/>
                  </a:lnTo>
                  <a:lnTo>
                    <a:pt x="2976" y="1240"/>
                  </a:lnTo>
                  <a:lnTo>
                    <a:pt x="2976" y="1240"/>
                  </a:lnTo>
                  <a:lnTo>
                    <a:pt x="2976" y="1240"/>
                  </a:lnTo>
                  <a:lnTo>
                    <a:pt x="2976" y="1264"/>
                  </a:lnTo>
                  <a:lnTo>
                    <a:pt x="3000" y="1264"/>
                  </a:lnTo>
                  <a:lnTo>
                    <a:pt x="3000" y="1264"/>
                  </a:lnTo>
                  <a:lnTo>
                    <a:pt x="2976" y="1264"/>
                  </a:lnTo>
                  <a:lnTo>
                    <a:pt x="2976" y="1264"/>
                  </a:lnTo>
                  <a:lnTo>
                    <a:pt x="2976" y="1264"/>
                  </a:lnTo>
                  <a:lnTo>
                    <a:pt x="3000" y="1264"/>
                  </a:lnTo>
                  <a:lnTo>
                    <a:pt x="3000" y="1264"/>
                  </a:lnTo>
                  <a:lnTo>
                    <a:pt x="3000" y="1264"/>
                  </a:lnTo>
                  <a:lnTo>
                    <a:pt x="3000" y="1264"/>
                  </a:lnTo>
                  <a:lnTo>
                    <a:pt x="3000" y="1264"/>
                  </a:lnTo>
                  <a:lnTo>
                    <a:pt x="3000" y="1264"/>
                  </a:lnTo>
                  <a:lnTo>
                    <a:pt x="3000" y="1289"/>
                  </a:lnTo>
                  <a:lnTo>
                    <a:pt x="3000" y="1289"/>
                  </a:lnTo>
                  <a:lnTo>
                    <a:pt x="3000" y="1289"/>
                  </a:lnTo>
                  <a:lnTo>
                    <a:pt x="3000" y="1289"/>
                  </a:lnTo>
                  <a:lnTo>
                    <a:pt x="3000" y="1289"/>
                  </a:lnTo>
                  <a:lnTo>
                    <a:pt x="2976" y="1289"/>
                  </a:lnTo>
                  <a:lnTo>
                    <a:pt x="2976" y="1289"/>
                  </a:lnTo>
                  <a:lnTo>
                    <a:pt x="2976" y="1289"/>
                  </a:lnTo>
                  <a:lnTo>
                    <a:pt x="2976" y="1289"/>
                  </a:lnTo>
                  <a:lnTo>
                    <a:pt x="2976" y="1289"/>
                  </a:lnTo>
                  <a:lnTo>
                    <a:pt x="2976" y="1289"/>
                  </a:lnTo>
                  <a:lnTo>
                    <a:pt x="2976" y="1289"/>
                  </a:lnTo>
                  <a:lnTo>
                    <a:pt x="2976" y="1313"/>
                  </a:lnTo>
                  <a:lnTo>
                    <a:pt x="2976" y="1313"/>
                  </a:lnTo>
                  <a:lnTo>
                    <a:pt x="3000" y="1339"/>
                  </a:lnTo>
                  <a:lnTo>
                    <a:pt x="3026" y="1339"/>
                  </a:lnTo>
                  <a:lnTo>
                    <a:pt x="3026" y="1339"/>
                  </a:lnTo>
                  <a:lnTo>
                    <a:pt x="3075" y="1363"/>
                  </a:lnTo>
                  <a:lnTo>
                    <a:pt x="3099" y="1388"/>
                  </a:lnTo>
                  <a:lnTo>
                    <a:pt x="3125" y="1388"/>
                  </a:lnTo>
                  <a:lnTo>
                    <a:pt x="3125" y="1388"/>
                  </a:lnTo>
                  <a:lnTo>
                    <a:pt x="3125" y="1388"/>
                  </a:lnTo>
                  <a:lnTo>
                    <a:pt x="3125" y="1388"/>
                  </a:lnTo>
                  <a:lnTo>
                    <a:pt x="3125" y="1388"/>
                  </a:lnTo>
                  <a:lnTo>
                    <a:pt x="3099" y="1388"/>
                  </a:lnTo>
                  <a:lnTo>
                    <a:pt x="3099" y="1388"/>
                  </a:lnTo>
                  <a:lnTo>
                    <a:pt x="3099" y="1363"/>
                  </a:lnTo>
                  <a:lnTo>
                    <a:pt x="3099" y="1363"/>
                  </a:lnTo>
                  <a:lnTo>
                    <a:pt x="3099" y="1363"/>
                  </a:lnTo>
                  <a:lnTo>
                    <a:pt x="3099" y="1363"/>
                  </a:lnTo>
                  <a:lnTo>
                    <a:pt x="3099" y="1363"/>
                  </a:lnTo>
                  <a:lnTo>
                    <a:pt x="3099" y="1363"/>
                  </a:lnTo>
                  <a:lnTo>
                    <a:pt x="3099" y="1363"/>
                  </a:lnTo>
                  <a:lnTo>
                    <a:pt x="3099" y="1363"/>
                  </a:lnTo>
                  <a:lnTo>
                    <a:pt x="3099" y="1363"/>
                  </a:lnTo>
                  <a:lnTo>
                    <a:pt x="3099" y="1363"/>
                  </a:lnTo>
                  <a:lnTo>
                    <a:pt x="3099" y="1363"/>
                  </a:lnTo>
                  <a:lnTo>
                    <a:pt x="3099" y="1363"/>
                  </a:lnTo>
                  <a:lnTo>
                    <a:pt x="3125" y="1363"/>
                  </a:lnTo>
                  <a:lnTo>
                    <a:pt x="3125" y="1363"/>
                  </a:lnTo>
                  <a:lnTo>
                    <a:pt x="3099" y="1363"/>
                  </a:lnTo>
                  <a:lnTo>
                    <a:pt x="3125" y="1363"/>
                  </a:lnTo>
                  <a:lnTo>
                    <a:pt x="3125" y="1363"/>
                  </a:lnTo>
                  <a:lnTo>
                    <a:pt x="3125" y="1363"/>
                  </a:lnTo>
                  <a:lnTo>
                    <a:pt x="3125" y="1363"/>
                  </a:lnTo>
                  <a:lnTo>
                    <a:pt x="3125" y="1363"/>
                  </a:lnTo>
                  <a:lnTo>
                    <a:pt x="3125" y="1363"/>
                  </a:lnTo>
                  <a:lnTo>
                    <a:pt x="3125" y="1363"/>
                  </a:lnTo>
                  <a:lnTo>
                    <a:pt x="3125" y="1363"/>
                  </a:lnTo>
                  <a:lnTo>
                    <a:pt x="3174" y="1363"/>
                  </a:lnTo>
                  <a:lnTo>
                    <a:pt x="3174" y="1363"/>
                  </a:lnTo>
                  <a:lnTo>
                    <a:pt x="3149" y="1363"/>
                  </a:lnTo>
                  <a:lnTo>
                    <a:pt x="3198" y="1363"/>
                  </a:lnTo>
                  <a:lnTo>
                    <a:pt x="3224" y="1363"/>
                  </a:lnTo>
                  <a:lnTo>
                    <a:pt x="3224" y="1363"/>
                  </a:lnTo>
                  <a:lnTo>
                    <a:pt x="3248" y="1388"/>
                  </a:lnTo>
                  <a:lnTo>
                    <a:pt x="3248" y="1388"/>
                  </a:lnTo>
                  <a:lnTo>
                    <a:pt x="3248" y="1388"/>
                  </a:lnTo>
                  <a:lnTo>
                    <a:pt x="3248" y="1388"/>
                  </a:lnTo>
                  <a:lnTo>
                    <a:pt x="3248" y="1388"/>
                  </a:lnTo>
                  <a:lnTo>
                    <a:pt x="3248" y="1388"/>
                  </a:lnTo>
                  <a:lnTo>
                    <a:pt x="3248" y="1413"/>
                  </a:lnTo>
                  <a:lnTo>
                    <a:pt x="3273" y="1413"/>
                  </a:lnTo>
                  <a:lnTo>
                    <a:pt x="3273" y="1413"/>
                  </a:lnTo>
                  <a:lnTo>
                    <a:pt x="3273" y="1413"/>
                  </a:lnTo>
                  <a:lnTo>
                    <a:pt x="3273" y="1413"/>
                  </a:lnTo>
                  <a:lnTo>
                    <a:pt x="3273" y="1413"/>
                  </a:lnTo>
                  <a:lnTo>
                    <a:pt x="3273" y="1413"/>
                  </a:lnTo>
                  <a:lnTo>
                    <a:pt x="3273" y="1388"/>
                  </a:lnTo>
                  <a:lnTo>
                    <a:pt x="3273" y="1388"/>
                  </a:lnTo>
                  <a:lnTo>
                    <a:pt x="3273" y="1388"/>
                  </a:lnTo>
                  <a:lnTo>
                    <a:pt x="3273" y="1388"/>
                  </a:lnTo>
                  <a:lnTo>
                    <a:pt x="3273" y="1388"/>
                  </a:lnTo>
                  <a:lnTo>
                    <a:pt x="3273" y="1388"/>
                  </a:lnTo>
                  <a:lnTo>
                    <a:pt x="3273" y="1388"/>
                  </a:lnTo>
                  <a:lnTo>
                    <a:pt x="3273" y="1388"/>
                  </a:lnTo>
                  <a:lnTo>
                    <a:pt x="3273" y="1388"/>
                  </a:lnTo>
                  <a:lnTo>
                    <a:pt x="3273" y="1388"/>
                  </a:lnTo>
                  <a:lnTo>
                    <a:pt x="3248" y="1388"/>
                  </a:lnTo>
                  <a:lnTo>
                    <a:pt x="3248" y="1388"/>
                  </a:lnTo>
                  <a:lnTo>
                    <a:pt x="3248" y="1363"/>
                  </a:lnTo>
                  <a:lnTo>
                    <a:pt x="3248" y="1363"/>
                  </a:lnTo>
                  <a:lnTo>
                    <a:pt x="3248" y="1363"/>
                  </a:lnTo>
                  <a:lnTo>
                    <a:pt x="3248" y="1363"/>
                  </a:lnTo>
                  <a:lnTo>
                    <a:pt x="3273" y="1363"/>
                  </a:lnTo>
                  <a:lnTo>
                    <a:pt x="3273" y="1363"/>
                  </a:lnTo>
                  <a:lnTo>
                    <a:pt x="3273" y="1363"/>
                  </a:lnTo>
                  <a:lnTo>
                    <a:pt x="3273" y="1363"/>
                  </a:lnTo>
                  <a:lnTo>
                    <a:pt x="3273" y="1363"/>
                  </a:lnTo>
                  <a:lnTo>
                    <a:pt x="3273" y="1388"/>
                  </a:lnTo>
                  <a:lnTo>
                    <a:pt x="3273" y="1388"/>
                  </a:lnTo>
                  <a:lnTo>
                    <a:pt x="3273" y="1388"/>
                  </a:lnTo>
                  <a:lnTo>
                    <a:pt x="3273" y="1388"/>
                  </a:lnTo>
                  <a:lnTo>
                    <a:pt x="3273" y="1388"/>
                  </a:lnTo>
                  <a:lnTo>
                    <a:pt x="3273" y="1388"/>
                  </a:lnTo>
                  <a:lnTo>
                    <a:pt x="3298" y="1388"/>
                  </a:lnTo>
                  <a:lnTo>
                    <a:pt x="3298" y="1388"/>
                  </a:lnTo>
                  <a:lnTo>
                    <a:pt x="3298" y="1388"/>
                  </a:lnTo>
                  <a:lnTo>
                    <a:pt x="3298" y="1388"/>
                  </a:lnTo>
                  <a:lnTo>
                    <a:pt x="3298" y="1388"/>
                  </a:lnTo>
                  <a:lnTo>
                    <a:pt x="3298" y="1388"/>
                  </a:lnTo>
                  <a:lnTo>
                    <a:pt x="3298" y="1388"/>
                  </a:lnTo>
                  <a:lnTo>
                    <a:pt x="3298" y="1388"/>
                  </a:lnTo>
                  <a:lnTo>
                    <a:pt x="3298" y="1413"/>
                  </a:lnTo>
                  <a:lnTo>
                    <a:pt x="3298" y="1388"/>
                  </a:lnTo>
                  <a:lnTo>
                    <a:pt x="3298" y="1413"/>
                  </a:lnTo>
                  <a:lnTo>
                    <a:pt x="3298" y="1413"/>
                  </a:lnTo>
                  <a:lnTo>
                    <a:pt x="3298" y="1413"/>
                  </a:lnTo>
                  <a:lnTo>
                    <a:pt x="3298" y="1413"/>
                  </a:lnTo>
                  <a:lnTo>
                    <a:pt x="3298" y="1413"/>
                  </a:lnTo>
                  <a:lnTo>
                    <a:pt x="3298" y="1413"/>
                  </a:lnTo>
                  <a:lnTo>
                    <a:pt x="3298" y="1413"/>
                  </a:lnTo>
                  <a:lnTo>
                    <a:pt x="3298" y="1413"/>
                  </a:lnTo>
                  <a:lnTo>
                    <a:pt x="3298" y="1438"/>
                  </a:lnTo>
                  <a:lnTo>
                    <a:pt x="3298" y="1438"/>
                  </a:lnTo>
                  <a:lnTo>
                    <a:pt x="3298" y="1438"/>
                  </a:lnTo>
                  <a:lnTo>
                    <a:pt x="3298" y="1438"/>
                  </a:lnTo>
                  <a:lnTo>
                    <a:pt x="3298" y="1438"/>
                  </a:lnTo>
                  <a:lnTo>
                    <a:pt x="3323" y="1413"/>
                  </a:lnTo>
                  <a:lnTo>
                    <a:pt x="3323" y="1413"/>
                  </a:lnTo>
                  <a:lnTo>
                    <a:pt x="3323" y="1413"/>
                  </a:lnTo>
                  <a:lnTo>
                    <a:pt x="3323" y="1413"/>
                  </a:lnTo>
                  <a:lnTo>
                    <a:pt x="3323" y="1413"/>
                  </a:lnTo>
                  <a:lnTo>
                    <a:pt x="3323" y="1413"/>
                  </a:lnTo>
                  <a:lnTo>
                    <a:pt x="3323" y="1413"/>
                  </a:lnTo>
                  <a:lnTo>
                    <a:pt x="3323" y="1413"/>
                  </a:lnTo>
                  <a:lnTo>
                    <a:pt x="3323" y="1413"/>
                  </a:lnTo>
                  <a:lnTo>
                    <a:pt x="3323" y="1388"/>
                  </a:lnTo>
                  <a:lnTo>
                    <a:pt x="3323" y="1388"/>
                  </a:lnTo>
                  <a:lnTo>
                    <a:pt x="3323" y="1388"/>
                  </a:lnTo>
                  <a:lnTo>
                    <a:pt x="3323" y="1388"/>
                  </a:lnTo>
                  <a:lnTo>
                    <a:pt x="3348" y="1388"/>
                  </a:lnTo>
                  <a:lnTo>
                    <a:pt x="3348" y="1388"/>
                  </a:lnTo>
                  <a:lnTo>
                    <a:pt x="3348" y="1388"/>
                  </a:lnTo>
                  <a:lnTo>
                    <a:pt x="3348" y="1388"/>
                  </a:lnTo>
                  <a:lnTo>
                    <a:pt x="3348" y="1363"/>
                  </a:lnTo>
                  <a:lnTo>
                    <a:pt x="3348" y="1363"/>
                  </a:lnTo>
                  <a:lnTo>
                    <a:pt x="3372" y="1363"/>
                  </a:lnTo>
                  <a:lnTo>
                    <a:pt x="3372" y="1363"/>
                  </a:lnTo>
                  <a:lnTo>
                    <a:pt x="3372" y="1363"/>
                  </a:lnTo>
                  <a:lnTo>
                    <a:pt x="3372" y="1363"/>
                  </a:lnTo>
                  <a:lnTo>
                    <a:pt x="3372" y="1363"/>
                  </a:lnTo>
                  <a:lnTo>
                    <a:pt x="3372" y="1363"/>
                  </a:lnTo>
                  <a:lnTo>
                    <a:pt x="3372" y="1363"/>
                  </a:lnTo>
                  <a:lnTo>
                    <a:pt x="3372" y="1363"/>
                  </a:lnTo>
                  <a:lnTo>
                    <a:pt x="3372" y="1363"/>
                  </a:lnTo>
                  <a:lnTo>
                    <a:pt x="3397" y="1363"/>
                  </a:lnTo>
                  <a:lnTo>
                    <a:pt x="3397" y="1363"/>
                  </a:lnTo>
                  <a:lnTo>
                    <a:pt x="3397" y="1363"/>
                  </a:lnTo>
                  <a:lnTo>
                    <a:pt x="3397" y="1363"/>
                  </a:lnTo>
                  <a:lnTo>
                    <a:pt x="3397" y="1363"/>
                  </a:lnTo>
                  <a:lnTo>
                    <a:pt x="3397" y="1363"/>
                  </a:lnTo>
                  <a:lnTo>
                    <a:pt x="3397" y="1363"/>
                  </a:lnTo>
                  <a:lnTo>
                    <a:pt x="3397" y="1363"/>
                  </a:lnTo>
                  <a:lnTo>
                    <a:pt x="3397" y="1363"/>
                  </a:lnTo>
                  <a:lnTo>
                    <a:pt x="3397" y="1363"/>
                  </a:lnTo>
                  <a:lnTo>
                    <a:pt x="3372" y="1363"/>
                  </a:lnTo>
                  <a:lnTo>
                    <a:pt x="3372" y="1363"/>
                  </a:lnTo>
                  <a:lnTo>
                    <a:pt x="3397" y="1363"/>
                  </a:lnTo>
                  <a:lnTo>
                    <a:pt x="3397" y="1339"/>
                  </a:lnTo>
                  <a:lnTo>
                    <a:pt x="3397" y="1339"/>
                  </a:lnTo>
                  <a:lnTo>
                    <a:pt x="3397" y="1339"/>
                  </a:lnTo>
                  <a:lnTo>
                    <a:pt x="3397" y="1339"/>
                  </a:lnTo>
                  <a:lnTo>
                    <a:pt x="3397" y="1339"/>
                  </a:lnTo>
                  <a:lnTo>
                    <a:pt x="3397" y="1339"/>
                  </a:lnTo>
                  <a:lnTo>
                    <a:pt x="3397" y="1363"/>
                  </a:lnTo>
                  <a:lnTo>
                    <a:pt x="3422" y="1363"/>
                  </a:lnTo>
                  <a:lnTo>
                    <a:pt x="3422" y="1363"/>
                  </a:lnTo>
                  <a:lnTo>
                    <a:pt x="3422" y="1363"/>
                  </a:lnTo>
                  <a:lnTo>
                    <a:pt x="3422" y="1363"/>
                  </a:lnTo>
                  <a:lnTo>
                    <a:pt x="3422" y="1363"/>
                  </a:lnTo>
                  <a:lnTo>
                    <a:pt x="3422" y="1363"/>
                  </a:lnTo>
                  <a:lnTo>
                    <a:pt x="3422" y="1363"/>
                  </a:lnTo>
                  <a:lnTo>
                    <a:pt x="3422" y="1363"/>
                  </a:lnTo>
                  <a:lnTo>
                    <a:pt x="3422" y="1363"/>
                  </a:lnTo>
                  <a:lnTo>
                    <a:pt x="3422" y="1363"/>
                  </a:lnTo>
                  <a:lnTo>
                    <a:pt x="3422" y="1363"/>
                  </a:lnTo>
                  <a:lnTo>
                    <a:pt x="3422" y="1363"/>
                  </a:lnTo>
                  <a:lnTo>
                    <a:pt x="3447" y="1363"/>
                  </a:lnTo>
                  <a:lnTo>
                    <a:pt x="3447" y="1339"/>
                  </a:lnTo>
                  <a:lnTo>
                    <a:pt x="3447" y="1339"/>
                  </a:lnTo>
                  <a:lnTo>
                    <a:pt x="3447" y="1339"/>
                  </a:lnTo>
                  <a:lnTo>
                    <a:pt x="3447" y="1339"/>
                  </a:lnTo>
                  <a:lnTo>
                    <a:pt x="3447" y="1339"/>
                  </a:lnTo>
                  <a:lnTo>
                    <a:pt x="3447" y="1339"/>
                  </a:lnTo>
                  <a:lnTo>
                    <a:pt x="3447" y="1339"/>
                  </a:lnTo>
                  <a:lnTo>
                    <a:pt x="3447" y="1339"/>
                  </a:lnTo>
                  <a:lnTo>
                    <a:pt x="3447" y="1339"/>
                  </a:lnTo>
                  <a:lnTo>
                    <a:pt x="3447" y="1339"/>
                  </a:lnTo>
                  <a:lnTo>
                    <a:pt x="3447" y="1339"/>
                  </a:lnTo>
                  <a:lnTo>
                    <a:pt x="3447" y="1313"/>
                  </a:lnTo>
                  <a:lnTo>
                    <a:pt x="3471" y="1339"/>
                  </a:lnTo>
                  <a:lnTo>
                    <a:pt x="3471" y="1339"/>
                  </a:lnTo>
                  <a:lnTo>
                    <a:pt x="3471" y="1313"/>
                  </a:lnTo>
                  <a:lnTo>
                    <a:pt x="3471" y="1313"/>
                  </a:lnTo>
                  <a:lnTo>
                    <a:pt x="3471" y="1313"/>
                  </a:lnTo>
                  <a:lnTo>
                    <a:pt x="3471" y="1313"/>
                  </a:lnTo>
                  <a:lnTo>
                    <a:pt x="3471" y="1313"/>
                  </a:lnTo>
                  <a:lnTo>
                    <a:pt x="3471" y="1339"/>
                  </a:lnTo>
                  <a:lnTo>
                    <a:pt x="3471" y="1339"/>
                  </a:lnTo>
                  <a:lnTo>
                    <a:pt x="3471" y="1339"/>
                  </a:lnTo>
                  <a:lnTo>
                    <a:pt x="3471" y="1339"/>
                  </a:lnTo>
                  <a:lnTo>
                    <a:pt x="3471" y="1339"/>
                  </a:lnTo>
                  <a:lnTo>
                    <a:pt x="3471" y="1339"/>
                  </a:lnTo>
                  <a:lnTo>
                    <a:pt x="3447" y="1339"/>
                  </a:lnTo>
                  <a:lnTo>
                    <a:pt x="3447" y="1339"/>
                  </a:lnTo>
                  <a:lnTo>
                    <a:pt x="3471" y="1339"/>
                  </a:lnTo>
                  <a:lnTo>
                    <a:pt x="3471" y="1339"/>
                  </a:lnTo>
                  <a:lnTo>
                    <a:pt x="3471" y="1339"/>
                  </a:lnTo>
                  <a:lnTo>
                    <a:pt x="3471" y="1363"/>
                  </a:lnTo>
                  <a:lnTo>
                    <a:pt x="3471" y="1363"/>
                  </a:lnTo>
                  <a:lnTo>
                    <a:pt x="3471" y="1363"/>
                  </a:lnTo>
                  <a:lnTo>
                    <a:pt x="3471" y="1363"/>
                  </a:lnTo>
                  <a:lnTo>
                    <a:pt x="3471" y="1363"/>
                  </a:lnTo>
                  <a:lnTo>
                    <a:pt x="3496" y="1363"/>
                  </a:lnTo>
                  <a:lnTo>
                    <a:pt x="3496" y="1363"/>
                  </a:lnTo>
                  <a:lnTo>
                    <a:pt x="3496" y="1363"/>
                  </a:lnTo>
                  <a:lnTo>
                    <a:pt x="3496" y="1388"/>
                  </a:lnTo>
                  <a:lnTo>
                    <a:pt x="3496" y="1388"/>
                  </a:lnTo>
                  <a:lnTo>
                    <a:pt x="3471" y="1388"/>
                  </a:lnTo>
                  <a:lnTo>
                    <a:pt x="3471" y="1388"/>
                  </a:lnTo>
                  <a:lnTo>
                    <a:pt x="3471" y="1413"/>
                  </a:lnTo>
                  <a:lnTo>
                    <a:pt x="3471" y="1413"/>
                  </a:lnTo>
                  <a:lnTo>
                    <a:pt x="3471" y="1413"/>
                  </a:lnTo>
                  <a:lnTo>
                    <a:pt x="3471" y="1413"/>
                  </a:lnTo>
                  <a:lnTo>
                    <a:pt x="3471" y="1413"/>
                  </a:lnTo>
                  <a:lnTo>
                    <a:pt x="3447" y="1413"/>
                  </a:lnTo>
                  <a:lnTo>
                    <a:pt x="3447" y="1413"/>
                  </a:lnTo>
                  <a:lnTo>
                    <a:pt x="3471" y="1413"/>
                  </a:lnTo>
                  <a:lnTo>
                    <a:pt x="3447" y="1413"/>
                  </a:lnTo>
                  <a:lnTo>
                    <a:pt x="3447" y="1413"/>
                  </a:lnTo>
                  <a:lnTo>
                    <a:pt x="3422" y="1413"/>
                  </a:lnTo>
                  <a:lnTo>
                    <a:pt x="3422" y="1413"/>
                  </a:lnTo>
                  <a:lnTo>
                    <a:pt x="3422" y="1413"/>
                  </a:lnTo>
                  <a:lnTo>
                    <a:pt x="3422" y="1413"/>
                  </a:lnTo>
                  <a:lnTo>
                    <a:pt x="3422" y="1413"/>
                  </a:lnTo>
                  <a:lnTo>
                    <a:pt x="3422" y="1413"/>
                  </a:lnTo>
                  <a:lnTo>
                    <a:pt x="3422" y="1413"/>
                  </a:lnTo>
                  <a:lnTo>
                    <a:pt x="3422" y="1413"/>
                  </a:lnTo>
                  <a:lnTo>
                    <a:pt x="3422" y="1413"/>
                  </a:lnTo>
                  <a:lnTo>
                    <a:pt x="3422" y="1413"/>
                  </a:lnTo>
                  <a:lnTo>
                    <a:pt x="3422" y="1413"/>
                  </a:lnTo>
                  <a:lnTo>
                    <a:pt x="3422" y="1413"/>
                  </a:lnTo>
                  <a:lnTo>
                    <a:pt x="3422" y="1413"/>
                  </a:lnTo>
                  <a:lnTo>
                    <a:pt x="3422" y="1438"/>
                  </a:lnTo>
                  <a:lnTo>
                    <a:pt x="3422" y="1438"/>
                  </a:lnTo>
                  <a:lnTo>
                    <a:pt x="3422" y="1438"/>
                  </a:lnTo>
                  <a:lnTo>
                    <a:pt x="3422" y="1438"/>
                  </a:lnTo>
                  <a:lnTo>
                    <a:pt x="3422" y="1438"/>
                  </a:lnTo>
                  <a:lnTo>
                    <a:pt x="3422" y="1438"/>
                  </a:lnTo>
                  <a:lnTo>
                    <a:pt x="3422" y="1438"/>
                  </a:lnTo>
                  <a:lnTo>
                    <a:pt x="3422" y="1438"/>
                  </a:lnTo>
                  <a:lnTo>
                    <a:pt x="3422" y="1438"/>
                  </a:lnTo>
                  <a:lnTo>
                    <a:pt x="3422" y="1438"/>
                  </a:lnTo>
                  <a:lnTo>
                    <a:pt x="3422" y="1438"/>
                  </a:lnTo>
                  <a:lnTo>
                    <a:pt x="3447" y="1438"/>
                  </a:lnTo>
                  <a:lnTo>
                    <a:pt x="3447" y="1438"/>
                  </a:lnTo>
                  <a:lnTo>
                    <a:pt x="3447" y="1438"/>
                  </a:lnTo>
                  <a:lnTo>
                    <a:pt x="3447" y="1438"/>
                  </a:lnTo>
                  <a:lnTo>
                    <a:pt x="3447" y="1438"/>
                  </a:lnTo>
                  <a:lnTo>
                    <a:pt x="3447" y="1438"/>
                  </a:lnTo>
                  <a:lnTo>
                    <a:pt x="3447" y="1438"/>
                  </a:lnTo>
                  <a:lnTo>
                    <a:pt x="3447" y="1438"/>
                  </a:lnTo>
                  <a:lnTo>
                    <a:pt x="3447" y="1438"/>
                  </a:lnTo>
                  <a:lnTo>
                    <a:pt x="3447" y="1438"/>
                  </a:lnTo>
                  <a:lnTo>
                    <a:pt x="3447" y="1438"/>
                  </a:lnTo>
                  <a:lnTo>
                    <a:pt x="3447" y="1438"/>
                  </a:lnTo>
                  <a:lnTo>
                    <a:pt x="3447" y="1438"/>
                  </a:lnTo>
                  <a:lnTo>
                    <a:pt x="3447" y="1463"/>
                  </a:lnTo>
                  <a:lnTo>
                    <a:pt x="3447" y="1463"/>
                  </a:lnTo>
                  <a:lnTo>
                    <a:pt x="3447" y="1463"/>
                  </a:lnTo>
                  <a:lnTo>
                    <a:pt x="3447" y="1463"/>
                  </a:lnTo>
                  <a:lnTo>
                    <a:pt x="3447" y="1463"/>
                  </a:lnTo>
                  <a:lnTo>
                    <a:pt x="3471" y="1487"/>
                  </a:lnTo>
                  <a:lnTo>
                    <a:pt x="3447" y="1512"/>
                  </a:lnTo>
                  <a:lnTo>
                    <a:pt x="3447" y="1512"/>
                  </a:lnTo>
                  <a:lnTo>
                    <a:pt x="3471" y="1537"/>
                  </a:lnTo>
                  <a:lnTo>
                    <a:pt x="3471" y="1562"/>
                  </a:lnTo>
                  <a:lnTo>
                    <a:pt x="3471" y="1586"/>
                  </a:lnTo>
                  <a:lnTo>
                    <a:pt x="3471" y="1586"/>
                  </a:lnTo>
                  <a:lnTo>
                    <a:pt x="3447" y="1586"/>
                  </a:lnTo>
                  <a:lnTo>
                    <a:pt x="3447" y="1586"/>
                  </a:lnTo>
                  <a:lnTo>
                    <a:pt x="3447" y="1611"/>
                  </a:lnTo>
                  <a:lnTo>
                    <a:pt x="3447" y="1611"/>
                  </a:lnTo>
                  <a:lnTo>
                    <a:pt x="3447" y="1611"/>
                  </a:lnTo>
                  <a:lnTo>
                    <a:pt x="3447" y="1611"/>
                  </a:lnTo>
                  <a:lnTo>
                    <a:pt x="3447" y="1611"/>
                  </a:lnTo>
                  <a:lnTo>
                    <a:pt x="3447" y="1611"/>
                  </a:lnTo>
                  <a:lnTo>
                    <a:pt x="3422" y="1636"/>
                  </a:lnTo>
                  <a:lnTo>
                    <a:pt x="3397" y="1636"/>
                  </a:lnTo>
                  <a:lnTo>
                    <a:pt x="3397" y="1636"/>
                  </a:lnTo>
                  <a:lnTo>
                    <a:pt x="3397" y="1636"/>
                  </a:lnTo>
                  <a:lnTo>
                    <a:pt x="3397" y="1636"/>
                  </a:lnTo>
                  <a:lnTo>
                    <a:pt x="3397" y="1636"/>
                  </a:lnTo>
                  <a:lnTo>
                    <a:pt x="3397" y="1636"/>
                  </a:lnTo>
                  <a:lnTo>
                    <a:pt x="3397" y="1636"/>
                  </a:lnTo>
                  <a:lnTo>
                    <a:pt x="3397" y="1636"/>
                  </a:lnTo>
                  <a:lnTo>
                    <a:pt x="3397" y="1636"/>
                  </a:lnTo>
                  <a:lnTo>
                    <a:pt x="3397" y="1636"/>
                  </a:lnTo>
                  <a:lnTo>
                    <a:pt x="3397" y="1636"/>
                  </a:lnTo>
                  <a:lnTo>
                    <a:pt x="3372" y="1636"/>
                  </a:lnTo>
                  <a:lnTo>
                    <a:pt x="3372" y="1636"/>
                  </a:lnTo>
                  <a:lnTo>
                    <a:pt x="3372" y="1636"/>
                  </a:lnTo>
                  <a:lnTo>
                    <a:pt x="3323" y="1636"/>
                  </a:lnTo>
                  <a:lnTo>
                    <a:pt x="3323" y="1636"/>
                  </a:lnTo>
                  <a:lnTo>
                    <a:pt x="3323" y="1636"/>
                  </a:lnTo>
                  <a:lnTo>
                    <a:pt x="3348" y="1636"/>
                  </a:lnTo>
                  <a:lnTo>
                    <a:pt x="3348" y="1636"/>
                  </a:lnTo>
                  <a:lnTo>
                    <a:pt x="3348" y="1636"/>
                  </a:lnTo>
                  <a:lnTo>
                    <a:pt x="3348" y="1611"/>
                  </a:lnTo>
                  <a:lnTo>
                    <a:pt x="3348" y="1611"/>
                  </a:lnTo>
                  <a:lnTo>
                    <a:pt x="3348" y="1611"/>
                  </a:lnTo>
                  <a:lnTo>
                    <a:pt x="3348" y="1611"/>
                  </a:lnTo>
                  <a:lnTo>
                    <a:pt x="3348" y="1611"/>
                  </a:lnTo>
                  <a:lnTo>
                    <a:pt x="3348" y="1611"/>
                  </a:lnTo>
                  <a:lnTo>
                    <a:pt x="3348" y="1611"/>
                  </a:lnTo>
                  <a:lnTo>
                    <a:pt x="3348" y="1611"/>
                  </a:lnTo>
                  <a:lnTo>
                    <a:pt x="3323" y="1611"/>
                  </a:lnTo>
                  <a:lnTo>
                    <a:pt x="3323" y="1611"/>
                  </a:lnTo>
                  <a:lnTo>
                    <a:pt x="3323" y="1611"/>
                  </a:lnTo>
                  <a:lnTo>
                    <a:pt x="3323" y="1611"/>
                  </a:lnTo>
                  <a:lnTo>
                    <a:pt x="3323" y="1611"/>
                  </a:lnTo>
                  <a:lnTo>
                    <a:pt x="3323" y="1611"/>
                  </a:lnTo>
                  <a:lnTo>
                    <a:pt x="3323" y="1611"/>
                  </a:lnTo>
                  <a:lnTo>
                    <a:pt x="3323" y="1611"/>
                  </a:lnTo>
                  <a:lnTo>
                    <a:pt x="3323" y="1611"/>
                  </a:lnTo>
                  <a:lnTo>
                    <a:pt x="3323" y="1611"/>
                  </a:lnTo>
                  <a:lnTo>
                    <a:pt x="3323" y="1611"/>
                  </a:lnTo>
                  <a:lnTo>
                    <a:pt x="3323" y="1611"/>
                  </a:lnTo>
                  <a:lnTo>
                    <a:pt x="3323" y="1611"/>
                  </a:lnTo>
                  <a:lnTo>
                    <a:pt x="3323" y="1636"/>
                  </a:lnTo>
                  <a:lnTo>
                    <a:pt x="3298" y="1636"/>
                  </a:lnTo>
                  <a:lnTo>
                    <a:pt x="3298" y="1636"/>
                  </a:lnTo>
                  <a:lnTo>
                    <a:pt x="3298" y="1636"/>
                  </a:lnTo>
                  <a:lnTo>
                    <a:pt x="3273" y="1661"/>
                  </a:lnTo>
                  <a:lnTo>
                    <a:pt x="3273" y="1661"/>
                  </a:lnTo>
                  <a:lnTo>
                    <a:pt x="3273" y="1661"/>
                  </a:lnTo>
                  <a:lnTo>
                    <a:pt x="3273" y="1661"/>
                  </a:lnTo>
                  <a:lnTo>
                    <a:pt x="3248" y="1661"/>
                  </a:lnTo>
                  <a:lnTo>
                    <a:pt x="3248" y="1661"/>
                  </a:lnTo>
                  <a:lnTo>
                    <a:pt x="3248" y="1686"/>
                  </a:lnTo>
                  <a:lnTo>
                    <a:pt x="3248" y="1686"/>
                  </a:lnTo>
                  <a:lnTo>
                    <a:pt x="3248" y="1686"/>
                  </a:lnTo>
                  <a:lnTo>
                    <a:pt x="3248" y="1686"/>
                  </a:lnTo>
                  <a:lnTo>
                    <a:pt x="3248" y="1686"/>
                  </a:lnTo>
                  <a:lnTo>
                    <a:pt x="3248" y="1686"/>
                  </a:lnTo>
                  <a:lnTo>
                    <a:pt x="3248" y="1686"/>
                  </a:lnTo>
                  <a:lnTo>
                    <a:pt x="3248" y="1686"/>
                  </a:lnTo>
                  <a:lnTo>
                    <a:pt x="3248" y="1686"/>
                  </a:lnTo>
                  <a:lnTo>
                    <a:pt x="3248" y="1686"/>
                  </a:lnTo>
                  <a:lnTo>
                    <a:pt x="3224" y="1686"/>
                  </a:lnTo>
                  <a:lnTo>
                    <a:pt x="3224" y="1686"/>
                  </a:lnTo>
                  <a:lnTo>
                    <a:pt x="3224" y="1686"/>
                  </a:lnTo>
                  <a:lnTo>
                    <a:pt x="3198" y="1710"/>
                  </a:lnTo>
                  <a:lnTo>
                    <a:pt x="3198" y="1686"/>
                  </a:lnTo>
                  <a:lnTo>
                    <a:pt x="3198" y="1686"/>
                  </a:lnTo>
                  <a:lnTo>
                    <a:pt x="3198" y="1686"/>
                  </a:lnTo>
                  <a:lnTo>
                    <a:pt x="3198" y="1686"/>
                  </a:lnTo>
                  <a:lnTo>
                    <a:pt x="3198" y="1686"/>
                  </a:lnTo>
                  <a:lnTo>
                    <a:pt x="3198" y="1686"/>
                  </a:lnTo>
                  <a:lnTo>
                    <a:pt x="3174" y="1686"/>
                  </a:lnTo>
                  <a:lnTo>
                    <a:pt x="3174" y="1686"/>
                  </a:lnTo>
                  <a:lnTo>
                    <a:pt x="3174" y="1686"/>
                  </a:lnTo>
                  <a:lnTo>
                    <a:pt x="3174" y="1710"/>
                  </a:lnTo>
                  <a:lnTo>
                    <a:pt x="3174" y="1686"/>
                  </a:lnTo>
                  <a:lnTo>
                    <a:pt x="3174" y="1686"/>
                  </a:lnTo>
                  <a:lnTo>
                    <a:pt x="3174" y="1686"/>
                  </a:lnTo>
                  <a:lnTo>
                    <a:pt x="3174" y="1686"/>
                  </a:lnTo>
                  <a:lnTo>
                    <a:pt x="3198" y="1686"/>
                  </a:lnTo>
                  <a:lnTo>
                    <a:pt x="3198" y="1686"/>
                  </a:lnTo>
                  <a:lnTo>
                    <a:pt x="3198" y="1686"/>
                  </a:lnTo>
                  <a:lnTo>
                    <a:pt x="3198" y="1686"/>
                  </a:lnTo>
                  <a:lnTo>
                    <a:pt x="3174" y="1686"/>
                  </a:lnTo>
                  <a:lnTo>
                    <a:pt x="3174" y="1686"/>
                  </a:lnTo>
                  <a:lnTo>
                    <a:pt x="3174" y="1686"/>
                  </a:lnTo>
                  <a:lnTo>
                    <a:pt x="3174" y="1686"/>
                  </a:lnTo>
                  <a:lnTo>
                    <a:pt x="3174" y="1661"/>
                  </a:lnTo>
                  <a:lnTo>
                    <a:pt x="3174" y="1661"/>
                  </a:lnTo>
                  <a:lnTo>
                    <a:pt x="3174" y="1661"/>
                  </a:lnTo>
                  <a:lnTo>
                    <a:pt x="3174" y="1661"/>
                  </a:lnTo>
                  <a:lnTo>
                    <a:pt x="3174" y="1661"/>
                  </a:lnTo>
                  <a:lnTo>
                    <a:pt x="3174" y="1661"/>
                  </a:lnTo>
                  <a:lnTo>
                    <a:pt x="3174" y="1661"/>
                  </a:lnTo>
                  <a:lnTo>
                    <a:pt x="3174" y="1661"/>
                  </a:lnTo>
                  <a:lnTo>
                    <a:pt x="3174" y="1661"/>
                  </a:lnTo>
                  <a:lnTo>
                    <a:pt x="3174" y="1661"/>
                  </a:lnTo>
                  <a:lnTo>
                    <a:pt x="3174" y="1661"/>
                  </a:lnTo>
                  <a:lnTo>
                    <a:pt x="3174" y="1661"/>
                  </a:lnTo>
                  <a:lnTo>
                    <a:pt x="3174" y="1661"/>
                  </a:lnTo>
                  <a:lnTo>
                    <a:pt x="3149" y="1636"/>
                  </a:lnTo>
                  <a:lnTo>
                    <a:pt x="3149" y="1636"/>
                  </a:lnTo>
                  <a:lnTo>
                    <a:pt x="3125" y="1636"/>
                  </a:lnTo>
                  <a:lnTo>
                    <a:pt x="3125" y="1636"/>
                  </a:lnTo>
                  <a:lnTo>
                    <a:pt x="3099" y="1661"/>
                  </a:lnTo>
                  <a:lnTo>
                    <a:pt x="3099" y="1661"/>
                  </a:lnTo>
                  <a:lnTo>
                    <a:pt x="3099" y="1661"/>
                  </a:lnTo>
                  <a:lnTo>
                    <a:pt x="3099" y="1661"/>
                  </a:lnTo>
                  <a:lnTo>
                    <a:pt x="3099" y="1661"/>
                  </a:lnTo>
                  <a:lnTo>
                    <a:pt x="3099" y="1661"/>
                  </a:lnTo>
                  <a:lnTo>
                    <a:pt x="3099" y="1661"/>
                  </a:lnTo>
                  <a:lnTo>
                    <a:pt x="3099" y="1661"/>
                  </a:lnTo>
                  <a:lnTo>
                    <a:pt x="3099" y="1661"/>
                  </a:lnTo>
                  <a:lnTo>
                    <a:pt x="3125" y="1686"/>
                  </a:lnTo>
                  <a:lnTo>
                    <a:pt x="3125" y="1686"/>
                  </a:lnTo>
                  <a:lnTo>
                    <a:pt x="3125" y="1686"/>
                  </a:lnTo>
                  <a:lnTo>
                    <a:pt x="3125" y="1686"/>
                  </a:lnTo>
                  <a:lnTo>
                    <a:pt x="3125" y="1686"/>
                  </a:lnTo>
                  <a:lnTo>
                    <a:pt x="3125" y="1686"/>
                  </a:lnTo>
                  <a:lnTo>
                    <a:pt x="3125" y="1686"/>
                  </a:lnTo>
                  <a:lnTo>
                    <a:pt x="3099" y="1686"/>
                  </a:lnTo>
                  <a:lnTo>
                    <a:pt x="3099" y="1686"/>
                  </a:lnTo>
                  <a:lnTo>
                    <a:pt x="3099" y="1686"/>
                  </a:lnTo>
                  <a:lnTo>
                    <a:pt x="3099" y="1686"/>
                  </a:lnTo>
                  <a:lnTo>
                    <a:pt x="3099" y="1686"/>
                  </a:lnTo>
                  <a:lnTo>
                    <a:pt x="3099" y="1686"/>
                  </a:lnTo>
                  <a:lnTo>
                    <a:pt x="3099" y="1686"/>
                  </a:lnTo>
                  <a:lnTo>
                    <a:pt x="3099" y="1686"/>
                  </a:lnTo>
                  <a:lnTo>
                    <a:pt x="3099" y="1686"/>
                  </a:lnTo>
                  <a:lnTo>
                    <a:pt x="3099" y="1686"/>
                  </a:lnTo>
                  <a:lnTo>
                    <a:pt x="3099" y="1686"/>
                  </a:lnTo>
                  <a:lnTo>
                    <a:pt x="3099" y="1686"/>
                  </a:lnTo>
                  <a:lnTo>
                    <a:pt x="3099" y="1686"/>
                  </a:lnTo>
                  <a:lnTo>
                    <a:pt x="3099" y="1686"/>
                  </a:lnTo>
                  <a:lnTo>
                    <a:pt x="3075" y="1686"/>
                  </a:lnTo>
                  <a:lnTo>
                    <a:pt x="3075" y="1686"/>
                  </a:lnTo>
                  <a:lnTo>
                    <a:pt x="3075" y="1686"/>
                  </a:lnTo>
                  <a:lnTo>
                    <a:pt x="3075" y="1686"/>
                  </a:lnTo>
                  <a:lnTo>
                    <a:pt x="3075" y="1710"/>
                  </a:lnTo>
                  <a:lnTo>
                    <a:pt x="3075" y="1710"/>
                  </a:lnTo>
                  <a:lnTo>
                    <a:pt x="3050" y="1710"/>
                  </a:lnTo>
                  <a:lnTo>
                    <a:pt x="3050" y="1710"/>
                  </a:lnTo>
                  <a:lnTo>
                    <a:pt x="3050" y="1710"/>
                  </a:lnTo>
                  <a:lnTo>
                    <a:pt x="3050" y="1710"/>
                  </a:lnTo>
                  <a:lnTo>
                    <a:pt x="3050" y="1710"/>
                  </a:lnTo>
                  <a:lnTo>
                    <a:pt x="3050" y="1710"/>
                  </a:lnTo>
                  <a:lnTo>
                    <a:pt x="3050" y="1710"/>
                  </a:lnTo>
                  <a:lnTo>
                    <a:pt x="3050" y="1736"/>
                  </a:lnTo>
                  <a:lnTo>
                    <a:pt x="3075" y="1736"/>
                  </a:lnTo>
                  <a:lnTo>
                    <a:pt x="3075" y="1736"/>
                  </a:lnTo>
                  <a:lnTo>
                    <a:pt x="3075" y="1736"/>
                  </a:lnTo>
                  <a:lnTo>
                    <a:pt x="3050" y="1736"/>
                  </a:lnTo>
                  <a:lnTo>
                    <a:pt x="3050" y="1736"/>
                  </a:lnTo>
                  <a:lnTo>
                    <a:pt x="3050" y="1736"/>
                  </a:lnTo>
                  <a:lnTo>
                    <a:pt x="3050" y="1736"/>
                  </a:lnTo>
                  <a:lnTo>
                    <a:pt x="3050" y="1736"/>
                  </a:lnTo>
                  <a:lnTo>
                    <a:pt x="3050" y="1736"/>
                  </a:lnTo>
                  <a:lnTo>
                    <a:pt x="3050" y="1736"/>
                  </a:lnTo>
                  <a:lnTo>
                    <a:pt x="3050" y="1736"/>
                  </a:lnTo>
                  <a:lnTo>
                    <a:pt x="3050" y="1736"/>
                  </a:lnTo>
                  <a:lnTo>
                    <a:pt x="3050" y="1736"/>
                  </a:lnTo>
                  <a:lnTo>
                    <a:pt x="3050" y="1736"/>
                  </a:lnTo>
                  <a:lnTo>
                    <a:pt x="3050" y="1736"/>
                  </a:lnTo>
                  <a:lnTo>
                    <a:pt x="3050" y="1736"/>
                  </a:lnTo>
                  <a:lnTo>
                    <a:pt x="3050" y="1736"/>
                  </a:lnTo>
                  <a:lnTo>
                    <a:pt x="3050" y="1736"/>
                  </a:lnTo>
                  <a:lnTo>
                    <a:pt x="3050" y="1736"/>
                  </a:lnTo>
                  <a:lnTo>
                    <a:pt x="3050" y="1736"/>
                  </a:lnTo>
                  <a:lnTo>
                    <a:pt x="3050" y="1760"/>
                  </a:lnTo>
                  <a:lnTo>
                    <a:pt x="3050" y="1760"/>
                  </a:lnTo>
                  <a:lnTo>
                    <a:pt x="3050" y="1760"/>
                  </a:lnTo>
                  <a:lnTo>
                    <a:pt x="3050" y="1760"/>
                  </a:lnTo>
                  <a:lnTo>
                    <a:pt x="3075" y="1760"/>
                  </a:lnTo>
                  <a:lnTo>
                    <a:pt x="3075" y="1760"/>
                  </a:lnTo>
                  <a:lnTo>
                    <a:pt x="3075" y="1760"/>
                  </a:lnTo>
                  <a:lnTo>
                    <a:pt x="3075" y="1736"/>
                  </a:lnTo>
                  <a:lnTo>
                    <a:pt x="3075" y="1736"/>
                  </a:lnTo>
                  <a:lnTo>
                    <a:pt x="3099" y="1736"/>
                  </a:lnTo>
                  <a:lnTo>
                    <a:pt x="3099" y="1736"/>
                  </a:lnTo>
                  <a:lnTo>
                    <a:pt x="3075" y="1760"/>
                  </a:lnTo>
                  <a:lnTo>
                    <a:pt x="3050" y="1760"/>
                  </a:lnTo>
                  <a:lnTo>
                    <a:pt x="3050" y="1760"/>
                  </a:lnTo>
                  <a:lnTo>
                    <a:pt x="3050" y="1760"/>
                  </a:lnTo>
                  <a:lnTo>
                    <a:pt x="3050" y="1760"/>
                  </a:lnTo>
                  <a:lnTo>
                    <a:pt x="3050" y="1785"/>
                  </a:lnTo>
                  <a:lnTo>
                    <a:pt x="3050" y="1785"/>
                  </a:lnTo>
                  <a:lnTo>
                    <a:pt x="3050" y="1785"/>
                  </a:lnTo>
                  <a:lnTo>
                    <a:pt x="3050" y="1785"/>
                  </a:lnTo>
                  <a:lnTo>
                    <a:pt x="3050" y="1785"/>
                  </a:lnTo>
                  <a:lnTo>
                    <a:pt x="3050" y="1785"/>
                  </a:lnTo>
                  <a:lnTo>
                    <a:pt x="3050" y="1785"/>
                  </a:lnTo>
                  <a:lnTo>
                    <a:pt x="3050" y="1785"/>
                  </a:lnTo>
                  <a:lnTo>
                    <a:pt x="3050" y="1785"/>
                  </a:lnTo>
                  <a:lnTo>
                    <a:pt x="3050" y="1785"/>
                  </a:lnTo>
                  <a:lnTo>
                    <a:pt x="3050" y="1785"/>
                  </a:lnTo>
                  <a:lnTo>
                    <a:pt x="3050" y="1785"/>
                  </a:lnTo>
                  <a:lnTo>
                    <a:pt x="3050" y="1785"/>
                  </a:lnTo>
                  <a:lnTo>
                    <a:pt x="3075" y="1785"/>
                  </a:lnTo>
                  <a:lnTo>
                    <a:pt x="3075" y="1785"/>
                  </a:lnTo>
                  <a:lnTo>
                    <a:pt x="3075" y="1785"/>
                  </a:lnTo>
                  <a:lnTo>
                    <a:pt x="3075" y="1785"/>
                  </a:lnTo>
                  <a:lnTo>
                    <a:pt x="3075" y="1785"/>
                  </a:lnTo>
                  <a:lnTo>
                    <a:pt x="3075" y="1785"/>
                  </a:lnTo>
                  <a:lnTo>
                    <a:pt x="3075" y="1785"/>
                  </a:lnTo>
                  <a:lnTo>
                    <a:pt x="3075" y="1809"/>
                  </a:lnTo>
                  <a:lnTo>
                    <a:pt x="3075" y="1809"/>
                  </a:lnTo>
                  <a:lnTo>
                    <a:pt x="3075" y="1809"/>
                  </a:lnTo>
                  <a:lnTo>
                    <a:pt x="3075" y="1809"/>
                  </a:lnTo>
                  <a:lnTo>
                    <a:pt x="3075" y="1809"/>
                  </a:lnTo>
                  <a:lnTo>
                    <a:pt x="3075" y="1809"/>
                  </a:lnTo>
                  <a:lnTo>
                    <a:pt x="3075" y="1809"/>
                  </a:lnTo>
                  <a:lnTo>
                    <a:pt x="3075" y="1809"/>
                  </a:lnTo>
                  <a:lnTo>
                    <a:pt x="3075" y="1809"/>
                  </a:lnTo>
                  <a:lnTo>
                    <a:pt x="3050" y="1809"/>
                  </a:lnTo>
                  <a:lnTo>
                    <a:pt x="3050" y="1809"/>
                  </a:lnTo>
                  <a:lnTo>
                    <a:pt x="3050" y="1809"/>
                  </a:lnTo>
                  <a:lnTo>
                    <a:pt x="3050" y="1809"/>
                  </a:lnTo>
                  <a:lnTo>
                    <a:pt x="3050" y="1809"/>
                  </a:lnTo>
                  <a:lnTo>
                    <a:pt x="3075" y="1809"/>
                  </a:lnTo>
                  <a:lnTo>
                    <a:pt x="3075" y="1809"/>
                  </a:lnTo>
                  <a:lnTo>
                    <a:pt x="3075" y="1809"/>
                  </a:lnTo>
                  <a:lnTo>
                    <a:pt x="3075" y="1809"/>
                  </a:lnTo>
                  <a:lnTo>
                    <a:pt x="3050" y="1809"/>
                  </a:lnTo>
                  <a:lnTo>
                    <a:pt x="3050" y="1809"/>
                  </a:lnTo>
                  <a:lnTo>
                    <a:pt x="3050" y="1809"/>
                  </a:lnTo>
                  <a:lnTo>
                    <a:pt x="3050" y="1785"/>
                  </a:lnTo>
                  <a:lnTo>
                    <a:pt x="3050" y="1785"/>
                  </a:lnTo>
                  <a:lnTo>
                    <a:pt x="3050" y="1785"/>
                  </a:lnTo>
                  <a:lnTo>
                    <a:pt x="3050" y="1785"/>
                  </a:lnTo>
                  <a:lnTo>
                    <a:pt x="3050" y="1785"/>
                  </a:lnTo>
                  <a:lnTo>
                    <a:pt x="3050" y="1785"/>
                  </a:lnTo>
                  <a:lnTo>
                    <a:pt x="3050" y="1785"/>
                  </a:lnTo>
                  <a:lnTo>
                    <a:pt x="3050" y="1785"/>
                  </a:lnTo>
                  <a:lnTo>
                    <a:pt x="3050" y="1785"/>
                  </a:lnTo>
                  <a:lnTo>
                    <a:pt x="3050" y="1785"/>
                  </a:lnTo>
                  <a:lnTo>
                    <a:pt x="3050" y="1785"/>
                  </a:lnTo>
                  <a:lnTo>
                    <a:pt x="3026" y="1785"/>
                  </a:lnTo>
                  <a:lnTo>
                    <a:pt x="3026" y="1785"/>
                  </a:lnTo>
                  <a:lnTo>
                    <a:pt x="3026" y="1785"/>
                  </a:lnTo>
                  <a:lnTo>
                    <a:pt x="3026" y="1785"/>
                  </a:lnTo>
                  <a:lnTo>
                    <a:pt x="3026" y="1785"/>
                  </a:lnTo>
                  <a:lnTo>
                    <a:pt x="3000" y="1785"/>
                  </a:lnTo>
                  <a:lnTo>
                    <a:pt x="3000" y="1785"/>
                  </a:lnTo>
                  <a:lnTo>
                    <a:pt x="3000" y="1809"/>
                  </a:lnTo>
                  <a:lnTo>
                    <a:pt x="3000" y="1809"/>
                  </a:lnTo>
                  <a:lnTo>
                    <a:pt x="3000" y="1809"/>
                  </a:lnTo>
                  <a:lnTo>
                    <a:pt x="2976" y="1809"/>
                  </a:lnTo>
                  <a:lnTo>
                    <a:pt x="2976" y="1835"/>
                  </a:lnTo>
                  <a:lnTo>
                    <a:pt x="2951" y="1835"/>
                  </a:lnTo>
                  <a:lnTo>
                    <a:pt x="2951" y="1859"/>
                  </a:lnTo>
                  <a:lnTo>
                    <a:pt x="2951" y="1859"/>
                  </a:lnTo>
                  <a:lnTo>
                    <a:pt x="2951" y="1859"/>
                  </a:lnTo>
                  <a:lnTo>
                    <a:pt x="2951" y="1859"/>
                  </a:lnTo>
                  <a:lnTo>
                    <a:pt x="2951" y="1859"/>
                  </a:lnTo>
                  <a:lnTo>
                    <a:pt x="2951" y="1859"/>
                  </a:lnTo>
                  <a:lnTo>
                    <a:pt x="2951" y="1859"/>
                  </a:lnTo>
                  <a:lnTo>
                    <a:pt x="2951" y="1859"/>
                  </a:lnTo>
                  <a:lnTo>
                    <a:pt x="2951" y="1884"/>
                  </a:lnTo>
                  <a:lnTo>
                    <a:pt x="2951" y="1884"/>
                  </a:lnTo>
                  <a:lnTo>
                    <a:pt x="2951" y="1884"/>
                  </a:lnTo>
                  <a:lnTo>
                    <a:pt x="2951" y="1884"/>
                  </a:lnTo>
                  <a:lnTo>
                    <a:pt x="2951" y="1884"/>
                  </a:lnTo>
                  <a:lnTo>
                    <a:pt x="2951" y="1909"/>
                  </a:lnTo>
                  <a:lnTo>
                    <a:pt x="2951" y="1909"/>
                  </a:lnTo>
                  <a:lnTo>
                    <a:pt x="2951" y="1909"/>
                  </a:lnTo>
                  <a:lnTo>
                    <a:pt x="2951" y="1909"/>
                  </a:lnTo>
                  <a:lnTo>
                    <a:pt x="2951" y="1909"/>
                  </a:lnTo>
                  <a:lnTo>
                    <a:pt x="2951" y="1909"/>
                  </a:lnTo>
                  <a:lnTo>
                    <a:pt x="2926" y="1909"/>
                  </a:lnTo>
                  <a:lnTo>
                    <a:pt x="2926" y="1909"/>
                  </a:lnTo>
                  <a:lnTo>
                    <a:pt x="2926" y="1909"/>
                  </a:lnTo>
                  <a:lnTo>
                    <a:pt x="2926" y="1909"/>
                  </a:lnTo>
                  <a:lnTo>
                    <a:pt x="2926" y="1909"/>
                  </a:lnTo>
                  <a:lnTo>
                    <a:pt x="2926" y="1909"/>
                  </a:lnTo>
                  <a:lnTo>
                    <a:pt x="2901" y="1909"/>
                  </a:lnTo>
                  <a:lnTo>
                    <a:pt x="2901" y="1909"/>
                  </a:lnTo>
                  <a:lnTo>
                    <a:pt x="2901" y="1909"/>
                  </a:lnTo>
                  <a:lnTo>
                    <a:pt x="2901" y="1934"/>
                  </a:lnTo>
                  <a:lnTo>
                    <a:pt x="2901" y="1934"/>
                  </a:lnTo>
                  <a:lnTo>
                    <a:pt x="2901" y="1934"/>
                  </a:lnTo>
                  <a:lnTo>
                    <a:pt x="2926" y="1934"/>
                  </a:lnTo>
                  <a:lnTo>
                    <a:pt x="2926" y="1934"/>
                  </a:lnTo>
                  <a:lnTo>
                    <a:pt x="2926" y="1934"/>
                  </a:lnTo>
                  <a:lnTo>
                    <a:pt x="2926" y="1934"/>
                  </a:lnTo>
                  <a:lnTo>
                    <a:pt x="2926" y="1934"/>
                  </a:lnTo>
                  <a:lnTo>
                    <a:pt x="2926" y="1934"/>
                  </a:lnTo>
                  <a:lnTo>
                    <a:pt x="2926" y="1934"/>
                  </a:lnTo>
                  <a:lnTo>
                    <a:pt x="2926" y="1934"/>
                  </a:lnTo>
                  <a:lnTo>
                    <a:pt x="2926" y="1934"/>
                  </a:lnTo>
                  <a:lnTo>
                    <a:pt x="2926" y="1934"/>
                  </a:lnTo>
                  <a:lnTo>
                    <a:pt x="2926" y="1934"/>
                  </a:lnTo>
                  <a:lnTo>
                    <a:pt x="2901" y="1934"/>
                  </a:lnTo>
                  <a:lnTo>
                    <a:pt x="2901" y="1934"/>
                  </a:lnTo>
                  <a:lnTo>
                    <a:pt x="2901" y="1934"/>
                  </a:lnTo>
                  <a:lnTo>
                    <a:pt x="2901" y="1934"/>
                  </a:lnTo>
                  <a:lnTo>
                    <a:pt x="2901" y="1934"/>
                  </a:lnTo>
                  <a:lnTo>
                    <a:pt x="2901" y="1934"/>
                  </a:lnTo>
                  <a:lnTo>
                    <a:pt x="2901" y="1934"/>
                  </a:lnTo>
                  <a:lnTo>
                    <a:pt x="2901" y="1934"/>
                  </a:lnTo>
                  <a:lnTo>
                    <a:pt x="2901" y="1934"/>
                  </a:lnTo>
                  <a:lnTo>
                    <a:pt x="2901" y="1934"/>
                  </a:lnTo>
                  <a:lnTo>
                    <a:pt x="2901" y="1934"/>
                  </a:lnTo>
                  <a:lnTo>
                    <a:pt x="2901" y="1934"/>
                  </a:lnTo>
                  <a:lnTo>
                    <a:pt x="2901" y="1934"/>
                  </a:lnTo>
                  <a:lnTo>
                    <a:pt x="2876" y="1959"/>
                  </a:lnTo>
                  <a:lnTo>
                    <a:pt x="2876" y="1959"/>
                  </a:lnTo>
                  <a:lnTo>
                    <a:pt x="2876" y="1959"/>
                  </a:lnTo>
                  <a:lnTo>
                    <a:pt x="2876" y="1959"/>
                  </a:lnTo>
                  <a:lnTo>
                    <a:pt x="2876" y="1959"/>
                  </a:lnTo>
                  <a:lnTo>
                    <a:pt x="2876" y="1959"/>
                  </a:lnTo>
                  <a:lnTo>
                    <a:pt x="2901" y="1983"/>
                  </a:lnTo>
                  <a:lnTo>
                    <a:pt x="2901" y="1983"/>
                  </a:lnTo>
                  <a:lnTo>
                    <a:pt x="2901" y="1983"/>
                  </a:lnTo>
                  <a:lnTo>
                    <a:pt x="2901" y="1983"/>
                  </a:lnTo>
                  <a:lnTo>
                    <a:pt x="2901" y="1959"/>
                  </a:lnTo>
                  <a:lnTo>
                    <a:pt x="2901" y="1959"/>
                  </a:lnTo>
                  <a:lnTo>
                    <a:pt x="2901" y="1959"/>
                  </a:lnTo>
                  <a:lnTo>
                    <a:pt x="2901" y="1959"/>
                  </a:lnTo>
                  <a:lnTo>
                    <a:pt x="2901" y="1959"/>
                  </a:lnTo>
                  <a:lnTo>
                    <a:pt x="2926" y="1959"/>
                  </a:lnTo>
                  <a:lnTo>
                    <a:pt x="2926" y="1959"/>
                  </a:lnTo>
                  <a:lnTo>
                    <a:pt x="2926" y="1959"/>
                  </a:lnTo>
                  <a:lnTo>
                    <a:pt x="2926" y="1983"/>
                  </a:lnTo>
                  <a:lnTo>
                    <a:pt x="2926" y="1983"/>
                  </a:lnTo>
                  <a:lnTo>
                    <a:pt x="2926" y="1983"/>
                  </a:lnTo>
                  <a:lnTo>
                    <a:pt x="2926" y="1983"/>
                  </a:lnTo>
                  <a:lnTo>
                    <a:pt x="2926" y="1983"/>
                  </a:lnTo>
                  <a:lnTo>
                    <a:pt x="2926" y="1983"/>
                  </a:lnTo>
                  <a:lnTo>
                    <a:pt x="2926" y="1983"/>
                  </a:lnTo>
                  <a:lnTo>
                    <a:pt x="2926" y="1983"/>
                  </a:lnTo>
                  <a:lnTo>
                    <a:pt x="2926" y="1983"/>
                  </a:lnTo>
                  <a:lnTo>
                    <a:pt x="2926" y="1983"/>
                  </a:lnTo>
                  <a:lnTo>
                    <a:pt x="2901" y="1983"/>
                  </a:lnTo>
                  <a:lnTo>
                    <a:pt x="2901" y="1983"/>
                  </a:lnTo>
                  <a:lnTo>
                    <a:pt x="2901" y="2008"/>
                  </a:lnTo>
                  <a:lnTo>
                    <a:pt x="2901" y="2008"/>
                  </a:lnTo>
                  <a:lnTo>
                    <a:pt x="2901" y="2008"/>
                  </a:lnTo>
                  <a:lnTo>
                    <a:pt x="2901" y="2008"/>
                  </a:lnTo>
                  <a:lnTo>
                    <a:pt x="2926" y="2033"/>
                  </a:lnTo>
                  <a:lnTo>
                    <a:pt x="2926" y="2033"/>
                  </a:lnTo>
                  <a:lnTo>
                    <a:pt x="2926" y="2033"/>
                  </a:lnTo>
                  <a:lnTo>
                    <a:pt x="2926" y="2033"/>
                  </a:lnTo>
                  <a:lnTo>
                    <a:pt x="2926" y="2033"/>
                  </a:lnTo>
                  <a:lnTo>
                    <a:pt x="2926" y="2033"/>
                  </a:lnTo>
                  <a:lnTo>
                    <a:pt x="2926" y="2033"/>
                  </a:lnTo>
                  <a:lnTo>
                    <a:pt x="2926" y="2033"/>
                  </a:lnTo>
                  <a:lnTo>
                    <a:pt x="2926" y="2033"/>
                  </a:lnTo>
                  <a:lnTo>
                    <a:pt x="2926" y="2033"/>
                  </a:lnTo>
                  <a:lnTo>
                    <a:pt x="2926" y="2033"/>
                  </a:lnTo>
                  <a:lnTo>
                    <a:pt x="2926" y="2033"/>
                  </a:lnTo>
                  <a:lnTo>
                    <a:pt x="2926" y="2033"/>
                  </a:lnTo>
                  <a:lnTo>
                    <a:pt x="2926" y="2033"/>
                  </a:lnTo>
                  <a:lnTo>
                    <a:pt x="2926" y="2033"/>
                  </a:lnTo>
                  <a:lnTo>
                    <a:pt x="2926" y="2058"/>
                  </a:lnTo>
                  <a:lnTo>
                    <a:pt x="2926" y="2058"/>
                  </a:lnTo>
                  <a:lnTo>
                    <a:pt x="2926" y="2058"/>
                  </a:lnTo>
                  <a:lnTo>
                    <a:pt x="2926" y="2058"/>
                  </a:lnTo>
                  <a:lnTo>
                    <a:pt x="2926" y="2058"/>
                  </a:lnTo>
                  <a:lnTo>
                    <a:pt x="2926" y="2058"/>
                  </a:lnTo>
                  <a:lnTo>
                    <a:pt x="2926" y="2058"/>
                  </a:lnTo>
                  <a:lnTo>
                    <a:pt x="2926" y="2058"/>
                  </a:lnTo>
                  <a:lnTo>
                    <a:pt x="2926" y="2058"/>
                  </a:lnTo>
                  <a:lnTo>
                    <a:pt x="2926" y="2058"/>
                  </a:lnTo>
                  <a:lnTo>
                    <a:pt x="2951" y="2082"/>
                  </a:lnTo>
                  <a:lnTo>
                    <a:pt x="2951" y="2082"/>
                  </a:lnTo>
                  <a:lnTo>
                    <a:pt x="2951" y="2082"/>
                  </a:lnTo>
                  <a:lnTo>
                    <a:pt x="2951" y="2082"/>
                  </a:lnTo>
                  <a:lnTo>
                    <a:pt x="2951" y="2058"/>
                  </a:lnTo>
                  <a:lnTo>
                    <a:pt x="2951" y="2058"/>
                  </a:lnTo>
                  <a:lnTo>
                    <a:pt x="2951" y="2058"/>
                  </a:lnTo>
                  <a:lnTo>
                    <a:pt x="2951" y="2058"/>
                  </a:lnTo>
                  <a:lnTo>
                    <a:pt x="2951" y="2058"/>
                  </a:lnTo>
                  <a:lnTo>
                    <a:pt x="2951" y="2058"/>
                  </a:lnTo>
                  <a:lnTo>
                    <a:pt x="2951" y="2033"/>
                  </a:lnTo>
                  <a:lnTo>
                    <a:pt x="2951" y="2033"/>
                  </a:lnTo>
                  <a:lnTo>
                    <a:pt x="2951" y="2033"/>
                  </a:lnTo>
                  <a:lnTo>
                    <a:pt x="2976" y="2033"/>
                  </a:lnTo>
                  <a:lnTo>
                    <a:pt x="2976" y="2033"/>
                  </a:lnTo>
                  <a:lnTo>
                    <a:pt x="2976" y="2033"/>
                  </a:lnTo>
                  <a:lnTo>
                    <a:pt x="2976" y="2033"/>
                  </a:lnTo>
                  <a:lnTo>
                    <a:pt x="2976" y="2033"/>
                  </a:lnTo>
                  <a:lnTo>
                    <a:pt x="2976" y="2033"/>
                  </a:lnTo>
                  <a:lnTo>
                    <a:pt x="2976" y="2033"/>
                  </a:lnTo>
                  <a:lnTo>
                    <a:pt x="2976" y="2033"/>
                  </a:lnTo>
                  <a:lnTo>
                    <a:pt x="2976" y="2033"/>
                  </a:lnTo>
                  <a:lnTo>
                    <a:pt x="2976" y="2033"/>
                  </a:lnTo>
                  <a:lnTo>
                    <a:pt x="2976" y="2033"/>
                  </a:lnTo>
                  <a:lnTo>
                    <a:pt x="2976" y="2008"/>
                  </a:lnTo>
                  <a:lnTo>
                    <a:pt x="2976" y="2008"/>
                  </a:lnTo>
                  <a:lnTo>
                    <a:pt x="2976" y="2008"/>
                  </a:lnTo>
                  <a:lnTo>
                    <a:pt x="2976" y="2008"/>
                  </a:lnTo>
                  <a:lnTo>
                    <a:pt x="2976" y="2008"/>
                  </a:lnTo>
                  <a:lnTo>
                    <a:pt x="2976" y="2008"/>
                  </a:lnTo>
                  <a:lnTo>
                    <a:pt x="2976" y="2008"/>
                  </a:lnTo>
                  <a:lnTo>
                    <a:pt x="2976" y="2008"/>
                  </a:lnTo>
                  <a:lnTo>
                    <a:pt x="2976" y="2008"/>
                  </a:lnTo>
                  <a:lnTo>
                    <a:pt x="2976" y="2008"/>
                  </a:lnTo>
                  <a:lnTo>
                    <a:pt x="2976" y="2008"/>
                  </a:lnTo>
                  <a:lnTo>
                    <a:pt x="2976" y="2008"/>
                  </a:lnTo>
                  <a:lnTo>
                    <a:pt x="2976" y="2008"/>
                  </a:lnTo>
                  <a:lnTo>
                    <a:pt x="2976" y="2008"/>
                  </a:lnTo>
                  <a:lnTo>
                    <a:pt x="3000" y="2008"/>
                  </a:lnTo>
                  <a:lnTo>
                    <a:pt x="3000" y="2008"/>
                  </a:lnTo>
                  <a:lnTo>
                    <a:pt x="3000" y="2008"/>
                  </a:lnTo>
                  <a:lnTo>
                    <a:pt x="3000" y="2008"/>
                  </a:lnTo>
                  <a:lnTo>
                    <a:pt x="3000" y="2008"/>
                  </a:lnTo>
                  <a:lnTo>
                    <a:pt x="3000" y="2008"/>
                  </a:lnTo>
                  <a:lnTo>
                    <a:pt x="3000" y="2008"/>
                  </a:lnTo>
                  <a:lnTo>
                    <a:pt x="3000" y="2008"/>
                  </a:lnTo>
                  <a:lnTo>
                    <a:pt x="3000" y="2008"/>
                  </a:lnTo>
                  <a:lnTo>
                    <a:pt x="3000" y="2008"/>
                  </a:lnTo>
                  <a:lnTo>
                    <a:pt x="3000" y="2008"/>
                  </a:lnTo>
                  <a:lnTo>
                    <a:pt x="3000" y="2008"/>
                  </a:lnTo>
                  <a:lnTo>
                    <a:pt x="3000" y="1983"/>
                  </a:lnTo>
                  <a:lnTo>
                    <a:pt x="3000" y="1983"/>
                  </a:lnTo>
                  <a:lnTo>
                    <a:pt x="3000" y="1983"/>
                  </a:lnTo>
                  <a:lnTo>
                    <a:pt x="3000" y="1983"/>
                  </a:lnTo>
                  <a:lnTo>
                    <a:pt x="3000" y="1983"/>
                  </a:lnTo>
                  <a:lnTo>
                    <a:pt x="3000" y="1983"/>
                  </a:lnTo>
                  <a:lnTo>
                    <a:pt x="3000" y="1983"/>
                  </a:lnTo>
                  <a:lnTo>
                    <a:pt x="3026" y="1983"/>
                  </a:lnTo>
                  <a:lnTo>
                    <a:pt x="3026" y="1983"/>
                  </a:lnTo>
                  <a:lnTo>
                    <a:pt x="3026" y="1983"/>
                  </a:lnTo>
                  <a:lnTo>
                    <a:pt x="3026" y="1983"/>
                  </a:lnTo>
                  <a:lnTo>
                    <a:pt x="3026" y="1983"/>
                  </a:lnTo>
                  <a:lnTo>
                    <a:pt x="3026" y="1983"/>
                  </a:lnTo>
                  <a:lnTo>
                    <a:pt x="3026" y="1983"/>
                  </a:lnTo>
                  <a:lnTo>
                    <a:pt x="3026" y="1983"/>
                  </a:lnTo>
                  <a:lnTo>
                    <a:pt x="3026" y="1983"/>
                  </a:lnTo>
                  <a:lnTo>
                    <a:pt x="3026" y="1959"/>
                  </a:lnTo>
                  <a:lnTo>
                    <a:pt x="3026" y="1959"/>
                  </a:lnTo>
                  <a:lnTo>
                    <a:pt x="3026" y="1959"/>
                  </a:lnTo>
                  <a:lnTo>
                    <a:pt x="3026" y="1983"/>
                  </a:lnTo>
                  <a:lnTo>
                    <a:pt x="3026" y="1983"/>
                  </a:lnTo>
                  <a:lnTo>
                    <a:pt x="3026" y="1983"/>
                  </a:lnTo>
                  <a:lnTo>
                    <a:pt x="3026" y="1983"/>
                  </a:lnTo>
                  <a:lnTo>
                    <a:pt x="3026" y="1983"/>
                  </a:lnTo>
                  <a:lnTo>
                    <a:pt x="3026" y="1983"/>
                  </a:lnTo>
                  <a:lnTo>
                    <a:pt x="3026" y="1983"/>
                  </a:lnTo>
                  <a:lnTo>
                    <a:pt x="3026" y="1983"/>
                  </a:lnTo>
                  <a:lnTo>
                    <a:pt x="3026" y="1983"/>
                  </a:lnTo>
                  <a:lnTo>
                    <a:pt x="3026" y="1983"/>
                  </a:lnTo>
                  <a:lnTo>
                    <a:pt x="3026" y="1983"/>
                  </a:lnTo>
                  <a:lnTo>
                    <a:pt x="3026" y="1983"/>
                  </a:lnTo>
                  <a:lnTo>
                    <a:pt x="3026" y="1983"/>
                  </a:lnTo>
                  <a:lnTo>
                    <a:pt x="3026" y="1983"/>
                  </a:lnTo>
                  <a:lnTo>
                    <a:pt x="3026" y="2008"/>
                  </a:lnTo>
                  <a:lnTo>
                    <a:pt x="3000" y="1983"/>
                  </a:lnTo>
                  <a:lnTo>
                    <a:pt x="3000" y="1983"/>
                  </a:lnTo>
                  <a:lnTo>
                    <a:pt x="3000" y="2008"/>
                  </a:lnTo>
                  <a:lnTo>
                    <a:pt x="3000" y="2008"/>
                  </a:lnTo>
                  <a:lnTo>
                    <a:pt x="3000" y="2008"/>
                  </a:lnTo>
                  <a:lnTo>
                    <a:pt x="3000" y="2008"/>
                  </a:lnTo>
                  <a:lnTo>
                    <a:pt x="3000" y="2008"/>
                  </a:lnTo>
                  <a:lnTo>
                    <a:pt x="3000" y="2008"/>
                  </a:lnTo>
                  <a:lnTo>
                    <a:pt x="3000" y="2008"/>
                  </a:lnTo>
                  <a:lnTo>
                    <a:pt x="3000" y="2008"/>
                  </a:lnTo>
                  <a:lnTo>
                    <a:pt x="3000" y="2008"/>
                  </a:lnTo>
                  <a:lnTo>
                    <a:pt x="2976" y="2008"/>
                  </a:lnTo>
                  <a:lnTo>
                    <a:pt x="2976" y="2008"/>
                  </a:lnTo>
                  <a:lnTo>
                    <a:pt x="2976" y="2008"/>
                  </a:lnTo>
                  <a:lnTo>
                    <a:pt x="2976" y="2008"/>
                  </a:lnTo>
                  <a:lnTo>
                    <a:pt x="2976" y="2008"/>
                  </a:lnTo>
                  <a:lnTo>
                    <a:pt x="2976" y="2008"/>
                  </a:lnTo>
                  <a:lnTo>
                    <a:pt x="2976" y="2033"/>
                  </a:lnTo>
                  <a:lnTo>
                    <a:pt x="2976" y="2033"/>
                  </a:lnTo>
                  <a:lnTo>
                    <a:pt x="2976" y="2033"/>
                  </a:lnTo>
                  <a:lnTo>
                    <a:pt x="2976" y="2033"/>
                  </a:lnTo>
                  <a:lnTo>
                    <a:pt x="2976" y="2033"/>
                  </a:lnTo>
                  <a:lnTo>
                    <a:pt x="2976" y="2033"/>
                  </a:lnTo>
                  <a:lnTo>
                    <a:pt x="2976" y="2033"/>
                  </a:lnTo>
                  <a:lnTo>
                    <a:pt x="2976" y="2033"/>
                  </a:lnTo>
                  <a:lnTo>
                    <a:pt x="2976" y="2033"/>
                  </a:lnTo>
                  <a:lnTo>
                    <a:pt x="2976" y="2033"/>
                  </a:lnTo>
                  <a:lnTo>
                    <a:pt x="2976" y="2033"/>
                  </a:lnTo>
                  <a:lnTo>
                    <a:pt x="2976" y="2033"/>
                  </a:lnTo>
                  <a:lnTo>
                    <a:pt x="2951" y="2033"/>
                  </a:lnTo>
                  <a:lnTo>
                    <a:pt x="2951" y="2033"/>
                  </a:lnTo>
                  <a:lnTo>
                    <a:pt x="2951" y="2058"/>
                  </a:lnTo>
                  <a:lnTo>
                    <a:pt x="2951" y="2058"/>
                  </a:lnTo>
                  <a:lnTo>
                    <a:pt x="2951" y="2058"/>
                  </a:lnTo>
                  <a:lnTo>
                    <a:pt x="2976" y="2058"/>
                  </a:lnTo>
                  <a:lnTo>
                    <a:pt x="2976" y="2058"/>
                  </a:lnTo>
                  <a:lnTo>
                    <a:pt x="2976" y="2058"/>
                  </a:lnTo>
                  <a:lnTo>
                    <a:pt x="2976" y="2058"/>
                  </a:lnTo>
                  <a:lnTo>
                    <a:pt x="2976" y="2058"/>
                  </a:lnTo>
                  <a:lnTo>
                    <a:pt x="2976" y="2058"/>
                  </a:lnTo>
                  <a:lnTo>
                    <a:pt x="2976" y="2058"/>
                  </a:lnTo>
                  <a:lnTo>
                    <a:pt x="2976" y="2058"/>
                  </a:lnTo>
                  <a:lnTo>
                    <a:pt x="2976" y="2058"/>
                  </a:lnTo>
                  <a:lnTo>
                    <a:pt x="2976" y="2058"/>
                  </a:lnTo>
                  <a:lnTo>
                    <a:pt x="2976" y="2058"/>
                  </a:lnTo>
                  <a:lnTo>
                    <a:pt x="2976" y="2058"/>
                  </a:lnTo>
                  <a:lnTo>
                    <a:pt x="2976" y="2033"/>
                  </a:lnTo>
                  <a:lnTo>
                    <a:pt x="2976" y="2033"/>
                  </a:lnTo>
                  <a:lnTo>
                    <a:pt x="2976" y="2058"/>
                  </a:lnTo>
                  <a:lnTo>
                    <a:pt x="2976" y="2058"/>
                  </a:lnTo>
                  <a:lnTo>
                    <a:pt x="2976" y="2058"/>
                  </a:lnTo>
                  <a:lnTo>
                    <a:pt x="2976" y="2058"/>
                  </a:lnTo>
                  <a:lnTo>
                    <a:pt x="2976" y="2058"/>
                  </a:lnTo>
                  <a:lnTo>
                    <a:pt x="2976" y="2058"/>
                  </a:lnTo>
                  <a:lnTo>
                    <a:pt x="2976" y="2058"/>
                  </a:lnTo>
                  <a:lnTo>
                    <a:pt x="2976" y="2058"/>
                  </a:lnTo>
                  <a:lnTo>
                    <a:pt x="2976" y="2082"/>
                  </a:lnTo>
                  <a:lnTo>
                    <a:pt x="2976" y="2082"/>
                  </a:lnTo>
                  <a:lnTo>
                    <a:pt x="2976" y="2082"/>
                  </a:lnTo>
                  <a:lnTo>
                    <a:pt x="2976" y="2082"/>
                  </a:lnTo>
                  <a:lnTo>
                    <a:pt x="2976" y="2082"/>
                  </a:lnTo>
                  <a:lnTo>
                    <a:pt x="2976" y="2082"/>
                  </a:lnTo>
                  <a:lnTo>
                    <a:pt x="2976" y="2082"/>
                  </a:lnTo>
                  <a:lnTo>
                    <a:pt x="2976" y="2082"/>
                  </a:lnTo>
                  <a:lnTo>
                    <a:pt x="2976" y="2082"/>
                  </a:lnTo>
                  <a:lnTo>
                    <a:pt x="2976" y="2082"/>
                  </a:lnTo>
                  <a:lnTo>
                    <a:pt x="3000" y="2082"/>
                  </a:lnTo>
                  <a:lnTo>
                    <a:pt x="3000" y="2082"/>
                  </a:lnTo>
                  <a:lnTo>
                    <a:pt x="3000" y="2082"/>
                  </a:lnTo>
                  <a:lnTo>
                    <a:pt x="3000" y="2082"/>
                  </a:lnTo>
                  <a:lnTo>
                    <a:pt x="3000" y="2082"/>
                  </a:lnTo>
                  <a:lnTo>
                    <a:pt x="3000" y="2082"/>
                  </a:lnTo>
                  <a:lnTo>
                    <a:pt x="3000" y="2082"/>
                  </a:lnTo>
                  <a:lnTo>
                    <a:pt x="3000" y="2082"/>
                  </a:lnTo>
                  <a:lnTo>
                    <a:pt x="3000" y="2082"/>
                  </a:lnTo>
                  <a:lnTo>
                    <a:pt x="3000" y="2082"/>
                  </a:lnTo>
                  <a:lnTo>
                    <a:pt x="3000" y="2082"/>
                  </a:lnTo>
                  <a:lnTo>
                    <a:pt x="3000" y="2082"/>
                  </a:lnTo>
                  <a:lnTo>
                    <a:pt x="3000" y="2082"/>
                  </a:lnTo>
                  <a:lnTo>
                    <a:pt x="3000" y="2082"/>
                  </a:lnTo>
                  <a:lnTo>
                    <a:pt x="2976" y="2082"/>
                  </a:lnTo>
                  <a:lnTo>
                    <a:pt x="2976" y="2082"/>
                  </a:lnTo>
                  <a:lnTo>
                    <a:pt x="2976" y="2082"/>
                  </a:lnTo>
                  <a:lnTo>
                    <a:pt x="2976" y="2082"/>
                  </a:lnTo>
                  <a:lnTo>
                    <a:pt x="2951" y="2107"/>
                  </a:lnTo>
                  <a:lnTo>
                    <a:pt x="2951" y="2107"/>
                  </a:lnTo>
                  <a:lnTo>
                    <a:pt x="2976" y="2107"/>
                  </a:lnTo>
                  <a:lnTo>
                    <a:pt x="2976" y="2107"/>
                  </a:lnTo>
                  <a:lnTo>
                    <a:pt x="2976" y="2107"/>
                  </a:lnTo>
                  <a:lnTo>
                    <a:pt x="2976" y="2107"/>
                  </a:lnTo>
                  <a:lnTo>
                    <a:pt x="2976" y="2107"/>
                  </a:lnTo>
                  <a:lnTo>
                    <a:pt x="2976" y="2107"/>
                  </a:lnTo>
                  <a:lnTo>
                    <a:pt x="3000" y="2107"/>
                  </a:lnTo>
                  <a:lnTo>
                    <a:pt x="3000" y="2107"/>
                  </a:lnTo>
                  <a:lnTo>
                    <a:pt x="3000" y="2107"/>
                  </a:lnTo>
                  <a:lnTo>
                    <a:pt x="3000" y="2107"/>
                  </a:lnTo>
                  <a:lnTo>
                    <a:pt x="3000" y="2107"/>
                  </a:lnTo>
                  <a:lnTo>
                    <a:pt x="3000" y="2132"/>
                  </a:lnTo>
                  <a:lnTo>
                    <a:pt x="3000" y="2132"/>
                  </a:lnTo>
                  <a:lnTo>
                    <a:pt x="3000" y="2107"/>
                  </a:lnTo>
                  <a:lnTo>
                    <a:pt x="3000" y="2107"/>
                  </a:lnTo>
                  <a:lnTo>
                    <a:pt x="3000" y="2107"/>
                  </a:lnTo>
                  <a:lnTo>
                    <a:pt x="3000" y="2107"/>
                  </a:lnTo>
                  <a:lnTo>
                    <a:pt x="3026" y="2107"/>
                  </a:lnTo>
                  <a:lnTo>
                    <a:pt x="3026" y="2107"/>
                  </a:lnTo>
                  <a:lnTo>
                    <a:pt x="3026" y="2132"/>
                  </a:lnTo>
                  <a:lnTo>
                    <a:pt x="3026" y="2132"/>
                  </a:lnTo>
                  <a:lnTo>
                    <a:pt x="3026" y="2132"/>
                  </a:lnTo>
                  <a:lnTo>
                    <a:pt x="3026" y="2132"/>
                  </a:lnTo>
                  <a:lnTo>
                    <a:pt x="3026" y="2132"/>
                  </a:lnTo>
                  <a:lnTo>
                    <a:pt x="3026" y="2132"/>
                  </a:lnTo>
                  <a:lnTo>
                    <a:pt x="3050" y="2132"/>
                  </a:lnTo>
                  <a:lnTo>
                    <a:pt x="3075" y="2132"/>
                  </a:lnTo>
                  <a:lnTo>
                    <a:pt x="3075" y="2132"/>
                  </a:lnTo>
                  <a:lnTo>
                    <a:pt x="3075" y="2132"/>
                  </a:lnTo>
                  <a:lnTo>
                    <a:pt x="3099" y="2132"/>
                  </a:lnTo>
                  <a:lnTo>
                    <a:pt x="3099" y="2132"/>
                  </a:lnTo>
                  <a:lnTo>
                    <a:pt x="3099" y="2132"/>
                  </a:lnTo>
                  <a:lnTo>
                    <a:pt x="3099" y="2132"/>
                  </a:lnTo>
                  <a:lnTo>
                    <a:pt x="3099" y="2132"/>
                  </a:lnTo>
                  <a:lnTo>
                    <a:pt x="3099" y="2132"/>
                  </a:lnTo>
                  <a:lnTo>
                    <a:pt x="3099" y="2132"/>
                  </a:lnTo>
                  <a:lnTo>
                    <a:pt x="3099" y="2132"/>
                  </a:lnTo>
                  <a:lnTo>
                    <a:pt x="3099" y="2132"/>
                  </a:lnTo>
                  <a:lnTo>
                    <a:pt x="3099" y="2132"/>
                  </a:lnTo>
                  <a:lnTo>
                    <a:pt x="3099" y="2132"/>
                  </a:lnTo>
                  <a:lnTo>
                    <a:pt x="3099" y="2132"/>
                  </a:lnTo>
                  <a:lnTo>
                    <a:pt x="3125" y="2107"/>
                  </a:lnTo>
                  <a:lnTo>
                    <a:pt x="3125" y="2107"/>
                  </a:lnTo>
                  <a:lnTo>
                    <a:pt x="3125" y="2132"/>
                  </a:lnTo>
                  <a:lnTo>
                    <a:pt x="3099" y="2132"/>
                  </a:lnTo>
                  <a:lnTo>
                    <a:pt x="3099" y="2132"/>
                  </a:lnTo>
                  <a:lnTo>
                    <a:pt x="3099" y="2132"/>
                  </a:lnTo>
                  <a:lnTo>
                    <a:pt x="3099" y="2132"/>
                  </a:lnTo>
                  <a:lnTo>
                    <a:pt x="3099" y="2132"/>
                  </a:lnTo>
                  <a:lnTo>
                    <a:pt x="3125" y="2132"/>
                  </a:lnTo>
                  <a:lnTo>
                    <a:pt x="3125" y="2132"/>
                  </a:lnTo>
                  <a:lnTo>
                    <a:pt x="3125" y="2132"/>
                  </a:lnTo>
                  <a:lnTo>
                    <a:pt x="3125" y="2132"/>
                  </a:lnTo>
                  <a:lnTo>
                    <a:pt x="3125" y="2132"/>
                  </a:lnTo>
                  <a:lnTo>
                    <a:pt x="3099" y="2157"/>
                  </a:lnTo>
                  <a:lnTo>
                    <a:pt x="3099" y="2132"/>
                  </a:lnTo>
                  <a:lnTo>
                    <a:pt x="3099" y="2132"/>
                  </a:lnTo>
                  <a:lnTo>
                    <a:pt x="3099" y="2132"/>
                  </a:lnTo>
                  <a:lnTo>
                    <a:pt x="3099" y="2132"/>
                  </a:lnTo>
                  <a:lnTo>
                    <a:pt x="3075" y="2132"/>
                  </a:lnTo>
                  <a:lnTo>
                    <a:pt x="3075" y="2157"/>
                  </a:lnTo>
                  <a:lnTo>
                    <a:pt x="3099" y="2157"/>
                  </a:lnTo>
                  <a:lnTo>
                    <a:pt x="3125" y="2157"/>
                  </a:lnTo>
                  <a:lnTo>
                    <a:pt x="3125" y="2181"/>
                  </a:lnTo>
                  <a:lnTo>
                    <a:pt x="3125" y="2181"/>
                  </a:lnTo>
                  <a:lnTo>
                    <a:pt x="3125" y="2181"/>
                  </a:lnTo>
                  <a:lnTo>
                    <a:pt x="3125" y="2181"/>
                  </a:lnTo>
                  <a:lnTo>
                    <a:pt x="3125" y="2181"/>
                  </a:lnTo>
                  <a:lnTo>
                    <a:pt x="3125" y="2181"/>
                  </a:lnTo>
                  <a:lnTo>
                    <a:pt x="3125" y="2181"/>
                  </a:lnTo>
                  <a:lnTo>
                    <a:pt x="3125" y="2181"/>
                  </a:lnTo>
                  <a:lnTo>
                    <a:pt x="3099" y="2206"/>
                  </a:lnTo>
                  <a:lnTo>
                    <a:pt x="3099" y="2206"/>
                  </a:lnTo>
                  <a:lnTo>
                    <a:pt x="3099" y="2206"/>
                  </a:lnTo>
                  <a:lnTo>
                    <a:pt x="3099" y="2206"/>
                  </a:lnTo>
                  <a:lnTo>
                    <a:pt x="3099" y="2206"/>
                  </a:lnTo>
                  <a:lnTo>
                    <a:pt x="3099" y="2206"/>
                  </a:lnTo>
                  <a:lnTo>
                    <a:pt x="3099" y="2206"/>
                  </a:lnTo>
                  <a:lnTo>
                    <a:pt x="3075" y="2206"/>
                  </a:lnTo>
                  <a:lnTo>
                    <a:pt x="3099" y="2181"/>
                  </a:lnTo>
                  <a:lnTo>
                    <a:pt x="3099" y="2181"/>
                  </a:lnTo>
                  <a:lnTo>
                    <a:pt x="3099" y="2181"/>
                  </a:lnTo>
                  <a:lnTo>
                    <a:pt x="3099" y="2181"/>
                  </a:lnTo>
                  <a:lnTo>
                    <a:pt x="3099" y="2181"/>
                  </a:lnTo>
                  <a:lnTo>
                    <a:pt x="3099" y="2181"/>
                  </a:lnTo>
                  <a:lnTo>
                    <a:pt x="3099" y="2181"/>
                  </a:lnTo>
                  <a:lnTo>
                    <a:pt x="3099" y="2181"/>
                  </a:lnTo>
                  <a:lnTo>
                    <a:pt x="3099" y="2157"/>
                  </a:lnTo>
                  <a:lnTo>
                    <a:pt x="3099" y="2157"/>
                  </a:lnTo>
                  <a:lnTo>
                    <a:pt x="3099" y="2157"/>
                  </a:lnTo>
                  <a:lnTo>
                    <a:pt x="3075" y="2157"/>
                  </a:lnTo>
                  <a:lnTo>
                    <a:pt x="3075" y="2157"/>
                  </a:lnTo>
                  <a:lnTo>
                    <a:pt x="3075" y="2157"/>
                  </a:lnTo>
                  <a:lnTo>
                    <a:pt x="3075" y="2157"/>
                  </a:lnTo>
                  <a:lnTo>
                    <a:pt x="3075" y="2157"/>
                  </a:lnTo>
                  <a:lnTo>
                    <a:pt x="3075" y="2157"/>
                  </a:lnTo>
                  <a:lnTo>
                    <a:pt x="3075" y="2181"/>
                  </a:lnTo>
                  <a:lnTo>
                    <a:pt x="3050" y="2181"/>
                  </a:lnTo>
                  <a:lnTo>
                    <a:pt x="3050" y="2181"/>
                  </a:lnTo>
                  <a:lnTo>
                    <a:pt x="3050" y="2181"/>
                  </a:lnTo>
                  <a:lnTo>
                    <a:pt x="3050" y="2181"/>
                  </a:lnTo>
                  <a:lnTo>
                    <a:pt x="3050" y="2181"/>
                  </a:lnTo>
                  <a:lnTo>
                    <a:pt x="3050" y="2181"/>
                  </a:lnTo>
                  <a:lnTo>
                    <a:pt x="3050" y="2181"/>
                  </a:lnTo>
                  <a:lnTo>
                    <a:pt x="3026" y="2181"/>
                  </a:lnTo>
                  <a:lnTo>
                    <a:pt x="3026" y="2206"/>
                  </a:lnTo>
                  <a:lnTo>
                    <a:pt x="3026" y="2206"/>
                  </a:lnTo>
                  <a:lnTo>
                    <a:pt x="3026" y="2206"/>
                  </a:lnTo>
                  <a:lnTo>
                    <a:pt x="3026" y="2206"/>
                  </a:lnTo>
                  <a:lnTo>
                    <a:pt x="3026" y="2181"/>
                  </a:lnTo>
                  <a:lnTo>
                    <a:pt x="3026" y="2181"/>
                  </a:lnTo>
                  <a:lnTo>
                    <a:pt x="3026" y="2181"/>
                  </a:lnTo>
                  <a:lnTo>
                    <a:pt x="3026" y="2181"/>
                  </a:lnTo>
                  <a:lnTo>
                    <a:pt x="3026" y="2181"/>
                  </a:lnTo>
                  <a:lnTo>
                    <a:pt x="3026" y="2181"/>
                  </a:lnTo>
                  <a:lnTo>
                    <a:pt x="3026" y="2181"/>
                  </a:lnTo>
                  <a:lnTo>
                    <a:pt x="3026" y="2181"/>
                  </a:lnTo>
                  <a:lnTo>
                    <a:pt x="3026" y="2181"/>
                  </a:lnTo>
                  <a:lnTo>
                    <a:pt x="3026" y="2181"/>
                  </a:lnTo>
                  <a:lnTo>
                    <a:pt x="3026" y="2181"/>
                  </a:lnTo>
                  <a:lnTo>
                    <a:pt x="3026" y="2181"/>
                  </a:lnTo>
                  <a:lnTo>
                    <a:pt x="3026" y="2181"/>
                  </a:lnTo>
                  <a:lnTo>
                    <a:pt x="3026" y="2181"/>
                  </a:lnTo>
                  <a:lnTo>
                    <a:pt x="3050" y="2181"/>
                  </a:lnTo>
                  <a:lnTo>
                    <a:pt x="3050" y="2181"/>
                  </a:lnTo>
                  <a:lnTo>
                    <a:pt x="3050" y="2181"/>
                  </a:lnTo>
                  <a:lnTo>
                    <a:pt x="3050" y="2181"/>
                  </a:lnTo>
                  <a:lnTo>
                    <a:pt x="3050" y="2181"/>
                  </a:lnTo>
                  <a:lnTo>
                    <a:pt x="3050" y="2157"/>
                  </a:lnTo>
                  <a:lnTo>
                    <a:pt x="3050" y="2157"/>
                  </a:lnTo>
                  <a:lnTo>
                    <a:pt x="3050" y="2157"/>
                  </a:lnTo>
                  <a:lnTo>
                    <a:pt x="3050" y="2157"/>
                  </a:lnTo>
                  <a:lnTo>
                    <a:pt x="3050" y="2157"/>
                  </a:lnTo>
                  <a:lnTo>
                    <a:pt x="3050" y="2157"/>
                  </a:lnTo>
                  <a:lnTo>
                    <a:pt x="3050" y="2157"/>
                  </a:lnTo>
                  <a:lnTo>
                    <a:pt x="3050" y="2157"/>
                  </a:lnTo>
                  <a:lnTo>
                    <a:pt x="3050" y="2157"/>
                  </a:lnTo>
                  <a:lnTo>
                    <a:pt x="3050" y="2157"/>
                  </a:lnTo>
                  <a:lnTo>
                    <a:pt x="3050" y="2157"/>
                  </a:lnTo>
                  <a:lnTo>
                    <a:pt x="3050" y="2157"/>
                  </a:lnTo>
                  <a:lnTo>
                    <a:pt x="3050" y="2157"/>
                  </a:lnTo>
                  <a:lnTo>
                    <a:pt x="3050" y="2157"/>
                  </a:lnTo>
                  <a:lnTo>
                    <a:pt x="3026" y="2157"/>
                  </a:lnTo>
                  <a:lnTo>
                    <a:pt x="3026" y="2157"/>
                  </a:lnTo>
                  <a:lnTo>
                    <a:pt x="3026" y="2132"/>
                  </a:lnTo>
                  <a:lnTo>
                    <a:pt x="3026" y="2132"/>
                  </a:lnTo>
                  <a:lnTo>
                    <a:pt x="3000" y="2132"/>
                  </a:lnTo>
                  <a:lnTo>
                    <a:pt x="3000" y="2132"/>
                  </a:lnTo>
                  <a:lnTo>
                    <a:pt x="3000" y="2132"/>
                  </a:lnTo>
                  <a:lnTo>
                    <a:pt x="3026" y="2132"/>
                  </a:lnTo>
                  <a:lnTo>
                    <a:pt x="3026" y="2132"/>
                  </a:lnTo>
                  <a:lnTo>
                    <a:pt x="3000" y="2107"/>
                  </a:lnTo>
                  <a:lnTo>
                    <a:pt x="3000" y="2107"/>
                  </a:lnTo>
                  <a:lnTo>
                    <a:pt x="3000" y="2132"/>
                  </a:lnTo>
                  <a:lnTo>
                    <a:pt x="3000" y="2132"/>
                  </a:lnTo>
                  <a:lnTo>
                    <a:pt x="3000" y="2132"/>
                  </a:lnTo>
                  <a:lnTo>
                    <a:pt x="3000" y="2132"/>
                  </a:lnTo>
                  <a:lnTo>
                    <a:pt x="3000" y="2132"/>
                  </a:lnTo>
                  <a:lnTo>
                    <a:pt x="3000" y="2132"/>
                  </a:lnTo>
                  <a:lnTo>
                    <a:pt x="3000" y="2132"/>
                  </a:lnTo>
                  <a:lnTo>
                    <a:pt x="3000" y="2107"/>
                  </a:lnTo>
                  <a:lnTo>
                    <a:pt x="2976" y="2107"/>
                  </a:lnTo>
                  <a:lnTo>
                    <a:pt x="2976" y="2107"/>
                  </a:lnTo>
                  <a:lnTo>
                    <a:pt x="2976" y="2107"/>
                  </a:lnTo>
                  <a:lnTo>
                    <a:pt x="2976" y="2132"/>
                  </a:lnTo>
                  <a:lnTo>
                    <a:pt x="2976" y="2132"/>
                  </a:lnTo>
                  <a:lnTo>
                    <a:pt x="3000" y="2132"/>
                  </a:lnTo>
                  <a:lnTo>
                    <a:pt x="2976" y="2132"/>
                  </a:lnTo>
                  <a:lnTo>
                    <a:pt x="2976" y="2132"/>
                  </a:lnTo>
                  <a:lnTo>
                    <a:pt x="2976" y="2132"/>
                  </a:lnTo>
                  <a:lnTo>
                    <a:pt x="2976" y="2132"/>
                  </a:lnTo>
                  <a:lnTo>
                    <a:pt x="2976" y="2132"/>
                  </a:lnTo>
                  <a:lnTo>
                    <a:pt x="2976" y="2132"/>
                  </a:lnTo>
                  <a:lnTo>
                    <a:pt x="2976" y="2132"/>
                  </a:lnTo>
                  <a:lnTo>
                    <a:pt x="2976" y="2157"/>
                  </a:lnTo>
                  <a:lnTo>
                    <a:pt x="2976" y="2157"/>
                  </a:lnTo>
                  <a:lnTo>
                    <a:pt x="2976" y="2157"/>
                  </a:lnTo>
                  <a:lnTo>
                    <a:pt x="2976" y="2157"/>
                  </a:lnTo>
                  <a:lnTo>
                    <a:pt x="2951" y="2157"/>
                  </a:lnTo>
                  <a:lnTo>
                    <a:pt x="2951" y="2157"/>
                  </a:lnTo>
                  <a:lnTo>
                    <a:pt x="2951" y="2157"/>
                  </a:lnTo>
                  <a:lnTo>
                    <a:pt x="2951" y="2181"/>
                  </a:lnTo>
                  <a:lnTo>
                    <a:pt x="2951" y="2181"/>
                  </a:lnTo>
                  <a:lnTo>
                    <a:pt x="2951" y="2181"/>
                  </a:lnTo>
                  <a:lnTo>
                    <a:pt x="2951" y="2181"/>
                  </a:lnTo>
                  <a:lnTo>
                    <a:pt x="2951" y="2181"/>
                  </a:lnTo>
                  <a:lnTo>
                    <a:pt x="2926" y="2181"/>
                  </a:lnTo>
                  <a:lnTo>
                    <a:pt x="2926" y="2181"/>
                  </a:lnTo>
                  <a:lnTo>
                    <a:pt x="2926" y="2181"/>
                  </a:lnTo>
                  <a:lnTo>
                    <a:pt x="2926" y="2181"/>
                  </a:lnTo>
                  <a:lnTo>
                    <a:pt x="2926" y="2181"/>
                  </a:lnTo>
                  <a:lnTo>
                    <a:pt x="2926" y="2181"/>
                  </a:lnTo>
                  <a:lnTo>
                    <a:pt x="2926" y="2181"/>
                  </a:lnTo>
                  <a:lnTo>
                    <a:pt x="2926" y="2181"/>
                  </a:lnTo>
                  <a:lnTo>
                    <a:pt x="2951" y="2206"/>
                  </a:lnTo>
                  <a:lnTo>
                    <a:pt x="2951" y="2206"/>
                  </a:lnTo>
                  <a:lnTo>
                    <a:pt x="2951" y="2206"/>
                  </a:lnTo>
                  <a:lnTo>
                    <a:pt x="2951" y="2181"/>
                  </a:lnTo>
                  <a:lnTo>
                    <a:pt x="2976" y="2181"/>
                  </a:lnTo>
                  <a:lnTo>
                    <a:pt x="2976" y="2181"/>
                  </a:lnTo>
                  <a:lnTo>
                    <a:pt x="2976" y="2206"/>
                  </a:lnTo>
                  <a:lnTo>
                    <a:pt x="2976" y="2206"/>
                  </a:lnTo>
                  <a:lnTo>
                    <a:pt x="2976" y="2206"/>
                  </a:lnTo>
                  <a:lnTo>
                    <a:pt x="2976" y="2206"/>
                  </a:lnTo>
                  <a:lnTo>
                    <a:pt x="2976" y="2206"/>
                  </a:lnTo>
                  <a:lnTo>
                    <a:pt x="2951" y="2206"/>
                  </a:lnTo>
                  <a:lnTo>
                    <a:pt x="2951" y="2206"/>
                  </a:lnTo>
                  <a:lnTo>
                    <a:pt x="2951" y="2206"/>
                  </a:lnTo>
                  <a:lnTo>
                    <a:pt x="2951" y="2206"/>
                  </a:lnTo>
                  <a:lnTo>
                    <a:pt x="2951" y="2206"/>
                  </a:lnTo>
                  <a:lnTo>
                    <a:pt x="2951" y="2206"/>
                  </a:lnTo>
                  <a:lnTo>
                    <a:pt x="2951" y="2206"/>
                  </a:lnTo>
                  <a:lnTo>
                    <a:pt x="2951" y="2206"/>
                  </a:lnTo>
                  <a:lnTo>
                    <a:pt x="2951" y="2206"/>
                  </a:lnTo>
                  <a:lnTo>
                    <a:pt x="2951" y="2206"/>
                  </a:lnTo>
                  <a:lnTo>
                    <a:pt x="2951" y="2231"/>
                  </a:lnTo>
                  <a:lnTo>
                    <a:pt x="2951" y="2231"/>
                  </a:lnTo>
                  <a:lnTo>
                    <a:pt x="2951" y="2231"/>
                  </a:lnTo>
                  <a:lnTo>
                    <a:pt x="2951" y="2231"/>
                  </a:lnTo>
                  <a:lnTo>
                    <a:pt x="2976" y="2256"/>
                  </a:lnTo>
                  <a:lnTo>
                    <a:pt x="2976" y="2256"/>
                  </a:lnTo>
                  <a:lnTo>
                    <a:pt x="2976" y="2256"/>
                  </a:lnTo>
                  <a:lnTo>
                    <a:pt x="2976" y="2256"/>
                  </a:lnTo>
                  <a:lnTo>
                    <a:pt x="3000" y="2231"/>
                  </a:lnTo>
                  <a:lnTo>
                    <a:pt x="3000" y="2256"/>
                  </a:lnTo>
                  <a:lnTo>
                    <a:pt x="3000" y="2256"/>
                  </a:lnTo>
                  <a:lnTo>
                    <a:pt x="3000" y="2256"/>
                  </a:lnTo>
                  <a:lnTo>
                    <a:pt x="3000" y="2256"/>
                  </a:lnTo>
                  <a:lnTo>
                    <a:pt x="3000" y="2256"/>
                  </a:lnTo>
                  <a:lnTo>
                    <a:pt x="3000" y="2256"/>
                  </a:lnTo>
                  <a:lnTo>
                    <a:pt x="3000" y="2256"/>
                  </a:lnTo>
                  <a:lnTo>
                    <a:pt x="3000" y="2256"/>
                  </a:lnTo>
                  <a:lnTo>
                    <a:pt x="3000" y="2256"/>
                  </a:lnTo>
                  <a:lnTo>
                    <a:pt x="3000" y="2281"/>
                  </a:lnTo>
                  <a:lnTo>
                    <a:pt x="3000" y="2281"/>
                  </a:lnTo>
                  <a:lnTo>
                    <a:pt x="3000" y="2281"/>
                  </a:lnTo>
                  <a:lnTo>
                    <a:pt x="3000" y="2281"/>
                  </a:lnTo>
                  <a:lnTo>
                    <a:pt x="3000" y="2281"/>
                  </a:lnTo>
                  <a:lnTo>
                    <a:pt x="3000" y="2281"/>
                  </a:lnTo>
                  <a:lnTo>
                    <a:pt x="3000" y="2281"/>
                  </a:lnTo>
                  <a:lnTo>
                    <a:pt x="3000" y="2281"/>
                  </a:lnTo>
                  <a:lnTo>
                    <a:pt x="3000" y="2281"/>
                  </a:lnTo>
                  <a:lnTo>
                    <a:pt x="3000" y="2281"/>
                  </a:lnTo>
                  <a:lnTo>
                    <a:pt x="3000" y="2305"/>
                  </a:lnTo>
                  <a:lnTo>
                    <a:pt x="3000" y="2305"/>
                  </a:lnTo>
                  <a:lnTo>
                    <a:pt x="3026" y="2305"/>
                  </a:lnTo>
                  <a:lnTo>
                    <a:pt x="3026" y="2305"/>
                  </a:lnTo>
                  <a:lnTo>
                    <a:pt x="3026" y="2305"/>
                  </a:lnTo>
                  <a:lnTo>
                    <a:pt x="3026" y="2305"/>
                  </a:lnTo>
                  <a:lnTo>
                    <a:pt x="3050" y="2331"/>
                  </a:lnTo>
                  <a:lnTo>
                    <a:pt x="3026" y="2331"/>
                  </a:lnTo>
                  <a:lnTo>
                    <a:pt x="3026" y="2331"/>
                  </a:lnTo>
                  <a:lnTo>
                    <a:pt x="3026" y="2331"/>
                  </a:lnTo>
                  <a:lnTo>
                    <a:pt x="3050" y="2331"/>
                  </a:lnTo>
                  <a:lnTo>
                    <a:pt x="3050" y="2331"/>
                  </a:lnTo>
                  <a:lnTo>
                    <a:pt x="3050" y="2331"/>
                  </a:lnTo>
                  <a:lnTo>
                    <a:pt x="3050" y="2331"/>
                  </a:lnTo>
                  <a:lnTo>
                    <a:pt x="3026" y="2331"/>
                  </a:lnTo>
                  <a:lnTo>
                    <a:pt x="3026" y="2331"/>
                  </a:lnTo>
                  <a:lnTo>
                    <a:pt x="3026" y="2331"/>
                  </a:lnTo>
                  <a:lnTo>
                    <a:pt x="3026" y="2331"/>
                  </a:lnTo>
                  <a:lnTo>
                    <a:pt x="3026" y="2355"/>
                  </a:lnTo>
                  <a:lnTo>
                    <a:pt x="3026" y="2355"/>
                  </a:lnTo>
                  <a:lnTo>
                    <a:pt x="3026" y="2355"/>
                  </a:lnTo>
                  <a:lnTo>
                    <a:pt x="3050" y="2355"/>
                  </a:lnTo>
                  <a:lnTo>
                    <a:pt x="3075" y="2380"/>
                  </a:lnTo>
                  <a:lnTo>
                    <a:pt x="3125" y="2355"/>
                  </a:lnTo>
                  <a:lnTo>
                    <a:pt x="3149" y="2355"/>
                  </a:lnTo>
                  <a:lnTo>
                    <a:pt x="3174" y="2355"/>
                  </a:lnTo>
                  <a:lnTo>
                    <a:pt x="3174" y="2355"/>
                  </a:lnTo>
                  <a:lnTo>
                    <a:pt x="3174" y="2331"/>
                  </a:lnTo>
                  <a:lnTo>
                    <a:pt x="3174" y="2331"/>
                  </a:lnTo>
                  <a:lnTo>
                    <a:pt x="3198" y="2355"/>
                  </a:lnTo>
                  <a:lnTo>
                    <a:pt x="3198" y="2355"/>
                  </a:lnTo>
                  <a:lnTo>
                    <a:pt x="3198" y="2355"/>
                  </a:lnTo>
                  <a:lnTo>
                    <a:pt x="3198" y="2331"/>
                  </a:lnTo>
                  <a:lnTo>
                    <a:pt x="3198" y="2331"/>
                  </a:lnTo>
                  <a:lnTo>
                    <a:pt x="3198" y="2331"/>
                  </a:lnTo>
                  <a:lnTo>
                    <a:pt x="3198" y="2331"/>
                  </a:lnTo>
                  <a:lnTo>
                    <a:pt x="3198" y="2331"/>
                  </a:lnTo>
                  <a:lnTo>
                    <a:pt x="3198" y="2331"/>
                  </a:lnTo>
                  <a:lnTo>
                    <a:pt x="3198" y="2331"/>
                  </a:lnTo>
                  <a:lnTo>
                    <a:pt x="3198" y="2331"/>
                  </a:lnTo>
                  <a:lnTo>
                    <a:pt x="3198" y="2305"/>
                  </a:lnTo>
                  <a:lnTo>
                    <a:pt x="3224" y="2305"/>
                  </a:lnTo>
                  <a:lnTo>
                    <a:pt x="3224" y="2305"/>
                  </a:lnTo>
                  <a:lnTo>
                    <a:pt x="3224" y="2305"/>
                  </a:lnTo>
                  <a:lnTo>
                    <a:pt x="3224" y="2305"/>
                  </a:lnTo>
                  <a:lnTo>
                    <a:pt x="3198" y="2281"/>
                  </a:lnTo>
                  <a:lnTo>
                    <a:pt x="3198" y="2281"/>
                  </a:lnTo>
                  <a:lnTo>
                    <a:pt x="3198" y="2281"/>
                  </a:lnTo>
                  <a:lnTo>
                    <a:pt x="3198" y="2281"/>
                  </a:lnTo>
                  <a:lnTo>
                    <a:pt x="3198" y="2281"/>
                  </a:lnTo>
                  <a:lnTo>
                    <a:pt x="3198" y="2281"/>
                  </a:lnTo>
                  <a:lnTo>
                    <a:pt x="3198" y="2281"/>
                  </a:lnTo>
                  <a:lnTo>
                    <a:pt x="3198" y="2281"/>
                  </a:lnTo>
                  <a:lnTo>
                    <a:pt x="3198" y="2281"/>
                  </a:lnTo>
                  <a:lnTo>
                    <a:pt x="3198" y="2281"/>
                  </a:lnTo>
                  <a:lnTo>
                    <a:pt x="3198" y="2281"/>
                  </a:lnTo>
                  <a:lnTo>
                    <a:pt x="3198" y="2281"/>
                  </a:lnTo>
                  <a:lnTo>
                    <a:pt x="3198" y="2281"/>
                  </a:lnTo>
                  <a:lnTo>
                    <a:pt x="3198" y="2281"/>
                  </a:lnTo>
                  <a:lnTo>
                    <a:pt x="3198" y="2281"/>
                  </a:lnTo>
                  <a:lnTo>
                    <a:pt x="3198" y="2281"/>
                  </a:lnTo>
                  <a:lnTo>
                    <a:pt x="3198" y="2281"/>
                  </a:lnTo>
                  <a:lnTo>
                    <a:pt x="3198" y="2281"/>
                  </a:lnTo>
                  <a:lnTo>
                    <a:pt x="3198" y="2281"/>
                  </a:lnTo>
                  <a:lnTo>
                    <a:pt x="3198" y="2281"/>
                  </a:lnTo>
                  <a:lnTo>
                    <a:pt x="3198" y="2281"/>
                  </a:lnTo>
                  <a:lnTo>
                    <a:pt x="3198" y="2281"/>
                  </a:lnTo>
                  <a:lnTo>
                    <a:pt x="3198" y="2281"/>
                  </a:lnTo>
                  <a:lnTo>
                    <a:pt x="3224" y="2281"/>
                  </a:lnTo>
                  <a:lnTo>
                    <a:pt x="3224" y="2281"/>
                  </a:lnTo>
                  <a:lnTo>
                    <a:pt x="3224" y="2256"/>
                  </a:lnTo>
                  <a:lnTo>
                    <a:pt x="3224" y="2256"/>
                  </a:lnTo>
                  <a:lnTo>
                    <a:pt x="3224" y="2256"/>
                  </a:lnTo>
                  <a:lnTo>
                    <a:pt x="3224" y="2256"/>
                  </a:lnTo>
                  <a:lnTo>
                    <a:pt x="3224" y="2256"/>
                  </a:lnTo>
                  <a:lnTo>
                    <a:pt x="3224" y="2256"/>
                  </a:lnTo>
                  <a:lnTo>
                    <a:pt x="3224" y="2256"/>
                  </a:lnTo>
                  <a:lnTo>
                    <a:pt x="3224" y="2256"/>
                  </a:lnTo>
                  <a:lnTo>
                    <a:pt x="3224" y="2256"/>
                  </a:lnTo>
                  <a:lnTo>
                    <a:pt x="3224" y="2256"/>
                  </a:lnTo>
                  <a:lnTo>
                    <a:pt x="3224" y="2256"/>
                  </a:lnTo>
                  <a:lnTo>
                    <a:pt x="3224" y="2256"/>
                  </a:lnTo>
                  <a:lnTo>
                    <a:pt x="3224" y="2256"/>
                  </a:lnTo>
                  <a:lnTo>
                    <a:pt x="3224" y="2256"/>
                  </a:lnTo>
                  <a:lnTo>
                    <a:pt x="3224" y="2256"/>
                  </a:lnTo>
                  <a:lnTo>
                    <a:pt x="3224" y="2256"/>
                  </a:lnTo>
                  <a:lnTo>
                    <a:pt x="3224" y="2256"/>
                  </a:lnTo>
                  <a:lnTo>
                    <a:pt x="3224" y="2256"/>
                  </a:lnTo>
                  <a:lnTo>
                    <a:pt x="3248" y="2231"/>
                  </a:lnTo>
                  <a:lnTo>
                    <a:pt x="3248" y="2231"/>
                  </a:lnTo>
                  <a:lnTo>
                    <a:pt x="3248" y="2231"/>
                  </a:lnTo>
                  <a:lnTo>
                    <a:pt x="3248" y="2231"/>
                  </a:lnTo>
                  <a:lnTo>
                    <a:pt x="3248" y="2231"/>
                  </a:lnTo>
                  <a:lnTo>
                    <a:pt x="3248" y="2206"/>
                  </a:lnTo>
                  <a:lnTo>
                    <a:pt x="3248" y="2206"/>
                  </a:lnTo>
                  <a:lnTo>
                    <a:pt x="3248" y="2206"/>
                  </a:lnTo>
                  <a:lnTo>
                    <a:pt x="3248" y="2206"/>
                  </a:lnTo>
                  <a:lnTo>
                    <a:pt x="3273" y="2206"/>
                  </a:lnTo>
                  <a:lnTo>
                    <a:pt x="3273" y="2206"/>
                  </a:lnTo>
                  <a:lnTo>
                    <a:pt x="3273" y="2206"/>
                  </a:lnTo>
                  <a:lnTo>
                    <a:pt x="3273" y="2206"/>
                  </a:lnTo>
                  <a:lnTo>
                    <a:pt x="3273" y="2206"/>
                  </a:lnTo>
                  <a:lnTo>
                    <a:pt x="3248" y="2206"/>
                  </a:lnTo>
                  <a:lnTo>
                    <a:pt x="3273" y="2206"/>
                  </a:lnTo>
                  <a:lnTo>
                    <a:pt x="3273" y="2206"/>
                  </a:lnTo>
                  <a:lnTo>
                    <a:pt x="3273" y="2206"/>
                  </a:lnTo>
                  <a:lnTo>
                    <a:pt x="3273" y="2206"/>
                  </a:lnTo>
                  <a:lnTo>
                    <a:pt x="3273" y="2206"/>
                  </a:lnTo>
                  <a:lnTo>
                    <a:pt x="3273" y="2206"/>
                  </a:lnTo>
                  <a:lnTo>
                    <a:pt x="3273" y="2206"/>
                  </a:lnTo>
                  <a:lnTo>
                    <a:pt x="3273" y="2206"/>
                  </a:lnTo>
                  <a:lnTo>
                    <a:pt x="3298" y="2206"/>
                  </a:lnTo>
                  <a:lnTo>
                    <a:pt x="3273" y="2206"/>
                  </a:lnTo>
                  <a:lnTo>
                    <a:pt x="3273" y="2206"/>
                  </a:lnTo>
                  <a:lnTo>
                    <a:pt x="3273" y="2206"/>
                  </a:lnTo>
                  <a:lnTo>
                    <a:pt x="3273" y="2206"/>
                  </a:lnTo>
                  <a:lnTo>
                    <a:pt x="3273" y="2206"/>
                  </a:lnTo>
                  <a:lnTo>
                    <a:pt x="3273" y="2206"/>
                  </a:lnTo>
                  <a:lnTo>
                    <a:pt x="3273" y="2206"/>
                  </a:lnTo>
                  <a:lnTo>
                    <a:pt x="3273" y="2206"/>
                  </a:lnTo>
                  <a:lnTo>
                    <a:pt x="3248" y="2231"/>
                  </a:lnTo>
                  <a:lnTo>
                    <a:pt x="3248" y="2231"/>
                  </a:lnTo>
                  <a:lnTo>
                    <a:pt x="3248" y="2231"/>
                  </a:lnTo>
                  <a:lnTo>
                    <a:pt x="3248" y="2231"/>
                  </a:lnTo>
                  <a:lnTo>
                    <a:pt x="3248" y="2231"/>
                  </a:lnTo>
                  <a:lnTo>
                    <a:pt x="3248" y="2231"/>
                  </a:lnTo>
                  <a:lnTo>
                    <a:pt x="3248" y="2231"/>
                  </a:lnTo>
                  <a:lnTo>
                    <a:pt x="3248" y="2231"/>
                  </a:lnTo>
                  <a:lnTo>
                    <a:pt x="3248" y="2231"/>
                  </a:lnTo>
                  <a:lnTo>
                    <a:pt x="3248" y="2231"/>
                  </a:lnTo>
                  <a:lnTo>
                    <a:pt x="3248" y="2231"/>
                  </a:lnTo>
                  <a:lnTo>
                    <a:pt x="3248" y="2256"/>
                  </a:lnTo>
                  <a:lnTo>
                    <a:pt x="3248" y="2256"/>
                  </a:lnTo>
                  <a:lnTo>
                    <a:pt x="3248" y="2256"/>
                  </a:lnTo>
                  <a:lnTo>
                    <a:pt x="3248" y="2256"/>
                  </a:lnTo>
                  <a:lnTo>
                    <a:pt x="3224" y="2256"/>
                  </a:lnTo>
                  <a:lnTo>
                    <a:pt x="3224" y="2281"/>
                  </a:lnTo>
                  <a:lnTo>
                    <a:pt x="3224" y="2281"/>
                  </a:lnTo>
                  <a:lnTo>
                    <a:pt x="3224" y="2281"/>
                  </a:lnTo>
                  <a:lnTo>
                    <a:pt x="3224" y="2281"/>
                  </a:lnTo>
                  <a:lnTo>
                    <a:pt x="3224" y="2281"/>
                  </a:lnTo>
                  <a:lnTo>
                    <a:pt x="3224" y="2281"/>
                  </a:lnTo>
                  <a:lnTo>
                    <a:pt x="3224" y="2305"/>
                  </a:lnTo>
                  <a:lnTo>
                    <a:pt x="3224" y="2305"/>
                  </a:lnTo>
                  <a:lnTo>
                    <a:pt x="3224" y="2305"/>
                  </a:lnTo>
                  <a:lnTo>
                    <a:pt x="3224" y="2305"/>
                  </a:lnTo>
                  <a:lnTo>
                    <a:pt x="3224" y="2305"/>
                  </a:lnTo>
                  <a:lnTo>
                    <a:pt x="3224" y="2305"/>
                  </a:lnTo>
                  <a:lnTo>
                    <a:pt x="3224" y="2305"/>
                  </a:lnTo>
                  <a:lnTo>
                    <a:pt x="3224" y="2305"/>
                  </a:lnTo>
                  <a:lnTo>
                    <a:pt x="3224" y="2305"/>
                  </a:lnTo>
                  <a:lnTo>
                    <a:pt x="3224" y="2305"/>
                  </a:lnTo>
                  <a:lnTo>
                    <a:pt x="3224" y="2305"/>
                  </a:lnTo>
                  <a:lnTo>
                    <a:pt x="3224" y="2305"/>
                  </a:lnTo>
                  <a:lnTo>
                    <a:pt x="3224" y="2305"/>
                  </a:lnTo>
                  <a:lnTo>
                    <a:pt x="3224" y="2305"/>
                  </a:lnTo>
                  <a:lnTo>
                    <a:pt x="3224" y="2305"/>
                  </a:lnTo>
                  <a:lnTo>
                    <a:pt x="3224" y="2305"/>
                  </a:lnTo>
                  <a:lnTo>
                    <a:pt x="3224" y="2305"/>
                  </a:lnTo>
                  <a:lnTo>
                    <a:pt x="3224" y="2305"/>
                  </a:lnTo>
                  <a:lnTo>
                    <a:pt x="3224" y="2305"/>
                  </a:lnTo>
                  <a:lnTo>
                    <a:pt x="3224" y="2305"/>
                  </a:lnTo>
                  <a:lnTo>
                    <a:pt x="3224" y="2305"/>
                  </a:lnTo>
                  <a:lnTo>
                    <a:pt x="3224" y="2305"/>
                  </a:lnTo>
                  <a:lnTo>
                    <a:pt x="3224" y="2305"/>
                  </a:lnTo>
                  <a:lnTo>
                    <a:pt x="3224" y="2305"/>
                  </a:lnTo>
                  <a:lnTo>
                    <a:pt x="3224" y="2305"/>
                  </a:lnTo>
                  <a:lnTo>
                    <a:pt x="3224" y="2305"/>
                  </a:lnTo>
                  <a:lnTo>
                    <a:pt x="3224" y="2305"/>
                  </a:lnTo>
                  <a:lnTo>
                    <a:pt x="3224" y="2305"/>
                  </a:lnTo>
                  <a:lnTo>
                    <a:pt x="3224" y="2305"/>
                  </a:lnTo>
                  <a:lnTo>
                    <a:pt x="3224" y="2305"/>
                  </a:lnTo>
                  <a:lnTo>
                    <a:pt x="3224" y="2305"/>
                  </a:lnTo>
                  <a:lnTo>
                    <a:pt x="3224" y="2305"/>
                  </a:lnTo>
                  <a:lnTo>
                    <a:pt x="3224" y="2305"/>
                  </a:lnTo>
                  <a:lnTo>
                    <a:pt x="3224" y="2305"/>
                  </a:lnTo>
                  <a:lnTo>
                    <a:pt x="3224" y="2305"/>
                  </a:lnTo>
                  <a:lnTo>
                    <a:pt x="3248" y="2305"/>
                  </a:lnTo>
                  <a:lnTo>
                    <a:pt x="3224" y="2305"/>
                  </a:lnTo>
                  <a:lnTo>
                    <a:pt x="3248" y="2305"/>
                  </a:lnTo>
                  <a:lnTo>
                    <a:pt x="3248" y="2305"/>
                  </a:lnTo>
                  <a:lnTo>
                    <a:pt x="3248" y="2305"/>
                  </a:lnTo>
                  <a:lnTo>
                    <a:pt x="3248" y="2305"/>
                  </a:lnTo>
                  <a:lnTo>
                    <a:pt x="3248" y="2305"/>
                  </a:lnTo>
                  <a:lnTo>
                    <a:pt x="3248" y="2305"/>
                  </a:lnTo>
                  <a:lnTo>
                    <a:pt x="3248" y="2305"/>
                  </a:lnTo>
                  <a:lnTo>
                    <a:pt x="3248" y="2305"/>
                  </a:lnTo>
                  <a:lnTo>
                    <a:pt x="3248" y="2305"/>
                  </a:lnTo>
                  <a:lnTo>
                    <a:pt x="3248" y="2305"/>
                  </a:lnTo>
                  <a:lnTo>
                    <a:pt x="3248" y="2305"/>
                  </a:lnTo>
                  <a:lnTo>
                    <a:pt x="3248" y="2305"/>
                  </a:lnTo>
                  <a:lnTo>
                    <a:pt x="3248" y="2305"/>
                  </a:lnTo>
                  <a:lnTo>
                    <a:pt x="3248" y="2305"/>
                  </a:lnTo>
                  <a:lnTo>
                    <a:pt x="3248" y="2305"/>
                  </a:lnTo>
                  <a:lnTo>
                    <a:pt x="3248" y="2305"/>
                  </a:lnTo>
                  <a:lnTo>
                    <a:pt x="3248" y="2305"/>
                  </a:lnTo>
                  <a:lnTo>
                    <a:pt x="3248" y="2305"/>
                  </a:lnTo>
                  <a:lnTo>
                    <a:pt x="3248" y="2305"/>
                  </a:lnTo>
                  <a:lnTo>
                    <a:pt x="3248" y="2305"/>
                  </a:lnTo>
                  <a:lnTo>
                    <a:pt x="3248" y="2305"/>
                  </a:lnTo>
                  <a:lnTo>
                    <a:pt x="3248" y="2331"/>
                  </a:lnTo>
                  <a:lnTo>
                    <a:pt x="3248" y="2331"/>
                  </a:lnTo>
                  <a:lnTo>
                    <a:pt x="3248" y="2331"/>
                  </a:lnTo>
                  <a:lnTo>
                    <a:pt x="3248" y="2331"/>
                  </a:lnTo>
                  <a:lnTo>
                    <a:pt x="3224" y="2331"/>
                  </a:lnTo>
                  <a:lnTo>
                    <a:pt x="3224" y="2331"/>
                  </a:lnTo>
                  <a:lnTo>
                    <a:pt x="3248" y="2331"/>
                  </a:lnTo>
                  <a:lnTo>
                    <a:pt x="3248" y="2355"/>
                  </a:lnTo>
                  <a:lnTo>
                    <a:pt x="3248" y="2355"/>
                  </a:lnTo>
                  <a:lnTo>
                    <a:pt x="3248" y="2355"/>
                  </a:lnTo>
                  <a:lnTo>
                    <a:pt x="3248" y="2355"/>
                  </a:lnTo>
                  <a:lnTo>
                    <a:pt x="3248" y="2355"/>
                  </a:lnTo>
                  <a:lnTo>
                    <a:pt x="3248" y="2355"/>
                  </a:lnTo>
                  <a:lnTo>
                    <a:pt x="3248" y="2380"/>
                  </a:lnTo>
                  <a:lnTo>
                    <a:pt x="3248" y="2380"/>
                  </a:lnTo>
                  <a:lnTo>
                    <a:pt x="3248" y="2380"/>
                  </a:lnTo>
                  <a:lnTo>
                    <a:pt x="3248" y="2404"/>
                  </a:lnTo>
                  <a:lnTo>
                    <a:pt x="3273" y="2404"/>
                  </a:lnTo>
                  <a:lnTo>
                    <a:pt x="3273" y="2404"/>
                  </a:lnTo>
                  <a:lnTo>
                    <a:pt x="3273" y="2404"/>
                  </a:lnTo>
                  <a:lnTo>
                    <a:pt x="3273" y="2430"/>
                  </a:lnTo>
                  <a:lnTo>
                    <a:pt x="3273" y="2430"/>
                  </a:lnTo>
                  <a:lnTo>
                    <a:pt x="3273" y="2430"/>
                  </a:lnTo>
                  <a:lnTo>
                    <a:pt x="3273" y="2430"/>
                  </a:lnTo>
                  <a:lnTo>
                    <a:pt x="3273" y="2454"/>
                  </a:lnTo>
                  <a:lnTo>
                    <a:pt x="3273" y="2454"/>
                  </a:lnTo>
                  <a:lnTo>
                    <a:pt x="3273" y="2454"/>
                  </a:lnTo>
                  <a:lnTo>
                    <a:pt x="3273" y="2454"/>
                  </a:lnTo>
                  <a:lnTo>
                    <a:pt x="3273" y="2454"/>
                  </a:lnTo>
                  <a:lnTo>
                    <a:pt x="3273" y="2454"/>
                  </a:lnTo>
                  <a:lnTo>
                    <a:pt x="3273" y="2454"/>
                  </a:lnTo>
                  <a:lnTo>
                    <a:pt x="3273" y="2454"/>
                  </a:lnTo>
                  <a:lnTo>
                    <a:pt x="3273" y="2479"/>
                  </a:lnTo>
                  <a:lnTo>
                    <a:pt x="3248" y="2479"/>
                  </a:lnTo>
                  <a:lnTo>
                    <a:pt x="3248" y="2479"/>
                  </a:lnTo>
                  <a:lnTo>
                    <a:pt x="3248" y="2479"/>
                  </a:lnTo>
                  <a:lnTo>
                    <a:pt x="3248" y="2479"/>
                  </a:lnTo>
                  <a:lnTo>
                    <a:pt x="3248" y="2479"/>
                  </a:lnTo>
                  <a:lnTo>
                    <a:pt x="3248" y="2479"/>
                  </a:lnTo>
                  <a:lnTo>
                    <a:pt x="3248" y="2479"/>
                  </a:lnTo>
                  <a:lnTo>
                    <a:pt x="3248" y="2479"/>
                  </a:lnTo>
                  <a:lnTo>
                    <a:pt x="3248" y="2479"/>
                  </a:lnTo>
                  <a:lnTo>
                    <a:pt x="3248" y="2479"/>
                  </a:lnTo>
                  <a:lnTo>
                    <a:pt x="3248" y="2479"/>
                  </a:lnTo>
                  <a:lnTo>
                    <a:pt x="3248" y="2504"/>
                  </a:lnTo>
                  <a:lnTo>
                    <a:pt x="3248" y="2504"/>
                  </a:lnTo>
                  <a:lnTo>
                    <a:pt x="3248" y="2504"/>
                  </a:lnTo>
                  <a:lnTo>
                    <a:pt x="3248" y="2504"/>
                  </a:lnTo>
                  <a:lnTo>
                    <a:pt x="3248" y="2504"/>
                  </a:lnTo>
                  <a:lnTo>
                    <a:pt x="3224" y="2504"/>
                  </a:lnTo>
                  <a:lnTo>
                    <a:pt x="3224" y="2504"/>
                  </a:lnTo>
                  <a:lnTo>
                    <a:pt x="3248" y="2504"/>
                  </a:lnTo>
                  <a:lnTo>
                    <a:pt x="3248" y="2504"/>
                  </a:lnTo>
                  <a:lnTo>
                    <a:pt x="3248" y="2504"/>
                  </a:lnTo>
                  <a:lnTo>
                    <a:pt x="3248" y="2504"/>
                  </a:lnTo>
                  <a:lnTo>
                    <a:pt x="3224" y="2504"/>
                  </a:lnTo>
                  <a:lnTo>
                    <a:pt x="3224" y="2504"/>
                  </a:lnTo>
                  <a:lnTo>
                    <a:pt x="3224" y="2504"/>
                  </a:lnTo>
                  <a:lnTo>
                    <a:pt x="3248" y="2529"/>
                  </a:lnTo>
                  <a:lnTo>
                    <a:pt x="3248" y="2529"/>
                  </a:lnTo>
                  <a:lnTo>
                    <a:pt x="3248" y="2554"/>
                  </a:lnTo>
                  <a:lnTo>
                    <a:pt x="3248" y="2554"/>
                  </a:lnTo>
                  <a:lnTo>
                    <a:pt x="3248" y="2554"/>
                  </a:lnTo>
                  <a:lnTo>
                    <a:pt x="3248" y="2554"/>
                  </a:lnTo>
                  <a:lnTo>
                    <a:pt x="3248" y="2529"/>
                  </a:lnTo>
                  <a:lnTo>
                    <a:pt x="3248" y="2529"/>
                  </a:lnTo>
                  <a:lnTo>
                    <a:pt x="3248" y="2529"/>
                  </a:lnTo>
                  <a:lnTo>
                    <a:pt x="3273" y="2529"/>
                  </a:lnTo>
                  <a:lnTo>
                    <a:pt x="3273" y="2529"/>
                  </a:lnTo>
                  <a:lnTo>
                    <a:pt x="3273" y="2529"/>
                  </a:lnTo>
                  <a:lnTo>
                    <a:pt x="3273" y="2529"/>
                  </a:lnTo>
                  <a:lnTo>
                    <a:pt x="3273" y="2529"/>
                  </a:lnTo>
                  <a:lnTo>
                    <a:pt x="3273" y="2529"/>
                  </a:lnTo>
                  <a:lnTo>
                    <a:pt x="3273" y="2529"/>
                  </a:lnTo>
                  <a:lnTo>
                    <a:pt x="3273" y="2529"/>
                  </a:lnTo>
                  <a:lnTo>
                    <a:pt x="3273" y="2529"/>
                  </a:lnTo>
                  <a:lnTo>
                    <a:pt x="3273" y="2529"/>
                  </a:lnTo>
                  <a:lnTo>
                    <a:pt x="3273" y="2529"/>
                  </a:lnTo>
                  <a:lnTo>
                    <a:pt x="3273" y="2554"/>
                  </a:lnTo>
                  <a:lnTo>
                    <a:pt x="3273" y="2554"/>
                  </a:lnTo>
                  <a:lnTo>
                    <a:pt x="3273" y="2554"/>
                  </a:lnTo>
                  <a:lnTo>
                    <a:pt x="3273" y="2554"/>
                  </a:lnTo>
                  <a:lnTo>
                    <a:pt x="3273" y="2554"/>
                  </a:lnTo>
                  <a:lnTo>
                    <a:pt x="3273" y="2554"/>
                  </a:lnTo>
                  <a:lnTo>
                    <a:pt x="3273" y="2554"/>
                  </a:lnTo>
                  <a:lnTo>
                    <a:pt x="3273" y="2554"/>
                  </a:lnTo>
                  <a:lnTo>
                    <a:pt x="3273" y="2554"/>
                  </a:lnTo>
                  <a:lnTo>
                    <a:pt x="3273" y="2554"/>
                  </a:lnTo>
                  <a:lnTo>
                    <a:pt x="3248" y="2554"/>
                  </a:lnTo>
                  <a:lnTo>
                    <a:pt x="3248" y="2554"/>
                  </a:lnTo>
                  <a:lnTo>
                    <a:pt x="3248" y="2554"/>
                  </a:lnTo>
                  <a:lnTo>
                    <a:pt x="3248" y="2554"/>
                  </a:lnTo>
                  <a:lnTo>
                    <a:pt x="3248" y="2554"/>
                  </a:lnTo>
                  <a:lnTo>
                    <a:pt x="3248" y="2554"/>
                  </a:lnTo>
                  <a:lnTo>
                    <a:pt x="3248" y="2554"/>
                  </a:lnTo>
                  <a:lnTo>
                    <a:pt x="3248" y="2554"/>
                  </a:lnTo>
                  <a:lnTo>
                    <a:pt x="3248" y="2554"/>
                  </a:lnTo>
                  <a:lnTo>
                    <a:pt x="3248" y="2554"/>
                  </a:lnTo>
                  <a:lnTo>
                    <a:pt x="3248" y="2554"/>
                  </a:lnTo>
                  <a:lnTo>
                    <a:pt x="3248" y="2554"/>
                  </a:lnTo>
                  <a:lnTo>
                    <a:pt x="3248" y="2554"/>
                  </a:lnTo>
                  <a:lnTo>
                    <a:pt x="3248" y="2554"/>
                  </a:lnTo>
                  <a:lnTo>
                    <a:pt x="3248" y="2554"/>
                  </a:lnTo>
                  <a:lnTo>
                    <a:pt x="3248" y="2554"/>
                  </a:lnTo>
                  <a:lnTo>
                    <a:pt x="3248" y="2554"/>
                  </a:lnTo>
                  <a:lnTo>
                    <a:pt x="3248" y="2554"/>
                  </a:lnTo>
                  <a:lnTo>
                    <a:pt x="3248" y="2554"/>
                  </a:lnTo>
                  <a:lnTo>
                    <a:pt x="3248" y="2554"/>
                  </a:lnTo>
                  <a:lnTo>
                    <a:pt x="3248" y="2578"/>
                  </a:lnTo>
                  <a:lnTo>
                    <a:pt x="3248" y="2578"/>
                  </a:lnTo>
                  <a:lnTo>
                    <a:pt x="3248" y="2578"/>
                  </a:lnTo>
                  <a:lnTo>
                    <a:pt x="3248" y="2578"/>
                  </a:lnTo>
                  <a:lnTo>
                    <a:pt x="3248" y="2603"/>
                  </a:lnTo>
                  <a:lnTo>
                    <a:pt x="3248" y="2603"/>
                  </a:lnTo>
                  <a:lnTo>
                    <a:pt x="3248" y="2603"/>
                  </a:lnTo>
                  <a:lnTo>
                    <a:pt x="3248" y="2603"/>
                  </a:lnTo>
                  <a:lnTo>
                    <a:pt x="3248" y="2603"/>
                  </a:lnTo>
                  <a:lnTo>
                    <a:pt x="3248" y="2603"/>
                  </a:lnTo>
                  <a:lnTo>
                    <a:pt x="3248" y="2603"/>
                  </a:lnTo>
                  <a:lnTo>
                    <a:pt x="3248" y="2603"/>
                  </a:lnTo>
                  <a:lnTo>
                    <a:pt x="3248" y="2603"/>
                  </a:lnTo>
                  <a:lnTo>
                    <a:pt x="3248" y="2603"/>
                  </a:lnTo>
                  <a:lnTo>
                    <a:pt x="3273" y="2603"/>
                  </a:lnTo>
                  <a:lnTo>
                    <a:pt x="3273" y="2603"/>
                  </a:lnTo>
                  <a:lnTo>
                    <a:pt x="3248" y="2603"/>
                  </a:lnTo>
                  <a:lnTo>
                    <a:pt x="3248" y="2603"/>
                  </a:lnTo>
                  <a:lnTo>
                    <a:pt x="3248" y="2603"/>
                  </a:lnTo>
                  <a:lnTo>
                    <a:pt x="3248" y="2603"/>
                  </a:lnTo>
                  <a:lnTo>
                    <a:pt x="3248" y="2603"/>
                  </a:lnTo>
                  <a:lnTo>
                    <a:pt x="3248" y="2603"/>
                  </a:lnTo>
                  <a:lnTo>
                    <a:pt x="3248" y="2628"/>
                  </a:lnTo>
                  <a:lnTo>
                    <a:pt x="3248" y="2628"/>
                  </a:lnTo>
                  <a:lnTo>
                    <a:pt x="3248" y="2628"/>
                  </a:lnTo>
                  <a:lnTo>
                    <a:pt x="3248" y="2628"/>
                  </a:lnTo>
                  <a:lnTo>
                    <a:pt x="3248" y="2628"/>
                  </a:lnTo>
                  <a:lnTo>
                    <a:pt x="3248" y="2628"/>
                  </a:lnTo>
                  <a:lnTo>
                    <a:pt x="3224" y="2628"/>
                  </a:lnTo>
                  <a:lnTo>
                    <a:pt x="3224" y="2628"/>
                  </a:lnTo>
                  <a:lnTo>
                    <a:pt x="3224" y="2628"/>
                  </a:lnTo>
                  <a:lnTo>
                    <a:pt x="3224" y="2628"/>
                  </a:lnTo>
                  <a:lnTo>
                    <a:pt x="3224" y="2628"/>
                  </a:lnTo>
                  <a:lnTo>
                    <a:pt x="3224" y="2628"/>
                  </a:lnTo>
                  <a:lnTo>
                    <a:pt x="3224" y="2628"/>
                  </a:lnTo>
                  <a:lnTo>
                    <a:pt x="3224" y="2628"/>
                  </a:lnTo>
                  <a:lnTo>
                    <a:pt x="3224" y="2628"/>
                  </a:lnTo>
                  <a:lnTo>
                    <a:pt x="3224" y="2628"/>
                  </a:lnTo>
                  <a:lnTo>
                    <a:pt x="3224" y="2628"/>
                  </a:lnTo>
                  <a:lnTo>
                    <a:pt x="3224" y="2628"/>
                  </a:lnTo>
                  <a:lnTo>
                    <a:pt x="3224" y="2628"/>
                  </a:lnTo>
                  <a:lnTo>
                    <a:pt x="3224" y="2628"/>
                  </a:lnTo>
                  <a:lnTo>
                    <a:pt x="3224" y="2628"/>
                  </a:lnTo>
                  <a:lnTo>
                    <a:pt x="3198" y="2628"/>
                  </a:lnTo>
                  <a:lnTo>
                    <a:pt x="3198" y="2628"/>
                  </a:lnTo>
                  <a:lnTo>
                    <a:pt x="3224" y="2628"/>
                  </a:lnTo>
                  <a:lnTo>
                    <a:pt x="3248" y="2628"/>
                  </a:lnTo>
                  <a:lnTo>
                    <a:pt x="3248" y="2628"/>
                  </a:lnTo>
                  <a:lnTo>
                    <a:pt x="3248" y="2653"/>
                  </a:lnTo>
                  <a:lnTo>
                    <a:pt x="3248" y="2653"/>
                  </a:lnTo>
                  <a:lnTo>
                    <a:pt x="3248" y="2653"/>
                  </a:lnTo>
                  <a:lnTo>
                    <a:pt x="3248" y="2628"/>
                  </a:lnTo>
                  <a:lnTo>
                    <a:pt x="3248" y="2628"/>
                  </a:lnTo>
                  <a:lnTo>
                    <a:pt x="3248" y="2628"/>
                  </a:lnTo>
                  <a:lnTo>
                    <a:pt x="3248" y="2628"/>
                  </a:lnTo>
                  <a:lnTo>
                    <a:pt x="3248" y="2628"/>
                  </a:lnTo>
                  <a:lnTo>
                    <a:pt x="3248" y="2628"/>
                  </a:lnTo>
                  <a:lnTo>
                    <a:pt x="3248" y="2653"/>
                  </a:lnTo>
                  <a:lnTo>
                    <a:pt x="3248" y="2653"/>
                  </a:lnTo>
                  <a:lnTo>
                    <a:pt x="3248" y="2653"/>
                  </a:lnTo>
                  <a:lnTo>
                    <a:pt x="3248" y="2653"/>
                  </a:lnTo>
                  <a:lnTo>
                    <a:pt x="3248" y="2653"/>
                  </a:lnTo>
                  <a:lnTo>
                    <a:pt x="3248" y="2653"/>
                  </a:lnTo>
                  <a:lnTo>
                    <a:pt x="3248" y="2653"/>
                  </a:lnTo>
                  <a:lnTo>
                    <a:pt x="3248" y="2653"/>
                  </a:lnTo>
                  <a:lnTo>
                    <a:pt x="3248" y="2653"/>
                  </a:lnTo>
                  <a:lnTo>
                    <a:pt x="3248" y="2653"/>
                  </a:lnTo>
                  <a:lnTo>
                    <a:pt x="3273" y="2653"/>
                  </a:lnTo>
                  <a:lnTo>
                    <a:pt x="3273" y="2653"/>
                  </a:lnTo>
                  <a:lnTo>
                    <a:pt x="3273" y="2653"/>
                  </a:lnTo>
                  <a:lnTo>
                    <a:pt x="3273" y="2653"/>
                  </a:lnTo>
                  <a:lnTo>
                    <a:pt x="3273" y="2653"/>
                  </a:lnTo>
                  <a:lnTo>
                    <a:pt x="3273" y="2653"/>
                  </a:lnTo>
                  <a:lnTo>
                    <a:pt x="3273" y="2653"/>
                  </a:lnTo>
                  <a:lnTo>
                    <a:pt x="3273" y="2628"/>
                  </a:lnTo>
                  <a:lnTo>
                    <a:pt x="3298" y="2628"/>
                  </a:lnTo>
                  <a:lnTo>
                    <a:pt x="3298" y="2628"/>
                  </a:lnTo>
                  <a:lnTo>
                    <a:pt x="3298" y="2628"/>
                  </a:lnTo>
                  <a:lnTo>
                    <a:pt x="3298" y="2628"/>
                  </a:lnTo>
                  <a:lnTo>
                    <a:pt x="3298" y="2628"/>
                  </a:lnTo>
                  <a:lnTo>
                    <a:pt x="3298" y="2628"/>
                  </a:lnTo>
                  <a:lnTo>
                    <a:pt x="3298" y="2628"/>
                  </a:lnTo>
                  <a:lnTo>
                    <a:pt x="3298" y="2628"/>
                  </a:lnTo>
                  <a:lnTo>
                    <a:pt x="3298" y="2628"/>
                  </a:lnTo>
                  <a:lnTo>
                    <a:pt x="3298" y="2628"/>
                  </a:lnTo>
                  <a:lnTo>
                    <a:pt x="3298" y="2603"/>
                  </a:lnTo>
                  <a:lnTo>
                    <a:pt x="3298" y="2603"/>
                  </a:lnTo>
                  <a:lnTo>
                    <a:pt x="3323" y="2603"/>
                  </a:lnTo>
                  <a:lnTo>
                    <a:pt x="3298" y="2603"/>
                  </a:lnTo>
                  <a:lnTo>
                    <a:pt x="3298" y="2603"/>
                  </a:lnTo>
                  <a:lnTo>
                    <a:pt x="3298" y="2603"/>
                  </a:lnTo>
                  <a:lnTo>
                    <a:pt x="3298" y="2603"/>
                  </a:lnTo>
                  <a:lnTo>
                    <a:pt x="3298" y="2603"/>
                  </a:lnTo>
                  <a:lnTo>
                    <a:pt x="3298" y="2603"/>
                  </a:lnTo>
                  <a:lnTo>
                    <a:pt x="3298" y="2603"/>
                  </a:lnTo>
                  <a:lnTo>
                    <a:pt x="3298" y="2603"/>
                  </a:lnTo>
                  <a:lnTo>
                    <a:pt x="3298" y="2603"/>
                  </a:lnTo>
                  <a:lnTo>
                    <a:pt x="3298" y="2603"/>
                  </a:lnTo>
                  <a:lnTo>
                    <a:pt x="3298" y="2603"/>
                  </a:lnTo>
                  <a:lnTo>
                    <a:pt x="3323" y="2603"/>
                  </a:lnTo>
                  <a:lnTo>
                    <a:pt x="3323" y="2603"/>
                  </a:lnTo>
                  <a:lnTo>
                    <a:pt x="3323" y="2603"/>
                  </a:lnTo>
                  <a:lnTo>
                    <a:pt x="3323" y="2603"/>
                  </a:lnTo>
                  <a:lnTo>
                    <a:pt x="3323" y="2603"/>
                  </a:lnTo>
                  <a:lnTo>
                    <a:pt x="3323" y="2603"/>
                  </a:lnTo>
                  <a:lnTo>
                    <a:pt x="3348" y="2603"/>
                  </a:lnTo>
                  <a:lnTo>
                    <a:pt x="3348" y="2603"/>
                  </a:lnTo>
                  <a:lnTo>
                    <a:pt x="3348" y="2603"/>
                  </a:lnTo>
                  <a:lnTo>
                    <a:pt x="3348" y="2603"/>
                  </a:lnTo>
                  <a:lnTo>
                    <a:pt x="3348" y="2603"/>
                  </a:lnTo>
                  <a:lnTo>
                    <a:pt x="3348" y="2603"/>
                  </a:lnTo>
                  <a:lnTo>
                    <a:pt x="3348" y="2603"/>
                  </a:lnTo>
                  <a:lnTo>
                    <a:pt x="3348" y="2603"/>
                  </a:lnTo>
                  <a:lnTo>
                    <a:pt x="3348" y="2603"/>
                  </a:lnTo>
                  <a:lnTo>
                    <a:pt x="3348" y="2603"/>
                  </a:lnTo>
                  <a:lnTo>
                    <a:pt x="3372" y="2603"/>
                  </a:lnTo>
                  <a:lnTo>
                    <a:pt x="3372" y="2578"/>
                  </a:lnTo>
                  <a:lnTo>
                    <a:pt x="3397" y="2554"/>
                  </a:lnTo>
                  <a:lnTo>
                    <a:pt x="3397" y="2554"/>
                  </a:lnTo>
                  <a:lnTo>
                    <a:pt x="3422" y="2554"/>
                  </a:lnTo>
                  <a:lnTo>
                    <a:pt x="3422" y="2554"/>
                  </a:lnTo>
                  <a:lnTo>
                    <a:pt x="3422" y="2578"/>
                  </a:lnTo>
                  <a:lnTo>
                    <a:pt x="3422" y="2578"/>
                  </a:lnTo>
                  <a:lnTo>
                    <a:pt x="3422" y="2578"/>
                  </a:lnTo>
                  <a:lnTo>
                    <a:pt x="3422" y="2578"/>
                  </a:lnTo>
                  <a:lnTo>
                    <a:pt x="3422" y="2578"/>
                  </a:lnTo>
                  <a:lnTo>
                    <a:pt x="3422" y="2578"/>
                  </a:lnTo>
                  <a:lnTo>
                    <a:pt x="3422" y="2578"/>
                  </a:lnTo>
                  <a:lnTo>
                    <a:pt x="3422" y="2578"/>
                  </a:lnTo>
                  <a:lnTo>
                    <a:pt x="3422" y="2578"/>
                  </a:lnTo>
                  <a:lnTo>
                    <a:pt x="3422" y="2578"/>
                  </a:lnTo>
                  <a:lnTo>
                    <a:pt x="3422" y="2578"/>
                  </a:lnTo>
                  <a:lnTo>
                    <a:pt x="3422" y="2578"/>
                  </a:lnTo>
                  <a:lnTo>
                    <a:pt x="3422" y="2578"/>
                  </a:lnTo>
                  <a:lnTo>
                    <a:pt x="3422" y="2578"/>
                  </a:lnTo>
                  <a:lnTo>
                    <a:pt x="3422" y="2578"/>
                  </a:lnTo>
                  <a:lnTo>
                    <a:pt x="3422" y="2578"/>
                  </a:lnTo>
                  <a:lnTo>
                    <a:pt x="3422" y="2578"/>
                  </a:lnTo>
                  <a:lnTo>
                    <a:pt x="3422" y="2578"/>
                  </a:lnTo>
                  <a:lnTo>
                    <a:pt x="3422" y="2578"/>
                  </a:lnTo>
                  <a:lnTo>
                    <a:pt x="3422" y="2578"/>
                  </a:lnTo>
                  <a:lnTo>
                    <a:pt x="3422" y="2578"/>
                  </a:lnTo>
                  <a:lnTo>
                    <a:pt x="3422" y="2578"/>
                  </a:lnTo>
                  <a:lnTo>
                    <a:pt x="3422" y="2603"/>
                  </a:lnTo>
                  <a:lnTo>
                    <a:pt x="3422" y="2603"/>
                  </a:lnTo>
                  <a:lnTo>
                    <a:pt x="3422" y="2603"/>
                  </a:lnTo>
                  <a:lnTo>
                    <a:pt x="3422" y="2603"/>
                  </a:lnTo>
                  <a:lnTo>
                    <a:pt x="3422" y="2603"/>
                  </a:lnTo>
                  <a:lnTo>
                    <a:pt x="3422" y="2603"/>
                  </a:lnTo>
                  <a:lnTo>
                    <a:pt x="3422" y="2603"/>
                  </a:lnTo>
                  <a:lnTo>
                    <a:pt x="3422" y="2603"/>
                  </a:lnTo>
                  <a:lnTo>
                    <a:pt x="3422" y="2603"/>
                  </a:lnTo>
                  <a:lnTo>
                    <a:pt x="3422" y="2603"/>
                  </a:lnTo>
                  <a:lnTo>
                    <a:pt x="3422" y="2603"/>
                  </a:lnTo>
                  <a:lnTo>
                    <a:pt x="3422" y="2603"/>
                  </a:lnTo>
                  <a:lnTo>
                    <a:pt x="3422" y="2603"/>
                  </a:lnTo>
                  <a:lnTo>
                    <a:pt x="3447" y="2603"/>
                  </a:lnTo>
                  <a:lnTo>
                    <a:pt x="3447" y="2603"/>
                  </a:lnTo>
                  <a:lnTo>
                    <a:pt x="3447" y="2603"/>
                  </a:lnTo>
                  <a:lnTo>
                    <a:pt x="3447" y="2603"/>
                  </a:lnTo>
                  <a:lnTo>
                    <a:pt x="3447" y="2603"/>
                  </a:lnTo>
                  <a:lnTo>
                    <a:pt x="3447" y="2603"/>
                  </a:lnTo>
                  <a:lnTo>
                    <a:pt x="3447" y="2603"/>
                  </a:lnTo>
                  <a:lnTo>
                    <a:pt x="3447" y="2603"/>
                  </a:lnTo>
                  <a:lnTo>
                    <a:pt x="3447" y="2603"/>
                  </a:lnTo>
                  <a:lnTo>
                    <a:pt x="3447" y="2628"/>
                  </a:lnTo>
                  <a:lnTo>
                    <a:pt x="3447" y="2628"/>
                  </a:lnTo>
                  <a:lnTo>
                    <a:pt x="3447" y="2628"/>
                  </a:lnTo>
                  <a:lnTo>
                    <a:pt x="3447" y="2628"/>
                  </a:lnTo>
                  <a:lnTo>
                    <a:pt x="3447" y="2628"/>
                  </a:lnTo>
                  <a:lnTo>
                    <a:pt x="3447" y="2628"/>
                  </a:lnTo>
                  <a:lnTo>
                    <a:pt x="3471" y="2628"/>
                  </a:lnTo>
                  <a:lnTo>
                    <a:pt x="3471" y="2628"/>
                  </a:lnTo>
                  <a:lnTo>
                    <a:pt x="3471" y="2628"/>
                  </a:lnTo>
                  <a:lnTo>
                    <a:pt x="3471" y="2628"/>
                  </a:lnTo>
                  <a:lnTo>
                    <a:pt x="3471" y="2628"/>
                  </a:lnTo>
                  <a:lnTo>
                    <a:pt x="3471" y="2628"/>
                  </a:lnTo>
                  <a:lnTo>
                    <a:pt x="3471" y="2628"/>
                  </a:lnTo>
                  <a:lnTo>
                    <a:pt x="3471" y="2603"/>
                  </a:lnTo>
                  <a:lnTo>
                    <a:pt x="3471" y="2603"/>
                  </a:lnTo>
                  <a:lnTo>
                    <a:pt x="3471" y="2603"/>
                  </a:lnTo>
                  <a:lnTo>
                    <a:pt x="3471" y="2603"/>
                  </a:lnTo>
                  <a:lnTo>
                    <a:pt x="3471" y="2603"/>
                  </a:lnTo>
                  <a:lnTo>
                    <a:pt x="3471" y="2603"/>
                  </a:lnTo>
                  <a:lnTo>
                    <a:pt x="3471" y="2603"/>
                  </a:lnTo>
                  <a:lnTo>
                    <a:pt x="3471" y="2603"/>
                  </a:lnTo>
                  <a:lnTo>
                    <a:pt x="3471" y="2603"/>
                  </a:lnTo>
                  <a:lnTo>
                    <a:pt x="3471" y="2603"/>
                  </a:lnTo>
                  <a:lnTo>
                    <a:pt x="3471" y="2603"/>
                  </a:lnTo>
                  <a:lnTo>
                    <a:pt x="3471" y="2603"/>
                  </a:lnTo>
                  <a:lnTo>
                    <a:pt x="3471" y="2603"/>
                  </a:lnTo>
                  <a:lnTo>
                    <a:pt x="3496" y="2603"/>
                  </a:lnTo>
                  <a:lnTo>
                    <a:pt x="3496" y="2603"/>
                  </a:lnTo>
                  <a:lnTo>
                    <a:pt x="3496" y="2603"/>
                  </a:lnTo>
                  <a:lnTo>
                    <a:pt x="3496" y="2603"/>
                  </a:lnTo>
                  <a:lnTo>
                    <a:pt x="3496" y="2603"/>
                  </a:lnTo>
                  <a:lnTo>
                    <a:pt x="3496" y="2603"/>
                  </a:lnTo>
                  <a:lnTo>
                    <a:pt x="3471" y="2603"/>
                  </a:lnTo>
                  <a:lnTo>
                    <a:pt x="3471" y="2628"/>
                  </a:lnTo>
                  <a:lnTo>
                    <a:pt x="3471" y="2628"/>
                  </a:lnTo>
                  <a:lnTo>
                    <a:pt x="3496" y="2628"/>
                  </a:lnTo>
                  <a:lnTo>
                    <a:pt x="3496" y="2628"/>
                  </a:lnTo>
                  <a:lnTo>
                    <a:pt x="3496" y="2628"/>
                  </a:lnTo>
                  <a:lnTo>
                    <a:pt x="3496" y="2628"/>
                  </a:lnTo>
                  <a:lnTo>
                    <a:pt x="3496" y="2628"/>
                  </a:lnTo>
                  <a:lnTo>
                    <a:pt x="3496" y="2628"/>
                  </a:lnTo>
                  <a:lnTo>
                    <a:pt x="3496" y="2628"/>
                  </a:lnTo>
                  <a:lnTo>
                    <a:pt x="3496" y="2628"/>
                  </a:lnTo>
                  <a:lnTo>
                    <a:pt x="3521" y="2653"/>
                  </a:lnTo>
                  <a:lnTo>
                    <a:pt x="3521" y="2677"/>
                  </a:lnTo>
                  <a:lnTo>
                    <a:pt x="3521" y="2677"/>
                  </a:lnTo>
                  <a:lnTo>
                    <a:pt x="3546" y="2702"/>
                  </a:lnTo>
                  <a:lnTo>
                    <a:pt x="3546" y="2702"/>
                  </a:lnTo>
                  <a:lnTo>
                    <a:pt x="3546" y="2702"/>
                  </a:lnTo>
                  <a:lnTo>
                    <a:pt x="3546" y="2702"/>
                  </a:lnTo>
                  <a:lnTo>
                    <a:pt x="3546" y="2702"/>
                  </a:lnTo>
                  <a:lnTo>
                    <a:pt x="3546" y="2702"/>
                  </a:lnTo>
                  <a:lnTo>
                    <a:pt x="3546" y="2702"/>
                  </a:lnTo>
                  <a:lnTo>
                    <a:pt x="3546" y="2702"/>
                  </a:lnTo>
                  <a:lnTo>
                    <a:pt x="3546" y="2702"/>
                  </a:lnTo>
                  <a:lnTo>
                    <a:pt x="3546" y="2702"/>
                  </a:lnTo>
                  <a:lnTo>
                    <a:pt x="3546" y="2702"/>
                  </a:lnTo>
                  <a:lnTo>
                    <a:pt x="3546" y="2702"/>
                  </a:lnTo>
                  <a:lnTo>
                    <a:pt x="3571" y="2727"/>
                  </a:lnTo>
                  <a:lnTo>
                    <a:pt x="3571" y="2727"/>
                  </a:lnTo>
                  <a:lnTo>
                    <a:pt x="3571" y="2702"/>
                  </a:lnTo>
                  <a:lnTo>
                    <a:pt x="3571" y="2702"/>
                  </a:lnTo>
                  <a:lnTo>
                    <a:pt x="3571" y="2702"/>
                  </a:lnTo>
                  <a:lnTo>
                    <a:pt x="3571" y="2702"/>
                  </a:lnTo>
                  <a:lnTo>
                    <a:pt x="3571" y="2702"/>
                  </a:lnTo>
                  <a:lnTo>
                    <a:pt x="3571" y="2702"/>
                  </a:lnTo>
                  <a:lnTo>
                    <a:pt x="3571" y="2702"/>
                  </a:lnTo>
                  <a:lnTo>
                    <a:pt x="3571" y="2702"/>
                  </a:lnTo>
                  <a:lnTo>
                    <a:pt x="3571" y="2702"/>
                  </a:lnTo>
                  <a:lnTo>
                    <a:pt x="3571" y="2702"/>
                  </a:lnTo>
                  <a:lnTo>
                    <a:pt x="3571" y="2702"/>
                  </a:lnTo>
                  <a:lnTo>
                    <a:pt x="3571" y="2702"/>
                  </a:lnTo>
                  <a:lnTo>
                    <a:pt x="3571" y="2702"/>
                  </a:lnTo>
                  <a:lnTo>
                    <a:pt x="3571" y="2702"/>
                  </a:lnTo>
                  <a:lnTo>
                    <a:pt x="3571" y="2702"/>
                  </a:lnTo>
                  <a:lnTo>
                    <a:pt x="3571" y="2677"/>
                  </a:lnTo>
                  <a:lnTo>
                    <a:pt x="3571" y="2677"/>
                  </a:lnTo>
                  <a:lnTo>
                    <a:pt x="3571" y="2677"/>
                  </a:lnTo>
                  <a:lnTo>
                    <a:pt x="3571" y="2677"/>
                  </a:lnTo>
                  <a:lnTo>
                    <a:pt x="3571" y="2677"/>
                  </a:lnTo>
                  <a:lnTo>
                    <a:pt x="3571" y="2653"/>
                  </a:lnTo>
                  <a:lnTo>
                    <a:pt x="3571" y="2653"/>
                  </a:lnTo>
                  <a:lnTo>
                    <a:pt x="3571" y="2653"/>
                  </a:lnTo>
                  <a:lnTo>
                    <a:pt x="3571" y="2628"/>
                  </a:lnTo>
                  <a:lnTo>
                    <a:pt x="3571" y="2628"/>
                  </a:lnTo>
                  <a:lnTo>
                    <a:pt x="3571" y="2628"/>
                  </a:lnTo>
                  <a:lnTo>
                    <a:pt x="3571" y="2628"/>
                  </a:lnTo>
                  <a:lnTo>
                    <a:pt x="3571" y="2628"/>
                  </a:lnTo>
                  <a:lnTo>
                    <a:pt x="3571" y="2628"/>
                  </a:lnTo>
                  <a:lnTo>
                    <a:pt x="3571" y="2628"/>
                  </a:lnTo>
                  <a:lnTo>
                    <a:pt x="3571" y="2628"/>
                  </a:lnTo>
                  <a:lnTo>
                    <a:pt x="3571" y="2628"/>
                  </a:lnTo>
                  <a:lnTo>
                    <a:pt x="3571" y="2628"/>
                  </a:lnTo>
                  <a:lnTo>
                    <a:pt x="3571" y="2628"/>
                  </a:lnTo>
                  <a:lnTo>
                    <a:pt x="3571" y="2628"/>
                  </a:lnTo>
                  <a:lnTo>
                    <a:pt x="3571" y="2628"/>
                  </a:lnTo>
                  <a:lnTo>
                    <a:pt x="3571" y="2653"/>
                  </a:lnTo>
                  <a:lnTo>
                    <a:pt x="3571" y="2653"/>
                  </a:lnTo>
                  <a:lnTo>
                    <a:pt x="3571" y="2653"/>
                  </a:lnTo>
                  <a:lnTo>
                    <a:pt x="3571" y="2653"/>
                  </a:lnTo>
                  <a:lnTo>
                    <a:pt x="3571" y="2653"/>
                  </a:lnTo>
                  <a:lnTo>
                    <a:pt x="3571" y="2653"/>
                  </a:lnTo>
                  <a:lnTo>
                    <a:pt x="3571" y="2653"/>
                  </a:lnTo>
                  <a:lnTo>
                    <a:pt x="3571" y="2653"/>
                  </a:lnTo>
                  <a:lnTo>
                    <a:pt x="3571" y="2653"/>
                  </a:lnTo>
                  <a:lnTo>
                    <a:pt x="3571" y="2653"/>
                  </a:lnTo>
                  <a:lnTo>
                    <a:pt x="3571" y="2628"/>
                  </a:lnTo>
                  <a:lnTo>
                    <a:pt x="3571" y="2628"/>
                  </a:lnTo>
                  <a:lnTo>
                    <a:pt x="3571" y="2628"/>
                  </a:lnTo>
                  <a:lnTo>
                    <a:pt x="3571" y="2628"/>
                  </a:lnTo>
                  <a:lnTo>
                    <a:pt x="3571" y="2603"/>
                  </a:lnTo>
                  <a:lnTo>
                    <a:pt x="3571" y="2603"/>
                  </a:lnTo>
                  <a:lnTo>
                    <a:pt x="3571" y="2603"/>
                  </a:lnTo>
                  <a:lnTo>
                    <a:pt x="3571" y="2603"/>
                  </a:lnTo>
                  <a:lnTo>
                    <a:pt x="3571" y="2603"/>
                  </a:lnTo>
                  <a:lnTo>
                    <a:pt x="3571" y="2603"/>
                  </a:lnTo>
                  <a:lnTo>
                    <a:pt x="3571" y="2603"/>
                  </a:lnTo>
                  <a:lnTo>
                    <a:pt x="3571" y="2603"/>
                  </a:lnTo>
                  <a:lnTo>
                    <a:pt x="3571" y="2603"/>
                  </a:lnTo>
                  <a:lnTo>
                    <a:pt x="3571" y="2603"/>
                  </a:lnTo>
                  <a:lnTo>
                    <a:pt x="3595" y="2603"/>
                  </a:lnTo>
                  <a:lnTo>
                    <a:pt x="3571" y="2603"/>
                  </a:lnTo>
                  <a:lnTo>
                    <a:pt x="3571" y="2603"/>
                  </a:lnTo>
                  <a:lnTo>
                    <a:pt x="3571" y="2603"/>
                  </a:lnTo>
                  <a:lnTo>
                    <a:pt x="3571" y="2628"/>
                  </a:lnTo>
                  <a:lnTo>
                    <a:pt x="3571" y="2628"/>
                  </a:lnTo>
                  <a:lnTo>
                    <a:pt x="3595" y="2628"/>
                  </a:lnTo>
                  <a:lnTo>
                    <a:pt x="3595" y="2603"/>
                  </a:lnTo>
                  <a:lnTo>
                    <a:pt x="3595" y="2603"/>
                  </a:lnTo>
                  <a:lnTo>
                    <a:pt x="3595" y="2603"/>
                  </a:lnTo>
                  <a:lnTo>
                    <a:pt x="3595" y="2603"/>
                  </a:lnTo>
                  <a:lnTo>
                    <a:pt x="3595" y="2603"/>
                  </a:lnTo>
                  <a:lnTo>
                    <a:pt x="3595" y="2603"/>
                  </a:lnTo>
                  <a:lnTo>
                    <a:pt x="3595" y="2603"/>
                  </a:lnTo>
                  <a:lnTo>
                    <a:pt x="3595" y="2603"/>
                  </a:lnTo>
                  <a:lnTo>
                    <a:pt x="3595" y="2603"/>
                  </a:lnTo>
                  <a:lnTo>
                    <a:pt x="3595" y="2578"/>
                  </a:lnTo>
                  <a:lnTo>
                    <a:pt x="3595" y="2578"/>
                  </a:lnTo>
                  <a:lnTo>
                    <a:pt x="3595" y="2578"/>
                  </a:lnTo>
                  <a:lnTo>
                    <a:pt x="3595" y="2578"/>
                  </a:lnTo>
                  <a:lnTo>
                    <a:pt x="3621" y="2578"/>
                  </a:lnTo>
                  <a:lnTo>
                    <a:pt x="3621" y="2578"/>
                  </a:lnTo>
                  <a:lnTo>
                    <a:pt x="3621" y="2578"/>
                  </a:lnTo>
                  <a:lnTo>
                    <a:pt x="3621" y="2578"/>
                  </a:lnTo>
                  <a:lnTo>
                    <a:pt x="3621" y="2554"/>
                  </a:lnTo>
                  <a:lnTo>
                    <a:pt x="3595" y="2554"/>
                  </a:lnTo>
                  <a:lnTo>
                    <a:pt x="3595" y="2554"/>
                  </a:lnTo>
                  <a:lnTo>
                    <a:pt x="3595" y="2554"/>
                  </a:lnTo>
                  <a:lnTo>
                    <a:pt x="3595" y="2554"/>
                  </a:lnTo>
                  <a:lnTo>
                    <a:pt x="3595" y="2554"/>
                  </a:lnTo>
                  <a:lnTo>
                    <a:pt x="3595" y="2554"/>
                  </a:lnTo>
                  <a:lnTo>
                    <a:pt x="3621" y="2554"/>
                  </a:lnTo>
                  <a:lnTo>
                    <a:pt x="3621" y="2554"/>
                  </a:lnTo>
                  <a:lnTo>
                    <a:pt x="3621" y="2554"/>
                  </a:lnTo>
                  <a:lnTo>
                    <a:pt x="3621" y="2554"/>
                  </a:lnTo>
                  <a:lnTo>
                    <a:pt x="3621" y="2554"/>
                  </a:lnTo>
                  <a:lnTo>
                    <a:pt x="3621" y="2578"/>
                  </a:lnTo>
                  <a:lnTo>
                    <a:pt x="3621" y="2578"/>
                  </a:lnTo>
                  <a:lnTo>
                    <a:pt x="3621" y="2578"/>
                  </a:lnTo>
                  <a:lnTo>
                    <a:pt x="3621" y="2578"/>
                  </a:lnTo>
                  <a:lnTo>
                    <a:pt x="3621" y="2578"/>
                  </a:lnTo>
                  <a:lnTo>
                    <a:pt x="3621" y="2578"/>
                  </a:lnTo>
                  <a:lnTo>
                    <a:pt x="3645" y="2578"/>
                  </a:lnTo>
                  <a:lnTo>
                    <a:pt x="3645" y="2578"/>
                  </a:lnTo>
                  <a:lnTo>
                    <a:pt x="3645" y="2603"/>
                  </a:lnTo>
                  <a:lnTo>
                    <a:pt x="3645" y="2603"/>
                  </a:lnTo>
                  <a:lnTo>
                    <a:pt x="3670" y="2603"/>
                  </a:lnTo>
                  <a:lnTo>
                    <a:pt x="3645" y="2603"/>
                  </a:lnTo>
                  <a:lnTo>
                    <a:pt x="3645" y="2628"/>
                  </a:lnTo>
                  <a:lnTo>
                    <a:pt x="3670" y="2628"/>
                  </a:lnTo>
                  <a:lnTo>
                    <a:pt x="3670" y="2628"/>
                  </a:lnTo>
                  <a:lnTo>
                    <a:pt x="3670" y="2628"/>
                  </a:lnTo>
                  <a:lnTo>
                    <a:pt x="3670" y="2628"/>
                  </a:lnTo>
                  <a:lnTo>
                    <a:pt x="3670" y="2628"/>
                  </a:lnTo>
                  <a:lnTo>
                    <a:pt x="3670" y="2628"/>
                  </a:lnTo>
                  <a:lnTo>
                    <a:pt x="3670" y="2628"/>
                  </a:lnTo>
                  <a:lnTo>
                    <a:pt x="3670" y="2628"/>
                  </a:lnTo>
                  <a:lnTo>
                    <a:pt x="3645" y="2628"/>
                  </a:lnTo>
                  <a:lnTo>
                    <a:pt x="3645" y="2628"/>
                  </a:lnTo>
                  <a:lnTo>
                    <a:pt x="3645" y="2628"/>
                  </a:lnTo>
                  <a:lnTo>
                    <a:pt x="3645" y="2603"/>
                  </a:lnTo>
                  <a:lnTo>
                    <a:pt x="3645" y="2603"/>
                  </a:lnTo>
                  <a:lnTo>
                    <a:pt x="3645" y="2603"/>
                  </a:lnTo>
                  <a:lnTo>
                    <a:pt x="3645" y="2603"/>
                  </a:lnTo>
                  <a:lnTo>
                    <a:pt x="3645" y="2603"/>
                  </a:lnTo>
                  <a:lnTo>
                    <a:pt x="3645" y="2603"/>
                  </a:lnTo>
                  <a:lnTo>
                    <a:pt x="3621" y="2578"/>
                  </a:lnTo>
                  <a:lnTo>
                    <a:pt x="3621" y="2578"/>
                  </a:lnTo>
                  <a:lnTo>
                    <a:pt x="3621" y="2578"/>
                  </a:lnTo>
                  <a:lnTo>
                    <a:pt x="3621" y="2578"/>
                  </a:lnTo>
                  <a:lnTo>
                    <a:pt x="3621" y="2603"/>
                  </a:lnTo>
                  <a:lnTo>
                    <a:pt x="3621" y="2603"/>
                  </a:lnTo>
                  <a:lnTo>
                    <a:pt x="3621" y="2603"/>
                  </a:lnTo>
                  <a:lnTo>
                    <a:pt x="3621" y="2603"/>
                  </a:lnTo>
                  <a:lnTo>
                    <a:pt x="3621" y="2603"/>
                  </a:lnTo>
                  <a:lnTo>
                    <a:pt x="3621" y="2603"/>
                  </a:lnTo>
                  <a:lnTo>
                    <a:pt x="3621" y="2603"/>
                  </a:lnTo>
                  <a:lnTo>
                    <a:pt x="3621" y="2603"/>
                  </a:lnTo>
                  <a:lnTo>
                    <a:pt x="3621" y="2603"/>
                  </a:lnTo>
                  <a:lnTo>
                    <a:pt x="3621" y="2603"/>
                  </a:lnTo>
                  <a:lnTo>
                    <a:pt x="3621" y="2603"/>
                  </a:lnTo>
                  <a:lnTo>
                    <a:pt x="3621" y="2603"/>
                  </a:lnTo>
                  <a:lnTo>
                    <a:pt x="3621" y="2603"/>
                  </a:lnTo>
                  <a:lnTo>
                    <a:pt x="3621" y="2603"/>
                  </a:lnTo>
                  <a:lnTo>
                    <a:pt x="3621" y="2603"/>
                  </a:lnTo>
                  <a:lnTo>
                    <a:pt x="3621" y="2603"/>
                  </a:lnTo>
                  <a:lnTo>
                    <a:pt x="3595" y="2628"/>
                  </a:lnTo>
                  <a:lnTo>
                    <a:pt x="3595" y="2628"/>
                  </a:lnTo>
                  <a:lnTo>
                    <a:pt x="3595" y="2628"/>
                  </a:lnTo>
                  <a:lnTo>
                    <a:pt x="3595" y="2628"/>
                  </a:lnTo>
                  <a:lnTo>
                    <a:pt x="3595" y="2628"/>
                  </a:lnTo>
                  <a:lnTo>
                    <a:pt x="3595" y="2628"/>
                  </a:lnTo>
                  <a:lnTo>
                    <a:pt x="3595" y="2628"/>
                  </a:lnTo>
                  <a:lnTo>
                    <a:pt x="3595" y="2628"/>
                  </a:lnTo>
                  <a:lnTo>
                    <a:pt x="3595" y="2628"/>
                  </a:lnTo>
                  <a:lnTo>
                    <a:pt x="3595" y="2628"/>
                  </a:lnTo>
                  <a:lnTo>
                    <a:pt x="3621" y="2653"/>
                  </a:lnTo>
                  <a:lnTo>
                    <a:pt x="3621" y="2653"/>
                  </a:lnTo>
                  <a:lnTo>
                    <a:pt x="3621" y="2653"/>
                  </a:lnTo>
                  <a:lnTo>
                    <a:pt x="3621" y="2653"/>
                  </a:lnTo>
                  <a:lnTo>
                    <a:pt x="3621" y="2653"/>
                  </a:lnTo>
                  <a:lnTo>
                    <a:pt x="3621" y="2653"/>
                  </a:lnTo>
                  <a:lnTo>
                    <a:pt x="3621" y="2677"/>
                  </a:lnTo>
                  <a:lnTo>
                    <a:pt x="3621" y="2677"/>
                  </a:lnTo>
                  <a:lnTo>
                    <a:pt x="3645" y="2677"/>
                  </a:lnTo>
                  <a:lnTo>
                    <a:pt x="3645" y="2677"/>
                  </a:lnTo>
                  <a:lnTo>
                    <a:pt x="3670" y="2677"/>
                  </a:lnTo>
                  <a:lnTo>
                    <a:pt x="3670" y="2653"/>
                  </a:lnTo>
                  <a:lnTo>
                    <a:pt x="3694" y="2653"/>
                  </a:lnTo>
                  <a:lnTo>
                    <a:pt x="3720" y="2653"/>
                  </a:lnTo>
                  <a:lnTo>
                    <a:pt x="3720" y="2653"/>
                  </a:lnTo>
                  <a:lnTo>
                    <a:pt x="3720" y="2653"/>
                  </a:lnTo>
                  <a:lnTo>
                    <a:pt x="3720" y="2653"/>
                  </a:lnTo>
                  <a:lnTo>
                    <a:pt x="3720" y="2628"/>
                  </a:lnTo>
                  <a:lnTo>
                    <a:pt x="3720" y="2628"/>
                  </a:lnTo>
                  <a:lnTo>
                    <a:pt x="3720" y="2628"/>
                  </a:lnTo>
                  <a:lnTo>
                    <a:pt x="3744" y="2628"/>
                  </a:lnTo>
                  <a:lnTo>
                    <a:pt x="3744" y="2628"/>
                  </a:lnTo>
                  <a:lnTo>
                    <a:pt x="3769" y="2628"/>
                  </a:lnTo>
                  <a:lnTo>
                    <a:pt x="3769" y="2628"/>
                  </a:lnTo>
                  <a:lnTo>
                    <a:pt x="3769" y="2628"/>
                  </a:lnTo>
                  <a:lnTo>
                    <a:pt x="3769" y="2603"/>
                  </a:lnTo>
                  <a:lnTo>
                    <a:pt x="3769" y="2603"/>
                  </a:lnTo>
                  <a:lnTo>
                    <a:pt x="3769" y="2603"/>
                  </a:lnTo>
                  <a:lnTo>
                    <a:pt x="3769" y="2603"/>
                  </a:lnTo>
                  <a:lnTo>
                    <a:pt x="3769" y="2603"/>
                  </a:lnTo>
                  <a:lnTo>
                    <a:pt x="3794" y="2603"/>
                  </a:lnTo>
                  <a:lnTo>
                    <a:pt x="3794" y="2603"/>
                  </a:lnTo>
                  <a:lnTo>
                    <a:pt x="3794" y="2603"/>
                  </a:lnTo>
                  <a:lnTo>
                    <a:pt x="3794" y="2603"/>
                  </a:lnTo>
                  <a:lnTo>
                    <a:pt x="3794" y="2578"/>
                  </a:lnTo>
                  <a:lnTo>
                    <a:pt x="3794" y="2578"/>
                  </a:lnTo>
                  <a:lnTo>
                    <a:pt x="3794" y="2578"/>
                  </a:lnTo>
                  <a:lnTo>
                    <a:pt x="3794" y="2578"/>
                  </a:lnTo>
                  <a:lnTo>
                    <a:pt x="3794" y="2578"/>
                  </a:lnTo>
                  <a:lnTo>
                    <a:pt x="3794" y="2578"/>
                  </a:lnTo>
                  <a:lnTo>
                    <a:pt x="3794" y="2578"/>
                  </a:lnTo>
                  <a:lnTo>
                    <a:pt x="3794" y="2578"/>
                  </a:lnTo>
                  <a:lnTo>
                    <a:pt x="3794" y="2578"/>
                  </a:lnTo>
                  <a:lnTo>
                    <a:pt x="3794" y="2578"/>
                  </a:lnTo>
                  <a:lnTo>
                    <a:pt x="3794" y="2603"/>
                  </a:lnTo>
                  <a:lnTo>
                    <a:pt x="3794" y="2603"/>
                  </a:lnTo>
                  <a:lnTo>
                    <a:pt x="3794" y="2603"/>
                  </a:lnTo>
                  <a:lnTo>
                    <a:pt x="3769" y="2603"/>
                  </a:lnTo>
                  <a:lnTo>
                    <a:pt x="3769" y="2603"/>
                  </a:lnTo>
                  <a:lnTo>
                    <a:pt x="3769" y="2603"/>
                  </a:lnTo>
                  <a:lnTo>
                    <a:pt x="3769" y="2603"/>
                  </a:lnTo>
                  <a:lnTo>
                    <a:pt x="3769" y="2628"/>
                  </a:lnTo>
                  <a:lnTo>
                    <a:pt x="3769" y="2628"/>
                  </a:lnTo>
                  <a:lnTo>
                    <a:pt x="3769" y="2628"/>
                  </a:lnTo>
                  <a:lnTo>
                    <a:pt x="3769" y="2628"/>
                  </a:lnTo>
                  <a:lnTo>
                    <a:pt x="3769" y="2628"/>
                  </a:lnTo>
                  <a:lnTo>
                    <a:pt x="3769" y="2628"/>
                  </a:lnTo>
                  <a:lnTo>
                    <a:pt x="3769" y="2628"/>
                  </a:lnTo>
                  <a:lnTo>
                    <a:pt x="3769" y="2628"/>
                  </a:lnTo>
                  <a:lnTo>
                    <a:pt x="3769" y="2628"/>
                  </a:lnTo>
                  <a:lnTo>
                    <a:pt x="3769" y="2653"/>
                  </a:lnTo>
                  <a:lnTo>
                    <a:pt x="3769" y="2653"/>
                  </a:lnTo>
                  <a:lnTo>
                    <a:pt x="3769" y="2653"/>
                  </a:lnTo>
                  <a:lnTo>
                    <a:pt x="3769" y="2653"/>
                  </a:lnTo>
                  <a:lnTo>
                    <a:pt x="3769" y="2653"/>
                  </a:lnTo>
                  <a:lnTo>
                    <a:pt x="3769" y="2653"/>
                  </a:lnTo>
                  <a:lnTo>
                    <a:pt x="3769" y="2653"/>
                  </a:lnTo>
                  <a:lnTo>
                    <a:pt x="3769" y="2653"/>
                  </a:lnTo>
                  <a:lnTo>
                    <a:pt x="3769" y="2653"/>
                  </a:lnTo>
                  <a:lnTo>
                    <a:pt x="3769" y="2653"/>
                  </a:lnTo>
                  <a:lnTo>
                    <a:pt x="3744" y="2677"/>
                  </a:lnTo>
                  <a:lnTo>
                    <a:pt x="3744" y="2677"/>
                  </a:lnTo>
                  <a:lnTo>
                    <a:pt x="3744" y="2677"/>
                  </a:lnTo>
                  <a:lnTo>
                    <a:pt x="3720" y="2702"/>
                  </a:lnTo>
                  <a:lnTo>
                    <a:pt x="3720" y="2702"/>
                  </a:lnTo>
                  <a:lnTo>
                    <a:pt x="3720" y="2702"/>
                  </a:lnTo>
                  <a:lnTo>
                    <a:pt x="3720" y="2702"/>
                  </a:lnTo>
                  <a:lnTo>
                    <a:pt x="3720" y="2702"/>
                  </a:lnTo>
                  <a:lnTo>
                    <a:pt x="3694" y="2727"/>
                  </a:lnTo>
                  <a:lnTo>
                    <a:pt x="3694" y="2752"/>
                  </a:lnTo>
                  <a:lnTo>
                    <a:pt x="3694" y="2752"/>
                  </a:lnTo>
                  <a:lnTo>
                    <a:pt x="3694" y="2752"/>
                  </a:lnTo>
                  <a:lnTo>
                    <a:pt x="3694" y="2752"/>
                  </a:lnTo>
                  <a:lnTo>
                    <a:pt x="3720" y="2752"/>
                  </a:lnTo>
                  <a:lnTo>
                    <a:pt x="3720" y="2777"/>
                  </a:lnTo>
                  <a:lnTo>
                    <a:pt x="3720" y="2752"/>
                  </a:lnTo>
                  <a:lnTo>
                    <a:pt x="3720" y="2752"/>
                  </a:lnTo>
                  <a:lnTo>
                    <a:pt x="3720" y="2752"/>
                  </a:lnTo>
                  <a:lnTo>
                    <a:pt x="3744" y="2777"/>
                  </a:lnTo>
                  <a:lnTo>
                    <a:pt x="3744" y="2777"/>
                  </a:lnTo>
                  <a:lnTo>
                    <a:pt x="3744" y="2777"/>
                  </a:lnTo>
                  <a:lnTo>
                    <a:pt x="3744" y="2777"/>
                  </a:lnTo>
                  <a:lnTo>
                    <a:pt x="3744" y="2777"/>
                  </a:lnTo>
                  <a:lnTo>
                    <a:pt x="3744" y="2777"/>
                  </a:lnTo>
                  <a:lnTo>
                    <a:pt x="3744" y="2777"/>
                  </a:lnTo>
                  <a:lnTo>
                    <a:pt x="3744" y="2777"/>
                  </a:lnTo>
                  <a:lnTo>
                    <a:pt x="3720" y="2777"/>
                  </a:lnTo>
                  <a:lnTo>
                    <a:pt x="3720" y="2777"/>
                  </a:lnTo>
                  <a:lnTo>
                    <a:pt x="3720" y="2777"/>
                  </a:lnTo>
                  <a:lnTo>
                    <a:pt x="3720" y="2777"/>
                  </a:lnTo>
                  <a:lnTo>
                    <a:pt x="3720" y="2777"/>
                  </a:lnTo>
                  <a:lnTo>
                    <a:pt x="3720" y="2777"/>
                  </a:lnTo>
                  <a:lnTo>
                    <a:pt x="3720" y="2777"/>
                  </a:lnTo>
                  <a:lnTo>
                    <a:pt x="3694" y="2777"/>
                  </a:lnTo>
                  <a:lnTo>
                    <a:pt x="3694" y="2777"/>
                  </a:lnTo>
                  <a:lnTo>
                    <a:pt x="3694" y="2777"/>
                  </a:lnTo>
                  <a:lnTo>
                    <a:pt x="3694" y="2777"/>
                  </a:lnTo>
                  <a:lnTo>
                    <a:pt x="3694" y="2777"/>
                  </a:lnTo>
                  <a:lnTo>
                    <a:pt x="3694" y="2777"/>
                  </a:lnTo>
                  <a:lnTo>
                    <a:pt x="3694" y="2801"/>
                  </a:lnTo>
                  <a:lnTo>
                    <a:pt x="3694" y="2801"/>
                  </a:lnTo>
                  <a:lnTo>
                    <a:pt x="3694" y="2827"/>
                  </a:lnTo>
                  <a:lnTo>
                    <a:pt x="3694" y="2827"/>
                  </a:lnTo>
                  <a:lnTo>
                    <a:pt x="3694" y="2827"/>
                  </a:lnTo>
                  <a:lnTo>
                    <a:pt x="3694" y="2851"/>
                  </a:lnTo>
                  <a:lnTo>
                    <a:pt x="3670" y="2851"/>
                  </a:lnTo>
                  <a:lnTo>
                    <a:pt x="3670" y="2876"/>
                  </a:lnTo>
                  <a:lnTo>
                    <a:pt x="3670" y="2876"/>
                  </a:lnTo>
                  <a:lnTo>
                    <a:pt x="3670" y="2876"/>
                  </a:lnTo>
                  <a:lnTo>
                    <a:pt x="3670" y="2876"/>
                  </a:lnTo>
                  <a:lnTo>
                    <a:pt x="3670" y="2876"/>
                  </a:lnTo>
                  <a:lnTo>
                    <a:pt x="3670" y="2876"/>
                  </a:lnTo>
                  <a:lnTo>
                    <a:pt x="3670" y="2876"/>
                  </a:lnTo>
                  <a:lnTo>
                    <a:pt x="3670" y="2900"/>
                  </a:lnTo>
                  <a:lnTo>
                    <a:pt x="3694" y="2900"/>
                  </a:lnTo>
                  <a:lnTo>
                    <a:pt x="3694" y="2900"/>
                  </a:lnTo>
                  <a:lnTo>
                    <a:pt x="3694" y="2876"/>
                  </a:lnTo>
                  <a:lnTo>
                    <a:pt x="3694" y="2876"/>
                  </a:lnTo>
                  <a:lnTo>
                    <a:pt x="3694" y="2876"/>
                  </a:lnTo>
                  <a:lnTo>
                    <a:pt x="3694" y="2876"/>
                  </a:lnTo>
                  <a:lnTo>
                    <a:pt x="3694" y="2876"/>
                  </a:lnTo>
                  <a:lnTo>
                    <a:pt x="3694" y="2876"/>
                  </a:lnTo>
                  <a:lnTo>
                    <a:pt x="3694" y="2876"/>
                  </a:lnTo>
                  <a:lnTo>
                    <a:pt x="3694" y="2900"/>
                  </a:lnTo>
                  <a:lnTo>
                    <a:pt x="3694" y="2900"/>
                  </a:lnTo>
                  <a:lnTo>
                    <a:pt x="3694" y="2900"/>
                  </a:lnTo>
                  <a:lnTo>
                    <a:pt x="3694" y="2900"/>
                  </a:lnTo>
                  <a:lnTo>
                    <a:pt x="3694" y="2900"/>
                  </a:lnTo>
                  <a:lnTo>
                    <a:pt x="3694" y="2900"/>
                  </a:lnTo>
                  <a:lnTo>
                    <a:pt x="3694" y="2900"/>
                  </a:lnTo>
                  <a:lnTo>
                    <a:pt x="3694" y="2900"/>
                  </a:lnTo>
                  <a:lnTo>
                    <a:pt x="3694" y="2926"/>
                  </a:lnTo>
                  <a:lnTo>
                    <a:pt x="3694" y="2926"/>
                  </a:lnTo>
                  <a:lnTo>
                    <a:pt x="3694" y="2926"/>
                  </a:lnTo>
                  <a:lnTo>
                    <a:pt x="3694" y="2926"/>
                  </a:lnTo>
                  <a:lnTo>
                    <a:pt x="3694" y="2926"/>
                  </a:lnTo>
                  <a:lnTo>
                    <a:pt x="3694" y="2926"/>
                  </a:lnTo>
                  <a:lnTo>
                    <a:pt x="3694" y="2926"/>
                  </a:lnTo>
                  <a:lnTo>
                    <a:pt x="3694" y="2926"/>
                  </a:lnTo>
                  <a:lnTo>
                    <a:pt x="3720" y="2926"/>
                  </a:lnTo>
                  <a:lnTo>
                    <a:pt x="3720" y="2926"/>
                  </a:lnTo>
                  <a:lnTo>
                    <a:pt x="3694" y="2900"/>
                  </a:lnTo>
                  <a:lnTo>
                    <a:pt x="3694" y="2900"/>
                  </a:lnTo>
                  <a:lnTo>
                    <a:pt x="3720" y="2900"/>
                  </a:lnTo>
                  <a:lnTo>
                    <a:pt x="3720" y="2900"/>
                  </a:lnTo>
                  <a:lnTo>
                    <a:pt x="3720" y="2900"/>
                  </a:lnTo>
                  <a:lnTo>
                    <a:pt x="3720" y="2900"/>
                  </a:lnTo>
                  <a:lnTo>
                    <a:pt x="3720" y="2900"/>
                  </a:lnTo>
                  <a:lnTo>
                    <a:pt x="3720" y="2900"/>
                  </a:lnTo>
                  <a:lnTo>
                    <a:pt x="3720" y="2900"/>
                  </a:lnTo>
                  <a:lnTo>
                    <a:pt x="3720" y="2900"/>
                  </a:lnTo>
                  <a:lnTo>
                    <a:pt x="3720" y="2926"/>
                  </a:lnTo>
                  <a:lnTo>
                    <a:pt x="3720" y="2926"/>
                  </a:lnTo>
                  <a:lnTo>
                    <a:pt x="3720" y="2926"/>
                  </a:lnTo>
                  <a:lnTo>
                    <a:pt x="3720" y="2926"/>
                  </a:lnTo>
                  <a:lnTo>
                    <a:pt x="3694" y="2926"/>
                  </a:lnTo>
                  <a:lnTo>
                    <a:pt x="3694" y="2926"/>
                  </a:lnTo>
                  <a:lnTo>
                    <a:pt x="3694" y="2926"/>
                  </a:lnTo>
                  <a:lnTo>
                    <a:pt x="3694" y="2926"/>
                  </a:lnTo>
                  <a:lnTo>
                    <a:pt x="3694" y="2926"/>
                  </a:lnTo>
                  <a:lnTo>
                    <a:pt x="3670" y="2926"/>
                  </a:lnTo>
                  <a:lnTo>
                    <a:pt x="3670" y="2926"/>
                  </a:lnTo>
                  <a:lnTo>
                    <a:pt x="3694" y="2926"/>
                  </a:lnTo>
                  <a:lnTo>
                    <a:pt x="3670" y="2900"/>
                  </a:lnTo>
                  <a:lnTo>
                    <a:pt x="3670" y="2900"/>
                  </a:lnTo>
                  <a:lnTo>
                    <a:pt x="3670" y="2900"/>
                  </a:lnTo>
                  <a:lnTo>
                    <a:pt x="3670" y="2900"/>
                  </a:lnTo>
                  <a:lnTo>
                    <a:pt x="3670" y="2900"/>
                  </a:lnTo>
                  <a:lnTo>
                    <a:pt x="3670" y="2900"/>
                  </a:lnTo>
                  <a:lnTo>
                    <a:pt x="3670" y="2900"/>
                  </a:lnTo>
                  <a:lnTo>
                    <a:pt x="3670" y="2900"/>
                  </a:lnTo>
                  <a:lnTo>
                    <a:pt x="3670" y="2900"/>
                  </a:lnTo>
                  <a:lnTo>
                    <a:pt x="3645" y="2926"/>
                  </a:lnTo>
                  <a:lnTo>
                    <a:pt x="3645" y="2926"/>
                  </a:lnTo>
                  <a:lnTo>
                    <a:pt x="3645" y="2926"/>
                  </a:lnTo>
                  <a:lnTo>
                    <a:pt x="3645" y="2926"/>
                  </a:lnTo>
                  <a:lnTo>
                    <a:pt x="3645" y="2926"/>
                  </a:lnTo>
                  <a:lnTo>
                    <a:pt x="3621" y="2926"/>
                  </a:lnTo>
                  <a:lnTo>
                    <a:pt x="3621" y="2926"/>
                  </a:lnTo>
                  <a:lnTo>
                    <a:pt x="3645" y="2926"/>
                  </a:lnTo>
                  <a:lnTo>
                    <a:pt x="3645" y="2926"/>
                  </a:lnTo>
                  <a:lnTo>
                    <a:pt x="3645" y="2950"/>
                  </a:lnTo>
                  <a:lnTo>
                    <a:pt x="3621" y="2950"/>
                  </a:lnTo>
                  <a:lnTo>
                    <a:pt x="3621" y="2950"/>
                  </a:lnTo>
                  <a:lnTo>
                    <a:pt x="3595" y="2950"/>
                  </a:lnTo>
                  <a:lnTo>
                    <a:pt x="3595" y="2950"/>
                  </a:lnTo>
                  <a:lnTo>
                    <a:pt x="3571" y="3000"/>
                  </a:lnTo>
                  <a:lnTo>
                    <a:pt x="3571" y="3000"/>
                  </a:lnTo>
                  <a:lnTo>
                    <a:pt x="3571" y="3000"/>
                  </a:lnTo>
                  <a:lnTo>
                    <a:pt x="3571" y="3000"/>
                  </a:lnTo>
                  <a:lnTo>
                    <a:pt x="3546" y="3025"/>
                  </a:lnTo>
                  <a:lnTo>
                    <a:pt x="3546" y="3025"/>
                  </a:lnTo>
                  <a:lnTo>
                    <a:pt x="3546" y="3025"/>
                  </a:lnTo>
                  <a:lnTo>
                    <a:pt x="3546" y="3025"/>
                  </a:lnTo>
                  <a:lnTo>
                    <a:pt x="3546" y="3050"/>
                  </a:lnTo>
                  <a:lnTo>
                    <a:pt x="3571" y="3050"/>
                  </a:lnTo>
                  <a:lnTo>
                    <a:pt x="3571" y="3050"/>
                  </a:lnTo>
                  <a:lnTo>
                    <a:pt x="3571" y="3050"/>
                  </a:lnTo>
                  <a:lnTo>
                    <a:pt x="3571" y="3050"/>
                  </a:lnTo>
                  <a:lnTo>
                    <a:pt x="3571" y="3074"/>
                  </a:lnTo>
                  <a:lnTo>
                    <a:pt x="3571" y="3050"/>
                  </a:lnTo>
                  <a:lnTo>
                    <a:pt x="3546" y="3050"/>
                  </a:lnTo>
                  <a:lnTo>
                    <a:pt x="3546" y="3050"/>
                  </a:lnTo>
                  <a:lnTo>
                    <a:pt x="3546" y="3050"/>
                  </a:lnTo>
                  <a:lnTo>
                    <a:pt x="3546" y="3050"/>
                  </a:lnTo>
                  <a:lnTo>
                    <a:pt x="3546" y="3050"/>
                  </a:lnTo>
                  <a:lnTo>
                    <a:pt x="3546" y="3050"/>
                  </a:lnTo>
                  <a:lnTo>
                    <a:pt x="3546" y="3050"/>
                  </a:lnTo>
                  <a:lnTo>
                    <a:pt x="3546" y="3050"/>
                  </a:lnTo>
                  <a:lnTo>
                    <a:pt x="3546" y="3050"/>
                  </a:lnTo>
                  <a:lnTo>
                    <a:pt x="3521" y="3050"/>
                  </a:lnTo>
                  <a:lnTo>
                    <a:pt x="3521" y="3050"/>
                  </a:lnTo>
                  <a:lnTo>
                    <a:pt x="3521" y="3050"/>
                  </a:lnTo>
                  <a:lnTo>
                    <a:pt x="3521" y="3050"/>
                  </a:lnTo>
                  <a:lnTo>
                    <a:pt x="3521" y="3050"/>
                  </a:lnTo>
                  <a:lnTo>
                    <a:pt x="3521" y="3050"/>
                  </a:lnTo>
                  <a:lnTo>
                    <a:pt x="3521" y="3050"/>
                  </a:lnTo>
                  <a:lnTo>
                    <a:pt x="3521" y="3050"/>
                  </a:lnTo>
                  <a:lnTo>
                    <a:pt x="3521" y="3050"/>
                  </a:lnTo>
                  <a:lnTo>
                    <a:pt x="3521" y="3050"/>
                  </a:lnTo>
                  <a:lnTo>
                    <a:pt x="3521" y="3050"/>
                  </a:lnTo>
                  <a:lnTo>
                    <a:pt x="3521" y="3050"/>
                  </a:lnTo>
                  <a:lnTo>
                    <a:pt x="3521" y="3050"/>
                  </a:lnTo>
                  <a:lnTo>
                    <a:pt x="3546" y="3025"/>
                  </a:lnTo>
                  <a:lnTo>
                    <a:pt x="3546" y="3025"/>
                  </a:lnTo>
                  <a:lnTo>
                    <a:pt x="3546" y="3025"/>
                  </a:lnTo>
                  <a:lnTo>
                    <a:pt x="3521" y="3050"/>
                  </a:lnTo>
                  <a:lnTo>
                    <a:pt x="3521" y="3050"/>
                  </a:lnTo>
                  <a:lnTo>
                    <a:pt x="3521" y="3050"/>
                  </a:lnTo>
                  <a:lnTo>
                    <a:pt x="3521" y="3050"/>
                  </a:lnTo>
                  <a:lnTo>
                    <a:pt x="3496" y="3050"/>
                  </a:lnTo>
                  <a:lnTo>
                    <a:pt x="3496" y="3050"/>
                  </a:lnTo>
                  <a:lnTo>
                    <a:pt x="3496" y="3074"/>
                  </a:lnTo>
                  <a:lnTo>
                    <a:pt x="3496" y="3074"/>
                  </a:lnTo>
                  <a:lnTo>
                    <a:pt x="3496" y="3074"/>
                  </a:lnTo>
                  <a:lnTo>
                    <a:pt x="3496" y="3074"/>
                  </a:lnTo>
                  <a:lnTo>
                    <a:pt x="3496" y="3074"/>
                  </a:lnTo>
                  <a:lnTo>
                    <a:pt x="3496" y="3074"/>
                  </a:lnTo>
                  <a:lnTo>
                    <a:pt x="3496" y="3074"/>
                  </a:lnTo>
                  <a:lnTo>
                    <a:pt x="3471" y="3074"/>
                  </a:lnTo>
                  <a:lnTo>
                    <a:pt x="3471" y="3074"/>
                  </a:lnTo>
                  <a:lnTo>
                    <a:pt x="3471" y="3074"/>
                  </a:lnTo>
                  <a:lnTo>
                    <a:pt x="3471" y="3074"/>
                  </a:lnTo>
                  <a:lnTo>
                    <a:pt x="3447" y="3074"/>
                  </a:lnTo>
                  <a:lnTo>
                    <a:pt x="3447" y="3074"/>
                  </a:lnTo>
                  <a:lnTo>
                    <a:pt x="3447" y="3074"/>
                  </a:lnTo>
                  <a:lnTo>
                    <a:pt x="3471" y="3074"/>
                  </a:lnTo>
                  <a:lnTo>
                    <a:pt x="3422" y="3099"/>
                  </a:lnTo>
                  <a:lnTo>
                    <a:pt x="3422" y="3099"/>
                  </a:lnTo>
                  <a:lnTo>
                    <a:pt x="3397" y="3099"/>
                  </a:lnTo>
                  <a:lnTo>
                    <a:pt x="3397" y="3124"/>
                  </a:lnTo>
                  <a:lnTo>
                    <a:pt x="3372" y="3124"/>
                  </a:lnTo>
                  <a:lnTo>
                    <a:pt x="3372" y="3124"/>
                  </a:lnTo>
                  <a:lnTo>
                    <a:pt x="3348" y="3149"/>
                  </a:lnTo>
                  <a:lnTo>
                    <a:pt x="3348" y="3149"/>
                  </a:lnTo>
                  <a:lnTo>
                    <a:pt x="3348" y="3149"/>
                  </a:lnTo>
                  <a:lnTo>
                    <a:pt x="3348" y="3173"/>
                  </a:lnTo>
                  <a:lnTo>
                    <a:pt x="3348" y="3173"/>
                  </a:lnTo>
                  <a:lnTo>
                    <a:pt x="3348" y="3173"/>
                  </a:lnTo>
                  <a:lnTo>
                    <a:pt x="3348" y="3173"/>
                  </a:lnTo>
                  <a:lnTo>
                    <a:pt x="3348" y="3173"/>
                  </a:lnTo>
                  <a:lnTo>
                    <a:pt x="3348" y="3173"/>
                  </a:lnTo>
                  <a:lnTo>
                    <a:pt x="3323" y="3198"/>
                  </a:lnTo>
                  <a:lnTo>
                    <a:pt x="3323" y="3198"/>
                  </a:lnTo>
                  <a:lnTo>
                    <a:pt x="3323" y="3198"/>
                  </a:lnTo>
                  <a:lnTo>
                    <a:pt x="3323" y="3198"/>
                  </a:lnTo>
                  <a:lnTo>
                    <a:pt x="3323" y="3198"/>
                  </a:lnTo>
                  <a:lnTo>
                    <a:pt x="3323" y="3198"/>
                  </a:lnTo>
                  <a:lnTo>
                    <a:pt x="3323" y="3198"/>
                  </a:lnTo>
                  <a:lnTo>
                    <a:pt x="3323" y="3198"/>
                  </a:lnTo>
                  <a:lnTo>
                    <a:pt x="3323" y="3223"/>
                  </a:lnTo>
                  <a:lnTo>
                    <a:pt x="3323" y="3223"/>
                  </a:lnTo>
                  <a:lnTo>
                    <a:pt x="3323" y="3223"/>
                  </a:lnTo>
                  <a:lnTo>
                    <a:pt x="3323" y="3223"/>
                  </a:lnTo>
                  <a:lnTo>
                    <a:pt x="3323" y="3223"/>
                  </a:lnTo>
                  <a:lnTo>
                    <a:pt x="3323" y="3223"/>
                  </a:lnTo>
                  <a:lnTo>
                    <a:pt x="3348" y="3223"/>
                  </a:lnTo>
                  <a:lnTo>
                    <a:pt x="3348" y="3248"/>
                  </a:lnTo>
                  <a:lnTo>
                    <a:pt x="3348" y="3248"/>
                  </a:lnTo>
                  <a:lnTo>
                    <a:pt x="3348" y="3248"/>
                  </a:lnTo>
                  <a:lnTo>
                    <a:pt x="3348" y="3248"/>
                  </a:lnTo>
                  <a:lnTo>
                    <a:pt x="3348" y="3248"/>
                  </a:lnTo>
                  <a:lnTo>
                    <a:pt x="3348" y="3248"/>
                  </a:lnTo>
                  <a:lnTo>
                    <a:pt x="3348" y="3248"/>
                  </a:lnTo>
                  <a:lnTo>
                    <a:pt x="3348" y="3248"/>
                  </a:lnTo>
                  <a:lnTo>
                    <a:pt x="3348" y="3248"/>
                  </a:lnTo>
                  <a:lnTo>
                    <a:pt x="3348" y="3248"/>
                  </a:lnTo>
                  <a:lnTo>
                    <a:pt x="3348" y="3248"/>
                  </a:lnTo>
                  <a:lnTo>
                    <a:pt x="3348" y="3248"/>
                  </a:lnTo>
                  <a:lnTo>
                    <a:pt x="3348" y="3248"/>
                  </a:lnTo>
                  <a:lnTo>
                    <a:pt x="3348" y="3248"/>
                  </a:lnTo>
                  <a:lnTo>
                    <a:pt x="3348" y="3248"/>
                  </a:lnTo>
                  <a:lnTo>
                    <a:pt x="3348" y="3248"/>
                  </a:lnTo>
                  <a:lnTo>
                    <a:pt x="3348" y="3248"/>
                  </a:lnTo>
                  <a:lnTo>
                    <a:pt x="3323" y="3248"/>
                  </a:lnTo>
                  <a:lnTo>
                    <a:pt x="3323" y="3248"/>
                  </a:lnTo>
                  <a:lnTo>
                    <a:pt x="3323" y="3248"/>
                  </a:lnTo>
                  <a:lnTo>
                    <a:pt x="3323" y="3248"/>
                  </a:lnTo>
                  <a:lnTo>
                    <a:pt x="3323" y="3248"/>
                  </a:lnTo>
                  <a:lnTo>
                    <a:pt x="3323" y="3248"/>
                  </a:lnTo>
                  <a:lnTo>
                    <a:pt x="3323" y="3223"/>
                  </a:lnTo>
                  <a:lnTo>
                    <a:pt x="3323" y="3223"/>
                  </a:lnTo>
                  <a:lnTo>
                    <a:pt x="3298" y="3223"/>
                  </a:lnTo>
                  <a:lnTo>
                    <a:pt x="3298" y="3223"/>
                  </a:lnTo>
                  <a:lnTo>
                    <a:pt x="3298" y="3223"/>
                  </a:lnTo>
                  <a:lnTo>
                    <a:pt x="3298" y="3223"/>
                  </a:lnTo>
                  <a:lnTo>
                    <a:pt x="3298" y="3223"/>
                  </a:lnTo>
                  <a:lnTo>
                    <a:pt x="3298" y="3223"/>
                  </a:lnTo>
                  <a:lnTo>
                    <a:pt x="3298" y="3223"/>
                  </a:lnTo>
                  <a:lnTo>
                    <a:pt x="3298" y="3223"/>
                  </a:lnTo>
                  <a:lnTo>
                    <a:pt x="3298" y="3223"/>
                  </a:lnTo>
                  <a:lnTo>
                    <a:pt x="3298" y="3223"/>
                  </a:lnTo>
                  <a:lnTo>
                    <a:pt x="3298" y="3223"/>
                  </a:lnTo>
                  <a:lnTo>
                    <a:pt x="3298" y="3223"/>
                  </a:lnTo>
                  <a:lnTo>
                    <a:pt x="3298" y="3248"/>
                  </a:lnTo>
                  <a:lnTo>
                    <a:pt x="3298" y="3248"/>
                  </a:lnTo>
                  <a:lnTo>
                    <a:pt x="3298" y="3248"/>
                  </a:lnTo>
                  <a:lnTo>
                    <a:pt x="3298" y="3248"/>
                  </a:lnTo>
                  <a:lnTo>
                    <a:pt x="3298" y="3248"/>
                  </a:lnTo>
                  <a:lnTo>
                    <a:pt x="3298" y="3248"/>
                  </a:lnTo>
                  <a:lnTo>
                    <a:pt x="3298" y="3248"/>
                  </a:lnTo>
                  <a:lnTo>
                    <a:pt x="3298" y="3248"/>
                  </a:lnTo>
                  <a:lnTo>
                    <a:pt x="3298" y="3248"/>
                  </a:lnTo>
                  <a:lnTo>
                    <a:pt x="3298" y="3248"/>
                  </a:lnTo>
                  <a:lnTo>
                    <a:pt x="3298" y="3272"/>
                  </a:lnTo>
                  <a:lnTo>
                    <a:pt x="3298" y="3272"/>
                  </a:lnTo>
                  <a:lnTo>
                    <a:pt x="3298" y="3272"/>
                  </a:lnTo>
                  <a:lnTo>
                    <a:pt x="3298" y="3272"/>
                  </a:lnTo>
                  <a:lnTo>
                    <a:pt x="3298" y="3248"/>
                  </a:lnTo>
                  <a:lnTo>
                    <a:pt x="3298" y="3248"/>
                  </a:lnTo>
                  <a:lnTo>
                    <a:pt x="3298" y="3248"/>
                  </a:lnTo>
                  <a:lnTo>
                    <a:pt x="3298" y="3248"/>
                  </a:lnTo>
                  <a:lnTo>
                    <a:pt x="3298" y="3248"/>
                  </a:lnTo>
                  <a:lnTo>
                    <a:pt x="3298" y="3248"/>
                  </a:lnTo>
                  <a:lnTo>
                    <a:pt x="3273" y="3248"/>
                  </a:lnTo>
                  <a:lnTo>
                    <a:pt x="3273" y="3248"/>
                  </a:lnTo>
                  <a:lnTo>
                    <a:pt x="3273" y="3223"/>
                  </a:lnTo>
                  <a:lnTo>
                    <a:pt x="3273" y="3223"/>
                  </a:lnTo>
                  <a:lnTo>
                    <a:pt x="3273" y="3223"/>
                  </a:lnTo>
                  <a:lnTo>
                    <a:pt x="3273" y="3223"/>
                  </a:lnTo>
                  <a:lnTo>
                    <a:pt x="3273" y="3223"/>
                  </a:lnTo>
                  <a:lnTo>
                    <a:pt x="3273" y="3223"/>
                  </a:lnTo>
                  <a:lnTo>
                    <a:pt x="3273" y="3223"/>
                  </a:lnTo>
                  <a:lnTo>
                    <a:pt x="3273" y="3223"/>
                  </a:lnTo>
                  <a:lnTo>
                    <a:pt x="3273" y="3223"/>
                  </a:lnTo>
                  <a:lnTo>
                    <a:pt x="3273" y="3223"/>
                  </a:lnTo>
                  <a:lnTo>
                    <a:pt x="3273" y="3223"/>
                  </a:lnTo>
                  <a:lnTo>
                    <a:pt x="3273" y="3223"/>
                  </a:lnTo>
                  <a:lnTo>
                    <a:pt x="3273" y="3223"/>
                  </a:lnTo>
                  <a:lnTo>
                    <a:pt x="3273" y="3223"/>
                  </a:lnTo>
                  <a:lnTo>
                    <a:pt x="3273" y="3223"/>
                  </a:lnTo>
                  <a:lnTo>
                    <a:pt x="3298" y="3223"/>
                  </a:lnTo>
                  <a:lnTo>
                    <a:pt x="3298" y="3223"/>
                  </a:lnTo>
                  <a:lnTo>
                    <a:pt x="3298" y="3198"/>
                  </a:lnTo>
                  <a:lnTo>
                    <a:pt x="3298" y="3198"/>
                  </a:lnTo>
                  <a:lnTo>
                    <a:pt x="3273" y="3198"/>
                  </a:lnTo>
                  <a:lnTo>
                    <a:pt x="3273" y="3198"/>
                  </a:lnTo>
                  <a:lnTo>
                    <a:pt x="3273" y="3198"/>
                  </a:lnTo>
                  <a:lnTo>
                    <a:pt x="3273" y="3198"/>
                  </a:lnTo>
                  <a:lnTo>
                    <a:pt x="3273" y="3198"/>
                  </a:lnTo>
                  <a:lnTo>
                    <a:pt x="3273" y="3198"/>
                  </a:lnTo>
                  <a:lnTo>
                    <a:pt x="3273" y="3198"/>
                  </a:lnTo>
                  <a:lnTo>
                    <a:pt x="3248" y="3198"/>
                  </a:lnTo>
                  <a:lnTo>
                    <a:pt x="3248" y="3198"/>
                  </a:lnTo>
                  <a:lnTo>
                    <a:pt x="3248" y="3198"/>
                  </a:lnTo>
                  <a:lnTo>
                    <a:pt x="3248" y="3198"/>
                  </a:lnTo>
                  <a:lnTo>
                    <a:pt x="3248" y="3198"/>
                  </a:lnTo>
                  <a:lnTo>
                    <a:pt x="3224" y="3198"/>
                  </a:lnTo>
                  <a:lnTo>
                    <a:pt x="3248" y="3198"/>
                  </a:lnTo>
                  <a:lnTo>
                    <a:pt x="3248" y="3198"/>
                  </a:lnTo>
                  <a:lnTo>
                    <a:pt x="3248" y="3198"/>
                  </a:lnTo>
                  <a:lnTo>
                    <a:pt x="3248" y="3198"/>
                  </a:lnTo>
                  <a:lnTo>
                    <a:pt x="3224" y="3198"/>
                  </a:lnTo>
                  <a:lnTo>
                    <a:pt x="3224" y="3198"/>
                  </a:lnTo>
                  <a:lnTo>
                    <a:pt x="3224" y="3198"/>
                  </a:lnTo>
                  <a:lnTo>
                    <a:pt x="3224" y="3198"/>
                  </a:lnTo>
                  <a:lnTo>
                    <a:pt x="3198" y="3198"/>
                  </a:lnTo>
                  <a:lnTo>
                    <a:pt x="3198" y="3198"/>
                  </a:lnTo>
                  <a:lnTo>
                    <a:pt x="3198" y="3198"/>
                  </a:lnTo>
                  <a:lnTo>
                    <a:pt x="3174" y="3198"/>
                  </a:lnTo>
                  <a:lnTo>
                    <a:pt x="3174" y="3198"/>
                  </a:lnTo>
                  <a:lnTo>
                    <a:pt x="3174" y="3223"/>
                  </a:lnTo>
                  <a:lnTo>
                    <a:pt x="3174" y="3223"/>
                  </a:lnTo>
                  <a:lnTo>
                    <a:pt x="3174" y="3223"/>
                  </a:lnTo>
                  <a:lnTo>
                    <a:pt x="3149" y="3223"/>
                  </a:lnTo>
                  <a:lnTo>
                    <a:pt x="3149" y="3223"/>
                  </a:lnTo>
                  <a:lnTo>
                    <a:pt x="3149" y="3223"/>
                  </a:lnTo>
                  <a:lnTo>
                    <a:pt x="3125" y="3248"/>
                  </a:lnTo>
                  <a:lnTo>
                    <a:pt x="3125" y="3248"/>
                  </a:lnTo>
                  <a:lnTo>
                    <a:pt x="3125" y="3248"/>
                  </a:lnTo>
                  <a:lnTo>
                    <a:pt x="3075" y="3297"/>
                  </a:lnTo>
                  <a:lnTo>
                    <a:pt x="3075" y="3297"/>
                  </a:lnTo>
                  <a:lnTo>
                    <a:pt x="3075" y="3297"/>
                  </a:lnTo>
                  <a:lnTo>
                    <a:pt x="3075" y="3297"/>
                  </a:lnTo>
                  <a:lnTo>
                    <a:pt x="3075" y="3297"/>
                  </a:lnTo>
                  <a:lnTo>
                    <a:pt x="3075" y="3297"/>
                  </a:lnTo>
                  <a:lnTo>
                    <a:pt x="3075" y="3297"/>
                  </a:lnTo>
                  <a:lnTo>
                    <a:pt x="3075" y="3297"/>
                  </a:lnTo>
                  <a:lnTo>
                    <a:pt x="3075" y="3297"/>
                  </a:lnTo>
                  <a:lnTo>
                    <a:pt x="3075" y="3297"/>
                  </a:lnTo>
                  <a:lnTo>
                    <a:pt x="3075" y="3297"/>
                  </a:lnTo>
                  <a:lnTo>
                    <a:pt x="3075" y="3297"/>
                  </a:lnTo>
                  <a:lnTo>
                    <a:pt x="3075" y="3297"/>
                  </a:lnTo>
                  <a:lnTo>
                    <a:pt x="3075" y="3297"/>
                  </a:lnTo>
                  <a:lnTo>
                    <a:pt x="3075" y="3297"/>
                  </a:lnTo>
                  <a:lnTo>
                    <a:pt x="3075" y="3297"/>
                  </a:lnTo>
                  <a:lnTo>
                    <a:pt x="3075" y="3297"/>
                  </a:lnTo>
                  <a:lnTo>
                    <a:pt x="3075" y="3297"/>
                  </a:lnTo>
                  <a:lnTo>
                    <a:pt x="3075" y="3297"/>
                  </a:lnTo>
                  <a:lnTo>
                    <a:pt x="3075" y="3297"/>
                  </a:lnTo>
                  <a:lnTo>
                    <a:pt x="3075" y="3297"/>
                  </a:lnTo>
                  <a:lnTo>
                    <a:pt x="3075" y="3322"/>
                  </a:lnTo>
                  <a:lnTo>
                    <a:pt x="3075" y="3322"/>
                  </a:lnTo>
                  <a:lnTo>
                    <a:pt x="3075" y="3322"/>
                  </a:lnTo>
                  <a:lnTo>
                    <a:pt x="3075" y="3322"/>
                  </a:lnTo>
                  <a:lnTo>
                    <a:pt x="3075" y="3322"/>
                  </a:lnTo>
                  <a:lnTo>
                    <a:pt x="3075" y="3297"/>
                  </a:lnTo>
                  <a:lnTo>
                    <a:pt x="3075" y="3297"/>
                  </a:lnTo>
                  <a:lnTo>
                    <a:pt x="3075" y="3297"/>
                  </a:lnTo>
                  <a:lnTo>
                    <a:pt x="3050" y="3322"/>
                  </a:lnTo>
                  <a:lnTo>
                    <a:pt x="3050" y="3322"/>
                  </a:lnTo>
                  <a:lnTo>
                    <a:pt x="3050" y="3322"/>
                  </a:lnTo>
                  <a:lnTo>
                    <a:pt x="3050" y="3322"/>
                  </a:lnTo>
                  <a:lnTo>
                    <a:pt x="3026" y="3322"/>
                  </a:lnTo>
                  <a:lnTo>
                    <a:pt x="3026" y="3322"/>
                  </a:lnTo>
                  <a:lnTo>
                    <a:pt x="3026" y="3322"/>
                  </a:lnTo>
                  <a:lnTo>
                    <a:pt x="3050" y="3322"/>
                  </a:lnTo>
                  <a:lnTo>
                    <a:pt x="3026" y="3347"/>
                  </a:lnTo>
                  <a:lnTo>
                    <a:pt x="3026" y="3347"/>
                  </a:lnTo>
                  <a:lnTo>
                    <a:pt x="3026" y="3347"/>
                  </a:lnTo>
                  <a:lnTo>
                    <a:pt x="3026" y="3347"/>
                  </a:lnTo>
                  <a:lnTo>
                    <a:pt x="3026" y="3347"/>
                  </a:lnTo>
                  <a:lnTo>
                    <a:pt x="3026" y="3347"/>
                  </a:lnTo>
                  <a:lnTo>
                    <a:pt x="3026" y="3347"/>
                  </a:lnTo>
                  <a:lnTo>
                    <a:pt x="3026" y="3347"/>
                  </a:lnTo>
                  <a:lnTo>
                    <a:pt x="3026" y="3347"/>
                  </a:lnTo>
                  <a:lnTo>
                    <a:pt x="3000" y="3347"/>
                  </a:lnTo>
                  <a:lnTo>
                    <a:pt x="3000" y="3347"/>
                  </a:lnTo>
                  <a:lnTo>
                    <a:pt x="3000" y="3347"/>
                  </a:lnTo>
                  <a:lnTo>
                    <a:pt x="3000" y="3322"/>
                  </a:lnTo>
                  <a:lnTo>
                    <a:pt x="3026" y="3322"/>
                  </a:lnTo>
                  <a:lnTo>
                    <a:pt x="3026" y="3322"/>
                  </a:lnTo>
                  <a:lnTo>
                    <a:pt x="3026" y="3322"/>
                  </a:lnTo>
                  <a:lnTo>
                    <a:pt x="3026" y="3322"/>
                  </a:lnTo>
                  <a:lnTo>
                    <a:pt x="3000" y="3347"/>
                  </a:lnTo>
                  <a:lnTo>
                    <a:pt x="2976" y="3347"/>
                  </a:lnTo>
                  <a:lnTo>
                    <a:pt x="2976" y="3347"/>
                  </a:lnTo>
                  <a:lnTo>
                    <a:pt x="2976" y="3347"/>
                  </a:lnTo>
                  <a:lnTo>
                    <a:pt x="2976" y="3347"/>
                  </a:lnTo>
                  <a:lnTo>
                    <a:pt x="2976" y="3347"/>
                  </a:lnTo>
                  <a:lnTo>
                    <a:pt x="2976" y="3347"/>
                  </a:lnTo>
                  <a:lnTo>
                    <a:pt x="2976" y="3347"/>
                  </a:lnTo>
                  <a:lnTo>
                    <a:pt x="2976" y="3347"/>
                  </a:lnTo>
                  <a:lnTo>
                    <a:pt x="2976" y="3347"/>
                  </a:lnTo>
                  <a:lnTo>
                    <a:pt x="2976" y="3372"/>
                  </a:lnTo>
                  <a:lnTo>
                    <a:pt x="2976" y="3372"/>
                  </a:lnTo>
                  <a:lnTo>
                    <a:pt x="2976" y="3372"/>
                  </a:lnTo>
                  <a:lnTo>
                    <a:pt x="2976" y="3372"/>
                  </a:lnTo>
                  <a:lnTo>
                    <a:pt x="2976" y="3372"/>
                  </a:lnTo>
                  <a:lnTo>
                    <a:pt x="2976" y="3396"/>
                  </a:lnTo>
                  <a:lnTo>
                    <a:pt x="2976" y="3372"/>
                  </a:lnTo>
                  <a:lnTo>
                    <a:pt x="2976" y="3372"/>
                  </a:lnTo>
                  <a:lnTo>
                    <a:pt x="2976" y="3372"/>
                  </a:lnTo>
                  <a:lnTo>
                    <a:pt x="2976" y="3396"/>
                  </a:lnTo>
                  <a:lnTo>
                    <a:pt x="2976" y="3396"/>
                  </a:lnTo>
                  <a:lnTo>
                    <a:pt x="2976" y="3396"/>
                  </a:lnTo>
                  <a:lnTo>
                    <a:pt x="2976" y="3396"/>
                  </a:lnTo>
                  <a:lnTo>
                    <a:pt x="2976" y="3396"/>
                  </a:lnTo>
                  <a:lnTo>
                    <a:pt x="2976" y="3396"/>
                  </a:lnTo>
                  <a:lnTo>
                    <a:pt x="2976" y="3396"/>
                  </a:lnTo>
                  <a:lnTo>
                    <a:pt x="2976" y="3396"/>
                  </a:lnTo>
                  <a:lnTo>
                    <a:pt x="2976" y="3396"/>
                  </a:lnTo>
                  <a:lnTo>
                    <a:pt x="2976" y="3396"/>
                  </a:lnTo>
                  <a:lnTo>
                    <a:pt x="2976" y="3396"/>
                  </a:lnTo>
                  <a:lnTo>
                    <a:pt x="2951" y="3396"/>
                  </a:lnTo>
                  <a:lnTo>
                    <a:pt x="2951" y="3396"/>
                  </a:lnTo>
                  <a:lnTo>
                    <a:pt x="2976" y="3396"/>
                  </a:lnTo>
                  <a:lnTo>
                    <a:pt x="2976" y="3422"/>
                  </a:lnTo>
                  <a:lnTo>
                    <a:pt x="2976" y="3422"/>
                  </a:lnTo>
                  <a:lnTo>
                    <a:pt x="2976" y="3422"/>
                  </a:lnTo>
                  <a:lnTo>
                    <a:pt x="2976" y="3396"/>
                  </a:lnTo>
                  <a:lnTo>
                    <a:pt x="2976" y="3396"/>
                  </a:lnTo>
                  <a:lnTo>
                    <a:pt x="2976" y="3396"/>
                  </a:lnTo>
                  <a:lnTo>
                    <a:pt x="2976" y="3396"/>
                  </a:lnTo>
                  <a:lnTo>
                    <a:pt x="3000" y="3396"/>
                  </a:lnTo>
                  <a:lnTo>
                    <a:pt x="3000" y="3396"/>
                  </a:lnTo>
                  <a:lnTo>
                    <a:pt x="3000" y="3396"/>
                  </a:lnTo>
                  <a:lnTo>
                    <a:pt x="3000" y="3396"/>
                  </a:lnTo>
                  <a:lnTo>
                    <a:pt x="3000" y="3396"/>
                  </a:lnTo>
                  <a:lnTo>
                    <a:pt x="3000" y="3372"/>
                  </a:lnTo>
                  <a:lnTo>
                    <a:pt x="3000" y="3372"/>
                  </a:lnTo>
                  <a:lnTo>
                    <a:pt x="3000" y="3372"/>
                  </a:lnTo>
                  <a:lnTo>
                    <a:pt x="3000" y="3372"/>
                  </a:lnTo>
                  <a:lnTo>
                    <a:pt x="3000" y="3372"/>
                  </a:lnTo>
                  <a:lnTo>
                    <a:pt x="2976" y="3372"/>
                  </a:lnTo>
                  <a:lnTo>
                    <a:pt x="3000" y="3347"/>
                  </a:lnTo>
                  <a:lnTo>
                    <a:pt x="3000" y="3347"/>
                  </a:lnTo>
                  <a:lnTo>
                    <a:pt x="2976" y="3347"/>
                  </a:lnTo>
                  <a:lnTo>
                    <a:pt x="2976" y="3347"/>
                  </a:lnTo>
                  <a:lnTo>
                    <a:pt x="2976" y="3347"/>
                  </a:lnTo>
                  <a:lnTo>
                    <a:pt x="3000" y="3347"/>
                  </a:lnTo>
                  <a:lnTo>
                    <a:pt x="3000" y="3347"/>
                  </a:lnTo>
                  <a:lnTo>
                    <a:pt x="3000" y="3347"/>
                  </a:lnTo>
                  <a:lnTo>
                    <a:pt x="3000" y="3347"/>
                  </a:lnTo>
                  <a:lnTo>
                    <a:pt x="3000" y="3347"/>
                  </a:lnTo>
                  <a:lnTo>
                    <a:pt x="3000" y="3347"/>
                  </a:lnTo>
                  <a:lnTo>
                    <a:pt x="3000" y="3347"/>
                  </a:lnTo>
                  <a:lnTo>
                    <a:pt x="3000" y="3347"/>
                  </a:lnTo>
                  <a:lnTo>
                    <a:pt x="3000" y="3347"/>
                  </a:lnTo>
                  <a:lnTo>
                    <a:pt x="3000" y="3347"/>
                  </a:lnTo>
                  <a:lnTo>
                    <a:pt x="3000" y="3347"/>
                  </a:lnTo>
                  <a:lnTo>
                    <a:pt x="3000" y="3347"/>
                  </a:lnTo>
                  <a:lnTo>
                    <a:pt x="3000" y="3347"/>
                  </a:lnTo>
                  <a:lnTo>
                    <a:pt x="3000" y="3347"/>
                  </a:lnTo>
                  <a:lnTo>
                    <a:pt x="3000" y="3347"/>
                  </a:lnTo>
                  <a:lnTo>
                    <a:pt x="3000" y="3347"/>
                  </a:lnTo>
                  <a:lnTo>
                    <a:pt x="3000" y="3347"/>
                  </a:lnTo>
                  <a:lnTo>
                    <a:pt x="3000" y="3347"/>
                  </a:lnTo>
                  <a:lnTo>
                    <a:pt x="3000" y="3347"/>
                  </a:lnTo>
                  <a:lnTo>
                    <a:pt x="3000" y="3347"/>
                  </a:lnTo>
                  <a:lnTo>
                    <a:pt x="3000" y="3347"/>
                  </a:lnTo>
                  <a:lnTo>
                    <a:pt x="3000" y="3372"/>
                  </a:lnTo>
                  <a:lnTo>
                    <a:pt x="3026" y="3372"/>
                  </a:lnTo>
                  <a:lnTo>
                    <a:pt x="3026" y="3372"/>
                  </a:lnTo>
                  <a:lnTo>
                    <a:pt x="3026" y="3372"/>
                  </a:lnTo>
                  <a:lnTo>
                    <a:pt x="3026" y="3372"/>
                  </a:lnTo>
                  <a:lnTo>
                    <a:pt x="3026" y="3372"/>
                  </a:lnTo>
                  <a:lnTo>
                    <a:pt x="3026" y="3372"/>
                  </a:lnTo>
                  <a:lnTo>
                    <a:pt x="3026" y="3372"/>
                  </a:lnTo>
                  <a:lnTo>
                    <a:pt x="3026" y="3372"/>
                  </a:lnTo>
                  <a:lnTo>
                    <a:pt x="3026" y="3372"/>
                  </a:lnTo>
                  <a:lnTo>
                    <a:pt x="3026" y="3396"/>
                  </a:lnTo>
                  <a:lnTo>
                    <a:pt x="3026" y="3396"/>
                  </a:lnTo>
                  <a:lnTo>
                    <a:pt x="3026" y="3396"/>
                  </a:lnTo>
                  <a:lnTo>
                    <a:pt x="3026" y="3396"/>
                  </a:lnTo>
                  <a:lnTo>
                    <a:pt x="3026" y="3396"/>
                  </a:lnTo>
                  <a:lnTo>
                    <a:pt x="3026" y="3396"/>
                  </a:lnTo>
                  <a:lnTo>
                    <a:pt x="3050" y="3396"/>
                  </a:lnTo>
                  <a:lnTo>
                    <a:pt x="3050" y="3396"/>
                  </a:lnTo>
                  <a:lnTo>
                    <a:pt x="3050" y="3396"/>
                  </a:lnTo>
                  <a:lnTo>
                    <a:pt x="3050" y="3396"/>
                  </a:lnTo>
                  <a:lnTo>
                    <a:pt x="3050" y="3396"/>
                  </a:lnTo>
                  <a:lnTo>
                    <a:pt x="3050" y="3396"/>
                  </a:lnTo>
                  <a:lnTo>
                    <a:pt x="3050" y="3396"/>
                  </a:lnTo>
                  <a:lnTo>
                    <a:pt x="3050" y="3372"/>
                  </a:lnTo>
                  <a:lnTo>
                    <a:pt x="3050" y="3372"/>
                  </a:lnTo>
                  <a:lnTo>
                    <a:pt x="3050" y="3372"/>
                  </a:lnTo>
                  <a:lnTo>
                    <a:pt x="3050" y="3372"/>
                  </a:lnTo>
                  <a:lnTo>
                    <a:pt x="3050" y="3372"/>
                  </a:lnTo>
                  <a:lnTo>
                    <a:pt x="3050" y="3372"/>
                  </a:lnTo>
                  <a:lnTo>
                    <a:pt x="3050" y="3372"/>
                  </a:lnTo>
                  <a:lnTo>
                    <a:pt x="3050" y="3372"/>
                  </a:lnTo>
                  <a:lnTo>
                    <a:pt x="3050" y="3372"/>
                  </a:lnTo>
                  <a:lnTo>
                    <a:pt x="3050" y="3372"/>
                  </a:lnTo>
                  <a:lnTo>
                    <a:pt x="3050" y="3372"/>
                  </a:lnTo>
                  <a:lnTo>
                    <a:pt x="3050" y="3396"/>
                  </a:lnTo>
                  <a:lnTo>
                    <a:pt x="3050" y="3396"/>
                  </a:lnTo>
                  <a:lnTo>
                    <a:pt x="3075" y="3396"/>
                  </a:lnTo>
                  <a:lnTo>
                    <a:pt x="3050" y="3372"/>
                  </a:lnTo>
                  <a:lnTo>
                    <a:pt x="3050" y="3372"/>
                  </a:lnTo>
                  <a:lnTo>
                    <a:pt x="3050" y="3372"/>
                  </a:lnTo>
                  <a:lnTo>
                    <a:pt x="3050" y="3372"/>
                  </a:lnTo>
                  <a:lnTo>
                    <a:pt x="3050" y="3372"/>
                  </a:lnTo>
                  <a:lnTo>
                    <a:pt x="3050" y="3372"/>
                  </a:lnTo>
                  <a:lnTo>
                    <a:pt x="3050" y="3347"/>
                  </a:lnTo>
                  <a:lnTo>
                    <a:pt x="3050" y="3347"/>
                  </a:lnTo>
                  <a:lnTo>
                    <a:pt x="3050" y="3347"/>
                  </a:lnTo>
                  <a:lnTo>
                    <a:pt x="3050" y="3347"/>
                  </a:lnTo>
                  <a:lnTo>
                    <a:pt x="3050" y="3347"/>
                  </a:lnTo>
                  <a:lnTo>
                    <a:pt x="3050" y="3347"/>
                  </a:lnTo>
                  <a:lnTo>
                    <a:pt x="3050" y="3347"/>
                  </a:lnTo>
                  <a:lnTo>
                    <a:pt x="3050" y="3347"/>
                  </a:lnTo>
                  <a:lnTo>
                    <a:pt x="3075" y="3347"/>
                  </a:lnTo>
                  <a:lnTo>
                    <a:pt x="3075" y="3347"/>
                  </a:lnTo>
                  <a:lnTo>
                    <a:pt x="3075" y="3347"/>
                  </a:lnTo>
                  <a:lnTo>
                    <a:pt x="3075" y="3347"/>
                  </a:lnTo>
                  <a:lnTo>
                    <a:pt x="3075" y="3347"/>
                  </a:lnTo>
                  <a:lnTo>
                    <a:pt x="3050" y="3347"/>
                  </a:lnTo>
                  <a:lnTo>
                    <a:pt x="3050" y="3347"/>
                  </a:lnTo>
                  <a:lnTo>
                    <a:pt x="3050" y="3347"/>
                  </a:lnTo>
                  <a:lnTo>
                    <a:pt x="3050" y="3347"/>
                  </a:lnTo>
                  <a:lnTo>
                    <a:pt x="3050" y="3322"/>
                  </a:lnTo>
                  <a:lnTo>
                    <a:pt x="3050" y="3322"/>
                  </a:lnTo>
                  <a:lnTo>
                    <a:pt x="3050" y="3322"/>
                  </a:lnTo>
                  <a:lnTo>
                    <a:pt x="3050" y="3322"/>
                  </a:lnTo>
                  <a:lnTo>
                    <a:pt x="3075" y="3322"/>
                  </a:lnTo>
                  <a:lnTo>
                    <a:pt x="3075" y="3322"/>
                  </a:lnTo>
                  <a:lnTo>
                    <a:pt x="3075" y="3322"/>
                  </a:lnTo>
                  <a:lnTo>
                    <a:pt x="3075" y="3322"/>
                  </a:lnTo>
                  <a:lnTo>
                    <a:pt x="3075" y="3322"/>
                  </a:lnTo>
                  <a:lnTo>
                    <a:pt x="3075" y="3322"/>
                  </a:lnTo>
                  <a:lnTo>
                    <a:pt x="3075" y="3322"/>
                  </a:lnTo>
                  <a:lnTo>
                    <a:pt x="3075" y="3322"/>
                  </a:lnTo>
                  <a:lnTo>
                    <a:pt x="3075" y="3347"/>
                  </a:lnTo>
                  <a:lnTo>
                    <a:pt x="3075" y="3347"/>
                  </a:lnTo>
                  <a:lnTo>
                    <a:pt x="3075" y="3347"/>
                  </a:lnTo>
                  <a:lnTo>
                    <a:pt x="3075" y="3372"/>
                  </a:lnTo>
                  <a:lnTo>
                    <a:pt x="3099" y="3372"/>
                  </a:lnTo>
                  <a:lnTo>
                    <a:pt x="3099" y="3372"/>
                  </a:lnTo>
                  <a:lnTo>
                    <a:pt x="3075" y="3372"/>
                  </a:lnTo>
                  <a:lnTo>
                    <a:pt x="3075" y="3372"/>
                  </a:lnTo>
                  <a:lnTo>
                    <a:pt x="3075" y="3372"/>
                  </a:lnTo>
                  <a:lnTo>
                    <a:pt x="3075" y="3372"/>
                  </a:lnTo>
                  <a:lnTo>
                    <a:pt x="3075" y="3372"/>
                  </a:lnTo>
                  <a:lnTo>
                    <a:pt x="3075" y="3372"/>
                  </a:lnTo>
                  <a:lnTo>
                    <a:pt x="3075" y="3372"/>
                  </a:lnTo>
                  <a:lnTo>
                    <a:pt x="3075" y="3372"/>
                  </a:lnTo>
                  <a:lnTo>
                    <a:pt x="3075" y="3372"/>
                  </a:lnTo>
                  <a:lnTo>
                    <a:pt x="3075" y="3372"/>
                  </a:lnTo>
                  <a:lnTo>
                    <a:pt x="3099" y="3372"/>
                  </a:lnTo>
                  <a:lnTo>
                    <a:pt x="3099" y="3372"/>
                  </a:lnTo>
                  <a:lnTo>
                    <a:pt x="3099" y="3372"/>
                  </a:lnTo>
                  <a:lnTo>
                    <a:pt x="3099" y="3372"/>
                  </a:lnTo>
                  <a:lnTo>
                    <a:pt x="3099" y="3372"/>
                  </a:lnTo>
                  <a:lnTo>
                    <a:pt x="3099" y="3372"/>
                  </a:lnTo>
                  <a:lnTo>
                    <a:pt x="3099" y="3372"/>
                  </a:lnTo>
                  <a:lnTo>
                    <a:pt x="3099" y="3372"/>
                  </a:lnTo>
                  <a:lnTo>
                    <a:pt x="3099" y="3396"/>
                  </a:lnTo>
                  <a:lnTo>
                    <a:pt x="3099" y="3396"/>
                  </a:lnTo>
                  <a:lnTo>
                    <a:pt x="3099" y="3372"/>
                  </a:lnTo>
                  <a:lnTo>
                    <a:pt x="3099" y="3372"/>
                  </a:lnTo>
                  <a:lnTo>
                    <a:pt x="3099" y="3372"/>
                  </a:lnTo>
                  <a:lnTo>
                    <a:pt x="3099" y="3372"/>
                  </a:lnTo>
                  <a:lnTo>
                    <a:pt x="3099" y="3372"/>
                  </a:lnTo>
                  <a:lnTo>
                    <a:pt x="3099" y="3372"/>
                  </a:lnTo>
                  <a:lnTo>
                    <a:pt x="3125" y="3372"/>
                  </a:lnTo>
                  <a:lnTo>
                    <a:pt x="3125" y="3347"/>
                  </a:lnTo>
                  <a:lnTo>
                    <a:pt x="3125" y="3347"/>
                  </a:lnTo>
                  <a:lnTo>
                    <a:pt x="3125" y="3372"/>
                  </a:lnTo>
                  <a:lnTo>
                    <a:pt x="3125" y="3372"/>
                  </a:lnTo>
                  <a:lnTo>
                    <a:pt x="3125" y="3372"/>
                  </a:lnTo>
                  <a:lnTo>
                    <a:pt x="3125" y="3372"/>
                  </a:lnTo>
                  <a:lnTo>
                    <a:pt x="3125" y="3372"/>
                  </a:lnTo>
                  <a:lnTo>
                    <a:pt x="3125" y="3372"/>
                  </a:lnTo>
                  <a:lnTo>
                    <a:pt x="3125" y="3372"/>
                  </a:lnTo>
                  <a:lnTo>
                    <a:pt x="3125" y="3372"/>
                  </a:lnTo>
                  <a:lnTo>
                    <a:pt x="3125" y="3372"/>
                  </a:lnTo>
                  <a:lnTo>
                    <a:pt x="3125" y="3372"/>
                  </a:lnTo>
                  <a:lnTo>
                    <a:pt x="3125" y="3372"/>
                  </a:lnTo>
                  <a:lnTo>
                    <a:pt x="3125" y="3372"/>
                  </a:lnTo>
                  <a:lnTo>
                    <a:pt x="3149" y="3372"/>
                  </a:lnTo>
                  <a:lnTo>
                    <a:pt x="3149" y="3372"/>
                  </a:lnTo>
                  <a:lnTo>
                    <a:pt x="3149" y="3372"/>
                  </a:lnTo>
                  <a:lnTo>
                    <a:pt x="3149" y="3372"/>
                  </a:lnTo>
                  <a:lnTo>
                    <a:pt x="3149" y="3372"/>
                  </a:lnTo>
                  <a:lnTo>
                    <a:pt x="3149" y="3372"/>
                  </a:lnTo>
                  <a:lnTo>
                    <a:pt x="3125" y="3347"/>
                  </a:lnTo>
                  <a:lnTo>
                    <a:pt x="3125" y="3347"/>
                  </a:lnTo>
                  <a:lnTo>
                    <a:pt x="3125" y="3347"/>
                  </a:lnTo>
                  <a:lnTo>
                    <a:pt x="3125" y="3347"/>
                  </a:lnTo>
                  <a:lnTo>
                    <a:pt x="3125" y="3347"/>
                  </a:lnTo>
                  <a:lnTo>
                    <a:pt x="3125" y="3347"/>
                  </a:lnTo>
                  <a:lnTo>
                    <a:pt x="3149" y="3347"/>
                  </a:lnTo>
                  <a:lnTo>
                    <a:pt x="3149" y="3347"/>
                  </a:lnTo>
                  <a:lnTo>
                    <a:pt x="3149" y="3347"/>
                  </a:lnTo>
                  <a:lnTo>
                    <a:pt x="3149" y="3347"/>
                  </a:lnTo>
                  <a:lnTo>
                    <a:pt x="3149" y="3347"/>
                  </a:lnTo>
                  <a:lnTo>
                    <a:pt x="3149" y="3347"/>
                  </a:lnTo>
                  <a:lnTo>
                    <a:pt x="3149" y="3347"/>
                  </a:lnTo>
                  <a:lnTo>
                    <a:pt x="3149" y="3347"/>
                  </a:lnTo>
                  <a:lnTo>
                    <a:pt x="3149" y="3347"/>
                  </a:lnTo>
                  <a:lnTo>
                    <a:pt x="3149" y="3347"/>
                  </a:lnTo>
                  <a:lnTo>
                    <a:pt x="3149" y="3347"/>
                  </a:lnTo>
                  <a:lnTo>
                    <a:pt x="3149" y="3347"/>
                  </a:lnTo>
                  <a:lnTo>
                    <a:pt x="3149" y="3347"/>
                  </a:lnTo>
                  <a:lnTo>
                    <a:pt x="3149" y="3347"/>
                  </a:lnTo>
                  <a:lnTo>
                    <a:pt x="3149" y="3322"/>
                  </a:lnTo>
                  <a:lnTo>
                    <a:pt x="3174" y="3322"/>
                  </a:lnTo>
                  <a:lnTo>
                    <a:pt x="3174" y="3322"/>
                  </a:lnTo>
                  <a:lnTo>
                    <a:pt x="3174" y="3322"/>
                  </a:lnTo>
                  <a:lnTo>
                    <a:pt x="3174" y="3322"/>
                  </a:lnTo>
                  <a:lnTo>
                    <a:pt x="3174" y="3297"/>
                  </a:lnTo>
                  <a:lnTo>
                    <a:pt x="3174" y="3297"/>
                  </a:lnTo>
                  <a:lnTo>
                    <a:pt x="3174" y="3297"/>
                  </a:lnTo>
                  <a:lnTo>
                    <a:pt x="3174" y="3297"/>
                  </a:lnTo>
                  <a:lnTo>
                    <a:pt x="3174" y="3297"/>
                  </a:lnTo>
                  <a:lnTo>
                    <a:pt x="3174" y="3297"/>
                  </a:lnTo>
                  <a:lnTo>
                    <a:pt x="3174" y="3297"/>
                  </a:lnTo>
                  <a:lnTo>
                    <a:pt x="3174" y="3297"/>
                  </a:lnTo>
                  <a:lnTo>
                    <a:pt x="3174" y="3297"/>
                  </a:lnTo>
                  <a:lnTo>
                    <a:pt x="3198" y="3272"/>
                  </a:lnTo>
                  <a:lnTo>
                    <a:pt x="3198" y="3272"/>
                  </a:lnTo>
                  <a:lnTo>
                    <a:pt x="3198" y="3272"/>
                  </a:lnTo>
                  <a:lnTo>
                    <a:pt x="3198" y="3272"/>
                  </a:lnTo>
                  <a:lnTo>
                    <a:pt x="3198" y="3272"/>
                  </a:lnTo>
                  <a:lnTo>
                    <a:pt x="3198" y="3272"/>
                  </a:lnTo>
                  <a:lnTo>
                    <a:pt x="3224" y="3272"/>
                  </a:lnTo>
                  <a:lnTo>
                    <a:pt x="3224" y="3272"/>
                  </a:lnTo>
                  <a:lnTo>
                    <a:pt x="3224" y="3272"/>
                  </a:lnTo>
                  <a:lnTo>
                    <a:pt x="3224" y="3272"/>
                  </a:lnTo>
                  <a:lnTo>
                    <a:pt x="3224" y="3272"/>
                  </a:lnTo>
                  <a:lnTo>
                    <a:pt x="3224" y="3272"/>
                  </a:lnTo>
                  <a:lnTo>
                    <a:pt x="3224" y="3272"/>
                  </a:lnTo>
                  <a:lnTo>
                    <a:pt x="3224" y="3297"/>
                  </a:lnTo>
                  <a:lnTo>
                    <a:pt x="3224" y="3297"/>
                  </a:lnTo>
                  <a:lnTo>
                    <a:pt x="3248" y="3297"/>
                  </a:lnTo>
                  <a:lnTo>
                    <a:pt x="3248" y="3297"/>
                  </a:lnTo>
                  <a:lnTo>
                    <a:pt x="3248" y="3297"/>
                  </a:lnTo>
                  <a:lnTo>
                    <a:pt x="3248" y="3297"/>
                  </a:lnTo>
                  <a:lnTo>
                    <a:pt x="3224" y="3297"/>
                  </a:lnTo>
                  <a:lnTo>
                    <a:pt x="3224" y="3297"/>
                  </a:lnTo>
                  <a:lnTo>
                    <a:pt x="3224" y="3272"/>
                  </a:lnTo>
                  <a:lnTo>
                    <a:pt x="3224" y="3272"/>
                  </a:lnTo>
                  <a:lnTo>
                    <a:pt x="3224" y="3272"/>
                  </a:lnTo>
                  <a:lnTo>
                    <a:pt x="3224" y="3297"/>
                  </a:lnTo>
                  <a:lnTo>
                    <a:pt x="3198" y="3297"/>
                  </a:lnTo>
                  <a:lnTo>
                    <a:pt x="3198" y="3297"/>
                  </a:lnTo>
                  <a:lnTo>
                    <a:pt x="3198" y="3297"/>
                  </a:lnTo>
                  <a:lnTo>
                    <a:pt x="3198" y="3297"/>
                  </a:lnTo>
                  <a:lnTo>
                    <a:pt x="3198" y="3297"/>
                  </a:lnTo>
                  <a:lnTo>
                    <a:pt x="3198" y="3322"/>
                  </a:lnTo>
                  <a:lnTo>
                    <a:pt x="3198" y="3322"/>
                  </a:lnTo>
                  <a:lnTo>
                    <a:pt x="3198" y="3322"/>
                  </a:lnTo>
                  <a:lnTo>
                    <a:pt x="3198" y="3322"/>
                  </a:lnTo>
                  <a:lnTo>
                    <a:pt x="3198" y="3322"/>
                  </a:lnTo>
                  <a:lnTo>
                    <a:pt x="3224" y="3322"/>
                  </a:lnTo>
                  <a:lnTo>
                    <a:pt x="3224" y="3322"/>
                  </a:lnTo>
                  <a:lnTo>
                    <a:pt x="3224" y="3322"/>
                  </a:lnTo>
                  <a:lnTo>
                    <a:pt x="3224" y="3322"/>
                  </a:lnTo>
                  <a:lnTo>
                    <a:pt x="3224" y="3322"/>
                  </a:lnTo>
                  <a:lnTo>
                    <a:pt x="3248" y="3322"/>
                  </a:lnTo>
                  <a:lnTo>
                    <a:pt x="3248" y="3322"/>
                  </a:lnTo>
                  <a:lnTo>
                    <a:pt x="3273" y="3322"/>
                  </a:lnTo>
                  <a:lnTo>
                    <a:pt x="3273" y="3297"/>
                  </a:lnTo>
                  <a:lnTo>
                    <a:pt x="3273" y="3297"/>
                  </a:lnTo>
                  <a:lnTo>
                    <a:pt x="3273" y="3297"/>
                  </a:lnTo>
                  <a:lnTo>
                    <a:pt x="3273" y="3297"/>
                  </a:lnTo>
                  <a:lnTo>
                    <a:pt x="3273" y="3297"/>
                  </a:lnTo>
                  <a:lnTo>
                    <a:pt x="3273" y="3297"/>
                  </a:lnTo>
                  <a:lnTo>
                    <a:pt x="3273" y="3297"/>
                  </a:lnTo>
                  <a:lnTo>
                    <a:pt x="3273" y="3322"/>
                  </a:lnTo>
                  <a:lnTo>
                    <a:pt x="3273" y="3322"/>
                  </a:lnTo>
                  <a:lnTo>
                    <a:pt x="3273" y="3322"/>
                  </a:lnTo>
                  <a:lnTo>
                    <a:pt x="3273" y="3322"/>
                  </a:lnTo>
                  <a:lnTo>
                    <a:pt x="3273" y="3322"/>
                  </a:lnTo>
                  <a:lnTo>
                    <a:pt x="3298" y="3322"/>
                  </a:lnTo>
                  <a:lnTo>
                    <a:pt x="3298" y="3322"/>
                  </a:lnTo>
                  <a:lnTo>
                    <a:pt x="3298" y="3322"/>
                  </a:lnTo>
                  <a:lnTo>
                    <a:pt x="3298" y="3297"/>
                  </a:lnTo>
                  <a:lnTo>
                    <a:pt x="3298" y="3297"/>
                  </a:lnTo>
                  <a:lnTo>
                    <a:pt x="3298" y="3297"/>
                  </a:lnTo>
                  <a:lnTo>
                    <a:pt x="3298" y="3297"/>
                  </a:lnTo>
                  <a:lnTo>
                    <a:pt x="3298" y="3297"/>
                  </a:lnTo>
                  <a:lnTo>
                    <a:pt x="3298" y="3297"/>
                  </a:lnTo>
                  <a:lnTo>
                    <a:pt x="3298" y="3297"/>
                  </a:lnTo>
                  <a:lnTo>
                    <a:pt x="3298" y="3297"/>
                  </a:lnTo>
                  <a:lnTo>
                    <a:pt x="3298" y="3297"/>
                  </a:lnTo>
                  <a:lnTo>
                    <a:pt x="3298" y="3297"/>
                  </a:lnTo>
                  <a:lnTo>
                    <a:pt x="3298" y="3297"/>
                  </a:lnTo>
                  <a:lnTo>
                    <a:pt x="3323" y="3272"/>
                  </a:lnTo>
                  <a:lnTo>
                    <a:pt x="3323" y="3272"/>
                  </a:lnTo>
                  <a:lnTo>
                    <a:pt x="3323" y="3297"/>
                  </a:lnTo>
                  <a:lnTo>
                    <a:pt x="3323" y="3297"/>
                  </a:lnTo>
                  <a:lnTo>
                    <a:pt x="3323" y="3297"/>
                  </a:lnTo>
                  <a:lnTo>
                    <a:pt x="3323" y="3322"/>
                  </a:lnTo>
                  <a:lnTo>
                    <a:pt x="3323" y="3322"/>
                  </a:lnTo>
                  <a:lnTo>
                    <a:pt x="3323" y="3322"/>
                  </a:lnTo>
                  <a:lnTo>
                    <a:pt x="3323" y="3297"/>
                  </a:lnTo>
                  <a:lnTo>
                    <a:pt x="3323" y="3297"/>
                  </a:lnTo>
                  <a:lnTo>
                    <a:pt x="3323" y="3297"/>
                  </a:lnTo>
                  <a:lnTo>
                    <a:pt x="3323" y="3297"/>
                  </a:lnTo>
                  <a:lnTo>
                    <a:pt x="3323" y="3297"/>
                  </a:lnTo>
                  <a:lnTo>
                    <a:pt x="3323" y="3297"/>
                  </a:lnTo>
                  <a:lnTo>
                    <a:pt x="3323" y="3297"/>
                  </a:lnTo>
                  <a:lnTo>
                    <a:pt x="3323" y="3297"/>
                  </a:lnTo>
                  <a:lnTo>
                    <a:pt x="3323" y="3297"/>
                  </a:lnTo>
                  <a:lnTo>
                    <a:pt x="3323" y="3297"/>
                  </a:lnTo>
                  <a:lnTo>
                    <a:pt x="3348" y="3297"/>
                  </a:lnTo>
                  <a:lnTo>
                    <a:pt x="3348" y="3297"/>
                  </a:lnTo>
                  <a:lnTo>
                    <a:pt x="3348" y="3297"/>
                  </a:lnTo>
                  <a:lnTo>
                    <a:pt x="3323" y="3272"/>
                  </a:lnTo>
                  <a:lnTo>
                    <a:pt x="3323" y="3272"/>
                  </a:lnTo>
                  <a:lnTo>
                    <a:pt x="3323" y="3272"/>
                  </a:lnTo>
                  <a:lnTo>
                    <a:pt x="3348" y="3272"/>
                  </a:lnTo>
                  <a:lnTo>
                    <a:pt x="3348" y="3272"/>
                  </a:lnTo>
                  <a:lnTo>
                    <a:pt x="3348" y="3272"/>
                  </a:lnTo>
                  <a:lnTo>
                    <a:pt x="3348" y="3272"/>
                  </a:lnTo>
                  <a:lnTo>
                    <a:pt x="3348" y="3272"/>
                  </a:lnTo>
                  <a:lnTo>
                    <a:pt x="3372" y="3272"/>
                  </a:lnTo>
                  <a:lnTo>
                    <a:pt x="3372" y="3272"/>
                  </a:lnTo>
                  <a:lnTo>
                    <a:pt x="3372" y="3272"/>
                  </a:lnTo>
                  <a:lnTo>
                    <a:pt x="3372" y="3272"/>
                  </a:lnTo>
                  <a:lnTo>
                    <a:pt x="3372" y="3272"/>
                  </a:lnTo>
                  <a:lnTo>
                    <a:pt x="3372" y="3272"/>
                  </a:lnTo>
                  <a:lnTo>
                    <a:pt x="3372" y="3272"/>
                  </a:lnTo>
                  <a:lnTo>
                    <a:pt x="3372" y="3272"/>
                  </a:lnTo>
                  <a:lnTo>
                    <a:pt x="3372" y="3272"/>
                  </a:lnTo>
                  <a:lnTo>
                    <a:pt x="3372" y="3272"/>
                  </a:lnTo>
                  <a:lnTo>
                    <a:pt x="3372" y="3272"/>
                  </a:lnTo>
                  <a:lnTo>
                    <a:pt x="3372" y="3272"/>
                  </a:lnTo>
                  <a:lnTo>
                    <a:pt x="3372" y="3272"/>
                  </a:lnTo>
                  <a:lnTo>
                    <a:pt x="3372" y="3272"/>
                  </a:lnTo>
                  <a:lnTo>
                    <a:pt x="3372" y="3272"/>
                  </a:lnTo>
                  <a:lnTo>
                    <a:pt x="3372" y="3272"/>
                  </a:lnTo>
                  <a:lnTo>
                    <a:pt x="3372" y="3272"/>
                  </a:lnTo>
                  <a:lnTo>
                    <a:pt x="3372" y="3272"/>
                  </a:lnTo>
                  <a:lnTo>
                    <a:pt x="3372" y="3272"/>
                  </a:lnTo>
                  <a:lnTo>
                    <a:pt x="3372" y="3248"/>
                  </a:lnTo>
                  <a:lnTo>
                    <a:pt x="3372" y="3248"/>
                  </a:lnTo>
                  <a:lnTo>
                    <a:pt x="3372" y="3248"/>
                  </a:lnTo>
                  <a:lnTo>
                    <a:pt x="3372" y="3248"/>
                  </a:lnTo>
                  <a:lnTo>
                    <a:pt x="3372" y="3248"/>
                  </a:lnTo>
                  <a:lnTo>
                    <a:pt x="3372" y="3248"/>
                  </a:lnTo>
                  <a:lnTo>
                    <a:pt x="3397" y="3248"/>
                  </a:lnTo>
                  <a:lnTo>
                    <a:pt x="3397" y="3248"/>
                  </a:lnTo>
                  <a:lnTo>
                    <a:pt x="3397" y="3248"/>
                  </a:lnTo>
                  <a:lnTo>
                    <a:pt x="3397" y="3248"/>
                  </a:lnTo>
                  <a:lnTo>
                    <a:pt x="3397" y="3248"/>
                  </a:lnTo>
                  <a:lnTo>
                    <a:pt x="3397" y="3248"/>
                  </a:lnTo>
                  <a:lnTo>
                    <a:pt x="3397" y="3248"/>
                  </a:lnTo>
                  <a:lnTo>
                    <a:pt x="3397" y="3248"/>
                  </a:lnTo>
                  <a:lnTo>
                    <a:pt x="3397" y="3248"/>
                  </a:lnTo>
                  <a:lnTo>
                    <a:pt x="3397" y="3248"/>
                  </a:lnTo>
                  <a:lnTo>
                    <a:pt x="3397" y="3248"/>
                  </a:lnTo>
                  <a:lnTo>
                    <a:pt x="3397" y="3248"/>
                  </a:lnTo>
                  <a:lnTo>
                    <a:pt x="3397" y="3248"/>
                  </a:lnTo>
                  <a:lnTo>
                    <a:pt x="3397" y="3248"/>
                  </a:lnTo>
                  <a:lnTo>
                    <a:pt x="3397" y="3248"/>
                  </a:lnTo>
                  <a:lnTo>
                    <a:pt x="3397" y="3248"/>
                  </a:lnTo>
                  <a:lnTo>
                    <a:pt x="3397" y="3248"/>
                  </a:lnTo>
                  <a:lnTo>
                    <a:pt x="3397" y="3248"/>
                  </a:lnTo>
                  <a:lnTo>
                    <a:pt x="3422" y="3248"/>
                  </a:lnTo>
                  <a:lnTo>
                    <a:pt x="3422" y="3248"/>
                  </a:lnTo>
                  <a:lnTo>
                    <a:pt x="3422" y="3248"/>
                  </a:lnTo>
                  <a:lnTo>
                    <a:pt x="3422" y="3248"/>
                  </a:lnTo>
                  <a:lnTo>
                    <a:pt x="3422" y="3248"/>
                  </a:lnTo>
                  <a:lnTo>
                    <a:pt x="3422" y="3248"/>
                  </a:lnTo>
                  <a:lnTo>
                    <a:pt x="3422" y="3272"/>
                  </a:lnTo>
                  <a:lnTo>
                    <a:pt x="3422" y="3272"/>
                  </a:lnTo>
                  <a:lnTo>
                    <a:pt x="3422" y="3272"/>
                  </a:lnTo>
                  <a:lnTo>
                    <a:pt x="3422" y="3272"/>
                  </a:lnTo>
                  <a:lnTo>
                    <a:pt x="3422" y="3272"/>
                  </a:lnTo>
                  <a:lnTo>
                    <a:pt x="3422" y="3272"/>
                  </a:lnTo>
                  <a:lnTo>
                    <a:pt x="3422" y="3272"/>
                  </a:lnTo>
                  <a:lnTo>
                    <a:pt x="3422" y="3272"/>
                  </a:lnTo>
                  <a:lnTo>
                    <a:pt x="3422" y="3272"/>
                  </a:lnTo>
                  <a:lnTo>
                    <a:pt x="3422" y="3272"/>
                  </a:lnTo>
                  <a:lnTo>
                    <a:pt x="3422" y="3272"/>
                  </a:lnTo>
                  <a:lnTo>
                    <a:pt x="3422" y="3297"/>
                  </a:lnTo>
                  <a:lnTo>
                    <a:pt x="3422" y="3297"/>
                  </a:lnTo>
                  <a:lnTo>
                    <a:pt x="3422" y="3297"/>
                  </a:lnTo>
                  <a:lnTo>
                    <a:pt x="3422" y="3297"/>
                  </a:lnTo>
                  <a:lnTo>
                    <a:pt x="3422" y="3297"/>
                  </a:lnTo>
                  <a:lnTo>
                    <a:pt x="3422" y="3297"/>
                  </a:lnTo>
                  <a:lnTo>
                    <a:pt x="3422" y="3297"/>
                  </a:lnTo>
                  <a:lnTo>
                    <a:pt x="3422" y="3297"/>
                  </a:lnTo>
                  <a:lnTo>
                    <a:pt x="3422" y="3297"/>
                  </a:lnTo>
                  <a:lnTo>
                    <a:pt x="3422" y="3297"/>
                  </a:lnTo>
                  <a:lnTo>
                    <a:pt x="3422" y="3297"/>
                  </a:lnTo>
                  <a:lnTo>
                    <a:pt x="3422" y="3297"/>
                  </a:lnTo>
                  <a:lnTo>
                    <a:pt x="3422" y="3297"/>
                  </a:lnTo>
                  <a:lnTo>
                    <a:pt x="3422" y="3297"/>
                  </a:lnTo>
                  <a:lnTo>
                    <a:pt x="3422" y="3297"/>
                  </a:lnTo>
                  <a:lnTo>
                    <a:pt x="3422" y="3297"/>
                  </a:lnTo>
                  <a:lnTo>
                    <a:pt x="3422" y="3297"/>
                  </a:lnTo>
                  <a:lnTo>
                    <a:pt x="3422" y="3297"/>
                  </a:lnTo>
                  <a:lnTo>
                    <a:pt x="3422" y="3297"/>
                  </a:lnTo>
                  <a:lnTo>
                    <a:pt x="3422" y="3297"/>
                  </a:lnTo>
                  <a:lnTo>
                    <a:pt x="3422" y="3297"/>
                  </a:lnTo>
                  <a:lnTo>
                    <a:pt x="3422" y="3297"/>
                  </a:lnTo>
                  <a:lnTo>
                    <a:pt x="3422" y="3297"/>
                  </a:lnTo>
                  <a:lnTo>
                    <a:pt x="3422" y="3297"/>
                  </a:lnTo>
                  <a:lnTo>
                    <a:pt x="3422" y="3297"/>
                  </a:lnTo>
                  <a:lnTo>
                    <a:pt x="3447" y="3297"/>
                  </a:lnTo>
                  <a:lnTo>
                    <a:pt x="3447" y="3297"/>
                  </a:lnTo>
                  <a:lnTo>
                    <a:pt x="3447" y="3297"/>
                  </a:lnTo>
                  <a:lnTo>
                    <a:pt x="3447" y="3297"/>
                  </a:lnTo>
                  <a:lnTo>
                    <a:pt x="3447" y="3297"/>
                  </a:lnTo>
                  <a:lnTo>
                    <a:pt x="3447" y="3272"/>
                  </a:lnTo>
                  <a:lnTo>
                    <a:pt x="3447" y="3272"/>
                  </a:lnTo>
                  <a:lnTo>
                    <a:pt x="3447" y="3272"/>
                  </a:lnTo>
                  <a:lnTo>
                    <a:pt x="3447" y="3272"/>
                  </a:lnTo>
                  <a:lnTo>
                    <a:pt x="3447" y="3272"/>
                  </a:lnTo>
                  <a:lnTo>
                    <a:pt x="3447" y="3272"/>
                  </a:lnTo>
                  <a:lnTo>
                    <a:pt x="3447" y="3272"/>
                  </a:lnTo>
                  <a:lnTo>
                    <a:pt x="3447" y="3272"/>
                  </a:lnTo>
                  <a:lnTo>
                    <a:pt x="3447" y="3272"/>
                  </a:lnTo>
                  <a:lnTo>
                    <a:pt x="3447" y="3272"/>
                  </a:lnTo>
                  <a:lnTo>
                    <a:pt x="3447" y="3272"/>
                  </a:lnTo>
                  <a:lnTo>
                    <a:pt x="3447" y="3272"/>
                  </a:lnTo>
                  <a:lnTo>
                    <a:pt x="3447" y="3272"/>
                  </a:lnTo>
                  <a:lnTo>
                    <a:pt x="3447" y="3272"/>
                  </a:lnTo>
                  <a:lnTo>
                    <a:pt x="3447" y="3248"/>
                  </a:lnTo>
                  <a:lnTo>
                    <a:pt x="3447" y="3248"/>
                  </a:lnTo>
                  <a:lnTo>
                    <a:pt x="3447" y="3248"/>
                  </a:lnTo>
                  <a:lnTo>
                    <a:pt x="3447" y="3248"/>
                  </a:lnTo>
                  <a:lnTo>
                    <a:pt x="3447" y="3248"/>
                  </a:lnTo>
                  <a:lnTo>
                    <a:pt x="3447" y="3248"/>
                  </a:lnTo>
                  <a:lnTo>
                    <a:pt x="3447" y="3248"/>
                  </a:lnTo>
                  <a:lnTo>
                    <a:pt x="3447" y="3248"/>
                  </a:lnTo>
                  <a:lnTo>
                    <a:pt x="3447" y="3248"/>
                  </a:lnTo>
                  <a:lnTo>
                    <a:pt x="3447" y="3248"/>
                  </a:lnTo>
                  <a:lnTo>
                    <a:pt x="3447" y="3248"/>
                  </a:lnTo>
                  <a:lnTo>
                    <a:pt x="3447" y="3248"/>
                  </a:lnTo>
                  <a:lnTo>
                    <a:pt x="3447" y="3248"/>
                  </a:lnTo>
                  <a:lnTo>
                    <a:pt x="3447" y="3248"/>
                  </a:lnTo>
                  <a:lnTo>
                    <a:pt x="3447" y="3248"/>
                  </a:lnTo>
                  <a:lnTo>
                    <a:pt x="3447" y="3248"/>
                  </a:lnTo>
                  <a:lnTo>
                    <a:pt x="3447" y="3248"/>
                  </a:lnTo>
                  <a:lnTo>
                    <a:pt x="3447" y="3248"/>
                  </a:lnTo>
                  <a:lnTo>
                    <a:pt x="3447" y="3248"/>
                  </a:lnTo>
                  <a:lnTo>
                    <a:pt x="3447" y="3248"/>
                  </a:lnTo>
                  <a:lnTo>
                    <a:pt x="3447" y="3248"/>
                  </a:lnTo>
                  <a:lnTo>
                    <a:pt x="3447" y="3248"/>
                  </a:lnTo>
                  <a:lnTo>
                    <a:pt x="3471" y="3248"/>
                  </a:lnTo>
                  <a:lnTo>
                    <a:pt x="3471" y="3248"/>
                  </a:lnTo>
                  <a:lnTo>
                    <a:pt x="3471" y="3248"/>
                  </a:lnTo>
                  <a:lnTo>
                    <a:pt x="3471" y="3248"/>
                  </a:lnTo>
                  <a:lnTo>
                    <a:pt x="3471" y="3248"/>
                  </a:lnTo>
                  <a:lnTo>
                    <a:pt x="3471" y="3248"/>
                  </a:lnTo>
                  <a:lnTo>
                    <a:pt x="3471" y="3248"/>
                  </a:lnTo>
                  <a:lnTo>
                    <a:pt x="3496" y="3248"/>
                  </a:lnTo>
                  <a:lnTo>
                    <a:pt x="3496" y="3248"/>
                  </a:lnTo>
                  <a:lnTo>
                    <a:pt x="3496" y="3248"/>
                  </a:lnTo>
                  <a:lnTo>
                    <a:pt x="3496" y="3223"/>
                  </a:lnTo>
                  <a:lnTo>
                    <a:pt x="3496" y="3223"/>
                  </a:lnTo>
                  <a:lnTo>
                    <a:pt x="3496" y="3223"/>
                  </a:lnTo>
                  <a:lnTo>
                    <a:pt x="3496" y="3223"/>
                  </a:lnTo>
                  <a:lnTo>
                    <a:pt x="3496" y="3223"/>
                  </a:lnTo>
                  <a:lnTo>
                    <a:pt x="3496" y="3248"/>
                  </a:lnTo>
                  <a:lnTo>
                    <a:pt x="3496" y="3248"/>
                  </a:lnTo>
                  <a:lnTo>
                    <a:pt x="3496" y="3248"/>
                  </a:lnTo>
                  <a:lnTo>
                    <a:pt x="3496" y="3248"/>
                  </a:lnTo>
                  <a:lnTo>
                    <a:pt x="3496" y="3248"/>
                  </a:lnTo>
                  <a:lnTo>
                    <a:pt x="3496" y="3248"/>
                  </a:lnTo>
                  <a:lnTo>
                    <a:pt x="3496" y="3248"/>
                  </a:lnTo>
                  <a:lnTo>
                    <a:pt x="3496" y="3248"/>
                  </a:lnTo>
                  <a:lnTo>
                    <a:pt x="3496" y="3248"/>
                  </a:lnTo>
                  <a:lnTo>
                    <a:pt x="3496" y="3248"/>
                  </a:lnTo>
                  <a:lnTo>
                    <a:pt x="3496" y="3248"/>
                  </a:lnTo>
                  <a:lnTo>
                    <a:pt x="3496" y="3223"/>
                  </a:lnTo>
                  <a:lnTo>
                    <a:pt x="3496" y="3223"/>
                  </a:lnTo>
                  <a:lnTo>
                    <a:pt x="3496" y="3223"/>
                  </a:lnTo>
                  <a:lnTo>
                    <a:pt x="3521" y="3223"/>
                  </a:lnTo>
                  <a:lnTo>
                    <a:pt x="3521" y="3223"/>
                  </a:lnTo>
                  <a:lnTo>
                    <a:pt x="3521" y="3223"/>
                  </a:lnTo>
                  <a:lnTo>
                    <a:pt x="3521" y="3248"/>
                  </a:lnTo>
                  <a:lnTo>
                    <a:pt x="3521" y="3248"/>
                  </a:lnTo>
                  <a:lnTo>
                    <a:pt x="3521" y="3223"/>
                  </a:lnTo>
                  <a:lnTo>
                    <a:pt x="3521" y="3223"/>
                  </a:lnTo>
                  <a:lnTo>
                    <a:pt x="3521" y="3223"/>
                  </a:lnTo>
                  <a:lnTo>
                    <a:pt x="3521" y="3223"/>
                  </a:lnTo>
                  <a:lnTo>
                    <a:pt x="3521" y="3223"/>
                  </a:lnTo>
                  <a:lnTo>
                    <a:pt x="3521" y="3223"/>
                  </a:lnTo>
                  <a:lnTo>
                    <a:pt x="3521" y="3223"/>
                  </a:lnTo>
                  <a:lnTo>
                    <a:pt x="3521" y="3223"/>
                  </a:lnTo>
                  <a:lnTo>
                    <a:pt x="3521" y="3223"/>
                  </a:lnTo>
                  <a:lnTo>
                    <a:pt x="3546" y="3223"/>
                  </a:lnTo>
                  <a:lnTo>
                    <a:pt x="3546" y="3223"/>
                  </a:lnTo>
                  <a:lnTo>
                    <a:pt x="3546" y="3223"/>
                  </a:lnTo>
                  <a:lnTo>
                    <a:pt x="3546" y="3223"/>
                  </a:lnTo>
                  <a:lnTo>
                    <a:pt x="3546" y="3223"/>
                  </a:lnTo>
                  <a:lnTo>
                    <a:pt x="3546" y="3223"/>
                  </a:lnTo>
                  <a:lnTo>
                    <a:pt x="3546" y="3223"/>
                  </a:lnTo>
                  <a:lnTo>
                    <a:pt x="3546" y="3223"/>
                  </a:lnTo>
                  <a:lnTo>
                    <a:pt x="3546" y="3223"/>
                  </a:lnTo>
                  <a:lnTo>
                    <a:pt x="3546" y="3223"/>
                  </a:lnTo>
                  <a:lnTo>
                    <a:pt x="3546" y="3223"/>
                  </a:lnTo>
                  <a:lnTo>
                    <a:pt x="3546" y="3223"/>
                  </a:lnTo>
                  <a:lnTo>
                    <a:pt x="3546" y="3223"/>
                  </a:lnTo>
                  <a:lnTo>
                    <a:pt x="3546" y="3223"/>
                  </a:lnTo>
                  <a:lnTo>
                    <a:pt x="3546" y="3223"/>
                  </a:lnTo>
                  <a:lnTo>
                    <a:pt x="3546" y="3223"/>
                  </a:lnTo>
                  <a:lnTo>
                    <a:pt x="3546" y="3223"/>
                  </a:lnTo>
                  <a:lnTo>
                    <a:pt x="3546" y="3223"/>
                  </a:lnTo>
                  <a:lnTo>
                    <a:pt x="3546" y="3223"/>
                  </a:lnTo>
                  <a:lnTo>
                    <a:pt x="3546" y="3223"/>
                  </a:lnTo>
                  <a:lnTo>
                    <a:pt x="3546" y="3223"/>
                  </a:lnTo>
                  <a:lnTo>
                    <a:pt x="3546" y="3223"/>
                  </a:lnTo>
                  <a:lnTo>
                    <a:pt x="3546" y="3223"/>
                  </a:lnTo>
                  <a:lnTo>
                    <a:pt x="3546" y="3223"/>
                  </a:lnTo>
                  <a:lnTo>
                    <a:pt x="3546" y="3223"/>
                  </a:lnTo>
                  <a:lnTo>
                    <a:pt x="3546" y="3198"/>
                  </a:lnTo>
                  <a:lnTo>
                    <a:pt x="3546" y="3198"/>
                  </a:lnTo>
                  <a:lnTo>
                    <a:pt x="3546" y="3198"/>
                  </a:lnTo>
                  <a:lnTo>
                    <a:pt x="3546" y="3198"/>
                  </a:lnTo>
                  <a:lnTo>
                    <a:pt x="3546" y="3198"/>
                  </a:lnTo>
                  <a:lnTo>
                    <a:pt x="3546" y="3198"/>
                  </a:lnTo>
                  <a:lnTo>
                    <a:pt x="3546" y="3198"/>
                  </a:lnTo>
                  <a:lnTo>
                    <a:pt x="3546" y="3198"/>
                  </a:lnTo>
                  <a:lnTo>
                    <a:pt x="3546" y="3198"/>
                  </a:lnTo>
                  <a:lnTo>
                    <a:pt x="3546" y="3198"/>
                  </a:lnTo>
                  <a:lnTo>
                    <a:pt x="3546" y="3198"/>
                  </a:lnTo>
                  <a:lnTo>
                    <a:pt x="3546" y="3198"/>
                  </a:lnTo>
                  <a:lnTo>
                    <a:pt x="3546" y="3198"/>
                  </a:lnTo>
                  <a:lnTo>
                    <a:pt x="3546" y="3198"/>
                  </a:lnTo>
                  <a:lnTo>
                    <a:pt x="3546" y="3198"/>
                  </a:lnTo>
                  <a:lnTo>
                    <a:pt x="3546" y="3198"/>
                  </a:lnTo>
                  <a:lnTo>
                    <a:pt x="3571" y="3198"/>
                  </a:lnTo>
                  <a:lnTo>
                    <a:pt x="3546" y="3173"/>
                  </a:lnTo>
                  <a:lnTo>
                    <a:pt x="3546" y="3173"/>
                  </a:lnTo>
                  <a:lnTo>
                    <a:pt x="3546" y="3173"/>
                  </a:lnTo>
                  <a:lnTo>
                    <a:pt x="3571" y="3173"/>
                  </a:lnTo>
                  <a:lnTo>
                    <a:pt x="3571" y="3173"/>
                  </a:lnTo>
                  <a:lnTo>
                    <a:pt x="3571" y="3173"/>
                  </a:lnTo>
                  <a:lnTo>
                    <a:pt x="3571" y="3173"/>
                  </a:lnTo>
                  <a:lnTo>
                    <a:pt x="3571" y="3198"/>
                  </a:lnTo>
                  <a:lnTo>
                    <a:pt x="3571" y="3198"/>
                  </a:lnTo>
                  <a:lnTo>
                    <a:pt x="3571" y="3198"/>
                  </a:lnTo>
                  <a:lnTo>
                    <a:pt x="3571" y="3198"/>
                  </a:lnTo>
                  <a:lnTo>
                    <a:pt x="3571" y="3198"/>
                  </a:lnTo>
                  <a:lnTo>
                    <a:pt x="3571" y="3198"/>
                  </a:lnTo>
                  <a:lnTo>
                    <a:pt x="3571" y="3198"/>
                  </a:lnTo>
                  <a:lnTo>
                    <a:pt x="3571" y="3198"/>
                  </a:lnTo>
                  <a:lnTo>
                    <a:pt x="3571" y="3198"/>
                  </a:lnTo>
                  <a:lnTo>
                    <a:pt x="3571" y="3198"/>
                  </a:lnTo>
                  <a:lnTo>
                    <a:pt x="3571" y="3198"/>
                  </a:lnTo>
                  <a:lnTo>
                    <a:pt x="3571" y="3198"/>
                  </a:lnTo>
                  <a:lnTo>
                    <a:pt x="3571" y="3198"/>
                  </a:lnTo>
                  <a:lnTo>
                    <a:pt x="3546" y="3198"/>
                  </a:lnTo>
                  <a:lnTo>
                    <a:pt x="3546" y="3198"/>
                  </a:lnTo>
                  <a:lnTo>
                    <a:pt x="3546" y="3198"/>
                  </a:lnTo>
                  <a:lnTo>
                    <a:pt x="3546" y="3198"/>
                  </a:lnTo>
                  <a:lnTo>
                    <a:pt x="3546" y="3198"/>
                  </a:lnTo>
                  <a:lnTo>
                    <a:pt x="3546" y="3198"/>
                  </a:lnTo>
                  <a:lnTo>
                    <a:pt x="3546" y="3223"/>
                  </a:lnTo>
                  <a:lnTo>
                    <a:pt x="3546" y="3223"/>
                  </a:lnTo>
                  <a:lnTo>
                    <a:pt x="3546" y="3223"/>
                  </a:lnTo>
                  <a:lnTo>
                    <a:pt x="3571" y="3223"/>
                  </a:lnTo>
                  <a:lnTo>
                    <a:pt x="3571" y="3223"/>
                  </a:lnTo>
                  <a:lnTo>
                    <a:pt x="3571" y="3223"/>
                  </a:lnTo>
                  <a:lnTo>
                    <a:pt x="3546" y="3223"/>
                  </a:lnTo>
                  <a:lnTo>
                    <a:pt x="3571" y="3223"/>
                  </a:lnTo>
                  <a:lnTo>
                    <a:pt x="3571" y="3223"/>
                  </a:lnTo>
                  <a:lnTo>
                    <a:pt x="3571" y="3223"/>
                  </a:lnTo>
                  <a:lnTo>
                    <a:pt x="3571" y="3223"/>
                  </a:lnTo>
                  <a:lnTo>
                    <a:pt x="3571" y="3223"/>
                  </a:lnTo>
                  <a:lnTo>
                    <a:pt x="3571" y="3223"/>
                  </a:lnTo>
                  <a:lnTo>
                    <a:pt x="3571" y="3223"/>
                  </a:lnTo>
                  <a:lnTo>
                    <a:pt x="3571" y="3223"/>
                  </a:lnTo>
                  <a:lnTo>
                    <a:pt x="3571" y="3223"/>
                  </a:lnTo>
                  <a:lnTo>
                    <a:pt x="3571" y="3223"/>
                  </a:lnTo>
                  <a:lnTo>
                    <a:pt x="3571" y="3223"/>
                  </a:lnTo>
                  <a:lnTo>
                    <a:pt x="3571" y="3223"/>
                  </a:lnTo>
                  <a:lnTo>
                    <a:pt x="3571" y="3223"/>
                  </a:lnTo>
                  <a:lnTo>
                    <a:pt x="3571" y="3223"/>
                  </a:lnTo>
                  <a:lnTo>
                    <a:pt x="3571" y="3223"/>
                  </a:lnTo>
                  <a:lnTo>
                    <a:pt x="3571" y="3223"/>
                  </a:lnTo>
                  <a:lnTo>
                    <a:pt x="3571" y="3223"/>
                  </a:lnTo>
                  <a:lnTo>
                    <a:pt x="3571" y="3223"/>
                  </a:lnTo>
                  <a:lnTo>
                    <a:pt x="3571" y="3223"/>
                  </a:lnTo>
                  <a:lnTo>
                    <a:pt x="3571" y="3223"/>
                  </a:lnTo>
                  <a:lnTo>
                    <a:pt x="3571" y="3223"/>
                  </a:lnTo>
                  <a:lnTo>
                    <a:pt x="3571" y="3198"/>
                  </a:lnTo>
                  <a:lnTo>
                    <a:pt x="3571" y="3198"/>
                  </a:lnTo>
                  <a:lnTo>
                    <a:pt x="3571" y="3198"/>
                  </a:lnTo>
                  <a:lnTo>
                    <a:pt x="3571" y="3198"/>
                  </a:lnTo>
                  <a:lnTo>
                    <a:pt x="3571" y="3198"/>
                  </a:lnTo>
                  <a:lnTo>
                    <a:pt x="3571" y="3198"/>
                  </a:lnTo>
                  <a:lnTo>
                    <a:pt x="3571" y="3198"/>
                  </a:lnTo>
                  <a:lnTo>
                    <a:pt x="3571" y="3198"/>
                  </a:lnTo>
                  <a:lnTo>
                    <a:pt x="3571" y="3198"/>
                  </a:lnTo>
                  <a:lnTo>
                    <a:pt x="3571" y="3198"/>
                  </a:lnTo>
                  <a:lnTo>
                    <a:pt x="3571" y="3198"/>
                  </a:lnTo>
                  <a:lnTo>
                    <a:pt x="3571" y="3198"/>
                  </a:lnTo>
                  <a:lnTo>
                    <a:pt x="3571" y="3198"/>
                  </a:lnTo>
                  <a:lnTo>
                    <a:pt x="3571" y="3198"/>
                  </a:lnTo>
                  <a:lnTo>
                    <a:pt x="3571" y="3198"/>
                  </a:lnTo>
                  <a:lnTo>
                    <a:pt x="3571" y="3198"/>
                  </a:lnTo>
                  <a:lnTo>
                    <a:pt x="3571" y="3198"/>
                  </a:lnTo>
                  <a:lnTo>
                    <a:pt x="3571" y="3198"/>
                  </a:lnTo>
                  <a:lnTo>
                    <a:pt x="3571" y="3198"/>
                  </a:lnTo>
                  <a:lnTo>
                    <a:pt x="3571" y="3198"/>
                  </a:lnTo>
                  <a:lnTo>
                    <a:pt x="3571" y="3198"/>
                  </a:lnTo>
                  <a:lnTo>
                    <a:pt x="3571" y="3198"/>
                  </a:lnTo>
                  <a:lnTo>
                    <a:pt x="3595" y="3198"/>
                  </a:lnTo>
                  <a:lnTo>
                    <a:pt x="3595" y="3198"/>
                  </a:lnTo>
                  <a:lnTo>
                    <a:pt x="3595" y="3198"/>
                  </a:lnTo>
                  <a:lnTo>
                    <a:pt x="3595" y="3198"/>
                  </a:lnTo>
                  <a:lnTo>
                    <a:pt x="3595" y="3198"/>
                  </a:lnTo>
                  <a:lnTo>
                    <a:pt x="3595" y="3198"/>
                  </a:lnTo>
                  <a:lnTo>
                    <a:pt x="3595" y="3198"/>
                  </a:lnTo>
                  <a:lnTo>
                    <a:pt x="3595" y="3198"/>
                  </a:lnTo>
                  <a:lnTo>
                    <a:pt x="3595" y="3198"/>
                  </a:lnTo>
                  <a:lnTo>
                    <a:pt x="3595" y="3198"/>
                  </a:lnTo>
                  <a:lnTo>
                    <a:pt x="3595" y="3198"/>
                  </a:lnTo>
                  <a:lnTo>
                    <a:pt x="3595" y="3173"/>
                  </a:lnTo>
                  <a:lnTo>
                    <a:pt x="3595" y="3173"/>
                  </a:lnTo>
                  <a:lnTo>
                    <a:pt x="3595" y="3173"/>
                  </a:lnTo>
                  <a:lnTo>
                    <a:pt x="3621" y="3173"/>
                  </a:lnTo>
                  <a:lnTo>
                    <a:pt x="3621" y="3173"/>
                  </a:lnTo>
                  <a:lnTo>
                    <a:pt x="3621" y="3173"/>
                  </a:lnTo>
                  <a:lnTo>
                    <a:pt x="3621" y="3173"/>
                  </a:lnTo>
                  <a:lnTo>
                    <a:pt x="3621" y="3173"/>
                  </a:lnTo>
                  <a:lnTo>
                    <a:pt x="3595" y="3173"/>
                  </a:lnTo>
                  <a:lnTo>
                    <a:pt x="3595" y="3173"/>
                  </a:lnTo>
                  <a:lnTo>
                    <a:pt x="3595" y="3173"/>
                  </a:lnTo>
                  <a:lnTo>
                    <a:pt x="3595" y="3198"/>
                  </a:lnTo>
                  <a:lnTo>
                    <a:pt x="3595" y="3198"/>
                  </a:lnTo>
                  <a:lnTo>
                    <a:pt x="3595" y="3198"/>
                  </a:lnTo>
                  <a:lnTo>
                    <a:pt x="3595" y="3173"/>
                  </a:lnTo>
                  <a:lnTo>
                    <a:pt x="3595" y="3173"/>
                  </a:lnTo>
                  <a:lnTo>
                    <a:pt x="3595" y="3173"/>
                  </a:lnTo>
                  <a:lnTo>
                    <a:pt x="3571" y="3173"/>
                  </a:lnTo>
                  <a:lnTo>
                    <a:pt x="3571" y="3173"/>
                  </a:lnTo>
                  <a:lnTo>
                    <a:pt x="3571" y="3173"/>
                  </a:lnTo>
                  <a:lnTo>
                    <a:pt x="3571" y="3173"/>
                  </a:lnTo>
                  <a:lnTo>
                    <a:pt x="3571" y="3173"/>
                  </a:lnTo>
                  <a:lnTo>
                    <a:pt x="3571" y="3173"/>
                  </a:lnTo>
                  <a:lnTo>
                    <a:pt x="3571" y="3173"/>
                  </a:lnTo>
                  <a:lnTo>
                    <a:pt x="3571" y="3173"/>
                  </a:lnTo>
                  <a:lnTo>
                    <a:pt x="3595" y="3173"/>
                  </a:lnTo>
                  <a:lnTo>
                    <a:pt x="3595" y="3173"/>
                  </a:lnTo>
                  <a:lnTo>
                    <a:pt x="3595" y="3173"/>
                  </a:lnTo>
                  <a:lnTo>
                    <a:pt x="3595" y="3173"/>
                  </a:lnTo>
                  <a:lnTo>
                    <a:pt x="3595" y="3173"/>
                  </a:lnTo>
                  <a:lnTo>
                    <a:pt x="3595" y="3173"/>
                  </a:lnTo>
                  <a:lnTo>
                    <a:pt x="3595" y="3173"/>
                  </a:lnTo>
                  <a:lnTo>
                    <a:pt x="3595" y="3173"/>
                  </a:lnTo>
                  <a:lnTo>
                    <a:pt x="3595" y="3173"/>
                  </a:lnTo>
                  <a:lnTo>
                    <a:pt x="3595" y="3173"/>
                  </a:lnTo>
                  <a:lnTo>
                    <a:pt x="3595" y="3149"/>
                  </a:lnTo>
                  <a:lnTo>
                    <a:pt x="3595" y="3149"/>
                  </a:lnTo>
                  <a:lnTo>
                    <a:pt x="3595" y="3149"/>
                  </a:lnTo>
                  <a:lnTo>
                    <a:pt x="3595" y="3149"/>
                  </a:lnTo>
                  <a:lnTo>
                    <a:pt x="3595" y="3149"/>
                  </a:lnTo>
                  <a:lnTo>
                    <a:pt x="3571" y="3173"/>
                  </a:lnTo>
                  <a:lnTo>
                    <a:pt x="3571" y="3149"/>
                  </a:lnTo>
                  <a:lnTo>
                    <a:pt x="3571" y="3149"/>
                  </a:lnTo>
                  <a:lnTo>
                    <a:pt x="3571" y="3149"/>
                  </a:lnTo>
                  <a:lnTo>
                    <a:pt x="3571" y="3149"/>
                  </a:lnTo>
                  <a:lnTo>
                    <a:pt x="3571" y="3149"/>
                  </a:lnTo>
                  <a:lnTo>
                    <a:pt x="3571" y="3149"/>
                  </a:lnTo>
                  <a:lnTo>
                    <a:pt x="3571" y="3149"/>
                  </a:lnTo>
                  <a:lnTo>
                    <a:pt x="3571" y="3149"/>
                  </a:lnTo>
                  <a:lnTo>
                    <a:pt x="3571" y="3149"/>
                  </a:lnTo>
                  <a:lnTo>
                    <a:pt x="3571" y="3149"/>
                  </a:lnTo>
                  <a:lnTo>
                    <a:pt x="3571" y="3173"/>
                  </a:lnTo>
                  <a:lnTo>
                    <a:pt x="3571" y="3173"/>
                  </a:lnTo>
                  <a:lnTo>
                    <a:pt x="3571" y="3173"/>
                  </a:lnTo>
                  <a:lnTo>
                    <a:pt x="3571" y="3173"/>
                  </a:lnTo>
                  <a:lnTo>
                    <a:pt x="3571" y="3173"/>
                  </a:lnTo>
                  <a:lnTo>
                    <a:pt x="3546" y="3173"/>
                  </a:lnTo>
                  <a:lnTo>
                    <a:pt x="3546" y="3173"/>
                  </a:lnTo>
                  <a:lnTo>
                    <a:pt x="3546" y="3149"/>
                  </a:lnTo>
                  <a:lnTo>
                    <a:pt x="3546" y="3149"/>
                  </a:lnTo>
                  <a:lnTo>
                    <a:pt x="3571" y="3149"/>
                  </a:lnTo>
                  <a:lnTo>
                    <a:pt x="3571" y="3149"/>
                  </a:lnTo>
                  <a:lnTo>
                    <a:pt x="3571" y="3149"/>
                  </a:lnTo>
                  <a:lnTo>
                    <a:pt x="3571" y="3149"/>
                  </a:lnTo>
                  <a:lnTo>
                    <a:pt x="3571" y="3149"/>
                  </a:lnTo>
                  <a:lnTo>
                    <a:pt x="3571" y="3149"/>
                  </a:lnTo>
                  <a:lnTo>
                    <a:pt x="3571" y="3149"/>
                  </a:lnTo>
                  <a:lnTo>
                    <a:pt x="3571" y="3149"/>
                  </a:lnTo>
                  <a:lnTo>
                    <a:pt x="3571" y="3124"/>
                  </a:lnTo>
                  <a:lnTo>
                    <a:pt x="3571" y="3124"/>
                  </a:lnTo>
                  <a:lnTo>
                    <a:pt x="3571" y="3124"/>
                  </a:lnTo>
                  <a:lnTo>
                    <a:pt x="3595" y="3124"/>
                  </a:lnTo>
                  <a:lnTo>
                    <a:pt x="3595" y="3124"/>
                  </a:lnTo>
                  <a:lnTo>
                    <a:pt x="3595" y="3124"/>
                  </a:lnTo>
                  <a:lnTo>
                    <a:pt x="3595" y="3124"/>
                  </a:lnTo>
                  <a:lnTo>
                    <a:pt x="3595" y="3124"/>
                  </a:lnTo>
                  <a:lnTo>
                    <a:pt x="3595" y="3124"/>
                  </a:lnTo>
                  <a:lnTo>
                    <a:pt x="3595" y="3124"/>
                  </a:lnTo>
                  <a:lnTo>
                    <a:pt x="3595" y="3124"/>
                  </a:lnTo>
                  <a:lnTo>
                    <a:pt x="3621" y="3124"/>
                  </a:lnTo>
                  <a:lnTo>
                    <a:pt x="3621" y="3124"/>
                  </a:lnTo>
                  <a:lnTo>
                    <a:pt x="3621" y="3124"/>
                  </a:lnTo>
                  <a:lnTo>
                    <a:pt x="3621" y="3124"/>
                  </a:lnTo>
                  <a:lnTo>
                    <a:pt x="3621" y="3124"/>
                  </a:lnTo>
                  <a:lnTo>
                    <a:pt x="3621" y="3124"/>
                  </a:lnTo>
                  <a:lnTo>
                    <a:pt x="3621" y="3124"/>
                  </a:lnTo>
                  <a:lnTo>
                    <a:pt x="3621" y="3124"/>
                  </a:lnTo>
                  <a:lnTo>
                    <a:pt x="3621" y="3124"/>
                  </a:lnTo>
                  <a:lnTo>
                    <a:pt x="3621" y="3124"/>
                  </a:lnTo>
                  <a:lnTo>
                    <a:pt x="3645" y="3124"/>
                  </a:lnTo>
                  <a:lnTo>
                    <a:pt x="3645" y="3124"/>
                  </a:lnTo>
                  <a:lnTo>
                    <a:pt x="3645" y="3124"/>
                  </a:lnTo>
                  <a:lnTo>
                    <a:pt x="3645" y="3124"/>
                  </a:lnTo>
                  <a:lnTo>
                    <a:pt x="3645" y="3124"/>
                  </a:lnTo>
                  <a:lnTo>
                    <a:pt x="3645" y="3124"/>
                  </a:lnTo>
                  <a:lnTo>
                    <a:pt x="3645" y="3124"/>
                  </a:lnTo>
                  <a:lnTo>
                    <a:pt x="3645" y="3124"/>
                  </a:lnTo>
                  <a:lnTo>
                    <a:pt x="3645" y="3124"/>
                  </a:lnTo>
                  <a:lnTo>
                    <a:pt x="3645" y="3124"/>
                  </a:lnTo>
                  <a:lnTo>
                    <a:pt x="3645" y="3124"/>
                  </a:lnTo>
                  <a:lnTo>
                    <a:pt x="3645" y="3099"/>
                  </a:lnTo>
                  <a:lnTo>
                    <a:pt x="3645" y="3099"/>
                  </a:lnTo>
                  <a:lnTo>
                    <a:pt x="3645" y="3099"/>
                  </a:lnTo>
                  <a:lnTo>
                    <a:pt x="3645" y="3099"/>
                  </a:lnTo>
                  <a:lnTo>
                    <a:pt x="3621" y="3124"/>
                  </a:lnTo>
                  <a:lnTo>
                    <a:pt x="3621" y="3124"/>
                  </a:lnTo>
                  <a:lnTo>
                    <a:pt x="3621" y="3099"/>
                  </a:lnTo>
                  <a:lnTo>
                    <a:pt x="3621" y="3099"/>
                  </a:lnTo>
                  <a:lnTo>
                    <a:pt x="3621" y="3099"/>
                  </a:lnTo>
                  <a:lnTo>
                    <a:pt x="3621" y="3099"/>
                  </a:lnTo>
                  <a:lnTo>
                    <a:pt x="3621" y="3099"/>
                  </a:lnTo>
                  <a:lnTo>
                    <a:pt x="3621" y="3099"/>
                  </a:lnTo>
                  <a:lnTo>
                    <a:pt x="3621" y="3099"/>
                  </a:lnTo>
                  <a:lnTo>
                    <a:pt x="3621" y="3099"/>
                  </a:lnTo>
                  <a:lnTo>
                    <a:pt x="3621" y="3099"/>
                  </a:lnTo>
                  <a:lnTo>
                    <a:pt x="3621" y="3099"/>
                  </a:lnTo>
                  <a:lnTo>
                    <a:pt x="3645" y="3099"/>
                  </a:lnTo>
                  <a:lnTo>
                    <a:pt x="3645" y="3099"/>
                  </a:lnTo>
                  <a:lnTo>
                    <a:pt x="3645" y="3099"/>
                  </a:lnTo>
                  <a:lnTo>
                    <a:pt x="3645" y="3099"/>
                  </a:lnTo>
                  <a:lnTo>
                    <a:pt x="3645" y="3099"/>
                  </a:lnTo>
                  <a:lnTo>
                    <a:pt x="3645" y="3099"/>
                  </a:lnTo>
                  <a:lnTo>
                    <a:pt x="3645" y="3099"/>
                  </a:lnTo>
                  <a:lnTo>
                    <a:pt x="3645" y="3099"/>
                  </a:lnTo>
                  <a:lnTo>
                    <a:pt x="3645" y="3074"/>
                  </a:lnTo>
                  <a:lnTo>
                    <a:pt x="3670" y="3074"/>
                  </a:lnTo>
                  <a:lnTo>
                    <a:pt x="3670" y="3099"/>
                  </a:lnTo>
                  <a:lnTo>
                    <a:pt x="3670" y="3099"/>
                  </a:lnTo>
                  <a:lnTo>
                    <a:pt x="3670" y="3099"/>
                  </a:lnTo>
                  <a:lnTo>
                    <a:pt x="3670" y="3099"/>
                  </a:lnTo>
                  <a:lnTo>
                    <a:pt x="3670" y="3099"/>
                  </a:lnTo>
                  <a:lnTo>
                    <a:pt x="3670" y="3099"/>
                  </a:lnTo>
                  <a:lnTo>
                    <a:pt x="3670" y="3099"/>
                  </a:lnTo>
                  <a:lnTo>
                    <a:pt x="3694" y="3099"/>
                  </a:lnTo>
                  <a:lnTo>
                    <a:pt x="3694" y="3099"/>
                  </a:lnTo>
                  <a:lnTo>
                    <a:pt x="3694" y="3099"/>
                  </a:lnTo>
                  <a:lnTo>
                    <a:pt x="3694" y="3099"/>
                  </a:lnTo>
                  <a:lnTo>
                    <a:pt x="3694" y="3099"/>
                  </a:lnTo>
                  <a:lnTo>
                    <a:pt x="3694" y="3099"/>
                  </a:lnTo>
                  <a:lnTo>
                    <a:pt x="3694" y="3099"/>
                  </a:lnTo>
                  <a:lnTo>
                    <a:pt x="3694" y="3099"/>
                  </a:lnTo>
                  <a:lnTo>
                    <a:pt x="3694" y="3099"/>
                  </a:lnTo>
                  <a:lnTo>
                    <a:pt x="3694" y="3099"/>
                  </a:lnTo>
                  <a:lnTo>
                    <a:pt x="3694" y="3074"/>
                  </a:lnTo>
                  <a:lnTo>
                    <a:pt x="3694" y="3074"/>
                  </a:lnTo>
                  <a:lnTo>
                    <a:pt x="3670" y="3074"/>
                  </a:lnTo>
                  <a:lnTo>
                    <a:pt x="3670" y="3074"/>
                  </a:lnTo>
                  <a:lnTo>
                    <a:pt x="3670" y="3074"/>
                  </a:lnTo>
                  <a:lnTo>
                    <a:pt x="3670" y="3074"/>
                  </a:lnTo>
                  <a:lnTo>
                    <a:pt x="3670" y="3074"/>
                  </a:lnTo>
                  <a:lnTo>
                    <a:pt x="3670" y="3074"/>
                  </a:lnTo>
                  <a:lnTo>
                    <a:pt x="3694" y="3074"/>
                  </a:lnTo>
                  <a:lnTo>
                    <a:pt x="3694" y="3074"/>
                  </a:lnTo>
                  <a:lnTo>
                    <a:pt x="3694" y="3074"/>
                  </a:lnTo>
                  <a:lnTo>
                    <a:pt x="3694" y="3074"/>
                  </a:lnTo>
                  <a:lnTo>
                    <a:pt x="3694" y="3074"/>
                  </a:lnTo>
                  <a:lnTo>
                    <a:pt x="3694" y="3074"/>
                  </a:lnTo>
                  <a:lnTo>
                    <a:pt x="3694" y="3074"/>
                  </a:lnTo>
                  <a:lnTo>
                    <a:pt x="3694" y="3074"/>
                  </a:lnTo>
                  <a:lnTo>
                    <a:pt x="3694" y="3074"/>
                  </a:lnTo>
                  <a:lnTo>
                    <a:pt x="3694" y="3074"/>
                  </a:lnTo>
                  <a:lnTo>
                    <a:pt x="3694" y="3074"/>
                  </a:lnTo>
                  <a:lnTo>
                    <a:pt x="3694" y="3074"/>
                  </a:lnTo>
                  <a:lnTo>
                    <a:pt x="3694" y="3074"/>
                  </a:lnTo>
                  <a:lnTo>
                    <a:pt x="3694" y="3074"/>
                  </a:lnTo>
                  <a:lnTo>
                    <a:pt x="3694" y="3074"/>
                  </a:lnTo>
                  <a:lnTo>
                    <a:pt x="3694" y="3074"/>
                  </a:lnTo>
                  <a:lnTo>
                    <a:pt x="3694" y="3074"/>
                  </a:lnTo>
                  <a:lnTo>
                    <a:pt x="3694" y="3050"/>
                  </a:lnTo>
                  <a:lnTo>
                    <a:pt x="3694" y="3050"/>
                  </a:lnTo>
                  <a:lnTo>
                    <a:pt x="3694" y="3050"/>
                  </a:lnTo>
                  <a:lnTo>
                    <a:pt x="3694" y="3050"/>
                  </a:lnTo>
                  <a:lnTo>
                    <a:pt x="3694" y="3050"/>
                  </a:lnTo>
                  <a:lnTo>
                    <a:pt x="3694" y="3050"/>
                  </a:lnTo>
                  <a:lnTo>
                    <a:pt x="3694" y="3050"/>
                  </a:lnTo>
                  <a:lnTo>
                    <a:pt x="3694" y="3050"/>
                  </a:lnTo>
                  <a:lnTo>
                    <a:pt x="3694" y="3050"/>
                  </a:lnTo>
                  <a:lnTo>
                    <a:pt x="3694" y="3050"/>
                  </a:lnTo>
                  <a:lnTo>
                    <a:pt x="3720" y="3050"/>
                  </a:lnTo>
                  <a:lnTo>
                    <a:pt x="3720" y="3050"/>
                  </a:lnTo>
                  <a:lnTo>
                    <a:pt x="3720" y="3074"/>
                  </a:lnTo>
                  <a:lnTo>
                    <a:pt x="3720" y="3074"/>
                  </a:lnTo>
                  <a:lnTo>
                    <a:pt x="3720" y="3074"/>
                  </a:lnTo>
                  <a:lnTo>
                    <a:pt x="3720" y="3074"/>
                  </a:lnTo>
                  <a:lnTo>
                    <a:pt x="3720" y="3074"/>
                  </a:lnTo>
                  <a:lnTo>
                    <a:pt x="3744" y="3050"/>
                  </a:lnTo>
                  <a:lnTo>
                    <a:pt x="3720" y="3050"/>
                  </a:lnTo>
                  <a:lnTo>
                    <a:pt x="3720" y="3050"/>
                  </a:lnTo>
                  <a:lnTo>
                    <a:pt x="3720" y="3050"/>
                  </a:lnTo>
                  <a:lnTo>
                    <a:pt x="3720" y="3050"/>
                  </a:lnTo>
                  <a:lnTo>
                    <a:pt x="3744" y="3050"/>
                  </a:lnTo>
                  <a:lnTo>
                    <a:pt x="3744" y="3050"/>
                  </a:lnTo>
                  <a:lnTo>
                    <a:pt x="3744" y="3050"/>
                  </a:lnTo>
                  <a:lnTo>
                    <a:pt x="3744" y="3050"/>
                  </a:lnTo>
                  <a:lnTo>
                    <a:pt x="3744" y="3050"/>
                  </a:lnTo>
                  <a:lnTo>
                    <a:pt x="3744" y="3050"/>
                  </a:lnTo>
                  <a:lnTo>
                    <a:pt x="3744" y="3050"/>
                  </a:lnTo>
                  <a:lnTo>
                    <a:pt x="3744" y="3050"/>
                  </a:lnTo>
                  <a:lnTo>
                    <a:pt x="3769" y="3050"/>
                  </a:lnTo>
                  <a:lnTo>
                    <a:pt x="3769" y="3050"/>
                  </a:lnTo>
                  <a:lnTo>
                    <a:pt x="3744" y="3050"/>
                  </a:lnTo>
                  <a:lnTo>
                    <a:pt x="3744" y="3050"/>
                  </a:lnTo>
                  <a:lnTo>
                    <a:pt x="3769" y="3025"/>
                  </a:lnTo>
                  <a:lnTo>
                    <a:pt x="3769" y="3025"/>
                  </a:lnTo>
                  <a:lnTo>
                    <a:pt x="3744" y="3025"/>
                  </a:lnTo>
                  <a:lnTo>
                    <a:pt x="3744" y="3025"/>
                  </a:lnTo>
                  <a:lnTo>
                    <a:pt x="3769" y="3025"/>
                  </a:lnTo>
                  <a:lnTo>
                    <a:pt x="3769" y="3025"/>
                  </a:lnTo>
                  <a:lnTo>
                    <a:pt x="3769" y="3025"/>
                  </a:lnTo>
                  <a:lnTo>
                    <a:pt x="3769" y="3025"/>
                  </a:lnTo>
                  <a:lnTo>
                    <a:pt x="3769" y="3050"/>
                  </a:lnTo>
                  <a:lnTo>
                    <a:pt x="3769" y="3050"/>
                  </a:lnTo>
                  <a:lnTo>
                    <a:pt x="3769" y="3050"/>
                  </a:lnTo>
                  <a:lnTo>
                    <a:pt x="3769" y="3050"/>
                  </a:lnTo>
                  <a:lnTo>
                    <a:pt x="3769" y="3025"/>
                  </a:lnTo>
                  <a:lnTo>
                    <a:pt x="3769" y="3025"/>
                  </a:lnTo>
                  <a:lnTo>
                    <a:pt x="3769" y="3025"/>
                  </a:lnTo>
                  <a:lnTo>
                    <a:pt x="3769" y="3025"/>
                  </a:lnTo>
                  <a:lnTo>
                    <a:pt x="3769" y="3025"/>
                  </a:lnTo>
                  <a:lnTo>
                    <a:pt x="3769" y="3025"/>
                  </a:lnTo>
                  <a:lnTo>
                    <a:pt x="3769" y="3025"/>
                  </a:lnTo>
                  <a:lnTo>
                    <a:pt x="3769" y="3025"/>
                  </a:lnTo>
                  <a:lnTo>
                    <a:pt x="3769" y="3025"/>
                  </a:lnTo>
                  <a:lnTo>
                    <a:pt x="3769" y="3025"/>
                  </a:lnTo>
                  <a:lnTo>
                    <a:pt x="3769" y="3025"/>
                  </a:lnTo>
                  <a:lnTo>
                    <a:pt x="3769" y="3025"/>
                  </a:lnTo>
                  <a:lnTo>
                    <a:pt x="3769" y="3025"/>
                  </a:lnTo>
                  <a:lnTo>
                    <a:pt x="3769" y="3025"/>
                  </a:lnTo>
                  <a:lnTo>
                    <a:pt x="3769" y="3025"/>
                  </a:lnTo>
                  <a:lnTo>
                    <a:pt x="3769" y="3025"/>
                  </a:lnTo>
                  <a:lnTo>
                    <a:pt x="3794" y="3025"/>
                  </a:lnTo>
                  <a:lnTo>
                    <a:pt x="3794" y="3025"/>
                  </a:lnTo>
                  <a:lnTo>
                    <a:pt x="3794" y="3025"/>
                  </a:lnTo>
                  <a:lnTo>
                    <a:pt x="3794" y="3025"/>
                  </a:lnTo>
                  <a:lnTo>
                    <a:pt x="3794" y="3025"/>
                  </a:lnTo>
                  <a:lnTo>
                    <a:pt x="3794" y="3025"/>
                  </a:lnTo>
                  <a:lnTo>
                    <a:pt x="3794" y="3025"/>
                  </a:lnTo>
                  <a:lnTo>
                    <a:pt x="3794" y="3025"/>
                  </a:lnTo>
                  <a:lnTo>
                    <a:pt x="3794" y="3025"/>
                  </a:lnTo>
                  <a:lnTo>
                    <a:pt x="3794" y="3025"/>
                  </a:lnTo>
                  <a:lnTo>
                    <a:pt x="3794" y="3025"/>
                  </a:lnTo>
                  <a:lnTo>
                    <a:pt x="3794" y="3025"/>
                  </a:lnTo>
                  <a:lnTo>
                    <a:pt x="3794" y="3025"/>
                  </a:lnTo>
                  <a:lnTo>
                    <a:pt x="3794" y="3025"/>
                  </a:lnTo>
                  <a:lnTo>
                    <a:pt x="3794" y="3000"/>
                  </a:lnTo>
                  <a:lnTo>
                    <a:pt x="3794" y="3000"/>
                  </a:lnTo>
                  <a:lnTo>
                    <a:pt x="3794" y="3025"/>
                  </a:lnTo>
                  <a:lnTo>
                    <a:pt x="3794" y="3025"/>
                  </a:lnTo>
                  <a:lnTo>
                    <a:pt x="3794" y="3025"/>
                  </a:lnTo>
                  <a:lnTo>
                    <a:pt x="3794" y="3025"/>
                  </a:lnTo>
                  <a:lnTo>
                    <a:pt x="3794" y="3025"/>
                  </a:lnTo>
                  <a:lnTo>
                    <a:pt x="3819" y="3025"/>
                  </a:lnTo>
                  <a:lnTo>
                    <a:pt x="3819" y="3025"/>
                  </a:lnTo>
                  <a:lnTo>
                    <a:pt x="3819" y="3000"/>
                  </a:lnTo>
                  <a:lnTo>
                    <a:pt x="3819" y="3000"/>
                  </a:lnTo>
                  <a:lnTo>
                    <a:pt x="3819" y="3000"/>
                  </a:lnTo>
                  <a:lnTo>
                    <a:pt x="3819" y="3000"/>
                  </a:lnTo>
                  <a:lnTo>
                    <a:pt x="3819" y="3000"/>
                  </a:lnTo>
                  <a:lnTo>
                    <a:pt x="3819" y="3000"/>
                  </a:lnTo>
                  <a:lnTo>
                    <a:pt x="3819" y="3000"/>
                  </a:lnTo>
                  <a:lnTo>
                    <a:pt x="3819" y="3000"/>
                  </a:lnTo>
                  <a:lnTo>
                    <a:pt x="3819" y="3000"/>
                  </a:lnTo>
                  <a:lnTo>
                    <a:pt x="3819" y="3000"/>
                  </a:lnTo>
                  <a:lnTo>
                    <a:pt x="3819" y="3000"/>
                  </a:lnTo>
                  <a:lnTo>
                    <a:pt x="3819" y="3000"/>
                  </a:lnTo>
                  <a:lnTo>
                    <a:pt x="3819" y="3000"/>
                  </a:lnTo>
                  <a:lnTo>
                    <a:pt x="3819" y="3000"/>
                  </a:lnTo>
                  <a:lnTo>
                    <a:pt x="3819" y="2975"/>
                  </a:lnTo>
                  <a:lnTo>
                    <a:pt x="3819" y="2975"/>
                  </a:lnTo>
                  <a:lnTo>
                    <a:pt x="3819" y="2975"/>
                  </a:lnTo>
                  <a:lnTo>
                    <a:pt x="3819" y="2975"/>
                  </a:lnTo>
                  <a:lnTo>
                    <a:pt x="3819" y="2975"/>
                  </a:lnTo>
                  <a:lnTo>
                    <a:pt x="3819" y="2975"/>
                  </a:lnTo>
                  <a:lnTo>
                    <a:pt x="3819" y="2975"/>
                  </a:lnTo>
                  <a:lnTo>
                    <a:pt x="3819" y="2975"/>
                  </a:lnTo>
                  <a:lnTo>
                    <a:pt x="3819" y="2975"/>
                  </a:lnTo>
                  <a:lnTo>
                    <a:pt x="3819" y="2975"/>
                  </a:lnTo>
                  <a:lnTo>
                    <a:pt x="3819" y="2975"/>
                  </a:lnTo>
                  <a:lnTo>
                    <a:pt x="3819" y="2975"/>
                  </a:lnTo>
                  <a:lnTo>
                    <a:pt x="3819" y="2975"/>
                  </a:lnTo>
                  <a:lnTo>
                    <a:pt x="3819" y="2975"/>
                  </a:lnTo>
                  <a:lnTo>
                    <a:pt x="3819" y="2975"/>
                  </a:lnTo>
                  <a:lnTo>
                    <a:pt x="3819" y="2975"/>
                  </a:lnTo>
                  <a:lnTo>
                    <a:pt x="3819" y="2975"/>
                  </a:lnTo>
                  <a:lnTo>
                    <a:pt x="3819" y="2975"/>
                  </a:lnTo>
                  <a:lnTo>
                    <a:pt x="3819" y="2950"/>
                  </a:lnTo>
                  <a:lnTo>
                    <a:pt x="3819" y="2950"/>
                  </a:lnTo>
                  <a:lnTo>
                    <a:pt x="3819" y="2950"/>
                  </a:lnTo>
                  <a:lnTo>
                    <a:pt x="3819" y="2975"/>
                  </a:lnTo>
                  <a:lnTo>
                    <a:pt x="3794" y="2975"/>
                  </a:lnTo>
                  <a:lnTo>
                    <a:pt x="3794" y="2950"/>
                  </a:lnTo>
                  <a:lnTo>
                    <a:pt x="3794" y="2950"/>
                  </a:lnTo>
                  <a:lnTo>
                    <a:pt x="3819" y="2950"/>
                  </a:lnTo>
                  <a:lnTo>
                    <a:pt x="3819" y="2950"/>
                  </a:lnTo>
                  <a:lnTo>
                    <a:pt x="3819" y="2950"/>
                  </a:lnTo>
                  <a:lnTo>
                    <a:pt x="3819" y="2950"/>
                  </a:lnTo>
                  <a:lnTo>
                    <a:pt x="3844" y="2926"/>
                  </a:lnTo>
                  <a:lnTo>
                    <a:pt x="3844" y="2926"/>
                  </a:lnTo>
                  <a:lnTo>
                    <a:pt x="3844" y="2926"/>
                  </a:lnTo>
                  <a:lnTo>
                    <a:pt x="3844" y="2926"/>
                  </a:lnTo>
                  <a:lnTo>
                    <a:pt x="3844" y="2926"/>
                  </a:lnTo>
                  <a:lnTo>
                    <a:pt x="3844" y="2926"/>
                  </a:lnTo>
                  <a:lnTo>
                    <a:pt x="3844" y="2926"/>
                  </a:lnTo>
                  <a:lnTo>
                    <a:pt x="3844" y="2926"/>
                  </a:lnTo>
                  <a:lnTo>
                    <a:pt x="3844" y="2926"/>
                  </a:lnTo>
                  <a:lnTo>
                    <a:pt x="3868" y="2926"/>
                  </a:lnTo>
                  <a:lnTo>
                    <a:pt x="3868" y="2926"/>
                  </a:lnTo>
                  <a:lnTo>
                    <a:pt x="3868" y="2926"/>
                  </a:lnTo>
                  <a:lnTo>
                    <a:pt x="3868" y="2926"/>
                  </a:lnTo>
                  <a:lnTo>
                    <a:pt x="3868" y="2926"/>
                  </a:lnTo>
                  <a:lnTo>
                    <a:pt x="3868" y="2926"/>
                  </a:lnTo>
                  <a:lnTo>
                    <a:pt x="3868" y="2926"/>
                  </a:lnTo>
                  <a:lnTo>
                    <a:pt x="3868" y="2926"/>
                  </a:lnTo>
                  <a:lnTo>
                    <a:pt x="3868" y="2926"/>
                  </a:lnTo>
                  <a:lnTo>
                    <a:pt x="3868" y="2926"/>
                  </a:lnTo>
                  <a:lnTo>
                    <a:pt x="3868" y="2926"/>
                  </a:lnTo>
                  <a:lnTo>
                    <a:pt x="3868" y="2926"/>
                  </a:lnTo>
                  <a:lnTo>
                    <a:pt x="3868" y="2900"/>
                  </a:lnTo>
                  <a:lnTo>
                    <a:pt x="3868" y="2900"/>
                  </a:lnTo>
                  <a:lnTo>
                    <a:pt x="3868" y="2900"/>
                  </a:lnTo>
                  <a:lnTo>
                    <a:pt x="3868" y="2900"/>
                  </a:lnTo>
                  <a:lnTo>
                    <a:pt x="3868" y="2926"/>
                  </a:lnTo>
                  <a:lnTo>
                    <a:pt x="3868" y="2926"/>
                  </a:lnTo>
                  <a:lnTo>
                    <a:pt x="3868" y="2900"/>
                  </a:lnTo>
                  <a:lnTo>
                    <a:pt x="3868" y="2900"/>
                  </a:lnTo>
                  <a:lnTo>
                    <a:pt x="3893" y="2900"/>
                  </a:lnTo>
                  <a:lnTo>
                    <a:pt x="3893" y="2900"/>
                  </a:lnTo>
                  <a:lnTo>
                    <a:pt x="3893" y="2900"/>
                  </a:lnTo>
                  <a:lnTo>
                    <a:pt x="3893" y="2900"/>
                  </a:lnTo>
                  <a:lnTo>
                    <a:pt x="3893" y="2900"/>
                  </a:lnTo>
                  <a:lnTo>
                    <a:pt x="3893" y="2900"/>
                  </a:lnTo>
                  <a:lnTo>
                    <a:pt x="3893" y="2900"/>
                  </a:lnTo>
                  <a:lnTo>
                    <a:pt x="3893" y="2926"/>
                  </a:lnTo>
                  <a:lnTo>
                    <a:pt x="3893" y="2926"/>
                  </a:lnTo>
                  <a:lnTo>
                    <a:pt x="3893" y="2900"/>
                  </a:lnTo>
                  <a:lnTo>
                    <a:pt x="3893" y="2900"/>
                  </a:lnTo>
                  <a:lnTo>
                    <a:pt x="3893" y="2900"/>
                  </a:lnTo>
                  <a:lnTo>
                    <a:pt x="3893" y="2900"/>
                  </a:lnTo>
                  <a:lnTo>
                    <a:pt x="3893" y="2900"/>
                  </a:lnTo>
                  <a:lnTo>
                    <a:pt x="3893" y="2900"/>
                  </a:lnTo>
                  <a:lnTo>
                    <a:pt x="3893" y="2900"/>
                  </a:lnTo>
                  <a:lnTo>
                    <a:pt x="3893" y="2900"/>
                  </a:lnTo>
                  <a:lnTo>
                    <a:pt x="3893" y="2900"/>
                  </a:lnTo>
                  <a:lnTo>
                    <a:pt x="3893" y="2900"/>
                  </a:lnTo>
                  <a:lnTo>
                    <a:pt x="3893" y="2900"/>
                  </a:lnTo>
                  <a:lnTo>
                    <a:pt x="3893" y="2900"/>
                  </a:lnTo>
                  <a:lnTo>
                    <a:pt x="3893" y="2900"/>
                  </a:lnTo>
                  <a:lnTo>
                    <a:pt x="3918" y="2900"/>
                  </a:lnTo>
                  <a:lnTo>
                    <a:pt x="3918" y="2876"/>
                  </a:lnTo>
                  <a:lnTo>
                    <a:pt x="3918" y="2876"/>
                  </a:lnTo>
                  <a:lnTo>
                    <a:pt x="3918" y="2876"/>
                  </a:lnTo>
                  <a:lnTo>
                    <a:pt x="3918" y="2876"/>
                  </a:lnTo>
                  <a:lnTo>
                    <a:pt x="3918" y="2876"/>
                  </a:lnTo>
                  <a:lnTo>
                    <a:pt x="3918" y="2876"/>
                  </a:lnTo>
                  <a:lnTo>
                    <a:pt x="3918" y="2876"/>
                  </a:lnTo>
                  <a:lnTo>
                    <a:pt x="3918" y="2851"/>
                  </a:lnTo>
                  <a:lnTo>
                    <a:pt x="3918" y="2851"/>
                  </a:lnTo>
                  <a:lnTo>
                    <a:pt x="3918" y="2851"/>
                  </a:lnTo>
                  <a:lnTo>
                    <a:pt x="3918" y="2876"/>
                  </a:lnTo>
                  <a:lnTo>
                    <a:pt x="3918" y="2876"/>
                  </a:lnTo>
                  <a:lnTo>
                    <a:pt x="3918" y="2876"/>
                  </a:lnTo>
                  <a:lnTo>
                    <a:pt x="3943" y="2876"/>
                  </a:lnTo>
                  <a:lnTo>
                    <a:pt x="3943" y="2876"/>
                  </a:lnTo>
                  <a:lnTo>
                    <a:pt x="3943" y="2876"/>
                  </a:lnTo>
                  <a:lnTo>
                    <a:pt x="3943" y="2876"/>
                  </a:lnTo>
                  <a:lnTo>
                    <a:pt x="3943" y="2876"/>
                  </a:lnTo>
                  <a:lnTo>
                    <a:pt x="3943" y="2876"/>
                  </a:lnTo>
                  <a:lnTo>
                    <a:pt x="3943" y="2876"/>
                  </a:lnTo>
                  <a:lnTo>
                    <a:pt x="3943" y="2876"/>
                  </a:lnTo>
                  <a:lnTo>
                    <a:pt x="3943" y="2876"/>
                  </a:lnTo>
                  <a:lnTo>
                    <a:pt x="3943" y="2876"/>
                  </a:lnTo>
                  <a:lnTo>
                    <a:pt x="3943" y="2851"/>
                  </a:lnTo>
                  <a:lnTo>
                    <a:pt x="3943" y="2851"/>
                  </a:lnTo>
                  <a:lnTo>
                    <a:pt x="3943" y="2851"/>
                  </a:lnTo>
                  <a:lnTo>
                    <a:pt x="3943" y="2851"/>
                  </a:lnTo>
                  <a:lnTo>
                    <a:pt x="3943" y="2851"/>
                  </a:lnTo>
                  <a:lnTo>
                    <a:pt x="3943" y="2851"/>
                  </a:lnTo>
                  <a:lnTo>
                    <a:pt x="3943" y="2851"/>
                  </a:lnTo>
                  <a:lnTo>
                    <a:pt x="3943" y="2851"/>
                  </a:lnTo>
                  <a:lnTo>
                    <a:pt x="3943" y="2851"/>
                  </a:lnTo>
                  <a:lnTo>
                    <a:pt x="3943" y="2851"/>
                  </a:lnTo>
                  <a:lnTo>
                    <a:pt x="3967" y="2851"/>
                  </a:lnTo>
                  <a:lnTo>
                    <a:pt x="3967" y="2851"/>
                  </a:lnTo>
                  <a:lnTo>
                    <a:pt x="3967" y="2851"/>
                  </a:lnTo>
                  <a:lnTo>
                    <a:pt x="3967" y="2851"/>
                  </a:lnTo>
                  <a:lnTo>
                    <a:pt x="3943" y="2851"/>
                  </a:lnTo>
                  <a:lnTo>
                    <a:pt x="3967" y="2851"/>
                  </a:lnTo>
                  <a:lnTo>
                    <a:pt x="3967" y="2851"/>
                  </a:lnTo>
                  <a:lnTo>
                    <a:pt x="3967" y="2851"/>
                  </a:lnTo>
                  <a:lnTo>
                    <a:pt x="3967" y="2827"/>
                  </a:lnTo>
                  <a:lnTo>
                    <a:pt x="3967" y="2827"/>
                  </a:lnTo>
                  <a:lnTo>
                    <a:pt x="3967" y="2827"/>
                  </a:lnTo>
                  <a:lnTo>
                    <a:pt x="3967" y="2827"/>
                  </a:lnTo>
                  <a:lnTo>
                    <a:pt x="3967" y="2827"/>
                  </a:lnTo>
                  <a:lnTo>
                    <a:pt x="3967" y="2827"/>
                  </a:lnTo>
                  <a:lnTo>
                    <a:pt x="3967" y="2827"/>
                  </a:lnTo>
                  <a:lnTo>
                    <a:pt x="3992" y="2827"/>
                  </a:lnTo>
                  <a:lnTo>
                    <a:pt x="3992" y="2801"/>
                  </a:lnTo>
                  <a:lnTo>
                    <a:pt x="3992" y="2801"/>
                  </a:lnTo>
                  <a:lnTo>
                    <a:pt x="3992" y="2827"/>
                  </a:lnTo>
                  <a:lnTo>
                    <a:pt x="3992" y="2827"/>
                  </a:lnTo>
                  <a:lnTo>
                    <a:pt x="4017" y="2827"/>
                  </a:lnTo>
                  <a:lnTo>
                    <a:pt x="4017" y="2827"/>
                  </a:lnTo>
                  <a:lnTo>
                    <a:pt x="4017" y="2827"/>
                  </a:lnTo>
                  <a:lnTo>
                    <a:pt x="4017" y="2827"/>
                  </a:lnTo>
                  <a:lnTo>
                    <a:pt x="4017" y="2827"/>
                  </a:lnTo>
                  <a:lnTo>
                    <a:pt x="4017" y="2827"/>
                  </a:lnTo>
                  <a:lnTo>
                    <a:pt x="4017" y="2801"/>
                  </a:lnTo>
                  <a:lnTo>
                    <a:pt x="4017" y="2801"/>
                  </a:lnTo>
                  <a:lnTo>
                    <a:pt x="4017" y="2801"/>
                  </a:lnTo>
                  <a:lnTo>
                    <a:pt x="4017" y="2801"/>
                  </a:lnTo>
                  <a:lnTo>
                    <a:pt x="4017" y="2801"/>
                  </a:lnTo>
                  <a:lnTo>
                    <a:pt x="4017" y="2801"/>
                  </a:lnTo>
                  <a:lnTo>
                    <a:pt x="4017" y="2801"/>
                  </a:lnTo>
                  <a:lnTo>
                    <a:pt x="4017" y="2801"/>
                  </a:lnTo>
                  <a:lnTo>
                    <a:pt x="4017" y="2801"/>
                  </a:lnTo>
                  <a:lnTo>
                    <a:pt x="4017" y="2801"/>
                  </a:lnTo>
                  <a:lnTo>
                    <a:pt x="4017" y="2827"/>
                  </a:lnTo>
                  <a:lnTo>
                    <a:pt x="4042" y="2801"/>
                  </a:lnTo>
                  <a:lnTo>
                    <a:pt x="4042" y="2801"/>
                  </a:lnTo>
                  <a:lnTo>
                    <a:pt x="4042" y="2801"/>
                  </a:lnTo>
                  <a:lnTo>
                    <a:pt x="4042" y="2801"/>
                  </a:lnTo>
                  <a:lnTo>
                    <a:pt x="4042" y="2801"/>
                  </a:lnTo>
                  <a:lnTo>
                    <a:pt x="4017" y="2801"/>
                  </a:lnTo>
                  <a:lnTo>
                    <a:pt x="4017" y="2801"/>
                  </a:lnTo>
                  <a:lnTo>
                    <a:pt x="4042" y="2801"/>
                  </a:lnTo>
                  <a:lnTo>
                    <a:pt x="4042" y="2801"/>
                  </a:lnTo>
                  <a:lnTo>
                    <a:pt x="4042" y="2801"/>
                  </a:lnTo>
                  <a:lnTo>
                    <a:pt x="4042" y="2801"/>
                  </a:lnTo>
                  <a:lnTo>
                    <a:pt x="4042" y="2801"/>
                  </a:lnTo>
                  <a:lnTo>
                    <a:pt x="4042" y="2777"/>
                  </a:lnTo>
                  <a:lnTo>
                    <a:pt x="4042" y="2777"/>
                  </a:lnTo>
                  <a:lnTo>
                    <a:pt x="4042" y="2777"/>
                  </a:lnTo>
                  <a:lnTo>
                    <a:pt x="4042" y="2777"/>
                  </a:lnTo>
                  <a:lnTo>
                    <a:pt x="4042" y="2777"/>
                  </a:lnTo>
                  <a:lnTo>
                    <a:pt x="4042" y="2777"/>
                  </a:lnTo>
                  <a:lnTo>
                    <a:pt x="4042" y="2777"/>
                  </a:lnTo>
                  <a:lnTo>
                    <a:pt x="4042" y="2801"/>
                  </a:lnTo>
                  <a:lnTo>
                    <a:pt x="4042" y="2801"/>
                  </a:lnTo>
                  <a:lnTo>
                    <a:pt x="4042" y="2801"/>
                  </a:lnTo>
                  <a:lnTo>
                    <a:pt x="4042" y="2801"/>
                  </a:lnTo>
                  <a:lnTo>
                    <a:pt x="4042" y="2801"/>
                  </a:lnTo>
                  <a:lnTo>
                    <a:pt x="4067" y="2801"/>
                  </a:lnTo>
                  <a:lnTo>
                    <a:pt x="4067" y="2801"/>
                  </a:lnTo>
                  <a:lnTo>
                    <a:pt x="4067" y="2801"/>
                  </a:lnTo>
                  <a:lnTo>
                    <a:pt x="4067" y="2801"/>
                  </a:lnTo>
                  <a:lnTo>
                    <a:pt x="4067" y="2801"/>
                  </a:lnTo>
                  <a:lnTo>
                    <a:pt x="4067" y="2801"/>
                  </a:lnTo>
                  <a:lnTo>
                    <a:pt x="4067" y="2777"/>
                  </a:lnTo>
                  <a:lnTo>
                    <a:pt x="4067" y="2801"/>
                  </a:lnTo>
                  <a:lnTo>
                    <a:pt x="4067" y="2801"/>
                  </a:lnTo>
                  <a:lnTo>
                    <a:pt x="4067" y="2801"/>
                  </a:lnTo>
                  <a:lnTo>
                    <a:pt x="4067" y="2777"/>
                  </a:lnTo>
                  <a:lnTo>
                    <a:pt x="4067" y="2777"/>
                  </a:lnTo>
                  <a:lnTo>
                    <a:pt x="4067" y="2777"/>
                  </a:lnTo>
                  <a:lnTo>
                    <a:pt x="4067" y="2777"/>
                  </a:lnTo>
                  <a:lnTo>
                    <a:pt x="4067" y="2777"/>
                  </a:lnTo>
                  <a:lnTo>
                    <a:pt x="4067" y="2777"/>
                  </a:lnTo>
                  <a:lnTo>
                    <a:pt x="4067" y="2777"/>
                  </a:lnTo>
                  <a:lnTo>
                    <a:pt x="4067" y="2777"/>
                  </a:lnTo>
                  <a:lnTo>
                    <a:pt x="4067" y="2777"/>
                  </a:lnTo>
                  <a:lnTo>
                    <a:pt x="4067" y="2777"/>
                  </a:lnTo>
                  <a:lnTo>
                    <a:pt x="4067" y="2777"/>
                  </a:lnTo>
                  <a:lnTo>
                    <a:pt x="4067" y="2777"/>
                  </a:lnTo>
                  <a:lnTo>
                    <a:pt x="4067" y="2777"/>
                  </a:lnTo>
                  <a:lnTo>
                    <a:pt x="4067" y="2752"/>
                  </a:lnTo>
                  <a:lnTo>
                    <a:pt x="4091" y="2752"/>
                  </a:lnTo>
                  <a:lnTo>
                    <a:pt x="4067" y="2752"/>
                  </a:lnTo>
                  <a:lnTo>
                    <a:pt x="4067" y="2752"/>
                  </a:lnTo>
                  <a:lnTo>
                    <a:pt x="4067" y="2752"/>
                  </a:lnTo>
                  <a:lnTo>
                    <a:pt x="4067" y="2752"/>
                  </a:lnTo>
                  <a:lnTo>
                    <a:pt x="4067" y="2752"/>
                  </a:lnTo>
                  <a:lnTo>
                    <a:pt x="4067" y="2752"/>
                  </a:lnTo>
                  <a:lnTo>
                    <a:pt x="4067" y="2752"/>
                  </a:lnTo>
                  <a:lnTo>
                    <a:pt x="4067" y="2752"/>
                  </a:lnTo>
                  <a:lnTo>
                    <a:pt x="4067" y="2752"/>
                  </a:lnTo>
                  <a:lnTo>
                    <a:pt x="4067" y="2752"/>
                  </a:lnTo>
                  <a:lnTo>
                    <a:pt x="4067" y="2752"/>
                  </a:lnTo>
                  <a:lnTo>
                    <a:pt x="4067" y="2752"/>
                  </a:lnTo>
                  <a:lnTo>
                    <a:pt x="4067" y="2752"/>
                  </a:lnTo>
                  <a:lnTo>
                    <a:pt x="4067" y="2752"/>
                  </a:lnTo>
                  <a:lnTo>
                    <a:pt x="4067" y="2777"/>
                  </a:lnTo>
                  <a:lnTo>
                    <a:pt x="4067" y="2777"/>
                  </a:lnTo>
                  <a:lnTo>
                    <a:pt x="4067" y="2777"/>
                  </a:lnTo>
                  <a:lnTo>
                    <a:pt x="4042" y="2777"/>
                  </a:lnTo>
                  <a:lnTo>
                    <a:pt x="4067" y="2777"/>
                  </a:lnTo>
                  <a:lnTo>
                    <a:pt x="4067" y="2752"/>
                  </a:lnTo>
                  <a:lnTo>
                    <a:pt x="4067" y="2752"/>
                  </a:lnTo>
                  <a:lnTo>
                    <a:pt x="4042" y="2752"/>
                  </a:lnTo>
                  <a:lnTo>
                    <a:pt x="4067" y="2752"/>
                  </a:lnTo>
                  <a:lnTo>
                    <a:pt x="4067" y="2752"/>
                  </a:lnTo>
                  <a:lnTo>
                    <a:pt x="4067" y="2752"/>
                  </a:lnTo>
                  <a:lnTo>
                    <a:pt x="4067" y="2752"/>
                  </a:lnTo>
                  <a:lnTo>
                    <a:pt x="4067" y="2752"/>
                  </a:lnTo>
                  <a:lnTo>
                    <a:pt x="4067" y="2752"/>
                  </a:lnTo>
                  <a:lnTo>
                    <a:pt x="4067" y="2752"/>
                  </a:lnTo>
                  <a:lnTo>
                    <a:pt x="4067" y="2752"/>
                  </a:lnTo>
                  <a:lnTo>
                    <a:pt x="4067" y="2752"/>
                  </a:lnTo>
                  <a:lnTo>
                    <a:pt x="4067" y="2752"/>
                  </a:lnTo>
                  <a:lnTo>
                    <a:pt x="4091" y="2752"/>
                  </a:lnTo>
                  <a:lnTo>
                    <a:pt x="4091" y="2752"/>
                  </a:lnTo>
                  <a:lnTo>
                    <a:pt x="4091" y="2752"/>
                  </a:lnTo>
                  <a:lnTo>
                    <a:pt x="4091" y="2752"/>
                  </a:lnTo>
                  <a:lnTo>
                    <a:pt x="4091" y="2752"/>
                  </a:lnTo>
                  <a:lnTo>
                    <a:pt x="4091" y="2727"/>
                  </a:lnTo>
                  <a:lnTo>
                    <a:pt x="4091" y="2727"/>
                  </a:lnTo>
                  <a:lnTo>
                    <a:pt x="4091" y="2727"/>
                  </a:lnTo>
                  <a:lnTo>
                    <a:pt x="4091" y="2727"/>
                  </a:lnTo>
                  <a:lnTo>
                    <a:pt x="4091" y="2727"/>
                  </a:lnTo>
                  <a:lnTo>
                    <a:pt x="4091" y="2727"/>
                  </a:lnTo>
                  <a:lnTo>
                    <a:pt x="4091" y="2727"/>
                  </a:lnTo>
                  <a:lnTo>
                    <a:pt x="4091" y="2727"/>
                  </a:lnTo>
                  <a:lnTo>
                    <a:pt x="4091" y="2727"/>
                  </a:lnTo>
                  <a:lnTo>
                    <a:pt x="4091" y="2727"/>
                  </a:lnTo>
                  <a:lnTo>
                    <a:pt x="4091" y="2727"/>
                  </a:lnTo>
                  <a:lnTo>
                    <a:pt x="4091" y="2727"/>
                  </a:lnTo>
                  <a:lnTo>
                    <a:pt x="4091" y="2727"/>
                  </a:lnTo>
                  <a:lnTo>
                    <a:pt x="4091" y="2727"/>
                  </a:lnTo>
                  <a:lnTo>
                    <a:pt x="4091" y="2727"/>
                  </a:lnTo>
                  <a:lnTo>
                    <a:pt x="4091" y="2727"/>
                  </a:lnTo>
                  <a:lnTo>
                    <a:pt x="4091" y="2727"/>
                  </a:lnTo>
                  <a:lnTo>
                    <a:pt x="4091" y="2702"/>
                  </a:lnTo>
                  <a:lnTo>
                    <a:pt x="4091" y="2702"/>
                  </a:lnTo>
                  <a:lnTo>
                    <a:pt x="4091" y="2702"/>
                  </a:lnTo>
                  <a:lnTo>
                    <a:pt x="4091" y="2702"/>
                  </a:lnTo>
                  <a:lnTo>
                    <a:pt x="4091" y="2702"/>
                  </a:lnTo>
                  <a:lnTo>
                    <a:pt x="4091" y="2702"/>
                  </a:lnTo>
                  <a:lnTo>
                    <a:pt x="4091" y="2702"/>
                  </a:lnTo>
                  <a:lnTo>
                    <a:pt x="4091" y="2702"/>
                  </a:lnTo>
                  <a:lnTo>
                    <a:pt x="4091" y="2702"/>
                  </a:lnTo>
                  <a:lnTo>
                    <a:pt x="4091" y="2702"/>
                  </a:lnTo>
                  <a:lnTo>
                    <a:pt x="4091" y="2702"/>
                  </a:lnTo>
                  <a:lnTo>
                    <a:pt x="4091" y="2702"/>
                  </a:lnTo>
                  <a:lnTo>
                    <a:pt x="4091" y="2702"/>
                  </a:lnTo>
                  <a:lnTo>
                    <a:pt x="4091" y="2702"/>
                  </a:lnTo>
                  <a:lnTo>
                    <a:pt x="4117" y="2702"/>
                  </a:lnTo>
                  <a:lnTo>
                    <a:pt x="4117" y="2702"/>
                  </a:lnTo>
                  <a:lnTo>
                    <a:pt x="4117" y="2702"/>
                  </a:lnTo>
                  <a:lnTo>
                    <a:pt x="4091" y="2702"/>
                  </a:lnTo>
                  <a:lnTo>
                    <a:pt x="4091" y="2702"/>
                  </a:lnTo>
                  <a:lnTo>
                    <a:pt x="4117" y="2702"/>
                  </a:lnTo>
                  <a:lnTo>
                    <a:pt x="4117" y="2702"/>
                  </a:lnTo>
                  <a:lnTo>
                    <a:pt x="4117" y="2702"/>
                  </a:lnTo>
                  <a:lnTo>
                    <a:pt x="4117" y="2677"/>
                  </a:lnTo>
                  <a:lnTo>
                    <a:pt x="4141" y="2677"/>
                  </a:lnTo>
                  <a:lnTo>
                    <a:pt x="4141" y="2677"/>
                  </a:lnTo>
                  <a:lnTo>
                    <a:pt x="4141" y="2677"/>
                  </a:lnTo>
                  <a:lnTo>
                    <a:pt x="4141" y="2677"/>
                  </a:lnTo>
                  <a:lnTo>
                    <a:pt x="4141" y="2677"/>
                  </a:lnTo>
                  <a:lnTo>
                    <a:pt x="4141" y="2677"/>
                  </a:lnTo>
                  <a:lnTo>
                    <a:pt x="4141" y="2677"/>
                  </a:lnTo>
                  <a:lnTo>
                    <a:pt x="4166" y="2677"/>
                  </a:lnTo>
                  <a:lnTo>
                    <a:pt x="4166" y="2653"/>
                  </a:lnTo>
                  <a:lnTo>
                    <a:pt x="4166" y="2653"/>
                  </a:lnTo>
                  <a:lnTo>
                    <a:pt x="4166" y="2653"/>
                  </a:lnTo>
                  <a:lnTo>
                    <a:pt x="4166" y="2653"/>
                  </a:lnTo>
                  <a:lnTo>
                    <a:pt x="4166" y="2653"/>
                  </a:lnTo>
                  <a:lnTo>
                    <a:pt x="4166" y="2653"/>
                  </a:lnTo>
                  <a:lnTo>
                    <a:pt x="4166" y="2653"/>
                  </a:lnTo>
                  <a:lnTo>
                    <a:pt x="4166" y="2628"/>
                  </a:lnTo>
                  <a:lnTo>
                    <a:pt x="4166" y="2628"/>
                  </a:lnTo>
                  <a:lnTo>
                    <a:pt x="4166" y="2628"/>
                  </a:lnTo>
                  <a:lnTo>
                    <a:pt x="4166" y="2628"/>
                  </a:lnTo>
                  <a:lnTo>
                    <a:pt x="4166" y="2628"/>
                  </a:lnTo>
                  <a:lnTo>
                    <a:pt x="4166" y="2628"/>
                  </a:lnTo>
                  <a:lnTo>
                    <a:pt x="4166" y="2628"/>
                  </a:lnTo>
                  <a:lnTo>
                    <a:pt x="4166" y="2628"/>
                  </a:lnTo>
                  <a:lnTo>
                    <a:pt x="4166" y="2628"/>
                  </a:lnTo>
                  <a:lnTo>
                    <a:pt x="4166" y="2628"/>
                  </a:lnTo>
                  <a:lnTo>
                    <a:pt x="4166" y="2628"/>
                  </a:lnTo>
                  <a:lnTo>
                    <a:pt x="4166" y="2628"/>
                  </a:lnTo>
                  <a:lnTo>
                    <a:pt x="4166" y="2628"/>
                  </a:lnTo>
                  <a:lnTo>
                    <a:pt x="4166" y="2628"/>
                  </a:lnTo>
                  <a:lnTo>
                    <a:pt x="4166" y="2628"/>
                  </a:lnTo>
                  <a:lnTo>
                    <a:pt x="4166" y="2628"/>
                  </a:lnTo>
                  <a:lnTo>
                    <a:pt x="4166" y="2628"/>
                  </a:lnTo>
                  <a:lnTo>
                    <a:pt x="4166" y="2628"/>
                  </a:lnTo>
                  <a:lnTo>
                    <a:pt x="4166" y="2603"/>
                  </a:lnTo>
                  <a:lnTo>
                    <a:pt x="4166" y="2603"/>
                  </a:lnTo>
                  <a:lnTo>
                    <a:pt x="4141" y="2603"/>
                  </a:lnTo>
                  <a:lnTo>
                    <a:pt x="4141" y="2603"/>
                  </a:lnTo>
                  <a:lnTo>
                    <a:pt x="4141" y="2603"/>
                  </a:lnTo>
                  <a:lnTo>
                    <a:pt x="4141" y="2603"/>
                  </a:lnTo>
                  <a:lnTo>
                    <a:pt x="4141" y="2603"/>
                  </a:lnTo>
                  <a:lnTo>
                    <a:pt x="4141" y="2603"/>
                  </a:lnTo>
                  <a:lnTo>
                    <a:pt x="4141" y="2603"/>
                  </a:lnTo>
                  <a:lnTo>
                    <a:pt x="4141" y="2603"/>
                  </a:lnTo>
                  <a:lnTo>
                    <a:pt x="4141" y="2603"/>
                  </a:lnTo>
                  <a:lnTo>
                    <a:pt x="4141" y="2603"/>
                  </a:lnTo>
                  <a:lnTo>
                    <a:pt x="4141" y="2603"/>
                  </a:lnTo>
                  <a:lnTo>
                    <a:pt x="4141" y="2603"/>
                  </a:lnTo>
                  <a:lnTo>
                    <a:pt x="4141" y="2603"/>
                  </a:lnTo>
                  <a:lnTo>
                    <a:pt x="4117" y="2603"/>
                  </a:lnTo>
                  <a:lnTo>
                    <a:pt x="4117" y="2603"/>
                  </a:lnTo>
                  <a:lnTo>
                    <a:pt x="4117" y="2603"/>
                  </a:lnTo>
                  <a:lnTo>
                    <a:pt x="4117" y="2603"/>
                  </a:lnTo>
                  <a:lnTo>
                    <a:pt x="4117" y="2603"/>
                  </a:lnTo>
                  <a:lnTo>
                    <a:pt x="4117" y="2603"/>
                  </a:lnTo>
                  <a:lnTo>
                    <a:pt x="4091" y="2603"/>
                  </a:lnTo>
                  <a:lnTo>
                    <a:pt x="4091" y="2603"/>
                  </a:lnTo>
                  <a:lnTo>
                    <a:pt x="4091" y="2603"/>
                  </a:lnTo>
                  <a:lnTo>
                    <a:pt x="4091" y="2603"/>
                  </a:lnTo>
                  <a:lnTo>
                    <a:pt x="4067" y="2603"/>
                  </a:lnTo>
                  <a:lnTo>
                    <a:pt x="4067" y="2603"/>
                  </a:lnTo>
                  <a:lnTo>
                    <a:pt x="4067" y="2603"/>
                  </a:lnTo>
                  <a:lnTo>
                    <a:pt x="4067" y="2603"/>
                  </a:lnTo>
                  <a:lnTo>
                    <a:pt x="4067" y="2603"/>
                  </a:lnTo>
                  <a:lnTo>
                    <a:pt x="4067" y="2603"/>
                  </a:lnTo>
                  <a:lnTo>
                    <a:pt x="4067" y="2578"/>
                  </a:lnTo>
                  <a:lnTo>
                    <a:pt x="4067" y="2578"/>
                  </a:lnTo>
                  <a:lnTo>
                    <a:pt x="4067" y="2578"/>
                  </a:lnTo>
                  <a:lnTo>
                    <a:pt x="4067" y="2578"/>
                  </a:lnTo>
                  <a:lnTo>
                    <a:pt x="4067" y="2578"/>
                  </a:lnTo>
                  <a:lnTo>
                    <a:pt x="4067" y="2578"/>
                  </a:lnTo>
                  <a:lnTo>
                    <a:pt x="4067" y="2578"/>
                  </a:lnTo>
                  <a:lnTo>
                    <a:pt x="4067" y="2578"/>
                  </a:lnTo>
                  <a:lnTo>
                    <a:pt x="4067" y="2578"/>
                  </a:lnTo>
                  <a:lnTo>
                    <a:pt x="4067" y="2578"/>
                  </a:lnTo>
                  <a:lnTo>
                    <a:pt x="4067" y="2578"/>
                  </a:lnTo>
                  <a:lnTo>
                    <a:pt x="4067" y="2578"/>
                  </a:lnTo>
                  <a:lnTo>
                    <a:pt x="4067" y="2578"/>
                  </a:lnTo>
                  <a:lnTo>
                    <a:pt x="4067" y="2578"/>
                  </a:lnTo>
                  <a:lnTo>
                    <a:pt x="4067" y="2578"/>
                  </a:lnTo>
                  <a:lnTo>
                    <a:pt x="4067" y="2578"/>
                  </a:lnTo>
                  <a:lnTo>
                    <a:pt x="4067" y="2578"/>
                  </a:lnTo>
                  <a:lnTo>
                    <a:pt x="4067" y="2578"/>
                  </a:lnTo>
                  <a:lnTo>
                    <a:pt x="4067" y="2578"/>
                  </a:lnTo>
                  <a:lnTo>
                    <a:pt x="4067" y="2578"/>
                  </a:lnTo>
                  <a:lnTo>
                    <a:pt x="4067" y="2578"/>
                  </a:lnTo>
                  <a:lnTo>
                    <a:pt x="4091" y="2578"/>
                  </a:lnTo>
                  <a:lnTo>
                    <a:pt x="4091" y="2554"/>
                  </a:lnTo>
                  <a:lnTo>
                    <a:pt x="4067" y="2554"/>
                  </a:lnTo>
                  <a:lnTo>
                    <a:pt x="4067" y="2554"/>
                  </a:lnTo>
                  <a:lnTo>
                    <a:pt x="4067" y="2554"/>
                  </a:lnTo>
                  <a:lnTo>
                    <a:pt x="4067" y="2554"/>
                  </a:lnTo>
                  <a:lnTo>
                    <a:pt x="4091" y="2554"/>
                  </a:lnTo>
                  <a:lnTo>
                    <a:pt x="4091" y="2554"/>
                  </a:lnTo>
                  <a:lnTo>
                    <a:pt x="4091" y="2529"/>
                  </a:lnTo>
                  <a:lnTo>
                    <a:pt x="4091" y="2529"/>
                  </a:lnTo>
                  <a:lnTo>
                    <a:pt x="4091" y="2529"/>
                  </a:lnTo>
                  <a:lnTo>
                    <a:pt x="4091" y="2529"/>
                  </a:lnTo>
                  <a:lnTo>
                    <a:pt x="4091" y="2529"/>
                  </a:lnTo>
                  <a:lnTo>
                    <a:pt x="4091" y="2529"/>
                  </a:lnTo>
                  <a:lnTo>
                    <a:pt x="4091" y="2529"/>
                  </a:lnTo>
                  <a:lnTo>
                    <a:pt x="4091" y="2529"/>
                  </a:lnTo>
                  <a:lnTo>
                    <a:pt x="4091" y="2529"/>
                  </a:lnTo>
                  <a:lnTo>
                    <a:pt x="4091" y="2529"/>
                  </a:lnTo>
                  <a:lnTo>
                    <a:pt x="4067" y="2529"/>
                  </a:lnTo>
                  <a:lnTo>
                    <a:pt x="4091" y="2529"/>
                  </a:lnTo>
                  <a:lnTo>
                    <a:pt x="4091" y="2529"/>
                  </a:lnTo>
                  <a:lnTo>
                    <a:pt x="4091" y="2529"/>
                  </a:lnTo>
                  <a:lnTo>
                    <a:pt x="4091" y="2529"/>
                  </a:lnTo>
                  <a:lnTo>
                    <a:pt x="4091" y="2529"/>
                  </a:lnTo>
                  <a:lnTo>
                    <a:pt x="4091" y="2529"/>
                  </a:lnTo>
                  <a:lnTo>
                    <a:pt x="4091" y="2529"/>
                  </a:lnTo>
                  <a:lnTo>
                    <a:pt x="4091" y="2529"/>
                  </a:lnTo>
                  <a:lnTo>
                    <a:pt x="4091" y="2529"/>
                  </a:lnTo>
                  <a:lnTo>
                    <a:pt x="4091" y="2529"/>
                  </a:lnTo>
                  <a:lnTo>
                    <a:pt x="4091" y="2529"/>
                  </a:lnTo>
                  <a:lnTo>
                    <a:pt x="4091" y="2529"/>
                  </a:lnTo>
                  <a:lnTo>
                    <a:pt x="4117" y="2529"/>
                  </a:lnTo>
                  <a:lnTo>
                    <a:pt x="4117" y="2529"/>
                  </a:lnTo>
                  <a:lnTo>
                    <a:pt x="4117" y="2529"/>
                  </a:lnTo>
                  <a:lnTo>
                    <a:pt x="4117" y="2529"/>
                  </a:lnTo>
                  <a:lnTo>
                    <a:pt x="4117" y="2504"/>
                  </a:lnTo>
                  <a:lnTo>
                    <a:pt x="4117" y="2504"/>
                  </a:lnTo>
                  <a:lnTo>
                    <a:pt x="4117" y="2504"/>
                  </a:lnTo>
                  <a:lnTo>
                    <a:pt x="4117" y="2504"/>
                  </a:lnTo>
                  <a:lnTo>
                    <a:pt x="4117" y="2504"/>
                  </a:lnTo>
                  <a:lnTo>
                    <a:pt x="4117" y="2504"/>
                  </a:lnTo>
                  <a:lnTo>
                    <a:pt x="4117" y="2504"/>
                  </a:lnTo>
                  <a:lnTo>
                    <a:pt x="4117" y="2504"/>
                  </a:lnTo>
                  <a:lnTo>
                    <a:pt x="4117" y="2504"/>
                  </a:lnTo>
                  <a:lnTo>
                    <a:pt x="4117" y="2504"/>
                  </a:lnTo>
                  <a:lnTo>
                    <a:pt x="4117" y="2504"/>
                  </a:lnTo>
                  <a:lnTo>
                    <a:pt x="4117" y="2504"/>
                  </a:lnTo>
                  <a:lnTo>
                    <a:pt x="4141" y="2504"/>
                  </a:lnTo>
                  <a:lnTo>
                    <a:pt x="4141" y="2479"/>
                  </a:lnTo>
                  <a:lnTo>
                    <a:pt x="4141" y="2479"/>
                  </a:lnTo>
                  <a:lnTo>
                    <a:pt x="4141" y="2479"/>
                  </a:lnTo>
                  <a:lnTo>
                    <a:pt x="4141" y="2479"/>
                  </a:lnTo>
                  <a:lnTo>
                    <a:pt x="4141" y="2479"/>
                  </a:lnTo>
                  <a:lnTo>
                    <a:pt x="4141" y="2479"/>
                  </a:lnTo>
                  <a:lnTo>
                    <a:pt x="4117" y="2479"/>
                  </a:lnTo>
                  <a:lnTo>
                    <a:pt x="4117" y="2479"/>
                  </a:lnTo>
                  <a:lnTo>
                    <a:pt x="4141" y="2479"/>
                  </a:lnTo>
                  <a:lnTo>
                    <a:pt x="4141" y="2479"/>
                  </a:lnTo>
                  <a:lnTo>
                    <a:pt x="4141" y="2479"/>
                  </a:lnTo>
                  <a:lnTo>
                    <a:pt x="4141" y="2454"/>
                  </a:lnTo>
                  <a:lnTo>
                    <a:pt x="4141" y="2454"/>
                  </a:lnTo>
                  <a:lnTo>
                    <a:pt x="4141" y="2454"/>
                  </a:lnTo>
                  <a:lnTo>
                    <a:pt x="4141" y="2454"/>
                  </a:lnTo>
                  <a:lnTo>
                    <a:pt x="4141" y="2454"/>
                  </a:lnTo>
                  <a:lnTo>
                    <a:pt x="4141" y="2454"/>
                  </a:lnTo>
                  <a:lnTo>
                    <a:pt x="4141" y="2454"/>
                  </a:lnTo>
                  <a:lnTo>
                    <a:pt x="4141" y="2479"/>
                  </a:lnTo>
                  <a:lnTo>
                    <a:pt x="4141" y="2479"/>
                  </a:lnTo>
                  <a:lnTo>
                    <a:pt x="4141" y="2479"/>
                  </a:lnTo>
                  <a:lnTo>
                    <a:pt x="4141" y="2479"/>
                  </a:lnTo>
                  <a:lnTo>
                    <a:pt x="4141" y="2479"/>
                  </a:lnTo>
                  <a:lnTo>
                    <a:pt x="4141" y="2479"/>
                  </a:lnTo>
                  <a:lnTo>
                    <a:pt x="4141" y="2479"/>
                  </a:lnTo>
                  <a:lnTo>
                    <a:pt x="4141" y="2479"/>
                  </a:lnTo>
                  <a:lnTo>
                    <a:pt x="4141" y="2454"/>
                  </a:lnTo>
                  <a:lnTo>
                    <a:pt x="4141" y="2454"/>
                  </a:lnTo>
                  <a:lnTo>
                    <a:pt x="4141" y="2454"/>
                  </a:lnTo>
                  <a:lnTo>
                    <a:pt x="4141" y="2454"/>
                  </a:lnTo>
                  <a:lnTo>
                    <a:pt x="4141" y="2454"/>
                  </a:lnTo>
                  <a:lnTo>
                    <a:pt x="4141" y="2454"/>
                  </a:lnTo>
                  <a:lnTo>
                    <a:pt x="4166" y="2454"/>
                  </a:lnTo>
                  <a:lnTo>
                    <a:pt x="4166" y="2454"/>
                  </a:lnTo>
                  <a:lnTo>
                    <a:pt x="4166" y="2454"/>
                  </a:lnTo>
                  <a:lnTo>
                    <a:pt x="4166" y="2454"/>
                  </a:lnTo>
                  <a:lnTo>
                    <a:pt x="4166" y="2454"/>
                  </a:lnTo>
                  <a:lnTo>
                    <a:pt x="4166" y="2479"/>
                  </a:lnTo>
                  <a:lnTo>
                    <a:pt x="4166" y="2479"/>
                  </a:lnTo>
                  <a:lnTo>
                    <a:pt x="4166" y="2479"/>
                  </a:lnTo>
                  <a:lnTo>
                    <a:pt x="4166" y="2479"/>
                  </a:lnTo>
                  <a:lnTo>
                    <a:pt x="4166" y="2479"/>
                  </a:lnTo>
                  <a:lnTo>
                    <a:pt x="4166" y="2479"/>
                  </a:lnTo>
                  <a:lnTo>
                    <a:pt x="4166" y="2479"/>
                  </a:lnTo>
                  <a:lnTo>
                    <a:pt x="4166" y="2479"/>
                  </a:lnTo>
                  <a:lnTo>
                    <a:pt x="4166" y="2479"/>
                  </a:lnTo>
                  <a:lnTo>
                    <a:pt x="4166" y="2479"/>
                  </a:lnTo>
                  <a:lnTo>
                    <a:pt x="4166" y="2479"/>
                  </a:lnTo>
                  <a:lnTo>
                    <a:pt x="4166" y="2479"/>
                  </a:lnTo>
                  <a:lnTo>
                    <a:pt x="4166" y="2479"/>
                  </a:lnTo>
                  <a:lnTo>
                    <a:pt x="4166" y="2479"/>
                  </a:lnTo>
                  <a:lnTo>
                    <a:pt x="4166" y="2454"/>
                  </a:lnTo>
                  <a:lnTo>
                    <a:pt x="4166" y="2454"/>
                  </a:lnTo>
                  <a:lnTo>
                    <a:pt x="4166" y="2479"/>
                  </a:lnTo>
                  <a:lnTo>
                    <a:pt x="4166" y="2479"/>
                  </a:lnTo>
                  <a:lnTo>
                    <a:pt x="4166" y="2479"/>
                  </a:lnTo>
                  <a:lnTo>
                    <a:pt x="4166" y="2479"/>
                  </a:lnTo>
                  <a:lnTo>
                    <a:pt x="4190" y="2479"/>
                  </a:lnTo>
                  <a:lnTo>
                    <a:pt x="4190" y="2479"/>
                  </a:lnTo>
                  <a:lnTo>
                    <a:pt x="4190" y="2479"/>
                  </a:lnTo>
                  <a:lnTo>
                    <a:pt x="4190" y="2454"/>
                  </a:lnTo>
                  <a:lnTo>
                    <a:pt x="4190" y="2454"/>
                  </a:lnTo>
                  <a:lnTo>
                    <a:pt x="4190" y="2454"/>
                  </a:lnTo>
                  <a:lnTo>
                    <a:pt x="4190" y="2454"/>
                  </a:lnTo>
                  <a:lnTo>
                    <a:pt x="4190" y="2454"/>
                  </a:lnTo>
                  <a:lnTo>
                    <a:pt x="4190" y="2454"/>
                  </a:lnTo>
                  <a:lnTo>
                    <a:pt x="4190" y="2454"/>
                  </a:lnTo>
                  <a:lnTo>
                    <a:pt x="4190" y="2430"/>
                  </a:lnTo>
                  <a:lnTo>
                    <a:pt x="4190" y="2430"/>
                  </a:lnTo>
                  <a:lnTo>
                    <a:pt x="4190" y="2430"/>
                  </a:lnTo>
                  <a:lnTo>
                    <a:pt x="4190" y="2430"/>
                  </a:lnTo>
                  <a:lnTo>
                    <a:pt x="4190" y="2430"/>
                  </a:lnTo>
                  <a:lnTo>
                    <a:pt x="4190" y="2430"/>
                  </a:lnTo>
                  <a:lnTo>
                    <a:pt x="4190" y="2430"/>
                  </a:lnTo>
                  <a:lnTo>
                    <a:pt x="4190" y="2430"/>
                  </a:lnTo>
                  <a:lnTo>
                    <a:pt x="4190" y="2430"/>
                  </a:lnTo>
                  <a:lnTo>
                    <a:pt x="4166" y="2430"/>
                  </a:lnTo>
                  <a:lnTo>
                    <a:pt x="4166" y="2430"/>
                  </a:lnTo>
                  <a:lnTo>
                    <a:pt x="4166" y="2430"/>
                  </a:lnTo>
                  <a:lnTo>
                    <a:pt x="4166" y="2430"/>
                  </a:lnTo>
                  <a:lnTo>
                    <a:pt x="4166" y="2430"/>
                  </a:lnTo>
                  <a:lnTo>
                    <a:pt x="4166" y="2430"/>
                  </a:lnTo>
                  <a:lnTo>
                    <a:pt x="4166" y="2430"/>
                  </a:lnTo>
                  <a:lnTo>
                    <a:pt x="4190" y="2430"/>
                  </a:lnTo>
                  <a:lnTo>
                    <a:pt x="4190" y="2430"/>
                  </a:lnTo>
                  <a:lnTo>
                    <a:pt x="4190" y="2430"/>
                  </a:lnTo>
                  <a:lnTo>
                    <a:pt x="4216" y="2430"/>
                  </a:lnTo>
                  <a:lnTo>
                    <a:pt x="4216" y="2430"/>
                  </a:lnTo>
                  <a:lnTo>
                    <a:pt x="4216" y="2430"/>
                  </a:lnTo>
                  <a:lnTo>
                    <a:pt x="4216" y="2430"/>
                  </a:lnTo>
                  <a:lnTo>
                    <a:pt x="4216" y="2430"/>
                  </a:lnTo>
                  <a:lnTo>
                    <a:pt x="4216" y="2430"/>
                  </a:lnTo>
                  <a:lnTo>
                    <a:pt x="4216" y="2430"/>
                  </a:lnTo>
                  <a:lnTo>
                    <a:pt x="4216" y="2430"/>
                  </a:lnTo>
                  <a:lnTo>
                    <a:pt x="4240" y="2404"/>
                  </a:lnTo>
                  <a:lnTo>
                    <a:pt x="4240" y="2404"/>
                  </a:lnTo>
                  <a:lnTo>
                    <a:pt x="4240" y="2404"/>
                  </a:lnTo>
                  <a:lnTo>
                    <a:pt x="4240" y="2404"/>
                  </a:lnTo>
                  <a:lnTo>
                    <a:pt x="4240" y="2404"/>
                  </a:lnTo>
                  <a:lnTo>
                    <a:pt x="4240" y="2404"/>
                  </a:lnTo>
                  <a:lnTo>
                    <a:pt x="4240" y="2404"/>
                  </a:lnTo>
                  <a:lnTo>
                    <a:pt x="4240" y="2404"/>
                  </a:lnTo>
                  <a:lnTo>
                    <a:pt x="4240" y="2380"/>
                  </a:lnTo>
                  <a:lnTo>
                    <a:pt x="4240" y="2380"/>
                  </a:lnTo>
                  <a:lnTo>
                    <a:pt x="4240" y="2380"/>
                  </a:lnTo>
                  <a:lnTo>
                    <a:pt x="4240" y="2380"/>
                  </a:lnTo>
                  <a:lnTo>
                    <a:pt x="4240" y="2380"/>
                  </a:lnTo>
                  <a:lnTo>
                    <a:pt x="4240" y="2380"/>
                  </a:lnTo>
                  <a:lnTo>
                    <a:pt x="4240" y="2380"/>
                  </a:lnTo>
                  <a:lnTo>
                    <a:pt x="4240" y="2380"/>
                  </a:lnTo>
                  <a:lnTo>
                    <a:pt x="4240" y="2380"/>
                  </a:lnTo>
                  <a:lnTo>
                    <a:pt x="4240" y="2380"/>
                  </a:lnTo>
                  <a:lnTo>
                    <a:pt x="4240" y="2355"/>
                  </a:lnTo>
                  <a:lnTo>
                    <a:pt x="4240" y="2355"/>
                  </a:lnTo>
                  <a:lnTo>
                    <a:pt x="4240" y="2355"/>
                  </a:lnTo>
                  <a:lnTo>
                    <a:pt x="4240" y="2355"/>
                  </a:lnTo>
                  <a:lnTo>
                    <a:pt x="4240" y="2355"/>
                  </a:lnTo>
                  <a:lnTo>
                    <a:pt x="4240" y="2355"/>
                  </a:lnTo>
                  <a:lnTo>
                    <a:pt x="4216" y="2355"/>
                  </a:lnTo>
                  <a:lnTo>
                    <a:pt x="4216" y="2355"/>
                  </a:lnTo>
                  <a:lnTo>
                    <a:pt x="4216" y="2355"/>
                  </a:lnTo>
                  <a:lnTo>
                    <a:pt x="4216" y="2355"/>
                  </a:lnTo>
                  <a:lnTo>
                    <a:pt x="4216" y="2355"/>
                  </a:lnTo>
                  <a:lnTo>
                    <a:pt x="4216" y="2355"/>
                  </a:lnTo>
                  <a:lnTo>
                    <a:pt x="4216" y="2355"/>
                  </a:lnTo>
                  <a:lnTo>
                    <a:pt x="4216" y="2355"/>
                  </a:lnTo>
                  <a:lnTo>
                    <a:pt x="4216" y="2355"/>
                  </a:lnTo>
                  <a:lnTo>
                    <a:pt x="4216" y="2331"/>
                  </a:lnTo>
                  <a:lnTo>
                    <a:pt x="4216" y="2331"/>
                  </a:lnTo>
                  <a:lnTo>
                    <a:pt x="4190" y="2331"/>
                  </a:lnTo>
                  <a:lnTo>
                    <a:pt x="4190" y="2331"/>
                  </a:lnTo>
                  <a:lnTo>
                    <a:pt x="4190" y="2331"/>
                  </a:lnTo>
                  <a:lnTo>
                    <a:pt x="4190" y="2331"/>
                  </a:lnTo>
                  <a:lnTo>
                    <a:pt x="4190" y="2331"/>
                  </a:lnTo>
                  <a:lnTo>
                    <a:pt x="4190" y="2331"/>
                  </a:lnTo>
                  <a:lnTo>
                    <a:pt x="4190" y="2331"/>
                  </a:lnTo>
                  <a:lnTo>
                    <a:pt x="4190" y="2331"/>
                  </a:lnTo>
                  <a:lnTo>
                    <a:pt x="4190" y="2331"/>
                  </a:lnTo>
                  <a:lnTo>
                    <a:pt x="4190" y="2331"/>
                  </a:lnTo>
                  <a:lnTo>
                    <a:pt x="4216" y="2331"/>
                  </a:lnTo>
                  <a:lnTo>
                    <a:pt x="4216" y="2331"/>
                  </a:lnTo>
                  <a:lnTo>
                    <a:pt x="4216" y="2331"/>
                  </a:lnTo>
                  <a:lnTo>
                    <a:pt x="4216" y="2331"/>
                  </a:lnTo>
                  <a:lnTo>
                    <a:pt x="4216" y="2355"/>
                  </a:lnTo>
                  <a:lnTo>
                    <a:pt x="4216" y="2331"/>
                  </a:lnTo>
                  <a:lnTo>
                    <a:pt x="4216" y="2331"/>
                  </a:lnTo>
                  <a:lnTo>
                    <a:pt x="4216" y="2355"/>
                  </a:lnTo>
                  <a:lnTo>
                    <a:pt x="4216" y="2355"/>
                  </a:lnTo>
                  <a:lnTo>
                    <a:pt x="4216" y="2355"/>
                  </a:lnTo>
                  <a:lnTo>
                    <a:pt x="4216" y="2355"/>
                  </a:lnTo>
                  <a:lnTo>
                    <a:pt x="4216" y="2355"/>
                  </a:lnTo>
                  <a:lnTo>
                    <a:pt x="4216" y="2355"/>
                  </a:lnTo>
                  <a:lnTo>
                    <a:pt x="4216" y="2355"/>
                  </a:lnTo>
                  <a:lnTo>
                    <a:pt x="4240" y="2355"/>
                  </a:lnTo>
                  <a:lnTo>
                    <a:pt x="4240" y="2355"/>
                  </a:lnTo>
                  <a:lnTo>
                    <a:pt x="4240" y="2355"/>
                  </a:lnTo>
                  <a:lnTo>
                    <a:pt x="4240" y="2355"/>
                  </a:lnTo>
                  <a:lnTo>
                    <a:pt x="4240" y="2355"/>
                  </a:lnTo>
                  <a:lnTo>
                    <a:pt x="4240" y="2331"/>
                  </a:lnTo>
                  <a:lnTo>
                    <a:pt x="4240" y="2331"/>
                  </a:lnTo>
                  <a:lnTo>
                    <a:pt x="4265" y="2331"/>
                  </a:lnTo>
                  <a:lnTo>
                    <a:pt x="4265" y="2331"/>
                  </a:lnTo>
                  <a:lnTo>
                    <a:pt x="4265" y="2331"/>
                  </a:lnTo>
                  <a:lnTo>
                    <a:pt x="4265" y="2331"/>
                  </a:lnTo>
                  <a:lnTo>
                    <a:pt x="4265" y="2331"/>
                  </a:lnTo>
                  <a:lnTo>
                    <a:pt x="4265" y="2331"/>
                  </a:lnTo>
                  <a:lnTo>
                    <a:pt x="4265" y="2331"/>
                  </a:lnTo>
                  <a:lnTo>
                    <a:pt x="4265" y="2305"/>
                  </a:lnTo>
                  <a:lnTo>
                    <a:pt x="4265" y="2305"/>
                  </a:lnTo>
                  <a:lnTo>
                    <a:pt x="4265" y="2305"/>
                  </a:lnTo>
                  <a:lnTo>
                    <a:pt x="4265" y="2305"/>
                  </a:lnTo>
                  <a:lnTo>
                    <a:pt x="4265" y="2305"/>
                  </a:lnTo>
                  <a:lnTo>
                    <a:pt x="4265" y="2305"/>
                  </a:lnTo>
                  <a:lnTo>
                    <a:pt x="4265" y="2305"/>
                  </a:lnTo>
                  <a:lnTo>
                    <a:pt x="4265" y="2305"/>
                  </a:lnTo>
                  <a:lnTo>
                    <a:pt x="4265" y="2281"/>
                  </a:lnTo>
                  <a:lnTo>
                    <a:pt x="4265" y="2281"/>
                  </a:lnTo>
                  <a:lnTo>
                    <a:pt x="4290" y="2281"/>
                  </a:lnTo>
                  <a:lnTo>
                    <a:pt x="4290" y="2281"/>
                  </a:lnTo>
                  <a:lnTo>
                    <a:pt x="4290" y="2281"/>
                  </a:lnTo>
                  <a:lnTo>
                    <a:pt x="4290" y="2281"/>
                  </a:lnTo>
                  <a:lnTo>
                    <a:pt x="4290" y="2256"/>
                  </a:lnTo>
                  <a:lnTo>
                    <a:pt x="4290" y="2256"/>
                  </a:lnTo>
                  <a:lnTo>
                    <a:pt x="4290" y="2256"/>
                  </a:lnTo>
                  <a:lnTo>
                    <a:pt x="4290" y="2256"/>
                  </a:lnTo>
                  <a:lnTo>
                    <a:pt x="4290" y="2256"/>
                  </a:lnTo>
                  <a:lnTo>
                    <a:pt x="4290" y="2256"/>
                  </a:lnTo>
                  <a:lnTo>
                    <a:pt x="4290" y="2256"/>
                  </a:lnTo>
                  <a:lnTo>
                    <a:pt x="4315" y="2256"/>
                  </a:lnTo>
                  <a:lnTo>
                    <a:pt x="4315" y="2231"/>
                  </a:lnTo>
                  <a:lnTo>
                    <a:pt x="4315" y="2231"/>
                  </a:lnTo>
                  <a:lnTo>
                    <a:pt x="4315" y="2231"/>
                  </a:lnTo>
                  <a:lnTo>
                    <a:pt x="4315" y="2231"/>
                  </a:lnTo>
                  <a:lnTo>
                    <a:pt x="4315" y="2231"/>
                  </a:lnTo>
                  <a:lnTo>
                    <a:pt x="4315" y="2231"/>
                  </a:lnTo>
                  <a:lnTo>
                    <a:pt x="4315" y="2231"/>
                  </a:lnTo>
                  <a:lnTo>
                    <a:pt x="4315" y="2231"/>
                  </a:lnTo>
                  <a:lnTo>
                    <a:pt x="4315" y="2256"/>
                  </a:lnTo>
                  <a:lnTo>
                    <a:pt x="4339" y="2231"/>
                  </a:lnTo>
                  <a:lnTo>
                    <a:pt x="4339" y="2231"/>
                  </a:lnTo>
                  <a:lnTo>
                    <a:pt x="4315" y="2231"/>
                  </a:lnTo>
                  <a:lnTo>
                    <a:pt x="4315" y="2231"/>
                  </a:lnTo>
                  <a:lnTo>
                    <a:pt x="4315" y="2206"/>
                  </a:lnTo>
                  <a:lnTo>
                    <a:pt x="4315" y="2206"/>
                  </a:lnTo>
                  <a:lnTo>
                    <a:pt x="4315" y="2206"/>
                  </a:lnTo>
                  <a:lnTo>
                    <a:pt x="4315" y="2206"/>
                  </a:lnTo>
                  <a:lnTo>
                    <a:pt x="4315" y="2206"/>
                  </a:lnTo>
                  <a:lnTo>
                    <a:pt x="4339" y="2206"/>
                  </a:lnTo>
                  <a:lnTo>
                    <a:pt x="4339" y="2206"/>
                  </a:lnTo>
                  <a:lnTo>
                    <a:pt x="4339" y="2181"/>
                  </a:lnTo>
                  <a:lnTo>
                    <a:pt x="4339" y="2181"/>
                  </a:lnTo>
                  <a:lnTo>
                    <a:pt x="4339" y="2181"/>
                  </a:lnTo>
                  <a:lnTo>
                    <a:pt x="4339" y="2181"/>
                  </a:lnTo>
                  <a:lnTo>
                    <a:pt x="4364" y="2181"/>
                  </a:lnTo>
                  <a:lnTo>
                    <a:pt x="4364" y="2181"/>
                  </a:lnTo>
                  <a:lnTo>
                    <a:pt x="4364" y="2181"/>
                  </a:lnTo>
                  <a:lnTo>
                    <a:pt x="4364" y="2181"/>
                  </a:lnTo>
                  <a:lnTo>
                    <a:pt x="4364" y="2181"/>
                  </a:lnTo>
                  <a:lnTo>
                    <a:pt x="4364" y="2181"/>
                  </a:lnTo>
                  <a:lnTo>
                    <a:pt x="4389" y="2181"/>
                  </a:lnTo>
                  <a:lnTo>
                    <a:pt x="4389" y="2157"/>
                  </a:lnTo>
                  <a:lnTo>
                    <a:pt x="4389" y="2157"/>
                  </a:lnTo>
                  <a:lnTo>
                    <a:pt x="4389" y="2157"/>
                  </a:lnTo>
                  <a:lnTo>
                    <a:pt x="4389" y="2157"/>
                  </a:lnTo>
                  <a:lnTo>
                    <a:pt x="4389" y="2157"/>
                  </a:lnTo>
                  <a:lnTo>
                    <a:pt x="4389" y="2132"/>
                  </a:lnTo>
                  <a:lnTo>
                    <a:pt x="4389" y="2132"/>
                  </a:lnTo>
                  <a:lnTo>
                    <a:pt x="4389" y="2132"/>
                  </a:lnTo>
                  <a:lnTo>
                    <a:pt x="4389" y="2132"/>
                  </a:lnTo>
                  <a:lnTo>
                    <a:pt x="4389" y="2132"/>
                  </a:lnTo>
                  <a:lnTo>
                    <a:pt x="4413" y="2132"/>
                  </a:lnTo>
                  <a:lnTo>
                    <a:pt x="4413" y="2132"/>
                  </a:lnTo>
                  <a:lnTo>
                    <a:pt x="4413" y="2132"/>
                  </a:lnTo>
                  <a:lnTo>
                    <a:pt x="4439" y="2132"/>
                  </a:lnTo>
                  <a:lnTo>
                    <a:pt x="4439" y="2107"/>
                  </a:lnTo>
                  <a:lnTo>
                    <a:pt x="4439" y="2107"/>
                  </a:lnTo>
                  <a:lnTo>
                    <a:pt x="4439" y="2107"/>
                  </a:lnTo>
                  <a:lnTo>
                    <a:pt x="4439" y="2107"/>
                  </a:lnTo>
                  <a:lnTo>
                    <a:pt x="4439" y="2107"/>
                  </a:lnTo>
                  <a:lnTo>
                    <a:pt x="4439" y="2107"/>
                  </a:lnTo>
                  <a:lnTo>
                    <a:pt x="4439" y="2107"/>
                  </a:lnTo>
                  <a:lnTo>
                    <a:pt x="4439" y="2107"/>
                  </a:lnTo>
                  <a:lnTo>
                    <a:pt x="4439" y="2107"/>
                  </a:lnTo>
                  <a:lnTo>
                    <a:pt x="4439" y="2107"/>
                  </a:lnTo>
                  <a:lnTo>
                    <a:pt x="4439" y="2132"/>
                  </a:lnTo>
                  <a:lnTo>
                    <a:pt x="4463" y="2132"/>
                  </a:lnTo>
                  <a:lnTo>
                    <a:pt x="4463" y="2132"/>
                  </a:lnTo>
                  <a:lnTo>
                    <a:pt x="4463" y="2132"/>
                  </a:lnTo>
                  <a:lnTo>
                    <a:pt x="4463" y="2132"/>
                  </a:lnTo>
                  <a:lnTo>
                    <a:pt x="4463" y="2132"/>
                  </a:lnTo>
                  <a:lnTo>
                    <a:pt x="4463" y="2132"/>
                  </a:lnTo>
                  <a:lnTo>
                    <a:pt x="4463" y="2132"/>
                  </a:lnTo>
                  <a:lnTo>
                    <a:pt x="4463" y="2107"/>
                  </a:lnTo>
                  <a:lnTo>
                    <a:pt x="4463" y="2107"/>
                  </a:lnTo>
                  <a:lnTo>
                    <a:pt x="4463" y="2132"/>
                  </a:lnTo>
                  <a:lnTo>
                    <a:pt x="4463" y="2132"/>
                  </a:lnTo>
                  <a:lnTo>
                    <a:pt x="4463" y="2132"/>
                  </a:lnTo>
                  <a:lnTo>
                    <a:pt x="4488" y="2132"/>
                  </a:lnTo>
                  <a:lnTo>
                    <a:pt x="4513" y="2132"/>
                  </a:lnTo>
                  <a:lnTo>
                    <a:pt x="4513" y="2107"/>
                  </a:lnTo>
                  <a:lnTo>
                    <a:pt x="4513" y="2107"/>
                  </a:lnTo>
                  <a:lnTo>
                    <a:pt x="4513" y="2107"/>
                  </a:lnTo>
                  <a:lnTo>
                    <a:pt x="4513" y="2107"/>
                  </a:lnTo>
                  <a:lnTo>
                    <a:pt x="4513" y="2107"/>
                  </a:lnTo>
                  <a:lnTo>
                    <a:pt x="4513" y="2082"/>
                  </a:lnTo>
                  <a:lnTo>
                    <a:pt x="4513" y="2082"/>
                  </a:lnTo>
                  <a:lnTo>
                    <a:pt x="4513" y="2082"/>
                  </a:lnTo>
                  <a:lnTo>
                    <a:pt x="4513" y="2082"/>
                  </a:lnTo>
                  <a:lnTo>
                    <a:pt x="4513" y="2082"/>
                  </a:lnTo>
                  <a:lnTo>
                    <a:pt x="4538" y="2082"/>
                  </a:lnTo>
                  <a:lnTo>
                    <a:pt x="4562" y="2058"/>
                  </a:lnTo>
                  <a:lnTo>
                    <a:pt x="4562" y="2058"/>
                  </a:lnTo>
                  <a:lnTo>
                    <a:pt x="4562" y="2058"/>
                  </a:lnTo>
                  <a:lnTo>
                    <a:pt x="4562" y="2058"/>
                  </a:lnTo>
                  <a:lnTo>
                    <a:pt x="4562" y="2058"/>
                  </a:lnTo>
                  <a:lnTo>
                    <a:pt x="4562" y="2058"/>
                  </a:lnTo>
                  <a:lnTo>
                    <a:pt x="4562" y="2082"/>
                  </a:lnTo>
                  <a:lnTo>
                    <a:pt x="4562" y="2082"/>
                  </a:lnTo>
                  <a:lnTo>
                    <a:pt x="4538" y="2082"/>
                  </a:lnTo>
                  <a:lnTo>
                    <a:pt x="4538" y="2082"/>
                  </a:lnTo>
                  <a:lnTo>
                    <a:pt x="4513" y="2082"/>
                  </a:lnTo>
                  <a:lnTo>
                    <a:pt x="4513" y="2107"/>
                  </a:lnTo>
                  <a:lnTo>
                    <a:pt x="4513" y="2107"/>
                  </a:lnTo>
                  <a:lnTo>
                    <a:pt x="4513" y="2107"/>
                  </a:lnTo>
                  <a:lnTo>
                    <a:pt x="4513" y="2107"/>
                  </a:lnTo>
                  <a:lnTo>
                    <a:pt x="4513" y="2107"/>
                  </a:lnTo>
                  <a:lnTo>
                    <a:pt x="4513" y="2107"/>
                  </a:lnTo>
                  <a:lnTo>
                    <a:pt x="4513" y="2107"/>
                  </a:lnTo>
                  <a:lnTo>
                    <a:pt x="4513" y="2107"/>
                  </a:lnTo>
                  <a:lnTo>
                    <a:pt x="4513" y="2132"/>
                  </a:lnTo>
                  <a:lnTo>
                    <a:pt x="4513" y="2132"/>
                  </a:lnTo>
                  <a:lnTo>
                    <a:pt x="4513" y="2132"/>
                  </a:lnTo>
                  <a:lnTo>
                    <a:pt x="4513" y="2132"/>
                  </a:lnTo>
                  <a:lnTo>
                    <a:pt x="4488" y="2132"/>
                  </a:lnTo>
                  <a:lnTo>
                    <a:pt x="4488" y="2132"/>
                  </a:lnTo>
                  <a:lnTo>
                    <a:pt x="4488" y="2132"/>
                  </a:lnTo>
                  <a:lnTo>
                    <a:pt x="4488" y="2132"/>
                  </a:lnTo>
                  <a:lnTo>
                    <a:pt x="4488" y="2132"/>
                  </a:lnTo>
                  <a:lnTo>
                    <a:pt x="4488" y="2132"/>
                  </a:lnTo>
                  <a:lnTo>
                    <a:pt x="4513" y="2157"/>
                  </a:lnTo>
                  <a:lnTo>
                    <a:pt x="4513" y="2157"/>
                  </a:lnTo>
                  <a:lnTo>
                    <a:pt x="4513" y="2157"/>
                  </a:lnTo>
                  <a:lnTo>
                    <a:pt x="4538" y="2181"/>
                  </a:lnTo>
                  <a:lnTo>
                    <a:pt x="4538" y="2181"/>
                  </a:lnTo>
                  <a:lnTo>
                    <a:pt x="4562" y="2181"/>
                  </a:lnTo>
                  <a:lnTo>
                    <a:pt x="4562" y="2181"/>
                  </a:lnTo>
                  <a:lnTo>
                    <a:pt x="4562" y="2181"/>
                  </a:lnTo>
                  <a:lnTo>
                    <a:pt x="4562" y="2181"/>
                  </a:lnTo>
                  <a:lnTo>
                    <a:pt x="4587" y="2181"/>
                  </a:lnTo>
                  <a:lnTo>
                    <a:pt x="4587" y="2181"/>
                  </a:lnTo>
                  <a:lnTo>
                    <a:pt x="4587" y="2181"/>
                  </a:lnTo>
                  <a:lnTo>
                    <a:pt x="4587" y="2181"/>
                  </a:lnTo>
                  <a:lnTo>
                    <a:pt x="4612" y="2206"/>
                  </a:lnTo>
                  <a:lnTo>
                    <a:pt x="4587" y="2206"/>
                  </a:lnTo>
                  <a:lnTo>
                    <a:pt x="4587" y="2206"/>
                  </a:lnTo>
                  <a:lnTo>
                    <a:pt x="4587" y="2206"/>
                  </a:lnTo>
                  <a:lnTo>
                    <a:pt x="4587" y="2206"/>
                  </a:lnTo>
                  <a:lnTo>
                    <a:pt x="4587" y="2206"/>
                  </a:lnTo>
                  <a:lnTo>
                    <a:pt x="4587" y="2206"/>
                  </a:lnTo>
                  <a:lnTo>
                    <a:pt x="4562" y="2181"/>
                  </a:lnTo>
                  <a:lnTo>
                    <a:pt x="4562" y="2181"/>
                  </a:lnTo>
                  <a:lnTo>
                    <a:pt x="4538" y="2181"/>
                  </a:lnTo>
                  <a:lnTo>
                    <a:pt x="4538" y="2181"/>
                  </a:lnTo>
                  <a:lnTo>
                    <a:pt x="4538" y="2181"/>
                  </a:lnTo>
                  <a:lnTo>
                    <a:pt x="4538" y="2181"/>
                  </a:lnTo>
                  <a:lnTo>
                    <a:pt x="4538" y="2181"/>
                  </a:lnTo>
                  <a:lnTo>
                    <a:pt x="4513" y="2181"/>
                  </a:lnTo>
                  <a:lnTo>
                    <a:pt x="4513" y="2181"/>
                  </a:lnTo>
                  <a:lnTo>
                    <a:pt x="4513" y="2181"/>
                  </a:lnTo>
                  <a:lnTo>
                    <a:pt x="4513" y="2181"/>
                  </a:lnTo>
                  <a:lnTo>
                    <a:pt x="4513" y="2181"/>
                  </a:lnTo>
                  <a:lnTo>
                    <a:pt x="4488" y="2206"/>
                  </a:lnTo>
                  <a:lnTo>
                    <a:pt x="4488" y="2181"/>
                  </a:lnTo>
                  <a:lnTo>
                    <a:pt x="4488" y="2181"/>
                  </a:lnTo>
                  <a:lnTo>
                    <a:pt x="4463" y="2181"/>
                  </a:lnTo>
                  <a:lnTo>
                    <a:pt x="4463" y="2181"/>
                  </a:lnTo>
                  <a:lnTo>
                    <a:pt x="4463" y="2181"/>
                  </a:lnTo>
                  <a:lnTo>
                    <a:pt x="4463" y="2181"/>
                  </a:lnTo>
                  <a:lnTo>
                    <a:pt x="4463" y="2181"/>
                  </a:lnTo>
                  <a:lnTo>
                    <a:pt x="4463" y="2157"/>
                  </a:lnTo>
                  <a:lnTo>
                    <a:pt x="4463" y="2181"/>
                  </a:lnTo>
                  <a:lnTo>
                    <a:pt x="4439" y="2181"/>
                  </a:lnTo>
                  <a:lnTo>
                    <a:pt x="4413" y="2206"/>
                  </a:lnTo>
                  <a:lnTo>
                    <a:pt x="4389" y="2231"/>
                  </a:lnTo>
                  <a:lnTo>
                    <a:pt x="4389" y="2231"/>
                  </a:lnTo>
                  <a:lnTo>
                    <a:pt x="4389" y="2231"/>
                  </a:lnTo>
                  <a:lnTo>
                    <a:pt x="4364" y="2231"/>
                  </a:lnTo>
                  <a:lnTo>
                    <a:pt x="4364" y="2231"/>
                  </a:lnTo>
                  <a:lnTo>
                    <a:pt x="4364" y="2231"/>
                  </a:lnTo>
                  <a:lnTo>
                    <a:pt x="4364" y="2231"/>
                  </a:lnTo>
                  <a:lnTo>
                    <a:pt x="4364" y="2231"/>
                  </a:lnTo>
                  <a:lnTo>
                    <a:pt x="4364" y="2231"/>
                  </a:lnTo>
                  <a:lnTo>
                    <a:pt x="4364" y="2256"/>
                  </a:lnTo>
                  <a:lnTo>
                    <a:pt x="4364" y="2256"/>
                  </a:lnTo>
                  <a:lnTo>
                    <a:pt x="4364" y="2256"/>
                  </a:lnTo>
                  <a:lnTo>
                    <a:pt x="4364" y="2256"/>
                  </a:lnTo>
                  <a:lnTo>
                    <a:pt x="4364" y="2281"/>
                  </a:lnTo>
                  <a:lnTo>
                    <a:pt x="4364" y="2281"/>
                  </a:lnTo>
                  <a:lnTo>
                    <a:pt x="4364" y="2281"/>
                  </a:lnTo>
                  <a:lnTo>
                    <a:pt x="4364" y="2281"/>
                  </a:lnTo>
                  <a:lnTo>
                    <a:pt x="4364" y="2281"/>
                  </a:lnTo>
                  <a:lnTo>
                    <a:pt x="4364" y="2281"/>
                  </a:lnTo>
                  <a:lnTo>
                    <a:pt x="4364" y="2305"/>
                  </a:lnTo>
                  <a:lnTo>
                    <a:pt x="4364" y="2305"/>
                  </a:lnTo>
                  <a:lnTo>
                    <a:pt x="4364" y="2305"/>
                  </a:lnTo>
                  <a:lnTo>
                    <a:pt x="4364" y="2305"/>
                  </a:lnTo>
                  <a:lnTo>
                    <a:pt x="4364" y="2305"/>
                  </a:lnTo>
                  <a:lnTo>
                    <a:pt x="4364" y="2305"/>
                  </a:lnTo>
                  <a:lnTo>
                    <a:pt x="4364" y="2305"/>
                  </a:lnTo>
                  <a:lnTo>
                    <a:pt x="4364" y="2331"/>
                  </a:lnTo>
                  <a:lnTo>
                    <a:pt x="4364" y="2331"/>
                  </a:lnTo>
                  <a:lnTo>
                    <a:pt x="4364" y="2331"/>
                  </a:lnTo>
                  <a:lnTo>
                    <a:pt x="4364" y="2331"/>
                  </a:lnTo>
                  <a:lnTo>
                    <a:pt x="4364" y="2355"/>
                  </a:lnTo>
                  <a:lnTo>
                    <a:pt x="4364" y="2355"/>
                  </a:lnTo>
                  <a:lnTo>
                    <a:pt x="4339" y="2380"/>
                  </a:lnTo>
                  <a:lnTo>
                    <a:pt x="4339" y="2380"/>
                  </a:lnTo>
                  <a:lnTo>
                    <a:pt x="4339" y="2404"/>
                  </a:lnTo>
                  <a:lnTo>
                    <a:pt x="4339" y="2404"/>
                  </a:lnTo>
                  <a:lnTo>
                    <a:pt x="4315" y="2430"/>
                  </a:lnTo>
                  <a:lnTo>
                    <a:pt x="4315" y="2430"/>
                  </a:lnTo>
                  <a:lnTo>
                    <a:pt x="4315" y="2430"/>
                  </a:lnTo>
                  <a:lnTo>
                    <a:pt x="4315" y="2430"/>
                  </a:lnTo>
                  <a:lnTo>
                    <a:pt x="4315" y="2430"/>
                  </a:lnTo>
                  <a:lnTo>
                    <a:pt x="4315" y="2454"/>
                  </a:lnTo>
                  <a:lnTo>
                    <a:pt x="4315" y="2454"/>
                  </a:lnTo>
                  <a:lnTo>
                    <a:pt x="4339" y="2454"/>
                  </a:lnTo>
                  <a:lnTo>
                    <a:pt x="4339" y="2454"/>
                  </a:lnTo>
                  <a:lnTo>
                    <a:pt x="4364" y="2479"/>
                  </a:lnTo>
                  <a:lnTo>
                    <a:pt x="4364" y="2479"/>
                  </a:lnTo>
                  <a:lnTo>
                    <a:pt x="4364" y="2479"/>
                  </a:lnTo>
                  <a:lnTo>
                    <a:pt x="4364" y="2479"/>
                  </a:lnTo>
                  <a:lnTo>
                    <a:pt x="4364" y="2479"/>
                  </a:lnTo>
                  <a:lnTo>
                    <a:pt x="4364" y="2454"/>
                  </a:lnTo>
                  <a:lnTo>
                    <a:pt x="4364" y="2454"/>
                  </a:lnTo>
                  <a:lnTo>
                    <a:pt x="4364" y="2454"/>
                  </a:lnTo>
                  <a:lnTo>
                    <a:pt x="4364" y="2454"/>
                  </a:lnTo>
                  <a:lnTo>
                    <a:pt x="4389" y="2454"/>
                  </a:lnTo>
                  <a:lnTo>
                    <a:pt x="4389" y="2454"/>
                  </a:lnTo>
                  <a:lnTo>
                    <a:pt x="4389" y="2430"/>
                  </a:lnTo>
                  <a:lnTo>
                    <a:pt x="4413" y="2430"/>
                  </a:lnTo>
                  <a:lnTo>
                    <a:pt x="4413" y="2430"/>
                  </a:lnTo>
                  <a:lnTo>
                    <a:pt x="4413" y="2430"/>
                  </a:lnTo>
                  <a:lnTo>
                    <a:pt x="4413" y="2454"/>
                  </a:lnTo>
                  <a:lnTo>
                    <a:pt x="4389" y="2454"/>
                  </a:lnTo>
                  <a:lnTo>
                    <a:pt x="4389" y="2454"/>
                  </a:lnTo>
                  <a:lnTo>
                    <a:pt x="4389" y="2454"/>
                  </a:lnTo>
                  <a:lnTo>
                    <a:pt x="4389" y="2454"/>
                  </a:lnTo>
                  <a:lnTo>
                    <a:pt x="4389" y="2454"/>
                  </a:lnTo>
                  <a:lnTo>
                    <a:pt x="4389" y="2454"/>
                  </a:lnTo>
                  <a:lnTo>
                    <a:pt x="4389" y="2454"/>
                  </a:lnTo>
                  <a:lnTo>
                    <a:pt x="4389" y="2479"/>
                  </a:lnTo>
                  <a:lnTo>
                    <a:pt x="4389" y="2479"/>
                  </a:lnTo>
                  <a:lnTo>
                    <a:pt x="4389" y="2479"/>
                  </a:lnTo>
                  <a:lnTo>
                    <a:pt x="4389" y="2479"/>
                  </a:lnTo>
                  <a:lnTo>
                    <a:pt x="4389" y="2479"/>
                  </a:lnTo>
                  <a:lnTo>
                    <a:pt x="4389" y="2479"/>
                  </a:lnTo>
                  <a:lnTo>
                    <a:pt x="4389" y="2479"/>
                  </a:lnTo>
                  <a:lnTo>
                    <a:pt x="4389" y="2479"/>
                  </a:lnTo>
                  <a:lnTo>
                    <a:pt x="4389" y="2479"/>
                  </a:lnTo>
                  <a:lnTo>
                    <a:pt x="4389" y="2479"/>
                  </a:lnTo>
                  <a:lnTo>
                    <a:pt x="4389" y="2479"/>
                  </a:lnTo>
                  <a:lnTo>
                    <a:pt x="4364" y="2479"/>
                  </a:lnTo>
                  <a:lnTo>
                    <a:pt x="4364" y="2479"/>
                  </a:lnTo>
                  <a:lnTo>
                    <a:pt x="4364" y="2479"/>
                  </a:lnTo>
                  <a:lnTo>
                    <a:pt x="4364" y="2504"/>
                  </a:lnTo>
                  <a:lnTo>
                    <a:pt x="4364" y="2504"/>
                  </a:lnTo>
                  <a:lnTo>
                    <a:pt x="4364" y="2504"/>
                  </a:lnTo>
                  <a:lnTo>
                    <a:pt x="4364" y="2504"/>
                  </a:lnTo>
                  <a:lnTo>
                    <a:pt x="4364" y="2504"/>
                  </a:lnTo>
                  <a:lnTo>
                    <a:pt x="4364" y="2504"/>
                  </a:lnTo>
                  <a:lnTo>
                    <a:pt x="4364" y="2504"/>
                  </a:lnTo>
                  <a:lnTo>
                    <a:pt x="4364" y="2504"/>
                  </a:lnTo>
                  <a:lnTo>
                    <a:pt x="4364" y="2504"/>
                  </a:lnTo>
                  <a:lnTo>
                    <a:pt x="4364" y="2504"/>
                  </a:lnTo>
                  <a:lnTo>
                    <a:pt x="4339" y="2504"/>
                  </a:lnTo>
                  <a:lnTo>
                    <a:pt x="4339" y="2504"/>
                  </a:lnTo>
                  <a:lnTo>
                    <a:pt x="4339" y="2504"/>
                  </a:lnTo>
                  <a:lnTo>
                    <a:pt x="4339" y="2504"/>
                  </a:lnTo>
                  <a:lnTo>
                    <a:pt x="4339" y="2504"/>
                  </a:lnTo>
                  <a:lnTo>
                    <a:pt x="4339" y="2504"/>
                  </a:lnTo>
                  <a:lnTo>
                    <a:pt x="4315" y="2529"/>
                  </a:lnTo>
                  <a:lnTo>
                    <a:pt x="4315" y="2529"/>
                  </a:lnTo>
                  <a:lnTo>
                    <a:pt x="4315" y="2529"/>
                  </a:lnTo>
                  <a:lnTo>
                    <a:pt x="4315" y="2529"/>
                  </a:lnTo>
                  <a:lnTo>
                    <a:pt x="4315" y="2529"/>
                  </a:lnTo>
                  <a:lnTo>
                    <a:pt x="4339" y="2529"/>
                  </a:lnTo>
                  <a:lnTo>
                    <a:pt x="4315" y="2529"/>
                  </a:lnTo>
                  <a:lnTo>
                    <a:pt x="4315" y="2529"/>
                  </a:lnTo>
                  <a:lnTo>
                    <a:pt x="4315" y="2529"/>
                  </a:lnTo>
                  <a:lnTo>
                    <a:pt x="4315" y="2529"/>
                  </a:lnTo>
                  <a:lnTo>
                    <a:pt x="4315" y="2529"/>
                  </a:lnTo>
                  <a:lnTo>
                    <a:pt x="4315" y="2554"/>
                  </a:lnTo>
                  <a:lnTo>
                    <a:pt x="4315" y="2554"/>
                  </a:lnTo>
                  <a:lnTo>
                    <a:pt x="4315" y="2554"/>
                  </a:lnTo>
                  <a:lnTo>
                    <a:pt x="4315" y="2554"/>
                  </a:lnTo>
                  <a:lnTo>
                    <a:pt x="4315" y="2554"/>
                  </a:lnTo>
                  <a:lnTo>
                    <a:pt x="4315" y="2554"/>
                  </a:lnTo>
                  <a:lnTo>
                    <a:pt x="4315" y="2554"/>
                  </a:lnTo>
                  <a:lnTo>
                    <a:pt x="4315" y="2554"/>
                  </a:lnTo>
                  <a:lnTo>
                    <a:pt x="4315" y="2554"/>
                  </a:lnTo>
                  <a:lnTo>
                    <a:pt x="4315" y="2554"/>
                  </a:lnTo>
                  <a:lnTo>
                    <a:pt x="4315" y="2554"/>
                  </a:lnTo>
                  <a:lnTo>
                    <a:pt x="4315" y="2554"/>
                  </a:lnTo>
                  <a:lnTo>
                    <a:pt x="4315" y="2554"/>
                  </a:lnTo>
                  <a:lnTo>
                    <a:pt x="4339" y="2554"/>
                  </a:lnTo>
                  <a:lnTo>
                    <a:pt x="4339" y="2554"/>
                  </a:lnTo>
                  <a:lnTo>
                    <a:pt x="4339" y="2554"/>
                  </a:lnTo>
                  <a:lnTo>
                    <a:pt x="4339" y="2554"/>
                  </a:lnTo>
                  <a:lnTo>
                    <a:pt x="4339" y="2578"/>
                  </a:lnTo>
                  <a:lnTo>
                    <a:pt x="4339" y="2578"/>
                  </a:lnTo>
                  <a:lnTo>
                    <a:pt x="4364" y="2578"/>
                  </a:lnTo>
                  <a:lnTo>
                    <a:pt x="4364" y="2554"/>
                  </a:lnTo>
                  <a:lnTo>
                    <a:pt x="4339" y="2578"/>
                  </a:lnTo>
                  <a:lnTo>
                    <a:pt x="4339" y="2554"/>
                  </a:lnTo>
                  <a:lnTo>
                    <a:pt x="4339" y="2554"/>
                  </a:lnTo>
                  <a:lnTo>
                    <a:pt x="4339" y="2554"/>
                  </a:lnTo>
                  <a:lnTo>
                    <a:pt x="4364" y="2554"/>
                  </a:lnTo>
                  <a:lnTo>
                    <a:pt x="4364" y="2554"/>
                  </a:lnTo>
                  <a:lnTo>
                    <a:pt x="4364" y="2554"/>
                  </a:lnTo>
                  <a:lnTo>
                    <a:pt x="4364" y="2554"/>
                  </a:lnTo>
                  <a:lnTo>
                    <a:pt x="4364" y="2554"/>
                  </a:lnTo>
                  <a:lnTo>
                    <a:pt x="4364" y="2554"/>
                  </a:lnTo>
                  <a:lnTo>
                    <a:pt x="4364" y="2554"/>
                  </a:lnTo>
                  <a:lnTo>
                    <a:pt x="4364" y="2554"/>
                  </a:lnTo>
                  <a:lnTo>
                    <a:pt x="4364" y="2554"/>
                  </a:lnTo>
                  <a:lnTo>
                    <a:pt x="4364" y="2554"/>
                  </a:lnTo>
                  <a:lnTo>
                    <a:pt x="4364" y="2554"/>
                  </a:lnTo>
                  <a:lnTo>
                    <a:pt x="4364" y="2554"/>
                  </a:lnTo>
                  <a:lnTo>
                    <a:pt x="4364" y="2554"/>
                  </a:lnTo>
                  <a:lnTo>
                    <a:pt x="4389" y="2554"/>
                  </a:lnTo>
                  <a:lnTo>
                    <a:pt x="4389" y="2554"/>
                  </a:lnTo>
                  <a:lnTo>
                    <a:pt x="4389" y="2554"/>
                  </a:lnTo>
                  <a:lnTo>
                    <a:pt x="4389" y="2554"/>
                  </a:lnTo>
                  <a:lnTo>
                    <a:pt x="4389" y="2554"/>
                  </a:lnTo>
                  <a:lnTo>
                    <a:pt x="4389" y="2554"/>
                  </a:lnTo>
                  <a:lnTo>
                    <a:pt x="4389" y="2554"/>
                  </a:lnTo>
                  <a:lnTo>
                    <a:pt x="4389" y="2554"/>
                  </a:lnTo>
                  <a:lnTo>
                    <a:pt x="4413" y="2554"/>
                  </a:lnTo>
                  <a:lnTo>
                    <a:pt x="4413" y="2554"/>
                  </a:lnTo>
                  <a:lnTo>
                    <a:pt x="4413" y="2554"/>
                  </a:lnTo>
                  <a:lnTo>
                    <a:pt x="4413" y="2554"/>
                  </a:lnTo>
                  <a:lnTo>
                    <a:pt x="4413" y="2554"/>
                  </a:lnTo>
                  <a:lnTo>
                    <a:pt x="4413" y="2554"/>
                  </a:lnTo>
                  <a:lnTo>
                    <a:pt x="4389" y="2554"/>
                  </a:lnTo>
                  <a:lnTo>
                    <a:pt x="4389" y="2554"/>
                  </a:lnTo>
                  <a:lnTo>
                    <a:pt x="4389" y="2554"/>
                  </a:lnTo>
                  <a:lnTo>
                    <a:pt x="4389" y="2554"/>
                  </a:lnTo>
                  <a:lnTo>
                    <a:pt x="4389" y="2554"/>
                  </a:lnTo>
                  <a:lnTo>
                    <a:pt x="4389" y="2554"/>
                  </a:lnTo>
                  <a:lnTo>
                    <a:pt x="4389" y="2529"/>
                  </a:lnTo>
                  <a:lnTo>
                    <a:pt x="4389" y="2529"/>
                  </a:lnTo>
                  <a:lnTo>
                    <a:pt x="4389" y="2529"/>
                  </a:lnTo>
                  <a:lnTo>
                    <a:pt x="4389" y="2529"/>
                  </a:lnTo>
                  <a:lnTo>
                    <a:pt x="4389" y="2529"/>
                  </a:lnTo>
                  <a:lnTo>
                    <a:pt x="4413" y="2554"/>
                  </a:lnTo>
                  <a:lnTo>
                    <a:pt x="4413" y="2554"/>
                  </a:lnTo>
                  <a:lnTo>
                    <a:pt x="4413" y="2554"/>
                  </a:lnTo>
                  <a:lnTo>
                    <a:pt x="4413" y="2529"/>
                  </a:lnTo>
                  <a:lnTo>
                    <a:pt x="4413" y="2529"/>
                  </a:lnTo>
                  <a:lnTo>
                    <a:pt x="4413" y="2529"/>
                  </a:lnTo>
                  <a:lnTo>
                    <a:pt x="4413" y="2554"/>
                  </a:lnTo>
                  <a:lnTo>
                    <a:pt x="4413" y="2554"/>
                  </a:lnTo>
                  <a:lnTo>
                    <a:pt x="4413" y="2554"/>
                  </a:lnTo>
                  <a:lnTo>
                    <a:pt x="4413" y="2554"/>
                  </a:lnTo>
                  <a:lnTo>
                    <a:pt x="4413" y="2554"/>
                  </a:lnTo>
                  <a:lnTo>
                    <a:pt x="4413" y="2554"/>
                  </a:lnTo>
                  <a:lnTo>
                    <a:pt x="4413" y="2554"/>
                  </a:lnTo>
                  <a:lnTo>
                    <a:pt x="4413" y="2554"/>
                  </a:lnTo>
                  <a:lnTo>
                    <a:pt x="4413" y="2554"/>
                  </a:lnTo>
                  <a:lnTo>
                    <a:pt x="4413" y="2554"/>
                  </a:lnTo>
                  <a:lnTo>
                    <a:pt x="4413" y="2554"/>
                  </a:lnTo>
                  <a:lnTo>
                    <a:pt x="4439" y="2554"/>
                  </a:lnTo>
                  <a:lnTo>
                    <a:pt x="4439" y="2554"/>
                  </a:lnTo>
                  <a:lnTo>
                    <a:pt x="4413" y="2529"/>
                  </a:lnTo>
                  <a:lnTo>
                    <a:pt x="4413" y="2529"/>
                  </a:lnTo>
                  <a:lnTo>
                    <a:pt x="4413" y="2529"/>
                  </a:lnTo>
                  <a:lnTo>
                    <a:pt x="4439" y="2529"/>
                  </a:lnTo>
                  <a:lnTo>
                    <a:pt x="4439" y="2529"/>
                  </a:lnTo>
                  <a:lnTo>
                    <a:pt x="4439" y="2529"/>
                  </a:lnTo>
                  <a:lnTo>
                    <a:pt x="4439" y="2529"/>
                  </a:lnTo>
                  <a:lnTo>
                    <a:pt x="4439" y="2529"/>
                  </a:lnTo>
                  <a:lnTo>
                    <a:pt x="4439" y="2529"/>
                  </a:lnTo>
                  <a:lnTo>
                    <a:pt x="4439" y="2529"/>
                  </a:lnTo>
                  <a:lnTo>
                    <a:pt x="4439" y="2504"/>
                  </a:lnTo>
                  <a:lnTo>
                    <a:pt x="4439" y="2504"/>
                  </a:lnTo>
                  <a:lnTo>
                    <a:pt x="4439" y="2504"/>
                  </a:lnTo>
                  <a:lnTo>
                    <a:pt x="4463" y="2504"/>
                  </a:lnTo>
                  <a:lnTo>
                    <a:pt x="4463" y="2504"/>
                  </a:lnTo>
                  <a:lnTo>
                    <a:pt x="4463" y="2504"/>
                  </a:lnTo>
                  <a:lnTo>
                    <a:pt x="4463" y="2504"/>
                  </a:lnTo>
                  <a:lnTo>
                    <a:pt x="4463" y="2504"/>
                  </a:lnTo>
                  <a:lnTo>
                    <a:pt x="4463" y="2504"/>
                  </a:lnTo>
                  <a:lnTo>
                    <a:pt x="4463" y="2504"/>
                  </a:lnTo>
                  <a:lnTo>
                    <a:pt x="4463" y="2504"/>
                  </a:lnTo>
                  <a:lnTo>
                    <a:pt x="4463" y="2504"/>
                  </a:lnTo>
                  <a:lnTo>
                    <a:pt x="4463" y="2504"/>
                  </a:lnTo>
                  <a:lnTo>
                    <a:pt x="4463" y="2479"/>
                  </a:lnTo>
                  <a:lnTo>
                    <a:pt x="4439" y="2479"/>
                  </a:lnTo>
                  <a:lnTo>
                    <a:pt x="4439" y="2479"/>
                  </a:lnTo>
                  <a:lnTo>
                    <a:pt x="4439" y="2479"/>
                  </a:lnTo>
                  <a:lnTo>
                    <a:pt x="4463" y="2479"/>
                  </a:lnTo>
                  <a:lnTo>
                    <a:pt x="4463" y="2479"/>
                  </a:lnTo>
                  <a:lnTo>
                    <a:pt x="4463" y="2479"/>
                  </a:lnTo>
                  <a:lnTo>
                    <a:pt x="4463" y="2479"/>
                  </a:lnTo>
                  <a:lnTo>
                    <a:pt x="4463" y="2479"/>
                  </a:lnTo>
                  <a:lnTo>
                    <a:pt x="4463" y="2479"/>
                  </a:lnTo>
                  <a:lnTo>
                    <a:pt x="4463" y="2504"/>
                  </a:lnTo>
                  <a:lnTo>
                    <a:pt x="4463" y="2504"/>
                  </a:lnTo>
                  <a:lnTo>
                    <a:pt x="4463" y="2504"/>
                  </a:lnTo>
                  <a:lnTo>
                    <a:pt x="4463" y="2504"/>
                  </a:lnTo>
                  <a:lnTo>
                    <a:pt x="4463" y="2504"/>
                  </a:lnTo>
                  <a:lnTo>
                    <a:pt x="4463" y="2504"/>
                  </a:lnTo>
                  <a:lnTo>
                    <a:pt x="4463" y="2504"/>
                  </a:lnTo>
                  <a:lnTo>
                    <a:pt x="4463" y="2479"/>
                  </a:lnTo>
                  <a:lnTo>
                    <a:pt x="4488" y="2479"/>
                  </a:lnTo>
                  <a:lnTo>
                    <a:pt x="4488" y="2479"/>
                  </a:lnTo>
                  <a:lnTo>
                    <a:pt x="4488" y="2479"/>
                  </a:lnTo>
                  <a:lnTo>
                    <a:pt x="4488" y="2454"/>
                  </a:lnTo>
                  <a:lnTo>
                    <a:pt x="4488" y="2454"/>
                  </a:lnTo>
                  <a:lnTo>
                    <a:pt x="4488" y="2454"/>
                  </a:lnTo>
                  <a:lnTo>
                    <a:pt x="4488" y="2454"/>
                  </a:lnTo>
                  <a:lnTo>
                    <a:pt x="4488" y="2454"/>
                  </a:lnTo>
                  <a:lnTo>
                    <a:pt x="4488" y="2454"/>
                  </a:lnTo>
                  <a:lnTo>
                    <a:pt x="4488" y="2454"/>
                  </a:lnTo>
                  <a:lnTo>
                    <a:pt x="4488" y="2479"/>
                  </a:lnTo>
                  <a:lnTo>
                    <a:pt x="4488" y="2479"/>
                  </a:lnTo>
                  <a:lnTo>
                    <a:pt x="4488" y="2479"/>
                  </a:lnTo>
                  <a:lnTo>
                    <a:pt x="4488" y="2479"/>
                  </a:lnTo>
                  <a:lnTo>
                    <a:pt x="4488" y="2479"/>
                  </a:lnTo>
                  <a:lnTo>
                    <a:pt x="4488" y="2479"/>
                  </a:lnTo>
                  <a:lnTo>
                    <a:pt x="4488" y="2479"/>
                  </a:lnTo>
                  <a:lnTo>
                    <a:pt x="4488" y="2479"/>
                  </a:lnTo>
                  <a:lnTo>
                    <a:pt x="4488" y="2479"/>
                  </a:lnTo>
                  <a:lnTo>
                    <a:pt x="4488" y="2479"/>
                  </a:lnTo>
                  <a:lnTo>
                    <a:pt x="4488" y="2479"/>
                  </a:lnTo>
                  <a:lnTo>
                    <a:pt x="4488" y="2479"/>
                  </a:lnTo>
                  <a:lnTo>
                    <a:pt x="4488" y="2479"/>
                  </a:lnTo>
                  <a:lnTo>
                    <a:pt x="4488" y="2504"/>
                  </a:lnTo>
                  <a:lnTo>
                    <a:pt x="4488" y="2504"/>
                  </a:lnTo>
                  <a:lnTo>
                    <a:pt x="4488" y="2504"/>
                  </a:lnTo>
                  <a:lnTo>
                    <a:pt x="4488" y="2504"/>
                  </a:lnTo>
                  <a:lnTo>
                    <a:pt x="4488" y="2504"/>
                  </a:lnTo>
                  <a:lnTo>
                    <a:pt x="4488" y="2504"/>
                  </a:lnTo>
                  <a:lnTo>
                    <a:pt x="4488" y="2504"/>
                  </a:lnTo>
                  <a:lnTo>
                    <a:pt x="4488" y="2504"/>
                  </a:lnTo>
                  <a:lnTo>
                    <a:pt x="4488" y="2504"/>
                  </a:lnTo>
                  <a:lnTo>
                    <a:pt x="4488" y="2504"/>
                  </a:lnTo>
                  <a:lnTo>
                    <a:pt x="4488" y="2504"/>
                  </a:lnTo>
                  <a:lnTo>
                    <a:pt x="4488" y="2504"/>
                  </a:lnTo>
                  <a:lnTo>
                    <a:pt x="4488" y="2504"/>
                  </a:lnTo>
                  <a:lnTo>
                    <a:pt x="4488" y="2504"/>
                  </a:lnTo>
                  <a:lnTo>
                    <a:pt x="4488" y="2504"/>
                  </a:lnTo>
                  <a:lnTo>
                    <a:pt x="4488" y="2479"/>
                  </a:lnTo>
                  <a:lnTo>
                    <a:pt x="4488" y="2479"/>
                  </a:lnTo>
                  <a:lnTo>
                    <a:pt x="4488" y="2479"/>
                  </a:lnTo>
                  <a:lnTo>
                    <a:pt x="4488" y="2479"/>
                  </a:lnTo>
                  <a:lnTo>
                    <a:pt x="4488" y="2479"/>
                  </a:lnTo>
                  <a:lnTo>
                    <a:pt x="4488" y="2479"/>
                  </a:lnTo>
                  <a:lnTo>
                    <a:pt x="4488" y="2479"/>
                  </a:lnTo>
                  <a:lnTo>
                    <a:pt x="4488" y="2479"/>
                  </a:lnTo>
                  <a:lnTo>
                    <a:pt x="4513" y="2479"/>
                  </a:lnTo>
                  <a:lnTo>
                    <a:pt x="4513" y="2479"/>
                  </a:lnTo>
                  <a:lnTo>
                    <a:pt x="4513" y="2479"/>
                  </a:lnTo>
                  <a:lnTo>
                    <a:pt x="4513" y="2479"/>
                  </a:lnTo>
                  <a:lnTo>
                    <a:pt x="4513" y="2479"/>
                  </a:lnTo>
                  <a:lnTo>
                    <a:pt x="4513" y="2479"/>
                  </a:lnTo>
                  <a:lnTo>
                    <a:pt x="4513" y="2479"/>
                  </a:lnTo>
                  <a:lnTo>
                    <a:pt x="4513" y="2454"/>
                  </a:lnTo>
                  <a:lnTo>
                    <a:pt x="4513" y="2454"/>
                  </a:lnTo>
                  <a:lnTo>
                    <a:pt x="4513" y="2454"/>
                  </a:lnTo>
                  <a:lnTo>
                    <a:pt x="4513" y="2454"/>
                  </a:lnTo>
                  <a:lnTo>
                    <a:pt x="4513" y="2454"/>
                  </a:lnTo>
                  <a:lnTo>
                    <a:pt x="4513" y="2454"/>
                  </a:lnTo>
                  <a:lnTo>
                    <a:pt x="4513" y="2454"/>
                  </a:lnTo>
                  <a:lnTo>
                    <a:pt x="4513" y="2454"/>
                  </a:lnTo>
                  <a:lnTo>
                    <a:pt x="4513" y="2454"/>
                  </a:lnTo>
                  <a:lnTo>
                    <a:pt x="4513" y="2454"/>
                  </a:lnTo>
                  <a:lnTo>
                    <a:pt x="4513" y="2454"/>
                  </a:lnTo>
                  <a:lnTo>
                    <a:pt x="4513" y="2454"/>
                  </a:lnTo>
                  <a:lnTo>
                    <a:pt x="4513" y="2454"/>
                  </a:lnTo>
                  <a:lnTo>
                    <a:pt x="4513" y="2454"/>
                  </a:lnTo>
                  <a:lnTo>
                    <a:pt x="4513" y="2454"/>
                  </a:lnTo>
                  <a:lnTo>
                    <a:pt x="4513" y="2454"/>
                  </a:lnTo>
                  <a:lnTo>
                    <a:pt x="4513" y="2454"/>
                  </a:lnTo>
                  <a:lnTo>
                    <a:pt x="4513" y="2454"/>
                  </a:lnTo>
                  <a:lnTo>
                    <a:pt x="4513" y="2454"/>
                  </a:lnTo>
                  <a:lnTo>
                    <a:pt x="4513" y="2430"/>
                  </a:lnTo>
                  <a:lnTo>
                    <a:pt x="4513" y="2430"/>
                  </a:lnTo>
                  <a:lnTo>
                    <a:pt x="4513" y="2430"/>
                  </a:lnTo>
                  <a:lnTo>
                    <a:pt x="4513" y="2430"/>
                  </a:lnTo>
                  <a:lnTo>
                    <a:pt x="4513" y="2430"/>
                  </a:lnTo>
                  <a:lnTo>
                    <a:pt x="4513" y="2430"/>
                  </a:lnTo>
                  <a:lnTo>
                    <a:pt x="4513" y="2430"/>
                  </a:lnTo>
                  <a:lnTo>
                    <a:pt x="4513" y="2430"/>
                  </a:lnTo>
                  <a:lnTo>
                    <a:pt x="4513" y="2430"/>
                  </a:lnTo>
                  <a:lnTo>
                    <a:pt x="4538" y="2430"/>
                  </a:lnTo>
                  <a:lnTo>
                    <a:pt x="4538" y="2454"/>
                  </a:lnTo>
                  <a:lnTo>
                    <a:pt x="4538" y="2454"/>
                  </a:lnTo>
                  <a:lnTo>
                    <a:pt x="4538" y="2454"/>
                  </a:lnTo>
                  <a:lnTo>
                    <a:pt x="4538" y="2454"/>
                  </a:lnTo>
                  <a:lnTo>
                    <a:pt x="4538" y="2454"/>
                  </a:lnTo>
                  <a:lnTo>
                    <a:pt x="4538" y="2454"/>
                  </a:lnTo>
                  <a:lnTo>
                    <a:pt x="4538" y="2454"/>
                  </a:lnTo>
                  <a:lnTo>
                    <a:pt x="4538" y="2454"/>
                  </a:lnTo>
                  <a:lnTo>
                    <a:pt x="4538" y="2454"/>
                  </a:lnTo>
                  <a:lnTo>
                    <a:pt x="4538" y="2454"/>
                  </a:lnTo>
                  <a:lnTo>
                    <a:pt x="4538" y="2454"/>
                  </a:lnTo>
                  <a:lnTo>
                    <a:pt x="4538" y="2454"/>
                  </a:lnTo>
                  <a:lnTo>
                    <a:pt x="4538" y="2430"/>
                  </a:lnTo>
                  <a:lnTo>
                    <a:pt x="4538" y="2430"/>
                  </a:lnTo>
                  <a:lnTo>
                    <a:pt x="4538" y="2430"/>
                  </a:lnTo>
                  <a:lnTo>
                    <a:pt x="4538" y="2430"/>
                  </a:lnTo>
                  <a:lnTo>
                    <a:pt x="4538" y="2430"/>
                  </a:lnTo>
                  <a:lnTo>
                    <a:pt x="4538" y="2404"/>
                  </a:lnTo>
                  <a:lnTo>
                    <a:pt x="4538" y="2404"/>
                  </a:lnTo>
                  <a:lnTo>
                    <a:pt x="4538" y="2430"/>
                  </a:lnTo>
                  <a:lnTo>
                    <a:pt x="4538" y="2430"/>
                  </a:lnTo>
                  <a:lnTo>
                    <a:pt x="4538" y="2430"/>
                  </a:lnTo>
                  <a:lnTo>
                    <a:pt x="4538" y="2404"/>
                  </a:lnTo>
                  <a:lnTo>
                    <a:pt x="4538" y="2404"/>
                  </a:lnTo>
                  <a:lnTo>
                    <a:pt x="4538" y="2404"/>
                  </a:lnTo>
                  <a:lnTo>
                    <a:pt x="4538" y="2404"/>
                  </a:lnTo>
                  <a:lnTo>
                    <a:pt x="4538" y="2404"/>
                  </a:lnTo>
                  <a:lnTo>
                    <a:pt x="4538" y="2404"/>
                  </a:lnTo>
                  <a:lnTo>
                    <a:pt x="4562" y="2404"/>
                  </a:lnTo>
                  <a:lnTo>
                    <a:pt x="4562" y="2404"/>
                  </a:lnTo>
                  <a:lnTo>
                    <a:pt x="4562" y="2404"/>
                  </a:lnTo>
                  <a:lnTo>
                    <a:pt x="4562" y="2430"/>
                  </a:lnTo>
                  <a:lnTo>
                    <a:pt x="4538" y="2430"/>
                  </a:lnTo>
                  <a:lnTo>
                    <a:pt x="4538" y="2430"/>
                  </a:lnTo>
                  <a:lnTo>
                    <a:pt x="4562" y="2430"/>
                  </a:lnTo>
                  <a:lnTo>
                    <a:pt x="4562" y="2430"/>
                  </a:lnTo>
                  <a:lnTo>
                    <a:pt x="4562" y="2430"/>
                  </a:lnTo>
                  <a:lnTo>
                    <a:pt x="4562" y="2430"/>
                  </a:lnTo>
                  <a:lnTo>
                    <a:pt x="4562" y="2430"/>
                  </a:lnTo>
                  <a:lnTo>
                    <a:pt x="4562" y="2430"/>
                  </a:lnTo>
                  <a:lnTo>
                    <a:pt x="4562" y="2430"/>
                  </a:lnTo>
                  <a:lnTo>
                    <a:pt x="4562" y="2430"/>
                  </a:lnTo>
                  <a:lnTo>
                    <a:pt x="4562" y="2430"/>
                  </a:lnTo>
                  <a:lnTo>
                    <a:pt x="4562" y="2430"/>
                  </a:lnTo>
                  <a:lnTo>
                    <a:pt x="4562" y="2454"/>
                  </a:lnTo>
                  <a:lnTo>
                    <a:pt x="4562" y="2454"/>
                  </a:lnTo>
                  <a:lnTo>
                    <a:pt x="4562" y="2454"/>
                  </a:lnTo>
                  <a:lnTo>
                    <a:pt x="4562" y="2430"/>
                  </a:lnTo>
                  <a:lnTo>
                    <a:pt x="4562" y="2430"/>
                  </a:lnTo>
                  <a:lnTo>
                    <a:pt x="4562" y="2430"/>
                  </a:lnTo>
                  <a:lnTo>
                    <a:pt x="4562" y="2430"/>
                  </a:lnTo>
                  <a:lnTo>
                    <a:pt x="4562" y="2430"/>
                  </a:lnTo>
                  <a:lnTo>
                    <a:pt x="4562" y="2430"/>
                  </a:lnTo>
                  <a:lnTo>
                    <a:pt x="4562" y="2430"/>
                  </a:lnTo>
                  <a:lnTo>
                    <a:pt x="4562" y="2430"/>
                  </a:lnTo>
                  <a:lnTo>
                    <a:pt x="4562" y="2430"/>
                  </a:lnTo>
                  <a:lnTo>
                    <a:pt x="4562" y="2430"/>
                  </a:lnTo>
                  <a:lnTo>
                    <a:pt x="4562" y="2430"/>
                  </a:lnTo>
                  <a:lnTo>
                    <a:pt x="4562" y="2430"/>
                  </a:lnTo>
                  <a:lnTo>
                    <a:pt x="4562" y="2430"/>
                  </a:lnTo>
                  <a:lnTo>
                    <a:pt x="4562" y="2430"/>
                  </a:lnTo>
                  <a:lnTo>
                    <a:pt x="4562" y="2430"/>
                  </a:lnTo>
                  <a:lnTo>
                    <a:pt x="4562" y="2404"/>
                  </a:lnTo>
                  <a:lnTo>
                    <a:pt x="4562" y="2404"/>
                  </a:lnTo>
                  <a:lnTo>
                    <a:pt x="4562" y="2404"/>
                  </a:lnTo>
                  <a:lnTo>
                    <a:pt x="4562" y="2404"/>
                  </a:lnTo>
                  <a:lnTo>
                    <a:pt x="4562" y="2404"/>
                  </a:lnTo>
                  <a:lnTo>
                    <a:pt x="4562" y="2404"/>
                  </a:lnTo>
                  <a:lnTo>
                    <a:pt x="4562" y="2404"/>
                  </a:lnTo>
                  <a:lnTo>
                    <a:pt x="4562" y="2404"/>
                  </a:lnTo>
                  <a:lnTo>
                    <a:pt x="4562" y="2404"/>
                  </a:lnTo>
                  <a:lnTo>
                    <a:pt x="4562" y="2404"/>
                  </a:lnTo>
                  <a:lnTo>
                    <a:pt x="4562" y="2404"/>
                  </a:lnTo>
                  <a:lnTo>
                    <a:pt x="4562" y="2380"/>
                  </a:lnTo>
                  <a:lnTo>
                    <a:pt x="4562" y="2380"/>
                  </a:lnTo>
                  <a:lnTo>
                    <a:pt x="4562" y="2380"/>
                  </a:lnTo>
                  <a:lnTo>
                    <a:pt x="4562" y="2380"/>
                  </a:lnTo>
                  <a:lnTo>
                    <a:pt x="4587" y="2380"/>
                  </a:lnTo>
                  <a:lnTo>
                    <a:pt x="4562" y="2380"/>
                  </a:lnTo>
                  <a:lnTo>
                    <a:pt x="4562" y="2380"/>
                  </a:lnTo>
                  <a:lnTo>
                    <a:pt x="4562" y="2380"/>
                  </a:lnTo>
                  <a:lnTo>
                    <a:pt x="4562" y="2380"/>
                  </a:lnTo>
                  <a:lnTo>
                    <a:pt x="4562" y="2355"/>
                  </a:lnTo>
                  <a:lnTo>
                    <a:pt x="4562" y="2355"/>
                  </a:lnTo>
                  <a:lnTo>
                    <a:pt x="4562" y="2355"/>
                  </a:lnTo>
                  <a:lnTo>
                    <a:pt x="4562" y="2355"/>
                  </a:lnTo>
                  <a:lnTo>
                    <a:pt x="4587" y="2355"/>
                  </a:lnTo>
                  <a:lnTo>
                    <a:pt x="4587" y="2355"/>
                  </a:lnTo>
                  <a:lnTo>
                    <a:pt x="4587" y="2355"/>
                  </a:lnTo>
                  <a:lnTo>
                    <a:pt x="4587" y="2380"/>
                  </a:lnTo>
                  <a:lnTo>
                    <a:pt x="4587" y="2380"/>
                  </a:lnTo>
                  <a:lnTo>
                    <a:pt x="4587" y="2380"/>
                  </a:lnTo>
                  <a:lnTo>
                    <a:pt x="4587" y="2380"/>
                  </a:lnTo>
                  <a:lnTo>
                    <a:pt x="4587" y="2380"/>
                  </a:lnTo>
                  <a:lnTo>
                    <a:pt x="4587" y="2380"/>
                  </a:lnTo>
                  <a:lnTo>
                    <a:pt x="4587" y="2380"/>
                  </a:lnTo>
                  <a:lnTo>
                    <a:pt x="4587" y="2380"/>
                  </a:lnTo>
                  <a:lnTo>
                    <a:pt x="4587" y="2380"/>
                  </a:lnTo>
                  <a:lnTo>
                    <a:pt x="4587" y="2380"/>
                  </a:lnTo>
                  <a:lnTo>
                    <a:pt x="4587" y="2380"/>
                  </a:lnTo>
                  <a:lnTo>
                    <a:pt x="4587" y="2380"/>
                  </a:lnTo>
                  <a:lnTo>
                    <a:pt x="4587" y="2404"/>
                  </a:lnTo>
                  <a:lnTo>
                    <a:pt x="4587" y="2404"/>
                  </a:lnTo>
                  <a:lnTo>
                    <a:pt x="4587" y="2404"/>
                  </a:lnTo>
                  <a:lnTo>
                    <a:pt x="4587" y="2404"/>
                  </a:lnTo>
                  <a:lnTo>
                    <a:pt x="4587" y="2404"/>
                  </a:lnTo>
                  <a:lnTo>
                    <a:pt x="4587" y="2404"/>
                  </a:lnTo>
                  <a:lnTo>
                    <a:pt x="4587" y="2404"/>
                  </a:lnTo>
                  <a:lnTo>
                    <a:pt x="4587" y="2404"/>
                  </a:lnTo>
                  <a:lnTo>
                    <a:pt x="4587" y="2404"/>
                  </a:lnTo>
                  <a:lnTo>
                    <a:pt x="4587" y="2404"/>
                  </a:lnTo>
                  <a:lnTo>
                    <a:pt x="4587" y="2380"/>
                  </a:lnTo>
                  <a:lnTo>
                    <a:pt x="4587" y="2380"/>
                  </a:lnTo>
                  <a:lnTo>
                    <a:pt x="4587" y="2380"/>
                  </a:lnTo>
                  <a:lnTo>
                    <a:pt x="4587" y="2380"/>
                  </a:lnTo>
                  <a:lnTo>
                    <a:pt x="4587" y="2380"/>
                  </a:lnTo>
                  <a:lnTo>
                    <a:pt x="4587" y="2380"/>
                  </a:lnTo>
                  <a:lnTo>
                    <a:pt x="4587" y="2380"/>
                  </a:lnTo>
                  <a:lnTo>
                    <a:pt x="4612" y="2380"/>
                  </a:lnTo>
                  <a:lnTo>
                    <a:pt x="4612" y="2380"/>
                  </a:lnTo>
                  <a:lnTo>
                    <a:pt x="4612" y="2380"/>
                  </a:lnTo>
                  <a:lnTo>
                    <a:pt x="4612" y="2380"/>
                  </a:lnTo>
                  <a:lnTo>
                    <a:pt x="4612" y="2380"/>
                  </a:lnTo>
                  <a:lnTo>
                    <a:pt x="4612" y="2380"/>
                  </a:lnTo>
                  <a:lnTo>
                    <a:pt x="4612" y="2380"/>
                  </a:lnTo>
                  <a:lnTo>
                    <a:pt x="4612" y="2380"/>
                  </a:lnTo>
                  <a:lnTo>
                    <a:pt x="4612" y="2380"/>
                  </a:lnTo>
                  <a:lnTo>
                    <a:pt x="4612" y="2380"/>
                  </a:lnTo>
                  <a:lnTo>
                    <a:pt x="4612" y="2380"/>
                  </a:lnTo>
                  <a:lnTo>
                    <a:pt x="4612" y="2380"/>
                  </a:lnTo>
                  <a:lnTo>
                    <a:pt x="4612" y="2380"/>
                  </a:lnTo>
                  <a:lnTo>
                    <a:pt x="4637" y="2380"/>
                  </a:lnTo>
                  <a:lnTo>
                    <a:pt x="4637" y="2380"/>
                  </a:lnTo>
                  <a:lnTo>
                    <a:pt x="4637" y="2380"/>
                  </a:lnTo>
                  <a:lnTo>
                    <a:pt x="4637" y="2380"/>
                  </a:lnTo>
                  <a:lnTo>
                    <a:pt x="4637" y="2380"/>
                  </a:lnTo>
                  <a:lnTo>
                    <a:pt x="4637" y="2380"/>
                  </a:lnTo>
                  <a:lnTo>
                    <a:pt x="4637" y="2380"/>
                  </a:lnTo>
                  <a:lnTo>
                    <a:pt x="4637" y="2380"/>
                  </a:lnTo>
                  <a:lnTo>
                    <a:pt x="4637" y="2380"/>
                  </a:lnTo>
                  <a:lnTo>
                    <a:pt x="4662" y="2380"/>
                  </a:lnTo>
                  <a:lnTo>
                    <a:pt x="4662" y="2380"/>
                  </a:lnTo>
                  <a:lnTo>
                    <a:pt x="4662" y="2380"/>
                  </a:lnTo>
                  <a:lnTo>
                    <a:pt x="4662" y="2380"/>
                  </a:lnTo>
                  <a:lnTo>
                    <a:pt x="4662" y="2380"/>
                  </a:lnTo>
                  <a:lnTo>
                    <a:pt x="4662" y="2380"/>
                  </a:lnTo>
                  <a:lnTo>
                    <a:pt x="4662" y="2380"/>
                  </a:lnTo>
                  <a:lnTo>
                    <a:pt x="4662" y="2404"/>
                  </a:lnTo>
                  <a:lnTo>
                    <a:pt x="4662" y="2404"/>
                  </a:lnTo>
                  <a:lnTo>
                    <a:pt x="4662" y="2380"/>
                  </a:lnTo>
                  <a:lnTo>
                    <a:pt x="4662" y="2380"/>
                  </a:lnTo>
                  <a:lnTo>
                    <a:pt x="4662" y="2380"/>
                  </a:lnTo>
                  <a:lnTo>
                    <a:pt x="4662" y="2380"/>
                  </a:lnTo>
                  <a:lnTo>
                    <a:pt x="4662" y="2380"/>
                  </a:lnTo>
                  <a:lnTo>
                    <a:pt x="4662" y="2380"/>
                  </a:lnTo>
                  <a:lnTo>
                    <a:pt x="4662" y="2380"/>
                  </a:lnTo>
                  <a:lnTo>
                    <a:pt x="4662" y="2380"/>
                  </a:lnTo>
                  <a:lnTo>
                    <a:pt x="4662" y="2380"/>
                  </a:lnTo>
                  <a:lnTo>
                    <a:pt x="4662" y="2380"/>
                  </a:lnTo>
                  <a:lnTo>
                    <a:pt x="4686" y="2380"/>
                  </a:lnTo>
                  <a:lnTo>
                    <a:pt x="4686" y="2380"/>
                  </a:lnTo>
                  <a:lnTo>
                    <a:pt x="4686" y="2380"/>
                  </a:lnTo>
                  <a:lnTo>
                    <a:pt x="4686" y="2380"/>
                  </a:lnTo>
                  <a:lnTo>
                    <a:pt x="4686" y="2380"/>
                  </a:lnTo>
                  <a:lnTo>
                    <a:pt x="4686" y="2380"/>
                  </a:lnTo>
                  <a:lnTo>
                    <a:pt x="4686" y="2380"/>
                  </a:lnTo>
                  <a:lnTo>
                    <a:pt x="4686" y="2380"/>
                  </a:lnTo>
                  <a:lnTo>
                    <a:pt x="4686" y="2380"/>
                  </a:lnTo>
                  <a:lnTo>
                    <a:pt x="4686" y="2380"/>
                  </a:lnTo>
                  <a:lnTo>
                    <a:pt x="4686" y="2355"/>
                  </a:lnTo>
                  <a:lnTo>
                    <a:pt x="4686" y="2355"/>
                  </a:lnTo>
                  <a:lnTo>
                    <a:pt x="4686" y="2355"/>
                  </a:lnTo>
                  <a:lnTo>
                    <a:pt x="4686" y="2355"/>
                  </a:lnTo>
                  <a:lnTo>
                    <a:pt x="4686" y="2331"/>
                  </a:lnTo>
                  <a:lnTo>
                    <a:pt x="4686" y="2331"/>
                  </a:lnTo>
                  <a:lnTo>
                    <a:pt x="4686" y="2331"/>
                  </a:lnTo>
                  <a:lnTo>
                    <a:pt x="4686" y="2331"/>
                  </a:lnTo>
                  <a:lnTo>
                    <a:pt x="4686" y="2355"/>
                  </a:lnTo>
                  <a:lnTo>
                    <a:pt x="4686" y="2355"/>
                  </a:lnTo>
                  <a:lnTo>
                    <a:pt x="4686" y="2355"/>
                  </a:lnTo>
                  <a:lnTo>
                    <a:pt x="4712" y="2355"/>
                  </a:lnTo>
                  <a:lnTo>
                    <a:pt x="4712" y="2331"/>
                  </a:lnTo>
                  <a:lnTo>
                    <a:pt x="4712" y="2331"/>
                  </a:lnTo>
                  <a:lnTo>
                    <a:pt x="4712" y="2331"/>
                  </a:lnTo>
                  <a:lnTo>
                    <a:pt x="4712" y="2331"/>
                  </a:lnTo>
                  <a:lnTo>
                    <a:pt x="4712" y="2331"/>
                  </a:lnTo>
                  <a:lnTo>
                    <a:pt x="4712" y="2331"/>
                  </a:lnTo>
                  <a:lnTo>
                    <a:pt x="4712" y="2331"/>
                  </a:lnTo>
                  <a:lnTo>
                    <a:pt x="4712" y="2331"/>
                  </a:lnTo>
                  <a:lnTo>
                    <a:pt x="4712" y="2331"/>
                  </a:lnTo>
                  <a:lnTo>
                    <a:pt x="4686" y="2331"/>
                  </a:lnTo>
                  <a:lnTo>
                    <a:pt x="4686" y="2331"/>
                  </a:lnTo>
                  <a:lnTo>
                    <a:pt x="4686" y="2331"/>
                  </a:lnTo>
                  <a:lnTo>
                    <a:pt x="4686" y="2331"/>
                  </a:lnTo>
                  <a:lnTo>
                    <a:pt x="4686" y="2331"/>
                  </a:lnTo>
                  <a:lnTo>
                    <a:pt x="4686" y="2331"/>
                  </a:lnTo>
                  <a:lnTo>
                    <a:pt x="4686" y="2331"/>
                  </a:lnTo>
                  <a:lnTo>
                    <a:pt x="4686" y="2331"/>
                  </a:lnTo>
                  <a:lnTo>
                    <a:pt x="4686" y="2331"/>
                  </a:lnTo>
                  <a:lnTo>
                    <a:pt x="4686" y="2331"/>
                  </a:lnTo>
                  <a:lnTo>
                    <a:pt x="4686" y="2331"/>
                  </a:lnTo>
                  <a:lnTo>
                    <a:pt x="4686" y="2331"/>
                  </a:lnTo>
                  <a:lnTo>
                    <a:pt x="4686" y="2331"/>
                  </a:lnTo>
                  <a:lnTo>
                    <a:pt x="4686" y="2331"/>
                  </a:lnTo>
                  <a:lnTo>
                    <a:pt x="4686" y="2331"/>
                  </a:lnTo>
                  <a:lnTo>
                    <a:pt x="4686" y="2331"/>
                  </a:lnTo>
                  <a:lnTo>
                    <a:pt x="4686" y="2331"/>
                  </a:lnTo>
                  <a:lnTo>
                    <a:pt x="4662" y="2331"/>
                  </a:lnTo>
                  <a:lnTo>
                    <a:pt x="4662" y="2331"/>
                  </a:lnTo>
                  <a:lnTo>
                    <a:pt x="4686" y="2331"/>
                  </a:lnTo>
                  <a:lnTo>
                    <a:pt x="4686" y="2331"/>
                  </a:lnTo>
                  <a:lnTo>
                    <a:pt x="4686" y="2331"/>
                  </a:lnTo>
                  <a:lnTo>
                    <a:pt x="4686" y="2331"/>
                  </a:lnTo>
                  <a:lnTo>
                    <a:pt x="4686" y="2331"/>
                  </a:lnTo>
                  <a:lnTo>
                    <a:pt x="4686" y="2331"/>
                  </a:lnTo>
                  <a:lnTo>
                    <a:pt x="4686" y="2331"/>
                  </a:lnTo>
                  <a:lnTo>
                    <a:pt x="4686" y="2331"/>
                  </a:lnTo>
                  <a:lnTo>
                    <a:pt x="4686" y="2305"/>
                  </a:lnTo>
                  <a:lnTo>
                    <a:pt x="4686" y="2305"/>
                  </a:lnTo>
                  <a:lnTo>
                    <a:pt x="4686" y="2305"/>
                  </a:lnTo>
                  <a:lnTo>
                    <a:pt x="4686" y="2305"/>
                  </a:lnTo>
                  <a:lnTo>
                    <a:pt x="4686" y="2331"/>
                  </a:lnTo>
                  <a:lnTo>
                    <a:pt x="4686" y="2331"/>
                  </a:lnTo>
                  <a:lnTo>
                    <a:pt x="4686" y="2331"/>
                  </a:lnTo>
                  <a:lnTo>
                    <a:pt x="4686" y="2305"/>
                  </a:lnTo>
                  <a:lnTo>
                    <a:pt x="4686" y="2305"/>
                  </a:lnTo>
                  <a:lnTo>
                    <a:pt x="4686" y="2305"/>
                  </a:lnTo>
                  <a:lnTo>
                    <a:pt x="4686" y="2305"/>
                  </a:lnTo>
                  <a:lnTo>
                    <a:pt x="4686" y="2305"/>
                  </a:lnTo>
                  <a:lnTo>
                    <a:pt x="4686" y="2305"/>
                  </a:lnTo>
                  <a:lnTo>
                    <a:pt x="4686" y="2305"/>
                  </a:lnTo>
                  <a:lnTo>
                    <a:pt x="4686" y="2305"/>
                  </a:lnTo>
                  <a:lnTo>
                    <a:pt x="4686" y="2305"/>
                  </a:lnTo>
                  <a:lnTo>
                    <a:pt x="4686" y="2305"/>
                  </a:lnTo>
                  <a:lnTo>
                    <a:pt x="4686" y="2281"/>
                  </a:lnTo>
                  <a:lnTo>
                    <a:pt x="4686" y="2305"/>
                  </a:lnTo>
                  <a:lnTo>
                    <a:pt x="4686" y="2305"/>
                  </a:lnTo>
                  <a:lnTo>
                    <a:pt x="4686" y="2305"/>
                  </a:lnTo>
                  <a:lnTo>
                    <a:pt x="4686" y="2305"/>
                  </a:lnTo>
                  <a:lnTo>
                    <a:pt x="4712" y="2305"/>
                  </a:lnTo>
                  <a:lnTo>
                    <a:pt x="4712" y="2305"/>
                  </a:lnTo>
                  <a:lnTo>
                    <a:pt x="4712" y="2281"/>
                  </a:lnTo>
                  <a:lnTo>
                    <a:pt x="4686" y="2281"/>
                  </a:lnTo>
                  <a:lnTo>
                    <a:pt x="4686" y="2281"/>
                  </a:lnTo>
                  <a:lnTo>
                    <a:pt x="4686" y="2281"/>
                  </a:lnTo>
                  <a:lnTo>
                    <a:pt x="4712" y="2281"/>
                  </a:lnTo>
                  <a:lnTo>
                    <a:pt x="4712" y="2281"/>
                  </a:lnTo>
                  <a:lnTo>
                    <a:pt x="4712" y="2281"/>
                  </a:lnTo>
                  <a:lnTo>
                    <a:pt x="4712" y="2281"/>
                  </a:lnTo>
                  <a:lnTo>
                    <a:pt x="4712" y="2281"/>
                  </a:lnTo>
                  <a:lnTo>
                    <a:pt x="4712" y="2281"/>
                  </a:lnTo>
                  <a:lnTo>
                    <a:pt x="4712" y="2281"/>
                  </a:lnTo>
                  <a:lnTo>
                    <a:pt x="4712" y="2281"/>
                  </a:lnTo>
                  <a:lnTo>
                    <a:pt x="4712" y="2281"/>
                  </a:lnTo>
                  <a:lnTo>
                    <a:pt x="4712" y="2281"/>
                  </a:lnTo>
                  <a:lnTo>
                    <a:pt x="4712" y="2281"/>
                  </a:lnTo>
                  <a:lnTo>
                    <a:pt x="4712" y="2281"/>
                  </a:lnTo>
                  <a:lnTo>
                    <a:pt x="4712" y="2281"/>
                  </a:lnTo>
                  <a:lnTo>
                    <a:pt x="4712" y="2281"/>
                  </a:lnTo>
                  <a:lnTo>
                    <a:pt x="4712" y="2281"/>
                  </a:lnTo>
                  <a:lnTo>
                    <a:pt x="4712" y="2281"/>
                  </a:lnTo>
                  <a:lnTo>
                    <a:pt x="4712" y="2281"/>
                  </a:lnTo>
                  <a:lnTo>
                    <a:pt x="4712" y="2281"/>
                  </a:lnTo>
                  <a:lnTo>
                    <a:pt x="4712" y="2256"/>
                  </a:lnTo>
                  <a:lnTo>
                    <a:pt x="4712" y="2256"/>
                  </a:lnTo>
                  <a:lnTo>
                    <a:pt x="4712" y="2256"/>
                  </a:lnTo>
                  <a:lnTo>
                    <a:pt x="4712" y="2256"/>
                  </a:lnTo>
                  <a:lnTo>
                    <a:pt x="4712" y="2256"/>
                  </a:lnTo>
                  <a:lnTo>
                    <a:pt x="4712" y="2256"/>
                  </a:lnTo>
                  <a:lnTo>
                    <a:pt x="4712" y="2256"/>
                  </a:lnTo>
                  <a:lnTo>
                    <a:pt x="4712" y="2256"/>
                  </a:lnTo>
                  <a:lnTo>
                    <a:pt x="4712" y="2256"/>
                  </a:lnTo>
                  <a:lnTo>
                    <a:pt x="4712" y="2256"/>
                  </a:lnTo>
                  <a:lnTo>
                    <a:pt x="4712" y="2256"/>
                  </a:lnTo>
                  <a:lnTo>
                    <a:pt x="4712" y="2256"/>
                  </a:lnTo>
                  <a:lnTo>
                    <a:pt x="4712" y="2256"/>
                  </a:lnTo>
                  <a:lnTo>
                    <a:pt x="4712" y="2256"/>
                  </a:lnTo>
                  <a:lnTo>
                    <a:pt x="4712" y="2256"/>
                  </a:lnTo>
                  <a:lnTo>
                    <a:pt x="4712" y="2256"/>
                  </a:lnTo>
                  <a:lnTo>
                    <a:pt x="4712" y="2256"/>
                  </a:lnTo>
                  <a:lnTo>
                    <a:pt x="4712" y="2256"/>
                  </a:lnTo>
                  <a:lnTo>
                    <a:pt x="4686" y="2256"/>
                  </a:lnTo>
                  <a:lnTo>
                    <a:pt x="4686" y="2256"/>
                  </a:lnTo>
                  <a:lnTo>
                    <a:pt x="4686" y="2256"/>
                  </a:lnTo>
                  <a:lnTo>
                    <a:pt x="4686" y="2256"/>
                  </a:lnTo>
                  <a:lnTo>
                    <a:pt x="4686" y="2256"/>
                  </a:lnTo>
                  <a:lnTo>
                    <a:pt x="4686" y="2256"/>
                  </a:lnTo>
                  <a:lnTo>
                    <a:pt x="4686" y="2256"/>
                  </a:lnTo>
                  <a:lnTo>
                    <a:pt x="4686" y="2256"/>
                  </a:lnTo>
                  <a:lnTo>
                    <a:pt x="4686" y="2256"/>
                  </a:lnTo>
                  <a:lnTo>
                    <a:pt x="4686" y="2256"/>
                  </a:lnTo>
                  <a:lnTo>
                    <a:pt x="4686" y="2256"/>
                  </a:lnTo>
                  <a:lnTo>
                    <a:pt x="4686" y="2256"/>
                  </a:lnTo>
                  <a:lnTo>
                    <a:pt x="4686" y="2256"/>
                  </a:lnTo>
                  <a:lnTo>
                    <a:pt x="4686" y="2256"/>
                  </a:lnTo>
                  <a:lnTo>
                    <a:pt x="4686" y="2256"/>
                  </a:lnTo>
                  <a:lnTo>
                    <a:pt x="4686" y="2256"/>
                  </a:lnTo>
                  <a:lnTo>
                    <a:pt x="4686" y="2256"/>
                  </a:lnTo>
                  <a:lnTo>
                    <a:pt x="4686" y="2256"/>
                  </a:lnTo>
                  <a:lnTo>
                    <a:pt x="4686" y="2256"/>
                  </a:lnTo>
                  <a:lnTo>
                    <a:pt x="4686" y="2256"/>
                  </a:lnTo>
                  <a:lnTo>
                    <a:pt x="4686" y="2256"/>
                  </a:lnTo>
                  <a:lnTo>
                    <a:pt x="4686" y="2281"/>
                  </a:lnTo>
                  <a:lnTo>
                    <a:pt x="4686" y="2281"/>
                  </a:lnTo>
                  <a:lnTo>
                    <a:pt x="4686" y="2281"/>
                  </a:lnTo>
                  <a:lnTo>
                    <a:pt x="4686" y="2281"/>
                  </a:lnTo>
                  <a:lnTo>
                    <a:pt x="4686" y="2281"/>
                  </a:lnTo>
                  <a:lnTo>
                    <a:pt x="4686" y="2281"/>
                  </a:lnTo>
                  <a:lnTo>
                    <a:pt x="4686" y="2281"/>
                  </a:lnTo>
                  <a:lnTo>
                    <a:pt x="4686" y="2281"/>
                  </a:lnTo>
                  <a:lnTo>
                    <a:pt x="4686" y="2281"/>
                  </a:lnTo>
                  <a:lnTo>
                    <a:pt x="4686" y="2281"/>
                  </a:lnTo>
                  <a:lnTo>
                    <a:pt x="4686" y="2281"/>
                  </a:lnTo>
                  <a:lnTo>
                    <a:pt x="4686" y="2281"/>
                  </a:lnTo>
                  <a:lnTo>
                    <a:pt x="4686" y="2256"/>
                  </a:lnTo>
                  <a:lnTo>
                    <a:pt x="4686" y="2256"/>
                  </a:lnTo>
                  <a:lnTo>
                    <a:pt x="4662" y="2281"/>
                  </a:lnTo>
                  <a:lnTo>
                    <a:pt x="4662" y="2256"/>
                  </a:lnTo>
                  <a:lnTo>
                    <a:pt x="4662" y="2256"/>
                  </a:lnTo>
                  <a:lnTo>
                    <a:pt x="4662" y="2256"/>
                  </a:lnTo>
                  <a:lnTo>
                    <a:pt x="4662" y="2256"/>
                  </a:lnTo>
                  <a:lnTo>
                    <a:pt x="4662" y="2256"/>
                  </a:lnTo>
                  <a:lnTo>
                    <a:pt x="4662" y="2256"/>
                  </a:lnTo>
                  <a:lnTo>
                    <a:pt x="4662" y="2256"/>
                  </a:lnTo>
                  <a:lnTo>
                    <a:pt x="4662" y="2281"/>
                  </a:lnTo>
                  <a:lnTo>
                    <a:pt x="4637" y="2281"/>
                  </a:lnTo>
                  <a:lnTo>
                    <a:pt x="4637" y="2281"/>
                  </a:lnTo>
                  <a:lnTo>
                    <a:pt x="4637" y="2281"/>
                  </a:lnTo>
                  <a:lnTo>
                    <a:pt x="4637" y="2281"/>
                  </a:lnTo>
                  <a:lnTo>
                    <a:pt x="4637" y="2281"/>
                  </a:lnTo>
                  <a:lnTo>
                    <a:pt x="4637" y="2281"/>
                  </a:lnTo>
                  <a:lnTo>
                    <a:pt x="4637" y="2281"/>
                  </a:lnTo>
                  <a:lnTo>
                    <a:pt x="4662" y="2256"/>
                  </a:lnTo>
                  <a:lnTo>
                    <a:pt x="4662" y="2256"/>
                  </a:lnTo>
                  <a:lnTo>
                    <a:pt x="4662" y="2256"/>
                  </a:lnTo>
                  <a:lnTo>
                    <a:pt x="4662" y="2256"/>
                  </a:lnTo>
                  <a:lnTo>
                    <a:pt x="4662" y="2256"/>
                  </a:lnTo>
                  <a:lnTo>
                    <a:pt x="4662" y="2256"/>
                  </a:lnTo>
                  <a:lnTo>
                    <a:pt x="4662" y="2256"/>
                  </a:lnTo>
                  <a:lnTo>
                    <a:pt x="4662" y="2256"/>
                  </a:lnTo>
                  <a:lnTo>
                    <a:pt x="4662" y="2256"/>
                  </a:lnTo>
                  <a:lnTo>
                    <a:pt x="4662" y="2256"/>
                  </a:lnTo>
                  <a:lnTo>
                    <a:pt x="4686" y="2256"/>
                  </a:lnTo>
                  <a:lnTo>
                    <a:pt x="4686" y="2256"/>
                  </a:lnTo>
                  <a:lnTo>
                    <a:pt x="4686" y="2256"/>
                  </a:lnTo>
                  <a:lnTo>
                    <a:pt x="4686" y="2256"/>
                  </a:lnTo>
                  <a:lnTo>
                    <a:pt x="4686" y="2256"/>
                  </a:lnTo>
                  <a:lnTo>
                    <a:pt x="4686" y="2231"/>
                  </a:lnTo>
                  <a:lnTo>
                    <a:pt x="4686" y="2231"/>
                  </a:lnTo>
                  <a:lnTo>
                    <a:pt x="4686" y="2231"/>
                  </a:lnTo>
                  <a:lnTo>
                    <a:pt x="4686" y="2231"/>
                  </a:lnTo>
                  <a:lnTo>
                    <a:pt x="4686" y="2231"/>
                  </a:lnTo>
                  <a:lnTo>
                    <a:pt x="4686" y="2231"/>
                  </a:lnTo>
                  <a:lnTo>
                    <a:pt x="4686" y="2231"/>
                  </a:lnTo>
                  <a:lnTo>
                    <a:pt x="4686" y="2231"/>
                  </a:lnTo>
                  <a:lnTo>
                    <a:pt x="4686" y="2231"/>
                  </a:lnTo>
                  <a:lnTo>
                    <a:pt x="4686" y="2231"/>
                  </a:lnTo>
                  <a:lnTo>
                    <a:pt x="4686" y="2206"/>
                  </a:lnTo>
                  <a:lnTo>
                    <a:pt x="4686" y="2206"/>
                  </a:lnTo>
                  <a:lnTo>
                    <a:pt x="4686" y="2206"/>
                  </a:lnTo>
                  <a:lnTo>
                    <a:pt x="4686" y="2206"/>
                  </a:lnTo>
                  <a:lnTo>
                    <a:pt x="4686" y="2206"/>
                  </a:lnTo>
                  <a:lnTo>
                    <a:pt x="4686" y="2231"/>
                  </a:lnTo>
                  <a:lnTo>
                    <a:pt x="4662" y="2231"/>
                  </a:lnTo>
                  <a:lnTo>
                    <a:pt x="4662" y="2231"/>
                  </a:lnTo>
                  <a:lnTo>
                    <a:pt x="4662" y="2231"/>
                  </a:lnTo>
                  <a:lnTo>
                    <a:pt x="4662" y="2231"/>
                  </a:lnTo>
                  <a:lnTo>
                    <a:pt x="4662" y="2231"/>
                  </a:lnTo>
                  <a:lnTo>
                    <a:pt x="4662" y="2231"/>
                  </a:lnTo>
                  <a:lnTo>
                    <a:pt x="4662" y="2231"/>
                  </a:lnTo>
                  <a:lnTo>
                    <a:pt x="4662" y="2231"/>
                  </a:lnTo>
                  <a:lnTo>
                    <a:pt x="4662" y="2231"/>
                  </a:lnTo>
                  <a:lnTo>
                    <a:pt x="4662" y="2231"/>
                  </a:lnTo>
                  <a:lnTo>
                    <a:pt x="4662" y="2231"/>
                  </a:lnTo>
                  <a:lnTo>
                    <a:pt x="4662" y="2231"/>
                  </a:lnTo>
                  <a:lnTo>
                    <a:pt x="4662" y="2231"/>
                  </a:lnTo>
                  <a:lnTo>
                    <a:pt x="4662" y="2231"/>
                  </a:lnTo>
                  <a:lnTo>
                    <a:pt x="4662" y="2231"/>
                  </a:lnTo>
                  <a:lnTo>
                    <a:pt x="4662" y="2231"/>
                  </a:lnTo>
                  <a:lnTo>
                    <a:pt x="4662" y="2206"/>
                  </a:lnTo>
                  <a:lnTo>
                    <a:pt x="4662" y="2206"/>
                  </a:lnTo>
                  <a:lnTo>
                    <a:pt x="4662" y="2206"/>
                  </a:lnTo>
                  <a:lnTo>
                    <a:pt x="4662" y="2206"/>
                  </a:lnTo>
                  <a:lnTo>
                    <a:pt x="4662" y="2206"/>
                  </a:lnTo>
                  <a:lnTo>
                    <a:pt x="4662" y="2206"/>
                  </a:lnTo>
                  <a:lnTo>
                    <a:pt x="4662" y="2206"/>
                  </a:lnTo>
                  <a:lnTo>
                    <a:pt x="4662" y="2206"/>
                  </a:lnTo>
                  <a:lnTo>
                    <a:pt x="4662" y="2206"/>
                  </a:lnTo>
                  <a:lnTo>
                    <a:pt x="4662" y="2206"/>
                  </a:lnTo>
                  <a:lnTo>
                    <a:pt x="4662" y="2206"/>
                  </a:lnTo>
                  <a:lnTo>
                    <a:pt x="4662" y="2206"/>
                  </a:lnTo>
                  <a:lnTo>
                    <a:pt x="4662" y="2206"/>
                  </a:lnTo>
                  <a:lnTo>
                    <a:pt x="4662" y="2206"/>
                  </a:lnTo>
                  <a:lnTo>
                    <a:pt x="4662" y="2206"/>
                  </a:lnTo>
                  <a:lnTo>
                    <a:pt x="4662" y="2231"/>
                  </a:lnTo>
                  <a:lnTo>
                    <a:pt x="4662" y="2231"/>
                  </a:lnTo>
                  <a:lnTo>
                    <a:pt x="4637" y="2231"/>
                  </a:lnTo>
                  <a:lnTo>
                    <a:pt x="4637" y="2231"/>
                  </a:lnTo>
                  <a:lnTo>
                    <a:pt x="4637" y="2231"/>
                  </a:lnTo>
                  <a:lnTo>
                    <a:pt x="4637" y="2231"/>
                  </a:lnTo>
                  <a:lnTo>
                    <a:pt x="4637" y="2231"/>
                  </a:lnTo>
                  <a:lnTo>
                    <a:pt x="4637" y="2231"/>
                  </a:lnTo>
                  <a:lnTo>
                    <a:pt x="4637" y="2231"/>
                  </a:lnTo>
                  <a:lnTo>
                    <a:pt x="4637" y="2231"/>
                  </a:lnTo>
                  <a:lnTo>
                    <a:pt x="4637" y="2231"/>
                  </a:lnTo>
                  <a:lnTo>
                    <a:pt x="4637" y="2231"/>
                  </a:lnTo>
                  <a:lnTo>
                    <a:pt x="4637" y="2231"/>
                  </a:lnTo>
                  <a:lnTo>
                    <a:pt x="4637" y="2231"/>
                  </a:lnTo>
                  <a:lnTo>
                    <a:pt x="4637" y="2231"/>
                  </a:lnTo>
                  <a:lnTo>
                    <a:pt x="4637" y="2231"/>
                  </a:lnTo>
                  <a:lnTo>
                    <a:pt x="4637" y="2231"/>
                  </a:lnTo>
                  <a:lnTo>
                    <a:pt x="4637" y="2231"/>
                  </a:lnTo>
                  <a:lnTo>
                    <a:pt x="4637" y="2231"/>
                  </a:lnTo>
                  <a:lnTo>
                    <a:pt x="4637" y="2206"/>
                  </a:lnTo>
                  <a:lnTo>
                    <a:pt x="4637" y="2206"/>
                  </a:lnTo>
                  <a:lnTo>
                    <a:pt x="4662" y="2206"/>
                  </a:lnTo>
                  <a:lnTo>
                    <a:pt x="4662" y="2206"/>
                  </a:lnTo>
                  <a:lnTo>
                    <a:pt x="4662" y="2206"/>
                  </a:lnTo>
                  <a:lnTo>
                    <a:pt x="4662" y="2206"/>
                  </a:lnTo>
                  <a:lnTo>
                    <a:pt x="4662" y="2206"/>
                  </a:lnTo>
                  <a:lnTo>
                    <a:pt x="4662" y="2206"/>
                  </a:lnTo>
                  <a:lnTo>
                    <a:pt x="4662" y="2206"/>
                  </a:lnTo>
                  <a:lnTo>
                    <a:pt x="4637" y="2206"/>
                  </a:lnTo>
                  <a:lnTo>
                    <a:pt x="4637" y="2206"/>
                  </a:lnTo>
                  <a:lnTo>
                    <a:pt x="4637" y="2206"/>
                  </a:lnTo>
                  <a:lnTo>
                    <a:pt x="4637" y="2206"/>
                  </a:lnTo>
                  <a:lnTo>
                    <a:pt x="4637" y="2206"/>
                  </a:lnTo>
                  <a:lnTo>
                    <a:pt x="4637" y="2206"/>
                  </a:lnTo>
                  <a:lnTo>
                    <a:pt x="4637" y="2206"/>
                  </a:lnTo>
                  <a:lnTo>
                    <a:pt x="4662" y="2206"/>
                  </a:lnTo>
                  <a:lnTo>
                    <a:pt x="4662" y="2206"/>
                  </a:lnTo>
                  <a:lnTo>
                    <a:pt x="4662" y="2206"/>
                  </a:lnTo>
                  <a:lnTo>
                    <a:pt x="4662" y="2206"/>
                  </a:lnTo>
                  <a:lnTo>
                    <a:pt x="4662" y="2206"/>
                  </a:lnTo>
                  <a:lnTo>
                    <a:pt x="4662" y="2206"/>
                  </a:lnTo>
                  <a:lnTo>
                    <a:pt x="4662" y="2206"/>
                  </a:lnTo>
                  <a:lnTo>
                    <a:pt x="4662" y="2206"/>
                  </a:lnTo>
                  <a:lnTo>
                    <a:pt x="4662" y="2206"/>
                  </a:lnTo>
                  <a:lnTo>
                    <a:pt x="4662" y="2206"/>
                  </a:lnTo>
                  <a:lnTo>
                    <a:pt x="4662" y="2206"/>
                  </a:lnTo>
                  <a:lnTo>
                    <a:pt x="4662" y="2206"/>
                  </a:lnTo>
                  <a:lnTo>
                    <a:pt x="4662" y="2181"/>
                  </a:lnTo>
                  <a:lnTo>
                    <a:pt x="4662" y="2181"/>
                  </a:lnTo>
                  <a:lnTo>
                    <a:pt x="4662" y="2181"/>
                  </a:lnTo>
                  <a:lnTo>
                    <a:pt x="4662" y="2181"/>
                  </a:lnTo>
                  <a:lnTo>
                    <a:pt x="4686" y="2181"/>
                  </a:lnTo>
                  <a:lnTo>
                    <a:pt x="4686" y="2181"/>
                  </a:lnTo>
                  <a:lnTo>
                    <a:pt x="4686" y="2181"/>
                  </a:lnTo>
                  <a:lnTo>
                    <a:pt x="4662" y="2181"/>
                  </a:lnTo>
                  <a:lnTo>
                    <a:pt x="4662" y="2181"/>
                  </a:lnTo>
                  <a:lnTo>
                    <a:pt x="4662" y="2181"/>
                  </a:lnTo>
                  <a:lnTo>
                    <a:pt x="4686" y="2181"/>
                  </a:lnTo>
                  <a:lnTo>
                    <a:pt x="4686" y="2181"/>
                  </a:lnTo>
                  <a:lnTo>
                    <a:pt x="4686" y="2181"/>
                  </a:lnTo>
                  <a:lnTo>
                    <a:pt x="4686" y="2157"/>
                  </a:lnTo>
                  <a:lnTo>
                    <a:pt x="4686" y="2157"/>
                  </a:lnTo>
                  <a:lnTo>
                    <a:pt x="4686" y="2157"/>
                  </a:lnTo>
                  <a:lnTo>
                    <a:pt x="4686" y="2157"/>
                  </a:lnTo>
                  <a:lnTo>
                    <a:pt x="4686" y="2157"/>
                  </a:lnTo>
                  <a:lnTo>
                    <a:pt x="4686" y="2157"/>
                  </a:lnTo>
                  <a:lnTo>
                    <a:pt x="4686" y="2157"/>
                  </a:lnTo>
                  <a:lnTo>
                    <a:pt x="4686" y="2157"/>
                  </a:lnTo>
                  <a:lnTo>
                    <a:pt x="4686" y="2157"/>
                  </a:lnTo>
                  <a:lnTo>
                    <a:pt x="4662" y="2157"/>
                  </a:lnTo>
                  <a:lnTo>
                    <a:pt x="4662" y="2157"/>
                  </a:lnTo>
                  <a:lnTo>
                    <a:pt x="4662" y="2157"/>
                  </a:lnTo>
                  <a:lnTo>
                    <a:pt x="4662" y="2157"/>
                  </a:lnTo>
                  <a:lnTo>
                    <a:pt x="4662" y="2157"/>
                  </a:lnTo>
                  <a:lnTo>
                    <a:pt x="4662" y="2157"/>
                  </a:lnTo>
                  <a:lnTo>
                    <a:pt x="4662" y="2157"/>
                  </a:lnTo>
                  <a:lnTo>
                    <a:pt x="4662" y="2157"/>
                  </a:lnTo>
                  <a:lnTo>
                    <a:pt x="4662" y="2157"/>
                  </a:lnTo>
                  <a:lnTo>
                    <a:pt x="4662" y="2157"/>
                  </a:lnTo>
                  <a:lnTo>
                    <a:pt x="4662" y="2157"/>
                  </a:lnTo>
                  <a:lnTo>
                    <a:pt x="4662" y="2157"/>
                  </a:lnTo>
                  <a:lnTo>
                    <a:pt x="4662" y="2157"/>
                  </a:lnTo>
                  <a:lnTo>
                    <a:pt x="4662" y="2157"/>
                  </a:lnTo>
                  <a:lnTo>
                    <a:pt x="4662" y="2157"/>
                  </a:lnTo>
                  <a:lnTo>
                    <a:pt x="4662" y="2157"/>
                  </a:lnTo>
                  <a:lnTo>
                    <a:pt x="4662" y="2157"/>
                  </a:lnTo>
                  <a:lnTo>
                    <a:pt x="4686" y="2132"/>
                  </a:lnTo>
                  <a:lnTo>
                    <a:pt x="4686" y="2132"/>
                  </a:lnTo>
                  <a:lnTo>
                    <a:pt x="4686" y="2132"/>
                  </a:lnTo>
                  <a:lnTo>
                    <a:pt x="4686" y="2132"/>
                  </a:lnTo>
                  <a:lnTo>
                    <a:pt x="4686" y="2132"/>
                  </a:lnTo>
                  <a:lnTo>
                    <a:pt x="4686" y="2132"/>
                  </a:lnTo>
                  <a:lnTo>
                    <a:pt x="4686" y="2132"/>
                  </a:lnTo>
                  <a:lnTo>
                    <a:pt x="4686" y="2157"/>
                  </a:lnTo>
                  <a:lnTo>
                    <a:pt x="4686" y="2157"/>
                  </a:lnTo>
                  <a:lnTo>
                    <a:pt x="4686" y="2157"/>
                  </a:lnTo>
                  <a:lnTo>
                    <a:pt x="4686" y="2157"/>
                  </a:lnTo>
                  <a:lnTo>
                    <a:pt x="4686" y="2157"/>
                  </a:lnTo>
                  <a:lnTo>
                    <a:pt x="4686" y="2157"/>
                  </a:lnTo>
                  <a:lnTo>
                    <a:pt x="4686" y="2157"/>
                  </a:lnTo>
                  <a:lnTo>
                    <a:pt x="4712" y="2157"/>
                  </a:lnTo>
                  <a:lnTo>
                    <a:pt x="4712" y="2157"/>
                  </a:lnTo>
                  <a:lnTo>
                    <a:pt x="4712" y="2132"/>
                  </a:lnTo>
                  <a:lnTo>
                    <a:pt x="4712" y="2132"/>
                  </a:lnTo>
                  <a:lnTo>
                    <a:pt x="4712" y="2132"/>
                  </a:lnTo>
                  <a:lnTo>
                    <a:pt x="4712" y="2132"/>
                  </a:lnTo>
                  <a:lnTo>
                    <a:pt x="4712" y="2107"/>
                  </a:lnTo>
                  <a:lnTo>
                    <a:pt x="4712" y="2107"/>
                  </a:lnTo>
                  <a:lnTo>
                    <a:pt x="4712" y="2107"/>
                  </a:lnTo>
                  <a:lnTo>
                    <a:pt x="4712" y="2107"/>
                  </a:lnTo>
                  <a:lnTo>
                    <a:pt x="4736" y="2107"/>
                  </a:lnTo>
                  <a:lnTo>
                    <a:pt x="4736" y="2107"/>
                  </a:lnTo>
                  <a:lnTo>
                    <a:pt x="4736" y="2107"/>
                  </a:lnTo>
                  <a:lnTo>
                    <a:pt x="4712" y="2107"/>
                  </a:lnTo>
                  <a:lnTo>
                    <a:pt x="4712" y="2107"/>
                  </a:lnTo>
                  <a:lnTo>
                    <a:pt x="4736" y="2107"/>
                  </a:lnTo>
                  <a:lnTo>
                    <a:pt x="4736" y="2107"/>
                  </a:lnTo>
                  <a:lnTo>
                    <a:pt x="4736" y="2107"/>
                  </a:lnTo>
                  <a:lnTo>
                    <a:pt x="4736" y="2107"/>
                  </a:lnTo>
                  <a:lnTo>
                    <a:pt x="4712" y="2107"/>
                  </a:lnTo>
                  <a:lnTo>
                    <a:pt x="4712" y="2132"/>
                  </a:lnTo>
                  <a:lnTo>
                    <a:pt x="4712" y="2132"/>
                  </a:lnTo>
                  <a:lnTo>
                    <a:pt x="4712" y="2132"/>
                  </a:lnTo>
                  <a:lnTo>
                    <a:pt x="4712" y="2132"/>
                  </a:lnTo>
                  <a:lnTo>
                    <a:pt x="4712" y="2132"/>
                  </a:lnTo>
                  <a:lnTo>
                    <a:pt x="4712" y="2132"/>
                  </a:lnTo>
                  <a:lnTo>
                    <a:pt x="4712" y="2157"/>
                  </a:lnTo>
                  <a:lnTo>
                    <a:pt x="4712" y="2157"/>
                  </a:lnTo>
                  <a:lnTo>
                    <a:pt x="4712" y="2157"/>
                  </a:lnTo>
                  <a:lnTo>
                    <a:pt x="4712" y="2157"/>
                  </a:lnTo>
                  <a:lnTo>
                    <a:pt x="4712" y="2157"/>
                  </a:lnTo>
                  <a:lnTo>
                    <a:pt x="4712" y="2157"/>
                  </a:lnTo>
                  <a:lnTo>
                    <a:pt x="4712" y="2157"/>
                  </a:lnTo>
                  <a:lnTo>
                    <a:pt x="4712" y="2157"/>
                  </a:lnTo>
                  <a:lnTo>
                    <a:pt x="4712" y="2157"/>
                  </a:lnTo>
                  <a:lnTo>
                    <a:pt x="4712" y="2157"/>
                  </a:lnTo>
                  <a:lnTo>
                    <a:pt x="4712" y="2157"/>
                  </a:lnTo>
                  <a:lnTo>
                    <a:pt x="4712" y="2157"/>
                  </a:lnTo>
                  <a:lnTo>
                    <a:pt x="4712" y="2157"/>
                  </a:lnTo>
                  <a:lnTo>
                    <a:pt x="4712" y="2181"/>
                  </a:lnTo>
                  <a:lnTo>
                    <a:pt x="4686" y="2181"/>
                  </a:lnTo>
                  <a:lnTo>
                    <a:pt x="4712" y="2181"/>
                  </a:lnTo>
                  <a:lnTo>
                    <a:pt x="4712" y="2181"/>
                  </a:lnTo>
                  <a:lnTo>
                    <a:pt x="4712" y="2181"/>
                  </a:lnTo>
                  <a:lnTo>
                    <a:pt x="4712" y="2181"/>
                  </a:lnTo>
                  <a:lnTo>
                    <a:pt x="4712" y="2181"/>
                  </a:lnTo>
                  <a:lnTo>
                    <a:pt x="4712" y="2181"/>
                  </a:lnTo>
                  <a:lnTo>
                    <a:pt x="4712" y="2181"/>
                  </a:lnTo>
                  <a:lnTo>
                    <a:pt x="4712" y="2181"/>
                  </a:lnTo>
                  <a:lnTo>
                    <a:pt x="4712" y="2181"/>
                  </a:lnTo>
                  <a:lnTo>
                    <a:pt x="4712" y="2206"/>
                  </a:lnTo>
                  <a:lnTo>
                    <a:pt x="4736" y="2206"/>
                  </a:lnTo>
                  <a:lnTo>
                    <a:pt x="4736" y="2206"/>
                  </a:lnTo>
                  <a:lnTo>
                    <a:pt x="4736" y="2181"/>
                  </a:lnTo>
                  <a:lnTo>
                    <a:pt x="4736" y="2181"/>
                  </a:lnTo>
                  <a:lnTo>
                    <a:pt x="4736" y="2181"/>
                  </a:lnTo>
                  <a:lnTo>
                    <a:pt x="4736" y="2181"/>
                  </a:lnTo>
                  <a:lnTo>
                    <a:pt x="4736" y="2181"/>
                  </a:lnTo>
                  <a:lnTo>
                    <a:pt x="4736" y="2181"/>
                  </a:lnTo>
                  <a:lnTo>
                    <a:pt x="4736" y="2181"/>
                  </a:lnTo>
                  <a:lnTo>
                    <a:pt x="4712" y="2181"/>
                  </a:lnTo>
                  <a:lnTo>
                    <a:pt x="4736" y="2181"/>
                  </a:lnTo>
                  <a:lnTo>
                    <a:pt x="4736" y="2181"/>
                  </a:lnTo>
                  <a:lnTo>
                    <a:pt x="4736" y="2181"/>
                  </a:lnTo>
                  <a:lnTo>
                    <a:pt x="4736" y="2181"/>
                  </a:lnTo>
                  <a:lnTo>
                    <a:pt x="4736" y="2181"/>
                  </a:lnTo>
                  <a:lnTo>
                    <a:pt x="4736" y="2181"/>
                  </a:lnTo>
                  <a:lnTo>
                    <a:pt x="4736" y="2181"/>
                  </a:lnTo>
                  <a:lnTo>
                    <a:pt x="4736" y="2181"/>
                  </a:lnTo>
                  <a:lnTo>
                    <a:pt x="4736" y="2157"/>
                  </a:lnTo>
                  <a:lnTo>
                    <a:pt x="4736" y="2181"/>
                  </a:lnTo>
                  <a:lnTo>
                    <a:pt x="4736" y="2181"/>
                  </a:lnTo>
                  <a:lnTo>
                    <a:pt x="4736" y="2181"/>
                  </a:lnTo>
                  <a:lnTo>
                    <a:pt x="4736" y="2181"/>
                  </a:lnTo>
                  <a:lnTo>
                    <a:pt x="4736" y="2181"/>
                  </a:lnTo>
                  <a:lnTo>
                    <a:pt x="4736" y="2181"/>
                  </a:lnTo>
                  <a:lnTo>
                    <a:pt x="4736" y="2181"/>
                  </a:lnTo>
                  <a:lnTo>
                    <a:pt x="4736" y="2181"/>
                  </a:lnTo>
                  <a:lnTo>
                    <a:pt x="4736" y="2181"/>
                  </a:lnTo>
                  <a:lnTo>
                    <a:pt x="4736" y="2181"/>
                  </a:lnTo>
                  <a:lnTo>
                    <a:pt x="4736" y="2181"/>
                  </a:lnTo>
                  <a:lnTo>
                    <a:pt x="4736" y="2181"/>
                  </a:lnTo>
                  <a:lnTo>
                    <a:pt x="4736" y="2181"/>
                  </a:lnTo>
                  <a:lnTo>
                    <a:pt x="4736" y="2181"/>
                  </a:lnTo>
                  <a:lnTo>
                    <a:pt x="4736" y="2181"/>
                  </a:lnTo>
                  <a:lnTo>
                    <a:pt x="4736" y="2157"/>
                  </a:lnTo>
                  <a:lnTo>
                    <a:pt x="4736" y="2157"/>
                  </a:lnTo>
                  <a:lnTo>
                    <a:pt x="4736" y="2157"/>
                  </a:lnTo>
                  <a:lnTo>
                    <a:pt x="4736" y="2157"/>
                  </a:lnTo>
                  <a:lnTo>
                    <a:pt x="4736" y="2157"/>
                  </a:lnTo>
                  <a:lnTo>
                    <a:pt x="4736" y="2157"/>
                  </a:lnTo>
                  <a:lnTo>
                    <a:pt x="4736" y="2157"/>
                  </a:lnTo>
                  <a:lnTo>
                    <a:pt x="4736" y="2157"/>
                  </a:lnTo>
                  <a:lnTo>
                    <a:pt x="4736" y="2157"/>
                  </a:lnTo>
                  <a:lnTo>
                    <a:pt x="4736" y="2157"/>
                  </a:lnTo>
                  <a:lnTo>
                    <a:pt x="4736" y="2157"/>
                  </a:lnTo>
                  <a:lnTo>
                    <a:pt x="4736" y="2157"/>
                  </a:lnTo>
                  <a:lnTo>
                    <a:pt x="4736" y="2157"/>
                  </a:lnTo>
                  <a:lnTo>
                    <a:pt x="4736" y="2157"/>
                  </a:lnTo>
                  <a:lnTo>
                    <a:pt x="4736" y="2157"/>
                  </a:lnTo>
                  <a:lnTo>
                    <a:pt x="4736" y="2157"/>
                  </a:lnTo>
                  <a:lnTo>
                    <a:pt x="4736" y="2157"/>
                  </a:lnTo>
                  <a:lnTo>
                    <a:pt x="4736" y="2157"/>
                  </a:lnTo>
                  <a:lnTo>
                    <a:pt x="4736" y="2157"/>
                  </a:lnTo>
                  <a:lnTo>
                    <a:pt x="4736" y="2157"/>
                  </a:lnTo>
                  <a:lnTo>
                    <a:pt x="4736" y="2157"/>
                  </a:lnTo>
                  <a:lnTo>
                    <a:pt x="4736" y="2132"/>
                  </a:lnTo>
                  <a:lnTo>
                    <a:pt x="4736" y="2132"/>
                  </a:lnTo>
                  <a:lnTo>
                    <a:pt x="4736" y="2132"/>
                  </a:lnTo>
                  <a:lnTo>
                    <a:pt x="4736" y="2132"/>
                  </a:lnTo>
                  <a:lnTo>
                    <a:pt x="4736" y="2132"/>
                  </a:lnTo>
                  <a:lnTo>
                    <a:pt x="4736" y="2132"/>
                  </a:lnTo>
                  <a:lnTo>
                    <a:pt x="4736" y="2132"/>
                  </a:lnTo>
                  <a:lnTo>
                    <a:pt x="4736" y="2132"/>
                  </a:lnTo>
                  <a:lnTo>
                    <a:pt x="4736" y="2132"/>
                  </a:lnTo>
                  <a:lnTo>
                    <a:pt x="4761" y="2132"/>
                  </a:lnTo>
                  <a:lnTo>
                    <a:pt x="4736" y="2132"/>
                  </a:lnTo>
                  <a:lnTo>
                    <a:pt x="4736" y="2132"/>
                  </a:lnTo>
                  <a:lnTo>
                    <a:pt x="4736" y="2132"/>
                  </a:lnTo>
                  <a:lnTo>
                    <a:pt x="4761" y="2132"/>
                  </a:lnTo>
                  <a:lnTo>
                    <a:pt x="4761" y="2132"/>
                  </a:lnTo>
                  <a:lnTo>
                    <a:pt x="4761" y="2132"/>
                  </a:lnTo>
                  <a:lnTo>
                    <a:pt x="4761" y="2132"/>
                  </a:lnTo>
                  <a:lnTo>
                    <a:pt x="4761" y="2132"/>
                  </a:lnTo>
                  <a:lnTo>
                    <a:pt x="4761" y="2132"/>
                  </a:lnTo>
                  <a:lnTo>
                    <a:pt x="4761" y="2132"/>
                  </a:lnTo>
                  <a:lnTo>
                    <a:pt x="4736" y="2157"/>
                  </a:lnTo>
                  <a:lnTo>
                    <a:pt x="4761" y="2157"/>
                  </a:lnTo>
                  <a:lnTo>
                    <a:pt x="4761" y="2157"/>
                  </a:lnTo>
                  <a:lnTo>
                    <a:pt x="4761" y="2157"/>
                  </a:lnTo>
                  <a:lnTo>
                    <a:pt x="4761" y="2157"/>
                  </a:lnTo>
                  <a:lnTo>
                    <a:pt x="4761" y="2181"/>
                  </a:lnTo>
                  <a:lnTo>
                    <a:pt x="4761" y="2181"/>
                  </a:lnTo>
                  <a:lnTo>
                    <a:pt x="4761" y="2181"/>
                  </a:lnTo>
                  <a:lnTo>
                    <a:pt x="4761" y="2157"/>
                  </a:lnTo>
                  <a:lnTo>
                    <a:pt x="4761" y="2157"/>
                  </a:lnTo>
                  <a:lnTo>
                    <a:pt x="4761" y="2157"/>
                  </a:lnTo>
                  <a:lnTo>
                    <a:pt x="4761" y="2157"/>
                  </a:lnTo>
                  <a:lnTo>
                    <a:pt x="4761" y="2157"/>
                  </a:lnTo>
                  <a:lnTo>
                    <a:pt x="4761" y="2157"/>
                  </a:lnTo>
                  <a:lnTo>
                    <a:pt x="4761" y="2157"/>
                  </a:lnTo>
                  <a:lnTo>
                    <a:pt x="4761" y="2157"/>
                  </a:lnTo>
                  <a:lnTo>
                    <a:pt x="4761" y="2157"/>
                  </a:lnTo>
                  <a:lnTo>
                    <a:pt x="4761" y="2157"/>
                  </a:lnTo>
                  <a:lnTo>
                    <a:pt x="4761" y="2157"/>
                  </a:lnTo>
                  <a:lnTo>
                    <a:pt x="4761" y="2157"/>
                  </a:lnTo>
                  <a:lnTo>
                    <a:pt x="4761" y="2181"/>
                  </a:lnTo>
                  <a:lnTo>
                    <a:pt x="4761" y="2181"/>
                  </a:lnTo>
                  <a:lnTo>
                    <a:pt x="4761" y="2181"/>
                  </a:lnTo>
                  <a:lnTo>
                    <a:pt x="4761" y="2181"/>
                  </a:lnTo>
                  <a:lnTo>
                    <a:pt x="4761" y="2181"/>
                  </a:lnTo>
                  <a:lnTo>
                    <a:pt x="4761" y="2181"/>
                  </a:lnTo>
                  <a:lnTo>
                    <a:pt x="4761" y="2181"/>
                  </a:lnTo>
                  <a:lnTo>
                    <a:pt x="4761" y="2181"/>
                  </a:lnTo>
                  <a:lnTo>
                    <a:pt x="4785" y="2181"/>
                  </a:lnTo>
                  <a:lnTo>
                    <a:pt x="4761" y="2181"/>
                  </a:lnTo>
                  <a:lnTo>
                    <a:pt x="4785" y="2157"/>
                  </a:lnTo>
                  <a:lnTo>
                    <a:pt x="4785" y="2157"/>
                  </a:lnTo>
                  <a:lnTo>
                    <a:pt x="4785" y="2157"/>
                  </a:lnTo>
                  <a:lnTo>
                    <a:pt x="4785" y="2157"/>
                  </a:lnTo>
                  <a:lnTo>
                    <a:pt x="4785" y="2157"/>
                  </a:lnTo>
                  <a:lnTo>
                    <a:pt x="4785" y="2157"/>
                  </a:lnTo>
                  <a:lnTo>
                    <a:pt x="4785" y="2157"/>
                  </a:lnTo>
                  <a:lnTo>
                    <a:pt x="4785" y="2157"/>
                  </a:lnTo>
                  <a:lnTo>
                    <a:pt x="4785" y="2157"/>
                  </a:lnTo>
                  <a:lnTo>
                    <a:pt x="4785" y="2157"/>
                  </a:lnTo>
                  <a:lnTo>
                    <a:pt x="4785" y="2157"/>
                  </a:lnTo>
                  <a:lnTo>
                    <a:pt x="4785" y="2157"/>
                  </a:lnTo>
                  <a:lnTo>
                    <a:pt x="4785" y="2157"/>
                  </a:lnTo>
                  <a:lnTo>
                    <a:pt x="4785" y="2157"/>
                  </a:lnTo>
                  <a:lnTo>
                    <a:pt x="4785" y="2157"/>
                  </a:lnTo>
                  <a:lnTo>
                    <a:pt x="4785" y="2157"/>
                  </a:lnTo>
                  <a:lnTo>
                    <a:pt x="4785" y="2157"/>
                  </a:lnTo>
                  <a:lnTo>
                    <a:pt x="4785" y="2157"/>
                  </a:lnTo>
                  <a:lnTo>
                    <a:pt x="4785" y="2157"/>
                  </a:lnTo>
                  <a:lnTo>
                    <a:pt x="4785" y="2157"/>
                  </a:lnTo>
                  <a:lnTo>
                    <a:pt x="4785" y="2157"/>
                  </a:lnTo>
                  <a:lnTo>
                    <a:pt x="4785" y="2157"/>
                  </a:lnTo>
                  <a:lnTo>
                    <a:pt x="4785" y="2157"/>
                  </a:lnTo>
                  <a:lnTo>
                    <a:pt x="4785" y="2157"/>
                  </a:lnTo>
                  <a:lnTo>
                    <a:pt x="4785" y="2157"/>
                  </a:lnTo>
                  <a:lnTo>
                    <a:pt x="4810" y="2157"/>
                  </a:lnTo>
                  <a:lnTo>
                    <a:pt x="4810" y="2157"/>
                  </a:lnTo>
                  <a:lnTo>
                    <a:pt x="4810" y="2157"/>
                  </a:lnTo>
                  <a:lnTo>
                    <a:pt x="4785" y="2157"/>
                  </a:lnTo>
                  <a:lnTo>
                    <a:pt x="4810" y="2157"/>
                  </a:lnTo>
                  <a:lnTo>
                    <a:pt x="4810" y="2157"/>
                  </a:lnTo>
                  <a:lnTo>
                    <a:pt x="4810" y="2157"/>
                  </a:lnTo>
                  <a:lnTo>
                    <a:pt x="4810" y="2157"/>
                  </a:lnTo>
                  <a:lnTo>
                    <a:pt x="4810" y="2157"/>
                  </a:lnTo>
                  <a:lnTo>
                    <a:pt x="4810" y="2157"/>
                  </a:lnTo>
                  <a:lnTo>
                    <a:pt x="4810" y="2157"/>
                  </a:lnTo>
                  <a:lnTo>
                    <a:pt x="4810" y="2157"/>
                  </a:lnTo>
                  <a:lnTo>
                    <a:pt x="4810" y="2157"/>
                  </a:lnTo>
                  <a:lnTo>
                    <a:pt x="4810" y="2157"/>
                  </a:lnTo>
                  <a:lnTo>
                    <a:pt x="4810" y="2157"/>
                  </a:lnTo>
                  <a:lnTo>
                    <a:pt x="4810" y="2157"/>
                  </a:lnTo>
                  <a:lnTo>
                    <a:pt x="4810" y="2157"/>
                  </a:lnTo>
                  <a:lnTo>
                    <a:pt x="4810" y="2157"/>
                  </a:lnTo>
                  <a:lnTo>
                    <a:pt x="4810" y="2157"/>
                  </a:lnTo>
                  <a:lnTo>
                    <a:pt x="4810" y="2157"/>
                  </a:lnTo>
                  <a:lnTo>
                    <a:pt x="4810" y="2157"/>
                  </a:lnTo>
                  <a:lnTo>
                    <a:pt x="4810" y="2157"/>
                  </a:lnTo>
                  <a:lnTo>
                    <a:pt x="4810" y="2157"/>
                  </a:lnTo>
                  <a:lnTo>
                    <a:pt x="4810" y="2132"/>
                  </a:lnTo>
                  <a:lnTo>
                    <a:pt x="4835" y="2132"/>
                  </a:lnTo>
                  <a:lnTo>
                    <a:pt x="4835" y="2132"/>
                  </a:lnTo>
                  <a:lnTo>
                    <a:pt x="4835" y="2132"/>
                  </a:lnTo>
                  <a:lnTo>
                    <a:pt x="4835" y="2132"/>
                  </a:lnTo>
                  <a:lnTo>
                    <a:pt x="4835" y="2107"/>
                  </a:lnTo>
                  <a:lnTo>
                    <a:pt x="4860" y="2107"/>
                  </a:lnTo>
                  <a:lnTo>
                    <a:pt x="4860" y="2107"/>
                  </a:lnTo>
                  <a:lnTo>
                    <a:pt x="4860" y="2107"/>
                  </a:lnTo>
                  <a:lnTo>
                    <a:pt x="4860" y="2107"/>
                  </a:lnTo>
                  <a:lnTo>
                    <a:pt x="4860" y="2107"/>
                  </a:lnTo>
                  <a:lnTo>
                    <a:pt x="4885" y="2107"/>
                  </a:lnTo>
                  <a:lnTo>
                    <a:pt x="4885" y="2132"/>
                  </a:lnTo>
                  <a:lnTo>
                    <a:pt x="4885" y="2132"/>
                  </a:lnTo>
                  <a:lnTo>
                    <a:pt x="4835" y="2132"/>
                  </a:lnTo>
                  <a:lnTo>
                    <a:pt x="4835" y="2132"/>
                  </a:lnTo>
                  <a:lnTo>
                    <a:pt x="4835" y="2132"/>
                  </a:lnTo>
                  <a:lnTo>
                    <a:pt x="4835" y="2132"/>
                  </a:lnTo>
                  <a:lnTo>
                    <a:pt x="4835" y="2132"/>
                  </a:lnTo>
                  <a:lnTo>
                    <a:pt x="4835" y="2132"/>
                  </a:lnTo>
                  <a:lnTo>
                    <a:pt x="4835" y="2132"/>
                  </a:lnTo>
                  <a:lnTo>
                    <a:pt x="4835" y="2132"/>
                  </a:lnTo>
                  <a:lnTo>
                    <a:pt x="4835" y="2132"/>
                  </a:lnTo>
                  <a:lnTo>
                    <a:pt x="4835" y="2132"/>
                  </a:lnTo>
                  <a:lnTo>
                    <a:pt x="4835" y="2132"/>
                  </a:lnTo>
                  <a:lnTo>
                    <a:pt x="4835" y="2132"/>
                  </a:lnTo>
                  <a:lnTo>
                    <a:pt x="4835" y="2157"/>
                  </a:lnTo>
                  <a:lnTo>
                    <a:pt x="4835" y="2157"/>
                  </a:lnTo>
                  <a:lnTo>
                    <a:pt x="4835" y="2157"/>
                  </a:lnTo>
                  <a:lnTo>
                    <a:pt x="4835" y="2157"/>
                  </a:lnTo>
                  <a:lnTo>
                    <a:pt x="4835" y="2157"/>
                  </a:lnTo>
                  <a:lnTo>
                    <a:pt x="4835" y="2157"/>
                  </a:lnTo>
                  <a:lnTo>
                    <a:pt x="4835" y="2157"/>
                  </a:lnTo>
                  <a:lnTo>
                    <a:pt x="4835" y="2157"/>
                  </a:lnTo>
                  <a:lnTo>
                    <a:pt x="4835" y="2157"/>
                  </a:lnTo>
                  <a:lnTo>
                    <a:pt x="4835" y="2157"/>
                  </a:lnTo>
                  <a:lnTo>
                    <a:pt x="4835" y="2157"/>
                  </a:lnTo>
                  <a:lnTo>
                    <a:pt x="4835" y="2157"/>
                  </a:lnTo>
                  <a:lnTo>
                    <a:pt x="4835" y="2157"/>
                  </a:lnTo>
                  <a:lnTo>
                    <a:pt x="4835" y="2157"/>
                  </a:lnTo>
                  <a:lnTo>
                    <a:pt x="4835" y="2157"/>
                  </a:lnTo>
                  <a:lnTo>
                    <a:pt x="4835" y="2157"/>
                  </a:lnTo>
                  <a:lnTo>
                    <a:pt x="4835" y="2157"/>
                  </a:lnTo>
                  <a:lnTo>
                    <a:pt x="4835" y="2181"/>
                  </a:lnTo>
                  <a:lnTo>
                    <a:pt x="4835" y="2181"/>
                  </a:lnTo>
                  <a:lnTo>
                    <a:pt x="4835" y="2181"/>
                  </a:lnTo>
                  <a:lnTo>
                    <a:pt x="4835" y="2181"/>
                  </a:lnTo>
                  <a:lnTo>
                    <a:pt x="4835" y="2181"/>
                  </a:lnTo>
                  <a:lnTo>
                    <a:pt x="4835" y="2181"/>
                  </a:lnTo>
                  <a:lnTo>
                    <a:pt x="4835" y="2181"/>
                  </a:lnTo>
                  <a:lnTo>
                    <a:pt x="4835" y="2181"/>
                  </a:lnTo>
                  <a:lnTo>
                    <a:pt x="4835" y="2181"/>
                  </a:lnTo>
                  <a:lnTo>
                    <a:pt x="4835" y="2181"/>
                  </a:lnTo>
                  <a:lnTo>
                    <a:pt x="4835" y="2181"/>
                  </a:lnTo>
                  <a:lnTo>
                    <a:pt x="4835" y="2181"/>
                  </a:lnTo>
                  <a:lnTo>
                    <a:pt x="4835" y="2181"/>
                  </a:lnTo>
                  <a:lnTo>
                    <a:pt x="4835" y="2181"/>
                  </a:lnTo>
                  <a:lnTo>
                    <a:pt x="4835" y="2181"/>
                  </a:lnTo>
                  <a:lnTo>
                    <a:pt x="4835" y="2181"/>
                  </a:lnTo>
                  <a:lnTo>
                    <a:pt x="4860" y="2181"/>
                  </a:lnTo>
                  <a:lnTo>
                    <a:pt x="4860" y="2181"/>
                  </a:lnTo>
                  <a:lnTo>
                    <a:pt x="4860" y="2181"/>
                  </a:lnTo>
                  <a:lnTo>
                    <a:pt x="4860" y="2181"/>
                  </a:lnTo>
                  <a:lnTo>
                    <a:pt x="4860" y="2181"/>
                  </a:lnTo>
                  <a:lnTo>
                    <a:pt x="4860" y="2181"/>
                  </a:lnTo>
                  <a:lnTo>
                    <a:pt x="4860" y="2181"/>
                  </a:lnTo>
                  <a:lnTo>
                    <a:pt x="4860" y="2181"/>
                  </a:lnTo>
                  <a:lnTo>
                    <a:pt x="4860" y="2181"/>
                  </a:lnTo>
                  <a:lnTo>
                    <a:pt x="4860" y="2181"/>
                  </a:lnTo>
                  <a:lnTo>
                    <a:pt x="4860" y="2181"/>
                  </a:lnTo>
                  <a:lnTo>
                    <a:pt x="4885" y="2181"/>
                  </a:lnTo>
                  <a:lnTo>
                    <a:pt x="4885" y="2181"/>
                  </a:lnTo>
                  <a:lnTo>
                    <a:pt x="4885" y="2157"/>
                  </a:lnTo>
                  <a:lnTo>
                    <a:pt x="4885" y="2157"/>
                  </a:lnTo>
                  <a:lnTo>
                    <a:pt x="4910" y="2181"/>
                  </a:lnTo>
                  <a:lnTo>
                    <a:pt x="4885" y="2181"/>
                  </a:lnTo>
                  <a:lnTo>
                    <a:pt x="4885" y="2181"/>
                  </a:lnTo>
                  <a:lnTo>
                    <a:pt x="4885" y="2181"/>
                  </a:lnTo>
                  <a:lnTo>
                    <a:pt x="4885" y="2181"/>
                  </a:lnTo>
                  <a:lnTo>
                    <a:pt x="4885" y="2181"/>
                  </a:lnTo>
                  <a:lnTo>
                    <a:pt x="4885" y="2181"/>
                  </a:lnTo>
                  <a:lnTo>
                    <a:pt x="4885" y="2181"/>
                  </a:lnTo>
                  <a:lnTo>
                    <a:pt x="4885" y="2181"/>
                  </a:lnTo>
                  <a:lnTo>
                    <a:pt x="4860" y="2181"/>
                  </a:lnTo>
                  <a:lnTo>
                    <a:pt x="4860" y="2181"/>
                  </a:lnTo>
                  <a:lnTo>
                    <a:pt x="4860" y="2181"/>
                  </a:lnTo>
                  <a:lnTo>
                    <a:pt x="4860" y="2181"/>
                  </a:lnTo>
                  <a:lnTo>
                    <a:pt x="4860" y="2181"/>
                  </a:lnTo>
                  <a:lnTo>
                    <a:pt x="4860" y="2206"/>
                  </a:lnTo>
                  <a:lnTo>
                    <a:pt x="4860" y="2181"/>
                  </a:lnTo>
                  <a:lnTo>
                    <a:pt x="4860" y="2206"/>
                  </a:lnTo>
                  <a:lnTo>
                    <a:pt x="4860" y="2206"/>
                  </a:lnTo>
                  <a:lnTo>
                    <a:pt x="4860" y="2206"/>
                  </a:lnTo>
                  <a:lnTo>
                    <a:pt x="4860" y="2206"/>
                  </a:lnTo>
                  <a:lnTo>
                    <a:pt x="4860" y="2206"/>
                  </a:lnTo>
                  <a:lnTo>
                    <a:pt x="4860" y="2206"/>
                  </a:lnTo>
                  <a:lnTo>
                    <a:pt x="4860" y="2206"/>
                  </a:lnTo>
                  <a:lnTo>
                    <a:pt x="4860" y="2206"/>
                  </a:lnTo>
                  <a:lnTo>
                    <a:pt x="4860" y="2206"/>
                  </a:lnTo>
                  <a:lnTo>
                    <a:pt x="4835" y="2206"/>
                  </a:lnTo>
                  <a:lnTo>
                    <a:pt x="4835" y="2206"/>
                  </a:lnTo>
                  <a:lnTo>
                    <a:pt x="4835" y="2206"/>
                  </a:lnTo>
                  <a:lnTo>
                    <a:pt x="4835" y="2206"/>
                  </a:lnTo>
                  <a:lnTo>
                    <a:pt x="4835" y="2206"/>
                  </a:lnTo>
                  <a:lnTo>
                    <a:pt x="4835" y="2206"/>
                  </a:lnTo>
                  <a:lnTo>
                    <a:pt x="4835" y="2206"/>
                  </a:lnTo>
                  <a:lnTo>
                    <a:pt x="4835" y="2206"/>
                  </a:lnTo>
                  <a:lnTo>
                    <a:pt x="4835" y="2206"/>
                  </a:lnTo>
                  <a:lnTo>
                    <a:pt x="4835" y="2206"/>
                  </a:lnTo>
                  <a:lnTo>
                    <a:pt x="4835" y="2206"/>
                  </a:lnTo>
                  <a:lnTo>
                    <a:pt x="4835" y="2206"/>
                  </a:lnTo>
                  <a:lnTo>
                    <a:pt x="4860" y="2206"/>
                  </a:lnTo>
                  <a:lnTo>
                    <a:pt x="4860" y="2206"/>
                  </a:lnTo>
                  <a:lnTo>
                    <a:pt x="4860" y="2206"/>
                  </a:lnTo>
                  <a:lnTo>
                    <a:pt x="4860" y="2206"/>
                  </a:lnTo>
                  <a:lnTo>
                    <a:pt x="4860" y="2206"/>
                  </a:lnTo>
                  <a:lnTo>
                    <a:pt x="4860" y="2206"/>
                  </a:lnTo>
                  <a:lnTo>
                    <a:pt x="4860" y="2206"/>
                  </a:lnTo>
                  <a:lnTo>
                    <a:pt x="4860" y="2206"/>
                  </a:lnTo>
                  <a:lnTo>
                    <a:pt x="4885" y="2206"/>
                  </a:lnTo>
                  <a:lnTo>
                    <a:pt x="4885" y="2181"/>
                  </a:lnTo>
                  <a:lnTo>
                    <a:pt x="4885" y="2181"/>
                  </a:lnTo>
                  <a:lnTo>
                    <a:pt x="4885" y="2181"/>
                  </a:lnTo>
                  <a:lnTo>
                    <a:pt x="4885" y="2181"/>
                  </a:lnTo>
                  <a:lnTo>
                    <a:pt x="4885" y="2206"/>
                  </a:lnTo>
                  <a:lnTo>
                    <a:pt x="4885" y="2206"/>
                  </a:lnTo>
                  <a:lnTo>
                    <a:pt x="4885" y="2206"/>
                  </a:lnTo>
                  <a:lnTo>
                    <a:pt x="4885" y="2206"/>
                  </a:lnTo>
                  <a:lnTo>
                    <a:pt x="4885" y="2206"/>
                  </a:lnTo>
                  <a:lnTo>
                    <a:pt x="4885" y="2206"/>
                  </a:lnTo>
                  <a:lnTo>
                    <a:pt x="4885" y="2206"/>
                  </a:lnTo>
                  <a:lnTo>
                    <a:pt x="4885" y="2206"/>
                  </a:lnTo>
                  <a:lnTo>
                    <a:pt x="4885" y="2181"/>
                  </a:lnTo>
                  <a:lnTo>
                    <a:pt x="4885" y="2181"/>
                  </a:lnTo>
                  <a:lnTo>
                    <a:pt x="4885" y="2181"/>
                  </a:lnTo>
                  <a:lnTo>
                    <a:pt x="4885" y="2181"/>
                  </a:lnTo>
                  <a:lnTo>
                    <a:pt x="4885" y="2206"/>
                  </a:lnTo>
                  <a:lnTo>
                    <a:pt x="4885" y="2206"/>
                  </a:lnTo>
                  <a:lnTo>
                    <a:pt x="4885" y="2206"/>
                  </a:lnTo>
                  <a:lnTo>
                    <a:pt x="4910" y="2181"/>
                  </a:lnTo>
                  <a:lnTo>
                    <a:pt x="4910" y="2181"/>
                  </a:lnTo>
                  <a:lnTo>
                    <a:pt x="4910" y="2181"/>
                  </a:lnTo>
                  <a:lnTo>
                    <a:pt x="4910" y="2181"/>
                  </a:lnTo>
                  <a:lnTo>
                    <a:pt x="4910" y="2181"/>
                  </a:lnTo>
                  <a:lnTo>
                    <a:pt x="4910" y="2181"/>
                  </a:lnTo>
                  <a:lnTo>
                    <a:pt x="4910" y="2181"/>
                  </a:lnTo>
                  <a:lnTo>
                    <a:pt x="4910" y="2181"/>
                  </a:lnTo>
                  <a:lnTo>
                    <a:pt x="4910" y="2181"/>
                  </a:lnTo>
                  <a:lnTo>
                    <a:pt x="4910" y="2181"/>
                  </a:lnTo>
                  <a:lnTo>
                    <a:pt x="4910" y="2181"/>
                  </a:lnTo>
                  <a:lnTo>
                    <a:pt x="4910" y="2181"/>
                  </a:lnTo>
                  <a:lnTo>
                    <a:pt x="4910" y="2181"/>
                  </a:lnTo>
                  <a:lnTo>
                    <a:pt x="4910" y="2181"/>
                  </a:lnTo>
                  <a:lnTo>
                    <a:pt x="4910" y="2181"/>
                  </a:lnTo>
                  <a:lnTo>
                    <a:pt x="4910" y="2206"/>
                  </a:lnTo>
                  <a:lnTo>
                    <a:pt x="4910" y="2206"/>
                  </a:lnTo>
                  <a:lnTo>
                    <a:pt x="4910" y="2206"/>
                  </a:lnTo>
                  <a:lnTo>
                    <a:pt x="4910" y="2206"/>
                  </a:lnTo>
                  <a:lnTo>
                    <a:pt x="4885" y="2206"/>
                  </a:lnTo>
                  <a:lnTo>
                    <a:pt x="4885" y="2206"/>
                  </a:lnTo>
                  <a:lnTo>
                    <a:pt x="4885" y="2206"/>
                  </a:lnTo>
                  <a:lnTo>
                    <a:pt x="4885" y="2206"/>
                  </a:lnTo>
                  <a:lnTo>
                    <a:pt x="4885" y="2206"/>
                  </a:lnTo>
                  <a:lnTo>
                    <a:pt x="4885" y="2206"/>
                  </a:lnTo>
                  <a:lnTo>
                    <a:pt x="4885" y="2206"/>
                  </a:lnTo>
                  <a:lnTo>
                    <a:pt x="4885" y="2206"/>
                  </a:lnTo>
                  <a:lnTo>
                    <a:pt x="4885" y="2206"/>
                  </a:lnTo>
                  <a:lnTo>
                    <a:pt x="4885" y="2231"/>
                  </a:lnTo>
                  <a:lnTo>
                    <a:pt x="4885" y="2206"/>
                  </a:lnTo>
                  <a:lnTo>
                    <a:pt x="4910" y="2206"/>
                  </a:lnTo>
                  <a:lnTo>
                    <a:pt x="4910" y="2206"/>
                  </a:lnTo>
                  <a:lnTo>
                    <a:pt x="4910" y="2206"/>
                  </a:lnTo>
                  <a:lnTo>
                    <a:pt x="4910" y="2206"/>
                  </a:lnTo>
                  <a:lnTo>
                    <a:pt x="4910" y="2206"/>
                  </a:lnTo>
                  <a:lnTo>
                    <a:pt x="4910" y="2206"/>
                  </a:lnTo>
                  <a:lnTo>
                    <a:pt x="4910" y="2206"/>
                  </a:lnTo>
                  <a:lnTo>
                    <a:pt x="4910" y="2206"/>
                  </a:lnTo>
                  <a:lnTo>
                    <a:pt x="4910" y="2206"/>
                  </a:lnTo>
                  <a:lnTo>
                    <a:pt x="4910" y="2206"/>
                  </a:lnTo>
                  <a:lnTo>
                    <a:pt x="4910" y="2206"/>
                  </a:lnTo>
                  <a:lnTo>
                    <a:pt x="4910" y="2206"/>
                  </a:lnTo>
                  <a:lnTo>
                    <a:pt x="4910" y="2206"/>
                  </a:lnTo>
                  <a:lnTo>
                    <a:pt x="4910" y="2206"/>
                  </a:lnTo>
                  <a:lnTo>
                    <a:pt x="4935" y="2206"/>
                  </a:lnTo>
                  <a:lnTo>
                    <a:pt x="4935" y="2206"/>
                  </a:lnTo>
                  <a:lnTo>
                    <a:pt x="4935" y="2206"/>
                  </a:lnTo>
                  <a:lnTo>
                    <a:pt x="4935" y="2206"/>
                  </a:lnTo>
                  <a:lnTo>
                    <a:pt x="4935" y="2206"/>
                  </a:lnTo>
                  <a:lnTo>
                    <a:pt x="4935" y="2206"/>
                  </a:lnTo>
                  <a:lnTo>
                    <a:pt x="4935" y="2206"/>
                  </a:lnTo>
                  <a:lnTo>
                    <a:pt x="4935" y="2206"/>
                  </a:lnTo>
                  <a:lnTo>
                    <a:pt x="4935" y="2206"/>
                  </a:lnTo>
                  <a:lnTo>
                    <a:pt x="4935" y="2206"/>
                  </a:lnTo>
                  <a:lnTo>
                    <a:pt x="4935" y="2206"/>
                  </a:lnTo>
                  <a:lnTo>
                    <a:pt x="4935" y="2206"/>
                  </a:lnTo>
                  <a:lnTo>
                    <a:pt x="4935" y="2206"/>
                  </a:lnTo>
                  <a:lnTo>
                    <a:pt x="4935" y="2206"/>
                  </a:lnTo>
                  <a:lnTo>
                    <a:pt x="4935" y="2206"/>
                  </a:lnTo>
                  <a:lnTo>
                    <a:pt x="4959" y="2206"/>
                  </a:lnTo>
                  <a:lnTo>
                    <a:pt x="4959" y="2206"/>
                  </a:lnTo>
                  <a:lnTo>
                    <a:pt x="4959" y="2206"/>
                  </a:lnTo>
                  <a:lnTo>
                    <a:pt x="4959" y="2206"/>
                  </a:lnTo>
                  <a:lnTo>
                    <a:pt x="4959" y="2206"/>
                  </a:lnTo>
                  <a:lnTo>
                    <a:pt x="4959" y="2206"/>
                  </a:lnTo>
                  <a:lnTo>
                    <a:pt x="4959" y="2206"/>
                  </a:lnTo>
                  <a:lnTo>
                    <a:pt x="4935" y="2206"/>
                  </a:lnTo>
                  <a:lnTo>
                    <a:pt x="4935" y="2231"/>
                  </a:lnTo>
                  <a:lnTo>
                    <a:pt x="4935" y="2231"/>
                  </a:lnTo>
                  <a:lnTo>
                    <a:pt x="4935" y="2256"/>
                  </a:lnTo>
                  <a:lnTo>
                    <a:pt x="4935" y="2256"/>
                  </a:lnTo>
                  <a:lnTo>
                    <a:pt x="4935" y="2256"/>
                  </a:lnTo>
                  <a:lnTo>
                    <a:pt x="4935" y="2256"/>
                  </a:lnTo>
                  <a:lnTo>
                    <a:pt x="4935" y="2256"/>
                  </a:lnTo>
                  <a:lnTo>
                    <a:pt x="4935" y="2256"/>
                  </a:lnTo>
                  <a:lnTo>
                    <a:pt x="4959" y="2256"/>
                  </a:lnTo>
                  <a:lnTo>
                    <a:pt x="4959" y="2256"/>
                  </a:lnTo>
                  <a:lnTo>
                    <a:pt x="4959" y="2256"/>
                  </a:lnTo>
                  <a:lnTo>
                    <a:pt x="4959" y="2256"/>
                  </a:lnTo>
                  <a:lnTo>
                    <a:pt x="4959" y="2256"/>
                  </a:lnTo>
                  <a:lnTo>
                    <a:pt x="4959" y="2256"/>
                  </a:lnTo>
                  <a:lnTo>
                    <a:pt x="4959" y="2256"/>
                  </a:lnTo>
                  <a:lnTo>
                    <a:pt x="4984" y="2256"/>
                  </a:lnTo>
                  <a:lnTo>
                    <a:pt x="4984" y="2256"/>
                  </a:lnTo>
                  <a:lnTo>
                    <a:pt x="4984" y="2256"/>
                  </a:lnTo>
                  <a:lnTo>
                    <a:pt x="4984" y="2256"/>
                  </a:lnTo>
                  <a:lnTo>
                    <a:pt x="4984" y="2256"/>
                  </a:lnTo>
                  <a:lnTo>
                    <a:pt x="4984" y="2256"/>
                  </a:lnTo>
                  <a:lnTo>
                    <a:pt x="4984" y="2256"/>
                  </a:lnTo>
                  <a:lnTo>
                    <a:pt x="4984" y="2256"/>
                  </a:lnTo>
                  <a:lnTo>
                    <a:pt x="4984" y="2256"/>
                  </a:lnTo>
                  <a:lnTo>
                    <a:pt x="5009" y="2256"/>
                  </a:lnTo>
                  <a:lnTo>
                    <a:pt x="5009" y="2256"/>
                  </a:lnTo>
                  <a:lnTo>
                    <a:pt x="5009" y="2256"/>
                  </a:lnTo>
                  <a:lnTo>
                    <a:pt x="5009" y="2256"/>
                  </a:lnTo>
                  <a:lnTo>
                    <a:pt x="5009" y="2231"/>
                  </a:lnTo>
                  <a:lnTo>
                    <a:pt x="5009" y="2231"/>
                  </a:lnTo>
                  <a:lnTo>
                    <a:pt x="5009" y="2231"/>
                  </a:lnTo>
                  <a:lnTo>
                    <a:pt x="5009" y="2231"/>
                  </a:lnTo>
                  <a:lnTo>
                    <a:pt x="5009" y="2231"/>
                  </a:lnTo>
                  <a:lnTo>
                    <a:pt x="5034" y="2206"/>
                  </a:lnTo>
                  <a:lnTo>
                    <a:pt x="5034" y="2206"/>
                  </a:lnTo>
                  <a:lnTo>
                    <a:pt x="5034" y="2206"/>
                  </a:lnTo>
                  <a:lnTo>
                    <a:pt x="5034" y="2206"/>
                  </a:lnTo>
                  <a:lnTo>
                    <a:pt x="5034" y="2206"/>
                  </a:lnTo>
                  <a:lnTo>
                    <a:pt x="5034" y="2206"/>
                  </a:lnTo>
                  <a:lnTo>
                    <a:pt x="5034" y="2206"/>
                  </a:lnTo>
                  <a:lnTo>
                    <a:pt x="5034" y="2181"/>
                  </a:lnTo>
                  <a:lnTo>
                    <a:pt x="5034" y="2181"/>
                  </a:lnTo>
                  <a:lnTo>
                    <a:pt x="5034" y="2181"/>
                  </a:lnTo>
                  <a:lnTo>
                    <a:pt x="5034" y="2181"/>
                  </a:lnTo>
                  <a:lnTo>
                    <a:pt x="5058" y="2181"/>
                  </a:lnTo>
                  <a:lnTo>
                    <a:pt x="5058" y="2181"/>
                  </a:lnTo>
                  <a:lnTo>
                    <a:pt x="5058" y="2181"/>
                  </a:lnTo>
                  <a:lnTo>
                    <a:pt x="5058" y="2181"/>
                  </a:lnTo>
                  <a:lnTo>
                    <a:pt x="5058" y="2181"/>
                  </a:lnTo>
                  <a:lnTo>
                    <a:pt x="5058" y="2181"/>
                  </a:lnTo>
                  <a:lnTo>
                    <a:pt x="5058" y="2181"/>
                  </a:lnTo>
                  <a:lnTo>
                    <a:pt x="5058" y="2181"/>
                  </a:lnTo>
                  <a:lnTo>
                    <a:pt x="5058" y="2181"/>
                  </a:lnTo>
                  <a:lnTo>
                    <a:pt x="5034" y="2181"/>
                  </a:lnTo>
                  <a:lnTo>
                    <a:pt x="5034" y="2181"/>
                  </a:lnTo>
                  <a:lnTo>
                    <a:pt x="5034" y="2181"/>
                  </a:lnTo>
                  <a:lnTo>
                    <a:pt x="5034" y="2206"/>
                  </a:lnTo>
                  <a:lnTo>
                    <a:pt x="5034" y="2206"/>
                  </a:lnTo>
                  <a:lnTo>
                    <a:pt x="5034" y="2206"/>
                  </a:lnTo>
                  <a:lnTo>
                    <a:pt x="5034" y="2206"/>
                  </a:lnTo>
                  <a:lnTo>
                    <a:pt x="5034" y="2206"/>
                  </a:lnTo>
                  <a:lnTo>
                    <a:pt x="5034" y="2206"/>
                  </a:lnTo>
                  <a:lnTo>
                    <a:pt x="5034" y="2206"/>
                  </a:lnTo>
                  <a:lnTo>
                    <a:pt x="5034" y="2206"/>
                  </a:lnTo>
                  <a:lnTo>
                    <a:pt x="5034" y="2206"/>
                  </a:lnTo>
                  <a:lnTo>
                    <a:pt x="5034" y="2206"/>
                  </a:lnTo>
                  <a:lnTo>
                    <a:pt x="5034" y="2206"/>
                  </a:lnTo>
                  <a:lnTo>
                    <a:pt x="5034" y="2231"/>
                  </a:lnTo>
                  <a:lnTo>
                    <a:pt x="5034" y="2231"/>
                  </a:lnTo>
                  <a:lnTo>
                    <a:pt x="5034" y="2231"/>
                  </a:lnTo>
                  <a:lnTo>
                    <a:pt x="5034" y="2231"/>
                  </a:lnTo>
                  <a:lnTo>
                    <a:pt x="5034" y="2231"/>
                  </a:lnTo>
                  <a:lnTo>
                    <a:pt x="5034" y="2231"/>
                  </a:lnTo>
                  <a:lnTo>
                    <a:pt x="5034" y="2231"/>
                  </a:lnTo>
                  <a:lnTo>
                    <a:pt x="5034" y="2231"/>
                  </a:lnTo>
                  <a:lnTo>
                    <a:pt x="5034" y="2231"/>
                  </a:lnTo>
                  <a:lnTo>
                    <a:pt x="5034" y="2231"/>
                  </a:lnTo>
                  <a:lnTo>
                    <a:pt x="5034" y="2231"/>
                  </a:lnTo>
                  <a:lnTo>
                    <a:pt x="5034" y="2231"/>
                  </a:lnTo>
                  <a:lnTo>
                    <a:pt x="5034" y="2231"/>
                  </a:lnTo>
                  <a:lnTo>
                    <a:pt x="5034" y="2231"/>
                  </a:lnTo>
                  <a:lnTo>
                    <a:pt x="5034" y="2231"/>
                  </a:lnTo>
                  <a:lnTo>
                    <a:pt x="5034" y="2231"/>
                  </a:lnTo>
                  <a:lnTo>
                    <a:pt x="5034" y="2231"/>
                  </a:lnTo>
                  <a:lnTo>
                    <a:pt x="5034" y="2231"/>
                  </a:lnTo>
                  <a:lnTo>
                    <a:pt x="5034" y="2231"/>
                  </a:lnTo>
                  <a:lnTo>
                    <a:pt x="5034" y="2256"/>
                  </a:lnTo>
                  <a:lnTo>
                    <a:pt x="5034" y="2256"/>
                  </a:lnTo>
                  <a:lnTo>
                    <a:pt x="5034" y="2256"/>
                  </a:lnTo>
                  <a:lnTo>
                    <a:pt x="5034" y="2256"/>
                  </a:lnTo>
                  <a:lnTo>
                    <a:pt x="5034" y="2256"/>
                  </a:lnTo>
                  <a:lnTo>
                    <a:pt x="5034" y="2256"/>
                  </a:lnTo>
                  <a:lnTo>
                    <a:pt x="5034" y="2256"/>
                  </a:lnTo>
                  <a:lnTo>
                    <a:pt x="5034" y="2256"/>
                  </a:lnTo>
                  <a:lnTo>
                    <a:pt x="5034" y="2256"/>
                  </a:lnTo>
                  <a:lnTo>
                    <a:pt x="5034" y="2256"/>
                  </a:lnTo>
                  <a:lnTo>
                    <a:pt x="5034" y="2256"/>
                  </a:lnTo>
                  <a:lnTo>
                    <a:pt x="5034" y="2256"/>
                  </a:lnTo>
                  <a:lnTo>
                    <a:pt x="5034" y="2256"/>
                  </a:lnTo>
                  <a:lnTo>
                    <a:pt x="5034" y="2256"/>
                  </a:lnTo>
                  <a:lnTo>
                    <a:pt x="5034" y="2256"/>
                  </a:lnTo>
                  <a:lnTo>
                    <a:pt x="5034" y="2281"/>
                  </a:lnTo>
                  <a:lnTo>
                    <a:pt x="5034" y="2281"/>
                  </a:lnTo>
                  <a:lnTo>
                    <a:pt x="5034" y="2281"/>
                  </a:lnTo>
                  <a:lnTo>
                    <a:pt x="5034" y="2281"/>
                  </a:lnTo>
                  <a:lnTo>
                    <a:pt x="5034" y="2281"/>
                  </a:lnTo>
                  <a:lnTo>
                    <a:pt x="5034" y="2281"/>
                  </a:lnTo>
                  <a:lnTo>
                    <a:pt x="5034" y="2281"/>
                  </a:lnTo>
                  <a:lnTo>
                    <a:pt x="5034" y="2281"/>
                  </a:lnTo>
                  <a:lnTo>
                    <a:pt x="5034" y="2281"/>
                  </a:lnTo>
                  <a:lnTo>
                    <a:pt x="5034" y="2281"/>
                  </a:lnTo>
                  <a:lnTo>
                    <a:pt x="5034" y="2281"/>
                  </a:lnTo>
                  <a:lnTo>
                    <a:pt x="5034" y="2281"/>
                  </a:lnTo>
                  <a:lnTo>
                    <a:pt x="5034" y="2281"/>
                  </a:lnTo>
                  <a:lnTo>
                    <a:pt x="5034" y="2281"/>
                  </a:lnTo>
                  <a:lnTo>
                    <a:pt x="5058" y="2281"/>
                  </a:lnTo>
                  <a:lnTo>
                    <a:pt x="5058" y="2281"/>
                  </a:lnTo>
                  <a:lnTo>
                    <a:pt x="5058" y="2281"/>
                  </a:lnTo>
                  <a:lnTo>
                    <a:pt x="5058" y="2281"/>
                  </a:lnTo>
                  <a:lnTo>
                    <a:pt x="5058" y="2281"/>
                  </a:lnTo>
                  <a:lnTo>
                    <a:pt x="5058" y="2281"/>
                  </a:lnTo>
                  <a:lnTo>
                    <a:pt x="5058" y="2281"/>
                  </a:lnTo>
                  <a:lnTo>
                    <a:pt x="5058" y="2281"/>
                  </a:lnTo>
                  <a:lnTo>
                    <a:pt x="5058" y="2281"/>
                  </a:lnTo>
                  <a:lnTo>
                    <a:pt x="5058" y="2281"/>
                  </a:lnTo>
                  <a:lnTo>
                    <a:pt x="5058" y="2281"/>
                  </a:lnTo>
                  <a:lnTo>
                    <a:pt x="5058" y="2281"/>
                  </a:lnTo>
                  <a:lnTo>
                    <a:pt x="5058" y="2281"/>
                  </a:lnTo>
                  <a:lnTo>
                    <a:pt x="5058" y="2281"/>
                  </a:lnTo>
                  <a:lnTo>
                    <a:pt x="5058" y="2281"/>
                  </a:lnTo>
                  <a:lnTo>
                    <a:pt x="5083" y="2281"/>
                  </a:lnTo>
                  <a:lnTo>
                    <a:pt x="5083" y="2281"/>
                  </a:lnTo>
                  <a:lnTo>
                    <a:pt x="5083" y="2281"/>
                  </a:lnTo>
                  <a:lnTo>
                    <a:pt x="5083" y="2281"/>
                  </a:lnTo>
                  <a:lnTo>
                    <a:pt x="5083" y="2281"/>
                  </a:lnTo>
                  <a:lnTo>
                    <a:pt x="5083" y="2281"/>
                  </a:lnTo>
                  <a:lnTo>
                    <a:pt x="5083" y="2281"/>
                  </a:lnTo>
                  <a:lnTo>
                    <a:pt x="5083" y="2281"/>
                  </a:lnTo>
                  <a:lnTo>
                    <a:pt x="5083" y="2281"/>
                  </a:lnTo>
                  <a:lnTo>
                    <a:pt x="5083" y="2281"/>
                  </a:lnTo>
                  <a:lnTo>
                    <a:pt x="5083" y="2281"/>
                  </a:lnTo>
                  <a:lnTo>
                    <a:pt x="5083" y="2281"/>
                  </a:lnTo>
                  <a:lnTo>
                    <a:pt x="5108" y="2281"/>
                  </a:lnTo>
                  <a:lnTo>
                    <a:pt x="5108" y="2281"/>
                  </a:lnTo>
                  <a:lnTo>
                    <a:pt x="5108" y="2281"/>
                  </a:lnTo>
                  <a:lnTo>
                    <a:pt x="5108" y="2281"/>
                  </a:lnTo>
                  <a:lnTo>
                    <a:pt x="5108" y="2281"/>
                  </a:lnTo>
                  <a:lnTo>
                    <a:pt x="5108" y="2281"/>
                  </a:lnTo>
                  <a:lnTo>
                    <a:pt x="5108" y="2281"/>
                  </a:lnTo>
                  <a:lnTo>
                    <a:pt x="5108" y="2281"/>
                  </a:lnTo>
                  <a:lnTo>
                    <a:pt x="5108" y="2281"/>
                  </a:lnTo>
                  <a:lnTo>
                    <a:pt x="5108" y="2281"/>
                  </a:lnTo>
                  <a:lnTo>
                    <a:pt x="5108" y="2281"/>
                  </a:lnTo>
                  <a:lnTo>
                    <a:pt x="5108" y="2305"/>
                  </a:lnTo>
                  <a:lnTo>
                    <a:pt x="5108" y="2305"/>
                  </a:lnTo>
                  <a:lnTo>
                    <a:pt x="5108" y="2305"/>
                  </a:lnTo>
                  <a:lnTo>
                    <a:pt x="5133" y="2305"/>
                  </a:lnTo>
                  <a:lnTo>
                    <a:pt x="5133" y="2305"/>
                  </a:lnTo>
                  <a:lnTo>
                    <a:pt x="5133" y="2305"/>
                  </a:lnTo>
                  <a:lnTo>
                    <a:pt x="5133" y="2305"/>
                  </a:lnTo>
                  <a:lnTo>
                    <a:pt x="5133" y="2305"/>
                  </a:lnTo>
                  <a:lnTo>
                    <a:pt x="5108" y="2331"/>
                  </a:lnTo>
                  <a:lnTo>
                    <a:pt x="5133" y="2305"/>
                  </a:lnTo>
                  <a:lnTo>
                    <a:pt x="5133" y="2305"/>
                  </a:lnTo>
                  <a:lnTo>
                    <a:pt x="5158" y="2331"/>
                  </a:lnTo>
                  <a:lnTo>
                    <a:pt x="5158" y="2331"/>
                  </a:lnTo>
                  <a:lnTo>
                    <a:pt x="5158" y="2305"/>
                  </a:lnTo>
                  <a:lnTo>
                    <a:pt x="5182" y="2305"/>
                  </a:lnTo>
                  <a:lnTo>
                    <a:pt x="5182" y="2305"/>
                  </a:lnTo>
                  <a:lnTo>
                    <a:pt x="5207" y="2305"/>
                  </a:lnTo>
                  <a:lnTo>
                    <a:pt x="5232" y="2281"/>
                  </a:lnTo>
                  <a:lnTo>
                    <a:pt x="5257" y="2281"/>
                  </a:lnTo>
                  <a:lnTo>
                    <a:pt x="5281" y="2281"/>
                  </a:lnTo>
                  <a:lnTo>
                    <a:pt x="5281" y="2281"/>
                  </a:lnTo>
                  <a:lnTo>
                    <a:pt x="5307" y="2281"/>
                  </a:lnTo>
                  <a:lnTo>
                    <a:pt x="5331" y="2281"/>
                  </a:lnTo>
                  <a:lnTo>
                    <a:pt x="5331" y="2281"/>
                  </a:lnTo>
                  <a:lnTo>
                    <a:pt x="5356" y="2281"/>
                  </a:lnTo>
                  <a:lnTo>
                    <a:pt x="5356" y="2281"/>
                  </a:lnTo>
                  <a:lnTo>
                    <a:pt x="5381" y="2281"/>
                  </a:lnTo>
                  <a:lnTo>
                    <a:pt x="5381" y="2281"/>
                  </a:lnTo>
                  <a:lnTo>
                    <a:pt x="5381" y="2281"/>
                  </a:lnTo>
                  <a:lnTo>
                    <a:pt x="5406" y="2281"/>
                  </a:lnTo>
                  <a:lnTo>
                    <a:pt x="5406" y="2281"/>
                  </a:lnTo>
                  <a:lnTo>
                    <a:pt x="5406" y="2281"/>
                  </a:lnTo>
                  <a:lnTo>
                    <a:pt x="5406" y="2256"/>
                  </a:lnTo>
                  <a:lnTo>
                    <a:pt x="5406" y="2256"/>
                  </a:lnTo>
                  <a:lnTo>
                    <a:pt x="5406" y="2256"/>
                  </a:lnTo>
                  <a:lnTo>
                    <a:pt x="5406" y="2256"/>
                  </a:lnTo>
                  <a:lnTo>
                    <a:pt x="5406" y="2256"/>
                  </a:lnTo>
                  <a:lnTo>
                    <a:pt x="5406" y="2256"/>
                  </a:lnTo>
                  <a:lnTo>
                    <a:pt x="5381" y="2256"/>
                  </a:lnTo>
                  <a:lnTo>
                    <a:pt x="5381" y="2256"/>
                  </a:lnTo>
                  <a:lnTo>
                    <a:pt x="5406" y="2256"/>
                  </a:lnTo>
                  <a:lnTo>
                    <a:pt x="5406" y="2256"/>
                  </a:lnTo>
                  <a:lnTo>
                    <a:pt x="5406" y="2256"/>
                  </a:lnTo>
                  <a:lnTo>
                    <a:pt x="5406" y="2256"/>
                  </a:lnTo>
                  <a:lnTo>
                    <a:pt x="5406" y="2256"/>
                  </a:lnTo>
                  <a:lnTo>
                    <a:pt x="5406" y="2256"/>
                  </a:lnTo>
                  <a:lnTo>
                    <a:pt x="5406" y="2256"/>
                  </a:lnTo>
                  <a:lnTo>
                    <a:pt x="5406" y="2256"/>
                  </a:lnTo>
                  <a:lnTo>
                    <a:pt x="5406" y="2256"/>
                  </a:lnTo>
                  <a:lnTo>
                    <a:pt x="5406" y="2256"/>
                  </a:lnTo>
                  <a:lnTo>
                    <a:pt x="5406" y="2256"/>
                  </a:lnTo>
                  <a:lnTo>
                    <a:pt x="5431" y="2281"/>
                  </a:lnTo>
                  <a:lnTo>
                    <a:pt x="5431" y="2281"/>
                  </a:lnTo>
                  <a:lnTo>
                    <a:pt x="5431" y="2281"/>
                  </a:lnTo>
                  <a:lnTo>
                    <a:pt x="5431" y="2281"/>
                  </a:lnTo>
                  <a:lnTo>
                    <a:pt x="5431" y="2281"/>
                  </a:lnTo>
                  <a:lnTo>
                    <a:pt x="5431" y="2281"/>
                  </a:lnTo>
                  <a:lnTo>
                    <a:pt x="5406" y="2281"/>
                  </a:lnTo>
                  <a:lnTo>
                    <a:pt x="5406" y="2281"/>
                  </a:lnTo>
                  <a:lnTo>
                    <a:pt x="5406" y="2281"/>
                  </a:lnTo>
                  <a:lnTo>
                    <a:pt x="5406" y="2281"/>
                  </a:lnTo>
                  <a:lnTo>
                    <a:pt x="5406" y="2305"/>
                  </a:lnTo>
                  <a:lnTo>
                    <a:pt x="5406" y="2305"/>
                  </a:lnTo>
                  <a:lnTo>
                    <a:pt x="5406" y="2305"/>
                  </a:lnTo>
                  <a:lnTo>
                    <a:pt x="5406" y="2305"/>
                  </a:lnTo>
                  <a:lnTo>
                    <a:pt x="5406" y="2281"/>
                  </a:lnTo>
                  <a:lnTo>
                    <a:pt x="5406" y="2281"/>
                  </a:lnTo>
                  <a:lnTo>
                    <a:pt x="5406" y="2281"/>
                  </a:lnTo>
                  <a:lnTo>
                    <a:pt x="5406" y="2305"/>
                  </a:lnTo>
                  <a:lnTo>
                    <a:pt x="5406" y="2305"/>
                  </a:lnTo>
                  <a:lnTo>
                    <a:pt x="5406" y="2305"/>
                  </a:lnTo>
                  <a:lnTo>
                    <a:pt x="5406" y="2305"/>
                  </a:lnTo>
                  <a:lnTo>
                    <a:pt x="5406" y="2305"/>
                  </a:lnTo>
                  <a:lnTo>
                    <a:pt x="5431" y="2305"/>
                  </a:lnTo>
                  <a:lnTo>
                    <a:pt x="5431" y="2305"/>
                  </a:lnTo>
                  <a:lnTo>
                    <a:pt x="5455" y="2305"/>
                  </a:lnTo>
                  <a:lnTo>
                    <a:pt x="5480" y="2305"/>
                  </a:lnTo>
                  <a:lnTo>
                    <a:pt x="5480" y="2331"/>
                  </a:lnTo>
                  <a:lnTo>
                    <a:pt x="5480" y="2331"/>
                  </a:lnTo>
                  <a:lnTo>
                    <a:pt x="5505" y="2331"/>
                  </a:lnTo>
                  <a:lnTo>
                    <a:pt x="5505" y="2305"/>
                  </a:lnTo>
                  <a:lnTo>
                    <a:pt x="5530" y="2305"/>
                  </a:lnTo>
                  <a:lnTo>
                    <a:pt x="5530" y="2305"/>
                  </a:lnTo>
                  <a:lnTo>
                    <a:pt x="5554" y="2305"/>
                  </a:lnTo>
                  <a:lnTo>
                    <a:pt x="5554" y="2305"/>
                  </a:lnTo>
                  <a:lnTo>
                    <a:pt x="5554" y="2281"/>
                  </a:lnTo>
                  <a:lnTo>
                    <a:pt x="5579" y="2281"/>
                  </a:lnTo>
                  <a:lnTo>
                    <a:pt x="5579" y="2281"/>
                  </a:lnTo>
                  <a:lnTo>
                    <a:pt x="5579" y="2256"/>
                  </a:lnTo>
                  <a:lnTo>
                    <a:pt x="5579" y="2256"/>
                  </a:lnTo>
                  <a:lnTo>
                    <a:pt x="5579" y="2256"/>
                  </a:lnTo>
                  <a:lnTo>
                    <a:pt x="5579" y="2256"/>
                  </a:lnTo>
                  <a:lnTo>
                    <a:pt x="5603" y="2256"/>
                  </a:lnTo>
                  <a:lnTo>
                    <a:pt x="5603" y="2256"/>
                  </a:lnTo>
                  <a:lnTo>
                    <a:pt x="5603" y="2256"/>
                  </a:lnTo>
                  <a:lnTo>
                    <a:pt x="5579" y="2231"/>
                  </a:lnTo>
                  <a:lnTo>
                    <a:pt x="5603" y="2231"/>
                  </a:lnTo>
                  <a:lnTo>
                    <a:pt x="5603" y="2231"/>
                  </a:lnTo>
                  <a:lnTo>
                    <a:pt x="5603" y="2231"/>
                  </a:lnTo>
                  <a:lnTo>
                    <a:pt x="5603" y="2231"/>
                  </a:lnTo>
                  <a:lnTo>
                    <a:pt x="5603" y="2231"/>
                  </a:lnTo>
                  <a:lnTo>
                    <a:pt x="5603" y="2231"/>
                  </a:lnTo>
                  <a:lnTo>
                    <a:pt x="5603" y="2231"/>
                  </a:lnTo>
                  <a:lnTo>
                    <a:pt x="5603" y="2231"/>
                  </a:lnTo>
                  <a:lnTo>
                    <a:pt x="5603" y="2231"/>
                  </a:lnTo>
                  <a:lnTo>
                    <a:pt x="5603" y="2231"/>
                  </a:lnTo>
                  <a:lnTo>
                    <a:pt x="5603" y="2231"/>
                  </a:lnTo>
                  <a:lnTo>
                    <a:pt x="5629" y="2231"/>
                  </a:lnTo>
                  <a:lnTo>
                    <a:pt x="5629" y="2231"/>
                  </a:lnTo>
                  <a:lnTo>
                    <a:pt x="5629" y="2256"/>
                  </a:lnTo>
                  <a:lnTo>
                    <a:pt x="5629" y="2256"/>
                  </a:lnTo>
                  <a:lnTo>
                    <a:pt x="5653" y="2256"/>
                  </a:lnTo>
                  <a:lnTo>
                    <a:pt x="5653" y="2256"/>
                  </a:lnTo>
                  <a:lnTo>
                    <a:pt x="5653" y="2256"/>
                  </a:lnTo>
                  <a:lnTo>
                    <a:pt x="5678" y="2256"/>
                  </a:lnTo>
                  <a:lnTo>
                    <a:pt x="5678" y="2256"/>
                  </a:lnTo>
                  <a:lnTo>
                    <a:pt x="5678" y="2256"/>
                  </a:lnTo>
                  <a:lnTo>
                    <a:pt x="5678" y="2256"/>
                  </a:lnTo>
                  <a:lnTo>
                    <a:pt x="5678" y="2256"/>
                  </a:lnTo>
                  <a:lnTo>
                    <a:pt x="5653" y="2256"/>
                  </a:lnTo>
                  <a:lnTo>
                    <a:pt x="5653" y="2256"/>
                  </a:lnTo>
                  <a:lnTo>
                    <a:pt x="5653" y="2256"/>
                  </a:lnTo>
                  <a:lnTo>
                    <a:pt x="5629" y="2256"/>
                  </a:lnTo>
                  <a:lnTo>
                    <a:pt x="5629" y="2256"/>
                  </a:lnTo>
                  <a:lnTo>
                    <a:pt x="5629" y="2256"/>
                  </a:lnTo>
                  <a:lnTo>
                    <a:pt x="5629" y="2256"/>
                  </a:lnTo>
                  <a:lnTo>
                    <a:pt x="5629" y="2281"/>
                  </a:lnTo>
                  <a:lnTo>
                    <a:pt x="5629" y="2281"/>
                  </a:lnTo>
                  <a:lnTo>
                    <a:pt x="5629" y="2281"/>
                  </a:lnTo>
                  <a:lnTo>
                    <a:pt x="5629" y="2281"/>
                  </a:lnTo>
                  <a:lnTo>
                    <a:pt x="5629" y="2281"/>
                  </a:lnTo>
                  <a:lnTo>
                    <a:pt x="5629" y="2281"/>
                  </a:lnTo>
                  <a:lnTo>
                    <a:pt x="5629" y="2281"/>
                  </a:lnTo>
                  <a:lnTo>
                    <a:pt x="5629" y="2281"/>
                  </a:lnTo>
                  <a:lnTo>
                    <a:pt x="5629" y="2281"/>
                  </a:lnTo>
                  <a:lnTo>
                    <a:pt x="5629" y="2281"/>
                  </a:lnTo>
                  <a:lnTo>
                    <a:pt x="5629" y="2281"/>
                  </a:lnTo>
                  <a:lnTo>
                    <a:pt x="5629" y="2305"/>
                  </a:lnTo>
                  <a:lnTo>
                    <a:pt x="5629" y="2305"/>
                  </a:lnTo>
                  <a:lnTo>
                    <a:pt x="5653" y="2305"/>
                  </a:lnTo>
                  <a:lnTo>
                    <a:pt x="5653" y="2305"/>
                  </a:lnTo>
                  <a:lnTo>
                    <a:pt x="5653" y="2305"/>
                  </a:lnTo>
                  <a:lnTo>
                    <a:pt x="5653" y="2305"/>
                  </a:lnTo>
                  <a:lnTo>
                    <a:pt x="5653" y="2305"/>
                  </a:lnTo>
                  <a:lnTo>
                    <a:pt x="5629" y="2305"/>
                  </a:lnTo>
                  <a:lnTo>
                    <a:pt x="5629" y="2305"/>
                  </a:lnTo>
                  <a:lnTo>
                    <a:pt x="5629" y="2305"/>
                  </a:lnTo>
                  <a:lnTo>
                    <a:pt x="5629" y="2305"/>
                  </a:lnTo>
                  <a:lnTo>
                    <a:pt x="5653" y="2305"/>
                  </a:lnTo>
                  <a:lnTo>
                    <a:pt x="5629" y="2305"/>
                  </a:lnTo>
                  <a:lnTo>
                    <a:pt x="5629" y="2305"/>
                  </a:lnTo>
                  <a:lnTo>
                    <a:pt x="5629" y="2281"/>
                  </a:lnTo>
                  <a:lnTo>
                    <a:pt x="5629" y="2281"/>
                  </a:lnTo>
                  <a:lnTo>
                    <a:pt x="5629" y="2281"/>
                  </a:lnTo>
                  <a:lnTo>
                    <a:pt x="5629" y="2281"/>
                  </a:lnTo>
                  <a:lnTo>
                    <a:pt x="5629" y="2281"/>
                  </a:lnTo>
                  <a:lnTo>
                    <a:pt x="5629" y="2281"/>
                  </a:lnTo>
                  <a:lnTo>
                    <a:pt x="5629" y="2281"/>
                  </a:lnTo>
                  <a:lnTo>
                    <a:pt x="5629" y="2281"/>
                  </a:lnTo>
                  <a:lnTo>
                    <a:pt x="5629" y="2281"/>
                  </a:lnTo>
                  <a:lnTo>
                    <a:pt x="5629" y="2281"/>
                  </a:lnTo>
                  <a:lnTo>
                    <a:pt x="5629" y="2256"/>
                  </a:lnTo>
                  <a:lnTo>
                    <a:pt x="5629" y="2256"/>
                  </a:lnTo>
                  <a:lnTo>
                    <a:pt x="5629" y="2256"/>
                  </a:lnTo>
                  <a:lnTo>
                    <a:pt x="5603" y="2231"/>
                  </a:lnTo>
                  <a:lnTo>
                    <a:pt x="5603" y="2231"/>
                  </a:lnTo>
                  <a:lnTo>
                    <a:pt x="5603" y="2231"/>
                  </a:lnTo>
                  <a:lnTo>
                    <a:pt x="5603" y="2231"/>
                  </a:lnTo>
                  <a:lnTo>
                    <a:pt x="5603" y="2256"/>
                  </a:lnTo>
                  <a:lnTo>
                    <a:pt x="5603" y="2256"/>
                  </a:lnTo>
                  <a:lnTo>
                    <a:pt x="5603" y="2256"/>
                  </a:lnTo>
                  <a:lnTo>
                    <a:pt x="5603" y="2256"/>
                  </a:lnTo>
                  <a:lnTo>
                    <a:pt x="5603" y="2256"/>
                  </a:lnTo>
                  <a:lnTo>
                    <a:pt x="5603" y="2256"/>
                  </a:lnTo>
                  <a:lnTo>
                    <a:pt x="5603" y="2256"/>
                  </a:lnTo>
                  <a:lnTo>
                    <a:pt x="5603" y="2256"/>
                  </a:lnTo>
                  <a:lnTo>
                    <a:pt x="5603" y="2256"/>
                  </a:lnTo>
                  <a:lnTo>
                    <a:pt x="5603" y="2281"/>
                  </a:lnTo>
                  <a:lnTo>
                    <a:pt x="5603" y="2281"/>
                  </a:lnTo>
                  <a:lnTo>
                    <a:pt x="5603" y="2281"/>
                  </a:lnTo>
                  <a:lnTo>
                    <a:pt x="5603" y="2281"/>
                  </a:lnTo>
                  <a:lnTo>
                    <a:pt x="5603" y="2281"/>
                  </a:lnTo>
                  <a:lnTo>
                    <a:pt x="5603" y="2281"/>
                  </a:lnTo>
                  <a:lnTo>
                    <a:pt x="5603" y="2305"/>
                  </a:lnTo>
                  <a:lnTo>
                    <a:pt x="5603" y="2305"/>
                  </a:lnTo>
                  <a:lnTo>
                    <a:pt x="5603" y="2305"/>
                  </a:lnTo>
                  <a:lnTo>
                    <a:pt x="5603" y="2305"/>
                  </a:lnTo>
                  <a:lnTo>
                    <a:pt x="5603" y="2305"/>
                  </a:lnTo>
                  <a:lnTo>
                    <a:pt x="5603" y="2331"/>
                  </a:lnTo>
                  <a:lnTo>
                    <a:pt x="5603" y="2331"/>
                  </a:lnTo>
                  <a:lnTo>
                    <a:pt x="5603" y="2331"/>
                  </a:lnTo>
                  <a:lnTo>
                    <a:pt x="5603" y="2331"/>
                  </a:lnTo>
                  <a:lnTo>
                    <a:pt x="5603" y="2331"/>
                  </a:lnTo>
                  <a:lnTo>
                    <a:pt x="5603" y="2331"/>
                  </a:lnTo>
                  <a:lnTo>
                    <a:pt x="5603" y="2331"/>
                  </a:lnTo>
                  <a:lnTo>
                    <a:pt x="5603" y="2331"/>
                  </a:lnTo>
                  <a:lnTo>
                    <a:pt x="5603" y="2331"/>
                  </a:lnTo>
                  <a:lnTo>
                    <a:pt x="5603" y="2331"/>
                  </a:lnTo>
                  <a:lnTo>
                    <a:pt x="5603" y="2331"/>
                  </a:lnTo>
                  <a:lnTo>
                    <a:pt x="5603" y="2331"/>
                  </a:lnTo>
                  <a:lnTo>
                    <a:pt x="5603" y="2331"/>
                  </a:lnTo>
                  <a:lnTo>
                    <a:pt x="5603" y="2331"/>
                  </a:lnTo>
                  <a:lnTo>
                    <a:pt x="5579" y="2331"/>
                  </a:lnTo>
                  <a:lnTo>
                    <a:pt x="5579" y="2331"/>
                  </a:lnTo>
                  <a:lnTo>
                    <a:pt x="5603" y="2355"/>
                  </a:lnTo>
                  <a:lnTo>
                    <a:pt x="5629" y="2355"/>
                  </a:lnTo>
                  <a:lnTo>
                    <a:pt x="5629" y="2355"/>
                  </a:lnTo>
                  <a:lnTo>
                    <a:pt x="5629" y="2355"/>
                  </a:lnTo>
                  <a:lnTo>
                    <a:pt x="5629" y="2355"/>
                  </a:lnTo>
                  <a:lnTo>
                    <a:pt x="5629" y="2355"/>
                  </a:lnTo>
                  <a:lnTo>
                    <a:pt x="5629" y="2355"/>
                  </a:lnTo>
                  <a:lnTo>
                    <a:pt x="5629" y="2355"/>
                  </a:lnTo>
                  <a:lnTo>
                    <a:pt x="5629" y="2355"/>
                  </a:lnTo>
                  <a:lnTo>
                    <a:pt x="5653" y="2355"/>
                  </a:lnTo>
                  <a:lnTo>
                    <a:pt x="5653" y="2355"/>
                  </a:lnTo>
                  <a:lnTo>
                    <a:pt x="5653" y="2355"/>
                  </a:lnTo>
                  <a:lnTo>
                    <a:pt x="5653" y="2355"/>
                  </a:lnTo>
                  <a:lnTo>
                    <a:pt x="5629" y="2355"/>
                  </a:lnTo>
                  <a:lnTo>
                    <a:pt x="5629" y="2355"/>
                  </a:lnTo>
                  <a:lnTo>
                    <a:pt x="5629" y="2355"/>
                  </a:lnTo>
                  <a:lnTo>
                    <a:pt x="5629" y="2355"/>
                  </a:lnTo>
                  <a:lnTo>
                    <a:pt x="5629" y="2355"/>
                  </a:lnTo>
                  <a:lnTo>
                    <a:pt x="5629" y="2355"/>
                  </a:lnTo>
                  <a:lnTo>
                    <a:pt x="5653" y="2355"/>
                  </a:lnTo>
                  <a:lnTo>
                    <a:pt x="5653" y="2355"/>
                  </a:lnTo>
                  <a:lnTo>
                    <a:pt x="5653" y="2355"/>
                  </a:lnTo>
                  <a:lnTo>
                    <a:pt x="5653" y="2355"/>
                  </a:lnTo>
                  <a:lnTo>
                    <a:pt x="5653" y="2355"/>
                  </a:lnTo>
                  <a:lnTo>
                    <a:pt x="5653" y="2355"/>
                  </a:lnTo>
                  <a:lnTo>
                    <a:pt x="5653" y="2355"/>
                  </a:lnTo>
                  <a:lnTo>
                    <a:pt x="5653" y="2355"/>
                  </a:lnTo>
                  <a:lnTo>
                    <a:pt x="5653" y="2355"/>
                  </a:lnTo>
                  <a:lnTo>
                    <a:pt x="5653" y="2355"/>
                  </a:lnTo>
                  <a:lnTo>
                    <a:pt x="5653" y="2355"/>
                  </a:lnTo>
                  <a:lnTo>
                    <a:pt x="5653" y="2355"/>
                  </a:lnTo>
                  <a:lnTo>
                    <a:pt x="5653" y="2355"/>
                  </a:lnTo>
                  <a:lnTo>
                    <a:pt x="5653" y="2355"/>
                  </a:lnTo>
                  <a:lnTo>
                    <a:pt x="5653" y="2355"/>
                  </a:lnTo>
                  <a:lnTo>
                    <a:pt x="5653" y="2355"/>
                  </a:lnTo>
                  <a:lnTo>
                    <a:pt x="5653" y="2355"/>
                  </a:lnTo>
                  <a:lnTo>
                    <a:pt x="5678" y="2355"/>
                  </a:lnTo>
                  <a:lnTo>
                    <a:pt x="5678" y="2355"/>
                  </a:lnTo>
                  <a:lnTo>
                    <a:pt x="5678" y="2380"/>
                  </a:lnTo>
                  <a:lnTo>
                    <a:pt x="5653" y="2355"/>
                  </a:lnTo>
                  <a:lnTo>
                    <a:pt x="5653" y="2355"/>
                  </a:lnTo>
                  <a:lnTo>
                    <a:pt x="5678" y="2380"/>
                  </a:lnTo>
                  <a:lnTo>
                    <a:pt x="5703" y="2380"/>
                  </a:lnTo>
                  <a:lnTo>
                    <a:pt x="5703" y="2380"/>
                  </a:lnTo>
                  <a:lnTo>
                    <a:pt x="5703" y="2380"/>
                  </a:lnTo>
                  <a:lnTo>
                    <a:pt x="5728" y="2380"/>
                  </a:lnTo>
                  <a:lnTo>
                    <a:pt x="5728" y="2380"/>
                  </a:lnTo>
                  <a:lnTo>
                    <a:pt x="5728" y="2380"/>
                  </a:lnTo>
                  <a:lnTo>
                    <a:pt x="5728" y="2380"/>
                  </a:lnTo>
                  <a:lnTo>
                    <a:pt x="5728" y="2380"/>
                  </a:lnTo>
                  <a:lnTo>
                    <a:pt x="5728" y="2380"/>
                  </a:lnTo>
                  <a:lnTo>
                    <a:pt x="5728" y="2380"/>
                  </a:lnTo>
                  <a:lnTo>
                    <a:pt x="5728" y="2380"/>
                  </a:lnTo>
                  <a:lnTo>
                    <a:pt x="5728" y="2380"/>
                  </a:lnTo>
                  <a:lnTo>
                    <a:pt x="5728" y="2380"/>
                  </a:lnTo>
                  <a:lnTo>
                    <a:pt x="5728" y="2380"/>
                  </a:lnTo>
                  <a:lnTo>
                    <a:pt x="5753" y="2380"/>
                  </a:lnTo>
                  <a:lnTo>
                    <a:pt x="5753" y="2380"/>
                  </a:lnTo>
                  <a:lnTo>
                    <a:pt x="5753" y="2380"/>
                  </a:lnTo>
                  <a:lnTo>
                    <a:pt x="5753" y="2380"/>
                  </a:lnTo>
                  <a:lnTo>
                    <a:pt x="5753" y="2380"/>
                  </a:lnTo>
                  <a:lnTo>
                    <a:pt x="5753" y="2380"/>
                  </a:lnTo>
                  <a:lnTo>
                    <a:pt x="5753" y="2380"/>
                  </a:lnTo>
                  <a:lnTo>
                    <a:pt x="5753" y="2380"/>
                  </a:lnTo>
                  <a:lnTo>
                    <a:pt x="5753" y="2380"/>
                  </a:lnTo>
                  <a:lnTo>
                    <a:pt x="5753" y="2380"/>
                  </a:lnTo>
                  <a:lnTo>
                    <a:pt x="5728" y="2404"/>
                  </a:lnTo>
                  <a:lnTo>
                    <a:pt x="5728" y="2404"/>
                  </a:lnTo>
                  <a:lnTo>
                    <a:pt x="5753" y="2380"/>
                  </a:lnTo>
                  <a:lnTo>
                    <a:pt x="5753" y="2380"/>
                  </a:lnTo>
                  <a:lnTo>
                    <a:pt x="5753" y="2404"/>
                  </a:lnTo>
                  <a:lnTo>
                    <a:pt x="5753" y="2404"/>
                  </a:lnTo>
                  <a:lnTo>
                    <a:pt x="5753" y="2404"/>
                  </a:lnTo>
                  <a:lnTo>
                    <a:pt x="5753" y="2404"/>
                  </a:lnTo>
                  <a:lnTo>
                    <a:pt x="5753" y="2404"/>
                  </a:lnTo>
                  <a:lnTo>
                    <a:pt x="5777" y="2404"/>
                  </a:lnTo>
                  <a:lnTo>
                    <a:pt x="5777" y="2404"/>
                  </a:lnTo>
                  <a:lnTo>
                    <a:pt x="5777" y="2404"/>
                  </a:lnTo>
                  <a:lnTo>
                    <a:pt x="5777" y="2404"/>
                  </a:lnTo>
                  <a:lnTo>
                    <a:pt x="5803" y="2430"/>
                  </a:lnTo>
                  <a:lnTo>
                    <a:pt x="5827" y="2430"/>
                  </a:lnTo>
                  <a:lnTo>
                    <a:pt x="5827" y="2430"/>
                  </a:lnTo>
                  <a:lnTo>
                    <a:pt x="5827" y="2430"/>
                  </a:lnTo>
                  <a:lnTo>
                    <a:pt x="5827" y="2430"/>
                  </a:lnTo>
                  <a:lnTo>
                    <a:pt x="5827" y="2430"/>
                  </a:lnTo>
                  <a:lnTo>
                    <a:pt x="5827" y="2454"/>
                  </a:lnTo>
                  <a:lnTo>
                    <a:pt x="5827" y="2454"/>
                  </a:lnTo>
                  <a:lnTo>
                    <a:pt x="5827" y="2454"/>
                  </a:lnTo>
                  <a:lnTo>
                    <a:pt x="5827" y="2454"/>
                  </a:lnTo>
                  <a:lnTo>
                    <a:pt x="5827" y="2454"/>
                  </a:lnTo>
                  <a:lnTo>
                    <a:pt x="5852" y="2454"/>
                  </a:lnTo>
                  <a:lnTo>
                    <a:pt x="5852" y="2454"/>
                  </a:lnTo>
                  <a:lnTo>
                    <a:pt x="5852" y="2479"/>
                  </a:lnTo>
                  <a:lnTo>
                    <a:pt x="5852" y="2479"/>
                  </a:lnTo>
                  <a:lnTo>
                    <a:pt x="5852" y="2479"/>
                  </a:lnTo>
                  <a:lnTo>
                    <a:pt x="5876" y="2454"/>
                  </a:lnTo>
                  <a:lnTo>
                    <a:pt x="5876" y="2454"/>
                  </a:lnTo>
                  <a:lnTo>
                    <a:pt x="5876" y="2454"/>
                  </a:lnTo>
                  <a:lnTo>
                    <a:pt x="5876" y="2454"/>
                  </a:lnTo>
                  <a:lnTo>
                    <a:pt x="5876" y="2454"/>
                  </a:lnTo>
                  <a:lnTo>
                    <a:pt x="5876" y="2454"/>
                  </a:lnTo>
                  <a:lnTo>
                    <a:pt x="5876" y="2454"/>
                  </a:lnTo>
                  <a:lnTo>
                    <a:pt x="5876" y="2454"/>
                  </a:lnTo>
                  <a:lnTo>
                    <a:pt x="5876" y="2454"/>
                  </a:lnTo>
                  <a:lnTo>
                    <a:pt x="5876" y="2454"/>
                  </a:lnTo>
                  <a:lnTo>
                    <a:pt x="5876" y="2454"/>
                  </a:lnTo>
                  <a:lnTo>
                    <a:pt x="5876" y="2454"/>
                  </a:lnTo>
                  <a:lnTo>
                    <a:pt x="5876" y="2479"/>
                  </a:lnTo>
                  <a:lnTo>
                    <a:pt x="5876" y="2479"/>
                  </a:lnTo>
                  <a:lnTo>
                    <a:pt x="5852" y="2479"/>
                  </a:lnTo>
                  <a:lnTo>
                    <a:pt x="5852" y="2479"/>
                  </a:lnTo>
                  <a:lnTo>
                    <a:pt x="5852" y="2479"/>
                  </a:lnTo>
                  <a:lnTo>
                    <a:pt x="5852" y="2479"/>
                  </a:lnTo>
                  <a:lnTo>
                    <a:pt x="5876" y="2479"/>
                  </a:lnTo>
                  <a:lnTo>
                    <a:pt x="5876" y="2479"/>
                  </a:lnTo>
                  <a:lnTo>
                    <a:pt x="5876" y="2479"/>
                  </a:lnTo>
                  <a:lnTo>
                    <a:pt x="5876" y="2479"/>
                  </a:lnTo>
                  <a:lnTo>
                    <a:pt x="5902" y="2479"/>
                  </a:lnTo>
                  <a:lnTo>
                    <a:pt x="5902" y="2479"/>
                  </a:lnTo>
                  <a:lnTo>
                    <a:pt x="5902" y="2479"/>
                  </a:lnTo>
                  <a:lnTo>
                    <a:pt x="5902" y="2479"/>
                  </a:lnTo>
                  <a:lnTo>
                    <a:pt x="5902" y="2504"/>
                  </a:lnTo>
                  <a:lnTo>
                    <a:pt x="5902" y="2504"/>
                  </a:lnTo>
                  <a:lnTo>
                    <a:pt x="5926" y="2504"/>
                  </a:lnTo>
                  <a:lnTo>
                    <a:pt x="5926" y="2504"/>
                  </a:lnTo>
                  <a:lnTo>
                    <a:pt x="5926" y="2504"/>
                  </a:lnTo>
                  <a:lnTo>
                    <a:pt x="5926" y="2504"/>
                  </a:lnTo>
                  <a:lnTo>
                    <a:pt x="5926" y="2504"/>
                  </a:lnTo>
                  <a:lnTo>
                    <a:pt x="5926" y="2504"/>
                  </a:lnTo>
                  <a:lnTo>
                    <a:pt x="5951" y="2504"/>
                  </a:lnTo>
                  <a:lnTo>
                    <a:pt x="5951" y="2504"/>
                  </a:lnTo>
                  <a:lnTo>
                    <a:pt x="5951" y="2504"/>
                  </a:lnTo>
                  <a:lnTo>
                    <a:pt x="5951" y="2504"/>
                  </a:lnTo>
                  <a:lnTo>
                    <a:pt x="5951" y="2504"/>
                  </a:lnTo>
                  <a:lnTo>
                    <a:pt x="5951" y="2504"/>
                  </a:lnTo>
                  <a:lnTo>
                    <a:pt x="5951" y="2504"/>
                  </a:lnTo>
                  <a:lnTo>
                    <a:pt x="5951" y="2504"/>
                  </a:lnTo>
                  <a:lnTo>
                    <a:pt x="5951" y="2504"/>
                  </a:lnTo>
                  <a:lnTo>
                    <a:pt x="5951" y="2504"/>
                  </a:lnTo>
                  <a:lnTo>
                    <a:pt x="5951" y="2504"/>
                  </a:lnTo>
                  <a:lnTo>
                    <a:pt x="5951" y="2504"/>
                  </a:lnTo>
                  <a:lnTo>
                    <a:pt x="5951" y="2504"/>
                  </a:lnTo>
                  <a:lnTo>
                    <a:pt x="5951" y="2504"/>
                  </a:lnTo>
                  <a:lnTo>
                    <a:pt x="5951" y="2504"/>
                  </a:lnTo>
                  <a:lnTo>
                    <a:pt x="5951" y="2504"/>
                  </a:lnTo>
                  <a:lnTo>
                    <a:pt x="5951" y="2504"/>
                  </a:lnTo>
                  <a:lnTo>
                    <a:pt x="5976" y="2504"/>
                  </a:lnTo>
                  <a:lnTo>
                    <a:pt x="5976" y="2504"/>
                  </a:lnTo>
                  <a:lnTo>
                    <a:pt x="5976" y="2504"/>
                  </a:lnTo>
                  <a:lnTo>
                    <a:pt x="5976" y="2504"/>
                  </a:lnTo>
                  <a:lnTo>
                    <a:pt x="5976" y="2504"/>
                  </a:lnTo>
                  <a:lnTo>
                    <a:pt x="5976" y="2504"/>
                  </a:lnTo>
                  <a:lnTo>
                    <a:pt x="5976" y="2504"/>
                  </a:lnTo>
                  <a:lnTo>
                    <a:pt x="5976" y="2504"/>
                  </a:lnTo>
                  <a:lnTo>
                    <a:pt x="5976" y="2504"/>
                  </a:lnTo>
                  <a:lnTo>
                    <a:pt x="5976" y="2504"/>
                  </a:lnTo>
                  <a:lnTo>
                    <a:pt x="5976" y="2504"/>
                  </a:lnTo>
                  <a:lnTo>
                    <a:pt x="5976" y="2504"/>
                  </a:lnTo>
                  <a:lnTo>
                    <a:pt x="5976" y="2504"/>
                  </a:lnTo>
                  <a:lnTo>
                    <a:pt x="5976" y="2504"/>
                  </a:lnTo>
                  <a:lnTo>
                    <a:pt x="5976" y="2504"/>
                  </a:lnTo>
                  <a:lnTo>
                    <a:pt x="5976" y="2504"/>
                  </a:lnTo>
                  <a:lnTo>
                    <a:pt x="5976" y="2504"/>
                  </a:lnTo>
                  <a:lnTo>
                    <a:pt x="5976" y="2504"/>
                  </a:lnTo>
                  <a:lnTo>
                    <a:pt x="5976" y="2529"/>
                  </a:lnTo>
                  <a:lnTo>
                    <a:pt x="5976" y="2529"/>
                  </a:lnTo>
                  <a:lnTo>
                    <a:pt x="5976" y="2529"/>
                  </a:lnTo>
                  <a:lnTo>
                    <a:pt x="5976" y="2529"/>
                  </a:lnTo>
                  <a:lnTo>
                    <a:pt x="5976" y="2529"/>
                  </a:lnTo>
                  <a:lnTo>
                    <a:pt x="5976" y="2529"/>
                  </a:lnTo>
                  <a:lnTo>
                    <a:pt x="5976" y="2529"/>
                  </a:lnTo>
                  <a:lnTo>
                    <a:pt x="5976" y="2529"/>
                  </a:lnTo>
                  <a:lnTo>
                    <a:pt x="6000" y="2529"/>
                  </a:lnTo>
                  <a:lnTo>
                    <a:pt x="6000" y="2529"/>
                  </a:lnTo>
                  <a:lnTo>
                    <a:pt x="6000" y="2529"/>
                  </a:lnTo>
                  <a:lnTo>
                    <a:pt x="6000" y="2504"/>
                  </a:lnTo>
                  <a:lnTo>
                    <a:pt x="6000" y="2504"/>
                  </a:lnTo>
                  <a:lnTo>
                    <a:pt x="6000" y="2504"/>
                  </a:lnTo>
                  <a:lnTo>
                    <a:pt x="6000" y="2504"/>
                  </a:lnTo>
                  <a:lnTo>
                    <a:pt x="5976" y="2504"/>
                  </a:lnTo>
                  <a:lnTo>
                    <a:pt x="5976" y="2504"/>
                  </a:lnTo>
                  <a:lnTo>
                    <a:pt x="5976" y="2504"/>
                  </a:lnTo>
                  <a:lnTo>
                    <a:pt x="5976" y="2504"/>
                  </a:lnTo>
                  <a:lnTo>
                    <a:pt x="5976" y="2504"/>
                  </a:lnTo>
                  <a:lnTo>
                    <a:pt x="6000" y="2504"/>
                  </a:lnTo>
                  <a:lnTo>
                    <a:pt x="6000" y="2504"/>
                  </a:lnTo>
                  <a:lnTo>
                    <a:pt x="6000" y="2504"/>
                  </a:lnTo>
                  <a:lnTo>
                    <a:pt x="6000" y="2504"/>
                  </a:lnTo>
                  <a:lnTo>
                    <a:pt x="6000" y="2504"/>
                  </a:lnTo>
                  <a:lnTo>
                    <a:pt x="6000" y="2504"/>
                  </a:lnTo>
                  <a:lnTo>
                    <a:pt x="6000" y="2504"/>
                  </a:lnTo>
                  <a:lnTo>
                    <a:pt x="6000" y="2504"/>
                  </a:lnTo>
                  <a:lnTo>
                    <a:pt x="6000" y="2504"/>
                  </a:lnTo>
                  <a:lnTo>
                    <a:pt x="6000" y="2504"/>
                  </a:lnTo>
                  <a:lnTo>
                    <a:pt x="6000" y="2504"/>
                  </a:lnTo>
                  <a:lnTo>
                    <a:pt x="6000" y="2504"/>
                  </a:lnTo>
                  <a:lnTo>
                    <a:pt x="6000" y="2504"/>
                  </a:lnTo>
                  <a:lnTo>
                    <a:pt x="6000" y="2479"/>
                  </a:lnTo>
                  <a:lnTo>
                    <a:pt x="6000" y="2479"/>
                  </a:lnTo>
                  <a:lnTo>
                    <a:pt x="6000" y="2479"/>
                  </a:lnTo>
                  <a:lnTo>
                    <a:pt x="6000" y="2479"/>
                  </a:lnTo>
                  <a:lnTo>
                    <a:pt x="6000" y="2479"/>
                  </a:lnTo>
                  <a:lnTo>
                    <a:pt x="6000" y="2479"/>
                  </a:lnTo>
                  <a:lnTo>
                    <a:pt x="6000" y="2479"/>
                  </a:lnTo>
                  <a:lnTo>
                    <a:pt x="6000" y="2479"/>
                  </a:lnTo>
                  <a:lnTo>
                    <a:pt x="6000" y="2479"/>
                  </a:lnTo>
                  <a:lnTo>
                    <a:pt x="6000" y="2479"/>
                  </a:lnTo>
                  <a:lnTo>
                    <a:pt x="6000" y="2479"/>
                  </a:lnTo>
                  <a:lnTo>
                    <a:pt x="6000" y="2504"/>
                  </a:lnTo>
                  <a:lnTo>
                    <a:pt x="6000" y="2504"/>
                  </a:lnTo>
                  <a:lnTo>
                    <a:pt x="6000" y="2504"/>
                  </a:lnTo>
                  <a:lnTo>
                    <a:pt x="6000" y="2504"/>
                  </a:lnTo>
                  <a:lnTo>
                    <a:pt x="6000" y="2504"/>
                  </a:lnTo>
                  <a:lnTo>
                    <a:pt x="6000" y="2504"/>
                  </a:lnTo>
                  <a:lnTo>
                    <a:pt x="6000" y="2504"/>
                  </a:lnTo>
                  <a:lnTo>
                    <a:pt x="6000" y="2504"/>
                  </a:lnTo>
                  <a:lnTo>
                    <a:pt x="6000" y="2504"/>
                  </a:lnTo>
                  <a:lnTo>
                    <a:pt x="6000" y="2504"/>
                  </a:lnTo>
                  <a:lnTo>
                    <a:pt x="5976" y="2504"/>
                  </a:lnTo>
                  <a:lnTo>
                    <a:pt x="6000" y="2479"/>
                  </a:lnTo>
                  <a:lnTo>
                    <a:pt x="6000" y="2479"/>
                  </a:lnTo>
                  <a:lnTo>
                    <a:pt x="6000" y="2479"/>
                  </a:lnTo>
                  <a:lnTo>
                    <a:pt x="6000" y="2479"/>
                  </a:lnTo>
                  <a:lnTo>
                    <a:pt x="6000" y="2479"/>
                  </a:lnTo>
                  <a:lnTo>
                    <a:pt x="6000" y="2479"/>
                  </a:lnTo>
                  <a:lnTo>
                    <a:pt x="6000" y="2479"/>
                  </a:lnTo>
                  <a:lnTo>
                    <a:pt x="6000" y="2479"/>
                  </a:lnTo>
                  <a:lnTo>
                    <a:pt x="6000" y="2479"/>
                  </a:lnTo>
                  <a:lnTo>
                    <a:pt x="6000" y="2479"/>
                  </a:lnTo>
                  <a:lnTo>
                    <a:pt x="6000" y="2479"/>
                  </a:lnTo>
                  <a:lnTo>
                    <a:pt x="6000" y="2479"/>
                  </a:lnTo>
                  <a:lnTo>
                    <a:pt x="6000" y="2479"/>
                  </a:lnTo>
                  <a:lnTo>
                    <a:pt x="6000" y="2479"/>
                  </a:lnTo>
                  <a:lnTo>
                    <a:pt x="6000" y="2479"/>
                  </a:lnTo>
                  <a:lnTo>
                    <a:pt x="6026" y="2479"/>
                  </a:lnTo>
                  <a:lnTo>
                    <a:pt x="6026" y="2479"/>
                  </a:lnTo>
                  <a:lnTo>
                    <a:pt x="6026" y="2479"/>
                  </a:lnTo>
                  <a:lnTo>
                    <a:pt x="6026" y="2504"/>
                  </a:lnTo>
                  <a:lnTo>
                    <a:pt x="6026" y="2504"/>
                  </a:lnTo>
                  <a:lnTo>
                    <a:pt x="6026" y="2504"/>
                  </a:lnTo>
                  <a:lnTo>
                    <a:pt x="6026" y="2504"/>
                  </a:lnTo>
                  <a:lnTo>
                    <a:pt x="6026" y="2479"/>
                  </a:lnTo>
                  <a:lnTo>
                    <a:pt x="6050" y="2479"/>
                  </a:lnTo>
                  <a:lnTo>
                    <a:pt x="6050" y="2479"/>
                  </a:lnTo>
                  <a:lnTo>
                    <a:pt x="6050" y="2479"/>
                  </a:lnTo>
                  <a:lnTo>
                    <a:pt x="6050" y="2479"/>
                  </a:lnTo>
                  <a:lnTo>
                    <a:pt x="6050" y="2479"/>
                  </a:lnTo>
                  <a:lnTo>
                    <a:pt x="6026" y="2454"/>
                  </a:lnTo>
                  <a:lnTo>
                    <a:pt x="6026" y="2454"/>
                  </a:lnTo>
                  <a:lnTo>
                    <a:pt x="6026" y="2454"/>
                  </a:lnTo>
                  <a:lnTo>
                    <a:pt x="6026" y="2454"/>
                  </a:lnTo>
                  <a:lnTo>
                    <a:pt x="6026" y="2454"/>
                  </a:lnTo>
                  <a:lnTo>
                    <a:pt x="6026" y="2454"/>
                  </a:lnTo>
                  <a:lnTo>
                    <a:pt x="6026" y="2454"/>
                  </a:lnTo>
                  <a:lnTo>
                    <a:pt x="6026" y="2454"/>
                  </a:lnTo>
                  <a:lnTo>
                    <a:pt x="6026" y="2454"/>
                  </a:lnTo>
                  <a:lnTo>
                    <a:pt x="6026" y="2454"/>
                  </a:lnTo>
                  <a:lnTo>
                    <a:pt x="6026" y="2454"/>
                  </a:lnTo>
                  <a:lnTo>
                    <a:pt x="6026" y="2454"/>
                  </a:lnTo>
                  <a:lnTo>
                    <a:pt x="6026" y="2454"/>
                  </a:lnTo>
                  <a:lnTo>
                    <a:pt x="6026" y="2454"/>
                  </a:lnTo>
                  <a:lnTo>
                    <a:pt x="6026" y="2454"/>
                  </a:lnTo>
                  <a:lnTo>
                    <a:pt x="6026" y="2454"/>
                  </a:lnTo>
                  <a:lnTo>
                    <a:pt x="6026" y="2454"/>
                  </a:lnTo>
                  <a:lnTo>
                    <a:pt x="6026" y="2454"/>
                  </a:lnTo>
                  <a:lnTo>
                    <a:pt x="6026" y="2454"/>
                  </a:lnTo>
                  <a:lnTo>
                    <a:pt x="6026" y="2454"/>
                  </a:lnTo>
                  <a:lnTo>
                    <a:pt x="6026" y="2454"/>
                  </a:lnTo>
                  <a:lnTo>
                    <a:pt x="6026" y="2454"/>
                  </a:lnTo>
                  <a:lnTo>
                    <a:pt x="6026" y="2454"/>
                  </a:lnTo>
                  <a:lnTo>
                    <a:pt x="6026" y="2454"/>
                  </a:lnTo>
                  <a:lnTo>
                    <a:pt x="6026" y="2430"/>
                  </a:lnTo>
                  <a:lnTo>
                    <a:pt x="6026" y="2430"/>
                  </a:lnTo>
                  <a:lnTo>
                    <a:pt x="6026" y="2430"/>
                  </a:lnTo>
                  <a:lnTo>
                    <a:pt x="6026" y="2430"/>
                  </a:lnTo>
                  <a:lnTo>
                    <a:pt x="6026" y="2430"/>
                  </a:lnTo>
                  <a:lnTo>
                    <a:pt x="6000" y="2430"/>
                  </a:lnTo>
                  <a:lnTo>
                    <a:pt x="6026" y="2430"/>
                  </a:lnTo>
                  <a:lnTo>
                    <a:pt x="6026" y="2430"/>
                  </a:lnTo>
                  <a:lnTo>
                    <a:pt x="6026" y="2430"/>
                  </a:lnTo>
                  <a:lnTo>
                    <a:pt x="6026" y="2430"/>
                  </a:lnTo>
                  <a:lnTo>
                    <a:pt x="6000" y="2430"/>
                  </a:lnTo>
                  <a:lnTo>
                    <a:pt x="6000" y="2430"/>
                  </a:lnTo>
                  <a:lnTo>
                    <a:pt x="6000" y="2430"/>
                  </a:lnTo>
                  <a:lnTo>
                    <a:pt x="6000" y="2430"/>
                  </a:lnTo>
                  <a:lnTo>
                    <a:pt x="6000" y="2430"/>
                  </a:lnTo>
                  <a:lnTo>
                    <a:pt x="6000" y="2430"/>
                  </a:lnTo>
                  <a:lnTo>
                    <a:pt x="6000" y="2430"/>
                  </a:lnTo>
                  <a:lnTo>
                    <a:pt x="6000" y="2430"/>
                  </a:lnTo>
                  <a:lnTo>
                    <a:pt x="6000" y="2430"/>
                  </a:lnTo>
                  <a:lnTo>
                    <a:pt x="6000" y="2430"/>
                  </a:lnTo>
                  <a:lnTo>
                    <a:pt x="6000" y="2430"/>
                  </a:lnTo>
                  <a:lnTo>
                    <a:pt x="6000" y="2430"/>
                  </a:lnTo>
                  <a:lnTo>
                    <a:pt x="6000" y="2430"/>
                  </a:lnTo>
                  <a:lnTo>
                    <a:pt x="6000" y="2430"/>
                  </a:lnTo>
                  <a:lnTo>
                    <a:pt x="6000" y="2430"/>
                  </a:lnTo>
                  <a:lnTo>
                    <a:pt x="6000" y="2430"/>
                  </a:lnTo>
                  <a:lnTo>
                    <a:pt x="6000" y="2430"/>
                  </a:lnTo>
                  <a:lnTo>
                    <a:pt x="6000" y="2430"/>
                  </a:lnTo>
                  <a:lnTo>
                    <a:pt x="6000" y="2430"/>
                  </a:lnTo>
                  <a:lnTo>
                    <a:pt x="5976" y="2430"/>
                  </a:lnTo>
                  <a:lnTo>
                    <a:pt x="5976" y="2454"/>
                  </a:lnTo>
                  <a:lnTo>
                    <a:pt x="5976" y="2454"/>
                  </a:lnTo>
                  <a:lnTo>
                    <a:pt x="5976" y="2454"/>
                  </a:lnTo>
                  <a:lnTo>
                    <a:pt x="5976" y="2454"/>
                  </a:lnTo>
                  <a:lnTo>
                    <a:pt x="5976" y="2430"/>
                  </a:lnTo>
                  <a:lnTo>
                    <a:pt x="5976" y="2430"/>
                  </a:lnTo>
                  <a:lnTo>
                    <a:pt x="5976" y="2430"/>
                  </a:lnTo>
                  <a:lnTo>
                    <a:pt x="6000" y="2430"/>
                  </a:lnTo>
                  <a:lnTo>
                    <a:pt x="6000" y="2430"/>
                  </a:lnTo>
                  <a:lnTo>
                    <a:pt x="6000" y="2430"/>
                  </a:lnTo>
                  <a:lnTo>
                    <a:pt x="6000" y="2430"/>
                  </a:lnTo>
                  <a:lnTo>
                    <a:pt x="6000" y="2430"/>
                  </a:lnTo>
                  <a:lnTo>
                    <a:pt x="6000" y="2430"/>
                  </a:lnTo>
                  <a:lnTo>
                    <a:pt x="6000" y="2404"/>
                  </a:lnTo>
                  <a:lnTo>
                    <a:pt x="5976" y="2404"/>
                  </a:lnTo>
                  <a:lnTo>
                    <a:pt x="5976" y="2404"/>
                  </a:lnTo>
                  <a:lnTo>
                    <a:pt x="5976" y="2404"/>
                  </a:lnTo>
                  <a:lnTo>
                    <a:pt x="5976" y="2430"/>
                  </a:lnTo>
                  <a:lnTo>
                    <a:pt x="5976" y="2430"/>
                  </a:lnTo>
                  <a:lnTo>
                    <a:pt x="5976" y="2430"/>
                  </a:lnTo>
                  <a:lnTo>
                    <a:pt x="5976" y="2430"/>
                  </a:lnTo>
                  <a:lnTo>
                    <a:pt x="5976" y="2430"/>
                  </a:lnTo>
                  <a:lnTo>
                    <a:pt x="5976" y="2430"/>
                  </a:lnTo>
                  <a:lnTo>
                    <a:pt x="5976" y="2430"/>
                  </a:lnTo>
                  <a:lnTo>
                    <a:pt x="5976" y="2430"/>
                  </a:lnTo>
                  <a:lnTo>
                    <a:pt x="5976" y="2430"/>
                  </a:lnTo>
                  <a:lnTo>
                    <a:pt x="5976" y="2430"/>
                  </a:lnTo>
                  <a:lnTo>
                    <a:pt x="5976" y="2430"/>
                  </a:lnTo>
                  <a:lnTo>
                    <a:pt x="5976" y="2430"/>
                  </a:lnTo>
                  <a:lnTo>
                    <a:pt x="5976" y="2430"/>
                  </a:lnTo>
                  <a:lnTo>
                    <a:pt x="5976" y="2404"/>
                  </a:lnTo>
                  <a:lnTo>
                    <a:pt x="5976" y="2404"/>
                  </a:lnTo>
                  <a:lnTo>
                    <a:pt x="5976" y="2404"/>
                  </a:lnTo>
                  <a:lnTo>
                    <a:pt x="5976" y="2404"/>
                  </a:lnTo>
                  <a:lnTo>
                    <a:pt x="5976" y="2404"/>
                  </a:lnTo>
                  <a:lnTo>
                    <a:pt x="5951" y="2404"/>
                  </a:lnTo>
                  <a:lnTo>
                    <a:pt x="5951" y="2404"/>
                  </a:lnTo>
                  <a:lnTo>
                    <a:pt x="5951" y="2404"/>
                  </a:lnTo>
                  <a:lnTo>
                    <a:pt x="5976" y="2404"/>
                  </a:lnTo>
                  <a:lnTo>
                    <a:pt x="5976" y="2404"/>
                  </a:lnTo>
                  <a:lnTo>
                    <a:pt x="5951" y="2404"/>
                  </a:lnTo>
                  <a:lnTo>
                    <a:pt x="5951" y="2404"/>
                  </a:lnTo>
                  <a:lnTo>
                    <a:pt x="5951" y="2404"/>
                  </a:lnTo>
                  <a:lnTo>
                    <a:pt x="5951" y="2404"/>
                  </a:lnTo>
                  <a:lnTo>
                    <a:pt x="5951" y="2404"/>
                  </a:lnTo>
                  <a:lnTo>
                    <a:pt x="5976" y="2404"/>
                  </a:lnTo>
                  <a:lnTo>
                    <a:pt x="5976" y="2404"/>
                  </a:lnTo>
                  <a:lnTo>
                    <a:pt x="5976" y="2404"/>
                  </a:lnTo>
                  <a:lnTo>
                    <a:pt x="5976" y="2404"/>
                  </a:lnTo>
                  <a:lnTo>
                    <a:pt x="5976" y="2404"/>
                  </a:lnTo>
                  <a:lnTo>
                    <a:pt x="5976" y="2404"/>
                  </a:lnTo>
                  <a:lnTo>
                    <a:pt x="5976" y="2404"/>
                  </a:lnTo>
                  <a:lnTo>
                    <a:pt x="5976" y="2404"/>
                  </a:lnTo>
                  <a:lnTo>
                    <a:pt x="5951" y="2404"/>
                  </a:lnTo>
                  <a:lnTo>
                    <a:pt x="5951" y="2404"/>
                  </a:lnTo>
                  <a:lnTo>
                    <a:pt x="5951" y="2404"/>
                  </a:lnTo>
                  <a:lnTo>
                    <a:pt x="5951" y="2404"/>
                  </a:lnTo>
                  <a:lnTo>
                    <a:pt x="5951" y="2404"/>
                  </a:lnTo>
                  <a:lnTo>
                    <a:pt x="5951" y="2404"/>
                  </a:lnTo>
                  <a:lnTo>
                    <a:pt x="5951" y="2404"/>
                  </a:lnTo>
                  <a:lnTo>
                    <a:pt x="5951" y="2404"/>
                  </a:lnTo>
                  <a:lnTo>
                    <a:pt x="5951" y="2404"/>
                  </a:lnTo>
                  <a:lnTo>
                    <a:pt x="5951" y="2404"/>
                  </a:lnTo>
                  <a:lnTo>
                    <a:pt x="5951" y="2404"/>
                  </a:lnTo>
                  <a:lnTo>
                    <a:pt x="5951" y="2404"/>
                  </a:lnTo>
                  <a:lnTo>
                    <a:pt x="5951" y="2404"/>
                  </a:lnTo>
                  <a:lnTo>
                    <a:pt x="5951" y="2404"/>
                  </a:lnTo>
                  <a:lnTo>
                    <a:pt x="5926" y="2404"/>
                  </a:lnTo>
                  <a:lnTo>
                    <a:pt x="5926" y="2404"/>
                  </a:lnTo>
                  <a:lnTo>
                    <a:pt x="5926" y="2404"/>
                  </a:lnTo>
                  <a:lnTo>
                    <a:pt x="5926" y="2404"/>
                  </a:lnTo>
                  <a:lnTo>
                    <a:pt x="5926" y="2404"/>
                  </a:lnTo>
                  <a:lnTo>
                    <a:pt x="5926" y="2404"/>
                  </a:lnTo>
                  <a:lnTo>
                    <a:pt x="5926" y="2404"/>
                  </a:lnTo>
                  <a:lnTo>
                    <a:pt x="5926" y="2404"/>
                  </a:lnTo>
                  <a:lnTo>
                    <a:pt x="5926" y="2404"/>
                  </a:lnTo>
                  <a:lnTo>
                    <a:pt x="5926" y="2404"/>
                  </a:lnTo>
                  <a:lnTo>
                    <a:pt x="5926" y="2404"/>
                  </a:lnTo>
                  <a:lnTo>
                    <a:pt x="5902" y="2404"/>
                  </a:lnTo>
                  <a:lnTo>
                    <a:pt x="5902" y="2404"/>
                  </a:lnTo>
                  <a:lnTo>
                    <a:pt x="5902" y="2404"/>
                  </a:lnTo>
                  <a:lnTo>
                    <a:pt x="5902" y="2404"/>
                  </a:lnTo>
                  <a:lnTo>
                    <a:pt x="5902" y="2404"/>
                  </a:lnTo>
                  <a:lnTo>
                    <a:pt x="5902" y="2404"/>
                  </a:lnTo>
                  <a:lnTo>
                    <a:pt x="5902" y="2404"/>
                  </a:lnTo>
                  <a:lnTo>
                    <a:pt x="5902" y="2404"/>
                  </a:lnTo>
                  <a:lnTo>
                    <a:pt x="5902" y="2404"/>
                  </a:lnTo>
                  <a:lnTo>
                    <a:pt x="5902" y="2404"/>
                  </a:lnTo>
                  <a:lnTo>
                    <a:pt x="5902" y="2404"/>
                  </a:lnTo>
                  <a:lnTo>
                    <a:pt x="5902" y="2404"/>
                  </a:lnTo>
                  <a:lnTo>
                    <a:pt x="5926" y="2380"/>
                  </a:lnTo>
                  <a:lnTo>
                    <a:pt x="5926" y="2380"/>
                  </a:lnTo>
                  <a:lnTo>
                    <a:pt x="5926" y="2380"/>
                  </a:lnTo>
                  <a:lnTo>
                    <a:pt x="5926" y="2380"/>
                  </a:lnTo>
                  <a:lnTo>
                    <a:pt x="5902" y="2380"/>
                  </a:lnTo>
                  <a:lnTo>
                    <a:pt x="5902" y="2380"/>
                  </a:lnTo>
                  <a:lnTo>
                    <a:pt x="5902" y="2380"/>
                  </a:lnTo>
                  <a:lnTo>
                    <a:pt x="5902" y="2380"/>
                  </a:lnTo>
                  <a:lnTo>
                    <a:pt x="5902" y="2380"/>
                  </a:lnTo>
                  <a:lnTo>
                    <a:pt x="5902" y="2355"/>
                  </a:lnTo>
                  <a:lnTo>
                    <a:pt x="5902" y="2355"/>
                  </a:lnTo>
                  <a:lnTo>
                    <a:pt x="5902" y="2355"/>
                  </a:lnTo>
                  <a:lnTo>
                    <a:pt x="5902" y="2355"/>
                  </a:lnTo>
                  <a:lnTo>
                    <a:pt x="5902" y="2355"/>
                  </a:lnTo>
                  <a:lnTo>
                    <a:pt x="5902" y="2380"/>
                  </a:lnTo>
                  <a:lnTo>
                    <a:pt x="5926" y="2380"/>
                  </a:lnTo>
                  <a:lnTo>
                    <a:pt x="5926" y="2380"/>
                  </a:lnTo>
                  <a:lnTo>
                    <a:pt x="5926" y="2380"/>
                  </a:lnTo>
                  <a:lnTo>
                    <a:pt x="5926" y="2380"/>
                  </a:lnTo>
                  <a:lnTo>
                    <a:pt x="5926" y="2380"/>
                  </a:lnTo>
                  <a:lnTo>
                    <a:pt x="5926" y="2380"/>
                  </a:lnTo>
                  <a:lnTo>
                    <a:pt x="5951" y="2380"/>
                  </a:lnTo>
                  <a:lnTo>
                    <a:pt x="5951" y="2380"/>
                  </a:lnTo>
                  <a:lnTo>
                    <a:pt x="5951" y="2380"/>
                  </a:lnTo>
                  <a:lnTo>
                    <a:pt x="5951" y="2380"/>
                  </a:lnTo>
                  <a:lnTo>
                    <a:pt x="5951" y="2380"/>
                  </a:lnTo>
                  <a:lnTo>
                    <a:pt x="5951" y="2380"/>
                  </a:lnTo>
                  <a:lnTo>
                    <a:pt x="5951" y="2380"/>
                  </a:lnTo>
                  <a:lnTo>
                    <a:pt x="5926" y="2355"/>
                  </a:lnTo>
                  <a:lnTo>
                    <a:pt x="5951" y="2355"/>
                  </a:lnTo>
                  <a:lnTo>
                    <a:pt x="5951" y="2355"/>
                  </a:lnTo>
                  <a:lnTo>
                    <a:pt x="5951" y="2380"/>
                  </a:lnTo>
                  <a:lnTo>
                    <a:pt x="5951" y="2380"/>
                  </a:lnTo>
                  <a:lnTo>
                    <a:pt x="5951" y="2380"/>
                  </a:lnTo>
                  <a:lnTo>
                    <a:pt x="5951" y="2380"/>
                  </a:lnTo>
                  <a:lnTo>
                    <a:pt x="5951" y="2380"/>
                  </a:lnTo>
                  <a:lnTo>
                    <a:pt x="5951" y="2380"/>
                  </a:lnTo>
                  <a:lnTo>
                    <a:pt x="5951" y="2380"/>
                  </a:lnTo>
                  <a:lnTo>
                    <a:pt x="5976" y="2380"/>
                  </a:lnTo>
                  <a:lnTo>
                    <a:pt x="5976" y="2380"/>
                  </a:lnTo>
                  <a:lnTo>
                    <a:pt x="5976" y="2404"/>
                  </a:lnTo>
                  <a:lnTo>
                    <a:pt x="5976" y="2404"/>
                  </a:lnTo>
                  <a:lnTo>
                    <a:pt x="5976" y="2404"/>
                  </a:lnTo>
                  <a:lnTo>
                    <a:pt x="5976" y="2404"/>
                  </a:lnTo>
                  <a:lnTo>
                    <a:pt x="6000" y="2380"/>
                  </a:lnTo>
                  <a:lnTo>
                    <a:pt x="6000" y="2380"/>
                  </a:lnTo>
                  <a:lnTo>
                    <a:pt x="6000" y="2404"/>
                  </a:lnTo>
                  <a:lnTo>
                    <a:pt x="6000" y="2404"/>
                  </a:lnTo>
                  <a:lnTo>
                    <a:pt x="5976" y="2404"/>
                  </a:lnTo>
                  <a:lnTo>
                    <a:pt x="5976" y="2404"/>
                  </a:lnTo>
                  <a:lnTo>
                    <a:pt x="6000" y="2404"/>
                  </a:lnTo>
                  <a:lnTo>
                    <a:pt x="6000" y="2404"/>
                  </a:lnTo>
                  <a:lnTo>
                    <a:pt x="6000" y="2404"/>
                  </a:lnTo>
                  <a:lnTo>
                    <a:pt x="6000" y="2404"/>
                  </a:lnTo>
                  <a:lnTo>
                    <a:pt x="6000" y="2404"/>
                  </a:lnTo>
                  <a:lnTo>
                    <a:pt x="6000" y="2404"/>
                  </a:lnTo>
                  <a:lnTo>
                    <a:pt x="6000" y="2404"/>
                  </a:lnTo>
                  <a:lnTo>
                    <a:pt x="6000" y="2380"/>
                  </a:lnTo>
                  <a:lnTo>
                    <a:pt x="6000" y="2380"/>
                  </a:lnTo>
                  <a:lnTo>
                    <a:pt x="6000" y="2380"/>
                  </a:lnTo>
                  <a:lnTo>
                    <a:pt x="6000" y="2380"/>
                  </a:lnTo>
                  <a:lnTo>
                    <a:pt x="6000" y="2380"/>
                  </a:lnTo>
                  <a:lnTo>
                    <a:pt x="6000" y="2380"/>
                  </a:lnTo>
                  <a:lnTo>
                    <a:pt x="6000" y="2380"/>
                  </a:lnTo>
                  <a:lnTo>
                    <a:pt x="6000" y="2380"/>
                  </a:lnTo>
                  <a:lnTo>
                    <a:pt x="6000" y="2380"/>
                  </a:lnTo>
                  <a:lnTo>
                    <a:pt x="6000" y="2355"/>
                  </a:lnTo>
                  <a:lnTo>
                    <a:pt x="6000" y="2355"/>
                  </a:lnTo>
                  <a:lnTo>
                    <a:pt x="6000" y="2380"/>
                  </a:lnTo>
                  <a:lnTo>
                    <a:pt x="6000" y="2380"/>
                  </a:lnTo>
                  <a:lnTo>
                    <a:pt x="6000" y="2355"/>
                  </a:lnTo>
                  <a:lnTo>
                    <a:pt x="6000" y="2355"/>
                  </a:lnTo>
                  <a:lnTo>
                    <a:pt x="6000" y="2355"/>
                  </a:lnTo>
                  <a:lnTo>
                    <a:pt x="6000" y="2355"/>
                  </a:lnTo>
                  <a:lnTo>
                    <a:pt x="6000" y="2355"/>
                  </a:lnTo>
                  <a:lnTo>
                    <a:pt x="6000" y="2355"/>
                  </a:lnTo>
                  <a:lnTo>
                    <a:pt x="6000" y="2355"/>
                  </a:lnTo>
                  <a:lnTo>
                    <a:pt x="6000" y="2355"/>
                  </a:lnTo>
                  <a:lnTo>
                    <a:pt x="6000" y="2355"/>
                  </a:lnTo>
                  <a:lnTo>
                    <a:pt x="6000" y="2355"/>
                  </a:lnTo>
                  <a:lnTo>
                    <a:pt x="6000" y="2355"/>
                  </a:lnTo>
                  <a:lnTo>
                    <a:pt x="6000" y="2355"/>
                  </a:lnTo>
                  <a:lnTo>
                    <a:pt x="6000" y="2355"/>
                  </a:lnTo>
                  <a:lnTo>
                    <a:pt x="6000" y="2355"/>
                  </a:lnTo>
                  <a:lnTo>
                    <a:pt x="6000" y="2355"/>
                  </a:lnTo>
                  <a:lnTo>
                    <a:pt x="6000" y="2355"/>
                  </a:lnTo>
                  <a:lnTo>
                    <a:pt x="6000" y="2355"/>
                  </a:lnTo>
                  <a:lnTo>
                    <a:pt x="6000" y="2355"/>
                  </a:lnTo>
                  <a:lnTo>
                    <a:pt x="6000" y="2355"/>
                  </a:lnTo>
                  <a:lnTo>
                    <a:pt x="6000" y="2355"/>
                  </a:lnTo>
                  <a:lnTo>
                    <a:pt x="6000" y="2380"/>
                  </a:lnTo>
                  <a:lnTo>
                    <a:pt x="6000" y="2380"/>
                  </a:lnTo>
                  <a:lnTo>
                    <a:pt x="6026" y="2380"/>
                  </a:lnTo>
                  <a:lnTo>
                    <a:pt x="6026" y="2380"/>
                  </a:lnTo>
                  <a:lnTo>
                    <a:pt x="6026" y="2380"/>
                  </a:lnTo>
                  <a:lnTo>
                    <a:pt x="6026" y="2380"/>
                  </a:lnTo>
                  <a:lnTo>
                    <a:pt x="6026" y="2380"/>
                  </a:lnTo>
                  <a:lnTo>
                    <a:pt x="6026" y="2380"/>
                  </a:lnTo>
                  <a:lnTo>
                    <a:pt x="6026" y="2380"/>
                  </a:lnTo>
                  <a:lnTo>
                    <a:pt x="6026" y="2355"/>
                  </a:lnTo>
                  <a:lnTo>
                    <a:pt x="6026" y="2355"/>
                  </a:lnTo>
                  <a:lnTo>
                    <a:pt x="6026" y="2355"/>
                  </a:lnTo>
                  <a:lnTo>
                    <a:pt x="6026" y="2355"/>
                  </a:lnTo>
                  <a:lnTo>
                    <a:pt x="6026" y="2355"/>
                  </a:lnTo>
                  <a:lnTo>
                    <a:pt x="6050" y="2355"/>
                  </a:lnTo>
                  <a:lnTo>
                    <a:pt x="6050" y="2355"/>
                  </a:lnTo>
                  <a:lnTo>
                    <a:pt x="6050" y="2355"/>
                  </a:lnTo>
                  <a:lnTo>
                    <a:pt x="6026" y="2380"/>
                  </a:lnTo>
                  <a:lnTo>
                    <a:pt x="6026" y="2380"/>
                  </a:lnTo>
                  <a:lnTo>
                    <a:pt x="6026" y="2380"/>
                  </a:lnTo>
                  <a:lnTo>
                    <a:pt x="6026" y="2380"/>
                  </a:lnTo>
                  <a:lnTo>
                    <a:pt x="6026" y="2380"/>
                  </a:lnTo>
                  <a:lnTo>
                    <a:pt x="6026" y="2380"/>
                  </a:lnTo>
                  <a:lnTo>
                    <a:pt x="6026" y="2380"/>
                  </a:lnTo>
                  <a:lnTo>
                    <a:pt x="6026" y="2380"/>
                  </a:lnTo>
                  <a:lnTo>
                    <a:pt x="6026" y="2404"/>
                  </a:lnTo>
                  <a:lnTo>
                    <a:pt x="6026" y="2404"/>
                  </a:lnTo>
                  <a:lnTo>
                    <a:pt x="6026" y="2404"/>
                  </a:lnTo>
                  <a:lnTo>
                    <a:pt x="6026" y="2404"/>
                  </a:lnTo>
                  <a:lnTo>
                    <a:pt x="6026" y="2404"/>
                  </a:lnTo>
                  <a:lnTo>
                    <a:pt x="6026" y="2404"/>
                  </a:lnTo>
                  <a:lnTo>
                    <a:pt x="6026" y="2404"/>
                  </a:lnTo>
                  <a:lnTo>
                    <a:pt x="6026" y="2404"/>
                  </a:lnTo>
                  <a:lnTo>
                    <a:pt x="6026" y="2404"/>
                  </a:lnTo>
                  <a:lnTo>
                    <a:pt x="6026" y="2404"/>
                  </a:lnTo>
                  <a:lnTo>
                    <a:pt x="6026" y="2404"/>
                  </a:lnTo>
                  <a:lnTo>
                    <a:pt x="6050" y="2430"/>
                  </a:lnTo>
                  <a:lnTo>
                    <a:pt x="6050" y="2430"/>
                  </a:lnTo>
                  <a:lnTo>
                    <a:pt x="6050" y="2430"/>
                  </a:lnTo>
                  <a:lnTo>
                    <a:pt x="6050" y="2430"/>
                  </a:lnTo>
                  <a:lnTo>
                    <a:pt x="6050" y="2430"/>
                  </a:lnTo>
                  <a:lnTo>
                    <a:pt x="6050" y="2430"/>
                  </a:lnTo>
                  <a:lnTo>
                    <a:pt x="6050" y="2430"/>
                  </a:lnTo>
                  <a:lnTo>
                    <a:pt x="6050" y="2430"/>
                  </a:lnTo>
                  <a:lnTo>
                    <a:pt x="6050" y="2430"/>
                  </a:lnTo>
                  <a:lnTo>
                    <a:pt x="6050" y="2430"/>
                  </a:lnTo>
                  <a:lnTo>
                    <a:pt x="6050" y="2430"/>
                  </a:lnTo>
                  <a:lnTo>
                    <a:pt x="6050" y="2454"/>
                  </a:lnTo>
                  <a:lnTo>
                    <a:pt x="6050" y="2454"/>
                  </a:lnTo>
                  <a:lnTo>
                    <a:pt x="6050" y="2454"/>
                  </a:lnTo>
                  <a:lnTo>
                    <a:pt x="6050" y="2454"/>
                  </a:lnTo>
                  <a:lnTo>
                    <a:pt x="6050" y="2454"/>
                  </a:lnTo>
                  <a:lnTo>
                    <a:pt x="6050" y="2454"/>
                  </a:lnTo>
                  <a:lnTo>
                    <a:pt x="6050" y="2454"/>
                  </a:lnTo>
                  <a:lnTo>
                    <a:pt x="6050" y="2454"/>
                  </a:lnTo>
                  <a:lnTo>
                    <a:pt x="6050" y="2454"/>
                  </a:lnTo>
                  <a:lnTo>
                    <a:pt x="6050" y="2454"/>
                  </a:lnTo>
                  <a:lnTo>
                    <a:pt x="6050" y="2454"/>
                  </a:lnTo>
                  <a:lnTo>
                    <a:pt x="6050" y="2454"/>
                  </a:lnTo>
                  <a:lnTo>
                    <a:pt x="6050" y="2454"/>
                  </a:lnTo>
                  <a:lnTo>
                    <a:pt x="6050" y="2454"/>
                  </a:lnTo>
                  <a:lnTo>
                    <a:pt x="6050" y="2454"/>
                  </a:lnTo>
                  <a:lnTo>
                    <a:pt x="6050" y="2479"/>
                  </a:lnTo>
                  <a:lnTo>
                    <a:pt x="6050" y="2479"/>
                  </a:lnTo>
                  <a:lnTo>
                    <a:pt x="6050" y="2479"/>
                  </a:lnTo>
                  <a:lnTo>
                    <a:pt x="6075" y="2454"/>
                  </a:lnTo>
                  <a:lnTo>
                    <a:pt x="6075" y="2454"/>
                  </a:lnTo>
                  <a:lnTo>
                    <a:pt x="6075" y="2454"/>
                  </a:lnTo>
                  <a:lnTo>
                    <a:pt x="6100" y="2454"/>
                  </a:lnTo>
                  <a:lnTo>
                    <a:pt x="6100" y="2454"/>
                  </a:lnTo>
                  <a:lnTo>
                    <a:pt x="6100" y="2454"/>
                  </a:lnTo>
                  <a:lnTo>
                    <a:pt x="6100" y="2454"/>
                  </a:lnTo>
                  <a:lnTo>
                    <a:pt x="6100" y="2454"/>
                  </a:lnTo>
                  <a:lnTo>
                    <a:pt x="6100" y="2454"/>
                  </a:lnTo>
                  <a:lnTo>
                    <a:pt x="6100" y="2454"/>
                  </a:lnTo>
                  <a:lnTo>
                    <a:pt x="6100" y="2454"/>
                  </a:lnTo>
                  <a:lnTo>
                    <a:pt x="6100" y="2454"/>
                  </a:lnTo>
                  <a:lnTo>
                    <a:pt x="6100" y="2454"/>
                  </a:lnTo>
                  <a:lnTo>
                    <a:pt x="6100" y="2454"/>
                  </a:lnTo>
                  <a:lnTo>
                    <a:pt x="6100" y="2430"/>
                  </a:lnTo>
                  <a:lnTo>
                    <a:pt x="6100" y="2430"/>
                  </a:lnTo>
                  <a:lnTo>
                    <a:pt x="6100" y="2430"/>
                  </a:lnTo>
                  <a:lnTo>
                    <a:pt x="6100" y="2454"/>
                  </a:lnTo>
                  <a:lnTo>
                    <a:pt x="6100" y="2454"/>
                  </a:lnTo>
                  <a:lnTo>
                    <a:pt x="6100" y="2454"/>
                  </a:lnTo>
                  <a:lnTo>
                    <a:pt x="6100" y="2454"/>
                  </a:lnTo>
                  <a:lnTo>
                    <a:pt x="6100" y="2454"/>
                  </a:lnTo>
                  <a:lnTo>
                    <a:pt x="6125" y="2479"/>
                  </a:lnTo>
                  <a:lnTo>
                    <a:pt x="6125" y="2479"/>
                  </a:lnTo>
                  <a:lnTo>
                    <a:pt x="6125" y="2479"/>
                  </a:lnTo>
                  <a:lnTo>
                    <a:pt x="6149" y="2479"/>
                  </a:lnTo>
                  <a:lnTo>
                    <a:pt x="6149" y="2479"/>
                  </a:lnTo>
                  <a:lnTo>
                    <a:pt x="6149" y="2479"/>
                  </a:lnTo>
                  <a:lnTo>
                    <a:pt x="6149" y="2479"/>
                  </a:lnTo>
                  <a:lnTo>
                    <a:pt x="6149" y="2479"/>
                  </a:lnTo>
                  <a:lnTo>
                    <a:pt x="6149" y="2479"/>
                  </a:lnTo>
                  <a:lnTo>
                    <a:pt x="6149" y="2479"/>
                  </a:lnTo>
                  <a:lnTo>
                    <a:pt x="6149" y="2479"/>
                  </a:lnTo>
                  <a:lnTo>
                    <a:pt x="6149" y="2479"/>
                  </a:lnTo>
                  <a:lnTo>
                    <a:pt x="6149" y="2454"/>
                  </a:lnTo>
                  <a:lnTo>
                    <a:pt x="6149" y="2454"/>
                  </a:lnTo>
                  <a:lnTo>
                    <a:pt x="6149" y="2454"/>
                  </a:lnTo>
                  <a:lnTo>
                    <a:pt x="6149" y="2454"/>
                  </a:lnTo>
                  <a:lnTo>
                    <a:pt x="6149" y="2454"/>
                  </a:lnTo>
                  <a:lnTo>
                    <a:pt x="6149" y="2454"/>
                  </a:lnTo>
                  <a:lnTo>
                    <a:pt x="6149" y="2454"/>
                  </a:lnTo>
                  <a:lnTo>
                    <a:pt x="6149" y="2454"/>
                  </a:lnTo>
                  <a:lnTo>
                    <a:pt x="6149" y="2430"/>
                  </a:lnTo>
                  <a:lnTo>
                    <a:pt x="6125" y="2430"/>
                  </a:lnTo>
                  <a:lnTo>
                    <a:pt x="6125" y="2430"/>
                  </a:lnTo>
                  <a:lnTo>
                    <a:pt x="6125" y="2430"/>
                  </a:lnTo>
                  <a:lnTo>
                    <a:pt x="6125" y="2430"/>
                  </a:lnTo>
                  <a:lnTo>
                    <a:pt x="6125" y="2430"/>
                  </a:lnTo>
                  <a:lnTo>
                    <a:pt x="6125" y="2430"/>
                  </a:lnTo>
                  <a:lnTo>
                    <a:pt x="6125" y="2430"/>
                  </a:lnTo>
                  <a:lnTo>
                    <a:pt x="6125" y="2430"/>
                  </a:lnTo>
                  <a:lnTo>
                    <a:pt x="6125" y="2404"/>
                  </a:lnTo>
                  <a:lnTo>
                    <a:pt x="6125" y="2404"/>
                  </a:lnTo>
                  <a:lnTo>
                    <a:pt x="6125" y="2404"/>
                  </a:lnTo>
                  <a:lnTo>
                    <a:pt x="6125" y="2404"/>
                  </a:lnTo>
                  <a:lnTo>
                    <a:pt x="6125" y="2404"/>
                  </a:lnTo>
                  <a:lnTo>
                    <a:pt x="6125" y="2404"/>
                  </a:lnTo>
                  <a:lnTo>
                    <a:pt x="6125" y="2404"/>
                  </a:lnTo>
                  <a:lnTo>
                    <a:pt x="6100" y="2380"/>
                  </a:lnTo>
                  <a:lnTo>
                    <a:pt x="6100" y="2380"/>
                  </a:lnTo>
                  <a:lnTo>
                    <a:pt x="6100" y="2380"/>
                  </a:lnTo>
                  <a:lnTo>
                    <a:pt x="6100" y="2380"/>
                  </a:lnTo>
                  <a:lnTo>
                    <a:pt x="6100" y="2355"/>
                  </a:lnTo>
                  <a:lnTo>
                    <a:pt x="6100" y="2355"/>
                  </a:lnTo>
                  <a:lnTo>
                    <a:pt x="6100" y="2355"/>
                  </a:lnTo>
                  <a:lnTo>
                    <a:pt x="6100" y="2355"/>
                  </a:lnTo>
                  <a:lnTo>
                    <a:pt x="6100" y="2355"/>
                  </a:lnTo>
                  <a:lnTo>
                    <a:pt x="6075" y="2355"/>
                  </a:lnTo>
                  <a:lnTo>
                    <a:pt x="6075" y="2355"/>
                  </a:lnTo>
                  <a:lnTo>
                    <a:pt x="6075" y="2355"/>
                  </a:lnTo>
                  <a:lnTo>
                    <a:pt x="6075" y="2331"/>
                  </a:lnTo>
                  <a:lnTo>
                    <a:pt x="6075" y="2331"/>
                  </a:lnTo>
                  <a:lnTo>
                    <a:pt x="6075" y="2331"/>
                  </a:lnTo>
                  <a:lnTo>
                    <a:pt x="6075" y="2331"/>
                  </a:lnTo>
                  <a:lnTo>
                    <a:pt x="6075" y="2331"/>
                  </a:lnTo>
                  <a:lnTo>
                    <a:pt x="6075" y="2331"/>
                  </a:lnTo>
                  <a:lnTo>
                    <a:pt x="6075" y="2331"/>
                  </a:lnTo>
                  <a:lnTo>
                    <a:pt x="6075" y="2331"/>
                  </a:lnTo>
                  <a:lnTo>
                    <a:pt x="6075" y="2331"/>
                  </a:lnTo>
                  <a:lnTo>
                    <a:pt x="6075" y="2305"/>
                  </a:lnTo>
                  <a:lnTo>
                    <a:pt x="6075" y="2305"/>
                  </a:lnTo>
                  <a:lnTo>
                    <a:pt x="6075" y="2305"/>
                  </a:lnTo>
                  <a:lnTo>
                    <a:pt x="6075" y="2305"/>
                  </a:lnTo>
                  <a:lnTo>
                    <a:pt x="6075" y="2305"/>
                  </a:lnTo>
                  <a:lnTo>
                    <a:pt x="6050" y="2305"/>
                  </a:lnTo>
                  <a:lnTo>
                    <a:pt x="6050" y="2305"/>
                  </a:lnTo>
                  <a:lnTo>
                    <a:pt x="6050" y="2305"/>
                  </a:lnTo>
                  <a:lnTo>
                    <a:pt x="6050" y="2281"/>
                  </a:lnTo>
                  <a:lnTo>
                    <a:pt x="6050" y="2281"/>
                  </a:lnTo>
                  <a:lnTo>
                    <a:pt x="6050" y="2281"/>
                  </a:lnTo>
                  <a:lnTo>
                    <a:pt x="6050" y="2281"/>
                  </a:lnTo>
                  <a:lnTo>
                    <a:pt x="6050" y="2281"/>
                  </a:lnTo>
                  <a:lnTo>
                    <a:pt x="6075" y="2305"/>
                  </a:lnTo>
                  <a:lnTo>
                    <a:pt x="6075" y="2305"/>
                  </a:lnTo>
                  <a:lnTo>
                    <a:pt x="6075" y="2305"/>
                  </a:lnTo>
                  <a:lnTo>
                    <a:pt x="6075" y="2305"/>
                  </a:lnTo>
                  <a:lnTo>
                    <a:pt x="6075" y="2305"/>
                  </a:lnTo>
                  <a:lnTo>
                    <a:pt x="6075" y="2305"/>
                  </a:lnTo>
                  <a:lnTo>
                    <a:pt x="6075" y="2305"/>
                  </a:lnTo>
                  <a:lnTo>
                    <a:pt x="6075" y="2305"/>
                  </a:lnTo>
                  <a:lnTo>
                    <a:pt x="6075" y="2305"/>
                  </a:lnTo>
                  <a:lnTo>
                    <a:pt x="6075" y="2305"/>
                  </a:lnTo>
                  <a:lnTo>
                    <a:pt x="6075" y="2305"/>
                  </a:lnTo>
                  <a:lnTo>
                    <a:pt x="6075" y="2305"/>
                  </a:lnTo>
                  <a:lnTo>
                    <a:pt x="6075" y="2305"/>
                  </a:lnTo>
                  <a:lnTo>
                    <a:pt x="6075" y="2305"/>
                  </a:lnTo>
                  <a:lnTo>
                    <a:pt x="6075" y="2305"/>
                  </a:lnTo>
                  <a:lnTo>
                    <a:pt x="6075" y="2305"/>
                  </a:lnTo>
                  <a:lnTo>
                    <a:pt x="6075" y="2305"/>
                  </a:lnTo>
                  <a:lnTo>
                    <a:pt x="6075" y="2281"/>
                  </a:lnTo>
                  <a:lnTo>
                    <a:pt x="6075" y="2281"/>
                  </a:lnTo>
                  <a:lnTo>
                    <a:pt x="6075" y="2281"/>
                  </a:lnTo>
                  <a:lnTo>
                    <a:pt x="6075" y="2281"/>
                  </a:lnTo>
                  <a:lnTo>
                    <a:pt x="6050" y="2281"/>
                  </a:lnTo>
                  <a:lnTo>
                    <a:pt x="6050" y="2281"/>
                  </a:lnTo>
                  <a:lnTo>
                    <a:pt x="6050" y="2281"/>
                  </a:lnTo>
                  <a:lnTo>
                    <a:pt x="6050" y="2281"/>
                  </a:lnTo>
                  <a:lnTo>
                    <a:pt x="6050" y="2281"/>
                  </a:lnTo>
                  <a:lnTo>
                    <a:pt x="6050" y="2281"/>
                  </a:lnTo>
                  <a:lnTo>
                    <a:pt x="6050" y="2281"/>
                  </a:lnTo>
                  <a:lnTo>
                    <a:pt x="6050" y="2281"/>
                  </a:lnTo>
                  <a:lnTo>
                    <a:pt x="6050" y="2281"/>
                  </a:lnTo>
                  <a:lnTo>
                    <a:pt x="6050" y="2281"/>
                  </a:lnTo>
                  <a:lnTo>
                    <a:pt x="6050" y="2281"/>
                  </a:lnTo>
                  <a:lnTo>
                    <a:pt x="6050" y="2281"/>
                  </a:lnTo>
                  <a:lnTo>
                    <a:pt x="6050" y="2281"/>
                  </a:lnTo>
                  <a:lnTo>
                    <a:pt x="6050" y="2281"/>
                  </a:lnTo>
                  <a:lnTo>
                    <a:pt x="6050" y="2256"/>
                  </a:lnTo>
                  <a:lnTo>
                    <a:pt x="6050" y="2256"/>
                  </a:lnTo>
                  <a:lnTo>
                    <a:pt x="6050" y="2231"/>
                  </a:lnTo>
                  <a:lnTo>
                    <a:pt x="6050" y="2231"/>
                  </a:lnTo>
                  <a:lnTo>
                    <a:pt x="6050" y="2231"/>
                  </a:lnTo>
                  <a:lnTo>
                    <a:pt x="6050" y="2256"/>
                  </a:lnTo>
                  <a:lnTo>
                    <a:pt x="6050" y="2256"/>
                  </a:lnTo>
                  <a:lnTo>
                    <a:pt x="6050" y="2281"/>
                  </a:lnTo>
                  <a:lnTo>
                    <a:pt x="6075" y="2281"/>
                  </a:lnTo>
                  <a:lnTo>
                    <a:pt x="6075" y="2281"/>
                  </a:lnTo>
                  <a:lnTo>
                    <a:pt x="6075" y="2281"/>
                  </a:lnTo>
                  <a:lnTo>
                    <a:pt x="6075" y="2305"/>
                  </a:lnTo>
                  <a:lnTo>
                    <a:pt x="6075" y="2305"/>
                  </a:lnTo>
                  <a:lnTo>
                    <a:pt x="6075" y="2305"/>
                  </a:lnTo>
                  <a:lnTo>
                    <a:pt x="6100" y="2305"/>
                  </a:lnTo>
                  <a:lnTo>
                    <a:pt x="6100" y="2305"/>
                  </a:lnTo>
                  <a:lnTo>
                    <a:pt x="6100" y="2331"/>
                  </a:lnTo>
                  <a:lnTo>
                    <a:pt x="6100" y="2331"/>
                  </a:lnTo>
                  <a:lnTo>
                    <a:pt x="6100" y="2331"/>
                  </a:lnTo>
                  <a:lnTo>
                    <a:pt x="6100" y="2331"/>
                  </a:lnTo>
                  <a:lnTo>
                    <a:pt x="6100" y="2331"/>
                  </a:lnTo>
                  <a:lnTo>
                    <a:pt x="6100" y="2331"/>
                  </a:lnTo>
                  <a:lnTo>
                    <a:pt x="6100" y="2331"/>
                  </a:lnTo>
                  <a:lnTo>
                    <a:pt x="6100" y="2331"/>
                  </a:lnTo>
                  <a:lnTo>
                    <a:pt x="6100" y="2355"/>
                  </a:lnTo>
                  <a:lnTo>
                    <a:pt x="6100" y="2355"/>
                  </a:lnTo>
                  <a:lnTo>
                    <a:pt x="6100" y="2355"/>
                  </a:lnTo>
                  <a:lnTo>
                    <a:pt x="6100" y="2355"/>
                  </a:lnTo>
                  <a:lnTo>
                    <a:pt x="6125" y="2355"/>
                  </a:lnTo>
                  <a:lnTo>
                    <a:pt x="6125" y="2380"/>
                  </a:lnTo>
                  <a:lnTo>
                    <a:pt x="6125" y="2380"/>
                  </a:lnTo>
                  <a:lnTo>
                    <a:pt x="6125" y="2380"/>
                  </a:lnTo>
                  <a:lnTo>
                    <a:pt x="6125" y="2380"/>
                  </a:lnTo>
                  <a:lnTo>
                    <a:pt x="6125" y="2380"/>
                  </a:lnTo>
                  <a:lnTo>
                    <a:pt x="6125" y="2355"/>
                  </a:lnTo>
                  <a:lnTo>
                    <a:pt x="6125" y="2355"/>
                  </a:lnTo>
                  <a:lnTo>
                    <a:pt x="6125" y="2355"/>
                  </a:lnTo>
                  <a:lnTo>
                    <a:pt x="6125" y="2355"/>
                  </a:lnTo>
                  <a:lnTo>
                    <a:pt x="6125" y="2355"/>
                  </a:lnTo>
                  <a:lnTo>
                    <a:pt x="6125" y="2355"/>
                  </a:lnTo>
                  <a:lnTo>
                    <a:pt x="6125" y="2355"/>
                  </a:lnTo>
                  <a:lnTo>
                    <a:pt x="6125" y="2355"/>
                  </a:lnTo>
                  <a:lnTo>
                    <a:pt x="6125" y="2355"/>
                  </a:lnTo>
                  <a:lnTo>
                    <a:pt x="6125" y="2355"/>
                  </a:lnTo>
                  <a:lnTo>
                    <a:pt x="6125" y="2355"/>
                  </a:lnTo>
                  <a:lnTo>
                    <a:pt x="6125" y="2355"/>
                  </a:lnTo>
                  <a:lnTo>
                    <a:pt x="6149" y="2355"/>
                  </a:lnTo>
                  <a:lnTo>
                    <a:pt x="6149" y="2380"/>
                  </a:lnTo>
                  <a:lnTo>
                    <a:pt x="6149" y="2380"/>
                  </a:lnTo>
                  <a:lnTo>
                    <a:pt x="6149" y="2380"/>
                  </a:lnTo>
                  <a:lnTo>
                    <a:pt x="6149" y="2380"/>
                  </a:lnTo>
                  <a:lnTo>
                    <a:pt x="6149" y="2380"/>
                  </a:lnTo>
                  <a:lnTo>
                    <a:pt x="6149" y="2380"/>
                  </a:lnTo>
                  <a:lnTo>
                    <a:pt x="6149" y="2380"/>
                  </a:lnTo>
                  <a:lnTo>
                    <a:pt x="6149" y="2380"/>
                  </a:lnTo>
                  <a:lnTo>
                    <a:pt x="6149" y="2380"/>
                  </a:lnTo>
                  <a:lnTo>
                    <a:pt x="6125" y="2380"/>
                  </a:lnTo>
                  <a:lnTo>
                    <a:pt x="6149" y="2380"/>
                  </a:lnTo>
                  <a:lnTo>
                    <a:pt x="6149" y="2404"/>
                  </a:lnTo>
                  <a:lnTo>
                    <a:pt x="6149" y="2404"/>
                  </a:lnTo>
                  <a:lnTo>
                    <a:pt x="6149" y="2404"/>
                  </a:lnTo>
                  <a:lnTo>
                    <a:pt x="6149" y="2404"/>
                  </a:lnTo>
                  <a:lnTo>
                    <a:pt x="6174" y="2404"/>
                  </a:lnTo>
                  <a:lnTo>
                    <a:pt x="6174" y="2404"/>
                  </a:lnTo>
                  <a:lnTo>
                    <a:pt x="6174" y="2404"/>
                  </a:lnTo>
                  <a:lnTo>
                    <a:pt x="6174" y="2404"/>
                  </a:lnTo>
                  <a:lnTo>
                    <a:pt x="6174" y="2404"/>
                  </a:lnTo>
                  <a:lnTo>
                    <a:pt x="6174" y="2404"/>
                  </a:lnTo>
                  <a:lnTo>
                    <a:pt x="6174" y="2404"/>
                  </a:lnTo>
                  <a:lnTo>
                    <a:pt x="6174" y="2404"/>
                  </a:lnTo>
                  <a:lnTo>
                    <a:pt x="6174" y="2430"/>
                  </a:lnTo>
                  <a:lnTo>
                    <a:pt x="6174" y="2430"/>
                  </a:lnTo>
                  <a:lnTo>
                    <a:pt x="6174" y="2430"/>
                  </a:lnTo>
                  <a:lnTo>
                    <a:pt x="6174" y="2430"/>
                  </a:lnTo>
                  <a:lnTo>
                    <a:pt x="6174" y="2430"/>
                  </a:lnTo>
                  <a:lnTo>
                    <a:pt x="6174" y="2430"/>
                  </a:lnTo>
                  <a:lnTo>
                    <a:pt x="6174" y="2430"/>
                  </a:lnTo>
                  <a:lnTo>
                    <a:pt x="6199" y="2430"/>
                  </a:lnTo>
                  <a:lnTo>
                    <a:pt x="6199" y="2430"/>
                  </a:lnTo>
                  <a:lnTo>
                    <a:pt x="6199" y="2430"/>
                  </a:lnTo>
                  <a:lnTo>
                    <a:pt x="6199" y="2430"/>
                  </a:lnTo>
                  <a:lnTo>
                    <a:pt x="6199" y="2430"/>
                  </a:lnTo>
                  <a:lnTo>
                    <a:pt x="6199" y="2430"/>
                  </a:lnTo>
                  <a:lnTo>
                    <a:pt x="6199" y="2430"/>
                  </a:lnTo>
                  <a:lnTo>
                    <a:pt x="6199" y="2430"/>
                  </a:lnTo>
                  <a:lnTo>
                    <a:pt x="6199" y="2430"/>
                  </a:lnTo>
                  <a:lnTo>
                    <a:pt x="6199" y="2430"/>
                  </a:lnTo>
                  <a:lnTo>
                    <a:pt x="6199" y="2430"/>
                  </a:lnTo>
                  <a:lnTo>
                    <a:pt x="6199" y="2430"/>
                  </a:lnTo>
                  <a:lnTo>
                    <a:pt x="6199" y="2430"/>
                  </a:lnTo>
                  <a:lnTo>
                    <a:pt x="6199" y="2430"/>
                  </a:lnTo>
                  <a:lnTo>
                    <a:pt x="6199" y="2430"/>
                  </a:lnTo>
                  <a:lnTo>
                    <a:pt x="6224" y="2430"/>
                  </a:lnTo>
                  <a:lnTo>
                    <a:pt x="6224" y="2430"/>
                  </a:lnTo>
                  <a:lnTo>
                    <a:pt x="6249" y="2454"/>
                  </a:lnTo>
                  <a:lnTo>
                    <a:pt x="6249" y="2454"/>
                  </a:lnTo>
                  <a:lnTo>
                    <a:pt x="6249" y="2454"/>
                  </a:lnTo>
                  <a:lnTo>
                    <a:pt x="6249" y="2454"/>
                  </a:lnTo>
                  <a:lnTo>
                    <a:pt x="6249" y="2454"/>
                  </a:lnTo>
                  <a:lnTo>
                    <a:pt x="6249" y="2454"/>
                  </a:lnTo>
                  <a:lnTo>
                    <a:pt x="6249" y="2454"/>
                  </a:lnTo>
                  <a:lnTo>
                    <a:pt x="6249" y="2454"/>
                  </a:lnTo>
                  <a:lnTo>
                    <a:pt x="6249" y="2430"/>
                  </a:lnTo>
                  <a:lnTo>
                    <a:pt x="6249" y="2430"/>
                  </a:lnTo>
                  <a:lnTo>
                    <a:pt x="6249" y="2430"/>
                  </a:lnTo>
                  <a:lnTo>
                    <a:pt x="6249" y="2430"/>
                  </a:lnTo>
                  <a:lnTo>
                    <a:pt x="6249" y="2430"/>
                  </a:lnTo>
                  <a:lnTo>
                    <a:pt x="6249" y="2430"/>
                  </a:lnTo>
                  <a:lnTo>
                    <a:pt x="6249" y="2430"/>
                  </a:lnTo>
                  <a:lnTo>
                    <a:pt x="6249" y="2404"/>
                  </a:lnTo>
                  <a:lnTo>
                    <a:pt x="6249" y="2404"/>
                  </a:lnTo>
                  <a:lnTo>
                    <a:pt x="6249" y="2404"/>
                  </a:lnTo>
                  <a:lnTo>
                    <a:pt x="6249" y="2404"/>
                  </a:lnTo>
                  <a:lnTo>
                    <a:pt x="6249" y="2404"/>
                  </a:lnTo>
                  <a:lnTo>
                    <a:pt x="6249" y="2404"/>
                  </a:lnTo>
                  <a:lnTo>
                    <a:pt x="6249" y="2404"/>
                  </a:lnTo>
                  <a:lnTo>
                    <a:pt x="6249" y="2404"/>
                  </a:lnTo>
                  <a:lnTo>
                    <a:pt x="6249" y="2404"/>
                  </a:lnTo>
                  <a:lnTo>
                    <a:pt x="6249" y="2380"/>
                  </a:lnTo>
                  <a:lnTo>
                    <a:pt x="6249" y="2380"/>
                  </a:lnTo>
                  <a:lnTo>
                    <a:pt x="6249" y="2380"/>
                  </a:lnTo>
                  <a:lnTo>
                    <a:pt x="6249" y="2380"/>
                  </a:lnTo>
                  <a:lnTo>
                    <a:pt x="6249" y="2380"/>
                  </a:lnTo>
                  <a:lnTo>
                    <a:pt x="6273" y="2380"/>
                  </a:lnTo>
                  <a:lnTo>
                    <a:pt x="6273" y="2380"/>
                  </a:lnTo>
                  <a:lnTo>
                    <a:pt x="6273" y="2380"/>
                  </a:lnTo>
                  <a:lnTo>
                    <a:pt x="6249" y="2380"/>
                  </a:lnTo>
                  <a:lnTo>
                    <a:pt x="6249" y="2404"/>
                  </a:lnTo>
                  <a:lnTo>
                    <a:pt x="6249" y="2404"/>
                  </a:lnTo>
                  <a:lnTo>
                    <a:pt x="6249" y="2404"/>
                  </a:lnTo>
                  <a:lnTo>
                    <a:pt x="6249" y="2404"/>
                  </a:lnTo>
                  <a:lnTo>
                    <a:pt x="6249" y="2404"/>
                  </a:lnTo>
                  <a:lnTo>
                    <a:pt x="6249" y="2404"/>
                  </a:lnTo>
                  <a:lnTo>
                    <a:pt x="6249" y="2404"/>
                  </a:lnTo>
                  <a:lnTo>
                    <a:pt x="6249" y="2404"/>
                  </a:lnTo>
                  <a:lnTo>
                    <a:pt x="6249" y="2404"/>
                  </a:lnTo>
                  <a:lnTo>
                    <a:pt x="6249" y="2404"/>
                  </a:lnTo>
                  <a:lnTo>
                    <a:pt x="6273" y="2430"/>
                  </a:lnTo>
                  <a:lnTo>
                    <a:pt x="6273" y="2430"/>
                  </a:lnTo>
                  <a:lnTo>
                    <a:pt x="6273" y="2430"/>
                  </a:lnTo>
                  <a:lnTo>
                    <a:pt x="6273" y="2430"/>
                  </a:lnTo>
                  <a:lnTo>
                    <a:pt x="6273" y="2430"/>
                  </a:lnTo>
                  <a:lnTo>
                    <a:pt x="6273" y="2430"/>
                  </a:lnTo>
                  <a:lnTo>
                    <a:pt x="6249" y="2430"/>
                  </a:lnTo>
                  <a:lnTo>
                    <a:pt x="6249" y="2430"/>
                  </a:lnTo>
                  <a:lnTo>
                    <a:pt x="6249" y="2430"/>
                  </a:lnTo>
                  <a:lnTo>
                    <a:pt x="6249" y="2430"/>
                  </a:lnTo>
                  <a:lnTo>
                    <a:pt x="6249" y="2430"/>
                  </a:lnTo>
                  <a:lnTo>
                    <a:pt x="6249" y="2430"/>
                  </a:lnTo>
                  <a:lnTo>
                    <a:pt x="6249" y="2430"/>
                  </a:lnTo>
                  <a:lnTo>
                    <a:pt x="6249" y="2430"/>
                  </a:lnTo>
                  <a:lnTo>
                    <a:pt x="6249" y="2430"/>
                  </a:lnTo>
                  <a:lnTo>
                    <a:pt x="6249" y="2454"/>
                  </a:lnTo>
                  <a:lnTo>
                    <a:pt x="6249" y="2454"/>
                  </a:lnTo>
                  <a:lnTo>
                    <a:pt x="6249" y="2454"/>
                  </a:lnTo>
                  <a:lnTo>
                    <a:pt x="6249" y="2454"/>
                  </a:lnTo>
                  <a:lnTo>
                    <a:pt x="6249" y="2454"/>
                  </a:lnTo>
                  <a:lnTo>
                    <a:pt x="6249" y="2454"/>
                  </a:lnTo>
                  <a:lnTo>
                    <a:pt x="6249" y="2454"/>
                  </a:lnTo>
                  <a:lnTo>
                    <a:pt x="6273" y="2454"/>
                  </a:lnTo>
                  <a:lnTo>
                    <a:pt x="6273" y="2454"/>
                  </a:lnTo>
                  <a:lnTo>
                    <a:pt x="6273" y="2454"/>
                  </a:lnTo>
                  <a:lnTo>
                    <a:pt x="6273" y="2454"/>
                  </a:lnTo>
                  <a:lnTo>
                    <a:pt x="6273" y="2454"/>
                  </a:lnTo>
                  <a:lnTo>
                    <a:pt x="6273" y="2454"/>
                  </a:lnTo>
                  <a:lnTo>
                    <a:pt x="6273" y="2454"/>
                  </a:lnTo>
                  <a:lnTo>
                    <a:pt x="6273" y="2479"/>
                  </a:lnTo>
                  <a:lnTo>
                    <a:pt x="6273" y="2479"/>
                  </a:lnTo>
                  <a:lnTo>
                    <a:pt x="6273" y="2479"/>
                  </a:lnTo>
                  <a:lnTo>
                    <a:pt x="6273" y="2479"/>
                  </a:lnTo>
                  <a:lnTo>
                    <a:pt x="6273" y="2479"/>
                  </a:lnTo>
                  <a:lnTo>
                    <a:pt x="6273" y="2479"/>
                  </a:lnTo>
                  <a:lnTo>
                    <a:pt x="6273" y="2479"/>
                  </a:lnTo>
                  <a:lnTo>
                    <a:pt x="6273" y="2479"/>
                  </a:lnTo>
                  <a:lnTo>
                    <a:pt x="6273" y="2479"/>
                  </a:lnTo>
                  <a:lnTo>
                    <a:pt x="6273" y="2479"/>
                  </a:lnTo>
                  <a:lnTo>
                    <a:pt x="6273" y="2479"/>
                  </a:lnTo>
                  <a:lnTo>
                    <a:pt x="6273" y="2479"/>
                  </a:lnTo>
                  <a:lnTo>
                    <a:pt x="6273" y="2479"/>
                  </a:lnTo>
                  <a:lnTo>
                    <a:pt x="6273" y="2479"/>
                  </a:lnTo>
                  <a:lnTo>
                    <a:pt x="6273" y="2479"/>
                  </a:lnTo>
                  <a:lnTo>
                    <a:pt x="6273" y="2479"/>
                  </a:lnTo>
                  <a:lnTo>
                    <a:pt x="6273" y="2479"/>
                  </a:lnTo>
                  <a:lnTo>
                    <a:pt x="6273" y="2479"/>
                  </a:lnTo>
                  <a:lnTo>
                    <a:pt x="6299" y="2479"/>
                  </a:lnTo>
                  <a:lnTo>
                    <a:pt x="6299" y="2479"/>
                  </a:lnTo>
                  <a:lnTo>
                    <a:pt x="6299" y="2479"/>
                  </a:lnTo>
                  <a:lnTo>
                    <a:pt x="6299" y="2479"/>
                  </a:lnTo>
                  <a:lnTo>
                    <a:pt x="6299" y="2479"/>
                  </a:lnTo>
                  <a:lnTo>
                    <a:pt x="6299" y="2479"/>
                  </a:lnTo>
                  <a:lnTo>
                    <a:pt x="6299" y="2479"/>
                  </a:lnTo>
                  <a:lnTo>
                    <a:pt x="6299" y="2479"/>
                  </a:lnTo>
                  <a:lnTo>
                    <a:pt x="6299" y="2479"/>
                  </a:lnTo>
                  <a:lnTo>
                    <a:pt x="6299" y="2479"/>
                  </a:lnTo>
                  <a:lnTo>
                    <a:pt x="6299" y="2479"/>
                  </a:lnTo>
                  <a:lnTo>
                    <a:pt x="6299" y="2479"/>
                  </a:lnTo>
                  <a:lnTo>
                    <a:pt x="6299" y="2454"/>
                  </a:lnTo>
                  <a:lnTo>
                    <a:pt x="6299" y="2454"/>
                  </a:lnTo>
                  <a:lnTo>
                    <a:pt x="6299" y="2454"/>
                  </a:lnTo>
                  <a:lnTo>
                    <a:pt x="6299" y="2454"/>
                  </a:lnTo>
                  <a:lnTo>
                    <a:pt x="6299" y="2454"/>
                  </a:lnTo>
                  <a:lnTo>
                    <a:pt x="6299" y="2454"/>
                  </a:lnTo>
                  <a:lnTo>
                    <a:pt x="6299" y="2454"/>
                  </a:lnTo>
                  <a:lnTo>
                    <a:pt x="6299" y="2454"/>
                  </a:lnTo>
                  <a:lnTo>
                    <a:pt x="6299" y="2454"/>
                  </a:lnTo>
                  <a:lnTo>
                    <a:pt x="6299" y="2454"/>
                  </a:lnTo>
                  <a:lnTo>
                    <a:pt x="6299" y="2454"/>
                  </a:lnTo>
                  <a:lnTo>
                    <a:pt x="6299" y="2454"/>
                  </a:lnTo>
                  <a:lnTo>
                    <a:pt x="6299" y="2454"/>
                  </a:lnTo>
                  <a:lnTo>
                    <a:pt x="6299" y="2454"/>
                  </a:lnTo>
                  <a:lnTo>
                    <a:pt x="6299" y="2479"/>
                  </a:lnTo>
                  <a:lnTo>
                    <a:pt x="6299" y="2479"/>
                  </a:lnTo>
                  <a:lnTo>
                    <a:pt x="6299" y="2479"/>
                  </a:lnTo>
                  <a:lnTo>
                    <a:pt x="6323" y="2479"/>
                  </a:lnTo>
                  <a:lnTo>
                    <a:pt x="6323" y="2479"/>
                  </a:lnTo>
                  <a:lnTo>
                    <a:pt x="6323" y="2479"/>
                  </a:lnTo>
                  <a:lnTo>
                    <a:pt x="6323" y="2479"/>
                  </a:lnTo>
                  <a:lnTo>
                    <a:pt x="6323" y="2479"/>
                  </a:lnTo>
                  <a:lnTo>
                    <a:pt x="6323" y="2479"/>
                  </a:lnTo>
                  <a:lnTo>
                    <a:pt x="6323" y="2479"/>
                  </a:lnTo>
                  <a:lnTo>
                    <a:pt x="6323" y="2479"/>
                  </a:lnTo>
                  <a:lnTo>
                    <a:pt x="6323" y="2479"/>
                  </a:lnTo>
                  <a:lnTo>
                    <a:pt x="6299" y="2479"/>
                  </a:lnTo>
                  <a:lnTo>
                    <a:pt x="6299" y="2479"/>
                  </a:lnTo>
                  <a:lnTo>
                    <a:pt x="6299" y="2479"/>
                  </a:lnTo>
                  <a:lnTo>
                    <a:pt x="6299" y="2479"/>
                  </a:lnTo>
                  <a:lnTo>
                    <a:pt x="6299" y="2479"/>
                  </a:lnTo>
                  <a:lnTo>
                    <a:pt x="6299" y="2504"/>
                  </a:lnTo>
                  <a:lnTo>
                    <a:pt x="6299" y="2504"/>
                  </a:lnTo>
                  <a:lnTo>
                    <a:pt x="6299" y="2504"/>
                  </a:lnTo>
                  <a:lnTo>
                    <a:pt x="6299" y="2504"/>
                  </a:lnTo>
                  <a:lnTo>
                    <a:pt x="6299" y="2504"/>
                  </a:lnTo>
                  <a:lnTo>
                    <a:pt x="6299" y="2504"/>
                  </a:lnTo>
                  <a:lnTo>
                    <a:pt x="6323" y="2504"/>
                  </a:lnTo>
                  <a:lnTo>
                    <a:pt x="6323" y="2529"/>
                  </a:lnTo>
                  <a:lnTo>
                    <a:pt x="6323" y="2529"/>
                  </a:lnTo>
                  <a:lnTo>
                    <a:pt x="6323" y="2529"/>
                  </a:lnTo>
                  <a:lnTo>
                    <a:pt x="6323" y="2504"/>
                  </a:lnTo>
                  <a:lnTo>
                    <a:pt x="6323" y="2504"/>
                  </a:lnTo>
                  <a:lnTo>
                    <a:pt x="6323" y="2504"/>
                  </a:lnTo>
                  <a:lnTo>
                    <a:pt x="6323" y="2504"/>
                  </a:lnTo>
                  <a:lnTo>
                    <a:pt x="6323" y="2504"/>
                  </a:lnTo>
                  <a:lnTo>
                    <a:pt x="6323" y="2504"/>
                  </a:lnTo>
                  <a:lnTo>
                    <a:pt x="6323" y="2504"/>
                  </a:lnTo>
                  <a:lnTo>
                    <a:pt x="6323" y="2504"/>
                  </a:lnTo>
                  <a:lnTo>
                    <a:pt x="6323" y="2504"/>
                  </a:lnTo>
                  <a:lnTo>
                    <a:pt x="6323" y="2504"/>
                  </a:lnTo>
                  <a:lnTo>
                    <a:pt x="6323" y="2504"/>
                  </a:lnTo>
                  <a:lnTo>
                    <a:pt x="6323" y="2504"/>
                  </a:lnTo>
                  <a:lnTo>
                    <a:pt x="6323" y="2479"/>
                  </a:lnTo>
                  <a:lnTo>
                    <a:pt x="6323" y="2479"/>
                  </a:lnTo>
                  <a:lnTo>
                    <a:pt x="6372" y="2479"/>
                  </a:lnTo>
                  <a:lnTo>
                    <a:pt x="6372" y="2479"/>
                  </a:lnTo>
                  <a:lnTo>
                    <a:pt x="6372" y="2479"/>
                  </a:lnTo>
                  <a:lnTo>
                    <a:pt x="6372" y="2479"/>
                  </a:lnTo>
                  <a:lnTo>
                    <a:pt x="6372" y="2479"/>
                  </a:lnTo>
                  <a:lnTo>
                    <a:pt x="6372" y="2479"/>
                  </a:lnTo>
                  <a:lnTo>
                    <a:pt x="6372" y="2479"/>
                  </a:lnTo>
                  <a:lnTo>
                    <a:pt x="6372" y="2479"/>
                  </a:lnTo>
                  <a:lnTo>
                    <a:pt x="6372" y="2479"/>
                  </a:lnTo>
                  <a:lnTo>
                    <a:pt x="6372" y="2479"/>
                  </a:lnTo>
                  <a:lnTo>
                    <a:pt x="6372" y="2479"/>
                  </a:lnTo>
                  <a:lnTo>
                    <a:pt x="6348" y="2479"/>
                  </a:lnTo>
                  <a:lnTo>
                    <a:pt x="6348" y="2479"/>
                  </a:lnTo>
                  <a:lnTo>
                    <a:pt x="6348" y="2479"/>
                  </a:lnTo>
                  <a:lnTo>
                    <a:pt x="6348" y="2479"/>
                  </a:lnTo>
                  <a:lnTo>
                    <a:pt x="6348" y="2479"/>
                  </a:lnTo>
                  <a:lnTo>
                    <a:pt x="6323" y="2479"/>
                  </a:lnTo>
                  <a:lnTo>
                    <a:pt x="6323" y="2504"/>
                  </a:lnTo>
                  <a:lnTo>
                    <a:pt x="6348" y="2504"/>
                  </a:lnTo>
                  <a:lnTo>
                    <a:pt x="6348" y="2529"/>
                  </a:lnTo>
                  <a:lnTo>
                    <a:pt x="6348" y="2529"/>
                  </a:lnTo>
                  <a:lnTo>
                    <a:pt x="6348" y="2529"/>
                  </a:lnTo>
                  <a:lnTo>
                    <a:pt x="6348" y="2529"/>
                  </a:lnTo>
                  <a:lnTo>
                    <a:pt x="6372" y="2529"/>
                  </a:lnTo>
                  <a:lnTo>
                    <a:pt x="6372" y="2529"/>
                  </a:lnTo>
                  <a:lnTo>
                    <a:pt x="6372" y="2529"/>
                  </a:lnTo>
                  <a:lnTo>
                    <a:pt x="6372" y="2529"/>
                  </a:lnTo>
                  <a:lnTo>
                    <a:pt x="6397" y="2529"/>
                  </a:lnTo>
                  <a:lnTo>
                    <a:pt x="6397" y="2529"/>
                  </a:lnTo>
                  <a:lnTo>
                    <a:pt x="6397" y="2529"/>
                  </a:lnTo>
                  <a:lnTo>
                    <a:pt x="6397" y="2529"/>
                  </a:lnTo>
                  <a:lnTo>
                    <a:pt x="6397" y="2529"/>
                  </a:lnTo>
                  <a:lnTo>
                    <a:pt x="6397" y="2529"/>
                  </a:lnTo>
                  <a:lnTo>
                    <a:pt x="6397" y="2554"/>
                  </a:lnTo>
                  <a:lnTo>
                    <a:pt x="6397" y="2554"/>
                  </a:lnTo>
                  <a:lnTo>
                    <a:pt x="6397" y="2554"/>
                  </a:lnTo>
                  <a:lnTo>
                    <a:pt x="6422" y="2554"/>
                  </a:lnTo>
                  <a:lnTo>
                    <a:pt x="6422" y="2554"/>
                  </a:lnTo>
                  <a:lnTo>
                    <a:pt x="6422" y="2554"/>
                  </a:lnTo>
                  <a:lnTo>
                    <a:pt x="6422" y="2554"/>
                  </a:lnTo>
                  <a:lnTo>
                    <a:pt x="6422" y="2554"/>
                  </a:lnTo>
                  <a:lnTo>
                    <a:pt x="6422" y="2554"/>
                  </a:lnTo>
                  <a:lnTo>
                    <a:pt x="6422" y="2554"/>
                  </a:lnTo>
                  <a:lnTo>
                    <a:pt x="6397" y="2554"/>
                  </a:lnTo>
                  <a:lnTo>
                    <a:pt x="6397" y="2554"/>
                  </a:lnTo>
                  <a:lnTo>
                    <a:pt x="6397" y="2554"/>
                  </a:lnTo>
                  <a:lnTo>
                    <a:pt x="6397" y="2554"/>
                  </a:lnTo>
                  <a:lnTo>
                    <a:pt x="6397" y="2554"/>
                  </a:lnTo>
                  <a:lnTo>
                    <a:pt x="6397" y="2554"/>
                  </a:lnTo>
                  <a:lnTo>
                    <a:pt x="6372" y="2529"/>
                  </a:lnTo>
                  <a:lnTo>
                    <a:pt x="6348" y="2529"/>
                  </a:lnTo>
                  <a:lnTo>
                    <a:pt x="6348" y="2529"/>
                  </a:lnTo>
                  <a:lnTo>
                    <a:pt x="6348" y="2529"/>
                  </a:lnTo>
                  <a:lnTo>
                    <a:pt x="6348" y="2529"/>
                  </a:lnTo>
                  <a:lnTo>
                    <a:pt x="6348" y="2529"/>
                  </a:lnTo>
                  <a:lnTo>
                    <a:pt x="6348" y="2529"/>
                  </a:lnTo>
                  <a:lnTo>
                    <a:pt x="6348" y="2529"/>
                  </a:lnTo>
                  <a:lnTo>
                    <a:pt x="6348" y="2529"/>
                  </a:lnTo>
                  <a:lnTo>
                    <a:pt x="6348" y="2529"/>
                  </a:lnTo>
                  <a:lnTo>
                    <a:pt x="6348" y="2529"/>
                  </a:lnTo>
                  <a:lnTo>
                    <a:pt x="6348" y="2529"/>
                  </a:lnTo>
                  <a:lnTo>
                    <a:pt x="6348" y="2529"/>
                  </a:lnTo>
                  <a:lnTo>
                    <a:pt x="6348" y="2529"/>
                  </a:lnTo>
                  <a:lnTo>
                    <a:pt x="6348" y="2529"/>
                  </a:lnTo>
                  <a:lnTo>
                    <a:pt x="6348" y="2554"/>
                  </a:lnTo>
                  <a:lnTo>
                    <a:pt x="6348" y="2554"/>
                  </a:lnTo>
                  <a:lnTo>
                    <a:pt x="6348" y="2554"/>
                  </a:lnTo>
                  <a:lnTo>
                    <a:pt x="6348" y="2554"/>
                  </a:lnTo>
                  <a:lnTo>
                    <a:pt x="6348" y="2554"/>
                  </a:lnTo>
                  <a:lnTo>
                    <a:pt x="6348" y="2554"/>
                  </a:lnTo>
                  <a:lnTo>
                    <a:pt x="6372" y="2554"/>
                  </a:lnTo>
                  <a:lnTo>
                    <a:pt x="6372" y="2554"/>
                  </a:lnTo>
                  <a:lnTo>
                    <a:pt x="6372" y="2554"/>
                  </a:lnTo>
                  <a:lnTo>
                    <a:pt x="6372" y="2554"/>
                  </a:lnTo>
                  <a:lnTo>
                    <a:pt x="6372" y="2554"/>
                  </a:lnTo>
                  <a:lnTo>
                    <a:pt x="6372" y="2554"/>
                  </a:lnTo>
                  <a:lnTo>
                    <a:pt x="6372" y="2554"/>
                  </a:lnTo>
                  <a:lnTo>
                    <a:pt x="6372" y="2554"/>
                  </a:lnTo>
                  <a:lnTo>
                    <a:pt x="6372" y="2554"/>
                  </a:lnTo>
                  <a:lnTo>
                    <a:pt x="6372" y="2578"/>
                  </a:lnTo>
                  <a:lnTo>
                    <a:pt x="6372" y="2578"/>
                  </a:lnTo>
                  <a:lnTo>
                    <a:pt x="6372" y="2578"/>
                  </a:lnTo>
                  <a:lnTo>
                    <a:pt x="6372" y="2578"/>
                  </a:lnTo>
                  <a:lnTo>
                    <a:pt x="6372" y="2578"/>
                  </a:lnTo>
                  <a:lnTo>
                    <a:pt x="6372" y="2578"/>
                  </a:lnTo>
                  <a:lnTo>
                    <a:pt x="6372" y="2578"/>
                  </a:lnTo>
                  <a:lnTo>
                    <a:pt x="6372" y="2578"/>
                  </a:lnTo>
                  <a:lnTo>
                    <a:pt x="6372" y="2578"/>
                  </a:lnTo>
                  <a:lnTo>
                    <a:pt x="6372" y="2578"/>
                  </a:lnTo>
                  <a:lnTo>
                    <a:pt x="6372" y="2578"/>
                  </a:lnTo>
                  <a:lnTo>
                    <a:pt x="6397" y="2578"/>
                  </a:lnTo>
                  <a:lnTo>
                    <a:pt x="6397" y="2578"/>
                  </a:lnTo>
                  <a:lnTo>
                    <a:pt x="6397" y="2578"/>
                  </a:lnTo>
                  <a:lnTo>
                    <a:pt x="6397" y="2578"/>
                  </a:lnTo>
                  <a:lnTo>
                    <a:pt x="6397" y="2578"/>
                  </a:lnTo>
                  <a:lnTo>
                    <a:pt x="6397" y="2578"/>
                  </a:lnTo>
                  <a:lnTo>
                    <a:pt x="6397" y="2578"/>
                  </a:lnTo>
                  <a:lnTo>
                    <a:pt x="6397" y="2578"/>
                  </a:lnTo>
                  <a:lnTo>
                    <a:pt x="6372" y="2578"/>
                  </a:lnTo>
                  <a:lnTo>
                    <a:pt x="6372" y="2603"/>
                  </a:lnTo>
                  <a:lnTo>
                    <a:pt x="6372" y="2603"/>
                  </a:lnTo>
                  <a:lnTo>
                    <a:pt x="6372" y="2603"/>
                  </a:lnTo>
                  <a:lnTo>
                    <a:pt x="6397" y="2603"/>
                  </a:lnTo>
                  <a:lnTo>
                    <a:pt x="6397" y="2603"/>
                  </a:lnTo>
                  <a:lnTo>
                    <a:pt x="6397" y="2603"/>
                  </a:lnTo>
                  <a:lnTo>
                    <a:pt x="6397" y="2603"/>
                  </a:lnTo>
                  <a:lnTo>
                    <a:pt x="6397" y="2603"/>
                  </a:lnTo>
                  <a:lnTo>
                    <a:pt x="6397" y="2603"/>
                  </a:lnTo>
                  <a:lnTo>
                    <a:pt x="6397" y="2603"/>
                  </a:lnTo>
                  <a:lnTo>
                    <a:pt x="6422" y="2603"/>
                  </a:lnTo>
                  <a:lnTo>
                    <a:pt x="6422" y="2603"/>
                  </a:lnTo>
                  <a:lnTo>
                    <a:pt x="6422" y="2603"/>
                  </a:lnTo>
                  <a:lnTo>
                    <a:pt x="6422" y="2578"/>
                  </a:lnTo>
                  <a:lnTo>
                    <a:pt x="6422" y="2578"/>
                  </a:lnTo>
                  <a:lnTo>
                    <a:pt x="6422" y="2578"/>
                  </a:lnTo>
                  <a:lnTo>
                    <a:pt x="6422" y="2578"/>
                  </a:lnTo>
                  <a:lnTo>
                    <a:pt x="6422" y="2603"/>
                  </a:lnTo>
                  <a:lnTo>
                    <a:pt x="6422" y="2603"/>
                  </a:lnTo>
                  <a:lnTo>
                    <a:pt x="6422" y="2603"/>
                  </a:lnTo>
                  <a:lnTo>
                    <a:pt x="6422" y="2603"/>
                  </a:lnTo>
                  <a:lnTo>
                    <a:pt x="6422" y="2603"/>
                  </a:lnTo>
                  <a:lnTo>
                    <a:pt x="6422" y="2603"/>
                  </a:lnTo>
                  <a:lnTo>
                    <a:pt x="6422" y="2603"/>
                  </a:lnTo>
                  <a:lnTo>
                    <a:pt x="6397" y="2603"/>
                  </a:lnTo>
                  <a:lnTo>
                    <a:pt x="6397" y="2603"/>
                  </a:lnTo>
                  <a:lnTo>
                    <a:pt x="6372" y="2603"/>
                  </a:lnTo>
                  <a:lnTo>
                    <a:pt x="6372" y="2628"/>
                  </a:lnTo>
                  <a:lnTo>
                    <a:pt x="6372" y="2628"/>
                  </a:lnTo>
                  <a:lnTo>
                    <a:pt x="6372" y="2628"/>
                  </a:lnTo>
                  <a:lnTo>
                    <a:pt x="6372" y="2628"/>
                  </a:lnTo>
                  <a:lnTo>
                    <a:pt x="6372" y="2628"/>
                  </a:lnTo>
                  <a:lnTo>
                    <a:pt x="6372" y="2628"/>
                  </a:lnTo>
                  <a:lnTo>
                    <a:pt x="6397" y="2628"/>
                  </a:lnTo>
                  <a:lnTo>
                    <a:pt x="6372" y="2628"/>
                  </a:lnTo>
                  <a:lnTo>
                    <a:pt x="6372" y="2628"/>
                  </a:lnTo>
                  <a:lnTo>
                    <a:pt x="6372" y="2628"/>
                  </a:lnTo>
                  <a:lnTo>
                    <a:pt x="6372" y="2628"/>
                  </a:lnTo>
                  <a:lnTo>
                    <a:pt x="6372" y="2628"/>
                  </a:lnTo>
                  <a:lnTo>
                    <a:pt x="6397" y="2628"/>
                  </a:lnTo>
                  <a:lnTo>
                    <a:pt x="6397" y="2628"/>
                  </a:lnTo>
                  <a:lnTo>
                    <a:pt x="6397" y="2628"/>
                  </a:lnTo>
                  <a:lnTo>
                    <a:pt x="6397" y="2653"/>
                  </a:lnTo>
                  <a:lnTo>
                    <a:pt x="6397" y="2653"/>
                  </a:lnTo>
                  <a:lnTo>
                    <a:pt x="6397" y="2653"/>
                  </a:lnTo>
                  <a:lnTo>
                    <a:pt x="6397" y="2653"/>
                  </a:lnTo>
                  <a:lnTo>
                    <a:pt x="6422" y="2653"/>
                  </a:lnTo>
                  <a:lnTo>
                    <a:pt x="6422" y="2653"/>
                  </a:lnTo>
                  <a:lnTo>
                    <a:pt x="6422" y="2653"/>
                  </a:lnTo>
                  <a:lnTo>
                    <a:pt x="6422" y="2628"/>
                  </a:lnTo>
                  <a:lnTo>
                    <a:pt x="6422" y="2628"/>
                  </a:lnTo>
                  <a:lnTo>
                    <a:pt x="6422" y="2628"/>
                  </a:lnTo>
                  <a:lnTo>
                    <a:pt x="6422" y="2628"/>
                  </a:lnTo>
                  <a:lnTo>
                    <a:pt x="6422" y="2628"/>
                  </a:lnTo>
                  <a:lnTo>
                    <a:pt x="6422" y="2628"/>
                  </a:lnTo>
                  <a:lnTo>
                    <a:pt x="6422" y="2628"/>
                  </a:lnTo>
                  <a:lnTo>
                    <a:pt x="6422" y="2628"/>
                  </a:lnTo>
                  <a:lnTo>
                    <a:pt x="6422" y="2628"/>
                  </a:lnTo>
                  <a:lnTo>
                    <a:pt x="6422" y="2628"/>
                  </a:lnTo>
                  <a:lnTo>
                    <a:pt x="6422" y="2628"/>
                  </a:lnTo>
                  <a:lnTo>
                    <a:pt x="6422" y="2628"/>
                  </a:lnTo>
                  <a:lnTo>
                    <a:pt x="6422" y="2628"/>
                  </a:lnTo>
                  <a:lnTo>
                    <a:pt x="6422" y="2628"/>
                  </a:lnTo>
                  <a:lnTo>
                    <a:pt x="6422" y="2628"/>
                  </a:lnTo>
                  <a:lnTo>
                    <a:pt x="6422" y="2628"/>
                  </a:lnTo>
                  <a:lnTo>
                    <a:pt x="6422" y="2628"/>
                  </a:lnTo>
                  <a:lnTo>
                    <a:pt x="6422" y="2628"/>
                  </a:lnTo>
                  <a:lnTo>
                    <a:pt x="6422" y="2628"/>
                  </a:lnTo>
                  <a:lnTo>
                    <a:pt x="6422" y="2653"/>
                  </a:lnTo>
                  <a:lnTo>
                    <a:pt x="6422" y="2653"/>
                  </a:lnTo>
                  <a:lnTo>
                    <a:pt x="6422" y="2653"/>
                  </a:lnTo>
                  <a:lnTo>
                    <a:pt x="6422" y="2653"/>
                  </a:lnTo>
                  <a:lnTo>
                    <a:pt x="6422" y="2653"/>
                  </a:lnTo>
                  <a:lnTo>
                    <a:pt x="6422" y="2653"/>
                  </a:lnTo>
                  <a:lnTo>
                    <a:pt x="6422" y="2653"/>
                  </a:lnTo>
                  <a:lnTo>
                    <a:pt x="6422" y="2653"/>
                  </a:lnTo>
                  <a:lnTo>
                    <a:pt x="6447" y="2653"/>
                  </a:lnTo>
                  <a:lnTo>
                    <a:pt x="6447" y="2653"/>
                  </a:lnTo>
                  <a:lnTo>
                    <a:pt x="6447" y="2653"/>
                  </a:lnTo>
                  <a:lnTo>
                    <a:pt x="6447" y="2653"/>
                  </a:lnTo>
                  <a:lnTo>
                    <a:pt x="6447" y="2653"/>
                  </a:lnTo>
                  <a:lnTo>
                    <a:pt x="6447" y="2653"/>
                  </a:lnTo>
                  <a:lnTo>
                    <a:pt x="6447" y="2653"/>
                  </a:lnTo>
                  <a:lnTo>
                    <a:pt x="6447" y="2653"/>
                  </a:lnTo>
                  <a:lnTo>
                    <a:pt x="6447" y="2653"/>
                  </a:lnTo>
                  <a:lnTo>
                    <a:pt x="6472" y="2653"/>
                  </a:lnTo>
                  <a:lnTo>
                    <a:pt x="6472" y="2653"/>
                  </a:lnTo>
                  <a:lnTo>
                    <a:pt x="6472" y="2653"/>
                  </a:lnTo>
                  <a:lnTo>
                    <a:pt x="6472" y="2628"/>
                  </a:lnTo>
                  <a:lnTo>
                    <a:pt x="6472" y="2628"/>
                  </a:lnTo>
                  <a:lnTo>
                    <a:pt x="6472" y="2628"/>
                  </a:lnTo>
                  <a:lnTo>
                    <a:pt x="6472" y="2628"/>
                  </a:lnTo>
                  <a:lnTo>
                    <a:pt x="6472" y="2628"/>
                  </a:lnTo>
                  <a:lnTo>
                    <a:pt x="6472" y="2628"/>
                  </a:lnTo>
                  <a:lnTo>
                    <a:pt x="6472" y="2628"/>
                  </a:lnTo>
                  <a:lnTo>
                    <a:pt x="6472" y="2628"/>
                  </a:lnTo>
                  <a:lnTo>
                    <a:pt x="6472" y="2628"/>
                  </a:lnTo>
                  <a:lnTo>
                    <a:pt x="6472" y="2653"/>
                  </a:lnTo>
                  <a:lnTo>
                    <a:pt x="6472" y="2653"/>
                  </a:lnTo>
                  <a:lnTo>
                    <a:pt x="6472" y="2653"/>
                  </a:lnTo>
                  <a:lnTo>
                    <a:pt x="6472" y="2653"/>
                  </a:lnTo>
                  <a:lnTo>
                    <a:pt x="6472" y="2653"/>
                  </a:lnTo>
                  <a:lnTo>
                    <a:pt x="6472" y="2653"/>
                  </a:lnTo>
                  <a:lnTo>
                    <a:pt x="6472" y="2653"/>
                  </a:lnTo>
                  <a:lnTo>
                    <a:pt x="6472" y="2653"/>
                  </a:lnTo>
                  <a:lnTo>
                    <a:pt x="6472" y="2653"/>
                  </a:lnTo>
                  <a:lnTo>
                    <a:pt x="6472" y="2653"/>
                  </a:lnTo>
                  <a:lnTo>
                    <a:pt x="6472" y="2653"/>
                  </a:lnTo>
                  <a:lnTo>
                    <a:pt x="6472" y="2653"/>
                  </a:lnTo>
                  <a:lnTo>
                    <a:pt x="6472" y="2653"/>
                  </a:lnTo>
                  <a:lnTo>
                    <a:pt x="6472" y="2653"/>
                  </a:lnTo>
                  <a:lnTo>
                    <a:pt x="6472" y="2653"/>
                  </a:lnTo>
                  <a:lnTo>
                    <a:pt x="6472" y="2653"/>
                  </a:lnTo>
                  <a:lnTo>
                    <a:pt x="6472" y="2677"/>
                  </a:lnTo>
                  <a:lnTo>
                    <a:pt x="6472" y="2677"/>
                  </a:lnTo>
                  <a:lnTo>
                    <a:pt x="6472" y="2677"/>
                  </a:lnTo>
                  <a:lnTo>
                    <a:pt x="6472" y="2677"/>
                  </a:lnTo>
                  <a:lnTo>
                    <a:pt x="6472" y="2677"/>
                  </a:lnTo>
                  <a:lnTo>
                    <a:pt x="6497" y="2677"/>
                  </a:lnTo>
                  <a:lnTo>
                    <a:pt x="6497" y="2677"/>
                  </a:lnTo>
                  <a:lnTo>
                    <a:pt x="6497" y="2677"/>
                  </a:lnTo>
                  <a:lnTo>
                    <a:pt x="6497" y="2677"/>
                  </a:lnTo>
                  <a:lnTo>
                    <a:pt x="6497" y="2677"/>
                  </a:lnTo>
                  <a:lnTo>
                    <a:pt x="6522" y="2677"/>
                  </a:lnTo>
                  <a:lnTo>
                    <a:pt x="6522" y="2677"/>
                  </a:lnTo>
                  <a:lnTo>
                    <a:pt x="6522" y="2677"/>
                  </a:lnTo>
                  <a:lnTo>
                    <a:pt x="6522" y="2677"/>
                  </a:lnTo>
                  <a:lnTo>
                    <a:pt x="6522" y="2677"/>
                  </a:lnTo>
                  <a:lnTo>
                    <a:pt x="6522" y="2677"/>
                  </a:lnTo>
                  <a:lnTo>
                    <a:pt x="6522" y="2677"/>
                  </a:lnTo>
                  <a:lnTo>
                    <a:pt x="6522" y="2677"/>
                  </a:lnTo>
                  <a:lnTo>
                    <a:pt x="6522" y="2677"/>
                  </a:lnTo>
                  <a:lnTo>
                    <a:pt x="6522" y="2677"/>
                  </a:lnTo>
                  <a:lnTo>
                    <a:pt x="6522" y="2677"/>
                  </a:lnTo>
                  <a:lnTo>
                    <a:pt x="6546" y="2677"/>
                  </a:lnTo>
                  <a:lnTo>
                    <a:pt x="6522" y="2677"/>
                  </a:lnTo>
                  <a:lnTo>
                    <a:pt x="6522" y="2677"/>
                  </a:lnTo>
                  <a:lnTo>
                    <a:pt x="6522" y="2677"/>
                  </a:lnTo>
                  <a:lnTo>
                    <a:pt x="6522" y="2677"/>
                  </a:lnTo>
                  <a:lnTo>
                    <a:pt x="6522" y="2677"/>
                  </a:lnTo>
                  <a:lnTo>
                    <a:pt x="6522" y="2677"/>
                  </a:lnTo>
                  <a:lnTo>
                    <a:pt x="6522" y="2677"/>
                  </a:lnTo>
                  <a:lnTo>
                    <a:pt x="6522" y="2677"/>
                  </a:lnTo>
                  <a:lnTo>
                    <a:pt x="6522" y="2677"/>
                  </a:lnTo>
                  <a:lnTo>
                    <a:pt x="6522" y="2677"/>
                  </a:lnTo>
                  <a:lnTo>
                    <a:pt x="6522" y="2702"/>
                  </a:lnTo>
                  <a:lnTo>
                    <a:pt x="6522" y="2702"/>
                  </a:lnTo>
                  <a:lnTo>
                    <a:pt x="6522" y="2702"/>
                  </a:lnTo>
                  <a:lnTo>
                    <a:pt x="6522" y="2702"/>
                  </a:lnTo>
                  <a:lnTo>
                    <a:pt x="6522" y="2702"/>
                  </a:lnTo>
                  <a:lnTo>
                    <a:pt x="6522" y="2702"/>
                  </a:lnTo>
                  <a:lnTo>
                    <a:pt x="6522" y="2702"/>
                  </a:lnTo>
                  <a:lnTo>
                    <a:pt x="6522" y="2702"/>
                  </a:lnTo>
                  <a:lnTo>
                    <a:pt x="6522" y="2702"/>
                  </a:lnTo>
                  <a:lnTo>
                    <a:pt x="6522" y="2702"/>
                  </a:lnTo>
                  <a:lnTo>
                    <a:pt x="6522" y="2702"/>
                  </a:lnTo>
                  <a:lnTo>
                    <a:pt x="6546" y="2727"/>
                  </a:lnTo>
                  <a:lnTo>
                    <a:pt x="6546" y="2702"/>
                  </a:lnTo>
                  <a:lnTo>
                    <a:pt x="6546" y="2702"/>
                  </a:lnTo>
                  <a:lnTo>
                    <a:pt x="6546" y="2702"/>
                  </a:lnTo>
                  <a:lnTo>
                    <a:pt x="6546" y="2702"/>
                  </a:lnTo>
                  <a:lnTo>
                    <a:pt x="6546" y="2702"/>
                  </a:lnTo>
                  <a:lnTo>
                    <a:pt x="6546" y="2727"/>
                  </a:lnTo>
                  <a:lnTo>
                    <a:pt x="6546" y="2727"/>
                  </a:lnTo>
                  <a:lnTo>
                    <a:pt x="6546" y="2727"/>
                  </a:lnTo>
                  <a:lnTo>
                    <a:pt x="6546" y="2727"/>
                  </a:lnTo>
                  <a:lnTo>
                    <a:pt x="6546" y="2727"/>
                  </a:lnTo>
                  <a:lnTo>
                    <a:pt x="6571" y="2727"/>
                  </a:lnTo>
                  <a:lnTo>
                    <a:pt x="6571" y="2727"/>
                  </a:lnTo>
                  <a:lnTo>
                    <a:pt x="6571" y="2727"/>
                  </a:lnTo>
                  <a:lnTo>
                    <a:pt x="6571" y="2727"/>
                  </a:lnTo>
                  <a:lnTo>
                    <a:pt x="6571" y="2727"/>
                  </a:lnTo>
                  <a:lnTo>
                    <a:pt x="6571" y="2727"/>
                  </a:lnTo>
                  <a:lnTo>
                    <a:pt x="6596" y="2752"/>
                  </a:lnTo>
                  <a:lnTo>
                    <a:pt x="6596" y="2752"/>
                  </a:lnTo>
                  <a:lnTo>
                    <a:pt x="6596" y="2752"/>
                  </a:lnTo>
                  <a:lnTo>
                    <a:pt x="6596" y="2752"/>
                  </a:lnTo>
                  <a:lnTo>
                    <a:pt x="6596" y="2752"/>
                  </a:lnTo>
                  <a:lnTo>
                    <a:pt x="6596" y="2752"/>
                  </a:lnTo>
                  <a:lnTo>
                    <a:pt x="6596" y="2752"/>
                  </a:lnTo>
                  <a:lnTo>
                    <a:pt x="6596" y="2752"/>
                  </a:lnTo>
                  <a:lnTo>
                    <a:pt x="6596" y="2752"/>
                  </a:lnTo>
                  <a:lnTo>
                    <a:pt x="6596" y="2752"/>
                  </a:lnTo>
                  <a:lnTo>
                    <a:pt x="6621" y="2752"/>
                  </a:lnTo>
                  <a:lnTo>
                    <a:pt x="6621" y="2752"/>
                  </a:lnTo>
                  <a:lnTo>
                    <a:pt x="6621" y="2777"/>
                  </a:lnTo>
                  <a:lnTo>
                    <a:pt x="6621" y="2777"/>
                  </a:lnTo>
                  <a:lnTo>
                    <a:pt x="6645" y="2752"/>
                  </a:lnTo>
                  <a:lnTo>
                    <a:pt x="6645" y="2752"/>
                  </a:lnTo>
                  <a:lnTo>
                    <a:pt x="6670" y="2752"/>
                  </a:lnTo>
                  <a:lnTo>
                    <a:pt x="6670" y="2752"/>
                  </a:lnTo>
                  <a:lnTo>
                    <a:pt x="6670" y="2752"/>
                  </a:lnTo>
                  <a:lnTo>
                    <a:pt x="6670" y="2752"/>
                  </a:lnTo>
                  <a:lnTo>
                    <a:pt x="6670" y="2752"/>
                  </a:lnTo>
                  <a:lnTo>
                    <a:pt x="6670" y="2752"/>
                  </a:lnTo>
                  <a:lnTo>
                    <a:pt x="6670" y="2752"/>
                  </a:lnTo>
                  <a:lnTo>
                    <a:pt x="6670" y="2752"/>
                  </a:lnTo>
                  <a:lnTo>
                    <a:pt x="6670" y="2777"/>
                  </a:lnTo>
                  <a:lnTo>
                    <a:pt x="6670" y="2777"/>
                  </a:lnTo>
                  <a:lnTo>
                    <a:pt x="6645" y="2777"/>
                  </a:lnTo>
                  <a:lnTo>
                    <a:pt x="6645" y="2777"/>
                  </a:lnTo>
                  <a:lnTo>
                    <a:pt x="6621" y="2777"/>
                  </a:lnTo>
                  <a:lnTo>
                    <a:pt x="6621" y="2777"/>
                  </a:lnTo>
                  <a:lnTo>
                    <a:pt x="6621" y="2777"/>
                  </a:lnTo>
                  <a:lnTo>
                    <a:pt x="6621" y="2801"/>
                  </a:lnTo>
                  <a:lnTo>
                    <a:pt x="6645" y="2801"/>
                  </a:lnTo>
                  <a:lnTo>
                    <a:pt x="6645" y="2827"/>
                  </a:lnTo>
                  <a:lnTo>
                    <a:pt x="6645" y="2827"/>
                  </a:lnTo>
                  <a:lnTo>
                    <a:pt x="6645" y="2827"/>
                  </a:lnTo>
                  <a:lnTo>
                    <a:pt x="6645" y="2827"/>
                  </a:lnTo>
                  <a:lnTo>
                    <a:pt x="6645" y="2827"/>
                  </a:lnTo>
                  <a:lnTo>
                    <a:pt x="6621" y="2827"/>
                  </a:lnTo>
                  <a:lnTo>
                    <a:pt x="6621" y="2827"/>
                  </a:lnTo>
                  <a:lnTo>
                    <a:pt x="6621" y="2827"/>
                  </a:lnTo>
                  <a:lnTo>
                    <a:pt x="6621" y="2827"/>
                  </a:lnTo>
                  <a:lnTo>
                    <a:pt x="6621" y="2827"/>
                  </a:lnTo>
                  <a:lnTo>
                    <a:pt x="6621" y="2851"/>
                  </a:lnTo>
                  <a:lnTo>
                    <a:pt x="6621" y="2851"/>
                  </a:lnTo>
                  <a:lnTo>
                    <a:pt x="6621" y="2851"/>
                  </a:lnTo>
                  <a:lnTo>
                    <a:pt x="6621" y="2851"/>
                  </a:lnTo>
                  <a:lnTo>
                    <a:pt x="6645" y="2851"/>
                  </a:lnTo>
                  <a:lnTo>
                    <a:pt x="6645" y="2851"/>
                  </a:lnTo>
                  <a:lnTo>
                    <a:pt x="6645" y="2851"/>
                  </a:lnTo>
                  <a:lnTo>
                    <a:pt x="6645" y="2851"/>
                  </a:lnTo>
                  <a:lnTo>
                    <a:pt x="6621" y="2851"/>
                  </a:lnTo>
                  <a:lnTo>
                    <a:pt x="6621" y="2851"/>
                  </a:lnTo>
                  <a:lnTo>
                    <a:pt x="6621" y="2876"/>
                  </a:lnTo>
                  <a:lnTo>
                    <a:pt x="6621" y="2876"/>
                  </a:lnTo>
                  <a:lnTo>
                    <a:pt x="6621" y="2876"/>
                  </a:lnTo>
                  <a:lnTo>
                    <a:pt x="6621" y="2876"/>
                  </a:lnTo>
                  <a:lnTo>
                    <a:pt x="6621" y="2876"/>
                  </a:lnTo>
                  <a:lnTo>
                    <a:pt x="6621" y="2876"/>
                  </a:lnTo>
                  <a:lnTo>
                    <a:pt x="6621" y="2876"/>
                  </a:lnTo>
                  <a:lnTo>
                    <a:pt x="6621" y="2876"/>
                  </a:lnTo>
                  <a:lnTo>
                    <a:pt x="6621" y="2876"/>
                  </a:lnTo>
                  <a:lnTo>
                    <a:pt x="6621" y="2876"/>
                  </a:lnTo>
                  <a:lnTo>
                    <a:pt x="6621" y="2876"/>
                  </a:lnTo>
                  <a:lnTo>
                    <a:pt x="6621" y="2876"/>
                  </a:lnTo>
                  <a:lnTo>
                    <a:pt x="6645" y="2900"/>
                  </a:lnTo>
                  <a:lnTo>
                    <a:pt x="6645" y="2900"/>
                  </a:lnTo>
                  <a:lnTo>
                    <a:pt x="6645" y="2900"/>
                  </a:lnTo>
                  <a:lnTo>
                    <a:pt x="6670" y="2926"/>
                  </a:lnTo>
                  <a:lnTo>
                    <a:pt x="6670" y="2926"/>
                  </a:lnTo>
                  <a:lnTo>
                    <a:pt x="6670" y="2926"/>
                  </a:lnTo>
                  <a:lnTo>
                    <a:pt x="6670" y="2926"/>
                  </a:lnTo>
                  <a:lnTo>
                    <a:pt x="6670" y="2900"/>
                  </a:lnTo>
                  <a:lnTo>
                    <a:pt x="6670" y="2900"/>
                  </a:lnTo>
                  <a:lnTo>
                    <a:pt x="6670" y="2900"/>
                  </a:lnTo>
                  <a:lnTo>
                    <a:pt x="6670" y="2900"/>
                  </a:lnTo>
                  <a:lnTo>
                    <a:pt x="6670" y="2900"/>
                  </a:lnTo>
                  <a:lnTo>
                    <a:pt x="6670" y="2900"/>
                  </a:lnTo>
                  <a:lnTo>
                    <a:pt x="6670" y="2900"/>
                  </a:lnTo>
                  <a:lnTo>
                    <a:pt x="6670" y="2900"/>
                  </a:lnTo>
                  <a:lnTo>
                    <a:pt x="6670" y="2900"/>
                  </a:lnTo>
                  <a:lnTo>
                    <a:pt x="6670" y="2900"/>
                  </a:lnTo>
                  <a:lnTo>
                    <a:pt x="6670" y="2900"/>
                  </a:lnTo>
                  <a:lnTo>
                    <a:pt x="6670" y="2900"/>
                  </a:lnTo>
                  <a:lnTo>
                    <a:pt x="6670" y="2900"/>
                  </a:lnTo>
                  <a:lnTo>
                    <a:pt x="6670" y="2900"/>
                  </a:lnTo>
                  <a:lnTo>
                    <a:pt x="6645" y="2876"/>
                  </a:lnTo>
                  <a:lnTo>
                    <a:pt x="6645" y="2876"/>
                  </a:lnTo>
                  <a:lnTo>
                    <a:pt x="6670" y="2900"/>
                  </a:lnTo>
                  <a:lnTo>
                    <a:pt x="6670" y="2900"/>
                  </a:lnTo>
                  <a:lnTo>
                    <a:pt x="6670" y="2900"/>
                  </a:lnTo>
                  <a:lnTo>
                    <a:pt x="6670" y="2900"/>
                  </a:lnTo>
                  <a:lnTo>
                    <a:pt x="6670" y="2876"/>
                  </a:lnTo>
                  <a:lnTo>
                    <a:pt x="6670" y="2876"/>
                  </a:lnTo>
                  <a:lnTo>
                    <a:pt x="6670" y="2876"/>
                  </a:lnTo>
                  <a:lnTo>
                    <a:pt x="6670" y="2876"/>
                  </a:lnTo>
                  <a:lnTo>
                    <a:pt x="6670" y="2876"/>
                  </a:lnTo>
                  <a:lnTo>
                    <a:pt x="6670" y="2876"/>
                  </a:lnTo>
                  <a:lnTo>
                    <a:pt x="6670" y="2851"/>
                  </a:lnTo>
                  <a:lnTo>
                    <a:pt x="6670" y="2851"/>
                  </a:lnTo>
                  <a:lnTo>
                    <a:pt x="6670" y="2851"/>
                  </a:lnTo>
                  <a:lnTo>
                    <a:pt x="6670" y="2851"/>
                  </a:lnTo>
                  <a:lnTo>
                    <a:pt x="6670" y="2851"/>
                  </a:lnTo>
                  <a:lnTo>
                    <a:pt x="6670" y="2851"/>
                  </a:lnTo>
                  <a:lnTo>
                    <a:pt x="6670" y="2851"/>
                  </a:lnTo>
                  <a:lnTo>
                    <a:pt x="6645" y="2851"/>
                  </a:lnTo>
                  <a:lnTo>
                    <a:pt x="6645" y="2851"/>
                  </a:lnTo>
                  <a:lnTo>
                    <a:pt x="6645" y="2851"/>
                  </a:lnTo>
                  <a:lnTo>
                    <a:pt x="6645" y="2851"/>
                  </a:lnTo>
                  <a:lnTo>
                    <a:pt x="6645" y="2851"/>
                  </a:lnTo>
                  <a:lnTo>
                    <a:pt x="6645" y="2827"/>
                  </a:lnTo>
                  <a:lnTo>
                    <a:pt x="6645" y="2827"/>
                  </a:lnTo>
                  <a:lnTo>
                    <a:pt x="6645" y="2827"/>
                  </a:lnTo>
                  <a:lnTo>
                    <a:pt x="6670" y="2827"/>
                  </a:lnTo>
                  <a:lnTo>
                    <a:pt x="6670" y="2827"/>
                  </a:lnTo>
                  <a:lnTo>
                    <a:pt x="6670" y="2827"/>
                  </a:lnTo>
                  <a:lnTo>
                    <a:pt x="6670" y="2827"/>
                  </a:lnTo>
                  <a:lnTo>
                    <a:pt x="6670" y="2827"/>
                  </a:lnTo>
                  <a:lnTo>
                    <a:pt x="6670" y="2827"/>
                  </a:lnTo>
                  <a:lnTo>
                    <a:pt x="6670" y="2827"/>
                  </a:lnTo>
                  <a:lnTo>
                    <a:pt x="6670" y="2827"/>
                  </a:lnTo>
                  <a:lnTo>
                    <a:pt x="6670" y="2827"/>
                  </a:lnTo>
                  <a:lnTo>
                    <a:pt x="6670" y="2827"/>
                  </a:lnTo>
                  <a:lnTo>
                    <a:pt x="6670" y="2827"/>
                  </a:lnTo>
                  <a:lnTo>
                    <a:pt x="6670" y="2827"/>
                  </a:lnTo>
                  <a:lnTo>
                    <a:pt x="6670" y="2827"/>
                  </a:lnTo>
                  <a:lnTo>
                    <a:pt x="6670" y="2801"/>
                  </a:lnTo>
                  <a:lnTo>
                    <a:pt x="6670" y="2801"/>
                  </a:lnTo>
                  <a:lnTo>
                    <a:pt x="6695" y="2801"/>
                  </a:lnTo>
                  <a:lnTo>
                    <a:pt x="6695" y="2801"/>
                  </a:lnTo>
                  <a:lnTo>
                    <a:pt x="6695" y="2801"/>
                  </a:lnTo>
                  <a:lnTo>
                    <a:pt x="6695" y="2801"/>
                  </a:lnTo>
                  <a:lnTo>
                    <a:pt x="6695" y="2801"/>
                  </a:lnTo>
                  <a:lnTo>
                    <a:pt x="6695" y="2801"/>
                  </a:lnTo>
                  <a:lnTo>
                    <a:pt x="6695" y="2801"/>
                  </a:lnTo>
                  <a:lnTo>
                    <a:pt x="6695" y="2801"/>
                  </a:lnTo>
                  <a:lnTo>
                    <a:pt x="6695" y="2801"/>
                  </a:lnTo>
                  <a:lnTo>
                    <a:pt x="6720" y="2801"/>
                  </a:lnTo>
                  <a:lnTo>
                    <a:pt x="6720" y="2801"/>
                  </a:lnTo>
                  <a:lnTo>
                    <a:pt x="6720" y="2777"/>
                  </a:lnTo>
                  <a:lnTo>
                    <a:pt x="6720" y="2777"/>
                  </a:lnTo>
                  <a:lnTo>
                    <a:pt x="6720" y="2777"/>
                  </a:lnTo>
                  <a:lnTo>
                    <a:pt x="6720" y="2777"/>
                  </a:lnTo>
                  <a:lnTo>
                    <a:pt x="6720" y="2777"/>
                  </a:lnTo>
                  <a:lnTo>
                    <a:pt x="6720" y="2777"/>
                  </a:lnTo>
                  <a:lnTo>
                    <a:pt x="6720" y="2752"/>
                  </a:lnTo>
                  <a:lnTo>
                    <a:pt x="6720" y="2752"/>
                  </a:lnTo>
                  <a:lnTo>
                    <a:pt x="6720" y="2777"/>
                  </a:lnTo>
                  <a:lnTo>
                    <a:pt x="6720" y="2777"/>
                  </a:lnTo>
                  <a:lnTo>
                    <a:pt x="6720" y="2777"/>
                  </a:lnTo>
                  <a:lnTo>
                    <a:pt x="6720" y="2777"/>
                  </a:lnTo>
                  <a:lnTo>
                    <a:pt x="6720" y="2777"/>
                  </a:lnTo>
                  <a:lnTo>
                    <a:pt x="6720" y="2777"/>
                  </a:lnTo>
                  <a:lnTo>
                    <a:pt x="6720" y="2801"/>
                  </a:lnTo>
                  <a:lnTo>
                    <a:pt x="6720" y="2801"/>
                  </a:lnTo>
                  <a:lnTo>
                    <a:pt x="6720" y="2801"/>
                  </a:lnTo>
                  <a:lnTo>
                    <a:pt x="6720" y="2801"/>
                  </a:lnTo>
                  <a:lnTo>
                    <a:pt x="6720" y="2801"/>
                  </a:lnTo>
                  <a:lnTo>
                    <a:pt x="6720" y="2801"/>
                  </a:lnTo>
                  <a:lnTo>
                    <a:pt x="6720" y="2801"/>
                  </a:lnTo>
                  <a:lnTo>
                    <a:pt x="6720" y="2801"/>
                  </a:lnTo>
                  <a:lnTo>
                    <a:pt x="6745" y="2801"/>
                  </a:lnTo>
                  <a:lnTo>
                    <a:pt x="6745" y="2801"/>
                  </a:lnTo>
                  <a:lnTo>
                    <a:pt x="6745" y="2801"/>
                  </a:lnTo>
                  <a:lnTo>
                    <a:pt x="6745" y="2827"/>
                  </a:lnTo>
                  <a:lnTo>
                    <a:pt x="6745" y="2827"/>
                  </a:lnTo>
                  <a:lnTo>
                    <a:pt x="6745" y="2827"/>
                  </a:lnTo>
                  <a:lnTo>
                    <a:pt x="6745" y="2827"/>
                  </a:lnTo>
                  <a:lnTo>
                    <a:pt x="6769" y="2827"/>
                  </a:lnTo>
                  <a:lnTo>
                    <a:pt x="6769" y="2801"/>
                  </a:lnTo>
                  <a:lnTo>
                    <a:pt x="6769" y="2801"/>
                  </a:lnTo>
                  <a:lnTo>
                    <a:pt x="6769" y="2801"/>
                  </a:lnTo>
                  <a:lnTo>
                    <a:pt x="6769" y="2827"/>
                  </a:lnTo>
                  <a:lnTo>
                    <a:pt x="6769" y="2827"/>
                  </a:lnTo>
                  <a:lnTo>
                    <a:pt x="6769" y="2827"/>
                  </a:lnTo>
                  <a:lnTo>
                    <a:pt x="6769" y="2827"/>
                  </a:lnTo>
                  <a:lnTo>
                    <a:pt x="6769" y="2827"/>
                  </a:lnTo>
                  <a:lnTo>
                    <a:pt x="6769" y="2827"/>
                  </a:lnTo>
                  <a:lnTo>
                    <a:pt x="6769" y="2827"/>
                  </a:lnTo>
                  <a:lnTo>
                    <a:pt x="6769" y="2827"/>
                  </a:lnTo>
                  <a:lnTo>
                    <a:pt x="6769" y="2827"/>
                  </a:lnTo>
                  <a:lnTo>
                    <a:pt x="6769" y="2827"/>
                  </a:lnTo>
                  <a:lnTo>
                    <a:pt x="6769" y="2851"/>
                  </a:lnTo>
                  <a:lnTo>
                    <a:pt x="6769" y="2851"/>
                  </a:lnTo>
                  <a:lnTo>
                    <a:pt x="6769" y="2851"/>
                  </a:lnTo>
                  <a:lnTo>
                    <a:pt x="6794" y="2851"/>
                  </a:lnTo>
                  <a:lnTo>
                    <a:pt x="6794" y="2876"/>
                  </a:lnTo>
                  <a:lnTo>
                    <a:pt x="6794" y="2876"/>
                  </a:lnTo>
                  <a:lnTo>
                    <a:pt x="6794" y="2900"/>
                  </a:lnTo>
                  <a:lnTo>
                    <a:pt x="6794" y="2900"/>
                  </a:lnTo>
                  <a:lnTo>
                    <a:pt x="6819" y="2900"/>
                  </a:lnTo>
                  <a:lnTo>
                    <a:pt x="6819" y="2900"/>
                  </a:lnTo>
                  <a:lnTo>
                    <a:pt x="6819" y="2900"/>
                  </a:lnTo>
                  <a:lnTo>
                    <a:pt x="6819" y="2900"/>
                  </a:lnTo>
                  <a:lnTo>
                    <a:pt x="6819" y="2900"/>
                  </a:lnTo>
                  <a:lnTo>
                    <a:pt x="6819" y="2900"/>
                  </a:lnTo>
                  <a:lnTo>
                    <a:pt x="6819" y="2900"/>
                  </a:lnTo>
                  <a:lnTo>
                    <a:pt x="6819" y="2900"/>
                  </a:lnTo>
                  <a:lnTo>
                    <a:pt x="6844" y="2900"/>
                  </a:lnTo>
                  <a:lnTo>
                    <a:pt x="6844" y="2900"/>
                  </a:lnTo>
                  <a:lnTo>
                    <a:pt x="6844" y="2900"/>
                  </a:lnTo>
                  <a:lnTo>
                    <a:pt x="6794" y="2926"/>
                  </a:lnTo>
                  <a:lnTo>
                    <a:pt x="6794" y="2926"/>
                  </a:lnTo>
                  <a:lnTo>
                    <a:pt x="6794" y="2926"/>
                  </a:lnTo>
                  <a:lnTo>
                    <a:pt x="6794" y="2926"/>
                  </a:lnTo>
                  <a:lnTo>
                    <a:pt x="6794" y="2926"/>
                  </a:lnTo>
                  <a:lnTo>
                    <a:pt x="6794" y="2926"/>
                  </a:lnTo>
                  <a:lnTo>
                    <a:pt x="6794" y="2926"/>
                  </a:lnTo>
                  <a:lnTo>
                    <a:pt x="6794" y="2926"/>
                  </a:lnTo>
                  <a:lnTo>
                    <a:pt x="6794" y="2950"/>
                  </a:lnTo>
                  <a:lnTo>
                    <a:pt x="6794" y="2950"/>
                  </a:lnTo>
                  <a:lnTo>
                    <a:pt x="6794" y="2950"/>
                  </a:lnTo>
                  <a:lnTo>
                    <a:pt x="6794" y="2950"/>
                  </a:lnTo>
                  <a:lnTo>
                    <a:pt x="6794" y="2950"/>
                  </a:lnTo>
                  <a:lnTo>
                    <a:pt x="6794" y="2950"/>
                  </a:lnTo>
                  <a:lnTo>
                    <a:pt x="6794" y="2950"/>
                  </a:lnTo>
                  <a:lnTo>
                    <a:pt x="6819" y="2950"/>
                  </a:lnTo>
                  <a:lnTo>
                    <a:pt x="6819" y="2950"/>
                  </a:lnTo>
                  <a:lnTo>
                    <a:pt x="6819" y="2950"/>
                  </a:lnTo>
                  <a:lnTo>
                    <a:pt x="6819" y="2950"/>
                  </a:lnTo>
                  <a:lnTo>
                    <a:pt x="6819" y="2950"/>
                  </a:lnTo>
                  <a:lnTo>
                    <a:pt x="6819" y="2950"/>
                  </a:lnTo>
                  <a:lnTo>
                    <a:pt x="6819" y="2950"/>
                  </a:lnTo>
                  <a:lnTo>
                    <a:pt x="6819" y="2950"/>
                  </a:lnTo>
                  <a:lnTo>
                    <a:pt x="6819" y="2950"/>
                  </a:lnTo>
                  <a:lnTo>
                    <a:pt x="6819" y="2950"/>
                  </a:lnTo>
                  <a:lnTo>
                    <a:pt x="6844" y="2950"/>
                  </a:lnTo>
                  <a:lnTo>
                    <a:pt x="6844" y="2926"/>
                  </a:lnTo>
                  <a:lnTo>
                    <a:pt x="6844" y="2926"/>
                  </a:lnTo>
                  <a:lnTo>
                    <a:pt x="6844" y="2926"/>
                  </a:lnTo>
                  <a:lnTo>
                    <a:pt x="6844" y="2926"/>
                  </a:lnTo>
                  <a:lnTo>
                    <a:pt x="6844" y="2900"/>
                  </a:lnTo>
                  <a:lnTo>
                    <a:pt x="6844" y="2900"/>
                  </a:lnTo>
                  <a:lnTo>
                    <a:pt x="6844" y="2900"/>
                  </a:lnTo>
                  <a:lnTo>
                    <a:pt x="6844" y="2900"/>
                  </a:lnTo>
                  <a:lnTo>
                    <a:pt x="6844" y="2900"/>
                  </a:lnTo>
                  <a:lnTo>
                    <a:pt x="6844" y="2900"/>
                  </a:lnTo>
                  <a:lnTo>
                    <a:pt x="6844" y="2876"/>
                  </a:lnTo>
                  <a:lnTo>
                    <a:pt x="6844" y="2900"/>
                  </a:lnTo>
                  <a:lnTo>
                    <a:pt x="6844" y="2926"/>
                  </a:lnTo>
                  <a:lnTo>
                    <a:pt x="6844" y="2926"/>
                  </a:lnTo>
                  <a:lnTo>
                    <a:pt x="6844" y="2926"/>
                  </a:lnTo>
                  <a:lnTo>
                    <a:pt x="6844" y="2950"/>
                  </a:lnTo>
                  <a:lnTo>
                    <a:pt x="6844" y="2950"/>
                  </a:lnTo>
                  <a:lnTo>
                    <a:pt x="6844" y="2950"/>
                  </a:lnTo>
                  <a:lnTo>
                    <a:pt x="6844" y="2950"/>
                  </a:lnTo>
                  <a:lnTo>
                    <a:pt x="6844" y="2950"/>
                  </a:lnTo>
                  <a:lnTo>
                    <a:pt x="6844" y="2950"/>
                  </a:lnTo>
                  <a:lnTo>
                    <a:pt x="6844" y="2950"/>
                  </a:lnTo>
                  <a:lnTo>
                    <a:pt x="6819" y="2950"/>
                  </a:lnTo>
                  <a:lnTo>
                    <a:pt x="6819" y="2950"/>
                  </a:lnTo>
                  <a:lnTo>
                    <a:pt x="6819" y="2950"/>
                  </a:lnTo>
                  <a:lnTo>
                    <a:pt x="6819" y="2950"/>
                  </a:lnTo>
                  <a:lnTo>
                    <a:pt x="6819" y="2950"/>
                  </a:lnTo>
                  <a:lnTo>
                    <a:pt x="6819" y="2950"/>
                  </a:lnTo>
                  <a:lnTo>
                    <a:pt x="6819" y="2950"/>
                  </a:lnTo>
                  <a:lnTo>
                    <a:pt x="6819" y="2950"/>
                  </a:lnTo>
                  <a:lnTo>
                    <a:pt x="6819" y="2950"/>
                  </a:lnTo>
                  <a:lnTo>
                    <a:pt x="6819" y="2950"/>
                  </a:lnTo>
                  <a:lnTo>
                    <a:pt x="6819" y="2975"/>
                  </a:lnTo>
                  <a:lnTo>
                    <a:pt x="6819" y="2975"/>
                  </a:lnTo>
                  <a:lnTo>
                    <a:pt x="6819" y="2975"/>
                  </a:lnTo>
                  <a:lnTo>
                    <a:pt x="6819" y="2975"/>
                  </a:lnTo>
                  <a:lnTo>
                    <a:pt x="6819" y="2975"/>
                  </a:lnTo>
                  <a:lnTo>
                    <a:pt x="6819" y="2975"/>
                  </a:lnTo>
                  <a:lnTo>
                    <a:pt x="6819" y="2975"/>
                  </a:lnTo>
                  <a:lnTo>
                    <a:pt x="6819" y="2975"/>
                  </a:lnTo>
                  <a:lnTo>
                    <a:pt x="6819" y="2975"/>
                  </a:lnTo>
                  <a:lnTo>
                    <a:pt x="6819" y="2975"/>
                  </a:lnTo>
                  <a:lnTo>
                    <a:pt x="6819" y="3000"/>
                  </a:lnTo>
                  <a:lnTo>
                    <a:pt x="6819" y="3000"/>
                  </a:lnTo>
                  <a:lnTo>
                    <a:pt x="6819" y="3000"/>
                  </a:lnTo>
                  <a:lnTo>
                    <a:pt x="6819" y="3000"/>
                  </a:lnTo>
                  <a:lnTo>
                    <a:pt x="6819" y="3000"/>
                  </a:lnTo>
                  <a:lnTo>
                    <a:pt x="6819" y="3000"/>
                  </a:lnTo>
                  <a:lnTo>
                    <a:pt x="6819" y="3000"/>
                  </a:lnTo>
                  <a:lnTo>
                    <a:pt x="6819" y="3000"/>
                  </a:lnTo>
                  <a:lnTo>
                    <a:pt x="6819" y="3000"/>
                  </a:lnTo>
                  <a:lnTo>
                    <a:pt x="6844" y="3000"/>
                  </a:lnTo>
                  <a:lnTo>
                    <a:pt x="6844" y="3025"/>
                  </a:lnTo>
                  <a:lnTo>
                    <a:pt x="6844" y="3025"/>
                  </a:lnTo>
                  <a:lnTo>
                    <a:pt x="6844" y="3000"/>
                  </a:lnTo>
                  <a:lnTo>
                    <a:pt x="6844" y="3000"/>
                  </a:lnTo>
                  <a:lnTo>
                    <a:pt x="6844" y="3000"/>
                  </a:lnTo>
                  <a:lnTo>
                    <a:pt x="6844" y="3000"/>
                  </a:lnTo>
                  <a:lnTo>
                    <a:pt x="6844" y="3000"/>
                  </a:lnTo>
                  <a:lnTo>
                    <a:pt x="6844" y="3000"/>
                  </a:lnTo>
                  <a:lnTo>
                    <a:pt x="6844" y="3000"/>
                  </a:lnTo>
                  <a:lnTo>
                    <a:pt x="6844" y="3000"/>
                  </a:lnTo>
                  <a:lnTo>
                    <a:pt x="6844" y="3000"/>
                  </a:lnTo>
                  <a:lnTo>
                    <a:pt x="6844" y="3000"/>
                  </a:lnTo>
                  <a:lnTo>
                    <a:pt x="6844" y="2975"/>
                  </a:lnTo>
                  <a:lnTo>
                    <a:pt x="6844" y="2975"/>
                  </a:lnTo>
                  <a:lnTo>
                    <a:pt x="6844" y="2975"/>
                  </a:lnTo>
                  <a:lnTo>
                    <a:pt x="6844" y="2975"/>
                  </a:lnTo>
                  <a:lnTo>
                    <a:pt x="6844" y="2975"/>
                  </a:lnTo>
                  <a:lnTo>
                    <a:pt x="6844" y="2975"/>
                  </a:lnTo>
                  <a:lnTo>
                    <a:pt x="6844" y="2975"/>
                  </a:lnTo>
                  <a:lnTo>
                    <a:pt x="6844" y="2975"/>
                  </a:lnTo>
                  <a:lnTo>
                    <a:pt x="6844" y="2975"/>
                  </a:lnTo>
                  <a:lnTo>
                    <a:pt x="6844" y="2975"/>
                  </a:lnTo>
                  <a:lnTo>
                    <a:pt x="6844" y="3000"/>
                  </a:lnTo>
                  <a:lnTo>
                    <a:pt x="6844" y="3000"/>
                  </a:lnTo>
                  <a:lnTo>
                    <a:pt x="6868" y="3000"/>
                  </a:lnTo>
                  <a:lnTo>
                    <a:pt x="6868" y="3000"/>
                  </a:lnTo>
                  <a:lnTo>
                    <a:pt x="6868" y="3000"/>
                  </a:lnTo>
                  <a:lnTo>
                    <a:pt x="6868" y="3000"/>
                  </a:lnTo>
                  <a:lnTo>
                    <a:pt x="6868" y="3000"/>
                  </a:lnTo>
                  <a:lnTo>
                    <a:pt x="6868" y="3000"/>
                  </a:lnTo>
                  <a:lnTo>
                    <a:pt x="6868" y="3000"/>
                  </a:lnTo>
                  <a:lnTo>
                    <a:pt x="6868" y="3000"/>
                  </a:lnTo>
                  <a:lnTo>
                    <a:pt x="6868" y="3000"/>
                  </a:lnTo>
                  <a:lnTo>
                    <a:pt x="6868" y="3000"/>
                  </a:lnTo>
                  <a:lnTo>
                    <a:pt x="6868" y="3000"/>
                  </a:lnTo>
                  <a:lnTo>
                    <a:pt x="6868" y="3000"/>
                  </a:lnTo>
                  <a:lnTo>
                    <a:pt x="6868" y="3000"/>
                  </a:lnTo>
                  <a:lnTo>
                    <a:pt x="6868" y="2975"/>
                  </a:lnTo>
                  <a:lnTo>
                    <a:pt x="6868" y="2975"/>
                  </a:lnTo>
                  <a:lnTo>
                    <a:pt x="6868" y="2975"/>
                  </a:lnTo>
                  <a:lnTo>
                    <a:pt x="6868" y="3000"/>
                  </a:lnTo>
                  <a:lnTo>
                    <a:pt x="6868" y="3000"/>
                  </a:lnTo>
                  <a:lnTo>
                    <a:pt x="6868" y="3000"/>
                  </a:lnTo>
                  <a:lnTo>
                    <a:pt x="6868" y="3000"/>
                  </a:lnTo>
                  <a:lnTo>
                    <a:pt x="6868" y="2975"/>
                  </a:lnTo>
                  <a:lnTo>
                    <a:pt x="6894" y="2975"/>
                  </a:lnTo>
                  <a:lnTo>
                    <a:pt x="6894" y="2975"/>
                  </a:lnTo>
                  <a:lnTo>
                    <a:pt x="6894" y="2975"/>
                  </a:lnTo>
                  <a:lnTo>
                    <a:pt x="6894" y="2950"/>
                  </a:lnTo>
                  <a:lnTo>
                    <a:pt x="6894" y="2950"/>
                  </a:lnTo>
                  <a:lnTo>
                    <a:pt x="6894" y="2950"/>
                  </a:lnTo>
                  <a:lnTo>
                    <a:pt x="6894" y="2950"/>
                  </a:lnTo>
                  <a:lnTo>
                    <a:pt x="6894" y="2950"/>
                  </a:lnTo>
                  <a:lnTo>
                    <a:pt x="6894" y="2950"/>
                  </a:lnTo>
                  <a:lnTo>
                    <a:pt x="6894" y="2950"/>
                  </a:lnTo>
                  <a:lnTo>
                    <a:pt x="6894" y="2926"/>
                  </a:lnTo>
                  <a:lnTo>
                    <a:pt x="6894" y="2926"/>
                  </a:lnTo>
                  <a:lnTo>
                    <a:pt x="6894" y="2926"/>
                  </a:lnTo>
                  <a:lnTo>
                    <a:pt x="6894" y="2926"/>
                  </a:lnTo>
                  <a:lnTo>
                    <a:pt x="6894" y="2926"/>
                  </a:lnTo>
                  <a:lnTo>
                    <a:pt x="6894" y="2926"/>
                  </a:lnTo>
                  <a:lnTo>
                    <a:pt x="6894" y="2900"/>
                  </a:lnTo>
                  <a:lnTo>
                    <a:pt x="6894" y="2900"/>
                  </a:lnTo>
                  <a:lnTo>
                    <a:pt x="6894" y="2900"/>
                  </a:lnTo>
                  <a:lnTo>
                    <a:pt x="6894" y="2900"/>
                  </a:lnTo>
                  <a:lnTo>
                    <a:pt x="6894" y="2900"/>
                  </a:lnTo>
                  <a:lnTo>
                    <a:pt x="6894" y="2900"/>
                  </a:lnTo>
                  <a:lnTo>
                    <a:pt x="6894" y="2900"/>
                  </a:lnTo>
                  <a:lnTo>
                    <a:pt x="6894" y="2900"/>
                  </a:lnTo>
                  <a:lnTo>
                    <a:pt x="6894" y="2900"/>
                  </a:lnTo>
                  <a:lnTo>
                    <a:pt x="6894" y="2900"/>
                  </a:lnTo>
                  <a:lnTo>
                    <a:pt x="6894" y="2876"/>
                  </a:lnTo>
                  <a:close/>
                  <a:moveTo>
                    <a:pt x="6794" y="3000"/>
                  </a:moveTo>
                  <a:lnTo>
                    <a:pt x="6794" y="3000"/>
                  </a:lnTo>
                  <a:lnTo>
                    <a:pt x="6794" y="3000"/>
                  </a:lnTo>
                  <a:lnTo>
                    <a:pt x="6794" y="3000"/>
                  </a:lnTo>
                  <a:lnTo>
                    <a:pt x="6794" y="3000"/>
                  </a:lnTo>
                  <a:lnTo>
                    <a:pt x="6794" y="3000"/>
                  </a:lnTo>
                  <a:lnTo>
                    <a:pt x="6794" y="3000"/>
                  </a:lnTo>
                  <a:lnTo>
                    <a:pt x="6794" y="2975"/>
                  </a:lnTo>
                  <a:lnTo>
                    <a:pt x="6769" y="2975"/>
                  </a:lnTo>
                  <a:lnTo>
                    <a:pt x="6769" y="3000"/>
                  </a:lnTo>
                  <a:lnTo>
                    <a:pt x="6769" y="3000"/>
                  </a:lnTo>
                  <a:lnTo>
                    <a:pt x="6769" y="3000"/>
                  </a:lnTo>
                  <a:lnTo>
                    <a:pt x="6769" y="3000"/>
                  </a:lnTo>
                  <a:lnTo>
                    <a:pt x="6769" y="3000"/>
                  </a:lnTo>
                  <a:lnTo>
                    <a:pt x="6769" y="3000"/>
                  </a:lnTo>
                  <a:lnTo>
                    <a:pt x="6769" y="3000"/>
                  </a:lnTo>
                  <a:lnTo>
                    <a:pt x="6769" y="3000"/>
                  </a:lnTo>
                  <a:lnTo>
                    <a:pt x="6769" y="3000"/>
                  </a:lnTo>
                  <a:lnTo>
                    <a:pt x="6769" y="3000"/>
                  </a:lnTo>
                  <a:lnTo>
                    <a:pt x="6769" y="3025"/>
                  </a:lnTo>
                  <a:lnTo>
                    <a:pt x="6769" y="3025"/>
                  </a:lnTo>
                  <a:lnTo>
                    <a:pt x="6769" y="3025"/>
                  </a:lnTo>
                  <a:lnTo>
                    <a:pt x="6769" y="3025"/>
                  </a:lnTo>
                  <a:lnTo>
                    <a:pt x="6794" y="3025"/>
                  </a:lnTo>
                  <a:lnTo>
                    <a:pt x="6794" y="3025"/>
                  </a:lnTo>
                  <a:lnTo>
                    <a:pt x="6794" y="3000"/>
                  </a:lnTo>
                  <a:close/>
                  <a:moveTo>
                    <a:pt x="6769" y="3000"/>
                  </a:moveTo>
                  <a:lnTo>
                    <a:pt x="6769" y="2975"/>
                  </a:lnTo>
                  <a:lnTo>
                    <a:pt x="6769" y="2975"/>
                  </a:lnTo>
                  <a:lnTo>
                    <a:pt x="6769" y="2975"/>
                  </a:lnTo>
                  <a:lnTo>
                    <a:pt x="6769" y="2975"/>
                  </a:lnTo>
                  <a:lnTo>
                    <a:pt x="6769" y="2975"/>
                  </a:lnTo>
                  <a:lnTo>
                    <a:pt x="6769" y="2975"/>
                  </a:lnTo>
                  <a:lnTo>
                    <a:pt x="6769" y="2975"/>
                  </a:lnTo>
                  <a:lnTo>
                    <a:pt x="6769" y="2975"/>
                  </a:lnTo>
                  <a:lnTo>
                    <a:pt x="6769" y="2975"/>
                  </a:lnTo>
                  <a:lnTo>
                    <a:pt x="6769" y="2950"/>
                  </a:lnTo>
                  <a:lnTo>
                    <a:pt x="6769" y="2950"/>
                  </a:lnTo>
                  <a:lnTo>
                    <a:pt x="6745" y="2950"/>
                  </a:lnTo>
                  <a:lnTo>
                    <a:pt x="6745" y="2950"/>
                  </a:lnTo>
                  <a:lnTo>
                    <a:pt x="6745" y="2950"/>
                  </a:lnTo>
                  <a:lnTo>
                    <a:pt x="6745" y="2950"/>
                  </a:lnTo>
                  <a:lnTo>
                    <a:pt x="6745" y="2950"/>
                  </a:lnTo>
                  <a:lnTo>
                    <a:pt x="6745" y="2950"/>
                  </a:lnTo>
                  <a:lnTo>
                    <a:pt x="6720" y="2950"/>
                  </a:lnTo>
                  <a:lnTo>
                    <a:pt x="6720" y="2950"/>
                  </a:lnTo>
                  <a:lnTo>
                    <a:pt x="6720" y="2950"/>
                  </a:lnTo>
                  <a:lnTo>
                    <a:pt x="6720" y="2950"/>
                  </a:lnTo>
                  <a:lnTo>
                    <a:pt x="6720" y="2950"/>
                  </a:lnTo>
                  <a:lnTo>
                    <a:pt x="6720" y="2950"/>
                  </a:lnTo>
                  <a:lnTo>
                    <a:pt x="6720" y="2950"/>
                  </a:lnTo>
                  <a:lnTo>
                    <a:pt x="6720" y="2950"/>
                  </a:lnTo>
                  <a:lnTo>
                    <a:pt x="6720" y="2950"/>
                  </a:lnTo>
                  <a:lnTo>
                    <a:pt x="6745" y="2950"/>
                  </a:lnTo>
                  <a:lnTo>
                    <a:pt x="6745" y="2950"/>
                  </a:lnTo>
                  <a:lnTo>
                    <a:pt x="6745" y="2950"/>
                  </a:lnTo>
                  <a:lnTo>
                    <a:pt x="6745" y="2975"/>
                  </a:lnTo>
                  <a:lnTo>
                    <a:pt x="6745" y="2975"/>
                  </a:lnTo>
                  <a:lnTo>
                    <a:pt x="6745" y="2975"/>
                  </a:lnTo>
                  <a:lnTo>
                    <a:pt x="6745" y="2975"/>
                  </a:lnTo>
                  <a:lnTo>
                    <a:pt x="6745" y="2975"/>
                  </a:lnTo>
                  <a:lnTo>
                    <a:pt x="6745" y="2975"/>
                  </a:lnTo>
                  <a:lnTo>
                    <a:pt x="6745" y="2975"/>
                  </a:lnTo>
                  <a:lnTo>
                    <a:pt x="6745" y="2975"/>
                  </a:lnTo>
                  <a:lnTo>
                    <a:pt x="6745" y="2975"/>
                  </a:lnTo>
                  <a:lnTo>
                    <a:pt x="6745" y="2975"/>
                  </a:lnTo>
                  <a:lnTo>
                    <a:pt x="6745" y="2975"/>
                  </a:lnTo>
                  <a:lnTo>
                    <a:pt x="6745" y="2975"/>
                  </a:lnTo>
                  <a:lnTo>
                    <a:pt x="6745" y="3000"/>
                  </a:lnTo>
                  <a:lnTo>
                    <a:pt x="6745" y="3000"/>
                  </a:lnTo>
                  <a:lnTo>
                    <a:pt x="6745" y="3000"/>
                  </a:lnTo>
                  <a:lnTo>
                    <a:pt x="6745" y="3000"/>
                  </a:lnTo>
                  <a:lnTo>
                    <a:pt x="6745" y="3000"/>
                  </a:lnTo>
                  <a:lnTo>
                    <a:pt x="6745" y="3000"/>
                  </a:lnTo>
                  <a:lnTo>
                    <a:pt x="6745" y="3000"/>
                  </a:lnTo>
                  <a:lnTo>
                    <a:pt x="6745" y="3000"/>
                  </a:lnTo>
                  <a:lnTo>
                    <a:pt x="6745" y="3000"/>
                  </a:lnTo>
                  <a:lnTo>
                    <a:pt x="6745" y="3000"/>
                  </a:lnTo>
                  <a:lnTo>
                    <a:pt x="6745" y="3000"/>
                  </a:lnTo>
                  <a:lnTo>
                    <a:pt x="6745" y="3000"/>
                  </a:lnTo>
                  <a:lnTo>
                    <a:pt x="6745" y="3000"/>
                  </a:lnTo>
                  <a:lnTo>
                    <a:pt x="6745" y="3000"/>
                  </a:lnTo>
                  <a:lnTo>
                    <a:pt x="6745" y="2975"/>
                  </a:lnTo>
                  <a:lnTo>
                    <a:pt x="6745" y="2975"/>
                  </a:lnTo>
                  <a:lnTo>
                    <a:pt x="6745" y="2975"/>
                  </a:lnTo>
                  <a:lnTo>
                    <a:pt x="6745" y="2975"/>
                  </a:lnTo>
                  <a:lnTo>
                    <a:pt x="6745" y="2975"/>
                  </a:lnTo>
                  <a:lnTo>
                    <a:pt x="6745" y="2975"/>
                  </a:lnTo>
                  <a:lnTo>
                    <a:pt x="6745" y="2975"/>
                  </a:lnTo>
                  <a:lnTo>
                    <a:pt x="6745" y="2975"/>
                  </a:lnTo>
                  <a:lnTo>
                    <a:pt x="6745" y="3000"/>
                  </a:lnTo>
                  <a:lnTo>
                    <a:pt x="6745" y="3000"/>
                  </a:lnTo>
                  <a:lnTo>
                    <a:pt x="6745" y="3000"/>
                  </a:lnTo>
                  <a:lnTo>
                    <a:pt x="6745" y="3000"/>
                  </a:lnTo>
                  <a:lnTo>
                    <a:pt x="6769" y="3000"/>
                  </a:lnTo>
                  <a:close/>
                  <a:moveTo>
                    <a:pt x="4364" y="2479"/>
                  </a:moveTo>
                  <a:lnTo>
                    <a:pt x="4364" y="2479"/>
                  </a:lnTo>
                  <a:close/>
                  <a:moveTo>
                    <a:pt x="3000" y="3297"/>
                  </a:moveTo>
                  <a:lnTo>
                    <a:pt x="3000" y="3297"/>
                  </a:lnTo>
                  <a:lnTo>
                    <a:pt x="3000" y="3297"/>
                  </a:lnTo>
                  <a:lnTo>
                    <a:pt x="3000" y="3297"/>
                  </a:lnTo>
                  <a:lnTo>
                    <a:pt x="3000" y="3297"/>
                  </a:lnTo>
                  <a:lnTo>
                    <a:pt x="3000" y="3272"/>
                  </a:lnTo>
                  <a:lnTo>
                    <a:pt x="3000" y="3272"/>
                  </a:lnTo>
                  <a:lnTo>
                    <a:pt x="3000" y="3297"/>
                  </a:lnTo>
                  <a:close/>
                  <a:moveTo>
                    <a:pt x="3273" y="3198"/>
                  </a:moveTo>
                  <a:lnTo>
                    <a:pt x="3273" y="3198"/>
                  </a:lnTo>
                  <a:lnTo>
                    <a:pt x="3273" y="3198"/>
                  </a:lnTo>
                  <a:lnTo>
                    <a:pt x="3298" y="3198"/>
                  </a:lnTo>
                  <a:lnTo>
                    <a:pt x="3298" y="3198"/>
                  </a:lnTo>
                  <a:lnTo>
                    <a:pt x="3273" y="3198"/>
                  </a:lnTo>
                  <a:close/>
                  <a:moveTo>
                    <a:pt x="3298" y="3198"/>
                  </a:moveTo>
                  <a:lnTo>
                    <a:pt x="3298" y="3198"/>
                  </a:lnTo>
                  <a:close/>
                  <a:moveTo>
                    <a:pt x="3323" y="2653"/>
                  </a:moveTo>
                  <a:lnTo>
                    <a:pt x="3323" y="2653"/>
                  </a:lnTo>
                  <a:lnTo>
                    <a:pt x="3323" y="2653"/>
                  </a:lnTo>
                  <a:lnTo>
                    <a:pt x="3348" y="2653"/>
                  </a:lnTo>
                  <a:lnTo>
                    <a:pt x="3348" y="2653"/>
                  </a:lnTo>
                  <a:lnTo>
                    <a:pt x="3348" y="2653"/>
                  </a:lnTo>
                  <a:lnTo>
                    <a:pt x="3348" y="2653"/>
                  </a:lnTo>
                  <a:lnTo>
                    <a:pt x="3348" y="2653"/>
                  </a:lnTo>
                  <a:lnTo>
                    <a:pt x="3348" y="2653"/>
                  </a:lnTo>
                  <a:lnTo>
                    <a:pt x="3348" y="2653"/>
                  </a:lnTo>
                  <a:lnTo>
                    <a:pt x="3348" y="2628"/>
                  </a:lnTo>
                  <a:lnTo>
                    <a:pt x="3372" y="2628"/>
                  </a:lnTo>
                  <a:lnTo>
                    <a:pt x="3372" y="2628"/>
                  </a:lnTo>
                  <a:lnTo>
                    <a:pt x="3372" y="2603"/>
                  </a:lnTo>
                  <a:lnTo>
                    <a:pt x="3372" y="2603"/>
                  </a:lnTo>
                  <a:lnTo>
                    <a:pt x="3372" y="2603"/>
                  </a:lnTo>
                  <a:lnTo>
                    <a:pt x="3372" y="2603"/>
                  </a:lnTo>
                  <a:lnTo>
                    <a:pt x="3348" y="2628"/>
                  </a:lnTo>
                  <a:lnTo>
                    <a:pt x="3348" y="2628"/>
                  </a:lnTo>
                  <a:lnTo>
                    <a:pt x="3348" y="2628"/>
                  </a:lnTo>
                  <a:lnTo>
                    <a:pt x="3323" y="2628"/>
                  </a:lnTo>
                  <a:lnTo>
                    <a:pt x="3323" y="2628"/>
                  </a:lnTo>
                  <a:lnTo>
                    <a:pt x="3323" y="2628"/>
                  </a:lnTo>
                  <a:lnTo>
                    <a:pt x="3323" y="2653"/>
                  </a:lnTo>
                  <a:lnTo>
                    <a:pt x="3323" y="2653"/>
                  </a:lnTo>
                  <a:lnTo>
                    <a:pt x="3323" y="2653"/>
                  </a:lnTo>
                  <a:lnTo>
                    <a:pt x="3323" y="2628"/>
                  </a:lnTo>
                  <a:lnTo>
                    <a:pt x="3323" y="2653"/>
                  </a:lnTo>
                  <a:close/>
                  <a:moveTo>
                    <a:pt x="3397" y="2653"/>
                  </a:moveTo>
                  <a:lnTo>
                    <a:pt x="3397" y="2653"/>
                  </a:lnTo>
                  <a:lnTo>
                    <a:pt x="3397" y="2628"/>
                  </a:lnTo>
                  <a:lnTo>
                    <a:pt x="3397" y="2628"/>
                  </a:lnTo>
                  <a:lnTo>
                    <a:pt x="3397" y="2628"/>
                  </a:lnTo>
                  <a:lnTo>
                    <a:pt x="3397" y="2628"/>
                  </a:lnTo>
                  <a:lnTo>
                    <a:pt x="3397" y="2628"/>
                  </a:lnTo>
                  <a:lnTo>
                    <a:pt x="3397" y="2628"/>
                  </a:lnTo>
                  <a:lnTo>
                    <a:pt x="3397" y="2628"/>
                  </a:lnTo>
                  <a:lnTo>
                    <a:pt x="3397" y="2628"/>
                  </a:lnTo>
                  <a:lnTo>
                    <a:pt x="3397" y="2628"/>
                  </a:lnTo>
                  <a:lnTo>
                    <a:pt x="3397" y="2653"/>
                  </a:lnTo>
                  <a:close/>
                  <a:moveTo>
                    <a:pt x="3422" y="2653"/>
                  </a:moveTo>
                  <a:lnTo>
                    <a:pt x="3422" y="2653"/>
                  </a:lnTo>
                  <a:lnTo>
                    <a:pt x="3422" y="2653"/>
                  </a:lnTo>
                  <a:lnTo>
                    <a:pt x="3422" y="2653"/>
                  </a:lnTo>
                  <a:lnTo>
                    <a:pt x="3422" y="2653"/>
                  </a:lnTo>
                  <a:lnTo>
                    <a:pt x="3422" y="2653"/>
                  </a:lnTo>
                  <a:lnTo>
                    <a:pt x="3422" y="2653"/>
                  </a:lnTo>
                  <a:lnTo>
                    <a:pt x="3422" y="2653"/>
                  </a:lnTo>
                  <a:lnTo>
                    <a:pt x="3422" y="2653"/>
                  </a:lnTo>
                  <a:lnTo>
                    <a:pt x="3422" y="2653"/>
                  </a:lnTo>
                  <a:lnTo>
                    <a:pt x="3422" y="2628"/>
                  </a:lnTo>
                  <a:lnTo>
                    <a:pt x="3422" y="2628"/>
                  </a:lnTo>
                  <a:lnTo>
                    <a:pt x="3397" y="2628"/>
                  </a:lnTo>
                  <a:lnTo>
                    <a:pt x="3397" y="2628"/>
                  </a:lnTo>
                  <a:lnTo>
                    <a:pt x="3397" y="2653"/>
                  </a:lnTo>
                  <a:lnTo>
                    <a:pt x="3397" y="2653"/>
                  </a:lnTo>
                  <a:lnTo>
                    <a:pt x="3397" y="2653"/>
                  </a:lnTo>
                  <a:lnTo>
                    <a:pt x="3422" y="2653"/>
                  </a:lnTo>
                  <a:close/>
                  <a:moveTo>
                    <a:pt x="3026" y="3322"/>
                  </a:moveTo>
                  <a:lnTo>
                    <a:pt x="3026" y="3322"/>
                  </a:lnTo>
                  <a:close/>
                  <a:moveTo>
                    <a:pt x="3298" y="3223"/>
                  </a:moveTo>
                  <a:lnTo>
                    <a:pt x="3273" y="3223"/>
                  </a:lnTo>
                  <a:lnTo>
                    <a:pt x="3273" y="3223"/>
                  </a:lnTo>
                  <a:lnTo>
                    <a:pt x="3273" y="3223"/>
                  </a:lnTo>
                  <a:lnTo>
                    <a:pt x="3273" y="3223"/>
                  </a:lnTo>
                  <a:lnTo>
                    <a:pt x="3298" y="3223"/>
                  </a:lnTo>
                  <a:close/>
                  <a:moveTo>
                    <a:pt x="6720" y="2926"/>
                  </a:moveTo>
                  <a:lnTo>
                    <a:pt x="6720" y="2926"/>
                  </a:lnTo>
                  <a:lnTo>
                    <a:pt x="6745" y="2926"/>
                  </a:lnTo>
                  <a:lnTo>
                    <a:pt x="6745" y="2926"/>
                  </a:lnTo>
                  <a:lnTo>
                    <a:pt x="6720" y="2926"/>
                  </a:lnTo>
                  <a:lnTo>
                    <a:pt x="6720" y="2900"/>
                  </a:lnTo>
                  <a:lnTo>
                    <a:pt x="6720" y="2900"/>
                  </a:lnTo>
                  <a:lnTo>
                    <a:pt x="6720" y="2900"/>
                  </a:lnTo>
                  <a:lnTo>
                    <a:pt x="6720" y="2900"/>
                  </a:lnTo>
                  <a:lnTo>
                    <a:pt x="6720" y="2900"/>
                  </a:lnTo>
                  <a:lnTo>
                    <a:pt x="6720" y="2900"/>
                  </a:lnTo>
                  <a:lnTo>
                    <a:pt x="6720" y="2900"/>
                  </a:lnTo>
                  <a:lnTo>
                    <a:pt x="6720" y="2900"/>
                  </a:lnTo>
                  <a:lnTo>
                    <a:pt x="6720" y="2876"/>
                  </a:lnTo>
                  <a:lnTo>
                    <a:pt x="6720" y="2900"/>
                  </a:lnTo>
                  <a:lnTo>
                    <a:pt x="6720" y="2900"/>
                  </a:lnTo>
                  <a:lnTo>
                    <a:pt x="6720" y="2900"/>
                  </a:lnTo>
                  <a:lnTo>
                    <a:pt x="6720" y="2900"/>
                  </a:lnTo>
                  <a:lnTo>
                    <a:pt x="6745" y="2926"/>
                  </a:lnTo>
                  <a:lnTo>
                    <a:pt x="6745" y="2926"/>
                  </a:lnTo>
                  <a:lnTo>
                    <a:pt x="6745" y="2926"/>
                  </a:lnTo>
                  <a:lnTo>
                    <a:pt x="6745" y="2926"/>
                  </a:lnTo>
                  <a:lnTo>
                    <a:pt x="6745" y="2926"/>
                  </a:lnTo>
                  <a:lnTo>
                    <a:pt x="6745" y="2926"/>
                  </a:lnTo>
                  <a:lnTo>
                    <a:pt x="6745" y="2926"/>
                  </a:lnTo>
                  <a:lnTo>
                    <a:pt x="6745" y="2926"/>
                  </a:lnTo>
                  <a:lnTo>
                    <a:pt x="6745" y="2926"/>
                  </a:lnTo>
                  <a:lnTo>
                    <a:pt x="6745" y="2926"/>
                  </a:lnTo>
                  <a:lnTo>
                    <a:pt x="6745" y="2926"/>
                  </a:lnTo>
                  <a:lnTo>
                    <a:pt x="6745" y="2900"/>
                  </a:lnTo>
                  <a:lnTo>
                    <a:pt x="6745" y="2900"/>
                  </a:lnTo>
                  <a:lnTo>
                    <a:pt x="6745" y="2900"/>
                  </a:lnTo>
                  <a:lnTo>
                    <a:pt x="6745" y="2900"/>
                  </a:lnTo>
                  <a:lnTo>
                    <a:pt x="6745" y="2900"/>
                  </a:lnTo>
                  <a:lnTo>
                    <a:pt x="6720" y="2876"/>
                  </a:lnTo>
                  <a:lnTo>
                    <a:pt x="6720" y="2876"/>
                  </a:lnTo>
                  <a:lnTo>
                    <a:pt x="6720" y="2851"/>
                  </a:lnTo>
                  <a:lnTo>
                    <a:pt x="6720" y="2851"/>
                  </a:lnTo>
                  <a:lnTo>
                    <a:pt x="6720" y="2876"/>
                  </a:lnTo>
                  <a:lnTo>
                    <a:pt x="6745" y="2876"/>
                  </a:lnTo>
                  <a:lnTo>
                    <a:pt x="6745" y="2876"/>
                  </a:lnTo>
                  <a:lnTo>
                    <a:pt x="6745" y="2876"/>
                  </a:lnTo>
                  <a:lnTo>
                    <a:pt x="6745" y="2876"/>
                  </a:lnTo>
                  <a:lnTo>
                    <a:pt x="6745" y="2900"/>
                  </a:lnTo>
                  <a:lnTo>
                    <a:pt x="6745" y="2900"/>
                  </a:lnTo>
                  <a:lnTo>
                    <a:pt x="6745" y="2900"/>
                  </a:lnTo>
                  <a:lnTo>
                    <a:pt x="6745" y="2900"/>
                  </a:lnTo>
                  <a:lnTo>
                    <a:pt x="6745" y="2900"/>
                  </a:lnTo>
                  <a:lnTo>
                    <a:pt x="6745" y="2900"/>
                  </a:lnTo>
                  <a:lnTo>
                    <a:pt x="6745" y="2926"/>
                  </a:lnTo>
                  <a:lnTo>
                    <a:pt x="6745" y="2926"/>
                  </a:lnTo>
                  <a:lnTo>
                    <a:pt x="6745" y="2926"/>
                  </a:lnTo>
                  <a:lnTo>
                    <a:pt x="6745" y="2926"/>
                  </a:lnTo>
                  <a:lnTo>
                    <a:pt x="6745" y="2926"/>
                  </a:lnTo>
                  <a:lnTo>
                    <a:pt x="6745" y="2926"/>
                  </a:lnTo>
                  <a:lnTo>
                    <a:pt x="6745" y="2926"/>
                  </a:lnTo>
                  <a:lnTo>
                    <a:pt x="6745" y="2926"/>
                  </a:lnTo>
                  <a:lnTo>
                    <a:pt x="6745" y="2926"/>
                  </a:lnTo>
                  <a:lnTo>
                    <a:pt x="6745" y="2926"/>
                  </a:lnTo>
                  <a:lnTo>
                    <a:pt x="6745" y="2926"/>
                  </a:lnTo>
                  <a:lnTo>
                    <a:pt x="6745" y="2950"/>
                  </a:lnTo>
                  <a:lnTo>
                    <a:pt x="6745" y="2950"/>
                  </a:lnTo>
                  <a:lnTo>
                    <a:pt x="6745" y="2950"/>
                  </a:lnTo>
                  <a:lnTo>
                    <a:pt x="6745" y="2950"/>
                  </a:lnTo>
                  <a:lnTo>
                    <a:pt x="6745" y="2926"/>
                  </a:lnTo>
                  <a:lnTo>
                    <a:pt x="6769" y="2926"/>
                  </a:lnTo>
                  <a:lnTo>
                    <a:pt x="6769" y="2926"/>
                  </a:lnTo>
                  <a:lnTo>
                    <a:pt x="6769" y="2926"/>
                  </a:lnTo>
                  <a:lnTo>
                    <a:pt x="6769" y="2926"/>
                  </a:lnTo>
                  <a:lnTo>
                    <a:pt x="6745" y="2926"/>
                  </a:lnTo>
                  <a:lnTo>
                    <a:pt x="6745" y="2926"/>
                  </a:lnTo>
                  <a:lnTo>
                    <a:pt x="6745" y="2900"/>
                  </a:lnTo>
                  <a:lnTo>
                    <a:pt x="6745" y="2900"/>
                  </a:lnTo>
                  <a:lnTo>
                    <a:pt x="6769" y="2900"/>
                  </a:lnTo>
                  <a:lnTo>
                    <a:pt x="6745" y="2900"/>
                  </a:lnTo>
                  <a:lnTo>
                    <a:pt x="6769" y="2900"/>
                  </a:lnTo>
                  <a:lnTo>
                    <a:pt x="6769" y="2900"/>
                  </a:lnTo>
                  <a:lnTo>
                    <a:pt x="6769" y="2900"/>
                  </a:lnTo>
                  <a:lnTo>
                    <a:pt x="6769" y="2900"/>
                  </a:lnTo>
                  <a:lnTo>
                    <a:pt x="6769" y="2900"/>
                  </a:lnTo>
                  <a:lnTo>
                    <a:pt x="6769" y="2926"/>
                  </a:lnTo>
                  <a:lnTo>
                    <a:pt x="6769" y="2926"/>
                  </a:lnTo>
                  <a:lnTo>
                    <a:pt x="6769" y="2926"/>
                  </a:lnTo>
                  <a:lnTo>
                    <a:pt x="6769" y="2926"/>
                  </a:lnTo>
                  <a:lnTo>
                    <a:pt x="6769" y="2926"/>
                  </a:lnTo>
                  <a:lnTo>
                    <a:pt x="6769" y="2926"/>
                  </a:lnTo>
                  <a:lnTo>
                    <a:pt x="6769" y="2926"/>
                  </a:lnTo>
                  <a:lnTo>
                    <a:pt x="6769" y="2950"/>
                  </a:lnTo>
                  <a:lnTo>
                    <a:pt x="6769" y="2950"/>
                  </a:lnTo>
                  <a:lnTo>
                    <a:pt x="6769" y="2950"/>
                  </a:lnTo>
                  <a:lnTo>
                    <a:pt x="6769" y="2950"/>
                  </a:lnTo>
                  <a:lnTo>
                    <a:pt x="6769" y="2950"/>
                  </a:lnTo>
                  <a:lnTo>
                    <a:pt x="6769" y="2950"/>
                  </a:lnTo>
                  <a:lnTo>
                    <a:pt x="6769" y="2926"/>
                  </a:lnTo>
                  <a:lnTo>
                    <a:pt x="6769" y="2926"/>
                  </a:lnTo>
                  <a:lnTo>
                    <a:pt x="6769" y="2926"/>
                  </a:lnTo>
                  <a:lnTo>
                    <a:pt x="6769" y="2926"/>
                  </a:lnTo>
                  <a:lnTo>
                    <a:pt x="6794" y="2926"/>
                  </a:lnTo>
                  <a:lnTo>
                    <a:pt x="6794" y="2926"/>
                  </a:lnTo>
                  <a:lnTo>
                    <a:pt x="6794" y="2926"/>
                  </a:lnTo>
                  <a:lnTo>
                    <a:pt x="6794" y="2926"/>
                  </a:lnTo>
                  <a:lnTo>
                    <a:pt x="6794" y="2926"/>
                  </a:lnTo>
                  <a:lnTo>
                    <a:pt x="6794" y="2900"/>
                  </a:lnTo>
                  <a:lnTo>
                    <a:pt x="6794" y="2900"/>
                  </a:lnTo>
                  <a:lnTo>
                    <a:pt x="6794" y="2900"/>
                  </a:lnTo>
                  <a:lnTo>
                    <a:pt x="6794" y="2900"/>
                  </a:lnTo>
                  <a:lnTo>
                    <a:pt x="6769" y="2900"/>
                  </a:lnTo>
                  <a:lnTo>
                    <a:pt x="6769" y="2900"/>
                  </a:lnTo>
                  <a:lnTo>
                    <a:pt x="6769" y="2900"/>
                  </a:lnTo>
                  <a:lnTo>
                    <a:pt x="6769" y="2900"/>
                  </a:lnTo>
                  <a:lnTo>
                    <a:pt x="6769" y="2900"/>
                  </a:lnTo>
                  <a:lnTo>
                    <a:pt x="6769" y="2900"/>
                  </a:lnTo>
                  <a:lnTo>
                    <a:pt x="6794" y="2900"/>
                  </a:lnTo>
                  <a:lnTo>
                    <a:pt x="6794" y="2900"/>
                  </a:lnTo>
                  <a:lnTo>
                    <a:pt x="6794" y="2900"/>
                  </a:lnTo>
                  <a:lnTo>
                    <a:pt x="6794" y="2900"/>
                  </a:lnTo>
                  <a:lnTo>
                    <a:pt x="6794" y="2900"/>
                  </a:lnTo>
                  <a:lnTo>
                    <a:pt x="6794" y="2900"/>
                  </a:lnTo>
                  <a:lnTo>
                    <a:pt x="6794" y="2876"/>
                  </a:lnTo>
                  <a:lnTo>
                    <a:pt x="6769" y="2876"/>
                  </a:lnTo>
                  <a:lnTo>
                    <a:pt x="6769" y="2876"/>
                  </a:lnTo>
                  <a:lnTo>
                    <a:pt x="6769" y="2876"/>
                  </a:lnTo>
                  <a:lnTo>
                    <a:pt x="6769" y="2876"/>
                  </a:lnTo>
                  <a:lnTo>
                    <a:pt x="6769" y="2876"/>
                  </a:lnTo>
                  <a:lnTo>
                    <a:pt x="6769" y="2876"/>
                  </a:lnTo>
                  <a:lnTo>
                    <a:pt x="6769" y="2876"/>
                  </a:lnTo>
                  <a:lnTo>
                    <a:pt x="6769" y="2851"/>
                  </a:lnTo>
                  <a:lnTo>
                    <a:pt x="6769" y="2851"/>
                  </a:lnTo>
                  <a:lnTo>
                    <a:pt x="6769" y="2851"/>
                  </a:lnTo>
                  <a:lnTo>
                    <a:pt x="6769" y="2851"/>
                  </a:lnTo>
                  <a:lnTo>
                    <a:pt x="6769" y="2851"/>
                  </a:lnTo>
                  <a:lnTo>
                    <a:pt x="6769" y="2851"/>
                  </a:lnTo>
                  <a:lnTo>
                    <a:pt x="6769" y="2851"/>
                  </a:lnTo>
                  <a:lnTo>
                    <a:pt x="6769" y="2851"/>
                  </a:lnTo>
                  <a:lnTo>
                    <a:pt x="6769" y="2851"/>
                  </a:lnTo>
                  <a:lnTo>
                    <a:pt x="6769" y="2851"/>
                  </a:lnTo>
                  <a:lnTo>
                    <a:pt x="6769" y="2851"/>
                  </a:lnTo>
                  <a:lnTo>
                    <a:pt x="6769" y="2827"/>
                  </a:lnTo>
                  <a:lnTo>
                    <a:pt x="6769" y="2827"/>
                  </a:lnTo>
                  <a:lnTo>
                    <a:pt x="6745" y="2827"/>
                  </a:lnTo>
                  <a:lnTo>
                    <a:pt x="6745" y="2827"/>
                  </a:lnTo>
                  <a:lnTo>
                    <a:pt x="6745" y="2827"/>
                  </a:lnTo>
                  <a:lnTo>
                    <a:pt x="6720" y="2801"/>
                  </a:lnTo>
                  <a:lnTo>
                    <a:pt x="6720" y="2801"/>
                  </a:lnTo>
                  <a:lnTo>
                    <a:pt x="6720" y="2801"/>
                  </a:lnTo>
                  <a:lnTo>
                    <a:pt x="6720" y="2801"/>
                  </a:lnTo>
                  <a:lnTo>
                    <a:pt x="6720" y="2801"/>
                  </a:lnTo>
                  <a:lnTo>
                    <a:pt x="6695" y="2801"/>
                  </a:lnTo>
                  <a:lnTo>
                    <a:pt x="6695" y="2801"/>
                  </a:lnTo>
                  <a:lnTo>
                    <a:pt x="6695" y="2801"/>
                  </a:lnTo>
                  <a:lnTo>
                    <a:pt x="6695" y="2801"/>
                  </a:lnTo>
                  <a:lnTo>
                    <a:pt x="6695" y="2801"/>
                  </a:lnTo>
                  <a:lnTo>
                    <a:pt x="6695" y="2801"/>
                  </a:lnTo>
                  <a:lnTo>
                    <a:pt x="6695" y="2827"/>
                  </a:lnTo>
                  <a:lnTo>
                    <a:pt x="6695" y="2827"/>
                  </a:lnTo>
                  <a:lnTo>
                    <a:pt x="6670" y="2827"/>
                  </a:lnTo>
                  <a:lnTo>
                    <a:pt x="6695" y="2827"/>
                  </a:lnTo>
                  <a:lnTo>
                    <a:pt x="6695" y="2827"/>
                  </a:lnTo>
                  <a:lnTo>
                    <a:pt x="6695" y="2827"/>
                  </a:lnTo>
                  <a:lnTo>
                    <a:pt x="6695" y="2827"/>
                  </a:lnTo>
                  <a:lnTo>
                    <a:pt x="6695" y="2827"/>
                  </a:lnTo>
                  <a:lnTo>
                    <a:pt x="6695" y="2827"/>
                  </a:lnTo>
                  <a:lnTo>
                    <a:pt x="6695" y="2827"/>
                  </a:lnTo>
                  <a:lnTo>
                    <a:pt x="6670" y="2827"/>
                  </a:lnTo>
                  <a:lnTo>
                    <a:pt x="6670" y="2827"/>
                  </a:lnTo>
                  <a:lnTo>
                    <a:pt x="6670" y="2851"/>
                  </a:lnTo>
                  <a:lnTo>
                    <a:pt x="6670" y="2851"/>
                  </a:lnTo>
                  <a:lnTo>
                    <a:pt x="6695" y="2851"/>
                  </a:lnTo>
                  <a:lnTo>
                    <a:pt x="6695" y="2851"/>
                  </a:lnTo>
                  <a:lnTo>
                    <a:pt x="6695" y="2851"/>
                  </a:lnTo>
                  <a:lnTo>
                    <a:pt x="6695" y="2851"/>
                  </a:lnTo>
                  <a:lnTo>
                    <a:pt x="6695" y="2851"/>
                  </a:lnTo>
                  <a:lnTo>
                    <a:pt x="6695" y="2827"/>
                  </a:lnTo>
                  <a:lnTo>
                    <a:pt x="6695" y="2827"/>
                  </a:lnTo>
                  <a:lnTo>
                    <a:pt x="6695" y="2827"/>
                  </a:lnTo>
                  <a:lnTo>
                    <a:pt x="6695" y="2827"/>
                  </a:lnTo>
                  <a:lnTo>
                    <a:pt x="6695" y="2827"/>
                  </a:lnTo>
                  <a:lnTo>
                    <a:pt x="6695" y="2827"/>
                  </a:lnTo>
                  <a:lnTo>
                    <a:pt x="6695" y="2851"/>
                  </a:lnTo>
                  <a:lnTo>
                    <a:pt x="6695" y="2851"/>
                  </a:lnTo>
                  <a:lnTo>
                    <a:pt x="6695" y="2851"/>
                  </a:lnTo>
                  <a:lnTo>
                    <a:pt x="6695" y="2851"/>
                  </a:lnTo>
                  <a:lnTo>
                    <a:pt x="6695" y="2851"/>
                  </a:lnTo>
                  <a:lnTo>
                    <a:pt x="6670" y="2851"/>
                  </a:lnTo>
                  <a:lnTo>
                    <a:pt x="6670" y="2851"/>
                  </a:lnTo>
                  <a:lnTo>
                    <a:pt x="6670" y="2876"/>
                  </a:lnTo>
                  <a:lnTo>
                    <a:pt x="6695" y="2876"/>
                  </a:lnTo>
                  <a:lnTo>
                    <a:pt x="6695" y="2851"/>
                  </a:lnTo>
                  <a:lnTo>
                    <a:pt x="6695" y="2851"/>
                  </a:lnTo>
                  <a:lnTo>
                    <a:pt x="6695" y="2851"/>
                  </a:lnTo>
                  <a:lnTo>
                    <a:pt x="6695" y="2851"/>
                  </a:lnTo>
                  <a:lnTo>
                    <a:pt x="6695" y="2851"/>
                  </a:lnTo>
                  <a:lnTo>
                    <a:pt x="6695" y="2851"/>
                  </a:lnTo>
                  <a:lnTo>
                    <a:pt x="6695" y="2851"/>
                  </a:lnTo>
                  <a:lnTo>
                    <a:pt x="6695" y="2851"/>
                  </a:lnTo>
                  <a:lnTo>
                    <a:pt x="6695" y="2851"/>
                  </a:lnTo>
                  <a:lnTo>
                    <a:pt x="6695" y="2851"/>
                  </a:lnTo>
                  <a:lnTo>
                    <a:pt x="6695" y="2851"/>
                  </a:lnTo>
                  <a:lnTo>
                    <a:pt x="6695" y="2851"/>
                  </a:lnTo>
                  <a:lnTo>
                    <a:pt x="6695" y="2851"/>
                  </a:lnTo>
                  <a:lnTo>
                    <a:pt x="6695" y="2876"/>
                  </a:lnTo>
                  <a:lnTo>
                    <a:pt x="6695" y="2876"/>
                  </a:lnTo>
                  <a:lnTo>
                    <a:pt x="6695" y="2876"/>
                  </a:lnTo>
                  <a:lnTo>
                    <a:pt x="6695" y="2876"/>
                  </a:lnTo>
                  <a:lnTo>
                    <a:pt x="6695" y="2876"/>
                  </a:lnTo>
                  <a:lnTo>
                    <a:pt x="6695" y="2876"/>
                  </a:lnTo>
                  <a:lnTo>
                    <a:pt x="6695" y="2876"/>
                  </a:lnTo>
                  <a:lnTo>
                    <a:pt x="6695" y="2876"/>
                  </a:lnTo>
                  <a:lnTo>
                    <a:pt x="6695" y="2876"/>
                  </a:lnTo>
                  <a:lnTo>
                    <a:pt x="6695" y="2876"/>
                  </a:lnTo>
                  <a:lnTo>
                    <a:pt x="6695" y="2876"/>
                  </a:lnTo>
                  <a:lnTo>
                    <a:pt x="6695" y="2876"/>
                  </a:lnTo>
                  <a:lnTo>
                    <a:pt x="6695" y="2876"/>
                  </a:lnTo>
                  <a:lnTo>
                    <a:pt x="6695" y="2876"/>
                  </a:lnTo>
                  <a:lnTo>
                    <a:pt x="6695" y="2876"/>
                  </a:lnTo>
                  <a:lnTo>
                    <a:pt x="6695" y="2900"/>
                  </a:lnTo>
                  <a:lnTo>
                    <a:pt x="6695" y="2900"/>
                  </a:lnTo>
                  <a:lnTo>
                    <a:pt x="6695" y="2900"/>
                  </a:lnTo>
                  <a:lnTo>
                    <a:pt x="6695" y="2900"/>
                  </a:lnTo>
                  <a:lnTo>
                    <a:pt x="6695" y="2900"/>
                  </a:lnTo>
                  <a:lnTo>
                    <a:pt x="6695" y="2900"/>
                  </a:lnTo>
                  <a:lnTo>
                    <a:pt x="6695" y="2900"/>
                  </a:lnTo>
                  <a:lnTo>
                    <a:pt x="6695" y="2926"/>
                  </a:lnTo>
                  <a:lnTo>
                    <a:pt x="6695" y="2926"/>
                  </a:lnTo>
                  <a:lnTo>
                    <a:pt x="6695" y="2926"/>
                  </a:lnTo>
                  <a:lnTo>
                    <a:pt x="6695" y="2926"/>
                  </a:lnTo>
                  <a:lnTo>
                    <a:pt x="6695" y="2926"/>
                  </a:lnTo>
                  <a:lnTo>
                    <a:pt x="6695" y="2926"/>
                  </a:lnTo>
                  <a:lnTo>
                    <a:pt x="6695" y="2926"/>
                  </a:lnTo>
                  <a:lnTo>
                    <a:pt x="6695" y="2926"/>
                  </a:lnTo>
                  <a:lnTo>
                    <a:pt x="6720" y="2926"/>
                  </a:lnTo>
                  <a:lnTo>
                    <a:pt x="6720" y="2926"/>
                  </a:lnTo>
                  <a:lnTo>
                    <a:pt x="6720" y="2926"/>
                  </a:lnTo>
                  <a:lnTo>
                    <a:pt x="6720" y="2950"/>
                  </a:lnTo>
                  <a:lnTo>
                    <a:pt x="6720" y="2950"/>
                  </a:lnTo>
                  <a:lnTo>
                    <a:pt x="6720" y="2926"/>
                  </a:lnTo>
                  <a:close/>
                  <a:moveTo>
                    <a:pt x="3050" y="3297"/>
                  </a:moveTo>
                  <a:lnTo>
                    <a:pt x="3050" y="3297"/>
                  </a:lnTo>
                  <a:lnTo>
                    <a:pt x="3050" y="3297"/>
                  </a:lnTo>
                  <a:lnTo>
                    <a:pt x="3050" y="3297"/>
                  </a:lnTo>
                  <a:lnTo>
                    <a:pt x="3050" y="3297"/>
                  </a:lnTo>
                  <a:lnTo>
                    <a:pt x="3026" y="3297"/>
                  </a:lnTo>
                  <a:lnTo>
                    <a:pt x="3026" y="3322"/>
                  </a:lnTo>
                  <a:lnTo>
                    <a:pt x="3026" y="3297"/>
                  </a:lnTo>
                  <a:lnTo>
                    <a:pt x="3050" y="3297"/>
                  </a:lnTo>
                  <a:close/>
                  <a:moveTo>
                    <a:pt x="6472" y="2926"/>
                  </a:moveTo>
                  <a:lnTo>
                    <a:pt x="6472" y="2926"/>
                  </a:lnTo>
                  <a:lnTo>
                    <a:pt x="6472" y="2926"/>
                  </a:lnTo>
                  <a:lnTo>
                    <a:pt x="6472" y="2926"/>
                  </a:lnTo>
                  <a:lnTo>
                    <a:pt x="6472" y="2926"/>
                  </a:lnTo>
                  <a:lnTo>
                    <a:pt x="6472" y="2926"/>
                  </a:lnTo>
                  <a:lnTo>
                    <a:pt x="6472" y="2926"/>
                  </a:lnTo>
                  <a:lnTo>
                    <a:pt x="6472" y="2926"/>
                  </a:lnTo>
                  <a:lnTo>
                    <a:pt x="6497" y="2926"/>
                  </a:lnTo>
                  <a:lnTo>
                    <a:pt x="6497" y="2926"/>
                  </a:lnTo>
                  <a:lnTo>
                    <a:pt x="6497" y="2926"/>
                  </a:lnTo>
                  <a:lnTo>
                    <a:pt x="6497" y="2900"/>
                  </a:lnTo>
                  <a:lnTo>
                    <a:pt x="6497" y="2900"/>
                  </a:lnTo>
                  <a:lnTo>
                    <a:pt x="6497" y="2900"/>
                  </a:lnTo>
                  <a:lnTo>
                    <a:pt x="6497" y="2900"/>
                  </a:lnTo>
                  <a:lnTo>
                    <a:pt x="6497" y="2900"/>
                  </a:lnTo>
                  <a:lnTo>
                    <a:pt x="6497" y="2900"/>
                  </a:lnTo>
                  <a:lnTo>
                    <a:pt x="6497" y="2900"/>
                  </a:lnTo>
                  <a:lnTo>
                    <a:pt x="6472" y="2926"/>
                  </a:lnTo>
                  <a:lnTo>
                    <a:pt x="6472" y="2926"/>
                  </a:lnTo>
                  <a:lnTo>
                    <a:pt x="6472" y="2900"/>
                  </a:lnTo>
                  <a:lnTo>
                    <a:pt x="6472" y="2900"/>
                  </a:lnTo>
                  <a:lnTo>
                    <a:pt x="6472" y="2900"/>
                  </a:lnTo>
                  <a:lnTo>
                    <a:pt x="6472" y="2900"/>
                  </a:lnTo>
                  <a:lnTo>
                    <a:pt x="6472" y="2900"/>
                  </a:lnTo>
                  <a:lnTo>
                    <a:pt x="6472" y="2900"/>
                  </a:lnTo>
                  <a:lnTo>
                    <a:pt x="6472" y="2900"/>
                  </a:lnTo>
                  <a:lnTo>
                    <a:pt x="6472" y="2926"/>
                  </a:lnTo>
                  <a:lnTo>
                    <a:pt x="6472" y="2926"/>
                  </a:lnTo>
                  <a:lnTo>
                    <a:pt x="6472" y="2900"/>
                  </a:lnTo>
                  <a:lnTo>
                    <a:pt x="6472" y="2900"/>
                  </a:lnTo>
                  <a:lnTo>
                    <a:pt x="6447" y="2900"/>
                  </a:lnTo>
                  <a:lnTo>
                    <a:pt x="6447" y="2926"/>
                  </a:lnTo>
                  <a:lnTo>
                    <a:pt x="6472" y="2926"/>
                  </a:lnTo>
                  <a:lnTo>
                    <a:pt x="6472" y="2926"/>
                  </a:lnTo>
                  <a:lnTo>
                    <a:pt x="6447" y="2926"/>
                  </a:lnTo>
                  <a:lnTo>
                    <a:pt x="6447" y="2926"/>
                  </a:lnTo>
                  <a:lnTo>
                    <a:pt x="6447" y="2926"/>
                  </a:lnTo>
                  <a:lnTo>
                    <a:pt x="6472" y="2926"/>
                  </a:lnTo>
                  <a:close/>
                  <a:moveTo>
                    <a:pt x="6497" y="2900"/>
                  </a:moveTo>
                  <a:lnTo>
                    <a:pt x="6497" y="2900"/>
                  </a:lnTo>
                  <a:lnTo>
                    <a:pt x="6497" y="2900"/>
                  </a:lnTo>
                  <a:lnTo>
                    <a:pt x="6497" y="2900"/>
                  </a:lnTo>
                  <a:lnTo>
                    <a:pt x="6497" y="2900"/>
                  </a:lnTo>
                  <a:lnTo>
                    <a:pt x="6497" y="2900"/>
                  </a:lnTo>
                  <a:lnTo>
                    <a:pt x="6497" y="2900"/>
                  </a:lnTo>
                  <a:lnTo>
                    <a:pt x="6497" y="2900"/>
                  </a:lnTo>
                  <a:lnTo>
                    <a:pt x="6497" y="2900"/>
                  </a:lnTo>
                  <a:lnTo>
                    <a:pt x="6497" y="2900"/>
                  </a:lnTo>
                  <a:lnTo>
                    <a:pt x="6497" y="2900"/>
                  </a:lnTo>
                  <a:lnTo>
                    <a:pt x="6497" y="2900"/>
                  </a:lnTo>
                  <a:lnTo>
                    <a:pt x="6497" y="2900"/>
                  </a:lnTo>
                  <a:lnTo>
                    <a:pt x="6497" y="2900"/>
                  </a:lnTo>
                  <a:lnTo>
                    <a:pt x="6497" y="2900"/>
                  </a:lnTo>
                  <a:lnTo>
                    <a:pt x="6497" y="2900"/>
                  </a:lnTo>
                  <a:lnTo>
                    <a:pt x="6497" y="2900"/>
                  </a:lnTo>
                  <a:lnTo>
                    <a:pt x="6497" y="2900"/>
                  </a:lnTo>
                  <a:lnTo>
                    <a:pt x="6497" y="2900"/>
                  </a:lnTo>
                  <a:lnTo>
                    <a:pt x="6497" y="2900"/>
                  </a:lnTo>
                  <a:lnTo>
                    <a:pt x="6497" y="2876"/>
                  </a:lnTo>
                  <a:lnTo>
                    <a:pt x="6497" y="2876"/>
                  </a:lnTo>
                  <a:lnTo>
                    <a:pt x="6497" y="2876"/>
                  </a:lnTo>
                  <a:lnTo>
                    <a:pt x="6497" y="2876"/>
                  </a:lnTo>
                  <a:lnTo>
                    <a:pt x="6497" y="2900"/>
                  </a:lnTo>
                  <a:close/>
                  <a:moveTo>
                    <a:pt x="6497" y="2975"/>
                  </a:moveTo>
                  <a:lnTo>
                    <a:pt x="6497" y="2975"/>
                  </a:lnTo>
                  <a:lnTo>
                    <a:pt x="6497" y="2975"/>
                  </a:lnTo>
                  <a:lnTo>
                    <a:pt x="6497" y="2975"/>
                  </a:lnTo>
                  <a:lnTo>
                    <a:pt x="6497" y="3000"/>
                  </a:lnTo>
                  <a:lnTo>
                    <a:pt x="6497" y="3000"/>
                  </a:lnTo>
                  <a:lnTo>
                    <a:pt x="6497" y="2975"/>
                  </a:lnTo>
                  <a:close/>
                  <a:moveTo>
                    <a:pt x="6447" y="2876"/>
                  </a:moveTo>
                  <a:lnTo>
                    <a:pt x="6447" y="2876"/>
                  </a:lnTo>
                  <a:lnTo>
                    <a:pt x="6472" y="2876"/>
                  </a:lnTo>
                  <a:lnTo>
                    <a:pt x="6472" y="2876"/>
                  </a:lnTo>
                  <a:lnTo>
                    <a:pt x="6472" y="2876"/>
                  </a:lnTo>
                  <a:lnTo>
                    <a:pt x="6472" y="2876"/>
                  </a:lnTo>
                  <a:lnTo>
                    <a:pt x="6472" y="2876"/>
                  </a:lnTo>
                  <a:lnTo>
                    <a:pt x="6472" y="2876"/>
                  </a:lnTo>
                  <a:lnTo>
                    <a:pt x="6472" y="2876"/>
                  </a:lnTo>
                  <a:lnTo>
                    <a:pt x="6472" y="2876"/>
                  </a:lnTo>
                  <a:lnTo>
                    <a:pt x="6472" y="2876"/>
                  </a:lnTo>
                  <a:lnTo>
                    <a:pt x="6472" y="2876"/>
                  </a:lnTo>
                  <a:lnTo>
                    <a:pt x="6472" y="2851"/>
                  </a:lnTo>
                  <a:lnTo>
                    <a:pt x="6472" y="2851"/>
                  </a:lnTo>
                  <a:lnTo>
                    <a:pt x="6472" y="2851"/>
                  </a:lnTo>
                  <a:lnTo>
                    <a:pt x="6472" y="2851"/>
                  </a:lnTo>
                  <a:lnTo>
                    <a:pt x="6472" y="2851"/>
                  </a:lnTo>
                  <a:lnTo>
                    <a:pt x="6472" y="2851"/>
                  </a:lnTo>
                  <a:lnTo>
                    <a:pt x="6472" y="2851"/>
                  </a:lnTo>
                  <a:lnTo>
                    <a:pt x="6472" y="2827"/>
                  </a:lnTo>
                  <a:lnTo>
                    <a:pt x="6472" y="2827"/>
                  </a:lnTo>
                  <a:lnTo>
                    <a:pt x="6472" y="2827"/>
                  </a:lnTo>
                  <a:lnTo>
                    <a:pt x="6472" y="2827"/>
                  </a:lnTo>
                  <a:lnTo>
                    <a:pt x="6472" y="2827"/>
                  </a:lnTo>
                  <a:lnTo>
                    <a:pt x="6472" y="2827"/>
                  </a:lnTo>
                  <a:lnTo>
                    <a:pt x="6472" y="2851"/>
                  </a:lnTo>
                  <a:lnTo>
                    <a:pt x="6472" y="2851"/>
                  </a:lnTo>
                  <a:lnTo>
                    <a:pt x="6447" y="2851"/>
                  </a:lnTo>
                  <a:lnTo>
                    <a:pt x="6447" y="2851"/>
                  </a:lnTo>
                  <a:lnTo>
                    <a:pt x="6447" y="2851"/>
                  </a:lnTo>
                  <a:lnTo>
                    <a:pt x="6447" y="2851"/>
                  </a:lnTo>
                  <a:lnTo>
                    <a:pt x="6447" y="2851"/>
                  </a:lnTo>
                  <a:lnTo>
                    <a:pt x="6447" y="2851"/>
                  </a:lnTo>
                  <a:lnTo>
                    <a:pt x="6447" y="2851"/>
                  </a:lnTo>
                  <a:lnTo>
                    <a:pt x="6447" y="2851"/>
                  </a:lnTo>
                  <a:lnTo>
                    <a:pt x="6447" y="2851"/>
                  </a:lnTo>
                  <a:lnTo>
                    <a:pt x="6447" y="2851"/>
                  </a:lnTo>
                  <a:lnTo>
                    <a:pt x="6447" y="2851"/>
                  </a:lnTo>
                  <a:lnTo>
                    <a:pt x="6447" y="2851"/>
                  </a:lnTo>
                  <a:lnTo>
                    <a:pt x="6447" y="2851"/>
                  </a:lnTo>
                  <a:lnTo>
                    <a:pt x="6447" y="2876"/>
                  </a:lnTo>
                  <a:lnTo>
                    <a:pt x="6447" y="2876"/>
                  </a:lnTo>
                  <a:lnTo>
                    <a:pt x="6447" y="2876"/>
                  </a:lnTo>
                  <a:lnTo>
                    <a:pt x="6447" y="2876"/>
                  </a:lnTo>
                  <a:lnTo>
                    <a:pt x="6422" y="2876"/>
                  </a:lnTo>
                  <a:lnTo>
                    <a:pt x="6422" y="2900"/>
                  </a:lnTo>
                  <a:lnTo>
                    <a:pt x="6447" y="2900"/>
                  </a:lnTo>
                  <a:lnTo>
                    <a:pt x="6447" y="2900"/>
                  </a:lnTo>
                  <a:lnTo>
                    <a:pt x="6447" y="2900"/>
                  </a:lnTo>
                  <a:lnTo>
                    <a:pt x="6447" y="2900"/>
                  </a:lnTo>
                  <a:lnTo>
                    <a:pt x="6447" y="2900"/>
                  </a:lnTo>
                  <a:lnTo>
                    <a:pt x="6447" y="2900"/>
                  </a:lnTo>
                  <a:lnTo>
                    <a:pt x="6447" y="2900"/>
                  </a:lnTo>
                  <a:lnTo>
                    <a:pt x="6447" y="2900"/>
                  </a:lnTo>
                  <a:lnTo>
                    <a:pt x="6447" y="2900"/>
                  </a:lnTo>
                  <a:lnTo>
                    <a:pt x="6447" y="2900"/>
                  </a:lnTo>
                  <a:lnTo>
                    <a:pt x="6447" y="2900"/>
                  </a:lnTo>
                  <a:lnTo>
                    <a:pt x="6447" y="2876"/>
                  </a:lnTo>
                  <a:close/>
                  <a:moveTo>
                    <a:pt x="6497" y="2975"/>
                  </a:moveTo>
                  <a:lnTo>
                    <a:pt x="6497" y="2975"/>
                  </a:lnTo>
                  <a:lnTo>
                    <a:pt x="6472" y="2975"/>
                  </a:lnTo>
                  <a:lnTo>
                    <a:pt x="6472" y="2975"/>
                  </a:lnTo>
                  <a:lnTo>
                    <a:pt x="6472" y="2975"/>
                  </a:lnTo>
                  <a:lnTo>
                    <a:pt x="6472" y="2975"/>
                  </a:lnTo>
                  <a:lnTo>
                    <a:pt x="6472" y="2975"/>
                  </a:lnTo>
                  <a:lnTo>
                    <a:pt x="6472" y="2975"/>
                  </a:lnTo>
                  <a:lnTo>
                    <a:pt x="6472" y="2975"/>
                  </a:lnTo>
                  <a:lnTo>
                    <a:pt x="6472" y="2975"/>
                  </a:lnTo>
                  <a:lnTo>
                    <a:pt x="6472" y="2975"/>
                  </a:lnTo>
                  <a:lnTo>
                    <a:pt x="6472" y="2975"/>
                  </a:lnTo>
                  <a:lnTo>
                    <a:pt x="6472" y="2975"/>
                  </a:lnTo>
                  <a:lnTo>
                    <a:pt x="6472" y="2975"/>
                  </a:lnTo>
                  <a:lnTo>
                    <a:pt x="6472" y="2975"/>
                  </a:lnTo>
                  <a:lnTo>
                    <a:pt x="6472" y="2975"/>
                  </a:lnTo>
                  <a:lnTo>
                    <a:pt x="6472" y="2975"/>
                  </a:lnTo>
                  <a:lnTo>
                    <a:pt x="6472" y="2975"/>
                  </a:lnTo>
                  <a:lnTo>
                    <a:pt x="6472" y="3000"/>
                  </a:lnTo>
                  <a:lnTo>
                    <a:pt x="6472" y="3000"/>
                  </a:lnTo>
                  <a:lnTo>
                    <a:pt x="6472" y="3000"/>
                  </a:lnTo>
                  <a:lnTo>
                    <a:pt x="6472" y="3000"/>
                  </a:lnTo>
                  <a:lnTo>
                    <a:pt x="6472" y="3000"/>
                  </a:lnTo>
                  <a:lnTo>
                    <a:pt x="6472" y="2975"/>
                  </a:lnTo>
                  <a:lnTo>
                    <a:pt x="6472" y="2975"/>
                  </a:lnTo>
                  <a:lnTo>
                    <a:pt x="6472" y="3000"/>
                  </a:lnTo>
                  <a:lnTo>
                    <a:pt x="6472" y="3000"/>
                  </a:lnTo>
                  <a:lnTo>
                    <a:pt x="6472" y="2975"/>
                  </a:lnTo>
                  <a:lnTo>
                    <a:pt x="6472" y="2975"/>
                  </a:lnTo>
                  <a:lnTo>
                    <a:pt x="6472" y="2975"/>
                  </a:lnTo>
                  <a:lnTo>
                    <a:pt x="6497" y="2975"/>
                  </a:lnTo>
                  <a:close/>
                  <a:moveTo>
                    <a:pt x="6522" y="2727"/>
                  </a:moveTo>
                  <a:lnTo>
                    <a:pt x="6522" y="2727"/>
                  </a:lnTo>
                  <a:lnTo>
                    <a:pt x="6522" y="2727"/>
                  </a:lnTo>
                  <a:lnTo>
                    <a:pt x="6522" y="2727"/>
                  </a:lnTo>
                  <a:lnTo>
                    <a:pt x="6522" y="2727"/>
                  </a:lnTo>
                  <a:lnTo>
                    <a:pt x="6522" y="2727"/>
                  </a:lnTo>
                  <a:lnTo>
                    <a:pt x="6522" y="2727"/>
                  </a:lnTo>
                  <a:lnTo>
                    <a:pt x="6522" y="2702"/>
                  </a:lnTo>
                  <a:lnTo>
                    <a:pt x="6522" y="2702"/>
                  </a:lnTo>
                  <a:lnTo>
                    <a:pt x="6522" y="2702"/>
                  </a:lnTo>
                  <a:lnTo>
                    <a:pt x="6522" y="2702"/>
                  </a:lnTo>
                  <a:lnTo>
                    <a:pt x="6522" y="2702"/>
                  </a:lnTo>
                  <a:lnTo>
                    <a:pt x="6522" y="2702"/>
                  </a:lnTo>
                  <a:lnTo>
                    <a:pt x="6522" y="2702"/>
                  </a:lnTo>
                  <a:lnTo>
                    <a:pt x="6497" y="2702"/>
                  </a:lnTo>
                  <a:lnTo>
                    <a:pt x="6497" y="2702"/>
                  </a:lnTo>
                  <a:lnTo>
                    <a:pt x="6497" y="2702"/>
                  </a:lnTo>
                  <a:lnTo>
                    <a:pt x="6497" y="2702"/>
                  </a:lnTo>
                  <a:lnTo>
                    <a:pt x="6497" y="2702"/>
                  </a:lnTo>
                  <a:lnTo>
                    <a:pt x="6497" y="2702"/>
                  </a:lnTo>
                  <a:lnTo>
                    <a:pt x="6497" y="2677"/>
                  </a:lnTo>
                  <a:lnTo>
                    <a:pt x="6472" y="2677"/>
                  </a:lnTo>
                  <a:lnTo>
                    <a:pt x="6472" y="2702"/>
                  </a:lnTo>
                  <a:lnTo>
                    <a:pt x="6472" y="2702"/>
                  </a:lnTo>
                  <a:lnTo>
                    <a:pt x="6472" y="2677"/>
                  </a:lnTo>
                  <a:lnTo>
                    <a:pt x="6472" y="2702"/>
                  </a:lnTo>
                  <a:lnTo>
                    <a:pt x="6472" y="2702"/>
                  </a:lnTo>
                  <a:lnTo>
                    <a:pt x="6472" y="2702"/>
                  </a:lnTo>
                  <a:lnTo>
                    <a:pt x="6472" y="2702"/>
                  </a:lnTo>
                  <a:lnTo>
                    <a:pt x="6472" y="2702"/>
                  </a:lnTo>
                  <a:lnTo>
                    <a:pt x="6472" y="2702"/>
                  </a:lnTo>
                  <a:lnTo>
                    <a:pt x="6472" y="2702"/>
                  </a:lnTo>
                  <a:lnTo>
                    <a:pt x="6472" y="2702"/>
                  </a:lnTo>
                  <a:lnTo>
                    <a:pt x="6472" y="2702"/>
                  </a:lnTo>
                  <a:lnTo>
                    <a:pt x="6497" y="2727"/>
                  </a:lnTo>
                  <a:lnTo>
                    <a:pt x="6497" y="2727"/>
                  </a:lnTo>
                  <a:lnTo>
                    <a:pt x="6497" y="2727"/>
                  </a:lnTo>
                  <a:lnTo>
                    <a:pt x="6497" y="2727"/>
                  </a:lnTo>
                  <a:lnTo>
                    <a:pt x="6497" y="2727"/>
                  </a:lnTo>
                  <a:lnTo>
                    <a:pt x="6472" y="2727"/>
                  </a:lnTo>
                  <a:lnTo>
                    <a:pt x="6497" y="2727"/>
                  </a:lnTo>
                  <a:lnTo>
                    <a:pt x="6497" y="2752"/>
                  </a:lnTo>
                  <a:lnTo>
                    <a:pt x="6497" y="2752"/>
                  </a:lnTo>
                  <a:lnTo>
                    <a:pt x="6497" y="2752"/>
                  </a:lnTo>
                  <a:lnTo>
                    <a:pt x="6497" y="2752"/>
                  </a:lnTo>
                  <a:lnTo>
                    <a:pt x="6522" y="2752"/>
                  </a:lnTo>
                  <a:lnTo>
                    <a:pt x="6522" y="2752"/>
                  </a:lnTo>
                  <a:lnTo>
                    <a:pt x="6522" y="2752"/>
                  </a:lnTo>
                  <a:lnTo>
                    <a:pt x="6522" y="2752"/>
                  </a:lnTo>
                  <a:lnTo>
                    <a:pt x="6497" y="2727"/>
                  </a:lnTo>
                  <a:lnTo>
                    <a:pt x="6522" y="2727"/>
                  </a:lnTo>
                  <a:close/>
                  <a:moveTo>
                    <a:pt x="6422" y="2900"/>
                  </a:moveTo>
                  <a:lnTo>
                    <a:pt x="6422" y="2900"/>
                  </a:lnTo>
                  <a:lnTo>
                    <a:pt x="6422" y="2900"/>
                  </a:lnTo>
                  <a:lnTo>
                    <a:pt x="6422" y="2900"/>
                  </a:lnTo>
                  <a:lnTo>
                    <a:pt x="6422" y="2900"/>
                  </a:lnTo>
                  <a:lnTo>
                    <a:pt x="6422" y="2900"/>
                  </a:lnTo>
                  <a:lnTo>
                    <a:pt x="6422" y="2926"/>
                  </a:lnTo>
                  <a:lnTo>
                    <a:pt x="6422" y="2926"/>
                  </a:lnTo>
                  <a:lnTo>
                    <a:pt x="6422" y="2900"/>
                  </a:lnTo>
                  <a:close/>
                  <a:moveTo>
                    <a:pt x="6720" y="2926"/>
                  </a:moveTo>
                  <a:lnTo>
                    <a:pt x="6695" y="2926"/>
                  </a:lnTo>
                  <a:lnTo>
                    <a:pt x="6695" y="2926"/>
                  </a:lnTo>
                  <a:lnTo>
                    <a:pt x="6695" y="2926"/>
                  </a:lnTo>
                  <a:lnTo>
                    <a:pt x="6695" y="2926"/>
                  </a:lnTo>
                  <a:lnTo>
                    <a:pt x="6695" y="2926"/>
                  </a:lnTo>
                  <a:lnTo>
                    <a:pt x="6695" y="2926"/>
                  </a:lnTo>
                  <a:lnTo>
                    <a:pt x="6695" y="2926"/>
                  </a:lnTo>
                  <a:lnTo>
                    <a:pt x="6695" y="2950"/>
                  </a:lnTo>
                  <a:lnTo>
                    <a:pt x="6695" y="2950"/>
                  </a:lnTo>
                  <a:lnTo>
                    <a:pt x="6695" y="2950"/>
                  </a:lnTo>
                  <a:lnTo>
                    <a:pt x="6695" y="2975"/>
                  </a:lnTo>
                  <a:lnTo>
                    <a:pt x="6720" y="2975"/>
                  </a:lnTo>
                  <a:lnTo>
                    <a:pt x="6720" y="2975"/>
                  </a:lnTo>
                  <a:lnTo>
                    <a:pt x="6720" y="2975"/>
                  </a:lnTo>
                  <a:lnTo>
                    <a:pt x="6720" y="2975"/>
                  </a:lnTo>
                  <a:lnTo>
                    <a:pt x="6720" y="2975"/>
                  </a:lnTo>
                  <a:lnTo>
                    <a:pt x="6720" y="2975"/>
                  </a:lnTo>
                  <a:lnTo>
                    <a:pt x="6720" y="2975"/>
                  </a:lnTo>
                  <a:lnTo>
                    <a:pt x="6720" y="2975"/>
                  </a:lnTo>
                  <a:lnTo>
                    <a:pt x="6720" y="2975"/>
                  </a:lnTo>
                  <a:lnTo>
                    <a:pt x="6720" y="2950"/>
                  </a:lnTo>
                  <a:lnTo>
                    <a:pt x="6720" y="2950"/>
                  </a:lnTo>
                  <a:lnTo>
                    <a:pt x="6720" y="2950"/>
                  </a:lnTo>
                  <a:lnTo>
                    <a:pt x="6720" y="2950"/>
                  </a:lnTo>
                  <a:lnTo>
                    <a:pt x="6720" y="2950"/>
                  </a:lnTo>
                  <a:lnTo>
                    <a:pt x="6720" y="2950"/>
                  </a:lnTo>
                  <a:lnTo>
                    <a:pt x="6720" y="2950"/>
                  </a:lnTo>
                  <a:lnTo>
                    <a:pt x="6720" y="2950"/>
                  </a:lnTo>
                  <a:lnTo>
                    <a:pt x="6720" y="2950"/>
                  </a:lnTo>
                  <a:lnTo>
                    <a:pt x="6720" y="2950"/>
                  </a:lnTo>
                  <a:lnTo>
                    <a:pt x="6720" y="2950"/>
                  </a:lnTo>
                  <a:lnTo>
                    <a:pt x="6720" y="2950"/>
                  </a:lnTo>
                  <a:lnTo>
                    <a:pt x="6720" y="2950"/>
                  </a:lnTo>
                  <a:lnTo>
                    <a:pt x="6720" y="2926"/>
                  </a:lnTo>
                  <a:close/>
                  <a:moveTo>
                    <a:pt x="6497" y="3000"/>
                  </a:moveTo>
                  <a:lnTo>
                    <a:pt x="6497" y="3000"/>
                  </a:lnTo>
                  <a:lnTo>
                    <a:pt x="6497" y="3000"/>
                  </a:lnTo>
                  <a:lnTo>
                    <a:pt x="6497" y="3000"/>
                  </a:lnTo>
                  <a:lnTo>
                    <a:pt x="6497" y="3000"/>
                  </a:lnTo>
                  <a:lnTo>
                    <a:pt x="6497" y="3000"/>
                  </a:lnTo>
                  <a:lnTo>
                    <a:pt x="6497" y="3000"/>
                  </a:lnTo>
                  <a:lnTo>
                    <a:pt x="6497" y="3000"/>
                  </a:lnTo>
                  <a:lnTo>
                    <a:pt x="6497" y="3000"/>
                  </a:lnTo>
                  <a:lnTo>
                    <a:pt x="6497" y="3000"/>
                  </a:lnTo>
                  <a:lnTo>
                    <a:pt x="6497" y="3000"/>
                  </a:lnTo>
                  <a:lnTo>
                    <a:pt x="6497" y="3000"/>
                  </a:lnTo>
                  <a:lnTo>
                    <a:pt x="6497" y="3000"/>
                  </a:lnTo>
                  <a:lnTo>
                    <a:pt x="6497" y="3000"/>
                  </a:lnTo>
                  <a:lnTo>
                    <a:pt x="6497" y="3000"/>
                  </a:lnTo>
                  <a:lnTo>
                    <a:pt x="6497" y="3025"/>
                  </a:lnTo>
                  <a:lnTo>
                    <a:pt x="6497" y="3025"/>
                  </a:lnTo>
                  <a:lnTo>
                    <a:pt x="6497" y="3025"/>
                  </a:lnTo>
                  <a:lnTo>
                    <a:pt x="6497" y="3025"/>
                  </a:lnTo>
                  <a:lnTo>
                    <a:pt x="6497" y="3025"/>
                  </a:lnTo>
                  <a:lnTo>
                    <a:pt x="6497" y="3025"/>
                  </a:lnTo>
                  <a:lnTo>
                    <a:pt x="6497" y="3025"/>
                  </a:lnTo>
                  <a:lnTo>
                    <a:pt x="6497" y="3025"/>
                  </a:lnTo>
                  <a:lnTo>
                    <a:pt x="6497" y="3025"/>
                  </a:lnTo>
                  <a:lnTo>
                    <a:pt x="6497" y="3025"/>
                  </a:lnTo>
                  <a:lnTo>
                    <a:pt x="6497" y="3025"/>
                  </a:lnTo>
                  <a:lnTo>
                    <a:pt x="6497" y="3025"/>
                  </a:lnTo>
                  <a:lnTo>
                    <a:pt x="6497" y="3025"/>
                  </a:lnTo>
                  <a:lnTo>
                    <a:pt x="6497" y="3025"/>
                  </a:lnTo>
                  <a:lnTo>
                    <a:pt x="6497" y="3025"/>
                  </a:lnTo>
                  <a:lnTo>
                    <a:pt x="6497" y="3025"/>
                  </a:lnTo>
                  <a:lnTo>
                    <a:pt x="6497" y="3000"/>
                  </a:lnTo>
                  <a:close/>
                  <a:moveTo>
                    <a:pt x="6645" y="3074"/>
                  </a:moveTo>
                  <a:lnTo>
                    <a:pt x="6645" y="3074"/>
                  </a:lnTo>
                  <a:lnTo>
                    <a:pt x="6645" y="3074"/>
                  </a:lnTo>
                  <a:lnTo>
                    <a:pt x="6645" y="3074"/>
                  </a:lnTo>
                  <a:lnTo>
                    <a:pt x="6645" y="3074"/>
                  </a:lnTo>
                  <a:lnTo>
                    <a:pt x="6621" y="3074"/>
                  </a:lnTo>
                  <a:lnTo>
                    <a:pt x="6621" y="3074"/>
                  </a:lnTo>
                  <a:lnTo>
                    <a:pt x="6621" y="3074"/>
                  </a:lnTo>
                  <a:lnTo>
                    <a:pt x="6621" y="3074"/>
                  </a:lnTo>
                  <a:lnTo>
                    <a:pt x="6621" y="3074"/>
                  </a:lnTo>
                  <a:lnTo>
                    <a:pt x="6645" y="3074"/>
                  </a:lnTo>
                  <a:lnTo>
                    <a:pt x="6645" y="3074"/>
                  </a:lnTo>
                  <a:lnTo>
                    <a:pt x="6645" y="3074"/>
                  </a:lnTo>
                  <a:lnTo>
                    <a:pt x="6645" y="3074"/>
                  </a:lnTo>
                  <a:lnTo>
                    <a:pt x="6645" y="3074"/>
                  </a:lnTo>
                  <a:lnTo>
                    <a:pt x="6645" y="3074"/>
                  </a:lnTo>
                  <a:lnTo>
                    <a:pt x="6645" y="3074"/>
                  </a:lnTo>
                  <a:lnTo>
                    <a:pt x="6645" y="3074"/>
                  </a:lnTo>
                  <a:lnTo>
                    <a:pt x="6645" y="3074"/>
                  </a:lnTo>
                  <a:lnTo>
                    <a:pt x="6645" y="3050"/>
                  </a:lnTo>
                  <a:lnTo>
                    <a:pt x="6621" y="3050"/>
                  </a:lnTo>
                  <a:lnTo>
                    <a:pt x="6621" y="3050"/>
                  </a:lnTo>
                  <a:lnTo>
                    <a:pt x="6621" y="3050"/>
                  </a:lnTo>
                  <a:lnTo>
                    <a:pt x="6621" y="3050"/>
                  </a:lnTo>
                  <a:lnTo>
                    <a:pt x="6621" y="3050"/>
                  </a:lnTo>
                  <a:lnTo>
                    <a:pt x="6621" y="3050"/>
                  </a:lnTo>
                  <a:lnTo>
                    <a:pt x="6621" y="3050"/>
                  </a:lnTo>
                  <a:lnTo>
                    <a:pt x="6621" y="3050"/>
                  </a:lnTo>
                  <a:lnTo>
                    <a:pt x="6621" y="3050"/>
                  </a:lnTo>
                  <a:lnTo>
                    <a:pt x="6621" y="3050"/>
                  </a:lnTo>
                  <a:lnTo>
                    <a:pt x="6621" y="3050"/>
                  </a:lnTo>
                  <a:lnTo>
                    <a:pt x="6621" y="3050"/>
                  </a:lnTo>
                  <a:lnTo>
                    <a:pt x="6621" y="3050"/>
                  </a:lnTo>
                  <a:lnTo>
                    <a:pt x="6621" y="3050"/>
                  </a:lnTo>
                  <a:lnTo>
                    <a:pt x="6621" y="3050"/>
                  </a:lnTo>
                  <a:lnTo>
                    <a:pt x="6621" y="3050"/>
                  </a:lnTo>
                  <a:lnTo>
                    <a:pt x="6621" y="3050"/>
                  </a:lnTo>
                  <a:lnTo>
                    <a:pt x="6621" y="3050"/>
                  </a:lnTo>
                  <a:lnTo>
                    <a:pt x="6621" y="3050"/>
                  </a:lnTo>
                  <a:lnTo>
                    <a:pt x="6621" y="3050"/>
                  </a:lnTo>
                  <a:lnTo>
                    <a:pt x="6621" y="3050"/>
                  </a:lnTo>
                  <a:lnTo>
                    <a:pt x="6621" y="3050"/>
                  </a:lnTo>
                  <a:lnTo>
                    <a:pt x="6621" y="3050"/>
                  </a:lnTo>
                  <a:lnTo>
                    <a:pt x="6621" y="3074"/>
                  </a:lnTo>
                  <a:lnTo>
                    <a:pt x="6621" y="3074"/>
                  </a:lnTo>
                  <a:lnTo>
                    <a:pt x="6621" y="3074"/>
                  </a:lnTo>
                  <a:lnTo>
                    <a:pt x="6621" y="3074"/>
                  </a:lnTo>
                  <a:lnTo>
                    <a:pt x="6621" y="3074"/>
                  </a:lnTo>
                  <a:lnTo>
                    <a:pt x="6621" y="3074"/>
                  </a:lnTo>
                  <a:lnTo>
                    <a:pt x="6621" y="3074"/>
                  </a:lnTo>
                  <a:lnTo>
                    <a:pt x="6621" y="3074"/>
                  </a:lnTo>
                  <a:lnTo>
                    <a:pt x="6621" y="3074"/>
                  </a:lnTo>
                  <a:lnTo>
                    <a:pt x="6621" y="3074"/>
                  </a:lnTo>
                  <a:lnTo>
                    <a:pt x="6621" y="3074"/>
                  </a:lnTo>
                  <a:lnTo>
                    <a:pt x="6621" y="3074"/>
                  </a:lnTo>
                  <a:lnTo>
                    <a:pt x="6621" y="3074"/>
                  </a:lnTo>
                  <a:lnTo>
                    <a:pt x="6621" y="3074"/>
                  </a:lnTo>
                  <a:lnTo>
                    <a:pt x="6621" y="3074"/>
                  </a:lnTo>
                  <a:lnTo>
                    <a:pt x="6621" y="3074"/>
                  </a:lnTo>
                  <a:lnTo>
                    <a:pt x="6621" y="3074"/>
                  </a:lnTo>
                  <a:lnTo>
                    <a:pt x="6621" y="3074"/>
                  </a:lnTo>
                  <a:lnTo>
                    <a:pt x="6645" y="3074"/>
                  </a:lnTo>
                  <a:lnTo>
                    <a:pt x="6645" y="3074"/>
                  </a:lnTo>
                  <a:lnTo>
                    <a:pt x="6645" y="3099"/>
                  </a:lnTo>
                  <a:lnTo>
                    <a:pt x="6645" y="3099"/>
                  </a:lnTo>
                  <a:lnTo>
                    <a:pt x="6645" y="3099"/>
                  </a:lnTo>
                  <a:lnTo>
                    <a:pt x="6645" y="3074"/>
                  </a:lnTo>
                  <a:close/>
                  <a:moveTo>
                    <a:pt x="6720" y="3074"/>
                  </a:moveTo>
                  <a:lnTo>
                    <a:pt x="6720" y="3074"/>
                  </a:lnTo>
                  <a:lnTo>
                    <a:pt x="6720" y="3074"/>
                  </a:lnTo>
                  <a:lnTo>
                    <a:pt x="6720" y="3074"/>
                  </a:lnTo>
                  <a:lnTo>
                    <a:pt x="6720" y="3074"/>
                  </a:lnTo>
                  <a:lnTo>
                    <a:pt x="6720" y="3074"/>
                  </a:lnTo>
                  <a:lnTo>
                    <a:pt x="6720" y="3050"/>
                  </a:lnTo>
                  <a:lnTo>
                    <a:pt x="6720" y="3050"/>
                  </a:lnTo>
                  <a:lnTo>
                    <a:pt x="6720" y="3050"/>
                  </a:lnTo>
                  <a:lnTo>
                    <a:pt x="6720" y="3050"/>
                  </a:lnTo>
                  <a:lnTo>
                    <a:pt x="6720" y="3050"/>
                  </a:lnTo>
                  <a:lnTo>
                    <a:pt x="6720" y="3050"/>
                  </a:lnTo>
                  <a:lnTo>
                    <a:pt x="6720" y="3050"/>
                  </a:lnTo>
                  <a:lnTo>
                    <a:pt x="6720" y="3050"/>
                  </a:lnTo>
                  <a:lnTo>
                    <a:pt x="6720" y="3050"/>
                  </a:lnTo>
                  <a:lnTo>
                    <a:pt x="6720" y="3050"/>
                  </a:lnTo>
                  <a:lnTo>
                    <a:pt x="6720" y="3050"/>
                  </a:lnTo>
                  <a:lnTo>
                    <a:pt x="6720" y="3050"/>
                  </a:lnTo>
                  <a:lnTo>
                    <a:pt x="6720" y="3050"/>
                  </a:lnTo>
                  <a:lnTo>
                    <a:pt x="6720" y="3050"/>
                  </a:lnTo>
                  <a:lnTo>
                    <a:pt x="6720" y="3050"/>
                  </a:lnTo>
                  <a:lnTo>
                    <a:pt x="6695" y="3050"/>
                  </a:lnTo>
                  <a:lnTo>
                    <a:pt x="6695" y="3050"/>
                  </a:lnTo>
                  <a:lnTo>
                    <a:pt x="6695" y="3050"/>
                  </a:lnTo>
                  <a:lnTo>
                    <a:pt x="6695" y="3025"/>
                  </a:lnTo>
                  <a:lnTo>
                    <a:pt x="6695" y="3025"/>
                  </a:lnTo>
                  <a:lnTo>
                    <a:pt x="6695" y="3025"/>
                  </a:lnTo>
                  <a:lnTo>
                    <a:pt x="6695" y="3025"/>
                  </a:lnTo>
                  <a:lnTo>
                    <a:pt x="6695" y="3025"/>
                  </a:lnTo>
                  <a:lnTo>
                    <a:pt x="6695" y="3025"/>
                  </a:lnTo>
                  <a:lnTo>
                    <a:pt x="6695" y="3025"/>
                  </a:lnTo>
                  <a:lnTo>
                    <a:pt x="6695" y="3025"/>
                  </a:lnTo>
                  <a:lnTo>
                    <a:pt x="6695" y="3025"/>
                  </a:lnTo>
                  <a:lnTo>
                    <a:pt x="6695" y="3025"/>
                  </a:lnTo>
                  <a:lnTo>
                    <a:pt x="6695" y="3025"/>
                  </a:lnTo>
                  <a:lnTo>
                    <a:pt x="6695" y="3025"/>
                  </a:lnTo>
                  <a:lnTo>
                    <a:pt x="6695" y="3025"/>
                  </a:lnTo>
                  <a:lnTo>
                    <a:pt x="6695" y="3025"/>
                  </a:lnTo>
                  <a:lnTo>
                    <a:pt x="6695" y="3025"/>
                  </a:lnTo>
                  <a:lnTo>
                    <a:pt x="6695" y="3000"/>
                  </a:lnTo>
                  <a:lnTo>
                    <a:pt x="6695" y="3000"/>
                  </a:lnTo>
                  <a:lnTo>
                    <a:pt x="6695" y="3000"/>
                  </a:lnTo>
                  <a:lnTo>
                    <a:pt x="6695" y="3000"/>
                  </a:lnTo>
                  <a:lnTo>
                    <a:pt x="6695" y="3025"/>
                  </a:lnTo>
                  <a:lnTo>
                    <a:pt x="6695" y="3025"/>
                  </a:lnTo>
                  <a:lnTo>
                    <a:pt x="6695" y="3025"/>
                  </a:lnTo>
                  <a:lnTo>
                    <a:pt x="6695" y="3025"/>
                  </a:lnTo>
                  <a:lnTo>
                    <a:pt x="6695" y="3025"/>
                  </a:lnTo>
                  <a:lnTo>
                    <a:pt x="6695" y="3025"/>
                  </a:lnTo>
                  <a:lnTo>
                    <a:pt x="6695" y="3025"/>
                  </a:lnTo>
                  <a:lnTo>
                    <a:pt x="6695" y="3025"/>
                  </a:lnTo>
                  <a:lnTo>
                    <a:pt x="6670" y="3025"/>
                  </a:lnTo>
                  <a:lnTo>
                    <a:pt x="6670" y="3025"/>
                  </a:lnTo>
                  <a:lnTo>
                    <a:pt x="6670" y="3025"/>
                  </a:lnTo>
                  <a:lnTo>
                    <a:pt x="6670" y="3025"/>
                  </a:lnTo>
                  <a:lnTo>
                    <a:pt x="6670" y="3025"/>
                  </a:lnTo>
                  <a:lnTo>
                    <a:pt x="6670" y="3025"/>
                  </a:lnTo>
                  <a:lnTo>
                    <a:pt x="6670" y="3025"/>
                  </a:lnTo>
                  <a:lnTo>
                    <a:pt x="6670" y="3025"/>
                  </a:lnTo>
                  <a:lnTo>
                    <a:pt x="6695" y="3025"/>
                  </a:lnTo>
                  <a:lnTo>
                    <a:pt x="6695" y="3000"/>
                  </a:lnTo>
                  <a:lnTo>
                    <a:pt x="6695" y="3000"/>
                  </a:lnTo>
                  <a:lnTo>
                    <a:pt x="6695" y="3000"/>
                  </a:lnTo>
                  <a:lnTo>
                    <a:pt x="6670" y="3000"/>
                  </a:lnTo>
                  <a:lnTo>
                    <a:pt x="6670" y="3000"/>
                  </a:lnTo>
                  <a:lnTo>
                    <a:pt x="6670" y="3000"/>
                  </a:lnTo>
                  <a:lnTo>
                    <a:pt x="6670" y="3000"/>
                  </a:lnTo>
                  <a:lnTo>
                    <a:pt x="6695" y="3000"/>
                  </a:lnTo>
                  <a:lnTo>
                    <a:pt x="6695" y="3000"/>
                  </a:lnTo>
                  <a:lnTo>
                    <a:pt x="6670" y="3000"/>
                  </a:lnTo>
                  <a:lnTo>
                    <a:pt x="6670" y="3000"/>
                  </a:lnTo>
                  <a:lnTo>
                    <a:pt x="6670" y="3000"/>
                  </a:lnTo>
                  <a:lnTo>
                    <a:pt x="6670" y="3000"/>
                  </a:lnTo>
                  <a:lnTo>
                    <a:pt x="6670" y="3000"/>
                  </a:lnTo>
                  <a:lnTo>
                    <a:pt x="6695" y="3000"/>
                  </a:lnTo>
                  <a:lnTo>
                    <a:pt x="6695" y="3000"/>
                  </a:lnTo>
                  <a:lnTo>
                    <a:pt x="6695" y="3000"/>
                  </a:lnTo>
                  <a:lnTo>
                    <a:pt x="6695" y="3000"/>
                  </a:lnTo>
                  <a:lnTo>
                    <a:pt x="6695" y="3000"/>
                  </a:lnTo>
                  <a:lnTo>
                    <a:pt x="6695" y="3000"/>
                  </a:lnTo>
                  <a:lnTo>
                    <a:pt x="6695" y="3000"/>
                  </a:lnTo>
                  <a:lnTo>
                    <a:pt x="6695" y="3000"/>
                  </a:lnTo>
                  <a:lnTo>
                    <a:pt x="6695" y="2975"/>
                  </a:lnTo>
                  <a:lnTo>
                    <a:pt x="6695" y="2975"/>
                  </a:lnTo>
                  <a:lnTo>
                    <a:pt x="6695" y="2975"/>
                  </a:lnTo>
                  <a:lnTo>
                    <a:pt x="6695" y="2975"/>
                  </a:lnTo>
                  <a:lnTo>
                    <a:pt x="6695" y="2975"/>
                  </a:lnTo>
                  <a:lnTo>
                    <a:pt x="6695" y="2975"/>
                  </a:lnTo>
                  <a:lnTo>
                    <a:pt x="6670" y="2975"/>
                  </a:lnTo>
                  <a:lnTo>
                    <a:pt x="6670" y="2950"/>
                  </a:lnTo>
                  <a:lnTo>
                    <a:pt x="6670" y="2950"/>
                  </a:lnTo>
                  <a:lnTo>
                    <a:pt x="6670" y="2975"/>
                  </a:lnTo>
                  <a:lnTo>
                    <a:pt x="6670" y="2975"/>
                  </a:lnTo>
                  <a:lnTo>
                    <a:pt x="6670" y="2975"/>
                  </a:lnTo>
                  <a:lnTo>
                    <a:pt x="6670" y="2975"/>
                  </a:lnTo>
                  <a:lnTo>
                    <a:pt x="6670" y="2975"/>
                  </a:lnTo>
                  <a:lnTo>
                    <a:pt x="6670" y="2975"/>
                  </a:lnTo>
                  <a:lnTo>
                    <a:pt x="6670" y="2975"/>
                  </a:lnTo>
                  <a:lnTo>
                    <a:pt x="6670" y="2975"/>
                  </a:lnTo>
                  <a:lnTo>
                    <a:pt x="6670" y="2975"/>
                  </a:lnTo>
                  <a:lnTo>
                    <a:pt x="6645" y="2975"/>
                  </a:lnTo>
                  <a:lnTo>
                    <a:pt x="6645" y="2975"/>
                  </a:lnTo>
                  <a:lnTo>
                    <a:pt x="6645" y="2975"/>
                  </a:lnTo>
                  <a:lnTo>
                    <a:pt x="6645" y="2975"/>
                  </a:lnTo>
                  <a:lnTo>
                    <a:pt x="6645" y="2975"/>
                  </a:lnTo>
                  <a:lnTo>
                    <a:pt x="6645" y="2975"/>
                  </a:lnTo>
                  <a:lnTo>
                    <a:pt x="6645" y="2975"/>
                  </a:lnTo>
                  <a:lnTo>
                    <a:pt x="6670" y="2975"/>
                  </a:lnTo>
                  <a:lnTo>
                    <a:pt x="6670" y="2975"/>
                  </a:lnTo>
                  <a:lnTo>
                    <a:pt x="6670" y="2975"/>
                  </a:lnTo>
                  <a:lnTo>
                    <a:pt x="6670" y="2975"/>
                  </a:lnTo>
                  <a:lnTo>
                    <a:pt x="6670" y="2975"/>
                  </a:lnTo>
                  <a:lnTo>
                    <a:pt x="6670" y="2950"/>
                  </a:lnTo>
                  <a:lnTo>
                    <a:pt x="6670" y="2950"/>
                  </a:lnTo>
                  <a:lnTo>
                    <a:pt x="6670" y="2950"/>
                  </a:lnTo>
                  <a:lnTo>
                    <a:pt x="6670" y="2950"/>
                  </a:lnTo>
                  <a:lnTo>
                    <a:pt x="6670" y="2950"/>
                  </a:lnTo>
                  <a:lnTo>
                    <a:pt x="6670" y="2950"/>
                  </a:lnTo>
                  <a:lnTo>
                    <a:pt x="6670" y="2950"/>
                  </a:lnTo>
                  <a:lnTo>
                    <a:pt x="6645" y="2950"/>
                  </a:lnTo>
                  <a:lnTo>
                    <a:pt x="6645" y="2950"/>
                  </a:lnTo>
                  <a:lnTo>
                    <a:pt x="6645" y="2950"/>
                  </a:lnTo>
                  <a:lnTo>
                    <a:pt x="6645" y="2950"/>
                  </a:lnTo>
                  <a:lnTo>
                    <a:pt x="6645" y="2950"/>
                  </a:lnTo>
                  <a:lnTo>
                    <a:pt x="6645" y="2950"/>
                  </a:lnTo>
                  <a:lnTo>
                    <a:pt x="6645" y="2950"/>
                  </a:lnTo>
                  <a:lnTo>
                    <a:pt x="6645" y="2950"/>
                  </a:lnTo>
                  <a:lnTo>
                    <a:pt x="6645" y="2950"/>
                  </a:lnTo>
                  <a:lnTo>
                    <a:pt x="6645" y="2950"/>
                  </a:lnTo>
                  <a:lnTo>
                    <a:pt x="6645" y="2950"/>
                  </a:lnTo>
                  <a:lnTo>
                    <a:pt x="6645" y="2950"/>
                  </a:lnTo>
                  <a:lnTo>
                    <a:pt x="6645" y="2950"/>
                  </a:lnTo>
                  <a:lnTo>
                    <a:pt x="6621" y="2950"/>
                  </a:lnTo>
                  <a:lnTo>
                    <a:pt x="6621" y="2950"/>
                  </a:lnTo>
                  <a:lnTo>
                    <a:pt x="6621" y="2950"/>
                  </a:lnTo>
                  <a:lnTo>
                    <a:pt x="6621" y="2950"/>
                  </a:lnTo>
                  <a:lnTo>
                    <a:pt x="6621" y="2950"/>
                  </a:lnTo>
                  <a:lnTo>
                    <a:pt x="6621" y="2950"/>
                  </a:lnTo>
                  <a:lnTo>
                    <a:pt x="6621" y="2950"/>
                  </a:lnTo>
                  <a:lnTo>
                    <a:pt x="6621" y="2950"/>
                  </a:lnTo>
                  <a:lnTo>
                    <a:pt x="6621" y="2950"/>
                  </a:lnTo>
                  <a:lnTo>
                    <a:pt x="6621" y="2950"/>
                  </a:lnTo>
                  <a:lnTo>
                    <a:pt x="6621" y="2950"/>
                  </a:lnTo>
                  <a:lnTo>
                    <a:pt x="6621" y="2950"/>
                  </a:lnTo>
                  <a:lnTo>
                    <a:pt x="6621" y="2950"/>
                  </a:lnTo>
                  <a:lnTo>
                    <a:pt x="6621" y="2950"/>
                  </a:lnTo>
                  <a:lnTo>
                    <a:pt x="6621" y="2950"/>
                  </a:lnTo>
                  <a:lnTo>
                    <a:pt x="6621" y="2950"/>
                  </a:lnTo>
                  <a:lnTo>
                    <a:pt x="6621" y="2950"/>
                  </a:lnTo>
                  <a:lnTo>
                    <a:pt x="6621" y="2950"/>
                  </a:lnTo>
                  <a:lnTo>
                    <a:pt x="6621" y="2950"/>
                  </a:lnTo>
                  <a:lnTo>
                    <a:pt x="6621" y="2950"/>
                  </a:lnTo>
                  <a:lnTo>
                    <a:pt x="6645" y="2950"/>
                  </a:lnTo>
                  <a:lnTo>
                    <a:pt x="6645" y="2950"/>
                  </a:lnTo>
                  <a:lnTo>
                    <a:pt x="6645" y="2950"/>
                  </a:lnTo>
                  <a:lnTo>
                    <a:pt x="6645" y="2926"/>
                  </a:lnTo>
                  <a:lnTo>
                    <a:pt x="6621" y="2926"/>
                  </a:lnTo>
                  <a:lnTo>
                    <a:pt x="6621" y="2926"/>
                  </a:lnTo>
                  <a:lnTo>
                    <a:pt x="6621" y="2926"/>
                  </a:lnTo>
                  <a:lnTo>
                    <a:pt x="6621" y="2926"/>
                  </a:lnTo>
                  <a:lnTo>
                    <a:pt x="6621" y="2926"/>
                  </a:lnTo>
                  <a:lnTo>
                    <a:pt x="6621" y="2926"/>
                  </a:lnTo>
                  <a:lnTo>
                    <a:pt x="6621" y="2926"/>
                  </a:lnTo>
                  <a:lnTo>
                    <a:pt x="6621" y="2926"/>
                  </a:lnTo>
                  <a:lnTo>
                    <a:pt x="6621" y="2926"/>
                  </a:lnTo>
                  <a:lnTo>
                    <a:pt x="6596" y="2926"/>
                  </a:lnTo>
                  <a:lnTo>
                    <a:pt x="6596" y="2926"/>
                  </a:lnTo>
                  <a:lnTo>
                    <a:pt x="6596" y="2926"/>
                  </a:lnTo>
                  <a:lnTo>
                    <a:pt x="6596" y="2926"/>
                  </a:lnTo>
                  <a:lnTo>
                    <a:pt x="6596" y="2926"/>
                  </a:lnTo>
                  <a:lnTo>
                    <a:pt x="6596" y="2926"/>
                  </a:lnTo>
                  <a:lnTo>
                    <a:pt x="6596" y="2950"/>
                  </a:lnTo>
                  <a:lnTo>
                    <a:pt x="6596" y="2950"/>
                  </a:lnTo>
                  <a:lnTo>
                    <a:pt x="6596" y="2950"/>
                  </a:lnTo>
                  <a:lnTo>
                    <a:pt x="6596" y="2950"/>
                  </a:lnTo>
                  <a:lnTo>
                    <a:pt x="6596" y="2950"/>
                  </a:lnTo>
                  <a:lnTo>
                    <a:pt x="6596" y="2950"/>
                  </a:lnTo>
                  <a:lnTo>
                    <a:pt x="6596" y="2950"/>
                  </a:lnTo>
                  <a:lnTo>
                    <a:pt x="6596" y="2950"/>
                  </a:lnTo>
                  <a:lnTo>
                    <a:pt x="6596" y="2950"/>
                  </a:lnTo>
                  <a:lnTo>
                    <a:pt x="6596" y="2950"/>
                  </a:lnTo>
                  <a:lnTo>
                    <a:pt x="6596" y="2950"/>
                  </a:lnTo>
                  <a:lnTo>
                    <a:pt x="6596" y="2950"/>
                  </a:lnTo>
                  <a:lnTo>
                    <a:pt x="6596" y="2950"/>
                  </a:lnTo>
                  <a:lnTo>
                    <a:pt x="6596" y="2950"/>
                  </a:lnTo>
                  <a:lnTo>
                    <a:pt x="6596" y="2950"/>
                  </a:lnTo>
                  <a:lnTo>
                    <a:pt x="6596" y="2926"/>
                  </a:lnTo>
                  <a:lnTo>
                    <a:pt x="6596" y="2926"/>
                  </a:lnTo>
                  <a:lnTo>
                    <a:pt x="6596" y="2926"/>
                  </a:lnTo>
                  <a:lnTo>
                    <a:pt x="6596" y="2926"/>
                  </a:lnTo>
                  <a:lnTo>
                    <a:pt x="6596" y="2926"/>
                  </a:lnTo>
                  <a:lnTo>
                    <a:pt x="6596" y="2926"/>
                  </a:lnTo>
                  <a:lnTo>
                    <a:pt x="6596" y="2926"/>
                  </a:lnTo>
                  <a:lnTo>
                    <a:pt x="6596" y="2926"/>
                  </a:lnTo>
                  <a:lnTo>
                    <a:pt x="6596" y="2926"/>
                  </a:lnTo>
                  <a:lnTo>
                    <a:pt x="6596" y="2926"/>
                  </a:lnTo>
                  <a:lnTo>
                    <a:pt x="6596" y="2926"/>
                  </a:lnTo>
                  <a:lnTo>
                    <a:pt x="6596" y="2926"/>
                  </a:lnTo>
                  <a:lnTo>
                    <a:pt x="6596" y="2926"/>
                  </a:lnTo>
                  <a:lnTo>
                    <a:pt x="6596" y="2900"/>
                  </a:lnTo>
                  <a:lnTo>
                    <a:pt x="6596" y="2926"/>
                  </a:lnTo>
                  <a:lnTo>
                    <a:pt x="6621" y="2926"/>
                  </a:lnTo>
                  <a:lnTo>
                    <a:pt x="6621" y="2926"/>
                  </a:lnTo>
                  <a:lnTo>
                    <a:pt x="6621" y="2926"/>
                  </a:lnTo>
                  <a:lnTo>
                    <a:pt x="6621" y="2926"/>
                  </a:lnTo>
                  <a:lnTo>
                    <a:pt x="6645" y="2926"/>
                  </a:lnTo>
                  <a:lnTo>
                    <a:pt x="6645" y="2926"/>
                  </a:lnTo>
                  <a:lnTo>
                    <a:pt x="6645" y="2926"/>
                  </a:lnTo>
                  <a:lnTo>
                    <a:pt x="6645" y="2926"/>
                  </a:lnTo>
                  <a:lnTo>
                    <a:pt x="6645" y="2926"/>
                  </a:lnTo>
                  <a:lnTo>
                    <a:pt x="6645" y="2926"/>
                  </a:lnTo>
                  <a:lnTo>
                    <a:pt x="6645" y="2926"/>
                  </a:lnTo>
                  <a:lnTo>
                    <a:pt x="6645" y="2926"/>
                  </a:lnTo>
                  <a:lnTo>
                    <a:pt x="6645" y="2926"/>
                  </a:lnTo>
                  <a:lnTo>
                    <a:pt x="6621" y="2926"/>
                  </a:lnTo>
                  <a:lnTo>
                    <a:pt x="6621" y="2926"/>
                  </a:lnTo>
                  <a:lnTo>
                    <a:pt x="6621" y="2900"/>
                  </a:lnTo>
                  <a:lnTo>
                    <a:pt x="6621" y="2900"/>
                  </a:lnTo>
                  <a:lnTo>
                    <a:pt x="6621" y="2900"/>
                  </a:lnTo>
                  <a:lnTo>
                    <a:pt x="6621" y="2900"/>
                  </a:lnTo>
                  <a:lnTo>
                    <a:pt x="6621" y="2900"/>
                  </a:lnTo>
                  <a:lnTo>
                    <a:pt x="6621" y="2900"/>
                  </a:lnTo>
                  <a:lnTo>
                    <a:pt x="6621" y="2900"/>
                  </a:lnTo>
                  <a:lnTo>
                    <a:pt x="6596" y="2900"/>
                  </a:lnTo>
                  <a:lnTo>
                    <a:pt x="6596" y="2900"/>
                  </a:lnTo>
                  <a:lnTo>
                    <a:pt x="6596" y="2900"/>
                  </a:lnTo>
                  <a:lnTo>
                    <a:pt x="6596" y="2900"/>
                  </a:lnTo>
                  <a:lnTo>
                    <a:pt x="6596" y="2900"/>
                  </a:lnTo>
                  <a:lnTo>
                    <a:pt x="6596" y="2900"/>
                  </a:lnTo>
                  <a:lnTo>
                    <a:pt x="6596" y="2900"/>
                  </a:lnTo>
                  <a:lnTo>
                    <a:pt x="6596" y="2900"/>
                  </a:lnTo>
                  <a:lnTo>
                    <a:pt x="6596" y="2900"/>
                  </a:lnTo>
                  <a:lnTo>
                    <a:pt x="6596" y="2900"/>
                  </a:lnTo>
                  <a:lnTo>
                    <a:pt x="6596" y="2876"/>
                  </a:lnTo>
                  <a:lnTo>
                    <a:pt x="6596" y="2876"/>
                  </a:lnTo>
                  <a:lnTo>
                    <a:pt x="6596" y="2876"/>
                  </a:lnTo>
                  <a:lnTo>
                    <a:pt x="6596" y="2876"/>
                  </a:lnTo>
                  <a:lnTo>
                    <a:pt x="6596" y="2876"/>
                  </a:lnTo>
                  <a:lnTo>
                    <a:pt x="6571" y="2876"/>
                  </a:lnTo>
                  <a:lnTo>
                    <a:pt x="6571" y="2876"/>
                  </a:lnTo>
                  <a:lnTo>
                    <a:pt x="6571" y="2876"/>
                  </a:lnTo>
                  <a:lnTo>
                    <a:pt x="6571" y="2851"/>
                  </a:lnTo>
                  <a:lnTo>
                    <a:pt x="6571" y="2851"/>
                  </a:lnTo>
                  <a:lnTo>
                    <a:pt x="6571" y="2851"/>
                  </a:lnTo>
                  <a:lnTo>
                    <a:pt x="6571" y="2851"/>
                  </a:lnTo>
                  <a:lnTo>
                    <a:pt x="6571" y="2851"/>
                  </a:lnTo>
                  <a:lnTo>
                    <a:pt x="6571" y="2851"/>
                  </a:lnTo>
                  <a:lnTo>
                    <a:pt x="6546" y="2851"/>
                  </a:lnTo>
                  <a:lnTo>
                    <a:pt x="6546" y="2851"/>
                  </a:lnTo>
                  <a:lnTo>
                    <a:pt x="6546" y="2851"/>
                  </a:lnTo>
                  <a:lnTo>
                    <a:pt x="6546" y="2851"/>
                  </a:lnTo>
                  <a:lnTo>
                    <a:pt x="6546" y="2851"/>
                  </a:lnTo>
                  <a:lnTo>
                    <a:pt x="6546" y="2851"/>
                  </a:lnTo>
                  <a:lnTo>
                    <a:pt x="6546" y="2851"/>
                  </a:lnTo>
                  <a:lnTo>
                    <a:pt x="6546" y="2851"/>
                  </a:lnTo>
                  <a:lnTo>
                    <a:pt x="6522" y="2851"/>
                  </a:lnTo>
                  <a:lnTo>
                    <a:pt x="6522" y="2851"/>
                  </a:lnTo>
                  <a:lnTo>
                    <a:pt x="6522" y="2851"/>
                  </a:lnTo>
                  <a:lnTo>
                    <a:pt x="6522" y="2851"/>
                  </a:lnTo>
                  <a:lnTo>
                    <a:pt x="6522" y="2851"/>
                  </a:lnTo>
                  <a:lnTo>
                    <a:pt x="6522" y="2851"/>
                  </a:lnTo>
                  <a:lnTo>
                    <a:pt x="6522" y="2851"/>
                  </a:lnTo>
                  <a:lnTo>
                    <a:pt x="6522" y="2851"/>
                  </a:lnTo>
                  <a:lnTo>
                    <a:pt x="6522" y="2851"/>
                  </a:lnTo>
                  <a:lnTo>
                    <a:pt x="6522" y="2851"/>
                  </a:lnTo>
                  <a:lnTo>
                    <a:pt x="6522" y="2827"/>
                  </a:lnTo>
                  <a:lnTo>
                    <a:pt x="6522" y="2827"/>
                  </a:lnTo>
                  <a:lnTo>
                    <a:pt x="6522" y="2851"/>
                  </a:lnTo>
                  <a:lnTo>
                    <a:pt x="6522" y="2851"/>
                  </a:lnTo>
                  <a:lnTo>
                    <a:pt x="6522" y="2851"/>
                  </a:lnTo>
                  <a:lnTo>
                    <a:pt x="6522" y="2851"/>
                  </a:lnTo>
                  <a:lnTo>
                    <a:pt x="6522" y="2851"/>
                  </a:lnTo>
                  <a:lnTo>
                    <a:pt x="6522" y="2851"/>
                  </a:lnTo>
                  <a:lnTo>
                    <a:pt x="6522" y="2851"/>
                  </a:lnTo>
                  <a:lnTo>
                    <a:pt x="6497" y="2851"/>
                  </a:lnTo>
                  <a:lnTo>
                    <a:pt x="6497" y="2851"/>
                  </a:lnTo>
                  <a:lnTo>
                    <a:pt x="6497" y="2851"/>
                  </a:lnTo>
                  <a:lnTo>
                    <a:pt x="6497" y="2827"/>
                  </a:lnTo>
                  <a:lnTo>
                    <a:pt x="6497" y="2827"/>
                  </a:lnTo>
                  <a:lnTo>
                    <a:pt x="6497" y="2827"/>
                  </a:lnTo>
                  <a:lnTo>
                    <a:pt x="6497" y="2827"/>
                  </a:lnTo>
                  <a:lnTo>
                    <a:pt x="6497" y="2827"/>
                  </a:lnTo>
                  <a:lnTo>
                    <a:pt x="6497" y="2827"/>
                  </a:lnTo>
                  <a:lnTo>
                    <a:pt x="6497" y="2827"/>
                  </a:lnTo>
                  <a:lnTo>
                    <a:pt x="6497" y="2827"/>
                  </a:lnTo>
                  <a:lnTo>
                    <a:pt x="6497" y="2827"/>
                  </a:lnTo>
                  <a:lnTo>
                    <a:pt x="6497" y="2827"/>
                  </a:lnTo>
                  <a:lnTo>
                    <a:pt x="6497" y="2827"/>
                  </a:lnTo>
                  <a:lnTo>
                    <a:pt x="6497" y="2827"/>
                  </a:lnTo>
                  <a:lnTo>
                    <a:pt x="6497" y="2827"/>
                  </a:lnTo>
                  <a:lnTo>
                    <a:pt x="6497" y="2827"/>
                  </a:lnTo>
                  <a:lnTo>
                    <a:pt x="6497" y="2827"/>
                  </a:lnTo>
                  <a:lnTo>
                    <a:pt x="6497" y="2827"/>
                  </a:lnTo>
                  <a:lnTo>
                    <a:pt x="6497" y="2827"/>
                  </a:lnTo>
                  <a:lnTo>
                    <a:pt x="6497" y="2827"/>
                  </a:lnTo>
                  <a:lnTo>
                    <a:pt x="6497" y="2801"/>
                  </a:lnTo>
                  <a:lnTo>
                    <a:pt x="6497" y="2801"/>
                  </a:lnTo>
                  <a:lnTo>
                    <a:pt x="6497" y="2801"/>
                  </a:lnTo>
                  <a:lnTo>
                    <a:pt x="6497" y="2801"/>
                  </a:lnTo>
                  <a:lnTo>
                    <a:pt x="6497" y="2801"/>
                  </a:lnTo>
                  <a:lnTo>
                    <a:pt x="6497" y="2801"/>
                  </a:lnTo>
                  <a:lnTo>
                    <a:pt x="6497" y="2801"/>
                  </a:lnTo>
                  <a:lnTo>
                    <a:pt x="6497" y="2801"/>
                  </a:lnTo>
                  <a:lnTo>
                    <a:pt x="6497" y="2801"/>
                  </a:lnTo>
                  <a:lnTo>
                    <a:pt x="6497" y="2801"/>
                  </a:lnTo>
                  <a:lnTo>
                    <a:pt x="6497" y="2801"/>
                  </a:lnTo>
                  <a:lnTo>
                    <a:pt x="6497" y="2801"/>
                  </a:lnTo>
                  <a:lnTo>
                    <a:pt x="6497" y="2801"/>
                  </a:lnTo>
                  <a:lnTo>
                    <a:pt x="6472" y="2801"/>
                  </a:lnTo>
                  <a:lnTo>
                    <a:pt x="6472" y="2801"/>
                  </a:lnTo>
                  <a:lnTo>
                    <a:pt x="6472" y="2801"/>
                  </a:lnTo>
                  <a:lnTo>
                    <a:pt x="6472" y="2801"/>
                  </a:lnTo>
                  <a:lnTo>
                    <a:pt x="6472" y="2801"/>
                  </a:lnTo>
                  <a:lnTo>
                    <a:pt x="6472" y="2801"/>
                  </a:lnTo>
                  <a:lnTo>
                    <a:pt x="6472" y="2801"/>
                  </a:lnTo>
                  <a:lnTo>
                    <a:pt x="6472" y="2801"/>
                  </a:lnTo>
                  <a:lnTo>
                    <a:pt x="6472" y="2801"/>
                  </a:lnTo>
                  <a:lnTo>
                    <a:pt x="6472" y="2801"/>
                  </a:lnTo>
                  <a:lnTo>
                    <a:pt x="6472" y="2801"/>
                  </a:lnTo>
                  <a:lnTo>
                    <a:pt x="6472" y="2801"/>
                  </a:lnTo>
                  <a:lnTo>
                    <a:pt x="6472" y="2801"/>
                  </a:lnTo>
                  <a:lnTo>
                    <a:pt x="6472" y="2801"/>
                  </a:lnTo>
                  <a:lnTo>
                    <a:pt x="6472" y="2801"/>
                  </a:lnTo>
                  <a:lnTo>
                    <a:pt x="6472" y="2801"/>
                  </a:lnTo>
                  <a:lnTo>
                    <a:pt x="6472" y="2801"/>
                  </a:lnTo>
                  <a:lnTo>
                    <a:pt x="6447" y="2801"/>
                  </a:lnTo>
                  <a:lnTo>
                    <a:pt x="6447" y="2801"/>
                  </a:lnTo>
                  <a:lnTo>
                    <a:pt x="6422" y="2801"/>
                  </a:lnTo>
                  <a:lnTo>
                    <a:pt x="6422" y="2801"/>
                  </a:lnTo>
                  <a:lnTo>
                    <a:pt x="6422" y="2801"/>
                  </a:lnTo>
                  <a:lnTo>
                    <a:pt x="6422" y="2801"/>
                  </a:lnTo>
                  <a:lnTo>
                    <a:pt x="6422" y="2801"/>
                  </a:lnTo>
                  <a:lnTo>
                    <a:pt x="6447" y="2827"/>
                  </a:lnTo>
                  <a:lnTo>
                    <a:pt x="6447" y="2827"/>
                  </a:lnTo>
                  <a:lnTo>
                    <a:pt x="6422" y="2827"/>
                  </a:lnTo>
                  <a:lnTo>
                    <a:pt x="6422" y="2827"/>
                  </a:lnTo>
                  <a:lnTo>
                    <a:pt x="6422" y="2827"/>
                  </a:lnTo>
                  <a:lnTo>
                    <a:pt x="6422" y="2827"/>
                  </a:lnTo>
                  <a:lnTo>
                    <a:pt x="6422" y="2827"/>
                  </a:lnTo>
                  <a:lnTo>
                    <a:pt x="6422" y="2827"/>
                  </a:lnTo>
                  <a:lnTo>
                    <a:pt x="6422" y="2827"/>
                  </a:lnTo>
                  <a:lnTo>
                    <a:pt x="6447" y="2827"/>
                  </a:lnTo>
                  <a:lnTo>
                    <a:pt x="6447" y="2827"/>
                  </a:lnTo>
                  <a:lnTo>
                    <a:pt x="6447" y="2827"/>
                  </a:lnTo>
                  <a:lnTo>
                    <a:pt x="6447" y="2827"/>
                  </a:lnTo>
                  <a:lnTo>
                    <a:pt x="6447" y="2827"/>
                  </a:lnTo>
                  <a:lnTo>
                    <a:pt x="6447" y="2827"/>
                  </a:lnTo>
                  <a:lnTo>
                    <a:pt x="6447" y="2827"/>
                  </a:lnTo>
                  <a:lnTo>
                    <a:pt x="6447" y="2827"/>
                  </a:lnTo>
                  <a:lnTo>
                    <a:pt x="6447" y="2827"/>
                  </a:lnTo>
                  <a:lnTo>
                    <a:pt x="6447" y="2827"/>
                  </a:lnTo>
                  <a:lnTo>
                    <a:pt x="6447" y="2827"/>
                  </a:lnTo>
                  <a:lnTo>
                    <a:pt x="6447" y="2827"/>
                  </a:lnTo>
                  <a:lnTo>
                    <a:pt x="6447" y="2827"/>
                  </a:lnTo>
                  <a:lnTo>
                    <a:pt x="6472" y="2827"/>
                  </a:lnTo>
                  <a:lnTo>
                    <a:pt x="6472" y="2827"/>
                  </a:lnTo>
                  <a:lnTo>
                    <a:pt x="6472" y="2827"/>
                  </a:lnTo>
                  <a:lnTo>
                    <a:pt x="6472" y="2827"/>
                  </a:lnTo>
                  <a:lnTo>
                    <a:pt x="6472" y="2851"/>
                  </a:lnTo>
                  <a:lnTo>
                    <a:pt x="6472" y="2851"/>
                  </a:lnTo>
                  <a:lnTo>
                    <a:pt x="6497" y="2851"/>
                  </a:lnTo>
                  <a:lnTo>
                    <a:pt x="6497" y="2851"/>
                  </a:lnTo>
                  <a:lnTo>
                    <a:pt x="6497" y="2876"/>
                  </a:lnTo>
                  <a:lnTo>
                    <a:pt x="6497" y="2876"/>
                  </a:lnTo>
                  <a:lnTo>
                    <a:pt x="6497" y="2876"/>
                  </a:lnTo>
                  <a:lnTo>
                    <a:pt x="6497" y="2876"/>
                  </a:lnTo>
                  <a:lnTo>
                    <a:pt x="6497" y="2876"/>
                  </a:lnTo>
                  <a:lnTo>
                    <a:pt x="6497" y="2876"/>
                  </a:lnTo>
                  <a:lnTo>
                    <a:pt x="6497" y="2876"/>
                  </a:lnTo>
                  <a:lnTo>
                    <a:pt x="6497" y="2876"/>
                  </a:lnTo>
                  <a:lnTo>
                    <a:pt x="6497" y="2876"/>
                  </a:lnTo>
                  <a:lnTo>
                    <a:pt x="6497" y="2876"/>
                  </a:lnTo>
                  <a:lnTo>
                    <a:pt x="6497" y="2876"/>
                  </a:lnTo>
                  <a:lnTo>
                    <a:pt x="6497" y="2876"/>
                  </a:lnTo>
                  <a:lnTo>
                    <a:pt x="6497" y="2876"/>
                  </a:lnTo>
                  <a:lnTo>
                    <a:pt x="6497" y="2876"/>
                  </a:lnTo>
                  <a:lnTo>
                    <a:pt x="6497" y="2876"/>
                  </a:lnTo>
                  <a:lnTo>
                    <a:pt x="6497" y="2876"/>
                  </a:lnTo>
                  <a:lnTo>
                    <a:pt x="6497" y="2876"/>
                  </a:lnTo>
                  <a:lnTo>
                    <a:pt x="6497" y="2876"/>
                  </a:lnTo>
                  <a:lnTo>
                    <a:pt x="6522" y="2876"/>
                  </a:lnTo>
                  <a:lnTo>
                    <a:pt x="6522" y="2876"/>
                  </a:lnTo>
                  <a:lnTo>
                    <a:pt x="6522" y="2900"/>
                  </a:lnTo>
                  <a:lnTo>
                    <a:pt x="6522" y="2900"/>
                  </a:lnTo>
                  <a:lnTo>
                    <a:pt x="6522" y="2900"/>
                  </a:lnTo>
                  <a:lnTo>
                    <a:pt x="6522" y="2900"/>
                  </a:lnTo>
                  <a:lnTo>
                    <a:pt x="6522" y="2900"/>
                  </a:lnTo>
                  <a:lnTo>
                    <a:pt x="6497" y="2900"/>
                  </a:lnTo>
                  <a:lnTo>
                    <a:pt x="6497" y="2900"/>
                  </a:lnTo>
                  <a:lnTo>
                    <a:pt x="6497" y="2926"/>
                  </a:lnTo>
                  <a:lnTo>
                    <a:pt x="6497" y="2926"/>
                  </a:lnTo>
                  <a:lnTo>
                    <a:pt x="6497" y="2926"/>
                  </a:lnTo>
                  <a:lnTo>
                    <a:pt x="6497" y="2900"/>
                  </a:lnTo>
                  <a:lnTo>
                    <a:pt x="6497" y="2926"/>
                  </a:lnTo>
                  <a:lnTo>
                    <a:pt x="6497" y="2926"/>
                  </a:lnTo>
                  <a:lnTo>
                    <a:pt x="6497" y="2926"/>
                  </a:lnTo>
                  <a:lnTo>
                    <a:pt x="6497" y="2926"/>
                  </a:lnTo>
                  <a:lnTo>
                    <a:pt x="6497" y="2926"/>
                  </a:lnTo>
                  <a:lnTo>
                    <a:pt x="6497" y="2926"/>
                  </a:lnTo>
                  <a:lnTo>
                    <a:pt x="6497" y="2926"/>
                  </a:lnTo>
                  <a:lnTo>
                    <a:pt x="6497" y="2926"/>
                  </a:lnTo>
                  <a:lnTo>
                    <a:pt x="6497" y="2926"/>
                  </a:lnTo>
                  <a:lnTo>
                    <a:pt x="6497" y="2926"/>
                  </a:lnTo>
                  <a:lnTo>
                    <a:pt x="6497" y="2926"/>
                  </a:lnTo>
                  <a:lnTo>
                    <a:pt x="6497" y="2926"/>
                  </a:lnTo>
                  <a:lnTo>
                    <a:pt x="6497" y="2926"/>
                  </a:lnTo>
                  <a:lnTo>
                    <a:pt x="6497" y="2926"/>
                  </a:lnTo>
                  <a:lnTo>
                    <a:pt x="6497" y="2926"/>
                  </a:lnTo>
                  <a:lnTo>
                    <a:pt x="6497" y="2926"/>
                  </a:lnTo>
                  <a:lnTo>
                    <a:pt x="6497" y="2926"/>
                  </a:lnTo>
                  <a:lnTo>
                    <a:pt x="6497" y="2950"/>
                  </a:lnTo>
                  <a:lnTo>
                    <a:pt x="6497" y="2950"/>
                  </a:lnTo>
                  <a:lnTo>
                    <a:pt x="6497" y="2950"/>
                  </a:lnTo>
                  <a:lnTo>
                    <a:pt x="6522" y="2950"/>
                  </a:lnTo>
                  <a:lnTo>
                    <a:pt x="6522" y="2950"/>
                  </a:lnTo>
                  <a:lnTo>
                    <a:pt x="6546" y="2926"/>
                  </a:lnTo>
                  <a:lnTo>
                    <a:pt x="6546" y="2926"/>
                  </a:lnTo>
                  <a:lnTo>
                    <a:pt x="6546" y="2926"/>
                  </a:lnTo>
                  <a:lnTo>
                    <a:pt x="6546" y="2926"/>
                  </a:lnTo>
                  <a:lnTo>
                    <a:pt x="6546" y="2926"/>
                  </a:lnTo>
                  <a:lnTo>
                    <a:pt x="6546" y="2926"/>
                  </a:lnTo>
                  <a:lnTo>
                    <a:pt x="6546" y="2926"/>
                  </a:lnTo>
                  <a:lnTo>
                    <a:pt x="6546" y="2926"/>
                  </a:lnTo>
                  <a:lnTo>
                    <a:pt x="6546" y="2926"/>
                  </a:lnTo>
                  <a:lnTo>
                    <a:pt x="6546" y="2926"/>
                  </a:lnTo>
                  <a:lnTo>
                    <a:pt x="6546" y="2926"/>
                  </a:lnTo>
                  <a:lnTo>
                    <a:pt x="6546" y="2926"/>
                  </a:lnTo>
                  <a:lnTo>
                    <a:pt x="6546" y="2950"/>
                  </a:lnTo>
                  <a:lnTo>
                    <a:pt x="6546" y="2950"/>
                  </a:lnTo>
                  <a:lnTo>
                    <a:pt x="6546" y="2950"/>
                  </a:lnTo>
                  <a:lnTo>
                    <a:pt x="6546" y="2950"/>
                  </a:lnTo>
                  <a:lnTo>
                    <a:pt x="6546" y="2950"/>
                  </a:lnTo>
                  <a:lnTo>
                    <a:pt x="6546" y="2950"/>
                  </a:lnTo>
                  <a:lnTo>
                    <a:pt x="6546" y="2950"/>
                  </a:lnTo>
                  <a:lnTo>
                    <a:pt x="6546" y="2950"/>
                  </a:lnTo>
                  <a:lnTo>
                    <a:pt x="6546" y="2975"/>
                  </a:lnTo>
                  <a:lnTo>
                    <a:pt x="6546" y="2975"/>
                  </a:lnTo>
                  <a:lnTo>
                    <a:pt x="6546" y="2975"/>
                  </a:lnTo>
                  <a:lnTo>
                    <a:pt x="6546" y="2975"/>
                  </a:lnTo>
                  <a:lnTo>
                    <a:pt x="6546" y="2975"/>
                  </a:lnTo>
                  <a:lnTo>
                    <a:pt x="6546" y="2975"/>
                  </a:lnTo>
                  <a:lnTo>
                    <a:pt x="6546" y="2975"/>
                  </a:lnTo>
                  <a:lnTo>
                    <a:pt x="6546" y="2975"/>
                  </a:lnTo>
                  <a:lnTo>
                    <a:pt x="6546" y="2975"/>
                  </a:lnTo>
                  <a:lnTo>
                    <a:pt x="6546" y="2975"/>
                  </a:lnTo>
                  <a:lnTo>
                    <a:pt x="6546" y="2975"/>
                  </a:lnTo>
                  <a:lnTo>
                    <a:pt x="6546" y="2975"/>
                  </a:lnTo>
                  <a:lnTo>
                    <a:pt x="6546" y="2975"/>
                  </a:lnTo>
                  <a:lnTo>
                    <a:pt x="6546" y="2975"/>
                  </a:lnTo>
                  <a:lnTo>
                    <a:pt x="6571" y="2975"/>
                  </a:lnTo>
                  <a:lnTo>
                    <a:pt x="6571" y="2975"/>
                  </a:lnTo>
                  <a:lnTo>
                    <a:pt x="6571" y="2975"/>
                  </a:lnTo>
                  <a:lnTo>
                    <a:pt x="6571" y="2975"/>
                  </a:lnTo>
                  <a:lnTo>
                    <a:pt x="6546" y="2975"/>
                  </a:lnTo>
                  <a:lnTo>
                    <a:pt x="6546" y="2975"/>
                  </a:lnTo>
                  <a:lnTo>
                    <a:pt x="6546" y="2975"/>
                  </a:lnTo>
                  <a:lnTo>
                    <a:pt x="6546" y="2975"/>
                  </a:lnTo>
                  <a:lnTo>
                    <a:pt x="6546" y="2975"/>
                  </a:lnTo>
                  <a:lnTo>
                    <a:pt x="6546" y="2975"/>
                  </a:lnTo>
                  <a:lnTo>
                    <a:pt x="6546" y="2975"/>
                  </a:lnTo>
                  <a:lnTo>
                    <a:pt x="6546" y="2975"/>
                  </a:lnTo>
                  <a:lnTo>
                    <a:pt x="6546" y="2975"/>
                  </a:lnTo>
                  <a:lnTo>
                    <a:pt x="6546" y="2975"/>
                  </a:lnTo>
                  <a:lnTo>
                    <a:pt x="6546" y="2975"/>
                  </a:lnTo>
                  <a:lnTo>
                    <a:pt x="6546" y="2975"/>
                  </a:lnTo>
                  <a:lnTo>
                    <a:pt x="6546" y="2975"/>
                  </a:lnTo>
                  <a:lnTo>
                    <a:pt x="6546" y="2975"/>
                  </a:lnTo>
                  <a:lnTo>
                    <a:pt x="6546" y="2975"/>
                  </a:lnTo>
                  <a:lnTo>
                    <a:pt x="6522" y="3000"/>
                  </a:lnTo>
                  <a:lnTo>
                    <a:pt x="6522" y="3000"/>
                  </a:lnTo>
                  <a:lnTo>
                    <a:pt x="6522" y="3000"/>
                  </a:lnTo>
                  <a:lnTo>
                    <a:pt x="6522" y="3000"/>
                  </a:lnTo>
                  <a:lnTo>
                    <a:pt x="6522" y="3000"/>
                  </a:lnTo>
                  <a:lnTo>
                    <a:pt x="6522" y="3000"/>
                  </a:lnTo>
                  <a:lnTo>
                    <a:pt x="6546" y="3000"/>
                  </a:lnTo>
                  <a:lnTo>
                    <a:pt x="6546" y="3000"/>
                  </a:lnTo>
                  <a:lnTo>
                    <a:pt x="6546" y="3000"/>
                  </a:lnTo>
                  <a:lnTo>
                    <a:pt x="6546" y="3000"/>
                  </a:lnTo>
                  <a:lnTo>
                    <a:pt x="6546" y="3000"/>
                  </a:lnTo>
                  <a:lnTo>
                    <a:pt x="6546" y="3000"/>
                  </a:lnTo>
                  <a:lnTo>
                    <a:pt x="6546" y="3000"/>
                  </a:lnTo>
                  <a:lnTo>
                    <a:pt x="6546" y="3000"/>
                  </a:lnTo>
                  <a:lnTo>
                    <a:pt x="6546" y="3000"/>
                  </a:lnTo>
                  <a:lnTo>
                    <a:pt x="6546" y="3000"/>
                  </a:lnTo>
                  <a:lnTo>
                    <a:pt x="6546" y="3000"/>
                  </a:lnTo>
                  <a:lnTo>
                    <a:pt x="6546" y="3000"/>
                  </a:lnTo>
                  <a:lnTo>
                    <a:pt x="6546" y="3000"/>
                  </a:lnTo>
                  <a:lnTo>
                    <a:pt x="6546" y="3000"/>
                  </a:lnTo>
                  <a:lnTo>
                    <a:pt x="6546" y="3000"/>
                  </a:lnTo>
                  <a:lnTo>
                    <a:pt x="6546" y="3000"/>
                  </a:lnTo>
                  <a:lnTo>
                    <a:pt x="6571" y="3000"/>
                  </a:lnTo>
                  <a:lnTo>
                    <a:pt x="6571" y="3000"/>
                  </a:lnTo>
                  <a:lnTo>
                    <a:pt x="6571" y="3000"/>
                  </a:lnTo>
                  <a:lnTo>
                    <a:pt x="6571" y="3000"/>
                  </a:lnTo>
                  <a:lnTo>
                    <a:pt x="6571" y="3000"/>
                  </a:lnTo>
                  <a:lnTo>
                    <a:pt x="6571" y="3000"/>
                  </a:lnTo>
                  <a:lnTo>
                    <a:pt x="6571" y="3000"/>
                  </a:lnTo>
                  <a:lnTo>
                    <a:pt x="6571" y="3000"/>
                  </a:lnTo>
                  <a:lnTo>
                    <a:pt x="6571" y="3000"/>
                  </a:lnTo>
                  <a:lnTo>
                    <a:pt x="6571" y="3025"/>
                  </a:lnTo>
                  <a:lnTo>
                    <a:pt x="6571" y="3000"/>
                  </a:lnTo>
                  <a:lnTo>
                    <a:pt x="6571" y="3000"/>
                  </a:lnTo>
                  <a:lnTo>
                    <a:pt x="6571" y="3000"/>
                  </a:lnTo>
                  <a:lnTo>
                    <a:pt x="6596" y="3000"/>
                  </a:lnTo>
                  <a:lnTo>
                    <a:pt x="6596" y="3000"/>
                  </a:lnTo>
                  <a:lnTo>
                    <a:pt x="6596" y="3000"/>
                  </a:lnTo>
                  <a:lnTo>
                    <a:pt x="6596" y="3000"/>
                  </a:lnTo>
                  <a:lnTo>
                    <a:pt x="6596" y="3000"/>
                  </a:lnTo>
                  <a:lnTo>
                    <a:pt x="6596" y="3000"/>
                  </a:lnTo>
                  <a:lnTo>
                    <a:pt x="6596" y="3000"/>
                  </a:lnTo>
                  <a:lnTo>
                    <a:pt x="6596" y="3000"/>
                  </a:lnTo>
                  <a:lnTo>
                    <a:pt x="6596" y="3000"/>
                  </a:lnTo>
                  <a:lnTo>
                    <a:pt x="6596" y="3000"/>
                  </a:lnTo>
                  <a:lnTo>
                    <a:pt x="6596" y="3000"/>
                  </a:lnTo>
                  <a:lnTo>
                    <a:pt x="6596" y="3000"/>
                  </a:lnTo>
                  <a:lnTo>
                    <a:pt x="6596" y="3000"/>
                  </a:lnTo>
                  <a:lnTo>
                    <a:pt x="6596" y="3000"/>
                  </a:lnTo>
                  <a:lnTo>
                    <a:pt x="6596" y="3025"/>
                  </a:lnTo>
                  <a:lnTo>
                    <a:pt x="6621" y="3025"/>
                  </a:lnTo>
                  <a:lnTo>
                    <a:pt x="6621" y="3000"/>
                  </a:lnTo>
                  <a:lnTo>
                    <a:pt x="6621" y="3000"/>
                  </a:lnTo>
                  <a:lnTo>
                    <a:pt x="6621" y="3000"/>
                  </a:lnTo>
                  <a:lnTo>
                    <a:pt x="6621" y="3000"/>
                  </a:lnTo>
                  <a:lnTo>
                    <a:pt x="6621" y="3000"/>
                  </a:lnTo>
                  <a:lnTo>
                    <a:pt x="6621" y="3000"/>
                  </a:lnTo>
                  <a:lnTo>
                    <a:pt x="6621" y="3000"/>
                  </a:lnTo>
                  <a:lnTo>
                    <a:pt x="6596" y="3000"/>
                  </a:lnTo>
                  <a:lnTo>
                    <a:pt x="6596" y="3000"/>
                  </a:lnTo>
                  <a:lnTo>
                    <a:pt x="6621" y="3000"/>
                  </a:lnTo>
                  <a:lnTo>
                    <a:pt x="6621" y="3000"/>
                  </a:lnTo>
                  <a:lnTo>
                    <a:pt x="6621" y="3000"/>
                  </a:lnTo>
                  <a:lnTo>
                    <a:pt x="6621" y="3000"/>
                  </a:lnTo>
                  <a:lnTo>
                    <a:pt x="6621" y="3000"/>
                  </a:lnTo>
                  <a:lnTo>
                    <a:pt x="6621" y="3000"/>
                  </a:lnTo>
                  <a:lnTo>
                    <a:pt x="6621" y="3000"/>
                  </a:lnTo>
                  <a:lnTo>
                    <a:pt x="6621" y="3025"/>
                  </a:lnTo>
                  <a:lnTo>
                    <a:pt x="6621" y="3025"/>
                  </a:lnTo>
                  <a:lnTo>
                    <a:pt x="6621" y="3025"/>
                  </a:lnTo>
                  <a:lnTo>
                    <a:pt x="6621" y="3025"/>
                  </a:lnTo>
                  <a:lnTo>
                    <a:pt x="6621" y="3025"/>
                  </a:lnTo>
                  <a:lnTo>
                    <a:pt x="6621" y="3025"/>
                  </a:lnTo>
                  <a:lnTo>
                    <a:pt x="6621" y="3025"/>
                  </a:lnTo>
                  <a:lnTo>
                    <a:pt x="6621" y="3025"/>
                  </a:lnTo>
                  <a:lnTo>
                    <a:pt x="6621" y="3025"/>
                  </a:lnTo>
                  <a:lnTo>
                    <a:pt x="6621" y="3025"/>
                  </a:lnTo>
                  <a:lnTo>
                    <a:pt x="6621" y="3025"/>
                  </a:lnTo>
                  <a:lnTo>
                    <a:pt x="6645" y="3025"/>
                  </a:lnTo>
                  <a:lnTo>
                    <a:pt x="6645" y="3025"/>
                  </a:lnTo>
                  <a:lnTo>
                    <a:pt x="6645" y="3025"/>
                  </a:lnTo>
                  <a:lnTo>
                    <a:pt x="6645" y="3025"/>
                  </a:lnTo>
                  <a:lnTo>
                    <a:pt x="6645" y="3025"/>
                  </a:lnTo>
                  <a:lnTo>
                    <a:pt x="6621" y="3025"/>
                  </a:lnTo>
                  <a:lnTo>
                    <a:pt x="6621" y="3025"/>
                  </a:lnTo>
                  <a:lnTo>
                    <a:pt x="6621" y="3025"/>
                  </a:lnTo>
                  <a:lnTo>
                    <a:pt x="6621" y="3025"/>
                  </a:lnTo>
                  <a:lnTo>
                    <a:pt x="6645" y="3025"/>
                  </a:lnTo>
                  <a:lnTo>
                    <a:pt x="6645" y="3025"/>
                  </a:lnTo>
                  <a:lnTo>
                    <a:pt x="6645" y="3025"/>
                  </a:lnTo>
                  <a:lnTo>
                    <a:pt x="6645" y="3025"/>
                  </a:lnTo>
                  <a:lnTo>
                    <a:pt x="6645" y="3050"/>
                  </a:lnTo>
                  <a:lnTo>
                    <a:pt x="6645" y="3050"/>
                  </a:lnTo>
                  <a:lnTo>
                    <a:pt x="6645" y="3050"/>
                  </a:lnTo>
                  <a:lnTo>
                    <a:pt x="6621" y="3050"/>
                  </a:lnTo>
                  <a:lnTo>
                    <a:pt x="6621" y="3050"/>
                  </a:lnTo>
                  <a:lnTo>
                    <a:pt x="6621" y="3050"/>
                  </a:lnTo>
                  <a:lnTo>
                    <a:pt x="6621" y="3050"/>
                  </a:lnTo>
                  <a:lnTo>
                    <a:pt x="6645" y="3050"/>
                  </a:lnTo>
                  <a:lnTo>
                    <a:pt x="6645" y="3050"/>
                  </a:lnTo>
                  <a:lnTo>
                    <a:pt x="6645" y="3050"/>
                  </a:lnTo>
                  <a:lnTo>
                    <a:pt x="6645" y="3050"/>
                  </a:lnTo>
                  <a:lnTo>
                    <a:pt x="6645" y="3025"/>
                  </a:lnTo>
                  <a:lnTo>
                    <a:pt x="6645" y="3025"/>
                  </a:lnTo>
                  <a:lnTo>
                    <a:pt x="6645" y="3050"/>
                  </a:lnTo>
                  <a:lnTo>
                    <a:pt x="6645" y="3050"/>
                  </a:lnTo>
                  <a:lnTo>
                    <a:pt x="6645" y="3050"/>
                  </a:lnTo>
                  <a:lnTo>
                    <a:pt x="6645" y="3050"/>
                  </a:lnTo>
                  <a:lnTo>
                    <a:pt x="6645" y="3050"/>
                  </a:lnTo>
                  <a:lnTo>
                    <a:pt x="6645" y="3050"/>
                  </a:lnTo>
                  <a:lnTo>
                    <a:pt x="6645" y="3050"/>
                  </a:lnTo>
                  <a:lnTo>
                    <a:pt x="6645" y="3050"/>
                  </a:lnTo>
                  <a:lnTo>
                    <a:pt x="6645" y="3050"/>
                  </a:lnTo>
                  <a:lnTo>
                    <a:pt x="6645" y="3050"/>
                  </a:lnTo>
                  <a:lnTo>
                    <a:pt x="6645" y="3050"/>
                  </a:lnTo>
                  <a:lnTo>
                    <a:pt x="6645" y="3050"/>
                  </a:lnTo>
                  <a:lnTo>
                    <a:pt x="6645" y="3050"/>
                  </a:lnTo>
                  <a:lnTo>
                    <a:pt x="6645" y="3050"/>
                  </a:lnTo>
                  <a:lnTo>
                    <a:pt x="6645" y="3050"/>
                  </a:lnTo>
                  <a:lnTo>
                    <a:pt x="6645" y="3050"/>
                  </a:lnTo>
                  <a:lnTo>
                    <a:pt x="6645" y="3050"/>
                  </a:lnTo>
                  <a:lnTo>
                    <a:pt x="6645" y="3050"/>
                  </a:lnTo>
                  <a:lnTo>
                    <a:pt x="6645" y="3025"/>
                  </a:lnTo>
                  <a:lnTo>
                    <a:pt x="6645" y="3025"/>
                  </a:lnTo>
                  <a:lnTo>
                    <a:pt x="6645" y="3025"/>
                  </a:lnTo>
                  <a:lnTo>
                    <a:pt x="6645" y="3025"/>
                  </a:lnTo>
                  <a:lnTo>
                    <a:pt x="6645" y="3025"/>
                  </a:lnTo>
                  <a:lnTo>
                    <a:pt x="6645" y="3025"/>
                  </a:lnTo>
                  <a:lnTo>
                    <a:pt x="6645" y="3050"/>
                  </a:lnTo>
                  <a:lnTo>
                    <a:pt x="6670" y="3050"/>
                  </a:lnTo>
                  <a:lnTo>
                    <a:pt x="6670" y="3050"/>
                  </a:lnTo>
                  <a:lnTo>
                    <a:pt x="6670" y="3050"/>
                  </a:lnTo>
                  <a:lnTo>
                    <a:pt x="6670" y="3050"/>
                  </a:lnTo>
                  <a:lnTo>
                    <a:pt x="6645" y="3050"/>
                  </a:lnTo>
                  <a:lnTo>
                    <a:pt x="6670" y="3050"/>
                  </a:lnTo>
                  <a:lnTo>
                    <a:pt x="6670" y="3050"/>
                  </a:lnTo>
                  <a:lnTo>
                    <a:pt x="6670" y="3050"/>
                  </a:lnTo>
                  <a:lnTo>
                    <a:pt x="6670" y="3050"/>
                  </a:lnTo>
                  <a:lnTo>
                    <a:pt x="6670" y="3050"/>
                  </a:lnTo>
                  <a:lnTo>
                    <a:pt x="6670" y="3050"/>
                  </a:lnTo>
                  <a:lnTo>
                    <a:pt x="6670" y="3050"/>
                  </a:lnTo>
                  <a:lnTo>
                    <a:pt x="6670" y="3050"/>
                  </a:lnTo>
                  <a:lnTo>
                    <a:pt x="6670" y="3050"/>
                  </a:lnTo>
                  <a:lnTo>
                    <a:pt x="6670" y="3050"/>
                  </a:lnTo>
                  <a:lnTo>
                    <a:pt x="6670" y="3050"/>
                  </a:lnTo>
                  <a:lnTo>
                    <a:pt x="6670" y="3050"/>
                  </a:lnTo>
                  <a:lnTo>
                    <a:pt x="6670" y="3050"/>
                  </a:lnTo>
                  <a:lnTo>
                    <a:pt x="6670" y="3050"/>
                  </a:lnTo>
                  <a:lnTo>
                    <a:pt x="6670" y="3050"/>
                  </a:lnTo>
                  <a:lnTo>
                    <a:pt x="6670" y="3050"/>
                  </a:lnTo>
                  <a:lnTo>
                    <a:pt x="6670" y="3050"/>
                  </a:lnTo>
                  <a:lnTo>
                    <a:pt x="6670" y="3050"/>
                  </a:lnTo>
                  <a:lnTo>
                    <a:pt x="6670" y="3050"/>
                  </a:lnTo>
                  <a:lnTo>
                    <a:pt x="6670" y="3074"/>
                  </a:lnTo>
                  <a:lnTo>
                    <a:pt x="6670" y="3074"/>
                  </a:lnTo>
                  <a:lnTo>
                    <a:pt x="6670" y="3074"/>
                  </a:lnTo>
                  <a:lnTo>
                    <a:pt x="6670" y="3074"/>
                  </a:lnTo>
                  <a:lnTo>
                    <a:pt x="6670" y="3074"/>
                  </a:lnTo>
                  <a:lnTo>
                    <a:pt x="6670" y="3074"/>
                  </a:lnTo>
                  <a:lnTo>
                    <a:pt x="6670" y="3074"/>
                  </a:lnTo>
                  <a:lnTo>
                    <a:pt x="6670" y="3074"/>
                  </a:lnTo>
                  <a:lnTo>
                    <a:pt x="6670" y="3050"/>
                  </a:lnTo>
                  <a:lnTo>
                    <a:pt x="6695" y="3050"/>
                  </a:lnTo>
                  <a:lnTo>
                    <a:pt x="6695" y="3050"/>
                  </a:lnTo>
                  <a:lnTo>
                    <a:pt x="6695" y="3074"/>
                  </a:lnTo>
                  <a:lnTo>
                    <a:pt x="6695" y="3074"/>
                  </a:lnTo>
                  <a:lnTo>
                    <a:pt x="6695" y="3074"/>
                  </a:lnTo>
                  <a:lnTo>
                    <a:pt x="6670" y="3074"/>
                  </a:lnTo>
                  <a:lnTo>
                    <a:pt x="6670" y="3074"/>
                  </a:lnTo>
                  <a:lnTo>
                    <a:pt x="6670" y="3074"/>
                  </a:lnTo>
                  <a:lnTo>
                    <a:pt x="6670" y="3074"/>
                  </a:lnTo>
                  <a:lnTo>
                    <a:pt x="6695" y="3074"/>
                  </a:lnTo>
                  <a:lnTo>
                    <a:pt x="6695" y="3074"/>
                  </a:lnTo>
                  <a:lnTo>
                    <a:pt x="6695" y="3074"/>
                  </a:lnTo>
                  <a:lnTo>
                    <a:pt x="6695" y="3074"/>
                  </a:lnTo>
                  <a:lnTo>
                    <a:pt x="6695" y="3074"/>
                  </a:lnTo>
                  <a:lnTo>
                    <a:pt x="6695" y="3074"/>
                  </a:lnTo>
                  <a:lnTo>
                    <a:pt x="6695" y="3074"/>
                  </a:lnTo>
                  <a:lnTo>
                    <a:pt x="6695" y="3074"/>
                  </a:lnTo>
                  <a:lnTo>
                    <a:pt x="6695" y="3074"/>
                  </a:lnTo>
                  <a:lnTo>
                    <a:pt x="6720" y="3074"/>
                  </a:lnTo>
                  <a:close/>
                  <a:moveTo>
                    <a:pt x="6596" y="3025"/>
                  </a:moveTo>
                  <a:lnTo>
                    <a:pt x="6596" y="3025"/>
                  </a:lnTo>
                  <a:lnTo>
                    <a:pt x="6596" y="3025"/>
                  </a:lnTo>
                  <a:lnTo>
                    <a:pt x="6596" y="3025"/>
                  </a:lnTo>
                  <a:lnTo>
                    <a:pt x="6596" y="3025"/>
                  </a:lnTo>
                  <a:lnTo>
                    <a:pt x="6596" y="3025"/>
                  </a:lnTo>
                  <a:lnTo>
                    <a:pt x="6596" y="3025"/>
                  </a:lnTo>
                  <a:lnTo>
                    <a:pt x="6596" y="3025"/>
                  </a:lnTo>
                  <a:lnTo>
                    <a:pt x="6596" y="3025"/>
                  </a:lnTo>
                  <a:lnTo>
                    <a:pt x="6596" y="3025"/>
                  </a:lnTo>
                  <a:lnTo>
                    <a:pt x="6596" y="3025"/>
                  </a:lnTo>
                  <a:lnTo>
                    <a:pt x="6596" y="3025"/>
                  </a:lnTo>
                  <a:lnTo>
                    <a:pt x="6596" y="3025"/>
                  </a:lnTo>
                  <a:lnTo>
                    <a:pt x="6596" y="3025"/>
                  </a:lnTo>
                  <a:lnTo>
                    <a:pt x="6596" y="3025"/>
                  </a:lnTo>
                  <a:lnTo>
                    <a:pt x="6596" y="3050"/>
                  </a:lnTo>
                  <a:lnTo>
                    <a:pt x="6596" y="3050"/>
                  </a:lnTo>
                  <a:lnTo>
                    <a:pt x="6596" y="3050"/>
                  </a:lnTo>
                  <a:lnTo>
                    <a:pt x="6596" y="3050"/>
                  </a:lnTo>
                  <a:lnTo>
                    <a:pt x="6596" y="3050"/>
                  </a:lnTo>
                  <a:lnTo>
                    <a:pt x="6596" y="3050"/>
                  </a:lnTo>
                  <a:lnTo>
                    <a:pt x="6621" y="3050"/>
                  </a:lnTo>
                  <a:lnTo>
                    <a:pt x="6621" y="3050"/>
                  </a:lnTo>
                  <a:lnTo>
                    <a:pt x="6621" y="3050"/>
                  </a:lnTo>
                  <a:lnTo>
                    <a:pt x="6621" y="3025"/>
                  </a:lnTo>
                  <a:lnTo>
                    <a:pt x="6621" y="3025"/>
                  </a:lnTo>
                  <a:lnTo>
                    <a:pt x="6596" y="3025"/>
                  </a:lnTo>
                  <a:lnTo>
                    <a:pt x="6596" y="3025"/>
                  </a:lnTo>
                  <a:lnTo>
                    <a:pt x="6596" y="3000"/>
                  </a:lnTo>
                  <a:lnTo>
                    <a:pt x="6596" y="3000"/>
                  </a:lnTo>
                  <a:lnTo>
                    <a:pt x="6596" y="3000"/>
                  </a:lnTo>
                  <a:lnTo>
                    <a:pt x="6596" y="3000"/>
                  </a:lnTo>
                  <a:lnTo>
                    <a:pt x="6596" y="3025"/>
                  </a:lnTo>
                  <a:close/>
                  <a:moveTo>
                    <a:pt x="6645" y="3099"/>
                  </a:moveTo>
                  <a:lnTo>
                    <a:pt x="6645" y="3099"/>
                  </a:lnTo>
                  <a:lnTo>
                    <a:pt x="6621" y="3099"/>
                  </a:lnTo>
                  <a:lnTo>
                    <a:pt x="6621" y="3099"/>
                  </a:lnTo>
                  <a:lnTo>
                    <a:pt x="6621" y="3099"/>
                  </a:lnTo>
                  <a:lnTo>
                    <a:pt x="6621" y="3099"/>
                  </a:lnTo>
                  <a:lnTo>
                    <a:pt x="6621" y="3099"/>
                  </a:lnTo>
                  <a:lnTo>
                    <a:pt x="6621" y="3099"/>
                  </a:lnTo>
                  <a:lnTo>
                    <a:pt x="6621" y="3099"/>
                  </a:lnTo>
                  <a:lnTo>
                    <a:pt x="6621" y="3074"/>
                  </a:lnTo>
                  <a:lnTo>
                    <a:pt x="6621" y="3074"/>
                  </a:lnTo>
                  <a:lnTo>
                    <a:pt x="6621" y="3074"/>
                  </a:lnTo>
                  <a:lnTo>
                    <a:pt x="6621" y="3074"/>
                  </a:lnTo>
                  <a:lnTo>
                    <a:pt x="6621" y="3074"/>
                  </a:lnTo>
                  <a:lnTo>
                    <a:pt x="6621" y="3074"/>
                  </a:lnTo>
                  <a:lnTo>
                    <a:pt x="6621" y="3074"/>
                  </a:lnTo>
                  <a:lnTo>
                    <a:pt x="6621" y="3074"/>
                  </a:lnTo>
                  <a:lnTo>
                    <a:pt x="6621" y="3074"/>
                  </a:lnTo>
                  <a:lnTo>
                    <a:pt x="6621" y="3074"/>
                  </a:lnTo>
                  <a:lnTo>
                    <a:pt x="6621" y="3074"/>
                  </a:lnTo>
                  <a:lnTo>
                    <a:pt x="6621" y="3074"/>
                  </a:lnTo>
                  <a:lnTo>
                    <a:pt x="6621" y="3074"/>
                  </a:lnTo>
                  <a:lnTo>
                    <a:pt x="6596" y="3074"/>
                  </a:lnTo>
                  <a:lnTo>
                    <a:pt x="6596" y="3074"/>
                  </a:lnTo>
                  <a:lnTo>
                    <a:pt x="6596" y="3074"/>
                  </a:lnTo>
                  <a:lnTo>
                    <a:pt x="6596" y="3074"/>
                  </a:lnTo>
                  <a:lnTo>
                    <a:pt x="6596" y="3074"/>
                  </a:lnTo>
                  <a:lnTo>
                    <a:pt x="6596" y="3074"/>
                  </a:lnTo>
                  <a:lnTo>
                    <a:pt x="6596" y="3074"/>
                  </a:lnTo>
                  <a:lnTo>
                    <a:pt x="6596" y="3050"/>
                  </a:lnTo>
                  <a:lnTo>
                    <a:pt x="6596" y="3050"/>
                  </a:lnTo>
                  <a:lnTo>
                    <a:pt x="6596" y="3074"/>
                  </a:lnTo>
                  <a:lnTo>
                    <a:pt x="6596" y="3074"/>
                  </a:lnTo>
                  <a:lnTo>
                    <a:pt x="6596" y="3050"/>
                  </a:lnTo>
                  <a:lnTo>
                    <a:pt x="6596" y="3050"/>
                  </a:lnTo>
                  <a:lnTo>
                    <a:pt x="6596" y="3050"/>
                  </a:lnTo>
                  <a:lnTo>
                    <a:pt x="6571" y="3050"/>
                  </a:lnTo>
                  <a:lnTo>
                    <a:pt x="6571" y="3050"/>
                  </a:lnTo>
                  <a:lnTo>
                    <a:pt x="6571" y="3050"/>
                  </a:lnTo>
                  <a:lnTo>
                    <a:pt x="6571" y="3050"/>
                  </a:lnTo>
                  <a:lnTo>
                    <a:pt x="6571" y="3050"/>
                  </a:lnTo>
                  <a:lnTo>
                    <a:pt x="6571" y="3050"/>
                  </a:lnTo>
                  <a:lnTo>
                    <a:pt x="6571" y="3050"/>
                  </a:lnTo>
                  <a:lnTo>
                    <a:pt x="6571" y="3050"/>
                  </a:lnTo>
                  <a:lnTo>
                    <a:pt x="6571" y="3025"/>
                  </a:lnTo>
                  <a:lnTo>
                    <a:pt x="6571" y="3025"/>
                  </a:lnTo>
                  <a:lnTo>
                    <a:pt x="6571" y="3050"/>
                  </a:lnTo>
                  <a:lnTo>
                    <a:pt x="6596" y="3050"/>
                  </a:lnTo>
                  <a:lnTo>
                    <a:pt x="6571" y="3025"/>
                  </a:lnTo>
                  <a:lnTo>
                    <a:pt x="6571" y="3025"/>
                  </a:lnTo>
                  <a:lnTo>
                    <a:pt x="6571" y="3025"/>
                  </a:lnTo>
                  <a:lnTo>
                    <a:pt x="6571" y="3025"/>
                  </a:lnTo>
                  <a:lnTo>
                    <a:pt x="6571" y="3025"/>
                  </a:lnTo>
                  <a:lnTo>
                    <a:pt x="6571" y="3025"/>
                  </a:lnTo>
                  <a:lnTo>
                    <a:pt x="6571" y="3025"/>
                  </a:lnTo>
                  <a:lnTo>
                    <a:pt x="6571" y="3025"/>
                  </a:lnTo>
                  <a:lnTo>
                    <a:pt x="6571" y="3025"/>
                  </a:lnTo>
                  <a:lnTo>
                    <a:pt x="6571" y="3025"/>
                  </a:lnTo>
                  <a:lnTo>
                    <a:pt x="6546" y="3025"/>
                  </a:lnTo>
                  <a:lnTo>
                    <a:pt x="6546" y="3025"/>
                  </a:lnTo>
                  <a:lnTo>
                    <a:pt x="6546" y="3000"/>
                  </a:lnTo>
                  <a:lnTo>
                    <a:pt x="6546" y="3000"/>
                  </a:lnTo>
                  <a:lnTo>
                    <a:pt x="6546" y="3000"/>
                  </a:lnTo>
                  <a:lnTo>
                    <a:pt x="6546" y="3000"/>
                  </a:lnTo>
                  <a:lnTo>
                    <a:pt x="6546" y="3000"/>
                  </a:lnTo>
                  <a:lnTo>
                    <a:pt x="6546" y="3025"/>
                  </a:lnTo>
                  <a:lnTo>
                    <a:pt x="6546" y="3025"/>
                  </a:lnTo>
                  <a:lnTo>
                    <a:pt x="6546" y="3025"/>
                  </a:lnTo>
                  <a:lnTo>
                    <a:pt x="6546" y="3025"/>
                  </a:lnTo>
                  <a:lnTo>
                    <a:pt x="6546" y="3025"/>
                  </a:lnTo>
                  <a:lnTo>
                    <a:pt x="6546" y="3025"/>
                  </a:lnTo>
                  <a:lnTo>
                    <a:pt x="6546" y="3025"/>
                  </a:lnTo>
                  <a:lnTo>
                    <a:pt x="6546" y="3025"/>
                  </a:lnTo>
                  <a:lnTo>
                    <a:pt x="6546" y="3025"/>
                  </a:lnTo>
                  <a:lnTo>
                    <a:pt x="6546" y="3025"/>
                  </a:lnTo>
                  <a:lnTo>
                    <a:pt x="6546" y="3025"/>
                  </a:lnTo>
                  <a:lnTo>
                    <a:pt x="6546" y="3025"/>
                  </a:lnTo>
                  <a:lnTo>
                    <a:pt x="6546" y="3025"/>
                  </a:lnTo>
                  <a:lnTo>
                    <a:pt x="6546" y="3025"/>
                  </a:lnTo>
                  <a:lnTo>
                    <a:pt x="6546" y="3025"/>
                  </a:lnTo>
                  <a:lnTo>
                    <a:pt x="6546" y="3025"/>
                  </a:lnTo>
                  <a:lnTo>
                    <a:pt x="6571" y="3025"/>
                  </a:lnTo>
                  <a:lnTo>
                    <a:pt x="6571" y="3050"/>
                  </a:lnTo>
                  <a:lnTo>
                    <a:pt x="6546" y="3050"/>
                  </a:lnTo>
                  <a:lnTo>
                    <a:pt x="6546" y="3050"/>
                  </a:lnTo>
                  <a:lnTo>
                    <a:pt x="6546" y="3050"/>
                  </a:lnTo>
                  <a:lnTo>
                    <a:pt x="6546" y="3050"/>
                  </a:lnTo>
                  <a:lnTo>
                    <a:pt x="6546" y="3050"/>
                  </a:lnTo>
                  <a:lnTo>
                    <a:pt x="6546" y="3050"/>
                  </a:lnTo>
                  <a:lnTo>
                    <a:pt x="6571" y="3050"/>
                  </a:lnTo>
                  <a:lnTo>
                    <a:pt x="6571" y="3050"/>
                  </a:lnTo>
                  <a:lnTo>
                    <a:pt x="6571" y="3074"/>
                  </a:lnTo>
                  <a:lnTo>
                    <a:pt x="6571" y="3074"/>
                  </a:lnTo>
                  <a:lnTo>
                    <a:pt x="6571" y="3074"/>
                  </a:lnTo>
                  <a:lnTo>
                    <a:pt x="6571" y="3074"/>
                  </a:lnTo>
                  <a:lnTo>
                    <a:pt x="6571" y="3074"/>
                  </a:lnTo>
                  <a:lnTo>
                    <a:pt x="6571" y="3074"/>
                  </a:lnTo>
                  <a:lnTo>
                    <a:pt x="6571" y="3074"/>
                  </a:lnTo>
                  <a:lnTo>
                    <a:pt x="6571" y="3074"/>
                  </a:lnTo>
                  <a:lnTo>
                    <a:pt x="6571" y="3074"/>
                  </a:lnTo>
                  <a:lnTo>
                    <a:pt x="6571" y="3074"/>
                  </a:lnTo>
                  <a:lnTo>
                    <a:pt x="6571" y="3074"/>
                  </a:lnTo>
                  <a:lnTo>
                    <a:pt x="6571" y="3074"/>
                  </a:lnTo>
                  <a:lnTo>
                    <a:pt x="6571" y="3074"/>
                  </a:lnTo>
                  <a:lnTo>
                    <a:pt x="6571" y="3074"/>
                  </a:lnTo>
                  <a:lnTo>
                    <a:pt x="6571" y="3074"/>
                  </a:lnTo>
                  <a:lnTo>
                    <a:pt x="6571" y="3074"/>
                  </a:lnTo>
                  <a:lnTo>
                    <a:pt x="6571" y="3074"/>
                  </a:lnTo>
                  <a:lnTo>
                    <a:pt x="6596" y="3074"/>
                  </a:lnTo>
                  <a:lnTo>
                    <a:pt x="6596" y="3074"/>
                  </a:lnTo>
                  <a:lnTo>
                    <a:pt x="6596" y="3074"/>
                  </a:lnTo>
                  <a:lnTo>
                    <a:pt x="6596" y="3074"/>
                  </a:lnTo>
                  <a:lnTo>
                    <a:pt x="6596" y="3074"/>
                  </a:lnTo>
                  <a:lnTo>
                    <a:pt x="6596" y="3074"/>
                  </a:lnTo>
                  <a:lnTo>
                    <a:pt x="6596" y="3074"/>
                  </a:lnTo>
                  <a:lnTo>
                    <a:pt x="6596" y="3099"/>
                  </a:lnTo>
                  <a:lnTo>
                    <a:pt x="6596" y="3074"/>
                  </a:lnTo>
                  <a:lnTo>
                    <a:pt x="6596" y="3074"/>
                  </a:lnTo>
                  <a:lnTo>
                    <a:pt x="6596" y="3074"/>
                  </a:lnTo>
                  <a:lnTo>
                    <a:pt x="6596" y="3074"/>
                  </a:lnTo>
                  <a:lnTo>
                    <a:pt x="6596" y="3099"/>
                  </a:lnTo>
                  <a:lnTo>
                    <a:pt x="6596" y="3099"/>
                  </a:lnTo>
                  <a:lnTo>
                    <a:pt x="6596" y="3099"/>
                  </a:lnTo>
                  <a:lnTo>
                    <a:pt x="6596" y="3099"/>
                  </a:lnTo>
                  <a:lnTo>
                    <a:pt x="6621" y="3099"/>
                  </a:lnTo>
                  <a:lnTo>
                    <a:pt x="6621" y="3099"/>
                  </a:lnTo>
                  <a:lnTo>
                    <a:pt x="6621" y="3099"/>
                  </a:lnTo>
                  <a:lnTo>
                    <a:pt x="6621" y="3099"/>
                  </a:lnTo>
                  <a:lnTo>
                    <a:pt x="6621" y="3099"/>
                  </a:lnTo>
                  <a:lnTo>
                    <a:pt x="6621" y="3099"/>
                  </a:lnTo>
                  <a:lnTo>
                    <a:pt x="6621" y="3099"/>
                  </a:lnTo>
                  <a:lnTo>
                    <a:pt x="6621" y="3099"/>
                  </a:lnTo>
                  <a:lnTo>
                    <a:pt x="6621" y="3099"/>
                  </a:lnTo>
                  <a:lnTo>
                    <a:pt x="6621" y="3099"/>
                  </a:lnTo>
                  <a:lnTo>
                    <a:pt x="6645" y="3099"/>
                  </a:lnTo>
                  <a:close/>
                  <a:moveTo>
                    <a:pt x="6522" y="2975"/>
                  </a:moveTo>
                  <a:lnTo>
                    <a:pt x="6522" y="2975"/>
                  </a:lnTo>
                  <a:lnTo>
                    <a:pt x="6522" y="2975"/>
                  </a:lnTo>
                  <a:lnTo>
                    <a:pt x="6522" y="2975"/>
                  </a:lnTo>
                  <a:lnTo>
                    <a:pt x="6522" y="2975"/>
                  </a:lnTo>
                  <a:lnTo>
                    <a:pt x="6522" y="2975"/>
                  </a:lnTo>
                  <a:lnTo>
                    <a:pt x="6522" y="2950"/>
                  </a:lnTo>
                  <a:lnTo>
                    <a:pt x="6522" y="2950"/>
                  </a:lnTo>
                  <a:lnTo>
                    <a:pt x="6522" y="2950"/>
                  </a:lnTo>
                  <a:lnTo>
                    <a:pt x="6522" y="2950"/>
                  </a:lnTo>
                  <a:lnTo>
                    <a:pt x="6522" y="2950"/>
                  </a:lnTo>
                  <a:lnTo>
                    <a:pt x="6497" y="2950"/>
                  </a:lnTo>
                  <a:lnTo>
                    <a:pt x="6497" y="2950"/>
                  </a:lnTo>
                  <a:lnTo>
                    <a:pt x="6497" y="2950"/>
                  </a:lnTo>
                  <a:lnTo>
                    <a:pt x="6497" y="2975"/>
                  </a:lnTo>
                  <a:lnTo>
                    <a:pt x="6497" y="2975"/>
                  </a:lnTo>
                  <a:lnTo>
                    <a:pt x="6497" y="2975"/>
                  </a:lnTo>
                  <a:lnTo>
                    <a:pt x="6522" y="2975"/>
                  </a:lnTo>
                  <a:close/>
                  <a:moveTo>
                    <a:pt x="6546" y="3000"/>
                  </a:moveTo>
                  <a:lnTo>
                    <a:pt x="6546" y="3000"/>
                  </a:lnTo>
                  <a:lnTo>
                    <a:pt x="6546" y="3000"/>
                  </a:lnTo>
                  <a:lnTo>
                    <a:pt x="6522" y="3000"/>
                  </a:lnTo>
                  <a:lnTo>
                    <a:pt x="6522" y="3025"/>
                  </a:lnTo>
                  <a:lnTo>
                    <a:pt x="6522" y="3000"/>
                  </a:lnTo>
                  <a:lnTo>
                    <a:pt x="6522" y="3000"/>
                  </a:lnTo>
                  <a:lnTo>
                    <a:pt x="6522" y="3000"/>
                  </a:lnTo>
                  <a:lnTo>
                    <a:pt x="6522" y="3000"/>
                  </a:lnTo>
                  <a:lnTo>
                    <a:pt x="6522" y="3000"/>
                  </a:lnTo>
                  <a:lnTo>
                    <a:pt x="6522" y="3000"/>
                  </a:lnTo>
                  <a:lnTo>
                    <a:pt x="6522" y="3000"/>
                  </a:lnTo>
                  <a:lnTo>
                    <a:pt x="6522" y="3000"/>
                  </a:lnTo>
                  <a:lnTo>
                    <a:pt x="6522" y="3000"/>
                  </a:lnTo>
                  <a:lnTo>
                    <a:pt x="6522" y="3000"/>
                  </a:lnTo>
                  <a:lnTo>
                    <a:pt x="6522" y="3000"/>
                  </a:lnTo>
                  <a:lnTo>
                    <a:pt x="6522" y="3000"/>
                  </a:lnTo>
                  <a:lnTo>
                    <a:pt x="6522" y="3000"/>
                  </a:lnTo>
                  <a:lnTo>
                    <a:pt x="6522" y="3025"/>
                  </a:lnTo>
                  <a:lnTo>
                    <a:pt x="6522" y="3025"/>
                  </a:lnTo>
                  <a:lnTo>
                    <a:pt x="6522" y="3025"/>
                  </a:lnTo>
                  <a:lnTo>
                    <a:pt x="6522" y="3025"/>
                  </a:lnTo>
                  <a:lnTo>
                    <a:pt x="6522" y="3025"/>
                  </a:lnTo>
                  <a:lnTo>
                    <a:pt x="6522" y="3025"/>
                  </a:lnTo>
                  <a:lnTo>
                    <a:pt x="6522" y="3025"/>
                  </a:lnTo>
                  <a:lnTo>
                    <a:pt x="6522" y="3025"/>
                  </a:lnTo>
                  <a:lnTo>
                    <a:pt x="6522" y="3025"/>
                  </a:lnTo>
                  <a:lnTo>
                    <a:pt x="6522" y="3025"/>
                  </a:lnTo>
                  <a:lnTo>
                    <a:pt x="6522" y="3025"/>
                  </a:lnTo>
                  <a:lnTo>
                    <a:pt x="6522" y="3025"/>
                  </a:lnTo>
                  <a:lnTo>
                    <a:pt x="6522" y="3025"/>
                  </a:lnTo>
                  <a:lnTo>
                    <a:pt x="6522" y="3025"/>
                  </a:lnTo>
                  <a:lnTo>
                    <a:pt x="6522" y="3025"/>
                  </a:lnTo>
                  <a:lnTo>
                    <a:pt x="6522" y="3025"/>
                  </a:lnTo>
                  <a:lnTo>
                    <a:pt x="6522" y="3025"/>
                  </a:lnTo>
                  <a:lnTo>
                    <a:pt x="6522" y="3025"/>
                  </a:lnTo>
                  <a:lnTo>
                    <a:pt x="6522" y="3025"/>
                  </a:lnTo>
                  <a:lnTo>
                    <a:pt x="6522" y="3025"/>
                  </a:lnTo>
                  <a:lnTo>
                    <a:pt x="6546" y="3025"/>
                  </a:lnTo>
                  <a:lnTo>
                    <a:pt x="6546" y="3025"/>
                  </a:lnTo>
                  <a:lnTo>
                    <a:pt x="6546" y="3025"/>
                  </a:lnTo>
                  <a:lnTo>
                    <a:pt x="6546" y="3025"/>
                  </a:lnTo>
                  <a:lnTo>
                    <a:pt x="6546" y="3025"/>
                  </a:lnTo>
                  <a:lnTo>
                    <a:pt x="6546" y="3025"/>
                  </a:lnTo>
                  <a:lnTo>
                    <a:pt x="6546" y="3000"/>
                  </a:lnTo>
                  <a:close/>
                  <a:moveTo>
                    <a:pt x="4463" y="2157"/>
                  </a:moveTo>
                  <a:lnTo>
                    <a:pt x="4488" y="2157"/>
                  </a:lnTo>
                  <a:lnTo>
                    <a:pt x="4488" y="2132"/>
                  </a:lnTo>
                  <a:lnTo>
                    <a:pt x="4488" y="2132"/>
                  </a:lnTo>
                  <a:lnTo>
                    <a:pt x="4488" y="2132"/>
                  </a:lnTo>
                  <a:lnTo>
                    <a:pt x="4463" y="2132"/>
                  </a:lnTo>
                  <a:lnTo>
                    <a:pt x="4463" y="2132"/>
                  </a:lnTo>
                  <a:lnTo>
                    <a:pt x="4463" y="2157"/>
                  </a:lnTo>
                  <a:close/>
                  <a:moveTo>
                    <a:pt x="3149" y="967"/>
                  </a:moveTo>
                  <a:lnTo>
                    <a:pt x="3149" y="967"/>
                  </a:lnTo>
                  <a:lnTo>
                    <a:pt x="3174" y="967"/>
                  </a:lnTo>
                  <a:lnTo>
                    <a:pt x="3174" y="967"/>
                  </a:lnTo>
                  <a:lnTo>
                    <a:pt x="3174" y="967"/>
                  </a:lnTo>
                  <a:lnTo>
                    <a:pt x="3174" y="967"/>
                  </a:lnTo>
                  <a:lnTo>
                    <a:pt x="3174" y="967"/>
                  </a:lnTo>
                  <a:lnTo>
                    <a:pt x="3174" y="967"/>
                  </a:lnTo>
                  <a:lnTo>
                    <a:pt x="3174" y="967"/>
                  </a:lnTo>
                  <a:lnTo>
                    <a:pt x="3174" y="967"/>
                  </a:lnTo>
                  <a:lnTo>
                    <a:pt x="3198" y="942"/>
                  </a:lnTo>
                  <a:lnTo>
                    <a:pt x="3198" y="942"/>
                  </a:lnTo>
                  <a:lnTo>
                    <a:pt x="3198" y="942"/>
                  </a:lnTo>
                  <a:lnTo>
                    <a:pt x="3198" y="942"/>
                  </a:lnTo>
                  <a:lnTo>
                    <a:pt x="3198" y="942"/>
                  </a:lnTo>
                  <a:lnTo>
                    <a:pt x="3198" y="942"/>
                  </a:lnTo>
                  <a:lnTo>
                    <a:pt x="3198" y="942"/>
                  </a:lnTo>
                  <a:lnTo>
                    <a:pt x="3198" y="942"/>
                  </a:lnTo>
                  <a:lnTo>
                    <a:pt x="3198" y="942"/>
                  </a:lnTo>
                  <a:lnTo>
                    <a:pt x="3198" y="942"/>
                  </a:lnTo>
                  <a:lnTo>
                    <a:pt x="3149" y="967"/>
                  </a:lnTo>
                  <a:close/>
                  <a:moveTo>
                    <a:pt x="3149" y="967"/>
                  </a:moveTo>
                  <a:lnTo>
                    <a:pt x="3149" y="967"/>
                  </a:lnTo>
                  <a:close/>
                  <a:moveTo>
                    <a:pt x="3149" y="967"/>
                  </a:moveTo>
                  <a:lnTo>
                    <a:pt x="3149" y="967"/>
                  </a:lnTo>
                  <a:lnTo>
                    <a:pt x="3125" y="967"/>
                  </a:lnTo>
                  <a:lnTo>
                    <a:pt x="3149" y="967"/>
                  </a:lnTo>
                  <a:close/>
                  <a:moveTo>
                    <a:pt x="3125" y="967"/>
                  </a:moveTo>
                  <a:lnTo>
                    <a:pt x="3125" y="967"/>
                  </a:lnTo>
                  <a:close/>
                  <a:moveTo>
                    <a:pt x="3125" y="967"/>
                  </a:moveTo>
                  <a:lnTo>
                    <a:pt x="3125" y="967"/>
                  </a:lnTo>
                  <a:lnTo>
                    <a:pt x="3125" y="967"/>
                  </a:lnTo>
                  <a:lnTo>
                    <a:pt x="3125" y="967"/>
                  </a:lnTo>
                  <a:lnTo>
                    <a:pt x="3125" y="967"/>
                  </a:lnTo>
                  <a:lnTo>
                    <a:pt x="3125" y="967"/>
                  </a:lnTo>
                  <a:lnTo>
                    <a:pt x="3125" y="967"/>
                  </a:lnTo>
                  <a:lnTo>
                    <a:pt x="3099" y="967"/>
                  </a:lnTo>
                  <a:lnTo>
                    <a:pt x="3099" y="967"/>
                  </a:lnTo>
                  <a:lnTo>
                    <a:pt x="3099" y="967"/>
                  </a:lnTo>
                  <a:lnTo>
                    <a:pt x="3099" y="967"/>
                  </a:lnTo>
                  <a:lnTo>
                    <a:pt x="3125" y="967"/>
                  </a:lnTo>
                  <a:close/>
                  <a:moveTo>
                    <a:pt x="3075" y="991"/>
                  </a:moveTo>
                  <a:lnTo>
                    <a:pt x="3075" y="991"/>
                  </a:lnTo>
                  <a:close/>
                  <a:moveTo>
                    <a:pt x="3075" y="991"/>
                  </a:moveTo>
                  <a:lnTo>
                    <a:pt x="3099" y="991"/>
                  </a:lnTo>
                  <a:lnTo>
                    <a:pt x="3099" y="991"/>
                  </a:lnTo>
                  <a:lnTo>
                    <a:pt x="3099" y="991"/>
                  </a:lnTo>
                  <a:lnTo>
                    <a:pt x="3099" y="991"/>
                  </a:lnTo>
                  <a:lnTo>
                    <a:pt x="3099" y="991"/>
                  </a:lnTo>
                  <a:lnTo>
                    <a:pt x="3075" y="991"/>
                  </a:lnTo>
                  <a:close/>
                  <a:moveTo>
                    <a:pt x="3422" y="347"/>
                  </a:moveTo>
                  <a:lnTo>
                    <a:pt x="3422" y="347"/>
                  </a:lnTo>
                  <a:lnTo>
                    <a:pt x="3422" y="322"/>
                  </a:lnTo>
                  <a:lnTo>
                    <a:pt x="3422" y="322"/>
                  </a:lnTo>
                  <a:lnTo>
                    <a:pt x="3422" y="322"/>
                  </a:lnTo>
                  <a:lnTo>
                    <a:pt x="3422" y="322"/>
                  </a:lnTo>
                  <a:lnTo>
                    <a:pt x="3422" y="322"/>
                  </a:lnTo>
                  <a:lnTo>
                    <a:pt x="3422" y="322"/>
                  </a:lnTo>
                  <a:lnTo>
                    <a:pt x="3422" y="347"/>
                  </a:lnTo>
                  <a:lnTo>
                    <a:pt x="3422" y="347"/>
                  </a:lnTo>
                  <a:lnTo>
                    <a:pt x="3422" y="347"/>
                  </a:lnTo>
                  <a:lnTo>
                    <a:pt x="3422" y="347"/>
                  </a:lnTo>
                  <a:lnTo>
                    <a:pt x="3422" y="372"/>
                  </a:lnTo>
                  <a:lnTo>
                    <a:pt x="3422" y="347"/>
                  </a:lnTo>
                  <a:close/>
                  <a:moveTo>
                    <a:pt x="3422" y="2603"/>
                  </a:moveTo>
                  <a:lnTo>
                    <a:pt x="3422" y="2628"/>
                  </a:lnTo>
                  <a:lnTo>
                    <a:pt x="3422" y="2603"/>
                  </a:lnTo>
                  <a:close/>
                  <a:moveTo>
                    <a:pt x="4984" y="272"/>
                  </a:moveTo>
                  <a:lnTo>
                    <a:pt x="4984" y="272"/>
                  </a:lnTo>
                  <a:lnTo>
                    <a:pt x="4984" y="272"/>
                  </a:lnTo>
                  <a:lnTo>
                    <a:pt x="5009" y="272"/>
                  </a:lnTo>
                  <a:lnTo>
                    <a:pt x="5009" y="272"/>
                  </a:lnTo>
                  <a:lnTo>
                    <a:pt x="5009" y="272"/>
                  </a:lnTo>
                  <a:lnTo>
                    <a:pt x="5009" y="272"/>
                  </a:lnTo>
                  <a:lnTo>
                    <a:pt x="5034" y="272"/>
                  </a:lnTo>
                  <a:lnTo>
                    <a:pt x="5034" y="272"/>
                  </a:lnTo>
                  <a:lnTo>
                    <a:pt x="5009" y="272"/>
                  </a:lnTo>
                  <a:lnTo>
                    <a:pt x="5009" y="272"/>
                  </a:lnTo>
                  <a:lnTo>
                    <a:pt x="5009" y="272"/>
                  </a:lnTo>
                  <a:lnTo>
                    <a:pt x="4984" y="248"/>
                  </a:lnTo>
                  <a:lnTo>
                    <a:pt x="4984" y="248"/>
                  </a:lnTo>
                  <a:lnTo>
                    <a:pt x="4984" y="272"/>
                  </a:lnTo>
                  <a:close/>
                  <a:moveTo>
                    <a:pt x="3521" y="198"/>
                  </a:moveTo>
                  <a:lnTo>
                    <a:pt x="3546" y="198"/>
                  </a:lnTo>
                  <a:lnTo>
                    <a:pt x="3521" y="198"/>
                  </a:lnTo>
                  <a:close/>
                  <a:moveTo>
                    <a:pt x="3471" y="272"/>
                  </a:moveTo>
                  <a:lnTo>
                    <a:pt x="3471" y="248"/>
                  </a:lnTo>
                  <a:lnTo>
                    <a:pt x="3471" y="248"/>
                  </a:lnTo>
                  <a:lnTo>
                    <a:pt x="3471" y="248"/>
                  </a:lnTo>
                  <a:lnTo>
                    <a:pt x="3471" y="248"/>
                  </a:lnTo>
                  <a:lnTo>
                    <a:pt x="3471" y="248"/>
                  </a:lnTo>
                  <a:lnTo>
                    <a:pt x="3471" y="248"/>
                  </a:lnTo>
                  <a:lnTo>
                    <a:pt x="3471" y="248"/>
                  </a:lnTo>
                  <a:lnTo>
                    <a:pt x="3471" y="248"/>
                  </a:lnTo>
                  <a:lnTo>
                    <a:pt x="3447" y="272"/>
                  </a:lnTo>
                  <a:lnTo>
                    <a:pt x="3447" y="272"/>
                  </a:lnTo>
                  <a:lnTo>
                    <a:pt x="3447" y="272"/>
                  </a:lnTo>
                  <a:lnTo>
                    <a:pt x="3471" y="272"/>
                  </a:lnTo>
                  <a:close/>
                  <a:moveTo>
                    <a:pt x="3471" y="248"/>
                  </a:moveTo>
                  <a:lnTo>
                    <a:pt x="3471" y="222"/>
                  </a:lnTo>
                  <a:lnTo>
                    <a:pt x="3496" y="222"/>
                  </a:lnTo>
                  <a:lnTo>
                    <a:pt x="3496" y="222"/>
                  </a:lnTo>
                  <a:lnTo>
                    <a:pt x="3496" y="222"/>
                  </a:lnTo>
                  <a:lnTo>
                    <a:pt x="3471" y="222"/>
                  </a:lnTo>
                  <a:lnTo>
                    <a:pt x="3471" y="222"/>
                  </a:lnTo>
                  <a:lnTo>
                    <a:pt x="3471" y="248"/>
                  </a:lnTo>
                  <a:close/>
                  <a:moveTo>
                    <a:pt x="3422" y="297"/>
                  </a:moveTo>
                  <a:lnTo>
                    <a:pt x="3422" y="297"/>
                  </a:lnTo>
                  <a:lnTo>
                    <a:pt x="3447" y="272"/>
                  </a:lnTo>
                  <a:lnTo>
                    <a:pt x="3447" y="272"/>
                  </a:lnTo>
                  <a:lnTo>
                    <a:pt x="3422" y="297"/>
                  </a:lnTo>
                  <a:lnTo>
                    <a:pt x="3422" y="297"/>
                  </a:lnTo>
                  <a:lnTo>
                    <a:pt x="3422" y="297"/>
                  </a:lnTo>
                  <a:lnTo>
                    <a:pt x="3422" y="322"/>
                  </a:lnTo>
                  <a:lnTo>
                    <a:pt x="3422" y="322"/>
                  </a:lnTo>
                  <a:lnTo>
                    <a:pt x="3422" y="297"/>
                  </a:lnTo>
                  <a:close/>
                  <a:moveTo>
                    <a:pt x="3026" y="1016"/>
                  </a:moveTo>
                  <a:lnTo>
                    <a:pt x="3026" y="1016"/>
                  </a:lnTo>
                  <a:lnTo>
                    <a:pt x="3026" y="1016"/>
                  </a:lnTo>
                  <a:lnTo>
                    <a:pt x="3026" y="1016"/>
                  </a:lnTo>
                  <a:lnTo>
                    <a:pt x="3026" y="1016"/>
                  </a:lnTo>
                  <a:lnTo>
                    <a:pt x="3026" y="1016"/>
                  </a:lnTo>
                  <a:lnTo>
                    <a:pt x="3050" y="1016"/>
                  </a:lnTo>
                  <a:lnTo>
                    <a:pt x="3050" y="991"/>
                  </a:lnTo>
                  <a:lnTo>
                    <a:pt x="3050" y="991"/>
                  </a:lnTo>
                  <a:lnTo>
                    <a:pt x="3050" y="991"/>
                  </a:lnTo>
                  <a:lnTo>
                    <a:pt x="3050" y="991"/>
                  </a:lnTo>
                  <a:lnTo>
                    <a:pt x="3075" y="991"/>
                  </a:lnTo>
                  <a:lnTo>
                    <a:pt x="3050" y="991"/>
                  </a:lnTo>
                  <a:lnTo>
                    <a:pt x="3050" y="991"/>
                  </a:lnTo>
                  <a:lnTo>
                    <a:pt x="3000" y="1016"/>
                  </a:lnTo>
                  <a:lnTo>
                    <a:pt x="3000" y="1016"/>
                  </a:lnTo>
                  <a:lnTo>
                    <a:pt x="3000" y="1016"/>
                  </a:lnTo>
                  <a:lnTo>
                    <a:pt x="3000" y="1016"/>
                  </a:lnTo>
                  <a:lnTo>
                    <a:pt x="3026" y="1016"/>
                  </a:lnTo>
                  <a:close/>
                  <a:moveTo>
                    <a:pt x="4439" y="173"/>
                  </a:moveTo>
                  <a:lnTo>
                    <a:pt x="4439" y="198"/>
                  </a:lnTo>
                  <a:lnTo>
                    <a:pt x="4463" y="198"/>
                  </a:lnTo>
                  <a:lnTo>
                    <a:pt x="4463" y="198"/>
                  </a:lnTo>
                  <a:lnTo>
                    <a:pt x="4463" y="198"/>
                  </a:lnTo>
                  <a:lnTo>
                    <a:pt x="4463" y="198"/>
                  </a:lnTo>
                  <a:lnTo>
                    <a:pt x="4463" y="198"/>
                  </a:lnTo>
                  <a:lnTo>
                    <a:pt x="4463" y="198"/>
                  </a:lnTo>
                  <a:lnTo>
                    <a:pt x="4463" y="198"/>
                  </a:lnTo>
                  <a:lnTo>
                    <a:pt x="4463" y="198"/>
                  </a:lnTo>
                  <a:lnTo>
                    <a:pt x="4463" y="198"/>
                  </a:lnTo>
                  <a:lnTo>
                    <a:pt x="4463" y="198"/>
                  </a:lnTo>
                  <a:lnTo>
                    <a:pt x="4439" y="173"/>
                  </a:lnTo>
                  <a:close/>
                  <a:moveTo>
                    <a:pt x="2926" y="1859"/>
                  </a:moveTo>
                  <a:lnTo>
                    <a:pt x="2926" y="1859"/>
                  </a:lnTo>
                  <a:close/>
                  <a:moveTo>
                    <a:pt x="2926" y="1884"/>
                  </a:moveTo>
                  <a:lnTo>
                    <a:pt x="2926" y="1884"/>
                  </a:lnTo>
                  <a:lnTo>
                    <a:pt x="2926" y="1909"/>
                  </a:lnTo>
                  <a:lnTo>
                    <a:pt x="2926" y="1909"/>
                  </a:lnTo>
                  <a:lnTo>
                    <a:pt x="2926" y="1909"/>
                  </a:lnTo>
                  <a:lnTo>
                    <a:pt x="2926" y="1884"/>
                  </a:lnTo>
                  <a:close/>
                  <a:moveTo>
                    <a:pt x="3026" y="1760"/>
                  </a:moveTo>
                  <a:lnTo>
                    <a:pt x="3026" y="1760"/>
                  </a:lnTo>
                  <a:lnTo>
                    <a:pt x="3026" y="1760"/>
                  </a:lnTo>
                  <a:lnTo>
                    <a:pt x="3050" y="1760"/>
                  </a:lnTo>
                  <a:lnTo>
                    <a:pt x="3026" y="1760"/>
                  </a:lnTo>
                  <a:close/>
                  <a:moveTo>
                    <a:pt x="3471" y="3074"/>
                  </a:moveTo>
                  <a:lnTo>
                    <a:pt x="3471" y="3074"/>
                  </a:lnTo>
                  <a:close/>
                  <a:moveTo>
                    <a:pt x="3447" y="2677"/>
                  </a:moveTo>
                  <a:lnTo>
                    <a:pt x="3447" y="2677"/>
                  </a:lnTo>
                  <a:lnTo>
                    <a:pt x="3447" y="2653"/>
                  </a:lnTo>
                  <a:lnTo>
                    <a:pt x="3447" y="2653"/>
                  </a:lnTo>
                  <a:lnTo>
                    <a:pt x="3447" y="2653"/>
                  </a:lnTo>
                  <a:lnTo>
                    <a:pt x="3447" y="2653"/>
                  </a:lnTo>
                  <a:lnTo>
                    <a:pt x="3447" y="2653"/>
                  </a:lnTo>
                  <a:lnTo>
                    <a:pt x="3447" y="2653"/>
                  </a:lnTo>
                  <a:lnTo>
                    <a:pt x="3447" y="2677"/>
                  </a:lnTo>
                  <a:close/>
                  <a:moveTo>
                    <a:pt x="3471" y="3074"/>
                  </a:moveTo>
                  <a:lnTo>
                    <a:pt x="3471" y="3074"/>
                  </a:lnTo>
                  <a:close/>
                  <a:moveTo>
                    <a:pt x="3050" y="1760"/>
                  </a:moveTo>
                  <a:lnTo>
                    <a:pt x="3050" y="1760"/>
                  </a:lnTo>
                  <a:close/>
                  <a:moveTo>
                    <a:pt x="3050" y="1760"/>
                  </a:moveTo>
                  <a:lnTo>
                    <a:pt x="3050" y="1760"/>
                  </a:lnTo>
                  <a:close/>
                  <a:moveTo>
                    <a:pt x="3050" y="1785"/>
                  </a:moveTo>
                  <a:lnTo>
                    <a:pt x="3050" y="1785"/>
                  </a:lnTo>
                  <a:close/>
                  <a:moveTo>
                    <a:pt x="3744" y="3124"/>
                  </a:moveTo>
                  <a:lnTo>
                    <a:pt x="3744" y="3124"/>
                  </a:lnTo>
                  <a:lnTo>
                    <a:pt x="3744" y="3099"/>
                  </a:lnTo>
                  <a:lnTo>
                    <a:pt x="3744" y="3099"/>
                  </a:lnTo>
                  <a:lnTo>
                    <a:pt x="3720" y="3099"/>
                  </a:lnTo>
                  <a:lnTo>
                    <a:pt x="3720" y="3099"/>
                  </a:lnTo>
                  <a:lnTo>
                    <a:pt x="3720" y="3099"/>
                  </a:lnTo>
                  <a:lnTo>
                    <a:pt x="3720" y="3124"/>
                  </a:lnTo>
                  <a:lnTo>
                    <a:pt x="3720" y="3124"/>
                  </a:lnTo>
                  <a:lnTo>
                    <a:pt x="3720" y="3124"/>
                  </a:lnTo>
                  <a:lnTo>
                    <a:pt x="3720" y="3124"/>
                  </a:lnTo>
                  <a:lnTo>
                    <a:pt x="3720" y="3124"/>
                  </a:lnTo>
                  <a:lnTo>
                    <a:pt x="3720" y="3124"/>
                  </a:lnTo>
                  <a:lnTo>
                    <a:pt x="3720" y="3124"/>
                  </a:lnTo>
                  <a:lnTo>
                    <a:pt x="3720" y="3124"/>
                  </a:lnTo>
                  <a:lnTo>
                    <a:pt x="3720" y="3124"/>
                  </a:lnTo>
                  <a:lnTo>
                    <a:pt x="3720" y="3124"/>
                  </a:lnTo>
                  <a:lnTo>
                    <a:pt x="3720" y="3124"/>
                  </a:lnTo>
                  <a:lnTo>
                    <a:pt x="3720" y="3124"/>
                  </a:lnTo>
                  <a:lnTo>
                    <a:pt x="3720" y="3124"/>
                  </a:lnTo>
                  <a:lnTo>
                    <a:pt x="3720" y="3124"/>
                  </a:lnTo>
                  <a:lnTo>
                    <a:pt x="3720" y="3124"/>
                  </a:lnTo>
                  <a:lnTo>
                    <a:pt x="3744" y="3124"/>
                  </a:lnTo>
                  <a:close/>
                  <a:moveTo>
                    <a:pt x="3099" y="1686"/>
                  </a:moveTo>
                  <a:lnTo>
                    <a:pt x="3099" y="1686"/>
                  </a:lnTo>
                  <a:close/>
                  <a:moveTo>
                    <a:pt x="3298" y="1586"/>
                  </a:moveTo>
                  <a:lnTo>
                    <a:pt x="3298" y="1586"/>
                  </a:lnTo>
                  <a:lnTo>
                    <a:pt x="3298" y="1586"/>
                  </a:lnTo>
                  <a:lnTo>
                    <a:pt x="3298" y="1586"/>
                  </a:lnTo>
                  <a:lnTo>
                    <a:pt x="3298" y="1586"/>
                  </a:lnTo>
                  <a:lnTo>
                    <a:pt x="3298" y="1586"/>
                  </a:lnTo>
                  <a:lnTo>
                    <a:pt x="3273" y="1586"/>
                  </a:lnTo>
                  <a:lnTo>
                    <a:pt x="3298" y="1586"/>
                  </a:lnTo>
                  <a:lnTo>
                    <a:pt x="3298" y="1586"/>
                  </a:lnTo>
                  <a:lnTo>
                    <a:pt x="3298" y="1611"/>
                  </a:lnTo>
                  <a:lnTo>
                    <a:pt x="3298" y="1611"/>
                  </a:lnTo>
                  <a:lnTo>
                    <a:pt x="3298" y="1611"/>
                  </a:lnTo>
                  <a:lnTo>
                    <a:pt x="3323" y="1611"/>
                  </a:lnTo>
                  <a:lnTo>
                    <a:pt x="3323" y="1611"/>
                  </a:lnTo>
                  <a:lnTo>
                    <a:pt x="3323" y="1611"/>
                  </a:lnTo>
                  <a:lnTo>
                    <a:pt x="3323" y="1611"/>
                  </a:lnTo>
                  <a:lnTo>
                    <a:pt x="3323" y="1611"/>
                  </a:lnTo>
                  <a:lnTo>
                    <a:pt x="3323" y="1611"/>
                  </a:lnTo>
                  <a:lnTo>
                    <a:pt x="3323" y="1586"/>
                  </a:lnTo>
                  <a:lnTo>
                    <a:pt x="3323" y="1586"/>
                  </a:lnTo>
                  <a:lnTo>
                    <a:pt x="3323" y="1586"/>
                  </a:lnTo>
                  <a:lnTo>
                    <a:pt x="3323" y="1586"/>
                  </a:lnTo>
                  <a:lnTo>
                    <a:pt x="3323" y="1586"/>
                  </a:lnTo>
                  <a:lnTo>
                    <a:pt x="3323" y="1586"/>
                  </a:lnTo>
                  <a:lnTo>
                    <a:pt x="3323" y="1586"/>
                  </a:lnTo>
                  <a:lnTo>
                    <a:pt x="3323" y="1586"/>
                  </a:lnTo>
                  <a:lnTo>
                    <a:pt x="3323" y="1586"/>
                  </a:lnTo>
                  <a:lnTo>
                    <a:pt x="3323" y="1586"/>
                  </a:lnTo>
                  <a:lnTo>
                    <a:pt x="3323" y="1586"/>
                  </a:lnTo>
                  <a:lnTo>
                    <a:pt x="3323" y="1586"/>
                  </a:lnTo>
                  <a:lnTo>
                    <a:pt x="3323" y="1586"/>
                  </a:lnTo>
                  <a:lnTo>
                    <a:pt x="3298" y="1586"/>
                  </a:lnTo>
                  <a:close/>
                  <a:moveTo>
                    <a:pt x="3099" y="1661"/>
                  </a:moveTo>
                  <a:lnTo>
                    <a:pt x="3099" y="1661"/>
                  </a:lnTo>
                  <a:close/>
                  <a:moveTo>
                    <a:pt x="3050" y="1785"/>
                  </a:moveTo>
                  <a:lnTo>
                    <a:pt x="3050" y="1785"/>
                  </a:lnTo>
                  <a:close/>
                  <a:moveTo>
                    <a:pt x="2976" y="1041"/>
                  </a:moveTo>
                  <a:lnTo>
                    <a:pt x="2976" y="1041"/>
                  </a:lnTo>
                  <a:lnTo>
                    <a:pt x="2976" y="1041"/>
                  </a:lnTo>
                  <a:lnTo>
                    <a:pt x="2976" y="1041"/>
                  </a:lnTo>
                  <a:lnTo>
                    <a:pt x="2976" y="1041"/>
                  </a:lnTo>
                  <a:lnTo>
                    <a:pt x="2976" y="1041"/>
                  </a:lnTo>
                  <a:lnTo>
                    <a:pt x="2976" y="1041"/>
                  </a:lnTo>
                  <a:lnTo>
                    <a:pt x="2976" y="1041"/>
                  </a:lnTo>
                  <a:lnTo>
                    <a:pt x="3000" y="1016"/>
                  </a:lnTo>
                  <a:lnTo>
                    <a:pt x="3000" y="1016"/>
                  </a:lnTo>
                  <a:lnTo>
                    <a:pt x="3000" y="1016"/>
                  </a:lnTo>
                  <a:lnTo>
                    <a:pt x="3000" y="1016"/>
                  </a:lnTo>
                  <a:lnTo>
                    <a:pt x="3000" y="1016"/>
                  </a:lnTo>
                  <a:lnTo>
                    <a:pt x="2976" y="1041"/>
                  </a:lnTo>
                  <a:lnTo>
                    <a:pt x="2951" y="1041"/>
                  </a:lnTo>
                  <a:lnTo>
                    <a:pt x="2976" y="1041"/>
                  </a:lnTo>
                  <a:close/>
                  <a:moveTo>
                    <a:pt x="2926" y="1066"/>
                  </a:moveTo>
                  <a:lnTo>
                    <a:pt x="2926" y="1066"/>
                  </a:lnTo>
                  <a:close/>
                  <a:moveTo>
                    <a:pt x="4265" y="2677"/>
                  </a:moveTo>
                  <a:lnTo>
                    <a:pt x="4265" y="2677"/>
                  </a:lnTo>
                  <a:lnTo>
                    <a:pt x="4265" y="2677"/>
                  </a:lnTo>
                  <a:lnTo>
                    <a:pt x="4265" y="2677"/>
                  </a:lnTo>
                  <a:lnTo>
                    <a:pt x="4265" y="2702"/>
                  </a:lnTo>
                  <a:lnTo>
                    <a:pt x="4265" y="2702"/>
                  </a:lnTo>
                  <a:lnTo>
                    <a:pt x="4240" y="2702"/>
                  </a:lnTo>
                  <a:lnTo>
                    <a:pt x="4240" y="2702"/>
                  </a:lnTo>
                  <a:lnTo>
                    <a:pt x="4240" y="2702"/>
                  </a:lnTo>
                  <a:lnTo>
                    <a:pt x="4240" y="2702"/>
                  </a:lnTo>
                  <a:lnTo>
                    <a:pt x="4240" y="2702"/>
                  </a:lnTo>
                  <a:lnTo>
                    <a:pt x="4240" y="2702"/>
                  </a:lnTo>
                  <a:lnTo>
                    <a:pt x="4240" y="2702"/>
                  </a:lnTo>
                  <a:lnTo>
                    <a:pt x="4240" y="2702"/>
                  </a:lnTo>
                  <a:lnTo>
                    <a:pt x="4240" y="2702"/>
                  </a:lnTo>
                  <a:lnTo>
                    <a:pt x="4240" y="2702"/>
                  </a:lnTo>
                  <a:lnTo>
                    <a:pt x="4265" y="2727"/>
                  </a:lnTo>
                  <a:lnTo>
                    <a:pt x="4265" y="2727"/>
                  </a:lnTo>
                  <a:lnTo>
                    <a:pt x="4265" y="2727"/>
                  </a:lnTo>
                  <a:lnTo>
                    <a:pt x="4265" y="2702"/>
                  </a:lnTo>
                  <a:lnTo>
                    <a:pt x="4265" y="2702"/>
                  </a:lnTo>
                  <a:lnTo>
                    <a:pt x="4265" y="2702"/>
                  </a:lnTo>
                  <a:lnTo>
                    <a:pt x="4265" y="2702"/>
                  </a:lnTo>
                  <a:lnTo>
                    <a:pt x="4265" y="2702"/>
                  </a:lnTo>
                  <a:lnTo>
                    <a:pt x="4265" y="2702"/>
                  </a:lnTo>
                  <a:lnTo>
                    <a:pt x="4265" y="2677"/>
                  </a:lnTo>
                  <a:close/>
                  <a:moveTo>
                    <a:pt x="6546" y="2801"/>
                  </a:moveTo>
                  <a:lnTo>
                    <a:pt x="6546" y="2801"/>
                  </a:lnTo>
                  <a:lnTo>
                    <a:pt x="6546" y="2801"/>
                  </a:lnTo>
                  <a:lnTo>
                    <a:pt x="6546" y="2801"/>
                  </a:lnTo>
                  <a:lnTo>
                    <a:pt x="6546" y="2801"/>
                  </a:lnTo>
                  <a:lnTo>
                    <a:pt x="6546" y="2801"/>
                  </a:lnTo>
                  <a:lnTo>
                    <a:pt x="6546" y="2801"/>
                  </a:lnTo>
                  <a:lnTo>
                    <a:pt x="6546" y="2827"/>
                  </a:lnTo>
                  <a:lnTo>
                    <a:pt x="6546" y="2827"/>
                  </a:lnTo>
                  <a:lnTo>
                    <a:pt x="6546" y="2827"/>
                  </a:lnTo>
                  <a:lnTo>
                    <a:pt x="6546" y="2827"/>
                  </a:lnTo>
                  <a:lnTo>
                    <a:pt x="6546" y="2827"/>
                  </a:lnTo>
                  <a:lnTo>
                    <a:pt x="6546" y="2827"/>
                  </a:lnTo>
                  <a:lnTo>
                    <a:pt x="6546" y="2827"/>
                  </a:lnTo>
                  <a:lnTo>
                    <a:pt x="6546" y="2827"/>
                  </a:lnTo>
                  <a:lnTo>
                    <a:pt x="6546" y="2827"/>
                  </a:lnTo>
                  <a:lnTo>
                    <a:pt x="6546" y="2827"/>
                  </a:lnTo>
                  <a:lnTo>
                    <a:pt x="6546" y="2827"/>
                  </a:lnTo>
                  <a:lnTo>
                    <a:pt x="6571" y="2827"/>
                  </a:lnTo>
                  <a:lnTo>
                    <a:pt x="6571" y="2827"/>
                  </a:lnTo>
                  <a:lnTo>
                    <a:pt x="6571" y="2827"/>
                  </a:lnTo>
                  <a:lnTo>
                    <a:pt x="6571" y="2827"/>
                  </a:lnTo>
                  <a:lnTo>
                    <a:pt x="6571" y="2827"/>
                  </a:lnTo>
                  <a:lnTo>
                    <a:pt x="6571" y="2827"/>
                  </a:lnTo>
                  <a:lnTo>
                    <a:pt x="6571" y="2827"/>
                  </a:lnTo>
                  <a:lnTo>
                    <a:pt x="6596" y="2827"/>
                  </a:lnTo>
                  <a:lnTo>
                    <a:pt x="6596" y="2827"/>
                  </a:lnTo>
                  <a:lnTo>
                    <a:pt x="6596" y="2827"/>
                  </a:lnTo>
                  <a:lnTo>
                    <a:pt x="6596" y="2827"/>
                  </a:lnTo>
                  <a:lnTo>
                    <a:pt x="6596" y="2827"/>
                  </a:lnTo>
                  <a:lnTo>
                    <a:pt x="6596" y="2827"/>
                  </a:lnTo>
                  <a:lnTo>
                    <a:pt x="6596" y="2851"/>
                  </a:lnTo>
                  <a:lnTo>
                    <a:pt x="6596" y="2851"/>
                  </a:lnTo>
                  <a:lnTo>
                    <a:pt x="6596" y="2851"/>
                  </a:lnTo>
                  <a:lnTo>
                    <a:pt x="6596" y="2851"/>
                  </a:lnTo>
                  <a:lnTo>
                    <a:pt x="6596" y="2851"/>
                  </a:lnTo>
                  <a:lnTo>
                    <a:pt x="6596" y="2851"/>
                  </a:lnTo>
                  <a:lnTo>
                    <a:pt x="6596" y="2851"/>
                  </a:lnTo>
                  <a:lnTo>
                    <a:pt x="6596" y="2851"/>
                  </a:lnTo>
                  <a:lnTo>
                    <a:pt x="6596" y="2851"/>
                  </a:lnTo>
                  <a:lnTo>
                    <a:pt x="6596" y="2851"/>
                  </a:lnTo>
                  <a:lnTo>
                    <a:pt x="6596" y="2851"/>
                  </a:lnTo>
                  <a:lnTo>
                    <a:pt x="6596" y="2851"/>
                  </a:lnTo>
                  <a:lnTo>
                    <a:pt x="6596" y="2851"/>
                  </a:lnTo>
                  <a:lnTo>
                    <a:pt x="6621" y="2851"/>
                  </a:lnTo>
                  <a:lnTo>
                    <a:pt x="6621" y="2827"/>
                  </a:lnTo>
                  <a:lnTo>
                    <a:pt x="6621" y="2827"/>
                  </a:lnTo>
                  <a:lnTo>
                    <a:pt x="6621" y="2827"/>
                  </a:lnTo>
                  <a:lnTo>
                    <a:pt x="6621" y="2827"/>
                  </a:lnTo>
                  <a:lnTo>
                    <a:pt x="6621" y="2827"/>
                  </a:lnTo>
                  <a:lnTo>
                    <a:pt x="6621" y="2827"/>
                  </a:lnTo>
                  <a:lnTo>
                    <a:pt x="6621" y="2827"/>
                  </a:lnTo>
                  <a:lnTo>
                    <a:pt x="6621" y="2827"/>
                  </a:lnTo>
                  <a:lnTo>
                    <a:pt x="6621" y="2827"/>
                  </a:lnTo>
                  <a:lnTo>
                    <a:pt x="6621" y="2827"/>
                  </a:lnTo>
                  <a:lnTo>
                    <a:pt x="6621" y="2827"/>
                  </a:lnTo>
                  <a:lnTo>
                    <a:pt x="6621" y="2827"/>
                  </a:lnTo>
                  <a:lnTo>
                    <a:pt x="6621" y="2827"/>
                  </a:lnTo>
                  <a:lnTo>
                    <a:pt x="6621" y="2827"/>
                  </a:lnTo>
                  <a:lnTo>
                    <a:pt x="6621" y="2827"/>
                  </a:lnTo>
                  <a:lnTo>
                    <a:pt x="6596" y="2827"/>
                  </a:lnTo>
                  <a:lnTo>
                    <a:pt x="6596" y="2827"/>
                  </a:lnTo>
                  <a:lnTo>
                    <a:pt x="6596" y="2827"/>
                  </a:lnTo>
                  <a:lnTo>
                    <a:pt x="6596" y="2801"/>
                  </a:lnTo>
                  <a:lnTo>
                    <a:pt x="6596" y="2801"/>
                  </a:lnTo>
                  <a:lnTo>
                    <a:pt x="6596" y="2801"/>
                  </a:lnTo>
                  <a:lnTo>
                    <a:pt x="6596" y="2801"/>
                  </a:lnTo>
                  <a:lnTo>
                    <a:pt x="6596" y="2801"/>
                  </a:lnTo>
                  <a:lnTo>
                    <a:pt x="6596" y="2801"/>
                  </a:lnTo>
                  <a:lnTo>
                    <a:pt x="6596" y="2801"/>
                  </a:lnTo>
                  <a:lnTo>
                    <a:pt x="6621" y="2801"/>
                  </a:lnTo>
                  <a:lnTo>
                    <a:pt x="6596" y="2801"/>
                  </a:lnTo>
                  <a:lnTo>
                    <a:pt x="6621" y="2801"/>
                  </a:lnTo>
                  <a:lnTo>
                    <a:pt x="6621" y="2801"/>
                  </a:lnTo>
                  <a:lnTo>
                    <a:pt x="6621" y="2801"/>
                  </a:lnTo>
                  <a:lnTo>
                    <a:pt x="6621" y="2801"/>
                  </a:lnTo>
                  <a:lnTo>
                    <a:pt x="6621" y="2801"/>
                  </a:lnTo>
                  <a:lnTo>
                    <a:pt x="6621" y="2801"/>
                  </a:lnTo>
                  <a:lnTo>
                    <a:pt x="6596" y="2801"/>
                  </a:lnTo>
                  <a:lnTo>
                    <a:pt x="6596" y="2801"/>
                  </a:lnTo>
                  <a:lnTo>
                    <a:pt x="6596" y="2801"/>
                  </a:lnTo>
                  <a:lnTo>
                    <a:pt x="6596" y="2801"/>
                  </a:lnTo>
                  <a:lnTo>
                    <a:pt x="6596" y="2801"/>
                  </a:lnTo>
                  <a:lnTo>
                    <a:pt x="6571" y="2801"/>
                  </a:lnTo>
                  <a:lnTo>
                    <a:pt x="6571" y="2777"/>
                  </a:lnTo>
                  <a:lnTo>
                    <a:pt x="6571" y="2777"/>
                  </a:lnTo>
                  <a:lnTo>
                    <a:pt x="6571" y="2801"/>
                  </a:lnTo>
                  <a:lnTo>
                    <a:pt x="6571" y="2801"/>
                  </a:lnTo>
                  <a:lnTo>
                    <a:pt x="6571" y="2801"/>
                  </a:lnTo>
                  <a:lnTo>
                    <a:pt x="6571" y="2801"/>
                  </a:lnTo>
                  <a:lnTo>
                    <a:pt x="6571" y="2801"/>
                  </a:lnTo>
                  <a:lnTo>
                    <a:pt x="6571" y="2801"/>
                  </a:lnTo>
                  <a:lnTo>
                    <a:pt x="6571" y="2777"/>
                  </a:lnTo>
                  <a:lnTo>
                    <a:pt x="6571" y="2777"/>
                  </a:lnTo>
                  <a:lnTo>
                    <a:pt x="6571" y="2777"/>
                  </a:lnTo>
                  <a:lnTo>
                    <a:pt x="6571" y="2777"/>
                  </a:lnTo>
                  <a:lnTo>
                    <a:pt x="6571" y="2777"/>
                  </a:lnTo>
                  <a:lnTo>
                    <a:pt x="6571" y="2777"/>
                  </a:lnTo>
                  <a:lnTo>
                    <a:pt x="6571" y="2777"/>
                  </a:lnTo>
                  <a:lnTo>
                    <a:pt x="6571" y="2777"/>
                  </a:lnTo>
                  <a:lnTo>
                    <a:pt x="6571" y="2777"/>
                  </a:lnTo>
                  <a:lnTo>
                    <a:pt x="6571" y="2777"/>
                  </a:lnTo>
                  <a:lnTo>
                    <a:pt x="6571" y="2777"/>
                  </a:lnTo>
                  <a:lnTo>
                    <a:pt x="6571" y="2777"/>
                  </a:lnTo>
                  <a:lnTo>
                    <a:pt x="6571" y="2752"/>
                  </a:lnTo>
                  <a:lnTo>
                    <a:pt x="6546" y="2752"/>
                  </a:lnTo>
                  <a:lnTo>
                    <a:pt x="6546" y="2777"/>
                  </a:lnTo>
                  <a:lnTo>
                    <a:pt x="6546" y="2777"/>
                  </a:lnTo>
                  <a:lnTo>
                    <a:pt x="6546" y="2777"/>
                  </a:lnTo>
                  <a:lnTo>
                    <a:pt x="6546" y="2777"/>
                  </a:lnTo>
                  <a:lnTo>
                    <a:pt x="6546" y="2777"/>
                  </a:lnTo>
                  <a:lnTo>
                    <a:pt x="6546" y="2777"/>
                  </a:lnTo>
                  <a:lnTo>
                    <a:pt x="6546" y="2777"/>
                  </a:lnTo>
                  <a:lnTo>
                    <a:pt x="6546" y="2801"/>
                  </a:lnTo>
                  <a:close/>
                  <a:moveTo>
                    <a:pt x="4216" y="2752"/>
                  </a:moveTo>
                  <a:lnTo>
                    <a:pt x="4240" y="2752"/>
                  </a:lnTo>
                  <a:lnTo>
                    <a:pt x="4216" y="2752"/>
                  </a:lnTo>
                  <a:close/>
                  <a:moveTo>
                    <a:pt x="4339" y="2752"/>
                  </a:moveTo>
                  <a:lnTo>
                    <a:pt x="4339" y="2752"/>
                  </a:lnTo>
                  <a:lnTo>
                    <a:pt x="4315" y="2777"/>
                  </a:lnTo>
                  <a:lnTo>
                    <a:pt x="4315" y="2777"/>
                  </a:lnTo>
                  <a:lnTo>
                    <a:pt x="4339" y="2777"/>
                  </a:lnTo>
                  <a:lnTo>
                    <a:pt x="4339" y="2777"/>
                  </a:lnTo>
                  <a:lnTo>
                    <a:pt x="4339" y="2777"/>
                  </a:lnTo>
                  <a:lnTo>
                    <a:pt x="4339" y="2777"/>
                  </a:lnTo>
                  <a:lnTo>
                    <a:pt x="4339" y="2777"/>
                  </a:lnTo>
                  <a:lnTo>
                    <a:pt x="4339" y="2777"/>
                  </a:lnTo>
                  <a:lnTo>
                    <a:pt x="4339" y="2777"/>
                  </a:lnTo>
                  <a:lnTo>
                    <a:pt x="4339" y="2752"/>
                  </a:lnTo>
                  <a:close/>
                  <a:moveTo>
                    <a:pt x="4290" y="2331"/>
                  </a:moveTo>
                  <a:lnTo>
                    <a:pt x="4290" y="2331"/>
                  </a:lnTo>
                  <a:lnTo>
                    <a:pt x="4290" y="2331"/>
                  </a:lnTo>
                  <a:lnTo>
                    <a:pt x="4290" y="2331"/>
                  </a:lnTo>
                  <a:lnTo>
                    <a:pt x="4290" y="2331"/>
                  </a:lnTo>
                  <a:lnTo>
                    <a:pt x="4290" y="2331"/>
                  </a:lnTo>
                  <a:lnTo>
                    <a:pt x="4290" y="2331"/>
                  </a:lnTo>
                  <a:lnTo>
                    <a:pt x="4315" y="2305"/>
                  </a:lnTo>
                  <a:lnTo>
                    <a:pt x="4315" y="2305"/>
                  </a:lnTo>
                  <a:lnTo>
                    <a:pt x="4315" y="2305"/>
                  </a:lnTo>
                  <a:lnTo>
                    <a:pt x="4315" y="2305"/>
                  </a:lnTo>
                  <a:lnTo>
                    <a:pt x="4315" y="2305"/>
                  </a:lnTo>
                  <a:lnTo>
                    <a:pt x="4315" y="2305"/>
                  </a:lnTo>
                  <a:lnTo>
                    <a:pt x="4315" y="2305"/>
                  </a:lnTo>
                  <a:lnTo>
                    <a:pt x="4315" y="2305"/>
                  </a:lnTo>
                  <a:lnTo>
                    <a:pt x="4315" y="2305"/>
                  </a:lnTo>
                  <a:lnTo>
                    <a:pt x="4315" y="2305"/>
                  </a:lnTo>
                  <a:lnTo>
                    <a:pt x="4315" y="2305"/>
                  </a:lnTo>
                  <a:lnTo>
                    <a:pt x="4315" y="2305"/>
                  </a:lnTo>
                  <a:lnTo>
                    <a:pt x="4315" y="2305"/>
                  </a:lnTo>
                  <a:lnTo>
                    <a:pt x="4315" y="2281"/>
                  </a:lnTo>
                  <a:lnTo>
                    <a:pt x="4315" y="2281"/>
                  </a:lnTo>
                  <a:lnTo>
                    <a:pt x="4315" y="2281"/>
                  </a:lnTo>
                  <a:lnTo>
                    <a:pt x="4315" y="2281"/>
                  </a:lnTo>
                  <a:lnTo>
                    <a:pt x="4315" y="2281"/>
                  </a:lnTo>
                  <a:lnTo>
                    <a:pt x="4315" y="2281"/>
                  </a:lnTo>
                  <a:lnTo>
                    <a:pt x="4315" y="2305"/>
                  </a:lnTo>
                  <a:lnTo>
                    <a:pt x="4315" y="2305"/>
                  </a:lnTo>
                  <a:lnTo>
                    <a:pt x="4315" y="2305"/>
                  </a:lnTo>
                  <a:lnTo>
                    <a:pt x="4315" y="2305"/>
                  </a:lnTo>
                  <a:lnTo>
                    <a:pt x="4290" y="2305"/>
                  </a:lnTo>
                  <a:lnTo>
                    <a:pt x="4290" y="2305"/>
                  </a:lnTo>
                  <a:lnTo>
                    <a:pt x="4290" y="2305"/>
                  </a:lnTo>
                  <a:lnTo>
                    <a:pt x="4290" y="2305"/>
                  </a:lnTo>
                  <a:lnTo>
                    <a:pt x="4290" y="2305"/>
                  </a:lnTo>
                  <a:lnTo>
                    <a:pt x="4290" y="2305"/>
                  </a:lnTo>
                  <a:lnTo>
                    <a:pt x="4290" y="2305"/>
                  </a:lnTo>
                  <a:lnTo>
                    <a:pt x="4290" y="2331"/>
                  </a:lnTo>
                  <a:close/>
                  <a:moveTo>
                    <a:pt x="4315" y="2752"/>
                  </a:moveTo>
                  <a:lnTo>
                    <a:pt x="4315" y="2752"/>
                  </a:lnTo>
                  <a:lnTo>
                    <a:pt x="4315" y="2752"/>
                  </a:lnTo>
                  <a:lnTo>
                    <a:pt x="4315" y="2752"/>
                  </a:lnTo>
                  <a:lnTo>
                    <a:pt x="4315" y="2752"/>
                  </a:lnTo>
                  <a:lnTo>
                    <a:pt x="4315" y="2752"/>
                  </a:lnTo>
                  <a:lnTo>
                    <a:pt x="4315" y="2752"/>
                  </a:lnTo>
                  <a:lnTo>
                    <a:pt x="4315" y="2752"/>
                  </a:lnTo>
                  <a:lnTo>
                    <a:pt x="4315" y="2752"/>
                  </a:lnTo>
                  <a:lnTo>
                    <a:pt x="4315" y="2752"/>
                  </a:lnTo>
                  <a:lnTo>
                    <a:pt x="4315" y="2752"/>
                  </a:lnTo>
                  <a:lnTo>
                    <a:pt x="4315" y="2752"/>
                  </a:lnTo>
                  <a:lnTo>
                    <a:pt x="4315" y="2752"/>
                  </a:lnTo>
                  <a:lnTo>
                    <a:pt x="4290" y="2752"/>
                  </a:lnTo>
                  <a:lnTo>
                    <a:pt x="4290" y="2752"/>
                  </a:lnTo>
                  <a:lnTo>
                    <a:pt x="4290" y="2752"/>
                  </a:lnTo>
                  <a:lnTo>
                    <a:pt x="4290" y="2777"/>
                  </a:lnTo>
                  <a:lnTo>
                    <a:pt x="4290" y="2777"/>
                  </a:lnTo>
                  <a:lnTo>
                    <a:pt x="4290" y="2752"/>
                  </a:lnTo>
                  <a:lnTo>
                    <a:pt x="4290" y="2752"/>
                  </a:lnTo>
                  <a:lnTo>
                    <a:pt x="4315" y="2752"/>
                  </a:lnTo>
                  <a:lnTo>
                    <a:pt x="4315" y="2727"/>
                  </a:lnTo>
                  <a:lnTo>
                    <a:pt x="4315" y="2727"/>
                  </a:lnTo>
                  <a:lnTo>
                    <a:pt x="4290" y="2727"/>
                  </a:lnTo>
                  <a:lnTo>
                    <a:pt x="4290" y="2727"/>
                  </a:lnTo>
                  <a:lnTo>
                    <a:pt x="4290" y="2727"/>
                  </a:lnTo>
                  <a:lnTo>
                    <a:pt x="4290" y="2727"/>
                  </a:lnTo>
                  <a:lnTo>
                    <a:pt x="4290" y="2752"/>
                  </a:lnTo>
                  <a:lnTo>
                    <a:pt x="4290" y="2752"/>
                  </a:lnTo>
                  <a:lnTo>
                    <a:pt x="4290" y="2752"/>
                  </a:lnTo>
                  <a:lnTo>
                    <a:pt x="4290" y="2752"/>
                  </a:lnTo>
                  <a:lnTo>
                    <a:pt x="4290" y="2727"/>
                  </a:lnTo>
                  <a:lnTo>
                    <a:pt x="4290" y="2727"/>
                  </a:lnTo>
                  <a:lnTo>
                    <a:pt x="4290" y="2727"/>
                  </a:lnTo>
                  <a:lnTo>
                    <a:pt x="4290" y="2727"/>
                  </a:lnTo>
                  <a:lnTo>
                    <a:pt x="4290" y="2727"/>
                  </a:lnTo>
                  <a:lnTo>
                    <a:pt x="4290" y="2727"/>
                  </a:lnTo>
                  <a:lnTo>
                    <a:pt x="4290" y="2727"/>
                  </a:lnTo>
                  <a:lnTo>
                    <a:pt x="4290" y="2727"/>
                  </a:lnTo>
                  <a:lnTo>
                    <a:pt x="4290" y="2727"/>
                  </a:lnTo>
                  <a:lnTo>
                    <a:pt x="4290" y="2727"/>
                  </a:lnTo>
                  <a:lnTo>
                    <a:pt x="4290" y="2727"/>
                  </a:lnTo>
                  <a:lnTo>
                    <a:pt x="4290" y="2727"/>
                  </a:lnTo>
                  <a:lnTo>
                    <a:pt x="4265" y="2727"/>
                  </a:lnTo>
                  <a:lnTo>
                    <a:pt x="4265" y="2727"/>
                  </a:lnTo>
                  <a:lnTo>
                    <a:pt x="4265" y="2727"/>
                  </a:lnTo>
                  <a:lnTo>
                    <a:pt x="4265" y="2727"/>
                  </a:lnTo>
                  <a:lnTo>
                    <a:pt x="4265" y="2752"/>
                  </a:lnTo>
                  <a:lnTo>
                    <a:pt x="4265" y="2752"/>
                  </a:lnTo>
                  <a:lnTo>
                    <a:pt x="4265" y="2752"/>
                  </a:lnTo>
                  <a:lnTo>
                    <a:pt x="4265" y="2752"/>
                  </a:lnTo>
                  <a:lnTo>
                    <a:pt x="4265" y="2752"/>
                  </a:lnTo>
                  <a:lnTo>
                    <a:pt x="4265" y="2752"/>
                  </a:lnTo>
                  <a:lnTo>
                    <a:pt x="4265" y="2752"/>
                  </a:lnTo>
                  <a:lnTo>
                    <a:pt x="4265" y="2752"/>
                  </a:lnTo>
                  <a:lnTo>
                    <a:pt x="4265" y="2752"/>
                  </a:lnTo>
                  <a:lnTo>
                    <a:pt x="4265" y="2727"/>
                  </a:lnTo>
                  <a:lnTo>
                    <a:pt x="4265" y="2752"/>
                  </a:lnTo>
                  <a:lnTo>
                    <a:pt x="4265" y="2752"/>
                  </a:lnTo>
                  <a:lnTo>
                    <a:pt x="4265" y="2752"/>
                  </a:lnTo>
                  <a:lnTo>
                    <a:pt x="4265" y="2752"/>
                  </a:lnTo>
                  <a:lnTo>
                    <a:pt x="4265" y="2752"/>
                  </a:lnTo>
                  <a:lnTo>
                    <a:pt x="4265" y="2727"/>
                  </a:lnTo>
                  <a:lnTo>
                    <a:pt x="4265" y="2727"/>
                  </a:lnTo>
                  <a:lnTo>
                    <a:pt x="4265" y="2727"/>
                  </a:lnTo>
                  <a:lnTo>
                    <a:pt x="4265" y="2727"/>
                  </a:lnTo>
                  <a:lnTo>
                    <a:pt x="4265" y="2727"/>
                  </a:lnTo>
                  <a:lnTo>
                    <a:pt x="4265" y="2727"/>
                  </a:lnTo>
                  <a:lnTo>
                    <a:pt x="4265" y="2727"/>
                  </a:lnTo>
                  <a:lnTo>
                    <a:pt x="4265" y="2727"/>
                  </a:lnTo>
                  <a:lnTo>
                    <a:pt x="4240" y="2727"/>
                  </a:lnTo>
                  <a:lnTo>
                    <a:pt x="4240" y="2727"/>
                  </a:lnTo>
                  <a:lnTo>
                    <a:pt x="4240" y="2727"/>
                  </a:lnTo>
                  <a:lnTo>
                    <a:pt x="4240" y="2727"/>
                  </a:lnTo>
                  <a:lnTo>
                    <a:pt x="4240" y="2727"/>
                  </a:lnTo>
                  <a:lnTo>
                    <a:pt x="4240" y="2727"/>
                  </a:lnTo>
                  <a:lnTo>
                    <a:pt x="4240" y="2727"/>
                  </a:lnTo>
                  <a:lnTo>
                    <a:pt x="4240" y="2727"/>
                  </a:lnTo>
                  <a:lnTo>
                    <a:pt x="4240" y="2727"/>
                  </a:lnTo>
                  <a:lnTo>
                    <a:pt x="4240" y="2727"/>
                  </a:lnTo>
                  <a:lnTo>
                    <a:pt x="4240" y="2727"/>
                  </a:lnTo>
                  <a:lnTo>
                    <a:pt x="4240" y="2727"/>
                  </a:lnTo>
                  <a:lnTo>
                    <a:pt x="4240" y="2727"/>
                  </a:lnTo>
                  <a:lnTo>
                    <a:pt x="4240" y="2727"/>
                  </a:lnTo>
                  <a:lnTo>
                    <a:pt x="4240" y="2727"/>
                  </a:lnTo>
                  <a:lnTo>
                    <a:pt x="4240" y="2727"/>
                  </a:lnTo>
                  <a:lnTo>
                    <a:pt x="4240" y="2727"/>
                  </a:lnTo>
                  <a:lnTo>
                    <a:pt x="4240" y="2727"/>
                  </a:lnTo>
                  <a:lnTo>
                    <a:pt x="4240" y="2727"/>
                  </a:lnTo>
                  <a:lnTo>
                    <a:pt x="4240" y="2727"/>
                  </a:lnTo>
                  <a:lnTo>
                    <a:pt x="4216" y="2727"/>
                  </a:lnTo>
                  <a:lnTo>
                    <a:pt x="4216" y="2727"/>
                  </a:lnTo>
                  <a:lnTo>
                    <a:pt x="4216" y="2727"/>
                  </a:lnTo>
                  <a:lnTo>
                    <a:pt x="4216" y="2727"/>
                  </a:lnTo>
                  <a:lnTo>
                    <a:pt x="4216" y="2752"/>
                  </a:lnTo>
                  <a:lnTo>
                    <a:pt x="4240" y="2752"/>
                  </a:lnTo>
                  <a:lnTo>
                    <a:pt x="4240" y="2752"/>
                  </a:lnTo>
                  <a:lnTo>
                    <a:pt x="4240" y="2752"/>
                  </a:lnTo>
                  <a:lnTo>
                    <a:pt x="4216" y="2752"/>
                  </a:lnTo>
                  <a:lnTo>
                    <a:pt x="4216" y="2752"/>
                  </a:lnTo>
                  <a:lnTo>
                    <a:pt x="4216" y="2752"/>
                  </a:lnTo>
                  <a:lnTo>
                    <a:pt x="4240" y="2752"/>
                  </a:lnTo>
                  <a:lnTo>
                    <a:pt x="4240" y="2752"/>
                  </a:lnTo>
                  <a:lnTo>
                    <a:pt x="4240" y="2752"/>
                  </a:lnTo>
                  <a:lnTo>
                    <a:pt x="4240" y="2752"/>
                  </a:lnTo>
                  <a:lnTo>
                    <a:pt x="4240" y="2752"/>
                  </a:lnTo>
                  <a:lnTo>
                    <a:pt x="4240" y="2752"/>
                  </a:lnTo>
                  <a:lnTo>
                    <a:pt x="4240" y="2777"/>
                  </a:lnTo>
                  <a:lnTo>
                    <a:pt x="4216" y="2752"/>
                  </a:lnTo>
                  <a:lnTo>
                    <a:pt x="4216" y="2752"/>
                  </a:lnTo>
                  <a:lnTo>
                    <a:pt x="4216" y="2752"/>
                  </a:lnTo>
                  <a:lnTo>
                    <a:pt x="4216" y="2752"/>
                  </a:lnTo>
                  <a:lnTo>
                    <a:pt x="4216" y="2752"/>
                  </a:lnTo>
                  <a:lnTo>
                    <a:pt x="4216" y="2752"/>
                  </a:lnTo>
                  <a:lnTo>
                    <a:pt x="4216" y="2752"/>
                  </a:lnTo>
                  <a:lnTo>
                    <a:pt x="4216" y="2752"/>
                  </a:lnTo>
                  <a:lnTo>
                    <a:pt x="4190" y="2752"/>
                  </a:lnTo>
                  <a:lnTo>
                    <a:pt x="4190" y="2752"/>
                  </a:lnTo>
                  <a:lnTo>
                    <a:pt x="4190" y="2752"/>
                  </a:lnTo>
                  <a:lnTo>
                    <a:pt x="4190" y="2752"/>
                  </a:lnTo>
                  <a:lnTo>
                    <a:pt x="4190" y="2777"/>
                  </a:lnTo>
                  <a:lnTo>
                    <a:pt x="4190" y="2777"/>
                  </a:lnTo>
                  <a:lnTo>
                    <a:pt x="4190" y="2777"/>
                  </a:lnTo>
                  <a:lnTo>
                    <a:pt x="4190" y="2777"/>
                  </a:lnTo>
                  <a:lnTo>
                    <a:pt x="4190" y="2777"/>
                  </a:lnTo>
                  <a:lnTo>
                    <a:pt x="4216" y="2777"/>
                  </a:lnTo>
                  <a:lnTo>
                    <a:pt x="4216" y="2777"/>
                  </a:lnTo>
                  <a:lnTo>
                    <a:pt x="4216" y="2777"/>
                  </a:lnTo>
                  <a:lnTo>
                    <a:pt x="4216" y="2777"/>
                  </a:lnTo>
                  <a:lnTo>
                    <a:pt x="4216" y="2777"/>
                  </a:lnTo>
                  <a:lnTo>
                    <a:pt x="4216" y="2777"/>
                  </a:lnTo>
                  <a:lnTo>
                    <a:pt x="4216" y="2777"/>
                  </a:lnTo>
                  <a:lnTo>
                    <a:pt x="4216" y="2777"/>
                  </a:lnTo>
                  <a:lnTo>
                    <a:pt x="4216" y="2777"/>
                  </a:lnTo>
                  <a:lnTo>
                    <a:pt x="4216" y="2777"/>
                  </a:lnTo>
                  <a:lnTo>
                    <a:pt x="4190" y="2777"/>
                  </a:lnTo>
                  <a:lnTo>
                    <a:pt x="4190" y="2777"/>
                  </a:lnTo>
                  <a:lnTo>
                    <a:pt x="4190" y="2777"/>
                  </a:lnTo>
                  <a:lnTo>
                    <a:pt x="4190" y="2777"/>
                  </a:lnTo>
                  <a:lnTo>
                    <a:pt x="4190" y="2777"/>
                  </a:lnTo>
                  <a:lnTo>
                    <a:pt x="4190" y="2777"/>
                  </a:lnTo>
                  <a:lnTo>
                    <a:pt x="4190" y="2777"/>
                  </a:lnTo>
                  <a:lnTo>
                    <a:pt x="4190" y="2801"/>
                  </a:lnTo>
                  <a:lnTo>
                    <a:pt x="4190" y="2801"/>
                  </a:lnTo>
                  <a:lnTo>
                    <a:pt x="4190" y="2801"/>
                  </a:lnTo>
                  <a:lnTo>
                    <a:pt x="4190" y="2801"/>
                  </a:lnTo>
                  <a:lnTo>
                    <a:pt x="4190" y="2801"/>
                  </a:lnTo>
                  <a:lnTo>
                    <a:pt x="4190" y="2801"/>
                  </a:lnTo>
                  <a:lnTo>
                    <a:pt x="4190" y="2801"/>
                  </a:lnTo>
                  <a:lnTo>
                    <a:pt x="4190" y="2801"/>
                  </a:lnTo>
                  <a:lnTo>
                    <a:pt x="4216" y="2801"/>
                  </a:lnTo>
                  <a:lnTo>
                    <a:pt x="4216" y="2827"/>
                  </a:lnTo>
                  <a:lnTo>
                    <a:pt x="4216" y="2827"/>
                  </a:lnTo>
                  <a:lnTo>
                    <a:pt x="4240" y="2827"/>
                  </a:lnTo>
                  <a:lnTo>
                    <a:pt x="4240" y="2827"/>
                  </a:lnTo>
                  <a:lnTo>
                    <a:pt x="4240" y="2801"/>
                  </a:lnTo>
                  <a:lnTo>
                    <a:pt x="4240" y="2801"/>
                  </a:lnTo>
                  <a:lnTo>
                    <a:pt x="4240" y="2801"/>
                  </a:lnTo>
                  <a:lnTo>
                    <a:pt x="4240" y="2801"/>
                  </a:lnTo>
                  <a:lnTo>
                    <a:pt x="4240" y="2801"/>
                  </a:lnTo>
                  <a:lnTo>
                    <a:pt x="4240" y="2801"/>
                  </a:lnTo>
                  <a:lnTo>
                    <a:pt x="4240" y="2801"/>
                  </a:lnTo>
                  <a:lnTo>
                    <a:pt x="4240" y="2801"/>
                  </a:lnTo>
                  <a:lnTo>
                    <a:pt x="4240" y="2801"/>
                  </a:lnTo>
                  <a:lnTo>
                    <a:pt x="4240" y="2801"/>
                  </a:lnTo>
                  <a:lnTo>
                    <a:pt x="4240" y="2801"/>
                  </a:lnTo>
                  <a:lnTo>
                    <a:pt x="4240" y="2801"/>
                  </a:lnTo>
                  <a:lnTo>
                    <a:pt x="4240" y="2801"/>
                  </a:lnTo>
                  <a:lnTo>
                    <a:pt x="4240" y="2801"/>
                  </a:lnTo>
                  <a:lnTo>
                    <a:pt x="4240" y="2777"/>
                  </a:lnTo>
                  <a:lnTo>
                    <a:pt x="4240" y="2777"/>
                  </a:lnTo>
                  <a:lnTo>
                    <a:pt x="4240" y="2777"/>
                  </a:lnTo>
                  <a:lnTo>
                    <a:pt x="4240" y="2777"/>
                  </a:lnTo>
                  <a:lnTo>
                    <a:pt x="4265" y="2777"/>
                  </a:lnTo>
                  <a:lnTo>
                    <a:pt x="4265" y="2777"/>
                  </a:lnTo>
                  <a:lnTo>
                    <a:pt x="4265" y="2777"/>
                  </a:lnTo>
                  <a:lnTo>
                    <a:pt x="4265" y="2801"/>
                  </a:lnTo>
                  <a:lnTo>
                    <a:pt x="4265" y="2801"/>
                  </a:lnTo>
                  <a:lnTo>
                    <a:pt x="4265" y="2801"/>
                  </a:lnTo>
                  <a:lnTo>
                    <a:pt x="4265" y="2801"/>
                  </a:lnTo>
                  <a:lnTo>
                    <a:pt x="4265" y="2801"/>
                  </a:lnTo>
                  <a:lnTo>
                    <a:pt x="4265" y="2801"/>
                  </a:lnTo>
                  <a:lnTo>
                    <a:pt x="4265" y="2801"/>
                  </a:lnTo>
                  <a:lnTo>
                    <a:pt x="4265" y="2801"/>
                  </a:lnTo>
                  <a:lnTo>
                    <a:pt x="4265" y="2801"/>
                  </a:lnTo>
                  <a:lnTo>
                    <a:pt x="4265" y="2801"/>
                  </a:lnTo>
                  <a:lnTo>
                    <a:pt x="4265" y="2801"/>
                  </a:lnTo>
                  <a:lnTo>
                    <a:pt x="4265" y="2801"/>
                  </a:lnTo>
                  <a:lnTo>
                    <a:pt x="4265" y="2801"/>
                  </a:lnTo>
                  <a:lnTo>
                    <a:pt x="4290" y="2801"/>
                  </a:lnTo>
                  <a:lnTo>
                    <a:pt x="4290" y="2801"/>
                  </a:lnTo>
                  <a:lnTo>
                    <a:pt x="4290" y="2801"/>
                  </a:lnTo>
                  <a:lnTo>
                    <a:pt x="4290" y="2801"/>
                  </a:lnTo>
                  <a:lnTo>
                    <a:pt x="4290" y="2801"/>
                  </a:lnTo>
                  <a:lnTo>
                    <a:pt x="4290" y="2801"/>
                  </a:lnTo>
                  <a:lnTo>
                    <a:pt x="4290" y="2777"/>
                  </a:lnTo>
                  <a:lnTo>
                    <a:pt x="4290" y="2777"/>
                  </a:lnTo>
                  <a:lnTo>
                    <a:pt x="4290" y="2777"/>
                  </a:lnTo>
                  <a:lnTo>
                    <a:pt x="4290" y="2777"/>
                  </a:lnTo>
                  <a:lnTo>
                    <a:pt x="4265" y="2777"/>
                  </a:lnTo>
                  <a:lnTo>
                    <a:pt x="4265" y="2777"/>
                  </a:lnTo>
                  <a:lnTo>
                    <a:pt x="4265" y="2777"/>
                  </a:lnTo>
                  <a:lnTo>
                    <a:pt x="4265" y="2777"/>
                  </a:lnTo>
                  <a:lnTo>
                    <a:pt x="4265" y="2777"/>
                  </a:lnTo>
                  <a:lnTo>
                    <a:pt x="4290" y="2777"/>
                  </a:lnTo>
                  <a:lnTo>
                    <a:pt x="4290" y="2777"/>
                  </a:lnTo>
                  <a:lnTo>
                    <a:pt x="4290" y="2777"/>
                  </a:lnTo>
                  <a:lnTo>
                    <a:pt x="4290" y="2777"/>
                  </a:lnTo>
                  <a:lnTo>
                    <a:pt x="4290" y="2777"/>
                  </a:lnTo>
                  <a:lnTo>
                    <a:pt x="4290" y="2777"/>
                  </a:lnTo>
                  <a:lnTo>
                    <a:pt x="4290" y="2777"/>
                  </a:lnTo>
                  <a:lnTo>
                    <a:pt x="4290" y="2777"/>
                  </a:lnTo>
                  <a:lnTo>
                    <a:pt x="4290" y="2752"/>
                  </a:lnTo>
                  <a:lnTo>
                    <a:pt x="4290" y="2777"/>
                  </a:lnTo>
                  <a:lnTo>
                    <a:pt x="4290" y="2752"/>
                  </a:lnTo>
                  <a:lnTo>
                    <a:pt x="4290" y="2752"/>
                  </a:lnTo>
                  <a:lnTo>
                    <a:pt x="4290" y="2752"/>
                  </a:lnTo>
                  <a:lnTo>
                    <a:pt x="4290" y="2752"/>
                  </a:lnTo>
                  <a:lnTo>
                    <a:pt x="4290" y="2752"/>
                  </a:lnTo>
                  <a:lnTo>
                    <a:pt x="4290" y="2777"/>
                  </a:lnTo>
                  <a:lnTo>
                    <a:pt x="4290" y="2777"/>
                  </a:lnTo>
                  <a:lnTo>
                    <a:pt x="4290" y="2777"/>
                  </a:lnTo>
                  <a:lnTo>
                    <a:pt x="4290" y="2777"/>
                  </a:lnTo>
                  <a:lnTo>
                    <a:pt x="4290" y="2777"/>
                  </a:lnTo>
                  <a:lnTo>
                    <a:pt x="4315" y="2777"/>
                  </a:lnTo>
                  <a:lnTo>
                    <a:pt x="4315" y="2777"/>
                  </a:lnTo>
                  <a:lnTo>
                    <a:pt x="4315" y="2777"/>
                  </a:lnTo>
                  <a:lnTo>
                    <a:pt x="4315" y="2777"/>
                  </a:lnTo>
                  <a:lnTo>
                    <a:pt x="4315" y="2777"/>
                  </a:lnTo>
                  <a:lnTo>
                    <a:pt x="4315" y="2777"/>
                  </a:lnTo>
                  <a:lnTo>
                    <a:pt x="4315" y="2777"/>
                  </a:lnTo>
                  <a:lnTo>
                    <a:pt x="4315" y="2777"/>
                  </a:lnTo>
                  <a:lnTo>
                    <a:pt x="4315" y="2777"/>
                  </a:lnTo>
                  <a:lnTo>
                    <a:pt x="4315" y="2752"/>
                  </a:lnTo>
                  <a:close/>
                  <a:moveTo>
                    <a:pt x="4265" y="2628"/>
                  </a:moveTo>
                  <a:lnTo>
                    <a:pt x="4265" y="2628"/>
                  </a:lnTo>
                  <a:lnTo>
                    <a:pt x="4265" y="2628"/>
                  </a:lnTo>
                  <a:lnTo>
                    <a:pt x="4265" y="2628"/>
                  </a:lnTo>
                  <a:lnTo>
                    <a:pt x="4290" y="2628"/>
                  </a:lnTo>
                  <a:lnTo>
                    <a:pt x="4290" y="2628"/>
                  </a:lnTo>
                  <a:lnTo>
                    <a:pt x="4290" y="2628"/>
                  </a:lnTo>
                  <a:lnTo>
                    <a:pt x="4290" y="2628"/>
                  </a:lnTo>
                  <a:lnTo>
                    <a:pt x="4290" y="2628"/>
                  </a:lnTo>
                  <a:lnTo>
                    <a:pt x="4290" y="2628"/>
                  </a:lnTo>
                  <a:lnTo>
                    <a:pt x="4290" y="2628"/>
                  </a:lnTo>
                  <a:lnTo>
                    <a:pt x="4290" y="2628"/>
                  </a:lnTo>
                  <a:lnTo>
                    <a:pt x="4290" y="2628"/>
                  </a:lnTo>
                  <a:lnTo>
                    <a:pt x="4290" y="2628"/>
                  </a:lnTo>
                  <a:lnTo>
                    <a:pt x="4290" y="2628"/>
                  </a:lnTo>
                  <a:lnTo>
                    <a:pt x="4290" y="2628"/>
                  </a:lnTo>
                  <a:lnTo>
                    <a:pt x="4265" y="2603"/>
                  </a:lnTo>
                  <a:lnTo>
                    <a:pt x="4265" y="2603"/>
                  </a:lnTo>
                  <a:lnTo>
                    <a:pt x="4265" y="2628"/>
                  </a:lnTo>
                  <a:close/>
                  <a:moveTo>
                    <a:pt x="4315" y="2628"/>
                  </a:moveTo>
                  <a:lnTo>
                    <a:pt x="4290" y="2628"/>
                  </a:lnTo>
                  <a:lnTo>
                    <a:pt x="4315" y="2628"/>
                  </a:lnTo>
                  <a:close/>
                  <a:moveTo>
                    <a:pt x="4488" y="2504"/>
                  </a:moveTo>
                  <a:lnTo>
                    <a:pt x="4488" y="2504"/>
                  </a:lnTo>
                  <a:lnTo>
                    <a:pt x="4488" y="2504"/>
                  </a:lnTo>
                  <a:lnTo>
                    <a:pt x="4488" y="2504"/>
                  </a:lnTo>
                  <a:lnTo>
                    <a:pt x="4463" y="2504"/>
                  </a:lnTo>
                  <a:lnTo>
                    <a:pt x="4463" y="2504"/>
                  </a:lnTo>
                  <a:lnTo>
                    <a:pt x="4463" y="2504"/>
                  </a:lnTo>
                  <a:lnTo>
                    <a:pt x="4488" y="2504"/>
                  </a:lnTo>
                  <a:close/>
                  <a:moveTo>
                    <a:pt x="4712" y="2231"/>
                  </a:moveTo>
                  <a:lnTo>
                    <a:pt x="4712" y="2231"/>
                  </a:lnTo>
                  <a:lnTo>
                    <a:pt x="4712" y="2231"/>
                  </a:lnTo>
                  <a:lnTo>
                    <a:pt x="4712" y="2231"/>
                  </a:lnTo>
                  <a:lnTo>
                    <a:pt x="4712" y="2231"/>
                  </a:lnTo>
                  <a:lnTo>
                    <a:pt x="4712" y="2231"/>
                  </a:lnTo>
                  <a:lnTo>
                    <a:pt x="4712" y="2231"/>
                  </a:lnTo>
                  <a:lnTo>
                    <a:pt x="4736" y="2231"/>
                  </a:lnTo>
                  <a:lnTo>
                    <a:pt x="4712" y="2231"/>
                  </a:lnTo>
                  <a:lnTo>
                    <a:pt x="4712" y="2231"/>
                  </a:lnTo>
                  <a:lnTo>
                    <a:pt x="4712" y="2206"/>
                  </a:lnTo>
                  <a:lnTo>
                    <a:pt x="4712" y="2206"/>
                  </a:lnTo>
                  <a:lnTo>
                    <a:pt x="4712" y="2206"/>
                  </a:lnTo>
                  <a:lnTo>
                    <a:pt x="4712" y="2206"/>
                  </a:lnTo>
                  <a:lnTo>
                    <a:pt x="4712" y="2231"/>
                  </a:lnTo>
                  <a:lnTo>
                    <a:pt x="4712" y="2206"/>
                  </a:lnTo>
                  <a:lnTo>
                    <a:pt x="4712" y="2206"/>
                  </a:lnTo>
                  <a:lnTo>
                    <a:pt x="4712" y="2206"/>
                  </a:lnTo>
                  <a:lnTo>
                    <a:pt x="4712" y="2206"/>
                  </a:lnTo>
                  <a:lnTo>
                    <a:pt x="4712" y="2206"/>
                  </a:lnTo>
                  <a:lnTo>
                    <a:pt x="4712" y="2206"/>
                  </a:lnTo>
                  <a:lnTo>
                    <a:pt x="4712" y="2231"/>
                  </a:lnTo>
                  <a:lnTo>
                    <a:pt x="4712" y="2231"/>
                  </a:lnTo>
                  <a:lnTo>
                    <a:pt x="4712" y="2206"/>
                  </a:lnTo>
                  <a:lnTo>
                    <a:pt x="4712" y="2206"/>
                  </a:lnTo>
                  <a:lnTo>
                    <a:pt x="4712" y="2231"/>
                  </a:lnTo>
                  <a:close/>
                  <a:moveTo>
                    <a:pt x="4736" y="2305"/>
                  </a:moveTo>
                  <a:lnTo>
                    <a:pt x="4736" y="2305"/>
                  </a:lnTo>
                  <a:lnTo>
                    <a:pt x="4736" y="2305"/>
                  </a:lnTo>
                  <a:lnTo>
                    <a:pt x="4736" y="2305"/>
                  </a:lnTo>
                  <a:lnTo>
                    <a:pt x="4736" y="2305"/>
                  </a:lnTo>
                  <a:lnTo>
                    <a:pt x="4736" y="2305"/>
                  </a:lnTo>
                  <a:lnTo>
                    <a:pt x="4736" y="2305"/>
                  </a:lnTo>
                  <a:lnTo>
                    <a:pt x="4736" y="2305"/>
                  </a:lnTo>
                  <a:lnTo>
                    <a:pt x="4736" y="2331"/>
                  </a:lnTo>
                  <a:lnTo>
                    <a:pt x="4736" y="2331"/>
                  </a:lnTo>
                  <a:lnTo>
                    <a:pt x="4736" y="2331"/>
                  </a:lnTo>
                  <a:lnTo>
                    <a:pt x="4736" y="2331"/>
                  </a:lnTo>
                  <a:lnTo>
                    <a:pt x="4736" y="2305"/>
                  </a:lnTo>
                  <a:lnTo>
                    <a:pt x="4736" y="2331"/>
                  </a:lnTo>
                  <a:lnTo>
                    <a:pt x="4736" y="2331"/>
                  </a:lnTo>
                  <a:lnTo>
                    <a:pt x="4736" y="2331"/>
                  </a:lnTo>
                  <a:lnTo>
                    <a:pt x="4736" y="2331"/>
                  </a:lnTo>
                  <a:lnTo>
                    <a:pt x="4736" y="2331"/>
                  </a:lnTo>
                  <a:lnTo>
                    <a:pt x="4736" y="2331"/>
                  </a:lnTo>
                  <a:lnTo>
                    <a:pt x="4736" y="2331"/>
                  </a:lnTo>
                  <a:lnTo>
                    <a:pt x="4736" y="2331"/>
                  </a:lnTo>
                  <a:lnTo>
                    <a:pt x="4736" y="2331"/>
                  </a:lnTo>
                  <a:lnTo>
                    <a:pt x="4736" y="2305"/>
                  </a:lnTo>
                  <a:lnTo>
                    <a:pt x="4736" y="2305"/>
                  </a:lnTo>
                  <a:lnTo>
                    <a:pt x="4736" y="2305"/>
                  </a:lnTo>
                  <a:lnTo>
                    <a:pt x="4736" y="2305"/>
                  </a:lnTo>
                  <a:lnTo>
                    <a:pt x="4761" y="2305"/>
                  </a:lnTo>
                  <a:lnTo>
                    <a:pt x="4761" y="2281"/>
                  </a:lnTo>
                  <a:lnTo>
                    <a:pt x="4761" y="2281"/>
                  </a:lnTo>
                  <a:lnTo>
                    <a:pt x="4761" y="2281"/>
                  </a:lnTo>
                  <a:lnTo>
                    <a:pt x="4736" y="2281"/>
                  </a:lnTo>
                  <a:lnTo>
                    <a:pt x="4736" y="2281"/>
                  </a:lnTo>
                  <a:lnTo>
                    <a:pt x="4736" y="2281"/>
                  </a:lnTo>
                  <a:lnTo>
                    <a:pt x="4736" y="2281"/>
                  </a:lnTo>
                  <a:lnTo>
                    <a:pt x="4736" y="2281"/>
                  </a:lnTo>
                  <a:lnTo>
                    <a:pt x="4736" y="2281"/>
                  </a:lnTo>
                  <a:lnTo>
                    <a:pt x="4761" y="2281"/>
                  </a:lnTo>
                  <a:lnTo>
                    <a:pt x="4761" y="2281"/>
                  </a:lnTo>
                  <a:lnTo>
                    <a:pt x="4761" y="2281"/>
                  </a:lnTo>
                  <a:lnTo>
                    <a:pt x="4761" y="2281"/>
                  </a:lnTo>
                  <a:lnTo>
                    <a:pt x="4761" y="2281"/>
                  </a:lnTo>
                  <a:lnTo>
                    <a:pt x="4761" y="2281"/>
                  </a:lnTo>
                  <a:lnTo>
                    <a:pt x="4761" y="2281"/>
                  </a:lnTo>
                  <a:lnTo>
                    <a:pt x="4761" y="2281"/>
                  </a:lnTo>
                  <a:lnTo>
                    <a:pt x="4761" y="2256"/>
                  </a:lnTo>
                  <a:lnTo>
                    <a:pt x="4761" y="2256"/>
                  </a:lnTo>
                  <a:lnTo>
                    <a:pt x="4761" y="2256"/>
                  </a:lnTo>
                  <a:lnTo>
                    <a:pt x="4736" y="2256"/>
                  </a:lnTo>
                  <a:lnTo>
                    <a:pt x="4736" y="2281"/>
                  </a:lnTo>
                  <a:lnTo>
                    <a:pt x="4736" y="2256"/>
                  </a:lnTo>
                  <a:lnTo>
                    <a:pt x="4736" y="2256"/>
                  </a:lnTo>
                  <a:lnTo>
                    <a:pt x="4736" y="2256"/>
                  </a:lnTo>
                  <a:lnTo>
                    <a:pt x="4736" y="2281"/>
                  </a:lnTo>
                  <a:lnTo>
                    <a:pt x="4736" y="2281"/>
                  </a:lnTo>
                  <a:lnTo>
                    <a:pt x="4736" y="2281"/>
                  </a:lnTo>
                  <a:lnTo>
                    <a:pt x="4736" y="2281"/>
                  </a:lnTo>
                  <a:lnTo>
                    <a:pt x="4736" y="2281"/>
                  </a:lnTo>
                  <a:lnTo>
                    <a:pt x="4736" y="2281"/>
                  </a:lnTo>
                  <a:lnTo>
                    <a:pt x="4736" y="2256"/>
                  </a:lnTo>
                  <a:lnTo>
                    <a:pt x="4736" y="2281"/>
                  </a:lnTo>
                  <a:lnTo>
                    <a:pt x="4736" y="2281"/>
                  </a:lnTo>
                  <a:lnTo>
                    <a:pt x="4736" y="2281"/>
                  </a:lnTo>
                  <a:lnTo>
                    <a:pt x="4736" y="2281"/>
                  </a:lnTo>
                  <a:lnTo>
                    <a:pt x="4736" y="2281"/>
                  </a:lnTo>
                  <a:lnTo>
                    <a:pt x="4736" y="2281"/>
                  </a:lnTo>
                  <a:lnTo>
                    <a:pt x="4736" y="2281"/>
                  </a:lnTo>
                  <a:lnTo>
                    <a:pt x="4736" y="2281"/>
                  </a:lnTo>
                  <a:lnTo>
                    <a:pt x="4736" y="2281"/>
                  </a:lnTo>
                  <a:lnTo>
                    <a:pt x="4736" y="2281"/>
                  </a:lnTo>
                  <a:lnTo>
                    <a:pt x="4736" y="2281"/>
                  </a:lnTo>
                  <a:lnTo>
                    <a:pt x="4736" y="2281"/>
                  </a:lnTo>
                  <a:lnTo>
                    <a:pt x="4736" y="2305"/>
                  </a:lnTo>
                  <a:close/>
                  <a:moveTo>
                    <a:pt x="4712" y="2355"/>
                  </a:moveTo>
                  <a:lnTo>
                    <a:pt x="4712" y="2355"/>
                  </a:lnTo>
                  <a:lnTo>
                    <a:pt x="4712" y="2355"/>
                  </a:lnTo>
                  <a:lnTo>
                    <a:pt x="4712" y="2355"/>
                  </a:lnTo>
                  <a:lnTo>
                    <a:pt x="4712" y="2355"/>
                  </a:lnTo>
                  <a:lnTo>
                    <a:pt x="4712" y="2355"/>
                  </a:lnTo>
                  <a:lnTo>
                    <a:pt x="4712" y="2380"/>
                  </a:lnTo>
                  <a:lnTo>
                    <a:pt x="4712" y="2380"/>
                  </a:lnTo>
                  <a:lnTo>
                    <a:pt x="4712" y="2380"/>
                  </a:lnTo>
                  <a:lnTo>
                    <a:pt x="4712" y="2355"/>
                  </a:lnTo>
                  <a:lnTo>
                    <a:pt x="4712" y="2355"/>
                  </a:lnTo>
                  <a:lnTo>
                    <a:pt x="4712" y="2355"/>
                  </a:lnTo>
                  <a:lnTo>
                    <a:pt x="4712" y="2355"/>
                  </a:lnTo>
                  <a:lnTo>
                    <a:pt x="4712" y="2355"/>
                  </a:lnTo>
                  <a:lnTo>
                    <a:pt x="4712" y="2355"/>
                  </a:lnTo>
                  <a:lnTo>
                    <a:pt x="4736" y="2355"/>
                  </a:lnTo>
                  <a:lnTo>
                    <a:pt x="4736" y="2355"/>
                  </a:lnTo>
                  <a:lnTo>
                    <a:pt x="4736" y="2355"/>
                  </a:lnTo>
                  <a:lnTo>
                    <a:pt x="4736" y="2355"/>
                  </a:lnTo>
                  <a:lnTo>
                    <a:pt x="4736" y="2355"/>
                  </a:lnTo>
                  <a:lnTo>
                    <a:pt x="4736" y="2355"/>
                  </a:lnTo>
                  <a:lnTo>
                    <a:pt x="4736" y="2355"/>
                  </a:lnTo>
                  <a:lnTo>
                    <a:pt x="4712" y="2331"/>
                  </a:lnTo>
                  <a:lnTo>
                    <a:pt x="4712" y="2331"/>
                  </a:lnTo>
                  <a:lnTo>
                    <a:pt x="4712" y="2331"/>
                  </a:lnTo>
                  <a:lnTo>
                    <a:pt x="4712" y="2331"/>
                  </a:lnTo>
                  <a:lnTo>
                    <a:pt x="4712" y="2355"/>
                  </a:lnTo>
                  <a:close/>
                  <a:moveTo>
                    <a:pt x="4712" y="2355"/>
                  </a:moveTo>
                  <a:lnTo>
                    <a:pt x="4712" y="2355"/>
                  </a:lnTo>
                  <a:lnTo>
                    <a:pt x="4712" y="2355"/>
                  </a:lnTo>
                  <a:lnTo>
                    <a:pt x="4712" y="2355"/>
                  </a:lnTo>
                  <a:lnTo>
                    <a:pt x="4712" y="2355"/>
                  </a:lnTo>
                  <a:lnTo>
                    <a:pt x="4712" y="2355"/>
                  </a:lnTo>
                  <a:lnTo>
                    <a:pt x="4712" y="2355"/>
                  </a:lnTo>
                  <a:lnTo>
                    <a:pt x="4712" y="2355"/>
                  </a:lnTo>
                  <a:lnTo>
                    <a:pt x="4712" y="2331"/>
                  </a:lnTo>
                  <a:lnTo>
                    <a:pt x="4712" y="2331"/>
                  </a:lnTo>
                  <a:lnTo>
                    <a:pt x="4712" y="2331"/>
                  </a:lnTo>
                  <a:lnTo>
                    <a:pt x="4712" y="2331"/>
                  </a:lnTo>
                  <a:lnTo>
                    <a:pt x="4712" y="2331"/>
                  </a:lnTo>
                  <a:lnTo>
                    <a:pt x="4712" y="2331"/>
                  </a:lnTo>
                  <a:lnTo>
                    <a:pt x="4712" y="2331"/>
                  </a:lnTo>
                  <a:lnTo>
                    <a:pt x="4712" y="2355"/>
                  </a:lnTo>
                  <a:lnTo>
                    <a:pt x="4712" y="2355"/>
                  </a:lnTo>
                  <a:lnTo>
                    <a:pt x="4712" y="2331"/>
                  </a:lnTo>
                  <a:lnTo>
                    <a:pt x="4712" y="2331"/>
                  </a:lnTo>
                  <a:lnTo>
                    <a:pt x="4686" y="2355"/>
                  </a:lnTo>
                  <a:lnTo>
                    <a:pt x="4686" y="2355"/>
                  </a:lnTo>
                  <a:lnTo>
                    <a:pt x="4686" y="2355"/>
                  </a:lnTo>
                  <a:lnTo>
                    <a:pt x="4712" y="2355"/>
                  </a:lnTo>
                  <a:lnTo>
                    <a:pt x="4686" y="2355"/>
                  </a:lnTo>
                  <a:lnTo>
                    <a:pt x="4686" y="2355"/>
                  </a:lnTo>
                  <a:lnTo>
                    <a:pt x="4686" y="2355"/>
                  </a:lnTo>
                  <a:lnTo>
                    <a:pt x="4686" y="2355"/>
                  </a:lnTo>
                  <a:lnTo>
                    <a:pt x="4686" y="2355"/>
                  </a:lnTo>
                  <a:lnTo>
                    <a:pt x="4712" y="2355"/>
                  </a:lnTo>
                  <a:lnTo>
                    <a:pt x="4686" y="2355"/>
                  </a:lnTo>
                  <a:lnTo>
                    <a:pt x="4686" y="2355"/>
                  </a:lnTo>
                  <a:lnTo>
                    <a:pt x="4686" y="2355"/>
                  </a:lnTo>
                  <a:lnTo>
                    <a:pt x="4686" y="2380"/>
                  </a:lnTo>
                  <a:lnTo>
                    <a:pt x="4686" y="2380"/>
                  </a:lnTo>
                  <a:lnTo>
                    <a:pt x="4712" y="2355"/>
                  </a:lnTo>
                  <a:close/>
                  <a:moveTo>
                    <a:pt x="4712" y="2206"/>
                  </a:moveTo>
                  <a:lnTo>
                    <a:pt x="4712" y="2206"/>
                  </a:lnTo>
                  <a:lnTo>
                    <a:pt x="4712" y="2206"/>
                  </a:lnTo>
                  <a:lnTo>
                    <a:pt x="4712" y="2206"/>
                  </a:lnTo>
                  <a:lnTo>
                    <a:pt x="4712" y="2206"/>
                  </a:lnTo>
                  <a:lnTo>
                    <a:pt x="4712" y="2206"/>
                  </a:lnTo>
                  <a:lnTo>
                    <a:pt x="4712" y="2206"/>
                  </a:lnTo>
                  <a:lnTo>
                    <a:pt x="4712" y="2206"/>
                  </a:lnTo>
                  <a:lnTo>
                    <a:pt x="4712" y="2181"/>
                  </a:lnTo>
                  <a:lnTo>
                    <a:pt x="4712" y="2181"/>
                  </a:lnTo>
                  <a:lnTo>
                    <a:pt x="4712" y="2181"/>
                  </a:lnTo>
                  <a:lnTo>
                    <a:pt x="4712" y="2181"/>
                  </a:lnTo>
                  <a:lnTo>
                    <a:pt x="4686" y="2181"/>
                  </a:lnTo>
                  <a:lnTo>
                    <a:pt x="4686" y="2181"/>
                  </a:lnTo>
                  <a:lnTo>
                    <a:pt x="4686" y="2181"/>
                  </a:lnTo>
                  <a:lnTo>
                    <a:pt x="4686" y="2181"/>
                  </a:lnTo>
                  <a:lnTo>
                    <a:pt x="4686" y="2181"/>
                  </a:lnTo>
                  <a:lnTo>
                    <a:pt x="4686" y="2181"/>
                  </a:lnTo>
                  <a:lnTo>
                    <a:pt x="4686" y="2181"/>
                  </a:lnTo>
                  <a:lnTo>
                    <a:pt x="4686" y="2206"/>
                  </a:lnTo>
                  <a:lnTo>
                    <a:pt x="4686" y="2206"/>
                  </a:lnTo>
                  <a:lnTo>
                    <a:pt x="4686" y="2206"/>
                  </a:lnTo>
                  <a:lnTo>
                    <a:pt x="4686" y="2206"/>
                  </a:lnTo>
                  <a:lnTo>
                    <a:pt x="4686" y="2206"/>
                  </a:lnTo>
                  <a:lnTo>
                    <a:pt x="4686" y="2206"/>
                  </a:lnTo>
                  <a:lnTo>
                    <a:pt x="4686" y="2206"/>
                  </a:lnTo>
                  <a:lnTo>
                    <a:pt x="4712" y="2206"/>
                  </a:lnTo>
                  <a:close/>
                  <a:moveTo>
                    <a:pt x="4686" y="2231"/>
                  </a:moveTo>
                  <a:lnTo>
                    <a:pt x="4686" y="2231"/>
                  </a:lnTo>
                  <a:lnTo>
                    <a:pt x="4686" y="2231"/>
                  </a:lnTo>
                  <a:lnTo>
                    <a:pt x="4686" y="2231"/>
                  </a:lnTo>
                  <a:lnTo>
                    <a:pt x="4686" y="2231"/>
                  </a:lnTo>
                  <a:lnTo>
                    <a:pt x="4686" y="2231"/>
                  </a:lnTo>
                  <a:lnTo>
                    <a:pt x="4686" y="2231"/>
                  </a:lnTo>
                  <a:lnTo>
                    <a:pt x="4686" y="2231"/>
                  </a:lnTo>
                  <a:lnTo>
                    <a:pt x="4686" y="2231"/>
                  </a:lnTo>
                  <a:lnTo>
                    <a:pt x="4686" y="2231"/>
                  </a:lnTo>
                  <a:lnTo>
                    <a:pt x="4686" y="2231"/>
                  </a:lnTo>
                  <a:lnTo>
                    <a:pt x="4686" y="2231"/>
                  </a:lnTo>
                  <a:lnTo>
                    <a:pt x="4686" y="2231"/>
                  </a:lnTo>
                  <a:lnTo>
                    <a:pt x="4686" y="2206"/>
                  </a:lnTo>
                  <a:lnTo>
                    <a:pt x="4686" y="2206"/>
                  </a:lnTo>
                  <a:lnTo>
                    <a:pt x="4686" y="2206"/>
                  </a:lnTo>
                  <a:lnTo>
                    <a:pt x="4686" y="2206"/>
                  </a:lnTo>
                  <a:lnTo>
                    <a:pt x="4686" y="2206"/>
                  </a:lnTo>
                  <a:lnTo>
                    <a:pt x="4686" y="2206"/>
                  </a:lnTo>
                  <a:lnTo>
                    <a:pt x="4686" y="2206"/>
                  </a:lnTo>
                  <a:lnTo>
                    <a:pt x="4686" y="2231"/>
                  </a:lnTo>
                  <a:close/>
                  <a:moveTo>
                    <a:pt x="4091" y="3124"/>
                  </a:moveTo>
                  <a:lnTo>
                    <a:pt x="4091" y="3124"/>
                  </a:lnTo>
                  <a:lnTo>
                    <a:pt x="4091" y="3124"/>
                  </a:lnTo>
                  <a:lnTo>
                    <a:pt x="4091" y="3124"/>
                  </a:lnTo>
                  <a:lnTo>
                    <a:pt x="4091" y="3124"/>
                  </a:lnTo>
                  <a:lnTo>
                    <a:pt x="4067" y="3124"/>
                  </a:lnTo>
                  <a:lnTo>
                    <a:pt x="4091" y="3124"/>
                  </a:lnTo>
                  <a:lnTo>
                    <a:pt x="4091" y="3124"/>
                  </a:lnTo>
                  <a:lnTo>
                    <a:pt x="4091" y="3124"/>
                  </a:lnTo>
                  <a:lnTo>
                    <a:pt x="4091" y="3124"/>
                  </a:lnTo>
                  <a:lnTo>
                    <a:pt x="4091" y="3124"/>
                  </a:lnTo>
                  <a:lnTo>
                    <a:pt x="4091" y="3124"/>
                  </a:lnTo>
                  <a:lnTo>
                    <a:pt x="4091" y="3124"/>
                  </a:lnTo>
                  <a:lnTo>
                    <a:pt x="4091" y="3124"/>
                  </a:lnTo>
                  <a:lnTo>
                    <a:pt x="4117" y="3124"/>
                  </a:lnTo>
                  <a:lnTo>
                    <a:pt x="4117" y="3124"/>
                  </a:lnTo>
                  <a:lnTo>
                    <a:pt x="4117" y="3124"/>
                  </a:lnTo>
                  <a:lnTo>
                    <a:pt x="4091" y="3124"/>
                  </a:lnTo>
                  <a:close/>
                  <a:moveTo>
                    <a:pt x="4265" y="2827"/>
                  </a:moveTo>
                  <a:lnTo>
                    <a:pt x="4265" y="2827"/>
                  </a:lnTo>
                  <a:lnTo>
                    <a:pt x="4265" y="2851"/>
                  </a:lnTo>
                  <a:lnTo>
                    <a:pt x="4265" y="2851"/>
                  </a:lnTo>
                  <a:lnTo>
                    <a:pt x="4265" y="2851"/>
                  </a:lnTo>
                  <a:lnTo>
                    <a:pt x="4265" y="2851"/>
                  </a:lnTo>
                  <a:lnTo>
                    <a:pt x="4265" y="2851"/>
                  </a:lnTo>
                  <a:lnTo>
                    <a:pt x="4290" y="2827"/>
                  </a:lnTo>
                  <a:lnTo>
                    <a:pt x="4290" y="2827"/>
                  </a:lnTo>
                  <a:lnTo>
                    <a:pt x="4290" y="2827"/>
                  </a:lnTo>
                  <a:lnTo>
                    <a:pt x="4290" y="2827"/>
                  </a:lnTo>
                  <a:lnTo>
                    <a:pt x="4265" y="2827"/>
                  </a:lnTo>
                  <a:close/>
                  <a:moveTo>
                    <a:pt x="4042" y="3124"/>
                  </a:moveTo>
                  <a:lnTo>
                    <a:pt x="4042" y="3124"/>
                  </a:lnTo>
                  <a:lnTo>
                    <a:pt x="4042" y="3124"/>
                  </a:lnTo>
                  <a:lnTo>
                    <a:pt x="4042" y="3124"/>
                  </a:lnTo>
                  <a:lnTo>
                    <a:pt x="4042" y="3124"/>
                  </a:lnTo>
                  <a:lnTo>
                    <a:pt x="4042" y="3124"/>
                  </a:lnTo>
                  <a:lnTo>
                    <a:pt x="4017" y="3124"/>
                  </a:lnTo>
                  <a:lnTo>
                    <a:pt x="4017" y="3124"/>
                  </a:lnTo>
                  <a:lnTo>
                    <a:pt x="3992" y="3149"/>
                  </a:lnTo>
                  <a:lnTo>
                    <a:pt x="3992" y="3149"/>
                  </a:lnTo>
                  <a:lnTo>
                    <a:pt x="4017" y="3149"/>
                  </a:lnTo>
                  <a:lnTo>
                    <a:pt x="4017" y="3149"/>
                  </a:lnTo>
                  <a:lnTo>
                    <a:pt x="4017" y="3149"/>
                  </a:lnTo>
                  <a:lnTo>
                    <a:pt x="4017" y="3149"/>
                  </a:lnTo>
                  <a:lnTo>
                    <a:pt x="4017" y="3149"/>
                  </a:lnTo>
                  <a:lnTo>
                    <a:pt x="4017" y="3149"/>
                  </a:lnTo>
                  <a:lnTo>
                    <a:pt x="4017" y="3124"/>
                  </a:lnTo>
                  <a:lnTo>
                    <a:pt x="4042" y="3124"/>
                  </a:lnTo>
                  <a:close/>
                  <a:moveTo>
                    <a:pt x="4091" y="3124"/>
                  </a:moveTo>
                  <a:lnTo>
                    <a:pt x="4091" y="3124"/>
                  </a:lnTo>
                  <a:lnTo>
                    <a:pt x="4091" y="3124"/>
                  </a:lnTo>
                  <a:lnTo>
                    <a:pt x="4091" y="3124"/>
                  </a:lnTo>
                  <a:lnTo>
                    <a:pt x="4091" y="3124"/>
                  </a:lnTo>
                  <a:lnTo>
                    <a:pt x="4091" y="3124"/>
                  </a:lnTo>
                  <a:lnTo>
                    <a:pt x="4091" y="3124"/>
                  </a:lnTo>
                  <a:lnTo>
                    <a:pt x="4091" y="3124"/>
                  </a:lnTo>
                  <a:lnTo>
                    <a:pt x="4091" y="3124"/>
                  </a:lnTo>
                  <a:lnTo>
                    <a:pt x="4091" y="3124"/>
                  </a:lnTo>
                  <a:lnTo>
                    <a:pt x="4091" y="3124"/>
                  </a:lnTo>
                  <a:lnTo>
                    <a:pt x="4091" y="3124"/>
                  </a:lnTo>
                  <a:lnTo>
                    <a:pt x="4091" y="3124"/>
                  </a:lnTo>
                  <a:lnTo>
                    <a:pt x="4067" y="3124"/>
                  </a:lnTo>
                  <a:lnTo>
                    <a:pt x="4067" y="3124"/>
                  </a:lnTo>
                  <a:lnTo>
                    <a:pt x="4067" y="3124"/>
                  </a:lnTo>
                  <a:lnTo>
                    <a:pt x="4067" y="3124"/>
                  </a:lnTo>
                  <a:lnTo>
                    <a:pt x="4067" y="3124"/>
                  </a:lnTo>
                  <a:lnTo>
                    <a:pt x="4067" y="3124"/>
                  </a:lnTo>
                  <a:lnTo>
                    <a:pt x="4042" y="3124"/>
                  </a:lnTo>
                  <a:lnTo>
                    <a:pt x="4067" y="3124"/>
                  </a:lnTo>
                  <a:lnTo>
                    <a:pt x="4067" y="3124"/>
                  </a:lnTo>
                  <a:lnTo>
                    <a:pt x="4067" y="3124"/>
                  </a:lnTo>
                  <a:lnTo>
                    <a:pt x="4067" y="3124"/>
                  </a:lnTo>
                  <a:lnTo>
                    <a:pt x="4067" y="3124"/>
                  </a:lnTo>
                  <a:lnTo>
                    <a:pt x="4067" y="3124"/>
                  </a:lnTo>
                  <a:lnTo>
                    <a:pt x="4067" y="3124"/>
                  </a:lnTo>
                  <a:lnTo>
                    <a:pt x="4067" y="3124"/>
                  </a:lnTo>
                  <a:lnTo>
                    <a:pt x="4067" y="3124"/>
                  </a:lnTo>
                  <a:lnTo>
                    <a:pt x="4091" y="3124"/>
                  </a:lnTo>
                  <a:close/>
                  <a:moveTo>
                    <a:pt x="4091" y="3099"/>
                  </a:moveTo>
                  <a:lnTo>
                    <a:pt x="4091" y="3099"/>
                  </a:lnTo>
                  <a:lnTo>
                    <a:pt x="4091" y="3099"/>
                  </a:lnTo>
                  <a:lnTo>
                    <a:pt x="4091" y="3099"/>
                  </a:lnTo>
                  <a:lnTo>
                    <a:pt x="4091" y="3099"/>
                  </a:lnTo>
                  <a:lnTo>
                    <a:pt x="4091" y="3099"/>
                  </a:lnTo>
                  <a:lnTo>
                    <a:pt x="4091" y="3099"/>
                  </a:lnTo>
                  <a:lnTo>
                    <a:pt x="4091" y="3099"/>
                  </a:lnTo>
                  <a:lnTo>
                    <a:pt x="4091" y="3099"/>
                  </a:lnTo>
                  <a:lnTo>
                    <a:pt x="4091" y="3099"/>
                  </a:lnTo>
                  <a:lnTo>
                    <a:pt x="4091" y="3099"/>
                  </a:lnTo>
                  <a:lnTo>
                    <a:pt x="4091" y="3099"/>
                  </a:lnTo>
                  <a:lnTo>
                    <a:pt x="4091" y="3099"/>
                  </a:lnTo>
                  <a:lnTo>
                    <a:pt x="4067" y="3099"/>
                  </a:lnTo>
                  <a:lnTo>
                    <a:pt x="4091" y="3099"/>
                  </a:lnTo>
                  <a:close/>
                  <a:moveTo>
                    <a:pt x="3769" y="3198"/>
                  </a:moveTo>
                  <a:lnTo>
                    <a:pt x="3769" y="3198"/>
                  </a:lnTo>
                  <a:close/>
                  <a:moveTo>
                    <a:pt x="3769" y="3223"/>
                  </a:moveTo>
                  <a:lnTo>
                    <a:pt x="3769" y="3223"/>
                  </a:lnTo>
                  <a:close/>
                  <a:moveTo>
                    <a:pt x="3844" y="2950"/>
                  </a:moveTo>
                  <a:lnTo>
                    <a:pt x="3844" y="2950"/>
                  </a:lnTo>
                  <a:close/>
                  <a:moveTo>
                    <a:pt x="3893" y="3248"/>
                  </a:moveTo>
                  <a:lnTo>
                    <a:pt x="3893" y="3248"/>
                  </a:lnTo>
                  <a:lnTo>
                    <a:pt x="3893" y="3272"/>
                  </a:lnTo>
                  <a:lnTo>
                    <a:pt x="3893" y="3272"/>
                  </a:lnTo>
                  <a:lnTo>
                    <a:pt x="3893" y="3272"/>
                  </a:lnTo>
                  <a:lnTo>
                    <a:pt x="3893" y="3272"/>
                  </a:lnTo>
                  <a:lnTo>
                    <a:pt x="3893" y="3272"/>
                  </a:lnTo>
                  <a:lnTo>
                    <a:pt x="3893" y="3272"/>
                  </a:lnTo>
                  <a:lnTo>
                    <a:pt x="3893" y="3272"/>
                  </a:lnTo>
                  <a:lnTo>
                    <a:pt x="3893" y="3272"/>
                  </a:lnTo>
                  <a:lnTo>
                    <a:pt x="3893" y="3272"/>
                  </a:lnTo>
                  <a:lnTo>
                    <a:pt x="3893" y="3272"/>
                  </a:lnTo>
                  <a:lnTo>
                    <a:pt x="3893" y="3272"/>
                  </a:lnTo>
                  <a:lnTo>
                    <a:pt x="3893" y="3297"/>
                  </a:lnTo>
                  <a:lnTo>
                    <a:pt x="3918" y="3297"/>
                  </a:lnTo>
                  <a:lnTo>
                    <a:pt x="3918" y="3272"/>
                  </a:lnTo>
                  <a:lnTo>
                    <a:pt x="3918" y="3272"/>
                  </a:lnTo>
                  <a:lnTo>
                    <a:pt x="3918" y="3272"/>
                  </a:lnTo>
                  <a:lnTo>
                    <a:pt x="3918" y="3272"/>
                  </a:lnTo>
                  <a:lnTo>
                    <a:pt x="3918" y="3272"/>
                  </a:lnTo>
                  <a:lnTo>
                    <a:pt x="3918" y="3272"/>
                  </a:lnTo>
                  <a:lnTo>
                    <a:pt x="3918" y="3248"/>
                  </a:lnTo>
                  <a:lnTo>
                    <a:pt x="3918" y="3248"/>
                  </a:lnTo>
                  <a:lnTo>
                    <a:pt x="3893" y="3248"/>
                  </a:lnTo>
                  <a:close/>
                  <a:moveTo>
                    <a:pt x="4166" y="2801"/>
                  </a:moveTo>
                  <a:lnTo>
                    <a:pt x="4166" y="2801"/>
                  </a:lnTo>
                  <a:lnTo>
                    <a:pt x="4166" y="2801"/>
                  </a:lnTo>
                  <a:lnTo>
                    <a:pt x="4166" y="2801"/>
                  </a:lnTo>
                  <a:lnTo>
                    <a:pt x="4166" y="2801"/>
                  </a:lnTo>
                  <a:lnTo>
                    <a:pt x="4166" y="2801"/>
                  </a:lnTo>
                  <a:lnTo>
                    <a:pt x="4166" y="2801"/>
                  </a:lnTo>
                  <a:lnTo>
                    <a:pt x="4190" y="2801"/>
                  </a:lnTo>
                  <a:lnTo>
                    <a:pt x="4190" y="2827"/>
                  </a:lnTo>
                  <a:lnTo>
                    <a:pt x="4190" y="2801"/>
                  </a:lnTo>
                  <a:lnTo>
                    <a:pt x="4190" y="2827"/>
                  </a:lnTo>
                  <a:lnTo>
                    <a:pt x="4190" y="2827"/>
                  </a:lnTo>
                  <a:lnTo>
                    <a:pt x="4190" y="2827"/>
                  </a:lnTo>
                  <a:lnTo>
                    <a:pt x="4216" y="2827"/>
                  </a:lnTo>
                  <a:lnTo>
                    <a:pt x="4216" y="2827"/>
                  </a:lnTo>
                  <a:lnTo>
                    <a:pt x="4216" y="2827"/>
                  </a:lnTo>
                  <a:lnTo>
                    <a:pt x="4216" y="2827"/>
                  </a:lnTo>
                  <a:lnTo>
                    <a:pt x="4216" y="2827"/>
                  </a:lnTo>
                  <a:lnTo>
                    <a:pt x="4216" y="2827"/>
                  </a:lnTo>
                  <a:lnTo>
                    <a:pt x="4216" y="2827"/>
                  </a:lnTo>
                  <a:lnTo>
                    <a:pt x="4216" y="2801"/>
                  </a:lnTo>
                  <a:lnTo>
                    <a:pt x="4190" y="2801"/>
                  </a:lnTo>
                  <a:lnTo>
                    <a:pt x="4190" y="2801"/>
                  </a:lnTo>
                  <a:lnTo>
                    <a:pt x="4190" y="2801"/>
                  </a:lnTo>
                  <a:lnTo>
                    <a:pt x="4190" y="2801"/>
                  </a:lnTo>
                  <a:lnTo>
                    <a:pt x="4190" y="2801"/>
                  </a:lnTo>
                  <a:lnTo>
                    <a:pt x="4190" y="2801"/>
                  </a:lnTo>
                  <a:lnTo>
                    <a:pt x="4190" y="2801"/>
                  </a:lnTo>
                  <a:lnTo>
                    <a:pt x="4190" y="2801"/>
                  </a:lnTo>
                  <a:lnTo>
                    <a:pt x="4190" y="2801"/>
                  </a:lnTo>
                  <a:lnTo>
                    <a:pt x="4190" y="2801"/>
                  </a:lnTo>
                  <a:lnTo>
                    <a:pt x="4190" y="2801"/>
                  </a:lnTo>
                  <a:lnTo>
                    <a:pt x="4166" y="2801"/>
                  </a:lnTo>
                  <a:close/>
                  <a:moveTo>
                    <a:pt x="4166" y="2827"/>
                  </a:moveTo>
                  <a:lnTo>
                    <a:pt x="4141" y="2827"/>
                  </a:lnTo>
                  <a:lnTo>
                    <a:pt x="4141" y="2827"/>
                  </a:lnTo>
                  <a:lnTo>
                    <a:pt x="4141" y="2827"/>
                  </a:lnTo>
                  <a:lnTo>
                    <a:pt x="4141" y="2827"/>
                  </a:lnTo>
                  <a:lnTo>
                    <a:pt x="4141" y="2827"/>
                  </a:lnTo>
                  <a:lnTo>
                    <a:pt x="4166" y="2851"/>
                  </a:lnTo>
                  <a:lnTo>
                    <a:pt x="4166" y="2851"/>
                  </a:lnTo>
                  <a:lnTo>
                    <a:pt x="4166" y="2851"/>
                  </a:lnTo>
                  <a:lnTo>
                    <a:pt x="4166" y="2851"/>
                  </a:lnTo>
                  <a:lnTo>
                    <a:pt x="4166" y="2851"/>
                  </a:lnTo>
                  <a:lnTo>
                    <a:pt x="4166" y="2851"/>
                  </a:lnTo>
                  <a:lnTo>
                    <a:pt x="4166" y="2851"/>
                  </a:lnTo>
                  <a:lnTo>
                    <a:pt x="4166" y="2851"/>
                  </a:lnTo>
                  <a:lnTo>
                    <a:pt x="4166" y="2851"/>
                  </a:lnTo>
                  <a:lnTo>
                    <a:pt x="4166" y="2851"/>
                  </a:lnTo>
                  <a:lnTo>
                    <a:pt x="4166" y="2851"/>
                  </a:lnTo>
                  <a:lnTo>
                    <a:pt x="4166" y="2851"/>
                  </a:lnTo>
                  <a:lnTo>
                    <a:pt x="4166" y="2851"/>
                  </a:lnTo>
                  <a:lnTo>
                    <a:pt x="4166" y="2851"/>
                  </a:lnTo>
                  <a:lnTo>
                    <a:pt x="4166" y="2851"/>
                  </a:lnTo>
                  <a:lnTo>
                    <a:pt x="4166" y="2851"/>
                  </a:lnTo>
                  <a:lnTo>
                    <a:pt x="4190" y="2851"/>
                  </a:lnTo>
                  <a:lnTo>
                    <a:pt x="4190" y="2851"/>
                  </a:lnTo>
                  <a:lnTo>
                    <a:pt x="4190" y="2851"/>
                  </a:lnTo>
                  <a:lnTo>
                    <a:pt x="4190" y="2851"/>
                  </a:lnTo>
                  <a:lnTo>
                    <a:pt x="4166" y="2851"/>
                  </a:lnTo>
                  <a:lnTo>
                    <a:pt x="4166" y="2851"/>
                  </a:lnTo>
                  <a:lnTo>
                    <a:pt x="4166" y="2827"/>
                  </a:lnTo>
                  <a:close/>
                  <a:moveTo>
                    <a:pt x="4240" y="2827"/>
                  </a:moveTo>
                  <a:lnTo>
                    <a:pt x="4240" y="2827"/>
                  </a:lnTo>
                  <a:lnTo>
                    <a:pt x="4240" y="2827"/>
                  </a:lnTo>
                  <a:lnTo>
                    <a:pt x="4240" y="2827"/>
                  </a:lnTo>
                  <a:lnTo>
                    <a:pt x="4216" y="2827"/>
                  </a:lnTo>
                  <a:lnTo>
                    <a:pt x="4216" y="2827"/>
                  </a:lnTo>
                  <a:lnTo>
                    <a:pt x="4216" y="2827"/>
                  </a:lnTo>
                  <a:lnTo>
                    <a:pt x="4216" y="2827"/>
                  </a:lnTo>
                  <a:lnTo>
                    <a:pt x="4216" y="2827"/>
                  </a:lnTo>
                  <a:lnTo>
                    <a:pt x="4216" y="2827"/>
                  </a:lnTo>
                  <a:lnTo>
                    <a:pt x="4240" y="2827"/>
                  </a:lnTo>
                  <a:close/>
                  <a:moveTo>
                    <a:pt x="4712" y="2305"/>
                  </a:moveTo>
                  <a:lnTo>
                    <a:pt x="4712" y="2305"/>
                  </a:lnTo>
                  <a:lnTo>
                    <a:pt x="4712" y="2305"/>
                  </a:lnTo>
                  <a:lnTo>
                    <a:pt x="4712" y="2305"/>
                  </a:lnTo>
                  <a:lnTo>
                    <a:pt x="4712" y="2305"/>
                  </a:lnTo>
                  <a:lnTo>
                    <a:pt x="4712" y="2305"/>
                  </a:lnTo>
                  <a:lnTo>
                    <a:pt x="4712" y="2305"/>
                  </a:lnTo>
                  <a:lnTo>
                    <a:pt x="4712" y="2305"/>
                  </a:lnTo>
                  <a:lnTo>
                    <a:pt x="4712" y="2305"/>
                  </a:lnTo>
                  <a:lnTo>
                    <a:pt x="4712" y="2305"/>
                  </a:lnTo>
                  <a:lnTo>
                    <a:pt x="4712" y="2305"/>
                  </a:lnTo>
                  <a:lnTo>
                    <a:pt x="4712" y="2305"/>
                  </a:lnTo>
                  <a:lnTo>
                    <a:pt x="4712" y="2281"/>
                  </a:lnTo>
                  <a:lnTo>
                    <a:pt x="4712" y="2281"/>
                  </a:lnTo>
                  <a:lnTo>
                    <a:pt x="4712" y="2305"/>
                  </a:lnTo>
                  <a:close/>
                  <a:moveTo>
                    <a:pt x="4216" y="3000"/>
                  </a:moveTo>
                  <a:lnTo>
                    <a:pt x="4216" y="3000"/>
                  </a:lnTo>
                  <a:lnTo>
                    <a:pt x="4216" y="3000"/>
                  </a:lnTo>
                  <a:lnTo>
                    <a:pt x="4216" y="3000"/>
                  </a:lnTo>
                  <a:lnTo>
                    <a:pt x="4216" y="3000"/>
                  </a:lnTo>
                  <a:lnTo>
                    <a:pt x="4216" y="3000"/>
                  </a:lnTo>
                  <a:lnTo>
                    <a:pt x="4190" y="3000"/>
                  </a:lnTo>
                  <a:lnTo>
                    <a:pt x="4190" y="3000"/>
                  </a:lnTo>
                  <a:lnTo>
                    <a:pt x="4190" y="3000"/>
                  </a:lnTo>
                  <a:lnTo>
                    <a:pt x="4190" y="3000"/>
                  </a:lnTo>
                  <a:lnTo>
                    <a:pt x="4190" y="3000"/>
                  </a:lnTo>
                  <a:lnTo>
                    <a:pt x="4190" y="3000"/>
                  </a:lnTo>
                  <a:lnTo>
                    <a:pt x="4190" y="3000"/>
                  </a:lnTo>
                  <a:lnTo>
                    <a:pt x="4190" y="3000"/>
                  </a:lnTo>
                  <a:lnTo>
                    <a:pt x="4190" y="3000"/>
                  </a:lnTo>
                  <a:lnTo>
                    <a:pt x="4190" y="3000"/>
                  </a:lnTo>
                  <a:lnTo>
                    <a:pt x="4190" y="3000"/>
                  </a:lnTo>
                  <a:lnTo>
                    <a:pt x="4190" y="3000"/>
                  </a:lnTo>
                  <a:lnTo>
                    <a:pt x="4190" y="2975"/>
                  </a:lnTo>
                  <a:lnTo>
                    <a:pt x="4190" y="2975"/>
                  </a:lnTo>
                  <a:lnTo>
                    <a:pt x="4166" y="2975"/>
                  </a:lnTo>
                  <a:lnTo>
                    <a:pt x="4166" y="3000"/>
                  </a:lnTo>
                  <a:lnTo>
                    <a:pt x="4166" y="3000"/>
                  </a:lnTo>
                  <a:lnTo>
                    <a:pt x="4166" y="3000"/>
                  </a:lnTo>
                  <a:lnTo>
                    <a:pt x="4166" y="3000"/>
                  </a:lnTo>
                  <a:lnTo>
                    <a:pt x="4166" y="3000"/>
                  </a:lnTo>
                  <a:lnTo>
                    <a:pt x="4166" y="3000"/>
                  </a:lnTo>
                  <a:lnTo>
                    <a:pt x="4166" y="3000"/>
                  </a:lnTo>
                  <a:lnTo>
                    <a:pt x="4166" y="3000"/>
                  </a:lnTo>
                  <a:lnTo>
                    <a:pt x="4166" y="3000"/>
                  </a:lnTo>
                  <a:lnTo>
                    <a:pt x="4166" y="3000"/>
                  </a:lnTo>
                  <a:lnTo>
                    <a:pt x="4166" y="3000"/>
                  </a:lnTo>
                  <a:lnTo>
                    <a:pt x="4166" y="3000"/>
                  </a:lnTo>
                  <a:lnTo>
                    <a:pt x="4166" y="3000"/>
                  </a:lnTo>
                  <a:lnTo>
                    <a:pt x="4166" y="3000"/>
                  </a:lnTo>
                  <a:lnTo>
                    <a:pt x="4166" y="3025"/>
                  </a:lnTo>
                  <a:lnTo>
                    <a:pt x="4166" y="3025"/>
                  </a:lnTo>
                  <a:lnTo>
                    <a:pt x="4166" y="3025"/>
                  </a:lnTo>
                  <a:lnTo>
                    <a:pt x="4166" y="3025"/>
                  </a:lnTo>
                  <a:lnTo>
                    <a:pt x="4166" y="3025"/>
                  </a:lnTo>
                  <a:lnTo>
                    <a:pt x="4166" y="3025"/>
                  </a:lnTo>
                  <a:lnTo>
                    <a:pt x="4166" y="3025"/>
                  </a:lnTo>
                  <a:lnTo>
                    <a:pt x="4166" y="3025"/>
                  </a:lnTo>
                  <a:lnTo>
                    <a:pt x="4166" y="3025"/>
                  </a:lnTo>
                  <a:lnTo>
                    <a:pt x="4166" y="3025"/>
                  </a:lnTo>
                  <a:lnTo>
                    <a:pt x="4166" y="3025"/>
                  </a:lnTo>
                  <a:lnTo>
                    <a:pt x="4166" y="3025"/>
                  </a:lnTo>
                  <a:lnTo>
                    <a:pt x="4166" y="3025"/>
                  </a:lnTo>
                  <a:lnTo>
                    <a:pt x="4166" y="3025"/>
                  </a:lnTo>
                  <a:lnTo>
                    <a:pt x="4166" y="3025"/>
                  </a:lnTo>
                  <a:lnTo>
                    <a:pt x="4166" y="3025"/>
                  </a:lnTo>
                  <a:lnTo>
                    <a:pt x="4166" y="3025"/>
                  </a:lnTo>
                  <a:lnTo>
                    <a:pt x="4190" y="3025"/>
                  </a:lnTo>
                  <a:lnTo>
                    <a:pt x="4190" y="3025"/>
                  </a:lnTo>
                  <a:lnTo>
                    <a:pt x="4190" y="3025"/>
                  </a:lnTo>
                  <a:lnTo>
                    <a:pt x="4190" y="3025"/>
                  </a:lnTo>
                  <a:lnTo>
                    <a:pt x="4190" y="3025"/>
                  </a:lnTo>
                  <a:lnTo>
                    <a:pt x="4190" y="3025"/>
                  </a:lnTo>
                  <a:lnTo>
                    <a:pt x="4190" y="3000"/>
                  </a:lnTo>
                  <a:lnTo>
                    <a:pt x="4190" y="3000"/>
                  </a:lnTo>
                  <a:lnTo>
                    <a:pt x="4190" y="3000"/>
                  </a:lnTo>
                  <a:lnTo>
                    <a:pt x="4190" y="3000"/>
                  </a:lnTo>
                  <a:lnTo>
                    <a:pt x="4190" y="3000"/>
                  </a:lnTo>
                  <a:lnTo>
                    <a:pt x="4216" y="3000"/>
                  </a:lnTo>
                  <a:close/>
                  <a:moveTo>
                    <a:pt x="4117" y="2926"/>
                  </a:moveTo>
                  <a:lnTo>
                    <a:pt x="4117" y="2926"/>
                  </a:lnTo>
                  <a:lnTo>
                    <a:pt x="4117" y="2926"/>
                  </a:lnTo>
                  <a:lnTo>
                    <a:pt x="4117" y="2926"/>
                  </a:lnTo>
                  <a:lnTo>
                    <a:pt x="4117" y="2926"/>
                  </a:lnTo>
                  <a:lnTo>
                    <a:pt x="4117" y="2926"/>
                  </a:lnTo>
                  <a:lnTo>
                    <a:pt x="4117" y="2926"/>
                  </a:lnTo>
                  <a:lnTo>
                    <a:pt x="4117" y="2926"/>
                  </a:lnTo>
                  <a:lnTo>
                    <a:pt x="4117" y="2926"/>
                  </a:lnTo>
                  <a:lnTo>
                    <a:pt x="4117" y="2926"/>
                  </a:lnTo>
                  <a:lnTo>
                    <a:pt x="4117" y="2950"/>
                  </a:lnTo>
                  <a:lnTo>
                    <a:pt x="4117" y="2926"/>
                  </a:lnTo>
                  <a:close/>
                  <a:moveTo>
                    <a:pt x="4290" y="2900"/>
                  </a:moveTo>
                  <a:lnTo>
                    <a:pt x="4265" y="2900"/>
                  </a:lnTo>
                  <a:lnTo>
                    <a:pt x="4265" y="2900"/>
                  </a:lnTo>
                  <a:lnTo>
                    <a:pt x="4265" y="2900"/>
                  </a:lnTo>
                  <a:lnTo>
                    <a:pt x="4265" y="2900"/>
                  </a:lnTo>
                  <a:lnTo>
                    <a:pt x="4265" y="2876"/>
                  </a:lnTo>
                  <a:lnTo>
                    <a:pt x="4265" y="2876"/>
                  </a:lnTo>
                  <a:lnTo>
                    <a:pt x="4265" y="2876"/>
                  </a:lnTo>
                  <a:lnTo>
                    <a:pt x="4265" y="2900"/>
                  </a:lnTo>
                  <a:lnTo>
                    <a:pt x="4265" y="2900"/>
                  </a:lnTo>
                  <a:lnTo>
                    <a:pt x="4265" y="2900"/>
                  </a:lnTo>
                  <a:lnTo>
                    <a:pt x="4265" y="2876"/>
                  </a:lnTo>
                  <a:lnTo>
                    <a:pt x="4265" y="2876"/>
                  </a:lnTo>
                  <a:lnTo>
                    <a:pt x="4265" y="2876"/>
                  </a:lnTo>
                  <a:lnTo>
                    <a:pt x="4265" y="2876"/>
                  </a:lnTo>
                  <a:lnTo>
                    <a:pt x="4265" y="2876"/>
                  </a:lnTo>
                  <a:lnTo>
                    <a:pt x="4265" y="2876"/>
                  </a:lnTo>
                  <a:lnTo>
                    <a:pt x="4265" y="2876"/>
                  </a:lnTo>
                  <a:lnTo>
                    <a:pt x="4265" y="2876"/>
                  </a:lnTo>
                  <a:lnTo>
                    <a:pt x="4265" y="2876"/>
                  </a:lnTo>
                  <a:lnTo>
                    <a:pt x="4265" y="2876"/>
                  </a:lnTo>
                  <a:lnTo>
                    <a:pt x="4265" y="2876"/>
                  </a:lnTo>
                  <a:lnTo>
                    <a:pt x="4265" y="2876"/>
                  </a:lnTo>
                  <a:lnTo>
                    <a:pt x="4265" y="2876"/>
                  </a:lnTo>
                  <a:lnTo>
                    <a:pt x="4265" y="2851"/>
                  </a:lnTo>
                  <a:lnTo>
                    <a:pt x="4290" y="2851"/>
                  </a:lnTo>
                  <a:lnTo>
                    <a:pt x="4290" y="2851"/>
                  </a:lnTo>
                  <a:lnTo>
                    <a:pt x="4290" y="2851"/>
                  </a:lnTo>
                  <a:lnTo>
                    <a:pt x="4265" y="2851"/>
                  </a:lnTo>
                  <a:lnTo>
                    <a:pt x="4265" y="2851"/>
                  </a:lnTo>
                  <a:lnTo>
                    <a:pt x="4265" y="2851"/>
                  </a:lnTo>
                  <a:lnTo>
                    <a:pt x="4265" y="2851"/>
                  </a:lnTo>
                  <a:lnTo>
                    <a:pt x="4265" y="2851"/>
                  </a:lnTo>
                  <a:lnTo>
                    <a:pt x="4265" y="2851"/>
                  </a:lnTo>
                  <a:lnTo>
                    <a:pt x="4265" y="2851"/>
                  </a:lnTo>
                  <a:lnTo>
                    <a:pt x="4265" y="2851"/>
                  </a:lnTo>
                  <a:lnTo>
                    <a:pt x="4265" y="2851"/>
                  </a:lnTo>
                  <a:lnTo>
                    <a:pt x="4265" y="2851"/>
                  </a:lnTo>
                  <a:lnTo>
                    <a:pt x="4265" y="2851"/>
                  </a:lnTo>
                  <a:lnTo>
                    <a:pt x="4265" y="2851"/>
                  </a:lnTo>
                  <a:lnTo>
                    <a:pt x="4265" y="2827"/>
                  </a:lnTo>
                  <a:lnTo>
                    <a:pt x="4265" y="2827"/>
                  </a:lnTo>
                  <a:lnTo>
                    <a:pt x="4265" y="2827"/>
                  </a:lnTo>
                  <a:lnTo>
                    <a:pt x="4265" y="2827"/>
                  </a:lnTo>
                  <a:lnTo>
                    <a:pt x="4265" y="2851"/>
                  </a:lnTo>
                  <a:lnTo>
                    <a:pt x="4265" y="2851"/>
                  </a:lnTo>
                  <a:lnTo>
                    <a:pt x="4265" y="2827"/>
                  </a:lnTo>
                  <a:lnTo>
                    <a:pt x="4265" y="2827"/>
                  </a:lnTo>
                  <a:lnTo>
                    <a:pt x="4240" y="2827"/>
                  </a:lnTo>
                  <a:lnTo>
                    <a:pt x="4240" y="2827"/>
                  </a:lnTo>
                  <a:lnTo>
                    <a:pt x="4240" y="2827"/>
                  </a:lnTo>
                  <a:lnTo>
                    <a:pt x="4240" y="2827"/>
                  </a:lnTo>
                  <a:lnTo>
                    <a:pt x="4240" y="2827"/>
                  </a:lnTo>
                  <a:lnTo>
                    <a:pt x="4240" y="2851"/>
                  </a:lnTo>
                  <a:lnTo>
                    <a:pt x="4240" y="2851"/>
                  </a:lnTo>
                  <a:lnTo>
                    <a:pt x="4240" y="2851"/>
                  </a:lnTo>
                  <a:lnTo>
                    <a:pt x="4240" y="2851"/>
                  </a:lnTo>
                  <a:lnTo>
                    <a:pt x="4240" y="2851"/>
                  </a:lnTo>
                  <a:lnTo>
                    <a:pt x="4240" y="2851"/>
                  </a:lnTo>
                  <a:lnTo>
                    <a:pt x="4240" y="2851"/>
                  </a:lnTo>
                  <a:lnTo>
                    <a:pt x="4240" y="2851"/>
                  </a:lnTo>
                  <a:lnTo>
                    <a:pt x="4240" y="2851"/>
                  </a:lnTo>
                  <a:lnTo>
                    <a:pt x="4240" y="2851"/>
                  </a:lnTo>
                  <a:lnTo>
                    <a:pt x="4240" y="2851"/>
                  </a:lnTo>
                  <a:lnTo>
                    <a:pt x="4240" y="2851"/>
                  </a:lnTo>
                  <a:lnTo>
                    <a:pt x="4240" y="2851"/>
                  </a:lnTo>
                  <a:lnTo>
                    <a:pt x="4240" y="2851"/>
                  </a:lnTo>
                  <a:lnTo>
                    <a:pt x="4216" y="2851"/>
                  </a:lnTo>
                  <a:lnTo>
                    <a:pt x="4216" y="2851"/>
                  </a:lnTo>
                  <a:lnTo>
                    <a:pt x="4216" y="2851"/>
                  </a:lnTo>
                  <a:lnTo>
                    <a:pt x="4216" y="2876"/>
                  </a:lnTo>
                  <a:lnTo>
                    <a:pt x="4216" y="2876"/>
                  </a:lnTo>
                  <a:lnTo>
                    <a:pt x="4216" y="2876"/>
                  </a:lnTo>
                  <a:lnTo>
                    <a:pt x="4216" y="2876"/>
                  </a:lnTo>
                  <a:lnTo>
                    <a:pt x="4216" y="2876"/>
                  </a:lnTo>
                  <a:lnTo>
                    <a:pt x="4216" y="2876"/>
                  </a:lnTo>
                  <a:lnTo>
                    <a:pt x="4216" y="2876"/>
                  </a:lnTo>
                  <a:lnTo>
                    <a:pt x="4216" y="2876"/>
                  </a:lnTo>
                  <a:lnTo>
                    <a:pt x="4216" y="2876"/>
                  </a:lnTo>
                  <a:lnTo>
                    <a:pt x="4216" y="2876"/>
                  </a:lnTo>
                  <a:lnTo>
                    <a:pt x="4216" y="2876"/>
                  </a:lnTo>
                  <a:lnTo>
                    <a:pt x="4216" y="2851"/>
                  </a:lnTo>
                  <a:lnTo>
                    <a:pt x="4216" y="2851"/>
                  </a:lnTo>
                  <a:lnTo>
                    <a:pt x="4216" y="2851"/>
                  </a:lnTo>
                  <a:lnTo>
                    <a:pt x="4216" y="2851"/>
                  </a:lnTo>
                  <a:lnTo>
                    <a:pt x="4216" y="2851"/>
                  </a:lnTo>
                  <a:lnTo>
                    <a:pt x="4216" y="2851"/>
                  </a:lnTo>
                  <a:lnTo>
                    <a:pt x="4216" y="2851"/>
                  </a:lnTo>
                  <a:lnTo>
                    <a:pt x="4216" y="2851"/>
                  </a:lnTo>
                  <a:lnTo>
                    <a:pt x="4216" y="2851"/>
                  </a:lnTo>
                  <a:lnTo>
                    <a:pt x="4216" y="2851"/>
                  </a:lnTo>
                  <a:lnTo>
                    <a:pt x="4216" y="2827"/>
                  </a:lnTo>
                  <a:lnTo>
                    <a:pt x="4216" y="2827"/>
                  </a:lnTo>
                  <a:lnTo>
                    <a:pt x="4216" y="2827"/>
                  </a:lnTo>
                  <a:lnTo>
                    <a:pt x="4216" y="2827"/>
                  </a:lnTo>
                  <a:lnTo>
                    <a:pt x="4216" y="2827"/>
                  </a:lnTo>
                  <a:lnTo>
                    <a:pt x="4216" y="2827"/>
                  </a:lnTo>
                  <a:lnTo>
                    <a:pt x="4190" y="2827"/>
                  </a:lnTo>
                  <a:lnTo>
                    <a:pt x="4190" y="2827"/>
                  </a:lnTo>
                  <a:lnTo>
                    <a:pt x="4190" y="2827"/>
                  </a:lnTo>
                  <a:lnTo>
                    <a:pt x="4190" y="2827"/>
                  </a:lnTo>
                  <a:lnTo>
                    <a:pt x="4190" y="2827"/>
                  </a:lnTo>
                  <a:lnTo>
                    <a:pt x="4166" y="2827"/>
                  </a:lnTo>
                  <a:lnTo>
                    <a:pt x="4166" y="2827"/>
                  </a:lnTo>
                  <a:lnTo>
                    <a:pt x="4166" y="2827"/>
                  </a:lnTo>
                  <a:lnTo>
                    <a:pt x="4166" y="2827"/>
                  </a:lnTo>
                  <a:lnTo>
                    <a:pt x="4166" y="2827"/>
                  </a:lnTo>
                  <a:lnTo>
                    <a:pt x="4166" y="2827"/>
                  </a:lnTo>
                  <a:lnTo>
                    <a:pt x="4166" y="2827"/>
                  </a:lnTo>
                  <a:lnTo>
                    <a:pt x="4166" y="2827"/>
                  </a:lnTo>
                  <a:lnTo>
                    <a:pt x="4190" y="2827"/>
                  </a:lnTo>
                  <a:lnTo>
                    <a:pt x="4190" y="2827"/>
                  </a:lnTo>
                  <a:lnTo>
                    <a:pt x="4190" y="2851"/>
                  </a:lnTo>
                  <a:lnTo>
                    <a:pt x="4190" y="2851"/>
                  </a:lnTo>
                  <a:lnTo>
                    <a:pt x="4190" y="2851"/>
                  </a:lnTo>
                  <a:lnTo>
                    <a:pt x="4190" y="2851"/>
                  </a:lnTo>
                  <a:lnTo>
                    <a:pt x="4190" y="2851"/>
                  </a:lnTo>
                  <a:lnTo>
                    <a:pt x="4190" y="2851"/>
                  </a:lnTo>
                  <a:lnTo>
                    <a:pt x="4190" y="2851"/>
                  </a:lnTo>
                  <a:lnTo>
                    <a:pt x="4190" y="2851"/>
                  </a:lnTo>
                  <a:lnTo>
                    <a:pt x="4190" y="2851"/>
                  </a:lnTo>
                  <a:lnTo>
                    <a:pt x="4190" y="2851"/>
                  </a:lnTo>
                  <a:lnTo>
                    <a:pt x="4190" y="2851"/>
                  </a:lnTo>
                  <a:lnTo>
                    <a:pt x="4190" y="2851"/>
                  </a:lnTo>
                  <a:lnTo>
                    <a:pt x="4190" y="2851"/>
                  </a:lnTo>
                  <a:lnTo>
                    <a:pt x="4190" y="2851"/>
                  </a:lnTo>
                  <a:lnTo>
                    <a:pt x="4190" y="2851"/>
                  </a:lnTo>
                  <a:lnTo>
                    <a:pt x="4190" y="2851"/>
                  </a:lnTo>
                  <a:lnTo>
                    <a:pt x="4190" y="2851"/>
                  </a:lnTo>
                  <a:lnTo>
                    <a:pt x="4190" y="2851"/>
                  </a:lnTo>
                  <a:lnTo>
                    <a:pt x="4190" y="2876"/>
                  </a:lnTo>
                  <a:lnTo>
                    <a:pt x="4190" y="2876"/>
                  </a:lnTo>
                  <a:lnTo>
                    <a:pt x="4190" y="2876"/>
                  </a:lnTo>
                  <a:lnTo>
                    <a:pt x="4190" y="2876"/>
                  </a:lnTo>
                  <a:lnTo>
                    <a:pt x="4190" y="2876"/>
                  </a:lnTo>
                  <a:lnTo>
                    <a:pt x="4190" y="2876"/>
                  </a:lnTo>
                  <a:lnTo>
                    <a:pt x="4190" y="2876"/>
                  </a:lnTo>
                  <a:lnTo>
                    <a:pt x="4190" y="2876"/>
                  </a:lnTo>
                  <a:lnTo>
                    <a:pt x="4190" y="2876"/>
                  </a:lnTo>
                  <a:lnTo>
                    <a:pt x="4190" y="2876"/>
                  </a:lnTo>
                  <a:lnTo>
                    <a:pt x="4190" y="2876"/>
                  </a:lnTo>
                  <a:lnTo>
                    <a:pt x="4166" y="2851"/>
                  </a:lnTo>
                  <a:lnTo>
                    <a:pt x="4166" y="2851"/>
                  </a:lnTo>
                  <a:lnTo>
                    <a:pt x="4166" y="2851"/>
                  </a:lnTo>
                  <a:lnTo>
                    <a:pt x="4166" y="2851"/>
                  </a:lnTo>
                  <a:lnTo>
                    <a:pt x="4141" y="2851"/>
                  </a:lnTo>
                  <a:lnTo>
                    <a:pt x="4141" y="2851"/>
                  </a:lnTo>
                  <a:lnTo>
                    <a:pt x="4166" y="2851"/>
                  </a:lnTo>
                  <a:lnTo>
                    <a:pt x="4166" y="2876"/>
                  </a:lnTo>
                  <a:lnTo>
                    <a:pt x="4166" y="2876"/>
                  </a:lnTo>
                  <a:lnTo>
                    <a:pt x="4166" y="2876"/>
                  </a:lnTo>
                  <a:lnTo>
                    <a:pt x="4166" y="2876"/>
                  </a:lnTo>
                  <a:lnTo>
                    <a:pt x="4166" y="2876"/>
                  </a:lnTo>
                  <a:lnTo>
                    <a:pt x="4166" y="2876"/>
                  </a:lnTo>
                  <a:lnTo>
                    <a:pt x="4166" y="2876"/>
                  </a:lnTo>
                  <a:lnTo>
                    <a:pt x="4166" y="2876"/>
                  </a:lnTo>
                  <a:lnTo>
                    <a:pt x="4166" y="2876"/>
                  </a:lnTo>
                  <a:lnTo>
                    <a:pt x="4166" y="2876"/>
                  </a:lnTo>
                  <a:lnTo>
                    <a:pt x="4166" y="2876"/>
                  </a:lnTo>
                  <a:lnTo>
                    <a:pt x="4166" y="2876"/>
                  </a:lnTo>
                  <a:lnTo>
                    <a:pt x="4166" y="2876"/>
                  </a:lnTo>
                  <a:lnTo>
                    <a:pt x="4166" y="2876"/>
                  </a:lnTo>
                  <a:lnTo>
                    <a:pt x="4166" y="2876"/>
                  </a:lnTo>
                  <a:lnTo>
                    <a:pt x="4166" y="2876"/>
                  </a:lnTo>
                  <a:lnTo>
                    <a:pt x="4166" y="2876"/>
                  </a:lnTo>
                  <a:lnTo>
                    <a:pt x="4141" y="2876"/>
                  </a:lnTo>
                  <a:lnTo>
                    <a:pt x="4141" y="2876"/>
                  </a:lnTo>
                  <a:lnTo>
                    <a:pt x="4141" y="2876"/>
                  </a:lnTo>
                  <a:lnTo>
                    <a:pt x="4141" y="2876"/>
                  </a:lnTo>
                  <a:lnTo>
                    <a:pt x="4166" y="2876"/>
                  </a:lnTo>
                  <a:lnTo>
                    <a:pt x="4166" y="2876"/>
                  </a:lnTo>
                  <a:lnTo>
                    <a:pt x="4166" y="2876"/>
                  </a:lnTo>
                  <a:lnTo>
                    <a:pt x="4141" y="2876"/>
                  </a:lnTo>
                  <a:lnTo>
                    <a:pt x="4141" y="2876"/>
                  </a:lnTo>
                  <a:lnTo>
                    <a:pt x="4141" y="2876"/>
                  </a:lnTo>
                  <a:lnTo>
                    <a:pt x="4141" y="2900"/>
                  </a:lnTo>
                  <a:lnTo>
                    <a:pt x="4141" y="2900"/>
                  </a:lnTo>
                  <a:lnTo>
                    <a:pt x="4141" y="2900"/>
                  </a:lnTo>
                  <a:lnTo>
                    <a:pt x="4141" y="2876"/>
                  </a:lnTo>
                  <a:lnTo>
                    <a:pt x="4141" y="2876"/>
                  </a:lnTo>
                  <a:lnTo>
                    <a:pt x="4141" y="2876"/>
                  </a:lnTo>
                  <a:lnTo>
                    <a:pt x="4141" y="2851"/>
                  </a:lnTo>
                  <a:lnTo>
                    <a:pt x="4141" y="2851"/>
                  </a:lnTo>
                  <a:lnTo>
                    <a:pt x="4141" y="2851"/>
                  </a:lnTo>
                  <a:lnTo>
                    <a:pt x="4141" y="2851"/>
                  </a:lnTo>
                  <a:lnTo>
                    <a:pt x="4141" y="2851"/>
                  </a:lnTo>
                  <a:lnTo>
                    <a:pt x="4141" y="2851"/>
                  </a:lnTo>
                  <a:lnTo>
                    <a:pt x="4141" y="2851"/>
                  </a:lnTo>
                  <a:lnTo>
                    <a:pt x="4141" y="2851"/>
                  </a:lnTo>
                  <a:lnTo>
                    <a:pt x="4141" y="2851"/>
                  </a:lnTo>
                  <a:lnTo>
                    <a:pt x="4141" y="2851"/>
                  </a:lnTo>
                  <a:lnTo>
                    <a:pt x="4117" y="2851"/>
                  </a:lnTo>
                  <a:lnTo>
                    <a:pt x="4117" y="2851"/>
                  </a:lnTo>
                  <a:lnTo>
                    <a:pt x="4117" y="2851"/>
                  </a:lnTo>
                  <a:lnTo>
                    <a:pt x="4117" y="2851"/>
                  </a:lnTo>
                  <a:lnTo>
                    <a:pt x="4117" y="2851"/>
                  </a:lnTo>
                  <a:lnTo>
                    <a:pt x="4117" y="2851"/>
                  </a:lnTo>
                  <a:lnTo>
                    <a:pt x="4117" y="2851"/>
                  </a:lnTo>
                  <a:lnTo>
                    <a:pt x="4117" y="2851"/>
                  </a:lnTo>
                  <a:lnTo>
                    <a:pt x="4117" y="2851"/>
                  </a:lnTo>
                  <a:lnTo>
                    <a:pt x="4117" y="2851"/>
                  </a:lnTo>
                  <a:lnTo>
                    <a:pt x="4117" y="2851"/>
                  </a:lnTo>
                  <a:lnTo>
                    <a:pt x="4117" y="2851"/>
                  </a:lnTo>
                  <a:lnTo>
                    <a:pt x="4091" y="2851"/>
                  </a:lnTo>
                  <a:lnTo>
                    <a:pt x="4091" y="2876"/>
                  </a:lnTo>
                  <a:lnTo>
                    <a:pt x="4091" y="2876"/>
                  </a:lnTo>
                  <a:lnTo>
                    <a:pt x="4117" y="2876"/>
                  </a:lnTo>
                  <a:lnTo>
                    <a:pt x="4117" y="2876"/>
                  </a:lnTo>
                  <a:lnTo>
                    <a:pt x="4117" y="2876"/>
                  </a:lnTo>
                  <a:lnTo>
                    <a:pt x="4117" y="2876"/>
                  </a:lnTo>
                  <a:lnTo>
                    <a:pt x="4141" y="2900"/>
                  </a:lnTo>
                  <a:lnTo>
                    <a:pt x="4141" y="2900"/>
                  </a:lnTo>
                  <a:lnTo>
                    <a:pt x="4141" y="2900"/>
                  </a:lnTo>
                  <a:lnTo>
                    <a:pt x="4141" y="2900"/>
                  </a:lnTo>
                  <a:lnTo>
                    <a:pt x="4141" y="2900"/>
                  </a:lnTo>
                  <a:lnTo>
                    <a:pt x="4141" y="2900"/>
                  </a:lnTo>
                  <a:lnTo>
                    <a:pt x="4141" y="2900"/>
                  </a:lnTo>
                  <a:lnTo>
                    <a:pt x="4141" y="2900"/>
                  </a:lnTo>
                  <a:lnTo>
                    <a:pt x="4141" y="2900"/>
                  </a:lnTo>
                  <a:lnTo>
                    <a:pt x="4141" y="2900"/>
                  </a:lnTo>
                  <a:lnTo>
                    <a:pt x="4117" y="2900"/>
                  </a:lnTo>
                  <a:lnTo>
                    <a:pt x="4117" y="2900"/>
                  </a:lnTo>
                  <a:lnTo>
                    <a:pt x="4117" y="2900"/>
                  </a:lnTo>
                  <a:lnTo>
                    <a:pt x="4117" y="2900"/>
                  </a:lnTo>
                  <a:lnTo>
                    <a:pt x="4117" y="2900"/>
                  </a:lnTo>
                  <a:lnTo>
                    <a:pt x="4117" y="2926"/>
                  </a:lnTo>
                  <a:lnTo>
                    <a:pt x="4117" y="2926"/>
                  </a:lnTo>
                  <a:lnTo>
                    <a:pt x="4141" y="2926"/>
                  </a:lnTo>
                  <a:lnTo>
                    <a:pt x="4141" y="2926"/>
                  </a:lnTo>
                  <a:lnTo>
                    <a:pt x="4117" y="2926"/>
                  </a:lnTo>
                  <a:lnTo>
                    <a:pt x="4117" y="2926"/>
                  </a:lnTo>
                  <a:lnTo>
                    <a:pt x="4117" y="2926"/>
                  </a:lnTo>
                  <a:lnTo>
                    <a:pt x="4117" y="2900"/>
                  </a:lnTo>
                  <a:lnTo>
                    <a:pt x="4117" y="2900"/>
                  </a:lnTo>
                  <a:lnTo>
                    <a:pt x="4117" y="2900"/>
                  </a:lnTo>
                  <a:lnTo>
                    <a:pt x="4117" y="2900"/>
                  </a:lnTo>
                  <a:lnTo>
                    <a:pt x="4117" y="2926"/>
                  </a:lnTo>
                  <a:lnTo>
                    <a:pt x="4117" y="2926"/>
                  </a:lnTo>
                  <a:lnTo>
                    <a:pt x="4117" y="2926"/>
                  </a:lnTo>
                  <a:lnTo>
                    <a:pt x="4117" y="2926"/>
                  </a:lnTo>
                  <a:lnTo>
                    <a:pt x="4117" y="2926"/>
                  </a:lnTo>
                  <a:lnTo>
                    <a:pt x="4117" y="2950"/>
                  </a:lnTo>
                  <a:lnTo>
                    <a:pt x="4117" y="2950"/>
                  </a:lnTo>
                  <a:lnTo>
                    <a:pt x="4117" y="2950"/>
                  </a:lnTo>
                  <a:lnTo>
                    <a:pt x="4117" y="2950"/>
                  </a:lnTo>
                  <a:lnTo>
                    <a:pt x="4117" y="2950"/>
                  </a:lnTo>
                  <a:lnTo>
                    <a:pt x="4117" y="2950"/>
                  </a:lnTo>
                  <a:lnTo>
                    <a:pt x="4117" y="2975"/>
                  </a:lnTo>
                  <a:lnTo>
                    <a:pt x="4117" y="2975"/>
                  </a:lnTo>
                  <a:lnTo>
                    <a:pt x="4141" y="2975"/>
                  </a:lnTo>
                  <a:lnTo>
                    <a:pt x="4141" y="2975"/>
                  </a:lnTo>
                  <a:lnTo>
                    <a:pt x="4141" y="2975"/>
                  </a:lnTo>
                  <a:lnTo>
                    <a:pt x="4117" y="2975"/>
                  </a:lnTo>
                  <a:lnTo>
                    <a:pt x="4117" y="2975"/>
                  </a:lnTo>
                  <a:lnTo>
                    <a:pt x="4117" y="2950"/>
                  </a:lnTo>
                  <a:lnTo>
                    <a:pt x="4117" y="2950"/>
                  </a:lnTo>
                  <a:lnTo>
                    <a:pt x="4117" y="2950"/>
                  </a:lnTo>
                  <a:lnTo>
                    <a:pt x="4117" y="2950"/>
                  </a:lnTo>
                  <a:lnTo>
                    <a:pt x="4117" y="2950"/>
                  </a:lnTo>
                  <a:lnTo>
                    <a:pt x="4091" y="2926"/>
                  </a:lnTo>
                  <a:lnTo>
                    <a:pt x="4091" y="2926"/>
                  </a:lnTo>
                  <a:lnTo>
                    <a:pt x="4091" y="2926"/>
                  </a:lnTo>
                  <a:lnTo>
                    <a:pt x="4091" y="2926"/>
                  </a:lnTo>
                  <a:lnTo>
                    <a:pt x="4091" y="2926"/>
                  </a:lnTo>
                  <a:lnTo>
                    <a:pt x="4091" y="2926"/>
                  </a:lnTo>
                  <a:lnTo>
                    <a:pt x="4091" y="2900"/>
                  </a:lnTo>
                  <a:lnTo>
                    <a:pt x="4091" y="2900"/>
                  </a:lnTo>
                  <a:lnTo>
                    <a:pt x="4091" y="2900"/>
                  </a:lnTo>
                  <a:lnTo>
                    <a:pt x="4091" y="2900"/>
                  </a:lnTo>
                  <a:lnTo>
                    <a:pt x="4067" y="2900"/>
                  </a:lnTo>
                  <a:lnTo>
                    <a:pt x="4067" y="2900"/>
                  </a:lnTo>
                  <a:lnTo>
                    <a:pt x="4067" y="2900"/>
                  </a:lnTo>
                  <a:lnTo>
                    <a:pt x="4067" y="2900"/>
                  </a:lnTo>
                  <a:lnTo>
                    <a:pt x="4067" y="2900"/>
                  </a:lnTo>
                  <a:lnTo>
                    <a:pt x="4067" y="2900"/>
                  </a:lnTo>
                  <a:lnTo>
                    <a:pt x="4067" y="2900"/>
                  </a:lnTo>
                  <a:lnTo>
                    <a:pt x="4067" y="2900"/>
                  </a:lnTo>
                  <a:lnTo>
                    <a:pt x="4067" y="2900"/>
                  </a:lnTo>
                  <a:lnTo>
                    <a:pt x="4067" y="2900"/>
                  </a:lnTo>
                  <a:lnTo>
                    <a:pt x="4042" y="2900"/>
                  </a:lnTo>
                  <a:lnTo>
                    <a:pt x="4042" y="2900"/>
                  </a:lnTo>
                  <a:lnTo>
                    <a:pt x="4042" y="2900"/>
                  </a:lnTo>
                  <a:lnTo>
                    <a:pt x="4042" y="2900"/>
                  </a:lnTo>
                  <a:lnTo>
                    <a:pt x="4042" y="2900"/>
                  </a:lnTo>
                  <a:lnTo>
                    <a:pt x="4042" y="2900"/>
                  </a:lnTo>
                  <a:lnTo>
                    <a:pt x="4042" y="2900"/>
                  </a:lnTo>
                  <a:lnTo>
                    <a:pt x="4042" y="2900"/>
                  </a:lnTo>
                  <a:lnTo>
                    <a:pt x="4042" y="2900"/>
                  </a:lnTo>
                  <a:lnTo>
                    <a:pt x="4042" y="2900"/>
                  </a:lnTo>
                  <a:lnTo>
                    <a:pt x="4042" y="2900"/>
                  </a:lnTo>
                  <a:lnTo>
                    <a:pt x="4042" y="2926"/>
                  </a:lnTo>
                  <a:lnTo>
                    <a:pt x="4042" y="2926"/>
                  </a:lnTo>
                  <a:lnTo>
                    <a:pt x="4042" y="2926"/>
                  </a:lnTo>
                  <a:lnTo>
                    <a:pt x="4042" y="2926"/>
                  </a:lnTo>
                  <a:lnTo>
                    <a:pt x="4042" y="2926"/>
                  </a:lnTo>
                  <a:lnTo>
                    <a:pt x="4017" y="2926"/>
                  </a:lnTo>
                  <a:lnTo>
                    <a:pt x="4017" y="2926"/>
                  </a:lnTo>
                  <a:lnTo>
                    <a:pt x="4017" y="2926"/>
                  </a:lnTo>
                  <a:lnTo>
                    <a:pt x="4017" y="2926"/>
                  </a:lnTo>
                  <a:lnTo>
                    <a:pt x="4017" y="2926"/>
                  </a:lnTo>
                  <a:lnTo>
                    <a:pt x="4017" y="2926"/>
                  </a:lnTo>
                  <a:lnTo>
                    <a:pt x="4017" y="2926"/>
                  </a:lnTo>
                  <a:lnTo>
                    <a:pt x="4017" y="2926"/>
                  </a:lnTo>
                  <a:lnTo>
                    <a:pt x="4017" y="2950"/>
                  </a:lnTo>
                  <a:lnTo>
                    <a:pt x="4017" y="2950"/>
                  </a:lnTo>
                  <a:lnTo>
                    <a:pt x="4017" y="2950"/>
                  </a:lnTo>
                  <a:lnTo>
                    <a:pt x="4017" y="2950"/>
                  </a:lnTo>
                  <a:lnTo>
                    <a:pt x="4017" y="2950"/>
                  </a:lnTo>
                  <a:lnTo>
                    <a:pt x="4017" y="2950"/>
                  </a:lnTo>
                  <a:lnTo>
                    <a:pt x="4017" y="2950"/>
                  </a:lnTo>
                  <a:lnTo>
                    <a:pt x="4017" y="2950"/>
                  </a:lnTo>
                  <a:lnTo>
                    <a:pt x="4017" y="2950"/>
                  </a:lnTo>
                  <a:lnTo>
                    <a:pt x="4017" y="2950"/>
                  </a:lnTo>
                  <a:lnTo>
                    <a:pt x="4017" y="2950"/>
                  </a:lnTo>
                  <a:lnTo>
                    <a:pt x="4017" y="2950"/>
                  </a:lnTo>
                  <a:lnTo>
                    <a:pt x="4017" y="2950"/>
                  </a:lnTo>
                  <a:lnTo>
                    <a:pt x="3992" y="2950"/>
                  </a:lnTo>
                  <a:lnTo>
                    <a:pt x="3992" y="2950"/>
                  </a:lnTo>
                  <a:lnTo>
                    <a:pt x="4017" y="2950"/>
                  </a:lnTo>
                  <a:lnTo>
                    <a:pt x="4017" y="2975"/>
                  </a:lnTo>
                  <a:lnTo>
                    <a:pt x="4017" y="2975"/>
                  </a:lnTo>
                  <a:lnTo>
                    <a:pt x="4017" y="2975"/>
                  </a:lnTo>
                  <a:lnTo>
                    <a:pt x="4017" y="2975"/>
                  </a:lnTo>
                  <a:lnTo>
                    <a:pt x="3992" y="2975"/>
                  </a:lnTo>
                  <a:lnTo>
                    <a:pt x="4017" y="2975"/>
                  </a:lnTo>
                  <a:lnTo>
                    <a:pt x="4017" y="2975"/>
                  </a:lnTo>
                  <a:lnTo>
                    <a:pt x="4017" y="2975"/>
                  </a:lnTo>
                  <a:lnTo>
                    <a:pt x="4017" y="2975"/>
                  </a:lnTo>
                  <a:lnTo>
                    <a:pt x="4017" y="2975"/>
                  </a:lnTo>
                  <a:lnTo>
                    <a:pt x="4017" y="2975"/>
                  </a:lnTo>
                  <a:lnTo>
                    <a:pt x="4017" y="2975"/>
                  </a:lnTo>
                  <a:lnTo>
                    <a:pt x="4017" y="2975"/>
                  </a:lnTo>
                  <a:lnTo>
                    <a:pt x="4017" y="2975"/>
                  </a:lnTo>
                  <a:lnTo>
                    <a:pt x="4017" y="2975"/>
                  </a:lnTo>
                  <a:lnTo>
                    <a:pt x="4017" y="2975"/>
                  </a:lnTo>
                  <a:lnTo>
                    <a:pt x="4017" y="2975"/>
                  </a:lnTo>
                  <a:lnTo>
                    <a:pt x="4017" y="2975"/>
                  </a:lnTo>
                  <a:lnTo>
                    <a:pt x="4042" y="3000"/>
                  </a:lnTo>
                  <a:lnTo>
                    <a:pt x="4042" y="3000"/>
                  </a:lnTo>
                  <a:lnTo>
                    <a:pt x="4042" y="3000"/>
                  </a:lnTo>
                  <a:lnTo>
                    <a:pt x="4042" y="3000"/>
                  </a:lnTo>
                  <a:lnTo>
                    <a:pt x="4042" y="3025"/>
                  </a:lnTo>
                  <a:lnTo>
                    <a:pt x="4042" y="3025"/>
                  </a:lnTo>
                  <a:lnTo>
                    <a:pt x="4042" y="3025"/>
                  </a:lnTo>
                  <a:lnTo>
                    <a:pt x="4042" y="3025"/>
                  </a:lnTo>
                  <a:lnTo>
                    <a:pt x="4042" y="3025"/>
                  </a:lnTo>
                  <a:lnTo>
                    <a:pt x="4042" y="3025"/>
                  </a:lnTo>
                  <a:lnTo>
                    <a:pt x="4042" y="3025"/>
                  </a:lnTo>
                  <a:lnTo>
                    <a:pt x="4042" y="3025"/>
                  </a:lnTo>
                  <a:lnTo>
                    <a:pt x="4042" y="3025"/>
                  </a:lnTo>
                  <a:lnTo>
                    <a:pt x="4042" y="3025"/>
                  </a:lnTo>
                  <a:lnTo>
                    <a:pt x="4042" y="3025"/>
                  </a:lnTo>
                  <a:lnTo>
                    <a:pt x="4042" y="3050"/>
                  </a:lnTo>
                  <a:lnTo>
                    <a:pt x="4067" y="3050"/>
                  </a:lnTo>
                  <a:lnTo>
                    <a:pt x="4067" y="3050"/>
                  </a:lnTo>
                  <a:lnTo>
                    <a:pt x="4067" y="3050"/>
                  </a:lnTo>
                  <a:lnTo>
                    <a:pt x="4067" y="3050"/>
                  </a:lnTo>
                  <a:lnTo>
                    <a:pt x="4067" y="3050"/>
                  </a:lnTo>
                  <a:lnTo>
                    <a:pt x="4067" y="3050"/>
                  </a:lnTo>
                  <a:lnTo>
                    <a:pt x="4067" y="3050"/>
                  </a:lnTo>
                  <a:lnTo>
                    <a:pt x="4067" y="3050"/>
                  </a:lnTo>
                  <a:lnTo>
                    <a:pt x="4067" y="3050"/>
                  </a:lnTo>
                  <a:lnTo>
                    <a:pt x="4067" y="3050"/>
                  </a:lnTo>
                  <a:lnTo>
                    <a:pt x="4067" y="3050"/>
                  </a:lnTo>
                  <a:lnTo>
                    <a:pt x="4067" y="3050"/>
                  </a:lnTo>
                  <a:lnTo>
                    <a:pt x="4067" y="3050"/>
                  </a:lnTo>
                  <a:lnTo>
                    <a:pt x="4067" y="3050"/>
                  </a:lnTo>
                  <a:lnTo>
                    <a:pt x="4067" y="3050"/>
                  </a:lnTo>
                  <a:lnTo>
                    <a:pt x="4067" y="3050"/>
                  </a:lnTo>
                  <a:lnTo>
                    <a:pt x="4067" y="3050"/>
                  </a:lnTo>
                  <a:lnTo>
                    <a:pt x="4067" y="3050"/>
                  </a:lnTo>
                  <a:lnTo>
                    <a:pt x="4067" y="3050"/>
                  </a:lnTo>
                  <a:lnTo>
                    <a:pt x="4067" y="3050"/>
                  </a:lnTo>
                  <a:lnTo>
                    <a:pt x="4067" y="3050"/>
                  </a:lnTo>
                  <a:lnTo>
                    <a:pt x="4067" y="3050"/>
                  </a:lnTo>
                  <a:lnTo>
                    <a:pt x="4067" y="3050"/>
                  </a:lnTo>
                  <a:lnTo>
                    <a:pt x="4067" y="3050"/>
                  </a:lnTo>
                  <a:lnTo>
                    <a:pt x="4067" y="3050"/>
                  </a:lnTo>
                  <a:lnTo>
                    <a:pt x="4067" y="3050"/>
                  </a:lnTo>
                  <a:lnTo>
                    <a:pt x="4067" y="3050"/>
                  </a:lnTo>
                  <a:lnTo>
                    <a:pt x="4067" y="3050"/>
                  </a:lnTo>
                  <a:lnTo>
                    <a:pt x="4067" y="3050"/>
                  </a:lnTo>
                  <a:lnTo>
                    <a:pt x="4067" y="3050"/>
                  </a:lnTo>
                  <a:lnTo>
                    <a:pt x="4067" y="3050"/>
                  </a:lnTo>
                  <a:lnTo>
                    <a:pt x="4067" y="3025"/>
                  </a:lnTo>
                  <a:lnTo>
                    <a:pt x="4067" y="3025"/>
                  </a:lnTo>
                  <a:lnTo>
                    <a:pt x="4067" y="3025"/>
                  </a:lnTo>
                  <a:lnTo>
                    <a:pt x="4067" y="3025"/>
                  </a:lnTo>
                  <a:lnTo>
                    <a:pt x="4067" y="3025"/>
                  </a:lnTo>
                  <a:lnTo>
                    <a:pt x="4091" y="3025"/>
                  </a:lnTo>
                  <a:lnTo>
                    <a:pt x="4091" y="3000"/>
                  </a:lnTo>
                  <a:lnTo>
                    <a:pt x="4091" y="3000"/>
                  </a:lnTo>
                  <a:lnTo>
                    <a:pt x="4091" y="3000"/>
                  </a:lnTo>
                  <a:lnTo>
                    <a:pt x="4067" y="3000"/>
                  </a:lnTo>
                  <a:lnTo>
                    <a:pt x="4067" y="3000"/>
                  </a:lnTo>
                  <a:lnTo>
                    <a:pt x="4067" y="3000"/>
                  </a:lnTo>
                  <a:lnTo>
                    <a:pt x="4067" y="3025"/>
                  </a:lnTo>
                  <a:lnTo>
                    <a:pt x="4042" y="3025"/>
                  </a:lnTo>
                  <a:lnTo>
                    <a:pt x="4042" y="3025"/>
                  </a:lnTo>
                  <a:lnTo>
                    <a:pt x="4042" y="3025"/>
                  </a:lnTo>
                  <a:lnTo>
                    <a:pt x="4042" y="3025"/>
                  </a:lnTo>
                  <a:lnTo>
                    <a:pt x="4042" y="3025"/>
                  </a:lnTo>
                  <a:lnTo>
                    <a:pt x="4042" y="3000"/>
                  </a:lnTo>
                  <a:lnTo>
                    <a:pt x="4042" y="3000"/>
                  </a:lnTo>
                  <a:lnTo>
                    <a:pt x="4042" y="3000"/>
                  </a:lnTo>
                  <a:lnTo>
                    <a:pt x="4042" y="3000"/>
                  </a:lnTo>
                  <a:lnTo>
                    <a:pt x="4042" y="3000"/>
                  </a:lnTo>
                  <a:lnTo>
                    <a:pt x="4042" y="3000"/>
                  </a:lnTo>
                  <a:lnTo>
                    <a:pt x="4042" y="3000"/>
                  </a:lnTo>
                  <a:lnTo>
                    <a:pt x="4067" y="3000"/>
                  </a:lnTo>
                  <a:lnTo>
                    <a:pt x="4067" y="3000"/>
                  </a:lnTo>
                  <a:lnTo>
                    <a:pt x="4067" y="3000"/>
                  </a:lnTo>
                  <a:lnTo>
                    <a:pt x="4091" y="3000"/>
                  </a:lnTo>
                  <a:lnTo>
                    <a:pt x="4091" y="3000"/>
                  </a:lnTo>
                  <a:lnTo>
                    <a:pt x="4091" y="3000"/>
                  </a:lnTo>
                  <a:lnTo>
                    <a:pt x="4091" y="3000"/>
                  </a:lnTo>
                  <a:lnTo>
                    <a:pt x="4091" y="3000"/>
                  </a:lnTo>
                  <a:lnTo>
                    <a:pt x="4091" y="3025"/>
                  </a:lnTo>
                  <a:lnTo>
                    <a:pt x="4091" y="3025"/>
                  </a:lnTo>
                  <a:lnTo>
                    <a:pt x="4091" y="3025"/>
                  </a:lnTo>
                  <a:lnTo>
                    <a:pt x="4091" y="3025"/>
                  </a:lnTo>
                  <a:lnTo>
                    <a:pt x="4067" y="3025"/>
                  </a:lnTo>
                  <a:lnTo>
                    <a:pt x="4067" y="3025"/>
                  </a:lnTo>
                  <a:lnTo>
                    <a:pt x="4067" y="3025"/>
                  </a:lnTo>
                  <a:lnTo>
                    <a:pt x="4091" y="3025"/>
                  </a:lnTo>
                  <a:lnTo>
                    <a:pt x="4091" y="3050"/>
                  </a:lnTo>
                  <a:lnTo>
                    <a:pt x="4091" y="3025"/>
                  </a:lnTo>
                  <a:lnTo>
                    <a:pt x="4091" y="3025"/>
                  </a:lnTo>
                  <a:lnTo>
                    <a:pt x="4091" y="3025"/>
                  </a:lnTo>
                  <a:lnTo>
                    <a:pt x="4091" y="3025"/>
                  </a:lnTo>
                  <a:lnTo>
                    <a:pt x="4117" y="3000"/>
                  </a:lnTo>
                  <a:lnTo>
                    <a:pt x="4117" y="3000"/>
                  </a:lnTo>
                  <a:lnTo>
                    <a:pt x="4117" y="3000"/>
                  </a:lnTo>
                  <a:lnTo>
                    <a:pt x="4117" y="3000"/>
                  </a:lnTo>
                  <a:lnTo>
                    <a:pt x="4117" y="3000"/>
                  </a:lnTo>
                  <a:lnTo>
                    <a:pt x="4117" y="3000"/>
                  </a:lnTo>
                  <a:lnTo>
                    <a:pt x="4117" y="3000"/>
                  </a:lnTo>
                  <a:lnTo>
                    <a:pt x="4117" y="3000"/>
                  </a:lnTo>
                  <a:lnTo>
                    <a:pt x="4117" y="3000"/>
                  </a:lnTo>
                  <a:lnTo>
                    <a:pt x="4117" y="3000"/>
                  </a:lnTo>
                  <a:lnTo>
                    <a:pt x="4117" y="3000"/>
                  </a:lnTo>
                  <a:lnTo>
                    <a:pt x="4117" y="3000"/>
                  </a:lnTo>
                  <a:lnTo>
                    <a:pt x="4117" y="3000"/>
                  </a:lnTo>
                  <a:lnTo>
                    <a:pt x="4117" y="3000"/>
                  </a:lnTo>
                  <a:lnTo>
                    <a:pt x="4117" y="3000"/>
                  </a:lnTo>
                  <a:lnTo>
                    <a:pt x="4117" y="3025"/>
                  </a:lnTo>
                  <a:lnTo>
                    <a:pt x="4117" y="3025"/>
                  </a:lnTo>
                  <a:lnTo>
                    <a:pt x="4117" y="3025"/>
                  </a:lnTo>
                  <a:lnTo>
                    <a:pt x="4091" y="3025"/>
                  </a:lnTo>
                  <a:lnTo>
                    <a:pt x="4091" y="3025"/>
                  </a:lnTo>
                  <a:lnTo>
                    <a:pt x="4091" y="3025"/>
                  </a:lnTo>
                  <a:lnTo>
                    <a:pt x="4091" y="3025"/>
                  </a:lnTo>
                  <a:lnTo>
                    <a:pt x="4091" y="3050"/>
                  </a:lnTo>
                  <a:lnTo>
                    <a:pt x="4091" y="3050"/>
                  </a:lnTo>
                  <a:lnTo>
                    <a:pt x="4117" y="3050"/>
                  </a:lnTo>
                  <a:lnTo>
                    <a:pt x="4117" y="3025"/>
                  </a:lnTo>
                  <a:lnTo>
                    <a:pt x="4117" y="3025"/>
                  </a:lnTo>
                  <a:lnTo>
                    <a:pt x="4117" y="3025"/>
                  </a:lnTo>
                  <a:lnTo>
                    <a:pt x="4117" y="3025"/>
                  </a:lnTo>
                  <a:lnTo>
                    <a:pt x="4117" y="3025"/>
                  </a:lnTo>
                  <a:lnTo>
                    <a:pt x="4117" y="3025"/>
                  </a:lnTo>
                  <a:lnTo>
                    <a:pt x="4117" y="3025"/>
                  </a:lnTo>
                  <a:lnTo>
                    <a:pt x="4117" y="3050"/>
                  </a:lnTo>
                  <a:lnTo>
                    <a:pt x="4117" y="3025"/>
                  </a:lnTo>
                  <a:lnTo>
                    <a:pt x="4117" y="3025"/>
                  </a:lnTo>
                  <a:lnTo>
                    <a:pt x="4117" y="3025"/>
                  </a:lnTo>
                  <a:lnTo>
                    <a:pt x="4117" y="3050"/>
                  </a:lnTo>
                  <a:lnTo>
                    <a:pt x="4117" y="3050"/>
                  </a:lnTo>
                  <a:lnTo>
                    <a:pt x="4091" y="3050"/>
                  </a:lnTo>
                  <a:lnTo>
                    <a:pt x="4091" y="3050"/>
                  </a:lnTo>
                  <a:lnTo>
                    <a:pt x="4091" y="3050"/>
                  </a:lnTo>
                  <a:lnTo>
                    <a:pt x="4091" y="3050"/>
                  </a:lnTo>
                  <a:lnTo>
                    <a:pt x="4091" y="3050"/>
                  </a:lnTo>
                  <a:lnTo>
                    <a:pt x="4091" y="3074"/>
                  </a:lnTo>
                  <a:lnTo>
                    <a:pt x="4067" y="3074"/>
                  </a:lnTo>
                  <a:lnTo>
                    <a:pt x="4067" y="3074"/>
                  </a:lnTo>
                  <a:lnTo>
                    <a:pt x="4067" y="3074"/>
                  </a:lnTo>
                  <a:lnTo>
                    <a:pt x="4067" y="3074"/>
                  </a:lnTo>
                  <a:lnTo>
                    <a:pt x="4067" y="3074"/>
                  </a:lnTo>
                  <a:lnTo>
                    <a:pt x="4067" y="3074"/>
                  </a:lnTo>
                  <a:lnTo>
                    <a:pt x="4091" y="3074"/>
                  </a:lnTo>
                  <a:lnTo>
                    <a:pt x="4091" y="3074"/>
                  </a:lnTo>
                  <a:lnTo>
                    <a:pt x="4091" y="3074"/>
                  </a:lnTo>
                  <a:lnTo>
                    <a:pt x="4091" y="3074"/>
                  </a:lnTo>
                  <a:lnTo>
                    <a:pt x="4091" y="3074"/>
                  </a:lnTo>
                  <a:lnTo>
                    <a:pt x="4091" y="3074"/>
                  </a:lnTo>
                  <a:lnTo>
                    <a:pt x="4091" y="3074"/>
                  </a:lnTo>
                  <a:lnTo>
                    <a:pt x="4091" y="3074"/>
                  </a:lnTo>
                  <a:lnTo>
                    <a:pt x="4091" y="3074"/>
                  </a:lnTo>
                  <a:lnTo>
                    <a:pt x="4117" y="3074"/>
                  </a:lnTo>
                  <a:lnTo>
                    <a:pt x="4117" y="3074"/>
                  </a:lnTo>
                  <a:lnTo>
                    <a:pt x="4117" y="3074"/>
                  </a:lnTo>
                  <a:lnTo>
                    <a:pt x="4117" y="3074"/>
                  </a:lnTo>
                  <a:lnTo>
                    <a:pt x="4117" y="3074"/>
                  </a:lnTo>
                  <a:lnTo>
                    <a:pt x="4117" y="3074"/>
                  </a:lnTo>
                  <a:lnTo>
                    <a:pt x="4117" y="3074"/>
                  </a:lnTo>
                  <a:lnTo>
                    <a:pt x="4117" y="3074"/>
                  </a:lnTo>
                  <a:lnTo>
                    <a:pt x="4117" y="3074"/>
                  </a:lnTo>
                  <a:lnTo>
                    <a:pt x="4117" y="3074"/>
                  </a:lnTo>
                  <a:lnTo>
                    <a:pt x="4117" y="3074"/>
                  </a:lnTo>
                  <a:lnTo>
                    <a:pt x="4117" y="3074"/>
                  </a:lnTo>
                  <a:lnTo>
                    <a:pt x="4117" y="3050"/>
                  </a:lnTo>
                  <a:lnTo>
                    <a:pt x="4117" y="3050"/>
                  </a:lnTo>
                  <a:lnTo>
                    <a:pt x="4141" y="3050"/>
                  </a:lnTo>
                  <a:lnTo>
                    <a:pt x="4141" y="3050"/>
                  </a:lnTo>
                  <a:lnTo>
                    <a:pt x="4117" y="3050"/>
                  </a:lnTo>
                  <a:lnTo>
                    <a:pt x="4117" y="3050"/>
                  </a:lnTo>
                  <a:lnTo>
                    <a:pt x="4117" y="3050"/>
                  </a:lnTo>
                  <a:lnTo>
                    <a:pt x="4117" y="3050"/>
                  </a:lnTo>
                  <a:lnTo>
                    <a:pt x="4117" y="3050"/>
                  </a:lnTo>
                  <a:lnTo>
                    <a:pt x="4117" y="3050"/>
                  </a:lnTo>
                  <a:lnTo>
                    <a:pt x="4141" y="3025"/>
                  </a:lnTo>
                  <a:lnTo>
                    <a:pt x="4141" y="3050"/>
                  </a:lnTo>
                  <a:lnTo>
                    <a:pt x="4141" y="3050"/>
                  </a:lnTo>
                  <a:lnTo>
                    <a:pt x="4141" y="3050"/>
                  </a:lnTo>
                  <a:lnTo>
                    <a:pt x="4141" y="3050"/>
                  </a:lnTo>
                  <a:lnTo>
                    <a:pt x="4141" y="3050"/>
                  </a:lnTo>
                  <a:lnTo>
                    <a:pt x="4141" y="3050"/>
                  </a:lnTo>
                  <a:lnTo>
                    <a:pt x="4141" y="3050"/>
                  </a:lnTo>
                  <a:lnTo>
                    <a:pt x="4141" y="3050"/>
                  </a:lnTo>
                  <a:lnTo>
                    <a:pt x="4141" y="3050"/>
                  </a:lnTo>
                  <a:lnTo>
                    <a:pt x="4141" y="3050"/>
                  </a:lnTo>
                  <a:lnTo>
                    <a:pt x="4141" y="3050"/>
                  </a:lnTo>
                  <a:lnTo>
                    <a:pt x="4141" y="3050"/>
                  </a:lnTo>
                  <a:lnTo>
                    <a:pt x="4141" y="3050"/>
                  </a:lnTo>
                  <a:lnTo>
                    <a:pt x="4141" y="3025"/>
                  </a:lnTo>
                  <a:lnTo>
                    <a:pt x="4141" y="3025"/>
                  </a:lnTo>
                  <a:lnTo>
                    <a:pt x="4141" y="3025"/>
                  </a:lnTo>
                  <a:lnTo>
                    <a:pt x="4141" y="3025"/>
                  </a:lnTo>
                  <a:lnTo>
                    <a:pt x="4141" y="3025"/>
                  </a:lnTo>
                  <a:lnTo>
                    <a:pt x="4141" y="3025"/>
                  </a:lnTo>
                  <a:lnTo>
                    <a:pt x="4141" y="3025"/>
                  </a:lnTo>
                  <a:lnTo>
                    <a:pt x="4141" y="3025"/>
                  </a:lnTo>
                  <a:lnTo>
                    <a:pt x="4141" y="3025"/>
                  </a:lnTo>
                  <a:lnTo>
                    <a:pt x="4141" y="3025"/>
                  </a:lnTo>
                  <a:lnTo>
                    <a:pt x="4141" y="3025"/>
                  </a:lnTo>
                  <a:lnTo>
                    <a:pt x="4141" y="3025"/>
                  </a:lnTo>
                  <a:lnTo>
                    <a:pt x="4117" y="3025"/>
                  </a:lnTo>
                  <a:lnTo>
                    <a:pt x="4117" y="3025"/>
                  </a:lnTo>
                  <a:lnTo>
                    <a:pt x="4117" y="3025"/>
                  </a:lnTo>
                  <a:lnTo>
                    <a:pt x="4141" y="3025"/>
                  </a:lnTo>
                  <a:lnTo>
                    <a:pt x="4141" y="3025"/>
                  </a:lnTo>
                  <a:lnTo>
                    <a:pt x="4141" y="3025"/>
                  </a:lnTo>
                  <a:lnTo>
                    <a:pt x="4141" y="3000"/>
                  </a:lnTo>
                  <a:lnTo>
                    <a:pt x="4141" y="3000"/>
                  </a:lnTo>
                  <a:lnTo>
                    <a:pt x="4141" y="3000"/>
                  </a:lnTo>
                  <a:lnTo>
                    <a:pt x="4141" y="3000"/>
                  </a:lnTo>
                  <a:lnTo>
                    <a:pt x="4141" y="3000"/>
                  </a:lnTo>
                  <a:lnTo>
                    <a:pt x="4141" y="3000"/>
                  </a:lnTo>
                  <a:lnTo>
                    <a:pt x="4141" y="3000"/>
                  </a:lnTo>
                  <a:lnTo>
                    <a:pt x="4141" y="3000"/>
                  </a:lnTo>
                  <a:lnTo>
                    <a:pt x="4141" y="3000"/>
                  </a:lnTo>
                  <a:lnTo>
                    <a:pt x="4141" y="3000"/>
                  </a:lnTo>
                  <a:lnTo>
                    <a:pt x="4141" y="3000"/>
                  </a:lnTo>
                  <a:lnTo>
                    <a:pt x="4141" y="3000"/>
                  </a:lnTo>
                  <a:lnTo>
                    <a:pt x="4141" y="3000"/>
                  </a:lnTo>
                  <a:lnTo>
                    <a:pt x="4141" y="3000"/>
                  </a:lnTo>
                  <a:lnTo>
                    <a:pt x="4141" y="3000"/>
                  </a:lnTo>
                  <a:lnTo>
                    <a:pt x="4166" y="3000"/>
                  </a:lnTo>
                  <a:lnTo>
                    <a:pt x="4166" y="3000"/>
                  </a:lnTo>
                  <a:lnTo>
                    <a:pt x="4166" y="3000"/>
                  </a:lnTo>
                  <a:lnTo>
                    <a:pt x="4166" y="3000"/>
                  </a:lnTo>
                  <a:lnTo>
                    <a:pt x="4166" y="3000"/>
                  </a:lnTo>
                  <a:lnTo>
                    <a:pt x="4166" y="3000"/>
                  </a:lnTo>
                  <a:lnTo>
                    <a:pt x="4166" y="3000"/>
                  </a:lnTo>
                  <a:lnTo>
                    <a:pt x="4166" y="3000"/>
                  </a:lnTo>
                  <a:lnTo>
                    <a:pt x="4166" y="2975"/>
                  </a:lnTo>
                  <a:lnTo>
                    <a:pt x="4166" y="3000"/>
                  </a:lnTo>
                  <a:lnTo>
                    <a:pt x="4166" y="3000"/>
                  </a:lnTo>
                  <a:lnTo>
                    <a:pt x="4166" y="3000"/>
                  </a:lnTo>
                  <a:lnTo>
                    <a:pt x="4166" y="3000"/>
                  </a:lnTo>
                  <a:lnTo>
                    <a:pt x="4166" y="2975"/>
                  </a:lnTo>
                  <a:lnTo>
                    <a:pt x="4166" y="2975"/>
                  </a:lnTo>
                  <a:lnTo>
                    <a:pt x="4166" y="2975"/>
                  </a:lnTo>
                  <a:lnTo>
                    <a:pt x="4166" y="2975"/>
                  </a:lnTo>
                  <a:lnTo>
                    <a:pt x="4190" y="2975"/>
                  </a:lnTo>
                  <a:lnTo>
                    <a:pt x="4190" y="2975"/>
                  </a:lnTo>
                  <a:lnTo>
                    <a:pt x="4190" y="2975"/>
                  </a:lnTo>
                  <a:lnTo>
                    <a:pt x="4190" y="2975"/>
                  </a:lnTo>
                  <a:lnTo>
                    <a:pt x="4190" y="2975"/>
                  </a:lnTo>
                  <a:lnTo>
                    <a:pt x="4190" y="2975"/>
                  </a:lnTo>
                  <a:lnTo>
                    <a:pt x="4190" y="2975"/>
                  </a:lnTo>
                  <a:lnTo>
                    <a:pt x="4190" y="2975"/>
                  </a:lnTo>
                  <a:lnTo>
                    <a:pt x="4216" y="2975"/>
                  </a:lnTo>
                  <a:lnTo>
                    <a:pt x="4216" y="2975"/>
                  </a:lnTo>
                  <a:lnTo>
                    <a:pt x="4216" y="2975"/>
                  </a:lnTo>
                  <a:lnTo>
                    <a:pt x="4216" y="2975"/>
                  </a:lnTo>
                  <a:lnTo>
                    <a:pt x="4190" y="2975"/>
                  </a:lnTo>
                  <a:lnTo>
                    <a:pt x="4190" y="2975"/>
                  </a:lnTo>
                  <a:lnTo>
                    <a:pt x="4190" y="2975"/>
                  </a:lnTo>
                  <a:lnTo>
                    <a:pt x="4190" y="2975"/>
                  </a:lnTo>
                  <a:lnTo>
                    <a:pt x="4190" y="2975"/>
                  </a:lnTo>
                  <a:lnTo>
                    <a:pt x="4190" y="2950"/>
                  </a:lnTo>
                  <a:lnTo>
                    <a:pt x="4190" y="2950"/>
                  </a:lnTo>
                  <a:lnTo>
                    <a:pt x="4190" y="2950"/>
                  </a:lnTo>
                  <a:lnTo>
                    <a:pt x="4190" y="2950"/>
                  </a:lnTo>
                  <a:lnTo>
                    <a:pt x="4190" y="2950"/>
                  </a:lnTo>
                  <a:lnTo>
                    <a:pt x="4190" y="2950"/>
                  </a:lnTo>
                  <a:lnTo>
                    <a:pt x="4190" y="2975"/>
                  </a:lnTo>
                  <a:lnTo>
                    <a:pt x="4190" y="2975"/>
                  </a:lnTo>
                  <a:lnTo>
                    <a:pt x="4190" y="2975"/>
                  </a:lnTo>
                  <a:lnTo>
                    <a:pt x="4190" y="2950"/>
                  </a:lnTo>
                  <a:lnTo>
                    <a:pt x="4216" y="2950"/>
                  </a:lnTo>
                  <a:lnTo>
                    <a:pt x="4216" y="2950"/>
                  </a:lnTo>
                  <a:lnTo>
                    <a:pt x="4216" y="2950"/>
                  </a:lnTo>
                  <a:lnTo>
                    <a:pt x="4216" y="2950"/>
                  </a:lnTo>
                  <a:lnTo>
                    <a:pt x="4216" y="2950"/>
                  </a:lnTo>
                  <a:lnTo>
                    <a:pt x="4216" y="2950"/>
                  </a:lnTo>
                  <a:lnTo>
                    <a:pt x="4216" y="2950"/>
                  </a:lnTo>
                  <a:lnTo>
                    <a:pt x="4216" y="2950"/>
                  </a:lnTo>
                  <a:lnTo>
                    <a:pt x="4216" y="2975"/>
                  </a:lnTo>
                  <a:lnTo>
                    <a:pt x="4216" y="2975"/>
                  </a:lnTo>
                  <a:lnTo>
                    <a:pt x="4216" y="2975"/>
                  </a:lnTo>
                  <a:lnTo>
                    <a:pt x="4216" y="2975"/>
                  </a:lnTo>
                  <a:lnTo>
                    <a:pt x="4216" y="2975"/>
                  </a:lnTo>
                  <a:lnTo>
                    <a:pt x="4216" y="2975"/>
                  </a:lnTo>
                  <a:lnTo>
                    <a:pt x="4240" y="2975"/>
                  </a:lnTo>
                  <a:lnTo>
                    <a:pt x="4240" y="2975"/>
                  </a:lnTo>
                  <a:lnTo>
                    <a:pt x="4240" y="2975"/>
                  </a:lnTo>
                  <a:lnTo>
                    <a:pt x="4240" y="2975"/>
                  </a:lnTo>
                  <a:lnTo>
                    <a:pt x="4240" y="2975"/>
                  </a:lnTo>
                  <a:lnTo>
                    <a:pt x="4240" y="2975"/>
                  </a:lnTo>
                  <a:lnTo>
                    <a:pt x="4240" y="2975"/>
                  </a:lnTo>
                  <a:lnTo>
                    <a:pt x="4240" y="2950"/>
                  </a:lnTo>
                  <a:lnTo>
                    <a:pt x="4240" y="2950"/>
                  </a:lnTo>
                  <a:lnTo>
                    <a:pt x="4240" y="2950"/>
                  </a:lnTo>
                  <a:lnTo>
                    <a:pt x="4240" y="2950"/>
                  </a:lnTo>
                  <a:lnTo>
                    <a:pt x="4265" y="2950"/>
                  </a:lnTo>
                  <a:lnTo>
                    <a:pt x="4240" y="2950"/>
                  </a:lnTo>
                  <a:lnTo>
                    <a:pt x="4240" y="2950"/>
                  </a:lnTo>
                  <a:lnTo>
                    <a:pt x="4240" y="2950"/>
                  </a:lnTo>
                  <a:lnTo>
                    <a:pt x="4240" y="2950"/>
                  </a:lnTo>
                  <a:lnTo>
                    <a:pt x="4240" y="2950"/>
                  </a:lnTo>
                  <a:lnTo>
                    <a:pt x="4240" y="2950"/>
                  </a:lnTo>
                  <a:lnTo>
                    <a:pt x="4240" y="2926"/>
                  </a:lnTo>
                  <a:lnTo>
                    <a:pt x="4216" y="2926"/>
                  </a:lnTo>
                  <a:lnTo>
                    <a:pt x="4216" y="2926"/>
                  </a:lnTo>
                  <a:lnTo>
                    <a:pt x="4216" y="2926"/>
                  </a:lnTo>
                  <a:lnTo>
                    <a:pt x="4216" y="2950"/>
                  </a:lnTo>
                  <a:lnTo>
                    <a:pt x="4190" y="2950"/>
                  </a:lnTo>
                  <a:lnTo>
                    <a:pt x="4190" y="2950"/>
                  </a:lnTo>
                  <a:lnTo>
                    <a:pt x="4190" y="2926"/>
                  </a:lnTo>
                  <a:lnTo>
                    <a:pt x="4216" y="2926"/>
                  </a:lnTo>
                  <a:lnTo>
                    <a:pt x="4216" y="2926"/>
                  </a:lnTo>
                  <a:lnTo>
                    <a:pt x="4216" y="2926"/>
                  </a:lnTo>
                  <a:lnTo>
                    <a:pt x="4216" y="2926"/>
                  </a:lnTo>
                  <a:lnTo>
                    <a:pt x="4216" y="2926"/>
                  </a:lnTo>
                  <a:lnTo>
                    <a:pt x="4216" y="2926"/>
                  </a:lnTo>
                  <a:lnTo>
                    <a:pt x="4216" y="2926"/>
                  </a:lnTo>
                  <a:lnTo>
                    <a:pt x="4216" y="2926"/>
                  </a:lnTo>
                  <a:lnTo>
                    <a:pt x="4216" y="2926"/>
                  </a:lnTo>
                  <a:lnTo>
                    <a:pt x="4216" y="2926"/>
                  </a:lnTo>
                  <a:lnTo>
                    <a:pt x="4216" y="2926"/>
                  </a:lnTo>
                  <a:lnTo>
                    <a:pt x="4216" y="2926"/>
                  </a:lnTo>
                  <a:lnTo>
                    <a:pt x="4216" y="2926"/>
                  </a:lnTo>
                  <a:lnTo>
                    <a:pt x="4216" y="2926"/>
                  </a:lnTo>
                  <a:lnTo>
                    <a:pt x="4216" y="2926"/>
                  </a:lnTo>
                  <a:lnTo>
                    <a:pt x="4216" y="2926"/>
                  </a:lnTo>
                  <a:lnTo>
                    <a:pt x="4216" y="2926"/>
                  </a:lnTo>
                  <a:lnTo>
                    <a:pt x="4216" y="2926"/>
                  </a:lnTo>
                  <a:lnTo>
                    <a:pt x="4240" y="2926"/>
                  </a:lnTo>
                  <a:lnTo>
                    <a:pt x="4240" y="2926"/>
                  </a:lnTo>
                  <a:lnTo>
                    <a:pt x="4240" y="2926"/>
                  </a:lnTo>
                  <a:lnTo>
                    <a:pt x="4240" y="2926"/>
                  </a:lnTo>
                  <a:lnTo>
                    <a:pt x="4240" y="2926"/>
                  </a:lnTo>
                  <a:lnTo>
                    <a:pt x="4240" y="2926"/>
                  </a:lnTo>
                  <a:lnTo>
                    <a:pt x="4240" y="2926"/>
                  </a:lnTo>
                  <a:lnTo>
                    <a:pt x="4240" y="2926"/>
                  </a:lnTo>
                  <a:lnTo>
                    <a:pt x="4240" y="2926"/>
                  </a:lnTo>
                  <a:lnTo>
                    <a:pt x="4240" y="2926"/>
                  </a:lnTo>
                  <a:lnTo>
                    <a:pt x="4240" y="2926"/>
                  </a:lnTo>
                  <a:lnTo>
                    <a:pt x="4240" y="2926"/>
                  </a:lnTo>
                  <a:lnTo>
                    <a:pt x="4240" y="2926"/>
                  </a:lnTo>
                  <a:lnTo>
                    <a:pt x="4240" y="2926"/>
                  </a:lnTo>
                  <a:lnTo>
                    <a:pt x="4240" y="2926"/>
                  </a:lnTo>
                  <a:lnTo>
                    <a:pt x="4240" y="2926"/>
                  </a:lnTo>
                  <a:lnTo>
                    <a:pt x="4240" y="2926"/>
                  </a:lnTo>
                  <a:lnTo>
                    <a:pt x="4240" y="2926"/>
                  </a:lnTo>
                  <a:lnTo>
                    <a:pt x="4240" y="2926"/>
                  </a:lnTo>
                  <a:lnTo>
                    <a:pt x="4240" y="2926"/>
                  </a:lnTo>
                  <a:lnTo>
                    <a:pt x="4265" y="2926"/>
                  </a:lnTo>
                  <a:lnTo>
                    <a:pt x="4265" y="2926"/>
                  </a:lnTo>
                  <a:lnTo>
                    <a:pt x="4265" y="2926"/>
                  </a:lnTo>
                  <a:lnTo>
                    <a:pt x="4265" y="2926"/>
                  </a:lnTo>
                  <a:lnTo>
                    <a:pt x="4265" y="2926"/>
                  </a:lnTo>
                  <a:lnTo>
                    <a:pt x="4265" y="2926"/>
                  </a:lnTo>
                  <a:lnTo>
                    <a:pt x="4265" y="2926"/>
                  </a:lnTo>
                  <a:lnTo>
                    <a:pt x="4265" y="2926"/>
                  </a:lnTo>
                  <a:lnTo>
                    <a:pt x="4265" y="2926"/>
                  </a:lnTo>
                  <a:lnTo>
                    <a:pt x="4265" y="2926"/>
                  </a:lnTo>
                  <a:lnTo>
                    <a:pt x="4265" y="2926"/>
                  </a:lnTo>
                  <a:lnTo>
                    <a:pt x="4265" y="2926"/>
                  </a:lnTo>
                  <a:lnTo>
                    <a:pt x="4265" y="2926"/>
                  </a:lnTo>
                  <a:lnTo>
                    <a:pt x="4265" y="2926"/>
                  </a:lnTo>
                  <a:lnTo>
                    <a:pt x="4265" y="2926"/>
                  </a:lnTo>
                  <a:lnTo>
                    <a:pt x="4265" y="2926"/>
                  </a:lnTo>
                  <a:lnTo>
                    <a:pt x="4265" y="2926"/>
                  </a:lnTo>
                  <a:lnTo>
                    <a:pt x="4265" y="2926"/>
                  </a:lnTo>
                  <a:lnTo>
                    <a:pt x="4265" y="2926"/>
                  </a:lnTo>
                  <a:lnTo>
                    <a:pt x="4265" y="2950"/>
                  </a:lnTo>
                  <a:lnTo>
                    <a:pt x="4265" y="2950"/>
                  </a:lnTo>
                  <a:lnTo>
                    <a:pt x="4265" y="2950"/>
                  </a:lnTo>
                  <a:lnTo>
                    <a:pt x="4265" y="2950"/>
                  </a:lnTo>
                  <a:lnTo>
                    <a:pt x="4265" y="2926"/>
                  </a:lnTo>
                  <a:lnTo>
                    <a:pt x="4265" y="2926"/>
                  </a:lnTo>
                  <a:lnTo>
                    <a:pt x="4265" y="2926"/>
                  </a:lnTo>
                  <a:lnTo>
                    <a:pt x="4265" y="2926"/>
                  </a:lnTo>
                  <a:lnTo>
                    <a:pt x="4265" y="2926"/>
                  </a:lnTo>
                  <a:lnTo>
                    <a:pt x="4265" y="2926"/>
                  </a:lnTo>
                  <a:lnTo>
                    <a:pt x="4290" y="2950"/>
                  </a:lnTo>
                  <a:lnTo>
                    <a:pt x="4290" y="2926"/>
                  </a:lnTo>
                  <a:lnTo>
                    <a:pt x="4290" y="2926"/>
                  </a:lnTo>
                  <a:lnTo>
                    <a:pt x="4290" y="2926"/>
                  </a:lnTo>
                  <a:lnTo>
                    <a:pt x="4290" y="2926"/>
                  </a:lnTo>
                  <a:lnTo>
                    <a:pt x="4290" y="2926"/>
                  </a:lnTo>
                  <a:lnTo>
                    <a:pt x="4290" y="2926"/>
                  </a:lnTo>
                  <a:lnTo>
                    <a:pt x="4290" y="2926"/>
                  </a:lnTo>
                  <a:lnTo>
                    <a:pt x="4290" y="2926"/>
                  </a:lnTo>
                  <a:lnTo>
                    <a:pt x="4290" y="2900"/>
                  </a:lnTo>
                  <a:close/>
                  <a:moveTo>
                    <a:pt x="4439" y="2504"/>
                  </a:moveTo>
                  <a:lnTo>
                    <a:pt x="4439" y="2504"/>
                  </a:lnTo>
                  <a:lnTo>
                    <a:pt x="4439" y="2529"/>
                  </a:lnTo>
                  <a:lnTo>
                    <a:pt x="4439" y="2529"/>
                  </a:lnTo>
                  <a:lnTo>
                    <a:pt x="4439" y="2529"/>
                  </a:lnTo>
                  <a:lnTo>
                    <a:pt x="4439" y="2529"/>
                  </a:lnTo>
                  <a:lnTo>
                    <a:pt x="4439" y="2529"/>
                  </a:lnTo>
                  <a:lnTo>
                    <a:pt x="4439" y="2529"/>
                  </a:lnTo>
                  <a:lnTo>
                    <a:pt x="4439" y="2529"/>
                  </a:lnTo>
                  <a:lnTo>
                    <a:pt x="4439" y="2529"/>
                  </a:lnTo>
                  <a:lnTo>
                    <a:pt x="4439" y="2529"/>
                  </a:lnTo>
                  <a:lnTo>
                    <a:pt x="4463" y="2529"/>
                  </a:lnTo>
                  <a:lnTo>
                    <a:pt x="4463" y="2529"/>
                  </a:lnTo>
                  <a:lnTo>
                    <a:pt x="4463" y="2529"/>
                  </a:lnTo>
                  <a:lnTo>
                    <a:pt x="4439" y="2504"/>
                  </a:lnTo>
                  <a:close/>
                  <a:moveTo>
                    <a:pt x="6026" y="2578"/>
                  </a:moveTo>
                  <a:lnTo>
                    <a:pt x="6026" y="2554"/>
                  </a:lnTo>
                  <a:lnTo>
                    <a:pt x="6026" y="2554"/>
                  </a:lnTo>
                  <a:lnTo>
                    <a:pt x="6026" y="2554"/>
                  </a:lnTo>
                  <a:lnTo>
                    <a:pt x="6026" y="2554"/>
                  </a:lnTo>
                  <a:lnTo>
                    <a:pt x="6026" y="2554"/>
                  </a:lnTo>
                  <a:lnTo>
                    <a:pt x="6026" y="2554"/>
                  </a:lnTo>
                  <a:lnTo>
                    <a:pt x="6026" y="2554"/>
                  </a:lnTo>
                  <a:lnTo>
                    <a:pt x="6000" y="2554"/>
                  </a:lnTo>
                  <a:lnTo>
                    <a:pt x="6000" y="2554"/>
                  </a:lnTo>
                  <a:lnTo>
                    <a:pt x="6000" y="2554"/>
                  </a:lnTo>
                  <a:lnTo>
                    <a:pt x="6000" y="2554"/>
                  </a:lnTo>
                  <a:lnTo>
                    <a:pt x="6000" y="2554"/>
                  </a:lnTo>
                  <a:lnTo>
                    <a:pt x="6000" y="2554"/>
                  </a:lnTo>
                  <a:lnTo>
                    <a:pt x="6000" y="2554"/>
                  </a:lnTo>
                  <a:lnTo>
                    <a:pt x="6000" y="2554"/>
                  </a:lnTo>
                  <a:lnTo>
                    <a:pt x="6000" y="2554"/>
                  </a:lnTo>
                  <a:lnTo>
                    <a:pt x="6000" y="2554"/>
                  </a:lnTo>
                  <a:lnTo>
                    <a:pt x="6000" y="2554"/>
                  </a:lnTo>
                  <a:lnTo>
                    <a:pt x="6026" y="2554"/>
                  </a:lnTo>
                  <a:lnTo>
                    <a:pt x="6000" y="2578"/>
                  </a:lnTo>
                  <a:lnTo>
                    <a:pt x="6000" y="2578"/>
                  </a:lnTo>
                  <a:lnTo>
                    <a:pt x="6000" y="2578"/>
                  </a:lnTo>
                  <a:lnTo>
                    <a:pt x="6026" y="2578"/>
                  </a:lnTo>
                  <a:lnTo>
                    <a:pt x="6026" y="2578"/>
                  </a:lnTo>
                  <a:lnTo>
                    <a:pt x="6000" y="2578"/>
                  </a:lnTo>
                  <a:lnTo>
                    <a:pt x="6026" y="2578"/>
                  </a:lnTo>
                  <a:lnTo>
                    <a:pt x="6026" y="2578"/>
                  </a:lnTo>
                  <a:lnTo>
                    <a:pt x="6026" y="2578"/>
                  </a:lnTo>
                  <a:lnTo>
                    <a:pt x="6026" y="2578"/>
                  </a:lnTo>
                  <a:lnTo>
                    <a:pt x="6026" y="2578"/>
                  </a:lnTo>
                  <a:lnTo>
                    <a:pt x="6026" y="2578"/>
                  </a:lnTo>
                  <a:lnTo>
                    <a:pt x="6026" y="2578"/>
                  </a:lnTo>
                  <a:lnTo>
                    <a:pt x="6026" y="2578"/>
                  </a:lnTo>
                  <a:lnTo>
                    <a:pt x="6026" y="2578"/>
                  </a:lnTo>
                  <a:lnTo>
                    <a:pt x="6026" y="2578"/>
                  </a:lnTo>
                  <a:lnTo>
                    <a:pt x="6026" y="2578"/>
                  </a:lnTo>
                  <a:lnTo>
                    <a:pt x="6026" y="2578"/>
                  </a:lnTo>
                  <a:lnTo>
                    <a:pt x="6026" y="2578"/>
                  </a:lnTo>
                  <a:lnTo>
                    <a:pt x="6026" y="2578"/>
                  </a:lnTo>
                  <a:lnTo>
                    <a:pt x="6026" y="2578"/>
                  </a:lnTo>
                  <a:lnTo>
                    <a:pt x="6026" y="2578"/>
                  </a:lnTo>
                  <a:lnTo>
                    <a:pt x="6026" y="2603"/>
                  </a:lnTo>
                  <a:lnTo>
                    <a:pt x="6026" y="2603"/>
                  </a:lnTo>
                  <a:lnTo>
                    <a:pt x="6026" y="2603"/>
                  </a:lnTo>
                  <a:lnTo>
                    <a:pt x="6026" y="2603"/>
                  </a:lnTo>
                  <a:lnTo>
                    <a:pt x="6026" y="2578"/>
                  </a:lnTo>
                  <a:close/>
                  <a:moveTo>
                    <a:pt x="5108" y="2331"/>
                  </a:moveTo>
                  <a:lnTo>
                    <a:pt x="5108" y="2331"/>
                  </a:lnTo>
                  <a:lnTo>
                    <a:pt x="5108" y="2331"/>
                  </a:lnTo>
                  <a:lnTo>
                    <a:pt x="5108" y="2331"/>
                  </a:lnTo>
                  <a:lnTo>
                    <a:pt x="5108" y="2331"/>
                  </a:lnTo>
                  <a:lnTo>
                    <a:pt x="5108" y="2331"/>
                  </a:lnTo>
                  <a:lnTo>
                    <a:pt x="5108" y="2331"/>
                  </a:lnTo>
                  <a:lnTo>
                    <a:pt x="5108" y="2331"/>
                  </a:lnTo>
                  <a:lnTo>
                    <a:pt x="5108" y="2305"/>
                  </a:lnTo>
                  <a:lnTo>
                    <a:pt x="5108" y="2305"/>
                  </a:lnTo>
                  <a:lnTo>
                    <a:pt x="5083" y="2305"/>
                  </a:lnTo>
                  <a:lnTo>
                    <a:pt x="5083" y="2305"/>
                  </a:lnTo>
                  <a:lnTo>
                    <a:pt x="5083" y="2305"/>
                  </a:lnTo>
                  <a:lnTo>
                    <a:pt x="5083" y="2331"/>
                  </a:lnTo>
                  <a:lnTo>
                    <a:pt x="5108" y="2331"/>
                  </a:lnTo>
                  <a:close/>
                  <a:moveTo>
                    <a:pt x="6149" y="2677"/>
                  </a:moveTo>
                  <a:lnTo>
                    <a:pt x="6149" y="2677"/>
                  </a:lnTo>
                  <a:lnTo>
                    <a:pt x="6149" y="2677"/>
                  </a:lnTo>
                  <a:lnTo>
                    <a:pt x="6149" y="2653"/>
                  </a:lnTo>
                  <a:lnTo>
                    <a:pt x="6149" y="2653"/>
                  </a:lnTo>
                  <a:lnTo>
                    <a:pt x="6149" y="2653"/>
                  </a:lnTo>
                  <a:lnTo>
                    <a:pt x="6149" y="2653"/>
                  </a:lnTo>
                  <a:lnTo>
                    <a:pt x="6149" y="2653"/>
                  </a:lnTo>
                  <a:lnTo>
                    <a:pt x="6149" y="2653"/>
                  </a:lnTo>
                  <a:lnTo>
                    <a:pt x="6149" y="2653"/>
                  </a:lnTo>
                  <a:lnTo>
                    <a:pt x="6149" y="2653"/>
                  </a:lnTo>
                  <a:lnTo>
                    <a:pt x="6149" y="2653"/>
                  </a:lnTo>
                  <a:lnTo>
                    <a:pt x="6149" y="2653"/>
                  </a:lnTo>
                  <a:lnTo>
                    <a:pt x="6149" y="2653"/>
                  </a:lnTo>
                  <a:lnTo>
                    <a:pt x="6149" y="2653"/>
                  </a:lnTo>
                  <a:lnTo>
                    <a:pt x="6149" y="2653"/>
                  </a:lnTo>
                  <a:lnTo>
                    <a:pt x="6149" y="2653"/>
                  </a:lnTo>
                  <a:lnTo>
                    <a:pt x="6149" y="2653"/>
                  </a:lnTo>
                  <a:lnTo>
                    <a:pt x="6149" y="2653"/>
                  </a:lnTo>
                  <a:lnTo>
                    <a:pt x="6149" y="2653"/>
                  </a:lnTo>
                  <a:lnTo>
                    <a:pt x="6149" y="2653"/>
                  </a:lnTo>
                  <a:lnTo>
                    <a:pt x="6149" y="2653"/>
                  </a:lnTo>
                  <a:lnTo>
                    <a:pt x="6149" y="2628"/>
                  </a:lnTo>
                  <a:lnTo>
                    <a:pt x="6149" y="2628"/>
                  </a:lnTo>
                  <a:lnTo>
                    <a:pt x="6149" y="2628"/>
                  </a:lnTo>
                  <a:lnTo>
                    <a:pt x="6149" y="2628"/>
                  </a:lnTo>
                  <a:lnTo>
                    <a:pt x="6149" y="2628"/>
                  </a:lnTo>
                  <a:lnTo>
                    <a:pt x="6149" y="2628"/>
                  </a:lnTo>
                  <a:lnTo>
                    <a:pt x="6149" y="2628"/>
                  </a:lnTo>
                  <a:lnTo>
                    <a:pt x="6149" y="2628"/>
                  </a:lnTo>
                  <a:lnTo>
                    <a:pt x="6125" y="2628"/>
                  </a:lnTo>
                  <a:lnTo>
                    <a:pt x="6125" y="2628"/>
                  </a:lnTo>
                  <a:lnTo>
                    <a:pt x="6125" y="2628"/>
                  </a:lnTo>
                  <a:lnTo>
                    <a:pt x="6125" y="2628"/>
                  </a:lnTo>
                  <a:lnTo>
                    <a:pt x="6125" y="2628"/>
                  </a:lnTo>
                  <a:lnTo>
                    <a:pt x="6149" y="2628"/>
                  </a:lnTo>
                  <a:lnTo>
                    <a:pt x="6149" y="2628"/>
                  </a:lnTo>
                  <a:lnTo>
                    <a:pt x="6125" y="2628"/>
                  </a:lnTo>
                  <a:lnTo>
                    <a:pt x="6125" y="2628"/>
                  </a:lnTo>
                  <a:lnTo>
                    <a:pt x="6125" y="2628"/>
                  </a:lnTo>
                  <a:lnTo>
                    <a:pt x="6125" y="2628"/>
                  </a:lnTo>
                  <a:lnTo>
                    <a:pt x="6125" y="2603"/>
                  </a:lnTo>
                  <a:lnTo>
                    <a:pt x="6125" y="2603"/>
                  </a:lnTo>
                  <a:lnTo>
                    <a:pt x="6100" y="2628"/>
                  </a:lnTo>
                  <a:lnTo>
                    <a:pt x="6100" y="2603"/>
                  </a:lnTo>
                  <a:lnTo>
                    <a:pt x="6125" y="2603"/>
                  </a:lnTo>
                  <a:lnTo>
                    <a:pt x="6125" y="2603"/>
                  </a:lnTo>
                  <a:lnTo>
                    <a:pt x="6125" y="2603"/>
                  </a:lnTo>
                  <a:lnTo>
                    <a:pt x="6125" y="2603"/>
                  </a:lnTo>
                  <a:lnTo>
                    <a:pt x="6125" y="2603"/>
                  </a:lnTo>
                  <a:lnTo>
                    <a:pt x="6125" y="2603"/>
                  </a:lnTo>
                  <a:lnTo>
                    <a:pt x="6125" y="2603"/>
                  </a:lnTo>
                  <a:lnTo>
                    <a:pt x="6100" y="2603"/>
                  </a:lnTo>
                  <a:lnTo>
                    <a:pt x="6100" y="2603"/>
                  </a:lnTo>
                  <a:lnTo>
                    <a:pt x="6100" y="2603"/>
                  </a:lnTo>
                  <a:lnTo>
                    <a:pt x="6100" y="2603"/>
                  </a:lnTo>
                  <a:lnTo>
                    <a:pt x="6100" y="2603"/>
                  </a:lnTo>
                  <a:lnTo>
                    <a:pt x="6100" y="2603"/>
                  </a:lnTo>
                  <a:lnTo>
                    <a:pt x="6100" y="2603"/>
                  </a:lnTo>
                  <a:lnTo>
                    <a:pt x="6100" y="2603"/>
                  </a:lnTo>
                  <a:lnTo>
                    <a:pt x="6125" y="2603"/>
                  </a:lnTo>
                  <a:lnTo>
                    <a:pt x="6125" y="2603"/>
                  </a:lnTo>
                  <a:lnTo>
                    <a:pt x="6125" y="2603"/>
                  </a:lnTo>
                  <a:lnTo>
                    <a:pt x="6125" y="2603"/>
                  </a:lnTo>
                  <a:lnTo>
                    <a:pt x="6149" y="2603"/>
                  </a:lnTo>
                  <a:lnTo>
                    <a:pt x="6149" y="2603"/>
                  </a:lnTo>
                  <a:lnTo>
                    <a:pt x="6174" y="2603"/>
                  </a:lnTo>
                  <a:lnTo>
                    <a:pt x="6174" y="2628"/>
                  </a:lnTo>
                  <a:lnTo>
                    <a:pt x="6199" y="2628"/>
                  </a:lnTo>
                  <a:lnTo>
                    <a:pt x="6199" y="2628"/>
                  </a:lnTo>
                  <a:lnTo>
                    <a:pt x="6224" y="2628"/>
                  </a:lnTo>
                  <a:lnTo>
                    <a:pt x="6224" y="2628"/>
                  </a:lnTo>
                  <a:lnTo>
                    <a:pt x="6224" y="2628"/>
                  </a:lnTo>
                  <a:lnTo>
                    <a:pt x="6224" y="2628"/>
                  </a:lnTo>
                  <a:lnTo>
                    <a:pt x="6224" y="2628"/>
                  </a:lnTo>
                  <a:lnTo>
                    <a:pt x="6224" y="2628"/>
                  </a:lnTo>
                  <a:lnTo>
                    <a:pt x="6224" y="2628"/>
                  </a:lnTo>
                  <a:lnTo>
                    <a:pt x="6224" y="2603"/>
                  </a:lnTo>
                  <a:lnTo>
                    <a:pt x="6224" y="2603"/>
                  </a:lnTo>
                  <a:lnTo>
                    <a:pt x="6224" y="2603"/>
                  </a:lnTo>
                  <a:lnTo>
                    <a:pt x="6224" y="2603"/>
                  </a:lnTo>
                  <a:lnTo>
                    <a:pt x="6224" y="2603"/>
                  </a:lnTo>
                  <a:lnTo>
                    <a:pt x="6224" y="2603"/>
                  </a:lnTo>
                  <a:lnTo>
                    <a:pt x="6224" y="2603"/>
                  </a:lnTo>
                  <a:lnTo>
                    <a:pt x="6224" y="2603"/>
                  </a:lnTo>
                  <a:lnTo>
                    <a:pt x="6199" y="2578"/>
                  </a:lnTo>
                  <a:lnTo>
                    <a:pt x="6199" y="2578"/>
                  </a:lnTo>
                  <a:lnTo>
                    <a:pt x="6199" y="2578"/>
                  </a:lnTo>
                  <a:lnTo>
                    <a:pt x="6199" y="2578"/>
                  </a:lnTo>
                  <a:lnTo>
                    <a:pt x="6199" y="2578"/>
                  </a:lnTo>
                  <a:lnTo>
                    <a:pt x="6199" y="2578"/>
                  </a:lnTo>
                  <a:lnTo>
                    <a:pt x="6199" y="2578"/>
                  </a:lnTo>
                  <a:lnTo>
                    <a:pt x="6199" y="2578"/>
                  </a:lnTo>
                  <a:lnTo>
                    <a:pt x="6199" y="2578"/>
                  </a:lnTo>
                  <a:lnTo>
                    <a:pt x="6199" y="2578"/>
                  </a:lnTo>
                  <a:lnTo>
                    <a:pt x="6199" y="2578"/>
                  </a:lnTo>
                  <a:lnTo>
                    <a:pt x="6174" y="2578"/>
                  </a:lnTo>
                  <a:lnTo>
                    <a:pt x="6174" y="2578"/>
                  </a:lnTo>
                  <a:lnTo>
                    <a:pt x="6174" y="2578"/>
                  </a:lnTo>
                  <a:lnTo>
                    <a:pt x="6174" y="2578"/>
                  </a:lnTo>
                  <a:lnTo>
                    <a:pt x="6174" y="2578"/>
                  </a:lnTo>
                  <a:lnTo>
                    <a:pt x="6174" y="2578"/>
                  </a:lnTo>
                  <a:lnTo>
                    <a:pt x="6174" y="2578"/>
                  </a:lnTo>
                  <a:lnTo>
                    <a:pt x="6174" y="2578"/>
                  </a:lnTo>
                  <a:lnTo>
                    <a:pt x="6174" y="2578"/>
                  </a:lnTo>
                  <a:lnTo>
                    <a:pt x="6174" y="2578"/>
                  </a:lnTo>
                  <a:lnTo>
                    <a:pt x="6174" y="2578"/>
                  </a:lnTo>
                  <a:lnTo>
                    <a:pt x="6174" y="2578"/>
                  </a:lnTo>
                  <a:lnTo>
                    <a:pt x="6174" y="2578"/>
                  </a:lnTo>
                  <a:lnTo>
                    <a:pt x="6174" y="2578"/>
                  </a:lnTo>
                  <a:lnTo>
                    <a:pt x="6174" y="2578"/>
                  </a:lnTo>
                  <a:lnTo>
                    <a:pt x="6149" y="2578"/>
                  </a:lnTo>
                  <a:lnTo>
                    <a:pt x="6149" y="2578"/>
                  </a:lnTo>
                  <a:lnTo>
                    <a:pt x="6149" y="2578"/>
                  </a:lnTo>
                  <a:lnTo>
                    <a:pt x="6149" y="2578"/>
                  </a:lnTo>
                  <a:lnTo>
                    <a:pt x="6149" y="2578"/>
                  </a:lnTo>
                  <a:lnTo>
                    <a:pt x="6149" y="2578"/>
                  </a:lnTo>
                  <a:lnTo>
                    <a:pt x="6149" y="2578"/>
                  </a:lnTo>
                  <a:lnTo>
                    <a:pt x="6149" y="2578"/>
                  </a:lnTo>
                  <a:lnTo>
                    <a:pt x="6149" y="2578"/>
                  </a:lnTo>
                  <a:lnTo>
                    <a:pt x="6149" y="2578"/>
                  </a:lnTo>
                  <a:lnTo>
                    <a:pt x="6149" y="2578"/>
                  </a:lnTo>
                  <a:lnTo>
                    <a:pt x="6149" y="2578"/>
                  </a:lnTo>
                  <a:lnTo>
                    <a:pt x="6125" y="2578"/>
                  </a:lnTo>
                  <a:lnTo>
                    <a:pt x="6125" y="2578"/>
                  </a:lnTo>
                  <a:lnTo>
                    <a:pt x="6125" y="2578"/>
                  </a:lnTo>
                  <a:lnTo>
                    <a:pt x="6125" y="2554"/>
                  </a:lnTo>
                  <a:lnTo>
                    <a:pt x="6125" y="2554"/>
                  </a:lnTo>
                  <a:lnTo>
                    <a:pt x="6125" y="2554"/>
                  </a:lnTo>
                  <a:lnTo>
                    <a:pt x="6125" y="2554"/>
                  </a:lnTo>
                  <a:lnTo>
                    <a:pt x="6125" y="2554"/>
                  </a:lnTo>
                  <a:lnTo>
                    <a:pt x="6125" y="2554"/>
                  </a:lnTo>
                  <a:lnTo>
                    <a:pt x="6125" y="2554"/>
                  </a:lnTo>
                  <a:lnTo>
                    <a:pt x="6100" y="2554"/>
                  </a:lnTo>
                  <a:lnTo>
                    <a:pt x="6100" y="2554"/>
                  </a:lnTo>
                  <a:lnTo>
                    <a:pt x="6100" y="2554"/>
                  </a:lnTo>
                  <a:lnTo>
                    <a:pt x="6075" y="2554"/>
                  </a:lnTo>
                  <a:lnTo>
                    <a:pt x="6075" y="2554"/>
                  </a:lnTo>
                  <a:lnTo>
                    <a:pt x="6075" y="2554"/>
                  </a:lnTo>
                  <a:lnTo>
                    <a:pt x="6075" y="2554"/>
                  </a:lnTo>
                  <a:lnTo>
                    <a:pt x="6075" y="2554"/>
                  </a:lnTo>
                  <a:lnTo>
                    <a:pt x="6100" y="2554"/>
                  </a:lnTo>
                  <a:lnTo>
                    <a:pt x="6125" y="2554"/>
                  </a:lnTo>
                  <a:lnTo>
                    <a:pt x="6125" y="2554"/>
                  </a:lnTo>
                  <a:lnTo>
                    <a:pt x="6125" y="2554"/>
                  </a:lnTo>
                  <a:lnTo>
                    <a:pt x="6125" y="2554"/>
                  </a:lnTo>
                  <a:lnTo>
                    <a:pt x="6149" y="2554"/>
                  </a:lnTo>
                  <a:lnTo>
                    <a:pt x="6149" y="2578"/>
                  </a:lnTo>
                  <a:lnTo>
                    <a:pt x="6174" y="2578"/>
                  </a:lnTo>
                  <a:lnTo>
                    <a:pt x="6174" y="2554"/>
                  </a:lnTo>
                  <a:lnTo>
                    <a:pt x="6199" y="2554"/>
                  </a:lnTo>
                  <a:lnTo>
                    <a:pt x="6199" y="2554"/>
                  </a:lnTo>
                  <a:lnTo>
                    <a:pt x="6199" y="2554"/>
                  </a:lnTo>
                  <a:lnTo>
                    <a:pt x="6199" y="2554"/>
                  </a:lnTo>
                  <a:lnTo>
                    <a:pt x="6199" y="2554"/>
                  </a:lnTo>
                  <a:lnTo>
                    <a:pt x="6199" y="2554"/>
                  </a:lnTo>
                  <a:lnTo>
                    <a:pt x="6199" y="2554"/>
                  </a:lnTo>
                  <a:lnTo>
                    <a:pt x="6174" y="2554"/>
                  </a:lnTo>
                  <a:lnTo>
                    <a:pt x="6174" y="2554"/>
                  </a:lnTo>
                  <a:lnTo>
                    <a:pt x="6174" y="2554"/>
                  </a:lnTo>
                  <a:lnTo>
                    <a:pt x="6174" y="2554"/>
                  </a:lnTo>
                  <a:lnTo>
                    <a:pt x="6174" y="2554"/>
                  </a:lnTo>
                  <a:lnTo>
                    <a:pt x="6174" y="2554"/>
                  </a:lnTo>
                  <a:lnTo>
                    <a:pt x="6174" y="2554"/>
                  </a:lnTo>
                  <a:lnTo>
                    <a:pt x="6174" y="2554"/>
                  </a:lnTo>
                  <a:lnTo>
                    <a:pt x="6149" y="2554"/>
                  </a:lnTo>
                  <a:lnTo>
                    <a:pt x="6149" y="2529"/>
                  </a:lnTo>
                  <a:lnTo>
                    <a:pt x="6149" y="2529"/>
                  </a:lnTo>
                  <a:lnTo>
                    <a:pt x="6174" y="2529"/>
                  </a:lnTo>
                  <a:lnTo>
                    <a:pt x="6174" y="2529"/>
                  </a:lnTo>
                  <a:lnTo>
                    <a:pt x="6174" y="2529"/>
                  </a:lnTo>
                  <a:lnTo>
                    <a:pt x="6174" y="2554"/>
                  </a:lnTo>
                  <a:lnTo>
                    <a:pt x="6199" y="2554"/>
                  </a:lnTo>
                  <a:lnTo>
                    <a:pt x="6199" y="2554"/>
                  </a:lnTo>
                  <a:lnTo>
                    <a:pt x="6199" y="2554"/>
                  </a:lnTo>
                  <a:lnTo>
                    <a:pt x="6199" y="2554"/>
                  </a:lnTo>
                  <a:lnTo>
                    <a:pt x="6174" y="2554"/>
                  </a:lnTo>
                  <a:lnTo>
                    <a:pt x="6174" y="2529"/>
                  </a:lnTo>
                  <a:lnTo>
                    <a:pt x="6199" y="2529"/>
                  </a:lnTo>
                  <a:lnTo>
                    <a:pt x="6199" y="2529"/>
                  </a:lnTo>
                  <a:lnTo>
                    <a:pt x="6199" y="2529"/>
                  </a:lnTo>
                  <a:lnTo>
                    <a:pt x="6199" y="2529"/>
                  </a:lnTo>
                  <a:lnTo>
                    <a:pt x="6174" y="2529"/>
                  </a:lnTo>
                  <a:lnTo>
                    <a:pt x="6174" y="2529"/>
                  </a:lnTo>
                  <a:lnTo>
                    <a:pt x="6174" y="2529"/>
                  </a:lnTo>
                  <a:lnTo>
                    <a:pt x="6174" y="2529"/>
                  </a:lnTo>
                  <a:lnTo>
                    <a:pt x="6199" y="2529"/>
                  </a:lnTo>
                  <a:lnTo>
                    <a:pt x="6199" y="2529"/>
                  </a:lnTo>
                  <a:lnTo>
                    <a:pt x="6174" y="2504"/>
                  </a:lnTo>
                  <a:lnTo>
                    <a:pt x="6174" y="2504"/>
                  </a:lnTo>
                  <a:lnTo>
                    <a:pt x="6149" y="2504"/>
                  </a:lnTo>
                  <a:lnTo>
                    <a:pt x="6149" y="2504"/>
                  </a:lnTo>
                  <a:lnTo>
                    <a:pt x="6149" y="2504"/>
                  </a:lnTo>
                  <a:lnTo>
                    <a:pt x="6149" y="2504"/>
                  </a:lnTo>
                  <a:lnTo>
                    <a:pt x="6149" y="2504"/>
                  </a:lnTo>
                  <a:lnTo>
                    <a:pt x="6149" y="2504"/>
                  </a:lnTo>
                  <a:lnTo>
                    <a:pt x="6149" y="2504"/>
                  </a:lnTo>
                  <a:lnTo>
                    <a:pt x="6149" y="2504"/>
                  </a:lnTo>
                  <a:lnTo>
                    <a:pt x="6149" y="2504"/>
                  </a:lnTo>
                  <a:lnTo>
                    <a:pt x="6149" y="2504"/>
                  </a:lnTo>
                  <a:lnTo>
                    <a:pt x="6149" y="2504"/>
                  </a:lnTo>
                  <a:lnTo>
                    <a:pt x="6125" y="2504"/>
                  </a:lnTo>
                  <a:lnTo>
                    <a:pt x="6125" y="2504"/>
                  </a:lnTo>
                  <a:lnTo>
                    <a:pt x="6125" y="2504"/>
                  </a:lnTo>
                  <a:lnTo>
                    <a:pt x="6125" y="2504"/>
                  </a:lnTo>
                  <a:lnTo>
                    <a:pt x="6125" y="2504"/>
                  </a:lnTo>
                  <a:lnTo>
                    <a:pt x="6125" y="2504"/>
                  </a:lnTo>
                  <a:lnTo>
                    <a:pt x="6125" y="2504"/>
                  </a:lnTo>
                  <a:lnTo>
                    <a:pt x="6125" y="2504"/>
                  </a:lnTo>
                  <a:lnTo>
                    <a:pt x="6125" y="2504"/>
                  </a:lnTo>
                  <a:lnTo>
                    <a:pt x="6125" y="2504"/>
                  </a:lnTo>
                  <a:lnTo>
                    <a:pt x="6125" y="2504"/>
                  </a:lnTo>
                  <a:lnTo>
                    <a:pt x="6125" y="2504"/>
                  </a:lnTo>
                  <a:lnTo>
                    <a:pt x="6125" y="2504"/>
                  </a:lnTo>
                  <a:lnTo>
                    <a:pt x="6125" y="2529"/>
                  </a:lnTo>
                  <a:lnTo>
                    <a:pt x="6125" y="2529"/>
                  </a:lnTo>
                  <a:lnTo>
                    <a:pt x="6125" y="2529"/>
                  </a:lnTo>
                  <a:lnTo>
                    <a:pt x="6125" y="2529"/>
                  </a:lnTo>
                  <a:lnTo>
                    <a:pt x="6125" y="2554"/>
                  </a:lnTo>
                  <a:lnTo>
                    <a:pt x="6100" y="2554"/>
                  </a:lnTo>
                  <a:lnTo>
                    <a:pt x="6100" y="2554"/>
                  </a:lnTo>
                  <a:lnTo>
                    <a:pt x="6100" y="2554"/>
                  </a:lnTo>
                  <a:lnTo>
                    <a:pt x="6100" y="2554"/>
                  </a:lnTo>
                  <a:lnTo>
                    <a:pt x="6100" y="2554"/>
                  </a:lnTo>
                  <a:lnTo>
                    <a:pt x="6100" y="2554"/>
                  </a:lnTo>
                  <a:lnTo>
                    <a:pt x="6100" y="2554"/>
                  </a:lnTo>
                  <a:lnTo>
                    <a:pt x="6100" y="2554"/>
                  </a:lnTo>
                  <a:lnTo>
                    <a:pt x="6100" y="2554"/>
                  </a:lnTo>
                  <a:lnTo>
                    <a:pt x="6100" y="2554"/>
                  </a:lnTo>
                  <a:lnTo>
                    <a:pt x="6100" y="2554"/>
                  </a:lnTo>
                  <a:lnTo>
                    <a:pt x="6100" y="2554"/>
                  </a:lnTo>
                  <a:lnTo>
                    <a:pt x="6100" y="2554"/>
                  </a:lnTo>
                  <a:lnTo>
                    <a:pt x="6100" y="2529"/>
                  </a:lnTo>
                  <a:lnTo>
                    <a:pt x="6100" y="2529"/>
                  </a:lnTo>
                  <a:lnTo>
                    <a:pt x="6100" y="2529"/>
                  </a:lnTo>
                  <a:lnTo>
                    <a:pt x="6100" y="2529"/>
                  </a:lnTo>
                  <a:lnTo>
                    <a:pt x="6100" y="2529"/>
                  </a:lnTo>
                  <a:lnTo>
                    <a:pt x="6100" y="2529"/>
                  </a:lnTo>
                  <a:lnTo>
                    <a:pt x="6100" y="2529"/>
                  </a:lnTo>
                  <a:lnTo>
                    <a:pt x="6100" y="2529"/>
                  </a:lnTo>
                  <a:lnTo>
                    <a:pt x="6100" y="2529"/>
                  </a:lnTo>
                  <a:lnTo>
                    <a:pt x="6100" y="2529"/>
                  </a:lnTo>
                  <a:lnTo>
                    <a:pt x="6100" y="2529"/>
                  </a:lnTo>
                  <a:lnTo>
                    <a:pt x="6100" y="2529"/>
                  </a:lnTo>
                  <a:lnTo>
                    <a:pt x="6100" y="2529"/>
                  </a:lnTo>
                  <a:lnTo>
                    <a:pt x="6100" y="2529"/>
                  </a:lnTo>
                  <a:lnTo>
                    <a:pt x="6100" y="2529"/>
                  </a:lnTo>
                  <a:lnTo>
                    <a:pt x="6100" y="2529"/>
                  </a:lnTo>
                  <a:lnTo>
                    <a:pt x="6100" y="2529"/>
                  </a:lnTo>
                  <a:lnTo>
                    <a:pt x="6125" y="2529"/>
                  </a:lnTo>
                  <a:lnTo>
                    <a:pt x="6125" y="2529"/>
                  </a:lnTo>
                  <a:lnTo>
                    <a:pt x="6125" y="2504"/>
                  </a:lnTo>
                  <a:lnTo>
                    <a:pt x="6125" y="2504"/>
                  </a:lnTo>
                  <a:lnTo>
                    <a:pt x="6125" y="2504"/>
                  </a:lnTo>
                  <a:lnTo>
                    <a:pt x="6125" y="2504"/>
                  </a:lnTo>
                  <a:lnTo>
                    <a:pt x="6125" y="2504"/>
                  </a:lnTo>
                  <a:lnTo>
                    <a:pt x="6100" y="2504"/>
                  </a:lnTo>
                  <a:lnTo>
                    <a:pt x="6100" y="2504"/>
                  </a:lnTo>
                  <a:lnTo>
                    <a:pt x="6100" y="2504"/>
                  </a:lnTo>
                  <a:lnTo>
                    <a:pt x="6100" y="2504"/>
                  </a:lnTo>
                  <a:lnTo>
                    <a:pt x="6100" y="2504"/>
                  </a:lnTo>
                  <a:lnTo>
                    <a:pt x="6100" y="2504"/>
                  </a:lnTo>
                  <a:lnTo>
                    <a:pt x="6100" y="2504"/>
                  </a:lnTo>
                  <a:lnTo>
                    <a:pt x="6100" y="2504"/>
                  </a:lnTo>
                  <a:lnTo>
                    <a:pt x="6100" y="2504"/>
                  </a:lnTo>
                  <a:lnTo>
                    <a:pt x="6100" y="2504"/>
                  </a:lnTo>
                  <a:lnTo>
                    <a:pt x="6100" y="2504"/>
                  </a:lnTo>
                  <a:lnTo>
                    <a:pt x="6075" y="2504"/>
                  </a:lnTo>
                  <a:lnTo>
                    <a:pt x="6075" y="2479"/>
                  </a:lnTo>
                  <a:lnTo>
                    <a:pt x="6075" y="2479"/>
                  </a:lnTo>
                  <a:lnTo>
                    <a:pt x="6075" y="2479"/>
                  </a:lnTo>
                  <a:lnTo>
                    <a:pt x="6075" y="2504"/>
                  </a:lnTo>
                  <a:lnTo>
                    <a:pt x="6050" y="2504"/>
                  </a:lnTo>
                  <a:lnTo>
                    <a:pt x="6050" y="2504"/>
                  </a:lnTo>
                  <a:lnTo>
                    <a:pt x="6050" y="2504"/>
                  </a:lnTo>
                  <a:lnTo>
                    <a:pt x="6075" y="2504"/>
                  </a:lnTo>
                  <a:lnTo>
                    <a:pt x="6075" y="2529"/>
                  </a:lnTo>
                  <a:lnTo>
                    <a:pt x="6050" y="2529"/>
                  </a:lnTo>
                  <a:lnTo>
                    <a:pt x="6050" y="2504"/>
                  </a:lnTo>
                  <a:lnTo>
                    <a:pt x="6050" y="2504"/>
                  </a:lnTo>
                  <a:lnTo>
                    <a:pt x="6050" y="2504"/>
                  </a:lnTo>
                  <a:lnTo>
                    <a:pt x="6050" y="2504"/>
                  </a:lnTo>
                  <a:lnTo>
                    <a:pt x="6050" y="2504"/>
                  </a:lnTo>
                  <a:lnTo>
                    <a:pt x="6050" y="2504"/>
                  </a:lnTo>
                  <a:lnTo>
                    <a:pt x="6050" y="2529"/>
                  </a:lnTo>
                  <a:lnTo>
                    <a:pt x="6050" y="2529"/>
                  </a:lnTo>
                  <a:lnTo>
                    <a:pt x="6050" y="2529"/>
                  </a:lnTo>
                  <a:lnTo>
                    <a:pt x="6050" y="2529"/>
                  </a:lnTo>
                  <a:lnTo>
                    <a:pt x="6050" y="2529"/>
                  </a:lnTo>
                  <a:lnTo>
                    <a:pt x="6050" y="2529"/>
                  </a:lnTo>
                  <a:lnTo>
                    <a:pt x="6050" y="2529"/>
                  </a:lnTo>
                  <a:lnTo>
                    <a:pt x="6050" y="2529"/>
                  </a:lnTo>
                  <a:lnTo>
                    <a:pt x="6050" y="2529"/>
                  </a:lnTo>
                  <a:lnTo>
                    <a:pt x="6050" y="2529"/>
                  </a:lnTo>
                  <a:lnTo>
                    <a:pt x="6050" y="2529"/>
                  </a:lnTo>
                  <a:lnTo>
                    <a:pt x="6050" y="2554"/>
                  </a:lnTo>
                  <a:lnTo>
                    <a:pt x="6050" y="2554"/>
                  </a:lnTo>
                  <a:lnTo>
                    <a:pt x="6050" y="2529"/>
                  </a:lnTo>
                  <a:lnTo>
                    <a:pt x="6050" y="2529"/>
                  </a:lnTo>
                  <a:lnTo>
                    <a:pt x="6050" y="2529"/>
                  </a:lnTo>
                  <a:lnTo>
                    <a:pt x="6050" y="2529"/>
                  </a:lnTo>
                  <a:lnTo>
                    <a:pt x="6050" y="2529"/>
                  </a:lnTo>
                  <a:lnTo>
                    <a:pt x="6026" y="2529"/>
                  </a:lnTo>
                  <a:lnTo>
                    <a:pt x="6026" y="2529"/>
                  </a:lnTo>
                  <a:lnTo>
                    <a:pt x="6026" y="2529"/>
                  </a:lnTo>
                  <a:lnTo>
                    <a:pt x="6026" y="2529"/>
                  </a:lnTo>
                  <a:lnTo>
                    <a:pt x="6026" y="2529"/>
                  </a:lnTo>
                  <a:lnTo>
                    <a:pt x="6026" y="2504"/>
                  </a:lnTo>
                  <a:lnTo>
                    <a:pt x="6026" y="2504"/>
                  </a:lnTo>
                  <a:lnTo>
                    <a:pt x="6026" y="2504"/>
                  </a:lnTo>
                  <a:lnTo>
                    <a:pt x="6026" y="2529"/>
                  </a:lnTo>
                  <a:lnTo>
                    <a:pt x="6026" y="2529"/>
                  </a:lnTo>
                  <a:lnTo>
                    <a:pt x="6026" y="2529"/>
                  </a:lnTo>
                  <a:lnTo>
                    <a:pt x="6026" y="2529"/>
                  </a:lnTo>
                  <a:lnTo>
                    <a:pt x="6026" y="2529"/>
                  </a:lnTo>
                  <a:lnTo>
                    <a:pt x="6026" y="2529"/>
                  </a:lnTo>
                  <a:lnTo>
                    <a:pt x="6026" y="2529"/>
                  </a:lnTo>
                  <a:lnTo>
                    <a:pt x="6026" y="2529"/>
                  </a:lnTo>
                  <a:lnTo>
                    <a:pt x="6026" y="2529"/>
                  </a:lnTo>
                  <a:lnTo>
                    <a:pt x="6026" y="2529"/>
                  </a:lnTo>
                  <a:lnTo>
                    <a:pt x="6026" y="2529"/>
                  </a:lnTo>
                  <a:lnTo>
                    <a:pt x="6026" y="2529"/>
                  </a:lnTo>
                  <a:lnTo>
                    <a:pt x="6026" y="2529"/>
                  </a:lnTo>
                  <a:lnTo>
                    <a:pt x="6026" y="2529"/>
                  </a:lnTo>
                  <a:lnTo>
                    <a:pt x="6026" y="2554"/>
                  </a:lnTo>
                  <a:lnTo>
                    <a:pt x="6026" y="2554"/>
                  </a:lnTo>
                  <a:lnTo>
                    <a:pt x="6026" y="2554"/>
                  </a:lnTo>
                  <a:lnTo>
                    <a:pt x="6026" y="2554"/>
                  </a:lnTo>
                  <a:lnTo>
                    <a:pt x="6050" y="2554"/>
                  </a:lnTo>
                  <a:lnTo>
                    <a:pt x="6050" y="2554"/>
                  </a:lnTo>
                  <a:lnTo>
                    <a:pt x="6050" y="2554"/>
                  </a:lnTo>
                  <a:lnTo>
                    <a:pt x="6050" y="2578"/>
                  </a:lnTo>
                  <a:lnTo>
                    <a:pt x="6075" y="2578"/>
                  </a:lnTo>
                  <a:lnTo>
                    <a:pt x="6075" y="2578"/>
                  </a:lnTo>
                  <a:lnTo>
                    <a:pt x="6075" y="2578"/>
                  </a:lnTo>
                  <a:lnTo>
                    <a:pt x="6075" y="2578"/>
                  </a:lnTo>
                  <a:lnTo>
                    <a:pt x="6050" y="2578"/>
                  </a:lnTo>
                  <a:lnTo>
                    <a:pt x="6050" y="2554"/>
                  </a:lnTo>
                  <a:lnTo>
                    <a:pt x="6026" y="2554"/>
                  </a:lnTo>
                  <a:lnTo>
                    <a:pt x="6026" y="2554"/>
                  </a:lnTo>
                  <a:lnTo>
                    <a:pt x="6026" y="2554"/>
                  </a:lnTo>
                  <a:lnTo>
                    <a:pt x="6026" y="2554"/>
                  </a:lnTo>
                  <a:lnTo>
                    <a:pt x="6026" y="2578"/>
                  </a:lnTo>
                  <a:lnTo>
                    <a:pt x="6026" y="2578"/>
                  </a:lnTo>
                  <a:lnTo>
                    <a:pt x="6026" y="2578"/>
                  </a:lnTo>
                  <a:lnTo>
                    <a:pt x="6026" y="2578"/>
                  </a:lnTo>
                  <a:lnTo>
                    <a:pt x="6026" y="2578"/>
                  </a:lnTo>
                  <a:lnTo>
                    <a:pt x="6026" y="2578"/>
                  </a:lnTo>
                  <a:lnTo>
                    <a:pt x="6026" y="2578"/>
                  </a:lnTo>
                  <a:lnTo>
                    <a:pt x="6026" y="2603"/>
                  </a:lnTo>
                  <a:lnTo>
                    <a:pt x="6026" y="2603"/>
                  </a:lnTo>
                  <a:lnTo>
                    <a:pt x="6026" y="2603"/>
                  </a:lnTo>
                  <a:lnTo>
                    <a:pt x="6026" y="2603"/>
                  </a:lnTo>
                  <a:lnTo>
                    <a:pt x="6026" y="2603"/>
                  </a:lnTo>
                  <a:lnTo>
                    <a:pt x="6026" y="2603"/>
                  </a:lnTo>
                  <a:lnTo>
                    <a:pt x="6026" y="2603"/>
                  </a:lnTo>
                  <a:lnTo>
                    <a:pt x="6050" y="2603"/>
                  </a:lnTo>
                  <a:lnTo>
                    <a:pt x="6050" y="2603"/>
                  </a:lnTo>
                  <a:lnTo>
                    <a:pt x="6050" y="2603"/>
                  </a:lnTo>
                  <a:lnTo>
                    <a:pt x="6050" y="2603"/>
                  </a:lnTo>
                  <a:lnTo>
                    <a:pt x="6050" y="2603"/>
                  </a:lnTo>
                  <a:lnTo>
                    <a:pt x="6050" y="2603"/>
                  </a:lnTo>
                  <a:lnTo>
                    <a:pt x="6050" y="2603"/>
                  </a:lnTo>
                  <a:lnTo>
                    <a:pt x="6050" y="2603"/>
                  </a:lnTo>
                  <a:lnTo>
                    <a:pt x="6050" y="2603"/>
                  </a:lnTo>
                  <a:lnTo>
                    <a:pt x="6050" y="2603"/>
                  </a:lnTo>
                  <a:lnTo>
                    <a:pt x="6050" y="2603"/>
                  </a:lnTo>
                  <a:lnTo>
                    <a:pt x="6050" y="2603"/>
                  </a:lnTo>
                  <a:lnTo>
                    <a:pt x="6050" y="2603"/>
                  </a:lnTo>
                  <a:lnTo>
                    <a:pt x="6075" y="2628"/>
                  </a:lnTo>
                  <a:lnTo>
                    <a:pt x="6075" y="2628"/>
                  </a:lnTo>
                  <a:lnTo>
                    <a:pt x="6075" y="2628"/>
                  </a:lnTo>
                  <a:lnTo>
                    <a:pt x="6075" y="2628"/>
                  </a:lnTo>
                  <a:lnTo>
                    <a:pt x="6075" y="2628"/>
                  </a:lnTo>
                  <a:lnTo>
                    <a:pt x="6075" y="2628"/>
                  </a:lnTo>
                  <a:lnTo>
                    <a:pt x="6075" y="2628"/>
                  </a:lnTo>
                  <a:lnTo>
                    <a:pt x="6075" y="2628"/>
                  </a:lnTo>
                  <a:lnTo>
                    <a:pt x="6075" y="2628"/>
                  </a:lnTo>
                  <a:lnTo>
                    <a:pt x="6075" y="2628"/>
                  </a:lnTo>
                  <a:lnTo>
                    <a:pt x="6075" y="2628"/>
                  </a:lnTo>
                  <a:lnTo>
                    <a:pt x="6075" y="2628"/>
                  </a:lnTo>
                  <a:lnTo>
                    <a:pt x="6075" y="2628"/>
                  </a:lnTo>
                  <a:lnTo>
                    <a:pt x="6075" y="2628"/>
                  </a:lnTo>
                  <a:lnTo>
                    <a:pt x="6075" y="2628"/>
                  </a:lnTo>
                  <a:lnTo>
                    <a:pt x="6075" y="2628"/>
                  </a:lnTo>
                  <a:lnTo>
                    <a:pt x="6100" y="2628"/>
                  </a:lnTo>
                  <a:lnTo>
                    <a:pt x="6100" y="2628"/>
                  </a:lnTo>
                  <a:lnTo>
                    <a:pt x="6100" y="2628"/>
                  </a:lnTo>
                  <a:lnTo>
                    <a:pt x="6100" y="2628"/>
                  </a:lnTo>
                  <a:lnTo>
                    <a:pt x="6100" y="2628"/>
                  </a:lnTo>
                  <a:lnTo>
                    <a:pt x="6100" y="2628"/>
                  </a:lnTo>
                  <a:lnTo>
                    <a:pt x="6100" y="2628"/>
                  </a:lnTo>
                  <a:lnTo>
                    <a:pt x="6100" y="2628"/>
                  </a:lnTo>
                  <a:lnTo>
                    <a:pt x="6100" y="2628"/>
                  </a:lnTo>
                  <a:lnTo>
                    <a:pt x="6100" y="2628"/>
                  </a:lnTo>
                  <a:lnTo>
                    <a:pt x="6100" y="2628"/>
                  </a:lnTo>
                  <a:lnTo>
                    <a:pt x="6075" y="2628"/>
                  </a:lnTo>
                  <a:lnTo>
                    <a:pt x="6075" y="2628"/>
                  </a:lnTo>
                  <a:lnTo>
                    <a:pt x="6075" y="2628"/>
                  </a:lnTo>
                  <a:lnTo>
                    <a:pt x="6100" y="2628"/>
                  </a:lnTo>
                  <a:lnTo>
                    <a:pt x="6125" y="2653"/>
                  </a:lnTo>
                  <a:lnTo>
                    <a:pt x="6125" y="2653"/>
                  </a:lnTo>
                  <a:lnTo>
                    <a:pt x="6125" y="2653"/>
                  </a:lnTo>
                  <a:lnTo>
                    <a:pt x="6125" y="2653"/>
                  </a:lnTo>
                  <a:lnTo>
                    <a:pt x="6125" y="2653"/>
                  </a:lnTo>
                  <a:lnTo>
                    <a:pt x="6100" y="2653"/>
                  </a:lnTo>
                  <a:lnTo>
                    <a:pt x="6100" y="2653"/>
                  </a:lnTo>
                  <a:lnTo>
                    <a:pt x="6100" y="2653"/>
                  </a:lnTo>
                  <a:lnTo>
                    <a:pt x="6100" y="2653"/>
                  </a:lnTo>
                  <a:lnTo>
                    <a:pt x="6100" y="2653"/>
                  </a:lnTo>
                  <a:lnTo>
                    <a:pt x="6100" y="2653"/>
                  </a:lnTo>
                  <a:lnTo>
                    <a:pt x="6100" y="2653"/>
                  </a:lnTo>
                  <a:lnTo>
                    <a:pt x="6100" y="2653"/>
                  </a:lnTo>
                  <a:lnTo>
                    <a:pt x="6100" y="2653"/>
                  </a:lnTo>
                  <a:lnTo>
                    <a:pt x="6100" y="2653"/>
                  </a:lnTo>
                  <a:lnTo>
                    <a:pt x="6125" y="2653"/>
                  </a:lnTo>
                  <a:lnTo>
                    <a:pt x="6125" y="2677"/>
                  </a:lnTo>
                  <a:lnTo>
                    <a:pt x="6125" y="2677"/>
                  </a:lnTo>
                  <a:lnTo>
                    <a:pt x="6125" y="2677"/>
                  </a:lnTo>
                  <a:lnTo>
                    <a:pt x="6125" y="2677"/>
                  </a:lnTo>
                  <a:lnTo>
                    <a:pt x="6149" y="2677"/>
                  </a:lnTo>
                  <a:close/>
                  <a:moveTo>
                    <a:pt x="5034" y="2281"/>
                  </a:moveTo>
                  <a:lnTo>
                    <a:pt x="5034" y="2281"/>
                  </a:lnTo>
                  <a:close/>
                  <a:moveTo>
                    <a:pt x="4712" y="2355"/>
                  </a:moveTo>
                  <a:lnTo>
                    <a:pt x="4712" y="2355"/>
                  </a:lnTo>
                  <a:lnTo>
                    <a:pt x="4712" y="2355"/>
                  </a:lnTo>
                  <a:lnTo>
                    <a:pt x="4712" y="2355"/>
                  </a:lnTo>
                  <a:lnTo>
                    <a:pt x="4712" y="2355"/>
                  </a:lnTo>
                  <a:lnTo>
                    <a:pt x="4712" y="2355"/>
                  </a:lnTo>
                  <a:lnTo>
                    <a:pt x="4712" y="2355"/>
                  </a:lnTo>
                  <a:lnTo>
                    <a:pt x="4712" y="2380"/>
                  </a:lnTo>
                  <a:lnTo>
                    <a:pt x="4712" y="2380"/>
                  </a:lnTo>
                  <a:lnTo>
                    <a:pt x="4712" y="2380"/>
                  </a:lnTo>
                  <a:lnTo>
                    <a:pt x="4712" y="2380"/>
                  </a:lnTo>
                  <a:lnTo>
                    <a:pt x="4712" y="2380"/>
                  </a:lnTo>
                  <a:lnTo>
                    <a:pt x="4712" y="2380"/>
                  </a:lnTo>
                  <a:lnTo>
                    <a:pt x="4712" y="2380"/>
                  </a:lnTo>
                  <a:lnTo>
                    <a:pt x="4686" y="2380"/>
                  </a:lnTo>
                  <a:lnTo>
                    <a:pt x="4686" y="2380"/>
                  </a:lnTo>
                  <a:lnTo>
                    <a:pt x="4712" y="2380"/>
                  </a:lnTo>
                  <a:lnTo>
                    <a:pt x="4712" y="2380"/>
                  </a:lnTo>
                  <a:lnTo>
                    <a:pt x="4712" y="2380"/>
                  </a:lnTo>
                  <a:lnTo>
                    <a:pt x="4712" y="2380"/>
                  </a:lnTo>
                  <a:lnTo>
                    <a:pt x="4712" y="2380"/>
                  </a:lnTo>
                  <a:lnTo>
                    <a:pt x="4712" y="2380"/>
                  </a:lnTo>
                  <a:lnTo>
                    <a:pt x="4712" y="2380"/>
                  </a:lnTo>
                  <a:lnTo>
                    <a:pt x="4712" y="2380"/>
                  </a:lnTo>
                  <a:lnTo>
                    <a:pt x="4712" y="2380"/>
                  </a:lnTo>
                  <a:lnTo>
                    <a:pt x="4712" y="2380"/>
                  </a:lnTo>
                  <a:lnTo>
                    <a:pt x="4712" y="2380"/>
                  </a:lnTo>
                  <a:lnTo>
                    <a:pt x="4712" y="2380"/>
                  </a:lnTo>
                  <a:lnTo>
                    <a:pt x="4686" y="2380"/>
                  </a:lnTo>
                  <a:lnTo>
                    <a:pt x="4686" y="2380"/>
                  </a:lnTo>
                  <a:lnTo>
                    <a:pt x="4712" y="2380"/>
                  </a:lnTo>
                  <a:lnTo>
                    <a:pt x="4712" y="2380"/>
                  </a:lnTo>
                  <a:lnTo>
                    <a:pt x="4712" y="2380"/>
                  </a:lnTo>
                  <a:lnTo>
                    <a:pt x="4712" y="2380"/>
                  </a:lnTo>
                  <a:lnTo>
                    <a:pt x="4712" y="2355"/>
                  </a:lnTo>
                  <a:close/>
                  <a:moveTo>
                    <a:pt x="6199" y="2454"/>
                  </a:moveTo>
                  <a:lnTo>
                    <a:pt x="6174" y="2454"/>
                  </a:lnTo>
                  <a:lnTo>
                    <a:pt x="6174" y="2454"/>
                  </a:lnTo>
                  <a:lnTo>
                    <a:pt x="6174" y="2454"/>
                  </a:lnTo>
                  <a:lnTo>
                    <a:pt x="6174" y="2454"/>
                  </a:lnTo>
                  <a:lnTo>
                    <a:pt x="6174" y="2454"/>
                  </a:lnTo>
                  <a:lnTo>
                    <a:pt x="6174" y="2454"/>
                  </a:lnTo>
                  <a:lnTo>
                    <a:pt x="6174" y="2454"/>
                  </a:lnTo>
                  <a:lnTo>
                    <a:pt x="6174" y="2454"/>
                  </a:lnTo>
                  <a:lnTo>
                    <a:pt x="6174" y="2454"/>
                  </a:lnTo>
                  <a:lnTo>
                    <a:pt x="6174" y="2454"/>
                  </a:lnTo>
                  <a:lnTo>
                    <a:pt x="6174" y="2454"/>
                  </a:lnTo>
                  <a:lnTo>
                    <a:pt x="6149" y="2454"/>
                  </a:lnTo>
                  <a:lnTo>
                    <a:pt x="6149" y="2430"/>
                  </a:lnTo>
                  <a:lnTo>
                    <a:pt x="6149" y="2430"/>
                  </a:lnTo>
                  <a:lnTo>
                    <a:pt x="6149" y="2430"/>
                  </a:lnTo>
                  <a:lnTo>
                    <a:pt x="6149" y="2430"/>
                  </a:lnTo>
                  <a:lnTo>
                    <a:pt x="6149" y="2430"/>
                  </a:lnTo>
                  <a:lnTo>
                    <a:pt x="6149" y="2454"/>
                  </a:lnTo>
                  <a:lnTo>
                    <a:pt x="6149" y="2454"/>
                  </a:lnTo>
                  <a:lnTo>
                    <a:pt x="6174" y="2454"/>
                  </a:lnTo>
                  <a:lnTo>
                    <a:pt x="6174" y="2454"/>
                  </a:lnTo>
                  <a:lnTo>
                    <a:pt x="6174" y="2454"/>
                  </a:lnTo>
                  <a:lnTo>
                    <a:pt x="6174" y="2454"/>
                  </a:lnTo>
                  <a:lnTo>
                    <a:pt x="6174" y="2454"/>
                  </a:lnTo>
                  <a:lnTo>
                    <a:pt x="6174" y="2479"/>
                  </a:lnTo>
                  <a:lnTo>
                    <a:pt x="6174" y="2479"/>
                  </a:lnTo>
                  <a:lnTo>
                    <a:pt x="6174" y="2479"/>
                  </a:lnTo>
                  <a:lnTo>
                    <a:pt x="6174" y="2479"/>
                  </a:lnTo>
                  <a:lnTo>
                    <a:pt x="6174" y="2479"/>
                  </a:lnTo>
                  <a:lnTo>
                    <a:pt x="6174" y="2479"/>
                  </a:lnTo>
                  <a:lnTo>
                    <a:pt x="6174" y="2479"/>
                  </a:lnTo>
                  <a:lnTo>
                    <a:pt x="6174" y="2479"/>
                  </a:lnTo>
                  <a:lnTo>
                    <a:pt x="6174" y="2479"/>
                  </a:lnTo>
                  <a:lnTo>
                    <a:pt x="6199" y="2504"/>
                  </a:lnTo>
                  <a:lnTo>
                    <a:pt x="6199" y="2504"/>
                  </a:lnTo>
                  <a:lnTo>
                    <a:pt x="6199" y="2479"/>
                  </a:lnTo>
                  <a:lnTo>
                    <a:pt x="6199" y="2479"/>
                  </a:lnTo>
                  <a:lnTo>
                    <a:pt x="6199" y="2479"/>
                  </a:lnTo>
                  <a:lnTo>
                    <a:pt x="6199" y="2479"/>
                  </a:lnTo>
                  <a:lnTo>
                    <a:pt x="6199" y="2479"/>
                  </a:lnTo>
                  <a:lnTo>
                    <a:pt x="6199" y="2479"/>
                  </a:lnTo>
                  <a:lnTo>
                    <a:pt x="6199" y="2479"/>
                  </a:lnTo>
                  <a:lnTo>
                    <a:pt x="6199" y="2479"/>
                  </a:lnTo>
                  <a:lnTo>
                    <a:pt x="6199" y="2479"/>
                  </a:lnTo>
                  <a:lnTo>
                    <a:pt x="6199" y="2479"/>
                  </a:lnTo>
                  <a:lnTo>
                    <a:pt x="6199" y="2479"/>
                  </a:lnTo>
                  <a:lnTo>
                    <a:pt x="6199" y="2479"/>
                  </a:lnTo>
                  <a:lnTo>
                    <a:pt x="6199" y="2479"/>
                  </a:lnTo>
                  <a:lnTo>
                    <a:pt x="6199" y="2479"/>
                  </a:lnTo>
                  <a:lnTo>
                    <a:pt x="6199" y="2479"/>
                  </a:lnTo>
                  <a:lnTo>
                    <a:pt x="6199" y="2479"/>
                  </a:lnTo>
                  <a:lnTo>
                    <a:pt x="6199" y="2504"/>
                  </a:lnTo>
                  <a:lnTo>
                    <a:pt x="6199" y="2504"/>
                  </a:lnTo>
                  <a:lnTo>
                    <a:pt x="6199" y="2504"/>
                  </a:lnTo>
                  <a:lnTo>
                    <a:pt x="6199" y="2504"/>
                  </a:lnTo>
                  <a:lnTo>
                    <a:pt x="6199" y="2504"/>
                  </a:lnTo>
                  <a:lnTo>
                    <a:pt x="6199" y="2504"/>
                  </a:lnTo>
                  <a:lnTo>
                    <a:pt x="6199" y="2504"/>
                  </a:lnTo>
                  <a:lnTo>
                    <a:pt x="6199" y="2529"/>
                  </a:lnTo>
                  <a:lnTo>
                    <a:pt x="6199" y="2529"/>
                  </a:lnTo>
                  <a:lnTo>
                    <a:pt x="6199" y="2529"/>
                  </a:lnTo>
                  <a:lnTo>
                    <a:pt x="6199" y="2529"/>
                  </a:lnTo>
                  <a:lnTo>
                    <a:pt x="6224" y="2529"/>
                  </a:lnTo>
                  <a:lnTo>
                    <a:pt x="6224" y="2554"/>
                  </a:lnTo>
                  <a:lnTo>
                    <a:pt x="6224" y="2554"/>
                  </a:lnTo>
                  <a:lnTo>
                    <a:pt x="6224" y="2554"/>
                  </a:lnTo>
                  <a:lnTo>
                    <a:pt x="6224" y="2554"/>
                  </a:lnTo>
                  <a:lnTo>
                    <a:pt x="6224" y="2554"/>
                  </a:lnTo>
                  <a:lnTo>
                    <a:pt x="6224" y="2554"/>
                  </a:lnTo>
                  <a:lnTo>
                    <a:pt x="6224" y="2578"/>
                  </a:lnTo>
                  <a:lnTo>
                    <a:pt x="6224" y="2578"/>
                  </a:lnTo>
                  <a:lnTo>
                    <a:pt x="6224" y="2578"/>
                  </a:lnTo>
                  <a:lnTo>
                    <a:pt x="6224" y="2578"/>
                  </a:lnTo>
                  <a:lnTo>
                    <a:pt x="6224" y="2578"/>
                  </a:lnTo>
                  <a:lnTo>
                    <a:pt x="6224" y="2578"/>
                  </a:lnTo>
                  <a:lnTo>
                    <a:pt x="6249" y="2603"/>
                  </a:lnTo>
                  <a:lnTo>
                    <a:pt x="6249" y="2603"/>
                  </a:lnTo>
                  <a:lnTo>
                    <a:pt x="6249" y="2603"/>
                  </a:lnTo>
                  <a:lnTo>
                    <a:pt x="6249" y="2603"/>
                  </a:lnTo>
                  <a:lnTo>
                    <a:pt x="6249" y="2603"/>
                  </a:lnTo>
                  <a:lnTo>
                    <a:pt x="6249" y="2603"/>
                  </a:lnTo>
                  <a:lnTo>
                    <a:pt x="6249" y="2603"/>
                  </a:lnTo>
                  <a:lnTo>
                    <a:pt x="6249" y="2603"/>
                  </a:lnTo>
                  <a:lnTo>
                    <a:pt x="6273" y="2603"/>
                  </a:lnTo>
                  <a:lnTo>
                    <a:pt x="6273" y="2603"/>
                  </a:lnTo>
                  <a:lnTo>
                    <a:pt x="6273" y="2603"/>
                  </a:lnTo>
                  <a:lnTo>
                    <a:pt x="6273" y="2603"/>
                  </a:lnTo>
                  <a:lnTo>
                    <a:pt x="6273" y="2603"/>
                  </a:lnTo>
                  <a:lnTo>
                    <a:pt x="6249" y="2603"/>
                  </a:lnTo>
                  <a:lnTo>
                    <a:pt x="6249" y="2603"/>
                  </a:lnTo>
                  <a:lnTo>
                    <a:pt x="6249" y="2603"/>
                  </a:lnTo>
                  <a:lnTo>
                    <a:pt x="6249" y="2603"/>
                  </a:lnTo>
                  <a:lnTo>
                    <a:pt x="6249" y="2603"/>
                  </a:lnTo>
                  <a:lnTo>
                    <a:pt x="6249" y="2603"/>
                  </a:lnTo>
                  <a:lnTo>
                    <a:pt x="6249" y="2603"/>
                  </a:lnTo>
                  <a:lnTo>
                    <a:pt x="6249" y="2603"/>
                  </a:lnTo>
                  <a:lnTo>
                    <a:pt x="6249" y="2603"/>
                  </a:lnTo>
                  <a:lnTo>
                    <a:pt x="6249" y="2603"/>
                  </a:lnTo>
                  <a:lnTo>
                    <a:pt x="6249" y="2603"/>
                  </a:lnTo>
                  <a:lnTo>
                    <a:pt x="6273" y="2628"/>
                  </a:lnTo>
                  <a:lnTo>
                    <a:pt x="6273" y="2628"/>
                  </a:lnTo>
                  <a:lnTo>
                    <a:pt x="6273" y="2628"/>
                  </a:lnTo>
                  <a:lnTo>
                    <a:pt x="6273" y="2628"/>
                  </a:lnTo>
                  <a:lnTo>
                    <a:pt x="6273" y="2628"/>
                  </a:lnTo>
                  <a:lnTo>
                    <a:pt x="6299" y="2628"/>
                  </a:lnTo>
                  <a:lnTo>
                    <a:pt x="6273" y="2628"/>
                  </a:lnTo>
                  <a:lnTo>
                    <a:pt x="6273" y="2628"/>
                  </a:lnTo>
                  <a:lnTo>
                    <a:pt x="6273" y="2628"/>
                  </a:lnTo>
                  <a:lnTo>
                    <a:pt x="6273" y="2628"/>
                  </a:lnTo>
                  <a:lnTo>
                    <a:pt x="6273" y="2628"/>
                  </a:lnTo>
                  <a:lnTo>
                    <a:pt x="6273" y="2628"/>
                  </a:lnTo>
                  <a:lnTo>
                    <a:pt x="6299" y="2628"/>
                  </a:lnTo>
                  <a:lnTo>
                    <a:pt x="6299" y="2628"/>
                  </a:lnTo>
                  <a:lnTo>
                    <a:pt x="6299" y="2628"/>
                  </a:lnTo>
                  <a:lnTo>
                    <a:pt x="6273" y="2628"/>
                  </a:lnTo>
                  <a:lnTo>
                    <a:pt x="6273" y="2628"/>
                  </a:lnTo>
                  <a:lnTo>
                    <a:pt x="6273" y="2628"/>
                  </a:lnTo>
                  <a:lnTo>
                    <a:pt x="6273" y="2628"/>
                  </a:lnTo>
                  <a:lnTo>
                    <a:pt x="6249" y="2628"/>
                  </a:lnTo>
                  <a:lnTo>
                    <a:pt x="6249" y="2628"/>
                  </a:lnTo>
                  <a:lnTo>
                    <a:pt x="6249" y="2628"/>
                  </a:lnTo>
                  <a:lnTo>
                    <a:pt x="6273" y="2628"/>
                  </a:lnTo>
                  <a:lnTo>
                    <a:pt x="6273" y="2628"/>
                  </a:lnTo>
                  <a:lnTo>
                    <a:pt x="6273" y="2628"/>
                  </a:lnTo>
                  <a:lnTo>
                    <a:pt x="6273" y="2628"/>
                  </a:lnTo>
                  <a:lnTo>
                    <a:pt x="6273" y="2628"/>
                  </a:lnTo>
                  <a:lnTo>
                    <a:pt x="6273" y="2628"/>
                  </a:lnTo>
                  <a:lnTo>
                    <a:pt x="6273" y="2653"/>
                  </a:lnTo>
                  <a:lnTo>
                    <a:pt x="6273" y="2653"/>
                  </a:lnTo>
                  <a:lnTo>
                    <a:pt x="6273" y="2653"/>
                  </a:lnTo>
                  <a:lnTo>
                    <a:pt x="6273" y="2653"/>
                  </a:lnTo>
                  <a:lnTo>
                    <a:pt x="6273" y="2653"/>
                  </a:lnTo>
                  <a:lnTo>
                    <a:pt x="6273" y="2653"/>
                  </a:lnTo>
                  <a:lnTo>
                    <a:pt x="6273" y="2653"/>
                  </a:lnTo>
                  <a:lnTo>
                    <a:pt x="6273" y="2653"/>
                  </a:lnTo>
                  <a:lnTo>
                    <a:pt x="6273" y="2653"/>
                  </a:lnTo>
                  <a:lnTo>
                    <a:pt x="6273" y="2653"/>
                  </a:lnTo>
                  <a:lnTo>
                    <a:pt x="6273" y="2653"/>
                  </a:lnTo>
                  <a:lnTo>
                    <a:pt x="6273" y="2653"/>
                  </a:lnTo>
                  <a:lnTo>
                    <a:pt x="6273" y="2653"/>
                  </a:lnTo>
                  <a:lnTo>
                    <a:pt x="6273" y="2653"/>
                  </a:lnTo>
                  <a:lnTo>
                    <a:pt x="6273" y="2677"/>
                  </a:lnTo>
                  <a:lnTo>
                    <a:pt x="6273" y="2677"/>
                  </a:lnTo>
                  <a:lnTo>
                    <a:pt x="6273" y="2677"/>
                  </a:lnTo>
                  <a:lnTo>
                    <a:pt x="6273" y="2677"/>
                  </a:lnTo>
                  <a:lnTo>
                    <a:pt x="6273" y="2677"/>
                  </a:lnTo>
                  <a:lnTo>
                    <a:pt x="6273" y="2677"/>
                  </a:lnTo>
                  <a:lnTo>
                    <a:pt x="6273" y="2677"/>
                  </a:lnTo>
                  <a:lnTo>
                    <a:pt x="6273" y="2677"/>
                  </a:lnTo>
                  <a:lnTo>
                    <a:pt x="6273" y="2677"/>
                  </a:lnTo>
                  <a:lnTo>
                    <a:pt x="6273" y="2702"/>
                  </a:lnTo>
                  <a:lnTo>
                    <a:pt x="6273" y="2702"/>
                  </a:lnTo>
                  <a:lnTo>
                    <a:pt x="6273" y="2702"/>
                  </a:lnTo>
                  <a:lnTo>
                    <a:pt x="6273" y="2702"/>
                  </a:lnTo>
                  <a:lnTo>
                    <a:pt x="6273" y="2702"/>
                  </a:lnTo>
                  <a:lnTo>
                    <a:pt x="6299" y="2702"/>
                  </a:lnTo>
                  <a:lnTo>
                    <a:pt x="6299" y="2702"/>
                  </a:lnTo>
                  <a:lnTo>
                    <a:pt x="6299" y="2702"/>
                  </a:lnTo>
                  <a:lnTo>
                    <a:pt x="6299" y="2702"/>
                  </a:lnTo>
                  <a:lnTo>
                    <a:pt x="6299" y="2677"/>
                  </a:lnTo>
                  <a:lnTo>
                    <a:pt x="6299" y="2677"/>
                  </a:lnTo>
                  <a:lnTo>
                    <a:pt x="6299" y="2677"/>
                  </a:lnTo>
                  <a:lnTo>
                    <a:pt x="6299" y="2677"/>
                  </a:lnTo>
                  <a:lnTo>
                    <a:pt x="6299" y="2677"/>
                  </a:lnTo>
                  <a:lnTo>
                    <a:pt x="6299" y="2677"/>
                  </a:lnTo>
                  <a:lnTo>
                    <a:pt x="6299" y="2677"/>
                  </a:lnTo>
                  <a:lnTo>
                    <a:pt x="6299" y="2677"/>
                  </a:lnTo>
                  <a:lnTo>
                    <a:pt x="6299" y="2677"/>
                  </a:lnTo>
                  <a:lnTo>
                    <a:pt x="6299" y="2677"/>
                  </a:lnTo>
                  <a:lnTo>
                    <a:pt x="6299" y="2677"/>
                  </a:lnTo>
                  <a:lnTo>
                    <a:pt x="6299" y="2677"/>
                  </a:lnTo>
                  <a:lnTo>
                    <a:pt x="6299" y="2677"/>
                  </a:lnTo>
                  <a:lnTo>
                    <a:pt x="6299" y="2677"/>
                  </a:lnTo>
                  <a:lnTo>
                    <a:pt x="6299" y="2677"/>
                  </a:lnTo>
                  <a:lnTo>
                    <a:pt x="6299" y="2677"/>
                  </a:lnTo>
                  <a:lnTo>
                    <a:pt x="6299" y="2677"/>
                  </a:lnTo>
                  <a:lnTo>
                    <a:pt x="6299" y="2677"/>
                  </a:lnTo>
                  <a:lnTo>
                    <a:pt x="6299" y="2677"/>
                  </a:lnTo>
                  <a:lnTo>
                    <a:pt x="6299" y="2677"/>
                  </a:lnTo>
                  <a:lnTo>
                    <a:pt x="6299" y="2653"/>
                  </a:lnTo>
                  <a:lnTo>
                    <a:pt x="6299" y="2653"/>
                  </a:lnTo>
                  <a:lnTo>
                    <a:pt x="6299" y="2653"/>
                  </a:lnTo>
                  <a:lnTo>
                    <a:pt x="6299" y="2653"/>
                  </a:lnTo>
                  <a:lnTo>
                    <a:pt x="6299" y="2653"/>
                  </a:lnTo>
                  <a:lnTo>
                    <a:pt x="6299" y="2653"/>
                  </a:lnTo>
                  <a:lnTo>
                    <a:pt x="6323" y="2653"/>
                  </a:lnTo>
                  <a:lnTo>
                    <a:pt x="6323" y="2653"/>
                  </a:lnTo>
                  <a:lnTo>
                    <a:pt x="6323" y="2653"/>
                  </a:lnTo>
                  <a:lnTo>
                    <a:pt x="6323" y="2653"/>
                  </a:lnTo>
                  <a:lnTo>
                    <a:pt x="6323" y="2653"/>
                  </a:lnTo>
                  <a:lnTo>
                    <a:pt x="6323" y="2653"/>
                  </a:lnTo>
                  <a:lnTo>
                    <a:pt x="6323" y="2653"/>
                  </a:lnTo>
                  <a:lnTo>
                    <a:pt x="6323" y="2653"/>
                  </a:lnTo>
                  <a:lnTo>
                    <a:pt x="6323" y="2653"/>
                  </a:lnTo>
                  <a:lnTo>
                    <a:pt x="6323" y="2653"/>
                  </a:lnTo>
                  <a:lnTo>
                    <a:pt x="6323" y="2628"/>
                  </a:lnTo>
                  <a:lnTo>
                    <a:pt x="6323" y="2628"/>
                  </a:lnTo>
                  <a:lnTo>
                    <a:pt x="6323" y="2628"/>
                  </a:lnTo>
                  <a:lnTo>
                    <a:pt x="6323" y="2628"/>
                  </a:lnTo>
                  <a:lnTo>
                    <a:pt x="6299" y="2628"/>
                  </a:lnTo>
                  <a:lnTo>
                    <a:pt x="6299" y="2628"/>
                  </a:lnTo>
                  <a:lnTo>
                    <a:pt x="6299" y="2628"/>
                  </a:lnTo>
                  <a:lnTo>
                    <a:pt x="6299" y="2628"/>
                  </a:lnTo>
                  <a:lnTo>
                    <a:pt x="6299" y="2628"/>
                  </a:lnTo>
                  <a:lnTo>
                    <a:pt x="6299" y="2628"/>
                  </a:lnTo>
                  <a:lnTo>
                    <a:pt x="6299" y="2628"/>
                  </a:lnTo>
                  <a:lnTo>
                    <a:pt x="6299" y="2628"/>
                  </a:lnTo>
                  <a:lnTo>
                    <a:pt x="6299" y="2628"/>
                  </a:lnTo>
                  <a:lnTo>
                    <a:pt x="6323" y="2628"/>
                  </a:lnTo>
                  <a:lnTo>
                    <a:pt x="6323" y="2628"/>
                  </a:lnTo>
                  <a:lnTo>
                    <a:pt x="6323" y="2628"/>
                  </a:lnTo>
                  <a:lnTo>
                    <a:pt x="6323" y="2628"/>
                  </a:lnTo>
                  <a:lnTo>
                    <a:pt x="6323" y="2628"/>
                  </a:lnTo>
                  <a:lnTo>
                    <a:pt x="6323" y="2628"/>
                  </a:lnTo>
                  <a:lnTo>
                    <a:pt x="6323" y="2628"/>
                  </a:lnTo>
                  <a:lnTo>
                    <a:pt x="6323" y="2628"/>
                  </a:lnTo>
                  <a:lnTo>
                    <a:pt x="6323" y="2628"/>
                  </a:lnTo>
                  <a:lnTo>
                    <a:pt x="6323" y="2628"/>
                  </a:lnTo>
                  <a:lnTo>
                    <a:pt x="6323" y="2628"/>
                  </a:lnTo>
                  <a:lnTo>
                    <a:pt x="6323" y="2628"/>
                  </a:lnTo>
                  <a:lnTo>
                    <a:pt x="6323" y="2628"/>
                  </a:lnTo>
                  <a:lnTo>
                    <a:pt x="6323" y="2628"/>
                  </a:lnTo>
                  <a:lnTo>
                    <a:pt x="6323" y="2628"/>
                  </a:lnTo>
                  <a:lnTo>
                    <a:pt x="6323" y="2628"/>
                  </a:lnTo>
                  <a:lnTo>
                    <a:pt x="6348" y="2628"/>
                  </a:lnTo>
                  <a:lnTo>
                    <a:pt x="6348" y="2603"/>
                  </a:lnTo>
                  <a:lnTo>
                    <a:pt x="6323" y="2603"/>
                  </a:lnTo>
                  <a:lnTo>
                    <a:pt x="6323" y="2603"/>
                  </a:lnTo>
                  <a:lnTo>
                    <a:pt x="6323" y="2603"/>
                  </a:lnTo>
                  <a:lnTo>
                    <a:pt x="6323" y="2603"/>
                  </a:lnTo>
                  <a:lnTo>
                    <a:pt x="6323" y="2603"/>
                  </a:lnTo>
                  <a:lnTo>
                    <a:pt x="6323" y="2603"/>
                  </a:lnTo>
                  <a:lnTo>
                    <a:pt x="6323" y="2603"/>
                  </a:lnTo>
                  <a:lnTo>
                    <a:pt x="6323" y="2603"/>
                  </a:lnTo>
                  <a:lnTo>
                    <a:pt x="6323" y="2603"/>
                  </a:lnTo>
                  <a:lnTo>
                    <a:pt x="6323" y="2603"/>
                  </a:lnTo>
                  <a:lnTo>
                    <a:pt x="6323" y="2603"/>
                  </a:lnTo>
                  <a:lnTo>
                    <a:pt x="6323" y="2603"/>
                  </a:lnTo>
                  <a:lnTo>
                    <a:pt x="6323" y="2603"/>
                  </a:lnTo>
                  <a:lnTo>
                    <a:pt x="6323" y="2603"/>
                  </a:lnTo>
                  <a:lnTo>
                    <a:pt x="6323" y="2603"/>
                  </a:lnTo>
                  <a:lnTo>
                    <a:pt x="6299" y="2603"/>
                  </a:lnTo>
                  <a:lnTo>
                    <a:pt x="6299" y="2603"/>
                  </a:lnTo>
                  <a:lnTo>
                    <a:pt x="6299" y="2603"/>
                  </a:lnTo>
                  <a:lnTo>
                    <a:pt x="6299" y="2603"/>
                  </a:lnTo>
                  <a:lnTo>
                    <a:pt x="6299" y="2603"/>
                  </a:lnTo>
                  <a:lnTo>
                    <a:pt x="6299" y="2603"/>
                  </a:lnTo>
                  <a:lnTo>
                    <a:pt x="6299" y="2603"/>
                  </a:lnTo>
                  <a:lnTo>
                    <a:pt x="6299" y="2578"/>
                  </a:lnTo>
                  <a:lnTo>
                    <a:pt x="6299" y="2578"/>
                  </a:lnTo>
                  <a:lnTo>
                    <a:pt x="6299" y="2603"/>
                  </a:lnTo>
                  <a:lnTo>
                    <a:pt x="6299" y="2603"/>
                  </a:lnTo>
                  <a:lnTo>
                    <a:pt x="6323" y="2603"/>
                  </a:lnTo>
                  <a:lnTo>
                    <a:pt x="6323" y="2603"/>
                  </a:lnTo>
                  <a:lnTo>
                    <a:pt x="6323" y="2603"/>
                  </a:lnTo>
                  <a:lnTo>
                    <a:pt x="6323" y="2603"/>
                  </a:lnTo>
                  <a:lnTo>
                    <a:pt x="6323" y="2578"/>
                  </a:lnTo>
                  <a:lnTo>
                    <a:pt x="6323" y="2578"/>
                  </a:lnTo>
                  <a:lnTo>
                    <a:pt x="6323" y="2578"/>
                  </a:lnTo>
                  <a:lnTo>
                    <a:pt x="6323" y="2578"/>
                  </a:lnTo>
                  <a:lnTo>
                    <a:pt x="6323" y="2578"/>
                  </a:lnTo>
                  <a:lnTo>
                    <a:pt x="6323" y="2578"/>
                  </a:lnTo>
                  <a:lnTo>
                    <a:pt x="6323" y="2578"/>
                  </a:lnTo>
                  <a:lnTo>
                    <a:pt x="6323" y="2603"/>
                  </a:lnTo>
                  <a:lnTo>
                    <a:pt x="6323" y="2603"/>
                  </a:lnTo>
                  <a:lnTo>
                    <a:pt x="6323" y="2603"/>
                  </a:lnTo>
                  <a:lnTo>
                    <a:pt x="6323" y="2578"/>
                  </a:lnTo>
                  <a:lnTo>
                    <a:pt x="6323" y="2578"/>
                  </a:lnTo>
                  <a:lnTo>
                    <a:pt x="6323" y="2578"/>
                  </a:lnTo>
                  <a:lnTo>
                    <a:pt x="6323" y="2578"/>
                  </a:lnTo>
                  <a:lnTo>
                    <a:pt x="6323" y="2578"/>
                  </a:lnTo>
                  <a:lnTo>
                    <a:pt x="6323" y="2554"/>
                  </a:lnTo>
                  <a:lnTo>
                    <a:pt x="6299" y="2554"/>
                  </a:lnTo>
                  <a:lnTo>
                    <a:pt x="6299" y="2554"/>
                  </a:lnTo>
                  <a:lnTo>
                    <a:pt x="6299" y="2554"/>
                  </a:lnTo>
                  <a:lnTo>
                    <a:pt x="6299" y="2554"/>
                  </a:lnTo>
                  <a:lnTo>
                    <a:pt x="6299" y="2554"/>
                  </a:lnTo>
                  <a:lnTo>
                    <a:pt x="6299" y="2554"/>
                  </a:lnTo>
                  <a:lnTo>
                    <a:pt x="6299" y="2554"/>
                  </a:lnTo>
                  <a:lnTo>
                    <a:pt x="6299" y="2554"/>
                  </a:lnTo>
                  <a:lnTo>
                    <a:pt x="6299" y="2554"/>
                  </a:lnTo>
                  <a:lnTo>
                    <a:pt x="6273" y="2529"/>
                  </a:lnTo>
                  <a:lnTo>
                    <a:pt x="6273" y="2529"/>
                  </a:lnTo>
                  <a:lnTo>
                    <a:pt x="6273" y="2529"/>
                  </a:lnTo>
                  <a:lnTo>
                    <a:pt x="6249" y="2529"/>
                  </a:lnTo>
                  <a:lnTo>
                    <a:pt x="6249" y="2529"/>
                  </a:lnTo>
                  <a:lnTo>
                    <a:pt x="6249" y="2529"/>
                  </a:lnTo>
                  <a:lnTo>
                    <a:pt x="6249" y="2529"/>
                  </a:lnTo>
                  <a:lnTo>
                    <a:pt x="6249" y="2529"/>
                  </a:lnTo>
                  <a:lnTo>
                    <a:pt x="6249" y="2504"/>
                  </a:lnTo>
                  <a:lnTo>
                    <a:pt x="6249" y="2504"/>
                  </a:lnTo>
                  <a:lnTo>
                    <a:pt x="6249" y="2504"/>
                  </a:lnTo>
                  <a:lnTo>
                    <a:pt x="6249" y="2504"/>
                  </a:lnTo>
                  <a:lnTo>
                    <a:pt x="6249" y="2504"/>
                  </a:lnTo>
                  <a:lnTo>
                    <a:pt x="6249" y="2504"/>
                  </a:lnTo>
                  <a:lnTo>
                    <a:pt x="6249" y="2504"/>
                  </a:lnTo>
                  <a:lnTo>
                    <a:pt x="6249" y="2504"/>
                  </a:lnTo>
                  <a:lnTo>
                    <a:pt x="6249" y="2504"/>
                  </a:lnTo>
                  <a:lnTo>
                    <a:pt x="6249" y="2504"/>
                  </a:lnTo>
                  <a:lnTo>
                    <a:pt x="6249" y="2504"/>
                  </a:lnTo>
                  <a:lnTo>
                    <a:pt x="6249" y="2479"/>
                  </a:lnTo>
                  <a:lnTo>
                    <a:pt x="6249" y="2479"/>
                  </a:lnTo>
                  <a:lnTo>
                    <a:pt x="6249" y="2479"/>
                  </a:lnTo>
                  <a:lnTo>
                    <a:pt x="6249" y="2504"/>
                  </a:lnTo>
                  <a:lnTo>
                    <a:pt x="6249" y="2479"/>
                  </a:lnTo>
                  <a:lnTo>
                    <a:pt x="6249" y="2479"/>
                  </a:lnTo>
                  <a:lnTo>
                    <a:pt x="6249" y="2479"/>
                  </a:lnTo>
                  <a:lnTo>
                    <a:pt x="6249" y="2479"/>
                  </a:lnTo>
                  <a:lnTo>
                    <a:pt x="6249" y="2479"/>
                  </a:lnTo>
                  <a:lnTo>
                    <a:pt x="6249" y="2479"/>
                  </a:lnTo>
                  <a:lnTo>
                    <a:pt x="6249" y="2479"/>
                  </a:lnTo>
                  <a:lnTo>
                    <a:pt x="6249" y="2479"/>
                  </a:lnTo>
                  <a:lnTo>
                    <a:pt x="6249" y="2479"/>
                  </a:lnTo>
                  <a:lnTo>
                    <a:pt x="6249" y="2479"/>
                  </a:lnTo>
                  <a:lnTo>
                    <a:pt x="6249" y="2479"/>
                  </a:lnTo>
                  <a:lnTo>
                    <a:pt x="6249" y="2479"/>
                  </a:lnTo>
                  <a:lnTo>
                    <a:pt x="6249" y="2479"/>
                  </a:lnTo>
                  <a:lnTo>
                    <a:pt x="6249" y="2479"/>
                  </a:lnTo>
                  <a:lnTo>
                    <a:pt x="6273" y="2504"/>
                  </a:lnTo>
                  <a:lnTo>
                    <a:pt x="6273" y="2504"/>
                  </a:lnTo>
                  <a:lnTo>
                    <a:pt x="6249" y="2504"/>
                  </a:lnTo>
                  <a:lnTo>
                    <a:pt x="6249" y="2479"/>
                  </a:lnTo>
                  <a:lnTo>
                    <a:pt x="6249" y="2479"/>
                  </a:lnTo>
                  <a:lnTo>
                    <a:pt x="6249" y="2479"/>
                  </a:lnTo>
                  <a:lnTo>
                    <a:pt x="6273" y="2504"/>
                  </a:lnTo>
                  <a:lnTo>
                    <a:pt x="6273" y="2504"/>
                  </a:lnTo>
                  <a:lnTo>
                    <a:pt x="6273" y="2504"/>
                  </a:lnTo>
                  <a:lnTo>
                    <a:pt x="6273" y="2504"/>
                  </a:lnTo>
                  <a:lnTo>
                    <a:pt x="6273" y="2529"/>
                  </a:lnTo>
                  <a:lnTo>
                    <a:pt x="6273" y="2529"/>
                  </a:lnTo>
                  <a:lnTo>
                    <a:pt x="6273" y="2529"/>
                  </a:lnTo>
                  <a:lnTo>
                    <a:pt x="6273" y="2529"/>
                  </a:lnTo>
                  <a:lnTo>
                    <a:pt x="6299" y="2529"/>
                  </a:lnTo>
                  <a:lnTo>
                    <a:pt x="6299" y="2529"/>
                  </a:lnTo>
                  <a:lnTo>
                    <a:pt x="6299" y="2529"/>
                  </a:lnTo>
                  <a:lnTo>
                    <a:pt x="6299" y="2529"/>
                  </a:lnTo>
                  <a:lnTo>
                    <a:pt x="6299" y="2529"/>
                  </a:lnTo>
                  <a:lnTo>
                    <a:pt x="6299" y="2529"/>
                  </a:lnTo>
                  <a:lnTo>
                    <a:pt x="6299" y="2554"/>
                  </a:lnTo>
                  <a:lnTo>
                    <a:pt x="6299" y="2554"/>
                  </a:lnTo>
                  <a:lnTo>
                    <a:pt x="6299" y="2554"/>
                  </a:lnTo>
                  <a:lnTo>
                    <a:pt x="6299" y="2554"/>
                  </a:lnTo>
                  <a:lnTo>
                    <a:pt x="6323" y="2554"/>
                  </a:lnTo>
                  <a:lnTo>
                    <a:pt x="6323" y="2554"/>
                  </a:lnTo>
                  <a:lnTo>
                    <a:pt x="6323" y="2554"/>
                  </a:lnTo>
                  <a:lnTo>
                    <a:pt x="6323" y="2578"/>
                  </a:lnTo>
                  <a:lnTo>
                    <a:pt x="6323" y="2578"/>
                  </a:lnTo>
                  <a:lnTo>
                    <a:pt x="6323" y="2554"/>
                  </a:lnTo>
                  <a:lnTo>
                    <a:pt x="6323" y="2554"/>
                  </a:lnTo>
                  <a:lnTo>
                    <a:pt x="6323" y="2554"/>
                  </a:lnTo>
                  <a:lnTo>
                    <a:pt x="6323" y="2554"/>
                  </a:lnTo>
                  <a:lnTo>
                    <a:pt x="6323" y="2554"/>
                  </a:lnTo>
                  <a:lnTo>
                    <a:pt x="6323" y="2554"/>
                  </a:lnTo>
                  <a:lnTo>
                    <a:pt x="6323" y="2529"/>
                  </a:lnTo>
                  <a:lnTo>
                    <a:pt x="6299" y="2529"/>
                  </a:lnTo>
                  <a:lnTo>
                    <a:pt x="6299" y="2529"/>
                  </a:lnTo>
                  <a:lnTo>
                    <a:pt x="6299" y="2529"/>
                  </a:lnTo>
                  <a:lnTo>
                    <a:pt x="6299" y="2529"/>
                  </a:lnTo>
                  <a:lnTo>
                    <a:pt x="6299" y="2529"/>
                  </a:lnTo>
                  <a:lnTo>
                    <a:pt x="6299" y="2529"/>
                  </a:lnTo>
                  <a:lnTo>
                    <a:pt x="6299" y="2529"/>
                  </a:lnTo>
                  <a:lnTo>
                    <a:pt x="6299" y="2529"/>
                  </a:lnTo>
                  <a:lnTo>
                    <a:pt x="6299" y="2504"/>
                  </a:lnTo>
                  <a:lnTo>
                    <a:pt x="6273" y="2504"/>
                  </a:lnTo>
                  <a:lnTo>
                    <a:pt x="6273" y="2504"/>
                  </a:lnTo>
                  <a:lnTo>
                    <a:pt x="6273" y="2504"/>
                  </a:lnTo>
                  <a:lnTo>
                    <a:pt x="6273" y="2479"/>
                  </a:lnTo>
                  <a:lnTo>
                    <a:pt x="6249" y="2479"/>
                  </a:lnTo>
                  <a:lnTo>
                    <a:pt x="6249" y="2479"/>
                  </a:lnTo>
                  <a:lnTo>
                    <a:pt x="6249" y="2479"/>
                  </a:lnTo>
                  <a:lnTo>
                    <a:pt x="6249" y="2479"/>
                  </a:lnTo>
                  <a:lnTo>
                    <a:pt x="6249" y="2479"/>
                  </a:lnTo>
                  <a:lnTo>
                    <a:pt x="6249" y="2479"/>
                  </a:lnTo>
                  <a:lnTo>
                    <a:pt x="6249" y="2479"/>
                  </a:lnTo>
                  <a:lnTo>
                    <a:pt x="6249" y="2454"/>
                  </a:lnTo>
                  <a:lnTo>
                    <a:pt x="6249" y="2454"/>
                  </a:lnTo>
                  <a:lnTo>
                    <a:pt x="6249" y="2454"/>
                  </a:lnTo>
                  <a:lnTo>
                    <a:pt x="6249" y="2454"/>
                  </a:lnTo>
                  <a:lnTo>
                    <a:pt x="6249" y="2479"/>
                  </a:lnTo>
                  <a:lnTo>
                    <a:pt x="6224" y="2479"/>
                  </a:lnTo>
                  <a:lnTo>
                    <a:pt x="6224" y="2479"/>
                  </a:lnTo>
                  <a:lnTo>
                    <a:pt x="6224" y="2479"/>
                  </a:lnTo>
                  <a:lnTo>
                    <a:pt x="6224" y="2479"/>
                  </a:lnTo>
                  <a:lnTo>
                    <a:pt x="6224" y="2479"/>
                  </a:lnTo>
                  <a:lnTo>
                    <a:pt x="6199" y="2479"/>
                  </a:lnTo>
                  <a:lnTo>
                    <a:pt x="6199" y="2479"/>
                  </a:lnTo>
                  <a:lnTo>
                    <a:pt x="6199" y="2479"/>
                  </a:lnTo>
                  <a:lnTo>
                    <a:pt x="6199" y="2479"/>
                  </a:lnTo>
                  <a:lnTo>
                    <a:pt x="6199" y="2479"/>
                  </a:lnTo>
                  <a:lnTo>
                    <a:pt x="6199" y="2479"/>
                  </a:lnTo>
                  <a:lnTo>
                    <a:pt x="6199" y="2479"/>
                  </a:lnTo>
                  <a:lnTo>
                    <a:pt x="6199" y="2454"/>
                  </a:lnTo>
                  <a:close/>
                  <a:moveTo>
                    <a:pt x="5058" y="2281"/>
                  </a:moveTo>
                  <a:lnTo>
                    <a:pt x="5034" y="2281"/>
                  </a:lnTo>
                  <a:lnTo>
                    <a:pt x="5034" y="2281"/>
                  </a:lnTo>
                  <a:lnTo>
                    <a:pt x="5034" y="2281"/>
                  </a:lnTo>
                  <a:lnTo>
                    <a:pt x="5034" y="2281"/>
                  </a:lnTo>
                  <a:lnTo>
                    <a:pt x="5034" y="2281"/>
                  </a:lnTo>
                  <a:lnTo>
                    <a:pt x="5034" y="2281"/>
                  </a:lnTo>
                  <a:lnTo>
                    <a:pt x="5058" y="2281"/>
                  </a:lnTo>
                  <a:close/>
                  <a:moveTo>
                    <a:pt x="6397" y="2926"/>
                  </a:moveTo>
                  <a:lnTo>
                    <a:pt x="6397" y="2926"/>
                  </a:lnTo>
                  <a:lnTo>
                    <a:pt x="6372" y="2926"/>
                  </a:lnTo>
                  <a:lnTo>
                    <a:pt x="6372" y="2926"/>
                  </a:lnTo>
                  <a:lnTo>
                    <a:pt x="6372" y="2926"/>
                  </a:lnTo>
                  <a:lnTo>
                    <a:pt x="6372" y="2926"/>
                  </a:lnTo>
                  <a:lnTo>
                    <a:pt x="6372" y="2926"/>
                  </a:lnTo>
                  <a:lnTo>
                    <a:pt x="6372" y="2926"/>
                  </a:lnTo>
                  <a:lnTo>
                    <a:pt x="6372" y="2926"/>
                  </a:lnTo>
                  <a:lnTo>
                    <a:pt x="6372" y="2926"/>
                  </a:lnTo>
                  <a:lnTo>
                    <a:pt x="6372" y="2926"/>
                  </a:lnTo>
                  <a:lnTo>
                    <a:pt x="6372" y="2926"/>
                  </a:lnTo>
                  <a:lnTo>
                    <a:pt x="6372" y="2926"/>
                  </a:lnTo>
                  <a:lnTo>
                    <a:pt x="6372" y="2926"/>
                  </a:lnTo>
                  <a:lnTo>
                    <a:pt x="6397" y="2926"/>
                  </a:lnTo>
                  <a:lnTo>
                    <a:pt x="6397" y="2926"/>
                  </a:lnTo>
                  <a:lnTo>
                    <a:pt x="6397" y="2926"/>
                  </a:lnTo>
                  <a:lnTo>
                    <a:pt x="6397" y="2926"/>
                  </a:lnTo>
                  <a:lnTo>
                    <a:pt x="6397" y="2926"/>
                  </a:lnTo>
                  <a:lnTo>
                    <a:pt x="6397" y="2926"/>
                  </a:lnTo>
                  <a:lnTo>
                    <a:pt x="6397" y="2900"/>
                  </a:lnTo>
                  <a:lnTo>
                    <a:pt x="6397" y="2900"/>
                  </a:lnTo>
                  <a:lnTo>
                    <a:pt x="6397" y="2926"/>
                  </a:lnTo>
                  <a:close/>
                  <a:moveTo>
                    <a:pt x="6422" y="2777"/>
                  </a:moveTo>
                  <a:lnTo>
                    <a:pt x="6447" y="2777"/>
                  </a:lnTo>
                  <a:lnTo>
                    <a:pt x="6447" y="2777"/>
                  </a:lnTo>
                  <a:lnTo>
                    <a:pt x="6447" y="2777"/>
                  </a:lnTo>
                  <a:lnTo>
                    <a:pt x="6447" y="2777"/>
                  </a:lnTo>
                  <a:lnTo>
                    <a:pt x="6447" y="2777"/>
                  </a:lnTo>
                  <a:lnTo>
                    <a:pt x="6447" y="2777"/>
                  </a:lnTo>
                  <a:lnTo>
                    <a:pt x="6447" y="2777"/>
                  </a:lnTo>
                  <a:lnTo>
                    <a:pt x="6447" y="2777"/>
                  </a:lnTo>
                  <a:lnTo>
                    <a:pt x="6447" y="2777"/>
                  </a:lnTo>
                  <a:lnTo>
                    <a:pt x="6447" y="2777"/>
                  </a:lnTo>
                  <a:lnTo>
                    <a:pt x="6447" y="2777"/>
                  </a:lnTo>
                  <a:lnTo>
                    <a:pt x="6447" y="2777"/>
                  </a:lnTo>
                  <a:lnTo>
                    <a:pt x="6447" y="2777"/>
                  </a:lnTo>
                  <a:lnTo>
                    <a:pt x="6447" y="2777"/>
                  </a:lnTo>
                  <a:lnTo>
                    <a:pt x="6447" y="2777"/>
                  </a:lnTo>
                  <a:lnTo>
                    <a:pt x="6472" y="2777"/>
                  </a:lnTo>
                  <a:lnTo>
                    <a:pt x="6472" y="2777"/>
                  </a:lnTo>
                  <a:lnTo>
                    <a:pt x="6472" y="2777"/>
                  </a:lnTo>
                  <a:lnTo>
                    <a:pt x="6472" y="2777"/>
                  </a:lnTo>
                  <a:lnTo>
                    <a:pt x="6472" y="2777"/>
                  </a:lnTo>
                  <a:lnTo>
                    <a:pt x="6472" y="2777"/>
                  </a:lnTo>
                  <a:lnTo>
                    <a:pt x="6472" y="2777"/>
                  </a:lnTo>
                  <a:lnTo>
                    <a:pt x="6472" y="2777"/>
                  </a:lnTo>
                  <a:lnTo>
                    <a:pt x="6472" y="2777"/>
                  </a:lnTo>
                  <a:lnTo>
                    <a:pt x="6472" y="2752"/>
                  </a:lnTo>
                  <a:lnTo>
                    <a:pt x="6472" y="2752"/>
                  </a:lnTo>
                  <a:lnTo>
                    <a:pt x="6472" y="2752"/>
                  </a:lnTo>
                  <a:lnTo>
                    <a:pt x="6472" y="2752"/>
                  </a:lnTo>
                  <a:lnTo>
                    <a:pt x="6472" y="2752"/>
                  </a:lnTo>
                  <a:lnTo>
                    <a:pt x="6472" y="2752"/>
                  </a:lnTo>
                  <a:lnTo>
                    <a:pt x="6472" y="2752"/>
                  </a:lnTo>
                  <a:lnTo>
                    <a:pt x="6472" y="2752"/>
                  </a:lnTo>
                  <a:lnTo>
                    <a:pt x="6472" y="2752"/>
                  </a:lnTo>
                  <a:lnTo>
                    <a:pt x="6472" y="2727"/>
                  </a:lnTo>
                  <a:lnTo>
                    <a:pt x="6472" y="2727"/>
                  </a:lnTo>
                  <a:lnTo>
                    <a:pt x="6472" y="2727"/>
                  </a:lnTo>
                  <a:lnTo>
                    <a:pt x="6472" y="2727"/>
                  </a:lnTo>
                  <a:lnTo>
                    <a:pt x="6472" y="2727"/>
                  </a:lnTo>
                  <a:lnTo>
                    <a:pt x="6472" y="2727"/>
                  </a:lnTo>
                  <a:lnTo>
                    <a:pt x="6472" y="2727"/>
                  </a:lnTo>
                  <a:lnTo>
                    <a:pt x="6472" y="2727"/>
                  </a:lnTo>
                  <a:lnTo>
                    <a:pt x="6447" y="2727"/>
                  </a:lnTo>
                  <a:lnTo>
                    <a:pt x="6447" y="2727"/>
                  </a:lnTo>
                  <a:lnTo>
                    <a:pt x="6447" y="2727"/>
                  </a:lnTo>
                  <a:lnTo>
                    <a:pt x="6447" y="2727"/>
                  </a:lnTo>
                  <a:lnTo>
                    <a:pt x="6447" y="2727"/>
                  </a:lnTo>
                  <a:lnTo>
                    <a:pt x="6447" y="2727"/>
                  </a:lnTo>
                  <a:lnTo>
                    <a:pt x="6447" y="2727"/>
                  </a:lnTo>
                  <a:lnTo>
                    <a:pt x="6447" y="2727"/>
                  </a:lnTo>
                  <a:lnTo>
                    <a:pt x="6447" y="2727"/>
                  </a:lnTo>
                  <a:lnTo>
                    <a:pt x="6447" y="2727"/>
                  </a:lnTo>
                  <a:lnTo>
                    <a:pt x="6447" y="2727"/>
                  </a:lnTo>
                  <a:lnTo>
                    <a:pt x="6447" y="2727"/>
                  </a:lnTo>
                  <a:lnTo>
                    <a:pt x="6447" y="2727"/>
                  </a:lnTo>
                  <a:lnTo>
                    <a:pt x="6447" y="2727"/>
                  </a:lnTo>
                  <a:lnTo>
                    <a:pt x="6447" y="2727"/>
                  </a:lnTo>
                  <a:lnTo>
                    <a:pt x="6447" y="2727"/>
                  </a:lnTo>
                  <a:lnTo>
                    <a:pt x="6447" y="2727"/>
                  </a:lnTo>
                  <a:lnTo>
                    <a:pt x="6447" y="2727"/>
                  </a:lnTo>
                  <a:lnTo>
                    <a:pt x="6422" y="2727"/>
                  </a:lnTo>
                  <a:lnTo>
                    <a:pt x="6422" y="2702"/>
                  </a:lnTo>
                  <a:lnTo>
                    <a:pt x="6422" y="2702"/>
                  </a:lnTo>
                  <a:lnTo>
                    <a:pt x="6422" y="2702"/>
                  </a:lnTo>
                  <a:lnTo>
                    <a:pt x="6422" y="2702"/>
                  </a:lnTo>
                  <a:lnTo>
                    <a:pt x="6422" y="2702"/>
                  </a:lnTo>
                  <a:lnTo>
                    <a:pt x="6422" y="2702"/>
                  </a:lnTo>
                  <a:lnTo>
                    <a:pt x="6422" y="2702"/>
                  </a:lnTo>
                  <a:lnTo>
                    <a:pt x="6447" y="2702"/>
                  </a:lnTo>
                  <a:lnTo>
                    <a:pt x="6447" y="2702"/>
                  </a:lnTo>
                  <a:lnTo>
                    <a:pt x="6447" y="2702"/>
                  </a:lnTo>
                  <a:lnTo>
                    <a:pt x="6447" y="2702"/>
                  </a:lnTo>
                  <a:lnTo>
                    <a:pt x="6447" y="2702"/>
                  </a:lnTo>
                  <a:lnTo>
                    <a:pt x="6447" y="2702"/>
                  </a:lnTo>
                  <a:lnTo>
                    <a:pt x="6447" y="2702"/>
                  </a:lnTo>
                  <a:lnTo>
                    <a:pt x="6447" y="2727"/>
                  </a:lnTo>
                  <a:lnTo>
                    <a:pt x="6472" y="2727"/>
                  </a:lnTo>
                  <a:lnTo>
                    <a:pt x="6472" y="2727"/>
                  </a:lnTo>
                  <a:lnTo>
                    <a:pt x="6472" y="2727"/>
                  </a:lnTo>
                  <a:lnTo>
                    <a:pt x="6472" y="2727"/>
                  </a:lnTo>
                  <a:lnTo>
                    <a:pt x="6472" y="2727"/>
                  </a:lnTo>
                  <a:lnTo>
                    <a:pt x="6472" y="2727"/>
                  </a:lnTo>
                  <a:lnTo>
                    <a:pt x="6472" y="2727"/>
                  </a:lnTo>
                  <a:lnTo>
                    <a:pt x="6472" y="2727"/>
                  </a:lnTo>
                  <a:lnTo>
                    <a:pt x="6472" y="2727"/>
                  </a:lnTo>
                  <a:lnTo>
                    <a:pt x="6472" y="2727"/>
                  </a:lnTo>
                  <a:lnTo>
                    <a:pt x="6472" y="2727"/>
                  </a:lnTo>
                  <a:lnTo>
                    <a:pt x="6472" y="2727"/>
                  </a:lnTo>
                  <a:lnTo>
                    <a:pt x="6472" y="2727"/>
                  </a:lnTo>
                  <a:lnTo>
                    <a:pt x="6472" y="2727"/>
                  </a:lnTo>
                  <a:lnTo>
                    <a:pt x="6472" y="2727"/>
                  </a:lnTo>
                  <a:lnTo>
                    <a:pt x="6472" y="2702"/>
                  </a:lnTo>
                  <a:lnTo>
                    <a:pt x="6472" y="2702"/>
                  </a:lnTo>
                  <a:lnTo>
                    <a:pt x="6472" y="2702"/>
                  </a:lnTo>
                  <a:lnTo>
                    <a:pt x="6472" y="2702"/>
                  </a:lnTo>
                  <a:lnTo>
                    <a:pt x="6472" y="2702"/>
                  </a:lnTo>
                  <a:lnTo>
                    <a:pt x="6472" y="2702"/>
                  </a:lnTo>
                  <a:lnTo>
                    <a:pt x="6472" y="2702"/>
                  </a:lnTo>
                  <a:lnTo>
                    <a:pt x="6472" y="2702"/>
                  </a:lnTo>
                  <a:lnTo>
                    <a:pt x="6472" y="2677"/>
                  </a:lnTo>
                  <a:lnTo>
                    <a:pt x="6472" y="2677"/>
                  </a:lnTo>
                  <a:lnTo>
                    <a:pt x="6472" y="2677"/>
                  </a:lnTo>
                  <a:lnTo>
                    <a:pt x="6472" y="2677"/>
                  </a:lnTo>
                  <a:lnTo>
                    <a:pt x="6472" y="2677"/>
                  </a:lnTo>
                  <a:lnTo>
                    <a:pt x="6472" y="2677"/>
                  </a:lnTo>
                  <a:lnTo>
                    <a:pt x="6447" y="2677"/>
                  </a:lnTo>
                  <a:lnTo>
                    <a:pt x="6447" y="2677"/>
                  </a:lnTo>
                  <a:lnTo>
                    <a:pt x="6447" y="2677"/>
                  </a:lnTo>
                  <a:lnTo>
                    <a:pt x="6447" y="2653"/>
                  </a:lnTo>
                  <a:lnTo>
                    <a:pt x="6447" y="2653"/>
                  </a:lnTo>
                  <a:lnTo>
                    <a:pt x="6447" y="2653"/>
                  </a:lnTo>
                  <a:lnTo>
                    <a:pt x="6422" y="2653"/>
                  </a:lnTo>
                  <a:lnTo>
                    <a:pt x="6422" y="2653"/>
                  </a:lnTo>
                  <a:lnTo>
                    <a:pt x="6422" y="2677"/>
                  </a:lnTo>
                  <a:lnTo>
                    <a:pt x="6422" y="2677"/>
                  </a:lnTo>
                  <a:lnTo>
                    <a:pt x="6422" y="2677"/>
                  </a:lnTo>
                  <a:lnTo>
                    <a:pt x="6422" y="2677"/>
                  </a:lnTo>
                  <a:lnTo>
                    <a:pt x="6422" y="2677"/>
                  </a:lnTo>
                  <a:lnTo>
                    <a:pt x="6422" y="2677"/>
                  </a:lnTo>
                  <a:lnTo>
                    <a:pt x="6422" y="2677"/>
                  </a:lnTo>
                  <a:lnTo>
                    <a:pt x="6422" y="2677"/>
                  </a:lnTo>
                  <a:lnTo>
                    <a:pt x="6422" y="2677"/>
                  </a:lnTo>
                  <a:lnTo>
                    <a:pt x="6422" y="2677"/>
                  </a:lnTo>
                  <a:lnTo>
                    <a:pt x="6397" y="2677"/>
                  </a:lnTo>
                  <a:lnTo>
                    <a:pt x="6397" y="2677"/>
                  </a:lnTo>
                  <a:lnTo>
                    <a:pt x="6397" y="2677"/>
                  </a:lnTo>
                  <a:lnTo>
                    <a:pt x="6397" y="2677"/>
                  </a:lnTo>
                  <a:lnTo>
                    <a:pt x="6397" y="2677"/>
                  </a:lnTo>
                  <a:lnTo>
                    <a:pt x="6372" y="2677"/>
                  </a:lnTo>
                  <a:lnTo>
                    <a:pt x="6372" y="2677"/>
                  </a:lnTo>
                  <a:lnTo>
                    <a:pt x="6348" y="2677"/>
                  </a:lnTo>
                  <a:lnTo>
                    <a:pt x="6348" y="2677"/>
                  </a:lnTo>
                  <a:lnTo>
                    <a:pt x="6348" y="2677"/>
                  </a:lnTo>
                  <a:lnTo>
                    <a:pt x="6348" y="2677"/>
                  </a:lnTo>
                  <a:lnTo>
                    <a:pt x="6348" y="2677"/>
                  </a:lnTo>
                  <a:lnTo>
                    <a:pt x="6348" y="2677"/>
                  </a:lnTo>
                  <a:lnTo>
                    <a:pt x="6348" y="2677"/>
                  </a:lnTo>
                  <a:lnTo>
                    <a:pt x="6348" y="2677"/>
                  </a:lnTo>
                  <a:lnTo>
                    <a:pt x="6348" y="2677"/>
                  </a:lnTo>
                  <a:lnTo>
                    <a:pt x="6348" y="2677"/>
                  </a:lnTo>
                  <a:lnTo>
                    <a:pt x="6348" y="2677"/>
                  </a:lnTo>
                  <a:lnTo>
                    <a:pt x="6348" y="2677"/>
                  </a:lnTo>
                  <a:lnTo>
                    <a:pt x="6348" y="2677"/>
                  </a:lnTo>
                  <a:lnTo>
                    <a:pt x="6348" y="2677"/>
                  </a:lnTo>
                  <a:lnTo>
                    <a:pt x="6348" y="2702"/>
                  </a:lnTo>
                  <a:lnTo>
                    <a:pt x="6372" y="2702"/>
                  </a:lnTo>
                  <a:lnTo>
                    <a:pt x="6372" y="2702"/>
                  </a:lnTo>
                  <a:lnTo>
                    <a:pt x="6372" y="2702"/>
                  </a:lnTo>
                  <a:lnTo>
                    <a:pt x="6372" y="2702"/>
                  </a:lnTo>
                  <a:lnTo>
                    <a:pt x="6372" y="2702"/>
                  </a:lnTo>
                  <a:lnTo>
                    <a:pt x="6372" y="2702"/>
                  </a:lnTo>
                  <a:lnTo>
                    <a:pt x="6372" y="2702"/>
                  </a:lnTo>
                  <a:lnTo>
                    <a:pt x="6372" y="2702"/>
                  </a:lnTo>
                  <a:lnTo>
                    <a:pt x="6372" y="2702"/>
                  </a:lnTo>
                  <a:lnTo>
                    <a:pt x="6372" y="2702"/>
                  </a:lnTo>
                  <a:lnTo>
                    <a:pt x="6372" y="2702"/>
                  </a:lnTo>
                  <a:lnTo>
                    <a:pt x="6372" y="2702"/>
                  </a:lnTo>
                  <a:lnTo>
                    <a:pt x="6372" y="2702"/>
                  </a:lnTo>
                  <a:lnTo>
                    <a:pt x="6372" y="2702"/>
                  </a:lnTo>
                  <a:lnTo>
                    <a:pt x="6372" y="2702"/>
                  </a:lnTo>
                  <a:lnTo>
                    <a:pt x="6372" y="2702"/>
                  </a:lnTo>
                  <a:lnTo>
                    <a:pt x="6372" y="2702"/>
                  </a:lnTo>
                  <a:lnTo>
                    <a:pt x="6372" y="2702"/>
                  </a:lnTo>
                  <a:lnTo>
                    <a:pt x="6372" y="2702"/>
                  </a:lnTo>
                  <a:lnTo>
                    <a:pt x="6372" y="2727"/>
                  </a:lnTo>
                  <a:lnTo>
                    <a:pt x="6372" y="2727"/>
                  </a:lnTo>
                  <a:lnTo>
                    <a:pt x="6372" y="2727"/>
                  </a:lnTo>
                  <a:lnTo>
                    <a:pt x="6372" y="2727"/>
                  </a:lnTo>
                  <a:lnTo>
                    <a:pt x="6372" y="2727"/>
                  </a:lnTo>
                  <a:lnTo>
                    <a:pt x="6372" y="2727"/>
                  </a:lnTo>
                  <a:lnTo>
                    <a:pt x="6372" y="2727"/>
                  </a:lnTo>
                  <a:lnTo>
                    <a:pt x="6372" y="2727"/>
                  </a:lnTo>
                  <a:lnTo>
                    <a:pt x="6372" y="2727"/>
                  </a:lnTo>
                  <a:lnTo>
                    <a:pt x="6397" y="2727"/>
                  </a:lnTo>
                  <a:lnTo>
                    <a:pt x="6397" y="2727"/>
                  </a:lnTo>
                  <a:lnTo>
                    <a:pt x="6397" y="2727"/>
                  </a:lnTo>
                  <a:lnTo>
                    <a:pt x="6397" y="2702"/>
                  </a:lnTo>
                  <a:lnTo>
                    <a:pt x="6397" y="2702"/>
                  </a:lnTo>
                  <a:lnTo>
                    <a:pt x="6397" y="2702"/>
                  </a:lnTo>
                  <a:lnTo>
                    <a:pt x="6397" y="2702"/>
                  </a:lnTo>
                  <a:lnTo>
                    <a:pt x="6397" y="2702"/>
                  </a:lnTo>
                  <a:lnTo>
                    <a:pt x="6397" y="2702"/>
                  </a:lnTo>
                  <a:lnTo>
                    <a:pt x="6397" y="2702"/>
                  </a:lnTo>
                  <a:lnTo>
                    <a:pt x="6397" y="2727"/>
                  </a:lnTo>
                  <a:lnTo>
                    <a:pt x="6397" y="2727"/>
                  </a:lnTo>
                  <a:lnTo>
                    <a:pt x="6397" y="2727"/>
                  </a:lnTo>
                  <a:lnTo>
                    <a:pt x="6397" y="2727"/>
                  </a:lnTo>
                  <a:lnTo>
                    <a:pt x="6397" y="2727"/>
                  </a:lnTo>
                  <a:lnTo>
                    <a:pt x="6397" y="2727"/>
                  </a:lnTo>
                  <a:lnTo>
                    <a:pt x="6397" y="2727"/>
                  </a:lnTo>
                  <a:lnTo>
                    <a:pt x="6397" y="2727"/>
                  </a:lnTo>
                  <a:lnTo>
                    <a:pt x="6397" y="2727"/>
                  </a:lnTo>
                  <a:lnTo>
                    <a:pt x="6397" y="2727"/>
                  </a:lnTo>
                  <a:lnTo>
                    <a:pt x="6397" y="2727"/>
                  </a:lnTo>
                  <a:lnTo>
                    <a:pt x="6397" y="2727"/>
                  </a:lnTo>
                  <a:lnTo>
                    <a:pt x="6397" y="2752"/>
                  </a:lnTo>
                  <a:lnTo>
                    <a:pt x="6397" y="2752"/>
                  </a:lnTo>
                  <a:lnTo>
                    <a:pt x="6397" y="2752"/>
                  </a:lnTo>
                  <a:lnTo>
                    <a:pt x="6397" y="2752"/>
                  </a:lnTo>
                  <a:lnTo>
                    <a:pt x="6397" y="2752"/>
                  </a:lnTo>
                  <a:lnTo>
                    <a:pt x="6397" y="2752"/>
                  </a:lnTo>
                  <a:lnTo>
                    <a:pt x="6397" y="2752"/>
                  </a:lnTo>
                  <a:lnTo>
                    <a:pt x="6397" y="2752"/>
                  </a:lnTo>
                  <a:lnTo>
                    <a:pt x="6397" y="2752"/>
                  </a:lnTo>
                  <a:lnTo>
                    <a:pt x="6397" y="2752"/>
                  </a:lnTo>
                  <a:lnTo>
                    <a:pt x="6397" y="2752"/>
                  </a:lnTo>
                  <a:lnTo>
                    <a:pt x="6397" y="2752"/>
                  </a:lnTo>
                  <a:lnTo>
                    <a:pt x="6397" y="2777"/>
                  </a:lnTo>
                  <a:lnTo>
                    <a:pt x="6397" y="2777"/>
                  </a:lnTo>
                  <a:lnTo>
                    <a:pt x="6422" y="2777"/>
                  </a:lnTo>
                  <a:close/>
                  <a:moveTo>
                    <a:pt x="6397" y="2851"/>
                  </a:moveTo>
                  <a:lnTo>
                    <a:pt x="6397" y="2851"/>
                  </a:lnTo>
                  <a:lnTo>
                    <a:pt x="6397" y="2851"/>
                  </a:lnTo>
                  <a:lnTo>
                    <a:pt x="6397" y="2851"/>
                  </a:lnTo>
                  <a:lnTo>
                    <a:pt x="6397" y="2851"/>
                  </a:lnTo>
                  <a:lnTo>
                    <a:pt x="6397" y="2851"/>
                  </a:lnTo>
                  <a:lnTo>
                    <a:pt x="6397" y="2851"/>
                  </a:lnTo>
                  <a:lnTo>
                    <a:pt x="6397" y="2851"/>
                  </a:lnTo>
                  <a:lnTo>
                    <a:pt x="6397" y="2851"/>
                  </a:lnTo>
                  <a:lnTo>
                    <a:pt x="6397" y="2851"/>
                  </a:lnTo>
                  <a:lnTo>
                    <a:pt x="6397" y="2827"/>
                  </a:lnTo>
                  <a:lnTo>
                    <a:pt x="6397" y="2827"/>
                  </a:lnTo>
                  <a:lnTo>
                    <a:pt x="6397" y="2827"/>
                  </a:lnTo>
                  <a:lnTo>
                    <a:pt x="6397" y="2827"/>
                  </a:lnTo>
                  <a:lnTo>
                    <a:pt x="6397" y="2827"/>
                  </a:lnTo>
                  <a:lnTo>
                    <a:pt x="6397" y="2827"/>
                  </a:lnTo>
                  <a:lnTo>
                    <a:pt x="6397" y="2827"/>
                  </a:lnTo>
                  <a:lnTo>
                    <a:pt x="6397" y="2827"/>
                  </a:lnTo>
                  <a:lnTo>
                    <a:pt x="6397" y="2827"/>
                  </a:lnTo>
                  <a:lnTo>
                    <a:pt x="6397" y="2827"/>
                  </a:lnTo>
                  <a:lnTo>
                    <a:pt x="6397" y="2827"/>
                  </a:lnTo>
                  <a:lnTo>
                    <a:pt x="6397" y="2827"/>
                  </a:lnTo>
                  <a:lnTo>
                    <a:pt x="6397" y="2827"/>
                  </a:lnTo>
                  <a:lnTo>
                    <a:pt x="6397" y="2827"/>
                  </a:lnTo>
                  <a:lnTo>
                    <a:pt x="6397" y="2827"/>
                  </a:lnTo>
                  <a:lnTo>
                    <a:pt x="6397" y="2827"/>
                  </a:lnTo>
                  <a:lnTo>
                    <a:pt x="6397" y="2827"/>
                  </a:lnTo>
                  <a:lnTo>
                    <a:pt x="6397" y="2827"/>
                  </a:lnTo>
                  <a:lnTo>
                    <a:pt x="6397" y="2801"/>
                  </a:lnTo>
                  <a:lnTo>
                    <a:pt x="6397" y="2801"/>
                  </a:lnTo>
                  <a:lnTo>
                    <a:pt x="6397" y="2801"/>
                  </a:lnTo>
                  <a:lnTo>
                    <a:pt x="6397" y="2801"/>
                  </a:lnTo>
                  <a:lnTo>
                    <a:pt x="6397" y="2801"/>
                  </a:lnTo>
                  <a:lnTo>
                    <a:pt x="6397" y="2801"/>
                  </a:lnTo>
                  <a:lnTo>
                    <a:pt x="6397" y="2801"/>
                  </a:lnTo>
                  <a:lnTo>
                    <a:pt x="6397" y="2801"/>
                  </a:lnTo>
                  <a:lnTo>
                    <a:pt x="6397" y="2801"/>
                  </a:lnTo>
                  <a:lnTo>
                    <a:pt x="6397" y="2801"/>
                  </a:lnTo>
                  <a:lnTo>
                    <a:pt x="6397" y="2801"/>
                  </a:lnTo>
                  <a:lnTo>
                    <a:pt x="6397" y="2801"/>
                  </a:lnTo>
                  <a:lnTo>
                    <a:pt x="6397" y="2801"/>
                  </a:lnTo>
                  <a:lnTo>
                    <a:pt x="6397" y="2801"/>
                  </a:lnTo>
                  <a:lnTo>
                    <a:pt x="6397" y="2801"/>
                  </a:lnTo>
                  <a:lnTo>
                    <a:pt x="6397" y="2801"/>
                  </a:lnTo>
                  <a:lnTo>
                    <a:pt x="6397" y="2801"/>
                  </a:lnTo>
                  <a:lnTo>
                    <a:pt x="6397" y="2777"/>
                  </a:lnTo>
                  <a:lnTo>
                    <a:pt x="6397" y="2777"/>
                  </a:lnTo>
                  <a:lnTo>
                    <a:pt x="6397" y="2777"/>
                  </a:lnTo>
                  <a:lnTo>
                    <a:pt x="6397" y="2777"/>
                  </a:lnTo>
                  <a:lnTo>
                    <a:pt x="6372" y="2777"/>
                  </a:lnTo>
                  <a:lnTo>
                    <a:pt x="6372" y="2777"/>
                  </a:lnTo>
                  <a:lnTo>
                    <a:pt x="6372" y="2777"/>
                  </a:lnTo>
                  <a:lnTo>
                    <a:pt x="6397" y="2777"/>
                  </a:lnTo>
                  <a:lnTo>
                    <a:pt x="6397" y="2777"/>
                  </a:lnTo>
                  <a:lnTo>
                    <a:pt x="6397" y="2777"/>
                  </a:lnTo>
                  <a:lnTo>
                    <a:pt x="6397" y="2777"/>
                  </a:lnTo>
                  <a:lnTo>
                    <a:pt x="6397" y="2777"/>
                  </a:lnTo>
                  <a:lnTo>
                    <a:pt x="6397" y="2777"/>
                  </a:lnTo>
                  <a:lnTo>
                    <a:pt x="6372" y="2777"/>
                  </a:lnTo>
                  <a:lnTo>
                    <a:pt x="6372" y="2752"/>
                  </a:lnTo>
                  <a:lnTo>
                    <a:pt x="6372" y="2752"/>
                  </a:lnTo>
                  <a:lnTo>
                    <a:pt x="6397" y="2752"/>
                  </a:lnTo>
                  <a:lnTo>
                    <a:pt x="6397" y="2752"/>
                  </a:lnTo>
                  <a:lnTo>
                    <a:pt x="6397" y="2777"/>
                  </a:lnTo>
                  <a:lnTo>
                    <a:pt x="6397" y="2777"/>
                  </a:lnTo>
                  <a:lnTo>
                    <a:pt x="6397" y="2777"/>
                  </a:lnTo>
                  <a:lnTo>
                    <a:pt x="6397" y="2777"/>
                  </a:lnTo>
                  <a:lnTo>
                    <a:pt x="6397" y="2777"/>
                  </a:lnTo>
                  <a:lnTo>
                    <a:pt x="6397" y="2777"/>
                  </a:lnTo>
                  <a:lnTo>
                    <a:pt x="6397" y="2752"/>
                  </a:lnTo>
                  <a:lnTo>
                    <a:pt x="6397" y="2752"/>
                  </a:lnTo>
                  <a:lnTo>
                    <a:pt x="6397" y="2752"/>
                  </a:lnTo>
                  <a:lnTo>
                    <a:pt x="6397" y="2752"/>
                  </a:lnTo>
                  <a:lnTo>
                    <a:pt x="6397" y="2752"/>
                  </a:lnTo>
                  <a:lnTo>
                    <a:pt x="6397" y="2752"/>
                  </a:lnTo>
                  <a:lnTo>
                    <a:pt x="6397" y="2752"/>
                  </a:lnTo>
                  <a:lnTo>
                    <a:pt x="6397" y="2752"/>
                  </a:lnTo>
                  <a:lnTo>
                    <a:pt x="6397" y="2752"/>
                  </a:lnTo>
                  <a:lnTo>
                    <a:pt x="6397" y="2752"/>
                  </a:lnTo>
                  <a:lnTo>
                    <a:pt x="6397" y="2727"/>
                  </a:lnTo>
                  <a:lnTo>
                    <a:pt x="6397" y="2727"/>
                  </a:lnTo>
                  <a:lnTo>
                    <a:pt x="6372" y="2727"/>
                  </a:lnTo>
                  <a:lnTo>
                    <a:pt x="6372" y="2727"/>
                  </a:lnTo>
                  <a:lnTo>
                    <a:pt x="6372" y="2727"/>
                  </a:lnTo>
                  <a:lnTo>
                    <a:pt x="6372" y="2727"/>
                  </a:lnTo>
                  <a:lnTo>
                    <a:pt x="6372" y="2727"/>
                  </a:lnTo>
                  <a:lnTo>
                    <a:pt x="6372" y="2727"/>
                  </a:lnTo>
                  <a:lnTo>
                    <a:pt x="6372" y="2727"/>
                  </a:lnTo>
                  <a:lnTo>
                    <a:pt x="6372" y="2727"/>
                  </a:lnTo>
                  <a:lnTo>
                    <a:pt x="6372" y="2727"/>
                  </a:lnTo>
                  <a:lnTo>
                    <a:pt x="6372" y="2727"/>
                  </a:lnTo>
                  <a:lnTo>
                    <a:pt x="6372" y="2727"/>
                  </a:lnTo>
                  <a:lnTo>
                    <a:pt x="6372" y="2752"/>
                  </a:lnTo>
                  <a:lnTo>
                    <a:pt x="6372" y="2752"/>
                  </a:lnTo>
                  <a:lnTo>
                    <a:pt x="6372" y="2752"/>
                  </a:lnTo>
                  <a:lnTo>
                    <a:pt x="6372" y="2752"/>
                  </a:lnTo>
                  <a:lnTo>
                    <a:pt x="6372" y="2752"/>
                  </a:lnTo>
                  <a:lnTo>
                    <a:pt x="6372" y="2752"/>
                  </a:lnTo>
                  <a:lnTo>
                    <a:pt x="6372" y="2752"/>
                  </a:lnTo>
                  <a:lnTo>
                    <a:pt x="6372" y="2752"/>
                  </a:lnTo>
                  <a:lnTo>
                    <a:pt x="6372" y="2752"/>
                  </a:lnTo>
                  <a:lnTo>
                    <a:pt x="6372" y="2752"/>
                  </a:lnTo>
                  <a:lnTo>
                    <a:pt x="6372" y="2752"/>
                  </a:lnTo>
                  <a:lnTo>
                    <a:pt x="6372" y="2752"/>
                  </a:lnTo>
                  <a:lnTo>
                    <a:pt x="6372" y="2752"/>
                  </a:lnTo>
                  <a:lnTo>
                    <a:pt x="6372" y="2752"/>
                  </a:lnTo>
                  <a:lnTo>
                    <a:pt x="6372" y="2752"/>
                  </a:lnTo>
                  <a:lnTo>
                    <a:pt x="6372" y="2752"/>
                  </a:lnTo>
                  <a:lnTo>
                    <a:pt x="6372" y="2752"/>
                  </a:lnTo>
                  <a:lnTo>
                    <a:pt x="6372" y="2752"/>
                  </a:lnTo>
                  <a:lnTo>
                    <a:pt x="6372" y="2752"/>
                  </a:lnTo>
                  <a:lnTo>
                    <a:pt x="6372" y="2752"/>
                  </a:lnTo>
                  <a:lnTo>
                    <a:pt x="6372" y="2752"/>
                  </a:lnTo>
                  <a:lnTo>
                    <a:pt x="6372" y="2752"/>
                  </a:lnTo>
                  <a:lnTo>
                    <a:pt x="6372" y="2752"/>
                  </a:lnTo>
                  <a:lnTo>
                    <a:pt x="6372" y="2727"/>
                  </a:lnTo>
                  <a:lnTo>
                    <a:pt x="6372" y="2727"/>
                  </a:lnTo>
                  <a:lnTo>
                    <a:pt x="6372" y="2727"/>
                  </a:lnTo>
                  <a:lnTo>
                    <a:pt x="6372" y="2727"/>
                  </a:lnTo>
                  <a:lnTo>
                    <a:pt x="6372" y="2727"/>
                  </a:lnTo>
                  <a:lnTo>
                    <a:pt x="6372" y="2727"/>
                  </a:lnTo>
                  <a:lnTo>
                    <a:pt x="6372" y="2727"/>
                  </a:lnTo>
                  <a:lnTo>
                    <a:pt x="6372" y="2727"/>
                  </a:lnTo>
                  <a:lnTo>
                    <a:pt x="6372" y="2727"/>
                  </a:lnTo>
                  <a:lnTo>
                    <a:pt x="6372" y="2727"/>
                  </a:lnTo>
                  <a:lnTo>
                    <a:pt x="6372" y="2727"/>
                  </a:lnTo>
                  <a:lnTo>
                    <a:pt x="6348" y="2727"/>
                  </a:lnTo>
                  <a:lnTo>
                    <a:pt x="6348" y="2727"/>
                  </a:lnTo>
                  <a:lnTo>
                    <a:pt x="6348" y="2727"/>
                  </a:lnTo>
                  <a:lnTo>
                    <a:pt x="6348" y="2727"/>
                  </a:lnTo>
                  <a:lnTo>
                    <a:pt x="6348" y="2702"/>
                  </a:lnTo>
                  <a:lnTo>
                    <a:pt x="6348" y="2702"/>
                  </a:lnTo>
                  <a:lnTo>
                    <a:pt x="6348" y="2702"/>
                  </a:lnTo>
                  <a:lnTo>
                    <a:pt x="6348" y="2702"/>
                  </a:lnTo>
                  <a:lnTo>
                    <a:pt x="6323" y="2702"/>
                  </a:lnTo>
                  <a:lnTo>
                    <a:pt x="6323" y="2702"/>
                  </a:lnTo>
                  <a:lnTo>
                    <a:pt x="6323" y="2702"/>
                  </a:lnTo>
                  <a:lnTo>
                    <a:pt x="6323" y="2702"/>
                  </a:lnTo>
                  <a:lnTo>
                    <a:pt x="6323" y="2702"/>
                  </a:lnTo>
                  <a:lnTo>
                    <a:pt x="6323" y="2702"/>
                  </a:lnTo>
                  <a:lnTo>
                    <a:pt x="6323" y="2727"/>
                  </a:lnTo>
                  <a:lnTo>
                    <a:pt x="6323" y="2727"/>
                  </a:lnTo>
                  <a:lnTo>
                    <a:pt x="6323" y="2727"/>
                  </a:lnTo>
                  <a:lnTo>
                    <a:pt x="6348" y="2727"/>
                  </a:lnTo>
                  <a:lnTo>
                    <a:pt x="6348" y="2727"/>
                  </a:lnTo>
                  <a:lnTo>
                    <a:pt x="6348" y="2727"/>
                  </a:lnTo>
                  <a:lnTo>
                    <a:pt x="6348" y="2727"/>
                  </a:lnTo>
                  <a:lnTo>
                    <a:pt x="6348" y="2727"/>
                  </a:lnTo>
                  <a:lnTo>
                    <a:pt x="6348" y="2727"/>
                  </a:lnTo>
                  <a:lnTo>
                    <a:pt x="6323" y="2727"/>
                  </a:lnTo>
                  <a:lnTo>
                    <a:pt x="6323" y="2727"/>
                  </a:lnTo>
                  <a:lnTo>
                    <a:pt x="6323" y="2727"/>
                  </a:lnTo>
                  <a:lnTo>
                    <a:pt x="6323" y="2727"/>
                  </a:lnTo>
                  <a:lnTo>
                    <a:pt x="6323" y="2727"/>
                  </a:lnTo>
                  <a:lnTo>
                    <a:pt x="6323" y="2727"/>
                  </a:lnTo>
                  <a:lnTo>
                    <a:pt x="6323" y="2727"/>
                  </a:lnTo>
                  <a:lnTo>
                    <a:pt x="6323" y="2727"/>
                  </a:lnTo>
                  <a:lnTo>
                    <a:pt x="6323" y="2727"/>
                  </a:lnTo>
                  <a:lnTo>
                    <a:pt x="6323" y="2727"/>
                  </a:lnTo>
                  <a:lnTo>
                    <a:pt x="6323" y="2727"/>
                  </a:lnTo>
                  <a:lnTo>
                    <a:pt x="6323" y="2752"/>
                  </a:lnTo>
                  <a:lnTo>
                    <a:pt x="6323" y="2727"/>
                  </a:lnTo>
                  <a:lnTo>
                    <a:pt x="6323" y="2727"/>
                  </a:lnTo>
                  <a:lnTo>
                    <a:pt x="6323" y="2727"/>
                  </a:lnTo>
                  <a:lnTo>
                    <a:pt x="6323" y="2727"/>
                  </a:lnTo>
                  <a:lnTo>
                    <a:pt x="6323" y="2727"/>
                  </a:lnTo>
                  <a:lnTo>
                    <a:pt x="6299" y="2727"/>
                  </a:lnTo>
                  <a:lnTo>
                    <a:pt x="6299" y="2727"/>
                  </a:lnTo>
                  <a:lnTo>
                    <a:pt x="6299" y="2727"/>
                  </a:lnTo>
                  <a:lnTo>
                    <a:pt x="6299" y="2727"/>
                  </a:lnTo>
                  <a:lnTo>
                    <a:pt x="6323" y="2752"/>
                  </a:lnTo>
                  <a:lnTo>
                    <a:pt x="6323" y="2752"/>
                  </a:lnTo>
                  <a:lnTo>
                    <a:pt x="6323" y="2752"/>
                  </a:lnTo>
                  <a:lnTo>
                    <a:pt x="6323" y="2752"/>
                  </a:lnTo>
                  <a:lnTo>
                    <a:pt x="6323" y="2752"/>
                  </a:lnTo>
                  <a:lnTo>
                    <a:pt x="6323" y="2752"/>
                  </a:lnTo>
                  <a:lnTo>
                    <a:pt x="6323" y="2752"/>
                  </a:lnTo>
                  <a:lnTo>
                    <a:pt x="6323" y="2777"/>
                  </a:lnTo>
                  <a:lnTo>
                    <a:pt x="6323" y="2777"/>
                  </a:lnTo>
                  <a:lnTo>
                    <a:pt x="6323" y="2777"/>
                  </a:lnTo>
                  <a:lnTo>
                    <a:pt x="6348" y="2777"/>
                  </a:lnTo>
                  <a:lnTo>
                    <a:pt x="6348" y="2752"/>
                  </a:lnTo>
                  <a:lnTo>
                    <a:pt x="6323" y="2752"/>
                  </a:lnTo>
                  <a:lnTo>
                    <a:pt x="6348" y="2752"/>
                  </a:lnTo>
                  <a:lnTo>
                    <a:pt x="6348" y="2752"/>
                  </a:lnTo>
                  <a:lnTo>
                    <a:pt x="6348" y="2752"/>
                  </a:lnTo>
                  <a:lnTo>
                    <a:pt x="6348" y="2752"/>
                  </a:lnTo>
                  <a:lnTo>
                    <a:pt x="6348" y="2777"/>
                  </a:lnTo>
                  <a:lnTo>
                    <a:pt x="6348" y="2777"/>
                  </a:lnTo>
                  <a:lnTo>
                    <a:pt x="6348" y="2777"/>
                  </a:lnTo>
                  <a:lnTo>
                    <a:pt x="6323" y="2777"/>
                  </a:lnTo>
                  <a:lnTo>
                    <a:pt x="6348" y="2777"/>
                  </a:lnTo>
                  <a:lnTo>
                    <a:pt x="6348" y="2777"/>
                  </a:lnTo>
                  <a:lnTo>
                    <a:pt x="6348" y="2777"/>
                  </a:lnTo>
                  <a:lnTo>
                    <a:pt x="6348" y="2777"/>
                  </a:lnTo>
                  <a:lnTo>
                    <a:pt x="6348" y="2752"/>
                  </a:lnTo>
                  <a:lnTo>
                    <a:pt x="6348" y="2752"/>
                  </a:lnTo>
                  <a:lnTo>
                    <a:pt x="6348" y="2777"/>
                  </a:lnTo>
                  <a:lnTo>
                    <a:pt x="6348" y="2777"/>
                  </a:lnTo>
                  <a:lnTo>
                    <a:pt x="6348" y="2777"/>
                  </a:lnTo>
                  <a:lnTo>
                    <a:pt x="6348" y="2777"/>
                  </a:lnTo>
                  <a:lnTo>
                    <a:pt x="6348" y="2777"/>
                  </a:lnTo>
                  <a:lnTo>
                    <a:pt x="6348" y="2777"/>
                  </a:lnTo>
                  <a:lnTo>
                    <a:pt x="6348" y="2777"/>
                  </a:lnTo>
                  <a:lnTo>
                    <a:pt x="6348" y="2777"/>
                  </a:lnTo>
                  <a:lnTo>
                    <a:pt x="6348" y="2777"/>
                  </a:lnTo>
                  <a:lnTo>
                    <a:pt x="6348" y="2777"/>
                  </a:lnTo>
                  <a:lnTo>
                    <a:pt x="6348" y="2777"/>
                  </a:lnTo>
                  <a:lnTo>
                    <a:pt x="6348" y="2777"/>
                  </a:lnTo>
                  <a:lnTo>
                    <a:pt x="6348" y="2801"/>
                  </a:lnTo>
                  <a:lnTo>
                    <a:pt x="6348" y="2801"/>
                  </a:lnTo>
                  <a:lnTo>
                    <a:pt x="6348" y="2801"/>
                  </a:lnTo>
                  <a:lnTo>
                    <a:pt x="6372" y="2801"/>
                  </a:lnTo>
                  <a:lnTo>
                    <a:pt x="6372" y="2801"/>
                  </a:lnTo>
                  <a:lnTo>
                    <a:pt x="6372" y="2777"/>
                  </a:lnTo>
                  <a:lnTo>
                    <a:pt x="6372" y="2777"/>
                  </a:lnTo>
                  <a:lnTo>
                    <a:pt x="6372" y="2777"/>
                  </a:lnTo>
                  <a:lnTo>
                    <a:pt x="6372" y="2777"/>
                  </a:lnTo>
                  <a:lnTo>
                    <a:pt x="6372" y="2777"/>
                  </a:lnTo>
                  <a:lnTo>
                    <a:pt x="6372" y="2801"/>
                  </a:lnTo>
                  <a:lnTo>
                    <a:pt x="6372" y="2801"/>
                  </a:lnTo>
                  <a:lnTo>
                    <a:pt x="6372" y="2801"/>
                  </a:lnTo>
                  <a:lnTo>
                    <a:pt x="6372" y="2801"/>
                  </a:lnTo>
                  <a:lnTo>
                    <a:pt x="6372" y="2801"/>
                  </a:lnTo>
                  <a:lnTo>
                    <a:pt x="6372" y="2801"/>
                  </a:lnTo>
                  <a:lnTo>
                    <a:pt x="6372" y="2801"/>
                  </a:lnTo>
                  <a:lnTo>
                    <a:pt x="6372" y="2801"/>
                  </a:lnTo>
                  <a:lnTo>
                    <a:pt x="6372" y="2801"/>
                  </a:lnTo>
                  <a:lnTo>
                    <a:pt x="6372" y="2801"/>
                  </a:lnTo>
                  <a:lnTo>
                    <a:pt x="6372" y="2801"/>
                  </a:lnTo>
                  <a:lnTo>
                    <a:pt x="6372" y="2801"/>
                  </a:lnTo>
                  <a:lnTo>
                    <a:pt x="6372" y="2801"/>
                  </a:lnTo>
                  <a:lnTo>
                    <a:pt x="6372" y="2827"/>
                  </a:lnTo>
                  <a:lnTo>
                    <a:pt x="6372" y="2827"/>
                  </a:lnTo>
                  <a:lnTo>
                    <a:pt x="6372" y="2827"/>
                  </a:lnTo>
                  <a:lnTo>
                    <a:pt x="6372" y="2827"/>
                  </a:lnTo>
                  <a:lnTo>
                    <a:pt x="6372" y="2827"/>
                  </a:lnTo>
                  <a:lnTo>
                    <a:pt x="6372" y="2801"/>
                  </a:lnTo>
                  <a:lnTo>
                    <a:pt x="6372" y="2801"/>
                  </a:lnTo>
                  <a:lnTo>
                    <a:pt x="6372" y="2801"/>
                  </a:lnTo>
                  <a:lnTo>
                    <a:pt x="6372" y="2827"/>
                  </a:lnTo>
                  <a:lnTo>
                    <a:pt x="6372" y="2827"/>
                  </a:lnTo>
                  <a:lnTo>
                    <a:pt x="6372" y="2827"/>
                  </a:lnTo>
                  <a:lnTo>
                    <a:pt x="6372" y="2827"/>
                  </a:lnTo>
                  <a:lnTo>
                    <a:pt x="6372" y="2827"/>
                  </a:lnTo>
                  <a:lnTo>
                    <a:pt x="6372" y="2801"/>
                  </a:lnTo>
                  <a:lnTo>
                    <a:pt x="6372" y="2801"/>
                  </a:lnTo>
                  <a:lnTo>
                    <a:pt x="6372" y="2801"/>
                  </a:lnTo>
                  <a:lnTo>
                    <a:pt x="6348" y="2801"/>
                  </a:lnTo>
                  <a:lnTo>
                    <a:pt x="6348" y="2801"/>
                  </a:lnTo>
                  <a:lnTo>
                    <a:pt x="6348" y="2801"/>
                  </a:lnTo>
                  <a:lnTo>
                    <a:pt x="6372" y="2801"/>
                  </a:lnTo>
                  <a:lnTo>
                    <a:pt x="6372" y="2801"/>
                  </a:lnTo>
                  <a:lnTo>
                    <a:pt x="6348" y="2827"/>
                  </a:lnTo>
                  <a:lnTo>
                    <a:pt x="6348" y="2827"/>
                  </a:lnTo>
                  <a:lnTo>
                    <a:pt x="6348" y="2827"/>
                  </a:lnTo>
                  <a:lnTo>
                    <a:pt x="6348" y="2801"/>
                  </a:lnTo>
                  <a:lnTo>
                    <a:pt x="6348" y="2827"/>
                  </a:lnTo>
                  <a:lnTo>
                    <a:pt x="6348" y="2827"/>
                  </a:lnTo>
                  <a:lnTo>
                    <a:pt x="6348" y="2827"/>
                  </a:lnTo>
                  <a:lnTo>
                    <a:pt x="6348" y="2827"/>
                  </a:lnTo>
                  <a:lnTo>
                    <a:pt x="6348" y="2827"/>
                  </a:lnTo>
                  <a:lnTo>
                    <a:pt x="6348" y="2827"/>
                  </a:lnTo>
                  <a:lnTo>
                    <a:pt x="6348" y="2827"/>
                  </a:lnTo>
                  <a:lnTo>
                    <a:pt x="6348" y="2827"/>
                  </a:lnTo>
                  <a:lnTo>
                    <a:pt x="6348" y="2827"/>
                  </a:lnTo>
                  <a:lnTo>
                    <a:pt x="6348" y="2851"/>
                  </a:lnTo>
                  <a:lnTo>
                    <a:pt x="6348" y="2851"/>
                  </a:lnTo>
                  <a:lnTo>
                    <a:pt x="6348" y="2851"/>
                  </a:lnTo>
                  <a:lnTo>
                    <a:pt x="6348" y="2851"/>
                  </a:lnTo>
                  <a:lnTo>
                    <a:pt x="6348" y="2851"/>
                  </a:lnTo>
                  <a:lnTo>
                    <a:pt x="6348" y="2851"/>
                  </a:lnTo>
                  <a:lnTo>
                    <a:pt x="6372" y="2827"/>
                  </a:lnTo>
                  <a:lnTo>
                    <a:pt x="6372" y="2827"/>
                  </a:lnTo>
                  <a:lnTo>
                    <a:pt x="6372" y="2827"/>
                  </a:lnTo>
                  <a:lnTo>
                    <a:pt x="6372" y="2827"/>
                  </a:lnTo>
                  <a:lnTo>
                    <a:pt x="6372" y="2827"/>
                  </a:lnTo>
                  <a:lnTo>
                    <a:pt x="6372" y="2827"/>
                  </a:lnTo>
                  <a:lnTo>
                    <a:pt x="6372" y="2827"/>
                  </a:lnTo>
                  <a:lnTo>
                    <a:pt x="6372" y="2827"/>
                  </a:lnTo>
                  <a:lnTo>
                    <a:pt x="6372" y="2851"/>
                  </a:lnTo>
                  <a:lnTo>
                    <a:pt x="6372" y="2851"/>
                  </a:lnTo>
                  <a:lnTo>
                    <a:pt x="6372" y="2851"/>
                  </a:lnTo>
                  <a:lnTo>
                    <a:pt x="6372" y="2851"/>
                  </a:lnTo>
                  <a:lnTo>
                    <a:pt x="6372" y="2851"/>
                  </a:lnTo>
                  <a:lnTo>
                    <a:pt x="6372" y="2851"/>
                  </a:lnTo>
                  <a:lnTo>
                    <a:pt x="6372" y="2851"/>
                  </a:lnTo>
                  <a:lnTo>
                    <a:pt x="6372" y="2851"/>
                  </a:lnTo>
                  <a:lnTo>
                    <a:pt x="6372" y="2851"/>
                  </a:lnTo>
                  <a:lnTo>
                    <a:pt x="6372" y="2851"/>
                  </a:lnTo>
                  <a:lnTo>
                    <a:pt x="6372" y="2851"/>
                  </a:lnTo>
                  <a:lnTo>
                    <a:pt x="6372" y="2876"/>
                  </a:lnTo>
                  <a:lnTo>
                    <a:pt x="6372" y="2876"/>
                  </a:lnTo>
                  <a:lnTo>
                    <a:pt x="6372" y="2876"/>
                  </a:lnTo>
                  <a:lnTo>
                    <a:pt x="6372" y="2876"/>
                  </a:lnTo>
                  <a:lnTo>
                    <a:pt x="6372" y="2876"/>
                  </a:lnTo>
                  <a:lnTo>
                    <a:pt x="6372" y="2876"/>
                  </a:lnTo>
                  <a:lnTo>
                    <a:pt x="6372" y="2876"/>
                  </a:lnTo>
                  <a:lnTo>
                    <a:pt x="6372" y="2876"/>
                  </a:lnTo>
                  <a:lnTo>
                    <a:pt x="6372" y="2876"/>
                  </a:lnTo>
                  <a:lnTo>
                    <a:pt x="6372" y="2876"/>
                  </a:lnTo>
                  <a:lnTo>
                    <a:pt x="6372" y="2876"/>
                  </a:lnTo>
                  <a:lnTo>
                    <a:pt x="6372" y="2876"/>
                  </a:lnTo>
                  <a:lnTo>
                    <a:pt x="6372" y="2876"/>
                  </a:lnTo>
                  <a:lnTo>
                    <a:pt x="6372" y="2876"/>
                  </a:lnTo>
                  <a:lnTo>
                    <a:pt x="6397" y="2876"/>
                  </a:lnTo>
                  <a:lnTo>
                    <a:pt x="6397" y="2900"/>
                  </a:lnTo>
                  <a:lnTo>
                    <a:pt x="6397" y="2900"/>
                  </a:lnTo>
                  <a:lnTo>
                    <a:pt x="6397" y="2900"/>
                  </a:lnTo>
                  <a:lnTo>
                    <a:pt x="6397" y="2900"/>
                  </a:lnTo>
                  <a:lnTo>
                    <a:pt x="6397" y="2900"/>
                  </a:lnTo>
                  <a:lnTo>
                    <a:pt x="6397" y="2876"/>
                  </a:lnTo>
                  <a:lnTo>
                    <a:pt x="6397" y="2876"/>
                  </a:lnTo>
                  <a:lnTo>
                    <a:pt x="6397" y="2876"/>
                  </a:lnTo>
                  <a:lnTo>
                    <a:pt x="6397" y="2876"/>
                  </a:lnTo>
                  <a:lnTo>
                    <a:pt x="6397" y="2876"/>
                  </a:lnTo>
                  <a:lnTo>
                    <a:pt x="6397" y="2876"/>
                  </a:lnTo>
                  <a:lnTo>
                    <a:pt x="6397" y="2876"/>
                  </a:lnTo>
                  <a:lnTo>
                    <a:pt x="6397" y="2876"/>
                  </a:lnTo>
                  <a:lnTo>
                    <a:pt x="6397" y="2876"/>
                  </a:lnTo>
                  <a:lnTo>
                    <a:pt x="6372" y="2876"/>
                  </a:lnTo>
                  <a:lnTo>
                    <a:pt x="6372" y="2876"/>
                  </a:lnTo>
                  <a:lnTo>
                    <a:pt x="6372" y="2876"/>
                  </a:lnTo>
                  <a:lnTo>
                    <a:pt x="6372" y="2876"/>
                  </a:lnTo>
                  <a:lnTo>
                    <a:pt x="6372" y="2876"/>
                  </a:lnTo>
                  <a:lnTo>
                    <a:pt x="6372" y="2851"/>
                  </a:lnTo>
                  <a:lnTo>
                    <a:pt x="6372" y="2851"/>
                  </a:lnTo>
                  <a:lnTo>
                    <a:pt x="6372" y="2851"/>
                  </a:lnTo>
                  <a:lnTo>
                    <a:pt x="6372" y="2851"/>
                  </a:lnTo>
                  <a:lnTo>
                    <a:pt x="6372" y="2851"/>
                  </a:lnTo>
                  <a:lnTo>
                    <a:pt x="6372" y="2851"/>
                  </a:lnTo>
                  <a:lnTo>
                    <a:pt x="6372" y="2827"/>
                  </a:lnTo>
                  <a:lnTo>
                    <a:pt x="6372" y="2827"/>
                  </a:lnTo>
                  <a:lnTo>
                    <a:pt x="6372" y="2827"/>
                  </a:lnTo>
                  <a:lnTo>
                    <a:pt x="6372" y="2827"/>
                  </a:lnTo>
                  <a:lnTo>
                    <a:pt x="6397" y="2827"/>
                  </a:lnTo>
                  <a:lnTo>
                    <a:pt x="6397" y="2851"/>
                  </a:lnTo>
                  <a:lnTo>
                    <a:pt x="6397" y="2851"/>
                  </a:lnTo>
                  <a:lnTo>
                    <a:pt x="6397" y="2851"/>
                  </a:lnTo>
                  <a:lnTo>
                    <a:pt x="6397" y="2851"/>
                  </a:lnTo>
                  <a:lnTo>
                    <a:pt x="6397" y="2851"/>
                  </a:lnTo>
                  <a:lnTo>
                    <a:pt x="6397" y="2876"/>
                  </a:lnTo>
                  <a:lnTo>
                    <a:pt x="6397" y="2876"/>
                  </a:lnTo>
                  <a:lnTo>
                    <a:pt x="6397" y="2876"/>
                  </a:lnTo>
                  <a:lnTo>
                    <a:pt x="6397" y="2876"/>
                  </a:lnTo>
                  <a:lnTo>
                    <a:pt x="6397" y="2876"/>
                  </a:lnTo>
                  <a:lnTo>
                    <a:pt x="6397" y="2876"/>
                  </a:lnTo>
                  <a:lnTo>
                    <a:pt x="6397" y="2876"/>
                  </a:lnTo>
                  <a:lnTo>
                    <a:pt x="6397" y="2876"/>
                  </a:lnTo>
                  <a:lnTo>
                    <a:pt x="6397" y="2876"/>
                  </a:lnTo>
                  <a:lnTo>
                    <a:pt x="6397" y="2851"/>
                  </a:lnTo>
                  <a:close/>
                  <a:moveTo>
                    <a:pt x="6546" y="2752"/>
                  </a:moveTo>
                  <a:lnTo>
                    <a:pt x="6522" y="2752"/>
                  </a:lnTo>
                  <a:lnTo>
                    <a:pt x="6522" y="2752"/>
                  </a:lnTo>
                  <a:lnTo>
                    <a:pt x="6522" y="2752"/>
                  </a:lnTo>
                  <a:lnTo>
                    <a:pt x="6522" y="2752"/>
                  </a:lnTo>
                  <a:lnTo>
                    <a:pt x="6522" y="2752"/>
                  </a:lnTo>
                  <a:lnTo>
                    <a:pt x="6522" y="2752"/>
                  </a:lnTo>
                  <a:lnTo>
                    <a:pt x="6522" y="2752"/>
                  </a:lnTo>
                  <a:lnTo>
                    <a:pt x="6522" y="2752"/>
                  </a:lnTo>
                  <a:lnTo>
                    <a:pt x="6497" y="2752"/>
                  </a:lnTo>
                  <a:lnTo>
                    <a:pt x="6497" y="2752"/>
                  </a:lnTo>
                  <a:lnTo>
                    <a:pt x="6497" y="2752"/>
                  </a:lnTo>
                  <a:lnTo>
                    <a:pt x="6497" y="2752"/>
                  </a:lnTo>
                  <a:lnTo>
                    <a:pt x="6497" y="2752"/>
                  </a:lnTo>
                  <a:lnTo>
                    <a:pt x="6497" y="2777"/>
                  </a:lnTo>
                  <a:lnTo>
                    <a:pt x="6497" y="2777"/>
                  </a:lnTo>
                  <a:lnTo>
                    <a:pt x="6497" y="2777"/>
                  </a:lnTo>
                  <a:lnTo>
                    <a:pt x="6497" y="2777"/>
                  </a:lnTo>
                  <a:lnTo>
                    <a:pt x="6497" y="2801"/>
                  </a:lnTo>
                  <a:lnTo>
                    <a:pt x="6497" y="2801"/>
                  </a:lnTo>
                  <a:lnTo>
                    <a:pt x="6522" y="2801"/>
                  </a:lnTo>
                  <a:lnTo>
                    <a:pt x="6522" y="2801"/>
                  </a:lnTo>
                  <a:lnTo>
                    <a:pt x="6522" y="2801"/>
                  </a:lnTo>
                  <a:lnTo>
                    <a:pt x="6546" y="2801"/>
                  </a:lnTo>
                  <a:lnTo>
                    <a:pt x="6546" y="2777"/>
                  </a:lnTo>
                  <a:lnTo>
                    <a:pt x="6546" y="2777"/>
                  </a:lnTo>
                  <a:lnTo>
                    <a:pt x="6546" y="2777"/>
                  </a:lnTo>
                  <a:lnTo>
                    <a:pt x="6522" y="2777"/>
                  </a:lnTo>
                  <a:lnTo>
                    <a:pt x="6522" y="2777"/>
                  </a:lnTo>
                  <a:lnTo>
                    <a:pt x="6522" y="2777"/>
                  </a:lnTo>
                  <a:lnTo>
                    <a:pt x="6546" y="2752"/>
                  </a:lnTo>
                  <a:close/>
                  <a:moveTo>
                    <a:pt x="6174" y="2702"/>
                  </a:moveTo>
                  <a:lnTo>
                    <a:pt x="6174" y="2702"/>
                  </a:lnTo>
                  <a:lnTo>
                    <a:pt x="6149" y="2702"/>
                  </a:lnTo>
                  <a:lnTo>
                    <a:pt x="6149" y="2702"/>
                  </a:lnTo>
                  <a:lnTo>
                    <a:pt x="6149" y="2702"/>
                  </a:lnTo>
                  <a:lnTo>
                    <a:pt x="6149" y="2702"/>
                  </a:lnTo>
                  <a:lnTo>
                    <a:pt x="6149" y="2702"/>
                  </a:lnTo>
                  <a:lnTo>
                    <a:pt x="6149" y="2702"/>
                  </a:lnTo>
                  <a:lnTo>
                    <a:pt x="6149" y="2702"/>
                  </a:lnTo>
                  <a:lnTo>
                    <a:pt x="6149" y="2702"/>
                  </a:lnTo>
                  <a:lnTo>
                    <a:pt x="6149" y="2702"/>
                  </a:lnTo>
                  <a:lnTo>
                    <a:pt x="6149" y="2702"/>
                  </a:lnTo>
                  <a:lnTo>
                    <a:pt x="6149" y="2677"/>
                  </a:lnTo>
                  <a:lnTo>
                    <a:pt x="6149" y="2677"/>
                  </a:lnTo>
                  <a:lnTo>
                    <a:pt x="6125" y="2677"/>
                  </a:lnTo>
                  <a:lnTo>
                    <a:pt x="6125" y="2677"/>
                  </a:lnTo>
                  <a:lnTo>
                    <a:pt x="6125" y="2677"/>
                  </a:lnTo>
                  <a:lnTo>
                    <a:pt x="6125" y="2677"/>
                  </a:lnTo>
                  <a:lnTo>
                    <a:pt x="6125" y="2702"/>
                  </a:lnTo>
                  <a:lnTo>
                    <a:pt x="6125" y="2702"/>
                  </a:lnTo>
                  <a:lnTo>
                    <a:pt x="6125" y="2702"/>
                  </a:lnTo>
                  <a:lnTo>
                    <a:pt x="6125" y="2702"/>
                  </a:lnTo>
                  <a:lnTo>
                    <a:pt x="6125" y="2702"/>
                  </a:lnTo>
                  <a:lnTo>
                    <a:pt x="6125" y="2702"/>
                  </a:lnTo>
                  <a:lnTo>
                    <a:pt x="6125" y="2702"/>
                  </a:lnTo>
                  <a:lnTo>
                    <a:pt x="6125" y="2702"/>
                  </a:lnTo>
                  <a:lnTo>
                    <a:pt x="6125" y="2702"/>
                  </a:lnTo>
                  <a:lnTo>
                    <a:pt x="6125" y="2702"/>
                  </a:lnTo>
                  <a:lnTo>
                    <a:pt x="6125" y="2702"/>
                  </a:lnTo>
                  <a:lnTo>
                    <a:pt x="6125" y="2702"/>
                  </a:lnTo>
                  <a:lnTo>
                    <a:pt x="6149" y="2702"/>
                  </a:lnTo>
                  <a:lnTo>
                    <a:pt x="6149" y="2702"/>
                  </a:lnTo>
                  <a:lnTo>
                    <a:pt x="6149" y="2702"/>
                  </a:lnTo>
                  <a:lnTo>
                    <a:pt x="6149" y="2727"/>
                  </a:lnTo>
                  <a:lnTo>
                    <a:pt x="6149" y="2727"/>
                  </a:lnTo>
                  <a:lnTo>
                    <a:pt x="6149" y="2727"/>
                  </a:lnTo>
                  <a:lnTo>
                    <a:pt x="6149" y="2727"/>
                  </a:lnTo>
                  <a:lnTo>
                    <a:pt x="6149" y="2727"/>
                  </a:lnTo>
                  <a:lnTo>
                    <a:pt x="6149" y="2727"/>
                  </a:lnTo>
                  <a:lnTo>
                    <a:pt x="6149" y="2752"/>
                  </a:lnTo>
                  <a:lnTo>
                    <a:pt x="6149" y="2752"/>
                  </a:lnTo>
                  <a:lnTo>
                    <a:pt x="6149" y="2752"/>
                  </a:lnTo>
                  <a:lnTo>
                    <a:pt x="6149" y="2752"/>
                  </a:lnTo>
                  <a:lnTo>
                    <a:pt x="6149" y="2752"/>
                  </a:lnTo>
                  <a:lnTo>
                    <a:pt x="6174" y="2752"/>
                  </a:lnTo>
                  <a:lnTo>
                    <a:pt x="6174" y="2752"/>
                  </a:lnTo>
                  <a:lnTo>
                    <a:pt x="6174" y="2727"/>
                  </a:lnTo>
                  <a:lnTo>
                    <a:pt x="6174" y="2727"/>
                  </a:lnTo>
                  <a:lnTo>
                    <a:pt x="6174" y="2702"/>
                  </a:lnTo>
                  <a:close/>
                  <a:moveTo>
                    <a:pt x="5009" y="2281"/>
                  </a:moveTo>
                  <a:lnTo>
                    <a:pt x="5009" y="2281"/>
                  </a:lnTo>
                  <a:close/>
                  <a:moveTo>
                    <a:pt x="6199" y="2454"/>
                  </a:moveTo>
                  <a:lnTo>
                    <a:pt x="6199" y="2454"/>
                  </a:lnTo>
                  <a:lnTo>
                    <a:pt x="6199" y="2454"/>
                  </a:lnTo>
                  <a:lnTo>
                    <a:pt x="6199" y="2454"/>
                  </a:lnTo>
                  <a:lnTo>
                    <a:pt x="6199" y="2454"/>
                  </a:lnTo>
                  <a:lnTo>
                    <a:pt x="6224" y="2454"/>
                  </a:lnTo>
                  <a:lnTo>
                    <a:pt x="6224" y="2454"/>
                  </a:lnTo>
                  <a:lnTo>
                    <a:pt x="6249" y="2454"/>
                  </a:lnTo>
                  <a:lnTo>
                    <a:pt x="6249" y="2454"/>
                  </a:lnTo>
                  <a:lnTo>
                    <a:pt x="6224" y="2454"/>
                  </a:lnTo>
                  <a:lnTo>
                    <a:pt x="6224" y="2430"/>
                  </a:lnTo>
                  <a:lnTo>
                    <a:pt x="6199" y="2430"/>
                  </a:lnTo>
                  <a:lnTo>
                    <a:pt x="6199" y="2430"/>
                  </a:lnTo>
                  <a:lnTo>
                    <a:pt x="6199" y="2430"/>
                  </a:lnTo>
                  <a:lnTo>
                    <a:pt x="6199" y="2454"/>
                  </a:lnTo>
                  <a:close/>
                  <a:moveTo>
                    <a:pt x="6323" y="2876"/>
                  </a:moveTo>
                  <a:lnTo>
                    <a:pt x="6323" y="2876"/>
                  </a:lnTo>
                  <a:lnTo>
                    <a:pt x="6323" y="2851"/>
                  </a:lnTo>
                  <a:lnTo>
                    <a:pt x="6323" y="2851"/>
                  </a:lnTo>
                  <a:lnTo>
                    <a:pt x="6323" y="2851"/>
                  </a:lnTo>
                  <a:lnTo>
                    <a:pt x="6323" y="2851"/>
                  </a:lnTo>
                  <a:lnTo>
                    <a:pt x="6323" y="2851"/>
                  </a:lnTo>
                  <a:lnTo>
                    <a:pt x="6323" y="2851"/>
                  </a:lnTo>
                  <a:lnTo>
                    <a:pt x="6323" y="2851"/>
                  </a:lnTo>
                  <a:lnTo>
                    <a:pt x="6323" y="2827"/>
                  </a:lnTo>
                  <a:lnTo>
                    <a:pt x="6323" y="2827"/>
                  </a:lnTo>
                  <a:lnTo>
                    <a:pt x="6323" y="2827"/>
                  </a:lnTo>
                  <a:lnTo>
                    <a:pt x="6299" y="2827"/>
                  </a:lnTo>
                  <a:lnTo>
                    <a:pt x="6299" y="2827"/>
                  </a:lnTo>
                  <a:lnTo>
                    <a:pt x="6299" y="2827"/>
                  </a:lnTo>
                  <a:lnTo>
                    <a:pt x="6299" y="2827"/>
                  </a:lnTo>
                  <a:lnTo>
                    <a:pt x="6299" y="2827"/>
                  </a:lnTo>
                  <a:lnTo>
                    <a:pt x="6299" y="2801"/>
                  </a:lnTo>
                  <a:lnTo>
                    <a:pt x="6299" y="2801"/>
                  </a:lnTo>
                  <a:lnTo>
                    <a:pt x="6299" y="2801"/>
                  </a:lnTo>
                  <a:lnTo>
                    <a:pt x="6299" y="2801"/>
                  </a:lnTo>
                  <a:lnTo>
                    <a:pt x="6299" y="2801"/>
                  </a:lnTo>
                  <a:lnTo>
                    <a:pt x="6299" y="2801"/>
                  </a:lnTo>
                  <a:lnTo>
                    <a:pt x="6299" y="2801"/>
                  </a:lnTo>
                  <a:lnTo>
                    <a:pt x="6299" y="2801"/>
                  </a:lnTo>
                  <a:lnTo>
                    <a:pt x="6299" y="2801"/>
                  </a:lnTo>
                  <a:lnTo>
                    <a:pt x="6299" y="2801"/>
                  </a:lnTo>
                  <a:lnTo>
                    <a:pt x="6299" y="2801"/>
                  </a:lnTo>
                  <a:lnTo>
                    <a:pt x="6299" y="2801"/>
                  </a:lnTo>
                  <a:lnTo>
                    <a:pt x="6299" y="2777"/>
                  </a:lnTo>
                  <a:lnTo>
                    <a:pt x="6299" y="2752"/>
                  </a:lnTo>
                  <a:lnTo>
                    <a:pt x="6299" y="2752"/>
                  </a:lnTo>
                  <a:lnTo>
                    <a:pt x="6299" y="2752"/>
                  </a:lnTo>
                  <a:lnTo>
                    <a:pt x="6299" y="2752"/>
                  </a:lnTo>
                  <a:lnTo>
                    <a:pt x="6299" y="2752"/>
                  </a:lnTo>
                  <a:lnTo>
                    <a:pt x="6273" y="2752"/>
                  </a:lnTo>
                  <a:lnTo>
                    <a:pt x="6273" y="2752"/>
                  </a:lnTo>
                  <a:lnTo>
                    <a:pt x="6273" y="2727"/>
                  </a:lnTo>
                  <a:lnTo>
                    <a:pt x="6273" y="2727"/>
                  </a:lnTo>
                  <a:lnTo>
                    <a:pt x="6273" y="2727"/>
                  </a:lnTo>
                  <a:lnTo>
                    <a:pt x="6273" y="2727"/>
                  </a:lnTo>
                  <a:lnTo>
                    <a:pt x="6273" y="2727"/>
                  </a:lnTo>
                  <a:lnTo>
                    <a:pt x="6273" y="2727"/>
                  </a:lnTo>
                  <a:lnTo>
                    <a:pt x="6273" y="2727"/>
                  </a:lnTo>
                  <a:lnTo>
                    <a:pt x="6273" y="2727"/>
                  </a:lnTo>
                  <a:lnTo>
                    <a:pt x="6273" y="2702"/>
                  </a:lnTo>
                  <a:lnTo>
                    <a:pt x="6273" y="2702"/>
                  </a:lnTo>
                  <a:lnTo>
                    <a:pt x="6273" y="2702"/>
                  </a:lnTo>
                  <a:lnTo>
                    <a:pt x="6273" y="2702"/>
                  </a:lnTo>
                  <a:lnTo>
                    <a:pt x="6273" y="2702"/>
                  </a:lnTo>
                  <a:lnTo>
                    <a:pt x="6273" y="2702"/>
                  </a:lnTo>
                  <a:lnTo>
                    <a:pt x="6249" y="2702"/>
                  </a:lnTo>
                  <a:lnTo>
                    <a:pt x="6249" y="2702"/>
                  </a:lnTo>
                  <a:lnTo>
                    <a:pt x="6249" y="2702"/>
                  </a:lnTo>
                  <a:lnTo>
                    <a:pt x="6249" y="2702"/>
                  </a:lnTo>
                  <a:lnTo>
                    <a:pt x="6249" y="2702"/>
                  </a:lnTo>
                  <a:lnTo>
                    <a:pt x="6249" y="2702"/>
                  </a:lnTo>
                  <a:lnTo>
                    <a:pt x="6249" y="2702"/>
                  </a:lnTo>
                  <a:lnTo>
                    <a:pt x="6249" y="2702"/>
                  </a:lnTo>
                  <a:lnTo>
                    <a:pt x="6249" y="2702"/>
                  </a:lnTo>
                  <a:lnTo>
                    <a:pt x="6249" y="2677"/>
                  </a:lnTo>
                  <a:lnTo>
                    <a:pt x="6249" y="2677"/>
                  </a:lnTo>
                  <a:lnTo>
                    <a:pt x="6249" y="2677"/>
                  </a:lnTo>
                  <a:lnTo>
                    <a:pt x="6249" y="2677"/>
                  </a:lnTo>
                  <a:lnTo>
                    <a:pt x="6249" y="2677"/>
                  </a:lnTo>
                  <a:lnTo>
                    <a:pt x="6249" y="2677"/>
                  </a:lnTo>
                  <a:lnTo>
                    <a:pt x="6249" y="2677"/>
                  </a:lnTo>
                  <a:lnTo>
                    <a:pt x="6249" y="2677"/>
                  </a:lnTo>
                  <a:lnTo>
                    <a:pt x="6249" y="2677"/>
                  </a:lnTo>
                  <a:lnTo>
                    <a:pt x="6249" y="2677"/>
                  </a:lnTo>
                  <a:lnTo>
                    <a:pt x="6249" y="2677"/>
                  </a:lnTo>
                  <a:lnTo>
                    <a:pt x="6224" y="2677"/>
                  </a:lnTo>
                  <a:lnTo>
                    <a:pt x="6224" y="2677"/>
                  </a:lnTo>
                  <a:lnTo>
                    <a:pt x="6224" y="2677"/>
                  </a:lnTo>
                  <a:lnTo>
                    <a:pt x="6224" y="2677"/>
                  </a:lnTo>
                  <a:lnTo>
                    <a:pt x="6224" y="2653"/>
                  </a:lnTo>
                  <a:lnTo>
                    <a:pt x="6224" y="2653"/>
                  </a:lnTo>
                  <a:lnTo>
                    <a:pt x="6224" y="2653"/>
                  </a:lnTo>
                  <a:lnTo>
                    <a:pt x="6224" y="2653"/>
                  </a:lnTo>
                  <a:lnTo>
                    <a:pt x="6224" y="2653"/>
                  </a:lnTo>
                  <a:lnTo>
                    <a:pt x="6224" y="2653"/>
                  </a:lnTo>
                  <a:lnTo>
                    <a:pt x="6224" y="2653"/>
                  </a:lnTo>
                  <a:lnTo>
                    <a:pt x="6224" y="2653"/>
                  </a:lnTo>
                  <a:lnTo>
                    <a:pt x="6224" y="2653"/>
                  </a:lnTo>
                  <a:lnTo>
                    <a:pt x="6224" y="2653"/>
                  </a:lnTo>
                  <a:lnTo>
                    <a:pt x="6224" y="2653"/>
                  </a:lnTo>
                  <a:lnTo>
                    <a:pt x="6224" y="2653"/>
                  </a:lnTo>
                  <a:lnTo>
                    <a:pt x="6224" y="2653"/>
                  </a:lnTo>
                  <a:lnTo>
                    <a:pt x="6224" y="2653"/>
                  </a:lnTo>
                  <a:lnTo>
                    <a:pt x="6224" y="2653"/>
                  </a:lnTo>
                  <a:lnTo>
                    <a:pt x="6224" y="2653"/>
                  </a:lnTo>
                  <a:lnTo>
                    <a:pt x="6224" y="2653"/>
                  </a:lnTo>
                  <a:lnTo>
                    <a:pt x="6199" y="2653"/>
                  </a:lnTo>
                  <a:lnTo>
                    <a:pt x="6199" y="2653"/>
                  </a:lnTo>
                  <a:lnTo>
                    <a:pt x="6199" y="2628"/>
                  </a:lnTo>
                  <a:lnTo>
                    <a:pt x="6199" y="2628"/>
                  </a:lnTo>
                  <a:lnTo>
                    <a:pt x="6199" y="2628"/>
                  </a:lnTo>
                  <a:lnTo>
                    <a:pt x="6199" y="2628"/>
                  </a:lnTo>
                  <a:lnTo>
                    <a:pt x="6199" y="2653"/>
                  </a:lnTo>
                  <a:lnTo>
                    <a:pt x="6199" y="2653"/>
                  </a:lnTo>
                  <a:lnTo>
                    <a:pt x="6199" y="2628"/>
                  </a:lnTo>
                  <a:lnTo>
                    <a:pt x="6199" y="2628"/>
                  </a:lnTo>
                  <a:lnTo>
                    <a:pt x="6199" y="2628"/>
                  </a:lnTo>
                  <a:lnTo>
                    <a:pt x="6174" y="2628"/>
                  </a:lnTo>
                  <a:lnTo>
                    <a:pt x="6174" y="2628"/>
                  </a:lnTo>
                  <a:lnTo>
                    <a:pt x="6174" y="2628"/>
                  </a:lnTo>
                  <a:lnTo>
                    <a:pt x="6174" y="2628"/>
                  </a:lnTo>
                  <a:lnTo>
                    <a:pt x="6174" y="2628"/>
                  </a:lnTo>
                  <a:lnTo>
                    <a:pt x="6174" y="2628"/>
                  </a:lnTo>
                  <a:lnTo>
                    <a:pt x="6174" y="2628"/>
                  </a:lnTo>
                  <a:lnTo>
                    <a:pt x="6174" y="2628"/>
                  </a:lnTo>
                  <a:lnTo>
                    <a:pt x="6174" y="2653"/>
                  </a:lnTo>
                  <a:lnTo>
                    <a:pt x="6174" y="2653"/>
                  </a:lnTo>
                  <a:lnTo>
                    <a:pt x="6174" y="2653"/>
                  </a:lnTo>
                  <a:lnTo>
                    <a:pt x="6174" y="2653"/>
                  </a:lnTo>
                  <a:lnTo>
                    <a:pt x="6174" y="2628"/>
                  </a:lnTo>
                  <a:lnTo>
                    <a:pt x="6174" y="2628"/>
                  </a:lnTo>
                  <a:lnTo>
                    <a:pt x="6174" y="2628"/>
                  </a:lnTo>
                  <a:lnTo>
                    <a:pt x="6174" y="2628"/>
                  </a:lnTo>
                  <a:lnTo>
                    <a:pt x="6149" y="2628"/>
                  </a:lnTo>
                  <a:lnTo>
                    <a:pt x="6149" y="2628"/>
                  </a:lnTo>
                  <a:lnTo>
                    <a:pt x="6149" y="2628"/>
                  </a:lnTo>
                  <a:lnTo>
                    <a:pt x="6149" y="2628"/>
                  </a:lnTo>
                  <a:lnTo>
                    <a:pt x="6149" y="2628"/>
                  </a:lnTo>
                  <a:lnTo>
                    <a:pt x="6149" y="2628"/>
                  </a:lnTo>
                  <a:lnTo>
                    <a:pt x="6149" y="2628"/>
                  </a:lnTo>
                  <a:lnTo>
                    <a:pt x="6149" y="2628"/>
                  </a:lnTo>
                  <a:lnTo>
                    <a:pt x="6149" y="2628"/>
                  </a:lnTo>
                  <a:lnTo>
                    <a:pt x="6149" y="2653"/>
                  </a:lnTo>
                  <a:lnTo>
                    <a:pt x="6149" y="2653"/>
                  </a:lnTo>
                  <a:lnTo>
                    <a:pt x="6149" y="2653"/>
                  </a:lnTo>
                  <a:lnTo>
                    <a:pt x="6149" y="2653"/>
                  </a:lnTo>
                  <a:lnTo>
                    <a:pt x="6149" y="2653"/>
                  </a:lnTo>
                  <a:lnTo>
                    <a:pt x="6149" y="2653"/>
                  </a:lnTo>
                  <a:lnTo>
                    <a:pt x="6149" y="2653"/>
                  </a:lnTo>
                  <a:lnTo>
                    <a:pt x="6149" y="2653"/>
                  </a:lnTo>
                  <a:lnTo>
                    <a:pt x="6149" y="2653"/>
                  </a:lnTo>
                  <a:lnTo>
                    <a:pt x="6149" y="2653"/>
                  </a:lnTo>
                  <a:lnTo>
                    <a:pt x="6149" y="2653"/>
                  </a:lnTo>
                  <a:lnTo>
                    <a:pt x="6149" y="2653"/>
                  </a:lnTo>
                  <a:lnTo>
                    <a:pt x="6149" y="2653"/>
                  </a:lnTo>
                  <a:lnTo>
                    <a:pt x="6149" y="2653"/>
                  </a:lnTo>
                  <a:lnTo>
                    <a:pt x="6149" y="2653"/>
                  </a:lnTo>
                  <a:lnTo>
                    <a:pt x="6149" y="2653"/>
                  </a:lnTo>
                  <a:lnTo>
                    <a:pt x="6149" y="2653"/>
                  </a:lnTo>
                  <a:lnTo>
                    <a:pt x="6149" y="2653"/>
                  </a:lnTo>
                  <a:lnTo>
                    <a:pt x="6149" y="2653"/>
                  </a:lnTo>
                  <a:lnTo>
                    <a:pt x="6174" y="2677"/>
                  </a:lnTo>
                  <a:lnTo>
                    <a:pt x="6149" y="2677"/>
                  </a:lnTo>
                  <a:lnTo>
                    <a:pt x="6149" y="2677"/>
                  </a:lnTo>
                  <a:lnTo>
                    <a:pt x="6149" y="2677"/>
                  </a:lnTo>
                  <a:lnTo>
                    <a:pt x="6149" y="2677"/>
                  </a:lnTo>
                  <a:lnTo>
                    <a:pt x="6149" y="2677"/>
                  </a:lnTo>
                  <a:lnTo>
                    <a:pt x="6149" y="2677"/>
                  </a:lnTo>
                  <a:lnTo>
                    <a:pt x="6149" y="2677"/>
                  </a:lnTo>
                  <a:lnTo>
                    <a:pt x="6149" y="2677"/>
                  </a:lnTo>
                  <a:lnTo>
                    <a:pt x="6149" y="2677"/>
                  </a:lnTo>
                  <a:lnTo>
                    <a:pt x="6149" y="2702"/>
                  </a:lnTo>
                  <a:lnTo>
                    <a:pt x="6174" y="2702"/>
                  </a:lnTo>
                  <a:lnTo>
                    <a:pt x="6174" y="2702"/>
                  </a:lnTo>
                  <a:lnTo>
                    <a:pt x="6174" y="2677"/>
                  </a:lnTo>
                  <a:lnTo>
                    <a:pt x="6174" y="2677"/>
                  </a:lnTo>
                  <a:lnTo>
                    <a:pt x="6174" y="2677"/>
                  </a:lnTo>
                  <a:lnTo>
                    <a:pt x="6174" y="2677"/>
                  </a:lnTo>
                  <a:lnTo>
                    <a:pt x="6174" y="2677"/>
                  </a:lnTo>
                  <a:lnTo>
                    <a:pt x="6174" y="2702"/>
                  </a:lnTo>
                  <a:lnTo>
                    <a:pt x="6174" y="2702"/>
                  </a:lnTo>
                  <a:lnTo>
                    <a:pt x="6174" y="2702"/>
                  </a:lnTo>
                  <a:lnTo>
                    <a:pt x="6174" y="2702"/>
                  </a:lnTo>
                  <a:lnTo>
                    <a:pt x="6174" y="2702"/>
                  </a:lnTo>
                  <a:lnTo>
                    <a:pt x="6174" y="2702"/>
                  </a:lnTo>
                  <a:lnTo>
                    <a:pt x="6174" y="2702"/>
                  </a:lnTo>
                  <a:lnTo>
                    <a:pt x="6174" y="2702"/>
                  </a:lnTo>
                  <a:lnTo>
                    <a:pt x="6174" y="2702"/>
                  </a:lnTo>
                  <a:lnTo>
                    <a:pt x="6199" y="2702"/>
                  </a:lnTo>
                  <a:lnTo>
                    <a:pt x="6199" y="2702"/>
                  </a:lnTo>
                  <a:lnTo>
                    <a:pt x="6199" y="2702"/>
                  </a:lnTo>
                  <a:lnTo>
                    <a:pt x="6199" y="2702"/>
                  </a:lnTo>
                  <a:lnTo>
                    <a:pt x="6199" y="2702"/>
                  </a:lnTo>
                  <a:lnTo>
                    <a:pt x="6199" y="2702"/>
                  </a:lnTo>
                  <a:lnTo>
                    <a:pt x="6199" y="2702"/>
                  </a:lnTo>
                  <a:lnTo>
                    <a:pt x="6174" y="2702"/>
                  </a:lnTo>
                  <a:lnTo>
                    <a:pt x="6199" y="2727"/>
                  </a:lnTo>
                  <a:lnTo>
                    <a:pt x="6199" y="2727"/>
                  </a:lnTo>
                  <a:lnTo>
                    <a:pt x="6199" y="2727"/>
                  </a:lnTo>
                  <a:lnTo>
                    <a:pt x="6199" y="2727"/>
                  </a:lnTo>
                  <a:lnTo>
                    <a:pt x="6199" y="2727"/>
                  </a:lnTo>
                  <a:lnTo>
                    <a:pt x="6224" y="2727"/>
                  </a:lnTo>
                  <a:lnTo>
                    <a:pt x="6224" y="2727"/>
                  </a:lnTo>
                  <a:lnTo>
                    <a:pt x="6224" y="2727"/>
                  </a:lnTo>
                  <a:lnTo>
                    <a:pt x="6224" y="2727"/>
                  </a:lnTo>
                  <a:lnTo>
                    <a:pt x="6224" y="2727"/>
                  </a:lnTo>
                  <a:lnTo>
                    <a:pt x="6199" y="2727"/>
                  </a:lnTo>
                  <a:lnTo>
                    <a:pt x="6199" y="2727"/>
                  </a:lnTo>
                  <a:lnTo>
                    <a:pt x="6199" y="2727"/>
                  </a:lnTo>
                  <a:lnTo>
                    <a:pt x="6199" y="2727"/>
                  </a:lnTo>
                  <a:lnTo>
                    <a:pt x="6199" y="2727"/>
                  </a:lnTo>
                  <a:lnTo>
                    <a:pt x="6199" y="2727"/>
                  </a:lnTo>
                  <a:lnTo>
                    <a:pt x="6199" y="2727"/>
                  </a:lnTo>
                  <a:lnTo>
                    <a:pt x="6199" y="2727"/>
                  </a:lnTo>
                  <a:lnTo>
                    <a:pt x="6199" y="2752"/>
                  </a:lnTo>
                  <a:lnTo>
                    <a:pt x="6199" y="2752"/>
                  </a:lnTo>
                  <a:lnTo>
                    <a:pt x="6199" y="2752"/>
                  </a:lnTo>
                  <a:lnTo>
                    <a:pt x="6199" y="2752"/>
                  </a:lnTo>
                  <a:lnTo>
                    <a:pt x="6199" y="2752"/>
                  </a:lnTo>
                  <a:lnTo>
                    <a:pt x="6199" y="2752"/>
                  </a:lnTo>
                  <a:lnTo>
                    <a:pt x="6199" y="2752"/>
                  </a:lnTo>
                  <a:lnTo>
                    <a:pt x="6199" y="2752"/>
                  </a:lnTo>
                  <a:lnTo>
                    <a:pt x="6199" y="2752"/>
                  </a:lnTo>
                  <a:lnTo>
                    <a:pt x="6199" y="2752"/>
                  </a:lnTo>
                  <a:lnTo>
                    <a:pt x="6199" y="2752"/>
                  </a:lnTo>
                  <a:lnTo>
                    <a:pt x="6199" y="2752"/>
                  </a:lnTo>
                  <a:lnTo>
                    <a:pt x="6199" y="2752"/>
                  </a:lnTo>
                  <a:lnTo>
                    <a:pt x="6199" y="2752"/>
                  </a:lnTo>
                  <a:lnTo>
                    <a:pt x="6199" y="2752"/>
                  </a:lnTo>
                  <a:lnTo>
                    <a:pt x="6199" y="2777"/>
                  </a:lnTo>
                  <a:lnTo>
                    <a:pt x="6199" y="2777"/>
                  </a:lnTo>
                  <a:lnTo>
                    <a:pt x="6199" y="2777"/>
                  </a:lnTo>
                  <a:lnTo>
                    <a:pt x="6199" y="2777"/>
                  </a:lnTo>
                  <a:lnTo>
                    <a:pt x="6199" y="2777"/>
                  </a:lnTo>
                  <a:lnTo>
                    <a:pt x="6224" y="2777"/>
                  </a:lnTo>
                  <a:lnTo>
                    <a:pt x="6224" y="2752"/>
                  </a:lnTo>
                  <a:lnTo>
                    <a:pt x="6224" y="2752"/>
                  </a:lnTo>
                  <a:lnTo>
                    <a:pt x="6224" y="2752"/>
                  </a:lnTo>
                  <a:lnTo>
                    <a:pt x="6224" y="2752"/>
                  </a:lnTo>
                  <a:lnTo>
                    <a:pt x="6224" y="2777"/>
                  </a:lnTo>
                  <a:lnTo>
                    <a:pt x="6224" y="2777"/>
                  </a:lnTo>
                  <a:lnTo>
                    <a:pt x="6224" y="2777"/>
                  </a:lnTo>
                  <a:lnTo>
                    <a:pt x="6224" y="2777"/>
                  </a:lnTo>
                  <a:lnTo>
                    <a:pt x="6224" y="2777"/>
                  </a:lnTo>
                  <a:lnTo>
                    <a:pt x="6224" y="2777"/>
                  </a:lnTo>
                  <a:lnTo>
                    <a:pt x="6224" y="2777"/>
                  </a:lnTo>
                  <a:lnTo>
                    <a:pt x="6224" y="2777"/>
                  </a:lnTo>
                  <a:lnTo>
                    <a:pt x="6224" y="2777"/>
                  </a:lnTo>
                  <a:lnTo>
                    <a:pt x="6224" y="2777"/>
                  </a:lnTo>
                  <a:lnTo>
                    <a:pt x="6224" y="2777"/>
                  </a:lnTo>
                  <a:lnTo>
                    <a:pt x="6224" y="2777"/>
                  </a:lnTo>
                  <a:lnTo>
                    <a:pt x="6224" y="2777"/>
                  </a:lnTo>
                  <a:lnTo>
                    <a:pt x="6224" y="2801"/>
                  </a:lnTo>
                  <a:lnTo>
                    <a:pt x="6224" y="2801"/>
                  </a:lnTo>
                  <a:lnTo>
                    <a:pt x="6224" y="2801"/>
                  </a:lnTo>
                  <a:lnTo>
                    <a:pt x="6224" y="2801"/>
                  </a:lnTo>
                  <a:lnTo>
                    <a:pt x="6224" y="2801"/>
                  </a:lnTo>
                  <a:lnTo>
                    <a:pt x="6249" y="2777"/>
                  </a:lnTo>
                  <a:lnTo>
                    <a:pt x="6249" y="2777"/>
                  </a:lnTo>
                  <a:lnTo>
                    <a:pt x="6249" y="2777"/>
                  </a:lnTo>
                  <a:lnTo>
                    <a:pt x="6249" y="2777"/>
                  </a:lnTo>
                  <a:lnTo>
                    <a:pt x="6249" y="2777"/>
                  </a:lnTo>
                  <a:lnTo>
                    <a:pt x="6249" y="2777"/>
                  </a:lnTo>
                  <a:lnTo>
                    <a:pt x="6249" y="2777"/>
                  </a:lnTo>
                  <a:lnTo>
                    <a:pt x="6249" y="2777"/>
                  </a:lnTo>
                  <a:lnTo>
                    <a:pt x="6249" y="2777"/>
                  </a:lnTo>
                  <a:lnTo>
                    <a:pt x="6249" y="2777"/>
                  </a:lnTo>
                  <a:lnTo>
                    <a:pt x="6249" y="2801"/>
                  </a:lnTo>
                  <a:lnTo>
                    <a:pt x="6249" y="2801"/>
                  </a:lnTo>
                  <a:lnTo>
                    <a:pt x="6249" y="2801"/>
                  </a:lnTo>
                  <a:lnTo>
                    <a:pt x="6249" y="2801"/>
                  </a:lnTo>
                  <a:lnTo>
                    <a:pt x="6249" y="2801"/>
                  </a:lnTo>
                  <a:lnTo>
                    <a:pt x="6249" y="2801"/>
                  </a:lnTo>
                  <a:lnTo>
                    <a:pt x="6249" y="2801"/>
                  </a:lnTo>
                  <a:lnTo>
                    <a:pt x="6249" y="2801"/>
                  </a:lnTo>
                  <a:lnTo>
                    <a:pt x="6249" y="2801"/>
                  </a:lnTo>
                  <a:lnTo>
                    <a:pt x="6249" y="2801"/>
                  </a:lnTo>
                  <a:lnTo>
                    <a:pt x="6249" y="2777"/>
                  </a:lnTo>
                  <a:lnTo>
                    <a:pt x="6249" y="2777"/>
                  </a:lnTo>
                  <a:lnTo>
                    <a:pt x="6249" y="2777"/>
                  </a:lnTo>
                  <a:lnTo>
                    <a:pt x="6249" y="2777"/>
                  </a:lnTo>
                  <a:lnTo>
                    <a:pt x="6249" y="2777"/>
                  </a:lnTo>
                  <a:lnTo>
                    <a:pt x="6249" y="2777"/>
                  </a:lnTo>
                  <a:lnTo>
                    <a:pt x="6249" y="2777"/>
                  </a:lnTo>
                  <a:lnTo>
                    <a:pt x="6249" y="2801"/>
                  </a:lnTo>
                  <a:lnTo>
                    <a:pt x="6249" y="2801"/>
                  </a:lnTo>
                  <a:lnTo>
                    <a:pt x="6249" y="2801"/>
                  </a:lnTo>
                  <a:lnTo>
                    <a:pt x="6273" y="2801"/>
                  </a:lnTo>
                  <a:lnTo>
                    <a:pt x="6273" y="2801"/>
                  </a:lnTo>
                  <a:lnTo>
                    <a:pt x="6273" y="2801"/>
                  </a:lnTo>
                  <a:lnTo>
                    <a:pt x="6273" y="2777"/>
                  </a:lnTo>
                  <a:lnTo>
                    <a:pt x="6273" y="2777"/>
                  </a:lnTo>
                  <a:lnTo>
                    <a:pt x="6273" y="2777"/>
                  </a:lnTo>
                  <a:lnTo>
                    <a:pt x="6273" y="2777"/>
                  </a:lnTo>
                  <a:lnTo>
                    <a:pt x="6273" y="2777"/>
                  </a:lnTo>
                  <a:lnTo>
                    <a:pt x="6273" y="2801"/>
                  </a:lnTo>
                  <a:lnTo>
                    <a:pt x="6273" y="2801"/>
                  </a:lnTo>
                  <a:lnTo>
                    <a:pt x="6273" y="2801"/>
                  </a:lnTo>
                  <a:lnTo>
                    <a:pt x="6273" y="2801"/>
                  </a:lnTo>
                  <a:lnTo>
                    <a:pt x="6249" y="2801"/>
                  </a:lnTo>
                  <a:lnTo>
                    <a:pt x="6249" y="2801"/>
                  </a:lnTo>
                  <a:lnTo>
                    <a:pt x="6249" y="2801"/>
                  </a:lnTo>
                  <a:lnTo>
                    <a:pt x="6249" y="2801"/>
                  </a:lnTo>
                  <a:lnTo>
                    <a:pt x="6249" y="2801"/>
                  </a:lnTo>
                  <a:lnTo>
                    <a:pt x="6249" y="2801"/>
                  </a:lnTo>
                  <a:lnTo>
                    <a:pt x="6249" y="2827"/>
                  </a:lnTo>
                  <a:lnTo>
                    <a:pt x="6249" y="2827"/>
                  </a:lnTo>
                  <a:lnTo>
                    <a:pt x="6249" y="2827"/>
                  </a:lnTo>
                  <a:lnTo>
                    <a:pt x="6249" y="2827"/>
                  </a:lnTo>
                  <a:lnTo>
                    <a:pt x="6249" y="2827"/>
                  </a:lnTo>
                  <a:lnTo>
                    <a:pt x="6273" y="2827"/>
                  </a:lnTo>
                  <a:lnTo>
                    <a:pt x="6273" y="2827"/>
                  </a:lnTo>
                  <a:lnTo>
                    <a:pt x="6273" y="2827"/>
                  </a:lnTo>
                  <a:lnTo>
                    <a:pt x="6273" y="2827"/>
                  </a:lnTo>
                  <a:lnTo>
                    <a:pt x="6273" y="2851"/>
                  </a:lnTo>
                  <a:lnTo>
                    <a:pt x="6273" y="2851"/>
                  </a:lnTo>
                  <a:lnTo>
                    <a:pt x="6273" y="2851"/>
                  </a:lnTo>
                  <a:lnTo>
                    <a:pt x="6273" y="2851"/>
                  </a:lnTo>
                  <a:lnTo>
                    <a:pt x="6273" y="2851"/>
                  </a:lnTo>
                  <a:lnTo>
                    <a:pt x="6273" y="2851"/>
                  </a:lnTo>
                  <a:lnTo>
                    <a:pt x="6273" y="2851"/>
                  </a:lnTo>
                  <a:lnTo>
                    <a:pt x="6299" y="2851"/>
                  </a:lnTo>
                  <a:lnTo>
                    <a:pt x="6299" y="2851"/>
                  </a:lnTo>
                  <a:lnTo>
                    <a:pt x="6299" y="2851"/>
                  </a:lnTo>
                  <a:lnTo>
                    <a:pt x="6299" y="2851"/>
                  </a:lnTo>
                  <a:lnTo>
                    <a:pt x="6299" y="2851"/>
                  </a:lnTo>
                  <a:lnTo>
                    <a:pt x="6299" y="2851"/>
                  </a:lnTo>
                  <a:lnTo>
                    <a:pt x="6299" y="2851"/>
                  </a:lnTo>
                  <a:lnTo>
                    <a:pt x="6299" y="2851"/>
                  </a:lnTo>
                  <a:lnTo>
                    <a:pt x="6299" y="2851"/>
                  </a:lnTo>
                  <a:lnTo>
                    <a:pt x="6299" y="2851"/>
                  </a:lnTo>
                  <a:lnTo>
                    <a:pt x="6299" y="2851"/>
                  </a:lnTo>
                  <a:lnTo>
                    <a:pt x="6299" y="2876"/>
                  </a:lnTo>
                  <a:lnTo>
                    <a:pt x="6299" y="2876"/>
                  </a:lnTo>
                  <a:lnTo>
                    <a:pt x="6299" y="2876"/>
                  </a:lnTo>
                  <a:lnTo>
                    <a:pt x="6299" y="2876"/>
                  </a:lnTo>
                  <a:lnTo>
                    <a:pt x="6299" y="2876"/>
                  </a:lnTo>
                  <a:lnTo>
                    <a:pt x="6299" y="2876"/>
                  </a:lnTo>
                  <a:lnTo>
                    <a:pt x="6299" y="2876"/>
                  </a:lnTo>
                  <a:lnTo>
                    <a:pt x="6323" y="2876"/>
                  </a:lnTo>
                  <a:close/>
                  <a:moveTo>
                    <a:pt x="5108" y="2331"/>
                  </a:moveTo>
                  <a:lnTo>
                    <a:pt x="5108" y="2331"/>
                  </a:lnTo>
                  <a:lnTo>
                    <a:pt x="5108" y="2331"/>
                  </a:lnTo>
                  <a:lnTo>
                    <a:pt x="5083" y="2331"/>
                  </a:lnTo>
                  <a:lnTo>
                    <a:pt x="5083" y="2355"/>
                  </a:lnTo>
                  <a:lnTo>
                    <a:pt x="5083" y="2355"/>
                  </a:lnTo>
                  <a:lnTo>
                    <a:pt x="5083" y="2355"/>
                  </a:lnTo>
                  <a:lnTo>
                    <a:pt x="5083" y="2380"/>
                  </a:lnTo>
                  <a:lnTo>
                    <a:pt x="5083" y="2380"/>
                  </a:lnTo>
                  <a:lnTo>
                    <a:pt x="5083" y="2355"/>
                  </a:lnTo>
                  <a:lnTo>
                    <a:pt x="5108" y="2355"/>
                  </a:lnTo>
                  <a:lnTo>
                    <a:pt x="5108" y="2355"/>
                  </a:lnTo>
                  <a:lnTo>
                    <a:pt x="5108" y="2355"/>
                  </a:lnTo>
                  <a:lnTo>
                    <a:pt x="5108" y="2331"/>
                  </a:lnTo>
                  <a:close/>
                  <a:moveTo>
                    <a:pt x="5009" y="2281"/>
                  </a:moveTo>
                  <a:lnTo>
                    <a:pt x="5009" y="2281"/>
                  </a:lnTo>
                  <a:lnTo>
                    <a:pt x="5009" y="2281"/>
                  </a:lnTo>
                  <a:lnTo>
                    <a:pt x="5009" y="2281"/>
                  </a:lnTo>
                  <a:lnTo>
                    <a:pt x="5009" y="2281"/>
                  </a:lnTo>
                  <a:lnTo>
                    <a:pt x="5009" y="2256"/>
                  </a:lnTo>
                  <a:lnTo>
                    <a:pt x="5009" y="2256"/>
                  </a:lnTo>
                  <a:lnTo>
                    <a:pt x="5009" y="2256"/>
                  </a:lnTo>
                  <a:lnTo>
                    <a:pt x="5009" y="2256"/>
                  </a:lnTo>
                  <a:lnTo>
                    <a:pt x="5009" y="2256"/>
                  </a:lnTo>
                  <a:lnTo>
                    <a:pt x="5009" y="2256"/>
                  </a:lnTo>
                  <a:lnTo>
                    <a:pt x="5009" y="2256"/>
                  </a:lnTo>
                  <a:lnTo>
                    <a:pt x="4984" y="2281"/>
                  </a:lnTo>
                  <a:lnTo>
                    <a:pt x="4984" y="2281"/>
                  </a:lnTo>
                  <a:lnTo>
                    <a:pt x="5009" y="2281"/>
                  </a:lnTo>
                  <a:close/>
                  <a:moveTo>
                    <a:pt x="4785" y="2305"/>
                  </a:moveTo>
                  <a:lnTo>
                    <a:pt x="4785" y="2305"/>
                  </a:lnTo>
                  <a:lnTo>
                    <a:pt x="4785" y="2305"/>
                  </a:lnTo>
                  <a:lnTo>
                    <a:pt x="4761" y="2305"/>
                  </a:lnTo>
                  <a:lnTo>
                    <a:pt x="4761" y="2305"/>
                  </a:lnTo>
                  <a:lnTo>
                    <a:pt x="4761" y="2305"/>
                  </a:lnTo>
                  <a:lnTo>
                    <a:pt x="4761" y="2305"/>
                  </a:lnTo>
                  <a:lnTo>
                    <a:pt x="4761" y="2305"/>
                  </a:lnTo>
                  <a:lnTo>
                    <a:pt x="4761" y="2305"/>
                  </a:lnTo>
                  <a:lnTo>
                    <a:pt x="4761" y="2331"/>
                  </a:lnTo>
                  <a:lnTo>
                    <a:pt x="4761" y="2305"/>
                  </a:lnTo>
                  <a:lnTo>
                    <a:pt x="4785" y="2305"/>
                  </a:lnTo>
                  <a:close/>
                  <a:moveTo>
                    <a:pt x="4835" y="2181"/>
                  </a:moveTo>
                  <a:lnTo>
                    <a:pt x="4835" y="2181"/>
                  </a:lnTo>
                  <a:close/>
                  <a:moveTo>
                    <a:pt x="4736" y="2355"/>
                  </a:moveTo>
                  <a:lnTo>
                    <a:pt x="4736" y="2355"/>
                  </a:lnTo>
                  <a:lnTo>
                    <a:pt x="4736" y="2355"/>
                  </a:lnTo>
                  <a:lnTo>
                    <a:pt x="4736" y="2355"/>
                  </a:lnTo>
                  <a:lnTo>
                    <a:pt x="4736" y="2355"/>
                  </a:lnTo>
                  <a:lnTo>
                    <a:pt x="4736" y="2355"/>
                  </a:lnTo>
                  <a:lnTo>
                    <a:pt x="4736" y="2355"/>
                  </a:lnTo>
                  <a:lnTo>
                    <a:pt x="4736" y="2355"/>
                  </a:lnTo>
                  <a:lnTo>
                    <a:pt x="4736" y="2355"/>
                  </a:lnTo>
                  <a:lnTo>
                    <a:pt x="4712" y="2380"/>
                  </a:lnTo>
                  <a:lnTo>
                    <a:pt x="4712" y="2380"/>
                  </a:lnTo>
                  <a:lnTo>
                    <a:pt x="4712" y="2380"/>
                  </a:lnTo>
                  <a:lnTo>
                    <a:pt x="4712" y="2380"/>
                  </a:lnTo>
                  <a:lnTo>
                    <a:pt x="4736" y="2380"/>
                  </a:lnTo>
                  <a:lnTo>
                    <a:pt x="4736" y="2380"/>
                  </a:lnTo>
                  <a:lnTo>
                    <a:pt x="4736" y="2380"/>
                  </a:lnTo>
                  <a:lnTo>
                    <a:pt x="4736" y="2380"/>
                  </a:lnTo>
                  <a:lnTo>
                    <a:pt x="4736" y="2355"/>
                  </a:lnTo>
                  <a:close/>
                  <a:moveTo>
                    <a:pt x="4761" y="2231"/>
                  </a:moveTo>
                  <a:lnTo>
                    <a:pt x="4761" y="2231"/>
                  </a:lnTo>
                  <a:lnTo>
                    <a:pt x="4761" y="2231"/>
                  </a:lnTo>
                  <a:lnTo>
                    <a:pt x="4761" y="2231"/>
                  </a:lnTo>
                  <a:lnTo>
                    <a:pt x="4761" y="2231"/>
                  </a:lnTo>
                  <a:lnTo>
                    <a:pt x="4761" y="2231"/>
                  </a:lnTo>
                  <a:lnTo>
                    <a:pt x="4761" y="2231"/>
                  </a:lnTo>
                  <a:lnTo>
                    <a:pt x="4761" y="2231"/>
                  </a:lnTo>
                  <a:lnTo>
                    <a:pt x="4761" y="2231"/>
                  </a:lnTo>
                  <a:lnTo>
                    <a:pt x="4785" y="2231"/>
                  </a:lnTo>
                  <a:lnTo>
                    <a:pt x="4785" y="2231"/>
                  </a:lnTo>
                  <a:lnTo>
                    <a:pt x="4785" y="2231"/>
                  </a:lnTo>
                  <a:lnTo>
                    <a:pt x="4785" y="2231"/>
                  </a:lnTo>
                  <a:lnTo>
                    <a:pt x="4785" y="2231"/>
                  </a:lnTo>
                  <a:lnTo>
                    <a:pt x="4785" y="2231"/>
                  </a:lnTo>
                  <a:lnTo>
                    <a:pt x="4785" y="2231"/>
                  </a:lnTo>
                  <a:lnTo>
                    <a:pt x="4785" y="2231"/>
                  </a:lnTo>
                  <a:lnTo>
                    <a:pt x="4761" y="2231"/>
                  </a:lnTo>
                  <a:lnTo>
                    <a:pt x="4761" y="2231"/>
                  </a:lnTo>
                  <a:lnTo>
                    <a:pt x="4761" y="2231"/>
                  </a:lnTo>
                  <a:lnTo>
                    <a:pt x="4761" y="2206"/>
                  </a:lnTo>
                  <a:lnTo>
                    <a:pt x="4761" y="2206"/>
                  </a:lnTo>
                  <a:lnTo>
                    <a:pt x="4761" y="2206"/>
                  </a:lnTo>
                  <a:lnTo>
                    <a:pt x="4761" y="2231"/>
                  </a:lnTo>
                  <a:close/>
                  <a:moveTo>
                    <a:pt x="4910" y="2479"/>
                  </a:moveTo>
                  <a:lnTo>
                    <a:pt x="4910" y="2479"/>
                  </a:lnTo>
                  <a:close/>
                  <a:moveTo>
                    <a:pt x="4810" y="2305"/>
                  </a:moveTo>
                  <a:lnTo>
                    <a:pt x="4810" y="2305"/>
                  </a:lnTo>
                  <a:lnTo>
                    <a:pt x="4810" y="2281"/>
                  </a:lnTo>
                  <a:lnTo>
                    <a:pt x="4810" y="2281"/>
                  </a:lnTo>
                  <a:lnTo>
                    <a:pt x="4810" y="2281"/>
                  </a:lnTo>
                  <a:lnTo>
                    <a:pt x="4810" y="2281"/>
                  </a:lnTo>
                  <a:lnTo>
                    <a:pt x="4810" y="2281"/>
                  </a:lnTo>
                  <a:lnTo>
                    <a:pt x="4810" y="2281"/>
                  </a:lnTo>
                  <a:lnTo>
                    <a:pt x="4810" y="2281"/>
                  </a:lnTo>
                  <a:lnTo>
                    <a:pt x="4810" y="2281"/>
                  </a:lnTo>
                  <a:lnTo>
                    <a:pt x="4785" y="2281"/>
                  </a:lnTo>
                  <a:lnTo>
                    <a:pt x="4785" y="2281"/>
                  </a:lnTo>
                  <a:lnTo>
                    <a:pt x="4785" y="2281"/>
                  </a:lnTo>
                  <a:lnTo>
                    <a:pt x="4810" y="2305"/>
                  </a:lnTo>
                  <a:lnTo>
                    <a:pt x="4810" y="2305"/>
                  </a:lnTo>
                  <a:lnTo>
                    <a:pt x="4810" y="2305"/>
                  </a:lnTo>
                  <a:lnTo>
                    <a:pt x="4810" y="2305"/>
                  </a:lnTo>
                  <a:lnTo>
                    <a:pt x="4810" y="2305"/>
                  </a:lnTo>
                  <a:lnTo>
                    <a:pt x="4810" y="2305"/>
                  </a:lnTo>
                  <a:lnTo>
                    <a:pt x="4810" y="2305"/>
                  </a:lnTo>
                  <a:lnTo>
                    <a:pt x="4785" y="2305"/>
                  </a:lnTo>
                  <a:lnTo>
                    <a:pt x="4785" y="2305"/>
                  </a:lnTo>
                  <a:lnTo>
                    <a:pt x="4785" y="2305"/>
                  </a:lnTo>
                  <a:lnTo>
                    <a:pt x="4785" y="2305"/>
                  </a:lnTo>
                  <a:lnTo>
                    <a:pt x="4785" y="2305"/>
                  </a:lnTo>
                  <a:lnTo>
                    <a:pt x="4810" y="2305"/>
                  </a:lnTo>
                  <a:lnTo>
                    <a:pt x="4810" y="2305"/>
                  </a:lnTo>
                  <a:lnTo>
                    <a:pt x="4810" y="2305"/>
                  </a:lnTo>
                  <a:lnTo>
                    <a:pt x="4810" y="2305"/>
                  </a:lnTo>
                  <a:lnTo>
                    <a:pt x="4785" y="2305"/>
                  </a:lnTo>
                  <a:lnTo>
                    <a:pt x="4785" y="2305"/>
                  </a:lnTo>
                  <a:lnTo>
                    <a:pt x="4785" y="2305"/>
                  </a:lnTo>
                  <a:lnTo>
                    <a:pt x="4785" y="2305"/>
                  </a:lnTo>
                  <a:lnTo>
                    <a:pt x="4785" y="2305"/>
                  </a:lnTo>
                  <a:lnTo>
                    <a:pt x="4785" y="2305"/>
                  </a:lnTo>
                  <a:lnTo>
                    <a:pt x="4785" y="2305"/>
                  </a:lnTo>
                  <a:lnTo>
                    <a:pt x="4785" y="2331"/>
                  </a:lnTo>
                  <a:lnTo>
                    <a:pt x="4785" y="2331"/>
                  </a:lnTo>
                  <a:lnTo>
                    <a:pt x="4785" y="2331"/>
                  </a:lnTo>
                  <a:lnTo>
                    <a:pt x="4785" y="2331"/>
                  </a:lnTo>
                  <a:lnTo>
                    <a:pt x="4785" y="2331"/>
                  </a:lnTo>
                  <a:lnTo>
                    <a:pt x="4785" y="2331"/>
                  </a:lnTo>
                  <a:lnTo>
                    <a:pt x="4761" y="2355"/>
                  </a:lnTo>
                  <a:lnTo>
                    <a:pt x="4761" y="2355"/>
                  </a:lnTo>
                  <a:lnTo>
                    <a:pt x="4761" y="2355"/>
                  </a:lnTo>
                  <a:lnTo>
                    <a:pt x="4761" y="2380"/>
                  </a:lnTo>
                  <a:lnTo>
                    <a:pt x="4761" y="2380"/>
                  </a:lnTo>
                  <a:lnTo>
                    <a:pt x="4761" y="2380"/>
                  </a:lnTo>
                  <a:lnTo>
                    <a:pt x="4761" y="2380"/>
                  </a:lnTo>
                  <a:lnTo>
                    <a:pt x="4761" y="2380"/>
                  </a:lnTo>
                  <a:lnTo>
                    <a:pt x="4736" y="2380"/>
                  </a:lnTo>
                  <a:lnTo>
                    <a:pt x="4736" y="2380"/>
                  </a:lnTo>
                  <a:lnTo>
                    <a:pt x="4736" y="2380"/>
                  </a:lnTo>
                  <a:lnTo>
                    <a:pt x="4736" y="2380"/>
                  </a:lnTo>
                  <a:lnTo>
                    <a:pt x="4736" y="2380"/>
                  </a:lnTo>
                  <a:lnTo>
                    <a:pt x="4761" y="2380"/>
                  </a:lnTo>
                  <a:lnTo>
                    <a:pt x="4736" y="2404"/>
                  </a:lnTo>
                  <a:lnTo>
                    <a:pt x="4736" y="2404"/>
                  </a:lnTo>
                  <a:lnTo>
                    <a:pt x="4736" y="2404"/>
                  </a:lnTo>
                  <a:lnTo>
                    <a:pt x="4736" y="2404"/>
                  </a:lnTo>
                  <a:lnTo>
                    <a:pt x="4736" y="2404"/>
                  </a:lnTo>
                  <a:lnTo>
                    <a:pt x="4736" y="2404"/>
                  </a:lnTo>
                  <a:lnTo>
                    <a:pt x="4736" y="2404"/>
                  </a:lnTo>
                  <a:lnTo>
                    <a:pt x="4736" y="2404"/>
                  </a:lnTo>
                  <a:lnTo>
                    <a:pt x="4736" y="2404"/>
                  </a:lnTo>
                  <a:lnTo>
                    <a:pt x="4736" y="2404"/>
                  </a:lnTo>
                  <a:lnTo>
                    <a:pt x="4736" y="2404"/>
                  </a:lnTo>
                  <a:lnTo>
                    <a:pt x="4736" y="2404"/>
                  </a:lnTo>
                  <a:lnTo>
                    <a:pt x="4736" y="2404"/>
                  </a:lnTo>
                  <a:lnTo>
                    <a:pt x="4761" y="2404"/>
                  </a:lnTo>
                  <a:lnTo>
                    <a:pt x="4761" y="2404"/>
                  </a:lnTo>
                  <a:lnTo>
                    <a:pt x="4761" y="2404"/>
                  </a:lnTo>
                  <a:lnTo>
                    <a:pt x="4761" y="2404"/>
                  </a:lnTo>
                  <a:lnTo>
                    <a:pt x="4761" y="2404"/>
                  </a:lnTo>
                  <a:lnTo>
                    <a:pt x="4785" y="2404"/>
                  </a:lnTo>
                  <a:lnTo>
                    <a:pt x="4785" y="2404"/>
                  </a:lnTo>
                  <a:lnTo>
                    <a:pt x="4785" y="2380"/>
                  </a:lnTo>
                  <a:lnTo>
                    <a:pt x="4785" y="2380"/>
                  </a:lnTo>
                  <a:lnTo>
                    <a:pt x="4785" y="2380"/>
                  </a:lnTo>
                  <a:lnTo>
                    <a:pt x="4785" y="2380"/>
                  </a:lnTo>
                  <a:lnTo>
                    <a:pt x="4785" y="2380"/>
                  </a:lnTo>
                  <a:lnTo>
                    <a:pt x="4785" y="2380"/>
                  </a:lnTo>
                  <a:lnTo>
                    <a:pt x="4785" y="2380"/>
                  </a:lnTo>
                  <a:lnTo>
                    <a:pt x="4785" y="2380"/>
                  </a:lnTo>
                  <a:lnTo>
                    <a:pt x="4785" y="2380"/>
                  </a:lnTo>
                  <a:lnTo>
                    <a:pt x="4785" y="2380"/>
                  </a:lnTo>
                  <a:lnTo>
                    <a:pt x="4785" y="2355"/>
                  </a:lnTo>
                  <a:lnTo>
                    <a:pt x="4785" y="2355"/>
                  </a:lnTo>
                  <a:lnTo>
                    <a:pt x="4785" y="2355"/>
                  </a:lnTo>
                  <a:lnTo>
                    <a:pt x="4785" y="2355"/>
                  </a:lnTo>
                  <a:lnTo>
                    <a:pt x="4785" y="2355"/>
                  </a:lnTo>
                  <a:lnTo>
                    <a:pt x="4785" y="2355"/>
                  </a:lnTo>
                  <a:lnTo>
                    <a:pt x="4810" y="2331"/>
                  </a:lnTo>
                  <a:lnTo>
                    <a:pt x="4810" y="2305"/>
                  </a:lnTo>
                  <a:lnTo>
                    <a:pt x="4810" y="2305"/>
                  </a:lnTo>
                  <a:lnTo>
                    <a:pt x="4835" y="2305"/>
                  </a:lnTo>
                  <a:lnTo>
                    <a:pt x="4835" y="2305"/>
                  </a:lnTo>
                  <a:lnTo>
                    <a:pt x="4835" y="2305"/>
                  </a:lnTo>
                  <a:lnTo>
                    <a:pt x="4835" y="2305"/>
                  </a:lnTo>
                  <a:lnTo>
                    <a:pt x="4835" y="2305"/>
                  </a:lnTo>
                  <a:lnTo>
                    <a:pt x="4835" y="2305"/>
                  </a:lnTo>
                  <a:lnTo>
                    <a:pt x="4810" y="2305"/>
                  </a:lnTo>
                  <a:close/>
                  <a:moveTo>
                    <a:pt x="4785" y="2181"/>
                  </a:moveTo>
                  <a:lnTo>
                    <a:pt x="4785" y="2181"/>
                  </a:lnTo>
                  <a:lnTo>
                    <a:pt x="4785" y="2181"/>
                  </a:lnTo>
                  <a:lnTo>
                    <a:pt x="4785" y="2181"/>
                  </a:lnTo>
                  <a:lnTo>
                    <a:pt x="4785" y="2181"/>
                  </a:lnTo>
                  <a:lnTo>
                    <a:pt x="4785" y="2181"/>
                  </a:lnTo>
                  <a:lnTo>
                    <a:pt x="4785" y="2181"/>
                  </a:lnTo>
                  <a:lnTo>
                    <a:pt x="4785" y="2181"/>
                  </a:lnTo>
                  <a:lnTo>
                    <a:pt x="4785" y="2181"/>
                  </a:lnTo>
                  <a:lnTo>
                    <a:pt x="4785" y="2181"/>
                  </a:lnTo>
                  <a:lnTo>
                    <a:pt x="4785" y="2181"/>
                  </a:lnTo>
                  <a:lnTo>
                    <a:pt x="4785" y="2181"/>
                  </a:lnTo>
                  <a:lnTo>
                    <a:pt x="4785" y="2181"/>
                  </a:lnTo>
                  <a:lnTo>
                    <a:pt x="4785" y="2181"/>
                  </a:lnTo>
                  <a:lnTo>
                    <a:pt x="4785" y="2181"/>
                  </a:lnTo>
                  <a:lnTo>
                    <a:pt x="4785" y="2181"/>
                  </a:lnTo>
                  <a:lnTo>
                    <a:pt x="4785" y="2181"/>
                  </a:lnTo>
                  <a:lnTo>
                    <a:pt x="4785" y="2181"/>
                  </a:lnTo>
                  <a:lnTo>
                    <a:pt x="4785" y="2181"/>
                  </a:lnTo>
                  <a:lnTo>
                    <a:pt x="4785" y="2181"/>
                  </a:lnTo>
                  <a:lnTo>
                    <a:pt x="4785" y="2181"/>
                  </a:lnTo>
                  <a:lnTo>
                    <a:pt x="4785" y="2181"/>
                  </a:lnTo>
                  <a:lnTo>
                    <a:pt x="4785" y="2181"/>
                  </a:lnTo>
                  <a:lnTo>
                    <a:pt x="4785" y="2181"/>
                  </a:lnTo>
                  <a:lnTo>
                    <a:pt x="4785" y="2181"/>
                  </a:lnTo>
                  <a:lnTo>
                    <a:pt x="4785" y="2181"/>
                  </a:lnTo>
                  <a:lnTo>
                    <a:pt x="4785" y="2181"/>
                  </a:lnTo>
                  <a:lnTo>
                    <a:pt x="4785" y="2181"/>
                  </a:lnTo>
                  <a:lnTo>
                    <a:pt x="4785" y="2181"/>
                  </a:lnTo>
                  <a:lnTo>
                    <a:pt x="4810" y="2181"/>
                  </a:lnTo>
                  <a:lnTo>
                    <a:pt x="4785" y="2181"/>
                  </a:lnTo>
                  <a:close/>
                  <a:moveTo>
                    <a:pt x="4984" y="2281"/>
                  </a:moveTo>
                  <a:lnTo>
                    <a:pt x="4959" y="2281"/>
                  </a:lnTo>
                  <a:lnTo>
                    <a:pt x="4959" y="2281"/>
                  </a:lnTo>
                  <a:lnTo>
                    <a:pt x="4959" y="2281"/>
                  </a:lnTo>
                  <a:lnTo>
                    <a:pt x="4959" y="2281"/>
                  </a:lnTo>
                  <a:lnTo>
                    <a:pt x="4959" y="2281"/>
                  </a:lnTo>
                  <a:lnTo>
                    <a:pt x="4959" y="2281"/>
                  </a:lnTo>
                  <a:lnTo>
                    <a:pt x="4959" y="2281"/>
                  </a:lnTo>
                  <a:lnTo>
                    <a:pt x="4959" y="2281"/>
                  </a:lnTo>
                  <a:lnTo>
                    <a:pt x="4959" y="2281"/>
                  </a:lnTo>
                  <a:lnTo>
                    <a:pt x="4959" y="2281"/>
                  </a:lnTo>
                  <a:lnTo>
                    <a:pt x="4959" y="2281"/>
                  </a:lnTo>
                  <a:lnTo>
                    <a:pt x="4959" y="2281"/>
                  </a:lnTo>
                  <a:lnTo>
                    <a:pt x="4959" y="2281"/>
                  </a:lnTo>
                  <a:lnTo>
                    <a:pt x="4959" y="2281"/>
                  </a:lnTo>
                  <a:lnTo>
                    <a:pt x="4959" y="2281"/>
                  </a:lnTo>
                  <a:lnTo>
                    <a:pt x="4959" y="2281"/>
                  </a:lnTo>
                  <a:lnTo>
                    <a:pt x="4959" y="2281"/>
                  </a:lnTo>
                  <a:lnTo>
                    <a:pt x="4959" y="2281"/>
                  </a:lnTo>
                  <a:lnTo>
                    <a:pt x="4959" y="2281"/>
                  </a:lnTo>
                  <a:lnTo>
                    <a:pt x="4959" y="2281"/>
                  </a:lnTo>
                  <a:lnTo>
                    <a:pt x="4959" y="2281"/>
                  </a:lnTo>
                  <a:lnTo>
                    <a:pt x="4984" y="2281"/>
                  </a:lnTo>
                  <a:close/>
                  <a:moveTo>
                    <a:pt x="5009" y="2281"/>
                  </a:moveTo>
                  <a:lnTo>
                    <a:pt x="4984" y="2281"/>
                  </a:lnTo>
                  <a:lnTo>
                    <a:pt x="4984" y="2281"/>
                  </a:lnTo>
                  <a:lnTo>
                    <a:pt x="4984" y="2281"/>
                  </a:lnTo>
                  <a:lnTo>
                    <a:pt x="4984" y="2281"/>
                  </a:lnTo>
                  <a:lnTo>
                    <a:pt x="4984" y="2281"/>
                  </a:lnTo>
                  <a:lnTo>
                    <a:pt x="4984" y="2281"/>
                  </a:lnTo>
                  <a:lnTo>
                    <a:pt x="4984" y="2281"/>
                  </a:lnTo>
                  <a:lnTo>
                    <a:pt x="4984" y="2281"/>
                  </a:lnTo>
                  <a:lnTo>
                    <a:pt x="4984" y="2281"/>
                  </a:lnTo>
                  <a:lnTo>
                    <a:pt x="5009" y="2281"/>
                  </a:lnTo>
                  <a:close/>
                  <a:moveTo>
                    <a:pt x="4935" y="2281"/>
                  </a:moveTo>
                  <a:lnTo>
                    <a:pt x="4959" y="2281"/>
                  </a:lnTo>
                  <a:lnTo>
                    <a:pt x="4959" y="2281"/>
                  </a:lnTo>
                  <a:lnTo>
                    <a:pt x="4959" y="2281"/>
                  </a:lnTo>
                  <a:lnTo>
                    <a:pt x="4959" y="2281"/>
                  </a:lnTo>
                  <a:lnTo>
                    <a:pt x="4935" y="2281"/>
                  </a:lnTo>
                  <a:close/>
                  <a:moveTo>
                    <a:pt x="4935" y="2281"/>
                  </a:moveTo>
                  <a:lnTo>
                    <a:pt x="4935" y="2281"/>
                  </a:lnTo>
                  <a:close/>
                  <a:moveTo>
                    <a:pt x="4935" y="2231"/>
                  </a:moveTo>
                  <a:lnTo>
                    <a:pt x="4935" y="2231"/>
                  </a:lnTo>
                  <a:lnTo>
                    <a:pt x="4935" y="2231"/>
                  </a:lnTo>
                  <a:lnTo>
                    <a:pt x="4935" y="2231"/>
                  </a:lnTo>
                  <a:lnTo>
                    <a:pt x="4935" y="2231"/>
                  </a:lnTo>
                  <a:lnTo>
                    <a:pt x="4935" y="2231"/>
                  </a:lnTo>
                  <a:lnTo>
                    <a:pt x="4935" y="2231"/>
                  </a:lnTo>
                  <a:lnTo>
                    <a:pt x="4935" y="2231"/>
                  </a:lnTo>
                  <a:lnTo>
                    <a:pt x="4935" y="2206"/>
                  </a:lnTo>
                  <a:lnTo>
                    <a:pt x="4935" y="2206"/>
                  </a:lnTo>
                  <a:lnTo>
                    <a:pt x="4935" y="2206"/>
                  </a:lnTo>
                  <a:lnTo>
                    <a:pt x="4935" y="2231"/>
                  </a:lnTo>
                  <a:lnTo>
                    <a:pt x="4935" y="2231"/>
                  </a:lnTo>
                  <a:lnTo>
                    <a:pt x="4910" y="2231"/>
                  </a:lnTo>
                  <a:lnTo>
                    <a:pt x="4910" y="2231"/>
                  </a:lnTo>
                  <a:lnTo>
                    <a:pt x="4910" y="2231"/>
                  </a:lnTo>
                  <a:lnTo>
                    <a:pt x="4910" y="2231"/>
                  </a:lnTo>
                  <a:lnTo>
                    <a:pt x="4910" y="2231"/>
                  </a:lnTo>
                  <a:lnTo>
                    <a:pt x="4910" y="2231"/>
                  </a:lnTo>
                  <a:lnTo>
                    <a:pt x="4910" y="2231"/>
                  </a:lnTo>
                  <a:lnTo>
                    <a:pt x="4910" y="2231"/>
                  </a:lnTo>
                  <a:lnTo>
                    <a:pt x="4910" y="2231"/>
                  </a:lnTo>
                  <a:lnTo>
                    <a:pt x="4910" y="2231"/>
                  </a:lnTo>
                  <a:lnTo>
                    <a:pt x="4885" y="2256"/>
                  </a:lnTo>
                  <a:lnTo>
                    <a:pt x="4885" y="2256"/>
                  </a:lnTo>
                  <a:lnTo>
                    <a:pt x="4885" y="2256"/>
                  </a:lnTo>
                  <a:lnTo>
                    <a:pt x="4885" y="2256"/>
                  </a:lnTo>
                  <a:lnTo>
                    <a:pt x="4885" y="2256"/>
                  </a:lnTo>
                  <a:lnTo>
                    <a:pt x="4910" y="2256"/>
                  </a:lnTo>
                  <a:lnTo>
                    <a:pt x="4910" y="2256"/>
                  </a:lnTo>
                  <a:lnTo>
                    <a:pt x="4910" y="2231"/>
                  </a:lnTo>
                  <a:lnTo>
                    <a:pt x="4910" y="2231"/>
                  </a:lnTo>
                  <a:lnTo>
                    <a:pt x="4935" y="2231"/>
                  </a:lnTo>
                  <a:close/>
                  <a:moveTo>
                    <a:pt x="4935" y="2256"/>
                  </a:moveTo>
                  <a:lnTo>
                    <a:pt x="4935" y="2256"/>
                  </a:lnTo>
                  <a:close/>
                  <a:moveTo>
                    <a:pt x="4910" y="2256"/>
                  </a:moveTo>
                  <a:lnTo>
                    <a:pt x="4910" y="2256"/>
                  </a:lnTo>
                  <a:lnTo>
                    <a:pt x="4910" y="2256"/>
                  </a:lnTo>
                  <a:lnTo>
                    <a:pt x="4910" y="2256"/>
                  </a:lnTo>
                  <a:lnTo>
                    <a:pt x="4910" y="2256"/>
                  </a:lnTo>
                  <a:lnTo>
                    <a:pt x="4910" y="2256"/>
                  </a:lnTo>
                  <a:lnTo>
                    <a:pt x="4885" y="2256"/>
                  </a:lnTo>
                  <a:lnTo>
                    <a:pt x="4885" y="2256"/>
                  </a:lnTo>
                  <a:lnTo>
                    <a:pt x="4885" y="2256"/>
                  </a:lnTo>
                  <a:lnTo>
                    <a:pt x="4885" y="2256"/>
                  </a:lnTo>
                  <a:lnTo>
                    <a:pt x="4885" y="2256"/>
                  </a:lnTo>
                  <a:lnTo>
                    <a:pt x="4885" y="2256"/>
                  </a:lnTo>
                  <a:lnTo>
                    <a:pt x="4885" y="2256"/>
                  </a:lnTo>
                  <a:lnTo>
                    <a:pt x="4885" y="2256"/>
                  </a:lnTo>
                  <a:lnTo>
                    <a:pt x="4885" y="2256"/>
                  </a:lnTo>
                  <a:lnTo>
                    <a:pt x="4860" y="2256"/>
                  </a:lnTo>
                  <a:lnTo>
                    <a:pt x="4860" y="2256"/>
                  </a:lnTo>
                  <a:lnTo>
                    <a:pt x="4860" y="2256"/>
                  </a:lnTo>
                  <a:lnTo>
                    <a:pt x="4860" y="2256"/>
                  </a:lnTo>
                  <a:lnTo>
                    <a:pt x="4860" y="2256"/>
                  </a:lnTo>
                  <a:lnTo>
                    <a:pt x="4860" y="2256"/>
                  </a:lnTo>
                  <a:lnTo>
                    <a:pt x="4860" y="2256"/>
                  </a:lnTo>
                  <a:lnTo>
                    <a:pt x="4860" y="2256"/>
                  </a:lnTo>
                  <a:lnTo>
                    <a:pt x="4860" y="2256"/>
                  </a:lnTo>
                  <a:lnTo>
                    <a:pt x="4860" y="2256"/>
                  </a:lnTo>
                  <a:lnTo>
                    <a:pt x="4860" y="2256"/>
                  </a:lnTo>
                  <a:lnTo>
                    <a:pt x="4860" y="2256"/>
                  </a:lnTo>
                  <a:lnTo>
                    <a:pt x="4860" y="2256"/>
                  </a:lnTo>
                  <a:lnTo>
                    <a:pt x="4860" y="2256"/>
                  </a:lnTo>
                  <a:lnTo>
                    <a:pt x="4835" y="2281"/>
                  </a:lnTo>
                  <a:lnTo>
                    <a:pt x="4835" y="2281"/>
                  </a:lnTo>
                  <a:lnTo>
                    <a:pt x="4860" y="2281"/>
                  </a:lnTo>
                  <a:lnTo>
                    <a:pt x="4860" y="2281"/>
                  </a:lnTo>
                  <a:lnTo>
                    <a:pt x="4860" y="2281"/>
                  </a:lnTo>
                  <a:lnTo>
                    <a:pt x="4860" y="2281"/>
                  </a:lnTo>
                  <a:lnTo>
                    <a:pt x="4860" y="2281"/>
                  </a:lnTo>
                  <a:lnTo>
                    <a:pt x="4860" y="2281"/>
                  </a:lnTo>
                  <a:lnTo>
                    <a:pt x="4860" y="2281"/>
                  </a:lnTo>
                  <a:lnTo>
                    <a:pt x="4860" y="2281"/>
                  </a:lnTo>
                  <a:lnTo>
                    <a:pt x="4860" y="2281"/>
                  </a:lnTo>
                  <a:lnTo>
                    <a:pt x="4860" y="2281"/>
                  </a:lnTo>
                  <a:lnTo>
                    <a:pt x="4860" y="2281"/>
                  </a:lnTo>
                  <a:lnTo>
                    <a:pt x="4860" y="2281"/>
                  </a:lnTo>
                  <a:lnTo>
                    <a:pt x="4860" y="2305"/>
                  </a:lnTo>
                  <a:lnTo>
                    <a:pt x="4860" y="2305"/>
                  </a:lnTo>
                  <a:lnTo>
                    <a:pt x="4860" y="2305"/>
                  </a:lnTo>
                  <a:lnTo>
                    <a:pt x="4860" y="2305"/>
                  </a:lnTo>
                  <a:lnTo>
                    <a:pt x="4860" y="2305"/>
                  </a:lnTo>
                  <a:lnTo>
                    <a:pt x="4860" y="2305"/>
                  </a:lnTo>
                  <a:lnTo>
                    <a:pt x="4860" y="2305"/>
                  </a:lnTo>
                  <a:lnTo>
                    <a:pt x="4860" y="2281"/>
                  </a:lnTo>
                  <a:lnTo>
                    <a:pt x="4885" y="2281"/>
                  </a:lnTo>
                  <a:lnTo>
                    <a:pt x="4885" y="2281"/>
                  </a:lnTo>
                  <a:lnTo>
                    <a:pt x="4885" y="2281"/>
                  </a:lnTo>
                  <a:lnTo>
                    <a:pt x="4910" y="2281"/>
                  </a:lnTo>
                  <a:lnTo>
                    <a:pt x="4910" y="2281"/>
                  </a:lnTo>
                  <a:lnTo>
                    <a:pt x="4910" y="2281"/>
                  </a:lnTo>
                  <a:lnTo>
                    <a:pt x="4910" y="2281"/>
                  </a:lnTo>
                  <a:lnTo>
                    <a:pt x="4910" y="2281"/>
                  </a:lnTo>
                  <a:lnTo>
                    <a:pt x="4910" y="2281"/>
                  </a:lnTo>
                  <a:lnTo>
                    <a:pt x="4910" y="2281"/>
                  </a:lnTo>
                  <a:lnTo>
                    <a:pt x="4910" y="2256"/>
                  </a:lnTo>
                  <a:close/>
                </a:path>
              </a:pathLst>
            </a:custGeom>
            <a:grpFill/>
            <a:ln w="28575" cmpd="sng">
              <a:solidFill>
                <a:schemeClr val="bg1"/>
              </a:solidFill>
            </a:ln>
            <a:effectLst/>
          </p:spPr>
          <p:txBody>
            <a:bodyPr wrap="none" anchor="ctr"/>
            <a:lstStyle/>
            <a:p>
              <a:pPr defTabSz="914217">
                <a:defRPr/>
              </a:pPr>
              <a:endParaRPr lang="en-US" sz="900">
                <a:cs typeface="Arial Unicode MS" charset="0"/>
              </a:endParaRPr>
            </a:p>
          </p:txBody>
        </p:sp>
      </p:grpSp>
      <p:grpSp>
        <p:nvGrpSpPr>
          <p:cNvPr id="9" name="Group 8"/>
          <p:cNvGrpSpPr/>
          <p:nvPr/>
        </p:nvGrpSpPr>
        <p:grpSpPr>
          <a:xfrm>
            <a:off x="6588759" y="1635384"/>
            <a:ext cx="310654" cy="670159"/>
            <a:chOff x="13174342" y="4174238"/>
            <a:chExt cx="621308" cy="1340317"/>
          </a:xfrm>
          <a:solidFill>
            <a:srgbClr val="F15F76"/>
          </a:solidFill>
        </p:grpSpPr>
        <p:sp>
          <p:nvSpPr>
            <p:cNvPr id="260" name="Oval 259"/>
            <p:cNvSpPr>
              <a:spLocks noChangeArrowheads="1"/>
            </p:cNvSpPr>
            <p:nvPr/>
          </p:nvSpPr>
          <p:spPr bwMode="auto">
            <a:xfrm>
              <a:off x="13383352" y="4174238"/>
              <a:ext cx="197559" cy="203339"/>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en-US" sz="900" dirty="0">
                <a:latin typeface="+mj-lt"/>
                <a:cs typeface="Lato Light"/>
              </a:endParaRPr>
            </a:p>
          </p:txBody>
        </p:sp>
        <p:sp>
          <p:nvSpPr>
            <p:cNvPr id="261" name="Freeform 7"/>
            <p:cNvSpPr>
              <a:spLocks/>
            </p:cNvSpPr>
            <p:nvPr/>
          </p:nvSpPr>
          <p:spPr bwMode="auto">
            <a:xfrm>
              <a:off x="13174342" y="4417672"/>
              <a:ext cx="621308" cy="1096883"/>
            </a:xfrm>
            <a:custGeom>
              <a:avLst/>
              <a:gdLst>
                <a:gd name="T0" fmla="*/ 91 w 92"/>
                <a:gd name="T1" fmla="*/ 60 h 162"/>
                <a:gd name="T2" fmla="*/ 75 w 92"/>
                <a:gd name="T3" fmla="*/ 10 h 162"/>
                <a:gd name="T4" fmla="*/ 64 w 92"/>
                <a:gd name="T5" fmla="*/ 0 h 162"/>
                <a:gd name="T6" fmla="*/ 28 w 92"/>
                <a:gd name="T7" fmla="*/ 0 h 162"/>
                <a:gd name="T8" fmla="*/ 19 w 92"/>
                <a:gd name="T9" fmla="*/ 5 h 162"/>
                <a:gd name="T10" fmla="*/ 18 w 92"/>
                <a:gd name="T11" fmla="*/ 7 h 162"/>
                <a:gd name="T12" fmla="*/ 18 w 92"/>
                <a:gd name="T13" fmla="*/ 7 h 162"/>
                <a:gd name="T14" fmla="*/ 17 w 92"/>
                <a:gd name="T15" fmla="*/ 8 h 162"/>
                <a:gd name="T16" fmla="*/ 1 w 92"/>
                <a:gd name="T17" fmla="*/ 60 h 162"/>
                <a:gd name="T18" fmla="*/ 5 w 92"/>
                <a:gd name="T19" fmla="*/ 68 h 162"/>
                <a:gd name="T20" fmla="*/ 14 w 92"/>
                <a:gd name="T21" fmla="*/ 64 h 162"/>
                <a:gd name="T22" fmla="*/ 26 w 92"/>
                <a:gd name="T23" fmla="*/ 23 h 162"/>
                <a:gd name="T24" fmla="*/ 28 w 92"/>
                <a:gd name="T25" fmla="*/ 23 h 162"/>
                <a:gd name="T26" fmla="*/ 29 w 92"/>
                <a:gd name="T27" fmla="*/ 23 h 162"/>
                <a:gd name="T28" fmla="*/ 9 w 92"/>
                <a:gd name="T29" fmla="*/ 96 h 162"/>
                <a:gd name="T30" fmla="*/ 29 w 92"/>
                <a:gd name="T31" fmla="*/ 96 h 162"/>
                <a:gd name="T32" fmla="*/ 29 w 92"/>
                <a:gd name="T33" fmla="*/ 154 h 162"/>
                <a:gd name="T34" fmla="*/ 37 w 92"/>
                <a:gd name="T35" fmla="*/ 162 h 162"/>
                <a:gd name="T36" fmla="*/ 44 w 92"/>
                <a:gd name="T37" fmla="*/ 154 h 162"/>
                <a:gd name="T38" fmla="*/ 44 w 92"/>
                <a:gd name="T39" fmla="*/ 96 h 162"/>
                <a:gd name="T40" fmla="*/ 49 w 92"/>
                <a:gd name="T41" fmla="*/ 96 h 162"/>
                <a:gd name="T42" fmla="*/ 49 w 92"/>
                <a:gd name="T43" fmla="*/ 154 h 162"/>
                <a:gd name="T44" fmla="*/ 56 w 92"/>
                <a:gd name="T45" fmla="*/ 162 h 162"/>
                <a:gd name="T46" fmla="*/ 64 w 92"/>
                <a:gd name="T47" fmla="*/ 154 h 162"/>
                <a:gd name="T48" fmla="*/ 64 w 92"/>
                <a:gd name="T49" fmla="*/ 96 h 162"/>
                <a:gd name="T50" fmla="*/ 83 w 92"/>
                <a:gd name="T51" fmla="*/ 96 h 162"/>
                <a:gd name="T52" fmla="*/ 63 w 92"/>
                <a:gd name="T53" fmla="*/ 23 h 162"/>
                <a:gd name="T54" fmla="*/ 64 w 92"/>
                <a:gd name="T55" fmla="*/ 23 h 162"/>
                <a:gd name="T56" fmla="*/ 65 w 92"/>
                <a:gd name="T57" fmla="*/ 23 h 162"/>
                <a:gd name="T58" fmla="*/ 79 w 92"/>
                <a:gd name="T59" fmla="*/ 64 h 162"/>
                <a:gd name="T60" fmla="*/ 87 w 92"/>
                <a:gd name="T61" fmla="*/ 68 h 162"/>
                <a:gd name="T62" fmla="*/ 91 w 92"/>
                <a:gd name="T63" fmla="*/ 6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2" h="162">
                  <a:moveTo>
                    <a:pt x="91" y="60"/>
                  </a:moveTo>
                  <a:cubicBezTo>
                    <a:pt x="75" y="10"/>
                    <a:pt x="75" y="10"/>
                    <a:pt x="75" y="10"/>
                  </a:cubicBezTo>
                  <a:cubicBezTo>
                    <a:pt x="74" y="4"/>
                    <a:pt x="70" y="0"/>
                    <a:pt x="64" y="0"/>
                  </a:cubicBezTo>
                  <a:cubicBezTo>
                    <a:pt x="28" y="0"/>
                    <a:pt x="28" y="0"/>
                    <a:pt x="28" y="0"/>
                  </a:cubicBezTo>
                  <a:cubicBezTo>
                    <a:pt x="24" y="0"/>
                    <a:pt x="21" y="2"/>
                    <a:pt x="19" y="5"/>
                  </a:cubicBezTo>
                  <a:cubicBezTo>
                    <a:pt x="18" y="5"/>
                    <a:pt x="18" y="6"/>
                    <a:pt x="18" y="7"/>
                  </a:cubicBezTo>
                  <a:cubicBezTo>
                    <a:pt x="18" y="7"/>
                    <a:pt x="18" y="7"/>
                    <a:pt x="18" y="7"/>
                  </a:cubicBezTo>
                  <a:cubicBezTo>
                    <a:pt x="18" y="7"/>
                    <a:pt x="17" y="8"/>
                    <a:pt x="17" y="8"/>
                  </a:cubicBezTo>
                  <a:cubicBezTo>
                    <a:pt x="1" y="60"/>
                    <a:pt x="1" y="60"/>
                    <a:pt x="1" y="60"/>
                  </a:cubicBezTo>
                  <a:cubicBezTo>
                    <a:pt x="0" y="63"/>
                    <a:pt x="2" y="67"/>
                    <a:pt x="5" y="68"/>
                  </a:cubicBezTo>
                  <a:cubicBezTo>
                    <a:pt x="9" y="69"/>
                    <a:pt x="13" y="67"/>
                    <a:pt x="14" y="64"/>
                  </a:cubicBezTo>
                  <a:cubicBezTo>
                    <a:pt x="26" y="23"/>
                    <a:pt x="26" y="23"/>
                    <a:pt x="26" y="23"/>
                  </a:cubicBezTo>
                  <a:cubicBezTo>
                    <a:pt x="27" y="23"/>
                    <a:pt x="27" y="23"/>
                    <a:pt x="28" y="23"/>
                  </a:cubicBezTo>
                  <a:cubicBezTo>
                    <a:pt x="29" y="23"/>
                    <a:pt x="29" y="23"/>
                    <a:pt x="29" y="23"/>
                  </a:cubicBezTo>
                  <a:cubicBezTo>
                    <a:pt x="9" y="96"/>
                    <a:pt x="9" y="96"/>
                    <a:pt x="9" y="96"/>
                  </a:cubicBezTo>
                  <a:cubicBezTo>
                    <a:pt x="29" y="96"/>
                    <a:pt x="29" y="96"/>
                    <a:pt x="29" y="96"/>
                  </a:cubicBezTo>
                  <a:cubicBezTo>
                    <a:pt x="29" y="154"/>
                    <a:pt x="29" y="154"/>
                    <a:pt x="29" y="154"/>
                  </a:cubicBezTo>
                  <a:cubicBezTo>
                    <a:pt x="29" y="159"/>
                    <a:pt x="33" y="162"/>
                    <a:pt x="37" y="162"/>
                  </a:cubicBezTo>
                  <a:cubicBezTo>
                    <a:pt x="41" y="162"/>
                    <a:pt x="44" y="159"/>
                    <a:pt x="44" y="154"/>
                  </a:cubicBezTo>
                  <a:cubicBezTo>
                    <a:pt x="44" y="96"/>
                    <a:pt x="44" y="96"/>
                    <a:pt x="44" y="96"/>
                  </a:cubicBezTo>
                  <a:cubicBezTo>
                    <a:pt x="49" y="96"/>
                    <a:pt x="49" y="96"/>
                    <a:pt x="49" y="96"/>
                  </a:cubicBezTo>
                  <a:cubicBezTo>
                    <a:pt x="49" y="154"/>
                    <a:pt x="49" y="154"/>
                    <a:pt x="49" y="154"/>
                  </a:cubicBezTo>
                  <a:cubicBezTo>
                    <a:pt x="49" y="159"/>
                    <a:pt x="52" y="162"/>
                    <a:pt x="56" y="162"/>
                  </a:cubicBezTo>
                  <a:cubicBezTo>
                    <a:pt x="60" y="162"/>
                    <a:pt x="64" y="159"/>
                    <a:pt x="64" y="154"/>
                  </a:cubicBezTo>
                  <a:cubicBezTo>
                    <a:pt x="64" y="96"/>
                    <a:pt x="64" y="96"/>
                    <a:pt x="64" y="96"/>
                  </a:cubicBezTo>
                  <a:cubicBezTo>
                    <a:pt x="83" y="96"/>
                    <a:pt x="83" y="96"/>
                    <a:pt x="83" y="96"/>
                  </a:cubicBezTo>
                  <a:cubicBezTo>
                    <a:pt x="63" y="23"/>
                    <a:pt x="63" y="23"/>
                    <a:pt x="63" y="23"/>
                  </a:cubicBezTo>
                  <a:cubicBezTo>
                    <a:pt x="64" y="23"/>
                    <a:pt x="64" y="23"/>
                    <a:pt x="64" y="23"/>
                  </a:cubicBezTo>
                  <a:cubicBezTo>
                    <a:pt x="65" y="23"/>
                    <a:pt x="65" y="23"/>
                    <a:pt x="65" y="23"/>
                  </a:cubicBezTo>
                  <a:cubicBezTo>
                    <a:pt x="79" y="64"/>
                    <a:pt x="79" y="64"/>
                    <a:pt x="79" y="64"/>
                  </a:cubicBezTo>
                  <a:cubicBezTo>
                    <a:pt x="80" y="67"/>
                    <a:pt x="84" y="69"/>
                    <a:pt x="87" y="68"/>
                  </a:cubicBezTo>
                  <a:cubicBezTo>
                    <a:pt x="91" y="67"/>
                    <a:pt x="92" y="63"/>
                    <a:pt x="91" y="6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en-US" sz="900" dirty="0">
                <a:latin typeface="+mj-lt"/>
                <a:cs typeface="Lato Light"/>
              </a:endParaRPr>
            </a:p>
          </p:txBody>
        </p:sp>
      </p:grpSp>
      <p:sp>
        <p:nvSpPr>
          <p:cNvPr id="56325" name="Content Placeholder 2"/>
          <p:cNvSpPr txBox="1">
            <a:spLocks/>
          </p:cNvSpPr>
          <p:nvPr/>
        </p:nvSpPr>
        <p:spPr bwMode="auto">
          <a:xfrm>
            <a:off x="6994525" y="1451769"/>
            <a:ext cx="1842294" cy="8278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3600">
                <a:solidFill>
                  <a:schemeClr val="tx1"/>
                </a:solidFill>
                <a:latin typeface="Lato Light" panose="020F0302020204030203" pitchFamily="34" charset="0"/>
                <a:ea typeface="MS PGothic" panose="020B0600070205080204" pitchFamily="34" charset="-128"/>
              </a:defRPr>
            </a:lvl1pPr>
            <a:lvl2pPr marL="742950" indent="-285750">
              <a:defRPr sz="3600">
                <a:solidFill>
                  <a:schemeClr val="tx1"/>
                </a:solidFill>
                <a:latin typeface="Lato Light" panose="020F0302020204030203" pitchFamily="34" charset="0"/>
                <a:ea typeface="MS PGothic" panose="020B0600070205080204" pitchFamily="34" charset="-128"/>
              </a:defRPr>
            </a:lvl2pPr>
            <a:lvl3pPr marL="1143000" indent="-228600">
              <a:defRPr sz="3600">
                <a:solidFill>
                  <a:schemeClr val="tx1"/>
                </a:solidFill>
                <a:latin typeface="Lato Light" panose="020F0302020204030203" pitchFamily="34" charset="0"/>
                <a:ea typeface="MS PGothic" panose="020B0600070205080204" pitchFamily="34" charset="-128"/>
              </a:defRPr>
            </a:lvl3pPr>
            <a:lvl4pPr marL="1600200" indent="-228600">
              <a:defRPr sz="3600">
                <a:solidFill>
                  <a:schemeClr val="tx1"/>
                </a:solidFill>
                <a:latin typeface="Lato Light" panose="020F0302020204030203" pitchFamily="34" charset="0"/>
                <a:ea typeface="MS PGothic" panose="020B0600070205080204" pitchFamily="34" charset="-128"/>
              </a:defRPr>
            </a:lvl4pPr>
            <a:lvl5pPr marL="2057400" indent="-228600">
              <a:defRPr sz="3600">
                <a:solidFill>
                  <a:schemeClr val="tx1"/>
                </a:solidFill>
                <a:latin typeface="Lato Light" panose="020F0302020204030203" pitchFamily="34" charset="0"/>
                <a:ea typeface="MS PGothic" panose="020B0600070205080204" pitchFamily="34" charset="-128"/>
              </a:defRPr>
            </a:lvl5pPr>
            <a:lvl6pPr marL="2514600" indent="-2286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6pPr>
            <a:lvl7pPr marL="2971800" indent="-2286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7pPr>
            <a:lvl8pPr marL="3429000" indent="-2286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8pPr>
            <a:lvl9pPr marL="3886200" indent="-2286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9pPr>
          </a:lstStyle>
          <a:p>
            <a:pPr defTabSz="457200">
              <a:spcBef>
                <a:spcPct val="20000"/>
              </a:spcBef>
            </a:pPr>
            <a:r>
              <a:rPr lang="en-US" altLang="es-MX">
                <a:latin typeface="+mj-lt"/>
              </a:rPr>
              <a:t>63%</a:t>
            </a:r>
          </a:p>
        </p:txBody>
      </p:sp>
      <p:sp>
        <p:nvSpPr>
          <p:cNvPr id="56326" name="Title 1"/>
          <p:cNvSpPr txBox="1">
            <a:spLocks/>
          </p:cNvSpPr>
          <p:nvPr/>
        </p:nvSpPr>
        <p:spPr bwMode="auto">
          <a:xfrm>
            <a:off x="7013575" y="1906588"/>
            <a:ext cx="1823244" cy="655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defRPr sz="3600">
                <a:solidFill>
                  <a:schemeClr val="tx1"/>
                </a:solidFill>
                <a:latin typeface="Lato Light" panose="020F0302020204030203" pitchFamily="34" charset="0"/>
                <a:ea typeface="MS PGothic" panose="020B0600070205080204" pitchFamily="34" charset="-128"/>
              </a:defRPr>
            </a:lvl1pPr>
            <a:lvl2pPr marL="742950" indent="-285750">
              <a:defRPr sz="3600">
                <a:solidFill>
                  <a:schemeClr val="tx1"/>
                </a:solidFill>
                <a:latin typeface="Lato Light" panose="020F0302020204030203" pitchFamily="34" charset="0"/>
                <a:ea typeface="MS PGothic" panose="020B0600070205080204" pitchFamily="34" charset="-128"/>
              </a:defRPr>
            </a:lvl2pPr>
            <a:lvl3pPr marL="1143000" indent="-228600">
              <a:defRPr sz="3600">
                <a:solidFill>
                  <a:schemeClr val="tx1"/>
                </a:solidFill>
                <a:latin typeface="Lato Light" panose="020F0302020204030203" pitchFamily="34" charset="0"/>
                <a:ea typeface="MS PGothic" panose="020B0600070205080204" pitchFamily="34" charset="-128"/>
              </a:defRPr>
            </a:lvl3pPr>
            <a:lvl4pPr marL="1600200" indent="-228600">
              <a:defRPr sz="3600">
                <a:solidFill>
                  <a:schemeClr val="tx1"/>
                </a:solidFill>
                <a:latin typeface="Lato Light" panose="020F0302020204030203" pitchFamily="34" charset="0"/>
                <a:ea typeface="MS PGothic" panose="020B0600070205080204" pitchFamily="34" charset="-128"/>
              </a:defRPr>
            </a:lvl4pPr>
            <a:lvl5pPr marL="2057400" indent="-228600">
              <a:defRPr sz="3600">
                <a:solidFill>
                  <a:schemeClr val="tx1"/>
                </a:solidFill>
                <a:latin typeface="Lato Light" panose="020F0302020204030203" pitchFamily="34" charset="0"/>
                <a:ea typeface="MS PGothic" panose="020B0600070205080204" pitchFamily="34" charset="-128"/>
              </a:defRPr>
            </a:lvl5pPr>
            <a:lvl6pPr marL="2514600" indent="-2286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6pPr>
            <a:lvl7pPr marL="2971800" indent="-2286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7pPr>
            <a:lvl8pPr marL="3429000" indent="-2286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8pPr>
            <a:lvl9pPr marL="3886200" indent="-2286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9pPr>
          </a:lstStyle>
          <a:p>
            <a:pPr defTabSz="457200"/>
            <a:r>
              <a:rPr lang="en-US" altLang="es-MX" sz="1400">
                <a:latin typeface="+mj-lt"/>
              </a:rPr>
              <a:t>Entrepreneurial activities differ </a:t>
            </a:r>
          </a:p>
        </p:txBody>
      </p:sp>
      <p:grpSp>
        <p:nvGrpSpPr>
          <p:cNvPr id="8" name="Group 7"/>
          <p:cNvGrpSpPr/>
          <p:nvPr/>
        </p:nvGrpSpPr>
        <p:grpSpPr>
          <a:xfrm>
            <a:off x="8836944" y="1614599"/>
            <a:ext cx="271737" cy="691338"/>
            <a:chOff x="18405530" y="4132667"/>
            <a:chExt cx="543473" cy="1382675"/>
          </a:xfrm>
          <a:solidFill>
            <a:srgbClr val="0E80C9"/>
          </a:solidFill>
        </p:grpSpPr>
        <p:sp>
          <p:nvSpPr>
            <p:cNvPr id="267" name="Freeform 12"/>
            <p:cNvSpPr>
              <a:spLocks/>
            </p:cNvSpPr>
            <p:nvPr/>
          </p:nvSpPr>
          <p:spPr bwMode="auto">
            <a:xfrm>
              <a:off x="18405530" y="4369022"/>
              <a:ext cx="543473" cy="1146320"/>
            </a:xfrm>
            <a:custGeom>
              <a:avLst/>
              <a:gdLst>
                <a:gd name="T0" fmla="*/ 59 w 78"/>
                <a:gd name="T1" fmla="*/ 0 h 164"/>
                <a:gd name="T2" fmla="*/ 20 w 78"/>
                <a:gd name="T3" fmla="*/ 0 h 164"/>
                <a:gd name="T4" fmla="*/ 0 w 78"/>
                <a:gd name="T5" fmla="*/ 16 h 164"/>
                <a:gd name="T6" fmla="*/ 0 w 78"/>
                <a:gd name="T7" fmla="*/ 16 h 164"/>
                <a:gd name="T8" fmla="*/ 0 w 78"/>
                <a:gd name="T9" fmla="*/ 19 h 164"/>
                <a:gd name="T10" fmla="*/ 0 w 78"/>
                <a:gd name="T11" fmla="*/ 74 h 164"/>
                <a:gd name="T12" fmla="*/ 7 w 78"/>
                <a:gd name="T13" fmla="*/ 80 h 164"/>
                <a:gd name="T14" fmla="*/ 13 w 78"/>
                <a:gd name="T15" fmla="*/ 74 h 164"/>
                <a:gd name="T16" fmla="*/ 13 w 78"/>
                <a:gd name="T17" fmla="*/ 26 h 164"/>
                <a:gd name="T18" fmla="*/ 19 w 78"/>
                <a:gd name="T19" fmla="*/ 26 h 164"/>
                <a:gd name="T20" fmla="*/ 19 w 78"/>
                <a:gd name="T21" fmla="*/ 72 h 164"/>
                <a:gd name="T22" fmla="*/ 19 w 78"/>
                <a:gd name="T23" fmla="*/ 73 h 164"/>
                <a:gd name="T24" fmla="*/ 19 w 78"/>
                <a:gd name="T25" fmla="*/ 154 h 164"/>
                <a:gd name="T26" fmla="*/ 28 w 78"/>
                <a:gd name="T27" fmla="*/ 164 h 164"/>
                <a:gd name="T28" fmla="*/ 37 w 78"/>
                <a:gd name="T29" fmla="*/ 154 h 164"/>
                <a:gd name="T30" fmla="*/ 37 w 78"/>
                <a:gd name="T31" fmla="*/ 83 h 164"/>
                <a:gd name="T32" fmla="*/ 41 w 78"/>
                <a:gd name="T33" fmla="*/ 83 h 164"/>
                <a:gd name="T34" fmla="*/ 41 w 78"/>
                <a:gd name="T35" fmla="*/ 154 h 164"/>
                <a:gd name="T36" fmla="*/ 50 w 78"/>
                <a:gd name="T37" fmla="*/ 164 h 164"/>
                <a:gd name="T38" fmla="*/ 59 w 78"/>
                <a:gd name="T39" fmla="*/ 154 h 164"/>
                <a:gd name="T40" fmla="*/ 59 w 78"/>
                <a:gd name="T41" fmla="*/ 72 h 164"/>
                <a:gd name="T42" fmla="*/ 59 w 78"/>
                <a:gd name="T43" fmla="*/ 71 h 164"/>
                <a:gd name="T44" fmla="*/ 59 w 78"/>
                <a:gd name="T45" fmla="*/ 26 h 164"/>
                <a:gd name="T46" fmla="*/ 64 w 78"/>
                <a:gd name="T47" fmla="*/ 26 h 164"/>
                <a:gd name="T48" fmla="*/ 64 w 78"/>
                <a:gd name="T49" fmla="*/ 74 h 164"/>
                <a:gd name="T50" fmla="*/ 71 w 78"/>
                <a:gd name="T51" fmla="*/ 80 h 164"/>
                <a:gd name="T52" fmla="*/ 78 w 78"/>
                <a:gd name="T53" fmla="*/ 74 h 164"/>
                <a:gd name="T54" fmla="*/ 78 w 78"/>
                <a:gd name="T55" fmla="*/ 19 h 164"/>
                <a:gd name="T56" fmla="*/ 78 w 78"/>
                <a:gd name="T57" fmla="*/ 16 h 164"/>
                <a:gd name="T58" fmla="*/ 78 w 78"/>
                <a:gd name="T59" fmla="*/ 15 h 164"/>
                <a:gd name="T60" fmla="*/ 59 w 78"/>
                <a:gd name="T6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8" h="164">
                  <a:moveTo>
                    <a:pt x="59" y="0"/>
                  </a:moveTo>
                  <a:cubicBezTo>
                    <a:pt x="20" y="0"/>
                    <a:pt x="20" y="0"/>
                    <a:pt x="20" y="0"/>
                  </a:cubicBezTo>
                  <a:cubicBezTo>
                    <a:pt x="6" y="0"/>
                    <a:pt x="0" y="12"/>
                    <a:pt x="0" y="16"/>
                  </a:cubicBezTo>
                  <a:cubicBezTo>
                    <a:pt x="0" y="16"/>
                    <a:pt x="0" y="16"/>
                    <a:pt x="0" y="16"/>
                  </a:cubicBezTo>
                  <a:cubicBezTo>
                    <a:pt x="0" y="19"/>
                    <a:pt x="0" y="19"/>
                    <a:pt x="0" y="19"/>
                  </a:cubicBezTo>
                  <a:cubicBezTo>
                    <a:pt x="0" y="74"/>
                    <a:pt x="0" y="74"/>
                    <a:pt x="0" y="74"/>
                  </a:cubicBezTo>
                  <a:cubicBezTo>
                    <a:pt x="0" y="77"/>
                    <a:pt x="3" y="80"/>
                    <a:pt x="7" y="80"/>
                  </a:cubicBezTo>
                  <a:cubicBezTo>
                    <a:pt x="10" y="80"/>
                    <a:pt x="13" y="77"/>
                    <a:pt x="13" y="74"/>
                  </a:cubicBezTo>
                  <a:cubicBezTo>
                    <a:pt x="13" y="26"/>
                    <a:pt x="13" y="26"/>
                    <a:pt x="13" y="26"/>
                  </a:cubicBezTo>
                  <a:cubicBezTo>
                    <a:pt x="19" y="26"/>
                    <a:pt x="19" y="26"/>
                    <a:pt x="19" y="26"/>
                  </a:cubicBezTo>
                  <a:cubicBezTo>
                    <a:pt x="19" y="72"/>
                    <a:pt x="19" y="72"/>
                    <a:pt x="19" y="72"/>
                  </a:cubicBezTo>
                  <a:cubicBezTo>
                    <a:pt x="19" y="72"/>
                    <a:pt x="19" y="73"/>
                    <a:pt x="19" y="73"/>
                  </a:cubicBezTo>
                  <a:cubicBezTo>
                    <a:pt x="19" y="154"/>
                    <a:pt x="19" y="154"/>
                    <a:pt x="19" y="154"/>
                  </a:cubicBezTo>
                  <a:cubicBezTo>
                    <a:pt x="19" y="159"/>
                    <a:pt x="23" y="164"/>
                    <a:pt x="28" y="164"/>
                  </a:cubicBezTo>
                  <a:cubicBezTo>
                    <a:pt x="33" y="164"/>
                    <a:pt x="37" y="159"/>
                    <a:pt x="37" y="154"/>
                  </a:cubicBezTo>
                  <a:cubicBezTo>
                    <a:pt x="37" y="83"/>
                    <a:pt x="37" y="83"/>
                    <a:pt x="37" y="83"/>
                  </a:cubicBezTo>
                  <a:cubicBezTo>
                    <a:pt x="41" y="83"/>
                    <a:pt x="41" y="83"/>
                    <a:pt x="41" y="83"/>
                  </a:cubicBezTo>
                  <a:cubicBezTo>
                    <a:pt x="41" y="154"/>
                    <a:pt x="41" y="154"/>
                    <a:pt x="41" y="154"/>
                  </a:cubicBezTo>
                  <a:cubicBezTo>
                    <a:pt x="41" y="159"/>
                    <a:pt x="45" y="164"/>
                    <a:pt x="50" y="164"/>
                  </a:cubicBezTo>
                  <a:cubicBezTo>
                    <a:pt x="55" y="164"/>
                    <a:pt x="59" y="159"/>
                    <a:pt x="59" y="154"/>
                  </a:cubicBezTo>
                  <a:cubicBezTo>
                    <a:pt x="59" y="72"/>
                    <a:pt x="59" y="72"/>
                    <a:pt x="59" y="72"/>
                  </a:cubicBezTo>
                  <a:cubicBezTo>
                    <a:pt x="59" y="71"/>
                    <a:pt x="59" y="71"/>
                    <a:pt x="59" y="71"/>
                  </a:cubicBezTo>
                  <a:cubicBezTo>
                    <a:pt x="59" y="26"/>
                    <a:pt x="59" y="26"/>
                    <a:pt x="59" y="26"/>
                  </a:cubicBezTo>
                  <a:cubicBezTo>
                    <a:pt x="64" y="26"/>
                    <a:pt x="64" y="26"/>
                    <a:pt x="64" y="26"/>
                  </a:cubicBezTo>
                  <a:cubicBezTo>
                    <a:pt x="64" y="74"/>
                    <a:pt x="64" y="74"/>
                    <a:pt x="64" y="74"/>
                  </a:cubicBezTo>
                  <a:cubicBezTo>
                    <a:pt x="64" y="77"/>
                    <a:pt x="67" y="80"/>
                    <a:pt x="71" y="80"/>
                  </a:cubicBezTo>
                  <a:cubicBezTo>
                    <a:pt x="75" y="80"/>
                    <a:pt x="78" y="77"/>
                    <a:pt x="78" y="74"/>
                  </a:cubicBezTo>
                  <a:cubicBezTo>
                    <a:pt x="78" y="19"/>
                    <a:pt x="78" y="19"/>
                    <a:pt x="78" y="19"/>
                  </a:cubicBezTo>
                  <a:cubicBezTo>
                    <a:pt x="78" y="16"/>
                    <a:pt x="78" y="16"/>
                    <a:pt x="78" y="16"/>
                  </a:cubicBezTo>
                  <a:cubicBezTo>
                    <a:pt x="78" y="15"/>
                    <a:pt x="78" y="15"/>
                    <a:pt x="78" y="15"/>
                  </a:cubicBezTo>
                  <a:cubicBezTo>
                    <a:pt x="78" y="10"/>
                    <a:pt x="72" y="0"/>
                    <a:pt x="59"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en-US" sz="900" dirty="0">
                <a:latin typeface="+mj-lt"/>
                <a:cs typeface="Lato Light"/>
              </a:endParaRPr>
            </a:p>
          </p:txBody>
        </p:sp>
        <p:sp>
          <p:nvSpPr>
            <p:cNvPr id="268" name="Oval 13"/>
            <p:cNvSpPr>
              <a:spLocks noChangeArrowheads="1"/>
            </p:cNvSpPr>
            <p:nvPr/>
          </p:nvSpPr>
          <p:spPr bwMode="auto">
            <a:xfrm>
              <a:off x="18570935" y="4132667"/>
              <a:ext cx="215618" cy="215675"/>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en-US" sz="900" dirty="0">
                <a:latin typeface="+mj-lt"/>
                <a:cs typeface="Lato Light"/>
              </a:endParaRPr>
            </a:p>
          </p:txBody>
        </p:sp>
      </p:grpSp>
      <p:sp>
        <p:nvSpPr>
          <p:cNvPr id="56328" name="Content Placeholder 2"/>
          <p:cNvSpPr txBox="1">
            <a:spLocks/>
          </p:cNvSpPr>
          <p:nvPr/>
        </p:nvSpPr>
        <p:spPr bwMode="auto">
          <a:xfrm>
            <a:off x="9214644" y="1451769"/>
            <a:ext cx="1842294" cy="8278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3600">
                <a:solidFill>
                  <a:schemeClr val="tx1"/>
                </a:solidFill>
                <a:latin typeface="Lato Light" panose="020F0302020204030203" pitchFamily="34" charset="0"/>
                <a:ea typeface="MS PGothic" panose="020B0600070205080204" pitchFamily="34" charset="-128"/>
              </a:defRPr>
            </a:lvl1pPr>
            <a:lvl2pPr marL="742950" indent="-285750">
              <a:defRPr sz="3600">
                <a:solidFill>
                  <a:schemeClr val="tx1"/>
                </a:solidFill>
                <a:latin typeface="Lato Light" panose="020F0302020204030203" pitchFamily="34" charset="0"/>
                <a:ea typeface="MS PGothic" panose="020B0600070205080204" pitchFamily="34" charset="-128"/>
              </a:defRPr>
            </a:lvl2pPr>
            <a:lvl3pPr marL="1143000" indent="-228600">
              <a:defRPr sz="3600">
                <a:solidFill>
                  <a:schemeClr val="tx1"/>
                </a:solidFill>
                <a:latin typeface="Lato Light" panose="020F0302020204030203" pitchFamily="34" charset="0"/>
                <a:ea typeface="MS PGothic" panose="020B0600070205080204" pitchFamily="34" charset="-128"/>
              </a:defRPr>
            </a:lvl3pPr>
            <a:lvl4pPr marL="1600200" indent="-228600">
              <a:defRPr sz="3600">
                <a:solidFill>
                  <a:schemeClr val="tx1"/>
                </a:solidFill>
                <a:latin typeface="Lato Light" panose="020F0302020204030203" pitchFamily="34" charset="0"/>
                <a:ea typeface="MS PGothic" panose="020B0600070205080204" pitchFamily="34" charset="-128"/>
              </a:defRPr>
            </a:lvl4pPr>
            <a:lvl5pPr marL="2057400" indent="-228600">
              <a:defRPr sz="3600">
                <a:solidFill>
                  <a:schemeClr val="tx1"/>
                </a:solidFill>
                <a:latin typeface="Lato Light" panose="020F0302020204030203" pitchFamily="34" charset="0"/>
                <a:ea typeface="MS PGothic" panose="020B0600070205080204" pitchFamily="34" charset="-128"/>
              </a:defRPr>
            </a:lvl5pPr>
            <a:lvl6pPr marL="2514600" indent="-2286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6pPr>
            <a:lvl7pPr marL="2971800" indent="-2286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7pPr>
            <a:lvl8pPr marL="3429000" indent="-2286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8pPr>
            <a:lvl9pPr marL="3886200" indent="-2286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9pPr>
          </a:lstStyle>
          <a:p>
            <a:pPr defTabSz="457200">
              <a:spcBef>
                <a:spcPct val="20000"/>
              </a:spcBef>
            </a:pPr>
            <a:r>
              <a:rPr lang="en-US" altLang="es-MX">
                <a:latin typeface="+mj-lt"/>
              </a:rPr>
              <a:t>37%</a:t>
            </a:r>
          </a:p>
        </p:txBody>
      </p:sp>
      <p:sp>
        <p:nvSpPr>
          <p:cNvPr id="56329" name="Title 1"/>
          <p:cNvSpPr txBox="1">
            <a:spLocks/>
          </p:cNvSpPr>
          <p:nvPr/>
        </p:nvSpPr>
        <p:spPr bwMode="auto">
          <a:xfrm>
            <a:off x="9214644" y="1906588"/>
            <a:ext cx="1823244" cy="655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defRPr sz="3600">
                <a:solidFill>
                  <a:schemeClr val="tx1"/>
                </a:solidFill>
                <a:latin typeface="Lato Light" panose="020F0302020204030203" pitchFamily="34" charset="0"/>
                <a:ea typeface="MS PGothic" panose="020B0600070205080204" pitchFamily="34" charset="-128"/>
              </a:defRPr>
            </a:lvl1pPr>
            <a:lvl2pPr marL="742950" indent="-285750">
              <a:defRPr sz="3600">
                <a:solidFill>
                  <a:schemeClr val="tx1"/>
                </a:solidFill>
                <a:latin typeface="Lato Light" panose="020F0302020204030203" pitchFamily="34" charset="0"/>
                <a:ea typeface="MS PGothic" panose="020B0600070205080204" pitchFamily="34" charset="-128"/>
              </a:defRPr>
            </a:lvl2pPr>
            <a:lvl3pPr marL="1143000" indent="-228600">
              <a:defRPr sz="3600">
                <a:solidFill>
                  <a:schemeClr val="tx1"/>
                </a:solidFill>
                <a:latin typeface="Lato Light" panose="020F0302020204030203" pitchFamily="34" charset="0"/>
                <a:ea typeface="MS PGothic" panose="020B0600070205080204" pitchFamily="34" charset="-128"/>
              </a:defRPr>
            </a:lvl3pPr>
            <a:lvl4pPr marL="1600200" indent="-228600">
              <a:defRPr sz="3600">
                <a:solidFill>
                  <a:schemeClr val="tx1"/>
                </a:solidFill>
                <a:latin typeface="Lato Light" panose="020F0302020204030203" pitchFamily="34" charset="0"/>
                <a:ea typeface="MS PGothic" panose="020B0600070205080204" pitchFamily="34" charset="-128"/>
              </a:defRPr>
            </a:lvl4pPr>
            <a:lvl5pPr marL="2057400" indent="-228600">
              <a:defRPr sz="3600">
                <a:solidFill>
                  <a:schemeClr val="tx1"/>
                </a:solidFill>
                <a:latin typeface="Lato Light" panose="020F0302020204030203" pitchFamily="34" charset="0"/>
                <a:ea typeface="MS PGothic" panose="020B0600070205080204" pitchFamily="34" charset="-128"/>
              </a:defRPr>
            </a:lvl5pPr>
            <a:lvl6pPr marL="2514600" indent="-2286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6pPr>
            <a:lvl7pPr marL="2971800" indent="-2286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7pPr>
            <a:lvl8pPr marL="3429000" indent="-2286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8pPr>
            <a:lvl9pPr marL="3886200" indent="-2286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9pPr>
          </a:lstStyle>
          <a:p>
            <a:pPr defTabSz="457200"/>
            <a:r>
              <a:rPr lang="en-US" altLang="es-MX" sz="1400">
                <a:latin typeface="+mj-lt"/>
              </a:rPr>
              <a:t>Entrepreneurial activities differ </a:t>
            </a:r>
          </a:p>
        </p:txBody>
      </p:sp>
      <p:sp>
        <p:nvSpPr>
          <p:cNvPr id="271" name="TextBox 270"/>
          <p:cNvSpPr txBox="1"/>
          <p:nvPr/>
        </p:nvSpPr>
        <p:spPr>
          <a:xfrm>
            <a:off x="10675938" y="2755900"/>
            <a:ext cx="524669" cy="303206"/>
          </a:xfrm>
          <a:prstGeom prst="rect">
            <a:avLst/>
          </a:prstGeom>
          <a:noFill/>
        </p:spPr>
        <p:txBody>
          <a:bodyPr lIns="91422" tIns="45711" rIns="91422" bIns="45711">
            <a:spAutoFit/>
          </a:bodyPr>
          <a:lstStyle/>
          <a:p>
            <a:pPr algn="r" defTabSz="914217">
              <a:lnSpc>
                <a:spcPts val="1700"/>
              </a:lnSpc>
              <a:defRPr/>
            </a:pPr>
            <a:r>
              <a:rPr lang="en-US" sz="1400" dirty="0">
                <a:solidFill>
                  <a:schemeClr val="tx1">
                    <a:lumMod val="65000"/>
                    <a:lumOff val="35000"/>
                  </a:schemeClr>
                </a:solidFill>
                <a:latin typeface="+mj-lt"/>
                <a:cs typeface="Lato Light"/>
              </a:rPr>
              <a:t>90%</a:t>
            </a:r>
          </a:p>
        </p:txBody>
      </p:sp>
      <p:sp>
        <p:nvSpPr>
          <p:cNvPr id="272" name="TextBox 271"/>
          <p:cNvSpPr txBox="1"/>
          <p:nvPr/>
        </p:nvSpPr>
        <p:spPr>
          <a:xfrm>
            <a:off x="10675938" y="3344863"/>
            <a:ext cx="524669" cy="303206"/>
          </a:xfrm>
          <a:prstGeom prst="rect">
            <a:avLst/>
          </a:prstGeom>
          <a:noFill/>
        </p:spPr>
        <p:txBody>
          <a:bodyPr lIns="91422" tIns="45711" rIns="91422" bIns="45711">
            <a:spAutoFit/>
          </a:bodyPr>
          <a:lstStyle/>
          <a:p>
            <a:pPr algn="r" defTabSz="914217">
              <a:lnSpc>
                <a:spcPts val="1700"/>
              </a:lnSpc>
              <a:defRPr/>
            </a:pPr>
            <a:r>
              <a:rPr lang="en-US" sz="1400" dirty="0">
                <a:solidFill>
                  <a:schemeClr val="tx1">
                    <a:lumMod val="65000"/>
                    <a:lumOff val="35000"/>
                  </a:schemeClr>
                </a:solidFill>
                <a:latin typeface="+mj-lt"/>
                <a:cs typeface="Lato Light"/>
              </a:rPr>
              <a:t>30%</a:t>
            </a:r>
          </a:p>
        </p:txBody>
      </p:sp>
      <p:sp>
        <p:nvSpPr>
          <p:cNvPr id="273" name="TextBox 272"/>
          <p:cNvSpPr txBox="1"/>
          <p:nvPr/>
        </p:nvSpPr>
        <p:spPr>
          <a:xfrm>
            <a:off x="10675938" y="3933825"/>
            <a:ext cx="524669" cy="303206"/>
          </a:xfrm>
          <a:prstGeom prst="rect">
            <a:avLst/>
          </a:prstGeom>
          <a:noFill/>
        </p:spPr>
        <p:txBody>
          <a:bodyPr lIns="91422" tIns="45711" rIns="91422" bIns="45711">
            <a:spAutoFit/>
          </a:bodyPr>
          <a:lstStyle/>
          <a:p>
            <a:pPr algn="r" defTabSz="914217">
              <a:lnSpc>
                <a:spcPts val="1700"/>
              </a:lnSpc>
              <a:defRPr/>
            </a:pPr>
            <a:r>
              <a:rPr lang="en-US" sz="1400" dirty="0">
                <a:solidFill>
                  <a:schemeClr val="tx1">
                    <a:lumMod val="65000"/>
                    <a:lumOff val="35000"/>
                  </a:schemeClr>
                </a:solidFill>
                <a:latin typeface="+mj-lt"/>
                <a:cs typeface="Lato Light"/>
              </a:rPr>
              <a:t>70%</a:t>
            </a:r>
          </a:p>
        </p:txBody>
      </p:sp>
      <p:sp>
        <p:nvSpPr>
          <p:cNvPr id="274" name="TextBox 273"/>
          <p:cNvSpPr txBox="1"/>
          <p:nvPr/>
        </p:nvSpPr>
        <p:spPr>
          <a:xfrm>
            <a:off x="10675938" y="4522788"/>
            <a:ext cx="524669" cy="303206"/>
          </a:xfrm>
          <a:prstGeom prst="rect">
            <a:avLst/>
          </a:prstGeom>
          <a:noFill/>
        </p:spPr>
        <p:txBody>
          <a:bodyPr lIns="91422" tIns="45711" rIns="91422" bIns="45711">
            <a:spAutoFit/>
          </a:bodyPr>
          <a:lstStyle/>
          <a:p>
            <a:pPr algn="r" defTabSz="914217">
              <a:lnSpc>
                <a:spcPts val="1700"/>
              </a:lnSpc>
              <a:defRPr/>
            </a:pPr>
            <a:r>
              <a:rPr lang="en-US" sz="1400" dirty="0">
                <a:solidFill>
                  <a:schemeClr val="tx1">
                    <a:lumMod val="65000"/>
                    <a:lumOff val="35000"/>
                  </a:schemeClr>
                </a:solidFill>
                <a:latin typeface="+mj-lt"/>
                <a:cs typeface="Lato Light"/>
              </a:rPr>
              <a:t>50%</a:t>
            </a:r>
          </a:p>
        </p:txBody>
      </p:sp>
      <p:sp>
        <p:nvSpPr>
          <p:cNvPr id="283" name="TextBox 282"/>
          <p:cNvSpPr txBox="1"/>
          <p:nvPr/>
        </p:nvSpPr>
        <p:spPr>
          <a:xfrm>
            <a:off x="10675938" y="5087938"/>
            <a:ext cx="524669" cy="303206"/>
          </a:xfrm>
          <a:prstGeom prst="rect">
            <a:avLst/>
          </a:prstGeom>
          <a:noFill/>
        </p:spPr>
        <p:txBody>
          <a:bodyPr lIns="91422" tIns="45711" rIns="91422" bIns="45711">
            <a:spAutoFit/>
          </a:bodyPr>
          <a:lstStyle/>
          <a:p>
            <a:pPr algn="r" defTabSz="914217">
              <a:lnSpc>
                <a:spcPts val="1700"/>
              </a:lnSpc>
              <a:defRPr/>
            </a:pPr>
            <a:r>
              <a:rPr lang="en-US" sz="1400" dirty="0">
                <a:solidFill>
                  <a:schemeClr val="tx1">
                    <a:lumMod val="65000"/>
                    <a:lumOff val="35000"/>
                  </a:schemeClr>
                </a:solidFill>
                <a:latin typeface="+mj-lt"/>
                <a:cs typeface="Lato Light"/>
              </a:rPr>
              <a:t>80%</a:t>
            </a:r>
          </a:p>
        </p:txBody>
      </p:sp>
      <p:sp>
        <p:nvSpPr>
          <p:cNvPr id="284" name="TextBox 283"/>
          <p:cNvSpPr txBox="1"/>
          <p:nvPr/>
        </p:nvSpPr>
        <p:spPr>
          <a:xfrm>
            <a:off x="6546057" y="2755900"/>
            <a:ext cx="4129881" cy="303206"/>
          </a:xfrm>
          <a:prstGeom prst="rect">
            <a:avLst/>
          </a:prstGeom>
          <a:noFill/>
        </p:spPr>
        <p:txBody>
          <a:bodyPr lIns="91422" tIns="45711" rIns="91422" bIns="45711">
            <a:spAutoFit/>
          </a:bodyPr>
          <a:lstStyle/>
          <a:p>
            <a:pPr defTabSz="914217">
              <a:lnSpc>
                <a:spcPts val="1700"/>
              </a:lnSpc>
              <a:defRPr/>
            </a:pPr>
            <a:r>
              <a:rPr lang="en-US" sz="1400" dirty="0">
                <a:solidFill>
                  <a:schemeClr val="tx1">
                    <a:lumMod val="65000"/>
                    <a:lumOff val="35000"/>
                  </a:schemeClr>
                </a:solidFill>
                <a:latin typeface="+mj-lt"/>
                <a:cs typeface="Lato Light"/>
              </a:rPr>
              <a:t>Result Number One</a:t>
            </a:r>
          </a:p>
        </p:txBody>
      </p:sp>
      <p:sp>
        <p:nvSpPr>
          <p:cNvPr id="285" name="Rectangle 284"/>
          <p:cNvSpPr/>
          <p:nvPr/>
        </p:nvSpPr>
        <p:spPr>
          <a:xfrm>
            <a:off x="6591300" y="3068638"/>
            <a:ext cx="4609307" cy="50800"/>
          </a:xfrm>
          <a:prstGeom prst="rect">
            <a:avLst/>
          </a:prstGeom>
          <a:solidFill>
            <a:schemeClr val="tx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91422" tIns="45711" rIns="91422" bIns="45711" anchor="ctr"/>
          <a:lstStyle/>
          <a:p>
            <a:pPr algn="ctr" defTabSz="914217">
              <a:defRPr/>
            </a:pPr>
            <a:endParaRPr lang="en-US" sz="900">
              <a:solidFill>
                <a:schemeClr val="tx1">
                  <a:lumMod val="65000"/>
                  <a:lumOff val="35000"/>
                </a:schemeClr>
              </a:solidFill>
              <a:latin typeface="+mj-lt"/>
              <a:cs typeface="Lato Light"/>
            </a:endParaRPr>
          </a:p>
        </p:txBody>
      </p:sp>
      <p:sp>
        <p:nvSpPr>
          <p:cNvPr id="286" name="Rectangle 285"/>
          <p:cNvSpPr/>
          <p:nvPr/>
        </p:nvSpPr>
        <p:spPr>
          <a:xfrm>
            <a:off x="6591300" y="3071813"/>
            <a:ext cx="4287044" cy="47625"/>
          </a:xfrm>
          <a:prstGeom prst="rect">
            <a:avLst/>
          </a:prstGeom>
          <a:solidFill>
            <a:srgbClr val="A75211"/>
          </a:solidFill>
          <a:ln>
            <a:noFill/>
          </a:ln>
        </p:spPr>
        <p:style>
          <a:lnRef idx="2">
            <a:schemeClr val="accent1">
              <a:shade val="50000"/>
            </a:schemeClr>
          </a:lnRef>
          <a:fillRef idx="1">
            <a:schemeClr val="accent1"/>
          </a:fillRef>
          <a:effectRef idx="0">
            <a:schemeClr val="accent1"/>
          </a:effectRef>
          <a:fontRef idx="minor">
            <a:schemeClr val="lt1"/>
          </a:fontRef>
        </p:style>
        <p:txBody>
          <a:bodyPr lIns="91422" tIns="45711" rIns="91422" bIns="45711" anchor="ctr"/>
          <a:lstStyle/>
          <a:p>
            <a:pPr algn="ctr" defTabSz="914217">
              <a:defRPr/>
            </a:pPr>
            <a:endParaRPr lang="en-US" sz="900">
              <a:solidFill>
                <a:schemeClr val="tx1">
                  <a:lumMod val="65000"/>
                  <a:lumOff val="35000"/>
                </a:schemeClr>
              </a:solidFill>
              <a:latin typeface="+mj-lt"/>
              <a:cs typeface="Lato Light"/>
            </a:endParaRPr>
          </a:p>
        </p:txBody>
      </p:sp>
      <p:sp>
        <p:nvSpPr>
          <p:cNvPr id="287" name="Rectangle 286"/>
          <p:cNvSpPr/>
          <p:nvPr/>
        </p:nvSpPr>
        <p:spPr>
          <a:xfrm>
            <a:off x="6591300" y="3657600"/>
            <a:ext cx="4609307" cy="50800"/>
          </a:xfrm>
          <a:prstGeom prst="rect">
            <a:avLst/>
          </a:prstGeom>
          <a:solidFill>
            <a:schemeClr val="tx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91422" tIns="45711" rIns="91422" bIns="45711" anchor="ctr"/>
          <a:lstStyle/>
          <a:p>
            <a:pPr algn="ctr" defTabSz="914217">
              <a:defRPr/>
            </a:pPr>
            <a:endParaRPr lang="en-US" sz="900">
              <a:solidFill>
                <a:schemeClr val="tx1">
                  <a:lumMod val="65000"/>
                  <a:lumOff val="35000"/>
                </a:schemeClr>
              </a:solidFill>
              <a:latin typeface="+mj-lt"/>
              <a:cs typeface="Lato Light"/>
            </a:endParaRPr>
          </a:p>
        </p:txBody>
      </p:sp>
      <p:sp>
        <p:nvSpPr>
          <p:cNvPr id="288" name="Rectangle 287"/>
          <p:cNvSpPr/>
          <p:nvPr/>
        </p:nvSpPr>
        <p:spPr>
          <a:xfrm>
            <a:off x="6591300" y="3655219"/>
            <a:ext cx="1042988" cy="53181"/>
          </a:xfrm>
          <a:prstGeom prst="rect">
            <a:avLst/>
          </a:prstGeom>
          <a:solidFill>
            <a:srgbClr val="C78322"/>
          </a:solidFill>
          <a:ln>
            <a:noFill/>
          </a:ln>
        </p:spPr>
        <p:style>
          <a:lnRef idx="2">
            <a:schemeClr val="accent1">
              <a:shade val="50000"/>
            </a:schemeClr>
          </a:lnRef>
          <a:fillRef idx="1">
            <a:schemeClr val="accent1"/>
          </a:fillRef>
          <a:effectRef idx="0">
            <a:schemeClr val="accent1"/>
          </a:effectRef>
          <a:fontRef idx="minor">
            <a:schemeClr val="lt1"/>
          </a:fontRef>
        </p:style>
        <p:txBody>
          <a:bodyPr lIns="91422" tIns="45711" rIns="91422" bIns="45711" anchor="ctr"/>
          <a:lstStyle/>
          <a:p>
            <a:pPr algn="ctr" defTabSz="914217">
              <a:defRPr/>
            </a:pPr>
            <a:endParaRPr lang="en-US" sz="900">
              <a:solidFill>
                <a:schemeClr val="tx1">
                  <a:lumMod val="65000"/>
                  <a:lumOff val="35000"/>
                </a:schemeClr>
              </a:solidFill>
              <a:latin typeface="+mj-lt"/>
              <a:cs typeface="Lato Light"/>
            </a:endParaRPr>
          </a:p>
        </p:txBody>
      </p:sp>
      <p:sp>
        <p:nvSpPr>
          <p:cNvPr id="289" name="TextBox 288"/>
          <p:cNvSpPr txBox="1"/>
          <p:nvPr/>
        </p:nvSpPr>
        <p:spPr>
          <a:xfrm>
            <a:off x="6546057" y="3344863"/>
            <a:ext cx="4129881" cy="303206"/>
          </a:xfrm>
          <a:prstGeom prst="rect">
            <a:avLst/>
          </a:prstGeom>
          <a:noFill/>
        </p:spPr>
        <p:txBody>
          <a:bodyPr lIns="91422" tIns="45711" rIns="91422" bIns="45711">
            <a:spAutoFit/>
          </a:bodyPr>
          <a:lstStyle/>
          <a:p>
            <a:pPr defTabSz="914217">
              <a:lnSpc>
                <a:spcPts val="1700"/>
              </a:lnSpc>
              <a:defRPr/>
            </a:pPr>
            <a:r>
              <a:rPr lang="en-US" sz="1400" dirty="0">
                <a:solidFill>
                  <a:schemeClr val="tx1">
                    <a:lumMod val="65000"/>
                    <a:lumOff val="35000"/>
                  </a:schemeClr>
                </a:solidFill>
                <a:latin typeface="+mj-lt"/>
                <a:cs typeface="Lato Light"/>
              </a:rPr>
              <a:t>Result Number Two</a:t>
            </a:r>
          </a:p>
        </p:txBody>
      </p:sp>
      <p:sp>
        <p:nvSpPr>
          <p:cNvPr id="290" name="Rectangle 289"/>
          <p:cNvSpPr/>
          <p:nvPr/>
        </p:nvSpPr>
        <p:spPr>
          <a:xfrm>
            <a:off x="6591300" y="4246563"/>
            <a:ext cx="4609307" cy="50800"/>
          </a:xfrm>
          <a:prstGeom prst="rect">
            <a:avLst/>
          </a:prstGeom>
          <a:solidFill>
            <a:schemeClr val="tx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91422" tIns="45711" rIns="91422" bIns="45711" anchor="ctr"/>
          <a:lstStyle/>
          <a:p>
            <a:pPr algn="ctr" defTabSz="914217">
              <a:defRPr/>
            </a:pPr>
            <a:endParaRPr lang="en-US" sz="900">
              <a:solidFill>
                <a:schemeClr val="tx1">
                  <a:lumMod val="65000"/>
                  <a:lumOff val="35000"/>
                </a:schemeClr>
              </a:solidFill>
              <a:latin typeface="+mj-lt"/>
              <a:cs typeface="Lato Light"/>
            </a:endParaRPr>
          </a:p>
        </p:txBody>
      </p:sp>
      <p:sp>
        <p:nvSpPr>
          <p:cNvPr id="291" name="Rectangle 290"/>
          <p:cNvSpPr/>
          <p:nvPr/>
        </p:nvSpPr>
        <p:spPr>
          <a:xfrm>
            <a:off x="6591300" y="4244182"/>
            <a:ext cx="3353594" cy="53181"/>
          </a:xfrm>
          <a:prstGeom prst="rect">
            <a:avLst/>
          </a:prstGeom>
          <a:solidFill>
            <a:srgbClr val="324436"/>
          </a:solidFill>
          <a:ln>
            <a:noFill/>
          </a:ln>
        </p:spPr>
        <p:style>
          <a:lnRef idx="2">
            <a:schemeClr val="accent1">
              <a:shade val="50000"/>
            </a:schemeClr>
          </a:lnRef>
          <a:fillRef idx="1">
            <a:schemeClr val="accent1"/>
          </a:fillRef>
          <a:effectRef idx="0">
            <a:schemeClr val="accent1"/>
          </a:effectRef>
          <a:fontRef idx="minor">
            <a:schemeClr val="lt1"/>
          </a:fontRef>
        </p:style>
        <p:txBody>
          <a:bodyPr lIns="91422" tIns="45711" rIns="91422" bIns="45711" anchor="ctr"/>
          <a:lstStyle/>
          <a:p>
            <a:pPr algn="ctr" defTabSz="914217">
              <a:defRPr/>
            </a:pPr>
            <a:endParaRPr lang="en-US" sz="900">
              <a:solidFill>
                <a:schemeClr val="tx1">
                  <a:lumMod val="65000"/>
                  <a:lumOff val="35000"/>
                </a:schemeClr>
              </a:solidFill>
              <a:latin typeface="+mj-lt"/>
              <a:cs typeface="Lato Light"/>
            </a:endParaRPr>
          </a:p>
        </p:txBody>
      </p:sp>
      <p:sp>
        <p:nvSpPr>
          <p:cNvPr id="292" name="TextBox 291"/>
          <p:cNvSpPr txBox="1"/>
          <p:nvPr/>
        </p:nvSpPr>
        <p:spPr>
          <a:xfrm>
            <a:off x="6546057" y="3884613"/>
            <a:ext cx="4129881" cy="303206"/>
          </a:xfrm>
          <a:prstGeom prst="rect">
            <a:avLst/>
          </a:prstGeom>
          <a:noFill/>
        </p:spPr>
        <p:txBody>
          <a:bodyPr lIns="91422" tIns="45711" rIns="91422" bIns="45711">
            <a:spAutoFit/>
          </a:bodyPr>
          <a:lstStyle/>
          <a:p>
            <a:pPr defTabSz="914217">
              <a:lnSpc>
                <a:spcPts val="1700"/>
              </a:lnSpc>
              <a:defRPr/>
            </a:pPr>
            <a:r>
              <a:rPr lang="en-US" sz="1400" dirty="0">
                <a:solidFill>
                  <a:schemeClr val="tx1">
                    <a:lumMod val="65000"/>
                    <a:lumOff val="35000"/>
                  </a:schemeClr>
                </a:solidFill>
                <a:latin typeface="+mj-lt"/>
                <a:cs typeface="Lato Light"/>
              </a:rPr>
              <a:t>Result Number Three</a:t>
            </a:r>
          </a:p>
        </p:txBody>
      </p:sp>
      <p:sp>
        <p:nvSpPr>
          <p:cNvPr id="293" name="Rectangle 292"/>
          <p:cNvSpPr/>
          <p:nvPr/>
        </p:nvSpPr>
        <p:spPr>
          <a:xfrm>
            <a:off x="6591300" y="4835525"/>
            <a:ext cx="4609307" cy="50800"/>
          </a:xfrm>
          <a:prstGeom prst="rect">
            <a:avLst/>
          </a:prstGeom>
          <a:solidFill>
            <a:schemeClr val="tx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91422" tIns="45711" rIns="91422" bIns="45711" anchor="ctr"/>
          <a:lstStyle/>
          <a:p>
            <a:pPr algn="ctr" defTabSz="914217">
              <a:defRPr/>
            </a:pPr>
            <a:endParaRPr lang="en-US" sz="900">
              <a:solidFill>
                <a:schemeClr val="tx1">
                  <a:lumMod val="65000"/>
                  <a:lumOff val="35000"/>
                </a:schemeClr>
              </a:solidFill>
              <a:latin typeface="+mj-lt"/>
              <a:cs typeface="Lato Light"/>
            </a:endParaRPr>
          </a:p>
        </p:txBody>
      </p:sp>
      <p:sp>
        <p:nvSpPr>
          <p:cNvPr id="294" name="Rectangle 293"/>
          <p:cNvSpPr/>
          <p:nvPr/>
        </p:nvSpPr>
        <p:spPr>
          <a:xfrm>
            <a:off x="6591300" y="4840288"/>
            <a:ext cx="1781175" cy="46038"/>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91422" tIns="45711" rIns="91422" bIns="45711" anchor="ctr"/>
          <a:lstStyle/>
          <a:p>
            <a:pPr algn="ctr" defTabSz="914217">
              <a:defRPr/>
            </a:pPr>
            <a:endParaRPr lang="en-US" sz="900">
              <a:solidFill>
                <a:schemeClr val="tx1">
                  <a:lumMod val="65000"/>
                  <a:lumOff val="35000"/>
                </a:schemeClr>
              </a:solidFill>
              <a:latin typeface="+mj-lt"/>
              <a:cs typeface="Lato Light"/>
            </a:endParaRPr>
          </a:p>
        </p:txBody>
      </p:sp>
      <p:sp>
        <p:nvSpPr>
          <p:cNvPr id="295" name="TextBox 294"/>
          <p:cNvSpPr txBox="1"/>
          <p:nvPr/>
        </p:nvSpPr>
        <p:spPr>
          <a:xfrm>
            <a:off x="6546057" y="4472782"/>
            <a:ext cx="4129881" cy="303206"/>
          </a:xfrm>
          <a:prstGeom prst="rect">
            <a:avLst/>
          </a:prstGeom>
          <a:noFill/>
        </p:spPr>
        <p:txBody>
          <a:bodyPr lIns="91422" tIns="45711" rIns="91422" bIns="45711">
            <a:spAutoFit/>
          </a:bodyPr>
          <a:lstStyle/>
          <a:p>
            <a:pPr defTabSz="914217">
              <a:lnSpc>
                <a:spcPts val="1700"/>
              </a:lnSpc>
              <a:defRPr/>
            </a:pPr>
            <a:r>
              <a:rPr lang="en-US" sz="1400" dirty="0">
                <a:solidFill>
                  <a:schemeClr val="tx1">
                    <a:lumMod val="65000"/>
                    <a:lumOff val="35000"/>
                  </a:schemeClr>
                </a:solidFill>
                <a:latin typeface="+mj-lt"/>
                <a:cs typeface="Lato Light"/>
              </a:rPr>
              <a:t>Result Number Four</a:t>
            </a:r>
          </a:p>
        </p:txBody>
      </p:sp>
      <p:sp>
        <p:nvSpPr>
          <p:cNvPr id="296" name="Rectangle 295"/>
          <p:cNvSpPr/>
          <p:nvPr/>
        </p:nvSpPr>
        <p:spPr>
          <a:xfrm>
            <a:off x="6591300" y="5401469"/>
            <a:ext cx="4609307" cy="50006"/>
          </a:xfrm>
          <a:prstGeom prst="rect">
            <a:avLst/>
          </a:prstGeom>
          <a:solidFill>
            <a:schemeClr val="tx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91422" tIns="45711" rIns="91422" bIns="45711" anchor="ctr"/>
          <a:lstStyle/>
          <a:p>
            <a:pPr algn="ctr" defTabSz="914217">
              <a:defRPr/>
            </a:pPr>
            <a:endParaRPr lang="en-US" sz="900">
              <a:solidFill>
                <a:schemeClr val="tx1">
                  <a:lumMod val="65000"/>
                  <a:lumOff val="35000"/>
                </a:schemeClr>
              </a:solidFill>
              <a:latin typeface="+mj-lt"/>
              <a:cs typeface="Lato Light"/>
            </a:endParaRPr>
          </a:p>
        </p:txBody>
      </p:sp>
      <p:sp>
        <p:nvSpPr>
          <p:cNvPr id="297" name="Rectangle 296"/>
          <p:cNvSpPr/>
          <p:nvPr/>
        </p:nvSpPr>
        <p:spPr>
          <a:xfrm>
            <a:off x="6591300" y="5398294"/>
            <a:ext cx="3978275" cy="53181"/>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lIns="91422" tIns="45711" rIns="91422" bIns="45711" anchor="ctr"/>
          <a:lstStyle/>
          <a:p>
            <a:pPr algn="ctr" defTabSz="914217">
              <a:defRPr/>
            </a:pPr>
            <a:endParaRPr lang="en-US" sz="900">
              <a:solidFill>
                <a:schemeClr val="tx1">
                  <a:lumMod val="65000"/>
                  <a:lumOff val="35000"/>
                </a:schemeClr>
              </a:solidFill>
              <a:latin typeface="+mj-lt"/>
              <a:cs typeface="Lato Light"/>
            </a:endParaRPr>
          </a:p>
        </p:txBody>
      </p:sp>
      <p:sp>
        <p:nvSpPr>
          <p:cNvPr id="298" name="TextBox 297"/>
          <p:cNvSpPr txBox="1"/>
          <p:nvPr/>
        </p:nvSpPr>
        <p:spPr>
          <a:xfrm>
            <a:off x="6546057" y="5087938"/>
            <a:ext cx="3189288" cy="303206"/>
          </a:xfrm>
          <a:prstGeom prst="rect">
            <a:avLst/>
          </a:prstGeom>
          <a:noFill/>
        </p:spPr>
        <p:txBody>
          <a:bodyPr lIns="91422" tIns="45711" rIns="91422" bIns="45711">
            <a:spAutoFit/>
          </a:bodyPr>
          <a:lstStyle/>
          <a:p>
            <a:pPr defTabSz="914217">
              <a:lnSpc>
                <a:spcPts val="1700"/>
              </a:lnSpc>
              <a:defRPr/>
            </a:pPr>
            <a:r>
              <a:rPr lang="en-US" sz="1400" dirty="0">
                <a:solidFill>
                  <a:schemeClr val="tx1">
                    <a:lumMod val="65000"/>
                    <a:lumOff val="35000"/>
                  </a:schemeClr>
                </a:solidFill>
                <a:latin typeface="+mj-lt"/>
                <a:cs typeface="Lato Light"/>
              </a:rPr>
              <a:t>Result Number Five</a:t>
            </a:r>
          </a:p>
        </p:txBody>
      </p:sp>
      <p:cxnSp>
        <p:nvCxnSpPr>
          <p:cNvPr id="255" name="Straight Connector 254"/>
          <p:cNvCxnSpPr/>
          <p:nvPr/>
        </p:nvCxnSpPr>
        <p:spPr>
          <a:xfrm rot="5400000">
            <a:off x="928779" y="874172"/>
            <a:ext cx="0" cy="656431"/>
          </a:xfrm>
          <a:prstGeom prst="line">
            <a:avLst/>
          </a:prstGeom>
          <a:ln w="38100" cmpd="sng">
            <a:solidFill>
              <a:schemeClr val="accent3"/>
            </a:solidFill>
          </a:ln>
        </p:spPr>
        <p:style>
          <a:lnRef idx="2">
            <a:schemeClr val="accent1"/>
          </a:lnRef>
          <a:fillRef idx="0">
            <a:schemeClr val="accent1"/>
          </a:fillRef>
          <a:effectRef idx="1">
            <a:schemeClr val="accent1"/>
          </a:effectRef>
          <a:fontRef idx="minor">
            <a:schemeClr val="tx1"/>
          </a:fontRef>
        </p:style>
      </p:cxnSp>
      <p:sp>
        <p:nvSpPr>
          <p:cNvPr id="56354" name="TextBox 255"/>
          <p:cNvSpPr txBox="1">
            <a:spLocks noChangeArrowheads="1"/>
          </p:cNvSpPr>
          <p:nvPr/>
        </p:nvSpPr>
        <p:spPr bwMode="auto">
          <a:xfrm>
            <a:off x="5186" y="435381"/>
            <a:ext cx="4074705" cy="507831"/>
          </a:xfrm>
          <a:prstGeom prst="rect">
            <a:avLst/>
          </a:prstGeom>
          <a:solidFill>
            <a:srgbClr val="405645"/>
          </a:solidFill>
          <a:ln>
            <a:noFill/>
          </a:ln>
        </p:spPr>
        <p:txBody>
          <a:bodyPr wrap="none">
            <a:spAutoFit/>
          </a:bodyPr>
          <a:lstStyle>
            <a:lvl1pPr>
              <a:defRPr sz="3600">
                <a:solidFill>
                  <a:schemeClr val="tx1"/>
                </a:solidFill>
                <a:latin typeface="Lato Light" panose="020F0302020204030203" pitchFamily="34" charset="0"/>
                <a:ea typeface="MS PGothic" panose="020B0600070205080204" pitchFamily="34" charset="-128"/>
              </a:defRPr>
            </a:lvl1pPr>
            <a:lvl2pPr marL="742950" indent="-285750">
              <a:defRPr sz="3600">
                <a:solidFill>
                  <a:schemeClr val="tx1"/>
                </a:solidFill>
                <a:latin typeface="Lato Light" panose="020F0302020204030203" pitchFamily="34" charset="0"/>
                <a:ea typeface="MS PGothic" panose="020B0600070205080204" pitchFamily="34" charset="-128"/>
              </a:defRPr>
            </a:lvl2pPr>
            <a:lvl3pPr marL="1143000" indent="-228600">
              <a:defRPr sz="3600">
                <a:solidFill>
                  <a:schemeClr val="tx1"/>
                </a:solidFill>
                <a:latin typeface="Lato Light" panose="020F0302020204030203" pitchFamily="34" charset="0"/>
                <a:ea typeface="MS PGothic" panose="020B0600070205080204" pitchFamily="34" charset="-128"/>
              </a:defRPr>
            </a:lvl3pPr>
            <a:lvl4pPr marL="1600200" indent="-228600">
              <a:defRPr sz="3600">
                <a:solidFill>
                  <a:schemeClr val="tx1"/>
                </a:solidFill>
                <a:latin typeface="Lato Light" panose="020F0302020204030203" pitchFamily="34" charset="0"/>
                <a:ea typeface="MS PGothic" panose="020B0600070205080204" pitchFamily="34" charset="-128"/>
              </a:defRPr>
            </a:lvl4pPr>
            <a:lvl5pPr marL="2057400" indent="-228600">
              <a:defRPr sz="3600">
                <a:solidFill>
                  <a:schemeClr val="tx1"/>
                </a:solidFill>
                <a:latin typeface="Lato Light" panose="020F0302020204030203" pitchFamily="34" charset="0"/>
                <a:ea typeface="MS PGothic" panose="020B0600070205080204" pitchFamily="34" charset="-128"/>
              </a:defRPr>
            </a:lvl5pPr>
            <a:lvl6pPr marL="25146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6pPr>
            <a:lvl7pPr marL="29718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7pPr>
            <a:lvl8pPr marL="34290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8pPr>
            <a:lvl9pPr marL="38862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9pPr>
          </a:lstStyle>
          <a:p>
            <a:pPr>
              <a:lnSpc>
                <a:spcPct val="90000"/>
              </a:lnSpc>
            </a:pPr>
            <a:r>
              <a:rPr lang="en-US" altLang="es-MX" sz="3000" dirty="0">
                <a:solidFill>
                  <a:schemeClr val="bg1"/>
                </a:solidFill>
                <a:latin typeface="+mj-lt"/>
              </a:rPr>
              <a:t>United States Infographic</a:t>
            </a:r>
          </a:p>
        </p:txBody>
      </p:sp>
      <p:sp>
        <p:nvSpPr>
          <p:cNvPr id="2" name="AutoShape 2">
            <a:extLst>
              <a:ext uri="{FF2B5EF4-FFF2-40B4-BE49-F238E27FC236}">
                <a16:creationId xmlns:a16="http://schemas.microsoft.com/office/drawing/2014/main" id="{635B227C-6271-4B43-9C7A-6E425C90FFDC}"/>
              </a:ext>
            </a:extLst>
          </p:cNvPr>
          <p:cNvSpPr>
            <a:spLocks noChangeAspect="1" noChangeArrowheads="1"/>
          </p:cNvSpPr>
          <p:nvPr/>
        </p:nvSpPr>
        <p:spPr bwMode="auto">
          <a:xfrm>
            <a:off x="5943600" y="3276600"/>
            <a:ext cx="304800" cy="304800"/>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Tree>
  </p:cSld>
  <p:clrMapOvr>
    <a:masterClrMapping/>
  </p:clrMapOvr>
  <p:transition/>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52" name="Group 4"/>
          <p:cNvGrpSpPr>
            <a:grpSpLocks noChangeAspect="1"/>
          </p:cNvGrpSpPr>
          <p:nvPr/>
        </p:nvGrpSpPr>
        <p:grpSpPr bwMode="auto">
          <a:xfrm>
            <a:off x="5050014" y="1827608"/>
            <a:ext cx="6101964" cy="4388455"/>
            <a:chOff x="-9" y="5"/>
            <a:chExt cx="5769" cy="4314"/>
          </a:xfrm>
          <a:solidFill>
            <a:schemeClr val="bg1">
              <a:lumMod val="75000"/>
            </a:schemeClr>
          </a:solidFill>
        </p:grpSpPr>
        <p:sp>
          <p:nvSpPr>
            <p:cNvPr id="154" name="Freeform 5"/>
            <p:cNvSpPr>
              <a:spLocks/>
            </p:cNvSpPr>
            <p:nvPr/>
          </p:nvSpPr>
          <p:spPr bwMode="auto">
            <a:xfrm>
              <a:off x="3679" y="4064"/>
              <a:ext cx="312" cy="255"/>
            </a:xfrm>
            <a:custGeom>
              <a:avLst/>
              <a:gdLst>
                <a:gd name="T0" fmla="*/ 553 w 673"/>
                <a:gd name="T1" fmla="*/ 13 h 550"/>
                <a:gd name="T2" fmla="*/ 520 w 673"/>
                <a:gd name="T3" fmla="*/ 52 h 550"/>
                <a:gd name="T4" fmla="*/ 454 w 673"/>
                <a:gd name="T5" fmla="*/ 35 h 550"/>
                <a:gd name="T6" fmla="*/ 411 w 673"/>
                <a:gd name="T7" fmla="*/ 61 h 550"/>
                <a:gd name="T8" fmla="*/ 358 w 673"/>
                <a:gd name="T9" fmla="*/ 78 h 550"/>
                <a:gd name="T10" fmla="*/ 319 w 673"/>
                <a:gd name="T11" fmla="*/ 70 h 550"/>
                <a:gd name="T12" fmla="*/ 284 w 673"/>
                <a:gd name="T13" fmla="*/ 48 h 550"/>
                <a:gd name="T14" fmla="*/ 260 w 673"/>
                <a:gd name="T15" fmla="*/ 89 h 550"/>
                <a:gd name="T16" fmla="*/ 232 w 673"/>
                <a:gd name="T17" fmla="*/ 111 h 550"/>
                <a:gd name="T18" fmla="*/ 160 w 673"/>
                <a:gd name="T19" fmla="*/ 102 h 550"/>
                <a:gd name="T20" fmla="*/ 175 w 673"/>
                <a:gd name="T21" fmla="*/ 148 h 550"/>
                <a:gd name="T22" fmla="*/ 120 w 673"/>
                <a:gd name="T23" fmla="*/ 185 h 550"/>
                <a:gd name="T24" fmla="*/ 53 w 673"/>
                <a:gd name="T25" fmla="*/ 246 h 550"/>
                <a:gd name="T26" fmla="*/ 20 w 673"/>
                <a:gd name="T27" fmla="*/ 280 h 550"/>
                <a:gd name="T28" fmla="*/ 33 w 673"/>
                <a:gd name="T29" fmla="*/ 317 h 550"/>
                <a:gd name="T30" fmla="*/ 33 w 673"/>
                <a:gd name="T31" fmla="*/ 387 h 550"/>
                <a:gd name="T32" fmla="*/ 55 w 673"/>
                <a:gd name="T33" fmla="*/ 437 h 550"/>
                <a:gd name="T34" fmla="*/ 81 w 673"/>
                <a:gd name="T35" fmla="*/ 476 h 550"/>
                <a:gd name="T36" fmla="*/ 138 w 673"/>
                <a:gd name="T37" fmla="*/ 498 h 550"/>
                <a:gd name="T38" fmla="*/ 219 w 673"/>
                <a:gd name="T39" fmla="*/ 500 h 550"/>
                <a:gd name="T40" fmla="*/ 341 w 673"/>
                <a:gd name="T41" fmla="*/ 534 h 550"/>
                <a:gd name="T42" fmla="*/ 374 w 673"/>
                <a:gd name="T43" fmla="*/ 476 h 550"/>
                <a:gd name="T44" fmla="*/ 459 w 673"/>
                <a:gd name="T45" fmla="*/ 426 h 550"/>
                <a:gd name="T46" fmla="*/ 507 w 673"/>
                <a:gd name="T47" fmla="*/ 395 h 550"/>
                <a:gd name="T48" fmla="*/ 568 w 673"/>
                <a:gd name="T49" fmla="*/ 356 h 550"/>
                <a:gd name="T50" fmla="*/ 551 w 673"/>
                <a:gd name="T51" fmla="*/ 306 h 550"/>
                <a:gd name="T52" fmla="*/ 592 w 673"/>
                <a:gd name="T53" fmla="*/ 272 h 550"/>
                <a:gd name="T54" fmla="*/ 572 w 673"/>
                <a:gd name="T55" fmla="*/ 228 h 550"/>
                <a:gd name="T56" fmla="*/ 633 w 673"/>
                <a:gd name="T57" fmla="*/ 156 h 550"/>
                <a:gd name="T58" fmla="*/ 671 w 673"/>
                <a:gd name="T59" fmla="*/ 124 h 550"/>
                <a:gd name="T60" fmla="*/ 649 w 673"/>
                <a:gd name="T61" fmla="*/ 43 h 550"/>
                <a:gd name="T62" fmla="*/ 590 w 673"/>
                <a:gd name="T63" fmla="*/ 31 h 550"/>
                <a:gd name="T64" fmla="*/ 553 w 673"/>
                <a:gd name="T65" fmla="*/ 13 h 5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73" h="550">
                  <a:moveTo>
                    <a:pt x="553" y="13"/>
                  </a:moveTo>
                  <a:cubicBezTo>
                    <a:pt x="553" y="13"/>
                    <a:pt x="540" y="59"/>
                    <a:pt x="520" y="52"/>
                  </a:cubicBezTo>
                  <a:cubicBezTo>
                    <a:pt x="500" y="44"/>
                    <a:pt x="476" y="33"/>
                    <a:pt x="454" y="35"/>
                  </a:cubicBezTo>
                  <a:cubicBezTo>
                    <a:pt x="433" y="37"/>
                    <a:pt x="426" y="46"/>
                    <a:pt x="411" y="61"/>
                  </a:cubicBezTo>
                  <a:cubicBezTo>
                    <a:pt x="395" y="76"/>
                    <a:pt x="378" y="85"/>
                    <a:pt x="358" y="78"/>
                  </a:cubicBezTo>
                  <a:cubicBezTo>
                    <a:pt x="339" y="70"/>
                    <a:pt x="330" y="85"/>
                    <a:pt x="319" y="70"/>
                  </a:cubicBezTo>
                  <a:cubicBezTo>
                    <a:pt x="308" y="55"/>
                    <a:pt x="297" y="35"/>
                    <a:pt x="284" y="48"/>
                  </a:cubicBezTo>
                  <a:cubicBezTo>
                    <a:pt x="271" y="61"/>
                    <a:pt x="258" y="68"/>
                    <a:pt x="260" y="89"/>
                  </a:cubicBezTo>
                  <a:cubicBezTo>
                    <a:pt x="262" y="109"/>
                    <a:pt x="245" y="119"/>
                    <a:pt x="232" y="111"/>
                  </a:cubicBezTo>
                  <a:cubicBezTo>
                    <a:pt x="219" y="104"/>
                    <a:pt x="162" y="83"/>
                    <a:pt x="160" y="102"/>
                  </a:cubicBezTo>
                  <a:cubicBezTo>
                    <a:pt x="157" y="120"/>
                    <a:pt x="194" y="135"/>
                    <a:pt x="175" y="148"/>
                  </a:cubicBezTo>
                  <a:cubicBezTo>
                    <a:pt x="155" y="161"/>
                    <a:pt x="140" y="178"/>
                    <a:pt x="120" y="185"/>
                  </a:cubicBezTo>
                  <a:cubicBezTo>
                    <a:pt x="101" y="193"/>
                    <a:pt x="72" y="230"/>
                    <a:pt x="53" y="246"/>
                  </a:cubicBezTo>
                  <a:cubicBezTo>
                    <a:pt x="33" y="263"/>
                    <a:pt x="0" y="261"/>
                    <a:pt x="20" y="280"/>
                  </a:cubicBezTo>
                  <a:cubicBezTo>
                    <a:pt x="39" y="298"/>
                    <a:pt x="44" y="296"/>
                    <a:pt x="33" y="317"/>
                  </a:cubicBezTo>
                  <a:cubicBezTo>
                    <a:pt x="22" y="337"/>
                    <a:pt x="35" y="371"/>
                    <a:pt x="33" y="387"/>
                  </a:cubicBezTo>
                  <a:cubicBezTo>
                    <a:pt x="31" y="404"/>
                    <a:pt x="48" y="413"/>
                    <a:pt x="55" y="437"/>
                  </a:cubicBezTo>
                  <a:cubicBezTo>
                    <a:pt x="61" y="461"/>
                    <a:pt x="50" y="459"/>
                    <a:pt x="81" y="476"/>
                  </a:cubicBezTo>
                  <a:cubicBezTo>
                    <a:pt x="112" y="493"/>
                    <a:pt x="103" y="484"/>
                    <a:pt x="138" y="498"/>
                  </a:cubicBezTo>
                  <a:cubicBezTo>
                    <a:pt x="173" y="513"/>
                    <a:pt x="197" y="487"/>
                    <a:pt x="219" y="500"/>
                  </a:cubicBezTo>
                  <a:cubicBezTo>
                    <a:pt x="240" y="513"/>
                    <a:pt x="332" y="550"/>
                    <a:pt x="341" y="534"/>
                  </a:cubicBezTo>
                  <a:cubicBezTo>
                    <a:pt x="350" y="517"/>
                    <a:pt x="341" y="476"/>
                    <a:pt x="374" y="476"/>
                  </a:cubicBezTo>
                  <a:cubicBezTo>
                    <a:pt x="406" y="476"/>
                    <a:pt x="452" y="441"/>
                    <a:pt x="459" y="426"/>
                  </a:cubicBezTo>
                  <a:cubicBezTo>
                    <a:pt x="465" y="411"/>
                    <a:pt x="489" y="395"/>
                    <a:pt x="507" y="395"/>
                  </a:cubicBezTo>
                  <a:cubicBezTo>
                    <a:pt x="524" y="395"/>
                    <a:pt x="588" y="371"/>
                    <a:pt x="568" y="356"/>
                  </a:cubicBezTo>
                  <a:cubicBezTo>
                    <a:pt x="548" y="341"/>
                    <a:pt x="531" y="309"/>
                    <a:pt x="551" y="306"/>
                  </a:cubicBezTo>
                  <a:cubicBezTo>
                    <a:pt x="570" y="302"/>
                    <a:pt x="609" y="283"/>
                    <a:pt x="592" y="272"/>
                  </a:cubicBezTo>
                  <a:cubicBezTo>
                    <a:pt x="575" y="261"/>
                    <a:pt x="531" y="267"/>
                    <a:pt x="572" y="228"/>
                  </a:cubicBezTo>
                  <a:cubicBezTo>
                    <a:pt x="614" y="189"/>
                    <a:pt x="609" y="159"/>
                    <a:pt x="633" y="156"/>
                  </a:cubicBezTo>
                  <a:cubicBezTo>
                    <a:pt x="658" y="152"/>
                    <a:pt x="673" y="156"/>
                    <a:pt x="671" y="124"/>
                  </a:cubicBezTo>
                  <a:cubicBezTo>
                    <a:pt x="668" y="93"/>
                    <a:pt x="668" y="52"/>
                    <a:pt x="649" y="43"/>
                  </a:cubicBezTo>
                  <a:cubicBezTo>
                    <a:pt x="629" y="33"/>
                    <a:pt x="599" y="41"/>
                    <a:pt x="590" y="31"/>
                  </a:cubicBezTo>
                  <a:cubicBezTo>
                    <a:pt x="581" y="22"/>
                    <a:pt x="555" y="0"/>
                    <a:pt x="553" y="13"/>
                  </a:cubicBezTo>
                  <a:close/>
                </a:path>
              </a:pathLst>
            </a:custGeom>
            <a:grpFill/>
            <a:ln w="38100" cap="rnd" cmpd="sng">
              <a:solidFill>
                <a:schemeClr val="bg1"/>
              </a:solidFill>
              <a:prstDash val="solid"/>
              <a:round/>
              <a:headEnd/>
              <a:tailEnd/>
            </a:ln>
          </p:spPr>
          <p:txBody>
            <a:bodyPr/>
            <a:lstStyle/>
            <a:p>
              <a:pPr defTabSz="914217">
                <a:defRPr/>
              </a:pPr>
              <a:endParaRPr lang="en-US" sz="900" dirty="0">
                <a:latin typeface="+mj-lt"/>
              </a:endParaRPr>
            </a:p>
          </p:txBody>
        </p:sp>
        <p:sp>
          <p:nvSpPr>
            <p:cNvPr id="155" name="Freeform 6"/>
            <p:cNvSpPr>
              <a:spLocks/>
            </p:cNvSpPr>
            <p:nvPr/>
          </p:nvSpPr>
          <p:spPr bwMode="auto">
            <a:xfrm>
              <a:off x="-9" y="633"/>
              <a:ext cx="2307" cy="1593"/>
            </a:xfrm>
            <a:custGeom>
              <a:avLst/>
              <a:gdLst>
                <a:gd name="T0" fmla="*/ 4317 w 4981"/>
                <a:gd name="T1" fmla="*/ 2284 h 3440"/>
                <a:gd name="T2" fmla="*/ 4622 w 4981"/>
                <a:gd name="T3" fmla="*/ 2061 h 3440"/>
                <a:gd name="T4" fmla="*/ 4946 w 4981"/>
                <a:gd name="T5" fmla="*/ 1850 h 3440"/>
                <a:gd name="T6" fmla="*/ 4930 w 4981"/>
                <a:gd name="T7" fmla="*/ 1693 h 3440"/>
                <a:gd name="T8" fmla="*/ 4812 w 4981"/>
                <a:gd name="T9" fmla="*/ 1470 h 3440"/>
                <a:gd name="T10" fmla="*/ 4636 w 4981"/>
                <a:gd name="T11" fmla="*/ 1342 h 3440"/>
                <a:gd name="T12" fmla="*/ 4488 w 4981"/>
                <a:gd name="T13" fmla="*/ 1228 h 3440"/>
                <a:gd name="T14" fmla="*/ 4082 w 4981"/>
                <a:gd name="T15" fmla="*/ 1137 h 3440"/>
                <a:gd name="T16" fmla="*/ 3931 w 4981"/>
                <a:gd name="T17" fmla="*/ 906 h 3440"/>
                <a:gd name="T18" fmla="*/ 3984 w 4981"/>
                <a:gd name="T19" fmla="*/ 684 h 3440"/>
                <a:gd name="T20" fmla="*/ 3787 w 4981"/>
                <a:gd name="T21" fmla="*/ 408 h 3440"/>
                <a:gd name="T22" fmla="*/ 3607 w 4981"/>
                <a:gd name="T23" fmla="*/ 314 h 3440"/>
                <a:gd name="T24" fmla="*/ 3476 w 4981"/>
                <a:gd name="T25" fmla="*/ 141 h 3440"/>
                <a:gd name="T26" fmla="*/ 3472 w 4981"/>
                <a:gd name="T27" fmla="*/ 7 h 3440"/>
                <a:gd name="T28" fmla="*/ 3233 w 4981"/>
                <a:gd name="T29" fmla="*/ 27 h 3440"/>
                <a:gd name="T30" fmla="*/ 3096 w 4981"/>
                <a:gd name="T31" fmla="*/ 155 h 3440"/>
                <a:gd name="T32" fmla="*/ 2965 w 4981"/>
                <a:gd name="T33" fmla="*/ 333 h 3440"/>
                <a:gd name="T34" fmla="*/ 2876 w 4981"/>
                <a:gd name="T35" fmla="*/ 497 h 3440"/>
                <a:gd name="T36" fmla="*/ 2726 w 4981"/>
                <a:gd name="T37" fmla="*/ 478 h 3440"/>
                <a:gd name="T38" fmla="*/ 2359 w 4981"/>
                <a:gd name="T39" fmla="*/ 536 h 3440"/>
                <a:gd name="T40" fmla="*/ 2224 w 4981"/>
                <a:gd name="T41" fmla="*/ 781 h 3440"/>
                <a:gd name="T42" fmla="*/ 2175 w 4981"/>
                <a:gd name="T43" fmla="*/ 850 h 3440"/>
                <a:gd name="T44" fmla="*/ 2008 w 4981"/>
                <a:gd name="T45" fmla="*/ 809 h 3440"/>
                <a:gd name="T46" fmla="*/ 1710 w 4981"/>
                <a:gd name="T47" fmla="*/ 836 h 3440"/>
                <a:gd name="T48" fmla="*/ 1759 w 4981"/>
                <a:gd name="T49" fmla="*/ 1017 h 3440"/>
                <a:gd name="T50" fmla="*/ 1775 w 4981"/>
                <a:gd name="T51" fmla="*/ 1290 h 3440"/>
                <a:gd name="T52" fmla="*/ 1674 w 4981"/>
                <a:gd name="T53" fmla="*/ 1378 h 3440"/>
                <a:gd name="T54" fmla="*/ 1559 w 4981"/>
                <a:gd name="T55" fmla="*/ 1562 h 3440"/>
                <a:gd name="T56" fmla="*/ 1287 w 4981"/>
                <a:gd name="T57" fmla="*/ 1623 h 3440"/>
                <a:gd name="T58" fmla="*/ 1051 w 4981"/>
                <a:gd name="T59" fmla="*/ 1715 h 3440"/>
                <a:gd name="T60" fmla="*/ 760 w 4981"/>
                <a:gd name="T61" fmla="*/ 1768 h 3440"/>
                <a:gd name="T62" fmla="*/ 563 w 4981"/>
                <a:gd name="T63" fmla="*/ 1787 h 3440"/>
                <a:gd name="T64" fmla="*/ 370 w 4981"/>
                <a:gd name="T65" fmla="*/ 1723 h 3440"/>
                <a:gd name="T66" fmla="*/ 180 w 4981"/>
                <a:gd name="T67" fmla="*/ 1768 h 3440"/>
                <a:gd name="T68" fmla="*/ 42 w 4981"/>
                <a:gd name="T69" fmla="*/ 1934 h 3440"/>
                <a:gd name="T70" fmla="*/ 23 w 4981"/>
                <a:gd name="T71" fmla="*/ 2093 h 3440"/>
                <a:gd name="T72" fmla="*/ 232 w 4981"/>
                <a:gd name="T73" fmla="*/ 2199 h 3440"/>
                <a:gd name="T74" fmla="*/ 190 w 4981"/>
                <a:gd name="T75" fmla="*/ 2415 h 3440"/>
                <a:gd name="T76" fmla="*/ 105 w 4981"/>
                <a:gd name="T77" fmla="*/ 2454 h 3440"/>
                <a:gd name="T78" fmla="*/ 53 w 4981"/>
                <a:gd name="T79" fmla="*/ 2535 h 3440"/>
                <a:gd name="T80" fmla="*/ 219 w 4981"/>
                <a:gd name="T81" fmla="*/ 2595 h 3440"/>
                <a:gd name="T82" fmla="*/ 307 w 4981"/>
                <a:gd name="T83" fmla="*/ 2806 h 3440"/>
                <a:gd name="T84" fmla="*/ 442 w 4981"/>
                <a:gd name="T85" fmla="*/ 2962 h 3440"/>
                <a:gd name="T86" fmla="*/ 717 w 4981"/>
                <a:gd name="T87" fmla="*/ 3144 h 3440"/>
                <a:gd name="T88" fmla="*/ 861 w 4981"/>
                <a:gd name="T89" fmla="*/ 3385 h 3440"/>
                <a:gd name="T90" fmla="*/ 1054 w 4981"/>
                <a:gd name="T91" fmla="*/ 3422 h 3440"/>
                <a:gd name="T92" fmla="*/ 1241 w 4981"/>
                <a:gd name="T93" fmla="*/ 3196 h 3440"/>
                <a:gd name="T94" fmla="*/ 1547 w 4981"/>
                <a:gd name="T95" fmla="*/ 3325 h 3440"/>
                <a:gd name="T96" fmla="*/ 1779 w 4981"/>
                <a:gd name="T97" fmla="*/ 3247 h 3440"/>
                <a:gd name="T98" fmla="*/ 2063 w 4981"/>
                <a:gd name="T99" fmla="*/ 3348 h 3440"/>
                <a:gd name="T100" fmla="*/ 2355 w 4981"/>
                <a:gd name="T101" fmla="*/ 3325 h 3440"/>
                <a:gd name="T102" fmla="*/ 2823 w 4981"/>
                <a:gd name="T103" fmla="*/ 3221 h 3440"/>
                <a:gd name="T104" fmla="*/ 3303 w 4981"/>
                <a:gd name="T105" fmla="*/ 3314 h 3440"/>
                <a:gd name="T106" fmla="*/ 3657 w 4981"/>
                <a:gd name="T107" fmla="*/ 3310 h 3440"/>
                <a:gd name="T108" fmla="*/ 3683 w 4981"/>
                <a:gd name="T109" fmla="*/ 3162 h 3440"/>
                <a:gd name="T110" fmla="*/ 3640 w 4981"/>
                <a:gd name="T111" fmla="*/ 2988 h 3440"/>
                <a:gd name="T112" fmla="*/ 3701 w 4981"/>
                <a:gd name="T113" fmla="*/ 2721 h 3440"/>
                <a:gd name="T114" fmla="*/ 4129 w 4981"/>
                <a:gd name="T115" fmla="*/ 2651 h 3440"/>
                <a:gd name="T116" fmla="*/ 4380 w 4981"/>
                <a:gd name="T117" fmla="*/ 2630 h 3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981" h="3440">
                  <a:moveTo>
                    <a:pt x="4343" y="2565"/>
                  </a:moveTo>
                  <a:cubicBezTo>
                    <a:pt x="4365" y="2536"/>
                    <a:pt x="4347" y="2491"/>
                    <a:pt x="4343" y="2454"/>
                  </a:cubicBezTo>
                  <a:cubicBezTo>
                    <a:pt x="4339" y="2417"/>
                    <a:pt x="4317" y="2350"/>
                    <a:pt x="4317" y="2284"/>
                  </a:cubicBezTo>
                  <a:cubicBezTo>
                    <a:pt x="4317" y="2217"/>
                    <a:pt x="4391" y="2195"/>
                    <a:pt x="4430" y="2191"/>
                  </a:cubicBezTo>
                  <a:cubicBezTo>
                    <a:pt x="4470" y="2187"/>
                    <a:pt x="4500" y="2180"/>
                    <a:pt x="4513" y="2143"/>
                  </a:cubicBezTo>
                  <a:cubicBezTo>
                    <a:pt x="4526" y="2106"/>
                    <a:pt x="4592" y="2095"/>
                    <a:pt x="4622" y="2061"/>
                  </a:cubicBezTo>
                  <a:cubicBezTo>
                    <a:pt x="4653" y="2028"/>
                    <a:pt x="4701" y="2035"/>
                    <a:pt x="4745" y="2006"/>
                  </a:cubicBezTo>
                  <a:cubicBezTo>
                    <a:pt x="4788" y="1976"/>
                    <a:pt x="4841" y="1987"/>
                    <a:pt x="4911" y="1965"/>
                  </a:cubicBezTo>
                  <a:cubicBezTo>
                    <a:pt x="4981" y="1943"/>
                    <a:pt x="4933" y="1895"/>
                    <a:pt x="4946" y="1850"/>
                  </a:cubicBezTo>
                  <a:cubicBezTo>
                    <a:pt x="4951" y="1831"/>
                    <a:pt x="4965" y="1812"/>
                    <a:pt x="4978" y="1797"/>
                  </a:cubicBezTo>
                  <a:cubicBezTo>
                    <a:pt x="4972" y="1792"/>
                    <a:pt x="4980" y="1784"/>
                    <a:pt x="4976" y="1765"/>
                  </a:cubicBezTo>
                  <a:cubicBezTo>
                    <a:pt x="4970" y="1734"/>
                    <a:pt x="4947" y="1718"/>
                    <a:pt x="4930" y="1693"/>
                  </a:cubicBezTo>
                  <a:cubicBezTo>
                    <a:pt x="4914" y="1668"/>
                    <a:pt x="4891" y="1681"/>
                    <a:pt x="4885" y="1631"/>
                  </a:cubicBezTo>
                  <a:cubicBezTo>
                    <a:pt x="4878" y="1581"/>
                    <a:pt x="4852" y="1551"/>
                    <a:pt x="4845" y="1523"/>
                  </a:cubicBezTo>
                  <a:cubicBezTo>
                    <a:pt x="4839" y="1495"/>
                    <a:pt x="4852" y="1495"/>
                    <a:pt x="4812" y="1470"/>
                  </a:cubicBezTo>
                  <a:cubicBezTo>
                    <a:pt x="4773" y="1445"/>
                    <a:pt x="4803" y="1442"/>
                    <a:pt x="4796" y="1409"/>
                  </a:cubicBezTo>
                  <a:cubicBezTo>
                    <a:pt x="4790" y="1376"/>
                    <a:pt x="4757" y="1387"/>
                    <a:pt x="4721" y="1384"/>
                  </a:cubicBezTo>
                  <a:cubicBezTo>
                    <a:pt x="4685" y="1381"/>
                    <a:pt x="4675" y="1362"/>
                    <a:pt x="4636" y="1342"/>
                  </a:cubicBezTo>
                  <a:cubicBezTo>
                    <a:pt x="4596" y="1323"/>
                    <a:pt x="4629" y="1328"/>
                    <a:pt x="4596" y="1301"/>
                  </a:cubicBezTo>
                  <a:cubicBezTo>
                    <a:pt x="4563" y="1273"/>
                    <a:pt x="4560" y="1278"/>
                    <a:pt x="4524" y="1276"/>
                  </a:cubicBezTo>
                  <a:cubicBezTo>
                    <a:pt x="4488" y="1273"/>
                    <a:pt x="4495" y="1251"/>
                    <a:pt x="4488" y="1228"/>
                  </a:cubicBezTo>
                  <a:cubicBezTo>
                    <a:pt x="4482" y="1206"/>
                    <a:pt x="4452" y="1206"/>
                    <a:pt x="4416" y="1184"/>
                  </a:cubicBezTo>
                  <a:cubicBezTo>
                    <a:pt x="4380" y="1162"/>
                    <a:pt x="4252" y="1167"/>
                    <a:pt x="4210" y="1164"/>
                  </a:cubicBezTo>
                  <a:cubicBezTo>
                    <a:pt x="4167" y="1162"/>
                    <a:pt x="4147" y="1145"/>
                    <a:pt x="4082" y="1137"/>
                  </a:cubicBezTo>
                  <a:cubicBezTo>
                    <a:pt x="4016" y="1128"/>
                    <a:pt x="4056" y="1120"/>
                    <a:pt x="3957" y="1095"/>
                  </a:cubicBezTo>
                  <a:cubicBezTo>
                    <a:pt x="3859" y="1070"/>
                    <a:pt x="3885" y="1031"/>
                    <a:pt x="3879" y="1003"/>
                  </a:cubicBezTo>
                  <a:cubicBezTo>
                    <a:pt x="3872" y="975"/>
                    <a:pt x="3889" y="936"/>
                    <a:pt x="3931" y="906"/>
                  </a:cubicBezTo>
                  <a:cubicBezTo>
                    <a:pt x="3974" y="875"/>
                    <a:pt x="3974" y="850"/>
                    <a:pt x="3948" y="814"/>
                  </a:cubicBezTo>
                  <a:cubicBezTo>
                    <a:pt x="3921" y="778"/>
                    <a:pt x="3948" y="781"/>
                    <a:pt x="3977" y="753"/>
                  </a:cubicBezTo>
                  <a:cubicBezTo>
                    <a:pt x="4007" y="725"/>
                    <a:pt x="3990" y="714"/>
                    <a:pt x="3984" y="684"/>
                  </a:cubicBezTo>
                  <a:cubicBezTo>
                    <a:pt x="3977" y="653"/>
                    <a:pt x="3964" y="625"/>
                    <a:pt x="3928" y="595"/>
                  </a:cubicBezTo>
                  <a:cubicBezTo>
                    <a:pt x="3892" y="564"/>
                    <a:pt x="3885" y="481"/>
                    <a:pt x="3875" y="444"/>
                  </a:cubicBezTo>
                  <a:cubicBezTo>
                    <a:pt x="3866" y="408"/>
                    <a:pt x="3830" y="408"/>
                    <a:pt x="3787" y="408"/>
                  </a:cubicBezTo>
                  <a:cubicBezTo>
                    <a:pt x="3744" y="408"/>
                    <a:pt x="3751" y="369"/>
                    <a:pt x="3731" y="347"/>
                  </a:cubicBezTo>
                  <a:cubicBezTo>
                    <a:pt x="3712" y="325"/>
                    <a:pt x="3689" y="344"/>
                    <a:pt x="3653" y="364"/>
                  </a:cubicBezTo>
                  <a:cubicBezTo>
                    <a:pt x="3617" y="383"/>
                    <a:pt x="3626" y="358"/>
                    <a:pt x="3607" y="314"/>
                  </a:cubicBezTo>
                  <a:cubicBezTo>
                    <a:pt x="3587" y="269"/>
                    <a:pt x="3577" y="283"/>
                    <a:pt x="3564" y="239"/>
                  </a:cubicBezTo>
                  <a:cubicBezTo>
                    <a:pt x="3551" y="194"/>
                    <a:pt x="3499" y="203"/>
                    <a:pt x="3469" y="189"/>
                  </a:cubicBezTo>
                  <a:cubicBezTo>
                    <a:pt x="3440" y="175"/>
                    <a:pt x="3450" y="175"/>
                    <a:pt x="3476" y="141"/>
                  </a:cubicBezTo>
                  <a:cubicBezTo>
                    <a:pt x="3502" y="108"/>
                    <a:pt x="3450" y="108"/>
                    <a:pt x="3430" y="91"/>
                  </a:cubicBezTo>
                  <a:cubicBezTo>
                    <a:pt x="3410" y="75"/>
                    <a:pt x="3417" y="72"/>
                    <a:pt x="3453" y="50"/>
                  </a:cubicBezTo>
                  <a:cubicBezTo>
                    <a:pt x="3467" y="41"/>
                    <a:pt x="3471" y="24"/>
                    <a:pt x="3472" y="7"/>
                  </a:cubicBezTo>
                  <a:cubicBezTo>
                    <a:pt x="3467" y="9"/>
                    <a:pt x="3462" y="9"/>
                    <a:pt x="3436" y="11"/>
                  </a:cubicBezTo>
                  <a:cubicBezTo>
                    <a:pt x="3391" y="14"/>
                    <a:pt x="3351" y="25"/>
                    <a:pt x="3341" y="14"/>
                  </a:cubicBezTo>
                  <a:cubicBezTo>
                    <a:pt x="3332" y="2"/>
                    <a:pt x="3233" y="0"/>
                    <a:pt x="3233" y="27"/>
                  </a:cubicBezTo>
                  <a:cubicBezTo>
                    <a:pt x="3233" y="55"/>
                    <a:pt x="3256" y="58"/>
                    <a:pt x="3227" y="91"/>
                  </a:cubicBezTo>
                  <a:cubicBezTo>
                    <a:pt x="3197" y="125"/>
                    <a:pt x="3201" y="128"/>
                    <a:pt x="3171" y="139"/>
                  </a:cubicBezTo>
                  <a:cubicBezTo>
                    <a:pt x="3142" y="150"/>
                    <a:pt x="3125" y="158"/>
                    <a:pt x="3096" y="155"/>
                  </a:cubicBezTo>
                  <a:cubicBezTo>
                    <a:pt x="3066" y="153"/>
                    <a:pt x="3053" y="128"/>
                    <a:pt x="3027" y="158"/>
                  </a:cubicBezTo>
                  <a:cubicBezTo>
                    <a:pt x="3001" y="189"/>
                    <a:pt x="2965" y="236"/>
                    <a:pt x="2965" y="264"/>
                  </a:cubicBezTo>
                  <a:cubicBezTo>
                    <a:pt x="2965" y="292"/>
                    <a:pt x="2965" y="305"/>
                    <a:pt x="2965" y="333"/>
                  </a:cubicBezTo>
                  <a:cubicBezTo>
                    <a:pt x="2965" y="361"/>
                    <a:pt x="2955" y="367"/>
                    <a:pt x="2968" y="392"/>
                  </a:cubicBezTo>
                  <a:cubicBezTo>
                    <a:pt x="2981" y="417"/>
                    <a:pt x="2981" y="419"/>
                    <a:pt x="2965" y="442"/>
                  </a:cubicBezTo>
                  <a:cubicBezTo>
                    <a:pt x="2948" y="464"/>
                    <a:pt x="2893" y="494"/>
                    <a:pt x="2876" y="497"/>
                  </a:cubicBezTo>
                  <a:cubicBezTo>
                    <a:pt x="2860" y="500"/>
                    <a:pt x="2824" y="494"/>
                    <a:pt x="2814" y="511"/>
                  </a:cubicBezTo>
                  <a:cubicBezTo>
                    <a:pt x="2804" y="528"/>
                    <a:pt x="2778" y="517"/>
                    <a:pt x="2768" y="508"/>
                  </a:cubicBezTo>
                  <a:cubicBezTo>
                    <a:pt x="2758" y="500"/>
                    <a:pt x="2762" y="478"/>
                    <a:pt x="2726" y="478"/>
                  </a:cubicBezTo>
                  <a:cubicBezTo>
                    <a:pt x="2690" y="478"/>
                    <a:pt x="2621" y="489"/>
                    <a:pt x="2588" y="456"/>
                  </a:cubicBezTo>
                  <a:cubicBezTo>
                    <a:pt x="2555" y="422"/>
                    <a:pt x="2460" y="330"/>
                    <a:pt x="2444" y="400"/>
                  </a:cubicBezTo>
                  <a:cubicBezTo>
                    <a:pt x="2427" y="469"/>
                    <a:pt x="2382" y="503"/>
                    <a:pt x="2359" y="536"/>
                  </a:cubicBezTo>
                  <a:cubicBezTo>
                    <a:pt x="2336" y="570"/>
                    <a:pt x="2319" y="589"/>
                    <a:pt x="2293" y="631"/>
                  </a:cubicBezTo>
                  <a:cubicBezTo>
                    <a:pt x="2267" y="672"/>
                    <a:pt x="2290" y="689"/>
                    <a:pt x="2260" y="711"/>
                  </a:cubicBezTo>
                  <a:cubicBezTo>
                    <a:pt x="2231" y="734"/>
                    <a:pt x="2178" y="759"/>
                    <a:pt x="2224" y="781"/>
                  </a:cubicBezTo>
                  <a:cubicBezTo>
                    <a:pt x="2270" y="803"/>
                    <a:pt x="2293" y="823"/>
                    <a:pt x="2273" y="845"/>
                  </a:cubicBezTo>
                  <a:cubicBezTo>
                    <a:pt x="2254" y="867"/>
                    <a:pt x="2247" y="917"/>
                    <a:pt x="2224" y="884"/>
                  </a:cubicBezTo>
                  <a:cubicBezTo>
                    <a:pt x="2201" y="850"/>
                    <a:pt x="2205" y="842"/>
                    <a:pt x="2175" y="850"/>
                  </a:cubicBezTo>
                  <a:cubicBezTo>
                    <a:pt x="2146" y="859"/>
                    <a:pt x="2113" y="859"/>
                    <a:pt x="2106" y="836"/>
                  </a:cubicBezTo>
                  <a:cubicBezTo>
                    <a:pt x="2100" y="814"/>
                    <a:pt x="2113" y="784"/>
                    <a:pt x="2077" y="797"/>
                  </a:cubicBezTo>
                  <a:cubicBezTo>
                    <a:pt x="2041" y="811"/>
                    <a:pt x="2038" y="809"/>
                    <a:pt x="2008" y="809"/>
                  </a:cubicBezTo>
                  <a:cubicBezTo>
                    <a:pt x="1979" y="809"/>
                    <a:pt x="1949" y="836"/>
                    <a:pt x="1913" y="817"/>
                  </a:cubicBezTo>
                  <a:cubicBezTo>
                    <a:pt x="1877" y="797"/>
                    <a:pt x="1854" y="828"/>
                    <a:pt x="1825" y="828"/>
                  </a:cubicBezTo>
                  <a:cubicBezTo>
                    <a:pt x="1795" y="828"/>
                    <a:pt x="1713" y="814"/>
                    <a:pt x="1710" y="836"/>
                  </a:cubicBezTo>
                  <a:cubicBezTo>
                    <a:pt x="1707" y="859"/>
                    <a:pt x="1694" y="881"/>
                    <a:pt x="1733" y="886"/>
                  </a:cubicBezTo>
                  <a:cubicBezTo>
                    <a:pt x="1772" y="892"/>
                    <a:pt x="1821" y="895"/>
                    <a:pt x="1798" y="925"/>
                  </a:cubicBezTo>
                  <a:cubicBezTo>
                    <a:pt x="1775" y="956"/>
                    <a:pt x="1756" y="973"/>
                    <a:pt x="1759" y="1017"/>
                  </a:cubicBezTo>
                  <a:cubicBezTo>
                    <a:pt x="1762" y="1062"/>
                    <a:pt x="1746" y="1089"/>
                    <a:pt x="1766" y="1145"/>
                  </a:cubicBezTo>
                  <a:cubicBezTo>
                    <a:pt x="1785" y="1201"/>
                    <a:pt x="1782" y="1209"/>
                    <a:pt x="1782" y="1237"/>
                  </a:cubicBezTo>
                  <a:cubicBezTo>
                    <a:pt x="1782" y="1265"/>
                    <a:pt x="1759" y="1256"/>
                    <a:pt x="1775" y="1290"/>
                  </a:cubicBezTo>
                  <a:cubicBezTo>
                    <a:pt x="1792" y="1323"/>
                    <a:pt x="1779" y="1337"/>
                    <a:pt x="1759" y="1323"/>
                  </a:cubicBezTo>
                  <a:cubicBezTo>
                    <a:pt x="1739" y="1309"/>
                    <a:pt x="1716" y="1306"/>
                    <a:pt x="1707" y="1328"/>
                  </a:cubicBezTo>
                  <a:cubicBezTo>
                    <a:pt x="1697" y="1351"/>
                    <a:pt x="1707" y="1376"/>
                    <a:pt x="1674" y="1378"/>
                  </a:cubicBezTo>
                  <a:cubicBezTo>
                    <a:pt x="1641" y="1381"/>
                    <a:pt x="1621" y="1390"/>
                    <a:pt x="1625" y="1429"/>
                  </a:cubicBezTo>
                  <a:cubicBezTo>
                    <a:pt x="1628" y="1467"/>
                    <a:pt x="1648" y="1492"/>
                    <a:pt x="1625" y="1523"/>
                  </a:cubicBezTo>
                  <a:cubicBezTo>
                    <a:pt x="1602" y="1554"/>
                    <a:pt x="1602" y="1565"/>
                    <a:pt x="1559" y="1562"/>
                  </a:cubicBezTo>
                  <a:cubicBezTo>
                    <a:pt x="1517" y="1559"/>
                    <a:pt x="1513" y="1590"/>
                    <a:pt x="1481" y="1593"/>
                  </a:cubicBezTo>
                  <a:cubicBezTo>
                    <a:pt x="1448" y="1595"/>
                    <a:pt x="1395" y="1581"/>
                    <a:pt x="1369" y="1595"/>
                  </a:cubicBezTo>
                  <a:cubicBezTo>
                    <a:pt x="1343" y="1609"/>
                    <a:pt x="1323" y="1623"/>
                    <a:pt x="1287" y="1623"/>
                  </a:cubicBezTo>
                  <a:cubicBezTo>
                    <a:pt x="1251" y="1623"/>
                    <a:pt x="1241" y="1626"/>
                    <a:pt x="1209" y="1643"/>
                  </a:cubicBezTo>
                  <a:cubicBezTo>
                    <a:pt x="1176" y="1659"/>
                    <a:pt x="1150" y="1676"/>
                    <a:pt x="1124" y="1701"/>
                  </a:cubicBezTo>
                  <a:cubicBezTo>
                    <a:pt x="1097" y="1726"/>
                    <a:pt x="1074" y="1734"/>
                    <a:pt x="1051" y="1715"/>
                  </a:cubicBezTo>
                  <a:cubicBezTo>
                    <a:pt x="1028" y="1695"/>
                    <a:pt x="933" y="1732"/>
                    <a:pt x="920" y="1704"/>
                  </a:cubicBezTo>
                  <a:cubicBezTo>
                    <a:pt x="907" y="1676"/>
                    <a:pt x="868" y="1640"/>
                    <a:pt x="835" y="1676"/>
                  </a:cubicBezTo>
                  <a:cubicBezTo>
                    <a:pt x="802" y="1712"/>
                    <a:pt x="776" y="1737"/>
                    <a:pt x="760" y="1768"/>
                  </a:cubicBezTo>
                  <a:cubicBezTo>
                    <a:pt x="743" y="1798"/>
                    <a:pt x="691" y="1840"/>
                    <a:pt x="671" y="1812"/>
                  </a:cubicBezTo>
                  <a:cubicBezTo>
                    <a:pt x="652" y="1784"/>
                    <a:pt x="658" y="1782"/>
                    <a:pt x="632" y="1787"/>
                  </a:cubicBezTo>
                  <a:cubicBezTo>
                    <a:pt x="606" y="1793"/>
                    <a:pt x="573" y="1826"/>
                    <a:pt x="563" y="1787"/>
                  </a:cubicBezTo>
                  <a:cubicBezTo>
                    <a:pt x="553" y="1748"/>
                    <a:pt x="563" y="1709"/>
                    <a:pt x="537" y="1706"/>
                  </a:cubicBezTo>
                  <a:cubicBezTo>
                    <a:pt x="511" y="1704"/>
                    <a:pt x="475" y="1757"/>
                    <a:pt x="455" y="1734"/>
                  </a:cubicBezTo>
                  <a:cubicBezTo>
                    <a:pt x="436" y="1712"/>
                    <a:pt x="380" y="1698"/>
                    <a:pt x="370" y="1723"/>
                  </a:cubicBezTo>
                  <a:cubicBezTo>
                    <a:pt x="360" y="1748"/>
                    <a:pt x="344" y="1754"/>
                    <a:pt x="321" y="1754"/>
                  </a:cubicBezTo>
                  <a:cubicBezTo>
                    <a:pt x="298" y="1754"/>
                    <a:pt x="301" y="1784"/>
                    <a:pt x="268" y="1782"/>
                  </a:cubicBezTo>
                  <a:cubicBezTo>
                    <a:pt x="236" y="1779"/>
                    <a:pt x="213" y="1743"/>
                    <a:pt x="180" y="1768"/>
                  </a:cubicBezTo>
                  <a:cubicBezTo>
                    <a:pt x="147" y="1793"/>
                    <a:pt x="128" y="1793"/>
                    <a:pt x="128" y="1837"/>
                  </a:cubicBezTo>
                  <a:cubicBezTo>
                    <a:pt x="128" y="1882"/>
                    <a:pt x="147" y="1890"/>
                    <a:pt x="101" y="1896"/>
                  </a:cubicBezTo>
                  <a:cubicBezTo>
                    <a:pt x="55" y="1901"/>
                    <a:pt x="39" y="1904"/>
                    <a:pt x="42" y="1934"/>
                  </a:cubicBezTo>
                  <a:cubicBezTo>
                    <a:pt x="46" y="1965"/>
                    <a:pt x="0" y="1965"/>
                    <a:pt x="33" y="1987"/>
                  </a:cubicBezTo>
                  <a:cubicBezTo>
                    <a:pt x="65" y="2009"/>
                    <a:pt x="75" y="2015"/>
                    <a:pt x="49" y="2037"/>
                  </a:cubicBezTo>
                  <a:cubicBezTo>
                    <a:pt x="23" y="2060"/>
                    <a:pt x="19" y="2068"/>
                    <a:pt x="23" y="2093"/>
                  </a:cubicBezTo>
                  <a:cubicBezTo>
                    <a:pt x="26" y="2118"/>
                    <a:pt x="49" y="2165"/>
                    <a:pt x="72" y="2146"/>
                  </a:cubicBezTo>
                  <a:cubicBezTo>
                    <a:pt x="95" y="2126"/>
                    <a:pt x="88" y="2115"/>
                    <a:pt x="141" y="2132"/>
                  </a:cubicBezTo>
                  <a:cubicBezTo>
                    <a:pt x="193" y="2148"/>
                    <a:pt x="219" y="2168"/>
                    <a:pt x="232" y="2199"/>
                  </a:cubicBezTo>
                  <a:cubicBezTo>
                    <a:pt x="245" y="2229"/>
                    <a:pt x="203" y="2226"/>
                    <a:pt x="206" y="2265"/>
                  </a:cubicBezTo>
                  <a:cubicBezTo>
                    <a:pt x="209" y="2304"/>
                    <a:pt x="242" y="2335"/>
                    <a:pt x="216" y="2357"/>
                  </a:cubicBezTo>
                  <a:cubicBezTo>
                    <a:pt x="190" y="2379"/>
                    <a:pt x="180" y="2379"/>
                    <a:pt x="190" y="2415"/>
                  </a:cubicBezTo>
                  <a:cubicBezTo>
                    <a:pt x="200" y="2451"/>
                    <a:pt x="229" y="2479"/>
                    <a:pt x="196" y="2496"/>
                  </a:cubicBezTo>
                  <a:cubicBezTo>
                    <a:pt x="164" y="2513"/>
                    <a:pt x="150" y="2527"/>
                    <a:pt x="128" y="2499"/>
                  </a:cubicBezTo>
                  <a:cubicBezTo>
                    <a:pt x="114" y="2482"/>
                    <a:pt x="113" y="2466"/>
                    <a:pt x="105" y="2454"/>
                  </a:cubicBezTo>
                  <a:cubicBezTo>
                    <a:pt x="92" y="2456"/>
                    <a:pt x="80" y="2456"/>
                    <a:pt x="73" y="2456"/>
                  </a:cubicBezTo>
                  <a:cubicBezTo>
                    <a:pt x="55" y="2456"/>
                    <a:pt x="63" y="2479"/>
                    <a:pt x="52" y="2498"/>
                  </a:cubicBezTo>
                  <a:cubicBezTo>
                    <a:pt x="47" y="2506"/>
                    <a:pt x="49" y="2522"/>
                    <a:pt x="53" y="2535"/>
                  </a:cubicBezTo>
                  <a:cubicBezTo>
                    <a:pt x="56" y="2536"/>
                    <a:pt x="59" y="2536"/>
                    <a:pt x="62" y="2536"/>
                  </a:cubicBezTo>
                  <a:cubicBezTo>
                    <a:pt x="93" y="2536"/>
                    <a:pt x="106" y="2547"/>
                    <a:pt x="141" y="2565"/>
                  </a:cubicBezTo>
                  <a:cubicBezTo>
                    <a:pt x="176" y="2584"/>
                    <a:pt x="176" y="2580"/>
                    <a:pt x="219" y="2595"/>
                  </a:cubicBezTo>
                  <a:cubicBezTo>
                    <a:pt x="263" y="2610"/>
                    <a:pt x="245" y="2654"/>
                    <a:pt x="272" y="2658"/>
                  </a:cubicBezTo>
                  <a:cubicBezTo>
                    <a:pt x="298" y="2662"/>
                    <a:pt x="307" y="2677"/>
                    <a:pt x="333" y="2721"/>
                  </a:cubicBezTo>
                  <a:cubicBezTo>
                    <a:pt x="359" y="2766"/>
                    <a:pt x="328" y="2784"/>
                    <a:pt x="307" y="2806"/>
                  </a:cubicBezTo>
                  <a:cubicBezTo>
                    <a:pt x="285" y="2829"/>
                    <a:pt x="302" y="2836"/>
                    <a:pt x="320" y="2862"/>
                  </a:cubicBezTo>
                  <a:cubicBezTo>
                    <a:pt x="337" y="2888"/>
                    <a:pt x="337" y="2914"/>
                    <a:pt x="377" y="2914"/>
                  </a:cubicBezTo>
                  <a:cubicBezTo>
                    <a:pt x="416" y="2914"/>
                    <a:pt x="407" y="2918"/>
                    <a:pt x="442" y="2962"/>
                  </a:cubicBezTo>
                  <a:cubicBezTo>
                    <a:pt x="477" y="3007"/>
                    <a:pt x="538" y="3025"/>
                    <a:pt x="582" y="3055"/>
                  </a:cubicBezTo>
                  <a:cubicBezTo>
                    <a:pt x="626" y="3084"/>
                    <a:pt x="669" y="3073"/>
                    <a:pt x="722" y="3073"/>
                  </a:cubicBezTo>
                  <a:cubicBezTo>
                    <a:pt x="774" y="3073"/>
                    <a:pt x="713" y="3129"/>
                    <a:pt x="717" y="3144"/>
                  </a:cubicBezTo>
                  <a:cubicBezTo>
                    <a:pt x="722" y="3158"/>
                    <a:pt x="730" y="3214"/>
                    <a:pt x="726" y="3255"/>
                  </a:cubicBezTo>
                  <a:cubicBezTo>
                    <a:pt x="722" y="3296"/>
                    <a:pt x="752" y="3310"/>
                    <a:pt x="774" y="3333"/>
                  </a:cubicBezTo>
                  <a:cubicBezTo>
                    <a:pt x="796" y="3355"/>
                    <a:pt x="822" y="3362"/>
                    <a:pt x="861" y="3385"/>
                  </a:cubicBezTo>
                  <a:cubicBezTo>
                    <a:pt x="870" y="3389"/>
                    <a:pt x="874" y="3394"/>
                    <a:pt x="875" y="3399"/>
                  </a:cubicBezTo>
                  <a:cubicBezTo>
                    <a:pt x="901" y="3404"/>
                    <a:pt x="929" y="3410"/>
                    <a:pt x="949" y="3418"/>
                  </a:cubicBezTo>
                  <a:cubicBezTo>
                    <a:pt x="992" y="3436"/>
                    <a:pt x="1027" y="3440"/>
                    <a:pt x="1054" y="3422"/>
                  </a:cubicBezTo>
                  <a:cubicBezTo>
                    <a:pt x="1080" y="3403"/>
                    <a:pt x="1075" y="3396"/>
                    <a:pt x="1084" y="3366"/>
                  </a:cubicBezTo>
                  <a:cubicBezTo>
                    <a:pt x="1093" y="3336"/>
                    <a:pt x="1145" y="3303"/>
                    <a:pt x="1180" y="3270"/>
                  </a:cubicBezTo>
                  <a:cubicBezTo>
                    <a:pt x="1215" y="3236"/>
                    <a:pt x="1198" y="3155"/>
                    <a:pt x="1241" y="3196"/>
                  </a:cubicBezTo>
                  <a:cubicBezTo>
                    <a:pt x="1285" y="3236"/>
                    <a:pt x="1290" y="3251"/>
                    <a:pt x="1324" y="3255"/>
                  </a:cubicBezTo>
                  <a:cubicBezTo>
                    <a:pt x="1359" y="3259"/>
                    <a:pt x="1438" y="3247"/>
                    <a:pt x="1460" y="3281"/>
                  </a:cubicBezTo>
                  <a:cubicBezTo>
                    <a:pt x="1482" y="3314"/>
                    <a:pt x="1504" y="3351"/>
                    <a:pt x="1547" y="3325"/>
                  </a:cubicBezTo>
                  <a:cubicBezTo>
                    <a:pt x="1591" y="3299"/>
                    <a:pt x="1604" y="3247"/>
                    <a:pt x="1648" y="3244"/>
                  </a:cubicBezTo>
                  <a:cubicBezTo>
                    <a:pt x="1691" y="3240"/>
                    <a:pt x="1691" y="3210"/>
                    <a:pt x="1713" y="3236"/>
                  </a:cubicBezTo>
                  <a:cubicBezTo>
                    <a:pt x="1735" y="3262"/>
                    <a:pt x="1718" y="3240"/>
                    <a:pt x="1779" y="3247"/>
                  </a:cubicBezTo>
                  <a:cubicBezTo>
                    <a:pt x="1840" y="3255"/>
                    <a:pt x="1875" y="3255"/>
                    <a:pt x="1901" y="3273"/>
                  </a:cubicBezTo>
                  <a:cubicBezTo>
                    <a:pt x="1927" y="3292"/>
                    <a:pt x="1923" y="3325"/>
                    <a:pt x="1975" y="3333"/>
                  </a:cubicBezTo>
                  <a:cubicBezTo>
                    <a:pt x="2028" y="3340"/>
                    <a:pt x="2041" y="3325"/>
                    <a:pt x="2063" y="3348"/>
                  </a:cubicBezTo>
                  <a:cubicBezTo>
                    <a:pt x="2085" y="3370"/>
                    <a:pt x="2111" y="3381"/>
                    <a:pt x="2150" y="3351"/>
                  </a:cubicBezTo>
                  <a:cubicBezTo>
                    <a:pt x="2189" y="3322"/>
                    <a:pt x="2202" y="3322"/>
                    <a:pt x="2255" y="3322"/>
                  </a:cubicBezTo>
                  <a:cubicBezTo>
                    <a:pt x="2307" y="3322"/>
                    <a:pt x="2316" y="3318"/>
                    <a:pt x="2355" y="3325"/>
                  </a:cubicBezTo>
                  <a:cubicBezTo>
                    <a:pt x="2395" y="3333"/>
                    <a:pt x="2412" y="3336"/>
                    <a:pt x="2460" y="3307"/>
                  </a:cubicBezTo>
                  <a:cubicBezTo>
                    <a:pt x="2508" y="3277"/>
                    <a:pt x="2543" y="3233"/>
                    <a:pt x="2604" y="3236"/>
                  </a:cubicBezTo>
                  <a:cubicBezTo>
                    <a:pt x="2665" y="3240"/>
                    <a:pt x="2783" y="3247"/>
                    <a:pt x="2823" y="3221"/>
                  </a:cubicBezTo>
                  <a:cubicBezTo>
                    <a:pt x="2862" y="3196"/>
                    <a:pt x="2862" y="3181"/>
                    <a:pt x="2932" y="3192"/>
                  </a:cubicBezTo>
                  <a:cubicBezTo>
                    <a:pt x="3002" y="3203"/>
                    <a:pt x="3146" y="3247"/>
                    <a:pt x="3194" y="3273"/>
                  </a:cubicBezTo>
                  <a:cubicBezTo>
                    <a:pt x="3242" y="3299"/>
                    <a:pt x="3255" y="3322"/>
                    <a:pt x="3303" y="3314"/>
                  </a:cubicBezTo>
                  <a:cubicBezTo>
                    <a:pt x="3351" y="3307"/>
                    <a:pt x="3377" y="3292"/>
                    <a:pt x="3430" y="3314"/>
                  </a:cubicBezTo>
                  <a:cubicBezTo>
                    <a:pt x="3482" y="3336"/>
                    <a:pt x="3491" y="3362"/>
                    <a:pt x="3583" y="3340"/>
                  </a:cubicBezTo>
                  <a:cubicBezTo>
                    <a:pt x="3675" y="3318"/>
                    <a:pt x="3618" y="3310"/>
                    <a:pt x="3657" y="3310"/>
                  </a:cubicBezTo>
                  <a:cubicBezTo>
                    <a:pt x="3696" y="3310"/>
                    <a:pt x="3723" y="3292"/>
                    <a:pt x="3661" y="3277"/>
                  </a:cubicBezTo>
                  <a:cubicBezTo>
                    <a:pt x="3600" y="3262"/>
                    <a:pt x="3574" y="3244"/>
                    <a:pt x="3609" y="3207"/>
                  </a:cubicBezTo>
                  <a:cubicBezTo>
                    <a:pt x="3644" y="3170"/>
                    <a:pt x="3640" y="3181"/>
                    <a:pt x="3683" y="3162"/>
                  </a:cubicBezTo>
                  <a:cubicBezTo>
                    <a:pt x="3727" y="3144"/>
                    <a:pt x="3705" y="3129"/>
                    <a:pt x="3718" y="3110"/>
                  </a:cubicBezTo>
                  <a:cubicBezTo>
                    <a:pt x="3731" y="3092"/>
                    <a:pt x="3766" y="3084"/>
                    <a:pt x="3740" y="3051"/>
                  </a:cubicBezTo>
                  <a:cubicBezTo>
                    <a:pt x="3714" y="3018"/>
                    <a:pt x="3648" y="3018"/>
                    <a:pt x="3640" y="2988"/>
                  </a:cubicBezTo>
                  <a:cubicBezTo>
                    <a:pt x="3631" y="2958"/>
                    <a:pt x="3548" y="2969"/>
                    <a:pt x="3548" y="2921"/>
                  </a:cubicBezTo>
                  <a:cubicBezTo>
                    <a:pt x="3548" y="2873"/>
                    <a:pt x="3522" y="2814"/>
                    <a:pt x="3570" y="2784"/>
                  </a:cubicBezTo>
                  <a:cubicBezTo>
                    <a:pt x="3618" y="2754"/>
                    <a:pt x="3631" y="2714"/>
                    <a:pt x="3701" y="2721"/>
                  </a:cubicBezTo>
                  <a:cubicBezTo>
                    <a:pt x="3771" y="2729"/>
                    <a:pt x="3784" y="2717"/>
                    <a:pt x="3867" y="2714"/>
                  </a:cubicBezTo>
                  <a:cubicBezTo>
                    <a:pt x="3950" y="2710"/>
                    <a:pt x="3950" y="2677"/>
                    <a:pt x="4011" y="2673"/>
                  </a:cubicBezTo>
                  <a:cubicBezTo>
                    <a:pt x="4072" y="2669"/>
                    <a:pt x="4081" y="2647"/>
                    <a:pt x="4129" y="2651"/>
                  </a:cubicBezTo>
                  <a:cubicBezTo>
                    <a:pt x="4177" y="2654"/>
                    <a:pt x="4216" y="2677"/>
                    <a:pt x="4238" y="2647"/>
                  </a:cubicBezTo>
                  <a:cubicBezTo>
                    <a:pt x="4260" y="2617"/>
                    <a:pt x="4260" y="2588"/>
                    <a:pt x="4295" y="2617"/>
                  </a:cubicBezTo>
                  <a:cubicBezTo>
                    <a:pt x="4315" y="2634"/>
                    <a:pt x="4346" y="2633"/>
                    <a:pt x="4380" y="2630"/>
                  </a:cubicBezTo>
                  <a:cubicBezTo>
                    <a:pt x="4351" y="2567"/>
                    <a:pt x="4325" y="2590"/>
                    <a:pt x="4343" y="2565"/>
                  </a:cubicBezTo>
                  <a:close/>
                </a:path>
              </a:pathLst>
            </a:custGeom>
            <a:solidFill>
              <a:srgbClr val="FFAB00"/>
            </a:solidFill>
            <a:ln w="38100" cap="rnd" cmpd="sng">
              <a:solidFill>
                <a:schemeClr val="bg1"/>
              </a:solidFill>
              <a:prstDash val="solid"/>
              <a:round/>
              <a:headEnd/>
              <a:tailEnd/>
            </a:ln>
          </p:spPr>
          <p:txBody>
            <a:bodyPr/>
            <a:lstStyle/>
            <a:p>
              <a:pPr defTabSz="914217">
                <a:defRPr/>
              </a:pPr>
              <a:endParaRPr lang="en-US" sz="900" dirty="0">
                <a:latin typeface="+mj-lt"/>
              </a:endParaRPr>
            </a:p>
          </p:txBody>
        </p:sp>
        <p:sp>
          <p:nvSpPr>
            <p:cNvPr id="156" name="Freeform 7"/>
            <p:cNvSpPr>
              <a:spLocks/>
            </p:cNvSpPr>
            <p:nvPr/>
          </p:nvSpPr>
          <p:spPr bwMode="auto">
            <a:xfrm>
              <a:off x="271" y="2094"/>
              <a:ext cx="2249" cy="1097"/>
            </a:xfrm>
            <a:custGeom>
              <a:avLst/>
              <a:gdLst>
                <a:gd name="T0" fmla="*/ 4405 w 4857"/>
                <a:gd name="T1" fmla="*/ 1256 h 2368"/>
                <a:gd name="T2" fmla="*/ 4222 w 4857"/>
                <a:gd name="T3" fmla="*/ 1404 h 2368"/>
                <a:gd name="T4" fmla="*/ 4032 w 4857"/>
                <a:gd name="T5" fmla="*/ 1381 h 2368"/>
                <a:gd name="T6" fmla="*/ 3838 w 4857"/>
                <a:gd name="T7" fmla="*/ 1190 h 2368"/>
                <a:gd name="T8" fmla="*/ 3484 w 4857"/>
                <a:gd name="T9" fmla="*/ 1142 h 2368"/>
                <a:gd name="T10" fmla="*/ 3239 w 4857"/>
                <a:gd name="T11" fmla="*/ 1084 h 2368"/>
                <a:gd name="T12" fmla="*/ 2996 w 4857"/>
                <a:gd name="T13" fmla="*/ 984 h 2368"/>
                <a:gd name="T14" fmla="*/ 2787 w 4857"/>
                <a:gd name="T15" fmla="*/ 856 h 2368"/>
                <a:gd name="T16" fmla="*/ 2665 w 4857"/>
                <a:gd name="T17" fmla="*/ 620 h 2368"/>
                <a:gd name="T18" fmla="*/ 2737 w 4857"/>
                <a:gd name="T19" fmla="*/ 514 h 2368"/>
                <a:gd name="T20" fmla="*/ 2764 w 4857"/>
                <a:gd name="T21" fmla="*/ 339 h 2368"/>
                <a:gd name="T22" fmla="*/ 2718 w 4857"/>
                <a:gd name="T23" fmla="*/ 225 h 2368"/>
                <a:gd name="T24" fmla="*/ 2699 w 4857"/>
                <a:gd name="T25" fmla="*/ 159 h 2368"/>
                <a:gd name="T26" fmla="*/ 2219 w 4857"/>
                <a:gd name="T27" fmla="*/ 66 h 2368"/>
                <a:gd name="T28" fmla="*/ 1751 w 4857"/>
                <a:gd name="T29" fmla="*/ 170 h 2368"/>
                <a:gd name="T30" fmla="*/ 1459 w 4857"/>
                <a:gd name="T31" fmla="*/ 193 h 2368"/>
                <a:gd name="T32" fmla="*/ 1175 w 4857"/>
                <a:gd name="T33" fmla="*/ 92 h 2368"/>
                <a:gd name="T34" fmla="*/ 943 w 4857"/>
                <a:gd name="T35" fmla="*/ 170 h 2368"/>
                <a:gd name="T36" fmla="*/ 637 w 4857"/>
                <a:gd name="T37" fmla="*/ 41 h 2368"/>
                <a:gd name="T38" fmla="*/ 450 w 4857"/>
                <a:gd name="T39" fmla="*/ 267 h 2368"/>
                <a:gd name="T40" fmla="*/ 201 w 4857"/>
                <a:gd name="T41" fmla="*/ 304 h 2368"/>
                <a:gd name="T42" fmla="*/ 205 w 4857"/>
                <a:gd name="T43" fmla="*/ 493 h 2368"/>
                <a:gd name="T44" fmla="*/ 275 w 4857"/>
                <a:gd name="T45" fmla="*/ 689 h 2368"/>
                <a:gd name="T46" fmla="*/ 96 w 4857"/>
                <a:gd name="T47" fmla="*/ 678 h 2368"/>
                <a:gd name="T48" fmla="*/ 52 w 4857"/>
                <a:gd name="T49" fmla="*/ 837 h 2368"/>
                <a:gd name="T50" fmla="*/ 78 w 4857"/>
                <a:gd name="T51" fmla="*/ 975 h 2368"/>
                <a:gd name="T52" fmla="*/ 205 w 4857"/>
                <a:gd name="T53" fmla="*/ 1097 h 2368"/>
                <a:gd name="T54" fmla="*/ 406 w 4857"/>
                <a:gd name="T55" fmla="*/ 1275 h 2368"/>
                <a:gd name="T56" fmla="*/ 550 w 4857"/>
                <a:gd name="T57" fmla="*/ 1379 h 2368"/>
                <a:gd name="T58" fmla="*/ 768 w 4857"/>
                <a:gd name="T59" fmla="*/ 1445 h 2368"/>
                <a:gd name="T60" fmla="*/ 1039 w 4857"/>
                <a:gd name="T61" fmla="*/ 1731 h 2368"/>
                <a:gd name="T62" fmla="*/ 1175 w 4857"/>
                <a:gd name="T63" fmla="*/ 1809 h 2368"/>
                <a:gd name="T64" fmla="*/ 1380 w 4857"/>
                <a:gd name="T65" fmla="*/ 1923 h 2368"/>
                <a:gd name="T66" fmla="*/ 1511 w 4857"/>
                <a:gd name="T67" fmla="*/ 2012 h 2368"/>
                <a:gd name="T68" fmla="*/ 1651 w 4857"/>
                <a:gd name="T69" fmla="*/ 2105 h 2368"/>
                <a:gd name="T70" fmla="*/ 1856 w 4857"/>
                <a:gd name="T71" fmla="*/ 2164 h 2368"/>
                <a:gd name="T72" fmla="*/ 2131 w 4857"/>
                <a:gd name="T73" fmla="*/ 2172 h 2368"/>
                <a:gd name="T74" fmla="*/ 2245 w 4857"/>
                <a:gd name="T75" fmla="*/ 2316 h 2368"/>
                <a:gd name="T76" fmla="*/ 2586 w 4857"/>
                <a:gd name="T77" fmla="*/ 2127 h 2368"/>
                <a:gd name="T78" fmla="*/ 2795 w 4857"/>
                <a:gd name="T79" fmla="*/ 2227 h 2368"/>
                <a:gd name="T80" fmla="*/ 2983 w 4857"/>
                <a:gd name="T81" fmla="*/ 2309 h 2368"/>
                <a:gd name="T82" fmla="*/ 3241 w 4857"/>
                <a:gd name="T83" fmla="*/ 2268 h 2368"/>
                <a:gd name="T84" fmla="*/ 3538 w 4857"/>
                <a:gd name="T85" fmla="*/ 2101 h 2368"/>
                <a:gd name="T86" fmla="*/ 3914 w 4857"/>
                <a:gd name="T87" fmla="*/ 2057 h 2368"/>
                <a:gd name="T88" fmla="*/ 4154 w 4857"/>
                <a:gd name="T89" fmla="*/ 2001 h 2368"/>
                <a:gd name="T90" fmla="*/ 4211 w 4857"/>
                <a:gd name="T91" fmla="*/ 2094 h 2368"/>
                <a:gd name="T92" fmla="*/ 4246 w 4857"/>
                <a:gd name="T93" fmla="*/ 2220 h 2368"/>
                <a:gd name="T94" fmla="*/ 4447 w 4857"/>
                <a:gd name="T95" fmla="*/ 2220 h 2368"/>
                <a:gd name="T96" fmla="*/ 4594 w 4857"/>
                <a:gd name="T97" fmla="*/ 2315 h 2368"/>
                <a:gd name="T98" fmla="*/ 4722 w 4857"/>
                <a:gd name="T99" fmla="*/ 2268 h 2368"/>
                <a:gd name="T100" fmla="*/ 4770 w 4857"/>
                <a:gd name="T101" fmla="*/ 2072 h 2368"/>
                <a:gd name="T102" fmla="*/ 4822 w 4857"/>
                <a:gd name="T103" fmla="*/ 1820 h 2368"/>
                <a:gd name="T104" fmla="*/ 4730 w 4857"/>
                <a:gd name="T105" fmla="*/ 1564 h 2368"/>
                <a:gd name="T106" fmla="*/ 4704 w 4857"/>
                <a:gd name="T107" fmla="*/ 1367 h 2368"/>
                <a:gd name="T108" fmla="*/ 4481 w 4857"/>
                <a:gd name="T109" fmla="*/ 1186 h 2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857" h="2368">
                  <a:moveTo>
                    <a:pt x="4418" y="1148"/>
                  </a:moveTo>
                  <a:cubicBezTo>
                    <a:pt x="4385" y="1153"/>
                    <a:pt x="4402" y="1187"/>
                    <a:pt x="4415" y="1198"/>
                  </a:cubicBezTo>
                  <a:cubicBezTo>
                    <a:pt x="4428" y="1209"/>
                    <a:pt x="4418" y="1226"/>
                    <a:pt x="4405" y="1256"/>
                  </a:cubicBezTo>
                  <a:cubicBezTo>
                    <a:pt x="4392" y="1287"/>
                    <a:pt x="4392" y="1306"/>
                    <a:pt x="4366" y="1323"/>
                  </a:cubicBezTo>
                  <a:cubicBezTo>
                    <a:pt x="4339" y="1340"/>
                    <a:pt x="4343" y="1340"/>
                    <a:pt x="4303" y="1395"/>
                  </a:cubicBezTo>
                  <a:cubicBezTo>
                    <a:pt x="4264" y="1451"/>
                    <a:pt x="4244" y="1417"/>
                    <a:pt x="4222" y="1404"/>
                  </a:cubicBezTo>
                  <a:cubicBezTo>
                    <a:pt x="4199" y="1390"/>
                    <a:pt x="4199" y="1387"/>
                    <a:pt x="4166" y="1409"/>
                  </a:cubicBezTo>
                  <a:cubicBezTo>
                    <a:pt x="4133" y="1431"/>
                    <a:pt x="4127" y="1420"/>
                    <a:pt x="4104" y="1404"/>
                  </a:cubicBezTo>
                  <a:cubicBezTo>
                    <a:pt x="4081" y="1387"/>
                    <a:pt x="4068" y="1384"/>
                    <a:pt x="4032" y="1381"/>
                  </a:cubicBezTo>
                  <a:cubicBezTo>
                    <a:pt x="3995" y="1379"/>
                    <a:pt x="4012" y="1359"/>
                    <a:pt x="4002" y="1315"/>
                  </a:cubicBezTo>
                  <a:cubicBezTo>
                    <a:pt x="3992" y="1270"/>
                    <a:pt x="3943" y="1276"/>
                    <a:pt x="3920" y="1262"/>
                  </a:cubicBezTo>
                  <a:cubicBezTo>
                    <a:pt x="3897" y="1248"/>
                    <a:pt x="3881" y="1226"/>
                    <a:pt x="3838" y="1190"/>
                  </a:cubicBezTo>
                  <a:cubicBezTo>
                    <a:pt x="3796" y="1153"/>
                    <a:pt x="3740" y="1173"/>
                    <a:pt x="3701" y="1165"/>
                  </a:cubicBezTo>
                  <a:cubicBezTo>
                    <a:pt x="3661" y="1156"/>
                    <a:pt x="3648" y="1153"/>
                    <a:pt x="3609" y="1156"/>
                  </a:cubicBezTo>
                  <a:cubicBezTo>
                    <a:pt x="3570" y="1159"/>
                    <a:pt x="3537" y="1151"/>
                    <a:pt x="3484" y="1142"/>
                  </a:cubicBezTo>
                  <a:cubicBezTo>
                    <a:pt x="3432" y="1134"/>
                    <a:pt x="3435" y="1139"/>
                    <a:pt x="3393" y="1106"/>
                  </a:cubicBezTo>
                  <a:cubicBezTo>
                    <a:pt x="3350" y="1073"/>
                    <a:pt x="3344" y="1109"/>
                    <a:pt x="3301" y="1120"/>
                  </a:cubicBezTo>
                  <a:cubicBezTo>
                    <a:pt x="3258" y="1131"/>
                    <a:pt x="3258" y="1106"/>
                    <a:pt x="3239" y="1084"/>
                  </a:cubicBezTo>
                  <a:cubicBezTo>
                    <a:pt x="3219" y="1062"/>
                    <a:pt x="3193" y="1053"/>
                    <a:pt x="3173" y="1031"/>
                  </a:cubicBezTo>
                  <a:cubicBezTo>
                    <a:pt x="3154" y="1009"/>
                    <a:pt x="3111" y="1020"/>
                    <a:pt x="3078" y="1012"/>
                  </a:cubicBezTo>
                  <a:cubicBezTo>
                    <a:pt x="3045" y="1003"/>
                    <a:pt x="3016" y="1003"/>
                    <a:pt x="2996" y="984"/>
                  </a:cubicBezTo>
                  <a:cubicBezTo>
                    <a:pt x="2977" y="964"/>
                    <a:pt x="2914" y="975"/>
                    <a:pt x="2862" y="967"/>
                  </a:cubicBezTo>
                  <a:cubicBezTo>
                    <a:pt x="2810" y="959"/>
                    <a:pt x="2819" y="934"/>
                    <a:pt x="2816" y="906"/>
                  </a:cubicBezTo>
                  <a:cubicBezTo>
                    <a:pt x="2813" y="878"/>
                    <a:pt x="2806" y="875"/>
                    <a:pt x="2787" y="856"/>
                  </a:cubicBezTo>
                  <a:cubicBezTo>
                    <a:pt x="2767" y="836"/>
                    <a:pt x="2754" y="800"/>
                    <a:pt x="2747" y="773"/>
                  </a:cubicBezTo>
                  <a:cubicBezTo>
                    <a:pt x="2741" y="745"/>
                    <a:pt x="2711" y="709"/>
                    <a:pt x="2678" y="684"/>
                  </a:cubicBezTo>
                  <a:cubicBezTo>
                    <a:pt x="2646" y="659"/>
                    <a:pt x="2662" y="645"/>
                    <a:pt x="2665" y="620"/>
                  </a:cubicBezTo>
                  <a:cubicBezTo>
                    <a:pt x="2669" y="595"/>
                    <a:pt x="2656" y="564"/>
                    <a:pt x="2656" y="542"/>
                  </a:cubicBezTo>
                  <a:cubicBezTo>
                    <a:pt x="2656" y="520"/>
                    <a:pt x="2685" y="525"/>
                    <a:pt x="2708" y="533"/>
                  </a:cubicBezTo>
                  <a:cubicBezTo>
                    <a:pt x="2731" y="542"/>
                    <a:pt x="2737" y="531"/>
                    <a:pt x="2737" y="514"/>
                  </a:cubicBezTo>
                  <a:cubicBezTo>
                    <a:pt x="2737" y="497"/>
                    <a:pt x="2734" y="481"/>
                    <a:pt x="2721" y="456"/>
                  </a:cubicBezTo>
                  <a:cubicBezTo>
                    <a:pt x="2708" y="431"/>
                    <a:pt x="2734" y="420"/>
                    <a:pt x="2751" y="389"/>
                  </a:cubicBezTo>
                  <a:cubicBezTo>
                    <a:pt x="2767" y="358"/>
                    <a:pt x="2741" y="358"/>
                    <a:pt x="2764" y="339"/>
                  </a:cubicBezTo>
                  <a:cubicBezTo>
                    <a:pt x="2787" y="319"/>
                    <a:pt x="2793" y="303"/>
                    <a:pt x="2793" y="283"/>
                  </a:cubicBezTo>
                  <a:cubicBezTo>
                    <a:pt x="2793" y="264"/>
                    <a:pt x="2783" y="256"/>
                    <a:pt x="2760" y="247"/>
                  </a:cubicBezTo>
                  <a:cubicBezTo>
                    <a:pt x="2737" y="239"/>
                    <a:pt x="2728" y="247"/>
                    <a:pt x="2718" y="225"/>
                  </a:cubicBezTo>
                  <a:cubicBezTo>
                    <a:pt x="2708" y="203"/>
                    <a:pt x="2767" y="214"/>
                    <a:pt x="2787" y="186"/>
                  </a:cubicBezTo>
                  <a:cubicBezTo>
                    <a:pt x="2794" y="176"/>
                    <a:pt x="2794" y="162"/>
                    <a:pt x="2792" y="149"/>
                  </a:cubicBezTo>
                  <a:cubicBezTo>
                    <a:pt x="2760" y="144"/>
                    <a:pt x="2736" y="154"/>
                    <a:pt x="2699" y="159"/>
                  </a:cubicBezTo>
                  <a:cubicBezTo>
                    <a:pt x="2651" y="167"/>
                    <a:pt x="2638" y="144"/>
                    <a:pt x="2590" y="118"/>
                  </a:cubicBezTo>
                  <a:cubicBezTo>
                    <a:pt x="2542" y="92"/>
                    <a:pt x="2398" y="48"/>
                    <a:pt x="2328" y="37"/>
                  </a:cubicBezTo>
                  <a:cubicBezTo>
                    <a:pt x="2258" y="26"/>
                    <a:pt x="2258" y="41"/>
                    <a:pt x="2219" y="66"/>
                  </a:cubicBezTo>
                  <a:cubicBezTo>
                    <a:pt x="2179" y="92"/>
                    <a:pt x="2061" y="85"/>
                    <a:pt x="2000" y="81"/>
                  </a:cubicBezTo>
                  <a:cubicBezTo>
                    <a:pt x="1939" y="78"/>
                    <a:pt x="1904" y="122"/>
                    <a:pt x="1856" y="152"/>
                  </a:cubicBezTo>
                  <a:cubicBezTo>
                    <a:pt x="1808" y="181"/>
                    <a:pt x="1791" y="178"/>
                    <a:pt x="1751" y="170"/>
                  </a:cubicBezTo>
                  <a:cubicBezTo>
                    <a:pt x="1712" y="163"/>
                    <a:pt x="1703" y="167"/>
                    <a:pt x="1651" y="167"/>
                  </a:cubicBezTo>
                  <a:cubicBezTo>
                    <a:pt x="1598" y="167"/>
                    <a:pt x="1585" y="167"/>
                    <a:pt x="1546" y="196"/>
                  </a:cubicBezTo>
                  <a:cubicBezTo>
                    <a:pt x="1507" y="226"/>
                    <a:pt x="1481" y="215"/>
                    <a:pt x="1459" y="193"/>
                  </a:cubicBezTo>
                  <a:cubicBezTo>
                    <a:pt x="1437" y="170"/>
                    <a:pt x="1424" y="185"/>
                    <a:pt x="1371" y="178"/>
                  </a:cubicBezTo>
                  <a:cubicBezTo>
                    <a:pt x="1319" y="170"/>
                    <a:pt x="1323" y="137"/>
                    <a:pt x="1297" y="118"/>
                  </a:cubicBezTo>
                  <a:cubicBezTo>
                    <a:pt x="1271" y="100"/>
                    <a:pt x="1236" y="100"/>
                    <a:pt x="1175" y="92"/>
                  </a:cubicBezTo>
                  <a:cubicBezTo>
                    <a:pt x="1114" y="85"/>
                    <a:pt x="1131" y="107"/>
                    <a:pt x="1109" y="81"/>
                  </a:cubicBezTo>
                  <a:cubicBezTo>
                    <a:pt x="1087" y="55"/>
                    <a:pt x="1087" y="85"/>
                    <a:pt x="1044" y="89"/>
                  </a:cubicBezTo>
                  <a:cubicBezTo>
                    <a:pt x="1000" y="92"/>
                    <a:pt x="987" y="144"/>
                    <a:pt x="943" y="170"/>
                  </a:cubicBezTo>
                  <a:cubicBezTo>
                    <a:pt x="900" y="196"/>
                    <a:pt x="878" y="159"/>
                    <a:pt x="856" y="126"/>
                  </a:cubicBezTo>
                  <a:cubicBezTo>
                    <a:pt x="834" y="92"/>
                    <a:pt x="755" y="104"/>
                    <a:pt x="720" y="100"/>
                  </a:cubicBezTo>
                  <a:cubicBezTo>
                    <a:pt x="686" y="96"/>
                    <a:pt x="681" y="81"/>
                    <a:pt x="637" y="41"/>
                  </a:cubicBezTo>
                  <a:cubicBezTo>
                    <a:pt x="594" y="0"/>
                    <a:pt x="611" y="81"/>
                    <a:pt x="576" y="115"/>
                  </a:cubicBezTo>
                  <a:cubicBezTo>
                    <a:pt x="541" y="148"/>
                    <a:pt x="489" y="181"/>
                    <a:pt x="480" y="211"/>
                  </a:cubicBezTo>
                  <a:cubicBezTo>
                    <a:pt x="471" y="241"/>
                    <a:pt x="476" y="248"/>
                    <a:pt x="450" y="267"/>
                  </a:cubicBezTo>
                  <a:cubicBezTo>
                    <a:pt x="423" y="285"/>
                    <a:pt x="388" y="281"/>
                    <a:pt x="345" y="263"/>
                  </a:cubicBezTo>
                  <a:cubicBezTo>
                    <a:pt x="325" y="255"/>
                    <a:pt x="297" y="249"/>
                    <a:pt x="271" y="244"/>
                  </a:cubicBezTo>
                  <a:cubicBezTo>
                    <a:pt x="276" y="263"/>
                    <a:pt x="238" y="283"/>
                    <a:pt x="201" y="304"/>
                  </a:cubicBezTo>
                  <a:cubicBezTo>
                    <a:pt x="153" y="330"/>
                    <a:pt x="214" y="352"/>
                    <a:pt x="236" y="374"/>
                  </a:cubicBezTo>
                  <a:cubicBezTo>
                    <a:pt x="257" y="396"/>
                    <a:pt x="236" y="411"/>
                    <a:pt x="201" y="422"/>
                  </a:cubicBezTo>
                  <a:cubicBezTo>
                    <a:pt x="166" y="433"/>
                    <a:pt x="170" y="467"/>
                    <a:pt x="205" y="493"/>
                  </a:cubicBezTo>
                  <a:cubicBezTo>
                    <a:pt x="240" y="519"/>
                    <a:pt x="231" y="530"/>
                    <a:pt x="262" y="545"/>
                  </a:cubicBezTo>
                  <a:cubicBezTo>
                    <a:pt x="292" y="559"/>
                    <a:pt x="284" y="578"/>
                    <a:pt x="262" y="597"/>
                  </a:cubicBezTo>
                  <a:cubicBezTo>
                    <a:pt x="240" y="615"/>
                    <a:pt x="275" y="641"/>
                    <a:pt x="275" y="689"/>
                  </a:cubicBezTo>
                  <a:cubicBezTo>
                    <a:pt x="275" y="737"/>
                    <a:pt x="227" y="715"/>
                    <a:pt x="205" y="708"/>
                  </a:cubicBezTo>
                  <a:cubicBezTo>
                    <a:pt x="183" y="700"/>
                    <a:pt x="174" y="723"/>
                    <a:pt x="144" y="730"/>
                  </a:cubicBezTo>
                  <a:cubicBezTo>
                    <a:pt x="113" y="737"/>
                    <a:pt x="105" y="708"/>
                    <a:pt x="96" y="678"/>
                  </a:cubicBezTo>
                  <a:cubicBezTo>
                    <a:pt x="87" y="648"/>
                    <a:pt x="43" y="652"/>
                    <a:pt x="22" y="671"/>
                  </a:cubicBezTo>
                  <a:cubicBezTo>
                    <a:pt x="0" y="689"/>
                    <a:pt x="13" y="730"/>
                    <a:pt x="26" y="756"/>
                  </a:cubicBezTo>
                  <a:cubicBezTo>
                    <a:pt x="39" y="782"/>
                    <a:pt x="65" y="811"/>
                    <a:pt x="52" y="837"/>
                  </a:cubicBezTo>
                  <a:cubicBezTo>
                    <a:pt x="39" y="863"/>
                    <a:pt x="30" y="867"/>
                    <a:pt x="52" y="900"/>
                  </a:cubicBezTo>
                  <a:cubicBezTo>
                    <a:pt x="74" y="934"/>
                    <a:pt x="35" y="938"/>
                    <a:pt x="39" y="960"/>
                  </a:cubicBezTo>
                  <a:cubicBezTo>
                    <a:pt x="43" y="982"/>
                    <a:pt x="70" y="989"/>
                    <a:pt x="78" y="975"/>
                  </a:cubicBezTo>
                  <a:cubicBezTo>
                    <a:pt x="87" y="960"/>
                    <a:pt x="109" y="967"/>
                    <a:pt x="122" y="978"/>
                  </a:cubicBezTo>
                  <a:cubicBezTo>
                    <a:pt x="135" y="989"/>
                    <a:pt x="148" y="1049"/>
                    <a:pt x="153" y="1071"/>
                  </a:cubicBezTo>
                  <a:cubicBezTo>
                    <a:pt x="157" y="1093"/>
                    <a:pt x="188" y="1112"/>
                    <a:pt x="205" y="1097"/>
                  </a:cubicBezTo>
                  <a:cubicBezTo>
                    <a:pt x="222" y="1082"/>
                    <a:pt x="244" y="1112"/>
                    <a:pt x="266" y="1138"/>
                  </a:cubicBezTo>
                  <a:cubicBezTo>
                    <a:pt x="288" y="1164"/>
                    <a:pt x="327" y="1201"/>
                    <a:pt x="340" y="1230"/>
                  </a:cubicBezTo>
                  <a:cubicBezTo>
                    <a:pt x="354" y="1260"/>
                    <a:pt x="406" y="1264"/>
                    <a:pt x="406" y="1275"/>
                  </a:cubicBezTo>
                  <a:cubicBezTo>
                    <a:pt x="406" y="1286"/>
                    <a:pt x="445" y="1304"/>
                    <a:pt x="467" y="1327"/>
                  </a:cubicBezTo>
                  <a:cubicBezTo>
                    <a:pt x="489" y="1349"/>
                    <a:pt x="493" y="1342"/>
                    <a:pt x="493" y="1390"/>
                  </a:cubicBezTo>
                  <a:cubicBezTo>
                    <a:pt x="493" y="1438"/>
                    <a:pt x="541" y="1397"/>
                    <a:pt x="550" y="1379"/>
                  </a:cubicBezTo>
                  <a:cubicBezTo>
                    <a:pt x="559" y="1360"/>
                    <a:pt x="611" y="1345"/>
                    <a:pt x="637" y="1319"/>
                  </a:cubicBezTo>
                  <a:cubicBezTo>
                    <a:pt x="664" y="1293"/>
                    <a:pt x="672" y="1356"/>
                    <a:pt x="694" y="1390"/>
                  </a:cubicBezTo>
                  <a:cubicBezTo>
                    <a:pt x="716" y="1423"/>
                    <a:pt x="729" y="1397"/>
                    <a:pt x="768" y="1445"/>
                  </a:cubicBezTo>
                  <a:cubicBezTo>
                    <a:pt x="808" y="1493"/>
                    <a:pt x="812" y="1464"/>
                    <a:pt x="856" y="1505"/>
                  </a:cubicBezTo>
                  <a:cubicBezTo>
                    <a:pt x="900" y="1545"/>
                    <a:pt x="939" y="1564"/>
                    <a:pt x="974" y="1582"/>
                  </a:cubicBezTo>
                  <a:cubicBezTo>
                    <a:pt x="1009" y="1601"/>
                    <a:pt x="1017" y="1694"/>
                    <a:pt x="1039" y="1731"/>
                  </a:cubicBezTo>
                  <a:cubicBezTo>
                    <a:pt x="1061" y="1768"/>
                    <a:pt x="1109" y="1723"/>
                    <a:pt x="1135" y="1690"/>
                  </a:cubicBezTo>
                  <a:cubicBezTo>
                    <a:pt x="1162" y="1657"/>
                    <a:pt x="1170" y="1712"/>
                    <a:pt x="1170" y="1723"/>
                  </a:cubicBezTo>
                  <a:cubicBezTo>
                    <a:pt x="1170" y="1734"/>
                    <a:pt x="1175" y="1783"/>
                    <a:pt x="1175" y="1809"/>
                  </a:cubicBezTo>
                  <a:cubicBezTo>
                    <a:pt x="1175" y="1834"/>
                    <a:pt x="1236" y="1849"/>
                    <a:pt x="1271" y="1860"/>
                  </a:cubicBezTo>
                  <a:cubicBezTo>
                    <a:pt x="1306" y="1872"/>
                    <a:pt x="1310" y="1905"/>
                    <a:pt x="1358" y="1901"/>
                  </a:cubicBezTo>
                  <a:cubicBezTo>
                    <a:pt x="1406" y="1897"/>
                    <a:pt x="1389" y="1912"/>
                    <a:pt x="1380" y="1923"/>
                  </a:cubicBezTo>
                  <a:cubicBezTo>
                    <a:pt x="1371" y="1935"/>
                    <a:pt x="1398" y="1957"/>
                    <a:pt x="1398" y="1972"/>
                  </a:cubicBezTo>
                  <a:cubicBezTo>
                    <a:pt x="1398" y="1986"/>
                    <a:pt x="1441" y="2001"/>
                    <a:pt x="1459" y="1990"/>
                  </a:cubicBezTo>
                  <a:cubicBezTo>
                    <a:pt x="1476" y="1979"/>
                    <a:pt x="1494" y="1998"/>
                    <a:pt x="1511" y="2012"/>
                  </a:cubicBezTo>
                  <a:cubicBezTo>
                    <a:pt x="1529" y="2027"/>
                    <a:pt x="1559" y="2023"/>
                    <a:pt x="1555" y="2061"/>
                  </a:cubicBezTo>
                  <a:cubicBezTo>
                    <a:pt x="1594" y="2142"/>
                    <a:pt x="1598" y="2094"/>
                    <a:pt x="1612" y="2072"/>
                  </a:cubicBezTo>
                  <a:cubicBezTo>
                    <a:pt x="1625" y="2049"/>
                    <a:pt x="1633" y="2075"/>
                    <a:pt x="1651" y="2105"/>
                  </a:cubicBezTo>
                  <a:cubicBezTo>
                    <a:pt x="1668" y="2135"/>
                    <a:pt x="1725" y="2094"/>
                    <a:pt x="1747" y="2079"/>
                  </a:cubicBezTo>
                  <a:cubicBezTo>
                    <a:pt x="1769" y="2064"/>
                    <a:pt x="1782" y="2101"/>
                    <a:pt x="1786" y="2116"/>
                  </a:cubicBezTo>
                  <a:cubicBezTo>
                    <a:pt x="1791" y="2131"/>
                    <a:pt x="1843" y="2142"/>
                    <a:pt x="1856" y="2164"/>
                  </a:cubicBezTo>
                  <a:cubicBezTo>
                    <a:pt x="1869" y="2187"/>
                    <a:pt x="1895" y="2187"/>
                    <a:pt x="1948" y="2172"/>
                  </a:cubicBezTo>
                  <a:cubicBezTo>
                    <a:pt x="2000" y="2157"/>
                    <a:pt x="1992" y="2190"/>
                    <a:pt x="2040" y="2194"/>
                  </a:cubicBezTo>
                  <a:cubicBezTo>
                    <a:pt x="2088" y="2198"/>
                    <a:pt x="2079" y="2172"/>
                    <a:pt x="2131" y="2172"/>
                  </a:cubicBezTo>
                  <a:cubicBezTo>
                    <a:pt x="2184" y="2172"/>
                    <a:pt x="2179" y="2172"/>
                    <a:pt x="2214" y="2146"/>
                  </a:cubicBezTo>
                  <a:cubicBezTo>
                    <a:pt x="2249" y="2120"/>
                    <a:pt x="2267" y="2168"/>
                    <a:pt x="2284" y="2205"/>
                  </a:cubicBezTo>
                  <a:cubicBezTo>
                    <a:pt x="2302" y="2242"/>
                    <a:pt x="2241" y="2264"/>
                    <a:pt x="2245" y="2316"/>
                  </a:cubicBezTo>
                  <a:cubicBezTo>
                    <a:pt x="2249" y="2368"/>
                    <a:pt x="2337" y="2283"/>
                    <a:pt x="2350" y="2264"/>
                  </a:cubicBezTo>
                  <a:cubicBezTo>
                    <a:pt x="2363" y="2246"/>
                    <a:pt x="2420" y="2194"/>
                    <a:pt x="2446" y="2164"/>
                  </a:cubicBezTo>
                  <a:cubicBezTo>
                    <a:pt x="2472" y="2135"/>
                    <a:pt x="2542" y="2142"/>
                    <a:pt x="2586" y="2127"/>
                  </a:cubicBezTo>
                  <a:cubicBezTo>
                    <a:pt x="2629" y="2112"/>
                    <a:pt x="2647" y="2153"/>
                    <a:pt x="2660" y="2175"/>
                  </a:cubicBezTo>
                  <a:cubicBezTo>
                    <a:pt x="2673" y="2198"/>
                    <a:pt x="2664" y="2198"/>
                    <a:pt x="2704" y="2198"/>
                  </a:cubicBezTo>
                  <a:cubicBezTo>
                    <a:pt x="2743" y="2198"/>
                    <a:pt x="2773" y="2205"/>
                    <a:pt x="2795" y="2227"/>
                  </a:cubicBezTo>
                  <a:cubicBezTo>
                    <a:pt x="2817" y="2250"/>
                    <a:pt x="2861" y="2246"/>
                    <a:pt x="2874" y="2224"/>
                  </a:cubicBezTo>
                  <a:cubicBezTo>
                    <a:pt x="2887" y="2201"/>
                    <a:pt x="2922" y="2227"/>
                    <a:pt x="2966" y="2253"/>
                  </a:cubicBezTo>
                  <a:cubicBezTo>
                    <a:pt x="3009" y="2279"/>
                    <a:pt x="2974" y="2287"/>
                    <a:pt x="2983" y="2309"/>
                  </a:cubicBezTo>
                  <a:cubicBezTo>
                    <a:pt x="2992" y="2331"/>
                    <a:pt x="3057" y="2339"/>
                    <a:pt x="3071" y="2316"/>
                  </a:cubicBezTo>
                  <a:cubicBezTo>
                    <a:pt x="3084" y="2294"/>
                    <a:pt x="3114" y="2305"/>
                    <a:pt x="3140" y="2320"/>
                  </a:cubicBezTo>
                  <a:cubicBezTo>
                    <a:pt x="3167" y="2335"/>
                    <a:pt x="3223" y="2305"/>
                    <a:pt x="3241" y="2268"/>
                  </a:cubicBezTo>
                  <a:cubicBezTo>
                    <a:pt x="3258" y="2231"/>
                    <a:pt x="3237" y="2227"/>
                    <a:pt x="3285" y="2220"/>
                  </a:cubicBezTo>
                  <a:cubicBezTo>
                    <a:pt x="3333" y="2213"/>
                    <a:pt x="3341" y="2179"/>
                    <a:pt x="3376" y="2138"/>
                  </a:cubicBezTo>
                  <a:cubicBezTo>
                    <a:pt x="3411" y="2098"/>
                    <a:pt x="3481" y="2112"/>
                    <a:pt x="3538" y="2101"/>
                  </a:cubicBezTo>
                  <a:cubicBezTo>
                    <a:pt x="3595" y="2090"/>
                    <a:pt x="3630" y="2038"/>
                    <a:pt x="3700" y="1990"/>
                  </a:cubicBezTo>
                  <a:cubicBezTo>
                    <a:pt x="3769" y="1942"/>
                    <a:pt x="3796" y="2005"/>
                    <a:pt x="3813" y="2016"/>
                  </a:cubicBezTo>
                  <a:cubicBezTo>
                    <a:pt x="3831" y="2027"/>
                    <a:pt x="3887" y="2031"/>
                    <a:pt x="3914" y="2057"/>
                  </a:cubicBezTo>
                  <a:cubicBezTo>
                    <a:pt x="3940" y="2083"/>
                    <a:pt x="3949" y="2035"/>
                    <a:pt x="3975" y="2009"/>
                  </a:cubicBezTo>
                  <a:cubicBezTo>
                    <a:pt x="4001" y="1983"/>
                    <a:pt x="4023" y="1975"/>
                    <a:pt x="4058" y="1960"/>
                  </a:cubicBezTo>
                  <a:cubicBezTo>
                    <a:pt x="4093" y="1946"/>
                    <a:pt x="4132" y="1975"/>
                    <a:pt x="4154" y="2001"/>
                  </a:cubicBezTo>
                  <a:cubicBezTo>
                    <a:pt x="4176" y="2027"/>
                    <a:pt x="4132" y="2027"/>
                    <a:pt x="4119" y="2061"/>
                  </a:cubicBezTo>
                  <a:cubicBezTo>
                    <a:pt x="4106" y="2094"/>
                    <a:pt x="4154" y="2086"/>
                    <a:pt x="4167" y="2064"/>
                  </a:cubicBezTo>
                  <a:cubicBezTo>
                    <a:pt x="4180" y="2042"/>
                    <a:pt x="4202" y="2064"/>
                    <a:pt x="4211" y="2094"/>
                  </a:cubicBezTo>
                  <a:cubicBezTo>
                    <a:pt x="4219" y="2124"/>
                    <a:pt x="4228" y="2127"/>
                    <a:pt x="4206" y="2150"/>
                  </a:cubicBezTo>
                  <a:cubicBezTo>
                    <a:pt x="4184" y="2172"/>
                    <a:pt x="4167" y="2168"/>
                    <a:pt x="4158" y="2205"/>
                  </a:cubicBezTo>
                  <a:cubicBezTo>
                    <a:pt x="4149" y="2242"/>
                    <a:pt x="4228" y="2205"/>
                    <a:pt x="4246" y="2220"/>
                  </a:cubicBezTo>
                  <a:cubicBezTo>
                    <a:pt x="4263" y="2235"/>
                    <a:pt x="4285" y="2253"/>
                    <a:pt x="4320" y="2250"/>
                  </a:cubicBezTo>
                  <a:cubicBezTo>
                    <a:pt x="4355" y="2246"/>
                    <a:pt x="4346" y="2242"/>
                    <a:pt x="4385" y="2268"/>
                  </a:cubicBezTo>
                  <a:cubicBezTo>
                    <a:pt x="4425" y="2294"/>
                    <a:pt x="4425" y="2246"/>
                    <a:pt x="4447" y="2220"/>
                  </a:cubicBezTo>
                  <a:cubicBezTo>
                    <a:pt x="4468" y="2194"/>
                    <a:pt x="4495" y="2209"/>
                    <a:pt x="4508" y="2235"/>
                  </a:cubicBezTo>
                  <a:cubicBezTo>
                    <a:pt x="4521" y="2261"/>
                    <a:pt x="4530" y="2250"/>
                    <a:pt x="4564" y="2272"/>
                  </a:cubicBezTo>
                  <a:cubicBezTo>
                    <a:pt x="4585" y="2285"/>
                    <a:pt x="4590" y="2296"/>
                    <a:pt x="4594" y="2315"/>
                  </a:cubicBezTo>
                  <a:cubicBezTo>
                    <a:pt x="4599" y="2309"/>
                    <a:pt x="4605" y="2302"/>
                    <a:pt x="4613" y="2294"/>
                  </a:cubicBezTo>
                  <a:cubicBezTo>
                    <a:pt x="4656" y="2246"/>
                    <a:pt x="4639" y="2290"/>
                    <a:pt x="4674" y="2305"/>
                  </a:cubicBezTo>
                  <a:cubicBezTo>
                    <a:pt x="4709" y="2320"/>
                    <a:pt x="4717" y="2301"/>
                    <a:pt x="4722" y="2268"/>
                  </a:cubicBezTo>
                  <a:cubicBezTo>
                    <a:pt x="4726" y="2235"/>
                    <a:pt x="4713" y="2183"/>
                    <a:pt x="4713" y="2142"/>
                  </a:cubicBezTo>
                  <a:cubicBezTo>
                    <a:pt x="4713" y="2101"/>
                    <a:pt x="4726" y="2124"/>
                    <a:pt x="4770" y="2112"/>
                  </a:cubicBezTo>
                  <a:cubicBezTo>
                    <a:pt x="4813" y="2101"/>
                    <a:pt x="4770" y="2112"/>
                    <a:pt x="4770" y="2072"/>
                  </a:cubicBezTo>
                  <a:cubicBezTo>
                    <a:pt x="4770" y="2031"/>
                    <a:pt x="4796" y="2053"/>
                    <a:pt x="4827" y="2035"/>
                  </a:cubicBezTo>
                  <a:cubicBezTo>
                    <a:pt x="4857" y="2016"/>
                    <a:pt x="4827" y="2001"/>
                    <a:pt x="4818" y="1968"/>
                  </a:cubicBezTo>
                  <a:cubicBezTo>
                    <a:pt x="4809" y="1935"/>
                    <a:pt x="4827" y="1857"/>
                    <a:pt x="4822" y="1820"/>
                  </a:cubicBezTo>
                  <a:cubicBezTo>
                    <a:pt x="4818" y="1783"/>
                    <a:pt x="4822" y="1771"/>
                    <a:pt x="4818" y="1731"/>
                  </a:cubicBezTo>
                  <a:cubicBezTo>
                    <a:pt x="4813" y="1690"/>
                    <a:pt x="4796" y="1660"/>
                    <a:pt x="4792" y="1631"/>
                  </a:cubicBezTo>
                  <a:cubicBezTo>
                    <a:pt x="4787" y="1601"/>
                    <a:pt x="4752" y="1594"/>
                    <a:pt x="4730" y="1564"/>
                  </a:cubicBezTo>
                  <a:cubicBezTo>
                    <a:pt x="4709" y="1534"/>
                    <a:pt x="4744" y="1542"/>
                    <a:pt x="4792" y="1531"/>
                  </a:cubicBezTo>
                  <a:cubicBezTo>
                    <a:pt x="4840" y="1519"/>
                    <a:pt x="4774" y="1475"/>
                    <a:pt x="4744" y="1449"/>
                  </a:cubicBezTo>
                  <a:cubicBezTo>
                    <a:pt x="4713" y="1423"/>
                    <a:pt x="4709" y="1408"/>
                    <a:pt x="4704" y="1367"/>
                  </a:cubicBezTo>
                  <a:cubicBezTo>
                    <a:pt x="4700" y="1327"/>
                    <a:pt x="4656" y="1312"/>
                    <a:pt x="4647" y="1264"/>
                  </a:cubicBezTo>
                  <a:cubicBezTo>
                    <a:pt x="4639" y="1215"/>
                    <a:pt x="4608" y="1230"/>
                    <a:pt x="4582" y="1227"/>
                  </a:cubicBezTo>
                  <a:cubicBezTo>
                    <a:pt x="4556" y="1223"/>
                    <a:pt x="4516" y="1193"/>
                    <a:pt x="4481" y="1186"/>
                  </a:cubicBezTo>
                  <a:cubicBezTo>
                    <a:pt x="4454" y="1180"/>
                    <a:pt x="4462" y="1168"/>
                    <a:pt x="4478" y="1157"/>
                  </a:cubicBezTo>
                  <a:cubicBezTo>
                    <a:pt x="4460" y="1150"/>
                    <a:pt x="4440" y="1144"/>
                    <a:pt x="4418" y="1148"/>
                  </a:cubicBezTo>
                  <a:close/>
                </a:path>
              </a:pathLst>
            </a:custGeom>
            <a:solidFill>
              <a:srgbClr val="405645"/>
            </a:solidFill>
            <a:ln w="38100" cap="rnd" cmpd="sng">
              <a:solidFill>
                <a:schemeClr val="bg1"/>
              </a:solidFill>
              <a:prstDash val="solid"/>
              <a:round/>
              <a:headEnd/>
              <a:tailEnd/>
            </a:ln>
          </p:spPr>
          <p:txBody>
            <a:bodyPr/>
            <a:lstStyle/>
            <a:p>
              <a:pPr defTabSz="914217">
                <a:defRPr/>
              </a:pPr>
              <a:endParaRPr lang="en-US" sz="900" dirty="0">
                <a:latin typeface="+mj-lt"/>
              </a:endParaRPr>
            </a:p>
          </p:txBody>
        </p:sp>
        <p:sp>
          <p:nvSpPr>
            <p:cNvPr id="157" name="Freeform 8"/>
            <p:cNvSpPr>
              <a:spLocks/>
            </p:cNvSpPr>
            <p:nvPr/>
          </p:nvSpPr>
          <p:spPr bwMode="auto">
            <a:xfrm>
              <a:off x="1496" y="1832"/>
              <a:ext cx="1455" cy="934"/>
            </a:xfrm>
            <a:custGeom>
              <a:avLst/>
              <a:gdLst>
                <a:gd name="T0" fmla="*/ 3054 w 3142"/>
                <a:gd name="T1" fmla="*/ 771 h 2018"/>
                <a:gd name="T2" fmla="*/ 2993 w 3142"/>
                <a:gd name="T3" fmla="*/ 656 h 2018"/>
                <a:gd name="T4" fmla="*/ 2875 w 3142"/>
                <a:gd name="T5" fmla="*/ 478 h 2018"/>
                <a:gd name="T6" fmla="*/ 2652 w 3142"/>
                <a:gd name="T7" fmla="*/ 396 h 2018"/>
                <a:gd name="T8" fmla="*/ 2460 w 3142"/>
                <a:gd name="T9" fmla="*/ 204 h 2018"/>
                <a:gd name="T10" fmla="*/ 2298 w 3142"/>
                <a:gd name="T11" fmla="*/ 200 h 2018"/>
                <a:gd name="T12" fmla="*/ 2023 w 3142"/>
                <a:gd name="T13" fmla="*/ 152 h 2018"/>
                <a:gd name="T14" fmla="*/ 1700 w 3142"/>
                <a:gd name="T15" fmla="*/ 185 h 2018"/>
                <a:gd name="T16" fmla="*/ 1482 w 3142"/>
                <a:gd name="T17" fmla="*/ 118 h 2018"/>
                <a:gd name="T18" fmla="*/ 1206 w 3142"/>
                <a:gd name="T19" fmla="*/ 40 h 2018"/>
                <a:gd name="T20" fmla="*/ 988 w 3142"/>
                <a:gd name="T21" fmla="*/ 59 h 2018"/>
                <a:gd name="T22" fmla="*/ 761 w 3142"/>
                <a:gd name="T23" fmla="*/ 85 h 2018"/>
                <a:gd name="T24" fmla="*/ 451 w 3142"/>
                <a:gd name="T25" fmla="*/ 133 h 2018"/>
                <a:gd name="T26" fmla="*/ 298 w 3142"/>
                <a:gd name="T27" fmla="*/ 333 h 2018"/>
                <a:gd name="T28" fmla="*/ 490 w 3142"/>
                <a:gd name="T29" fmla="*/ 463 h 2018"/>
                <a:gd name="T30" fmla="*/ 433 w 3142"/>
                <a:gd name="T31" fmla="*/ 574 h 2018"/>
                <a:gd name="T32" fmla="*/ 411 w 3142"/>
                <a:gd name="T33" fmla="*/ 689 h 2018"/>
                <a:gd name="T34" fmla="*/ 333 w 3142"/>
                <a:gd name="T35" fmla="*/ 752 h 2018"/>
                <a:gd name="T36" fmla="*/ 146 w 3142"/>
                <a:gd name="T37" fmla="*/ 716 h 2018"/>
                <a:gd name="T38" fmla="*/ 72 w 3142"/>
                <a:gd name="T39" fmla="*/ 792 h 2018"/>
                <a:gd name="T40" fmla="*/ 147 w 3142"/>
                <a:gd name="T41" fmla="*/ 850 h 2018"/>
                <a:gd name="T42" fmla="*/ 105 w 3142"/>
                <a:gd name="T43" fmla="*/ 956 h 2018"/>
                <a:gd name="T44" fmla="*/ 91 w 3142"/>
                <a:gd name="T45" fmla="*/ 1081 h 2018"/>
                <a:gd name="T46" fmla="*/ 10 w 3142"/>
                <a:gd name="T47" fmla="*/ 1109 h 2018"/>
                <a:gd name="T48" fmla="*/ 32 w 3142"/>
                <a:gd name="T49" fmla="*/ 1251 h 2018"/>
                <a:gd name="T50" fmla="*/ 141 w 3142"/>
                <a:gd name="T51" fmla="*/ 1423 h 2018"/>
                <a:gd name="T52" fmla="*/ 216 w 3142"/>
                <a:gd name="T53" fmla="*/ 1534 h 2018"/>
                <a:gd name="T54" fmla="*/ 432 w 3142"/>
                <a:gd name="T55" fmla="*/ 1579 h 2018"/>
                <a:gd name="T56" fmla="*/ 593 w 3142"/>
                <a:gd name="T57" fmla="*/ 1651 h 2018"/>
                <a:gd name="T58" fmla="*/ 747 w 3142"/>
                <a:gd name="T59" fmla="*/ 1673 h 2018"/>
                <a:gd name="T60" fmla="*/ 963 w 3142"/>
                <a:gd name="T61" fmla="*/ 1723 h 2018"/>
                <a:gd name="T62" fmla="*/ 1192 w 3142"/>
                <a:gd name="T63" fmla="*/ 1757 h 2018"/>
                <a:gd name="T64" fmla="*/ 1356 w 3142"/>
                <a:gd name="T65" fmla="*/ 1882 h 2018"/>
                <a:gd name="T66" fmla="*/ 1458 w 3142"/>
                <a:gd name="T67" fmla="*/ 1971 h 2018"/>
                <a:gd name="T68" fmla="*/ 1576 w 3142"/>
                <a:gd name="T69" fmla="*/ 1971 h 2018"/>
                <a:gd name="T70" fmla="*/ 1720 w 3142"/>
                <a:gd name="T71" fmla="*/ 1890 h 2018"/>
                <a:gd name="T72" fmla="*/ 1769 w 3142"/>
                <a:gd name="T73" fmla="*/ 1765 h 2018"/>
                <a:gd name="T74" fmla="*/ 1832 w 3142"/>
                <a:gd name="T75" fmla="*/ 1724 h 2018"/>
                <a:gd name="T76" fmla="*/ 1853 w 3142"/>
                <a:gd name="T77" fmla="*/ 1631 h 2018"/>
                <a:gd name="T78" fmla="*/ 2036 w 3142"/>
                <a:gd name="T79" fmla="*/ 1586 h 2018"/>
                <a:gd name="T80" fmla="*/ 2189 w 3142"/>
                <a:gd name="T81" fmla="*/ 1597 h 2018"/>
                <a:gd name="T82" fmla="*/ 2347 w 3142"/>
                <a:gd name="T83" fmla="*/ 1597 h 2018"/>
                <a:gd name="T84" fmla="*/ 2499 w 3142"/>
                <a:gd name="T85" fmla="*/ 1738 h 2018"/>
                <a:gd name="T86" fmla="*/ 2661 w 3142"/>
                <a:gd name="T87" fmla="*/ 1686 h 2018"/>
                <a:gd name="T88" fmla="*/ 2805 w 3142"/>
                <a:gd name="T89" fmla="*/ 1649 h 2018"/>
                <a:gd name="T90" fmla="*/ 2949 w 3142"/>
                <a:gd name="T91" fmla="*/ 1656 h 2018"/>
                <a:gd name="T92" fmla="*/ 3011 w 3142"/>
                <a:gd name="T93" fmla="*/ 1530 h 2018"/>
                <a:gd name="T94" fmla="*/ 2831 w 3142"/>
                <a:gd name="T95" fmla="*/ 1441 h 2018"/>
                <a:gd name="T96" fmla="*/ 2661 w 3142"/>
                <a:gd name="T97" fmla="*/ 1323 h 2018"/>
                <a:gd name="T98" fmla="*/ 2818 w 3142"/>
                <a:gd name="T99" fmla="*/ 1382 h 2018"/>
                <a:gd name="T100" fmla="*/ 2884 w 3142"/>
                <a:gd name="T101" fmla="*/ 1234 h 2018"/>
                <a:gd name="T102" fmla="*/ 2976 w 3142"/>
                <a:gd name="T103" fmla="*/ 1115 h 2018"/>
                <a:gd name="T104" fmla="*/ 3032 w 3142"/>
                <a:gd name="T105" fmla="*/ 1026 h 2018"/>
                <a:gd name="T106" fmla="*/ 3089 w 3142"/>
                <a:gd name="T107" fmla="*/ 997 h 2018"/>
                <a:gd name="T108" fmla="*/ 3085 w 3142"/>
                <a:gd name="T109" fmla="*/ 823 h 20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142" h="2018">
                  <a:moveTo>
                    <a:pt x="3085" y="823"/>
                  </a:moveTo>
                  <a:cubicBezTo>
                    <a:pt x="3054" y="797"/>
                    <a:pt x="3054" y="789"/>
                    <a:pt x="3054" y="771"/>
                  </a:cubicBezTo>
                  <a:cubicBezTo>
                    <a:pt x="3054" y="752"/>
                    <a:pt x="3063" y="726"/>
                    <a:pt x="3032" y="708"/>
                  </a:cubicBezTo>
                  <a:cubicBezTo>
                    <a:pt x="2962" y="682"/>
                    <a:pt x="2976" y="678"/>
                    <a:pt x="2993" y="656"/>
                  </a:cubicBezTo>
                  <a:cubicBezTo>
                    <a:pt x="3011" y="633"/>
                    <a:pt x="2980" y="604"/>
                    <a:pt x="2971" y="574"/>
                  </a:cubicBezTo>
                  <a:cubicBezTo>
                    <a:pt x="2962" y="545"/>
                    <a:pt x="2901" y="530"/>
                    <a:pt x="2875" y="478"/>
                  </a:cubicBezTo>
                  <a:cubicBezTo>
                    <a:pt x="2849" y="426"/>
                    <a:pt x="2796" y="489"/>
                    <a:pt x="2762" y="496"/>
                  </a:cubicBezTo>
                  <a:cubicBezTo>
                    <a:pt x="2727" y="504"/>
                    <a:pt x="2679" y="426"/>
                    <a:pt x="2652" y="396"/>
                  </a:cubicBezTo>
                  <a:cubicBezTo>
                    <a:pt x="2626" y="367"/>
                    <a:pt x="2547" y="348"/>
                    <a:pt x="2499" y="330"/>
                  </a:cubicBezTo>
                  <a:cubicBezTo>
                    <a:pt x="2451" y="311"/>
                    <a:pt x="2464" y="244"/>
                    <a:pt x="2460" y="204"/>
                  </a:cubicBezTo>
                  <a:cubicBezTo>
                    <a:pt x="2456" y="163"/>
                    <a:pt x="2403" y="207"/>
                    <a:pt x="2360" y="226"/>
                  </a:cubicBezTo>
                  <a:cubicBezTo>
                    <a:pt x="2316" y="244"/>
                    <a:pt x="2303" y="229"/>
                    <a:pt x="2298" y="200"/>
                  </a:cubicBezTo>
                  <a:cubicBezTo>
                    <a:pt x="2294" y="170"/>
                    <a:pt x="2224" y="170"/>
                    <a:pt x="2141" y="126"/>
                  </a:cubicBezTo>
                  <a:cubicBezTo>
                    <a:pt x="2058" y="81"/>
                    <a:pt x="2050" y="122"/>
                    <a:pt x="2023" y="152"/>
                  </a:cubicBezTo>
                  <a:cubicBezTo>
                    <a:pt x="1997" y="181"/>
                    <a:pt x="1910" y="144"/>
                    <a:pt x="1844" y="133"/>
                  </a:cubicBezTo>
                  <a:cubicBezTo>
                    <a:pt x="1779" y="122"/>
                    <a:pt x="1770" y="159"/>
                    <a:pt x="1700" y="185"/>
                  </a:cubicBezTo>
                  <a:cubicBezTo>
                    <a:pt x="1630" y="211"/>
                    <a:pt x="1639" y="215"/>
                    <a:pt x="1595" y="207"/>
                  </a:cubicBezTo>
                  <a:cubicBezTo>
                    <a:pt x="1552" y="200"/>
                    <a:pt x="1517" y="166"/>
                    <a:pt x="1482" y="118"/>
                  </a:cubicBezTo>
                  <a:cubicBezTo>
                    <a:pt x="1447" y="70"/>
                    <a:pt x="1420" y="96"/>
                    <a:pt x="1368" y="92"/>
                  </a:cubicBezTo>
                  <a:cubicBezTo>
                    <a:pt x="1316" y="89"/>
                    <a:pt x="1263" y="48"/>
                    <a:pt x="1206" y="40"/>
                  </a:cubicBezTo>
                  <a:cubicBezTo>
                    <a:pt x="1150" y="33"/>
                    <a:pt x="1080" y="59"/>
                    <a:pt x="1045" y="29"/>
                  </a:cubicBezTo>
                  <a:cubicBezTo>
                    <a:pt x="1010" y="0"/>
                    <a:pt x="1010" y="29"/>
                    <a:pt x="988" y="59"/>
                  </a:cubicBezTo>
                  <a:cubicBezTo>
                    <a:pt x="966" y="89"/>
                    <a:pt x="927" y="66"/>
                    <a:pt x="879" y="63"/>
                  </a:cubicBezTo>
                  <a:cubicBezTo>
                    <a:pt x="831" y="59"/>
                    <a:pt x="822" y="81"/>
                    <a:pt x="761" y="85"/>
                  </a:cubicBezTo>
                  <a:cubicBezTo>
                    <a:pt x="700" y="89"/>
                    <a:pt x="700" y="122"/>
                    <a:pt x="617" y="126"/>
                  </a:cubicBezTo>
                  <a:cubicBezTo>
                    <a:pt x="534" y="129"/>
                    <a:pt x="521" y="141"/>
                    <a:pt x="451" y="133"/>
                  </a:cubicBezTo>
                  <a:cubicBezTo>
                    <a:pt x="381" y="126"/>
                    <a:pt x="368" y="166"/>
                    <a:pt x="320" y="196"/>
                  </a:cubicBezTo>
                  <a:cubicBezTo>
                    <a:pt x="272" y="226"/>
                    <a:pt x="298" y="285"/>
                    <a:pt x="298" y="333"/>
                  </a:cubicBezTo>
                  <a:cubicBezTo>
                    <a:pt x="298" y="381"/>
                    <a:pt x="381" y="370"/>
                    <a:pt x="390" y="400"/>
                  </a:cubicBezTo>
                  <a:cubicBezTo>
                    <a:pt x="398" y="430"/>
                    <a:pt x="464" y="430"/>
                    <a:pt x="490" y="463"/>
                  </a:cubicBezTo>
                  <a:cubicBezTo>
                    <a:pt x="516" y="496"/>
                    <a:pt x="481" y="504"/>
                    <a:pt x="468" y="522"/>
                  </a:cubicBezTo>
                  <a:cubicBezTo>
                    <a:pt x="455" y="541"/>
                    <a:pt x="477" y="556"/>
                    <a:pt x="433" y="574"/>
                  </a:cubicBezTo>
                  <a:cubicBezTo>
                    <a:pt x="390" y="593"/>
                    <a:pt x="394" y="582"/>
                    <a:pt x="359" y="619"/>
                  </a:cubicBezTo>
                  <a:cubicBezTo>
                    <a:pt x="324" y="656"/>
                    <a:pt x="350" y="674"/>
                    <a:pt x="411" y="689"/>
                  </a:cubicBezTo>
                  <a:cubicBezTo>
                    <a:pt x="473" y="704"/>
                    <a:pt x="446" y="722"/>
                    <a:pt x="407" y="722"/>
                  </a:cubicBezTo>
                  <a:cubicBezTo>
                    <a:pt x="368" y="722"/>
                    <a:pt x="425" y="730"/>
                    <a:pt x="333" y="752"/>
                  </a:cubicBezTo>
                  <a:cubicBezTo>
                    <a:pt x="241" y="774"/>
                    <a:pt x="232" y="748"/>
                    <a:pt x="180" y="726"/>
                  </a:cubicBezTo>
                  <a:cubicBezTo>
                    <a:pt x="167" y="721"/>
                    <a:pt x="156" y="718"/>
                    <a:pt x="146" y="716"/>
                  </a:cubicBezTo>
                  <a:cubicBezTo>
                    <a:pt x="148" y="729"/>
                    <a:pt x="148" y="743"/>
                    <a:pt x="141" y="753"/>
                  </a:cubicBezTo>
                  <a:cubicBezTo>
                    <a:pt x="121" y="781"/>
                    <a:pt x="62" y="770"/>
                    <a:pt x="72" y="792"/>
                  </a:cubicBezTo>
                  <a:cubicBezTo>
                    <a:pt x="82" y="814"/>
                    <a:pt x="91" y="806"/>
                    <a:pt x="114" y="814"/>
                  </a:cubicBezTo>
                  <a:cubicBezTo>
                    <a:pt x="137" y="823"/>
                    <a:pt x="147" y="831"/>
                    <a:pt x="147" y="850"/>
                  </a:cubicBezTo>
                  <a:cubicBezTo>
                    <a:pt x="147" y="870"/>
                    <a:pt x="141" y="886"/>
                    <a:pt x="118" y="906"/>
                  </a:cubicBezTo>
                  <a:cubicBezTo>
                    <a:pt x="95" y="925"/>
                    <a:pt x="121" y="925"/>
                    <a:pt x="105" y="956"/>
                  </a:cubicBezTo>
                  <a:cubicBezTo>
                    <a:pt x="88" y="987"/>
                    <a:pt x="62" y="998"/>
                    <a:pt x="75" y="1023"/>
                  </a:cubicBezTo>
                  <a:cubicBezTo>
                    <a:pt x="88" y="1048"/>
                    <a:pt x="91" y="1064"/>
                    <a:pt x="91" y="1081"/>
                  </a:cubicBezTo>
                  <a:cubicBezTo>
                    <a:pt x="91" y="1098"/>
                    <a:pt x="85" y="1109"/>
                    <a:pt x="62" y="1100"/>
                  </a:cubicBezTo>
                  <a:cubicBezTo>
                    <a:pt x="39" y="1092"/>
                    <a:pt x="10" y="1087"/>
                    <a:pt x="10" y="1109"/>
                  </a:cubicBezTo>
                  <a:cubicBezTo>
                    <a:pt x="10" y="1131"/>
                    <a:pt x="23" y="1162"/>
                    <a:pt x="19" y="1187"/>
                  </a:cubicBezTo>
                  <a:cubicBezTo>
                    <a:pt x="16" y="1212"/>
                    <a:pt x="0" y="1226"/>
                    <a:pt x="32" y="1251"/>
                  </a:cubicBezTo>
                  <a:cubicBezTo>
                    <a:pt x="65" y="1276"/>
                    <a:pt x="95" y="1312"/>
                    <a:pt x="101" y="1340"/>
                  </a:cubicBezTo>
                  <a:cubicBezTo>
                    <a:pt x="108" y="1367"/>
                    <a:pt x="121" y="1403"/>
                    <a:pt x="141" y="1423"/>
                  </a:cubicBezTo>
                  <a:cubicBezTo>
                    <a:pt x="160" y="1442"/>
                    <a:pt x="167" y="1445"/>
                    <a:pt x="170" y="1473"/>
                  </a:cubicBezTo>
                  <a:cubicBezTo>
                    <a:pt x="173" y="1501"/>
                    <a:pt x="164" y="1526"/>
                    <a:pt x="216" y="1534"/>
                  </a:cubicBezTo>
                  <a:cubicBezTo>
                    <a:pt x="268" y="1542"/>
                    <a:pt x="331" y="1531"/>
                    <a:pt x="350" y="1551"/>
                  </a:cubicBezTo>
                  <a:cubicBezTo>
                    <a:pt x="370" y="1570"/>
                    <a:pt x="399" y="1570"/>
                    <a:pt x="432" y="1579"/>
                  </a:cubicBezTo>
                  <a:cubicBezTo>
                    <a:pt x="465" y="1587"/>
                    <a:pt x="508" y="1576"/>
                    <a:pt x="527" y="1598"/>
                  </a:cubicBezTo>
                  <a:cubicBezTo>
                    <a:pt x="547" y="1620"/>
                    <a:pt x="573" y="1629"/>
                    <a:pt x="593" y="1651"/>
                  </a:cubicBezTo>
                  <a:cubicBezTo>
                    <a:pt x="612" y="1673"/>
                    <a:pt x="612" y="1698"/>
                    <a:pt x="655" y="1687"/>
                  </a:cubicBezTo>
                  <a:cubicBezTo>
                    <a:pt x="698" y="1676"/>
                    <a:pt x="704" y="1640"/>
                    <a:pt x="747" y="1673"/>
                  </a:cubicBezTo>
                  <a:cubicBezTo>
                    <a:pt x="789" y="1706"/>
                    <a:pt x="786" y="1701"/>
                    <a:pt x="838" y="1709"/>
                  </a:cubicBezTo>
                  <a:cubicBezTo>
                    <a:pt x="891" y="1718"/>
                    <a:pt x="924" y="1726"/>
                    <a:pt x="963" y="1723"/>
                  </a:cubicBezTo>
                  <a:cubicBezTo>
                    <a:pt x="1002" y="1720"/>
                    <a:pt x="1015" y="1723"/>
                    <a:pt x="1055" y="1732"/>
                  </a:cubicBezTo>
                  <a:cubicBezTo>
                    <a:pt x="1094" y="1740"/>
                    <a:pt x="1150" y="1720"/>
                    <a:pt x="1192" y="1757"/>
                  </a:cubicBezTo>
                  <a:cubicBezTo>
                    <a:pt x="1235" y="1793"/>
                    <a:pt x="1251" y="1815"/>
                    <a:pt x="1274" y="1829"/>
                  </a:cubicBezTo>
                  <a:cubicBezTo>
                    <a:pt x="1297" y="1843"/>
                    <a:pt x="1346" y="1837"/>
                    <a:pt x="1356" y="1882"/>
                  </a:cubicBezTo>
                  <a:cubicBezTo>
                    <a:pt x="1366" y="1926"/>
                    <a:pt x="1349" y="1946"/>
                    <a:pt x="1386" y="1948"/>
                  </a:cubicBezTo>
                  <a:cubicBezTo>
                    <a:pt x="1422" y="1951"/>
                    <a:pt x="1435" y="1954"/>
                    <a:pt x="1458" y="1971"/>
                  </a:cubicBezTo>
                  <a:cubicBezTo>
                    <a:pt x="1481" y="1987"/>
                    <a:pt x="1487" y="1998"/>
                    <a:pt x="1520" y="1976"/>
                  </a:cubicBezTo>
                  <a:cubicBezTo>
                    <a:pt x="1553" y="1954"/>
                    <a:pt x="1553" y="1957"/>
                    <a:pt x="1576" y="1971"/>
                  </a:cubicBezTo>
                  <a:cubicBezTo>
                    <a:pt x="1598" y="1984"/>
                    <a:pt x="1618" y="2018"/>
                    <a:pt x="1657" y="1962"/>
                  </a:cubicBezTo>
                  <a:cubicBezTo>
                    <a:pt x="1697" y="1907"/>
                    <a:pt x="1693" y="1907"/>
                    <a:pt x="1720" y="1890"/>
                  </a:cubicBezTo>
                  <a:cubicBezTo>
                    <a:pt x="1746" y="1873"/>
                    <a:pt x="1746" y="1854"/>
                    <a:pt x="1759" y="1823"/>
                  </a:cubicBezTo>
                  <a:cubicBezTo>
                    <a:pt x="1772" y="1793"/>
                    <a:pt x="1782" y="1776"/>
                    <a:pt x="1769" y="1765"/>
                  </a:cubicBezTo>
                  <a:cubicBezTo>
                    <a:pt x="1756" y="1754"/>
                    <a:pt x="1739" y="1720"/>
                    <a:pt x="1772" y="1715"/>
                  </a:cubicBezTo>
                  <a:cubicBezTo>
                    <a:pt x="1794" y="1711"/>
                    <a:pt x="1814" y="1717"/>
                    <a:pt x="1832" y="1724"/>
                  </a:cubicBezTo>
                  <a:cubicBezTo>
                    <a:pt x="1837" y="1721"/>
                    <a:pt x="1843" y="1718"/>
                    <a:pt x="1849" y="1716"/>
                  </a:cubicBezTo>
                  <a:cubicBezTo>
                    <a:pt x="1875" y="1705"/>
                    <a:pt x="1840" y="1645"/>
                    <a:pt x="1853" y="1631"/>
                  </a:cubicBezTo>
                  <a:cubicBezTo>
                    <a:pt x="1866" y="1616"/>
                    <a:pt x="1879" y="1605"/>
                    <a:pt x="1918" y="1586"/>
                  </a:cubicBezTo>
                  <a:cubicBezTo>
                    <a:pt x="1958" y="1568"/>
                    <a:pt x="2015" y="1586"/>
                    <a:pt x="2036" y="1586"/>
                  </a:cubicBezTo>
                  <a:cubicBezTo>
                    <a:pt x="2058" y="1586"/>
                    <a:pt x="2102" y="1590"/>
                    <a:pt x="2124" y="1571"/>
                  </a:cubicBezTo>
                  <a:cubicBezTo>
                    <a:pt x="2146" y="1553"/>
                    <a:pt x="2163" y="1571"/>
                    <a:pt x="2189" y="1597"/>
                  </a:cubicBezTo>
                  <a:cubicBezTo>
                    <a:pt x="2215" y="1623"/>
                    <a:pt x="2233" y="1605"/>
                    <a:pt x="2264" y="1631"/>
                  </a:cubicBezTo>
                  <a:cubicBezTo>
                    <a:pt x="2294" y="1656"/>
                    <a:pt x="2316" y="1616"/>
                    <a:pt x="2347" y="1597"/>
                  </a:cubicBezTo>
                  <a:cubicBezTo>
                    <a:pt x="2377" y="1579"/>
                    <a:pt x="2399" y="1608"/>
                    <a:pt x="2412" y="1638"/>
                  </a:cubicBezTo>
                  <a:cubicBezTo>
                    <a:pt x="2425" y="1668"/>
                    <a:pt x="2469" y="1705"/>
                    <a:pt x="2499" y="1738"/>
                  </a:cubicBezTo>
                  <a:cubicBezTo>
                    <a:pt x="2530" y="1771"/>
                    <a:pt x="2574" y="1768"/>
                    <a:pt x="2626" y="1768"/>
                  </a:cubicBezTo>
                  <a:cubicBezTo>
                    <a:pt x="2679" y="1768"/>
                    <a:pt x="2661" y="1716"/>
                    <a:pt x="2661" y="1686"/>
                  </a:cubicBezTo>
                  <a:cubicBezTo>
                    <a:pt x="2661" y="1656"/>
                    <a:pt x="2705" y="1631"/>
                    <a:pt x="2735" y="1608"/>
                  </a:cubicBezTo>
                  <a:cubicBezTo>
                    <a:pt x="2766" y="1586"/>
                    <a:pt x="2779" y="1616"/>
                    <a:pt x="2805" y="1649"/>
                  </a:cubicBezTo>
                  <a:cubicBezTo>
                    <a:pt x="2831" y="1682"/>
                    <a:pt x="2862" y="1656"/>
                    <a:pt x="2888" y="1627"/>
                  </a:cubicBezTo>
                  <a:cubicBezTo>
                    <a:pt x="2914" y="1597"/>
                    <a:pt x="2932" y="1631"/>
                    <a:pt x="2949" y="1656"/>
                  </a:cubicBezTo>
                  <a:cubicBezTo>
                    <a:pt x="2967" y="1682"/>
                    <a:pt x="2997" y="1649"/>
                    <a:pt x="2997" y="1619"/>
                  </a:cubicBezTo>
                  <a:cubicBezTo>
                    <a:pt x="2997" y="1590"/>
                    <a:pt x="3015" y="1575"/>
                    <a:pt x="3011" y="1530"/>
                  </a:cubicBezTo>
                  <a:cubicBezTo>
                    <a:pt x="3006" y="1486"/>
                    <a:pt x="2971" y="1504"/>
                    <a:pt x="2928" y="1501"/>
                  </a:cubicBezTo>
                  <a:cubicBezTo>
                    <a:pt x="2884" y="1497"/>
                    <a:pt x="2853" y="1475"/>
                    <a:pt x="2831" y="1441"/>
                  </a:cubicBezTo>
                  <a:cubicBezTo>
                    <a:pt x="2810" y="1408"/>
                    <a:pt x="2753" y="1423"/>
                    <a:pt x="2696" y="1416"/>
                  </a:cubicBezTo>
                  <a:cubicBezTo>
                    <a:pt x="2639" y="1408"/>
                    <a:pt x="2644" y="1367"/>
                    <a:pt x="2661" y="1323"/>
                  </a:cubicBezTo>
                  <a:cubicBezTo>
                    <a:pt x="2679" y="1278"/>
                    <a:pt x="2692" y="1319"/>
                    <a:pt x="2722" y="1353"/>
                  </a:cubicBezTo>
                  <a:cubicBezTo>
                    <a:pt x="2753" y="1386"/>
                    <a:pt x="2779" y="1371"/>
                    <a:pt x="2818" y="1382"/>
                  </a:cubicBezTo>
                  <a:cubicBezTo>
                    <a:pt x="2858" y="1393"/>
                    <a:pt x="2866" y="1375"/>
                    <a:pt x="2875" y="1341"/>
                  </a:cubicBezTo>
                  <a:cubicBezTo>
                    <a:pt x="2884" y="1308"/>
                    <a:pt x="2888" y="1282"/>
                    <a:pt x="2884" y="1234"/>
                  </a:cubicBezTo>
                  <a:cubicBezTo>
                    <a:pt x="2879" y="1186"/>
                    <a:pt x="2932" y="1208"/>
                    <a:pt x="2958" y="1182"/>
                  </a:cubicBezTo>
                  <a:cubicBezTo>
                    <a:pt x="2984" y="1156"/>
                    <a:pt x="2997" y="1134"/>
                    <a:pt x="2976" y="1115"/>
                  </a:cubicBezTo>
                  <a:cubicBezTo>
                    <a:pt x="2954" y="1097"/>
                    <a:pt x="2976" y="1063"/>
                    <a:pt x="2993" y="1067"/>
                  </a:cubicBezTo>
                  <a:cubicBezTo>
                    <a:pt x="3011" y="1071"/>
                    <a:pt x="3024" y="1060"/>
                    <a:pt x="3032" y="1026"/>
                  </a:cubicBezTo>
                  <a:cubicBezTo>
                    <a:pt x="3041" y="993"/>
                    <a:pt x="3032" y="1026"/>
                    <a:pt x="3059" y="1045"/>
                  </a:cubicBezTo>
                  <a:cubicBezTo>
                    <a:pt x="3085" y="1063"/>
                    <a:pt x="3089" y="1012"/>
                    <a:pt x="3089" y="997"/>
                  </a:cubicBezTo>
                  <a:cubicBezTo>
                    <a:pt x="3089" y="982"/>
                    <a:pt x="3107" y="967"/>
                    <a:pt x="3124" y="926"/>
                  </a:cubicBezTo>
                  <a:cubicBezTo>
                    <a:pt x="3142" y="886"/>
                    <a:pt x="3115" y="848"/>
                    <a:pt x="3085" y="823"/>
                  </a:cubicBezTo>
                  <a:close/>
                </a:path>
              </a:pathLst>
            </a:custGeom>
            <a:solidFill>
              <a:schemeClr val="bg1">
                <a:lumMod val="75000"/>
              </a:schemeClr>
            </a:solidFill>
            <a:ln w="38100" cap="rnd" cmpd="sng">
              <a:solidFill>
                <a:schemeClr val="bg1"/>
              </a:solidFill>
              <a:prstDash val="solid"/>
              <a:round/>
              <a:headEnd/>
              <a:tailEnd/>
            </a:ln>
          </p:spPr>
          <p:txBody>
            <a:bodyPr/>
            <a:lstStyle/>
            <a:p>
              <a:pPr defTabSz="914217">
                <a:defRPr/>
              </a:pPr>
              <a:endParaRPr lang="en-US" sz="900" dirty="0">
                <a:latin typeface="+mj-lt"/>
              </a:endParaRPr>
            </a:p>
          </p:txBody>
        </p:sp>
        <p:sp>
          <p:nvSpPr>
            <p:cNvPr id="158" name="Freeform 9"/>
            <p:cNvSpPr>
              <a:spLocks/>
            </p:cNvSpPr>
            <p:nvPr/>
          </p:nvSpPr>
          <p:spPr bwMode="auto">
            <a:xfrm>
              <a:off x="4417" y="5"/>
              <a:ext cx="1343" cy="1064"/>
            </a:xfrm>
            <a:custGeom>
              <a:avLst/>
              <a:gdLst>
                <a:gd name="T0" fmla="*/ 2816 w 2901"/>
                <a:gd name="T1" fmla="*/ 823 h 2299"/>
                <a:gd name="T2" fmla="*/ 2595 w 2901"/>
                <a:gd name="T3" fmla="*/ 966 h 2299"/>
                <a:gd name="T4" fmla="*/ 2459 w 2901"/>
                <a:gd name="T5" fmla="*/ 1101 h 2299"/>
                <a:gd name="T6" fmla="*/ 2172 w 2901"/>
                <a:gd name="T7" fmla="*/ 1175 h 2299"/>
                <a:gd name="T8" fmla="*/ 2095 w 2901"/>
                <a:gd name="T9" fmla="*/ 1030 h 2299"/>
                <a:gd name="T10" fmla="*/ 1971 w 2901"/>
                <a:gd name="T11" fmla="*/ 915 h 2299"/>
                <a:gd name="T12" fmla="*/ 1823 w 2901"/>
                <a:gd name="T13" fmla="*/ 855 h 2299"/>
                <a:gd name="T14" fmla="*/ 1589 w 2901"/>
                <a:gd name="T15" fmla="*/ 817 h 2299"/>
                <a:gd name="T16" fmla="*/ 1344 w 2901"/>
                <a:gd name="T17" fmla="*/ 713 h 2299"/>
                <a:gd name="T18" fmla="*/ 1154 w 2901"/>
                <a:gd name="T19" fmla="*/ 491 h 2299"/>
                <a:gd name="T20" fmla="*/ 1073 w 2901"/>
                <a:gd name="T21" fmla="*/ 352 h 2299"/>
                <a:gd name="T22" fmla="*/ 954 w 2901"/>
                <a:gd name="T23" fmla="*/ 188 h 2299"/>
                <a:gd name="T24" fmla="*/ 814 w 2901"/>
                <a:gd name="T25" fmla="*/ 82 h 2299"/>
                <a:gd name="T26" fmla="*/ 641 w 2901"/>
                <a:gd name="T27" fmla="*/ 75 h 2299"/>
                <a:gd name="T28" fmla="*/ 330 w 2901"/>
                <a:gd name="T29" fmla="*/ 32 h 2299"/>
                <a:gd name="T30" fmla="*/ 64 w 2901"/>
                <a:gd name="T31" fmla="*/ 131 h 2299"/>
                <a:gd name="T32" fmla="*/ 99 w 2901"/>
                <a:gd name="T33" fmla="*/ 248 h 2299"/>
                <a:gd name="T34" fmla="*/ 210 w 2901"/>
                <a:gd name="T35" fmla="*/ 370 h 2299"/>
                <a:gd name="T36" fmla="*/ 348 w 2901"/>
                <a:gd name="T37" fmla="*/ 403 h 2299"/>
                <a:gd name="T38" fmla="*/ 623 w 2901"/>
                <a:gd name="T39" fmla="*/ 576 h 2299"/>
                <a:gd name="T40" fmla="*/ 920 w 2901"/>
                <a:gd name="T41" fmla="*/ 505 h 2299"/>
                <a:gd name="T42" fmla="*/ 970 w 2901"/>
                <a:gd name="T43" fmla="*/ 724 h 2299"/>
                <a:gd name="T44" fmla="*/ 961 w 2901"/>
                <a:gd name="T45" fmla="*/ 1069 h 2299"/>
                <a:gd name="T46" fmla="*/ 911 w 2901"/>
                <a:gd name="T47" fmla="*/ 1289 h 2299"/>
                <a:gd name="T48" fmla="*/ 835 w 2901"/>
                <a:gd name="T49" fmla="*/ 1269 h 2299"/>
                <a:gd name="T50" fmla="*/ 605 w 2901"/>
                <a:gd name="T51" fmla="*/ 1563 h 2299"/>
                <a:gd name="T52" fmla="*/ 721 w 2901"/>
                <a:gd name="T53" fmla="*/ 1730 h 2299"/>
                <a:gd name="T54" fmla="*/ 813 w 2901"/>
                <a:gd name="T55" fmla="*/ 1775 h 2299"/>
                <a:gd name="T56" fmla="*/ 766 w 2901"/>
                <a:gd name="T57" fmla="*/ 1889 h 2299"/>
                <a:gd name="T58" fmla="*/ 934 w 2901"/>
                <a:gd name="T59" fmla="*/ 1865 h 2299"/>
                <a:gd name="T60" fmla="*/ 1114 w 2901"/>
                <a:gd name="T61" fmla="*/ 2027 h 2299"/>
                <a:gd name="T62" fmla="*/ 1330 w 2901"/>
                <a:gd name="T63" fmla="*/ 1982 h 2299"/>
                <a:gd name="T64" fmla="*/ 1520 w 2901"/>
                <a:gd name="T65" fmla="*/ 1990 h 2299"/>
                <a:gd name="T66" fmla="*/ 1651 w 2901"/>
                <a:gd name="T67" fmla="*/ 2118 h 2299"/>
                <a:gd name="T68" fmla="*/ 1868 w 2901"/>
                <a:gd name="T69" fmla="*/ 2210 h 2299"/>
                <a:gd name="T70" fmla="*/ 1914 w 2901"/>
                <a:gd name="T71" fmla="*/ 2071 h 2299"/>
                <a:gd name="T72" fmla="*/ 1976 w 2901"/>
                <a:gd name="T73" fmla="*/ 2205 h 2299"/>
                <a:gd name="T74" fmla="*/ 2156 w 2901"/>
                <a:gd name="T75" fmla="*/ 2255 h 2299"/>
                <a:gd name="T76" fmla="*/ 2284 w 2901"/>
                <a:gd name="T77" fmla="*/ 2138 h 2299"/>
                <a:gd name="T78" fmla="*/ 2431 w 2901"/>
                <a:gd name="T79" fmla="*/ 2205 h 2299"/>
                <a:gd name="T80" fmla="*/ 2507 w 2901"/>
                <a:gd name="T81" fmla="*/ 1988 h 2299"/>
                <a:gd name="T82" fmla="*/ 2515 w 2901"/>
                <a:gd name="T83" fmla="*/ 1808 h 2299"/>
                <a:gd name="T84" fmla="*/ 2733 w 2901"/>
                <a:gd name="T85" fmla="*/ 1728 h 2299"/>
                <a:gd name="T86" fmla="*/ 2800 w 2901"/>
                <a:gd name="T87" fmla="*/ 1657 h 2299"/>
                <a:gd name="T88" fmla="*/ 2824 w 2901"/>
                <a:gd name="T89" fmla="*/ 1501 h 2299"/>
                <a:gd name="T90" fmla="*/ 2857 w 2901"/>
                <a:gd name="T91" fmla="*/ 1357 h 2299"/>
                <a:gd name="T92" fmla="*/ 2834 w 2901"/>
                <a:gd name="T93" fmla="*/ 1193 h 2299"/>
                <a:gd name="T94" fmla="*/ 2870 w 2901"/>
                <a:gd name="T95" fmla="*/ 1063 h 2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901" h="2299">
                  <a:moveTo>
                    <a:pt x="2867" y="958"/>
                  </a:moveTo>
                  <a:cubicBezTo>
                    <a:pt x="2834" y="938"/>
                    <a:pt x="2815" y="941"/>
                    <a:pt x="2819" y="905"/>
                  </a:cubicBezTo>
                  <a:cubicBezTo>
                    <a:pt x="2824" y="869"/>
                    <a:pt x="2841" y="823"/>
                    <a:pt x="2816" y="823"/>
                  </a:cubicBezTo>
                  <a:cubicBezTo>
                    <a:pt x="2792" y="823"/>
                    <a:pt x="2754" y="840"/>
                    <a:pt x="2728" y="859"/>
                  </a:cubicBezTo>
                  <a:cubicBezTo>
                    <a:pt x="2701" y="879"/>
                    <a:pt x="2665" y="895"/>
                    <a:pt x="2647" y="919"/>
                  </a:cubicBezTo>
                  <a:cubicBezTo>
                    <a:pt x="2629" y="942"/>
                    <a:pt x="2624" y="966"/>
                    <a:pt x="2595" y="966"/>
                  </a:cubicBezTo>
                  <a:cubicBezTo>
                    <a:pt x="2566" y="966"/>
                    <a:pt x="2538" y="976"/>
                    <a:pt x="2525" y="998"/>
                  </a:cubicBezTo>
                  <a:cubicBezTo>
                    <a:pt x="2511" y="1020"/>
                    <a:pt x="2475" y="1056"/>
                    <a:pt x="2479" y="1077"/>
                  </a:cubicBezTo>
                  <a:cubicBezTo>
                    <a:pt x="2482" y="1098"/>
                    <a:pt x="2485" y="1091"/>
                    <a:pt x="2459" y="1101"/>
                  </a:cubicBezTo>
                  <a:cubicBezTo>
                    <a:pt x="2433" y="1111"/>
                    <a:pt x="2377" y="1127"/>
                    <a:pt x="2351" y="1140"/>
                  </a:cubicBezTo>
                  <a:cubicBezTo>
                    <a:pt x="2325" y="1152"/>
                    <a:pt x="2258" y="1138"/>
                    <a:pt x="2238" y="1163"/>
                  </a:cubicBezTo>
                  <a:cubicBezTo>
                    <a:pt x="2218" y="1189"/>
                    <a:pt x="2194" y="1200"/>
                    <a:pt x="2172" y="1175"/>
                  </a:cubicBezTo>
                  <a:cubicBezTo>
                    <a:pt x="2151" y="1150"/>
                    <a:pt x="2140" y="1122"/>
                    <a:pt x="2113" y="1109"/>
                  </a:cubicBezTo>
                  <a:cubicBezTo>
                    <a:pt x="2087" y="1097"/>
                    <a:pt x="2076" y="1098"/>
                    <a:pt x="2090" y="1080"/>
                  </a:cubicBezTo>
                  <a:cubicBezTo>
                    <a:pt x="2105" y="1062"/>
                    <a:pt x="2113" y="1047"/>
                    <a:pt x="2095" y="1030"/>
                  </a:cubicBezTo>
                  <a:cubicBezTo>
                    <a:pt x="2077" y="1013"/>
                    <a:pt x="2035" y="1002"/>
                    <a:pt x="2035" y="977"/>
                  </a:cubicBezTo>
                  <a:cubicBezTo>
                    <a:pt x="2035" y="952"/>
                    <a:pt x="2036" y="926"/>
                    <a:pt x="2022" y="916"/>
                  </a:cubicBezTo>
                  <a:cubicBezTo>
                    <a:pt x="2007" y="906"/>
                    <a:pt x="1979" y="895"/>
                    <a:pt x="1971" y="915"/>
                  </a:cubicBezTo>
                  <a:cubicBezTo>
                    <a:pt x="1963" y="934"/>
                    <a:pt x="1964" y="934"/>
                    <a:pt x="1928" y="919"/>
                  </a:cubicBezTo>
                  <a:cubicBezTo>
                    <a:pt x="1892" y="904"/>
                    <a:pt x="1874" y="898"/>
                    <a:pt x="1863" y="888"/>
                  </a:cubicBezTo>
                  <a:cubicBezTo>
                    <a:pt x="1851" y="879"/>
                    <a:pt x="1828" y="865"/>
                    <a:pt x="1823" y="855"/>
                  </a:cubicBezTo>
                  <a:cubicBezTo>
                    <a:pt x="1819" y="845"/>
                    <a:pt x="1786" y="812"/>
                    <a:pt x="1763" y="829"/>
                  </a:cubicBezTo>
                  <a:cubicBezTo>
                    <a:pt x="1740" y="845"/>
                    <a:pt x="1715" y="863"/>
                    <a:pt x="1684" y="851"/>
                  </a:cubicBezTo>
                  <a:cubicBezTo>
                    <a:pt x="1653" y="838"/>
                    <a:pt x="1612" y="802"/>
                    <a:pt x="1589" y="817"/>
                  </a:cubicBezTo>
                  <a:cubicBezTo>
                    <a:pt x="1566" y="833"/>
                    <a:pt x="1479" y="873"/>
                    <a:pt x="1452" y="852"/>
                  </a:cubicBezTo>
                  <a:cubicBezTo>
                    <a:pt x="1424" y="831"/>
                    <a:pt x="1362" y="833"/>
                    <a:pt x="1362" y="792"/>
                  </a:cubicBezTo>
                  <a:cubicBezTo>
                    <a:pt x="1362" y="752"/>
                    <a:pt x="1378" y="733"/>
                    <a:pt x="1344" y="713"/>
                  </a:cubicBezTo>
                  <a:cubicBezTo>
                    <a:pt x="1309" y="694"/>
                    <a:pt x="1293" y="677"/>
                    <a:pt x="1291" y="655"/>
                  </a:cubicBezTo>
                  <a:cubicBezTo>
                    <a:pt x="1289" y="633"/>
                    <a:pt x="1276" y="596"/>
                    <a:pt x="1258" y="584"/>
                  </a:cubicBezTo>
                  <a:cubicBezTo>
                    <a:pt x="1240" y="571"/>
                    <a:pt x="1149" y="507"/>
                    <a:pt x="1154" y="491"/>
                  </a:cubicBezTo>
                  <a:cubicBezTo>
                    <a:pt x="1158" y="474"/>
                    <a:pt x="1176" y="462"/>
                    <a:pt x="1152" y="444"/>
                  </a:cubicBezTo>
                  <a:cubicBezTo>
                    <a:pt x="1127" y="425"/>
                    <a:pt x="1093" y="417"/>
                    <a:pt x="1093" y="399"/>
                  </a:cubicBezTo>
                  <a:cubicBezTo>
                    <a:pt x="1093" y="381"/>
                    <a:pt x="1103" y="366"/>
                    <a:pt x="1073" y="352"/>
                  </a:cubicBezTo>
                  <a:cubicBezTo>
                    <a:pt x="1044" y="338"/>
                    <a:pt x="1029" y="328"/>
                    <a:pt x="1029" y="298"/>
                  </a:cubicBezTo>
                  <a:cubicBezTo>
                    <a:pt x="1029" y="267"/>
                    <a:pt x="1004" y="256"/>
                    <a:pt x="991" y="245"/>
                  </a:cubicBezTo>
                  <a:cubicBezTo>
                    <a:pt x="978" y="234"/>
                    <a:pt x="985" y="204"/>
                    <a:pt x="954" y="188"/>
                  </a:cubicBezTo>
                  <a:cubicBezTo>
                    <a:pt x="923" y="171"/>
                    <a:pt x="896" y="181"/>
                    <a:pt x="896" y="159"/>
                  </a:cubicBezTo>
                  <a:cubicBezTo>
                    <a:pt x="896" y="136"/>
                    <a:pt x="900" y="121"/>
                    <a:pt x="870" y="111"/>
                  </a:cubicBezTo>
                  <a:cubicBezTo>
                    <a:pt x="841" y="102"/>
                    <a:pt x="826" y="97"/>
                    <a:pt x="814" y="82"/>
                  </a:cubicBezTo>
                  <a:cubicBezTo>
                    <a:pt x="803" y="67"/>
                    <a:pt x="773" y="56"/>
                    <a:pt x="759" y="49"/>
                  </a:cubicBezTo>
                  <a:cubicBezTo>
                    <a:pt x="744" y="42"/>
                    <a:pt x="724" y="32"/>
                    <a:pt x="711" y="39"/>
                  </a:cubicBezTo>
                  <a:cubicBezTo>
                    <a:pt x="698" y="46"/>
                    <a:pt x="669" y="72"/>
                    <a:pt x="641" y="75"/>
                  </a:cubicBezTo>
                  <a:cubicBezTo>
                    <a:pt x="613" y="78"/>
                    <a:pt x="569" y="56"/>
                    <a:pt x="539" y="42"/>
                  </a:cubicBezTo>
                  <a:cubicBezTo>
                    <a:pt x="510" y="28"/>
                    <a:pt x="447" y="0"/>
                    <a:pt x="426" y="6"/>
                  </a:cubicBezTo>
                  <a:cubicBezTo>
                    <a:pt x="405" y="11"/>
                    <a:pt x="344" y="17"/>
                    <a:pt x="330" y="32"/>
                  </a:cubicBezTo>
                  <a:cubicBezTo>
                    <a:pt x="315" y="47"/>
                    <a:pt x="285" y="67"/>
                    <a:pt x="246" y="68"/>
                  </a:cubicBezTo>
                  <a:cubicBezTo>
                    <a:pt x="207" y="70"/>
                    <a:pt x="164" y="68"/>
                    <a:pt x="138" y="88"/>
                  </a:cubicBezTo>
                  <a:cubicBezTo>
                    <a:pt x="112" y="107"/>
                    <a:pt x="97" y="120"/>
                    <a:pt x="64" y="131"/>
                  </a:cubicBezTo>
                  <a:cubicBezTo>
                    <a:pt x="56" y="134"/>
                    <a:pt x="46" y="136"/>
                    <a:pt x="36" y="137"/>
                  </a:cubicBezTo>
                  <a:cubicBezTo>
                    <a:pt x="45" y="150"/>
                    <a:pt x="55" y="162"/>
                    <a:pt x="66" y="170"/>
                  </a:cubicBezTo>
                  <a:cubicBezTo>
                    <a:pt x="105" y="198"/>
                    <a:pt x="131" y="209"/>
                    <a:pt x="99" y="248"/>
                  </a:cubicBezTo>
                  <a:cubicBezTo>
                    <a:pt x="66" y="286"/>
                    <a:pt x="0" y="342"/>
                    <a:pt x="66" y="353"/>
                  </a:cubicBezTo>
                  <a:cubicBezTo>
                    <a:pt x="131" y="364"/>
                    <a:pt x="138" y="353"/>
                    <a:pt x="164" y="387"/>
                  </a:cubicBezTo>
                  <a:cubicBezTo>
                    <a:pt x="190" y="420"/>
                    <a:pt x="210" y="403"/>
                    <a:pt x="210" y="370"/>
                  </a:cubicBezTo>
                  <a:cubicBezTo>
                    <a:pt x="210" y="336"/>
                    <a:pt x="236" y="309"/>
                    <a:pt x="256" y="336"/>
                  </a:cubicBezTo>
                  <a:cubicBezTo>
                    <a:pt x="275" y="364"/>
                    <a:pt x="282" y="375"/>
                    <a:pt x="308" y="375"/>
                  </a:cubicBezTo>
                  <a:cubicBezTo>
                    <a:pt x="334" y="375"/>
                    <a:pt x="348" y="353"/>
                    <a:pt x="348" y="403"/>
                  </a:cubicBezTo>
                  <a:cubicBezTo>
                    <a:pt x="348" y="453"/>
                    <a:pt x="361" y="492"/>
                    <a:pt x="367" y="526"/>
                  </a:cubicBezTo>
                  <a:cubicBezTo>
                    <a:pt x="374" y="559"/>
                    <a:pt x="400" y="598"/>
                    <a:pt x="452" y="603"/>
                  </a:cubicBezTo>
                  <a:cubicBezTo>
                    <a:pt x="505" y="609"/>
                    <a:pt x="570" y="587"/>
                    <a:pt x="623" y="576"/>
                  </a:cubicBezTo>
                  <a:cubicBezTo>
                    <a:pt x="675" y="564"/>
                    <a:pt x="701" y="581"/>
                    <a:pt x="741" y="542"/>
                  </a:cubicBezTo>
                  <a:cubicBezTo>
                    <a:pt x="780" y="503"/>
                    <a:pt x="773" y="448"/>
                    <a:pt x="839" y="453"/>
                  </a:cubicBezTo>
                  <a:cubicBezTo>
                    <a:pt x="905" y="459"/>
                    <a:pt x="878" y="474"/>
                    <a:pt x="920" y="505"/>
                  </a:cubicBezTo>
                  <a:cubicBezTo>
                    <a:pt x="961" y="537"/>
                    <a:pt x="1007" y="546"/>
                    <a:pt x="1009" y="574"/>
                  </a:cubicBezTo>
                  <a:cubicBezTo>
                    <a:pt x="1012" y="602"/>
                    <a:pt x="963" y="620"/>
                    <a:pt x="981" y="648"/>
                  </a:cubicBezTo>
                  <a:cubicBezTo>
                    <a:pt x="998" y="676"/>
                    <a:pt x="983" y="705"/>
                    <a:pt x="970" y="724"/>
                  </a:cubicBezTo>
                  <a:cubicBezTo>
                    <a:pt x="957" y="742"/>
                    <a:pt x="933" y="789"/>
                    <a:pt x="937" y="831"/>
                  </a:cubicBezTo>
                  <a:cubicBezTo>
                    <a:pt x="942" y="874"/>
                    <a:pt x="931" y="920"/>
                    <a:pt x="955" y="948"/>
                  </a:cubicBezTo>
                  <a:cubicBezTo>
                    <a:pt x="979" y="976"/>
                    <a:pt x="990" y="1050"/>
                    <a:pt x="961" y="1069"/>
                  </a:cubicBezTo>
                  <a:cubicBezTo>
                    <a:pt x="933" y="1087"/>
                    <a:pt x="911" y="1094"/>
                    <a:pt x="911" y="1119"/>
                  </a:cubicBezTo>
                  <a:cubicBezTo>
                    <a:pt x="911" y="1143"/>
                    <a:pt x="891" y="1174"/>
                    <a:pt x="896" y="1204"/>
                  </a:cubicBezTo>
                  <a:cubicBezTo>
                    <a:pt x="900" y="1233"/>
                    <a:pt x="896" y="1269"/>
                    <a:pt x="911" y="1289"/>
                  </a:cubicBezTo>
                  <a:cubicBezTo>
                    <a:pt x="926" y="1309"/>
                    <a:pt x="933" y="1367"/>
                    <a:pt x="911" y="1356"/>
                  </a:cubicBezTo>
                  <a:cubicBezTo>
                    <a:pt x="889" y="1345"/>
                    <a:pt x="867" y="1335"/>
                    <a:pt x="861" y="1309"/>
                  </a:cubicBezTo>
                  <a:cubicBezTo>
                    <a:pt x="854" y="1283"/>
                    <a:pt x="861" y="1239"/>
                    <a:pt x="835" y="1269"/>
                  </a:cubicBezTo>
                  <a:cubicBezTo>
                    <a:pt x="808" y="1298"/>
                    <a:pt x="806" y="1326"/>
                    <a:pt x="771" y="1365"/>
                  </a:cubicBezTo>
                  <a:cubicBezTo>
                    <a:pt x="736" y="1404"/>
                    <a:pt x="686" y="1452"/>
                    <a:pt x="666" y="1484"/>
                  </a:cubicBezTo>
                  <a:cubicBezTo>
                    <a:pt x="647" y="1515"/>
                    <a:pt x="629" y="1545"/>
                    <a:pt x="605" y="1563"/>
                  </a:cubicBezTo>
                  <a:cubicBezTo>
                    <a:pt x="581" y="1582"/>
                    <a:pt x="562" y="1624"/>
                    <a:pt x="579" y="1645"/>
                  </a:cubicBezTo>
                  <a:cubicBezTo>
                    <a:pt x="597" y="1665"/>
                    <a:pt x="640" y="1684"/>
                    <a:pt x="658" y="1699"/>
                  </a:cubicBezTo>
                  <a:cubicBezTo>
                    <a:pt x="675" y="1713"/>
                    <a:pt x="673" y="1721"/>
                    <a:pt x="721" y="1730"/>
                  </a:cubicBezTo>
                  <a:cubicBezTo>
                    <a:pt x="769" y="1739"/>
                    <a:pt x="776" y="1750"/>
                    <a:pt x="806" y="1732"/>
                  </a:cubicBezTo>
                  <a:cubicBezTo>
                    <a:pt x="837" y="1713"/>
                    <a:pt x="843" y="1712"/>
                    <a:pt x="843" y="1728"/>
                  </a:cubicBezTo>
                  <a:cubicBezTo>
                    <a:pt x="843" y="1745"/>
                    <a:pt x="835" y="1767"/>
                    <a:pt x="813" y="1775"/>
                  </a:cubicBezTo>
                  <a:cubicBezTo>
                    <a:pt x="791" y="1782"/>
                    <a:pt x="736" y="1776"/>
                    <a:pt x="730" y="1799"/>
                  </a:cubicBezTo>
                  <a:cubicBezTo>
                    <a:pt x="723" y="1821"/>
                    <a:pt x="712" y="1849"/>
                    <a:pt x="728" y="1864"/>
                  </a:cubicBezTo>
                  <a:cubicBezTo>
                    <a:pt x="739" y="1875"/>
                    <a:pt x="763" y="1878"/>
                    <a:pt x="766" y="1889"/>
                  </a:cubicBezTo>
                  <a:cubicBezTo>
                    <a:pt x="776" y="1887"/>
                    <a:pt x="789" y="1883"/>
                    <a:pt x="806" y="1879"/>
                  </a:cubicBezTo>
                  <a:cubicBezTo>
                    <a:pt x="852" y="1868"/>
                    <a:pt x="849" y="1854"/>
                    <a:pt x="878" y="1854"/>
                  </a:cubicBezTo>
                  <a:cubicBezTo>
                    <a:pt x="908" y="1854"/>
                    <a:pt x="918" y="1838"/>
                    <a:pt x="934" y="1865"/>
                  </a:cubicBezTo>
                  <a:cubicBezTo>
                    <a:pt x="950" y="1893"/>
                    <a:pt x="937" y="1932"/>
                    <a:pt x="970" y="1949"/>
                  </a:cubicBezTo>
                  <a:cubicBezTo>
                    <a:pt x="1003" y="1965"/>
                    <a:pt x="1000" y="1979"/>
                    <a:pt x="1039" y="2007"/>
                  </a:cubicBezTo>
                  <a:cubicBezTo>
                    <a:pt x="1078" y="2035"/>
                    <a:pt x="1085" y="2041"/>
                    <a:pt x="1114" y="2027"/>
                  </a:cubicBezTo>
                  <a:cubicBezTo>
                    <a:pt x="1144" y="2013"/>
                    <a:pt x="1144" y="1988"/>
                    <a:pt x="1176" y="1999"/>
                  </a:cubicBezTo>
                  <a:cubicBezTo>
                    <a:pt x="1209" y="2010"/>
                    <a:pt x="1212" y="2021"/>
                    <a:pt x="1242" y="2004"/>
                  </a:cubicBezTo>
                  <a:cubicBezTo>
                    <a:pt x="1271" y="1988"/>
                    <a:pt x="1304" y="1952"/>
                    <a:pt x="1330" y="1982"/>
                  </a:cubicBezTo>
                  <a:cubicBezTo>
                    <a:pt x="1357" y="2013"/>
                    <a:pt x="1334" y="2021"/>
                    <a:pt x="1383" y="2024"/>
                  </a:cubicBezTo>
                  <a:cubicBezTo>
                    <a:pt x="1432" y="2027"/>
                    <a:pt x="1435" y="2038"/>
                    <a:pt x="1455" y="2018"/>
                  </a:cubicBezTo>
                  <a:cubicBezTo>
                    <a:pt x="1475" y="1999"/>
                    <a:pt x="1475" y="1985"/>
                    <a:pt x="1520" y="1990"/>
                  </a:cubicBezTo>
                  <a:cubicBezTo>
                    <a:pt x="1566" y="1996"/>
                    <a:pt x="1609" y="2013"/>
                    <a:pt x="1625" y="2027"/>
                  </a:cubicBezTo>
                  <a:cubicBezTo>
                    <a:pt x="1642" y="2041"/>
                    <a:pt x="1632" y="2054"/>
                    <a:pt x="1619" y="2077"/>
                  </a:cubicBezTo>
                  <a:cubicBezTo>
                    <a:pt x="1606" y="2099"/>
                    <a:pt x="1619" y="2116"/>
                    <a:pt x="1651" y="2118"/>
                  </a:cubicBezTo>
                  <a:cubicBezTo>
                    <a:pt x="1684" y="2121"/>
                    <a:pt x="1737" y="2077"/>
                    <a:pt x="1746" y="2107"/>
                  </a:cubicBezTo>
                  <a:cubicBezTo>
                    <a:pt x="1756" y="2138"/>
                    <a:pt x="1766" y="2166"/>
                    <a:pt x="1796" y="2188"/>
                  </a:cubicBezTo>
                  <a:cubicBezTo>
                    <a:pt x="1825" y="2210"/>
                    <a:pt x="1851" y="2210"/>
                    <a:pt x="1868" y="2210"/>
                  </a:cubicBezTo>
                  <a:cubicBezTo>
                    <a:pt x="1884" y="2210"/>
                    <a:pt x="1907" y="2199"/>
                    <a:pt x="1891" y="2180"/>
                  </a:cubicBezTo>
                  <a:cubicBezTo>
                    <a:pt x="1874" y="2160"/>
                    <a:pt x="1851" y="2149"/>
                    <a:pt x="1855" y="2118"/>
                  </a:cubicBezTo>
                  <a:cubicBezTo>
                    <a:pt x="1858" y="2088"/>
                    <a:pt x="1874" y="2068"/>
                    <a:pt x="1914" y="2071"/>
                  </a:cubicBezTo>
                  <a:cubicBezTo>
                    <a:pt x="1953" y="2074"/>
                    <a:pt x="1943" y="2082"/>
                    <a:pt x="1943" y="2107"/>
                  </a:cubicBezTo>
                  <a:cubicBezTo>
                    <a:pt x="1943" y="2132"/>
                    <a:pt x="1923" y="2149"/>
                    <a:pt x="1946" y="2166"/>
                  </a:cubicBezTo>
                  <a:cubicBezTo>
                    <a:pt x="1969" y="2182"/>
                    <a:pt x="1976" y="2185"/>
                    <a:pt x="1976" y="2205"/>
                  </a:cubicBezTo>
                  <a:cubicBezTo>
                    <a:pt x="1976" y="2224"/>
                    <a:pt x="2041" y="2221"/>
                    <a:pt x="2054" y="2252"/>
                  </a:cubicBezTo>
                  <a:cubicBezTo>
                    <a:pt x="2068" y="2282"/>
                    <a:pt x="2081" y="2299"/>
                    <a:pt x="2110" y="2296"/>
                  </a:cubicBezTo>
                  <a:cubicBezTo>
                    <a:pt x="2140" y="2293"/>
                    <a:pt x="2159" y="2288"/>
                    <a:pt x="2156" y="2255"/>
                  </a:cubicBezTo>
                  <a:cubicBezTo>
                    <a:pt x="2153" y="2221"/>
                    <a:pt x="2136" y="2207"/>
                    <a:pt x="2169" y="2199"/>
                  </a:cubicBezTo>
                  <a:cubicBezTo>
                    <a:pt x="2202" y="2191"/>
                    <a:pt x="2228" y="2196"/>
                    <a:pt x="2241" y="2168"/>
                  </a:cubicBezTo>
                  <a:cubicBezTo>
                    <a:pt x="2254" y="2141"/>
                    <a:pt x="2274" y="2110"/>
                    <a:pt x="2284" y="2138"/>
                  </a:cubicBezTo>
                  <a:cubicBezTo>
                    <a:pt x="2294" y="2166"/>
                    <a:pt x="2297" y="2177"/>
                    <a:pt x="2330" y="2152"/>
                  </a:cubicBezTo>
                  <a:cubicBezTo>
                    <a:pt x="2362" y="2127"/>
                    <a:pt x="2336" y="2096"/>
                    <a:pt x="2376" y="2152"/>
                  </a:cubicBezTo>
                  <a:cubicBezTo>
                    <a:pt x="2415" y="2207"/>
                    <a:pt x="2395" y="2202"/>
                    <a:pt x="2431" y="2205"/>
                  </a:cubicBezTo>
                  <a:cubicBezTo>
                    <a:pt x="2460" y="2207"/>
                    <a:pt x="2517" y="2214"/>
                    <a:pt x="2587" y="2205"/>
                  </a:cubicBezTo>
                  <a:cubicBezTo>
                    <a:pt x="2577" y="2174"/>
                    <a:pt x="2552" y="2158"/>
                    <a:pt x="2552" y="2128"/>
                  </a:cubicBezTo>
                  <a:cubicBezTo>
                    <a:pt x="2552" y="2095"/>
                    <a:pt x="2539" y="2018"/>
                    <a:pt x="2507" y="1988"/>
                  </a:cubicBezTo>
                  <a:cubicBezTo>
                    <a:pt x="2474" y="1957"/>
                    <a:pt x="2457" y="1927"/>
                    <a:pt x="2438" y="1908"/>
                  </a:cubicBezTo>
                  <a:cubicBezTo>
                    <a:pt x="2418" y="1890"/>
                    <a:pt x="2405" y="1863"/>
                    <a:pt x="2436" y="1854"/>
                  </a:cubicBezTo>
                  <a:cubicBezTo>
                    <a:pt x="2467" y="1846"/>
                    <a:pt x="2510" y="1835"/>
                    <a:pt x="2515" y="1808"/>
                  </a:cubicBezTo>
                  <a:cubicBezTo>
                    <a:pt x="2520" y="1782"/>
                    <a:pt x="2533" y="1715"/>
                    <a:pt x="2559" y="1718"/>
                  </a:cubicBezTo>
                  <a:cubicBezTo>
                    <a:pt x="2585" y="1721"/>
                    <a:pt x="2621" y="1736"/>
                    <a:pt x="2661" y="1735"/>
                  </a:cubicBezTo>
                  <a:cubicBezTo>
                    <a:pt x="2700" y="1733"/>
                    <a:pt x="2718" y="1738"/>
                    <a:pt x="2733" y="1728"/>
                  </a:cubicBezTo>
                  <a:cubicBezTo>
                    <a:pt x="2747" y="1718"/>
                    <a:pt x="2751" y="1722"/>
                    <a:pt x="2760" y="1726"/>
                  </a:cubicBezTo>
                  <a:cubicBezTo>
                    <a:pt x="2770" y="1731"/>
                    <a:pt x="2806" y="1735"/>
                    <a:pt x="2810" y="1722"/>
                  </a:cubicBezTo>
                  <a:cubicBezTo>
                    <a:pt x="2813" y="1710"/>
                    <a:pt x="2811" y="1672"/>
                    <a:pt x="2800" y="1657"/>
                  </a:cubicBezTo>
                  <a:cubicBezTo>
                    <a:pt x="2788" y="1642"/>
                    <a:pt x="2775" y="1617"/>
                    <a:pt x="2795" y="1603"/>
                  </a:cubicBezTo>
                  <a:cubicBezTo>
                    <a:pt x="2815" y="1589"/>
                    <a:pt x="2847" y="1560"/>
                    <a:pt x="2831" y="1542"/>
                  </a:cubicBezTo>
                  <a:cubicBezTo>
                    <a:pt x="2815" y="1523"/>
                    <a:pt x="2805" y="1512"/>
                    <a:pt x="2824" y="1501"/>
                  </a:cubicBezTo>
                  <a:cubicBezTo>
                    <a:pt x="2844" y="1490"/>
                    <a:pt x="2857" y="1482"/>
                    <a:pt x="2851" y="1465"/>
                  </a:cubicBezTo>
                  <a:cubicBezTo>
                    <a:pt x="2844" y="1448"/>
                    <a:pt x="2813" y="1430"/>
                    <a:pt x="2839" y="1415"/>
                  </a:cubicBezTo>
                  <a:cubicBezTo>
                    <a:pt x="2865" y="1400"/>
                    <a:pt x="2877" y="1380"/>
                    <a:pt x="2857" y="1357"/>
                  </a:cubicBezTo>
                  <a:cubicBezTo>
                    <a:pt x="2837" y="1333"/>
                    <a:pt x="2811" y="1326"/>
                    <a:pt x="2836" y="1308"/>
                  </a:cubicBezTo>
                  <a:cubicBezTo>
                    <a:pt x="2860" y="1290"/>
                    <a:pt x="2851" y="1266"/>
                    <a:pt x="2836" y="1247"/>
                  </a:cubicBezTo>
                  <a:cubicBezTo>
                    <a:pt x="2821" y="1227"/>
                    <a:pt x="2826" y="1211"/>
                    <a:pt x="2834" y="1193"/>
                  </a:cubicBezTo>
                  <a:cubicBezTo>
                    <a:pt x="2842" y="1175"/>
                    <a:pt x="2859" y="1163"/>
                    <a:pt x="2841" y="1148"/>
                  </a:cubicBezTo>
                  <a:cubicBezTo>
                    <a:pt x="2823" y="1133"/>
                    <a:pt x="2810" y="1104"/>
                    <a:pt x="2828" y="1088"/>
                  </a:cubicBezTo>
                  <a:cubicBezTo>
                    <a:pt x="2846" y="1073"/>
                    <a:pt x="2854" y="1065"/>
                    <a:pt x="2870" y="1063"/>
                  </a:cubicBezTo>
                  <a:cubicBezTo>
                    <a:pt x="2887" y="1062"/>
                    <a:pt x="2901" y="1036"/>
                    <a:pt x="2901" y="1013"/>
                  </a:cubicBezTo>
                  <a:cubicBezTo>
                    <a:pt x="2901" y="991"/>
                    <a:pt x="2900" y="977"/>
                    <a:pt x="2867" y="958"/>
                  </a:cubicBezTo>
                  <a:close/>
                </a:path>
              </a:pathLst>
            </a:custGeom>
            <a:solidFill>
              <a:schemeClr val="bg1">
                <a:lumMod val="75000"/>
              </a:schemeClr>
            </a:solidFill>
            <a:ln w="38100" cap="rnd" cmpd="sng">
              <a:solidFill>
                <a:schemeClr val="bg1"/>
              </a:solidFill>
              <a:prstDash val="solid"/>
              <a:round/>
              <a:headEnd/>
              <a:tailEnd/>
            </a:ln>
          </p:spPr>
          <p:txBody>
            <a:bodyPr/>
            <a:lstStyle/>
            <a:p>
              <a:pPr defTabSz="914217">
                <a:defRPr/>
              </a:pPr>
              <a:endParaRPr lang="en-US" sz="900" dirty="0">
                <a:latin typeface="+mj-lt"/>
              </a:endParaRPr>
            </a:p>
          </p:txBody>
        </p:sp>
        <p:sp>
          <p:nvSpPr>
            <p:cNvPr id="159" name="Freeform 10"/>
            <p:cNvSpPr>
              <a:spLocks/>
            </p:cNvSpPr>
            <p:nvPr/>
          </p:nvSpPr>
          <p:spPr bwMode="auto">
            <a:xfrm>
              <a:off x="4491" y="1174"/>
              <a:ext cx="677" cy="606"/>
            </a:xfrm>
            <a:custGeom>
              <a:avLst/>
              <a:gdLst>
                <a:gd name="T0" fmla="*/ 1410 w 1462"/>
                <a:gd name="T1" fmla="*/ 456 h 1310"/>
                <a:gd name="T2" fmla="*/ 1321 w 1462"/>
                <a:gd name="T3" fmla="*/ 328 h 1310"/>
                <a:gd name="T4" fmla="*/ 1288 w 1462"/>
                <a:gd name="T5" fmla="*/ 242 h 1310"/>
                <a:gd name="T6" fmla="*/ 1187 w 1462"/>
                <a:gd name="T7" fmla="*/ 148 h 1310"/>
                <a:gd name="T8" fmla="*/ 1125 w 1462"/>
                <a:gd name="T9" fmla="*/ 78 h 1310"/>
                <a:gd name="T10" fmla="*/ 1056 w 1462"/>
                <a:gd name="T11" fmla="*/ 117 h 1310"/>
                <a:gd name="T12" fmla="*/ 1013 w 1462"/>
                <a:gd name="T13" fmla="*/ 61 h 1310"/>
                <a:gd name="T14" fmla="*/ 935 w 1462"/>
                <a:gd name="T15" fmla="*/ 31 h 1310"/>
                <a:gd name="T16" fmla="*/ 895 w 1462"/>
                <a:gd name="T17" fmla="*/ 22 h 1310"/>
                <a:gd name="T18" fmla="*/ 886 w 1462"/>
                <a:gd name="T19" fmla="*/ 47 h 1310"/>
                <a:gd name="T20" fmla="*/ 891 w 1462"/>
                <a:gd name="T21" fmla="*/ 57 h 1310"/>
                <a:gd name="T22" fmla="*/ 873 w 1462"/>
                <a:gd name="T23" fmla="*/ 127 h 1310"/>
                <a:gd name="T24" fmla="*/ 817 w 1462"/>
                <a:gd name="T25" fmla="*/ 172 h 1310"/>
                <a:gd name="T26" fmla="*/ 775 w 1462"/>
                <a:gd name="T27" fmla="*/ 227 h 1310"/>
                <a:gd name="T28" fmla="*/ 718 w 1462"/>
                <a:gd name="T29" fmla="*/ 236 h 1310"/>
                <a:gd name="T30" fmla="*/ 668 w 1462"/>
                <a:gd name="T31" fmla="*/ 227 h 1310"/>
                <a:gd name="T32" fmla="*/ 640 w 1462"/>
                <a:gd name="T33" fmla="*/ 327 h 1310"/>
                <a:gd name="T34" fmla="*/ 557 w 1462"/>
                <a:gd name="T35" fmla="*/ 316 h 1310"/>
                <a:gd name="T36" fmla="*/ 493 w 1462"/>
                <a:gd name="T37" fmla="*/ 338 h 1310"/>
                <a:gd name="T38" fmla="*/ 454 w 1462"/>
                <a:gd name="T39" fmla="*/ 355 h 1310"/>
                <a:gd name="T40" fmla="*/ 413 w 1462"/>
                <a:gd name="T41" fmla="*/ 414 h 1310"/>
                <a:gd name="T42" fmla="*/ 356 w 1462"/>
                <a:gd name="T43" fmla="*/ 444 h 1310"/>
                <a:gd name="T44" fmla="*/ 290 w 1462"/>
                <a:gd name="T45" fmla="*/ 520 h 1310"/>
                <a:gd name="T46" fmla="*/ 233 w 1462"/>
                <a:gd name="T47" fmla="*/ 583 h 1310"/>
                <a:gd name="T48" fmla="*/ 179 w 1462"/>
                <a:gd name="T49" fmla="*/ 505 h 1310"/>
                <a:gd name="T50" fmla="*/ 107 w 1462"/>
                <a:gd name="T51" fmla="*/ 461 h 1310"/>
                <a:gd name="T52" fmla="*/ 65 w 1462"/>
                <a:gd name="T53" fmla="*/ 468 h 1310"/>
                <a:gd name="T54" fmla="*/ 61 w 1462"/>
                <a:gd name="T55" fmla="*/ 516 h 1310"/>
                <a:gd name="T56" fmla="*/ 78 w 1462"/>
                <a:gd name="T57" fmla="*/ 555 h 1310"/>
                <a:gd name="T58" fmla="*/ 94 w 1462"/>
                <a:gd name="T59" fmla="*/ 633 h 1310"/>
                <a:gd name="T60" fmla="*/ 107 w 1462"/>
                <a:gd name="T61" fmla="*/ 705 h 1310"/>
                <a:gd name="T62" fmla="*/ 54 w 1462"/>
                <a:gd name="T63" fmla="*/ 791 h 1310"/>
                <a:gd name="T64" fmla="*/ 24 w 1462"/>
                <a:gd name="T65" fmla="*/ 854 h 1310"/>
                <a:gd name="T66" fmla="*/ 94 w 1462"/>
                <a:gd name="T67" fmla="*/ 894 h 1310"/>
                <a:gd name="T68" fmla="*/ 198 w 1462"/>
                <a:gd name="T69" fmla="*/ 930 h 1310"/>
                <a:gd name="T70" fmla="*/ 295 w 1462"/>
                <a:gd name="T71" fmla="*/ 1052 h 1310"/>
                <a:gd name="T72" fmla="*/ 415 w 1462"/>
                <a:gd name="T73" fmla="*/ 928 h 1310"/>
                <a:gd name="T74" fmla="*/ 550 w 1462"/>
                <a:gd name="T75" fmla="*/ 757 h 1310"/>
                <a:gd name="T76" fmla="*/ 716 w 1462"/>
                <a:gd name="T77" fmla="*/ 791 h 1310"/>
                <a:gd name="T78" fmla="*/ 764 w 1462"/>
                <a:gd name="T79" fmla="*/ 872 h 1310"/>
                <a:gd name="T80" fmla="*/ 672 w 1462"/>
                <a:gd name="T81" fmla="*/ 991 h 1310"/>
                <a:gd name="T82" fmla="*/ 633 w 1462"/>
                <a:gd name="T83" fmla="*/ 1091 h 1310"/>
                <a:gd name="T84" fmla="*/ 699 w 1462"/>
                <a:gd name="T85" fmla="*/ 1139 h 1310"/>
                <a:gd name="T86" fmla="*/ 725 w 1462"/>
                <a:gd name="T87" fmla="*/ 1161 h 1310"/>
                <a:gd name="T88" fmla="*/ 664 w 1462"/>
                <a:gd name="T89" fmla="*/ 1228 h 1310"/>
                <a:gd name="T90" fmla="*/ 620 w 1462"/>
                <a:gd name="T91" fmla="*/ 1284 h 1310"/>
                <a:gd name="T92" fmla="*/ 712 w 1462"/>
                <a:gd name="T93" fmla="*/ 1269 h 1310"/>
                <a:gd name="T94" fmla="*/ 830 w 1462"/>
                <a:gd name="T95" fmla="*/ 1161 h 1310"/>
                <a:gd name="T96" fmla="*/ 956 w 1462"/>
                <a:gd name="T97" fmla="*/ 1028 h 1310"/>
                <a:gd name="T98" fmla="*/ 1061 w 1462"/>
                <a:gd name="T99" fmla="*/ 965 h 1310"/>
                <a:gd name="T100" fmla="*/ 1170 w 1462"/>
                <a:gd name="T101" fmla="*/ 920 h 1310"/>
                <a:gd name="T102" fmla="*/ 1239 w 1462"/>
                <a:gd name="T103" fmla="*/ 884 h 1310"/>
                <a:gd name="T104" fmla="*/ 1262 w 1462"/>
                <a:gd name="T105" fmla="*/ 802 h 1310"/>
                <a:gd name="T106" fmla="*/ 1411 w 1462"/>
                <a:gd name="T107" fmla="*/ 657 h 1310"/>
                <a:gd name="T108" fmla="*/ 1460 w 1462"/>
                <a:gd name="T109" fmla="*/ 630 h 1310"/>
                <a:gd name="T110" fmla="*/ 1462 w 1462"/>
                <a:gd name="T111" fmla="*/ 528 h 1310"/>
                <a:gd name="T112" fmla="*/ 1410 w 1462"/>
                <a:gd name="T113" fmla="*/ 456 h 1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462" h="1310">
                  <a:moveTo>
                    <a:pt x="1410" y="456"/>
                  </a:moveTo>
                  <a:cubicBezTo>
                    <a:pt x="1374" y="428"/>
                    <a:pt x="1321" y="384"/>
                    <a:pt x="1321" y="328"/>
                  </a:cubicBezTo>
                  <a:cubicBezTo>
                    <a:pt x="1321" y="273"/>
                    <a:pt x="1324" y="275"/>
                    <a:pt x="1288" y="242"/>
                  </a:cubicBezTo>
                  <a:cubicBezTo>
                    <a:pt x="1252" y="209"/>
                    <a:pt x="1213" y="195"/>
                    <a:pt x="1187" y="148"/>
                  </a:cubicBezTo>
                  <a:cubicBezTo>
                    <a:pt x="1161" y="100"/>
                    <a:pt x="1144" y="78"/>
                    <a:pt x="1125" y="78"/>
                  </a:cubicBezTo>
                  <a:cubicBezTo>
                    <a:pt x="1105" y="78"/>
                    <a:pt x="1098" y="173"/>
                    <a:pt x="1056" y="117"/>
                  </a:cubicBezTo>
                  <a:cubicBezTo>
                    <a:pt x="1013" y="61"/>
                    <a:pt x="1056" y="67"/>
                    <a:pt x="1013" y="61"/>
                  </a:cubicBezTo>
                  <a:cubicBezTo>
                    <a:pt x="971" y="56"/>
                    <a:pt x="957" y="47"/>
                    <a:pt x="935" y="31"/>
                  </a:cubicBezTo>
                  <a:cubicBezTo>
                    <a:pt x="912" y="14"/>
                    <a:pt x="908" y="0"/>
                    <a:pt x="895" y="22"/>
                  </a:cubicBezTo>
                  <a:cubicBezTo>
                    <a:pt x="890" y="31"/>
                    <a:pt x="888" y="40"/>
                    <a:pt x="886" y="47"/>
                  </a:cubicBezTo>
                  <a:cubicBezTo>
                    <a:pt x="888" y="49"/>
                    <a:pt x="890" y="52"/>
                    <a:pt x="891" y="57"/>
                  </a:cubicBezTo>
                  <a:cubicBezTo>
                    <a:pt x="895" y="81"/>
                    <a:pt x="908" y="105"/>
                    <a:pt x="873" y="127"/>
                  </a:cubicBezTo>
                  <a:cubicBezTo>
                    <a:pt x="838" y="149"/>
                    <a:pt x="817" y="140"/>
                    <a:pt x="817" y="172"/>
                  </a:cubicBezTo>
                  <a:cubicBezTo>
                    <a:pt x="817" y="203"/>
                    <a:pt x="797" y="222"/>
                    <a:pt x="775" y="227"/>
                  </a:cubicBezTo>
                  <a:cubicBezTo>
                    <a:pt x="753" y="233"/>
                    <a:pt x="734" y="246"/>
                    <a:pt x="718" y="236"/>
                  </a:cubicBezTo>
                  <a:cubicBezTo>
                    <a:pt x="703" y="227"/>
                    <a:pt x="675" y="211"/>
                    <a:pt x="668" y="227"/>
                  </a:cubicBezTo>
                  <a:cubicBezTo>
                    <a:pt x="662" y="244"/>
                    <a:pt x="681" y="331"/>
                    <a:pt x="640" y="327"/>
                  </a:cubicBezTo>
                  <a:cubicBezTo>
                    <a:pt x="598" y="324"/>
                    <a:pt x="576" y="285"/>
                    <a:pt x="557" y="316"/>
                  </a:cubicBezTo>
                  <a:cubicBezTo>
                    <a:pt x="537" y="348"/>
                    <a:pt x="513" y="338"/>
                    <a:pt x="493" y="338"/>
                  </a:cubicBezTo>
                  <a:cubicBezTo>
                    <a:pt x="474" y="338"/>
                    <a:pt x="458" y="331"/>
                    <a:pt x="454" y="355"/>
                  </a:cubicBezTo>
                  <a:cubicBezTo>
                    <a:pt x="450" y="379"/>
                    <a:pt x="441" y="401"/>
                    <a:pt x="413" y="414"/>
                  </a:cubicBezTo>
                  <a:cubicBezTo>
                    <a:pt x="384" y="427"/>
                    <a:pt x="373" y="424"/>
                    <a:pt x="356" y="444"/>
                  </a:cubicBezTo>
                  <a:cubicBezTo>
                    <a:pt x="338" y="464"/>
                    <a:pt x="297" y="494"/>
                    <a:pt x="290" y="520"/>
                  </a:cubicBezTo>
                  <a:cubicBezTo>
                    <a:pt x="284" y="546"/>
                    <a:pt x="260" y="620"/>
                    <a:pt x="233" y="583"/>
                  </a:cubicBezTo>
                  <a:cubicBezTo>
                    <a:pt x="207" y="546"/>
                    <a:pt x="209" y="535"/>
                    <a:pt x="179" y="505"/>
                  </a:cubicBezTo>
                  <a:cubicBezTo>
                    <a:pt x="148" y="476"/>
                    <a:pt x="124" y="487"/>
                    <a:pt x="107" y="461"/>
                  </a:cubicBezTo>
                  <a:cubicBezTo>
                    <a:pt x="89" y="435"/>
                    <a:pt x="72" y="453"/>
                    <a:pt x="65" y="468"/>
                  </a:cubicBezTo>
                  <a:cubicBezTo>
                    <a:pt x="59" y="483"/>
                    <a:pt x="35" y="503"/>
                    <a:pt x="61" y="516"/>
                  </a:cubicBezTo>
                  <a:cubicBezTo>
                    <a:pt x="87" y="529"/>
                    <a:pt x="78" y="539"/>
                    <a:pt x="78" y="555"/>
                  </a:cubicBezTo>
                  <a:cubicBezTo>
                    <a:pt x="78" y="572"/>
                    <a:pt x="70" y="600"/>
                    <a:pt x="94" y="633"/>
                  </a:cubicBezTo>
                  <a:cubicBezTo>
                    <a:pt x="118" y="666"/>
                    <a:pt x="129" y="681"/>
                    <a:pt x="107" y="705"/>
                  </a:cubicBezTo>
                  <a:cubicBezTo>
                    <a:pt x="85" y="729"/>
                    <a:pt x="59" y="763"/>
                    <a:pt x="54" y="791"/>
                  </a:cubicBezTo>
                  <a:cubicBezTo>
                    <a:pt x="50" y="818"/>
                    <a:pt x="0" y="818"/>
                    <a:pt x="24" y="854"/>
                  </a:cubicBezTo>
                  <a:cubicBezTo>
                    <a:pt x="48" y="889"/>
                    <a:pt x="63" y="891"/>
                    <a:pt x="94" y="894"/>
                  </a:cubicBezTo>
                  <a:cubicBezTo>
                    <a:pt x="124" y="898"/>
                    <a:pt x="190" y="907"/>
                    <a:pt x="198" y="930"/>
                  </a:cubicBezTo>
                  <a:cubicBezTo>
                    <a:pt x="206" y="949"/>
                    <a:pt x="264" y="1009"/>
                    <a:pt x="295" y="1052"/>
                  </a:cubicBezTo>
                  <a:cubicBezTo>
                    <a:pt x="330" y="1027"/>
                    <a:pt x="369" y="991"/>
                    <a:pt x="415" y="928"/>
                  </a:cubicBezTo>
                  <a:cubicBezTo>
                    <a:pt x="485" y="831"/>
                    <a:pt x="445" y="754"/>
                    <a:pt x="550" y="757"/>
                  </a:cubicBezTo>
                  <a:cubicBezTo>
                    <a:pt x="655" y="761"/>
                    <a:pt x="694" y="761"/>
                    <a:pt x="716" y="791"/>
                  </a:cubicBezTo>
                  <a:cubicBezTo>
                    <a:pt x="738" y="820"/>
                    <a:pt x="808" y="817"/>
                    <a:pt x="764" y="872"/>
                  </a:cubicBezTo>
                  <a:cubicBezTo>
                    <a:pt x="720" y="928"/>
                    <a:pt x="694" y="972"/>
                    <a:pt x="672" y="991"/>
                  </a:cubicBezTo>
                  <a:cubicBezTo>
                    <a:pt x="651" y="1009"/>
                    <a:pt x="594" y="1065"/>
                    <a:pt x="633" y="1091"/>
                  </a:cubicBezTo>
                  <a:cubicBezTo>
                    <a:pt x="672" y="1117"/>
                    <a:pt x="655" y="1135"/>
                    <a:pt x="699" y="1139"/>
                  </a:cubicBezTo>
                  <a:cubicBezTo>
                    <a:pt x="742" y="1143"/>
                    <a:pt x="738" y="1117"/>
                    <a:pt x="725" y="1161"/>
                  </a:cubicBezTo>
                  <a:cubicBezTo>
                    <a:pt x="712" y="1206"/>
                    <a:pt x="720" y="1213"/>
                    <a:pt x="664" y="1228"/>
                  </a:cubicBezTo>
                  <a:cubicBezTo>
                    <a:pt x="607" y="1243"/>
                    <a:pt x="616" y="1258"/>
                    <a:pt x="620" y="1284"/>
                  </a:cubicBezTo>
                  <a:cubicBezTo>
                    <a:pt x="624" y="1310"/>
                    <a:pt x="668" y="1295"/>
                    <a:pt x="712" y="1269"/>
                  </a:cubicBezTo>
                  <a:cubicBezTo>
                    <a:pt x="755" y="1243"/>
                    <a:pt x="803" y="1206"/>
                    <a:pt x="830" y="1161"/>
                  </a:cubicBezTo>
                  <a:cubicBezTo>
                    <a:pt x="856" y="1117"/>
                    <a:pt x="895" y="1057"/>
                    <a:pt x="956" y="1028"/>
                  </a:cubicBezTo>
                  <a:cubicBezTo>
                    <a:pt x="1018" y="998"/>
                    <a:pt x="1009" y="987"/>
                    <a:pt x="1061" y="965"/>
                  </a:cubicBezTo>
                  <a:cubicBezTo>
                    <a:pt x="1114" y="943"/>
                    <a:pt x="1127" y="935"/>
                    <a:pt x="1170" y="920"/>
                  </a:cubicBezTo>
                  <a:cubicBezTo>
                    <a:pt x="1202" y="909"/>
                    <a:pt x="1216" y="885"/>
                    <a:pt x="1239" y="884"/>
                  </a:cubicBezTo>
                  <a:cubicBezTo>
                    <a:pt x="1240" y="852"/>
                    <a:pt x="1245" y="812"/>
                    <a:pt x="1262" y="802"/>
                  </a:cubicBezTo>
                  <a:cubicBezTo>
                    <a:pt x="1293" y="783"/>
                    <a:pt x="1358" y="683"/>
                    <a:pt x="1411" y="657"/>
                  </a:cubicBezTo>
                  <a:cubicBezTo>
                    <a:pt x="1425" y="650"/>
                    <a:pt x="1443" y="640"/>
                    <a:pt x="1460" y="630"/>
                  </a:cubicBezTo>
                  <a:cubicBezTo>
                    <a:pt x="1461" y="592"/>
                    <a:pt x="1462" y="543"/>
                    <a:pt x="1462" y="528"/>
                  </a:cubicBezTo>
                  <a:cubicBezTo>
                    <a:pt x="1462" y="503"/>
                    <a:pt x="1446" y="484"/>
                    <a:pt x="1410" y="456"/>
                  </a:cubicBezTo>
                  <a:close/>
                </a:path>
              </a:pathLst>
            </a:custGeom>
            <a:grpFill/>
            <a:ln w="38100" cap="rnd" cmpd="sng">
              <a:solidFill>
                <a:schemeClr val="bg1"/>
              </a:solidFill>
              <a:prstDash val="solid"/>
              <a:round/>
              <a:headEnd/>
              <a:tailEnd/>
            </a:ln>
          </p:spPr>
          <p:txBody>
            <a:bodyPr/>
            <a:lstStyle/>
            <a:p>
              <a:pPr defTabSz="914217">
                <a:defRPr/>
              </a:pPr>
              <a:endParaRPr lang="en-US" sz="900" dirty="0">
                <a:latin typeface="+mj-lt"/>
              </a:endParaRPr>
            </a:p>
          </p:txBody>
        </p:sp>
        <p:sp>
          <p:nvSpPr>
            <p:cNvPr id="160" name="Freeform 11"/>
            <p:cNvSpPr>
              <a:spLocks/>
            </p:cNvSpPr>
            <p:nvPr/>
          </p:nvSpPr>
          <p:spPr bwMode="auto">
            <a:xfrm>
              <a:off x="4637" y="856"/>
              <a:ext cx="985" cy="609"/>
            </a:xfrm>
            <a:custGeom>
              <a:avLst/>
              <a:gdLst>
                <a:gd name="T0" fmla="*/ 2111 w 2127"/>
                <a:gd name="T1" fmla="*/ 367 h 1316"/>
                <a:gd name="T2" fmla="*/ 1900 w 2127"/>
                <a:gd name="T3" fmla="*/ 314 h 1316"/>
                <a:gd name="T4" fmla="*/ 1808 w 2127"/>
                <a:gd name="T5" fmla="*/ 300 h 1316"/>
                <a:gd name="T6" fmla="*/ 1693 w 2127"/>
                <a:gd name="T7" fmla="*/ 361 h 1316"/>
                <a:gd name="T8" fmla="*/ 1634 w 2127"/>
                <a:gd name="T9" fmla="*/ 458 h 1316"/>
                <a:gd name="T10" fmla="*/ 1500 w 2127"/>
                <a:gd name="T11" fmla="*/ 367 h 1316"/>
                <a:gd name="T12" fmla="*/ 1467 w 2127"/>
                <a:gd name="T13" fmla="*/ 269 h 1316"/>
                <a:gd name="T14" fmla="*/ 1379 w 2127"/>
                <a:gd name="T15" fmla="*/ 280 h 1316"/>
                <a:gd name="T16" fmla="*/ 1392 w 2127"/>
                <a:gd name="T17" fmla="*/ 372 h 1316"/>
                <a:gd name="T18" fmla="*/ 1270 w 2127"/>
                <a:gd name="T19" fmla="*/ 269 h 1316"/>
                <a:gd name="T20" fmla="*/ 1143 w 2127"/>
                <a:gd name="T21" fmla="*/ 239 h 1316"/>
                <a:gd name="T22" fmla="*/ 1044 w 2127"/>
                <a:gd name="T23" fmla="*/ 152 h 1316"/>
                <a:gd name="T24" fmla="*/ 907 w 2127"/>
                <a:gd name="T25" fmla="*/ 186 h 1316"/>
                <a:gd name="T26" fmla="*/ 766 w 2127"/>
                <a:gd name="T27" fmla="*/ 166 h 1316"/>
                <a:gd name="T28" fmla="*/ 638 w 2127"/>
                <a:gd name="T29" fmla="*/ 189 h 1316"/>
                <a:gd name="T30" fmla="*/ 494 w 2127"/>
                <a:gd name="T31" fmla="*/ 111 h 1316"/>
                <a:gd name="T32" fmla="*/ 402 w 2127"/>
                <a:gd name="T33" fmla="*/ 16 h 1316"/>
                <a:gd name="T34" fmla="*/ 290 w 2127"/>
                <a:gd name="T35" fmla="*/ 51 h 1316"/>
                <a:gd name="T36" fmla="*/ 245 w 2127"/>
                <a:gd name="T37" fmla="*/ 114 h 1316"/>
                <a:gd name="T38" fmla="*/ 160 w 2127"/>
                <a:gd name="T39" fmla="*/ 157 h 1316"/>
                <a:gd name="T40" fmla="*/ 64 w 2127"/>
                <a:gd name="T41" fmla="*/ 146 h 1316"/>
                <a:gd name="T42" fmla="*/ 103 w 2127"/>
                <a:gd name="T43" fmla="*/ 239 h 1316"/>
                <a:gd name="T44" fmla="*/ 177 w 2127"/>
                <a:gd name="T45" fmla="*/ 316 h 1316"/>
                <a:gd name="T46" fmla="*/ 180 w 2127"/>
                <a:gd name="T47" fmla="*/ 478 h 1316"/>
                <a:gd name="T48" fmla="*/ 271 w 2127"/>
                <a:gd name="T49" fmla="*/ 569 h 1316"/>
                <a:gd name="T50" fmla="*/ 404 w 2127"/>
                <a:gd name="T51" fmla="*/ 493 h 1316"/>
                <a:gd name="T52" fmla="*/ 512 w 2127"/>
                <a:gd name="T53" fmla="*/ 637 h 1316"/>
                <a:gd name="T54" fmla="*/ 570 w 2127"/>
                <a:gd name="T55" fmla="*/ 733 h 1316"/>
                <a:gd name="T56" fmla="*/ 619 w 2127"/>
                <a:gd name="T57" fmla="*/ 717 h 1316"/>
                <a:gd name="T58" fmla="*/ 740 w 2127"/>
                <a:gd name="T59" fmla="*/ 803 h 1316"/>
                <a:gd name="T60" fmla="*/ 871 w 2127"/>
                <a:gd name="T61" fmla="*/ 834 h 1316"/>
                <a:gd name="T62" fmla="*/ 1005 w 2127"/>
                <a:gd name="T63" fmla="*/ 1014 h 1316"/>
                <a:gd name="T64" fmla="*/ 1146 w 2127"/>
                <a:gd name="T65" fmla="*/ 1214 h 1316"/>
                <a:gd name="T66" fmla="*/ 1243 w 2127"/>
                <a:gd name="T67" fmla="*/ 1228 h 1316"/>
                <a:gd name="T68" fmla="*/ 1339 w 2127"/>
                <a:gd name="T69" fmla="*/ 995 h 1316"/>
                <a:gd name="T70" fmla="*/ 1470 w 2127"/>
                <a:gd name="T71" fmla="*/ 1039 h 1316"/>
                <a:gd name="T72" fmla="*/ 1552 w 2127"/>
                <a:gd name="T73" fmla="*/ 1039 h 1316"/>
                <a:gd name="T74" fmla="*/ 1647 w 2127"/>
                <a:gd name="T75" fmla="*/ 1017 h 1316"/>
                <a:gd name="T76" fmla="*/ 1587 w 2127"/>
                <a:gd name="T77" fmla="*/ 911 h 1316"/>
                <a:gd name="T78" fmla="*/ 1693 w 2127"/>
                <a:gd name="T79" fmla="*/ 846 h 1316"/>
                <a:gd name="T80" fmla="*/ 1811 w 2127"/>
                <a:gd name="T81" fmla="*/ 714 h 1316"/>
                <a:gd name="T82" fmla="*/ 1862 w 2127"/>
                <a:gd name="T83" fmla="*/ 588 h 1316"/>
                <a:gd name="T84" fmla="*/ 1978 w 2127"/>
                <a:gd name="T85" fmla="*/ 596 h 1316"/>
                <a:gd name="T86" fmla="*/ 2127 w 2127"/>
                <a:gd name="T87" fmla="*/ 489 h 1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127" h="1316">
                  <a:moveTo>
                    <a:pt x="2114" y="376"/>
                  </a:moveTo>
                  <a:cubicBezTo>
                    <a:pt x="2113" y="373"/>
                    <a:pt x="2112" y="370"/>
                    <a:pt x="2111" y="367"/>
                  </a:cubicBezTo>
                  <a:cubicBezTo>
                    <a:pt x="2041" y="376"/>
                    <a:pt x="1984" y="369"/>
                    <a:pt x="1955" y="367"/>
                  </a:cubicBezTo>
                  <a:cubicBezTo>
                    <a:pt x="1919" y="364"/>
                    <a:pt x="1939" y="369"/>
                    <a:pt x="1900" y="314"/>
                  </a:cubicBezTo>
                  <a:cubicBezTo>
                    <a:pt x="1860" y="258"/>
                    <a:pt x="1886" y="289"/>
                    <a:pt x="1854" y="314"/>
                  </a:cubicBezTo>
                  <a:cubicBezTo>
                    <a:pt x="1821" y="339"/>
                    <a:pt x="1818" y="328"/>
                    <a:pt x="1808" y="300"/>
                  </a:cubicBezTo>
                  <a:cubicBezTo>
                    <a:pt x="1798" y="272"/>
                    <a:pt x="1778" y="303"/>
                    <a:pt x="1765" y="330"/>
                  </a:cubicBezTo>
                  <a:cubicBezTo>
                    <a:pt x="1752" y="358"/>
                    <a:pt x="1726" y="353"/>
                    <a:pt x="1693" y="361"/>
                  </a:cubicBezTo>
                  <a:cubicBezTo>
                    <a:pt x="1660" y="369"/>
                    <a:pt x="1677" y="383"/>
                    <a:pt x="1680" y="417"/>
                  </a:cubicBezTo>
                  <a:cubicBezTo>
                    <a:pt x="1683" y="450"/>
                    <a:pt x="1664" y="455"/>
                    <a:pt x="1634" y="458"/>
                  </a:cubicBezTo>
                  <a:cubicBezTo>
                    <a:pt x="1605" y="461"/>
                    <a:pt x="1592" y="444"/>
                    <a:pt x="1578" y="414"/>
                  </a:cubicBezTo>
                  <a:cubicBezTo>
                    <a:pt x="1565" y="383"/>
                    <a:pt x="1500" y="386"/>
                    <a:pt x="1500" y="367"/>
                  </a:cubicBezTo>
                  <a:cubicBezTo>
                    <a:pt x="1500" y="347"/>
                    <a:pt x="1493" y="344"/>
                    <a:pt x="1470" y="328"/>
                  </a:cubicBezTo>
                  <a:cubicBezTo>
                    <a:pt x="1447" y="311"/>
                    <a:pt x="1467" y="294"/>
                    <a:pt x="1467" y="269"/>
                  </a:cubicBezTo>
                  <a:cubicBezTo>
                    <a:pt x="1467" y="244"/>
                    <a:pt x="1477" y="236"/>
                    <a:pt x="1438" y="233"/>
                  </a:cubicBezTo>
                  <a:cubicBezTo>
                    <a:pt x="1398" y="230"/>
                    <a:pt x="1382" y="250"/>
                    <a:pt x="1379" y="280"/>
                  </a:cubicBezTo>
                  <a:cubicBezTo>
                    <a:pt x="1375" y="311"/>
                    <a:pt x="1398" y="322"/>
                    <a:pt x="1415" y="342"/>
                  </a:cubicBezTo>
                  <a:cubicBezTo>
                    <a:pt x="1431" y="361"/>
                    <a:pt x="1408" y="372"/>
                    <a:pt x="1392" y="372"/>
                  </a:cubicBezTo>
                  <a:cubicBezTo>
                    <a:pt x="1375" y="372"/>
                    <a:pt x="1349" y="372"/>
                    <a:pt x="1320" y="350"/>
                  </a:cubicBezTo>
                  <a:cubicBezTo>
                    <a:pt x="1290" y="328"/>
                    <a:pt x="1280" y="300"/>
                    <a:pt x="1270" y="269"/>
                  </a:cubicBezTo>
                  <a:cubicBezTo>
                    <a:pt x="1261" y="239"/>
                    <a:pt x="1208" y="283"/>
                    <a:pt x="1175" y="280"/>
                  </a:cubicBezTo>
                  <a:cubicBezTo>
                    <a:pt x="1143" y="278"/>
                    <a:pt x="1130" y="261"/>
                    <a:pt x="1143" y="239"/>
                  </a:cubicBezTo>
                  <a:cubicBezTo>
                    <a:pt x="1156" y="216"/>
                    <a:pt x="1166" y="203"/>
                    <a:pt x="1149" y="189"/>
                  </a:cubicBezTo>
                  <a:cubicBezTo>
                    <a:pt x="1133" y="175"/>
                    <a:pt x="1090" y="158"/>
                    <a:pt x="1044" y="152"/>
                  </a:cubicBezTo>
                  <a:cubicBezTo>
                    <a:pt x="999" y="147"/>
                    <a:pt x="999" y="161"/>
                    <a:pt x="979" y="180"/>
                  </a:cubicBezTo>
                  <a:cubicBezTo>
                    <a:pt x="959" y="200"/>
                    <a:pt x="956" y="189"/>
                    <a:pt x="907" y="186"/>
                  </a:cubicBezTo>
                  <a:cubicBezTo>
                    <a:pt x="858" y="183"/>
                    <a:pt x="881" y="175"/>
                    <a:pt x="854" y="144"/>
                  </a:cubicBezTo>
                  <a:cubicBezTo>
                    <a:pt x="828" y="114"/>
                    <a:pt x="795" y="150"/>
                    <a:pt x="766" y="166"/>
                  </a:cubicBezTo>
                  <a:cubicBezTo>
                    <a:pt x="736" y="183"/>
                    <a:pt x="733" y="172"/>
                    <a:pt x="700" y="161"/>
                  </a:cubicBezTo>
                  <a:cubicBezTo>
                    <a:pt x="668" y="150"/>
                    <a:pt x="668" y="175"/>
                    <a:pt x="638" y="189"/>
                  </a:cubicBezTo>
                  <a:cubicBezTo>
                    <a:pt x="609" y="203"/>
                    <a:pt x="602" y="197"/>
                    <a:pt x="563" y="169"/>
                  </a:cubicBezTo>
                  <a:cubicBezTo>
                    <a:pt x="524" y="141"/>
                    <a:pt x="527" y="127"/>
                    <a:pt x="494" y="111"/>
                  </a:cubicBezTo>
                  <a:cubicBezTo>
                    <a:pt x="461" y="94"/>
                    <a:pt x="474" y="55"/>
                    <a:pt x="458" y="27"/>
                  </a:cubicBezTo>
                  <a:cubicBezTo>
                    <a:pt x="442" y="0"/>
                    <a:pt x="432" y="16"/>
                    <a:pt x="402" y="16"/>
                  </a:cubicBezTo>
                  <a:cubicBezTo>
                    <a:pt x="373" y="16"/>
                    <a:pt x="376" y="30"/>
                    <a:pt x="330" y="41"/>
                  </a:cubicBezTo>
                  <a:cubicBezTo>
                    <a:pt x="313" y="45"/>
                    <a:pt x="300" y="49"/>
                    <a:pt x="290" y="51"/>
                  </a:cubicBezTo>
                  <a:cubicBezTo>
                    <a:pt x="291" y="55"/>
                    <a:pt x="290" y="59"/>
                    <a:pt x="287" y="64"/>
                  </a:cubicBezTo>
                  <a:cubicBezTo>
                    <a:pt x="271" y="89"/>
                    <a:pt x="243" y="81"/>
                    <a:pt x="245" y="114"/>
                  </a:cubicBezTo>
                  <a:cubicBezTo>
                    <a:pt x="247" y="148"/>
                    <a:pt x="265" y="213"/>
                    <a:pt x="221" y="189"/>
                  </a:cubicBezTo>
                  <a:cubicBezTo>
                    <a:pt x="177" y="165"/>
                    <a:pt x="180" y="139"/>
                    <a:pt x="160" y="157"/>
                  </a:cubicBezTo>
                  <a:cubicBezTo>
                    <a:pt x="140" y="176"/>
                    <a:pt x="142" y="183"/>
                    <a:pt x="116" y="170"/>
                  </a:cubicBezTo>
                  <a:cubicBezTo>
                    <a:pt x="90" y="157"/>
                    <a:pt x="73" y="131"/>
                    <a:pt x="64" y="146"/>
                  </a:cubicBezTo>
                  <a:cubicBezTo>
                    <a:pt x="55" y="161"/>
                    <a:pt x="0" y="215"/>
                    <a:pt x="35" y="226"/>
                  </a:cubicBezTo>
                  <a:cubicBezTo>
                    <a:pt x="70" y="237"/>
                    <a:pt x="99" y="211"/>
                    <a:pt x="103" y="239"/>
                  </a:cubicBezTo>
                  <a:cubicBezTo>
                    <a:pt x="107" y="266"/>
                    <a:pt x="110" y="266"/>
                    <a:pt x="134" y="278"/>
                  </a:cubicBezTo>
                  <a:cubicBezTo>
                    <a:pt x="158" y="289"/>
                    <a:pt x="180" y="292"/>
                    <a:pt x="177" y="316"/>
                  </a:cubicBezTo>
                  <a:cubicBezTo>
                    <a:pt x="175" y="341"/>
                    <a:pt x="136" y="392"/>
                    <a:pt x="147" y="420"/>
                  </a:cubicBezTo>
                  <a:cubicBezTo>
                    <a:pt x="158" y="448"/>
                    <a:pt x="169" y="457"/>
                    <a:pt x="180" y="478"/>
                  </a:cubicBezTo>
                  <a:cubicBezTo>
                    <a:pt x="190" y="498"/>
                    <a:pt x="219" y="502"/>
                    <a:pt x="225" y="535"/>
                  </a:cubicBezTo>
                  <a:cubicBezTo>
                    <a:pt x="232" y="569"/>
                    <a:pt x="236" y="593"/>
                    <a:pt x="271" y="569"/>
                  </a:cubicBezTo>
                  <a:cubicBezTo>
                    <a:pt x="306" y="544"/>
                    <a:pt x="341" y="537"/>
                    <a:pt x="352" y="515"/>
                  </a:cubicBezTo>
                  <a:cubicBezTo>
                    <a:pt x="363" y="493"/>
                    <a:pt x="398" y="463"/>
                    <a:pt x="404" y="493"/>
                  </a:cubicBezTo>
                  <a:cubicBezTo>
                    <a:pt x="411" y="522"/>
                    <a:pt x="463" y="531"/>
                    <a:pt x="468" y="567"/>
                  </a:cubicBezTo>
                  <a:cubicBezTo>
                    <a:pt x="472" y="602"/>
                    <a:pt x="498" y="607"/>
                    <a:pt x="512" y="637"/>
                  </a:cubicBezTo>
                  <a:cubicBezTo>
                    <a:pt x="525" y="667"/>
                    <a:pt x="503" y="721"/>
                    <a:pt x="522" y="730"/>
                  </a:cubicBezTo>
                  <a:cubicBezTo>
                    <a:pt x="538" y="737"/>
                    <a:pt x="560" y="726"/>
                    <a:pt x="570" y="733"/>
                  </a:cubicBezTo>
                  <a:cubicBezTo>
                    <a:pt x="572" y="726"/>
                    <a:pt x="574" y="717"/>
                    <a:pt x="579" y="708"/>
                  </a:cubicBezTo>
                  <a:cubicBezTo>
                    <a:pt x="592" y="686"/>
                    <a:pt x="596" y="700"/>
                    <a:pt x="619" y="717"/>
                  </a:cubicBezTo>
                  <a:cubicBezTo>
                    <a:pt x="641" y="733"/>
                    <a:pt x="655" y="742"/>
                    <a:pt x="697" y="747"/>
                  </a:cubicBezTo>
                  <a:cubicBezTo>
                    <a:pt x="740" y="753"/>
                    <a:pt x="697" y="747"/>
                    <a:pt x="740" y="803"/>
                  </a:cubicBezTo>
                  <a:cubicBezTo>
                    <a:pt x="782" y="859"/>
                    <a:pt x="789" y="764"/>
                    <a:pt x="809" y="764"/>
                  </a:cubicBezTo>
                  <a:cubicBezTo>
                    <a:pt x="828" y="764"/>
                    <a:pt x="845" y="786"/>
                    <a:pt x="871" y="834"/>
                  </a:cubicBezTo>
                  <a:cubicBezTo>
                    <a:pt x="897" y="881"/>
                    <a:pt x="936" y="895"/>
                    <a:pt x="972" y="928"/>
                  </a:cubicBezTo>
                  <a:cubicBezTo>
                    <a:pt x="1008" y="961"/>
                    <a:pt x="1005" y="959"/>
                    <a:pt x="1005" y="1014"/>
                  </a:cubicBezTo>
                  <a:cubicBezTo>
                    <a:pt x="1005" y="1070"/>
                    <a:pt x="1058" y="1114"/>
                    <a:pt x="1094" y="1142"/>
                  </a:cubicBezTo>
                  <a:cubicBezTo>
                    <a:pt x="1130" y="1170"/>
                    <a:pt x="1146" y="1189"/>
                    <a:pt x="1146" y="1214"/>
                  </a:cubicBezTo>
                  <a:cubicBezTo>
                    <a:pt x="1146" y="1229"/>
                    <a:pt x="1145" y="1278"/>
                    <a:pt x="1144" y="1316"/>
                  </a:cubicBezTo>
                  <a:cubicBezTo>
                    <a:pt x="1188" y="1289"/>
                    <a:pt x="1234" y="1255"/>
                    <a:pt x="1243" y="1228"/>
                  </a:cubicBezTo>
                  <a:cubicBezTo>
                    <a:pt x="1256" y="1191"/>
                    <a:pt x="1296" y="1139"/>
                    <a:pt x="1300" y="1106"/>
                  </a:cubicBezTo>
                  <a:cubicBezTo>
                    <a:pt x="1304" y="1073"/>
                    <a:pt x="1313" y="995"/>
                    <a:pt x="1339" y="995"/>
                  </a:cubicBezTo>
                  <a:cubicBezTo>
                    <a:pt x="1365" y="995"/>
                    <a:pt x="1392" y="1002"/>
                    <a:pt x="1409" y="1021"/>
                  </a:cubicBezTo>
                  <a:cubicBezTo>
                    <a:pt x="1427" y="1039"/>
                    <a:pt x="1440" y="1043"/>
                    <a:pt x="1470" y="1039"/>
                  </a:cubicBezTo>
                  <a:cubicBezTo>
                    <a:pt x="1501" y="1036"/>
                    <a:pt x="1492" y="1024"/>
                    <a:pt x="1515" y="1039"/>
                  </a:cubicBezTo>
                  <a:cubicBezTo>
                    <a:pt x="1537" y="1055"/>
                    <a:pt x="1544" y="1048"/>
                    <a:pt x="1552" y="1039"/>
                  </a:cubicBezTo>
                  <a:cubicBezTo>
                    <a:pt x="1560" y="1031"/>
                    <a:pt x="1580" y="1010"/>
                    <a:pt x="1595" y="1021"/>
                  </a:cubicBezTo>
                  <a:cubicBezTo>
                    <a:pt x="1610" y="1032"/>
                    <a:pt x="1639" y="1043"/>
                    <a:pt x="1647" y="1017"/>
                  </a:cubicBezTo>
                  <a:cubicBezTo>
                    <a:pt x="1655" y="991"/>
                    <a:pt x="1672" y="975"/>
                    <a:pt x="1649" y="960"/>
                  </a:cubicBezTo>
                  <a:cubicBezTo>
                    <a:pt x="1626" y="945"/>
                    <a:pt x="1587" y="936"/>
                    <a:pt x="1587" y="911"/>
                  </a:cubicBezTo>
                  <a:cubicBezTo>
                    <a:pt x="1587" y="886"/>
                    <a:pt x="1585" y="853"/>
                    <a:pt x="1613" y="854"/>
                  </a:cubicBezTo>
                  <a:cubicBezTo>
                    <a:pt x="1641" y="856"/>
                    <a:pt x="1657" y="863"/>
                    <a:pt x="1693" y="846"/>
                  </a:cubicBezTo>
                  <a:cubicBezTo>
                    <a:pt x="1729" y="829"/>
                    <a:pt x="1752" y="842"/>
                    <a:pt x="1773" y="802"/>
                  </a:cubicBezTo>
                  <a:cubicBezTo>
                    <a:pt x="1795" y="761"/>
                    <a:pt x="1777" y="722"/>
                    <a:pt x="1811" y="714"/>
                  </a:cubicBezTo>
                  <a:cubicBezTo>
                    <a:pt x="1845" y="706"/>
                    <a:pt x="1890" y="693"/>
                    <a:pt x="1881" y="667"/>
                  </a:cubicBezTo>
                  <a:cubicBezTo>
                    <a:pt x="1873" y="640"/>
                    <a:pt x="1859" y="604"/>
                    <a:pt x="1862" y="588"/>
                  </a:cubicBezTo>
                  <a:cubicBezTo>
                    <a:pt x="1865" y="571"/>
                    <a:pt x="1883" y="522"/>
                    <a:pt x="1922" y="546"/>
                  </a:cubicBezTo>
                  <a:cubicBezTo>
                    <a:pt x="1962" y="569"/>
                    <a:pt x="1937" y="586"/>
                    <a:pt x="1978" y="596"/>
                  </a:cubicBezTo>
                  <a:cubicBezTo>
                    <a:pt x="2019" y="606"/>
                    <a:pt x="1998" y="572"/>
                    <a:pt x="2034" y="553"/>
                  </a:cubicBezTo>
                  <a:cubicBezTo>
                    <a:pt x="2070" y="533"/>
                    <a:pt x="2127" y="526"/>
                    <a:pt x="2127" y="489"/>
                  </a:cubicBezTo>
                  <a:cubicBezTo>
                    <a:pt x="2127" y="451"/>
                    <a:pt x="2122" y="414"/>
                    <a:pt x="2114" y="376"/>
                  </a:cubicBezTo>
                  <a:close/>
                </a:path>
              </a:pathLst>
            </a:custGeom>
            <a:grpFill/>
            <a:ln w="38100" cap="rnd" cmpd="sng">
              <a:solidFill>
                <a:schemeClr val="bg1"/>
              </a:solidFill>
              <a:prstDash val="solid"/>
              <a:round/>
              <a:headEnd/>
              <a:tailEnd/>
            </a:ln>
          </p:spPr>
          <p:txBody>
            <a:bodyPr/>
            <a:lstStyle/>
            <a:p>
              <a:pPr defTabSz="914217">
                <a:defRPr/>
              </a:pPr>
              <a:endParaRPr lang="en-US" sz="900" dirty="0">
                <a:latin typeface="+mj-lt"/>
              </a:endParaRPr>
            </a:p>
          </p:txBody>
        </p:sp>
        <p:sp>
          <p:nvSpPr>
            <p:cNvPr id="161" name="Freeform 12"/>
            <p:cNvSpPr>
              <a:spLocks/>
            </p:cNvSpPr>
            <p:nvPr/>
          </p:nvSpPr>
          <p:spPr bwMode="auto">
            <a:xfrm>
              <a:off x="2375" y="68"/>
              <a:ext cx="2536" cy="2030"/>
            </a:xfrm>
            <a:custGeom>
              <a:avLst/>
              <a:gdLst>
                <a:gd name="T0" fmla="*/ 318 w 5477"/>
                <a:gd name="T1" fmla="*/ 3541 h 4382"/>
                <a:gd name="T2" fmla="*/ 498 w 5477"/>
                <a:gd name="T3" fmla="*/ 3760 h 4382"/>
                <a:gd name="T4" fmla="*/ 1096 w 5477"/>
                <a:gd name="T5" fmla="*/ 4000 h 4382"/>
                <a:gd name="T6" fmla="*/ 1349 w 5477"/>
                <a:gd name="T7" fmla="*/ 4245 h 4382"/>
                <a:gd name="T8" fmla="*/ 1817 w 5477"/>
                <a:gd name="T9" fmla="*/ 4278 h 4382"/>
                <a:gd name="T10" fmla="*/ 2000 w 5477"/>
                <a:gd name="T11" fmla="*/ 3871 h 4382"/>
                <a:gd name="T12" fmla="*/ 2166 w 5477"/>
                <a:gd name="T13" fmla="*/ 4182 h 4382"/>
                <a:gd name="T14" fmla="*/ 2516 w 5477"/>
                <a:gd name="T15" fmla="*/ 4204 h 4382"/>
                <a:gd name="T16" fmla="*/ 2765 w 5477"/>
                <a:gd name="T17" fmla="*/ 3860 h 4382"/>
                <a:gd name="T18" fmla="*/ 3057 w 5477"/>
                <a:gd name="T19" fmla="*/ 3737 h 4382"/>
                <a:gd name="T20" fmla="*/ 3385 w 5477"/>
                <a:gd name="T21" fmla="*/ 3504 h 4382"/>
                <a:gd name="T22" fmla="*/ 3547 w 5477"/>
                <a:gd name="T23" fmla="*/ 3352 h 4382"/>
                <a:gd name="T24" fmla="*/ 3625 w 5477"/>
                <a:gd name="T25" fmla="*/ 3059 h 4382"/>
                <a:gd name="T26" fmla="*/ 4005 w 5477"/>
                <a:gd name="T27" fmla="*/ 3029 h 4382"/>
                <a:gd name="T28" fmla="*/ 4237 w 5477"/>
                <a:gd name="T29" fmla="*/ 2837 h 4382"/>
                <a:gd name="T30" fmla="*/ 4477 w 5477"/>
                <a:gd name="T31" fmla="*/ 3129 h 4382"/>
                <a:gd name="T32" fmla="*/ 4647 w 5477"/>
                <a:gd name="T33" fmla="*/ 2942 h 4382"/>
                <a:gd name="T34" fmla="*/ 4802 w 5477"/>
                <a:gd name="T35" fmla="*/ 2970 h 4382"/>
                <a:gd name="T36" fmla="*/ 5062 w 5477"/>
                <a:gd name="T37" fmla="*/ 2725 h 4382"/>
                <a:gd name="T38" fmla="*/ 5344 w 5477"/>
                <a:gd name="T39" fmla="*/ 2614 h 4382"/>
                <a:gd name="T40" fmla="*/ 5397 w 5477"/>
                <a:gd name="T41" fmla="*/ 2338 h 4382"/>
                <a:gd name="T42" fmla="*/ 5110 w 5477"/>
                <a:gd name="T43" fmla="*/ 2236 h 4382"/>
                <a:gd name="T44" fmla="*/ 4988 w 5477"/>
                <a:gd name="T45" fmla="*/ 1940 h 4382"/>
                <a:gd name="T46" fmla="*/ 5106 w 5477"/>
                <a:gd name="T47" fmla="*/ 1890 h 4382"/>
                <a:gd name="T48" fmla="*/ 5222 w 5477"/>
                <a:gd name="T49" fmla="*/ 1638 h 4382"/>
                <a:gd name="T50" fmla="*/ 4988 w 5477"/>
                <a:gd name="T51" fmla="*/ 1508 h 4382"/>
                <a:gd name="T52" fmla="*/ 5270 w 5477"/>
                <a:gd name="T53" fmla="*/ 1172 h 4382"/>
                <a:gd name="T54" fmla="*/ 5370 w 5477"/>
                <a:gd name="T55" fmla="*/ 932 h 4382"/>
                <a:gd name="T56" fmla="*/ 5418 w 5477"/>
                <a:gd name="T57" fmla="*/ 437 h 4382"/>
                <a:gd name="T58" fmla="*/ 4861 w 5477"/>
                <a:gd name="T59" fmla="*/ 466 h 4382"/>
                <a:gd name="T60" fmla="*/ 4619 w 5477"/>
                <a:gd name="T61" fmla="*/ 233 h 4382"/>
                <a:gd name="T62" fmla="*/ 4445 w 5477"/>
                <a:gd name="T63" fmla="*/ 0 h 4382"/>
                <a:gd name="T64" fmla="*/ 4370 w 5477"/>
                <a:gd name="T65" fmla="*/ 226 h 4382"/>
                <a:gd name="T66" fmla="*/ 4303 w 5477"/>
                <a:gd name="T67" fmla="*/ 541 h 4382"/>
                <a:gd name="T68" fmla="*/ 4239 w 5477"/>
                <a:gd name="T69" fmla="*/ 747 h 4382"/>
                <a:gd name="T70" fmla="*/ 4144 w 5477"/>
                <a:gd name="T71" fmla="*/ 957 h 4382"/>
                <a:gd name="T72" fmla="*/ 3764 w 5477"/>
                <a:gd name="T73" fmla="*/ 1100 h 4382"/>
                <a:gd name="T74" fmla="*/ 3630 w 5477"/>
                <a:gd name="T75" fmla="*/ 1506 h 4382"/>
                <a:gd name="T76" fmla="*/ 3970 w 5477"/>
                <a:gd name="T77" fmla="*/ 1564 h 4382"/>
                <a:gd name="T78" fmla="*/ 4314 w 5477"/>
                <a:gd name="T79" fmla="*/ 1498 h 4382"/>
                <a:gd name="T80" fmla="*/ 4429 w 5477"/>
                <a:gd name="T81" fmla="*/ 1778 h 4382"/>
                <a:gd name="T82" fmla="*/ 4108 w 5477"/>
                <a:gd name="T83" fmla="*/ 1831 h 4382"/>
                <a:gd name="T84" fmla="*/ 3843 w 5477"/>
                <a:gd name="T85" fmla="*/ 2098 h 4382"/>
                <a:gd name="T86" fmla="*/ 3361 w 5477"/>
                <a:gd name="T87" fmla="*/ 2387 h 4382"/>
                <a:gd name="T88" fmla="*/ 2945 w 5477"/>
                <a:gd name="T89" fmla="*/ 2498 h 4382"/>
                <a:gd name="T90" fmla="*/ 2883 w 5477"/>
                <a:gd name="T91" fmla="*/ 2807 h 4382"/>
                <a:gd name="T92" fmla="*/ 2381 w 5477"/>
                <a:gd name="T93" fmla="*/ 3068 h 4382"/>
                <a:gd name="T94" fmla="*/ 1756 w 5477"/>
                <a:gd name="T95" fmla="*/ 3241 h 4382"/>
                <a:gd name="T96" fmla="*/ 1372 w 5477"/>
                <a:gd name="T97" fmla="*/ 3280 h 4382"/>
                <a:gd name="T98" fmla="*/ 753 w 5477"/>
                <a:gd name="T99" fmla="*/ 3085 h 4382"/>
                <a:gd name="T100" fmla="*/ 137 w 5477"/>
                <a:gd name="T101" fmla="*/ 3043 h 43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477" h="4382">
                  <a:moveTo>
                    <a:pt x="26" y="3270"/>
                  </a:moveTo>
                  <a:cubicBezTo>
                    <a:pt x="0" y="3300"/>
                    <a:pt x="21" y="3322"/>
                    <a:pt x="21" y="3356"/>
                  </a:cubicBezTo>
                  <a:cubicBezTo>
                    <a:pt x="21" y="3389"/>
                    <a:pt x="61" y="3422"/>
                    <a:pt x="78" y="3459"/>
                  </a:cubicBezTo>
                  <a:cubicBezTo>
                    <a:pt x="96" y="3496"/>
                    <a:pt x="135" y="3519"/>
                    <a:pt x="187" y="3570"/>
                  </a:cubicBezTo>
                  <a:cubicBezTo>
                    <a:pt x="240" y="3622"/>
                    <a:pt x="292" y="3574"/>
                    <a:pt x="318" y="3541"/>
                  </a:cubicBezTo>
                  <a:cubicBezTo>
                    <a:pt x="345" y="3507"/>
                    <a:pt x="349" y="3500"/>
                    <a:pt x="375" y="3493"/>
                  </a:cubicBezTo>
                  <a:cubicBezTo>
                    <a:pt x="401" y="3485"/>
                    <a:pt x="546" y="3485"/>
                    <a:pt x="607" y="3507"/>
                  </a:cubicBezTo>
                  <a:cubicBezTo>
                    <a:pt x="668" y="3530"/>
                    <a:pt x="659" y="3567"/>
                    <a:pt x="655" y="3608"/>
                  </a:cubicBezTo>
                  <a:cubicBezTo>
                    <a:pt x="650" y="3648"/>
                    <a:pt x="607" y="3656"/>
                    <a:pt x="572" y="3667"/>
                  </a:cubicBezTo>
                  <a:cubicBezTo>
                    <a:pt x="537" y="3678"/>
                    <a:pt x="502" y="3741"/>
                    <a:pt x="498" y="3760"/>
                  </a:cubicBezTo>
                  <a:cubicBezTo>
                    <a:pt x="493" y="3778"/>
                    <a:pt x="581" y="3789"/>
                    <a:pt x="616" y="3826"/>
                  </a:cubicBezTo>
                  <a:cubicBezTo>
                    <a:pt x="650" y="3863"/>
                    <a:pt x="672" y="3848"/>
                    <a:pt x="720" y="3848"/>
                  </a:cubicBezTo>
                  <a:cubicBezTo>
                    <a:pt x="768" y="3848"/>
                    <a:pt x="733" y="3926"/>
                    <a:pt x="764" y="3963"/>
                  </a:cubicBezTo>
                  <a:cubicBezTo>
                    <a:pt x="795" y="4000"/>
                    <a:pt x="830" y="3982"/>
                    <a:pt x="891" y="4012"/>
                  </a:cubicBezTo>
                  <a:cubicBezTo>
                    <a:pt x="952" y="4041"/>
                    <a:pt x="1026" y="4015"/>
                    <a:pt x="1096" y="4000"/>
                  </a:cubicBezTo>
                  <a:cubicBezTo>
                    <a:pt x="1166" y="3986"/>
                    <a:pt x="1231" y="3904"/>
                    <a:pt x="1271" y="3871"/>
                  </a:cubicBezTo>
                  <a:cubicBezTo>
                    <a:pt x="1310" y="3837"/>
                    <a:pt x="1393" y="3874"/>
                    <a:pt x="1437" y="3904"/>
                  </a:cubicBezTo>
                  <a:cubicBezTo>
                    <a:pt x="1480" y="3934"/>
                    <a:pt x="1480" y="3974"/>
                    <a:pt x="1476" y="4034"/>
                  </a:cubicBezTo>
                  <a:cubicBezTo>
                    <a:pt x="1472" y="4093"/>
                    <a:pt x="1428" y="4119"/>
                    <a:pt x="1380" y="4134"/>
                  </a:cubicBezTo>
                  <a:cubicBezTo>
                    <a:pt x="1332" y="4149"/>
                    <a:pt x="1362" y="4201"/>
                    <a:pt x="1349" y="4245"/>
                  </a:cubicBezTo>
                  <a:cubicBezTo>
                    <a:pt x="1336" y="4290"/>
                    <a:pt x="1380" y="4293"/>
                    <a:pt x="1419" y="4323"/>
                  </a:cubicBezTo>
                  <a:cubicBezTo>
                    <a:pt x="1459" y="4353"/>
                    <a:pt x="1459" y="4382"/>
                    <a:pt x="1502" y="4375"/>
                  </a:cubicBezTo>
                  <a:cubicBezTo>
                    <a:pt x="1546" y="4367"/>
                    <a:pt x="1528" y="4330"/>
                    <a:pt x="1581" y="4345"/>
                  </a:cubicBezTo>
                  <a:cubicBezTo>
                    <a:pt x="1633" y="4360"/>
                    <a:pt x="1690" y="4315"/>
                    <a:pt x="1708" y="4282"/>
                  </a:cubicBezTo>
                  <a:cubicBezTo>
                    <a:pt x="1725" y="4249"/>
                    <a:pt x="1764" y="4282"/>
                    <a:pt x="1817" y="4278"/>
                  </a:cubicBezTo>
                  <a:cubicBezTo>
                    <a:pt x="1869" y="4275"/>
                    <a:pt x="1852" y="4208"/>
                    <a:pt x="1830" y="4197"/>
                  </a:cubicBezTo>
                  <a:cubicBezTo>
                    <a:pt x="1808" y="4186"/>
                    <a:pt x="1830" y="4138"/>
                    <a:pt x="1856" y="4112"/>
                  </a:cubicBezTo>
                  <a:cubicBezTo>
                    <a:pt x="1882" y="4086"/>
                    <a:pt x="1860" y="4037"/>
                    <a:pt x="1856" y="4004"/>
                  </a:cubicBezTo>
                  <a:cubicBezTo>
                    <a:pt x="1852" y="3971"/>
                    <a:pt x="1887" y="3960"/>
                    <a:pt x="1913" y="3923"/>
                  </a:cubicBezTo>
                  <a:cubicBezTo>
                    <a:pt x="1939" y="3886"/>
                    <a:pt x="1974" y="3889"/>
                    <a:pt x="2000" y="3871"/>
                  </a:cubicBezTo>
                  <a:cubicBezTo>
                    <a:pt x="2026" y="3852"/>
                    <a:pt x="2044" y="3889"/>
                    <a:pt x="2061" y="3904"/>
                  </a:cubicBezTo>
                  <a:cubicBezTo>
                    <a:pt x="2079" y="3919"/>
                    <a:pt x="2101" y="3949"/>
                    <a:pt x="2088" y="3978"/>
                  </a:cubicBezTo>
                  <a:cubicBezTo>
                    <a:pt x="2075" y="4008"/>
                    <a:pt x="2048" y="4023"/>
                    <a:pt x="2022" y="4049"/>
                  </a:cubicBezTo>
                  <a:cubicBezTo>
                    <a:pt x="1996" y="4075"/>
                    <a:pt x="2000" y="4134"/>
                    <a:pt x="2040" y="4160"/>
                  </a:cubicBezTo>
                  <a:cubicBezTo>
                    <a:pt x="2079" y="4186"/>
                    <a:pt x="2092" y="4160"/>
                    <a:pt x="2166" y="4182"/>
                  </a:cubicBezTo>
                  <a:cubicBezTo>
                    <a:pt x="2240" y="4204"/>
                    <a:pt x="2223" y="4252"/>
                    <a:pt x="2249" y="4252"/>
                  </a:cubicBezTo>
                  <a:cubicBezTo>
                    <a:pt x="2275" y="4252"/>
                    <a:pt x="2323" y="4264"/>
                    <a:pt x="2341" y="4241"/>
                  </a:cubicBezTo>
                  <a:cubicBezTo>
                    <a:pt x="2358" y="4219"/>
                    <a:pt x="2389" y="4252"/>
                    <a:pt x="2415" y="4278"/>
                  </a:cubicBezTo>
                  <a:cubicBezTo>
                    <a:pt x="2441" y="4304"/>
                    <a:pt x="2463" y="4256"/>
                    <a:pt x="2494" y="4256"/>
                  </a:cubicBezTo>
                  <a:cubicBezTo>
                    <a:pt x="2524" y="4256"/>
                    <a:pt x="2516" y="4241"/>
                    <a:pt x="2516" y="4204"/>
                  </a:cubicBezTo>
                  <a:cubicBezTo>
                    <a:pt x="2516" y="4167"/>
                    <a:pt x="2546" y="4156"/>
                    <a:pt x="2564" y="4130"/>
                  </a:cubicBezTo>
                  <a:cubicBezTo>
                    <a:pt x="2581" y="4104"/>
                    <a:pt x="2616" y="4082"/>
                    <a:pt x="2629" y="4052"/>
                  </a:cubicBezTo>
                  <a:cubicBezTo>
                    <a:pt x="2642" y="4023"/>
                    <a:pt x="2629" y="4023"/>
                    <a:pt x="2699" y="4015"/>
                  </a:cubicBezTo>
                  <a:cubicBezTo>
                    <a:pt x="2769" y="4008"/>
                    <a:pt x="2712" y="3960"/>
                    <a:pt x="2708" y="3923"/>
                  </a:cubicBezTo>
                  <a:cubicBezTo>
                    <a:pt x="2704" y="3886"/>
                    <a:pt x="2738" y="3882"/>
                    <a:pt x="2765" y="3860"/>
                  </a:cubicBezTo>
                  <a:cubicBezTo>
                    <a:pt x="2791" y="3837"/>
                    <a:pt x="2782" y="3823"/>
                    <a:pt x="2782" y="3797"/>
                  </a:cubicBezTo>
                  <a:cubicBezTo>
                    <a:pt x="2782" y="3771"/>
                    <a:pt x="2839" y="3811"/>
                    <a:pt x="2861" y="3826"/>
                  </a:cubicBezTo>
                  <a:cubicBezTo>
                    <a:pt x="2883" y="3841"/>
                    <a:pt x="2904" y="3830"/>
                    <a:pt x="2939" y="3774"/>
                  </a:cubicBezTo>
                  <a:cubicBezTo>
                    <a:pt x="2974" y="3719"/>
                    <a:pt x="2974" y="3774"/>
                    <a:pt x="3018" y="3793"/>
                  </a:cubicBezTo>
                  <a:cubicBezTo>
                    <a:pt x="3062" y="3811"/>
                    <a:pt x="3057" y="3774"/>
                    <a:pt x="3057" y="3737"/>
                  </a:cubicBezTo>
                  <a:cubicBezTo>
                    <a:pt x="3057" y="3700"/>
                    <a:pt x="3097" y="3726"/>
                    <a:pt x="3110" y="3734"/>
                  </a:cubicBezTo>
                  <a:cubicBezTo>
                    <a:pt x="3123" y="3741"/>
                    <a:pt x="3153" y="3722"/>
                    <a:pt x="3162" y="3697"/>
                  </a:cubicBezTo>
                  <a:cubicBezTo>
                    <a:pt x="3171" y="3671"/>
                    <a:pt x="3197" y="3589"/>
                    <a:pt x="3215" y="3563"/>
                  </a:cubicBezTo>
                  <a:cubicBezTo>
                    <a:pt x="3232" y="3537"/>
                    <a:pt x="3284" y="3548"/>
                    <a:pt x="3319" y="3563"/>
                  </a:cubicBezTo>
                  <a:cubicBezTo>
                    <a:pt x="3354" y="3578"/>
                    <a:pt x="3372" y="3530"/>
                    <a:pt x="3385" y="3504"/>
                  </a:cubicBezTo>
                  <a:cubicBezTo>
                    <a:pt x="3398" y="3478"/>
                    <a:pt x="3420" y="3500"/>
                    <a:pt x="3442" y="3519"/>
                  </a:cubicBezTo>
                  <a:cubicBezTo>
                    <a:pt x="3464" y="3537"/>
                    <a:pt x="3499" y="3515"/>
                    <a:pt x="3503" y="3489"/>
                  </a:cubicBezTo>
                  <a:cubicBezTo>
                    <a:pt x="3507" y="3463"/>
                    <a:pt x="3542" y="3478"/>
                    <a:pt x="3577" y="3470"/>
                  </a:cubicBezTo>
                  <a:cubicBezTo>
                    <a:pt x="3612" y="3463"/>
                    <a:pt x="3590" y="3411"/>
                    <a:pt x="3595" y="3396"/>
                  </a:cubicBezTo>
                  <a:cubicBezTo>
                    <a:pt x="3599" y="3381"/>
                    <a:pt x="3564" y="3381"/>
                    <a:pt x="3547" y="3352"/>
                  </a:cubicBezTo>
                  <a:cubicBezTo>
                    <a:pt x="3529" y="3322"/>
                    <a:pt x="3516" y="3311"/>
                    <a:pt x="3538" y="3300"/>
                  </a:cubicBezTo>
                  <a:cubicBezTo>
                    <a:pt x="3560" y="3289"/>
                    <a:pt x="3533" y="3270"/>
                    <a:pt x="3538" y="3233"/>
                  </a:cubicBezTo>
                  <a:cubicBezTo>
                    <a:pt x="3542" y="3196"/>
                    <a:pt x="3538" y="3189"/>
                    <a:pt x="3555" y="3185"/>
                  </a:cubicBezTo>
                  <a:cubicBezTo>
                    <a:pt x="3573" y="3181"/>
                    <a:pt x="3590" y="3159"/>
                    <a:pt x="3590" y="3129"/>
                  </a:cubicBezTo>
                  <a:cubicBezTo>
                    <a:pt x="3590" y="3100"/>
                    <a:pt x="3595" y="3089"/>
                    <a:pt x="3625" y="3059"/>
                  </a:cubicBezTo>
                  <a:cubicBezTo>
                    <a:pt x="3656" y="3029"/>
                    <a:pt x="3678" y="3026"/>
                    <a:pt x="3708" y="3048"/>
                  </a:cubicBezTo>
                  <a:cubicBezTo>
                    <a:pt x="3739" y="3070"/>
                    <a:pt x="3699" y="3129"/>
                    <a:pt x="3739" y="3166"/>
                  </a:cubicBezTo>
                  <a:cubicBezTo>
                    <a:pt x="3778" y="3204"/>
                    <a:pt x="3826" y="3118"/>
                    <a:pt x="3857" y="3085"/>
                  </a:cubicBezTo>
                  <a:cubicBezTo>
                    <a:pt x="3887" y="3052"/>
                    <a:pt x="3909" y="3048"/>
                    <a:pt x="3935" y="3070"/>
                  </a:cubicBezTo>
                  <a:cubicBezTo>
                    <a:pt x="3962" y="3092"/>
                    <a:pt x="3979" y="3066"/>
                    <a:pt x="4005" y="3029"/>
                  </a:cubicBezTo>
                  <a:cubicBezTo>
                    <a:pt x="4031" y="2992"/>
                    <a:pt x="4058" y="3018"/>
                    <a:pt x="4084" y="3033"/>
                  </a:cubicBezTo>
                  <a:cubicBezTo>
                    <a:pt x="4110" y="3048"/>
                    <a:pt x="4123" y="3018"/>
                    <a:pt x="4119" y="2996"/>
                  </a:cubicBezTo>
                  <a:cubicBezTo>
                    <a:pt x="4114" y="2974"/>
                    <a:pt x="4097" y="2959"/>
                    <a:pt x="4093" y="2929"/>
                  </a:cubicBezTo>
                  <a:cubicBezTo>
                    <a:pt x="4088" y="2900"/>
                    <a:pt x="4119" y="2885"/>
                    <a:pt x="4184" y="2870"/>
                  </a:cubicBezTo>
                  <a:cubicBezTo>
                    <a:pt x="4250" y="2855"/>
                    <a:pt x="4184" y="2870"/>
                    <a:pt x="4237" y="2837"/>
                  </a:cubicBezTo>
                  <a:cubicBezTo>
                    <a:pt x="4289" y="2803"/>
                    <a:pt x="4311" y="2855"/>
                    <a:pt x="4311" y="2855"/>
                  </a:cubicBezTo>
                  <a:cubicBezTo>
                    <a:pt x="4311" y="2855"/>
                    <a:pt x="4350" y="2914"/>
                    <a:pt x="4377" y="2929"/>
                  </a:cubicBezTo>
                  <a:cubicBezTo>
                    <a:pt x="4403" y="2944"/>
                    <a:pt x="4394" y="2959"/>
                    <a:pt x="4394" y="2992"/>
                  </a:cubicBezTo>
                  <a:cubicBezTo>
                    <a:pt x="4394" y="3026"/>
                    <a:pt x="4394" y="3037"/>
                    <a:pt x="4425" y="3052"/>
                  </a:cubicBezTo>
                  <a:cubicBezTo>
                    <a:pt x="4455" y="3066"/>
                    <a:pt x="4442" y="3103"/>
                    <a:pt x="4477" y="3129"/>
                  </a:cubicBezTo>
                  <a:cubicBezTo>
                    <a:pt x="4512" y="3155"/>
                    <a:pt x="4543" y="3129"/>
                    <a:pt x="4582" y="3129"/>
                  </a:cubicBezTo>
                  <a:cubicBezTo>
                    <a:pt x="4599" y="3129"/>
                    <a:pt x="4627" y="3126"/>
                    <a:pt x="4652" y="3122"/>
                  </a:cubicBezTo>
                  <a:cubicBezTo>
                    <a:pt x="4659" y="3111"/>
                    <a:pt x="4668" y="3101"/>
                    <a:pt x="4676" y="3092"/>
                  </a:cubicBezTo>
                  <a:cubicBezTo>
                    <a:pt x="4698" y="3068"/>
                    <a:pt x="4687" y="3053"/>
                    <a:pt x="4663" y="3020"/>
                  </a:cubicBezTo>
                  <a:cubicBezTo>
                    <a:pt x="4639" y="2987"/>
                    <a:pt x="4647" y="2959"/>
                    <a:pt x="4647" y="2942"/>
                  </a:cubicBezTo>
                  <a:cubicBezTo>
                    <a:pt x="4647" y="2926"/>
                    <a:pt x="4656" y="2916"/>
                    <a:pt x="4630" y="2903"/>
                  </a:cubicBezTo>
                  <a:cubicBezTo>
                    <a:pt x="4604" y="2890"/>
                    <a:pt x="4628" y="2870"/>
                    <a:pt x="4634" y="2855"/>
                  </a:cubicBezTo>
                  <a:cubicBezTo>
                    <a:pt x="4641" y="2840"/>
                    <a:pt x="4658" y="2822"/>
                    <a:pt x="4676" y="2848"/>
                  </a:cubicBezTo>
                  <a:cubicBezTo>
                    <a:pt x="4693" y="2874"/>
                    <a:pt x="4717" y="2863"/>
                    <a:pt x="4748" y="2892"/>
                  </a:cubicBezTo>
                  <a:cubicBezTo>
                    <a:pt x="4778" y="2922"/>
                    <a:pt x="4776" y="2933"/>
                    <a:pt x="4802" y="2970"/>
                  </a:cubicBezTo>
                  <a:cubicBezTo>
                    <a:pt x="4829" y="3007"/>
                    <a:pt x="4853" y="2933"/>
                    <a:pt x="4859" y="2907"/>
                  </a:cubicBezTo>
                  <a:cubicBezTo>
                    <a:pt x="4866" y="2881"/>
                    <a:pt x="4907" y="2851"/>
                    <a:pt x="4925" y="2831"/>
                  </a:cubicBezTo>
                  <a:cubicBezTo>
                    <a:pt x="4942" y="2811"/>
                    <a:pt x="4953" y="2814"/>
                    <a:pt x="4982" y="2801"/>
                  </a:cubicBezTo>
                  <a:cubicBezTo>
                    <a:pt x="5010" y="2788"/>
                    <a:pt x="5019" y="2766"/>
                    <a:pt x="5023" y="2742"/>
                  </a:cubicBezTo>
                  <a:cubicBezTo>
                    <a:pt x="5027" y="2718"/>
                    <a:pt x="5043" y="2725"/>
                    <a:pt x="5062" y="2725"/>
                  </a:cubicBezTo>
                  <a:cubicBezTo>
                    <a:pt x="5082" y="2725"/>
                    <a:pt x="5106" y="2735"/>
                    <a:pt x="5126" y="2703"/>
                  </a:cubicBezTo>
                  <a:cubicBezTo>
                    <a:pt x="5145" y="2672"/>
                    <a:pt x="5167" y="2711"/>
                    <a:pt x="5209" y="2714"/>
                  </a:cubicBezTo>
                  <a:cubicBezTo>
                    <a:pt x="5250" y="2718"/>
                    <a:pt x="5231" y="2631"/>
                    <a:pt x="5237" y="2614"/>
                  </a:cubicBezTo>
                  <a:cubicBezTo>
                    <a:pt x="5244" y="2598"/>
                    <a:pt x="5272" y="2614"/>
                    <a:pt x="5287" y="2623"/>
                  </a:cubicBezTo>
                  <a:cubicBezTo>
                    <a:pt x="5303" y="2633"/>
                    <a:pt x="5322" y="2620"/>
                    <a:pt x="5344" y="2614"/>
                  </a:cubicBezTo>
                  <a:cubicBezTo>
                    <a:pt x="5366" y="2609"/>
                    <a:pt x="5386" y="2590"/>
                    <a:pt x="5386" y="2559"/>
                  </a:cubicBezTo>
                  <a:cubicBezTo>
                    <a:pt x="5386" y="2527"/>
                    <a:pt x="5407" y="2536"/>
                    <a:pt x="5442" y="2514"/>
                  </a:cubicBezTo>
                  <a:cubicBezTo>
                    <a:pt x="5477" y="2492"/>
                    <a:pt x="5464" y="2468"/>
                    <a:pt x="5460" y="2444"/>
                  </a:cubicBezTo>
                  <a:cubicBezTo>
                    <a:pt x="5455" y="2420"/>
                    <a:pt x="5427" y="2440"/>
                    <a:pt x="5407" y="2431"/>
                  </a:cubicBezTo>
                  <a:cubicBezTo>
                    <a:pt x="5388" y="2422"/>
                    <a:pt x="5410" y="2368"/>
                    <a:pt x="5397" y="2338"/>
                  </a:cubicBezTo>
                  <a:cubicBezTo>
                    <a:pt x="5383" y="2308"/>
                    <a:pt x="5357" y="2303"/>
                    <a:pt x="5353" y="2268"/>
                  </a:cubicBezTo>
                  <a:cubicBezTo>
                    <a:pt x="5348" y="2232"/>
                    <a:pt x="5296" y="2223"/>
                    <a:pt x="5289" y="2194"/>
                  </a:cubicBezTo>
                  <a:cubicBezTo>
                    <a:pt x="5283" y="2164"/>
                    <a:pt x="5248" y="2194"/>
                    <a:pt x="5237" y="2216"/>
                  </a:cubicBezTo>
                  <a:cubicBezTo>
                    <a:pt x="5226" y="2238"/>
                    <a:pt x="5191" y="2245"/>
                    <a:pt x="5156" y="2270"/>
                  </a:cubicBezTo>
                  <a:cubicBezTo>
                    <a:pt x="5121" y="2294"/>
                    <a:pt x="5117" y="2270"/>
                    <a:pt x="5110" y="2236"/>
                  </a:cubicBezTo>
                  <a:cubicBezTo>
                    <a:pt x="5104" y="2203"/>
                    <a:pt x="5075" y="2199"/>
                    <a:pt x="5065" y="2179"/>
                  </a:cubicBezTo>
                  <a:cubicBezTo>
                    <a:pt x="5054" y="2158"/>
                    <a:pt x="5043" y="2149"/>
                    <a:pt x="5032" y="2121"/>
                  </a:cubicBezTo>
                  <a:cubicBezTo>
                    <a:pt x="5021" y="2093"/>
                    <a:pt x="5060" y="2042"/>
                    <a:pt x="5062" y="2017"/>
                  </a:cubicBezTo>
                  <a:cubicBezTo>
                    <a:pt x="5065" y="1993"/>
                    <a:pt x="5043" y="1990"/>
                    <a:pt x="5019" y="1979"/>
                  </a:cubicBezTo>
                  <a:cubicBezTo>
                    <a:pt x="4995" y="1967"/>
                    <a:pt x="4992" y="1967"/>
                    <a:pt x="4988" y="1940"/>
                  </a:cubicBezTo>
                  <a:cubicBezTo>
                    <a:pt x="4984" y="1912"/>
                    <a:pt x="4955" y="1938"/>
                    <a:pt x="4920" y="1927"/>
                  </a:cubicBezTo>
                  <a:cubicBezTo>
                    <a:pt x="4885" y="1916"/>
                    <a:pt x="4940" y="1862"/>
                    <a:pt x="4949" y="1847"/>
                  </a:cubicBezTo>
                  <a:cubicBezTo>
                    <a:pt x="4958" y="1832"/>
                    <a:pt x="4975" y="1858"/>
                    <a:pt x="5001" y="1871"/>
                  </a:cubicBezTo>
                  <a:cubicBezTo>
                    <a:pt x="5027" y="1884"/>
                    <a:pt x="5025" y="1877"/>
                    <a:pt x="5045" y="1858"/>
                  </a:cubicBezTo>
                  <a:cubicBezTo>
                    <a:pt x="5065" y="1840"/>
                    <a:pt x="5062" y="1866"/>
                    <a:pt x="5106" y="1890"/>
                  </a:cubicBezTo>
                  <a:cubicBezTo>
                    <a:pt x="5150" y="1914"/>
                    <a:pt x="5132" y="1849"/>
                    <a:pt x="5130" y="1815"/>
                  </a:cubicBezTo>
                  <a:cubicBezTo>
                    <a:pt x="5128" y="1782"/>
                    <a:pt x="5156" y="1790"/>
                    <a:pt x="5172" y="1765"/>
                  </a:cubicBezTo>
                  <a:cubicBezTo>
                    <a:pt x="5187" y="1741"/>
                    <a:pt x="5152" y="1741"/>
                    <a:pt x="5137" y="1727"/>
                  </a:cubicBezTo>
                  <a:cubicBezTo>
                    <a:pt x="5121" y="1712"/>
                    <a:pt x="5132" y="1684"/>
                    <a:pt x="5139" y="1662"/>
                  </a:cubicBezTo>
                  <a:cubicBezTo>
                    <a:pt x="5145" y="1639"/>
                    <a:pt x="5200" y="1645"/>
                    <a:pt x="5222" y="1638"/>
                  </a:cubicBezTo>
                  <a:cubicBezTo>
                    <a:pt x="5244" y="1630"/>
                    <a:pt x="5252" y="1608"/>
                    <a:pt x="5252" y="1591"/>
                  </a:cubicBezTo>
                  <a:cubicBezTo>
                    <a:pt x="5252" y="1575"/>
                    <a:pt x="5246" y="1576"/>
                    <a:pt x="5215" y="1595"/>
                  </a:cubicBezTo>
                  <a:cubicBezTo>
                    <a:pt x="5185" y="1613"/>
                    <a:pt x="5178" y="1602"/>
                    <a:pt x="5130" y="1593"/>
                  </a:cubicBezTo>
                  <a:cubicBezTo>
                    <a:pt x="5082" y="1584"/>
                    <a:pt x="5084" y="1576"/>
                    <a:pt x="5067" y="1562"/>
                  </a:cubicBezTo>
                  <a:cubicBezTo>
                    <a:pt x="5049" y="1547"/>
                    <a:pt x="5006" y="1528"/>
                    <a:pt x="4988" y="1508"/>
                  </a:cubicBezTo>
                  <a:cubicBezTo>
                    <a:pt x="4971" y="1487"/>
                    <a:pt x="4990" y="1445"/>
                    <a:pt x="5014" y="1426"/>
                  </a:cubicBezTo>
                  <a:cubicBezTo>
                    <a:pt x="5038" y="1408"/>
                    <a:pt x="5056" y="1378"/>
                    <a:pt x="5075" y="1347"/>
                  </a:cubicBezTo>
                  <a:cubicBezTo>
                    <a:pt x="5095" y="1315"/>
                    <a:pt x="5145" y="1267"/>
                    <a:pt x="5180" y="1228"/>
                  </a:cubicBezTo>
                  <a:cubicBezTo>
                    <a:pt x="5215" y="1189"/>
                    <a:pt x="5217" y="1161"/>
                    <a:pt x="5244" y="1132"/>
                  </a:cubicBezTo>
                  <a:cubicBezTo>
                    <a:pt x="5270" y="1102"/>
                    <a:pt x="5263" y="1146"/>
                    <a:pt x="5270" y="1172"/>
                  </a:cubicBezTo>
                  <a:cubicBezTo>
                    <a:pt x="5276" y="1198"/>
                    <a:pt x="5298" y="1208"/>
                    <a:pt x="5320" y="1219"/>
                  </a:cubicBezTo>
                  <a:cubicBezTo>
                    <a:pt x="5342" y="1230"/>
                    <a:pt x="5335" y="1172"/>
                    <a:pt x="5320" y="1152"/>
                  </a:cubicBezTo>
                  <a:cubicBezTo>
                    <a:pt x="5305" y="1132"/>
                    <a:pt x="5309" y="1096"/>
                    <a:pt x="5305" y="1067"/>
                  </a:cubicBezTo>
                  <a:cubicBezTo>
                    <a:pt x="5300" y="1037"/>
                    <a:pt x="5320" y="1006"/>
                    <a:pt x="5320" y="982"/>
                  </a:cubicBezTo>
                  <a:cubicBezTo>
                    <a:pt x="5320" y="957"/>
                    <a:pt x="5342" y="950"/>
                    <a:pt x="5370" y="932"/>
                  </a:cubicBezTo>
                  <a:cubicBezTo>
                    <a:pt x="5399" y="913"/>
                    <a:pt x="5388" y="839"/>
                    <a:pt x="5364" y="811"/>
                  </a:cubicBezTo>
                  <a:cubicBezTo>
                    <a:pt x="5340" y="783"/>
                    <a:pt x="5351" y="737"/>
                    <a:pt x="5346" y="694"/>
                  </a:cubicBezTo>
                  <a:cubicBezTo>
                    <a:pt x="5342" y="652"/>
                    <a:pt x="5366" y="605"/>
                    <a:pt x="5379" y="587"/>
                  </a:cubicBezTo>
                  <a:cubicBezTo>
                    <a:pt x="5392" y="568"/>
                    <a:pt x="5407" y="539"/>
                    <a:pt x="5390" y="511"/>
                  </a:cubicBezTo>
                  <a:cubicBezTo>
                    <a:pt x="5372" y="483"/>
                    <a:pt x="5421" y="465"/>
                    <a:pt x="5418" y="437"/>
                  </a:cubicBezTo>
                  <a:cubicBezTo>
                    <a:pt x="5416" y="409"/>
                    <a:pt x="5370" y="400"/>
                    <a:pt x="5329" y="368"/>
                  </a:cubicBezTo>
                  <a:cubicBezTo>
                    <a:pt x="5287" y="337"/>
                    <a:pt x="5314" y="322"/>
                    <a:pt x="5248" y="316"/>
                  </a:cubicBezTo>
                  <a:cubicBezTo>
                    <a:pt x="5182" y="311"/>
                    <a:pt x="5189" y="366"/>
                    <a:pt x="5150" y="405"/>
                  </a:cubicBezTo>
                  <a:cubicBezTo>
                    <a:pt x="5110" y="444"/>
                    <a:pt x="5084" y="427"/>
                    <a:pt x="5032" y="439"/>
                  </a:cubicBezTo>
                  <a:cubicBezTo>
                    <a:pt x="4979" y="450"/>
                    <a:pt x="4914" y="472"/>
                    <a:pt x="4861" y="466"/>
                  </a:cubicBezTo>
                  <a:cubicBezTo>
                    <a:pt x="4809" y="461"/>
                    <a:pt x="4783" y="422"/>
                    <a:pt x="4776" y="389"/>
                  </a:cubicBezTo>
                  <a:cubicBezTo>
                    <a:pt x="4770" y="355"/>
                    <a:pt x="4757" y="316"/>
                    <a:pt x="4757" y="266"/>
                  </a:cubicBezTo>
                  <a:cubicBezTo>
                    <a:pt x="4757" y="216"/>
                    <a:pt x="4743" y="238"/>
                    <a:pt x="4717" y="238"/>
                  </a:cubicBezTo>
                  <a:cubicBezTo>
                    <a:pt x="4691" y="238"/>
                    <a:pt x="4684" y="227"/>
                    <a:pt x="4665" y="199"/>
                  </a:cubicBezTo>
                  <a:cubicBezTo>
                    <a:pt x="4645" y="172"/>
                    <a:pt x="4619" y="199"/>
                    <a:pt x="4619" y="233"/>
                  </a:cubicBezTo>
                  <a:cubicBezTo>
                    <a:pt x="4619" y="266"/>
                    <a:pt x="4599" y="283"/>
                    <a:pt x="4573" y="250"/>
                  </a:cubicBezTo>
                  <a:cubicBezTo>
                    <a:pt x="4547" y="216"/>
                    <a:pt x="4540" y="227"/>
                    <a:pt x="4475" y="216"/>
                  </a:cubicBezTo>
                  <a:cubicBezTo>
                    <a:pt x="4409" y="205"/>
                    <a:pt x="4475" y="149"/>
                    <a:pt x="4508" y="111"/>
                  </a:cubicBezTo>
                  <a:cubicBezTo>
                    <a:pt x="4540" y="72"/>
                    <a:pt x="4514" y="61"/>
                    <a:pt x="4475" y="33"/>
                  </a:cubicBezTo>
                  <a:cubicBezTo>
                    <a:pt x="4464" y="25"/>
                    <a:pt x="4454" y="13"/>
                    <a:pt x="4445" y="0"/>
                  </a:cubicBezTo>
                  <a:cubicBezTo>
                    <a:pt x="4418" y="4"/>
                    <a:pt x="4389" y="5"/>
                    <a:pt x="4375" y="22"/>
                  </a:cubicBezTo>
                  <a:cubicBezTo>
                    <a:pt x="4355" y="44"/>
                    <a:pt x="4301" y="126"/>
                    <a:pt x="4280" y="147"/>
                  </a:cubicBezTo>
                  <a:cubicBezTo>
                    <a:pt x="4259" y="168"/>
                    <a:pt x="4231" y="179"/>
                    <a:pt x="4242" y="201"/>
                  </a:cubicBezTo>
                  <a:cubicBezTo>
                    <a:pt x="4254" y="223"/>
                    <a:pt x="4270" y="241"/>
                    <a:pt x="4291" y="226"/>
                  </a:cubicBezTo>
                  <a:cubicBezTo>
                    <a:pt x="4313" y="211"/>
                    <a:pt x="4360" y="198"/>
                    <a:pt x="4370" y="226"/>
                  </a:cubicBezTo>
                  <a:cubicBezTo>
                    <a:pt x="4380" y="254"/>
                    <a:pt x="4370" y="248"/>
                    <a:pt x="4372" y="269"/>
                  </a:cubicBezTo>
                  <a:cubicBezTo>
                    <a:pt x="4373" y="290"/>
                    <a:pt x="4399" y="291"/>
                    <a:pt x="4408" y="315"/>
                  </a:cubicBezTo>
                  <a:cubicBezTo>
                    <a:pt x="4416" y="338"/>
                    <a:pt x="4409" y="376"/>
                    <a:pt x="4396" y="393"/>
                  </a:cubicBezTo>
                  <a:cubicBezTo>
                    <a:pt x="4383" y="409"/>
                    <a:pt x="4332" y="437"/>
                    <a:pt x="4319" y="465"/>
                  </a:cubicBezTo>
                  <a:cubicBezTo>
                    <a:pt x="4306" y="493"/>
                    <a:pt x="4301" y="528"/>
                    <a:pt x="4303" y="541"/>
                  </a:cubicBezTo>
                  <a:cubicBezTo>
                    <a:pt x="4304" y="555"/>
                    <a:pt x="4303" y="565"/>
                    <a:pt x="4288" y="573"/>
                  </a:cubicBezTo>
                  <a:cubicBezTo>
                    <a:pt x="4273" y="582"/>
                    <a:pt x="4270" y="594"/>
                    <a:pt x="4277" y="615"/>
                  </a:cubicBezTo>
                  <a:cubicBezTo>
                    <a:pt x="4283" y="636"/>
                    <a:pt x="4277" y="644"/>
                    <a:pt x="4264" y="655"/>
                  </a:cubicBezTo>
                  <a:cubicBezTo>
                    <a:pt x="4250" y="667"/>
                    <a:pt x="4249" y="673"/>
                    <a:pt x="4254" y="696"/>
                  </a:cubicBezTo>
                  <a:cubicBezTo>
                    <a:pt x="4259" y="718"/>
                    <a:pt x="4254" y="730"/>
                    <a:pt x="4239" y="747"/>
                  </a:cubicBezTo>
                  <a:cubicBezTo>
                    <a:pt x="4224" y="764"/>
                    <a:pt x="4209" y="780"/>
                    <a:pt x="4211" y="799"/>
                  </a:cubicBezTo>
                  <a:cubicBezTo>
                    <a:pt x="4213" y="817"/>
                    <a:pt x="4205" y="826"/>
                    <a:pt x="4218" y="837"/>
                  </a:cubicBezTo>
                  <a:cubicBezTo>
                    <a:pt x="4231" y="849"/>
                    <a:pt x="4249" y="840"/>
                    <a:pt x="4252" y="867"/>
                  </a:cubicBezTo>
                  <a:cubicBezTo>
                    <a:pt x="4255" y="893"/>
                    <a:pt x="4247" y="918"/>
                    <a:pt x="4223" y="928"/>
                  </a:cubicBezTo>
                  <a:cubicBezTo>
                    <a:pt x="4198" y="938"/>
                    <a:pt x="4162" y="938"/>
                    <a:pt x="4144" y="957"/>
                  </a:cubicBezTo>
                  <a:cubicBezTo>
                    <a:pt x="4126" y="976"/>
                    <a:pt x="4069" y="1024"/>
                    <a:pt x="4047" y="1047"/>
                  </a:cubicBezTo>
                  <a:cubicBezTo>
                    <a:pt x="4026" y="1071"/>
                    <a:pt x="4011" y="1111"/>
                    <a:pt x="3957" y="1090"/>
                  </a:cubicBezTo>
                  <a:cubicBezTo>
                    <a:pt x="3903" y="1070"/>
                    <a:pt x="3938" y="1056"/>
                    <a:pt x="3888" y="1058"/>
                  </a:cubicBezTo>
                  <a:cubicBezTo>
                    <a:pt x="3850" y="1061"/>
                    <a:pt x="3806" y="1053"/>
                    <a:pt x="3777" y="1036"/>
                  </a:cubicBezTo>
                  <a:cubicBezTo>
                    <a:pt x="3771" y="1061"/>
                    <a:pt x="3765" y="1086"/>
                    <a:pt x="3764" y="1100"/>
                  </a:cubicBezTo>
                  <a:cubicBezTo>
                    <a:pt x="3761" y="1134"/>
                    <a:pt x="3738" y="1181"/>
                    <a:pt x="3725" y="1225"/>
                  </a:cubicBezTo>
                  <a:cubicBezTo>
                    <a:pt x="3711" y="1270"/>
                    <a:pt x="3705" y="1298"/>
                    <a:pt x="3695" y="1339"/>
                  </a:cubicBezTo>
                  <a:cubicBezTo>
                    <a:pt x="3685" y="1381"/>
                    <a:pt x="3675" y="1384"/>
                    <a:pt x="3675" y="1423"/>
                  </a:cubicBezTo>
                  <a:cubicBezTo>
                    <a:pt x="3675" y="1462"/>
                    <a:pt x="3666" y="1462"/>
                    <a:pt x="3636" y="1459"/>
                  </a:cubicBezTo>
                  <a:cubicBezTo>
                    <a:pt x="3607" y="1456"/>
                    <a:pt x="3623" y="1487"/>
                    <a:pt x="3630" y="1506"/>
                  </a:cubicBezTo>
                  <a:cubicBezTo>
                    <a:pt x="3636" y="1525"/>
                    <a:pt x="3649" y="1550"/>
                    <a:pt x="3682" y="1581"/>
                  </a:cubicBezTo>
                  <a:cubicBezTo>
                    <a:pt x="3715" y="1612"/>
                    <a:pt x="3725" y="1584"/>
                    <a:pt x="3751" y="1559"/>
                  </a:cubicBezTo>
                  <a:cubicBezTo>
                    <a:pt x="3777" y="1534"/>
                    <a:pt x="3787" y="1537"/>
                    <a:pt x="3810" y="1545"/>
                  </a:cubicBezTo>
                  <a:cubicBezTo>
                    <a:pt x="3833" y="1553"/>
                    <a:pt x="3872" y="1523"/>
                    <a:pt x="3892" y="1520"/>
                  </a:cubicBezTo>
                  <a:cubicBezTo>
                    <a:pt x="3911" y="1517"/>
                    <a:pt x="3951" y="1545"/>
                    <a:pt x="3970" y="1564"/>
                  </a:cubicBezTo>
                  <a:cubicBezTo>
                    <a:pt x="3990" y="1584"/>
                    <a:pt x="4016" y="1564"/>
                    <a:pt x="4016" y="1553"/>
                  </a:cubicBezTo>
                  <a:cubicBezTo>
                    <a:pt x="4016" y="1542"/>
                    <a:pt x="4042" y="1492"/>
                    <a:pt x="4055" y="1467"/>
                  </a:cubicBezTo>
                  <a:cubicBezTo>
                    <a:pt x="4069" y="1442"/>
                    <a:pt x="4101" y="1453"/>
                    <a:pt x="4134" y="1445"/>
                  </a:cubicBezTo>
                  <a:cubicBezTo>
                    <a:pt x="4167" y="1437"/>
                    <a:pt x="4213" y="1450"/>
                    <a:pt x="4223" y="1467"/>
                  </a:cubicBezTo>
                  <a:cubicBezTo>
                    <a:pt x="4232" y="1484"/>
                    <a:pt x="4291" y="1500"/>
                    <a:pt x="4314" y="1498"/>
                  </a:cubicBezTo>
                  <a:cubicBezTo>
                    <a:pt x="4337" y="1495"/>
                    <a:pt x="4344" y="1523"/>
                    <a:pt x="4344" y="1542"/>
                  </a:cubicBezTo>
                  <a:cubicBezTo>
                    <a:pt x="4344" y="1562"/>
                    <a:pt x="4399" y="1564"/>
                    <a:pt x="4439" y="1592"/>
                  </a:cubicBezTo>
                  <a:cubicBezTo>
                    <a:pt x="4478" y="1620"/>
                    <a:pt x="4481" y="1637"/>
                    <a:pt x="4511" y="1659"/>
                  </a:cubicBezTo>
                  <a:cubicBezTo>
                    <a:pt x="4540" y="1681"/>
                    <a:pt x="4544" y="1717"/>
                    <a:pt x="4527" y="1748"/>
                  </a:cubicBezTo>
                  <a:cubicBezTo>
                    <a:pt x="4511" y="1778"/>
                    <a:pt x="4491" y="1778"/>
                    <a:pt x="4429" y="1778"/>
                  </a:cubicBezTo>
                  <a:cubicBezTo>
                    <a:pt x="4367" y="1778"/>
                    <a:pt x="4373" y="1778"/>
                    <a:pt x="4360" y="1762"/>
                  </a:cubicBezTo>
                  <a:cubicBezTo>
                    <a:pt x="4347" y="1745"/>
                    <a:pt x="4311" y="1773"/>
                    <a:pt x="4311" y="1773"/>
                  </a:cubicBezTo>
                  <a:cubicBezTo>
                    <a:pt x="4311" y="1773"/>
                    <a:pt x="4282" y="1776"/>
                    <a:pt x="4229" y="1767"/>
                  </a:cubicBezTo>
                  <a:cubicBezTo>
                    <a:pt x="4177" y="1759"/>
                    <a:pt x="4183" y="1795"/>
                    <a:pt x="4147" y="1826"/>
                  </a:cubicBezTo>
                  <a:cubicBezTo>
                    <a:pt x="4111" y="1856"/>
                    <a:pt x="4114" y="1853"/>
                    <a:pt x="4108" y="1831"/>
                  </a:cubicBezTo>
                  <a:cubicBezTo>
                    <a:pt x="4101" y="1809"/>
                    <a:pt x="4055" y="1840"/>
                    <a:pt x="4052" y="1879"/>
                  </a:cubicBezTo>
                  <a:cubicBezTo>
                    <a:pt x="4049" y="1917"/>
                    <a:pt x="4036" y="1898"/>
                    <a:pt x="3980" y="1898"/>
                  </a:cubicBezTo>
                  <a:cubicBezTo>
                    <a:pt x="3924" y="1898"/>
                    <a:pt x="3977" y="1920"/>
                    <a:pt x="3918" y="1954"/>
                  </a:cubicBezTo>
                  <a:cubicBezTo>
                    <a:pt x="3859" y="1987"/>
                    <a:pt x="3852" y="2023"/>
                    <a:pt x="3865" y="2051"/>
                  </a:cubicBezTo>
                  <a:cubicBezTo>
                    <a:pt x="3879" y="2079"/>
                    <a:pt x="3885" y="2081"/>
                    <a:pt x="3843" y="2098"/>
                  </a:cubicBezTo>
                  <a:cubicBezTo>
                    <a:pt x="3800" y="2115"/>
                    <a:pt x="3813" y="2143"/>
                    <a:pt x="3748" y="2179"/>
                  </a:cubicBezTo>
                  <a:cubicBezTo>
                    <a:pt x="3682" y="2215"/>
                    <a:pt x="3646" y="2201"/>
                    <a:pt x="3594" y="2198"/>
                  </a:cubicBezTo>
                  <a:cubicBezTo>
                    <a:pt x="3541" y="2195"/>
                    <a:pt x="3551" y="2234"/>
                    <a:pt x="3518" y="2268"/>
                  </a:cubicBezTo>
                  <a:cubicBezTo>
                    <a:pt x="3485" y="2301"/>
                    <a:pt x="3505" y="2315"/>
                    <a:pt x="3453" y="2332"/>
                  </a:cubicBezTo>
                  <a:cubicBezTo>
                    <a:pt x="3400" y="2348"/>
                    <a:pt x="3410" y="2368"/>
                    <a:pt x="3361" y="2387"/>
                  </a:cubicBezTo>
                  <a:cubicBezTo>
                    <a:pt x="3312" y="2407"/>
                    <a:pt x="3266" y="2398"/>
                    <a:pt x="3227" y="2393"/>
                  </a:cubicBezTo>
                  <a:cubicBezTo>
                    <a:pt x="3187" y="2387"/>
                    <a:pt x="3174" y="2387"/>
                    <a:pt x="3148" y="2357"/>
                  </a:cubicBezTo>
                  <a:cubicBezTo>
                    <a:pt x="3122" y="2326"/>
                    <a:pt x="3105" y="2343"/>
                    <a:pt x="3060" y="2343"/>
                  </a:cubicBezTo>
                  <a:cubicBezTo>
                    <a:pt x="3014" y="2343"/>
                    <a:pt x="2991" y="2373"/>
                    <a:pt x="2981" y="2401"/>
                  </a:cubicBezTo>
                  <a:cubicBezTo>
                    <a:pt x="2971" y="2429"/>
                    <a:pt x="2965" y="2457"/>
                    <a:pt x="2945" y="2498"/>
                  </a:cubicBezTo>
                  <a:cubicBezTo>
                    <a:pt x="2925" y="2540"/>
                    <a:pt x="2945" y="2529"/>
                    <a:pt x="2961" y="2571"/>
                  </a:cubicBezTo>
                  <a:cubicBezTo>
                    <a:pt x="2978" y="2612"/>
                    <a:pt x="3004" y="2601"/>
                    <a:pt x="3037" y="2623"/>
                  </a:cubicBezTo>
                  <a:cubicBezTo>
                    <a:pt x="3069" y="2646"/>
                    <a:pt x="3073" y="2654"/>
                    <a:pt x="3063" y="2682"/>
                  </a:cubicBezTo>
                  <a:cubicBezTo>
                    <a:pt x="3053" y="2710"/>
                    <a:pt x="3007" y="2729"/>
                    <a:pt x="2974" y="2749"/>
                  </a:cubicBezTo>
                  <a:cubicBezTo>
                    <a:pt x="2942" y="2768"/>
                    <a:pt x="2915" y="2785"/>
                    <a:pt x="2883" y="2807"/>
                  </a:cubicBezTo>
                  <a:cubicBezTo>
                    <a:pt x="2850" y="2829"/>
                    <a:pt x="2850" y="2865"/>
                    <a:pt x="2804" y="2921"/>
                  </a:cubicBezTo>
                  <a:cubicBezTo>
                    <a:pt x="2758" y="2977"/>
                    <a:pt x="2758" y="2982"/>
                    <a:pt x="2702" y="2993"/>
                  </a:cubicBezTo>
                  <a:cubicBezTo>
                    <a:pt x="2647" y="3004"/>
                    <a:pt x="2657" y="3007"/>
                    <a:pt x="2614" y="3038"/>
                  </a:cubicBezTo>
                  <a:cubicBezTo>
                    <a:pt x="2571" y="3068"/>
                    <a:pt x="2529" y="3049"/>
                    <a:pt x="2483" y="3068"/>
                  </a:cubicBezTo>
                  <a:cubicBezTo>
                    <a:pt x="2437" y="3088"/>
                    <a:pt x="2414" y="3079"/>
                    <a:pt x="2381" y="3068"/>
                  </a:cubicBezTo>
                  <a:cubicBezTo>
                    <a:pt x="2349" y="3057"/>
                    <a:pt x="2332" y="3071"/>
                    <a:pt x="2306" y="3079"/>
                  </a:cubicBezTo>
                  <a:cubicBezTo>
                    <a:pt x="2280" y="3088"/>
                    <a:pt x="2234" y="3091"/>
                    <a:pt x="2178" y="3079"/>
                  </a:cubicBezTo>
                  <a:cubicBezTo>
                    <a:pt x="2123" y="3068"/>
                    <a:pt x="2149" y="3082"/>
                    <a:pt x="2116" y="3104"/>
                  </a:cubicBezTo>
                  <a:cubicBezTo>
                    <a:pt x="2083" y="3127"/>
                    <a:pt x="2070" y="3124"/>
                    <a:pt x="1992" y="3135"/>
                  </a:cubicBezTo>
                  <a:cubicBezTo>
                    <a:pt x="1913" y="3146"/>
                    <a:pt x="1824" y="3213"/>
                    <a:pt x="1756" y="3241"/>
                  </a:cubicBezTo>
                  <a:cubicBezTo>
                    <a:pt x="1687" y="3268"/>
                    <a:pt x="1713" y="3280"/>
                    <a:pt x="1661" y="3327"/>
                  </a:cubicBezTo>
                  <a:cubicBezTo>
                    <a:pt x="1608" y="3374"/>
                    <a:pt x="1592" y="3332"/>
                    <a:pt x="1553" y="3324"/>
                  </a:cubicBezTo>
                  <a:cubicBezTo>
                    <a:pt x="1513" y="3316"/>
                    <a:pt x="1543" y="3299"/>
                    <a:pt x="1536" y="3260"/>
                  </a:cubicBezTo>
                  <a:cubicBezTo>
                    <a:pt x="1530" y="3221"/>
                    <a:pt x="1494" y="3257"/>
                    <a:pt x="1467" y="3271"/>
                  </a:cubicBezTo>
                  <a:cubicBezTo>
                    <a:pt x="1441" y="3285"/>
                    <a:pt x="1405" y="3280"/>
                    <a:pt x="1372" y="3280"/>
                  </a:cubicBezTo>
                  <a:cubicBezTo>
                    <a:pt x="1340" y="3280"/>
                    <a:pt x="1245" y="3243"/>
                    <a:pt x="1215" y="3229"/>
                  </a:cubicBezTo>
                  <a:cubicBezTo>
                    <a:pt x="1186" y="3216"/>
                    <a:pt x="1123" y="3210"/>
                    <a:pt x="1051" y="3191"/>
                  </a:cubicBezTo>
                  <a:cubicBezTo>
                    <a:pt x="979" y="3171"/>
                    <a:pt x="1025" y="3152"/>
                    <a:pt x="989" y="3118"/>
                  </a:cubicBezTo>
                  <a:cubicBezTo>
                    <a:pt x="953" y="3085"/>
                    <a:pt x="907" y="3096"/>
                    <a:pt x="861" y="3093"/>
                  </a:cubicBezTo>
                  <a:cubicBezTo>
                    <a:pt x="815" y="3091"/>
                    <a:pt x="799" y="3091"/>
                    <a:pt x="753" y="3085"/>
                  </a:cubicBezTo>
                  <a:cubicBezTo>
                    <a:pt x="707" y="3079"/>
                    <a:pt x="707" y="3074"/>
                    <a:pt x="648" y="3057"/>
                  </a:cubicBezTo>
                  <a:cubicBezTo>
                    <a:pt x="589" y="3040"/>
                    <a:pt x="543" y="3071"/>
                    <a:pt x="491" y="3088"/>
                  </a:cubicBezTo>
                  <a:cubicBezTo>
                    <a:pt x="439" y="3104"/>
                    <a:pt x="435" y="3085"/>
                    <a:pt x="380" y="3082"/>
                  </a:cubicBezTo>
                  <a:cubicBezTo>
                    <a:pt x="324" y="3079"/>
                    <a:pt x="294" y="3077"/>
                    <a:pt x="245" y="3071"/>
                  </a:cubicBezTo>
                  <a:cubicBezTo>
                    <a:pt x="196" y="3065"/>
                    <a:pt x="173" y="3071"/>
                    <a:pt x="137" y="3043"/>
                  </a:cubicBezTo>
                  <a:cubicBezTo>
                    <a:pt x="101" y="3015"/>
                    <a:pt x="82" y="3049"/>
                    <a:pt x="59" y="3054"/>
                  </a:cubicBezTo>
                  <a:cubicBezTo>
                    <a:pt x="45" y="3058"/>
                    <a:pt x="34" y="3057"/>
                    <a:pt x="18" y="3050"/>
                  </a:cubicBezTo>
                  <a:cubicBezTo>
                    <a:pt x="19" y="3100"/>
                    <a:pt x="34" y="3164"/>
                    <a:pt x="43" y="3189"/>
                  </a:cubicBezTo>
                  <a:cubicBezTo>
                    <a:pt x="56" y="3222"/>
                    <a:pt x="52" y="3241"/>
                    <a:pt x="26" y="3270"/>
                  </a:cubicBezTo>
                  <a:close/>
                </a:path>
              </a:pathLst>
            </a:custGeom>
            <a:solidFill>
              <a:srgbClr val="C00000"/>
            </a:solidFill>
            <a:ln w="38100" cap="rnd" cmpd="sng">
              <a:solidFill>
                <a:schemeClr val="bg1"/>
              </a:solidFill>
              <a:prstDash val="solid"/>
              <a:round/>
              <a:headEnd/>
              <a:tailEnd/>
            </a:ln>
          </p:spPr>
          <p:txBody>
            <a:bodyPr/>
            <a:lstStyle/>
            <a:p>
              <a:pPr defTabSz="914217">
                <a:defRPr/>
              </a:pPr>
              <a:endParaRPr lang="en-US" sz="900" dirty="0">
                <a:latin typeface="+mj-lt"/>
              </a:endParaRPr>
            </a:p>
          </p:txBody>
        </p:sp>
        <p:sp>
          <p:nvSpPr>
            <p:cNvPr id="162" name="Freeform 13"/>
            <p:cNvSpPr>
              <a:spLocks/>
            </p:cNvSpPr>
            <p:nvPr/>
          </p:nvSpPr>
          <p:spPr bwMode="auto">
            <a:xfrm>
              <a:off x="3796" y="3407"/>
              <a:ext cx="875" cy="659"/>
            </a:xfrm>
            <a:custGeom>
              <a:avLst/>
              <a:gdLst>
                <a:gd name="T0" fmla="*/ 1778 w 1889"/>
                <a:gd name="T1" fmla="*/ 152 h 1423"/>
                <a:gd name="T2" fmla="*/ 1673 w 1889"/>
                <a:gd name="T3" fmla="*/ 115 h 1423"/>
                <a:gd name="T4" fmla="*/ 1507 w 1889"/>
                <a:gd name="T5" fmla="*/ 82 h 1423"/>
                <a:gd name="T6" fmla="*/ 1385 w 1889"/>
                <a:gd name="T7" fmla="*/ 134 h 1423"/>
                <a:gd name="T8" fmla="*/ 1127 w 1889"/>
                <a:gd name="T9" fmla="*/ 215 h 1423"/>
                <a:gd name="T10" fmla="*/ 1210 w 1889"/>
                <a:gd name="T11" fmla="*/ 59 h 1423"/>
                <a:gd name="T12" fmla="*/ 1127 w 1889"/>
                <a:gd name="T13" fmla="*/ 22 h 1423"/>
                <a:gd name="T14" fmla="*/ 1012 w 1889"/>
                <a:gd name="T15" fmla="*/ 3 h 1423"/>
                <a:gd name="T16" fmla="*/ 861 w 1889"/>
                <a:gd name="T17" fmla="*/ 28 h 1423"/>
                <a:gd name="T18" fmla="*/ 758 w 1889"/>
                <a:gd name="T19" fmla="*/ 56 h 1423"/>
                <a:gd name="T20" fmla="*/ 686 w 1889"/>
                <a:gd name="T21" fmla="*/ 126 h 1423"/>
                <a:gd name="T22" fmla="*/ 570 w 1889"/>
                <a:gd name="T23" fmla="*/ 193 h 1423"/>
                <a:gd name="T24" fmla="*/ 520 w 1889"/>
                <a:gd name="T25" fmla="*/ 263 h 1423"/>
                <a:gd name="T26" fmla="*/ 536 w 1889"/>
                <a:gd name="T27" fmla="*/ 356 h 1423"/>
                <a:gd name="T28" fmla="*/ 444 w 1889"/>
                <a:gd name="T29" fmla="*/ 514 h 1423"/>
                <a:gd name="T30" fmla="*/ 383 w 1889"/>
                <a:gd name="T31" fmla="*/ 743 h 1423"/>
                <a:gd name="T32" fmla="*/ 267 w 1889"/>
                <a:gd name="T33" fmla="*/ 853 h 1423"/>
                <a:gd name="T34" fmla="*/ 190 w 1889"/>
                <a:gd name="T35" fmla="*/ 912 h 1423"/>
                <a:gd name="T36" fmla="*/ 83 w 1889"/>
                <a:gd name="T37" fmla="*/ 997 h 1423"/>
                <a:gd name="T38" fmla="*/ 29 w 1889"/>
                <a:gd name="T39" fmla="*/ 1064 h 1423"/>
                <a:gd name="T40" fmla="*/ 44 w 1889"/>
                <a:gd name="T41" fmla="*/ 1116 h 1423"/>
                <a:gd name="T42" fmla="*/ 22 w 1889"/>
                <a:gd name="T43" fmla="*/ 1223 h 1423"/>
                <a:gd name="T44" fmla="*/ 70 w 1889"/>
                <a:gd name="T45" fmla="*/ 1353 h 1423"/>
                <a:gd name="T46" fmla="*/ 254 w 1889"/>
                <a:gd name="T47" fmla="*/ 1375 h 1423"/>
                <a:gd name="T48" fmla="*/ 201 w 1889"/>
                <a:gd name="T49" fmla="*/ 1249 h 1423"/>
                <a:gd name="T50" fmla="*/ 232 w 1889"/>
                <a:gd name="T51" fmla="*/ 1157 h 1423"/>
                <a:gd name="T52" fmla="*/ 346 w 1889"/>
                <a:gd name="T53" fmla="*/ 1097 h 1423"/>
                <a:gd name="T54" fmla="*/ 564 w 1889"/>
                <a:gd name="T55" fmla="*/ 1019 h 1423"/>
                <a:gd name="T56" fmla="*/ 743 w 1889"/>
                <a:gd name="T57" fmla="*/ 971 h 1423"/>
                <a:gd name="T58" fmla="*/ 883 w 1889"/>
                <a:gd name="T59" fmla="*/ 897 h 1423"/>
                <a:gd name="T60" fmla="*/ 1014 w 1889"/>
                <a:gd name="T61" fmla="*/ 827 h 1423"/>
                <a:gd name="T62" fmla="*/ 979 w 1889"/>
                <a:gd name="T63" fmla="*/ 693 h 1423"/>
                <a:gd name="T64" fmla="*/ 1088 w 1889"/>
                <a:gd name="T65" fmla="*/ 730 h 1423"/>
                <a:gd name="T66" fmla="*/ 1237 w 1889"/>
                <a:gd name="T67" fmla="*/ 738 h 1423"/>
                <a:gd name="T68" fmla="*/ 1328 w 1889"/>
                <a:gd name="T69" fmla="*/ 686 h 1423"/>
                <a:gd name="T70" fmla="*/ 1473 w 1889"/>
                <a:gd name="T71" fmla="*/ 634 h 1423"/>
                <a:gd name="T72" fmla="*/ 1538 w 1889"/>
                <a:gd name="T73" fmla="*/ 597 h 1423"/>
                <a:gd name="T74" fmla="*/ 1748 w 1889"/>
                <a:gd name="T75" fmla="*/ 556 h 1423"/>
                <a:gd name="T76" fmla="*/ 1835 w 1889"/>
                <a:gd name="T77" fmla="*/ 423 h 1423"/>
                <a:gd name="T78" fmla="*/ 1839 w 1889"/>
                <a:gd name="T79" fmla="*/ 267 h 14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89" h="1423">
                  <a:moveTo>
                    <a:pt x="1839" y="267"/>
                  </a:moveTo>
                  <a:cubicBezTo>
                    <a:pt x="1844" y="211"/>
                    <a:pt x="1787" y="182"/>
                    <a:pt x="1778" y="152"/>
                  </a:cubicBezTo>
                  <a:cubicBezTo>
                    <a:pt x="1770" y="123"/>
                    <a:pt x="1765" y="100"/>
                    <a:pt x="1743" y="119"/>
                  </a:cubicBezTo>
                  <a:cubicBezTo>
                    <a:pt x="1722" y="137"/>
                    <a:pt x="1687" y="134"/>
                    <a:pt x="1673" y="115"/>
                  </a:cubicBezTo>
                  <a:cubicBezTo>
                    <a:pt x="1660" y="97"/>
                    <a:pt x="1639" y="78"/>
                    <a:pt x="1617" y="82"/>
                  </a:cubicBezTo>
                  <a:cubicBezTo>
                    <a:pt x="1595" y="85"/>
                    <a:pt x="1521" y="52"/>
                    <a:pt x="1507" y="82"/>
                  </a:cubicBezTo>
                  <a:cubicBezTo>
                    <a:pt x="1494" y="111"/>
                    <a:pt x="1521" y="189"/>
                    <a:pt x="1486" y="174"/>
                  </a:cubicBezTo>
                  <a:cubicBezTo>
                    <a:pt x="1451" y="160"/>
                    <a:pt x="1420" y="104"/>
                    <a:pt x="1385" y="134"/>
                  </a:cubicBezTo>
                  <a:cubicBezTo>
                    <a:pt x="1350" y="163"/>
                    <a:pt x="1298" y="152"/>
                    <a:pt x="1254" y="186"/>
                  </a:cubicBezTo>
                  <a:cubicBezTo>
                    <a:pt x="1210" y="219"/>
                    <a:pt x="1162" y="245"/>
                    <a:pt x="1127" y="215"/>
                  </a:cubicBezTo>
                  <a:cubicBezTo>
                    <a:pt x="1093" y="186"/>
                    <a:pt x="1084" y="152"/>
                    <a:pt x="1132" y="126"/>
                  </a:cubicBezTo>
                  <a:cubicBezTo>
                    <a:pt x="1180" y="100"/>
                    <a:pt x="1206" y="82"/>
                    <a:pt x="1210" y="59"/>
                  </a:cubicBezTo>
                  <a:cubicBezTo>
                    <a:pt x="1215" y="37"/>
                    <a:pt x="1206" y="22"/>
                    <a:pt x="1189" y="11"/>
                  </a:cubicBezTo>
                  <a:cubicBezTo>
                    <a:pt x="1171" y="0"/>
                    <a:pt x="1167" y="0"/>
                    <a:pt x="1127" y="22"/>
                  </a:cubicBezTo>
                  <a:cubicBezTo>
                    <a:pt x="1088" y="45"/>
                    <a:pt x="1044" y="52"/>
                    <a:pt x="1031" y="30"/>
                  </a:cubicBezTo>
                  <a:cubicBezTo>
                    <a:pt x="1026" y="22"/>
                    <a:pt x="1019" y="13"/>
                    <a:pt x="1012" y="3"/>
                  </a:cubicBezTo>
                  <a:cubicBezTo>
                    <a:pt x="983" y="24"/>
                    <a:pt x="958" y="34"/>
                    <a:pt x="929" y="45"/>
                  </a:cubicBezTo>
                  <a:cubicBezTo>
                    <a:pt x="892" y="58"/>
                    <a:pt x="887" y="41"/>
                    <a:pt x="861" y="28"/>
                  </a:cubicBezTo>
                  <a:cubicBezTo>
                    <a:pt x="835" y="15"/>
                    <a:pt x="839" y="6"/>
                    <a:pt x="819" y="8"/>
                  </a:cubicBezTo>
                  <a:cubicBezTo>
                    <a:pt x="800" y="9"/>
                    <a:pt x="791" y="41"/>
                    <a:pt x="758" y="56"/>
                  </a:cubicBezTo>
                  <a:cubicBezTo>
                    <a:pt x="726" y="71"/>
                    <a:pt x="780" y="80"/>
                    <a:pt x="765" y="132"/>
                  </a:cubicBezTo>
                  <a:cubicBezTo>
                    <a:pt x="750" y="184"/>
                    <a:pt x="741" y="152"/>
                    <a:pt x="686" y="126"/>
                  </a:cubicBezTo>
                  <a:cubicBezTo>
                    <a:pt x="632" y="100"/>
                    <a:pt x="610" y="119"/>
                    <a:pt x="575" y="132"/>
                  </a:cubicBezTo>
                  <a:cubicBezTo>
                    <a:pt x="540" y="145"/>
                    <a:pt x="560" y="163"/>
                    <a:pt x="570" y="193"/>
                  </a:cubicBezTo>
                  <a:cubicBezTo>
                    <a:pt x="581" y="223"/>
                    <a:pt x="573" y="221"/>
                    <a:pt x="553" y="223"/>
                  </a:cubicBezTo>
                  <a:cubicBezTo>
                    <a:pt x="503" y="226"/>
                    <a:pt x="529" y="234"/>
                    <a:pt x="520" y="263"/>
                  </a:cubicBezTo>
                  <a:cubicBezTo>
                    <a:pt x="512" y="293"/>
                    <a:pt x="538" y="289"/>
                    <a:pt x="549" y="313"/>
                  </a:cubicBezTo>
                  <a:cubicBezTo>
                    <a:pt x="560" y="337"/>
                    <a:pt x="557" y="343"/>
                    <a:pt x="536" y="356"/>
                  </a:cubicBezTo>
                  <a:cubicBezTo>
                    <a:pt x="514" y="369"/>
                    <a:pt x="522" y="391"/>
                    <a:pt x="520" y="432"/>
                  </a:cubicBezTo>
                  <a:cubicBezTo>
                    <a:pt x="518" y="473"/>
                    <a:pt x="498" y="462"/>
                    <a:pt x="444" y="514"/>
                  </a:cubicBezTo>
                  <a:cubicBezTo>
                    <a:pt x="389" y="565"/>
                    <a:pt x="411" y="636"/>
                    <a:pt x="422" y="669"/>
                  </a:cubicBezTo>
                  <a:cubicBezTo>
                    <a:pt x="433" y="703"/>
                    <a:pt x="407" y="714"/>
                    <a:pt x="383" y="743"/>
                  </a:cubicBezTo>
                  <a:cubicBezTo>
                    <a:pt x="359" y="773"/>
                    <a:pt x="297" y="797"/>
                    <a:pt x="276" y="804"/>
                  </a:cubicBezTo>
                  <a:cubicBezTo>
                    <a:pt x="254" y="812"/>
                    <a:pt x="252" y="830"/>
                    <a:pt x="267" y="853"/>
                  </a:cubicBezTo>
                  <a:cubicBezTo>
                    <a:pt x="282" y="875"/>
                    <a:pt x="267" y="875"/>
                    <a:pt x="256" y="899"/>
                  </a:cubicBezTo>
                  <a:cubicBezTo>
                    <a:pt x="245" y="923"/>
                    <a:pt x="223" y="929"/>
                    <a:pt x="190" y="912"/>
                  </a:cubicBezTo>
                  <a:cubicBezTo>
                    <a:pt x="158" y="895"/>
                    <a:pt x="173" y="925"/>
                    <a:pt x="173" y="968"/>
                  </a:cubicBezTo>
                  <a:cubicBezTo>
                    <a:pt x="173" y="1010"/>
                    <a:pt x="114" y="997"/>
                    <a:pt x="83" y="997"/>
                  </a:cubicBezTo>
                  <a:cubicBezTo>
                    <a:pt x="53" y="997"/>
                    <a:pt x="68" y="1006"/>
                    <a:pt x="68" y="1027"/>
                  </a:cubicBezTo>
                  <a:cubicBezTo>
                    <a:pt x="68" y="1047"/>
                    <a:pt x="51" y="1055"/>
                    <a:pt x="29" y="1064"/>
                  </a:cubicBezTo>
                  <a:cubicBezTo>
                    <a:pt x="19" y="1068"/>
                    <a:pt x="12" y="1080"/>
                    <a:pt x="6" y="1092"/>
                  </a:cubicBezTo>
                  <a:cubicBezTo>
                    <a:pt x="11" y="1116"/>
                    <a:pt x="21" y="1116"/>
                    <a:pt x="44" y="1116"/>
                  </a:cubicBezTo>
                  <a:cubicBezTo>
                    <a:pt x="70" y="1116"/>
                    <a:pt x="92" y="1108"/>
                    <a:pt x="57" y="1145"/>
                  </a:cubicBezTo>
                  <a:cubicBezTo>
                    <a:pt x="22" y="1183"/>
                    <a:pt x="18" y="1190"/>
                    <a:pt x="22" y="1223"/>
                  </a:cubicBezTo>
                  <a:cubicBezTo>
                    <a:pt x="27" y="1257"/>
                    <a:pt x="0" y="1279"/>
                    <a:pt x="44" y="1301"/>
                  </a:cubicBezTo>
                  <a:cubicBezTo>
                    <a:pt x="88" y="1323"/>
                    <a:pt x="44" y="1309"/>
                    <a:pt x="70" y="1353"/>
                  </a:cubicBezTo>
                  <a:cubicBezTo>
                    <a:pt x="97" y="1398"/>
                    <a:pt x="40" y="1394"/>
                    <a:pt x="123" y="1398"/>
                  </a:cubicBezTo>
                  <a:cubicBezTo>
                    <a:pt x="206" y="1401"/>
                    <a:pt x="241" y="1423"/>
                    <a:pt x="254" y="1375"/>
                  </a:cubicBezTo>
                  <a:cubicBezTo>
                    <a:pt x="267" y="1327"/>
                    <a:pt x="197" y="1305"/>
                    <a:pt x="210" y="1286"/>
                  </a:cubicBezTo>
                  <a:cubicBezTo>
                    <a:pt x="223" y="1268"/>
                    <a:pt x="245" y="1246"/>
                    <a:pt x="201" y="1249"/>
                  </a:cubicBezTo>
                  <a:cubicBezTo>
                    <a:pt x="158" y="1253"/>
                    <a:pt x="132" y="1242"/>
                    <a:pt x="162" y="1216"/>
                  </a:cubicBezTo>
                  <a:cubicBezTo>
                    <a:pt x="193" y="1190"/>
                    <a:pt x="193" y="1153"/>
                    <a:pt x="232" y="1157"/>
                  </a:cubicBezTo>
                  <a:cubicBezTo>
                    <a:pt x="271" y="1160"/>
                    <a:pt x="267" y="1153"/>
                    <a:pt x="284" y="1131"/>
                  </a:cubicBezTo>
                  <a:cubicBezTo>
                    <a:pt x="302" y="1108"/>
                    <a:pt x="315" y="1097"/>
                    <a:pt x="346" y="1097"/>
                  </a:cubicBezTo>
                  <a:cubicBezTo>
                    <a:pt x="376" y="1097"/>
                    <a:pt x="450" y="1060"/>
                    <a:pt x="481" y="1057"/>
                  </a:cubicBezTo>
                  <a:cubicBezTo>
                    <a:pt x="512" y="1053"/>
                    <a:pt x="551" y="1060"/>
                    <a:pt x="564" y="1019"/>
                  </a:cubicBezTo>
                  <a:cubicBezTo>
                    <a:pt x="577" y="979"/>
                    <a:pt x="625" y="949"/>
                    <a:pt x="651" y="964"/>
                  </a:cubicBezTo>
                  <a:cubicBezTo>
                    <a:pt x="678" y="979"/>
                    <a:pt x="734" y="1008"/>
                    <a:pt x="743" y="971"/>
                  </a:cubicBezTo>
                  <a:cubicBezTo>
                    <a:pt x="752" y="934"/>
                    <a:pt x="787" y="971"/>
                    <a:pt x="822" y="942"/>
                  </a:cubicBezTo>
                  <a:cubicBezTo>
                    <a:pt x="857" y="912"/>
                    <a:pt x="878" y="938"/>
                    <a:pt x="883" y="897"/>
                  </a:cubicBezTo>
                  <a:cubicBezTo>
                    <a:pt x="887" y="856"/>
                    <a:pt x="922" y="853"/>
                    <a:pt x="935" y="864"/>
                  </a:cubicBezTo>
                  <a:cubicBezTo>
                    <a:pt x="948" y="875"/>
                    <a:pt x="992" y="849"/>
                    <a:pt x="1014" y="827"/>
                  </a:cubicBezTo>
                  <a:cubicBezTo>
                    <a:pt x="1036" y="804"/>
                    <a:pt x="1079" y="804"/>
                    <a:pt x="1040" y="764"/>
                  </a:cubicBezTo>
                  <a:cubicBezTo>
                    <a:pt x="1001" y="723"/>
                    <a:pt x="996" y="730"/>
                    <a:pt x="979" y="693"/>
                  </a:cubicBezTo>
                  <a:cubicBezTo>
                    <a:pt x="961" y="656"/>
                    <a:pt x="940" y="615"/>
                    <a:pt x="996" y="641"/>
                  </a:cubicBezTo>
                  <a:cubicBezTo>
                    <a:pt x="1053" y="667"/>
                    <a:pt x="1075" y="701"/>
                    <a:pt x="1088" y="730"/>
                  </a:cubicBezTo>
                  <a:cubicBezTo>
                    <a:pt x="1101" y="760"/>
                    <a:pt x="1175" y="790"/>
                    <a:pt x="1206" y="764"/>
                  </a:cubicBezTo>
                  <a:cubicBezTo>
                    <a:pt x="1237" y="738"/>
                    <a:pt x="1197" y="749"/>
                    <a:pt x="1237" y="738"/>
                  </a:cubicBezTo>
                  <a:cubicBezTo>
                    <a:pt x="1276" y="727"/>
                    <a:pt x="1285" y="716"/>
                    <a:pt x="1289" y="686"/>
                  </a:cubicBezTo>
                  <a:cubicBezTo>
                    <a:pt x="1293" y="656"/>
                    <a:pt x="1298" y="667"/>
                    <a:pt x="1328" y="686"/>
                  </a:cubicBezTo>
                  <a:cubicBezTo>
                    <a:pt x="1359" y="704"/>
                    <a:pt x="1363" y="686"/>
                    <a:pt x="1385" y="664"/>
                  </a:cubicBezTo>
                  <a:cubicBezTo>
                    <a:pt x="1407" y="641"/>
                    <a:pt x="1468" y="615"/>
                    <a:pt x="1473" y="634"/>
                  </a:cubicBezTo>
                  <a:cubicBezTo>
                    <a:pt x="1477" y="653"/>
                    <a:pt x="1560" y="660"/>
                    <a:pt x="1538" y="641"/>
                  </a:cubicBezTo>
                  <a:cubicBezTo>
                    <a:pt x="1516" y="623"/>
                    <a:pt x="1507" y="582"/>
                    <a:pt x="1538" y="597"/>
                  </a:cubicBezTo>
                  <a:cubicBezTo>
                    <a:pt x="1569" y="612"/>
                    <a:pt x="1586" y="638"/>
                    <a:pt x="1647" y="604"/>
                  </a:cubicBezTo>
                  <a:cubicBezTo>
                    <a:pt x="1708" y="571"/>
                    <a:pt x="1735" y="556"/>
                    <a:pt x="1748" y="556"/>
                  </a:cubicBezTo>
                  <a:cubicBezTo>
                    <a:pt x="1761" y="556"/>
                    <a:pt x="1778" y="526"/>
                    <a:pt x="1778" y="504"/>
                  </a:cubicBezTo>
                  <a:cubicBezTo>
                    <a:pt x="1778" y="482"/>
                    <a:pt x="1826" y="460"/>
                    <a:pt x="1835" y="423"/>
                  </a:cubicBezTo>
                  <a:cubicBezTo>
                    <a:pt x="1841" y="398"/>
                    <a:pt x="1861" y="375"/>
                    <a:pt x="1889" y="354"/>
                  </a:cubicBezTo>
                  <a:cubicBezTo>
                    <a:pt x="1864" y="331"/>
                    <a:pt x="1837" y="298"/>
                    <a:pt x="1839" y="267"/>
                  </a:cubicBezTo>
                  <a:close/>
                </a:path>
              </a:pathLst>
            </a:custGeom>
            <a:grpFill/>
            <a:ln w="38100" cap="rnd" cmpd="sng">
              <a:solidFill>
                <a:schemeClr val="bg1"/>
              </a:solidFill>
              <a:prstDash val="solid"/>
              <a:round/>
              <a:headEnd/>
              <a:tailEnd/>
            </a:ln>
          </p:spPr>
          <p:txBody>
            <a:bodyPr/>
            <a:lstStyle/>
            <a:p>
              <a:pPr defTabSz="914217">
                <a:defRPr/>
              </a:pPr>
              <a:endParaRPr lang="en-US" sz="900" dirty="0">
                <a:latin typeface="+mj-lt"/>
              </a:endParaRPr>
            </a:p>
          </p:txBody>
        </p:sp>
        <p:sp>
          <p:nvSpPr>
            <p:cNvPr id="163" name="Freeform 14"/>
            <p:cNvSpPr>
              <a:spLocks/>
            </p:cNvSpPr>
            <p:nvPr/>
          </p:nvSpPr>
          <p:spPr bwMode="auto">
            <a:xfrm>
              <a:off x="3625" y="2903"/>
              <a:ext cx="665" cy="641"/>
            </a:xfrm>
            <a:custGeom>
              <a:avLst/>
              <a:gdLst>
                <a:gd name="T0" fmla="*/ 1367 w 1437"/>
                <a:gd name="T1" fmla="*/ 819 h 1384"/>
                <a:gd name="T2" fmla="*/ 1289 w 1437"/>
                <a:gd name="T3" fmla="*/ 678 h 1384"/>
                <a:gd name="T4" fmla="*/ 1236 w 1437"/>
                <a:gd name="T5" fmla="*/ 492 h 1384"/>
                <a:gd name="T6" fmla="*/ 1306 w 1437"/>
                <a:gd name="T7" fmla="*/ 277 h 1384"/>
                <a:gd name="T8" fmla="*/ 1175 w 1437"/>
                <a:gd name="T9" fmla="*/ 148 h 1384"/>
                <a:gd name="T10" fmla="*/ 1092 w 1437"/>
                <a:gd name="T11" fmla="*/ 48 h 1384"/>
                <a:gd name="T12" fmla="*/ 992 w 1437"/>
                <a:gd name="T13" fmla="*/ 59 h 1384"/>
                <a:gd name="T14" fmla="*/ 900 w 1437"/>
                <a:gd name="T15" fmla="*/ 77 h 1384"/>
                <a:gd name="T16" fmla="*/ 708 w 1437"/>
                <a:gd name="T17" fmla="*/ 29 h 1384"/>
                <a:gd name="T18" fmla="*/ 472 w 1437"/>
                <a:gd name="T19" fmla="*/ 0 h 1384"/>
                <a:gd name="T20" fmla="*/ 398 w 1437"/>
                <a:gd name="T21" fmla="*/ 133 h 1384"/>
                <a:gd name="T22" fmla="*/ 236 w 1437"/>
                <a:gd name="T23" fmla="*/ 100 h 1384"/>
                <a:gd name="T24" fmla="*/ 96 w 1437"/>
                <a:gd name="T25" fmla="*/ 281 h 1384"/>
                <a:gd name="T26" fmla="*/ 118 w 1437"/>
                <a:gd name="T27" fmla="*/ 470 h 1384"/>
                <a:gd name="T28" fmla="*/ 153 w 1437"/>
                <a:gd name="T29" fmla="*/ 615 h 1384"/>
                <a:gd name="T30" fmla="*/ 57 w 1437"/>
                <a:gd name="T31" fmla="*/ 756 h 1384"/>
                <a:gd name="T32" fmla="*/ 109 w 1437"/>
                <a:gd name="T33" fmla="*/ 782 h 1384"/>
                <a:gd name="T34" fmla="*/ 188 w 1437"/>
                <a:gd name="T35" fmla="*/ 863 h 1384"/>
                <a:gd name="T36" fmla="*/ 184 w 1437"/>
                <a:gd name="T37" fmla="*/ 941 h 1384"/>
                <a:gd name="T38" fmla="*/ 214 w 1437"/>
                <a:gd name="T39" fmla="*/ 1042 h 1384"/>
                <a:gd name="T40" fmla="*/ 318 w 1437"/>
                <a:gd name="T41" fmla="*/ 1042 h 1384"/>
                <a:gd name="T42" fmla="*/ 442 w 1437"/>
                <a:gd name="T43" fmla="*/ 1036 h 1384"/>
                <a:gd name="T44" fmla="*/ 531 w 1437"/>
                <a:gd name="T45" fmla="*/ 959 h 1384"/>
                <a:gd name="T46" fmla="*/ 629 w 1437"/>
                <a:gd name="T47" fmla="*/ 934 h 1384"/>
                <a:gd name="T48" fmla="*/ 668 w 1437"/>
                <a:gd name="T49" fmla="*/ 1039 h 1384"/>
                <a:gd name="T50" fmla="*/ 672 w 1437"/>
                <a:gd name="T51" fmla="*/ 1189 h 1384"/>
                <a:gd name="T52" fmla="*/ 747 w 1437"/>
                <a:gd name="T53" fmla="*/ 1267 h 1384"/>
                <a:gd name="T54" fmla="*/ 849 w 1437"/>
                <a:gd name="T55" fmla="*/ 1320 h 1384"/>
                <a:gd name="T56" fmla="*/ 924 w 1437"/>
                <a:gd name="T57" fmla="*/ 1312 h 1384"/>
                <a:gd name="T58" fmla="*/ 946 w 1437"/>
                <a:gd name="T59" fmla="*/ 1221 h 1384"/>
                <a:gd name="T60" fmla="*/ 1136 w 1437"/>
                <a:gd name="T61" fmla="*/ 1221 h 1384"/>
                <a:gd name="T62" fmla="*/ 1190 w 1437"/>
                <a:gd name="T63" fmla="*/ 1097 h 1384"/>
                <a:gd name="T64" fmla="*/ 1300 w 1437"/>
                <a:gd name="T65" fmla="*/ 1134 h 1384"/>
                <a:gd name="T66" fmla="*/ 1363 w 1437"/>
                <a:gd name="T67" fmla="*/ 1030 h 1384"/>
                <a:gd name="T68" fmla="*/ 1411 w 1437"/>
                <a:gd name="T69" fmla="*/ 885 h 1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37" h="1384">
                  <a:moveTo>
                    <a:pt x="1411" y="885"/>
                  </a:moveTo>
                  <a:cubicBezTo>
                    <a:pt x="1385" y="863"/>
                    <a:pt x="1389" y="841"/>
                    <a:pt x="1367" y="819"/>
                  </a:cubicBezTo>
                  <a:cubicBezTo>
                    <a:pt x="1346" y="796"/>
                    <a:pt x="1302" y="793"/>
                    <a:pt x="1302" y="756"/>
                  </a:cubicBezTo>
                  <a:cubicBezTo>
                    <a:pt x="1302" y="719"/>
                    <a:pt x="1289" y="711"/>
                    <a:pt x="1289" y="678"/>
                  </a:cubicBezTo>
                  <a:cubicBezTo>
                    <a:pt x="1289" y="644"/>
                    <a:pt x="1271" y="656"/>
                    <a:pt x="1241" y="615"/>
                  </a:cubicBezTo>
                  <a:cubicBezTo>
                    <a:pt x="1210" y="574"/>
                    <a:pt x="1193" y="530"/>
                    <a:pt x="1236" y="492"/>
                  </a:cubicBezTo>
                  <a:cubicBezTo>
                    <a:pt x="1280" y="455"/>
                    <a:pt x="1332" y="429"/>
                    <a:pt x="1337" y="381"/>
                  </a:cubicBezTo>
                  <a:cubicBezTo>
                    <a:pt x="1341" y="333"/>
                    <a:pt x="1298" y="296"/>
                    <a:pt x="1306" y="277"/>
                  </a:cubicBezTo>
                  <a:cubicBezTo>
                    <a:pt x="1315" y="259"/>
                    <a:pt x="1302" y="229"/>
                    <a:pt x="1276" y="207"/>
                  </a:cubicBezTo>
                  <a:cubicBezTo>
                    <a:pt x="1249" y="185"/>
                    <a:pt x="1175" y="203"/>
                    <a:pt x="1175" y="148"/>
                  </a:cubicBezTo>
                  <a:cubicBezTo>
                    <a:pt x="1175" y="92"/>
                    <a:pt x="1206" y="66"/>
                    <a:pt x="1166" y="44"/>
                  </a:cubicBezTo>
                  <a:cubicBezTo>
                    <a:pt x="1127" y="22"/>
                    <a:pt x="1123" y="14"/>
                    <a:pt x="1092" y="48"/>
                  </a:cubicBezTo>
                  <a:cubicBezTo>
                    <a:pt x="1062" y="81"/>
                    <a:pt x="1075" y="133"/>
                    <a:pt x="1031" y="111"/>
                  </a:cubicBezTo>
                  <a:cubicBezTo>
                    <a:pt x="987" y="88"/>
                    <a:pt x="974" y="70"/>
                    <a:pt x="992" y="59"/>
                  </a:cubicBezTo>
                  <a:cubicBezTo>
                    <a:pt x="1009" y="48"/>
                    <a:pt x="1000" y="14"/>
                    <a:pt x="970" y="25"/>
                  </a:cubicBezTo>
                  <a:cubicBezTo>
                    <a:pt x="939" y="37"/>
                    <a:pt x="948" y="59"/>
                    <a:pt x="900" y="77"/>
                  </a:cubicBezTo>
                  <a:cubicBezTo>
                    <a:pt x="852" y="96"/>
                    <a:pt x="821" y="111"/>
                    <a:pt x="791" y="81"/>
                  </a:cubicBezTo>
                  <a:cubicBezTo>
                    <a:pt x="760" y="51"/>
                    <a:pt x="778" y="18"/>
                    <a:pt x="708" y="29"/>
                  </a:cubicBezTo>
                  <a:cubicBezTo>
                    <a:pt x="638" y="40"/>
                    <a:pt x="603" y="37"/>
                    <a:pt x="577" y="22"/>
                  </a:cubicBezTo>
                  <a:cubicBezTo>
                    <a:pt x="551" y="7"/>
                    <a:pt x="511" y="0"/>
                    <a:pt x="472" y="0"/>
                  </a:cubicBezTo>
                  <a:cubicBezTo>
                    <a:pt x="433" y="0"/>
                    <a:pt x="350" y="11"/>
                    <a:pt x="380" y="40"/>
                  </a:cubicBezTo>
                  <a:cubicBezTo>
                    <a:pt x="411" y="70"/>
                    <a:pt x="446" y="137"/>
                    <a:pt x="398" y="133"/>
                  </a:cubicBezTo>
                  <a:cubicBezTo>
                    <a:pt x="350" y="129"/>
                    <a:pt x="337" y="107"/>
                    <a:pt x="315" y="126"/>
                  </a:cubicBezTo>
                  <a:cubicBezTo>
                    <a:pt x="293" y="144"/>
                    <a:pt x="275" y="81"/>
                    <a:pt x="236" y="100"/>
                  </a:cubicBezTo>
                  <a:cubicBezTo>
                    <a:pt x="197" y="118"/>
                    <a:pt x="144" y="137"/>
                    <a:pt x="127" y="174"/>
                  </a:cubicBezTo>
                  <a:cubicBezTo>
                    <a:pt x="109" y="211"/>
                    <a:pt x="96" y="229"/>
                    <a:pt x="96" y="281"/>
                  </a:cubicBezTo>
                  <a:cubicBezTo>
                    <a:pt x="96" y="333"/>
                    <a:pt x="105" y="385"/>
                    <a:pt x="122" y="411"/>
                  </a:cubicBezTo>
                  <a:cubicBezTo>
                    <a:pt x="140" y="437"/>
                    <a:pt x="92" y="441"/>
                    <a:pt x="118" y="470"/>
                  </a:cubicBezTo>
                  <a:cubicBezTo>
                    <a:pt x="144" y="500"/>
                    <a:pt x="153" y="496"/>
                    <a:pt x="140" y="533"/>
                  </a:cubicBezTo>
                  <a:cubicBezTo>
                    <a:pt x="127" y="570"/>
                    <a:pt x="131" y="581"/>
                    <a:pt x="153" y="615"/>
                  </a:cubicBezTo>
                  <a:cubicBezTo>
                    <a:pt x="175" y="648"/>
                    <a:pt x="201" y="681"/>
                    <a:pt x="166" y="689"/>
                  </a:cubicBezTo>
                  <a:cubicBezTo>
                    <a:pt x="131" y="696"/>
                    <a:pt x="79" y="730"/>
                    <a:pt x="57" y="756"/>
                  </a:cubicBezTo>
                  <a:cubicBezTo>
                    <a:pt x="35" y="782"/>
                    <a:pt x="0" y="789"/>
                    <a:pt x="39" y="804"/>
                  </a:cubicBezTo>
                  <a:cubicBezTo>
                    <a:pt x="79" y="819"/>
                    <a:pt x="66" y="774"/>
                    <a:pt x="109" y="782"/>
                  </a:cubicBezTo>
                  <a:cubicBezTo>
                    <a:pt x="153" y="789"/>
                    <a:pt x="197" y="752"/>
                    <a:pt x="201" y="796"/>
                  </a:cubicBezTo>
                  <a:cubicBezTo>
                    <a:pt x="205" y="841"/>
                    <a:pt x="210" y="852"/>
                    <a:pt x="188" y="863"/>
                  </a:cubicBezTo>
                  <a:cubicBezTo>
                    <a:pt x="166" y="874"/>
                    <a:pt x="184" y="889"/>
                    <a:pt x="197" y="908"/>
                  </a:cubicBezTo>
                  <a:cubicBezTo>
                    <a:pt x="210" y="926"/>
                    <a:pt x="201" y="919"/>
                    <a:pt x="184" y="941"/>
                  </a:cubicBezTo>
                  <a:cubicBezTo>
                    <a:pt x="166" y="963"/>
                    <a:pt x="192" y="1004"/>
                    <a:pt x="201" y="1015"/>
                  </a:cubicBezTo>
                  <a:cubicBezTo>
                    <a:pt x="205" y="1020"/>
                    <a:pt x="211" y="1030"/>
                    <a:pt x="214" y="1042"/>
                  </a:cubicBezTo>
                  <a:cubicBezTo>
                    <a:pt x="238" y="1043"/>
                    <a:pt x="262" y="1046"/>
                    <a:pt x="269" y="1059"/>
                  </a:cubicBezTo>
                  <a:cubicBezTo>
                    <a:pt x="282" y="1084"/>
                    <a:pt x="315" y="1070"/>
                    <a:pt x="318" y="1042"/>
                  </a:cubicBezTo>
                  <a:cubicBezTo>
                    <a:pt x="321" y="1014"/>
                    <a:pt x="347" y="945"/>
                    <a:pt x="377" y="992"/>
                  </a:cubicBezTo>
                  <a:cubicBezTo>
                    <a:pt x="406" y="1039"/>
                    <a:pt x="357" y="1050"/>
                    <a:pt x="442" y="1036"/>
                  </a:cubicBezTo>
                  <a:cubicBezTo>
                    <a:pt x="478" y="997"/>
                    <a:pt x="482" y="1011"/>
                    <a:pt x="488" y="984"/>
                  </a:cubicBezTo>
                  <a:cubicBezTo>
                    <a:pt x="495" y="956"/>
                    <a:pt x="505" y="953"/>
                    <a:pt x="531" y="959"/>
                  </a:cubicBezTo>
                  <a:cubicBezTo>
                    <a:pt x="557" y="964"/>
                    <a:pt x="567" y="967"/>
                    <a:pt x="580" y="956"/>
                  </a:cubicBezTo>
                  <a:cubicBezTo>
                    <a:pt x="593" y="945"/>
                    <a:pt x="596" y="922"/>
                    <a:pt x="629" y="934"/>
                  </a:cubicBezTo>
                  <a:cubicBezTo>
                    <a:pt x="662" y="945"/>
                    <a:pt x="688" y="942"/>
                    <a:pt x="672" y="972"/>
                  </a:cubicBezTo>
                  <a:cubicBezTo>
                    <a:pt x="655" y="1003"/>
                    <a:pt x="636" y="1039"/>
                    <a:pt x="668" y="1039"/>
                  </a:cubicBezTo>
                  <a:cubicBezTo>
                    <a:pt x="701" y="1039"/>
                    <a:pt x="714" y="1034"/>
                    <a:pt x="711" y="1067"/>
                  </a:cubicBezTo>
                  <a:cubicBezTo>
                    <a:pt x="708" y="1100"/>
                    <a:pt x="731" y="1145"/>
                    <a:pt x="672" y="1189"/>
                  </a:cubicBezTo>
                  <a:cubicBezTo>
                    <a:pt x="613" y="1234"/>
                    <a:pt x="613" y="1253"/>
                    <a:pt x="659" y="1253"/>
                  </a:cubicBezTo>
                  <a:cubicBezTo>
                    <a:pt x="705" y="1253"/>
                    <a:pt x="737" y="1237"/>
                    <a:pt x="747" y="1267"/>
                  </a:cubicBezTo>
                  <a:cubicBezTo>
                    <a:pt x="757" y="1298"/>
                    <a:pt x="754" y="1384"/>
                    <a:pt x="793" y="1353"/>
                  </a:cubicBezTo>
                  <a:cubicBezTo>
                    <a:pt x="832" y="1323"/>
                    <a:pt x="822" y="1314"/>
                    <a:pt x="849" y="1320"/>
                  </a:cubicBezTo>
                  <a:cubicBezTo>
                    <a:pt x="868" y="1324"/>
                    <a:pt x="866" y="1313"/>
                    <a:pt x="892" y="1322"/>
                  </a:cubicBezTo>
                  <a:cubicBezTo>
                    <a:pt x="893" y="1316"/>
                    <a:pt x="900" y="1313"/>
                    <a:pt x="924" y="1312"/>
                  </a:cubicBezTo>
                  <a:cubicBezTo>
                    <a:pt x="944" y="1310"/>
                    <a:pt x="952" y="1312"/>
                    <a:pt x="941" y="1282"/>
                  </a:cubicBezTo>
                  <a:cubicBezTo>
                    <a:pt x="931" y="1252"/>
                    <a:pt x="911" y="1234"/>
                    <a:pt x="946" y="1221"/>
                  </a:cubicBezTo>
                  <a:cubicBezTo>
                    <a:pt x="981" y="1208"/>
                    <a:pt x="1003" y="1189"/>
                    <a:pt x="1057" y="1215"/>
                  </a:cubicBezTo>
                  <a:cubicBezTo>
                    <a:pt x="1112" y="1241"/>
                    <a:pt x="1121" y="1273"/>
                    <a:pt x="1136" y="1221"/>
                  </a:cubicBezTo>
                  <a:cubicBezTo>
                    <a:pt x="1151" y="1169"/>
                    <a:pt x="1097" y="1160"/>
                    <a:pt x="1129" y="1145"/>
                  </a:cubicBezTo>
                  <a:cubicBezTo>
                    <a:pt x="1162" y="1130"/>
                    <a:pt x="1171" y="1098"/>
                    <a:pt x="1190" y="1097"/>
                  </a:cubicBezTo>
                  <a:cubicBezTo>
                    <a:pt x="1210" y="1095"/>
                    <a:pt x="1206" y="1104"/>
                    <a:pt x="1232" y="1117"/>
                  </a:cubicBezTo>
                  <a:cubicBezTo>
                    <a:pt x="1258" y="1130"/>
                    <a:pt x="1263" y="1147"/>
                    <a:pt x="1300" y="1134"/>
                  </a:cubicBezTo>
                  <a:cubicBezTo>
                    <a:pt x="1329" y="1123"/>
                    <a:pt x="1354" y="1113"/>
                    <a:pt x="1383" y="1092"/>
                  </a:cubicBezTo>
                  <a:cubicBezTo>
                    <a:pt x="1371" y="1075"/>
                    <a:pt x="1360" y="1055"/>
                    <a:pt x="1363" y="1030"/>
                  </a:cubicBezTo>
                  <a:cubicBezTo>
                    <a:pt x="1367" y="989"/>
                    <a:pt x="1337" y="971"/>
                    <a:pt x="1385" y="937"/>
                  </a:cubicBezTo>
                  <a:cubicBezTo>
                    <a:pt x="1433" y="904"/>
                    <a:pt x="1437" y="908"/>
                    <a:pt x="1411" y="885"/>
                  </a:cubicBezTo>
                  <a:close/>
                </a:path>
              </a:pathLst>
            </a:custGeom>
            <a:grpFill/>
            <a:ln w="38100" cap="rnd" cmpd="sng">
              <a:solidFill>
                <a:schemeClr val="bg1"/>
              </a:solidFill>
              <a:prstDash val="solid"/>
              <a:round/>
              <a:headEnd/>
              <a:tailEnd/>
            </a:ln>
          </p:spPr>
          <p:txBody>
            <a:bodyPr/>
            <a:lstStyle/>
            <a:p>
              <a:pPr defTabSz="914217">
                <a:defRPr/>
              </a:pPr>
              <a:endParaRPr lang="en-US" sz="900" dirty="0">
                <a:latin typeface="+mj-lt"/>
              </a:endParaRPr>
            </a:p>
          </p:txBody>
        </p:sp>
        <p:sp>
          <p:nvSpPr>
            <p:cNvPr id="164" name="Freeform 15"/>
            <p:cNvSpPr>
              <a:spLocks/>
            </p:cNvSpPr>
            <p:nvPr/>
          </p:nvSpPr>
          <p:spPr bwMode="auto">
            <a:xfrm>
              <a:off x="2302" y="3034"/>
              <a:ext cx="1049" cy="967"/>
            </a:xfrm>
            <a:custGeom>
              <a:avLst/>
              <a:gdLst>
                <a:gd name="T0" fmla="*/ 2228 w 2266"/>
                <a:gd name="T1" fmla="*/ 1313 h 2088"/>
                <a:gd name="T2" fmla="*/ 2073 w 2266"/>
                <a:gd name="T3" fmla="*/ 1311 h 2088"/>
                <a:gd name="T4" fmla="*/ 1891 w 2266"/>
                <a:gd name="T5" fmla="*/ 1218 h 2088"/>
                <a:gd name="T6" fmla="*/ 1828 w 2266"/>
                <a:gd name="T7" fmla="*/ 1154 h 2088"/>
                <a:gd name="T8" fmla="*/ 1774 w 2266"/>
                <a:gd name="T9" fmla="*/ 939 h 2088"/>
                <a:gd name="T10" fmla="*/ 1831 w 2266"/>
                <a:gd name="T11" fmla="*/ 709 h 2088"/>
                <a:gd name="T12" fmla="*/ 1686 w 2266"/>
                <a:gd name="T13" fmla="*/ 690 h 2088"/>
                <a:gd name="T14" fmla="*/ 1608 w 2266"/>
                <a:gd name="T15" fmla="*/ 579 h 2088"/>
                <a:gd name="T16" fmla="*/ 1717 w 2266"/>
                <a:gd name="T17" fmla="*/ 509 h 2088"/>
                <a:gd name="T18" fmla="*/ 1957 w 2266"/>
                <a:gd name="T19" fmla="*/ 475 h 2088"/>
                <a:gd name="T20" fmla="*/ 1909 w 2266"/>
                <a:gd name="T21" fmla="*/ 312 h 2088"/>
                <a:gd name="T22" fmla="*/ 1743 w 2266"/>
                <a:gd name="T23" fmla="*/ 249 h 2088"/>
                <a:gd name="T24" fmla="*/ 1617 w 2266"/>
                <a:gd name="T25" fmla="*/ 205 h 2088"/>
                <a:gd name="T26" fmla="*/ 1516 w 2266"/>
                <a:gd name="T27" fmla="*/ 405 h 2088"/>
                <a:gd name="T28" fmla="*/ 1411 w 2266"/>
                <a:gd name="T29" fmla="*/ 635 h 2088"/>
                <a:gd name="T30" fmla="*/ 1280 w 2266"/>
                <a:gd name="T31" fmla="*/ 757 h 2088"/>
                <a:gd name="T32" fmla="*/ 1036 w 2266"/>
                <a:gd name="T33" fmla="*/ 709 h 2088"/>
                <a:gd name="T34" fmla="*/ 848 w 2266"/>
                <a:gd name="T35" fmla="*/ 397 h 2088"/>
                <a:gd name="T36" fmla="*/ 673 w 2266"/>
                <a:gd name="T37" fmla="*/ 190 h 2088"/>
                <a:gd name="T38" fmla="*/ 472 w 2266"/>
                <a:gd name="T39" fmla="*/ 223 h 2088"/>
                <a:gd name="T40" fmla="*/ 442 w 2266"/>
                <a:gd name="T41" fmla="*/ 5 h 2088"/>
                <a:gd name="T42" fmla="*/ 328 w 2266"/>
                <a:gd name="T43" fmla="*/ 112 h 2088"/>
                <a:gd name="T44" fmla="*/ 228 w 2266"/>
                <a:gd name="T45" fmla="*/ 264 h 2088"/>
                <a:gd name="T46" fmla="*/ 241 w 2266"/>
                <a:gd name="T47" fmla="*/ 409 h 2088"/>
                <a:gd name="T48" fmla="*/ 354 w 2266"/>
                <a:gd name="T49" fmla="*/ 546 h 2088"/>
                <a:gd name="T50" fmla="*/ 337 w 2266"/>
                <a:gd name="T51" fmla="*/ 861 h 2088"/>
                <a:gd name="T52" fmla="*/ 158 w 2266"/>
                <a:gd name="T53" fmla="*/ 1005 h 2088"/>
                <a:gd name="T54" fmla="*/ 31 w 2266"/>
                <a:gd name="T55" fmla="*/ 1213 h 2088"/>
                <a:gd name="T56" fmla="*/ 136 w 2266"/>
                <a:gd name="T57" fmla="*/ 1302 h 2088"/>
                <a:gd name="T58" fmla="*/ 332 w 2266"/>
                <a:gd name="T59" fmla="*/ 1343 h 2088"/>
                <a:gd name="T60" fmla="*/ 376 w 2266"/>
                <a:gd name="T61" fmla="*/ 1535 h 2088"/>
                <a:gd name="T62" fmla="*/ 503 w 2266"/>
                <a:gd name="T63" fmla="*/ 1635 h 2088"/>
                <a:gd name="T64" fmla="*/ 533 w 2266"/>
                <a:gd name="T65" fmla="*/ 1821 h 2088"/>
                <a:gd name="T66" fmla="*/ 660 w 2266"/>
                <a:gd name="T67" fmla="*/ 1932 h 2088"/>
                <a:gd name="T68" fmla="*/ 787 w 2266"/>
                <a:gd name="T69" fmla="*/ 1991 h 2088"/>
                <a:gd name="T70" fmla="*/ 988 w 2266"/>
                <a:gd name="T71" fmla="*/ 2047 h 2088"/>
                <a:gd name="T72" fmla="*/ 1114 w 2266"/>
                <a:gd name="T73" fmla="*/ 1995 h 2088"/>
                <a:gd name="T74" fmla="*/ 1075 w 2266"/>
                <a:gd name="T75" fmla="*/ 1743 h 2088"/>
                <a:gd name="T76" fmla="*/ 1206 w 2266"/>
                <a:gd name="T77" fmla="*/ 1750 h 2088"/>
                <a:gd name="T78" fmla="*/ 1433 w 2266"/>
                <a:gd name="T79" fmla="*/ 1728 h 2088"/>
                <a:gd name="T80" fmla="*/ 1603 w 2266"/>
                <a:gd name="T81" fmla="*/ 1650 h 2088"/>
                <a:gd name="T82" fmla="*/ 1783 w 2266"/>
                <a:gd name="T83" fmla="*/ 1658 h 2088"/>
                <a:gd name="T84" fmla="*/ 1918 w 2266"/>
                <a:gd name="T85" fmla="*/ 1558 h 2088"/>
                <a:gd name="T86" fmla="*/ 2093 w 2266"/>
                <a:gd name="T87" fmla="*/ 1528 h 2088"/>
                <a:gd name="T88" fmla="*/ 2240 w 2266"/>
                <a:gd name="T89" fmla="*/ 1453 h 20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266" h="2088">
                  <a:moveTo>
                    <a:pt x="2240" y="1453"/>
                  </a:moveTo>
                  <a:cubicBezTo>
                    <a:pt x="2266" y="1442"/>
                    <a:pt x="2264" y="1420"/>
                    <a:pt x="2263" y="1388"/>
                  </a:cubicBezTo>
                  <a:cubicBezTo>
                    <a:pt x="2261" y="1356"/>
                    <a:pt x="2251" y="1342"/>
                    <a:pt x="2228" y="1313"/>
                  </a:cubicBezTo>
                  <a:cubicBezTo>
                    <a:pt x="2205" y="1283"/>
                    <a:pt x="2192" y="1315"/>
                    <a:pt x="2164" y="1321"/>
                  </a:cubicBezTo>
                  <a:cubicBezTo>
                    <a:pt x="2136" y="1326"/>
                    <a:pt x="2131" y="1314"/>
                    <a:pt x="2115" y="1296"/>
                  </a:cubicBezTo>
                  <a:cubicBezTo>
                    <a:pt x="2099" y="1278"/>
                    <a:pt x="2097" y="1287"/>
                    <a:pt x="2073" y="1311"/>
                  </a:cubicBezTo>
                  <a:cubicBezTo>
                    <a:pt x="2048" y="1335"/>
                    <a:pt x="2004" y="1296"/>
                    <a:pt x="1996" y="1283"/>
                  </a:cubicBezTo>
                  <a:cubicBezTo>
                    <a:pt x="1987" y="1271"/>
                    <a:pt x="1982" y="1261"/>
                    <a:pt x="1976" y="1235"/>
                  </a:cubicBezTo>
                  <a:cubicBezTo>
                    <a:pt x="1969" y="1208"/>
                    <a:pt x="1915" y="1219"/>
                    <a:pt x="1891" y="1218"/>
                  </a:cubicBezTo>
                  <a:cubicBezTo>
                    <a:pt x="1866" y="1217"/>
                    <a:pt x="1873" y="1218"/>
                    <a:pt x="1866" y="1239"/>
                  </a:cubicBezTo>
                  <a:cubicBezTo>
                    <a:pt x="1860" y="1260"/>
                    <a:pt x="1838" y="1250"/>
                    <a:pt x="1819" y="1205"/>
                  </a:cubicBezTo>
                  <a:cubicBezTo>
                    <a:pt x="1810" y="1186"/>
                    <a:pt x="1817" y="1168"/>
                    <a:pt x="1828" y="1154"/>
                  </a:cubicBezTo>
                  <a:cubicBezTo>
                    <a:pt x="1813" y="1145"/>
                    <a:pt x="1809" y="1131"/>
                    <a:pt x="1831" y="1113"/>
                  </a:cubicBezTo>
                  <a:cubicBezTo>
                    <a:pt x="1870" y="1079"/>
                    <a:pt x="1883" y="1035"/>
                    <a:pt x="1857" y="1013"/>
                  </a:cubicBezTo>
                  <a:cubicBezTo>
                    <a:pt x="1831" y="991"/>
                    <a:pt x="1774" y="965"/>
                    <a:pt x="1774" y="939"/>
                  </a:cubicBezTo>
                  <a:cubicBezTo>
                    <a:pt x="1774" y="913"/>
                    <a:pt x="1739" y="887"/>
                    <a:pt x="1774" y="842"/>
                  </a:cubicBezTo>
                  <a:cubicBezTo>
                    <a:pt x="1809" y="798"/>
                    <a:pt x="1813" y="798"/>
                    <a:pt x="1831" y="776"/>
                  </a:cubicBezTo>
                  <a:cubicBezTo>
                    <a:pt x="1848" y="753"/>
                    <a:pt x="1848" y="724"/>
                    <a:pt x="1831" y="709"/>
                  </a:cubicBezTo>
                  <a:cubicBezTo>
                    <a:pt x="1813" y="694"/>
                    <a:pt x="1809" y="668"/>
                    <a:pt x="1783" y="664"/>
                  </a:cubicBezTo>
                  <a:cubicBezTo>
                    <a:pt x="1756" y="661"/>
                    <a:pt x="1739" y="698"/>
                    <a:pt x="1726" y="687"/>
                  </a:cubicBezTo>
                  <a:cubicBezTo>
                    <a:pt x="1713" y="675"/>
                    <a:pt x="1686" y="668"/>
                    <a:pt x="1686" y="690"/>
                  </a:cubicBezTo>
                  <a:cubicBezTo>
                    <a:pt x="1686" y="713"/>
                    <a:pt x="1652" y="709"/>
                    <a:pt x="1625" y="690"/>
                  </a:cubicBezTo>
                  <a:cubicBezTo>
                    <a:pt x="1599" y="672"/>
                    <a:pt x="1582" y="627"/>
                    <a:pt x="1603" y="616"/>
                  </a:cubicBezTo>
                  <a:cubicBezTo>
                    <a:pt x="1625" y="605"/>
                    <a:pt x="1634" y="601"/>
                    <a:pt x="1608" y="579"/>
                  </a:cubicBezTo>
                  <a:cubicBezTo>
                    <a:pt x="1582" y="557"/>
                    <a:pt x="1573" y="579"/>
                    <a:pt x="1608" y="535"/>
                  </a:cubicBezTo>
                  <a:cubicBezTo>
                    <a:pt x="1643" y="490"/>
                    <a:pt x="1652" y="446"/>
                    <a:pt x="1669" y="479"/>
                  </a:cubicBezTo>
                  <a:cubicBezTo>
                    <a:pt x="1686" y="512"/>
                    <a:pt x="1686" y="538"/>
                    <a:pt x="1717" y="509"/>
                  </a:cubicBezTo>
                  <a:cubicBezTo>
                    <a:pt x="1748" y="479"/>
                    <a:pt x="1682" y="464"/>
                    <a:pt x="1748" y="479"/>
                  </a:cubicBezTo>
                  <a:cubicBezTo>
                    <a:pt x="1813" y="494"/>
                    <a:pt x="1818" y="498"/>
                    <a:pt x="1866" y="490"/>
                  </a:cubicBezTo>
                  <a:cubicBezTo>
                    <a:pt x="1914" y="483"/>
                    <a:pt x="1931" y="479"/>
                    <a:pt x="1957" y="475"/>
                  </a:cubicBezTo>
                  <a:cubicBezTo>
                    <a:pt x="1984" y="472"/>
                    <a:pt x="1988" y="409"/>
                    <a:pt x="1992" y="379"/>
                  </a:cubicBezTo>
                  <a:cubicBezTo>
                    <a:pt x="1997" y="349"/>
                    <a:pt x="1984" y="320"/>
                    <a:pt x="1966" y="312"/>
                  </a:cubicBezTo>
                  <a:cubicBezTo>
                    <a:pt x="1949" y="305"/>
                    <a:pt x="1922" y="290"/>
                    <a:pt x="1909" y="312"/>
                  </a:cubicBezTo>
                  <a:cubicBezTo>
                    <a:pt x="1896" y="334"/>
                    <a:pt x="1857" y="368"/>
                    <a:pt x="1818" y="360"/>
                  </a:cubicBezTo>
                  <a:cubicBezTo>
                    <a:pt x="1778" y="353"/>
                    <a:pt x="1735" y="334"/>
                    <a:pt x="1756" y="316"/>
                  </a:cubicBezTo>
                  <a:cubicBezTo>
                    <a:pt x="1778" y="297"/>
                    <a:pt x="1765" y="268"/>
                    <a:pt x="1743" y="249"/>
                  </a:cubicBezTo>
                  <a:cubicBezTo>
                    <a:pt x="1721" y="231"/>
                    <a:pt x="1721" y="212"/>
                    <a:pt x="1730" y="201"/>
                  </a:cubicBezTo>
                  <a:cubicBezTo>
                    <a:pt x="1739" y="190"/>
                    <a:pt x="1761" y="160"/>
                    <a:pt x="1717" y="164"/>
                  </a:cubicBezTo>
                  <a:cubicBezTo>
                    <a:pt x="1673" y="168"/>
                    <a:pt x="1577" y="179"/>
                    <a:pt x="1617" y="205"/>
                  </a:cubicBezTo>
                  <a:cubicBezTo>
                    <a:pt x="1656" y="231"/>
                    <a:pt x="1643" y="257"/>
                    <a:pt x="1608" y="264"/>
                  </a:cubicBezTo>
                  <a:cubicBezTo>
                    <a:pt x="1573" y="271"/>
                    <a:pt x="1503" y="290"/>
                    <a:pt x="1525" y="316"/>
                  </a:cubicBezTo>
                  <a:cubicBezTo>
                    <a:pt x="1547" y="342"/>
                    <a:pt x="1542" y="379"/>
                    <a:pt x="1516" y="405"/>
                  </a:cubicBezTo>
                  <a:cubicBezTo>
                    <a:pt x="1490" y="431"/>
                    <a:pt x="1477" y="486"/>
                    <a:pt x="1437" y="490"/>
                  </a:cubicBezTo>
                  <a:cubicBezTo>
                    <a:pt x="1398" y="494"/>
                    <a:pt x="1389" y="516"/>
                    <a:pt x="1394" y="549"/>
                  </a:cubicBezTo>
                  <a:cubicBezTo>
                    <a:pt x="1398" y="583"/>
                    <a:pt x="1385" y="594"/>
                    <a:pt x="1411" y="635"/>
                  </a:cubicBezTo>
                  <a:cubicBezTo>
                    <a:pt x="1437" y="675"/>
                    <a:pt x="1442" y="727"/>
                    <a:pt x="1411" y="753"/>
                  </a:cubicBezTo>
                  <a:cubicBezTo>
                    <a:pt x="1381" y="779"/>
                    <a:pt x="1337" y="787"/>
                    <a:pt x="1333" y="776"/>
                  </a:cubicBezTo>
                  <a:cubicBezTo>
                    <a:pt x="1328" y="764"/>
                    <a:pt x="1315" y="720"/>
                    <a:pt x="1280" y="757"/>
                  </a:cubicBezTo>
                  <a:cubicBezTo>
                    <a:pt x="1245" y="794"/>
                    <a:pt x="1197" y="827"/>
                    <a:pt x="1158" y="824"/>
                  </a:cubicBezTo>
                  <a:cubicBezTo>
                    <a:pt x="1119" y="820"/>
                    <a:pt x="1071" y="790"/>
                    <a:pt x="1066" y="779"/>
                  </a:cubicBezTo>
                  <a:cubicBezTo>
                    <a:pt x="1062" y="768"/>
                    <a:pt x="1075" y="731"/>
                    <a:pt x="1036" y="709"/>
                  </a:cubicBezTo>
                  <a:cubicBezTo>
                    <a:pt x="996" y="687"/>
                    <a:pt x="1040" y="642"/>
                    <a:pt x="996" y="612"/>
                  </a:cubicBezTo>
                  <a:cubicBezTo>
                    <a:pt x="953" y="583"/>
                    <a:pt x="961" y="568"/>
                    <a:pt x="948" y="527"/>
                  </a:cubicBezTo>
                  <a:cubicBezTo>
                    <a:pt x="935" y="486"/>
                    <a:pt x="878" y="427"/>
                    <a:pt x="848" y="397"/>
                  </a:cubicBezTo>
                  <a:cubicBezTo>
                    <a:pt x="817" y="368"/>
                    <a:pt x="730" y="375"/>
                    <a:pt x="704" y="331"/>
                  </a:cubicBezTo>
                  <a:cubicBezTo>
                    <a:pt x="677" y="286"/>
                    <a:pt x="660" y="268"/>
                    <a:pt x="686" y="242"/>
                  </a:cubicBezTo>
                  <a:cubicBezTo>
                    <a:pt x="712" y="216"/>
                    <a:pt x="699" y="201"/>
                    <a:pt x="673" y="190"/>
                  </a:cubicBezTo>
                  <a:cubicBezTo>
                    <a:pt x="647" y="179"/>
                    <a:pt x="616" y="201"/>
                    <a:pt x="608" y="223"/>
                  </a:cubicBezTo>
                  <a:cubicBezTo>
                    <a:pt x="599" y="246"/>
                    <a:pt x="568" y="257"/>
                    <a:pt x="542" y="268"/>
                  </a:cubicBezTo>
                  <a:cubicBezTo>
                    <a:pt x="516" y="279"/>
                    <a:pt x="481" y="297"/>
                    <a:pt x="472" y="223"/>
                  </a:cubicBezTo>
                  <a:cubicBezTo>
                    <a:pt x="463" y="149"/>
                    <a:pt x="468" y="105"/>
                    <a:pt x="468" y="68"/>
                  </a:cubicBezTo>
                  <a:cubicBezTo>
                    <a:pt x="468" y="43"/>
                    <a:pt x="468" y="23"/>
                    <a:pt x="448" y="0"/>
                  </a:cubicBezTo>
                  <a:cubicBezTo>
                    <a:pt x="446" y="2"/>
                    <a:pt x="444" y="3"/>
                    <a:pt x="442" y="5"/>
                  </a:cubicBezTo>
                  <a:cubicBezTo>
                    <a:pt x="411" y="23"/>
                    <a:pt x="385" y="1"/>
                    <a:pt x="385" y="42"/>
                  </a:cubicBezTo>
                  <a:cubicBezTo>
                    <a:pt x="385" y="82"/>
                    <a:pt x="428" y="71"/>
                    <a:pt x="385" y="82"/>
                  </a:cubicBezTo>
                  <a:cubicBezTo>
                    <a:pt x="341" y="94"/>
                    <a:pt x="328" y="71"/>
                    <a:pt x="328" y="112"/>
                  </a:cubicBezTo>
                  <a:cubicBezTo>
                    <a:pt x="328" y="153"/>
                    <a:pt x="341" y="205"/>
                    <a:pt x="337" y="238"/>
                  </a:cubicBezTo>
                  <a:cubicBezTo>
                    <a:pt x="332" y="271"/>
                    <a:pt x="324" y="290"/>
                    <a:pt x="289" y="275"/>
                  </a:cubicBezTo>
                  <a:cubicBezTo>
                    <a:pt x="254" y="260"/>
                    <a:pt x="271" y="216"/>
                    <a:pt x="228" y="264"/>
                  </a:cubicBezTo>
                  <a:cubicBezTo>
                    <a:pt x="220" y="272"/>
                    <a:pt x="214" y="279"/>
                    <a:pt x="209" y="285"/>
                  </a:cubicBezTo>
                  <a:cubicBezTo>
                    <a:pt x="212" y="298"/>
                    <a:pt x="213" y="315"/>
                    <a:pt x="219" y="338"/>
                  </a:cubicBezTo>
                  <a:cubicBezTo>
                    <a:pt x="232" y="394"/>
                    <a:pt x="232" y="383"/>
                    <a:pt x="241" y="409"/>
                  </a:cubicBezTo>
                  <a:cubicBezTo>
                    <a:pt x="249" y="435"/>
                    <a:pt x="254" y="431"/>
                    <a:pt x="293" y="397"/>
                  </a:cubicBezTo>
                  <a:cubicBezTo>
                    <a:pt x="332" y="364"/>
                    <a:pt x="311" y="416"/>
                    <a:pt x="341" y="438"/>
                  </a:cubicBezTo>
                  <a:cubicBezTo>
                    <a:pt x="372" y="461"/>
                    <a:pt x="345" y="498"/>
                    <a:pt x="354" y="546"/>
                  </a:cubicBezTo>
                  <a:cubicBezTo>
                    <a:pt x="363" y="594"/>
                    <a:pt x="367" y="609"/>
                    <a:pt x="363" y="650"/>
                  </a:cubicBezTo>
                  <a:cubicBezTo>
                    <a:pt x="359" y="690"/>
                    <a:pt x="337" y="750"/>
                    <a:pt x="337" y="787"/>
                  </a:cubicBezTo>
                  <a:cubicBezTo>
                    <a:pt x="337" y="824"/>
                    <a:pt x="311" y="824"/>
                    <a:pt x="337" y="861"/>
                  </a:cubicBezTo>
                  <a:cubicBezTo>
                    <a:pt x="363" y="898"/>
                    <a:pt x="271" y="872"/>
                    <a:pt x="267" y="898"/>
                  </a:cubicBezTo>
                  <a:cubicBezTo>
                    <a:pt x="262" y="924"/>
                    <a:pt x="249" y="935"/>
                    <a:pt x="210" y="931"/>
                  </a:cubicBezTo>
                  <a:cubicBezTo>
                    <a:pt x="171" y="928"/>
                    <a:pt x="184" y="987"/>
                    <a:pt x="158" y="1005"/>
                  </a:cubicBezTo>
                  <a:cubicBezTo>
                    <a:pt x="131" y="1024"/>
                    <a:pt x="79" y="1042"/>
                    <a:pt x="79" y="1087"/>
                  </a:cubicBezTo>
                  <a:cubicBezTo>
                    <a:pt x="79" y="1131"/>
                    <a:pt x="53" y="1131"/>
                    <a:pt x="27" y="1146"/>
                  </a:cubicBezTo>
                  <a:cubicBezTo>
                    <a:pt x="0" y="1161"/>
                    <a:pt x="22" y="1191"/>
                    <a:pt x="31" y="1213"/>
                  </a:cubicBezTo>
                  <a:cubicBezTo>
                    <a:pt x="40" y="1235"/>
                    <a:pt x="75" y="1254"/>
                    <a:pt x="70" y="1280"/>
                  </a:cubicBezTo>
                  <a:cubicBezTo>
                    <a:pt x="66" y="1306"/>
                    <a:pt x="22" y="1298"/>
                    <a:pt x="27" y="1343"/>
                  </a:cubicBezTo>
                  <a:cubicBezTo>
                    <a:pt x="31" y="1387"/>
                    <a:pt x="105" y="1328"/>
                    <a:pt x="136" y="1302"/>
                  </a:cubicBezTo>
                  <a:cubicBezTo>
                    <a:pt x="166" y="1276"/>
                    <a:pt x="201" y="1294"/>
                    <a:pt x="236" y="1302"/>
                  </a:cubicBezTo>
                  <a:cubicBezTo>
                    <a:pt x="271" y="1309"/>
                    <a:pt x="311" y="1306"/>
                    <a:pt x="341" y="1287"/>
                  </a:cubicBezTo>
                  <a:cubicBezTo>
                    <a:pt x="372" y="1268"/>
                    <a:pt x="354" y="1320"/>
                    <a:pt x="332" y="1343"/>
                  </a:cubicBezTo>
                  <a:cubicBezTo>
                    <a:pt x="311" y="1365"/>
                    <a:pt x="328" y="1387"/>
                    <a:pt x="350" y="1413"/>
                  </a:cubicBezTo>
                  <a:cubicBezTo>
                    <a:pt x="372" y="1439"/>
                    <a:pt x="341" y="1465"/>
                    <a:pt x="372" y="1480"/>
                  </a:cubicBezTo>
                  <a:cubicBezTo>
                    <a:pt x="402" y="1495"/>
                    <a:pt x="363" y="1517"/>
                    <a:pt x="376" y="1535"/>
                  </a:cubicBezTo>
                  <a:cubicBezTo>
                    <a:pt x="389" y="1554"/>
                    <a:pt x="424" y="1565"/>
                    <a:pt x="442" y="1558"/>
                  </a:cubicBezTo>
                  <a:cubicBezTo>
                    <a:pt x="459" y="1550"/>
                    <a:pt x="490" y="1546"/>
                    <a:pt x="520" y="1572"/>
                  </a:cubicBezTo>
                  <a:cubicBezTo>
                    <a:pt x="551" y="1598"/>
                    <a:pt x="529" y="1613"/>
                    <a:pt x="503" y="1635"/>
                  </a:cubicBezTo>
                  <a:cubicBezTo>
                    <a:pt x="476" y="1658"/>
                    <a:pt x="481" y="1669"/>
                    <a:pt x="485" y="1698"/>
                  </a:cubicBezTo>
                  <a:cubicBezTo>
                    <a:pt x="490" y="1728"/>
                    <a:pt x="442" y="1780"/>
                    <a:pt x="437" y="1806"/>
                  </a:cubicBezTo>
                  <a:cubicBezTo>
                    <a:pt x="433" y="1832"/>
                    <a:pt x="507" y="1806"/>
                    <a:pt x="533" y="1821"/>
                  </a:cubicBezTo>
                  <a:cubicBezTo>
                    <a:pt x="559" y="1836"/>
                    <a:pt x="590" y="1839"/>
                    <a:pt x="621" y="1839"/>
                  </a:cubicBezTo>
                  <a:cubicBezTo>
                    <a:pt x="651" y="1839"/>
                    <a:pt x="647" y="1869"/>
                    <a:pt x="629" y="1895"/>
                  </a:cubicBezTo>
                  <a:cubicBezTo>
                    <a:pt x="612" y="1921"/>
                    <a:pt x="629" y="1928"/>
                    <a:pt x="660" y="1932"/>
                  </a:cubicBezTo>
                  <a:cubicBezTo>
                    <a:pt x="691" y="1936"/>
                    <a:pt x="691" y="1954"/>
                    <a:pt x="691" y="1976"/>
                  </a:cubicBezTo>
                  <a:cubicBezTo>
                    <a:pt x="691" y="1999"/>
                    <a:pt x="717" y="1999"/>
                    <a:pt x="730" y="1973"/>
                  </a:cubicBezTo>
                  <a:cubicBezTo>
                    <a:pt x="743" y="1947"/>
                    <a:pt x="756" y="1969"/>
                    <a:pt x="787" y="1991"/>
                  </a:cubicBezTo>
                  <a:cubicBezTo>
                    <a:pt x="817" y="2013"/>
                    <a:pt x="857" y="1958"/>
                    <a:pt x="896" y="1932"/>
                  </a:cubicBezTo>
                  <a:cubicBezTo>
                    <a:pt x="935" y="1906"/>
                    <a:pt x="957" y="1928"/>
                    <a:pt x="953" y="1939"/>
                  </a:cubicBezTo>
                  <a:cubicBezTo>
                    <a:pt x="948" y="1950"/>
                    <a:pt x="966" y="2006"/>
                    <a:pt x="988" y="2047"/>
                  </a:cubicBezTo>
                  <a:cubicBezTo>
                    <a:pt x="1009" y="2088"/>
                    <a:pt x="1018" y="2065"/>
                    <a:pt x="1044" y="2051"/>
                  </a:cubicBezTo>
                  <a:cubicBezTo>
                    <a:pt x="1071" y="2036"/>
                    <a:pt x="1088" y="2065"/>
                    <a:pt x="1123" y="2062"/>
                  </a:cubicBezTo>
                  <a:cubicBezTo>
                    <a:pt x="1158" y="2058"/>
                    <a:pt x="1132" y="2032"/>
                    <a:pt x="1114" y="1995"/>
                  </a:cubicBezTo>
                  <a:cubicBezTo>
                    <a:pt x="1097" y="1958"/>
                    <a:pt x="1119" y="1965"/>
                    <a:pt x="1123" y="1939"/>
                  </a:cubicBezTo>
                  <a:cubicBezTo>
                    <a:pt x="1127" y="1913"/>
                    <a:pt x="1079" y="1854"/>
                    <a:pt x="1071" y="1832"/>
                  </a:cubicBezTo>
                  <a:cubicBezTo>
                    <a:pt x="1062" y="1810"/>
                    <a:pt x="1053" y="1773"/>
                    <a:pt x="1075" y="1743"/>
                  </a:cubicBezTo>
                  <a:cubicBezTo>
                    <a:pt x="1097" y="1713"/>
                    <a:pt x="1114" y="1717"/>
                    <a:pt x="1123" y="1732"/>
                  </a:cubicBezTo>
                  <a:cubicBezTo>
                    <a:pt x="1132" y="1747"/>
                    <a:pt x="1132" y="1754"/>
                    <a:pt x="1145" y="1743"/>
                  </a:cubicBezTo>
                  <a:cubicBezTo>
                    <a:pt x="1158" y="1732"/>
                    <a:pt x="1167" y="1739"/>
                    <a:pt x="1206" y="1750"/>
                  </a:cubicBezTo>
                  <a:cubicBezTo>
                    <a:pt x="1245" y="1761"/>
                    <a:pt x="1228" y="1739"/>
                    <a:pt x="1267" y="1695"/>
                  </a:cubicBezTo>
                  <a:cubicBezTo>
                    <a:pt x="1306" y="1650"/>
                    <a:pt x="1324" y="1658"/>
                    <a:pt x="1350" y="1669"/>
                  </a:cubicBezTo>
                  <a:cubicBezTo>
                    <a:pt x="1376" y="1680"/>
                    <a:pt x="1403" y="1710"/>
                    <a:pt x="1433" y="1728"/>
                  </a:cubicBezTo>
                  <a:cubicBezTo>
                    <a:pt x="1464" y="1747"/>
                    <a:pt x="1494" y="1706"/>
                    <a:pt x="1512" y="1665"/>
                  </a:cubicBezTo>
                  <a:cubicBezTo>
                    <a:pt x="1529" y="1624"/>
                    <a:pt x="1547" y="1661"/>
                    <a:pt x="1560" y="1680"/>
                  </a:cubicBezTo>
                  <a:cubicBezTo>
                    <a:pt x="1573" y="1698"/>
                    <a:pt x="1595" y="1684"/>
                    <a:pt x="1603" y="1650"/>
                  </a:cubicBezTo>
                  <a:cubicBezTo>
                    <a:pt x="1612" y="1617"/>
                    <a:pt x="1656" y="1687"/>
                    <a:pt x="1686" y="1706"/>
                  </a:cubicBezTo>
                  <a:cubicBezTo>
                    <a:pt x="1717" y="1724"/>
                    <a:pt x="1708" y="1661"/>
                    <a:pt x="1721" y="1643"/>
                  </a:cubicBezTo>
                  <a:cubicBezTo>
                    <a:pt x="1735" y="1624"/>
                    <a:pt x="1769" y="1647"/>
                    <a:pt x="1783" y="1658"/>
                  </a:cubicBezTo>
                  <a:cubicBezTo>
                    <a:pt x="1796" y="1669"/>
                    <a:pt x="1822" y="1661"/>
                    <a:pt x="1839" y="1643"/>
                  </a:cubicBezTo>
                  <a:cubicBezTo>
                    <a:pt x="1857" y="1624"/>
                    <a:pt x="1879" y="1624"/>
                    <a:pt x="1909" y="1609"/>
                  </a:cubicBezTo>
                  <a:cubicBezTo>
                    <a:pt x="1940" y="1595"/>
                    <a:pt x="1918" y="1587"/>
                    <a:pt x="1918" y="1558"/>
                  </a:cubicBezTo>
                  <a:cubicBezTo>
                    <a:pt x="1918" y="1528"/>
                    <a:pt x="1940" y="1528"/>
                    <a:pt x="1975" y="1528"/>
                  </a:cubicBezTo>
                  <a:cubicBezTo>
                    <a:pt x="2010" y="1528"/>
                    <a:pt x="2010" y="1517"/>
                    <a:pt x="2036" y="1491"/>
                  </a:cubicBezTo>
                  <a:cubicBezTo>
                    <a:pt x="2062" y="1465"/>
                    <a:pt x="2067" y="1509"/>
                    <a:pt x="2093" y="1528"/>
                  </a:cubicBezTo>
                  <a:cubicBezTo>
                    <a:pt x="2093" y="1528"/>
                    <a:pt x="2094" y="1529"/>
                    <a:pt x="2094" y="1529"/>
                  </a:cubicBezTo>
                  <a:cubicBezTo>
                    <a:pt x="2116" y="1504"/>
                    <a:pt x="2145" y="1483"/>
                    <a:pt x="2154" y="1463"/>
                  </a:cubicBezTo>
                  <a:cubicBezTo>
                    <a:pt x="2168" y="1435"/>
                    <a:pt x="2213" y="1464"/>
                    <a:pt x="2240" y="1453"/>
                  </a:cubicBezTo>
                  <a:close/>
                </a:path>
              </a:pathLst>
            </a:custGeom>
            <a:grpFill/>
            <a:ln w="38100" cap="rnd" cmpd="sng">
              <a:solidFill>
                <a:schemeClr val="bg1"/>
              </a:solidFill>
              <a:prstDash val="solid"/>
              <a:round/>
              <a:headEnd/>
              <a:tailEnd/>
            </a:ln>
          </p:spPr>
          <p:txBody>
            <a:bodyPr/>
            <a:lstStyle/>
            <a:p>
              <a:pPr defTabSz="914217">
                <a:defRPr/>
              </a:pPr>
              <a:endParaRPr lang="en-US" sz="900" dirty="0">
                <a:latin typeface="+mj-lt"/>
              </a:endParaRPr>
            </a:p>
          </p:txBody>
        </p:sp>
        <p:sp>
          <p:nvSpPr>
            <p:cNvPr id="172" name="Freeform 16"/>
            <p:cNvSpPr>
              <a:spLocks/>
            </p:cNvSpPr>
            <p:nvPr/>
          </p:nvSpPr>
          <p:spPr bwMode="auto">
            <a:xfrm>
              <a:off x="3140" y="3330"/>
              <a:ext cx="916" cy="601"/>
            </a:xfrm>
            <a:custGeom>
              <a:avLst/>
              <a:gdLst>
                <a:gd name="T0" fmla="*/ 1938 w 1978"/>
                <a:gd name="T1" fmla="*/ 430 h 1298"/>
                <a:gd name="T2" fmla="*/ 1896 w 1978"/>
                <a:gd name="T3" fmla="*/ 398 h 1298"/>
                <a:gd name="T4" fmla="*/ 1794 w 1978"/>
                <a:gd name="T5" fmla="*/ 345 h 1298"/>
                <a:gd name="T6" fmla="*/ 1719 w 1978"/>
                <a:gd name="T7" fmla="*/ 267 h 1298"/>
                <a:gd name="T8" fmla="*/ 1715 w 1978"/>
                <a:gd name="T9" fmla="*/ 117 h 1298"/>
                <a:gd name="T10" fmla="*/ 1676 w 1978"/>
                <a:gd name="T11" fmla="*/ 12 h 1298"/>
                <a:gd name="T12" fmla="*/ 1578 w 1978"/>
                <a:gd name="T13" fmla="*/ 37 h 1298"/>
                <a:gd name="T14" fmla="*/ 1489 w 1978"/>
                <a:gd name="T15" fmla="*/ 114 h 1298"/>
                <a:gd name="T16" fmla="*/ 1365 w 1978"/>
                <a:gd name="T17" fmla="*/ 120 h 1298"/>
                <a:gd name="T18" fmla="*/ 1261 w 1978"/>
                <a:gd name="T19" fmla="*/ 120 h 1298"/>
                <a:gd name="T20" fmla="*/ 1200 w 1978"/>
                <a:gd name="T21" fmla="*/ 197 h 1298"/>
                <a:gd name="T22" fmla="*/ 1135 w 1978"/>
                <a:gd name="T23" fmla="*/ 264 h 1298"/>
                <a:gd name="T24" fmla="*/ 1012 w 1978"/>
                <a:gd name="T25" fmla="*/ 290 h 1298"/>
                <a:gd name="T26" fmla="*/ 907 w 1978"/>
                <a:gd name="T27" fmla="*/ 360 h 1298"/>
                <a:gd name="T28" fmla="*/ 798 w 1978"/>
                <a:gd name="T29" fmla="*/ 349 h 1298"/>
                <a:gd name="T30" fmla="*/ 685 w 1978"/>
                <a:gd name="T31" fmla="*/ 301 h 1298"/>
                <a:gd name="T32" fmla="*/ 523 w 1978"/>
                <a:gd name="T33" fmla="*/ 412 h 1298"/>
                <a:gd name="T34" fmla="*/ 379 w 1978"/>
                <a:gd name="T35" fmla="*/ 516 h 1298"/>
                <a:gd name="T36" fmla="*/ 195 w 1978"/>
                <a:gd name="T37" fmla="*/ 445 h 1298"/>
                <a:gd name="T38" fmla="*/ 69 w 1978"/>
                <a:gd name="T39" fmla="*/ 527 h 1298"/>
                <a:gd name="T40" fmla="*/ 9 w 1978"/>
                <a:gd name="T41" fmla="*/ 567 h 1298"/>
                <a:gd name="T42" fmla="*/ 81 w 1978"/>
                <a:gd name="T43" fmla="*/ 580 h 1298"/>
                <a:gd name="T44" fmla="*/ 186 w 1978"/>
                <a:gd name="T45" fmla="*/ 645 h 1298"/>
                <a:gd name="T46" fmla="*/ 305 w 1978"/>
                <a:gd name="T47" fmla="*/ 658 h 1298"/>
                <a:gd name="T48" fmla="*/ 418 w 1978"/>
                <a:gd name="T49" fmla="*/ 675 h 1298"/>
                <a:gd name="T50" fmla="*/ 430 w 1978"/>
                <a:gd name="T51" fmla="*/ 815 h 1298"/>
                <a:gd name="T52" fmla="*/ 284 w 1978"/>
                <a:gd name="T53" fmla="*/ 891 h 1298"/>
                <a:gd name="T54" fmla="*/ 427 w 1978"/>
                <a:gd name="T55" fmla="*/ 931 h 1298"/>
                <a:gd name="T56" fmla="*/ 545 w 1978"/>
                <a:gd name="T57" fmla="*/ 957 h 1298"/>
                <a:gd name="T58" fmla="*/ 593 w 1978"/>
                <a:gd name="T59" fmla="*/ 1038 h 1298"/>
                <a:gd name="T60" fmla="*/ 623 w 1978"/>
                <a:gd name="T61" fmla="*/ 1153 h 1298"/>
                <a:gd name="T62" fmla="*/ 720 w 1978"/>
                <a:gd name="T63" fmla="*/ 1220 h 1298"/>
                <a:gd name="T64" fmla="*/ 929 w 1978"/>
                <a:gd name="T65" fmla="*/ 1253 h 1298"/>
                <a:gd name="T66" fmla="*/ 1065 w 1978"/>
                <a:gd name="T67" fmla="*/ 1264 h 1298"/>
                <a:gd name="T68" fmla="*/ 1161 w 1978"/>
                <a:gd name="T69" fmla="*/ 1220 h 1298"/>
                <a:gd name="T70" fmla="*/ 1296 w 1978"/>
                <a:gd name="T71" fmla="*/ 1294 h 1298"/>
                <a:gd name="T72" fmla="*/ 1423 w 1978"/>
                <a:gd name="T73" fmla="*/ 1249 h 1298"/>
                <a:gd name="T74" fmla="*/ 1447 w 1978"/>
                <a:gd name="T75" fmla="*/ 1231 h 1298"/>
                <a:gd name="T76" fmla="*/ 1501 w 1978"/>
                <a:gd name="T77" fmla="*/ 1164 h 1298"/>
                <a:gd name="T78" fmla="*/ 1608 w 1978"/>
                <a:gd name="T79" fmla="*/ 1079 h 1298"/>
                <a:gd name="T80" fmla="*/ 1685 w 1978"/>
                <a:gd name="T81" fmla="*/ 1020 h 1298"/>
                <a:gd name="T82" fmla="*/ 1801 w 1978"/>
                <a:gd name="T83" fmla="*/ 910 h 1298"/>
                <a:gd name="T84" fmla="*/ 1862 w 1978"/>
                <a:gd name="T85" fmla="*/ 681 h 1298"/>
                <a:gd name="T86" fmla="*/ 1954 w 1978"/>
                <a:gd name="T87" fmla="*/ 523 h 12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978" h="1298">
                  <a:moveTo>
                    <a:pt x="1967" y="480"/>
                  </a:moveTo>
                  <a:cubicBezTo>
                    <a:pt x="1956" y="456"/>
                    <a:pt x="1930" y="460"/>
                    <a:pt x="1938" y="430"/>
                  </a:cubicBezTo>
                  <a:cubicBezTo>
                    <a:pt x="1943" y="415"/>
                    <a:pt x="1938" y="406"/>
                    <a:pt x="1939" y="400"/>
                  </a:cubicBezTo>
                  <a:cubicBezTo>
                    <a:pt x="1913" y="391"/>
                    <a:pt x="1915" y="402"/>
                    <a:pt x="1896" y="398"/>
                  </a:cubicBezTo>
                  <a:cubicBezTo>
                    <a:pt x="1869" y="392"/>
                    <a:pt x="1879" y="401"/>
                    <a:pt x="1840" y="431"/>
                  </a:cubicBezTo>
                  <a:cubicBezTo>
                    <a:pt x="1801" y="462"/>
                    <a:pt x="1804" y="376"/>
                    <a:pt x="1794" y="345"/>
                  </a:cubicBezTo>
                  <a:cubicBezTo>
                    <a:pt x="1784" y="315"/>
                    <a:pt x="1752" y="331"/>
                    <a:pt x="1706" y="331"/>
                  </a:cubicBezTo>
                  <a:cubicBezTo>
                    <a:pt x="1660" y="331"/>
                    <a:pt x="1660" y="312"/>
                    <a:pt x="1719" y="267"/>
                  </a:cubicBezTo>
                  <a:cubicBezTo>
                    <a:pt x="1778" y="223"/>
                    <a:pt x="1755" y="178"/>
                    <a:pt x="1758" y="145"/>
                  </a:cubicBezTo>
                  <a:cubicBezTo>
                    <a:pt x="1761" y="112"/>
                    <a:pt x="1748" y="117"/>
                    <a:pt x="1715" y="117"/>
                  </a:cubicBezTo>
                  <a:cubicBezTo>
                    <a:pt x="1683" y="117"/>
                    <a:pt x="1702" y="81"/>
                    <a:pt x="1719" y="50"/>
                  </a:cubicBezTo>
                  <a:cubicBezTo>
                    <a:pt x="1735" y="20"/>
                    <a:pt x="1709" y="23"/>
                    <a:pt x="1676" y="12"/>
                  </a:cubicBezTo>
                  <a:cubicBezTo>
                    <a:pt x="1643" y="0"/>
                    <a:pt x="1640" y="23"/>
                    <a:pt x="1627" y="34"/>
                  </a:cubicBezTo>
                  <a:cubicBezTo>
                    <a:pt x="1614" y="45"/>
                    <a:pt x="1604" y="42"/>
                    <a:pt x="1578" y="37"/>
                  </a:cubicBezTo>
                  <a:cubicBezTo>
                    <a:pt x="1552" y="31"/>
                    <a:pt x="1542" y="34"/>
                    <a:pt x="1535" y="62"/>
                  </a:cubicBezTo>
                  <a:cubicBezTo>
                    <a:pt x="1529" y="89"/>
                    <a:pt x="1525" y="75"/>
                    <a:pt x="1489" y="114"/>
                  </a:cubicBezTo>
                  <a:cubicBezTo>
                    <a:pt x="1404" y="128"/>
                    <a:pt x="1453" y="117"/>
                    <a:pt x="1424" y="70"/>
                  </a:cubicBezTo>
                  <a:cubicBezTo>
                    <a:pt x="1394" y="23"/>
                    <a:pt x="1368" y="92"/>
                    <a:pt x="1365" y="120"/>
                  </a:cubicBezTo>
                  <a:cubicBezTo>
                    <a:pt x="1362" y="148"/>
                    <a:pt x="1329" y="162"/>
                    <a:pt x="1316" y="137"/>
                  </a:cubicBezTo>
                  <a:cubicBezTo>
                    <a:pt x="1309" y="124"/>
                    <a:pt x="1285" y="121"/>
                    <a:pt x="1261" y="120"/>
                  </a:cubicBezTo>
                  <a:cubicBezTo>
                    <a:pt x="1265" y="134"/>
                    <a:pt x="1264" y="150"/>
                    <a:pt x="1252" y="167"/>
                  </a:cubicBezTo>
                  <a:cubicBezTo>
                    <a:pt x="1231" y="201"/>
                    <a:pt x="1218" y="212"/>
                    <a:pt x="1200" y="197"/>
                  </a:cubicBezTo>
                  <a:cubicBezTo>
                    <a:pt x="1183" y="182"/>
                    <a:pt x="1135" y="178"/>
                    <a:pt x="1135" y="208"/>
                  </a:cubicBezTo>
                  <a:cubicBezTo>
                    <a:pt x="1135" y="238"/>
                    <a:pt x="1178" y="264"/>
                    <a:pt x="1135" y="264"/>
                  </a:cubicBezTo>
                  <a:cubicBezTo>
                    <a:pt x="1091" y="264"/>
                    <a:pt x="1073" y="249"/>
                    <a:pt x="1065" y="275"/>
                  </a:cubicBezTo>
                  <a:cubicBezTo>
                    <a:pt x="1056" y="301"/>
                    <a:pt x="1043" y="308"/>
                    <a:pt x="1012" y="290"/>
                  </a:cubicBezTo>
                  <a:cubicBezTo>
                    <a:pt x="982" y="271"/>
                    <a:pt x="942" y="278"/>
                    <a:pt x="934" y="304"/>
                  </a:cubicBezTo>
                  <a:cubicBezTo>
                    <a:pt x="925" y="330"/>
                    <a:pt x="938" y="353"/>
                    <a:pt x="907" y="360"/>
                  </a:cubicBezTo>
                  <a:cubicBezTo>
                    <a:pt x="877" y="367"/>
                    <a:pt x="877" y="404"/>
                    <a:pt x="851" y="378"/>
                  </a:cubicBezTo>
                  <a:cubicBezTo>
                    <a:pt x="824" y="353"/>
                    <a:pt x="816" y="338"/>
                    <a:pt x="798" y="349"/>
                  </a:cubicBezTo>
                  <a:cubicBezTo>
                    <a:pt x="781" y="360"/>
                    <a:pt x="750" y="360"/>
                    <a:pt x="733" y="327"/>
                  </a:cubicBezTo>
                  <a:cubicBezTo>
                    <a:pt x="715" y="293"/>
                    <a:pt x="724" y="264"/>
                    <a:pt x="685" y="301"/>
                  </a:cubicBezTo>
                  <a:cubicBezTo>
                    <a:pt x="645" y="338"/>
                    <a:pt x="658" y="367"/>
                    <a:pt x="610" y="371"/>
                  </a:cubicBezTo>
                  <a:cubicBezTo>
                    <a:pt x="562" y="375"/>
                    <a:pt x="545" y="390"/>
                    <a:pt x="523" y="412"/>
                  </a:cubicBezTo>
                  <a:cubicBezTo>
                    <a:pt x="501" y="434"/>
                    <a:pt x="436" y="423"/>
                    <a:pt x="436" y="460"/>
                  </a:cubicBezTo>
                  <a:cubicBezTo>
                    <a:pt x="436" y="497"/>
                    <a:pt x="414" y="538"/>
                    <a:pt x="379" y="516"/>
                  </a:cubicBezTo>
                  <a:cubicBezTo>
                    <a:pt x="344" y="493"/>
                    <a:pt x="313" y="479"/>
                    <a:pt x="287" y="482"/>
                  </a:cubicBezTo>
                  <a:cubicBezTo>
                    <a:pt x="261" y="486"/>
                    <a:pt x="230" y="441"/>
                    <a:pt x="195" y="445"/>
                  </a:cubicBezTo>
                  <a:cubicBezTo>
                    <a:pt x="160" y="449"/>
                    <a:pt x="156" y="464"/>
                    <a:pt x="139" y="486"/>
                  </a:cubicBezTo>
                  <a:cubicBezTo>
                    <a:pt x="121" y="508"/>
                    <a:pt x="112" y="527"/>
                    <a:pt x="69" y="527"/>
                  </a:cubicBezTo>
                  <a:cubicBezTo>
                    <a:pt x="49" y="527"/>
                    <a:pt x="30" y="523"/>
                    <a:pt x="18" y="516"/>
                  </a:cubicBezTo>
                  <a:cubicBezTo>
                    <a:pt x="7" y="530"/>
                    <a:pt x="0" y="548"/>
                    <a:pt x="9" y="567"/>
                  </a:cubicBezTo>
                  <a:cubicBezTo>
                    <a:pt x="28" y="612"/>
                    <a:pt x="50" y="622"/>
                    <a:pt x="56" y="601"/>
                  </a:cubicBezTo>
                  <a:cubicBezTo>
                    <a:pt x="63" y="580"/>
                    <a:pt x="56" y="579"/>
                    <a:pt x="81" y="580"/>
                  </a:cubicBezTo>
                  <a:cubicBezTo>
                    <a:pt x="105" y="581"/>
                    <a:pt x="159" y="570"/>
                    <a:pt x="166" y="597"/>
                  </a:cubicBezTo>
                  <a:cubicBezTo>
                    <a:pt x="172" y="623"/>
                    <a:pt x="177" y="633"/>
                    <a:pt x="186" y="645"/>
                  </a:cubicBezTo>
                  <a:cubicBezTo>
                    <a:pt x="194" y="658"/>
                    <a:pt x="238" y="697"/>
                    <a:pt x="263" y="673"/>
                  </a:cubicBezTo>
                  <a:cubicBezTo>
                    <a:pt x="287" y="649"/>
                    <a:pt x="289" y="640"/>
                    <a:pt x="305" y="658"/>
                  </a:cubicBezTo>
                  <a:cubicBezTo>
                    <a:pt x="321" y="676"/>
                    <a:pt x="326" y="688"/>
                    <a:pt x="354" y="683"/>
                  </a:cubicBezTo>
                  <a:cubicBezTo>
                    <a:pt x="382" y="677"/>
                    <a:pt x="395" y="645"/>
                    <a:pt x="418" y="675"/>
                  </a:cubicBezTo>
                  <a:cubicBezTo>
                    <a:pt x="441" y="704"/>
                    <a:pt x="451" y="718"/>
                    <a:pt x="453" y="750"/>
                  </a:cubicBezTo>
                  <a:cubicBezTo>
                    <a:pt x="454" y="782"/>
                    <a:pt x="456" y="804"/>
                    <a:pt x="430" y="815"/>
                  </a:cubicBezTo>
                  <a:cubicBezTo>
                    <a:pt x="403" y="826"/>
                    <a:pt x="358" y="797"/>
                    <a:pt x="344" y="825"/>
                  </a:cubicBezTo>
                  <a:cubicBezTo>
                    <a:pt x="335" y="845"/>
                    <a:pt x="306" y="866"/>
                    <a:pt x="284" y="891"/>
                  </a:cubicBezTo>
                  <a:cubicBezTo>
                    <a:pt x="310" y="908"/>
                    <a:pt x="331" y="902"/>
                    <a:pt x="361" y="938"/>
                  </a:cubicBezTo>
                  <a:cubicBezTo>
                    <a:pt x="392" y="975"/>
                    <a:pt x="405" y="949"/>
                    <a:pt x="427" y="931"/>
                  </a:cubicBezTo>
                  <a:cubicBezTo>
                    <a:pt x="449" y="912"/>
                    <a:pt x="466" y="938"/>
                    <a:pt x="488" y="957"/>
                  </a:cubicBezTo>
                  <a:cubicBezTo>
                    <a:pt x="510" y="975"/>
                    <a:pt x="527" y="975"/>
                    <a:pt x="545" y="957"/>
                  </a:cubicBezTo>
                  <a:cubicBezTo>
                    <a:pt x="562" y="938"/>
                    <a:pt x="593" y="953"/>
                    <a:pt x="619" y="964"/>
                  </a:cubicBezTo>
                  <a:cubicBezTo>
                    <a:pt x="645" y="975"/>
                    <a:pt x="619" y="1016"/>
                    <a:pt x="593" y="1038"/>
                  </a:cubicBezTo>
                  <a:cubicBezTo>
                    <a:pt x="567" y="1060"/>
                    <a:pt x="571" y="1075"/>
                    <a:pt x="588" y="1090"/>
                  </a:cubicBezTo>
                  <a:cubicBezTo>
                    <a:pt x="606" y="1105"/>
                    <a:pt x="610" y="1135"/>
                    <a:pt x="623" y="1153"/>
                  </a:cubicBezTo>
                  <a:cubicBezTo>
                    <a:pt x="637" y="1172"/>
                    <a:pt x="632" y="1190"/>
                    <a:pt x="654" y="1186"/>
                  </a:cubicBezTo>
                  <a:cubicBezTo>
                    <a:pt x="676" y="1183"/>
                    <a:pt x="698" y="1194"/>
                    <a:pt x="720" y="1220"/>
                  </a:cubicBezTo>
                  <a:cubicBezTo>
                    <a:pt x="741" y="1246"/>
                    <a:pt x="811" y="1257"/>
                    <a:pt x="842" y="1275"/>
                  </a:cubicBezTo>
                  <a:cubicBezTo>
                    <a:pt x="872" y="1294"/>
                    <a:pt x="907" y="1246"/>
                    <a:pt x="929" y="1253"/>
                  </a:cubicBezTo>
                  <a:cubicBezTo>
                    <a:pt x="939" y="1256"/>
                    <a:pt x="958" y="1273"/>
                    <a:pt x="976" y="1290"/>
                  </a:cubicBezTo>
                  <a:cubicBezTo>
                    <a:pt x="996" y="1262"/>
                    <a:pt x="1013" y="1264"/>
                    <a:pt x="1065" y="1264"/>
                  </a:cubicBezTo>
                  <a:cubicBezTo>
                    <a:pt x="1126" y="1264"/>
                    <a:pt x="1139" y="1275"/>
                    <a:pt x="1126" y="1238"/>
                  </a:cubicBezTo>
                  <a:cubicBezTo>
                    <a:pt x="1113" y="1201"/>
                    <a:pt x="1121" y="1168"/>
                    <a:pt x="1161" y="1220"/>
                  </a:cubicBezTo>
                  <a:cubicBezTo>
                    <a:pt x="1200" y="1272"/>
                    <a:pt x="1148" y="1249"/>
                    <a:pt x="1213" y="1253"/>
                  </a:cubicBezTo>
                  <a:cubicBezTo>
                    <a:pt x="1279" y="1257"/>
                    <a:pt x="1231" y="1290"/>
                    <a:pt x="1296" y="1294"/>
                  </a:cubicBezTo>
                  <a:cubicBezTo>
                    <a:pt x="1362" y="1298"/>
                    <a:pt x="1392" y="1279"/>
                    <a:pt x="1392" y="1264"/>
                  </a:cubicBezTo>
                  <a:cubicBezTo>
                    <a:pt x="1392" y="1249"/>
                    <a:pt x="1418" y="1216"/>
                    <a:pt x="1423" y="1249"/>
                  </a:cubicBezTo>
                  <a:cubicBezTo>
                    <a:pt x="1423" y="1253"/>
                    <a:pt x="1424" y="1256"/>
                    <a:pt x="1424" y="1259"/>
                  </a:cubicBezTo>
                  <a:cubicBezTo>
                    <a:pt x="1430" y="1247"/>
                    <a:pt x="1437" y="1235"/>
                    <a:pt x="1447" y="1231"/>
                  </a:cubicBezTo>
                  <a:cubicBezTo>
                    <a:pt x="1469" y="1222"/>
                    <a:pt x="1486" y="1214"/>
                    <a:pt x="1486" y="1194"/>
                  </a:cubicBezTo>
                  <a:cubicBezTo>
                    <a:pt x="1486" y="1173"/>
                    <a:pt x="1471" y="1164"/>
                    <a:pt x="1501" y="1164"/>
                  </a:cubicBezTo>
                  <a:cubicBezTo>
                    <a:pt x="1532" y="1164"/>
                    <a:pt x="1591" y="1177"/>
                    <a:pt x="1591" y="1135"/>
                  </a:cubicBezTo>
                  <a:cubicBezTo>
                    <a:pt x="1591" y="1092"/>
                    <a:pt x="1576" y="1062"/>
                    <a:pt x="1608" y="1079"/>
                  </a:cubicBezTo>
                  <a:cubicBezTo>
                    <a:pt x="1641" y="1096"/>
                    <a:pt x="1663" y="1090"/>
                    <a:pt x="1674" y="1066"/>
                  </a:cubicBezTo>
                  <a:cubicBezTo>
                    <a:pt x="1685" y="1042"/>
                    <a:pt x="1700" y="1042"/>
                    <a:pt x="1685" y="1020"/>
                  </a:cubicBezTo>
                  <a:cubicBezTo>
                    <a:pt x="1670" y="997"/>
                    <a:pt x="1672" y="979"/>
                    <a:pt x="1694" y="971"/>
                  </a:cubicBezTo>
                  <a:cubicBezTo>
                    <a:pt x="1715" y="964"/>
                    <a:pt x="1777" y="940"/>
                    <a:pt x="1801" y="910"/>
                  </a:cubicBezTo>
                  <a:cubicBezTo>
                    <a:pt x="1825" y="881"/>
                    <a:pt x="1851" y="870"/>
                    <a:pt x="1840" y="836"/>
                  </a:cubicBezTo>
                  <a:cubicBezTo>
                    <a:pt x="1829" y="803"/>
                    <a:pt x="1807" y="732"/>
                    <a:pt x="1862" y="681"/>
                  </a:cubicBezTo>
                  <a:cubicBezTo>
                    <a:pt x="1916" y="629"/>
                    <a:pt x="1936" y="640"/>
                    <a:pt x="1938" y="599"/>
                  </a:cubicBezTo>
                  <a:cubicBezTo>
                    <a:pt x="1940" y="558"/>
                    <a:pt x="1932" y="536"/>
                    <a:pt x="1954" y="523"/>
                  </a:cubicBezTo>
                  <a:cubicBezTo>
                    <a:pt x="1975" y="510"/>
                    <a:pt x="1978" y="504"/>
                    <a:pt x="1967" y="480"/>
                  </a:cubicBezTo>
                  <a:close/>
                </a:path>
              </a:pathLst>
            </a:custGeom>
            <a:grpFill/>
            <a:ln w="38100" cap="rnd" cmpd="sng">
              <a:solidFill>
                <a:schemeClr val="bg1"/>
              </a:solidFill>
              <a:prstDash val="solid"/>
              <a:round/>
              <a:headEnd/>
              <a:tailEnd/>
            </a:ln>
          </p:spPr>
          <p:txBody>
            <a:bodyPr/>
            <a:lstStyle/>
            <a:p>
              <a:pPr defTabSz="914217">
                <a:defRPr/>
              </a:pPr>
              <a:endParaRPr lang="en-US" sz="900" dirty="0">
                <a:latin typeface="+mj-lt"/>
              </a:endParaRPr>
            </a:p>
          </p:txBody>
        </p:sp>
        <p:sp>
          <p:nvSpPr>
            <p:cNvPr id="181" name="Freeform 17"/>
            <p:cNvSpPr>
              <a:spLocks/>
            </p:cNvSpPr>
            <p:nvPr/>
          </p:nvSpPr>
          <p:spPr bwMode="auto">
            <a:xfrm>
              <a:off x="3238" y="1805"/>
              <a:ext cx="590" cy="922"/>
            </a:xfrm>
            <a:custGeom>
              <a:avLst/>
              <a:gdLst>
                <a:gd name="T0" fmla="*/ 1149 w 1273"/>
                <a:gd name="T1" fmla="*/ 1405 h 1992"/>
                <a:gd name="T2" fmla="*/ 1053 w 1273"/>
                <a:gd name="T3" fmla="*/ 1201 h 1992"/>
                <a:gd name="T4" fmla="*/ 1105 w 1273"/>
                <a:gd name="T5" fmla="*/ 957 h 1992"/>
                <a:gd name="T6" fmla="*/ 1044 w 1273"/>
                <a:gd name="T7" fmla="*/ 727 h 1992"/>
                <a:gd name="T8" fmla="*/ 1088 w 1273"/>
                <a:gd name="T9" fmla="*/ 590 h 1992"/>
                <a:gd name="T10" fmla="*/ 1088 w 1273"/>
                <a:gd name="T11" fmla="*/ 486 h 1992"/>
                <a:gd name="T12" fmla="*/ 1094 w 1273"/>
                <a:gd name="T13" fmla="*/ 280 h 1992"/>
                <a:gd name="T14" fmla="*/ 1131 w 1273"/>
                <a:gd name="T15" fmla="*/ 132 h 1992"/>
                <a:gd name="T16" fmla="*/ 1098 w 1273"/>
                <a:gd name="T17" fmla="*/ 0 h 1992"/>
                <a:gd name="T18" fmla="*/ 996 w 1273"/>
                <a:gd name="T19" fmla="*/ 76 h 1992"/>
                <a:gd name="T20" fmla="*/ 900 w 1273"/>
                <a:gd name="T21" fmla="*/ 110 h 1992"/>
                <a:gd name="T22" fmla="*/ 834 w 1273"/>
                <a:gd name="T23" fmla="*/ 265 h 1992"/>
                <a:gd name="T24" fmla="*/ 699 w 1273"/>
                <a:gd name="T25" fmla="*/ 380 h 1992"/>
                <a:gd name="T26" fmla="*/ 629 w 1273"/>
                <a:gd name="T27" fmla="*/ 506 h 1992"/>
                <a:gd name="T28" fmla="*/ 476 w 1273"/>
                <a:gd name="T29" fmla="*/ 491 h 1992"/>
                <a:gd name="T30" fmla="*/ 377 w 1273"/>
                <a:gd name="T31" fmla="*/ 501 h 1992"/>
                <a:gd name="T32" fmla="*/ 314 w 1273"/>
                <a:gd name="T33" fmla="*/ 595 h 1992"/>
                <a:gd name="T34" fmla="*/ 327 w 1273"/>
                <a:gd name="T35" fmla="*/ 704 h 1992"/>
                <a:gd name="T36" fmla="*/ 500 w 1273"/>
                <a:gd name="T37" fmla="*/ 784 h 1992"/>
                <a:gd name="T38" fmla="*/ 664 w 1273"/>
                <a:gd name="T39" fmla="*/ 901 h 1992"/>
                <a:gd name="T40" fmla="*/ 642 w 1273"/>
                <a:gd name="T41" fmla="*/ 1038 h 1992"/>
                <a:gd name="T42" fmla="*/ 563 w 1273"/>
                <a:gd name="T43" fmla="*/ 1120 h 1992"/>
                <a:gd name="T44" fmla="*/ 509 w 1273"/>
                <a:gd name="T45" fmla="*/ 1127 h 1992"/>
                <a:gd name="T46" fmla="*/ 472 w 1273"/>
                <a:gd name="T47" fmla="*/ 1196 h 1992"/>
                <a:gd name="T48" fmla="*/ 356 w 1273"/>
                <a:gd name="T49" fmla="*/ 1225 h 1992"/>
                <a:gd name="T50" fmla="*/ 205 w 1273"/>
                <a:gd name="T51" fmla="*/ 1183 h 1992"/>
                <a:gd name="T52" fmla="*/ 175 w 1273"/>
                <a:gd name="T53" fmla="*/ 1277 h 1992"/>
                <a:gd name="T54" fmla="*/ 179 w 1273"/>
                <a:gd name="T55" fmla="*/ 1331 h 1992"/>
                <a:gd name="T56" fmla="*/ 212 w 1273"/>
                <a:gd name="T57" fmla="*/ 1416 h 1992"/>
                <a:gd name="T58" fmla="*/ 179 w 1273"/>
                <a:gd name="T59" fmla="*/ 1481 h 1992"/>
                <a:gd name="T60" fmla="*/ 201 w 1273"/>
                <a:gd name="T61" fmla="*/ 1540 h 1992"/>
                <a:gd name="T62" fmla="*/ 148 w 1273"/>
                <a:gd name="T63" fmla="*/ 1551 h 1992"/>
                <a:gd name="T64" fmla="*/ 76 w 1273"/>
                <a:gd name="T65" fmla="*/ 1564 h 1992"/>
                <a:gd name="T66" fmla="*/ 61 w 1273"/>
                <a:gd name="T67" fmla="*/ 1624 h 1992"/>
                <a:gd name="T68" fmla="*/ 61 w 1273"/>
                <a:gd name="T69" fmla="*/ 1698 h 1992"/>
                <a:gd name="T70" fmla="*/ 46 w 1273"/>
                <a:gd name="T71" fmla="*/ 1735 h 1992"/>
                <a:gd name="T72" fmla="*/ 214 w 1273"/>
                <a:gd name="T73" fmla="*/ 1789 h 1992"/>
                <a:gd name="T74" fmla="*/ 349 w 1273"/>
                <a:gd name="T75" fmla="*/ 1823 h 1992"/>
                <a:gd name="T76" fmla="*/ 438 w 1273"/>
                <a:gd name="T77" fmla="*/ 1834 h 1992"/>
                <a:gd name="T78" fmla="*/ 536 w 1273"/>
                <a:gd name="T79" fmla="*/ 1890 h 1992"/>
                <a:gd name="T80" fmla="*/ 677 w 1273"/>
                <a:gd name="T81" fmla="*/ 1876 h 1992"/>
                <a:gd name="T82" fmla="*/ 805 w 1273"/>
                <a:gd name="T83" fmla="*/ 1929 h 1992"/>
                <a:gd name="T84" fmla="*/ 939 w 1273"/>
                <a:gd name="T85" fmla="*/ 1959 h 1992"/>
                <a:gd name="T86" fmla="*/ 970 w 1273"/>
                <a:gd name="T87" fmla="*/ 1909 h 1992"/>
                <a:gd name="T88" fmla="*/ 930 w 1273"/>
                <a:gd name="T89" fmla="*/ 1816 h 1992"/>
                <a:gd name="T90" fmla="*/ 1059 w 1273"/>
                <a:gd name="T91" fmla="*/ 1752 h 1992"/>
                <a:gd name="T92" fmla="*/ 974 w 1273"/>
                <a:gd name="T93" fmla="*/ 1679 h 1992"/>
                <a:gd name="T94" fmla="*/ 913 w 1273"/>
                <a:gd name="T95" fmla="*/ 1626 h 1992"/>
                <a:gd name="T96" fmla="*/ 1048 w 1273"/>
                <a:gd name="T97" fmla="*/ 1603 h 1992"/>
                <a:gd name="T98" fmla="*/ 1168 w 1273"/>
                <a:gd name="T99" fmla="*/ 1607 h 1992"/>
                <a:gd name="T100" fmla="*/ 1256 w 1273"/>
                <a:gd name="T101" fmla="*/ 1527 h 19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273" h="1992">
                  <a:moveTo>
                    <a:pt x="1256" y="1527"/>
                  </a:moveTo>
                  <a:cubicBezTo>
                    <a:pt x="1238" y="1499"/>
                    <a:pt x="1164" y="1449"/>
                    <a:pt x="1149" y="1405"/>
                  </a:cubicBezTo>
                  <a:cubicBezTo>
                    <a:pt x="1133" y="1360"/>
                    <a:pt x="1118" y="1342"/>
                    <a:pt x="1092" y="1314"/>
                  </a:cubicBezTo>
                  <a:cubicBezTo>
                    <a:pt x="1066" y="1286"/>
                    <a:pt x="1055" y="1257"/>
                    <a:pt x="1053" y="1201"/>
                  </a:cubicBezTo>
                  <a:cubicBezTo>
                    <a:pt x="1050" y="1146"/>
                    <a:pt x="1066" y="1110"/>
                    <a:pt x="1081" y="1075"/>
                  </a:cubicBezTo>
                  <a:cubicBezTo>
                    <a:pt x="1096" y="1040"/>
                    <a:pt x="1131" y="1016"/>
                    <a:pt x="1105" y="957"/>
                  </a:cubicBezTo>
                  <a:cubicBezTo>
                    <a:pt x="1079" y="897"/>
                    <a:pt x="1063" y="888"/>
                    <a:pt x="1063" y="853"/>
                  </a:cubicBezTo>
                  <a:cubicBezTo>
                    <a:pt x="1063" y="818"/>
                    <a:pt x="1070" y="753"/>
                    <a:pt x="1044" y="727"/>
                  </a:cubicBezTo>
                  <a:cubicBezTo>
                    <a:pt x="1018" y="701"/>
                    <a:pt x="1033" y="664"/>
                    <a:pt x="1048" y="638"/>
                  </a:cubicBezTo>
                  <a:cubicBezTo>
                    <a:pt x="1063" y="612"/>
                    <a:pt x="1107" y="617"/>
                    <a:pt x="1088" y="590"/>
                  </a:cubicBezTo>
                  <a:cubicBezTo>
                    <a:pt x="1068" y="562"/>
                    <a:pt x="1066" y="556"/>
                    <a:pt x="1085" y="540"/>
                  </a:cubicBezTo>
                  <a:cubicBezTo>
                    <a:pt x="1105" y="523"/>
                    <a:pt x="1103" y="504"/>
                    <a:pt x="1088" y="486"/>
                  </a:cubicBezTo>
                  <a:cubicBezTo>
                    <a:pt x="1072" y="467"/>
                    <a:pt x="989" y="395"/>
                    <a:pt x="1029" y="360"/>
                  </a:cubicBezTo>
                  <a:cubicBezTo>
                    <a:pt x="1068" y="325"/>
                    <a:pt x="1092" y="328"/>
                    <a:pt x="1094" y="280"/>
                  </a:cubicBezTo>
                  <a:cubicBezTo>
                    <a:pt x="1096" y="232"/>
                    <a:pt x="1101" y="236"/>
                    <a:pt x="1107" y="199"/>
                  </a:cubicBezTo>
                  <a:cubicBezTo>
                    <a:pt x="1114" y="161"/>
                    <a:pt x="1116" y="148"/>
                    <a:pt x="1131" y="132"/>
                  </a:cubicBezTo>
                  <a:cubicBezTo>
                    <a:pt x="1146" y="115"/>
                    <a:pt x="1155" y="84"/>
                    <a:pt x="1140" y="65"/>
                  </a:cubicBezTo>
                  <a:cubicBezTo>
                    <a:pt x="1128" y="51"/>
                    <a:pt x="1107" y="25"/>
                    <a:pt x="1098" y="0"/>
                  </a:cubicBezTo>
                  <a:cubicBezTo>
                    <a:pt x="1092" y="1"/>
                    <a:pt x="1085" y="8"/>
                    <a:pt x="1074" y="24"/>
                  </a:cubicBezTo>
                  <a:cubicBezTo>
                    <a:pt x="1039" y="80"/>
                    <a:pt x="1018" y="91"/>
                    <a:pt x="996" y="76"/>
                  </a:cubicBezTo>
                  <a:cubicBezTo>
                    <a:pt x="974" y="61"/>
                    <a:pt x="917" y="21"/>
                    <a:pt x="917" y="47"/>
                  </a:cubicBezTo>
                  <a:cubicBezTo>
                    <a:pt x="917" y="73"/>
                    <a:pt x="926" y="87"/>
                    <a:pt x="900" y="110"/>
                  </a:cubicBezTo>
                  <a:cubicBezTo>
                    <a:pt x="873" y="132"/>
                    <a:pt x="839" y="136"/>
                    <a:pt x="843" y="173"/>
                  </a:cubicBezTo>
                  <a:cubicBezTo>
                    <a:pt x="847" y="210"/>
                    <a:pt x="904" y="258"/>
                    <a:pt x="834" y="265"/>
                  </a:cubicBezTo>
                  <a:cubicBezTo>
                    <a:pt x="764" y="273"/>
                    <a:pt x="777" y="273"/>
                    <a:pt x="764" y="302"/>
                  </a:cubicBezTo>
                  <a:cubicBezTo>
                    <a:pt x="751" y="332"/>
                    <a:pt x="716" y="354"/>
                    <a:pt x="699" y="380"/>
                  </a:cubicBezTo>
                  <a:cubicBezTo>
                    <a:pt x="681" y="406"/>
                    <a:pt x="651" y="417"/>
                    <a:pt x="651" y="454"/>
                  </a:cubicBezTo>
                  <a:cubicBezTo>
                    <a:pt x="651" y="491"/>
                    <a:pt x="659" y="506"/>
                    <a:pt x="629" y="506"/>
                  </a:cubicBezTo>
                  <a:cubicBezTo>
                    <a:pt x="598" y="506"/>
                    <a:pt x="576" y="554"/>
                    <a:pt x="550" y="528"/>
                  </a:cubicBezTo>
                  <a:cubicBezTo>
                    <a:pt x="524" y="502"/>
                    <a:pt x="493" y="469"/>
                    <a:pt x="476" y="491"/>
                  </a:cubicBezTo>
                  <a:cubicBezTo>
                    <a:pt x="458" y="514"/>
                    <a:pt x="410" y="502"/>
                    <a:pt x="384" y="502"/>
                  </a:cubicBezTo>
                  <a:cubicBezTo>
                    <a:pt x="381" y="502"/>
                    <a:pt x="379" y="502"/>
                    <a:pt x="377" y="501"/>
                  </a:cubicBezTo>
                  <a:cubicBezTo>
                    <a:pt x="364" y="519"/>
                    <a:pt x="352" y="532"/>
                    <a:pt x="334" y="545"/>
                  </a:cubicBezTo>
                  <a:cubicBezTo>
                    <a:pt x="310" y="562"/>
                    <a:pt x="323" y="573"/>
                    <a:pt x="314" y="595"/>
                  </a:cubicBezTo>
                  <a:cubicBezTo>
                    <a:pt x="306" y="617"/>
                    <a:pt x="306" y="623"/>
                    <a:pt x="323" y="645"/>
                  </a:cubicBezTo>
                  <a:cubicBezTo>
                    <a:pt x="341" y="667"/>
                    <a:pt x="319" y="679"/>
                    <a:pt x="327" y="704"/>
                  </a:cubicBezTo>
                  <a:cubicBezTo>
                    <a:pt x="336" y="730"/>
                    <a:pt x="391" y="740"/>
                    <a:pt x="430" y="747"/>
                  </a:cubicBezTo>
                  <a:cubicBezTo>
                    <a:pt x="469" y="754"/>
                    <a:pt x="472" y="760"/>
                    <a:pt x="500" y="784"/>
                  </a:cubicBezTo>
                  <a:cubicBezTo>
                    <a:pt x="528" y="808"/>
                    <a:pt x="592" y="814"/>
                    <a:pt x="631" y="825"/>
                  </a:cubicBezTo>
                  <a:cubicBezTo>
                    <a:pt x="670" y="836"/>
                    <a:pt x="648" y="868"/>
                    <a:pt x="664" y="901"/>
                  </a:cubicBezTo>
                  <a:cubicBezTo>
                    <a:pt x="679" y="934"/>
                    <a:pt x="646" y="938"/>
                    <a:pt x="624" y="966"/>
                  </a:cubicBezTo>
                  <a:cubicBezTo>
                    <a:pt x="603" y="994"/>
                    <a:pt x="622" y="1016"/>
                    <a:pt x="642" y="1038"/>
                  </a:cubicBezTo>
                  <a:cubicBezTo>
                    <a:pt x="662" y="1060"/>
                    <a:pt x="668" y="1070"/>
                    <a:pt x="662" y="1095"/>
                  </a:cubicBezTo>
                  <a:cubicBezTo>
                    <a:pt x="655" y="1121"/>
                    <a:pt x="590" y="1123"/>
                    <a:pt x="563" y="1120"/>
                  </a:cubicBezTo>
                  <a:cubicBezTo>
                    <a:pt x="537" y="1116"/>
                    <a:pt x="544" y="1114"/>
                    <a:pt x="537" y="1127"/>
                  </a:cubicBezTo>
                  <a:cubicBezTo>
                    <a:pt x="531" y="1140"/>
                    <a:pt x="526" y="1138"/>
                    <a:pt x="509" y="1127"/>
                  </a:cubicBezTo>
                  <a:cubicBezTo>
                    <a:pt x="491" y="1116"/>
                    <a:pt x="489" y="1129"/>
                    <a:pt x="461" y="1136"/>
                  </a:cubicBezTo>
                  <a:cubicBezTo>
                    <a:pt x="432" y="1144"/>
                    <a:pt x="472" y="1162"/>
                    <a:pt x="472" y="1196"/>
                  </a:cubicBezTo>
                  <a:cubicBezTo>
                    <a:pt x="472" y="1229"/>
                    <a:pt x="445" y="1209"/>
                    <a:pt x="419" y="1209"/>
                  </a:cubicBezTo>
                  <a:cubicBezTo>
                    <a:pt x="393" y="1209"/>
                    <a:pt x="389" y="1222"/>
                    <a:pt x="356" y="1225"/>
                  </a:cubicBezTo>
                  <a:cubicBezTo>
                    <a:pt x="323" y="1229"/>
                    <a:pt x="297" y="1207"/>
                    <a:pt x="288" y="1188"/>
                  </a:cubicBezTo>
                  <a:cubicBezTo>
                    <a:pt x="279" y="1170"/>
                    <a:pt x="249" y="1179"/>
                    <a:pt x="205" y="1183"/>
                  </a:cubicBezTo>
                  <a:cubicBezTo>
                    <a:pt x="161" y="1186"/>
                    <a:pt x="172" y="1222"/>
                    <a:pt x="183" y="1238"/>
                  </a:cubicBezTo>
                  <a:cubicBezTo>
                    <a:pt x="194" y="1255"/>
                    <a:pt x="192" y="1270"/>
                    <a:pt x="175" y="1277"/>
                  </a:cubicBezTo>
                  <a:cubicBezTo>
                    <a:pt x="157" y="1285"/>
                    <a:pt x="144" y="1305"/>
                    <a:pt x="142" y="1320"/>
                  </a:cubicBezTo>
                  <a:cubicBezTo>
                    <a:pt x="140" y="1335"/>
                    <a:pt x="159" y="1335"/>
                    <a:pt x="179" y="1331"/>
                  </a:cubicBezTo>
                  <a:cubicBezTo>
                    <a:pt x="199" y="1327"/>
                    <a:pt x="207" y="1348"/>
                    <a:pt x="223" y="1362"/>
                  </a:cubicBezTo>
                  <a:cubicBezTo>
                    <a:pt x="238" y="1377"/>
                    <a:pt x="210" y="1394"/>
                    <a:pt x="212" y="1416"/>
                  </a:cubicBezTo>
                  <a:cubicBezTo>
                    <a:pt x="214" y="1438"/>
                    <a:pt x="199" y="1438"/>
                    <a:pt x="188" y="1455"/>
                  </a:cubicBezTo>
                  <a:cubicBezTo>
                    <a:pt x="177" y="1472"/>
                    <a:pt x="168" y="1474"/>
                    <a:pt x="179" y="1481"/>
                  </a:cubicBezTo>
                  <a:cubicBezTo>
                    <a:pt x="190" y="1488"/>
                    <a:pt x="199" y="1498"/>
                    <a:pt x="181" y="1514"/>
                  </a:cubicBezTo>
                  <a:cubicBezTo>
                    <a:pt x="164" y="1531"/>
                    <a:pt x="181" y="1525"/>
                    <a:pt x="201" y="1540"/>
                  </a:cubicBezTo>
                  <a:cubicBezTo>
                    <a:pt x="220" y="1555"/>
                    <a:pt x="214" y="1570"/>
                    <a:pt x="185" y="1572"/>
                  </a:cubicBezTo>
                  <a:cubicBezTo>
                    <a:pt x="157" y="1574"/>
                    <a:pt x="161" y="1562"/>
                    <a:pt x="148" y="1551"/>
                  </a:cubicBezTo>
                  <a:cubicBezTo>
                    <a:pt x="135" y="1540"/>
                    <a:pt x="129" y="1555"/>
                    <a:pt x="124" y="1568"/>
                  </a:cubicBezTo>
                  <a:cubicBezTo>
                    <a:pt x="120" y="1581"/>
                    <a:pt x="92" y="1568"/>
                    <a:pt x="76" y="1564"/>
                  </a:cubicBezTo>
                  <a:cubicBezTo>
                    <a:pt x="61" y="1561"/>
                    <a:pt x="48" y="1579"/>
                    <a:pt x="24" y="1592"/>
                  </a:cubicBezTo>
                  <a:cubicBezTo>
                    <a:pt x="0" y="1605"/>
                    <a:pt x="37" y="1616"/>
                    <a:pt x="61" y="1624"/>
                  </a:cubicBezTo>
                  <a:cubicBezTo>
                    <a:pt x="85" y="1631"/>
                    <a:pt x="83" y="1638"/>
                    <a:pt x="68" y="1655"/>
                  </a:cubicBezTo>
                  <a:cubicBezTo>
                    <a:pt x="52" y="1672"/>
                    <a:pt x="83" y="1685"/>
                    <a:pt x="61" y="1698"/>
                  </a:cubicBezTo>
                  <a:cubicBezTo>
                    <a:pt x="49" y="1705"/>
                    <a:pt x="34" y="1721"/>
                    <a:pt x="24" y="1734"/>
                  </a:cubicBezTo>
                  <a:cubicBezTo>
                    <a:pt x="32" y="1734"/>
                    <a:pt x="39" y="1735"/>
                    <a:pt x="46" y="1735"/>
                  </a:cubicBezTo>
                  <a:cubicBezTo>
                    <a:pt x="78" y="1735"/>
                    <a:pt x="81" y="1768"/>
                    <a:pt x="109" y="1800"/>
                  </a:cubicBezTo>
                  <a:cubicBezTo>
                    <a:pt x="137" y="1831"/>
                    <a:pt x="179" y="1807"/>
                    <a:pt x="214" y="1789"/>
                  </a:cubicBezTo>
                  <a:cubicBezTo>
                    <a:pt x="249" y="1770"/>
                    <a:pt x="271" y="1778"/>
                    <a:pt x="313" y="1776"/>
                  </a:cubicBezTo>
                  <a:cubicBezTo>
                    <a:pt x="356" y="1773"/>
                    <a:pt x="333" y="1803"/>
                    <a:pt x="349" y="1823"/>
                  </a:cubicBezTo>
                  <a:cubicBezTo>
                    <a:pt x="366" y="1842"/>
                    <a:pt x="382" y="1831"/>
                    <a:pt x="402" y="1823"/>
                  </a:cubicBezTo>
                  <a:cubicBezTo>
                    <a:pt x="421" y="1815"/>
                    <a:pt x="428" y="1817"/>
                    <a:pt x="438" y="1834"/>
                  </a:cubicBezTo>
                  <a:cubicBezTo>
                    <a:pt x="448" y="1851"/>
                    <a:pt x="457" y="1851"/>
                    <a:pt x="474" y="1845"/>
                  </a:cubicBezTo>
                  <a:cubicBezTo>
                    <a:pt x="490" y="1840"/>
                    <a:pt x="510" y="1867"/>
                    <a:pt x="536" y="1890"/>
                  </a:cubicBezTo>
                  <a:cubicBezTo>
                    <a:pt x="562" y="1912"/>
                    <a:pt x="585" y="1895"/>
                    <a:pt x="611" y="1876"/>
                  </a:cubicBezTo>
                  <a:cubicBezTo>
                    <a:pt x="638" y="1856"/>
                    <a:pt x="654" y="1876"/>
                    <a:pt x="677" y="1876"/>
                  </a:cubicBezTo>
                  <a:cubicBezTo>
                    <a:pt x="700" y="1876"/>
                    <a:pt x="723" y="1895"/>
                    <a:pt x="739" y="1912"/>
                  </a:cubicBezTo>
                  <a:cubicBezTo>
                    <a:pt x="756" y="1929"/>
                    <a:pt x="769" y="1931"/>
                    <a:pt x="805" y="1929"/>
                  </a:cubicBezTo>
                  <a:cubicBezTo>
                    <a:pt x="841" y="1926"/>
                    <a:pt x="828" y="1937"/>
                    <a:pt x="857" y="1965"/>
                  </a:cubicBezTo>
                  <a:cubicBezTo>
                    <a:pt x="887" y="1992"/>
                    <a:pt x="903" y="1976"/>
                    <a:pt x="939" y="1959"/>
                  </a:cubicBezTo>
                  <a:cubicBezTo>
                    <a:pt x="947" y="1955"/>
                    <a:pt x="955" y="1954"/>
                    <a:pt x="963" y="1952"/>
                  </a:cubicBezTo>
                  <a:cubicBezTo>
                    <a:pt x="968" y="1936"/>
                    <a:pt x="973" y="1918"/>
                    <a:pt x="970" y="1909"/>
                  </a:cubicBezTo>
                  <a:cubicBezTo>
                    <a:pt x="963" y="1891"/>
                    <a:pt x="948" y="1874"/>
                    <a:pt x="928" y="1859"/>
                  </a:cubicBezTo>
                  <a:cubicBezTo>
                    <a:pt x="908" y="1844"/>
                    <a:pt x="915" y="1837"/>
                    <a:pt x="930" y="1816"/>
                  </a:cubicBezTo>
                  <a:cubicBezTo>
                    <a:pt x="946" y="1796"/>
                    <a:pt x="943" y="1768"/>
                    <a:pt x="978" y="1770"/>
                  </a:cubicBezTo>
                  <a:cubicBezTo>
                    <a:pt x="1013" y="1772"/>
                    <a:pt x="1057" y="1774"/>
                    <a:pt x="1059" y="1752"/>
                  </a:cubicBezTo>
                  <a:cubicBezTo>
                    <a:pt x="1061" y="1729"/>
                    <a:pt x="1074" y="1696"/>
                    <a:pt x="1044" y="1694"/>
                  </a:cubicBezTo>
                  <a:cubicBezTo>
                    <a:pt x="1013" y="1692"/>
                    <a:pt x="972" y="1698"/>
                    <a:pt x="974" y="1679"/>
                  </a:cubicBezTo>
                  <a:cubicBezTo>
                    <a:pt x="976" y="1661"/>
                    <a:pt x="978" y="1644"/>
                    <a:pt x="952" y="1644"/>
                  </a:cubicBezTo>
                  <a:cubicBezTo>
                    <a:pt x="926" y="1644"/>
                    <a:pt x="913" y="1637"/>
                    <a:pt x="913" y="1626"/>
                  </a:cubicBezTo>
                  <a:cubicBezTo>
                    <a:pt x="913" y="1614"/>
                    <a:pt x="904" y="1592"/>
                    <a:pt x="965" y="1600"/>
                  </a:cubicBezTo>
                  <a:cubicBezTo>
                    <a:pt x="1026" y="1607"/>
                    <a:pt x="1042" y="1587"/>
                    <a:pt x="1048" y="1603"/>
                  </a:cubicBezTo>
                  <a:cubicBezTo>
                    <a:pt x="1055" y="1620"/>
                    <a:pt x="1059" y="1620"/>
                    <a:pt x="1092" y="1620"/>
                  </a:cubicBezTo>
                  <a:cubicBezTo>
                    <a:pt x="1125" y="1620"/>
                    <a:pt x="1127" y="1588"/>
                    <a:pt x="1168" y="1607"/>
                  </a:cubicBezTo>
                  <a:cubicBezTo>
                    <a:pt x="1210" y="1626"/>
                    <a:pt x="1210" y="1614"/>
                    <a:pt x="1232" y="1592"/>
                  </a:cubicBezTo>
                  <a:cubicBezTo>
                    <a:pt x="1254" y="1570"/>
                    <a:pt x="1273" y="1555"/>
                    <a:pt x="1256" y="1527"/>
                  </a:cubicBezTo>
                  <a:close/>
                </a:path>
              </a:pathLst>
            </a:custGeom>
            <a:grpFill/>
            <a:ln w="38100" cap="rnd" cmpd="sng">
              <a:solidFill>
                <a:schemeClr val="bg1"/>
              </a:solidFill>
              <a:prstDash val="solid"/>
              <a:round/>
              <a:headEnd/>
              <a:tailEnd/>
            </a:ln>
          </p:spPr>
          <p:txBody>
            <a:bodyPr/>
            <a:lstStyle/>
            <a:p>
              <a:pPr defTabSz="914217">
                <a:defRPr/>
              </a:pPr>
              <a:endParaRPr lang="en-US" sz="900" dirty="0">
                <a:latin typeface="+mj-lt"/>
              </a:endParaRPr>
            </a:p>
          </p:txBody>
        </p:sp>
        <p:sp>
          <p:nvSpPr>
            <p:cNvPr id="188" name="Freeform 18"/>
            <p:cNvSpPr>
              <a:spLocks/>
            </p:cNvSpPr>
            <p:nvPr/>
          </p:nvSpPr>
          <p:spPr bwMode="auto">
            <a:xfrm>
              <a:off x="3030" y="3028"/>
              <a:ext cx="700" cy="551"/>
            </a:xfrm>
            <a:custGeom>
              <a:avLst/>
              <a:gdLst>
                <a:gd name="T0" fmla="*/ 1227 w 1511"/>
                <a:gd name="T1" fmla="*/ 158 h 1190"/>
                <a:gd name="T2" fmla="*/ 1173 w 1511"/>
                <a:gd name="T3" fmla="*/ 104 h 1190"/>
                <a:gd name="T4" fmla="*/ 1123 w 1511"/>
                <a:gd name="T5" fmla="*/ 32 h 1190"/>
                <a:gd name="T6" fmla="*/ 1024 w 1511"/>
                <a:gd name="T7" fmla="*/ 35 h 1190"/>
                <a:gd name="T8" fmla="*/ 943 w 1511"/>
                <a:gd name="T9" fmla="*/ 43 h 1190"/>
                <a:gd name="T10" fmla="*/ 880 w 1511"/>
                <a:gd name="T11" fmla="*/ 89 h 1190"/>
                <a:gd name="T12" fmla="*/ 756 w 1511"/>
                <a:gd name="T13" fmla="*/ 180 h 1190"/>
                <a:gd name="T14" fmla="*/ 592 w 1511"/>
                <a:gd name="T15" fmla="*/ 139 h 1190"/>
                <a:gd name="T16" fmla="*/ 500 w 1511"/>
                <a:gd name="T17" fmla="*/ 191 h 1190"/>
                <a:gd name="T18" fmla="*/ 620 w 1511"/>
                <a:gd name="T19" fmla="*/ 287 h 1190"/>
                <a:gd name="T20" fmla="*/ 675 w 1511"/>
                <a:gd name="T21" fmla="*/ 361 h 1190"/>
                <a:gd name="T22" fmla="*/ 572 w 1511"/>
                <a:gd name="T23" fmla="*/ 389 h 1190"/>
                <a:gd name="T24" fmla="*/ 469 w 1511"/>
                <a:gd name="T25" fmla="*/ 393 h 1190"/>
                <a:gd name="T26" fmla="*/ 419 w 1511"/>
                <a:gd name="T27" fmla="*/ 398 h 1190"/>
                <a:gd name="T28" fmla="*/ 293 w 1511"/>
                <a:gd name="T29" fmla="*/ 504 h 1190"/>
                <a:gd name="T30" fmla="*/ 144 w 1511"/>
                <a:gd name="T31" fmla="*/ 523 h 1190"/>
                <a:gd name="T32" fmla="*/ 35 w 1511"/>
                <a:gd name="T33" fmla="*/ 549 h 1190"/>
                <a:gd name="T34" fmla="*/ 30 w 1511"/>
                <a:gd name="T35" fmla="*/ 630 h 1190"/>
                <a:gd name="T36" fmla="*/ 113 w 1511"/>
                <a:gd name="T37" fmla="*/ 704 h 1190"/>
                <a:gd name="T38" fmla="*/ 210 w 1511"/>
                <a:gd name="T39" fmla="*/ 678 h 1190"/>
                <a:gd name="T40" fmla="*/ 258 w 1511"/>
                <a:gd name="T41" fmla="*/ 790 h 1190"/>
                <a:gd name="T42" fmla="*/ 201 w 1511"/>
                <a:gd name="T43" fmla="*/ 953 h 1190"/>
                <a:gd name="T44" fmla="*/ 258 w 1511"/>
                <a:gd name="T45" fmla="*/ 1127 h 1190"/>
                <a:gd name="T46" fmla="*/ 376 w 1511"/>
                <a:gd name="T47" fmla="*/ 1138 h 1190"/>
                <a:gd name="T48" fmla="*/ 524 w 1511"/>
                <a:gd name="T49" fmla="*/ 1134 h 1190"/>
                <a:gd name="T50" fmla="*/ 673 w 1511"/>
                <a:gd name="T51" fmla="*/ 1112 h 1190"/>
                <a:gd name="T52" fmla="*/ 847 w 1511"/>
                <a:gd name="T53" fmla="*/ 1023 h 1190"/>
                <a:gd name="T54" fmla="*/ 970 w 1511"/>
                <a:gd name="T55" fmla="*/ 979 h 1190"/>
                <a:gd name="T56" fmla="*/ 1088 w 1511"/>
                <a:gd name="T57" fmla="*/ 1030 h 1190"/>
                <a:gd name="T58" fmla="*/ 1171 w 1511"/>
                <a:gd name="T59" fmla="*/ 956 h 1190"/>
                <a:gd name="T60" fmla="*/ 1302 w 1511"/>
                <a:gd name="T61" fmla="*/ 927 h 1190"/>
                <a:gd name="T62" fmla="*/ 1372 w 1511"/>
                <a:gd name="T63" fmla="*/ 860 h 1190"/>
                <a:gd name="T64" fmla="*/ 1489 w 1511"/>
                <a:gd name="T65" fmla="*/ 819 h 1190"/>
                <a:gd name="T66" fmla="*/ 1468 w 1511"/>
                <a:gd name="T67" fmla="*/ 671 h 1190"/>
                <a:gd name="T68" fmla="*/ 1472 w 1511"/>
                <a:gd name="T69" fmla="*/ 593 h 1190"/>
                <a:gd name="T70" fmla="*/ 1393 w 1511"/>
                <a:gd name="T71" fmla="*/ 512 h 1190"/>
                <a:gd name="T72" fmla="*/ 1341 w 1511"/>
                <a:gd name="T73" fmla="*/ 486 h 1190"/>
                <a:gd name="T74" fmla="*/ 1437 w 1511"/>
                <a:gd name="T75" fmla="*/ 345 h 1190"/>
                <a:gd name="T76" fmla="*/ 1402 w 1511"/>
                <a:gd name="T77" fmla="*/ 200 h 1190"/>
                <a:gd name="T78" fmla="*/ 1352 w 1511"/>
                <a:gd name="T79" fmla="*/ 222 h 1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511" h="1190">
                  <a:moveTo>
                    <a:pt x="1275" y="219"/>
                  </a:moveTo>
                  <a:cubicBezTo>
                    <a:pt x="1234" y="202"/>
                    <a:pt x="1240" y="182"/>
                    <a:pt x="1227" y="158"/>
                  </a:cubicBezTo>
                  <a:cubicBezTo>
                    <a:pt x="1214" y="134"/>
                    <a:pt x="1195" y="132"/>
                    <a:pt x="1171" y="128"/>
                  </a:cubicBezTo>
                  <a:cubicBezTo>
                    <a:pt x="1147" y="124"/>
                    <a:pt x="1162" y="121"/>
                    <a:pt x="1173" y="104"/>
                  </a:cubicBezTo>
                  <a:cubicBezTo>
                    <a:pt x="1184" y="87"/>
                    <a:pt x="1160" y="80"/>
                    <a:pt x="1160" y="65"/>
                  </a:cubicBezTo>
                  <a:cubicBezTo>
                    <a:pt x="1160" y="50"/>
                    <a:pt x="1151" y="33"/>
                    <a:pt x="1123" y="32"/>
                  </a:cubicBezTo>
                  <a:cubicBezTo>
                    <a:pt x="1094" y="30"/>
                    <a:pt x="1083" y="33"/>
                    <a:pt x="1066" y="54"/>
                  </a:cubicBezTo>
                  <a:cubicBezTo>
                    <a:pt x="1048" y="74"/>
                    <a:pt x="1029" y="54"/>
                    <a:pt x="1024" y="35"/>
                  </a:cubicBezTo>
                  <a:cubicBezTo>
                    <a:pt x="1020" y="17"/>
                    <a:pt x="991" y="11"/>
                    <a:pt x="965" y="6"/>
                  </a:cubicBezTo>
                  <a:cubicBezTo>
                    <a:pt x="939" y="0"/>
                    <a:pt x="924" y="24"/>
                    <a:pt x="943" y="43"/>
                  </a:cubicBezTo>
                  <a:cubicBezTo>
                    <a:pt x="963" y="61"/>
                    <a:pt x="954" y="76"/>
                    <a:pt x="941" y="95"/>
                  </a:cubicBezTo>
                  <a:cubicBezTo>
                    <a:pt x="928" y="113"/>
                    <a:pt x="913" y="115"/>
                    <a:pt x="880" y="89"/>
                  </a:cubicBezTo>
                  <a:cubicBezTo>
                    <a:pt x="847" y="63"/>
                    <a:pt x="823" y="113"/>
                    <a:pt x="784" y="119"/>
                  </a:cubicBezTo>
                  <a:cubicBezTo>
                    <a:pt x="745" y="124"/>
                    <a:pt x="784" y="156"/>
                    <a:pt x="756" y="180"/>
                  </a:cubicBezTo>
                  <a:cubicBezTo>
                    <a:pt x="727" y="204"/>
                    <a:pt x="688" y="191"/>
                    <a:pt x="657" y="187"/>
                  </a:cubicBezTo>
                  <a:cubicBezTo>
                    <a:pt x="627" y="184"/>
                    <a:pt x="620" y="161"/>
                    <a:pt x="592" y="139"/>
                  </a:cubicBezTo>
                  <a:cubicBezTo>
                    <a:pt x="563" y="117"/>
                    <a:pt x="570" y="146"/>
                    <a:pt x="555" y="163"/>
                  </a:cubicBezTo>
                  <a:cubicBezTo>
                    <a:pt x="539" y="180"/>
                    <a:pt x="518" y="176"/>
                    <a:pt x="500" y="191"/>
                  </a:cubicBezTo>
                  <a:cubicBezTo>
                    <a:pt x="483" y="206"/>
                    <a:pt x="504" y="235"/>
                    <a:pt x="531" y="254"/>
                  </a:cubicBezTo>
                  <a:cubicBezTo>
                    <a:pt x="557" y="272"/>
                    <a:pt x="579" y="287"/>
                    <a:pt x="620" y="287"/>
                  </a:cubicBezTo>
                  <a:cubicBezTo>
                    <a:pt x="662" y="287"/>
                    <a:pt x="642" y="300"/>
                    <a:pt x="644" y="317"/>
                  </a:cubicBezTo>
                  <a:cubicBezTo>
                    <a:pt x="646" y="334"/>
                    <a:pt x="660" y="341"/>
                    <a:pt x="675" y="361"/>
                  </a:cubicBezTo>
                  <a:cubicBezTo>
                    <a:pt x="690" y="382"/>
                    <a:pt x="662" y="384"/>
                    <a:pt x="635" y="382"/>
                  </a:cubicBezTo>
                  <a:cubicBezTo>
                    <a:pt x="609" y="380"/>
                    <a:pt x="596" y="389"/>
                    <a:pt x="572" y="389"/>
                  </a:cubicBezTo>
                  <a:cubicBezTo>
                    <a:pt x="548" y="389"/>
                    <a:pt x="548" y="399"/>
                    <a:pt x="522" y="410"/>
                  </a:cubicBezTo>
                  <a:cubicBezTo>
                    <a:pt x="496" y="421"/>
                    <a:pt x="483" y="408"/>
                    <a:pt x="469" y="393"/>
                  </a:cubicBezTo>
                  <a:cubicBezTo>
                    <a:pt x="456" y="378"/>
                    <a:pt x="450" y="387"/>
                    <a:pt x="437" y="399"/>
                  </a:cubicBezTo>
                  <a:cubicBezTo>
                    <a:pt x="433" y="402"/>
                    <a:pt x="426" y="401"/>
                    <a:pt x="419" y="398"/>
                  </a:cubicBezTo>
                  <a:cubicBezTo>
                    <a:pt x="414" y="430"/>
                    <a:pt x="409" y="486"/>
                    <a:pt x="384" y="489"/>
                  </a:cubicBezTo>
                  <a:cubicBezTo>
                    <a:pt x="358" y="493"/>
                    <a:pt x="341" y="497"/>
                    <a:pt x="293" y="504"/>
                  </a:cubicBezTo>
                  <a:cubicBezTo>
                    <a:pt x="245" y="512"/>
                    <a:pt x="240" y="508"/>
                    <a:pt x="175" y="493"/>
                  </a:cubicBezTo>
                  <a:cubicBezTo>
                    <a:pt x="109" y="478"/>
                    <a:pt x="175" y="493"/>
                    <a:pt x="144" y="523"/>
                  </a:cubicBezTo>
                  <a:cubicBezTo>
                    <a:pt x="113" y="552"/>
                    <a:pt x="113" y="526"/>
                    <a:pt x="96" y="493"/>
                  </a:cubicBezTo>
                  <a:cubicBezTo>
                    <a:pt x="79" y="460"/>
                    <a:pt x="70" y="504"/>
                    <a:pt x="35" y="549"/>
                  </a:cubicBezTo>
                  <a:cubicBezTo>
                    <a:pt x="0" y="593"/>
                    <a:pt x="9" y="571"/>
                    <a:pt x="35" y="593"/>
                  </a:cubicBezTo>
                  <a:cubicBezTo>
                    <a:pt x="61" y="615"/>
                    <a:pt x="52" y="619"/>
                    <a:pt x="30" y="630"/>
                  </a:cubicBezTo>
                  <a:cubicBezTo>
                    <a:pt x="9" y="641"/>
                    <a:pt x="26" y="686"/>
                    <a:pt x="52" y="704"/>
                  </a:cubicBezTo>
                  <a:cubicBezTo>
                    <a:pt x="79" y="723"/>
                    <a:pt x="113" y="727"/>
                    <a:pt x="113" y="704"/>
                  </a:cubicBezTo>
                  <a:cubicBezTo>
                    <a:pt x="113" y="682"/>
                    <a:pt x="140" y="689"/>
                    <a:pt x="153" y="701"/>
                  </a:cubicBezTo>
                  <a:cubicBezTo>
                    <a:pt x="166" y="712"/>
                    <a:pt x="183" y="675"/>
                    <a:pt x="210" y="678"/>
                  </a:cubicBezTo>
                  <a:cubicBezTo>
                    <a:pt x="236" y="682"/>
                    <a:pt x="240" y="708"/>
                    <a:pt x="258" y="723"/>
                  </a:cubicBezTo>
                  <a:cubicBezTo>
                    <a:pt x="275" y="738"/>
                    <a:pt x="275" y="767"/>
                    <a:pt x="258" y="790"/>
                  </a:cubicBezTo>
                  <a:cubicBezTo>
                    <a:pt x="240" y="812"/>
                    <a:pt x="236" y="812"/>
                    <a:pt x="201" y="856"/>
                  </a:cubicBezTo>
                  <a:cubicBezTo>
                    <a:pt x="166" y="901"/>
                    <a:pt x="201" y="927"/>
                    <a:pt x="201" y="953"/>
                  </a:cubicBezTo>
                  <a:cubicBezTo>
                    <a:pt x="201" y="979"/>
                    <a:pt x="258" y="1005"/>
                    <a:pt x="284" y="1027"/>
                  </a:cubicBezTo>
                  <a:cubicBezTo>
                    <a:pt x="310" y="1049"/>
                    <a:pt x="297" y="1093"/>
                    <a:pt x="258" y="1127"/>
                  </a:cubicBezTo>
                  <a:cubicBezTo>
                    <a:pt x="218" y="1160"/>
                    <a:pt x="262" y="1179"/>
                    <a:pt x="306" y="1179"/>
                  </a:cubicBezTo>
                  <a:cubicBezTo>
                    <a:pt x="349" y="1179"/>
                    <a:pt x="358" y="1160"/>
                    <a:pt x="376" y="1138"/>
                  </a:cubicBezTo>
                  <a:cubicBezTo>
                    <a:pt x="393" y="1116"/>
                    <a:pt x="397" y="1101"/>
                    <a:pt x="432" y="1097"/>
                  </a:cubicBezTo>
                  <a:cubicBezTo>
                    <a:pt x="467" y="1093"/>
                    <a:pt x="498" y="1138"/>
                    <a:pt x="524" y="1134"/>
                  </a:cubicBezTo>
                  <a:cubicBezTo>
                    <a:pt x="550" y="1131"/>
                    <a:pt x="581" y="1145"/>
                    <a:pt x="616" y="1168"/>
                  </a:cubicBezTo>
                  <a:cubicBezTo>
                    <a:pt x="651" y="1190"/>
                    <a:pt x="673" y="1149"/>
                    <a:pt x="673" y="1112"/>
                  </a:cubicBezTo>
                  <a:cubicBezTo>
                    <a:pt x="673" y="1075"/>
                    <a:pt x="738" y="1086"/>
                    <a:pt x="760" y="1064"/>
                  </a:cubicBezTo>
                  <a:cubicBezTo>
                    <a:pt x="782" y="1042"/>
                    <a:pt x="799" y="1027"/>
                    <a:pt x="847" y="1023"/>
                  </a:cubicBezTo>
                  <a:cubicBezTo>
                    <a:pt x="895" y="1019"/>
                    <a:pt x="882" y="990"/>
                    <a:pt x="922" y="953"/>
                  </a:cubicBezTo>
                  <a:cubicBezTo>
                    <a:pt x="961" y="916"/>
                    <a:pt x="952" y="945"/>
                    <a:pt x="970" y="979"/>
                  </a:cubicBezTo>
                  <a:cubicBezTo>
                    <a:pt x="987" y="1012"/>
                    <a:pt x="1018" y="1012"/>
                    <a:pt x="1035" y="1001"/>
                  </a:cubicBezTo>
                  <a:cubicBezTo>
                    <a:pt x="1053" y="990"/>
                    <a:pt x="1061" y="1005"/>
                    <a:pt x="1088" y="1030"/>
                  </a:cubicBezTo>
                  <a:cubicBezTo>
                    <a:pt x="1114" y="1056"/>
                    <a:pt x="1114" y="1019"/>
                    <a:pt x="1144" y="1012"/>
                  </a:cubicBezTo>
                  <a:cubicBezTo>
                    <a:pt x="1175" y="1005"/>
                    <a:pt x="1162" y="982"/>
                    <a:pt x="1171" y="956"/>
                  </a:cubicBezTo>
                  <a:cubicBezTo>
                    <a:pt x="1179" y="930"/>
                    <a:pt x="1219" y="923"/>
                    <a:pt x="1249" y="942"/>
                  </a:cubicBezTo>
                  <a:cubicBezTo>
                    <a:pt x="1280" y="960"/>
                    <a:pt x="1293" y="953"/>
                    <a:pt x="1302" y="927"/>
                  </a:cubicBezTo>
                  <a:cubicBezTo>
                    <a:pt x="1310" y="901"/>
                    <a:pt x="1328" y="916"/>
                    <a:pt x="1372" y="916"/>
                  </a:cubicBezTo>
                  <a:cubicBezTo>
                    <a:pt x="1415" y="916"/>
                    <a:pt x="1372" y="890"/>
                    <a:pt x="1372" y="860"/>
                  </a:cubicBezTo>
                  <a:cubicBezTo>
                    <a:pt x="1372" y="830"/>
                    <a:pt x="1420" y="834"/>
                    <a:pt x="1437" y="849"/>
                  </a:cubicBezTo>
                  <a:cubicBezTo>
                    <a:pt x="1455" y="864"/>
                    <a:pt x="1468" y="853"/>
                    <a:pt x="1489" y="819"/>
                  </a:cubicBezTo>
                  <a:cubicBezTo>
                    <a:pt x="1511" y="786"/>
                    <a:pt x="1494" y="756"/>
                    <a:pt x="1485" y="745"/>
                  </a:cubicBezTo>
                  <a:cubicBezTo>
                    <a:pt x="1476" y="734"/>
                    <a:pt x="1450" y="693"/>
                    <a:pt x="1468" y="671"/>
                  </a:cubicBezTo>
                  <a:cubicBezTo>
                    <a:pt x="1485" y="649"/>
                    <a:pt x="1494" y="656"/>
                    <a:pt x="1481" y="638"/>
                  </a:cubicBezTo>
                  <a:cubicBezTo>
                    <a:pt x="1468" y="619"/>
                    <a:pt x="1450" y="604"/>
                    <a:pt x="1472" y="593"/>
                  </a:cubicBezTo>
                  <a:cubicBezTo>
                    <a:pt x="1494" y="582"/>
                    <a:pt x="1489" y="571"/>
                    <a:pt x="1485" y="526"/>
                  </a:cubicBezTo>
                  <a:cubicBezTo>
                    <a:pt x="1481" y="482"/>
                    <a:pt x="1437" y="519"/>
                    <a:pt x="1393" y="512"/>
                  </a:cubicBezTo>
                  <a:cubicBezTo>
                    <a:pt x="1350" y="504"/>
                    <a:pt x="1363" y="549"/>
                    <a:pt x="1323" y="534"/>
                  </a:cubicBezTo>
                  <a:cubicBezTo>
                    <a:pt x="1284" y="519"/>
                    <a:pt x="1319" y="512"/>
                    <a:pt x="1341" y="486"/>
                  </a:cubicBezTo>
                  <a:cubicBezTo>
                    <a:pt x="1363" y="460"/>
                    <a:pt x="1415" y="426"/>
                    <a:pt x="1450" y="419"/>
                  </a:cubicBezTo>
                  <a:cubicBezTo>
                    <a:pt x="1485" y="411"/>
                    <a:pt x="1459" y="378"/>
                    <a:pt x="1437" y="345"/>
                  </a:cubicBezTo>
                  <a:cubicBezTo>
                    <a:pt x="1415" y="311"/>
                    <a:pt x="1411" y="300"/>
                    <a:pt x="1424" y="263"/>
                  </a:cubicBezTo>
                  <a:cubicBezTo>
                    <a:pt x="1437" y="226"/>
                    <a:pt x="1428" y="230"/>
                    <a:pt x="1402" y="200"/>
                  </a:cubicBezTo>
                  <a:cubicBezTo>
                    <a:pt x="1401" y="199"/>
                    <a:pt x="1401" y="199"/>
                    <a:pt x="1400" y="198"/>
                  </a:cubicBezTo>
                  <a:cubicBezTo>
                    <a:pt x="1384" y="208"/>
                    <a:pt x="1373" y="217"/>
                    <a:pt x="1352" y="222"/>
                  </a:cubicBezTo>
                  <a:cubicBezTo>
                    <a:pt x="1319" y="232"/>
                    <a:pt x="1317" y="235"/>
                    <a:pt x="1275" y="219"/>
                  </a:cubicBezTo>
                  <a:close/>
                </a:path>
              </a:pathLst>
            </a:custGeom>
            <a:grpFill/>
            <a:ln w="38100" cap="rnd" cmpd="sng">
              <a:solidFill>
                <a:schemeClr val="bg1"/>
              </a:solidFill>
              <a:prstDash val="solid"/>
              <a:round/>
              <a:headEnd/>
              <a:tailEnd/>
            </a:ln>
          </p:spPr>
          <p:txBody>
            <a:bodyPr/>
            <a:lstStyle/>
            <a:p>
              <a:pPr defTabSz="914217">
                <a:defRPr/>
              </a:pPr>
              <a:endParaRPr lang="en-US" sz="900" dirty="0">
                <a:latin typeface="+mj-lt"/>
              </a:endParaRPr>
            </a:p>
          </p:txBody>
        </p:sp>
        <p:sp>
          <p:nvSpPr>
            <p:cNvPr id="190" name="Freeform 19"/>
            <p:cNvSpPr>
              <a:spLocks/>
            </p:cNvSpPr>
            <p:nvPr/>
          </p:nvSpPr>
          <p:spPr bwMode="auto">
            <a:xfrm>
              <a:off x="2330" y="2463"/>
              <a:ext cx="1424" cy="954"/>
            </a:xfrm>
            <a:custGeom>
              <a:avLst/>
              <a:gdLst>
                <a:gd name="T0" fmla="*/ 3008 w 3074"/>
                <a:gd name="T1" fmla="*/ 534 h 2060"/>
                <a:gd name="T2" fmla="*/ 2766 w 3074"/>
                <a:gd name="T3" fmla="*/ 507 h 2060"/>
                <a:gd name="T4" fmla="*/ 2572 w 3074"/>
                <a:gd name="T5" fmla="*/ 454 h 2060"/>
                <a:gd name="T6" fmla="*/ 2399 w 3074"/>
                <a:gd name="T7" fmla="*/ 412 h 2060"/>
                <a:gd name="T8" fmla="*/ 2274 w 3074"/>
                <a:gd name="T9" fmla="*/ 354 h 2060"/>
                <a:gd name="T10" fmla="*/ 2007 w 3074"/>
                <a:gd name="T11" fmla="*/ 313 h 2060"/>
                <a:gd name="T12" fmla="*/ 1797 w 3074"/>
                <a:gd name="T13" fmla="*/ 402 h 2060"/>
                <a:gd name="T14" fmla="*/ 1646 w 3074"/>
                <a:gd name="T15" fmla="*/ 276 h 2060"/>
                <a:gd name="T16" fmla="*/ 1524 w 3074"/>
                <a:gd name="T17" fmla="*/ 248 h 2060"/>
                <a:gd name="T18" fmla="*/ 1413 w 3074"/>
                <a:gd name="T19" fmla="*/ 129 h 2060"/>
                <a:gd name="T20" fmla="*/ 1264 w 3074"/>
                <a:gd name="T21" fmla="*/ 22 h 2060"/>
                <a:gd name="T22" fmla="*/ 1179 w 3074"/>
                <a:gd name="T23" fmla="*/ 136 h 2060"/>
                <a:gd name="T24" fmla="*/ 1148 w 3074"/>
                <a:gd name="T25" fmla="*/ 292 h 2060"/>
                <a:gd name="T26" fmla="*/ 934 w 3074"/>
                <a:gd name="T27" fmla="*/ 244 h 2060"/>
                <a:gd name="T28" fmla="*/ 698 w 3074"/>
                <a:gd name="T29" fmla="*/ 374 h 2060"/>
                <a:gd name="T30" fmla="*/ 463 w 3074"/>
                <a:gd name="T31" fmla="*/ 267 h 2060"/>
                <a:gd name="T32" fmla="*/ 235 w 3074"/>
                <a:gd name="T33" fmla="*/ 222 h 2060"/>
                <a:gd name="T34" fmla="*/ 48 w 3074"/>
                <a:gd name="T35" fmla="*/ 352 h 2060"/>
                <a:gd name="T36" fmla="*/ 200 w 3074"/>
                <a:gd name="T37" fmla="*/ 467 h 2060"/>
                <a:gd name="T38" fmla="*/ 345 w 3074"/>
                <a:gd name="T39" fmla="*/ 734 h 2060"/>
                <a:gd name="T40" fmla="*/ 371 w 3074"/>
                <a:gd name="T41" fmla="*/ 934 h 2060"/>
                <a:gd name="T42" fmla="*/ 386 w 3074"/>
                <a:gd name="T43" fmla="*/ 1233 h 2060"/>
                <a:gd name="T44" fmla="*/ 480 w 3074"/>
                <a:gd name="T45" fmla="*/ 1501 h 2060"/>
                <a:gd name="T46" fmla="*/ 624 w 3074"/>
                <a:gd name="T47" fmla="*/ 1475 h 2060"/>
                <a:gd name="T48" fmla="*/ 886 w 3074"/>
                <a:gd name="T49" fmla="*/ 1760 h 2060"/>
                <a:gd name="T50" fmla="*/ 1004 w 3074"/>
                <a:gd name="T51" fmla="*/ 2012 h 2060"/>
                <a:gd name="T52" fmla="*/ 1271 w 3074"/>
                <a:gd name="T53" fmla="*/ 2009 h 2060"/>
                <a:gd name="T54" fmla="*/ 1332 w 3074"/>
                <a:gd name="T55" fmla="*/ 1782 h 2060"/>
                <a:gd name="T56" fmla="*/ 1463 w 3074"/>
                <a:gd name="T57" fmla="*/ 1549 h 2060"/>
                <a:gd name="T58" fmla="*/ 1655 w 3074"/>
                <a:gd name="T59" fmla="*/ 1397 h 2060"/>
                <a:gd name="T60" fmla="*/ 1694 w 3074"/>
                <a:gd name="T61" fmla="*/ 1549 h 2060"/>
                <a:gd name="T62" fmla="*/ 1904 w 3074"/>
                <a:gd name="T63" fmla="*/ 1545 h 2060"/>
                <a:gd name="T64" fmla="*/ 1948 w 3074"/>
                <a:gd name="T65" fmla="*/ 1618 h 2060"/>
                <a:gd name="T66" fmla="*/ 2083 w 3074"/>
                <a:gd name="T67" fmla="*/ 1608 h 2060"/>
                <a:gd name="T68" fmla="*/ 2155 w 3074"/>
                <a:gd name="T69" fmla="*/ 1536 h 2060"/>
                <a:gd name="T70" fmla="*/ 2011 w 3074"/>
                <a:gd name="T71" fmla="*/ 1410 h 2060"/>
                <a:gd name="T72" fmla="*/ 2168 w 3074"/>
                <a:gd name="T73" fmla="*/ 1406 h 2060"/>
                <a:gd name="T74" fmla="*/ 2391 w 3074"/>
                <a:gd name="T75" fmla="*/ 1308 h 2060"/>
                <a:gd name="T76" fmla="*/ 2476 w 3074"/>
                <a:gd name="T77" fmla="*/ 1225 h 2060"/>
                <a:gd name="T78" fmla="*/ 2634 w 3074"/>
                <a:gd name="T79" fmla="*/ 1251 h 2060"/>
                <a:gd name="T80" fmla="*/ 2682 w 3074"/>
                <a:gd name="T81" fmla="*/ 1347 h 2060"/>
                <a:gd name="T82" fmla="*/ 2863 w 3074"/>
                <a:gd name="T83" fmla="*/ 1441 h 2060"/>
                <a:gd name="T84" fmla="*/ 2891 w 3074"/>
                <a:gd name="T85" fmla="*/ 1230 h 2060"/>
                <a:gd name="T86" fmla="*/ 2785 w 3074"/>
                <a:gd name="T87" fmla="*/ 1126 h 2060"/>
                <a:gd name="T88" fmla="*/ 2697 w 3074"/>
                <a:gd name="T89" fmla="*/ 982 h 2060"/>
                <a:gd name="T90" fmla="*/ 2720 w 3074"/>
                <a:gd name="T91" fmla="*/ 873 h 2060"/>
                <a:gd name="T92" fmla="*/ 2946 w 3074"/>
                <a:gd name="T93" fmla="*/ 821 h 2060"/>
                <a:gd name="T94" fmla="*/ 3057 w 3074"/>
                <a:gd name="T95" fmla="*/ 643 h 20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074" h="2060">
                  <a:moveTo>
                    <a:pt x="3057" y="643"/>
                  </a:moveTo>
                  <a:cubicBezTo>
                    <a:pt x="3041" y="612"/>
                    <a:pt x="3008" y="604"/>
                    <a:pt x="3011" y="584"/>
                  </a:cubicBezTo>
                  <a:cubicBezTo>
                    <a:pt x="3015" y="565"/>
                    <a:pt x="3038" y="532"/>
                    <a:pt x="3008" y="534"/>
                  </a:cubicBezTo>
                  <a:cubicBezTo>
                    <a:pt x="2979" y="537"/>
                    <a:pt x="2936" y="520"/>
                    <a:pt x="2900" y="537"/>
                  </a:cubicBezTo>
                  <a:cubicBezTo>
                    <a:pt x="2864" y="554"/>
                    <a:pt x="2848" y="570"/>
                    <a:pt x="2818" y="543"/>
                  </a:cubicBezTo>
                  <a:cubicBezTo>
                    <a:pt x="2789" y="515"/>
                    <a:pt x="2802" y="504"/>
                    <a:pt x="2766" y="507"/>
                  </a:cubicBezTo>
                  <a:cubicBezTo>
                    <a:pt x="2730" y="509"/>
                    <a:pt x="2717" y="507"/>
                    <a:pt x="2700" y="490"/>
                  </a:cubicBezTo>
                  <a:cubicBezTo>
                    <a:pt x="2684" y="473"/>
                    <a:pt x="2661" y="454"/>
                    <a:pt x="2638" y="454"/>
                  </a:cubicBezTo>
                  <a:cubicBezTo>
                    <a:pt x="2615" y="454"/>
                    <a:pt x="2599" y="434"/>
                    <a:pt x="2572" y="454"/>
                  </a:cubicBezTo>
                  <a:cubicBezTo>
                    <a:pt x="2546" y="473"/>
                    <a:pt x="2523" y="490"/>
                    <a:pt x="2497" y="468"/>
                  </a:cubicBezTo>
                  <a:cubicBezTo>
                    <a:pt x="2471" y="445"/>
                    <a:pt x="2451" y="418"/>
                    <a:pt x="2435" y="423"/>
                  </a:cubicBezTo>
                  <a:cubicBezTo>
                    <a:pt x="2418" y="429"/>
                    <a:pt x="2409" y="429"/>
                    <a:pt x="2399" y="412"/>
                  </a:cubicBezTo>
                  <a:cubicBezTo>
                    <a:pt x="2389" y="395"/>
                    <a:pt x="2382" y="393"/>
                    <a:pt x="2363" y="401"/>
                  </a:cubicBezTo>
                  <a:cubicBezTo>
                    <a:pt x="2343" y="409"/>
                    <a:pt x="2327" y="420"/>
                    <a:pt x="2310" y="401"/>
                  </a:cubicBezTo>
                  <a:cubicBezTo>
                    <a:pt x="2294" y="381"/>
                    <a:pt x="2317" y="351"/>
                    <a:pt x="2274" y="354"/>
                  </a:cubicBezTo>
                  <a:cubicBezTo>
                    <a:pt x="2232" y="356"/>
                    <a:pt x="2210" y="348"/>
                    <a:pt x="2175" y="367"/>
                  </a:cubicBezTo>
                  <a:cubicBezTo>
                    <a:pt x="2140" y="385"/>
                    <a:pt x="2098" y="409"/>
                    <a:pt x="2070" y="378"/>
                  </a:cubicBezTo>
                  <a:cubicBezTo>
                    <a:pt x="2042" y="346"/>
                    <a:pt x="2039" y="313"/>
                    <a:pt x="2007" y="313"/>
                  </a:cubicBezTo>
                  <a:cubicBezTo>
                    <a:pt x="1974" y="313"/>
                    <a:pt x="1917" y="304"/>
                    <a:pt x="1915" y="320"/>
                  </a:cubicBezTo>
                  <a:cubicBezTo>
                    <a:pt x="1913" y="337"/>
                    <a:pt x="1935" y="376"/>
                    <a:pt x="1884" y="393"/>
                  </a:cubicBezTo>
                  <a:cubicBezTo>
                    <a:pt x="1834" y="409"/>
                    <a:pt x="1845" y="420"/>
                    <a:pt x="1797" y="402"/>
                  </a:cubicBezTo>
                  <a:cubicBezTo>
                    <a:pt x="1749" y="383"/>
                    <a:pt x="1747" y="402"/>
                    <a:pt x="1721" y="385"/>
                  </a:cubicBezTo>
                  <a:cubicBezTo>
                    <a:pt x="1694" y="368"/>
                    <a:pt x="1673" y="365"/>
                    <a:pt x="1670" y="344"/>
                  </a:cubicBezTo>
                  <a:cubicBezTo>
                    <a:pt x="1668" y="324"/>
                    <a:pt x="1673" y="296"/>
                    <a:pt x="1646" y="276"/>
                  </a:cubicBezTo>
                  <a:cubicBezTo>
                    <a:pt x="1620" y="255"/>
                    <a:pt x="1653" y="242"/>
                    <a:pt x="1629" y="228"/>
                  </a:cubicBezTo>
                  <a:cubicBezTo>
                    <a:pt x="1605" y="213"/>
                    <a:pt x="1587" y="222"/>
                    <a:pt x="1574" y="239"/>
                  </a:cubicBezTo>
                  <a:cubicBezTo>
                    <a:pt x="1561" y="255"/>
                    <a:pt x="1541" y="261"/>
                    <a:pt x="1524" y="248"/>
                  </a:cubicBezTo>
                  <a:cubicBezTo>
                    <a:pt x="1507" y="235"/>
                    <a:pt x="1496" y="218"/>
                    <a:pt x="1474" y="202"/>
                  </a:cubicBezTo>
                  <a:cubicBezTo>
                    <a:pt x="1452" y="185"/>
                    <a:pt x="1439" y="187"/>
                    <a:pt x="1437" y="172"/>
                  </a:cubicBezTo>
                  <a:cubicBezTo>
                    <a:pt x="1434" y="157"/>
                    <a:pt x="1448" y="133"/>
                    <a:pt x="1413" y="129"/>
                  </a:cubicBezTo>
                  <a:cubicBezTo>
                    <a:pt x="1378" y="126"/>
                    <a:pt x="1367" y="128"/>
                    <a:pt x="1367" y="105"/>
                  </a:cubicBezTo>
                  <a:cubicBezTo>
                    <a:pt x="1367" y="83"/>
                    <a:pt x="1378" y="20"/>
                    <a:pt x="1345" y="14"/>
                  </a:cubicBezTo>
                  <a:cubicBezTo>
                    <a:pt x="1312" y="9"/>
                    <a:pt x="1314" y="0"/>
                    <a:pt x="1264" y="22"/>
                  </a:cubicBezTo>
                  <a:cubicBezTo>
                    <a:pt x="1214" y="44"/>
                    <a:pt x="1214" y="50"/>
                    <a:pt x="1194" y="50"/>
                  </a:cubicBezTo>
                  <a:cubicBezTo>
                    <a:pt x="1175" y="50"/>
                    <a:pt x="1142" y="59"/>
                    <a:pt x="1146" y="79"/>
                  </a:cubicBezTo>
                  <a:cubicBezTo>
                    <a:pt x="1149" y="95"/>
                    <a:pt x="1172" y="115"/>
                    <a:pt x="1179" y="136"/>
                  </a:cubicBezTo>
                  <a:cubicBezTo>
                    <a:pt x="1196" y="137"/>
                    <a:pt x="1207" y="142"/>
                    <a:pt x="1210" y="166"/>
                  </a:cubicBezTo>
                  <a:cubicBezTo>
                    <a:pt x="1214" y="211"/>
                    <a:pt x="1196" y="226"/>
                    <a:pt x="1196" y="255"/>
                  </a:cubicBezTo>
                  <a:cubicBezTo>
                    <a:pt x="1196" y="285"/>
                    <a:pt x="1166" y="318"/>
                    <a:pt x="1148" y="292"/>
                  </a:cubicBezTo>
                  <a:cubicBezTo>
                    <a:pt x="1131" y="267"/>
                    <a:pt x="1113" y="233"/>
                    <a:pt x="1087" y="263"/>
                  </a:cubicBezTo>
                  <a:cubicBezTo>
                    <a:pt x="1061" y="292"/>
                    <a:pt x="1030" y="318"/>
                    <a:pt x="1004" y="285"/>
                  </a:cubicBezTo>
                  <a:cubicBezTo>
                    <a:pt x="978" y="252"/>
                    <a:pt x="965" y="222"/>
                    <a:pt x="934" y="244"/>
                  </a:cubicBezTo>
                  <a:cubicBezTo>
                    <a:pt x="904" y="267"/>
                    <a:pt x="860" y="292"/>
                    <a:pt x="860" y="322"/>
                  </a:cubicBezTo>
                  <a:cubicBezTo>
                    <a:pt x="860" y="352"/>
                    <a:pt x="878" y="404"/>
                    <a:pt x="825" y="404"/>
                  </a:cubicBezTo>
                  <a:cubicBezTo>
                    <a:pt x="773" y="404"/>
                    <a:pt x="729" y="407"/>
                    <a:pt x="698" y="374"/>
                  </a:cubicBezTo>
                  <a:cubicBezTo>
                    <a:pt x="668" y="341"/>
                    <a:pt x="624" y="304"/>
                    <a:pt x="611" y="274"/>
                  </a:cubicBezTo>
                  <a:cubicBezTo>
                    <a:pt x="598" y="244"/>
                    <a:pt x="576" y="215"/>
                    <a:pt x="546" y="233"/>
                  </a:cubicBezTo>
                  <a:cubicBezTo>
                    <a:pt x="515" y="252"/>
                    <a:pt x="493" y="292"/>
                    <a:pt x="463" y="267"/>
                  </a:cubicBezTo>
                  <a:cubicBezTo>
                    <a:pt x="432" y="241"/>
                    <a:pt x="414" y="259"/>
                    <a:pt x="388" y="233"/>
                  </a:cubicBezTo>
                  <a:cubicBezTo>
                    <a:pt x="362" y="207"/>
                    <a:pt x="345" y="189"/>
                    <a:pt x="323" y="207"/>
                  </a:cubicBezTo>
                  <a:cubicBezTo>
                    <a:pt x="301" y="226"/>
                    <a:pt x="257" y="222"/>
                    <a:pt x="235" y="222"/>
                  </a:cubicBezTo>
                  <a:cubicBezTo>
                    <a:pt x="214" y="222"/>
                    <a:pt x="157" y="204"/>
                    <a:pt x="117" y="222"/>
                  </a:cubicBezTo>
                  <a:cubicBezTo>
                    <a:pt x="78" y="241"/>
                    <a:pt x="65" y="252"/>
                    <a:pt x="52" y="267"/>
                  </a:cubicBezTo>
                  <a:cubicBezTo>
                    <a:pt x="39" y="281"/>
                    <a:pt x="74" y="341"/>
                    <a:pt x="48" y="352"/>
                  </a:cubicBezTo>
                  <a:cubicBezTo>
                    <a:pt x="21" y="363"/>
                    <a:pt x="0" y="381"/>
                    <a:pt x="34" y="389"/>
                  </a:cubicBezTo>
                  <a:cubicBezTo>
                    <a:pt x="69" y="396"/>
                    <a:pt x="109" y="426"/>
                    <a:pt x="135" y="430"/>
                  </a:cubicBezTo>
                  <a:cubicBezTo>
                    <a:pt x="161" y="433"/>
                    <a:pt x="192" y="418"/>
                    <a:pt x="200" y="467"/>
                  </a:cubicBezTo>
                  <a:cubicBezTo>
                    <a:pt x="209" y="515"/>
                    <a:pt x="253" y="530"/>
                    <a:pt x="257" y="570"/>
                  </a:cubicBezTo>
                  <a:cubicBezTo>
                    <a:pt x="262" y="611"/>
                    <a:pt x="266" y="626"/>
                    <a:pt x="297" y="652"/>
                  </a:cubicBezTo>
                  <a:cubicBezTo>
                    <a:pt x="327" y="678"/>
                    <a:pt x="393" y="722"/>
                    <a:pt x="345" y="734"/>
                  </a:cubicBezTo>
                  <a:cubicBezTo>
                    <a:pt x="297" y="745"/>
                    <a:pt x="262" y="737"/>
                    <a:pt x="283" y="767"/>
                  </a:cubicBezTo>
                  <a:cubicBezTo>
                    <a:pt x="305" y="797"/>
                    <a:pt x="340" y="804"/>
                    <a:pt x="345" y="834"/>
                  </a:cubicBezTo>
                  <a:cubicBezTo>
                    <a:pt x="349" y="863"/>
                    <a:pt x="366" y="893"/>
                    <a:pt x="371" y="934"/>
                  </a:cubicBezTo>
                  <a:cubicBezTo>
                    <a:pt x="375" y="974"/>
                    <a:pt x="371" y="986"/>
                    <a:pt x="375" y="1023"/>
                  </a:cubicBezTo>
                  <a:cubicBezTo>
                    <a:pt x="380" y="1060"/>
                    <a:pt x="362" y="1138"/>
                    <a:pt x="371" y="1171"/>
                  </a:cubicBezTo>
                  <a:cubicBezTo>
                    <a:pt x="379" y="1201"/>
                    <a:pt x="405" y="1216"/>
                    <a:pt x="386" y="1233"/>
                  </a:cubicBezTo>
                  <a:cubicBezTo>
                    <a:pt x="406" y="1256"/>
                    <a:pt x="406" y="1276"/>
                    <a:pt x="406" y="1301"/>
                  </a:cubicBezTo>
                  <a:cubicBezTo>
                    <a:pt x="406" y="1338"/>
                    <a:pt x="401" y="1382"/>
                    <a:pt x="410" y="1456"/>
                  </a:cubicBezTo>
                  <a:cubicBezTo>
                    <a:pt x="419" y="1530"/>
                    <a:pt x="454" y="1512"/>
                    <a:pt x="480" y="1501"/>
                  </a:cubicBezTo>
                  <a:cubicBezTo>
                    <a:pt x="506" y="1490"/>
                    <a:pt x="537" y="1479"/>
                    <a:pt x="546" y="1456"/>
                  </a:cubicBezTo>
                  <a:cubicBezTo>
                    <a:pt x="554" y="1434"/>
                    <a:pt x="585" y="1412"/>
                    <a:pt x="611" y="1423"/>
                  </a:cubicBezTo>
                  <a:cubicBezTo>
                    <a:pt x="637" y="1434"/>
                    <a:pt x="650" y="1449"/>
                    <a:pt x="624" y="1475"/>
                  </a:cubicBezTo>
                  <a:cubicBezTo>
                    <a:pt x="598" y="1501"/>
                    <a:pt x="615" y="1519"/>
                    <a:pt x="642" y="1564"/>
                  </a:cubicBezTo>
                  <a:cubicBezTo>
                    <a:pt x="668" y="1608"/>
                    <a:pt x="755" y="1601"/>
                    <a:pt x="786" y="1630"/>
                  </a:cubicBezTo>
                  <a:cubicBezTo>
                    <a:pt x="816" y="1660"/>
                    <a:pt x="873" y="1719"/>
                    <a:pt x="886" y="1760"/>
                  </a:cubicBezTo>
                  <a:cubicBezTo>
                    <a:pt x="899" y="1801"/>
                    <a:pt x="891" y="1816"/>
                    <a:pt x="934" y="1845"/>
                  </a:cubicBezTo>
                  <a:cubicBezTo>
                    <a:pt x="978" y="1875"/>
                    <a:pt x="934" y="1920"/>
                    <a:pt x="974" y="1942"/>
                  </a:cubicBezTo>
                  <a:cubicBezTo>
                    <a:pt x="1013" y="1964"/>
                    <a:pt x="1000" y="2001"/>
                    <a:pt x="1004" y="2012"/>
                  </a:cubicBezTo>
                  <a:cubicBezTo>
                    <a:pt x="1009" y="2023"/>
                    <a:pt x="1057" y="2053"/>
                    <a:pt x="1096" y="2057"/>
                  </a:cubicBezTo>
                  <a:cubicBezTo>
                    <a:pt x="1135" y="2060"/>
                    <a:pt x="1183" y="2027"/>
                    <a:pt x="1218" y="1990"/>
                  </a:cubicBezTo>
                  <a:cubicBezTo>
                    <a:pt x="1253" y="1953"/>
                    <a:pt x="1266" y="1997"/>
                    <a:pt x="1271" y="2009"/>
                  </a:cubicBezTo>
                  <a:cubicBezTo>
                    <a:pt x="1275" y="2020"/>
                    <a:pt x="1319" y="2012"/>
                    <a:pt x="1349" y="1986"/>
                  </a:cubicBezTo>
                  <a:cubicBezTo>
                    <a:pt x="1380" y="1960"/>
                    <a:pt x="1375" y="1908"/>
                    <a:pt x="1349" y="1868"/>
                  </a:cubicBezTo>
                  <a:cubicBezTo>
                    <a:pt x="1323" y="1827"/>
                    <a:pt x="1336" y="1816"/>
                    <a:pt x="1332" y="1782"/>
                  </a:cubicBezTo>
                  <a:cubicBezTo>
                    <a:pt x="1327" y="1749"/>
                    <a:pt x="1336" y="1727"/>
                    <a:pt x="1375" y="1723"/>
                  </a:cubicBezTo>
                  <a:cubicBezTo>
                    <a:pt x="1415" y="1719"/>
                    <a:pt x="1428" y="1664"/>
                    <a:pt x="1454" y="1638"/>
                  </a:cubicBezTo>
                  <a:cubicBezTo>
                    <a:pt x="1480" y="1612"/>
                    <a:pt x="1485" y="1575"/>
                    <a:pt x="1463" y="1549"/>
                  </a:cubicBezTo>
                  <a:cubicBezTo>
                    <a:pt x="1441" y="1523"/>
                    <a:pt x="1511" y="1504"/>
                    <a:pt x="1546" y="1497"/>
                  </a:cubicBezTo>
                  <a:cubicBezTo>
                    <a:pt x="1581" y="1490"/>
                    <a:pt x="1594" y="1464"/>
                    <a:pt x="1555" y="1438"/>
                  </a:cubicBezTo>
                  <a:cubicBezTo>
                    <a:pt x="1515" y="1412"/>
                    <a:pt x="1611" y="1401"/>
                    <a:pt x="1655" y="1397"/>
                  </a:cubicBezTo>
                  <a:cubicBezTo>
                    <a:pt x="1699" y="1393"/>
                    <a:pt x="1677" y="1423"/>
                    <a:pt x="1668" y="1434"/>
                  </a:cubicBezTo>
                  <a:cubicBezTo>
                    <a:pt x="1659" y="1445"/>
                    <a:pt x="1659" y="1464"/>
                    <a:pt x="1681" y="1482"/>
                  </a:cubicBezTo>
                  <a:cubicBezTo>
                    <a:pt x="1703" y="1501"/>
                    <a:pt x="1716" y="1530"/>
                    <a:pt x="1694" y="1549"/>
                  </a:cubicBezTo>
                  <a:cubicBezTo>
                    <a:pt x="1673" y="1567"/>
                    <a:pt x="1716" y="1586"/>
                    <a:pt x="1756" y="1593"/>
                  </a:cubicBezTo>
                  <a:cubicBezTo>
                    <a:pt x="1795" y="1601"/>
                    <a:pt x="1834" y="1567"/>
                    <a:pt x="1847" y="1545"/>
                  </a:cubicBezTo>
                  <a:cubicBezTo>
                    <a:pt x="1860" y="1523"/>
                    <a:pt x="1887" y="1538"/>
                    <a:pt x="1904" y="1545"/>
                  </a:cubicBezTo>
                  <a:cubicBezTo>
                    <a:pt x="1922" y="1553"/>
                    <a:pt x="1935" y="1582"/>
                    <a:pt x="1930" y="1612"/>
                  </a:cubicBezTo>
                  <a:cubicBezTo>
                    <a:pt x="1930" y="1614"/>
                    <a:pt x="1930" y="1615"/>
                    <a:pt x="1930" y="1617"/>
                  </a:cubicBezTo>
                  <a:cubicBezTo>
                    <a:pt x="1937" y="1620"/>
                    <a:pt x="1944" y="1621"/>
                    <a:pt x="1948" y="1618"/>
                  </a:cubicBezTo>
                  <a:cubicBezTo>
                    <a:pt x="1961" y="1606"/>
                    <a:pt x="1967" y="1597"/>
                    <a:pt x="1980" y="1612"/>
                  </a:cubicBezTo>
                  <a:cubicBezTo>
                    <a:pt x="1994" y="1627"/>
                    <a:pt x="2007" y="1640"/>
                    <a:pt x="2033" y="1629"/>
                  </a:cubicBezTo>
                  <a:cubicBezTo>
                    <a:pt x="2059" y="1618"/>
                    <a:pt x="2059" y="1608"/>
                    <a:pt x="2083" y="1608"/>
                  </a:cubicBezTo>
                  <a:cubicBezTo>
                    <a:pt x="2107" y="1608"/>
                    <a:pt x="2120" y="1599"/>
                    <a:pt x="2146" y="1601"/>
                  </a:cubicBezTo>
                  <a:cubicBezTo>
                    <a:pt x="2173" y="1603"/>
                    <a:pt x="2201" y="1601"/>
                    <a:pt x="2186" y="1580"/>
                  </a:cubicBezTo>
                  <a:cubicBezTo>
                    <a:pt x="2171" y="1560"/>
                    <a:pt x="2157" y="1553"/>
                    <a:pt x="2155" y="1536"/>
                  </a:cubicBezTo>
                  <a:cubicBezTo>
                    <a:pt x="2153" y="1519"/>
                    <a:pt x="2173" y="1506"/>
                    <a:pt x="2131" y="1506"/>
                  </a:cubicBezTo>
                  <a:cubicBezTo>
                    <a:pt x="2090" y="1506"/>
                    <a:pt x="2068" y="1491"/>
                    <a:pt x="2042" y="1473"/>
                  </a:cubicBezTo>
                  <a:cubicBezTo>
                    <a:pt x="2015" y="1454"/>
                    <a:pt x="1994" y="1425"/>
                    <a:pt x="2011" y="1410"/>
                  </a:cubicBezTo>
                  <a:cubicBezTo>
                    <a:pt x="2029" y="1395"/>
                    <a:pt x="2050" y="1399"/>
                    <a:pt x="2066" y="1382"/>
                  </a:cubicBezTo>
                  <a:cubicBezTo>
                    <a:pt x="2081" y="1365"/>
                    <a:pt x="2074" y="1336"/>
                    <a:pt x="2103" y="1358"/>
                  </a:cubicBezTo>
                  <a:cubicBezTo>
                    <a:pt x="2131" y="1380"/>
                    <a:pt x="2138" y="1403"/>
                    <a:pt x="2168" y="1406"/>
                  </a:cubicBezTo>
                  <a:cubicBezTo>
                    <a:pt x="2199" y="1410"/>
                    <a:pt x="2238" y="1423"/>
                    <a:pt x="2267" y="1399"/>
                  </a:cubicBezTo>
                  <a:cubicBezTo>
                    <a:pt x="2295" y="1375"/>
                    <a:pt x="2256" y="1343"/>
                    <a:pt x="2295" y="1338"/>
                  </a:cubicBezTo>
                  <a:cubicBezTo>
                    <a:pt x="2334" y="1332"/>
                    <a:pt x="2358" y="1282"/>
                    <a:pt x="2391" y="1308"/>
                  </a:cubicBezTo>
                  <a:cubicBezTo>
                    <a:pt x="2424" y="1334"/>
                    <a:pt x="2439" y="1332"/>
                    <a:pt x="2452" y="1314"/>
                  </a:cubicBezTo>
                  <a:cubicBezTo>
                    <a:pt x="2465" y="1295"/>
                    <a:pt x="2474" y="1280"/>
                    <a:pt x="2454" y="1262"/>
                  </a:cubicBezTo>
                  <a:cubicBezTo>
                    <a:pt x="2435" y="1243"/>
                    <a:pt x="2450" y="1219"/>
                    <a:pt x="2476" y="1225"/>
                  </a:cubicBezTo>
                  <a:cubicBezTo>
                    <a:pt x="2502" y="1230"/>
                    <a:pt x="2531" y="1236"/>
                    <a:pt x="2535" y="1254"/>
                  </a:cubicBezTo>
                  <a:cubicBezTo>
                    <a:pt x="2540" y="1273"/>
                    <a:pt x="2559" y="1293"/>
                    <a:pt x="2577" y="1273"/>
                  </a:cubicBezTo>
                  <a:cubicBezTo>
                    <a:pt x="2594" y="1252"/>
                    <a:pt x="2605" y="1249"/>
                    <a:pt x="2634" y="1251"/>
                  </a:cubicBezTo>
                  <a:cubicBezTo>
                    <a:pt x="2662" y="1252"/>
                    <a:pt x="2671" y="1269"/>
                    <a:pt x="2671" y="1284"/>
                  </a:cubicBezTo>
                  <a:cubicBezTo>
                    <a:pt x="2671" y="1299"/>
                    <a:pt x="2695" y="1306"/>
                    <a:pt x="2684" y="1323"/>
                  </a:cubicBezTo>
                  <a:cubicBezTo>
                    <a:pt x="2673" y="1340"/>
                    <a:pt x="2658" y="1343"/>
                    <a:pt x="2682" y="1347"/>
                  </a:cubicBezTo>
                  <a:cubicBezTo>
                    <a:pt x="2706" y="1351"/>
                    <a:pt x="2725" y="1353"/>
                    <a:pt x="2738" y="1377"/>
                  </a:cubicBezTo>
                  <a:cubicBezTo>
                    <a:pt x="2751" y="1401"/>
                    <a:pt x="2745" y="1421"/>
                    <a:pt x="2786" y="1438"/>
                  </a:cubicBezTo>
                  <a:cubicBezTo>
                    <a:pt x="2828" y="1454"/>
                    <a:pt x="2830" y="1451"/>
                    <a:pt x="2863" y="1441"/>
                  </a:cubicBezTo>
                  <a:cubicBezTo>
                    <a:pt x="2884" y="1436"/>
                    <a:pt x="2895" y="1427"/>
                    <a:pt x="2911" y="1417"/>
                  </a:cubicBezTo>
                  <a:cubicBezTo>
                    <a:pt x="2890" y="1389"/>
                    <a:pt x="2934" y="1385"/>
                    <a:pt x="2917" y="1360"/>
                  </a:cubicBezTo>
                  <a:cubicBezTo>
                    <a:pt x="2900" y="1334"/>
                    <a:pt x="2891" y="1282"/>
                    <a:pt x="2891" y="1230"/>
                  </a:cubicBezTo>
                  <a:cubicBezTo>
                    <a:pt x="2891" y="1226"/>
                    <a:pt x="2891" y="1221"/>
                    <a:pt x="2892" y="1217"/>
                  </a:cubicBezTo>
                  <a:cubicBezTo>
                    <a:pt x="2838" y="1185"/>
                    <a:pt x="2838" y="1185"/>
                    <a:pt x="2838" y="1185"/>
                  </a:cubicBezTo>
                  <a:cubicBezTo>
                    <a:pt x="2838" y="1185"/>
                    <a:pt x="2782" y="1157"/>
                    <a:pt x="2785" y="1126"/>
                  </a:cubicBezTo>
                  <a:cubicBezTo>
                    <a:pt x="2789" y="1096"/>
                    <a:pt x="2802" y="1113"/>
                    <a:pt x="2766" y="1093"/>
                  </a:cubicBezTo>
                  <a:cubicBezTo>
                    <a:pt x="2730" y="1074"/>
                    <a:pt x="2730" y="1068"/>
                    <a:pt x="2713" y="1049"/>
                  </a:cubicBezTo>
                  <a:cubicBezTo>
                    <a:pt x="2697" y="1029"/>
                    <a:pt x="2694" y="1004"/>
                    <a:pt x="2697" y="982"/>
                  </a:cubicBezTo>
                  <a:cubicBezTo>
                    <a:pt x="2700" y="960"/>
                    <a:pt x="2723" y="948"/>
                    <a:pt x="2697" y="940"/>
                  </a:cubicBezTo>
                  <a:cubicBezTo>
                    <a:pt x="2671" y="932"/>
                    <a:pt x="2631" y="921"/>
                    <a:pt x="2667" y="898"/>
                  </a:cubicBezTo>
                  <a:cubicBezTo>
                    <a:pt x="2703" y="876"/>
                    <a:pt x="2720" y="873"/>
                    <a:pt x="2720" y="873"/>
                  </a:cubicBezTo>
                  <a:cubicBezTo>
                    <a:pt x="2720" y="873"/>
                    <a:pt x="2736" y="871"/>
                    <a:pt x="2769" y="862"/>
                  </a:cubicBezTo>
                  <a:cubicBezTo>
                    <a:pt x="2802" y="854"/>
                    <a:pt x="2834" y="854"/>
                    <a:pt x="2857" y="854"/>
                  </a:cubicBezTo>
                  <a:cubicBezTo>
                    <a:pt x="2880" y="854"/>
                    <a:pt x="2929" y="840"/>
                    <a:pt x="2946" y="821"/>
                  </a:cubicBezTo>
                  <a:cubicBezTo>
                    <a:pt x="2962" y="801"/>
                    <a:pt x="3005" y="759"/>
                    <a:pt x="3021" y="771"/>
                  </a:cubicBezTo>
                  <a:cubicBezTo>
                    <a:pt x="3038" y="782"/>
                    <a:pt x="3074" y="779"/>
                    <a:pt x="3074" y="743"/>
                  </a:cubicBezTo>
                  <a:cubicBezTo>
                    <a:pt x="3074" y="707"/>
                    <a:pt x="3074" y="673"/>
                    <a:pt x="3057" y="643"/>
                  </a:cubicBezTo>
                  <a:close/>
                </a:path>
              </a:pathLst>
            </a:custGeom>
            <a:solidFill>
              <a:srgbClr val="C78322"/>
            </a:solidFill>
            <a:ln w="38100" cap="rnd" cmpd="sng">
              <a:solidFill>
                <a:schemeClr val="bg1"/>
              </a:solidFill>
              <a:prstDash val="solid"/>
              <a:round/>
              <a:headEnd/>
              <a:tailEnd/>
            </a:ln>
          </p:spPr>
          <p:txBody>
            <a:bodyPr/>
            <a:lstStyle/>
            <a:p>
              <a:pPr defTabSz="914217">
                <a:defRPr/>
              </a:pPr>
              <a:endParaRPr lang="en-US" sz="900" dirty="0">
                <a:latin typeface="+mj-lt"/>
              </a:endParaRPr>
            </a:p>
          </p:txBody>
        </p:sp>
        <p:sp>
          <p:nvSpPr>
            <p:cNvPr id="191" name="Freeform 20"/>
            <p:cNvSpPr>
              <a:spLocks/>
            </p:cNvSpPr>
            <p:nvPr/>
          </p:nvSpPr>
          <p:spPr bwMode="auto">
            <a:xfrm>
              <a:off x="1990" y="1454"/>
              <a:ext cx="1563" cy="1204"/>
            </a:xfrm>
            <a:custGeom>
              <a:avLst/>
              <a:gdLst>
                <a:gd name="T0" fmla="*/ 3326 w 3374"/>
                <a:gd name="T1" fmla="*/ 1582 h 2599"/>
                <a:gd name="T2" fmla="*/ 3022 w 3374"/>
                <a:gd name="T3" fmla="*/ 1461 h 2599"/>
                <a:gd name="T4" fmla="*/ 2905 w 3374"/>
                <a:gd name="T5" fmla="*/ 1423 h 2599"/>
                <a:gd name="T6" fmla="*/ 2850 w 3374"/>
                <a:gd name="T7" fmla="*/ 1556 h 2599"/>
                <a:gd name="T8" fmla="*/ 2957 w 3374"/>
                <a:gd name="T9" fmla="*/ 1714 h 2599"/>
                <a:gd name="T10" fmla="*/ 2863 w 3374"/>
                <a:gd name="T11" fmla="*/ 1817 h 2599"/>
                <a:gd name="T12" fmla="*/ 2804 w 3374"/>
                <a:gd name="T13" fmla="*/ 1882 h 2599"/>
                <a:gd name="T14" fmla="*/ 2651 w 3374"/>
                <a:gd name="T15" fmla="*/ 1793 h 2599"/>
                <a:gd name="T16" fmla="*/ 2573 w 3374"/>
                <a:gd name="T17" fmla="*/ 1593 h 2599"/>
                <a:gd name="T18" fmla="*/ 2448 w 3374"/>
                <a:gd name="T19" fmla="*/ 1424 h 2599"/>
                <a:gd name="T20" fmla="*/ 2411 w 3374"/>
                <a:gd name="T21" fmla="*/ 1352 h 2599"/>
                <a:gd name="T22" fmla="*/ 2179 w 3374"/>
                <a:gd name="T23" fmla="*/ 1252 h 2599"/>
                <a:gd name="T24" fmla="*/ 2267 w 3374"/>
                <a:gd name="T25" fmla="*/ 911 h 2599"/>
                <a:gd name="T26" fmla="*/ 1721 w 3374"/>
                <a:gd name="T27" fmla="*/ 1019 h 2599"/>
                <a:gd name="T28" fmla="*/ 1446 w 3374"/>
                <a:gd name="T29" fmla="*/ 833 h 2599"/>
                <a:gd name="T30" fmla="*/ 1485 w 3374"/>
                <a:gd name="T31" fmla="*/ 615 h 2599"/>
                <a:gd name="T32" fmla="*/ 1148 w 3374"/>
                <a:gd name="T33" fmla="*/ 548 h 2599"/>
                <a:gd name="T34" fmla="*/ 851 w 3374"/>
                <a:gd name="T35" fmla="*/ 363 h 2599"/>
                <a:gd name="T36" fmla="*/ 848 w 3374"/>
                <a:gd name="T37" fmla="*/ 57 h 2599"/>
                <a:gd name="T38" fmla="*/ 661 w 3374"/>
                <a:gd name="T39" fmla="*/ 24 h 2599"/>
                <a:gd name="T40" fmla="*/ 428 w 3374"/>
                <a:gd name="T41" fmla="*/ 233 h 2599"/>
                <a:gd name="T42" fmla="*/ 113 w 3374"/>
                <a:gd name="T43" fmla="*/ 418 h 2599"/>
                <a:gd name="T44" fmla="*/ 26 w 3374"/>
                <a:gd name="T45" fmla="*/ 792 h 2599"/>
                <a:gd name="T46" fmla="*/ 301 w 3374"/>
                <a:gd name="T47" fmla="*/ 907 h 2599"/>
                <a:gd name="T48" fmla="*/ 633 w 3374"/>
                <a:gd name="T49" fmla="*/ 1000 h 2599"/>
                <a:gd name="T50" fmla="*/ 1074 w 3374"/>
                <a:gd name="T51" fmla="*/ 941 h 2599"/>
                <a:gd name="T52" fmla="*/ 1393 w 3374"/>
                <a:gd name="T53" fmla="*/ 1019 h 2599"/>
                <a:gd name="T54" fmla="*/ 1695 w 3374"/>
                <a:gd name="T55" fmla="*/ 1311 h 2599"/>
                <a:gd name="T56" fmla="*/ 1926 w 3374"/>
                <a:gd name="T57" fmla="*/ 1471 h 2599"/>
                <a:gd name="T58" fmla="*/ 2018 w 3374"/>
                <a:gd name="T59" fmla="*/ 1638 h 2599"/>
                <a:gd name="T60" fmla="*/ 1992 w 3374"/>
                <a:gd name="T61" fmla="*/ 1860 h 2599"/>
                <a:gd name="T62" fmla="*/ 1909 w 3374"/>
                <a:gd name="T63" fmla="*/ 1930 h 2599"/>
                <a:gd name="T64" fmla="*/ 1808 w 3374"/>
                <a:gd name="T65" fmla="*/ 2156 h 2599"/>
                <a:gd name="T66" fmla="*/ 1594 w 3374"/>
                <a:gd name="T67" fmla="*/ 2138 h 2599"/>
                <a:gd name="T68" fmla="*/ 1861 w 3374"/>
                <a:gd name="T69" fmla="*/ 2316 h 2599"/>
                <a:gd name="T70" fmla="*/ 1928 w 3374"/>
                <a:gd name="T71" fmla="*/ 2229 h 2599"/>
                <a:gd name="T72" fmla="*/ 2101 w 3374"/>
                <a:gd name="T73" fmla="*/ 2284 h 2599"/>
                <a:gd name="T74" fmla="*/ 2208 w 3374"/>
                <a:gd name="T75" fmla="*/ 2381 h 2599"/>
                <a:gd name="T76" fmla="*/ 2363 w 3374"/>
                <a:gd name="T77" fmla="*/ 2407 h 2599"/>
                <a:gd name="T78" fmla="*/ 2455 w 3374"/>
                <a:gd name="T79" fmla="*/ 2564 h 2599"/>
                <a:gd name="T80" fmla="*/ 2649 w 3374"/>
                <a:gd name="T81" fmla="*/ 2499 h 2599"/>
                <a:gd name="T82" fmla="*/ 2763 w 3374"/>
                <a:gd name="T83" fmla="*/ 2412 h 2599"/>
                <a:gd name="T84" fmla="*/ 2771 w 3374"/>
                <a:gd name="T85" fmla="*/ 2321 h 2599"/>
                <a:gd name="T86" fmla="*/ 2880 w 3374"/>
                <a:gd name="T87" fmla="*/ 2329 h 2599"/>
                <a:gd name="T88" fmla="*/ 2874 w 3374"/>
                <a:gd name="T89" fmla="*/ 2238 h 2599"/>
                <a:gd name="T90" fmla="*/ 2918 w 3374"/>
                <a:gd name="T91" fmla="*/ 2119 h 2599"/>
                <a:gd name="T92" fmla="*/ 2870 w 3374"/>
                <a:gd name="T93" fmla="*/ 2034 h 2599"/>
                <a:gd name="T94" fmla="*/ 2983 w 3374"/>
                <a:gd name="T95" fmla="*/ 1945 h 2599"/>
                <a:gd name="T96" fmla="*/ 3167 w 3374"/>
                <a:gd name="T97" fmla="*/ 1953 h 2599"/>
                <a:gd name="T98" fmla="*/ 3232 w 3374"/>
                <a:gd name="T99" fmla="*/ 1884 h 2599"/>
                <a:gd name="T100" fmla="*/ 3337 w 3374"/>
                <a:gd name="T101" fmla="*/ 1795 h 25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374" h="2599">
                  <a:moveTo>
                    <a:pt x="3319" y="1723"/>
                  </a:moveTo>
                  <a:cubicBezTo>
                    <a:pt x="3341" y="1695"/>
                    <a:pt x="3374" y="1691"/>
                    <a:pt x="3359" y="1658"/>
                  </a:cubicBezTo>
                  <a:cubicBezTo>
                    <a:pt x="3343" y="1625"/>
                    <a:pt x="3365" y="1593"/>
                    <a:pt x="3326" y="1582"/>
                  </a:cubicBezTo>
                  <a:cubicBezTo>
                    <a:pt x="3287" y="1571"/>
                    <a:pt x="3223" y="1565"/>
                    <a:pt x="3195" y="1541"/>
                  </a:cubicBezTo>
                  <a:cubicBezTo>
                    <a:pt x="3167" y="1517"/>
                    <a:pt x="3164" y="1511"/>
                    <a:pt x="3125" y="1504"/>
                  </a:cubicBezTo>
                  <a:cubicBezTo>
                    <a:pt x="3086" y="1497"/>
                    <a:pt x="3031" y="1487"/>
                    <a:pt x="3022" y="1461"/>
                  </a:cubicBezTo>
                  <a:cubicBezTo>
                    <a:pt x="3017" y="1447"/>
                    <a:pt x="3023" y="1437"/>
                    <a:pt x="3024" y="1426"/>
                  </a:cubicBezTo>
                  <a:cubicBezTo>
                    <a:pt x="3009" y="1428"/>
                    <a:pt x="2990" y="1430"/>
                    <a:pt x="2972" y="1430"/>
                  </a:cubicBezTo>
                  <a:cubicBezTo>
                    <a:pt x="2924" y="1430"/>
                    <a:pt x="2918" y="1437"/>
                    <a:pt x="2905" y="1423"/>
                  </a:cubicBezTo>
                  <a:cubicBezTo>
                    <a:pt x="2891" y="1408"/>
                    <a:pt x="2885" y="1417"/>
                    <a:pt x="2874" y="1432"/>
                  </a:cubicBezTo>
                  <a:cubicBezTo>
                    <a:pt x="2863" y="1447"/>
                    <a:pt x="2870" y="1484"/>
                    <a:pt x="2874" y="1513"/>
                  </a:cubicBezTo>
                  <a:cubicBezTo>
                    <a:pt x="2878" y="1543"/>
                    <a:pt x="2867" y="1543"/>
                    <a:pt x="2850" y="1556"/>
                  </a:cubicBezTo>
                  <a:cubicBezTo>
                    <a:pt x="2832" y="1569"/>
                    <a:pt x="2848" y="1582"/>
                    <a:pt x="2846" y="1628"/>
                  </a:cubicBezTo>
                  <a:cubicBezTo>
                    <a:pt x="2843" y="1675"/>
                    <a:pt x="2887" y="1654"/>
                    <a:pt x="2920" y="1665"/>
                  </a:cubicBezTo>
                  <a:cubicBezTo>
                    <a:pt x="2953" y="1676"/>
                    <a:pt x="2963" y="1695"/>
                    <a:pt x="2957" y="1714"/>
                  </a:cubicBezTo>
                  <a:cubicBezTo>
                    <a:pt x="2950" y="1732"/>
                    <a:pt x="2961" y="1749"/>
                    <a:pt x="2948" y="1778"/>
                  </a:cubicBezTo>
                  <a:cubicBezTo>
                    <a:pt x="2935" y="1808"/>
                    <a:pt x="2902" y="1793"/>
                    <a:pt x="2870" y="1780"/>
                  </a:cubicBezTo>
                  <a:cubicBezTo>
                    <a:pt x="2837" y="1767"/>
                    <a:pt x="2865" y="1808"/>
                    <a:pt x="2863" y="1817"/>
                  </a:cubicBezTo>
                  <a:cubicBezTo>
                    <a:pt x="2861" y="1827"/>
                    <a:pt x="2839" y="1836"/>
                    <a:pt x="2861" y="1849"/>
                  </a:cubicBezTo>
                  <a:cubicBezTo>
                    <a:pt x="2883" y="1862"/>
                    <a:pt x="2867" y="1862"/>
                    <a:pt x="2843" y="1877"/>
                  </a:cubicBezTo>
                  <a:cubicBezTo>
                    <a:pt x="2819" y="1891"/>
                    <a:pt x="2811" y="1895"/>
                    <a:pt x="2804" y="1882"/>
                  </a:cubicBezTo>
                  <a:cubicBezTo>
                    <a:pt x="2797" y="1869"/>
                    <a:pt x="2782" y="1862"/>
                    <a:pt x="2763" y="1862"/>
                  </a:cubicBezTo>
                  <a:cubicBezTo>
                    <a:pt x="2712" y="1867"/>
                    <a:pt x="2710" y="1851"/>
                    <a:pt x="2704" y="1819"/>
                  </a:cubicBezTo>
                  <a:cubicBezTo>
                    <a:pt x="2697" y="1788"/>
                    <a:pt x="2675" y="1793"/>
                    <a:pt x="2651" y="1793"/>
                  </a:cubicBezTo>
                  <a:cubicBezTo>
                    <a:pt x="2627" y="1793"/>
                    <a:pt x="2629" y="1784"/>
                    <a:pt x="2597" y="1760"/>
                  </a:cubicBezTo>
                  <a:cubicBezTo>
                    <a:pt x="2564" y="1736"/>
                    <a:pt x="2592" y="1738"/>
                    <a:pt x="2607" y="1691"/>
                  </a:cubicBezTo>
                  <a:cubicBezTo>
                    <a:pt x="2623" y="1645"/>
                    <a:pt x="2594" y="1623"/>
                    <a:pt x="2573" y="1593"/>
                  </a:cubicBezTo>
                  <a:cubicBezTo>
                    <a:pt x="2551" y="1563"/>
                    <a:pt x="2549" y="1532"/>
                    <a:pt x="2542" y="1495"/>
                  </a:cubicBezTo>
                  <a:cubicBezTo>
                    <a:pt x="2535" y="1458"/>
                    <a:pt x="2490" y="1467"/>
                    <a:pt x="2485" y="1454"/>
                  </a:cubicBezTo>
                  <a:cubicBezTo>
                    <a:pt x="2481" y="1441"/>
                    <a:pt x="2479" y="1436"/>
                    <a:pt x="2448" y="1424"/>
                  </a:cubicBezTo>
                  <a:cubicBezTo>
                    <a:pt x="2417" y="1413"/>
                    <a:pt x="2426" y="1411"/>
                    <a:pt x="2424" y="1380"/>
                  </a:cubicBezTo>
                  <a:cubicBezTo>
                    <a:pt x="2423" y="1371"/>
                    <a:pt x="2421" y="1362"/>
                    <a:pt x="2418" y="1354"/>
                  </a:cubicBezTo>
                  <a:cubicBezTo>
                    <a:pt x="2415" y="1353"/>
                    <a:pt x="2413" y="1353"/>
                    <a:pt x="2411" y="1352"/>
                  </a:cubicBezTo>
                  <a:cubicBezTo>
                    <a:pt x="2358" y="1337"/>
                    <a:pt x="2376" y="1374"/>
                    <a:pt x="2332" y="1382"/>
                  </a:cubicBezTo>
                  <a:cubicBezTo>
                    <a:pt x="2289" y="1389"/>
                    <a:pt x="2289" y="1360"/>
                    <a:pt x="2249" y="1330"/>
                  </a:cubicBezTo>
                  <a:cubicBezTo>
                    <a:pt x="2210" y="1300"/>
                    <a:pt x="2166" y="1297"/>
                    <a:pt x="2179" y="1252"/>
                  </a:cubicBezTo>
                  <a:cubicBezTo>
                    <a:pt x="2192" y="1208"/>
                    <a:pt x="2162" y="1156"/>
                    <a:pt x="2210" y="1141"/>
                  </a:cubicBezTo>
                  <a:cubicBezTo>
                    <a:pt x="2258" y="1126"/>
                    <a:pt x="2302" y="1100"/>
                    <a:pt x="2306" y="1041"/>
                  </a:cubicBezTo>
                  <a:cubicBezTo>
                    <a:pt x="2310" y="981"/>
                    <a:pt x="2310" y="941"/>
                    <a:pt x="2267" y="911"/>
                  </a:cubicBezTo>
                  <a:cubicBezTo>
                    <a:pt x="2223" y="881"/>
                    <a:pt x="2140" y="844"/>
                    <a:pt x="2101" y="878"/>
                  </a:cubicBezTo>
                  <a:cubicBezTo>
                    <a:pt x="2061" y="911"/>
                    <a:pt x="1996" y="993"/>
                    <a:pt x="1926" y="1007"/>
                  </a:cubicBezTo>
                  <a:cubicBezTo>
                    <a:pt x="1856" y="1022"/>
                    <a:pt x="1782" y="1048"/>
                    <a:pt x="1721" y="1019"/>
                  </a:cubicBezTo>
                  <a:cubicBezTo>
                    <a:pt x="1660" y="989"/>
                    <a:pt x="1625" y="1007"/>
                    <a:pt x="1594" y="970"/>
                  </a:cubicBezTo>
                  <a:cubicBezTo>
                    <a:pt x="1563" y="933"/>
                    <a:pt x="1598" y="855"/>
                    <a:pt x="1550" y="855"/>
                  </a:cubicBezTo>
                  <a:cubicBezTo>
                    <a:pt x="1502" y="855"/>
                    <a:pt x="1480" y="870"/>
                    <a:pt x="1446" y="833"/>
                  </a:cubicBezTo>
                  <a:cubicBezTo>
                    <a:pt x="1411" y="796"/>
                    <a:pt x="1323" y="785"/>
                    <a:pt x="1328" y="767"/>
                  </a:cubicBezTo>
                  <a:cubicBezTo>
                    <a:pt x="1332" y="748"/>
                    <a:pt x="1367" y="685"/>
                    <a:pt x="1402" y="674"/>
                  </a:cubicBezTo>
                  <a:cubicBezTo>
                    <a:pt x="1437" y="663"/>
                    <a:pt x="1480" y="655"/>
                    <a:pt x="1485" y="615"/>
                  </a:cubicBezTo>
                  <a:cubicBezTo>
                    <a:pt x="1489" y="574"/>
                    <a:pt x="1498" y="537"/>
                    <a:pt x="1437" y="514"/>
                  </a:cubicBezTo>
                  <a:cubicBezTo>
                    <a:pt x="1376" y="492"/>
                    <a:pt x="1231" y="492"/>
                    <a:pt x="1205" y="500"/>
                  </a:cubicBezTo>
                  <a:cubicBezTo>
                    <a:pt x="1179" y="507"/>
                    <a:pt x="1175" y="514"/>
                    <a:pt x="1148" y="548"/>
                  </a:cubicBezTo>
                  <a:cubicBezTo>
                    <a:pt x="1122" y="581"/>
                    <a:pt x="1070" y="629"/>
                    <a:pt x="1017" y="577"/>
                  </a:cubicBezTo>
                  <a:cubicBezTo>
                    <a:pt x="965" y="526"/>
                    <a:pt x="926" y="503"/>
                    <a:pt x="908" y="466"/>
                  </a:cubicBezTo>
                  <a:cubicBezTo>
                    <a:pt x="891" y="429"/>
                    <a:pt x="851" y="396"/>
                    <a:pt x="851" y="363"/>
                  </a:cubicBezTo>
                  <a:cubicBezTo>
                    <a:pt x="851" y="329"/>
                    <a:pt x="830" y="307"/>
                    <a:pt x="856" y="277"/>
                  </a:cubicBezTo>
                  <a:cubicBezTo>
                    <a:pt x="882" y="248"/>
                    <a:pt x="886" y="229"/>
                    <a:pt x="873" y="196"/>
                  </a:cubicBezTo>
                  <a:cubicBezTo>
                    <a:pt x="864" y="171"/>
                    <a:pt x="849" y="107"/>
                    <a:pt x="848" y="57"/>
                  </a:cubicBezTo>
                  <a:cubicBezTo>
                    <a:pt x="836" y="52"/>
                    <a:pt x="821" y="44"/>
                    <a:pt x="800" y="31"/>
                  </a:cubicBezTo>
                  <a:cubicBezTo>
                    <a:pt x="751" y="0"/>
                    <a:pt x="744" y="36"/>
                    <a:pt x="692" y="31"/>
                  </a:cubicBezTo>
                  <a:cubicBezTo>
                    <a:pt x="673" y="29"/>
                    <a:pt x="664" y="27"/>
                    <a:pt x="661" y="24"/>
                  </a:cubicBezTo>
                  <a:cubicBezTo>
                    <a:pt x="648" y="39"/>
                    <a:pt x="634" y="58"/>
                    <a:pt x="629" y="77"/>
                  </a:cubicBezTo>
                  <a:cubicBezTo>
                    <a:pt x="616" y="122"/>
                    <a:pt x="664" y="170"/>
                    <a:pt x="594" y="192"/>
                  </a:cubicBezTo>
                  <a:cubicBezTo>
                    <a:pt x="524" y="214"/>
                    <a:pt x="471" y="203"/>
                    <a:pt x="428" y="233"/>
                  </a:cubicBezTo>
                  <a:cubicBezTo>
                    <a:pt x="384" y="262"/>
                    <a:pt x="336" y="255"/>
                    <a:pt x="305" y="288"/>
                  </a:cubicBezTo>
                  <a:cubicBezTo>
                    <a:pt x="275" y="322"/>
                    <a:pt x="209" y="333"/>
                    <a:pt x="196" y="370"/>
                  </a:cubicBezTo>
                  <a:cubicBezTo>
                    <a:pt x="183" y="407"/>
                    <a:pt x="153" y="414"/>
                    <a:pt x="113" y="418"/>
                  </a:cubicBezTo>
                  <a:cubicBezTo>
                    <a:pt x="74" y="422"/>
                    <a:pt x="0" y="444"/>
                    <a:pt x="0" y="511"/>
                  </a:cubicBezTo>
                  <a:cubicBezTo>
                    <a:pt x="0" y="577"/>
                    <a:pt x="22" y="644"/>
                    <a:pt x="26" y="681"/>
                  </a:cubicBezTo>
                  <a:cubicBezTo>
                    <a:pt x="30" y="718"/>
                    <a:pt x="48" y="763"/>
                    <a:pt x="26" y="792"/>
                  </a:cubicBezTo>
                  <a:cubicBezTo>
                    <a:pt x="8" y="817"/>
                    <a:pt x="34" y="794"/>
                    <a:pt x="63" y="857"/>
                  </a:cubicBezTo>
                  <a:cubicBezTo>
                    <a:pt x="88" y="855"/>
                    <a:pt x="115" y="852"/>
                    <a:pt x="139" y="855"/>
                  </a:cubicBezTo>
                  <a:cubicBezTo>
                    <a:pt x="196" y="863"/>
                    <a:pt x="249" y="904"/>
                    <a:pt x="301" y="907"/>
                  </a:cubicBezTo>
                  <a:cubicBezTo>
                    <a:pt x="353" y="911"/>
                    <a:pt x="380" y="885"/>
                    <a:pt x="415" y="933"/>
                  </a:cubicBezTo>
                  <a:cubicBezTo>
                    <a:pt x="450" y="981"/>
                    <a:pt x="485" y="1015"/>
                    <a:pt x="528" y="1022"/>
                  </a:cubicBezTo>
                  <a:cubicBezTo>
                    <a:pt x="572" y="1030"/>
                    <a:pt x="563" y="1026"/>
                    <a:pt x="633" y="1000"/>
                  </a:cubicBezTo>
                  <a:cubicBezTo>
                    <a:pt x="703" y="974"/>
                    <a:pt x="712" y="937"/>
                    <a:pt x="777" y="948"/>
                  </a:cubicBezTo>
                  <a:cubicBezTo>
                    <a:pt x="843" y="959"/>
                    <a:pt x="930" y="996"/>
                    <a:pt x="956" y="967"/>
                  </a:cubicBezTo>
                  <a:cubicBezTo>
                    <a:pt x="983" y="937"/>
                    <a:pt x="991" y="896"/>
                    <a:pt x="1074" y="941"/>
                  </a:cubicBezTo>
                  <a:cubicBezTo>
                    <a:pt x="1157" y="985"/>
                    <a:pt x="1227" y="985"/>
                    <a:pt x="1231" y="1015"/>
                  </a:cubicBezTo>
                  <a:cubicBezTo>
                    <a:pt x="1236" y="1044"/>
                    <a:pt x="1249" y="1059"/>
                    <a:pt x="1293" y="1041"/>
                  </a:cubicBezTo>
                  <a:cubicBezTo>
                    <a:pt x="1336" y="1022"/>
                    <a:pt x="1389" y="978"/>
                    <a:pt x="1393" y="1019"/>
                  </a:cubicBezTo>
                  <a:cubicBezTo>
                    <a:pt x="1397" y="1059"/>
                    <a:pt x="1384" y="1126"/>
                    <a:pt x="1432" y="1145"/>
                  </a:cubicBezTo>
                  <a:cubicBezTo>
                    <a:pt x="1480" y="1163"/>
                    <a:pt x="1559" y="1182"/>
                    <a:pt x="1585" y="1211"/>
                  </a:cubicBezTo>
                  <a:cubicBezTo>
                    <a:pt x="1612" y="1241"/>
                    <a:pt x="1660" y="1319"/>
                    <a:pt x="1695" y="1311"/>
                  </a:cubicBezTo>
                  <a:cubicBezTo>
                    <a:pt x="1729" y="1304"/>
                    <a:pt x="1782" y="1241"/>
                    <a:pt x="1808" y="1293"/>
                  </a:cubicBezTo>
                  <a:cubicBezTo>
                    <a:pt x="1834" y="1345"/>
                    <a:pt x="1895" y="1360"/>
                    <a:pt x="1904" y="1389"/>
                  </a:cubicBezTo>
                  <a:cubicBezTo>
                    <a:pt x="1913" y="1419"/>
                    <a:pt x="1944" y="1448"/>
                    <a:pt x="1926" y="1471"/>
                  </a:cubicBezTo>
                  <a:cubicBezTo>
                    <a:pt x="1909" y="1493"/>
                    <a:pt x="1895" y="1497"/>
                    <a:pt x="1965" y="1523"/>
                  </a:cubicBezTo>
                  <a:cubicBezTo>
                    <a:pt x="1996" y="1541"/>
                    <a:pt x="1987" y="1567"/>
                    <a:pt x="1987" y="1586"/>
                  </a:cubicBezTo>
                  <a:cubicBezTo>
                    <a:pt x="1987" y="1604"/>
                    <a:pt x="1987" y="1612"/>
                    <a:pt x="2018" y="1638"/>
                  </a:cubicBezTo>
                  <a:cubicBezTo>
                    <a:pt x="2048" y="1663"/>
                    <a:pt x="2075" y="1701"/>
                    <a:pt x="2057" y="1741"/>
                  </a:cubicBezTo>
                  <a:cubicBezTo>
                    <a:pt x="2040" y="1782"/>
                    <a:pt x="2022" y="1797"/>
                    <a:pt x="2022" y="1812"/>
                  </a:cubicBezTo>
                  <a:cubicBezTo>
                    <a:pt x="2022" y="1827"/>
                    <a:pt x="2018" y="1878"/>
                    <a:pt x="1992" y="1860"/>
                  </a:cubicBezTo>
                  <a:cubicBezTo>
                    <a:pt x="1965" y="1841"/>
                    <a:pt x="1974" y="1808"/>
                    <a:pt x="1965" y="1841"/>
                  </a:cubicBezTo>
                  <a:cubicBezTo>
                    <a:pt x="1957" y="1875"/>
                    <a:pt x="1944" y="1886"/>
                    <a:pt x="1926" y="1882"/>
                  </a:cubicBezTo>
                  <a:cubicBezTo>
                    <a:pt x="1909" y="1878"/>
                    <a:pt x="1887" y="1912"/>
                    <a:pt x="1909" y="1930"/>
                  </a:cubicBezTo>
                  <a:cubicBezTo>
                    <a:pt x="1930" y="1949"/>
                    <a:pt x="1917" y="1971"/>
                    <a:pt x="1891" y="1997"/>
                  </a:cubicBezTo>
                  <a:cubicBezTo>
                    <a:pt x="1865" y="2023"/>
                    <a:pt x="1812" y="2001"/>
                    <a:pt x="1817" y="2049"/>
                  </a:cubicBezTo>
                  <a:cubicBezTo>
                    <a:pt x="1821" y="2097"/>
                    <a:pt x="1817" y="2123"/>
                    <a:pt x="1808" y="2156"/>
                  </a:cubicBezTo>
                  <a:cubicBezTo>
                    <a:pt x="1799" y="2190"/>
                    <a:pt x="1791" y="2208"/>
                    <a:pt x="1751" y="2197"/>
                  </a:cubicBezTo>
                  <a:cubicBezTo>
                    <a:pt x="1712" y="2186"/>
                    <a:pt x="1686" y="2201"/>
                    <a:pt x="1655" y="2168"/>
                  </a:cubicBezTo>
                  <a:cubicBezTo>
                    <a:pt x="1625" y="2134"/>
                    <a:pt x="1612" y="2093"/>
                    <a:pt x="1594" y="2138"/>
                  </a:cubicBezTo>
                  <a:cubicBezTo>
                    <a:pt x="1577" y="2182"/>
                    <a:pt x="1572" y="2223"/>
                    <a:pt x="1629" y="2231"/>
                  </a:cubicBezTo>
                  <a:cubicBezTo>
                    <a:pt x="1686" y="2238"/>
                    <a:pt x="1743" y="2223"/>
                    <a:pt x="1764" y="2256"/>
                  </a:cubicBezTo>
                  <a:cubicBezTo>
                    <a:pt x="1786" y="2290"/>
                    <a:pt x="1817" y="2312"/>
                    <a:pt x="1861" y="2316"/>
                  </a:cubicBezTo>
                  <a:cubicBezTo>
                    <a:pt x="1881" y="2317"/>
                    <a:pt x="1899" y="2315"/>
                    <a:pt x="1913" y="2315"/>
                  </a:cubicBezTo>
                  <a:cubicBezTo>
                    <a:pt x="1906" y="2294"/>
                    <a:pt x="1883" y="2274"/>
                    <a:pt x="1880" y="2258"/>
                  </a:cubicBezTo>
                  <a:cubicBezTo>
                    <a:pt x="1876" y="2238"/>
                    <a:pt x="1909" y="2229"/>
                    <a:pt x="1928" y="2229"/>
                  </a:cubicBezTo>
                  <a:cubicBezTo>
                    <a:pt x="1948" y="2229"/>
                    <a:pt x="1948" y="2223"/>
                    <a:pt x="1998" y="2201"/>
                  </a:cubicBezTo>
                  <a:cubicBezTo>
                    <a:pt x="2048" y="2179"/>
                    <a:pt x="2046" y="2188"/>
                    <a:pt x="2079" y="2193"/>
                  </a:cubicBezTo>
                  <a:cubicBezTo>
                    <a:pt x="2112" y="2199"/>
                    <a:pt x="2101" y="2262"/>
                    <a:pt x="2101" y="2284"/>
                  </a:cubicBezTo>
                  <a:cubicBezTo>
                    <a:pt x="2101" y="2307"/>
                    <a:pt x="2112" y="2305"/>
                    <a:pt x="2147" y="2308"/>
                  </a:cubicBezTo>
                  <a:cubicBezTo>
                    <a:pt x="2182" y="2312"/>
                    <a:pt x="2168" y="2336"/>
                    <a:pt x="2171" y="2351"/>
                  </a:cubicBezTo>
                  <a:cubicBezTo>
                    <a:pt x="2173" y="2366"/>
                    <a:pt x="2186" y="2364"/>
                    <a:pt x="2208" y="2381"/>
                  </a:cubicBezTo>
                  <a:cubicBezTo>
                    <a:pt x="2230" y="2397"/>
                    <a:pt x="2241" y="2414"/>
                    <a:pt x="2258" y="2427"/>
                  </a:cubicBezTo>
                  <a:cubicBezTo>
                    <a:pt x="2275" y="2440"/>
                    <a:pt x="2295" y="2434"/>
                    <a:pt x="2308" y="2418"/>
                  </a:cubicBezTo>
                  <a:cubicBezTo>
                    <a:pt x="2321" y="2401"/>
                    <a:pt x="2339" y="2392"/>
                    <a:pt x="2363" y="2407"/>
                  </a:cubicBezTo>
                  <a:cubicBezTo>
                    <a:pt x="2387" y="2421"/>
                    <a:pt x="2354" y="2434"/>
                    <a:pt x="2380" y="2455"/>
                  </a:cubicBezTo>
                  <a:cubicBezTo>
                    <a:pt x="2407" y="2475"/>
                    <a:pt x="2402" y="2503"/>
                    <a:pt x="2404" y="2523"/>
                  </a:cubicBezTo>
                  <a:cubicBezTo>
                    <a:pt x="2407" y="2544"/>
                    <a:pt x="2428" y="2547"/>
                    <a:pt x="2455" y="2564"/>
                  </a:cubicBezTo>
                  <a:cubicBezTo>
                    <a:pt x="2481" y="2581"/>
                    <a:pt x="2483" y="2562"/>
                    <a:pt x="2531" y="2581"/>
                  </a:cubicBezTo>
                  <a:cubicBezTo>
                    <a:pt x="2579" y="2599"/>
                    <a:pt x="2568" y="2588"/>
                    <a:pt x="2618" y="2572"/>
                  </a:cubicBezTo>
                  <a:cubicBezTo>
                    <a:pt x="2669" y="2555"/>
                    <a:pt x="2647" y="2516"/>
                    <a:pt x="2649" y="2499"/>
                  </a:cubicBezTo>
                  <a:cubicBezTo>
                    <a:pt x="2651" y="2486"/>
                    <a:pt x="2687" y="2489"/>
                    <a:pt x="2719" y="2491"/>
                  </a:cubicBezTo>
                  <a:cubicBezTo>
                    <a:pt x="2729" y="2478"/>
                    <a:pt x="2744" y="2462"/>
                    <a:pt x="2756" y="2455"/>
                  </a:cubicBezTo>
                  <a:cubicBezTo>
                    <a:pt x="2778" y="2442"/>
                    <a:pt x="2747" y="2429"/>
                    <a:pt x="2763" y="2412"/>
                  </a:cubicBezTo>
                  <a:cubicBezTo>
                    <a:pt x="2778" y="2395"/>
                    <a:pt x="2780" y="2388"/>
                    <a:pt x="2756" y="2381"/>
                  </a:cubicBezTo>
                  <a:cubicBezTo>
                    <a:pt x="2732" y="2373"/>
                    <a:pt x="2695" y="2362"/>
                    <a:pt x="2719" y="2349"/>
                  </a:cubicBezTo>
                  <a:cubicBezTo>
                    <a:pt x="2743" y="2336"/>
                    <a:pt x="2756" y="2318"/>
                    <a:pt x="2771" y="2321"/>
                  </a:cubicBezTo>
                  <a:cubicBezTo>
                    <a:pt x="2787" y="2325"/>
                    <a:pt x="2815" y="2338"/>
                    <a:pt x="2819" y="2325"/>
                  </a:cubicBezTo>
                  <a:cubicBezTo>
                    <a:pt x="2824" y="2312"/>
                    <a:pt x="2830" y="2297"/>
                    <a:pt x="2843" y="2308"/>
                  </a:cubicBezTo>
                  <a:cubicBezTo>
                    <a:pt x="2856" y="2319"/>
                    <a:pt x="2852" y="2331"/>
                    <a:pt x="2880" y="2329"/>
                  </a:cubicBezTo>
                  <a:cubicBezTo>
                    <a:pt x="2909" y="2327"/>
                    <a:pt x="2915" y="2312"/>
                    <a:pt x="2896" y="2297"/>
                  </a:cubicBezTo>
                  <a:cubicBezTo>
                    <a:pt x="2876" y="2282"/>
                    <a:pt x="2859" y="2288"/>
                    <a:pt x="2876" y="2271"/>
                  </a:cubicBezTo>
                  <a:cubicBezTo>
                    <a:pt x="2894" y="2255"/>
                    <a:pt x="2885" y="2245"/>
                    <a:pt x="2874" y="2238"/>
                  </a:cubicBezTo>
                  <a:cubicBezTo>
                    <a:pt x="2863" y="2231"/>
                    <a:pt x="2872" y="2229"/>
                    <a:pt x="2883" y="2212"/>
                  </a:cubicBezTo>
                  <a:cubicBezTo>
                    <a:pt x="2894" y="2195"/>
                    <a:pt x="2909" y="2195"/>
                    <a:pt x="2907" y="2173"/>
                  </a:cubicBezTo>
                  <a:cubicBezTo>
                    <a:pt x="2905" y="2151"/>
                    <a:pt x="2933" y="2134"/>
                    <a:pt x="2918" y="2119"/>
                  </a:cubicBezTo>
                  <a:cubicBezTo>
                    <a:pt x="2902" y="2105"/>
                    <a:pt x="2894" y="2084"/>
                    <a:pt x="2874" y="2088"/>
                  </a:cubicBezTo>
                  <a:cubicBezTo>
                    <a:pt x="2854" y="2092"/>
                    <a:pt x="2835" y="2092"/>
                    <a:pt x="2837" y="2077"/>
                  </a:cubicBezTo>
                  <a:cubicBezTo>
                    <a:pt x="2839" y="2062"/>
                    <a:pt x="2852" y="2042"/>
                    <a:pt x="2870" y="2034"/>
                  </a:cubicBezTo>
                  <a:cubicBezTo>
                    <a:pt x="2887" y="2027"/>
                    <a:pt x="2889" y="2012"/>
                    <a:pt x="2878" y="1995"/>
                  </a:cubicBezTo>
                  <a:cubicBezTo>
                    <a:pt x="2867" y="1979"/>
                    <a:pt x="2856" y="1943"/>
                    <a:pt x="2900" y="1940"/>
                  </a:cubicBezTo>
                  <a:cubicBezTo>
                    <a:pt x="2944" y="1936"/>
                    <a:pt x="2974" y="1927"/>
                    <a:pt x="2983" y="1945"/>
                  </a:cubicBezTo>
                  <a:cubicBezTo>
                    <a:pt x="2992" y="1964"/>
                    <a:pt x="3018" y="1986"/>
                    <a:pt x="3051" y="1982"/>
                  </a:cubicBezTo>
                  <a:cubicBezTo>
                    <a:pt x="3084" y="1979"/>
                    <a:pt x="3088" y="1966"/>
                    <a:pt x="3114" y="1966"/>
                  </a:cubicBezTo>
                  <a:cubicBezTo>
                    <a:pt x="3140" y="1966"/>
                    <a:pt x="3167" y="1986"/>
                    <a:pt x="3167" y="1953"/>
                  </a:cubicBezTo>
                  <a:cubicBezTo>
                    <a:pt x="3167" y="1919"/>
                    <a:pt x="3127" y="1901"/>
                    <a:pt x="3156" y="1893"/>
                  </a:cubicBezTo>
                  <a:cubicBezTo>
                    <a:pt x="3184" y="1886"/>
                    <a:pt x="3186" y="1873"/>
                    <a:pt x="3204" y="1884"/>
                  </a:cubicBezTo>
                  <a:cubicBezTo>
                    <a:pt x="3221" y="1895"/>
                    <a:pt x="3226" y="1897"/>
                    <a:pt x="3232" y="1884"/>
                  </a:cubicBezTo>
                  <a:cubicBezTo>
                    <a:pt x="3239" y="1871"/>
                    <a:pt x="3232" y="1873"/>
                    <a:pt x="3258" y="1877"/>
                  </a:cubicBezTo>
                  <a:cubicBezTo>
                    <a:pt x="3285" y="1880"/>
                    <a:pt x="3350" y="1878"/>
                    <a:pt x="3357" y="1852"/>
                  </a:cubicBezTo>
                  <a:cubicBezTo>
                    <a:pt x="3363" y="1827"/>
                    <a:pt x="3357" y="1817"/>
                    <a:pt x="3337" y="1795"/>
                  </a:cubicBezTo>
                  <a:cubicBezTo>
                    <a:pt x="3317" y="1773"/>
                    <a:pt x="3298" y="1751"/>
                    <a:pt x="3319" y="1723"/>
                  </a:cubicBezTo>
                  <a:close/>
                </a:path>
              </a:pathLst>
            </a:custGeom>
            <a:grpFill/>
            <a:ln w="38100" cap="rnd" cmpd="sng">
              <a:solidFill>
                <a:schemeClr val="bg1"/>
              </a:solidFill>
              <a:prstDash val="solid"/>
              <a:round/>
              <a:headEnd/>
              <a:tailEnd/>
            </a:ln>
          </p:spPr>
          <p:txBody>
            <a:bodyPr/>
            <a:lstStyle/>
            <a:p>
              <a:pPr defTabSz="914217">
                <a:defRPr/>
              </a:pPr>
              <a:endParaRPr lang="en-US" sz="900" dirty="0">
                <a:latin typeface="+mj-lt"/>
              </a:endParaRPr>
            </a:p>
          </p:txBody>
        </p:sp>
        <p:sp>
          <p:nvSpPr>
            <p:cNvPr id="192" name="Freeform 21"/>
            <p:cNvSpPr>
              <a:spLocks/>
            </p:cNvSpPr>
            <p:nvPr/>
          </p:nvSpPr>
          <p:spPr bwMode="auto">
            <a:xfrm>
              <a:off x="3110" y="1852"/>
              <a:ext cx="303" cy="480"/>
            </a:xfrm>
            <a:custGeom>
              <a:avLst/>
              <a:gdLst>
                <a:gd name="T0" fmla="*/ 31 w 655"/>
                <a:gd name="T1" fmla="*/ 565 h 1036"/>
                <a:gd name="T2" fmla="*/ 68 w 655"/>
                <a:gd name="T3" fmla="*/ 595 h 1036"/>
                <a:gd name="T4" fmla="*/ 125 w 655"/>
                <a:gd name="T5" fmla="*/ 636 h 1036"/>
                <a:gd name="T6" fmla="*/ 156 w 655"/>
                <a:gd name="T7" fmla="*/ 734 h 1036"/>
                <a:gd name="T8" fmla="*/ 190 w 655"/>
                <a:gd name="T9" fmla="*/ 832 h 1036"/>
                <a:gd name="T10" fmla="*/ 180 w 655"/>
                <a:gd name="T11" fmla="*/ 901 h 1036"/>
                <a:gd name="T12" fmla="*/ 234 w 655"/>
                <a:gd name="T13" fmla="*/ 934 h 1036"/>
                <a:gd name="T14" fmla="*/ 287 w 655"/>
                <a:gd name="T15" fmla="*/ 960 h 1036"/>
                <a:gd name="T16" fmla="*/ 346 w 655"/>
                <a:gd name="T17" fmla="*/ 1003 h 1036"/>
                <a:gd name="T18" fmla="*/ 387 w 655"/>
                <a:gd name="T19" fmla="*/ 1023 h 1036"/>
                <a:gd name="T20" fmla="*/ 426 w 655"/>
                <a:gd name="T21" fmla="*/ 1018 h 1036"/>
                <a:gd name="T22" fmla="*/ 444 w 655"/>
                <a:gd name="T23" fmla="*/ 990 h 1036"/>
                <a:gd name="T24" fmla="*/ 446 w 655"/>
                <a:gd name="T25" fmla="*/ 958 h 1036"/>
                <a:gd name="T26" fmla="*/ 453 w 655"/>
                <a:gd name="T27" fmla="*/ 921 h 1036"/>
                <a:gd name="T28" fmla="*/ 531 w 655"/>
                <a:gd name="T29" fmla="*/ 919 h 1036"/>
                <a:gd name="T30" fmla="*/ 540 w 655"/>
                <a:gd name="T31" fmla="*/ 855 h 1036"/>
                <a:gd name="T32" fmla="*/ 503 w 655"/>
                <a:gd name="T33" fmla="*/ 806 h 1036"/>
                <a:gd name="T34" fmla="*/ 429 w 655"/>
                <a:gd name="T35" fmla="*/ 769 h 1036"/>
                <a:gd name="T36" fmla="*/ 433 w 655"/>
                <a:gd name="T37" fmla="*/ 697 h 1036"/>
                <a:gd name="T38" fmla="*/ 457 w 655"/>
                <a:gd name="T39" fmla="*/ 654 h 1036"/>
                <a:gd name="T40" fmla="*/ 457 w 655"/>
                <a:gd name="T41" fmla="*/ 573 h 1036"/>
                <a:gd name="T42" fmla="*/ 488 w 655"/>
                <a:gd name="T43" fmla="*/ 564 h 1036"/>
                <a:gd name="T44" fmla="*/ 555 w 655"/>
                <a:gd name="T45" fmla="*/ 571 h 1036"/>
                <a:gd name="T46" fmla="*/ 607 w 655"/>
                <a:gd name="T47" fmla="*/ 567 h 1036"/>
                <a:gd name="T48" fmla="*/ 601 w 655"/>
                <a:gd name="T49" fmla="*/ 543 h 1036"/>
                <a:gd name="T50" fmla="*/ 592 w 655"/>
                <a:gd name="T51" fmla="*/ 493 h 1036"/>
                <a:gd name="T52" fmla="*/ 612 w 655"/>
                <a:gd name="T53" fmla="*/ 443 h 1036"/>
                <a:gd name="T54" fmla="*/ 655 w 655"/>
                <a:gd name="T55" fmla="*/ 399 h 1036"/>
                <a:gd name="T56" fmla="*/ 579 w 655"/>
                <a:gd name="T57" fmla="*/ 330 h 1036"/>
                <a:gd name="T58" fmla="*/ 453 w 655"/>
                <a:gd name="T59" fmla="*/ 308 h 1036"/>
                <a:gd name="T60" fmla="*/ 435 w 655"/>
                <a:gd name="T61" fmla="*/ 197 h 1036"/>
                <a:gd name="T62" fmla="*/ 501 w 655"/>
                <a:gd name="T63" fmla="*/ 126 h 1036"/>
                <a:gd name="T64" fmla="*/ 474 w 655"/>
                <a:gd name="T65" fmla="*/ 52 h 1036"/>
                <a:gd name="T66" fmla="*/ 413 w 655"/>
                <a:gd name="T67" fmla="*/ 19 h 1036"/>
                <a:gd name="T68" fmla="*/ 326 w 655"/>
                <a:gd name="T69" fmla="*/ 71 h 1036"/>
                <a:gd name="T70" fmla="*/ 269 w 655"/>
                <a:gd name="T71" fmla="*/ 152 h 1036"/>
                <a:gd name="T72" fmla="*/ 269 w 655"/>
                <a:gd name="T73" fmla="*/ 260 h 1036"/>
                <a:gd name="T74" fmla="*/ 243 w 655"/>
                <a:gd name="T75" fmla="*/ 345 h 1036"/>
                <a:gd name="T76" fmla="*/ 230 w 655"/>
                <a:gd name="T77" fmla="*/ 426 h 1036"/>
                <a:gd name="T78" fmla="*/ 121 w 655"/>
                <a:gd name="T79" fmla="*/ 430 h 1036"/>
                <a:gd name="T80" fmla="*/ 1 w 655"/>
                <a:gd name="T81" fmla="*/ 495 h 1036"/>
                <a:gd name="T82" fmla="*/ 7 w 655"/>
                <a:gd name="T83" fmla="*/ 521 h 1036"/>
                <a:gd name="T84" fmla="*/ 31 w 655"/>
                <a:gd name="T85" fmla="*/ 565 h 10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55" h="1036">
                  <a:moveTo>
                    <a:pt x="31" y="565"/>
                  </a:moveTo>
                  <a:cubicBezTo>
                    <a:pt x="62" y="577"/>
                    <a:pt x="64" y="582"/>
                    <a:pt x="68" y="595"/>
                  </a:cubicBezTo>
                  <a:cubicBezTo>
                    <a:pt x="73" y="608"/>
                    <a:pt x="118" y="599"/>
                    <a:pt x="125" y="636"/>
                  </a:cubicBezTo>
                  <a:cubicBezTo>
                    <a:pt x="132" y="673"/>
                    <a:pt x="134" y="704"/>
                    <a:pt x="156" y="734"/>
                  </a:cubicBezTo>
                  <a:cubicBezTo>
                    <a:pt x="177" y="764"/>
                    <a:pt x="206" y="786"/>
                    <a:pt x="190" y="832"/>
                  </a:cubicBezTo>
                  <a:cubicBezTo>
                    <a:pt x="175" y="879"/>
                    <a:pt x="147" y="877"/>
                    <a:pt x="180" y="901"/>
                  </a:cubicBezTo>
                  <a:cubicBezTo>
                    <a:pt x="212" y="925"/>
                    <a:pt x="210" y="934"/>
                    <a:pt x="234" y="934"/>
                  </a:cubicBezTo>
                  <a:cubicBezTo>
                    <a:pt x="258" y="934"/>
                    <a:pt x="280" y="929"/>
                    <a:pt x="287" y="960"/>
                  </a:cubicBezTo>
                  <a:cubicBezTo>
                    <a:pt x="293" y="992"/>
                    <a:pt x="295" y="1008"/>
                    <a:pt x="346" y="1003"/>
                  </a:cubicBezTo>
                  <a:cubicBezTo>
                    <a:pt x="365" y="1003"/>
                    <a:pt x="380" y="1010"/>
                    <a:pt x="387" y="1023"/>
                  </a:cubicBezTo>
                  <a:cubicBezTo>
                    <a:pt x="394" y="1036"/>
                    <a:pt x="402" y="1032"/>
                    <a:pt x="426" y="1018"/>
                  </a:cubicBezTo>
                  <a:cubicBezTo>
                    <a:pt x="450" y="1003"/>
                    <a:pt x="466" y="1003"/>
                    <a:pt x="444" y="990"/>
                  </a:cubicBezTo>
                  <a:cubicBezTo>
                    <a:pt x="422" y="977"/>
                    <a:pt x="444" y="968"/>
                    <a:pt x="446" y="958"/>
                  </a:cubicBezTo>
                  <a:cubicBezTo>
                    <a:pt x="448" y="949"/>
                    <a:pt x="420" y="908"/>
                    <a:pt x="453" y="921"/>
                  </a:cubicBezTo>
                  <a:cubicBezTo>
                    <a:pt x="485" y="934"/>
                    <a:pt x="518" y="949"/>
                    <a:pt x="531" y="919"/>
                  </a:cubicBezTo>
                  <a:cubicBezTo>
                    <a:pt x="544" y="890"/>
                    <a:pt x="533" y="873"/>
                    <a:pt x="540" y="855"/>
                  </a:cubicBezTo>
                  <a:cubicBezTo>
                    <a:pt x="546" y="836"/>
                    <a:pt x="536" y="817"/>
                    <a:pt x="503" y="806"/>
                  </a:cubicBezTo>
                  <a:cubicBezTo>
                    <a:pt x="470" y="795"/>
                    <a:pt x="426" y="816"/>
                    <a:pt x="429" y="769"/>
                  </a:cubicBezTo>
                  <a:cubicBezTo>
                    <a:pt x="431" y="723"/>
                    <a:pt x="415" y="710"/>
                    <a:pt x="433" y="697"/>
                  </a:cubicBezTo>
                  <a:cubicBezTo>
                    <a:pt x="450" y="684"/>
                    <a:pt x="461" y="684"/>
                    <a:pt x="457" y="654"/>
                  </a:cubicBezTo>
                  <a:cubicBezTo>
                    <a:pt x="453" y="625"/>
                    <a:pt x="446" y="588"/>
                    <a:pt x="457" y="573"/>
                  </a:cubicBezTo>
                  <a:cubicBezTo>
                    <a:pt x="468" y="558"/>
                    <a:pt x="474" y="549"/>
                    <a:pt x="488" y="564"/>
                  </a:cubicBezTo>
                  <a:cubicBezTo>
                    <a:pt x="501" y="578"/>
                    <a:pt x="507" y="571"/>
                    <a:pt x="555" y="571"/>
                  </a:cubicBezTo>
                  <a:cubicBezTo>
                    <a:pt x="573" y="571"/>
                    <a:pt x="592" y="569"/>
                    <a:pt x="607" y="567"/>
                  </a:cubicBezTo>
                  <a:cubicBezTo>
                    <a:pt x="609" y="560"/>
                    <a:pt x="608" y="553"/>
                    <a:pt x="601" y="543"/>
                  </a:cubicBezTo>
                  <a:cubicBezTo>
                    <a:pt x="584" y="521"/>
                    <a:pt x="584" y="515"/>
                    <a:pt x="592" y="493"/>
                  </a:cubicBezTo>
                  <a:cubicBezTo>
                    <a:pt x="601" y="471"/>
                    <a:pt x="588" y="460"/>
                    <a:pt x="612" y="443"/>
                  </a:cubicBezTo>
                  <a:cubicBezTo>
                    <a:pt x="630" y="430"/>
                    <a:pt x="642" y="417"/>
                    <a:pt x="655" y="399"/>
                  </a:cubicBezTo>
                  <a:cubicBezTo>
                    <a:pt x="639" y="390"/>
                    <a:pt x="645" y="350"/>
                    <a:pt x="579" y="330"/>
                  </a:cubicBezTo>
                  <a:cubicBezTo>
                    <a:pt x="505" y="308"/>
                    <a:pt x="492" y="334"/>
                    <a:pt x="453" y="308"/>
                  </a:cubicBezTo>
                  <a:cubicBezTo>
                    <a:pt x="413" y="282"/>
                    <a:pt x="409" y="223"/>
                    <a:pt x="435" y="197"/>
                  </a:cubicBezTo>
                  <a:cubicBezTo>
                    <a:pt x="461" y="171"/>
                    <a:pt x="488" y="156"/>
                    <a:pt x="501" y="126"/>
                  </a:cubicBezTo>
                  <a:cubicBezTo>
                    <a:pt x="514" y="97"/>
                    <a:pt x="492" y="67"/>
                    <a:pt x="474" y="52"/>
                  </a:cubicBezTo>
                  <a:cubicBezTo>
                    <a:pt x="457" y="37"/>
                    <a:pt x="439" y="0"/>
                    <a:pt x="413" y="19"/>
                  </a:cubicBezTo>
                  <a:cubicBezTo>
                    <a:pt x="387" y="37"/>
                    <a:pt x="352" y="34"/>
                    <a:pt x="326" y="71"/>
                  </a:cubicBezTo>
                  <a:cubicBezTo>
                    <a:pt x="300" y="108"/>
                    <a:pt x="265" y="119"/>
                    <a:pt x="269" y="152"/>
                  </a:cubicBezTo>
                  <a:cubicBezTo>
                    <a:pt x="273" y="185"/>
                    <a:pt x="295" y="234"/>
                    <a:pt x="269" y="260"/>
                  </a:cubicBezTo>
                  <a:cubicBezTo>
                    <a:pt x="243" y="286"/>
                    <a:pt x="221" y="334"/>
                    <a:pt x="243" y="345"/>
                  </a:cubicBezTo>
                  <a:cubicBezTo>
                    <a:pt x="265" y="356"/>
                    <a:pt x="282" y="423"/>
                    <a:pt x="230" y="426"/>
                  </a:cubicBezTo>
                  <a:cubicBezTo>
                    <a:pt x="177" y="430"/>
                    <a:pt x="138" y="397"/>
                    <a:pt x="121" y="430"/>
                  </a:cubicBezTo>
                  <a:cubicBezTo>
                    <a:pt x="104" y="462"/>
                    <a:pt x="51" y="504"/>
                    <a:pt x="1" y="495"/>
                  </a:cubicBezTo>
                  <a:cubicBezTo>
                    <a:pt x="4" y="503"/>
                    <a:pt x="6" y="512"/>
                    <a:pt x="7" y="521"/>
                  </a:cubicBezTo>
                  <a:cubicBezTo>
                    <a:pt x="9" y="552"/>
                    <a:pt x="0" y="554"/>
                    <a:pt x="31" y="565"/>
                  </a:cubicBezTo>
                  <a:close/>
                </a:path>
              </a:pathLst>
            </a:custGeom>
            <a:grpFill/>
            <a:ln w="38100" cap="rnd" cmpd="sng">
              <a:solidFill>
                <a:schemeClr val="bg1"/>
              </a:solidFill>
              <a:prstDash val="solid"/>
              <a:round/>
              <a:headEnd/>
              <a:tailEnd/>
            </a:ln>
          </p:spPr>
          <p:txBody>
            <a:bodyPr/>
            <a:lstStyle/>
            <a:p>
              <a:pPr defTabSz="914217">
                <a:defRPr/>
              </a:pPr>
              <a:endParaRPr lang="en-US" sz="900" dirty="0">
                <a:latin typeface="+mj-lt"/>
              </a:endParaRPr>
            </a:p>
          </p:txBody>
        </p:sp>
        <p:sp>
          <p:nvSpPr>
            <p:cNvPr id="193" name="Freeform 22"/>
            <p:cNvSpPr>
              <a:spLocks/>
            </p:cNvSpPr>
            <p:nvPr/>
          </p:nvSpPr>
          <p:spPr bwMode="auto">
            <a:xfrm>
              <a:off x="4177" y="2831"/>
              <a:ext cx="568" cy="690"/>
            </a:xfrm>
            <a:custGeom>
              <a:avLst/>
              <a:gdLst>
                <a:gd name="T0" fmla="*/ 1135 w 1227"/>
                <a:gd name="T1" fmla="*/ 248 h 1490"/>
                <a:gd name="T2" fmla="*/ 1085 w 1227"/>
                <a:gd name="T3" fmla="*/ 118 h 1490"/>
                <a:gd name="T4" fmla="*/ 919 w 1227"/>
                <a:gd name="T5" fmla="*/ 94 h 1490"/>
                <a:gd name="T6" fmla="*/ 784 w 1227"/>
                <a:gd name="T7" fmla="*/ 102 h 1490"/>
                <a:gd name="T8" fmla="*/ 723 w 1227"/>
                <a:gd name="T9" fmla="*/ 89 h 1490"/>
                <a:gd name="T10" fmla="*/ 696 w 1227"/>
                <a:gd name="T11" fmla="*/ 17 h 1490"/>
                <a:gd name="T12" fmla="*/ 578 w 1227"/>
                <a:gd name="T13" fmla="*/ 92 h 1490"/>
                <a:gd name="T14" fmla="*/ 504 w 1227"/>
                <a:gd name="T15" fmla="*/ 120 h 1490"/>
                <a:gd name="T16" fmla="*/ 408 w 1227"/>
                <a:gd name="T17" fmla="*/ 126 h 1490"/>
                <a:gd name="T18" fmla="*/ 319 w 1227"/>
                <a:gd name="T19" fmla="*/ 181 h 1490"/>
                <a:gd name="T20" fmla="*/ 161 w 1227"/>
                <a:gd name="T21" fmla="*/ 257 h 1490"/>
                <a:gd name="T22" fmla="*/ 87 w 1227"/>
                <a:gd name="T23" fmla="*/ 307 h 1490"/>
                <a:gd name="T24" fmla="*/ 83 w 1227"/>
                <a:gd name="T25" fmla="*/ 363 h 1490"/>
                <a:gd name="T26" fmla="*/ 144 w 1227"/>
                <a:gd name="T27" fmla="*/ 537 h 1490"/>
                <a:gd name="T28" fmla="*/ 48 w 1227"/>
                <a:gd name="T29" fmla="*/ 771 h 1490"/>
                <a:gd name="T30" fmla="*/ 109 w 1227"/>
                <a:gd name="T31" fmla="*/ 912 h 1490"/>
                <a:gd name="T32" fmla="*/ 218 w 1227"/>
                <a:gd name="T33" fmla="*/ 1041 h 1490"/>
                <a:gd name="T34" fmla="*/ 170 w 1227"/>
                <a:gd name="T35" fmla="*/ 1186 h 1490"/>
                <a:gd name="T36" fmla="*/ 305 w 1227"/>
                <a:gd name="T37" fmla="*/ 1267 h 1490"/>
                <a:gd name="T38" fmla="*/ 388 w 1227"/>
                <a:gd name="T39" fmla="*/ 1304 h 1490"/>
                <a:gd name="T40" fmla="*/ 305 w 1227"/>
                <a:gd name="T41" fmla="*/ 1460 h 1490"/>
                <a:gd name="T42" fmla="*/ 563 w 1227"/>
                <a:gd name="T43" fmla="*/ 1379 h 1490"/>
                <a:gd name="T44" fmla="*/ 685 w 1227"/>
                <a:gd name="T45" fmla="*/ 1327 h 1490"/>
                <a:gd name="T46" fmla="*/ 681 w 1227"/>
                <a:gd name="T47" fmla="*/ 1269 h 1490"/>
                <a:gd name="T48" fmla="*/ 716 w 1227"/>
                <a:gd name="T49" fmla="*/ 1130 h 1490"/>
                <a:gd name="T50" fmla="*/ 779 w 1227"/>
                <a:gd name="T51" fmla="*/ 1045 h 1490"/>
                <a:gd name="T52" fmla="*/ 782 w 1227"/>
                <a:gd name="T53" fmla="*/ 951 h 1490"/>
                <a:gd name="T54" fmla="*/ 793 w 1227"/>
                <a:gd name="T55" fmla="*/ 795 h 1490"/>
                <a:gd name="T56" fmla="*/ 910 w 1227"/>
                <a:gd name="T57" fmla="*/ 635 h 1490"/>
                <a:gd name="T58" fmla="*/ 978 w 1227"/>
                <a:gd name="T59" fmla="*/ 528 h 1490"/>
                <a:gd name="T60" fmla="*/ 1072 w 1227"/>
                <a:gd name="T61" fmla="*/ 504 h 1490"/>
                <a:gd name="T62" fmla="*/ 1177 w 1227"/>
                <a:gd name="T63" fmla="*/ 448 h 1490"/>
                <a:gd name="T64" fmla="*/ 1201 w 1227"/>
                <a:gd name="T65" fmla="*/ 346 h 14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27" h="1490">
                  <a:moveTo>
                    <a:pt x="1201" y="346"/>
                  </a:moveTo>
                  <a:cubicBezTo>
                    <a:pt x="1175" y="313"/>
                    <a:pt x="1183" y="270"/>
                    <a:pt x="1135" y="248"/>
                  </a:cubicBezTo>
                  <a:cubicBezTo>
                    <a:pt x="1087" y="226"/>
                    <a:pt x="1044" y="217"/>
                    <a:pt x="1050" y="193"/>
                  </a:cubicBezTo>
                  <a:cubicBezTo>
                    <a:pt x="1057" y="168"/>
                    <a:pt x="1116" y="135"/>
                    <a:pt x="1085" y="118"/>
                  </a:cubicBezTo>
                  <a:cubicBezTo>
                    <a:pt x="1055" y="102"/>
                    <a:pt x="1059" y="85"/>
                    <a:pt x="1028" y="92"/>
                  </a:cubicBezTo>
                  <a:cubicBezTo>
                    <a:pt x="998" y="100"/>
                    <a:pt x="950" y="113"/>
                    <a:pt x="919" y="94"/>
                  </a:cubicBezTo>
                  <a:cubicBezTo>
                    <a:pt x="889" y="76"/>
                    <a:pt x="878" y="20"/>
                    <a:pt x="838" y="48"/>
                  </a:cubicBezTo>
                  <a:cubicBezTo>
                    <a:pt x="799" y="76"/>
                    <a:pt x="806" y="80"/>
                    <a:pt x="784" y="102"/>
                  </a:cubicBezTo>
                  <a:cubicBezTo>
                    <a:pt x="762" y="124"/>
                    <a:pt x="744" y="154"/>
                    <a:pt x="718" y="130"/>
                  </a:cubicBezTo>
                  <a:cubicBezTo>
                    <a:pt x="692" y="105"/>
                    <a:pt x="707" y="100"/>
                    <a:pt x="723" y="89"/>
                  </a:cubicBezTo>
                  <a:cubicBezTo>
                    <a:pt x="738" y="78"/>
                    <a:pt x="758" y="63"/>
                    <a:pt x="747" y="44"/>
                  </a:cubicBezTo>
                  <a:cubicBezTo>
                    <a:pt x="736" y="26"/>
                    <a:pt x="714" y="0"/>
                    <a:pt x="696" y="17"/>
                  </a:cubicBezTo>
                  <a:cubicBezTo>
                    <a:pt x="679" y="33"/>
                    <a:pt x="668" y="61"/>
                    <a:pt x="644" y="72"/>
                  </a:cubicBezTo>
                  <a:cubicBezTo>
                    <a:pt x="621" y="83"/>
                    <a:pt x="597" y="108"/>
                    <a:pt x="578" y="92"/>
                  </a:cubicBezTo>
                  <a:cubicBezTo>
                    <a:pt x="571" y="100"/>
                    <a:pt x="563" y="106"/>
                    <a:pt x="554" y="113"/>
                  </a:cubicBezTo>
                  <a:cubicBezTo>
                    <a:pt x="537" y="128"/>
                    <a:pt x="515" y="135"/>
                    <a:pt x="504" y="120"/>
                  </a:cubicBezTo>
                  <a:cubicBezTo>
                    <a:pt x="493" y="105"/>
                    <a:pt x="482" y="102"/>
                    <a:pt x="447" y="102"/>
                  </a:cubicBezTo>
                  <a:cubicBezTo>
                    <a:pt x="412" y="102"/>
                    <a:pt x="410" y="105"/>
                    <a:pt x="408" y="126"/>
                  </a:cubicBezTo>
                  <a:cubicBezTo>
                    <a:pt x="406" y="146"/>
                    <a:pt x="393" y="157"/>
                    <a:pt x="354" y="157"/>
                  </a:cubicBezTo>
                  <a:cubicBezTo>
                    <a:pt x="314" y="157"/>
                    <a:pt x="332" y="165"/>
                    <a:pt x="319" y="181"/>
                  </a:cubicBezTo>
                  <a:cubicBezTo>
                    <a:pt x="305" y="198"/>
                    <a:pt x="286" y="219"/>
                    <a:pt x="244" y="241"/>
                  </a:cubicBezTo>
                  <a:cubicBezTo>
                    <a:pt x="203" y="263"/>
                    <a:pt x="190" y="259"/>
                    <a:pt x="161" y="257"/>
                  </a:cubicBezTo>
                  <a:cubicBezTo>
                    <a:pt x="133" y="256"/>
                    <a:pt x="135" y="269"/>
                    <a:pt x="131" y="280"/>
                  </a:cubicBezTo>
                  <a:cubicBezTo>
                    <a:pt x="126" y="291"/>
                    <a:pt x="122" y="300"/>
                    <a:pt x="87" y="307"/>
                  </a:cubicBezTo>
                  <a:cubicBezTo>
                    <a:pt x="67" y="312"/>
                    <a:pt x="54" y="333"/>
                    <a:pt x="46" y="350"/>
                  </a:cubicBezTo>
                  <a:cubicBezTo>
                    <a:pt x="60" y="353"/>
                    <a:pt x="74" y="356"/>
                    <a:pt x="83" y="363"/>
                  </a:cubicBezTo>
                  <a:cubicBezTo>
                    <a:pt x="109" y="385"/>
                    <a:pt x="122" y="415"/>
                    <a:pt x="113" y="433"/>
                  </a:cubicBezTo>
                  <a:cubicBezTo>
                    <a:pt x="105" y="452"/>
                    <a:pt x="148" y="489"/>
                    <a:pt x="144" y="537"/>
                  </a:cubicBezTo>
                  <a:cubicBezTo>
                    <a:pt x="139" y="585"/>
                    <a:pt x="87" y="611"/>
                    <a:pt x="43" y="648"/>
                  </a:cubicBezTo>
                  <a:cubicBezTo>
                    <a:pt x="0" y="686"/>
                    <a:pt x="17" y="730"/>
                    <a:pt x="48" y="771"/>
                  </a:cubicBezTo>
                  <a:cubicBezTo>
                    <a:pt x="78" y="812"/>
                    <a:pt x="96" y="800"/>
                    <a:pt x="96" y="834"/>
                  </a:cubicBezTo>
                  <a:cubicBezTo>
                    <a:pt x="96" y="867"/>
                    <a:pt x="109" y="875"/>
                    <a:pt x="109" y="912"/>
                  </a:cubicBezTo>
                  <a:cubicBezTo>
                    <a:pt x="109" y="949"/>
                    <a:pt x="153" y="952"/>
                    <a:pt x="174" y="975"/>
                  </a:cubicBezTo>
                  <a:cubicBezTo>
                    <a:pt x="196" y="997"/>
                    <a:pt x="192" y="1019"/>
                    <a:pt x="218" y="1041"/>
                  </a:cubicBezTo>
                  <a:cubicBezTo>
                    <a:pt x="244" y="1064"/>
                    <a:pt x="240" y="1060"/>
                    <a:pt x="192" y="1093"/>
                  </a:cubicBezTo>
                  <a:cubicBezTo>
                    <a:pt x="144" y="1127"/>
                    <a:pt x="174" y="1145"/>
                    <a:pt x="170" y="1186"/>
                  </a:cubicBezTo>
                  <a:cubicBezTo>
                    <a:pt x="166" y="1227"/>
                    <a:pt x="196" y="1253"/>
                    <a:pt x="209" y="1275"/>
                  </a:cubicBezTo>
                  <a:cubicBezTo>
                    <a:pt x="222" y="1297"/>
                    <a:pt x="266" y="1290"/>
                    <a:pt x="305" y="1267"/>
                  </a:cubicBezTo>
                  <a:cubicBezTo>
                    <a:pt x="345" y="1245"/>
                    <a:pt x="349" y="1245"/>
                    <a:pt x="367" y="1256"/>
                  </a:cubicBezTo>
                  <a:cubicBezTo>
                    <a:pt x="384" y="1267"/>
                    <a:pt x="393" y="1282"/>
                    <a:pt x="388" y="1304"/>
                  </a:cubicBezTo>
                  <a:cubicBezTo>
                    <a:pt x="384" y="1327"/>
                    <a:pt x="358" y="1345"/>
                    <a:pt x="310" y="1371"/>
                  </a:cubicBezTo>
                  <a:cubicBezTo>
                    <a:pt x="262" y="1397"/>
                    <a:pt x="271" y="1431"/>
                    <a:pt x="305" y="1460"/>
                  </a:cubicBezTo>
                  <a:cubicBezTo>
                    <a:pt x="340" y="1490"/>
                    <a:pt x="388" y="1464"/>
                    <a:pt x="432" y="1431"/>
                  </a:cubicBezTo>
                  <a:cubicBezTo>
                    <a:pt x="476" y="1397"/>
                    <a:pt x="528" y="1408"/>
                    <a:pt x="563" y="1379"/>
                  </a:cubicBezTo>
                  <a:cubicBezTo>
                    <a:pt x="598" y="1349"/>
                    <a:pt x="629" y="1405"/>
                    <a:pt x="664" y="1419"/>
                  </a:cubicBezTo>
                  <a:cubicBezTo>
                    <a:pt x="699" y="1434"/>
                    <a:pt x="672" y="1356"/>
                    <a:pt x="685" y="1327"/>
                  </a:cubicBezTo>
                  <a:cubicBezTo>
                    <a:pt x="688" y="1322"/>
                    <a:pt x="692" y="1319"/>
                    <a:pt x="697" y="1317"/>
                  </a:cubicBezTo>
                  <a:cubicBezTo>
                    <a:pt x="687" y="1301"/>
                    <a:pt x="676" y="1281"/>
                    <a:pt x="681" y="1269"/>
                  </a:cubicBezTo>
                  <a:cubicBezTo>
                    <a:pt x="690" y="1249"/>
                    <a:pt x="703" y="1236"/>
                    <a:pt x="705" y="1212"/>
                  </a:cubicBezTo>
                  <a:cubicBezTo>
                    <a:pt x="707" y="1188"/>
                    <a:pt x="699" y="1151"/>
                    <a:pt x="716" y="1130"/>
                  </a:cubicBezTo>
                  <a:cubicBezTo>
                    <a:pt x="734" y="1110"/>
                    <a:pt x="734" y="1097"/>
                    <a:pt x="742" y="1082"/>
                  </a:cubicBezTo>
                  <a:cubicBezTo>
                    <a:pt x="751" y="1067"/>
                    <a:pt x="764" y="1062"/>
                    <a:pt x="779" y="1045"/>
                  </a:cubicBezTo>
                  <a:cubicBezTo>
                    <a:pt x="795" y="1028"/>
                    <a:pt x="793" y="1030"/>
                    <a:pt x="786" y="1006"/>
                  </a:cubicBezTo>
                  <a:cubicBezTo>
                    <a:pt x="779" y="982"/>
                    <a:pt x="760" y="967"/>
                    <a:pt x="782" y="951"/>
                  </a:cubicBezTo>
                  <a:cubicBezTo>
                    <a:pt x="803" y="934"/>
                    <a:pt x="834" y="921"/>
                    <a:pt x="801" y="891"/>
                  </a:cubicBezTo>
                  <a:cubicBezTo>
                    <a:pt x="768" y="862"/>
                    <a:pt x="768" y="808"/>
                    <a:pt x="793" y="795"/>
                  </a:cubicBezTo>
                  <a:cubicBezTo>
                    <a:pt x="817" y="782"/>
                    <a:pt x="871" y="789"/>
                    <a:pt x="893" y="743"/>
                  </a:cubicBezTo>
                  <a:cubicBezTo>
                    <a:pt x="915" y="697"/>
                    <a:pt x="921" y="678"/>
                    <a:pt x="910" y="635"/>
                  </a:cubicBezTo>
                  <a:cubicBezTo>
                    <a:pt x="900" y="593"/>
                    <a:pt x="891" y="569"/>
                    <a:pt x="913" y="548"/>
                  </a:cubicBezTo>
                  <a:cubicBezTo>
                    <a:pt x="934" y="528"/>
                    <a:pt x="928" y="524"/>
                    <a:pt x="978" y="528"/>
                  </a:cubicBezTo>
                  <a:cubicBezTo>
                    <a:pt x="1028" y="532"/>
                    <a:pt x="996" y="537"/>
                    <a:pt x="1028" y="532"/>
                  </a:cubicBezTo>
                  <a:cubicBezTo>
                    <a:pt x="1061" y="526"/>
                    <a:pt x="1068" y="522"/>
                    <a:pt x="1072" y="504"/>
                  </a:cubicBezTo>
                  <a:cubicBezTo>
                    <a:pt x="1076" y="485"/>
                    <a:pt x="1072" y="484"/>
                    <a:pt x="1100" y="482"/>
                  </a:cubicBezTo>
                  <a:cubicBezTo>
                    <a:pt x="1129" y="480"/>
                    <a:pt x="1164" y="465"/>
                    <a:pt x="1177" y="448"/>
                  </a:cubicBezTo>
                  <a:cubicBezTo>
                    <a:pt x="1190" y="432"/>
                    <a:pt x="1192" y="421"/>
                    <a:pt x="1194" y="404"/>
                  </a:cubicBezTo>
                  <a:cubicBezTo>
                    <a:pt x="1197" y="387"/>
                    <a:pt x="1227" y="380"/>
                    <a:pt x="1201" y="346"/>
                  </a:cubicBezTo>
                  <a:close/>
                </a:path>
              </a:pathLst>
            </a:custGeom>
            <a:solidFill>
              <a:srgbClr val="BFBFBF"/>
            </a:solidFill>
            <a:ln w="38100" cap="rnd" cmpd="sng">
              <a:solidFill>
                <a:schemeClr val="bg1"/>
              </a:solidFill>
              <a:prstDash val="solid"/>
              <a:round/>
              <a:headEnd/>
              <a:tailEnd/>
            </a:ln>
          </p:spPr>
          <p:txBody>
            <a:bodyPr/>
            <a:lstStyle/>
            <a:p>
              <a:pPr defTabSz="914217">
                <a:defRPr/>
              </a:pPr>
              <a:endParaRPr lang="en-US" sz="900" dirty="0">
                <a:latin typeface="+mj-lt"/>
              </a:endParaRPr>
            </a:p>
          </p:txBody>
        </p:sp>
        <p:sp>
          <p:nvSpPr>
            <p:cNvPr id="194" name="Freeform 23"/>
            <p:cNvSpPr>
              <a:spLocks/>
            </p:cNvSpPr>
            <p:nvPr/>
          </p:nvSpPr>
          <p:spPr bwMode="auto">
            <a:xfrm>
              <a:off x="3549" y="2533"/>
              <a:ext cx="896" cy="494"/>
            </a:xfrm>
            <a:custGeom>
              <a:avLst/>
              <a:gdLst>
                <a:gd name="T0" fmla="*/ 1488 w 1935"/>
                <a:gd name="T1" fmla="*/ 922 h 1066"/>
                <a:gd name="T2" fmla="*/ 1601 w 1935"/>
                <a:gd name="T3" fmla="*/ 883 h 1066"/>
                <a:gd name="T4" fmla="*/ 1711 w 1935"/>
                <a:gd name="T5" fmla="*/ 799 h 1066"/>
                <a:gd name="T6" fmla="*/ 1804 w 1935"/>
                <a:gd name="T7" fmla="*/ 744 h 1066"/>
                <a:gd name="T8" fmla="*/ 1911 w 1935"/>
                <a:gd name="T9" fmla="*/ 755 h 1066"/>
                <a:gd name="T10" fmla="*/ 1931 w 1935"/>
                <a:gd name="T11" fmla="*/ 731 h 1066"/>
                <a:gd name="T12" fmla="*/ 1846 w 1935"/>
                <a:gd name="T13" fmla="*/ 575 h 1066"/>
                <a:gd name="T14" fmla="*/ 1835 w 1935"/>
                <a:gd name="T15" fmla="*/ 431 h 1066"/>
                <a:gd name="T16" fmla="*/ 1753 w 1935"/>
                <a:gd name="T17" fmla="*/ 402 h 1066"/>
                <a:gd name="T18" fmla="*/ 1671 w 1935"/>
                <a:gd name="T19" fmla="*/ 360 h 1066"/>
                <a:gd name="T20" fmla="*/ 1609 w 1935"/>
                <a:gd name="T21" fmla="*/ 338 h 1066"/>
                <a:gd name="T22" fmla="*/ 1498 w 1935"/>
                <a:gd name="T23" fmla="*/ 345 h 1066"/>
                <a:gd name="T24" fmla="*/ 1374 w 1935"/>
                <a:gd name="T25" fmla="*/ 296 h 1066"/>
                <a:gd name="T26" fmla="*/ 1276 w 1935"/>
                <a:gd name="T27" fmla="*/ 242 h 1066"/>
                <a:gd name="T28" fmla="*/ 1244 w 1935"/>
                <a:gd name="T29" fmla="*/ 156 h 1066"/>
                <a:gd name="T30" fmla="*/ 1151 w 1935"/>
                <a:gd name="T31" fmla="*/ 181 h 1066"/>
                <a:gd name="T32" fmla="*/ 1041 w 1935"/>
                <a:gd name="T33" fmla="*/ 192 h 1066"/>
                <a:gd name="T34" fmla="*/ 843 w 1935"/>
                <a:gd name="T35" fmla="*/ 187 h 1066"/>
                <a:gd name="T36" fmla="*/ 675 w 1935"/>
                <a:gd name="T37" fmla="*/ 103 h 1066"/>
                <a:gd name="T38" fmla="*/ 562 w 1935"/>
                <a:gd name="T39" fmla="*/ 19 h 1066"/>
                <a:gd name="T40" fmla="*/ 422 w 1935"/>
                <a:gd name="T41" fmla="*/ 47 h 1066"/>
                <a:gd name="T42" fmla="*/ 295 w 1935"/>
                <a:gd name="T43" fmla="*/ 27 h 1066"/>
                <a:gd name="T44" fmla="*/ 282 w 1935"/>
                <a:gd name="T45" fmla="*/ 71 h 1066"/>
                <a:gd name="T46" fmla="*/ 374 w 1935"/>
                <a:gd name="T47" fmla="*/ 121 h 1066"/>
                <a:gd name="T48" fmla="*/ 308 w 1935"/>
                <a:gd name="T49" fmla="*/ 197 h 1066"/>
                <a:gd name="T50" fmla="*/ 258 w 1935"/>
                <a:gd name="T51" fmla="*/ 286 h 1066"/>
                <a:gd name="T52" fmla="*/ 293 w 1935"/>
                <a:gd name="T53" fmla="*/ 379 h 1066"/>
                <a:gd name="T54" fmla="*/ 380 w 1935"/>
                <a:gd name="T55" fmla="*/ 433 h 1066"/>
                <a:gd name="T56" fmla="*/ 443 w 1935"/>
                <a:gd name="T57" fmla="*/ 592 h 1066"/>
                <a:gd name="T58" fmla="*/ 315 w 1935"/>
                <a:gd name="T59" fmla="*/ 670 h 1066"/>
                <a:gd name="T60" fmla="*/ 138 w 1935"/>
                <a:gd name="T61" fmla="*/ 711 h 1066"/>
                <a:gd name="T62" fmla="*/ 36 w 1935"/>
                <a:gd name="T63" fmla="*/ 747 h 1066"/>
                <a:gd name="T64" fmla="*/ 66 w 1935"/>
                <a:gd name="T65" fmla="*/ 831 h 1066"/>
                <a:gd name="T66" fmla="*/ 135 w 1935"/>
                <a:gd name="T67" fmla="*/ 942 h 1066"/>
                <a:gd name="T68" fmla="*/ 207 w 1935"/>
                <a:gd name="T69" fmla="*/ 1034 h 1066"/>
                <a:gd name="T70" fmla="*/ 291 w 1935"/>
                <a:gd name="T71" fmla="*/ 972 h 1066"/>
                <a:gd name="T72" fmla="*/ 479 w 1935"/>
                <a:gd name="T73" fmla="*/ 924 h 1066"/>
                <a:gd name="T74" fmla="*/ 544 w 1935"/>
                <a:gd name="T75" fmla="*/ 838 h 1066"/>
                <a:gd name="T76" fmla="*/ 741 w 1935"/>
                <a:gd name="T77" fmla="*/ 820 h 1066"/>
                <a:gd name="T78" fmla="*/ 955 w 1935"/>
                <a:gd name="T79" fmla="*/ 879 h 1066"/>
                <a:gd name="T80" fmla="*/ 1134 w 1935"/>
                <a:gd name="T81" fmla="*/ 823 h 1066"/>
                <a:gd name="T82" fmla="*/ 1195 w 1935"/>
                <a:gd name="T83" fmla="*/ 909 h 1066"/>
                <a:gd name="T84" fmla="*/ 1330 w 1935"/>
                <a:gd name="T85" fmla="*/ 842 h 1066"/>
                <a:gd name="T86" fmla="*/ 1403 w 1935"/>
                <a:gd name="T87" fmla="*/ 992 h 10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935" h="1066">
                  <a:moveTo>
                    <a:pt x="1444" y="949"/>
                  </a:moveTo>
                  <a:cubicBezTo>
                    <a:pt x="1479" y="942"/>
                    <a:pt x="1483" y="933"/>
                    <a:pt x="1488" y="922"/>
                  </a:cubicBezTo>
                  <a:cubicBezTo>
                    <a:pt x="1492" y="911"/>
                    <a:pt x="1490" y="898"/>
                    <a:pt x="1518" y="899"/>
                  </a:cubicBezTo>
                  <a:cubicBezTo>
                    <a:pt x="1547" y="901"/>
                    <a:pt x="1560" y="905"/>
                    <a:pt x="1601" y="883"/>
                  </a:cubicBezTo>
                  <a:cubicBezTo>
                    <a:pt x="1643" y="861"/>
                    <a:pt x="1662" y="840"/>
                    <a:pt x="1676" y="823"/>
                  </a:cubicBezTo>
                  <a:cubicBezTo>
                    <a:pt x="1689" y="807"/>
                    <a:pt x="1671" y="799"/>
                    <a:pt x="1711" y="799"/>
                  </a:cubicBezTo>
                  <a:cubicBezTo>
                    <a:pt x="1750" y="799"/>
                    <a:pt x="1763" y="788"/>
                    <a:pt x="1765" y="768"/>
                  </a:cubicBezTo>
                  <a:cubicBezTo>
                    <a:pt x="1767" y="747"/>
                    <a:pt x="1769" y="744"/>
                    <a:pt x="1804" y="744"/>
                  </a:cubicBezTo>
                  <a:cubicBezTo>
                    <a:pt x="1839" y="744"/>
                    <a:pt x="1850" y="747"/>
                    <a:pt x="1861" y="762"/>
                  </a:cubicBezTo>
                  <a:cubicBezTo>
                    <a:pt x="1872" y="777"/>
                    <a:pt x="1894" y="770"/>
                    <a:pt x="1911" y="755"/>
                  </a:cubicBezTo>
                  <a:cubicBezTo>
                    <a:pt x="1920" y="748"/>
                    <a:pt x="1928" y="742"/>
                    <a:pt x="1935" y="734"/>
                  </a:cubicBezTo>
                  <a:cubicBezTo>
                    <a:pt x="1934" y="733"/>
                    <a:pt x="1932" y="732"/>
                    <a:pt x="1931" y="731"/>
                  </a:cubicBezTo>
                  <a:cubicBezTo>
                    <a:pt x="1911" y="709"/>
                    <a:pt x="1918" y="690"/>
                    <a:pt x="1896" y="660"/>
                  </a:cubicBezTo>
                  <a:cubicBezTo>
                    <a:pt x="1874" y="631"/>
                    <a:pt x="1842" y="620"/>
                    <a:pt x="1846" y="575"/>
                  </a:cubicBezTo>
                  <a:cubicBezTo>
                    <a:pt x="1850" y="531"/>
                    <a:pt x="1804" y="512"/>
                    <a:pt x="1828" y="490"/>
                  </a:cubicBezTo>
                  <a:cubicBezTo>
                    <a:pt x="1852" y="468"/>
                    <a:pt x="1870" y="453"/>
                    <a:pt x="1835" y="431"/>
                  </a:cubicBezTo>
                  <a:cubicBezTo>
                    <a:pt x="1800" y="408"/>
                    <a:pt x="1813" y="420"/>
                    <a:pt x="1787" y="408"/>
                  </a:cubicBezTo>
                  <a:cubicBezTo>
                    <a:pt x="1761" y="396"/>
                    <a:pt x="1769" y="395"/>
                    <a:pt x="1753" y="402"/>
                  </a:cubicBezTo>
                  <a:cubicBezTo>
                    <a:pt x="1737" y="408"/>
                    <a:pt x="1729" y="415"/>
                    <a:pt x="1714" y="398"/>
                  </a:cubicBezTo>
                  <a:cubicBezTo>
                    <a:pt x="1698" y="381"/>
                    <a:pt x="1685" y="358"/>
                    <a:pt x="1671" y="360"/>
                  </a:cubicBezTo>
                  <a:cubicBezTo>
                    <a:pt x="1657" y="362"/>
                    <a:pt x="1650" y="354"/>
                    <a:pt x="1644" y="345"/>
                  </a:cubicBezTo>
                  <a:cubicBezTo>
                    <a:pt x="1637" y="337"/>
                    <a:pt x="1626" y="316"/>
                    <a:pt x="1609" y="338"/>
                  </a:cubicBezTo>
                  <a:cubicBezTo>
                    <a:pt x="1591" y="360"/>
                    <a:pt x="1579" y="359"/>
                    <a:pt x="1562" y="361"/>
                  </a:cubicBezTo>
                  <a:cubicBezTo>
                    <a:pt x="1545" y="363"/>
                    <a:pt x="1512" y="358"/>
                    <a:pt x="1498" y="345"/>
                  </a:cubicBezTo>
                  <a:cubicBezTo>
                    <a:pt x="1483" y="332"/>
                    <a:pt x="1447" y="281"/>
                    <a:pt x="1421" y="277"/>
                  </a:cubicBezTo>
                  <a:cubicBezTo>
                    <a:pt x="1395" y="272"/>
                    <a:pt x="1398" y="285"/>
                    <a:pt x="1374" y="296"/>
                  </a:cubicBezTo>
                  <a:cubicBezTo>
                    <a:pt x="1350" y="307"/>
                    <a:pt x="1336" y="308"/>
                    <a:pt x="1318" y="293"/>
                  </a:cubicBezTo>
                  <a:cubicBezTo>
                    <a:pt x="1301" y="279"/>
                    <a:pt x="1273" y="263"/>
                    <a:pt x="1276" y="242"/>
                  </a:cubicBezTo>
                  <a:cubicBezTo>
                    <a:pt x="1279" y="220"/>
                    <a:pt x="1285" y="212"/>
                    <a:pt x="1280" y="195"/>
                  </a:cubicBezTo>
                  <a:cubicBezTo>
                    <a:pt x="1276" y="179"/>
                    <a:pt x="1264" y="146"/>
                    <a:pt x="1244" y="156"/>
                  </a:cubicBezTo>
                  <a:cubicBezTo>
                    <a:pt x="1225" y="166"/>
                    <a:pt x="1228" y="197"/>
                    <a:pt x="1196" y="204"/>
                  </a:cubicBezTo>
                  <a:cubicBezTo>
                    <a:pt x="1164" y="210"/>
                    <a:pt x="1164" y="190"/>
                    <a:pt x="1151" y="181"/>
                  </a:cubicBezTo>
                  <a:cubicBezTo>
                    <a:pt x="1138" y="173"/>
                    <a:pt x="1126" y="169"/>
                    <a:pt x="1101" y="172"/>
                  </a:cubicBezTo>
                  <a:cubicBezTo>
                    <a:pt x="1076" y="175"/>
                    <a:pt x="1065" y="182"/>
                    <a:pt x="1041" y="192"/>
                  </a:cubicBezTo>
                  <a:cubicBezTo>
                    <a:pt x="1017" y="203"/>
                    <a:pt x="970" y="210"/>
                    <a:pt x="933" y="205"/>
                  </a:cubicBezTo>
                  <a:cubicBezTo>
                    <a:pt x="896" y="201"/>
                    <a:pt x="893" y="203"/>
                    <a:pt x="843" y="187"/>
                  </a:cubicBezTo>
                  <a:cubicBezTo>
                    <a:pt x="794" y="171"/>
                    <a:pt x="791" y="159"/>
                    <a:pt x="768" y="157"/>
                  </a:cubicBezTo>
                  <a:cubicBezTo>
                    <a:pt x="745" y="155"/>
                    <a:pt x="693" y="127"/>
                    <a:pt x="675" y="103"/>
                  </a:cubicBezTo>
                  <a:cubicBezTo>
                    <a:pt x="660" y="84"/>
                    <a:pt x="619" y="27"/>
                    <a:pt x="580" y="0"/>
                  </a:cubicBezTo>
                  <a:cubicBezTo>
                    <a:pt x="575" y="6"/>
                    <a:pt x="568" y="12"/>
                    <a:pt x="562" y="19"/>
                  </a:cubicBezTo>
                  <a:cubicBezTo>
                    <a:pt x="540" y="41"/>
                    <a:pt x="540" y="53"/>
                    <a:pt x="498" y="34"/>
                  </a:cubicBezTo>
                  <a:cubicBezTo>
                    <a:pt x="457" y="15"/>
                    <a:pt x="455" y="47"/>
                    <a:pt x="422" y="47"/>
                  </a:cubicBezTo>
                  <a:cubicBezTo>
                    <a:pt x="389" y="47"/>
                    <a:pt x="385" y="47"/>
                    <a:pt x="378" y="30"/>
                  </a:cubicBezTo>
                  <a:cubicBezTo>
                    <a:pt x="372" y="14"/>
                    <a:pt x="356" y="34"/>
                    <a:pt x="295" y="27"/>
                  </a:cubicBezTo>
                  <a:cubicBezTo>
                    <a:pt x="234" y="19"/>
                    <a:pt x="243" y="41"/>
                    <a:pt x="243" y="53"/>
                  </a:cubicBezTo>
                  <a:cubicBezTo>
                    <a:pt x="243" y="64"/>
                    <a:pt x="256" y="71"/>
                    <a:pt x="282" y="71"/>
                  </a:cubicBezTo>
                  <a:cubicBezTo>
                    <a:pt x="308" y="71"/>
                    <a:pt x="306" y="88"/>
                    <a:pt x="304" y="106"/>
                  </a:cubicBezTo>
                  <a:cubicBezTo>
                    <a:pt x="302" y="125"/>
                    <a:pt x="343" y="119"/>
                    <a:pt x="374" y="121"/>
                  </a:cubicBezTo>
                  <a:cubicBezTo>
                    <a:pt x="404" y="123"/>
                    <a:pt x="391" y="156"/>
                    <a:pt x="389" y="179"/>
                  </a:cubicBezTo>
                  <a:cubicBezTo>
                    <a:pt x="387" y="201"/>
                    <a:pt x="343" y="199"/>
                    <a:pt x="308" y="197"/>
                  </a:cubicBezTo>
                  <a:cubicBezTo>
                    <a:pt x="273" y="195"/>
                    <a:pt x="276" y="223"/>
                    <a:pt x="260" y="243"/>
                  </a:cubicBezTo>
                  <a:cubicBezTo>
                    <a:pt x="245" y="264"/>
                    <a:pt x="238" y="271"/>
                    <a:pt x="258" y="286"/>
                  </a:cubicBezTo>
                  <a:cubicBezTo>
                    <a:pt x="278" y="301"/>
                    <a:pt x="293" y="318"/>
                    <a:pt x="300" y="336"/>
                  </a:cubicBezTo>
                  <a:cubicBezTo>
                    <a:pt x="303" y="345"/>
                    <a:pt x="298" y="363"/>
                    <a:pt x="293" y="379"/>
                  </a:cubicBezTo>
                  <a:cubicBezTo>
                    <a:pt x="323" y="376"/>
                    <a:pt x="354" y="385"/>
                    <a:pt x="377" y="383"/>
                  </a:cubicBezTo>
                  <a:cubicBezTo>
                    <a:pt x="407" y="381"/>
                    <a:pt x="384" y="414"/>
                    <a:pt x="380" y="433"/>
                  </a:cubicBezTo>
                  <a:cubicBezTo>
                    <a:pt x="377" y="453"/>
                    <a:pt x="410" y="461"/>
                    <a:pt x="426" y="492"/>
                  </a:cubicBezTo>
                  <a:cubicBezTo>
                    <a:pt x="443" y="522"/>
                    <a:pt x="443" y="556"/>
                    <a:pt x="443" y="592"/>
                  </a:cubicBezTo>
                  <a:cubicBezTo>
                    <a:pt x="443" y="628"/>
                    <a:pt x="407" y="631"/>
                    <a:pt x="390" y="620"/>
                  </a:cubicBezTo>
                  <a:cubicBezTo>
                    <a:pt x="374" y="608"/>
                    <a:pt x="331" y="650"/>
                    <a:pt x="315" y="670"/>
                  </a:cubicBezTo>
                  <a:cubicBezTo>
                    <a:pt x="298" y="689"/>
                    <a:pt x="249" y="703"/>
                    <a:pt x="226" y="703"/>
                  </a:cubicBezTo>
                  <a:cubicBezTo>
                    <a:pt x="203" y="703"/>
                    <a:pt x="171" y="703"/>
                    <a:pt x="138" y="711"/>
                  </a:cubicBezTo>
                  <a:cubicBezTo>
                    <a:pt x="105" y="720"/>
                    <a:pt x="89" y="722"/>
                    <a:pt x="89" y="722"/>
                  </a:cubicBezTo>
                  <a:cubicBezTo>
                    <a:pt x="89" y="722"/>
                    <a:pt x="72" y="725"/>
                    <a:pt x="36" y="747"/>
                  </a:cubicBezTo>
                  <a:cubicBezTo>
                    <a:pt x="0" y="770"/>
                    <a:pt x="40" y="781"/>
                    <a:pt x="66" y="789"/>
                  </a:cubicBezTo>
                  <a:cubicBezTo>
                    <a:pt x="92" y="797"/>
                    <a:pt x="69" y="809"/>
                    <a:pt x="66" y="831"/>
                  </a:cubicBezTo>
                  <a:cubicBezTo>
                    <a:pt x="63" y="853"/>
                    <a:pt x="66" y="878"/>
                    <a:pt x="82" y="898"/>
                  </a:cubicBezTo>
                  <a:cubicBezTo>
                    <a:pt x="99" y="917"/>
                    <a:pt x="99" y="923"/>
                    <a:pt x="135" y="942"/>
                  </a:cubicBezTo>
                  <a:cubicBezTo>
                    <a:pt x="171" y="962"/>
                    <a:pt x="158" y="945"/>
                    <a:pt x="154" y="975"/>
                  </a:cubicBezTo>
                  <a:cubicBezTo>
                    <a:pt x="151" y="1006"/>
                    <a:pt x="207" y="1034"/>
                    <a:pt x="207" y="1034"/>
                  </a:cubicBezTo>
                  <a:cubicBezTo>
                    <a:pt x="261" y="1066"/>
                    <a:pt x="261" y="1066"/>
                    <a:pt x="261" y="1066"/>
                  </a:cubicBezTo>
                  <a:cubicBezTo>
                    <a:pt x="263" y="1024"/>
                    <a:pt x="275" y="1005"/>
                    <a:pt x="291" y="972"/>
                  </a:cubicBezTo>
                  <a:cubicBezTo>
                    <a:pt x="308" y="935"/>
                    <a:pt x="361" y="916"/>
                    <a:pt x="400" y="898"/>
                  </a:cubicBezTo>
                  <a:cubicBezTo>
                    <a:pt x="439" y="879"/>
                    <a:pt x="457" y="942"/>
                    <a:pt x="479" y="924"/>
                  </a:cubicBezTo>
                  <a:cubicBezTo>
                    <a:pt x="501" y="905"/>
                    <a:pt x="514" y="927"/>
                    <a:pt x="562" y="931"/>
                  </a:cubicBezTo>
                  <a:cubicBezTo>
                    <a:pt x="610" y="935"/>
                    <a:pt x="575" y="868"/>
                    <a:pt x="544" y="838"/>
                  </a:cubicBezTo>
                  <a:cubicBezTo>
                    <a:pt x="514" y="809"/>
                    <a:pt x="597" y="798"/>
                    <a:pt x="636" y="798"/>
                  </a:cubicBezTo>
                  <a:cubicBezTo>
                    <a:pt x="675" y="798"/>
                    <a:pt x="715" y="805"/>
                    <a:pt x="741" y="820"/>
                  </a:cubicBezTo>
                  <a:cubicBezTo>
                    <a:pt x="767" y="835"/>
                    <a:pt x="802" y="838"/>
                    <a:pt x="872" y="827"/>
                  </a:cubicBezTo>
                  <a:cubicBezTo>
                    <a:pt x="942" y="816"/>
                    <a:pt x="924" y="849"/>
                    <a:pt x="955" y="879"/>
                  </a:cubicBezTo>
                  <a:cubicBezTo>
                    <a:pt x="985" y="909"/>
                    <a:pt x="1016" y="894"/>
                    <a:pt x="1064" y="875"/>
                  </a:cubicBezTo>
                  <a:cubicBezTo>
                    <a:pt x="1112" y="857"/>
                    <a:pt x="1103" y="835"/>
                    <a:pt x="1134" y="823"/>
                  </a:cubicBezTo>
                  <a:cubicBezTo>
                    <a:pt x="1164" y="812"/>
                    <a:pt x="1173" y="846"/>
                    <a:pt x="1156" y="857"/>
                  </a:cubicBezTo>
                  <a:cubicBezTo>
                    <a:pt x="1138" y="868"/>
                    <a:pt x="1151" y="886"/>
                    <a:pt x="1195" y="909"/>
                  </a:cubicBezTo>
                  <a:cubicBezTo>
                    <a:pt x="1239" y="931"/>
                    <a:pt x="1226" y="879"/>
                    <a:pt x="1256" y="846"/>
                  </a:cubicBezTo>
                  <a:cubicBezTo>
                    <a:pt x="1287" y="812"/>
                    <a:pt x="1291" y="820"/>
                    <a:pt x="1330" y="842"/>
                  </a:cubicBezTo>
                  <a:cubicBezTo>
                    <a:pt x="1370" y="864"/>
                    <a:pt x="1339" y="890"/>
                    <a:pt x="1339" y="946"/>
                  </a:cubicBezTo>
                  <a:cubicBezTo>
                    <a:pt x="1339" y="983"/>
                    <a:pt x="1373" y="987"/>
                    <a:pt x="1403" y="992"/>
                  </a:cubicBezTo>
                  <a:cubicBezTo>
                    <a:pt x="1411" y="975"/>
                    <a:pt x="1424" y="954"/>
                    <a:pt x="1444" y="949"/>
                  </a:cubicBezTo>
                  <a:close/>
                </a:path>
              </a:pathLst>
            </a:custGeom>
            <a:grpFill/>
            <a:ln w="38100" cap="rnd" cmpd="sng">
              <a:solidFill>
                <a:schemeClr val="bg1"/>
              </a:solidFill>
              <a:prstDash val="solid"/>
              <a:round/>
              <a:headEnd/>
              <a:tailEnd/>
            </a:ln>
          </p:spPr>
          <p:txBody>
            <a:bodyPr/>
            <a:lstStyle/>
            <a:p>
              <a:pPr defTabSz="914217">
                <a:defRPr/>
              </a:pPr>
              <a:endParaRPr lang="en-US" sz="900" dirty="0">
                <a:latin typeface="+mj-lt"/>
              </a:endParaRPr>
            </a:p>
          </p:txBody>
        </p:sp>
        <p:sp>
          <p:nvSpPr>
            <p:cNvPr id="195" name="Freeform 24"/>
            <p:cNvSpPr>
              <a:spLocks/>
            </p:cNvSpPr>
            <p:nvPr/>
          </p:nvSpPr>
          <p:spPr bwMode="auto">
            <a:xfrm>
              <a:off x="4490" y="2997"/>
              <a:ext cx="504" cy="574"/>
            </a:xfrm>
            <a:custGeom>
              <a:avLst/>
              <a:gdLst>
                <a:gd name="T0" fmla="*/ 1034 w 1088"/>
                <a:gd name="T1" fmla="*/ 190 h 1239"/>
                <a:gd name="T2" fmla="*/ 958 w 1088"/>
                <a:gd name="T3" fmla="*/ 203 h 1239"/>
                <a:gd name="T4" fmla="*/ 901 w 1088"/>
                <a:gd name="T5" fmla="*/ 215 h 1239"/>
                <a:gd name="T6" fmla="*/ 854 w 1088"/>
                <a:gd name="T7" fmla="*/ 167 h 1239"/>
                <a:gd name="T8" fmla="*/ 806 w 1088"/>
                <a:gd name="T9" fmla="*/ 176 h 1239"/>
                <a:gd name="T10" fmla="*/ 765 w 1088"/>
                <a:gd name="T11" fmla="*/ 212 h 1239"/>
                <a:gd name="T12" fmla="*/ 698 w 1088"/>
                <a:gd name="T13" fmla="*/ 207 h 1239"/>
                <a:gd name="T14" fmla="*/ 662 w 1088"/>
                <a:gd name="T15" fmla="*/ 158 h 1239"/>
                <a:gd name="T16" fmla="*/ 619 w 1088"/>
                <a:gd name="T17" fmla="*/ 101 h 1239"/>
                <a:gd name="T18" fmla="*/ 614 w 1088"/>
                <a:gd name="T19" fmla="*/ 35 h 1239"/>
                <a:gd name="T20" fmla="*/ 560 w 1088"/>
                <a:gd name="T21" fmla="*/ 30 h 1239"/>
                <a:gd name="T22" fmla="*/ 524 w 1088"/>
                <a:gd name="T23" fmla="*/ 33 h 1239"/>
                <a:gd name="T24" fmla="*/ 518 w 1088"/>
                <a:gd name="T25" fmla="*/ 44 h 1239"/>
                <a:gd name="T26" fmla="*/ 501 w 1088"/>
                <a:gd name="T27" fmla="*/ 88 h 1239"/>
                <a:gd name="T28" fmla="*/ 424 w 1088"/>
                <a:gd name="T29" fmla="*/ 122 h 1239"/>
                <a:gd name="T30" fmla="*/ 396 w 1088"/>
                <a:gd name="T31" fmla="*/ 144 h 1239"/>
                <a:gd name="T32" fmla="*/ 352 w 1088"/>
                <a:gd name="T33" fmla="*/ 172 h 1239"/>
                <a:gd name="T34" fmla="*/ 302 w 1088"/>
                <a:gd name="T35" fmla="*/ 168 h 1239"/>
                <a:gd name="T36" fmla="*/ 237 w 1088"/>
                <a:gd name="T37" fmla="*/ 188 h 1239"/>
                <a:gd name="T38" fmla="*/ 234 w 1088"/>
                <a:gd name="T39" fmla="*/ 275 h 1239"/>
                <a:gd name="T40" fmla="*/ 217 w 1088"/>
                <a:gd name="T41" fmla="*/ 383 h 1239"/>
                <a:gd name="T42" fmla="*/ 117 w 1088"/>
                <a:gd name="T43" fmla="*/ 435 h 1239"/>
                <a:gd name="T44" fmla="*/ 125 w 1088"/>
                <a:gd name="T45" fmla="*/ 531 h 1239"/>
                <a:gd name="T46" fmla="*/ 106 w 1088"/>
                <a:gd name="T47" fmla="*/ 591 h 1239"/>
                <a:gd name="T48" fmla="*/ 110 w 1088"/>
                <a:gd name="T49" fmla="*/ 646 h 1239"/>
                <a:gd name="T50" fmla="*/ 103 w 1088"/>
                <a:gd name="T51" fmla="*/ 685 h 1239"/>
                <a:gd name="T52" fmla="*/ 66 w 1088"/>
                <a:gd name="T53" fmla="*/ 722 h 1239"/>
                <a:gd name="T54" fmla="*/ 40 w 1088"/>
                <a:gd name="T55" fmla="*/ 770 h 1239"/>
                <a:gd name="T56" fmla="*/ 29 w 1088"/>
                <a:gd name="T57" fmla="*/ 852 h 1239"/>
                <a:gd name="T58" fmla="*/ 5 w 1088"/>
                <a:gd name="T59" fmla="*/ 909 h 1239"/>
                <a:gd name="T60" fmla="*/ 21 w 1088"/>
                <a:gd name="T61" fmla="*/ 957 h 1239"/>
                <a:gd name="T62" fmla="*/ 119 w 1088"/>
                <a:gd name="T63" fmla="*/ 967 h 1239"/>
                <a:gd name="T64" fmla="*/ 175 w 1088"/>
                <a:gd name="T65" fmla="*/ 1000 h 1239"/>
                <a:gd name="T66" fmla="*/ 245 w 1088"/>
                <a:gd name="T67" fmla="*/ 1004 h 1239"/>
                <a:gd name="T68" fmla="*/ 280 w 1088"/>
                <a:gd name="T69" fmla="*/ 1037 h 1239"/>
                <a:gd name="T70" fmla="*/ 341 w 1088"/>
                <a:gd name="T71" fmla="*/ 1152 h 1239"/>
                <a:gd name="T72" fmla="*/ 391 w 1088"/>
                <a:gd name="T73" fmla="*/ 1239 h 1239"/>
                <a:gd name="T74" fmla="*/ 438 w 1088"/>
                <a:gd name="T75" fmla="*/ 1211 h 1239"/>
                <a:gd name="T76" fmla="*/ 538 w 1088"/>
                <a:gd name="T77" fmla="*/ 1145 h 1239"/>
                <a:gd name="T78" fmla="*/ 617 w 1088"/>
                <a:gd name="T79" fmla="*/ 1033 h 1239"/>
                <a:gd name="T80" fmla="*/ 652 w 1088"/>
                <a:gd name="T81" fmla="*/ 967 h 1239"/>
                <a:gd name="T82" fmla="*/ 752 w 1088"/>
                <a:gd name="T83" fmla="*/ 919 h 1239"/>
                <a:gd name="T84" fmla="*/ 813 w 1088"/>
                <a:gd name="T85" fmla="*/ 859 h 1239"/>
                <a:gd name="T86" fmla="*/ 813 w 1088"/>
                <a:gd name="T87" fmla="*/ 781 h 1239"/>
                <a:gd name="T88" fmla="*/ 861 w 1088"/>
                <a:gd name="T89" fmla="*/ 730 h 1239"/>
                <a:gd name="T90" fmla="*/ 905 w 1088"/>
                <a:gd name="T91" fmla="*/ 678 h 1239"/>
                <a:gd name="T92" fmla="*/ 944 w 1088"/>
                <a:gd name="T93" fmla="*/ 600 h 1239"/>
                <a:gd name="T94" fmla="*/ 922 w 1088"/>
                <a:gd name="T95" fmla="*/ 515 h 1239"/>
                <a:gd name="T96" fmla="*/ 936 w 1088"/>
                <a:gd name="T97" fmla="*/ 448 h 1239"/>
                <a:gd name="T98" fmla="*/ 914 w 1088"/>
                <a:gd name="T99" fmla="*/ 377 h 1239"/>
                <a:gd name="T100" fmla="*/ 997 w 1088"/>
                <a:gd name="T101" fmla="*/ 351 h 1239"/>
                <a:gd name="T102" fmla="*/ 1062 w 1088"/>
                <a:gd name="T103" fmla="*/ 259 h 1239"/>
                <a:gd name="T104" fmla="*/ 1088 w 1088"/>
                <a:gd name="T105" fmla="*/ 225 h 1239"/>
                <a:gd name="T106" fmla="*/ 1081 w 1088"/>
                <a:gd name="T107" fmla="*/ 224 h 1239"/>
                <a:gd name="T108" fmla="*/ 1034 w 1088"/>
                <a:gd name="T109" fmla="*/ 190 h 1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88" h="1239">
                  <a:moveTo>
                    <a:pt x="1034" y="190"/>
                  </a:moveTo>
                  <a:cubicBezTo>
                    <a:pt x="1024" y="168"/>
                    <a:pt x="985" y="192"/>
                    <a:pt x="958" y="203"/>
                  </a:cubicBezTo>
                  <a:cubicBezTo>
                    <a:pt x="932" y="214"/>
                    <a:pt x="932" y="219"/>
                    <a:pt x="901" y="215"/>
                  </a:cubicBezTo>
                  <a:cubicBezTo>
                    <a:pt x="870" y="211"/>
                    <a:pt x="875" y="201"/>
                    <a:pt x="854" y="167"/>
                  </a:cubicBezTo>
                  <a:cubicBezTo>
                    <a:pt x="832" y="132"/>
                    <a:pt x="816" y="157"/>
                    <a:pt x="806" y="176"/>
                  </a:cubicBezTo>
                  <a:cubicBezTo>
                    <a:pt x="796" y="196"/>
                    <a:pt x="782" y="200"/>
                    <a:pt x="765" y="212"/>
                  </a:cubicBezTo>
                  <a:cubicBezTo>
                    <a:pt x="749" y="225"/>
                    <a:pt x="719" y="217"/>
                    <a:pt x="698" y="207"/>
                  </a:cubicBezTo>
                  <a:cubicBezTo>
                    <a:pt x="677" y="197"/>
                    <a:pt x="667" y="179"/>
                    <a:pt x="662" y="158"/>
                  </a:cubicBezTo>
                  <a:cubicBezTo>
                    <a:pt x="657" y="137"/>
                    <a:pt x="639" y="117"/>
                    <a:pt x="619" y="101"/>
                  </a:cubicBezTo>
                  <a:cubicBezTo>
                    <a:pt x="600" y="86"/>
                    <a:pt x="613" y="69"/>
                    <a:pt x="614" y="35"/>
                  </a:cubicBezTo>
                  <a:cubicBezTo>
                    <a:pt x="616" y="0"/>
                    <a:pt x="578" y="21"/>
                    <a:pt x="560" y="30"/>
                  </a:cubicBezTo>
                  <a:cubicBezTo>
                    <a:pt x="552" y="35"/>
                    <a:pt x="537" y="35"/>
                    <a:pt x="524" y="33"/>
                  </a:cubicBezTo>
                  <a:cubicBezTo>
                    <a:pt x="521" y="36"/>
                    <a:pt x="519" y="40"/>
                    <a:pt x="518" y="44"/>
                  </a:cubicBezTo>
                  <a:cubicBezTo>
                    <a:pt x="516" y="61"/>
                    <a:pt x="514" y="72"/>
                    <a:pt x="501" y="88"/>
                  </a:cubicBezTo>
                  <a:cubicBezTo>
                    <a:pt x="488" y="105"/>
                    <a:pt x="453" y="120"/>
                    <a:pt x="424" y="122"/>
                  </a:cubicBezTo>
                  <a:cubicBezTo>
                    <a:pt x="396" y="124"/>
                    <a:pt x="400" y="125"/>
                    <a:pt x="396" y="144"/>
                  </a:cubicBezTo>
                  <a:cubicBezTo>
                    <a:pt x="392" y="162"/>
                    <a:pt x="385" y="166"/>
                    <a:pt x="352" y="172"/>
                  </a:cubicBezTo>
                  <a:cubicBezTo>
                    <a:pt x="320" y="177"/>
                    <a:pt x="352" y="172"/>
                    <a:pt x="302" y="168"/>
                  </a:cubicBezTo>
                  <a:cubicBezTo>
                    <a:pt x="252" y="164"/>
                    <a:pt x="258" y="168"/>
                    <a:pt x="237" y="188"/>
                  </a:cubicBezTo>
                  <a:cubicBezTo>
                    <a:pt x="215" y="209"/>
                    <a:pt x="224" y="233"/>
                    <a:pt x="234" y="275"/>
                  </a:cubicBezTo>
                  <a:cubicBezTo>
                    <a:pt x="245" y="318"/>
                    <a:pt x="239" y="337"/>
                    <a:pt x="217" y="383"/>
                  </a:cubicBezTo>
                  <a:cubicBezTo>
                    <a:pt x="195" y="429"/>
                    <a:pt x="141" y="422"/>
                    <a:pt x="117" y="435"/>
                  </a:cubicBezTo>
                  <a:cubicBezTo>
                    <a:pt x="92" y="448"/>
                    <a:pt x="92" y="502"/>
                    <a:pt x="125" y="531"/>
                  </a:cubicBezTo>
                  <a:cubicBezTo>
                    <a:pt x="158" y="561"/>
                    <a:pt x="127" y="574"/>
                    <a:pt x="106" y="591"/>
                  </a:cubicBezTo>
                  <a:cubicBezTo>
                    <a:pt x="84" y="607"/>
                    <a:pt x="103" y="622"/>
                    <a:pt x="110" y="646"/>
                  </a:cubicBezTo>
                  <a:cubicBezTo>
                    <a:pt x="117" y="670"/>
                    <a:pt x="119" y="668"/>
                    <a:pt x="103" y="685"/>
                  </a:cubicBezTo>
                  <a:cubicBezTo>
                    <a:pt x="88" y="702"/>
                    <a:pt x="75" y="707"/>
                    <a:pt x="66" y="722"/>
                  </a:cubicBezTo>
                  <a:cubicBezTo>
                    <a:pt x="58" y="737"/>
                    <a:pt x="58" y="750"/>
                    <a:pt x="40" y="770"/>
                  </a:cubicBezTo>
                  <a:cubicBezTo>
                    <a:pt x="23" y="791"/>
                    <a:pt x="31" y="828"/>
                    <a:pt x="29" y="852"/>
                  </a:cubicBezTo>
                  <a:cubicBezTo>
                    <a:pt x="27" y="876"/>
                    <a:pt x="14" y="889"/>
                    <a:pt x="5" y="909"/>
                  </a:cubicBezTo>
                  <a:cubicBezTo>
                    <a:pt x="0" y="921"/>
                    <a:pt x="11" y="941"/>
                    <a:pt x="21" y="957"/>
                  </a:cubicBezTo>
                  <a:cubicBezTo>
                    <a:pt x="47" y="948"/>
                    <a:pt x="101" y="970"/>
                    <a:pt x="119" y="967"/>
                  </a:cubicBezTo>
                  <a:cubicBezTo>
                    <a:pt x="141" y="963"/>
                    <a:pt x="162" y="982"/>
                    <a:pt x="175" y="1000"/>
                  </a:cubicBezTo>
                  <a:cubicBezTo>
                    <a:pt x="189" y="1019"/>
                    <a:pt x="224" y="1022"/>
                    <a:pt x="245" y="1004"/>
                  </a:cubicBezTo>
                  <a:cubicBezTo>
                    <a:pt x="267" y="985"/>
                    <a:pt x="272" y="1008"/>
                    <a:pt x="280" y="1037"/>
                  </a:cubicBezTo>
                  <a:cubicBezTo>
                    <a:pt x="289" y="1067"/>
                    <a:pt x="346" y="1096"/>
                    <a:pt x="341" y="1152"/>
                  </a:cubicBezTo>
                  <a:cubicBezTo>
                    <a:pt x="339" y="1183"/>
                    <a:pt x="366" y="1216"/>
                    <a:pt x="391" y="1239"/>
                  </a:cubicBezTo>
                  <a:cubicBezTo>
                    <a:pt x="405" y="1229"/>
                    <a:pt x="420" y="1220"/>
                    <a:pt x="438" y="1211"/>
                  </a:cubicBezTo>
                  <a:cubicBezTo>
                    <a:pt x="490" y="1185"/>
                    <a:pt x="490" y="1189"/>
                    <a:pt x="538" y="1145"/>
                  </a:cubicBezTo>
                  <a:cubicBezTo>
                    <a:pt x="586" y="1100"/>
                    <a:pt x="608" y="1082"/>
                    <a:pt x="617" y="1033"/>
                  </a:cubicBezTo>
                  <a:cubicBezTo>
                    <a:pt x="625" y="985"/>
                    <a:pt x="582" y="978"/>
                    <a:pt x="652" y="967"/>
                  </a:cubicBezTo>
                  <a:cubicBezTo>
                    <a:pt x="721" y="956"/>
                    <a:pt x="756" y="959"/>
                    <a:pt x="752" y="919"/>
                  </a:cubicBezTo>
                  <a:cubicBezTo>
                    <a:pt x="748" y="878"/>
                    <a:pt x="813" y="889"/>
                    <a:pt x="813" y="859"/>
                  </a:cubicBezTo>
                  <a:cubicBezTo>
                    <a:pt x="813" y="830"/>
                    <a:pt x="770" y="793"/>
                    <a:pt x="813" y="781"/>
                  </a:cubicBezTo>
                  <a:cubicBezTo>
                    <a:pt x="857" y="770"/>
                    <a:pt x="866" y="770"/>
                    <a:pt x="861" y="730"/>
                  </a:cubicBezTo>
                  <a:cubicBezTo>
                    <a:pt x="857" y="689"/>
                    <a:pt x="874" y="681"/>
                    <a:pt x="905" y="678"/>
                  </a:cubicBezTo>
                  <a:cubicBezTo>
                    <a:pt x="936" y="674"/>
                    <a:pt x="944" y="637"/>
                    <a:pt x="944" y="600"/>
                  </a:cubicBezTo>
                  <a:cubicBezTo>
                    <a:pt x="944" y="563"/>
                    <a:pt x="866" y="563"/>
                    <a:pt x="922" y="515"/>
                  </a:cubicBezTo>
                  <a:cubicBezTo>
                    <a:pt x="979" y="466"/>
                    <a:pt x="962" y="474"/>
                    <a:pt x="936" y="448"/>
                  </a:cubicBezTo>
                  <a:cubicBezTo>
                    <a:pt x="909" y="422"/>
                    <a:pt x="857" y="377"/>
                    <a:pt x="914" y="377"/>
                  </a:cubicBezTo>
                  <a:cubicBezTo>
                    <a:pt x="970" y="377"/>
                    <a:pt x="970" y="400"/>
                    <a:pt x="997" y="351"/>
                  </a:cubicBezTo>
                  <a:cubicBezTo>
                    <a:pt x="1023" y="303"/>
                    <a:pt x="1049" y="285"/>
                    <a:pt x="1062" y="259"/>
                  </a:cubicBezTo>
                  <a:cubicBezTo>
                    <a:pt x="1068" y="247"/>
                    <a:pt x="1078" y="237"/>
                    <a:pt x="1088" y="225"/>
                  </a:cubicBezTo>
                  <a:cubicBezTo>
                    <a:pt x="1086" y="224"/>
                    <a:pt x="1084" y="224"/>
                    <a:pt x="1081" y="224"/>
                  </a:cubicBezTo>
                  <a:cubicBezTo>
                    <a:pt x="1062" y="221"/>
                    <a:pt x="1044" y="212"/>
                    <a:pt x="1034" y="190"/>
                  </a:cubicBezTo>
                  <a:close/>
                </a:path>
              </a:pathLst>
            </a:custGeom>
            <a:grpFill/>
            <a:ln w="38100" cap="rnd" cmpd="sng">
              <a:solidFill>
                <a:schemeClr val="bg1"/>
              </a:solidFill>
              <a:prstDash val="solid"/>
              <a:round/>
              <a:headEnd/>
              <a:tailEnd/>
            </a:ln>
          </p:spPr>
          <p:txBody>
            <a:bodyPr/>
            <a:lstStyle/>
            <a:p>
              <a:pPr defTabSz="914217">
                <a:defRPr/>
              </a:pPr>
              <a:endParaRPr lang="en-US" sz="900" dirty="0">
                <a:latin typeface="+mj-lt"/>
              </a:endParaRPr>
            </a:p>
          </p:txBody>
        </p:sp>
        <p:sp>
          <p:nvSpPr>
            <p:cNvPr id="196" name="Freeform 25"/>
            <p:cNvSpPr>
              <a:spLocks/>
            </p:cNvSpPr>
            <p:nvPr/>
          </p:nvSpPr>
          <p:spPr bwMode="auto">
            <a:xfrm>
              <a:off x="3696" y="1645"/>
              <a:ext cx="410" cy="745"/>
            </a:xfrm>
            <a:custGeom>
              <a:avLst/>
              <a:gdLst>
                <a:gd name="T0" fmla="*/ 142 w 885"/>
                <a:gd name="T1" fmla="*/ 1606 h 1609"/>
                <a:gd name="T2" fmla="*/ 210 w 885"/>
                <a:gd name="T3" fmla="*/ 1575 h 1609"/>
                <a:gd name="T4" fmla="*/ 306 w 885"/>
                <a:gd name="T5" fmla="*/ 1527 h 1609"/>
                <a:gd name="T6" fmla="*/ 369 w 885"/>
                <a:gd name="T7" fmla="*/ 1504 h 1609"/>
                <a:gd name="T8" fmla="*/ 413 w 885"/>
                <a:gd name="T9" fmla="*/ 1460 h 1609"/>
                <a:gd name="T10" fmla="*/ 468 w 885"/>
                <a:gd name="T11" fmla="*/ 1451 h 1609"/>
                <a:gd name="T12" fmla="*/ 494 w 885"/>
                <a:gd name="T13" fmla="*/ 1410 h 1609"/>
                <a:gd name="T14" fmla="*/ 572 w 885"/>
                <a:gd name="T15" fmla="*/ 1397 h 1609"/>
                <a:gd name="T16" fmla="*/ 623 w 885"/>
                <a:gd name="T17" fmla="*/ 1380 h 1609"/>
                <a:gd name="T18" fmla="*/ 671 w 885"/>
                <a:gd name="T19" fmla="*/ 1382 h 1609"/>
                <a:gd name="T20" fmla="*/ 717 w 885"/>
                <a:gd name="T21" fmla="*/ 1349 h 1609"/>
                <a:gd name="T22" fmla="*/ 786 w 885"/>
                <a:gd name="T23" fmla="*/ 1297 h 1609"/>
                <a:gd name="T24" fmla="*/ 795 w 885"/>
                <a:gd name="T25" fmla="*/ 1236 h 1609"/>
                <a:gd name="T26" fmla="*/ 802 w 885"/>
                <a:gd name="T27" fmla="*/ 1158 h 1609"/>
                <a:gd name="T28" fmla="*/ 784 w 885"/>
                <a:gd name="T29" fmla="*/ 1082 h 1609"/>
                <a:gd name="T30" fmla="*/ 752 w 885"/>
                <a:gd name="T31" fmla="*/ 1000 h 1609"/>
                <a:gd name="T32" fmla="*/ 793 w 885"/>
                <a:gd name="T33" fmla="*/ 939 h 1609"/>
                <a:gd name="T34" fmla="*/ 808 w 885"/>
                <a:gd name="T35" fmla="*/ 869 h 1609"/>
                <a:gd name="T36" fmla="*/ 843 w 885"/>
                <a:gd name="T37" fmla="*/ 798 h 1609"/>
                <a:gd name="T38" fmla="*/ 821 w 885"/>
                <a:gd name="T39" fmla="*/ 737 h 1609"/>
                <a:gd name="T40" fmla="*/ 784 w 885"/>
                <a:gd name="T41" fmla="*/ 687 h 1609"/>
                <a:gd name="T42" fmla="*/ 745 w 885"/>
                <a:gd name="T43" fmla="*/ 645 h 1609"/>
                <a:gd name="T44" fmla="*/ 695 w 885"/>
                <a:gd name="T45" fmla="*/ 570 h 1609"/>
                <a:gd name="T46" fmla="*/ 734 w 885"/>
                <a:gd name="T47" fmla="*/ 509 h 1609"/>
                <a:gd name="T48" fmla="*/ 734 w 885"/>
                <a:gd name="T49" fmla="*/ 463 h 1609"/>
                <a:gd name="T50" fmla="*/ 749 w 885"/>
                <a:gd name="T51" fmla="*/ 409 h 1609"/>
                <a:gd name="T52" fmla="*/ 826 w 885"/>
                <a:gd name="T53" fmla="*/ 407 h 1609"/>
                <a:gd name="T54" fmla="*/ 861 w 885"/>
                <a:gd name="T55" fmla="*/ 354 h 1609"/>
                <a:gd name="T56" fmla="*/ 863 w 885"/>
                <a:gd name="T57" fmla="*/ 287 h 1609"/>
                <a:gd name="T58" fmla="*/ 841 w 885"/>
                <a:gd name="T59" fmla="*/ 241 h 1609"/>
                <a:gd name="T60" fmla="*/ 817 w 885"/>
                <a:gd name="T61" fmla="*/ 205 h 1609"/>
                <a:gd name="T62" fmla="*/ 743 w 885"/>
                <a:gd name="T63" fmla="*/ 165 h 1609"/>
                <a:gd name="T64" fmla="*/ 778 w 885"/>
                <a:gd name="T65" fmla="*/ 131 h 1609"/>
                <a:gd name="T66" fmla="*/ 826 w 885"/>
                <a:gd name="T67" fmla="*/ 96 h 1609"/>
                <a:gd name="T68" fmla="*/ 780 w 885"/>
                <a:gd name="T69" fmla="*/ 65 h 1609"/>
                <a:gd name="T70" fmla="*/ 740 w 885"/>
                <a:gd name="T71" fmla="*/ 0 h 1609"/>
                <a:gd name="T72" fmla="*/ 723 w 885"/>
                <a:gd name="T73" fmla="*/ 66 h 1609"/>
                <a:gd name="T74" fmla="*/ 649 w 885"/>
                <a:gd name="T75" fmla="*/ 85 h 1609"/>
                <a:gd name="T76" fmla="*/ 588 w 885"/>
                <a:gd name="T77" fmla="*/ 115 h 1609"/>
                <a:gd name="T78" fmla="*/ 531 w 885"/>
                <a:gd name="T79" fmla="*/ 100 h 1609"/>
                <a:gd name="T80" fmla="*/ 465 w 885"/>
                <a:gd name="T81" fmla="*/ 159 h 1609"/>
                <a:gd name="T82" fmla="*/ 361 w 885"/>
                <a:gd name="T83" fmla="*/ 159 h 1609"/>
                <a:gd name="T84" fmla="*/ 308 w 885"/>
                <a:gd name="T85" fmla="*/ 293 h 1609"/>
                <a:gd name="T86" fmla="*/ 256 w 885"/>
                <a:gd name="T87" fmla="*/ 330 h 1609"/>
                <a:gd name="T88" fmla="*/ 203 w 885"/>
                <a:gd name="T89" fmla="*/ 333 h 1609"/>
                <a:gd name="T90" fmla="*/ 164 w 885"/>
                <a:gd name="T91" fmla="*/ 389 h 1609"/>
                <a:gd name="T92" fmla="*/ 109 w 885"/>
                <a:gd name="T93" fmla="*/ 346 h 1609"/>
                <a:gd name="T94" fmla="*/ 151 w 885"/>
                <a:gd name="T95" fmla="*/ 411 h 1609"/>
                <a:gd name="T96" fmla="*/ 142 w 885"/>
                <a:gd name="T97" fmla="*/ 478 h 1609"/>
                <a:gd name="T98" fmla="*/ 118 w 885"/>
                <a:gd name="T99" fmla="*/ 545 h 1609"/>
                <a:gd name="T100" fmla="*/ 105 w 885"/>
                <a:gd name="T101" fmla="*/ 626 h 1609"/>
                <a:gd name="T102" fmla="*/ 40 w 885"/>
                <a:gd name="T103" fmla="*/ 706 h 1609"/>
                <a:gd name="T104" fmla="*/ 99 w 885"/>
                <a:gd name="T105" fmla="*/ 832 h 1609"/>
                <a:gd name="T106" fmla="*/ 96 w 885"/>
                <a:gd name="T107" fmla="*/ 886 h 1609"/>
                <a:gd name="T108" fmla="*/ 99 w 885"/>
                <a:gd name="T109" fmla="*/ 936 h 1609"/>
                <a:gd name="T110" fmla="*/ 59 w 885"/>
                <a:gd name="T111" fmla="*/ 984 h 1609"/>
                <a:gd name="T112" fmla="*/ 55 w 885"/>
                <a:gd name="T113" fmla="*/ 1073 h 1609"/>
                <a:gd name="T114" fmla="*/ 74 w 885"/>
                <a:gd name="T115" fmla="*/ 1199 h 1609"/>
                <a:gd name="T116" fmla="*/ 116 w 885"/>
                <a:gd name="T117" fmla="*/ 1303 h 1609"/>
                <a:gd name="T118" fmla="*/ 92 w 885"/>
                <a:gd name="T119" fmla="*/ 1421 h 1609"/>
                <a:gd name="T120" fmla="*/ 64 w 885"/>
                <a:gd name="T121" fmla="*/ 1547 h 1609"/>
                <a:gd name="T122" fmla="*/ 72 w 885"/>
                <a:gd name="T123" fmla="*/ 1606 h 1609"/>
                <a:gd name="T124" fmla="*/ 142 w 885"/>
                <a:gd name="T125" fmla="*/ 1606 h 16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85" h="1609">
                  <a:moveTo>
                    <a:pt x="142" y="1606"/>
                  </a:moveTo>
                  <a:cubicBezTo>
                    <a:pt x="175" y="1603"/>
                    <a:pt x="177" y="1597"/>
                    <a:pt x="210" y="1575"/>
                  </a:cubicBezTo>
                  <a:cubicBezTo>
                    <a:pt x="243" y="1553"/>
                    <a:pt x="265" y="1523"/>
                    <a:pt x="306" y="1527"/>
                  </a:cubicBezTo>
                  <a:cubicBezTo>
                    <a:pt x="347" y="1530"/>
                    <a:pt x="358" y="1519"/>
                    <a:pt x="369" y="1504"/>
                  </a:cubicBezTo>
                  <a:cubicBezTo>
                    <a:pt x="380" y="1490"/>
                    <a:pt x="387" y="1460"/>
                    <a:pt x="413" y="1460"/>
                  </a:cubicBezTo>
                  <a:cubicBezTo>
                    <a:pt x="439" y="1460"/>
                    <a:pt x="463" y="1469"/>
                    <a:pt x="468" y="1451"/>
                  </a:cubicBezTo>
                  <a:cubicBezTo>
                    <a:pt x="472" y="1432"/>
                    <a:pt x="459" y="1408"/>
                    <a:pt x="494" y="1410"/>
                  </a:cubicBezTo>
                  <a:cubicBezTo>
                    <a:pt x="529" y="1412"/>
                    <a:pt x="553" y="1404"/>
                    <a:pt x="572" y="1397"/>
                  </a:cubicBezTo>
                  <a:cubicBezTo>
                    <a:pt x="592" y="1390"/>
                    <a:pt x="612" y="1367"/>
                    <a:pt x="623" y="1380"/>
                  </a:cubicBezTo>
                  <a:cubicBezTo>
                    <a:pt x="634" y="1393"/>
                    <a:pt x="658" y="1399"/>
                    <a:pt x="671" y="1382"/>
                  </a:cubicBezTo>
                  <a:cubicBezTo>
                    <a:pt x="684" y="1366"/>
                    <a:pt x="682" y="1351"/>
                    <a:pt x="717" y="1349"/>
                  </a:cubicBezTo>
                  <a:cubicBezTo>
                    <a:pt x="752" y="1347"/>
                    <a:pt x="769" y="1321"/>
                    <a:pt x="786" y="1297"/>
                  </a:cubicBezTo>
                  <a:cubicBezTo>
                    <a:pt x="804" y="1273"/>
                    <a:pt x="808" y="1245"/>
                    <a:pt x="795" y="1236"/>
                  </a:cubicBezTo>
                  <a:cubicBezTo>
                    <a:pt x="782" y="1227"/>
                    <a:pt x="817" y="1186"/>
                    <a:pt x="802" y="1158"/>
                  </a:cubicBezTo>
                  <a:cubicBezTo>
                    <a:pt x="786" y="1130"/>
                    <a:pt x="826" y="1110"/>
                    <a:pt x="784" y="1082"/>
                  </a:cubicBezTo>
                  <a:cubicBezTo>
                    <a:pt x="743" y="1054"/>
                    <a:pt x="723" y="1021"/>
                    <a:pt x="752" y="1000"/>
                  </a:cubicBezTo>
                  <a:cubicBezTo>
                    <a:pt x="780" y="980"/>
                    <a:pt x="797" y="980"/>
                    <a:pt x="793" y="939"/>
                  </a:cubicBezTo>
                  <a:cubicBezTo>
                    <a:pt x="789" y="899"/>
                    <a:pt x="784" y="900"/>
                    <a:pt x="808" y="869"/>
                  </a:cubicBezTo>
                  <a:cubicBezTo>
                    <a:pt x="832" y="837"/>
                    <a:pt x="841" y="823"/>
                    <a:pt x="843" y="798"/>
                  </a:cubicBezTo>
                  <a:cubicBezTo>
                    <a:pt x="845" y="774"/>
                    <a:pt x="843" y="756"/>
                    <a:pt x="821" y="737"/>
                  </a:cubicBezTo>
                  <a:cubicBezTo>
                    <a:pt x="800" y="719"/>
                    <a:pt x="784" y="706"/>
                    <a:pt x="784" y="687"/>
                  </a:cubicBezTo>
                  <a:cubicBezTo>
                    <a:pt x="784" y="669"/>
                    <a:pt x="782" y="656"/>
                    <a:pt x="745" y="645"/>
                  </a:cubicBezTo>
                  <a:cubicBezTo>
                    <a:pt x="708" y="633"/>
                    <a:pt x="684" y="609"/>
                    <a:pt x="695" y="570"/>
                  </a:cubicBezTo>
                  <a:cubicBezTo>
                    <a:pt x="706" y="532"/>
                    <a:pt x="734" y="543"/>
                    <a:pt x="734" y="509"/>
                  </a:cubicBezTo>
                  <a:cubicBezTo>
                    <a:pt x="734" y="476"/>
                    <a:pt x="734" y="480"/>
                    <a:pt x="734" y="463"/>
                  </a:cubicBezTo>
                  <a:cubicBezTo>
                    <a:pt x="734" y="446"/>
                    <a:pt x="719" y="398"/>
                    <a:pt x="749" y="409"/>
                  </a:cubicBezTo>
                  <a:cubicBezTo>
                    <a:pt x="780" y="420"/>
                    <a:pt x="806" y="433"/>
                    <a:pt x="826" y="407"/>
                  </a:cubicBezTo>
                  <a:cubicBezTo>
                    <a:pt x="845" y="381"/>
                    <a:pt x="856" y="370"/>
                    <a:pt x="861" y="354"/>
                  </a:cubicBezTo>
                  <a:cubicBezTo>
                    <a:pt x="865" y="337"/>
                    <a:pt x="885" y="313"/>
                    <a:pt x="863" y="287"/>
                  </a:cubicBezTo>
                  <a:cubicBezTo>
                    <a:pt x="841" y="261"/>
                    <a:pt x="841" y="257"/>
                    <a:pt x="841" y="241"/>
                  </a:cubicBezTo>
                  <a:cubicBezTo>
                    <a:pt x="841" y="224"/>
                    <a:pt x="848" y="205"/>
                    <a:pt x="817" y="205"/>
                  </a:cubicBezTo>
                  <a:cubicBezTo>
                    <a:pt x="786" y="205"/>
                    <a:pt x="708" y="198"/>
                    <a:pt x="743" y="165"/>
                  </a:cubicBezTo>
                  <a:cubicBezTo>
                    <a:pt x="778" y="131"/>
                    <a:pt x="747" y="139"/>
                    <a:pt x="778" y="131"/>
                  </a:cubicBezTo>
                  <a:cubicBezTo>
                    <a:pt x="808" y="124"/>
                    <a:pt x="841" y="124"/>
                    <a:pt x="826" y="96"/>
                  </a:cubicBezTo>
                  <a:cubicBezTo>
                    <a:pt x="811" y="68"/>
                    <a:pt x="784" y="89"/>
                    <a:pt x="780" y="65"/>
                  </a:cubicBezTo>
                  <a:cubicBezTo>
                    <a:pt x="776" y="43"/>
                    <a:pt x="776" y="14"/>
                    <a:pt x="740" y="0"/>
                  </a:cubicBezTo>
                  <a:cubicBezTo>
                    <a:pt x="741" y="21"/>
                    <a:pt x="753" y="60"/>
                    <a:pt x="723" y="66"/>
                  </a:cubicBezTo>
                  <a:cubicBezTo>
                    <a:pt x="688" y="74"/>
                    <a:pt x="653" y="59"/>
                    <a:pt x="649" y="85"/>
                  </a:cubicBezTo>
                  <a:cubicBezTo>
                    <a:pt x="645" y="111"/>
                    <a:pt x="610" y="133"/>
                    <a:pt x="588" y="115"/>
                  </a:cubicBezTo>
                  <a:cubicBezTo>
                    <a:pt x="566" y="96"/>
                    <a:pt x="544" y="74"/>
                    <a:pt x="531" y="100"/>
                  </a:cubicBezTo>
                  <a:cubicBezTo>
                    <a:pt x="518" y="126"/>
                    <a:pt x="500" y="174"/>
                    <a:pt x="465" y="159"/>
                  </a:cubicBezTo>
                  <a:cubicBezTo>
                    <a:pt x="430" y="144"/>
                    <a:pt x="378" y="133"/>
                    <a:pt x="361" y="159"/>
                  </a:cubicBezTo>
                  <a:cubicBezTo>
                    <a:pt x="343" y="185"/>
                    <a:pt x="317" y="267"/>
                    <a:pt x="308" y="293"/>
                  </a:cubicBezTo>
                  <a:cubicBezTo>
                    <a:pt x="299" y="318"/>
                    <a:pt x="269" y="337"/>
                    <a:pt x="256" y="330"/>
                  </a:cubicBezTo>
                  <a:cubicBezTo>
                    <a:pt x="243" y="322"/>
                    <a:pt x="203" y="296"/>
                    <a:pt x="203" y="333"/>
                  </a:cubicBezTo>
                  <a:cubicBezTo>
                    <a:pt x="203" y="370"/>
                    <a:pt x="208" y="407"/>
                    <a:pt x="164" y="389"/>
                  </a:cubicBezTo>
                  <a:cubicBezTo>
                    <a:pt x="133" y="376"/>
                    <a:pt x="124" y="344"/>
                    <a:pt x="109" y="346"/>
                  </a:cubicBezTo>
                  <a:cubicBezTo>
                    <a:pt x="118" y="371"/>
                    <a:pt x="139" y="397"/>
                    <a:pt x="151" y="411"/>
                  </a:cubicBezTo>
                  <a:cubicBezTo>
                    <a:pt x="166" y="430"/>
                    <a:pt x="157" y="461"/>
                    <a:pt x="142" y="478"/>
                  </a:cubicBezTo>
                  <a:cubicBezTo>
                    <a:pt x="127" y="494"/>
                    <a:pt x="125" y="507"/>
                    <a:pt x="118" y="545"/>
                  </a:cubicBezTo>
                  <a:cubicBezTo>
                    <a:pt x="112" y="582"/>
                    <a:pt x="107" y="578"/>
                    <a:pt x="105" y="626"/>
                  </a:cubicBezTo>
                  <a:cubicBezTo>
                    <a:pt x="103" y="674"/>
                    <a:pt x="79" y="671"/>
                    <a:pt x="40" y="706"/>
                  </a:cubicBezTo>
                  <a:cubicBezTo>
                    <a:pt x="0" y="741"/>
                    <a:pt x="83" y="813"/>
                    <a:pt x="99" y="832"/>
                  </a:cubicBezTo>
                  <a:cubicBezTo>
                    <a:pt x="114" y="850"/>
                    <a:pt x="116" y="869"/>
                    <a:pt x="96" y="886"/>
                  </a:cubicBezTo>
                  <a:cubicBezTo>
                    <a:pt x="77" y="902"/>
                    <a:pt x="79" y="908"/>
                    <a:pt x="99" y="936"/>
                  </a:cubicBezTo>
                  <a:cubicBezTo>
                    <a:pt x="118" y="963"/>
                    <a:pt x="74" y="958"/>
                    <a:pt x="59" y="984"/>
                  </a:cubicBezTo>
                  <a:cubicBezTo>
                    <a:pt x="44" y="1010"/>
                    <a:pt x="29" y="1047"/>
                    <a:pt x="55" y="1073"/>
                  </a:cubicBezTo>
                  <a:cubicBezTo>
                    <a:pt x="81" y="1099"/>
                    <a:pt x="74" y="1164"/>
                    <a:pt x="74" y="1199"/>
                  </a:cubicBezTo>
                  <a:cubicBezTo>
                    <a:pt x="74" y="1234"/>
                    <a:pt x="90" y="1243"/>
                    <a:pt x="116" y="1303"/>
                  </a:cubicBezTo>
                  <a:cubicBezTo>
                    <a:pt x="142" y="1362"/>
                    <a:pt x="107" y="1386"/>
                    <a:pt x="92" y="1421"/>
                  </a:cubicBezTo>
                  <a:cubicBezTo>
                    <a:pt x="77" y="1456"/>
                    <a:pt x="61" y="1492"/>
                    <a:pt x="64" y="1547"/>
                  </a:cubicBezTo>
                  <a:cubicBezTo>
                    <a:pt x="65" y="1571"/>
                    <a:pt x="67" y="1590"/>
                    <a:pt x="72" y="1606"/>
                  </a:cubicBezTo>
                  <a:cubicBezTo>
                    <a:pt x="94" y="1608"/>
                    <a:pt x="123" y="1609"/>
                    <a:pt x="142" y="1606"/>
                  </a:cubicBezTo>
                  <a:close/>
                </a:path>
              </a:pathLst>
            </a:custGeom>
            <a:solidFill>
              <a:schemeClr val="bg1">
                <a:lumMod val="75000"/>
              </a:schemeClr>
            </a:solidFill>
            <a:ln w="38100" cap="rnd" cmpd="sng">
              <a:solidFill>
                <a:schemeClr val="bg1"/>
              </a:solidFill>
              <a:prstDash val="solid"/>
              <a:round/>
              <a:headEnd/>
              <a:tailEnd/>
            </a:ln>
          </p:spPr>
          <p:txBody>
            <a:bodyPr/>
            <a:lstStyle/>
            <a:p>
              <a:pPr defTabSz="914217">
                <a:defRPr/>
              </a:pPr>
              <a:endParaRPr lang="en-US" sz="900" dirty="0">
                <a:latin typeface="+mj-lt"/>
              </a:endParaRPr>
            </a:p>
          </p:txBody>
        </p:sp>
        <p:sp>
          <p:nvSpPr>
            <p:cNvPr id="197" name="Freeform 26"/>
            <p:cNvSpPr>
              <a:spLocks/>
            </p:cNvSpPr>
            <p:nvPr/>
          </p:nvSpPr>
          <p:spPr bwMode="auto">
            <a:xfrm>
              <a:off x="3730" y="2139"/>
              <a:ext cx="699" cy="563"/>
            </a:xfrm>
            <a:custGeom>
              <a:avLst/>
              <a:gdLst>
                <a:gd name="T0" fmla="*/ 1378 w 1510"/>
                <a:gd name="T1" fmla="*/ 1097 h 1217"/>
                <a:gd name="T2" fmla="*/ 1389 w 1510"/>
                <a:gd name="T3" fmla="*/ 986 h 1217"/>
                <a:gd name="T4" fmla="*/ 1344 w 1510"/>
                <a:gd name="T5" fmla="*/ 936 h 1217"/>
                <a:gd name="T6" fmla="*/ 1241 w 1510"/>
                <a:gd name="T7" fmla="*/ 927 h 1217"/>
                <a:gd name="T8" fmla="*/ 1175 w 1510"/>
                <a:gd name="T9" fmla="*/ 854 h 1217"/>
                <a:gd name="T10" fmla="*/ 1156 w 1510"/>
                <a:gd name="T11" fmla="*/ 808 h 1217"/>
                <a:gd name="T12" fmla="*/ 1217 w 1510"/>
                <a:gd name="T13" fmla="*/ 682 h 1217"/>
                <a:gd name="T14" fmla="*/ 1256 w 1510"/>
                <a:gd name="T15" fmla="*/ 610 h 1217"/>
                <a:gd name="T16" fmla="*/ 1315 w 1510"/>
                <a:gd name="T17" fmla="*/ 558 h 1217"/>
                <a:gd name="T18" fmla="*/ 1424 w 1510"/>
                <a:gd name="T19" fmla="*/ 615 h 1217"/>
                <a:gd name="T20" fmla="*/ 1490 w 1510"/>
                <a:gd name="T21" fmla="*/ 538 h 1217"/>
                <a:gd name="T22" fmla="*/ 1424 w 1510"/>
                <a:gd name="T23" fmla="*/ 465 h 1217"/>
                <a:gd name="T24" fmla="*/ 1330 w 1510"/>
                <a:gd name="T25" fmla="*/ 397 h 1217"/>
                <a:gd name="T26" fmla="*/ 1182 w 1510"/>
                <a:gd name="T27" fmla="*/ 397 h 1217"/>
                <a:gd name="T28" fmla="*/ 1053 w 1510"/>
                <a:gd name="T29" fmla="*/ 330 h 1217"/>
                <a:gd name="T30" fmla="*/ 1090 w 1510"/>
                <a:gd name="T31" fmla="*/ 239 h 1217"/>
                <a:gd name="T32" fmla="*/ 1230 w 1510"/>
                <a:gd name="T33" fmla="*/ 84 h 1217"/>
                <a:gd name="T34" fmla="*/ 1114 w 1510"/>
                <a:gd name="T35" fmla="*/ 102 h 1217"/>
                <a:gd name="T36" fmla="*/ 1036 w 1510"/>
                <a:gd name="T37" fmla="*/ 50 h 1217"/>
                <a:gd name="T38" fmla="*/ 950 w 1510"/>
                <a:gd name="T39" fmla="*/ 56 h 1217"/>
                <a:gd name="T40" fmla="*/ 811 w 1510"/>
                <a:gd name="T41" fmla="*/ 33 h 1217"/>
                <a:gd name="T42" fmla="*/ 730 w 1510"/>
                <a:gd name="T43" fmla="*/ 91 h 1217"/>
                <a:gd name="T44" fmla="*/ 714 w 1510"/>
                <a:gd name="T45" fmla="*/ 230 h 1217"/>
                <a:gd name="T46" fmla="*/ 599 w 1510"/>
                <a:gd name="T47" fmla="*/ 315 h 1217"/>
                <a:gd name="T48" fmla="*/ 500 w 1510"/>
                <a:gd name="T49" fmla="*/ 330 h 1217"/>
                <a:gd name="T50" fmla="*/ 396 w 1510"/>
                <a:gd name="T51" fmla="*/ 384 h 1217"/>
                <a:gd name="T52" fmla="*/ 297 w 1510"/>
                <a:gd name="T53" fmla="*/ 437 h 1217"/>
                <a:gd name="T54" fmla="*/ 138 w 1510"/>
                <a:gd name="T55" fmla="*/ 508 h 1217"/>
                <a:gd name="T56" fmla="*/ 0 w 1510"/>
                <a:gd name="T57" fmla="*/ 539 h 1217"/>
                <a:gd name="T58" fmla="*/ 88 w 1510"/>
                <a:gd name="T59" fmla="*/ 684 h 1217"/>
                <a:gd name="T60" fmla="*/ 189 w 1510"/>
                <a:gd name="T61" fmla="*/ 852 h 1217"/>
                <a:gd name="T62" fmla="*/ 377 w 1510"/>
                <a:gd name="T63" fmla="*/ 1009 h 1217"/>
                <a:gd name="T64" fmla="*/ 542 w 1510"/>
                <a:gd name="T65" fmla="*/ 1057 h 1217"/>
                <a:gd name="T66" fmla="*/ 710 w 1510"/>
                <a:gd name="T67" fmla="*/ 1024 h 1217"/>
                <a:gd name="T68" fmla="*/ 805 w 1510"/>
                <a:gd name="T69" fmla="*/ 1056 h 1217"/>
                <a:gd name="T70" fmla="*/ 889 w 1510"/>
                <a:gd name="T71" fmla="*/ 1047 h 1217"/>
                <a:gd name="T72" fmla="*/ 927 w 1510"/>
                <a:gd name="T73" fmla="*/ 1145 h 1217"/>
                <a:gd name="T74" fmla="*/ 1030 w 1510"/>
                <a:gd name="T75" fmla="*/ 1129 h 1217"/>
                <a:gd name="T76" fmla="*/ 1171 w 1510"/>
                <a:gd name="T77" fmla="*/ 1213 h 1217"/>
                <a:gd name="T78" fmla="*/ 1253 w 1510"/>
                <a:gd name="T79" fmla="*/ 1197 h 1217"/>
                <a:gd name="T80" fmla="*/ 1293 w 1510"/>
                <a:gd name="T81" fmla="*/ 1217 h 1217"/>
                <a:gd name="T82" fmla="*/ 1320 w 1510"/>
                <a:gd name="T83" fmla="*/ 1127 h 1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510" h="1217">
                  <a:moveTo>
                    <a:pt x="1320" y="1127"/>
                  </a:moveTo>
                  <a:cubicBezTo>
                    <a:pt x="1352" y="1118"/>
                    <a:pt x="1352" y="1105"/>
                    <a:pt x="1378" y="1097"/>
                  </a:cubicBezTo>
                  <a:cubicBezTo>
                    <a:pt x="1405" y="1090"/>
                    <a:pt x="1407" y="1092"/>
                    <a:pt x="1405" y="1062"/>
                  </a:cubicBezTo>
                  <a:cubicBezTo>
                    <a:pt x="1402" y="1032"/>
                    <a:pt x="1407" y="1012"/>
                    <a:pt x="1389" y="986"/>
                  </a:cubicBezTo>
                  <a:cubicBezTo>
                    <a:pt x="1372" y="960"/>
                    <a:pt x="1372" y="953"/>
                    <a:pt x="1372" y="942"/>
                  </a:cubicBezTo>
                  <a:cubicBezTo>
                    <a:pt x="1372" y="930"/>
                    <a:pt x="1376" y="892"/>
                    <a:pt x="1344" y="936"/>
                  </a:cubicBezTo>
                  <a:cubicBezTo>
                    <a:pt x="1311" y="980"/>
                    <a:pt x="1298" y="966"/>
                    <a:pt x="1285" y="955"/>
                  </a:cubicBezTo>
                  <a:cubicBezTo>
                    <a:pt x="1271" y="943"/>
                    <a:pt x="1261" y="921"/>
                    <a:pt x="1241" y="927"/>
                  </a:cubicBezTo>
                  <a:cubicBezTo>
                    <a:pt x="1221" y="932"/>
                    <a:pt x="1202" y="925"/>
                    <a:pt x="1202" y="905"/>
                  </a:cubicBezTo>
                  <a:cubicBezTo>
                    <a:pt x="1202" y="884"/>
                    <a:pt x="1212" y="860"/>
                    <a:pt x="1175" y="854"/>
                  </a:cubicBezTo>
                  <a:cubicBezTo>
                    <a:pt x="1138" y="849"/>
                    <a:pt x="1121" y="849"/>
                    <a:pt x="1119" y="823"/>
                  </a:cubicBezTo>
                  <a:cubicBezTo>
                    <a:pt x="1116" y="797"/>
                    <a:pt x="1132" y="806"/>
                    <a:pt x="1156" y="808"/>
                  </a:cubicBezTo>
                  <a:cubicBezTo>
                    <a:pt x="1180" y="810"/>
                    <a:pt x="1210" y="806"/>
                    <a:pt x="1215" y="775"/>
                  </a:cubicBezTo>
                  <a:cubicBezTo>
                    <a:pt x="1219" y="743"/>
                    <a:pt x="1182" y="684"/>
                    <a:pt x="1217" y="682"/>
                  </a:cubicBezTo>
                  <a:cubicBezTo>
                    <a:pt x="1252" y="680"/>
                    <a:pt x="1285" y="686"/>
                    <a:pt x="1267" y="662"/>
                  </a:cubicBezTo>
                  <a:cubicBezTo>
                    <a:pt x="1250" y="638"/>
                    <a:pt x="1271" y="630"/>
                    <a:pt x="1256" y="610"/>
                  </a:cubicBezTo>
                  <a:cubicBezTo>
                    <a:pt x="1241" y="589"/>
                    <a:pt x="1232" y="571"/>
                    <a:pt x="1252" y="565"/>
                  </a:cubicBezTo>
                  <a:cubicBezTo>
                    <a:pt x="1271" y="560"/>
                    <a:pt x="1291" y="536"/>
                    <a:pt x="1315" y="558"/>
                  </a:cubicBezTo>
                  <a:cubicBezTo>
                    <a:pt x="1339" y="580"/>
                    <a:pt x="1357" y="575"/>
                    <a:pt x="1361" y="593"/>
                  </a:cubicBezTo>
                  <a:cubicBezTo>
                    <a:pt x="1365" y="612"/>
                    <a:pt x="1411" y="625"/>
                    <a:pt x="1424" y="615"/>
                  </a:cubicBezTo>
                  <a:cubicBezTo>
                    <a:pt x="1437" y="606"/>
                    <a:pt x="1422" y="591"/>
                    <a:pt x="1453" y="580"/>
                  </a:cubicBezTo>
                  <a:cubicBezTo>
                    <a:pt x="1483" y="569"/>
                    <a:pt x="1510" y="558"/>
                    <a:pt x="1490" y="538"/>
                  </a:cubicBezTo>
                  <a:cubicBezTo>
                    <a:pt x="1470" y="517"/>
                    <a:pt x="1464" y="512"/>
                    <a:pt x="1464" y="495"/>
                  </a:cubicBezTo>
                  <a:cubicBezTo>
                    <a:pt x="1464" y="478"/>
                    <a:pt x="1457" y="465"/>
                    <a:pt x="1424" y="465"/>
                  </a:cubicBezTo>
                  <a:cubicBezTo>
                    <a:pt x="1392" y="465"/>
                    <a:pt x="1378" y="458"/>
                    <a:pt x="1368" y="443"/>
                  </a:cubicBezTo>
                  <a:cubicBezTo>
                    <a:pt x="1357" y="428"/>
                    <a:pt x="1363" y="393"/>
                    <a:pt x="1330" y="397"/>
                  </a:cubicBezTo>
                  <a:cubicBezTo>
                    <a:pt x="1298" y="400"/>
                    <a:pt x="1282" y="432"/>
                    <a:pt x="1243" y="423"/>
                  </a:cubicBezTo>
                  <a:cubicBezTo>
                    <a:pt x="1204" y="413"/>
                    <a:pt x="1191" y="412"/>
                    <a:pt x="1182" y="397"/>
                  </a:cubicBezTo>
                  <a:cubicBezTo>
                    <a:pt x="1173" y="382"/>
                    <a:pt x="1173" y="369"/>
                    <a:pt x="1136" y="356"/>
                  </a:cubicBezTo>
                  <a:cubicBezTo>
                    <a:pt x="1099" y="343"/>
                    <a:pt x="1079" y="345"/>
                    <a:pt x="1053" y="330"/>
                  </a:cubicBezTo>
                  <a:cubicBezTo>
                    <a:pt x="1027" y="315"/>
                    <a:pt x="1031" y="308"/>
                    <a:pt x="1046" y="284"/>
                  </a:cubicBezTo>
                  <a:cubicBezTo>
                    <a:pt x="1062" y="260"/>
                    <a:pt x="1057" y="258"/>
                    <a:pt x="1090" y="239"/>
                  </a:cubicBezTo>
                  <a:cubicBezTo>
                    <a:pt x="1123" y="221"/>
                    <a:pt x="1132" y="187"/>
                    <a:pt x="1154" y="167"/>
                  </a:cubicBezTo>
                  <a:cubicBezTo>
                    <a:pt x="1175" y="147"/>
                    <a:pt x="1206" y="98"/>
                    <a:pt x="1230" y="84"/>
                  </a:cubicBezTo>
                  <a:cubicBezTo>
                    <a:pt x="1254" y="69"/>
                    <a:pt x="1300" y="0"/>
                    <a:pt x="1202" y="80"/>
                  </a:cubicBezTo>
                  <a:cubicBezTo>
                    <a:pt x="1167" y="91"/>
                    <a:pt x="1101" y="156"/>
                    <a:pt x="1114" y="102"/>
                  </a:cubicBezTo>
                  <a:cubicBezTo>
                    <a:pt x="1127" y="48"/>
                    <a:pt x="1145" y="48"/>
                    <a:pt x="1110" y="48"/>
                  </a:cubicBezTo>
                  <a:cubicBezTo>
                    <a:pt x="1075" y="48"/>
                    <a:pt x="1075" y="4"/>
                    <a:pt x="1036" y="50"/>
                  </a:cubicBezTo>
                  <a:cubicBezTo>
                    <a:pt x="1027" y="69"/>
                    <a:pt x="1016" y="72"/>
                    <a:pt x="994" y="63"/>
                  </a:cubicBezTo>
                  <a:cubicBezTo>
                    <a:pt x="972" y="54"/>
                    <a:pt x="977" y="50"/>
                    <a:pt x="950" y="56"/>
                  </a:cubicBezTo>
                  <a:cubicBezTo>
                    <a:pt x="924" y="61"/>
                    <a:pt x="920" y="59"/>
                    <a:pt x="887" y="54"/>
                  </a:cubicBezTo>
                  <a:cubicBezTo>
                    <a:pt x="854" y="48"/>
                    <a:pt x="835" y="37"/>
                    <a:pt x="811" y="33"/>
                  </a:cubicBezTo>
                  <a:cubicBezTo>
                    <a:pt x="794" y="31"/>
                    <a:pt x="760" y="23"/>
                    <a:pt x="727" y="29"/>
                  </a:cubicBezTo>
                  <a:cubicBezTo>
                    <a:pt x="741" y="50"/>
                    <a:pt x="717" y="68"/>
                    <a:pt x="730" y="91"/>
                  </a:cubicBezTo>
                  <a:cubicBezTo>
                    <a:pt x="745" y="119"/>
                    <a:pt x="710" y="160"/>
                    <a:pt x="723" y="169"/>
                  </a:cubicBezTo>
                  <a:cubicBezTo>
                    <a:pt x="736" y="178"/>
                    <a:pt x="732" y="206"/>
                    <a:pt x="714" y="230"/>
                  </a:cubicBezTo>
                  <a:cubicBezTo>
                    <a:pt x="697" y="254"/>
                    <a:pt x="680" y="280"/>
                    <a:pt x="645" y="282"/>
                  </a:cubicBezTo>
                  <a:cubicBezTo>
                    <a:pt x="610" y="284"/>
                    <a:pt x="612" y="299"/>
                    <a:pt x="599" y="315"/>
                  </a:cubicBezTo>
                  <a:cubicBezTo>
                    <a:pt x="586" y="332"/>
                    <a:pt x="562" y="326"/>
                    <a:pt x="551" y="313"/>
                  </a:cubicBezTo>
                  <a:cubicBezTo>
                    <a:pt x="540" y="300"/>
                    <a:pt x="520" y="323"/>
                    <a:pt x="500" y="330"/>
                  </a:cubicBezTo>
                  <a:cubicBezTo>
                    <a:pt x="481" y="337"/>
                    <a:pt x="457" y="345"/>
                    <a:pt x="422" y="343"/>
                  </a:cubicBezTo>
                  <a:cubicBezTo>
                    <a:pt x="387" y="341"/>
                    <a:pt x="400" y="365"/>
                    <a:pt x="396" y="384"/>
                  </a:cubicBezTo>
                  <a:cubicBezTo>
                    <a:pt x="391" y="402"/>
                    <a:pt x="367" y="393"/>
                    <a:pt x="341" y="393"/>
                  </a:cubicBezTo>
                  <a:cubicBezTo>
                    <a:pt x="315" y="393"/>
                    <a:pt x="308" y="423"/>
                    <a:pt x="297" y="437"/>
                  </a:cubicBezTo>
                  <a:cubicBezTo>
                    <a:pt x="286" y="452"/>
                    <a:pt x="275" y="463"/>
                    <a:pt x="234" y="460"/>
                  </a:cubicBezTo>
                  <a:cubicBezTo>
                    <a:pt x="193" y="456"/>
                    <a:pt x="171" y="486"/>
                    <a:pt x="138" y="508"/>
                  </a:cubicBezTo>
                  <a:cubicBezTo>
                    <a:pt x="105" y="530"/>
                    <a:pt x="103" y="536"/>
                    <a:pt x="70" y="539"/>
                  </a:cubicBezTo>
                  <a:cubicBezTo>
                    <a:pt x="51" y="542"/>
                    <a:pt x="22" y="541"/>
                    <a:pt x="0" y="539"/>
                  </a:cubicBezTo>
                  <a:cubicBezTo>
                    <a:pt x="6" y="561"/>
                    <a:pt x="16" y="577"/>
                    <a:pt x="31" y="593"/>
                  </a:cubicBezTo>
                  <a:cubicBezTo>
                    <a:pt x="57" y="621"/>
                    <a:pt x="72" y="639"/>
                    <a:pt x="88" y="684"/>
                  </a:cubicBezTo>
                  <a:cubicBezTo>
                    <a:pt x="103" y="728"/>
                    <a:pt x="177" y="778"/>
                    <a:pt x="195" y="806"/>
                  </a:cubicBezTo>
                  <a:cubicBezTo>
                    <a:pt x="207" y="825"/>
                    <a:pt x="201" y="839"/>
                    <a:pt x="189" y="852"/>
                  </a:cubicBezTo>
                  <a:cubicBezTo>
                    <a:pt x="228" y="879"/>
                    <a:pt x="269" y="936"/>
                    <a:pt x="284" y="955"/>
                  </a:cubicBezTo>
                  <a:cubicBezTo>
                    <a:pt x="302" y="979"/>
                    <a:pt x="354" y="1007"/>
                    <a:pt x="377" y="1009"/>
                  </a:cubicBezTo>
                  <a:cubicBezTo>
                    <a:pt x="400" y="1011"/>
                    <a:pt x="403" y="1023"/>
                    <a:pt x="452" y="1039"/>
                  </a:cubicBezTo>
                  <a:cubicBezTo>
                    <a:pt x="502" y="1055"/>
                    <a:pt x="505" y="1053"/>
                    <a:pt x="542" y="1057"/>
                  </a:cubicBezTo>
                  <a:cubicBezTo>
                    <a:pt x="579" y="1062"/>
                    <a:pt x="626" y="1055"/>
                    <a:pt x="650" y="1044"/>
                  </a:cubicBezTo>
                  <a:cubicBezTo>
                    <a:pt x="674" y="1034"/>
                    <a:pt x="685" y="1027"/>
                    <a:pt x="710" y="1024"/>
                  </a:cubicBezTo>
                  <a:cubicBezTo>
                    <a:pt x="735" y="1021"/>
                    <a:pt x="747" y="1025"/>
                    <a:pt x="760" y="1033"/>
                  </a:cubicBezTo>
                  <a:cubicBezTo>
                    <a:pt x="773" y="1042"/>
                    <a:pt x="773" y="1062"/>
                    <a:pt x="805" y="1056"/>
                  </a:cubicBezTo>
                  <a:cubicBezTo>
                    <a:pt x="837" y="1049"/>
                    <a:pt x="834" y="1018"/>
                    <a:pt x="853" y="1008"/>
                  </a:cubicBezTo>
                  <a:cubicBezTo>
                    <a:pt x="873" y="998"/>
                    <a:pt x="885" y="1031"/>
                    <a:pt x="889" y="1047"/>
                  </a:cubicBezTo>
                  <a:cubicBezTo>
                    <a:pt x="894" y="1064"/>
                    <a:pt x="888" y="1072"/>
                    <a:pt x="885" y="1094"/>
                  </a:cubicBezTo>
                  <a:cubicBezTo>
                    <a:pt x="882" y="1115"/>
                    <a:pt x="910" y="1131"/>
                    <a:pt x="927" y="1145"/>
                  </a:cubicBezTo>
                  <a:cubicBezTo>
                    <a:pt x="945" y="1160"/>
                    <a:pt x="959" y="1159"/>
                    <a:pt x="983" y="1148"/>
                  </a:cubicBezTo>
                  <a:cubicBezTo>
                    <a:pt x="1007" y="1137"/>
                    <a:pt x="1004" y="1124"/>
                    <a:pt x="1030" y="1129"/>
                  </a:cubicBezTo>
                  <a:cubicBezTo>
                    <a:pt x="1056" y="1133"/>
                    <a:pt x="1092" y="1184"/>
                    <a:pt x="1107" y="1197"/>
                  </a:cubicBezTo>
                  <a:cubicBezTo>
                    <a:pt x="1121" y="1210"/>
                    <a:pt x="1154" y="1215"/>
                    <a:pt x="1171" y="1213"/>
                  </a:cubicBezTo>
                  <a:cubicBezTo>
                    <a:pt x="1188" y="1211"/>
                    <a:pt x="1200" y="1212"/>
                    <a:pt x="1218" y="1190"/>
                  </a:cubicBezTo>
                  <a:cubicBezTo>
                    <a:pt x="1235" y="1168"/>
                    <a:pt x="1246" y="1189"/>
                    <a:pt x="1253" y="1197"/>
                  </a:cubicBezTo>
                  <a:cubicBezTo>
                    <a:pt x="1259" y="1206"/>
                    <a:pt x="1266" y="1214"/>
                    <a:pt x="1280" y="1212"/>
                  </a:cubicBezTo>
                  <a:cubicBezTo>
                    <a:pt x="1284" y="1212"/>
                    <a:pt x="1289" y="1213"/>
                    <a:pt x="1293" y="1217"/>
                  </a:cubicBezTo>
                  <a:cubicBezTo>
                    <a:pt x="1297" y="1206"/>
                    <a:pt x="1301" y="1191"/>
                    <a:pt x="1302" y="1177"/>
                  </a:cubicBezTo>
                  <a:cubicBezTo>
                    <a:pt x="1304" y="1147"/>
                    <a:pt x="1287" y="1136"/>
                    <a:pt x="1320" y="1127"/>
                  </a:cubicBezTo>
                  <a:close/>
                </a:path>
              </a:pathLst>
            </a:custGeom>
            <a:grpFill/>
            <a:ln w="38100" cap="rnd" cmpd="sng">
              <a:solidFill>
                <a:schemeClr val="bg1"/>
              </a:solidFill>
              <a:prstDash val="solid"/>
              <a:round/>
              <a:headEnd/>
              <a:tailEnd/>
            </a:ln>
          </p:spPr>
          <p:txBody>
            <a:bodyPr/>
            <a:lstStyle/>
            <a:p>
              <a:pPr defTabSz="914217">
                <a:defRPr/>
              </a:pPr>
              <a:endParaRPr lang="en-US" sz="900" dirty="0">
                <a:latin typeface="+mj-lt"/>
              </a:endParaRPr>
            </a:p>
          </p:txBody>
        </p:sp>
        <p:sp>
          <p:nvSpPr>
            <p:cNvPr id="198" name="Freeform 27"/>
            <p:cNvSpPr>
              <a:spLocks/>
            </p:cNvSpPr>
            <p:nvPr/>
          </p:nvSpPr>
          <p:spPr bwMode="auto">
            <a:xfrm>
              <a:off x="4247" y="2313"/>
              <a:ext cx="563" cy="589"/>
            </a:xfrm>
            <a:custGeom>
              <a:avLst/>
              <a:gdLst>
                <a:gd name="T0" fmla="*/ 240 w 1217"/>
                <a:gd name="T1" fmla="*/ 33 h 1271"/>
                <a:gd name="T2" fmla="*/ 308 w 1217"/>
                <a:gd name="T3" fmla="*/ 88 h 1271"/>
                <a:gd name="T4" fmla="*/ 374 w 1217"/>
                <a:gd name="T5" fmla="*/ 161 h 1271"/>
                <a:gd name="T6" fmla="*/ 308 w 1217"/>
                <a:gd name="T7" fmla="*/ 238 h 1271"/>
                <a:gd name="T8" fmla="*/ 199 w 1217"/>
                <a:gd name="T9" fmla="*/ 181 h 1271"/>
                <a:gd name="T10" fmla="*/ 140 w 1217"/>
                <a:gd name="T11" fmla="*/ 233 h 1271"/>
                <a:gd name="T12" fmla="*/ 101 w 1217"/>
                <a:gd name="T13" fmla="*/ 305 h 1271"/>
                <a:gd name="T14" fmla="*/ 40 w 1217"/>
                <a:gd name="T15" fmla="*/ 431 h 1271"/>
                <a:gd name="T16" fmla="*/ 59 w 1217"/>
                <a:gd name="T17" fmla="*/ 477 h 1271"/>
                <a:gd name="T18" fmla="*/ 125 w 1217"/>
                <a:gd name="T19" fmla="*/ 550 h 1271"/>
                <a:gd name="T20" fmla="*/ 228 w 1217"/>
                <a:gd name="T21" fmla="*/ 559 h 1271"/>
                <a:gd name="T22" fmla="*/ 273 w 1217"/>
                <a:gd name="T23" fmla="*/ 609 h 1271"/>
                <a:gd name="T24" fmla="*/ 262 w 1217"/>
                <a:gd name="T25" fmla="*/ 720 h 1271"/>
                <a:gd name="T26" fmla="*/ 186 w 1217"/>
                <a:gd name="T27" fmla="*/ 800 h 1271"/>
                <a:gd name="T28" fmla="*/ 207 w 1217"/>
                <a:gd name="T29" fmla="*/ 873 h 1271"/>
                <a:gd name="T30" fmla="*/ 280 w 1217"/>
                <a:gd name="T31" fmla="*/ 883 h 1271"/>
                <a:gd name="T32" fmla="*/ 321 w 1217"/>
                <a:gd name="T33" fmla="*/ 965 h 1271"/>
                <a:gd name="T34" fmla="*/ 389 w 1217"/>
                <a:gd name="T35" fmla="*/ 1135 h 1271"/>
                <a:gd name="T36" fmla="*/ 494 w 1217"/>
                <a:gd name="T37" fmla="*/ 1189 h 1271"/>
                <a:gd name="T38" fmla="*/ 597 w 1217"/>
                <a:gd name="T39" fmla="*/ 1161 h 1271"/>
                <a:gd name="T40" fmla="*/ 568 w 1217"/>
                <a:gd name="T41" fmla="*/ 1247 h 1271"/>
                <a:gd name="T42" fmla="*/ 688 w 1217"/>
                <a:gd name="T43" fmla="*/ 1165 h 1271"/>
                <a:gd name="T44" fmla="*/ 878 w 1217"/>
                <a:gd name="T45" fmla="*/ 1209 h 1271"/>
                <a:gd name="T46" fmla="*/ 942 w 1217"/>
                <a:gd name="T47" fmla="*/ 1241 h 1271"/>
                <a:gd name="T48" fmla="*/ 1009 w 1217"/>
                <a:gd name="T49" fmla="*/ 1181 h 1271"/>
                <a:gd name="T50" fmla="*/ 1070 w 1217"/>
                <a:gd name="T51" fmla="*/ 1079 h 1271"/>
                <a:gd name="T52" fmla="*/ 1065 w 1217"/>
                <a:gd name="T53" fmla="*/ 992 h 1271"/>
                <a:gd name="T54" fmla="*/ 1175 w 1217"/>
                <a:gd name="T55" fmla="*/ 947 h 1271"/>
                <a:gd name="T56" fmla="*/ 1199 w 1217"/>
                <a:gd name="T57" fmla="*/ 803 h 1271"/>
                <a:gd name="T58" fmla="*/ 1081 w 1217"/>
                <a:gd name="T59" fmla="*/ 744 h 1271"/>
                <a:gd name="T60" fmla="*/ 991 w 1217"/>
                <a:gd name="T61" fmla="*/ 717 h 1271"/>
                <a:gd name="T62" fmla="*/ 906 w 1217"/>
                <a:gd name="T63" fmla="*/ 643 h 1271"/>
                <a:gd name="T64" fmla="*/ 872 w 1217"/>
                <a:gd name="T65" fmla="*/ 562 h 1271"/>
                <a:gd name="T66" fmla="*/ 888 w 1217"/>
                <a:gd name="T67" fmla="*/ 455 h 1271"/>
                <a:gd name="T68" fmla="*/ 1011 w 1217"/>
                <a:gd name="T69" fmla="*/ 444 h 1271"/>
                <a:gd name="T70" fmla="*/ 955 w 1217"/>
                <a:gd name="T71" fmla="*/ 338 h 1271"/>
                <a:gd name="T72" fmla="*/ 898 w 1217"/>
                <a:gd name="T73" fmla="*/ 402 h 1271"/>
                <a:gd name="T74" fmla="*/ 767 w 1217"/>
                <a:gd name="T75" fmla="*/ 315 h 1271"/>
                <a:gd name="T76" fmla="*/ 726 w 1217"/>
                <a:gd name="T77" fmla="*/ 243 h 1271"/>
                <a:gd name="T78" fmla="*/ 682 w 1217"/>
                <a:gd name="T79" fmla="*/ 180 h 1271"/>
                <a:gd name="T80" fmla="*/ 605 w 1217"/>
                <a:gd name="T81" fmla="*/ 138 h 1271"/>
                <a:gd name="T82" fmla="*/ 498 w 1217"/>
                <a:gd name="T83" fmla="*/ 98 h 1271"/>
                <a:gd name="T84" fmla="*/ 420 w 1217"/>
                <a:gd name="T85" fmla="*/ 72 h 1271"/>
                <a:gd name="T86" fmla="*/ 289 w 1217"/>
                <a:gd name="T87" fmla="*/ 5 h 1271"/>
                <a:gd name="T88" fmla="*/ 256 w 1217"/>
                <a:gd name="T89" fmla="*/ 26 h 12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217" h="1271">
                  <a:moveTo>
                    <a:pt x="256" y="26"/>
                  </a:moveTo>
                  <a:cubicBezTo>
                    <a:pt x="252" y="28"/>
                    <a:pt x="246" y="31"/>
                    <a:pt x="240" y="33"/>
                  </a:cubicBezTo>
                  <a:cubicBezTo>
                    <a:pt x="245" y="44"/>
                    <a:pt x="246" y="58"/>
                    <a:pt x="252" y="66"/>
                  </a:cubicBezTo>
                  <a:cubicBezTo>
                    <a:pt x="262" y="81"/>
                    <a:pt x="276" y="88"/>
                    <a:pt x="308" y="88"/>
                  </a:cubicBezTo>
                  <a:cubicBezTo>
                    <a:pt x="341" y="88"/>
                    <a:pt x="348" y="101"/>
                    <a:pt x="348" y="118"/>
                  </a:cubicBezTo>
                  <a:cubicBezTo>
                    <a:pt x="348" y="135"/>
                    <a:pt x="354" y="140"/>
                    <a:pt x="374" y="161"/>
                  </a:cubicBezTo>
                  <a:cubicBezTo>
                    <a:pt x="394" y="181"/>
                    <a:pt x="367" y="192"/>
                    <a:pt x="337" y="203"/>
                  </a:cubicBezTo>
                  <a:cubicBezTo>
                    <a:pt x="306" y="214"/>
                    <a:pt x="321" y="229"/>
                    <a:pt x="308" y="238"/>
                  </a:cubicBezTo>
                  <a:cubicBezTo>
                    <a:pt x="295" y="248"/>
                    <a:pt x="249" y="235"/>
                    <a:pt x="245" y="216"/>
                  </a:cubicBezTo>
                  <a:cubicBezTo>
                    <a:pt x="241" y="198"/>
                    <a:pt x="223" y="203"/>
                    <a:pt x="199" y="181"/>
                  </a:cubicBezTo>
                  <a:cubicBezTo>
                    <a:pt x="175" y="159"/>
                    <a:pt x="155" y="183"/>
                    <a:pt x="136" y="188"/>
                  </a:cubicBezTo>
                  <a:cubicBezTo>
                    <a:pt x="116" y="194"/>
                    <a:pt x="125" y="212"/>
                    <a:pt x="140" y="233"/>
                  </a:cubicBezTo>
                  <a:cubicBezTo>
                    <a:pt x="155" y="253"/>
                    <a:pt x="134" y="261"/>
                    <a:pt x="151" y="285"/>
                  </a:cubicBezTo>
                  <a:cubicBezTo>
                    <a:pt x="169" y="309"/>
                    <a:pt x="136" y="303"/>
                    <a:pt x="101" y="305"/>
                  </a:cubicBezTo>
                  <a:cubicBezTo>
                    <a:pt x="66" y="307"/>
                    <a:pt x="103" y="366"/>
                    <a:pt x="99" y="398"/>
                  </a:cubicBezTo>
                  <a:cubicBezTo>
                    <a:pt x="94" y="429"/>
                    <a:pt x="64" y="433"/>
                    <a:pt x="40" y="431"/>
                  </a:cubicBezTo>
                  <a:cubicBezTo>
                    <a:pt x="16" y="429"/>
                    <a:pt x="0" y="420"/>
                    <a:pt x="3" y="446"/>
                  </a:cubicBezTo>
                  <a:cubicBezTo>
                    <a:pt x="5" y="472"/>
                    <a:pt x="22" y="472"/>
                    <a:pt x="59" y="477"/>
                  </a:cubicBezTo>
                  <a:cubicBezTo>
                    <a:pt x="96" y="483"/>
                    <a:pt x="86" y="507"/>
                    <a:pt x="86" y="528"/>
                  </a:cubicBezTo>
                  <a:cubicBezTo>
                    <a:pt x="86" y="548"/>
                    <a:pt x="105" y="555"/>
                    <a:pt x="125" y="550"/>
                  </a:cubicBezTo>
                  <a:cubicBezTo>
                    <a:pt x="145" y="544"/>
                    <a:pt x="155" y="566"/>
                    <a:pt x="169" y="578"/>
                  </a:cubicBezTo>
                  <a:cubicBezTo>
                    <a:pt x="182" y="589"/>
                    <a:pt x="195" y="603"/>
                    <a:pt x="228" y="559"/>
                  </a:cubicBezTo>
                  <a:cubicBezTo>
                    <a:pt x="260" y="515"/>
                    <a:pt x="256" y="553"/>
                    <a:pt x="256" y="565"/>
                  </a:cubicBezTo>
                  <a:cubicBezTo>
                    <a:pt x="256" y="576"/>
                    <a:pt x="256" y="583"/>
                    <a:pt x="273" y="609"/>
                  </a:cubicBezTo>
                  <a:cubicBezTo>
                    <a:pt x="291" y="635"/>
                    <a:pt x="286" y="655"/>
                    <a:pt x="289" y="685"/>
                  </a:cubicBezTo>
                  <a:cubicBezTo>
                    <a:pt x="291" y="715"/>
                    <a:pt x="289" y="713"/>
                    <a:pt x="262" y="720"/>
                  </a:cubicBezTo>
                  <a:cubicBezTo>
                    <a:pt x="236" y="728"/>
                    <a:pt x="236" y="741"/>
                    <a:pt x="204" y="750"/>
                  </a:cubicBezTo>
                  <a:cubicBezTo>
                    <a:pt x="171" y="759"/>
                    <a:pt x="188" y="770"/>
                    <a:pt x="186" y="800"/>
                  </a:cubicBezTo>
                  <a:cubicBezTo>
                    <a:pt x="185" y="814"/>
                    <a:pt x="181" y="829"/>
                    <a:pt x="177" y="840"/>
                  </a:cubicBezTo>
                  <a:cubicBezTo>
                    <a:pt x="187" y="847"/>
                    <a:pt x="196" y="861"/>
                    <a:pt x="207" y="873"/>
                  </a:cubicBezTo>
                  <a:cubicBezTo>
                    <a:pt x="222" y="890"/>
                    <a:pt x="230" y="883"/>
                    <a:pt x="246" y="877"/>
                  </a:cubicBezTo>
                  <a:cubicBezTo>
                    <a:pt x="262" y="870"/>
                    <a:pt x="254" y="871"/>
                    <a:pt x="280" y="883"/>
                  </a:cubicBezTo>
                  <a:cubicBezTo>
                    <a:pt x="306" y="895"/>
                    <a:pt x="293" y="883"/>
                    <a:pt x="328" y="906"/>
                  </a:cubicBezTo>
                  <a:cubicBezTo>
                    <a:pt x="363" y="928"/>
                    <a:pt x="345" y="943"/>
                    <a:pt x="321" y="965"/>
                  </a:cubicBezTo>
                  <a:cubicBezTo>
                    <a:pt x="297" y="987"/>
                    <a:pt x="343" y="1006"/>
                    <a:pt x="339" y="1050"/>
                  </a:cubicBezTo>
                  <a:cubicBezTo>
                    <a:pt x="335" y="1095"/>
                    <a:pt x="367" y="1106"/>
                    <a:pt x="389" y="1135"/>
                  </a:cubicBezTo>
                  <a:cubicBezTo>
                    <a:pt x="411" y="1165"/>
                    <a:pt x="404" y="1184"/>
                    <a:pt x="424" y="1206"/>
                  </a:cubicBezTo>
                  <a:cubicBezTo>
                    <a:pt x="444" y="1228"/>
                    <a:pt x="470" y="1200"/>
                    <a:pt x="494" y="1189"/>
                  </a:cubicBezTo>
                  <a:cubicBezTo>
                    <a:pt x="518" y="1178"/>
                    <a:pt x="529" y="1150"/>
                    <a:pt x="546" y="1134"/>
                  </a:cubicBezTo>
                  <a:cubicBezTo>
                    <a:pt x="564" y="1117"/>
                    <a:pt x="586" y="1143"/>
                    <a:pt x="597" y="1161"/>
                  </a:cubicBezTo>
                  <a:cubicBezTo>
                    <a:pt x="608" y="1180"/>
                    <a:pt x="588" y="1195"/>
                    <a:pt x="573" y="1206"/>
                  </a:cubicBezTo>
                  <a:cubicBezTo>
                    <a:pt x="557" y="1217"/>
                    <a:pt x="542" y="1222"/>
                    <a:pt x="568" y="1247"/>
                  </a:cubicBezTo>
                  <a:cubicBezTo>
                    <a:pt x="594" y="1271"/>
                    <a:pt x="612" y="1241"/>
                    <a:pt x="634" y="1219"/>
                  </a:cubicBezTo>
                  <a:cubicBezTo>
                    <a:pt x="656" y="1197"/>
                    <a:pt x="649" y="1193"/>
                    <a:pt x="688" y="1165"/>
                  </a:cubicBezTo>
                  <a:cubicBezTo>
                    <a:pt x="728" y="1137"/>
                    <a:pt x="739" y="1193"/>
                    <a:pt x="769" y="1211"/>
                  </a:cubicBezTo>
                  <a:cubicBezTo>
                    <a:pt x="800" y="1230"/>
                    <a:pt x="848" y="1217"/>
                    <a:pt x="878" y="1209"/>
                  </a:cubicBezTo>
                  <a:cubicBezTo>
                    <a:pt x="909" y="1202"/>
                    <a:pt x="905" y="1219"/>
                    <a:pt x="935" y="1235"/>
                  </a:cubicBezTo>
                  <a:cubicBezTo>
                    <a:pt x="939" y="1237"/>
                    <a:pt x="941" y="1239"/>
                    <a:pt x="942" y="1241"/>
                  </a:cubicBezTo>
                  <a:cubicBezTo>
                    <a:pt x="956" y="1238"/>
                    <a:pt x="969" y="1232"/>
                    <a:pt x="973" y="1222"/>
                  </a:cubicBezTo>
                  <a:cubicBezTo>
                    <a:pt x="983" y="1200"/>
                    <a:pt x="995" y="1192"/>
                    <a:pt x="1009" y="1181"/>
                  </a:cubicBezTo>
                  <a:cubicBezTo>
                    <a:pt x="1024" y="1170"/>
                    <a:pt x="1049" y="1159"/>
                    <a:pt x="1052" y="1136"/>
                  </a:cubicBezTo>
                  <a:cubicBezTo>
                    <a:pt x="1055" y="1114"/>
                    <a:pt x="1057" y="1093"/>
                    <a:pt x="1070" y="1079"/>
                  </a:cubicBezTo>
                  <a:cubicBezTo>
                    <a:pt x="1083" y="1065"/>
                    <a:pt x="1096" y="1056"/>
                    <a:pt x="1083" y="1040"/>
                  </a:cubicBezTo>
                  <a:cubicBezTo>
                    <a:pt x="1070" y="1025"/>
                    <a:pt x="1029" y="1000"/>
                    <a:pt x="1065" y="992"/>
                  </a:cubicBezTo>
                  <a:cubicBezTo>
                    <a:pt x="1101" y="983"/>
                    <a:pt x="1113" y="982"/>
                    <a:pt x="1132" y="975"/>
                  </a:cubicBezTo>
                  <a:cubicBezTo>
                    <a:pt x="1152" y="968"/>
                    <a:pt x="1190" y="967"/>
                    <a:pt x="1175" y="947"/>
                  </a:cubicBezTo>
                  <a:cubicBezTo>
                    <a:pt x="1160" y="928"/>
                    <a:pt x="1132" y="915"/>
                    <a:pt x="1157" y="894"/>
                  </a:cubicBezTo>
                  <a:cubicBezTo>
                    <a:pt x="1181" y="874"/>
                    <a:pt x="1217" y="833"/>
                    <a:pt x="1199" y="803"/>
                  </a:cubicBezTo>
                  <a:cubicBezTo>
                    <a:pt x="1181" y="772"/>
                    <a:pt x="1190" y="760"/>
                    <a:pt x="1162" y="758"/>
                  </a:cubicBezTo>
                  <a:cubicBezTo>
                    <a:pt x="1134" y="757"/>
                    <a:pt x="1118" y="715"/>
                    <a:pt x="1081" y="744"/>
                  </a:cubicBezTo>
                  <a:cubicBezTo>
                    <a:pt x="1045" y="774"/>
                    <a:pt x="1011" y="776"/>
                    <a:pt x="998" y="764"/>
                  </a:cubicBezTo>
                  <a:cubicBezTo>
                    <a:pt x="985" y="751"/>
                    <a:pt x="986" y="742"/>
                    <a:pt x="991" y="717"/>
                  </a:cubicBezTo>
                  <a:cubicBezTo>
                    <a:pt x="996" y="692"/>
                    <a:pt x="1011" y="683"/>
                    <a:pt x="978" y="671"/>
                  </a:cubicBezTo>
                  <a:cubicBezTo>
                    <a:pt x="946" y="658"/>
                    <a:pt x="926" y="661"/>
                    <a:pt x="906" y="643"/>
                  </a:cubicBezTo>
                  <a:cubicBezTo>
                    <a:pt x="887" y="625"/>
                    <a:pt x="872" y="628"/>
                    <a:pt x="869" y="608"/>
                  </a:cubicBezTo>
                  <a:cubicBezTo>
                    <a:pt x="865" y="589"/>
                    <a:pt x="842" y="579"/>
                    <a:pt x="872" y="562"/>
                  </a:cubicBezTo>
                  <a:cubicBezTo>
                    <a:pt x="901" y="546"/>
                    <a:pt x="919" y="536"/>
                    <a:pt x="919" y="508"/>
                  </a:cubicBezTo>
                  <a:cubicBezTo>
                    <a:pt x="919" y="480"/>
                    <a:pt x="891" y="466"/>
                    <a:pt x="888" y="455"/>
                  </a:cubicBezTo>
                  <a:cubicBezTo>
                    <a:pt x="885" y="444"/>
                    <a:pt x="916" y="411"/>
                    <a:pt x="942" y="429"/>
                  </a:cubicBezTo>
                  <a:cubicBezTo>
                    <a:pt x="968" y="447"/>
                    <a:pt x="991" y="455"/>
                    <a:pt x="1011" y="444"/>
                  </a:cubicBezTo>
                  <a:cubicBezTo>
                    <a:pt x="1031" y="433"/>
                    <a:pt x="1027" y="415"/>
                    <a:pt x="1013" y="389"/>
                  </a:cubicBezTo>
                  <a:cubicBezTo>
                    <a:pt x="998" y="362"/>
                    <a:pt x="980" y="338"/>
                    <a:pt x="955" y="338"/>
                  </a:cubicBezTo>
                  <a:cubicBezTo>
                    <a:pt x="931" y="338"/>
                    <a:pt x="911" y="344"/>
                    <a:pt x="913" y="366"/>
                  </a:cubicBezTo>
                  <a:cubicBezTo>
                    <a:pt x="914" y="389"/>
                    <a:pt x="918" y="400"/>
                    <a:pt x="898" y="402"/>
                  </a:cubicBezTo>
                  <a:cubicBezTo>
                    <a:pt x="878" y="405"/>
                    <a:pt x="833" y="425"/>
                    <a:pt x="810" y="402"/>
                  </a:cubicBezTo>
                  <a:cubicBezTo>
                    <a:pt x="787" y="380"/>
                    <a:pt x="790" y="315"/>
                    <a:pt x="767" y="315"/>
                  </a:cubicBezTo>
                  <a:cubicBezTo>
                    <a:pt x="744" y="315"/>
                    <a:pt x="701" y="315"/>
                    <a:pt x="705" y="297"/>
                  </a:cubicBezTo>
                  <a:cubicBezTo>
                    <a:pt x="708" y="279"/>
                    <a:pt x="700" y="259"/>
                    <a:pt x="726" y="243"/>
                  </a:cubicBezTo>
                  <a:cubicBezTo>
                    <a:pt x="752" y="226"/>
                    <a:pt x="749" y="208"/>
                    <a:pt x="731" y="191"/>
                  </a:cubicBezTo>
                  <a:cubicBezTo>
                    <a:pt x="713" y="174"/>
                    <a:pt x="695" y="162"/>
                    <a:pt x="682" y="180"/>
                  </a:cubicBezTo>
                  <a:cubicBezTo>
                    <a:pt x="669" y="198"/>
                    <a:pt x="657" y="208"/>
                    <a:pt x="644" y="187"/>
                  </a:cubicBezTo>
                  <a:cubicBezTo>
                    <a:pt x="631" y="166"/>
                    <a:pt x="624" y="154"/>
                    <a:pt x="605" y="138"/>
                  </a:cubicBezTo>
                  <a:cubicBezTo>
                    <a:pt x="585" y="123"/>
                    <a:pt x="585" y="116"/>
                    <a:pt x="541" y="117"/>
                  </a:cubicBezTo>
                  <a:cubicBezTo>
                    <a:pt x="497" y="119"/>
                    <a:pt x="503" y="111"/>
                    <a:pt x="498" y="98"/>
                  </a:cubicBezTo>
                  <a:cubicBezTo>
                    <a:pt x="493" y="86"/>
                    <a:pt x="492" y="80"/>
                    <a:pt x="474" y="81"/>
                  </a:cubicBezTo>
                  <a:cubicBezTo>
                    <a:pt x="456" y="83"/>
                    <a:pt x="436" y="90"/>
                    <a:pt x="420" y="72"/>
                  </a:cubicBezTo>
                  <a:cubicBezTo>
                    <a:pt x="403" y="54"/>
                    <a:pt x="371" y="47"/>
                    <a:pt x="346" y="34"/>
                  </a:cubicBezTo>
                  <a:cubicBezTo>
                    <a:pt x="321" y="22"/>
                    <a:pt x="292" y="19"/>
                    <a:pt x="289" y="5"/>
                  </a:cubicBezTo>
                  <a:cubicBezTo>
                    <a:pt x="288" y="4"/>
                    <a:pt x="288" y="2"/>
                    <a:pt x="288" y="0"/>
                  </a:cubicBezTo>
                  <a:cubicBezTo>
                    <a:pt x="273" y="7"/>
                    <a:pt x="264" y="22"/>
                    <a:pt x="256" y="26"/>
                  </a:cubicBezTo>
                  <a:close/>
                </a:path>
              </a:pathLst>
            </a:custGeom>
            <a:grpFill/>
            <a:ln w="38100" cap="rnd" cmpd="sng">
              <a:solidFill>
                <a:schemeClr val="bg1"/>
              </a:solidFill>
              <a:prstDash val="solid"/>
              <a:round/>
              <a:headEnd/>
              <a:tailEnd/>
            </a:ln>
          </p:spPr>
          <p:txBody>
            <a:bodyPr/>
            <a:lstStyle/>
            <a:p>
              <a:pPr defTabSz="914217">
                <a:defRPr/>
              </a:pPr>
              <a:endParaRPr lang="en-US" sz="900" dirty="0">
                <a:latin typeface="+mj-lt"/>
              </a:endParaRPr>
            </a:p>
          </p:txBody>
        </p:sp>
        <p:sp>
          <p:nvSpPr>
            <p:cNvPr id="199" name="Freeform 28"/>
            <p:cNvSpPr>
              <a:spLocks/>
            </p:cNvSpPr>
            <p:nvPr/>
          </p:nvSpPr>
          <p:spPr bwMode="auto">
            <a:xfrm>
              <a:off x="4378" y="2218"/>
              <a:ext cx="671" cy="469"/>
            </a:xfrm>
            <a:custGeom>
              <a:avLst/>
              <a:gdLst>
                <a:gd name="T0" fmla="*/ 963 w 1448"/>
                <a:gd name="T1" fmla="*/ 946 h 1013"/>
                <a:gd name="T2" fmla="*/ 1032 w 1448"/>
                <a:gd name="T3" fmla="*/ 991 h 1013"/>
                <a:gd name="T4" fmla="*/ 1119 w 1448"/>
                <a:gd name="T5" fmla="*/ 992 h 1013"/>
                <a:gd name="T6" fmla="*/ 1191 w 1448"/>
                <a:gd name="T7" fmla="*/ 977 h 1013"/>
                <a:gd name="T8" fmla="*/ 1232 w 1448"/>
                <a:gd name="T9" fmla="*/ 927 h 1013"/>
                <a:gd name="T10" fmla="*/ 1251 w 1448"/>
                <a:gd name="T11" fmla="*/ 843 h 1013"/>
                <a:gd name="T12" fmla="*/ 1246 w 1448"/>
                <a:gd name="T13" fmla="*/ 782 h 1013"/>
                <a:gd name="T14" fmla="*/ 1274 w 1448"/>
                <a:gd name="T15" fmla="*/ 742 h 1013"/>
                <a:gd name="T16" fmla="*/ 1440 w 1448"/>
                <a:gd name="T17" fmla="*/ 785 h 1013"/>
                <a:gd name="T18" fmla="*/ 1370 w 1448"/>
                <a:gd name="T19" fmla="*/ 656 h 1013"/>
                <a:gd name="T20" fmla="*/ 1221 w 1448"/>
                <a:gd name="T21" fmla="*/ 567 h 1013"/>
                <a:gd name="T22" fmla="*/ 1156 w 1448"/>
                <a:gd name="T23" fmla="*/ 474 h 1013"/>
                <a:gd name="T24" fmla="*/ 968 w 1448"/>
                <a:gd name="T25" fmla="*/ 266 h 1013"/>
                <a:gd name="T26" fmla="*/ 867 w 1448"/>
                <a:gd name="T27" fmla="*/ 148 h 1013"/>
                <a:gd name="T28" fmla="*/ 649 w 1448"/>
                <a:gd name="T29" fmla="*/ 52 h 1013"/>
                <a:gd name="T30" fmla="*/ 571 w 1448"/>
                <a:gd name="T31" fmla="*/ 29 h 1013"/>
                <a:gd name="T32" fmla="*/ 478 w 1448"/>
                <a:gd name="T33" fmla="*/ 133 h 1013"/>
                <a:gd name="T34" fmla="*/ 409 w 1448"/>
                <a:gd name="T35" fmla="*/ 191 h 1013"/>
                <a:gd name="T36" fmla="*/ 331 w 1448"/>
                <a:gd name="T37" fmla="*/ 176 h 1013"/>
                <a:gd name="T38" fmla="*/ 250 w 1448"/>
                <a:gd name="T39" fmla="*/ 211 h 1013"/>
                <a:gd name="T40" fmla="*/ 116 w 1448"/>
                <a:gd name="T41" fmla="*/ 134 h 1013"/>
                <a:gd name="T42" fmla="*/ 5 w 1448"/>
                <a:gd name="T43" fmla="*/ 151 h 1013"/>
                <a:gd name="T44" fmla="*/ 62 w 1448"/>
                <a:gd name="T45" fmla="*/ 240 h 1013"/>
                <a:gd name="T46" fmla="*/ 190 w 1448"/>
                <a:gd name="T47" fmla="*/ 287 h 1013"/>
                <a:gd name="T48" fmla="*/ 257 w 1448"/>
                <a:gd name="T49" fmla="*/ 323 h 1013"/>
                <a:gd name="T50" fmla="*/ 360 w 1448"/>
                <a:gd name="T51" fmla="*/ 393 h 1013"/>
                <a:gd name="T52" fmla="*/ 447 w 1448"/>
                <a:gd name="T53" fmla="*/ 397 h 1013"/>
                <a:gd name="T54" fmla="*/ 421 w 1448"/>
                <a:gd name="T55" fmla="*/ 503 h 1013"/>
                <a:gd name="T56" fmla="*/ 526 w 1448"/>
                <a:gd name="T57" fmla="*/ 608 h 1013"/>
                <a:gd name="T58" fmla="*/ 629 w 1448"/>
                <a:gd name="T59" fmla="*/ 572 h 1013"/>
                <a:gd name="T60" fmla="*/ 729 w 1448"/>
                <a:gd name="T61" fmla="*/ 595 h 1013"/>
                <a:gd name="T62" fmla="*/ 658 w 1448"/>
                <a:gd name="T63" fmla="*/ 635 h 1013"/>
                <a:gd name="T64" fmla="*/ 635 w 1448"/>
                <a:gd name="T65" fmla="*/ 714 h 1013"/>
                <a:gd name="T66" fmla="*/ 585 w 1448"/>
                <a:gd name="T67" fmla="*/ 814 h 1013"/>
                <a:gd name="T68" fmla="*/ 694 w 1448"/>
                <a:gd name="T69" fmla="*/ 877 h 1013"/>
                <a:gd name="T70" fmla="*/ 714 w 1448"/>
                <a:gd name="T71" fmla="*/ 970 h 1013"/>
                <a:gd name="T72" fmla="*/ 878 w 1448"/>
                <a:gd name="T73" fmla="*/ 964 h 1013"/>
                <a:gd name="T74" fmla="*/ 919 w 1448"/>
                <a:gd name="T75" fmla="*/ 963 h 10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448" h="1013">
                  <a:moveTo>
                    <a:pt x="919" y="963"/>
                  </a:moveTo>
                  <a:cubicBezTo>
                    <a:pt x="922" y="950"/>
                    <a:pt x="951" y="956"/>
                    <a:pt x="963" y="946"/>
                  </a:cubicBezTo>
                  <a:cubicBezTo>
                    <a:pt x="974" y="936"/>
                    <a:pt x="992" y="955"/>
                    <a:pt x="997" y="967"/>
                  </a:cubicBezTo>
                  <a:cubicBezTo>
                    <a:pt x="1002" y="980"/>
                    <a:pt x="1012" y="984"/>
                    <a:pt x="1032" y="991"/>
                  </a:cubicBezTo>
                  <a:cubicBezTo>
                    <a:pt x="1051" y="998"/>
                    <a:pt x="1051" y="1005"/>
                    <a:pt x="1073" y="996"/>
                  </a:cubicBezTo>
                  <a:cubicBezTo>
                    <a:pt x="1094" y="988"/>
                    <a:pt x="1102" y="971"/>
                    <a:pt x="1119" y="992"/>
                  </a:cubicBezTo>
                  <a:cubicBezTo>
                    <a:pt x="1135" y="1013"/>
                    <a:pt x="1140" y="1006"/>
                    <a:pt x="1160" y="1000"/>
                  </a:cubicBezTo>
                  <a:cubicBezTo>
                    <a:pt x="1179" y="995"/>
                    <a:pt x="1191" y="993"/>
                    <a:pt x="1191" y="977"/>
                  </a:cubicBezTo>
                  <a:cubicBezTo>
                    <a:pt x="1191" y="960"/>
                    <a:pt x="1196" y="960"/>
                    <a:pt x="1209" y="953"/>
                  </a:cubicBezTo>
                  <a:cubicBezTo>
                    <a:pt x="1222" y="946"/>
                    <a:pt x="1227" y="949"/>
                    <a:pt x="1232" y="927"/>
                  </a:cubicBezTo>
                  <a:cubicBezTo>
                    <a:pt x="1237" y="904"/>
                    <a:pt x="1255" y="910"/>
                    <a:pt x="1258" y="888"/>
                  </a:cubicBezTo>
                  <a:cubicBezTo>
                    <a:pt x="1261" y="866"/>
                    <a:pt x="1228" y="850"/>
                    <a:pt x="1251" y="843"/>
                  </a:cubicBezTo>
                  <a:cubicBezTo>
                    <a:pt x="1274" y="836"/>
                    <a:pt x="1294" y="838"/>
                    <a:pt x="1284" y="820"/>
                  </a:cubicBezTo>
                  <a:cubicBezTo>
                    <a:pt x="1274" y="802"/>
                    <a:pt x="1264" y="796"/>
                    <a:pt x="1246" y="782"/>
                  </a:cubicBezTo>
                  <a:cubicBezTo>
                    <a:pt x="1228" y="768"/>
                    <a:pt x="1223" y="749"/>
                    <a:pt x="1240" y="745"/>
                  </a:cubicBezTo>
                  <a:cubicBezTo>
                    <a:pt x="1252" y="741"/>
                    <a:pt x="1252" y="733"/>
                    <a:pt x="1274" y="742"/>
                  </a:cubicBezTo>
                  <a:cubicBezTo>
                    <a:pt x="1276" y="736"/>
                    <a:pt x="1285" y="734"/>
                    <a:pt x="1304" y="741"/>
                  </a:cubicBezTo>
                  <a:cubicBezTo>
                    <a:pt x="1365" y="763"/>
                    <a:pt x="1431" y="811"/>
                    <a:pt x="1440" y="785"/>
                  </a:cubicBezTo>
                  <a:cubicBezTo>
                    <a:pt x="1448" y="759"/>
                    <a:pt x="1413" y="730"/>
                    <a:pt x="1413" y="700"/>
                  </a:cubicBezTo>
                  <a:cubicBezTo>
                    <a:pt x="1413" y="670"/>
                    <a:pt x="1400" y="656"/>
                    <a:pt x="1370" y="656"/>
                  </a:cubicBezTo>
                  <a:cubicBezTo>
                    <a:pt x="1339" y="656"/>
                    <a:pt x="1304" y="659"/>
                    <a:pt x="1291" y="630"/>
                  </a:cubicBezTo>
                  <a:cubicBezTo>
                    <a:pt x="1278" y="600"/>
                    <a:pt x="1269" y="567"/>
                    <a:pt x="1221" y="567"/>
                  </a:cubicBezTo>
                  <a:cubicBezTo>
                    <a:pt x="1173" y="567"/>
                    <a:pt x="1147" y="552"/>
                    <a:pt x="1147" y="530"/>
                  </a:cubicBezTo>
                  <a:cubicBezTo>
                    <a:pt x="1147" y="507"/>
                    <a:pt x="1195" y="504"/>
                    <a:pt x="1156" y="474"/>
                  </a:cubicBezTo>
                  <a:cubicBezTo>
                    <a:pt x="1116" y="444"/>
                    <a:pt x="1042" y="374"/>
                    <a:pt x="1025" y="341"/>
                  </a:cubicBezTo>
                  <a:cubicBezTo>
                    <a:pt x="1007" y="307"/>
                    <a:pt x="1012" y="292"/>
                    <a:pt x="968" y="266"/>
                  </a:cubicBezTo>
                  <a:cubicBezTo>
                    <a:pt x="924" y="241"/>
                    <a:pt x="924" y="244"/>
                    <a:pt x="929" y="215"/>
                  </a:cubicBezTo>
                  <a:cubicBezTo>
                    <a:pt x="933" y="185"/>
                    <a:pt x="907" y="159"/>
                    <a:pt x="867" y="148"/>
                  </a:cubicBezTo>
                  <a:cubicBezTo>
                    <a:pt x="828" y="137"/>
                    <a:pt x="780" y="140"/>
                    <a:pt x="749" y="118"/>
                  </a:cubicBezTo>
                  <a:cubicBezTo>
                    <a:pt x="719" y="96"/>
                    <a:pt x="653" y="89"/>
                    <a:pt x="649" y="52"/>
                  </a:cubicBezTo>
                  <a:cubicBezTo>
                    <a:pt x="646" y="29"/>
                    <a:pt x="649" y="23"/>
                    <a:pt x="658" y="10"/>
                  </a:cubicBezTo>
                  <a:cubicBezTo>
                    <a:pt x="596" y="0"/>
                    <a:pt x="600" y="13"/>
                    <a:pt x="571" y="29"/>
                  </a:cubicBezTo>
                  <a:cubicBezTo>
                    <a:pt x="539" y="47"/>
                    <a:pt x="549" y="65"/>
                    <a:pt x="544" y="97"/>
                  </a:cubicBezTo>
                  <a:cubicBezTo>
                    <a:pt x="539" y="129"/>
                    <a:pt x="509" y="130"/>
                    <a:pt x="478" y="133"/>
                  </a:cubicBezTo>
                  <a:cubicBezTo>
                    <a:pt x="447" y="136"/>
                    <a:pt x="458" y="164"/>
                    <a:pt x="449" y="183"/>
                  </a:cubicBezTo>
                  <a:cubicBezTo>
                    <a:pt x="439" y="203"/>
                    <a:pt x="414" y="194"/>
                    <a:pt x="409" y="191"/>
                  </a:cubicBezTo>
                  <a:cubicBezTo>
                    <a:pt x="404" y="189"/>
                    <a:pt x="401" y="169"/>
                    <a:pt x="381" y="154"/>
                  </a:cubicBezTo>
                  <a:cubicBezTo>
                    <a:pt x="331" y="140"/>
                    <a:pt x="329" y="159"/>
                    <a:pt x="331" y="176"/>
                  </a:cubicBezTo>
                  <a:cubicBezTo>
                    <a:pt x="332" y="193"/>
                    <a:pt x="319" y="189"/>
                    <a:pt x="298" y="204"/>
                  </a:cubicBezTo>
                  <a:cubicBezTo>
                    <a:pt x="277" y="219"/>
                    <a:pt x="275" y="239"/>
                    <a:pt x="250" y="211"/>
                  </a:cubicBezTo>
                  <a:cubicBezTo>
                    <a:pt x="226" y="183"/>
                    <a:pt x="196" y="215"/>
                    <a:pt x="182" y="204"/>
                  </a:cubicBezTo>
                  <a:cubicBezTo>
                    <a:pt x="167" y="193"/>
                    <a:pt x="141" y="158"/>
                    <a:pt x="116" y="134"/>
                  </a:cubicBezTo>
                  <a:cubicBezTo>
                    <a:pt x="91" y="111"/>
                    <a:pt x="73" y="118"/>
                    <a:pt x="42" y="132"/>
                  </a:cubicBezTo>
                  <a:cubicBezTo>
                    <a:pt x="11" y="146"/>
                    <a:pt x="10" y="137"/>
                    <a:pt x="5" y="151"/>
                  </a:cubicBezTo>
                  <a:cubicBezTo>
                    <a:pt x="0" y="165"/>
                    <a:pt x="1" y="197"/>
                    <a:pt x="5" y="211"/>
                  </a:cubicBezTo>
                  <a:cubicBezTo>
                    <a:pt x="8" y="225"/>
                    <a:pt x="37" y="228"/>
                    <a:pt x="62" y="240"/>
                  </a:cubicBezTo>
                  <a:cubicBezTo>
                    <a:pt x="87" y="253"/>
                    <a:pt x="119" y="260"/>
                    <a:pt x="136" y="278"/>
                  </a:cubicBezTo>
                  <a:cubicBezTo>
                    <a:pt x="152" y="296"/>
                    <a:pt x="172" y="289"/>
                    <a:pt x="190" y="287"/>
                  </a:cubicBezTo>
                  <a:cubicBezTo>
                    <a:pt x="208" y="286"/>
                    <a:pt x="209" y="292"/>
                    <a:pt x="214" y="304"/>
                  </a:cubicBezTo>
                  <a:cubicBezTo>
                    <a:pt x="219" y="317"/>
                    <a:pt x="213" y="325"/>
                    <a:pt x="257" y="323"/>
                  </a:cubicBezTo>
                  <a:cubicBezTo>
                    <a:pt x="301" y="322"/>
                    <a:pt x="301" y="329"/>
                    <a:pt x="321" y="344"/>
                  </a:cubicBezTo>
                  <a:cubicBezTo>
                    <a:pt x="340" y="360"/>
                    <a:pt x="347" y="372"/>
                    <a:pt x="360" y="393"/>
                  </a:cubicBezTo>
                  <a:cubicBezTo>
                    <a:pt x="373" y="414"/>
                    <a:pt x="385" y="404"/>
                    <a:pt x="398" y="386"/>
                  </a:cubicBezTo>
                  <a:cubicBezTo>
                    <a:pt x="411" y="368"/>
                    <a:pt x="429" y="380"/>
                    <a:pt x="447" y="397"/>
                  </a:cubicBezTo>
                  <a:cubicBezTo>
                    <a:pt x="465" y="414"/>
                    <a:pt x="468" y="432"/>
                    <a:pt x="442" y="449"/>
                  </a:cubicBezTo>
                  <a:cubicBezTo>
                    <a:pt x="416" y="465"/>
                    <a:pt x="424" y="485"/>
                    <a:pt x="421" y="503"/>
                  </a:cubicBezTo>
                  <a:cubicBezTo>
                    <a:pt x="417" y="521"/>
                    <a:pt x="460" y="521"/>
                    <a:pt x="483" y="521"/>
                  </a:cubicBezTo>
                  <a:cubicBezTo>
                    <a:pt x="506" y="521"/>
                    <a:pt x="503" y="586"/>
                    <a:pt x="526" y="608"/>
                  </a:cubicBezTo>
                  <a:cubicBezTo>
                    <a:pt x="549" y="631"/>
                    <a:pt x="594" y="611"/>
                    <a:pt x="614" y="608"/>
                  </a:cubicBezTo>
                  <a:cubicBezTo>
                    <a:pt x="634" y="606"/>
                    <a:pt x="630" y="595"/>
                    <a:pt x="629" y="572"/>
                  </a:cubicBezTo>
                  <a:cubicBezTo>
                    <a:pt x="627" y="550"/>
                    <a:pt x="647" y="544"/>
                    <a:pt x="671" y="544"/>
                  </a:cubicBezTo>
                  <a:cubicBezTo>
                    <a:pt x="696" y="544"/>
                    <a:pt x="714" y="568"/>
                    <a:pt x="729" y="595"/>
                  </a:cubicBezTo>
                  <a:cubicBezTo>
                    <a:pt x="743" y="621"/>
                    <a:pt x="747" y="639"/>
                    <a:pt x="727" y="650"/>
                  </a:cubicBezTo>
                  <a:cubicBezTo>
                    <a:pt x="707" y="661"/>
                    <a:pt x="684" y="653"/>
                    <a:pt x="658" y="635"/>
                  </a:cubicBezTo>
                  <a:cubicBezTo>
                    <a:pt x="632" y="617"/>
                    <a:pt x="601" y="650"/>
                    <a:pt x="604" y="661"/>
                  </a:cubicBezTo>
                  <a:cubicBezTo>
                    <a:pt x="607" y="672"/>
                    <a:pt x="635" y="686"/>
                    <a:pt x="635" y="714"/>
                  </a:cubicBezTo>
                  <a:cubicBezTo>
                    <a:pt x="635" y="742"/>
                    <a:pt x="617" y="752"/>
                    <a:pt x="588" y="768"/>
                  </a:cubicBezTo>
                  <a:cubicBezTo>
                    <a:pt x="558" y="785"/>
                    <a:pt x="581" y="795"/>
                    <a:pt x="585" y="814"/>
                  </a:cubicBezTo>
                  <a:cubicBezTo>
                    <a:pt x="588" y="834"/>
                    <a:pt x="603" y="831"/>
                    <a:pt x="622" y="849"/>
                  </a:cubicBezTo>
                  <a:cubicBezTo>
                    <a:pt x="642" y="867"/>
                    <a:pt x="662" y="864"/>
                    <a:pt x="694" y="877"/>
                  </a:cubicBezTo>
                  <a:cubicBezTo>
                    <a:pt x="727" y="889"/>
                    <a:pt x="712" y="898"/>
                    <a:pt x="707" y="923"/>
                  </a:cubicBezTo>
                  <a:cubicBezTo>
                    <a:pt x="702" y="948"/>
                    <a:pt x="701" y="957"/>
                    <a:pt x="714" y="970"/>
                  </a:cubicBezTo>
                  <a:cubicBezTo>
                    <a:pt x="727" y="982"/>
                    <a:pt x="761" y="980"/>
                    <a:pt x="797" y="950"/>
                  </a:cubicBezTo>
                  <a:cubicBezTo>
                    <a:pt x="834" y="921"/>
                    <a:pt x="850" y="963"/>
                    <a:pt x="878" y="964"/>
                  </a:cubicBezTo>
                  <a:cubicBezTo>
                    <a:pt x="892" y="965"/>
                    <a:pt x="897" y="969"/>
                    <a:pt x="901" y="976"/>
                  </a:cubicBezTo>
                  <a:cubicBezTo>
                    <a:pt x="909" y="973"/>
                    <a:pt x="917" y="969"/>
                    <a:pt x="919" y="963"/>
                  </a:cubicBezTo>
                  <a:close/>
                </a:path>
              </a:pathLst>
            </a:custGeom>
            <a:grpFill/>
            <a:ln w="38100" cap="rnd" cmpd="sng">
              <a:solidFill>
                <a:schemeClr val="bg1"/>
              </a:solidFill>
              <a:prstDash val="solid"/>
              <a:round/>
              <a:headEnd/>
              <a:tailEnd/>
            </a:ln>
          </p:spPr>
          <p:txBody>
            <a:bodyPr/>
            <a:lstStyle/>
            <a:p>
              <a:pPr defTabSz="914217">
                <a:defRPr/>
              </a:pPr>
              <a:endParaRPr lang="en-US" sz="900" dirty="0">
                <a:latin typeface="+mj-lt"/>
              </a:endParaRPr>
            </a:p>
          </p:txBody>
        </p:sp>
        <p:sp>
          <p:nvSpPr>
            <p:cNvPr id="200" name="Freeform 29"/>
            <p:cNvSpPr>
              <a:spLocks/>
            </p:cNvSpPr>
            <p:nvPr/>
          </p:nvSpPr>
          <p:spPr bwMode="auto">
            <a:xfrm>
              <a:off x="4661" y="2651"/>
              <a:ext cx="455" cy="451"/>
            </a:xfrm>
            <a:custGeom>
              <a:avLst/>
              <a:gdLst>
                <a:gd name="T0" fmla="*/ 913 w 983"/>
                <a:gd name="T1" fmla="*/ 416 h 972"/>
                <a:gd name="T2" fmla="*/ 965 w 983"/>
                <a:gd name="T3" fmla="*/ 379 h 972"/>
                <a:gd name="T4" fmla="*/ 926 w 983"/>
                <a:gd name="T5" fmla="*/ 298 h 972"/>
                <a:gd name="T6" fmla="*/ 948 w 983"/>
                <a:gd name="T7" fmla="*/ 227 h 972"/>
                <a:gd name="T8" fmla="*/ 830 w 983"/>
                <a:gd name="T9" fmla="*/ 205 h 972"/>
                <a:gd name="T10" fmla="*/ 707 w 983"/>
                <a:gd name="T11" fmla="*/ 179 h 972"/>
                <a:gd name="T12" fmla="*/ 607 w 983"/>
                <a:gd name="T13" fmla="*/ 253 h 972"/>
                <a:gd name="T14" fmla="*/ 572 w 983"/>
                <a:gd name="T15" fmla="*/ 216 h 972"/>
                <a:gd name="T16" fmla="*/ 559 w 983"/>
                <a:gd name="T17" fmla="*/ 168 h 972"/>
                <a:gd name="T18" fmla="*/ 668 w 983"/>
                <a:gd name="T19" fmla="*/ 164 h 972"/>
                <a:gd name="T20" fmla="*/ 706 w 983"/>
                <a:gd name="T21" fmla="*/ 85 h 972"/>
                <a:gd name="T22" fmla="*/ 677 w 983"/>
                <a:gd name="T23" fmla="*/ 63 h 972"/>
                <a:gd name="T24" fmla="*/ 620 w 983"/>
                <a:gd name="T25" fmla="*/ 31 h 972"/>
                <a:gd name="T26" fmla="*/ 601 w 983"/>
                <a:gd name="T27" fmla="*/ 16 h 972"/>
                <a:gd name="T28" fmla="*/ 599 w 983"/>
                <a:gd name="T29" fmla="*/ 17 h 972"/>
                <a:gd name="T30" fmla="*/ 581 w 983"/>
                <a:gd name="T31" fmla="*/ 41 h 972"/>
                <a:gd name="T32" fmla="*/ 550 w 983"/>
                <a:gd name="T33" fmla="*/ 64 h 972"/>
                <a:gd name="T34" fmla="*/ 509 w 983"/>
                <a:gd name="T35" fmla="*/ 56 h 972"/>
                <a:gd name="T36" fmla="*/ 463 w 983"/>
                <a:gd name="T37" fmla="*/ 60 h 972"/>
                <a:gd name="T38" fmla="*/ 422 w 983"/>
                <a:gd name="T39" fmla="*/ 55 h 972"/>
                <a:gd name="T40" fmla="*/ 387 w 983"/>
                <a:gd name="T41" fmla="*/ 31 h 972"/>
                <a:gd name="T42" fmla="*/ 353 w 983"/>
                <a:gd name="T43" fmla="*/ 10 h 972"/>
                <a:gd name="T44" fmla="*/ 309 w 983"/>
                <a:gd name="T45" fmla="*/ 27 h 972"/>
                <a:gd name="T46" fmla="*/ 291 w 983"/>
                <a:gd name="T47" fmla="*/ 40 h 972"/>
                <a:gd name="T48" fmla="*/ 305 w 983"/>
                <a:gd name="T49" fmla="*/ 73 h 972"/>
                <a:gd name="T50" fmla="*/ 263 w 983"/>
                <a:gd name="T51" fmla="*/ 164 h 972"/>
                <a:gd name="T52" fmla="*/ 281 w 983"/>
                <a:gd name="T53" fmla="*/ 217 h 972"/>
                <a:gd name="T54" fmla="*/ 238 w 983"/>
                <a:gd name="T55" fmla="*/ 245 h 972"/>
                <a:gd name="T56" fmla="*/ 171 w 983"/>
                <a:gd name="T57" fmla="*/ 262 h 972"/>
                <a:gd name="T58" fmla="*/ 189 w 983"/>
                <a:gd name="T59" fmla="*/ 310 h 972"/>
                <a:gd name="T60" fmla="*/ 176 w 983"/>
                <a:gd name="T61" fmla="*/ 349 h 972"/>
                <a:gd name="T62" fmla="*/ 158 w 983"/>
                <a:gd name="T63" fmla="*/ 406 h 972"/>
                <a:gd name="T64" fmla="*/ 115 w 983"/>
                <a:gd name="T65" fmla="*/ 451 h 972"/>
                <a:gd name="T66" fmla="*/ 79 w 983"/>
                <a:gd name="T67" fmla="*/ 492 h 972"/>
                <a:gd name="T68" fmla="*/ 48 w 983"/>
                <a:gd name="T69" fmla="*/ 511 h 972"/>
                <a:gd name="T70" fmla="*/ 6 w 983"/>
                <a:gd name="T71" fmla="*/ 580 h 972"/>
                <a:gd name="T72" fmla="*/ 91 w 983"/>
                <a:gd name="T73" fmla="*/ 635 h 972"/>
                <a:gd name="T74" fmla="*/ 157 w 983"/>
                <a:gd name="T75" fmla="*/ 733 h 972"/>
                <a:gd name="T76" fmla="*/ 156 w 983"/>
                <a:gd name="T77" fmla="*/ 780 h 972"/>
                <a:gd name="T78" fmla="*/ 192 w 983"/>
                <a:gd name="T79" fmla="*/ 777 h 972"/>
                <a:gd name="T80" fmla="*/ 246 w 983"/>
                <a:gd name="T81" fmla="*/ 782 h 972"/>
                <a:gd name="T82" fmla="*/ 251 w 983"/>
                <a:gd name="T83" fmla="*/ 848 h 972"/>
                <a:gd name="T84" fmla="*/ 294 w 983"/>
                <a:gd name="T85" fmla="*/ 905 h 972"/>
                <a:gd name="T86" fmla="*/ 330 w 983"/>
                <a:gd name="T87" fmla="*/ 954 h 972"/>
                <a:gd name="T88" fmla="*/ 397 w 983"/>
                <a:gd name="T89" fmla="*/ 959 h 972"/>
                <a:gd name="T90" fmla="*/ 438 w 983"/>
                <a:gd name="T91" fmla="*/ 923 h 972"/>
                <a:gd name="T92" fmla="*/ 486 w 983"/>
                <a:gd name="T93" fmla="*/ 914 h 972"/>
                <a:gd name="T94" fmla="*/ 533 w 983"/>
                <a:gd name="T95" fmla="*/ 962 h 972"/>
                <a:gd name="T96" fmla="*/ 590 w 983"/>
                <a:gd name="T97" fmla="*/ 950 h 972"/>
                <a:gd name="T98" fmla="*/ 666 w 983"/>
                <a:gd name="T99" fmla="*/ 937 h 972"/>
                <a:gd name="T100" fmla="*/ 713 w 983"/>
                <a:gd name="T101" fmla="*/ 971 h 972"/>
                <a:gd name="T102" fmla="*/ 720 w 983"/>
                <a:gd name="T103" fmla="*/ 972 h 972"/>
                <a:gd name="T104" fmla="*/ 747 w 983"/>
                <a:gd name="T105" fmla="*/ 906 h 972"/>
                <a:gd name="T106" fmla="*/ 768 w 983"/>
                <a:gd name="T107" fmla="*/ 791 h 972"/>
                <a:gd name="T108" fmla="*/ 812 w 983"/>
                <a:gd name="T109" fmla="*/ 706 h 972"/>
                <a:gd name="T110" fmla="*/ 851 w 983"/>
                <a:gd name="T111" fmla="*/ 665 h 972"/>
                <a:gd name="T112" fmla="*/ 900 w 983"/>
                <a:gd name="T113" fmla="*/ 680 h 972"/>
                <a:gd name="T114" fmla="*/ 948 w 983"/>
                <a:gd name="T115" fmla="*/ 635 h 972"/>
                <a:gd name="T116" fmla="*/ 913 w 983"/>
                <a:gd name="T117" fmla="*/ 535 h 972"/>
                <a:gd name="T118" fmla="*/ 900 w 983"/>
                <a:gd name="T119" fmla="*/ 472 h 972"/>
                <a:gd name="T120" fmla="*/ 913 w 983"/>
                <a:gd name="T121" fmla="*/ 416 h 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83" h="972">
                  <a:moveTo>
                    <a:pt x="913" y="416"/>
                  </a:moveTo>
                  <a:cubicBezTo>
                    <a:pt x="948" y="416"/>
                    <a:pt x="983" y="413"/>
                    <a:pt x="965" y="379"/>
                  </a:cubicBezTo>
                  <a:cubicBezTo>
                    <a:pt x="948" y="346"/>
                    <a:pt x="908" y="331"/>
                    <a:pt x="926" y="298"/>
                  </a:cubicBezTo>
                  <a:cubicBezTo>
                    <a:pt x="943" y="265"/>
                    <a:pt x="983" y="246"/>
                    <a:pt x="948" y="227"/>
                  </a:cubicBezTo>
                  <a:cubicBezTo>
                    <a:pt x="913" y="209"/>
                    <a:pt x="856" y="242"/>
                    <a:pt x="830" y="205"/>
                  </a:cubicBezTo>
                  <a:cubicBezTo>
                    <a:pt x="803" y="168"/>
                    <a:pt x="725" y="153"/>
                    <a:pt x="707" y="179"/>
                  </a:cubicBezTo>
                  <a:cubicBezTo>
                    <a:pt x="690" y="205"/>
                    <a:pt x="624" y="279"/>
                    <a:pt x="607" y="253"/>
                  </a:cubicBezTo>
                  <a:cubicBezTo>
                    <a:pt x="589" y="227"/>
                    <a:pt x="598" y="216"/>
                    <a:pt x="572" y="216"/>
                  </a:cubicBezTo>
                  <a:cubicBezTo>
                    <a:pt x="546" y="216"/>
                    <a:pt x="519" y="157"/>
                    <a:pt x="559" y="168"/>
                  </a:cubicBezTo>
                  <a:cubicBezTo>
                    <a:pt x="598" y="179"/>
                    <a:pt x="655" y="194"/>
                    <a:pt x="668" y="164"/>
                  </a:cubicBezTo>
                  <a:cubicBezTo>
                    <a:pt x="679" y="140"/>
                    <a:pt x="687" y="106"/>
                    <a:pt x="706" y="85"/>
                  </a:cubicBezTo>
                  <a:cubicBezTo>
                    <a:pt x="697" y="76"/>
                    <a:pt x="690" y="66"/>
                    <a:pt x="677" y="63"/>
                  </a:cubicBezTo>
                  <a:cubicBezTo>
                    <a:pt x="656" y="59"/>
                    <a:pt x="658" y="46"/>
                    <a:pt x="620" y="31"/>
                  </a:cubicBezTo>
                  <a:cubicBezTo>
                    <a:pt x="610" y="27"/>
                    <a:pt x="604" y="22"/>
                    <a:pt x="601" y="16"/>
                  </a:cubicBezTo>
                  <a:cubicBezTo>
                    <a:pt x="600" y="16"/>
                    <a:pt x="600" y="17"/>
                    <a:pt x="599" y="17"/>
                  </a:cubicBezTo>
                  <a:cubicBezTo>
                    <a:pt x="586" y="24"/>
                    <a:pt x="581" y="24"/>
                    <a:pt x="581" y="41"/>
                  </a:cubicBezTo>
                  <a:cubicBezTo>
                    <a:pt x="581" y="57"/>
                    <a:pt x="569" y="59"/>
                    <a:pt x="550" y="64"/>
                  </a:cubicBezTo>
                  <a:cubicBezTo>
                    <a:pt x="530" y="70"/>
                    <a:pt x="525" y="77"/>
                    <a:pt x="509" y="56"/>
                  </a:cubicBezTo>
                  <a:cubicBezTo>
                    <a:pt x="492" y="35"/>
                    <a:pt x="484" y="52"/>
                    <a:pt x="463" y="60"/>
                  </a:cubicBezTo>
                  <a:cubicBezTo>
                    <a:pt x="441" y="69"/>
                    <a:pt x="441" y="62"/>
                    <a:pt x="422" y="55"/>
                  </a:cubicBezTo>
                  <a:cubicBezTo>
                    <a:pt x="402" y="48"/>
                    <a:pt x="392" y="44"/>
                    <a:pt x="387" y="31"/>
                  </a:cubicBezTo>
                  <a:cubicBezTo>
                    <a:pt x="382" y="19"/>
                    <a:pt x="364" y="0"/>
                    <a:pt x="353" y="10"/>
                  </a:cubicBezTo>
                  <a:cubicBezTo>
                    <a:pt x="341" y="20"/>
                    <a:pt x="312" y="14"/>
                    <a:pt x="309" y="27"/>
                  </a:cubicBezTo>
                  <a:cubicBezTo>
                    <a:pt x="307" y="33"/>
                    <a:pt x="299" y="37"/>
                    <a:pt x="291" y="40"/>
                  </a:cubicBezTo>
                  <a:cubicBezTo>
                    <a:pt x="294" y="48"/>
                    <a:pt x="297" y="58"/>
                    <a:pt x="305" y="73"/>
                  </a:cubicBezTo>
                  <a:cubicBezTo>
                    <a:pt x="323" y="103"/>
                    <a:pt x="287" y="144"/>
                    <a:pt x="263" y="164"/>
                  </a:cubicBezTo>
                  <a:cubicBezTo>
                    <a:pt x="238" y="185"/>
                    <a:pt x="266" y="198"/>
                    <a:pt x="281" y="217"/>
                  </a:cubicBezTo>
                  <a:cubicBezTo>
                    <a:pt x="296" y="237"/>
                    <a:pt x="258" y="238"/>
                    <a:pt x="238" y="245"/>
                  </a:cubicBezTo>
                  <a:cubicBezTo>
                    <a:pt x="219" y="252"/>
                    <a:pt x="207" y="253"/>
                    <a:pt x="171" y="262"/>
                  </a:cubicBezTo>
                  <a:cubicBezTo>
                    <a:pt x="135" y="270"/>
                    <a:pt x="176" y="295"/>
                    <a:pt x="189" y="310"/>
                  </a:cubicBezTo>
                  <a:cubicBezTo>
                    <a:pt x="202" y="326"/>
                    <a:pt x="189" y="335"/>
                    <a:pt x="176" y="349"/>
                  </a:cubicBezTo>
                  <a:cubicBezTo>
                    <a:pt x="163" y="363"/>
                    <a:pt x="161" y="384"/>
                    <a:pt x="158" y="406"/>
                  </a:cubicBezTo>
                  <a:cubicBezTo>
                    <a:pt x="155" y="429"/>
                    <a:pt x="130" y="440"/>
                    <a:pt x="115" y="451"/>
                  </a:cubicBezTo>
                  <a:cubicBezTo>
                    <a:pt x="101" y="462"/>
                    <a:pt x="89" y="470"/>
                    <a:pt x="79" y="492"/>
                  </a:cubicBezTo>
                  <a:cubicBezTo>
                    <a:pt x="75" y="502"/>
                    <a:pt x="62" y="508"/>
                    <a:pt x="48" y="511"/>
                  </a:cubicBezTo>
                  <a:cubicBezTo>
                    <a:pt x="59" y="529"/>
                    <a:pt x="12" y="558"/>
                    <a:pt x="6" y="580"/>
                  </a:cubicBezTo>
                  <a:cubicBezTo>
                    <a:pt x="0" y="604"/>
                    <a:pt x="43" y="613"/>
                    <a:pt x="91" y="635"/>
                  </a:cubicBezTo>
                  <a:cubicBezTo>
                    <a:pt x="139" y="657"/>
                    <a:pt x="131" y="700"/>
                    <a:pt x="157" y="733"/>
                  </a:cubicBezTo>
                  <a:cubicBezTo>
                    <a:pt x="177" y="759"/>
                    <a:pt x="164" y="769"/>
                    <a:pt x="156" y="780"/>
                  </a:cubicBezTo>
                  <a:cubicBezTo>
                    <a:pt x="169" y="782"/>
                    <a:pt x="184" y="782"/>
                    <a:pt x="192" y="777"/>
                  </a:cubicBezTo>
                  <a:cubicBezTo>
                    <a:pt x="210" y="768"/>
                    <a:pt x="248" y="747"/>
                    <a:pt x="246" y="782"/>
                  </a:cubicBezTo>
                  <a:cubicBezTo>
                    <a:pt x="245" y="816"/>
                    <a:pt x="232" y="833"/>
                    <a:pt x="251" y="848"/>
                  </a:cubicBezTo>
                  <a:cubicBezTo>
                    <a:pt x="271" y="864"/>
                    <a:pt x="289" y="884"/>
                    <a:pt x="294" y="905"/>
                  </a:cubicBezTo>
                  <a:cubicBezTo>
                    <a:pt x="299" y="926"/>
                    <a:pt x="309" y="944"/>
                    <a:pt x="330" y="954"/>
                  </a:cubicBezTo>
                  <a:cubicBezTo>
                    <a:pt x="351" y="964"/>
                    <a:pt x="381" y="972"/>
                    <a:pt x="397" y="959"/>
                  </a:cubicBezTo>
                  <a:cubicBezTo>
                    <a:pt x="414" y="947"/>
                    <a:pt x="428" y="943"/>
                    <a:pt x="438" y="923"/>
                  </a:cubicBezTo>
                  <a:cubicBezTo>
                    <a:pt x="448" y="904"/>
                    <a:pt x="464" y="879"/>
                    <a:pt x="486" y="914"/>
                  </a:cubicBezTo>
                  <a:cubicBezTo>
                    <a:pt x="507" y="948"/>
                    <a:pt x="502" y="958"/>
                    <a:pt x="533" y="962"/>
                  </a:cubicBezTo>
                  <a:cubicBezTo>
                    <a:pt x="564" y="966"/>
                    <a:pt x="564" y="961"/>
                    <a:pt x="590" y="950"/>
                  </a:cubicBezTo>
                  <a:cubicBezTo>
                    <a:pt x="617" y="939"/>
                    <a:pt x="656" y="915"/>
                    <a:pt x="666" y="937"/>
                  </a:cubicBezTo>
                  <a:cubicBezTo>
                    <a:pt x="676" y="959"/>
                    <a:pt x="694" y="968"/>
                    <a:pt x="713" y="971"/>
                  </a:cubicBezTo>
                  <a:cubicBezTo>
                    <a:pt x="716" y="971"/>
                    <a:pt x="718" y="971"/>
                    <a:pt x="720" y="972"/>
                  </a:cubicBezTo>
                  <a:cubicBezTo>
                    <a:pt x="732" y="956"/>
                    <a:pt x="744" y="937"/>
                    <a:pt x="747" y="906"/>
                  </a:cubicBezTo>
                  <a:cubicBezTo>
                    <a:pt x="751" y="850"/>
                    <a:pt x="747" y="813"/>
                    <a:pt x="768" y="791"/>
                  </a:cubicBezTo>
                  <a:cubicBezTo>
                    <a:pt x="790" y="769"/>
                    <a:pt x="808" y="728"/>
                    <a:pt x="812" y="706"/>
                  </a:cubicBezTo>
                  <a:cubicBezTo>
                    <a:pt x="817" y="683"/>
                    <a:pt x="825" y="639"/>
                    <a:pt x="851" y="665"/>
                  </a:cubicBezTo>
                  <a:cubicBezTo>
                    <a:pt x="878" y="691"/>
                    <a:pt x="878" y="702"/>
                    <a:pt x="900" y="680"/>
                  </a:cubicBezTo>
                  <a:cubicBezTo>
                    <a:pt x="921" y="657"/>
                    <a:pt x="974" y="683"/>
                    <a:pt x="948" y="635"/>
                  </a:cubicBezTo>
                  <a:cubicBezTo>
                    <a:pt x="921" y="587"/>
                    <a:pt x="882" y="565"/>
                    <a:pt x="913" y="535"/>
                  </a:cubicBezTo>
                  <a:cubicBezTo>
                    <a:pt x="943" y="505"/>
                    <a:pt x="921" y="498"/>
                    <a:pt x="900" y="472"/>
                  </a:cubicBezTo>
                  <a:cubicBezTo>
                    <a:pt x="878" y="446"/>
                    <a:pt x="878" y="416"/>
                    <a:pt x="913" y="416"/>
                  </a:cubicBezTo>
                  <a:close/>
                </a:path>
              </a:pathLst>
            </a:custGeom>
            <a:grpFill/>
            <a:ln w="38100" cap="rnd" cmpd="sng">
              <a:solidFill>
                <a:schemeClr val="bg1"/>
              </a:solidFill>
              <a:prstDash val="solid"/>
              <a:round/>
              <a:headEnd/>
              <a:tailEnd/>
            </a:ln>
          </p:spPr>
          <p:txBody>
            <a:bodyPr/>
            <a:lstStyle/>
            <a:p>
              <a:pPr defTabSz="914217">
                <a:defRPr/>
              </a:pPr>
              <a:endParaRPr lang="en-US" sz="900" dirty="0">
                <a:latin typeface="+mj-lt"/>
              </a:endParaRPr>
            </a:p>
          </p:txBody>
        </p:sp>
        <p:sp>
          <p:nvSpPr>
            <p:cNvPr id="201" name="Freeform 30"/>
            <p:cNvSpPr>
              <a:spLocks/>
            </p:cNvSpPr>
            <p:nvPr/>
          </p:nvSpPr>
          <p:spPr bwMode="auto">
            <a:xfrm>
              <a:off x="4939" y="2557"/>
              <a:ext cx="128" cy="134"/>
            </a:xfrm>
            <a:custGeom>
              <a:avLst/>
              <a:gdLst>
                <a:gd name="T0" fmla="*/ 19 w 277"/>
                <a:gd name="T1" fmla="*/ 234 h 288"/>
                <a:gd name="T2" fmla="*/ 76 w 277"/>
                <a:gd name="T3" fmla="*/ 266 h 288"/>
                <a:gd name="T4" fmla="*/ 105 w 277"/>
                <a:gd name="T5" fmla="*/ 288 h 288"/>
                <a:gd name="T6" fmla="*/ 119 w 277"/>
                <a:gd name="T7" fmla="*/ 275 h 288"/>
                <a:gd name="T8" fmla="*/ 264 w 277"/>
                <a:gd name="T9" fmla="*/ 197 h 288"/>
                <a:gd name="T10" fmla="*/ 207 w 277"/>
                <a:gd name="T11" fmla="*/ 112 h 288"/>
                <a:gd name="T12" fmla="*/ 102 w 277"/>
                <a:gd name="T13" fmla="*/ 64 h 288"/>
                <a:gd name="T14" fmla="*/ 63 w 277"/>
                <a:gd name="T15" fmla="*/ 9 h 288"/>
                <a:gd name="T16" fmla="*/ 29 w 277"/>
                <a:gd name="T17" fmla="*/ 12 h 288"/>
                <a:gd name="T18" fmla="*/ 35 w 277"/>
                <a:gd name="T19" fmla="*/ 49 h 288"/>
                <a:gd name="T20" fmla="*/ 73 w 277"/>
                <a:gd name="T21" fmla="*/ 87 h 288"/>
                <a:gd name="T22" fmla="*/ 40 w 277"/>
                <a:gd name="T23" fmla="*/ 110 h 288"/>
                <a:gd name="T24" fmla="*/ 47 w 277"/>
                <a:gd name="T25" fmla="*/ 155 h 288"/>
                <a:gd name="T26" fmla="*/ 21 w 277"/>
                <a:gd name="T27" fmla="*/ 194 h 288"/>
                <a:gd name="T28" fmla="*/ 0 w 277"/>
                <a:gd name="T29" fmla="*/ 219 h 288"/>
                <a:gd name="T30" fmla="*/ 19 w 277"/>
                <a:gd name="T31" fmla="*/ 234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77" h="288">
                  <a:moveTo>
                    <a:pt x="19" y="234"/>
                  </a:moveTo>
                  <a:cubicBezTo>
                    <a:pt x="57" y="249"/>
                    <a:pt x="55" y="262"/>
                    <a:pt x="76" y="266"/>
                  </a:cubicBezTo>
                  <a:cubicBezTo>
                    <a:pt x="89" y="269"/>
                    <a:pt x="96" y="279"/>
                    <a:pt x="105" y="288"/>
                  </a:cubicBezTo>
                  <a:cubicBezTo>
                    <a:pt x="109" y="283"/>
                    <a:pt x="114" y="278"/>
                    <a:pt x="119" y="275"/>
                  </a:cubicBezTo>
                  <a:cubicBezTo>
                    <a:pt x="150" y="256"/>
                    <a:pt x="277" y="227"/>
                    <a:pt x="264" y="197"/>
                  </a:cubicBezTo>
                  <a:cubicBezTo>
                    <a:pt x="250" y="167"/>
                    <a:pt x="233" y="130"/>
                    <a:pt x="207" y="112"/>
                  </a:cubicBezTo>
                  <a:cubicBezTo>
                    <a:pt x="181" y="93"/>
                    <a:pt x="128" y="75"/>
                    <a:pt x="102" y="64"/>
                  </a:cubicBezTo>
                  <a:cubicBezTo>
                    <a:pt x="84" y="56"/>
                    <a:pt x="58" y="22"/>
                    <a:pt x="63" y="9"/>
                  </a:cubicBezTo>
                  <a:cubicBezTo>
                    <a:pt x="41" y="0"/>
                    <a:pt x="41" y="8"/>
                    <a:pt x="29" y="12"/>
                  </a:cubicBezTo>
                  <a:cubicBezTo>
                    <a:pt x="12" y="16"/>
                    <a:pt x="17" y="35"/>
                    <a:pt x="35" y="49"/>
                  </a:cubicBezTo>
                  <a:cubicBezTo>
                    <a:pt x="53" y="63"/>
                    <a:pt x="63" y="69"/>
                    <a:pt x="73" y="87"/>
                  </a:cubicBezTo>
                  <a:cubicBezTo>
                    <a:pt x="83" y="105"/>
                    <a:pt x="63" y="103"/>
                    <a:pt x="40" y="110"/>
                  </a:cubicBezTo>
                  <a:cubicBezTo>
                    <a:pt x="17" y="117"/>
                    <a:pt x="50" y="133"/>
                    <a:pt x="47" y="155"/>
                  </a:cubicBezTo>
                  <a:cubicBezTo>
                    <a:pt x="44" y="177"/>
                    <a:pt x="26" y="171"/>
                    <a:pt x="21" y="194"/>
                  </a:cubicBezTo>
                  <a:cubicBezTo>
                    <a:pt x="16" y="214"/>
                    <a:pt x="11" y="214"/>
                    <a:pt x="0" y="219"/>
                  </a:cubicBezTo>
                  <a:cubicBezTo>
                    <a:pt x="3" y="225"/>
                    <a:pt x="9" y="230"/>
                    <a:pt x="19" y="234"/>
                  </a:cubicBezTo>
                  <a:close/>
                </a:path>
              </a:pathLst>
            </a:custGeom>
            <a:grpFill/>
            <a:ln w="38100" cap="rnd" cmpd="sng">
              <a:solidFill>
                <a:schemeClr val="bg1"/>
              </a:solidFill>
              <a:prstDash val="solid"/>
              <a:round/>
              <a:headEnd/>
              <a:tailEnd/>
            </a:ln>
          </p:spPr>
          <p:txBody>
            <a:bodyPr/>
            <a:lstStyle/>
            <a:p>
              <a:pPr defTabSz="914217">
                <a:defRPr/>
              </a:pPr>
              <a:endParaRPr lang="en-US" sz="900" dirty="0">
                <a:latin typeface="+mj-lt"/>
              </a:endParaRPr>
            </a:p>
          </p:txBody>
        </p:sp>
        <p:sp>
          <p:nvSpPr>
            <p:cNvPr id="202" name="Freeform 31"/>
            <p:cNvSpPr>
              <a:spLocks/>
            </p:cNvSpPr>
            <p:nvPr/>
          </p:nvSpPr>
          <p:spPr bwMode="auto">
            <a:xfrm>
              <a:off x="4205" y="1864"/>
              <a:ext cx="781" cy="475"/>
            </a:xfrm>
            <a:custGeom>
              <a:avLst/>
              <a:gdLst>
                <a:gd name="T0" fmla="*/ 1555 w 1686"/>
                <a:gd name="T1" fmla="*/ 63 h 1025"/>
                <a:gd name="T2" fmla="*/ 1393 w 1686"/>
                <a:gd name="T3" fmla="*/ 100 h 1025"/>
                <a:gd name="T4" fmla="*/ 1262 w 1686"/>
                <a:gd name="T5" fmla="*/ 48 h 1025"/>
                <a:gd name="T6" fmla="*/ 1109 w 1686"/>
                <a:gd name="T7" fmla="*/ 119 h 1025"/>
                <a:gd name="T8" fmla="*/ 987 w 1686"/>
                <a:gd name="T9" fmla="*/ 260 h 1025"/>
                <a:gd name="T10" fmla="*/ 847 w 1686"/>
                <a:gd name="T11" fmla="*/ 185 h 1025"/>
                <a:gd name="T12" fmla="*/ 782 w 1686"/>
                <a:gd name="T13" fmla="*/ 41 h 1025"/>
                <a:gd name="T14" fmla="*/ 548 w 1686"/>
                <a:gd name="T15" fmla="*/ 35 h 1025"/>
                <a:gd name="T16" fmla="*/ 469 w 1686"/>
                <a:gd name="T17" fmla="*/ 144 h 1025"/>
                <a:gd name="T18" fmla="*/ 296 w 1686"/>
                <a:gd name="T19" fmla="*/ 238 h 1025"/>
                <a:gd name="T20" fmla="*/ 197 w 1686"/>
                <a:gd name="T21" fmla="*/ 313 h 1025"/>
                <a:gd name="T22" fmla="*/ 102 w 1686"/>
                <a:gd name="T23" fmla="*/ 469 h 1025"/>
                <a:gd name="T24" fmla="*/ 99 w 1686"/>
                <a:gd name="T25" fmla="*/ 600 h 1025"/>
                <a:gd name="T26" fmla="*/ 87 w 1686"/>
                <a:gd name="T27" fmla="*/ 695 h 1025"/>
                <a:gd name="T28" fmla="*/ 203 w 1686"/>
                <a:gd name="T29" fmla="*/ 677 h 1025"/>
                <a:gd name="T30" fmla="*/ 63 w 1686"/>
                <a:gd name="T31" fmla="*/ 832 h 1025"/>
                <a:gd name="T32" fmla="*/ 26 w 1686"/>
                <a:gd name="T33" fmla="*/ 923 h 1025"/>
                <a:gd name="T34" fmla="*/ 155 w 1686"/>
                <a:gd name="T35" fmla="*/ 990 h 1025"/>
                <a:gd name="T36" fmla="*/ 303 w 1686"/>
                <a:gd name="T37" fmla="*/ 990 h 1025"/>
                <a:gd name="T38" fmla="*/ 345 w 1686"/>
                <a:gd name="T39" fmla="*/ 996 h 1025"/>
                <a:gd name="T40" fmla="*/ 378 w 1686"/>
                <a:gd name="T41" fmla="*/ 915 h 1025"/>
                <a:gd name="T42" fmla="*/ 489 w 1686"/>
                <a:gd name="T43" fmla="*/ 898 h 1025"/>
                <a:gd name="T44" fmla="*/ 623 w 1686"/>
                <a:gd name="T45" fmla="*/ 975 h 1025"/>
                <a:gd name="T46" fmla="*/ 704 w 1686"/>
                <a:gd name="T47" fmla="*/ 940 h 1025"/>
                <a:gd name="T48" fmla="*/ 782 w 1686"/>
                <a:gd name="T49" fmla="*/ 955 h 1025"/>
                <a:gd name="T50" fmla="*/ 851 w 1686"/>
                <a:gd name="T51" fmla="*/ 897 h 1025"/>
                <a:gd name="T52" fmla="*/ 944 w 1686"/>
                <a:gd name="T53" fmla="*/ 793 h 1025"/>
                <a:gd name="T54" fmla="*/ 1057 w 1686"/>
                <a:gd name="T55" fmla="*/ 734 h 1025"/>
                <a:gd name="T56" fmla="*/ 1188 w 1686"/>
                <a:gd name="T57" fmla="*/ 556 h 1025"/>
                <a:gd name="T58" fmla="*/ 1297 w 1686"/>
                <a:gd name="T59" fmla="*/ 452 h 1025"/>
                <a:gd name="T60" fmla="*/ 1485 w 1686"/>
                <a:gd name="T61" fmla="*/ 248 h 1025"/>
                <a:gd name="T62" fmla="*/ 1651 w 1686"/>
                <a:gd name="T63" fmla="*/ 178 h 10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86" h="1025">
                  <a:moveTo>
                    <a:pt x="1638" y="71"/>
                  </a:moveTo>
                  <a:cubicBezTo>
                    <a:pt x="1590" y="63"/>
                    <a:pt x="1577" y="85"/>
                    <a:pt x="1555" y="63"/>
                  </a:cubicBezTo>
                  <a:cubicBezTo>
                    <a:pt x="1533" y="41"/>
                    <a:pt x="1516" y="59"/>
                    <a:pt x="1485" y="82"/>
                  </a:cubicBezTo>
                  <a:cubicBezTo>
                    <a:pt x="1454" y="104"/>
                    <a:pt x="1433" y="122"/>
                    <a:pt x="1393" y="100"/>
                  </a:cubicBezTo>
                  <a:cubicBezTo>
                    <a:pt x="1354" y="78"/>
                    <a:pt x="1363" y="74"/>
                    <a:pt x="1332" y="78"/>
                  </a:cubicBezTo>
                  <a:cubicBezTo>
                    <a:pt x="1302" y="82"/>
                    <a:pt x="1275" y="48"/>
                    <a:pt x="1262" y="48"/>
                  </a:cubicBezTo>
                  <a:cubicBezTo>
                    <a:pt x="1249" y="48"/>
                    <a:pt x="1214" y="0"/>
                    <a:pt x="1162" y="59"/>
                  </a:cubicBezTo>
                  <a:cubicBezTo>
                    <a:pt x="1109" y="119"/>
                    <a:pt x="1140" y="74"/>
                    <a:pt x="1109" y="119"/>
                  </a:cubicBezTo>
                  <a:cubicBezTo>
                    <a:pt x="1079" y="163"/>
                    <a:pt x="1057" y="189"/>
                    <a:pt x="1048" y="219"/>
                  </a:cubicBezTo>
                  <a:cubicBezTo>
                    <a:pt x="1039" y="248"/>
                    <a:pt x="1039" y="256"/>
                    <a:pt x="987" y="260"/>
                  </a:cubicBezTo>
                  <a:cubicBezTo>
                    <a:pt x="935" y="263"/>
                    <a:pt x="895" y="271"/>
                    <a:pt x="869" y="248"/>
                  </a:cubicBezTo>
                  <a:cubicBezTo>
                    <a:pt x="843" y="226"/>
                    <a:pt x="834" y="223"/>
                    <a:pt x="847" y="185"/>
                  </a:cubicBezTo>
                  <a:cubicBezTo>
                    <a:pt x="860" y="148"/>
                    <a:pt x="891" y="141"/>
                    <a:pt x="856" y="119"/>
                  </a:cubicBezTo>
                  <a:cubicBezTo>
                    <a:pt x="821" y="96"/>
                    <a:pt x="821" y="33"/>
                    <a:pt x="782" y="41"/>
                  </a:cubicBezTo>
                  <a:cubicBezTo>
                    <a:pt x="742" y="48"/>
                    <a:pt x="594" y="74"/>
                    <a:pt x="555" y="41"/>
                  </a:cubicBezTo>
                  <a:cubicBezTo>
                    <a:pt x="552" y="39"/>
                    <a:pt x="550" y="37"/>
                    <a:pt x="548" y="35"/>
                  </a:cubicBezTo>
                  <a:cubicBezTo>
                    <a:pt x="539" y="50"/>
                    <a:pt x="531" y="60"/>
                    <a:pt x="525" y="77"/>
                  </a:cubicBezTo>
                  <a:cubicBezTo>
                    <a:pt x="515" y="105"/>
                    <a:pt x="489" y="110"/>
                    <a:pt x="469" y="144"/>
                  </a:cubicBezTo>
                  <a:cubicBezTo>
                    <a:pt x="450" y="177"/>
                    <a:pt x="410" y="163"/>
                    <a:pt x="355" y="166"/>
                  </a:cubicBezTo>
                  <a:cubicBezTo>
                    <a:pt x="299" y="169"/>
                    <a:pt x="309" y="230"/>
                    <a:pt x="296" y="238"/>
                  </a:cubicBezTo>
                  <a:cubicBezTo>
                    <a:pt x="283" y="247"/>
                    <a:pt x="266" y="238"/>
                    <a:pt x="247" y="269"/>
                  </a:cubicBezTo>
                  <a:cubicBezTo>
                    <a:pt x="227" y="299"/>
                    <a:pt x="240" y="311"/>
                    <a:pt x="197" y="313"/>
                  </a:cubicBezTo>
                  <a:cubicBezTo>
                    <a:pt x="155" y="316"/>
                    <a:pt x="165" y="363"/>
                    <a:pt x="145" y="402"/>
                  </a:cubicBezTo>
                  <a:cubicBezTo>
                    <a:pt x="125" y="441"/>
                    <a:pt x="129" y="461"/>
                    <a:pt x="102" y="469"/>
                  </a:cubicBezTo>
                  <a:cubicBezTo>
                    <a:pt x="76" y="477"/>
                    <a:pt x="76" y="491"/>
                    <a:pt x="53" y="522"/>
                  </a:cubicBezTo>
                  <a:cubicBezTo>
                    <a:pt x="30" y="552"/>
                    <a:pt x="63" y="566"/>
                    <a:pt x="99" y="600"/>
                  </a:cubicBezTo>
                  <a:cubicBezTo>
                    <a:pt x="118" y="617"/>
                    <a:pt x="110" y="631"/>
                    <a:pt x="99" y="642"/>
                  </a:cubicBezTo>
                  <a:cubicBezTo>
                    <a:pt x="110" y="644"/>
                    <a:pt x="97" y="653"/>
                    <a:pt x="87" y="695"/>
                  </a:cubicBezTo>
                  <a:cubicBezTo>
                    <a:pt x="74" y="749"/>
                    <a:pt x="140" y="684"/>
                    <a:pt x="175" y="673"/>
                  </a:cubicBezTo>
                  <a:cubicBezTo>
                    <a:pt x="273" y="593"/>
                    <a:pt x="227" y="662"/>
                    <a:pt x="203" y="677"/>
                  </a:cubicBezTo>
                  <a:cubicBezTo>
                    <a:pt x="179" y="691"/>
                    <a:pt x="148" y="740"/>
                    <a:pt x="127" y="760"/>
                  </a:cubicBezTo>
                  <a:cubicBezTo>
                    <a:pt x="105" y="780"/>
                    <a:pt x="96" y="814"/>
                    <a:pt x="63" y="832"/>
                  </a:cubicBezTo>
                  <a:cubicBezTo>
                    <a:pt x="30" y="851"/>
                    <a:pt x="35" y="853"/>
                    <a:pt x="19" y="877"/>
                  </a:cubicBezTo>
                  <a:cubicBezTo>
                    <a:pt x="4" y="901"/>
                    <a:pt x="0" y="908"/>
                    <a:pt x="26" y="923"/>
                  </a:cubicBezTo>
                  <a:cubicBezTo>
                    <a:pt x="52" y="938"/>
                    <a:pt x="72" y="936"/>
                    <a:pt x="109" y="949"/>
                  </a:cubicBezTo>
                  <a:cubicBezTo>
                    <a:pt x="146" y="962"/>
                    <a:pt x="146" y="975"/>
                    <a:pt x="155" y="990"/>
                  </a:cubicBezTo>
                  <a:cubicBezTo>
                    <a:pt x="164" y="1005"/>
                    <a:pt x="177" y="1006"/>
                    <a:pt x="216" y="1016"/>
                  </a:cubicBezTo>
                  <a:cubicBezTo>
                    <a:pt x="255" y="1025"/>
                    <a:pt x="271" y="993"/>
                    <a:pt x="303" y="990"/>
                  </a:cubicBezTo>
                  <a:cubicBezTo>
                    <a:pt x="318" y="988"/>
                    <a:pt x="325" y="995"/>
                    <a:pt x="329" y="1003"/>
                  </a:cubicBezTo>
                  <a:cubicBezTo>
                    <a:pt x="335" y="1001"/>
                    <a:pt x="341" y="998"/>
                    <a:pt x="345" y="996"/>
                  </a:cubicBezTo>
                  <a:cubicBezTo>
                    <a:pt x="353" y="992"/>
                    <a:pt x="362" y="977"/>
                    <a:pt x="377" y="970"/>
                  </a:cubicBezTo>
                  <a:cubicBezTo>
                    <a:pt x="374" y="955"/>
                    <a:pt x="373" y="928"/>
                    <a:pt x="378" y="915"/>
                  </a:cubicBezTo>
                  <a:cubicBezTo>
                    <a:pt x="383" y="901"/>
                    <a:pt x="384" y="910"/>
                    <a:pt x="415" y="896"/>
                  </a:cubicBezTo>
                  <a:cubicBezTo>
                    <a:pt x="446" y="882"/>
                    <a:pt x="464" y="875"/>
                    <a:pt x="489" y="898"/>
                  </a:cubicBezTo>
                  <a:cubicBezTo>
                    <a:pt x="514" y="922"/>
                    <a:pt x="540" y="957"/>
                    <a:pt x="555" y="968"/>
                  </a:cubicBezTo>
                  <a:cubicBezTo>
                    <a:pt x="569" y="979"/>
                    <a:pt x="599" y="947"/>
                    <a:pt x="623" y="975"/>
                  </a:cubicBezTo>
                  <a:cubicBezTo>
                    <a:pt x="648" y="1003"/>
                    <a:pt x="650" y="983"/>
                    <a:pt x="671" y="968"/>
                  </a:cubicBezTo>
                  <a:cubicBezTo>
                    <a:pt x="692" y="953"/>
                    <a:pt x="705" y="957"/>
                    <a:pt x="704" y="940"/>
                  </a:cubicBezTo>
                  <a:cubicBezTo>
                    <a:pt x="702" y="923"/>
                    <a:pt x="704" y="904"/>
                    <a:pt x="754" y="918"/>
                  </a:cubicBezTo>
                  <a:cubicBezTo>
                    <a:pt x="774" y="933"/>
                    <a:pt x="777" y="953"/>
                    <a:pt x="782" y="955"/>
                  </a:cubicBezTo>
                  <a:cubicBezTo>
                    <a:pt x="787" y="958"/>
                    <a:pt x="812" y="967"/>
                    <a:pt x="822" y="947"/>
                  </a:cubicBezTo>
                  <a:cubicBezTo>
                    <a:pt x="831" y="928"/>
                    <a:pt x="820" y="900"/>
                    <a:pt x="851" y="897"/>
                  </a:cubicBezTo>
                  <a:cubicBezTo>
                    <a:pt x="882" y="894"/>
                    <a:pt x="912" y="893"/>
                    <a:pt x="917" y="861"/>
                  </a:cubicBezTo>
                  <a:cubicBezTo>
                    <a:pt x="922" y="829"/>
                    <a:pt x="912" y="811"/>
                    <a:pt x="944" y="793"/>
                  </a:cubicBezTo>
                  <a:cubicBezTo>
                    <a:pt x="973" y="777"/>
                    <a:pt x="969" y="764"/>
                    <a:pt x="1031" y="774"/>
                  </a:cubicBezTo>
                  <a:cubicBezTo>
                    <a:pt x="1037" y="765"/>
                    <a:pt x="1045" y="754"/>
                    <a:pt x="1057" y="734"/>
                  </a:cubicBezTo>
                  <a:cubicBezTo>
                    <a:pt x="1088" y="682"/>
                    <a:pt x="1092" y="649"/>
                    <a:pt x="1136" y="626"/>
                  </a:cubicBezTo>
                  <a:cubicBezTo>
                    <a:pt x="1179" y="604"/>
                    <a:pt x="1188" y="586"/>
                    <a:pt x="1188" y="556"/>
                  </a:cubicBezTo>
                  <a:cubicBezTo>
                    <a:pt x="1188" y="526"/>
                    <a:pt x="1136" y="530"/>
                    <a:pt x="1201" y="504"/>
                  </a:cubicBezTo>
                  <a:cubicBezTo>
                    <a:pt x="1267" y="478"/>
                    <a:pt x="1293" y="508"/>
                    <a:pt x="1297" y="452"/>
                  </a:cubicBezTo>
                  <a:cubicBezTo>
                    <a:pt x="1302" y="397"/>
                    <a:pt x="1284" y="360"/>
                    <a:pt x="1336" y="337"/>
                  </a:cubicBezTo>
                  <a:cubicBezTo>
                    <a:pt x="1389" y="315"/>
                    <a:pt x="1433" y="274"/>
                    <a:pt x="1485" y="248"/>
                  </a:cubicBezTo>
                  <a:cubicBezTo>
                    <a:pt x="1537" y="223"/>
                    <a:pt x="1520" y="171"/>
                    <a:pt x="1572" y="208"/>
                  </a:cubicBezTo>
                  <a:cubicBezTo>
                    <a:pt x="1625" y="245"/>
                    <a:pt x="1660" y="223"/>
                    <a:pt x="1651" y="178"/>
                  </a:cubicBezTo>
                  <a:cubicBezTo>
                    <a:pt x="1642" y="134"/>
                    <a:pt x="1686" y="78"/>
                    <a:pt x="1638" y="71"/>
                  </a:cubicBezTo>
                  <a:close/>
                </a:path>
              </a:pathLst>
            </a:custGeom>
            <a:grpFill/>
            <a:ln w="38100" cap="rnd" cmpd="sng">
              <a:solidFill>
                <a:schemeClr val="bg1"/>
              </a:solidFill>
              <a:prstDash val="solid"/>
              <a:round/>
              <a:headEnd/>
              <a:tailEnd/>
            </a:ln>
          </p:spPr>
          <p:txBody>
            <a:bodyPr/>
            <a:lstStyle/>
            <a:p>
              <a:pPr defTabSz="914217">
                <a:defRPr/>
              </a:pPr>
              <a:endParaRPr lang="en-US" sz="900" dirty="0">
                <a:latin typeface="+mj-lt"/>
              </a:endParaRPr>
            </a:p>
          </p:txBody>
        </p:sp>
        <p:sp>
          <p:nvSpPr>
            <p:cNvPr id="203" name="Freeform 32"/>
            <p:cNvSpPr>
              <a:spLocks/>
            </p:cNvSpPr>
            <p:nvPr/>
          </p:nvSpPr>
          <p:spPr bwMode="auto">
            <a:xfrm>
              <a:off x="4003" y="1366"/>
              <a:ext cx="624" cy="806"/>
            </a:xfrm>
            <a:custGeom>
              <a:avLst/>
              <a:gdLst>
                <a:gd name="T0" fmla="*/ 1147 w 1348"/>
                <a:gd name="T1" fmla="*/ 478 h 1740"/>
                <a:gd name="T2" fmla="*/ 1107 w 1348"/>
                <a:gd name="T3" fmla="*/ 375 h 1740"/>
                <a:gd name="T4" fmla="*/ 1066 w 1348"/>
                <a:gd name="T5" fmla="*/ 326 h 1740"/>
                <a:gd name="T6" fmla="*/ 909 w 1348"/>
                <a:gd name="T7" fmla="*/ 249 h 1740"/>
                <a:gd name="T8" fmla="*/ 861 w 1348"/>
                <a:gd name="T9" fmla="*/ 126 h 1740"/>
                <a:gd name="T10" fmla="*/ 721 w 1348"/>
                <a:gd name="T11" fmla="*/ 34 h 1740"/>
                <a:gd name="T12" fmla="*/ 577 w 1348"/>
                <a:gd name="T13" fmla="*/ 126 h 1740"/>
                <a:gd name="T14" fmla="*/ 568 w 1348"/>
                <a:gd name="T15" fmla="*/ 230 h 1740"/>
                <a:gd name="T16" fmla="*/ 419 w 1348"/>
                <a:gd name="T17" fmla="*/ 267 h 1740"/>
                <a:gd name="T18" fmla="*/ 223 w 1348"/>
                <a:gd name="T19" fmla="*/ 363 h 1740"/>
                <a:gd name="T20" fmla="*/ 109 w 1348"/>
                <a:gd name="T21" fmla="*/ 256 h 1740"/>
                <a:gd name="T22" fmla="*/ 39 w 1348"/>
                <a:gd name="T23" fmla="*/ 382 h 1740"/>
                <a:gd name="T24" fmla="*/ 22 w 1348"/>
                <a:gd name="T25" fmla="*/ 497 h 1740"/>
                <a:gd name="T26" fmla="*/ 79 w 1348"/>
                <a:gd name="T27" fmla="*/ 593 h 1740"/>
                <a:gd name="T28" fmla="*/ 118 w 1348"/>
                <a:gd name="T29" fmla="*/ 666 h 1740"/>
                <a:gd name="T30" fmla="*/ 116 w 1348"/>
                <a:gd name="T31" fmla="*/ 732 h 1740"/>
                <a:gd name="T32" fmla="*/ 155 w 1348"/>
                <a:gd name="T33" fmla="*/ 806 h 1740"/>
                <a:gd name="T34" fmla="*/ 201 w 1348"/>
                <a:gd name="T35" fmla="*/ 888 h 1740"/>
                <a:gd name="T36" fmla="*/ 164 w 1348"/>
                <a:gd name="T37" fmla="*/ 1008 h 1740"/>
                <a:gd name="T38" fmla="*/ 72 w 1348"/>
                <a:gd name="T39" fmla="*/ 1064 h 1740"/>
                <a:gd name="T40" fmla="*/ 33 w 1348"/>
                <a:gd name="T41" fmla="*/ 1171 h 1740"/>
                <a:gd name="T42" fmla="*/ 122 w 1348"/>
                <a:gd name="T43" fmla="*/ 1288 h 1740"/>
                <a:gd name="T44" fmla="*/ 181 w 1348"/>
                <a:gd name="T45" fmla="*/ 1399 h 1740"/>
                <a:gd name="T46" fmla="*/ 131 w 1348"/>
                <a:gd name="T47" fmla="*/ 1540 h 1740"/>
                <a:gd name="T48" fmla="*/ 122 w 1348"/>
                <a:gd name="T49" fmla="*/ 1683 h 1740"/>
                <a:gd name="T50" fmla="*/ 221 w 1348"/>
                <a:gd name="T51" fmla="*/ 1701 h 1740"/>
                <a:gd name="T52" fmla="*/ 360 w 1348"/>
                <a:gd name="T53" fmla="*/ 1724 h 1740"/>
                <a:gd name="T54" fmla="*/ 446 w 1348"/>
                <a:gd name="T55" fmla="*/ 1718 h 1740"/>
                <a:gd name="T56" fmla="*/ 536 w 1348"/>
                <a:gd name="T57" fmla="*/ 1717 h 1740"/>
                <a:gd name="T58" fmla="*/ 490 w 1348"/>
                <a:gd name="T59" fmla="*/ 1597 h 1740"/>
                <a:gd name="T60" fmla="*/ 582 w 1348"/>
                <a:gd name="T61" fmla="*/ 1477 h 1740"/>
                <a:gd name="T62" fmla="*/ 684 w 1348"/>
                <a:gd name="T63" fmla="*/ 1344 h 1740"/>
                <a:gd name="T64" fmla="*/ 792 w 1348"/>
                <a:gd name="T65" fmla="*/ 1241 h 1740"/>
                <a:gd name="T66" fmla="*/ 962 w 1348"/>
                <a:gd name="T67" fmla="*/ 1152 h 1740"/>
                <a:gd name="T68" fmla="*/ 924 w 1348"/>
                <a:gd name="T69" fmla="*/ 1018 h 1740"/>
                <a:gd name="T70" fmla="*/ 841 w 1348"/>
                <a:gd name="T71" fmla="*/ 1049 h 1740"/>
                <a:gd name="T72" fmla="*/ 723 w 1348"/>
                <a:gd name="T73" fmla="*/ 1021 h 1740"/>
                <a:gd name="T74" fmla="*/ 723 w 1348"/>
                <a:gd name="T75" fmla="*/ 907 h 1740"/>
                <a:gd name="T76" fmla="*/ 680 w 1348"/>
                <a:gd name="T77" fmla="*/ 805 h 1740"/>
                <a:gd name="T78" fmla="*/ 602 w 1348"/>
                <a:gd name="T79" fmla="*/ 860 h 1740"/>
                <a:gd name="T80" fmla="*/ 444 w 1348"/>
                <a:gd name="T81" fmla="*/ 843 h 1740"/>
                <a:gd name="T82" fmla="*/ 412 w 1348"/>
                <a:gd name="T83" fmla="*/ 721 h 1740"/>
                <a:gd name="T84" fmla="*/ 484 w 1348"/>
                <a:gd name="T85" fmla="*/ 663 h 1740"/>
                <a:gd name="T86" fmla="*/ 546 w 1348"/>
                <a:gd name="T87" fmla="*/ 540 h 1740"/>
                <a:gd name="T88" fmla="*/ 634 w 1348"/>
                <a:gd name="T89" fmla="*/ 482 h 1740"/>
                <a:gd name="T90" fmla="*/ 798 w 1348"/>
                <a:gd name="T91" fmla="*/ 552 h 1740"/>
                <a:gd name="T92" fmla="*/ 838 w 1348"/>
                <a:gd name="T93" fmla="*/ 649 h 1740"/>
                <a:gd name="T94" fmla="*/ 867 w 1348"/>
                <a:gd name="T95" fmla="*/ 757 h 1740"/>
                <a:gd name="T96" fmla="*/ 962 w 1348"/>
                <a:gd name="T97" fmla="*/ 824 h 1740"/>
                <a:gd name="T98" fmla="*/ 996 w 1348"/>
                <a:gd name="T99" fmla="*/ 895 h 1740"/>
                <a:gd name="T100" fmla="*/ 1123 w 1348"/>
                <a:gd name="T101" fmla="*/ 875 h 1740"/>
                <a:gd name="T102" fmla="*/ 1293 w 1348"/>
                <a:gd name="T103" fmla="*/ 667 h 1740"/>
                <a:gd name="T104" fmla="*/ 1251 w 1348"/>
                <a:gd name="T105" fmla="*/ 514 h 17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48" h="1740">
                  <a:moveTo>
                    <a:pt x="1251" y="514"/>
                  </a:moveTo>
                  <a:cubicBezTo>
                    <a:pt x="1243" y="491"/>
                    <a:pt x="1177" y="482"/>
                    <a:pt x="1147" y="478"/>
                  </a:cubicBezTo>
                  <a:cubicBezTo>
                    <a:pt x="1116" y="475"/>
                    <a:pt x="1101" y="473"/>
                    <a:pt x="1077" y="438"/>
                  </a:cubicBezTo>
                  <a:cubicBezTo>
                    <a:pt x="1053" y="402"/>
                    <a:pt x="1103" y="402"/>
                    <a:pt x="1107" y="375"/>
                  </a:cubicBezTo>
                  <a:cubicBezTo>
                    <a:pt x="1110" y="357"/>
                    <a:pt x="1122" y="337"/>
                    <a:pt x="1136" y="319"/>
                  </a:cubicBezTo>
                  <a:cubicBezTo>
                    <a:pt x="1111" y="323"/>
                    <a:pt x="1083" y="326"/>
                    <a:pt x="1066" y="326"/>
                  </a:cubicBezTo>
                  <a:cubicBezTo>
                    <a:pt x="1027" y="326"/>
                    <a:pt x="996" y="352"/>
                    <a:pt x="961" y="326"/>
                  </a:cubicBezTo>
                  <a:cubicBezTo>
                    <a:pt x="926" y="300"/>
                    <a:pt x="939" y="263"/>
                    <a:pt x="909" y="249"/>
                  </a:cubicBezTo>
                  <a:cubicBezTo>
                    <a:pt x="878" y="234"/>
                    <a:pt x="878" y="223"/>
                    <a:pt x="878" y="189"/>
                  </a:cubicBezTo>
                  <a:cubicBezTo>
                    <a:pt x="878" y="156"/>
                    <a:pt x="887" y="141"/>
                    <a:pt x="861" y="126"/>
                  </a:cubicBezTo>
                  <a:cubicBezTo>
                    <a:pt x="834" y="111"/>
                    <a:pt x="795" y="52"/>
                    <a:pt x="795" y="52"/>
                  </a:cubicBezTo>
                  <a:cubicBezTo>
                    <a:pt x="795" y="52"/>
                    <a:pt x="773" y="0"/>
                    <a:pt x="721" y="34"/>
                  </a:cubicBezTo>
                  <a:cubicBezTo>
                    <a:pt x="668" y="67"/>
                    <a:pt x="734" y="52"/>
                    <a:pt x="668" y="67"/>
                  </a:cubicBezTo>
                  <a:cubicBezTo>
                    <a:pt x="603" y="82"/>
                    <a:pt x="572" y="97"/>
                    <a:pt x="577" y="126"/>
                  </a:cubicBezTo>
                  <a:cubicBezTo>
                    <a:pt x="581" y="156"/>
                    <a:pt x="598" y="171"/>
                    <a:pt x="603" y="193"/>
                  </a:cubicBezTo>
                  <a:cubicBezTo>
                    <a:pt x="607" y="215"/>
                    <a:pt x="594" y="245"/>
                    <a:pt x="568" y="230"/>
                  </a:cubicBezTo>
                  <a:cubicBezTo>
                    <a:pt x="542" y="215"/>
                    <a:pt x="515" y="189"/>
                    <a:pt x="489" y="226"/>
                  </a:cubicBezTo>
                  <a:cubicBezTo>
                    <a:pt x="463" y="263"/>
                    <a:pt x="446" y="289"/>
                    <a:pt x="419" y="267"/>
                  </a:cubicBezTo>
                  <a:cubicBezTo>
                    <a:pt x="393" y="245"/>
                    <a:pt x="371" y="249"/>
                    <a:pt x="341" y="282"/>
                  </a:cubicBezTo>
                  <a:cubicBezTo>
                    <a:pt x="310" y="315"/>
                    <a:pt x="262" y="401"/>
                    <a:pt x="223" y="363"/>
                  </a:cubicBezTo>
                  <a:cubicBezTo>
                    <a:pt x="183" y="326"/>
                    <a:pt x="223" y="267"/>
                    <a:pt x="192" y="245"/>
                  </a:cubicBezTo>
                  <a:cubicBezTo>
                    <a:pt x="162" y="223"/>
                    <a:pt x="140" y="226"/>
                    <a:pt x="109" y="256"/>
                  </a:cubicBezTo>
                  <a:cubicBezTo>
                    <a:pt x="79" y="286"/>
                    <a:pt x="74" y="297"/>
                    <a:pt x="74" y="326"/>
                  </a:cubicBezTo>
                  <a:cubicBezTo>
                    <a:pt x="74" y="356"/>
                    <a:pt x="57" y="378"/>
                    <a:pt x="39" y="382"/>
                  </a:cubicBezTo>
                  <a:cubicBezTo>
                    <a:pt x="22" y="386"/>
                    <a:pt x="26" y="393"/>
                    <a:pt x="22" y="430"/>
                  </a:cubicBezTo>
                  <a:cubicBezTo>
                    <a:pt x="17" y="467"/>
                    <a:pt x="44" y="486"/>
                    <a:pt x="22" y="497"/>
                  </a:cubicBezTo>
                  <a:cubicBezTo>
                    <a:pt x="0" y="508"/>
                    <a:pt x="13" y="519"/>
                    <a:pt x="31" y="549"/>
                  </a:cubicBezTo>
                  <a:cubicBezTo>
                    <a:pt x="48" y="578"/>
                    <a:pt x="83" y="578"/>
                    <a:pt x="79" y="593"/>
                  </a:cubicBezTo>
                  <a:cubicBezTo>
                    <a:pt x="78" y="595"/>
                    <a:pt x="78" y="598"/>
                    <a:pt x="78" y="601"/>
                  </a:cubicBezTo>
                  <a:cubicBezTo>
                    <a:pt x="114" y="615"/>
                    <a:pt x="114" y="644"/>
                    <a:pt x="118" y="666"/>
                  </a:cubicBezTo>
                  <a:cubicBezTo>
                    <a:pt x="122" y="690"/>
                    <a:pt x="149" y="669"/>
                    <a:pt x="164" y="697"/>
                  </a:cubicBezTo>
                  <a:cubicBezTo>
                    <a:pt x="179" y="725"/>
                    <a:pt x="146" y="725"/>
                    <a:pt x="116" y="732"/>
                  </a:cubicBezTo>
                  <a:cubicBezTo>
                    <a:pt x="85" y="740"/>
                    <a:pt x="116" y="732"/>
                    <a:pt x="81" y="766"/>
                  </a:cubicBezTo>
                  <a:cubicBezTo>
                    <a:pt x="46" y="799"/>
                    <a:pt x="124" y="806"/>
                    <a:pt x="155" y="806"/>
                  </a:cubicBezTo>
                  <a:cubicBezTo>
                    <a:pt x="186" y="806"/>
                    <a:pt x="179" y="825"/>
                    <a:pt x="179" y="842"/>
                  </a:cubicBezTo>
                  <a:cubicBezTo>
                    <a:pt x="179" y="858"/>
                    <a:pt x="179" y="862"/>
                    <a:pt x="201" y="888"/>
                  </a:cubicBezTo>
                  <a:cubicBezTo>
                    <a:pt x="223" y="914"/>
                    <a:pt x="203" y="938"/>
                    <a:pt x="199" y="955"/>
                  </a:cubicBezTo>
                  <a:cubicBezTo>
                    <a:pt x="194" y="971"/>
                    <a:pt x="183" y="982"/>
                    <a:pt x="164" y="1008"/>
                  </a:cubicBezTo>
                  <a:cubicBezTo>
                    <a:pt x="144" y="1034"/>
                    <a:pt x="118" y="1021"/>
                    <a:pt x="87" y="1010"/>
                  </a:cubicBezTo>
                  <a:cubicBezTo>
                    <a:pt x="57" y="999"/>
                    <a:pt x="72" y="1047"/>
                    <a:pt x="72" y="1064"/>
                  </a:cubicBezTo>
                  <a:cubicBezTo>
                    <a:pt x="72" y="1081"/>
                    <a:pt x="72" y="1077"/>
                    <a:pt x="72" y="1110"/>
                  </a:cubicBezTo>
                  <a:cubicBezTo>
                    <a:pt x="72" y="1144"/>
                    <a:pt x="44" y="1133"/>
                    <a:pt x="33" y="1171"/>
                  </a:cubicBezTo>
                  <a:cubicBezTo>
                    <a:pt x="22" y="1210"/>
                    <a:pt x="46" y="1234"/>
                    <a:pt x="83" y="1246"/>
                  </a:cubicBezTo>
                  <a:cubicBezTo>
                    <a:pt x="120" y="1257"/>
                    <a:pt x="122" y="1270"/>
                    <a:pt x="122" y="1288"/>
                  </a:cubicBezTo>
                  <a:cubicBezTo>
                    <a:pt x="122" y="1307"/>
                    <a:pt x="138" y="1320"/>
                    <a:pt x="159" y="1338"/>
                  </a:cubicBezTo>
                  <a:cubicBezTo>
                    <a:pt x="181" y="1357"/>
                    <a:pt x="183" y="1375"/>
                    <a:pt x="181" y="1399"/>
                  </a:cubicBezTo>
                  <a:cubicBezTo>
                    <a:pt x="179" y="1424"/>
                    <a:pt x="170" y="1438"/>
                    <a:pt x="146" y="1470"/>
                  </a:cubicBezTo>
                  <a:cubicBezTo>
                    <a:pt x="122" y="1501"/>
                    <a:pt x="127" y="1500"/>
                    <a:pt x="131" y="1540"/>
                  </a:cubicBezTo>
                  <a:cubicBezTo>
                    <a:pt x="135" y="1581"/>
                    <a:pt x="118" y="1581"/>
                    <a:pt x="90" y="1601"/>
                  </a:cubicBezTo>
                  <a:cubicBezTo>
                    <a:pt x="61" y="1622"/>
                    <a:pt x="81" y="1655"/>
                    <a:pt x="122" y="1683"/>
                  </a:cubicBezTo>
                  <a:cubicBezTo>
                    <a:pt x="130" y="1688"/>
                    <a:pt x="134" y="1693"/>
                    <a:pt x="137" y="1697"/>
                  </a:cubicBezTo>
                  <a:cubicBezTo>
                    <a:pt x="170" y="1691"/>
                    <a:pt x="204" y="1699"/>
                    <a:pt x="221" y="1701"/>
                  </a:cubicBezTo>
                  <a:cubicBezTo>
                    <a:pt x="245" y="1705"/>
                    <a:pt x="264" y="1716"/>
                    <a:pt x="297" y="1722"/>
                  </a:cubicBezTo>
                  <a:cubicBezTo>
                    <a:pt x="330" y="1727"/>
                    <a:pt x="334" y="1729"/>
                    <a:pt x="360" y="1724"/>
                  </a:cubicBezTo>
                  <a:cubicBezTo>
                    <a:pt x="387" y="1718"/>
                    <a:pt x="382" y="1722"/>
                    <a:pt x="404" y="1731"/>
                  </a:cubicBezTo>
                  <a:cubicBezTo>
                    <a:pt x="426" y="1740"/>
                    <a:pt x="437" y="1737"/>
                    <a:pt x="446" y="1718"/>
                  </a:cubicBezTo>
                  <a:cubicBezTo>
                    <a:pt x="485" y="1672"/>
                    <a:pt x="485" y="1716"/>
                    <a:pt x="520" y="1716"/>
                  </a:cubicBezTo>
                  <a:cubicBezTo>
                    <a:pt x="528" y="1716"/>
                    <a:pt x="533" y="1716"/>
                    <a:pt x="536" y="1717"/>
                  </a:cubicBezTo>
                  <a:cubicBezTo>
                    <a:pt x="547" y="1706"/>
                    <a:pt x="555" y="1692"/>
                    <a:pt x="536" y="1675"/>
                  </a:cubicBezTo>
                  <a:cubicBezTo>
                    <a:pt x="500" y="1641"/>
                    <a:pt x="467" y="1627"/>
                    <a:pt x="490" y="1597"/>
                  </a:cubicBezTo>
                  <a:cubicBezTo>
                    <a:pt x="513" y="1566"/>
                    <a:pt x="513" y="1552"/>
                    <a:pt x="539" y="1544"/>
                  </a:cubicBezTo>
                  <a:cubicBezTo>
                    <a:pt x="566" y="1536"/>
                    <a:pt x="562" y="1516"/>
                    <a:pt x="582" y="1477"/>
                  </a:cubicBezTo>
                  <a:cubicBezTo>
                    <a:pt x="602" y="1438"/>
                    <a:pt x="592" y="1391"/>
                    <a:pt x="634" y="1388"/>
                  </a:cubicBezTo>
                  <a:cubicBezTo>
                    <a:pt x="677" y="1386"/>
                    <a:pt x="664" y="1374"/>
                    <a:pt x="684" y="1344"/>
                  </a:cubicBezTo>
                  <a:cubicBezTo>
                    <a:pt x="703" y="1313"/>
                    <a:pt x="720" y="1322"/>
                    <a:pt x="733" y="1313"/>
                  </a:cubicBezTo>
                  <a:cubicBezTo>
                    <a:pt x="746" y="1305"/>
                    <a:pt x="736" y="1244"/>
                    <a:pt x="792" y="1241"/>
                  </a:cubicBezTo>
                  <a:cubicBezTo>
                    <a:pt x="847" y="1238"/>
                    <a:pt x="887" y="1252"/>
                    <a:pt x="906" y="1219"/>
                  </a:cubicBezTo>
                  <a:cubicBezTo>
                    <a:pt x="926" y="1185"/>
                    <a:pt x="952" y="1180"/>
                    <a:pt x="962" y="1152"/>
                  </a:cubicBezTo>
                  <a:cubicBezTo>
                    <a:pt x="968" y="1135"/>
                    <a:pt x="976" y="1125"/>
                    <a:pt x="985" y="1110"/>
                  </a:cubicBezTo>
                  <a:cubicBezTo>
                    <a:pt x="953" y="1082"/>
                    <a:pt x="922" y="1049"/>
                    <a:pt x="924" y="1018"/>
                  </a:cubicBezTo>
                  <a:cubicBezTo>
                    <a:pt x="913" y="1022"/>
                    <a:pt x="902" y="1028"/>
                    <a:pt x="897" y="1035"/>
                  </a:cubicBezTo>
                  <a:cubicBezTo>
                    <a:pt x="883" y="1052"/>
                    <a:pt x="874" y="1066"/>
                    <a:pt x="841" y="1049"/>
                  </a:cubicBezTo>
                  <a:cubicBezTo>
                    <a:pt x="808" y="1032"/>
                    <a:pt x="802" y="999"/>
                    <a:pt x="782" y="1024"/>
                  </a:cubicBezTo>
                  <a:cubicBezTo>
                    <a:pt x="762" y="1049"/>
                    <a:pt x="746" y="1044"/>
                    <a:pt x="723" y="1021"/>
                  </a:cubicBezTo>
                  <a:cubicBezTo>
                    <a:pt x="700" y="999"/>
                    <a:pt x="690" y="969"/>
                    <a:pt x="707" y="957"/>
                  </a:cubicBezTo>
                  <a:cubicBezTo>
                    <a:pt x="723" y="946"/>
                    <a:pt x="736" y="924"/>
                    <a:pt x="723" y="907"/>
                  </a:cubicBezTo>
                  <a:cubicBezTo>
                    <a:pt x="710" y="891"/>
                    <a:pt x="710" y="866"/>
                    <a:pt x="710" y="843"/>
                  </a:cubicBezTo>
                  <a:cubicBezTo>
                    <a:pt x="710" y="821"/>
                    <a:pt x="707" y="799"/>
                    <a:pt x="680" y="805"/>
                  </a:cubicBezTo>
                  <a:cubicBezTo>
                    <a:pt x="654" y="810"/>
                    <a:pt x="631" y="818"/>
                    <a:pt x="631" y="838"/>
                  </a:cubicBezTo>
                  <a:cubicBezTo>
                    <a:pt x="631" y="857"/>
                    <a:pt x="621" y="877"/>
                    <a:pt x="602" y="860"/>
                  </a:cubicBezTo>
                  <a:cubicBezTo>
                    <a:pt x="582" y="843"/>
                    <a:pt x="572" y="835"/>
                    <a:pt x="536" y="846"/>
                  </a:cubicBezTo>
                  <a:cubicBezTo>
                    <a:pt x="500" y="857"/>
                    <a:pt x="467" y="863"/>
                    <a:pt x="444" y="843"/>
                  </a:cubicBezTo>
                  <a:cubicBezTo>
                    <a:pt x="422" y="824"/>
                    <a:pt x="395" y="807"/>
                    <a:pt x="395" y="782"/>
                  </a:cubicBezTo>
                  <a:cubicBezTo>
                    <a:pt x="395" y="757"/>
                    <a:pt x="389" y="735"/>
                    <a:pt x="412" y="721"/>
                  </a:cubicBezTo>
                  <a:cubicBezTo>
                    <a:pt x="435" y="707"/>
                    <a:pt x="438" y="696"/>
                    <a:pt x="458" y="693"/>
                  </a:cubicBezTo>
                  <a:cubicBezTo>
                    <a:pt x="477" y="691"/>
                    <a:pt x="494" y="677"/>
                    <a:pt x="484" y="663"/>
                  </a:cubicBezTo>
                  <a:cubicBezTo>
                    <a:pt x="474" y="649"/>
                    <a:pt x="451" y="604"/>
                    <a:pt x="481" y="585"/>
                  </a:cubicBezTo>
                  <a:cubicBezTo>
                    <a:pt x="510" y="565"/>
                    <a:pt x="543" y="571"/>
                    <a:pt x="546" y="540"/>
                  </a:cubicBezTo>
                  <a:cubicBezTo>
                    <a:pt x="549" y="510"/>
                    <a:pt x="543" y="507"/>
                    <a:pt x="572" y="485"/>
                  </a:cubicBezTo>
                  <a:cubicBezTo>
                    <a:pt x="602" y="463"/>
                    <a:pt x="608" y="460"/>
                    <a:pt x="634" y="482"/>
                  </a:cubicBezTo>
                  <a:cubicBezTo>
                    <a:pt x="661" y="504"/>
                    <a:pt x="693" y="538"/>
                    <a:pt x="733" y="532"/>
                  </a:cubicBezTo>
                  <a:cubicBezTo>
                    <a:pt x="772" y="527"/>
                    <a:pt x="831" y="527"/>
                    <a:pt x="798" y="552"/>
                  </a:cubicBezTo>
                  <a:cubicBezTo>
                    <a:pt x="766" y="577"/>
                    <a:pt x="762" y="604"/>
                    <a:pt x="779" y="616"/>
                  </a:cubicBezTo>
                  <a:cubicBezTo>
                    <a:pt x="795" y="627"/>
                    <a:pt x="802" y="646"/>
                    <a:pt x="838" y="649"/>
                  </a:cubicBezTo>
                  <a:cubicBezTo>
                    <a:pt x="874" y="652"/>
                    <a:pt x="893" y="668"/>
                    <a:pt x="870" y="693"/>
                  </a:cubicBezTo>
                  <a:cubicBezTo>
                    <a:pt x="847" y="718"/>
                    <a:pt x="854" y="743"/>
                    <a:pt x="867" y="757"/>
                  </a:cubicBezTo>
                  <a:cubicBezTo>
                    <a:pt x="880" y="771"/>
                    <a:pt x="923" y="788"/>
                    <a:pt x="933" y="805"/>
                  </a:cubicBezTo>
                  <a:cubicBezTo>
                    <a:pt x="942" y="821"/>
                    <a:pt x="949" y="818"/>
                    <a:pt x="962" y="824"/>
                  </a:cubicBezTo>
                  <a:cubicBezTo>
                    <a:pt x="975" y="830"/>
                    <a:pt x="982" y="852"/>
                    <a:pt x="982" y="866"/>
                  </a:cubicBezTo>
                  <a:cubicBezTo>
                    <a:pt x="982" y="876"/>
                    <a:pt x="990" y="881"/>
                    <a:pt x="996" y="895"/>
                  </a:cubicBezTo>
                  <a:cubicBezTo>
                    <a:pt x="1007" y="897"/>
                    <a:pt x="1021" y="903"/>
                    <a:pt x="1035" y="908"/>
                  </a:cubicBezTo>
                  <a:cubicBezTo>
                    <a:pt x="1066" y="919"/>
                    <a:pt x="1079" y="886"/>
                    <a:pt x="1123" y="875"/>
                  </a:cubicBezTo>
                  <a:cubicBezTo>
                    <a:pt x="1166" y="864"/>
                    <a:pt x="1223" y="853"/>
                    <a:pt x="1232" y="823"/>
                  </a:cubicBezTo>
                  <a:cubicBezTo>
                    <a:pt x="1241" y="793"/>
                    <a:pt x="1241" y="693"/>
                    <a:pt x="1293" y="667"/>
                  </a:cubicBezTo>
                  <a:cubicBezTo>
                    <a:pt x="1311" y="659"/>
                    <a:pt x="1329" y="649"/>
                    <a:pt x="1348" y="636"/>
                  </a:cubicBezTo>
                  <a:cubicBezTo>
                    <a:pt x="1317" y="593"/>
                    <a:pt x="1259" y="533"/>
                    <a:pt x="1251" y="514"/>
                  </a:cubicBezTo>
                  <a:close/>
                </a:path>
              </a:pathLst>
            </a:custGeom>
            <a:grpFill/>
            <a:ln w="38100" cap="rnd" cmpd="sng">
              <a:solidFill>
                <a:schemeClr val="bg1"/>
              </a:solidFill>
              <a:prstDash val="solid"/>
              <a:round/>
              <a:headEnd/>
              <a:tailEnd/>
            </a:ln>
          </p:spPr>
          <p:txBody>
            <a:bodyPr/>
            <a:lstStyle/>
            <a:p>
              <a:pPr defTabSz="914217">
                <a:defRPr/>
              </a:pPr>
              <a:endParaRPr lang="en-US" sz="900" dirty="0">
                <a:latin typeface="+mj-lt"/>
              </a:endParaRPr>
            </a:p>
          </p:txBody>
        </p:sp>
        <p:sp>
          <p:nvSpPr>
            <p:cNvPr id="204" name="Freeform 33"/>
            <p:cNvSpPr>
              <a:spLocks/>
            </p:cNvSpPr>
            <p:nvPr/>
          </p:nvSpPr>
          <p:spPr bwMode="auto">
            <a:xfrm>
              <a:off x="4183" y="1579"/>
              <a:ext cx="205" cy="193"/>
            </a:xfrm>
            <a:custGeom>
              <a:avLst/>
              <a:gdLst>
                <a:gd name="T0" fmla="*/ 347 w 442"/>
                <a:gd name="T1" fmla="*/ 322 h 417"/>
                <a:gd name="T2" fmla="*/ 399 w 442"/>
                <a:gd name="T3" fmla="*/ 286 h 417"/>
                <a:gd name="T4" fmla="*/ 393 w 442"/>
                <a:gd name="T5" fmla="*/ 219 h 417"/>
                <a:gd name="T6" fmla="*/ 424 w 442"/>
                <a:gd name="T7" fmla="*/ 183 h 417"/>
                <a:gd name="T8" fmla="*/ 390 w 442"/>
                <a:gd name="T9" fmla="*/ 156 h 417"/>
                <a:gd name="T10" fmla="*/ 409 w 442"/>
                <a:gd name="T11" fmla="*/ 92 h 417"/>
                <a:gd name="T12" fmla="*/ 344 w 442"/>
                <a:gd name="T13" fmla="*/ 72 h 417"/>
                <a:gd name="T14" fmla="*/ 245 w 442"/>
                <a:gd name="T15" fmla="*/ 22 h 417"/>
                <a:gd name="T16" fmla="*/ 183 w 442"/>
                <a:gd name="T17" fmla="*/ 25 h 417"/>
                <a:gd name="T18" fmla="*/ 157 w 442"/>
                <a:gd name="T19" fmla="*/ 80 h 417"/>
                <a:gd name="T20" fmla="*/ 92 w 442"/>
                <a:gd name="T21" fmla="*/ 125 h 417"/>
                <a:gd name="T22" fmla="*/ 95 w 442"/>
                <a:gd name="T23" fmla="*/ 203 h 417"/>
                <a:gd name="T24" fmla="*/ 69 w 442"/>
                <a:gd name="T25" fmla="*/ 233 h 417"/>
                <a:gd name="T26" fmla="*/ 23 w 442"/>
                <a:gd name="T27" fmla="*/ 261 h 417"/>
                <a:gd name="T28" fmla="*/ 6 w 442"/>
                <a:gd name="T29" fmla="*/ 322 h 417"/>
                <a:gd name="T30" fmla="*/ 55 w 442"/>
                <a:gd name="T31" fmla="*/ 383 h 417"/>
                <a:gd name="T32" fmla="*/ 147 w 442"/>
                <a:gd name="T33" fmla="*/ 386 h 417"/>
                <a:gd name="T34" fmla="*/ 213 w 442"/>
                <a:gd name="T35" fmla="*/ 400 h 417"/>
                <a:gd name="T36" fmla="*/ 242 w 442"/>
                <a:gd name="T37" fmla="*/ 378 h 417"/>
                <a:gd name="T38" fmla="*/ 291 w 442"/>
                <a:gd name="T39" fmla="*/ 345 h 417"/>
                <a:gd name="T40" fmla="*/ 306 w 442"/>
                <a:gd name="T41" fmla="*/ 345 h 417"/>
                <a:gd name="T42" fmla="*/ 347 w 442"/>
                <a:gd name="T43" fmla="*/ 322 h 4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42" h="417">
                  <a:moveTo>
                    <a:pt x="347" y="322"/>
                  </a:moveTo>
                  <a:cubicBezTo>
                    <a:pt x="383" y="325"/>
                    <a:pt x="406" y="311"/>
                    <a:pt x="399" y="286"/>
                  </a:cubicBezTo>
                  <a:cubicBezTo>
                    <a:pt x="393" y="261"/>
                    <a:pt x="367" y="247"/>
                    <a:pt x="393" y="219"/>
                  </a:cubicBezTo>
                  <a:cubicBezTo>
                    <a:pt x="408" y="204"/>
                    <a:pt x="416" y="194"/>
                    <a:pt x="424" y="183"/>
                  </a:cubicBezTo>
                  <a:cubicBezTo>
                    <a:pt x="408" y="176"/>
                    <a:pt x="401" y="163"/>
                    <a:pt x="390" y="156"/>
                  </a:cubicBezTo>
                  <a:cubicBezTo>
                    <a:pt x="373" y="144"/>
                    <a:pt x="377" y="117"/>
                    <a:pt x="409" y="92"/>
                  </a:cubicBezTo>
                  <a:cubicBezTo>
                    <a:pt x="442" y="67"/>
                    <a:pt x="383" y="67"/>
                    <a:pt x="344" y="72"/>
                  </a:cubicBezTo>
                  <a:cubicBezTo>
                    <a:pt x="304" y="78"/>
                    <a:pt x="272" y="44"/>
                    <a:pt x="245" y="22"/>
                  </a:cubicBezTo>
                  <a:cubicBezTo>
                    <a:pt x="219" y="0"/>
                    <a:pt x="213" y="3"/>
                    <a:pt x="183" y="25"/>
                  </a:cubicBezTo>
                  <a:cubicBezTo>
                    <a:pt x="154" y="47"/>
                    <a:pt x="160" y="50"/>
                    <a:pt x="157" y="80"/>
                  </a:cubicBezTo>
                  <a:cubicBezTo>
                    <a:pt x="154" y="111"/>
                    <a:pt x="121" y="105"/>
                    <a:pt x="92" y="125"/>
                  </a:cubicBezTo>
                  <a:cubicBezTo>
                    <a:pt x="62" y="144"/>
                    <a:pt x="85" y="189"/>
                    <a:pt x="95" y="203"/>
                  </a:cubicBezTo>
                  <a:cubicBezTo>
                    <a:pt x="105" y="217"/>
                    <a:pt x="88" y="231"/>
                    <a:pt x="69" y="233"/>
                  </a:cubicBezTo>
                  <a:cubicBezTo>
                    <a:pt x="49" y="236"/>
                    <a:pt x="46" y="247"/>
                    <a:pt x="23" y="261"/>
                  </a:cubicBezTo>
                  <a:cubicBezTo>
                    <a:pt x="0" y="275"/>
                    <a:pt x="6" y="297"/>
                    <a:pt x="6" y="322"/>
                  </a:cubicBezTo>
                  <a:cubicBezTo>
                    <a:pt x="6" y="347"/>
                    <a:pt x="33" y="364"/>
                    <a:pt x="55" y="383"/>
                  </a:cubicBezTo>
                  <a:cubicBezTo>
                    <a:pt x="78" y="403"/>
                    <a:pt x="111" y="397"/>
                    <a:pt x="147" y="386"/>
                  </a:cubicBezTo>
                  <a:cubicBezTo>
                    <a:pt x="183" y="375"/>
                    <a:pt x="193" y="383"/>
                    <a:pt x="213" y="400"/>
                  </a:cubicBezTo>
                  <a:cubicBezTo>
                    <a:pt x="232" y="417"/>
                    <a:pt x="242" y="397"/>
                    <a:pt x="242" y="378"/>
                  </a:cubicBezTo>
                  <a:cubicBezTo>
                    <a:pt x="242" y="358"/>
                    <a:pt x="265" y="350"/>
                    <a:pt x="291" y="345"/>
                  </a:cubicBezTo>
                  <a:cubicBezTo>
                    <a:pt x="297" y="343"/>
                    <a:pt x="302" y="344"/>
                    <a:pt x="306" y="345"/>
                  </a:cubicBezTo>
                  <a:cubicBezTo>
                    <a:pt x="318" y="332"/>
                    <a:pt x="333" y="321"/>
                    <a:pt x="347" y="322"/>
                  </a:cubicBezTo>
                  <a:close/>
                </a:path>
              </a:pathLst>
            </a:custGeom>
            <a:grpFill/>
            <a:ln w="38100" cap="rnd" cmpd="sng">
              <a:solidFill>
                <a:schemeClr val="bg1"/>
              </a:solidFill>
              <a:prstDash val="solid"/>
              <a:round/>
              <a:headEnd/>
              <a:tailEnd/>
            </a:ln>
          </p:spPr>
          <p:txBody>
            <a:bodyPr/>
            <a:lstStyle/>
            <a:p>
              <a:pPr defTabSz="914217">
                <a:defRPr/>
              </a:pPr>
              <a:endParaRPr lang="en-US" sz="900" dirty="0">
                <a:latin typeface="+mj-lt"/>
              </a:endParaRPr>
            </a:p>
          </p:txBody>
        </p:sp>
        <p:sp>
          <p:nvSpPr>
            <p:cNvPr id="205" name="Freeform 34"/>
            <p:cNvSpPr>
              <a:spLocks/>
            </p:cNvSpPr>
            <p:nvPr/>
          </p:nvSpPr>
          <p:spPr bwMode="auto">
            <a:xfrm>
              <a:off x="4323" y="1664"/>
              <a:ext cx="141" cy="196"/>
            </a:xfrm>
            <a:custGeom>
              <a:avLst/>
              <a:gdLst>
                <a:gd name="T0" fmla="*/ 292 w 306"/>
                <a:gd name="T1" fmla="*/ 223 h 423"/>
                <a:gd name="T2" fmla="*/ 272 w 306"/>
                <a:gd name="T3" fmla="*/ 181 h 423"/>
                <a:gd name="T4" fmla="*/ 243 w 306"/>
                <a:gd name="T5" fmla="*/ 162 h 423"/>
                <a:gd name="T6" fmla="*/ 177 w 306"/>
                <a:gd name="T7" fmla="*/ 114 h 423"/>
                <a:gd name="T8" fmla="*/ 180 w 306"/>
                <a:gd name="T9" fmla="*/ 50 h 423"/>
                <a:gd name="T10" fmla="*/ 148 w 306"/>
                <a:gd name="T11" fmla="*/ 6 h 423"/>
                <a:gd name="T12" fmla="*/ 123 w 306"/>
                <a:gd name="T13" fmla="*/ 0 h 423"/>
                <a:gd name="T14" fmla="*/ 92 w 306"/>
                <a:gd name="T15" fmla="*/ 36 h 423"/>
                <a:gd name="T16" fmla="*/ 98 w 306"/>
                <a:gd name="T17" fmla="*/ 103 h 423"/>
                <a:gd name="T18" fmla="*/ 46 w 306"/>
                <a:gd name="T19" fmla="*/ 139 h 423"/>
                <a:gd name="T20" fmla="*/ 5 w 306"/>
                <a:gd name="T21" fmla="*/ 162 h 423"/>
                <a:gd name="T22" fmla="*/ 20 w 306"/>
                <a:gd name="T23" fmla="*/ 200 h 423"/>
                <a:gd name="T24" fmla="*/ 33 w 306"/>
                <a:gd name="T25" fmla="*/ 264 h 423"/>
                <a:gd name="T26" fmla="*/ 17 w 306"/>
                <a:gd name="T27" fmla="*/ 314 h 423"/>
                <a:gd name="T28" fmla="*/ 33 w 306"/>
                <a:gd name="T29" fmla="*/ 378 h 423"/>
                <a:gd name="T30" fmla="*/ 92 w 306"/>
                <a:gd name="T31" fmla="*/ 381 h 423"/>
                <a:gd name="T32" fmla="*/ 151 w 306"/>
                <a:gd name="T33" fmla="*/ 406 h 423"/>
                <a:gd name="T34" fmla="*/ 207 w 306"/>
                <a:gd name="T35" fmla="*/ 392 h 423"/>
                <a:gd name="T36" fmla="*/ 234 w 306"/>
                <a:gd name="T37" fmla="*/ 375 h 423"/>
                <a:gd name="T38" fmla="*/ 236 w 306"/>
                <a:gd name="T39" fmla="*/ 362 h 423"/>
                <a:gd name="T40" fmla="*/ 280 w 306"/>
                <a:gd name="T41" fmla="*/ 269 h 423"/>
                <a:gd name="T42" fmla="*/ 306 w 306"/>
                <a:gd name="T43" fmla="*/ 252 h 423"/>
                <a:gd name="T44" fmla="*/ 292 w 306"/>
                <a:gd name="T45" fmla="*/ 223 h 4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06" h="423">
                  <a:moveTo>
                    <a:pt x="292" y="223"/>
                  </a:moveTo>
                  <a:cubicBezTo>
                    <a:pt x="292" y="209"/>
                    <a:pt x="285" y="187"/>
                    <a:pt x="272" y="181"/>
                  </a:cubicBezTo>
                  <a:cubicBezTo>
                    <a:pt x="259" y="175"/>
                    <a:pt x="252" y="178"/>
                    <a:pt x="243" y="162"/>
                  </a:cubicBezTo>
                  <a:cubicBezTo>
                    <a:pt x="233" y="145"/>
                    <a:pt x="190" y="128"/>
                    <a:pt x="177" y="114"/>
                  </a:cubicBezTo>
                  <a:cubicBezTo>
                    <a:pt x="164" y="100"/>
                    <a:pt x="157" y="75"/>
                    <a:pt x="180" y="50"/>
                  </a:cubicBezTo>
                  <a:cubicBezTo>
                    <a:pt x="203" y="25"/>
                    <a:pt x="184" y="9"/>
                    <a:pt x="148" y="6"/>
                  </a:cubicBezTo>
                  <a:cubicBezTo>
                    <a:pt x="137" y="5"/>
                    <a:pt x="130" y="3"/>
                    <a:pt x="123" y="0"/>
                  </a:cubicBezTo>
                  <a:cubicBezTo>
                    <a:pt x="115" y="11"/>
                    <a:pt x="107" y="21"/>
                    <a:pt x="92" y="36"/>
                  </a:cubicBezTo>
                  <a:cubicBezTo>
                    <a:pt x="66" y="64"/>
                    <a:pt x="92" y="78"/>
                    <a:pt x="98" y="103"/>
                  </a:cubicBezTo>
                  <a:cubicBezTo>
                    <a:pt x="105" y="128"/>
                    <a:pt x="82" y="142"/>
                    <a:pt x="46" y="139"/>
                  </a:cubicBezTo>
                  <a:cubicBezTo>
                    <a:pt x="32" y="138"/>
                    <a:pt x="17" y="149"/>
                    <a:pt x="5" y="162"/>
                  </a:cubicBezTo>
                  <a:cubicBezTo>
                    <a:pt x="18" y="166"/>
                    <a:pt x="20" y="183"/>
                    <a:pt x="20" y="200"/>
                  </a:cubicBezTo>
                  <a:cubicBezTo>
                    <a:pt x="20" y="223"/>
                    <a:pt x="20" y="248"/>
                    <a:pt x="33" y="264"/>
                  </a:cubicBezTo>
                  <a:cubicBezTo>
                    <a:pt x="46" y="281"/>
                    <a:pt x="33" y="303"/>
                    <a:pt x="17" y="314"/>
                  </a:cubicBezTo>
                  <a:cubicBezTo>
                    <a:pt x="0" y="326"/>
                    <a:pt x="10" y="356"/>
                    <a:pt x="33" y="378"/>
                  </a:cubicBezTo>
                  <a:cubicBezTo>
                    <a:pt x="56" y="401"/>
                    <a:pt x="72" y="406"/>
                    <a:pt x="92" y="381"/>
                  </a:cubicBezTo>
                  <a:cubicBezTo>
                    <a:pt x="112" y="356"/>
                    <a:pt x="118" y="389"/>
                    <a:pt x="151" y="406"/>
                  </a:cubicBezTo>
                  <a:cubicBezTo>
                    <a:pt x="184" y="423"/>
                    <a:pt x="193" y="409"/>
                    <a:pt x="207" y="392"/>
                  </a:cubicBezTo>
                  <a:cubicBezTo>
                    <a:pt x="212" y="385"/>
                    <a:pt x="223" y="379"/>
                    <a:pt x="234" y="375"/>
                  </a:cubicBezTo>
                  <a:cubicBezTo>
                    <a:pt x="234" y="370"/>
                    <a:pt x="235" y="366"/>
                    <a:pt x="236" y="362"/>
                  </a:cubicBezTo>
                  <a:cubicBezTo>
                    <a:pt x="249" y="325"/>
                    <a:pt x="271" y="299"/>
                    <a:pt x="280" y="269"/>
                  </a:cubicBezTo>
                  <a:cubicBezTo>
                    <a:pt x="284" y="253"/>
                    <a:pt x="294" y="250"/>
                    <a:pt x="306" y="252"/>
                  </a:cubicBezTo>
                  <a:cubicBezTo>
                    <a:pt x="300" y="238"/>
                    <a:pt x="292" y="233"/>
                    <a:pt x="292" y="223"/>
                  </a:cubicBezTo>
                  <a:close/>
                </a:path>
              </a:pathLst>
            </a:custGeom>
            <a:grpFill/>
            <a:ln w="38100" cap="rnd" cmpd="sng">
              <a:solidFill>
                <a:schemeClr val="bg1"/>
              </a:solidFill>
              <a:prstDash val="solid"/>
              <a:round/>
              <a:headEnd/>
              <a:tailEnd/>
            </a:ln>
          </p:spPr>
          <p:txBody>
            <a:bodyPr/>
            <a:lstStyle/>
            <a:p>
              <a:pPr defTabSz="914217">
                <a:defRPr/>
              </a:pPr>
              <a:endParaRPr lang="en-US" sz="900" dirty="0">
                <a:latin typeface="+mj-lt"/>
              </a:endParaRPr>
            </a:p>
          </p:txBody>
        </p:sp>
        <p:sp>
          <p:nvSpPr>
            <p:cNvPr id="206" name="Freeform 35"/>
            <p:cNvSpPr>
              <a:spLocks/>
            </p:cNvSpPr>
            <p:nvPr/>
          </p:nvSpPr>
          <p:spPr bwMode="auto">
            <a:xfrm>
              <a:off x="5023" y="3295"/>
              <a:ext cx="201" cy="412"/>
            </a:xfrm>
            <a:custGeom>
              <a:avLst/>
              <a:gdLst>
                <a:gd name="T0" fmla="*/ 172 w 434"/>
                <a:gd name="T1" fmla="*/ 136 h 890"/>
                <a:gd name="T2" fmla="*/ 137 w 434"/>
                <a:gd name="T3" fmla="*/ 212 h 890"/>
                <a:gd name="T4" fmla="*/ 102 w 434"/>
                <a:gd name="T5" fmla="*/ 249 h 890"/>
                <a:gd name="T6" fmla="*/ 78 w 434"/>
                <a:gd name="T7" fmla="*/ 336 h 890"/>
                <a:gd name="T8" fmla="*/ 50 w 434"/>
                <a:gd name="T9" fmla="*/ 406 h 890"/>
                <a:gd name="T10" fmla="*/ 43 w 434"/>
                <a:gd name="T11" fmla="*/ 445 h 890"/>
                <a:gd name="T12" fmla="*/ 13 w 434"/>
                <a:gd name="T13" fmla="*/ 506 h 890"/>
                <a:gd name="T14" fmla="*/ 32 w 434"/>
                <a:gd name="T15" fmla="*/ 545 h 890"/>
                <a:gd name="T16" fmla="*/ 28 w 434"/>
                <a:gd name="T17" fmla="*/ 625 h 890"/>
                <a:gd name="T18" fmla="*/ 72 w 434"/>
                <a:gd name="T19" fmla="*/ 668 h 890"/>
                <a:gd name="T20" fmla="*/ 111 w 434"/>
                <a:gd name="T21" fmla="*/ 734 h 890"/>
                <a:gd name="T22" fmla="*/ 185 w 434"/>
                <a:gd name="T23" fmla="*/ 773 h 890"/>
                <a:gd name="T24" fmla="*/ 244 w 434"/>
                <a:gd name="T25" fmla="*/ 834 h 890"/>
                <a:gd name="T26" fmla="*/ 284 w 434"/>
                <a:gd name="T27" fmla="*/ 888 h 890"/>
                <a:gd name="T28" fmla="*/ 312 w 434"/>
                <a:gd name="T29" fmla="*/ 855 h 890"/>
                <a:gd name="T30" fmla="*/ 301 w 434"/>
                <a:gd name="T31" fmla="*/ 788 h 890"/>
                <a:gd name="T32" fmla="*/ 318 w 434"/>
                <a:gd name="T33" fmla="*/ 705 h 890"/>
                <a:gd name="T34" fmla="*/ 364 w 434"/>
                <a:gd name="T35" fmla="*/ 619 h 890"/>
                <a:gd name="T36" fmla="*/ 377 w 434"/>
                <a:gd name="T37" fmla="*/ 580 h 890"/>
                <a:gd name="T38" fmla="*/ 388 w 434"/>
                <a:gd name="T39" fmla="*/ 492 h 890"/>
                <a:gd name="T40" fmla="*/ 401 w 434"/>
                <a:gd name="T41" fmla="*/ 438 h 890"/>
                <a:gd name="T42" fmla="*/ 397 w 434"/>
                <a:gd name="T43" fmla="*/ 386 h 890"/>
                <a:gd name="T44" fmla="*/ 419 w 434"/>
                <a:gd name="T45" fmla="*/ 336 h 890"/>
                <a:gd name="T46" fmla="*/ 404 w 434"/>
                <a:gd name="T47" fmla="*/ 278 h 890"/>
                <a:gd name="T48" fmla="*/ 432 w 434"/>
                <a:gd name="T49" fmla="*/ 206 h 890"/>
                <a:gd name="T50" fmla="*/ 406 w 434"/>
                <a:gd name="T51" fmla="*/ 115 h 890"/>
                <a:gd name="T52" fmla="*/ 406 w 434"/>
                <a:gd name="T53" fmla="*/ 45 h 890"/>
                <a:gd name="T54" fmla="*/ 329 w 434"/>
                <a:gd name="T55" fmla="*/ 30 h 890"/>
                <a:gd name="T56" fmla="*/ 294 w 434"/>
                <a:gd name="T57" fmla="*/ 15 h 890"/>
                <a:gd name="T58" fmla="*/ 238 w 434"/>
                <a:gd name="T59" fmla="*/ 62 h 890"/>
                <a:gd name="T60" fmla="*/ 183 w 434"/>
                <a:gd name="T61" fmla="*/ 93 h 890"/>
                <a:gd name="T62" fmla="*/ 172 w 434"/>
                <a:gd name="T63" fmla="*/ 136 h 8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4" h="890">
                  <a:moveTo>
                    <a:pt x="172" y="136"/>
                  </a:moveTo>
                  <a:cubicBezTo>
                    <a:pt x="172" y="136"/>
                    <a:pt x="166" y="208"/>
                    <a:pt x="137" y="212"/>
                  </a:cubicBezTo>
                  <a:cubicBezTo>
                    <a:pt x="109" y="215"/>
                    <a:pt x="111" y="225"/>
                    <a:pt x="102" y="249"/>
                  </a:cubicBezTo>
                  <a:cubicBezTo>
                    <a:pt x="93" y="273"/>
                    <a:pt x="93" y="317"/>
                    <a:pt x="78" y="336"/>
                  </a:cubicBezTo>
                  <a:cubicBezTo>
                    <a:pt x="63" y="354"/>
                    <a:pt x="48" y="391"/>
                    <a:pt x="50" y="406"/>
                  </a:cubicBezTo>
                  <a:cubicBezTo>
                    <a:pt x="52" y="421"/>
                    <a:pt x="56" y="434"/>
                    <a:pt x="43" y="445"/>
                  </a:cubicBezTo>
                  <a:cubicBezTo>
                    <a:pt x="30" y="456"/>
                    <a:pt x="8" y="484"/>
                    <a:pt x="13" y="506"/>
                  </a:cubicBezTo>
                  <a:cubicBezTo>
                    <a:pt x="17" y="529"/>
                    <a:pt x="32" y="516"/>
                    <a:pt x="32" y="545"/>
                  </a:cubicBezTo>
                  <a:cubicBezTo>
                    <a:pt x="32" y="575"/>
                    <a:pt x="0" y="595"/>
                    <a:pt x="28" y="625"/>
                  </a:cubicBezTo>
                  <a:cubicBezTo>
                    <a:pt x="56" y="655"/>
                    <a:pt x="67" y="649"/>
                    <a:pt x="72" y="668"/>
                  </a:cubicBezTo>
                  <a:cubicBezTo>
                    <a:pt x="76" y="686"/>
                    <a:pt x="83" y="710"/>
                    <a:pt x="111" y="734"/>
                  </a:cubicBezTo>
                  <a:cubicBezTo>
                    <a:pt x="139" y="758"/>
                    <a:pt x="166" y="747"/>
                    <a:pt x="185" y="773"/>
                  </a:cubicBezTo>
                  <a:cubicBezTo>
                    <a:pt x="205" y="799"/>
                    <a:pt x="240" y="808"/>
                    <a:pt x="244" y="834"/>
                  </a:cubicBezTo>
                  <a:cubicBezTo>
                    <a:pt x="249" y="860"/>
                    <a:pt x="266" y="886"/>
                    <a:pt x="284" y="888"/>
                  </a:cubicBezTo>
                  <a:cubicBezTo>
                    <a:pt x="301" y="890"/>
                    <a:pt x="325" y="881"/>
                    <a:pt x="312" y="855"/>
                  </a:cubicBezTo>
                  <a:cubicBezTo>
                    <a:pt x="299" y="829"/>
                    <a:pt x="308" y="816"/>
                    <a:pt x="301" y="788"/>
                  </a:cubicBezTo>
                  <a:cubicBezTo>
                    <a:pt x="294" y="760"/>
                    <a:pt x="294" y="727"/>
                    <a:pt x="318" y="705"/>
                  </a:cubicBezTo>
                  <a:cubicBezTo>
                    <a:pt x="342" y="682"/>
                    <a:pt x="362" y="645"/>
                    <a:pt x="364" y="619"/>
                  </a:cubicBezTo>
                  <a:cubicBezTo>
                    <a:pt x="366" y="593"/>
                    <a:pt x="358" y="593"/>
                    <a:pt x="377" y="580"/>
                  </a:cubicBezTo>
                  <a:cubicBezTo>
                    <a:pt x="397" y="568"/>
                    <a:pt x="371" y="512"/>
                    <a:pt x="388" y="492"/>
                  </a:cubicBezTo>
                  <a:cubicBezTo>
                    <a:pt x="406" y="471"/>
                    <a:pt x="415" y="451"/>
                    <a:pt x="401" y="438"/>
                  </a:cubicBezTo>
                  <a:cubicBezTo>
                    <a:pt x="388" y="425"/>
                    <a:pt x="380" y="395"/>
                    <a:pt x="397" y="386"/>
                  </a:cubicBezTo>
                  <a:cubicBezTo>
                    <a:pt x="415" y="377"/>
                    <a:pt x="432" y="356"/>
                    <a:pt x="419" y="336"/>
                  </a:cubicBezTo>
                  <a:cubicBezTo>
                    <a:pt x="406" y="315"/>
                    <a:pt x="397" y="306"/>
                    <a:pt x="404" y="278"/>
                  </a:cubicBezTo>
                  <a:cubicBezTo>
                    <a:pt x="410" y="251"/>
                    <a:pt x="430" y="239"/>
                    <a:pt x="432" y="206"/>
                  </a:cubicBezTo>
                  <a:cubicBezTo>
                    <a:pt x="434" y="173"/>
                    <a:pt x="401" y="149"/>
                    <a:pt x="406" y="115"/>
                  </a:cubicBezTo>
                  <a:cubicBezTo>
                    <a:pt x="410" y="82"/>
                    <a:pt x="423" y="58"/>
                    <a:pt x="406" y="45"/>
                  </a:cubicBezTo>
                  <a:cubicBezTo>
                    <a:pt x="388" y="32"/>
                    <a:pt x="340" y="41"/>
                    <a:pt x="329" y="30"/>
                  </a:cubicBezTo>
                  <a:cubicBezTo>
                    <a:pt x="318" y="19"/>
                    <a:pt x="312" y="0"/>
                    <a:pt x="294" y="15"/>
                  </a:cubicBezTo>
                  <a:cubicBezTo>
                    <a:pt x="277" y="30"/>
                    <a:pt x="259" y="56"/>
                    <a:pt x="238" y="62"/>
                  </a:cubicBezTo>
                  <a:cubicBezTo>
                    <a:pt x="216" y="67"/>
                    <a:pt x="198" y="78"/>
                    <a:pt x="183" y="93"/>
                  </a:cubicBezTo>
                  <a:cubicBezTo>
                    <a:pt x="168" y="108"/>
                    <a:pt x="172" y="113"/>
                    <a:pt x="172" y="136"/>
                  </a:cubicBezTo>
                  <a:close/>
                </a:path>
              </a:pathLst>
            </a:custGeom>
            <a:grpFill/>
            <a:ln w="38100" cap="rnd" cmpd="sng">
              <a:solidFill>
                <a:schemeClr val="bg1"/>
              </a:solidFill>
              <a:prstDash val="solid"/>
              <a:round/>
              <a:headEnd/>
              <a:tailEnd/>
            </a:ln>
          </p:spPr>
          <p:txBody>
            <a:bodyPr/>
            <a:lstStyle/>
            <a:p>
              <a:pPr defTabSz="914217">
                <a:defRPr/>
              </a:pPr>
              <a:endParaRPr lang="en-US" sz="900" dirty="0">
                <a:latin typeface="+mj-lt"/>
              </a:endParaRPr>
            </a:p>
          </p:txBody>
        </p:sp>
        <p:sp>
          <p:nvSpPr>
            <p:cNvPr id="207" name="Freeform 36"/>
            <p:cNvSpPr>
              <a:spLocks/>
            </p:cNvSpPr>
            <p:nvPr/>
          </p:nvSpPr>
          <p:spPr bwMode="auto">
            <a:xfrm>
              <a:off x="5438" y="3349"/>
              <a:ext cx="38" cy="22"/>
            </a:xfrm>
            <a:custGeom>
              <a:avLst/>
              <a:gdLst>
                <a:gd name="T0" fmla="*/ 53 w 81"/>
                <a:gd name="T1" fmla="*/ 2 h 48"/>
                <a:gd name="T2" fmla="*/ 5 w 81"/>
                <a:gd name="T3" fmla="*/ 19 h 48"/>
                <a:gd name="T4" fmla="*/ 31 w 81"/>
                <a:gd name="T5" fmla="*/ 45 h 48"/>
                <a:gd name="T6" fmla="*/ 53 w 81"/>
                <a:gd name="T7" fmla="*/ 2 h 48"/>
              </a:gdLst>
              <a:ahLst/>
              <a:cxnLst>
                <a:cxn ang="0">
                  <a:pos x="T0" y="T1"/>
                </a:cxn>
                <a:cxn ang="0">
                  <a:pos x="T2" y="T3"/>
                </a:cxn>
                <a:cxn ang="0">
                  <a:pos x="T4" y="T5"/>
                </a:cxn>
                <a:cxn ang="0">
                  <a:pos x="T6" y="T7"/>
                </a:cxn>
              </a:cxnLst>
              <a:rect l="0" t="0" r="r" b="b"/>
              <a:pathLst>
                <a:path w="81" h="48">
                  <a:moveTo>
                    <a:pt x="53" y="2"/>
                  </a:moveTo>
                  <a:cubicBezTo>
                    <a:pt x="53" y="2"/>
                    <a:pt x="0" y="0"/>
                    <a:pt x="5" y="19"/>
                  </a:cubicBezTo>
                  <a:cubicBezTo>
                    <a:pt x="9" y="37"/>
                    <a:pt x="5" y="41"/>
                    <a:pt x="31" y="45"/>
                  </a:cubicBezTo>
                  <a:cubicBezTo>
                    <a:pt x="57" y="48"/>
                    <a:pt x="81" y="15"/>
                    <a:pt x="53" y="2"/>
                  </a:cubicBezTo>
                  <a:close/>
                </a:path>
              </a:pathLst>
            </a:custGeom>
            <a:grpFill/>
            <a:ln w="38100" cap="rnd" cmpd="sng">
              <a:solidFill>
                <a:schemeClr val="bg1"/>
              </a:solidFill>
              <a:prstDash val="solid"/>
              <a:round/>
              <a:headEnd/>
              <a:tailEnd/>
            </a:ln>
          </p:spPr>
          <p:txBody>
            <a:bodyPr/>
            <a:lstStyle/>
            <a:p>
              <a:pPr defTabSz="914217">
                <a:defRPr/>
              </a:pPr>
              <a:endParaRPr lang="en-US" sz="900" dirty="0">
                <a:latin typeface="+mj-lt"/>
              </a:endParaRPr>
            </a:p>
          </p:txBody>
        </p:sp>
        <p:sp>
          <p:nvSpPr>
            <p:cNvPr id="208" name="Freeform 37"/>
            <p:cNvSpPr>
              <a:spLocks/>
            </p:cNvSpPr>
            <p:nvPr/>
          </p:nvSpPr>
          <p:spPr bwMode="auto">
            <a:xfrm>
              <a:off x="5489" y="3325"/>
              <a:ext cx="25" cy="32"/>
            </a:xfrm>
            <a:custGeom>
              <a:avLst/>
              <a:gdLst>
                <a:gd name="T0" fmla="*/ 33 w 55"/>
                <a:gd name="T1" fmla="*/ 0 h 69"/>
                <a:gd name="T2" fmla="*/ 3 w 55"/>
                <a:gd name="T3" fmla="*/ 34 h 69"/>
                <a:gd name="T4" fmla="*/ 35 w 55"/>
                <a:gd name="T5" fmla="*/ 50 h 69"/>
                <a:gd name="T6" fmla="*/ 33 w 55"/>
                <a:gd name="T7" fmla="*/ 0 h 69"/>
              </a:gdLst>
              <a:ahLst/>
              <a:cxnLst>
                <a:cxn ang="0">
                  <a:pos x="T0" y="T1"/>
                </a:cxn>
                <a:cxn ang="0">
                  <a:pos x="T2" y="T3"/>
                </a:cxn>
                <a:cxn ang="0">
                  <a:pos x="T4" y="T5"/>
                </a:cxn>
                <a:cxn ang="0">
                  <a:pos x="T6" y="T7"/>
                </a:cxn>
              </a:cxnLst>
              <a:rect l="0" t="0" r="r" b="b"/>
              <a:pathLst>
                <a:path w="55" h="69">
                  <a:moveTo>
                    <a:pt x="33" y="0"/>
                  </a:moveTo>
                  <a:cubicBezTo>
                    <a:pt x="33" y="0"/>
                    <a:pt x="0" y="15"/>
                    <a:pt x="3" y="34"/>
                  </a:cubicBezTo>
                  <a:cubicBezTo>
                    <a:pt x="5" y="52"/>
                    <a:pt x="31" y="69"/>
                    <a:pt x="35" y="50"/>
                  </a:cubicBezTo>
                  <a:cubicBezTo>
                    <a:pt x="40" y="32"/>
                    <a:pt x="55" y="4"/>
                    <a:pt x="33" y="0"/>
                  </a:cubicBezTo>
                  <a:close/>
                </a:path>
              </a:pathLst>
            </a:custGeom>
            <a:grpFill/>
            <a:ln w="38100" cap="rnd" cmpd="sng">
              <a:solidFill>
                <a:schemeClr val="bg1"/>
              </a:solidFill>
              <a:prstDash val="solid"/>
              <a:round/>
              <a:headEnd/>
              <a:tailEnd/>
            </a:ln>
          </p:spPr>
          <p:txBody>
            <a:bodyPr/>
            <a:lstStyle/>
            <a:p>
              <a:pPr defTabSz="914217">
                <a:defRPr/>
              </a:pPr>
              <a:endParaRPr lang="en-US" sz="900" dirty="0">
                <a:latin typeface="+mj-lt"/>
              </a:endParaRPr>
            </a:p>
          </p:txBody>
        </p:sp>
        <p:sp>
          <p:nvSpPr>
            <p:cNvPr id="209" name="Freeform 38"/>
            <p:cNvSpPr>
              <a:spLocks/>
            </p:cNvSpPr>
            <p:nvPr/>
          </p:nvSpPr>
          <p:spPr bwMode="auto">
            <a:xfrm>
              <a:off x="5605" y="3264"/>
              <a:ext cx="36" cy="26"/>
            </a:xfrm>
            <a:custGeom>
              <a:avLst/>
              <a:gdLst>
                <a:gd name="T0" fmla="*/ 45 w 78"/>
                <a:gd name="T1" fmla="*/ 9 h 55"/>
                <a:gd name="T2" fmla="*/ 2 w 78"/>
                <a:gd name="T3" fmla="*/ 11 h 55"/>
                <a:gd name="T4" fmla="*/ 19 w 78"/>
                <a:gd name="T5" fmla="*/ 40 h 55"/>
                <a:gd name="T6" fmla="*/ 50 w 78"/>
                <a:gd name="T7" fmla="*/ 44 h 55"/>
                <a:gd name="T8" fmla="*/ 45 w 78"/>
                <a:gd name="T9" fmla="*/ 9 h 55"/>
              </a:gdLst>
              <a:ahLst/>
              <a:cxnLst>
                <a:cxn ang="0">
                  <a:pos x="T0" y="T1"/>
                </a:cxn>
                <a:cxn ang="0">
                  <a:pos x="T2" y="T3"/>
                </a:cxn>
                <a:cxn ang="0">
                  <a:pos x="T4" y="T5"/>
                </a:cxn>
                <a:cxn ang="0">
                  <a:pos x="T6" y="T7"/>
                </a:cxn>
                <a:cxn ang="0">
                  <a:pos x="T8" y="T9"/>
                </a:cxn>
              </a:cxnLst>
              <a:rect l="0" t="0" r="r" b="b"/>
              <a:pathLst>
                <a:path w="78" h="55">
                  <a:moveTo>
                    <a:pt x="45" y="9"/>
                  </a:moveTo>
                  <a:cubicBezTo>
                    <a:pt x="45" y="9"/>
                    <a:pt x="0" y="0"/>
                    <a:pt x="2" y="11"/>
                  </a:cubicBezTo>
                  <a:cubicBezTo>
                    <a:pt x="4" y="22"/>
                    <a:pt x="15" y="28"/>
                    <a:pt x="19" y="40"/>
                  </a:cubicBezTo>
                  <a:cubicBezTo>
                    <a:pt x="24" y="53"/>
                    <a:pt x="43" y="55"/>
                    <a:pt x="50" y="44"/>
                  </a:cubicBezTo>
                  <a:cubicBezTo>
                    <a:pt x="56" y="33"/>
                    <a:pt x="78" y="9"/>
                    <a:pt x="45" y="9"/>
                  </a:cubicBezTo>
                  <a:close/>
                </a:path>
              </a:pathLst>
            </a:custGeom>
            <a:grpFill/>
            <a:ln w="38100" cap="rnd" cmpd="sng">
              <a:solidFill>
                <a:schemeClr val="bg1"/>
              </a:solidFill>
              <a:prstDash val="solid"/>
              <a:round/>
              <a:headEnd/>
              <a:tailEnd/>
            </a:ln>
          </p:spPr>
          <p:txBody>
            <a:bodyPr/>
            <a:lstStyle/>
            <a:p>
              <a:pPr defTabSz="914217">
                <a:defRPr/>
              </a:pPr>
              <a:endParaRPr lang="en-US" sz="900" dirty="0">
                <a:latin typeface="+mj-lt"/>
              </a:endParaRPr>
            </a:p>
          </p:txBody>
        </p:sp>
      </p:grpSp>
      <p:grpSp>
        <p:nvGrpSpPr>
          <p:cNvPr id="65538" name="Group 106"/>
          <p:cNvGrpSpPr>
            <a:grpSpLocks/>
          </p:cNvGrpSpPr>
          <p:nvPr/>
        </p:nvGrpSpPr>
        <p:grpSpPr bwMode="auto">
          <a:xfrm>
            <a:off x="6010275" y="1429544"/>
            <a:ext cx="848519" cy="2047875"/>
            <a:chOff x="6835098" y="3570242"/>
            <a:chExt cx="1696321" cy="4095280"/>
          </a:xfrm>
        </p:grpSpPr>
        <p:grpSp>
          <p:nvGrpSpPr>
            <p:cNvPr id="65583" name="Group 107"/>
            <p:cNvGrpSpPr>
              <a:grpSpLocks/>
            </p:cNvGrpSpPr>
            <p:nvPr/>
          </p:nvGrpSpPr>
          <p:grpSpPr bwMode="auto">
            <a:xfrm>
              <a:off x="6835098" y="3570242"/>
              <a:ext cx="1696321" cy="4095280"/>
              <a:chOff x="6812818" y="3859882"/>
              <a:chExt cx="1696321" cy="4095280"/>
            </a:xfrm>
          </p:grpSpPr>
          <p:grpSp>
            <p:nvGrpSpPr>
              <p:cNvPr id="65585" name="Group 109"/>
              <p:cNvGrpSpPr>
                <a:grpSpLocks/>
              </p:cNvGrpSpPr>
              <p:nvPr/>
            </p:nvGrpSpPr>
            <p:grpSpPr bwMode="auto">
              <a:xfrm>
                <a:off x="7434592" y="7532373"/>
                <a:ext cx="422661" cy="422789"/>
                <a:chOff x="7434592" y="7532373"/>
                <a:chExt cx="422661" cy="422789"/>
              </a:xfrm>
            </p:grpSpPr>
            <p:sp>
              <p:nvSpPr>
                <p:cNvPr id="65588" name="AutoShape 6"/>
                <p:cNvSpPr>
                  <a:spLocks/>
                </p:cNvSpPr>
                <p:nvPr/>
              </p:nvSpPr>
              <p:spPr bwMode="auto">
                <a:xfrm>
                  <a:off x="7571212" y="7665098"/>
                  <a:ext cx="160835" cy="160885"/>
                </a:xfrm>
                <a:custGeom>
                  <a:avLst/>
                  <a:gdLst>
                    <a:gd name="T0" fmla="*/ 16049736 w 21598"/>
                    <a:gd name="T1" fmla="*/ 8027467 h 21598"/>
                    <a:gd name="T2" fmla="*/ 15438916 w 21598"/>
                    <a:gd name="T3" fmla="*/ 4955210 h 21598"/>
                    <a:gd name="T4" fmla="*/ 13699250 w 21598"/>
                    <a:gd name="T5" fmla="*/ 2351209 h 21598"/>
                    <a:gd name="T6" fmla="*/ 11096066 w 21598"/>
                    <a:gd name="T7" fmla="*/ 611002 h 21598"/>
                    <a:gd name="T8" fmla="*/ 8024972 w 21598"/>
                    <a:gd name="T9" fmla="*/ 0 h 21598"/>
                    <a:gd name="T10" fmla="*/ 4953670 w 21598"/>
                    <a:gd name="T11" fmla="*/ 611002 h 21598"/>
                    <a:gd name="T12" fmla="*/ 2350479 w 21598"/>
                    <a:gd name="T13" fmla="*/ 2351209 h 21598"/>
                    <a:gd name="T14" fmla="*/ 610813 w 21598"/>
                    <a:gd name="T15" fmla="*/ 4955210 h 21598"/>
                    <a:gd name="T16" fmla="*/ 0 w 21598"/>
                    <a:gd name="T17" fmla="*/ 8027467 h 21598"/>
                    <a:gd name="T18" fmla="*/ 610813 w 21598"/>
                    <a:gd name="T19" fmla="*/ 11099516 h 21598"/>
                    <a:gd name="T20" fmla="*/ 2350479 w 21598"/>
                    <a:gd name="T21" fmla="*/ 13703509 h 21598"/>
                    <a:gd name="T22" fmla="*/ 4953670 w 21598"/>
                    <a:gd name="T23" fmla="*/ 15443716 h 21598"/>
                    <a:gd name="T24" fmla="*/ 8024972 w 21598"/>
                    <a:gd name="T25" fmla="*/ 16054726 h 21598"/>
                    <a:gd name="T26" fmla="*/ 11096066 w 21598"/>
                    <a:gd name="T27" fmla="*/ 15443716 h 21598"/>
                    <a:gd name="T28" fmla="*/ 13699250 w 21598"/>
                    <a:gd name="T29" fmla="*/ 13703509 h 21598"/>
                    <a:gd name="T30" fmla="*/ 15438916 w 21598"/>
                    <a:gd name="T31" fmla="*/ 11099516 h 21598"/>
                    <a:gd name="T32" fmla="*/ 16049736 w 21598"/>
                    <a:gd name="T33" fmla="*/ 8027467 h 21598"/>
                    <a:gd name="T34" fmla="*/ 16049736 w 21598"/>
                    <a:gd name="T35" fmla="*/ 8027467 h 2159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1598" h="21598">
                      <a:moveTo>
                        <a:pt x="21598" y="10799"/>
                      </a:moveTo>
                      <a:cubicBezTo>
                        <a:pt x="21599" y="9385"/>
                        <a:pt x="21318" y="7972"/>
                        <a:pt x="20776" y="6666"/>
                      </a:cubicBezTo>
                      <a:cubicBezTo>
                        <a:pt x="20236" y="5360"/>
                        <a:pt x="19435" y="4162"/>
                        <a:pt x="18435" y="3163"/>
                      </a:cubicBezTo>
                      <a:cubicBezTo>
                        <a:pt x="17436" y="2163"/>
                        <a:pt x="16238" y="1362"/>
                        <a:pt x="14932" y="822"/>
                      </a:cubicBezTo>
                      <a:cubicBezTo>
                        <a:pt x="13626" y="280"/>
                        <a:pt x="12213" y="-1"/>
                        <a:pt x="10799" y="0"/>
                      </a:cubicBezTo>
                      <a:cubicBezTo>
                        <a:pt x="9385" y="-1"/>
                        <a:pt x="7972" y="280"/>
                        <a:pt x="6666" y="822"/>
                      </a:cubicBezTo>
                      <a:cubicBezTo>
                        <a:pt x="5360" y="1362"/>
                        <a:pt x="4162" y="2163"/>
                        <a:pt x="3163" y="3163"/>
                      </a:cubicBezTo>
                      <a:cubicBezTo>
                        <a:pt x="2163" y="4162"/>
                        <a:pt x="1362" y="5360"/>
                        <a:pt x="822" y="6666"/>
                      </a:cubicBezTo>
                      <a:cubicBezTo>
                        <a:pt x="280" y="7972"/>
                        <a:pt x="-1" y="9385"/>
                        <a:pt x="0" y="10799"/>
                      </a:cubicBezTo>
                      <a:cubicBezTo>
                        <a:pt x="-1" y="12213"/>
                        <a:pt x="280" y="13626"/>
                        <a:pt x="822" y="14932"/>
                      </a:cubicBezTo>
                      <a:cubicBezTo>
                        <a:pt x="1362" y="16238"/>
                        <a:pt x="2163" y="17436"/>
                        <a:pt x="3163" y="18435"/>
                      </a:cubicBezTo>
                      <a:cubicBezTo>
                        <a:pt x="4162" y="19435"/>
                        <a:pt x="5360" y="20236"/>
                        <a:pt x="6666" y="20776"/>
                      </a:cubicBezTo>
                      <a:cubicBezTo>
                        <a:pt x="7972" y="21318"/>
                        <a:pt x="9385" y="21599"/>
                        <a:pt x="10799" y="21598"/>
                      </a:cubicBezTo>
                      <a:cubicBezTo>
                        <a:pt x="12213" y="21599"/>
                        <a:pt x="13626" y="21318"/>
                        <a:pt x="14932" y="20776"/>
                      </a:cubicBezTo>
                      <a:cubicBezTo>
                        <a:pt x="16238" y="20236"/>
                        <a:pt x="17436" y="19435"/>
                        <a:pt x="18435" y="18435"/>
                      </a:cubicBezTo>
                      <a:cubicBezTo>
                        <a:pt x="19435" y="17436"/>
                        <a:pt x="20236" y="16238"/>
                        <a:pt x="20776" y="14932"/>
                      </a:cubicBezTo>
                      <a:cubicBezTo>
                        <a:pt x="21318" y="13626"/>
                        <a:pt x="21599" y="12213"/>
                        <a:pt x="21598" y="10799"/>
                      </a:cubicBezTo>
                      <a:close/>
                      <a:moveTo>
                        <a:pt x="21598" y="10799"/>
                      </a:move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lIns="0" tIns="0" rIns="0" bIns="0"/>
                <a:lstStyle/>
                <a:p>
                  <a:endParaRPr lang="es-MX" sz="900">
                    <a:latin typeface="+mj-lt"/>
                  </a:endParaRPr>
                </a:p>
              </p:txBody>
            </p:sp>
            <p:sp>
              <p:nvSpPr>
                <p:cNvPr id="65589" name="AutoShape 7"/>
                <p:cNvSpPr>
                  <a:spLocks/>
                </p:cNvSpPr>
                <p:nvPr/>
              </p:nvSpPr>
              <p:spPr bwMode="auto">
                <a:xfrm>
                  <a:off x="7434592" y="7532373"/>
                  <a:ext cx="422661" cy="422789"/>
                </a:xfrm>
                <a:custGeom>
                  <a:avLst/>
                  <a:gdLst>
                    <a:gd name="T0" fmla="*/ 2011460411 w 21598"/>
                    <a:gd name="T1" fmla="*/ 1006035430 h 21598"/>
                    <a:gd name="T2" fmla="*/ 1934910551 w 21598"/>
                    <a:gd name="T3" fmla="*/ 621001500 h 21598"/>
                    <a:gd name="T4" fmla="*/ 1716885968 w 21598"/>
                    <a:gd name="T5" fmla="*/ 294663653 h 21598"/>
                    <a:gd name="T6" fmla="*/ 1390646921 w 21598"/>
                    <a:gd name="T7" fmla="*/ 76573043 h 21598"/>
                    <a:gd name="T8" fmla="*/ 1005730851 w 21598"/>
                    <a:gd name="T9" fmla="*/ 0 h 21598"/>
                    <a:gd name="T10" fmla="*/ 620813490 w 21598"/>
                    <a:gd name="T11" fmla="*/ 76573043 h 21598"/>
                    <a:gd name="T12" fmla="*/ 294574443 w 21598"/>
                    <a:gd name="T13" fmla="*/ 294663653 h 21598"/>
                    <a:gd name="T14" fmla="*/ 76549860 w 21598"/>
                    <a:gd name="T15" fmla="*/ 621001500 h 21598"/>
                    <a:gd name="T16" fmla="*/ 0 w 21598"/>
                    <a:gd name="T17" fmla="*/ 1006035430 h 21598"/>
                    <a:gd name="T18" fmla="*/ 76549860 w 21598"/>
                    <a:gd name="T19" fmla="*/ 1391068069 h 21598"/>
                    <a:gd name="T20" fmla="*/ 294574443 w 21598"/>
                    <a:gd name="T21" fmla="*/ 1717405915 h 21598"/>
                    <a:gd name="T22" fmla="*/ 620813490 w 21598"/>
                    <a:gd name="T23" fmla="*/ 1935496526 h 21598"/>
                    <a:gd name="T24" fmla="*/ 1005730851 w 21598"/>
                    <a:gd name="T25" fmla="*/ 2012069568 h 21598"/>
                    <a:gd name="T26" fmla="*/ 1390646921 w 21598"/>
                    <a:gd name="T27" fmla="*/ 1935496526 h 21598"/>
                    <a:gd name="T28" fmla="*/ 1716885968 w 21598"/>
                    <a:gd name="T29" fmla="*/ 1717405915 h 21598"/>
                    <a:gd name="T30" fmla="*/ 1934910551 w 21598"/>
                    <a:gd name="T31" fmla="*/ 1391068069 h 21598"/>
                    <a:gd name="T32" fmla="*/ 2011460411 w 21598"/>
                    <a:gd name="T33" fmla="*/ 1006035430 h 21598"/>
                    <a:gd name="T34" fmla="*/ 2011460411 w 21598"/>
                    <a:gd name="T35" fmla="*/ 1006035430 h 2159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1598" h="21598">
                      <a:moveTo>
                        <a:pt x="21598" y="10799"/>
                      </a:moveTo>
                      <a:cubicBezTo>
                        <a:pt x="21599" y="9385"/>
                        <a:pt x="21318" y="7972"/>
                        <a:pt x="20776" y="6666"/>
                      </a:cubicBezTo>
                      <a:cubicBezTo>
                        <a:pt x="20236" y="5360"/>
                        <a:pt x="19435" y="4162"/>
                        <a:pt x="18435" y="3163"/>
                      </a:cubicBezTo>
                      <a:cubicBezTo>
                        <a:pt x="17436" y="2163"/>
                        <a:pt x="16238" y="1362"/>
                        <a:pt x="14932" y="822"/>
                      </a:cubicBezTo>
                      <a:cubicBezTo>
                        <a:pt x="13626" y="280"/>
                        <a:pt x="12213" y="-1"/>
                        <a:pt x="10799" y="0"/>
                      </a:cubicBezTo>
                      <a:cubicBezTo>
                        <a:pt x="9385" y="-1"/>
                        <a:pt x="7972" y="280"/>
                        <a:pt x="6666" y="822"/>
                      </a:cubicBezTo>
                      <a:cubicBezTo>
                        <a:pt x="5360" y="1362"/>
                        <a:pt x="4162" y="2163"/>
                        <a:pt x="3163" y="3163"/>
                      </a:cubicBezTo>
                      <a:cubicBezTo>
                        <a:pt x="2163" y="4162"/>
                        <a:pt x="1362" y="5360"/>
                        <a:pt x="822" y="6666"/>
                      </a:cubicBezTo>
                      <a:cubicBezTo>
                        <a:pt x="280" y="7972"/>
                        <a:pt x="-1" y="9385"/>
                        <a:pt x="0" y="10799"/>
                      </a:cubicBezTo>
                      <a:cubicBezTo>
                        <a:pt x="-1" y="12213"/>
                        <a:pt x="280" y="13626"/>
                        <a:pt x="822" y="14932"/>
                      </a:cubicBezTo>
                      <a:cubicBezTo>
                        <a:pt x="1362" y="16238"/>
                        <a:pt x="2163" y="17436"/>
                        <a:pt x="3163" y="18435"/>
                      </a:cubicBezTo>
                      <a:cubicBezTo>
                        <a:pt x="4162" y="19435"/>
                        <a:pt x="5360" y="20236"/>
                        <a:pt x="6666" y="20776"/>
                      </a:cubicBezTo>
                      <a:cubicBezTo>
                        <a:pt x="7972" y="21318"/>
                        <a:pt x="9385" y="21599"/>
                        <a:pt x="10799" y="21598"/>
                      </a:cubicBezTo>
                      <a:cubicBezTo>
                        <a:pt x="12213" y="21599"/>
                        <a:pt x="13626" y="21318"/>
                        <a:pt x="14932" y="20776"/>
                      </a:cubicBezTo>
                      <a:cubicBezTo>
                        <a:pt x="16238" y="20236"/>
                        <a:pt x="17436" y="19435"/>
                        <a:pt x="18435" y="18435"/>
                      </a:cubicBezTo>
                      <a:cubicBezTo>
                        <a:pt x="19435" y="17436"/>
                        <a:pt x="20236" y="16238"/>
                        <a:pt x="20776" y="14932"/>
                      </a:cubicBezTo>
                      <a:cubicBezTo>
                        <a:pt x="21318" y="13626"/>
                        <a:pt x="21599" y="12213"/>
                        <a:pt x="21598" y="10799"/>
                      </a:cubicBezTo>
                      <a:close/>
                      <a:moveTo>
                        <a:pt x="21598" y="10799"/>
                      </a:moveTo>
                    </a:path>
                  </a:pathLst>
                </a:custGeom>
                <a:noFill/>
                <a:ln w="6350" cap="flat">
                  <a:solidFill>
                    <a:schemeClr val="bg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s-MX" sz="900">
                    <a:latin typeface="+mj-lt"/>
                  </a:endParaRPr>
                </a:p>
              </p:txBody>
            </p:sp>
          </p:grpSp>
          <p:sp>
            <p:nvSpPr>
              <p:cNvPr id="65586" name="AutoShape 15"/>
              <p:cNvSpPr>
                <a:spLocks/>
              </p:cNvSpPr>
              <p:nvPr/>
            </p:nvSpPr>
            <p:spPr bwMode="auto">
              <a:xfrm>
                <a:off x="6812818" y="3859882"/>
                <a:ext cx="1696321" cy="1942091"/>
              </a:xfrm>
              <a:custGeom>
                <a:avLst/>
                <a:gdLst>
                  <a:gd name="T0" fmla="*/ 2147483647 w 21600"/>
                  <a:gd name="T1" fmla="*/ 2147483647 h 21600"/>
                  <a:gd name="T2" fmla="*/ 2147483647 w 21600"/>
                  <a:gd name="T3" fmla="*/ 0 h 21600"/>
                  <a:gd name="T4" fmla="*/ 0 w 21600"/>
                  <a:gd name="T5" fmla="*/ 2147483647 h 21600"/>
                  <a:gd name="T6" fmla="*/ 2147483647 w 21600"/>
                  <a:gd name="T7" fmla="*/ 2147483647 h 21600"/>
                  <a:gd name="T8" fmla="*/ 2147483647 w 21600"/>
                  <a:gd name="T9" fmla="*/ 2147483647 h 21600"/>
                  <a:gd name="T10" fmla="*/ 2147483647 w 21600"/>
                  <a:gd name="T11" fmla="*/ 2147483647 h 21600"/>
                  <a:gd name="T12" fmla="*/ 2147483647 w 21600"/>
                  <a:gd name="T13" fmla="*/ 2147483647 h 21600"/>
                  <a:gd name="T14" fmla="*/ 2147483647 w 21600"/>
                  <a:gd name="T15" fmla="*/ 2147483647 h 21600"/>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1600" h="21600">
                    <a:moveTo>
                      <a:pt x="21600" y="9455"/>
                    </a:moveTo>
                    <a:cubicBezTo>
                      <a:pt x="21600" y="4233"/>
                      <a:pt x="16765" y="0"/>
                      <a:pt x="10800" y="0"/>
                    </a:cubicBezTo>
                    <a:cubicBezTo>
                      <a:pt x="4835" y="0"/>
                      <a:pt x="0" y="4233"/>
                      <a:pt x="0" y="9455"/>
                    </a:cubicBezTo>
                    <a:cubicBezTo>
                      <a:pt x="0" y="14168"/>
                      <a:pt x="3944" y="18065"/>
                      <a:pt x="9098" y="18781"/>
                    </a:cubicBezTo>
                    <a:cubicBezTo>
                      <a:pt x="10099" y="19261"/>
                      <a:pt x="10800" y="20340"/>
                      <a:pt x="10800" y="21600"/>
                    </a:cubicBezTo>
                    <a:cubicBezTo>
                      <a:pt x="10800" y="20340"/>
                      <a:pt x="11501" y="19261"/>
                      <a:pt x="12502" y="18781"/>
                    </a:cubicBezTo>
                    <a:cubicBezTo>
                      <a:pt x="17657" y="18065"/>
                      <a:pt x="21600" y="14169"/>
                      <a:pt x="21600" y="9455"/>
                    </a:cubicBezTo>
                    <a:close/>
                    <a:moveTo>
                      <a:pt x="21600" y="9455"/>
                    </a:moveTo>
                  </a:path>
                </a:pathLst>
              </a:custGeom>
              <a:solidFill>
                <a:srgbClr val="FFAB00"/>
              </a:solidFill>
              <a:ln>
                <a:noFill/>
              </a:ln>
              <a:extLst>
                <a:ext uri="{91240B29-F687-4F45-9708-019B960494DF}">
                  <a14:hiddenLine xmlns:a14="http://schemas.microsoft.com/office/drawing/2010/main" w="9525">
                    <a:solidFill>
                      <a:srgbClr val="000000"/>
                    </a:solidFill>
                    <a:round/>
                    <a:headEnd/>
                    <a:tailEnd/>
                  </a14:hiddenLine>
                </a:ext>
              </a:extLst>
            </p:spPr>
            <p:txBody>
              <a:bodyPr lIns="0" tIns="0" rIns="0" bIns="0"/>
              <a:lstStyle/>
              <a:p>
                <a:endParaRPr lang="es-MX" sz="900">
                  <a:latin typeface="+mj-lt"/>
                </a:endParaRPr>
              </a:p>
            </p:txBody>
          </p:sp>
          <p:cxnSp>
            <p:nvCxnSpPr>
              <p:cNvPr id="112" name="Straight Connector 111"/>
              <p:cNvCxnSpPr/>
              <p:nvPr/>
            </p:nvCxnSpPr>
            <p:spPr>
              <a:xfrm flipV="1">
                <a:off x="7647490" y="5936094"/>
                <a:ext cx="0" cy="1403189"/>
              </a:xfrm>
              <a:prstGeom prst="line">
                <a:avLst/>
              </a:prstGeom>
              <a:ln w="6350">
                <a:solidFill>
                  <a:schemeClr val="accent3">
                    <a:lumMod val="50000"/>
                  </a:schemeClr>
                </a:solidFill>
                <a:prstDash val="sysDash"/>
                <a:headEnd type="oval" w="sm" len="sm"/>
                <a:tailEnd type="oval" w="sm" len="sm"/>
              </a:ln>
            </p:spPr>
            <p:style>
              <a:lnRef idx="1">
                <a:schemeClr val="dk1"/>
              </a:lnRef>
              <a:fillRef idx="0">
                <a:schemeClr val="dk1"/>
              </a:fillRef>
              <a:effectRef idx="0">
                <a:schemeClr val="dk1"/>
              </a:effectRef>
              <a:fontRef idx="minor">
                <a:schemeClr val="tx1"/>
              </a:fontRef>
            </p:style>
          </p:cxnSp>
        </p:grpSp>
        <p:sp>
          <p:nvSpPr>
            <p:cNvPr id="65584" name="Subtitle 2"/>
            <p:cNvSpPr txBox="1">
              <a:spLocks/>
            </p:cNvSpPr>
            <p:nvPr/>
          </p:nvSpPr>
          <p:spPr bwMode="auto">
            <a:xfrm>
              <a:off x="7154927" y="3943387"/>
              <a:ext cx="1045656" cy="8309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defTabSz="457200">
                <a:defRPr sz="3600">
                  <a:solidFill>
                    <a:schemeClr val="tx1"/>
                  </a:solidFill>
                  <a:latin typeface="Lato Light" panose="020F0302020204030203" pitchFamily="34" charset="0"/>
                  <a:ea typeface="MS PGothic" panose="020B0600070205080204" pitchFamily="34" charset="-128"/>
                </a:defRPr>
              </a:lvl1pPr>
              <a:lvl2pPr marL="742950" indent="-285750" defTabSz="457200">
                <a:defRPr sz="3600">
                  <a:solidFill>
                    <a:schemeClr val="tx1"/>
                  </a:solidFill>
                  <a:latin typeface="Lato Light" panose="020F0302020204030203" pitchFamily="34" charset="0"/>
                  <a:ea typeface="MS PGothic" panose="020B0600070205080204" pitchFamily="34" charset="-128"/>
                </a:defRPr>
              </a:lvl2pPr>
              <a:lvl3pPr marL="1143000" indent="-228600" defTabSz="457200">
                <a:defRPr sz="3600">
                  <a:solidFill>
                    <a:schemeClr val="tx1"/>
                  </a:solidFill>
                  <a:latin typeface="Lato Light" panose="020F0302020204030203" pitchFamily="34" charset="0"/>
                  <a:ea typeface="MS PGothic" panose="020B0600070205080204" pitchFamily="34" charset="-128"/>
                </a:defRPr>
              </a:lvl3pPr>
              <a:lvl4pPr marL="1600200" indent="-228600" defTabSz="457200">
                <a:defRPr sz="3600">
                  <a:solidFill>
                    <a:schemeClr val="tx1"/>
                  </a:solidFill>
                  <a:latin typeface="Lato Light" panose="020F0302020204030203" pitchFamily="34" charset="0"/>
                  <a:ea typeface="MS PGothic" panose="020B0600070205080204" pitchFamily="34" charset="-128"/>
                </a:defRPr>
              </a:lvl4pPr>
              <a:lvl5pPr marL="2057400" indent="-228600" defTabSz="457200">
                <a:defRPr sz="3600">
                  <a:solidFill>
                    <a:schemeClr val="tx1"/>
                  </a:solidFill>
                  <a:latin typeface="Lato Light" panose="020F0302020204030203" pitchFamily="34" charset="0"/>
                  <a:ea typeface="MS PGothic" panose="020B0600070205080204" pitchFamily="34" charset="-128"/>
                </a:defRPr>
              </a:lvl5pPr>
              <a:lvl6pPr marL="25146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6pPr>
              <a:lvl7pPr marL="29718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7pPr>
              <a:lvl8pPr marL="34290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8pPr>
              <a:lvl9pPr marL="38862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9pPr>
            </a:lstStyle>
            <a:p>
              <a:pPr algn="ctr">
                <a:spcBef>
                  <a:spcPct val="20000"/>
                </a:spcBef>
                <a:buFont typeface="Arial" panose="020B0604020202020204" pitchFamily="34" charset="0"/>
                <a:buNone/>
              </a:pPr>
              <a:r>
                <a:rPr lang="en-US" altLang="es-MX" sz="2700" b="1" dirty="0">
                  <a:solidFill>
                    <a:schemeClr val="bg1"/>
                  </a:solidFill>
                  <a:latin typeface="+mj-lt"/>
                </a:rPr>
                <a:t>2M</a:t>
              </a:r>
              <a:endParaRPr lang="en-US" altLang="es-MX" sz="1800" b="1" dirty="0">
                <a:solidFill>
                  <a:schemeClr val="bg1"/>
                </a:solidFill>
                <a:latin typeface="+mj-lt"/>
              </a:endParaRPr>
            </a:p>
          </p:txBody>
        </p:sp>
      </p:grpSp>
      <p:grpSp>
        <p:nvGrpSpPr>
          <p:cNvPr id="65539" name="Group 114"/>
          <p:cNvGrpSpPr>
            <a:grpSpLocks/>
          </p:cNvGrpSpPr>
          <p:nvPr/>
        </p:nvGrpSpPr>
        <p:grpSpPr bwMode="auto">
          <a:xfrm>
            <a:off x="9466263" y="1023144"/>
            <a:ext cx="847725" cy="2047081"/>
            <a:chOff x="6835098" y="3570242"/>
            <a:chExt cx="1696321" cy="4095280"/>
          </a:xfrm>
        </p:grpSpPr>
        <p:grpSp>
          <p:nvGrpSpPr>
            <p:cNvPr id="65576" name="Group 115"/>
            <p:cNvGrpSpPr>
              <a:grpSpLocks/>
            </p:cNvGrpSpPr>
            <p:nvPr/>
          </p:nvGrpSpPr>
          <p:grpSpPr bwMode="auto">
            <a:xfrm>
              <a:off x="6835098" y="3570242"/>
              <a:ext cx="1696321" cy="4095280"/>
              <a:chOff x="6812818" y="3859882"/>
              <a:chExt cx="1696321" cy="4095280"/>
            </a:xfrm>
          </p:grpSpPr>
          <p:grpSp>
            <p:nvGrpSpPr>
              <p:cNvPr id="65578" name="Group 117"/>
              <p:cNvGrpSpPr>
                <a:grpSpLocks/>
              </p:cNvGrpSpPr>
              <p:nvPr/>
            </p:nvGrpSpPr>
            <p:grpSpPr bwMode="auto">
              <a:xfrm>
                <a:off x="7434592" y="7532373"/>
                <a:ext cx="422661" cy="422789"/>
                <a:chOff x="7434592" y="7532373"/>
                <a:chExt cx="422661" cy="422789"/>
              </a:xfrm>
            </p:grpSpPr>
            <p:sp>
              <p:nvSpPr>
                <p:cNvPr id="65581" name="AutoShape 6"/>
                <p:cNvSpPr>
                  <a:spLocks/>
                </p:cNvSpPr>
                <p:nvPr/>
              </p:nvSpPr>
              <p:spPr bwMode="auto">
                <a:xfrm>
                  <a:off x="7571212" y="7665098"/>
                  <a:ext cx="160835" cy="160885"/>
                </a:xfrm>
                <a:custGeom>
                  <a:avLst/>
                  <a:gdLst>
                    <a:gd name="T0" fmla="*/ 16049736 w 21598"/>
                    <a:gd name="T1" fmla="*/ 8027467 h 21598"/>
                    <a:gd name="T2" fmla="*/ 15438916 w 21598"/>
                    <a:gd name="T3" fmla="*/ 4955210 h 21598"/>
                    <a:gd name="T4" fmla="*/ 13699250 w 21598"/>
                    <a:gd name="T5" fmla="*/ 2351209 h 21598"/>
                    <a:gd name="T6" fmla="*/ 11096066 w 21598"/>
                    <a:gd name="T7" fmla="*/ 611002 h 21598"/>
                    <a:gd name="T8" fmla="*/ 8024972 w 21598"/>
                    <a:gd name="T9" fmla="*/ 0 h 21598"/>
                    <a:gd name="T10" fmla="*/ 4953670 w 21598"/>
                    <a:gd name="T11" fmla="*/ 611002 h 21598"/>
                    <a:gd name="T12" fmla="*/ 2350479 w 21598"/>
                    <a:gd name="T13" fmla="*/ 2351209 h 21598"/>
                    <a:gd name="T14" fmla="*/ 610813 w 21598"/>
                    <a:gd name="T15" fmla="*/ 4955210 h 21598"/>
                    <a:gd name="T16" fmla="*/ 0 w 21598"/>
                    <a:gd name="T17" fmla="*/ 8027467 h 21598"/>
                    <a:gd name="T18" fmla="*/ 610813 w 21598"/>
                    <a:gd name="T19" fmla="*/ 11099516 h 21598"/>
                    <a:gd name="T20" fmla="*/ 2350479 w 21598"/>
                    <a:gd name="T21" fmla="*/ 13703509 h 21598"/>
                    <a:gd name="T22" fmla="*/ 4953670 w 21598"/>
                    <a:gd name="T23" fmla="*/ 15443716 h 21598"/>
                    <a:gd name="T24" fmla="*/ 8024972 w 21598"/>
                    <a:gd name="T25" fmla="*/ 16054726 h 21598"/>
                    <a:gd name="T26" fmla="*/ 11096066 w 21598"/>
                    <a:gd name="T27" fmla="*/ 15443716 h 21598"/>
                    <a:gd name="T28" fmla="*/ 13699250 w 21598"/>
                    <a:gd name="T29" fmla="*/ 13703509 h 21598"/>
                    <a:gd name="T30" fmla="*/ 15438916 w 21598"/>
                    <a:gd name="T31" fmla="*/ 11099516 h 21598"/>
                    <a:gd name="T32" fmla="*/ 16049736 w 21598"/>
                    <a:gd name="T33" fmla="*/ 8027467 h 21598"/>
                    <a:gd name="T34" fmla="*/ 16049736 w 21598"/>
                    <a:gd name="T35" fmla="*/ 8027467 h 2159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1598" h="21598">
                      <a:moveTo>
                        <a:pt x="21598" y="10799"/>
                      </a:moveTo>
                      <a:cubicBezTo>
                        <a:pt x="21599" y="9385"/>
                        <a:pt x="21318" y="7972"/>
                        <a:pt x="20776" y="6666"/>
                      </a:cubicBezTo>
                      <a:cubicBezTo>
                        <a:pt x="20236" y="5360"/>
                        <a:pt x="19435" y="4162"/>
                        <a:pt x="18435" y="3163"/>
                      </a:cubicBezTo>
                      <a:cubicBezTo>
                        <a:pt x="17436" y="2163"/>
                        <a:pt x="16238" y="1362"/>
                        <a:pt x="14932" y="822"/>
                      </a:cubicBezTo>
                      <a:cubicBezTo>
                        <a:pt x="13626" y="280"/>
                        <a:pt x="12213" y="-1"/>
                        <a:pt x="10799" y="0"/>
                      </a:cubicBezTo>
                      <a:cubicBezTo>
                        <a:pt x="9385" y="-1"/>
                        <a:pt x="7972" y="280"/>
                        <a:pt x="6666" y="822"/>
                      </a:cubicBezTo>
                      <a:cubicBezTo>
                        <a:pt x="5360" y="1362"/>
                        <a:pt x="4162" y="2163"/>
                        <a:pt x="3163" y="3163"/>
                      </a:cubicBezTo>
                      <a:cubicBezTo>
                        <a:pt x="2163" y="4162"/>
                        <a:pt x="1362" y="5360"/>
                        <a:pt x="822" y="6666"/>
                      </a:cubicBezTo>
                      <a:cubicBezTo>
                        <a:pt x="280" y="7972"/>
                        <a:pt x="-1" y="9385"/>
                        <a:pt x="0" y="10799"/>
                      </a:cubicBezTo>
                      <a:cubicBezTo>
                        <a:pt x="-1" y="12213"/>
                        <a:pt x="280" y="13626"/>
                        <a:pt x="822" y="14932"/>
                      </a:cubicBezTo>
                      <a:cubicBezTo>
                        <a:pt x="1362" y="16238"/>
                        <a:pt x="2163" y="17436"/>
                        <a:pt x="3163" y="18435"/>
                      </a:cubicBezTo>
                      <a:cubicBezTo>
                        <a:pt x="4162" y="19435"/>
                        <a:pt x="5360" y="20236"/>
                        <a:pt x="6666" y="20776"/>
                      </a:cubicBezTo>
                      <a:cubicBezTo>
                        <a:pt x="7972" y="21318"/>
                        <a:pt x="9385" y="21599"/>
                        <a:pt x="10799" y="21598"/>
                      </a:cubicBezTo>
                      <a:cubicBezTo>
                        <a:pt x="12213" y="21599"/>
                        <a:pt x="13626" y="21318"/>
                        <a:pt x="14932" y="20776"/>
                      </a:cubicBezTo>
                      <a:cubicBezTo>
                        <a:pt x="16238" y="20236"/>
                        <a:pt x="17436" y="19435"/>
                        <a:pt x="18435" y="18435"/>
                      </a:cubicBezTo>
                      <a:cubicBezTo>
                        <a:pt x="19435" y="17436"/>
                        <a:pt x="20236" y="16238"/>
                        <a:pt x="20776" y="14932"/>
                      </a:cubicBezTo>
                      <a:cubicBezTo>
                        <a:pt x="21318" y="13626"/>
                        <a:pt x="21599" y="12213"/>
                        <a:pt x="21598" y="10799"/>
                      </a:cubicBezTo>
                      <a:close/>
                      <a:moveTo>
                        <a:pt x="21598" y="10799"/>
                      </a:move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lIns="0" tIns="0" rIns="0" bIns="0"/>
                <a:lstStyle/>
                <a:p>
                  <a:endParaRPr lang="es-MX" sz="900">
                    <a:latin typeface="+mj-lt"/>
                  </a:endParaRPr>
                </a:p>
              </p:txBody>
            </p:sp>
            <p:sp>
              <p:nvSpPr>
                <p:cNvPr id="65582" name="AutoShape 7"/>
                <p:cNvSpPr>
                  <a:spLocks/>
                </p:cNvSpPr>
                <p:nvPr/>
              </p:nvSpPr>
              <p:spPr bwMode="auto">
                <a:xfrm>
                  <a:off x="7434592" y="7532373"/>
                  <a:ext cx="422661" cy="422789"/>
                </a:xfrm>
                <a:custGeom>
                  <a:avLst/>
                  <a:gdLst>
                    <a:gd name="T0" fmla="*/ 2011460411 w 21598"/>
                    <a:gd name="T1" fmla="*/ 1006035430 h 21598"/>
                    <a:gd name="T2" fmla="*/ 1934910551 w 21598"/>
                    <a:gd name="T3" fmla="*/ 621001500 h 21598"/>
                    <a:gd name="T4" fmla="*/ 1716885968 w 21598"/>
                    <a:gd name="T5" fmla="*/ 294663653 h 21598"/>
                    <a:gd name="T6" fmla="*/ 1390646921 w 21598"/>
                    <a:gd name="T7" fmla="*/ 76573043 h 21598"/>
                    <a:gd name="T8" fmla="*/ 1005730851 w 21598"/>
                    <a:gd name="T9" fmla="*/ 0 h 21598"/>
                    <a:gd name="T10" fmla="*/ 620813490 w 21598"/>
                    <a:gd name="T11" fmla="*/ 76573043 h 21598"/>
                    <a:gd name="T12" fmla="*/ 294574443 w 21598"/>
                    <a:gd name="T13" fmla="*/ 294663653 h 21598"/>
                    <a:gd name="T14" fmla="*/ 76549860 w 21598"/>
                    <a:gd name="T15" fmla="*/ 621001500 h 21598"/>
                    <a:gd name="T16" fmla="*/ 0 w 21598"/>
                    <a:gd name="T17" fmla="*/ 1006035430 h 21598"/>
                    <a:gd name="T18" fmla="*/ 76549860 w 21598"/>
                    <a:gd name="T19" fmla="*/ 1391068069 h 21598"/>
                    <a:gd name="T20" fmla="*/ 294574443 w 21598"/>
                    <a:gd name="T21" fmla="*/ 1717405915 h 21598"/>
                    <a:gd name="T22" fmla="*/ 620813490 w 21598"/>
                    <a:gd name="T23" fmla="*/ 1935496526 h 21598"/>
                    <a:gd name="T24" fmla="*/ 1005730851 w 21598"/>
                    <a:gd name="T25" fmla="*/ 2012069568 h 21598"/>
                    <a:gd name="T26" fmla="*/ 1390646921 w 21598"/>
                    <a:gd name="T27" fmla="*/ 1935496526 h 21598"/>
                    <a:gd name="T28" fmla="*/ 1716885968 w 21598"/>
                    <a:gd name="T29" fmla="*/ 1717405915 h 21598"/>
                    <a:gd name="T30" fmla="*/ 1934910551 w 21598"/>
                    <a:gd name="T31" fmla="*/ 1391068069 h 21598"/>
                    <a:gd name="T32" fmla="*/ 2011460411 w 21598"/>
                    <a:gd name="T33" fmla="*/ 1006035430 h 21598"/>
                    <a:gd name="T34" fmla="*/ 2011460411 w 21598"/>
                    <a:gd name="T35" fmla="*/ 1006035430 h 2159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1598" h="21598">
                      <a:moveTo>
                        <a:pt x="21598" y="10799"/>
                      </a:moveTo>
                      <a:cubicBezTo>
                        <a:pt x="21599" y="9385"/>
                        <a:pt x="21318" y="7972"/>
                        <a:pt x="20776" y="6666"/>
                      </a:cubicBezTo>
                      <a:cubicBezTo>
                        <a:pt x="20236" y="5360"/>
                        <a:pt x="19435" y="4162"/>
                        <a:pt x="18435" y="3163"/>
                      </a:cubicBezTo>
                      <a:cubicBezTo>
                        <a:pt x="17436" y="2163"/>
                        <a:pt x="16238" y="1362"/>
                        <a:pt x="14932" y="822"/>
                      </a:cubicBezTo>
                      <a:cubicBezTo>
                        <a:pt x="13626" y="280"/>
                        <a:pt x="12213" y="-1"/>
                        <a:pt x="10799" y="0"/>
                      </a:cubicBezTo>
                      <a:cubicBezTo>
                        <a:pt x="9385" y="-1"/>
                        <a:pt x="7972" y="280"/>
                        <a:pt x="6666" y="822"/>
                      </a:cubicBezTo>
                      <a:cubicBezTo>
                        <a:pt x="5360" y="1362"/>
                        <a:pt x="4162" y="2163"/>
                        <a:pt x="3163" y="3163"/>
                      </a:cubicBezTo>
                      <a:cubicBezTo>
                        <a:pt x="2163" y="4162"/>
                        <a:pt x="1362" y="5360"/>
                        <a:pt x="822" y="6666"/>
                      </a:cubicBezTo>
                      <a:cubicBezTo>
                        <a:pt x="280" y="7972"/>
                        <a:pt x="-1" y="9385"/>
                        <a:pt x="0" y="10799"/>
                      </a:cubicBezTo>
                      <a:cubicBezTo>
                        <a:pt x="-1" y="12213"/>
                        <a:pt x="280" y="13626"/>
                        <a:pt x="822" y="14932"/>
                      </a:cubicBezTo>
                      <a:cubicBezTo>
                        <a:pt x="1362" y="16238"/>
                        <a:pt x="2163" y="17436"/>
                        <a:pt x="3163" y="18435"/>
                      </a:cubicBezTo>
                      <a:cubicBezTo>
                        <a:pt x="4162" y="19435"/>
                        <a:pt x="5360" y="20236"/>
                        <a:pt x="6666" y="20776"/>
                      </a:cubicBezTo>
                      <a:cubicBezTo>
                        <a:pt x="7972" y="21318"/>
                        <a:pt x="9385" y="21599"/>
                        <a:pt x="10799" y="21598"/>
                      </a:cubicBezTo>
                      <a:cubicBezTo>
                        <a:pt x="12213" y="21599"/>
                        <a:pt x="13626" y="21318"/>
                        <a:pt x="14932" y="20776"/>
                      </a:cubicBezTo>
                      <a:cubicBezTo>
                        <a:pt x="16238" y="20236"/>
                        <a:pt x="17436" y="19435"/>
                        <a:pt x="18435" y="18435"/>
                      </a:cubicBezTo>
                      <a:cubicBezTo>
                        <a:pt x="19435" y="17436"/>
                        <a:pt x="20236" y="16238"/>
                        <a:pt x="20776" y="14932"/>
                      </a:cubicBezTo>
                      <a:cubicBezTo>
                        <a:pt x="21318" y="13626"/>
                        <a:pt x="21599" y="12213"/>
                        <a:pt x="21598" y="10799"/>
                      </a:cubicBezTo>
                      <a:close/>
                      <a:moveTo>
                        <a:pt x="21598" y="10799"/>
                      </a:moveTo>
                    </a:path>
                  </a:pathLst>
                </a:custGeom>
                <a:noFill/>
                <a:ln w="6350" cap="flat">
                  <a:solidFill>
                    <a:schemeClr val="bg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s-MX" sz="900">
                    <a:latin typeface="+mj-lt"/>
                  </a:endParaRPr>
                </a:p>
              </p:txBody>
            </p:sp>
          </p:grpSp>
          <p:sp>
            <p:nvSpPr>
              <p:cNvPr id="65579" name="AutoShape 15"/>
              <p:cNvSpPr>
                <a:spLocks/>
              </p:cNvSpPr>
              <p:nvPr/>
            </p:nvSpPr>
            <p:spPr bwMode="auto">
              <a:xfrm>
                <a:off x="6812818" y="3859882"/>
                <a:ext cx="1696321" cy="1942091"/>
              </a:xfrm>
              <a:custGeom>
                <a:avLst/>
                <a:gdLst>
                  <a:gd name="T0" fmla="*/ 2147483647 w 21600"/>
                  <a:gd name="T1" fmla="*/ 2147483647 h 21600"/>
                  <a:gd name="T2" fmla="*/ 2147483647 w 21600"/>
                  <a:gd name="T3" fmla="*/ 0 h 21600"/>
                  <a:gd name="T4" fmla="*/ 0 w 21600"/>
                  <a:gd name="T5" fmla="*/ 2147483647 h 21600"/>
                  <a:gd name="T6" fmla="*/ 2147483647 w 21600"/>
                  <a:gd name="T7" fmla="*/ 2147483647 h 21600"/>
                  <a:gd name="T8" fmla="*/ 2147483647 w 21600"/>
                  <a:gd name="T9" fmla="*/ 2147483647 h 21600"/>
                  <a:gd name="T10" fmla="*/ 2147483647 w 21600"/>
                  <a:gd name="T11" fmla="*/ 2147483647 h 21600"/>
                  <a:gd name="T12" fmla="*/ 2147483647 w 21600"/>
                  <a:gd name="T13" fmla="*/ 2147483647 h 21600"/>
                  <a:gd name="T14" fmla="*/ 2147483647 w 21600"/>
                  <a:gd name="T15" fmla="*/ 2147483647 h 21600"/>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1600" h="21600">
                    <a:moveTo>
                      <a:pt x="21600" y="9455"/>
                    </a:moveTo>
                    <a:cubicBezTo>
                      <a:pt x="21600" y="4233"/>
                      <a:pt x="16765" y="0"/>
                      <a:pt x="10800" y="0"/>
                    </a:cubicBezTo>
                    <a:cubicBezTo>
                      <a:pt x="4835" y="0"/>
                      <a:pt x="0" y="4233"/>
                      <a:pt x="0" y="9455"/>
                    </a:cubicBezTo>
                    <a:cubicBezTo>
                      <a:pt x="0" y="14168"/>
                      <a:pt x="3944" y="18065"/>
                      <a:pt x="9098" y="18781"/>
                    </a:cubicBezTo>
                    <a:cubicBezTo>
                      <a:pt x="10099" y="19261"/>
                      <a:pt x="10800" y="20340"/>
                      <a:pt x="10800" y="21600"/>
                    </a:cubicBezTo>
                    <a:cubicBezTo>
                      <a:pt x="10800" y="20340"/>
                      <a:pt x="11501" y="19261"/>
                      <a:pt x="12502" y="18781"/>
                    </a:cubicBezTo>
                    <a:cubicBezTo>
                      <a:pt x="17657" y="18065"/>
                      <a:pt x="21600" y="14169"/>
                      <a:pt x="21600" y="9455"/>
                    </a:cubicBezTo>
                    <a:close/>
                    <a:moveTo>
                      <a:pt x="21600" y="9455"/>
                    </a:moveTo>
                  </a:path>
                </a:pathLst>
              </a:custGeom>
              <a:solidFill>
                <a:srgbClr val="C00000"/>
              </a:solidFill>
              <a:ln>
                <a:noFill/>
              </a:ln>
              <a:extLst>
                <a:ext uri="{91240B29-F687-4F45-9708-019B960494DF}">
                  <a14:hiddenLine xmlns:a14="http://schemas.microsoft.com/office/drawing/2010/main" w="9525">
                    <a:solidFill>
                      <a:srgbClr val="000000"/>
                    </a:solidFill>
                    <a:round/>
                    <a:headEnd/>
                    <a:tailEnd/>
                  </a14:hiddenLine>
                </a:ext>
              </a:extLst>
            </p:spPr>
            <p:txBody>
              <a:bodyPr lIns="0" tIns="0" rIns="0" bIns="0"/>
              <a:lstStyle/>
              <a:p>
                <a:endParaRPr lang="es-MX" sz="900">
                  <a:latin typeface="+mj-lt"/>
                </a:endParaRPr>
              </a:p>
            </p:txBody>
          </p:sp>
          <p:cxnSp>
            <p:nvCxnSpPr>
              <p:cNvPr id="120" name="Straight Connector 119"/>
              <p:cNvCxnSpPr/>
              <p:nvPr/>
            </p:nvCxnSpPr>
            <p:spPr>
              <a:xfrm flipV="1">
                <a:off x="7646684" y="5936899"/>
                <a:ext cx="0" cy="1402145"/>
              </a:xfrm>
              <a:prstGeom prst="line">
                <a:avLst/>
              </a:prstGeom>
              <a:ln w="6350">
                <a:solidFill>
                  <a:schemeClr val="accent3">
                    <a:lumMod val="50000"/>
                  </a:schemeClr>
                </a:solidFill>
                <a:prstDash val="sysDash"/>
                <a:headEnd type="oval" w="sm" len="sm"/>
                <a:tailEnd type="oval" w="sm" len="sm"/>
              </a:ln>
            </p:spPr>
            <p:style>
              <a:lnRef idx="1">
                <a:schemeClr val="dk1"/>
              </a:lnRef>
              <a:fillRef idx="0">
                <a:schemeClr val="dk1"/>
              </a:fillRef>
              <a:effectRef idx="0">
                <a:schemeClr val="dk1"/>
              </a:effectRef>
              <a:fontRef idx="minor">
                <a:schemeClr val="tx1"/>
              </a:fontRef>
            </p:style>
          </p:cxnSp>
        </p:grpSp>
        <p:sp>
          <p:nvSpPr>
            <p:cNvPr id="65577" name="Subtitle 2"/>
            <p:cNvSpPr txBox="1">
              <a:spLocks/>
            </p:cNvSpPr>
            <p:nvPr/>
          </p:nvSpPr>
          <p:spPr bwMode="auto">
            <a:xfrm>
              <a:off x="7154926" y="3943388"/>
              <a:ext cx="1045657" cy="8312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defTabSz="457200">
                <a:defRPr sz="3600">
                  <a:solidFill>
                    <a:schemeClr val="tx1"/>
                  </a:solidFill>
                  <a:latin typeface="Lato Light" panose="020F0302020204030203" pitchFamily="34" charset="0"/>
                  <a:ea typeface="MS PGothic" panose="020B0600070205080204" pitchFamily="34" charset="-128"/>
                </a:defRPr>
              </a:lvl1pPr>
              <a:lvl2pPr marL="742950" indent="-285750" defTabSz="457200">
                <a:defRPr sz="3600">
                  <a:solidFill>
                    <a:schemeClr val="tx1"/>
                  </a:solidFill>
                  <a:latin typeface="Lato Light" panose="020F0302020204030203" pitchFamily="34" charset="0"/>
                  <a:ea typeface="MS PGothic" panose="020B0600070205080204" pitchFamily="34" charset="-128"/>
                </a:defRPr>
              </a:lvl2pPr>
              <a:lvl3pPr marL="1143000" indent="-228600" defTabSz="457200">
                <a:defRPr sz="3600">
                  <a:solidFill>
                    <a:schemeClr val="tx1"/>
                  </a:solidFill>
                  <a:latin typeface="Lato Light" panose="020F0302020204030203" pitchFamily="34" charset="0"/>
                  <a:ea typeface="MS PGothic" panose="020B0600070205080204" pitchFamily="34" charset="-128"/>
                </a:defRPr>
              </a:lvl3pPr>
              <a:lvl4pPr marL="1600200" indent="-228600" defTabSz="457200">
                <a:defRPr sz="3600">
                  <a:solidFill>
                    <a:schemeClr val="tx1"/>
                  </a:solidFill>
                  <a:latin typeface="Lato Light" panose="020F0302020204030203" pitchFamily="34" charset="0"/>
                  <a:ea typeface="MS PGothic" panose="020B0600070205080204" pitchFamily="34" charset="-128"/>
                </a:defRPr>
              </a:lvl4pPr>
              <a:lvl5pPr marL="2057400" indent="-228600" defTabSz="457200">
                <a:defRPr sz="3600">
                  <a:solidFill>
                    <a:schemeClr val="tx1"/>
                  </a:solidFill>
                  <a:latin typeface="Lato Light" panose="020F0302020204030203" pitchFamily="34" charset="0"/>
                  <a:ea typeface="MS PGothic" panose="020B0600070205080204" pitchFamily="34" charset="-128"/>
                </a:defRPr>
              </a:lvl5pPr>
              <a:lvl6pPr marL="25146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6pPr>
              <a:lvl7pPr marL="29718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7pPr>
              <a:lvl8pPr marL="34290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8pPr>
              <a:lvl9pPr marL="38862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9pPr>
            </a:lstStyle>
            <a:p>
              <a:pPr algn="ctr">
                <a:spcBef>
                  <a:spcPct val="20000"/>
                </a:spcBef>
                <a:buFont typeface="Arial" panose="020B0604020202020204" pitchFamily="34" charset="0"/>
                <a:buNone/>
              </a:pPr>
              <a:r>
                <a:rPr lang="en-US" altLang="es-MX" sz="2700" b="1">
                  <a:solidFill>
                    <a:schemeClr val="bg1"/>
                  </a:solidFill>
                  <a:latin typeface="+mj-lt"/>
                </a:rPr>
                <a:t>2M</a:t>
              </a:r>
              <a:endParaRPr lang="en-US" altLang="es-MX" sz="1800" b="1">
                <a:solidFill>
                  <a:schemeClr val="bg1"/>
                </a:solidFill>
                <a:latin typeface="+mj-lt"/>
              </a:endParaRPr>
            </a:p>
          </p:txBody>
        </p:sp>
      </p:grpSp>
      <p:grpSp>
        <p:nvGrpSpPr>
          <p:cNvPr id="65540" name="Group 122"/>
          <p:cNvGrpSpPr>
            <a:grpSpLocks/>
          </p:cNvGrpSpPr>
          <p:nvPr/>
        </p:nvGrpSpPr>
        <p:grpSpPr bwMode="auto">
          <a:xfrm>
            <a:off x="7857332" y="2788444"/>
            <a:ext cx="848519" cy="2047875"/>
            <a:chOff x="6835098" y="3570242"/>
            <a:chExt cx="1696321" cy="4095280"/>
          </a:xfrm>
        </p:grpSpPr>
        <p:grpSp>
          <p:nvGrpSpPr>
            <p:cNvPr id="65569" name="Group 123"/>
            <p:cNvGrpSpPr>
              <a:grpSpLocks/>
            </p:cNvGrpSpPr>
            <p:nvPr/>
          </p:nvGrpSpPr>
          <p:grpSpPr bwMode="auto">
            <a:xfrm>
              <a:off x="6835098" y="3570242"/>
              <a:ext cx="1696321" cy="4095280"/>
              <a:chOff x="6812818" y="3859882"/>
              <a:chExt cx="1696321" cy="4095280"/>
            </a:xfrm>
          </p:grpSpPr>
          <p:grpSp>
            <p:nvGrpSpPr>
              <p:cNvPr id="65571" name="Group 125"/>
              <p:cNvGrpSpPr>
                <a:grpSpLocks/>
              </p:cNvGrpSpPr>
              <p:nvPr/>
            </p:nvGrpSpPr>
            <p:grpSpPr bwMode="auto">
              <a:xfrm>
                <a:off x="7434592" y="7532373"/>
                <a:ext cx="422661" cy="422789"/>
                <a:chOff x="7434592" y="7532373"/>
                <a:chExt cx="422661" cy="422789"/>
              </a:xfrm>
            </p:grpSpPr>
            <p:sp>
              <p:nvSpPr>
                <p:cNvPr id="65574" name="AutoShape 6"/>
                <p:cNvSpPr>
                  <a:spLocks/>
                </p:cNvSpPr>
                <p:nvPr/>
              </p:nvSpPr>
              <p:spPr bwMode="auto">
                <a:xfrm>
                  <a:off x="7571212" y="7665098"/>
                  <a:ext cx="160835" cy="160885"/>
                </a:xfrm>
                <a:custGeom>
                  <a:avLst/>
                  <a:gdLst>
                    <a:gd name="T0" fmla="*/ 16049736 w 21598"/>
                    <a:gd name="T1" fmla="*/ 8027467 h 21598"/>
                    <a:gd name="T2" fmla="*/ 15438916 w 21598"/>
                    <a:gd name="T3" fmla="*/ 4955210 h 21598"/>
                    <a:gd name="T4" fmla="*/ 13699250 w 21598"/>
                    <a:gd name="T5" fmla="*/ 2351209 h 21598"/>
                    <a:gd name="T6" fmla="*/ 11096066 w 21598"/>
                    <a:gd name="T7" fmla="*/ 611002 h 21598"/>
                    <a:gd name="T8" fmla="*/ 8024972 w 21598"/>
                    <a:gd name="T9" fmla="*/ 0 h 21598"/>
                    <a:gd name="T10" fmla="*/ 4953670 w 21598"/>
                    <a:gd name="T11" fmla="*/ 611002 h 21598"/>
                    <a:gd name="T12" fmla="*/ 2350479 w 21598"/>
                    <a:gd name="T13" fmla="*/ 2351209 h 21598"/>
                    <a:gd name="T14" fmla="*/ 610813 w 21598"/>
                    <a:gd name="T15" fmla="*/ 4955210 h 21598"/>
                    <a:gd name="T16" fmla="*/ 0 w 21598"/>
                    <a:gd name="T17" fmla="*/ 8027467 h 21598"/>
                    <a:gd name="T18" fmla="*/ 610813 w 21598"/>
                    <a:gd name="T19" fmla="*/ 11099516 h 21598"/>
                    <a:gd name="T20" fmla="*/ 2350479 w 21598"/>
                    <a:gd name="T21" fmla="*/ 13703509 h 21598"/>
                    <a:gd name="T22" fmla="*/ 4953670 w 21598"/>
                    <a:gd name="T23" fmla="*/ 15443716 h 21598"/>
                    <a:gd name="T24" fmla="*/ 8024972 w 21598"/>
                    <a:gd name="T25" fmla="*/ 16054726 h 21598"/>
                    <a:gd name="T26" fmla="*/ 11096066 w 21598"/>
                    <a:gd name="T27" fmla="*/ 15443716 h 21598"/>
                    <a:gd name="T28" fmla="*/ 13699250 w 21598"/>
                    <a:gd name="T29" fmla="*/ 13703509 h 21598"/>
                    <a:gd name="T30" fmla="*/ 15438916 w 21598"/>
                    <a:gd name="T31" fmla="*/ 11099516 h 21598"/>
                    <a:gd name="T32" fmla="*/ 16049736 w 21598"/>
                    <a:gd name="T33" fmla="*/ 8027467 h 21598"/>
                    <a:gd name="T34" fmla="*/ 16049736 w 21598"/>
                    <a:gd name="T35" fmla="*/ 8027467 h 2159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1598" h="21598">
                      <a:moveTo>
                        <a:pt x="21598" y="10799"/>
                      </a:moveTo>
                      <a:cubicBezTo>
                        <a:pt x="21599" y="9385"/>
                        <a:pt x="21318" y="7972"/>
                        <a:pt x="20776" y="6666"/>
                      </a:cubicBezTo>
                      <a:cubicBezTo>
                        <a:pt x="20236" y="5360"/>
                        <a:pt x="19435" y="4162"/>
                        <a:pt x="18435" y="3163"/>
                      </a:cubicBezTo>
                      <a:cubicBezTo>
                        <a:pt x="17436" y="2163"/>
                        <a:pt x="16238" y="1362"/>
                        <a:pt x="14932" y="822"/>
                      </a:cubicBezTo>
                      <a:cubicBezTo>
                        <a:pt x="13626" y="280"/>
                        <a:pt x="12213" y="-1"/>
                        <a:pt x="10799" y="0"/>
                      </a:cubicBezTo>
                      <a:cubicBezTo>
                        <a:pt x="9385" y="-1"/>
                        <a:pt x="7972" y="280"/>
                        <a:pt x="6666" y="822"/>
                      </a:cubicBezTo>
                      <a:cubicBezTo>
                        <a:pt x="5360" y="1362"/>
                        <a:pt x="4162" y="2163"/>
                        <a:pt x="3163" y="3163"/>
                      </a:cubicBezTo>
                      <a:cubicBezTo>
                        <a:pt x="2163" y="4162"/>
                        <a:pt x="1362" y="5360"/>
                        <a:pt x="822" y="6666"/>
                      </a:cubicBezTo>
                      <a:cubicBezTo>
                        <a:pt x="280" y="7972"/>
                        <a:pt x="-1" y="9385"/>
                        <a:pt x="0" y="10799"/>
                      </a:cubicBezTo>
                      <a:cubicBezTo>
                        <a:pt x="-1" y="12213"/>
                        <a:pt x="280" y="13626"/>
                        <a:pt x="822" y="14932"/>
                      </a:cubicBezTo>
                      <a:cubicBezTo>
                        <a:pt x="1362" y="16238"/>
                        <a:pt x="2163" y="17436"/>
                        <a:pt x="3163" y="18435"/>
                      </a:cubicBezTo>
                      <a:cubicBezTo>
                        <a:pt x="4162" y="19435"/>
                        <a:pt x="5360" y="20236"/>
                        <a:pt x="6666" y="20776"/>
                      </a:cubicBezTo>
                      <a:cubicBezTo>
                        <a:pt x="7972" y="21318"/>
                        <a:pt x="9385" y="21599"/>
                        <a:pt x="10799" y="21598"/>
                      </a:cubicBezTo>
                      <a:cubicBezTo>
                        <a:pt x="12213" y="21599"/>
                        <a:pt x="13626" y="21318"/>
                        <a:pt x="14932" y="20776"/>
                      </a:cubicBezTo>
                      <a:cubicBezTo>
                        <a:pt x="16238" y="20236"/>
                        <a:pt x="17436" y="19435"/>
                        <a:pt x="18435" y="18435"/>
                      </a:cubicBezTo>
                      <a:cubicBezTo>
                        <a:pt x="19435" y="17436"/>
                        <a:pt x="20236" y="16238"/>
                        <a:pt x="20776" y="14932"/>
                      </a:cubicBezTo>
                      <a:cubicBezTo>
                        <a:pt x="21318" y="13626"/>
                        <a:pt x="21599" y="12213"/>
                        <a:pt x="21598" y="10799"/>
                      </a:cubicBezTo>
                      <a:close/>
                      <a:moveTo>
                        <a:pt x="21598" y="10799"/>
                      </a:move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lIns="0" tIns="0" rIns="0" bIns="0"/>
                <a:lstStyle/>
                <a:p>
                  <a:endParaRPr lang="es-MX" sz="900">
                    <a:latin typeface="+mj-lt"/>
                  </a:endParaRPr>
                </a:p>
              </p:txBody>
            </p:sp>
            <p:sp>
              <p:nvSpPr>
                <p:cNvPr id="65575" name="AutoShape 7"/>
                <p:cNvSpPr>
                  <a:spLocks/>
                </p:cNvSpPr>
                <p:nvPr/>
              </p:nvSpPr>
              <p:spPr bwMode="auto">
                <a:xfrm>
                  <a:off x="7434592" y="7532373"/>
                  <a:ext cx="422661" cy="422789"/>
                </a:xfrm>
                <a:custGeom>
                  <a:avLst/>
                  <a:gdLst>
                    <a:gd name="T0" fmla="*/ 2011460411 w 21598"/>
                    <a:gd name="T1" fmla="*/ 1006035430 h 21598"/>
                    <a:gd name="T2" fmla="*/ 1934910551 w 21598"/>
                    <a:gd name="T3" fmla="*/ 621001500 h 21598"/>
                    <a:gd name="T4" fmla="*/ 1716885968 w 21598"/>
                    <a:gd name="T5" fmla="*/ 294663653 h 21598"/>
                    <a:gd name="T6" fmla="*/ 1390646921 w 21598"/>
                    <a:gd name="T7" fmla="*/ 76573043 h 21598"/>
                    <a:gd name="T8" fmla="*/ 1005730851 w 21598"/>
                    <a:gd name="T9" fmla="*/ 0 h 21598"/>
                    <a:gd name="T10" fmla="*/ 620813490 w 21598"/>
                    <a:gd name="T11" fmla="*/ 76573043 h 21598"/>
                    <a:gd name="T12" fmla="*/ 294574443 w 21598"/>
                    <a:gd name="T13" fmla="*/ 294663653 h 21598"/>
                    <a:gd name="T14" fmla="*/ 76549860 w 21598"/>
                    <a:gd name="T15" fmla="*/ 621001500 h 21598"/>
                    <a:gd name="T16" fmla="*/ 0 w 21598"/>
                    <a:gd name="T17" fmla="*/ 1006035430 h 21598"/>
                    <a:gd name="T18" fmla="*/ 76549860 w 21598"/>
                    <a:gd name="T19" fmla="*/ 1391068069 h 21598"/>
                    <a:gd name="T20" fmla="*/ 294574443 w 21598"/>
                    <a:gd name="T21" fmla="*/ 1717405915 h 21598"/>
                    <a:gd name="T22" fmla="*/ 620813490 w 21598"/>
                    <a:gd name="T23" fmla="*/ 1935496526 h 21598"/>
                    <a:gd name="T24" fmla="*/ 1005730851 w 21598"/>
                    <a:gd name="T25" fmla="*/ 2012069568 h 21598"/>
                    <a:gd name="T26" fmla="*/ 1390646921 w 21598"/>
                    <a:gd name="T27" fmla="*/ 1935496526 h 21598"/>
                    <a:gd name="T28" fmla="*/ 1716885968 w 21598"/>
                    <a:gd name="T29" fmla="*/ 1717405915 h 21598"/>
                    <a:gd name="T30" fmla="*/ 1934910551 w 21598"/>
                    <a:gd name="T31" fmla="*/ 1391068069 h 21598"/>
                    <a:gd name="T32" fmla="*/ 2011460411 w 21598"/>
                    <a:gd name="T33" fmla="*/ 1006035430 h 21598"/>
                    <a:gd name="T34" fmla="*/ 2011460411 w 21598"/>
                    <a:gd name="T35" fmla="*/ 1006035430 h 2159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1598" h="21598">
                      <a:moveTo>
                        <a:pt x="21598" y="10799"/>
                      </a:moveTo>
                      <a:cubicBezTo>
                        <a:pt x="21599" y="9385"/>
                        <a:pt x="21318" y="7972"/>
                        <a:pt x="20776" y="6666"/>
                      </a:cubicBezTo>
                      <a:cubicBezTo>
                        <a:pt x="20236" y="5360"/>
                        <a:pt x="19435" y="4162"/>
                        <a:pt x="18435" y="3163"/>
                      </a:cubicBezTo>
                      <a:cubicBezTo>
                        <a:pt x="17436" y="2163"/>
                        <a:pt x="16238" y="1362"/>
                        <a:pt x="14932" y="822"/>
                      </a:cubicBezTo>
                      <a:cubicBezTo>
                        <a:pt x="13626" y="280"/>
                        <a:pt x="12213" y="-1"/>
                        <a:pt x="10799" y="0"/>
                      </a:cubicBezTo>
                      <a:cubicBezTo>
                        <a:pt x="9385" y="-1"/>
                        <a:pt x="7972" y="280"/>
                        <a:pt x="6666" y="822"/>
                      </a:cubicBezTo>
                      <a:cubicBezTo>
                        <a:pt x="5360" y="1362"/>
                        <a:pt x="4162" y="2163"/>
                        <a:pt x="3163" y="3163"/>
                      </a:cubicBezTo>
                      <a:cubicBezTo>
                        <a:pt x="2163" y="4162"/>
                        <a:pt x="1362" y="5360"/>
                        <a:pt x="822" y="6666"/>
                      </a:cubicBezTo>
                      <a:cubicBezTo>
                        <a:pt x="280" y="7972"/>
                        <a:pt x="-1" y="9385"/>
                        <a:pt x="0" y="10799"/>
                      </a:cubicBezTo>
                      <a:cubicBezTo>
                        <a:pt x="-1" y="12213"/>
                        <a:pt x="280" y="13626"/>
                        <a:pt x="822" y="14932"/>
                      </a:cubicBezTo>
                      <a:cubicBezTo>
                        <a:pt x="1362" y="16238"/>
                        <a:pt x="2163" y="17436"/>
                        <a:pt x="3163" y="18435"/>
                      </a:cubicBezTo>
                      <a:cubicBezTo>
                        <a:pt x="4162" y="19435"/>
                        <a:pt x="5360" y="20236"/>
                        <a:pt x="6666" y="20776"/>
                      </a:cubicBezTo>
                      <a:cubicBezTo>
                        <a:pt x="7972" y="21318"/>
                        <a:pt x="9385" y="21599"/>
                        <a:pt x="10799" y="21598"/>
                      </a:cubicBezTo>
                      <a:cubicBezTo>
                        <a:pt x="12213" y="21599"/>
                        <a:pt x="13626" y="21318"/>
                        <a:pt x="14932" y="20776"/>
                      </a:cubicBezTo>
                      <a:cubicBezTo>
                        <a:pt x="16238" y="20236"/>
                        <a:pt x="17436" y="19435"/>
                        <a:pt x="18435" y="18435"/>
                      </a:cubicBezTo>
                      <a:cubicBezTo>
                        <a:pt x="19435" y="17436"/>
                        <a:pt x="20236" y="16238"/>
                        <a:pt x="20776" y="14932"/>
                      </a:cubicBezTo>
                      <a:cubicBezTo>
                        <a:pt x="21318" y="13626"/>
                        <a:pt x="21599" y="12213"/>
                        <a:pt x="21598" y="10799"/>
                      </a:cubicBezTo>
                      <a:close/>
                      <a:moveTo>
                        <a:pt x="21598" y="10799"/>
                      </a:moveTo>
                    </a:path>
                  </a:pathLst>
                </a:custGeom>
                <a:noFill/>
                <a:ln w="6350" cap="flat">
                  <a:solidFill>
                    <a:schemeClr val="bg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s-MX" sz="900">
                    <a:latin typeface="+mj-lt"/>
                  </a:endParaRPr>
                </a:p>
              </p:txBody>
            </p:sp>
          </p:grpSp>
          <p:sp>
            <p:nvSpPr>
              <p:cNvPr id="65572" name="AutoShape 15"/>
              <p:cNvSpPr>
                <a:spLocks/>
              </p:cNvSpPr>
              <p:nvPr/>
            </p:nvSpPr>
            <p:spPr bwMode="auto">
              <a:xfrm>
                <a:off x="6812818" y="3859882"/>
                <a:ext cx="1696321" cy="1942091"/>
              </a:xfrm>
              <a:custGeom>
                <a:avLst/>
                <a:gdLst>
                  <a:gd name="T0" fmla="*/ 2147483647 w 21600"/>
                  <a:gd name="T1" fmla="*/ 2147483647 h 21600"/>
                  <a:gd name="T2" fmla="*/ 2147483647 w 21600"/>
                  <a:gd name="T3" fmla="*/ 0 h 21600"/>
                  <a:gd name="T4" fmla="*/ 0 w 21600"/>
                  <a:gd name="T5" fmla="*/ 2147483647 h 21600"/>
                  <a:gd name="T6" fmla="*/ 2147483647 w 21600"/>
                  <a:gd name="T7" fmla="*/ 2147483647 h 21600"/>
                  <a:gd name="T8" fmla="*/ 2147483647 w 21600"/>
                  <a:gd name="T9" fmla="*/ 2147483647 h 21600"/>
                  <a:gd name="T10" fmla="*/ 2147483647 w 21600"/>
                  <a:gd name="T11" fmla="*/ 2147483647 h 21600"/>
                  <a:gd name="T12" fmla="*/ 2147483647 w 21600"/>
                  <a:gd name="T13" fmla="*/ 2147483647 h 21600"/>
                  <a:gd name="T14" fmla="*/ 2147483647 w 21600"/>
                  <a:gd name="T15" fmla="*/ 2147483647 h 21600"/>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1600" h="21600">
                    <a:moveTo>
                      <a:pt x="21600" y="9455"/>
                    </a:moveTo>
                    <a:cubicBezTo>
                      <a:pt x="21600" y="4233"/>
                      <a:pt x="16765" y="0"/>
                      <a:pt x="10800" y="0"/>
                    </a:cubicBezTo>
                    <a:cubicBezTo>
                      <a:pt x="4835" y="0"/>
                      <a:pt x="0" y="4233"/>
                      <a:pt x="0" y="9455"/>
                    </a:cubicBezTo>
                    <a:cubicBezTo>
                      <a:pt x="0" y="14168"/>
                      <a:pt x="3944" y="18065"/>
                      <a:pt x="9098" y="18781"/>
                    </a:cubicBezTo>
                    <a:cubicBezTo>
                      <a:pt x="10099" y="19261"/>
                      <a:pt x="10800" y="20340"/>
                      <a:pt x="10800" y="21600"/>
                    </a:cubicBezTo>
                    <a:cubicBezTo>
                      <a:pt x="10800" y="20340"/>
                      <a:pt x="11501" y="19261"/>
                      <a:pt x="12502" y="18781"/>
                    </a:cubicBezTo>
                    <a:cubicBezTo>
                      <a:pt x="17657" y="18065"/>
                      <a:pt x="21600" y="14169"/>
                      <a:pt x="21600" y="9455"/>
                    </a:cubicBezTo>
                    <a:close/>
                    <a:moveTo>
                      <a:pt x="21600" y="9455"/>
                    </a:moveTo>
                  </a:path>
                </a:pathLst>
              </a:custGeom>
              <a:solidFill>
                <a:srgbClr val="C78322"/>
              </a:solidFill>
              <a:ln>
                <a:noFill/>
              </a:ln>
              <a:extLst>
                <a:ext uri="{91240B29-F687-4F45-9708-019B960494DF}">
                  <a14:hiddenLine xmlns:a14="http://schemas.microsoft.com/office/drawing/2010/main" w="9525">
                    <a:solidFill>
                      <a:srgbClr val="000000"/>
                    </a:solidFill>
                    <a:round/>
                    <a:headEnd/>
                    <a:tailEnd/>
                  </a14:hiddenLine>
                </a:ext>
              </a:extLst>
            </p:spPr>
            <p:txBody>
              <a:bodyPr lIns="0" tIns="0" rIns="0" bIns="0"/>
              <a:lstStyle/>
              <a:p>
                <a:endParaRPr lang="es-MX" sz="900">
                  <a:latin typeface="+mj-lt"/>
                </a:endParaRPr>
              </a:p>
            </p:txBody>
          </p:sp>
          <p:cxnSp>
            <p:nvCxnSpPr>
              <p:cNvPr id="128" name="Straight Connector 127"/>
              <p:cNvCxnSpPr/>
              <p:nvPr/>
            </p:nvCxnSpPr>
            <p:spPr>
              <a:xfrm flipV="1">
                <a:off x="7647491" y="5936094"/>
                <a:ext cx="0" cy="1403189"/>
              </a:xfrm>
              <a:prstGeom prst="line">
                <a:avLst/>
              </a:prstGeom>
              <a:ln w="6350">
                <a:solidFill>
                  <a:schemeClr val="accent3">
                    <a:lumMod val="50000"/>
                  </a:schemeClr>
                </a:solidFill>
                <a:prstDash val="sysDash"/>
                <a:headEnd type="oval" w="sm" len="sm"/>
                <a:tailEnd type="oval" w="sm" len="sm"/>
              </a:ln>
            </p:spPr>
            <p:style>
              <a:lnRef idx="1">
                <a:schemeClr val="dk1"/>
              </a:lnRef>
              <a:fillRef idx="0">
                <a:schemeClr val="dk1"/>
              </a:fillRef>
              <a:effectRef idx="0">
                <a:schemeClr val="dk1"/>
              </a:effectRef>
              <a:fontRef idx="minor">
                <a:schemeClr val="tx1"/>
              </a:fontRef>
            </p:style>
          </p:cxnSp>
        </p:grpSp>
        <p:sp>
          <p:nvSpPr>
            <p:cNvPr id="65570" name="Subtitle 2"/>
            <p:cNvSpPr txBox="1">
              <a:spLocks/>
            </p:cNvSpPr>
            <p:nvPr/>
          </p:nvSpPr>
          <p:spPr bwMode="auto">
            <a:xfrm>
              <a:off x="7154927" y="3943387"/>
              <a:ext cx="1045656" cy="8309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defTabSz="457200">
                <a:defRPr sz="3600">
                  <a:solidFill>
                    <a:schemeClr val="tx1"/>
                  </a:solidFill>
                  <a:latin typeface="Lato Light" panose="020F0302020204030203" pitchFamily="34" charset="0"/>
                  <a:ea typeface="MS PGothic" panose="020B0600070205080204" pitchFamily="34" charset="-128"/>
                </a:defRPr>
              </a:lvl1pPr>
              <a:lvl2pPr marL="742950" indent="-285750" defTabSz="457200">
                <a:defRPr sz="3600">
                  <a:solidFill>
                    <a:schemeClr val="tx1"/>
                  </a:solidFill>
                  <a:latin typeface="Lato Light" panose="020F0302020204030203" pitchFamily="34" charset="0"/>
                  <a:ea typeface="MS PGothic" panose="020B0600070205080204" pitchFamily="34" charset="-128"/>
                </a:defRPr>
              </a:lvl2pPr>
              <a:lvl3pPr marL="1143000" indent="-228600" defTabSz="457200">
                <a:defRPr sz="3600">
                  <a:solidFill>
                    <a:schemeClr val="tx1"/>
                  </a:solidFill>
                  <a:latin typeface="Lato Light" panose="020F0302020204030203" pitchFamily="34" charset="0"/>
                  <a:ea typeface="MS PGothic" panose="020B0600070205080204" pitchFamily="34" charset="-128"/>
                </a:defRPr>
              </a:lvl3pPr>
              <a:lvl4pPr marL="1600200" indent="-228600" defTabSz="457200">
                <a:defRPr sz="3600">
                  <a:solidFill>
                    <a:schemeClr val="tx1"/>
                  </a:solidFill>
                  <a:latin typeface="Lato Light" panose="020F0302020204030203" pitchFamily="34" charset="0"/>
                  <a:ea typeface="MS PGothic" panose="020B0600070205080204" pitchFamily="34" charset="-128"/>
                </a:defRPr>
              </a:lvl4pPr>
              <a:lvl5pPr marL="2057400" indent="-228600" defTabSz="457200">
                <a:defRPr sz="3600">
                  <a:solidFill>
                    <a:schemeClr val="tx1"/>
                  </a:solidFill>
                  <a:latin typeface="Lato Light" panose="020F0302020204030203" pitchFamily="34" charset="0"/>
                  <a:ea typeface="MS PGothic" panose="020B0600070205080204" pitchFamily="34" charset="-128"/>
                </a:defRPr>
              </a:lvl5pPr>
              <a:lvl6pPr marL="25146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6pPr>
              <a:lvl7pPr marL="29718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7pPr>
              <a:lvl8pPr marL="34290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8pPr>
              <a:lvl9pPr marL="38862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9pPr>
            </a:lstStyle>
            <a:p>
              <a:pPr algn="ctr">
                <a:spcBef>
                  <a:spcPct val="20000"/>
                </a:spcBef>
                <a:buFont typeface="Arial" panose="020B0604020202020204" pitchFamily="34" charset="0"/>
                <a:buNone/>
              </a:pPr>
              <a:r>
                <a:rPr lang="en-US" altLang="es-MX" sz="2700" b="1" dirty="0">
                  <a:solidFill>
                    <a:schemeClr val="bg1"/>
                  </a:solidFill>
                  <a:latin typeface="+mj-lt"/>
                </a:rPr>
                <a:t>2M</a:t>
              </a:r>
              <a:endParaRPr lang="en-US" altLang="es-MX" sz="1800" b="1" dirty="0">
                <a:solidFill>
                  <a:schemeClr val="bg1"/>
                </a:solidFill>
                <a:latin typeface="+mj-lt"/>
              </a:endParaRPr>
            </a:p>
          </p:txBody>
        </p:sp>
      </p:grpSp>
      <p:grpSp>
        <p:nvGrpSpPr>
          <p:cNvPr id="65541" name="Group 150"/>
          <p:cNvGrpSpPr>
            <a:grpSpLocks/>
          </p:cNvGrpSpPr>
          <p:nvPr/>
        </p:nvGrpSpPr>
        <p:grpSpPr bwMode="auto">
          <a:xfrm>
            <a:off x="2075657" y="2299544"/>
            <a:ext cx="2109788" cy="649368"/>
            <a:chOff x="1106692" y="1325710"/>
            <a:chExt cx="1926096" cy="486821"/>
          </a:xfrm>
        </p:grpSpPr>
        <p:sp>
          <p:nvSpPr>
            <p:cNvPr id="65567" name="Title 20"/>
            <p:cNvSpPr txBox="1">
              <a:spLocks/>
            </p:cNvSpPr>
            <p:nvPr/>
          </p:nvSpPr>
          <p:spPr bwMode="auto">
            <a:xfrm>
              <a:off x="1106692" y="1325710"/>
              <a:ext cx="1926096" cy="184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tIns="0" bIns="0" anchor="ctr">
              <a:spAutoFit/>
            </a:bodyPr>
            <a:lstStyle>
              <a:lvl1pPr defTabSz="457200">
                <a:defRPr sz="3600">
                  <a:solidFill>
                    <a:schemeClr val="tx1"/>
                  </a:solidFill>
                  <a:latin typeface="Lato Light" panose="020F0302020204030203" pitchFamily="34" charset="0"/>
                  <a:ea typeface="MS PGothic" panose="020B0600070205080204" pitchFamily="34" charset="-128"/>
                </a:defRPr>
              </a:lvl1pPr>
              <a:lvl2pPr marL="742950" indent="-285750" defTabSz="457200">
                <a:defRPr sz="3600">
                  <a:solidFill>
                    <a:schemeClr val="tx1"/>
                  </a:solidFill>
                  <a:latin typeface="Lato Light" panose="020F0302020204030203" pitchFamily="34" charset="0"/>
                  <a:ea typeface="MS PGothic" panose="020B0600070205080204" pitchFamily="34" charset="-128"/>
                </a:defRPr>
              </a:lvl2pPr>
              <a:lvl3pPr marL="1143000" indent="-228600" defTabSz="457200">
                <a:defRPr sz="3600">
                  <a:solidFill>
                    <a:schemeClr val="tx1"/>
                  </a:solidFill>
                  <a:latin typeface="Lato Light" panose="020F0302020204030203" pitchFamily="34" charset="0"/>
                  <a:ea typeface="MS PGothic" panose="020B0600070205080204" pitchFamily="34" charset="-128"/>
                </a:defRPr>
              </a:lvl3pPr>
              <a:lvl4pPr marL="1600200" indent="-228600" defTabSz="457200">
                <a:defRPr sz="3600">
                  <a:solidFill>
                    <a:schemeClr val="tx1"/>
                  </a:solidFill>
                  <a:latin typeface="Lato Light" panose="020F0302020204030203" pitchFamily="34" charset="0"/>
                  <a:ea typeface="MS PGothic" panose="020B0600070205080204" pitchFamily="34" charset="-128"/>
                </a:defRPr>
              </a:lvl4pPr>
              <a:lvl5pPr marL="2057400" indent="-228600" defTabSz="457200">
                <a:defRPr sz="3600">
                  <a:solidFill>
                    <a:schemeClr val="tx1"/>
                  </a:solidFill>
                  <a:latin typeface="Lato Light" panose="020F0302020204030203" pitchFamily="34" charset="0"/>
                  <a:ea typeface="MS PGothic" panose="020B0600070205080204" pitchFamily="34" charset="-128"/>
                </a:defRPr>
              </a:lvl5pPr>
              <a:lvl6pPr marL="25146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6pPr>
              <a:lvl7pPr marL="29718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7pPr>
              <a:lvl8pPr marL="34290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8pPr>
              <a:lvl9pPr marL="38862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9pPr>
            </a:lstStyle>
            <a:p>
              <a:r>
                <a:rPr lang="en-US" altLang="es-MX" sz="1600">
                  <a:latin typeface="+mj-lt"/>
                </a:rPr>
                <a:t>Commerce</a:t>
              </a:r>
            </a:p>
          </p:txBody>
        </p:sp>
        <p:sp>
          <p:nvSpPr>
            <p:cNvPr id="65568" name="Title 20"/>
            <p:cNvSpPr txBox="1">
              <a:spLocks/>
            </p:cNvSpPr>
            <p:nvPr/>
          </p:nvSpPr>
          <p:spPr bwMode="auto">
            <a:xfrm>
              <a:off x="1107585" y="1484262"/>
              <a:ext cx="1924479" cy="3282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lvl1pPr defTabSz="457200">
                <a:defRPr sz="3600">
                  <a:solidFill>
                    <a:schemeClr val="tx1"/>
                  </a:solidFill>
                  <a:latin typeface="Lato Light" panose="020F0302020204030203" pitchFamily="34" charset="0"/>
                  <a:ea typeface="MS PGothic" panose="020B0600070205080204" pitchFamily="34" charset="-128"/>
                </a:defRPr>
              </a:lvl1pPr>
              <a:lvl2pPr marL="742950" indent="-285750" defTabSz="457200">
                <a:defRPr sz="3600">
                  <a:solidFill>
                    <a:schemeClr val="tx1"/>
                  </a:solidFill>
                  <a:latin typeface="Lato Light" panose="020F0302020204030203" pitchFamily="34" charset="0"/>
                  <a:ea typeface="MS PGothic" panose="020B0600070205080204" pitchFamily="34" charset="-128"/>
                </a:defRPr>
              </a:lvl2pPr>
              <a:lvl3pPr marL="1143000" indent="-228600" defTabSz="457200">
                <a:defRPr sz="3600">
                  <a:solidFill>
                    <a:schemeClr val="tx1"/>
                  </a:solidFill>
                  <a:latin typeface="Lato Light" panose="020F0302020204030203" pitchFamily="34" charset="0"/>
                  <a:ea typeface="MS PGothic" panose="020B0600070205080204" pitchFamily="34" charset="-128"/>
                </a:defRPr>
              </a:lvl3pPr>
              <a:lvl4pPr marL="1600200" indent="-228600" defTabSz="457200">
                <a:defRPr sz="3600">
                  <a:solidFill>
                    <a:schemeClr val="tx1"/>
                  </a:solidFill>
                  <a:latin typeface="Lato Light" panose="020F0302020204030203" pitchFamily="34" charset="0"/>
                  <a:ea typeface="MS PGothic" panose="020B0600070205080204" pitchFamily="34" charset="-128"/>
                </a:defRPr>
              </a:lvl4pPr>
              <a:lvl5pPr marL="2057400" indent="-228600" defTabSz="457200">
                <a:defRPr sz="3600">
                  <a:solidFill>
                    <a:schemeClr val="tx1"/>
                  </a:solidFill>
                  <a:latin typeface="Lato Light" panose="020F0302020204030203" pitchFamily="34" charset="0"/>
                  <a:ea typeface="MS PGothic" panose="020B0600070205080204" pitchFamily="34" charset="-128"/>
                </a:defRPr>
              </a:lvl5pPr>
              <a:lvl6pPr marL="25146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6pPr>
              <a:lvl7pPr marL="29718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7pPr>
              <a:lvl8pPr marL="34290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8pPr>
              <a:lvl9pPr marL="38862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9pPr>
            </a:lstStyle>
            <a:p>
              <a:pPr>
                <a:lnSpc>
                  <a:spcPct val="130000"/>
                </a:lnSpc>
              </a:pPr>
              <a:r>
                <a:rPr lang="pt-BR" altLang="es-MX" sz="900">
                  <a:latin typeface="+mj-lt"/>
                  <a:cs typeface="Calibri Light" panose="020F0302020204030204" pitchFamily="34" charset="0"/>
                </a:rPr>
                <a:t>Lorem ipsum dolor sit amet, consectetur adipiscing elit. </a:t>
              </a:r>
              <a:endParaRPr lang="en-US" altLang="es-MX" sz="900">
                <a:latin typeface="+mj-lt"/>
                <a:cs typeface="Calibri Light" panose="020F0302020204030204" pitchFamily="34" charset="0"/>
              </a:endParaRPr>
            </a:p>
          </p:txBody>
        </p:sp>
      </p:grpSp>
      <p:sp>
        <p:nvSpPr>
          <p:cNvPr id="175" name="Oval 174"/>
          <p:cNvSpPr/>
          <p:nvPr/>
        </p:nvSpPr>
        <p:spPr>
          <a:xfrm>
            <a:off x="1474788" y="2385219"/>
            <a:ext cx="473075" cy="472281"/>
          </a:xfrm>
          <a:prstGeom prst="ellipse">
            <a:avLst/>
          </a:prstGeom>
          <a:solidFill>
            <a:srgbClr val="FFAB00"/>
          </a:solidFill>
          <a:ln w="57150" cmpd="sng">
            <a:noFill/>
          </a:ln>
          <a:effectLst/>
        </p:spPr>
        <p:style>
          <a:lnRef idx="1">
            <a:schemeClr val="accent1"/>
          </a:lnRef>
          <a:fillRef idx="3">
            <a:schemeClr val="accent1"/>
          </a:fillRef>
          <a:effectRef idx="2">
            <a:schemeClr val="accent1"/>
          </a:effectRef>
          <a:fontRef idx="minor">
            <a:schemeClr val="lt1"/>
          </a:fontRef>
        </p:style>
        <p:txBody>
          <a:bodyPr anchor="ctr"/>
          <a:lstStyle/>
          <a:p>
            <a:pPr defTabSz="914217">
              <a:defRPr/>
            </a:pPr>
            <a:endParaRPr lang="en-US" sz="900" dirty="0">
              <a:latin typeface="+mj-lt"/>
            </a:endParaRPr>
          </a:p>
        </p:txBody>
      </p:sp>
      <p:grpSp>
        <p:nvGrpSpPr>
          <p:cNvPr id="65543" name="Group 175"/>
          <p:cNvGrpSpPr>
            <a:grpSpLocks/>
          </p:cNvGrpSpPr>
          <p:nvPr/>
        </p:nvGrpSpPr>
        <p:grpSpPr bwMode="auto">
          <a:xfrm>
            <a:off x="2075657" y="3053453"/>
            <a:ext cx="2109788" cy="648982"/>
            <a:chOff x="1106692" y="1325594"/>
            <a:chExt cx="1926096" cy="487145"/>
          </a:xfrm>
        </p:grpSpPr>
        <p:sp>
          <p:nvSpPr>
            <p:cNvPr id="65565" name="Title 20"/>
            <p:cNvSpPr txBox="1">
              <a:spLocks/>
            </p:cNvSpPr>
            <p:nvPr/>
          </p:nvSpPr>
          <p:spPr bwMode="auto">
            <a:xfrm>
              <a:off x="1106692" y="1325594"/>
              <a:ext cx="1926096" cy="1848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tIns="0" bIns="0" anchor="ctr">
              <a:spAutoFit/>
            </a:bodyPr>
            <a:lstStyle>
              <a:lvl1pPr defTabSz="457200">
                <a:defRPr sz="3600">
                  <a:solidFill>
                    <a:schemeClr val="tx1"/>
                  </a:solidFill>
                  <a:latin typeface="Lato Light" panose="020F0302020204030203" pitchFamily="34" charset="0"/>
                  <a:ea typeface="MS PGothic" panose="020B0600070205080204" pitchFamily="34" charset="-128"/>
                </a:defRPr>
              </a:lvl1pPr>
              <a:lvl2pPr marL="742950" indent="-285750" defTabSz="457200">
                <a:defRPr sz="3600">
                  <a:solidFill>
                    <a:schemeClr val="tx1"/>
                  </a:solidFill>
                  <a:latin typeface="Lato Light" panose="020F0302020204030203" pitchFamily="34" charset="0"/>
                  <a:ea typeface="MS PGothic" panose="020B0600070205080204" pitchFamily="34" charset="-128"/>
                </a:defRPr>
              </a:lvl2pPr>
              <a:lvl3pPr marL="1143000" indent="-228600" defTabSz="457200">
                <a:defRPr sz="3600">
                  <a:solidFill>
                    <a:schemeClr val="tx1"/>
                  </a:solidFill>
                  <a:latin typeface="Lato Light" panose="020F0302020204030203" pitchFamily="34" charset="0"/>
                  <a:ea typeface="MS PGothic" panose="020B0600070205080204" pitchFamily="34" charset="-128"/>
                </a:defRPr>
              </a:lvl3pPr>
              <a:lvl4pPr marL="1600200" indent="-228600" defTabSz="457200">
                <a:defRPr sz="3600">
                  <a:solidFill>
                    <a:schemeClr val="tx1"/>
                  </a:solidFill>
                  <a:latin typeface="Lato Light" panose="020F0302020204030203" pitchFamily="34" charset="0"/>
                  <a:ea typeface="MS PGothic" panose="020B0600070205080204" pitchFamily="34" charset="-128"/>
                </a:defRPr>
              </a:lvl4pPr>
              <a:lvl5pPr marL="2057400" indent="-228600" defTabSz="457200">
                <a:defRPr sz="3600">
                  <a:solidFill>
                    <a:schemeClr val="tx1"/>
                  </a:solidFill>
                  <a:latin typeface="Lato Light" panose="020F0302020204030203" pitchFamily="34" charset="0"/>
                  <a:ea typeface="MS PGothic" panose="020B0600070205080204" pitchFamily="34" charset="-128"/>
                </a:defRPr>
              </a:lvl5pPr>
              <a:lvl6pPr marL="25146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6pPr>
              <a:lvl7pPr marL="29718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7pPr>
              <a:lvl8pPr marL="34290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8pPr>
              <a:lvl9pPr marL="38862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9pPr>
            </a:lstStyle>
            <a:p>
              <a:r>
                <a:rPr lang="en-US" altLang="es-MX" sz="1600">
                  <a:latin typeface="+mj-lt"/>
                </a:rPr>
                <a:t>Business</a:t>
              </a:r>
            </a:p>
          </p:txBody>
        </p:sp>
        <p:sp>
          <p:nvSpPr>
            <p:cNvPr id="65566" name="Title 20"/>
            <p:cNvSpPr txBox="1">
              <a:spLocks/>
            </p:cNvSpPr>
            <p:nvPr/>
          </p:nvSpPr>
          <p:spPr bwMode="auto">
            <a:xfrm>
              <a:off x="1107585" y="1484056"/>
              <a:ext cx="1924479" cy="3286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lvl1pPr defTabSz="457200">
                <a:defRPr sz="3600">
                  <a:solidFill>
                    <a:schemeClr val="tx1"/>
                  </a:solidFill>
                  <a:latin typeface="Lato Light" panose="020F0302020204030203" pitchFamily="34" charset="0"/>
                  <a:ea typeface="MS PGothic" panose="020B0600070205080204" pitchFamily="34" charset="-128"/>
                </a:defRPr>
              </a:lvl1pPr>
              <a:lvl2pPr marL="742950" indent="-285750" defTabSz="457200">
                <a:defRPr sz="3600">
                  <a:solidFill>
                    <a:schemeClr val="tx1"/>
                  </a:solidFill>
                  <a:latin typeface="Lato Light" panose="020F0302020204030203" pitchFamily="34" charset="0"/>
                  <a:ea typeface="MS PGothic" panose="020B0600070205080204" pitchFamily="34" charset="-128"/>
                </a:defRPr>
              </a:lvl2pPr>
              <a:lvl3pPr marL="1143000" indent="-228600" defTabSz="457200">
                <a:defRPr sz="3600">
                  <a:solidFill>
                    <a:schemeClr val="tx1"/>
                  </a:solidFill>
                  <a:latin typeface="Lato Light" panose="020F0302020204030203" pitchFamily="34" charset="0"/>
                  <a:ea typeface="MS PGothic" panose="020B0600070205080204" pitchFamily="34" charset="-128"/>
                </a:defRPr>
              </a:lvl3pPr>
              <a:lvl4pPr marL="1600200" indent="-228600" defTabSz="457200">
                <a:defRPr sz="3600">
                  <a:solidFill>
                    <a:schemeClr val="tx1"/>
                  </a:solidFill>
                  <a:latin typeface="Lato Light" panose="020F0302020204030203" pitchFamily="34" charset="0"/>
                  <a:ea typeface="MS PGothic" panose="020B0600070205080204" pitchFamily="34" charset="-128"/>
                </a:defRPr>
              </a:lvl4pPr>
              <a:lvl5pPr marL="2057400" indent="-228600" defTabSz="457200">
                <a:defRPr sz="3600">
                  <a:solidFill>
                    <a:schemeClr val="tx1"/>
                  </a:solidFill>
                  <a:latin typeface="Lato Light" panose="020F0302020204030203" pitchFamily="34" charset="0"/>
                  <a:ea typeface="MS PGothic" panose="020B0600070205080204" pitchFamily="34" charset="-128"/>
                </a:defRPr>
              </a:lvl5pPr>
              <a:lvl6pPr marL="25146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6pPr>
              <a:lvl7pPr marL="29718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7pPr>
              <a:lvl8pPr marL="34290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8pPr>
              <a:lvl9pPr marL="38862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9pPr>
            </a:lstStyle>
            <a:p>
              <a:pPr>
                <a:lnSpc>
                  <a:spcPct val="130000"/>
                </a:lnSpc>
              </a:pPr>
              <a:r>
                <a:rPr lang="pt-BR" altLang="es-MX" sz="900">
                  <a:latin typeface="+mj-lt"/>
                  <a:cs typeface="Calibri Light" panose="020F0302020204030204" pitchFamily="34" charset="0"/>
                </a:rPr>
                <a:t>Lorem ipsum dolor sit amet, consectetur adipiscing elit. </a:t>
              </a:r>
              <a:endParaRPr lang="en-US" altLang="es-MX" sz="900">
                <a:latin typeface="+mj-lt"/>
                <a:cs typeface="Calibri Light" panose="020F0302020204030204" pitchFamily="34" charset="0"/>
              </a:endParaRPr>
            </a:p>
          </p:txBody>
        </p:sp>
      </p:grpSp>
      <p:sp>
        <p:nvSpPr>
          <p:cNvPr id="185" name="Oval 184"/>
          <p:cNvSpPr/>
          <p:nvPr/>
        </p:nvSpPr>
        <p:spPr>
          <a:xfrm>
            <a:off x="1474788" y="3139282"/>
            <a:ext cx="473075" cy="472281"/>
          </a:xfrm>
          <a:prstGeom prst="ellipse">
            <a:avLst/>
          </a:prstGeom>
          <a:solidFill>
            <a:srgbClr val="405645"/>
          </a:solidFill>
          <a:ln w="57150" cmpd="sng">
            <a:noFill/>
          </a:ln>
          <a:effectLst/>
        </p:spPr>
        <p:style>
          <a:lnRef idx="1">
            <a:schemeClr val="accent1"/>
          </a:lnRef>
          <a:fillRef idx="3">
            <a:schemeClr val="accent1"/>
          </a:fillRef>
          <a:effectRef idx="2">
            <a:schemeClr val="accent1"/>
          </a:effectRef>
          <a:fontRef idx="minor">
            <a:schemeClr val="lt1"/>
          </a:fontRef>
        </p:style>
        <p:txBody>
          <a:bodyPr anchor="ctr"/>
          <a:lstStyle/>
          <a:p>
            <a:pPr defTabSz="914217">
              <a:defRPr/>
            </a:pPr>
            <a:endParaRPr lang="en-US" sz="900" dirty="0">
              <a:latin typeface="+mj-lt"/>
            </a:endParaRPr>
          </a:p>
        </p:txBody>
      </p:sp>
      <p:grpSp>
        <p:nvGrpSpPr>
          <p:cNvPr id="65545" name="Group 185"/>
          <p:cNvGrpSpPr>
            <a:grpSpLocks/>
          </p:cNvGrpSpPr>
          <p:nvPr/>
        </p:nvGrpSpPr>
        <p:grpSpPr bwMode="auto">
          <a:xfrm>
            <a:off x="2075657" y="3794969"/>
            <a:ext cx="2109788" cy="649368"/>
            <a:chOff x="1106692" y="1325710"/>
            <a:chExt cx="1926096" cy="486821"/>
          </a:xfrm>
        </p:grpSpPr>
        <p:sp>
          <p:nvSpPr>
            <p:cNvPr id="65563" name="Title 20"/>
            <p:cNvSpPr txBox="1">
              <a:spLocks/>
            </p:cNvSpPr>
            <p:nvPr/>
          </p:nvSpPr>
          <p:spPr bwMode="auto">
            <a:xfrm>
              <a:off x="1106692" y="1325710"/>
              <a:ext cx="1926096" cy="184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tIns="0" bIns="0" anchor="ctr">
              <a:spAutoFit/>
            </a:bodyPr>
            <a:lstStyle>
              <a:lvl1pPr defTabSz="457200">
                <a:defRPr sz="3600">
                  <a:solidFill>
                    <a:schemeClr val="tx1"/>
                  </a:solidFill>
                  <a:latin typeface="Lato Light" panose="020F0302020204030203" pitchFamily="34" charset="0"/>
                  <a:ea typeface="MS PGothic" panose="020B0600070205080204" pitchFamily="34" charset="-128"/>
                </a:defRPr>
              </a:lvl1pPr>
              <a:lvl2pPr marL="742950" indent="-285750" defTabSz="457200">
                <a:defRPr sz="3600">
                  <a:solidFill>
                    <a:schemeClr val="tx1"/>
                  </a:solidFill>
                  <a:latin typeface="Lato Light" panose="020F0302020204030203" pitchFamily="34" charset="0"/>
                  <a:ea typeface="MS PGothic" panose="020B0600070205080204" pitchFamily="34" charset="-128"/>
                </a:defRPr>
              </a:lvl2pPr>
              <a:lvl3pPr marL="1143000" indent="-228600" defTabSz="457200">
                <a:defRPr sz="3600">
                  <a:solidFill>
                    <a:schemeClr val="tx1"/>
                  </a:solidFill>
                  <a:latin typeface="Lato Light" panose="020F0302020204030203" pitchFamily="34" charset="0"/>
                  <a:ea typeface="MS PGothic" panose="020B0600070205080204" pitchFamily="34" charset="-128"/>
                </a:defRPr>
              </a:lvl3pPr>
              <a:lvl4pPr marL="1600200" indent="-228600" defTabSz="457200">
                <a:defRPr sz="3600">
                  <a:solidFill>
                    <a:schemeClr val="tx1"/>
                  </a:solidFill>
                  <a:latin typeface="Lato Light" panose="020F0302020204030203" pitchFamily="34" charset="0"/>
                  <a:ea typeface="MS PGothic" panose="020B0600070205080204" pitchFamily="34" charset="-128"/>
                </a:defRPr>
              </a:lvl4pPr>
              <a:lvl5pPr marL="2057400" indent="-228600" defTabSz="457200">
                <a:defRPr sz="3600">
                  <a:solidFill>
                    <a:schemeClr val="tx1"/>
                  </a:solidFill>
                  <a:latin typeface="Lato Light" panose="020F0302020204030203" pitchFamily="34" charset="0"/>
                  <a:ea typeface="MS PGothic" panose="020B0600070205080204" pitchFamily="34" charset="-128"/>
                </a:defRPr>
              </a:lvl5pPr>
              <a:lvl6pPr marL="25146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6pPr>
              <a:lvl7pPr marL="29718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7pPr>
              <a:lvl8pPr marL="34290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8pPr>
              <a:lvl9pPr marL="38862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9pPr>
            </a:lstStyle>
            <a:p>
              <a:r>
                <a:rPr lang="en-US" altLang="es-MX" sz="1600">
                  <a:latin typeface="+mj-lt"/>
                </a:rPr>
                <a:t>Help</a:t>
              </a:r>
            </a:p>
          </p:txBody>
        </p:sp>
        <p:sp>
          <p:nvSpPr>
            <p:cNvPr id="65564" name="Title 20"/>
            <p:cNvSpPr txBox="1">
              <a:spLocks/>
            </p:cNvSpPr>
            <p:nvPr/>
          </p:nvSpPr>
          <p:spPr bwMode="auto">
            <a:xfrm>
              <a:off x="1107585" y="1484262"/>
              <a:ext cx="1924479" cy="3282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lvl1pPr defTabSz="457200">
                <a:defRPr sz="3600">
                  <a:solidFill>
                    <a:schemeClr val="tx1"/>
                  </a:solidFill>
                  <a:latin typeface="Lato Light" panose="020F0302020204030203" pitchFamily="34" charset="0"/>
                  <a:ea typeface="MS PGothic" panose="020B0600070205080204" pitchFamily="34" charset="-128"/>
                </a:defRPr>
              </a:lvl1pPr>
              <a:lvl2pPr marL="742950" indent="-285750" defTabSz="457200">
                <a:defRPr sz="3600">
                  <a:solidFill>
                    <a:schemeClr val="tx1"/>
                  </a:solidFill>
                  <a:latin typeface="Lato Light" panose="020F0302020204030203" pitchFamily="34" charset="0"/>
                  <a:ea typeface="MS PGothic" panose="020B0600070205080204" pitchFamily="34" charset="-128"/>
                </a:defRPr>
              </a:lvl2pPr>
              <a:lvl3pPr marL="1143000" indent="-228600" defTabSz="457200">
                <a:defRPr sz="3600">
                  <a:solidFill>
                    <a:schemeClr val="tx1"/>
                  </a:solidFill>
                  <a:latin typeface="Lato Light" panose="020F0302020204030203" pitchFamily="34" charset="0"/>
                  <a:ea typeface="MS PGothic" panose="020B0600070205080204" pitchFamily="34" charset="-128"/>
                </a:defRPr>
              </a:lvl3pPr>
              <a:lvl4pPr marL="1600200" indent="-228600" defTabSz="457200">
                <a:defRPr sz="3600">
                  <a:solidFill>
                    <a:schemeClr val="tx1"/>
                  </a:solidFill>
                  <a:latin typeface="Lato Light" panose="020F0302020204030203" pitchFamily="34" charset="0"/>
                  <a:ea typeface="MS PGothic" panose="020B0600070205080204" pitchFamily="34" charset="-128"/>
                </a:defRPr>
              </a:lvl4pPr>
              <a:lvl5pPr marL="2057400" indent="-228600" defTabSz="457200">
                <a:defRPr sz="3600">
                  <a:solidFill>
                    <a:schemeClr val="tx1"/>
                  </a:solidFill>
                  <a:latin typeface="Lato Light" panose="020F0302020204030203" pitchFamily="34" charset="0"/>
                  <a:ea typeface="MS PGothic" panose="020B0600070205080204" pitchFamily="34" charset="-128"/>
                </a:defRPr>
              </a:lvl5pPr>
              <a:lvl6pPr marL="25146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6pPr>
              <a:lvl7pPr marL="29718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7pPr>
              <a:lvl8pPr marL="34290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8pPr>
              <a:lvl9pPr marL="38862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9pPr>
            </a:lstStyle>
            <a:p>
              <a:pPr>
                <a:lnSpc>
                  <a:spcPct val="130000"/>
                </a:lnSpc>
              </a:pPr>
              <a:r>
                <a:rPr lang="pt-BR" altLang="es-MX" sz="900">
                  <a:latin typeface="+mj-lt"/>
                  <a:cs typeface="Calibri Light" panose="020F0302020204030204" pitchFamily="34" charset="0"/>
                </a:rPr>
                <a:t>Lorem ipsum dolor sit amet, consectetur adipiscing elit. </a:t>
              </a:r>
              <a:endParaRPr lang="en-US" altLang="es-MX" sz="900">
                <a:latin typeface="+mj-lt"/>
                <a:cs typeface="Calibri Light" panose="020F0302020204030204" pitchFamily="34" charset="0"/>
              </a:endParaRPr>
            </a:p>
          </p:txBody>
        </p:sp>
      </p:grpSp>
      <p:sp>
        <p:nvSpPr>
          <p:cNvPr id="220" name="Oval 219"/>
          <p:cNvSpPr/>
          <p:nvPr/>
        </p:nvSpPr>
        <p:spPr>
          <a:xfrm>
            <a:off x="1474788" y="3880644"/>
            <a:ext cx="473075" cy="473075"/>
          </a:xfrm>
          <a:prstGeom prst="ellipse">
            <a:avLst/>
          </a:prstGeom>
          <a:solidFill>
            <a:srgbClr val="C00000"/>
          </a:solidFill>
          <a:ln w="57150" cmpd="sng">
            <a:noFill/>
          </a:ln>
          <a:effectLst/>
        </p:spPr>
        <p:style>
          <a:lnRef idx="1">
            <a:schemeClr val="accent1"/>
          </a:lnRef>
          <a:fillRef idx="3">
            <a:schemeClr val="accent1"/>
          </a:fillRef>
          <a:effectRef idx="2">
            <a:schemeClr val="accent1"/>
          </a:effectRef>
          <a:fontRef idx="minor">
            <a:schemeClr val="lt1"/>
          </a:fontRef>
        </p:style>
        <p:txBody>
          <a:bodyPr anchor="ctr"/>
          <a:lstStyle/>
          <a:p>
            <a:pPr defTabSz="914217">
              <a:defRPr/>
            </a:pPr>
            <a:endParaRPr lang="en-US" sz="900" dirty="0">
              <a:latin typeface="+mj-lt"/>
            </a:endParaRPr>
          </a:p>
        </p:txBody>
      </p:sp>
      <p:grpSp>
        <p:nvGrpSpPr>
          <p:cNvPr id="65547" name="Group 220"/>
          <p:cNvGrpSpPr>
            <a:grpSpLocks/>
          </p:cNvGrpSpPr>
          <p:nvPr/>
        </p:nvGrpSpPr>
        <p:grpSpPr bwMode="auto">
          <a:xfrm>
            <a:off x="2075657" y="4537919"/>
            <a:ext cx="2109788" cy="649368"/>
            <a:chOff x="1106692" y="1325710"/>
            <a:chExt cx="1926096" cy="486821"/>
          </a:xfrm>
        </p:grpSpPr>
        <p:sp>
          <p:nvSpPr>
            <p:cNvPr id="65561" name="Title 20"/>
            <p:cNvSpPr txBox="1">
              <a:spLocks/>
            </p:cNvSpPr>
            <p:nvPr/>
          </p:nvSpPr>
          <p:spPr bwMode="auto">
            <a:xfrm>
              <a:off x="1106692" y="1325710"/>
              <a:ext cx="1926096" cy="184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tIns="0" bIns="0" anchor="ctr">
              <a:spAutoFit/>
            </a:bodyPr>
            <a:lstStyle>
              <a:lvl1pPr defTabSz="457200">
                <a:defRPr sz="3600">
                  <a:solidFill>
                    <a:schemeClr val="tx1"/>
                  </a:solidFill>
                  <a:latin typeface="Lato Light" panose="020F0302020204030203" pitchFamily="34" charset="0"/>
                  <a:ea typeface="MS PGothic" panose="020B0600070205080204" pitchFamily="34" charset="-128"/>
                </a:defRPr>
              </a:lvl1pPr>
              <a:lvl2pPr marL="742950" indent="-285750" defTabSz="457200">
                <a:defRPr sz="3600">
                  <a:solidFill>
                    <a:schemeClr val="tx1"/>
                  </a:solidFill>
                  <a:latin typeface="Lato Light" panose="020F0302020204030203" pitchFamily="34" charset="0"/>
                  <a:ea typeface="MS PGothic" panose="020B0600070205080204" pitchFamily="34" charset="-128"/>
                </a:defRPr>
              </a:lvl2pPr>
              <a:lvl3pPr marL="1143000" indent="-228600" defTabSz="457200">
                <a:defRPr sz="3600">
                  <a:solidFill>
                    <a:schemeClr val="tx1"/>
                  </a:solidFill>
                  <a:latin typeface="Lato Light" panose="020F0302020204030203" pitchFamily="34" charset="0"/>
                  <a:ea typeface="MS PGothic" panose="020B0600070205080204" pitchFamily="34" charset="-128"/>
                </a:defRPr>
              </a:lvl3pPr>
              <a:lvl4pPr marL="1600200" indent="-228600" defTabSz="457200">
                <a:defRPr sz="3600">
                  <a:solidFill>
                    <a:schemeClr val="tx1"/>
                  </a:solidFill>
                  <a:latin typeface="Lato Light" panose="020F0302020204030203" pitchFamily="34" charset="0"/>
                  <a:ea typeface="MS PGothic" panose="020B0600070205080204" pitchFamily="34" charset="-128"/>
                </a:defRPr>
              </a:lvl4pPr>
              <a:lvl5pPr marL="2057400" indent="-228600" defTabSz="457200">
                <a:defRPr sz="3600">
                  <a:solidFill>
                    <a:schemeClr val="tx1"/>
                  </a:solidFill>
                  <a:latin typeface="Lato Light" panose="020F0302020204030203" pitchFamily="34" charset="0"/>
                  <a:ea typeface="MS PGothic" panose="020B0600070205080204" pitchFamily="34" charset="-128"/>
                </a:defRPr>
              </a:lvl5pPr>
              <a:lvl6pPr marL="25146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6pPr>
              <a:lvl7pPr marL="29718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7pPr>
              <a:lvl8pPr marL="34290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8pPr>
              <a:lvl9pPr marL="38862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9pPr>
            </a:lstStyle>
            <a:p>
              <a:r>
                <a:rPr lang="en-US" altLang="es-MX" sz="1600">
                  <a:latin typeface="+mj-lt"/>
                </a:rPr>
                <a:t>Design</a:t>
              </a:r>
            </a:p>
          </p:txBody>
        </p:sp>
        <p:sp>
          <p:nvSpPr>
            <p:cNvPr id="65562" name="Title 20"/>
            <p:cNvSpPr txBox="1">
              <a:spLocks/>
            </p:cNvSpPr>
            <p:nvPr/>
          </p:nvSpPr>
          <p:spPr bwMode="auto">
            <a:xfrm>
              <a:off x="1107585" y="1484262"/>
              <a:ext cx="1924479" cy="3282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lvl1pPr defTabSz="457200">
                <a:defRPr sz="3600">
                  <a:solidFill>
                    <a:schemeClr val="tx1"/>
                  </a:solidFill>
                  <a:latin typeface="Lato Light" panose="020F0302020204030203" pitchFamily="34" charset="0"/>
                  <a:ea typeface="MS PGothic" panose="020B0600070205080204" pitchFamily="34" charset="-128"/>
                </a:defRPr>
              </a:lvl1pPr>
              <a:lvl2pPr marL="742950" indent="-285750" defTabSz="457200">
                <a:defRPr sz="3600">
                  <a:solidFill>
                    <a:schemeClr val="tx1"/>
                  </a:solidFill>
                  <a:latin typeface="Lato Light" panose="020F0302020204030203" pitchFamily="34" charset="0"/>
                  <a:ea typeface="MS PGothic" panose="020B0600070205080204" pitchFamily="34" charset="-128"/>
                </a:defRPr>
              </a:lvl2pPr>
              <a:lvl3pPr marL="1143000" indent="-228600" defTabSz="457200">
                <a:defRPr sz="3600">
                  <a:solidFill>
                    <a:schemeClr val="tx1"/>
                  </a:solidFill>
                  <a:latin typeface="Lato Light" panose="020F0302020204030203" pitchFamily="34" charset="0"/>
                  <a:ea typeface="MS PGothic" panose="020B0600070205080204" pitchFamily="34" charset="-128"/>
                </a:defRPr>
              </a:lvl3pPr>
              <a:lvl4pPr marL="1600200" indent="-228600" defTabSz="457200">
                <a:defRPr sz="3600">
                  <a:solidFill>
                    <a:schemeClr val="tx1"/>
                  </a:solidFill>
                  <a:latin typeface="Lato Light" panose="020F0302020204030203" pitchFamily="34" charset="0"/>
                  <a:ea typeface="MS PGothic" panose="020B0600070205080204" pitchFamily="34" charset="-128"/>
                </a:defRPr>
              </a:lvl4pPr>
              <a:lvl5pPr marL="2057400" indent="-228600" defTabSz="457200">
                <a:defRPr sz="3600">
                  <a:solidFill>
                    <a:schemeClr val="tx1"/>
                  </a:solidFill>
                  <a:latin typeface="Lato Light" panose="020F0302020204030203" pitchFamily="34" charset="0"/>
                  <a:ea typeface="MS PGothic" panose="020B0600070205080204" pitchFamily="34" charset="-128"/>
                </a:defRPr>
              </a:lvl5pPr>
              <a:lvl6pPr marL="25146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6pPr>
              <a:lvl7pPr marL="29718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7pPr>
              <a:lvl8pPr marL="34290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8pPr>
              <a:lvl9pPr marL="38862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9pPr>
            </a:lstStyle>
            <a:p>
              <a:pPr>
                <a:lnSpc>
                  <a:spcPct val="130000"/>
                </a:lnSpc>
              </a:pPr>
              <a:r>
                <a:rPr lang="pt-BR" altLang="es-MX" sz="900">
                  <a:latin typeface="+mj-lt"/>
                  <a:cs typeface="Calibri Light" panose="020F0302020204030204" pitchFamily="34" charset="0"/>
                </a:rPr>
                <a:t>Lorem ipsum dolor sit amet, consectetur adipiscing elit. </a:t>
              </a:r>
              <a:endParaRPr lang="en-US" altLang="es-MX" sz="900">
                <a:latin typeface="+mj-lt"/>
                <a:cs typeface="Calibri Light" panose="020F0302020204030204" pitchFamily="34" charset="0"/>
              </a:endParaRPr>
            </a:p>
          </p:txBody>
        </p:sp>
      </p:grpSp>
      <p:sp>
        <p:nvSpPr>
          <p:cNvPr id="224" name="Oval 223"/>
          <p:cNvSpPr/>
          <p:nvPr/>
        </p:nvSpPr>
        <p:spPr>
          <a:xfrm>
            <a:off x="1474788" y="4623594"/>
            <a:ext cx="473075" cy="472281"/>
          </a:xfrm>
          <a:prstGeom prst="ellipse">
            <a:avLst/>
          </a:prstGeom>
          <a:solidFill>
            <a:srgbClr val="C78322"/>
          </a:solidFill>
          <a:ln w="57150" cmpd="sng">
            <a:noFill/>
          </a:ln>
          <a:effectLst/>
        </p:spPr>
        <p:style>
          <a:lnRef idx="1">
            <a:schemeClr val="accent1"/>
          </a:lnRef>
          <a:fillRef idx="3">
            <a:schemeClr val="accent1"/>
          </a:fillRef>
          <a:effectRef idx="2">
            <a:schemeClr val="accent1"/>
          </a:effectRef>
          <a:fontRef idx="minor">
            <a:schemeClr val="lt1"/>
          </a:fontRef>
        </p:style>
        <p:txBody>
          <a:bodyPr anchor="ctr"/>
          <a:lstStyle/>
          <a:p>
            <a:pPr defTabSz="914217">
              <a:defRPr/>
            </a:pPr>
            <a:endParaRPr lang="en-US" sz="900" dirty="0">
              <a:latin typeface="+mj-lt"/>
            </a:endParaRPr>
          </a:p>
        </p:txBody>
      </p:sp>
      <p:sp>
        <p:nvSpPr>
          <p:cNvPr id="65549" name="Freeform 211"/>
          <p:cNvSpPr>
            <a:spLocks noEditPoints="1"/>
          </p:cNvSpPr>
          <p:nvPr/>
        </p:nvSpPr>
        <p:spPr bwMode="auto">
          <a:xfrm>
            <a:off x="1602582" y="2503488"/>
            <a:ext cx="214313" cy="212725"/>
          </a:xfrm>
          <a:custGeom>
            <a:avLst/>
            <a:gdLst>
              <a:gd name="T0" fmla="*/ 58 w 58"/>
              <a:gd name="T1" fmla="*/ 50 h 58"/>
              <a:gd name="T2" fmla="*/ 51 w 58"/>
              <a:gd name="T3" fmla="*/ 58 h 58"/>
              <a:gd name="T4" fmla="*/ 7 w 58"/>
              <a:gd name="T5" fmla="*/ 58 h 58"/>
              <a:gd name="T6" fmla="*/ 0 w 58"/>
              <a:gd name="T7" fmla="*/ 50 h 58"/>
              <a:gd name="T8" fmla="*/ 0 w 58"/>
              <a:gd name="T9" fmla="*/ 7 h 58"/>
              <a:gd name="T10" fmla="*/ 7 w 58"/>
              <a:gd name="T11" fmla="*/ 0 h 58"/>
              <a:gd name="T12" fmla="*/ 51 w 58"/>
              <a:gd name="T13" fmla="*/ 0 h 58"/>
              <a:gd name="T14" fmla="*/ 58 w 58"/>
              <a:gd name="T15" fmla="*/ 7 h 58"/>
              <a:gd name="T16" fmla="*/ 58 w 58"/>
              <a:gd name="T17" fmla="*/ 50 h 58"/>
              <a:gd name="T18" fmla="*/ 51 w 58"/>
              <a:gd name="T19" fmla="*/ 24 h 58"/>
              <a:gd name="T20" fmla="*/ 46 w 58"/>
              <a:gd name="T21" fmla="*/ 24 h 58"/>
              <a:gd name="T22" fmla="*/ 47 w 58"/>
              <a:gd name="T23" fmla="*/ 29 h 58"/>
              <a:gd name="T24" fmla="*/ 29 w 58"/>
              <a:gd name="T25" fmla="*/ 47 h 58"/>
              <a:gd name="T26" fmla="*/ 11 w 58"/>
              <a:gd name="T27" fmla="*/ 29 h 58"/>
              <a:gd name="T28" fmla="*/ 12 w 58"/>
              <a:gd name="T29" fmla="*/ 24 h 58"/>
              <a:gd name="T30" fmla="*/ 6 w 58"/>
              <a:gd name="T31" fmla="*/ 24 h 58"/>
              <a:gd name="T32" fmla="*/ 6 w 58"/>
              <a:gd name="T33" fmla="*/ 49 h 58"/>
              <a:gd name="T34" fmla="*/ 9 w 58"/>
              <a:gd name="T35" fmla="*/ 51 h 58"/>
              <a:gd name="T36" fmla="*/ 49 w 58"/>
              <a:gd name="T37" fmla="*/ 51 h 58"/>
              <a:gd name="T38" fmla="*/ 51 w 58"/>
              <a:gd name="T39" fmla="*/ 49 h 58"/>
              <a:gd name="T40" fmla="*/ 51 w 58"/>
              <a:gd name="T41" fmla="*/ 24 h 58"/>
              <a:gd name="T42" fmla="*/ 29 w 58"/>
              <a:gd name="T43" fmla="*/ 17 h 58"/>
              <a:gd name="T44" fmla="*/ 17 w 58"/>
              <a:gd name="T45" fmla="*/ 29 h 58"/>
              <a:gd name="T46" fmla="*/ 29 w 58"/>
              <a:gd name="T47" fmla="*/ 40 h 58"/>
              <a:gd name="T48" fmla="*/ 41 w 58"/>
              <a:gd name="T49" fmla="*/ 29 h 58"/>
              <a:gd name="T50" fmla="*/ 29 w 58"/>
              <a:gd name="T51" fmla="*/ 17 h 58"/>
              <a:gd name="T52" fmla="*/ 51 w 58"/>
              <a:gd name="T53" fmla="*/ 9 h 58"/>
              <a:gd name="T54" fmla="*/ 49 w 58"/>
              <a:gd name="T55" fmla="*/ 6 h 58"/>
              <a:gd name="T56" fmla="*/ 42 w 58"/>
              <a:gd name="T57" fmla="*/ 6 h 58"/>
              <a:gd name="T58" fmla="*/ 40 w 58"/>
              <a:gd name="T59" fmla="*/ 9 h 58"/>
              <a:gd name="T60" fmla="*/ 40 w 58"/>
              <a:gd name="T61" fmla="*/ 15 h 58"/>
              <a:gd name="T62" fmla="*/ 42 w 58"/>
              <a:gd name="T63" fmla="*/ 18 h 58"/>
              <a:gd name="T64" fmla="*/ 49 w 58"/>
              <a:gd name="T65" fmla="*/ 18 h 58"/>
              <a:gd name="T66" fmla="*/ 51 w 58"/>
              <a:gd name="T67" fmla="*/ 15 h 58"/>
              <a:gd name="T68" fmla="*/ 51 w 58"/>
              <a:gd name="T69" fmla="*/ 9 h 5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58" h="58">
                <a:moveTo>
                  <a:pt x="58" y="50"/>
                </a:moveTo>
                <a:cubicBezTo>
                  <a:pt x="58" y="54"/>
                  <a:pt x="55" y="58"/>
                  <a:pt x="51" y="58"/>
                </a:cubicBezTo>
                <a:cubicBezTo>
                  <a:pt x="7" y="58"/>
                  <a:pt x="7" y="58"/>
                  <a:pt x="7" y="58"/>
                </a:cubicBezTo>
                <a:cubicBezTo>
                  <a:pt x="3" y="58"/>
                  <a:pt x="0" y="54"/>
                  <a:pt x="0" y="50"/>
                </a:cubicBezTo>
                <a:cubicBezTo>
                  <a:pt x="0" y="7"/>
                  <a:pt x="0" y="7"/>
                  <a:pt x="0" y="7"/>
                </a:cubicBezTo>
                <a:cubicBezTo>
                  <a:pt x="0" y="3"/>
                  <a:pt x="3" y="0"/>
                  <a:pt x="7" y="0"/>
                </a:cubicBezTo>
                <a:cubicBezTo>
                  <a:pt x="51" y="0"/>
                  <a:pt x="51" y="0"/>
                  <a:pt x="51" y="0"/>
                </a:cubicBezTo>
                <a:cubicBezTo>
                  <a:pt x="55" y="0"/>
                  <a:pt x="58" y="3"/>
                  <a:pt x="58" y="7"/>
                </a:cubicBezTo>
                <a:lnTo>
                  <a:pt x="58" y="50"/>
                </a:lnTo>
                <a:close/>
                <a:moveTo>
                  <a:pt x="51" y="24"/>
                </a:moveTo>
                <a:cubicBezTo>
                  <a:pt x="46" y="24"/>
                  <a:pt x="46" y="24"/>
                  <a:pt x="46" y="24"/>
                </a:cubicBezTo>
                <a:cubicBezTo>
                  <a:pt x="47" y="26"/>
                  <a:pt x="47" y="27"/>
                  <a:pt x="47" y="29"/>
                </a:cubicBezTo>
                <a:cubicBezTo>
                  <a:pt x="47" y="39"/>
                  <a:pt x="39" y="47"/>
                  <a:pt x="29" y="47"/>
                </a:cubicBezTo>
                <a:cubicBezTo>
                  <a:pt x="19" y="47"/>
                  <a:pt x="11" y="39"/>
                  <a:pt x="11" y="29"/>
                </a:cubicBezTo>
                <a:cubicBezTo>
                  <a:pt x="11" y="27"/>
                  <a:pt x="11" y="26"/>
                  <a:pt x="12" y="24"/>
                </a:cubicBezTo>
                <a:cubicBezTo>
                  <a:pt x="6" y="24"/>
                  <a:pt x="6" y="24"/>
                  <a:pt x="6" y="24"/>
                </a:cubicBezTo>
                <a:cubicBezTo>
                  <a:pt x="6" y="49"/>
                  <a:pt x="6" y="49"/>
                  <a:pt x="6" y="49"/>
                </a:cubicBezTo>
                <a:cubicBezTo>
                  <a:pt x="6" y="50"/>
                  <a:pt x="7" y="51"/>
                  <a:pt x="9" y="51"/>
                </a:cubicBezTo>
                <a:cubicBezTo>
                  <a:pt x="49" y="51"/>
                  <a:pt x="49" y="51"/>
                  <a:pt x="49" y="51"/>
                </a:cubicBezTo>
                <a:cubicBezTo>
                  <a:pt x="50" y="51"/>
                  <a:pt x="51" y="50"/>
                  <a:pt x="51" y="49"/>
                </a:cubicBezTo>
                <a:lnTo>
                  <a:pt x="51" y="24"/>
                </a:lnTo>
                <a:close/>
                <a:moveTo>
                  <a:pt x="29" y="17"/>
                </a:moveTo>
                <a:cubicBezTo>
                  <a:pt x="23" y="17"/>
                  <a:pt x="17" y="22"/>
                  <a:pt x="17" y="29"/>
                </a:cubicBezTo>
                <a:cubicBezTo>
                  <a:pt x="17" y="35"/>
                  <a:pt x="23" y="40"/>
                  <a:pt x="29" y="40"/>
                </a:cubicBezTo>
                <a:cubicBezTo>
                  <a:pt x="35" y="40"/>
                  <a:pt x="41" y="35"/>
                  <a:pt x="41" y="29"/>
                </a:cubicBezTo>
                <a:cubicBezTo>
                  <a:pt x="41" y="22"/>
                  <a:pt x="35" y="17"/>
                  <a:pt x="29" y="17"/>
                </a:cubicBezTo>
                <a:close/>
                <a:moveTo>
                  <a:pt x="51" y="9"/>
                </a:moveTo>
                <a:cubicBezTo>
                  <a:pt x="51" y="7"/>
                  <a:pt x="50" y="6"/>
                  <a:pt x="49" y="6"/>
                </a:cubicBezTo>
                <a:cubicBezTo>
                  <a:pt x="42" y="6"/>
                  <a:pt x="42" y="6"/>
                  <a:pt x="42" y="6"/>
                </a:cubicBezTo>
                <a:cubicBezTo>
                  <a:pt x="41" y="6"/>
                  <a:pt x="40" y="7"/>
                  <a:pt x="40" y="9"/>
                </a:cubicBezTo>
                <a:cubicBezTo>
                  <a:pt x="40" y="15"/>
                  <a:pt x="40" y="15"/>
                  <a:pt x="40" y="15"/>
                </a:cubicBezTo>
                <a:cubicBezTo>
                  <a:pt x="40" y="16"/>
                  <a:pt x="41" y="18"/>
                  <a:pt x="42" y="18"/>
                </a:cubicBezTo>
                <a:cubicBezTo>
                  <a:pt x="49" y="18"/>
                  <a:pt x="49" y="18"/>
                  <a:pt x="49" y="18"/>
                </a:cubicBezTo>
                <a:cubicBezTo>
                  <a:pt x="50" y="18"/>
                  <a:pt x="51" y="16"/>
                  <a:pt x="51" y="15"/>
                </a:cubicBezTo>
                <a:lnTo>
                  <a:pt x="51" y="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sz="900">
              <a:latin typeface="+mj-lt"/>
            </a:endParaRPr>
          </a:p>
        </p:txBody>
      </p:sp>
      <p:sp>
        <p:nvSpPr>
          <p:cNvPr id="65550" name="Freeform 14"/>
          <p:cNvSpPr>
            <a:spLocks noEditPoints="1"/>
          </p:cNvSpPr>
          <p:nvPr/>
        </p:nvSpPr>
        <p:spPr bwMode="auto">
          <a:xfrm>
            <a:off x="1585119" y="3271044"/>
            <a:ext cx="261144" cy="200819"/>
          </a:xfrm>
          <a:custGeom>
            <a:avLst/>
            <a:gdLst>
              <a:gd name="T0" fmla="*/ 78 w 78"/>
              <a:gd name="T1" fmla="*/ 47 h 60"/>
              <a:gd name="T2" fmla="*/ 76 w 78"/>
              <a:gd name="T3" fmla="*/ 48 h 60"/>
              <a:gd name="T4" fmla="*/ 73 w 78"/>
              <a:gd name="T5" fmla="*/ 48 h 60"/>
              <a:gd name="T6" fmla="*/ 73 w 78"/>
              <a:gd name="T7" fmla="*/ 53 h 60"/>
              <a:gd name="T8" fmla="*/ 65 w 78"/>
              <a:gd name="T9" fmla="*/ 60 h 60"/>
              <a:gd name="T10" fmla="*/ 58 w 78"/>
              <a:gd name="T11" fmla="*/ 53 h 60"/>
              <a:gd name="T12" fmla="*/ 58 w 78"/>
              <a:gd name="T13" fmla="*/ 48 h 60"/>
              <a:gd name="T14" fmla="*/ 19 w 78"/>
              <a:gd name="T15" fmla="*/ 48 h 60"/>
              <a:gd name="T16" fmla="*/ 19 w 78"/>
              <a:gd name="T17" fmla="*/ 53 h 60"/>
              <a:gd name="T18" fmla="*/ 12 w 78"/>
              <a:gd name="T19" fmla="*/ 60 h 60"/>
              <a:gd name="T20" fmla="*/ 5 w 78"/>
              <a:gd name="T21" fmla="*/ 53 h 60"/>
              <a:gd name="T22" fmla="*/ 5 w 78"/>
              <a:gd name="T23" fmla="*/ 48 h 60"/>
              <a:gd name="T24" fmla="*/ 1 w 78"/>
              <a:gd name="T25" fmla="*/ 48 h 60"/>
              <a:gd name="T26" fmla="*/ 0 w 78"/>
              <a:gd name="T27" fmla="*/ 47 h 60"/>
              <a:gd name="T28" fmla="*/ 0 w 78"/>
              <a:gd name="T29" fmla="*/ 32 h 60"/>
              <a:gd name="T30" fmla="*/ 8 w 78"/>
              <a:gd name="T31" fmla="*/ 24 h 60"/>
              <a:gd name="T32" fmla="*/ 9 w 78"/>
              <a:gd name="T33" fmla="*/ 24 h 60"/>
              <a:gd name="T34" fmla="*/ 13 w 78"/>
              <a:gd name="T35" fmla="*/ 8 h 60"/>
              <a:gd name="T36" fmla="*/ 24 w 78"/>
              <a:gd name="T37" fmla="*/ 0 h 60"/>
              <a:gd name="T38" fmla="*/ 53 w 78"/>
              <a:gd name="T39" fmla="*/ 0 h 60"/>
              <a:gd name="T40" fmla="*/ 64 w 78"/>
              <a:gd name="T41" fmla="*/ 8 h 60"/>
              <a:gd name="T42" fmla="*/ 68 w 78"/>
              <a:gd name="T43" fmla="*/ 24 h 60"/>
              <a:gd name="T44" fmla="*/ 69 w 78"/>
              <a:gd name="T45" fmla="*/ 24 h 60"/>
              <a:gd name="T46" fmla="*/ 78 w 78"/>
              <a:gd name="T47" fmla="*/ 32 h 60"/>
              <a:gd name="T48" fmla="*/ 78 w 78"/>
              <a:gd name="T49" fmla="*/ 47 h 60"/>
              <a:gd name="T50" fmla="*/ 12 w 78"/>
              <a:gd name="T51" fmla="*/ 30 h 60"/>
              <a:gd name="T52" fmla="*/ 6 w 78"/>
              <a:gd name="T53" fmla="*/ 36 h 60"/>
              <a:gd name="T54" fmla="*/ 12 w 78"/>
              <a:gd name="T55" fmla="*/ 42 h 60"/>
              <a:gd name="T56" fmla="*/ 18 w 78"/>
              <a:gd name="T57" fmla="*/ 36 h 60"/>
              <a:gd name="T58" fmla="*/ 12 w 78"/>
              <a:gd name="T59" fmla="*/ 30 h 60"/>
              <a:gd name="T60" fmla="*/ 58 w 78"/>
              <a:gd name="T61" fmla="*/ 24 h 60"/>
              <a:gd name="T62" fmla="*/ 55 w 78"/>
              <a:gd name="T63" fmla="*/ 10 h 60"/>
              <a:gd name="T64" fmla="*/ 53 w 78"/>
              <a:gd name="T65" fmla="*/ 9 h 60"/>
              <a:gd name="T66" fmla="*/ 24 w 78"/>
              <a:gd name="T67" fmla="*/ 9 h 60"/>
              <a:gd name="T68" fmla="*/ 23 w 78"/>
              <a:gd name="T69" fmla="*/ 10 h 60"/>
              <a:gd name="T70" fmla="*/ 19 w 78"/>
              <a:gd name="T71" fmla="*/ 24 h 60"/>
              <a:gd name="T72" fmla="*/ 58 w 78"/>
              <a:gd name="T73" fmla="*/ 24 h 60"/>
              <a:gd name="T74" fmla="*/ 65 w 78"/>
              <a:gd name="T75" fmla="*/ 30 h 60"/>
              <a:gd name="T76" fmla="*/ 59 w 78"/>
              <a:gd name="T77" fmla="*/ 36 h 60"/>
              <a:gd name="T78" fmla="*/ 65 w 78"/>
              <a:gd name="T79" fmla="*/ 42 h 60"/>
              <a:gd name="T80" fmla="*/ 71 w 78"/>
              <a:gd name="T81" fmla="*/ 36 h 60"/>
              <a:gd name="T82" fmla="*/ 65 w 78"/>
              <a:gd name="T83" fmla="*/ 30 h 6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78" h="60">
                <a:moveTo>
                  <a:pt x="78" y="47"/>
                </a:moveTo>
                <a:cubicBezTo>
                  <a:pt x="78" y="48"/>
                  <a:pt x="77" y="48"/>
                  <a:pt x="76" y="48"/>
                </a:cubicBezTo>
                <a:cubicBezTo>
                  <a:pt x="73" y="48"/>
                  <a:pt x="73" y="48"/>
                  <a:pt x="73" y="48"/>
                </a:cubicBezTo>
                <a:cubicBezTo>
                  <a:pt x="73" y="53"/>
                  <a:pt x="73" y="53"/>
                  <a:pt x="73" y="53"/>
                </a:cubicBezTo>
                <a:cubicBezTo>
                  <a:pt x="73" y="57"/>
                  <a:pt x="69" y="60"/>
                  <a:pt x="65" y="60"/>
                </a:cubicBezTo>
                <a:cubicBezTo>
                  <a:pt x="61" y="60"/>
                  <a:pt x="58" y="57"/>
                  <a:pt x="58" y="53"/>
                </a:cubicBezTo>
                <a:cubicBezTo>
                  <a:pt x="58" y="48"/>
                  <a:pt x="58" y="48"/>
                  <a:pt x="58" y="48"/>
                </a:cubicBezTo>
                <a:cubicBezTo>
                  <a:pt x="19" y="48"/>
                  <a:pt x="19" y="48"/>
                  <a:pt x="19" y="48"/>
                </a:cubicBezTo>
                <a:cubicBezTo>
                  <a:pt x="19" y="53"/>
                  <a:pt x="19" y="53"/>
                  <a:pt x="19" y="53"/>
                </a:cubicBezTo>
                <a:cubicBezTo>
                  <a:pt x="19" y="57"/>
                  <a:pt x="16" y="60"/>
                  <a:pt x="12" y="60"/>
                </a:cubicBezTo>
                <a:cubicBezTo>
                  <a:pt x="8" y="60"/>
                  <a:pt x="5" y="57"/>
                  <a:pt x="5" y="53"/>
                </a:cubicBezTo>
                <a:cubicBezTo>
                  <a:pt x="5" y="48"/>
                  <a:pt x="5" y="48"/>
                  <a:pt x="5" y="48"/>
                </a:cubicBezTo>
                <a:cubicBezTo>
                  <a:pt x="1" y="48"/>
                  <a:pt x="1" y="48"/>
                  <a:pt x="1" y="48"/>
                </a:cubicBezTo>
                <a:cubicBezTo>
                  <a:pt x="0" y="48"/>
                  <a:pt x="0" y="48"/>
                  <a:pt x="0" y="47"/>
                </a:cubicBezTo>
                <a:cubicBezTo>
                  <a:pt x="0" y="32"/>
                  <a:pt x="0" y="32"/>
                  <a:pt x="0" y="32"/>
                </a:cubicBezTo>
                <a:cubicBezTo>
                  <a:pt x="0" y="28"/>
                  <a:pt x="4" y="24"/>
                  <a:pt x="8" y="24"/>
                </a:cubicBezTo>
                <a:cubicBezTo>
                  <a:pt x="9" y="24"/>
                  <a:pt x="9" y="24"/>
                  <a:pt x="9" y="24"/>
                </a:cubicBezTo>
                <a:cubicBezTo>
                  <a:pt x="13" y="8"/>
                  <a:pt x="13" y="8"/>
                  <a:pt x="13" y="8"/>
                </a:cubicBezTo>
                <a:cubicBezTo>
                  <a:pt x="14" y="3"/>
                  <a:pt x="19" y="0"/>
                  <a:pt x="24" y="0"/>
                </a:cubicBezTo>
                <a:cubicBezTo>
                  <a:pt x="53" y="0"/>
                  <a:pt x="53" y="0"/>
                  <a:pt x="53" y="0"/>
                </a:cubicBezTo>
                <a:cubicBezTo>
                  <a:pt x="58" y="0"/>
                  <a:pt x="63" y="3"/>
                  <a:pt x="64" y="8"/>
                </a:cubicBezTo>
                <a:cubicBezTo>
                  <a:pt x="68" y="24"/>
                  <a:pt x="68" y="24"/>
                  <a:pt x="68" y="24"/>
                </a:cubicBezTo>
                <a:cubicBezTo>
                  <a:pt x="69" y="24"/>
                  <a:pt x="69" y="24"/>
                  <a:pt x="69" y="24"/>
                </a:cubicBezTo>
                <a:cubicBezTo>
                  <a:pt x="74" y="24"/>
                  <a:pt x="78" y="28"/>
                  <a:pt x="78" y="32"/>
                </a:cubicBezTo>
                <a:lnTo>
                  <a:pt x="78" y="47"/>
                </a:lnTo>
                <a:close/>
                <a:moveTo>
                  <a:pt x="12" y="30"/>
                </a:moveTo>
                <a:cubicBezTo>
                  <a:pt x="9" y="30"/>
                  <a:pt x="6" y="33"/>
                  <a:pt x="6" y="36"/>
                </a:cubicBezTo>
                <a:cubicBezTo>
                  <a:pt x="6" y="39"/>
                  <a:pt x="9" y="42"/>
                  <a:pt x="12" y="42"/>
                </a:cubicBezTo>
                <a:cubicBezTo>
                  <a:pt x="15" y="42"/>
                  <a:pt x="18" y="39"/>
                  <a:pt x="18" y="36"/>
                </a:cubicBezTo>
                <a:cubicBezTo>
                  <a:pt x="18" y="33"/>
                  <a:pt x="15" y="30"/>
                  <a:pt x="12" y="30"/>
                </a:cubicBezTo>
                <a:close/>
                <a:moveTo>
                  <a:pt x="58" y="24"/>
                </a:moveTo>
                <a:cubicBezTo>
                  <a:pt x="55" y="10"/>
                  <a:pt x="55" y="10"/>
                  <a:pt x="55" y="10"/>
                </a:cubicBezTo>
                <a:cubicBezTo>
                  <a:pt x="54" y="10"/>
                  <a:pt x="54" y="9"/>
                  <a:pt x="53" y="9"/>
                </a:cubicBezTo>
                <a:cubicBezTo>
                  <a:pt x="24" y="9"/>
                  <a:pt x="24" y="9"/>
                  <a:pt x="24" y="9"/>
                </a:cubicBezTo>
                <a:cubicBezTo>
                  <a:pt x="24" y="9"/>
                  <a:pt x="23" y="10"/>
                  <a:pt x="23" y="10"/>
                </a:cubicBezTo>
                <a:cubicBezTo>
                  <a:pt x="19" y="24"/>
                  <a:pt x="19" y="24"/>
                  <a:pt x="19" y="24"/>
                </a:cubicBezTo>
                <a:lnTo>
                  <a:pt x="58" y="24"/>
                </a:lnTo>
                <a:close/>
                <a:moveTo>
                  <a:pt x="65" y="30"/>
                </a:moveTo>
                <a:cubicBezTo>
                  <a:pt x="62" y="30"/>
                  <a:pt x="59" y="33"/>
                  <a:pt x="59" y="36"/>
                </a:cubicBezTo>
                <a:cubicBezTo>
                  <a:pt x="59" y="39"/>
                  <a:pt x="62" y="42"/>
                  <a:pt x="65" y="42"/>
                </a:cubicBezTo>
                <a:cubicBezTo>
                  <a:pt x="69" y="42"/>
                  <a:pt x="71" y="39"/>
                  <a:pt x="71" y="36"/>
                </a:cubicBezTo>
                <a:cubicBezTo>
                  <a:pt x="71" y="33"/>
                  <a:pt x="69" y="30"/>
                  <a:pt x="65" y="3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sz="900">
              <a:latin typeface="+mj-lt"/>
            </a:endParaRPr>
          </a:p>
        </p:txBody>
      </p:sp>
      <p:sp>
        <p:nvSpPr>
          <p:cNvPr id="65551" name="Freeform 77"/>
          <p:cNvSpPr>
            <a:spLocks noEditPoints="1"/>
          </p:cNvSpPr>
          <p:nvPr/>
        </p:nvSpPr>
        <p:spPr bwMode="auto">
          <a:xfrm>
            <a:off x="1571625" y="3974307"/>
            <a:ext cx="274638" cy="274638"/>
          </a:xfrm>
          <a:custGeom>
            <a:avLst/>
            <a:gdLst>
              <a:gd name="T0" fmla="*/ 68 w 68"/>
              <a:gd name="T1" fmla="*/ 34 h 68"/>
              <a:gd name="T2" fmla="*/ 34 w 68"/>
              <a:gd name="T3" fmla="*/ 68 h 68"/>
              <a:gd name="T4" fmla="*/ 0 w 68"/>
              <a:gd name="T5" fmla="*/ 34 h 68"/>
              <a:gd name="T6" fmla="*/ 34 w 68"/>
              <a:gd name="T7" fmla="*/ 0 h 68"/>
              <a:gd name="T8" fmla="*/ 68 w 68"/>
              <a:gd name="T9" fmla="*/ 34 h 68"/>
              <a:gd name="T10" fmla="*/ 15 w 68"/>
              <a:gd name="T11" fmla="*/ 40 h 68"/>
              <a:gd name="T12" fmla="*/ 14 w 68"/>
              <a:gd name="T13" fmla="*/ 34 h 68"/>
              <a:gd name="T14" fmla="*/ 15 w 68"/>
              <a:gd name="T15" fmla="*/ 27 h 68"/>
              <a:gd name="T16" fmla="*/ 8 w 68"/>
              <a:gd name="T17" fmla="*/ 20 h 68"/>
              <a:gd name="T18" fmla="*/ 5 w 68"/>
              <a:gd name="T19" fmla="*/ 34 h 68"/>
              <a:gd name="T20" fmla="*/ 8 w 68"/>
              <a:gd name="T21" fmla="*/ 47 h 68"/>
              <a:gd name="T22" fmla="*/ 15 w 68"/>
              <a:gd name="T23" fmla="*/ 40 h 68"/>
              <a:gd name="T24" fmla="*/ 48 w 68"/>
              <a:gd name="T25" fmla="*/ 34 h 68"/>
              <a:gd name="T26" fmla="*/ 34 w 68"/>
              <a:gd name="T27" fmla="*/ 19 h 68"/>
              <a:gd name="T28" fmla="*/ 19 w 68"/>
              <a:gd name="T29" fmla="*/ 34 h 68"/>
              <a:gd name="T30" fmla="*/ 34 w 68"/>
              <a:gd name="T31" fmla="*/ 48 h 68"/>
              <a:gd name="T32" fmla="*/ 48 w 68"/>
              <a:gd name="T33" fmla="*/ 34 h 68"/>
              <a:gd name="T34" fmla="*/ 20 w 68"/>
              <a:gd name="T35" fmla="*/ 8 h 68"/>
              <a:gd name="T36" fmla="*/ 27 w 68"/>
              <a:gd name="T37" fmla="*/ 15 h 68"/>
              <a:gd name="T38" fmla="*/ 34 w 68"/>
              <a:gd name="T39" fmla="*/ 14 h 68"/>
              <a:gd name="T40" fmla="*/ 40 w 68"/>
              <a:gd name="T41" fmla="*/ 15 h 68"/>
              <a:gd name="T42" fmla="*/ 47 w 68"/>
              <a:gd name="T43" fmla="*/ 8 h 68"/>
              <a:gd name="T44" fmla="*/ 34 w 68"/>
              <a:gd name="T45" fmla="*/ 5 h 68"/>
              <a:gd name="T46" fmla="*/ 20 w 68"/>
              <a:gd name="T47" fmla="*/ 8 h 68"/>
              <a:gd name="T48" fmla="*/ 47 w 68"/>
              <a:gd name="T49" fmla="*/ 59 h 68"/>
              <a:gd name="T50" fmla="*/ 40 w 68"/>
              <a:gd name="T51" fmla="*/ 52 h 68"/>
              <a:gd name="T52" fmla="*/ 34 w 68"/>
              <a:gd name="T53" fmla="*/ 53 h 68"/>
              <a:gd name="T54" fmla="*/ 27 w 68"/>
              <a:gd name="T55" fmla="*/ 52 h 68"/>
              <a:gd name="T56" fmla="*/ 20 w 68"/>
              <a:gd name="T57" fmla="*/ 59 h 68"/>
              <a:gd name="T58" fmla="*/ 34 w 68"/>
              <a:gd name="T59" fmla="*/ 63 h 68"/>
              <a:gd name="T60" fmla="*/ 47 w 68"/>
              <a:gd name="T61" fmla="*/ 59 h 68"/>
              <a:gd name="T62" fmla="*/ 60 w 68"/>
              <a:gd name="T63" fmla="*/ 47 h 68"/>
              <a:gd name="T64" fmla="*/ 63 w 68"/>
              <a:gd name="T65" fmla="*/ 34 h 68"/>
              <a:gd name="T66" fmla="*/ 60 w 68"/>
              <a:gd name="T67" fmla="*/ 20 h 68"/>
              <a:gd name="T68" fmla="*/ 52 w 68"/>
              <a:gd name="T69" fmla="*/ 27 h 68"/>
              <a:gd name="T70" fmla="*/ 53 w 68"/>
              <a:gd name="T71" fmla="*/ 34 h 68"/>
              <a:gd name="T72" fmla="*/ 52 w 68"/>
              <a:gd name="T73" fmla="*/ 40 h 68"/>
              <a:gd name="T74" fmla="*/ 60 w 68"/>
              <a:gd name="T75" fmla="*/ 47 h 6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68" h="68">
                <a:moveTo>
                  <a:pt x="68" y="34"/>
                </a:moveTo>
                <a:cubicBezTo>
                  <a:pt x="68" y="52"/>
                  <a:pt x="53" y="68"/>
                  <a:pt x="34" y="68"/>
                </a:cubicBezTo>
                <a:cubicBezTo>
                  <a:pt x="15" y="68"/>
                  <a:pt x="0" y="52"/>
                  <a:pt x="0" y="34"/>
                </a:cubicBezTo>
                <a:cubicBezTo>
                  <a:pt x="0" y="15"/>
                  <a:pt x="15" y="0"/>
                  <a:pt x="34" y="0"/>
                </a:cubicBezTo>
                <a:cubicBezTo>
                  <a:pt x="53" y="0"/>
                  <a:pt x="68" y="15"/>
                  <a:pt x="68" y="34"/>
                </a:cubicBezTo>
                <a:close/>
                <a:moveTo>
                  <a:pt x="15" y="40"/>
                </a:moveTo>
                <a:cubicBezTo>
                  <a:pt x="15" y="38"/>
                  <a:pt x="14" y="36"/>
                  <a:pt x="14" y="34"/>
                </a:cubicBezTo>
                <a:cubicBezTo>
                  <a:pt x="14" y="31"/>
                  <a:pt x="15" y="29"/>
                  <a:pt x="15" y="27"/>
                </a:cubicBezTo>
                <a:cubicBezTo>
                  <a:pt x="8" y="20"/>
                  <a:pt x="8" y="20"/>
                  <a:pt x="8" y="20"/>
                </a:cubicBezTo>
                <a:cubicBezTo>
                  <a:pt x="6" y="24"/>
                  <a:pt x="5" y="29"/>
                  <a:pt x="5" y="34"/>
                </a:cubicBezTo>
                <a:cubicBezTo>
                  <a:pt x="5" y="39"/>
                  <a:pt x="6" y="43"/>
                  <a:pt x="8" y="47"/>
                </a:cubicBezTo>
                <a:lnTo>
                  <a:pt x="15" y="40"/>
                </a:lnTo>
                <a:close/>
                <a:moveTo>
                  <a:pt x="48" y="34"/>
                </a:moveTo>
                <a:cubicBezTo>
                  <a:pt x="48" y="26"/>
                  <a:pt x="42" y="19"/>
                  <a:pt x="34" y="19"/>
                </a:cubicBezTo>
                <a:cubicBezTo>
                  <a:pt x="26" y="19"/>
                  <a:pt x="19" y="26"/>
                  <a:pt x="19" y="34"/>
                </a:cubicBezTo>
                <a:cubicBezTo>
                  <a:pt x="19" y="42"/>
                  <a:pt x="26" y="48"/>
                  <a:pt x="34" y="48"/>
                </a:cubicBezTo>
                <a:cubicBezTo>
                  <a:pt x="42" y="48"/>
                  <a:pt x="48" y="42"/>
                  <a:pt x="48" y="34"/>
                </a:cubicBezTo>
                <a:close/>
                <a:moveTo>
                  <a:pt x="20" y="8"/>
                </a:moveTo>
                <a:cubicBezTo>
                  <a:pt x="27" y="15"/>
                  <a:pt x="27" y="15"/>
                  <a:pt x="27" y="15"/>
                </a:cubicBezTo>
                <a:cubicBezTo>
                  <a:pt x="29" y="15"/>
                  <a:pt x="32" y="14"/>
                  <a:pt x="34" y="14"/>
                </a:cubicBezTo>
                <a:cubicBezTo>
                  <a:pt x="36" y="14"/>
                  <a:pt x="38" y="15"/>
                  <a:pt x="40" y="15"/>
                </a:cubicBezTo>
                <a:cubicBezTo>
                  <a:pt x="47" y="8"/>
                  <a:pt x="47" y="8"/>
                  <a:pt x="47" y="8"/>
                </a:cubicBezTo>
                <a:cubicBezTo>
                  <a:pt x="43" y="6"/>
                  <a:pt x="39" y="5"/>
                  <a:pt x="34" y="5"/>
                </a:cubicBezTo>
                <a:cubicBezTo>
                  <a:pt x="29" y="5"/>
                  <a:pt x="24" y="6"/>
                  <a:pt x="20" y="8"/>
                </a:cubicBezTo>
                <a:close/>
                <a:moveTo>
                  <a:pt x="47" y="59"/>
                </a:moveTo>
                <a:cubicBezTo>
                  <a:pt x="40" y="52"/>
                  <a:pt x="40" y="52"/>
                  <a:pt x="40" y="52"/>
                </a:cubicBezTo>
                <a:cubicBezTo>
                  <a:pt x="38" y="53"/>
                  <a:pt x="36" y="53"/>
                  <a:pt x="34" y="53"/>
                </a:cubicBezTo>
                <a:cubicBezTo>
                  <a:pt x="32" y="53"/>
                  <a:pt x="29" y="53"/>
                  <a:pt x="27" y="52"/>
                </a:cubicBezTo>
                <a:cubicBezTo>
                  <a:pt x="20" y="59"/>
                  <a:pt x="20" y="59"/>
                  <a:pt x="20" y="59"/>
                </a:cubicBezTo>
                <a:cubicBezTo>
                  <a:pt x="24" y="62"/>
                  <a:pt x="29" y="63"/>
                  <a:pt x="34" y="63"/>
                </a:cubicBezTo>
                <a:cubicBezTo>
                  <a:pt x="39" y="63"/>
                  <a:pt x="43" y="62"/>
                  <a:pt x="47" y="59"/>
                </a:cubicBezTo>
                <a:close/>
                <a:moveTo>
                  <a:pt x="60" y="47"/>
                </a:moveTo>
                <a:cubicBezTo>
                  <a:pt x="62" y="43"/>
                  <a:pt x="63" y="39"/>
                  <a:pt x="63" y="34"/>
                </a:cubicBezTo>
                <a:cubicBezTo>
                  <a:pt x="63" y="29"/>
                  <a:pt x="62" y="24"/>
                  <a:pt x="60" y="20"/>
                </a:cubicBezTo>
                <a:cubicBezTo>
                  <a:pt x="52" y="27"/>
                  <a:pt x="52" y="27"/>
                  <a:pt x="52" y="27"/>
                </a:cubicBezTo>
                <a:cubicBezTo>
                  <a:pt x="53" y="29"/>
                  <a:pt x="53" y="32"/>
                  <a:pt x="53" y="34"/>
                </a:cubicBezTo>
                <a:cubicBezTo>
                  <a:pt x="53" y="36"/>
                  <a:pt x="53" y="38"/>
                  <a:pt x="52" y="40"/>
                </a:cubicBezTo>
                <a:lnTo>
                  <a:pt x="60" y="4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sz="900">
              <a:latin typeface="+mj-lt"/>
            </a:endParaRPr>
          </a:p>
        </p:txBody>
      </p:sp>
      <p:sp>
        <p:nvSpPr>
          <p:cNvPr id="65552" name="Freeform 230"/>
          <p:cNvSpPr>
            <a:spLocks noEditPoints="1"/>
          </p:cNvSpPr>
          <p:nvPr/>
        </p:nvSpPr>
        <p:spPr bwMode="auto">
          <a:xfrm>
            <a:off x="1593057" y="4719638"/>
            <a:ext cx="235744" cy="235744"/>
          </a:xfrm>
          <a:custGeom>
            <a:avLst/>
            <a:gdLst>
              <a:gd name="T0" fmla="*/ 48 w 58"/>
              <a:gd name="T1" fmla="*/ 26 h 58"/>
              <a:gd name="T2" fmla="*/ 16 w 58"/>
              <a:gd name="T3" fmla="*/ 58 h 58"/>
              <a:gd name="T4" fmla="*/ 0 w 58"/>
              <a:gd name="T5" fmla="*/ 58 h 58"/>
              <a:gd name="T6" fmla="*/ 0 w 58"/>
              <a:gd name="T7" fmla="*/ 42 h 58"/>
              <a:gd name="T8" fmla="*/ 32 w 58"/>
              <a:gd name="T9" fmla="*/ 10 h 58"/>
              <a:gd name="T10" fmla="*/ 48 w 58"/>
              <a:gd name="T11" fmla="*/ 26 h 58"/>
              <a:gd name="T12" fmla="*/ 18 w 58"/>
              <a:gd name="T13" fmla="*/ 50 h 58"/>
              <a:gd name="T14" fmla="*/ 9 w 58"/>
              <a:gd name="T15" fmla="*/ 41 h 58"/>
              <a:gd name="T16" fmla="*/ 5 w 58"/>
              <a:gd name="T17" fmla="*/ 44 h 58"/>
              <a:gd name="T18" fmla="*/ 5 w 58"/>
              <a:gd name="T19" fmla="*/ 48 h 58"/>
              <a:gd name="T20" fmla="*/ 10 w 58"/>
              <a:gd name="T21" fmla="*/ 48 h 58"/>
              <a:gd name="T22" fmla="*/ 10 w 58"/>
              <a:gd name="T23" fmla="*/ 53 h 58"/>
              <a:gd name="T24" fmla="*/ 14 w 58"/>
              <a:gd name="T25" fmla="*/ 53 h 58"/>
              <a:gd name="T26" fmla="*/ 18 w 58"/>
              <a:gd name="T27" fmla="*/ 50 h 58"/>
              <a:gd name="T28" fmla="*/ 33 w 58"/>
              <a:gd name="T29" fmla="*/ 17 h 58"/>
              <a:gd name="T30" fmla="*/ 33 w 58"/>
              <a:gd name="T31" fmla="*/ 17 h 58"/>
              <a:gd name="T32" fmla="*/ 12 w 58"/>
              <a:gd name="T33" fmla="*/ 38 h 58"/>
              <a:gd name="T34" fmla="*/ 12 w 58"/>
              <a:gd name="T35" fmla="*/ 38 h 58"/>
              <a:gd name="T36" fmla="*/ 13 w 58"/>
              <a:gd name="T37" fmla="*/ 39 h 58"/>
              <a:gd name="T38" fmla="*/ 13 w 58"/>
              <a:gd name="T39" fmla="*/ 39 h 58"/>
              <a:gd name="T40" fmla="*/ 34 w 58"/>
              <a:gd name="T41" fmla="*/ 18 h 58"/>
              <a:gd name="T42" fmla="*/ 34 w 58"/>
              <a:gd name="T43" fmla="*/ 18 h 58"/>
              <a:gd name="T44" fmla="*/ 33 w 58"/>
              <a:gd name="T45" fmla="*/ 17 h 58"/>
              <a:gd name="T46" fmla="*/ 57 w 58"/>
              <a:gd name="T47" fmla="*/ 18 h 58"/>
              <a:gd name="T48" fmla="*/ 50 w 58"/>
              <a:gd name="T49" fmla="*/ 24 h 58"/>
              <a:gd name="T50" fmla="*/ 34 w 58"/>
              <a:gd name="T51" fmla="*/ 8 h 58"/>
              <a:gd name="T52" fmla="*/ 41 w 58"/>
              <a:gd name="T53" fmla="*/ 2 h 58"/>
              <a:gd name="T54" fmla="*/ 44 w 58"/>
              <a:gd name="T55" fmla="*/ 0 h 58"/>
              <a:gd name="T56" fmla="*/ 48 w 58"/>
              <a:gd name="T57" fmla="*/ 2 h 58"/>
              <a:gd name="T58" fmla="*/ 57 w 58"/>
              <a:gd name="T59" fmla="*/ 11 h 58"/>
              <a:gd name="T60" fmla="*/ 58 w 58"/>
              <a:gd name="T61" fmla="*/ 14 h 58"/>
              <a:gd name="T62" fmla="*/ 57 w 58"/>
              <a:gd name="T63" fmla="*/ 18 h 5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58" h="58">
                <a:moveTo>
                  <a:pt x="48" y="26"/>
                </a:moveTo>
                <a:cubicBezTo>
                  <a:pt x="16" y="58"/>
                  <a:pt x="16" y="58"/>
                  <a:pt x="16" y="58"/>
                </a:cubicBezTo>
                <a:cubicBezTo>
                  <a:pt x="0" y="58"/>
                  <a:pt x="0" y="58"/>
                  <a:pt x="0" y="58"/>
                </a:cubicBezTo>
                <a:cubicBezTo>
                  <a:pt x="0" y="42"/>
                  <a:pt x="0" y="42"/>
                  <a:pt x="0" y="42"/>
                </a:cubicBezTo>
                <a:cubicBezTo>
                  <a:pt x="32" y="10"/>
                  <a:pt x="32" y="10"/>
                  <a:pt x="32" y="10"/>
                </a:cubicBezTo>
                <a:lnTo>
                  <a:pt x="48" y="26"/>
                </a:lnTo>
                <a:close/>
                <a:moveTo>
                  <a:pt x="18" y="50"/>
                </a:moveTo>
                <a:cubicBezTo>
                  <a:pt x="9" y="41"/>
                  <a:pt x="9" y="41"/>
                  <a:pt x="9" y="41"/>
                </a:cubicBezTo>
                <a:cubicBezTo>
                  <a:pt x="5" y="44"/>
                  <a:pt x="5" y="44"/>
                  <a:pt x="5" y="44"/>
                </a:cubicBezTo>
                <a:cubicBezTo>
                  <a:pt x="5" y="48"/>
                  <a:pt x="5" y="48"/>
                  <a:pt x="5" y="48"/>
                </a:cubicBezTo>
                <a:cubicBezTo>
                  <a:pt x="10" y="48"/>
                  <a:pt x="10" y="48"/>
                  <a:pt x="10" y="48"/>
                </a:cubicBezTo>
                <a:cubicBezTo>
                  <a:pt x="10" y="53"/>
                  <a:pt x="10" y="53"/>
                  <a:pt x="10" y="53"/>
                </a:cubicBezTo>
                <a:cubicBezTo>
                  <a:pt x="14" y="53"/>
                  <a:pt x="14" y="53"/>
                  <a:pt x="14" y="53"/>
                </a:cubicBezTo>
                <a:lnTo>
                  <a:pt x="18" y="50"/>
                </a:lnTo>
                <a:close/>
                <a:moveTo>
                  <a:pt x="33" y="17"/>
                </a:moveTo>
                <a:cubicBezTo>
                  <a:pt x="33" y="17"/>
                  <a:pt x="33" y="17"/>
                  <a:pt x="33" y="17"/>
                </a:cubicBezTo>
                <a:cubicBezTo>
                  <a:pt x="12" y="38"/>
                  <a:pt x="12" y="38"/>
                  <a:pt x="12" y="38"/>
                </a:cubicBezTo>
                <a:cubicBezTo>
                  <a:pt x="12" y="38"/>
                  <a:pt x="12" y="38"/>
                  <a:pt x="12" y="38"/>
                </a:cubicBezTo>
                <a:cubicBezTo>
                  <a:pt x="12" y="39"/>
                  <a:pt x="12" y="39"/>
                  <a:pt x="13" y="39"/>
                </a:cubicBezTo>
                <a:cubicBezTo>
                  <a:pt x="13" y="39"/>
                  <a:pt x="13" y="39"/>
                  <a:pt x="13" y="39"/>
                </a:cubicBezTo>
                <a:cubicBezTo>
                  <a:pt x="34" y="18"/>
                  <a:pt x="34" y="18"/>
                  <a:pt x="34" y="18"/>
                </a:cubicBezTo>
                <a:cubicBezTo>
                  <a:pt x="34" y="18"/>
                  <a:pt x="34" y="18"/>
                  <a:pt x="34" y="18"/>
                </a:cubicBezTo>
                <a:cubicBezTo>
                  <a:pt x="34" y="17"/>
                  <a:pt x="34" y="17"/>
                  <a:pt x="33" y="17"/>
                </a:cubicBezTo>
                <a:close/>
                <a:moveTo>
                  <a:pt x="57" y="18"/>
                </a:moveTo>
                <a:cubicBezTo>
                  <a:pt x="50" y="24"/>
                  <a:pt x="50" y="24"/>
                  <a:pt x="50" y="24"/>
                </a:cubicBezTo>
                <a:cubicBezTo>
                  <a:pt x="34" y="8"/>
                  <a:pt x="34" y="8"/>
                  <a:pt x="34" y="8"/>
                </a:cubicBezTo>
                <a:cubicBezTo>
                  <a:pt x="41" y="2"/>
                  <a:pt x="41" y="2"/>
                  <a:pt x="41" y="2"/>
                </a:cubicBezTo>
                <a:cubicBezTo>
                  <a:pt x="42" y="1"/>
                  <a:pt x="43" y="0"/>
                  <a:pt x="44" y="0"/>
                </a:cubicBezTo>
                <a:cubicBezTo>
                  <a:pt x="45" y="0"/>
                  <a:pt x="47" y="1"/>
                  <a:pt x="48" y="2"/>
                </a:cubicBezTo>
                <a:cubicBezTo>
                  <a:pt x="57" y="11"/>
                  <a:pt x="57" y="11"/>
                  <a:pt x="57" y="11"/>
                </a:cubicBezTo>
                <a:cubicBezTo>
                  <a:pt x="57" y="12"/>
                  <a:pt x="58" y="13"/>
                  <a:pt x="58" y="14"/>
                </a:cubicBezTo>
                <a:cubicBezTo>
                  <a:pt x="58" y="15"/>
                  <a:pt x="57" y="17"/>
                  <a:pt x="57" y="18"/>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sz="900">
              <a:latin typeface="+mj-lt"/>
            </a:endParaRPr>
          </a:p>
        </p:txBody>
      </p:sp>
      <p:sp>
        <p:nvSpPr>
          <p:cNvPr id="2" name="Title 1">
            <a:extLst>
              <a:ext uri="{FF2B5EF4-FFF2-40B4-BE49-F238E27FC236}">
                <a16:creationId xmlns:a16="http://schemas.microsoft.com/office/drawing/2014/main" id="{450989A1-2112-4287-8B3E-62D3EE987D4C}"/>
              </a:ext>
            </a:extLst>
          </p:cNvPr>
          <p:cNvSpPr>
            <a:spLocks noGrp="1"/>
          </p:cNvSpPr>
          <p:nvPr>
            <p:ph type="title"/>
          </p:nvPr>
        </p:nvSpPr>
        <p:spPr/>
        <p:txBody>
          <a:bodyPr/>
          <a:lstStyle/>
          <a:p>
            <a:r>
              <a:rPr lang="en-US" dirty="0"/>
              <a:t>China Map Infographic</a:t>
            </a:r>
          </a:p>
        </p:txBody>
      </p:sp>
      <p:grpSp>
        <p:nvGrpSpPr>
          <p:cNvPr id="90" name="Group 106">
            <a:extLst>
              <a:ext uri="{FF2B5EF4-FFF2-40B4-BE49-F238E27FC236}">
                <a16:creationId xmlns:a16="http://schemas.microsoft.com/office/drawing/2014/main" id="{CA2B3AD2-A158-4B03-AC61-04ED9E4E4ADD}"/>
              </a:ext>
            </a:extLst>
          </p:cNvPr>
          <p:cNvGrpSpPr>
            <a:grpSpLocks/>
          </p:cNvGrpSpPr>
          <p:nvPr/>
        </p:nvGrpSpPr>
        <p:grpSpPr bwMode="auto">
          <a:xfrm>
            <a:off x="6065206" y="4220882"/>
            <a:ext cx="848519" cy="1818871"/>
            <a:chOff x="6835098" y="7242733"/>
            <a:chExt cx="1696321" cy="3637324"/>
          </a:xfrm>
        </p:grpSpPr>
        <p:grpSp>
          <p:nvGrpSpPr>
            <p:cNvPr id="91" name="Group 107">
              <a:extLst>
                <a:ext uri="{FF2B5EF4-FFF2-40B4-BE49-F238E27FC236}">
                  <a16:creationId xmlns:a16="http://schemas.microsoft.com/office/drawing/2014/main" id="{E80B33AF-F684-47C5-A71B-A4734E6CC8B7}"/>
                </a:ext>
              </a:extLst>
            </p:cNvPr>
            <p:cNvGrpSpPr>
              <a:grpSpLocks/>
            </p:cNvGrpSpPr>
            <p:nvPr/>
          </p:nvGrpSpPr>
          <p:grpSpPr bwMode="auto">
            <a:xfrm>
              <a:off x="6835098" y="7242733"/>
              <a:ext cx="1696321" cy="3637324"/>
              <a:chOff x="6812818" y="7532373"/>
              <a:chExt cx="1696321" cy="3637324"/>
            </a:xfrm>
          </p:grpSpPr>
          <p:grpSp>
            <p:nvGrpSpPr>
              <p:cNvPr id="93" name="Group 109">
                <a:extLst>
                  <a:ext uri="{FF2B5EF4-FFF2-40B4-BE49-F238E27FC236}">
                    <a16:creationId xmlns:a16="http://schemas.microsoft.com/office/drawing/2014/main" id="{246E5A24-F4CE-4AE7-9B0C-57F851DFD3FE}"/>
                  </a:ext>
                </a:extLst>
              </p:cNvPr>
              <p:cNvGrpSpPr>
                <a:grpSpLocks/>
              </p:cNvGrpSpPr>
              <p:nvPr/>
            </p:nvGrpSpPr>
            <p:grpSpPr bwMode="auto">
              <a:xfrm>
                <a:off x="7434592" y="7532373"/>
                <a:ext cx="422661" cy="422789"/>
                <a:chOff x="7434592" y="7532373"/>
                <a:chExt cx="422661" cy="422789"/>
              </a:xfrm>
            </p:grpSpPr>
            <p:sp>
              <p:nvSpPr>
                <p:cNvPr id="96" name="AutoShape 6">
                  <a:extLst>
                    <a:ext uri="{FF2B5EF4-FFF2-40B4-BE49-F238E27FC236}">
                      <a16:creationId xmlns:a16="http://schemas.microsoft.com/office/drawing/2014/main" id="{324F0AD7-6A81-47A5-A811-09481D3C4B43}"/>
                    </a:ext>
                  </a:extLst>
                </p:cNvPr>
                <p:cNvSpPr>
                  <a:spLocks/>
                </p:cNvSpPr>
                <p:nvPr/>
              </p:nvSpPr>
              <p:spPr bwMode="auto">
                <a:xfrm>
                  <a:off x="7571212" y="7665098"/>
                  <a:ext cx="160835" cy="160885"/>
                </a:xfrm>
                <a:custGeom>
                  <a:avLst/>
                  <a:gdLst>
                    <a:gd name="T0" fmla="*/ 16049736 w 21598"/>
                    <a:gd name="T1" fmla="*/ 8027467 h 21598"/>
                    <a:gd name="T2" fmla="*/ 15438916 w 21598"/>
                    <a:gd name="T3" fmla="*/ 4955210 h 21598"/>
                    <a:gd name="T4" fmla="*/ 13699250 w 21598"/>
                    <a:gd name="T5" fmla="*/ 2351209 h 21598"/>
                    <a:gd name="T6" fmla="*/ 11096066 w 21598"/>
                    <a:gd name="T7" fmla="*/ 611002 h 21598"/>
                    <a:gd name="T8" fmla="*/ 8024972 w 21598"/>
                    <a:gd name="T9" fmla="*/ 0 h 21598"/>
                    <a:gd name="T10" fmla="*/ 4953670 w 21598"/>
                    <a:gd name="T11" fmla="*/ 611002 h 21598"/>
                    <a:gd name="T12" fmla="*/ 2350479 w 21598"/>
                    <a:gd name="T13" fmla="*/ 2351209 h 21598"/>
                    <a:gd name="T14" fmla="*/ 610813 w 21598"/>
                    <a:gd name="T15" fmla="*/ 4955210 h 21598"/>
                    <a:gd name="T16" fmla="*/ 0 w 21598"/>
                    <a:gd name="T17" fmla="*/ 8027467 h 21598"/>
                    <a:gd name="T18" fmla="*/ 610813 w 21598"/>
                    <a:gd name="T19" fmla="*/ 11099516 h 21598"/>
                    <a:gd name="T20" fmla="*/ 2350479 w 21598"/>
                    <a:gd name="T21" fmla="*/ 13703509 h 21598"/>
                    <a:gd name="T22" fmla="*/ 4953670 w 21598"/>
                    <a:gd name="T23" fmla="*/ 15443716 h 21598"/>
                    <a:gd name="T24" fmla="*/ 8024972 w 21598"/>
                    <a:gd name="T25" fmla="*/ 16054726 h 21598"/>
                    <a:gd name="T26" fmla="*/ 11096066 w 21598"/>
                    <a:gd name="T27" fmla="*/ 15443716 h 21598"/>
                    <a:gd name="T28" fmla="*/ 13699250 w 21598"/>
                    <a:gd name="T29" fmla="*/ 13703509 h 21598"/>
                    <a:gd name="T30" fmla="*/ 15438916 w 21598"/>
                    <a:gd name="T31" fmla="*/ 11099516 h 21598"/>
                    <a:gd name="T32" fmla="*/ 16049736 w 21598"/>
                    <a:gd name="T33" fmla="*/ 8027467 h 21598"/>
                    <a:gd name="T34" fmla="*/ 16049736 w 21598"/>
                    <a:gd name="T35" fmla="*/ 8027467 h 2159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1598" h="21598">
                      <a:moveTo>
                        <a:pt x="21598" y="10799"/>
                      </a:moveTo>
                      <a:cubicBezTo>
                        <a:pt x="21599" y="9385"/>
                        <a:pt x="21318" y="7972"/>
                        <a:pt x="20776" y="6666"/>
                      </a:cubicBezTo>
                      <a:cubicBezTo>
                        <a:pt x="20236" y="5360"/>
                        <a:pt x="19435" y="4162"/>
                        <a:pt x="18435" y="3163"/>
                      </a:cubicBezTo>
                      <a:cubicBezTo>
                        <a:pt x="17436" y="2163"/>
                        <a:pt x="16238" y="1362"/>
                        <a:pt x="14932" y="822"/>
                      </a:cubicBezTo>
                      <a:cubicBezTo>
                        <a:pt x="13626" y="280"/>
                        <a:pt x="12213" y="-1"/>
                        <a:pt x="10799" y="0"/>
                      </a:cubicBezTo>
                      <a:cubicBezTo>
                        <a:pt x="9385" y="-1"/>
                        <a:pt x="7972" y="280"/>
                        <a:pt x="6666" y="822"/>
                      </a:cubicBezTo>
                      <a:cubicBezTo>
                        <a:pt x="5360" y="1362"/>
                        <a:pt x="4162" y="2163"/>
                        <a:pt x="3163" y="3163"/>
                      </a:cubicBezTo>
                      <a:cubicBezTo>
                        <a:pt x="2163" y="4162"/>
                        <a:pt x="1362" y="5360"/>
                        <a:pt x="822" y="6666"/>
                      </a:cubicBezTo>
                      <a:cubicBezTo>
                        <a:pt x="280" y="7972"/>
                        <a:pt x="-1" y="9385"/>
                        <a:pt x="0" y="10799"/>
                      </a:cubicBezTo>
                      <a:cubicBezTo>
                        <a:pt x="-1" y="12213"/>
                        <a:pt x="280" y="13626"/>
                        <a:pt x="822" y="14932"/>
                      </a:cubicBezTo>
                      <a:cubicBezTo>
                        <a:pt x="1362" y="16238"/>
                        <a:pt x="2163" y="17436"/>
                        <a:pt x="3163" y="18435"/>
                      </a:cubicBezTo>
                      <a:cubicBezTo>
                        <a:pt x="4162" y="19435"/>
                        <a:pt x="5360" y="20236"/>
                        <a:pt x="6666" y="20776"/>
                      </a:cubicBezTo>
                      <a:cubicBezTo>
                        <a:pt x="7972" y="21318"/>
                        <a:pt x="9385" y="21599"/>
                        <a:pt x="10799" y="21598"/>
                      </a:cubicBezTo>
                      <a:cubicBezTo>
                        <a:pt x="12213" y="21599"/>
                        <a:pt x="13626" y="21318"/>
                        <a:pt x="14932" y="20776"/>
                      </a:cubicBezTo>
                      <a:cubicBezTo>
                        <a:pt x="16238" y="20236"/>
                        <a:pt x="17436" y="19435"/>
                        <a:pt x="18435" y="18435"/>
                      </a:cubicBezTo>
                      <a:cubicBezTo>
                        <a:pt x="19435" y="17436"/>
                        <a:pt x="20236" y="16238"/>
                        <a:pt x="20776" y="14932"/>
                      </a:cubicBezTo>
                      <a:cubicBezTo>
                        <a:pt x="21318" y="13626"/>
                        <a:pt x="21599" y="12213"/>
                        <a:pt x="21598" y="10799"/>
                      </a:cubicBezTo>
                      <a:close/>
                      <a:moveTo>
                        <a:pt x="21598" y="10799"/>
                      </a:move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lIns="0" tIns="0" rIns="0" bIns="0"/>
                <a:lstStyle/>
                <a:p>
                  <a:endParaRPr lang="es-MX" sz="900">
                    <a:latin typeface="+mj-lt"/>
                  </a:endParaRPr>
                </a:p>
              </p:txBody>
            </p:sp>
            <p:sp>
              <p:nvSpPr>
                <p:cNvPr id="97" name="AutoShape 7">
                  <a:extLst>
                    <a:ext uri="{FF2B5EF4-FFF2-40B4-BE49-F238E27FC236}">
                      <a16:creationId xmlns:a16="http://schemas.microsoft.com/office/drawing/2014/main" id="{65D8563E-EF14-4D1D-880C-1A055EE7B2F1}"/>
                    </a:ext>
                  </a:extLst>
                </p:cNvPr>
                <p:cNvSpPr>
                  <a:spLocks/>
                </p:cNvSpPr>
                <p:nvPr/>
              </p:nvSpPr>
              <p:spPr bwMode="auto">
                <a:xfrm>
                  <a:off x="7434592" y="7532373"/>
                  <a:ext cx="422661" cy="422789"/>
                </a:xfrm>
                <a:custGeom>
                  <a:avLst/>
                  <a:gdLst>
                    <a:gd name="T0" fmla="*/ 2011460411 w 21598"/>
                    <a:gd name="T1" fmla="*/ 1006035430 h 21598"/>
                    <a:gd name="T2" fmla="*/ 1934910551 w 21598"/>
                    <a:gd name="T3" fmla="*/ 621001500 h 21598"/>
                    <a:gd name="T4" fmla="*/ 1716885968 w 21598"/>
                    <a:gd name="T5" fmla="*/ 294663653 h 21598"/>
                    <a:gd name="T6" fmla="*/ 1390646921 w 21598"/>
                    <a:gd name="T7" fmla="*/ 76573043 h 21598"/>
                    <a:gd name="T8" fmla="*/ 1005730851 w 21598"/>
                    <a:gd name="T9" fmla="*/ 0 h 21598"/>
                    <a:gd name="T10" fmla="*/ 620813490 w 21598"/>
                    <a:gd name="T11" fmla="*/ 76573043 h 21598"/>
                    <a:gd name="T12" fmla="*/ 294574443 w 21598"/>
                    <a:gd name="T13" fmla="*/ 294663653 h 21598"/>
                    <a:gd name="T14" fmla="*/ 76549860 w 21598"/>
                    <a:gd name="T15" fmla="*/ 621001500 h 21598"/>
                    <a:gd name="T16" fmla="*/ 0 w 21598"/>
                    <a:gd name="T17" fmla="*/ 1006035430 h 21598"/>
                    <a:gd name="T18" fmla="*/ 76549860 w 21598"/>
                    <a:gd name="T19" fmla="*/ 1391068069 h 21598"/>
                    <a:gd name="T20" fmla="*/ 294574443 w 21598"/>
                    <a:gd name="T21" fmla="*/ 1717405915 h 21598"/>
                    <a:gd name="T22" fmla="*/ 620813490 w 21598"/>
                    <a:gd name="T23" fmla="*/ 1935496526 h 21598"/>
                    <a:gd name="T24" fmla="*/ 1005730851 w 21598"/>
                    <a:gd name="T25" fmla="*/ 2012069568 h 21598"/>
                    <a:gd name="T26" fmla="*/ 1390646921 w 21598"/>
                    <a:gd name="T27" fmla="*/ 1935496526 h 21598"/>
                    <a:gd name="T28" fmla="*/ 1716885968 w 21598"/>
                    <a:gd name="T29" fmla="*/ 1717405915 h 21598"/>
                    <a:gd name="T30" fmla="*/ 1934910551 w 21598"/>
                    <a:gd name="T31" fmla="*/ 1391068069 h 21598"/>
                    <a:gd name="T32" fmla="*/ 2011460411 w 21598"/>
                    <a:gd name="T33" fmla="*/ 1006035430 h 21598"/>
                    <a:gd name="T34" fmla="*/ 2011460411 w 21598"/>
                    <a:gd name="T35" fmla="*/ 1006035430 h 2159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1598" h="21598">
                      <a:moveTo>
                        <a:pt x="21598" y="10799"/>
                      </a:moveTo>
                      <a:cubicBezTo>
                        <a:pt x="21599" y="9385"/>
                        <a:pt x="21318" y="7972"/>
                        <a:pt x="20776" y="6666"/>
                      </a:cubicBezTo>
                      <a:cubicBezTo>
                        <a:pt x="20236" y="5360"/>
                        <a:pt x="19435" y="4162"/>
                        <a:pt x="18435" y="3163"/>
                      </a:cubicBezTo>
                      <a:cubicBezTo>
                        <a:pt x="17436" y="2163"/>
                        <a:pt x="16238" y="1362"/>
                        <a:pt x="14932" y="822"/>
                      </a:cubicBezTo>
                      <a:cubicBezTo>
                        <a:pt x="13626" y="280"/>
                        <a:pt x="12213" y="-1"/>
                        <a:pt x="10799" y="0"/>
                      </a:cubicBezTo>
                      <a:cubicBezTo>
                        <a:pt x="9385" y="-1"/>
                        <a:pt x="7972" y="280"/>
                        <a:pt x="6666" y="822"/>
                      </a:cubicBezTo>
                      <a:cubicBezTo>
                        <a:pt x="5360" y="1362"/>
                        <a:pt x="4162" y="2163"/>
                        <a:pt x="3163" y="3163"/>
                      </a:cubicBezTo>
                      <a:cubicBezTo>
                        <a:pt x="2163" y="4162"/>
                        <a:pt x="1362" y="5360"/>
                        <a:pt x="822" y="6666"/>
                      </a:cubicBezTo>
                      <a:cubicBezTo>
                        <a:pt x="280" y="7972"/>
                        <a:pt x="-1" y="9385"/>
                        <a:pt x="0" y="10799"/>
                      </a:cubicBezTo>
                      <a:cubicBezTo>
                        <a:pt x="-1" y="12213"/>
                        <a:pt x="280" y="13626"/>
                        <a:pt x="822" y="14932"/>
                      </a:cubicBezTo>
                      <a:cubicBezTo>
                        <a:pt x="1362" y="16238"/>
                        <a:pt x="2163" y="17436"/>
                        <a:pt x="3163" y="18435"/>
                      </a:cubicBezTo>
                      <a:cubicBezTo>
                        <a:pt x="4162" y="19435"/>
                        <a:pt x="5360" y="20236"/>
                        <a:pt x="6666" y="20776"/>
                      </a:cubicBezTo>
                      <a:cubicBezTo>
                        <a:pt x="7972" y="21318"/>
                        <a:pt x="9385" y="21599"/>
                        <a:pt x="10799" y="21598"/>
                      </a:cubicBezTo>
                      <a:cubicBezTo>
                        <a:pt x="12213" y="21599"/>
                        <a:pt x="13626" y="21318"/>
                        <a:pt x="14932" y="20776"/>
                      </a:cubicBezTo>
                      <a:cubicBezTo>
                        <a:pt x="16238" y="20236"/>
                        <a:pt x="17436" y="19435"/>
                        <a:pt x="18435" y="18435"/>
                      </a:cubicBezTo>
                      <a:cubicBezTo>
                        <a:pt x="19435" y="17436"/>
                        <a:pt x="20236" y="16238"/>
                        <a:pt x="20776" y="14932"/>
                      </a:cubicBezTo>
                      <a:cubicBezTo>
                        <a:pt x="21318" y="13626"/>
                        <a:pt x="21599" y="12213"/>
                        <a:pt x="21598" y="10799"/>
                      </a:cubicBezTo>
                      <a:close/>
                      <a:moveTo>
                        <a:pt x="21598" y="10799"/>
                      </a:moveTo>
                    </a:path>
                  </a:pathLst>
                </a:custGeom>
                <a:noFill/>
                <a:ln w="6350" cap="flat">
                  <a:solidFill>
                    <a:schemeClr val="bg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s-MX" sz="900">
                    <a:latin typeface="+mj-lt"/>
                  </a:endParaRPr>
                </a:p>
              </p:txBody>
            </p:sp>
          </p:grpSp>
          <p:sp>
            <p:nvSpPr>
              <p:cNvPr id="94" name="AutoShape 15">
                <a:extLst>
                  <a:ext uri="{FF2B5EF4-FFF2-40B4-BE49-F238E27FC236}">
                    <a16:creationId xmlns:a16="http://schemas.microsoft.com/office/drawing/2014/main" id="{6AADEB19-192C-4A9F-977C-81348DA3CD93}"/>
                  </a:ext>
                </a:extLst>
              </p:cNvPr>
              <p:cNvSpPr>
                <a:spLocks/>
              </p:cNvSpPr>
              <p:nvPr/>
            </p:nvSpPr>
            <p:spPr bwMode="auto">
              <a:xfrm rot="10800000">
                <a:off x="6812818" y="9227606"/>
                <a:ext cx="1696321" cy="1942091"/>
              </a:xfrm>
              <a:custGeom>
                <a:avLst/>
                <a:gdLst>
                  <a:gd name="T0" fmla="*/ 2147483647 w 21600"/>
                  <a:gd name="T1" fmla="*/ 2147483647 h 21600"/>
                  <a:gd name="T2" fmla="*/ 2147483647 w 21600"/>
                  <a:gd name="T3" fmla="*/ 0 h 21600"/>
                  <a:gd name="T4" fmla="*/ 0 w 21600"/>
                  <a:gd name="T5" fmla="*/ 2147483647 h 21600"/>
                  <a:gd name="T6" fmla="*/ 2147483647 w 21600"/>
                  <a:gd name="T7" fmla="*/ 2147483647 h 21600"/>
                  <a:gd name="T8" fmla="*/ 2147483647 w 21600"/>
                  <a:gd name="T9" fmla="*/ 2147483647 h 21600"/>
                  <a:gd name="T10" fmla="*/ 2147483647 w 21600"/>
                  <a:gd name="T11" fmla="*/ 2147483647 h 21600"/>
                  <a:gd name="T12" fmla="*/ 2147483647 w 21600"/>
                  <a:gd name="T13" fmla="*/ 2147483647 h 21600"/>
                  <a:gd name="T14" fmla="*/ 2147483647 w 21600"/>
                  <a:gd name="T15" fmla="*/ 2147483647 h 21600"/>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1600" h="21600">
                    <a:moveTo>
                      <a:pt x="21600" y="9455"/>
                    </a:moveTo>
                    <a:cubicBezTo>
                      <a:pt x="21600" y="4233"/>
                      <a:pt x="16765" y="0"/>
                      <a:pt x="10800" y="0"/>
                    </a:cubicBezTo>
                    <a:cubicBezTo>
                      <a:pt x="4835" y="0"/>
                      <a:pt x="0" y="4233"/>
                      <a:pt x="0" y="9455"/>
                    </a:cubicBezTo>
                    <a:cubicBezTo>
                      <a:pt x="0" y="14168"/>
                      <a:pt x="3944" y="18065"/>
                      <a:pt x="9098" y="18781"/>
                    </a:cubicBezTo>
                    <a:cubicBezTo>
                      <a:pt x="10099" y="19261"/>
                      <a:pt x="10800" y="20340"/>
                      <a:pt x="10800" y="21600"/>
                    </a:cubicBezTo>
                    <a:cubicBezTo>
                      <a:pt x="10800" y="20340"/>
                      <a:pt x="11501" y="19261"/>
                      <a:pt x="12502" y="18781"/>
                    </a:cubicBezTo>
                    <a:cubicBezTo>
                      <a:pt x="17657" y="18065"/>
                      <a:pt x="21600" y="14169"/>
                      <a:pt x="21600" y="9455"/>
                    </a:cubicBezTo>
                    <a:close/>
                    <a:moveTo>
                      <a:pt x="21600" y="9455"/>
                    </a:moveTo>
                  </a:path>
                </a:pathLst>
              </a:custGeom>
              <a:solidFill>
                <a:srgbClr val="405645"/>
              </a:solidFill>
              <a:ln>
                <a:noFill/>
              </a:ln>
              <a:extLst>
                <a:ext uri="{91240B29-F687-4F45-9708-019B960494DF}">
                  <a14:hiddenLine xmlns:a14="http://schemas.microsoft.com/office/drawing/2010/main" w="9525">
                    <a:solidFill>
                      <a:srgbClr val="000000"/>
                    </a:solidFill>
                    <a:round/>
                    <a:headEnd/>
                    <a:tailEnd/>
                  </a14:hiddenLine>
                </a:ext>
              </a:extLst>
            </p:spPr>
            <p:txBody>
              <a:bodyPr lIns="0" tIns="0" rIns="0" bIns="0"/>
              <a:lstStyle/>
              <a:p>
                <a:endParaRPr lang="es-MX" sz="900">
                  <a:latin typeface="+mj-lt"/>
                </a:endParaRPr>
              </a:p>
            </p:txBody>
          </p:sp>
          <p:cxnSp>
            <p:nvCxnSpPr>
              <p:cNvPr id="95" name="Straight Connector 94">
                <a:extLst>
                  <a:ext uri="{FF2B5EF4-FFF2-40B4-BE49-F238E27FC236}">
                    <a16:creationId xmlns:a16="http://schemas.microsoft.com/office/drawing/2014/main" id="{0C2A2E6C-25D4-45DF-BD4E-C346F861B433}"/>
                  </a:ext>
                </a:extLst>
              </p:cNvPr>
              <p:cNvCxnSpPr/>
              <p:nvPr/>
            </p:nvCxnSpPr>
            <p:spPr>
              <a:xfrm flipV="1">
                <a:off x="7647489" y="7850116"/>
                <a:ext cx="0" cy="1403189"/>
              </a:xfrm>
              <a:prstGeom prst="line">
                <a:avLst/>
              </a:prstGeom>
              <a:ln w="6350">
                <a:solidFill>
                  <a:schemeClr val="accent3">
                    <a:lumMod val="50000"/>
                  </a:schemeClr>
                </a:solidFill>
                <a:prstDash val="sysDash"/>
                <a:headEnd type="oval" w="sm" len="sm"/>
                <a:tailEnd type="oval" w="sm" len="sm"/>
              </a:ln>
            </p:spPr>
            <p:style>
              <a:lnRef idx="1">
                <a:schemeClr val="dk1"/>
              </a:lnRef>
              <a:fillRef idx="0">
                <a:schemeClr val="dk1"/>
              </a:fillRef>
              <a:effectRef idx="0">
                <a:schemeClr val="dk1"/>
              </a:effectRef>
              <a:fontRef idx="minor">
                <a:schemeClr val="tx1"/>
              </a:fontRef>
            </p:style>
          </p:cxnSp>
        </p:grpSp>
        <p:sp>
          <p:nvSpPr>
            <p:cNvPr id="92" name="Subtitle 2">
              <a:extLst>
                <a:ext uri="{FF2B5EF4-FFF2-40B4-BE49-F238E27FC236}">
                  <a16:creationId xmlns:a16="http://schemas.microsoft.com/office/drawing/2014/main" id="{061E3C9A-4512-493B-B80F-A3064D6377FD}"/>
                </a:ext>
              </a:extLst>
            </p:cNvPr>
            <p:cNvSpPr txBox="1">
              <a:spLocks/>
            </p:cNvSpPr>
            <p:nvPr/>
          </p:nvSpPr>
          <p:spPr bwMode="auto">
            <a:xfrm>
              <a:off x="7189190" y="9621029"/>
              <a:ext cx="1045656" cy="8309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defTabSz="457200">
                <a:defRPr sz="3600">
                  <a:solidFill>
                    <a:schemeClr val="tx1"/>
                  </a:solidFill>
                  <a:latin typeface="Lato Light" panose="020F0302020204030203" pitchFamily="34" charset="0"/>
                  <a:ea typeface="MS PGothic" panose="020B0600070205080204" pitchFamily="34" charset="-128"/>
                </a:defRPr>
              </a:lvl1pPr>
              <a:lvl2pPr marL="742950" indent="-285750" defTabSz="457200">
                <a:defRPr sz="3600">
                  <a:solidFill>
                    <a:schemeClr val="tx1"/>
                  </a:solidFill>
                  <a:latin typeface="Lato Light" panose="020F0302020204030203" pitchFamily="34" charset="0"/>
                  <a:ea typeface="MS PGothic" panose="020B0600070205080204" pitchFamily="34" charset="-128"/>
                </a:defRPr>
              </a:lvl2pPr>
              <a:lvl3pPr marL="1143000" indent="-228600" defTabSz="457200">
                <a:defRPr sz="3600">
                  <a:solidFill>
                    <a:schemeClr val="tx1"/>
                  </a:solidFill>
                  <a:latin typeface="Lato Light" panose="020F0302020204030203" pitchFamily="34" charset="0"/>
                  <a:ea typeface="MS PGothic" panose="020B0600070205080204" pitchFamily="34" charset="-128"/>
                </a:defRPr>
              </a:lvl3pPr>
              <a:lvl4pPr marL="1600200" indent="-228600" defTabSz="457200">
                <a:defRPr sz="3600">
                  <a:solidFill>
                    <a:schemeClr val="tx1"/>
                  </a:solidFill>
                  <a:latin typeface="Lato Light" panose="020F0302020204030203" pitchFamily="34" charset="0"/>
                  <a:ea typeface="MS PGothic" panose="020B0600070205080204" pitchFamily="34" charset="-128"/>
                </a:defRPr>
              </a:lvl4pPr>
              <a:lvl5pPr marL="2057400" indent="-228600" defTabSz="457200">
                <a:defRPr sz="3600">
                  <a:solidFill>
                    <a:schemeClr val="tx1"/>
                  </a:solidFill>
                  <a:latin typeface="Lato Light" panose="020F0302020204030203" pitchFamily="34" charset="0"/>
                  <a:ea typeface="MS PGothic" panose="020B0600070205080204" pitchFamily="34" charset="-128"/>
                </a:defRPr>
              </a:lvl5pPr>
              <a:lvl6pPr marL="25146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6pPr>
              <a:lvl7pPr marL="29718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7pPr>
              <a:lvl8pPr marL="34290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8pPr>
              <a:lvl9pPr marL="3886200" indent="-228600" defTabSz="457200"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9pPr>
            </a:lstStyle>
            <a:p>
              <a:pPr algn="ctr">
                <a:spcBef>
                  <a:spcPct val="20000"/>
                </a:spcBef>
                <a:buFont typeface="Arial" panose="020B0604020202020204" pitchFamily="34" charset="0"/>
                <a:buNone/>
              </a:pPr>
              <a:r>
                <a:rPr lang="en-US" altLang="es-MX" sz="2700" b="1" dirty="0">
                  <a:solidFill>
                    <a:schemeClr val="bg1"/>
                  </a:solidFill>
                  <a:latin typeface="+mj-lt"/>
                </a:rPr>
                <a:t>2M</a:t>
              </a:r>
              <a:endParaRPr lang="en-US" altLang="es-MX" sz="1800" b="1" dirty="0">
                <a:solidFill>
                  <a:schemeClr val="bg1"/>
                </a:solidFill>
                <a:latin typeface="+mj-lt"/>
              </a:endParaRPr>
            </a:p>
          </p:txBody>
        </p:sp>
      </p:grpSp>
    </p:spTree>
  </p:cSld>
  <p:clrMapOvr>
    <a:masterClrMapping/>
  </p:clrMapOvr>
  <p:transition advClick="0"/>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61" name="Group 1160"/>
          <p:cNvGrpSpPr/>
          <p:nvPr/>
        </p:nvGrpSpPr>
        <p:grpSpPr>
          <a:xfrm>
            <a:off x="7619166" y="2200190"/>
            <a:ext cx="277575" cy="276819"/>
            <a:chOff x="2138511" y="2464802"/>
            <a:chExt cx="354012" cy="352956"/>
          </a:xfrm>
          <a:solidFill>
            <a:srgbClr val="C00000"/>
          </a:solidFill>
        </p:grpSpPr>
        <p:sp>
          <p:nvSpPr>
            <p:cNvPr id="1162" name="Oval 1161"/>
            <p:cNvSpPr>
              <a:spLocks noChangeArrowheads="1"/>
            </p:cNvSpPr>
            <p:nvPr/>
          </p:nvSpPr>
          <p:spPr bwMode="auto">
            <a:xfrm>
              <a:off x="2229830" y="2555417"/>
              <a:ext cx="171376" cy="171727"/>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mj-lt"/>
              </a:endParaRPr>
            </a:p>
          </p:txBody>
        </p:sp>
        <p:sp>
          <p:nvSpPr>
            <p:cNvPr id="1163" name="Freeform 1162"/>
            <p:cNvSpPr>
              <a:spLocks noEditPoints="1"/>
            </p:cNvSpPr>
            <p:nvPr/>
          </p:nvSpPr>
          <p:spPr bwMode="auto">
            <a:xfrm>
              <a:off x="2138511" y="2464802"/>
              <a:ext cx="354012" cy="352956"/>
            </a:xfrm>
            <a:custGeom>
              <a:avLst/>
              <a:gdLst>
                <a:gd name="T0" fmla="*/ 212 w 423"/>
                <a:gd name="T1" fmla="*/ 0 h 424"/>
                <a:gd name="T2" fmla="*/ 0 w 423"/>
                <a:gd name="T3" fmla="*/ 212 h 424"/>
                <a:gd name="T4" fmla="*/ 212 w 423"/>
                <a:gd name="T5" fmla="*/ 424 h 424"/>
                <a:gd name="T6" fmla="*/ 423 w 423"/>
                <a:gd name="T7" fmla="*/ 212 h 424"/>
                <a:gd name="T8" fmla="*/ 212 w 423"/>
                <a:gd name="T9" fmla="*/ 0 h 424"/>
                <a:gd name="T10" fmla="*/ 212 w 423"/>
                <a:gd name="T11" fmla="*/ 386 h 424"/>
                <a:gd name="T12" fmla="*/ 38 w 423"/>
                <a:gd name="T13" fmla="*/ 212 h 424"/>
                <a:gd name="T14" fmla="*/ 212 w 423"/>
                <a:gd name="T15" fmla="*/ 38 h 424"/>
                <a:gd name="T16" fmla="*/ 386 w 423"/>
                <a:gd name="T17" fmla="*/ 212 h 424"/>
                <a:gd name="T18" fmla="*/ 212 w 423"/>
                <a:gd name="T19" fmla="*/ 386 h 4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3" h="424">
                  <a:moveTo>
                    <a:pt x="212" y="0"/>
                  </a:moveTo>
                  <a:cubicBezTo>
                    <a:pt x="95" y="0"/>
                    <a:pt x="0" y="95"/>
                    <a:pt x="0" y="212"/>
                  </a:cubicBezTo>
                  <a:cubicBezTo>
                    <a:pt x="0" y="329"/>
                    <a:pt x="95" y="424"/>
                    <a:pt x="212" y="424"/>
                  </a:cubicBezTo>
                  <a:cubicBezTo>
                    <a:pt x="329" y="424"/>
                    <a:pt x="423" y="329"/>
                    <a:pt x="423" y="212"/>
                  </a:cubicBezTo>
                  <a:cubicBezTo>
                    <a:pt x="423" y="95"/>
                    <a:pt x="329" y="0"/>
                    <a:pt x="212" y="0"/>
                  </a:cubicBezTo>
                  <a:close/>
                  <a:moveTo>
                    <a:pt x="212" y="386"/>
                  </a:moveTo>
                  <a:cubicBezTo>
                    <a:pt x="116" y="386"/>
                    <a:pt x="38" y="308"/>
                    <a:pt x="38" y="212"/>
                  </a:cubicBezTo>
                  <a:cubicBezTo>
                    <a:pt x="38" y="116"/>
                    <a:pt x="116" y="38"/>
                    <a:pt x="212" y="38"/>
                  </a:cubicBezTo>
                  <a:cubicBezTo>
                    <a:pt x="308" y="38"/>
                    <a:pt x="386" y="116"/>
                    <a:pt x="386" y="212"/>
                  </a:cubicBezTo>
                  <a:cubicBezTo>
                    <a:pt x="386" y="308"/>
                    <a:pt x="308" y="386"/>
                    <a:pt x="212" y="386"/>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mj-lt"/>
              </a:endParaRPr>
            </a:p>
          </p:txBody>
        </p:sp>
      </p:grpSp>
      <p:sp>
        <p:nvSpPr>
          <p:cNvPr id="66562" name="TextBox 1173"/>
          <p:cNvSpPr txBox="1">
            <a:spLocks noChangeArrowheads="1"/>
          </p:cNvSpPr>
          <p:nvPr/>
        </p:nvSpPr>
        <p:spPr bwMode="auto">
          <a:xfrm>
            <a:off x="7896503" y="2128044"/>
            <a:ext cx="1686744"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3600">
                <a:solidFill>
                  <a:schemeClr val="tx1"/>
                </a:solidFill>
                <a:latin typeface="Lato Light" panose="020F0302020204030203" pitchFamily="34" charset="0"/>
                <a:ea typeface="MS PGothic" panose="020B0600070205080204" pitchFamily="34" charset="-128"/>
              </a:defRPr>
            </a:lvl1pPr>
            <a:lvl2pPr marL="742950" indent="-285750">
              <a:defRPr sz="3600">
                <a:solidFill>
                  <a:schemeClr val="tx1"/>
                </a:solidFill>
                <a:latin typeface="Lato Light" panose="020F0302020204030203" pitchFamily="34" charset="0"/>
                <a:ea typeface="MS PGothic" panose="020B0600070205080204" pitchFamily="34" charset="-128"/>
              </a:defRPr>
            </a:lvl2pPr>
            <a:lvl3pPr marL="1143000" indent="-228600">
              <a:defRPr sz="3600">
                <a:solidFill>
                  <a:schemeClr val="tx1"/>
                </a:solidFill>
                <a:latin typeface="Lato Light" panose="020F0302020204030203" pitchFamily="34" charset="0"/>
                <a:ea typeface="MS PGothic" panose="020B0600070205080204" pitchFamily="34" charset="-128"/>
              </a:defRPr>
            </a:lvl3pPr>
            <a:lvl4pPr marL="1600200" indent="-228600">
              <a:defRPr sz="3600">
                <a:solidFill>
                  <a:schemeClr val="tx1"/>
                </a:solidFill>
                <a:latin typeface="Lato Light" panose="020F0302020204030203" pitchFamily="34" charset="0"/>
                <a:ea typeface="MS PGothic" panose="020B0600070205080204" pitchFamily="34" charset="-128"/>
              </a:defRPr>
            </a:lvl4pPr>
            <a:lvl5pPr marL="2057400" indent="-228600">
              <a:defRPr sz="3600">
                <a:solidFill>
                  <a:schemeClr val="tx1"/>
                </a:solidFill>
                <a:latin typeface="Lato Light" panose="020F0302020204030203" pitchFamily="34" charset="0"/>
                <a:ea typeface="MS PGothic" panose="020B0600070205080204" pitchFamily="34" charset="-128"/>
              </a:defRPr>
            </a:lvl5pPr>
            <a:lvl6pPr marL="25146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6pPr>
            <a:lvl7pPr marL="29718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7pPr>
            <a:lvl8pPr marL="34290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8pPr>
            <a:lvl9pPr marL="38862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9pPr>
          </a:lstStyle>
          <a:p>
            <a:r>
              <a:rPr lang="id-ID" altLang="es-MX" sz="2000">
                <a:solidFill>
                  <a:schemeClr val="tx2"/>
                </a:solidFill>
                <a:latin typeface="+mj-lt"/>
              </a:rPr>
              <a:t>Transportation</a:t>
            </a:r>
          </a:p>
        </p:txBody>
      </p:sp>
      <p:sp>
        <p:nvSpPr>
          <p:cNvPr id="66563" name="TextBox 1174"/>
          <p:cNvSpPr txBox="1">
            <a:spLocks noChangeArrowheads="1"/>
          </p:cNvSpPr>
          <p:nvPr/>
        </p:nvSpPr>
        <p:spPr bwMode="auto">
          <a:xfrm>
            <a:off x="7918728" y="2393950"/>
            <a:ext cx="2433638" cy="4493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3600">
                <a:solidFill>
                  <a:schemeClr val="tx1"/>
                </a:solidFill>
                <a:latin typeface="Lato Light" panose="020F0302020204030203" pitchFamily="34" charset="0"/>
                <a:ea typeface="MS PGothic" panose="020B0600070205080204" pitchFamily="34" charset="-128"/>
              </a:defRPr>
            </a:lvl1pPr>
            <a:lvl2pPr marL="742950" indent="-285750">
              <a:defRPr sz="3600">
                <a:solidFill>
                  <a:schemeClr val="tx1"/>
                </a:solidFill>
                <a:latin typeface="Lato Light" panose="020F0302020204030203" pitchFamily="34" charset="0"/>
                <a:ea typeface="MS PGothic" panose="020B0600070205080204" pitchFamily="34" charset="-128"/>
              </a:defRPr>
            </a:lvl2pPr>
            <a:lvl3pPr marL="1143000" indent="-228600">
              <a:defRPr sz="3600">
                <a:solidFill>
                  <a:schemeClr val="tx1"/>
                </a:solidFill>
                <a:latin typeface="Lato Light" panose="020F0302020204030203" pitchFamily="34" charset="0"/>
                <a:ea typeface="MS PGothic" panose="020B0600070205080204" pitchFamily="34" charset="-128"/>
              </a:defRPr>
            </a:lvl3pPr>
            <a:lvl4pPr marL="1600200" indent="-228600">
              <a:defRPr sz="3600">
                <a:solidFill>
                  <a:schemeClr val="tx1"/>
                </a:solidFill>
                <a:latin typeface="Lato Light" panose="020F0302020204030203" pitchFamily="34" charset="0"/>
                <a:ea typeface="MS PGothic" panose="020B0600070205080204" pitchFamily="34" charset="-128"/>
              </a:defRPr>
            </a:lvl4pPr>
            <a:lvl5pPr marL="2057400" indent="-228600">
              <a:defRPr sz="3600">
                <a:solidFill>
                  <a:schemeClr val="tx1"/>
                </a:solidFill>
                <a:latin typeface="Lato Light" panose="020F0302020204030203" pitchFamily="34" charset="0"/>
                <a:ea typeface="MS PGothic" panose="020B0600070205080204" pitchFamily="34" charset="-128"/>
              </a:defRPr>
            </a:lvl5pPr>
            <a:lvl6pPr marL="25146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6pPr>
            <a:lvl7pPr marL="29718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7pPr>
            <a:lvl8pPr marL="34290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8pPr>
            <a:lvl9pPr marL="38862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9pPr>
          </a:lstStyle>
          <a:p>
            <a:pPr>
              <a:lnSpc>
                <a:spcPct val="120000"/>
              </a:lnSpc>
              <a:spcBef>
                <a:spcPct val="20000"/>
              </a:spcBef>
              <a:buFont typeface="Arial" panose="020B0604020202020204" pitchFamily="34" charset="0"/>
              <a:buNone/>
            </a:pPr>
            <a:r>
              <a:rPr lang="en-US" altLang="es-MX" sz="1000" dirty="0">
                <a:latin typeface="+mj-lt"/>
                <a:cs typeface="Calibri Light" panose="020F0302020204030204" pitchFamily="34" charset="0"/>
              </a:rPr>
              <a:t>Lorem ipsum dolor sit amet, consectetur adipiscing. </a:t>
            </a:r>
            <a:r>
              <a:rPr lang="fr-FR" altLang="es-MX" sz="1000" dirty="0" err="1">
                <a:latin typeface="+mj-lt"/>
                <a:cs typeface="Calibri Light" panose="020F0302020204030204" pitchFamily="34" charset="0"/>
              </a:rPr>
              <a:t>Aliquam</a:t>
            </a:r>
            <a:r>
              <a:rPr lang="fr-FR" altLang="es-MX" sz="1000" dirty="0">
                <a:latin typeface="+mj-lt"/>
                <a:cs typeface="Calibri Light" panose="020F0302020204030204" pitchFamily="34" charset="0"/>
              </a:rPr>
              <a:t> </a:t>
            </a:r>
            <a:r>
              <a:rPr lang="fr-FR" altLang="es-MX" sz="1000" dirty="0" err="1">
                <a:latin typeface="+mj-lt"/>
                <a:cs typeface="Calibri Light" panose="020F0302020204030204" pitchFamily="34" charset="0"/>
              </a:rPr>
              <a:t>tincidunt</a:t>
            </a:r>
            <a:r>
              <a:rPr lang="fr-FR" altLang="es-MX" sz="1000" dirty="0">
                <a:latin typeface="+mj-lt"/>
                <a:cs typeface="Calibri Light" panose="020F0302020204030204" pitchFamily="34" charset="0"/>
              </a:rPr>
              <a:t> ante </a:t>
            </a:r>
            <a:endParaRPr lang="en-US" altLang="es-MX" sz="1000" dirty="0">
              <a:latin typeface="+mj-lt"/>
              <a:cs typeface="Calibri Light" panose="020F0302020204030204" pitchFamily="34" charset="0"/>
            </a:endParaRPr>
          </a:p>
        </p:txBody>
      </p:sp>
      <p:grpSp>
        <p:nvGrpSpPr>
          <p:cNvPr id="1164" name="Group 1163"/>
          <p:cNvGrpSpPr/>
          <p:nvPr/>
        </p:nvGrpSpPr>
        <p:grpSpPr>
          <a:xfrm>
            <a:off x="7619166" y="3052989"/>
            <a:ext cx="277575" cy="276819"/>
            <a:chOff x="2138511" y="2464802"/>
            <a:chExt cx="354012" cy="352956"/>
          </a:xfrm>
          <a:solidFill>
            <a:srgbClr val="C78322"/>
          </a:solidFill>
        </p:grpSpPr>
        <p:sp>
          <p:nvSpPr>
            <p:cNvPr id="1165" name="Oval 1164"/>
            <p:cNvSpPr>
              <a:spLocks noChangeArrowheads="1"/>
            </p:cNvSpPr>
            <p:nvPr/>
          </p:nvSpPr>
          <p:spPr bwMode="auto">
            <a:xfrm>
              <a:off x="2229830" y="2555417"/>
              <a:ext cx="171376" cy="171727"/>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mj-lt"/>
              </a:endParaRPr>
            </a:p>
          </p:txBody>
        </p:sp>
        <p:sp>
          <p:nvSpPr>
            <p:cNvPr id="1166" name="Freeform 1165"/>
            <p:cNvSpPr>
              <a:spLocks noEditPoints="1"/>
            </p:cNvSpPr>
            <p:nvPr/>
          </p:nvSpPr>
          <p:spPr bwMode="auto">
            <a:xfrm>
              <a:off x="2138511" y="2464802"/>
              <a:ext cx="354012" cy="352956"/>
            </a:xfrm>
            <a:custGeom>
              <a:avLst/>
              <a:gdLst>
                <a:gd name="T0" fmla="*/ 212 w 423"/>
                <a:gd name="T1" fmla="*/ 0 h 424"/>
                <a:gd name="T2" fmla="*/ 0 w 423"/>
                <a:gd name="T3" fmla="*/ 212 h 424"/>
                <a:gd name="T4" fmla="*/ 212 w 423"/>
                <a:gd name="T5" fmla="*/ 424 h 424"/>
                <a:gd name="T6" fmla="*/ 423 w 423"/>
                <a:gd name="T7" fmla="*/ 212 h 424"/>
                <a:gd name="T8" fmla="*/ 212 w 423"/>
                <a:gd name="T9" fmla="*/ 0 h 424"/>
                <a:gd name="T10" fmla="*/ 212 w 423"/>
                <a:gd name="T11" fmla="*/ 386 h 424"/>
                <a:gd name="T12" fmla="*/ 38 w 423"/>
                <a:gd name="T13" fmla="*/ 212 h 424"/>
                <a:gd name="T14" fmla="*/ 212 w 423"/>
                <a:gd name="T15" fmla="*/ 38 h 424"/>
                <a:gd name="T16" fmla="*/ 386 w 423"/>
                <a:gd name="T17" fmla="*/ 212 h 424"/>
                <a:gd name="T18" fmla="*/ 212 w 423"/>
                <a:gd name="T19" fmla="*/ 386 h 4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3" h="424">
                  <a:moveTo>
                    <a:pt x="212" y="0"/>
                  </a:moveTo>
                  <a:cubicBezTo>
                    <a:pt x="95" y="0"/>
                    <a:pt x="0" y="95"/>
                    <a:pt x="0" y="212"/>
                  </a:cubicBezTo>
                  <a:cubicBezTo>
                    <a:pt x="0" y="329"/>
                    <a:pt x="95" y="424"/>
                    <a:pt x="212" y="424"/>
                  </a:cubicBezTo>
                  <a:cubicBezTo>
                    <a:pt x="329" y="424"/>
                    <a:pt x="423" y="329"/>
                    <a:pt x="423" y="212"/>
                  </a:cubicBezTo>
                  <a:cubicBezTo>
                    <a:pt x="423" y="95"/>
                    <a:pt x="329" y="0"/>
                    <a:pt x="212" y="0"/>
                  </a:cubicBezTo>
                  <a:close/>
                  <a:moveTo>
                    <a:pt x="212" y="386"/>
                  </a:moveTo>
                  <a:cubicBezTo>
                    <a:pt x="116" y="386"/>
                    <a:pt x="38" y="308"/>
                    <a:pt x="38" y="212"/>
                  </a:cubicBezTo>
                  <a:cubicBezTo>
                    <a:pt x="38" y="116"/>
                    <a:pt x="116" y="38"/>
                    <a:pt x="212" y="38"/>
                  </a:cubicBezTo>
                  <a:cubicBezTo>
                    <a:pt x="308" y="38"/>
                    <a:pt x="386" y="116"/>
                    <a:pt x="386" y="212"/>
                  </a:cubicBezTo>
                  <a:cubicBezTo>
                    <a:pt x="386" y="308"/>
                    <a:pt x="308" y="386"/>
                    <a:pt x="212" y="386"/>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mj-lt"/>
              </a:endParaRPr>
            </a:p>
          </p:txBody>
        </p:sp>
      </p:grpSp>
      <p:sp>
        <p:nvSpPr>
          <p:cNvPr id="66565" name="TextBox 1176"/>
          <p:cNvSpPr txBox="1">
            <a:spLocks noChangeArrowheads="1"/>
          </p:cNvSpPr>
          <p:nvPr/>
        </p:nvSpPr>
        <p:spPr bwMode="auto">
          <a:xfrm>
            <a:off x="7896503" y="2986088"/>
            <a:ext cx="1069524"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3600">
                <a:solidFill>
                  <a:schemeClr val="tx1"/>
                </a:solidFill>
                <a:latin typeface="Lato Light" panose="020F0302020204030203" pitchFamily="34" charset="0"/>
                <a:ea typeface="MS PGothic" panose="020B0600070205080204" pitchFamily="34" charset="-128"/>
              </a:defRPr>
            </a:lvl1pPr>
            <a:lvl2pPr marL="742950" indent="-285750">
              <a:defRPr sz="3600">
                <a:solidFill>
                  <a:schemeClr val="tx1"/>
                </a:solidFill>
                <a:latin typeface="Lato Light" panose="020F0302020204030203" pitchFamily="34" charset="0"/>
                <a:ea typeface="MS PGothic" panose="020B0600070205080204" pitchFamily="34" charset="-128"/>
              </a:defRPr>
            </a:lvl2pPr>
            <a:lvl3pPr marL="1143000" indent="-228600">
              <a:defRPr sz="3600">
                <a:solidFill>
                  <a:schemeClr val="tx1"/>
                </a:solidFill>
                <a:latin typeface="Lato Light" panose="020F0302020204030203" pitchFamily="34" charset="0"/>
                <a:ea typeface="MS PGothic" panose="020B0600070205080204" pitchFamily="34" charset="-128"/>
              </a:defRPr>
            </a:lvl3pPr>
            <a:lvl4pPr marL="1600200" indent="-228600">
              <a:defRPr sz="3600">
                <a:solidFill>
                  <a:schemeClr val="tx1"/>
                </a:solidFill>
                <a:latin typeface="Lato Light" panose="020F0302020204030203" pitchFamily="34" charset="0"/>
                <a:ea typeface="MS PGothic" panose="020B0600070205080204" pitchFamily="34" charset="-128"/>
              </a:defRPr>
            </a:lvl4pPr>
            <a:lvl5pPr marL="2057400" indent="-228600">
              <a:defRPr sz="3600">
                <a:solidFill>
                  <a:schemeClr val="tx1"/>
                </a:solidFill>
                <a:latin typeface="Lato Light" panose="020F0302020204030203" pitchFamily="34" charset="0"/>
                <a:ea typeface="MS PGothic" panose="020B0600070205080204" pitchFamily="34" charset="-128"/>
              </a:defRPr>
            </a:lvl5pPr>
            <a:lvl6pPr marL="25146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6pPr>
            <a:lvl7pPr marL="29718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7pPr>
            <a:lvl8pPr marL="34290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8pPr>
            <a:lvl9pPr marL="38862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9pPr>
          </a:lstStyle>
          <a:p>
            <a:r>
              <a:rPr lang="id-ID" altLang="es-MX" sz="2000">
                <a:solidFill>
                  <a:schemeClr val="tx2"/>
                </a:solidFill>
                <a:latin typeface="+mj-lt"/>
              </a:rPr>
              <a:t>Business</a:t>
            </a:r>
          </a:p>
        </p:txBody>
      </p:sp>
      <p:sp>
        <p:nvSpPr>
          <p:cNvPr id="66566" name="TextBox 1177"/>
          <p:cNvSpPr txBox="1">
            <a:spLocks noChangeArrowheads="1"/>
          </p:cNvSpPr>
          <p:nvPr/>
        </p:nvSpPr>
        <p:spPr bwMode="auto">
          <a:xfrm>
            <a:off x="7918728" y="3252788"/>
            <a:ext cx="2433638" cy="4493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3600">
                <a:solidFill>
                  <a:schemeClr val="tx1"/>
                </a:solidFill>
                <a:latin typeface="Lato Light" panose="020F0302020204030203" pitchFamily="34" charset="0"/>
                <a:ea typeface="MS PGothic" panose="020B0600070205080204" pitchFamily="34" charset="-128"/>
              </a:defRPr>
            </a:lvl1pPr>
            <a:lvl2pPr marL="742950" indent="-285750">
              <a:defRPr sz="3600">
                <a:solidFill>
                  <a:schemeClr val="tx1"/>
                </a:solidFill>
                <a:latin typeface="Lato Light" panose="020F0302020204030203" pitchFamily="34" charset="0"/>
                <a:ea typeface="MS PGothic" panose="020B0600070205080204" pitchFamily="34" charset="-128"/>
              </a:defRPr>
            </a:lvl2pPr>
            <a:lvl3pPr marL="1143000" indent="-228600">
              <a:defRPr sz="3600">
                <a:solidFill>
                  <a:schemeClr val="tx1"/>
                </a:solidFill>
                <a:latin typeface="Lato Light" panose="020F0302020204030203" pitchFamily="34" charset="0"/>
                <a:ea typeface="MS PGothic" panose="020B0600070205080204" pitchFamily="34" charset="-128"/>
              </a:defRPr>
            </a:lvl3pPr>
            <a:lvl4pPr marL="1600200" indent="-228600">
              <a:defRPr sz="3600">
                <a:solidFill>
                  <a:schemeClr val="tx1"/>
                </a:solidFill>
                <a:latin typeface="Lato Light" panose="020F0302020204030203" pitchFamily="34" charset="0"/>
                <a:ea typeface="MS PGothic" panose="020B0600070205080204" pitchFamily="34" charset="-128"/>
              </a:defRPr>
            </a:lvl4pPr>
            <a:lvl5pPr marL="2057400" indent="-228600">
              <a:defRPr sz="3600">
                <a:solidFill>
                  <a:schemeClr val="tx1"/>
                </a:solidFill>
                <a:latin typeface="Lato Light" panose="020F0302020204030203" pitchFamily="34" charset="0"/>
                <a:ea typeface="MS PGothic" panose="020B0600070205080204" pitchFamily="34" charset="-128"/>
              </a:defRPr>
            </a:lvl5pPr>
            <a:lvl6pPr marL="25146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6pPr>
            <a:lvl7pPr marL="29718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7pPr>
            <a:lvl8pPr marL="34290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8pPr>
            <a:lvl9pPr marL="38862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9pPr>
          </a:lstStyle>
          <a:p>
            <a:pPr>
              <a:lnSpc>
                <a:spcPct val="120000"/>
              </a:lnSpc>
              <a:spcBef>
                <a:spcPct val="20000"/>
              </a:spcBef>
              <a:buFont typeface="Arial" panose="020B0604020202020204" pitchFamily="34" charset="0"/>
              <a:buNone/>
            </a:pPr>
            <a:r>
              <a:rPr lang="en-US" altLang="es-MX" sz="1000" dirty="0">
                <a:latin typeface="+mj-lt"/>
                <a:cs typeface="Calibri Light" panose="020F0302020204030204" pitchFamily="34" charset="0"/>
              </a:rPr>
              <a:t>Lorem ipsum dolor sit amet, consectetur adipiscing. </a:t>
            </a:r>
            <a:r>
              <a:rPr lang="fr-FR" altLang="es-MX" sz="1000" dirty="0" err="1">
                <a:latin typeface="+mj-lt"/>
                <a:cs typeface="Calibri Light" panose="020F0302020204030204" pitchFamily="34" charset="0"/>
              </a:rPr>
              <a:t>Aliquam</a:t>
            </a:r>
            <a:r>
              <a:rPr lang="fr-FR" altLang="es-MX" sz="1000" dirty="0">
                <a:latin typeface="+mj-lt"/>
                <a:cs typeface="Calibri Light" panose="020F0302020204030204" pitchFamily="34" charset="0"/>
              </a:rPr>
              <a:t> </a:t>
            </a:r>
            <a:r>
              <a:rPr lang="fr-FR" altLang="es-MX" sz="1000" dirty="0" err="1">
                <a:latin typeface="+mj-lt"/>
                <a:cs typeface="Calibri Light" panose="020F0302020204030204" pitchFamily="34" charset="0"/>
              </a:rPr>
              <a:t>tincidunt</a:t>
            </a:r>
            <a:r>
              <a:rPr lang="fr-FR" altLang="es-MX" sz="1000" dirty="0">
                <a:latin typeface="+mj-lt"/>
                <a:cs typeface="Calibri Light" panose="020F0302020204030204" pitchFamily="34" charset="0"/>
              </a:rPr>
              <a:t> ante </a:t>
            </a:r>
            <a:endParaRPr lang="en-US" altLang="es-MX" sz="1000" dirty="0">
              <a:latin typeface="+mj-lt"/>
              <a:cs typeface="Calibri Light" panose="020F0302020204030204" pitchFamily="34" charset="0"/>
            </a:endParaRPr>
          </a:p>
        </p:txBody>
      </p:sp>
      <p:grpSp>
        <p:nvGrpSpPr>
          <p:cNvPr id="1167" name="Group 1166"/>
          <p:cNvGrpSpPr/>
          <p:nvPr/>
        </p:nvGrpSpPr>
        <p:grpSpPr>
          <a:xfrm>
            <a:off x="7619166" y="3919126"/>
            <a:ext cx="277575" cy="276819"/>
            <a:chOff x="2138511" y="2464802"/>
            <a:chExt cx="354012" cy="352956"/>
          </a:xfrm>
          <a:solidFill>
            <a:srgbClr val="FFAB00"/>
          </a:solidFill>
        </p:grpSpPr>
        <p:sp>
          <p:nvSpPr>
            <p:cNvPr id="1168" name="Oval 1167"/>
            <p:cNvSpPr>
              <a:spLocks noChangeArrowheads="1"/>
            </p:cNvSpPr>
            <p:nvPr/>
          </p:nvSpPr>
          <p:spPr bwMode="auto">
            <a:xfrm>
              <a:off x="2229830" y="2555417"/>
              <a:ext cx="171376" cy="171727"/>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mj-lt"/>
              </a:endParaRPr>
            </a:p>
          </p:txBody>
        </p:sp>
        <p:sp>
          <p:nvSpPr>
            <p:cNvPr id="1169" name="Freeform 1168"/>
            <p:cNvSpPr>
              <a:spLocks noEditPoints="1"/>
            </p:cNvSpPr>
            <p:nvPr/>
          </p:nvSpPr>
          <p:spPr bwMode="auto">
            <a:xfrm>
              <a:off x="2138511" y="2464802"/>
              <a:ext cx="354012" cy="352956"/>
            </a:xfrm>
            <a:custGeom>
              <a:avLst/>
              <a:gdLst>
                <a:gd name="T0" fmla="*/ 212 w 423"/>
                <a:gd name="T1" fmla="*/ 0 h 424"/>
                <a:gd name="T2" fmla="*/ 0 w 423"/>
                <a:gd name="T3" fmla="*/ 212 h 424"/>
                <a:gd name="T4" fmla="*/ 212 w 423"/>
                <a:gd name="T5" fmla="*/ 424 h 424"/>
                <a:gd name="T6" fmla="*/ 423 w 423"/>
                <a:gd name="T7" fmla="*/ 212 h 424"/>
                <a:gd name="T8" fmla="*/ 212 w 423"/>
                <a:gd name="T9" fmla="*/ 0 h 424"/>
                <a:gd name="T10" fmla="*/ 212 w 423"/>
                <a:gd name="T11" fmla="*/ 386 h 424"/>
                <a:gd name="T12" fmla="*/ 38 w 423"/>
                <a:gd name="T13" fmla="*/ 212 h 424"/>
                <a:gd name="T14" fmla="*/ 212 w 423"/>
                <a:gd name="T15" fmla="*/ 38 h 424"/>
                <a:gd name="T16" fmla="*/ 386 w 423"/>
                <a:gd name="T17" fmla="*/ 212 h 424"/>
                <a:gd name="T18" fmla="*/ 212 w 423"/>
                <a:gd name="T19" fmla="*/ 386 h 4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3" h="424">
                  <a:moveTo>
                    <a:pt x="212" y="0"/>
                  </a:moveTo>
                  <a:cubicBezTo>
                    <a:pt x="95" y="0"/>
                    <a:pt x="0" y="95"/>
                    <a:pt x="0" y="212"/>
                  </a:cubicBezTo>
                  <a:cubicBezTo>
                    <a:pt x="0" y="329"/>
                    <a:pt x="95" y="424"/>
                    <a:pt x="212" y="424"/>
                  </a:cubicBezTo>
                  <a:cubicBezTo>
                    <a:pt x="329" y="424"/>
                    <a:pt x="423" y="329"/>
                    <a:pt x="423" y="212"/>
                  </a:cubicBezTo>
                  <a:cubicBezTo>
                    <a:pt x="423" y="95"/>
                    <a:pt x="329" y="0"/>
                    <a:pt x="212" y="0"/>
                  </a:cubicBezTo>
                  <a:close/>
                  <a:moveTo>
                    <a:pt x="212" y="386"/>
                  </a:moveTo>
                  <a:cubicBezTo>
                    <a:pt x="116" y="386"/>
                    <a:pt x="38" y="308"/>
                    <a:pt x="38" y="212"/>
                  </a:cubicBezTo>
                  <a:cubicBezTo>
                    <a:pt x="38" y="116"/>
                    <a:pt x="116" y="38"/>
                    <a:pt x="212" y="38"/>
                  </a:cubicBezTo>
                  <a:cubicBezTo>
                    <a:pt x="308" y="38"/>
                    <a:pt x="386" y="116"/>
                    <a:pt x="386" y="212"/>
                  </a:cubicBezTo>
                  <a:cubicBezTo>
                    <a:pt x="386" y="308"/>
                    <a:pt x="308" y="386"/>
                    <a:pt x="212" y="386"/>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mj-lt"/>
              </a:endParaRPr>
            </a:p>
          </p:txBody>
        </p:sp>
      </p:grpSp>
      <p:sp>
        <p:nvSpPr>
          <p:cNvPr id="66568" name="TextBox 1179"/>
          <p:cNvSpPr txBox="1">
            <a:spLocks noChangeArrowheads="1"/>
          </p:cNvSpPr>
          <p:nvPr/>
        </p:nvSpPr>
        <p:spPr bwMode="auto">
          <a:xfrm>
            <a:off x="7896503" y="3867944"/>
            <a:ext cx="1348511"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3600">
                <a:solidFill>
                  <a:schemeClr val="tx1"/>
                </a:solidFill>
                <a:latin typeface="Lato Light" panose="020F0302020204030203" pitchFamily="34" charset="0"/>
                <a:ea typeface="MS PGothic" panose="020B0600070205080204" pitchFamily="34" charset="-128"/>
              </a:defRPr>
            </a:lvl1pPr>
            <a:lvl2pPr marL="742950" indent="-285750">
              <a:defRPr sz="3600">
                <a:solidFill>
                  <a:schemeClr val="tx1"/>
                </a:solidFill>
                <a:latin typeface="Lato Light" panose="020F0302020204030203" pitchFamily="34" charset="0"/>
                <a:ea typeface="MS PGothic" panose="020B0600070205080204" pitchFamily="34" charset="-128"/>
              </a:defRPr>
            </a:lvl2pPr>
            <a:lvl3pPr marL="1143000" indent="-228600">
              <a:defRPr sz="3600">
                <a:solidFill>
                  <a:schemeClr val="tx1"/>
                </a:solidFill>
                <a:latin typeface="Lato Light" panose="020F0302020204030203" pitchFamily="34" charset="0"/>
                <a:ea typeface="MS PGothic" panose="020B0600070205080204" pitchFamily="34" charset="-128"/>
              </a:defRPr>
            </a:lvl3pPr>
            <a:lvl4pPr marL="1600200" indent="-228600">
              <a:defRPr sz="3600">
                <a:solidFill>
                  <a:schemeClr val="tx1"/>
                </a:solidFill>
                <a:latin typeface="Lato Light" panose="020F0302020204030203" pitchFamily="34" charset="0"/>
                <a:ea typeface="MS PGothic" panose="020B0600070205080204" pitchFamily="34" charset="-128"/>
              </a:defRPr>
            </a:lvl4pPr>
            <a:lvl5pPr marL="2057400" indent="-228600">
              <a:defRPr sz="3600">
                <a:solidFill>
                  <a:schemeClr val="tx1"/>
                </a:solidFill>
                <a:latin typeface="Lato Light" panose="020F0302020204030203" pitchFamily="34" charset="0"/>
                <a:ea typeface="MS PGothic" panose="020B0600070205080204" pitchFamily="34" charset="-128"/>
              </a:defRPr>
            </a:lvl5pPr>
            <a:lvl6pPr marL="25146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6pPr>
            <a:lvl7pPr marL="29718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7pPr>
            <a:lvl8pPr marL="34290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8pPr>
            <a:lvl9pPr marL="38862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9pPr>
          </a:lstStyle>
          <a:p>
            <a:r>
              <a:rPr lang="id-ID" altLang="es-MX" sz="2000">
                <a:solidFill>
                  <a:schemeClr val="tx2"/>
                </a:solidFill>
                <a:latin typeface="+mj-lt"/>
              </a:rPr>
              <a:t>Commerce</a:t>
            </a:r>
          </a:p>
        </p:txBody>
      </p:sp>
      <p:sp>
        <p:nvSpPr>
          <p:cNvPr id="66569" name="TextBox 1180"/>
          <p:cNvSpPr txBox="1">
            <a:spLocks noChangeArrowheads="1"/>
          </p:cNvSpPr>
          <p:nvPr/>
        </p:nvSpPr>
        <p:spPr bwMode="auto">
          <a:xfrm>
            <a:off x="7918728" y="4134644"/>
            <a:ext cx="2433638" cy="4493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3600">
                <a:solidFill>
                  <a:schemeClr val="tx1"/>
                </a:solidFill>
                <a:latin typeface="Lato Light" panose="020F0302020204030203" pitchFamily="34" charset="0"/>
                <a:ea typeface="MS PGothic" panose="020B0600070205080204" pitchFamily="34" charset="-128"/>
              </a:defRPr>
            </a:lvl1pPr>
            <a:lvl2pPr marL="742950" indent="-285750">
              <a:defRPr sz="3600">
                <a:solidFill>
                  <a:schemeClr val="tx1"/>
                </a:solidFill>
                <a:latin typeface="Lato Light" panose="020F0302020204030203" pitchFamily="34" charset="0"/>
                <a:ea typeface="MS PGothic" panose="020B0600070205080204" pitchFamily="34" charset="-128"/>
              </a:defRPr>
            </a:lvl2pPr>
            <a:lvl3pPr marL="1143000" indent="-228600">
              <a:defRPr sz="3600">
                <a:solidFill>
                  <a:schemeClr val="tx1"/>
                </a:solidFill>
                <a:latin typeface="Lato Light" panose="020F0302020204030203" pitchFamily="34" charset="0"/>
                <a:ea typeface="MS PGothic" panose="020B0600070205080204" pitchFamily="34" charset="-128"/>
              </a:defRPr>
            </a:lvl3pPr>
            <a:lvl4pPr marL="1600200" indent="-228600">
              <a:defRPr sz="3600">
                <a:solidFill>
                  <a:schemeClr val="tx1"/>
                </a:solidFill>
                <a:latin typeface="Lato Light" panose="020F0302020204030203" pitchFamily="34" charset="0"/>
                <a:ea typeface="MS PGothic" panose="020B0600070205080204" pitchFamily="34" charset="-128"/>
              </a:defRPr>
            </a:lvl4pPr>
            <a:lvl5pPr marL="2057400" indent="-228600">
              <a:defRPr sz="3600">
                <a:solidFill>
                  <a:schemeClr val="tx1"/>
                </a:solidFill>
                <a:latin typeface="Lato Light" panose="020F0302020204030203" pitchFamily="34" charset="0"/>
                <a:ea typeface="MS PGothic" panose="020B0600070205080204" pitchFamily="34" charset="-128"/>
              </a:defRPr>
            </a:lvl5pPr>
            <a:lvl6pPr marL="25146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6pPr>
            <a:lvl7pPr marL="29718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7pPr>
            <a:lvl8pPr marL="34290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8pPr>
            <a:lvl9pPr marL="38862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9pPr>
          </a:lstStyle>
          <a:p>
            <a:pPr>
              <a:lnSpc>
                <a:spcPct val="120000"/>
              </a:lnSpc>
              <a:spcBef>
                <a:spcPct val="20000"/>
              </a:spcBef>
              <a:buFont typeface="Arial" panose="020B0604020202020204" pitchFamily="34" charset="0"/>
              <a:buNone/>
            </a:pPr>
            <a:r>
              <a:rPr lang="en-US" altLang="es-MX" sz="1000" dirty="0">
                <a:latin typeface="+mj-lt"/>
                <a:cs typeface="Calibri Light" panose="020F0302020204030204" pitchFamily="34" charset="0"/>
              </a:rPr>
              <a:t>Lorem ipsum dolor sit amet, consectetur adipiscing. </a:t>
            </a:r>
            <a:r>
              <a:rPr lang="fr-FR" altLang="es-MX" sz="1000" dirty="0" err="1">
                <a:latin typeface="+mj-lt"/>
                <a:cs typeface="Calibri Light" panose="020F0302020204030204" pitchFamily="34" charset="0"/>
              </a:rPr>
              <a:t>Aliquam</a:t>
            </a:r>
            <a:r>
              <a:rPr lang="fr-FR" altLang="es-MX" sz="1000" dirty="0">
                <a:latin typeface="+mj-lt"/>
                <a:cs typeface="Calibri Light" panose="020F0302020204030204" pitchFamily="34" charset="0"/>
              </a:rPr>
              <a:t> </a:t>
            </a:r>
            <a:r>
              <a:rPr lang="fr-FR" altLang="es-MX" sz="1000" dirty="0" err="1">
                <a:latin typeface="+mj-lt"/>
                <a:cs typeface="Calibri Light" panose="020F0302020204030204" pitchFamily="34" charset="0"/>
              </a:rPr>
              <a:t>tincidunt</a:t>
            </a:r>
            <a:r>
              <a:rPr lang="fr-FR" altLang="es-MX" sz="1000" dirty="0">
                <a:latin typeface="+mj-lt"/>
                <a:cs typeface="Calibri Light" panose="020F0302020204030204" pitchFamily="34" charset="0"/>
              </a:rPr>
              <a:t> ante </a:t>
            </a:r>
            <a:endParaRPr lang="en-US" altLang="es-MX" sz="1000" dirty="0">
              <a:latin typeface="+mj-lt"/>
              <a:cs typeface="Calibri Light" panose="020F0302020204030204" pitchFamily="34" charset="0"/>
            </a:endParaRPr>
          </a:p>
        </p:txBody>
      </p:sp>
      <p:grpSp>
        <p:nvGrpSpPr>
          <p:cNvPr id="1170" name="Group 1169"/>
          <p:cNvGrpSpPr/>
          <p:nvPr/>
        </p:nvGrpSpPr>
        <p:grpSpPr>
          <a:xfrm>
            <a:off x="7619166" y="4766443"/>
            <a:ext cx="277575" cy="276819"/>
            <a:chOff x="2138511" y="2464802"/>
            <a:chExt cx="354012" cy="352956"/>
          </a:xfrm>
          <a:solidFill>
            <a:srgbClr val="405645"/>
          </a:solidFill>
        </p:grpSpPr>
        <p:sp>
          <p:nvSpPr>
            <p:cNvPr id="1171" name="Oval 1170"/>
            <p:cNvSpPr>
              <a:spLocks noChangeArrowheads="1"/>
            </p:cNvSpPr>
            <p:nvPr/>
          </p:nvSpPr>
          <p:spPr bwMode="auto">
            <a:xfrm>
              <a:off x="2229830" y="2555417"/>
              <a:ext cx="171376" cy="171727"/>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mj-lt"/>
              </a:endParaRPr>
            </a:p>
          </p:txBody>
        </p:sp>
        <p:sp>
          <p:nvSpPr>
            <p:cNvPr id="1172" name="Freeform 1171"/>
            <p:cNvSpPr>
              <a:spLocks noEditPoints="1"/>
            </p:cNvSpPr>
            <p:nvPr/>
          </p:nvSpPr>
          <p:spPr bwMode="auto">
            <a:xfrm>
              <a:off x="2138511" y="2464802"/>
              <a:ext cx="354012" cy="352956"/>
            </a:xfrm>
            <a:custGeom>
              <a:avLst/>
              <a:gdLst>
                <a:gd name="T0" fmla="*/ 212 w 423"/>
                <a:gd name="T1" fmla="*/ 0 h 424"/>
                <a:gd name="T2" fmla="*/ 0 w 423"/>
                <a:gd name="T3" fmla="*/ 212 h 424"/>
                <a:gd name="T4" fmla="*/ 212 w 423"/>
                <a:gd name="T5" fmla="*/ 424 h 424"/>
                <a:gd name="T6" fmla="*/ 423 w 423"/>
                <a:gd name="T7" fmla="*/ 212 h 424"/>
                <a:gd name="T8" fmla="*/ 212 w 423"/>
                <a:gd name="T9" fmla="*/ 0 h 424"/>
                <a:gd name="T10" fmla="*/ 212 w 423"/>
                <a:gd name="T11" fmla="*/ 386 h 424"/>
                <a:gd name="T12" fmla="*/ 38 w 423"/>
                <a:gd name="T13" fmla="*/ 212 h 424"/>
                <a:gd name="T14" fmla="*/ 212 w 423"/>
                <a:gd name="T15" fmla="*/ 38 h 424"/>
                <a:gd name="T16" fmla="*/ 386 w 423"/>
                <a:gd name="T17" fmla="*/ 212 h 424"/>
                <a:gd name="T18" fmla="*/ 212 w 423"/>
                <a:gd name="T19" fmla="*/ 386 h 4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3" h="424">
                  <a:moveTo>
                    <a:pt x="212" y="0"/>
                  </a:moveTo>
                  <a:cubicBezTo>
                    <a:pt x="95" y="0"/>
                    <a:pt x="0" y="95"/>
                    <a:pt x="0" y="212"/>
                  </a:cubicBezTo>
                  <a:cubicBezTo>
                    <a:pt x="0" y="329"/>
                    <a:pt x="95" y="424"/>
                    <a:pt x="212" y="424"/>
                  </a:cubicBezTo>
                  <a:cubicBezTo>
                    <a:pt x="329" y="424"/>
                    <a:pt x="423" y="329"/>
                    <a:pt x="423" y="212"/>
                  </a:cubicBezTo>
                  <a:cubicBezTo>
                    <a:pt x="423" y="95"/>
                    <a:pt x="329" y="0"/>
                    <a:pt x="212" y="0"/>
                  </a:cubicBezTo>
                  <a:close/>
                  <a:moveTo>
                    <a:pt x="212" y="386"/>
                  </a:moveTo>
                  <a:cubicBezTo>
                    <a:pt x="116" y="386"/>
                    <a:pt x="38" y="308"/>
                    <a:pt x="38" y="212"/>
                  </a:cubicBezTo>
                  <a:cubicBezTo>
                    <a:pt x="38" y="116"/>
                    <a:pt x="116" y="38"/>
                    <a:pt x="212" y="38"/>
                  </a:cubicBezTo>
                  <a:cubicBezTo>
                    <a:pt x="308" y="38"/>
                    <a:pt x="386" y="116"/>
                    <a:pt x="386" y="212"/>
                  </a:cubicBezTo>
                  <a:cubicBezTo>
                    <a:pt x="386" y="308"/>
                    <a:pt x="308" y="386"/>
                    <a:pt x="212" y="386"/>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217">
                <a:defRPr/>
              </a:pPr>
              <a:endParaRPr lang="id-ID" sz="900">
                <a:latin typeface="+mj-lt"/>
              </a:endParaRPr>
            </a:p>
          </p:txBody>
        </p:sp>
      </p:grpSp>
      <p:sp>
        <p:nvSpPr>
          <p:cNvPr id="66571" name="TextBox 1182"/>
          <p:cNvSpPr txBox="1">
            <a:spLocks noChangeArrowheads="1"/>
          </p:cNvSpPr>
          <p:nvPr/>
        </p:nvSpPr>
        <p:spPr bwMode="auto">
          <a:xfrm>
            <a:off x="7896503" y="4705350"/>
            <a:ext cx="1256883"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3600">
                <a:solidFill>
                  <a:schemeClr val="tx1"/>
                </a:solidFill>
                <a:latin typeface="Lato Light" panose="020F0302020204030203" pitchFamily="34" charset="0"/>
                <a:ea typeface="MS PGothic" panose="020B0600070205080204" pitchFamily="34" charset="-128"/>
              </a:defRPr>
            </a:lvl1pPr>
            <a:lvl2pPr marL="742950" indent="-285750">
              <a:defRPr sz="3600">
                <a:solidFill>
                  <a:schemeClr val="tx1"/>
                </a:solidFill>
                <a:latin typeface="Lato Light" panose="020F0302020204030203" pitchFamily="34" charset="0"/>
                <a:ea typeface="MS PGothic" panose="020B0600070205080204" pitchFamily="34" charset="-128"/>
              </a:defRPr>
            </a:lvl2pPr>
            <a:lvl3pPr marL="1143000" indent="-228600">
              <a:defRPr sz="3600">
                <a:solidFill>
                  <a:schemeClr val="tx1"/>
                </a:solidFill>
                <a:latin typeface="Lato Light" panose="020F0302020204030203" pitchFamily="34" charset="0"/>
                <a:ea typeface="MS PGothic" panose="020B0600070205080204" pitchFamily="34" charset="-128"/>
              </a:defRPr>
            </a:lvl3pPr>
            <a:lvl4pPr marL="1600200" indent="-228600">
              <a:defRPr sz="3600">
                <a:solidFill>
                  <a:schemeClr val="tx1"/>
                </a:solidFill>
                <a:latin typeface="Lato Light" panose="020F0302020204030203" pitchFamily="34" charset="0"/>
                <a:ea typeface="MS PGothic" panose="020B0600070205080204" pitchFamily="34" charset="-128"/>
              </a:defRPr>
            </a:lvl4pPr>
            <a:lvl5pPr marL="2057400" indent="-228600">
              <a:defRPr sz="3600">
                <a:solidFill>
                  <a:schemeClr val="tx1"/>
                </a:solidFill>
                <a:latin typeface="Lato Light" panose="020F0302020204030203" pitchFamily="34" charset="0"/>
                <a:ea typeface="MS PGothic" panose="020B0600070205080204" pitchFamily="34" charset="-128"/>
              </a:defRPr>
            </a:lvl5pPr>
            <a:lvl6pPr marL="25146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6pPr>
            <a:lvl7pPr marL="29718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7pPr>
            <a:lvl8pPr marL="34290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8pPr>
            <a:lvl9pPr marL="38862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9pPr>
          </a:lstStyle>
          <a:p>
            <a:r>
              <a:rPr lang="id-ID" altLang="es-MX" sz="2000">
                <a:solidFill>
                  <a:schemeClr val="tx2"/>
                </a:solidFill>
                <a:latin typeface="+mj-lt"/>
              </a:rPr>
              <a:t>Marketing</a:t>
            </a:r>
          </a:p>
        </p:txBody>
      </p:sp>
      <p:sp>
        <p:nvSpPr>
          <p:cNvPr id="66572" name="TextBox 1183"/>
          <p:cNvSpPr txBox="1">
            <a:spLocks noChangeArrowheads="1"/>
          </p:cNvSpPr>
          <p:nvPr/>
        </p:nvSpPr>
        <p:spPr bwMode="auto">
          <a:xfrm>
            <a:off x="7918728" y="4971257"/>
            <a:ext cx="2433638" cy="4493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3600">
                <a:solidFill>
                  <a:schemeClr val="tx1"/>
                </a:solidFill>
                <a:latin typeface="Lato Light" panose="020F0302020204030203" pitchFamily="34" charset="0"/>
                <a:ea typeface="MS PGothic" panose="020B0600070205080204" pitchFamily="34" charset="-128"/>
              </a:defRPr>
            </a:lvl1pPr>
            <a:lvl2pPr marL="742950" indent="-285750">
              <a:defRPr sz="3600">
                <a:solidFill>
                  <a:schemeClr val="tx1"/>
                </a:solidFill>
                <a:latin typeface="Lato Light" panose="020F0302020204030203" pitchFamily="34" charset="0"/>
                <a:ea typeface="MS PGothic" panose="020B0600070205080204" pitchFamily="34" charset="-128"/>
              </a:defRPr>
            </a:lvl2pPr>
            <a:lvl3pPr marL="1143000" indent="-228600">
              <a:defRPr sz="3600">
                <a:solidFill>
                  <a:schemeClr val="tx1"/>
                </a:solidFill>
                <a:latin typeface="Lato Light" panose="020F0302020204030203" pitchFamily="34" charset="0"/>
                <a:ea typeface="MS PGothic" panose="020B0600070205080204" pitchFamily="34" charset="-128"/>
              </a:defRPr>
            </a:lvl3pPr>
            <a:lvl4pPr marL="1600200" indent="-228600">
              <a:defRPr sz="3600">
                <a:solidFill>
                  <a:schemeClr val="tx1"/>
                </a:solidFill>
                <a:latin typeface="Lato Light" panose="020F0302020204030203" pitchFamily="34" charset="0"/>
                <a:ea typeface="MS PGothic" panose="020B0600070205080204" pitchFamily="34" charset="-128"/>
              </a:defRPr>
            </a:lvl4pPr>
            <a:lvl5pPr marL="2057400" indent="-228600">
              <a:defRPr sz="3600">
                <a:solidFill>
                  <a:schemeClr val="tx1"/>
                </a:solidFill>
                <a:latin typeface="Lato Light" panose="020F0302020204030203" pitchFamily="34" charset="0"/>
                <a:ea typeface="MS PGothic" panose="020B0600070205080204" pitchFamily="34" charset="-128"/>
              </a:defRPr>
            </a:lvl5pPr>
            <a:lvl6pPr marL="25146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6pPr>
            <a:lvl7pPr marL="29718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7pPr>
            <a:lvl8pPr marL="34290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8pPr>
            <a:lvl9pPr marL="3886200" indent="-228600" defTabSz="1827213" fontAlgn="base">
              <a:spcBef>
                <a:spcPct val="0"/>
              </a:spcBef>
              <a:spcAft>
                <a:spcPct val="0"/>
              </a:spcAft>
              <a:defRPr sz="3600">
                <a:solidFill>
                  <a:schemeClr val="tx1"/>
                </a:solidFill>
                <a:latin typeface="Lato Light" panose="020F0302020204030203" pitchFamily="34" charset="0"/>
                <a:ea typeface="MS PGothic" panose="020B0600070205080204" pitchFamily="34" charset="-128"/>
              </a:defRPr>
            </a:lvl9pPr>
          </a:lstStyle>
          <a:p>
            <a:pPr>
              <a:lnSpc>
                <a:spcPct val="120000"/>
              </a:lnSpc>
              <a:spcBef>
                <a:spcPct val="20000"/>
              </a:spcBef>
              <a:buFont typeface="Arial" panose="020B0604020202020204" pitchFamily="34" charset="0"/>
              <a:buNone/>
            </a:pPr>
            <a:r>
              <a:rPr lang="en-US" altLang="es-MX" sz="1000" dirty="0">
                <a:latin typeface="+mj-lt"/>
                <a:cs typeface="Calibri Light" panose="020F0302020204030204" pitchFamily="34" charset="0"/>
              </a:rPr>
              <a:t>Lorem ipsum dolor sit amet, consectetur adipiscing. </a:t>
            </a:r>
            <a:r>
              <a:rPr lang="fr-FR" altLang="es-MX" sz="1000" dirty="0" err="1">
                <a:latin typeface="+mj-lt"/>
                <a:cs typeface="Calibri Light" panose="020F0302020204030204" pitchFamily="34" charset="0"/>
              </a:rPr>
              <a:t>Aliquam</a:t>
            </a:r>
            <a:r>
              <a:rPr lang="fr-FR" altLang="es-MX" sz="1000" dirty="0">
                <a:latin typeface="+mj-lt"/>
                <a:cs typeface="Calibri Light" panose="020F0302020204030204" pitchFamily="34" charset="0"/>
              </a:rPr>
              <a:t> </a:t>
            </a:r>
            <a:r>
              <a:rPr lang="fr-FR" altLang="es-MX" sz="1000" dirty="0" err="1">
                <a:latin typeface="+mj-lt"/>
                <a:cs typeface="Calibri Light" panose="020F0302020204030204" pitchFamily="34" charset="0"/>
              </a:rPr>
              <a:t>tincidunt</a:t>
            </a:r>
            <a:r>
              <a:rPr lang="fr-FR" altLang="es-MX" sz="1000" dirty="0">
                <a:latin typeface="+mj-lt"/>
                <a:cs typeface="Calibri Light" panose="020F0302020204030204" pitchFamily="34" charset="0"/>
              </a:rPr>
              <a:t> ante </a:t>
            </a:r>
            <a:endParaRPr lang="en-US" altLang="es-MX" sz="1000" dirty="0">
              <a:latin typeface="+mj-lt"/>
              <a:cs typeface="Calibri Light" panose="020F0302020204030204" pitchFamily="34" charset="0"/>
            </a:endParaRPr>
          </a:p>
        </p:txBody>
      </p:sp>
      <p:grpSp>
        <p:nvGrpSpPr>
          <p:cNvPr id="66573" name="Group 1"/>
          <p:cNvGrpSpPr>
            <a:grpSpLocks/>
          </p:cNvGrpSpPr>
          <p:nvPr/>
        </p:nvGrpSpPr>
        <p:grpSpPr bwMode="auto">
          <a:xfrm>
            <a:off x="1859379" y="1113632"/>
            <a:ext cx="4672013" cy="5135563"/>
            <a:chOff x="8029079" y="2927480"/>
            <a:chExt cx="8466170" cy="9306404"/>
          </a:xfrm>
          <a:solidFill>
            <a:srgbClr val="BFBFBF"/>
          </a:solidFill>
        </p:grpSpPr>
        <p:sp>
          <p:nvSpPr>
            <p:cNvPr id="1243" name="Freeform 1"/>
            <p:cNvSpPr>
              <a:spLocks noChangeArrowheads="1"/>
            </p:cNvSpPr>
            <p:nvPr/>
          </p:nvSpPr>
          <p:spPr bwMode="auto">
            <a:xfrm>
              <a:off x="9704765" y="6257360"/>
              <a:ext cx="2658084" cy="1803745"/>
            </a:xfrm>
            <a:custGeom>
              <a:avLst/>
              <a:gdLst>
                <a:gd name="T0" fmla="*/ 4767 w 6149"/>
                <a:gd name="T1" fmla="*/ 3541 h 4174"/>
                <a:gd name="T2" fmla="*/ 5057 w 6149"/>
                <a:gd name="T3" fmla="*/ 3274 h 4174"/>
                <a:gd name="T4" fmla="*/ 5391 w 6149"/>
                <a:gd name="T5" fmla="*/ 3037 h 4174"/>
                <a:gd name="T6" fmla="*/ 5473 w 6149"/>
                <a:gd name="T7" fmla="*/ 2532 h 4174"/>
                <a:gd name="T8" fmla="*/ 5688 w 6149"/>
                <a:gd name="T9" fmla="*/ 2339 h 4174"/>
                <a:gd name="T10" fmla="*/ 5992 w 6149"/>
                <a:gd name="T11" fmla="*/ 2272 h 4174"/>
                <a:gd name="T12" fmla="*/ 6029 w 6149"/>
                <a:gd name="T13" fmla="*/ 2072 h 4174"/>
                <a:gd name="T14" fmla="*/ 6051 w 6149"/>
                <a:gd name="T15" fmla="*/ 1775 h 4174"/>
                <a:gd name="T16" fmla="*/ 5829 w 6149"/>
                <a:gd name="T17" fmla="*/ 1738 h 4174"/>
                <a:gd name="T18" fmla="*/ 5651 w 6149"/>
                <a:gd name="T19" fmla="*/ 1552 h 4174"/>
                <a:gd name="T20" fmla="*/ 5243 w 6149"/>
                <a:gd name="T21" fmla="*/ 1270 h 4174"/>
                <a:gd name="T22" fmla="*/ 5064 w 6149"/>
                <a:gd name="T23" fmla="*/ 1307 h 4174"/>
                <a:gd name="T24" fmla="*/ 4842 w 6149"/>
                <a:gd name="T25" fmla="*/ 1292 h 4174"/>
                <a:gd name="T26" fmla="*/ 4738 w 6149"/>
                <a:gd name="T27" fmla="*/ 1344 h 4174"/>
                <a:gd name="T28" fmla="*/ 4522 w 6149"/>
                <a:gd name="T29" fmla="*/ 1344 h 4174"/>
                <a:gd name="T30" fmla="*/ 4463 w 6149"/>
                <a:gd name="T31" fmla="*/ 1322 h 4174"/>
                <a:gd name="T32" fmla="*/ 4181 w 6149"/>
                <a:gd name="T33" fmla="*/ 1188 h 4174"/>
                <a:gd name="T34" fmla="*/ 3891 w 6149"/>
                <a:gd name="T35" fmla="*/ 1173 h 4174"/>
                <a:gd name="T36" fmla="*/ 3616 w 6149"/>
                <a:gd name="T37" fmla="*/ 1255 h 4174"/>
                <a:gd name="T38" fmla="*/ 3535 w 6149"/>
                <a:gd name="T39" fmla="*/ 1121 h 4174"/>
                <a:gd name="T40" fmla="*/ 3535 w 6149"/>
                <a:gd name="T41" fmla="*/ 943 h 4174"/>
                <a:gd name="T42" fmla="*/ 3200 w 6149"/>
                <a:gd name="T43" fmla="*/ 1106 h 4174"/>
                <a:gd name="T44" fmla="*/ 3490 w 6149"/>
                <a:gd name="T45" fmla="*/ 1619 h 4174"/>
                <a:gd name="T46" fmla="*/ 3416 w 6149"/>
                <a:gd name="T47" fmla="*/ 1938 h 4174"/>
                <a:gd name="T48" fmla="*/ 3104 w 6149"/>
                <a:gd name="T49" fmla="*/ 1864 h 4174"/>
                <a:gd name="T50" fmla="*/ 3178 w 6149"/>
                <a:gd name="T51" fmla="*/ 1233 h 4174"/>
                <a:gd name="T52" fmla="*/ 3349 w 6149"/>
                <a:gd name="T53" fmla="*/ 914 h 4174"/>
                <a:gd name="T54" fmla="*/ 3512 w 6149"/>
                <a:gd name="T55" fmla="*/ 654 h 4174"/>
                <a:gd name="T56" fmla="*/ 3572 w 6149"/>
                <a:gd name="T57" fmla="*/ 104 h 4174"/>
                <a:gd name="T58" fmla="*/ 3119 w 6149"/>
                <a:gd name="T59" fmla="*/ 7 h 4174"/>
                <a:gd name="T60" fmla="*/ 2673 w 6149"/>
                <a:gd name="T61" fmla="*/ 260 h 4174"/>
                <a:gd name="T62" fmla="*/ 1953 w 6149"/>
                <a:gd name="T63" fmla="*/ 676 h 4174"/>
                <a:gd name="T64" fmla="*/ 2376 w 6149"/>
                <a:gd name="T65" fmla="*/ 1084 h 4174"/>
                <a:gd name="T66" fmla="*/ 2302 w 6149"/>
                <a:gd name="T67" fmla="*/ 1263 h 4174"/>
                <a:gd name="T68" fmla="*/ 2257 w 6149"/>
                <a:gd name="T69" fmla="*/ 1597 h 4174"/>
                <a:gd name="T70" fmla="*/ 1945 w 6149"/>
                <a:gd name="T71" fmla="*/ 1894 h 4174"/>
                <a:gd name="T72" fmla="*/ 1589 w 6149"/>
                <a:gd name="T73" fmla="*/ 1834 h 4174"/>
                <a:gd name="T74" fmla="*/ 1277 w 6149"/>
                <a:gd name="T75" fmla="*/ 2161 h 4174"/>
                <a:gd name="T76" fmla="*/ 1374 w 6149"/>
                <a:gd name="T77" fmla="*/ 1797 h 4174"/>
                <a:gd name="T78" fmla="*/ 1285 w 6149"/>
                <a:gd name="T79" fmla="*/ 1471 h 4174"/>
                <a:gd name="T80" fmla="*/ 935 w 6149"/>
                <a:gd name="T81" fmla="*/ 1218 h 4174"/>
                <a:gd name="T82" fmla="*/ 735 w 6149"/>
                <a:gd name="T83" fmla="*/ 1381 h 4174"/>
                <a:gd name="T84" fmla="*/ 653 w 6149"/>
                <a:gd name="T85" fmla="*/ 1775 h 4174"/>
                <a:gd name="T86" fmla="*/ 690 w 6149"/>
                <a:gd name="T87" fmla="*/ 2287 h 4174"/>
                <a:gd name="T88" fmla="*/ 319 w 6149"/>
                <a:gd name="T89" fmla="*/ 2621 h 4174"/>
                <a:gd name="T90" fmla="*/ 230 w 6149"/>
                <a:gd name="T91" fmla="*/ 2948 h 4174"/>
                <a:gd name="T92" fmla="*/ 89 w 6149"/>
                <a:gd name="T93" fmla="*/ 3422 h 4174"/>
                <a:gd name="T94" fmla="*/ 623 w 6149"/>
                <a:gd name="T95" fmla="*/ 3705 h 4174"/>
                <a:gd name="T96" fmla="*/ 1366 w 6149"/>
                <a:gd name="T97" fmla="*/ 3942 h 4174"/>
                <a:gd name="T98" fmla="*/ 1663 w 6149"/>
                <a:gd name="T99" fmla="*/ 4098 h 4174"/>
                <a:gd name="T100" fmla="*/ 1886 w 6149"/>
                <a:gd name="T101" fmla="*/ 3853 h 4174"/>
                <a:gd name="T102" fmla="*/ 2473 w 6149"/>
                <a:gd name="T103" fmla="*/ 3883 h 4174"/>
                <a:gd name="T104" fmla="*/ 2510 w 6149"/>
                <a:gd name="T105" fmla="*/ 3987 h 4174"/>
                <a:gd name="T106" fmla="*/ 3074 w 6149"/>
                <a:gd name="T107" fmla="*/ 3913 h 4174"/>
                <a:gd name="T108" fmla="*/ 3549 w 6149"/>
                <a:gd name="T109" fmla="*/ 3876 h 4174"/>
                <a:gd name="T110" fmla="*/ 4121 w 6149"/>
                <a:gd name="T111" fmla="*/ 3972 h 4174"/>
                <a:gd name="T112" fmla="*/ 4567 w 6149"/>
                <a:gd name="T113" fmla="*/ 4135 h 4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149" h="4174">
                  <a:moveTo>
                    <a:pt x="4648" y="3838"/>
                  </a:moveTo>
                  <a:lnTo>
                    <a:pt x="4648" y="3838"/>
                  </a:lnTo>
                  <a:cubicBezTo>
                    <a:pt x="4708" y="3846"/>
                    <a:pt x="4738" y="3801"/>
                    <a:pt x="4730" y="3742"/>
                  </a:cubicBezTo>
                  <a:cubicBezTo>
                    <a:pt x="4723" y="3719"/>
                    <a:pt x="4708" y="3690"/>
                    <a:pt x="4708" y="3660"/>
                  </a:cubicBezTo>
                  <a:cubicBezTo>
                    <a:pt x="4708" y="3623"/>
                    <a:pt x="4738" y="3638"/>
                    <a:pt x="4767" y="3623"/>
                  </a:cubicBezTo>
                  <a:cubicBezTo>
                    <a:pt x="4767" y="3593"/>
                    <a:pt x="4767" y="3564"/>
                    <a:pt x="4767" y="3541"/>
                  </a:cubicBezTo>
                  <a:cubicBezTo>
                    <a:pt x="4804" y="3534"/>
                    <a:pt x="4827" y="3564"/>
                    <a:pt x="4856" y="3556"/>
                  </a:cubicBezTo>
                  <a:cubicBezTo>
                    <a:pt x="4856" y="3541"/>
                    <a:pt x="4856" y="3519"/>
                    <a:pt x="4856" y="3504"/>
                  </a:cubicBezTo>
                  <a:cubicBezTo>
                    <a:pt x="4819" y="3489"/>
                    <a:pt x="4871" y="3430"/>
                    <a:pt x="4879" y="3415"/>
                  </a:cubicBezTo>
                  <a:cubicBezTo>
                    <a:pt x="4893" y="3415"/>
                    <a:pt x="4908" y="3415"/>
                    <a:pt x="4931" y="3415"/>
                  </a:cubicBezTo>
                  <a:cubicBezTo>
                    <a:pt x="4931" y="3370"/>
                    <a:pt x="4931" y="3326"/>
                    <a:pt x="4931" y="3281"/>
                  </a:cubicBezTo>
                  <a:cubicBezTo>
                    <a:pt x="4975" y="3281"/>
                    <a:pt x="5012" y="3281"/>
                    <a:pt x="5057" y="3274"/>
                  </a:cubicBezTo>
                  <a:cubicBezTo>
                    <a:pt x="5072" y="3267"/>
                    <a:pt x="5079" y="3252"/>
                    <a:pt x="5101" y="3259"/>
                  </a:cubicBezTo>
                  <a:cubicBezTo>
                    <a:pt x="5124" y="3259"/>
                    <a:pt x="5139" y="3281"/>
                    <a:pt x="5161" y="3274"/>
                  </a:cubicBezTo>
                  <a:cubicBezTo>
                    <a:pt x="5161" y="3222"/>
                    <a:pt x="5243" y="3237"/>
                    <a:pt x="5265" y="3207"/>
                  </a:cubicBezTo>
                  <a:cubicBezTo>
                    <a:pt x="5287" y="3177"/>
                    <a:pt x="5280" y="3170"/>
                    <a:pt x="5309" y="3155"/>
                  </a:cubicBezTo>
                  <a:cubicBezTo>
                    <a:pt x="5332" y="3140"/>
                    <a:pt x="5369" y="3140"/>
                    <a:pt x="5369" y="3103"/>
                  </a:cubicBezTo>
                  <a:cubicBezTo>
                    <a:pt x="5376" y="3081"/>
                    <a:pt x="5369" y="3060"/>
                    <a:pt x="5391" y="3037"/>
                  </a:cubicBezTo>
                  <a:cubicBezTo>
                    <a:pt x="5413" y="3023"/>
                    <a:pt x="5436" y="3008"/>
                    <a:pt x="5443" y="2985"/>
                  </a:cubicBezTo>
                  <a:cubicBezTo>
                    <a:pt x="5443" y="2955"/>
                    <a:pt x="5443" y="2933"/>
                    <a:pt x="5465" y="2911"/>
                  </a:cubicBezTo>
                  <a:cubicBezTo>
                    <a:pt x="5480" y="2896"/>
                    <a:pt x="5503" y="2896"/>
                    <a:pt x="5495" y="2866"/>
                  </a:cubicBezTo>
                  <a:cubicBezTo>
                    <a:pt x="5584" y="2859"/>
                    <a:pt x="5651" y="2859"/>
                    <a:pt x="5644" y="2748"/>
                  </a:cubicBezTo>
                  <a:cubicBezTo>
                    <a:pt x="5636" y="2703"/>
                    <a:pt x="5577" y="2592"/>
                    <a:pt x="5517" y="2592"/>
                  </a:cubicBezTo>
                  <a:cubicBezTo>
                    <a:pt x="5517" y="2570"/>
                    <a:pt x="5495" y="2540"/>
                    <a:pt x="5473" y="2532"/>
                  </a:cubicBezTo>
                  <a:cubicBezTo>
                    <a:pt x="5450" y="2584"/>
                    <a:pt x="5428" y="2532"/>
                    <a:pt x="5398" y="2518"/>
                  </a:cubicBezTo>
                  <a:cubicBezTo>
                    <a:pt x="5361" y="2503"/>
                    <a:pt x="5324" y="2555"/>
                    <a:pt x="5295" y="2532"/>
                  </a:cubicBezTo>
                  <a:cubicBezTo>
                    <a:pt x="5228" y="2473"/>
                    <a:pt x="5272" y="2443"/>
                    <a:pt x="5324" y="2399"/>
                  </a:cubicBezTo>
                  <a:cubicBezTo>
                    <a:pt x="5384" y="2347"/>
                    <a:pt x="5332" y="2332"/>
                    <a:pt x="5287" y="2302"/>
                  </a:cubicBezTo>
                  <a:cubicBezTo>
                    <a:pt x="5235" y="2265"/>
                    <a:pt x="5391" y="2198"/>
                    <a:pt x="5384" y="2295"/>
                  </a:cubicBezTo>
                  <a:cubicBezTo>
                    <a:pt x="5421" y="2302"/>
                    <a:pt x="5695" y="2265"/>
                    <a:pt x="5688" y="2339"/>
                  </a:cubicBezTo>
                  <a:cubicBezTo>
                    <a:pt x="5718" y="2339"/>
                    <a:pt x="5785" y="2310"/>
                    <a:pt x="5792" y="2347"/>
                  </a:cubicBezTo>
                  <a:cubicBezTo>
                    <a:pt x="5814" y="2354"/>
                    <a:pt x="5837" y="2339"/>
                    <a:pt x="5859" y="2347"/>
                  </a:cubicBezTo>
                  <a:cubicBezTo>
                    <a:pt x="5881" y="2354"/>
                    <a:pt x="5874" y="2399"/>
                    <a:pt x="5896" y="2391"/>
                  </a:cubicBezTo>
                  <a:cubicBezTo>
                    <a:pt x="5917" y="2376"/>
                    <a:pt x="5903" y="2339"/>
                    <a:pt x="5925" y="2324"/>
                  </a:cubicBezTo>
                  <a:cubicBezTo>
                    <a:pt x="5940" y="2317"/>
                    <a:pt x="5962" y="2332"/>
                    <a:pt x="5977" y="2324"/>
                  </a:cubicBezTo>
                  <a:cubicBezTo>
                    <a:pt x="5999" y="2317"/>
                    <a:pt x="5992" y="2287"/>
                    <a:pt x="5992" y="2272"/>
                  </a:cubicBezTo>
                  <a:cubicBezTo>
                    <a:pt x="5999" y="2243"/>
                    <a:pt x="6036" y="2250"/>
                    <a:pt x="6059" y="2250"/>
                  </a:cubicBezTo>
                  <a:cubicBezTo>
                    <a:pt x="6073" y="2243"/>
                    <a:pt x="6088" y="2228"/>
                    <a:pt x="6103" y="2206"/>
                  </a:cubicBezTo>
                  <a:cubicBezTo>
                    <a:pt x="6096" y="2206"/>
                    <a:pt x="6096" y="2198"/>
                    <a:pt x="6096" y="2191"/>
                  </a:cubicBezTo>
                  <a:cubicBezTo>
                    <a:pt x="6066" y="2191"/>
                    <a:pt x="6081" y="2161"/>
                    <a:pt x="6073" y="2139"/>
                  </a:cubicBezTo>
                  <a:cubicBezTo>
                    <a:pt x="6066" y="2124"/>
                    <a:pt x="6051" y="2109"/>
                    <a:pt x="6029" y="2102"/>
                  </a:cubicBezTo>
                  <a:cubicBezTo>
                    <a:pt x="6021" y="2094"/>
                    <a:pt x="6021" y="2079"/>
                    <a:pt x="6029" y="2072"/>
                  </a:cubicBezTo>
                  <a:cubicBezTo>
                    <a:pt x="6036" y="2079"/>
                    <a:pt x="6051" y="2072"/>
                    <a:pt x="6059" y="2072"/>
                  </a:cubicBezTo>
                  <a:cubicBezTo>
                    <a:pt x="6059" y="2027"/>
                    <a:pt x="6081" y="2005"/>
                    <a:pt x="6096" y="1961"/>
                  </a:cubicBezTo>
                  <a:cubicBezTo>
                    <a:pt x="6110" y="1931"/>
                    <a:pt x="6110" y="1894"/>
                    <a:pt x="6066" y="1894"/>
                  </a:cubicBezTo>
                  <a:cubicBezTo>
                    <a:pt x="6066" y="1879"/>
                    <a:pt x="6066" y="1857"/>
                    <a:pt x="6066" y="1834"/>
                  </a:cubicBezTo>
                  <a:cubicBezTo>
                    <a:pt x="6059" y="1834"/>
                    <a:pt x="6051" y="1834"/>
                    <a:pt x="6044" y="1834"/>
                  </a:cubicBezTo>
                  <a:cubicBezTo>
                    <a:pt x="6044" y="1812"/>
                    <a:pt x="6044" y="1797"/>
                    <a:pt x="6051" y="1775"/>
                  </a:cubicBezTo>
                  <a:cubicBezTo>
                    <a:pt x="6088" y="1797"/>
                    <a:pt x="6148" y="1767"/>
                    <a:pt x="6110" y="1716"/>
                  </a:cubicBezTo>
                  <a:cubicBezTo>
                    <a:pt x="6096" y="1708"/>
                    <a:pt x="6081" y="1716"/>
                    <a:pt x="6073" y="1708"/>
                  </a:cubicBezTo>
                  <a:cubicBezTo>
                    <a:pt x="6073" y="1693"/>
                    <a:pt x="6073" y="1686"/>
                    <a:pt x="6066" y="1678"/>
                  </a:cubicBezTo>
                  <a:cubicBezTo>
                    <a:pt x="6051" y="1656"/>
                    <a:pt x="6029" y="1656"/>
                    <a:pt x="6006" y="1656"/>
                  </a:cubicBezTo>
                  <a:cubicBezTo>
                    <a:pt x="5977" y="1693"/>
                    <a:pt x="5874" y="1671"/>
                    <a:pt x="5829" y="1678"/>
                  </a:cubicBezTo>
                  <a:cubicBezTo>
                    <a:pt x="5822" y="1693"/>
                    <a:pt x="5837" y="1716"/>
                    <a:pt x="5829" y="1738"/>
                  </a:cubicBezTo>
                  <a:cubicBezTo>
                    <a:pt x="5800" y="1745"/>
                    <a:pt x="5807" y="1708"/>
                    <a:pt x="5777" y="1716"/>
                  </a:cubicBezTo>
                  <a:cubicBezTo>
                    <a:pt x="5777" y="1701"/>
                    <a:pt x="5777" y="1686"/>
                    <a:pt x="5777" y="1671"/>
                  </a:cubicBezTo>
                  <a:cubicBezTo>
                    <a:pt x="5762" y="1671"/>
                    <a:pt x="5748" y="1671"/>
                    <a:pt x="5733" y="1663"/>
                  </a:cubicBezTo>
                  <a:cubicBezTo>
                    <a:pt x="5733" y="1641"/>
                    <a:pt x="5733" y="1619"/>
                    <a:pt x="5733" y="1589"/>
                  </a:cubicBezTo>
                  <a:cubicBezTo>
                    <a:pt x="5703" y="1589"/>
                    <a:pt x="5681" y="1589"/>
                    <a:pt x="5651" y="1589"/>
                  </a:cubicBezTo>
                  <a:cubicBezTo>
                    <a:pt x="5651" y="1574"/>
                    <a:pt x="5651" y="1560"/>
                    <a:pt x="5651" y="1552"/>
                  </a:cubicBezTo>
                  <a:cubicBezTo>
                    <a:pt x="5621" y="1545"/>
                    <a:pt x="5555" y="1567"/>
                    <a:pt x="5525" y="1537"/>
                  </a:cubicBezTo>
                  <a:cubicBezTo>
                    <a:pt x="5510" y="1508"/>
                    <a:pt x="5525" y="1463"/>
                    <a:pt x="5525" y="1433"/>
                  </a:cubicBezTo>
                  <a:cubicBezTo>
                    <a:pt x="5488" y="1426"/>
                    <a:pt x="5413" y="1448"/>
                    <a:pt x="5398" y="1396"/>
                  </a:cubicBezTo>
                  <a:cubicBezTo>
                    <a:pt x="5391" y="1359"/>
                    <a:pt x="5347" y="1381"/>
                    <a:pt x="5317" y="1374"/>
                  </a:cubicBezTo>
                  <a:cubicBezTo>
                    <a:pt x="5309" y="1344"/>
                    <a:pt x="5347" y="1300"/>
                    <a:pt x="5317" y="1277"/>
                  </a:cubicBezTo>
                  <a:cubicBezTo>
                    <a:pt x="5302" y="1263"/>
                    <a:pt x="5265" y="1270"/>
                    <a:pt x="5243" y="1270"/>
                  </a:cubicBezTo>
                  <a:cubicBezTo>
                    <a:pt x="5250" y="1300"/>
                    <a:pt x="5228" y="1314"/>
                    <a:pt x="5228" y="1344"/>
                  </a:cubicBezTo>
                  <a:cubicBezTo>
                    <a:pt x="5205" y="1352"/>
                    <a:pt x="5190" y="1337"/>
                    <a:pt x="5176" y="1322"/>
                  </a:cubicBezTo>
                  <a:cubicBezTo>
                    <a:pt x="5183" y="1307"/>
                    <a:pt x="5176" y="1300"/>
                    <a:pt x="5176" y="1292"/>
                  </a:cubicBezTo>
                  <a:cubicBezTo>
                    <a:pt x="5139" y="1285"/>
                    <a:pt x="5124" y="1314"/>
                    <a:pt x="5109" y="1329"/>
                  </a:cubicBezTo>
                  <a:cubicBezTo>
                    <a:pt x="5109" y="1322"/>
                    <a:pt x="5101" y="1314"/>
                    <a:pt x="5109" y="1300"/>
                  </a:cubicBezTo>
                  <a:cubicBezTo>
                    <a:pt x="5094" y="1300"/>
                    <a:pt x="5079" y="1300"/>
                    <a:pt x="5064" y="1307"/>
                  </a:cubicBezTo>
                  <a:cubicBezTo>
                    <a:pt x="5109" y="1366"/>
                    <a:pt x="5020" y="1389"/>
                    <a:pt x="5042" y="1448"/>
                  </a:cubicBezTo>
                  <a:cubicBezTo>
                    <a:pt x="5012" y="1448"/>
                    <a:pt x="4871" y="1463"/>
                    <a:pt x="4871" y="1433"/>
                  </a:cubicBezTo>
                  <a:cubicBezTo>
                    <a:pt x="4834" y="1426"/>
                    <a:pt x="4819" y="1478"/>
                    <a:pt x="4782" y="1463"/>
                  </a:cubicBezTo>
                  <a:cubicBezTo>
                    <a:pt x="4797" y="1433"/>
                    <a:pt x="4804" y="1404"/>
                    <a:pt x="4804" y="1366"/>
                  </a:cubicBezTo>
                  <a:cubicBezTo>
                    <a:pt x="4812" y="1352"/>
                    <a:pt x="4804" y="1329"/>
                    <a:pt x="4819" y="1314"/>
                  </a:cubicBezTo>
                  <a:cubicBezTo>
                    <a:pt x="4834" y="1307"/>
                    <a:pt x="4834" y="1307"/>
                    <a:pt x="4842" y="1292"/>
                  </a:cubicBezTo>
                  <a:cubicBezTo>
                    <a:pt x="4827" y="1292"/>
                    <a:pt x="4804" y="1292"/>
                    <a:pt x="4790" y="1292"/>
                  </a:cubicBezTo>
                  <a:cubicBezTo>
                    <a:pt x="4790" y="1307"/>
                    <a:pt x="4790" y="1322"/>
                    <a:pt x="4790" y="1329"/>
                  </a:cubicBezTo>
                  <a:cubicBezTo>
                    <a:pt x="4782" y="1322"/>
                    <a:pt x="4782" y="1307"/>
                    <a:pt x="4782" y="1300"/>
                  </a:cubicBezTo>
                  <a:cubicBezTo>
                    <a:pt x="4760" y="1300"/>
                    <a:pt x="4738" y="1300"/>
                    <a:pt x="4715" y="1307"/>
                  </a:cubicBezTo>
                  <a:cubicBezTo>
                    <a:pt x="4715" y="1314"/>
                    <a:pt x="4723" y="1329"/>
                    <a:pt x="4738" y="1329"/>
                  </a:cubicBezTo>
                  <a:cubicBezTo>
                    <a:pt x="4738" y="1337"/>
                    <a:pt x="4738" y="1344"/>
                    <a:pt x="4738" y="1344"/>
                  </a:cubicBezTo>
                  <a:cubicBezTo>
                    <a:pt x="4715" y="1344"/>
                    <a:pt x="4678" y="1352"/>
                    <a:pt x="4663" y="1329"/>
                  </a:cubicBezTo>
                  <a:cubicBezTo>
                    <a:pt x="4656" y="1314"/>
                    <a:pt x="4656" y="1292"/>
                    <a:pt x="4626" y="1300"/>
                  </a:cubicBezTo>
                  <a:cubicBezTo>
                    <a:pt x="4626" y="1314"/>
                    <a:pt x="4619" y="1322"/>
                    <a:pt x="4619" y="1329"/>
                  </a:cubicBezTo>
                  <a:cubicBezTo>
                    <a:pt x="4611" y="1307"/>
                    <a:pt x="4582" y="1314"/>
                    <a:pt x="4567" y="1322"/>
                  </a:cubicBezTo>
                  <a:cubicBezTo>
                    <a:pt x="4582" y="1352"/>
                    <a:pt x="4589" y="1426"/>
                    <a:pt x="4537" y="1411"/>
                  </a:cubicBezTo>
                  <a:cubicBezTo>
                    <a:pt x="4537" y="1389"/>
                    <a:pt x="4552" y="1352"/>
                    <a:pt x="4522" y="1344"/>
                  </a:cubicBezTo>
                  <a:cubicBezTo>
                    <a:pt x="4500" y="1337"/>
                    <a:pt x="4470" y="1352"/>
                    <a:pt x="4478" y="1381"/>
                  </a:cubicBezTo>
                  <a:cubicBezTo>
                    <a:pt x="4455" y="1389"/>
                    <a:pt x="4441" y="1389"/>
                    <a:pt x="4418" y="1381"/>
                  </a:cubicBezTo>
                  <a:cubicBezTo>
                    <a:pt x="4426" y="1366"/>
                    <a:pt x="4433" y="1359"/>
                    <a:pt x="4448" y="1359"/>
                  </a:cubicBezTo>
                  <a:cubicBezTo>
                    <a:pt x="4463" y="1352"/>
                    <a:pt x="4455" y="1352"/>
                    <a:pt x="4470" y="1344"/>
                  </a:cubicBezTo>
                  <a:cubicBezTo>
                    <a:pt x="4470" y="1344"/>
                    <a:pt x="4478" y="1329"/>
                    <a:pt x="4478" y="1322"/>
                  </a:cubicBezTo>
                  <a:cubicBezTo>
                    <a:pt x="4478" y="1322"/>
                    <a:pt x="4470" y="1322"/>
                    <a:pt x="4463" y="1322"/>
                  </a:cubicBezTo>
                  <a:cubicBezTo>
                    <a:pt x="4455" y="1270"/>
                    <a:pt x="4537" y="1277"/>
                    <a:pt x="4522" y="1218"/>
                  </a:cubicBezTo>
                  <a:cubicBezTo>
                    <a:pt x="4500" y="1211"/>
                    <a:pt x="4478" y="1173"/>
                    <a:pt x="4455" y="1159"/>
                  </a:cubicBezTo>
                  <a:cubicBezTo>
                    <a:pt x="4433" y="1144"/>
                    <a:pt x="4433" y="1114"/>
                    <a:pt x="4433" y="1092"/>
                  </a:cubicBezTo>
                  <a:cubicBezTo>
                    <a:pt x="4411" y="1084"/>
                    <a:pt x="4344" y="1106"/>
                    <a:pt x="4344" y="1129"/>
                  </a:cubicBezTo>
                  <a:cubicBezTo>
                    <a:pt x="4322" y="1121"/>
                    <a:pt x="4292" y="1114"/>
                    <a:pt x="4270" y="1121"/>
                  </a:cubicBezTo>
                  <a:cubicBezTo>
                    <a:pt x="4292" y="1159"/>
                    <a:pt x="4210" y="1211"/>
                    <a:pt x="4181" y="1188"/>
                  </a:cubicBezTo>
                  <a:cubicBezTo>
                    <a:pt x="4136" y="1159"/>
                    <a:pt x="4143" y="1270"/>
                    <a:pt x="4143" y="1285"/>
                  </a:cubicBezTo>
                  <a:cubicBezTo>
                    <a:pt x="4091" y="1285"/>
                    <a:pt x="4025" y="1292"/>
                    <a:pt x="3980" y="1285"/>
                  </a:cubicBezTo>
                  <a:cubicBezTo>
                    <a:pt x="3965" y="1240"/>
                    <a:pt x="3921" y="1225"/>
                    <a:pt x="3928" y="1285"/>
                  </a:cubicBezTo>
                  <a:cubicBezTo>
                    <a:pt x="3906" y="1285"/>
                    <a:pt x="3876" y="1270"/>
                    <a:pt x="3854" y="1277"/>
                  </a:cubicBezTo>
                  <a:cubicBezTo>
                    <a:pt x="3824" y="1292"/>
                    <a:pt x="3846" y="1314"/>
                    <a:pt x="3846" y="1337"/>
                  </a:cubicBezTo>
                  <a:cubicBezTo>
                    <a:pt x="3743" y="1322"/>
                    <a:pt x="3898" y="1203"/>
                    <a:pt x="3891" y="1173"/>
                  </a:cubicBezTo>
                  <a:cubicBezTo>
                    <a:pt x="3846" y="1173"/>
                    <a:pt x="3817" y="1188"/>
                    <a:pt x="3817" y="1136"/>
                  </a:cubicBezTo>
                  <a:cubicBezTo>
                    <a:pt x="3787" y="1136"/>
                    <a:pt x="3780" y="1114"/>
                    <a:pt x="3750" y="1106"/>
                  </a:cubicBezTo>
                  <a:cubicBezTo>
                    <a:pt x="3757" y="1129"/>
                    <a:pt x="3802" y="1218"/>
                    <a:pt x="3765" y="1225"/>
                  </a:cubicBezTo>
                  <a:cubicBezTo>
                    <a:pt x="3765" y="1233"/>
                    <a:pt x="3765" y="1248"/>
                    <a:pt x="3765" y="1255"/>
                  </a:cubicBezTo>
                  <a:cubicBezTo>
                    <a:pt x="3728" y="1263"/>
                    <a:pt x="3713" y="1255"/>
                    <a:pt x="3683" y="1248"/>
                  </a:cubicBezTo>
                  <a:cubicBezTo>
                    <a:pt x="3653" y="1240"/>
                    <a:pt x="3639" y="1255"/>
                    <a:pt x="3616" y="1255"/>
                  </a:cubicBezTo>
                  <a:cubicBezTo>
                    <a:pt x="3616" y="1248"/>
                    <a:pt x="3609" y="1240"/>
                    <a:pt x="3609" y="1233"/>
                  </a:cubicBezTo>
                  <a:cubicBezTo>
                    <a:pt x="3579" y="1225"/>
                    <a:pt x="3609" y="1196"/>
                    <a:pt x="3594" y="1181"/>
                  </a:cubicBezTo>
                  <a:cubicBezTo>
                    <a:pt x="3579" y="1173"/>
                    <a:pt x="3549" y="1188"/>
                    <a:pt x="3535" y="1196"/>
                  </a:cubicBezTo>
                  <a:cubicBezTo>
                    <a:pt x="3535" y="1211"/>
                    <a:pt x="3520" y="1218"/>
                    <a:pt x="3505" y="1218"/>
                  </a:cubicBezTo>
                  <a:cubicBezTo>
                    <a:pt x="3497" y="1211"/>
                    <a:pt x="3497" y="1196"/>
                    <a:pt x="3505" y="1188"/>
                  </a:cubicBezTo>
                  <a:cubicBezTo>
                    <a:pt x="3535" y="1173"/>
                    <a:pt x="3535" y="1151"/>
                    <a:pt x="3535" y="1121"/>
                  </a:cubicBezTo>
                  <a:cubicBezTo>
                    <a:pt x="3520" y="1114"/>
                    <a:pt x="3505" y="1114"/>
                    <a:pt x="3497" y="1121"/>
                  </a:cubicBezTo>
                  <a:cubicBezTo>
                    <a:pt x="3497" y="1136"/>
                    <a:pt x="3490" y="1151"/>
                    <a:pt x="3490" y="1166"/>
                  </a:cubicBezTo>
                  <a:cubicBezTo>
                    <a:pt x="3483" y="1159"/>
                    <a:pt x="3468" y="1151"/>
                    <a:pt x="3460" y="1144"/>
                  </a:cubicBezTo>
                  <a:cubicBezTo>
                    <a:pt x="3453" y="1084"/>
                    <a:pt x="3497" y="1084"/>
                    <a:pt x="3542" y="1084"/>
                  </a:cubicBezTo>
                  <a:cubicBezTo>
                    <a:pt x="3542" y="1055"/>
                    <a:pt x="3505" y="1025"/>
                    <a:pt x="3520" y="995"/>
                  </a:cubicBezTo>
                  <a:cubicBezTo>
                    <a:pt x="3527" y="973"/>
                    <a:pt x="3549" y="966"/>
                    <a:pt x="3535" y="943"/>
                  </a:cubicBezTo>
                  <a:cubicBezTo>
                    <a:pt x="3497" y="951"/>
                    <a:pt x="3483" y="988"/>
                    <a:pt x="3453" y="988"/>
                  </a:cubicBezTo>
                  <a:cubicBezTo>
                    <a:pt x="3446" y="1003"/>
                    <a:pt x="3453" y="1017"/>
                    <a:pt x="3446" y="1032"/>
                  </a:cubicBezTo>
                  <a:cubicBezTo>
                    <a:pt x="3438" y="1032"/>
                    <a:pt x="3423" y="1040"/>
                    <a:pt x="3416" y="1032"/>
                  </a:cubicBezTo>
                  <a:cubicBezTo>
                    <a:pt x="3408" y="1084"/>
                    <a:pt x="3401" y="1084"/>
                    <a:pt x="3349" y="1084"/>
                  </a:cubicBezTo>
                  <a:cubicBezTo>
                    <a:pt x="3349" y="1025"/>
                    <a:pt x="3327" y="1017"/>
                    <a:pt x="3275" y="1040"/>
                  </a:cubicBezTo>
                  <a:cubicBezTo>
                    <a:pt x="3260" y="1069"/>
                    <a:pt x="3245" y="1106"/>
                    <a:pt x="3200" y="1106"/>
                  </a:cubicBezTo>
                  <a:cubicBezTo>
                    <a:pt x="3193" y="1136"/>
                    <a:pt x="3252" y="1121"/>
                    <a:pt x="3267" y="1136"/>
                  </a:cubicBezTo>
                  <a:cubicBezTo>
                    <a:pt x="3312" y="1159"/>
                    <a:pt x="3282" y="1218"/>
                    <a:pt x="3304" y="1255"/>
                  </a:cubicBezTo>
                  <a:cubicBezTo>
                    <a:pt x="3364" y="1248"/>
                    <a:pt x="3327" y="1381"/>
                    <a:pt x="3341" y="1411"/>
                  </a:cubicBezTo>
                  <a:cubicBezTo>
                    <a:pt x="3356" y="1448"/>
                    <a:pt x="3394" y="1418"/>
                    <a:pt x="3408" y="1463"/>
                  </a:cubicBezTo>
                  <a:cubicBezTo>
                    <a:pt x="3423" y="1515"/>
                    <a:pt x="3386" y="1582"/>
                    <a:pt x="3386" y="1634"/>
                  </a:cubicBezTo>
                  <a:cubicBezTo>
                    <a:pt x="3423" y="1641"/>
                    <a:pt x="3460" y="1611"/>
                    <a:pt x="3490" y="1619"/>
                  </a:cubicBezTo>
                  <a:cubicBezTo>
                    <a:pt x="3490" y="1641"/>
                    <a:pt x="3512" y="1649"/>
                    <a:pt x="3520" y="1663"/>
                  </a:cubicBezTo>
                  <a:cubicBezTo>
                    <a:pt x="3520" y="1678"/>
                    <a:pt x="3520" y="1701"/>
                    <a:pt x="3512" y="1716"/>
                  </a:cubicBezTo>
                  <a:cubicBezTo>
                    <a:pt x="3497" y="1716"/>
                    <a:pt x="3483" y="1723"/>
                    <a:pt x="3490" y="1745"/>
                  </a:cubicBezTo>
                  <a:cubicBezTo>
                    <a:pt x="3520" y="1753"/>
                    <a:pt x="3535" y="1775"/>
                    <a:pt x="3549" y="1805"/>
                  </a:cubicBezTo>
                  <a:cubicBezTo>
                    <a:pt x="3527" y="1812"/>
                    <a:pt x="3520" y="1849"/>
                    <a:pt x="3520" y="1879"/>
                  </a:cubicBezTo>
                  <a:cubicBezTo>
                    <a:pt x="3475" y="1886"/>
                    <a:pt x="3453" y="1923"/>
                    <a:pt x="3416" y="1938"/>
                  </a:cubicBezTo>
                  <a:cubicBezTo>
                    <a:pt x="3416" y="1901"/>
                    <a:pt x="3371" y="1894"/>
                    <a:pt x="3349" y="1901"/>
                  </a:cubicBezTo>
                  <a:cubicBezTo>
                    <a:pt x="3349" y="1908"/>
                    <a:pt x="3341" y="1923"/>
                    <a:pt x="3341" y="1931"/>
                  </a:cubicBezTo>
                  <a:cubicBezTo>
                    <a:pt x="3289" y="1923"/>
                    <a:pt x="3312" y="1849"/>
                    <a:pt x="3275" y="1827"/>
                  </a:cubicBezTo>
                  <a:cubicBezTo>
                    <a:pt x="3252" y="1805"/>
                    <a:pt x="3208" y="1827"/>
                    <a:pt x="3200" y="1782"/>
                  </a:cubicBezTo>
                  <a:cubicBezTo>
                    <a:pt x="3171" y="1805"/>
                    <a:pt x="3163" y="1834"/>
                    <a:pt x="3156" y="1871"/>
                  </a:cubicBezTo>
                  <a:cubicBezTo>
                    <a:pt x="3141" y="1871"/>
                    <a:pt x="3126" y="1864"/>
                    <a:pt x="3104" y="1864"/>
                  </a:cubicBezTo>
                  <a:cubicBezTo>
                    <a:pt x="3104" y="1819"/>
                    <a:pt x="3141" y="1738"/>
                    <a:pt x="3082" y="1723"/>
                  </a:cubicBezTo>
                  <a:cubicBezTo>
                    <a:pt x="3044" y="1716"/>
                    <a:pt x="3022" y="1716"/>
                    <a:pt x="3030" y="1671"/>
                  </a:cubicBezTo>
                  <a:cubicBezTo>
                    <a:pt x="3119" y="1649"/>
                    <a:pt x="2992" y="1463"/>
                    <a:pt x="2992" y="1418"/>
                  </a:cubicBezTo>
                  <a:cubicBezTo>
                    <a:pt x="3022" y="1426"/>
                    <a:pt x="3052" y="1396"/>
                    <a:pt x="3074" y="1381"/>
                  </a:cubicBezTo>
                  <a:cubicBezTo>
                    <a:pt x="3111" y="1352"/>
                    <a:pt x="3104" y="1314"/>
                    <a:pt x="3111" y="1270"/>
                  </a:cubicBezTo>
                  <a:cubicBezTo>
                    <a:pt x="3149" y="1277"/>
                    <a:pt x="3134" y="1225"/>
                    <a:pt x="3178" y="1233"/>
                  </a:cubicBezTo>
                  <a:cubicBezTo>
                    <a:pt x="3178" y="1211"/>
                    <a:pt x="3163" y="1196"/>
                    <a:pt x="3156" y="1173"/>
                  </a:cubicBezTo>
                  <a:cubicBezTo>
                    <a:pt x="3111" y="1173"/>
                    <a:pt x="3119" y="1106"/>
                    <a:pt x="3119" y="1077"/>
                  </a:cubicBezTo>
                  <a:cubicBezTo>
                    <a:pt x="3119" y="1055"/>
                    <a:pt x="3111" y="1032"/>
                    <a:pt x="3119" y="1017"/>
                  </a:cubicBezTo>
                  <a:cubicBezTo>
                    <a:pt x="3134" y="988"/>
                    <a:pt x="3163" y="1010"/>
                    <a:pt x="3186" y="1003"/>
                  </a:cubicBezTo>
                  <a:cubicBezTo>
                    <a:pt x="3186" y="973"/>
                    <a:pt x="3171" y="921"/>
                    <a:pt x="3223" y="921"/>
                  </a:cubicBezTo>
                  <a:cubicBezTo>
                    <a:pt x="3260" y="914"/>
                    <a:pt x="3312" y="936"/>
                    <a:pt x="3349" y="914"/>
                  </a:cubicBezTo>
                  <a:cubicBezTo>
                    <a:pt x="3371" y="906"/>
                    <a:pt x="3379" y="884"/>
                    <a:pt x="3401" y="891"/>
                  </a:cubicBezTo>
                  <a:cubicBezTo>
                    <a:pt x="3423" y="891"/>
                    <a:pt x="3438" y="891"/>
                    <a:pt x="3453" y="876"/>
                  </a:cubicBezTo>
                  <a:cubicBezTo>
                    <a:pt x="3475" y="847"/>
                    <a:pt x="3431" y="824"/>
                    <a:pt x="3431" y="795"/>
                  </a:cubicBezTo>
                  <a:lnTo>
                    <a:pt x="3438" y="795"/>
                  </a:lnTo>
                  <a:cubicBezTo>
                    <a:pt x="3438" y="772"/>
                    <a:pt x="3438" y="713"/>
                    <a:pt x="3475" y="750"/>
                  </a:cubicBezTo>
                  <a:cubicBezTo>
                    <a:pt x="3475" y="713"/>
                    <a:pt x="3505" y="683"/>
                    <a:pt x="3512" y="654"/>
                  </a:cubicBezTo>
                  <a:cubicBezTo>
                    <a:pt x="3549" y="631"/>
                    <a:pt x="3542" y="564"/>
                    <a:pt x="3579" y="542"/>
                  </a:cubicBezTo>
                  <a:cubicBezTo>
                    <a:pt x="3579" y="527"/>
                    <a:pt x="3579" y="498"/>
                    <a:pt x="3586" y="483"/>
                  </a:cubicBezTo>
                  <a:cubicBezTo>
                    <a:pt x="3624" y="475"/>
                    <a:pt x="3594" y="423"/>
                    <a:pt x="3653" y="423"/>
                  </a:cubicBezTo>
                  <a:cubicBezTo>
                    <a:pt x="3646" y="379"/>
                    <a:pt x="3668" y="327"/>
                    <a:pt x="3653" y="282"/>
                  </a:cubicBezTo>
                  <a:cubicBezTo>
                    <a:pt x="3639" y="238"/>
                    <a:pt x="3601" y="215"/>
                    <a:pt x="3609" y="171"/>
                  </a:cubicBezTo>
                  <a:cubicBezTo>
                    <a:pt x="3609" y="134"/>
                    <a:pt x="3609" y="119"/>
                    <a:pt x="3572" y="104"/>
                  </a:cubicBezTo>
                  <a:cubicBezTo>
                    <a:pt x="3549" y="104"/>
                    <a:pt x="3520" y="97"/>
                    <a:pt x="3520" y="67"/>
                  </a:cubicBezTo>
                  <a:cubicBezTo>
                    <a:pt x="3483" y="37"/>
                    <a:pt x="3468" y="15"/>
                    <a:pt x="3416" y="15"/>
                  </a:cubicBezTo>
                  <a:cubicBezTo>
                    <a:pt x="3416" y="22"/>
                    <a:pt x="3408" y="30"/>
                    <a:pt x="3408" y="37"/>
                  </a:cubicBezTo>
                  <a:cubicBezTo>
                    <a:pt x="3379" y="37"/>
                    <a:pt x="3341" y="37"/>
                    <a:pt x="3304" y="37"/>
                  </a:cubicBezTo>
                  <a:cubicBezTo>
                    <a:pt x="3275" y="30"/>
                    <a:pt x="3245" y="7"/>
                    <a:pt x="3208" y="7"/>
                  </a:cubicBezTo>
                  <a:cubicBezTo>
                    <a:pt x="3178" y="0"/>
                    <a:pt x="3149" y="15"/>
                    <a:pt x="3119" y="7"/>
                  </a:cubicBezTo>
                  <a:cubicBezTo>
                    <a:pt x="3111" y="7"/>
                    <a:pt x="3104" y="7"/>
                    <a:pt x="3096" y="0"/>
                  </a:cubicBezTo>
                  <a:cubicBezTo>
                    <a:pt x="3082" y="22"/>
                    <a:pt x="3059" y="45"/>
                    <a:pt x="3052" y="59"/>
                  </a:cubicBezTo>
                  <a:lnTo>
                    <a:pt x="3030" y="119"/>
                  </a:lnTo>
                  <a:cubicBezTo>
                    <a:pt x="2955" y="126"/>
                    <a:pt x="2814" y="82"/>
                    <a:pt x="2799" y="193"/>
                  </a:cubicBezTo>
                  <a:cubicBezTo>
                    <a:pt x="2770" y="208"/>
                    <a:pt x="2733" y="201"/>
                    <a:pt x="2710" y="223"/>
                  </a:cubicBezTo>
                  <a:cubicBezTo>
                    <a:pt x="2695" y="238"/>
                    <a:pt x="2688" y="253"/>
                    <a:pt x="2673" y="260"/>
                  </a:cubicBezTo>
                  <a:cubicBezTo>
                    <a:pt x="2636" y="290"/>
                    <a:pt x="2584" y="304"/>
                    <a:pt x="2539" y="304"/>
                  </a:cubicBezTo>
                  <a:cubicBezTo>
                    <a:pt x="2517" y="349"/>
                    <a:pt x="2443" y="349"/>
                    <a:pt x="2398" y="371"/>
                  </a:cubicBezTo>
                  <a:cubicBezTo>
                    <a:pt x="2376" y="386"/>
                    <a:pt x="2361" y="401"/>
                    <a:pt x="2347" y="423"/>
                  </a:cubicBezTo>
                  <a:cubicBezTo>
                    <a:pt x="2324" y="461"/>
                    <a:pt x="2287" y="453"/>
                    <a:pt x="2250" y="461"/>
                  </a:cubicBezTo>
                  <a:cubicBezTo>
                    <a:pt x="2183" y="475"/>
                    <a:pt x="2131" y="550"/>
                    <a:pt x="2101" y="602"/>
                  </a:cubicBezTo>
                  <a:cubicBezTo>
                    <a:pt x="2072" y="654"/>
                    <a:pt x="2012" y="676"/>
                    <a:pt x="1953" y="676"/>
                  </a:cubicBezTo>
                  <a:cubicBezTo>
                    <a:pt x="1916" y="698"/>
                    <a:pt x="1945" y="772"/>
                    <a:pt x="1886" y="765"/>
                  </a:cubicBezTo>
                  <a:cubicBezTo>
                    <a:pt x="1908" y="832"/>
                    <a:pt x="1931" y="899"/>
                    <a:pt x="1945" y="966"/>
                  </a:cubicBezTo>
                  <a:cubicBezTo>
                    <a:pt x="1953" y="1010"/>
                    <a:pt x="1982" y="1032"/>
                    <a:pt x="2020" y="1047"/>
                  </a:cubicBezTo>
                  <a:cubicBezTo>
                    <a:pt x="2087" y="1069"/>
                    <a:pt x="2183" y="1084"/>
                    <a:pt x="2257" y="1077"/>
                  </a:cubicBezTo>
                  <a:cubicBezTo>
                    <a:pt x="2279" y="1069"/>
                    <a:pt x="2294" y="1055"/>
                    <a:pt x="2317" y="1062"/>
                  </a:cubicBezTo>
                  <a:cubicBezTo>
                    <a:pt x="2339" y="1062"/>
                    <a:pt x="2354" y="1077"/>
                    <a:pt x="2376" y="1084"/>
                  </a:cubicBezTo>
                  <a:cubicBezTo>
                    <a:pt x="2391" y="1032"/>
                    <a:pt x="2398" y="1003"/>
                    <a:pt x="2458" y="1010"/>
                  </a:cubicBezTo>
                  <a:cubicBezTo>
                    <a:pt x="2465" y="1040"/>
                    <a:pt x="2443" y="1092"/>
                    <a:pt x="2495" y="1092"/>
                  </a:cubicBezTo>
                  <a:cubicBezTo>
                    <a:pt x="2495" y="1144"/>
                    <a:pt x="2495" y="1196"/>
                    <a:pt x="2487" y="1248"/>
                  </a:cubicBezTo>
                  <a:cubicBezTo>
                    <a:pt x="2465" y="1248"/>
                    <a:pt x="2443" y="1255"/>
                    <a:pt x="2421" y="1255"/>
                  </a:cubicBezTo>
                  <a:cubicBezTo>
                    <a:pt x="2421" y="1248"/>
                    <a:pt x="2413" y="1225"/>
                    <a:pt x="2421" y="1218"/>
                  </a:cubicBezTo>
                  <a:cubicBezTo>
                    <a:pt x="2376" y="1233"/>
                    <a:pt x="2347" y="1263"/>
                    <a:pt x="2302" y="1263"/>
                  </a:cubicBezTo>
                  <a:cubicBezTo>
                    <a:pt x="2242" y="1270"/>
                    <a:pt x="2190" y="1255"/>
                    <a:pt x="2139" y="1263"/>
                  </a:cubicBezTo>
                  <a:cubicBezTo>
                    <a:pt x="2131" y="1285"/>
                    <a:pt x="2124" y="1307"/>
                    <a:pt x="2131" y="1329"/>
                  </a:cubicBezTo>
                  <a:cubicBezTo>
                    <a:pt x="2139" y="1359"/>
                    <a:pt x="2168" y="1366"/>
                    <a:pt x="2168" y="1396"/>
                  </a:cubicBezTo>
                  <a:cubicBezTo>
                    <a:pt x="2176" y="1441"/>
                    <a:pt x="2116" y="1433"/>
                    <a:pt x="2087" y="1433"/>
                  </a:cubicBezTo>
                  <a:cubicBezTo>
                    <a:pt x="2101" y="1485"/>
                    <a:pt x="2131" y="1500"/>
                    <a:pt x="2190" y="1508"/>
                  </a:cubicBezTo>
                  <a:cubicBezTo>
                    <a:pt x="2235" y="1522"/>
                    <a:pt x="2257" y="1545"/>
                    <a:pt x="2257" y="1597"/>
                  </a:cubicBezTo>
                  <a:cubicBezTo>
                    <a:pt x="2250" y="1634"/>
                    <a:pt x="2235" y="1701"/>
                    <a:pt x="2183" y="1686"/>
                  </a:cubicBezTo>
                  <a:cubicBezTo>
                    <a:pt x="2146" y="1678"/>
                    <a:pt x="2139" y="1634"/>
                    <a:pt x="2094" y="1649"/>
                  </a:cubicBezTo>
                  <a:cubicBezTo>
                    <a:pt x="2109" y="1693"/>
                    <a:pt x="2079" y="1871"/>
                    <a:pt x="2139" y="1886"/>
                  </a:cubicBezTo>
                  <a:cubicBezTo>
                    <a:pt x="2139" y="1931"/>
                    <a:pt x="2064" y="1923"/>
                    <a:pt x="2064" y="1961"/>
                  </a:cubicBezTo>
                  <a:cubicBezTo>
                    <a:pt x="2034" y="1968"/>
                    <a:pt x="2020" y="1938"/>
                    <a:pt x="2027" y="1908"/>
                  </a:cubicBezTo>
                  <a:cubicBezTo>
                    <a:pt x="1990" y="1916"/>
                    <a:pt x="1975" y="1894"/>
                    <a:pt x="1945" y="1894"/>
                  </a:cubicBezTo>
                  <a:cubicBezTo>
                    <a:pt x="1945" y="1871"/>
                    <a:pt x="1945" y="1849"/>
                    <a:pt x="1945" y="1834"/>
                  </a:cubicBezTo>
                  <a:lnTo>
                    <a:pt x="1938" y="1842"/>
                  </a:lnTo>
                  <a:cubicBezTo>
                    <a:pt x="1923" y="1849"/>
                    <a:pt x="1901" y="1849"/>
                    <a:pt x="1879" y="1849"/>
                  </a:cubicBezTo>
                  <a:cubicBezTo>
                    <a:pt x="1886" y="1857"/>
                    <a:pt x="1879" y="1871"/>
                    <a:pt x="1879" y="1886"/>
                  </a:cubicBezTo>
                  <a:cubicBezTo>
                    <a:pt x="1834" y="1864"/>
                    <a:pt x="1782" y="1864"/>
                    <a:pt x="1730" y="1857"/>
                  </a:cubicBezTo>
                  <a:cubicBezTo>
                    <a:pt x="1685" y="1842"/>
                    <a:pt x="1641" y="1819"/>
                    <a:pt x="1589" y="1834"/>
                  </a:cubicBezTo>
                  <a:cubicBezTo>
                    <a:pt x="1589" y="1871"/>
                    <a:pt x="1567" y="1923"/>
                    <a:pt x="1537" y="1961"/>
                  </a:cubicBezTo>
                  <a:cubicBezTo>
                    <a:pt x="1515" y="1983"/>
                    <a:pt x="1485" y="1976"/>
                    <a:pt x="1455" y="1990"/>
                  </a:cubicBezTo>
                  <a:cubicBezTo>
                    <a:pt x="1455" y="2013"/>
                    <a:pt x="1477" y="2035"/>
                    <a:pt x="1470" y="2065"/>
                  </a:cubicBezTo>
                  <a:cubicBezTo>
                    <a:pt x="1448" y="2065"/>
                    <a:pt x="1433" y="2072"/>
                    <a:pt x="1426" y="2094"/>
                  </a:cubicBezTo>
                  <a:cubicBezTo>
                    <a:pt x="1381" y="2094"/>
                    <a:pt x="1337" y="2072"/>
                    <a:pt x="1292" y="2087"/>
                  </a:cubicBezTo>
                  <a:cubicBezTo>
                    <a:pt x="1277" y="2109"/>
                    <a:pt x="1292" y="2139"/>
                    <a:pt x="1277" y="2161"/>
                  </a:cubicBezTo>
                  <a:cubicBezTo>
                    <a:pt x="1225" y="2131"/>
                    <a:pt x="1232" y="2094"/>
                    <a:pt x="1158" y="2094"/>
                  </a:cubicBezTo>
                  <a:cubicBezTo>
                    <a:pt x="1151" y="2065"/>
                    <a:pt x="1151" y="1931"/>
                    <a:pt x="1210" y="1968"/>
                  </a:cubicBezTo>
                  <a:cubicBezTo>
                    <a:pt x="1247" y="1983"/>
                    <a:pt x="1262" y="1990"/>
                    <a:pt x="1307" y="1983"/>
                  </a:cubicBezTo>
                  <a:cubicBezTo>
                    <a:pt x="1351" y="1976"/>
                    <a:pt x="1374" y="1953"/>
                    <a:pt x="1418" y="1938"/>
                  </a:cubicBezTo>
                  <a:cubicBezTo>
                    <a:pt x="1411" y="1908"/>
                    <a:pt x="1366" y="1916"/>
                    <a:pt x="1359" y="1879"/>
                  </a:cubicBezTo>
                  <a:cubicBezTo>
                    <a:pt x="1351" y="1857"/>
                    <a:pt x="1374" y="1827"/>
                    <a:pt x="1374" y="1797"/>
                  </a:cubicBezTo>
                  <a:cubicBezTo>
                    <a:pt x="1381" y="1745"/>
                    <a:pt x="1344" y="1767"/>
                    <a:pt x="1344" y="1745"/>
                  </a:cubicBezTo>
                  <a:cubicBezTo>
                    <a:pt x="1337" y="1716"/>
                    <a:pt x="1351" y="1671"/>
                    <a:pt x="1381" y="1663"/>
                  </a:cubicBezTo>
                  <a:cubicBezTo>
                    <a:pt x="1455" y="1738"/>
                    <a:pt x="1463" y="1619"/>
                    <a:pt x="1455" y="1574"/>
                  </a:cubicBezTo>
                  <a:cubicBezTo>
                    <a:pt x="1433" y="1574"/>
                    <a:pt x="1411" y="1574"/>
                    <a:pt x="1396" y="1567"/>
                  </a:cubicBezTo>
                  <a:cubicBezTo>
                    <a:pt x="1388" y="1522"/>
                    <a:pt x="1396" y="1485"/>
                    <a:pt x="1396" y="1448"/>
                  </a:cubicBezTo>
                  <a:cubicBezTo>
                    <a:pt x="1337" y="1441"/>
                    <a:pt x="1322" y="1448"/>
                    <a:pt x="1285" y="1471"/>
                  </a:cubicBezTo>
                  <a:cubicBezTo>
                    <a:pt x="1262" y="1485"/>
                    <a:pt x="1195" y="1537"/>
                    <a:pt x="1210" y="1471"/>
                  </a:cubicBezTo>
                  <a:cubicBezTo>
                    <a:pt x="1151" y="1463"/>
                    <a:pt x="1077" y="1456"/>
                    <a:pt x="1017" y="1448"/>
                  </a:cubicBezTo>
                  <a:cubicBezTo>
                    <a:pt x="965" y="1433"/>
                    <a:pt x="980" y="1374"/>
                    <a:pt x="1032" y="1374"/>
                  </a:cubicBezTo>
                  <a:cubicBezTo>
                    <a:pt x="1032" y="1344"/>
                    <a:pt x="1017" y="1292"/>
                    <a:pt x="1069" y="1300"/>
                  </a:cubicBezTo>
                  <a:cubicBezTo>
                    <a:pt x="1077" y="1263"/>
                    <a:pt x="1077" y="1233"/>
                    <a:pt x="1077" y="1196"/>
                  </a:cubicBezTo>
                  <a:cubicBezTo>
                    <a:pt x="1032" y="1196"/>
                    <a:pt x="965" y="1181"/>
                    <a:pt x="935" y="1218"/>
                  </a:cubicBezTo>
                  <a:cubicBezTo>
                    <a:pt x="921" y="1255"/>
                    <a:pt x="935" y="1292"/>
                    <a:pt x="898" y="1314"/>
                  </a:cubicBezTo>
                  <a:cubicBezTo>
                    <a:pt x="869" y="1329"/>
                    <a:pt x="817" y="1329"/>
                    <a:pt x="794" y="1300"/>
                  </a:cubicBezTo>
                  <a:cubicBezTo>
                    <a:pt x="780" y="1277"/>
                    <a:pt x="780" y="1240"/>
                    <a:pt x="750" y="1233"/>
                  </a:cubicBezTo>
                  <a:cubicBezTo>
                    <a:pt x="690" y="1314"/>
                    <a:pt x="824" y="1374"/>
                    <a:pt x="824" y="1456"/>
                  </a:cubicBezTo>
                  <a:cubicBezTo>
                    <a:pt x="794" y="1463"/>
                    <a:pt x="787" y="1433"/>
                    <a:pt x="765" y="1418"/>
                  </a:cubicBezTo>
                  <a:cubicBezTo>
                    <a:pt x="750" y="1396"/>
                    <a:pt x="728" y="1418"/>
                    <a:pt x="735" y="1381"/>
                  </a:cubicBezTo>
                  <a:cubicBezTo>
                    <a:pt x="661" y="1366"/>
                    <a:pt x="713" y="1441"/>
                    <a:pt x="713" y="1471"/>
                  </a:cubicBezTo>
                  <a:cubicBezTo>
                    <a:pt x="713" y="1500"/>
                    <a:pt x="668" y="1500"/>
                    <a:pt x="653" y="1522"/>
                  </a:cubicBezTo>
                  <a:cubicBezTo>
                    <a:pt x="638" y="1545"/>
                    <a:pt x="653" y="1574"/>
                    <a:pt x="653" y="1597"/>
                  </a:cubicBezTo>
                  <a:cubicBezTo>
                    <a:pt x="675" y="1604"/>
                    <a:pt x="713" y="1611"/>
                    <a:pt x="720" y="1634"/>
                  </a:cubicBezTo>
                  <a:cubicBezTo>
                    <a:pt x="690" y="1649"/>
                    <a:pt x="713" y="1686"/>
                    <a:pt x="698" y="1716"/>
                  </a:cubicBezTo>
                  <a:cubicBezTo>
                    <a:pt x="690" y="1738"/>
                    <a:pt x="668" y="1753"/>
                    <a:pt x="653" y="1775"/>
                  </a:cubicBezTo>
                  <a:cubicBezTo>
                    <a:pt x="690" y="1775"/>
                    <a:pt x="735" y="1775"/>
                    <a:pt x="772" y="1775"/>
                  </a:cubicBezTo>
                  <a:cubicBezTo>
                    <a:pt x="772" y="1812"/>
                    <a:pt x="772" y="1857"/>
                    <a:pt x="787" y="1886"/>
                  </a:cubicBezTo>
                  <a:cubicBezTo>
                    <a:pt x="802" y="1916"/>
                    <a:pt x="817" y="1946"/>
                    <a:pt x="794" y="1976"/>
                  </a:cubicBezTo>
                  <a:cubicBezTo>
                    <a:pt x="772" y="1998"/>
                    <a:pt x="750" y="2013"/>
                    <a:pt x="750" y="2050"/>
                  </a:cubicBezTo>
                  <a:cubicBezTo>
                    <a:pt x="742" y="2079"/>
                    <a:pt x="750" y="2116"/>
                    <a:pt x="750" y="2146"/>
                  </a:cubicBezTo>
                  <a:cubicBezTo>
                    <a:pt x="750" y="2198"/>
                    <a:pt x="742" y="2258"/>
                    <a:pt x="690" y="2287"/>
                  </a:cubicBezTo>
                  <a:cubicBezTo>
                    <a:pt x="631" y="2324"/>
                    <a:pt x="549" y="2332"/>
                    <a:pt x="483" y="2354"/>
                  </a:cubicBezTo>
                  <a:cubicBezTo>
                    <a:pt x="483" y="2399"/>
                    <a:pt x="505" y="2413"/>
                    <a:pt x="468" y="2443"/>
                  </a:cubicBezTo>
                  <a:cubicBezTo>
                    <a:pt x="490" y="2458"/>
                    <a:pt x="616" y="2495"/>
                    <a:pt x="579" y="2532"/>
                  </a:cubicBezTo>
                  <a:cubicBezTo>
                    <a:pt x="527" y="2584"/>
                    <a:pt x="438" y="2555"/>
                    <a:pt x="393" y="2621"/>
                  </a:cubicBezTo>
                  <a:cubicBezTo>
                    <a:pt x="386" y="2614"/>
                    <a:pt x="334" y="2592"/>
                    <a:pt x="327" y="2614"/>
                  </a:cubicBezTo>
                  <a:cubicBezTo>
                    <a:pt x="327" y="2621"/>
                    <a:pt x="327" y="2621"/>
                    <a:pt x="319" y="2621"/>
                  </a:cubicBezTo>
                  <a:cubicBezTo>
                    <a:pt x="312" y="2614"/>
                    <a:pt x="312" y="2614"/>
                    <a:pt x="304" y="2614"/>
                  </a:cubicBezTo>
                  <a:cubicBezTo>
                    <a:pt x="304" y="2636"/>
                    <a:pt x="297" y="2651"/>
                    <a:pt x="297" y="2666"/>
                  </a:cubicBezTo>
                  <a:cubicBezTo>
                    <a:pt x="297" y="2703"/>
                    <a:pt x="297" y="2748"/>
                    <a:pt x="341" y="2763"/>
                  </a:cubicBezTo>
                  <a:cubicBezTo>
                    <a:pt x="378" y="2770"/>
                    <a:pt x="408" y="2755"/>
                    <a:pt x="401" y="2807"/>
                  </a:cubicBezTo>
                  <a:cubicBezTo>
                    <a:pt x="401" y="2852"/>
                    <a:pt x="371" y="2889"/>
                    <a:pt x="341" y="2918"/>
                  </a:cubicBezTo>
                  <a:cubicBezTo>
                    <a:pt x="304" y="2955"/>
                    <a:pt x="289" y="2948"/>
                    <a:pt x="230" y="2948"/>
                  </a:cubicBezTo>
                  <a:cubicBezTo>
                    <a:pt x="223" y="2970"/>
                    <a:pt x="208" y="3000"/>
                    <a:pt x="185" y="3015"/>
                  </a:cubicBezTo>
                  <a:cubicBezTo>
                    <a:pt x="156" y="3045"/>
                    <a:pt x="119" y="3015"/>
                    <a:pt x="81" y="3023"/>
                  </a:cubicBezTo>
                  <a:cubicBezTo>
                    <a:pt x="59" y="3133"/>
                    <a:pt x="245" y="3045"/>
                    <a:pt x="230" y="3163"/>
                  </a:cubicBezTo>
                  <a:cubicBezTo>
                    <a:pt x="223" y="3163"/>
                    <a:pt x="0" y="3163"/>
                    <a:pt x="52" y="3222"/>
                  </a:cubicBezTo>
                  <a:cubicBezTo>
                    <a:pt x="74" y="3259"/>
                    <a:pt x="89" y="3289"/>
                    <a:pt x="111" y="3326"/>
                  </a:cubicBezTo>
                  <a:cubicBezTo>
                    <a:pt x="119" y="3348"/>
                    <a:pt x="81" y="3385"/>
                    <a:pt x="89" y="3422"/>
                  </a:cubicBezTo>
                  <a:cubicBezTo>
                    <a:pt x="89" y="3445"/>
                    <a:pt x="96" y="3459"/>
                    <a:pt x="111" y="3474"/>
                  </a:cubicBezTo>
                  <a:cubicBezTo>
                    <a:pt x="133" y="3482"/>
                    <a:pt x="156" y="3497"/>
                    <a:pt x="178" y="3504"/>
                  </a:cubicBezTo>
                  <a:cubicBezTo>
                    <a:pt x="252" y="3526"/>
                    <a:pt x="238" y="3445"/>
                    <a:pt x="289" y="3445"/>
                  </a:cubicBezTo>
                  <a:cubicBezTo>
                    <a:pt x="297" y="3445"/>
                    <a:pt x="371" y="3519"/>
                    <a:pt x="371" y="3512"/>
                  </a:cubicBezTo>
                  <a:cubicBezTo>
                    <a:pt x="378" y="3579"/>
                    <a:pt x="371" y="3645"/>
                    <a:pt x="423" y="3697"/>
                  </a:cubicBezTo>
                  <a:cubicBezTo>
                    <a:pt x="475" y="3749"/>
                    <a:pt x="564" y="3697"/>
                    <a:pt x="623" y="3705"/>
                  </a:cubicBezTo>
                  <a:cubicBezTo>
                    <a:pt x="698" y="3712"/>
                    <a:pt x="728" y="3734"/>
                    <a:pt x="757" y="3801"/>
                  </a:cubicBezTo>
                  <a:cubicBezTo>
                    <a:pt x="787" y="3861"/>
                    <a:pt x="802" y="3898"/>
                    <a:pt x="869" y="3890"/>
                  </a:cubicBezTo>
                  <a:cubicBezTo>
                    <a:pt x="906" y="3890"/>
                    <a:pt x="928" y="3913"/>
                    <a:pt x="958" y="3905"/>
                  </a:cubicBezTo>
                  <a:cubicBezTo>
                    <a:pt x="995" y="3898"/>
                    <a:pt x="1017" y="3890"/>
                    <a:pt x="1054" y="3913"/>
                  </a:cubicBezTo>
                  <a:cubicBezTo>
                    <a:pt x="1121" y="3942"/>
                    <a:pt x="1210" y="3905"/>
                    <a:pt x="1285" y="3913"/>
                  </a:cubicBezTo>
                  <a:cubicBezTo>
                    <a:pt x="1322" y="3913"/>
                    <a:pt x="1344" y="3905"/>
                    <a:pt x="1366" y="3942"/>
                  </a:cubicBezTo>
                  <a:cubicBezTo>
                    <a:pt x="1374" y="3957"/>
                    <a:pt x="1411" y="3957"/>
                    <a:pt x="1433" y="3965"/>
                  </a:cubicBezTo>
                  <a:cubicBezTo>
                    <a:pt x="1470" y="3979"/>
                    <a:pt x="1477" y="4091"/>
                    <a:pt x="1463" y="4128"/>
                  </a:cubicBezTo>
                  <a:cubicBezTo>
                    <a:pt x="1455" y="4128"/>
                    <a:pt x="1455" y="4128"/>
                    <a:pt x="1455" y="4128"/>
                  </a:cubicBezTo>
                  <a:cubicBezTo>
                    <a:pt x="1455" y="4173"/>
                    <a:pt x="1544" y="4158"/>
                    <a:pt x="1574" y="4158"/>
                  </a:cubicBezTo>
                  <a:cubicBezTo>
                    <a:pt x="1596" y="4158"/>
                    <a:pt x="1619" y="4165"/>
                    <a:pt x="1641" y="4158"/>
                  </a:cubicBezTo>
                  <a:cubicBezTo>
                    <a:pt x="1671" y="4158"/>
                    <a:pt x="1656" y="4121"/>
                    <a:pt x="1663" y="4098"/>
                  </a:cubicBezTo>
                  <a:cubicBezTo>
                    <a:pt x="1685" y="4098"/>
                    <a:pt x="1715" y="4113"/>
                    <a:pt x="1737" y="4106"/>
                  </a:cubicBezTo>
                  <a:cubicBezTo>
                    <a:pt x="1760" y="4098"/>
                    <a:pt x="1775" y="4069"/>
                    <a:pt x="1797" y="4076"/>
                  </a:cubicBezTo>
                  <a:cubicBezTo>
                    <a:pt x="1804" y="4039"/>
                    <a:pt x="1789" y="4031"/>
                    <a:pt x="1760" y="4016"/>
                  </a:cubicBezTo>
                  <a:cubicBezTo>
                    <a:pt x="1775" y="3994"/>
                    <a:pt x="1797" y="3957"/>
                    <a:pt x="1834" y="3957"/>
                  </a:cubicBezTo>
                  <a:cubicBezTo>
                    <a:pt x="1834" y="3935"/>
                    <a:pt x="1849" y="3935"/>
                    <a:pt x="1864" y="3927"/>
                  </a:cubicBezTo>
                  <a:cubicBezTo>
                    <a:pt x="1893" y="3913"/>
                    <a:pt x="1893" y="3876"/>
                    <a:pt x="1886" y="3853"/>
                  </a:cubicBezTo>
                  <a:cubicBezTo>
                    <a:pt x="1923" y="3846"/>
                    <a:pt x="1931" y="3831"/>
                    <a:pt x="1931" y="3801"/>
                  </a:cubicBezTo>
                  <a:cubicBezTo>
                    <a:pt x="1982" y="3801"/>
                    <a:pt x="2012" y="3771"/>
                    <a:pt x="2057" y="3764"/>
                  </a:cubicBezTo>
                  <a:cubicBezTo>
                    <a:pt x="2079" y="3757"/>
                    <a:pt x="2146" y="3749"/>
                    <a:pt x="2146" y="3786"/>
                  </a:cubicBezTo>
                  <a:cubicBezTo>
                    <a:pt x="2161" y="3771"/>
                    <a:pt x="2190" y="3779"/>
                    <a:pt x="2213" y="3779"/>
                  </a:cubicBezTo>
                  <a:cubicBezTo>
                    <a:pt x="2250" y="3727"/>
                    <a:pt x="2279" y="3697"/>
                    <a:pt x="2354" y="3712"/>
                  </a:cubicBezTo>
                  <a:cubicBezTo>
                    <a:pt x="2421" y="3727"/>
                    <a:pt x="2428" y="3831"/>
                    <a:pt x="2473" y="3883"/>
                  </a:cubicBezTo>
                  <a:cubicBezTo>
                    <a:pt x="2458" y="3883"/>
                    <a:pt x="2443" y="3890"/>
                    <a:pt x="2435" y="3905"/>
                  </a:cubicBezTo>
                  <a:cubicBezTo>
                    <a:pt x="2435" y="3898"/>
                    <a:pt x="2428" y="3883"/>
                    <a:pt x="2428" y="3876"/>
                  </a:cubicBezTo>
                  <a:cubicBezTo>
                    <a:pt x="2406" y="3890"/>
                    <a:pt x="2361" y="3876"/>
                    <a:pt x="2332" y="3876"/>
                  </a:cubicBezTo>
                  <a:cubicBezTo>
                    <a:pt x="2347" y="3905"/>
                    <a:pt x="2354" y="3987"/>
                    <a:pt x="2391" y="3994"/>
                  </a:cubicBezTo>
                  <a:cubicBezTo>
                    <a:pt x="2391" y="3979"/>
                    <a:pt x="2421" y="3920"/>
                    <a:pt x="2435" y="3957"/>
                  </a:cubicBezTo>
                  <a:cubicBezTo>
                    <a:pt x="2465" y="3994"/>
                    <a:pt x="2473" y="3979"/>
                    <a:pt x="2510" y="3987"/>
                  </a:cubicBezTo>
                  <a:cubicBezTo>
                    <a:pt x="2621" y="4009"/>
                    <a:pt x="2703" y="3950"/>
                    <a:pt x="2799" y="3950"/>
                  </a:cubicBezTo>
                  <a:cubicBezTo>
                    <a:pt x="2807" y="3905"/>
                    <a:pt x="2851" y="3853"/>
                    <a:pt x="2903" y="3883"/>
                  </a:cubicBezTo>
                  <a:cubicBezTo>
                    <a:pt x="2926" y="3890"/>
                    <a:pt x="2948" y="3905"/>
                    <a:pt x="2970" y="3898"/>
                  </a:cubicBezTo>
                  <a:cubicBezTo>
                    <a:pt x="2992" y="3883"/>
                    <a:pt x="2985" y="3846"/>
                    <a:pt x="3015" y="3853"/>
                  </a:cubicBezTo>
                  <a:cubicBezTo>
                    <a:pt x="3015" y="3883"/>
                    <a:pt x="3007" y="3905"/>
                    <a:pt x="3015" y="3927"/>
                  </a:cubicBezTo>
                  <a:cubicBezTo>
                    <a:pt x="3030" y="3965"/>
                    <a:pt x="3067" y="3935"/>
                    <a:pt x="3074" y="3913"/>
                  </a:cubicBezTo>
                  <a:cubicBezTo>
                    <a:pt x="3119" y="3905"/>
                    <a:pt x="3149" y="3957"/>
                    <a:pt x="3186" y="3972"/>
                  </a:cubicBezTo>
                  <a:cubicBezTo>
                    <a:pt x="3245" y="4002"/>
                    <a:pt x="3312" y="3965"/>
                    <a:pt x="3371" y="3965"/>
                  </a:cubicBezTo>
                  <a:cubicBezTo>
                    <a:pt x="3371" y="3935"/>
                    <a:pt x="3371" y="3913"/>
                    <a:pt x="3371" y="3883"/>
                  </a:cubicBezTo>
                  <a:cubicBezTo>
                    <a:pt x="3416" y="3876"/>
                    <a:pt x="3460" y="3905"/>
                    <a:pt x="3505" y="3905"/>
                  </a:cubicBezTo>
                  <a:cubicBezTo>
                    <a:pt x="3505" y="3898"/>
                    <a:pt x="3505" y="3890"/>
                    <a:pt x="3505" y="3876"/>
                  </a:cubicBezTo>
                  <a:cubicBezTo>
                    <a:pt x="3520" y="3876"/>
                    <a:pt x="3535" y="3876"/>
                    <a:pt x="3549" y="3876"/>
                  </a:cubicBezTo>
                  <a:cubicBezTo>
                    <a:pt x="3557" y="3853"/>
                    <a:pt x="3564" y="3786"/>
                    <a:pt x="3601" y="3816"/>
                  </a:cubicBezTo>
                  <a:cubicBezTo>
                    <a:pt x="3631" y="3838"/>
                    <a:pt x="3624" y="3876"/>
                    <a:pt x="3676" y="3876"/>
                  </a:cubicBezTo>
                  <a:cubicBezTo>
                    <a:pt x="3713" y="3876"/>
                    <a:pt x="3750" y="3883"/>
                    <a:pt x="3750" y="3927"/>
                  </a:cubicBezTo>
                  <a:cubicBezTo>
                    <a:pt x="3750" y="3965"/>
                    <a:pt x="3839" y="3935"/>
                    <a:pt x="3854" y="3935"/>
                  </a:cubicBezTo>
                  <a:cubicBezTo>
                    <a:pt x="3913" y="3927"/>
                    <a:pt x="3943" y="3935"/>
                    <a:pt x="3995" y="3965"/>
                  </a:cubicBezTo>
                  <a:cubicBezTo>
                    <a:pt x="4032" y="3979"/>
                    <a:pt x="4077" y="3979"/>
                    <a:pt x="4121" y="3972"/>
                  </a:cubicBezTo>
                  <a:cubicBezTo>
                    <a:pt x="4166" y="3972"/>
                    <a:pt x="4181" y="3965"/>
                    <a:pt x="4210" y="3935"/>
                  </a:cubicBezTo>
                  <a:cubicBezTo>
                    <a:pt x="4218" y="3927"/>
                    <a:pt x="4240" y="3913"/>
                    <a:pt x="4247" y="3920"/>
                  </a:cubicBezTo>
                  <a:cubicBezTo>
                    <a:pt x="4270" y="3942"/>
                    <a:pt x="4277" y="3942"/>
                    <a:pt x="4307" y="3942"/>
                  </a:cubicBezTo>
                  <a:cubicBezTo>
                    <a:pt x="4314" y="3965"/>
                    <a:pt x="4351" y="3965"/>
                    <a:pt x="4366" y="3994"/>
                  </a:cubicBezTo>
                  <a:cubicBezTo>
                    <a:pt x="4388" y="4054"/>
                    <a:pt x="4433" y="4106"/>
                    <a:pt x="4500" y="4113"/>
                  </a:cubicBezTo>
                  <a:cubicBezTo>
                    <a:pt x="4522" y="4121"/>
                    <a:pt x="4552" y="4121"/>
                    <a:pt x="4567" y="4135"/>
                  </a:cubicBezTo>
                  <a:cubicBezTo>
                    <a:pt x="4641" y="4069"/>
                    <a:pt x="4641" y="3898"/>
                    <a:pt x="4648" y="3838"/>
                  </a:cubicBezTo>
                </a:path>
              </a:pathLst>
            </a:custGeom>
            <a:solidFill>
              <a:srgbClr val="FFAB00"/>
            </a:solidFill>
            <a:ln w="9525" cap="flat">
              <a:solidFill>
                <a:schemeClr val="bg2"/>
              </a:solidFill>
              <a:bevel/>
              <a:headEnd/>
              <a:tailEnd/>
            </a:ln>
            <a:effectLst/>
          </p:spPr>
          <p:txBody>
            <a:bodyPr wrap="none" lIns="60927" tIns="30463" rIns="60927" bIns="30463" anchor="ctr"/>
            <a:lstStyle/>
            <a:p>
              <a:pPr defTabSz="914217">
                <a:defRPr/>
              </a:pPr>
              <a:endParaRPr lang="en-US" sz="900">
                <a:latin typeface="Calibri Light"/>
              </a:endParaRPr>
            </a:p>
          </p:txBody>
        </p:sp>
        <p:sp>
          <p:nvSpPr>
            <p:cNvPr id="66583" name="Freeform 2"/>
            <p:cNvSpPr>
              <a:spLocks noChangeArrowheads="1"/>
            </p:cNvSpPr>
            <p:nvPr/>
          </p:nvSpPr>
          <p:spPr bwMode="auto">
            <a:xfrm>
              <a:off x="8029079" y="6779588"/>
              <a:ext cx="1852987" cy="1514553"/>
            </a:xfrm>
            <a:custGeom>
              <a:avLst/>
              <a:gdLst>
                <a:gd name="T0" fmla="*/ 1345426 w 4286"/>
                <a:gd name="T1" fmla="*/ 1491651 h 3505"/>
                <a:gd name="T2" fmla="*/ 1419355 w 4286"/>
                <a:gd name="T3" fmla="*/ 1510664 h 3505"/>
                <a:gd name="T4" fmla="*/ 1473829 w 4286"/>
                <a:gd name="T5" fmla="*/ 1334362 h 3505"/>
                <a:gd name="T6" fmla="*/ 1592721 w 4286"/>
                <a:gd name="T7" fmla="*/ 1346893 h 3505"/>
                <a:gd name="T8" fmla="*/ 1579751 w 4286"/>
                <a:gd name="T9" fmla="*/ 1212075 h 3505"/>
                <a:gd name="T10" fmla="*/ 1708155 w 4286"/>
                <a:gd name="T11" fmla="*/ 1125652 h 3505"/>
                <a:gd name="T12" fmla="*/ 1640711 w 4286"/>
                <a:gd name="T13" fmla="*/ 1029291 h 3505"/>
                <a:gd name="T14" fmla="*/ 1724151 w 4286"/>
                <a:gd name="T15" fmla="*/ 977870 h 3505"/>
                <a:gd name="T16" fmla="*/ 1756144 w 4286"/>
                <a:gd name="T17" fmla="*/ 779530 h 3505"/>
                <a:gd name="T18" fmla="*/ 1807592 w 4286"/>
                <a:gd name="T19" fmla="*/ 606253 h 3505"/>
                <a:gd name="T20" fmla="*/ 1711181 w 4286"/>
                <a:gd name="T21" fmla="*/ 522856 h 3505"/>
                <a:gd name="T22" fmla="*/ 1557270 w 4286"/>
                <a:gd name="T23" fmla="*/ 372049 h 3505"/>
                <a:gd name="T24" fmla="*/ 1518792 w 4286"/>
                <a:gd name="T25" fmla="*/ 179327 h 3505"/>
                <a:gd name="T26" fmla="*/ 1348452 w 4286"/>
                <a:gd name="T27" fmla="*/ 108892 h 3505"/>
                <a:gd name="T28" fmla="*/ 1194541 w 4286"/>
                <a:gd name="T29" fmla="*/ 57471 h 3505"/>
                <a:gd name="T30" fmla="*/ 1014690 w 4286"/>
                <a:gd name="T31" fmla="*/ 25495 h 3505"/>
                <a:gd name="T32" fmla="*/ 908768 w 4286"/>
                <a:gd name="T33" fmla="*/ 19013 h 3505"/>
                <a:gd name="T34" fmla="*/ 915253 w 4286"/>
                <a:gd name="T35" fmla="*/ 102411 h 3505"/>
                <a:gd name="T36" fmla="*/ 735402 w 4286"/>
                <a:gd name="T37" fmla="*/ 60928 h 3505"/>
                <a:gd name="T38" fmla="*/ 549065 w 4286"/>
                <a:gd name="T39" fmla="*/ 121856 h 3505"/>
                <a:gd name="T40" fmla="*/ 385210 w 4286"/>
                <a:gd name="T41" fmla="*/ 66977 h 3505"/>
                <a:gd name="T42" fmla="*/ 247296 w 4286"/>
                <a:gd name="T43" fmla="*/ 73459 h 3505"/>
                <a:gd name="T44" fmla="*/ 83873 w 4286"/>
                <a:gd name="T45" fmla="*/ 144325 h 3505"/>
                <a:gd name="T46" fmla="*/ 6485 w 4286"/>
                <a:gd name="T47" fmla="*/ 221241 h 3505"/>
                <a:gd name="T48" fmla="*/ 173366 w 4286"/>
                <a:gd name="T49" fmla="*/ 189265 h 3505"/>
                <a:gd name="T50" fmla="*/ 83873 w 4286"/>
                <a:gd name="T51" fmla="*/ 253218 h 3505"/>
                <a:gd name="T52" fmla="*/ 138347 w 4286"/>
                <a:gd name="T53" fmla="*/ 352603 h 3505"/>
                <a:gd name="T54" fmla="*/ 150885 w 4286"/>
                <a:gd name="T55" fmla="*/ 426495 h 3505"/>
                <a:gd name="T56" fmla="*/ 375699 w 4286"/>
                <a:gd name="T57" fmla="*/ 564771 h 3505"/>
                <a:gd name="T58" fmla="*/ 575005 w 4286"/>
                <a:gd name="T59" fmla="*/ 529337 h 3505"/>
                <a:gd name="T60" fmla="*/ 677469 w 4286"/>
                <a:gd name="T61" fmla="*/ 480941 h 3505"/>
                <a:gd name="T62" fmla="*/ 600513 w 4286"/>
                <a:gd name="T63" fmla="*/ 638230 h 3505"/>
                <a:gd name="T64" fmla="*/ 501076 w 4286"/>
                <a:gd name="T65" fmla="*/ 664156 h 3505"/>
                <a:gd name="T66" fmla="*/ 436658 w 4286"/>
                <a:gd name="T67" fmla="*/ 699157 h 3505"/>
                <a:gd name="T68" fmla="*/ 356676 w 4286"/>
                <a:gd name="T69" fmla="*/ 712121 h 3505"/>
                <a:gd name="T70" fmla="*/ 269777 w 4286"/>
                <a:gd name="T71" fmla="*/ 737615 h 3505"/>
                <a:gd name="T72" fmla="*/ 250754 w 4286"/>
                <a:gd name="T73" fmla="*/ 654218 h 3505"/>
                <a:gd name="T74" fmla="*/ 314740 w 4286"/>
                <a:gd name="T75" fmla="*/ 875459 h 3505"/>
                <a:gd name="T76" fmla="*/ 504102 w 4286"/>
                <a:gd name="T77" fmla="*/ 1100157 h 3505"/>
                <a:gd name="T78" fmla="*/ 667957 w 4286"/>
                <a:gd name="T79" fmla="*/ 1231520 h 3505"/>
                <a:gd name="T80" fmla="*/ 863805 w 4286"/>
                <a:gd name="T81" fmla="*/ 1244483 h 3505"/>
                <a:gd name="T82" fmla="*/ 985723 w 4286"/>
                <a:gd name="T83" fmla="*/ 1190037 h 3505"/>
                <a:gd name="T84" fmla="*/ 1136608 w 4286"/>
                <a:gd name="T85" fmla="*/ 1122627 h 3505"/>
                <a:gd name="T86" fmla="*/ 1204052 w 4286"/>
                <a:gd name="T87" fmla="*/ 894472 h 3505"/>
                <a:gd name="T88" fmla="*/ 1277982 w 4286"/>
                <a:gd name="T89" fmla="*/ 830520 h 3505"/>
                <a:gd name="T90" fmla="*/ 1409411 w 4286"/>
                <a:gd name="T91" fmla="*/ 824038 h 3505"/>
                <a:gd name="T92" fmla="*/ 1281008 w 4286"/>
                <a:gd name="T93" fmla="*/ 868977 h 3505"/>
                <a:gd name="T94" fmla="*/ 1284467 w 4286"/>
                <a:gd name="T95" fmla="*/ 942869 h 3505"/>
                <a:gd name="T96" fmla="*/ 1287493 w 4286"/>
                <a:gd name="T97" fmla="*/ 1032748 h 3505"/>
                <a:gd name="T98" fmla="*/ 1309974 w 4286"/>
                <a:gd name="T99" fmla="*/ 1071206 h 3505"/>
                <a:gd name="T100" fmla="*/ 1287493 w 4286"/>
                <a:gd name="T101" fmla="*/ 1170592 h 3505"/>
                <a:gd name="T102" fmla="*/ 1319918 w 4286"/>
                <a:gd name="T103" fmla="*/ 1231520 h 3505"/>
                <a:gd name="T104" fmla="*/ 1332456 w 4286"/>
                <a:gd name="T105" fmla="*/ 1301954 h 350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4286" h="3505">
                  <a:moveTo>
                    <a:pt x="3053" y="3259"/>
                  </a:moveTo>
                  <a:lnTo>
                    <a:pt x="3053" y="3259"/>
                  </a:lnTo>
                  <a:lnTo>
                    <a:pt x="3053" y="3266"/>
                  </a:lnTo>
                  <a:cubicBezTo>
                    <a:pt x="3105" y="3281"/>
                    <a:pt x="3201" y="3362"/>
                    <a:pt x="3208" y="3400"/>
                  </a:cubicBezTo>
                  <a:cubicBezTo>
                    <a:pt x="3216" y="3437"/>
                    <a:pt x="3171" y="3422"/>
                    <a:pt x="3149" y="3422"/>
                  </a:cubicBezTo>
                  <a:cubicBezTo>
                    <a:pt x="3142" y="3444"/>
                    <a:pt x="3119" y="3437"/>
                    <a:pt x="3112" y="3452"/>
                  </a:cubicBezTo>
                  <a:cubicBezTo>
                    <a:pt x="3112" y="3489"/>
                    <a:pt x="3164" y="3481"/>
                    <a:pt x="3179" y="3481"/>
                  </a:cubicBezTo>
                  <a:cubicBezTo>
                    <a:pt x="3179" y="3474"/>
                    <a:pt x="3186" y="3467"/>
                    <a:pt x="3186" y="3459"/>
                  </a:cubicBezTo>
                  <a:cubicBezTo>
                    <a:pt x="3194" y="3459"/>
                    <a:pt x="3201" y="3459"/>
                    <a:pt x="3208" y="3459"/>
                  </a:cubicBezTo>
                  <a:cubicBezTo>
                    <a:pt x="3216" y="3459"/>
                    <a:pt x="3216" y="3459"/>
                    <a:pt x="3216" y="3459"/>
                  </a:cubicBezTo>
                  <a:cubicBezTo>
                    <a:pt x="3216" y="3474"/>
                    <a:pt x="3216" y="3481"/>
                    <a:pt x="3216" y="3496"/>
                  </a:cubicBezTo>
                  <a:cubicBezTo>
                    <a:pt x="3238" y="3489"/>
                    <a:pt x="3260" y="3504"/>
                    <a:pt x="3283" y="3496"/>
                  </a:cubicBezTo>
                  <a:cubicBezTo>
                    <a:pt x="3290" y="3496"/>
                    <a:pt x="3298" y="3474"/>
                    <a:pt x="3305" y="3474"/>
                  </a:cubicBezTo>
                  <a:cubicBezTo>
                    <a:pt x="3320" y="3474"/>
                    <a:pt x="3335" y="3474"/>
                    <a:pt x="3357" y="3474"/>
                  </a:cubicBezTo>
                  <a:cubicBezTo>
                    <a:pt x="3357" y="3444"/>
                    <a:pt x="3350" y="3385"/>
                    <a:pt x="3379" y="3370"/>
                  </a:cubicBezTo>
                  <a:cubicBezTo>
                    <a:pt x="3409" y="3355"/>
                    <a:pt x="3387" y="3310"/>
                    <a:pt x="3394" y="3281"/>
                  </a:cubicBezTo>
                  <a:cubicBezTo>
                    <a:pt x="3409" y="3251"/>
                    <a:pt x="3453" y="3147"/>
                    <a:pt x="3387" y="3140"/>
                  </a:cubicBezTo>
                  <a:cubicBezTo>
                    <a:pt x="3394" y="3117"/>
                    <a:pt x="3409" y="3103"/>
                    <a:pt x="3409" y="3088"/>
                  </a:cubicBezTo>
                  <a:cubicBezTo>
                    <a:pt x="3446" y="3080"/>
                    <a:pt x="3439" y="3103"/>
                    <a:pt x="3461" y="3125"/>
                  </a:cubicBezTo>
                  <a:cubicBezTo>
                    <a:pt x="3483" y="3147"/>
                    <a:pt x="3513" y="3140"/>
                    <a:pt x="3543" y="3147"/>
                  </a:cubicBezTo>
                  <a:cubicBezTo>
                    <a:pt x="3543" y="3162"/>
                    <a:pt x="3543" y="3177"/>
                    <a:pt x="3543" y="3199"/>
                  </a:cubicBezTo>
                  <a:cubicBezTo>
                    <a:pt x="3572" y="3192"/>
                    <a:pt x="3580" y="3207"/>
                    <a:pt x="3595" y="3229"/>
                  </a:cubicBezTo>
                  <a:cubicBezTo>
                    <a:pt x="3610" y="3177"/>
                    <a:pt x="3699" y="3221"/>
                    <a:pt x="3699" y="3162"/>
                  </a:cubicBezTo>
                  <a:cubicBezTo>
                    <a:pt x="3699" y="3147"/>
                    <a:pt x="3676" y="3132"/>
                    <a:pt x="3684" y="3117"/>
                  </a:cubicBezTo>
                  <a:cubicBezTo>
                    <a:pt x="3684" y="3103"/>
                    <a:pt x="3758" y="3103"/>
                    <a:pt x="3773" y="3103"/>
                  </a:cubicBezTo>
                  <a:cubicBezTo>
                    <a:pt x="3780" y="3013"/>
                    <a:pt x="3765" y="2954"/>
                    <a:pt x="3699" y="2895"/>
                  </a:cubicBezTo>
                  <a:cubicBezTo>
                    <a:pt x="3661" y="2865"/>
                    <a:pt x="3661" y="2843"/>
                    <a:pt x="3610" y="2843"/>
                  </a:cubicBezTo>
                  <a:cubicBezTo>
                    <a:pt x="3602" y="2843"/>
                    <a:pt x="3572" y="2843"/>
                    <a:pt x="3565" y="2835"/>
                  </a:cubicBezTo>
                  <a:cubicBezTo>
                    <a:pt x="3565" y="2828"/>
                    <a:pt x="3557" y="2805"/>
                    <a:pt x="3557" y="2805"/>
                  </a:cubicBezTo>
                  <a:cubicBezTo>
                    <a:pt x="3595" y="2805"/>
                    <a:pt x="3624" y="2820"/>
                    <a:pt x="3654" y="2805"/>
                  </a:cubicBezTo>
                  <a:cubicBezTo>
                    <a:pt x="3676" y="2805"/>
                    <a:pt x="3691" y="2791"/>
                    <a:pt x="3713" y="2783"/>
                  </a:cubicBezTo>
                  <a:cubicBezTo>
                    <a:pt x="3743" y="2776"/>
                    <a:pt x="3728" y="2739"/>
                    <a:pt x="3743" y="2716"/>
                  </a:cubicBezTo>
                  <a:cubicBezTo>
                    <a:pt x="3765" y="2679"/>
                    <a:pt x="3825" y="2694"/>
                    <a:pt x="3855" y="2687"/>
                  </a:cubicBezTo>
                  <a:cubicBezTo>
                    <a:pt x="3855" y="2672"/>
                    <a:pt x="3862" y="2657"/>
                    <a:pt x="3862" y="2650"/>
                  </a:cubicBezTo>
                  <a:cubicBezTo>
                    <a:pt x="3884" y="2650"/>
                    <a:pt x="3907" y="2650"/>
                    <a:pt x="3929" y="2635"/>
                  </a:cubicBezTo>
                  <a:cubicBezTo>
                    <a:pt x="3936" y="2627"/>
                    <a:pt x="3944" y="2613"/>
                    <a:pt x="3951" y="2605"/>
                  </a:cubicBezTo>
                  <a:cubicBezTo>
                    <a:pt x="3981" y="2598"/>
                    <a:pt x="4003" y="2613"/>
                    <a:pt x="4033" y="2613"/>
                  </a:cubicBezTo>
                  <a:cubicBezTo>
                    <a:pt x="4055" y="2613"/>
                    <a:pt x="4077" y="2590"/>
                    <a:pt x="4100" y="2598"/>
                  </a:cubicBezTo>
                  <a:cubicBezTo>
                    <a:pt x="4055" y="2553"/>
                    <a:pt x="3936" y="2494"/>
                    <a:pt x="3877" y="2553"/>
                  </a:cubicBezTo>
                  <a:cubicBezTo>
                    <a:pt x="3780" y="2635"/>
                    <a:pt x="3817" y="2494"/>
                    <a:pt x="3758" y="2494"/>
                  </a:cubicBezTo>
                  <a:cubicBezTo>
                    <a:pt x="3758" y="2479"/>
                    <a:pt x="3780" y="2442"/>
                    <a:pt x="3795" y="2442"/>
                  </a:cubicBezTo>
                  <a:cubicBezTo>
                    <a:pt x="3795" y="2419"/>
                    <a:pt x="3795" y="2405"/>
                    <a:pt x="3795" y="2382"/>
                  </a:cubicBezTo>
                  <a:cubicBezTo>
                    <a:pt x="3773" y="2375"/>
                    <a:pt x="3743" y="2375"/>
                    <a:pt x="3758" y="2345"/>
                  </a:cubicBezTo>
                  <a:cubicBezTo>
                    <a:pt x="3780" y="2345"/>
                    <a:pt x="3802" y="2353"/>
                    <a:pt x="3825" y="2345"/>
                  </a:cubicBezTo>
                  <a:cubicBezTo>
                    <a:pt x="3847" y="2338"/>
                    <a:pt x="3847" y="2301"/>
                    <a:pt x="3884" y="2293"/>
                  </a:cubicBezTo>
                  <a:cubicBezTo>
                    <a:pt x="3899" y="2293"/>
                    <a:pt x="3914" y="2286"/>
                    <a:pt x="3929" y="2286"/>
                  </a:cubicBezTo>
                  <a:cubicBezTo>
                    <a:pt x="3944" y="2286"/>
                    <a:pt x="3958" y="2271"/>
                    <a:pt x="3981" y="2263"/>
                  </a:cubicBezTo>
                  <a:lnTo>
                    <a:pt x="3988" y="2263"/>
                  </a:lnTo>
                  <a:cubicBezTo>
                    <a:pt x="3973" y="2248"/>
                    <a:pt x="3966" y="2234"/>
                    <a:pt x="3966" y="2211"/>
                  </a:cubicBezTo>
                  <a:cubicBezTo>
                    <a:pt x="3958" y="2174"/>
                    <a:pt x="3996" y="2137"/>
                    <a:pt x="3988" y="2115"/>
                  </a:cubicBezTo>
                  <a:cubicBezTo>
                    <a:pt x="3966" y="2078"/>
                    <a:pt x="3951" y="2048"/>
                    <a:pt x="3929" y="2011"/>
                  </a:cubicBezTo>
                  <a:cubicBezTo>
                    <a:pt x="3877" y="1952"/>
                    <a:pt x="4100" y="1952"/>
                    <a:pt x="4107" y="1952"/>
                  </a:cubicBezTo>
                  <a:cubicBezTo>
                    <a:pt x="4122" y="1834"/>
                    <a:pt x="3936" y="1922"/>
                    <a:pt x="3958" y="1812"/>
                  </a:cubicBezTo>
                  <a:cubicBezTo>
                    <a:pt x="3996" y="1804"/>
                    <a:pt x="4033" y="1834"/>
                    <a:pt x="4062" y="1804"/>
                  </a:cubicBezTo>
                  <a:cubicBezTo>
                    <a:pt x="4085" y="1789"/>
                    <a:pt x="4100" y="1759"/>
                    <a:pt x="4107" y="1737"/>
                  </a:cubicBezTo>
                  <a:cubicBezTo>
                    <a:pt x="4166" y="1737"/>
                    <a:pt x="4181" y="1744"/>
                    <a:pt x="4218" y="1707"/>
                  </a:cubicBezTo>
                  <a:cubicBezTo>
                    <a:pt x="4248" y="1678"/>
                    <a:pt x="4278" y="1641"/>
                    <a:pt x="4278" y="1596"/>
                  </a:cubicBezTo>
                  <a:cubicBezTo>
                    <a:pt x="4285" y="1544"/>
                    <a:pt x="4255" y="1559"/>
                    <a:pt x="4218" y="1552"/>
                  </a:cubicBezTo>
                  <a:cubicBezTo>
                    <a:pt x="4174" y="1537"/>
                    <a:pt x="4174" y="1492"/>
                    <a:pt x="4174" y="1455"/>
                  </a:cubicBezTo>
                  <a:cubicBezTo>
                    <a:pt x="4174" y="1440"/>
                    <a:pt x="4181" y="1425"/>
                    <a:pt x="4181" y="1403"/>
                  </a:cubicBezTo>
                  <a:cubicBezTo>
                    <a:pt x="4174" y="1403"/>
                    <a:pt x="4159" y="1403"/>
                    <a:pt x="4159" y="1403"/>
                  </a:cubicBezTo>
                  <a:cubicBezTo>
                    <a:pt x="4159" y="1403"/>
                    <a:pt x="4174" y="1403"/>
                    <a:pt x="4181" y="1403"/>
                  </a:cubicBezTo>
                  <a:cubicBezTo>
                    <a:pt x="4181" y="1373"/>
                    <a:pt x="4181" y="1344"/>
                    <a:pt x="4152" y="1336"/>
                  </a:cubicBezTo>
                  <a:cubicBezTo>
                    <a:pt x="4129" y="1329"/>
                    <a:pt x="4055" y="1366"/>
                    <a:pt x="4070" y="1314"/>
                  </a:cubicBezTo>
                  <a:cubicBezTo>
                    <a:pt x="4070" y="1277"/>
                    <a:pt x="4092" y="1262"/>
                    <a:pt x="4055" y="1225"/>
                  </a:cubicBezTo>
                  <a:cubicBezTo>
                    <a:pt x="4033" y="1202"/>
                    <a:pt x="3988" y="1210"/>
                    <a:pt x="3958" y="1210"/>
                  </a:cubicBezTo>
                  <a:lnTo>
                    <a:pt x="3958" y="1202"/>
                  </a:lnTo>
                  <a:cubicBezTo>
                    <a:pt x="3914" y="1210"/>
                    <a:pt x="3921" y="1158"/>
                    <a:pt x="3884" y="1143"/>
                  </a:cubicBezTo>
                  <a:cubicBezTo>
                    <a:pt x="3855" y="1128"/>
                    <a:pt x="3802" y="1150"/>
                    <a:pt x="3773" y="1128"/>
                  </a:cubicBezTo>
                  <a:cubicBezTo>
                    <a:pt x="3728" y="1084"/>
                    <a:pt x="3825" y="928"/>
                    <a:pt x="3699" y="995"/>
                  </a:cubicBezTo>
                  <a:cubicBezTo>
                    <a:pt x="3669" y="965"/>
                    <a:pt x="3691" y="928"/>
                    <a:pt x="3669" y="898"/>
                  </a:cubicBezTo>
                  <a:cubicBezTo>
                    <a:pt x="3654" y="876"/>
                    <a:pt x="3617" y="891"/>
                    <a:pt x="3602" y="861"/>
                  </a:cubicBezTo>
                  <a:cubicBezTo>
                    <a:pt x="3580" y="809"/>
                    <a:pt x="3676" y="765"/>
                    <a:pt x="3691" y="720"/>
                  </a:cubicBezTo>
                  <a:cubicBezTo>
                    <a:pt x="3706" y="660"/>
                    <a:pt x="3654" y="594"/>
                    <a:pt x="3610" y="653"/>
                  </a:cubicBezTo>
                  <a:cubicBezTo>
                    <a:pt x="3565" y="705"/>
                    <a:pt x="3535" y="668"/>
                    <a:pt x="3550" y="608"/>
                  </a:cubicBezTo>
                  <a:cubicBezTo>
                    <a:pt x="3498" y="616"/>
                    <a:pt x="3468" y="564"/>
                    <a:pt x="3476" y="512"/>
                  </a:cubicBezTo>
                  <a:cubicBezTo>
                    <a:pt x="3483" y="460"/>
                    <a:pt x="3528" y="452"/>
                    <a:pt x="3572" y="423"/>
                  </a:cubicBezTo>
                  <a:cubicBezTo>
                    <a:pt x="3557" y="408"/>
                    <a:pt x="3535" y="415"/>
                    <a:pt x="3513" y="415"/>
                  </a:cubicBezTo>
                  <a:cubicBezTo>
                    <a:pt x="3505" y="386"/>
                    <a:pt x="3520" y="356"/>
                    <a:pt x="3520" y="326"/>
                  </a:cubicBezTo>
                  <a:cubicBezTo>
                    <a:pt x="3483" y="319"/>
                    <a:pt x="3446" y="304"/>
                    <a:pt x="3424" y="334"/>
                  </a:cubicBezTo>
                  <a:cubicBezTo>
                    <a:pt x="3409" y="356"/>
                    <a:pt x="3416" y="438"/>
                    <a:pt x="3372" y="415"/>
                  </a:cubicBezTo>
                  <a:cubicBezTo>
                    <a:pt x="3357" y="363"/>
                    <a:pt x="3268" y="386"/>
                    <a:pt x="3223" y="386"/>
                  </a:cubicBezTo>
                  <a:cubicBezTo>
                    <a:pt x="3216" y="363"/>
                    <a:pt x="3216" y="341"/>
                    <a:pt x="3216" y="319"/>
                  </a:cubicBezTo>
                  <a:cubicBezTo>
                    <a:pt x="3186" y="311"/>
                    <a:pt x="3149" y="245"/>
                    <a:pt x="3119" y="252"/>
                  </a:cubicBezTo>
                  <a:cubicBezTo>
                    <a:pt x="3097" y="274"/>
                    <a:pt x="3097" y="304"/>
                    <a:pt x="3067" y="311"/>
                  </a:cubicBezTo>
                  <a:cubicBezTo>
                    <a:pt x="3060" y="274"/>
                    <a:pt x="3053" y="260"/>
                    <a:pt x="3023" y="237"/>
                  </a:cubicBezTo>
                  <a:cubicBezTo>
                    <a:pt x="3000" y="215"/>
                    <a:pt x="3008" y="193"/>
                    <a:pt x="2993" y="170"/>
                  </a:cubicBezTo>
                  <a:cubicBezTo>
                    <a:pt x="2971" y="133"/>
                    <a:pt x="2911" y="170"/>
                    <a:pt x="2882" y="148"/>
                  </a:cubicBezTo>
                  <a:cubicBezTo>
                    <a:pt x="2852" y="133"/>
                    <a:pt x="2859" y="103"/>
                    <a:pt x="2852" y="74"/>
                  </a:cubicBezTo>
                  <a:cubicBezTo>
                    <a:pt x="2822" y="66"/>
                    <a:pt x="2770" y="96"/>
                    <a:pt x="2763" y="133"/>
                  </a:cubicBezTo>
                  <a:cubicBezTo>
                    <a:pt x="2741" y="133"/>
                    <a:pt x="2733" y="126"/>
                    <a:pt x="2733" y="103"/>
                  </a:cubicBezTo>
                  <a:cubicBezTo>
                    <a:pt x="2703" y="96"/>
                    <a:pt x="2689" y="141"/>
                    <a:pt x="2689" y="163"/>
                  </a:cubicBezTo>
                  <a:cubicBezTo>
                    <a:pt x="2659" y="170"/>
                    <a:pt x="2651" y="133"/>
                    <a:pt x="2644" y="111"/>
                  </a:cubicBezTo>
                  <a:cubicBezTo>
                    <a:pt x="2629" y="81"/>
                    <a:pt x="2600" y="74"/>
                    <a:pt x="2562" y="81"/>
                  </a:cubicBezTo>
                  <a:cubicBezTo>
                    <a:pt x="2525" y="81"/>
                    <a:pt x="2503" y="74"/>
                    <a:pt x="2473" y="59"/>
                  </a:cubicBezTo>
                  <a:cubicBezTo>
                    <a:pt x="2436" y="44"/>
                    <a:pt x="2384" y="59"/>
                    <a:pt x="2347" y="59"/>
                  </a:cubicBezTo>
                  <a:cubicBezTo>
                    <a:pt x="2347" y="74"/>
                    <a:pt x="2340" y="89"/>
                    <a:pt x="2340" y="96"/>
                  </a:cubicBezTo>
                  <a:cubicBezTo>
                    <a:pt x="2317" y="103"/>
                    <a:pt x="2288" y="103"/>
                    <a:pt x="2280" y="81"/>
                  </a:cubicBezTo>
                  <a:cubicBezTo>
                    <a:pt x="2273" y="59"/>
                    <a:pt x="2280" y="29"/>
                    <a:pt x="2265" y="22"/>
                  </a:cubicBezTo>
                  <a:cubicBezTo>
                    <a:pt x="2243" y="0"/>
                    <a:pt x="2154" y="22"/>
                    <a:pt x="2132" y="37"/>
                  </a:cubicBezTo>
                  <a:cubicBezTo>
                    <a:pt x="2124" y="37"/>
                    <a:pt x="2109" y="44"/>
                    <a:pt x="2102" y="44"/>
                  </a:cubicBezTo>
                  <a:cubicBezTo>
                    <a:pt x="2109" y="52"/>
                    <a:pt x="2109" y="52"/>
                    <a:pt x="2117" y="52"/>
                  </a:cubicBezTo>
                  <a:cubicBezTo>
                    <a:pt x="2124" y="96"/>
                    <a:pt x="2095" y="133"/>
                    <a:pt x="2102" y="170"/>
                  </a:cubicBezTo>
                  <a:cubicBezTo>
                    <a:pt x="2139" y="170"/>
                    <a:pt x="2169" y="170"/>
                    <a:pt x="2198" y="170"/>
                  </a:cubicBezTo>
                  <a:cubicBezTo>
                    <a:pt x="2198" y="178"/>
                    <a:pt x="2198" y="178"/>
                    <a:pt x="2198" y="185"/>
                  </a:cubicBezTo>
                  <a:cubicBezTo>
                    <a:pt x="2191" y="185"/>
                    <a:pt x="2191" y="193"/>
                    <a:pt x="2184" y="193"/>
                  </a:cubicBezTo>
                  <a:cubicBezTo>
                    <a:pt x="2161" y="193"/>
                    <a:pt x="2132" y="222"/>
                    <a:pt x="2117" y="237"/>
                  </a:cubicBezTo>
                  <a:cubicBezTo>
                    <a:pt x="2102" y="222"/>
                    <a:pt x="2080" y="230"/>
                    <a:pt x="2057" y="230"/>
                  </a:cubicBezTo>
                  <a:lnTo>
                    <a:pt x="2057" y="237"/>
                  </a:lnTo>
                  <a:cubicBezTo>
                    <a:pt x="2020" y="237"/>
                    <a:pt x="2006" y="267"/>
                    <a:pt x="1998" y="304"/>
                  </a:cubicBezTo>
                  <a:cubicBezTo>
                    <a:pt x="1953" y="304"/>
                    <a:pt x="1886" y="311"/>
                    <a:pt x="1842" y="289"/>
                  </a:cubicBezTo>
                  <a:cubicBezTo>
                    <a:pt x="1783" y="267"/>
                    <a:pt x="1820" y="200"/>
                    <a:pt x="1820" y="148"/>
                  </a:cubicBezTo>
                  <a:cubicBezTo>
                    <a:pt x="1783" y="148"/>
                    <a:pt x="1738" y="141"/>
                    <a:pt x="1701" y="141"/>
                  </a:cubicBezTo>
                  <a:cubicBezTo>
                    <a:pt x="1679" y="148"/>
                    <a:pt x="1656" y="148"/>
                    <a:pt x="1641" y="155"/>
                  </a:cubicBezTo>
                  <a:cubicBezTo>
                    <a:pt x="1619" y="163"/>
                    <a:pt x="1612" y="178"/>
                    <a:pt x="1590" y="185"/>
                  </a:cubicBezTo>
                  <a:cubicBezTo>
                    <a:pt x="1567" y="193"/>
                    <a:pt x="1552" y="193"/>
                    <a:pt x="1530" y="193"/>
                  </a:cubicBezTo>
                  <a:cubicBezTo>
                    <a:pt x="1493" y="193"/>
                    <a:pt x="1501" y="193"/>
                    <a:pt x="1478" y="215"/>
                  </a:cubicBezTo>
                  <a:cubicBezTo>
                    <a:pt x="1449" y="237"/>
                    <a:pt x="1426" y="252"/>
                    <a:pt x="1396" y="267"/>
                  </a:cubicBezTo>
                  <a:cubicBezTo>
                    <a:pt x="1396" y="304"/>
                    <a:pt x="1300" y="282"/>
                    <a:pt x="1270" y="282"/>
                  </a:cubicBezTo>
                  <a:cubicBezTo>
                    <a:pt x="1211" y="282"/>
                    <a:pt x="1189" y="267"/>
                    <a:pt x="1151" y="222"/>
                  </a:cubicBezTo>
                  <a:cubicBezTo>
                    <a:pt x="1144" y="207"/>
                    <a:pt x="1122" y="170"/>
                    <a:pt x="1107" y="163"/>
                  </a:cubicBezTo>
                  <a:cubicBezTo>
                    <a:pt x="1092" y="155"/>
                    <a:pt x="1055" y="163"/>
                    <a:pt x="1040" y="163"/>
                  </a:cubicBezTo>
                  <a:cubicBezTo>
                    <a:pt x="1018" y="163"/>
                    <a:pt x="996" y="155"/>
                    <a:pt x="981" y="148"/>
                  </a:cubicBezTo>
                  <a:cubicBezTo>
                    <a:pt x="958" y="148"/>
                    <a:pt x="944" y="141"/>
                    <a:pt x="936" y="170"/>
                  </a:cubicBezTo>
                  <a:cubicBezTo>
                    <a:pt x="914" y="178"/>
                    <a:pt x="906" y="163"/>
                    <a:pt x="891" y="155"/>
                  </a:cubicBezTo>
                  <a:cubicBezTo>
                    <a:pt x="869" y="148"/>
                    <a:pt x="877" y="148"/>
                    <a:pt x="854" y="155"/>
                  </a:cubicBezTo>
                  <a:cubicBezTo>
                    <a:pt x="825" y="163"/>
                    <a:pt x="795" y="178"/>
                    <a:pt x="758" y="155"/>
                  </a:cubicBezTo>
                  <a:cubicBezTo>
                    <a:pt x="750" y="155"/>
                    <a:pt x="736" y="133"/>
                    <a:pt x="721" y="126"/>
                  </a:cubicBezTo>
                  <a:cubicBezTo>
                    <a:pt x="706" y="126"/>
                    <a:pt x="699" y="148"/>
                    <a:pt x="691" y="148"/>
                  </a:cubicBezTo>
                  <a:cubicBezTo>
                    <a:pt x="639" y="170"/>
                    <a:pt x="639" y="133"/>
                    <a:pt x="632" y="96"/>
                  </a:cubicBezTo>
                  <a:cubicBezTo>
                    <a:pt x="602" y="96"/>
                    <a:pt x="580" y="148"/>
                    <a:pt x="572" y="170"/>
                  </a:cubicBezTo>
                  <a:cubicBezTo>
                    <a:pt x="542" y="170"/>
                    <a:pt x="550" y="103"/>
                    <a:pt x="542" y="81"/>
                  </a:cubicBezTo>
                  <a:cubicBezTo>
                    <a:pt x="513" y="29"/>
                    <a:pt x="513" y="111"/>
                    <a:pt x="513" y="133"/>
                  </a:cubicBezTo>
                  <a:cubicBezTo>
                    <a:pt x="505" y="178"/>
                    <a:pt x="498" y="200"/>
                    <a:pt x="491" y="237"/>
                  </a:cubicBezTo>
                  <a:cubicBezTo>
                    <a:pt x="476" y="267"/>
                    <a:pt x="483" y="311"/>
                    <a:pt x="461" y="341"/>
                  </a:cubicBezTo>
                  <a:cubicBezTo>
                    <a:pt x="394" y="341"/>
                    <a:pt x="320" y="334"/>
                    <a:pt x="245" y="334"/>
                  </a:cubicBezTo>
                  <a:cubicBezTo>
                    <a:pt x="231" y="334"/>
                    <a:pt x="208" y="334"/>
                    <a:pt x="194" y="334"/>
                  </a:cubicBezTo>
                  <a:cubicBezTo>
                    <a:pt x="186" y="326"/>
                    <a:pt x="171" y="311"/>
                    <a:pt x="164" y="311"/>
                  </a:cubicBezTo>
                  <a:cubicBezTo>
                    <a:pt x="134" y="319"/>
                    <a:pt x="149" y="334"/>
                    <a:pt x="127" y="341"/>
                  </a:cubicBezTo>
                  <a:cubicBezTo>
                    <a:pt x="119" y="349"/>
                    <a:pt x="97" y="349"/>
                    <a:pt x="82" y="349"/>
                  </a:cubicBezTo>
                  <a:cubicBezTo>
                    <a:pt x="75" y="363"/>
                    <a:pt x="60" y="363"/>
                    <a:pt x="52" y="378"/>
                  </a:cubicBezTo>
                  <a:cubicBezTo>
                    <a:pt x="45" y="400"/>
                    <a:pt x="60" y="423"/>
                    <a:pt x="37" y="438"/>
                  </a:cubicBezTo>
                  <a:cubicBezTo>
                    <a:pt x="30" y="460"/>
                    <a:pt x="23" y="482"/>
                    <a:pt x="15" y="512"/>
                  </a:cubicBezTo>
                  <a:cubicBezTo>
                    <a:pt x="0" y="586"/>
                    <a:pt x="0" y="586"/>
                    <a:pt x="0" y="586"/>
                  </a:cubicBezTo>
                  <a:cubicBezTo>
                    <a:pt x="23" y="601"/>
                    <a:pt x="75" y="601"/>
                    <a:pt x="104" y="608"/>
                  </a:cubicBezTo>
                  <a:cubicBezTo>
                    <a:pt x="164" y="608"/>
                    <a:pt x="149" y="556"/>
                    <a:pt x="171" y="519"/>
                  </a:cubicBezTo>
                  <a:cubicBezTo>
                    <a:pt x="201" y="482"/>
                    <a:pt x="253" y="512"/>
                    <a:pt x="297" y="497"/>
                  </a:cubicBezTo>
                  <a:cubicBezTo>
                    <a:pt x="305" y="497"/>
                    <a:pt x="334" y="475"/>
                    <a:pt x="349" y="467"/>
                  </a:cubicBezTo>
                  <a:cubicBezTo>
                    <a:pt x="364" y="460"/>
                    <a:pt x="372" y="430"/>
                    <a:pt x="401" y="438"/>
                  </a:cubicBezTo>
                  <a:cubicBezTo>
                    <a:pt x="387" y="452"/>
                    <a:pt x="387" y="490"/>
                    <a:pt x="379" y="497"/>
                  </a:cubicBezTo>
                  <a:cubicBezTo>
                    <a:pt x="364" y="512"/>
                    <a:pt x="342" y="505"/>
                    <a:pt x="320" y="512"/>
                  </a:cubicBezTo>
                  <a:cubicBezTo>
                    <a:pt x="312" y="519"/>
                    <a:pt x="297" y="542"/>
                    <a:pt x="283" y="549"/>
                  </a:cubicBezTo>
                  <a:cubicBezTo>
                    <a:pt x="260" y="564"/>
                    <a:pt x="260" y="564"/>
                    <a:pt x="231" y="564"/>
                  </a:cubicBezTo>
                  <a:cubicBezTo>
                    <a:pt x="208" y="564"/>
                    <a:pt x="201" y="564"/>
                    <a:pt x="201" y="571"/>
                  </a:cubicBezTo>
                  <a:cubicBezTo>
                    <a:pt x="194" y="571"/>
                    <a:pt x="194" y="579"/>
                    <a:pt x="194" y="586"/>
                  </a:cubicBezTo>
                  <a:cubicBezTo>
                    <a:pt x="179" y="608"/>
                    <a:pt x="186" y="668"/>
                    <a:pt x="186" y="690"/>
                  </a:cubicBezTo>
                  <a:cubicBezTo>
                    <a:pt x="208" y="683"/>
                    <a:pt x="231" y="690"/>
                    <a:pt x="238" y="720"/>
                  </a:cubicBezTo>
                  <a:cubicBezTo>
                    <a:pt x="245" y="750"/>
                    <a:pt x="223" y="727"/>
                    <a:pt x="208" y="757"/>
                  </a:cubicBezTo>
                  <a:cubicBezTo>
                    <a:pt x="231" y="757"/>
                    <a:pt x="260" y="765"/>
                    <a:pt x="283" y="779"/>
                  </a:cubicBezTo>
                  <a:cubicBezTo>
                    <a:pt x="320" y="794"/>
                    <a:pt x="260" y="816"/>
                    <a:pt x="268" y="854"/>
                  </a:cubicBezTo>
                  <a:cubicBezTo>
                    <a:pt x="290" y="854"/>
                    <a:pt x="290" y="816"/>
                    <a:pt x="320" y="816"/>
                  </a:cubicBezTo>
                  <a:cubicBezTo>
                    <a:pt x="320" y="839"/>
                    <a:pt x="320" y="846"/>
                    <a:pt x="305" y="861"/>
                  </a:cubicBezTo>
                  <a:cubicBezTo>
                    <a:pt x="297" y="876"/>
                    <a:pt x="275" y="868"/>
                    <a:pt x="290" y="891"/>
                  </a:cubicBezTo>
                  <a:cubicBezTo>
                    <a:pt x="312" y="883"/>
                    <a:pt x="334" y="839"/>
                    <a:pt x="364" y="854"/>
                  </a:cubicBezTo>
                  <a:lnTo>
                    <a:pt x="364" y="861"/>
                  </a:lnTo>
                  <a:cubicBezTo>
                    <a:pt x="327" y="868"/>
                    <a:pt x="342" y="920"/>
                    <a:pt x="305" y="920"/>
                  </a:cubicBezTo>
                  <a:cubicBezTo>
                    <a:pt x="327" y="943"/>
                    <a:pt x="342" y="957"/>
                    <a:pt x="349" y="987"/>
                  </a:cubicBezTo>
                  <a:cubicBezTo>
                    <a:pt x="394" y="987"/>
                    <a:pt x="439" y="1054"/>
                    <a:pt x="476" y="1076"/>
                  </a:cubicBezTo>
                  <a:cubicBezTo>
                    <a:pt x="520" y="1099"/>
                    <a:pt x="557" y="1121"/>
                    <a:pt x="602" y="1158"/>
                  </a:cubicBezTo>
                  <a:cubicBezTo>
                    <a:pt x="617" y="1173"/>
                    <a:pt x="639" y="1188"/>
                    <a:pt x="654" y="1202"/>
                  </a:cubicBezTo>
                  <a:cubicBezTo>
                    <a:pt x="676" y="1225"/>
                    <a:pt x="691" y="1247"/>
                    <a:pt x="721" y="1262"/>
                  </a:cubicBezTo>
                  <a:cubicBezTo>
                    <a:pt x="758" y="1269"/>
                    <a:pt x="825" y="1247"/>
                    <a:pt x="825" y="1314"/>
                  </a:cubicBezTo>
                  <a:cubicBezTo>
                    <a:pt x="839" y="1314"/>
                    <a:pt x="862" y="1314"/>
                    <a:pt x="869" y="1307"/>
                  </a:cubicBezTo>
                  <a:cubicBezTo>
                    <a:pt x="869" y="1277"/>
                    <a:pt x="951" y="1307"/>
                    <a:pt x="981" y="1307"/>
                  </a:cubicBezTo>
                  <a:cubicBezTo>
                    <a:pt x="1003" y="1307"/>
                    <a:pt x="1033" y="1321"/>
                    <a:pt x="1062" y="1321"/>
                  </a:cubicBezTo>
                  <a:cubicBezTo>
                    <a:pt x="1085" y="1314"/>
                    <a:pt x="1092" y="1307"/>
                    <a:pt x="1122" y="1307"/>
                  </a:cubicBezTo>
                  <a:cubicBezTo>
                    <a:pt x="1122" y="1299"/>
                    <a:pt x="1122" y="1299"/>
                    <a:pt x="1122" y="1292"/>
                  </a:cubicBezTo>
                  <a:cubicBezTo>
                    <a:pt x="1166" y="1262"/>
                    <a:pt x="1218" y="1292"/>
                    <a:pt x="1270" y="1277"/>
                  </a:cubicBezTo>
                  <a:cubicBezTo>
                    <a:pt x="1293" y="1262"/>
                    <a:pt x="1300" y="1232"/>
                    <a:pt x="1330" y="1225"/>
                  </a:cubicBezTo>
                  <a:cubicBezTo>
                    <a:pt x="1344" y="1225"/>
                    <a:pt x="1374" y="1240"/>
                    <a:pt x="1396" y="1232"/>
                  </a:cubicBezTo>
                  <a:cubicBezTo>
                    <a:pt x="1404" y="1225"/>
                    <a:pt x="1426" y="1188"/>
                    <a:pt x="1411" y="1188"/>
                  </a:cubicBezTo>
                  <a:cubicBezTo>
                    <a:pt x="1396" y="1188"/>
                    <a:pt x="1389" y="1188"/>
                    <a:pt x="1374" y="1188"/>
                  </a:cubicBezTo>
                  <a:cubicBezTo>
                    <a:pt x="1374" y="1165"/>
                    <a:pt x="1396" y="1150"/>
                    <a:pt x="1419" y="1158"/>
                  </a:cubicBezTo>
                  <a:cubicBezTo>
                    <a:pt x="1449" y="1173"/>
                    <a:pt x="1426" y="1202"/>
                    <a:pt x="1471" y="1180"/>
                  </a:cubicBezTo>
                  <a:cubicBezTo>
                    <a:pt x="1471" y="1128"/>
                    <a:pt x="1530" y="1106"/>
                    <a:pt x="1567" y="1113"/>
                  </a:cubicBezTo>
                  <a:cubicBezTo>
                    <a:pt x="1567" y="1158"/>
                    <a:pt x="1612" y="1165"/>
                    <a:pt x="1649" y="1143"/>
                  </a:cubicBezTo>
                  <a:cubicBezTo>
                    <a:pt x="1634" y="1158"/>
                    <a:pt x="1627" y="1173"/>
                    <a:pt x="1612" y="1188"/>
                  </a:cubicBezTo>
                  <a:cubicBezTo>
                    <a:pt x="1597" y="1202"/>
                    <a:pt x="1582" y="1202"/>
                    <a:pt x="1575" y="1232"/>
                  </a:cubicBezTo>
                  <a:cubicBezTo>
                    <a:pt x="1552" y="1269"/>
                    <a:pt x="1538" y="1307"/>
                    <a:pt x="1530" y="1359"/>
                  </a:cubicBezTo>
                  <a:cubicBezTo>
                    <a:pt x="1501" y="1366"/>
                    <a:pt x="1471" y="1410"/>
                    <a:pt x="1441" y="1440"/>
                  </a:cubicBezTo>
                  <a:cubicBezTo>
                    <a:pt x="1426" y="1448"/>
                    <a:pt x="1404" y="1462"/>
                    <a:pt x="1389" y="1477"/>
                  </a:cubicBezTo>
                  <a:cubicBezTo>
                    <a:pt x="1382" y="1492"/>
                    <a:pt x="1389" y="1514"/>
                    <a:pt x="1382" y="1529"/>
                  </a:cubicBezTo>
                  <a:cubicBezTo>
                    <a:pt x="1352" y="1529"/>
                    <a:pt x="1330" y="1522"/>
                    <a:pt x="1300" y="1522"/>
                  </a:cubicBezTo>
                  <a:cubicBezTo>
                    <a:pt x="1285" y="1529"/>
                    <a:pt x="1300" y="1544"/>
                    <a:pt x="1278" y="1537"/>
                  </a:cubicBezTo>
                  <a:cubicBezTo>
                    <a:pt x="1263" y="1529"/>
                    <a:pt x="1270" y="1514"/>
                    <a:pt x="1248" y="1507"/>
                  </a:cubicBezTo>
                  <a:cubicBezTo>
                    <a:pt x="1241" y="1499"/>
                    <a:pt x="1218" y="1507"/>
                    <a:pt x="1211" y="1507"/>
                  </a:cubicBezTo>
                  <a:cubicBezTo>
                    <a:pt x="1196" y="1514"/>
                    <a:pt x="1181" y="1522"/>
                    <a:pt x="1159" y="1537"/>
                  </a:cubicBezTo>
                  <a:cubicBezTo>
                    <a:pt x="1174" y="1537"/>
                    <a:pt x="1189" y="1537"/>
                    <a:pt x="1204" y="1537"/>
                  </a:cubicBezTo>
                  <a:cubicBezTo>
                    <a:pt x="1196" y="1566"/>
                    <a:pt x="1144" y="1589"/>
                    <a:pt x="1144" y="1618"/>
                  </a:cubicBezTo>
                  <a:cubicBezTo>
                    <a:pt x="1136" y="1618"/>
                    <a:pt x="1122" y="1626"/>
                    <a:pt x="1114" y="1626"/>
                  </a:cubicBezTo>
                  <a:cubicBezTo>
                    <a:pt x="1114" y="1626"/>
                    <a:pt x="1114" y="1626"/>
                    <a:pt x="1114" y="1633"/>
                  </a:cubicBezTo>
                  <a:cubicBezTo>
                    <a:pt x="1107" y="1633"/>
                    <a:pt x="1099" y="1633"/>
                    <a:pt x="1092" y="1626"/>
                  </a:cubicBezTo>
                  <a:cubicBezTo>
                    <a:pt x="1099" y="1574"/>
                    <a:pt x="1033" y="1604"/>
                    <a:pt x="1010" y="1618"/>
                  </a:cubicBezTo>
                  <a:cubicBezTo>
                    <a:pt x="1010" y="1626"/>
                    <a:pt x="1010" y="1633"/>
                    <a:pt x="1010" y="1641"/>
                  </a:cubicBezTo>
                  <a:cubicBezTo>
                    <a:pt x="1003" y="1641"/>
                    <a:pt x="996" y="1641"/>
                    <a:pt x="988" y="1641"/>
                  </a:cubicBezTo>
                  <a:cubicBezTo>
                    <a:pt x="973" y="1648"/>
                    <a:pt x="951" y="1633"/>
                    <a:pt x="958" y="1663"/>
                  </a:cubicBezTo>
                  <a:cubicBezTo>
                    <a:pt x="958" y="1670"/>
                    <a:pt x="951" y="1670"/>
                    <a:pt x="944" y="1670"/>
                  </a:cubicBezTo>
                  <a:cubicBezTo>
                    <a:pt x="944" y="1663"/>
                    <a:pt x="936" y="1648"/>
                    <a:pt x="936" y="1641"/>
                  </a:cubicBezTo>
                  <a:cubicBezTo>
                    <a:pt x="899" y="1633"/>
                    <a:pt x="862" y="1648"/>
                    <a:pt x="825" y="1648"/>
                  </a:cubicBezTo>
                  <a:lnTo>
                    <a:pt x="832" y="1648"/>
                  </a:lnTo>
                  <a:cubicBezTo>
                    <a:pt x="839" y="1655"/>
                    <a:pt x="839" y="1670"/>
                    <a:pt x="832" y="1678"/>
                  </a:cubicBezTo>
                  <a:cubicBezTo>
                    <a:pt x="802" y="1693"/>
                    <a:pt x="802" y="1655"/>
                    <a:pt x="780" y="1648"/>
                  </a:cubicBezTo>
                  <a:cubicBezTo>
                    <a:pt x="765" y="1648"/>
                    <a:pt x="743" y="1663"/>
                    <a:pt x="728" y="1663"/>
                  </a:cubicBezTo>
                  <a:cubicBezTo>
                    <a:pt x="706" y="1670"/>
                    <a:pt x="684" y="1670"/>
                    <a:pt x="661" y="1678"/>
                  </a:cubicBezTo>
                  <a:cubicBezTo>
                    <a:pt x="646" y="1685"/>
                    <a:pt x="639" y="1700"/>
                    <a:pt x="624" y="1707"/>
                  </a:cubicBezTo>
                  <a:cubicBezTo>
                    <a:pt x="624" y="1685"/>
                    <a:pt x="654" y="1693"/>
                    <a:pt x="654" y="1663"/>
                  </a:cubicBezTo>
                  <a:cubicBezTo>
                    <a:pt x="580" y="1670"/>
                    <a:pt x="646" y="1604"/>
                    <a:pt x="661" y="1566"/>
                  </a:cubicBezTo>
                  <a:cubicBezTo>
                    <a:pt x="639" y="1581"/>
                    <a:pt x="624" y="1566"/>
                    <a:pt x="602" y="1566"/>
                  </a:cubicBezTo>
                  <a:cubicBezTo>
                    <a:pt x="587" y="1574"/>
                    <a:pt x="572" y="1589"/>
                    <a:pt x="557" y="1589"/>
                  </a:cubicBezTo>
                  <a:cubicBezTo>
                    <a:pt x="528" y="1581"/>
                    <a:pt x="513" y="1559"/>
                    <a:pt x="542" y="1537"/>
                  </a:cubicBezTo>
                  <a:cubicBezTo>
                    <a:pt x="557" y="1529"/>
                    <a:pt x="580" y="1544"/>
                    <a:pt x="580" y="1514"/>
                  </a:cubicBezTo>
                  <a:cubicBezTo>
                    <a:pt x="557" y="1514"/>
                    <a:pt x="535" y="1507"/>
                    <a:pt x="520" y="1522"/>
                  </a:cubicBezTo>
                  <a:cubicBezTo>
                    <a:pt x="505" y="1529"/>
                    <a:pt x="520" y="1544"/>
                    <a:pt x="513" y="1552"/>
                  </a:cubicBezTo>
                  <a:cubicBezTo>
                    <a:pt x="505" y="1566"/>
                    <a:pt x="498" y="1566"/>
                    <a:pt x="491" y="1581"/>
                  </a:cubicBezTo>
                  <a:cubicBezTo>
                    <a:pt x="424" y="1604"/>
                    <a:pt x="513" y="1700"/>
                    <a:pt x="528" y="1737"/>
                  </a:cubicBezTo>
                  <a:cubicBezTo>
                    <a:pt x="550" y="1767"/>
                    <a:pt x="557" y="1797"/>
                    <a:pt x="580" y="1826"/>
                  </a:cubicBezTo>
                  <a:cubicBezTo>
                    <a:pt x="624" y="1900"/>
                    <a:pt x="684" y="1959"/>
                    <a:pt x="728" y="2026"/>
                  </a:cubicBezTo>
                  <a:cubicBezTo>
                    <a:pt x="758" y="2063"/>
                    <a:pt x="765" y="2085"/>
                    <a:pt x="802" y="2108"/>
                  </a:cubicBezTo>
                  <a:cubicBezTo>
                    <a:pt x="839" y="2137"/>
                    <a:pt x="854" y="2167"/>
                    <a:pt x="891" y="2197"/>
                  </a:cubicBezTo>
                  <a:cubicBezTo>
                    <a:pt x="921" y="2226"/>
                    <a:pt x="944" y="2248"/>
                    <a:pt x="966" y="2286"/>
                  </a:cubicBezTo>
                  <a:cubicBezTo>
                    <a:pt x="981" y="2315"/>
                    <a:pt x="996" y="2345"/>
                    <a:pt x="1033" y="2338"/>
                  </a:cubicBezTo>
                  <a:cubicBezTo>
                    <a:pt x="1025" y="2345"/>
                    <a:pt x="1025" y="2345"/>
                    <a:pt x="1018" y="2353"/>
                  </a:cubicBezTo>
                  <a:cubicBezTo>
                    <a:pt x="1025" y="2427"/>
                    <a:pt x="1114" y="2501"/>
                    <a:pt x="1166" y="2546"/>
                  </a:cubicBezTo>
                  <a:cubicBezTo>
                    <a:pt x="1196" y="2575"/>
                    <a:pt x="1218" y="2605"/>
                    <a:pt x="1248" y="2627"/>
                  </a:cubicBezTo>
                  <a:cubicBezTo>
                    <a:pt x="1278" y="2650"/>
                    <a:pt x="1293" y="2650"/>
                    <a:pt x="1307" y="2672"/>
                  </a:cubicBezTo>
                  <a:cubicBezTo>
                    <a:pt x="1322" y="2694"/>
                    <a:pt x="1337" y="2709"/>
                    <a:pt x="1352" y="2724"/>
                  </a:cubicBezTo>
                  <a:cubicBezTo>
                    <a:pt x="1382" y="2754"/>
                    <a:pt x="1419" y="2761"/>
                    <a:pt x="1449" y="2791"/>
                  </a:cubicBezTo>
                  <a:cubicBezTo>
                    <a:pt x="1471" y="2805"/>
                    <a:pt x="1478" y="2828"/>
                    <a:pt x="1493" y="2835"/>
                  </a:cubicBezTo>
                  <a:cubicBezTo>
                    <a:pt x="1515" y="2850"/>
                    <a:pt x="1523" y="2850"/>
                    <a:pt x="1545" y="2850"/>
                  </a:cubicBezTo>
                  <a:cubicBezTo>
                    <a:pt x="1590" y="2858"/>
                    <a:pt x="1604" y="2910"/>
                    <a:pt x="1649" y="2902"/>
                  </a:cubicBezTo>
                  <a:cubicBezTo>
                    <a:pt x="1664" y="2902"/>
                    <a:pt x="1671" y="2887"/>
                    <a:pt x="1694" y="2887"/>
                  </a:cubicBezTo>
                  <a:cubicBezTo>
                    <a:pt x="1716" y="2887"/>
                    <a:pt x="1723" y="2902"/>
                    <a:pt x="1746" y="2910"/>
                  </a:cubicBezTo>
                  <a:cubicBezTo>
                    <a:pt x="1768" y="2902"/>
                    <a:pt x="1805" y="2917"/>
                    <a:pt x="1827" y="2939"/>
                  </a:cubicBezTo>
                  <a:cubicBezTo>
                    <a:pt x="1849" y="2917"/>
                    <a:pt x="1886" y="2910"/>
                    <a:pt x="1894" y="2895"/>
                  </a:cubicBezTo>
                  <a:cubicBezTo>
                    <a:pt x="1931" y="2895"/>
                    <a:pt x="1968" y="2902"/>
                    <a:pt x="1998" y="2880"/>
                  </a:cubicBezTo>
                  <a:cubicBezTo>
                    <a:pt x="2028" y="2872"/>
                    <a:pt x="2028" y="2858"/>
                    <a:pt x="2057" y="2850"/>
                  </a:cubicBezTo>
                  <a:cubicBezTo>
                    <a:pt x="2080" y="2850"/>
                    <a:pt x="2095" y="2858"/>
                    <a:pt x="2117" y="2858"/>
                  </a:cubicBezTo>
                  <a:cubicBezTo>
                    <a:pt x="2132" y="2828"/>
                    <a:pt x="2146" y="2813"/>
                    <a:pt x="2184" y="2805"/>
                  </a:cubicBezTo>
                  <a:cubicBezTo>
                    <a:pt x="2206" y="2805"/>
                    <a:pt x="2258" y="2813"/>
                    <a:pt x="2258" y="2776"/>
                  </a:cubicBezTo>
                  <a:cubicBezTo>
                    <a:pt x="2236" y="2783"/>
                    <a:pt x="2206" y="2776"/>
                    <a:pt x="2198" y="2805"/>
                  </a:cubicBezTo>
                  <a:cubicBezTo>
                    <a:pt x="2176" y="2768"/>
                    <a:pt x="2258" y="2754"/>
                    <a:pt x="2280" y="2754"/>
                  </a:cubicBezTo>
                  <a:cubicBezTo>
                    <a:pt x="2317" y="2761"/>
                    <a:pt x="2354" y="2768"/>
                    <a:pt x="2392" y="2746"/>
                  </a:cubicBezTo>
                  <a:cubicBezTo>
                    <a:pt x="2406" y="2716"/>
                    <a:pt x="2436" y="2724"/>
                    <a:pt x="2466" y="2716"/>
                  </a:cubicBezTo>
                  <a:cubicBezTo>
                    <a:pt x="2496" y="2716"/>
                    <a:pt x="2518" y="2702"/>
                    <a:pt x="2540" y="2687"/>
                  </a:cubicBezTo>
                  <a:cubicBezTo>
                    <a:pt x="2570" y="2672"/>
                    <a:pt x="2585" y="2642"/>
                    <a:pt x="2614" y="2642"/>
                  </a:cubicBezTo>
                  <a:cubicBezTo>
                    <a:pt x="2622" y="2627"/>
                    <a:pt x="2622" y="2613"/>
                    <a:pt x="2622" y="2605"/>
                  </a:cubicBezTo>
                  <a:lnTo>
                    <a:pt x="2629" y="2598"/>
                  </a:lnTo>
                  <a:cubicBezTo>
                    <a:pt x="2659" y="2546"/>
                    <a:pt x="2689" y="2516"/>
                    <a:pt x="2733" y="2471"/>
                  </a:cubicBezTo>
                  <a:cubicBezTo>
                    <a:pt x="2778" y="2434"/>
                    <a:pt x="2763" y="2382"/>
                    <a:pt x="2770" y="2323"/>
                  </a:cubicBezTo>
                  <a:cubicBezTo>
                    <a:pt x="2800" y="2323"/>
                    <a:pt x="2785" y="2263"/>
                    <a:pt x="2785" y="2241"/>
                  </a:cubicBezTo>
                  <a:cubicBezTo>
                    <a:pt x="2785" y="2226"/>
                    <a:pt x="2793" y="2204"/>
                    <a:pt x="2785" y="2189"/>
                  </a:cubicBezTo>
                  <a:cubicBezTo>
                    <a:pt x="2785" y="2174"/>
                    <a:pt x="2770" y="2167"/>
                    <a:pt x="2770" y="2152"/>
                  </a:cubicBezTo>
                  <a:cubicBezTo>
                    <a:pt x="2763" y="2122"/>
                    <a:pt x="2770" y="2093"/>
                    <a:pt x="2785" y="2070"/>
                  </a:cubicBezTo>
                  <a:cubicBezTo>
                    <a:pt x="2800" y="2048"/>
                    <a:pt x="2822" y="2033"/>
                    <a:pt x="2830" y="2011"/>
                  </a:cubicBezTo>
                  <a:cubicBezTo>
                    <a:pt x="2837" y="2003"/>
                    <a:pt x="2837" y="2003"/>
                    <a:pt x="2845" y="1996"/>
                  </a:cubicBezTo>
                  <a:cubicBezTo>
                    <a:pt x="2822" y="1996"/>
                    <a:pt x="2800" y="1989"/>
                    <a:pt x="2785" y="1981"/>
                  </a:cubicBezTo>
                  <a:cubicBezTo>
                    <a:pt x="2815" y="1966"/>
                    <a:pt x="2815" y="1944"/>
                    <a:pt x="2822" y="1914"/>
                  </a:cubicBezTo>
                  <a:cubicBezTo>
                    <a:pt x="2859" y="1907"/>
                    <a:pt x="2867" y="1944"/>
                    <a:pt x="2897" y="1944"/>
                  </a:cubicBezTo>
                  <a:cubicBezTo>
                    <a:pt x="2926" y="1944"/>
                    <a:pt x="2919" y="1914"/>
                    <a:pt x="2956" y="1922"/>
                  </a:cubicBezTo>
                  <a:cubicBezTo>
                    <a:pt x="2956" y="1914"/>
                    <a:pt x="2956" y="1907"/>
                    <a:pt x="2956" y="1907"/>
                  </a:cubicBezTo>
                  <a:cubicBezTo>
                    <a:pt x="2934" y="1900"/>
                    <a:pt x="2911" y="1907"/>
                    <a:pt x="2889" y="1900"/>
                  </a:cubicBezTo>
                  <a:cubicBezTo>
                    <a:pt x="2897" y="1885"/>
                    <a:pt x="2911" y="1885"/>
                    <a:pt x="2934" y="1885"/>
                  </a:cubicBezTo>
                  <a:cubicBezTo>
                    <a:pt x="2948" y="1804"/>
                    <a:pt x="3053" y="1892"/>
                    <a:pt x="3082" y="1907"/>
                  </a:cubicBezTo>
                  <a:cubicBezTo>
                    <a:pt x="3119" y="1937"/>
                    <a:pt x="3208" y="1929"/>
                    <a:pt x="3253" y="1907"/>
                  </a:cubicBezTo>
                  <a:cubicBezTo>
                    <a:pt x="3260" y="1907"/>
                    <a:pt x="3260" y="1907"/>
                    <a:pt x="3260" y="1907"/>
                  </a:cubicBezTo>
                  <a:cubicBezTo>
                    <a:pt x="3260" y="1907"/>
                    <a:pt x="3260" y="1907"/>
                    <a:pt x="3253" y="1907"/>
                  </a:cubicBezTo>
                  <a:cubicBezTo>
                    <a:pt x="3238" y="1914"/>
                    <a:pt x="3208" y="1959"/>
                    <a:pt x="3186" y="1966"/>
                  </a:cubicBezTo>
                  <a:cubicBezTo>
                    <a:pt x="3164" y="1981"/>
                    <a:pt x="3164" y="1966"/>
                    <a:pt x="3134" y="1959"/>
                  </a:cubicBezTo>
                  <a:cubicBezTo>
                    <a:pt x="3119" y="1959"/>
                    <a:pt x="3097" y="1959"/>
                    <a:pt x="3082" y="1944"/>
                  </a:cubicBezTo>
                  <a:cubicBezTo>
                    <a:pt x="3045" y="1922"/>
                    <a:pt x="3038" y="1870"/>
                    <a:pt x="3000" y="1922"/>
                  </a:cubicBezTo>
                  <a:cubicBezTo>
                    <a:pt x="2978" y="1944"/>
                    <a:pt x="2986" y="1996"/>
                    <a:pt x="2963" y="2011"/>
                  </a:cubicBezTo>
                  <a:cubicBezTo>
                    <a:pt x="2978" y="2018"/>
                    <a:pt x="2993" y="2026"/>
                    <a:pt x="2993" y="2048"/>
                  </a:cubicBezTo>
                  <a:cubicBezTo>
                    <a:pt x="2963" y="2048"/>
                    <a:pt x="2963" y="2122"/>
                    <a:pt x="2963" y="2145"/>
                  </a:cubicBezTo>
                  <a:cubicBezTo>
                    <a:pt x="2978" y="2152"/>
                    <a:pt x="2993" y="2152"/>
                    <a:pt x="3008" y="2152"/>
                  </a:cubicBezTo>
                  <a:cubicBezTo>
                    <a:pt x="3023" y="2122"/>
                    <a:pt x="3134" y="2115"/>
                    <a:pt x="3156" y="2130"/>
                  </a:cubicBezTo>
                  <a:cubicBezTo>
                    <a:pt x="3119" y="2145"/>
                    <a:pt x="3097" y="2167"/>
                    <a:pt x="3053" y="2167"/>
                  </a:cubicBezTo>
                  <a:cubicBezTo>
                    <a:pt x="3030" y="2167"/>
                    <a:pt x="2986" y="2152"/>
                    <a:pt x="2971" y="2182"/>
                  </a:cubicBezTo>
                  <a:cubicBezTo>
                    <a:pt x="2956" y="2204"/>
                    <a:pt x="2971" y="2234"/>
                    <a:pt x="2971" y="2256"/>
                  </a:cubicBezTo>
                  <a:cubicBezTo>
                    <a:pt x="2971" y="2286"/>
                    <a:pt x="2948" y="2308"/>
                    <a:pt x="2956" y="2330"/>
                  </a:cubicBezTo>
                  <a:cubicBezTo>
                    <a:pt x="2963" y="2338"/>
                    <a:pt x="3090" y="2345"/>
                    <a:pt x="3090" y="2360"/>
                  </a:cubicBezTo>
                  <a:cubicBezTo>
                    <a:pt x="3090" y="2368"/>
                    <a:pt x="3090" y="2368"/>
                    <a:pt x="3090" y="2375"/>
                  </a:cubicBezTo>
                  <a:cubicBezTo>
                    <a:pt x="3045" y="2375"/>
                    <a:pt x="3000" y="2368"/>
                    <a:pt x="2963" y="2375"/>
                  </a:cubicBezTo>
                  <a:cubicBezTo>
                    <a:pt x="2971" y="2382"/>
                    <a:pt x="2971" y="2382"/>
                    <a:pt x="2978" y="2390"/>
                  </a:cubicBezTo>
                  <a:cubicBezTo>
                    <a:pt x="2978" y="2397"/>
                    <a:pt x="2986" y="2405"/>
                    <a:pt x="2986" y="2419"/>
                  </a:cubicBezTo>
                  <a:cubicBezTo>
                    <a:pt x="3015" y="2419"/>
                    <a:pt x="3045" y="2419"/>
                    <a:pt x="3067" y="2397"/>
                  </a:cubicBezTo>
                  <a:cubicBezTo>
                    <a:pt x="3090" y="2382"/>
                    <a:pt x="3105" y="2368"/>
                    <a:pt x="3134" y="2375"/>
                  </a:cubicBezTo>
                  <a:cubicBezTo>
                    <a:pt x="3127" y="2375"/>
                    <a:pt x="3119" y="2382"/>
                    <a:pt x="3119" y="2382"/>
                  </a:cubicBezTo>
                  <a:cubicBezTo>
                    <a:pt x="3112" y="2412"/>
                    <a:pt x="3075" y="2427"/>
                    <a:pt x="3060" y="2449"/>
                  </a:cubicBezTo>
                  <a:cubicBezTo>
                    <a:pt x="3045" y="2464"/>
                    <a:pt x="3045" y="2471"/>
                    <a:pt x="3030" y="2479"/>
                  </a:cubicBezTo>
                  <a:cubicBezTo>
                    <a:pt x="3015" y="2494"/>
                    <a:pt x="2993" y="2486"/>
                    <a:pt x="3000" y="2516"/>
                  </a:cubicBezTo>
                  <a:lnTo>
                    <a:pt x="3008" y="2516"/>
                  </a:lnTo>
                  <a:cubicBezTo>
                    <a:pt x="3008" y="2546"/>
                    <a:pt x="3008" y="2568"/>
                    <a:pt x="2993" y="2590"/>
                  </a:cubicBezTo>
                  <a:cubicBezTo>
                    <a:pt x="2986" y="2605"/>
                    <a:pt x="2978" y="2605"/>
                    <a:pt x="2978" y="2627"/>
                  </a:cubicBezTo>
                  <a:cubicBezTo>
                    <a:pt x="2978" y="2642"/>
                    <a:pt x="2986" y="2650"/>
                    <a:pt x="2993" y="2657"/>
                  </a:cubicBezTo>
                  <a:cubicBezTo>
                    <a:pt x="2986" y="2672"/>
                    <a:pt x="2971" y="2687"/>
                    <a:pt x="2978" y="2709"/>
                  </a:cubicBezTo>
                  <a:cubicBezTo>
                    <a:pt x="3000" y="2709"/>
                    <a:pt x="3045" y="2702"/>
                    <a:pt x="3045" y="2724"/>
                  </a:cubicBezTo>
                  <a:cubicBezTo>
                    <a:pt x="3030" y="2724"/>
                    <a:pt x="3008" y="2739"/>
                    <a:pt x="3000" y="2754"/>
                  </a:cubicBezTo>
                  <a:cubicBezTo>
                    <a:pt x="3030" y="2761"/>
                    <a:pt x="3060" y="2754"/>
                    <a:pt x="3090" y="2754"/>
                  </a:cubicBezTo>
                  <a:cubicBezTo>
                    <a:pt x="3090" y="2761"/>
                    <a:pt x="3090" y="2768"/>
                    <a:pt x="3090" y="2776"/>
                  </a:cubicBezTo>
                  <a:cubicBezTo>
                    <a:pt x="3067" y="2768"/>
                    <a:pt x="3053" y="2776"/>
                    <a:pt x="3038" y="2783"/>
                  </a:cubicBezTo>
                  <a:cubicBezTo>
                    <a:pt x="3060" y="2798"/>
                    <a:pt x="3053" y="2828"/>
                    <a:pt x="3053" y="2850"/>
                  </a:cubicBezTo>
                  <a:cubicBezTo>
                    <a:pt x="3075" y="2850"/>
                    <a:pt x="3105" y="2843"/>
                    <a:pt x="3134" y="2850"/>
                  </a:cubicBezTo>
                  <a:cubicBezTo>
                    <a:pt x="3127" y="2865"/>
                    <a:pt x="3127" y="2880"/>
                    <a:pt x="3127" y="2887"/>
                  </a:cubicBezTo>
                  <a:cubicBezTo>
                    <a:pt x="3097" y="2895"/>
                    <a:pt x="3075" y="2902"/>
                    <a:pt x="3053" y="2910"/>
                  </a:cubicBezTo>
                  <a:cubicBezTo>
                    <a:pt x="3060" y="2924"/>
                    <a:pt x="3067" y="2954"/>
                    <a:pt x="3082" y="2962"/>
                  </a:cubicBezTo>
                  <a:cubicBezTo>
                    <a:pt x="3097" y="2976"/>
                    <a:pt x="3112" y="2976"/>
                    <a:pt x="3134" y="2976"/>
                  </a:cubicBezTo>
                  <a:cubicBezTo>
                    <a:pt x="3142" y="3013"/>
                    <a:pt x="3105" y="2999"/>
                    <a:pt x="3082" y="3013"/>
                  </a:cubicBezTo>
                  <a:cubicBezTo>
                    <a:pt x="3075" y="3073"/>
                    <a:pt x="3075" y="3125"/>
                    <a:pt x="3060" y="3177"/>
                  </a:cubicBezTo>
                  <a:cubicBezTo>
                    <a:pt x="3053" y="3184"/>
                    <a:pt x="3053" y="3199"/>
                    <a:pt x="3045" y="3207"/>
                  </a:cubicBezTo>
                  <a:cubicBezTo>
                    <a:pt x="3038" y="3221"/>
                    <a:pt x="3038" y="3236"/>
                    <a:pt x="3038" y="3244"/>
                  </a:cubicBezTo>
                  <a:cubicBezTo>
                    <a:pt x="3045" y="3251"/>
                    <a:pt x="3053" y="3251"/>
                    <a:pt x="3053" y="3259"/>
                  </a:cubicBezTo>
                </a:path>
              </a:pathLst>
            </a:custGeom>
            <a:grpFill/>
            <a:ln w="9525" cap="flat">
              <a:solidFill>
                <a:schemeClr val="bg2"/>
              </a:solidFill>
              <a:bevel/>
              <a:headEnd/>
              <a:tailEnd/>
            </a:ln>
          </p:spPr>
          <p:txBody>
            <a:bodyPr wrap="none" lIns="60927" tIns="30463" rIns="60927" bIns="30463" anchor="ctr"/>
            <a:lstStyle/>
            <a:p>
              <a:endParaRPr lang="es-MX" sz="900"/>
            </a:p>
          </p:txBody>
        </p:sp>
        <p:sp>
          <p:nvSpPr>
            <p:cNvPr id="66584" name="Freeform 3"/>
            <p:cNvSpPr>
              <a:spLocks noChangeArrowheads="1"/>
            </p:cNvSpPr>
            <p:nvPr/>
          </p:nvSpPr>
          <p:spPr bwMode="auto">
            <a:xfrm>
              <a:off x="9434072" y="7604497"/>
              <a:ext cx="3813" cy="1904"/>
            </a:xfrm>
            <a:custGeom>
              <a:avLst/>
              <a:gdLst>
                <a:gd name="T0" fmla="*/ 0 w 8"/>
                <a:gd name="T1" fmla="*/ 0 h 1"/>
                <a:gd name="T2" fmla="*/ 0 w 8"/>
                <a:gd name="T3" fmla="*/ 0 h 1"/>
                <a:gd name="T4" fmla="*/ 3336 w 8"/>
                <a:gd name="T5" fmla="*/ 0 h 1"/>
                <a:gd name="T6" fmla="*/ 0 w 8"/>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 h="1">
                  <a:moveTo>
                    <a:pt x="0" y="0"/>
                  </a:moveTo>
                  <a:lnTo>
                    <a:pt x="0" y="0"/>
                  </a:lnTo>
                  <a:cubicBezTo>
                    <a:pt x="7" y="0"/>
                    <a:pt x="7" y="0"/>
                    <a:pt x="7" y="0"/>
                  </a:cubicBezTo>
                  <a:cubicBezTo>
                    <a:pt x="7" y="0"/>
                    <a:pt x="7" y="0"/>
                    <a:pt x="0" y="0"/>
                  </a:cubicBezTo>
                </a:path>
              </a:pathLst>
            </a:custGeom>
            <a:grpFill/>
            <a:ln w="9525" cap="flat">
              <a:solidFill>
                <a:schemeClr val="bg2"/>
              </a:solidFill>
              <a:bevel/>
              <a:headEnd/>
              <a:tailEnd/>
            </a:ln>
          </p:spPr>
          <p:txBody>
            <a:bodyPr wrap="none" lIns="60927" tIns="30463" rIns="60927" bIns="30463" anchor="ctr"/>
            <a:lstStyle/>
            <a:p>
              <a:endParaRPr lang="es-MX" sz="900"/>
            </a:p>
          </p:txBody>
        </p:sp>
        <p:sp>
          <p:nvSpPr>
            <p:cNvPr id="66585" name="Freeform 4"/>
            <p:cNvSpPr>
              <a:spLocks noChangeArrowheads="1"/>
            </p:cNvSpPr>
            <p:nvPr/>
          </p:nvSpPr>
          <p:spPr bwMode="auto">
            <a:xfrm>
              <a:off x="9430260" y="9663906"/>
              <a:ext cx="200167" cy="299101"/>
            </a:xfrm>
            <a:custGeom>
              <a:avLst/>
              <a:gdLst>
                <a:gd name="T0" fmla="*/ 135178 w 462"/>
                <a:gd name="T1" fmla="*/ 285683 h 691"/>
                <a:gd name="T2" fmla="*/ 135178 w 462"/>
                <a:gd name="T3" fmla="*/ 285683 h 691"/>
                <a:gd name="T4" fmla="*/ 161173 w 462"/>
                <a:gd name="T5" fmla="*/ 295638 h 691"/>
                <a:gd name="T6" fmla="*/ 170705 w 462"/>
                <a:gd name="T7" fmla="*/ 273130 h 691"/>
                <a:gd name="T8" fmla="*/ 177204 w 462"/>
                <a:gd name="T9" fmla="*/ 231143 h 691"/>
                <a:gd name="T10" fmla="*/ 180237 w 462"/>
                <a:gd name="T11" fmla="*/ 231143 h 691"/>
                <a:gd name="T12" fmla="*/ 164206 w 462"/>
                <a:gd name="T13" fmla="*/ 205605 h 691"/>
                <a:gd name="T14" fmla="*/ 186736 w 462"/>
                <a:gd name="T15" fmla="*/ 199112 h 691"/>
                <a:gd name="T16" fmla="*/ 196701 w 462"/>
                <a:gd name="T17" fmla="*/ 192619 h 691"/>
                <a:gd name="T18" fmla="*/ 174171 w 462"/>
                <a:gd name="T19" fmla="*/ 160588 h 691"/>
                <a:gd name="T20" fmla="*/ 180237 w 462"/>
                <a:gd name="T21" fmla="*/ 118602 h 691"/>
                <a:gd name="T22" fmla="*/ 174171 w 462"/>
                <a:gd name="T23" fmla="*/ 86570 h 691"/>
                <a:gd name="T24" fmla="*/ 148176 w 462"/>
                <a:gd name="T25" fmla="*/ 73585 h 691"/>
                <a:gd name="T26" fmla="*/ 141677 w 462"/>
                <a:gd name="T27" fmla="*/ 73585 h 691"/>
                <a:gd name="T28" fmla="*/ 80587 w 462"/>
                <a:gd name="T29" fmla="*/ 61032 h 691"/>
                <a:gd name="T30" fmla="*/ 55024 w 462"/>
                <a:gd name="T31" fmla="*/ 0 h 691"/>
                <a:gd name="T32" fmla="*/ 25996 w 462"/>
                <a:gd name="T33" fmla="*/ 12553 h 691"/>
                <a:gd name="T34" fmla="*/ 0 w 462"/>
                <a:gd name="T35" fmla="*/ 12553 h 691"/>
                <a:gd name="T36" fmla="*/ 12998 w 462"/>
                <a:gd name="T37" fmla="*/ 48047 h 691"/>
                <a:gd name="T38" fmla="*/ 29029 w 462"/>
                <a:gd name="T39" fmla="*/ 83541 h 691"/>
                <a:gd name="T40" fmla="*/ 68022 w 462"/>
                <a:gd name="T41" fmla="*/ 96093 h 691"/>
                <a:gd name="T42" fmla="*/ 45493 w 462"/>
                <a:gd name="T43" fmla="*/ 112109 h 691"/>
                <a:gd name="T44" fmla="*/ 80587 w 462"/>
                <a:gd name="T45" fmla="*/ 122064 h 691"/>
                <a:gd name="T46" fmla="*/ 51558 w 462"/>
                <a:gd name="T47" fmla="*/ 122064 h 691"/>
                <a:gd name="T48" fmla="*/ 80587 w 462"/>
                <a:gd name="T49" fmla="*/ 205605 h 691"/>
                <a:gd name="T50" fmla="*/ 77554 w 462"/>
                <a:gd name="T51" fmla="*/ 205605 h 691"/>
                <a:gd name="T52" fmla="*/ 90118 w 462"/>
                <a:gd name="T53" fmla="*/ 228113 h 691"/>
                <a:gd name="T54" fmla="*/ 106582 w 462"/>
                <a:gd name="T55" fmla="*/ 253651 h 691"/>
                <a:gd name="T56" fmla="*/ 112648 w 462"/>
                <a:gd name="T57" fmla="*/ 282653 h 691"/>
                <a:gd name="T58" fmla="*/ 132145 w 462"/>
                <a:gd name="T59" fmla="*/ 298668 h 691"/>
                <a:gd name="T60" fmla="*/ 135178 w 462"/>
                <a:gd name="T61" fmla="*/ 298668 h 691"/>
                <a:gd name="T62" fmla="*/ 135178 w 462"/>
                <a:gd name="T63" fmla="*/ 285683 h 691"/>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462" h="691">
                  <a:moveTo>
                    <a:pt x="312" y="660"/>
                  </a:moveTo>
                  <a:lnTo>
                    <a:pt x="312" y="660"/>
                  </a:lnTo>
                  <a:cubicBezTo>
                    <a:pt x="335" y="660"/>
                    <a:pt x="350" y="690"/>
                    <a:pt x="372" y="683"/>
                  </a:cubicBezTo>
                  <a:cubicBezTo>
                    <a:pt x="379" y="660"/>
                    <a:pt x="372" y="645"/>
                    <a:pt x="394" y="631"/>
                  </a:cubicBezTo>
                  <a:cubicBezTo>
                    <a:pt x="424" y="608"/>
                    <a:pt x="409" y="564"/>
                    <a:pt x="409" y="534"/>
                  </a:cubicBezTo>
                  <a:cubicBezTo>
                    <a:pt x="416" y="534"/>
                    <a:pt x="416" y="534"/>
                    <a:pt x="416" y="534"/>
                  </a:cubicBezTo>
                  <a:cubicBezTo>
                    <a:pt x="431" y="490"/>
                    <a:pt x="379" y="512"/>
                    <a:pt x="379" y="475"/>
                  </a:cubicBezTo>
                  <a:cubicBezTo>
                    <a:pt x="394" y="475"/>
                    <a:pt x="431" y="475"/>
                    <a:pt x="431" y="460"/>
                  </a:cubicBezTo>
                  <a:cubicBezTo>
                    <a:pt x="439" y="445"/>
                    <a:pt x="439" y="445"/>
                    <a:pt x="454" y="445"/>
                  </a:cubicBezTo>
                  <a:cubicBezTo>
                    <a:pt x="461" y="408"/>
                    <a:pt x="439" y="386"/>
                    <a:pt x="402" y="371"/>
                  </a:cubicBezTo>
                  <a:cubicBezTo>
                    <a:pt x="402" y="348"/>
                    <a:pt x="431" y="304"/>
                    <a:pt x="416" y="274"/>
                  </a:cubicBezTo>
                  <a:cubicBezTo>
                    <a:pt x="454" y="259"/>
                    <a:pt x="416" y="215"/>
                    <a:pt x="402" y="200"/>
                  </a:cubicBezTo>
                  <a:cubicBezTo>
                    <a:pt x="379" y="178"/>
                    <a:pt x="365" y="170"/>
                    <a:pt x="342" y="170"/>
                  </a:cubicBezTo>
                  <a:cubicBezTo>
                    <a:pt x="335" y="170"/>
                    <a:pt x="327" y="170"/>
                    <a:pt x="327" y="170"/>
                  </a:cubicBezTo>
                  <a:cubicBezTo>
                    <a:pt x="283" y="170"/>
                    <a:pt x="231" y="148"/>
                    <a:pt x="186" y="141"/>
                  </a:cubicBezTo>
                  <a:cubicBezTo>
                    <a:pt x="186" y="81"/>
                    <a:pt x="142" y="59"/>
                    <a:pt x="127" y="0"/>
                  </a:cubicBezTo>
                  <a:cubicBezTo>
                    <a:pt x="90" y="0"/>
                    <a:pt x="67" y="0"/>
                    <a:pt x="60" y="29"/>
                  </a:cubicBezTo>
                  <a:cubicBezTo>
                    <a:pt x="38" y="37"/>
                    <a:pt x="23" y="29"/>
                    <a:pt x="0" y="29"/>
                  </a:cubicBezTo>
                  <a:cubicBezTo>
                    <a:pt x="15" y="59"/>
                    <a:pt x="23" y="81"/>
                    <a:pt x="30" y="111"/>
                  </a:cubicBezTo>
                  <a:cubicBezTo>
                    <a:pt x="45" y="141"/>
                    <a:pt x="45" y="170"/>
                    <a:pt x="67" y="193"/>
                  </a:cubicBezTo>
                  <a:cubicBezTo>
                    <a:pt x="82" y="200"/>
                    <a:pt x="142" y="222"/>
                    <a:pt x="157" y="222"/>
                  </a:cubicBezTo>
                  <a:cubicBezTo>
                    <a:pt x="134" y="222"/>
                    <a:pt x="67" y="222"/>
                    <a:pt x="105" y="259"/>
                  </a:cubicBezTo>
                  <a:cubicBezTo>
                    <a:pt x="127" y="282"/>
                    <a:pt x="171" y="252"/>
                    <a:pt x="186" y="282"/>
                  </a:cubicBezTo>
                  <a:cubicBezTo>
                    <a:pt x="164" y="282"/>
                    <a:pt x="134" y="274"/>
                    <a:pt x="119" y="282"/>
                  </a:cubicBezTo>
                  <a:cubicBezTo>
                    <a:pt x="149" y="341"/>
                    <a:pt x="194" y="400"/>
                    <a:pt x="186" y="475"/>
                  </a:cubicBezTo>
                  <a:cubicBezTo>
                    <a:pt x="179" y="475"/>
                    <a:pt x="179" y="475"/>
                    <a:pt x="179" y="475"/>
                  </a:cubicBezTo>
                  <a:cubicBezTo>
                    <a:pt x="171" y="497"/>
                    <a:pt x="201" y="505"/>
                    <a:pt x="208" y="527"/>
                  </a:cubicBezTo>
                  <a:cubicBezTo>
                    <a:pt x="223" y="549"/>
                    <a:pt x="231" y="564"/>
                    <a:pt x="246" y="586"/>
                  </a:cubicBezTo>
                  <a:cubicBezTo>
                    <a:pt x="260" y="616"/>
                    <a:pt x="253" y="631"/>
                    <a:pt x="260" y="653"/>
                  </a:cubicBezTo>
                  <a:cubicBezTo>
                    <a:pt x="268" y="675"/>
                    <a:pt x="290" y="675"/>
                    <a:pt x="305" y="690"/>
                  </a:cubicBezTo>
                  <a:lnTo>
                    <a:pt x="312" y="690"/>
                  </a:lnTo>
                  <a:cubicBezTo>
                    <a:pt x="312" y="683"/>
                    <a:pt x="312" y="668"/>
                    <a:pt x="312" y="660"/>
                  </a:cubicBezTo>
                </a:path>
              </a:pathLst>
            </a:custGeom>
            <a:grpFill/>
            <a:ln w="9525" cap="flat">
              <a:solidFill>
                <a:schemeClr val="bg2"/>
              </a:solidFill>
              <a:bevel/>
              <a:headEnd/>
              <a:tailEnd/>
            </a:ln>
          </p:spPr>
          <p:txBody>
            <a:bodyPr wrap="none" lIns="60927" tIns="30463" rIns="60927" bIns="30463" anchor="ctr"/>
            <a:lstStyle/>
            <a:p>
              <a:endParaRPr lang="es-MX" sz="900"/>
            </a:p>
          </p:txBody>
        </p:sp>
        <p:sp>
          <p:nvSpPr>
            <p:cNvPr id="1247" name="Freeform 5"/>
            <p:cNvSpPr>
              <a:spLocks noChangeArrowheads="1"/>
            </p:cNvSpPr>
            <p:nvPr/>
          </p:nvSpPr>
          <p:spPr bwMode="auto">
            <a:xfrm>
              <a:off x="9523532" y="8918387"/>
              <a:ext cx="1416781" cy="2180604"/>
            </a:xfrm>
            <a:custGeom>
              <a:avLst/>
              <a:gdLst>
                <a:gd name="T0" fmla="*/ 720 w 3276"/>
                <a:gd name="T1" fmla="*/ 4158 h 5043"/>
                <a:gd name="T2" fmla="*/ 809 w 3276"/>
                <a:gd name="T3" fmla="*/ 4262 h 5043"/>
                <a:gd name="T4" fmla="*/ 891 w 3276"/>
                <a:gd name="T5" fmla="*/ 4411 h 5043"/>
                <a:gd name="T6" fmla="*/ 1262 w 3276"/>
                <a:gd name="T7" fmla="*/ 4745 h 5043"/>
                <a:gd name="T8" fmla="*/ 1500 w 3276"/>
                <a:gd name="T9" fmla="*/ 4864 h 5043"/>
                <a:gd name="T10" fmla="*/ 1730 w 3276"/>
                <a:gd name="T11" fmla="*/ 4968 h 5043"/>
                <a:gd name="T12" fmla="*/ 2050 w 3276"/>
                <a:gd name="T13" fmla="*/ 4886 h 5043"/>
                <a:gd name="T14" fmla="*/ 2398 w 3276"/>
                <a:gd name="T15" fmla="*/ 4938 h 5043"/>
                <a:gd name="T16" fmla="*/ 2629 w 3276"/>
                <a:gd name="T17" fmla="*/ 4634 h 5043"/>
                <a:gd name="T18" fmla="*/ 2525 w 3276"/>
                <a:gd name="T19" fmla="*/ 4262 h 5043"/>
                <a:gd name="T20" fmla="*/ 2941 w 3276"/>
                <a:gd name="T21" fmla="*/ 4180 h 5043"/>
                <a:gd name="T22" fmla="*/ 3067 w 3276"/>
                <a:gd name="T23" fmla="*/ 4040 h 5043"/>
                <a:gd name="T24" fmla="*/ 3253 w 3276"/>
                <a:gd name="T25" fmla="*/ 3787 h 5043"/>
                <a:gd name="T26" fmla="*/ 2993 w 3276"/>
                <a:gd name="T27" fmla="*/ 3601 h 5043"/>
                <a:gd name="T28" fmla="*/ 2933 w 3276"/>
                <a:gd name="T29" fmla="*/ 3497 h 5043"/>
                <a:gd name="T30" fmla="*/ 2822 w 3276"/>
                <a:gd name="T31" fmla="*/ 3297 h 5043"/>
                <a:gd name="T32" fmla="*/ 2673 w 3276"/>
                <a:gd name="T33" fmla="*/ 3393 h 5043"/>
                <a:gd name="T34" fmla="*/ 2473 w 3276"/>
                <a:gd name="T35" fmla="*/ 3430 h 5043"/>
                <a:gd name="T36" fmla="*/ 2131 w 3276"/>
                <a:gd name="T37" fmla="*/ 3386 h 5043"/>
                <a:gd name="T38" fmla="*/ 2064 w 3276"/>
                <a:gd name="T39" fmla="*/ 3119 h 5043"/>
                <a:gd name="T40" fmla="*/ 2406 w 3276"/>
                <a:gd name="T41" fmla="*/ 3289 h 5043"/>
                <a:gd name="T42" fmla="*/ 2465 w 3276"/>
                <a:gd name="T43" fmla="*/ 3030 h 5043"/>
                <a:gd name="T44" fmla="*/ 2361 w 3276"/>
                <a:gd name="T45" fmla="*/ 2992 h 5043"/>
                <a:gd name="T46" fmla="*/ 2109 w 3276"/>
                <a:gd name="T47" fmla="*/ 2985 h 5043"/>
                <a:gd name="T48" fmla="*/ 2101 w 3276"/>
                <a:gd name="T49" fmla="*/ 2888 h 5043"/>
                <a:gd name="T50" fmla="*/ 2042 w 3276"/>
                <a:gd name="T51" fmla="*/ 2658 h 5043"/>
                <a:gd name="T52" fmla="*/ 2191 w 3276"/>
                <a:gd name="T53" fmla="*/ 2480 h 5043"/>
                <a:gd name="T54" fmla="*/ 2198 w 3276"/>
                <a:gd name="T55" fmla="*/ 2198 h 5043"/>
                <a:gd name="T56" fmla="*/ 2599 w 3276"/>
                <a:gd name="T57" fmla="*/ 1864 h 5043"/>
                <a:gd name="T58" fmla="*/ 2421 w 3276"/>
                <a:gd name="T59" fmla="*/ 1470 h 5043"/>
                <a:gd name="T60" fmla="*/ 2569 w 3276"/>
                <a:gd name="T61" fmla="*/ 1225 h 5043"/>
                <a:gd name="T62" fmla="*/ 2614 w 3276"/>
                <a:gd name="T63" fmla="*/ 883 h 5043"/>
                <a:gd name="T64" fmla="*/ 2658 w 3276"/>
                <a:gd name="T65" fmla="*/ 601 h 5043"/>
                <a:gd name="T66" fmla="*/ 2822 w 3276"/>
                <a:gd name="T67" fmla="*/ 230 h 5043"/>
                <a:gd name="T68" fmla="*/ 2718 w 3276"/>
                <a:gd name="T69" fmla="*/ 156 h 5043"/>
                <a:gd name="T70" fmla="*/ 2495 w 3276"/>
                <a:gd name="T71" fmla="*/ 141 h 5043"/>
                <a:gd name="T72" fmla="*/ 2302 w 3276"/>
                <a:gd name="T73" fmla="*/ 334 h 5043"/>
                <a:gd name="T74" fmla="*/ 2176 w 3276"/>
                <a:gd name="T75" fmla="*/ 430 h 5043"/>
                <a:gd name="T76" fmla="*/ 1856 w 3276"/>
                <a:gd name="T77" fmla="*/ 534 h 5043"/>
                <a:gd name="T78" fmla="*/ 1760 w 3276"/>
                <a:gd name="T79" fmla="*/ 720 h 5043"/>
                <a:gd name="T80" fmla="*/ 1396 w 3276"/>
                <a:gd name="T81" fmla="*/ 616 h 5043"/>
                <a:gd name="T82" fmla="*/ 1322 w 3276"/>
                <a:gd name="T83" fmla="*/ 928 h 5043"/>
                <a:gd name="T84" fmla="*/ 1002 w 3276"/>
                <a:gd name="T85" fmla="*/ 1024 h 5043"/>
                <a:gd name="T86" fmla="*/ 676 w 3276"/>
                <a:gd name="T87" fmla="*/ 1106 h 5043"/>
                <a:gd name="T88" fmla="*/ 356 w 3276"/>
                <a:gd name="T89" fmla="*/ 1173 h 5043"/>
                <a:gd name="T90" fmla="*/ 260 w 3276"/>
                <a:gd name="T91" fmla="*/ 1411 h 5043"/>
                <a:gd name="T92" fmla="*/ 289 w 3276"/>
                <a:gd name="T93" fmla="*/ 1730 h 5043"/>
                <a:gd name="T94" fmla="*/ 89 w 3276"/>
                <a:gd name="T95" fmla="*/ 1886 h 5043"/>
                <a:gd name="T96" fmla="*/ 200 w 3276"/>
                <a:gd name="T97" fmla="*/ 1997 h 5043"/>
                <a:gd name="T98" fmla="*/ 200 w 3276"/>
                <a:gd name="T99" fmla="*/ 2257 h 5043"/>
                <a:gd name="T100" fmla="*/ 96 w 3276"/>
                <a:gd name="T101" fmla="*/ 2413 h 5043"/>
                <a:gd name="T102" fmla="*/ 104 w 3276"/>
                <a:gd name="T103" fmla="*/ 2487 h 5043"/>
                <a:gd name="T104" fmla="*/ 260 w 3276"/>
                <a:gd name="T105" fmla="*/ 2688 h 5043"/>
                <a:gd name="T106" fmla="*/ 275 w 3276"/>
                <a:gd name="T107" fmla="*/ 2851 h 5043"/>
                <a:gd name="T108" fmla="*/ 394 w 3276"/>
                <a:gd name="T109" fmla="*/ 3170 h 5043"/>
                <a:gd name="T110" fmla="*/ 379 w 3276"/>
                <a:gd name="T111" fmla="*/ 3505 h 5043"/>
                <a:gd name="T112" fmla="*/ 468 w 3276"/>
                <a:gd name="T113" fmla="*/ 3750 h 5043"/>
                <a:gd name="T114" fmla="*/ 616 w 3276"/>
                <a:gd name="T115" fmla="*/ 4114 h 50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276" h="5043">
                  <a:moveTo>
                    <a:pt x="616" y="4114"/>
                  </a:moveTo>
                  <a:lnTo>
                    <a:pt x="616" y="4114"/>
                  </a:lnTo>
                  <a:cubicBezTo>
                    <a:pt x="639" y="4106"/>
                    <a:pt x="668" y="4143"/>
                    <a:pt x="639" y="4151"/>
                  </a:cubicBezTo>
                  <a:cubicBezTo>
                    <a:pt x="646" y="4166"/>
                    <a:pt x="654" y="4180"/>
                    <a:pt x="668" y="4173"/>
                  </a:cubicBezTo>
                  <a:cubicBezTo>
                    <a:pt x="676" y="4143"/>
                    <a:pt x="691" y="4136"/>
                    <a:pt x="720" y="4158"/>
                  </a:cubicBezTo>
                  <a:cubicBezTo>
                    <a:pt x="757" y="4180"/>
                    <a:pt x="720" y="4188"/>
                    <a:pt x="728" y="4210"/>
                  </a:cubicBezTo>
                  <a:cubicBezTo>
                    <a:pt x="743" y="4210"/>
                    <a:pt x="757" y="4210"/>
                    <a:pt x="772" y="4218"/>
                  </a:cubicBezTo>
                  <a:cubicBezTo>
                    <a:pt x="772" y="4225"/>
                    <a:pt x="765" y="4240"/>
                    <a:pt x="772" y="4247"/>
                  </a:cubicBezTo>
                  <a:cubicBezTo>
                    <a:pt x="772" y="4240"/>
                    <a:pt x="809" y="4210"/>
                    <a:pt x="817" y="4210"/>
                  </a:cubicBezTo>
                  <a:cubicBezTo>
                    <a:pt x="817" y="4225"/>
                    <a:pt x="817" y="4247"/>
                    <a:pt x="809" y="4262"/>
                  </a:cubicBezTo>
                  <a:cubicBezTo>
                    <a:pt x="839" y="4270"/>
                    <a:pt x="839" y="4292"/>
                    <a:pt x="854" y="4314"/>
                  </a:cubicBezTo>
                  <a:cubicBezTo>
                    <a:pt x="861" y="4314"/>
                    <a:pt x="869" y="4314"/>
                    <a:pt x="876" y="4314"/>
                  </a:cubicBezTo>
                  <a:cubicBezTo>
                    <a:pt x="876" y="4292"/>
                    <a:pt x="921" y="4292"/>
                    <a:pt x="913" y="4322"/>
                  </a:cubicBezTo>
                  <a:cubicBezTo>
                    <a:pt x="899" y="4337"/>
                    <a:pt x="876" y="4344"/>
                    <a:pt x="876" y="4366"/>
                  </a:cubicBezTo>
                  <a:cubicBezTo>
                    <a:pt x="876" y="4381"/>
                    <a:pt x="891" y="4388"/>
                    <a:pt x="891" y="4411"/>
                  </a:cubicBezTo>
                  <a:cubicBezTo>
                    <a:pt x="891" y="4455"/>
                    <a:pt x="906" y="4448"/>
                    <a:pt x="951" y="4463"/>
                  </a:cubicBezTo>
                  <a:cubicBezTo>
                    <a:pt x="980" y="4470"/>
                    <a:pt x="1017" y="4537"/>
                    <a:pt x="1010" y="4567"/>
                  </a:cubicBezTo>
                  <a:cubicBezTo>
                    <a:pt x="1047" y="4567"/>
                    <a:pt x="1069" y="4604"/>
                    <a:pt x="1091" y="4619"/>
                  </a:cubicBezTo>
                  <a:cubicBezTo>
                    <a:pt x="1121" y="4641"/>
                    <a:pt x="1188" y="4626"/>
                    <a:pt x="1196" y="4663"/>
                  </a:cubicBezTo>
                  <a:cubicBezTo>
                    <a:pt x="1203" y="4708"/>
                    <a:pt x="1210" y="4730"/>
                    <a:pt x="1262" y="4745"/>
                  </a:cubicBezTo>
                  <a:cubicBezTo>
                    <a:pt x="1277" y="4752"/>
                    <a:pt x="1299" y="4752"/>
                    <a:pt x="1322" y="4752"/>
                  </a:cubicBezTo>
                  <a:cubicBezTo>
                    <a:pt x="1344" y="4752"/>
                    <a:pt x="1381" y="4730"/>
                    <a:pt x="1403" y="4737"/>
                  </a:cubicBezTo>
                  <a:cubicBezTo>
                    <a:pt x="1403" y="4760"/>
                    <a:pt x="1403" y="4782"/>
                    <a:pt x="1403" y="4804"/>
                  </a:cubicBezTo>
                  <a:cubicBezTo>
                    <a:pt x="1426" y="4804"/>
                    <a:pt x="1463" y="4797"/>
                    <a:pt x="1478" y="4819"/>
                  </a:cubicBezTo>
                  <a:cubicBezTo>
                    <a:pt x="1485" y="4827"/>
                    <a:pt x="1485" y="4864"/>
                    <a:pt x="1500" y="4864"/>
                  </a:cubicBezTo>
                  <a:cubicBezTo>
                    <a:pt x="1500" y="4856"/>
                    <a:pt x="1500" y="4856"/>
                    <a:pt x="1500" y="4856"/>
                  </a:cubicBezTo>
                  <a:cubicBezTo>
                    <a:pt x="1530" y="4849"/>
                    <a:pt x="1545" y="4893"/>
                    <a:pt x="1567" y="4908"/>
                  </a:cubicBezTo>
                  <a:cubicBezTo>
                    <a:pt x="1596" y="4916"/>
                    <a:pt x="1634" y="4901"/>
                    <a:pt x="1648" y="4931"/>
                  </a:cubicBezTo>
                  <a:cubicBezTo>
                    <a:pt x="1648" y="4938"/>
                    <a:pt x="1648" y="4945"/>
                    <a:pt x="1648" y="4968"/>
                  </a:cubicBezTo>
                  <a:cubicBezTo>
                    <a:pt x="1671" y="4960"/>
                    <a:pt x="1708" y="4953"/>
                    <a:pt x="1730" y="4968"/>
                  </a:cubicBezTo>
                  <a:cubicBezTo>
                    <a:pt x="1738" y="4975"/>
                    <a:pt x="1745" y="5034"/>
                    <a:pt x="1738" y="5034"/>
                  </a:cubicBezTo>
                  <a:cubicBezTo>
                    <a:pt x="1760" y="5042"/>
                    <a:pt x="1782" y="5027"/>
                    <a:pt x="1797" y="5020"/>
                  </a:cubicBezTo>
                  <a:cubicBezTo>
                    <a:pt x="1827" y="5020"/>
                    <a:pt x="1856" y="5020"/>
                    <a:pt x="1879" y="5027"/>
                  </a:cubicBezTo>
                  <a:cubicBezTo>
                    <a:pt x="1946" y="5034"/>
                    <a:pt x="1946" y="5020"/>
                    <a:pt x="1960" y="4968"/>
                  </a:cubicBezTo>
                  <a:cubicBezTo>
                    <a:pt x="1968" y="4923"/>
                    <a:pt x="2005" y="4893"/>
                    <a:pt x="2050" y="4886"/>
                  </a:cubicBezTo>
                  <a:cubicBezTo>
                    <a:pt x="2072" y="4886"/>
                    <a:pt x="2094" y="4879"/>
                    <a:pt x="2116" y="4893"/>
                  </a:cubicBezTo>
                  <a:cubicBezTo>
                    <a:pt x="2124" y="4908"/>
                    <a:pt x="2131" y="4938"/>
                    <a:pt x="2153" y="4931"/>
                  </a:cubicBezTo>
                  <a:cubicBezTo>
                    <a:pt x="2161" y="4923"/>
                    <a:pt x="2161" y="4908"/>
                    <a:pt x="2161" y="4901"/>
                  </a:cubicBezTo>
                  <a:cubicBezTo>
                    <a:pt x="2205" y="4886"/>
                    <a:pt x="2243" y="4893"/>
                    <a:pt x="2287" y="4908"/>
                  </a:cubicBezTo>
                  <a:cubicBezTo>
                    <a:pt x="2317" y="4908"/>
                    <a:pt x="2369" y="4938"/>
                    <a:pt x="2398" y="4938"/>
                  </a:cubicBezTo>
                  <a:cubicBezTo>
                    <a:pt x="2406" y="4901"/>
                    <a:pt x="2406" y="4856"/>
                    <a:pt x="2436" y="4827"/>
                  </a:cubicBezTo>
                  <a:cubicBezTo>
                    <a:pt x="2473" y="4789"/>
                    <a:pt x="2532" y="4804"/>
                    <a:pt x="2577" y="4804"/>
                  </a:cubicBezTo>
                  <a:cubicBezTo>
                    <a:pt x="2577" y="4782"/>
                    <a:pt x="2577" y="4760"/>
                    <a:pt x="2599" y="4745"/>
                  </a:cubicBezTo>
                  <a:cubicBezTo>
                    <a:pt x="2606" y="4737"/>
                    <a:pt x="2621" y="4737"/>
                    <a:pt x="2621" y="4722"/>
                  </a:cubicBezTo>
                  <a:cubicBezTo>
                    <a:pt x="2629" y="4693"/>
                    <a:pt x="2636" y="4663"/>
                    <a:pt x="2629" y="4634"/>
                  </a:cubicBezTo>
                  <a:cubicBezTo>
                    <a:pt x="2606" y="4574"/>
                    <a:pt x="2465" y="4619"/>
                    <a:pt x="2428" y="4574"/>
                  </a:cubicBezTo>
                  <a:cubicBezTo>
                    <a:pt x="2450" y="4552"/>
                    <a:pt x="2503" y="4522"/>
                    <a:pt x="2525" y="4500"/>
                  </a:cubicBezTo>
                  <a:cubicBezTo>
                    <a:pt x="2547" y="4470"/>
                    <a:pt x="2540" y="4426"/>
                    <a:pt x="2540" y="4381"/>
                  </a:cubicBezTo>
                  <a:cubicBezTo>
                    <a:pt x="2532" y="4388"/>
                    <a:pt x="2525" y="4381"/>
                    <a:pt x="2517" y="4381"/>
                  </a:cubicBezTo>
                  <a:cubicBezTo>
                    <a:pt x="2532" y="4351"/>
                    <a:pt x="2525" y="4299"/>
                    <a:pt x="2525" y="4262"/>
                  </a:cubicBezTo>
                  <a:cubicBezTo>
                    <a:pt x="2562" y="4262"/>
                    <a:pt x="2644" y="4277"/>
                    <a:pt x="2666" y="4232"/>
                  </a:cubicBezTo>
                  <a:cubicBezTo>
                    <a:pt x="2681" y="4203"/>
                    <a:pt x="2681" y="4166"/>
                    <a:pt x="2688" y="4129"/>
                  </a:cubicBezTo>
                  <a:cubicBezTo>
                    <a:pt x="2695" y="4099"/>
                    <a:pt x="2785" y="4121"/>
                    <a:pt x="2800" y="4143"/>
                  </a:cubicBezTo>
                  <a:cubicBezTo>
                    <a:pt x="2844" y="4203"/>
                    <a:pt x="2844" y="4114"/>
                    <a:pt x="2889" y="4129"/>
                  </a:cubicBezTo>
                  <a:cubicBezTo>
                    <a:pt x="2911" y="4143"/>
                    <a:pt x="2918" y="4166"/>
                    <a:pt x="2941" y="4180"/>
                  </a:cubicBezTo>
                  <a:cubicBezTo>
                    <a:pt x="2955" y="4188"/>
                    <a:pt x="2978" y="4188"/>
                    <a:pt x="3000" y="4195"/>
                  </a:cubicBezTo>
                  <a:cubicBezTo>
                    <a:pt x="3000" y="4195"/>
                    <a:pt x="3000" y="4203"/>
                    <a:pt x="3008" y="4203"/>
                  </a:cubicBezTo>
                  <a:cubicBezTo>
                    <a:pt x="3015" y="4173"/>
                    <a:pt x="3022" y="4136"/>
                    <a:pt x="3037" y="4129"/>
                  </a:cubicBezTo>
                  <a:cubicBezTo>
                    <a:pt x="3052" y="4121"/>
                    <a:pt x="3104" y="4121"/>
                    <a:pt x="3097" y="4091"/>
                  </a:cubicBezTo>
                  <a:cubicBezTo>
                    <a:pt x="3060" y="4091"/>
                    <a:pt x="3015" y="4047"/>
                    <a:pt x="3067" y="4040"/>
                  </a:cubicBezTo>
                  <a:cubicBezTo>
                    <a:pt x="3111" y="4040"/>
                    <a:pt x="3119" y="4114"/>
                    <a:pt x="3156" y="4114"/>
                  </a:cubicBezTo>
                  <a:cubicBezTo>
                    <a:pt x="3200" y="4114"/>
                    <a:pt x="3163" y="4025"/>
                    <a:pt x="3163" y="4002"/>
                  </a:cubicBezTo>
                  <a:cubicBezTo>
                    <a:pt x="3171" y="3965"/>
                    <a:pt x="3193" y="3965"/>
                    <a:pt x="3230" y="3965"/>
                  </a:cubicBezTo>
                  <a:cubicBezTo>
                    <a:pt x="3230" y="3950"/>
                    <a:pt x="3223" y="3913"/>
                    <a:pt x="3245" y="3913"/>
                  </a:cubicBezTo>
                  <a:cubicBezTo>
                    <a:pt x="3253" y="3891"/>
                    <a:pt x="3275" y="3802"/>
                    <a:pt x="3253" y="3787"/>
                  </a:cubicBezTo>
                  <a:cubicBezTo>
                    <a:pt x="3215" y="3765"/>
                    <a:pt x="3163" y="3780"/>
                    <a:pt x="3126" y="3780"/>
                  </a:cubicBezTo>
                  <a:cubicBezTo>
                    <a:pt x="3126" y="3765"/>
                    <a:pt x="3119" y="3750"/>
                    <a:pt x="3111" y="3735"/>
                  </a:cubicBezTo>
                  <a:cubicBezTo>
                    <a:pt x="3111" y="3713"/>
                    <a:pt x="3111" y="3690"/>
                    <a:pt x="3119" y="3668"/>
                  </a:cubicBezTo>
                  <a:cubicBezTo>
                    <a:pt x="3119" y="3646"/>
                    <a:pt x="3134" y="3594"/>
                    <a:pt x="3111" y="3579"/>
                  </a:cubicBezTo>
                  <a:cubicBezTo>
                    <a:pt x="3089" y="3564"/>
                    <a:pt x="2993" y="3564"/>
                    <a:pt x="2993" y="3601"/>
                  </a:cubicBezTo>
                  <a:cubicBezTo>
                    <a:pt x="2985" y="3601"/>
                    <a:pt x="2985" y="3601"/>
                    <a:pt x="2978" y="3601"/>
                  </a:cubicBezTo>
                  <a:cubicBezTo>
                    <a:pt x="2978" y="3572"/>
                    <a:pt x="2985" y="3557"/>
                    <a:pt x="2985" y="3535"/>
                  </a:cubicBezTo>
                  <a:cubicBezTo>
                    <a:pt x="2978" y="3527"/>
                    <a:pt x="2970" y="3527"/>
                    <a:pt x="2963" y="3520"/>
                  </a:cubicBezTo>
                  <a:cubicBezTo>
                    <a:pt x="2941" y="3512"/>
                    <a:pt x="2933" y="3527"/>
                    <a:pt x="2911" y="3520"/>
                  </a:cubicBezTo>
                  <a:cubicBezTo>
                    <a:pt x="2889" y="3497"/>
                    <a:pt x="2911" y="3497"/>
                    <a:pt x="2933" y="3497"/>
                  </a:cubicBezTo>
                  <a:cubicBezTo>
                    <a:pt x="2941" y="3468"/>
                    <a:pt x="2963" y="3378"/>
                    <a:pt x="2926" y="3364"/>
                  </a:cubicBezTo>
                  <a:cubicBezTo>
                    <a:pt x="2903" y="3356"/>
                    <a:pt x="2844" y="3356"/>
                    <a:pt x="2851" y="3386"/>
                  </a:cubicBezTo>
                  <a:cubicBezTo>
                    <a:pt x="2844" y="3386"/>
                    <a:pt x="2829" y="3386"/>
                    <a:pt x="2829" y="3386"/>
                  </a:cubicBezTo>
                  <a:cubicBezTo>
                    <a:pt x="2822" y="3349"/>
                    <a:pt x="2851" y="3334"/>
                    <a:pt x="2851" y="3297"/>
                  </a:cubicBezTo>
                  <a:cubicBezTo>
                    <a:pt x="2844" y="3297"/>
                    <a:pt x="2829" y="3297"/>
                    <a:pt x="2822" y="3297"/>
                  </a:cubicBezTo>
                  <a:cubicBezTo>
                    <a:pt x="2822" y="3304"/>
                    <a:pt x="2822" y="3319"/>
                    <a:pt x="2822" y="3327"/>
                  </a:cubicBezTo>
                  <a:cubicBezTo>
                    <a:pt x="2814" y="3327"/>
                    <a:pt x="2807" y="3327"/>
                    <a:pt x="2800" y="3327"/>
                  </a:cubicBezTo>
                  <a:cubicBezTo>
                    <a:pt x="2800" y="3297"/>
                    <a:pt x="2740" y="3304"/>
                    <a:pt x="2718" y="3304"/>
                  </a:cubicBezTo>
                  <a:cubicBezTo>
                    <a:pt x="2733" y="3319"/>
                    <a:pt x="2725" y="3334"/>
                    <a:pt x="2725" y="3349"/>
                  </a:cubicBezTo>
                  <a:cubicBezTo>
                    <a:pt x="2703" y="3356"/>
                    <a:pt x="2688" y="3371"/>
                    <a:pt x="2673" y="3393"/>
                  </a:cubicBezTo>
                  <a:cubicBezTo>
                    <a:pt x="2658" y="3408"/>
                    <a:pt x="2629" y="3408"/>
                    <a:pt x="2606" y="3408"/>
                  </a:cubicBezTo>
                  <a:cubicBezTo>
                    <a:pt x="2606" y="3416"/>
                    <a:pt x="2606" y="3416"/>
                    <a:pt x="2606" y="3423"/>
                  </a:cubicBezTo>
                  <a:cubicBezTo>
                    <a:pt x="2569" y="3423"/>
                    <a:pt x="2525" y="3423"/>
                    <a:pt x="2488" y="3423"/>
                  </a:cubicBezTo>
                  <a:cubicBezTo>
                    <a:pt x="2488" y="3430"/>
                    <a:pt x="2488" y="3453"/>
                    <a:pt x="2473" y="3453"/>
                  </a:cubicBezTo>
                  <a:cubicBezTo>
                    <a:pt x="2473" y="3453"/>
                    <a:pt x="2465" y="3438"/>
                    <a:pt x="2473" y="3430"/>
                  </a:cubicBezTo>
                  <a:cubicBezTo>
                    <a:pt x="2428" y="3430"/>
                    <a:pt x="2436" y="3386"/>
                    <a:pt x="2436" y="3349"/>
                  </a:cubicBezTo>
                  <a:cubicBezTo>
                    <a:pt x="2398" y="3349"/>
                    <a:pt x="2332" y="3349"/>
                    <a:pt x="2302" y="3327"/>
                  </a:cubicBezTo>
                  <a:cubicBezTo>
                    <a:pt x="2280" y="3312"/>
                    <a:pt x="2272" y="3282"/>
                    <a:pt x="2235" y="3289"/>
                  </a:cubicBezTo>
                  <a:cubicBezTo>
                    <a:pt x="2235" y="3304"/>
                    <a:pt x="2250" y="3393"/>
                    <a:pt x="2228" y="3393"/>
                  </a:cubicBezTo>
                  <a:cubicBezTo>
                    <a:pt x="2198" y="3401"/>
                    <a:pt x="2161" y="3393"/>
                    <a:pt x="2131" y="3386"/>
                  </a:cubicBezTo>
                  <a:cubicBezTo>
                    <a:pt x="2124" y="3364"/>
                    <a:pt x="2139" y="3334"/>
                    <a:pt x="2146" y="3312"/>
                  </a:cubicBezTo>
                  <a:cubicBezTo>
                    <a:pt x="2198" y="3312"/>
                    <a:pt x="2198" y="3260"/>
                    <a:pt x="2168" y="3230"/>
                  </a:cubicBezTo>
                  <a:cubicBezTo>
                    <a:pt x="2153" y="3215"/>
                    <a:pt x="2139" y="3215"/>
                    <a:pt x="2131" y="3208"/>
                  </a:cubicBezTo>
                  <a:cubicBezTo>
                    <a:pt x="2109" y="3193"/>
                    <a:pt x="2131" y="3163"/>
                    <a:pt x="2131" y="3141"/>
                  </a:cubicBezTo>
                  <a:cubicBezTo>
                    <a:pt x="2109" y="3141"/>
                    <a:pt x="2087" y="3119"/>
                    <a:pt x="2064" y="3119"/>
                  </a:cubicBezTo>
                  <a:cubicBezTo>
                    <a:pt x="2064" y="3104"/>
                    <a:pt x="2064" y="3096"/>
                    <a:pt x="2072" y="3089"/>
                  </a:cubicBezTo>
                  <a:cubicBezTo>
                    <a:pt x="2124" y="3089"/>
                    <a:pt x="2161" y="3119"/>
                    <a:pt x="2176" y="3170"/>
                  </a:cubicBezTo>
                  <a:cubicBezTo>
                    <a:pt x="2191" y="3215"/>
                    <a:pt x="2250" y="3185"/>
                    <a:pt x="2250" y="3252"/>
                  </a:cubicBezTo>
                  <a:cubicBezTo>
                    <a:pt x="2265" y="3252"/>
                    <a:pt x="2280" y="3245"/>
                    <a:pt x="2280" y="3230"/>
                  </a:cubicBezTo>
                  <a:cubicBezTo>
                    <a:pt x="2339" y="3223"/>
                    <a:pt x="2376" y="3238"/>
                    <a:pt x="2406" y="3289"/>
                  </a:cubicBezTo>
                  <a:cubicBezTo>
                    <a:pt x="2428" y="3356"/>
                    <a:pt x="2503" y="3267"/>
                    <a:pt x="2443" y="3252"/>
                  </a:cubicBezTo>
                  <a:cubicBezTo>
                    <a:pt x="2398" y="3238"/>
                    <a:pt x="2391" y="3170"/>
                    <a:pt x="2421" y="3141"/>
                  </a:cubicBezTo>
                  <a:cubicBezTo>
                    <a:pt x="2443" y="3119"/>
                    <a:pt x="2532" y="3156"/>
                    <a:pt x="2517" y="3104"/>
                  </a:cubicBezTo>
                  <a:cubicBezTo>
                    <a:pt x="2495" y="3104"/>
                    <a:pt x="2480" y="3081"/>
                    <a:pt x="2473" y="3059"/>
                  </a:cubicBezTo>
                  <a:cubicBezTo>
                    <a:pt x="2473" y="3052"/>
                    <a:pt x="2465" y="3044"/>
                    <a:pt x="2465" y="3030"/>
                  </a:cubicBezTo>
                  <a:cubicBezTo>
                    <a:pt x="2458" y="3000"/>
                    <a:pt x="2443" y="3015"/>
                    <a:pt x="2428" y="3000"/>
                  </a:cubicBezTo>
                  <a:cubicBezTo>
                    <a:pt x="2428" y="3015"/>
                    <a:pt x="2443" y="3074"/>
                    <a:pt x="2443" y="3081"/>
                  </a:cubicBezTo>
                  <a:cubicBezTo>
                    <a:pt x="2436" y="3096"/>
                    <a:pt x="2398" y="3052"/>
                    <a:pt x="2376" y="3052"/>
                  </a:cubicBezTo>
                  <a:cubicBezTo>
                    <a:pt x="2376" y="3030"/>
                    <a:pt x="2369" y="3007"/>
                    <a:pt x="2369" y="2992"/>
                  </a:cubicBezTo>
                  <a:cubicBezTo>
                    <a:pt x="2369" y="2992"/>
                    <a:pt x="2369" y="2992"/>
                    <a:pt x="2361" y="2992"/>
                  </a:cubicBezTo>
                  <a:cubicBezTo>
                    <a:pt x="2354" y="3022"/>
                    <a:pt x="2317" y="3007"/>
                    <a:pt x="2295" y="3007"/>
                  </a:cubicBezTo>
                  <a:cubicBezTo>
                    <a:pt x="2243" y="2992"/>
                    <a:pt x="2243" y="3030"/>
                    <a:pt x="2235" y="3067"/>
                  </a:cubicBezTo>
                  <a:cubicBezTo>
                    <a:pt x="2220" y="3067"/>
                    <a:pt x="2213" y="3067"/>
                    <a:pt x="2198" y="3067"/>
                  </a:cubicBezTo>
                  <a:cubicBezTo>
                    <a:pt x="2191" y="3044"/>
                    <a:pt x="2153" y="3059"/>
                    <a:pt x="2131" y="3052"/>
                  </a:cubicBezTo>
                  <a:cubicBezTo>
                    <a:pt x="2094" y="3052"/>
                    <a:pt x="2109" y="3007"/>
                    <a:pt x="2109" y="2985"/>
                  </a:cubicBezTo>
                  <a:cubicBezTo>
                    <a:pt x="2079" y="2985"/>
                    <a:pt x="2079" y="2963"/>
                    <a:pt x="2079" y="2948"/>
                  </a:cubicBezTo>
                  <a:lnTo>
                    <a:pt x="2087" y="2948"/>
                  </a:lnTo>
                  <a:cubicBezTo>
                    <a:pt x="2094" y="2933"/>
                    <a:pt x="2094" y="2940"/>
                    <a:pt x="2101" y="2933"/>
                  </a:cubicBezTo>
                  <a:cubicBezTo>
                    <a:pt x="2101" y="2911"/>
                    <a:pt x="2116" y="2903"/>
                    <a:pt x="2139" y="2903"/>
                  </a:cubicBezTo>
                  <a:cubicBezTo>
                    <a:pt x="2146" y="2873"/>
                    <a:pt x="2116" y="2881"/>
                    <a:pt x="2101" y="2888"/>
                  </a:cubicBezTo>
                  <a:cubicBezTo>
                    <a:pt x="2072" y="2888"/>
                    <a:pt x="2064" y="2859"/>
                    <a:pt x="2035" y="2851"/>
                  </a:cubicBezTo>
                  <a:cubicBezTo>
                    <a:pt x="2042" y="2829"/>
                    <a:pt x="2027" y="2829"/>
                    <a:pt x="2012" y="2814"/>
                  </a:cubicBezTo>
                  <a:cubicBezTo>
                    <a:pt x="1998" y="2799"/>
                    <a:pt x="1998" y="2770"/>
                    <a:pt x="1998" y="2747"/>
                  </a:cubicBezTo>
                  <a:cubicBezTo>
                    <a:pt x="2005" y="2740"/>
                    <a:pt x="2020" y="2666"/>
                    <a:pt x="2020" y="2666"/>
                  </a:cubicBezTo>
                  <a:cubicBezTo>
                    <a:pt x="2027" y="2666"/>
                    <a:pt x="2035" y="2658"/>
                    <a:pt x="2042" y="2658"/>
                  </a:cubicBezTo>
                  <a:cubicBezTo>
                    <a:pt x="2050" y="2614"/>
                    <a:pt x="2057" y="2569"/>
                    <a:pt x="2064" y="2517"/>
                  </a:cubicBezTo>
                  <a:cubicBezTo>
                    <a:pt x="2012" y="2517"/>
                    <a:pt x="2005" y="2502"/>
                    <a:pt x="2012" y="2458"/>
                  </a:cubicBezTo>
                  <a:cubicBezTo>
                    <a:pt x="2027" y="2458"/>
                    <a:pt x="2027" y="2435"/>
                    <a:pt x="2035" y="2421"/>
                  </a:cubicBezTo>
                  <a:cubicBezTo>
                    <a:pt x="2057" y="2443"/>
                    <a:pt x="2072" y="2495"/>
                    <a:pt x="2109" y="2487"/>
                  </a:cubicBezTo>
                  <a:cubicBezTo>
                    <a:pt x="2139" y="2487"/>
                    <a:pt x="2168" y="2473"/>
                    <a:pt x="2191" y="2480"/>
                  </a:cubicBezTo>
                  <a:cubicBezTo>
                    <a:pt x="2228" y="2487"/>
                    <a:pt x="2243" y="2510"/>
                    <a:pt x="2265" y="2473"/>
                  </a:cubicBezTo>
                  <a:cubicBezTo>
                    <a:pt x="2287" y="2443"/>
                    <a:pt x="2324" y="2435"/>
                    <a:pt x="2309" y="2391"/>
                  </a:cubicBezTo>
                  <a:cubicBezTo>
                    <a:pt x="2309" y="2383"/>
                    <a:pt x="2287" y="2383"/>
                    <a:pt x="2287" y="2376"/>
                  </a:cubicBezTo>
                  <a:cubicBezTo>
                    <a:pt x="2272" y="2361"/>
                    <a:pt x="2280" y="2324"/>
                    <a:pt x="2280" y="2302"/>
                  </a:cubicBezTo>
                  <a:cubicBezTo>
                    <a:pt x="2280" y="2257"/>
                    <a:pt x="2220" y="2228"/>
                    <a:pt x="2198" y="2198"/>
                  </a:cubicBezTo>
                  <a:cubicBezTo>
                    <a:pt x="2168" y="2176"/>
                    <a:pt x="2228" y="2153"/>
                    <a:pt x="2228" y="2116"/>
                  </a:cubicBezTo>
                  <a:cubicBezTo>
                    <a:pt x="2235" y="2071"/>
                    <a:pt x="2235" y="2049"/>
                    <a:pt x="2287" y="2049"/>
                  </a:cubicBezTo>
                  <a:cubicBezTo>
                    <a:pt x="2287" y="2034"/>
                    <a:pt x="2287" y="2020"/>
                    <a:pt x="2280" y="2005"/>
                  </a:cubicBezTo>
                  <a:cubicBezTo>
                    <a:pt x="2243" y="1990"/>
                    <a:pt x="2243" y="1945"/>
                    <a:pt x="2250" y="1908"/>
                  </a:cubicBezTo>
                  <a:cubicBezTo>
                    <a:pt x="2295" y="1767"/>
                    <a:pt x="2495" y="1864"/>
                    <a:pt x="2599" y="1864"/>
                  </a:cubicBezTo>
                  <a:cubicBezTo>
                    <a:pt x="2606" y="1789"/>
                    <a:pt x="2569" y="1648"/>
                    <a:pt x="2621" y="1581"/>
                  </a:cubicBezTo>
                  <a:cubicBezTo>
                    <a:pt x="2658" y="1581"/>
                    <a:pt x="2688" y="1589"/>
                    <a:pt x="2688" y="1537"/>
                  </a:cubicBezTo>
                  <a:cubicBezTo>
                    <a:pt x="2673" y="1537"/>
                    <a:pt x="2666" y="1537"/>
                    <a:pt x="2651" y="1537"/>
                  </a:cubicBezTo>
                  <a:cubicBezTo>
                    <a:pt x="2644" y="1507"/>
                    <a:pt x="2584" y="1515"/>
                    <a:pt x="2562" y="1507"/>
                  </a:cubicBezTo>
                  <a:cubicBezTo>
                    <a:pt x="2510" y="1507"/>
                    <a:pt x="2473" y="1470"/>
                    <a:pt x="2421" y="1470"/>
                  </a:cubicBezTo>
                  <a:cubicBezTo>
                    <a:pt x="2406" y="1403"/>
                    <a:pt x="2495" y="1440"/>
                    <a:pt x="2532" y="1426"/>
                  </a:cubicBezTo>
                  <a:cubicBezTo>
                    <a:pt x="2540" y="1403"/>
                    <a:pt x="2562" y="1374"/>
                    <a:pt x="2584" y="1374"/>
                  </a:cubicBezTo>
                  <a:cubicBezTo>
                    <a:pt x="2584" y="1359"/>
                    <a:pt x="2584" y="1344"/>
                    <a:pt x="2599" y="1336"/>
                  </a:cubicBezTo>
                  <a:cubicBezTo>
                    <a:pt x="2599" y="1321"/>
                    <a:pt x="2592" y="1307"/>
                    <a:pt x="2569" y="1307"/>
                  </a:cubicBezTo>
                  <a:cubicBezTo>
                    <a:pt x="2584" y="1277"/>
                    <a:pt x="2562" y="1247"/>
                    <a:pt x="2569" y="1225"/>
                  </a:cubicBezTo>
                  <a:cubicBezTo>
                    <a:pt x="2584" y="1225"/>
                    <a:pt x="2592" y="1225"/>
                    <a:pt x="2606" y="1225"/>
                  </a:cubicBezTo>
                  <a:cubicBezTo>
                    <a:pt x="2614" y="1188"/>
                    <a:pt x="2569" y="1166"/>
                    <a:pt x="2592" y="1129"/>
                  </a:cubicBezTo>
                  <a:cubicBezTo>
                    <a:pt x="2621" y="1084"/>
                    <a:pt x="2621" y="1047"/>
                    <a:pt x="2629" y="1002"/>
                  </a:cubicBezTo>
                  <a:cubicBezTo>
                    <a:pt x="2644" y="950"/>
                    <a:pt x="2614" y="965"/>
                    <a:pt x="2584" y="950"/>
                  </a:cubicBezTo>
                  <a:cubicBezTo>
                    <a:pt x="2540" y="921"/>
                    <a:pt x="2584" y="876"/>
                    <a:pt x="2614" y="883"/>
                  </a:cubicBezTo>
                  <a:cubicBezTo>
                    <a:pt x="2629" y="802"/>
                    <a:pt x="2740" y="720"/>
                    <a:pt x="2814" y="713"/>
                  </a:cubicBezTo>
                  <a:cubicBezTo>
                    <a:pt x="2829" y="675"/>
                    <a:pt x="2763" y="675"/>
                    <a:pt x="2740" y="668"/>
                  </a:cubicBezTo>
                  <a:cubicBezTo>
                    <a:pt x="2718" y="668"/>
                    <a:pt x="2695" y="675"/>
                    <a:pt x="2673" y="668"/>
                  </a:cubicBezTo>
                  <a:cubicBezTo>
                    <a:pt x="2644" y="668"/>
                    <a:pt x="2636" y="646"/>
                    <a:pt x="2606" y="638"/>
                  </a:cubicBezTo>
                  <a:cubicBezTo>
                    <a:pt x="2599" y="601"/>
                    <a:pt x="2629" y="601"/>
                    <a:pt x="2658" y="601"/>
                  </a:cubicBezTo>
                  <a:cubicBezTo>
                    <a:pt x="2666" y="557"/>
                    <a:pt x="2666" y="542"/>
                    <a:pt x="2710" y="542"/>
                  </a:cubicBezTo>
                  <a:cubicBezTo>
                    <a:pt x="2710" y="527"/>
                    <a:pt x="2710" y="505"/>
                    <a:pt x="2710" y="482"/>
                  </a:cubicBezTo>
                  <a:cubicBezTo>
                    <a:pt x="2740" y="490"/>
                    <a:pt x="2800" y="438"/>
                    <a:pt x="2807" y="408"/>
                  </a:cubicBezTo>
                  <a:cubicBezTo>
                    <a:pt x="2814" y="371"/>
                    <a:pt x="2755" y="282"/>
                    <a:pt x="2814" y="282"/>
                  </a:cubicBezTo>
                  <a:cubicBezTo>
                    <a:pt x="2822" y="267"/>
                    <a:pt x="2822" y="245"/>
                    <a:pt x="2822" y="230"/>
                  </a:cubicBezTo>
                  <a:cubicBezTo>
                    <a:pt x="2800" y="230"/>
                    <a:pt x="2807" y="178"/>
                    <a:pt x="2807" y="163"/>
                  </a:cubicBezTo>
                  <a:cubicBezTo>
                    <a:pt x="2814" y="163"/>
                    <a:pt x="2822" y="163"/>
                    <a:pt x="2829" y="163"/>
                  </a:cubicBezTo>
                  <a:cubicBezTo>
                    <a:pt x="2829" y="163"/>
                    <a:pt x="2822" y="119"/>
                    <a:pt x="2822" y="111"/>
                  </a:cubicBezTo>
                  <a:cubicBezTo>
                    <a:pt x="2822" y="111"/>
                    <a:pt x="2755" y="96"/>
                    <a:pt x="2725" y="104"/>
                  </a:cubicBezTo>
                  <a:cubicBezTo>
                    <a:pt x="2725" y="119"/>
                    <a:pt x="2718" y="148"/>
                    <a:pt x="2718" y="156"/>
                  </a:cubicBezTo>
                  <a:cubicBezTo>
                    <a:pt x="2718" y="148"/>
                    <a:pt x="2725" y="119"/>
                    <a:pt x="2725" y="104"/>
                  </a:cubicBezTo>
                  <a:cubicBezTo>
                    <a:pt x="2718" y="104"/>
                    <a:pt x="2718" y="104"/>
                    <a:pt x="2710" y="104"/>
                  </a:cubicBezTo>
                  <a:cubicBezTo>
                    <a:pt x="2651" y="200"/>
                    <a:pt x="2666" y="37"/>
                    <a:pt x="2658" y="7"/>
                  </a:cubicBezTo>
                  <a:cubicBezTo>
                    <a:pt x="2599" y="0"/>
                    <a:pt x="2614" y="14"/>
                    <a:pt x="2584" y="59"/>
                  </a:cubicBezTo>
                  <a:cubicBezTo>
                    <a:pt x="2562" y="96"/>
                    <a:pt x="2517" y="104"/>
                    <a:pt x="2495" y="141"/>
                  </a:cubicBezTo>
                  <a:cubicBezTo>
                    <a:pt x="2458" y="200"/>
                    <a:pt x="2354" y="104"/>
                    <a:pt x="2324" y="200"/>
                  </a:cubicBezTo>
                  <a:cubicBezTo>
                    <a:pt x="2339" y="200"/>
                    <a:pt x="2354" y="215"/>
                    <a:pt x="2354" y="230"/>
                  </a:cubicBezTo>
                  <a:cubicBezTo>
                    <a:pt x="2354" y="267"/>
                    <a:pt x="2354" y="267"/>
                    <a:pt x="2317" y="267"/>
                  </a:cubicBezTo>
                  <a:cubicBezTo>
                    <a:pt x="2317" y="282"/>
                    <a:pt x="2324" y="304"/>
                    <a:pt x="2317" y="312"/>
                  </a:cubicBezTo>
                  <a:cubicBezTo>
                    <a:pt x="2317" y="312"/>
                    <a:pt x="2295" y="334"/>
                    <a:pt x="2302" y="334"/>
                  </a:cubicBezTo>
                  <a:cubicBezTo>
                    <a:pt x="2265" y="349"/>
                    <a:pt x="2228" y="356"/>
                    <a:pt x="2191" y="334"/>
                  </a:cubicBezTo>
                  <a:cubicBezTo>
                    <a:pt x="2191" y="327"/>
                    <a:pt x="2191" y="319"/>
                    <a:pt x="2191" y="312"/>
                  </a:cubicBezTo>
                  <a:cubicBezTo>
                    <a:pt x="2183" y="312"/>
                    <a:pt x="2183" y="312"/>
                    <a:pt x="2183" y="312"/>
                  </a:cubicBezTo>
                  <a:cubicBezTo>
                    <a:pt x="2176" y="334"/>
                    <a:pt x="2161" y="364"/>
                    <a:pt x="2183" y="378"/>
                  </a:cubicBezTo>
                  <a:cubicBezTo>
                    <a:pt x="2213" y="401"/>
                    <a:pt x="2205" y="423"/>
                    <a:pt x="2176" y="430"/>
                  </a:cubicBezTo>
                  <a:cubicBezTo>
                    <a:pt x="2131" y="445"/>
                    <a:pt x="2124" y="534"/>
                    <a:pt x="2094" y="453"/>
                  </a:cubicBezTo>
                  <a:cubicBezTo>
                    <a:pt x="2064" y="453"/>
                    <a:pt x="2042" y="438"/>
                    <a:pt x="2012" y="438"/>
                  </a:cubicBezTo>
                  <a:cubicBezTo>
                    <a:pt x="1975" y="445"/>
                    <a:pt x="1975" y="467"/>
                    <a:pt x="1953" y="490"/>
                  </a:cubicBezTo>
                  <a:cubicBezTo>
                    <a:pt x="1938" y="505"/>
                    <a:pt x="1953" y="549"/>
                    <a:pt x="1931" y="549"/>
                  </a:cubicBezTo>
                  <a:cubicBezTo>
                    <a:pt x="1901" y="549"/>
                    <a:pt x="1879" y="534"/>
                    <a:pt x="1856" y="534"/>
                  </a:cubicBezTo>
                  <a:cubicBezTo>
                    <a:pt x="1849" y="549"/>
                    <a:pt x="1856" y="564"/>
                    <a:pt x="1864" y="579"/>
                  </a:cubicBezTo>
                  <a:cubicBezTo>
                    <a:pt x="1871" y="601"/>
                    <a:pt x="1856" y="609"/>
                    <a:pt x="1849" y="631"/>
                  </a:cubicBezTo>
                  <a:cubicBezTo>
                    <a:pt x="1849" y="661"/>
                    <a:pt x="1856" y="705"/>
                    <a:pt x="1886" y="720"/>
                  </a:cubicBezTo>
                  <a:cubicBezTo>
                    <a:pt x="1886" y="735"/>
                    <a:pt x="1871" y="742"/>
                    <a:pt x="1864" y="764"/>
                  </a:cubicBezTo>
                  <a:cubicBezTo>
                    <a:pt x="1827" y="735"/>
                    <a:pt x="1812" y="720"/>
                    <a:pt x="1760" y="720"/>
                  </a:cubicBezTo>
                  <a:cubicBezTo>
                    <a:pt x="1753" y="720"/>
                    <a:pt x="1656" y="683"/>
                    <a:pt x="1656" y="683"/>
                  </a:cubicBezTo>
                  <a:lnTo>
                    <a:pt x="1656" y="698"/>
                  </a:lnTo>
                  <a:cubicBezTo>
                    <a:pt x="1626" y="713"/>
                    <a:pt x="1582" y="698"/>
                    <a:pt x="1552" y="698"/>
                  </a:cubicBezTo>
                  <a:cubicBezTo>
                    <a:pt x="1537" y="668"/>
                    <a:pt x="1500" y="616"/>
                    <a:pt x="1470" y="616"/>
                  </a:cubicBezTo>
                  <a:cubicBezTo>
                    <a:pt x="1463" y="638"/>
                    <a:pt x="1411" y="624"/>
                    <a:pt x="1396" y="616"/>
                  </a:cubicBezTo>
                  <a:cubicBezTo>
                    <a:pt x="1374" y="586"/>
                    <a:pt x="1366" y="557"/>
                    <a:pt x="1322" y="564"/>
                  </a:cubicBezTo>
                  <a:cubicBezTo>
                    <a:pt x="1322" y="601"/>
                    <a:pt x="1307" y="638"/>
                    <a:pt x="1307" y="668"/>
                  </a:cubicBezTo>
                  <a:cubicBezTo>
                    <a:pt x="1299" y="705"/>
                    <a:pt x="1337" y="735"/>
                    <a:pt x="1329" y="772"/>
                  </a:cubicBezTo>
                  <a:cubicBezTo>
                    <a:pt x="1307" y="787"/>
                    <a:pt x="1292" y="809"/>
                    <a:pt x="1307" y="839"/>
                  </a:cubicBezTo>
                  <a:cubicBezTo>
                    <a:pt x="1322" y="869"/>
                    <a:pt x="1314" y="891"/>
                    <a:pt x="1322" y="928"/>
                  </a:cubicBezTo>
                  <a:cubicBezTo>
                    <a:pt x="1322" y="943"/>
                    <a:pt x="1322" y="995"/>
                    <a:pt x="1285" y="972"/>
                  </a:cubicBezTo>
                  <a:cubicBezTo>
                    <a:pt x="1255" y="950"/>
                    <a:pt x="1285" y="928"/>
                    <a:pt x="1233" y="935"/>
                  </a:cubicBezTo>
                  <a:cubicBezTo>
                    <a:pt x="1233" y="943"/>
                    <a:pt x="1233" y="958"/>
                    <a:pt x="1233" y="972"/>
                  </a:cubicBezTo>
                  <a:cubicBezTo>
                    <a:pt x="1166" y="980"/>
                    <a:pt x="1069" y="950"/>
                    <a:pt x="1010" y="972"/>
                  </a:cubicBezTo>
                  <a:cubicBezTo>
                    <a:pt x="1010" y="987"/>
                    <a:pt x="1025" y="1017"/>
                    <a:pt x="1002" y="1024"/>
                  </a:cubicBezTo>
                  <a:cubicBezTo>
                    <a:pt x="980" y="1032"/>
                    <a:pt x="943" y="1039"/>
                    <a:pt x="928" y="1017"/>
                  </a:cubicBezTo>
                  <a:cubicBezTo>
                    <a:pt x="891" y="965"/>
                    <a:pt x="817" y="958"/>
                    <a:pt x="757" y="958"/>
                  </a:cubicBezTo>
                  <a:cubicBezTo>
                    <a:pt x="772" y="965"/>
                    <a:pt x="765" y="1010"/>
                    <a:pt x="765" y="1024"/>
                  </a:cubicBezTo>
                  <a:cubicBezTo>
                    <a:pt x="757" y="1024"/>
                    <a:pt x="750" y="1024"/>
                    <a:pt x="735" y="1024"/>
                  </a:cubicBezTo>
                  <a:cubicBezTo>
                    <a:pt x="735" y="1069"/>
                    <a:pt x="720" y="1099"/>
                    <a:pt x="676" y="1106"/>
                  </a:cubicBezTo>
                  <a:cubicBezTo>
                    <a:pt x="654" y="1106"/>
                    <a:pt x="601" y="1114"/>
                    <a:pt x="594" y="1136"/>
                  </a:cubicBezTo>
                  <a:cubicBezTo>
                    <a:pt x="542" y="1136"/>
                    <a:pt x="512" y="1173"/>
                    <a:pt x="549" y="1210"/>
                  </a:cubicBezTo>
                  <a:cubicBezTo>
                    <a:pt x="520" y="1203"/>
                    <a:pt x="497" y="1218"/>
                    <a:pt x="460" y="1218"/>
                  </a:cubicBezTo>
                  <a:cubicBezTo>
                    <a:pt x="460" y="1195"/>
                    <a:pt x="460" y="1173"/>
                    <a:pt x="438" y="1158"/>
                  </a:cubicBezTo>
                  <a:cubicBezTo>
                    <a:pt x="416" y="1158"/>
                    <a:pt x="371" y="1151"/>
                    <a:pt x="356" y="1173"/>
                  </a:cubicBezTo>
                  <a:cubicBezTo>
                    <a:pt x="341" y="1210"/>
                    <a:pt x="371" y="1203"/>
                    <a:pt x="319" y="1210"/>
                  </a:cubicBezTo>
                  <a:cubicBezTo>
                    <a:pt x="289" y="1218"/>
                    <a:pt x="289" y="1232"/>
                    <a:pt x="289" y="1255"/>
                  </a:cubicBezTo>
                  <a:cubicBezTo>
                    <a:pt x="260" y="1262"/>
                    <a:pt x="252" y="1225"/>
                    <a:pt x="223" y="1232"/>
                  </a:cubicBezTo>
                  <a:cubicBezTo>
                    <a:pt x="223" y="1269"/>
                    <a:pt x="312" y="1329"/>
                    <a:pt x="282" y="1359"/>
                  </a:cubicBezTo>
                  <a:cubicBezTo>
                    <a:pt x="260" y="1381"/>
                    <a:pt x="245" y="1374"/>
                    <a:pt x="260" y="1411"/>
                  </a:cubicBezTo>
                  <a:cubicBezTo>
                    <a:pt x="260" y="1433"/>
                    <a:pt x="282" y="1463"/>
                    <a:pt x="297" y="1426"/>
                  </a:cubicBezTo>
                  <a:cubicBezTo>
                    <a:pt x="364" y="1418"/>
                    <a:pt x="386" y="1529"/>
                    <a:pt x="379" y="1574"/>
                  </a:cubicBezTo>
                  <a:cubicBezTo>
                    <a:pt x="341" y="1574"/>
                    <a:pt x="312" y="1566"/>
                    <a:pt x="282" y="1581"/>
                  </a:cubicBezTo>
                  <a:cubicBezTo>
                    <a:pt x="267" y="1633"/>
                    <a:pt x="319" y="1619"/>
                    <a:pt x="349" y="1633"/>
                  </a:cubicBezTo>
                  <a:cubicBezTo>
                    <a:pt x="386" y="1663"/>
                    <a:pt x="319" y="1723"/>
                    <a:pt x="289" y="1730"/>
                  </a:cubicBezTo>
                  <a:cubicBezTo>
                    <a:pt x="289" y="1745"/>
                    <a:pt x="289" y="1767"/>
                    <a:pt x="289" y="1782"/>
                  </a:cubicBezTo>
                  <a:cubicBezTo>
                    <a:pt x="260" y="1782"/>
                    <a:pt x="245" y="1767"/>
                    <a:pt x="215" y="1767"/>
                  </a:cubicBezTo>
                  <a:lnTo>
                    <a:pt x="215" y="1774"/>
                  </a:lnTo>
                  <a:cubicBezTo>
                    <a:pt x="230" y="1782"/>
                    <a:pt x="238" y="1789"/>
                    <a:pt x="238" y="1804"/>
                  </a:cubicBezTo>
                  <a:cubicBezTo>
                    <a:pt x="193" y="1797"/>
                    <a:pt x="74" y="1819"/>
                    <a:pt x="89" y="1886"/>
                  </a:cubicBezTo>
                  <a:cubicBezTo>
                    <a:pt x="104" y="1886"/>
                    <a:pt x="119" y="1886"/>
                    <a:pt x="126" y="1893"/>
                  </a:cubicBezTo>
                  <a:cubicBezTo>
                    <a:pt x="149" y="1893"/>
                    <a:pt x="178" y="1886"/>
                    <a:pt x="186" y="1886"/>
                  </a:cubicBezTo>
                  <a:cubicBezTo>
                    <a:pt x="178" y="1886"/>
                    <a:pt x="149" y="1893"/>
                    <a:pt x="126" y="1893"/>
                  </a:cubicBezTo>
                  <a:cubicBezTo>
                    <a:pt x="149" y="1893"/>
                    <a:pt x="163" y="1901"/>
                    <a:pt x="186" y="1923"/>
                  </a:cubicBezTo>
                  <a:cubicBezTo>
                    <a:pt x="200" y="1938"/>
                    <a:pt x="238" y="1982"/>
                    <a:pt x="200" y="1997"/>
                  </a:cubicBezTo>
                  <a:cubicBezTo>
                    <a:pt x="215" y="2027"/>
                    <a:pt x="186" y="2071"/>
                    <a:pt x="186" y="2094"/>
                  </a:cubicBezTo>
                  <a:cubicBezTo>
                    <a:pt x="223" y="2109"/>
                    <a:pt x="245" y="2131"/>
                    <a:pt x="238" y="2168"/>
                  </a:cubicBezTo>
                  <a:cubicBezTo>
                    <a:pt x="223" y="2168"/>
                    <a:pt x="223" y="2168"/>
                    <a:pt x="215" y="2183"/>
                  </a:cubicBezTo>
                  <a:cubicBezTo>
                    <a:pt x="215" y="2198"/>
                    <a:pt x="178" y="2198"/>
                    <a:pt x="163" y="2198"/>
                  </a:cubicBezTo>
                  <a:cubicBezTo>
                    <a:pt x="163" y="2235"/>
                    <a:pt x="215" y="2213"/>
                    <a:pt x="200" y="2257"/>
                  </a:cubicBezTo>
                  <a:cubicBezTo>
                    <a:pt x="200" y="2257"/>
                    <a:pt x="200" y="2257"/>
                    <a:pt x="193" y="2257"/>
                  </a:cubicBezTo>
                  <a:cubicBezTo>
                    <a:pt x="193" y="2287"/>
                    <a:pt x="208" y="2331"/>
                    <a:pt x="178" y="2354"/>
                  </a:cubicBezTo>
                  <a:cubicBezTo>
                    <a:pt x="156" y="2368"/>
                    <a:pt x="163" y="2383"/>
                    <a:pt x="156" y="2406"/>
                  </a:cubicBezTo>
                  <a:cubicBezTo>
                    <a:pt x="134" y="2413"/>
                    <a:pt x="119" y="2383"/>
                    <a:pt x="96" y="2383"/>
                  </a:cubicBezTo>
                  <a:cubicBezTo>
                    <a:pt x="96" y="2391"/>
                    <a:pt x="96" y="2406"/>
                    <a:pt x="96" y="2413"/>
                  </a:cubicBezTo>
                  <a:lnTo>
                    <a:pt x="89" y="2413"/>
                  </a:lnTo>
                  <a:lnTo>
                    <a:pt x="96" y="2421"/>
                  </a:lnTo>
                  <a:cubicBezTo>
                    <a:pt x="67" y="2428"/>
                    <a:pt x="0" y="2406"/>
                    <a:pt x="15" y="2450"/>
                  </a:cubicBezTo>
                  <a:cubicBezTo>
                    <a:pt x="44" y="2458"/>
                    <a:pt x="37" y="2480"/>
                    <a:pt x="52" y="2487"/>
                  </a:cubicBezTo>
                  <a:cubicBezTo>
                    <a:pt x="67" y="2495"/>
                    <a:pt x="89" y="2480"/>
                    <a:pt x="104" y="2487"/>
                  </a:cubicBezTo>
                  <a:cubicBezTo>
                    <a:pt x="119" y="2495"/>
                    <a:pt x="119" y="2517"/>
                    <a:pt x="134" y="2525"/>
                  </a:cubicBezTo>
                  <a:cubicBezTo>
                    <a:pt x="149" y="2532"/>
                    <a:pt x="171" y="2517"/>
                    <a:pt x="178" y="2532"/>
                  </a:cubicBezTo>
                  <a:cubicBezTo>
                    <a:pt x="186" y="2547"/>
                    <a:pt x="178" y="2576"/>
                    <a:pt x="186" y="2591"/>
                  </a:cubicBezTo>
                  <a:cubicBezTo>
                    <a:pt x="193" y="2606"/>
                    <a:pt x="200" y="2606"/>
                    <a:pt x="208" y="2628"/>
                  </a:cubicBezTo>
                  <a:cubicBezTo>
                    <a:pt x="215" y="2666"/>
                    <a:pt x="208" y="2695"/>
                    <a:pt x="260" y="2688"/>
                  </a:cubicBezTo>
                  <a:cubicBezTo>
                    <a:pt x="267" y="2710"/>
                    <a:pt x="245" y="2710"/>
                    <a:pt x="238" y="2725"/>
                  </a:cubicBezTo>
                  <a:cubicBezTo>
                    <a:pt x="238" y="2740"/>
                    <a:pt x="245" y="2762"/>
                    <a:pt x="252" y="2777"/>
                  </a:cubicBezTo>
                  <a:cubicBezTo>
                    <a:pt x="260" y="2792"/>
                    <a:pt x="260" y="2799"/>
                    <a:pt x="267" y="2814"/>
                  </a:cubicBezTo>
                  <a:cubicBezTo>
                    <a:pt x="275" y="2829"/>
                    <a:pt x="297" y="2822"/>
                    <a:pt x="282" y="2851"/>
                  </a:cubicBezTo>
                  <a:cubicBezTo>
                    <a:pt x="282" y="2851"/>
                    <a:pt x="282" y="2851"/>
                    <a:pt x="275" y="2851"/>
                  </a:cubicBezTo>
                  <a:cubicBezTo>
                    <a:pt x="275" y="2859"/>
                    <a:pt x="275" y="2866"/>
                    <a:pt x="275" y="2866"/>
                  </a:cubicBezTo>
                  <a:cubicBezTo>
                    <a:pt x="327" y="2873"/>
                    <a:pt x="289" y="2963"/>
                    <a:pt x="275" y="2978"/>
                  </a:cubicBezTo>
                  <a:cubicBezTo>
                    <a:pt x="304" y="3000"/>
                    <a:pt x="356" y="3059"/>
                    <a:pt x="371" y="3096"/>
                  </a:cubicBezTo>
                  <a:cubicBezTo>
                    <a:pt x="379" y="3111"/>
                    <a:pt x="379" y="3126"/>
                    <a:pt x="386" y="3141"/>
                  </a:cubicBezTo>
                  <a:cubicBezTo>
                    <a:pt x="386" y="3156"/>
                    <a:pt x="394" y="3156"/>
                    <a:pt x="394" y="3170"/>
                  </a:cubicBezTo>
                  <a:cubicBezTo>
                    <a:pt x="401" y="3200"/>
                    <a:pt x="394" y="3230"/>
                    <a:pt x="394" y="3252"/>
                  </a:cubicBezTo>
                  <a:cubicBezTo>
                    <a:pt x="416" y="3252"/>
                    <a:pt x="453" y="3252"/>
                    <a:pt x="446" y="3282"/>
                  </a:cubicBezTo>
                  <a:cubicBezTo>
                    <a:pt x="379" y="3304"/>
                    <a:pt x="423" y="3327"/>
                    <a:pt x="431" y="3371"/>
                  </a:cubicBezTo>
                  <a:cubicBezTo>
                    <a:pt x="438" y="3416"/>
                    <a:pt x="438" y="3445"/>
                    <a:pt x="431" y="3482"/>
                  </a:cubicBezTo>
                  <a:cubicBezTo>
                    <a:pt x="423" y="3490"/>
                    <a:pt x="379" y="3497"/>
                    <a:pt x="379" y="3505"/>
                  </a:cubicBezTo>
                  <a:cubicBezTo>
                    <a:pt x="379" y="3520"/>
                    <a:pt x="401" y="3527"/>
                    <a:pt x="416" y="3535"/>
                  </a:cubicBezTo>
                  <a:cubicBezTo>
                    <a:pt x="438" y="3549"/>
                    <a:pt x="431" y="3542"/>
                    <a:pt x="438" y="3572"/>
                  </a:cubicBezTo>
                  <a:cubicBezTo>
                    <a:pt x="446" y="3594"/>
                    <a:pt x="453" y="3609"/>
                    <a:pt x="460" y="3631"/>
                  </a:cubicBezTo>
                  <a:cubicBezTo>
                    <a:pt x="468" y="3646"/>
                    <a:pt x="475" y="3661"/>
                    <a:pt x="475" y="3683"/>
                  </a:cubicBezTo>
                  <a:cubicBezTo>
                    <a:pt x="475" y="3705"/>
                    <a:pt x="475" y="3727"/>
                    <a:pt x="468" y="3750"/>
                  </a:cubicBezTo>
                  <a:cubicBezTo>
                    <a:pt x="468" y="3765"/>
                    <a:pt x="468" y="3787"/>
                    <a:pt x="475" y="3809"/>
                  </a:cubicBezTo>
                  <a:cubicBezTo>
                    <a:pt x="483" y="3824"/>
                    <a:pt x="497" y="3824"/>
                    <a:pt x="520" y="3839"/>
                  </a:cubicBezTo>
                  <a:cubicBezTo>
                    <a:pt x="475" y="3861"/>
                    <a:pt x="520" y="3913"/>
                    <a:pt x="535" y="3950"/>
                  </a:cubicBezTo>
                  <a:cubicBezTo>
                    <a:pt x="549" y="3995"/>
                    <a:pt x="549" y="4047"/>
                    <a:pt x="572" y="4091"/>
                  </a:cubicBezTo>
                  <a:cubicBezTo>
                    <a:pt x="601" y="4106"/>
                    <a:pt x="616" y="4114"/>
                    <a:pt x="616" y="4114"/>
                  </a:cubicBezTo>
                </a:path>
              </a:pathLst>
            </a:custGeom>
            <a:solidFill>
              <a:srgbClr val="405645"/>
            </a:solidFill>
            <a:ln w="9525" cap="flat">
              <a:solidFill>
                <a:schemeClr val="bg2"/>
              </a:solidFill>
              <a:bevel/>
              <a:headEnd/>
              <a:tailEnd/>
            </a:ln>
            <a:effectLst/>
          </p:spPr>
          <p:txBody>
            <a:bodyPr wrap="none" lIns="60927" tIns="30463" rIns="60927" bIns="30463" anchor="ctr"/>
            <a:lstStyle/>
            <a:p>
              <a:pPr defTabSz="914217">
                <a:defRPr/>
              </a:pPr>
              <a:endParaRPr lang="en-US" sz="900">
                <a:latin typeface="Calibri Light"/>
              </a:endParaRPr>
            </a:p>
          </p:txBody>
        </p:sp>
        <p:sp>
          <p:nvSpPr>
            <p:cNvPr id="66587" name="Freeform 6"/>
            <p:cNvSpPr>
              <a:spLocks noChangeArrowheads="1"/>
            </p:cNvSpPr>
            <p:nvPr/>
          </p:nvSpPr>
          <p:spPr bwMode="auto">
            <a:xfrm>
              <a:off x="10021232" y="4925927"/>
              <a:ext cx="890272" cy="1074476"/>
            </a:xfrm>
            <a:custGeom>
              <a:avLst/>
              <a:gdLst>
                <a:gd name="T0" fmla="*/ 835333 w 2058"/>
                <a:gd name="T1" fmla="*/ 971302 h 2489"/>
                <a:gd name="T2" fmla="*/ 828844 w 2058"/>
                <a:gd name="T3" fmla="*/ 945832 h 2489"/>
                <a:gd name="T4" fmla="*/ 815866 w 2058"/>
                <a:gd name="T5" fmla="*/ 884964 h 2489"/>
                <a:gd name="T6" fmla="*/ 764388 w 2058"/>
                <a:gd name="T7" fmla="*/ 782222 h 2489"/>
                <a:gd name="T8" fmla="*/ 748382 w 2058"/>
                <a:gd name="T9" fmla="*/ 782222 h 2489"/>
                <a:gd name="T10" fmla="*/ 729348 w 2058"/>
                <a:gd name="T11" fmla="*/ 798195 h 2489"/>
                <a:gd name="T12" fmla="*/ 719399 w 2058"/>
                <a:gd name="T13" fmla="*/ 782222 h 2489"/>
                <a:gd name="T14" fmla="*/ 713342 w 2058"/>
                <a:gd name="T15" fmla="*/ 772725 h 2489"/>
                <a:gd name="T16" fmla="*/ 697336 w 2058"/>
                <a:gd name="T17" fmla="*/ 769271 h 2489"/>
                <a:gd name="T18" fmla="*/ 677870 w 2058"/>
                <a:gd name="T19" fmla="*/ 772725 h 2489"/>
                <a:gd name="T20" fmla="*/ 661864 w 2058"/>
                <a:gd name="T21" fmla="*/ 763228 h 2489"/>
                <a:gd name="T22" fmla="*/ 667920 w 2058"/>
                <a:gd name="T23" fmla="*/ 740780 h 2489"/>
                <a:gd name="T24" fmla="*/ 684359 w 2058"/>
                <a:gd name="T25" fmla="*/ 730851 h 2489"/>
                <a:gd name="T26" fmla="*/ 684359 w 2058"/>
                <a:gd name="T27" fmla="*/ 711857 h 2489"/>
                <a:gd name="T28" fmla="*/ 700365 w 2058"/>
                <a:gd name="T29" fmla="*/ 689409 h 2489"/>
                <a:gd name="T30" fmla="*/ 722859 w 2058"/>
                <a:gd name="T31" fmla="*/ 682933 h 2489"/>
                <a:gd name="T32" fmla="*/ 729348 w 2058"/>
                <a:gd name="T33" fmla="*/ 432985 h 2489"/>
                <a:gd name="T34" fmla="*/ 761360 w 2058"/>
                <a:gd name="T35" fmla="*/ 375138 h 2489"/>
                <a:gd name="T36" fmla="*/ 819327 w 2058"/>
                <a:gd name="T37" fmla="*/ 304773 h 2489"/>
                <a:gd name="T38" fmla="*/ 876862 w 2058"/>
                <a:gd name="T39" fmla="*/ 189080 h 2489"/>
                <a:gd name="T40" fmla="*/ 876862 w 2058"/>
                <a:gd name="T41" fmla="*/ 186058 h 2489"/>
                <a:gd name="T42" fmla="*/ 770877 w 2058"/>
                <a:gd name="T43" fmla="*/ 141163 h 2489"/>
                <a:gd name="T44" fmla="*/ 709882 w 2058"/>
                <a:gd name="T45" fmla="*/ 25901 h 2489"/>
                <a:gd name="T46" fmla="*/ 693876 w 2058"/>
                <a:gd name="T47" fmla="*/ 89791 h 2489"/>
                <a:gd name="T48" fmla="*/ 674409 w 2058"/>
                <a:gd name="T49" fmla="*/ 150660 h 2489"/>
                <a:gd name="T50" fmla="*/ 645858 w 2058"/>
                <a:gd name="T51" fmla="*/ 160589 h 2489"/>
                <a:gd name="T52" fmla="*/ 600869 w 2058"/>
                <a:gd name="T53" fmla="*/ 205053 h 2489"/>
                <a:gd name="T54" fmla="*/ 600869 w 2058"/>
                <a:gd name="T55" fmla="*/ 250380 h 2489"/>
                <a:gd name="T56" fmla="*/ 555879 w 2058"/>
                <a:gd name="T57" fmla="*/ 237429 h 2489"/>
                <a:gd name="T58" fmla="*/ 494884 w 2058"/>
                <a:gd name="T59" fmla="*/ 291822 h 2489"/>
                <a:gd name="T60" fmla="*/ 481906 w 2058"/>
                <a:gd name="T61" fmla="*/ 343193 h 2489"/>
                <a:gd name="T62" fmla="*/ 462440 w 2058"/>
                <a:gd name="T63" fmla="*/ 359166 h 2489"/>
                <a:gd name="T64" fmla="*/ 353427 w 2058"/>
                <a:gd name="T65" fmla="*/ 356144 h 2489"/>
                <a:gd name="T66" fmla="*/ 237925 w 2058"/>
                <a:gd name="T67" fmla="*/ 404062 h 2489"/>
                <a:gd name="T68" fmla="*/ 192503 w 2058"/>
                <a:gd name="T69" fmla="*/ 384636 h 2489"/>
                <a:gd name="T70" fmla="*/ 202453 w 2058"/>
                <a:gd name="T71" fmla="*/ 336718 h 2489"/>
                <a:gd name="T72" fmla="*/ 73973 w 2058"/>
                <a:gd name="T73" fmla="*/ 266353 h 2489"/>
                <a:gd name="T74" fmla="*/ 0 w 2058"/>
                <a:gd name="T75" fmla="*/ 266353 h 2489"/>
                <a:gd name="T76" fmla="*/ 28984 w 2058"/>
                <a:gd name="T77" fmla="*/ 304773 h 2489"/>
                <a:gd name="T78" fmla="*/ 38501 w 2058"/>
                <a:gd name="T79" fmla="*/ 365641 h 2489"/>
                <a:gd name="T80" fmla="*/ 0 w 2058"/>
                <a:gd name="T81" fmla="*/ 451979 h 2489"/>
                <a:gd name="T82" fmla="*/ 80462 w 2058"/>
                <a:gd name="T83" fmla="*/ 487378 h 2489"/>
                <a:gd name="T84" fmla="*/ 147946 w 2058"/>
                <a:gd name="T85" fmla="*/ 512848 h 2489"/>
                <a:gd name="T86" fmla="*/ 253931 w 2058"/>
                <a:gd name="T87" fmla="*/ 570694 h 2489"/>
                <a:gd name="T88" fmla="*/ 282482 w 2058"/>
                <a:gd name="T89" fmla="*/ 724807 h 2489"/>
                <a:gd name="T90" fmla="*/ 366404 w 2058"/>
                <a:gd name="T91" fmla="*/ 820642 h 2489"/>
                <a:gd name="T92" fmla="*/ 430428 w 2058"/>
                <a:gd name="T93" fmla="*/ 993750 h 2489"/>
                <a:gd name="T94" fmla="*/ 497912 w 2058"/>
                <a:gd name="T95" fmla="*/ 942811 h 2489"/>
                <a:gd name="T96" fmla="*/ 481906 w 2058"/>
                <a:gd name="T97" fmla="*/ 891440 h 2489"/>
                <a:gd name="T98" fmla="*/ 626392 w 2058"/>
                <a:gd name="T99" fmla="*/ 916909 h 2489"/>
                <a:gd name="T100" fmla="*/ 674409 w 2058"/>
                <a:gd name="T101" fmla="*/ 923385 h 2489"/>
                <a:gd name="T102" fmla="*/ 700365 w 2058"/>
                <a:gd name="T103" fmla="*/ 1045121 h 2489"/>
                <a:gd name="T104" fmla="*/ 796832 w 2058"/>
                <a:gd name="T105" fmla="*/ 987275 h 2489"/>
                <a:gd name="T106" fmla="*/ 796832 w 2058"/>
                <a:gd name="T107" fmla="*/ 987275 h 2489"/>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058" h="2489">
                  <a:moveTo>
                    <a:pt x="1923" y="2280"/>
                  </a:moveTo>
                  <a:lnTo>
                    <a:pt x="1923" y="2280"/>
                  </a:lnTo>
                  <a:cubicBezTo>
                    <a:pt x="1923" y="2273"/>
                    <a:pt x="1931" y="2258"/>
                    <a:pt x="1931" y="2250"/>
                  </a:cubicBezTo>
                  <a:cubicBezTo>
                    <a:pt x="1923" y="2243"/>
                    <a:pt x="1923" y="2243"/>
                    <a:pt x="1923" y="2236"/>
                  </a:cubicBezTo>
                  <a:cubicBezTo>
                    <a:pt x="1916" y="2228"/>
                    <a:pt x="1916" y="2213"/>
                    <a:pt x="1916" y="2198"/>
                  </a:cubicBezTo>
                  <a:lnTo>
                    <a:pt x="1916" y="2191"/>
                  </a:lnTo>
                  <a:cubicBezTo>
                    <a:pt x="1916" y="2147"/>
                    <a:pt x="1916" y="2109"/>
                    <a:pt x="1894" y="2065"/>
                  </a:cubicBezTo>
                  <a:lnTo>
                    <a:pt x="1894" y="2057"/>
                  </a:lnTo>
                  <a:cubicBezTo>
                    <a:pt x="1886" y="2057"/>
                    <a:pt x="1886" y="2050"/>
                    <a:pt x="1886" y="2050"/>
                  </a:cubicBezTo>
                  <a:cubicBezTo>
                    <a:pt x="1871" y="2005"/>
                    <a:pt x="1849" y="1968"/>
                    <a:pt x="1819" y="1939"/>
                  </a:cubicBezTo>
                  <a:cubicBezTo>
                    <a:pt x="1790" y="1901"/>
                    <a:pt x="1790" y="1879"/>
                    <a:pt x="1782" y="1834"/>
                  </a:cubicBezTo>
                  <a:cubicBezTo>
                    <a:pt x="1782" y="1834"/>
                    <a:pt x="1775" y="1820"/>
                    <a:pt x="1767" y="1812"/>
                  </a:cubicBezTo>
                  <a:cubicBezTo>
                    <a:pt x="1760" y="1820"/>
                    <a:pt x="1760" y="1812"/>
                    <a:pt x="1752" y="1805"/>
                  </a:cubicBezTo>
                  <a:cubicBezTo>
                    <a:pt x="1745" y="1805"/>
                    <a:pt x="1738" y="1812"/>
                    <a:pt x="1730" y="1812"/>
                  </a:cubicBezTo>
                  <a:cubicBezTo>
                    <a:pt x="1715" y="1827"/>
                    <a:pt x="1730" y="1827"/>
                    <a:pt x="1730" y="1842"/>
                  </a:cubicBezTo>
                  <a:cubicBezTo>
                    <a:pt x="1723" y="1849"/>
                    <a:pt x="1700" y="1864"/>
                    <a:pt x="1686" y="1857"/>
                  </a:cubicBezTo>
                  <a:cubicBezTo>
                    <a:pt x="1686" y="1857"/>
                    <a:pt x="1686" y="1857"/>
                    <a:pt x="1686" y="1849"/>
                  </a:cubicBezTo>
                  <a:cubicBezTo>
                    <a:pt x="1678" y="1849"/>
                    <a:pt x="1678" y="1849"/>
                    <a:pt x="1678" y="1842"/>
                  </a:cubicBezTo>
                  <a:cubicBezTo>
                    <a:pt x="1678" y="1834"/>
                    <a:pt x="1663" y="1834"/>
                    <a:pt x="1663" y="1827"/>
                  </a:cubicBezTo>
                  <a:cubicBezTo>
                    <a:pt x="1656" y="1827"/>
                    <a:pt x="1656" y="1820"/>
                    <a:pt x="1663" y="1812"/>
                  </a:cubicBezTo>
                  <a:cubicBezTo>
                    <a:pt x="1663" y="1805"/>
                    <a:pt x="1663" y="1805"/>
                    <a:pt x="1663" y="1797"/>
                  </a:cubicBezTo>
                  <a:cubicBezTo>
                    <a:pt x="1663" y="1797"/>
                    <a:pt x="1656" y="1797"/>
                    <a:pt x="1649" y="1797"/>
                  </a:cubicBezTo>
                  <a:lnTo>
                    <a:pt x="1649" y="1790"/>
                  </a:lnTo>
                  <a:cubicBezTo>
                    <a:pt x="1641" y="1790"/>
                    <a:pt x="1641" y="1790"/>
                    <a:pt x="1634" y="1790"/>
                  </a:cubicBezTo>
                  <a:cubicBezTo>
                    <a:pt x="1626" y="1790"/>
                    <a:pt x="1619" y="1782"/>
                    <a:pt x="1619" y="1775"/>
                  </a:cubicBezTo>
                  <a:cubicBezTo>
                    <a:pt x="1612" y="1768"/>
                    <a:pt x="1597" y="1775"/>
                    <a:pt x="1612" y="1782"/>
                  </a:cubicBezTo>
                  <a:cubicBezTo>
                    <a:pt x="1612" y="1782"/>
                    <a:pt x="1612" y="1782"/>
                    <a:pt x="1604" y="1782"/>
                  </a:cubicBezTo>
                  <a:cubicBezTo>
                    <a:pt x="1597" y="1790"/>
                    <a:pt x="1597" y="1782"/>
                    <a:pt x="1589" y="1782"/>
                  </a:cubicBezTo>
                  <a:cubicBezTo>
                    <a:pt x="1582" y="1790"/>
                    <a:pt x="1582" y="1790"/>
                    <a:pt x="1567" y="1790"/>
                  </a:cubicBezTo>
                  <a:cubicBezTo>
                    <a:pt x="1559" y="1790"/>
                    <a:pt x="1552" y="1790"/>
                    <a:pt x="1544" y="1790"/>
                  </a:cubicBezTo>
                  <a:cubicBezTo>
                    <a:pt x="1537" y="1797"/>
                    <a:pt x="1537" y="1790"/>
                    <a:pt x="1544" y="1782"/>
                  </a:cubicBezTo>
                  <a:cubicBezTo>
                    <a:pt x="1544" y="1782"/>
                    <a:pt x="1537" y="1768"/>
                    <a:pt x="1530" y="1768"/>
                  </a:cubicBezTo>
                  <a:cubicBezTo>
                    <a:pt x="1522" y="1768"/>
                    <a:pt x="1522" y="1760"/>
                    <a:pt x="1522" y="1753"/>
                  </a:cubicBezTo>
                  <a:cubicBezTo>
                    <a:pt x="1522" y="1738"/>
                    <a:pt x="1530" y="1745"/>
                    <a:pt x="1537" y="1738"/>
                  </a:cubicBezTo>
                  <a:cubicBezTo>
                    <a:pt x="1537" y="1731"/>
                    <a:pt x="1537" y="1723"/>
                    <a:pt x="1544" y="1716"/>
                  </a:cubicBezTo>
                  <a:cubicBezTo>
                    <a:pt x="1544" y="1716"/>
                    <a:pt x="1552" y="1716"/>
                    <a:pt x="1559" y="1716"/>
                  </a:cubicBezTo>
                  <a:cubicBezTo>
                    <a:pt x="1567" y="1708"/>
                    <a:pt x="1559" y="1708"/>
                    <a:pt x="1567" y="1701"/>
                  </a:cubicBezTo>
                  <a:cubicBezTo>
                    <a:pt x="1567" y="1693"/>
                    <a:pt x="1574" y="1693"/>
                    <a:pt x="1582" y="1693"/>
                  </a:cubicBezTo>
                  <a:lnTo>
                    <a:pt x="1582" y="1679"/>
                  </a:lnTo>
                  <a:cubicBezTo>
                    <a:pt x="1589" y="1671"/>
                    <a:pt x="1582" y="1671"/>
                    <a:pt x="1582" y="1671"/>
                  </a:cubicBezTo>
                  <a:cubicBezTo>
                    <a:pt x="1574" y="1664"/>
                    <a:pt x="1589" y="1656"/>
                    <a:pt x="1582" y="1649"/>
                  </a:cubicBezTo>
                  <a:cubicBezTo>
                    <a:pt x="1574" y="1642"/>
                    <a:pt x="1574" y="1619"/>
                    <a:pt x="1574" y="1612"/>
                  </a:cubicBezTo>
                  <a:cubicBezTo>
                    <a:pt x="1582" y="1604"/>
                    <a:pt x="1589" y="1597"/>
                    <a:pt x="1597" y="1590"/>
                  </a:cubicBezTo>
                  <a:cubicBezTo>
                    <a:pt x="1604" y="1590"/>
                    <a:pt x="1612" y="1597"/>
                    <a:pt x="1619" y="1597"/>
                  </a:cubicBezTo>
                  <a:cubicBezTo>
                    <a:pt x="1626" y="1590"/>
                    <a:pt x="1626" y="1582"/>
                    <a:pt x="1634" y="1575"/>
                  </a:cubicBezTo>
                  <a:cubicBezTo>
                    <a:pt x="1641" y="1567"/>
                    <a:pt x="1656" y="1575"/>
                    <a:pt x="1671" y="1575"/>
                  </a:cubicBezTo>
                  <a:cubicBezTo>
                    <a:pt x="1671" y="1582"/>
                    <a:pt x="1671" y="1582"/>
                    <a:pt x="1671" y="1582"/>
                  </a:cubicBezTo>
                  <a:lnTo>
                    <a:pt x="1678" y="1582"/>
                  </a:lnTo>
                  <a:cubicBezTo>
                    <a:pt x="1678" y="1485"/>
                    <a:pt x="1678" y="1330"/>
                    <a:pt x="1656" y="1255"/>
                  </a:cubicBezTo>
                  <a:cubicBezTo>
                    <a:pt x="1634" y="1181"/>
                    <a:pt x="1656" y="1077"/>
                    <a:pt x="1686" y="1003"/>
                  </a:cubicBezTo>
                  <a:lnTo>
                    <a:pt x="1693" y="1003"/>
                  </a:lnTo>
                  <a:cubicBezTo>
                    <a:pt x="1708" y="980"/>
                    <a:pt x="1708" y="951"/>
                    <a:pt x="1730" y="929"/>
                  </a:cubicBezTo>
                  <a:cubicBezTo>
                    <a:pt x="1745" y="914"/>
                    <a:pt x="1760" y="899"/>
                    <a:pt x="1760" y="869"/>
                  </a:cubicBezTo>
                  <a:cubicBezTo>
                    <a:pt x="1760" y="832"/>
                    <a:pt x="1752" y="773"/>
                    <a:pt x="1812" y="773"/>
                  </a:cubicBezTo>
                  <a:cubicBezTo>
                    <a:pt x="1819" y="750"/>
                    <a:pt x="1834" y="750"/>
                    <a:pt x="1834" y="728"/>
                  </a:cubicBezTo>
                  <a:cubicBezTo>
                    <a:pt x="1842" y="698"/>
                    <a:pt x="1871" y="706"/>
                    <a:pt x="1894" y="706"/>
                  </a:cubicBezTo>
                  <a:cubicBezTo>
                    <a:pt x="1901" y="624"/>
                    <a:pt x="1990" y="580"/>
                    <a:pt x="2020" y="505"/>
                  </a:cubicBezTo>
                  <a:cubicBezTo>
                    <a:pt x="2027" y="505"/>
                    <a:pt x="2042" y="490"/>
                    <a:pt x="2057" y="475"/>
                  </a:cubicBezTo>
                  <a:cubicBezTo>
                    <a:pt x="2042" y="468"/>
                    <a:pt x="2035" y="453"/>
                    <a:pt x="2027" y="438"/>
                  </a:cubicBezTo>
                  <a:cubicBezTo>
                    <a:pt x="2020" y="446"/>
                    <a:pt x="2012" y="446"/>
                    <a:pt x="2005" y="446"/>
                  </a:cubicBezTo>
                  <a:cubicBezTo>
                    <a:pt x="2012" y="446"/>
                    <a:pt x="2020" y="446"/>
                    <a:pt x="2027" y="438"/>
                  </a:cubicBezTo>
                  <a:lnTo>
                    <a:pt x="2027" y="431"/>
                  </a:lnTo>
                  <a:cubicBezTo>
                    <a:pt x="2005" y="446"/>
                    <a:pt x="1990" y="453"/>
                    <a:pt x="1990" y="401"/>
                  </a:cubicBezTo>
                  <a:cubicBezTo>
                    <a:pt x="1953" y="401"/>
                    <a:pt x="1916" y="409"/>
                    <a:pt x="1894" y="372"/>
                  </a:cubicBezTo>
                  <a:cubicBezTo>
                    <a:pt x="1864" y="335"/>
                    <a:pt x="1827" y="327"/>
                    <a:pt x="1782" y="327"/>
                  </a:cubicBezTo>
                  <a:cubicBezTo>
                    <a:pt x="1782" y="283"/>
                    <a:pt x="1790" y="245"/>
                    <a:pt x="1782" y="208"/>
                  </a:cubicBezTo>
                  <a:cubicBezTo>
                    <a:pt x="1782" y="178"/>
                    <a:pt x="1738" y="156"/>
                    <a:pt x="1715" y="141"/>
                  </a:cubicBezTo>
                  <a:cubicBezTo>
                    <a:pt x="1686" y="112"/>
                    <a:pt x="1663" y="82"/>
                    <a:pt x="1641" y="60"/>
                  </a:cubicBezTo>
                  <a:cubicBezTo>
                    <a:pt x="1626" y="45"/>
                    <a:pt x="1612" y="23"/>
                    <a:pt x="1604" y="0"/>
                  </a:cubicBezTo>
                  <a:cubicBezTo>
                    <a:pt x="1597" y="38"/>
                    <a:pt x="1574" y="104"/>
                    <a:pt x="1544" y="127"/>
                  </a:cubicBezTo>
                  <a:cubicBezTo>
                    <a:pt x="1559" y="164"/>
                    <a:pt x="1574" y="193"/>
                    <a:pt x="1604" y="208"/>
                  </a:cubicBezTo>
                  <a:cubicBezTo>
                    <a:pt x="1626" y="230"/>
                    <a:pt x="1612" y="260"/>
                    <a:pt x="1612" y="290"/>
                  </a:cubicBezTo>
                  <a:cubicBezTo>
                    <a:pt x="1612" y="305"/>
                    <a:pt x="1619" y="409"/>
                    <a:pt x="1597" y="409"/>
                  </a:cubicBezTo>
                  <a:cubicBezTo>
                    <a:pt x="1582" y="386"/>
                    <a:pt x="1582" y="357"/>
                    <a:pt x="1559" y="349"/>
                  </a:cubicBezTo>
                  <a:cubicBezTo>
                    <a:pt x="1544" y="349"/>
                    <a:pt x="1522" y="342"/>
                    <a:pt x="1522" y="327"/>
                  </a:cubicBezTo>
                  <a:cubicBezTo>
                    <a:pt x="1507" y="320"/>
                    <a:pt x="1485" y="320"/>
                    <a:pt x="1478" y="335"/>
                  </a:cubicBezTo>
                  <a:cubicBezTo>
                    <a:pt x="1470" y="357"/>
                    <a:pt x="1470" y="372"/>
                    <a:pt x="1493" y="372"/>
                  </a:cubicBezTo>
                  <a:cubicBezTo>
                    <a:pt x="1500" y="394"/>
                    <a:pt x="1493" y="409"/>
                    <a:pt x="1493" y="431"/>
                  </a:cubicBezTo>
                  <a:cubicBezTo>
                    <a:pt x="1470" y="431"/>
                    <a:pt x="1448" y="431"/>
                    <a:pt x="1433" y="446"/>
                  </a:cubicBezTo>
                  <a:cubicBezTo>
                    <a:pt x="1418" y="453"/>
                    <a:pt x="1411" y="475"/>
                    <a:pt x="1389" y="475"/>
                  </a:cubicBezTo>
                  <a:cubicBezTo>
                    <a:pt x="1389" y="475"/>
                    <a:pt x="1389" y="483"/>
                    <a:pt x="1389" y="490"/>
                  </a:cubicBezTo>
                  <a:cubicBezTo>
                    <a:pt x="1418" y="490"/>
                    <a:pt x="1433" y="498"/>
                    <a:pt x="1433" y="528"/>
                  </a:cubicBezTo>
                  <a:cubicBezTo>
                    <a:pt x="1433" y="565"/>
                    <a:pt x="1418" y="557"/>
                    <a:pt x="1389" y="580"/>
                  </a:cubicBezTo>
                  <a:cubicBezTo>
                    <a:pt x="1381" y="587"/>
                    <a:pt x="1366" y="624"/>
                    <a:pt x="1344" y="594"/>
                  </a:cubicBezTo>
                  <a:cubicBezTo>
                    <a:pt x="1337" y="580"/>
                    <a:pt x="1337" y="557"/>
                    <a:pt x="1329" y="542"/>
                  </a:cubicBezTo>
                  <a:cubicBezTo>
                    <a:pt x="1322" y="498"/>
                    <a:pt x="1285" y="505"/>
                    <a:pt x="1285" y="550"/>
                  </a:cubicBezTo>
                  <a:cubicBezTo>
                    <a:pt x="1277" y="587"/>
                    <a:pt x="1196" y="542"/>
                    <a:pt x="1173" y="535"/>
                  </a:cubicBezTo>
                  <a:cubicBezTo>
                    <a:pt x="1166" y="565"/>
                    <a:pt x="1173" y="602"/>
                    <a:pt x="1158" y="632"/>
                  </a:cubicBezTo>
                  <a:cubicBezTo>
                    <a:pt x="1158" y="646"/>
                    <a:pt x="1151" y="661"/>
                    <a:pt x="1144" y="676"/>
                  </a:cubicBezTo>
                  <a:cubicBezTo>
                    <a:pt x="1144" y="698"/>
                    <a:pt x="1136" y="758"/>
                    <a:pt x="1173" y="750"/>
                  </a:cubicBezTo>
                  <a:cubicBezTo>
                    <a:pt x="1173" y="765"/>
                    <a:pt x="1158" y="773"/>
                    <a:pt x="1151" y="787"/>
                  </a:cubicBezTo>
                  <a:cubicBezTo>
                    <a:pt x="1144" y="795"/>
                    <a:pt x="1121" y="787"/>
                    <a:pt x="1114" y="795"/>
                  </a:cubicBezTo>
                  <a:cubicBezTo>
                    <a:pt x="1099" y="802"/>
                    <a:pt x="1107" y="817"/>
                    <a:pt x="1092" y="825"/>
                  </a:cubicBezTo>
                  <a:cubicBezTo>
                    <a:pt x="1092" y="817"/>
                    <a:pt x="1084" y="817"/>
                    <a:pt x="1077" y="810"/>
                  </a:cubicBezTo>
                  <a:cubicBezTo>
                    <a:pt x="1077" y="817"/>
                    <a:pt x="1069" y="825"/>
                    <a:pt x="1069" y="832"/>
                  </a:cubicBezTo>
                  <a:cubicBezTo>
                    <a:pt x="1040" y="847"/>
                    <a:pt x="1062" y="862"/>
                    <a:pt x="1025" y="854"/>
                  </a:cubicBezTo>
                  <a:cubicBezTo>
                    <a:pt x="1002" y="847"/>
                    <a:pt x="980" y="847"/>
                    <a:pt x="950" y="847"/>
                  </a:cubicBezTo>
                  <a:cubicBezTo>
                    <a:pt x="950" y="773"/>
                    <a:pt x="809" y="765"/>
                    <a:pt x="817" y="825"/>
                  </a:cubicBezTo>
                  <a:cubicBezTo>
                    <a:pt x="772" y="825"/>
                    <a:pt x="735" y="817"/>
                    <a:pt x="698" y="795"/>
                  </a:cubicBezTo>
                  <a:cubicBezTo>
                    <a:pt x="653" y="780"/>
                    <a:pt x="639" y="817"/>
                    <a:pt x="616" y="854"/>
                  </a:cubicBezTo>
                  <a:cubicBezTo>
                    <a:pt x="602" y="877"/>
                    <a:pt x="550" y="899"/>
                    <a:pt x="550" y="936"/>
                  </a:cubicBezTo>
                  <a:cubicBezTo>
                    <a:pt x="550" y="973"/>
                    <a:pt x="542" y="988"/>
                    <a:pt x="505" y="980"/>
                  </a:cubicBezTo>
                  <a:cubicBezTo>
                    <a:pt x="497" y="958"/>
                    <a:pt x="497" y="936"/>
                    <a:pt x="483" y="921"/>
                  </a:cubicBezTo>
                  <a:cubicBezTo>
                    <a:pt x="475" y="914"/>
                    <a:pt x="445" y="899"/>
                    <a:pt x="445" y="891"/>
                  </a:cubicBezTo>
                  <a:cubicBezTo>
                    <a:pt x="453" y="854"/>
                    <a:pt x="497" y="832"/>
                    <a:pt x="497" y="795"/>
                  </a:cubicBezTo>
                  <a:cubicBezTo>
                    <a:pt x="497" y="787"/>
                    <a:pt x="505" y="758"/>
                    <a:pt x="483" y="758"/>
                  </a:cubicBezTo>
                  <a:cubicBezTo>
                    <a:pt x="468" y="758"/>
                    <a:pt x="475" y="773"/>
                    <a:pt x="468" y="780"/>
                  </a:cubicBezTo>
                  <a:cubicBezTo>
                    <a:pt x="423" y="825"/>
                    <a:pt x="438" y="698"/>
                    <a:pt x="438" y="691"/>
                  </a:cubicBezTo>
                  <a:cubicBezTo>
                    <a:pt x="401" y="654"/>
                    <a:pt x="401" y="758"/>
                    <a:pt x="349" y="669"/>
                  </a:cubicBezTo>
                  <a:cubicBezTo>
                    <a:pt x="312" y="617"/>
                    <a:pt x="223" y="617"/>
                    <a:pt x="171" y="617"/>
                  </a:cubicBezTo>
                  <a:cubicBezTo>
                    <a:pt x="163" y="632"/>
                    <a:pt x="148" y="632"/>
                    <a:pt x="148" y="646"/>
                  </a:cubicBezTo>
                  <a:cubicBezTo>
                    <a:pt x="97" y="676"/>
                    <a:pt x="59" y="624"/>
                    <a:pt x="15" y="617"/>
                  </a:cubicBezTo>
                  <a:cubicBezTo>
                    <a:pt x="7" y="617"/>
                    <a:pt x="0" y="617"/>
                    <a:pt x="0" y="617"/>
                  </a:cubicBezTo>
                  <a:cubicBezTo>
                    <a:pt x="0" y="624"/>
                    <a:pt x="0" y="632"/>
                    <a:pt x="0" y="632"/>
                  </a:cubicBezTo>
                  <a:cubicBezTo>
                    <a:pt x="0" y="654"/>
                    <a:pt x="7" y="676"/>
                    <a:pt x="22" y="691"/>
                  </a:cubicBezTo>
                  <a:cubicBezTo>
                    <a:pt x="30" y="698"/>
                    <a:pt x="67" y="698"/>
                    <a:pt x="67" y="706"/>
                  </a:cubicBezTo>
                  <a:cubicBezTo>
                    <a:pt x="74" y="713"/>
                    <a:pt x="74" y="735"/>
                    <a:pt x="67" y="750"/>
                  </a:cubicBezTo>
                  <a:cubicBezTo>
                    <a:pt x="15" y="750"/>
                    <a:pt x="30" y="802"/>
                    <a:pt x="30" y="840"/>
                  </a:cubicBezTo>
                  <a:cubicBezTo>
                    <a:pt x="45" y="840"/>
                    <a:pt x="67" y="840"/>
                    <a:pt x="89" y="847"/>
                  </a:cubicBezTo>
                  <a:cubicBezTo>
                    <a:pt x="89" y="884"/>
                    <a:pt x="89" y="906"/>
                    <a:pt x="67" y="936"/>
                  </a:cubicBezTo>
                  <a:cubicBezTo>
                    <a:pt x="52" y="973"/>
                    <a:pt x="74" y="1010"/>
                    <a:pt x="67" y="1047"/>
                  </a:cubicBezTo>
                  <a:cubicBezTo>
                    <a:pt x="45" y="1047"/>
                    <a:pt x="22" y="1047"/>
                    <a:pt x="0" y="1047"/>
                  </a:cubicBezTo>
                  <a:cubicBezTo>
                    <a:pt x="0" y="1077"/>
                    <a:pt x="30" y="1085"/>
                    <a:pt x="52" y="1092"/>
                  </a:cubicBezTo>
                  <a:cubicBezTo>
                    <a:pt x="52" y="1107"/>
                    <a:pt x="59" y="1114"/>
                    <a:pt x="59" y="1129"/>
                  </a:cubicBezTo>
                  <a:cubicBezTo>
                    <a:pt x="104" y="1114"/>
                    <a:pt x="148" y="1122"/>
                    <a:pt x="186" y="1129"/>
                  </a:cubicBezTo>
                  <a:cubicBezTo>
                    <a:pt x="193" y="1062"/>
                    <a:pt x="275" y="1122"/>
                    <a:pt x="312" y="1137"/>
                  </a:cubicBezTo>
                  <a:cubicBezTo>
                    <a:pt x="312" y="1151"/>
                    <a:pt x="312" y="1174"/>
                    <a:pt x="312" y="1188"/>
                  </a:cubicBezTo>
                  <a:cubicBezTo>
                    <a:pt x="319" y="1188"/>
                    <a:pt x="334" y="1196"/>
                    <a:pt x="342" y="1188"/>
                  </a:cubicBezTo>
                  <a:cubicBezTo>
                    <a:pt x="364" y="1277"/>
                    <a:pt x="497" y="1196"/>
                    <a:pt x="535" y="1203"/>
                  </a:cubicBezTo>
                  <a:cubicBezTo>
                    <a:pt x="535" y="1211"/>
                    <a:pt x="542" y="1218"/>
                    <a:pt x="542" y="1226"/>
                  </a:cubicBezTo>
                  <a:cubicBezTo>
                    <a:pt x="602" y="1226"/>
                    <a:pt x="594" y="1277"/>
                    <a:pt x="587" y="1322"/>
                  </a:cubicBezTo>
                  <a:cubicBezTo>
                    <a:pt x="587" y="1337"/>
                    <a:pt x="587" y="1367"/>
                    <a:pt x="594" y="1382"/>
                  </a:cubicBezTo>
                  <a:cubicBezTo>
                    <a:pt x="602" y="1389"/>
                    <a:pt x="639" y="1411"/>
                    <a:pt x="639" y="1396"/>
                  </a:cubicBezTo>
                  <a:cubicBezTo>
                    <a:pt x="624" y="1485"/>
                    <a:pt x="602" y="1604"/>
                    <a:pt x="653" y="1679"/>
                  </a:cubicBezTo>
                  <a:cubicBezTo>
                    <a:pt x="676" y="1716"/>
                    <a:pt x="676" y="1745"/>
                    <a:pt x="691" y="1782"/>
                  </a:cubicBezTo>
                  <a:cubicBezTo>
                    <a:pt x="705" y="1820"/>
                    <a:pt x="757" y="1805"/>
                    <a:pt x="787" y="1805"/>
                  </a:cubicBezTo>
                  <a:cubicBezTo>
                    <a:pt x="787" y="1857"/>
                    <a:pt x="802" y="1879"/>
                    <a:pt x="847" y="1901"/>
                  </a:cubicBezTo>
                  <a:cubicBezTo>
                    <a:pt x="891" y="1924"/>
                    <a:pt x="936" y="1983"/>
                    <a:pt x="950" y="2035"/>
                  </a:cubicBezTo>
                  <a:cubicBezTo>
                    <a:pt x="973" y="2102"/>
                    <a:pt x="817" y="2280"/>
                    <a:pt x="958" y="2302"/>
                  </a:cubicBezTo>
                  <a:cubicBezTo>
                    <a:pt x="973" y="2302"/>
                    <a:pt x="988" y="2302"/>
                    <a:pt x="995" y="2302"/>
                  </a:cubicBezTo>
                  <a:cubicBezTo>
                    <a:pt x="1017" y="2295"/>
                    <a:pt x="1032" y="2317"/>
                    <a:pt x="1054" y="2310"/>
                  </a:cubicBezTo>
                  <a:cubicBezTo>
                    <a:pt x="1054" y="2273"/>
                    <a:pt x="1032" y="2243"/>
                    <a:pt x="1040" y="2206"/>
                  </a:cubicBezTo>
                  <a:cubicBezTo>
                    <a:pt x="1047" y="2161"/>
                    <a:pt x="1121" y="2184"/>
                    <a:pt x="1151" y="2184"/>
                  </a:cubicBezTo>
                  <a:cubicBezTo>
                    <a:pt x="1136" y="2154"/>
                    <a:pt x="1129" y="2132"/>
                    <a:pt x="1129" y="2102"/>
                  </a:cubicBezTo>
                  <a:cubicBezTo>
                    <a:pt x="1144" y="2102"/>
                    <a:pt x="1144" y="2094"/>
                    <a:pt x="1151" y="2094"/>
                  </a:cubicBezTo>
                  <a:cubicBezTo>
                    <a:pt x="1129" y="2094"/>
                    <a:pt x="1107" y="2087"/>
                    <a:pt x="1114" y="2065"/>
                  </a:cubicBezTo>
                  <a:cubicBezTo>
                    <a:pt x="1233" y="2042"/>
                    <a:pt x="1247" y="2198"/>
                    <a:pt x="1352" y="2191"/>
                  </a:cubicBezTo>
                  <a:cubicBezTo>
                    <a:pt x="1366" y="2176"/>
                    <a:pt x="1352" y="2139"/>
                    <a:pt x="1374" y="2124"/>
                  </a:cubicBezTo>
                  <a:cubicBezTo>
                    <a:pt x="1389" y="2109"/>
                    <a:pt x="1426" y="2124"/>
                    <a:pt x="1448" y="2124"/>
                  </a:cubicBezTo>
                  <a:cubicBezTo>
                    <a:pt x="1448" y="2102"/>
                    <a:pt x="1455" y="2087"/>
                    <a:pt x="1455" y="2065"/>
                  </a:cubicBezTo>
                  <a:cubicBezTo>
                    <a:pt x="1493" y="2042"/>
                    <a:pt x="1522" y="2117"/>
                    <a:pt x="1567" y="2124"/>
                  </a:cubicBezTo>
                  <a:cubicBezTo>
                    <a:pt x="1559" y="2124"/>
                    <a:pt x="1567" y="2132"/>
                    <a:pt x="1559" y="2139"/>
                  </a:cubicBezTo>
                  <a:cubicBezTo>
                    <a:pt x="1507" y="2161"/>
                    <a:pt x="1522" y="2280"/>
                    <a:pt x="1515" y="2325"/>
                  </a:cubicBezTo>
                  <a:cubicBezTo>
                    <a:pt x="1507" y="2362"/>
                    <a:pt x="1470" y="2488"/>
                    <a:pt x="1544" y="2466"/>
                  </a:cubicBezTo>
                  <a:cubicBezTo>
                    <a:pt x="1552" y="2421"/>
                    <a:pt x="1582" y="2414"/>
                    <a:pt x="1619" y="2421"/>
                  </a:cubicBezTo>
                  <a:cubicBezTo>
                    <a:pt x="1619" y="2399"/>
                    <a:pt x="1619" y="2384"/>
                    <a:pt x="1612" y="2369"/>
                  </a:cubicBezTo>
                  <a:cubicBezTo>
                    <a:pt x="1649" y="2392"/>
                    <a:pt x="1730" y="2384"/>
                    <a:pt x="1760" y="2362"/>
                  </a:cubicBezTo>
                  <a:cubicBezTo>
                    <a:pt x="1790" y="2339"/>
                    <a:pt x="1804" y="2302"/>
                    <a:pt x="1842" y="2287"/>
                  </a:cubicBezTo>
                  <a:cubicBezTo>
                    <a:pt x="1834" y="2280"/>
                    <a:pt x="1827" y="2265"/>
                    <a:pt x="1819" y="2258"/>
                  </a:cubicBezTo>
                  <a:cubicBezTo>
                    <a:pt x="1827" y="2265"/>
                    <a:pt x="1834" y="2280"/>
                    <a:pt x="1842" y="2287"/>
                  </a:cubicBezTo>
                  <a:cubicBezTo>
                    <a:pt x="1864" y="2280"/>
                    <a:pt x="1901" y="2295"/>
                    <a:pt x="1923" y="2280"/>
                  </a:cubicBezTo>
                </a:path>
              </a:pathLst>
            </a:custGeom>
            <a:grpFill/>
            <a:ln w="9525" cap="flat">
              <a:solidFill>
                <a:schemeClr val="bg2"/>
              </a:solidFill>
              <a:bevel/>
              <a:headEnd/>
              <a:tailEnd/>
            </a:ln>
          </p:spPr>
          <p:txBody>
            <a:bodyPr wrap="none" lIns="60927" tIns="30463" rIns="60927" bIns="30463" anchor="ctr"/>
            <a:lstStyle/>
            <a:p>
              <a:endParaRPr lang="es-MX" sz="900"/>
            </a:p>
          </p:txBody>
        </p:sp>
        <p:sp>
          <p:nvSpPr>
            <p:cNvPr id="66588" name="Freeform 7"/>
            <p:cNvSpPr>
              <a:spLocks noChangeArrowheads="1"/>
            </p:cNvSpPr>
            <p:nvPr/>
          </p:nvSpPr>
          <p:spPr bwMode="auto">
            <a:xfrm>
              <a:off x="9251061" y="7745474"/>
              <a:ext cx="2497338" cy="1992732"/>
            </a:xfrm>
            <a:custGeom>
              <a:avLst/>
              <a:gdLst>
                <a:gd name="T0" fmla="*/ 327187 w 5778"/>
                <a:gd name="T1" fmla="*/ 1992300 h 4612"/>
                <a:gd name="T2" fmla="*/ 397638 w 5778"/>
                <a:gd name="T3" fmla="*/ 1921872 h 4612"/>
                <a:gd name="T4" fmla="*/ 394612 w 5778"/>
                <a:gd name="T5" fmla="*/ 1761572 h 4612"/>
                <a:gd name="T6" fmla="*/ 471547 w 5778"/>
                <a:gd name="T7" fmla="*/ 1700649 h 4612"/>
                <a:gd name="T8" fmla="*/ 599914 w 5778"/>
                <a:gd name="T9" fmla="*/ 1588309 h 4612"/>
                <a:gd name="T10" fmla="*/ 828124 w 5778"/>
                <a:gd name="T11" fmla="*/ 1594358 h 4612"/>
                <a:gd name="T12" fmla="*/ 876100 w 5778"/>
                <a:gd name="T13" fmla="*/ 1440540 h 4612"/>
                <a:gd name="T14" fmla="*/ 1078376 w 5778"/>
                <a:gd name="T15" fmla="*/ 1504487 h 4612"/>
                <a:gd name="T16" fmla="*/ 1116843 w 5778"/>
                <a:gd name="T17" fmla="*/ 1386098 h 4612"/>
                <a:gd name="T18" fmla="*/ 1219711 w 5778"/>
                <a:gd name="T19" fmla="*/ 1309189 h 4612"/>
                <a:gd name="T20" fmla="*/ 1277195 w 5778"/>
                <a:gd name="T21" fmla="*/ 1260796 h 4612"/>
                <a:gd name="T22" fmla="*/ 1453971 w 5778"/>
                <a:gd name="T23" fmla="*/ 1206355 h 4612"/>
                <a:gd name="T24" fmla="*/ 1517939 w 5778"/>
                <a:gd name="T25" fmla="*/ 1078028 h 4612"/>
                <a:gd name="T26" fmla="*/ 1578881 w 5778"/>
                <a:gd name="T27" fmla="*/ 875817 h 4612"/>
                <a:gd name="T28" fmla="*/ 1633773 w 5778"/>
                <a:gd name="T29" fmla="*/ 862855 h 4612"/>
                <a:gd name="T30" fmla="*/ 1713732 w 5778"/>
                <a:gd name="T31" fmla="*/ 702555 h 4612"/>
                <a:gd name="T32" fmla="*/ 1900017 w 5778"/>
                <a:gd name="T33" fmla="*/ 805389 h 4612"/>
                <a:gd name="T34" fmla="*/ 1983434 w 5778"/>
                <a:gd name="T35" fmla="*/ 798908 h 4612"/>
                <a:gd name="T36" fmla="*/ 2066852 w 5778"/>
                <a:gd name="T37" fmla="*/ 846868 h 4612"/>
                <a:gd name="T38" fmla="*/ 2201703 w 5778"/>
                <a:gd name="T39" fmla="*/ 866311 h 4612"/>
                <a:gd name="T40" fmla="*/ 2211212 w 5778"/>
                <a:gd name="T41" fmla="*/ 1097472 h 4612"/>
                <a:gd name="T42" fmla="*/ 2285120 w 5778"/>
                <a:gd name="T43" fmla="*/ 1103521 h 4612"/>
                <a:gd name="T44" fmla="*/ 2391013 w 5778"/>
                <a:gd name="T45" fmla="*/ 907791 h 4612"/>
                <a:gd name="T46" fmla="*/ 2480914 w 5778"/>
                <a:gd name="T47" fmla="*/ 898285 h 4612"/>
                <a:gd name="T48" fmla="*/ 2355571 w 5778"/>
                <a:gd name="T49" fmla="*/ 779464 h 4612"/>
                <a:gd name="T50" fmla="*/ 2349088 w 5778"/>
                <a:gd name="T51" fmla="*/ 641632 h 4612"/>
                <a:gd name="T52" fmla="*/ 2400522 w 5778"/>
                <a:gd name="T53" fmla="*/ 426458 h 4612"/>
                <a:gd name="T54" fmla="*/ 2432938 w 5778"/>
                <a:gd name="T55" fmla="*/ 324057 h 4612"/>
                <a:gd name="T56" fmla="*/ 2314079 w 5778"/>
                <a:gd name="T57" fmla="*/ 214742 h 4612"/>
                <a:gd name="T58" fmla="*/ 2073335 w 5778"/>
                <a:gd name="T59" fmla="*/ 208260 h 4612"/>
                <a:gd name="T60" fmla="*/ 1909526 w 5778"/>
                <a:gd name="T61" fmla="*/ 189249 h 4612"/>
                <a:gd name="T62" fmla="*/ 1736207 w 5778"/>
                <a:gd name="T63" fmla="*/ 195730 h 4612"/>
                <a:gd name="T64" fmla="*/ 1460454 w 5778"/>
                <a:gd name="T65" fmla="*/ 186225 h 4612"/>
                <a:gd name="T66" fmla="*/ 1380062 w 5778"/>
                <a:gd name="T67" fmla="*/ 147338 h 4612"/>
                <a:gd name="T68" fmla="*/ 1213227 w 5778"/>
                <a:gd name="T69" fmla="*/ 246715 h 4612"/>
                <a:gd name="T70" fmla="*/ 1081402 w 5778"/>
                <a:gd name="T71" fmla="*/ 295108 h 4612"/>
                <a:gd name="T72" fmla="*/ 866591 w 5778"/>
                <a:gd name="T73" fmla="*/ 198755 h 4612"/>
                <a:gd name="T74" fmla="*/ 577439 w 5778"/>
                <a:gd name="T75" fmla="*/ 0 h 4612"/>
                <a:gd name="T76" fmla="*/ 475004 w 5778"/>
                <a:gd name="T77" fmla="*/ 22468 h 4612"/>
                <a:gd name="T78" fmla="*/ 401095 w 5778"/>
                <a:gd name="T79" fmla="*/ 112340 h 4612"/>
                <a:gd name="T80" fmla="*/ 446046 w 5778"/>
                <a:gd name="T81" fmla="*/ 179743 h 4612"/>
                <a:gd name="T82" fmla="*/ 317678 w 5778"/>
                <a:gd name="T83" fmla="*/ 259677 h 4612"/>
                <a:gd name="T84" fmla="*/ 330644 w 5778"/>
                <a:gd name="T85" fmla="*/ 429915 h 4612"/>
                <a:gd name="T86" fmla="*/ 243769 w 5778"/>
                <a:gd name="T87" fmla="*/ 452383 h 4612"/>
                <a:gd name="T88" fmla="*/ 166835 w 5778"/>
                <a:gd name="T89" fmla="*/ 571204 h 4612"/>
                <a:gd name="T90" fmla="*/ 44950 w 5778"/>
                <a:gd name="T91" fmla="*/ 510281 h 4612"/>
                <a:gd name="T92" fmla="*/ 28958 w 5778"/>
                <a:gd name="T93" fmla="*/ 603177 h 4612"/>
                <a:gd name="T94" fmla="*/ 54459 w 5778"/>
                <a:gd name="T95" fmla="*/ 705579 h 4612"/>
                <a:gd name="T96" fmla="*/ 28958 w 5778"/>
                <a:gd name="T97" fmla="*/ 827857 h 4612"/>
                <a:gd name="T98" fmla="*/ 79960 w 5778"/>
                <a:gd name="T99" fmla="*/ 827857 h 4612"/>
                <a:gd name="T100" fmla="*/ 47976 w 5778"/>
                <a:gd name="T101" fmla="*/ 920753 h 4612"/>
                <a:gd name="T102" fmla="*/ 35009 w 5778"/>
                <a:gd name="T103" fmla="*/ 988157 h 4612"/>
                <a:gd name="T104" fmla="*/ 35009 w 5778"/>
                <a:gd name="T105" fmla="*/ 1071547 h 4612"/>
                <a:gd name="T106" fmla="*/ 35009 w 5778"/>
                <a:gd name="T107" fmla="*/ 1106977 h 4612"/>
                <a:gd name="T108" fmla="*/ 79960 w 5778"/>
                <a:gd name="T109" fmla="*/ 1321719 h 4612"/>
                <a:gd name="T110" fmla="*/ 92926 w 5778"/>
                <a:gd name="T111" fmla="*/ 1450045 h 4612"/>
                <a:gd name="T112" fmla="*/ 105893 w 5778"/>
                <a:gd name="T113" fmla="*/ 1610777 h 4612"/>
                <a:gd name="T114" fmla="*/ 134851 w 5778"/>
                <a:gd name="T115" fmla="*/ 1800026 h 4612"/>
                <a:gd name="T116" fmla="*/ 205302 w 5778"/>
                <a:gd name="T117" fmla="*/ 1931377 h 461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5778" h="4612">
                  <a:moveTo>
                    <a:pt x="475" y="4470"/>
                  </a:moveTo>
                  <a:lnTo>
                    <a:pt x="475" y="4470"/>
                  </a:lnTo>
                  <a:cubicBezTo>
                    <a:pt x="482" y="4441"/>
                    <a:pt x="505" y="4441"/>
                    <a:pt x="542" y="4441"/>
                  </a:cubicBezTo>
                  <a:cubicBezTo>
                    <a:pt x="557" y="4500"/>
                    <a:pt x="601" y="4522"/>
                    <a:pt x="601" y="4582"/>
                  </a:cubicBezTo>
                  <a:cubicBezTo>
                    <a:pt x="646" y="4589"/>
                    <a:pt x="698" y="4611"/>
                    <a:pt x="742" y="4611"/>
                  </a:cubicBezTo>
                  <a:cubicBezTo>
                    <a:pt x="742" y="4611"/>
                    <a:pt x="750" y="4611"/>
                    <a:pt x="757" y="4611"/>
                  </a:cubicBezTo>
                  <a:cubicBezTo>
                    <a:pt x="750" y="4604"/>
                    <a:pt x="735" y="4604"/>
                    <a:pt x="720" y="4604"/>
                  </a:cubicBezTo>
                  <a:cubicBezTo>
                    <a:pt x="705" y="4537"/>
                    <a:pt x="824" y="4515"/>
                    <a:pt x="869" y="4522"/>
                  </a:cubicBezTo>
                  <a:cubicBezTo>
                    <a:pt x="869" y="4507"/>
                    <a:pt x="861" y="4500"/>
                    <a:pt x="846" y="4492"/>
                  </a:cubicBezTo>
                  <a:lnTo>
                    <a:pt x="846" y="4485"/>
                  </a:lnTo>
                  <a:cubicBezTo>
                    <a:pt x="876" y="4485"/>
                    <a:pt x="891" y="4500"/>
                    <a:pt x="920" y="4500"/>
                  </a:cubicBezTo>
                  <a:cubicBezTo>
                    <a:pt x="920" y="4485"/>
                    <a:pt x="920" y="4463"/>
                    <a:pt x="920" y="4448"/>
                  </a:cubicBezTo>
                  <a:cubicBezTo>
                    <a:pt x="950" y="4441"/>
                    <a:pt x="1017" y="4381"/>
                    <a:pt x="980" y="4351"/>
                  </a:cubicBezTo>
                  <a:cubicBezTo>
                    <a:pt x="950" y="4337"/>
                    <a:pt x="898" y="4351"/>
                    <a:pt x="913" y="4299"/>
                  </a:cubicBezTo>
                  <a:cubicBezTo>
                    <a:pt x="943" y="4284"/>
                    <a:pt x="972" y="4292"/>
                    <a:pt x="1010" y="4292"/>
                  </a:cubicBezTo>
                  <a:cubicBezTo>
                    <a:pt x="1017" y="4247"/>
                    <a:pt x="995" y="4136"/>
                    <a:pt x="928" y="4144"/>
                  </a:cubicBezTo>
                  <a:cubicBezTo>
                    <a:pt x="913" y="4181"/>
                    <a:pt x="891" y="4151"/>
                    <a:pt x="891" y="4129"/>
                  </a:cubicBezTo>
                  <a:cubicBezTo>
                    <a:pt x="876" y="4092"/>
                    <a:pt x="891" y="4099"/>
                    <a:pt x="913" y="4077"/>
                  </a:cubicBezTo>
                  <a:cubicBezTo>
                    <a:pt x="943" y="4047"/>
                    <a:pt x="854" y="3987"/>
                    <a:pt x="854" y="3950"/>
                  </a:cubicBezTo>
                  <a:cubicBezTo>
                    <a:pt x="883" y="3943"/>
                    <a:pt x="891" y="3980"/>
                    <a:pt x="920" y="3973"/>
                  </a:cubicBezTo>
                  <a:cubicBezTo>
                    <a:pt x="920" y="3950"/>
                    <a:pt x="920" y="3936"/>
                    <a:pt x="950" y="3928"/>
                  </a:cubicBezTo>
                  <a:cubicBezTo>
                    <a:pt x="1002" y="3921"/>
                    <a:pt x="972" y="3928"/>
                    <a:pt x="987" y="3891"/>
                  </a:cubicBezTo>
                  <a:cubicBezTo>
                    <a:pt x="1002" y="3869"/>
                    <a:pt x="1047" y="3876"/>
                    <a:pt x="1069" y="3876"/>
                  </a:cubicBezTo>
                  <a:cubicBezTo>
                    <a:pt x="1091" y="3891"/>
                    <a:pt x="1091" y="3913"/>
                    <a:pt x="1091" y="3936"/>
                  </a:cubicBezTo>
                  <a:cubicBezTo>
                    <a:pt x="1128" y="3936"/>
                    <a:pt x="1151" y="3921"/>
                    <a:pt x="1180" y="3928"/>
                  </a:cubicBezTo>
                  <a:cubicBezTo>
                    <a:pt x="1143" y="3891"/>
                    <a:pt x="1173" y="3854"/>
                    <a:pt x="1225" y="3854"/>
                  </a:cubicBezTo>
                  <a:cubicBezTo>
                    <a:pt x="1232" y="3832"/>
                    <a:pt x="1285" y="3824"/>
                    <a:pt x="1307" y="3824"/>
                  </a:cubicBezTo>
                  <a:cubicBezTo>
                    <a:pt x="1351" y="3817"/>
                    <a:pt x="1366" y="3787"/>
                    <a:pt x="1366" y="3742"/>
                  </a:cubicBezTo>
                  <a:cubicBezTo>
                    <a:pt x="1381" y="3742"/>
                    <a:pt x="1388" y="3742"/>
                    <a:pt x="1396" y="3742"/>
                  </a:cubicBezTo>
                  <a:cubicBezTo>
                    <a:pt x="1396" y="3728"/>
                    <a:pt x="1403" y="3683"/>
                    <a:pt x="1388" y="3676"/>
                  </a:cubicBezTo>
                  <a:cubicBezTo>
                    <a:pt x="1448" y="3676"/>
                    <a:pt x="1522" y="3683"/>
                    <a:pt x="1559" y="3735"/>
                  </a:cubicBezTo>
                  <a:cubicBezTo>
                    <a:pt x="1574" y="3757"/>
                    <a:pt x="1611" y="3750"/>
                    <a:pt x="1633" y="3742"/>
                  </a:cubicBezTo>
                  <a:cubicBezTo>
                    <a:pt x="1656" y="3735"/>
                    <a:pt x="1641" y="3705"/>
                    <a:pt x="1641" y="3690"/>
                  </a:cubicBezTo>
                  <a:cubicBezTo>
                    <a:pt x="1700" y="3668"/>
                    <a:pt x="1797" y="3698"/>
                    <a:pt x="1864" y="3690"/>
                  </a:cubicBezTo>
                  <a:cubicBezTo>
                    <a:pt x="1864" y="3676"/>
                    <a:pt x="1864" y="3661"/>
                    <a:pt x="1864" y="3653"/>
                  </a:cubicBezTo>
                  <a:cubicBezTo>
                    <a:pt x="1916" y="3646"/>
                    <a:pt x="1886" y="3668"/>
                    <a:pt x="1916" y="3690"/>
                  </a:cubicBezTo>
                  <a:cubicBezTo>
                    <a:pt x="1953" y="3713"/>
                    <a:pt x="1953" y="3661"/>
                    <a:pt x="1953" y="3646"/>
                  </a:cubicBezTo>
                  <a:cubicBezTo>
                    <a:pt x="1945" y="3609"/>
                    <a:pt x="1953" y="3587"/>
                    <a:pt x="1938" y="3557"/>
                  </a:cubicBezTo>
                  <a:cubicBezTo>
                    <a:pt x="1923" y="3527"/>
                    <a:pt x="1938" y="3505"/>
                    <a:pt x="1960" y="3490"/>
                  </a:cubicBezTo>
                  <a:cubicBezTo>
                    <a:pt x="1968" y="3453"/>
                    <a:pt x="1930" y="3423"/>
                    <a:pt x="1938" y="3386"/>
                  </a:cubicBezTo>
                  <a:cubicBezTo>
                    <a:pt x="1938" y="3356"/>
                    <a:pt x="1953" y="3319"/>
                    <a:pt x="1953" y="3282"/>
                  </a:cubicBezTo>
                  <a:cubicBezTo>
                    <a:pt x="1997" y="3275"/>
                    <a:pt x="2005" y="3304"/>
                    <a:pt x="2027" y="3334"/>
                  </a:cubicBezTo>
                  <a:cubicBezTo>
                    <a:pt x="2042" y="3342"/>
                    <a:pt x="2094" y="3356"/>
                    <a:pt x="2101" y="3334"/>
                  </a:cubicBezTo>
                  <a:cubicBezTo>
                    <a:pt x="2131" y="3334"/>
                    <a:pt x="2168" y="3386"/>
                    <a:pt x="2183" y="3416"/>
                  </a:cubicBezTo>
                  <a:cubicBezTo>
                    <a:pt x="2213" y="3416"/>
                    <a:pt x="2257" y="3431"/>
                    <a:pt x="2287" y="3416"/>
                  </a:cubicBezTo>
                  <a:lnTo>
                    <a:pt x="2287" y="3401"/>
                  </a:lnTo>
                  <a:cubicBezTo>
                    <a:pt x="2287" y="3401"/>
                    <a:pt x="2384" y="3438"/>
                    <a:pt x="2391" y="3438"/>
                  </a:cubicBezTo>
                  <a:cubicBezTo>
                    <a:pt x="2443" y="3438"/>
                    <a:pt x="2458" y="3453"/>
                    <a:pt x="2495" y="3482"/>
                  </a:cubicBezTo>
                  <a:cubicBezTo>
                    <a:pt x="2502" y="3460"/>
                    <a:pt x="2517" y="3453"/>
                    <a:pt x="2517" y="3438"/>
                  </a:cubicBezTo>
                  <a:cubicBezTo>
                    <a:pt x="2487" y="3423"/>
                    <a:pt x="2480" y="3379"/>
                    <a:pt x="2480" y="3349"/>
                  </a:cubicBezTo>
                  <a:cubicBezTo>
                    <a:pt x="2487" y="3327"/>
                    <a:pt x="2502" y="3319"/>
                    <a:pt x="2495" y="3297"/>
                  </a:cubicBezTo>
                  <a:cubicBezTo>
                    <a:pt x="2487" y="3282"/>
                    <a:pt x="2480" y="3267"/>
                    <a:pt x="2487" y="3252"/>
                  </a:cubicBezTo>
                  <a:cubicBezTo>
                    <a:pt x="2510" y="3252"/>
                    <a:pt x="2532" y="3267"/>
                    <a:pt x="2562" y="3267"/>
                  </a:cubicBezTo>
                  <a:cubicBezTo>
                    <a:pt x="2584" y="3267"/>
                    <a:pt x="2569" y="3223"/>
                    <a:pt x="2584" y="3208"/>
                  </a:cubicBezTo>
                  <a:cubicBezTo>
                    <a:pt x="2606" y="3185"/>
                    <a:pt x="2606" y="3163"/>
                    <a:pt x="2643" y="3156"/>
                  </a:cubicBezTo>
                  <a:cubicBezTo>
                    <a:pt x="2673" y="3156"/>
                    <a:pt x="2695" y="3171"/>
                    <a:pt x="2725" y="3171"/>
                  </a:cubicBezTo>
                  <a:cubicBezTo>
                    <a:pt x="2755" y="3252"/>
                    <a:pt x="2762" y="3163"/>
                    <a:pt x="2807" y="3148"/>
                  </a:cubicBezTo>
                  <a:cubicBezTo>
                    <a:pt x="2836" y="3141"/>
                    <a:pt x="2844" y="3119"/>
                    <a:pt x="2814" y="3096"/>
                  </a:cubicBezTo>
                  <a:cubicBezTo>
                    <a:pt x="2792" y="3082"/>
                    <a:pt x="2807" y="3052"/>
                    <a:pt x="2814" y="3030"/>
                  </a:cubicBezTo>
                  <a:cubicBezTo>
                    <a:pt x="2814" y="3030"/>
                    <a:pt x="2814" y="3030"/>
                    <a:pt x="2822" y="3030"/>
                  </a:cubicBezTo>
                  <a:cubicBezTo>
                    <a:pt x="2822" y="3037"/>
                    <a:pt x="2822" y="3045"/>
                    <a:pt x="2822" y="3052"/>
                  </a:cubicBezTo>
                  <a:cubicBezTo>
                    <a:pt x="2859" y="3074"/>
                    <a:pt x="2896" y="3067"/>
                    <a:pt x="2933" y="3052"/>
                  </a:cubicBezTo>
                  <a:cubicBezTo>
                    <a:pt x="2926" y="3052"/>
                    <a:pt x="2948" y="3030"/>
                    <a:pt x="2948" y="3030"/>
                  </a:cubicBezTo>
                  <a:cubicBezTo>
                    <a:pt x="2955" y="3022"/>
                    <a:pt x="2948" y="3000"/>
                    <a:pt x="2948" y="2985"/>
                  </a:cubicBezTo>
                  <a:cubicBezTo>
                    <a:pt x="2985" y="2985"/>
                    <a:pt x="2985" y="2985"/>
                    <a:pt x="2985" y="2948"/>
                  </a:cubicBezTo>
                  <a:cubicBezTo>
                    <a:pt x="2985" y="2933"/>
                    <a:pt x="2970" y="2918"/>
                    <a:pt x="2955" y="2918"/>
                  </a:cubicBezTo>
                  <a:cubicBezTo>
                    <a:pt x="2985" y="2822"/>
                    <a:pt x="3089" y="2918"/>
                    <a:pt x="3126" y="2859"/>
                  </a:cubicBezTo>
                  <a:cubicBezTo>
                    <a:pt x="3148" y="2822"/>
                    <a:pt x="3193" y="2814"/>
                    <a:pt x="3215" y="2777"/>
                  </a:cubicBezTo>
                  <a:cubicBezTo>
                    <a:pt x="3245" y="2732"/>
                    <a:pt x="3230" y="2718"/>
                    <a:pt x="3289" y="2725"/>
                  </a:cubicBezTo>
                  <a:cubicBezTo>
                    <a:pt x="3297" y="2755"/>
                    <a:pt x="3282" y="2918"/>
                    <a:pt x="3341" y="2822"/>
                  </a:cubicBezTo>
                  <a:cubicBezTo>
                    <a:pt x="3349" y="2822"/>
                    <a:pt x="3349" y="2822"/>
                    <a:pt x="3356" y="2822"/>
                  </a:cubicBezTo>
                  <a:cubicBezTo>
                    <a:pt x="3356" y="2807"/>
                    <a:pt x="3356" y="2799"/>
                    <a:pt x="3364" y="2792"/>
                  </a:cubicBezTo>
                  <a:cubicBezTo>
                    <a:pt x="3371" y="2762"/>
                    <a:pt x="3394" y="2732"/>
                    <a:pt x="3379" y="2695"/>
                  </a:cubicBezTo>
                  <a:cubicBezTo>
                    <a:pt x="3371" y="2673"/>
                    <a:pt x="3356" y="2673"/>
                    <a:pt x="3356" y="2643"/>
                  </a:cubicBezTo>
                  <a:cubicBezTo>
                    <a:pt x="3379" y="2636"/>
                    <a:pt x="3379" y="2621"/>
                    <a:pt x="3371" y="2606"/>
                  </a:cubicBezTo>
                  <a:cubicBezTo>
                    <a:pt x="3394" y="2606"/>
                    <a:pt x="3408" y="2599"/>
                    <a:pt x="3401" y="2577"/>
                  </a:cubicBezTo>
                  <a:cubicBezTo>
                    <a:pt x="3423" y="2562"/>
                    <a:pt x="3460" y="2584"/>
                    <a:pt x="3482" y="2577"/>
                  </a:cubicBezTo>
                  <a:cubicBezTo>
                    <a:pt x="3497" y="2577"/>
                    <a:pt x="3505" y="2502"/>
                    <a:pt x="3512" y="2495"/>
                  </a:cubicBezTo>
                  <a:cubicBezTo>
                    <a:pt x="3534" y="2450"/>
                    <a:pt x="3564" y="2413"/>
                    <a:pt x="3601" y="2398"/>
                  </a:cubicBezTo>
                  <a:cubicBezTo>
                    <a:pt x="3631" y="2383"/>
                    <a:pt x="3646" y="2376"/>
                    <a:pt x="3639" y="2339"/>
                  </a:cubicBezTo>
                  <a:lnTo>
                    <a:pt x="3609" y="2339"/>
                  </a:lnTo>
                  <a:cubicBezTo>
                    <a:pt x="3616" y="2287"/>
                    <a:pt x="3482" y="2220"/>
                    <a:pt x="3579" y="2190"/>
                  </a:cubicBezTo>
                  <a:cubicBezTo>
                    <a:pt x="3624" y="2175"/>
                    <a:pt x="3594" y="2131"/>
                    <a:pt x="3616" y="2094"/>
                  </a:cubicBezTo>
                  <a:cubicBezTo>
                    <a:pt x="3631" y="2072"/>
                    <a:pt x="3661" y="2064"/>
                    <a:pt x="3653" y="2027"/>
                  </a:cubicBezTo>
                  <a:cubicBezTo>
                    <a:pt x="3668" y="2020"/>
                    <a:pt x="3683" y="2020"/>
                    <a:pt x="3698" y="2027"/>
                  </a:cubicBezTo>
                  <a:cubicBezTo>
                    <a:pt x="3691" y="2064"/>
                    <a:pt x="3750" y="2072"/>
                    <a:pt x="3728" y="2116"/>
                  </a:cubicBezTo>
                  <a:cubicBezTo>
                    <a:pt x="3750" y="2086"/>
                    <a:pt x="3794" y="2094"/>
                    <a:pt x="3824" y="2094"/>
                  </a:cubicBezTo>
                  <a:cubicBezTo>
                    <a:pt x="3831" y="2086"/>
                    <a:pt x="3839" y="2079"/>
                    <a:pt x="3839" y="2079"/>
                  </a:cubicBezTo>
                  <a:cubicBezTo>
                    <a:pt x="3824" y="2064"/>
                    <a:pt x="3824" y="2035"/>
                    <a:pt x="3802" y="2020"/>
                  </a:cubicBezTo>
                  <a:cubicBezTo>
                    <a:pt x="3787" y="2012"/>
                    <a:pt x="3780" y="2012"/>
                    <a:pt x="3780" y="1997"/>
                  </a:cubicBezTo>
                  <a:cubicBezTo>
                    <a:pt x="3839" y="1990"/>
                    <a:pt x="3876" y="1997"/>
                    <a:pt x="3921" y="1945"/>
                  </a:cubicBezTo>
                  <a:cubicBezTo>
                    <a:pt x="3943" y="1923"/>
                    <a:pt x="3943" y="1841"/>
                    <a:pt x="3943" y="1812"/>
                  </a:cubicBezTo>
                  <a:cubicBezTo>
                    <a:pt x="3943" y="1789"/>
                    <a:pt x="3913" y="1797"/>
                    <a:pt x="3928" y="1775"/>
                  </a:cubicBezTo>
                  <a:cubicBezTo>
                    <a:pt x="3936" y="1760"/>
                    <a:pt x="3958" y="1767"/>
                    <a:pt x="3965" y="1752"/>
                  </a:cubicBezTo>
                  <a:cubicBezTo>
                    <a:pt x="4002" y="1708"/>
                    <a:pt x="3936" y="1685"/>
                    <a:pt x="3936" y="1648"/>
                  </a:cubicBezTo>
                  <a:cubicBezTo>
                    <a:pt x="3943" y="1648"/>
                    <a:pt x="3958" y="1633"/>
                    <a:pt x="3965" y="1626"/>
                  </a:cubicBezTo>
                  <a:cubicBezTo>
                    <a:pt x="3980" y="1648"/>
                    <a:pt x="4077" y="1678"/>
                    <a:pt x="4077" y="1715"/>
                  </a:cubicBezTo>
                  <a:cubicBezTo>
                    <a:pt x="4121" y="1723"/>
                    <a:pt x="4166" y="1693"/>
                    <a:pt x="4210" y="1708"/>
                  </a:cubicBezTo>
                  <a:cubicBezTo>
                    <a:pt x="4247" y="1723"/>
                    <a:pt x="4285" y="1723"/>
                    <a:pt x="4322" y="1723"/>
                  </a:cubicBezTo>
                  <a:cubicBezTo>
                    <a:pt x="4322" y="1760"/>
                    <a:pt x="4322" y="1797"/>
                    <a:pt x="4322" y="1827"/>
                  </a:cubicBezTo>
                  <a:cubicBezTo>
                    <a:pt x="4351" y="1834"/>
                    <a:pt x="4388" y="1819"/>
                    <a:pt x="4418" y="1827"/>
                  </a:cubicBezTo>
                  <a:cubicBezTo>
                    <a:pt x="4426" y="1849"/>
                    <a:pt x="4411" y="1856"/>
                    <a:pt x="4396" y="1864"/>
                  </a:cubicBezTo>
                  <a:cubicBezTo>
                    <a:pt x="4374" y="1878"/>
                    <a:pt x="4374" y="1908"/>
                    <a:pt x="4374" y="1930"/>
                  </a:cubicBezTo>
                  <a:cubicBezTo>
                    <a:pt x="4411" y="1938"/>
                    <a:pt x="4455" y="1930"/>
                    <a:pt x="4493" y="1938"/>
                  </a:cubicBezTo>
                  <a:cubicBezTo>
                    <a:pt x="4493" y="1930"/>
                    <a:pt x="4493" y="1930"/>
                    <a:pt x="4500" y="1923"/>
                  </a:cubicBezTo>
                  <a:cubicBezTo>
                    <a:pt x="4537" y="1923"/>
                    <a:pt x="4544" y="1975"/>
                    <a:pt x="4589" y="1968"/>
                  </a:cubicBezTo>
                  <a:cubicBezTo>
                    <a:pt x="4574" y="1953"/>
                    <a:pt x="4559" y="1923"/>
                    <a:pt x="4589" y="1908"/>
                  </a:cubicBezTo>
                  <a:cubicBezTo>
                    <a:pt x="4589" y="1893"/>
                    <a:pt x="4589" y="1871"/>
                    <a:pt x="4589" y="1849"/>
                  </a:cubicBezTo>
                  <a:cubicBezTo>
                    <a:pt x="4596" y="1849"/>
                    <a:pt x="4604" y="1849"/>
                    <a:pt x="4611" y="1849"/>
                  </a:cubicBezTo>
                  <a:cubicBezTo>
                    <a:pt x="4619" y="1856"/>
                    <a:pt x="4619" y="1878"/>
                    <a:pt x="4626" y="1878"/>
                  </a:cubicBezTo>
                  <a:cubicBezTo>
                    <a:pt x="4641" y="1893"/>
                    <a:pt x="4671" y="1886"/>
                    <a:pt x="4693" y="1886"/>
                  </a:cubicBezTo>
                  <a:cubicBezTo>
                    <a:pt x="4693" y="1893"/>
                    <a:pt x="4693" y="1908"/>
                    <a:pt x="4693" y="1916"/>
                  </a:cubicBezTo>
                  <a:cubicBezTo>
                    <a:pt x="4700" y="1916"/>
                    <a:pt x="4715" y="1916"/>
                    <a:pt x="4723" y="1916"/>
                  </a:cubicBezTo>
                  <a:cubicBezTo>
                    <a:pt x="4715" y="1945"/>
                    <a:pt x="4760" y="1997"/>
                    <a:pt x="4782" y="1960"/>
                  </a:cubicBezTo>
                  <a:cubicBezTo>
                    <a:pt x="4790" y="1945"/>
                    <a:pt x="4775" y="1930"/>
                    <a:pt x="4790" y="1916"/>
                  </a:cubicBezTo>
                  <a:cubicBezTo>
                    <a:pt x="4804" y="1908"/>
                    <a:pt x="4819" y="1930"/>
                    <a:pt x="4819" y="1945"/>
                  </a:cubicBezTo>
                  <a:cubicBezTo>
                    <a:pt x="4841" y="1945"/>
                    <a:pt x="4849" y="1923"/>
                    <a:pt x="4849" y="1901"/>
                  </a:cubicBezTo>
                  <a:cubicBezTo>
                    <a:pt x="4886" y="1901"/>
                    <a:pt x="4908" y="1916"/>
                    <a:pt x="4945" y="1908"/>
                  </a:cubicBezTo>
                  <a:cubicBezTo>
                    <a:pt x="4960" y="1901"/>
                    <a:pt x="4968" y="1908"/>
                    <a:pt x="4983" y="1923"/>
                  </a:cubicBezTo>
                  <a:cubicBezTo>
                    <a:pt x="5005" y="1953"/>
                    <a:pt x="5049" y="1997"/>
                    <a:pt x="5094" y="2005"/>
                  </a:cubicBezTo>
                  <a:cubicBezTo>
                    <a:pt x="5094" y="2027"/>
                    <a:pt x="5116" y="2035"/>
                    <a:pt x="5116" y="2057"/>
                  </a:cubicBezTo>
                  <a:cubicBezTo>
                    <a:pt x="5116" y="2086"/>
                    <a:pt x="5109" y="2101"/>
                    <a:pt x="5101" y="2124"/>
                  </a:cubicBezTo>
                  <a:cubicBezTo>
                    <a:pt x="5087" y="2168"/>
                    <a:pt x="5101" y="2220"/>
                    <a:pt x="5072" y="2257"/>
                  </a:cubicBezTo>
                  <a:cubicBezTo>
                    <a:pt x="5035" y="2287"/>
                    <a:pt x="5012" y="2324"/>
                    <a:pt x="5064" y="2346"/>
                  </a:cubicBezTo>
                  <a:cubicBezTo>
                    <a:pt x="5094" y="2361"/>
                    <a:pt x="5109" y="2458"/>
                    <a:pt x="5101" y="2487"/>
                  </a:cubicBezTo>
                  <a:cubicBezTo>
                    <a:pt x="5057" y="2487"/>
                    <a:pt x="5101" y="2532"/>
                    <a:pt x="5116" y="2540"/>
                  </a:cubicBezTo>
                  <a:cubicBezTo>
                    <a:pt x="5153" y="2577"/>
                    <a:pt x="5205" y="2584"/>
                    <a:pt x="5250" y="2599"/>
                  </a:cubicBezTo>
                  <a:cubicBezTo>
                    <a:pt x="5265" y="2599"/>
                    <a:pt x="5272" y="2599"/>
                    <a:pt x="5280" y="2599"/>
                  </a:cubicBezTo>
                  <a:cubicBezTo>
                    <a:pt x="5280" y="2591"/>
                    <a:pt x="5280" y="2591"/>
                    <a:pt x="5280" y="2591"/>
                  </a:cubicBezTo>
                  <a:cubicBezTo>
                    <a:pt x="5280" y="2591"/>
                    <a:pt x="5280" y="2591"/>
                    <a:pt x="5280" y="2599"/>
                  </a:cubicBezTo>
                  <a:lnTo>
                    <a:pt x="5287" y="2599"/>
                  </a:lnTo>
                  <a:cubicBezTo>
                    <a:pt x="5287" y="2577"/>
                    <a:pt x="5287" y="2554"/>
                    <a:pt x="5287" y="2554"/>
                  </a:cubicBezTo>
                  <a:cubicBezTo>
                    <a:pt x="5272" y="2502"/>
                    <a:pt x="5324" y="2517"/>
                    <a:pt x="5361" y="2495"/>
                  </a:cubicBezTo>
                  <a:cubicBezTo>
                    <a:pt x="5421" y="2458"/>
                    <a:pt x="5346" y="2428"/>
                    <a:pt x="5332" y="2406"/>
                  </a:cubicBezTo>
                  <a:cubicBezTo>
                    <a:pt x="5317" y="2383"/>
                    <a:pt x="5302" y="2294"/>
                    <a:pt x="5339" y="2287"/>
                  </a:cubicBezTo>
                  <a:cubicBezTo>
                    <a:pt x="5384" y="2280"/>
                    <a:pt x="5339" y="2213"/>
                    <a:pt x="5384" y="2205"/>
                  </a:cubicBezTo>
                  <a:cubicBezTo>
                    <a:pt x="5384" y="2198"/>
                    <a:pt x="5384" y="2198"/>
                    <a:pt x="5384" y="2190"/>
                  </a:cubicBezTo>
                  <a:cubicBezTo>
                    <a:pt x="5428" y="2198"/>
                    <a:pt x="5502" y="2079"/>
                    <a:pt x="5532" y="2101"/>
                  </a:cubicBezTo>
                  <a:cubicBezTo>
                    <a:pt x="5554" y="2116"/>
                    <a:pt x="5562" y="2153"/>
                    <a:pt x="5591" y="2161"/>
                  </a:cubicBezTo>
                  <a:cubicBezTo>
                    <a:pt x="5614" y="2168"/>
                    <a:pt x="5651" y="2175"/>
                    <a:pt x="5681" y="2168"/>
                  </a:cubicBezTo>
                  <a:cubicBezTo>
                    <a:pt x="5688" y="2153"/>
                    <a:pt x="5703" y="2153"/>
                    <a:pt x="5718" y="2146"/>
                  </a:cubicBezTo>
                  <a:cubicBezTo>
                    <a:pt x="5725" y="2131"/>
                    <a:pt x="5725" y="2138"/>
                    <a:pt x="5733" y="2131"/>
                  </a:cubicBezTo>
                  <a:cubicBezTo>
                    <a:pt x="5733" y="2109"/>
                    <a:pt x="5747" y="2101"/>
                    <a:pt x="5762" y="2086"/>
                  </a:cubicBezTo>
                  <a:cubicBezTo>
                    <a:pt x="5755" y="2086"/>
                    <a:pt x="5747" y="2079"/>
                    <a:pt x="5740" y="2079"/>
                  </a:cubicBezTo>
                  <a:cubicBezTo>
                    <a:pt x="5733" y="2049"/>
                    <a:pt x="5777" y="2035"/>
                    <a:pt x="5770" y="2005"/>
                  </a:cubicBezTo>
                  <a:cubicBezTo>
                    <a:pt x="5755" y="1968"/>
                    <a:pt x="5695" y="1968"/>
                    <a:pt x="5658" y="1968"/>
                  </a:cubicBezTo>
                  <a:cubicBezTo>
                    <a:pt x="5658" y="1953"/>
                    <a:pt x="5651" y="1945"/>
                    <a:pt x="5651" y="1930"/>
                  </a:cubicBezTo>
                  <a:cubicBezTo>
                    <a:pt x="5599" y="1930"/>
                    <a:pt x="5599" y="1908"/>
                    <a:pt x="5599" y="1849"/>
                  </a:cubicBezTo>
                  <a:cubicBezTo>
                    <a:pt x="5562" y="1841"/>
                    <a:pt x="5569" y="1797"/>
                    <a:pt x="5540" y="1775"/>
                  </a:cubicBezTo>
                  <a:cubicBezTo>
                    <a:pt x="5502" y="1752"/>
                    <a:pt x="5480" y="1789"/>
                    <a:pt x="5450" y="1804"/>
                  </a:cubicBezTo>
                  <a:cubicBezTo>
                    <a:pt x="5428" y="1775"/>
                    <a:pt x="5458" y="1775"/>
                    <a:pt x="5473" y="1745"/>
                  </a:cubicBezTo>
                  <a:cubicBezTo>
                    <a:pt x="5480" y="1723"/>
                    <a:pt x="5450" y="1708"/>
                    <a:pt x="5458" y="1685"/>
                  </a:cubicBezTo>
                  <a:cubicBezTo>
                    <a:pt x="5517" y="1678"/>
                    <a:pt x="5525" y="1678"/>
                    <a:pt x="5525" y="1611"/>
                  </a:cubicBezTo>
                  <a:cubicBezTo>
                    <a:pt x="5532" y="1559"/>
                    <a:pt x="5510" y="1552"/>
                    <a:pt x="5465" y="1530"/>
                  </a:cubicBezTo>
                  <a:cubicBezTo>
                    <a:pt x="5458" y="1537"/>
                    <a:pt x="5443" y="1544"/>
                    <a:pt x="5435" y="1544"/>
                  </a:cubicBezTo>
                  <a:cubicBezTo>
                    <a:pt x="5428" y="1522"/>
                    <a:pt x="5428" y="1500"/>
                    <a:pt x="5435" y="1485"/>
                  </a:cubicBezTo>
                  <a:cubicBezTo>
                    <a:pt x="5443" y="1463"/>
                    <a:pt x="5465" y="1455"/>
                    <a:pt x="5458" y="1433"/>
                  </a:cubicBezTo>
                  <a:cubicBezTo>
                    <a:pt x="5465" y="1463"/>
                    <a:pt x="5554" y="1411"/>
                    <a:pt x="5562" y="1396"/>
                  </a:cubicBezTo>
                  <a:cubicBezTo>
                    <a:pt x="5584" y="1359"/>
                    <a:pt x="5577" y="1329"/>
                    <a:pt x="5577" y="1299"/>
                  </a:cubicBezTo>
                  <a:cubicBezTo>
                    <a:pt x="5577" y="1270"/>
                    <a:pt x="5584" y="1240"/>
                    <a:pt x="5584" y="1203"/>
                  </a:cubicBezTo>
                  <a:cubicBezTo>
                    <a:pt x="5554" y="1203"/>
                    <a:pt x="5532" y="1225"/>
                    <a:pt x="5510" y="1218"/>
                  </a:cubicBezTo>
                  <a:cubicBezTo>
                    <a:pt x="5510" y="1143"/>
                    <a:pt x="5606" y="1069"/>
                    <a:pt x="5554" y="987"/>
                  </a:cubicBezTo>
                  <a:cubicBezTo>
                    <a:pt x="5532" y="958"/>
                    <a:pt x="5495" y="973"/>
                    <a:pt x="5480" y="936"/>
                  </a:cubicBezTo>
                  <a:cubicBezTo>
                    <a:pt x="5465" y="913"/>
                    <a:pt x="5480" y="883"/>
                    <a:pt x="5473" y="854"/>
                  </a:cubicBezTo>
                  <a:cubicBezTo>
                    <a:pt x="5473" y="831"/>
                    <a:pt x="5465" y="817"/>
                    <a:pt x="5465" y="794"/>
                  </a:cubicBezTo>
                  <a:cubicBezTo>
                    <a:pt x="5488" y="787"/>
                    <a:pt x="5510" y="794"/>
                    <a:pt x="5502" y="824"/>
                  </a:cubicBezTo>
                  <a:cubicBezTo>
                    <a:pt x="5532" y="824"/>
                    <a:pt x="5547" y="787"/>
                    <a:pt x="5569" y="787"/>
                  </a:cubicBezTo>
                  <a:cubicBezTo>
                    <a:pt x="5599" y="779"/>
                    <a:pt x="5621" y="772"/>
                    <a:pt x="5629" y="750"/>
                  </a:cubicBezTo>
                  <a:cubicBezTo>
                    <a:pt x="5643" y="713"/>
                    <a:pt x="5629" y="698"/>
                    <a:pt x="5614" y="690"/>
                  </a:cubicBezTo>
                  <a:cubicBezTo>
                    <a:pt x="5599" y="705"/>
                    <a:pt x="5584" y="713"/>
                    <a:pt x="5554" y="713"/>
                  </a:cubicBezTo>
                  <a:cubicBezTo>
                    <a:pt x="5584" y="713"/>
                    <a:pt x="5599" y="705"/>
                    <a:pt x="5614" y="690"/>
                  </a:cubicBezTo>
                  <a:cubicBezTo>
                    <a:pt x="5599" y="676"/>
                    <a:pt x="5569" y="676"/>
                    <a:pt x="5547" y="668"/>
                  </a:cubicBezTo>
                  <a:cubicBezTo>
                    <a:pt x="5480" y="661"/>
                    <a:pt x="5435" y="609"/>
                    <a:pt x="5413" y="549"/>
                  </a:cubicBezTo>
                  <a:cubicBezTo>
                    <a:pt x="5398" y="520"/>
                    <a:pt x="5361" y="520"/>
                    <a:pt x="5354" y="497"/>
                  </a:cubicBezTo>
                  <a:cubicBezTo>
                    <a:pt x="5324" y="497"/>
                    <a:pt x="5317" y="497"/>
                    <a:pt x="5294" y="475"/>
                  </a:cubicBezTo>
                  <a:cubicBezTo>
                    <a:pt x="5287" y="468"/>
                    <a:pt x="5265" y="482"/>
                    <a:pt x="5257" y="490"/>
                  </a:cubicBezTo>
                  <a:cubicBezTo>
                    <a:pt x="5228" y="520"/>
                    <a:pt x="5213" y="527"/>
                    <a:pt x="5168" y="527"/>
                  </a:cubicBezTo>
                  <a:cubicBezTo>
                    <a:pt x="5124" y="534"/>
                    <a:pt x="5079" y="534"/>
                    <a:pt x="5042" y="520"/>
                  </a:cubicBezTo>
                  <a:cubicBezTo>
                    <a:pt x="4990" y="490"/>
                    <a:pt x="4960" y="482"/>
                    <a:pt x="4901" y="490"/>
                  </a:cubicBezTo>
                  <a:cubicBezTo>
                    <a:pt x="4886" y="490"/>
                    <a:pt x="4797" y="520"/>
                    <a:pt x="4797" y="482"/>
                  </a:cubicBezTo>
                  <a:cubicBezTo>
                    <a:pt x="4797" y="438"/>
                    <a:pt x="4760" y="431"/>
                    <a:pt x="4723" y="431"/>
                  </a:cubicBezTo>
                  <a:cubicBezTo>
                    <a:pt x="4671" y="431"/>
                    <a:pt x="4678" y="393"/>
                    <a:pt x="4648" y="371"/>
                  </a:cubicBezTo>
                  <a:cubicBezTo>
                    <a:pt x="4611" y="341"/>
                    <a:pt x="4604" y="408"/>
                    <a:pt x="4596" y="431"/>
                  </a:cubicBezTo>
                  <a:cubicBezTo>
                    <a:pt x="4582" y="431"/>
                    <a:pt x="4567" y="431"/>
                    <a:pt x="4552" y="431"/>
                  </a:cubicBezTo>
                  <a:cubicBezTo>
                    <a:pt x="4552" y="445"/>
                    <a:pt x="4552" y="453"/>
                    <a:pt x="4552" y="460"/>
                  </a:cubicBezTo>
                  <a:cubicBezTo>
                    <a:pt x="4507" y="460"/>
                    <a:pt x="4463" y="431"/>
                    <a:pt x="4418" y="438"/>
                  </a:cubicBezTo>
                  <a:cubicBezTo>
                    <a:pt x="4418" y="468"/>
                    <a:pt x="4418" y="490"/>
                    <a:pt x="4418" y="520"/>
                  </a:cubicBezTo>
                  <a:cubicBezTo>
                    <a:pt x="4359" y="520"/>
                    <a:pt x="4292" y="557"/>
                    <a:pt x="4233" y="527"/>
                  </a:cubicBezTo>
                  <a:cubicBezTo>
                    <a:pt x="4196" y="512"/>
                    <a:pt x="4166" y="460"/>
                    <a:pt x="4121" y="468"/>
                  </a:cubicBezTo>
                  <a:cubicBezTo>
                    <a:pt x="4114" y="490"/>
                    <a:pt x="4077" y="520"/>
                    <a:pt x="4062" y="482"/>
                  </a:cubicBezTo>
                  <a:cubicBezTo>
                    <a:pt x="4054" y="460"/>
                    <a:pt x="4062" y="438"/>
                    <a:pt x="4062" y="408"/>
                  </a:cubicBezTo>
                  <a:cubicBezTo>
                    <a:pt x="4032" y="401"/>
                    <a:pt x="4039" y="438"/>
                    <a:pt x="4017" y="453"/>
                  </a:cubicBezTo>
                  <a:cubicBezTo>
                    <a:pt x="3995" y="460"/>
                    <a:pt x="3973" y="445"/>
                    <a:pt x="3950" y="438"/>
                  </a:cubicBezTo>
                  <a:cubicBezTo>
                    <a:pt x="3898" y="408"/>
                    <a:pt x="3854" y="460"/>
                    <a:pt x="3846" y="505"/>
                  </a:cubicBezTo>
                  <a:cubicBezTo>
                    <a:pt x="3750" y="505"/>
                    <a:pt x="3668" y="564"/>
                    <a:pt x="3557" y="542"/>
                  </a:cubicBezTo>
                  <a:cubicBezTo>
                    <a:pt x="3520" y="534"/>
                    <a:pt x="3512" y="549"/>
                    <a:pt x="3482" y="512"/>
                  </a:cubicBezTo>
                  <a:cubicBezTo>
                    <a:pt x="3468" y="475"/>
                    <a:pt x="3438" y="534"/>
                    <a:pt x="3438" y="549"/>
                  </a:cubicBezTo>
                  <a:cubicBezTo>
                    <a:pt x="3401" y="542"/>
                    <a:pt x="3394" y="460"/>
                    <a:pt x="3379" y="431"/>
                  </a:cubicBezTo>
                  <a:cubicBezTo>
                    <a:pt x="3408" y="431"/>
                    <a:pt x="3453" y="445"/>
                    <a:pt x="3475" y="431"/>
                  </a:cubicBezTo>
                  <a:cubicBezTo>
                    <a:pt x="3475" y="438"/>
                    <a:pt x="3482" y="453"/>
                    <a:pt x="3482" y="460"/>
                  </a:cubicBezTo>
                  <a:cubicBezTo>
                    <a:pt x="3490" y="445"/>
                    <a:pt x="3505" y="438"/>
                    <a:pt x="3520" y="438"/>
                  </a:cubicBezTo>
                  <a:cubicBezTo>
                    <a:pt x="3475" y="386"/>
                    <a:pt x="3468" y="282"/>
                    <a:pt x="3401" y="267"/>
                  </a:cubicBezTo>
                  <a:cubicBezTo>
                    <a:pt x="3326" y="252"/>
                    <a:pt x="3297" y="282"/>
                    <a:pt x="3260" y="334"/>
                  </a:cubicBezTo>
                  <a:cubicBezTo>
                    <a:pt x="3237" y="334"/>
                    <a:pt x="3208" y="326"/>
                    <a:pt x="3193" y="341"/>
                  </a:cubicBezTo>
                  <a:cubicBezTo>
                    <a:pt x="3193" y="304"/>
                    <a:pt x="3126" y="312"/>
                    <a:pt x="3104" y="319"/>
                  </a:cubicBezTo>
                  <a:cubicBezTo>
                    <a:pt x="3059" y="326"/>
                    <a:pt x="3029" y="356"/>
                    <a:pt x="2978" y="356"/>
                  </a:cubicBezTo>
                  <a:cubicBezTo>
                    <a:pt x="2978" y="386"/>
                    <a:pt x="2970" y="401"/>
                    <a:pt x="2933" y="408"/>
                  </a:cubicBezTo>
                  <a:cubicBezTo>
                    <a:pt x="2940" y="431"/>
                    <a:pt x="2940" y="468"/>
                    <a:pt x="2911" y="482"/>
                  </a:cubicBezTo>
                  <a:cubicBezTo>
                    <a:pt x="2896" y="490"/>
                    <a:pt x="2881" y="490"/>
                    <a:pt x="2881" y="512"/>
                  </a:cubicBezTo>
                  <a:cubicBezTo>
                    <a:pt x="2844" y="512"/>
                    <a:pt x="2822" y="549"/>
                    <a:pt x="2807" y="571"/>
                  </a:cubicBezTo>
                  <a:cubicBezTo>
                    <a:pt x="2836" y="586"/>
                    <a:pt x="2851" y="594"/>
                    <a:pt x="2844" y="631"/>
                  </a:cubicBezTo>
                  <a:cubicBezTo>
                    <a:pt x="2822" y="624"/>
                    <a:pt x="2807" y="653"/>
                    <a:pt x="2784" y="661"/>
                  </a:cubicBezTo>
                  <a:cubicBezTo>
                    <a:pt x="2762" y="668"/>
                    <a:pt x="2732" y="653"/>
                    <a:pt x="2710" y="653"/>
                  </a:cubicBezTo>
                  <a:cubicBezTo>
                    <a:pt x="2703" y="676"/>
                    <a:pt x="2718" y="713"/>
                    <a:pt x="2688" y="713"/>
                  </a:cubicBezTo>
                  <a:cubicBezTo>
                    <a:pt x="2666" y="720"/>
                    <a:pt x="2643" y="713"/>
                    <a:pt x="2621" y="713"/>
                  </a:cubicBezTo>
                  <a:cubicBezTo>
                    <a:pt x="2591" y="713"/>
                    <a:pt x="2502" y="728"/>
                    <a:pt x="2502" y="683"/>
                  </a:cubicBezTo>
                  <a:cubicBezTo>
                    <a:pt x="2502" y="683"/>
                    <a:pt x="2502" y="683"/>
                    <a:pt x="2510" y="683"/>
                  </a:cubicBezTo>
                  <a:cubicBezTo>
                    <a:pt x="2524" y="646"/>
                    <a:pt x="2517" y="534"/>
                    <a:pt x="2480" y="520"/>
                  </a:cubicBezTo>
                  <a:cubicBezTo>
                    <a:pt x="2458" y="512"/>
                    <a:pt x="2421" y="512"/>
                    <a:pt x="2413" y="497"/>
                  </a:cubicBezTo>
                  <a:cubicBezTo>
                    <a:pt x="2391" y="460"/>
                    <a:pt x="2369" y="468"/>
                    <a:pt x="2332" y="468"/>
                  </a:cubicBezTo>
                  <a:cubicBezTo>
                    <a:pt x="2257" y="460"/>
                    <a:pt x="2168" y="497"/>
                    <a:pt x="2101" y="468"/>
                  </a:cubicBezTo>
                  <a:cubicBezTo>
                    <a:pt x="2064" y="445"/>
                    <a:pt x="2042" y="453"/>
                    <a:pt x="2005" y="460"/>
                  </a:cubicBezTo>
                  <a:cubicBezTo>
                    <a:pt x="1975" y="468"/>
                    <a:pt x="1953" y="445"/>
                    <a:pt x="1916" y="445"/>
                  </a:cubicBezTo>
                  <a:cubicBezTo>
                    <a:pt x="1849" y="453"/>
                    <a:pt x="1834" y="416"/>
                    <a:pt x="1804" y="356"/>
                  </a:cubicBezTo>
                  <a:cubicBezTo>
                    <a:pt x="1775" y="289"/>
                    <a:pt x="1745" y="267"/>
                    <a:pt x="1670" y="260"/>
                  </a:cubicBezTo>
                  <a:cubicBezTo>
                    <a:pt x="1611" y="252"/>
                    <a:pt x="1522" y="304"/>
                    <a:pt x="1470" y="252"/>
                  </a:cubicBezTo>
                  <a:cubicBezTo>
                    <a:pt x="1418" y="200"/>
                    <a:pt x="1425" y="134"/>
                    <a:pt x="1418" y="67"/>
                  </a:cubicBezTo>
                  <a:cubicBezTo>
                    <a:pt x="1418" y="74"/>
                    <a:pt x="1344" y="0"/>
                    <a:pt x="1336" y="0"/>
                  </a:cubicBezTo>
                  <a:cubicBezTo>
                    <a:pt x="1285" y="0"/>
                    <a:pt x="1299" y="81"/>
                    <a:pt x="1225" y="59"/>
                  </a:cubicBezTo>
                  <a:cubicBezTo>
                    <a:pt x="1203" y="52"/>
                    <a:pt x="1180" y="37"/>
                    <a:pt x="1158" y="29"/>
                  </a:cubicBezTo>
                  <a:cubicBezTo>
                    <a:pt x="1158" y="37"/>
                    <a:pt x="1166" y="37"/>
                    <a:pt x="1166" y="37"/>
                  </a:cubicBezTo>
                  <a:cubicBezTo>
                    <a:pt x="1166" y="37"/>
                    <a:pt x="1158" y="37"/>
                    <a:pt x="1158" y="29"/>
                  </a:cubicBezTo>
                  <a:lnTo>
                    <a:pt x="1151" y="29"/>
                  </a:lnTo>
                  <a:cubicBezTo>
                    <a:pt x="1128" y="37"/>
                    <a:pt x="1114" y="52"/>
                    <a:pt x="1099" y="52"/>
                  </a:cubicBezTo>
                  <a:cubicBezTo>
                    <a:pt x="1084" y="52"/>
                    <a:pt x="1069" y="59"/>
                    <a:pt x="1054" y="59"/>
                  </a:cubicBezTo>
                  <a:cubicBezTo>
                    <a:pt x="1017" y="67"/>
                    <a:pt x="1017" y="104"/>
                    <a:pt x="995" y="111"/>
                  </a:cubicBezTo>
                  <a:cubicBezTo>
                    <a:pt x="972" y="119"/>
                    <a:pt x="950" y="111"/>
                    <a:pt x="928" y="111"/>
                  </a:cubicBezTo>
                  <a:cubicBezTo>
                    <a:pt x="913" y="141"/>
                    <a:pt x="943" y="141"/>
                    <a:pt x="965" y="148"/>
                  </a:cubicBezTo>
                  <a:cubicBezTo>
                    <a:pt x="965" y="171"/>
                    <a:pt x="965" y="185"/>
                    <a:pt x="965" y="208"/>
                  </a:cubicBezTo>
                  <a:cubicBezTo>
                    <a:pt x="950" y="208"/>
                    <a:pt x="928" y="245"/>
                    <a:pt x="928" y="260"/>
                  </a:cubicBezTo>
                  <a:cubicBezTo>
                    <a:pt x="987" y="260"/>
                    <a:pt x="950" y="401"/>
                    <a:pt x="1047" y="319"/>
                  </a:cubicBezTo>
                  <a:cubicBezTo>
                    <a:pt x="1106" y="260"/>
                    <a:pt x="1225" y="319"/>
                    <a:pt x="1270" y="364"/>
                  </a:cubicBezTo>
                  <a:cubicBezTo>
                    <a:pt x="1247" y="356"/>
                    <a:pt x="1225" y="379"/>
                    <a:pt x="1203" y="379"/>
                  </a:cubicBezTo>
                  <a:cubicBezTo>
                    <a:pt x="1173" y="379"/>
                    <a:pt x="1151" y="364"/>
                    <a:pt x="1121" y="371"/>
                  </a:cubicBezTo>
                  <a:cubicBezTo>
                    <a:pt x="1114" y="379"/>
                    <a:pt x="1106" y="393"/>
                    <a:pt x="1099" y="401"/>
                  </a:cubicBezTo>
                  <a:cubicBezTo>
                    <a:pt x="1077" y="416"/>
                    <a:pt x="1054" y="416"/>
                    <a:pt x="1032" y="416"/>
                  </a:cubicBezTo>
                  <a:cubicBezTo>
                    <a:pt x="1032" y="423"/>
                    <a:pt x="1025" y="438"/>
                    <a:pt x="1025" y="453"/>
                  </a:cubicBezTo>
                  <a:cubicBezTo>
                    <a:pt x="995" y="460"/>
                    <a:pt x="935" y="445"/>
                    <a:pt x="913" y="482"/>
                  </a:cubicBezTo>
                  <a:cubicBezTo>
                    <a:pt x="898" y="505"/>
                    <a:pt x="913" y="542"/>
                    <a:pt x="883" y="549"/>
                  </a:cubicBezTo>
                  <a:cubicBezTo>
                    <a:pt x="861" y="557"/>
                    <a:pt x="846" y="571"/>
                    <a:pt x="824" y="571"/>
                  </a:cubicBezTo>
                  <a:cubicBezTo>
                    <a:pt x="794" y="586"/>
                    <a:pt x="765" y="571"/>
                    <a:pt x="727" y="571"/>
                  </a:cubicBezTo>
                  <a:cubicBezTo>
                    <a:pt x="727" y="571"/>
                    <a:pt x="735" y="594"/>
                    <a:pt x="735" y="601"/>
                  </a:cubicBezTo>
                  <a:cubicBezTo>
                    <a:pt x="742" y="609"/>
                    <a:pt x="772" y="609"/>
                    <a:pt x="780" y="609"/>
                  </a:cubicBezTo>
                  <a:cubicBezTo>
                    <a:pt x="831" y="609"/>
                    <a:pt x="831" y="631"/>
                    <a:pt x="869" y="661"/>
                  </a:cubicBezTo>
                  <a:cubicBezTo>
                    <a:pt x="935" y="720"/>
                    <a:pt x="950" y="779"/>
                    <a:pt x="943" y="869"/>
                  </a:cubicBezTo>
                  <a:cubicBezTo>
                    <a:pt x="928" y="869"/>
                    <a:pt x="854" y="869"/>
                    <a:pt x="854" y="883"/>
                  </a:cubicBezTo>
                  <a:cubicBezTo>
                    <a:pt x="846" y="898"/>
                    <a:pt x="869" y="913"/>
                    <a:pt x="869" y="928"/>
                  </a:cubicBezTo>
                  <a:cubicBezTo>
                    <a:pt x="869" y="987"/>
                    <a:pt x="780" y="943"/>
                    <a:pt x="765" y="995"/>
                  </a:cubicBezTo>
                  <a:cubicBezTo>
                    <a:pt x="750" y="973"/>
                    <a:pt x="742" y="958"/>
                    <a:pt x="713" y="965"/>
                  </a:cubicBezTo>
                  <a:cubicBezTo>
                    <a:pt x="713" y="943"/>
                    <a:pt x="713" y="928"/>
                    <a:pt x="713" y="913"/>
                  </a:cubicBezTo>
                  <a:cubicBezTo>
                    <a:pt x="683" y="906"/>
                    <a:pt x="653" y="913"/>
                    <a:pt x="631" y="891"/>
                  </a:cubicBezTo>
                  <a:cubicBezTo>
                    <a:pt x="609" y="869"/>
                    <a:pt x="616" y="846"/>
                    <a:pt x="579" y="854"/>
                  </a:cubicBezTo>
                  <a:cubicBezTo>
                    <a:pt x="579" y="869"/>
                    <a:pt x="564" y="883"/>
                    <a:pt x="557" y="906"/>
                  </a:cubicBezTo>
                  <a:cubicBezTo>
                    <a:pt x="623" y="913"/>
                    <a:pt x="579" y="1017"/>
                    <a:pt x="564" y="1047"/>
                  </a:cubicBezTo>
                  <a:cubicBezTo>
                    <a:pt x="557" y="1076"/>
                    <a:pt x="579" y="1121"/>
                    <a:pt x="549" y="1136"/>
                  </a:cubicBezTo>
                  <a:cubicBezTo>
                    <a:pt x="520" y="1151"/>
                    <a:pt x="527" y="1210"/>
                    <a:pt x="527" y="1240"/>
                  </a:cubicBezTo>
                  <a:cubicBezTo>
                    <a:pt x="505" y="1240"/>
                    <a:pt x="490" y="1240"/>
                    <a:pt x="475" y="1240"/>
                  </a:cubicBezTo>
                  <a:cubicBezTo>
                    <a:pt x="468" y="1240"/>
                    <a:pt x="460" y="1262"/>
                    <a:pt x="453" y="1262"/>
                  </a:cubicBezTo>
                  <a:cubicBezTo>
                    <a:pt x="430" y="1270"/>
                    <a:pt x="408" y="1255"/>
                    <a:pt x="386" y="1262"/>
                  </a:cubicBezTo>
                  <a:cubicBezTo>
                    <a:pt x="386" y="1284"/>
                    <a:pt x="386" y="1307"/>
                    <a:pt x="386" y="1322"/>
                  </a:cubicBezTo>
                  <a:cubicBezTo>
                    <a:pt x="230" y="1329"/>
                    <a:pt x="215" y="1463"/>
                    <a:pt x="170" y="1247"/>
                  </a:cubicBezTo>
                  <a:cubicBezTo>
                    <a:pt x="163" y="1218"/>
                    <a:pt x="163" y="1121"/>
                    <a:pt x="178" y="1069"/>
                  </a:cubicBezTo>
                  <a:cubicBezTo>
                    <a:pt x="178" y="1069"/>
                    <a:pt x="170" y="1069"/>
                    <a:pt x="163" y="1069"/>
                  </a:cubicBezTo>
                  <a:cubicBezTo>
                    <a:pt x="163" y="1076"/>
                    <a:pt x="163" y="1084"/>
                    <a:pt x="156" y="1091"/>
                  </a:cubicBezTo>
                  <a:cubicBezTo>
                    <a:pt x="141" y="1114"/>
                    <a:pt x="96" y="1099"/>
                    <a:pt x="89" y="1121"/>
                  </a:cubicBezTo>
                  <a:cubicBezTo>
                    <a:pt x="81" y="1136"/>
                    <a:pt x="111" y="1158"/>
                    <a:pt x="104" y="1181"/>
                  </a:cubicBezTo>
                  <a:cubicBezTo>
                    <a:pt x="96" y="1218"/>
                    <a:pt x="74" y="1195"/>
                    <a:pt x="59" y="1225"/>
                  </a:cubicBezTo>
                  <a:cubicBezTo>
                    <a:pt x="37" y="1270"/>
                    <a:pt x="104" y="1299"/>
                    <a:pt x="96" y="1344"/>
                  </a:cubicBezTo>
                  <a:cubicBezTo>
                    <a:pt x="89" y="1329"/>
                    <a:pt x="74" y="1329"/>
                    <a:pt x="74" y="1307"/>
                  </a:cubicBezTo>
                  <a:cubicBezTo>
                    <a:pt x="59" y="1307"/>
                    <a:pt x="44" y="1307"/>
                    <a:pt x="37" y="1307"/>
                  </a:cubicBezTo>
                  <a:cubicBezTo>
                    <a:pt x="22" y="1329"/>
                    <a:pt x="29" y="1336"/>
                    <a:pt x="37" y="1359"/>
                  </a:cubicBezTo>
                  <a:cubicBezTo>
                    <a:pt x="44" y="1359"/>
                    <a:pt x="74" y="1396"/>
                    <a:pt x="67" y="1396"/>
                  </a:cubicBezTo>
                  <a:cubicBezTo>
                    <a:pt x="59" y="1403"/>
                    <a:pt x="44" y="1403"/>
                    <a:pt x="37" y="1403"/>
                  </a:cubicBezTo>
                  <a:cubicBezTo>
                    <a:pt x="37" y="1440"/>
                    <a:pt x="15" y="1470"/>
                    <a:pt x="22" y="1507"/>
                  </a:cubicBezTo>
                  <a:cubicBezTo>
                    <a:pt x="74" y="1500"/>
                    <a:pt x="0" y="1641"/>
                    <a:pt x="22" y="1641"/>
                  </a:cubicBezTo>
                  <a:cubicBezTo>
                    <a:pt x="37" y="1641"/>
                    <a:pt x="52" y="1641"/>
                    <a:pt x="67" y="1641"/>
                  </a:cubicBezTo>
                  <a:cubicBezTo>
                    <a:pt x="67" y="1626"/>
                    <a:pt x="59" y="1589"/>
                    <a:pt x="81" y="1589"/>
                  </a:cubicBezTo>
                  <a:cubicBezTo>
                    <a:pt x="89" y="1589"/>
                    <a:pt x="111" y="1626"/>
                    <a:pt x="126" y="1633"/>
                  </a:cubicBezTo>
                  <a:cubicBezTo>
                    <a:pt x="104" y="1656"/>
                    <a:pt x="52" y="1648"/>
                    <a:pt x="44" y="1685"/>
                  </a:cubicBezTo>
                  <a:cubicBezTo>
                    <a:pt x="37" y="1708"/>
                    <a:pt x="52" y="1708"/>
                    <a:pt x="59" y="1723"/>
                  </a:cubicBezTo>
                  <a:cubicBezTo>
                    <a:pt x="59" y="1745"/>
                    <a:pt x="59" y="1767"/>
                    <a:pt x="59" y="1782"/>
                  </a:cubicBezTo>
                  <a:cubicBezTo>
                    <a:pt x="89" y="1789"/>
                    <a:pt x="118" y="1782"/>
                    <a:pt x="148" y="1789"/>
                  </a:cubicBezTo>
                  <a:cubicBezTo>
                    <a:pt x="118" y="1804"/>
                    <a:pt x="59" y="1782"/>
                    <a:pt x="44" y="1819"/>
                  </a:cubicBezTo>
                  <a:cubicBezTo>
                    <a:pt x="44" y="1834"/>
                    <a:pt x="52" y="1908"/>
                    <a:pt x="67" y="1916"/>
                  </a:cubicBezTo>
                  <a:cubicBezTo>
                    <a:pt x="67" y="1930"/>
                    <a:pt x="67" y="1945"/>
                    <a:pt x="67" y="1960"/>
                  </a:cubicBezTo>
                  <a:cubicBezTo>
                    <a:pt x="37" y="1968"/>
                    <a:pt x="67" y="1990"/>
                    <a:pt x="59" y="2005"/>
                  </a:cubicBezTo>
                  <a:cubicBezTo>
                    <a:pt x="37" y="2012"/>
                    <a:pt x="37" y="2079"/>
                    <a:pt x="67" y="2072"/>
                  </a:cubicBezTo>
                  <a:cubicBezTo>
                    <a:pt x="81" y="2049"/>
                    <a:pt x="96" y="2027"/>
                    <a:pt x="104" y="1997"/>
                  </a:cubicBezTo>
                  <a:cubicBezTo>
                    <a:pt x="118" y="1997"/>
                    <a:pt x="141" y="1997"/>
                    <a:pt x="163" y="1997"/>
                  </a:cubicBezTo>
                  <a:cubicBezTo>
                    <a:pt x="170" y="1975"/>
                    <a:pt x="156" y="1908"/>
                    <a:pt x="185" y="1916"/>
                  </a:cubicBezTo>
                  <a:cubicBezTo>
                    <a:pt x="185" y="1938"/>
                    <a:pt x="193" y="1945"/>
                    <a:pt x="200" y="1968"/>
                  </a:cubicBezTo>
                  <a:cubicBezTo>
                    <a:pt x="200" y="1983"/>
                    <a:pt x="200" y="2005"/>
                    <a:pt x="193" y="2020"/>
                  </a:cubicBezTo>
                  <a:cubicBezTo>
                    <a:pt x="178" y="2020"/>
                    <a:pt x="156" y="2012"/>
                    <a:pt x="148" y="2020"/>
                  </a:cubicBezTo>
                  <a:cubicBezTo>
                    <a:pt x="126" y="2027"/>
                    <a:pt x="141" y="2035"/>
                    <a:pt x="126" y="2042"/>
                  </a:cubicBezTo>
                  <a:cubicBezTo>
                    <a:pt x="118" y="2057"/>
                    <a:pt x="74" y="2094"/>
                    <a:pt x="111" y="2109"/>
                  </a:cubicBezTo>
                  <a:cubicBezTo>
                    <a:pt x="111" y="2116"/>
                    <a:pt x="118" y="2124"/>
                    <a:pt x="111" y="2131"/>
                  </a:cubicBezTo>
                  <a:cubicBezTo>
                    <a:pt x="133" y="2138"/>
                    <a:pt x="148" y="2131"/>
                    <a:pt x="163" y="2131"/>
                  </a:cubicBezTo>
                  <a:cubicBezTo>
                    <a:pt x="170" y="2138"/>
                    <a:pt x="178" y="2153"/>
                    <a:pt x="185" y="2161"/>
                  </a:cubicBezTo>
                  <a:cubicBezTo>
                    <a:pt x="170" y="2175"/>
                    <a:pt x="133" y="2168"/>
                    <a:pt x="111" y="2161"/>
                  </a:cubicBezTo>
                  <a:lnTo>
                    <a:pt x="111" y="2153"/>
                  </a:lnTo>
                  <a:cubicBezTo>
                    <a:pt x="44" y="2138"/>
                    <a:pt x="44" y="2228"/>
                    <a:pt x="59" y="2265"/>
                  </a:cubicBezTo>
                  <a:cubicBezTo>
                    <a:pt x="67" y="2272"/>
                    <a:pt x="81" y="2280"/>
                    <a:pt x="81" y="2287"/>
                  </a:cubicBezTo>
                  <a:cubicBezTo>
                    <a:pt x="89" y="2302"/>
                    <a:pt x="89" y="2309"/>
                    <a:pt x="89" y="2324"/>
                  </a:cubicBezTo>
                  <a:cubicBezTo>
                    <a:pt x="96" y="2346"/>
                    <a:pt x="111" y="2369"/>
                    <a:pt x="126" y="2383"/>
                  </a:cubicBezTo>
                  <a:cubicBezTo>
                    <a:pt x="118" y="2383"/>
                    <a:pt x="111" y="2383"/>
                    <a:pt x="104" y="2383"/>
                  </a:cubicBezTo>
                  <a:cubicBezTo>
                    <a:pt x="104" y="2376"/>
                    <a:pt x="104" y="2376"/>
                    <a:pt x="104" y="2369"/>
                  </a:cubicBezTo>
                  <a:cubicBezTo>
                    <a:pt x="96" y="2369"/>
                    <a:pt x="89" y="2369"/>
                    <a:pt x="89" y="2369"/>
                  </a:cubicBezTo>
                  <a:cubicBezTo>
                    <a:pt x="74" y="2406"/>
                    <a:pt x="74" y="2450"/>
                    <a:pt x="81" y="2480"/>
                  </a:cubicBezTo>
                  <a:cubicBezTo>
                    <a:pt x="89" y="2487"/>
                    <a:pt x="96" y="2495"/>
                    <a:pt x="111" y="2495"/>
                  </a:cubicBezTo>
                  <a:cubicBezTo>
                    <a:pt x="111" y="2517"/>
                    <a:pt x="111" y="2540"/>
                    <a:pt x="96" y="2547"/>
                  </a:cubicBezTo>
                  <a:cubicBezTo>
                    <a:pt x="111" y="2554"/>
                    <a:pt x="126" y="2554"/>
                    <a:pt x="141" y="2554"/>
                  </a:cubicBezTo>
                  <a:cubicBezTo>
                    <a:pt x="141" y="2540"/>
                    <a:pt x="156" y="2525"/>
                    <a:pt x="170" y="2532"/>
                  </a:cubicBezTo>
                  <a:cubicBezTo>
                    <a:pt x="163" y="2554"/>
                    <a:pt x="170" y="2577"/>
                    <a:pt x="163" y="2591"/>
                  </a:cubicBezTo>
                  <a:cubicBezTo>
                    <a:pt x="163" y="2554"/>
                    <a:pt x="111" y="2562"/>
                    <a:pt x="81" y="2562"/>
                  </a:cubicBezTo>
                  <a:cubicBezTo>
                    <a:pt x="74" y="2606"/>
                    <a:pt x="104" y="2606"/>
                    <a:pt x="126" y="2621"/>
                  </a:cubicBezTo>
                  <a:cubicBezTo>
                    <a:pt x="133" y="2651"/>
                    <a:pt x="111" y="2673"/>
                    <a:pt x="96" y="2695"/>
                  </a:cubicBezTo>
                  <a:cubicBezTo>
                    <a:pt x="111" y="2695"/>
                    <a:pt x="111" y="2695"/>
                    <a:pt x="118" y="2695"/>
                  </a:cubicBezTo>
                  <a:cubicBezTo>
                    <a:pt x="118" y="2725"/>
                    <a:pt x="126" y="2785"/>
                    <a:pt x="170" y="2777"/>
                  </a:cubicBezTo>
                  <a:cubicBezTo>
                    <a:pt x="104" y="2792"/>
                    <a:pt x="148" y="2859"/>
                    <a:pt x="170" y="2896"/>
                  </a:cubicBezTo>
                  <a:cubicBezTo>
                    <a:pt x="208" y="2948"/>
                    <a:pt x="178" y="3000"/>
                    <a:pt x="185" y="3059"/>
                  </a:cubicBezTo>
                  <a:cubicBezTo>
                    <a:pt x="200" y="3059"/>
                    <a:pt x="215" y="3059"/>
                    <a:pt x="230" y="3067"/>
                  </a:cubicBezTo>
                  <a:cubicBezTo>
                    <a:pt x="215" y="3082"/>
                    <a:pt x="200" y="3082"/>
                    <a:pt x="185" y="3089"/>
                  </a:cubicBezTo>
                  <a:cubicBezTo>
                    <a:pt x="200" y="3141"/>
                    <a:pt x="237" y="3230"/>
                    <a:pt x="193" y="3275"/>
                  </a:cubicBezTo>
                  <a:cubicBezTo>
                    <a:pt x="208" y="3275"/>
                    <a:pt x="223" y="3275"/>
                    <a:pt x="237" y="3282"/>
                  </a:cubicBezTo>
                  <a:cubicBezTo>
                    <a:pt x="237" y="3304"/>
                    <a:pt x="215" y="3297"/>
                    <a:pt x="215" y="3312"/>
                  </a:cubicBezTo>
                  <a:cubicBezTo>
                    <a:pt x="208" y="3319"/>
                    <a:pt x="215" y="3342"/>
                    <a:pt x="215" y="3356"/>
                  </a:cubicBezTo>
                  <a:cubicBezTo>
                    <a:pt x="230" y="3364"/>
                    <a:pt x="252" y="3371"/>
                    <a:pt x="245" y="3401"/>
                  </a:cubicBezTo>
                  <a:cubicBezTo>
                    <a:pt x="223" y="3393"/>
                    <a:pt x="215" y="3416"/>
                    <a:pt x="223" y="3431"/>
                  </a:cubicBezTo>
                  <a:cubicBezTo>
                    <a:pt x="260" y="3431"/>
                    <a:pt x="230" y="3497"/>
                    <a:pt x="230" y="3527"/>
                  </a:cubicBezTo>
                  <a:cubicBezTo>
                    <a:pt x="245" y="3527"/>
                    <a:pt x="252" y="3535"/>
                    <a:pt x="260" y="3535"/>
                  </a:cubicBezTo>
                  <a:cubicBezTo>
                    <a:pt x="267" y="3557"/>
                    <a:pt x="245" y="3557"/>
                    <a:pt x="223" y="3557"/>
                  </a:cubicBezTo>
                  <a:cubicBezTo>
                    <a:pt x="252" y="3594"/>
                    <a:pt x="245" y="3683"/>
                    <a:pt x="245" y="3728"/>
                  </a:cubicBezTo>
                  <a:cubicBezTo>
                    <a:pt x="245" y="3750"/>
                    <a:pt x="237" y="3780"/>
                    <a:pt x="237" y="3809"/>
                  </a:cubicBezTo>
                  <a:cubicBezTo>
                    <a:pt x="237" y="3839"/>
                    <a:pt x="252" y="3869"/>
                    <a:pt x="260" y="3898"/>
                  </a:cubicBezTo>
                  <a:cubicBezTo>
                    <a:pt x="260" y="3928"/>
                    <a:pt x="252" y="3958"/>
                    <a:pt x="267" y="3987"/>
                  </a:cubicBezTo>
                  <a:cubicBezTo>
                    <a:pt x="282" y="4017"/>
                    <a:pt x="282" y="4039"/>
                    <a:pt x="289" y="4077"/>
                  </a:cubicBezTo>
                  <a:cubicBezTo>
                    <a:pt x="289" y="4092"/>
                    <a:pt x="282" y="4114"/>
                    <a:pt x="289" y="4129"/>
                  </a:cubicBezTo>
                  <a:cubicBezTo>
                    <a:pt x="289" y="4144"/>
                    <a:pt x="312" y="4151"/>
                    <a:pt x="312" y="4166"/>
                  </a:cubicBezTo>
                  <a:cubicBezTo>
                    <a:pt x="312" y="4188"/>
                    <a:pt x="289" y="4203"/>
                    <a:pt x="275" y="4218"/>
                  </a:cubicBezTo>
                  <a:cubicBezTo>
                    <a:pt x="275" y="4240"/>
                    <a:pt x="297" y="4247"/>
                    <a:pt x="312" y="4262"/>
                  </a:cubicBezTo>
                  <a:cubicBezTo>
                    <a:pt x="326" y="4270"/>
                    <a:pt x="341" y="4292"/>
                    <a:pt x="356" y="4307"/>
                  </a:cubicBezTo>
                  <a:cubicBezTo>
                    <a:pt x="378" y="4344"/>
                    <a:pt x="378" y="4389"/>
                    <a:pt x="401" y="4433"/>
                  </a:cubicBezTo>
                  <a:cubicBezTo>
                    <a:pt x="408" y="4448"/>
                    <a:pt x="408" y="4463"/>
                    <a:pt x="415" y="4470"/>
                  </a:cubicBezTo>
                  <a:cubicBezTo>
                    <a:pt x="438" y="4470"/>
                    <a:pt x="453" y="4478"/>
                    <a:pt x="475" y="4470"/>
                  </a:cubicBezTo>
                </a:path>
              </a:pathLst>
            </a:custGeom>
            <a:grpFill/>
            <a:ln w="9525" cap="flat">
              <a:solidFill>
                <a:schemeClr val="bg2"/>
              </a:solidFill>
              <a:bevel/>
              <a:headEnd/>
              <a:tailEnd/>
            </a:ln>
          </p:spPr>
          <p:txBody>
            <a:bodyPr wrap="none" lIns="60927" tIns="30463" rIns="60927" bIns="30463" anchor="ctr"/>
            <a:lstStyle/>
            <a:p>
              <a:endParaRPr lang="es-MX" sz="900"/>
            </a:p>
          </p:txBody>
        </p:sp>
        <p:sp>
          <p:nvSpPr>
            <p:cNvPr id="1250" name="Freeform 8"/>
            <p:cNvSpPr>
              <a:spLocks noChangeArrowheads="1"/>
            </p:cNvSpPr>
            <p:nvPr/>
          </p:nvSpPr>
          <p:spPr bwMode="auto">
            <a:xfrm>
              <a:off x="8528189" y="5133975"/>
              <a:ext cx="2520002" cy="2255401"/>
            </a:xfrm>
            <a:custGeom>
              <a:avLst/>
              <a:gdLst>
                <a:gd name="T0" fmla="*/ 1181 w 5830"/>
                <a:gd name="T1" fmla="*/ 3906 h 5221"/>
                <a:gd name="T2" fmla="*/ 1485 w 5830"/>
                <a:gd name="T3" fmla="*/ 3921 h 5221"/>
                <a:gd name="T4" fmla="*/ 1693 w 5830"/>
                <a:gd name="T5" fmla="*/ 3884 h 5221"/>
                <a:gd name="T6" fmla="*/ 1908 w 5830"/>
                <a:gd name="T7" fmla="*/ 4121 h 5221"/>
                <a:gd name="T8" fmla="*/ 2213 w 5830"/>
                <a:gd name="T9" fmla="*/ 4225 h 5221"/>
                <a:gd name="T10" fmla="*/ 2413 w 5830"/>
                <a:gd name="T11" fmla="*/ 4233 h 5221"/>
                <a:gd name="T12" fmla="*/ 2532 w 5830"/>
                <a:gd name="T13" fmla="*/ 4530 h 5221"/>
                <a:gd name="T14" fmla="*/ 2614 w 5830"/>
                <a:gd name="T15" fmla="*/ 4938 h 5221"/>
                <a:gd name="T16" fmla="*/ 2896 w 5830"/>
                <a:gd name="T17" fmla="*/ 5035 h 5221"/>
                <a:gd name="T18" fmla="*/ 3037 w 5830"/>
                <a:gd name="T19" fmla="*/ 5220 h 5221"/>
                <a:gd name="T20" fmla="*/ 3186 w 5830"/>
                <a:gd name="T21" fmla="*/ 5042 h 5221"/>
                <a:gd name="T22" fmla="*/ 3468 w 5830"/>
                <a:gd name="T23" fmla="*/ 4649 h 5221"/>
                <a:gd name="T24" fmla="*/ 3371 w 5830"/>
                <a:gd name="T25" fmla="*/ 4374 h 5221"/>
                <a:gd name="T26" fmla="*/ 3371 w 5830"/>
                <a:gd name="T27" fmla="*/ 4121 h 5221"/>
                <a:gd name="T28" fmla="*/ 3542 w 5830"/>
                <a:gd name="T29" fmla="*/ 4055 h 5221"/>
                <a:gd name="T30" fmla="*/ 3653 w 5830"/>
                <a:gd name="T31" fmla="*/ 3817 h 5221"/>
                <a:gd name="T32" fmla="*/ 3735 w 5830"/>
                <a:gd name="T33" fmla="*/ 4047 h 5221"/>
                <a:gd name="T34" fmla="*/ 4114 w 5830"/>
                <a:gd name="T35" fmla="*/ 4166 h 5221"/>
                <a:gd name="T36" fmla="*/ 4092 w 5830"/>
                <a:gd name="T37" fmla="*/ 4396 h 5221"/>
                <a:gd name="T38" fmla="*/ 3928 w 5830"/>
                <a:gd name="T39" fmla="*/ 4567 h 5221"/>
                <a:gd name="T40" fmla="*/ 4144 w 5830"/>
                <a:gd name="T41" fmla="*/ 4693 h 5221"/>
                <a:gd name="T42" fmla="*/ 4307 w 5830"/>
                <a:gd name="T43" fmla="*/ 4433 h 5221"/>
                <a:gd name="T44" fmla="*/ 4656 w 5830"/>
                <a:gd name="T45" fmla="*/ 4441 h 5221"/>
                <a:gd name="T46" fmla="*/ 4782 w 5830"/>
                <a:gd name="T47" fmla="*/ 4560 h 5221"/>
                <a:gd name="T48" fmla="*/ 4975 w 5830"/>
                <a:gd name="T49" fmla="*/ 4196 h 5221"/>
                <a:gd name="T50" fmla="*/ 4849 w 5830"/>
                <a:gd name="T51" fmla="*/ 3928 h 5221"/>
                <a:gd name="T52" fmla="*/ 5139 w 5830"/>
                <a:gd name="T53" fmla="*/ 3854 h 5221"/>
                <a:gd name="T54" fmla="*/ 5094 w 5830"/>
                <a:gd name="T55" fmla="*/ 3683 h 5221"/>
                <a:gd name="T56" fmla="*/ 4663 w 5830"/>
                <a:gd name="T57" fmla="*/ 3565 h 5221"/>
                <a:gd name="T58" fmla="*/ 4968 w 5830"/>
                <a:gd name="T59" fmla="*/ 3060 h 5221"/>
                <a:gd name="T60" fmla="*/ 5391 w 5830"/>
                <a:gd name="T61" fmla="*/ 2859 h 5221"/>
                <a:gd name="T62" fmla="*/ 5770 w 5830"/>
                <a:gd name="T63" fmla="*/ 2658 h 5221"/>
                <a:gd name="T64" fmla="*/ 5748 w 5830"/>
                <a:gd name="T65" fmla="*/ 2525 h 5221"/>
                <a:gd name="T66" fmla="*/ 5569 w 5830"/>
                <a:gd name="T67" fmla="*/ 2555 h 5221"/>
                <a:gd name="T68" fmla="*/ 5339 w 5830"/>
                <a:gd name="T69" fmla="*/ 2525 h 5221"/>
                <a:gd name="T70" fmla="*/ 5384 w 5830"/>
                <a:gd name="T71" fmla="*/ 2428 h 5221"/>
                <a:gd name="T72" fmla="*/ 5428 w 5830"/>
                <a:gd name="T73" fmla="*/ 2228 h 5221"/>
                <a:gd name="T74" fmla="*/ 5295 w 5830"/>
                <a:gd name="T75" fmla="*/ 1804 h 5221"/>
                <a:gd name="T76" fmla="*/ 4997 w 5830"/>
                <a:gd name="T77" fmla="*/ 1983 h 5221"/>
                <a:gd name="T78" fmla="*/ 4908 w 5830"/>
                <a:gd name="T79" fmla="*/ 1582 h 5221"/>
                <a:gd name="T80" fmla="*/ 4567 w 5830"/>
                <a:gd name="T81" fmla="*/ 1582 h 5221"/>
                <a:gd name="T82" fmla="*/ 4493 w 5830"/>
                <a:gd name="T83" fmla="*/ 1723 h 5221"/>
                <a:gd name="T84" fmla="*/ 4403 w 5830"/>
                <a:gd name="T85" fmla="*/ 1552 h 5221"/>
                <a:gd name="T86" fmla="*/ 4106 w 5830"/>
                <a:gd name="T87" fmla="*/ 1196 h 5221"/>
                <a:gd name="T88" fmla="*/ 3995 w 5830"/>
                <a:gd name="T89" fmla="*/ 743 h 5221"/>
                <a:gd name="T90" fmla="*/ 3765 w 5830"/>
                <a:gd name="T91" fmla="*/ 654 h 5221"/>
                <a:gd name="T92" fmla="*/ 3453 w 5830"/>
                <a:gd name="T93" fmla="*/ 564 h 5221"/>
                <a:gd name="T94" fmla="*/ 3483 w 5830"/>
                <a:gd name="T95" fmla="*/ 357 h 5221"/>
                <a:gd name="T96" fmla="*/ 3453 w 5830"/>
                <a:gd name="T97" fmla="*/ 149 h 5221"/>
                <a:gd name="T98" fmla="*/ 3126 w 5830"/>
                <a:gd name="T99" fmla="*/ 74 h 5221"/>
                <a:gd name="T100" fmla="*/ 2785 w 5830"/>
                <a:gd name="T101" fmla="*/ 67 h 5221"/>
                <a:gd name="T102" fmla="*/ 2436 w 5830"/>
                <a:gd name="T103" fmla="*/ 735 h 5221"/>
                <a:gd name="T104" fmla="*/ 1938 w 5830"/>
                <a:gd name="T105" fmla="*/ 1151 h 5221"/>
                <a:gd name="T106" fmla="*/ 1374 w 5830"/>
                <a:gd name="T107" fmla="*/ 1485 h 5221"/>
                <a:gd name="T108" fmla="*/ 847 w 5830"/>
                <a:gd name="T109" fmla="*/ 1337 h 5221"/>
                <a:gd name="T110" fmla="*/ 319 w 5830"/>
                <a:gd name="T111" fmla="*/ 1701 h 5221"/>
                <a:gd name="T112" fmla="*/ 178 w 5830"/>
                <a:gd name="T113" fmla="*/ 2258 h 5221"/>
                <a:gd name="T114" fmla="*/ 423 w 5830"/>
                <a:gd name="T115" fmla="*/ 2347 h 5221"/>
                <a:gd name="T116" fmla="*/ 371 w 5830"/>
                <a:gd name="T117" fmla="*/ 2785 h 5221"/>
                <a:gd name="T118" fmla="*/ 512 w 5830"/>
                <a:gd name="T119" fmla="*/ 2978 h 5221"/>
                <a:gd name="T120" fmla="*/ 809 w 5830"/>
                <a:gd name="T121" fmla="*/ 3386 h 5221"/>
                <a:gd name="T122" fmla="*/ 943 w 5830"/>
                <a:gd name="T123" fmla="*/ 3854 h 5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830" h="5221">
                  <a:moveTo>
                    <a:pt x="1106" y="3832"/>
                  </a:moveTo>
                  <a:lnTo>
                    <a:pt x="1106" y="3832"/>
                  </a:lnTo>
                  <a:cubicBezTo>
                    <a:pt x="1121" y="3839"/>
                    <a:pt x="1114" y="3869"/>
                    <a:pt x="1121" y="3891"/>
                  </a:cubicBezTo>
                  <a:cubicBezTo>
                    <a:pt x="1129" y="3913"/>
                    <a:pt x="1158" y="3913"/>
                    <a:pt x="1181" y="3906"/>
                  </a:cubicBezTo>
                  <a:cubicBezTo>
                    <a:pt x="1181" y="3899"/>
                    <a:pt x="1188" y="3884"/>
                    <a:pt x="1188" y="3869"/>
                  </a:cubicBezTo>
                  <a:cubicBezTo>
                    <a:pt x="1225" y="3869"/>
                    <a:pt x="1277" y="3854"/>
                    <a:pt x="1314" y="3869"/>
                  </a:cubicBezTo>
                  <a:cubicBezTo>
                    <a:pt x="1344" y="3884"/>
                    <a:pt x="1366" y="3891"/>
                    <a:pt x="1403" y="3891"/>
                  </a:cubicBezTo>
                  <a:cubicBezTo>
                    <a:pt x="1441" y="3884"/>
                    <a:pt x="1470" y="3891"/>
                    <a:pt x="1485" y="3921"/>
                  </a:cubicBezTo>
                  <a:cubicBezTo>
                    <a:pt x="1492" y="3943"/>
                    <a:pt x="1500" y="3980"/>
                    <a:pt x="1530" y="3973"/>
                  </a:cubicBezTo>
                  <a:cubicBezTo>
                    <a:pt x="1530" y="3951"/>
                    <a:pt x="1544" y="3906"/>
                    <a:pt x="1574" y="3913"/>
                  </a:cubicBezTo>
                  <a:cubicBezTo>
                    <a:pt x="1574" y="3936"/>
                    <a:pt x="1582" y="3943"/>
                    <a:pt x="1604" y="3943"/>
                  </a:cubicBezTo>
                  <a:cubicBezTo>
                    <a:pt x="1611" y="3906"/>
                    <a:pt x="1663" y="3876"/>
                    <a:pt x="1693" y="3884"/>
                  </a:cubicBezTo>
                  <a:cubicBezTo>
                    <a:pt x="1700" y="3913"/>
                    <a:pt x="1693" y="3943"/>
                    <a:pt x="1723" y="3958"/>
                  </a:cubicBezTo>
                  <a:cubicBezTo>
                    <a:pt x="1752" y="3980"/>
                    <a:pt x="1812" y="3943"/>
                    <a:pt x="1834" y="3980"/>
                  </a:cubicBezTo>
                  <a:cubicBezTo>
                    <a:pt x="1849" y="4003"/>
                    <a:pt x="1841" y="4025"/>
                    <a:pt x="1864" y="4047"/>
                  </a:cubicBezTo>
                  <a:cubicBezTo>
                    <a:pt x="1894" y="4070"/>
                    <a:pt x="1901" y="4084"/>
                    <a:pt x="1908" y="4121"/>
                  </a:cubicBezTo>
                  <a:cubicBezTo>
                    <a:pt x="1938" y="4114"/>
                    <a:pt x="1938" y="4084"/>
                    <a:pt x="1960" y="4062"/>
                  </a:cubicBezTo>
                  <a:cubicBezTo>
                    <a:pt x="1990" y="4055"/>
                    <a:pt x="2027" y="4121"/>
                    <a:pt x="2057" y="4129"/>
                  </a:cubicBezTo>
                  <a:cubicBezTo>
                    <a:pt x="2057" y="4151"/>
                    <a:pt x="2057" y="4173"/>
                    <a:pt x="2064" y="4196"/>
                  </a:cubicBezTo>
                  <a:cubicBezTo>
                    <a:pt x="2109" y="4196"/>
                    <a:pt x="2198" y="4173"/>
                    <a:pt x="2213" y="4225"/>
                  </a:cubicBezTo>
                  <a:cubicBezTo>
                    <a:pt x="2257" y="4248"/>
                    <a:pt x="2250" y="4166"/>
                    <a:pt x="2265" y="4144"/>
                  </a:cubicBezTo>
                  <a:cubicBezTo>
                    <a:pt x="2287" y="4114"/>
                    <a:pt x="2324" y="4129"/>
                    <a:pt x="2361" y="4136"/>
                  </a:cubicBezTo>
                  <a:cubicBezTo>
                    <a:pt x="2361" y="4166"/>
                    <a:pt x="2346" y="4196"/>
                    <a:pt x="2354" y="4225"/>
                  </a:cubicBezTo>
                  <a:cubicBezTo>
                    <a:pt x="2376" y="4225"/>
                    <a:pt x="2398" y="4218"/>
                    <a:pt x="2413" y="4233"/>
                  </a:cubicBezTo>
                  <a:cubicBezTo>
                    <a:pt x="2369" y="4262"/>
                    <a:pt x="2324" y="4270"/>
                    <a:pt x="2317" y="4322"/>
                  </a:cubicBezTo>
                  <a:cubicBezTo>
                    <a:pt x="2309" y="4374"/>
                    <a:pt x="2339" y="4426"/>
                    <a:pt x="2391" y="4418"/>
                  </a:cubicBezTo>
                  <a:cubicBezTo>
                    <a:pt x="2376" y="4478"/>
                    <a:pt x="2406" y="4515"/>
                    <a:pt x="2451" y="4463"/>
                  </a:cubicBezTo>
                  <a:cubicBezTo>
                    <a:pt x="2495" y="4404"/>
                    <a:pt x="2547" y="4470"/>
                    <a:pt x="2532" y="4530"/>
                  </a:cubicBezTo>
                  <a:cubicBezTo>
                    <a:pt x="2517" y="4575"/>
                    <a:pt x="2421" y="4619"/>
                    <a:pt x="2443" y="4671"/>
                  </a:cubicBezTo>
                  <a:cubicBezTo>
                    <a:pt x="2458" y="4701"/>
                    <a:pt x="2495" y="4686"/>
                    <a:pt x="2510" y="4708"/>
                  </a:cubicBezTo>
                  <a:cubicBezTo>
                    <a:pt x="2532" y="4738"/>
                    <a:pt x="2510" y="4775"/>
                    <a:pt x="2540" y="4805"/>
                  </a:cubicBezTo>
                  <a:cubicBezTo>
                    <a:pt x="2666" y="4738"/>
                    <a:pt x="2569" y="4894"/>
                    <a:pt x="2614" y="4938"/>
                  </a:cubicBezTo>
                  <a:cubicBezTo>
                    <a:pt x="2643" y="4960"/>
                    <a:pt x="2696" y="4938"/>
                    <a:pt x="2725" y="4953"/>
                  </a:cubicBezTo>
                  <a:cubicBezTo>
                    <a:pt x="2762" y="4968"/>
                    <a:pt x="2755" y="5020"/>
                    <a:pt x="2799" y="5012"/>
                  </a:cubicBezTo>
                  <a:lnTo>
                    <a:pt x="2799" y="5020"/>
                  </a:lnTo>
                  <a:cubicBezTo>
                    <a:pt x="2829" y="5020"/>
                    <a:pt x="2874" y="5012"/>
                    <a:pt x="2896" y="5035"/>
                  </a:cubicBezTo>
                  <a:cubicBezTo>
                    <a:pt x="2933" y="5072"/>
                    <a:pt x="2911" y="5087"/>
                    <a:pt x="2911" y="5124"/>
                  </a:cubicBezTo>
                  <a:cubicBezTo>
                    <a:pt x="2896" y="5176"/>
                    <a:pt x="2970" y="5139"/>
                    <a:pt x="2993" y="5146"/>
                  </a:cubicBezTo>
                  <a:cubicBezTo>
                    <a:pt x="3022" y="5154"/>
                    <a:pt x="3022" y="5183"/>
                    <a:pt x="3022" y="5213"/>
                  </a:cubicBezTo>
                  <a:cubicBezTo>
                    <a:pt x="3030" y="5213"/>
                    <a:pt x="3030" y="5213"/>
                    <a:pt x="3037" y="5220"/>
                  </a:cubicBezTo>
                  <a:cubicBezTo>
                    <a:pt x="3045" y="5220"/>
                    <a:pt x="3045" y="5220"/>
                    <a:pt x="3045" y="5213"/>
                  </a:cubicBezTo>
                  <a:cubicBezTo>
                    <a:pt x="3052" y="5191"/>
                    <a:pt x="3104" y="5213"/>
                    <a:pt x="3111" y="5220"/>
                  </a:cubicBezTo>
                  <a:cubicBezTo>
                    <a:pt x="3156" y="5154"/>
                    <a:pt x="3245" y="5183"/>
                    <a:pt x="3297" y="5131"/>
                  </a:cubicBezTo>
                  <a:cubicBezTo>
                    <a:pt x="3334" y="5094"/>
                    <a:pt x="3208" y="5057"/>
                    <a:pt x="3186" y="5042"/>
                  </a:cubicBezTo>
                  <a:cubicBezTo>
                    <a:pt x="3223" y="5012"/>
                    <a:pt x="3201" y="4998"/>
                    <a:pt x="3201" y="4953"/>
                  </a:cubicBezTo>
                  <a:cubicBezTo>
                    <a:pt x="3267" y="4931"/>
                    <a:pt x="3349" y="4923"/>
                    <a:pt x="3408" y="4886"/>
                  </a:cubicBezTo>
                  <a:cubicBezTo>
                    <a:pt x="3460" y="4857"/>
                    <a:pt x="3468" y="4797"/>
                    <a:pt x="3468" y="4745"/>
                  </a:cubicBezTo>
                  <a:cubicBezTo>
                    <a:pt x="3468" y="4715"/>
                    <a:pt x="3460" y="4678"/>
                    <a:pt x="3468" y="4649"/>
                  </a:cubicBezTo>
                  <a:cubicBezTo>
                    <a:pt x="3468" y="4612"/>
                    <a:pt x="3490" y="4597"/>
                    <a:pt x="3512" y="4575"/>
                  </a:cubicBezTo>
                  <a:cubicBezTo>
                    <a:pt x="3535" y="4545"/>
                    <a:pt x="3520" y="4515"/>
                    <a:pt x="3505" y="4485"/>
                  </a:cubicBezTo>
                  <a:cubicBezTo>
                    <a:pt x="3490" y="4456"/>
                    <a:pt x="3490" y="4411"/>
                    <a:pt x="3490" y="4374"/>
                  </a:cubicBezTo>
                  <a:cubicBezTo>
                    <a:pt x="3453" y="4374"/>
                    <a:pt x="3408" y="4374"/>
                    <a:pt x="3371" y="4374"/>
                  </a:cubicBezTo>
                  <a:cubicBezTo>
                    <a:pt x="3386" y="4352"/>
                    <a:pt x="3408" y="4337"/>
                    <a:pt x="3416" y="4315"/>
                  </a:cubicBezTo>
                  <a:cubicBezTo>
                    <a:pt x="3431" y="4285"/>
                    <a:pt x="3408" y="4248"/>
                    <a:pt x="3438" y="4233"/>
                  </a:cubicBezTo>
                  <a:cubicBezTo>
                    <a:pt x="3431" y="4210"/>
                    <a:pt x="3393" y="4203"/>
                    <a:pt x="3371" y="4196"/>
                  </a:cubicBezTo>
                  <a:cubicBezTo>
                    <a:pt x="3371" y="4173"/>
                    <a:pt x="3356" y="4144"/>
                    <a:pt x="3371" y="4121"/>
                  </a:cubicBezTo>
                  <a:cubicBezTo>
                    <a:pt x="3386" y="4099"/>
                    <a:pt x="3431" y="4099"/>
                    <a:pt x="3431" y="4070"/>
                  </a:cubicBezTo>
                  <a:cubicBezTo>
                    <a:pt x="3431" y="4040"/>
                    <a:pt x="3379" y="3965"/>
                    <a:pt x="3453" y="3980"/>
                  </a:cubicBezTo>
                  <a:cubicBezTo>
                    <a:pt x="3446" y="4017"/>
                    <a:pt x="3468" y="3995"/>
                    <a:pt x="3483" y="4017"/>
                  </a:cubicBezTo>
                  <a:cubicBezTo>
                    <a:pt x="3505" y="4032"/>
                    <a:pt x="3512" y="4062"/>
                    <a:pt x="3542" y="4055"/>
                  </a:cubicBezTo>
                  <a:cubicBezTo>
                    <a:pt x="3542" y="3973"/>
                    <a:pt x="3408" y="3913"/>
                    <a:pt x="3468" y="3832"/>
                  </a:cubicBezTo>
                  <a:cubicBezTo>
                    <a:pt x="3498" y="3839"/>
                    <a:pt x="3498" y="3876"/>
                    <a:pt x="3512" y="3899"/>
                  </a:cubicBezTo>
                  <a:cubicBezTo>
                    <a:pt x="3535" y="3928"/>
                    <a:pt x="3587" y="3928"/>
                    <a:pt x="3616" y="3913"/>
                  </a:cubicBezTo>
                  <a:cubicBezTo>
                    <a:pt x="3653" y="3891"/>
                    <a:pt x="3639" y="3854"/>
                    <a:pt x="3653" y="3817"/>
                  </a:cubicBezTo>
                  <a:cubicBezTo>
                    <a:pt x="3683" y="3780"/>
                    <a:pt x="3750" y="3795"/>
                    <a:pt x="3795" y="3795"/>
                  </a:cubicBezTo>
                  <a:cubicBezTo>
                    <a:pt x="3795" y="3832"/>
                    <a:pt x="3795" y="3862"/>
                    <a:pt x="3787" y="3899"/>
                  </a:cubicBezTo>
                  <a:cubicBezTo>
                    <a:pt x="3735" y="3891"/>
                    <a:pt x="3750" y="3943"/>
                    <a:pt x="3750" y="3973"/>
                  </a:cubicBezTo>
                  <a:cubicBezTo>
                    <a:pt x="3698" y="3973"/>
                    <a:pt x="3683" y="4032"/>
                    <a:pt x="3735" y="4047"/>
                  </a:cubicBezTo>
                  <a:cubicBezTo>
                    <a:pt x="3795" y="4055"/>
                    <a:pt x="3869" y="4062"/>
                    <a:pt x="3928" y="4070"/>
                  </a:cubicBezTo>
                  <a:cubicBezTo>
                    <a:pt x="3913" y="4136"/>
                    <a:pt x="3980" y="4084"/>
                    <a:pt x="4003" y="4070"/>
                  </a:cubicBezTo>
                  <a:cubicBezTo>
                    <a:pt x="4040" y="4047"/>
                    <a:pt x="4055" y="4040"/>
                    <a:pt x="4114" y="4047"/>
                  </a:cubicBezTo>
                  <a:cubicBezTo>
                    <a:pt x="4114" y="4084"/>
                    <a:pt x="4106" y="4121"/>
                    <a:pt x="4114" y="4166"/>
                  </a:cubicBezTo>
                  <a:cubicBezTo>
                    <a:pt x="4129" y="4173"/>
                    <a:pt x="4151" y="4173"/>
                    <a:pt x="4173" y="4173"/>
                  </a:cubicBezTo>
                  <a:cubicBezTo>
                    <a:pt x="4181" y="4218"/>
                    <a:pt x="4173" y="4337"/>
                    <a:pt x="4099" y="4262"/>
                  </a:cubicBezTo>
                  <a:cubicBezTo>
                    <a:pt x="4069" y="4270"/>
                    <a:pt x="4055" y="4315"/>
                    <a:pt x="4062" y="4344"/>
                  </a:cubicBezTo>
                  <a:cubicBezTo>
                    <a:pt x="4062" y="4366"/>
                    <a:pt x="4099" y="4344"/>
                    <a:pt x="4092" y="4396"/>
                  </a:cubicBezTo>
                  <a:cubicBezTo>
                    <a:pt x="4092" y="4426"/>
                    <a:pt x="4069" y="4456"/>
                    <a:pt x="4077" y="4478"/>
                  </a:cubicBezTo>
                  <a:cubicBezTo>
                    <a:pt x="4084" y="4515"/>
                    <a:pt x="4129" y="4507"/>
                    <a:pt x="4136" y="4537"/>
                  </a:cubicBezTo>
                  <a:cubicBezTo>
                    <a:pt x="4092" y="4552"/>
                    <a:pt x="4069" y="4575"/>
                    <a:pt x="4025" y="4582"/>
                  </a:cubicBezTo>
                  <a:cubicBezTo>
                    <a:pt x="3980" y="4589"/>
                    <a:pt x="3965" y="4582"/>
                    <a:pt x="3928" y="4567"/>
                  </a:cubicBezTo>
                  <a:cubicBezTo>
                    <a:pt x="3869" y="4530"/>
                    <a:pt x="3869" y="4664"/>
                    <a:pt x="3876" y="4693"/>
                  </a:cubicBezTo>
                  <a:cubicBezTo>
                    <a:pt x="3950" y="4693"/>
                    <a:pt x="3943" y="4730"/>
                    <a:pt x="3995" y="4760"/>
                  </a:cubicBezTo>
                  <a:cubicBezTo>
                    <a:pt x="4010" y="4738"/>
                    <a:pt x="3995" y="4708"/>
                    <a:pt x="4010" y="4686"/>
                  </a:cubicBezTo>
                  <a:cubicBezTo>
                    <a:pt x="4055" y="4671"/>
                    <a:pt x="4099" y="4693"/>
                    <a:pt x="4144" y="4693"/>
                  </a:cubicBezTo>
                  <a:cubicBezTo>
                    <a:pt x="4151" y="4671"/>
                    <a:pt x="4166" y="4664"/>
                    <a:pt x="4188" y="4664"/>
                  </a:cubicBezTo>
                  <a:cubicBezTo>
                    <a:pt x="4195" y="4634"/>
                    <a:pt x="4173" y="4612"/>
                    <a:pt x="4173" y="4589"/>
                  </a:cubicBezTo>
                  <a:cubicBezTo>
                    <a:pt x="4203" y="4575"/>
                    <a:pt x="4233" y="4582"/>
                    <a:pt x="4255" y="4560"/>
                  </a:cubicBezTo>
                  <a:cubicBezTo>
                    <a:pt x="4285" y="4522"/>
                    <a:pt x="4307" y="4470"/>
                    <a:pt x="4307" y="4433"/>
                  </a:cubicBezTo>
                  <a:cubicBezTo>
                    <a:pt x="4359" y="4418"/>
                    <a:pt x="4403" y="4441"/>
                    <a:pt x="4448" y="4456"/>
                  </a:cubicBezTo>
                  <a:cubicBezTo>
                    <a:pt x="4500" y="4463"/>
                    <a:pt x="4552" y="4463"/>
                    <a:pt x="4597" y="4485"/>
                  </a:cubicBezTo>
                  <a:cubicBezTo>
                    <a:pt x="4597" y="4470"/>
                    <a:pt x="4604" y="4456"/>
                    <a:pt x="4597" y="4448"/>
                  </a:cubicBezTo>
                  <a:cubicBezTo>
                    <a:pt x="4619" y="4448"/>
                    <a:pt x="4641" y="4448"/>
                    <a:pt x="4656" y="4441"/>
                  </a:cubicBezTo>
                  <a:lnTo>
                    <a:pt x="4663" y="4433"/>
                  </a:lnTo>
                  <a:cubicBezTo>
                    <a:pt x="4663" y="4448"/>
                    <a:pt x="4663" y="4470"/>
                    <a:pt x="4663" y="4493"/>
                  </a:cubicBezTo>
                  <a:cubicBezTo>
                    <a:pt x="4693" y="4493"/>
                    <a:pt x="4708" y="4515"/>
                    <a:pt x="4745" y="4507"/>
                  </a:cubicBezTo>
                  <a:cubicBezTo>
                    <a:pt x="4738" y="4537"/>
                    <a:pt x="4752" y="4567"/>
                    <a:pt x="4782" y="4560"/>
                  </a:cubicBezTo>
                  <a:cubicBezTo>
                    <a:pt x="4782" y="4522"/>
                    <a:pt x="4857" y="4530"/>
                    <a:pt x="4857" y="4485"/>
                  </a:cubicBezTo>
                  <a:cubicBezTo>
                    <a:pt x="4797" y="4470"/>
                    <a:pt x="4827" y="4292"/>
                    <a:pt x="4812" y="4248"/>
                  </a:cubicBezTo>
                  <a:cubicBezTo>
                    <a:pt x="4857" y="4233"/>
                    <a:pt x="4864" y="4277"/>
                    <a:pt x="4901" y="4285"/>
                  </a:cubicBezTo>
                  <a:cubicBezTo>
                    <a:pt x="4953" y="4300"/>
                    <a:pt x="4968" y="4233"/>
                    <a:pt x="4975" y="4196"/>
                  </a:cubicBezTo>
                  <a:cubicBezTo>
                    <a:pt x="4975" y="4144"/>
                    <a:pt x="4953" y="4121"/>
                    <a:pt x="4908" y="4107"/>
                  </a:cubicBezTo>
                  <a:cubicBezTo>
                    <a:pt x="4849" y="4099"/>
                    <a:pt x="4819" y="4084"/>
                    <a:pt x="4805" y="4032"/>
                  </a:cubicBezTo>
                  <a:cubicBezTo>
                    <a:pt x="4834" y="4032"/>
                    <a:pt x="4894" y="4040"/>
                    <a:pt x="4886" y="3995"/>
                  </a:cubicBezTo>
                  <a:cubicBezTo>
                    <a:pt x="4886" y="3965"/>
                    <a:pt x="4857" y="3958"/>
                    <a:pt x="4849" y="3928"/>
                  </a:cubicBezTo>
                  <a:cubicBezTo>
                    <a:pt x="4842" y="3906"/>
                    <a:pt x="4849" y="3884"/>
                    <a:pt x="4857" y="3862"/>
                  </a:cubicBezTo>
                  <a:cubicBezTo>
                    <a:pt x="4908" y="3854"/>
                    <a:pt x="4960" y="3869"/>
                    <a:pt x="5020" y="3862"/>
                  </a:cubicBezTo>
                  <a:cubicBezTo>
                    <a:pt x="5065" y="3862"/>
                    <a:pt x="5094" y="3832"/>
                    <a:pt x="5139" y="3817"/>
                  </a:cubicBezTo>
                  <a:cubicBezTo>
                    <a:pt x="5131" y="3824"/>
                    <a:pt x="5139" y="3847"/>
                    <a:pt x="5139" y="3854"/>
                  </a:cubicBezTo>
                  <a:cubicBezTo>
                    <a:pt x="5161" y="3854"/>
                    <a:pt x="5183" y="3847"/>
                    <a:pt x="5205" y="3847"/>
                  </a:cubicBezTo>
                  <a:cubicBezTo>
                    <a:pt x="5213" y="3795"/>
                    <a:pt x="5213" y="3743"/>
                    <a:pt x="5213" y="3691"/>
                  </a:cubicBezTo>
                  <a:cubicBezTo>
                    <a:pt x="5161" y="3691"/>
                    <a:pt x="5183" y="3639"/>
                    <a:pt x="5176" y="3609"/>
                  </a:cubicBezTo>
                  <a:cubicBezTo>
                    <a:pt x="5116" y="3602"/>
                    <a:pt x="5109" y="3631"/>
                    <a:pt x="5094" y="3683"/>
                  </a:cubicBezTo>
                  <a:cubicBezTo>
                    <a:pt x="5072" y="3676"/>
                    <a:pt x="5057" y="3661"/>
                    <a:pt x="5035" y="3661"/>
                  </a:cubicBezTo>
                  <a:cubicBezTo>
                    <a:pt x="5012" y="3654"/>
                    <a:pt x="4997" y="3668"/>
                    <a:pt x="4975" y="3676"/>
                  </a:cubicBezTo>
                  <a:cubicBezTo>
                    <a:pt x="4901" y="3683"/>
                    <a:pt x="4805" y="3668"/>
                    <a:pt x="4738" y="3646"/>
                  </a:cubicBezTo>
                  <a:cubicBezTo>
                    <a:pt x="4700" y="3631"/>
                    <a:pt x="4671" y="3609"/>
                    <a:pt x="4663" y="3565"/>
                  </a:cubicBezTo>
                  <a:cubicBezTo>
                    <a:pt x="4649" y="3498"/>
                    <a:pt x="4626" y="3431"/>
                    <a:pt x="4604" y="3364"/>
                  </a:cubicBezTo>
                  <a:cubicBezTo>
                    <a:pt x="4663" y="3371"/>
                    <a:pt x="4634" y="3297"/>
                    <a:pt x="4671" y="3275"/>
                  </a:cubicBezTo>
                  <a:cubicBezTo>
                    <a:pt x="4730" y="3275"/>
                    <a:pt x="4790" y="3253"/>
                    <a:pt x="4819" y="3201"/>
                  </a:cubicBezTo>
                  <a:cubicBezTo>
                    <a:pt x="4849" y="3149"/>
                    <a:pt x="4901" y="3074"/>
                    <a:pt x="4968" y="3060"/>
                  </a:cubicBezTo>
                  <a:cubicBezTo>
                    <a:pt x="5005" y="3052"/>
                    <a:pt x="5042" y="3060"/>
                    <a:pt x="5065" y="3022"/>
                  </a:cubicBezTo>
                  <a:cubicBezTo>
                    <a:pt x="5079" y="3000"/>
                    <a:pt x="5094" y="2985"/>
                    <a:pt x="5116" y="2970"/>
                  </a:cubicBezTo>
                  <a:cubicBezTo>
                    <a:pt x="5161" y="2948"/>
                    <a:pt x="5235" y="2948"/>
                    <a:pt x="5257" y="2903"/>
                  </a:cubicBezTo>
                  <a:cubicBezTo>
                    <a:pt x="5302" y="2903"/>
                    <a:pt x="5354" y="2889"/>
                    <a:pt x="5391" y="2859"/>
                  </a:cubicBezTo>
                  <a:cubicBezTo>
                    <a:pt x="5406" y="2852"/>
                    <a:pt x="5413" y="2837"/>
                    <a:pt x="5428" y="2822"/>
                  </a:cubicBezTo>
                  <a:cubicBezTo>
                    <a:pt x="5451" y="2800"/>
                    <a:pt x="5488" y="2807"/>
                    <a:pt x="5517" y="2792"/>
                  </a:cubicBezTo>
                  <a:cubicBezTo>
                    <a:pt x="5532" y="2681"/>
                    <a:pt x="5673" y="2725"/>
                    <a:pt x="5748" y="2718"/>
                  </a:cubicBezTo>
                  <a:lnTo>
                    <a:pt x="5770" y="2658"/>
                  </a:lnTo>
                  <a:cubicBezTo>
                    <a:pt x="5777" y="2644"/>
                    <a:pt x="5800" y="2621"/>
                    <a:pt x="5814" y="2599"/>
                  </a:cubicBezTo>
                  <a:cubicBezTo>
                    <a:pt x="5807" y="2584"/>
                    <a:pt x="5814" y="2562"/>
                    <a:pt x="5829" y="2555"/>
                  </a:cubicBezTo>
                  <a:cubicBezTo>
                    <a:pt x="5800" y="2555"/>
                    <a:pt x="5785" y="2525"/>
                    <a:pt x="5777" y="2495"/>
                  </a:cubicBezTo>
                  <a:cubicBezTo>
                    <a:pt x="5755" y="2503"/>
                    <a:pt x="5748" y="2510"/>
                    <a:pt x="5748" y="2525"/>
                  </a:cubicBezTo>
                  <a:cubicBezTo>
                    <a:pt x="5740" y="2525"/>
                    <a:pt x="5733" y="2532"/>
                    <a:pt x="5725" y="2532"/>
                  </a:cubicBezTo>
                  <a:cubicBezTo>
                    <a:pt x="5718" y="2547"/>
                    <a:pt x="5710" y="2569"/>
                    <a:pt x="5710" y="2584"/>
                  </a:cubicBezTo>
                  <a:cubicBezTo>
                    <a:pt x="5673" y="2592"/>
                    <a:pt x="5673" y="2562"/>
                    <a:pt x="5666" y="2532"/>
                  </a:cubicBezTo>
                  <a:cubicBezTo>
                    <a:pt x="5636" y="2525"/>
                    <a:pt x="5592" y="2584"/>
                    <a:pt x="5569" y="2555"/>
                  </a:cubicBezTo>
                  <a:cubicBezTo>
                    <a:pt x="5540" y="2525"/>
                    <a:pt x="5517" y="2525"/>
                    <a:pt x="5480" y="2532"/>
                  </a:cubicBezTo>
                  <a:cubicBezTo>
                    <a:pt x="5480" y="2547"/>
                    <a:pt x="5473" y="2562"/>
                    <a:pt x="5473" y="2584"/>
                  </a:cubicBezTo>
                  <a:cubicBezTo>
                    <a:pt x="5406" y="2584"/>
                    <a:pt x="5295" y="2547"/>
                    <a:pt x="5302" y="2644"/>
                  </a:cubicBezTo>
                  <a:cubicBezTo>
                    <a:pt x="5243" y="2644"/>
                    <a:pt x="5272" y="2525"/>
                    <a:pt x="5339" y="2525"/>
                  </a:cubicBezTo>
                  <a:cubicBezTo>
                    <a:pt x="5339" y="2517"/>
                    <a:pt x="5339" y="2517"/>
                    <a:pt x="5347" y="2510"/>
                  </a:cubicBezTo>
                  <a:cubicBezTo>
                    <a:pt x="5369" y="2510"/>
                    <a:pt x="5399" y="2517"/>
                    <a:pt x="5428" y="2510"/>
                  </a:cubicBezTo>
                  <a:cubicBezTo>
                    <a:pt x="5428" y="2473"/>
                    <a:pt x="5480" y="2480"/>
                    <a:pt x="5510" y="2480"/>
                  </a:cubicBezTo>
                  <a:cubicBezTo>
                    <a:pt x="5502" y="2428"/>
                    <a:pt x="5428" y="2436"/>
                    <a:pt x="5384" y="2428"/>
                  </a:cubicBezTo>
                  <a:cubicBezTo>
                    <a:pt x="5384" y="2391"/>
                    <a:pt x="5384" y="2354"/>
                    <a:pt x="5436" y="2369"/>
                  </a:cubicBezTo>
                  <a:cubicBezTo>
                    <a:pt x="5428" y="2347"/>
                    <a:pt x="5436" y="2332"/>
                    <a:pt x="5451" y="2324"/>
                  </a:cubicBezTo>
                  <a:cubicBezTo>
                    <a:pt x="5473" y="2258"/>
                    <a:pt x="5391" y="2302"/>
                    <a:pt x="5399" y="2258"/>
                  </a:cubicBezTo>
                  <a:cubicBezTo>
                    <a:pt x="5399" y="2250"/>
                    <a:pt x="5451" y="2250"/>
                    <a:pt x="5428" y="2228"/>
                  </a:cubicBezTo>
                  <a:cubicBezTo>
                    <a:pt x="5421" y="2213"/>
                    <a:pt x="5399" y="2213"/>
                    <a:pt x="5384" y="2206"/>
                  </a:cubicBezTo>
                  <a:cubicBezTo>
                    <a:pt x="5347" y="2191"/>
                    <a:pt x="5295" y="2198"/>
                    <a:pt x="5295" y="2146"/>
                  </a:cubicBezTo>
                  <a:cubicBezTo>
                    <a:pt x="5295" y="2072"/>
                    <a:pt x="5198" y="1938"/>
                    <a:pt x="5265" y="1871"/>
                  </a:cubicBezTo>
                  <a:cubicBezTo>
                    <a:pt x="5287" y="1849"/>
                    <a:pt x="5295" y="1827"/>
                    <a:pt x="5295" y="1804"/>
                  </a:cubicBezTo>
                  <a:cubicBezTo>
                    <a:pt x="5257" y="1819"/>
                    <a:pt x="5243" y="1856"/>
                    <a:pt x="5213" y="1879"/>
                  </a:cubicBezTo>
                  <a:cubicBezTo>
                    <a:pt x="5183" y="1901"/>
                    <a:pt x="5102" y="1909"/>
                    <a:pt x="5065" y="1886"/>
                  </a:cubicBezTo>
                  <a:cubicBezTo>
                    <a:pt x="5072" y="1901"/>
                    <a:pt x="5072" y="1916"/>
                    <a:pt x="5072" y="1938"/>
                  </a:cubicBezTo>
                  <a:cubicBezTo>
                    <a:pt x="5035" y="1931"/>
                    <a:pt x="5005" y="1938"/>
                    <a:pt x="4997" y="1983"/>
                  </a:cubicBezTo>
                  <a:cubicBezTo>
                    <a:pt x="4923" y="2005"/>
                    <a:pt x="4960" y="1879"/>
                    <a:pt x="4968" y="1842"/>
                  </a:cubicBezTo>
                  <a:cubicBezTo>
                    <a:pt x="4975" y="1797"/>
                    <a:pt x="4960" y="1678"/>
                    <a:pt x="5012" y="1656"/>
                  </a:cubicBezTo>
                  <a:cubicBezTo>
                    <a:pt x="5020" y="1649"/>
                    <a:pt x="5012" y="1641"/>
                    <a:pt x="5020" y="1641"/>
                  </a:cubicBezTo>
                  <a:cubicBezTo>
                    <a:pt x="4975" y="1634"/>
                    <a:pt x="4946" y="1559"/>
                    <a:pt x="4908" y="1582"/>
                  </a:cubicBezTo>
                  <a:cubicBezTo>
                    <a:pt x="4908" y="1604"/>
                    <a:pt x="4901" y="1619"/>
                    <a:pt x="4901" y="1641"/>
                  </a:cubicBezTo>
                  <a:cubicBezTo>
                    <a:pt x="4879" y="1641"/>
                    <a:pt x="4842" y="1626"/>
                    <a:pt x="4827" y="1641"/>
                  </a:cubicBezTo>
                  <a:cubicBezTo>
                    <a:pt x="4805" y="1656"/>
                    <a:pt x="4819" y="1693"/>
                    <a:pt x="4805" y="1708"/>
                  </a:cubicBezTo>
                  <a:cubicBezTo>
                    <a:pt x="4700" y="1715"/>
                    <a:pt x="4686" y="1559"/>
                    <a:pt x="4567" y="1582"/>
                  </a:cubicBezTo>
                  <a:cubicBezTo>
                    <a:pt x="4560" y="1604"/>
                    <a:pt x="4582" y="1611"/>
                    <a:pt x="4604" y="1611"/>
                  </a:cubicBezTo>
                  <a:cubicBezTo>
                    <a:pt x="4597" y="1611"/>
                    <a:pt x="4597" y="1619"/>
                    <a:pt x="4582" y="1619"/>
                  </a:cubicBezTo>
                  <a:cubicBezTo>
                    <a:pt x="4582" y="1649"/>
                    <a:pt x="4589" y="1671"/>
                    <a:pt x="4604" y="1701"/>
                  </a:cubicBezTo>
                  <a:cubicBezTo>
                    <a:pt x="4574" y="1701"/>
                    <a:pt x="4500" y="1678"/>
                    <a:pt x="4493" y="1723"/>
                  </a:cubicBezTo>
                  <a:cubicBezTo>
                    <a:pt x="4485" y="1760"/>
                    <a:pt x="4507" y="1790"/>
                    <a:pt x="4507" y="1827"/>
                  </a:cubicBezTo>
                  <a:cubicBezTo>
                    <a:pt x="4485" y="1834"/>
                    <a:pt x="4470" y="1812"/>
                    <a:pt x="4448" y="1819"/>
                  </a:cubicBezTo>
                  <a:cubicBezTo>
                    <a:pt x="4441" y="1819"/>
                    <a:pt x="4426" y="1819"/>
                    <a:pt x="4411" y="1819"/>
                  </a:cubicBezTo>
                  <a:cubicBezTo>
                    <a:pt x="4270" y="1797"/>
                    <a:pt x="4426" y="1619"/>
                    <a:pt x="4403" y="1552"/>
                  </a:cubicBezTo>
                  <a:cubicBezTo>
                    <a:pt x="4389" y="1500"/>
                    <a:pt x="4344" y="1441"/>
                    <a:pt x="4300" y="1418"/>
                  </a:cubicBezTo>
                  <a:cubicBezTo>
                    <a:pt x="4255" y="1396"/>
                    <a:pt x="4240" y="1374"/>
                    <a:pt x="4240" y="1322"/>
                  </a:cubicBezTo>
                  <a:cubicBezTo>
                    <a:pt x="4210" y="1322"/>
                    <a:pt x="4158" y="1337"/>
                    <a:pt x="4144" y="1299"/>
                  </a:cubicBezTo>
                  <a:cubicBezTo>
                    <a:pt x="4129" y="1262"/>
                    <a:pt x="4129" y="1233"/>
                    <a:pt x="4106" y="1196"/>
                  </a:cubicBezTo>
                  <a:cubicBezTo>
                    <a:pt x="4055" y="1121"/>
                    <a:pt x="4077" y="1002"/>
                    <a:pt x="4092" y="913"/>
                  </a:cubicBezTo>
                  <a:cubicBezTo>
                    <a:pt x="4092" y="928"/>
                    <a:pt x="4055" y="906"/>
                    <a:pt x="4047" y="899"/>
                  </a:cubicBezTo>
                  <a:cubicBezTo>
                    <a:pt x="4040" y="884"/>
                    <a:pt x="4040" y="854"/>
                    <a:pt x="4040" y="839"/>
                  </a:cubicBezTo>
                  <a:cubicBezTo>
                    <a:pt x="4047" y="794"/>
                    <a:pt x="4055" y="743"/>
                    <a:pt x="3995" y="743"/>
                  </a:cubicBezTo>
                  <a:cubicBezTo>
                    <a:pt x="3995" y="735"/>
                    <a:pt x="3988" y="728"/>
                    <a:pt x="3988" y="720"/>
                  </a:cubicBezTo>
                  <a:cubicBezTo>
                    <a:pt x="3950" y="713"/>
                    <a:pt x="3817" y="794"/>
                    <a:pt x="3795" y="705"/>
                  </a:cubicBezTo>
                  <a:cubicBezTo>
                    <a:pt x="3787" y="713"/>
                    <a:pt x="3772" y="705"/>
                    <a:pt x="3765" y="705"/>
                  </a:cubicBezTo>
                  <a:cubicBezTo>
                    <a:pt x="3765" y="691"/>
                    <a:pt x="3765" y="668"/>
                    <a:pt x="3765" y="654"/>
                  </a:cubicBezTo>
                  <a:cubicBezTo>
                    <a:pt x="3728" y="639"/>
                    <a:pt x="3646" y="579"/>
                    <a:pt x="3639" y="646"/>
                  </a:cubicBezTo>
                  <a:cubicBezTo>
                    <a:pt x="3601" y="639"/>
                    <a:pt x="3557" y="631"/>
                    <a:pt x="3512" y="646"/>
                  </a:cubicBezTo>
                  <a:cubicBezTo>
                    <a:pt x="3512" y="631"/>
                    <a:pt x="3505" y="624"/>
                    <a:pt x="3505" y="609"/>
                  </a:cubicBezTo>
                  <a:cubicBezTo>
                    <a:pt x="3483" y="602"/>
                    <a:pt x="3453" y="594"/>
                    <a:pt x="3453" y="564"/>
                  </a:cubicBezTo>
                  <a:cubicBezTo>
                    <a:pt x="3475" y="564"/>
                    <a:pt x="3498" y="564"/>
                    <a:pt x="3520" y="564"/>
                  </a:cubicBezTo>
                  <a:cubicBezTo>
                    <a:pt x="3527" y="527"/>
                    <a:pt x="3505" y="490"/>
                    <a:pt x="3520" y="453"/>
                  </a:cubicBezTo>
                  <a:cubicBezTo>
                    <a:pt x="3542" y="423"/>
                    <a:pt x="3542" y="401"/>
                    <a:pt x="3542" y="364"/>
                  </a:cubicBezTo>
                  <a:cubicBezTo>
                    <a:pt x="3520" y="357"/>
                    <a:pt x="3498" y="357"/>
                    <a:pt x="3483" y="357"/>
                  </a:cubicBezTo>
                  <a:cubicBezTo>
                    <a:pt x="3483" y="319"/>
                    <a:pt x="3468" y="267"/>
                    <a:pt x="3520" y="267"/>
                  </a:cubicBezTo>
                  <a:cubicBezTo>
                    <a:pt x="3527" y="252"/>
                    <a:pt x="3527" y="230"/>
                    <a:pt x="3520" y="223"/>
                  </a:cubicBezTo>
                  <a:cubicBezTo>
                    <a:pt x="3520" y="215"/>
                    <a:pt x="3483" y="215"/>
                    <a:pt x="3475" y="208"/>
                  </a:cubicBezTo>
                  <a:cubicBezTo>
                    <a:pt x="3460" y="193"/>
                    <a:pt x="3453" y="171"/>
                    <a:pt x="3453" y="149"/>
                  </a:cubicBezTo>
                  <a:cubicBezTo>
                    <a:pt x="3453" y="149"/>
                    <a:pt x="3453" y="141"/>
                    <a:pt x="3453" y="134"/>
                  </a:cubicBezTo>
                  <a:cubicBezTo>
                    <a:pt x="3408" y="126"/>
                    <a:pt x="3364" y="134"/>
                    <a:pt x="3327" y="119"/>
                  </a:cubicBezTo>
                  <a:cubicBezTo>
                    <a:pt x="3282" y="104"/>
                    <a:pt x="3253" y="97"/>
                    <a:pt x="3208" y="97"/>
                  </a:cubicBezTo>
                  <a:cubicBezTo>
                    <a:pt x="3186" y="97"/>
                    <a:pt x="3126" y="104"/>
                    <a:pt x="3126" y="74"/>
                  </a:cubicBezTo>
                  <a:cubicBezTo>
                    <a:pt x="3134" y="37"/>
                    <a:pt x="3104" y="15"/>
                    <a:pt x="3074" y="0"/>
                  </a:cubicBezTo>
                  <a:cubicBezTo>
                    <a:pt x="3059" y="22"/>
                    <a:pt x="3052" y="45"/>
                    <a:pt x="3015" y="45"/>
                  </a:cubicBezTo>
                  <a:cubicBezTo>
                    <a:pt x="2985" y="45"/>
                    <a:pt x="2948" y="37"/>
                    <a:pt x="2911" y="30"/>
                  </a:cubicBezTo>
                  <a:cubicBezTo>
                    <a:pt x="2859" y="30"/>
                    <a:pt x="2829" y="45"/>
                    <a:pt x="2785" y="67"/>
                  </a:cubicBezTo>
                  <a:cubicBezTo>
                    <a:pt x="2777" y="149"/>
                    <a:pt x="2755" y="215"/>
                    <a:pt x="2725" y="290"/>
                  </a:cubicBezTo>
                  <a:cubicBezTo>
                    <a:pt x="2710" y="327"/>
                    <a:pt x="2696" y="371"/>
                    <a:pt x="2681" y="408"/>
                  </a:cubicBezTo>
                  <a:cubicBezTo>
                    <a:pt x="2666" y="446"/>
                    <a:pt x="2643" y="483"/>
                    <a:pt x="2614" y="505"/>
                  </a:cubicBezTo>
                  <a:cubicBezTo>
                    <a:pt x="2540" y="572"/>
                    <a:pt x="2525" y="676"/>
                    <a:pt x="2436" y="735"/>
                  </a:cubicBezTo>
                  <a:cubicBezTo>
                    <a:pt x="2361" y="787"/>
                    <a:pt x="2280" y="802"/>
                    <a:pt x="2213" y="854"/>
                  </a:cubicBezTo>
                  <a:cubicBezTo>
                    <a:pt x="2176" y="876"/>
                    <a:pt x="2146" y="869"/>
                    <a:pt x="2109" y="884"/>
                  </a:cubicBezTo>
                  <a:cubicBezTo>
                    <a:pt x="2035" y="906"/>
                    <a:pt x="1997" y="980"/>
                    <a:pt x="1968" y="1040"/>
                  </a:cubicBezTo>
                  <a:cubicBezTo>
                    <a:pt x="1916" y="1047"/>
                    <a:pt x="1953" y="1121"/>
                    <a:pt x="1938" y="1151"/>
                  </a:cubicBezTo>
                  <a:cubicBezTo>
                    <a:pt x="1923" y="1188"/>
                    <a:pt x="1901" y="1188"/>
                    <a:pt x="1871" y="1210"/>
                  </a:cubicBezTo>
                  <a:cubicBezTo>
                    <a:pt x="1834" y="1225"/>
                    <a:pt x="1804" y="1240"/>
                    <a:pt x="1782" y="1270"/>
                  </a:cubicBezTo>
                  <a:cubicBezTo>
                    <a:pt x="1738" y="1322"/>
                    <a:pt x="1745" y="1396"/>
                    <a:pt x="1686" y="1448"/>
                  </a:cubicBezTo>
                  <a:cubicBezTo>
                    <a:pt x="1596" y="1522"/>
                    <a:pt x="1485" y="1485"/>
                    <a:pt x="1374" y="1485"/>
                  </a:cubicBezTo>
                  <a:cubicBezTo>
                    <a:pt x="1307" y="1485"/>
                    <a:pt x="1247" y="1485"/>
                    <a:pt x="1188" y="1507"/>
                  </a:cubicBezTo>
                  <a:cubicBezTo>
                    <a:pt x="1129" y="1530"/>
                    <a:pt x="1062" y="1596"/>
                    <a:pt x="987" y="1574"/>
                  </a:cubicBezTo>
                  <a:cubicBezTo>
                    <a:pt x="950" y="1567"/>
                    <a:pt x="884" y="1493"/>
                    <a:pt x="869" y="1448"/>
                  </a:cubicBezTo>
                  <a:cubicBezTo>
                    <a:pt x="861" y="1396"/>
                    <a:pt x="884" y="1374"/>
                    <a:pt x="847" y="1337"/>
                  </a:cubicBezTo>
                  <a:cubicBezTo>
                    <a:pt x="757" y="1255"/>
                    <a:pt x="631" y="1329"/>
                    <a:pt x="572" y="1396"/>
                  </a:cubicBezTo>
                  <a:cubicBezTo>
                    <a:pt x="557" y="1411"/>
                    <a:pt x="549" y="1441"/>
                    <a:pt x="535" y="1456"/>
                  </a:cubicBezTo>
                  <a:cubicBezTo>
                    <a:pt x="505" y="1493"/>
                    <a:pt x="475" y="1530"/>
                    <a:pt x="445" y="1574"/>
                  </a:cubicBezTo>
                  <a:cubicBezTo>
                    <a:pt x="408" y="1611"/>
                    <a:pt x="364" y="1671"/>
                    <a:pt x="319" y="1701"/>
                  </a:cubicBezTo>
                  <a:cubicBezTo>
                    <a:pt x="275" y="1738"/>
                    <a:pt x="215" y="1760"/>
                    <a:pt x="163" y="1797"/>
                  </a:cubicBezTo>
                  <a:cubicBezTo>
                    <a:pt x="82" y="1842"/>
                    <a:pt x="89" y="1879"/>
                    <a:pt x="74" y="1961"/>
                  </a:cubicBezTo>
                  <a:cubicBezTo>
                    <a:pt x="67" y="2005"/>
                    <a:pt x="45" y="2020"/>
                    <a:pt x="30" y="2057"/>
                  </a:cubicBezTo>
                  <a:cubicBezTo>
                    <a:pt x="0" y="2183"/>
                    <a:pt x="96" y="2191"/>
                    <a:pt x="178" y="2258"/>
                  </a:cubicBezTo>
                  <a:cubicBezTo>
                    <a:pt x="193" y="2272"/>
                    <a:pt x="208" y="2287"/>
                    <a:pt x="223" y="2302"/>
                  </a:cubicBezTo>
                  <a:cubicBezTo>
                    <a:pt x="237" y="2309"/>
                    <a:pt x="230" y="2324"/>
                    <a:pt x="252" y="2332"/>
                  </a:cubicBezTo>
                  <a:cubicBezTo>
                    <a:pt x="267" y="2332"/>
                    <a:pt x="267" y="2309"/>
                    <a:pt x="282" y="2309"/>
                  </a:cubicBezTo>
                  <a:cubicBezTo>
                    <a:pt x="327" y="2309"/>
                    <a:pt x="386" y="2324"/>
                    <a:pt x="423" y="2347"/>
                  </a:cubicBezTo>
                  <a:cubicBezTo>
                    <a:pt x="475" y="2384"/>
                    <a:pt x="453" y="2443"/>
                    <a:pt x="453" y="2503"/>
                  </a:cubicBezTo>
                  <a:cubicBezTo>
                    <a:pt x="453" y="2532"/>
                    <a:pt x="453" y="2555"/>
                    <a:pt x="438" y="2577"/>
                  </a:cubicBezTo>
                  <a:cubicBezTo>
                    <a:pt x="423" y="2606"/>
                    <a:pt x="401" y="2614"/>
                    <a:pt x="386" y="2629"/>
                  </a:cubicBezTo>
                  <a:cubicBezTo>
                    <a:pt x="364" y="2658"/>
                    <a:pt x="356" y="2748"/>
                    <a:pt x="371" y="2785"/>
                  </a:cubicBezTo>
                  <a:cubicBezTo>
                    <a:pt x="379" y="2807"/>
                    <a:pt x="408" y="2807"/>
                    <a:pt x="408" y="2829"/>
                  </a:cubicBezTo>
                  <a:cubicBezTo>
                    <a:pt x="423" y="2844"/>
                    <a:pt x="408" y="2881"/>
                    <a:pt x="416" y="2903"/>
                  </a:cubicBezTo>
                  <a:cubicBezTo>
                    <a:pt x="460" y="2911"/>
                    <a:pt x="438" y="2933"/>
                    <a:pt x="453" y="2956"/>
                  </a:cubicBezTo>
                  <a:cubicBezTo>
                    <a:pt x="468" y="2963"/>
                    <a:pt x="490" y="2978"/>
                    <a:pt x="512" y="2978"/>
                  </a:cubicBezTo>
                  <a:cubicBezTo>
                    <a:pt x="557" y="3000"/>
                    <a:pt x="601" y="3000"/>
                    <a:pt x="653" y="3008"/>
                  </a:cubicBezTo>
                  <a:cubicBezTo>
                    <a:pt x="742" y="3008"/>
                    <a:pt x="735" y="3022"/>
                    <a:pt x="735" y="3097"/>
                  </a:cubicBezTo>
                  <a:cubicBezTo>
                    <a:pt x="735" y="3156"/>
                    <a:pt x="735" y="3201"/>
                    <a:pt x="750" y="3245"/>
                  </a:cubicBezTo>
                  <a:cubicBezTo>
                    <a:pt x="765" y="3297"/>
                    <a:pt x="787" y="3342"/>
                    <a:pt x="809" y="3386"/>
                  </a:cubicBezTo>
                  <a:cubicBezTo>
                    <a:pt x="824" y="3431"/>
                    <a:pt x="861" y="3460"/>
                    <a:pt x="869" y="3513"/>
                  </a:cubicBezTo>
                  <a:cubicBezTo>
                    <a:pt x="884" y="3572"/>
                    <a:pt x="906" y="3587"/>
                    <a:pt x="936" y="3639"/>
                  </a:cubicBezTo>
                  <a:cubicBezTo>
                    <a:pt x="965" y="3683"/>
                    <a:pt x="1039" y="3765"/>
                    <a:pt x="1025" y="3817"/>
                  </a:cubicBezTo>
                  <a:cubicBezTo>
                    <a:pt x="995" y="3810"/>
                    <a:pt x="950" y="3817"/>
                    <a:pt x="943" y="3854"/>
                  </a:cubicBezTo>
                  <a:cubicBezTo>
                    <a:pt x="950" y="3854"/>
                    <a:pt x="965" y="3847"/>
                    <a:pt x="973" y="3847"/>
                  </a:cubicBezTo>
                  <a:cubicBezTo>
                    <a:pt x="995" y="3832"/>
                    <a:pt x="1084" y="3810"/>
                    <a:pt x="1106" y="3832"/>
                  </a:cubicBezTo>
                </a:path>
              </a:pathLst>
            </a:custGeom>
            <a:grpFill/>
            <a:ln w="9525" cap="flat">
              <a:solidFill>
                <a:schemeClr val="bg2"/>
              </a:solidFill>
              <a:bevel/>
              <a:headEnd/>
              <a:tailEnd/>
            </a:ln>
            <a:effectLst/>
          </p:spPr>
          <p:txBody>
            <a:bodyPr wrap="none" lIns="60927" tIns="30463" rIns="60927" bIns="30463" anchor="ctr"/>
            <a:lstStyle/>
            <a:p>
              <a:pPr defTabSz="914217">
                <a:defRPr/>
              </a:pPr>
              <a:endParaRPr lang="en-US" sz="900">
                <a:latin typeface="Calibri Light"/>
              </a:endParaRPr>
            </a:p>
          </p:txBody>
        </p:sp>
        <p:sp>
          <p:nvSpPr>
            <p:cNvPr id="66590" name="Freeform 9"/>
            <p:cNvSpPr>
              <a:spLocks noChangeArrowheads="1"/>
            </p:cNvSpPr>
            <p:nvPr/>
          </p:nvSpPr>
          <p:spPr bwMode="auto">
            <a:xfrm>
              <a:off x="10898161" y="4758280"/>
              <a:ext cx="993215" cy="931592"/>
            </a:xfrm>
            <a:custGeom>
              <a:avLst/>
              <a:gdLst>
                <a:gd name="T0" fmla="*/ 430422 w 2296"/>
                <a:gd name="T1" fmla="*/ 134876 h 2155"/>
                <a:gd name="T2" fmla="*/ 321411 w 2296"/>
                <a:gd name="T3" fmla="*/ 102886 h 2155"/>
                <a:gd name="T4" fmla="*/ 215427 w 2296"/>
                <a:gd name="T5" fmla="*/ 83433 h 2155"/>
                <a:gd name="T6" fmla="*/ 147944 w 2296"/>
                <a:gd name="T7" fmla="*/ 128391 h 2155"/>
                <a:gd name="T8" fmla="*/ 77433 w 2296"/>
                <a:gd name="T9" fmla="*/ 160381 h 2155"/>
                <a:gd name="T10" fmla="*/ 60994 w 2296"/>
                <a:gd name="T11" fmla="*/ 170324 h 2155"/>
                <a:gd name="T12" fmla="*/ 67483 w 2296"/>
                <a:gd name="T13" fmla="*/ 199287 h 2155"/>
                <a:gd name="T14" fmla="*/ 41961 w 2296"/>
                <a:gd name="T15" fmla="*/ 256782 h 2155"/>
                <a:gd name="T16" fmla="*/ 51478 w 2296"/>
                <a:gd name="T17" fmla="*/ 327678 h 2155"/>
                <a:gd name="T18" fmla="*/ 12978 w 2296"/>
                <a:gd name="T19" fmla="*/ 372205 h 2155"/>
                <a:gd name="T20" fmla="*/ 12978 w 2296"/>
                <a:gd name="T21" fmla="*/ 372205 h 2155"/>
                <a:gd name="T22" fmla="*/ 102955 w 2296"/>
                <a:gd name="T23" fmla="*/ 423647 h 2155"/>
                <a:gd name="T24" fmla="*/ 54938 w 2296"/>
                <a:gd name="T25" fmla="*/ 488059 h 2155"/>
                <a:gd name="T26" fmla="*/ 41961 w 2296"/>
                <a:gd name="T27" fmla="*/ 584461 h 2155"/>
                <a:gd name="T28" fmla="*/ 93438 w 2296"/>
                <a:gd name="T29" fmla="*/ 609966 h 2155"/>
                <a:gd name="T30" fmla="*/ 154433 w 2296"/>
                <a:gd name="T31" fmla="*/ 600455 h 2155"/>
                <a:gd name="T32" fmla="*/ 227972 w 2296"/>
                <a:gd name="T33" fmla="*/ 571492 h 2155"/>
                <a:gd name="T34" fmla="*/ 327899 w 2296"/>
                <a:gd name="T35" fmla="*/ 674378 h 2155"/>
                <a:gd name="T36" fmla="*/ 327899 w 2296"/>
                <a:gd name="T37" fmla="*/ 715878 h 2155"/>
                <a:gd name="T38" fmla="*/ 359911 w 2296"/>
                <a:gd name="T39" fmla="*/ 770347 h 2155"/>
                <a:gd name="T40" fmla="*/ 430422 w 2296"/>
                <a:gd name="T41" fmla="*/ 825248 h 2155"/>
                <a:gd name="T42" fmla="*/ 514343 w 2296"/>
                <a:gd name="T43" fmla="*/ 876691 h 2155"/>
                <a:gd name="T44" fmla="*/ 632872 w 2296"/>
                <a:gd name="T45" fmla="*/ 879717 h 2155"/>
                <a:gd name="T46" fmla="*/ 648877 w 2296"/>
                <a:gd name="T47" fmla="*/ 905222 h 2155"/>
                <a:gd name="T48" fmla="*/ 693866 w 2296"/>
                <a:gd name="T49" fmla="*/ 931160 h 2155"/>
                <a:gd name="T50" fmla="*/ 713333 w 2296"/>
                <a:gd name="T51" fmla="*/ 873232 h 2155"/>
                <a:gd name="T52" fmla="*/ 764810 w 2296"/>
                <a:gd name="T53" fmla="*/ 786774 h 2155"/>
                <a:gd name="T54" fmla="*/ 787305 w 2296"/>
                <a:gd name="T55" fmla="*/ 735331 h 2155"/>
                <a:gd name="T56" fmla="*/ 799850 w 2296"/>
                <a:gd name="T57" fmla="*/ 718904 h 2155"/>
                <a:gd name="T58" fmla="*/ 803310 w 2296"/>
                <a:gd name="T59" fmla="*/ 641956 h 2155"/>
                <a:gd name="T60" fmla="*/ 828833 w 2296"/>
                <a:gd name="T61" fmla="*/ 565007 h 2155"/>
                <a:gd name="T62" fmla="*/ 877282 w 2296"/>
                <a:gd name="T63" fmla="*/ 526533 h 2155"/>
                <a:gd name="T64" fmla="*/ 918810 w 2296"/>
                <a:gd name="T65" fmla="*/ 494544 h 2155"/>
                <a:gd name="T66" fmla="*/ 976777 w 2296"/>
                <a:gd name="T67" fmla="*/ 443101 h 2155"/>
                <a:gd name="T68" fmla="*/ 950822 w 2296"/>
                <a:gd name="T69" fmla="*/ 398142 h 2155"/>
                <a:gd name="T70" fmla="*/ 896316 w 2296"/>
                <a:gd name="T71" fmla="*/ 346699 h 2155"/>
                <a:gd name="T72" fmla="*/ 851327 w 2296"/>
                <a:gd name="T73" fmla="*/ 324220 h 2155"/>
                <a:gd name="T74" fmla="*/ 770866 w 2296"/>
                <a:gd name="T75" fmla="*/ 308225 h 2155"/>
                <a:gd name="T76" fmla="*/ 745344 w 2296"/>
                <a:gd name="T77" fmla="*/ 237761 h 2155"/>
                <a:gd name="T78" fmla="*/ 722849 w 2296"/>
                <a:gd name="T79" fmla="*/ 218308 h 2155"/>
                <a:gd name="T80" fmla="*/ 668344 w 2296"/>
                <a:gd name="T81" fmla="*/ 173350 h 2155"/>
                <a:gd name="T82" fmla="*/ 603889 w 2296"/>
                <a:gd name="T83" fmla="*/ 176808 h 2155"/>
                <a:gd name="T84" fmla="*/ 555872 w 2296"/>
                <a:gd name="T85" fmla="*/ 137902 h 2155"/>
                <a:gd name="T86" fmla="*/ 517372 w 2296"/>
                <a:gd name="T87" fmla="*/ 96401 h 2155"/>
                <a:gd name="T88" fmla="*/ 478872 w 2296"/>
                <a:gd name="T89" fmla="*/ 44959 h 2155"/>
                <a:gd name="T90" fmla="*/ 449888 w 2296"/>
                <a:gd name="T91" fmla="*/ 22479 h 2155"/>
                <a:gd name="T92" fmla="*/ 424366 w 2296"/>
                <a:gd name="T93" fmla="*/ 51443 h 2155"/>
                <a:gd name="T94" fmla="*/ 414416 w 2296"/>
                <a:gd name="T95" fmla="*/ 105912 h 215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2296" h="2155">
                  <a:moveTo>
                    <a:pt x="995" y="312"/>
                  </a:moveTo>
                  <a:lnTo>
                    <a:pt x="995" y="312"/>
                  </a:lnTo>
                  <a:cubicBezTo>
                    <a:pt x="995" y="327"/>
                    <a:pt x="899" y="319"/>
                    <a:pt x="884" y="319"/>
                  </a:cubicBezTo>
                  <a:cubicBezTo>
                    <a:pt x="891" y="253"/>
                    <a:pt x="787" y="238"/>
                    <a:pt x="743" y="238"/>
                  </a:cubicBezTo>
                  <a:cubicBezTo>
                    <a:pt x="698" y="238"/>
                    <a:pt x="676" y="238"/>
                    <a:pt x="639" y="223"/>
                  </a:cubicBezTo>
                  <a:cubicBezTo>
                    <a:pt x="602" y="208"/>
                    <a:pt x="535" y="193"/>
                    <a:pt x="498" y="193"/>
                  </a:cubicBezTo>
                  <a:cubicBezTo>
                    <a:pt x="468" y="245"/>
                    <a:pt x="409" y="208"/>
                    <a:pt x="372" y="238"/>
                  </a:cubicBezTo>
                  <a:cubicBezTo>
                    <a:pt x="364" y="253"/>
                    <a:pt x="357" y="297"/>
                    <a:pt x="342" y="297"/>
                  </a:cubicBezTo>
                  <a:cubicBezTo>
                    <a:pt x="320" y="305"/>
                    <a:pt x="305" y="275"/>
                    <a:pt x="290" y="267"/>
                  </a:cubicBezTo>
                  <a:cubicBezTo>
                    <a:pt x="245" y="253"/>
                    <a:pt x="179" y="334"/>
                    <a:pt x="179" y="371"/>
                  </a:cubicBezTo>
                  <a:cubicBezTo>
                    <a:pt x="186" y="371"/>
                    <a:pt x="193" y="379"/>
                    <a:pt x="201" y="371"/>
                  </a:cubicBezTo>
                  <a:cubicBezTo>
                    <a:pt x="208" y="409"/>
                    <a:pt x="156" y="394"/>
                    <a:pt x="141" y="394"/>
                  </a:cubicBezTo>
                  <a:cubicBezTo>
                    <a:pt x="134" y="424"/>
                    <a:pt x="141" y="438"/>
                    <a:pt x="149" y="461"/>
                  </a:cubicBezTo>
                  <a:cubicBezTo>
                    <a:pt x="156" y="461"/>
                    <a:pt x="156" y="461"/>
                    <a:pt x="156" y="461"/>
                  </a:cubicBezTo>
                  <a:cubicBezTo>
                    <a:pt x="156" y="468"/>
                    <a:pt x="156" y="475"/>
                    <a:pt x="156" y="475"/>
                  </a:cubicBezTo>
                  <a:cubicBezTo>
                    <a:pt x="127" y="468"/>
                    <a:pt x="89" y="572"/>
                    <a:pt x="97" y="594"/>
                  </a:cubicBezTo>
                  <a:cubicBezTo>
                    <a:pt x="141" y="594"/>
                    <a:pt x="104" y="676"/>
                    <a:pt x="97" y="706"/>
                  </a:cubicBezTo>
                  <a:cubicBezTo>
                    <a:pt x="134" y="706"/>
                    <a:pt x="141" y="743"/>
                    <a:pt x="119" y="758"/>
                  </a:cubicBezTo>
                  <a:cubicBezTo>
                    <a:pt x="97" y="772"/>
                    <a:pt x="37" y="802"/>
                    <a:pt x="0" y="824"/>
                  </a:cubicBezTo>
                  <a:cubicBezTo>
                    <a:pt x="8" y="839"/>
                    <a:pt x="15" y="854"/>
                    <a:pt x="30" y="861"/>
                  </a:cubicBezTo>
                  <a:cubicBezTo>
                    <a:pt x="45" y="854"/>
                    <a:pt x="52" y="847"/>
                    <a:pt x="60" y="839"/>
                  </a:cubicBezTo>
                  <a:cubicBezTo>
                    <a:pt x="52" y="847"/>
                    <a:pt x="45" y="854"/>
                    <a:pt x="30" y="861"/>
                  </a:cubicBezTo>
                  <a:cubicBezTo>
                    <a:pt x="45" y="884"/>
                    <a:pt x="67" y="891"/>
                    <a:pt x="82" y="906"/>
                  </a:cubicBezTo>
                  <a:cubicBezTo>
                    <a:pt x="127" y="943"/>
                    <a:pt x="186" y="951"/>
                    <a:pt x="238" y="980"/>
                  </a:cubicBezTo>
                  <a:cubicBezTo>
                    <a:pt x="216" y="973"/>
                    <a:pt x="193" y="988"/>
                    <a:pt x="179" y="995"/>
                  </a:cubicBezTo>
                  <a:cubicBezTo>
                    <a:pt x="164" y="1040"/>
                    <a:pt x="156" y="1092"/>
                    <a:pt x="127" y="1129"/>
                  </a:cubicBezTo>
                  <a:cubicBezTo>
                    <a:pt x="97" y="1166"/>
                    <a:pt x="37" y="1203"/>
                    <a:pt x="67" y="1248"/>
                  </a:cubicBezTo>
                  <a:cubicBezTo>
                    <a:pt x="89" y="1277"/>
                    <a:pt x="75" y="1337"/>
                    <a:pt x="97" y="1352"/>
                  </a:cubicBezTo>
                  <a:cubicBezTo>
                    <a:pt x="134" y="1374"/>
                    <a:pt x="193" y="1352"/>
                    <a:pt x="230" y="1344"/>
                  </a:cubicBezTo>
                  <a:cubicBezTo>
                    <a:pt x="223" y="1366"/>
                    <a:pt x="238" y="1389"/>
                    <a:pt x="216" y="1411"/>
                  </a:cubicBezTo>
                  <a:cubicBezTo>
                    <a:pt x="238" y="1418"/>
                    <a:pt x="275" y="1478"/>
                    <a:pt x="290" y="1456"/>
                  </a:cubicBezTo>
                  <a:cubicBezTo>
                    <a:pt x="327" y="1426"/>
                    <a:pt x="305" y="1404"/>
                    <a:pt x="357" y="1389"/>
                  </a:cubicBezTo>
                  <a:cubicBezTo>
                    <a:pt x="394" y="1374"/>
                    <a:pt x="387" y="1329"/>
                    <a:pt x="424" y="1329"/>
                  </a:cubicBezTo>
                  <a:cubicBezTo>
                    <a:pt x="468" y="1337"/>
                    <a:pt x="490" y="1292"/>
                    <a:pt x="527" y="1322"/>
                  </a:cubicBezTo>
                  <a:cubicBezTo>
                    <a:pt x="572" y="1352"/>
                    <a:pt x="579" y="1396"/>
                    <a:pt x="609" y="1441"/>
                  </a:cubicBezTo>
                  <a:cubicBezTo>
                    <a:pt x="646" y="1485"/>
                    <a:pt x="706" y="1515"/>
                    <a:pt x="758" y="1560"/>
                  </a:cubicBezTo>
                  <a:cubicBezTo>
                    <a:pt x="773" y="1574"/>
                    <a:pt x="847" y="1604"/>
                    <a:pt x="854" y="1626"/>
                  </a:cubicBezTo>
                  <a:cubicBezTo>
                    <a:pt x="854" y="1656"/>
                    <a:pt x="780" y="1656"/>
                    <a:pt x="758" y="1656"/>
                  </a:cubicBezTo>
                  <a:cubicBezTo>
                    <a:pt x="750" y="1671"/>
                    <a:pt x="743" y="1693"/>
                    <a:pt x="743" y="1708"/>
                  </a:cubicBezTo>
                  <a:cubicBezTo>
                    <a:pt x="787" y="1723"/>
                    <a:pt x="787" y="1775"/>
                    <a:pt x="832" y="1782"/>
                  </a:cubicBezTo>
                  <a:cubicBezTo>
                    <a:pt x="832" y="1849"/>
                    <a:pt x="891" y="1820"/>
                    <a:pt x="936" y="1820"/>
                  </a:cubicBezTo>
                  <a:cubicBezTo>
                    <a:pt x="1003" y="1820"/>
                    <a:pt x="995" y="1857"/>
                    <a:pt x="995" y="1909"/>
                  </a:cubicBezTo>
                  <a:cubicBezTo>
                    <a:pt x="1047" y="1909"/>
                    <a:pt x="1084" y="1953"/>
                    <a:pt x="1129" y="1968"/>
                  </a:cubicBezTo>
                  <a:cubicBezTo>
                    <a:pt x="1174" y="1976"/>
                    <a:pt x="1189" y="1983"/>
                    <a:pt x="1189" y="2028"/>
                  </a:cubicBezTo>
                  <a:cubicBezTo>
                    <a:pt x="1233" y="2035"/>
                    <a:pt x="1270" y="2028"/>
                    <a:pt x="1315" y="2035"/>
                  </a:cubicBezTo>
                  <a:cubicBezTo>
                    <a:pt x="1367" y="2050"/>
                    <a:pt x="1411" y="2020"/>
                    <a:pt x="1463" y="2035"/>
                  </a:cubicBezTo>
                  <a:cubicBezTo>
                    <a:pt x="1463" y="2057"/>
                    <a:pt x="1463" y="2079"/>
                    <a:pt x="1463" y="2094"/>
                  </a:cubicBezTo>
                  <a:cubicBezTo>
                    <a:pt x="1478" y="2094"/>
                    <a:pt x="1485" y="2094"/>
                    <a:pt x="1500" y="2094"/>
                  </a:cubicBezTo>
                  <a:cubicBezTo>
                    <a:pt x="1500" y="2131"/>
                    <a:pt x="1552" y="2094"/>
                    <a:pt x="1552" y="2154"/>
                  </a:cubicBezTo>
                  <a:cubicBezTo>
                    <a:pt x="1567" y="2154"/>
                    <a:pt x="1589" y="2154"/>
                    <a:pt x="1604" y="2154"/>
                  </a:cubicBezTo>
                  <a:cubicBezTo>
                    <a:pt x="1619" y="2139"/>
                    <a:pt x="1656" y="2087"/>
                    <a:pt x="1693" y="2050"/>
                  </a:cubicBezTo>
                  <a:cubicBezTo>
                    <a:pt x="1671" y="2042"/>
                    <a:pt x="1656" y="2035"/>
                    <a:pt x="1649" y="2020"/>
                  </a:cubicBezTo>
                  <a:cubicBezTo>
                    <a:pt x="1634" y="1990"/>
                    <a:pt x="1664" y="1961"/>
                    <a:pt x="1679" y="1938"/>
                  </a:cubicBezTo>
                  <a:cubicBezTo>
                    <a:pt x="1716" y="1901"/>
                    <a:pt x="1738" y="1864"/>
                    <a:pt x="1768" y="1820"/>
                  </a:cubicBezTo>
                  <a:cubicBezTo>
                    <a:pt x="1782" y="1790"/>
                    <a:pt x="1790" y="1738"/>
                    <a:pt x="1812" y="1723"/>
                  </a:cubicBezTo>
                  <a:cubicBezTo>
                    <a:pt x="1820" y="1716"/>
                    <a:pt x="1820" y="1708"/>
                    <a:pt x="1820" y="1701"/>
                  </a:cubicBezTo>
                  <a:cubicBezTo>
                    <a:pt x="1834" y="1701"/>
                    <a:pt x="1849" y="1701"/>
                    <a:pt x="1864" y="1701"/>
                  </a:cubicBezTo>
                  <a:cubicBezTo>
                    <a:pt x="1872" y="1686"/>
                    <a:pt x="1872" y="1663"/>
                    <a:pt x="1849" y="1663"/>
                  </a:cubicBezTo>
                  <a:cubicBezTo>
                    <a:pt x="1834" y="1626"/>
                    <a:pt x="1820" y="1582"/>
                    <a:pt x="1834" y="1545"/>
                  </a:cubicBezTo>
                  <a:cubicBezTo>
                    <a:pt x="1849" y="1537"/>
                    <a:pt x="1842" y="1508"/>
                    <a:pt x="1857" y="1485"/>
                  </a:cubicBezTo>
                  <a:cubicBezTo>
                    <a:pt x="1872" y="1463"/>
                    <a:pt x="1894" y="1478"/>
                    <a:pt x="1909" y="1456"/>
                  </a:cubicBezTo>
                  <a:cubicBezTo>
                    <a:pt x="1946" y="1426"/>
                    <a:pt x="1901" y="1352"/>
                    <a:pt x="1916" y="1307"/>
                  </a:cubicBezTo>
                  <a:cubicBezTo>
                    <a:pt x="1924" y="1285"/>
                    <a:pt x="1953" y="1285"/>
                    <a:pt x="1976" y="1277"/>
                  </a:cubicBezTo>
                  <a:cubicBezTo>
                    <a:pt x="2005" y="1263"/>
                    <a:pt x="2013" y="1248"/>
                    <a:pt x="2028" y="1218"/>
                  </a:cubicBezTo>
                  <a:cubicBezTo>
                    <a:pt x="2035" y="1203"/>
                    <a:pt x="2035" y="1173"/>
                    <a:pt x="2050" y="1159"/>
                  </a:cubicBezTo>
                  <a:cubicBezTo>
                    <a:pt x="2072" y="1144"/>
                    <a:pt x="2102" y="1151"/>
                    <a:pt x="2124" y="1144"/>
                  </a:cubicBezTo>
                  <a:cubicBezTo>
                    <a:pt x="2131" y="1114"/>
                    <a:pt x="2176" y="1084"/>
                    <a:pt x="2191" y="1047"/>
                  </a:cubicBezTo>
                  <a:cubicBezTo>
                    <a:pt x="2213" y="1018"/>
                    <a:pt x="2221" y="1018"/>
                    <a:pt x="2258" y="1025"/>
                  </a:cubicBezTo>
                  <a:cubicBezTo>
                    <a:pt x="2295" y="1032"/>
                    <a:pt x="2250" y="966"/>
                    <a:pt x="2250" y="966"/>
                  </a:cubicBezTo>
                  <a:cubicBezTo>
                    <a:pt x="2236" y="943"/>
                    <a:pt x="2228" y="928"/>
                    <a:pt x="2198" y="921"/>
                  </a:cubicBezTo>
                  <a:cubicBezTo>
                    <a:pt x="2154" y="914"/>
                    <a:pt x="2146" y="921"/>
                    <a:pt x="2117" y="876"/>
                  </a:cubicBezTo>
                  <a:cubicBezTo>
                    <a:pt x="2102" y="847"/>
                    <a:pt x="2102" y="817"/>
                    <a:pt x="2072" y="802"/>
                  </a:cubicBezTo>
                  <a:cubicBezTo>
                    <a:pt x="2057" y="802"/>
                    <a:pt x="2042" y="802"/>
                    <a:pt x="2028" y="795"/>
                  </a:cubicBezTo>
                  <a:cubicBezTo>
                    <a:pt x="1998" y="780"/>
                    <a:pt x="1991" y="765"/>
                    <a:pt x="1968" y="750"/>
                  </a:cubicBezTo>
                  <a:cubicBezTo>
                    <a:pt x="1938" y="743"/>
                    <a:pt x="1901" y="735"/>
                    <a:pt x="1872" y="735"/>
                  </a:cubicBezTo>
                  <a:cubicBezTo>
                    <a:pt x="1849" y="735"/>
                    <a:pt x="1797" y="735"/>
                    <a:pt x="1782" y="713"/>
                  </a:cubicBezTo>
                  <a:cubicBezTo>
                    <a:pt x="1760" y="683"/>
                    <a:pt x="1760" y="624"/>
                    <a:pt x="1768" y="587"/>
                  </a:cubicBezTo>
                  <a:cubicBezTo>
                    <a:pt x="1745" y="587"/>
                    <a:pt x="1731" y="564"/>
                    <a:pt x="1723" y="550"/>
                  </a:cubicBezTo>
                  <a:cubicBezTo>
                    <a:pt x="1716" y="542"/>
                    <a:pt x="1716" y="535"/>
                    <a:pt x="1708" y="520"/>
                  </a:cubicBezTo>
                  <a:cubicBezTo>
                    <a:pt x="1701" y="513"/>
                    <a:pt x="1686" y="505"/>
                    <a:pt x="1671" y="505"/>
                  </a:cubicBezTo>
                  <a:cubicBezTo>
                    <a:pt x="1656" y="498"/>
                    <a:pt x="1634" y="505"/>
                    <a:pt x="1612" y="498"/>
                  </a:cubicBezTo>
                  <a:cubicBezTo>
                    <a:pt x="1597" y="490"/>
                    <a:pt x="1537" y="431"/>
                    <a:pt x="1545" y="401"/>
                  </a:cubicBezTo>
                  <a:cubicBezTo>
                    <a:pt x="1515" y="394"/>
                    <a:pt x="1500" y="371"/>
                    <a:pt x="1463" y="379"/>
                  </a:cubicBezTo>
                  <a:cubicBezTo>
                    <a:pt x="1441" y="379"/>
                    <a:pt x="1419" y="401"/>
                    <a:pt x="1396" y="409"/>
                  </a:cubicBezTo>
                  <a:cubicBezTo>
                    <a:pt x="1396" y="409"/>
                    <a:pt x="1396" y="409"/>
                    <a:pt x="1396" y="416"/>
                  </a:cubicBezTo>
                  <a:cubicBezTo>
                    <a:pt x="1329" y="431"/>
                    <a:pt x="1315" y="357"/>
                    <a:pt x="1285" y="319"/>
                  </a:cubicBezTo>
                  <a:cubicBezTo>
                    <a:pt x="1263" y="305"/>
                    <a:pt x="1233" y="305"/>
                    <a:pt x="1218" y="282"/>
                  </a:cubicBezTo>
                  <a:cubicBezTo>
                    <a:pt x="1203" y="260"/>
                    <a:pt x="1218" y="238"/>
                    <a:pt x="1196" y="223"/>
                  </a:cubicBezTo>
                  <a:cubicBezTo>
                    <a:pt x="1144" y="208"/>
                    <a:pt x="1174" y="156"/>
                    <a:pt x="1159" y="104"/>
                  </a:cubicBezTo>
                  <a:cubicBezTo>
                    <a:pt x="1144" y="112"/>
                    <a:pt x="1122" y="97"/>
                    <a:pt x="1107" y="104"/>
                  </a:cubicBezTo>
                  <a:cubicBezTo>
                    <a:pt x="1136" y="97"/>
                    <a:pt x="1062" y="8"/>
                    <a:pt x="1040" y="0"/>
                  </a:cubicBezTo>
                  <a:cubicBezTo>
                    <a:pt x="1040" y="15"/>
                    <a:pt x="1047" y="37"/>
                    <a:pt x="1040" y="52"/>
                  </a:cubicBezTo>
                  <a:cubicBezTo>
                    <a:pt x="1025" y="59"/>
                    <a:pt x="1010" y="52"/>
                    <a:pt x="1003" y="59"/>
                  </a:cubicBezTo>
                  <a:cubicBezTo>
                    <a:pt x="973" y="74"/>
                    <a:pt x="995" y="97"/>
                    <a:pt x="981" y="119"/>
                  </a:cubicBezTo>
                  <a:cubicBezTo>
                    <a:pt x="973" y="141"/>
                    <a:pt x="951" y="141"/>
                    <a:pt x="936" y="141"/>
                  </a:cubicBezTo>
                  <a:cubicBezTo>
                    <a:pt x="943" y="186"/>
                    <a:pt x="951" y="230"/>
                    <a:pt x="958" y="245"/>
                  </a:cubicBezTo>
                  <a:cubicBezTo>
                    <a:pt x="973" y="267"/>
                    <a:pt x="988" y="290"/>
                    <a:pt x="995" y="312"/>
                  </a:cubicBezTo>
                </a:path>
              </a:pathLst>
            </a:custGeom>
            <a:grpFill/>
            <a:ln w="9525" cap="flat">
              <a:solidFill>
                <a:schemeClr val="bg2"/>
              </a:solidFill>
              <a:bevel/>
              <a:headEnd/>
              <a:tailEnd/>
            </a:ln>
          </p:spPr>
          <p:txBody>
            <a:bodyPr wrap="none" lIns="60927" tIns="30463" rIns="60927" bIns="30463" anchor="ctr"/>
            <a:lstStyle/>
            <a:p>
              <a:endParaRPr lang="es-MX" sz="900"/>
            </a:p>
          </p:txBody>
        </p:sp>
        <p:sp>
          <p:nvSpPr>
            <p:cNvPr id="66591" name="Freeform 10"/>
            <p:cNvSpPr>
              <a:spLocks noChangeArrowheads="1"/>
            </p:cNvSpPr>
            <p:nvPr/>
          </p:nvSpPr>
          <p:spPr bwMode="auto">
            <a:xfrm>
              <a:off x="10728493" y="5131678"/>
              <a:ext cx="2148475" cy="2118469"/>
            </a:xfrm>
            <a:custGeom>
              <a:avLst/>
              <a:gdLst>
                <a:gd name="T0" fmla="*/ 738646 w 4968"/>
                <a:gd name="T1" fmla="*/ 507257 h 4903"/>
                <a:gd name="T2" fmla="*/ 491278 w 4968"/>
                <a:gd name="T3" fmla="*/ 365968 h 4903"/>
                <a:gd name="T4" fmla="*/ 353322 w 4968"/>
                <a:gd name="T5" fmla="*/ 202212 h 4903"/>
                <a:gd name="T6" fmla="*/ 198933 w 4968"/>
                <a:gd name="T7" fmla="*/ 167213 h 4903"/>
                <a:gd name="T8" fmla="*/ 166931 w 4968"/>
                <a:gd name="T9" fmla="*/ 12962 h 4903"/>
                <a:gd name="T10" fmla="*/ 25515 w 4968"/>
                <a:gd name="T11" fmla="*/ 228136 h 4903"/>
                <a:gd name="T12" fmla="*/ 35029 w 4968"/>
                <a:gd name="T13" fmla="*/ 487814 h 4903"/>
                <a:gd name="T14" fmla="*/ 44976 w 4968"/>
                <a:gd name="T15" fmla="*/ 507257 h 4903"/>
                <a:gd name="T16" fmla="*/ 57518 w 4968"/>
                <a:gd name="T17" fmla="*/ 548737 h 4903"/>
                <a:gd name="T18" fmla="*/ 112440 w 4968"/>
                <a:gd name="T19" fmla="*/ 683544 h 4903"/>
                <a:gd name="T20" fmla="*/ 124982 w 4968"/>
                <a:gd name="T21" fmla="*/ 779897 h 4903"/>
                <a:gd name="T22" fmla="*/ 147470 w 4968"/>
                <a:gd name="T23" fmla="*/ 966122 h 4903"/>
                <a:gd name="T24" fmla="*/ 147470 w 4968"/>
                <a:gd name="T25" fmla="*/ 1087968 h 4903"/>
                <a:gd name="T26" fmla="*/ 208447 w 4968"/>
                <a:gd name="T27" fmla="*/ 1107411 h 4903"/>
                <a:gd name="T28" fmla="*/ 320887 w 4968"/>
                <a:gd name="T29" fmla="*/ 1107411 h 4903"/>
                <a:gd name="T30" fmla="*/ 404353 w 4968"/>
                <a:gd name="T31" fmla="*/ 1142409 h 4903"/>
                <a:gd name="T32" fmla="*/ 555282 w 4968"/>
                <a:gd name="T33" fmla="*/ 1248268 h 4903"/>
                <a:gd name="T34" fmla="*/ 462303 w 4968"/>
                <a:gd name="T35" fmla="*/ 1469923 h 4903"/>
                <a:gd name="T36" fmla="*/ 353322 w 4968"/>
                <a:gd name="T37" fmla="*/ 1559795 h 4903"/>
                <a:gd name="T38" fmla="*/ 304886 w 4968"/>
                <a:gd name="T39" fmla="*/ 1723119 h 4903"/>
                <a:gd name="T40" fmla="*/ 359377 w 4968"/>
                <a:gd name="T41" fmla="*/ 1896382 h 4903"/>
                <a:gd name="T42" fmla="*/ 510306 w 4968"/>
                <a:gd name="T43" fmla="*/ 1906320 h 4903"/>
                <a:gd name="T44" fmla="*/ 449329 w 4968"/>
                <a:gd name="T45" fmla="*/ 1758550 h 4903"/>
                <a:gd name="T46" fmla="*/ 423814 w 4968"/>
                <a:gd name="T47" fmla="*/ 1594793 h 4903"/>
                <a:gd name="T48" fmla="*/ 507279 w 4968"/>
                <a:gd name="T49" fmla="*/ 1594793 h 4903"/>
                <a:gd name="T50" fmla="*/ 491278 w 4968"/>
                <a:gd name="T51" fmla="*/ 1652691 h 4903"/>
                <a:gd name="T52" fmla="*/ 603718 w 4968"/>
                <a:gd name="T53" fmla="*/ 1668678 h 4903"/>
                <a:gd name="T54" fmla="*/ 642207 w 4968"/>
                <a:gd name="T55" fmla="*/ 1678183 h 4903"/>
                <a:gd name="T56" fmla="*/ 854114 w 4968"/>
                <a:gd name="T57" fmla="*/ 1614236 h 4903"/>
                <a:gd name="T58" fmla="*/ 908604 w 4968"/>
                <a:gd name="T59" fmla="*/ 1707133 h 4903"/>
                <a:gd name="T60" fmla="*/ 950553 w 4968"/>
                <a:gd name="T61" fmla="*/ 1697627 h 4903"/>
                <a:gd name="T62" fmla="*/ 1014558 w 4968"/>
                <a:gd name="T63" fmla="*/ 1691146 h 4903"/>
                <a:gd name="T64" fmla="*/ 1053047 w 4968"/>
                <a:gd name="T65" fmla="*/ 1716638 h 4903"/>
                <a:gd name="T66" fmla="*/ 1184948 w 4968"/>
                <a:gd name="T67" fmla="*/ 1700651 h 4903"/>
                <a:gd name="T68" fmla="*/ 1274900 w 4968"/>
                <a:gd name="T69" fmla="*/ 1720095 h 4903"/>
                <a:gd name="T70" fmla="*/ 1454805 w 4968"/>
                <a:gd name="T71" fmla="*/ 1812991 h 4903"/>
                <a:gd name="T72" fmla="*/ 1572867 w 4968"/>
                <a:gd name="T73" fmla="*/ 1841940 h 4903"/>
                <a:gd name="T74" fmla="*/ 1598815 w 4968"/>
                <a:gd name="T75" fmla="*/ 1918850 h 4903"/>
                <a:gd name="T76" fmla="*/ 1601842 w 4968"/>
                <a:gd name="T77" fmla="*/ 2050633 h 4903"/>
                <a:gd name="T78" fmla="*/ 1730284 w 4968"/>
                <a:gd name="T79" fmla="*/ 2111556 h 4903"/>
                <a:gd name="T80" fmla="*/ 1778719 w 4968"/>
                <a:gd name="T81" fmla="*/ 2031190 h 4903"/>
                <a:gd name="T82" fmla="*/ 1775260 w 4968"/>
                <a:gd name="T83" fmla="*/ 1906320 h 4903"/>
                <a:gd name="T84" fmla="*/ 1775260 w 4968"/>
                <a:gd name="T85" fmla="*/ 1700651 h 4903"/>
                <a:gd name="T86" fmla="*/ 1987166 w 4968"/>
                <a:gd name="T87" fmla="*/ 1530846 h 4903"/>
                <a:gd name="T88" fmla="*/ 2016141 w 4968"/>
                <a:gd name="T89" fmla="*/ 1431468 h 4903"/>
                <a:gd name="T90" fmla="*/ 1948677 w 4968"/>
                <a:gd name="T91" fmla="*/ 1290179 h 4903"/>
                <a:gd name="T92" fmla="*/ 2038629 w 4968"/>
                <a:gd name="T93" fmla="*/ 1203332 h 4903"/>
                <a:gd name="T94" fmla="*/ 1910188 w 4968"/>
                <a:gd name="T95" fmla="*/ 975628 h 4903"/>
                <a:gd name="T96" fmla="*/ 1727256 w 4968"/>
                <a:gd name="T97" fmla="*/ 943654 h 4903"/>
                <a:gd name="T98" fmla="*/ 1502808 w 4968"/>
                <a:gd name="T99" fmla="*/ 847301 h 4903"/>
                <a:gd name="T100" fmla="*/ 1290901 w 4968"/>
                <a:gd name="T101" fmla="*/ 770392 h 4903"/>
                <a:gd name="T102" fmla="*/ 1175434 w 4968"/>
                <a:gd name="T103" fmla="*/ 648546 h 4903"/>
                <a:gd name="T104" fmla="*/ 1024504 w 4968"/>
                <a:gd name="T105" fmla="*/ 564723 h 4903"/>
                <a:gd name="T106" fmla="*/ 905577 w 4968"/>
                <a:gd name="T107" fmla="*/ 513738 h 490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4968" h="4903">
                  <a:moveTo>
                    <a:pt x="1945" y="1293"/>
                  </a:moveTo>
                  <a:lnTo>
                    <a:pt x="1945" y="1293"/>
                  </a:lnTo>
                  <a:cubicBezTo>
                    <a:pt x="1945" y="1233"/>
                    <a:pt x="1893" y="1270"/>
                    <a:pt x="1893" y="1233"/>
                  </a:cubicBezTo>
                  <a:cubicBezTo>
                    <a:pt x="1878" y="1233"/>
                    <a:pt x="1871" y="1233"/>
                    <a:pt x="1856" y="1233"/>
                  </a:cubicBezTo>
                  <a:cubicBezTo>
                    <a:pt x="1856" y="1218"/>
                    <a:pt x="1856" y="1196"/>
                    <a:pt x="1856" y="1174"/>
                  </a:cubicBezTo>
                  <a:cubicBezTo>
                    <a:pt x="1804" y="1159"/>
                    <a:pt x="1760" y="1189"/>
                    <a:pt x="1708" y="1174"/>
                  </a:cubicBezTo>
                  <a:cubicBezTo>
                    <a:pt x="1663" y="1167"/>
                    <a:pt x="1626" y="1174"/>
                    <a:pt x="1582" y="1167"/>
                  </a:cubicBezTo>
                  <a:cubicBezTo>
                    <a:pt x="1582" y="1122"/>
                    <a:pt x="1567" y="1115"/>
                    <a:pt x="1522" y="1107"/>
                  </a:cubicBezTo>
                  <a:cubicBezTo>
                    <a:pt x="1477" y="1092"/>
                    <a:pt x="1440" y="1048"/>
                    <a:pt x="1388" y="1048"/>
                  </a:cubicBezTo>
                  <a:cubicBezTo>
                    <a:pt x="1388" y="996"/>
                    <a:pt x="1396" y="959"/>
                    <a:pt x="1329" y="959"/>
                  </a:cubicBezTo>
                  <a:cubicBezTo>
                    <a:pt x="1284" y="959"/>
                    <a:pt x="1225" y="988"/>
                    <a:pt x="1225" y="921"/>
                  </a:cubicBezTo>
                  <a:cubicBezTo>
                    <a:pt x="1180" y="914"/>
                    <a:pt x="1180" y="862"/>
                    <a:pt x="1136" y="847"/>
                  </a:cubicBezTo>
                  <a:cubicBezTo>
                    <a:pt x="1136" y="832"/>
                    <a:pt x="1143" y="810"/>
                    <a:pt x="1151" y="795"/>
                  </a:cubicBezTo>
                  <a:cubicBezTo>
                    <a:pt x="1173" y="795"/>
                    <a:pt x="1247" y="795"/>
                    <a:pt x="1247" y="765"/>
                  </a:cubicBezTo>
                  <a:cubicBezTo>
                    <a:pt x="1240" y="743"/>
                    <a:pt x="1166" y="713"/>
                    <a:pt x="1151" y="699"/>
                  </a:cubicBezTo>
                  <a:cubicBezTo>
                    <a:pt x="1099" y="654"/>
                    <a:pt x="1039" y="624"/>
                    <a:pt x="1002" y="580"/>
                  </a:cubicBezTo>
                  <a:cubicBezTo>
                    <a:pt x="972" y="535"/>
                    <a:pt x="965" y="491"/>
                    <a:pt x="920" y="461"/>
                  </a:cubicBezTo>
                  <a:cubicBezTo>
                    <a:pt x="883" y="431"/>
                    <a:pt x="861" y="476"/>
                    <a:pt x="817" y="468"/>
                  </a:cubicBezTo>
                  <a:cubicBezTo>
                    <a:pt x="780" y="468"/>
                    <a:pt x="787" y="513"/>
                    <a:pt x="750" y="528"/>
                  </a:cubicBezTo>
                  <a:cubicBezTo>
                    <a:pt x="698" y="543"/>
                    <a:pt x="720" y="565"/>
                    <a:pt x="683" y="595"/>
                  </a:cubicBezTo>
                  <a:cubicBezTo>
                    <a:pt x="668" y="617"/>
                    <a:pt x="631" y="557"/>
                    <a:pt x="609" y="550"/>
                  </a:cubicBezTo>
                  <a:cubicBezTo>
                    <a:pt x="631" y="528"/>
                    <a:pt x="616" y="505"/>
                    <a:pt x="623" y="483"/>
                  </a:cubicBezTo>
                  <a:cubicBezTo>
                    <a:pt x="586" y="491"/>
                    <a:pt x="527" y="513"/>
                    <a:pt x="490" y="491"/>
                  </a:cubicBezTo>
                  <a:cubicBezTo>
                    <a:pt x="468" y="476"/>
                    <a:pt x="482" y="416"/>
                    <a:pt x="460" y="387"/>
                  </a:cubicBezTo>
                  <a:cubicBezTo>
                    <a:pt x="430" y="342"/>
                    <a:pt x="490" y="305"/>
                    <a:pt x="520" y="268"/>
                  </a:cubicBezTo>
                  <a:cubicBezTo>
                    <a:pt x="549" y="231"/>
                    <a:pt x="557" y="179"/>
                    <a:pt x="572" y="134"/>
                  </a:cubicBezTo>
                  <a:cubicBezTo>
                    <a:pt x="586" y="127"/>
                    <a:pt x="609" y="112"/>
                    <a:pt x="631" y="119"/>
                  </a:cubicBezTo>
                  <a:cubicBezTo>
                    <a:pt x="579" y="90"/>
                    <a:pt x="520" y="82"/>
                    <a:pt x="475" y="45"/>
                  </a:cubicBezTo>
                  <a:cubicBezTo>
                    <a:pt x="460" y="30"/>
                    <a:pt x="438" y="23"/>
                    <a:pt x="423" y="0"/>
                  </a:cubicBezTo>
                  <a:cubicBezTo>
                    <a:pt x="408" y="15"/>
                    <a:pt x="393" y="30"/>
                    <a:pt x="386" y="30"/>
                  </a:cubicBezTo>
                  <a:cubicBezTo>
                    <a:pt x="356" y="105"/>
                    <a:pt x="267" y="149"/>
                    <a:pt x="260" y="231"/>
                  </a:cubicBezTo>
                  <a:cubicBezTo>
                    <a:pt x="237" y="231"/>
                    <a:pt x="208" y="223"/>
                    <a:pt x="200" y="253"/>
                  </a:cubicBezTo>
                  <a:cubicBezTo>
                    <a:pt x="200" y="275"/>
                    <a:pt x="185" y="275"/>
                    <a:pt x="178" y="298"/>
                  </a:cubicBezTo>
                  <a:cubicBezTo>
                    <a:pt x="118" y="298"/>
                    <a:pt x="126" y="357"/>
                    <a:pt x="126" y="394"/>
                  </a:cubicBezTo>
                  <a:cubicBezTo>
                    <a:pt x="126" y="424"/>
                    <a:pt x="111" y="439"/>
                    <a:pt x="96" y="454"/>
                  </a:cubicBezTo>
                  <a:cubicBezTo>
                    <a:pt x="74" y="476"/>
                    <a:pt x="74" y="505"/>
                    <a:pt x="59" y="528"/>
                  </a:cubicBezTo>
                  <a:lnTo>
                    <a:pt x="52" y="528"/>
                  </a:lnTo>
                  <a:cubicBezTo>
                    <a:pt x="22" y="602"/>
                    <a:pt x="0" y="706"/>
                    <a:pt x="22" y="780"/>
                  </a:cubicBezTo>
                  <a:cubicBezTo>
                    <a:pt x="44" y="855"/>
                    <a:pt x="44" y="1010"/>
                    <a:pt x="44" y="1107"/>
                  </a:cubicBezTo>
                  <a:cubicBezTo>
                    <a:pt x="44" y="1115"/>
                    <a:pt x="52" y="1115"/>
                    <a:pt x="52" y="1115"/>
                  </a:cubicBezTo>
                  <a:cubicBezTo>
                    <a:pt x="59" y="1115"/>
                    <a:pt x="59" y="1107"/>
                    <a:pt x="66" y="1107"/>
                  </a:cubicBezTo>
                  <a:cubicBezTo>
                    <a:pt x="74" y="1107"/>
                    <a:pt x="81" y="1129"/>
                    <a:pt x="81" y="1129"/>
                  </a:cubicBezTo>
                  <a:cubicBezTo>
                    <a:pt x="89" y="1144"/>
                    <a:pt x="74" y="1129"/>
                    <a:pt x="74" y="1137"/>
                  </a:cubicBezTo>
                  <a:cubicBezTo>
                    <a:pt x="66" y="1144"/>
                    <a:pt x="81" y="1152"/>
                    <a:pt x="81" y="1152"/>
                  </a:cubicBezTo>
                  <a:lnTo>
                    <a:pt x="89" y="1152"/>
                  </a:lnTo>
                  <a:cubicBezTo>
                    <a:pt x="89" y="1159"/>
                    <a:pt x="89" y="1159"/>
                    <a:pt x="89" y="1159"/>
                  </a:cubicBezTo>
                  <a:cubicBezTo>
                    <a:pt x="89" y="1159"/>
                    <a:pt x="89" y="1167"/>
                    <a:pt x="96" y="1174"/>
                  </a:cubicBezTo>
                  <a:cubicBezTo>
                    <a:pt x="96" y="1174"/>
                    <a:pt x="96" y="1174"/>
                    <a:pt x="104" y="1174"/>
                  </a:cubicBezTo>
                  <a:cubicBezTo>
                    <a:pt x="104" y="1181"/>
                    <a:pt x="104" y="1181"/>
                    <a:pt x="104" y="1181"/>
                  </a:cubicBezTo>
                  <a:cubicBezTo>
                    <a:pt x="111" y="1189"/>
                    <a:pt x="111" y="1189"/>
                    <a:pt x="118" y="1196"/>
                  </a:cubicBezTo>
                  <a:cubicBezTo>
                    <a:pt x="118" y="1211"/>
                    <a:pt x="126" y="1196"/>
                    <a:pt x="133" y="1196"/>
                  </a:cubicBezTo>
                  <a:cubicBezTo>
                    <a:pt x="141" y="1204"/>
                    <a:pt x="141" y="1218"/>
                    <a:pt x="133" y="1218"/>
                  </a:cubicBezTo>
                  <a:cubicBezTo>
                    <a:pt x="133" y="1226"/>
                    <a:pt x="133" y="1233"/>
                    <a:pt x="133" y="1241"/>
                  </a:cubicBezTo>
                  <a:cubicBezTo>
                    <a:pt x="141" y="1256"/>
                    <a:pt x="156" y="1263"/>
                    <a:pt x="133" y="1270"/>
                  </a:cubicBezTo>
                  <a:cubicBezTo>
                    <a:pt x="118" y="1278"/>
                    <a:pt x="118" y="1293"/>
                    <a:pt x="133" y="1300"/>
                  </a:cubicBezTo>
                  <a:cubicBezTo>
                    <a:pt x="141" y="1307"/>
                    <a:pt x="148" y="1322"/>
                    <a:pt x="133" y="1337"/>
                  </a:cubicBezTo>
                  <a:cubicBezTo>
                    <a:pt x="141" y="1345"/>
                    <a:pt x="148" y="1359"/>
                    <a:pt x="148" y="1359"/>
                  </a:cubicBezTo>
                  <a:cubicBezTo>
                    <a:pt x="156" y="1404"/>
                    <a:pt x="156" y="1426"/>
                    <a:pt x="185" y="1464"/>
                  </a:cubicBezTo>
                  <a:cubicBezTo>
                    <a:pt x="215" y="1493"/>
                    <a:pt x="237" y="1530"/>
                    <a:pt x="252" y="1575"/>
                  </a:cubicBezTo>
                  <a:cubicBezTo>
                    <a:pt x="252" y="1575"/>
                    <a:pt x="252" y="1582"/>
                    <a:pt x="260" y="1582"/>
                  </a:cubicBezTo>
                  <a:lnTo>
                    <a:pt x="260" y="1590"/>
                  </a:lnTo>
                  <a:cubicBezTo>
                    <a:pt x="282" y="1634"/>
                    <a:pt x="282" y="1672"/>
                    <a:pt x="282" y="1716"/>
                  </a:cubicBezTo>
                  <a:lnTo>
                    <a:pt x="282" y="1723"/>
                  </a:lnTo>
                  <a:cubicBezTo>
                    <a:pt x="282" y="1738"/>
                    <a:pt x="282" y="1753"/>
                    <a:pt x="289" y="1761"/>
                  </a:cubicBezTo>
                  <a:cubicBezTo>
                    <a:pt x="289" y="1768"/>
                    <a:pt x="289" y="1768"/>
                    <a:pt x="297" y="1775"/>
                  </a:cubicBezTo>
                  <a:cubicBezTo>
                    <a:pt x="297" y="1783"/>
                    <a:pt x="289" y="1798"/>
                    <a:pt x="289" y="1805"/>
                  </a:cubicBezTo>
                  <a:cubicBezTo>
                    <a:pt x="267" y="1820"/>
                    <a:pt x="230" y="1805"/>
                    <a:pt x="208" y="1812"/>
                  </a:cubicBezTo>
                  <a:cubicBezTo>
                    <a:pt x="208" y="1835"/>
                    <a:pt x="200" y="1857"/>
                    <a:pt x="178" y="1879"/>
                  </a:cubicBezTo>
                  <a:cubicBezTo>
                    <a:pt x="111" y="1946"/>
                    <a:pt x="208" y="2080"/>
                    <a:pt x="208" y="2154"/>
                  </a:cubicBezTo>
                  <a:cubicBezTo>
                    <a:pt x="208" y="2206"/>
                    <a:pt x="260" y="2199"/>
                    <a:pt x="297" y="2214"/>
                  </a:cubicBezTo>
                  <a:cubicBezTo>
                    <a:pt x="312" y="2221"/>
                    <a:pt x="334" y="2221"/>
                    <a:pt x="341" y="2236"/>
                  </a:cubicBezTo>
                  <a:cubicBezTo>
                    <a:pt x="364" y="2258"/>
                    <a:pt x="312" y="2258"/>
                    <a:pt x="312" y="2266"/>
                  </a:cubicBezTo>
                  <a:cubicBezTo>
                    <a:pt x="304" y="2310"/>
                    <a:pt x="386" y="2266"/>
                    <a:pt x="364" y="2332"/>
                  </a:cubicBezTo>
                  <a:cubicBezTo>
                    <a:pt x="349" y="2340"/>
                    <a:pt x="341" y="2355"/>
                    <a:pt x="349" y="2377"/>
                  </a:cubicBezTo>
                  <a:cubicBezTo>
                    <a:pt x="297" y="2362"/>
                    <a:pt x="297" y="2399"/>
                    <a:pt x="297" y="2436"/>
                  </a:cubicBezTo>
                  <a:cubicBezTo>
                    <a:pt x="341" y="2444"/>
                    <a:pt x="415" y="2436"/>
                    <a:pt x="423" y="2488"/>
                  </a:cubicBezTo>
                  <a:cubicBezTo>
                    <a:pt x="393" y="2488"/>
                    <a:pt x="341" y="2481"/>
                    <a:pt x="341" y="2518"/>
                  </a:cubicBezTo>
                  <a:cubicBezTo>
                    <a:pt x="312" y="2525"/>
                    <a:pt x="282" y="2518"/>
                    <a:pt x="260" y="2518"/>
                  </a:cubicBezTo>
                  <a:cubicBezTo>
                    <a:pt x="252" y="2525"/>
                    <a:pt x="252" y="2525"/>
                    <a:pt x="252" y="2533"/>
                  </a:cubicBezTo>
                  <a:cubicBezTo>
                    <a:pt x="185" y="2533"/>
                    <a:pt x="156" y="2652"/>
                    <a:pt x="215" y="2652"/>
                  </a:cubicBezTo>
                  <a:cubicBezTo>
                    <a:pt x="208" y="2555"/>
                    <a:pt x="319" y="2592"/>
                    <a:pt x="386" y="2592"/>
                  </a:cubicBezTo>
                  <a:cubicBezTo>
                    <a:pt x="386" y="2570"/>
                    <a:pt x="393" y="2555"/>
                    <a:pt x="393" y="2540"/>
                  </a:cubicBezTo>
                  <a:cubicBezTo>
                    <a:pt x="430" y="2533"/>
                    <a:pt x="453" y="2533"/>
                    <a:pt x="482" y="2563"/>
                  </a:cubicBezTo>
                  <a:cubicBezTo>
                    <a:pt x="505" y="2592"/>
                    <a:pt x="549" y="2533"/>
                    <a:pt x="579" y="2540"/>
                  </a:cubicBezTo>
                  <a:cubicBezTo>
                    <a:pt x="586" y="2570"/>
                    <a:pt x="586" y="2600"/>
                    <a:pt x="623" y="2592"/>
                  </a:cubicBezTo>
                  <a:cubicBezTo>
                    <a:pt x="623" y="2577"/>
                    <a:pt x="631" y="2555"/>
                    <a:pt x="638" y="2540"/>
                  </a:cubicBezTo>
                  <a:cubicBezTo>
                    <a:pt x="646" y="2540"/>
                    <a:pt x="653" y="2533"/>
                    <a:pt x="661" y="2533"/>
                  </a:cubicBezTo>
                  <a:cubicBezTo>
                    <a:pt x="661" y="2518"/>
                    <a:pt x="668" y="2511"/>
                    <a:pt x="690" y="2503"/>
                  </a:cubicBezTo>
                  <a:cubicBezTo>
                    <a:pt x="698" y="2533"/>
                    <a:pt x="713" y="2563"/>
                    <a:pt x="742" y="2563"/>
                  </a:cubicBezTo>
                  <a:cubicBezTo>
                    <a:pt x="727" y="2570"/>
                    <a:pt x="720" y="2592"/>
                    <a:pt x="727" y="2607"/>
                  </a:cubicBezTo>
                  <a:cubicBezTo>
                    <a:pt x="750" y="2592"/>
                    <a:pt x="765" y="2577"/>
                    <a:pt x="780" y="2577"/>
                  </a:cubicBezTo>
                  <a:cubicBezTo>
                    <a:pt x="765" y="2577"/>
                    <a:pt x="750" y="2592"/>
                    <a:pt x="727" y="2607"/>
                  </a:cubicBezTo>
                  <a:cubicBezTo>
                    <a:pt x="735" y="2614"/>
                    <a:pt x="742" y="2614"/>
                    <a:pt x="750" y="2614"/>
                  </a:cubicBezTo>
                  <a:cubicBezTo>
                    <a:pt x="780" y="2622"/>
                    <a:pt x="809" y="2607"/>
                    <a:pt x="839" y="2614"/>
                  </a:cubicBezTo>
                  <a:cubicBezTo>
                    <a:pt x="876" y="2614"/>
                    <a:pt x="906" y="2637"/>
                    <a:pt x="935" y="2644"/>
                  </a:cubicBezTo>
                  <a:cubicBezTo>
                    <a:pt x="972" y="2644"/>
                    <a:pt x="1010" y="2644"/>
                    <a:pt x="1039" y="2644"/>
                  </a:cubicBezTo>
                  <a:cubicBezTo>
                    <a:pt x="1039" y="2637"/>
                    <a:pt x="1047" y="2629"/>
                    <a:pt x="1047" y="2622"/>
                  </a:cubicBezTo>
                  <a:cubicBezTo>
                    <a:pt x="1099" y="2622"/>
                    <a:pt x="1114" y="2644"/>
                    <a:pt x="1151" y="2674"/>
                  </a:cubicBezTo>
                  <a:cubicBezTo>
                    <a:pt x="1151" y="2704"/>
                    <a:pt x="1180" y="2711"/>
                    <a:pt x="1203" y="2711"/>
                  </a:cubicBezTo>
                  <a:cubicBezTo>
                    <a:pt x="1240" y="2726"/>
                    <a:pt x="1240" y="2741"/>
                    <a:pt x="1240" y="2778"/>
                  </a:cubicBezTo>
                  <a:cubicBezTo>
                    <a:pt x="1232" y="2822"/>
                    <a:pt x="1270" y="2845"/>
                    <a:pt x="1284" y="2889"/>
                  </a:cubicBezTo>
                  <a:cubicBezTo>
                    <a:pt x="1299" y="2934"/>
                    <a:pt x="1277" y="2986"/>
                    <a:pt x="1284" y="3030"/>
                  </a:cubicBezTo>
                  <a:cubicBezTo>
                    <a:pt x="1225" y="3030"/>
                    <a:pt x="1255" y="3082"/>
                    <a:pt x="1217" y="3090"/>
                  </a:cubicBezTo>
                  <a:cubicBezTo>
                    <a:pt x="1210" y="3105"/>
                    <a:pt x="1210" y="3134"/>
                    <a:pt x="1210" y="3149"/>
                  </a:cubicBezTo>
                  <a:cubicBezTo>
                    <a:pt x="1173" y="3171"/>
                    <a:pt x="1180" y="3238"/>
                    <a:pt x="1143" y="3261"/>
                  </a:cubicBezTo>
                  <a:cubicBezTo>
                    <a:pt x="1136" y="3290"/>
                    <a:pt x="1106" y="3320"/>
                    <a:pt x="1106" y="3357"/>
                  </a:cubicBezTo>
                  <a:cubicBezTo>
                    <a:pt x="1069" y="3320"/>
                    <a:pt x="1069" y="3379"/>
                    <a:pt x="1069" y="3402"/>
                  </a:cubicBezTo>
                  <a:lnTo>
                    <a:pt x="1062" y="3402"/>
                  </a:lnTo>
                  <a:cubicBezTo>
                    <a:pt x="1062" y="3431"/>
                    <a:pt x="1106" y="3454"/>
                    <a:pt x="1084" y="3483"/>
                  </a:cubicBezTo>
                  <a:cubicBezTo>
                    <a:pt x="1069" y="3498"/>
                    <a:pt x="1054" y="3498"/>
                    <a:pt x="1032" y="3498"/>
                  </a:cubicBezTo>
                  <a:cubicBezTo>
                    <a:pt x="1010" y="3491"/>
                    <a:pt x="1002" y="3513"/>
                    <a:pt x="980" y="3521"/>
                  </a:cubicBezTo>
                  <a:cubicBezTo>
                    <a:pt x="943" y="3543"/>
                    <a:pt x="891" y="3521"/>
                    <a:pt x="854" y="3528"/>
                  </a:cubicBezTo>
                  <a:cubicBezTo>
                    <a:pt x="802" y="3528"/>
                    <a:pt x="817" y="3580"/>
                    <a:pt x="817" y="3610"/>
                  </a:cubicBezTo>
                  <a:cubicBezTo>
                    <a:pt x="794" y="3617"/>
                    <a:pt x="765" y="3595"/>
                    <a:pt x="750" y="3624"/>
                  </a:cubicBezTo>
                  <a:cubicBezTo>
                    <a:pt x="742" y="3639"/>
                    <a:pt x="750" y="3662"/>
                    <a:pt x="750" y="3684"/>
                  </a:cubicBezTo>
                  <a:cubicBezTo>
                    <a:pt x="750" y="3713"/>
                    <a:pt x="742" y="3780"/>
                    <a:pt x="787" y="3780"/>
                  </a:cubicBezTo>
                  <a:cubicBezTo>
                    <a:pt x="794" y="3803"/>
                    <a:pt x="809" y="3818"/>
                    <a:pt x="809" y="3840"/>
                  </a:cubicBezTo>
                  <a:cubicBezTo>
                    <a:pt x="765" y="3832"/>
                    <a:pt x="780" y="3884"/>
                    <a:pt x="742" y="3877"/>
                  </a:cubicBezTo>
                  <a:cubicBezTo>
                    <a:pt x="735" y="3921"/>
                    <a:pt x="742" y="3959"/>
                    <a:pt x="705" y="3988"/>
                  </a:cubicBezTo>
                  <a:cubicBezTo>
                    <a:pt x="683" y="4003"/>
                    <a:pt x="653" y="4033"/>
                    <a:pt x="623" y="4025"/>
                  </a:cubicBezTo>
                  <a:cubicBezTo>
                    <a:pt x="623" y="4070"/>
                    <a:pt x="750" y="4256"/>
                    <a:pt x="661" y="4278"/>
                  </a:cubicBezTo>
                  <a:cubicBezTo>
                    <a:pt x="653" y="4323"/>
                    <a:pt x="675" y="4323"/>
                    <a:pt x="713" y="4330"/>
                  </a:cubicBezTo>
                  <a:cubicBezTo>
                    <a:pt x="772" y="4345"/>
                    <a:pt x="735" y="4426"/>
                    <a:pt x="735" y="4471"/>
                  </a:cubicBezTo>
                  <a:cubicBezTo>
                    <a:pt x="757" y="4471"/>
                    <a:pt x="772" y="4478"/>
                    <a:pt x="787" y="4478"/>
                  </a:cubicBezTo>
                  <a:cubicBezTo>
                    <a:pt x="794" y="4441"/>
                    <a:pt x="802" y="4412"/>
                    <a:pt x="831" y="4389"/>
                  </a:cubicBezTo>
                  <a:cubicBezTo>
                    <a:pt x="839" y="4434"/>
                    <a:pt x="883" y="4412"/>
                    <a:pt x="906" y="4434"/>
                  </a:cubicBezTo>
                  <a:cubicBezTo>
                    <a:pt x="943" y="4456"/>
                    <a:pt x="920" y="4530"/>
                    <a:pt x="972" y="4538"/>
                  </a:cubicBezTo>
                  <a:cubicBezTo>
                    <a:pt x="972" y="4530"/>
                    <a:pt x="980" y="4515"/>
                    <a:pt x="980" y="4508"/>
                  </a:cubicBezTo>
                  <a:cubicBezTo>
                    <a:pt x="1002" y="4501"/>
                    <a:pt x="1047" y="4508"/>
                    <a:pt x="1047" y="4545"/>
                  </a:cubicBezTo>
                  <a:cubicBezTo>
                    <a:pt x="1084" y="4530"/>
                    <a:pt x="1106" y="4493"/>
                    <a:pt x="1151" y="4486"/>
                  </a:cubicBezTo>
                  <a:cubicBezTo>
                    <a:pt x="1151" y="4456"/>
                    <a:pt x="1158" y="4419"/>
                    <a:pt x="1180" y="4412"/>
                  </a:cubicBezTo>
                  <a:cubicBezTo>
                    <a:pt x="1166" y="4382"/>
                    <a:pt x="1151" y="4360"/>
                    <a:pt x="1121" y="4352"/>
                  </a:cubicBezTo>
                  <a:cubicBezTo>
                    <a:pt x="1114" y="4330"/>
                    <a:pt x="1128" y="4323"/>
                    <a:pt x="1143" y="4323"/>
                  </a:cubicBezTo>
                  <a:cubicBezTo>
                    <a:pt x="1151" y="4308"/>
                    <a:pt x="1151" y="4285"/>
                    <a:pt x="1151" y="4270"/>
                  </a:cubicBezTo>
                  <a:cubicBezTo>
                    <a:pt x="1143" y="4256"/>
                    <a:pt x="1121" y="4248"/>
                    <a:pt x="1121" y="4226"/>
                  </a:cubicBezTo>
                  <a:cubicBezTo>
                    <a:pt x="1091" y="4218"/>
                    <a:pt x="1054" y="4248"/>
                    <a:pt x="1017" y="4241"/>
                  </a:cubicBezTo>
                  <a:cubicBezTo>
                    <a:pt x="1017" y="4189"/>
                    <a:pt x="1054" y="4122"/>
                    <a:pt x="1039" y="4070"/>
                  </a:cubicBezTo>
                  <a:cubicBezTo>
                    <a:pt x="1025" y="4025"/>
                    <a:pt x="987" y="4055"/>
                    <a:pt x="972" y="4018"/>
                  </a:cubicBezTo>
                  <a:cubicBezTo>
                    <a:pt x="958" y="3988"/>
                    <a:pt x="995" y="3855"/>
                    <a:pt x="935" y="3862"/>
                  </a:cubicBezTo>
                  <a:cubicBezTo>
                    <a:pt x="913" y="3825"/>
                    <a:pt x="943" y="3766"/>
                    <a:pt x="898" y="3743"/>
                  </a:cubicBezTo>
                  <a:cubicBezTo>
                    <a:pt x="883" y="3728"/>
                    <a:pt x="824" y="3743"/>
                    <a:pt x="831" y="3713"/>
                  </a:cubicBezTo>
                  <a:cubicBezTo>
                    <a:pt x="876" y="3713"/>
                    <a:pt x="891" y="3676"/>
                    <a:pt x="906" y="3647"/>
                  </a:cubicBezTo>
                  <a:cubicBezTo>
                    <a:pt x="958" y="3624"/>
                    <a:pt x="980" y="3632"/>
                    <a:pt x="980" y="3691"/>
                  </a:cubicBezTo>
                  <a:cubicBezTo>
                    <a:pt x="1032" y="3691"/>
                    <a:pt x="1039" y="3691"/>
                    <a:pt x="1047" y="3639"/>
                  </a:cubicBezTo>
                  <a:cubicBezTo>
                    <a:pt x="1054" y="3647"/>
                    <a:pt x="1069" y="3639"/>
                    <a:pt x="1077" y="3639"/>
                  </a:cubicBezTo>
                  <a:cubicBezTo>
                    <a:pt x="1084" y="3624"/>
                    <a:pt x="1077" y="3610"/>
                    <a:pt x="1084" y="3595"/>
                  </a:cubicBezTo>
                  <a:cubicBezTo>
                    <a:pt x="1114" y="3595"/>
                    <a:pt x="1128" y="3558"/>
                    <a:pt x="1166" y="3550"/>
                  </a:cubicBezTo>
                  <a:cubicBezTo>
                    <a:pt x="1180" y="3573"/>
                    <a:pt x="1158" y="3580"/>
                    <a:pt x="1151" y="3602"/>
                  </a:cubicBezTo>
                  <a:cubicBezTo>
                    <a:pt x="1136" y="3632"/>
                    <a:pt x="1173" y="3662"/>
                    <a:pt x="1173" y="3691"/>
                  </a:cubicBezTo>
                  <a:cubicBezTo>
                    <a:pt x="1128" y="3691"/>
                    <a:pt x="1084" y="3691"/>
                    <a:pt x="1091" y="3751"/>
                  </a:cubicBezTo>
                  <a:cubicBezTo>
                    <a:pt x="1099" y="3758"/>
                    <a:pt x="1114" y="3766"/>
                    <a:pt x="1121" y="3773"/>
                  </a:cubicBezTo>
                  <a:cubicBezTo>
                    <a:pt x="1121" y="3758"/>
                    <a:pt x="1128" y="3743"/>
                    <a:pt x="1128" y="3728"/>
                  </a:cubicBezTo>
                  <a:cubicBezTo>
                    <a:pt x="1136" y="3721"/>
                    <a:pt x="1151" y="3721"/>
                    <a:pt x="1166" y="3728"/>
                  </a:cubicBezTo>
                  <a:cubicBezTo>
                    <a:pt x="1166" y="3758"/>
                    <a:pt x="1166" y="3780"/>
                    <a:pt x="1136" y="3795"/>
                  </a:cubicBezTo>
                  <a:cubicBezTo>
                    <a:pt x="1128" y="3803"/>
                    <a:pt x="1128" y="3818"/>
                    <a:pt x="1136" y="3825"/>
                  </a:cubicBezTo>
                  <a:cubicBezTo>
                    <a:pt x="1151" y="3825"/>
                    <a:pt x="1166" y="3818"/>
                    <a:pt x="1166" y="3803"/>
                  </a:cubicBezTo>
                  <a:cubicBezTo>
                    <a:pt x="1180" y="3795"/>
                    <a:pt x="1210" y="3780"/>
                    <a:pt x="1225" y="3788"/>
                  </a:cubicBezTo>
                  <a:cubicBezTo>
                    <a:pt x="1240" y="3803"/>
                    <a:pt x="1210" y="3832"/>
                    <a:pt x="1240" y="3840"/>
                  </a:cubicBezTo>
                  <a:cubicBezTo>
                    <a:pt x="1240" y="3847"/>
                    <a:pt x="1247" y="3855"/>
                    <a:pt x="1247" y="3862"/>
                  </a:cubicBezTo>
                  <a:cubicBezTo>
                    <a:pt x="1270" y="3862"/>
                    <a:pt x="1284" y="3847"/>
                    <a:pt x="1314" y="3855"/>
                  </a:cubicBezTo>
                  <a:cubicBezTo>
                    <a:pt x="1344" y="3862"/>
                    <a:pt x="1359" y="3870"/>
                    <a:pt x="1396" y="3862"/>
                  </a:cubicBezTo>
                  <a:cubicBezTo>
                    <a:pt x="1396" y="3855"/>
                    <a:pt x="1396" y="3840"/>
                    <a:pt x="1396" y="3832"/>
                  </a:cubicBezTo>
                  <a:cubicBezTo>
                    <a:pt x="1433" y="3825"/>
                    <a:pt x="1388" y="3736"/>
                    <a:pt x="1381" y="3713"/>
                  </a:cubicBezTo>
                  <a:cubicBezTo>
                    <a:pt x="1411" y="3721"/>
                    <a:pt x="1418" y="3743"/>
                    <a:pt x="1448" y="3743"/>
                  </a:cubicBezTo>
                  <a:cubicBezTo>
                    <a:pt x="1448" y="3795"/>
                    <a:pt x="1477" y="3780"/>
                    <a:pt x="1522" y="3780"/>
                  </a:cubicBezTo>
                  <a:cubicBezTo>
                    <a:pt x="1529" y="3810"/>
                    <a:pt x="1374" y="3929"/>
                    <a:pt x="1477" y="3944"/>
                  </a:cubicBezTo>
                  <a:cubicBezTo>
                    <a:pt x="1477" y="3921"/>
                    <a:pt x="1455" y="3899"/>
                    <a:pt x="1485" y="3884"/>
                  </a:cubicBezTo>
                  <a:cubicBezTo>
                    <a:pt x="1507" y="3877"/>
                    <a:pt x="1537" y="3892"/>
                    <a:pt x="1559" y="3892"/>
                  </a:cubicBezTo>
                  <a:cubicBezTo>
                    <a:pt x="1552" y="3832"/>
                    <a:pt x="1596" y="3847"/>
                    <a:pt x="1611" y="3892"/>
                  </a:cubicBezTo>
                  <a:cubicBezTo>
                    <a:pt x="1656" y="3899"/>
                    <a:pt x="1722" y="3892"/>
                    <a:pt x="1774" y="3892"/>
                  </a:cubicBezTo>
                  <a:cubicBezTo>
                    <a:pt x="1774" y="3877"/>
                    <a:pt x="1767" y="3766"/>
                    <a:pt x="1812" y="3795"/>
                  </a:cubicBezTo>
                  <a:cubicBezTo>
                    <a:pt x="1841" y="3818"/>
                    <a:pt x="1923" y="3766"/>
                    <a:pt x="1901" y="3728"/>
                  </a:cubicBezTo>
                  <a:cubicBezTo>
                    <a:pt x="1923" y="3721"/>
                    <a:pt x="1953" y="3728"/>
                    <a:pt x="1975" y="3736"/>
                  </a:cubicBezTo>
                  <a:cubicBezTo>
                    <a:pt x="1975" y="3713"/>
                    <a:pt x="2042" y="3691"/>
                    <a:pt x="2064" y="3699"/>
                  </a:cubicBezTo>
                  <a:cubicBezTo>
                    <a:pt x="2064" y="3721"/>
                    <a:pt x="2064" y="3751"/>
                    <a:pt x="2086" y="3766"/>
                  </a:cubicBezTo>
                  <a:cubicBezTo>
                    <a:pt x="2109" y="3780"/>
                    <a:pt x="2131" y="3818"/>
                    <a:pt x="2153" y="3825"/>
                  </a:cubicBezTo>
                  <a:cubicBezTo>
                    <a:pt x="2168" y="3884"/>
                    <a:pt x="2086" y="3877"/>
                    <a:pt x="2094" y="3929"/>
                  </a:cubicBezTo>
                  <a:cubicBezTo>
                    <a:pt x="2101" y="3929"/>
                    <a:pt x="2109" y="3929"/>
                    <a:pt x="2109" y="3929"/>
                  </a:cubicBezTo>
                  <a:cubicBezTo>
                    <a:pt x="2109" y="3936"/>
                    <a:pt x="2101" y="3951"/>
                    <a:pt x="2101" y="3951"/>
                  </a:cubicBezTo>
                  <a:cubicBezTo>
                    <a:pt x="2086" y="3959"/>
                    <a:pt x="2094" y="3959"/>
                    <a:pt x="2079" y="3966"/>
                  </a:cubicBezTo>
                  <a:cubicBezTo>
                    <a:pt x="2064" y="3966"/>
                    <a:pt x="2057" y="3973"/>
                    <a:pt x="2049" y="3988"/>
                  </a:cubicBezTo>
                  <a:cubicBezTo>
                    <a:pt x="2072" y="3996"/>
                    <a:pt x="2086" y="3996"/>
                    <a:pt x="2109" y="3988"/>
                  </a:cubicBezTo>
                  <a:cubicBezTo>
                    <a:pt x="2101" y="3959"/>
                    <a:pt x="2131" y="3944"/>
                    <a:pt x="2153" y="3951"/>
                  </a:cubicBezTo>
                  <a:cubicBezTo>
                    <a:pt x="2183" y="3959"/>
                    <a:pt x="2168" y="3996"/>
                    <a:pt x="2168" y="4018"/>
                  </a:cubicBezTo>
                  <a:cubicBezTo>
                    <a:pt x="2220" y="4033"/>
                    <a:pt x="2213" y="3959"/>
                    <a:pt x="2198" y="3929"/>
                  </a:cubicBezTo>
                  <a:cubicBezTo>
                    <a:pt x="2213" y="3921"/>
                    <a:pt x="2242" y="3914"/>
                    <a:pt x="2250" y="3936"/>
                  </a:cubicBezTo>
                  <a:cubicBezTo>
                    <a:pt x="2250" y="3929"/>
                    <a:pt x="2257" y="3921"/>
                    <a:pt x="2257" y="3907"/>
                  </a:cubicBezTo>
                  <a:cubicBezTo>
                    <a:pt x="2287" y="3899"/>
                    <a:pt x="2287" y="3921"/>
                    <a:pt x="2294" y="3936"/>
                  </a:cubicBezTo>
                  <a:cubicBezTo>
                    <a:pt x="2309" y="3959"/>
                    <a:pt x="2346" y="3951"/>
                    <a:pt x="2369" y="3951"/>
                  </a:cubicBezTo>
                  <a:cubicBezTo>
                    <a:pt x="2369" y="3951"/>
                    <a:pt x="2369" y="3944"/>
                    <a:pt x="2369" y="3936"/>
                  </a:cubicBezTo>
                  <a:cubicBezTo>
                    <a:pt x="2354" y="3936"/>
                    <a:pt x="2346" y="3921"/>
                    <a:pt x="2346" y="3914"/>
                  </a:cubicBezTo>
                  <a:cubicBezTo>
                    <a:pt x="2369" y="3907"/>
                    <a:pt x="2391" y="3907"/>
                    <a:pt x="2413" y="3907"/>
                  </a:cubicBezTo>
                  <a:cubicBezTo>
                    <a:pt x="2413" y="3914"/>
                    <a:pt x="2413" y="3929"/>
                    <a:pt x="2421" y="3936"/>
                  </a:cubicBezTo>
                  <a:cubicBezTo>
                    <a:pt x="2421" y="3929"/>
                    <a:pt x="2421" y="3914"/>
                    <a:pt x="2421" y="3899"/>
                  </a:cubicBezTo>
                  <a:cubicBezTo>
                    <a:pt x="2435" y="3899"/>
                    <a:pt x="2458" y="3899"/>
                    <a:pt x="2473" y="3899"/>
                  </a:cubicBezTo>
                  <a:cubicBezTo>
                    <a:pt x="2465" y="3914"/>
                    <a:pt x="2465" y="3914"/>
                    <a:pt x="2450" y="3921"/>
                  </a:cubicBezTo>
                  <a:cubicBezTo>
                    <a:pt x="2435" y="3936"/>
                    <a:pt x="2443" y="3959"/>
                    <a:pt x="2435" y="3973"/>
                  </a:cubicBezTo>
                  <a:cubicBezTo>
                    <a:pt x="2435" y="4011"/>
                    <a:pt x="2428" y="4040"/>
                    <a:pt x="2413" y="4070"/>
                  </a:cubicBezTo>
                  <a:cubicBezTo>
                    <a:pt x="2450" y="4085"/>
                    <a:pt x="2465" y="4033"/>
                    <a:pt x="2502" y="4040"/>
                  </a:cubicBezTo>
                  <a:cubicBezTo>
                    <a:pt x="2502" y="4070"/>
                    <a:pt x="2643" y="4055"/>
                    <a:pt x="2673" y="4055"/>
                  </a:cubicBezTo>
                  <a:cubicBezTo>
                    <a:pt x="2651" y="3996"/>
                    <a:pt x="2740" y="3973"/>
                    <a:pt x="2695" y="3914"/>
                  </a:cubicBezTo>
                  <a:cubicBezTo>
                    <a:pt x="2710" y="3907"/>
                    <a:pt x="2725" y="3907"/>
                    <a:pt x="2740" y="3907"/>
                  </a:cubicBezTo>
                  <a:cubicBezTo>
                    <a:pt x="2732" y="3921"/>
                    <a:pt x="2740" y="3929"/>
                    <a:pt x="2740" y="3936"/>
                  </a:cubicBezTo>
                  <a:cubicBezTo>
                    <a:pt x="2755" y="3921"/>
                    <a:pt x="2770" y="3892"/>
                    <a:pt x="2807" y="3899"/>
                  </a:cubicBezTo>
                  <a:cubicBezTo>
                    <a:pt x="2807" y="3907"/>
                    <a:pt x="2814" y="3914"/>
                    <a:pt x="2807" y="3929"/>
                  </a:cubicBezTo>
                  <a:cubicBezTo>
                    <a:pt x="2821" y="3944"/>
                    <a:pt x="2836" y="3959"/>
                    <a:pt x="2859" y="3951"/>
                  </a:cubicBezTo>
                  <a:cubicBezTo>
                    <a:pt x="2859" y="3921"/>
                    <a:pt x="2881" y="3907"/>
                    <a:pt x="2874" y="3877"/>
                  </a:cubicBezTo>
                  <a:cubicBezTo>
                    <a:pt x="2896" y="3877"/>
                    <a:pt x="2933" y="3870"/>
                    <a:pt x="2948" y="3884"/>
                  </a:cubicBezTo>
                  <a:cubicBezTo>
                    <a:pt x="2978" y="3907"/>
                    <a:pt x="2940" y="3951"/>
                    <a:pt x="2948" y="3981"/>
                  </a:cubicBezTo>
                  <a:cubicBezTo>
                    <a:pt x="2978" y="3988"/>
                    <a:pt x="3022" y="3966"/>
                    <a:pt x="3029" y="4003"/>
                  </a:cubicBezTo>
                  <a:cubicBezTo>
                    <a:pt x="3044" y="4055"/>
                    <a:pt x="3119" y="4033"/>
                    <a:pt x="3156" y="4040"/>
                  </a:cubicBezTo>
                  <a:cubicBezTo>
                    <a:pt x="3156" y="4070"/>
                    <a:pt x="3141" y="4115"/>
                    <a:pt x="3156" y="4144"/>
                  </a:cubicBezTo>
                  <a:cubicBezTo>
                    <a:pt x="3186" y="4174"/>
                    <a:pt x="3252" y="4152"/>
                    <a:pt x="3282" y="4159"/>
                  </a:cubicBezTo>
                  <a:cubicBezTo>
                    <a:pt x="3282" y="4167"/>
                    <a:pt x="3282" y="4181"/>
                    <a:pt x="3282" y="4196"/>
                  </a:cubicBezTo>
                  <a:cubicBezTo>
                    <a:pt x="3312" y="4196"/>
                    <a:pt x="3334" y="4196"/>
                    <a:pt x="3364" y="4196"/>
                  </a:cubicBezTo>
                  <a:cubicBezTo>
                    <a:pt x="3364" y="4226"/>
                    <a:pt x="3364" y="4248"/>
                    <a:pt x="3364" y="4270"/>
                  </a:cubicBezTo>
                  <a:cubicBezTo>
                    <a:pt x="3379" y="4278"/>
                    <a:pt x="3393" y="4278"/>
                    <a:pt x="3408" y="4278"/>
                  </a:cubicBezTo>
                  <a:cubicBezTo>
                    <a:pt x="3408" y="4293"/>
                    <a:pt x="3408" y="4308"/>
                    <a:pt x="3408" y="4323"/>
                  </a:cubicBezTo>
                  <a:cubicBezTo>
                    <a:pt x="3438" y="4315"/>
                    <a:pt x="3431" y="4352"/>
                    <a:pt x="3460" y="4345"/>
                  </a:cubicBezTo>
                  <a:cubicBezTo>
                    <a:pt x="3468" y="4323"/>
                    <a:pt x="3453" y="4300"/>
                    <a:pt x="3460" y="4285"/>
                  </a:cubicBezTo>
                  <a:cubicBezTo>
                    <a:pt x="3505" y="4278"/>
                    <a:pt x="3608" y="4300"/>
                    <a:pt x="3637" y="4263"/>
                  </a:cubicBezTo>
                  <a:cubicBezTo>
                    <a:pt x="3660" y="4263"/>
                    <a:pt x="3682" y="4263"/>
                    <a:pt x="3697" y="4285"/>
                  </a:cubicBezTo>
                  <a:cubicBezTo>
                    <a:pt x="3704" y="4293"/>
                    <a:pt x="3704" y="4300"/>
                    <a:pt x="3704" y="4315"/>
                  </a:cubicBezTo>
                  <a:cubicBezTo>
                    <a:pt x="3712" y="4323"/>
                    <a:pt x="3727" y="4315"/>
                    <a:pt x="3741" y="4323"/>
                  </a:cubicBezTo>
                  <a:cubicBezTo>
                    <a:pt x="3779" y="4374"/>
                    <a:pt x="3719" y="4404"/>
                    <a:pt x="3682" y="4382"/>
                  </a:cubicBezTo>
                  <a:cubicBezTo>
                    <a:pt x="3675" y="4404"/>
                    <a:pt x="3675" y="4419"/>
                    <a:pt x="3675" y="4441"/>
                  </a:cubicBezTo>
                  <a:cubicBezTo>
                    <a:pt x="3682" y="4441"/>
                    <a:pt x="3690" y="4441"/>
                    <a:pt x="3697" y="4441"/>
                  </a:cubicBezTo>
                  <a:cubicBezTo>
                    <a:pt x="3697" y="4464"/>
                    <a:pt x="3697" y="4486"/>
                    <a:pt x="3697" y="4501"/>
                  </a:cubicBezTo>
                  <a:cubicBezTo>
                    <a:pt x="3741" y="4501"/>
                    <a:pt x="3741" y="4538"/>
                    <a:pt x="3727" y="4568"/>
                  </a:cubicBezTo>
                  <a:cubicBezTo>
                    <a:pt x="3712" y="4612"/>
                    <a:pt x="3690" y="4634"/>
                    <a:pt x="3690" y="4679"/>
                  </a:cubicBezTo>
                  <a:cubicBezTo>
                    <a:pt x="3682" y="4679"/>
                    <a:pt x="3667" y="4686"/>
                    <a:pt x="3660" y="4679"/>
                  </a:cubicBezTo>
                  <a:cubicBezTo>
                    <a:pt x="3652" y="4686"/>
                    <a:pt x="3652" y="4701"/>
                    <a:pt x="3660" y="4709"/>
                  </a:cubicBezTo>
                  <a:cubicBezTo>
                    <a:pt x="3682" y="4716"/>
                    <a:pt x="3697" y="4731"/>
                    <a:pt x="3704" y="4746"/>
                  </a:cubicBezTo>
                  <a:cubicBezTo>
                    <a:pt x="3712" y="4768"/>
                    <a:pt x="3697" y="4798"/>
                    <a:pt x="3727" y="4798"/>
                  </a:cubicBezTo>
                  <a:cubicBezTo>
                    <a:pt x="3727" y="4805"/>
                    <a:pt x="3727" y="4813"/>
                    <a:pt x="3734" y="4813"/>
                  </a:cubicBezTo>
                  <a:cubicBezTo>
                    <a:pt x="3741" y="4805"/>
                    <a:pt x="3749" y="4790"/>
                    <a:pt x="3756" y="4783"/>
                  </a:cubicBezTo>
                  <a:cubicBezTo>
                    <a:pt x="3749" y="4790"/>
                    <a:pt x="3741" y="4805"/>
                    <a:pt x="3734" y="4813"/>
                  </a:cubicBezTo>
                  <a:cubicBezTo>
                    <a:pt x="3749" y="4835"/>
                    <a:pt x="3786" y="4835"/>
                    <a:pt x="3816" y="4842"/>
                  </a:cubicBezTo>
                  <a:cubicBezTo>
                    <a:pt x="3816" y="4902"/>
                    <a:pt x="3957" y="4902"/>
                    <a:pt x="4001" y="4887"/>
                  </a:cubicBezTo>
                  <a:cubicBezTo>
                    <a:pt x="4046" y="4857"/>
                    <a:pt x="4009" y="4798"/>
                    <a:pt x="4038" y="4768"/>
                  </a:cubicBezTo>
                  <a:cubicBezTo>
                    <a:pt x="4053" y="4753"/>
                    <a:pt x="4068" y="4775"/>
                    <a:pt x="4068" y="4746"/>
                  </a:cubicBezTo>
                  <a:cubicBezTo>
                    <a:pt x="4068" y="4723"/>
                    <a:pt x="4098" y="4731"/>
                    <a:pt x="4120" y="4731"/>
                  </a:cubicBezTo>
                  <a:cubicBezTo>
                    <a:pt x="4120" y="4716"/>
                    <a:pt x="4113" y="4709"/>
                    <a:pt x="4113" y="4701"/>
                  </a:cubicBezTo>
                  <a:lnTo>
                    <a:pt x="4105" y="4701"/>
                  </a:lnTo>
                  <a:lnTo>
                    <a:pt x="4113" y="4701"/>
                  </a:lnTo>
                  <a:cubicBezTo>
                    <a:pt x="4098" y="4686"/>
                    <a:pt x="4083" y="4672"/>
                    <a:pt x="4105" y="4649"/>
                  </a:cubicBezTo>
                  <a:cubicBezTo>
                    <a:pt x="4127" y="4627"/>
                    <a:pt x="4165" y="4627"/>
                    <a:pt x="4142" y="4590"/>
                  </a:cubicBezTo>
                  <a:cubicBezTo>
                    <a:pt x="4120" y="4560"/>
                    <a:pt x="4135" y="4538"/>
                    <a:pt x="4157" y="4508"/>
                  </a:cubicBezTo>
                  <a:cubicBezTo>
                    <a:pt x="4172" y="4486"/>
                    <a:pt x="4150" y="4478"/>
                    <a:pt x="4142" y="4464"/>
                  </a:cubicBezTo>
                  <a:cubicBezTo>
                    <a:pt x="4142" y="4449"/>
                    <a:pt x="4142" y="4434"/>
                    <a:pt x="4142" y="4419"/>
                  </a:cubicBezTo>
                  <a:cubicBezTo>
                    <a:pt x="4127" y="4412"/>
                    <a:pt x="4120" y="4412"/>
                    <a:pt x="4105" y="4412"/>
                  </a:cubicBezTo>
                  <a:cubicBezTo>
                    <a:pt x="4120" y="4412"/>
                    <a:pt x="4127" y="4412"/>
                    <a:pt x="4142" y="4419"/>
                  </a:cubicBezTo>
                  <a:lnTo>
                    <a:pt x="4142" y="4412"/>
                  </a:lnTo>
                  <a:cubicBezTo>
                    <a:pt x="4187" y="4404"/>
                    <a:pt x="4224" y="4389"/>
                    <a:pt x="4232" y="4337"/>
                  </a:cubicBezTo>
                  <a:cubicBezTo>
                    <a:pt x="4232" y="4278"/>
                    <a:pt x="4202" y="4256"/>
                    <a:pt x="4165" y="4226"/>
                  </a:cubicBezTo>
                  <a:cubicBezTo>
                    <a:pt x="4113" y="4189"/>
                    <a:pt x="4127" y="4137"/>
                    <a:pt x="4113" y="4092"/>
                  </a:cubicBezTo>
                  <a:cubicBezTo>
                    <a:pt x="4090" y="4040"/>
                    <a:pt x="4090" y="3996"/>
                    <a:pt x="4105" y="3936"/>
                  </a:cubicBezTo>
                  <a:cubicBezTo>
                    <a:pt x="4120" y="3899"/>
                    <a:pt x="4142" y="3862"/>
                    <a:pt x="4187" y="3855"/>
                  </a:cubicBezTo>
                  <a:cubicBezTo>
                    <a:pt x="4239" y="3840"/>
                    <a:pt x="4269" y="3810"/>
                    <a:pt x="4313" y="3780"/>
                  </a:cubicBezTo>
                  <a:cubicBezTo>
                    <a:pt x="4350" y="3766"/>
                    <a:pt x="4402" y="3766"/>
                    <a:pt x="4425" y="3728"/>
                  </a:cubicBezTo>
                  <a:cubicBezTo>
                    <a:pt x="4447" y="3691"/>
                    <a:pt x="4462" y="3639"/>
                    <a:pt x="4514" y="3632"/>
                  </a:cubicBezTo>
                  <a:cubicBezTo>
                    <a:pt x="4521" y="3610"/>
                    <a:pt x="4551" y="3610"/>
                    <a:pt x="4573" y="3602"/>
                  </a:cubicBezTo>
                  <a:cubicBezTo>
                    <a:pt x="4595" y="3587"/>
                    <a:pt x="4595" y="3565"/>
                    <a:pt x="4595" y="3543"/>
                  </a:cubicBezTo>
                  <a:cubicBezTo>
                    <a:pt x="4610" y="3498"/>
                    <a:pt x="4692" y="3513"/>
                    <a:pt x="4684" y="3565"/>
                  </a:cubicBezTo>
                  <a:cubicBezTo>
                    <a:pt x="4722" y="3565"/>
                    <a:pt x="4722" y="3543"/>
                    <a:pt x="4751" y="3528"/>
                  </a:cubicBezTo>
                  <a:cubicBezTo>
                    <a:pt x="4789" y="3498"/>
                    <a:pt x="4840" y="3535"/>
                    <a:pt x="4878" y="3543"/>
                  </a:cubicBezTo>
                  <a:cubicBezTo>
                    <a:pt x="4967" y="3550"/>
                    <a:pt x="4967" y="3461"/>
                    <a:pt x="4892" y="3439"/>
                  </a:cubicBezTo>
                  <a:cubicBezTo>
                    <a:pt x="4818" y="3424"/>
                    <a:pt x="4774" y="3372"/>
                    <a:pt x="4707" y="3342"/>
                  </a:cubicBezTo>
                  <a:cubicBezTo>
                    <a:pt x="4692" y="3335"/>
                    <a:pt x="4677" y="3327"/>
                    <a:pt x="4662" y="3313"/>
                  </a:cubicBezTo>
                  <a:cubicBezTo>
                    <a:pt x="4640" y="3298"/>
                    <a:pt x="4647" y="3276"/>
                    <a:pt x="4632" y="3253"/>
                  </a:cubicBezTo>
                  <a:cubicBezTo>
                    <a:pt x="4610" y="3209"/>
                    <a:pt x="4566" y="3201"/>
                    <a:pt x="4543" y="3149"/>
                  </a:cubicBezTo>
                  <a:cubicBezTo>
                    <a:pt x="4581" y="3149"/>
                    <a:pt x="4625" y="3134"/>
                    <a:pt x="4655" y="3112"/>
                  </a:cubicBezTo>
                  <a:cubicBezTo>
                    <a:pt x="4677" y="3097"/>
                    <a:pt x="4655" y="3060"/>
                    <a:pt x="4655" y="3045"/>
                  </a:cubicBezTo>
                  <a:cubicBezTo>
                    <a:pt x="4647" y="3016"/>
                    <a:pt x="4625" y="3023"/>
                    <a:pt x="4603" y="3016"/>
                  </a:cubicBezTo>
                  <a:cubicBezTo>
                    <a:pt x="4566" y="3016"/>
                    <a:pt x="4536" y="2993"/>
                    <a:pt x="4506" y="2986"/>
                  </a:cubicBezTo>
                  <a:cubicBezTo>
                    <a:pt x="4484" y="2949"/>
                    <a:pt x="4492" y="2911"/>
                    <a:pt x="4543" y="2911"/>
                  </a:cubicBezTo>
                  <a:cubicBezTo>
                    <a:pt x="4588" y="2911"/>
                    <a:pt x="4566" y="2882"/>
                    <a:pt x="4610" y="2867"/>
                  </a:cubicBezTo>
                  <a:cubicBezTo>
                    <a:pt x="4662" y="2852"/>
                    <a:pt x="4722" y="2874"/>
                    <a:pt x="4781" y="2867"/>
                  </a:cubicBezTo>
                  <a:cubicBezTo>
                    <a:pt x="4803" y="2867"/>
                    <a:pt x="4826" y="2852"/>
                    <a:pt x="4803" y="2822"/>
                  </a:cubicBezTo>
                  <a:cubicBezTo>
                    <a:pt x="4789" y="2808"/>
                    <a:pt x="4759" y="2815"/>
                    <a:pt x="4737" y="2815"/>
                  </a:cubicBezTo>
                  <a:cubicBezTo>
                    <a:pt x="4737" y="2793"/>
                    <a:pt x="4729" y="2785"/>
                    <a:pt x="4714" y="2785"/>
                  </a:cubicBezTo>
                  <a:cubicBezTo>
                    <a:pt x="4707" y="2756"/>
                    <a:pt x="4707" y="2726"/>
                    <a:pt x="4707" y="2689"/>
                  </a:cubicBezTo>
                  <a:cubicBezTo>
                    <a:pt x="4670" y="2681"/>
                    <a:pt x="4618" y="2696"/>
                    <a:pt x="4588" y="2674"/>
                  </a:cubicBezTo>
                  <a:cubicBezTo>
                    <a:pt x="4551" y="2644"/>
                    <a:pt x="4573" y="2592"/>
                    <a:pt x="4566" y="2548"/>
                  </a:cubicBezTo>
                  <a:cubicBezTo>
                    <a:pt x="4558" y="2503"/>
                    <a:pt x="4499" y="2525"/>
                    <a:pt x="4506" y="2474"/>
                  </a:cubicBezTo>
                  <a:cubicBezTo>
                    <a:pt x="4521" y="2429"/>
                    <a:pt x="4469" y="2399"/>
                    <a:pt x="4477" y="2355"/>
                  </a:cubicBezTo>
                  <a:cubicBezTo>
                    <a:pt x="4439" y="2355"/>
                    <a:pt x="4425" y="2303"/>
                    <a:pt x="4417" y="2258"/>
                  </a:cubicBezTo>
                  <a:cubicBezTo>
                    <a:pt x="4395" y="2251"/>
                    <a:pt x="4373" y="2228"/>
                    <a:pt x="4343" y="2214"/>
                  </a:cubicBezTo>
                  <a:cubicBezTo>
                    <a:pt x="4298" y="2191"/>
                    <a:pt x="4239" y="2191"/>
                    <a:pt x="4180" y="2199"/>
                  </a:cubicBezTo>
                  <a:cubicBezTo>
                    <a:pt x="4172" y="2214"/>
                    <a:pt x="4165" y="2236"/>
                    <a:pt x="4150" y="2251"/>
                  </a:cubicBezTo>
                  <a:cubicBezTo>
                    <a:pt x="4135" y="2258"/>
                    <a:pt x="4105" y="2266"/>
                    <a:pt x="4098" y="2288"/>
                  </a:cubicBezTo>
                  <a:cubicBezTo>
                    <a:pt x="4061" y="2295"/>
                    <a:pt x="4053" y="2251"/>
                    <a:pt x="4046" y="2228"/>
                  </a:cubicBezTo>
                  <a:cubicBezTo>
                    <a:pt x="4031" y="2214"/>
                    <a:pt x="4024" y="2191"/>
                    <a:pt x="3994" y="2184"/>
                  </a:cubicBezTo>
                  <a:cubicBezTo>
                    <a:pt x="3957" y="2169"/>
                    <a:pt x="3905" y="2184"/>
                    <a:pt x="3860" y="2184"/>
                  </a:cubicBezTo>
                  <a:cubicBezTo>
                    <a:pt x="3853" y="2139"/>
                    <a:pt x="3756" y="2154"/>
                    <a:pt x="3727" y="2154"/>
                  </a:cubicBezTo>
                  <a:cubicBezTo>
                    <a:pt x="3727" y="2124"/>
                    <a:pt x="3727" y="2095"/>
                    <a:pt x="3727" y="2072"/>
                  </a:cubicBezTo>
                  <a:cubicBezTo>
                    <a:pt x="3727" y="2043"/>
                    <a:pt x="3704" y="2020"/>
                    <a:pt x="3697" y="1998"/>
                  </a:cubicBezTo>
                  <a:cubicBezTo>
                    <a:pt x="3645" y="1983"/>
                    <a:pt x="3585" y="2020"/>
                    <a:pt x="3534" y="2013"/>
                  </a:cubicBezTo>
                  <a:cubicBezTo>
                    <a:pt x="3497" y="2006"/>
                    <a:pt x="3497" y="1983"/>
                    <a:pt x="3475" y="1961"/>
                  </a:cubicBezTo>
                  <a:cubicBezTo>
                    <a:pt x="3453" y="1939"/>
                    <a:pt x="3438" y="1939"/>
                    <a:pt x="3408" y="1924"/>
                  </a:cubicBezTo>
                  <a:cubicBezTo>
                    <a:pt x="3371" y="1909"/>
                    <a:pt x="3326" y="1879"/>
                    <a:pt x="3282" y="1857"/>
                  </a:cubicBezTo>
                  <a:cubicBezTo>
                    <a:pt x="3252" y="1842"/>
                    <a:pt x="3245" y="1835"/>
                    <a:pt x="3215" y="1850"/>
                  </a:cubicBezTo>
                  <a:cubicBezTo>
                    <a:pt x="3200" y="1864"/>
                    <a:pt x="3186" y="1894"/>
                    <a:pt x="3163" y="1887"/>
                  </a:cubicBezTo>
                  <a:cubicBezTo>
                    <a:pt x="3148" y="1850"/>
                    <a:pt x="3104" y="1835"/>
                    <a:pt x="3074" y="1820"/>
                  </a:cubicBezTo>
                  <a:cubicBezTo>
                    <a:pt x="3044" y="1812"/>
                    <a:pt x="3022" y="1798"/>
                    <a:pt x="2985" y="1783"/>
                  </a:cubicBezTo>
                  <a:cubicBezTo>
                    <a:pt x="2992" y="1775"/>
                    <a:pt x="2985" y="1768"/>
                    <a:pt x="2985" y="1761"/>
                  </a:cubicBezTo>
                  <a:cubicBezTo>
                    <a:pt x="2955" y="1746"/>
                    <a:pt x="2926" y="1731"/>
                    <a:pt x="2896" y="1701"/>
                  </a:cubicBezTo>
                  <a:cubicBezTo>
                    <a:pt x="2859" y="1679"/>
                    <a:pt x="2844" y="1642"/>
                    <a:pt x="2807" y="1657"/>
                  </a:cubicBezTo>
                  <a:cubicBezTo>
                    <a:pt x="2807" y="1664"/>
                    <a:pt x="2807" y="1664"/>
                    <a:pt x="2799" y="1664"/>
                  </a:cubicBezTo>
                  <a:cubicBezTo>
                    <a:pt x="2770" y="1672"/>
                    <a:pt x="2784" y="1597"/>
                    <a:pt x="2777" y="1575"/>
                  </a:cubicBezTo>
                  <a:cubicBezTo>
                    <a:pt x="2770" y="1545"/>
                    <a:pt x="2747" y="1508"/>
                    <a:pt x="2718" y="1501"/>
                  </a:cubicBezTo>
                  <a:cubicBezTo>
                    <a:pt x="2695" y="1493"/>
                    <a:pt x="2688" y="1493"/>
                    <a:pt x="2666" y="1486"/>
                  </a:cubicBezTo>
                  <a:cubicBezTo>
                    <a:pt x="2651" y="1478"/>
                    <a:pt x="2636" y="1464"/>
                    <a:pt x="2621" y="1456"/>
                  </a:cubicBezTo>
                  <a:cubicBezTo>
                    <a:pt x="2606" y="1449"/>
                    <a:pt x="2584" y="1426"/>
                    <a:pt x="2569" y="1426"/>
                  </a:cubicBezTo>
                  <a:cubicBezTo>
                    <a:pt x="2554" y="1419"/>
                    <a:pt x="2532" y="1426"/>
                    <a:pt x="2517" y="1419"/>
                  </a:cubicBezTo>
                  <a:cubicBezTo>
                    <a:pt x="2517" y="1412"/>
                    <a:pt x="2517" y="1404"/>
                    <a:pt x="2517" y="1389"/>
                  </a:cubicBezTo>
                  <a:cubicBezTo>
                    <a:pt x="2450" y="1389"/>
                    <a:pt x="2413" y="1352"/>
                    <a:pt x="2369" y="1307"/>
                  </a:cubicBezTo>
                  <a:cubicBezTo>
                    <a:pt x="2346" y="1285"/>
                    <a:pt x="2339" y="1256"/>
                    <a:pt x="2309" y="1256"/>
                  </a:cubicBezTo>
                  <a:cubicBezTo>
                    <a:pt x="2265" y="1248"/>
                    <a:pt x="2272" y="1300"/>
                    <a:pt x="2272" y="1330"/>
                  </a:cubicBezTo>
                  <a:cubicBezTo>
                    <a:pt x="2242" y="1337"/>
                    <a:pt x="2235" y="1293"/>
                    <a:pt x="2213" y="1278"/>
                  </a:cubicBezTo>
                  <a:cubicBezTo>
                    <a:pt x="2183" y="1263"/>
                    <a:pt x="2161" y="1285"/>
                    <a:pt x="2131" y="1256"/>
                  </a:cubicBezTo>
                  <a:cubicBezTo>
                    <a:pt x="2124" y="1241"/>
                    <a:pt x="2116" y="1218"/>
                    <a:pt x="2109" y="1204"/>
                  </a:cubicBezTo>
                  <a:cubicBezTo>
                    <a:pt x="2109" y="1204"/>
                    <a:pt x="2101" y="1196"/>
                    <a:pt x="2094" y="1189"/>
                  </a:cubicBezTo>
                  <a:cubicBezTo>
                    <a:pt x="2079" y="1204"/>
                    <a:pt x="2064" y="1218"/>
                    <a:pt x="2072" y="1218"/>
                  </a:cubicBezTo>
                  <a:cubicBezTo>
                    <a:pt x="2064" y="1218"/>
                    <a:pt x="2079" y="1204"/>
                    <a:pt x="2094" y="1189"/>
                  </a:cubicBezTo>
                  <a:cubicBezTo>
                    <a:pt x="2086" y="1189"/>
                    <a:pt x="2086" y="1189"/>
                    <a:pt x="2086" y="1189"/>
                  </a:cubicBezTo>
                  <a:cubicBezTo>
                    <a:pt x="2049" y="1226"/>
                    <a:pt x="2012" y="1278"/>
                    <a:pt x="1997" y="1293"/>
                  </a:cubicBezTo>
                  <a:cubicBezTo>
                    <a:pt x="1982" y="1293"/>
                    <a:pt x="1960" y="1293"/>
                    <a:pt x="1945" y="1293"/>
                  </a:cubicBezTo>
                </a:path>
              </a:pathLst>
            </a:custGeom>
            <a:grpFill/>
            <a:ln w="9525" cap="flat">
              <a:solidFill>
                <a:schemeClr val="bg2"/>
              </a:solidFill>
              <a:bevel/>
              <a:headEnd/>
              <a:tailEnd/>
            </a:ln>
          </p:spPr>
          <p:txBody>
            <a:bodyPr wrap="none" lIns="60927" tIns="30463" rIns="60927" bIns="30463" anchor="ctr"/>
            <a:lstStyle/>
            <a:p>
              <a:endParaRPr lang="es-MX" sz="900"/>
            </a:p>
          </p:txBody>
        </p:sp>
        <p:sp>
          <p:nvSpPr>
            <p:cNvPr id="66592" name="Freeform 11"/>
            <p:cNvSpPr>
              <a:spLocks noChangeArrowheads="1"/>
            </p:cNvSpPr>
            <p:nvPr/>
          </p:nvSpPr>
          <p:spPr bwMode="auto">
            <a:xfrm>
              <a:off x="9771497" y="10686945"/>
              <a:ext cx="754921" cy="1482166"/>
            </a:xfrm>
            <a:custGeom>
              <a:avLst/>
              <a:gdLst>
                <a:gd name="T0" fmla="*/ 658070 w 1746"/>
                <a:gd name="T1" fmla="*/ 1443298 h 3432"/>
                <a:gd name="T2" fmla="*/ 677526 w 1746"/>
                <a:gd name="T3" fmla="*/ 1391906 h 3432"/>
                <a:gd name="T4" fmla="*/ 664555 w 1746"/>
                <a:gd name="T5" fmla="*/ 1254140 h 3432"/>
                <a:gd name="T6" fmla="*/ 732005 w 1746"/>
                <a:gd name="T7" fmla="*/ 1068006 h 3432"/>
                <a:gd name="T8" fmla="*/ 696551 w 1746"/>
                <a:gd name="T9" fmla="*/ 988111 h 3432"/>
                <a:gd name="T10" fmla="*/ 700010 w 1746"/>
                <a:gd name="T11" fmla="*/ 827456 h 3432"/>
                <a:gd name="T12" fmla="*/ 587593 w 1746"/>
                <a:gd name="T13" fmla="*/ 846890 h 3432"/>
                <a:gd name="T14" fmla="*/ 584134 w 1746"/>
                <a:gd name="T15" fmla="*/ 660756 h 3432"/>
                <a:gd name="T16" fmla="*/ 536141 w 1746"/>
                <a:gd name="T17" fmla="*/ 541993 h 3432"/>
                <a:gd name="T18" fmla="*/ 475177 w 1746"/>
                <a:gd name="T19" fmla="*/ 481099 h 3432"/>
                <a:gd name="T20" fmla="*/ 401241 w 1746"/>
                <a:gd name="T21" fmla="*/ 397749 h 3432"/>
                <a:gd name="T22" fmla="*/ 465232 w 1746"/>
                <a:gd name="T23" fmla="*/ 362768 h 3432"/>
                <a:gd name="T24" fmla="*/ 391729 w 1746"/>
                <a:gd name="T25" fmla="*/ 314399 h 3432"/>
                <a:gd name="T26" fmla="*/ 298336 w 1746"/>
                <a:gd name="T27" fmla="*/ 282441 h 3432"/>
                <a:gd name="T28" fmla="*/ 163869 w 1746"/>
                <a:gd name="T29" fmla="*/ 160654 h 3432"/>
                <a:gd name="T30" fmla="*/ 131441 w 1746"/>
                <a:gd name="T31" fmla="*/ 96306 h 3432"/>
                <a:gd name="T32" fmla="*/ 86474 w 1746"/>
                <a:gd name="T33" fmla="*/ 67371 h 3432"/>
                <a:gd name="T34" fmla="*/ 41508 w 1746"/>
                <a:gd name="T35" fmla="*/ 35413 h 3432"/>
                <a:gd name="T36" fmla="*/ 3027 w 1746"/>
                <a:gd name="T37" fmla="*/ 3455 h 3432"/>
                <a:gd name="T38" fmla="*/ 70477 w 1746"/>
                <a:gd name="T39" fmla="*/ 199090 h 3432"/>
                <a:gd name="T40" fmla="*/ 102472 w 1746"/>
                <a:gd name="T41" fmla="*/ 228026 h 3432"/>
                <a:gd name="T42" fmla="*/ 121929 w 1746"/>
                <a:gd name="T43" fmla="*/ 272508 h 3432"/>
                <a:gd name="T44" fmla="*/ 179867 w 1746"/>
                <a:gd name="T45" fmla="*/ 327355 h 3432"/>
                <a:gd name="T46" fmla="*/ 208403 w 1746"/>
                <a:gd name="T47" fmla="*/ 381770 h 3432"/>
                <a:gd name="T48" fmla="*/ 214889 w 1746"/>
                <a:gd name="T49" fmla="*/ 420206 h 3432"/>
                <a:gd name="T50" fmla="*/ 259855 w 1746"/>
                <a:gd name="T51" fmla="*/ 455619 h 3432"/>
                <a:gd name="T52" fmla="*/ 256829 w 1746"/>
                <a:gd name="T53" fmla="*/ 503556 h 3432"/>
                <a:gd name="T54" fmla="*/ 269800 w 1746"/>
                <a:gd name="T55" fmla="*/ 535946 h 3432"/>
                <a:gd name="T56" fmla="*/ 285798 w 1746"/>
                <a:gd name="T57" fmla="*/ 622320 h 3432"/>
                <a:gd name="T58" fmla="*/ 301795 w 1746"/>
                <a:gd name="T59" fmla="*/ 651255 h 3432"/>
                <a:gd name="T60" fmla="*/ 308281 w 1746"/>
                <a:gd name="T61" fmla="*/ 657733 h 3432"/>
                <a:gd name="T62" fmla="*/ 314334 w 1746"/>
                <a:gd name="T63" fmla="*/ 699192 h 3432"/>
                <a:gd name="T64" fmla="*/ 349789 w 1746"/>
                <a:gd name="T65" fmla="*/ 744106 h 3432"/>
                <a:gd name="T66" fmla="*/ 343303 w 1746"/>
                <a:gd name="T67" fmla="*/ 770018 h 3432"/>
                <a:gd name="T68" fmla="*/ 356274 w 1746"/>
                <a:gd name="T69" fmla="*/ 808454 h 3432"/>
                <a:gd name="T70" fmla="*/ 391729 w 1746"/>
                <a:gd name="T71" fmla="*/ 849913 h 3432"/>
                <a:gd name="T72" fmla="*/ 365786 w 1746"/>
                <a:gd name="T73" fmla="*/ 856391 h 3432"/>
                <a:gd name="T74" fmla="*/ 407727 w 1746"/>
                <a:gd name="T75" fmla="*/ 930241 h 3432"/>
                <a:gd name="T76" fmla="*/ 426751 w 1746"/>
                <a:gd name="T77" fmla="*/ 1045549 h 3432"/>
                <a:gd name="T78" fmla="*/ 430210 w 1746"/>
                <a:gd name="T79" fmla="*/ 1055482 h 3432"/>
                <a:gd name="T80" fmla="*/ 404268 w 1746"/>
                <a:gd name="T81" fmla="*/ 988111 h 3432"/>
                <a:gd name="T82" fmla="*/ 382217 w 1746"/>
                <a:gd name="T83" fmla="*/ 910807 h 3432"/>
                <a:gd name="T84" fmla="*/ 398214 w 1746"/>
                <a:gd name="T85" fmla="*/ 1058505 h 3432"/>
                <a:gd name="T86" fmla="*/ 436695 w 1746"/>
                <a:gd name="T87" fmla="*/ 1183746 h 3432"/>
                <a:gd name="T88" fmla="*/ 446208 w 1746"/>
                <a:gd name="T89" fmla="*/ 1186769 h 3432"/>
                <a:gd name="T90" fmla="*/ 446208 w 1746"/>
                <a:gd name="T91" fmla="*/ 1183746 h 3432"/>
                <a:gd name="T92" fmla="*/ 449234 w 1746"/>
                <a:gd name="T93" fmla="*/ 1225205 h 3432"/>
                <a:gd name="T94" fmla="*/ 494201 w 1746"/>
                <a:gd name="T95" fmla="*/ 1244639 h 3432"/>
                <a:gd name="T96" fmla="*/ 481662 w 1746"/>
                <a:gd name="T97" fmla="*/ 1279621 h 3432"/>
                <a:gd name="T98" fmla="*/ 526629 w 1746"/>
                <a:gd name="T99" fmla="*/ 1343969 h 3432"/>
                <a:gd name="T100" fmla="*/ 635586 w 1746"/>
                <a:gd name="T101" fmla="*/ 1472233 h 3432"/>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746" h="3432">
                  <a:moveTo>
                    <a:pt x="1500" y="3424"/>
                  </a:moveTo>
                  <a:lnTo>
                    <a:pt x="1500" y="3424"/>
                  </a:lnTo>
                  <a:cubicBezTo>
                    <a:pt x="1507" y="3424"/>
                    <a:pt x="1515" y="3424"/>
                    <a:pt x="1515" y="3416"/>
                  </a:cubicBezTo>
                  <a:cubicBezTo>
                    <a:pt x="1522" y="3394"/>
                    <a:pt x="1522" y="3372"/>
                    <a:pt x="1522" y="3342"/>
                  </a:cubicBezTo>
                  <a:cubicBezTo>
                    <a:pt x="1529" y="3349"/>
                    <a:pt x="1529" y="3342"/>
                    <a:pt x="1537" y="3342"/>
                  </a:cubicBezTo>
                  <a:cubicBezTo>
                    <a:pt x="1537" y="3327"/>
                    <a:pt x="1537" y="3312"/>
                    <a:pt x="1537" y="3297"/>
                  </a:cubicBezTo>
                  <a:cubicBezTo>
                    <a:pt x="1604" y="3327"/>
                    <a:pt x="1589" y="3268"/>
                    <a:pt x="1574" y="3223"/>
                  </a:cubicBezTo>
                  <a:cubicBezTo>
                    <a:pt x="1574" y="3223"/>
                    <a:pt x="1574" y="3223"/>
                    <a:pt x="1567" y="3223"/>
                  </a:cubicBezTo>
                  <a:cubicBezTo>
                    <a:pt x="1567" y="3186"/>
                    <a:pt x="1529" y="3164"/>
                    <a:pt x="1537" y="3127"/>
                  </a:cubicBezTo>
                  <a:cubicBezTo>
                    <a:pt x="1537" y="3104"/>
                    <a:pt x="1567" y="3067"/>
                    <a:pt x="1596" y="3067"/>
                  </a:cubicBezTo>
                  <a:cubicBezTo>
                    <a:pt x="1604" y="3045"/>
                    <a:pt x="1604" y="3015"/>
                    <a:pt x="1596" y="2986"/>
                  </a:cubicBezTo>
                  <a:cubicBezTo>
                    <a:pt x="1574" y="2986"/>
                    <a:pt x="1544" y="2934"/>
                    <a:pt x="1537" y="2904"/>
                  </a:cubicBezTo>
                  <a:cubicBezTo>
                    <a:pt x="1529" y="2874"/>
                    <a:pt x="1574" y="2874"/>
                    <a:pt x="1589" y="2845"/>
                  </a:cubicBezTo>
                  <a:cubicBezTo>
                    <a:pt x="1611" y="2807"/>
                    <a:pt x="1604" y="2674"/>
                    <a:pt x="1663" y="2689"/>
                  </a:cubicBezTo>
                  <a:cubicBezTo>
                    <a:pt x="1663" y="2659"/>
                    <a:pt x="1678" y="2585"/>
                    <a:pt x="1700" y="2570"/>
                  </a:cubicBezTo>
                  <a:cubicBezTo>
                    <a:pt x="1745" y="2540"/>
                    <a:pt x="1686" y="2518"/>
                    <a:pt x="1693" y="2473"/>
                  </a:cubicBezTo>
                  <a:cubicBezTo>
                    <a:pt x="1663" y="2466"/>
                    <a:pt x="1656" y="2488"/>
                    <a:pt x="1641" y="2503"/>
                  </a:cubicBezTo>
                  <a:cubicBezTo>
                    <a:pt x="1604" y="2510"/>
                    <a:pt x="1589" y="2466"/>
                    <a:pt x="1552" y="2458"/>
                  </a:cubicBezTo>
                  <a:cubicBezTo>
                    <a:pt x="1596" y="2458"/>
                    <a:pt x="1559" y="2347"/>
                    <a:pt x="1611" y="2332"/>
                  </a:cubicBezTo>
                  <a:cubicBezTo>
                    <a:pt x="1611" y="2317"/>
                    <a:pt x="1611" y="2302"/>
                    <a:pt x="1611" y="2288"/>
                  </a:cubicBezTo>
                  <a:cubicBezTo>
                    <a:pt x="1604" y="2288"/>
                    <a:pt x="1604" y="2288"/>
                    <a:pt x="1604" y="2288"/>
                  </a:cubicBezTo>
                  <a:cubicBezTo>
                    <a:pt x="1589" y="2236"/>
                    <a:pt x="1715" y="2147"/>
                    <a:pt x="1604" y="2132"/>
                  </a:cubicBezTo>
                  <a:cubicBezTo>
                    <a:pt x="1611" y="2109"/>
                    <a:pt x="1596" y="2102"/>
                    <a:pt x="1596" y="2080"/>
                  </a:cubicBezTo>
                  <a:cubicBezTo>
                    <a:pt x="1663" y="2087"/>
                    <a:pt x="1656" y="1939"/>
                    <a:pt x="1619" y="1916"/>
                  </a:cubicBezTo>
                  <a:cubicBezTo>
                    <a:pt x="1589" y="1901"/>
                    <a:pt x="1537" y="1909"/>
                    <a:pt x="1515" y="1931"/>
                  </a:cubicBezTo>
                  <a:cubicBezTo>
                    <a:pt x="1492" y="1968"/>
                    <a:pt x="1440" y="1953"/>
                    <a:pt x="1440" y="2005"/>
                  </a:cubicBezTo>
                  <a:cubicBezTo>
                    <a:pt x="1433" y="2013"/>
                    <a:pt x="1426" y="2013"/>
                    <a:pt x="1418" y="2013"/>
                  </a:cubicBezTo>
                  <a:cubicBezTo>
                    <a:pt x="1418" y="1976"/>
                    <a:pt x="1381" y="1976"/>
                    <a:pt x="1359" y="1961"/>
                  </a:cubicBezTo>
                  <a:cubicBezTo>
                    <a:pt x="1336" y="1946"/>
                    <a:pt x="1336" y="1909"/>
                    <a:pt x="1329" y="1879"/>
                  </a:cubicBezTo>
                  <a:cubicBezTo>
                    <a:pt x="1321" y="1842"/>
                    <a:pt x="1329" y="1805"/>
                    <a:pt x="1336" y="1768"/>
                  </a:cubicBezTo>
                  <a:cubicBezTo>
                    <a:pt x="1344" y="1731"/>
                    <a:pt x="1336" y="1679"/>
                    <a:pt x="1366" y="1656"/>
                  </a:cubicBezTo>
                  <a:cubicBezTo>
                    <a:pt x="1374" y="1619"/>
                    <a:pt x="1381" y="1567"/>
                    <a:pt x="1351" y="1530"/>
                  </a:cubicBezTo>
                  <a:cubicBezTo>
                    <a:pt x="1336" y="1508"/>
                    <a:pt x="1247" y="1463"/>
                    <a:pt x="1225" y="1463"/>
                  </a:cubicBezTo>
                  <a:cubicBezTo>
                    <a:pt x="1232" y="1441"/>
                    <a:pt x="1218" y="1404"/>
                    <a:pt x="1232" y="1382"/>
                  </a:cubicBezTo>
                  <a:cubicBezTo>
                    <a:pt x="1247" y="1382"/>
                    <a:pt x="1255" y="1382"/>
                    <a:pt x="1270" y="1382"/>
                  </a:cubicBezTo>
                  <a:cubicBezTo>
                    <a:pt x="1270" y="1337"/>
                    <a:pt x="1284" y="1278"/>
                    <a:pt x="1240" y="1255"/>
                  </a:cubicBezTo>
                  <a:cubicBezTo>
                    <a:pt x="1188" y="1226"/>
                    <a:pt x="1114" y="1248"/>
                    <a:pt x="1054" y="1248"/>
                  </a:cubicBezTo>
                  <a:cubicBezTo>
                    <a:pt x="1062" y="1248"/>
                    <a:pt x="1062" y="1248"/>
                    <a:pt x="1069" y="1248"/>
                  </a:cubicBezTo>
                  <a:cubicBezTo>
                    <a:pt x="1069" y="1226"/>
                    <a:pt x="1121" y="1151"/>
                    <a:pt x="1143" y="1144"/>
                  </a:cubicBezTo>
                  <a:cubicBezTo>
                    <a:pt x="1143" y="1122"/>
                    <a:pt x="1114" y="1122"/>
                    <a:pt x="1099" y="1114"/>
                  </a:cubicBezTo>
                  <a:cubicBezTo>
                    <a:pt x="1076" y="1107"/>
                    <a:pt x="1076" y="1085"/>
                    <a:pt x="1054" y="1077"/>
                  </a:cubicBezTo>
                  <a:cubicBezTo>
                    <a:pt x="1039" y="1062"/>
                    <a:pt x="1017" y="1070"/>
                    <a:pt x="995" y="1055"/>
                  </a:cubicBezTo>
                  <a:cubicBezTo>
                    <a:pt x="973" y="1033"/>
                    <a:pt x="950" y="1040"/>
                    <a:pt x="921" y="1040"/>
                  </a:cubicBezTo>
                  <a:cubicBezTo>
                    <a:pt x="921" y="1003"/>
                    <a:pt x="921" y="958"/>
                    <a:pt x="928" y="921"/>
                  </a:cubicBezTo>
                  <a:cubicBezTo>
                    <a:pt x="958" y="929"/>
                    <a:pt x="973" y="958"/>
                    <a:pt x="1010" y="951"/>
                  </a:cubicBezTo>
                  <a:cubicBezTo>
                    <a:pt x="1010" y="899"/>
                    <a:pt x="1069" y="929"/>
                    <a:pt x="1069" y="877"/>
                  </a:cubicBezTo>
                  <a:cubicBezTo>
                    <a:pt x="1076" y="877"/>
                    <a:pt x="1076" y="877"/>
                    <a:pt x="1076" y="877"/>
                  </a:cubicBezTo>
                  <a:cubicBezTo>
                    <a:pt x="1076" y="854"/>
                    <a:pt x="1076" y="847"/>
                    <a:pt x="1076" y="840"/>
                  </a:cubicBezTo>
                  <a:cubicBezTo>
                    <a:pt x="1062" y="810"/>
                    <a:pt x="1024" y="825"/>
                    <a:pt x="995" y="817"/>
                  </a:cubicBezTo>
                  <a:cubicBezTo>
                    <a:pt x="973" y="802"/>
                    <a:pt x="958" y="758"/>
                    <a:pt x="928" y="765"/>
                  </a:cubicBezTo>
                  <a:cubicBezTo>
                    <a:pt x="928" y="765"/>
                    <a:pt x="928" y="765"/>
                    <a:pt x="928" y="773"/>
                  </a:cubicBezTo>
                  <a:cubicBezTo>
                    <a:pt x="913" y="773"/>
                    <a:pt x="913" y="736"/>
                    <a:pt x="906" y="728"/>
                  </a:cubicBezTo>
                  <a:cubicBezTo>
                    <a:pt x="891" y="706"/>
                    <a:pt x="854" y="713"/>
                    <a:pt x="831" y="713"/>
                  </a:cubicBezTo>
                  <a:cubicBezTo>
                    <a:pt x="831" y="691"/>
                    <a:pt x="831" y="669"/>
                    <a:pt x="831" y="646"/>
                  </a:cubicBezTo>
                  <a:cubicBezTo>
                    <a:pt x="809" y="639"/>
                    <a:pt x="772" y="661"/>
                    <a:pt x="750" y="661"/>
                  </a:cubicBezTo>
                  <a:cubicBezTo>
                    <a:pt x="727" y="661"/>
                    <a:pt x="705" y="661"/>
                    <a:pt x="690" y="654"/>
                  </a:cubicBezTo>
                  <a:cubicBezTo>
                    <a:pt x="638" y="639"/>
                    <a:pt x="631" y="617"/>
                    <a:pt x="624" y="572"/>
                  </a:cubicBezTo>
                  <a:cubicBezTo>
                    <a:pt x="616" y="535"/>
                    <a:pt x="549" y="550"/>
                    <a:pt x="519" y="528"/>
                  </a:cubicBezTo>
                  <a:cubicBezTo>
                    <a:pt x="497" y="513"/>
                    <a:pt x="475" y="476"/>
                    <a:pt x="438" y="476"/>
                  </a:cubicBezTo>
                  <a:cubicBezTo>
                    <a:pt x="445" y="446"/>
                    <a:pt x="408" y="379"/>
                    <a:pt x="379" y="372"/>
                  </a:cubicBezTo>
                  <a:cubicBezTo>
                    <a:pt x="334" y="357"/>
                    <a:pt x="319" y="364"/>
                    <a:pt x="319" y="320"/>
                  </a:cubicBezTo>
                  <a:cubicBezTo>
                    <a:pt x="319" y="297"/>
                    <a:pt x="304" y="290"/>
                    <a:pt x="304" y="275"/>
                  </a:cubicBezTo>
                  <a:cubicBezTo>
                    <a:pt x="304" y="253"/>
                    <a:pt x="327" y="246"/>
                    <a:pt x="341" y="231"/>
                  </a:cubicBezTo>
                  <a:cubicBezTo>
                    <a:pt x="349" y="201"/>
                    <a:pt x="304" y="201"/>
                    <a:pt x="304" y="223"/>
                  </a:cubicBezTo>
                  <a:cubicBezTo>
                    <a:pt x="297" y="223"/>
                    <a:pt x="289" y="223"/>
                    <a:pt x="282" y="223"/>
                  </a:cubicBezTo>
                  <a:cubicBezTo>
                    <a:pt x="267" y="201"/>
                    <a:pt x="267" y="179"/>
                    <a:pt x="237" y="171"/>
                  </a:cubicBezTo>
                  <a:cubicBezTo>
                    <a:pt x="245" y="156"/>
                    <a:pt x="245" y="134"/>
                    <a:pt x="245" y="119"/>
                  </a:cubicBezTo>
                  <a:cubicBezTo>
                    <a:pt x="237" y="119"/>
                    <a:pt x="200" y="149"/>
                    <a:pt x="200" y="156"/>
                  </a:cubicBezTo>
                  <a:cubicBezTo>
                    <a:pt x="193" y="149"/>
                    <a:pt x="200" y="134"/>
                    <a:pt x="200" y="127"/>
                  </a:cubicBezTo>
                  <a:cubicBezTo>
                    <a:pt x="185" y="119"/>
                    <a:pt x="171" y="119"/>
                    <a:pt x="156" y="119"/>
                  </a:cubicBezTo>
                  <a:cubicBezTo>
                    <a:pt x="148" y="97"/>
                    <a:pt x="185" y="89"/>
                    <a:pt x="148" y="67"/>
                  </a:cubicBezTo>
                  <a:cubicBezTo>
                    <a:pt x="119" y="45"/>
                    <a:pt x="104" y="52"/>
                    <a:pt x="96" y="82"/>
                  </a:cubicBezTo>
                  <a:cubicBezTo>
                    <a:pt x="82" y="89"/>
                    <a:pt x="74" y="75"/>
                    <a:pt x="67" y="60"/>
                  </a:cubicBezTo>
                  <a:cubicBezTo>
                    <a:pt x="96" y="52"/>
                    <a:pt x="67" y="15"/>
                    <a:pt x="44" y="23"/>
                  </a:cubicBezTo>
                  <a:cubicBezTo>
                    <a:pt x="44" y="23"/>
                    <a:pt x="29" y="15"/>
                    <a:pt x="0" y="0"/>
                  </a:cubicBezTo>
                  <a:cubicBezTo>
                    <a:pt x="0" y="8"/>
                    <a:pt x="7" y="8"/>
                    <a:pt x="7" y="8"/>
                  </a:cubicBezTo>
                  <a:cubicBezTo>
                    <a:pt x="29" y="52"/>
                    <a:pt x="59" y="97"/>
                    <a:pt x="67" y="149"/>
                  </a:cubicBezTo>
                  <a:cubicBezTo>
                    <a:pt x="74" y="194"/>
                    <a:pt x="89" y="238"/>
                    <a:pt x="104" y="283"/>
                  </a:cubicBezTo>
                  <a:cubicBezTo>
                    <a:pt x="119" y="327"/>
                    <a:pt x="126" y="372"/>
                    <a:pt x="148" y="409"/>
                  </a:cubicBezTo>
                  <a:cubicBezTo>
                    <a:pt x="156" y="424"/>
                    <a:pt x="163" y="446"/>
                    <a:pt x="163" y="461"/>
                  </a:cubicBezTo>
                  <a:cubicBezTo>
                    <a:pt x="163" y="476"/>
                    <a:pt x="163" y="498"/>
                    <a:pt x="163" y="513"/>
                  </a:cubicBezTo>
                  <a:cubicBezTo>
                    <a:pt x="178" y="535"/>
                    <a:pt x="171" y="520"/>
                    <a:pt x="185" y="520"/>
                  </a:cubicBezTo>
                  <a:cubicBezTo>
                    <a:pt x="193" y="520"/>
                    <a:pt x="200" y="528"/>
                    <a:pt x="208" y="528"/>
                  </a:cubicBezTo>
                  <a:cubicBezTo>
                    <a:pt x="215" y="528"/>
                    <a:pt x="230" y="520"/>
                    <a:pt x="237" y="528"/>
                  </a:cubicBezTo>
                  <a:cubicBezTo>
                    <a:pt x="245" y="535"/>
                    <a:pt x="237" y="543"/>
                    <a:pt x="230" y="543"/>
                  </a:cubicBezTo>
                  <a:cubicBezTo>
                    <a:pt x="230" y="550"/>
                    <a:pt x="289" y="587"/>
                    <a:pt x="297" y="594"/>
                  </a:cubicBezTo>
                  <a:cubicBezTo>
                    <a:pt x="289" y="594"/>
                    <a:pt x="274" y="594"/>
                    <a:pt x="260" y="594"/>
                  </a:cubicBezTo>
                  <a:cubicBezTo>
                    <a:pt x="260" y="609"/>
                    <a:pt x="274" y="617"/>
                    <a:pt x="282" y="631"/>
                  </a:cubicBezTo>
                  <a:cubicBezTo>
                    <a:pt x="297" y="646"/>
                    <a:pt x="282" y="654"/>
                    <a:pt x="304" y="669"/>
                  </a:cubicBezTo>
                  <a:cubicBezTo>
                    <a:pt x="319" y="676"/>
                    <a:pt x="334" y="684"/>
                    <a:pt x="349" y="691"/>
                  </a:cubicBezTo>
                  <a:cubicBezTo>
                    <a:pt x="364" y="706"/>
                    <a:pt x="371" y="713"/>
                    <a:pt x="386" y="713"/>
                  </a:cubicBezTo>
                  <a:cubicBezTo>
                    <a:pt x="386" y="728"/>
                    <a:pt x="401" y="743"/>
                    <a:pt x="416" y="758"/>
                  </a:cubicBezTo>
                  <a:cubicBezTo>
                    <a:pt x="423" y="765"/>
                    <a:pt x="445" y="780"/>
                    <a:pt x="445" y="795"/>
                  </a:cubicBezTo>
                  <a:cubicBezTo>
                    <a:pt x="453" y="817"/>
                    <a:pt x="445" y="825"/>
                    <a:pt x="453" y="847"/>
                  </a:cubicBezTo>
                  <a:cubicBezTo>
                    <a:pt x="460" y="854"/>
                    <a:pt x="467" y="877"/>
                    <a:pt x="482" y="877"/>
                  </a:cubicBezTo>
                  <a:lnTo>
                    <a:pt x="482" y="884"/>
                  </a:lnTo>
                  <a:cubicBezTo>
                    <a:pt x="475" y="884"/>
                    <a:pt x="467" y="884"/>
                    <a:pt x="460" y="884"/>
                  </a:cubicBezTo>
                  <a:cubicBezTo>
                    <a:pt x="460" y="899"/>
                    <a:pt x="475" y="906"/>
                    <a:pt x="475" y="921"/>
                  </a:cubicBezTo>
                  <a:cubicBezTo>
                    <a:pt x="475" y="929"/>
                    <a:pt x="475" y="943"/>
                    <a:pt x="475" y="951"/>
                  </a:cubicBezTo>
                  <a:cubicBezTo>
                    <a:pt x="482" y="966"/>
                    <a:pt x="482" y="966"/>
                    <a:pt x="497" y="973"/>
                  </a:cubicBezTo>
                  <a:cubicBezTo>
                    <a:pt x="512" y="973"/>
                    <a:pt x="505" y="966"/>
                    <a:pt x="519" y="981"/>
                  </a:cubicBezTo>
                  <a:cubicBezTo>
                    <a:pt x="527" y="988"/>
                    <a:pt x="534" y="1003"/>
                    <a:pt x="534" y="1010"/>
                  </a:cubicBezTo>
                  <a:cubicBezTo>
                    <a:pt x="542" y="1018"/>
                    <a:pt x="542" y="1033"/>
                    <a:pt x="549" y="1040"/>
                  </a:cubicBezTo>
                  <a:cubicBezTo>
                    <a:pt x="557" y="1048"/>
                    <a:pt x="601" y="1033"/>
                    <a:pt x="601" y="1055"/>
                  </a:cubicBezTo>
                  <a:cubicBezTo>
                    <a:pt x="586" y="1055"/>
                    <a:pt x="572" y="1055"/>
                    <a:pt x="564" y="1055"/>
                  </a:cubicBezTo>
                  <a:cubicBezTo>
                    <a:pt x="557" y="1062"/>
                    <a:pt x="572" y="1062"/>
                    <a:pt x="579" y="1077"/>
                  </a:cubicBezTo>
                  <a:cubicBezTo>
                    <a:pt x="586" y="1085"/>
                    <a:pt x="579" y="1092"/>
                    <a:pt x="579" y="1099"/>
                  </a:cubicBezTo>
                  <a:cubicBezTo>
                    <a:pt x="579" y="1129"/>
                    <a:pt x="594" y="1144"/>
                    <a:pt x="594" y="1166"/>
                  </a:cubicBezTo>
                  <a:cubicBezTo>
                    <a:pt x="594" y="1166"/>
                    <a:pt x="594" y="1166"/>
                    <a:pt x="601" y="1166"/>
                  </a:cubicBezTo>
                  <a:cubicBezTo>
                    <a:pt x="609" y="1166"/>
                    <a:pt x="624" y="1159"/>
                    <a:pt x="638" y="1159"/>
                  </a:cubicBezTo>
                  <a:cubicBezTo>
                    <a:pt x="638" y="1181"/>
                    <a:pt x="609" y="1181"/>
                    <a:pt x="609" y="1196"/>
                  </a:cubicBezTo>
                  <a:cubicBezTo>
                    <a:pt x="609" y="1211"/>
                    <a:pt x="624" y="1226"/>
                    <a:pt x="624" y="1241"/>
                  </a:cubicBezTo>
                  <a:cubicBezTo>
                    <a:pt x="631" y="1255"/>
                    <a:pt x="631" y="1278"/>
                    <a:pt x="631" y="1293"/>
                  </a:cubicBezTo>
                  <a:cubicBezTo>
                    <a:pt x="638" y="1307"/>
                    <a:pt x="638" y="1322"/>
                    <a:pt x="646" y="1337"/>
                  </a:cubicBezTo>
                  <a:cubicBezTo>
                    <a:pt x="646" y="1359"/>
                    <a:pt x="653" y="1374"/>
                    <a:pt x="661" y="1389"/>
                  </a:cubicBezTo>
                  <a:cubicBezTo>
                    <a:pt x="661" y="1404"/>
                    <a:pt x="661" y="1426"/>
                    <a:pt x="661" y="1441"/>
                  </a:cubicBezTo>
                  <a:cubicBezTo>
                    <a:pt x="668" y="1456"/>
                    <a:pt x="676" y="1478"/>
                    <a:pt x="683" y="1493"/>
                  </a:cubicBezTo>
                  <a:cubicBezTo>
                    <a:pt x="683" y="1508"/>
                    <a:pt x="676" y="1530"/>
                    <a:pt x="683" y="1545"/>
                  </a:cubicBezTo>
                  <a:cubicBezTo>
                    <a:pt x="683" y="1530"/>
                    <a:pt x="683" y="1515"/>
                    <a:pt x="690" y="1508"/>
                  </a:cubicBezTo>
                  <a:cubicBezTo>
                    <a:pt x="690" y="1508"/>
                    <a:pt x="690" y="1508"/>
                    <a:pt x="698" y="1508"/>
                  </a:cubicBezTo>
                  <a:cubicBezTo>
                    <a:pt x="698" y="1500"/>
                    <a:pt x="698" y="1493"/>
                    <a:pt x="698" y="1486"/>
                  </a:cubicBezTo>
                  <a:cubicBezTo>
                    <a:pt x="705" y="1486"/>
                    <a:pt x="705" y="1486"/>
                    <a:pt x="705" y="1493"/>
                  </a:cubicBezTo>
                  <a:cubicBezTo>
                    <a:pt x="713" y="1493"/>
                    <a:pt x="720" y="1493"/>
                    <a:pt x="727" y="1508"/>
                  </a:cubicBezTo>
                  <a:cubicBezTo>
                    <a:pt x="727" y="1515"/>
                    <a:pt x="727" y="1523"/>
                    <a:pt x="713" y="1523"/>
                  </a:cubicBezTo>
                  <a:cubicBezTo>
                    <a:pt x="713" y="1538"/>
                    <a:pt x="720" y="1545"/>
                    <a:pt x="720" y="1553"/>
                  </a:cubicBezTo>
                  <a:cubicBezTo>
                    <a:pt x="713" y="1545"/>
                    <a:pt x="698" y="1545"/>
                    <a:pt x="690" y="1545"/>
                  </a:cubicBezTo>
                  <a:cubicBezTo>
                    <a:pt x="690" y="1560"/>
                    <a:pt x="698" y="1567"/>
                    <a:pt x="698" y="1582"/>
                  </a:cubicBezTo>
                  <a:cubicBezTo>
                    <a:pt x="705" y="1582"/>
                    <a:pt x="727" y="1612"/>
                    <a:pt x="727" y="1619"/>
                  </a:cubicBezTo>
                  <a:cubicBezTo>
                    <a:pt x="735" y="1634"/>
                    <a:pt x="735" y="1642"/>
                    <a:pt x="735" y="1649"/>
                  </a:cubicBezTo>
                  <a:cubicBezTo>
                    <a:pt x="742" y="1664"/>
                    <a:pt x="742" y="1686"/>
                    <a:pt x="765" y="1686"/>
                  </a:cubicBezTo>
                  <a:cubicBezTo>
                    <a:pt x="757" y="1664"/>
                    <a:pt x="779" y="1679"/>
                    <a:pt x="787" y="1686"/>
                  </a:cubicBezTo>
                  <a:cubicBezTo>
                    <a:pt x="794" y="1693"/>
                    <a:pt x="802" y="1708"/>
                    <a:pt x="809" y="1723"/>
                  </a:cubicBezTo>
                  <a:cubicBezTo>
                    <a:pt x="779" y="1723"/>
                    <a:pt x="779" y="1723"/>
                    <a:pt x="772" y="1693"/>
                  </a:cubicBezTo>
                  <a:lnTo>
                    <a:pt x="765" y="1693"/>
                  </a:lnTo>
                  <a:cubicBezTo>
                    <a:pt x="765" y="1716"/>
                    <a:pt x="779" y="1731"/>
                    <a:pt x="787" y="1753"/>
                  </a:cubicBezTo>
                  <a:cubicBezTo>
                    <a:pt x="787" y="1760"/>
                    <a:pt x="787" y="1768"/>
                    <a:pt x="794" y="1783"/>
                  </a:cubicBezTo>
                  <a:cubicBezTo>
                    <a:pt x="802" y="1790"/>
                    <a:pt x="802" y="1798"/>
                    <a:pt x="809" y="1805"/>
                  </a:cubicBezTo>
                  <a:cubicBezTo>
                    <a:pt x="809" y="1820"/>
                    <a:pt x="809" y="1827"/>
                    <a:pt x="809" y="1842"/>
                  </a:cubicBezTo>
                  <a:cubicBezTo>
                    <a:pt x="809" y="1842"/>
                    <a:pt x="809" y="1850"/>
                    <a:pt x="809" y="1857"/>
                  </a:cubicBezTo>
                  <a:cubicBezTo>
                    <a:pt x="809" y="1864"/>
                    <a:pt x="817" y="1864"/>
                    <a:pt x="824" y="1872"/>
                  </a:cubicBezTo>
                  <a:cubicBezTo>
                    <a:pt x="831" y="1887"/>
                    <a:pt x="831" y="1909"/>
                    <a:pt x="831" y="1931"/>
                  </a:cubicBezTo>
                  <a:cubicBezTo>
                    <a:pt x="839" y="1924"/>
                    <a:pt x="854" y="1924"/>
                    <a:pt x="861" y="1924"/>
                  </a:cubicBezTo>
                  <a:cubicBezTo>
                    <a:pt x="869" y="1916"/>
                    <a:pt x="861" y="1901"/>
                    <a:pt x="861" y="1887"/>
                  </a:cubicBezTo>
                  <a:cubicBezTo>
                    <a:pt x="876" y="1901"/>
                    <a:pt x="891" y="1968"/>
                    <a:pt x="906" y="1968"/>
                  </a:cubicBezTo>
                  <a:cubicBezTo>
                    <a:pt x="891" y="1968"/>
                    <a:pt x="884" y="1953"/>
                    <a:pt x="869" y="1953"/>
                  </a:cubicBezTo>
                  <a:lnTo>
                    <a:pt x="869" y="1946"/>
                  </a:lnTo>
                  <a:cubicBezTo>
                    <a:pt x="846" y="1939"/>
                    <a:pt x="861" y="1968"/>
                    <a:pt x="861" y="1976"/>
                  </a:cubicBezTo>
                  <a:cubicBezTo>
                    <a:pt x="854" y="1976"/>
                    <a:pt x="854" y="1983"/>
                    <a:pt x="846" y="1983"/>
                  </a:cubicBezTo>
                  <a:cubicBezTo>
                    <a:pt x="854" y="1990"/>
                    <a:pt x="854" y="2005"/>
                    <a:pt x="854" y="2013"/>
                  </a:cubicBezTo>
                  <a:cubicBezTo>
                    <a:pt x="861" y="2035"/>
                    <a:pt x="861" y="2050"/>
                    <a:pt x="876" y="2065"/>
                  </a:cubicBezTo>
                  <a:cubicBezTo>
                    <a:pt x="891" y="2080"/>
                    <a:pt x="898" y="2102"/>
                    <a:pt x="913" y="2117"/>
                  </a:cubicBezTo>
                  <a:cubicBezTo>
                    <a:pt x="921" y="2132"/>
                    <a:pt x="935" y="2139"/>
                    <a:pt x="943" y="2154"/>
                  </a:cubicBezTo>
                  <a:cubicBezTo>
                    <a:pt x="958" y="2169"/>
                    <a:pt x="973" y="2176"/>
                    <a:pt x="973" y="2198"/>
                  </a:cubicBezTo>
                  <a:cubicBezTo>
                    <a:pt x="980" y="2221"/>
                    <a:pt x="973" y="2236"/>
                    <a:pt x="973" y="2250"/>
                  </a:cubicBezTo>
                  <a:cubicBezTo>
                    <a:pt x="973" y="2273"/>
                    <a:pt x="987" y="2280"/>
                    <a:pt x="987" y="2302"/>
                  </a:cubicBezTo>
                  <a:cubicBezTo>
                    <a:pt x="987" y="2347"/>
                    <a:pt x="987" y="2384"/>
                    <a:pt x="987" y="2421"/>
                  </a:cubicBezTo>
                  <a:cubicBezTo>
                    <a:pt x="1002" y="2421"/>
                    <a:pt x="1010" y="2421"/>
                    <a:pt x="1024" y="2421"/>
                  </a:cubicBezTo>
                  <a:cubicBezTo>
                    <a:pt x="1017" y="2414"/>
                    <a:pt x="1024" y="2414"/>
                    <a:pt x="1024" y="2406"/>
                  </a:cubicBezTo>
                  <a:cubicBezTo>
                    <a:pt x="1047" y="2421"/>
                    <a:pt x="1062" y="2429"/>
                    <a:pt x="1054" y="2458"/>
                  </a:cubicBezTo>
                  <a:cubicBezTo>
                    <a:pt x="1032" y="2458"/>
                    <a:pt x="1017" y="2451"/>
                    <a:pt x="995" y="2444"/>
                  </a:cubicBezTo>
                  <a:cubicBezTo>
                    <a:pt x="965" y="2444"/>
                    <a:pt x="950" y="2451"/>
                    <a:pt x="950" y="2421"/>
                  </a:cubicBezTo>
                  <a:cubicBezTo>
                    <a:pt x="950" y="2399"/>
                    <a:pt x="950" y="2384"/>
                    <a:pt x="958" y="2362"/>
                  </a:cubicBezTo>
                  <a:cubicBezTo>
                    <a:pt x="958" y="2355"/>
                    <a:pt x="973" y="2332"/>
                    <a:pt x="973" y="2317"/>
                  </a:cubicBezTo>
                  <a:cubicBezTo>
                    <a:pt x="965" y="2302"/>
                    <a:pt x="943" y="2317"/>
                    <a:pt x="935" y="2288"/>
                  </a:cubicBezTo>
                  <a:cubicBezTo>
                    <a:pt x="935" y="2273"/>
                    <a:pt x="935" y="2250"/>
                    <a:pt x="928" y="2236"/>
                  </a:cubicBezTo>
                  <a:cubicBezTo>
                    <a:pt x="921" y="2213"/>
                    <a:pt x="921" y="2198"/>
                    <a:pt x="921" y="2176"/>
                  </a:cubicBezTo>
                  <a:cubicBezTo>
                    <a:pt x="913" y="2161"/>
                    <a:pt x="906" y="2154"/>
                    <a:pt x="898" y="2139"/>
                  </a:cubicBezTo>
                  <a:cubicBezTo>
                    <a:pt x="891" y="2124"/>
                    <a:pt x="891" y="2117"/>
                    <a:pt x="884" y="2109"/>
                  </a:cubicBezTo>
                  <a:cubicBezTo>
                    <a:pt x="876" y="2102"/>
                    <a:pt x="869" y="2102"/>
                    <a:pt x="869" y="2087"/>
                  </a:cubicBezTo>
                  <a:cubicBezTo>
                    <a:pt x="869" y="2154"/>
                    <a:pt x="906" y="2198"/>
                    <a:pt x="906" y="2258"/>
                  </a:cubicBezTo>
                  <a:cubicBezTo>
                    <a:pt x="913" y="2295"/>
                    <a:pt x="921" y="2325"/>
                    <a:pt x="913" y="2362"/>
                  </a:cubicBezTo>
                  <a:cubicBezTo>
                    <a:pt x="913" y="2392"/>
                    <a:pt x="913" y="2421"/>
                    <a:pt x="921" y="2451"/>
                  </a:cubicBezTo>
                  <a:cubicBezTo>
                    <a:pt x="921" y="2473"/>
                    <a:pt x="935" y="2495"/>
                    <a:pt x="943" y="2518"/>
                  </a:cubicBezTo>
                  <a:cubicBezTo>
                    <a:pt x="958" y="2547"/>
                    <a:pt x="950" y="2570"/>
                    <a:pt x="950" y="2600"/>
                  </a:cubicBezTo>
                  <a:cubicBezTo>
                    <a:pt x="958" y="2622"/>
                    <a:pt x="973" y="2644"/>
                    <a:pt x="980" y="2666"/>
                  </a:cubicBezTo>
                  <a:cubicBezTo>
                    <a:pt x="995" y="2689"/>
                    <a:pt x="1002" y="2718"/>
                    <a:pt x="1010" y="2741"/>
                  </a:cubicBezTo>
                  <a:cubicBezTo>
                    <a:pt x="1017" y="2755"/>
                    <a:pt x="1017" y="2770"/>
                    <a:pt x="1024" y="2785"/>
                  </a:cubicBezTo>
                  <a:cubicBezTo>
                    <a:pt x="1024" y="2792"/>
                    <a:pt x="1024" y="2807"/>
                    <a:pt x="1032" y="2815"/>
                  </a:cubicBezTo>
                  <a:cubicBezTo>
                    <a:pt x="1039" y="2800"/>
                    <a:pt x="1032" y="2792"/>
                    <a:pt x="1032" y="2778"/>
                  </a:cubicBezTo>
                  <a:cubicBezTo>
                    <a:pt x="1032" y="2770"/>
                    <a:pt x="1032" y="2763"/>
                    <a:pt x="1032" y="2748"/>
                  </a:cubicBezTo>
                  <a:cubicBezTo>
                    <a:pt x="1032" y="2741"/>
                    <a:pt x="1032" y="2733"/>
                    <a:pt x="1024" y="2726"/>
                  </a:cubicBezTo>
                  <a:cubicBezTo>
                    <a:pt x="1017" y="2711"/>
                    <a:pt x="1010" y="2703"/>
                    <a:pt x="1010" y="2696"/>
                  </a:cubicBezTo>
                  <a:cubicBezTo>
                    <a:pt x="1010" y="2703"/>
                    <a:pt x="1024" y="2711"/>
                    <a:pt x="1024" y="2718"/>
                  </a:cubicBezTo>
                  <a:cubicBezTo>
                    <a:pt x="1024" y="2726"/>
                    <a:pt x="1032" y="2733"/>
                    <a:pt x="1032" y="2741"/>
                  </a:cubicBezTo>
                  <a:cubicBezTo>
                    <a:pt x="1039" y="2748"/>
                    <a:pt x="1039" y="2755"/>
                    <a:pt x="1039" y="2770"/>
                  </a:cubicBezTo>
                  <a:cubicBezTo>
                    <a:pt x="1047" y="2778"/>
                    <a:pt x="1047" y="2785"/>
                    <a:pt x="1047" y="2800"/>
                  </a:cubicBezTo>
                  <a:cubicBezTo>
                    <a:pt x="1047" y="2807"/>
                    <a:pt x="1054" y="2807"/>
                    <a:pt x="1054" y="2815"/>
                  </a:cubicBezTo>
                  <a:cubicBezTo>
                    <a:pt x="1054" y="2822"/>
                    <a:pt x="1039" y="2822"/>
                    <a:pt x="1039" y="2837"/>
                  </a:cubicBezTo>
                  <a:cubicBezTo>
                    <a:pt x="1054" y="2845"/>
                    <a:pt x="1047" y="2867"/>
                    <a:pt x="1062" y="2882"/>
                  </a:cubicBezTo>
                  <a:cubicBezTo>
                    <a:pt x="1069" y="2867"/>
                    <a:pt x="1076" y="2882"/>
                    <a:pt x="1084" y="2874"/>
                  </a:cubicBezTo>
                  <a:cubicBezTo>
                    <a:pt x="1091" y="2867"/>
                    <a:pt x="1084" y="2852"/>
                    <a:pt x="1099" y="2845"/>
                  </a:cubicBezTo>
                  <a:cubicBezTo>
                    <a:pt x="1114" y="2837"/>
                    <a:pt x="1136" y="2867"/>
                    <a:pt x="1143" y="2882"/>
                  </a:cubicBezTo>
                  <a:cubicBezTo>
                    <a:pt x="1129" y="2889"/>
                    <a:pt x="1106" y="2889"/>
                    <a:pt x="1091" y="2904"/>
                  </a:cubicBezTo>
                  <a:cubicBezTo>
                    <a:pt x="1099" y="2911"/>
                    <a:pt x="1106" y="2919"/>
                    <a:pt x="1114" y="2919"/>
                  </a:cubicBezTo>
                  <a:cubicBezTo>
                    <a:pt x="1106" y="2919"/>
                    <a:pt x="1091" y="2926"/>
                    <a:pt x="1084" y="2919"/>
                  </a:cubicBezTo>
                  <a:cubicBezTo>
                    <a:pt x="1084" y="2934"/>
                    <a:pt x="1099" y="2956"/>
                    <a:pt x="1114" y="2963"/>
                  </a:cubicBezTo>
                  <a:cubicBezTo>
                    <a:pt x="1121" y="2963"/>
                    <a:pt x="1158" y="2963"/>
                    <a:pt x="1166" y="2963"/>
                  </a:cubicBezTo>
                  <a:cubicBezTo>
                    <a:pt x="1166" y="2971"/>
                    <a:pt x="1166" y="2986"/>
                    <a:pt x="1166" y="2993"/>
                  </a:cubicBezTo>
                  <a:cubicBezTo>
                    <a:pt x="1158" y="2986"/>
                    <a:pt x="1151" y="2986"/>
                    <a:pt x="1136" y="2986"/>
                  </a:cubicBezTo>
                  <a:cubicBezTo>
                    <a:pt x="1136" y="3023"/>
                    <a:pt x="1203" y="3082"/>
                    <a:pt x="1218" y="3112"/>
                  </a:cubicBezTo>
                  <a:cubicBezTo>
                    <a:pt x="1255" y="3157"/>
                    <a:pt x="1292" y="3201"/>
                    <a:pt x="1329" y="3246"/>
                  </a:cubicBezTo>
                  <a:cubicBezTo>
                    <a:pt x="1351" y="3268"/>
                    <a:pt x="1359" y="3290"/>
                    <a:pt x="1366" y="3312"/>
                  </a:cubicBezTo>
                  <a:cubicBezTo>
                    <a:pt x="1381" y="3349"/>
                    <a:pt x="1396" y="3349"/>
                    <a:pt x="1426" y="3364"/>
                  </a:cubicBezTo>
                  <a:cubicBezTo>
                    <a:pt x="1440" y="3372"/>
                    <a:pt x="1463" y="3387"/>
                    <a:pt x="1470" y="3409"/>
                  </a:cubicBezTo>
                  <a:cubicBezTo>
                    <a:pt x="1478" y="3416"/>
                    <a:pt x="1485" y="3424"/>
                    <a:pt x="1485" y="3431"/>
                  </a:cubicBezTo>
                  <a:cubicBezTo>
                    <a:pt x="1492" y="3431"/>
                    <a:pt x="1500" y="3424"/>
                    <a:pt x="1500" y="3424"/>
                  </a:cubicBezTo>
                </a:path>
              </a:pathLst>
            </a:custGeom>
            <a:grpFill/>
            <a:ln w="9525" cap="flat">
              <a:solidFill>
                <a:schemeClr val="bg2"/>
              </a:solidFill>
              <a:bevel/>
              <a:headEnd/>
              <a:tailEnd/>
            </a:ln>
          </p:spPr>
          <p:txBody>
            <a:bodyPr wrap="none" lIns="60927" tIns="30463" rIns="60927" bIns="30463" anchor="ctr"/>
            <a:lstStyle/>
            <a:p>
              <a:endParaRPr lang="es-MX" sz="900"/>
            </a:p>
          </p:txBody>
        </p:sp>
        <p:sp>
          <p:nvSpPr>
            <p:cNvPr id="66593" name="Freeform 12"/>
            <p:cNvSpPr>
              <a:spLocks noChangeArrowheads="1"/>
            </p:cNvSpPr>
            <p:nvPr/>
          </p:nvSpPr>
          <p:spPr bwMode="auto">
            <a:xfrm>
              <a:off x="12497600" y="6065177"/>
              <a:ext cx="1420243" cy="1072569"/>
            </a:xfrm>
            <a:custGeom>
              <a:avLst/>
              <a:gdLst>
                <a:gd name="T0" fmla="*/ 179909 w 3284"/>
                <a:gd name="T1" fmla="*/ 134882 h 2481"/>
                <a:gd name="T2" fmla="*/ 266836 w 3284"/>
                <a:gd name="T3" fmla="*/ 227829 h 2481"/>
                <a:gd name="T4" fmla="*/ 308354 w 3284"/>
                <a:gd name="T5" fmla="*/ 285327 h 2481"/>
                <a:gd name="T6" fmla="*/ 195910 w 3284"/>
                <a:gd name="T7" fmla="*/ 323803 h 2481"/>
                <a:gd name="T8" fmla="*/ 244348 w 3284"/>
                <a:gd name="T9" fmla="*/ 381733 h 2481"/>
                <a:gd name="T10" fmla="*/ 234401 w 3284"/>
                <a:gd name="T11" fmla="*/ 471654 h 2481"/>
                <a:gd name="T12" fmla="*/ 346844 w 3284"/>
                <a:gd name="T13" fmla="*/ 552064 h 2481"/>
                <a:gd name="T14" fmla="*/ 256889 w 3284"/>
                <a:gd name="T15" fmla="*/ 606535 h 2481"/>
                <a:gd name="T16" fmla="*/ 183369 w 3284"/>
                <a:gd name="T17" fmla="*/ 635500 h 2481"/>
                <a:gd name="T18" fmla="*/ 41950 w 3284"/>
                <a:gd name="T19" fmla="*/ 731906 h 2481"/>
                <a:gd name="T20" fmla="*/ 32436 w 3284"/>
                <a:gd name="T21" fmla="*/ 892294 h 2481"/>
                <a:gd name="T22" fmla="*/ 22489 w 3284"/>
                <a:gd name="T23" fmla="*/ 975731 h 2481"/>
                <a:gd name="T24" fmla="*/ 202398 w 3284"/>
                <a:gd name="T25" fmla="*/ 972705 h 2481"/>
                <a:gd name="T26" fmla="*/ 311813 w 3284"/>
                <a:gd name="T27" fmla="*/ 1040146 h 2481"/>
                <a:gd name="T28" fmla="*/ 417769 w 3284"/>
                <a:gd name="T29" fmla="*/ 1033661 h 2481"/>
                <a:gd name="T30" fmla="*/ 504264 w 3284"/>
                <a:gd name="T31" fmla="*/ 1056141 h 2481"/>
                <a:gd name="T32" fmla="*/ 636169 w 3284"/>
                <a:gd name="T33" fmla="*/ 1007722 h 2481"/>
                <a:gd name="T34" fmla="*/ 674659 w 3284"/>
                <a:gd name="T35" fmla="*/ 969246 h 2481"/>
                <a:gd name="T36" fmla="*/ 697147 w 3284"/>
                <a:gd name="T37" fmla="*/ 911316 h 2481"/>
                <a:gd name="T38" fmla="*/ 790129 w 3284"/>
                <a:gd name="T39" fmla="*/ 924286 h 2481"/>
                <a:gd name="T40" fmla="*/ 857595 w 3284"/>
                <a:gd name="T41" fmla="*/ 1001237 h 2481"/>
                <a:gd name="T42" fmla="*/ 915546 w 3284"/>
                <a:gd name="T43" fmla="*/ 1001237 h 2481"/>
                <a:gd name="T44" fmla="*/ 957064 w 3284"/>
                <a:gd name="T45" fmla="*/ 995185 h 2481"/>
                <a:gd name="T46" fmla="*/ 1040531 w 3284"/>
                <a:gd name="T47" fmla="*/ 962761 h 2481"/>
                <a:gd name="T48" fmla="*/ 1088968 w 3284"/>
                <a:gd name="T49" fmla="*/ 885810 h 2481"/>
                <a:gd name="T50" fmla="*/ 1188437 w 3284"/>
                <a:gd name="T51" fmla="*/ 770382 h 2481"/>
                <a:gd name="T52" fmla="*/ 1255903 w 3284"/>
                <a:gd name="T53" fmla="*/ 747902 h 2481"/>
                <a:gd name="T54" fmla="*/ 1281419 w 3284"/>
                <a:gd name="T55" fmla="*/ 667492 h 2481"/>
                <a:gd name="T56" fmla="*/ 1361859 w 3284"/>
                <a:gd name="T57" fmla="*/ 648470 h 2481"/>
                <a:gd name="T58" fmla="*/ 1297853 w 3284"/>
                <a:gd name="T59" fmla="*/ 475112 h 2481"/>
                <a:gd name="T60" fmla="*/ 1358832 w 3284"/>
                <a:gd name="T61" fmla="*/ 439663 h 2481"/>
                <a:gd name="T62" fmla="*/ 1397322 w 3284"/>
                <a:gd name="T63" fmla="*/ 327261 h 2481"/>
                <a:gd name="T64" fmla="*/ 1358832 w 3284"/>
                <a:gd name="T65" fmla="*/ 304781 h 2481"/>
                <a:gd name="T66" fmla="*/ 1339370 w 3284"/>
                <a:gd name="T67" fmla="*/ 356226 h 2481"/>
                <a:gd name="T68" fmla="*/ 1239902 w 3284"/>
                <a:gd name="T69" fmla="*/ 340230 h 2481"/>
                <a:gd name="T70" fmla="*/ 1149947 w 3284"/>
                <a:gd name="T71" fmla="*/ 369195 h 2481"/>
                <a:gd name="T72" fmla="*/ 1085941 w 3284"/>
                <a:gd name="T73" fmla="*/ 343257 h 2481"/>
                <a:gd name="T74" fmla="*/ 1047018 w 3284"/>
                <a:gd name="T75" fmla="*/ 307807 h 2481"/>
                <a:gd name="T76" fmla="*/ 979552 w 3284"/>
                <a:gd name="T77" fmla="*/ 346715 h 2481"/>
                <a:gd name="T78" fmla="*/ 909059 w 3284"/>
                <a:gd name="T79" fmla="*/ 301755 h 2481"/>
                <a:gd name="T80" fmla="*/ 812618 w 3284"/>
                <a:gd name="T81" fmla="*/ 285327 h 2481"/>
                <a:gd name="T82" fmla="*/ 751639 w 3284"/>
                <a:gd name="T83" fmla="*/ 291811 h 2481"/>
                <a:gd name="T84" fmla="*/ 693688 w 3284"/>
                <a:gd name="T85" fmla="*/ 282301 h 2481"/>
                <a:gd name="T86" fmla="*/ 616707 w 3284"/>
                <a:gd name="T87" fmla="*/ 237340 h 2481"/>
                <a:gd name="T88" fmla="*/ 542754 w 3284"/>
                <a:gd name="T89" fmla="*/ 211833 h 2481"/>
                <a:gd name="T90" fmla="*/ 408255 w 3284"/>
                <a:gd name="T91" fmla="*/ 166873 h 2481"/>
                <a:gd name="T92" fmla="*/ 392253 w 3284"/>
                <a:gd name="T93" fmla="*/ 57498 h 2481"/>
                <a:gd name="T94" fmla="*/ 260349 w 3284"/>
                <a:gd name="T95" fmla="*/ 12537 h 2481"/>
                <a:gd name="T96" fmla="*/ 173854 w 3284"/>
                <a:gd name="T97" fmla="*/ 31991 h 2481"/>
                <a:gd name="T98" fmla="*/ 167367 w 3284"/>
                <a:gd name="T99" fmla="*/ 83436 h 248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3284" h="2481">
                  <a:moveTo>
                    <a:pt x="387" y="193"/>
                  </a:moveTo>
                  <a:lnTo>
                    <a:pt x="387" y="193"/>
                  </a:lnTo>
                  <a:cubicBezTo>
                    <a:pt x="379" y="237"/>
                    <a:pt x="431" y="267"/>
                    <a:pt x="416" y="312"/>
                  </a:cubicBezTo>
                  <a:cubicBezTo>
                    <a:pt x="409" y="363"/>
                    <a:pt x="468" y="341"/>
                    <a:pt x="476" y="386"/>
                  </a:cubicBezTo>
                  <a:cubicBezTo>
                    <a:pt x="483" y="430"/>
                    <a:pt x="461" y="482"/>
                    <a:pt x="498" y="512"/>
                  </a:cubicBezTo>
                  <a:cubicBezTo>
                    <a:pt x="528" y="534"/>
                    <a:pt x="580" y="519"/>
                    <a:pt x="617" y="527"/>
                  </a:cubicBezTo>
                  <a:cubicBezTo>
                    <a:pt x="617" y="564"/>
                    <a:pt x="617" y="594"/>
                    <a:pt x="624" y="623"/>
                  </a:cubicBezTo>
                  <a:cubicBezTo>
                    <a:pt x="639" y="623"/>
                    <a:pt x="647" y="631"/>
                    <a:pt x="647" y="653"/>
                  </a:cubicBezTo>
                  <a:cubicBezTo>
                    <a:pt x="669" y="653"/>
                    <a:pt x="699" y="646"/>
                    <a:pt x="713" y="660"/>
                  </a:cubicBezTo>
                  <a:cubicBezTo>
                    <a:pt x="736" y="690"/>
                    <a:pt x="713" y="705"/>
                    <a:pt x="691" y="705"/>
                  </a:cubicBezTo>
                  <a:cubicBezTo>
                    <a:pt x="632" y="712"/>
                    <a:pt x="572" y="690"/>
                    <a:pt x="520" y="705"/>
                  </a:cubicBezTo>
                  <a:cubicBezTo>
                    <a:pt x="476" y="720"/>
                    <a:pt x="498" y="749"/>
                    <a:pt x="453" y="749"/>
                  </a:cubicBezTo>
                  <a:cubicBezTo>
                    <a:pt x="402" y="749"/>
                    <a:pt x="394" y="787"/>
                    <a:pt x="416" y="824"/>
                  </a:cubicBezTo>
                  <a:cubicBezTo>
                    <a:pt x="446" y="831"/>
                    <a:pt x="476" y="854"/>
                    <a:pt x="513" y="854"/>
                  </a:cubicBezTo>
                  <a:cubicBezTo>
                    <a:pt x="535" y="861"/>
                    <a:pt x="557" y="854"/>
                    <a:pt x="565" y="883"/>
                  </a:cubicBezTo>
                  <a:cubicBezTo>
                    <a:pt x="565" y="898"/>
                    <a:pt x="587" y="935"/>
                    <a:pt x="565" y="950"/>
                  </a:cubicBezTo>
                  <a:cubicBezTo>
                    <a:pt x="535" y="972"/>
                    <a:pt x="491" y="987"/>
                    <a:pt x="453" y="987"/>
                  </a:cubicBezTo>
                  <a:cubicBezTo>
                    <a:pt x="476" y="1039"/>
                    <a:pt x="520" y="1047"/>
                    <a:pt x="542" y="1091"/>
                  </a:cubicBezTo>
                  <a:cubicBezTo>
                    <a:pt x="557" y="1114"/>
                    <a:pt x="550" y="1136"/>
                    <a:pt x="572" y="1151"/>
                  </a:cubicBezTo>
                  <a:cubicBezTo>
                    <a:pt x="587" y="1165"/>
                    <a:pt x="602" y="1173"/>
                    <a:pt x="617" y="1180"/>
                  </a:cubicBezTo>
                  <a:cubicBezTo>
                    <a:pt x="684" y="1210"/>
                    <a:pt x="728" y="1262"/>
                    <a:pt x="802" y="1277"/>
                  </a:cubicBezTo>
                  <a:cubicBezTo>
                    <a:pt x="877" y="1299"/>
                    <a:pt x="877" y="1388"/>
                    <a:pt x="788" y="1381"/>
                  </a:cubicBezTo>
                  <a:cubicBezTo>
                    <a:pt x="750" y="1373"/>
                    <a:pt x="699" y="1336"/>
                    <a:pt x="661" y="1366"/>
                  </a:cubicBezTo>
                  <a:cubicBezTo>
                    <a:pt x="632" y="1381"/>
                    <a:pt x="632" y="1403"/>
                    <a:pt x="594" y="1403"/>
                  </a:cubicBezTo>
                  <a:cubicBezTo>
                    <a:pt x="602" y="1351"/>
                    <a:pt x="520" y="1336"/>
                    <a:pt x="505" y="1381"/>
                  </a:cubicBezTo>
                  <a:cubicBezTo>
                    <a:pt x="505" y="1403"/>
                    <a:pt x="505" y="1425"/>
                    <a:pt x="483" y="1440"/>
                  </a:cubicBezTo>
                  <a:cubicBezTo>
                    <a:pt x="461" y="1448"/>
                    <a:pt x="431" y="1448"/>
                    <a:pt x="424" y="1470"/>
                  </a:cubicBezTo>
                  <a:cubicBezTo>
                    <a:pt x="372" y="1477"/>
                    <a:pt x="357" y="1529"/>
                    <a:pt x="335" y="1566"/>
                  </a:cubicBezTo>
                  <a:cubicBezTo>
                    <a:pt x="312" y="1604"/>
                    <a:pt x="260" y="1604"/>
                    <a:pt x="223" y="1618"/>
                  </a:cubicBezTo>
                  <a:cubicBezTo>
                    <a:pt x="179" y="1648"/>
                    <a:pt x="149" y="1678"/>
                    <a:pt x="97" y="1693"/>
                  </a:cubicBezTo>
                  <a:cubicBezTo>
                    <a:pt x="52" y="1700"/>
                    <a:pt x="30" y="1737"/>
                    <a:pt x="15" y="1774"/>
                  </a:cubicBezTo>
                  <a:cubicBezTo>
                    <a:pt x="0" y="1834"/>
                    <a:pt x="0" y="1878"/>
                    <a:pt x="23" y="1930"/>
                  </a:cubicBezTo>
                  <a:cubicBezTo>
                    <a:pt x="37" y="1975"/>
                    <a:pt x="23" y="2027"/>
                    <a:pt x="75" y="2064"/>
                  </a:cubicBezTo>
                  <a:cubicBezTo>
                    <a:pt x="112" y="2094"/>
                    <a:pt x="142" y="2116"/>
                    <a:pt x="142" y="2175"/>
                  </a:cubicBezTo>
                  <a:cubicBezTo>
                    <a:pt x="134" y="2227"/>
                    <a:pt x="97" y="2242"/>
                    <a:pt x="52" y="2250"/>
                  </a:cubicBezTo>
                  <a:lnTo>
                    <a:pt x="52" y="2257"/>
                  </a:lnTo>
                  <a:cubicBezTo>
                    <a:pt x="82" y="2264"/>
                    <a:pt x="104" y="2272"/>
                    <a:pt x="119" y="2272"/>
                  </a:cubicBezTo>
                  <a:cubicBezTo>
                    <a:pt x="179" y="2316"/>
                    <a:pt x="283" y="2302"/>
                    <a:pt x="349" y="2309"/>
                  </a:cubicBezTo>
                  <a:cubicBezTo>
                    <a:pt x="416" y="2309"/>
                    <a:pt x="461" y="2324"/>
                    <a:pt x="468" y="2250"/>
                  </a:cubicBezTo>
                  <a:cubicBezTo>
                    <a:pt x="520" y="2242"/>
                    <a:pt x="535" y="2287"/>
                    <a:pt x="557" y="2331"/>
                  </a:cubicBezTo>
                  <a:cubicBezTo>
                    <a:pt x="580" y="2376"/>
                    <a:pt x="639" y="2316"/>
                    <a:pt x="669" y="2309"/>
                  </a:cubicBezTo>
                  <a:cubicBezTo>
                    <a:pt x="728" y="2294"/>
                    <a:pt x="721" y="2368"/>
                    <a:pt x="721" y="2406"/>
                  </a:cubicBezTo>
                  <a:cubicBezTo>
                    <a:pt x="728" y="2472"/>
                    <a:pt x="825" y="2480"/>
                    <a:pt x="877" y="2480"/>
                  </a:cubicBezTo>
                  <a:cubicBezTo>
                    <a:pt x="884" y="2458"/>
                    <a:pt x="884" y="2435"/>
                    <a:pt x="884" y="2413"/>
                  </a:cubicBezTo>
                  <a:cubicBezTo>
                    <a:pt x="914" y="2413"/>
                    <a:pt x="951" y="2421"/>
                    <a:pt x="966" y="2391"/>
                  </a:cubicBezTo>
                  <a:cubicBezTo>
                    <a:pt x="981" y="2368"/>
                    <a:pt x="973" y="2339"/>
                    <a:pt x="1018" y="2331"/>
                  </a:cubicBezTo>
                  <a:cubicBezTo>
                    <a:pt x="1070" y="2324"/>
                    <a:pt x="1070" y="2406"/>
                    <a:pt x="1114" y="2428"/>
                  </a:cubicBezTo>
                  <a:cubicBezTo>
                    <a:pt x="1129" y="2435"/>
                    <a:pt x="1152" y="2443"/>
                    <a:pt x="1166" y="2443"/>
                  </a:cubicBezTo>
                  <a:cubicBezTo>
                    <a:pt x="1189" y="2435"/>
                    <a:pt x="1189" y="2406"/>
                    <a:pt x="1211" y="2398"/>
                  </a:cubicBezTo>
                  <a:cubicBezTo>
                    <a:pt x="1241" y="2391"/>
                    <a:pt x="1307" y="2406"/>
                    <a:pt x="1307" y="2353"/>
                  </a:cubicBezTo>
                  <a:cubicBezTo>
                    <a:pt x="1359" y="2324"/>
                    <a:pt x="1411" y="2339"/>
                    <a:pt x="1471" y="2331"/>
                  </a:cubicBezTo>
                  <a:cubicBezTo>
                    <a:pt x="1486" y="2324"/>
                    <a:pt x="1493" y="2302"/>
                    <a:pt x="1493" y="2287"/>
                  </a:cubicBezTo>
                  <a:cubicBezTo>
                    <a:pt x="1501" y="2272"/>
                    <a:pt x="1508" y="2272"/>
                    <a:pt x="1530" y="2272"/>
                  </a:cubicBezTo>
                  <a:cubicBezTo>
                    <a:pt x="1545" y="2264"/>
                    <a:pt x="1560" y="2264"/>
                    <a:pt x="1560" y="2242"/>
                  </a:cubicBezTo>
                  <a:cubicBezTo>
                    <a:pt x="1567" y="2235"/>
                    <a:pt x="1567" y="2227"/>
                    <a:pt x="1567" y="2212"/>
                  </a:cubicBezTo>
                  <a:cubicBezTo>
                    <a:pt x="1567" y="2190"/>
                    <a:pt x="1590" y="2190"/>
                    <a:pt x="1597" y="2175"/>
                  </a:cubicBezTo>
                  <a:cubicBezTo>
                    <a:pt x="1604" y="2153"/>
                    <a:pt x="1582" y="2123"/>
                    <a:pt x="1612" y="2108"/>
                  </a:cubicBezTo>
                  <a:cubicBezTo>
                    <a:pt x="1627" y="2101"/>
                    <a:pt x="1664" y="2108"/>
                    <a:pt x="1686" y="2116"/>
                  </a:cubicBezTo>
                  <a:cubicBezTo>
                    <a:pt x="1686" y="2175"/>
                    <a:pt x="1790" y="2131"/>
                    <a:pt x="1820" y="2123"/>
                  </a:cubicBezTo>
                  <a:cubicBezTo>
                    <a:pt x="1827" y="2131"/>
                    <a:pt x="1827" y="2131"/>
                    <a:pt x="1827" y="2138"/>
                  </a:cubicBezTo>
                  <a:cubicBezTo>
                    <a:pt x="1835" y="2161"/>
                    <a:pt x="1857" y="2168"/>
                    <a:pt x="1872" y="2183"/>
                  </a:cubicBezTo>
                  <a:cubicBezTo>
                    <a:pt x="1901" y="2212"/>
                    <a:pt x="1879" y="2257"/>
                    <a:pt x="1879" y="2287"/>
                  </a:cubicBezTo>
                  <a:cubicBezTo>
                    <a:pt x="1931" y="2302"/>
                    <a:pt x="1983" y="2235"/>
                    <a:pt x="1983" y="2316"/>
                  </a:cubicBezTo>
                  <a:cubicBezTo>
                    <a:pt x="1991" y="2339"/>
                    <a:pt x="1976" y="2376"/>
                    <a:pt x="1991" y="2398"/>
                  </a:cubicBezTo>
                  <a:cubicBezTo>
                    <a:pt x="2006" y="2413"/>
                    <a:pt x="2050" y="2383"/>
                    <a:pt x="2050" y="2421"/>
                  </a:cubicBezTo>
                  <a:cubicBezTo>
                    <a:pt x="2117" y="2435"/>
                    <a:pt x="2102" y="2353"/>
                    <a:pt x="2117" y="2316"/>
                  </a:cubicBezTo>
                  <a:cubicBezTo>
                    <a:pt x="2124" y="2302"/>
                    <a:pt x="2139" y="2302"/>
                    <a:pt x="2154" y="2294"/>
                  </a:cubicBezTo>
                  <a:cubicBezTo>
                    <a:pt x="2161" y="2279"/>
                    <a:pt x="2154" y="2264"/>
                    <a:pt x="2169" y="2257"/>
                  </a:cubicBezTo>
                  <a:cubicBezTo>
                    <a:pt x="2199" y="2235"/>
                    <a:pt x="2213" y="2279"/>
                    <a:pt x="2213" y="2302"/>
                  </a:cubicBezTo>
                  <a:cubicBezTo>
                    <a:pt x="2243" y="2309"/>
                    <a:pt x="2295" y="2279"/>
                    <a:pt x="2295" y="2242"/>
                  </a:cubicBezTo>
                  <a:cubicBezTo>
                    <a:pt x="2332" y="2242"/>
                    <a:pt x="2347" y="2309"/>
                    <a:pt x="2392" y="2287"/>
                  </a:cubicBezTo>
                  <a:cubicBezTo>
                    <a:pt x="2399" y="2264"/>
                    <a:pt x="2377" y="2242"/>
                    <a:pt x="2406" y="2227"/>
                  </a:cubicBezTo>
                  <a:cubicBezTo>
                    <a:pt x="2421" y="2220"/>
                    <a:pt x="2451" y="2235"/>
                    <a:pt x="2458" y="2220"/>
                  </a:cubicBezTo>
                  <a:cubicBezTo>
                    <a:pt x="2473" y="2190"/>
                    <a:pt x="2473" y="2138"/>
                    <a:pt x="2473" y="2108"/>
                  </a:cubicBezTo>
                  <a:cubicBezTo>
                    <a:pt x="2473" y="2071"/>
                    <a:pt x="2511" y="2079"/>
                    <a:pt x="2518" y="2049"/>
                  </a:cubicBezTo>
                  <a:cubicBezTo>
                    <a:pt x="2540" y="1997"/>
                    <a:pt x="2481" y="1908"/>
                    <a:pt x="2570" y="1901"/>
                  </a:cubicBezTo>
                  <a:cubicBezTo>
                    <a:pt x="2614" y="1893"/>
                    <a:pt x="2622" y="1819"/>
                    <a:pt x="2637" y="1782"/>
                  </a:cubicBezTo>
                  <a:cubicBezTo>
                    <a:pt x="2674" y="1782"/>
                    <a:pt x="2711" y="1782"/>
                    <a:pt x="2748" y="1782"/>
                  </a:cubicBezTo>
                  <a:cubicBezTo>
                    <a:pt x="2756" y="1767"/>
                    <a:pt x="2741" y="1737"/>
                    <a:pt x="2770" y="1737"/>
                  </a:cubicBezTo>
                  <a:cubicBezTo>
                    <a:pt x="2770" y="1737"/>
                    <a:pt x="2770" y="1693"/>
                    <a:pt x="2778" y="1693"/>
                  </a:cubicBezTo>
                  <a:cubicBezTo>
                    <a:pt x="2822" y="1685"/>
                    <a:pt x="2867" y="1700"/>
                    <a:pt x="2904" y="1730"/>
                  </a:cubicBezTo>
                  <a:cubicBezTo>
                    <a:pt x="2911" y="1737"/>
                    <a:pt x="2948" y="1745"/>
                    <a:pt x="2978" y="1752"/>
                  </a:cubicBezTo>
                  <a:cubicBezTo>
                    <a:pt x="2986" y="1730"/>
                    <a:pt x="3023" y="1715"/>
                    <a:pt x="3038" y="1693"/>
                  </a:cubicBezTo>
                  <a:cubicBezTo>
                    <a:pt x="3008" y="1678"/>
                    <a:pt x="2956" y="1574"/>
                    <a:pt x="2963" y="1544"/>
                  </a:cubicBezTo>
                  <a:cubicBezTo>
                    <a:pt x="2986" y="1544"/>
                    <a:pt x="3008" y="1544"/>
                    <a:pt x="3030" y="1544"/>
                  </a:cubicBezTo>
                  <a:cubicBezTo>
                    <a:pt x="3030" y="1514"/>
                    <a:pt x="3038" y="1477"/>
                    <a:pt x="3075" y="1470"/>
                  </a:cubicBezTo>
                  <a:cubicBezTo>
                    <a:pt x="3105" y="1470"/>
                    <a:pt x="3119" y="1507"/>
                    <a:pt x="3149" y="1500"/>
                  </a:cubicBezTo>
                  <a:cubicBezTo>
                    <a:pt x="3142" y="1418"/>
                    <a:pt x="3142" y="1314"/>
                    <a:pt x="3038" y="1306"/>
                  </a:cubicBezTo>
                  <a:cubicBezTo>
                    <a:pt x="3030" y="1269"/>
                    <a:pt x="2986" y="1269"/>
                    <a:pt x="2971" y="1240"/>
                  </a:cubicBezTo>
                  <a:cubicBezTo>
                    <a:pt x="2956" y="1195"/>
                    <a:pt x="3001" y="1143"/>
                    <a:pt x="3001" y="1099"/>
                  </a:cubicBezTo>
                  <a:cubicBezTo>
                    <a:pt x="3023" y="1106"/>
                    <a:pt x="3045" y="1106"/>
                    <a:pt x="3067" y="1106"/>
                  </a:cubicBezTo>
                  <a:cubicBezTo>
                    <a:pt x="3067" y="1084"/>
                    <a:pt x="3075" y="1061"/>
                    <a:pt x="3090" y="1047"/>
                  </a:cubicBezTo>
                  <a:cubicBezTo>
                    <a:pt x="3097" y="1032"/>
                    <a:pt x="3134" y="1032"/>
                    <a:pt x="3142" y="1017"/>
                  </a:cubicBezTo>
                  <a:cubicBezTo>
                    <a:pt x="3156" y="995"/>
                    <a:pt x="3156" y="972"/>
                    <a:pt x="3186" y="957"/>
                  </a:cubicBezTo>
                  <a:cubicBezTo>
                    <a:pt x="3201" y="950"/>
                    <a:pt x="3223" y="943"/>
                    <a:pt x="3238" y="928"/>
                  </a:cubicBezTo>
                  <a:cubicBezTo>
                    <a:pt x="3283" y="876"/>
                    <a:pt x="3223" y="816"/>
                    <a:pt x="3231" y="757"/>
                  </a:cubicBezTo>
                  <a:cubicBezTo>
                    <a:pt x="3231" y="727"/>
                    <a:pt x="3246" y="683"/>
                    <a:pt x="3208" y="668"/>
                  </a:cubicBezTo>
                  <a:cubicBezTo>
                    <a:pt x="3201" y="698"/>
                    <a:pt x="3194" y="705"/>
                    <a:pt x="3142" y="705"/>
                  </a:cubicBezTo>
                  <a:cubicBezTo>
                    <a:pt x="3149" y="698"/>
                    <a:pt x="3142" y="683"/>
                    <a:pt x="3142" y="683"/>
                  </a:cubicBezTo>
                  <a:cubicBezTo>
                    <a:pt x="3127" y="698"/>
                    <a:pt x="3127" y="727"/>
                    <a:pt x="3119" y="749"/>
                  </a:cubicBezTo>
                  <a:cubicBezTo>
                    <a:pt x="3119" y="772"/>
                    <a:pt x="3105" y="802"/>
                    <a:pt x="3097" y="824"/>
                  </a:cubicBezTo>
                  <a:cubicBezTo>
                    <a:pt x="3075" y="831"/>
                    <a:pt x="3030" y="749"/>
                    <a:pt x="3001" y="742"/>
                  </a:cubicBezTo>
                  <a:cubicBezTo>
                    <a:pt x="3001" y="749"/>
                    <a:pt x="2993" y="757"/>
                    <a:pt x="2993" y="764"/>
                  </a:cubicBezTo>
                  <a:cubicBezTo>
                    <a:pt x="2993" y="764"/>
                    <a:pt x="2874" y="787"/>
                    <a:pt x="2867" y="787"/>
                  </a:cubicBezTo>
                  <a:cubicBezTo>
                    <a:pt x="2852" y="794"/>
                    <a:pt x="2845" y="802"/>
                    <a:pt x="2830" y="802"/>
                  </a:cubicBezTo>
                  <a:cubicBezTo>
                    <a:pt x="2785" y="816"/>
                    <a:pt x="2748" y="779"/>
                    <a:pt x="2703" y="787"/>
                  </a:cubicBezTo>
                  <a:cubicBezTo>
                    <a:pt x="2666" y="794"/>
                    <a:pt x="2689" y="839"/>
                    <a:pt x="2659" y="854"/>
                  </a:cubicBezTo>
                  <a:cubicBezTo>
                    <a:pt x="2637" y="861"/>
                    <a:pt x="2614" y="816"/>
                    <a:pt x="2585" y="824"/>
                  </a:cubicBezTo>
                  <a:cubicBezTo>
                    <a:pt x="2585" y="816"/>
                    <a:pt x="2577" y="809"/>
                    <a:pt x="2577" y="802"/>
                  </a:cubicBezTo>
                  <a:cubicBezTo>
                    <a:pt x="2562" y="794"/>
                    <a:pt x="2533" y="802"/>
                    <a:pt x="2511" y="794"/>
                  </a:cubicBezTo>
                  <a:cubicBezTo>
                    <a:pt x="2511" y="757"/>
                    <a:pt x="2503" y="705"/>
                    <a:pt x="2488" y="668"/>
                  </a:cubicBezTo>
                  <a:cubicBezTo>
                    <a:pt x="2466" y="675"/>
                    <a:pt x="2466" y="698"/>
                    <a:pt x="2451" y="712"/>
                  </a:cubicBezTo>
                  <a:cubicBezTo>
                    <a:pt x="2436" y="720"/>
                    <a:pt x="2429" y="712"/>
                    <a:pt x="2421" y="712"/>
                  </a:cubicBezTo>
                  <a:cubicBezTo>
                    <a:pt x="2406" y="720"/>
                    <a:pt x="2406" y="727"/>
                    <a:pt x="2399" y="735"/>
                  </a:cubicBezTo>
                  <a:cubicBezTo>
                    <a:pt x="2362" y="772"/>
                    <a:pt x="2340" y="794"/>
                    <a:pt x="2280" y="779"/>
                  </a:cubicBezTo>
                  <a:cubicBezTo>
                    <a:pt x="2280" y="794"/>
                    <a:pt x="2273" y="794"/>
                    <a:pt x="2265" y="802"/>
                  </a:cubicBezTo>
                  <a:cubicBezTo>
                    <a:pt x="2251" y="802"/>
                    <a:pt x="2228" y="764"/>
                    <a:pt x="2213" y="757"/>
                  </a:cubicBezTo>
                  <a:cubicBezTo>
                    <a:pt x="2191" y="735"/>
                    <a:pt x="2161" y="727"/>
                    <a:pt x="2139" y="712"/>
                  </a:cubicBezTo>
                  <a:cubicBezTo>
                    <a:pt x="2124" y="712"/>
                    <a:pt x="2124" y="705"/>
                    <a:pt x="2102" y="698"/>
                  </a:cubicBezTo>
                  <a:cubicBezTo>
                    <a:pt x="2087" y="690"/>
                    <a:pt x="2072" y="690"/>
                    <a:pt x="2057" y="690"/>
                  </a:cubicBezTo>
                  <a:cubicBezTo>
                    <a:pt x="2035" y="683"/>
                    <a:pt x="1983" y="646"/>
                    <a:pt x="1976" y="668"/>
                  </a:cubicBezTo>
                  <a:cubicBezTo>
                    <a:pt x="1939" y="683"/>
                    <a:pt x="1909" y="675"/>
                    <a:pt x="1879" y="660"/>
                  </a:cubicBezTo>
                  <a:cubicBezTo>
                    <a:pt x="1857" y="646"/>
                    <a:pt x="1842" y="631"/>
                    <a:pt x="1812" y="631"/>
                  </a:cubicBezTo>
                  <a:cubicBezTo>
                    <a:pt x="1790" y="631"/>
                    <a:pt x="1790" y="638"/>
                    <a:pt x="1775" y="653"/>
                  </a:cubicBezTo>
                  <a:cubicBezTo>
                    <a:pt x="1760" y="660"/>
                    <a:pt x="1753" y="668"/>
                    <a:pt x="1738" y="675"/>
                  </a:cubicBezTo>
                  <a:cubicBezTo>
                    <a:pt x="1731" y="683"/>
                    <a:pt x="1701" y="705"/>
                    <a:pt x="1694" y="705"/>
                  </a:cubicBezTo>
                  <a:cubicBezTo>
                    <a:pt x="1679" y="705"/>
                    <a:pt x="1671" y="675"/>
                    <a:pt x="1656" y="668"/>
                  </a:cubicBezTo>
                  <a:cubicBezTo>
                    <a:pt x="1642" y="660"/>
                    <a:pt x="1619" y="653"/>
                    <a:pt x="1604" y="653"/>
                  </a:cubicBezTo>
                  <a:cubicBezTo>
                    <a:pt x="1597" y="594"/>
                    <a:pt x="1604" y="542"/>
                    <a:pt x="1604" y="482"/>
                  </a:cubicBezTo>
                  <a:cubicBezTo>
                    <a:pt x="1575" y="482"/>
                    <a:pt x="1538" y="475"/>
                    <a:pt x="1508" y="490"/>
                  </a:cubicBezTo>
                  <a:cubicBezTo>
                    <a:pt x="1493" y="497"/>
                    <a:pt x="1434" y="534"/>
                    <a:pt x="1426" y="549"/>
                  </a:cubicBezTo>
                  <a:cubicBezTo>
                    <a:pt x="1397" y="564"/>
                    <a:pt x="1404" y="579"/>
                    <a:pt x="1359" y="579"/>
                  </a:cubicBezTo>
                  <a:cubicBezTo>
                    <a:pt x="1337" y="579"/>
                    <a:pt x="1307" y="579"/>
                    <a:pt x="1285" y="557"/>
                  </a:cubicBezTo>
                  <a:cubicBezTo>
                    <a:pt x="1270" y="534"/>
                    <a:pt x="1285" y="504"/>
                    <a:pt x="1255" y="490"/>
                  </a:cubicBezTo>
                  <a:cubicBezTo>
                    <a:pt x="1241" y="482"/>
                    <a:pt x="1196" y="490"/>
                    <a:pt x="1181" y="490"/>
                  </a:cubicBezTo>
                  <a:cubicBezTo>
                    <a:pt x="1166" y="438"/>
                    <a:pt x="1129" y="423"/>
                    <a:pt x="1092" y="401"/>
                  </a:cubicBezTo>
                  <a:cubicBezTo>
                    <a:pt x="1047" y="378"/>
                    <a:pt x="996" y="401"/>
                    <a:pt x="944" y="386"/>
                  </a:cubicBezTo>
                  <a:cubicBezTo>
                    <a:pt x="877" y="371"/>
                    <a:pt x="899" y="326"/>
                    <a:pt x="921" y="282"/>
                  </a:cubicBezTo>
                  <a:cubicBezTo>
                    <a:pt x="929" y="259"/>
                    <a:pt x="929" y="237"/>
                    <a:pt x="929" y="215"/>
                  </a:cubicBezTo>
                  <a:cubicBezTo>
                    <a:pt x="921" y="185"/>
                    <a:pt x="914" y="163"/>
                    <a:pt x="907" y="133"/>
                  </a:cubicBezTo>
                  <a:cubicBezTo>
                    <a:pt x="839" y="118"/>
                    <a:pt x="728" y="148"/>
                    <a:pt x="676" y="81"/>
                  </a:cubicBezTo>
                  <a:cubicBezTo>
                    <a:pt x="669" y="74"/>
                    <a:pt x="669" y="52"/>
                    <a:pt x="654" y="37"/>
                  </a:cubicBezTo>
                  <a:cubicBezTo>
                    <a:pt x="647" y="29"/>
                    <a:pt x="624" y="37"/>
                    <a:pt x="602" y="29"/>
                  </a:cubicBezTo>
                  <a:cubicBezTo>
                    <a:pt x="580" y="22"/>
                    <a:pt x="580" y="0"/>
                    <a:pt x="550" y="7"/>
                  </a:cubicBezTo>
                  <a:cubicBezTo>
                    <a:pt x="535" y="37"/>
                    <a:pt x="550" y="44"/>
                    <a:pt x="513" y="52"/>
                  </a:cubicBezTo>
                  <a:cubicBezTo>
                    <a:pt x="468" y="52"/>
                    <a:pt x="439" y="52"/>
                    <a:pt x="402" y="74"/>
                  </a:cubicBezTo>
                  <a:cubicBezTo>
                    <a:pt x="387" y="74"/>
                    <a:pt x="372" y="89"/>
                    <a:pt x="357" y="96"/>
                  </a:cubicBezTo>
                  <a:cubicBezTo>
                    <a:pt x="349" y="96"/>
                    <a:pt x="342" y="96"/>
                    <a:pt x="327" y="96"/>
                  </a:cubicBezTo>
                  <a:cubicBezTo>
                    <a:pt x="335" y="141"/>
                    <a:pt x="349" y="193"/>
                    <a:pt x="387" y="193"/>
                  </a:cubicBezTo>
                </a:path>
              </a:pathLst>
            </a:custGeom>
            <a:grpFill/>
            <a:ln w="9525" cap="flat">
              <a:solidFill>
                <a:schemeClr val="bg2"/>
              </a:solidFill>
              <a:bevel/>
              <a:headEnd/>
              <a:tailEnd/>
            </a:ln>
          </p:spPr>
          <p:txBody>
            <a:bodyPr wrap="none" lIns="60927" tIns="30463" rIns="60927" bIns="30463" anchor="ctr"/>
            <a:lstStyle/>
            <a:p>
              <a:endParaRPr lang="es-MX" sz="900"/>
            </a:p>
          </p:txBody>
        </p:sp>
        <p:sp>
          <p:nvSpPr>
            <p:cNvPr id="66594" name="Freeform 13"/>
            <p:cNvSpPr>
              <a:spLocks noChangeArrowheads="1"/>
            </p:cNvSpPr>
            <p:nvPr/>
          </p:nvSpPr>
          <p:spPr bwMode="auto">
            <a:xfrm>
              <a:off x="9859191" y="4396311"/>
              <a:ext cx="867397" cy="956359"/>
            </a:xfrm>
            <a:custGeom>
              <a:avLst/>
              <a:gdLst>
                <a:gd name="T0" fmla="*/ 57942 w 2006"/>
                <a:gd name="T1" fmla="*/ 779687 h 2214"/>
                <a:gd name="T2" fmla="*/ 163880 w 2006"/>
                <a:gd name="T3" fmla="*/ 773208 h 2214"/>
                <a:gd name="T4" fmla="*/ 227875 w 2006"/>
                <a:gd name="T5" fmla="*/ 808197 h 2214"/>
                <a:gd name="T6" fmla="*/ 353272 w 2006"/>
                <a:gd name="T7" fmla="*/ 827635 h 2214"/>
                <a:gd name="T8" fmla="*/ 378784 w 2006"/>
                <a:gd name="T9" fmla="*/ 872559 h 2214"/>
                <a:gd name="T10" fmla="*/ 382243 w 2006"/>
                <a:gd name="T11" fmla="*/ 952471 h 2214"/>
                <a:gd name="T12" fmla="*/ 465696 w 2006"/>
                <a:gd name="T13" fmla="*/ 872559 h 2214"/>
                <a:gd name="T14" fmla="*/ 607091 w 2006"/>
                <a:gd name="T15" fmla="*/ 898044 h 2214"/>
                <a:gd name="T16" fmla="*/ 636062 w 2006"/>
                <a:gd name="T17" fmla="*/ 885518 h 2214"/>
                <a:gd name="T18" fmla="*/ 671087 w 2006"/>
                <a:gd name="T19" fmla="*/ 853121 h 2214"/>
                <a:gd name="T20" fmla="*/ 671087 w 2006"/>
                <a:gd name="T21" fmla="*/ 760249 h 2214"/>
                <a:gd name="T22" fmla="*/ 745027 w 2006"/>
                <a:gd name="T23" fmla="*/ 785735 h 2214"/>
                <a:gd name="T24" fmla="*/ 764485 w 2006"/>
                <a:gd name="T25" fmla="*/ 740811 h 2214"/>
                <a:gd name="T26" fmla="*/ 809455 w 2006"/>
                <a:gd name="T27" fmla="*/ 715325 h 2214"/>
                <a:gd name="T28" fmla="*/ 821995 w 2006"/>
                <a:gd name="T29" fmla="*/ 670402 h 2214"/>
                <a:gd name="T30" fmla="*/ 860911 w 2006"/>
                <a:gd name="T31" fmla="*/ 654419 h 2214"/>
                <a:gd name="T32" fmla="*/ 828481 w 2006"/>
                <a:gd name="T33" fmla="*/ 587033 h 2214"/>
                <a:gd name="T34" fmla="*/ 821995 w 2006"/>
                <a:gd name="T35" fmla="*/ 587033 h 2214"/>
                <a:gd name="T36" fmla="*/ 805996 w 2006"/>
                <a:gd name="T37" fmla="*/ 551613 h 2214"/>
                <a:gd name="T38" fmla="*/ 841453 w 2006"/>
                <a:gd name="T39" fmla="*/ 506689 h 2214"/>
                <a:gd name="T40" fmla="*/ 780484 w 2006"/>
                <a:gd name="T41" fmla="*/ 407338 h 2214"/>
                <a:gd name="T42" fmla="*/ 722543 w 2006"/>
                <a:gd name="T43" fmla="*/ 352911 h 2214"/>
                <a:gd name="T44" fmla="*/ 655088 w 2006"/>
                <a:gd name="T45" fmla="*/ 320946 h 2214"/>
                <a:gd name="T46" fmla="*/ 587633 w 2006"/>
                <a:gd name="T47" fmla="*/ 170192 h 2214"/>
                <a:gd name="T48" fmla="*/ 530124 w 2006"/>
                <a:gd name="T49" fmla="*/ 131316 h 2214"/>
                <a:gd name="T50" fmla="*/ 578121 w 2006"/>
                <a:gd name="T51" fmla="*/ 60906 h 2214"/>
                <a:gd name="T52" fmla="*/ 584607 w 2006"/>
                <a:gd name="T53" fmla="*/ 3024 h 2214"/>
                <a:gd name="T54" fmla="*/ 530124 w 2006"/>
                <a:gd name="T55" fmla="*/ 28941 h 2214"/>
                <a:gd name="T56" fmla="*/ 478668 w 2006"/>
                <a:gd name="T57" fmla="*/ 41468 h 2214"/>
                <a:gd name="T58" fmla="*/ 446238 w 2006"/>
                <a:gd name="T59" fmla="*/ 112310 h 2214"/>
                <a:gd name="T60" fmla="*/ 334246 w 2006"/>
                <a:gd name="T61" fmla="*/ 131316 h 2214"/>
                <a:gd name="T62" fmla="*/ 263332 w 2006"/>
                <a:gd name="T63" fmla="*/ 192654 h 2214"/>
                <a:gd name="T64" fmla="*/ 263332 w 2006"/>
                <a:gd name="T65" fmla="*/ 276022 h 2214"/>
                <a:gd name="T66" fmla="*/ 260306 w 2006"/>
                <a:gd name="T67" fmla="*/ 311011 h 2214"/>
                <a:gd name="T68" fmla="*/ 240848 w 2006"/>
                <a:gd name="T69" fmla="*/ 400859 h 2214"/>
                <a:gd name="T70" fmla="*/ 276304 w 2006"/>
                <a:gd name="T71" fmla="*/ 391356 h 2214"/>
                <a:gd name="T72" fmla="*/ 250360 w 2006"/>
                <a:gd name="T73" fmla="*/ 420297 h 2214"/>
                <a:gd name="T74" fmla="*/ 218363 w 2006"/>
                <a:gd name="T75" fmla="*/ 445783 h 2214"/>
                <a:gd name="T76" fmla="*/ 150908 w 2006"/>
                <a:gd name="T77" fmla="*/ 513168 h 2214"/>
                <a:gd name="T78" fmla="*/ 102912 w 2006"/>
                <a:gd name="T79" fmla="*/ 561548 h 2214"/>
                <a:gd name="T80" fmla="*/ 48429 w 2006"/>
                <a:gd name="T81" fmla="*/ 596536 h 2214"/>
                <a:gd name="T82" fmla="*/ 51456 w 2006"/>
                <a:gd name="T83" fmla="*/ 641460 h 2214"/>
                <a:gd name="T84" fmla="*/ 3459 w 2006"/>
                <a:gd name="T85" fmla="*/ 728284 h 221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2006" h="2214">
                  <a:moveTo>
                    <a:pt x="52" y="1782"/>
                  </a:moveTo>
                  <a:lnTo>
                    <a:pt x="52" y="1782"/>
                  </a:lnTo>
                  <a:cubicBezTo>
                    <a:pt x="52" y="1812"/>
                    <a:pt x="112" y="1805"/>
                    <a:pt x="134" y="1805"/>
                  </a:cubicBezTo>
                  <a:cubicBezTo>
                    <a:pt x="179" y="1805"/>
                    <a:pt x="208" y="1812"/>
                    <a:pt x="253" y="1827"/>
                  </a:cubicBezTo>
                  <a:cubicBezTo>
                    <a:pt x="290" y="1842"/>
                    <a:pt x="334" y="1834"/>
                    <a:pt x="379" y="1842"/>
                  </a:cubicBezTo>
                  <a:cubicBezTo>
                    <a:pt x="379" y="1819"/>
                    <a:pt x="379" y="1797"/>
                    <a:pt x="379" y="1790"/>
                  </a:cubicBezTo>
                  <a:cubicBezTo>
                    <a:pt x="379" y="1797"/>
                    <a:pt x="379" y="1819"/>
                    <a:pt x="379" y="1842"/>
                  </a:cubicBezTo>
                  <a:cubicBezTo>
                    <a:pt x="379" y="1842"/>
                    <a:pt x="386" y="1842"/>
                    <a:pt x="394" y="1842"/>
                  </a:cubicBezTo>
                  <a:cubicBezTo>
                    <a:pt x="438" y="1849"/>
                    <a:pt x="476" y="1901"/>
                    <a:pt x="527" y="1871"/>
                  </a:cubicBezTo>
                  <a:cubicBezTo>
                    <a:pt x="527" y="1857"/>
                    <a:pt x="542" y="1857"/>
                    <a:pt x="550" y="1842"/>
                  </a:cubicBezTo>
                  <a:cubicBezTo>
                    <a:pt x="602" y="1842"/>
                    <a:pt x="691" y="1842"/>
                    <a:pt x="728" y="1894"/>
                  </a:cubicBezTo>
                  <a:cubicBezTo>
                    <a:pt x="780" y="1983"/>
                    <a:pt x="780" y="1879"/>
                    <a:pt x="817" y="1916"/>
                  </a:cubicBezTo>
                  <a:cubicBezTo>
                    <a:pt x="817" y="1923"/>
                    <a:pt x="802" y="2050"/>
                    <a:pt x="847" y="2005"/>
                  </a:cubicBezTo>
                  <a:cubicBezTo>
                    <a:pt x="854" y="1998"/>
                    <a:pt x="847" y="1983"/>
                    <a:pt x="862" y="1983"/>
                  </a:cubicBezTo>
                  <a:cubicBezTo>
                    <a:pt x="884" y="1983"/>
                    <a:pt x="876" y="2012"/>
                    <a:pt x="876" y="2020"/>
                  </a:cubicBezTo>
                  <a:cubicBezTo>
                    <a:pt x="876" y="2057"/>
                    <a:pt x="832" y="2079"/>
                    <a:pt x="824" y="2116"/>
                  </a:cubicBezTo>
                  <a:cubicBezTo>
                    <a:pt x="824" y="2124"/>
                    <a:pt x="854" y="2139"/>
                    <a:pt x="862" y="2146"/>
                  </a:cubicBezTo>
                  <a:cubicBezTo>
                    <a:pt x="876" y="2161"/>
                    <a:pt x="876" y="2183"/>
                    <a:pt x="884" y="2205"/>
                  </a:cubicBezTo>
                  <a:cubicBezTo>
                    <a:pt x="921" y="2213"/>
                    <a:pt x="929" y="2198"/>
                    <a:pt x="929" y="2161"/>
                  </a:cubicBezTo>
                  <a:cubicBezTo>
                    <a:pt x="929" y="2124"/>
                    <a:pt x="981" y="2102"/>
                    <a:pt x="995" y="2079"/>
                  </a:cubicBezTo>
                  <a:cubicBezTo>
                    <a:pt x="1018" y="2042"/>
                    <a:pt x="1032" y="2005"/>
                    <a:pt x="1077" y="2020"/>
                  </a:cubicBezTo>
                  <a:cubicBezTo>
                    <a:pt x="1114" y="2042"/>
                    <a:pt x="1151" y="2050"/>
                    <a:pt x="1196" y="2050"/>
                  </a:cubicBezTo>
                  <a:cubicBezTo>
                    <a:pt x="1188" y="1990"/>
                    <a:pt x="1329" y="1998"/>
                    <a:pt x="1329" y="2072"/>
                  </a:cubicBezTo>
                  <a:cubicBezTo>
                    <a:pt x="1359" y="2072"/>
                    <a:pt x="1381" y="2072"/>
                    <a:pt x="1404" y="2079"/>
                  </a:cubicBezTo>
                  <a:cubicBezTo>
                    <a:pt x="1441" y="2087"/>
                    <a:pt x="1419" y="2072"/>
                    <a:pt x="1448" y="2057"/>
                  </a:cubicBezTo>
                  <a:cubicBezTo>
                    <a:pt x="1448" y="2050"/>
                    <a:pt x="1456" y="2042"/>
                    <a:pt x="1456" y="2035"/>
                  </a:cubicBezTo>
                  <a:cubicBezTo>
                    <a:pt x="1463" y="2042"/>
                    <a:pt x="1471" y="2042"/>
                    <a:pt x="1471" y="2050"/>
                  </a:cubicBezTo>
                  <a:cubicBezTo>
                    <a:pt x="1486" y="2042"/>
                    <a:pt x="1478" y="2027"/>
                    <a:pt x="1493" y="2020"/>
                  </a:cubicBezTo>
                  <a:cubicBezTo>
                    <a:pt x="1500" y="2012"/>
                    <a:pt x="1523" y="2020"/>
                    <a:pt x="1530" y="2012"/>
                  </a:cubicBezTo>
                  <a:cubicBezTo>
                    <a:pt x="1537" y="1998"/>
                    <a:pt x="1552" y="1990"/>
                    <a:pt x="1552" y="1975"/>
                  </a:cubicBezTo>
                  <a:cubicBezTo>
                    <a:pt x="1515" y="1983"/>
                    <a:pt x="1523" y="1923"/>
                    <a:pt x="1523" y="1901"/>
                  </a:cubicBezTo>
                  <a:cubicBezTo>
                    <a:pt x="1530" y="1886"/>
                    <a:pt x="1537" y="1871"/>
                    <a:pt x="1537" y="1857"/>
                  </a:cubicBezTo>
                  <a:cubicBezTo>
                    <a:pt x="1552" y="1827"/>
                    <a:pt x="1545" y="1790"/>
                    <a:pt x="1552" y="1760"/>
                  </a:cubicBezTo>
                  <a:cubicBezTo>
                    <a:pt x="1575" y="1767"/>
                    <a:pt x="1656" y="1812"/>
                    <a:pt x="1664" y="1775"/>
                  </a:cubicBezTo>
                  <a:cubicBezTo>
                    <a:pt x="1664" y="1730"/>
                    <a:pt x="1701" y="1723"/>
                    <a:pt x="1708" y="1767"/>
                  </a:cubicBezTo>
                  <a:cubicBezTo>
                    <a:pt x="1716" y="1782"/>
                    <a:pt x="1716" y="1805"/>
                    <a:pt x="1723" y="1819"/>
                  </a:cubicBezTo>
                  <a:cubicBezTo>
                    <a:pt x="1745" y="1849"/>
                    <a:pt x="1760" y="1812"/>
                    <a:pt x="1768" y="1805"/>
                  </a:cubicBezTo>
                  <a:cubicBezTo>
                    <a:pt x="1797" y="1782"/>
                    <a:pt x="1812" y="1790"/>
                    <a:pt x="1812" y="1753"/>
                  </a:cubicBezTo>
                  <a:cubicBezTo>
                    <a:pt x="1812" y="1723"/>
                    <a:pt x="1797" y="1715"/>
                    <a:pt x="1768" y="1715"/>
                  </a:cubicBezTo>
                  <a:cubicBezTo>
                    <a:pt x="1768" y="1708"/>
                    <a:pt x="1768" y="1700"/>
                    <a:pt x="1768" y="1700"/>
                  </a:cubicBezTo>
                  <a:cubicBezTo>
                    <a:pt x="1790" y="1700"/>
                    <a:pt x="1797" y="1678"/>
                    <a:pt x="1812" y="1671"/>
                  </a:cubicBezTo>
                  <a:cubicBezTo>
                    <a:pt x="1827" y="1656"/>
                    <a:pt x="1849" y="1656"/>
                    <a:pt x="1872" y="1656"/>
                  </a:cubicBezTo>
                  <a:cubicBezTo>
                    <a:pt x="1872" y="1634"/>
                    <a:pt x="1879" y="1619"/>
                    <a:pt x="1872" y="1597"/>
                  </a:cubicBezTo>
                  <a:cubicBezTo>
                    <a:pt x="1849" y="1597"/>
                    <a:pt x="1849" y="1582"/>
                    <a:pt x="1857" y="1560"/>
                  </a:cubicBezTo>
                  <a:cubicBezTo>
                    <a:pt x="1864" y="1545"/>
                    <a:pt x="1886" y="1545"/>
                    <a:pt x="1901" y="1552"/>
                  </a:cubicBezTo>
                  <a:cubicBezTo>
                    <a:pt x="1901" y="1567"/>
                    <a:pt x="1923" y="1574"/>
                    <a:pt x="1938" y="1574"/>
                  </a:cubicBezTo>
                  <a:cubicBezTo>
                    <a:pt x="1961" y="1582"/>
                    <a:pt x="1961" y="1611"/>
                    <a:pt x="1976" y="1634"/>
                  </a:cubicBezTo>
                  <a:cubicBezTo>
                    <a:pt x="1998" y="1634"/>
                    <a:pt x="1991" y="1530"/>
                    <a:pt x="1991" y="1515"/>
                  </a:cubicBezTo>
                  <a:cubicBezTo>
                    <a:pt x="1991" y="1485"/>
                    <a:pt x="2005" y="1455"/>
                    <a:pt x="1983" y="1433"/>
                  </a:cubicBezTo>
                  <a:cubicBezTo>
                    <a:pt x="1953" y="1418"/>
                    <a:pt x="1938" y="1389"/>
                    <a:pt x="1923" y="1352"/>
                  </a:cubicBezTo>
                  <a:cubicBezTo>
                    <a:pt x="1923" y="1359"/>
                    <a:pt x="1923" y="1359"/>
                    <a:pt x="1916" y="1359"/>
                  </a:cubicBezTo>
                  <a:cubicBezTo>
                    <a:pt x="1916" y="1359"/>
                    <a:pt x="1916" y="1366"/>
                    <a:pt x="1916" y="1359"/>
                  </a:cubicBezTo>
                  <a:cubicBezTo>
                    <a:pt x="1916" y="1366"/>
                    <a:pt x="1916" y="1359"/>
                    <a:pt x="1916" y="1359"/>
                  </a:cubicBezTo>
                  <a:cubicBezTo>
                    <a:pt x="1909" y="1366"/>
                    <a:pt x="1901" y="1366"/>
                    <a:pt x="1901" y="1359"/>
                  </a:cubicBezTo>
                  <a:lnTo>
                    <a:pt x="1879" y="1329"/>
                  </a:lnTo>
                  <a:cubicBezTo>
                    <a:pt x="1872" y="1322"/>
                    <a:pt x="1879" y="1314"/>
                    <a:pt x="1879" y="1300"/>
                  </a:cubicBezTo>
                  <a:cubicBezTo>
                    <a:pt x="1872" y="1292"/>
                    <a:pt x="1857" y="1292"/>
                    <a:pt x="1864" y="1277"/>
                  </a:cubicBezTo>
                  <a:cubicBezTo>
                    <a:pt x="1872" y="1263"/>
                    <a:pt x="1909" y="1173"/>
                    <a:pt x="1931" y="1173"/>
                  </a:cubicBezTo>
                  <a:cubicBezTo>
                    <a:pt x="1931" y="1173"/>
                    <a:pt x="1946" y="1181"/>
                    <a:pt x="1953" y="1188"/>
                  </a:cubicBezTo>
                  <a:cubicBezTo>
                    <a:pt x="1953" y="1188"/>
                    <a:pt x="1946" y="1181"/>
                    <a:pt x="1946" y="1173"/>
                  </a:cubicBezTo>
                  <a:cubicBezTo>
                    <a:pt x="1894" y="1136"/>
                    <a:pt x="1834" y="1151"/>
                    <a:pt x="1797" y="1092"/>
                  </a:cubicBezTo>
                  <a:cubicBezTo>
                    <a:pt x="1783" y="1069"/>
                    <a:pt x="1790" y="1055"/>
                    <a:pt x="1805" y="1025"/>
                  </a:cubicBezTo>
                  <a:cubicBezTo>
                    <a:pt x="1812" y="1010"/>
                    <a:pt x="1797" y="965"/>
                    <a:pt x="1805" y="943"/>
                  </a:cubicBezTo>
                  <a:cubicBezTo>
                    <a:pt x="1797" y="943"/>
                    <a:pt x="1790" y="943"/>
                    <a:pt x="1790" y="943"/>
                  </a:cubicBezTo>
                  <a:cubicBezTo>
                    <a:pt x="1790" y="891"/>
                    <a:pt x="1768" y="913"/>
                    <a:pt x="1731" y="906"/>
                  </a:cubicBezTo>
                  <a:cubicBezTo>
                    <a:pt x="1701" y="898"/>
                    <a:pt x="1686" y="847"/>
                    <a:pt x="1671" y="817"/>
                  </a:cubicBezTo>
                  <a:cubicBezTo>
                    <a:pt x="1649" y="780"/>
                    <a:pt x="1634" y="787"/>
                    <a:pt x="1626" y="824"/>
                  </a:cubicBezTo>
                  <a:cubicBezTo>
                    <a:pt x="1612" y="876"/>
                    <a:pt x="1560" y="861"/>
                    <a:pt x="1523" y="854"/>
                  </a:cubicBezTo>
                  <a:cubicBezTo>
                    <a:pt x="1523" y="817"/>
                    <a:pt x="1530" y="780"/>
                    <a:pt x="1515" y="743"/>
                  </a:cubicBezTo>
                  <a:cubicBezTo>
                    <a:pt x="1508" y="713"/>
                    <a:pt x="1486" y="683"/>
                    <a:pt x="1463" y="661"/>
                  </a:cubicBezTo>
                  <a:cubicBezTo>
                    <a:pt x="1448" y="639"/>
                    <a:pt x="1329" y="490"/>
                    <a:pt x="1426" y="512"/>
                  </a:cubicBezTo>
                  <a:cubicBezTo>
                    <a:pt x="1433" y="490"/>
                    <a:pt x="1374" y="408"/>
                    <a:pt x="1359" y="394"/>
                  </a:cubicBezTo>
                  <a:cubicBezTo>
                    <a:pt x="1337" y="364"/>
                    <a:pt x="1292" y="356"/>
                    <a:pt x="1263" y="342"/>
                  </a:cubicBezTo>
                  <a:cubicBezTo>
                    <a:pt x="1240" y="327"/>
                    <a:pt x="1203" y="342"/>
                    <a:pt x="1181" y="319"/>
                  </a:cubicBezTo>
                  <a:cubicBezTo>
                    <a:pt x="1188" y="304"/>
                    <a:pt x="1211" y="312"/>
                    <a:pt x="1226" y="304"/>
                  </a:cubicBezTo>
                  <a:cubicBezTo>
                    <a:pt x="1248" y="290"/>
                    <a:pt x="1233" y="260"/>
                    <a:pt x="1233" y="238"/>
                  </a:cubicBezTo>
                  <a:cubicBezTo>
                    <a:pt x="1226" y="186"/>
                    <a:pt x="1278" y="201"/>
                    <a:pt x="1315" y="201"/>
                  </a:cubicBezTo>
                  <a:cubicBezTo>
                    <a:pt x="1307" y="201"/>
                    <a:pt x="1337" y="141"/>
                    <a:pt x="1337" y="141"/>
                  </a:cubicBezTo>
                  <a:cubicBezTo>
                    <a:pt x="1352" y="119"/>
                    <a:pt x="1381" y="111"/>
                    <a:pt x="1411" y="111"/>
                  </a:cubicBezTo>
                  <a:cubicBezTo>
                    <a:pt x="1411" y="82"/>
                    <a:pt x="1381" y="59"/>
                    <a:pt x="1367" y="37"/>
                  </a:cubicBezTo>
                  <a:cubicBezTo>
                    <a:pt x="1367" y="37"/>
                    <a:pt x="1359" y="22"/>
                    <a:pt x="1352" y="7"/>
                  </a:cubicBezTo>
                  <a:cubicBezTo>
                    <a:pt x="1344" y="7"/>
                    <a:pt x="1337" y="0"/>
                    <a:pt x="1329" y="30"/>
                  </a:cubicBezTo>
                  <a:cubicBezTo>
                    <a:pt x="1322" y="52"/>
                    <a:pt x="1322" y="59"/>
                    <a:pt x="1292" y="67"/>
                  </a:cubicBezTo>
                  <a:cubicBezTo>
                    <a:pt x="1270" y="67"/>
                    <a:pt x="1248" y="59"/>
                    <a:pt x="1226" y="67"/>
                  </a:cubicBezTo>
                  <a:cubicBezTo>
                    <a:pt x="1226" y="89"/>
                    <a:pt x="1188" y="82"/>
                    <a:pt x="1188" y="119"/>
                  </a:cubicBezTo>
                  <a:cubicBezTo>
                    <a:pt x="1159" y="119"/>
                    <a:pt x="1144" y="111"/>
                    <a:pt x="1114" y="96"/>
                  </a:cubicBezTo>
                  <a:lnTo>
                    <a:pt x="1107" y="96"/>
                  </a:lnTo>
                  <a:cubicBezTo>
                    <a:pt x="1107" y="126"/>
                    <a:pt x="1092" y="156"/>
                    <a:pt x="1092" y="178"/>
                  </a:cubicBezTo>
                  <a:cubicBezTo>
                    <a:pt x="1092" y="201"/>
                    <a:pt x="1084" y="208"/>
                    <a:pt x="1070" y="223"/>
                  </a:cubicBezTo>
                  <a:cubicBezTo>
                    <a:pt x="1055" y="238"/>
                    <a:pt x="1040" y="238"/>
                    <a:pt x="1032" y="260"/>
                  </a:cubicBezTo>
                  <a:cubicBezTo>
                    <a:pt x="981" y="260"/>
                    <a:pt x="936" y="260"/>
                    <a:pt x="884" y="260"/>
                  </a:cubicBezTo>
                  <a:cubicBezTo>
                    <a:pt x="862" y="260"/>
                    <a:pt x="824" y="253"/>
                    <a:pt x="810" y="260"/>
                  </a:cubicBezTo>
                  <a:cubicBezTo>
                    <a:pt x="787" y="275"/>
                    <a:pt x="795" y="304"/>
                    <a:pt x="773" y="304"/>
                  </a:cubicBezTo>
                  <a:cubicBezTo>
                    <a:pt x="765" y="364"/>
                    <a:pt x="721" y="342"/>
                    <a:pt x="684" y="356"/>
                  </a:cubicBezTo>
                  <a:cubicBezTo>
                    <a:pt x="661" y="364"/>
                    <a:pt x="646" y="379"/>
                    <a:pt x="631" y="394"/>
                  </a:cubicBezTo>
                  <a:cubicBezTo>
                    <a:pt x="609" y="416"/>
                    <a:pt x="617" y="416"/>
                    <a:pt x="609" y="446"/>
                  </a:cubicBezTo>
                  <a:cubicBezTo>
                    <a:pt x="594" y="475"/>
                    <a:pt x="587" y="446"/>
                    <a:pt x="565" y="461"/>
                  </a:cubicBezTo>
                  <a:cubicBezTo>
                    <a:pt x="550" y="475"/>
                    <a:pt x="579" y="527"/>
                    <a:pt x="587" y="542"/>
                  </a:cubicBezTo>
                  <a:cubicBezTo>
                    <a:pt x="609" y="572"/>
                    <a:pt x="617" y="601"/>
                    <a:pt x="609" y="639"/>
                  </a:cubicBezTo>
                  <a:cubicBezTo>
                    <a:pt x="602" y="639"/>
                    <a:pt x="594" y="646"/>
                    <a:pt x="587" y="653"/>
                  </a:cubicBezTo>
                  <a:cubicBezTo>
                    <a:pt x="624" y="653"/>
                    <a:pt x="631" y="661"/>
                    <a:pt x="631" y="698"/>
                  </a:cubicBezTo>
                  <a:cubicBezTo>
                    <a:pt x="631" y="706"/>
                    <a:pt x="602" y="713"/>
                    <a:pt x="602" y="720"/>
                  </a:cubicBezTo>
                  <a:cubicBezTo>
                    <a:pt x="587" y="728"/>
                    <a:pt x="572" y="743"/>
                    <a:pt x="565" y="758"/>
                  </a:cubicBezTo>
                  <a:cubicBezTo>
                    <a:pt x="557" y="780"/>
                    <a:pt x="520" y="913"/>
                    <a:pt x="557" y="913"/>
                  </a:cubicBezTo>
                  <a:cubicBezTo>
                    <a:pt x="557" y="921"/>
                    <a:pt x="557" y="921"/>
                    <a:pt x="557" y="928"/>
                  </a:cubicBezTo>
                  <a:cubicBezTo>
                    <a:pt x="565" y="928"/>
                    <a:pt x="579" y="928"/>
                    <a:pt x="587" y="928"/>
                  </a:cubicBezTo>
                  <a:cubicBezTo>
                    <a:pt x="587" y="921"/>
                    <a:pt x="594" y="913"/>
                    <a:pt x="587" y="906"/>
                  </a:cubicBezTo>
                  <a:cubicBezTo>
                    <a:pt x="609" y="906"/>
                    <a:pt x="624" y="906"/>
                    <a:pt x="639" y="906"/>
                  </a:cubicBezTo>
                  <a:cubicBezTo>
                    <a:pt x="646" y="921"/>
                    <a:pt x="646" y="936"/>
                    <a:pt x="639" y="943"/>
                  </a:cubicBezTo>
                  <a:cubicBezTo>
                    <a:pt x="631" y="958"/>
                    <a:pt x="609" y="943"/>
                    <a:pt x="602" y="951"/>
                  </a:cubicBezTo>
                  <a:cubicBezTo>
                    <a:pt x="587" y="951"/>
                    <a:pt x="594" y="958"/>
                    <a:pt x="579" y="973"/>
                  </a:cubicBezTo>
                  <a:cubicBezTo>
                    <a:pt x="565" y="988"/>
                    <a:pt x="565" y="980"/>
                    <a:pt x="550" y="988"/>
                  </a:cubicBezTo>
                  <a:cubicBezTo>
                    <a:pt x="535" y="995"/>
                    <a:pt x="535" y="988"/>
                    <a:pt x="527" y="1003"/>
                  </a:cubicBezTo>
                  <a:cubicBezTo>
                    <a:pt x="520" y="1017"/>
                    <a:pt x="513" y="1025"/>
                    <a:pt x="505" y="1032"/>
                  </a:cubicBezTo>
                  <a:cubicBezTo>
                    <a:pt x="483" y="1055"/>
                    <a:pt x="468" y="1069"/>
                    <a:pt x="446" y="1092"/>
                  </a:cubicBezTo>
                  <a:cubicBezTo>
                    <a:pt x="431" y="1114"/>
                    <a:pt x="409" y="1114"/>
                    <a:pt x="386" y="1129"/>
                  </a:cubicBezTo>
                  <a:cubicBezTo>
                    <a:pt x="349" y="1136"/>
                    <a:pt x="364" y="1158"/>
                    <a:pt x="349" y="1188"/>
                  </a:cubicBezTo>
                  <a:cubicBezTo>
                    <a:pt x="342" y="1203"/>
                    <a:pt x="312" y="1210"/>
                    <a:pt x="297" y="1225"/>
                  </a:cubicBezTo>
                  <a:cubicBezTo>
                    <a:pt x="282" y="1255"/>
                    <a:pt x="275" y="1263"/>
                    <a:pt x="245" y="1263"/>
                  </a:cubicBezTo>
                  <a:cubicBezTo>
                    <a:pt x="245" y="1270"/>
                    <a:pt x="245" y="1285"/>
                    <a:pt x="238" y="1300"/>
                  </a:cubicBezTo>
                  <a:cubicBezTo>
                    <a:pt x="216" y="1307"/>
                    <a:pt x="208" y="1337"/>
                    <a:pt x="186" y="1344"/>
                  </a:cubicBezTo>
                  <a:cubicBezTo>
                    <a:pt x="186" y="1344"/>
                    <a:pt x="186" y="1344"/>
                    <a:pt x="186" y="1352"/>
                  </a:cubicBezTo>
                  <a:cubicBezTo>
                    <a:pt x="164" y="1352"/>
                    <a:pt x="112" y="1344"/>
                    <a:pt x="112" y="1381"/>
                  </a:cubicBezTo>
                  <a:cubicBezTo>
                    <a:pt x="134" y="1381"/>
                    <a:pt x="141" y="1389"/>
                    <a:pt x="141" y="1411"/>
                  </a:cubicBezTo>
                  <a:cubicBezTo>
                    <a:pt x="141" y="1411"/>
                    <a:pt x="97" y="1418"/>
                    <a:pt x="89" y="1418"/>
                  </a:cubicBezTo>
                  <a:cubicBezTo>
                    <a:pt x="67" y="1448"/>
                    <a:pt x="89" y="1470"/>
                    <a:pt x="119" y="1485"/>
                  </a:cubicBezTo>
                  <a:cubicBezTo>
                    <a:pt x="119" y="1522"/>
                    <a:pt x="112" y="1560"/>
                    <a:pt x="104" y="1597"/>
                  </a:cubicBezTo>
                  <a:cubicBezTo>
                    <a:pt x="97" y="1626"/>
                    <a:pt x="104" y="1626"/>
                    <a:pt x="74" y="1641"/>
                  </a:cubicBezTo>
                  <a:cubicBezTo>
                    <a:pt x="45" y="1656"/>
                    <a:pt x="30" y="1663"/>
                    <a:pt x="8" y="1686"/>
                  </a:cubicBezTo>
                  <a:cubicBezTo>
                    <a:pt x="8" y="1693"/>
                    <a:pt x="0" y="1700"/>
                    <a:pt x="0" y="1708"/>
                  </a:cubicBezTo>
                  <a:cubicBezTo>
                    <a:pt x="30" y="1723"/>
                    <a:pt x="60" y="1745"/>
                    <a:pt x="52" y="1782"/>
                  </a:cubicBezTo>
                </a:path>
              </a:pathLst>
            </a:custGeom>
            <a:grpFill/>
            <a:ln w="9525" cap="flat">
              <a:solidFill>
                <a:schemeClr val="bg2"/>
              </a:solidFill>
              <a:bevel/>
              <a:headEnd/>
              <a:tailEnd/>
            </a:ln>
          </p:spPr>
          <p:txBody>
            <a:bodyPr wrap="none" lIns="60927" tIns="30463" rIns="60927" bIns="30463" anchor="ctr"/>
            <a:lstStyle/>
            <a:p>
              <a:endParaRPr lang="es-MX" sz="900"/>
            </a:p>
          </p:txBody>
        </p:sp>
        <p:sp>
          <p:nvSpPr>
            <p:cNvPr id="66595" name="Freeform 14"/>
            <p:cNvSpPr>
              <a:spLocks noChangeArrowheads="1"/>
            </p:cNvSpPr>
            <p:nvPr/>
          </p:nvSpPr>
          <p:spPr bwMode="auto">
            <a:xfrm>
              <a:off x="11531073" y="7162513"/>
              <a:ext cx="1256294" cy="2027024"/>
            </a:xfrm>
            <a:custGeom>
              <a:avLst/>
              <a:gdLst>
                <a:gd name="T0" fmla="*/ 1255861 w 2904"/>
                <a:gd name="T1" fmla="*/ 362308 h 4694"/>
                <a:gd name="T2" fmla="*/ 1156362 w 2904"/>
                <a:gd name="T3" fmla="*/ 262986 h 4694"/>
                <a:gd name="T4" fmla="*/ 1101420 w 2904"/>
                <a:gd name="T5" fmla="*/ 131709 h 4694"/>
                <a:gd name="T6" fmla="*/ 1021388 w 2904"/>
                <a:gd name="T7" fmla="*/ 25910 h 4694"/>
                <a:gd name="T8" fmla="*/ 956929 w 2904"/>
                <a:gd name="T9" fmla="*/ 19432 h 4694"/>
                <a:gd name="T10" fmla="*/ 847912 w 2904"/>
                <a:gd name="T11" fmla="*/ 60888 h 4694"/>
                <a:gd name="T12" fmla="*/ 764419 w 2904"/>
                <a:gd name="T13" fmla="*/ 76866 h 4694"/>
                <a:gd name="T14" fmla="*/ 722888 w 2904"/>
                <a:gd name="T15" fmla="*/ 128254 h 4694"/>
                <a:gd name="T16" fmla="*/ 632906 w 2904"/>
                <a:gd name="T17" fmla="*/ 105799 h 4694"/>
                <a:gd name="T18" fmla="*/ 475436 w 2904"/>
                <a:gd name="T19" fmla="*/ 131709 h 4694"/>
                <a:gd name="T20" fmla="*/ 539895 w 2904"/>
                <a:gd name="T21" fmla="*/ 189143 h 4694"/>
                <a:gd name="T22" fmla="*/ 549412 w 2904"/>
                <a:gd name="T23" fmla="*/ 333375 h 4694"/>
                <a:gd name="T24" fmla="*/ 504421 w 2904"/>
                <a:gd name="T25" fmla="*/ 407218 h 4694"/>
                <a:gd name="T26" fmla="*/ 449912 w 2904"/>
                <a:gd name="T27" fmla="*/ 480630 h 4694"/>
                <a:gd name="T28" fmla="*/ 359930 w 2904"/>
                <a:gd name="T29" fmla="*/ 509563 h 4694"/>
                <a:gd name="T30" fmla="*/ 282926 w 2904"/>
                <a:gd name="T31" fmla="*/ 570451 h 4694"/>
                <a:gd name="T32" fmla="*/ 234474 w 2904"/>
                <a:gd name="T33" fmla="*/ 624862 h 4694"/>
                <a:gd name="T34" fmla="*/ 218467 w 2904"/>
                <a:gd name="T35" fmla="*/ 711661 h 4694"/>
                <a:gd name="T36" fmla="*/ 154441 w 2904"/>
                <a:gd name="T37" fmla="*/ 907281 h 4694"/>
                <a:gd name="T38" fmla="*/ 83493 w 2904"/>
                <a:gd name="T39" fmla="*/ 926282 h 4694"/>
                <a:gd name="T40" fmla="*/ 121995 w 2904"/>
                <a:gd name="T41" fmla="*/ 1009626 h 4694"/>
                <a:gd name="T42" fmla="*/ 131945 w 2904"/>
                <a:gd name="T43" fmla="*/ 1144357 h 4694"/>
                <a:gd name="T44" fmla="*/ 70515 w 2904"/>
                <a:gd name="T45" fmla="*/ 1224678 h 4694"/>
                <a:gd name="T46" fmla="*/ 109450 w 2904"/>
                <a:gd name="T47" fmla="*/ 1279089 h 4694"/>
                <a:gd name="T48" fmla="*/ 77004 w 2904"/>
                <a:gd name="T49" fmla="*/ 1362433 h 4694"/>
                <a:gd name="T50" fmla="*/ 163958 w 2904"/>
                <a:gd name="T51" fmla="*/ 1416844 h 4694"/>
                <a:gd name="T52" fmla="*/ 202461 w 2904"/>
                <a:gd name="T53" fmla="*/ 1481187 h 4694"/>
                <a:gd name="T54" fmla="*/ 192943 w 2904"/>
                <a:gd name="T55" fmla="*/ 1510120 h 4694"/>
                <a:gd name="T56" fmla="*/ 112478 w 2904"/>
                <a:gd name="T57" fmla="*/ 1490687 h 4694"/>
                <a:gd name="T58" fmla="*/ 28985 w 2904"/>
                <a:gd name="T59" fmla="*/ 1571008 h 4694"/>
                <a:gd name="T60" fmla="*/ 6489 w 2904"/>
                <a:gd name="T61" fmla="*/ 1686308 h 4694"/>
                <a:gd name="T62" fmla="*/ 32013 w 2904"/>
                <a:gd name="T63" fmla="*/ 1724741 h 4694"/>
                <a:gd name="T64" fmla="*/ 157469 w 2904"/>
                <a:gd name="T65" fmla="*/ 1843495 h 4694"/>
                <a:gd name="T66" fmla="*/ 195971 w 2904"/>
                <a:gd name="T67" fmla="*/ 1891860 h 4694"/>
                <a:gd name="T68" fmla="*/ 221928 w 2904"/>
                <a:gd name="T69" fmla="*/ 1926839 h 4694"/>
                <a:gd name="T70" fmla="*/ 321428 w 2904"/>
                <a:gd name="T71" fmla="*/ 1997659 h 4694"/>
                <a:gd name="T72" fmla="*/ 353441 w 2904"/>
                <a:gd name="T73" fmla="*/ 1930293 h 4694"/>
                <a:gd name="T74" fmla="*/ 417467 w 2904"/>
                <a:gd name="T75" fmla="*/ 1830540 h 4694"/>
                <a:gd name="T76" fmla="*/ 510910 w 2904"/>
                <a:gd name="T77" fmla="*/ 1763174 h 4694"/>
                <a:gd name="T78" fmla="*/ 562391 w 2904"/>
                <a:gd name="T79" fmla="*/ 1696240 h 4694"/>
                <a:gd name="T80" fmla="*/ 584886 w 2904"/>
                <a:gd name="T81" fmla="*/ 1532575 h 4694"/>
                <a:gd name="T82" fmla="*/ 539895 w 2904"/>
                <a:gd name="T83" fmla="*/ 1452254 h 4694"/>
                <a:gd name="T84" fmla="*/ 501393 w 2904"/>
                <a:gd name="T85" fmla="*/ 1339978 h 4694"/>
                <a:gd name="T86" fmla="*/ 629877 w 2904"/>
                <a:gd name="T87" fmla="*/ 1308022 h 4694"/>
                <a:gd name="T88" fmla="*/ 719860 w 2904"/>
                <a:gd name="T89" fmla="*/ 1365888 h 4694"/>
                <a:gd name="T90" fmla="*/ 703853 w 2904"/>
                <a:gd name="T91" fmla="*/ 1301545 h 4694"/>
                <a:gd name="T92" fmla="*/ 668380 w 2904"/>
                <a:gd name="T93" fmla="*/ 1147812 h 4694"/>
                <a:gd name="T94" fmla="*/ 655401 w 2904"/>
                <a:gd name="T95" fmla="*/ 1000125 h 4694"/>
                <a:gd name="T96" fmla="*/ 713371 w 2904"/>
                <a:gd name="T97" fmla="*/ 1000125 h 4694"/>
                <a:gd name="T98" fmla="*/ 873436 w 2904"/>
                <a:gd name="T99" fmla="*/ 929736 h 4694"/>
                <a:gd name="T100" fmla="*/ 921888 w 2904"/>
                <a:gd name="T101" fmla="*/ 875325 h 4694"/>
                <a:gd name="T102" fmla="*/ 972936 w 2904"/>
                <a:gd name="T103" fmla="*/ 782050 h 4694"/>
                <a:gd name="T104" fmla="*/ 1043883 w 2904"/>
                <a:gd name="T105" fmla="*/ 695683 h 4694"/>
                <a:gd name="T106" fmla="*/ 1069407 w 2904"/>
                <a:gd name="T107" fmla="*/ 592907 h 4694"/>
                <a:gd name="T108" fmla="*/ 1162418 w 2904"/>
                <a:gd name="T109" fmla="*/ 493585 h 4694"/>
                <a:gd name="T110" fmla="*/ 1246344 w 2904"/>
                <a:gd name="T111" fmla="*/ 413696 h 4694"/>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2904" h="4694">
                  <a:moveTo>
                    <a:pt x="2881" y="958"/>
                  </a:moveTo>
                  <a:lnTo>
                    <a:pt x="2881" y="958"/>
                  </a:lnTo>
                  <a:cubicBezTo>
                    <a:pt x="2881" y="921"/>
                    <a:pt x="2895" y="884"/>
                    <a:pt x="2903" y="839"/>
                  </a:cubicBezTo>
                  <a:cubicBezTo>
                    <a:pt x="2858" y="839"/>
                    <a:pt x="2806" y="854"/>
                    <a:pt x="2776" y="802"/>
                  </a:cubicBezTo>
                  <a:cubicBezTo>
                    <a:pt x="2762" y="780"/>
                    <a:pt x="2747" y="743"/>
                    <a:pt x="2717" y="743"/>
                  </a:cubicBezTo>
                  <a:cubicBezTo>
                    <a:pt x="2710" y="706"/>
                    <a:pt x="2725" y="594"/>
                    <a:pt x="2673" y="609"/>
                  </a:cubicBezTo>
                  <a:cubicBezTo>
                    <a:pt x="2658" y="535"/>
                    <a:pt x="2725" y="431"/>
                    <a:pt x="2658" y="379"/>
                  </a:cubicBezTo>
                  <a:cubicBezTo>
                    <a:pt x="2643" y="364"/>
                    <a:pt x="2598" y="386"/>
                    <a:pt x="2569" y="371"/>
                  </a:cubicBezTo>
                  <a:cubicBezTo>
                    <a:pt x="2546" y="364"/>
                    <a:pt x="2546" y="327"/>
                    <a:pt x="2546" y="305"/>
                  </a:cubicBezTo>
                  <a:cubicBezTo>
                    <a:pt x="2509" y="312"/>
                    <a:pt x="2502" y="275"/>
                    <a:pt x="2494" y="245"/>
                  </a:cubicBezTo>
                  <a:cubicBezTo>
                    <a:pt x="2487" y="216"/>
                    <a:pt x="2472" y="201"/>
                    <a:pt x="2442" y="186"/>
                  </a:cubicBezTo>
                  <a:cubicBezTo>
                    <a:pt x="2390" y="149"/>
                    <a:pt x="2368" y="134"/>
                    <a:pt x="2361" y="60"/>
                  </a:cubicBezTo>
                  <a:cubicBezTo>
                    <a:pt x="2361" y="15"/>
                    <a:pt x="2309" y="0"/>
                    <a:pt x="2257" y="0"/>
                  </a:cubicBezTo>
                  <a:cubicBezTo>
                    <a:pt x="2257" y="8"/>
                    <a:pt x="2264" y="15"/>
                    <a:pt x="2264" y="30"/>
                  </a:cubicBezTo>
                  <a:cubicBezTo>
                    <a:pt x="2242" y="30"/>
                    <a:pt x="2212" y="22"/>
                    <a:pt x="2212" y="45"/>
                  </a:cubicBezTo>
                  <a:cubicBezTo>
                    <a:pt x="2212" y="74"/>
                    <a:pt x="2197" y="52"/>
                    <a:pt x="2182" y="67"/>
                  </a:cubicBezTo>
                  <a:cubicBezTo>
                    <a:pt x="2153" y="97"/>
                    <a:pt x="2190" y="156"/>
                    <a:pt x="2145" y="186"/>
                  </a:cubicBezTo>
                  <a:cubicBezTo>
                    <a:pt x="2101" y="201"/>
                    <a:pt x="1960" y="201"/>
                    <a:pt x="1960" y="141"/>
                  </a:cubicBezTo>
                  <a:cubicBezTo>
                    <a:pt x="1930" y="134"/>
                    <a:pt x="1893" y="134"/>
                    <a:pt x="1878" y="112"/>
                  </a:cubicBezTo>
                  <a:cubicBezTo>
                    <a:pt x="1863" y="134"/>
                    <a:pt x="1848" y="149"/>
                    <a:pt x="1834" y="156"/>
                  </a:cubicBezTo>
                  <a:cubicBezTo>
                    <a:pt x="1811" y="156"/>
                    <a:pt x="1774" y="149"/>
                    <a:pt x="1767" y="178"/>
                  </a:cubicBezTo>
                  <a:cubicBezTo>
                    <a:pt x="1767" y="193"/>
                    <a:pt x="1774" y="223"/>
                    <a:pt x="1752" y="230"/>
                  </a:cubicBezTo>
                  <a:cubicBezTo>
                    <a:pt x="1737" y="238"/>
                    <a:pt x="1715" y="223"/>
                    <a:pt x="1700" y="230"/>
                  </a:cubicBezTo>
                  <a:cubicBezTo>
                    <a:pt x="1678" y="245"/>
                    <a:pt x="1692" y="282"/>
                    <a:pt x="1671" y="297"/>
                  </a:cubicBezTo>
                  <a:cubicBezTo>
                    <a:pt x="1649" y="305"/>
                    <a:pt x="1656" y="260"/>
                    <a:pt x="1634" y="253"/>
                  </a:cubicBezTo>
                  <a:cubicBezTo>
                    <a:pt x="1612" y="245"/>
                    <a:pt x="1589" y="260"/>
                    <a:pt x="1567" y="253"/>
                  </a:cubicBezTo>
                  <a:cubicBezTo>
                    <a:pt x="1560" y="216"/>
                    <a:pt x="1493" y="245"/>
                    <a:pt x="1463" y="245"/>
                  </a:cubicBezTo>
                  <a:cubicBezTo>
                    <a:pt x="1470" y="171"/>
                    <a:pt x="1196" y="208"/>
                    <a:pt x="1159" y="201"/>
                  </a:cubicBezTo>
                  <a:cubicBezTo>
                    <a:pt x="1166" y="104"/>
                    <a:pt x="1010" y="171"/>
                    <a:pt x="1062" y="208"/>
                  </a:cubicBezTo>
                  <a:cubicBezTo>
                    <a:pt x="1107" y="238"/>
                    <a:pt x="1159" y="253"/>
                    <a:pt x="1099" y="305"/>
                  </a:cubicBezTo>
                  <a:cubicBezTo>
                    <a:pt x="1047" y="349"/>
                    <a:pt x="1003" y="379"/>
                    <a:pt x="1070" y="438"/>
                  </a:cubicBezTo>
                  <a:cubicBezTo>
                    <a:pt x="1099" y="461"/>
                    <a:pt x="1136" y="409"/>
                    <a:pt x="1173" y="424"/>
                  </a:cubicBezTo>
                  <a:cubicBezTo>
                    <a:pt x="1203" y="438"/>
                    <a:pt x="1225" y="490"/>
                    <a:pt x="1248" y="438"/>
                  </a:cubicBezTo>
                  <a:cubicBezTo>
                    <a:pt x="1270" y="446"/>
                    <a:pt x="1292" y="476"/>
                    <a:pt x="1292" y="498"/>
                  </a:cubicBezTo>
                  <a:cubicBezTo>
                    <a:pt x="1352" y="498"/>
                    <a:pt x="1411" y="609"/>
                    <a:pt x="1419" y="654"/>
                  </a:cubicBezTo>
                  <a:cubicBezTo>
                    <a:pt x="1426" y="765"/>
                    <a:pt x="1359" y="765"/>
                    <a:pt x="1270" y="772"/>
                  </a:cubicBezTo>
                  <a:cubicBezTo>
                    <a:pt x="1278" y="802"/>
                    <a:pt x="1255" y="802"/>
                    <a:pt x="1240" y="817"/>
                  </a:cubicBezTo>
                  <a:cubicBezTo>
                    <a:pt x="1218" y="839"/>
                    <a:pt x="1218" y="861"/>
                    <a:pt x="1218" y="891"/>
                  </a:cubicBezTo>
                  <a:cubicBezTo>
                    <a:pt x="1211" y="914"/>
                    <a:pt x="1188" y="929"/>
                    <a:pt x="1166" y="943"/>
                  </a:cubicBezTo>
                  <a:cubicBezTo>
                    <a:pt x="1144" y="966"/>
                    <a:pt x="1151" y="987"/>
                    <a:pt x="1144" y="1009"/>
                  </a:cubicBezTo>
                  <a:cubicBezTo>
                    <a:pt x="1144" y="1046"/>
                    <a:pt x="1107" y="1046"/>
                    <a:pt x="1084" y="1061"/>
                  </a:cubicBezTo>
                  <a:cubicBezTo>
                    <a:pt x="1055" y="1076"/>
                    <a:pt x="1062" y="1083"/>
                    <a:pt x="1040" y="1113"/>
                  </a:cubicBezTo>
                  <a:cubicBezTo>
                    <a:pt x="1018" y="1143"/>
                    <a:pt x="936" y="1128"/>
                    <a:pt x="936" y="1180"/>
                  </a:cubicBezTo>
                  <a:cubicBezTo>
                    <a:pt x="914" y="1187"/>
                    <a:pt x="899" y="1165"/>
                    <a:pt x="876" y="1165"/>
                  </a:cubicBezTo>
                  <a:cubicBezTo>
                    <a:pt x="854" y="1158"/>
                    <a:pt x="847" y="1173"/>
                    <a:pt x="832" y="1180"/>
                  </a:cubicBezTo>
                  <a:cubicBezTo>
                    <a:pt x="787" y="1187"/>
                    <a:pt x="750" y="1187"/>
                    <a:pt x="706" y="1187"/>
                  </a:cubicBezTo>
                  <a:cubicBezTo>
                    <a:pt x="706" y="1232"/>
                    <a:pt x="706" y="1276"/>
                    <a:pt x="706" y="1321"/>
                  </a:cubicBezTo>
                  <a:cubicBezTo>
                    <a:pt x="683" y="1321"/>
                    <a:pt x="668" y="1321"/>
                    <a:pt x="654" y="1321"/>
                  </a:cubicBezTo>
                  <a:cubicBezTo>
                    <a:pt x="646" y="1336"/>
                    <a:pt x="594" y="1395"/>
                    <a:pt x="631" y="1410"/>
                  </a:cubicBezTo>
                  <a:cubicBezTo>
                    <a:pt x="631" y="1425"/>
                    <a:pt x="631" y="1447"/>
                    <a:pt x="631" y="1462"/>
                  </a:cubicBezTo>
                  <a:cubicBezTo>
                    <a:pt x="602" y="1470"/>
                    <a:pt x="579" y="1440"/>
                    <a:pt x="542" y="1447"/>
                  </a:cubicBezTo>
                  <a:cubicBezTo>
                    <a:pt x="542" y="1470"/>
                    <a:pt x="542" y="1499"/>
                    <a:pt x="542" y="1529"/>
                  </a:cubicBezTo>
                  <a:cubicBezTo>
                    <a:pt x="513" y="1544"/>
                    <a:pt x="483" y="1529"/>
                    <a:pt x="483" y="1566"/>
                  </a:cubicBezTo>
                  <a:cubicBezTo>
                    <a:pt x="483" y="1596"/>
                    <a:pt x="498" y="1625"/>
                    <a:pt x="505" y="1648"/>
                  </a:cubicBezTo>
                  <a:cubicBezTo>
                    <a:pt x="513" y="1707"/>
                    <a:pt x="483" y="1752"/>
                    <a:pt x="423" y="1744"/>
                  </a:cubicBezTo>
                  <a:cubicBezTo>
                    <a:pt x="416" y="1804"/>
                    <a:pt x="416" y="1975"/>
                    <a:pt x="342" y="2041"/>
                  </a:cubicBezTo>
                  <a:cubicBezTo>
                    <a:pt x="357" y="2049"/>
                    <a:pt x="371" y="2064"/>
                    <a:pt x="357" y="2101"/>
                  </a:cubicBezTo>
                  <a:cubicBezTo>
                    <a:pt x="349" y="2123"/>
                    <a:pt x="327" y="2130"/>
                    <a:pt x="297" y="2138"/>
                  </a:cubicBezTo>
                  <a:cubicBezTo>
                    <a:pt x="275" y="2138"/>
                    <a:pt x="260" y="2175"/>
                    <a:pt x="230" y="2175"/>
                  </a:cubicBezTo>
                  <a:cubicBezTo>
                    <a:pt x="238" y="2145"/>
                    <a:pt x="216" y="2138"/>
                    <a:pt x="193" y="2145"/>
                  </a:cubicBezTo>
                  <a:cubicBezTo>
                    <a:pt x="193" y="2168"/>
                    <a:pt x="201" y="2182"/>
                    <a:pt x="201" y="2205"/>
                  </a:cubicBezTo>
                  <a:cubicBezTo>
                    <a:pt x="208" y="2234"/>
                    <a:pt x="193" y="2264"/>
                    <a:pt x="208" y="2287"/>
                  </a:cubicBezTo>
                  <a:cubicBezTo>
                    <a:pt x="223" y="2324"/>
                    <a:pt x="260" y="2309"/>
                    <a:pt x="282" y="2338"/>
                  </a:cubicBezTo>
                  <a:cubicBezTo>
                    <a:pt x="334" y="2420"/>
                    <a:pt x="238" y="2494"/>
                    <a:pt x="238" y="2569"/>
                  </a:cubicBezTo>
                  <a:cubicBezTo>
                    <a:pt x="260" y="2576"/>
                    <a:pt x="282" y="2554"/>
                    <a:pt x="312" y="2554"/>
                  </a:cubicBezTo>
                  <a:cubicBezTo>
                    <a:pt x="312" y="2591"/>
                    <a:pt x="305" y="2621"/>
                    <a:pt x="305" y="2650"/>
                  </a:cubicBezTo>
                  <a:cubicBezTo>
                    <a:pt x="305" y="2680"/>
                    <a:pt x="312" y="2710"/>
                    <a:pt x="290" y="2747"/>
                  </a:cubicBezTo>
                  <a:cubicBezTo>
                    <a:pt x="282" y="2762"/>
                    <a:pt x="193" y="2814"/>
                    <a:pt x="186" y="2784"/>
                  </a:cubicBezTo>
                  <a:cubicBezTo>
                    <a:pt x="193" y="2806"/>
                    <a:pt x="171" y="2814"/>
                    <a:pt x="163" y="2836"/>
                  </a:cubicBezTo>
                  <a:cubicBezTo>
                    <a:pt x="156" y="2851"/>
                    <a:pt x="156" y="2873"/>
                    <a:pt x="163" y="2895"/>
                  </a:cubicBezTo>
                  <a:cubicBezTo>
                    <a:pt x="171" y="2895"/>
                    <a:pt x="186" y="2888"/>
                    <a:pt x="193" y="2881"/>
                  </a:cubicBezTo>
                  <a:cubicBezTo>
                    <a:pt x="238" y="2903"/>
                    <a:pt x="260" y="2910"/>
                    <a:pt x="253" y="2962"/>
                  </a:cubicBezTo>
                  <a:cubicBezTo>
                    <a:pt x="253" y="3029"/>
                    <a:pt x="245" y="3029"/>
                    <a:pt x="186" y="3036"/>
                  </a:cubicBezTo>
                  <a:cubicBezTo>
                    <a:pt x="178" y="3059"/>
                    <a:pt x="208" y="3074"/>
                    <a:pt x="201" y="3096"/>
                  </a:cubicBezTo>
                  <a:cubicBezTo>
                    <a:pt x="186" y="3126"/>
                    <a:pt x="156" y="3126"/>
                    <a:pt x="178" y="3155"/>
                  </a:cubicBezTo>
                  <a:cubicBezTo>
                    <a:pt x="208" y="3140"/>
                    <a:pt x="230" y="3103"/>
                    <a:pt x="268" y="3126"/>
                  </a:cubicBezTo>
                  <a:cubicBezTo>
                    <a:pt x="297" y="3148"/>
                    <a:pt x="290" y="3192"/>
                    <a:pt x="327" y="3200"/>
                  </a:cubicBezTo>
                  <a:cubicBezTo>
                    <a:pt x="327" y="3259"/>
                    <a:pt x="327" y="3281"/>
                    <a:pt x="379" y="3281"/>
                  </a:cubicBezTo>
                  <a:cubicBezTo>
                    <a:pt x="379" y="3296"/>
                    <a:pt x="386" y="3304"/>
                    <a:pt x="386" y="3319"/>
                  </a:cubicBezTo>
                  <a:cubicBezTo>
                    <a:pt x="423" y="3319"/>
                    <a:pt x="483" y="3319"/>
                    <a:pt x="498" y="3356"/>
                  </a:cubicBezTo>
                  <a:cubicBezTo>
                    <a:pt x="505" y="3386"/>
                    <a:pt x="461" y="3400"/>
                    <a:pt x="468" y="3430"/>
                  </a:cubicBezTo>
                  <a:cubicBezTo>
                    <a:pt x="475" y="3430"/>
                    <a:pt x="483" y="3437"/>
                    <a:pt x="490" y="3437"/>
                  </a:cubicBezTo>
                  <a:cubicBezTo>
                    <a:pt x="475" y="3452"/>
                    <a:pt x="461" y="3460"/>
                    <a:pt x="461" y="3482"/>
                  </a:cubicBezTo>
                  <a:cubicBezTo>
                    <a:pt x="453" y="3489"/>
                    <a:pt x="453" y="3482"/>
                    <a:pt x="446" y="3497"/>
                  </a:cubicBezTo>
                  <a:cubicBezTo>
                    <a:pt x="431" y="3504"/>
                    <a:pt x="416" y="3504"/>
                    <a:pt x="409" y="3519"/>
                  </a:cubicBezTo>
                  <a:cubicBezTo>
                    <a:pt x="379" y="3526"/>
                    <a:pt x="342" y="3519"/>
                    <a:pt x="319" y="3512"/>
                  </a:cubicBezTo>
                  <a:cubicBezTo>
                    <a:pt x="290" y="3504"/>
                    <a:pt x="282" y="3467"/>
                    <a:pt x="260" y="3452"/>
                  </a:cubicBezTo>
                  <a:cubicBezTo>
                    <a:pt x="230" y="3430"/>
                    <a:pt x="156" y="3549"/>
                    <a:pt x="112" y="3541"/>
                  </a:cubicBezTo>
                  <a:cubicBezTo>
                    <a:pt x="112" y="3549"/>
                    <a:pt x="112" y="3549"/>
                    <a:pt x="112" y="3556"/>
                  </a:cubicBezTo>
                  <a:cubicBezTo>
                    <a:pt x="67" y="3564"/>
                    <a:pt x="112" y="3631"/>
                    <a:pt x="67" y="3638"/>
                  </a:cubicBezTo>
                  <a:cubicBezTo>
                    <a:pt x="30" y="3645"/>
                    <a:pt x="45" y="3734"/>
                    <a:pt x="60" y="3757"/>
                  </a:cubicBezTo>
                  <a:cubicBezTo>
                    <a:pt x="74" y="3779"/>
                    <a:pt x="149" y="3809"/>
                    <a:pt x="89" y="3846"/>
                  </a:cubicBezTo>
                  <a:cubicBezTo>
                    <a:pt x="52" y="3868"/>
                    <a:pt x="0" y="3853"/>
                    <a:pt x="15" y="3905"/>
                  </a:cubicBezTo>
                  <a:cubicBezTo>
                    <a:pt x="15" y="3905"/>
                    <a:pt x="15" y="3928"/>
                    <a:pt x="15" y="3950"/>
                  </a:cubicBezTo>
                  <a:cubicBezTo>
                    <a:pt x="22" y="3950"/>
                    <a:pt x="30" y="3950"/>
                    <a:pt x="37" y="3957"/>
                  </a:cubicBezTo>
                  <a:cubicBezTo>
                    <a:pt x="52" y="3965"/>
                    <a:pt x="60" y="3987"/>
                    <a:pt x="74" y="3994"/>
                  </a:cubicBezTo>
                  <a:cubicBezTo>
                    <a:pt x="89" y="4017"/>
                    <a:pt x="134" y="4031"/>
                    <a:pt x="156" y="4009"/>
                  </a:cubicBezTo>
                  <a:cubicBezTo>
                    <a:pt x="208" y="3957"/>
                    <a:pt x="297" y="4121"/>
                    <a:pt x="319" y="4150"/>
                  </a:cubicBezTo>
                  <a:cubicBezTo>
                    <a:pt x="342" y="4188"/>
                    <a:pt x="349" y="4232"/>
                    <a:pt x="364" y="4269"/>
                  </a:cubicBezTo>
                  <a:cubicBezTo>
                    <a:pt x="379" y="4306"/>
                    <a:pt x="342" y="4321"/>
                    <a:pt x="349" y="4358"/>
                  </a:cubicBezTo>
                  <a:cubicBezTo>
                    <a:pt x="386" y="4373"/>
                    <a:pt x="416" y="4328"/>
                    <a:pt x="453" y="4336"/>
                  </a:cubicBezTo>
                  <a:cubicBezTo>
                    <a:pt x="453" y="4351"/>
                    <a:pt x="453" y="4366"/>
                    <a:pt x="453" y="4381"/>
                  </a:cubicBezTo>
                  <a:cubicBezTo>
                    <a:pt x="483" y="4388"/>
                    <a:pt x="483" y="4366"/>
                    <a:pt x="505" y="4366"/>
                  </a:cubicBezTo>
                  <a:cubicBezTo>
                    <a:pt x="505" y="4373"/>
                    <a:pt x="505" y="4373"/>
                    <a:pt x="505" y="4373"/>
                  </a:cubicBezTo>
                  <a:cubicBezTo>
                    <a:pt x="528" y="4396"/>
                    <a:pt x="483" y="4425"/>
                    <a:pt x="513" y="4462"/>
                  </a:cubicBezTo>
                  <a:cubicBezTo>
                    <a:pt x="542" y="4492"/>
                    <a:pt x="535" y="4536"/>
                    <a:pt x="535" y="4574"/>
                  </a:cubicBezTo>
                  <a:cubicBezTo>
                    <a:pt x="535" y="4693"/>
                    <a:pt x="587" y="4611"/>
                    <a:pt x="661" y="4603"/>
                  </a:cubicBezTo>
                  <a:cubicBezTo>
                    <a:pt x="691" y="4596"/>
                    <a:pt x="713" y="4633"/>
                    <a:pt x="743" y="4626"/>
                  </a:cubicBezTo>
                  <a:lnTo>
                    <a:pt x="750" y="4626"/>
                  </a:lnTo>
                  <a:cubicBezTo>
                    <a:pt x="750" y="4611"/>
                    <a:pt x="750" y="4596"/>
                    <a:pt x="750" y="4596"/>
                  </a:cubicBezTo>
                  <a:cubicBezTo>
                    <a:pt x="750" y="4536"/>
                    <a:pt x="787" y="4514"/>
                    <a:pt x="817" y="4470"/>
                  </a:cubicBezTo>
                  <a:cubicBezTo>
                    <a:pt x="854" y="4425"/>
                    <a:pt x="854" y="4366"/>
                    <a:pt x="862" y="4314"/>
                  </a:cubicBezTo>
                  <a:cubicBezTo>
                    <a:pt x="891" y="4306"/>
                    <a:pt x="906" y="4284"/>
                    <a:pt x="928" y="4262"/>
                  </a:cubicBezTo>
                  <a:cubicBezTo>
                    <a:pt x="943" y="4254"/>
                    <a:pt x="951" y="4247"/>
                    <a:pt x="965" y="4239"/>
                  </a:cubicBezTo>
                  <a:cubicBezTo>
                    <a:pt x="980" y="4232"/>
                    <a:pt x="1003" y="4247"/>
                    <a:pt x="1018" y="4239"/>
                  </a:cubicBezTo>
                  <a:cubicBezTo>
                    <a:pt x="1077" y="4210"/>
                    <a:pt x="1077" y="4128"/>
                    <a:pt x="1122" y="4091"/>
                  </a:cubicBezTo>
                  <a:cubicBezTo>
                    <a:pt x="1144" y="4091"/>
                    <a:pt x="1159" y="4083"/>
                    <a:pt x="1181" y="4083"/>
                  </a:cubicBezTo>
                  <a:cubicBezTo>
                    <a:pt x="1188" y="4031"/>
                    <a:pt x="1181" y="4017"/>
                    <a:pt x="1136" y="3987"/>
                  </a:cubicBezTo>
                  <a:cubicBezTo>
                    <a:pt x="1166" y="3980"/>
                    <a:pt x="1196" y="3980"/>
                    <a:pt x="1225" y="3980"/>
                  </a:cubicBezTo>
                  <a:cubicBezTo>
                    <a:pt x="1233" y="3928"/>
                    <a:pt x="1278" y="3950"/>
                    <a:pt x="1300" y="3928"/>
                  </a:cubicBezTo>
                  <a:cubicBezTo>
                    <a:pt x="1330" y="3905"/>
                    <a:pt x="1330" y="3846"/>
                    <a:pt x="1322" y="3816"/>
                  </a:cubicBezTo>
                  <a:cubicBezTo>
                    <a:pt x="1344" y="3816"/>
                    <a:pt x="1359" y="3816"/>
                    <a:pt x="1374" y="3816"/>
                  </a:cubicBezTo>
                  <a:cubicBezTo>
                    <a:pt x="1389" y="3720"/>
                    <a:pt x="1352" y="3638"/>
                    <a:pt x="1352" y="3549"/>
                  </a:cubicBezTo>
                  <a:cubicBezTo>
                    <a:pt x="1352" y="3512"/>
                    <a:pt x="1367" y="3467"/>
                    <a:pt x="1344" y="3437"/>
                  </a:cubicBezTo>
                  <a:cubicBezTo>
                    <a:pt x="1337" y="3408"/>
                    <a:pt x="1300" y="3400"/>
                    <a:pt x="1292" y="3371"/>
                  </a:cubicBezTo>
                  <a:cubicBezTo>
                    <a:pt x="1285" y="3371"/>
                    <a:pt x="1263" y="3363"/>
                    <a:pt x="1248" y="3363"/>
                  </a:cubicBezTo>
                  <a:cubicBezTo>
                    <a:pt x="1248" y="3296"/>
                    <a:pt x="1315" y="3237"/>
                    <a:pt x="1292" y="3170"/>
                  </a:cubicBezTo>
                  <a:cubicBezTo>
                    <a:pt x="1278" y="3126"/>
                    <a:pt x="1218" y="3155"/>
                    <a:pt x="1218" y="3103"/>
                  </a:cubicBezTo>
                  <a:cubicBezTo>
                    <a:pt x="1196" y="3103"/>
                    <a:pt x="1173" y="3103"/>
                    <a:pt x="1159" y="3103"/>
                  </a:cubicBezTo>
                  <a:cubicBezTo>
                    <a:pt x="1122" y="3044"/>
                    <a:pt x="1173" y="2992"/>
                    <a:pt x="1173" y="2932"/>
                  </a:cubicBezTo>
                  <a:cubicBezTo>
                    <a:pt x="1203" y="2932"/>
                    <a:pt x="1263" y="2918"/>
                    <a:pt x="1255" y="2970"/>
                  </a:cubicBezTo>
                  <a:cubicBezTo>
                    <a:pt x="1337" y="2970"/>
                    <a:pt x="1389" y="2984"/>
                    <a:pt x="1456" y="3029"/>
                  </a:cubicBezTo>
                  <a:cubicBezTo>
                    <a:pt x="1456" y="3066"/>
                    <a:pt x="1456" y="3133"/>
                    <a:pt x="1515" y="3118"/>
                  </a:cubicBezTo>
                  <a:cubicBezTo>
                    <a:pt x="1508" y="3051"/>
                    <a:pt x="1627" y="3074"/>
                    <a:pt x="1664" y="3089"/>
                  </a:cubicBezTo>
                  <a:cubicBezTo>
                    <a:pt x="1664" y="3111"/>
                    <a:pt x="1664" y="3140"/>
                    <a:pt x="1664" y="3163"/>
                  </a:cubicBezTo>
                  <a:cubicBezTo>
                    <a:pt x="1700" y="3170"/>
                    <a:pt x="1715" y="3140"/>
                    <a:pt x="1737" y="3126"/>
                  </a:cubicBezTo>
                  <a:cubicBezTo>
                    <a:pt x="1737" y="3089"/>
                    <a:pt x="1752" y="3044"/>
                    <a:pt x="1729" y="3014"/>
                  </a:cubicBezTo>
                  <a:cubicBezTo>
                    <a:pt x="1729" y="3007"/>
                    <a:pt x="1634" y="3014"/>
                    <a:pt x="1627" y="3014"/>
                  </a:cubicBezTo>
                  <a:cubicBezTo>
                    <a:pt x="1597" y="3007"/>
                    <a:pt x="1537" y="2999"/>
                    <a:pt x="1530" y="2962"/>
                  </a:cubicBezTo>
                  <a:cubicBezTo>
                    <a:pt x="1530" y="2925"/>
                    <a:pt x="1537" y="2888"/>
                    <a:pt x="1545" y="2858"/>
                  </a:cubicBezTo>
                  <a:cubicBezTo>
                    <a:pt x="1552" y="2791"/>
                    <a:pt x="1589" y="2717"/>
                    <a:pt x="1545" y="2658"/>
                  </a:cubicBezTo>
                  <a:cubicBezTo>
                    <a:pt x="1537" y="2643"/>
                    <a:pt x="1508" y="2650"/>
                    <a:pt x="1508" y="2628"/>
                  </a:cubicBezTo>
                  <a:cubicBezTo>
                    <a:pt x="1500" y="2598"/>
                    <a:pt x="1508" y="2576"/>
                    <a:pt x="1508" y="2546"/>
                  </a:cubicBezTo>
                  <a:cubicBezTo>
                    <a:pt x="1500" y="2472"/>
                    <a:pt x="1508" y="2390"/>
                    <a:pt x="1515" y="2316"/>
                  </a:cubicBezTo>
                  <a:cubicBezTo>
                    <a:pt x="1523" y="2316"/>
                    <a:pt x="1537" y="2316"/>
                    <a:pt x="1552" y="2324"/>
                  </a:cubicBezTo>
                  <a:cubicBezTo>
                    <a:pt x="1552" y="2353"/>
                    <a:pt x="1567" y="2383"/>
                    <a:pt x="1604" y="2376"/>
                  </a:cubicBezTo>
                  <a:cubicBezTo>
                    <a:pt x="1619" y="2368"/>
                    <a:pt x="1634" y="2331"/>
                    <a:pt x="1649" y="2316"/>
                  </a:cubicBezTo>
                  <a:cubicBezTo>
                    <a:pt x="1678" y="2257"/>
                    <a:pt x="1700" y="2197"/>
                    <a:pt x="1700" y="2130"/>
                  </a:cubicBezTo>
                  <a:cubicBezTo>
                    <a:pt x="1774" y="2123"/>
                    <a:pt x="1856" y="2138"/>
                    <a:pt x="1930" y="2138"/>
                  </a:cubicBezTo>
                  <a:cubicBezTo>
                    <a:pt x="1952" y="2138"/>
                    <a:pt x="1997" y="2130"/>
                    <a:pt x="2019" y="2153"/>
                  </a:cubicBezTo>
                  <a:cubicBezTo>
                    <a:pt x="2041" y="2175"/>
                    <a:pt x="2064" y="2168"/>
                    <a:pt x="2093" y="2168"/>
                  </a:cubicBezTo>
                  <a:cubicBezTo>
                    <a:pt x="2101" y="2145"/>
                    <a:pt x="2116" y="2123"/>
                    <a:pt x="2123" y="2093"/>
                  </a:cubicBezTo>
                  <a:cubicBezTo>
                    <a:pt x="2131" y="2071"/>
                    <a:pt x="2116" y="2041"/>
                    <a:pt x="2131" y="2027"/>
                  </a:cubicBezTo>
                  <a:cubicBezTo>
                    <a:pt x="2153" y="1989"/>
                    <a:pt x="2220" y="2004"/>
                    <a:pt x="2257" y="2004"/>
                  </a:cubicBezTo>
                  <a:cubicBezTo>
                    <a:pt x="2264" y="1975"/>
                    <a:pt x="2227" y="1960"/>
                    <a:pt x="2227" y="1930"/>
                  </a:cubicBezTo>
                  <a:cubicBezTo>
                    <a:pt x="2220" y="1893"/>
                    <a:pt x="2227" y="1841"/>
                    <a:pt x="2249" y="1811"/>
                  </a:cubicBezTo>
                  <a:cubicBezTo>
                    <a:pt x="2264" y="1789"/>
                    <a:pt x="2301" y="1782"/>
                    <a:pt x="2301" y="1767"/>
                  </a:cubicBezTo>
                  <a:cubicBezTo>
                    <a:pt x="2309" y="1744"/>
                    <a:pt x="2294" y="1722"/>
                    <a:pt x="2316" y="1715"/>
                  </a:cubicBezTo>
                  <a:cubicBezTo>
                    <a:pt x="2331" y="1655"/>
                    <a:pt x="2361" y="1640"/>
                    <a:pt x="2413" y="1611"/>
                  </a:cubicBezTo>
                  <a:cubicBezTo>
                    <a:pt x="2390" y="1566"/>
                    <a:pt x="2338" y="1544"/>
                    <a:pt x="2368" y="1485"/>
                  </a:cubicBezTo>
                  <a:cubicBezTo>
                    <a:pt x="2383" y="1455"/>
                    <a:pt x="2405" y="1477"/>
                    <a:pt x="2405" y="1440"/>
                  </a:cubicBezTo>
                  <a:cubicBezTo>
                    <a:pt x="2405" y="1410"/>
                    <a:pt x="2450" y="1380"/>
                    <a:pt x="2472" y="1373"/>
                  </a:cubicBezTo>
                  <a:cubicBezTo>
                    <a:pt x="2509" y="1343"/>
                    <a:pt x="2576" y="1284"/>
                    <a:pt x="2621" y="1276"/>
                  </a:cubicBezTo>
                  <a:cubicBezTo>
                    <a:pt x="2710" y="1254"/>
                    <a:pt x="2702" y="1225"/>
                    <a:pt x="2702" y="1150"/>
                  </a:cubicBezTo>
                  <a:cubicBezTo>
                    <a:pt x="2695" y="1143"/>
                    <a:pt x="2687" y="1143"/>
                    <a:pt x="2687" y="1143"/>
                  </a:cubicBezTo>
                  <a:cubicBezTo>
                    <a:pt x="2702" y="1143"/>
                    <a:pt x="2710" y="1143"/>
                    <a:pt x="2725" y="1143"/>
                  </a:cubicBezTo>
                  <a:cubicBezTo>
                    <a:pt x="2739" y="1098"/>
                    <a:pt x="2762" y="1061"/>
                    <a:pt x="2799" y="1031"/>
                  </a:cubicBezTo>
                  <a:cubicBezTo>
                    <a:pt x="2821" y="1002"/>
                    <a:pt x="2881" y="1009"/>
                    <a:pt x="2881" y="958"/>
                  </a:cubicBezTo>
                </a:path>
              </a:pathLst>
            </a:custGeom>
            <a:grpFill/>
            <a:ln w="9525" cap="flat">
              <a:solidFill>
                <a:schemeClr val="bg2"/>
              </a:solidFill>
              <a:bevel/>
              <a:headEnd/>
              <a:tailEnd/>
            </a:ln>
          </p:spPr>
          <p:txBody>
            <a:bodyPr wrap="none" lIns="60927" tIns="30463" rIns="60927" bIns="30463" anchor="ctr"/>
            <a:lstStyle/>
            <a:p>
              <a:endParaRPr lang="es-MX" sz="900"/>
            </a:p>
          </p:txBody>
        </p:sp>
        <p:sp>
          <p:nvSpPr>
            <p:cNvPr id="66596" name="Freeform 15"/>
            <p:cNvSpPr>
              <a:spLocks noChangeArrowheads="1"/>
            </p:cNvSpPr>
            <p:nvPr/>
          </p:nvSpPr>
          <p:spPr bwMode="auto">
            <a:xfrm>
              <a:off x="10368191" y="4179130"/>
              <a:ext cx="960808" cy="943023"/>
            </a:xfrm>
            <a:custGeom>
              <a:avLst/>
              <a:gdLst>
                <a:gd name="T0" fmla="*/ 838382 w 2221"/>
                <a:gd name="T1" fmla="*/ 288434 h 2184"/>
                <a:gd name="T2" fmla="*/ 806369 w 2221"/>
                <a:gd name="T3" fmla="*/ 265981 h 2184"/>
                <a:gd name="T4" fmla="*/ 796852 w 2221"/>
                <a:gd name="T5" fmla="*/ 256482 h 2184"/>
                <a:gd name="T6" fmla="*/ 770896 w 2221"/>
                <a:gd name="T7" fmla="*/ 195600 h 2184"/>
                <a:gd name="T8" fmla="*/ 741912 w 2221"/>
                <a:gd name="T9" fmla="*/ 208553 h 2184"/>
                <a:gd name="T10" fmla="*/ 693893 w 2221"/>
                <a:gd name="T11" fmla="*/ 202076 h 2184"/>
                <a:gd name="T12" fmla="*/ 674426 w 2221"/>
                <a:gd name="T13" fmla="*/ 144217 h 2184"/>
                <a:gd name="T14" fmla="*/ 645874 w 2221"/>
                <a:gd name="T15" fmla="*/ 92834 h 2184"/>
                <a:gd name="T16" fmla="*/ 545943 w 2221"/>
                <a:gd name="T17" fmla="*/ 121764 h 2184"/>
                <a:gd name="T18" fmla="*/ 478890 w 2221"/>
                <a:gd name="T19" fmla="*/ 89812 h 2184"/>
                <a:gd name="T20" fmla="*/ 427410 w 2221"/>
                <a:gd name="T21" fmla="*/ 64336 h 2184"/>
                <a:gd name="T22" fmla="*/ 378959 w 2221"/>
                <a:gd name="T23" fmla="*/ 41452 h 2184"/>
                <a:gd name="T24" fmla="*/ 298928 w 2221"/>
                <a:gd name="T25" fmla="*/ 9499 h 2184"/>
                <a:gd name="T26" fmla="*/ 218464 w 2221"/>
                <a:gd name="T27" fmla="*/ 60882 h 2184"/>
                <a:gd name="T28" fmla="*/ 166984 w 2221"/>
                <a:gd name="T29" fmla="*/ 80312 h 2184"/>
                <a:gd name="T30" fmla="*/ 150978 w 2221"/>
                <a:gd name="T31" fmla="*/ 92834 h 2184"/>
                <a:gd name="T32" fmla="*/ 121994 w 2221"/>
                <a:gd name="T33" fmla="*/ 80312 h 2184"/>
                <a:gd name="T34" fmla="*/ 99498 w 2221"/>
                <a:gd name="T35" fmla="*/ 109242 h 2184"/>
                <a:gd name="T36" fmla="*/ 118965 w 2221"/>
                <a:gd name="T37" fmla="*/ 153716 h 2184"/>
                <a:gd name="T38" fmla="*/ 89981 w 2221"/>
                <a:gd name="T39" fmla="*/ 211576 h 2184"/>
                <a:gd name="T40" fmla="*/ 83492 w 2221"/>
                <a:gd name="T41" fmla="*/ 221075 h 2184"/>
                <a:gd name="T42" fmla="*/ 80464 w 2221"/>
                <a:gd name="T43" fmla="*/ 234029 h 2184"/>
                <a:gd name="T44" fmla="*/ 67486 w 2221"/>
                <a:gd name="T45" fmla="*/ 278934 h 2184"/>
                <a:gd name="T46" fmla="*/ 22495 w 2221"/>
                <a:gd name="T47" fmla="*/ 320818 h 2184"/>
                <a:gd name="T48" fmla="*/ 0 w 2221"/>
                <a:gd name="T49" fmla="*/ 355793 h 2184"/>
                <a:gd name="T50" fmla="*/ 77003 w 2221"/>
                <a:gd name="T51" fmla="*/ 388177 h 2184"/>
                <a:gd name="T52" fmla="*/ 121994 w 2221"/>
                <a:gd name="T53" fmla="*/ 503464 h 2184"/>
                <a:gd name="T54" fmla="*/ 147950 w 2221"/>
                <a:gd name="T55" fmla="*/ 586799 h 2184"/>
                <a:gd name="T56" fmla="*/ 211975 w 2221"/>
                <a:gd name="T57" fmla="*/ 570823 h 2184"/>
                <a:gd name="T58" fmla="*/ 263454 w 2221"/>
                <a:gd name="T59" fmla="*/ 625228 h 2184"/>
                <a:gd name="T60" fmla="*/ 269943 w 2221"/>
                <a:gd name="T61" fmla="*/ 660634 h 2184"/>
                <a:gd name="T62" fmla="*/ 330940 w 2221"/>
                <a:gd name="T63" fmla="*/ 724539 h 2184"/>
                <a:gd name="T64" fmla="*/ 346946 w 2221"/>
                <a:gd name="T65" fmla="*/ 740515 h 2184"/>
                <a:gd name="T66" fmla="*/ 362953 w 2221"/>
                <a:gd name="T67" fmla="*/ 772899 h 2184"/>
                <a:gd name="T68" fmla="*/ 423950 w 2221"/>
                <a:gd name="T69" fmla="*/ 836803 h 2184"/>
                <a:gd name="T70" fmla="*/ 472401 w 2221"/>
                <a:gd name="T71" fmla="*/ 907616 h 2184"/>
                <a:gd name="T72" fmla="*/ 529937 w 2221"/>
                <a:gd name="T73" fmla="*/ 933092 h 2184"/>
                <a:gd name="T74" fmla="*/ 529937 w 2221"/>
                <a:gd name="T75" fmla="*/ 933092 h 2184"/>
                <a:gd name="T76" fmla="*/ 529937 w 2221"/>
                <a:gd name="T77" fmla="*/ 933092 h 2184"/>
                <a:gd name="T78" fmla="*/ 581416 w 2221"/>
                <a:gd name="T79" fmla="*/ 907616 h 2184"/>
                <a:gd name="T80" fmla="*/ 571899 w 2221"/>
                <a:gd name="T81" fmla="*/ 836803 h 2184"/>
                <a:gd name="T82" fmla="*/ 597423 w 2221"/>
                <a:gd name="T83" fmla="*/ 779376 h 2184"/>
                <a:gd name="T84" fmla="*/ 590934 w 2221"/>
                <a:gd name="T85" fmla="*/ 750446 h 2184"/>
                <a:gd name="T86" fmla="*/ 607373 w 2221"/>
                <a:gd name="T87" fmla="*/ 740515 h 2184"/>
                <a:gd name="T88" fmla="*/ 677887 w 2221"/>
                <a:gd name="T89" fmla="*/ 708563 h 2184"/>
                <a:gd name="T90" fmla="*/ 745372 w 2221"/>
                <a:gd name="T91" fmla="*/ 663657 h 2184"/>
                <a:gd name="T92" fmla="*/ 851360 w 2221"/>
                <a:gd name="T93" fmla="*/ 683087 h 2184"/>
                <a:gd name="T94" fmla="*/ 960375 w 2221"/>
                <a:gd name="T95" fmla="*/ 715039 h 2184"/>
                <a:gd name="T96" fmla="*/ 934852 w 2221"/>
                <a:gd name="T97" fmla="*/ 641204 h 2184"/>
                <a:gd name="T98" fmla="*/ 921874 w 2221"/>
                <a:gd name="T99" fmla="*/ 596298 h 2184"/>
                <a:gd name="T100" fmla="*/ 902839 w 2221"/>
                <a:gd name="T101" fmla="*/ 564346 h 2184"/>
                <a:gd name="T102" fmla="*/ 921874 w 2221"/>
                <a:gd name="T103" fmla="*/ 500009 h 2184"/>
                <a:gd name="T104" fmla="*/ 886401 w 2221"/>
                <a:gd name="T105" fmla="*/ 397676 h 2184"/>
                <a:gd name="T106" fmla="*/ 867366 w 2221"/>
                <a:gd name="T107" fmla="*/ 359247 h 2184"/>
                <a:gd name="T108" fmla="*/ 844871 w 2221"/>
                <a:gd name="T109" fmla="*/ 320818 h 2184"/>
                <a:gd name="T110" fmla="*/ 857849 w 2221"/>
                <a:gd name="T111" fmla="*/ 288434 h 2184"/>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2221" h="2184">
                  <a:moveTo>
                    <a:pt x="1938" y="668"/>
                  </a:moveTo>
                  <a:lnTo>
                    <a:pt x="1938" y="668"/>
                  </a:lnTo>
                  <a:cubicBezTo>
                    <a:pt x="1916" y="668"/>
                    <a:pt x="1916" y="668"/>
                    <a:pt x="1901" y="646"/>
                  </a:cubicBezTo>
                  <a:cubicBezTo>
                    <a:pt x="1886" y="631"/>
                    <a:pt x="1886" y="624"/>
                    <a:pt x="1864" y="616"/>
                  </a:cubicBezTo>
                  <a:cubicBezTo>
                    <a:pt x="1849" y="616"/>
                    <a:pt x="1819" y="624"/>
                    <a:pt x="1812" y="631"/>
                  </a:cubicBezTo>
                  <a:cubicBezTo>
                    <a:pt x="1812" y="616"/>
                    <a:pt x="1819" y="587"/>
                    <a:pt x="1842" y="594"/>
                  </a:cubicBezTo>
                  <a:cubicBezTo>
                    <a:pt x="1857" y="550"/>
                    <a:pt x="1909" y="379"/>
                    <a:pt x="1804" y="431"/>
                  </a:cubicBezTo>
                  <a:cubicBezTo>
                    <a:pt x="1797" y="438"/>
                    <a:pt x="1790" y="446"/>
                    <a:pt x="1782" y="453"/>
                  </a:cubicBezTo>
                  <a:cubicBezTo>
                    <a:pt x="1775" y="453"/>
                    <a:pt x="1760" y="446"/>
                    <a:pt x="1752" y="453"/>
                  </a:cubicBezTo>
                  <a:cubicBezTo>
                    <a:pt x="1738" y="461"/>
                    <a:pt x="1738" y="483"/>
                    <a:pt x="1715" y="483"/>
                  </a:cubicBezTo>
                  <a:cubicBezTo>
                    <a:pt x="1701" y="490"/>
                    <a:pt x="1678" y="475"/>
                    <a:pt x="1663" y="475"/>
                  </a:cubicBezTo>
                  <a:cubicBezTo>
                    <a:pt x="1641" y="468"/>
                    <a:pt x="1619" y="475"/>
                    <a:pt x="1604" y="468"/>
                  </a:cubicBezTo>
                  <a:cubicBezTo>
                    <a:pt x="1604" y="446"/>
                    <a:pt x="1604" y="423"/>
                    <a:pt x="1604" y="401"/>
                  </a:cubicBezTo>
                  <a:cubicBezTo>
                    <a:pt x="1597" y="379"/>
                    <a:pt x="1574" y="349"/>
                    <a:pt x="1559" y="334"/>
                  </a:cubicBezTo>
                  <a:cubicBezTo>
                    <a:pt x="1545" y="312"/>
                    <a:pt x="1507" y="304"/>
                    <a:pt x="1493" y="290"/>
                  </a:cubicBezTo>
                  <a:cubicBezTo>
                    <a:pt x="1485" y="267"/>
                    <a:pt x="1493" y="238"/>
                    <a:pt x="1493" y="215"/>
                  </a:cubicBezTo>
                  <a:cubicBezTo>
                    <a:pt x="1455" y="208"/>
                    <a:pt x="1418" y="245"/>
                    <a:pt x="1389" y="253"/>
                  </a:cubicBezTo>
                  <a:cubicBezTo>
                    <a:pt x="1352" y="267"/>
                    <a:pt x="1307" y="282"/>
                    <a:pt x="1262" y="282"/>
                  </a:cubicBezTo>
                  <a:cubicBezTo>
                    <a:pt x="1218" y="290"/>
                    <a:pt x="1173" y="282"/>
                    <a:pt x="1144" y="245"/>
                  </a:cubicBezTo>
                  <a:cubicBezTo>
                    <a:pt x="1129" y="223"/>
                    <a:pt x="1129" y="215"/>
                    <a:pt x="1107" y="208"/>
                  </a:cubicBezTo>
                  <a:cubicBezTo>
                    <a:pt x="1084" y="208"/>
                    <a:pt x="1055" y="215"/>
                    <a:pt x="1032" y="208"/>
                  </a:cubicBezTo>
                  <a:cubicBezTo>
                    <a:pt x="1025" y="186"/>
                    <a:pt x="995" y="171"/>
                    <a:pt x="988" y="149"/>
                  </a:cubicBezTo>
                  <a:cubicBezTo>
                    <a:pt x="973" y="119"/>
                    <a:pt x="980" y="119"/>
                    <a:pt x="943" y="111"/>
                  </a:cubicBezTo>
                  <a:cubicBezTo>
                    <a:pt x="921" y="111"/>
                    <a:pt x="891" y="111"/>
                    <a:pt x="876" y="96"/>
                  </a:cubicBezTo>
                  <a:cubicBezTo>
                    <a:pt x="854" y="74"/>
                    <a:pt x="869" y="52"/>
                    <a:pt x="854" y="30"/>
                  </a:cubicBezTo>
                  <a:cubicBezTo>
                    <a:pt x="802" y="22"/>
                    <a:pt x="742" y="22"/>
                    <a:pt x="691" y="22"/>
                  </a:cubicBezTo>
                  <a:cubicBezTo>
                    <a:pt x="631" y="15"/>
                    <a:pt x="572" y="0"/>
                    <a:pt x="550" y="59"/>
                  </a:cubicBezTo>
                  <a:cubicBezTo>
                    <a:pt x="527" y="82"/>
                    <a:pt x="535" y="126"/>
                    <a:pt x="505" y="141"/>
                  </a:cubicBezTo>
                  <a:cubicBezTo>
                    <a:pt x="475" y="156"/>
                    <a:pt x="431" y="141"/>
                    <a:pt x="401" y="149"/>
                  </a:cubicBezTo>
                  <a:cubicBezTo>
                    <a:pt x="401" y="164"/>
                    <a:pt x="394" y="178"/>
                    <a:pt x="386" y="186"/>
                  </a:cubicBezTo>
                  <a:cubicBezTo>
                    <a:pt x="379" y="193"/>
                    <a:pt x="371" y="193"/>
                    <a:pt x="371" y="193"/>
                  </a:cubicBezTo>
                  <a:cubicBezTo>
                    <a:pt x="364" y="201"/>
                    <a:pt x="356" y="208"/>
                    <a:pt x="349" y="215"/>
                  </a:cubicBezTo>
                  <a:cubicBezTo>
                    <a:pt x="334" y="230"/>
                    <a:pt x="334" y="230"/>
                    <a:pt x="312" y="223"/>
                  </a:cubicBezTo>
                  <a:cubicBezTo>
                    <a:pt x="290" y="215"/>
                    <a:pt x="290" y="208"/>
                    <a:pt x="282" y="186"/>
                  </a:cubicBezTo>
                  <a:cubicBezTo>
                    <a:pt x="267" y="186"/>
                    <a:pt x="260" y="193"/>
                    <a:pt x="245" y="193"/>
                  </a:cubicBezTo>
                  <a:cubicBezTo>
                    <a:pt x="238" y="215"/>
                    <a:pt x="230" y="230"/>
                    <a:pt x="230" y="253"/>
                  </a:cubicBezTo>
                  <a:cubicBezTo>
                    <a:pt x="260" y="253"/>
                    <a:pt x="275" y="253"/>
                    <a:pt x="282" y="282"/>
                  </a:cubicBezTo>
                  <a:cubicBezTo>
                    <a:pt x="282" y="312"/>
                    <a:pt x="275" y="334"/>
                    <a:pt x="275" y="356"/>
                  </a:cubicBezTo>
                  <a:cubicBezTo>
                    <a:pt x="267" y="401"/>
                    <a:pt x="267" y="446"/>
                    <a:pt x="238" y="475"/>
                  </a:cubicBezTo>
                  <a:cubicBezTo>
                    <a:pt x="230" y="483"/>
                    <a:pt x="223" y="483"/>
                    <a:pt x="208" y="490"/>
                  </a:cubicBezTo>
                  <a:cubicBezTo>
                    <a:pt x="208" y="498"/>
                    <a:pt x="200" y="498"/>
                    <a:pt x="200" y="498"/>
                  </a:cubicBezTo>
                  <a:cubicBezTo>
                    <a:pt x="193" y="498"/>
                    <a:pt x="200" y="505"/>
                    <a:pt x="193" y="512"/>
                  </a:cubicBezTo>
                  <a:cubicBezTo>
                    <a:pt x="186" y="512"/>
                    <a:pt x="178" y="512"/>
                    <a:pt x="171" y="512"/>
                  </a:cubicBezTo>
                  <a:cubicBezTo>
                    <a:pt x="178" y="527"/>
                    <a:pt x="186" y="542"/>
                    <a:pt x="186" y="542"/>
                  </a:cubicBezTo>
                  <a:cubicBezTo>
                    <a:pt x="200" y="564"/>
                    <a:pt x="230" y="587"/>
                    <a:pt x="230" y="616"/>
                  </a:cubicBezTo>
                  <a:cubicBezTo>
                    <a:pt x="200" y="616"/>
                    <a:pt x="171" y="624"/>
                    <a:pt x="156" y="646"/>
                  </a:cubicBezTo>
                  <a:cubicBezTo>
                    <a:pt x="156" y="646"/>
                    <a:pt x="126" y="706"/>
                    <a:pt x="134" y="706"/>
                  </a:cubicBezTo>
                  <a:cubicBezTo>
                    <a:pt x="97" y="706"/>
                    <a:pt x="45" y="691"/>
                    <a:pt x="52" y="743"/>
                  </a:cubicBezTo>
                  <a:cubicBezTo>
                    <a:pt x="52" y="765"/>
                    <a:pt x="67" y="795"/>
                    <a:pt x="45" y="809"/>
                  </a:cubicBezTo>
                  <a:cubicBezTo>
                    <a:pt x="30" y="817"/>
                    <a:pt x="7" y="809"/>
                    <a:pt x="0" y="824"/>
                  </a:cubicBezTo>
                  <a:cubicBezTo>
                    <a:pt x="22" y="847"/>
                    <a:pt x="59" y="832"/>
                    <a:pt x="82" y="847"/>
                  </a:cubicBezTo>
                  <a:cubicBezTo>
                    <a:pt x="111" y="861"/>
                    <a:pt x="156" y="869"/>
                    <a:pt x="178" y="899"/>
                  </a:cubicBezTo>
                  <a:cubicBezTo>
                    <a:pt x="193" y="913"/>
                    <a:pt x="252" y="995"/>
                    <a:pt x="245" y="1017"/>
                  </a:cubicBezTo>
                  <a:cubicBezTo>
                    <a:pt x="148" y="995"/>
                    <a:pt x="267" y="1144"/>
                    <a:pt x="282" y="1166"/>
                  </a:cubicBezTo>
                  <a:cubicBezTo>
                    <a:pt x="305" y="1188"/>
                    <a:pt x="327" y="1218"/>
                    <a:pt x="334" y="1248"/>
                  </a:cubicBezTo>
                  <a:cubicBezTo>
                    <a:pt x="349" y="1285"/>
                    <a:pt x="342" y="1322"/>
                    <a:pt x="342" y="1359"/>
                  </a:cubicBezTo>
                  <a:cubicBezTo>
                    <a:pt x="379" y="1366"/>
                    <a:pt x="431" y="1381"/>
                    <a:pt x="445" y="1329"/>
                  </a:cubicBezTo>
                  <a:cubicBezTo>
                    <a:pt x="453" y="1292"/>
                    <a:pt x="468" y="1285"/>
                    <a:pt x="490" y="1322"/>
                  </a:cubicBezTo>
                  <a:cubicBezTo>
                    <a:pt x="505" y="1352"/>
                    <a:pt x="520" y="1403"/>
                    <a:pt x="550" y="1411"/>
                  </a:cubicBezTo>
                  <a:cubicBezTo>
                    <a:pt x="587" y="1418"/>
                    <a:pt x="609" y="1396"/>
                    <a:pt x="609" y="1448"/>
                  </a:cubicBezTo>
                  <a:cubicBezTo>
                    <a:pt x="609" y="1448"/>
                    <a:pt x="616" y="1448"/>
                    <a:pt x="624" y="1448"/>
                  </a:cubicBezTo>
                  <a:cubicBezTo>
                    <a:pt x="616" y="1470"/>
                    <a:pt x="631" y="1515"/>
                    <a:pt x="624" y="1530"/>
                  </a:cubicBezTo>
                  <a:cubicBezTo>
                    <a:pt x="609" y="1560"/>
                    <a:pt x="602" y="1574"/>
                    <a:pt x="616" y="1597"/>
                  </a:cubicBezTo>
                  <a:cubicBezTo>
                    <a:pt x="653" y="1656"/>
                    <a:pt x="713" y="1641"/>
                    <a:pt x="765" y="1678"/>
                  </a:cubicBezTo>
                  <a:cubicBezTo>
                    <a:pt x="765" y="1686"/>
                    <a:pt x="772" y="1693"/>
                    <a:pt x="772" y="1693"/>
                  </a:cubicBezTo>
                  <a:cubicBezTo>
                    <a:pt x="787" y="1701"/>
                    <a:pt x="802" y="1715"/>
                    <a:pt x="802" y="1715"/>
                  </a:cubicBezTo>
                  <a:cubicBezTo>
                    <a:pt x="802" y="1715"/>
                    <a:pt x="802" y="1723"/>
                    <a:pt x="802" y="1730"/>
                  </a:cubicBezTo>
                  <a:cubicBezTo>
                    <a:pt x="810" y="1753"/>
                    <a:pt x="824" y="1775"/>
                    <a:pt x="839" y="1790"/>
                  </a:cubicBezTo>
                  <a:cubicBezTo>
                    <a:pt x="861" y="1812"/>
                    <a:pt x="884" y="1842"/>
                    <a:pt x="913" y="1871"/>
                  </a:cubicBezTo>
                  <a:cubicBezTo>
                    <a:pt x="936" y="1886"/>
                    <a:pt x="980" y="1908"/>
                    <a:pt x="980" y="1938"/>
                  </a:cubicBezTo>
                  <a:cubicBezTo>
                    <a:pt x="988" y="1975"/>
                    <a:pt x="980" y="2013"/>
                    <a:pt x="980" y="2057"/>
                  </a:cubicBezTo>
                  <a:cubicBezTo>
                    <a:pt x="1025" y="2057"/>
                    <a:pt x="1062" y="2065"/>
                    <a:pt x="1092" y="2102"/>
                  </a:cubicBezTo>
                  <a:cubicBezTo>
                    <a:pt x="1114" y="2139"/>
                    <a:pt x="1151" y="2131"/>
                    <a:pt x="1188" y="2131"/>
                  </a:cubicBezTo>
                  <a:cubicBezTo>
                    <a:pt x="1188" y="2183"/>
                    <a:pt x="1203" y="2176"/>
                    <a:pt x="1225" y="2161"/>
                  </a:cubicBezTo>
                  <a:lnTo>
                    <a:pt x="1225" y="2154"/>
                  </a:lnTo>
                  <a:lnTo>
                    <a:pt x="1225" y="2161"/>
                  </a:lnTo>
                  <a:cubicBezTo>
                    <a:pt x="1240" y="2154"/>
                    <a:pt x="1255" y="2139"/>
                    <a:pt x="1262" y="2131"/>
                  </a:cubicBezTo>
                  <a:cubicBezTo>
                    <a:pt x="1255" y="2139"/>
                    <a:pt x="1240" y="2154"/>
                    <a:pt x="1225" y="2161"/>
                  </a:cubicBezTo>
                  <a:lnTo>
                    <a:pt x="1225" y="2168"/>
                  </a:lnTo>
                  <a:cubicBezTo>
                    <a:pt x="1262" y="2146"/>
                    <a:pt x="1322" y="2116"/>
                    <a:pt x="1344" y="2102"/>
                  </a:cubicBezTo>
                  <a:cubicBezTo>
                    <a:pt x="1366" y="2087"/>
                    <a:pt x="1359" y="2050"/>
                    <a:pt x="1322" y="2050"/>
                  </a:cubicBezTo>
                  <a:cubicBezTo>
                    <a:pt x="1329" y="2020"/>
                    <a:pt x="1366" y="1938"/>
                    <a:pt x="1322" y="1938"/>
                  </a:cubicBezTo>
                  <a:cubicBezTo>
                    <a:pt x="1314" y="1916"/>
                    <a:pt x="1352" y="1812"/>
                    <a:pt x="1381" y="1819"/>
                  </a:cubicBezTo>
                  <a:cubicBezTo>
                    <a:pt x="1381" y="1819"/>
                    <a:pt x="1381" y="1812"/>
                    <a:pt x="1381" y="1805"/>
                  </a:cubicBezTo>
                  <a:cubicBezTo>
                    <a:pt x="1381" y="1805"/>
                    <a:pt x="1381" y="1805"/>
                    <a:pt x="1374" y="1805"/>
                  </a:cubicBezTo>
                  <a:cubicBezTo>
                    <a:pt x="1366" y="1782"/>
                    <a:pt x="1359" y="1768"/>
                    <a:pt x="1366" y="1738"/>
                  </a:cubicBezTo>
                  <a:cubicBezTo>
                    <a:pt x="1381" y="1738"/>
                    <a:pt x="1433" y="1753"/>
                    <a:pt x="1426" y="1715"/>
                  </a:cubicBezTo>
                  <a:cubicBezTo>
                    <a:pt x="1418" y="1723"/>
                    <a:pt x="1411" y="1715"/>
                    <a:pt x="1404" y="1715"/>
                  </a:cubicBezTo>
                  <a:cubicBezTo>
                    <a:pt x="1404" y="1678"/>
                    <a:pt x="1470" y="1597"/>
                    <a:pt x="1515" y="1611"/>
                  </a:cubicBezTo>
                  <a:cubicBezTo>
                    <a:pt x="1530" y="1619"/>
                    <a:pt x="1545" y="1649"/>
                    <a:pt x="1567" y="1641"/>
                  </a:cubicBezTo>
                  <a:cubicBezTo>
                    <a:pt x="1582" y="1641"/>
                    <a:pt x="1589" y="1597"/>
                    <a:pt x="1597" y="1582"/>
                  </a:cubicBezTo>
                  <a:cubicBezTo>
                    <a:pt x="1634" y="1552"/>
                    <a:pt x="1693" y="1589"/>
                    <a:pt x="1723" y="1537"/>
                  </a:cubicBezTo>
                  <a:cubicBezTo>
                    <a:pt x="1760" y="1537"/>
                    <a:pt x="1827" y="1552"/>
                    <a:pt x="1864" y="1567"/>
                  </a:cubicBezTo>
                  <a:cubicBezTo>
                    <a:pt x="1901" y="1582"/>
                    <a:pt x="1923" y="1582"/>
                    <a:pt x="1968" y="1582"/>
                  </a:cubicBezTo>
                  <a:cubicBezTo>
                    <a:pt x="2012" y="1582"/>
                    <a:pt x="2116" y="1597"/>
                    <a:pt x="2109" y="1663"/>
                  </a:cubicBezTo>
                  <a:cubicBezTo>
                    <a:pt x="2124" y="1663"/>
                    <a:pt x="2220" y="1671"/>
                    <a:pt x="2220" y="1656"/>
                  </a:cubicBezTo>
                  <a:cubicBezTo>
                    <a:pt x="2213" y="1634"/>
                    <a:pt x="2198" y="1611"/>
                    <a:pt x="2183" y="1589"/>
                  </a:cubicBezTo>
                  <a:cubicBezTo>
                    <a:pt x="2176" y="1574"/>
                    <a:pt x="2168" y="1530"/>
                    <a:pt x="2161" y="1485"/>
                  </a:cubicBezTo>
                  <a:cubicBezTo>
                    <a:pt x="2154" y="1485"/>
                    <a:pt x="2146" y="1478"/>
                    <a:pt x="2146" y="1470"/>
                  </a:cubicBezTo>
                  <a:cubicBezTo>
                    <a:pt x="2131" y="1448"/>
                    <a:pt x="2139" y="1411"/>
                    <a:pt x="2131" y="1381"/>
                  </a:cubicBezTo>
                  <a:cubicBezTo>
                    <a:pt x="2124" y="1389"/>
                    <a:pt x="2116" y="1389"/>
                    <a:pt x="2109" y="1396"/>
                  </a:cubicBezTo>
                  <a:cubicBezTo>
                    <a:pt x="2102" y="1403"/>
                    <a:pt x="2087" y="1314"/>
                    <a:pt x="2087" y="1307"/>
                  </a:cubicBezTo>
                  <a:cubicBezTo>
                    <a:pt x="2094" y="1285"/>
                    <a:pt x="2109" y="1277"/>
                    <a:pt x="2124" y="1255"/>
                  </a:cubicBezTo>
                  <a:cubicBezTo>
                    <a:pt x="2131" y="1233"/>
                    <a:pt x="2131" y="1188"/>
                    <a:pt x="2131" y="1158"/>
                  </a:cubicBezTo>
                  <a:cubicBezTo>
                    <a:pt x="2124" y="1084"/>
                    <a:pt x="2064" y="1032"/>
                    <a:pt x="2057" y="958"/>
                  </a:cubicBezTo>
                  <a:cubicBezTo>
                    <a:pt x="2057" y="951"/>
                    <a:pt x="2057" y="928"/>
                    <a:pt x="2049" y="921"/>
                  </a:cubicBezTo>
                  <a:cubicBezTo>
                    <a:pt x="2042" y="899"/>
                    <a:pt x="2035" y="913"/>
                    <a:pt x="2020" y="899"/>
                  </a:cubicBezTo>
                  <a:cubicBezTo>
                    <a:pt x="1998" y="884"/>
                    <a:pt x="2005" y="854"/>
                    <a:pt x="2005" y="832"/>
                  </a:cubicBezTo>
                  <a:cubicBezTo>
                    <a:pt x="2005" y="817"/>
                    <a:pt x="2012" y="802"/>
                    <a:pt x="2005" y="787"/>
                  </a:cubicBezTo>
                  <a:cubicBezTo>
                    <a:pt x="1990" y="765"/>
                    <a:pt x="1960" y="765"/>
                    <a:pt x="1953" y="743"/>
                  </a:cubicBezTo>
                  <a:cubicBezTo>
                    <a:pt x="1946" y="720"/>
                    <a:pt x="1968" y="713"/>
                    <a:pt x="1983" y="698"/>
                  </a:cubicBezTo>
                  <a:cubicBezTo>
                    <a:pt x="1983" y="691"/>
                    <a:pt x="1983" y="676"/>
                    <a:pt x="1983" y="668"/>
                  </a:cubicBezTo>
                  <a:cubicBezTo>
                    <a:pt x="1968" y="668"/>
                    <a:pt x="1953" y="668"/>
                    <a:pt x="1938" y="668"/>
                  </a:cubicBezTo>
                </a:path>
              </a:pathLst>
            </a:custGeom>
            <a:grpFill/>
            <a:ln w="9525" cap="flat">
              <a:solidFill>
                <a:schemeClr val="bg2"/>
              </a:solidFill>
              <a:bevel/>
              <a:headEnd/>
              <a:tailEnd/>
            </a:ln>
          </p:spPr>
          <p:txBody>
            <a:bodyPr wrap="none" lIns="60927" tIns="30463" rIns="60927" bIns="30463" anchor="ctr"/>
            <a:lstStyle/>
            <a:p>
              <a:endParaRPr lang="es-MX" sz="900"/>
            </a:p>
          </p:txBody>
        </p:sp>
        <p:sp>
          <p:nvSpPr>
            <p:cNvPr id="1258" name="Freeform 16"/>
            <p:cNvSpPr>
              <a:spLocks noChangeArrowheads="1"/>
            </p:cNvSpPr>
            <p:nvPr/>
          </p:nvSpPr>
          <p:spPr bwMode="auto">
            <a:xfrm>
              <a:off x="11855109" y="7648286"/>
              <a:ext cx="1894317" cy="1510313"/>
            </a:xfrm>
            <a:custGeom>
              <a:avLst/>
              <a:gdLst>
                <a:gd name="T0" fmla="*/ 4143 w 4382"/>
                <a:gd name="T1" fmla="*/ 446 h 3499"/>
                <a:gd name="T2" fmla="*/ 3853 w 4382"/>
                <a:gd name="T3" fmla="*/ 267 h 3499"/>
                <a:gd name="T4" fmla="*/ 3801 w 4382"/>
                <a:gd name="T5" fmla="*/ 260 h 3499"/>
                <a:gd name="T6" fmla="*/ 3408 w 4382"/>
                <a:gd name="T7" fmla="*/ 59 h 3499"/>
                <a:gd name="T8" fmla="*/ 3282 w 4382"/>
                <a:gd name="T9" fmla="*/ 416 h 3499"/>
                <a:gd name="T10" fmla="*/ 2903 w 4382"/>
                <a:gd name="T11" fmla="*/ 297 h 3499"/>
                <a:gd name="T12" fmla="*/ 2702 w 4382"/>
                <a:gd name="T13" fmla="*/ 267 h 3499"/>
                <a:gd name="T14" fmla="*/ 2346 w 4382"/>
                <a:gd name="T15" fmla="*/ 97 h 3499"/>
                <a:gd name="T16" fmla="*/ 1975 w 4382"/>
                <a:gd name="T17" fmla="*/ 15 h 3499"/>
                <a:gd name="T18" fmla="*/ 1952 w 4382"/>
                <a:gd name="T19" fmla="*/ 22 h 3499"/>
                <a:gd name="T20" fmla="*/ 1618 w 4382"/>
                <a:gd name="T21" fmla="*/ 357 h 3499"/>
                <a:gd name="T22" fmla="*/ 1499 w 4382"/>
                <a:gd name="T23" fmla="*/ 683 h 3499"/>
                <a:gd name="T24" fmla="*/ 1373 w 4382"/>
                <a:gd name="T25" fmla="*/ 965 h 3499"/>
                <a:gd name="T26" fmla="*/ 950 w 4382"/>
                <a:gd name="T27" fmla="*/ 1002 h 3499"/>
                <a:gd name="T28" fmla="*/ 765 w 4382"/>
                <a:gd name="T29" fmla="*/ 1188 h 3499"/>
                <a:gd name="T30" fmla="*/ 795 w 4382"/>
                <a:gd name="T31" fmla="*/ 1730 h 3499"/>
                <a:gd name="T32" fmla="*/ 987 w 4382"/>
                <a:gd name="T33" fmla="*/ 1998 h 3499"/>
                <a:gd name="T34" fmla="*/ 706 w 4382"/>
                <a:gd name="T35" fmla="*/ 1901 h 3499"/>
                <a:gd name="T36" fmla="*/ 468 w 4382"/>
                <a:gd name="T37" fmla="*/ 1975 h 3499"/>
                <a:gd name="T38" fmla="*/ 594 w 4382"/>
                <a:gd name="T39" fmla="*/ 2309 h 3499"/>
                <a:gd name="T40" fmla="*/ 550 w 4382"/>
                <a:gd name="T41" fmla="*/ 2800 h 3499"/>
                <a:gd name="T42" fmla="*/ 372 w 4382"/>
                <a:gd name="T43" fmla="*/ 2963 h 3499"/>
                <a:gd name="T44" fmla="*/ 112 w 4382"/>
                <a:gd name="T45" fmla="*/ 3186 h 3499"/>
                <a:gd name="T46" fmla="*/ 134 w 4382"/>
                <a:gd name="T47" fmla="*/ 3483 h 3499"/>
                <a:gd name="T48" fmla="*/ 431 w 4382"/>
                <a:gd name="T49" fmla="*/ 3394 h 3499"/>
                <a:gd name="T50" fmla="*/ 676 w 4382"/>
                <a:gd name="T51" fmla="*/ 3349 h 3499"/>
                <a:gd name="T52" fmla="*/ 713 w 4382"/>
                <a:gd name="T53" fmla="*/ 3253 h 3499"/>
                <a:gd name="T54" fmla="*/ 728 w 4382"/>
                <a:gd name="T55" fmla="*/ 3067 h 3499"/>
                <a:gd name="T56" fmla="*/ 1031 w 4382"/>
                <a:gd name="T57" fmla="*/ 3126 h 3499"/>
                <a:gd name="T58" fmla="*/ 1224 w 4382"/>
                <a:gd name="T59" fmla="*/ 3104 h 3499"/>
                <a:gd name="T60" fmla="*/ 1195 w 4382"/>
                <a:gd name="T61" fmla="*/ 2941 h 3499"/>
                <a:gd name="T62" fmla="*/ 1410 w 4382"/>
                <a:gd name="T63" fmla="*/ 2807 h 3499"/>
                <a:gd name="T64" fmla="*/ 1514 w 4382"/>
                <a:gd name="T65" fmla="*/ 2703 h 3499"/>
                <a:gd name="T66" fmla="*/ 1626 w 4382"/>
                <a:gd name="T67" fmla="*/ 2547 h 3499"/>
                <a:gd name="T68" fmla="*/ 1796 w 4382"/>
                <a:gd name="T69" fmla="*/ 2770 h 3499"/>
                <a:gd name="T70" fmla="*/ 2116 w 4382"/>
                <a:gd name="T71" fmla="*/ 2807 h 3499"/>
                <a:gd name="T72" fmla="*/ 2234 w 4382"/>
                <a:gd name="T73" fmla="*/ 2658 h 3499"/>
                <a:gd name="T74" fmla="*/ 2450 w 4382"/>
                <a:gd name="T75" fmla="*/ 2614 h 3499"/>
                <a:gd name="T76" fmla="*/ 2628 w 4382"/>
                <a:gd name="T77" fmla="*/ 2354 h 3499"/>
                <a:gd name="T78" fmla="*/ 2858 w 4382"/>
                <a:gd name="T79" fmla="*/ 2183 h 3499"/>
                <a:gd name="T80" fmla="*/ 2784 w 4382"/>
                <a:gd name="T81" fmla="*/ 2131 h 3499"/>
                <a:gd name="T82" fmla="*/ 2702 w 4382"/>
                <a:gd name="T83" fmla="*/ 2220 h 3499"/>
                <a:gd name="T84" fmla="*/ 2999 w 4382"/>
                <a:gd name="T85" fmla="*/ 1998 h 3499"/>
                <a:gd name="T86" fmla="*/ 2895 w 4382"/>
                <a:gd name="T87" fmla="*/ 2153 h 3499"/>
                <a:gd name="T88" fmla="*/ 3445 w 4382"/>
                <a:gd name="T89" fmla="*/ 1975 h 3499"/>
                <a:gd name="T90" fmla="*/ 3846 w 4382"/>
                <a:gd name="T91" fmla="*/ 1671 h 3499"/>
                <a:gd name="T92" fmla="*/ 4069 w 4382"/>
                <a:gd name="T93" fmla="*/ 1314 h 3499"/>
                <a:gd name="T94" fmla="*/ 3980 w 4382"/>
                <a:gd name="T95" fmla="*/ 1351 h 3499"/>
                <a:gd name="T96" fmla="*/ 3980 w 4382"/>
                <a:gd name="T97" fmla="*/ 1196 h 3499"/>
                <a:gd name="T98" fmla="*/ 4098 w 4382"/>
                <a:gd name="T99" fmla="*/ 772 h 3499"/>
                <a:gd name="T100" fmla="*/ 4381 w 4382"/>
                <a:gd name="T101" fmla="*/ 698 h 3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382" h="3499">
                  <a:moveTo>
                    <a:pt x="4299" y="594"/>
                  </a:moveTo>
                  <a:lnTo>
                    <a:pt x="4299" y="594"/>
                  </a:lnTo>
                  <a:cubicBezTo>
                    <a:pt x="4262" y="564"/>
                    <a:pt x="4210" y="572"/>
                    <a:pt x="4195" y="520"/>
                  </a:cubicBezTo>
                  <a:cubicBezTo>
                    <a:pt x="4187" y="490"/>
                    <a:pt x="4187" y="438"/>
                    <a:pt x="4143" y="446"/>
                  </a:cubicBezTo>
                  <a:cubicBezTo>
                    <a:pt x="4121" y="490"/>
                    <a:pt x="4121" y="483"/>
                    <a:pt x="4084" y="497"/>
                  </a:cubicBezTo>
                  <a:cubicBezTo>
                    <a:pt x="4076" y="542"/>
                    <a:pt x="4032" y="512"/>
                    <a:pt x="4024" y="490"/>
                  </a:cubicBezTo>
                  <a:cubicBezTo>
                    <a:pt x="3995" y="446"/>
                    <a:pt x="4039" y="401"/>
                    <a:pt x="4002" y="357"/>
                  </a:cubicBezTo>
                  <a:cubicBezTo>
                    <a:pt x="3950" y="312"/>
                    <a:pt x="3876" y="357"/>
                    <a:pt x="3853" y="267"/>
                  </a:cubicBezTo>
                  <a:cubicBezTo>
                    <a:pt x="3846" y="267"/>
                    <a:pt x="3838" y="267"/>
                    <a:pt x="3831" y="260"/>
                  </a:cubicBezTo>
                  <a:lnTo>
                    <a:pt x="3831" y="260"/>
                  </a:lnTo>
                  <a:lnTo>
                    <a:pt x="3831" y="260"/>
                  </a:lnTo>
                  <a:cubicBezTo>
                    <a:pt x="3824" y="260"/>
                    <a:pt x="3816" y="260"/>
                    <a:pt x="3801" y="260"/>
                  </a:cubicBezTo>
                  <a:cubicBezTo>
                    <a:pt x="3816" y="186"/>
                    <a:pt x="3683" y="104"/>
                    <a:pt x="3660" y="193"/>
                  </a:cubicBezTo>
                  <a:cubicBezTo>
                    <a:pt x="3653" y="200"/>
                    <a:pt x="3638" y="200"/>
                    <a:pt x="3630" y="200"/>
                  </a:cubicBezTo>
                  <a:cubicBezTo>
                    <a:pt x="3638" y="171"/>
                    <a:pt x="3586" y="111"/>
                    <a:pt x="3564" y="89"/>
                  </a:cubicBezTo>
                  <a:cubicBezTo>
                    <a:pt x="3527" y="45"/>
                    <a:pt x="3460" y="67"/>
                    <a:pt x="3408" y="59"/>
                  </a:cubicBezTo>
                  <a:cubicBezTo>
                    <a:pt x="3415" y="0"/>
                    <a:pt x="3333" y="30"/>
                    <a:pt x="3296" y="37"/>
                  </a:cubicBezTo>
                  <a:cubicBezTo>
                    <a:pt x="3311" y="67"/>
                    <a:pt x="3393" y="193"/>
                    <a:pt x="3326" y="215"/>
                  </a:cubicBezTo>
                  <a:cubicBezTo>
                    <a:pt x="3319" y="252"/>
                    <a:pt x="3356" y="282"/>
                    <a:pt x="3348" y="327"/>
                  </a:cubicBezTo>
                  <a:cubicBezTo>
                    <a:pt x="3282" y="319"/>
                    <a:pt x="3304" y="386"/>
                    <a:pt x="3282" y="416"/>
                  </a:cubicBezTo>
                  <a:cubicBezTo>
                    <a:pt x="3244" y="423"/>
                    <a:pt x="3222" y="408"/>
                    <a:pt x="3193" y="401"/>
                  </a:cubicBezTo>
                  <a:cubicBezTo>
                    <a:pt x="3215" y="379"/>
                    <a:pt x="3237" y="349"/>
                    <a:pt x="3193" y="334"/>
                  </a:cubicBezTo>
                  <a:cubicBezTo>
                    <a:pt x="3148" y="379"/>
                    <a:pt x="3096" y="334"/>
                    <a:pt x="3051" y="312"/>
                  </a:cubicBezTo>
                  <a:cubicBezTo>
                    <a:pt x="3007" y="297"/>
                    <a:pt x="2947" y="275"/>
                    <a:pt x="2903" y="297"/>
                  </a:cubicBezTo>
                  <a:cubicBezTo>
                    <a:pt x="2866" y="312"/>
                    <a:pt x="2851" y="364"/>
                    <a:pt x="2806" y="371"/>
                  </a:cubicBezTo>
                  <a:cubicBezTo>
                    <a:pt x="2747" y="379"/>
                    <a:pt x="2695" y="334"/>
                    <a:pt x="2643" y="327"/>
                  </a:cubicBezTo>
                  <a:cubicBezTo>
                    <a:pt x="2650" y="304"/>
                    <a:pt x="2688" y="304"/>
                    <a:pt x="2688" y="275"/>
                  </a:cubicBezTo>
                  <a:cubicBezTo>
                    <a:pt x="2695" y="267"/>
                    <a:pt x="2695" y="267"/>
                    <a:pt x="2702" y="267"/>
                  </a:cubicBezTo>
                  <a:cubicBezTo>
                    <a:pt x="2710" y="193"/>
                    <a:pt x="2710" y="111"/>
                    <a:pt x="2702" y="37"/>
                  </a:cubicBezTo>
                  <a:cubicBezTo>
                    <a:pt x="2665" y="30"/>
                    <a:pt x="2636" y="59"/>
                    <a:pt x="2606" y="74"/>
                  </a:cubicBezTo>
                  <a:cubicBezTo>
                    <a:pt x="2569" y="89"/>
                    <a:pt x="2531" y="97"/>
                    <a:pt x="2494" y="104"/>
                  </a:cubicBezTo>
                  <a:cubicBezTo>
                    <a:pt x="2442" y="111"/>
                    <a:pt x="2398" y="89"/>
                    <a:pt x="2346" y="97"/>
                  </a:cubicBezTo>
                  <a:cubicBezTo>
                    <a:pt x="2316" y="104"/>
                    <a:pt x="2294" y="119"/>
                    <a:pt x="2272" y="134"/>
                  </a:cubicBezTo>
                  <a:cubicBezTo>
                    <a:pt x="2212" y="163"/>
                    <a:pt x="2093" y="148"/>
                    <a:pt x="2056" y="104"/>
                  </a:cubicBezTo>
                  <a:cubicBezTo>
                    <a:pt x="2034" y="82"/>
                    <a:pt x="2034" y="45"/>
                    <a:pt x="2012" y="30"/>
                  </a:cubicBezTo>
                  <a:cubicBezTo>
                    <a:pt x="2004" y="15"/>
                    <a:pt x="1989" y="15"/>
                    <a:pt x="1975" y="15"/>
                  </a:cubicBezTo>
                  <a:lnTo>
                    <a:pt x="1975" y="15"/>
                  </a:lnTo>
                  <a:lnTo>
                    <a:pt x="1975" y="15"/>
                  </a:lnTo>
                  <a:cubicBezTo>
                    <a:pt x="1960" y="15"/>
                    <a:pt x="1952" y="15"/>
                    <a:pt x="1937" y="15"/>
                  </a:cubicBezTo>
                  <a:cubicBezTo>
                    <a:pt x="1937" y="15"/>
                    <a:pt x="1945" y="15"/>
                    <a:pt x="1952" y="22"/>
                  </a:cubicBezTo>
                  <a:cubicBezTo>
                    <a:pt x="1952" y="97"/>
                    <a:pt x="1960" y="126"/>
                    <a:pt x="1871" y="148"/>
                  </a:cubicBezTo>
                  <a:cubicBezTo>
                    <a:pt x="1826" y="156"/>
                    <a:pt x="1759" y="215"/>
                    <a:pt x="1722" y="245"/>
                  </a:cubicBezTo>
                  <a:cubicBezTo>
                    <a:pt x="1700" y="252"/>
                    <a:pt x="1655" y="282"/>
                    <a:pt x="1655" y="312"/>
                  </a:cubicBezTo>
                  <a:cubicBezTo>
                    <a:pt x="1655" y="349"/>
                    <a:pt x="1633" y="327"/>
                    <a:pt x="1618" y="357"/>
                  </a:cubicBezTo>
                  <a:cubicBezTo>
                    <a:pt x="1588" y="416"/>
                    <a:pt x="1640" y="438"/>
                    <a:pt x="1663" y="483"/>
                  </a:cubicBezTo>
                  <a:cubicBezTo>
                    <a:pt x="1611" y="512"/>
                    <a:pt x="1581" y="527"/>
                    <a:pt x="1566" y="587"/>
                  </a:cubicBezTo>
                  <a:cubicBezTo>
                    <a:pt x="1544" y="594"/>
                    <a:pt x="1559" y="616"/>
                    <a:pt x="1551" y="639"/>
                  </a:cubicBezTo>
                  <a:cubicBezTo>
                    <a:pt x="1551" y="654"/>
                    <a:pt x="1514" y="661"/>
                    <a:pt x="1499" y="683"/>
                  </a:cubicBezTo>
                  <a:cubicBezTo>
                    <a:pt x="1477" y="713"/>
                    <a:pt x="1470" y="765"/>
                    <a:pt x="1477" y="802"/>
                  </a:cubicBezTo>
                  <a:cubicBezTo>
                    <a:pt x="1477" y="832"/>
                    <a:pt x="1514" y="847"/>
                    <a:pt x="1507" y="876"/>
                  </a:cubicBezTo>
                  <a:cubicBezTo>
                    <a:pt x="1470" y="876"/>
                    <a:pt x="1403" y="861"/>
                    <a:pt x="1381" y="899"/>
                  </a:cubicBezTo>
                  <a:cubicBezTo>
                    <a:pt x="1366" y="913"/>
                    <a:pt x="1381" y="943"/>
                    <a:pt x="1373" y="965"/>
                  </a:cubicBezTo>
                  <a:cubicBezTo>
                    <a:pt x="1366" y="995"/>
                    <a:pt x="1351" y="1017"/>
                    <a:pt x="1343" y="1040"/>
                  </a:cubicBezTo>
                  <a:cubicBezTo>
                    <a:pt x="1314" y="1040"/>
                    <a:pt x="1291" y="1047"/>
                    <a:pt x="1269" y="1025"/>
                  </a:cubicBezTo>
                  <a:cubicBezTo>
                    <a:pt x="1247" y="1002"/>
                    <a:pt x="1202" y="1010"/>
                    <a:pt x="1180" y="1010"/>
                  </a:cubicBezTo>
                  <a:cubicBezTo>
                    <a:pt x="1106" y="1010"/>
                    <a:pt x="1024" y="995"/>
                    <a:pt x="950" y="1002"/>
                  </a:cubicBezTo>
                  <a:cubicBezTo>
                    <a:pt x="950" y="1069"/>
                    <a:pt x="928" y="1129"/>
                    <a:pt x="899" y="1188"/>
                  </a:cubicBezTo>
                  <a:cubicBezTo>
                    <a:pt x="884" y="1203"/>
                    <a:pt x="869" y="1240"/>
                    <a:pt x="854" y="1248"/>
                  </a:cubicBezTo>
                  <a:cubicBezTo>
                    <a:pt x="817" y="1255"/>
                    <a:pt x="802" y="1225"/>
                    <a:pt x="802" y="1196"/>
                  </a:cubicBezTo>
                  <a:cubicBezTo>
                    <a:pt x="787" y="1188"/>
                    <a:pt x="773" y="1188"/>
                    <a:pt x="765" y="1188"/>
                  </a:cubicBezTo>
                  <a:cubicBezTo>
                    <a:pt x="758" y="1262"/>
                    <a:pt x="750" y="1344"/>
                    <a:pt x="758" y="1418"/>
                  </a:cubicBezTo>
                  <a:cubicBezTo>
                    <a:pt x="758" y="1448"/>
                    <a:pt x="750" y="1470"/>
                    <a:pt x="758" y="1500"/>
                  </a:cubicBezTo>
                  <a:cubicBezTo>
                    <a:pt x="758" y="1522"/>
                    <a:pt x="787" y="1515"/>
                    <a:pt x="795" y="1530"/>
                  </a:cubicBezTo>
                  <a:cubicBezTo>
                    <a:pt x="839" y="1589"/>
                    <a:pt x="802" y="1663"/>
                    <a:pt x="795" y="1730"/>
                  </a:cubicBezTo>
                  <a:cubicBezTo>
                    <a:pt x="787" y="1760"/>
                    <a:pt x="780" y="1797"/>
                    <a:pt x="780" y="1834"/>
                  </a:cubicBezTo>
                  <a:cubicBezTo>
                    <a:pt x="787" y="1871"/>
                    <a:pt x="847" y="1879"/>
                    <a:pt x="877" y="1886"/>
                  </a:cubicBezTo>
                  <a:cubicBezTo>
                    <a:pt x="884" y="1886"/>
                    <a:pt x="979" y="1879"/>
                    <a:pt x="979" y="1886"/>
                  </a:cubicBezTo>
                  <a:cubicBezTo>
                    <a:pt x="1002" y="1916"/>
                    <a:pt x="987" y="1961"/>
                    <a:pt x="987" y="1998"/>
                  </a:cubicBezTo>
                  <a:cubicBezTo>
                    <a:pt x="965" y="2012"/>
                    <a:pt x="950" y="2042"/>
                    <a:pt x="914" y="2035"/>
                  </a:cubicBezTo>
                  <a:cubicBezTo>
                    <a:pt x="914" y="2012"/>
                    <a:pt x="914" y="1983"/>
                    <a:pt x="914" y="1961"/>
                  </a:cubicBezTo>
                  <a:cubicBezTo>
                    <a:pt x="877" y="1946"/>
                    <a:pt x="758" y="1923"/>
                    <a:pt x="765" y="1990"/>
                  </a:cubicBezTo>
                  <a:cubicBezTo>
                    <a:pt x="706" y="2005"/>
                    <a:pt x="706" y="1938"/>
                    <a:pt x="706" y="1901"/>
                  </a:cubicBezTo>
                  <a:cubicBezTo>
                    <a:pt x="639" y="1856"/>
                    <a:pt x="587" y="1842"/>
                    <a:pt x="505" y="1842"/>
                  </a:cubicBezTo>
                  <a:cubicBezTo>
                    <a:pt x="513" y="1790"/>
                    <a:pt x="453" y="1804"/>
                    <a:pt x="423" y="1804"/>
                  </a:cubicBezTo>
                  <a:cubicBezTo>
                    <a:pt x="423" y="1864"/>
                    <a:pt x="372" y="1916"/>
                    <a:pt x="409" y="1975"/>
                  </a:cubicBezTo>
                  <a:cubicBezTo>
                    <a:pt x="423" y="1975"/>
                    <a:pt x="446" y="1975"/>
                    <a:pt x="468" y="1975"/>
                  </a:cubicBezTo>
                  <a:cubicBezTo>
                    <a:pt x="468" y="2027"/>
                    <a:pt x="528" y="1998"/>
                    <a:pt x="542" y="2042"/>
                  </a:cubicBezTo>
                  <a:cubicBezTo>
                    <a:pt x="565" y="2109"/>
                    <a:pt x="498" y="2168"/>
                    <a:pt x="498" y="2235"/>
                  </a:cubicBezTo>
                  <a:cubicBezTo>
                    <a:pt x="513" y="2235"/>
                    <a:pt x="535" y="2243"/>
                    <a:pt x="542" y="2243"/>
                  </a:cubicBezTo>
                  <a:cubicBezTo>
                    <a:pt x="550" y="2272"/>
                    <a:pt x="587" y="2280"/>
                    <a:pt x="594" y="2309"/>
                  </a:cubicBezTo>
                  <a:cubicBezTo>
                    <a:pt x="617" y="2339"/>
                    <a:pt x="602" y="2384"/>
                    <a:pt x="602" y="2421"/>
                  </a:cubicBezTo>
                  <a:cubicBezTo>
                    <a:pt x="602" y="2510"/>
                    <a:pt x="639" y="2592"/>
                    <a:pt x="624" y="2688"/>
                  </a:cubicBezTo>
                  <a:cubicBezTo>
                    <a:pt x="609" y="2688"/>
                    <a:pt x="594" y="2688"/>
                    <a:pt x="572" y="2688"/>
                  </a:cubicBezTo>
                  <a:cubicBezTo>
                    <a:pt x="580" y="2718"/>
                    <a:pt x="580" y="2777"/>
                    <a:pt x="550" y="2800"/>
                  </a:cubicBezTo>
                  <a:cubicBezTo>
                    <a:pt x="528" y="2822"/>
                    <a:pt x="483" y="2800"/>
                    <a:pt x="475" y="2852"/>
                  </a:cubicBezTo>
                  <a:cubicBezTo>
                    <a:pt x="446" y="2852"/>
                    <a:pt x="416" y="2852"/>
                    <a:pt x="386" y="2859"/>
                  </a:cubicBezTo>
                  <a:cubicBezTo>
                    <a:pt x="431" y="2889"/>
                    <a:pt x="438" y="2903"/>
                    <a:pt x="431" y="2955"/>
                  </a:cubicBezTo>
                  <a:cubicBezTo>
                    <a:pt x="409" y="2955"/>
                    <a:pt x="394" y="2963"/>
                    <a:pt x="372" y="2963"/>
                  </a:cubicBezTo>
                  <a:cubicBezTo>
                    <a:pt x="327" y="3000"/>
                    <a:pt x="327" y="3082"/>
                    <a:pt x="268" y="3111"/>
                  </a:cubicBezTo>
                  <a:cubicBezTo>
                    <a:pt x="253" y="3119"/>
                    <a:pt x="230" y="3104"/>
                    <a:pt x="215" y="3111"/>
                  </a:cubicBezTo>
                  <a:cubicBezTo>
                    <a:pt x="201" y="3119"/>
                    <a:pt x="193" y="3126"/>
                    <a:pt x="178" y="3134"/>
                  </a:cubicBezTo>
                  <a:cubicBezTo>
                    <a:pt x="156" y="3156"/>
                    <a:pt x="141" y="3178"/>
                    <a:pt x="112" y="3186"/>
                  </a:cubicBezTo>
                  <a:cubicBezTo>
                    <a:pt x="104" y="3238"/>
                    <a:pt x="104" y="3297"/>
                    <a:pt x="67" y="3342"/>
                  </a:cubicBezTo>
                  <a:cubicBezTo>
                    <a:pt x="37" y="3386"/>
                    <a:pt x="0" y="3408"/>
                    <a:pt x="0" y="3468"/>
                  </a:cubicBezTo>
                  <a:cubicBezTo>
                    <a:pt x="0" y="3468"/>
                    <a:pt x="0" y="3483"/>
                    <a:pt x="0" y="3498"/>
                  </a:cubicBezTo>
                  <a:cubicBezTo>
                    <a:pt x="45" y="3490"/>
                    <a:pt x="89" y="3483"/>
                    <a:pt x="134" y="3483"/>
                  </a:cubicBezTo>
                  <a:cubicBezTo>
                    <a:pt x="178" y="3490"/>
                    <a:pt x="193" y="3475"/>
                    <a:pt x="230" y="3468"/>
                  </a:cubicBezTo>
                  <a:cubicBezTo>
                    <a:pt x="245" y="3460"/>
                    <a:pt x="268" y="3468"/>
                    <a:pt x="290" y="3468"/>
                  </a:cubicBezTo>
                  <a:cubicBezTo>
                    <a:pt x="305" y="3468"/>
                    <a:pt x="320" y="3453"/>
                    <a:pt x="342" y="3453"/>
                  </a:cubicBezTo>
                  <a:cubicBezTo>
                    <a:pt x="349" y="3386"/>
                    <a:pt x="379" y="3401"/>
                    <a:pt x="431" y="3394"/>
                  </a:cubicBezTo>
                  <a:cubicBezTo>
                    <a:pt x="475" y="3386"/>
                    <a:pt x="490" y="3327"/>
                    <a:pt x="542" y="3334"/>
                  </a:cubicBezTo>
                  <a:cubicBezTo>
                    <a:pt x="565" y="3334"/>
                    <a:pt x="594" y="3334"/>
                    <a:pt x="609" y="3357"/>
                  </a:cubicBezTo>
                  <a:cubicBezTo>
                    <a:pt x="617" y="3371"/>
                    <a:pt x="617" y="3394"/>
                    <a:pt x="639" y="3394"/>
                  </a:cubicBezTo>
                  <a:cubicBezTo>
                    <a:pt x="676" y="3401"/>
                    <a:pt x="669" y="3371"/>
                    <a:pt x="676" y="3349"/>
                  </a:cubicBezTo>
                  <a:cubicBezTo>
                    <a:pt x="691" y="3327"/>
                    <a:pt x="698" y="3342"/>
                    <a:pt x="720" y="3334"/>
                  </a:cubicBezTo>
                  <a:cubicBezTo>
                    <a:pt x="720" y="3319"/>
                    <a:pt x="713" y="3290"/>
                    <a:pt x="743" y="3290"/>
                  </a:cubicBezTo>
                  <a:cubicBezTo>
                    <a:pt x="743" y="3282"/>
                    <a:pt x="743" y="3268"/>
                    <a:pt x="743" y="3260"/>
                  </a:cubicBezTo>
                  <a:cubicBezTo>
                    <a:pt x="728" y="3260"/>
                    <a:pt x="720" y="3253"/>
                    <a:pt x="713" y="3253"/>
                  </a:cubicBezTo>
                  <a:cubicBezTo>
                    <a:pt x="713" y="3230"/>
                    <a:pt x="706" y="3193"/>
                    <a:pt x="728" y="3186"/>
                  </a:cubicBezTo>
                  <a:cubicBezTo>
                    <a:pt x="743" y="3178"/>
                    <a:pt x="750" y="3171"/>
                    <a:pt x="750" y="3156"/>
                  </a:cubicBezTo>
                  <a:cubicBezTo>
                    <a:pt x="743" y="3156"/>
                    <a:pt x="743" y="3156"/>
                    <a:pt x="735" y="3156"/>
                  </a:cubicBezTo>
                  <a:cubicBezTo>
                    <a:pt x="743" y="3126"/>
                    <a:pt x="720" y="3097"/>
                    <a:pt x="728" y="3067"/>
                  </a:cubicBezTo>
                  <a:cubicBezTo>
                    <a:pt x="773" y="3060"/>
                    <a:pt x="787" y="3037"/>
                    <a:pt x="817" y="3000"/>
                  </a:cubicBezTo>
                  <a:cubicBezTo>
                    <a:pt x="869" y="3015"/>
                    <a:pt x="891" y="3082"/>
                    <a:pt x="906" y="3126"/>
                  </a:cubicBezTo>
                  <a:cubicBezTo>
                    <a:pt x="942" y="3134"/>
                    <a:pt x="899" y="3163"/>
                    <a:pt x="884" y="3171"/>
                  </a:cubicBezTo>
                  <a:cubicBezTo>
                    <a:pt x="899" y="3260"/>
                    <a:pt x="987" y="3119"/>
                    <a:pt x="1031" y="3126"/>
                  </a:cubicBezTo>
                  <a:cubicBezTo>
                    <a:pt x="1031" y="3111"/>
                    <a:pt x="1031" y="3089"/>
                    <a:pt x="1031" y="3074"/>
                  </a:cubicBezTo>
                  <a:cubicBezTo>
                    <a:pt x="1061" y="3074"/>
                    <a:pt x="1084" y="3074"/>
                    <a:pt x="1098" y="3097"/>
                  </a:cubicBezTo>
                  <a:cubicBezTo>
                    <a:pt x="1106" y="3119"/>
                    <a:pt x="1121" y="3141"/>
                    <a:pt x="1143" y="3141"/>
                  </a:cubicBezTo>
                  <a:cubicBezTo>
                    <a:pt x="1173" y="3141"/>
                    <a:pt x="1187" y="3097"/>
                    <a:pt x="1224" y="3104"/>
                  </a:cubicBezTo>
                  <a:cubicBezTo>
                    <a:pt x="1224" y="3089"/>
                    <a:pt x="1224" y="3089"/>
                    <a:pt x="1210" y="3082"/>
                  </a:cubicBezTo>
                  <a:cubicBezTo>
                    <a:pt x="1210" y="3052"/>
                    <a:pt x="1217" y="3030"/>
                    <a:pt x="1247" y="3037"/>
                  </a:cubicBezTo>
                  <a:cubicBezTo>
                    <a:pt x="1254" y="3022"/>
                    <a:pt x="1254" y="3000"/>
                    <a:pt x="1232" y="3000"/>
                  </a:cubicBezTo>
                  <a:cubicBezTo>
                    <a:pt x="1232" y="2970"/>
                    <a:pt x="1187" y="2978"/>
                    <a:pt x="1195" y="2941"/>
                  </a:cubicBezTo>
                  <a:cubicBezTo>
                    <a:pt x="1195" y="2911"/>
                    <a:pt x="1210" y="2903"/>
                    <a:pt x="1232" y="2896"/>
                  </a:cubicBezTo>
                  <a:cubicBezTo>
                    <a:pt x="1276" y="2889"/>
                    <a:pt x="1247" y="2829"/>
                    <a:pt x="1262" y="2822"/>
                  </a:cubicBezTo>
                  <a:cubicBezTo>
                    <a:pt x="1284" y="2814"/>
                    <a:pt x="1306" y="2829"/>
                    <a:pt x="1329" y="2829"/>
                  </a:cubicBezTo>
                  <a:cubicBezTo>
                    <a:pt x="1358" y="2822"/>
                    <a:pt x="1381" y="2814"/>
                    <a:pt x="1410" y="2807"/>
                  </a:cubicBezTo>
                  <a:cubicBezTo>
                    <a:pt x="1432" y="2792"/>
                    <a:pt x="1455" y="2740"/>
                    <a:pt x="1477" y="2733"/>
                  </a:cubicBezTo>
                  <a:cubicBezTo>
                    <a:pt x="1470" y="2733"/>
                    <a:pt x="1462" y="2733"/>
                    <a:pt x="1462" y="2733"/>
                  </a:cubicBezTo>
                  <a:cubicBezTo>
                    <a:pt x="1455" y="2710"/>
                    <a:pt x="1388" y="2696"/>
                    <a:pt x="1418" y="2673"/>
                  </a:cubicBezTo>
                  <a:cubicBezTo>
                    <a:pt x="1470" y="2629"/>
                    <a:pt x="1477" y="2681"/>
                    <a:pt x="1514" y="2703"/>
                  </a:cubicBezTo>
                  <a:cubicBezTo>
                    <a:pt x="1514" y="2673"/>
                    <a:pt x="1521" y="2629"/>
                    <a:pt x="1536" y="2606"/>
                  </a:cubicBezTo>
                  <a:cubicBezTo>
                    <a:pt x="1551" y="2614"/>
                    <a:pt x="1551" y="2636"/>
                    <a:pt x="1559" y="2658"/>
                  </a:cubicBezTo>
                  <a:cubicBezTo>
                    <a:pt x="1566" y="2651"/>
                    <a:pt x="1574" y="2636"/>
                    <a:pt x="1581" y="2629"/>
                  </a:cubicBezTo>
                  <a:cubicBezTo>
                    <a:pt x="1626" y="2666"/>
                    <a:pt x="1626" y="2577"/>
                    <a:pt x="1626" y="2547"/>
                  </a:cubicBezTo>
                  <a:cubicBezTo>
                    <a:pt x="1633" y="2547"/>
                    <a:pt x="1640" y="2555"/>
                    <a:pt x="1648" y="2555"/>
                  </a:cubicBezTo>
                  <a:cubicBezTo>
                    <a:pt x="1640" y="2592"/>
                    <a:pt x="1678" y="2666"/>
                    <a:pt x="1715" y="2658"/>
                  </a:cubicBezTo>
                  <a:cubicBezTo>
                    <a:pt x="1715" y="2644"/>
                    <a:pt x="1729" y="2644"/>
                    <a:pt x="1744" y="2644"/>
                  </a:cubicBezTo>
                  <a:cubicBezTo>
                    <a:pt x="1759" y="2688"/>
                    <a:pt x="1789" y="2718"/>
                    <a:pt x="1796" y="2770"/>
                  </a:cubicBezTo>
                  <a:cubicBezTo>
                    <a:pt x="1804" y="2807"/>
                    <a:pt x="1848" y="2792"/>
                    <a:pt x="1871" y="2792"/>
                  </a:cubicBezTo>
                  <a:cubicBezTo>
                    <a:pt x="1923" y="2792"/>
                    <a:pt x="1945" y="2814"/>
                    <a:pt x="1989" y="2829"/>
                  </a:cubicBezTo>
                  <a:cubicBezTo>
                    <a:pt x="2026" y="2844"/>
                    <a:pt x="2071" y="2837"/>
                    <a:pt x="2108" y="2837"/>
                  </a:cubicBezTo>
                  <a:cubicBezTo>
                    <a:pt x="2108" y="2829"/>
                    <a:pt x="2116" y="2814"/>
                    <a:pt x="2116" y="2807"/>
                  </a:cubicBezTo>
                  <a:cubicBezTo>
                    <a:pt x="2160" y="2807"/>
                    <a:pt x="2153" y="2748"/>
                    <a:pt x="2205" y="2748"/>
                  </a:cubicBezTo>
                  <a:cubicBezTo>
                    <a:pt x="2205" y="2740"/>
                    <a:pt x="2168" y="2696"/>
                    <a:pt x="2175" y="2688"/>
                  </a:cubicBezTo>
                  <a:cubicBezTo>
                    <a:pt x="2183" y="2681"/>
                    <a:pt x="2197" y="2688"/>
                    <a:pt x="2205" y="2688"/>
                  </a:cubicBezTo>
                  <a:cubicBezTo>
                    <a:pt x="2220" y="2681"/>
                    <a:pt x="2227" y="2673"/>
                    <a:pt x="2234" y="2658"/>
                  </a:cubicBezTo>
                  <a:cubicBezTo>
                    <a:pt x="2264" y="2636"/>
                    <a:pt x="2353" y="2651"/>
                    <a:pt x="2346" y="2614"/>
                  </a:cubicBezTo>
                  <a:cubicBezTo>
                    <a:pt x="2331" y="2614"/>
                    <a:pt x="2316" y="2599"/>
                    <a:pt x="2323" y="2584"/>
                  </a:cubicBezTo>
                  <a:cubicBezTo>
                    <a:pt x="2353" y="2569"/>
                    <a:pt x="2361" y="2562"/>
                    <a:pt x="2398" y="2562"/>
                  </a:cubicBezTo>
                  <a:cubicBezTo>
                    <a:pt x="2398" y="2584"/>
                    <a:pt x="2420" y="2599"/>
                    <a:pt x="2450" y="2614"/>
                  </a:cubicBezTo>
                  <a:cubicBezTo>
                    <a:pt x="2450" y="2606"/>
                    <a:pt x="2450" y="2592"/>
                    <a:pt x="2457" y="2584"/>
                  </a:cubicBezTo>
                  <a:cubicBezTo>
                    <a:pt x="2472" y="2547"/>
                    <a:pt x="2517" y="2532"/>
                    <a:pt x="2539" y="2503"/>
                  </a:cubicBezTo>
                  <a:cubicBezTo>
                    <a:pt x="2546" y="2480"/>
                    <a:pt x="2554" y="2458"/>
                    <a:pt x="2569" y="2436"/>
                  </a:cubicBezTo>
                  <a:cubicBezTo>
                    <a:pt x="2591" y="2413"/>
                    <a:pt x="2606" y="2376"/>
                    <a:pt x="2628" y="2354"/>
                  </a:cubicBezTo>
                  <a:cubicBezTo>
                    <a:pt x="2650" y="2332"/>
                    <a:pt x="2688" y="2324"/>
                    <a:pt x="2717" y="2302"/>
                  </a:cubicBezTo>
                  <a:cubicBezTo>
                    <a:pt x="2739" y="2280"/>
                    <a:pt x="2739" y="2258"/>
                    <a:pt x="2777" y="2243"/>
                  </a:cubicBezTo>
                  <a:cubicBezTo>
                    <a:pt x="2806" y="2228"/>
                    <a:pt x="2821" y="2206"/>
                    <a:pt x="2858" y="2198"/>
                  </a:cubicBezTo>
                  <a:cubicBezTo>
                    <a:pt x="2858" y="2191"/>
                    <a:pt x="2858" y="2183"/>
                    <a:pt x="2858" y="2183"/>
                  </a:cubicBezTo>
                  <a:cubicBezTo>
                    <a:pt x="2843" y="2183"/>
                    <a:pt x="2828" y="2176"/>
                    <a:pt x="2821" y="2176"/>
                  </a:cubicBezTo>
                  <a:cubicBezTo>
                    <a:pt x="2806" y="2198"/>
                    <a:pt x="2784" y="2183"/>
                    <a:pt x="2769" y="2191"/>
                  </a:cubicBezTo>
                  <a:cubicBezTo>
                    <a:pt x="2777" y="2168"/>
                    <a:pt x="2806" y="2161"/>
                    <a:pt x="2814" y="2146"/>
                  </a:cubicBezTo>
                  <a:cubicBezTo>
                    <a:pt x="2806" y="2139"/>
                    <a:pt x="2791" y="2139"/>
                    <a:pt x="2784" y="2131"/>
                  </a:cubicBezTo>
                  <a:cubicBezTo>
                    <a:pt x="2777" y="2153"/>
                    <a:pt x="2754" y="2191"/>
                    <a:pt x="2732" y="2206"/>
                  </a:cubicBezTo>
                  <a:cubicBezTo>
                    <a:pt x="2725" y="2213"/>
                    <a:pt x="2717" y="2220"/>
                    <a:pt x="2702" y="2220"/>
                  </a:cubicBezTo>
                  <a:cubicBezTo>
                    <a:pt x="2702" y="2228"/>
                    <a:pt x="2688" y="2235"/>
                    <a:pt x="2680" y="2235"/>
                  </a:cubicBezTo>
                  <a:cubicBezTo>
                    <a:pt x="2688" y="2228"/>
                    <a:pt x="2695" y="2228"/>
                    <a:pt x="2702" y="2220"/>
                  </a:cubicBezTo>
                  <a:cubicBezTo>
                    <a:pt x="2725" y="2198"/>
                    <a:pt x="2717" y="2146"/>
                    <a:pt x="2725" y="2124"/>
                  </a:cubicBezTo>
                  <a:cubicBezTo>
                    <a:pt x="2732" y="2109"/>
                    <a:pt x="2754" y="2087"/>
                    <a:pt x="2762" y="2072"/>
                  </a:cubicBezTo>
                  <a:cubicBezTo>
                    <a:pt x="2791" y="2042"/>
                    <a:pt x="2836" y="2035"/>
                    <a:pt x="2866" y="2012"/>
                  </a:cubicBezTo>
                  <a:cubicBezTo>
                    <a:pt x="2903" y="1990"/>
                    <a:pt x="2962" y="1938"/>
                    <a:pt x="2999" y="1998"/>
                  </a:cubicBezTo>
                  <a:cubicBezTo>
                    <a:pt x="3029" y="2035"/>
                    <a:pt x="2985" y="2064"/>
                    <a:pt x="2962" y="2087"/>
                  </a:cubicBezTo>
                  <a:cubicBezTo>
                    <a:pt x="2955" y="2094"/>
                    <a:pt x="2866" y="2139"/>
                    <a:pt x="2866" y="2131"/>
                  </a:cubicBezTo>
                  <a:cubicBezTo>
                    <a:pt x="2858" y="2146"/>
                    <a:pt x="2858" y="2161"/>
                    <a:pt x="2858" y="2176"/>
                  </a:cubicBezTo>
                  <a:cubicBezTo>
                    <a:pt x="2888" y="2183"/>
                    <a:pt x="2881" y="2161"/>
                    <a:pt x="2895" y="2153"/>
                  </a:cubicBezTo>
                  <a:cubicBezTo>
                    <a:pt x="2910" y="2146"/>
                    <a:pt x="2933" y="2139"/>
                    <a:pt x="2955" y="2131"/>
                  </a:cubicBezTo>
                  <a:cubicBezTo>
                    <a:pt x="2985" y="2124"/>
                    <a:pt x="3022" y="2124"/>
                    <a:pt x="3051" y="2109"/>
                  </a:cubicBezTo>
                  <a:cubicBezTo>
                    <a:pt x="3111" y="2079"/>
                    <a:pt x="3178" y="2050"/>
                    <a:pt x="3237" y="2027"/>
                  </a:cubicBezTo>
                  <a:cubicBezTo>
                    <a:pt x="3304" y="1998"/>
                    <a:pt x="3378" y="2005"/>
                    <a:pt x="3445" y="1975"/>
                  </a:cubicBezTo>
                  <a:cubicBezTo>
                    <a:pt x="3497" y="1946"/>
                    <a:pt x="3564" y="1931"/>
                    <a:pt x="3586" y="1864"/>
                  </a:cubicBezTo>
                  <a:cubicBezTo>
                    <a:pt x="3593" y="1834"/>
                    <a:pt x="3601" y="1790"/>
                    <a:pt x="3638" y="1790"/>
                  </a:cubicBezTo>
                  <a:cubicBezTo>
                    <a:pt x="3645" y="1745"/>
                    <a:pt x="3742" y="1723"/>
                    <a:pt x="3779" y="1701"/>
                  </a:cubicBezTo>
                  <a:cubicBezTo>
                    <a:pt x="3794" y="1693"/>
                    <a:pt x="3831" y="1678"/>
                    <a:pt x="3846" y="1671"/>
                  </a:cubicBezTo>
                  <a:cubicBezTo>
                    <a:pt x="3868" y="1649"/>
                    <a:pt x="3868" y="1604"/>
                    <a:pt x="3868" y="1582"/>
                  </a:cubicBezTo>
                  <a:cubicBezTo>
                    <a:pt x="3853" y="1582"/>
                    <a:pt x="3838" y="1582"/>
                    <a:pt x="3824" y="1582"/>
                  </a:cubicBezTo>
                  <a:cubicBezTo>
                    <a:pt x="3816" y="1515"/>
                    <a:pt x="3898" y="1485"/>
                    <a:pt x="3942" y="1456"/>
                  </a:cubicBezTo>
                  <a:cubicBezTo>
                    <a:pt x="3995" y="1426"/>
                    <a:pt x="4046" y="1366"/>
                    <a:pt x="4069" y="1314"/>
                  </a:cubicBezTo>
                  <a:cubicBezTo>
                    <a:pt x="4061" y="1314"/>
                    <a:pt x="4046" y="1314"/>
                    <a:pt x="4039" y="1314"/>
                  </a:cubicBezTo>
                  <a:cubicBezTo>
                    <a:pt x="4024" y="1314"/>
                    <a:pt x="4032" y="1329"/>
                    <a:pt x="4024" y="1329"/>
                  </a:cubicBezTo>
                  <a:cubicBezTo>
                    <a:pt x="4017" y="1337"/>
                    <a:pt x="4002" y="1329"/>
                    <a:pt x="4002" y="1337"/>
                  </a:cubicBezTo>
                  <a:cubicBezTo>
                    <a:pt x="3995" y="1337"/>
                    <a:pt x="3987" y="1351"/>
                    <a:pt x="3980" y="1351"/>
                  </a:cubicBezTo>
                  <a:cubicBezTo>
                    <a:pt x="3957" y="1359"/>
                    <a:pt x="3950" y="1359"/>
                    <a:pt x="3928" y="1366"/>
                  </a:cubicBezTo>
                  <a:cubicBezTo>
                    <a:pt x="3913" y="1366"/>
                    <a:pt x="3905" y="1381"/>
                    <a:pt x="3890" y="1389"/>
                  </a:cubicBezTo>
                  <a:cubicBezTo>
                    <a:pt x="3890" y="1314"/>
                    <a:pt x="3905" y="1314"/>
                    <a:pt x="3972" y="1307"/>
                  </a:cubicBezTo>
                  <a:cubicBezTo>
                    <a:pt x="4054" y="1307"/>
                    <a:pt x="4002" y="1240"/>
                    <a:pt x="3980" y="1196"/>
                  </a:cubicBezTo>
                  <a:cubicBezTo>
                    <a:pt x="3957" y="1159"/>
                    <a:pt x="3935" y="1114"/>
                    <a:pt x="3928" y="1069"/>
                  </a:cubicBezTo>
                  <a:cubicBezTo>
                    <a:pt x="3920" y="1040"/>
                    <a:pt x="3920" y="943"/>
                    <a:pt x="3950" y="936"/>
                  </a:cubicBezTo>
                  <a:cubicBezTo>
                    <a:pt x="3957" y="899"/>
                    <a:pt x="3987" y="869"/>
                    <a:pt x="4017" y="847"/>
                  </a:cubicBezTo>
                  <a:cubicBezTo>
                    <a:pt x="4046" y="824"/>
                    <a:pt x="4069" y="794"/>
                    <a:pt x="4098" y="772"/>
                  </a:cubicBezTo>
                  <a:cubicBezTo>
                    <a:pt x="4128" y="757"/>
                    <a:pt x="4180" y="735"/>
                    <a:pt x="4210" y="728"/>
                  </a:cubicBezTo>
                  <a:cubicBezTo>
                    <a:pt x="4232" y="720"/>
                    <a:pt x="4254" y="720"/>
                    <a:pt x="4269" y="728"/>
                  </a:cubicBezTo>
                  <a:cubicBezTo>
                    <a:pt x="4299" y="728"/>
                    <a:pt x="4321" y="750"/>
                    <a:pt x="4351" y="743"/>
                  </a:cubicBezTo>
                  <a:cubicBezTo>
                    <a:pt x="4351" y="743"/>
                    <a:pt x="4366" y="720"/>
                    <a:pt x="4381" y="698"/>
                  </a:cubicBezTo>
                  <a:cubicBezTo>
                    <a:pt x="4381" y="631"/>
                    <a:pt x="4343" y="631"/>
                    <a:pt x="4299" y="594"/>
                  </a:cubicBezTo>
                </a:path>
              </a:pathLst>
            </a:custGeom>
            <a:solidFill>
              <a:srgbClr val="C00000"/>
            </a:solidFill>
            <a:ln w="9525" cap="flat">
              <a:solidFill>
                <a:schemeClr val="bg2"/>
              </a:solidFill>
              <a:bevel/>
              <a:headEnd/>
              <a:tailEnd/>
            </a:ln>
            <a:effectLst/>
          </p:spPr>
          <p:txBody>
            <a:bodyPr wrap="none" lIns="60927" tIns="30463" rIns="60927" bIns="30463" anchor="ctr"/>
            <a:lstStyle/>
            <a:p>
              <a:pPr defTabSz="914217">
                <a:defRPr/>
              </a:pPr>
              <a:endParaRPr lang="en-US" sz="900">
                <a:latin typeface="Calibri Light"/>
              </a:endParaRPr>
            </a:p>
          </p:txBody>
        </p:sp>
        <p:sp>
          <p:nvSpPr>
            <p:cNvPr id="66598" name="Freeform 17"/>
            <p:cNvSpPr>
              <a:spLocks noChangeArrowheads="1"/>
            </p:cNvSpPr>
            <p:nvPr/>
          </p:nvSpPr>
          <p:spPr bwMode="auto">
            <a:xfrm>
              <a:off x="14798584" y="6998675"/>
              <a:ext cx="324082" cy="468654"/>
            </a:xfrm>
            <a:custGeom>
              <a:avLst/>
              <a:gdLst>
                <a:gd name="T0" fmla="*/ 320198 w 751"/>
                <a:gd name="T1" fmla="*/ 153770 h 1085"/>
                <a:gd name="T2" fmla="*/ 320198 w 751"/>
                <a:gd name="T3" fmla="*/ 153770 h 1085"/>
                <a:gd name="T4" fmla="*/ 310704 w 751"/>
                <a:gd name="T5" fmla="*/ 128286 h 1085"/>
                <a:gd name="T6" fmla="*/ 314157 w 751"/>
                <a:gd name="T7" fmla="*/ 102370 h 1085"/>
                <a:gd name="T8" fmla="*/ 301211 w 751"/>
                <a:gd name="T9" fmla="*/ 82932 h 1085"/>
                <a:gd name="T10" fmla="*/ 301211 w 751"/>
                <a:gd name="T11" fmla="*/ 47945 h 1085"/>
                <a:gd name="T12" fmla="*/ 275750 w 751"/>
                <a:gd name="T13" fmla="*/ 50969 h 1085"/>
                <a:gd name="T14" fmla="*/ 265825 w 751"/>
                <a:gd name="T15" fmla="*/ 0 h 1085"/>
                <a:gd name="T16" fmla="*/ 262804 w 751"/>
                <a:gd name="T17" fmla="*/ 6047 h 1085"/>
                <a:gd name="T18" fmla="*/ 259783 w 751"/>
                <a:gd name="T19" fmla="*/ 6047 h 1085"/>
                <a:gd name="T20" fmla="*/ 249858 w 751"/>
                <a:gd name="T21" fmla="*/ 25484 h 1085"/>
                <a:gd name="T22" fmla="*/ 230439 w 751"/>
                <a:gd name="T23" fmla="*/ 12526 h 1085"/>
                <a:gd name="T24" fmla="*/ 217925 w 751"/>
                <a:gd name="T25" fmla="*/ 28508 h 1085"/>
                <a:gd name="T26" fmla="*/ 217925 w 751"/>
                <a:gd name="T27" fmla="*/ 41466 h 1085"/>
                <a:gd name="T28" fmla="*/ 211452 w 751"/>
                <a:gd name="T29" fmla="*/ 47945 h 1085"/>
                <a:gd name="T30" fmla="*/ 204979 w 751"/>
                <a:gd name="T31" fmla="*/ 92867 h 1085"/>
                <a:gd name="T32" fmla="*/ 179518 w 751"/>
                <a:gd name="T33" fmla="*/ 70406 h 1085"/>
                <a:gd name="T34" fmla="*/ 160099 w 751"/>
                <a:gd name="T35" fmla="*/ 89411 h 1085"/>
                <a:gd name="T36" fmla="*/ 141112 w 751"/>
                <a:gd name="T37" fmla="*/ 76885 h 1085"/>
                <a:gd name="T38" fmla="*/ 131186 w 751"/>
                <a:gd name="T39" fmla="*/ 95890 h 1085"/>
                <a:gd name="T40" fmla="*/ 115220 w 751"/>
                <a:gd name="T41" fmla="*/ 112304 h 1085"/>
                <a:gd name="T42" fmla="*/ 89759 w 751"/>
                <a:gd name="T43" fmla="*/ 112304 h 1085"/>
                <a:gd name="T44" fmla="*/ 67319 w 751"/>
                <a:gd name="T45" fmla="*/ 112304 h 1085"/>
                <a:gd name="T46" fmla="*/ 63867 w 751"/>
                <a:gd name="T47" fmla="*/ 131310 h 1085"/>
                <a:gd name="T48" fmla="*/ 31934 w 751"/>
                <a:gd name="T49" fmla="*/ 144268 h 1085"/>
                <a:gd name="T50" fmla="*/ 28913 w 751"/>
                <a:gd name="T51" fmla="*/ 182710 h 1085"/>
                <a:gd name="T52" fmla="*/ 9494 w 751"/>
                <a:gd name="T53" fmla="*/ 218129 h 1085"/>
                <a:gd name="T54" fmla="*/ 25461 w 751"/>
                <a:gd name="T55" fmla="*/ 253116 h 1085"/>
                <a:gd name="T56" fmla="*/ 22440 w 751"/>
                <a:gd name="T57" fmla="*/ 269098 h 1085"/>
                <a:gd name="T58" fmla="*/ 31934 w 751"/>
                <a:gd name="T59" fmla="*/ 291559 h 1085"/>
                <a:gd name="T60" fmla="*/ 41427 w 751"/>
                <a:gd name="T61" fmla="*/ 314020 h 1085"/>
                <a:gd name="T62" fmla="*/ 44880 w 751"/>
                <a:gd name="T63" fmla="*/ 336481 h 1085"/>
                <a:gd name="T64" fmla="*/ 57826 w 751"/>
                <a:gd name="T65" fmla="*/ 365421 h 1085"/>
                <a:gd name="T66" fmla="*/ 51353 w 751"/>
                <a:gd name="T67" fmla="*/ 394360 h 1085"/>
                <a:gd name="T68" fmla="*/ 57826 w 751"/>
                <a:gd name="T69" fmla="*/ 416821 h 1085"/>
                <a:gd name="T70" fmla="*/ 73792 w 751"/>
                <a:gd name="T71" fmla="*/ 426324 h 1085"/>
                <a:gd name="T72" fmla="*/ 96232 w 751"/>
                <a:gd name="T73" fmla="*/ 362397 h 1085"/>
                <a:gd name="T74" fmla="*/ 121693 w 751"/>
                <a:gd name="T75" fmla="*/ 445761 h 1085"/>
                <a:gd name="T76" fmla="*/ 189012 w 751"/>
                <a:gd name="T77" fmla="*/ 410342 h 1085"/>
                <a:gd name="T78" fmla="*/ 179518 w 751"/>
                <a:gd name="T79" fmla="*/ 387881 h 1085"/>
                <a:gd name="T80" fmla="*/ 176066 w 751"/>
                <a:gd name="T81" fmla="*/ 349439 h 1085"/>
                <a:gd name="T82" fmla="*/ 198506 w 751"/>
                <a:gd name="T83" fmla="*/ 317475 h 1085"/>
                <a:gd name="T84" fmla="*/ 224398 w 751"/>
                <a:gd name="T85" fmla="*/ 301062 h 1085"/>
                <a:gd name="T86" fmla="*/ 214472 w 751"/>
                <a:gd name="T87" fmla="*/ 259595 h 1085"/>
                <a:gd name="T88" fmla="*/ 214472 w 751"/>
                <a:gd name="T89" fmla="*/ 214674 h 1085"/>
                <a:gd name="T90" fmla="*/ 233891 w 751"/>
                <a:gd name="T91" fmla="*/ 240158 h 1085"/>
                <a:gd name="T92" fmla="*/ 278771 w 751"/>
                <a:gd name="T93" fmla="*/ 218129 h 1085"/>
                <a:gd name="T94" fmla="*/ 291717 w 751"/>
                <a:gd name="T95" fmla="*/ 234111 h 1085"/>
                <a:gd name="T96" fmla="*/ 304231 w 751"/>
                <a:gd name="T97" fmla="*/ 218129 h 1085"/>
                <a:gd name="T98" fmla="*/ 317177 w 751"/>
                <a:gd name="T99" fmla="*/ 198692 h 1085"/>
                <a:gd name="T100" fmla="*/ 320198 w 751"/>
                <a:gd name="T101" fmla="*/ 153770 h 1085"/>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751" h="1085">
                  <a:moveTo>
                    <a:pt x="742" y="356"/>
                  </a:moveTo>
                  <a:lnTo>
                    <a:pt x="742" y="356"/>
                  </a:lnTo>
                  <a:cubicBezTo>
                    <a:pt x="742" y="334"/>
                    <a:pt x="728" y="319"/>
                    <a:pt x="720" y="297"/>
                  </a:cubicBezTo>
                  <a:cubicBezTo>
                    <a:pt x="720" y="274"/>
                    <a:pt x="728" y="252"/>
                    <a:pt x="728" y="237"/>
                  </a:cubicBezTo>
                  <a:cubicBezTo>
                    <a:pt x="728" y="215"/>
                    <a:pt x="698" y="200"/>
                    <a:pt x="698" y="192"/>
                  </a:cubicBezTo>
                  <a:cubicBezTo>
                    <a:pt x="691" y="170"/>
                    <a:pt x="691" y="141"/>
                    <a:pt x="698" y="111"/>
                  </a:cubicBezTo>
                  <a:cubicBezTo>
                    <a:pt x="668" y="118"/>
                    <a:pt x="639" y="118"/>
                    <a:pt x="639" y="118"/>
                  </a:cubicBezTo>
                  <a:cubicBezTo>
                    <a:pt x="646" y="74"/>
                    <a:pt x="631" y="29"/>
                    <a:pt x="616" y="0"/>
                  </a:cubicBezTo>
                  <a:cubicBezTo>
                    <a:pt x="609" y="0"/>
                    <a:pt x="609" y="7"/>
                    <a:pt x="609" y="14"/>
                  </a:cubicBezTo>
                  <a:cubicBezTo>
                    <a:pt x="602" y="14"/>
                    <a:pt x="602" y="14"/>
                    <a:pt x="602" y="14"/>
                  </a:cubicBezTo>
                  <a:cubicBezTo>
                    <a:pt x="594" y="29"/>
                    <a:pt x="602" y="51"/>
                    <a:pt x="579" y="59"/>
                  </a:cubicBezTo>
                  <a:cubicBezTo>
                    <a:pt x="564" y="66"/>
                    <a:pt x="549" y="37"/>
                    <a:pt x="534" y="29"/>
                  </a:cubicBezTo>
                  <a:cubicBezTo>
                    <a:pt x="527" y="44"/>
                    <a:pt x="512" y="44"/>
                    <a:pt x="505" y="66"/>
                  </a:cubicBezTo>
                  <a:cubicBezTo>
                    <a:pt x="505" y="74"/>
                    <a:pt x="512" y="89"/>
                    <a:pt x="505" y="96"/>
                  </a:cubicBezTo>
                  <a:cubicBezTo>
                    <a:pt x="505" y="103"/>
                    <a:pt x="497" y="103"/>
                    <a:pt x="490" y="111"/>
                  </a:cubicBezTo>
                  <a:cubicBezTo>
                    <a:pt x="475" y="148"/>
                    <a:pt x="505" y="185"/>
                    <a:pt x="475" y="215"/>
                  </a:cubicBezTo>
                  <a:cubicBezTo>
                    <a:pt x="453" y="192"/>
                    <a:pt x="445" y="163"/>
                    <a:pt x="416" y="163"/>
                  </a:cubicBezTo>
                  <a:cubicBezTo>
                    <a:pt x="379" y="163"/>
                    <a:pt x="371" y="178"/>
                    <a:pt x="371" y="207"/>
                  </a:cubicBezTo>
                  <a:cubicBezTo>
                    <a:pt x="349" y="215"/>
                    <a:pt x="334" y="192"/>
                    <a:pt x="327" y="178"/>
                  </a:cubicBezTo>
                  <a:cubicBezTo>
                    <a:pt x="312" y="192"/>
                    <a:pt x="319" y="207"/>
                    <a:pt x="304" y="222"/>
                  </a:cubicBezTo>
                  <a:cubicBezTo>
                    <a:pt x="297" y="237"/>
                    <a:pt x="282" y="252"/>
                    <a:pt x="267" y="260"/>
                  </a:cubicBezTo>
                  <a:cubicBezTo>
                    <a:pt x="245" y="282"/>
                    <a:pt x="237" y="267"/>
                    <a:pt x="208" y="260"/>
                  </a:cubicBezTo>
                  <a:cubicBezTo>
                    <a:pt x="193" y="260"/>
                    <a:pt x="171" y="260"/>
                    <a:pt x="156" y="260"/>
                  </a:cubicBezTo>
                  <a:cubicBezTo>
                    <a:pt x="148" y="274"/>
                    <a:pt x="148" y="289"/>
                    <a:pt x="148" y="304"/>
                  </a:cubicBezTo>
                  <a:cubicBezTo>
                    <a:pt x="119" y="304"/>
                    <a:pt x="104" y="334"/>
                    <a:pt x="74" y="334"/>
                  </a:cubicBezTo>
                  <a:cubicBezTo>
                    <a:pt x="59" y="363"/>
                    <a:pt x="67" y="386"/>
                    <a:pt x="67" y="423"/>
                  </a:cubicBezTo>
                  <a:cubicBezTo>
                    <a:pt x="59" y="460"/>
                    <a:pt x="30" y="467"/>
                    <a:pt x="22" y="505"/>
                  </a:cubicBezTo>
                  <a:cubicBezTo>
                    <a:pt x="0" y="549"/>
                    <a:pt x="52" y="549"/>
                    <a:pt x="59" y="586"/>
                  </a:cubicBezTo>
                  <a:cubicBezTo>
                    <a:pt x="59" y="594"/>
                    <a:pt x="52" y="608"/>
                    <a:pt x="52" y="623"/>
                  </a:cubicBezTo>
                  <a:cubicBezTo>
                    <a:pt x="52" y="638"/>
                    <a:pt x="67" y="660"/>
                    <a:pt x="74" y="675"/>
                  </a:cubicBezTo>
                  <a:cubicBezTo>
                    <a:pt x="82" y="690"/>
                    <a:pt x="89" y="705"/>
                    <a:pt x="96" y="727"/>
                  </a:cubicBezTo>
                  <a:cubicBezTo>
                    <a:pt x="104" y="742"/>
                    <a:pt x="96" y="757"/>
                    <a:pt x="104" y="779"/>
                  </a:cubicBezTo>
                  <a:cubicBezTo>
                    <a:pt x="104" y="802"/>
                    <a:pt x="126" y="824"/>
                    <a:pt x="134" y="846"/>
                  </a:cubicBezTo>
                  <a:cubicBezTo>
                    <a:pt x="134" y="868"/>
                    <a:pt x="119" y="891"/>
                    <a:pt x="119" y="913"/>
                  </a:cubicBezTo>
                  <a:cubicBezTo>
                    <a:pt x="119" y="928"/>
                    <a:pt x="119" y="950"/>
                    <a:pt x="134" y="965"/>
                  </a:cubicBezTo>
                  <a:cubicBezTo>
                    <a:pt x="134" y="972"/>
                    <a:pt x="171" y="994"/>
                    <a:pt x="171" y="987"/>
                  </a:cubicBezTo>
                  <a:cubicBezTo>
                    <a:pt x="171" y="957"/>
                    <a:pt x="156" y="787"/>
                    <a:pt x="223" y="839"/>
                  </a:cubicBezTo>
                  <a:cubicBezTo>
                    <a:pt x="282" y="876"/>
                    <a:pt x="230" y="980"/>
                    <a:pt x="282" y="1032"/>
                  </a:cubicBezTo>
                  <a:cubicBezTo>
                    <a:pt x="327" y="1084"/>
                    <a:pt x="438" y="1009"/>
                    <a:pt x="438" y="950"/>
                  </a:cubicBezTo>
                  <a:cubicBezTo>
                    <a:pt x="438" y="935"/>
                    <a:pt x="423" y="913"/>
                    <a:pt x="416" y="898"/>
                  </a:cubicBezTo>
                  <a:cubicBezTo>
                    <a:pt x="408" y="876"/>
                    <a:pt x="394" y="839"/>
                    <a:pt x="408" y="809"/>
                  </a:cubicBezTo>
                  <a:cubicBezTo>
                    <a:pt x="423" y="779"/>
                    <a:pt x="453" y="772"/>
                    <a:pt x="460" y="735"/>
                  </a:cubicBezTo>
                  <a:cubicBezTo>
                    <a:pt x="468" y="705"/>
                    <a:pt x="490" y="690"/>
                    <a:pt x="520" y="697"/>
                  </a:cubicBezTo>
                  <a:cubicBezTo>
                    <a:pt x="527" y="653"/>
                    <a:pt x="497" y="631"/>
                    <a:pt x="497" y="601"/>
                  </a:cubicBezTo>
                  <a:cubicBezTo>
                    <a:pt x="497" y="571"/>
                    <a:pt x="490" y="519"/>
                    <a:pt x="497" y="497"/>
                  </a:cubicBezTo>
                  <a:cubicBezTo>
                    <a:pt x="549" y="490"/>
                    <a:pt x="520" y="534"/>
                    <a:pt x="542" y="556"/>
                  </a:cubicBezTo>
                  <a:cubicBezTo>
                    <a:pt x="587" y="586"/>
                    <a:pt x="609" y="505"/>
                    <a:pt x="646" y="505"/>
                  </a:cubicBezTo>
                  <a:cubicBezTo>
                    <a:pt x="676" y="497"/>
                    <a:pt x="668" y="519"/>
                    <a:pt x="676" y="542"/>
                  </a:cubicBezTo>
                  <a:cubicBezTo>
                    <a:pt x="676" y="527"/>
                    <a:pt x="705" y="512"/>
                    <a:pt x="705" y="505"/>
                  </a:cubicBezTo>
                  <a:cubicBezTo>
                    <a:pt x="720" y="497"/>
                    <a:pt x="720" y="475"/>
                    <a:pt x="735" y="460"/>
                  </a:cubicBezTo>
                  <a:cubicBezTo>
                    <a:pt x="742" y="430"/>
                    <a:pt x="750" y="393"/>
                    <a:pt x="742" y="356"/>
                  </a:cubicBezTo>
                </a:path>
              </a:pathLst>
            </a:custGeom>
            <a:grpFill/>
            <a:ln w="9525" cap="flat">
              <a:solidFill>
                <a:schemeClr val="bg2"/>
              </a:solidFill>
              <a:bevel/>
              <a:headEnd/>
              <a:tailEnd/>
            </a:ln>
          </p:spPr>
          <p:txBody>
            <a:bodyPr wrap="none" lIns="60927" tIns="30463" rIns="60927" bIns="30463" anchor="ctr"/>
            <a:lstStyle/>
            <a:p>
              <a:endParaRPr lang="es-MX" sz="900"/>
            </a:p>
          </p:txBody>
        </p:sp>
        <p:sp>
          <p:nvSpPr>
            <p:cNvPr id="66599" name="Freeform 18"/>
            <p:cNvSpPr>
              <a:spLocks noChangeArrowheads="1"/>
            </p:cNvSpPr>
            <p:nvPr/>
          </p:nvSpPr>
          <p:spPr bwMode="auto">
            <a:xfrm>
              <a:off x="11109766" y="11841434"/>
              <a:ext cx="83880" cy="55247"/>
            </a:xfrm>
            <a:custGeom>
              <a:avLst/>
              <a:gdLst>
                <a:gd name="T0" fmla="*/ 9894 w 195"/>
                <a:gd name="T1" fmla="*/ 25666 h 127"/>
                <a:gd name="T2" fmla="*/ 9894 w 195"/>
                <a:gd name="T3" fmla="*/ 25666 h 127"/>
                <a:gd name="T4" fmla="*/ 48177 w 195"/>
                <a:gd name="T5" fmla="*/ 32191 h 127"/>
                <a:gd name="T6" fmla="*/ 64093 w 195"/>
                <a:gd name="T7" fmla="*/ 45242 h 127"/>
                <a:gd name="T8" fmla="*/ 83450 w 195"/>
                <a:gd name="T9" fmla="*/ 54812 h 127"/>
                <a:gd name="T10" fmla="*/ 76998 w 195"/>
                <a:gd name="T11" fmla="*/ 41762 h 127"/>
                <a:gd name="T12" fmla="*/ 61082 w 195"/>
                <a:gd name="T13" fmla="*/ 32191 h 127"/>
                <a:gd name="T14" fmla="*/ 54630 w 195"/>
                <a:gd name="T15" fmla="*/ 3045 h 127"/>
                <a:gd name="T16" fmla="*/ 41725 w 195"/>
                <a:gd name="T17" fmla="*/ 12615 h 127"/>
                <a:gd name="T18" fmla="*/ 22368 w 195"/>
                <a:gd name="T19" fmla="*/ 16096 h 127"/>
                <a:gd name="T20" fmla="*/ 0 w 195"/>
                <a:gd name="T21" fmla="*/ 16096 h 127"/>
                <a:gd name="T22" fmla="*/ 9894 w 195"/>
                <a:gd name="T23" fmla="*/ 25666 h 12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95" h="127">
                  <a:moveTo>
                    <a:pt x="23" y="59"/>
                  </a:moveTo>
                  <a:lnTo>
                    <a:pt x="23" y="59"/>
                  </a:lnTo>
                  <a:cubicBezTo>
                    <a:pt x="45" y="44"/>
                    <a:pt x="89" y="59"/>
                    <a:pt x="112" y="74"/>
                  </a:cubicBezTo>
                  <a:cubicBezTo>
                    <a:pt x="127" y="81"/>
                    <a:pt x="142" y="89"/>
                    <a:pt x="149" y="104"/>
                  </a:cubicBezTo>
                  <a:cubicBezTo>
                    <a:pt x="164" y="111"/>
                    <a:pt x="171" y="126"/>
                    <a:pt x="194" y="126"/>
                  </a:cubicBezTo>
                  <a:cubicBezTo>
                    <a:pt x="186" y="118"/>
                    <a:pt x="186" y="104"/>
                    <a:pt x="179" y="96"/>
                  </a:cubicBezTo>
                  <a:cubicBezTo>
                    <a:pt x="171" y="81"/>
                    <a:pt x="156" y="81"/>
                    <a:pt x="142" y="74"/>
                  </a:cubicBezTo>
                  <a:cubicBezTo>
                    <a:pt x="119" y="59"/>
                    <a:pt x="127" y="37"/>
                    <a:pt x="127" y="7"/>
                  </a:cubicBezTo>
                  <a:cubicBezTo>
                    <a:pt x="104" y="0"/>
                    <a:pt x="104" y="15"/>
                    <a:pt x="97" y="29"/>
                  </a:cubicBezTo>
                  <a:cubicBezTo>
                    <a:pt x="82" y="37"/>
                    <a:pt x="67" y="37"/>
                    <a:pt x="52" y="37"/>
                  </a:cubicBezTo>
                  <a:cubicBezTo>
                    <a:pt x="37" y="37"/>
                    <a:pt x="15" y="37"/>
                    <a:pt x="0" y="37"/>
                  </a:cubicBezTo>
                  <a:cubicBezTo>
                    <a:pt x="15" y="44"/>
                    <a:pt x="23" y="52"/>
                    <a:pt x="23" y="59"/>
                  </a:cubicBezTo>
                </a:path>
              </a:pathLst>
            </a:custGeom>
            <a:grpFill/>
            <a:ln w="9525" cap="flat">
              <a:solidFill>
                <a:schemeClr val="bg2"/>
              </a:solidFill>
              <a:bevel/>
              <a:headEnd/>
              <a:tailEnd/>
            </a:ln>
          </p:spPr>
          <p:txBody>
            <a:bodyPr wrap="none" lIns="60927" tIns="30463" rIns="60927" bIns="30463" anchor="ctr"/>
            <a:lstStyle/>
            <a:p>
              <a:endParaRPr lang="es-MX" sz="900"/>
            </a:p>
          </p:txBody>
        </p:sp>
        <p:sp>
          <p:nvSpPr>
            <p:cNvPr id="66600" name="Freeform 19"/>
            <p:cNvSpPr>
              <a:spLocks noChangeArrowheads="1"/>
            </p:cNvSpPr>
            <p:nvPr/>
          </p:nvSpPr>
          <p:spPr bwMode="auto">
            <a:xfrm>
              <a:off x="15065475" y="6981529"/>
              <a:ext cx="9531" cy="17146"/>
            </a:xfrm>
            <a:custGeom>
              <a:avLst/>
              <a:gdLst>
                <a:gd name="T0" fmla="*/ 9134 w 24"/>
                <a:gd name="T1" fmla="*/ 13189 h 39"/>
                <a:gd name="T2" fmla="*/ 9134 w 24"/>
                <a:gd name="T3" fmla="*/ 13189 h 39"/>
                <a:gd name="T4" fmla="*/ 9134 w 24"/>
                <a:gd name="T5" fmla="*/ 0 h 39"/>
                <a:gd name="T6" fmla="*/ 0 w 24"/>
                <a:gd name="T7" fmla="*/ 16706 h 39"/>
                <a:gd name="T8" fmla="*/ 9134 w 24"/>
                <a:gd name="T9" fmla="*/ 13189 h 3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4" h="39">
                  <a:moveTo>
                    <a:pt x="23" y="30"/>
                  </a:moveTo>
                  <a:lnTo>
                    <a:pt x="23" y="30"/>
                  </a:lnTo>
                  <a:cubicBezTo>
                    <a:pt x="23" y="23"/>
                    <a:pt x="23" y="15"/>
                    <a:pt x="23" y="0"/>
                  </a:cubicBezTo>
                  <a:cubicBezTo>
                    <a:pt x="15" y="8"/>
                    <a:pt x="0" y="23"/>
                    <a:pt x="0" y="38"/>
                  </a:cubicBezTo>
                  <a:cubicBezTo>
                    <a:pt x="8" y="30"/>
                    <a:pt x="15" y="38"/>
                    <a:pt x="23" y="30"/>
                  </a:cubicBezTo>
                </a:path>
              </a:pathLst>
            </a:custGeom>
            <a:grpFill/>
            <a:ln w="9525" cap="flat">
              <a:solidFill>
                <a:schemeClr val="bg2"/>
              </a:solidFill>
              <a:bevel/>
              <a:headEnd/>
              <a:tailEnd/>
            </a:ln>
          </p:spPr>
          <p:txBody>
            <a:bodyPr wrap="none" lIns="60927" tIns="30463" rIns="60927" bIns="30463" anchor="ctr"/>
            <a:lstStyle/>
            <a:p>
              <a:endParaRPr lang="es-MX" sz="900"/>
            </a:p>
          </p:txBody>
        </p:sp>
        <p:sp>
          <p:nvSpPr>
            <p:cNvPr id="66601" name="Freeform 20"/>
            <p:cNvSpPr>
              <a:spLocks noChangeArrowheads="1"/>
            </p:cNvSpPr>
            <p:nvPr/>
          </p:nvSpPr>
          <p:spPr bwMode="auto">
            <a:xfrm>
              <a:off x="11098328" y="11854770"/>
              <a:ext cx="13345" cy="3810"/>
            </a:xfrm>
            <a:custGeom>
              <a:avLst/>
              <a:gdLst>
                <a:gd name="T0" fmla="*/ 12900 w 30"/>
                <a:gd name="T1" fmla="*/ 3387 h 9"/>
                <a:gd name="T2" fmla="*/ 12900 w 30"/>
                <a:gd name="T3" fmla="*/ 3387 h 9"/>
                <a:gd name="T4" fmla="*/ 3114 w 30"/>
                <a:gd name="T5" fmla="*/ 0 h 9"/>
                <a:gd name="T6" fmla="*/ 0 w 30"/>
                <a:gd name="T7" fmla="*/ 0 h 9"/>
                <a:gd name="T8" fmla="*/ 6673 w 30"/>
                <a:gd name="T9" fmla="*/ 3387 h 9"/>
                <a:gd name="T10" fmla="*/ 12900 w 30"/>
                <a:gd name="T11" fmla="*/ 3387 h 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0" h="9">
                  <a:moveTo>
                    <a:pt x="29" y="8"/>
                  </a:moveTo>
                  <a:lnTo>
                    <a:pt x="29" y="8"/>
                  </a:lnTo>
                  <a:cubicBezTo>
                    <a:pt x="22" y="8"/>
                    <a:pt x="15" y="0"/>
                    <a:pt x="7" y="0"/>
                  </a:cubicBezTo>
                  <a:lnTo>
                    <a:pt x="0" y="0"/>
                  </a:lnTo>
                  <a:cubicBezTo>
                    <a:pt x="7" y="8"/>
                    <a:pt x="15" y="8"/>
                    <a:pt x="15" y="8"/>
                  </a:cubicBezTo>
                  <a:cubicBezTo>
                    <a:pt x="22" y="8"/>
                    <a:pt x="29" y="8"/>
                    <a:pt x="29" y="8"/>
                  </a:cubicBezTo>
                </a:path>
              </a:pathLst>
            </a:custGeom>
            <a:grpFill/>
            <a:ln w="9525" cap="flat">
              <a:solidFill>
                <a:schemeClr val="bg2"/>
              </a:solidFill>
              <a:bevel/>
              <a:headEnd/>
              <a:tailEnd/>
            </a:ln>
          </p:spPr>
          <p:txBody>
            <a:bodyPr wrap="none" lIns="60927" tIns="30463" rIns="60927" bIns="30463" anchor="ctr"/>
            <a:lstStyle/>
            <a:p>
              <a:endParaRPr lang="es-MX" sz="900"/>
            </a:p>
          </p:txBody>
        </p:sp>
        <p:sp>
          <p:nvSpPr>
            <p:cNvPr id="66602" name="Freeform 21"/>
            <p:cNvSpPr>
              <a:spLocks noChangeArrowheads="1"/>
            </p:cNvSpPr>
            <p:nvPr/>
          </p:nvSpPr>
          <p:spPr bwMode="auto">
            <a:xfrm>
              <a:off x="15299957" y="6562408"/>
              <a:ext cx="516626" cy="552478"/>
            </a:xfrm>
            <a:custGeom>
              <a:avLst/>
              <a:gdLst>
                <a:gd name="T0" fmla="*/ 439369 w 1197"/>
                <a:gd name="T1" fmla="*/ 6052 h 1278"/>
                <a:gd name="T2" fmla="*/ 406999 w 1197"/>
                <a:gd name="T3" fmla="*/ 25506 h 1278"/>
                <a:gd name="T4" fmla="*/ 397504 w 1197"/>
                <a:gd name="T5" fmla="*/ 51011 h 1278"/>
                <a:gd name="T6" fmla="*/ 343123 w 1197"/>
                <a:gd name="T7" fmla="*/ 60954 h 1278"/>
                <a:gd name="T8" fmla="*/ 320679 w 1197"/>
                <a:gd name="T9" fmla="*/ 57496 h 1278"/>
                <a:gd name="T10" fmla="*/ 294783 w 1197"/>
                <a:gd name="T11" fmla="*/ 60954 h 1278"/>
                <a:gd name="T12" fmla="*/ 234359 w 1197"/>
                <a:gd name="T13" fmla="*/ 63980 h 1278"/>
                <a:gd name="T14" fmla="*/ 214937 w 1197"/>
                <a:gd name="T15" fmla="*/ 102455 h 1278"/>
                <a:gd name="T16" fmla="*/ 176525 w 1197"/>
                <a:gd name="T17" fmla="*/ 160383 h 1278"/>
                <a:gd name="T18" fmla="*/ 125164 w 1197"/>
                <a:gd name="T19" fmla="*/ 137903 h 1278"/>
                <a:gd name="T20" fmla="*/ 106174 w 1197"/>
                <a:gd name="T21" fmla="*/ 153898 h 1278"/>
                <a:gd name="T22" fmla="*/ 86752 w 1197"/>
                <a:gd name="T23" fmla="*/ 195831 h 1278"/>
                <a:gd name="T24" fmla="*/ 64308 w 1197"/>
                <a:gd name="T25" fmla="*/ 221337 h 1278"/>
                <a:gd name="T26" fmla="*/ 57834 w 1197"/>
                <a:gd name="T27" fmla="*/ 291802 h 1278"/>
                <a:gd name="T28" fmla="*/ 22443 w 1197"/>
                <a:gd name="T29" fmla="*/ 359240 h 1278"/>
                <a:gd name="T30" fmla="*/ 9927 w 1197"/>
                <a:gd name="T31" fmla="*/ 423653 h 1278"/>
                <a:gd name="T32" fmla="*/ 16401 w 1197"/>
                <a:gd name="T33" fmla="*/ 455643 h 1278"/>
                <a:gd name="T34" fmla="*/ 3453 w 1197"/>
                <a:gd name="T35" fmla="*/ 494118 h 1278"/>
                <a:gd name="T36" fmla="*/ 57834 w 1197"/>
                <a:gd name="T37" fmla="*/ 510113 h 1278"/>
                <a:gd name="T38" fmla="*/ 118690 w 1197"/>
                <a:gd name="T39" fmla="*/ 507087 h 1278"/>
                <a:gd name="T40" fmla="*/ 122143 w 1197"/>
                <a:gd name="T41" fmla="*/ 503628 h 1278"/>
                <a:gd name="T42" fmla="*/ 154081 w 1197"/>
                <a:gd name="T43" fmla="*/ 500602 h 1278"/>
                <a:gd name="T44" fmla="*/ 192494 w 1197"/>
                <a:gd name="T45" fmla="*/ 494118 h 1278"/>
                <a:gd name="T46" fmla="*/ 259824 w 1197"/>
                <a:gd name="T47" fmla="*/ 526108 h 1278"/>
                <a:gd name="T48" fmla="*/ 343123 w 1197"/>
                <a:gd name="T49" fmla="*/ 549020 h 1278"/>
                <a:gd name="T50" fmla="*/ 391030 w 1197"/>
                <a:gd name="T51" fmla="*/ 430137 h 1278"/>
                <a:gd name="T52" fmla="*/ 413473 w 1197"/>
                <a:gd name="T53" fmla="*/ 385178 h 1278"/>
                <a:gd name="T54" fmla="*/ 419947 w 1197"/>
                <a:gd name="T55" fmla="*/ 362699 h 1278"/>
                <a:gd name="T56" fmla="*/ 439369 w 1197"/>
                <a:gd name="T57" fmla="*/ 320766 h 1278"/>
                <a:gd name="T58" fmla="*/ 458360 w 1197"/>
                <a:gd name="T59" fmla="*/ 285317 h 1278"/>
                <a:gd name="T60" fmla="*/ 477782 w 1197"/>
                <a:gd name="T61" fmla="*/ 250301 h 1278"/>
                <a:gd name="T62" fmla="*/ 506699 w 1197"/>
                <a:gd name="T63" fmla="*/ 189347 h 1278"/>
                <a:gd name="T64" fmla="*/ 516194 w 1197"/>
                <a:gd name="T65" fmla="*/ 153898 h 1278"/>
                <a:gd name="T66" fmla="*/ 468287 w 1197"/>
                <a:gd name="T67" fmla="*/ 131419 h 1278"/>
                <a:gd name="T68" fmla="*/ 484256 w 1197"/>
                <a:gd name="T69" fmla="*/ 79975 h 1278"/>
                <a:gd name="T70" fmla="*/ 435917 w 1197"/>
                <a:gd name="T71" fmla="*/ 60954 h 1278"/>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197" h="1278">
                  <a:moveTo>
                    <a:pt x="1018" y="14"/>
                  </a:moveTo>
                  <a:lnTo>
                    <a:pt x="1018" y="14"/>
                  </a:lnTo>
                  <a:cubicBezTo>
                    <a:pt x="1003" y="14"/>
                    <a:pt x="1003" y="7"/>
                    <a:pt x="995" y="0"/>
                  </a:cubicBezTo>
                  <a:cubicBezTo>
                    <a:pt x="988" y="0"/>
                    <a:pt x="951" y="52"/>
                    <a:pt x="943" y="59"/>
                  </a:cubicBezTo>
                  <a:cubicBezTo>
                    <a:pt x="943" y="66"/>
                    <a:pt x="936" y="74"/>
                    <a:pt x="928" y="81"/>
                  </a:cubicBezTo>
                  <a:cubicBezTo>
                    <a:pt x="928" y="96"/>
                    <a:pt x="936" y="103"/>
                    <a:pt x="921" y="118"/>
                  </a:cubicBezTo>
                  <a:cubicBezTo>
                    <a:pt x="906" y="126"/>
                    <a:pt x="877" y="126"/>
                    <a:pt x="862" y="126"/>
                  </a:cubicBezTo>
                  <a:cubicBezTo>
                    <a:pt x="832" y="126"/>
                    <a:pt x="817" y="133"/>
                    <a:pt x="795" y="141"/>
                  </a:cubicBezTo>
                  <a:cubicBezTo>
                    <a:pt x="788" y="148"/>
                    <a:pt x="780" y="148"/>
                    <a:pt x="765" y="148"/>
                  </a:cubicBezTo>
                  <a:cubicBezTo>
                    <a:pt x="750" y="148"/>
                    <a:pt x="758" y="133"/>
                    <a:pt x="743" y="133"/>
                  </a:cubicBezTo>
                  <a:cubicBezTo>
                    <a:pt x="736" y="133"/>
                    <a:pt x="721" y="148"/>
                    <a:pt x="713" y="148"/>
                  </a:cubicBezTo>
                  <a:cubicBezTo>
                    <a:pt x="698" y="148"/>
                    <a:pt x="698" y="141"/>
                    <a:pt x="683" y="141"/>
                  </a:cubicBezTo>
                  <a:cubicBezTo>
                    <a:pt x="661" y="133"/>
                    <a:pt x="639" y="133"/>
                    <a:pt x="617" y="133"/>
                  </a:cubicBezTo>
                  <a:cubicBezTo>
                    <a:pt x="587" y="133"/>
                    <a:pt x="565" y="133"/>
                    <a:pt x="543" y="148"/>
                  </a:cubicBezTo>
                  <a:cubicBezTo>
                    <a:pt x="520" y="155"/>
                    <a:pt x="483" y="155"/>
                    <a:pt x="476" y="178"/>
                  </a:cubicBezTo>
                  <a:cubicBezTo>
                    <a:pt x="505" y="185"/>
                    <a:pt x="513" y="208"/>
                    <a:pt x="498" y="237"/>
                  </a:cubicBezTo>
                  <a:cubicBezTo>
                    <a:pt x="483" y="252"/>
                    <a:pt x="476" y="267"/>
                    <a:pt x="461" y="282"/>
                  </a:cubicBezTo>
                  <a:cubicBezTo>
                    <a:pt x="431" y="304"/>
                    <a:pt x="424" y="334"/>
                    <a:pt x="409" y="371"/>
                  </a:cubicBezTo>
                  <a:cubicBezTo>
                    <a:pt x="386" y="356"/>
                    <a:pt x="364" y="341"/>
                    <a:pt x="334" y="334"/>
                  </a:cubicBezTo>
                  <a:cubicBezTo>
                    <a:pt x="334" y="326"/>
                    <a:pt x="312" y="319"/>
                    <a:pt x="290" y="319"/>
                  </a:cubicBezTo>
                  <a:cubicBezTo>
                    <a:pt x="290" y="319"/>
                    <a:pt x="290" y="326"/>
                    <a:pt x="297" y="326"/>
                  </a:cubicBezTo>
                  <a:cubicBezTo>
                    <a:pt x="268" y="326"/>
                    <a:pt x="260" y="341"/>
                    <a:pt x="246" y="356"/>
                  </a:cubicBezTo>
                  <a:cubicBezTo>
                    <a:pt x="238" y="363"/>
                    <a:pt x="216" y="386"/>
                    <a:pt x="208" y="393"/>
                  </a:cubicBezTo>
                  <a:cubicBezTo>
                    <a:pt x="201" y="408"/>
                    <a:pt x="208" y="438"/>
                    <a:pt x="201" y="453"/>
                  </a:cubicBezTo>
                  <a:cubicBezTo>
                    <a:pt x="201" y="475"/>
                    <a:pt x="193" y="490"/>
                    <a:pt x="186" y="505"/>
                  </a:cubicBezTo>
                  <a:cubicBezTo>
                    <a:pt x="171" y="505"/>
                    <a:pt x="164" y="505"/>
                    <a:pt x="149" y="512"/>
                  </a:cubicBezTo>
                  <a:cubicBezTo>
                    <a:pt x="171" y="542"/>
                    <a:pt x="156" y="564"/>
                    <a:pt x="149" y="594"/>
                  </a:cubicBezTo>
                  <a:cubicBezTo>
                    <a:pt x="141" y="623"/>
                    <a:pt x="149" y="653"/>
                    <a:pt x="134" y="675"/>
                  </a:cubicBezTo>
                  <a:cubicBezTo>
                    <a:pt x="112" y="675"/>
                    <a:pt x="89" y="675"/>
                    <a:pt x="67" y="675"/>
                  </a:cubicBezTo>
                  <a:cubicBezTo>
                    <a:pt x="60" y="727"/>
                    <a:pt x="60" y="779"/>
                    <a:pt x="52" y="831"/>
                  </a:cubicBezTo>
                  <a:cubicBezTo>
                    <a:pt x="52" y="861"/>
                    <a:pt x="52" y="883"/>
                    <a:pt x="38" y="905"/>
                  </a:cubicBezTo>
                  <a:cubicBezTo>
                    <a:pt x="23" y="935"/>
                    <a:pt x="23" y="950"/>
                    <a:pt x="23" y="980"/>
                  </a:cubicBezTo>
                  <a:cubicBezTo>
                    <a:pt x="15" y="987"/>
                    <a:pt x="15" y="987"/>
                    <a:pt x="15" y="987"/>
                  </a:cubicBezTo>
                  <a:cubicBezTo>
                    <a:pt x="23" y="1010"/>
                    <a:pt x="38" y="1039"/>
                    <a:pt x="38" y="1054"/>
                  </a:cubicBezTo>
                  <a:cubicBezTo>
                    <a:pt x="38" y="1069"/>
                    <a:pt x="38" y="1084"/>
                    <a:pt x="30" y="1099"/>
                  </a:cubicBezTo>
                  <a:cubicBezTo>
                    <a:pt x="23" y="1121"/>
                    <a:pt x="0" y="1121"/>
                    <a:pt x="8" y="1143"/>
                  </a:cubicBezTo>
                  <a:cubicBezTo>
                    <a:pt x="38" y="1158"/>
                    <a:pt x="67" y="1151"/>
                    <a:pt x="97" y="1158"/>
                  </a:cubicBezTo>
                  <a:cubicBezTo>
                    <a:pt x="127" y="1165"/>
                    <a:pt x="119" y="1165"/>
                    <a:pt x="134" y="1180"/>
                  </a:cubicBezTo>
                  <a:cubicBezTo>
                    <a:pt x="149" y="1188"/>
                    <a:pt x="171" y="1180"/>
                    <a:pt x="186" y="1180"/>
                  </a:cubicBezTo>
                  <a:cubicBezTo>
                    <a:pt x="208" y="1180"/>
                    <a:pt x="260" y="1165"/>
                    <a:pt x="275" y="1173"/>
                  </a:cubicBezTo>
                  <a:lnTo>
                    <a:pt x="283" y="1180"/>
                  </a:lnTo>
                  <a:cubicBezTo>
                    <a:pt x="283" y="1173"/>
                    <a:pt x="283" y="1173"/>
                    <a:pt x="283" y="1165"/>
                  </a:cubicBezTo>
                  <a:cubicBezTo>
                    <a:pt x="290" y="1151"/>
                    <a:pt x="290" y="1121"/>
                    <a:pt x="312" y="1113"/>
                  </a:cubicBezTo>
                  <a:cubicBezTo>
                    <a:pt x="327" y="1113"/>
                    <a:pt x="349" y="1151"/>
                    <a:pt x="357" y="1158"/>
                  </a:cubicBezTo>
                  <a:cubicBezTo>
                    <a:pt x="372" y="1173"/>
                    <a:pt x="394" y="1195"/>
                    <a:pt x="416" y="1202"/>
                  </a:cubicBezTo>
                  <a:cubicBezTo>
                    <a:pt x="453" y="1202"/>
                    <a:pt x="446" y="1173"/>
                    <a:pt x="446" y="1143"/>
                  </a:cubicBezTo>
                  <a:cubicBezTo>
                    <a:pt x="476" y="1143"/>
                    <a:pt x="528" y="1136"/>
                    <a:pt x="550" y="1143"/>
                  </a:cubicBezTo>
                  <a:cubicBezTo>
                    <a:pt x="580" y="1158"/>
                    <a:pt x="580" y="1217"/>
                    <a:pt x="602" y="1217"/>
                  </a:cubicBezTo>
                  <a:cubicBezTo>
                    <a:pt x="602" y="1165"/>
                    <a:pt x="676" y="1165"/>
                    <a:pt x="713" y="1180"/>
                  </a:cubicBezTo>
                  <a:cubicBezTo>
                    <a:pt x="750" y="1202"/>
                    <a:pt x="780" y="1232"/>
                    <a:pt x="795" y="1270"/>
                  </a:cubicBezTo>
                  <a:cubicBezTo>
                    <a:pt x="854" y="1277"/>
                    <a:pt x="884" y="1084"/>
                    <a:pt x="891" y="1054"/>
                  </a:cubicBezTo>
                  <a:cubicBezTo>
                    <a:pt x="899" y="1032"/>
                    <a:pt x="899" y="1010"/>
                    <a:pt x="906" y="995"/>
                  </a:cubicBezTo>
                  <a:cubicBezTo>
                    <a:pt x="914" y="972"/>
                    <a:pt x="928" y="965"/>
                    <a:pt x="936" y="943"/>
                  </a:cubicBezTo>
                  <a:cubicBezTo>
                    <a:pt x="943" y="928"/>
                    <a:pt x="943" y="905"/>
                    <a:pt x="958" y="891"/>
                  </a:cubicBezTo>
                  <a:cubicBezTo>
                    <a:pt x="966" y="876"/>
                    <a:pt x="966" y="883"/>
                    <a:pt x="973" y="868"/>
                  </a:cubicBezTo>
                  <a:cubicBezTo>
                    <a:pt x="973" y="861"/>
                    <a:pt x="973" y="846"/>
                    <a:pt x="973" y="839"/>
                  </a:cubicBezTo>
                  <a:cubicBezTo>
                    <a:pt x="973" y="816"/>
                    <a:pt x="981" y="809"/>
                    <a:pt x="988" y="787"/>
                  </a:cubicBezTo>
                  <a:cubicBezTo>
                    <a:pt x="995" y="765"/>
                    <a:pt x="988" y="757"/>
                    <a:pt x="1018" y="742"/>
                  </a:cubicBezTo>
                  <a:cubicBezTo>
                    <a:pt x="1040" y="742"/>
                    <a:pt x="1055" y="742"/>
                    <a:pt x="1062" y="712"/>
                  </a:cubicBezTo>
                  <a:cubicBezTo>
                    <a:pt x="1070" y="698"/>
                    <a:pt x="1062" y="675"/>
                    <a:pt x="1062" y="660"/>
                  </a:cubicBezTo>
                  <a:cubicBezTo>
                    <a:pt x="1085" y="646"/>
                    <a:pt x="1099" y="646"/>
                    <a:pt x="1107" y="623"/>
                  </a:cubicBezTo>
                  <a:cubicBezTo>
                    <a:pt x="1107" y="608"/>
                    <a:pt x="1107" y="594"/>
                    <a:pt x="1107" y="579"/>
                  </a:cubicBezTo>
                  <a:cubicBezTo>
                    <a:pt x="1114" y="542"/>
                    <a:pt x="1137" y="549"/>
                    <a:pt x="1159" y="527"/>
                  </a:cubicBezTo>
                  <a:cubicBezTo>
                    <a:pt x="1174" y="497"/>
                    <a:pt x="1159" y="467"/>
                    <a:pt x="1174" y="438"/>
                  </a:cubicBezTo>
                  <a:cubicBezTo>
                    <a:pt x="1188" y="408"/>
                    <a:pt x="1188" y="408"/>
                    <a:pt x="1188" y="408"/>
                  </a:cubicBezTo>
                  <a:cubicBezTo>
                    <a:pt x="1196" y="393"/>
                    <a:pt x="1196" y="371"/>
                    <a:pt x="1196" y="356"/>
                  </a:cubicBezTo>
                  <a:cubicBezTo>
                    <a:pt x="1166" y="349"/>
                    <a:pt x="1159" y="349"/>
                    <a:pt x="1137" y="334"/>
                  </a:cubicBezTo>
                  <a:cubicBezTo>
                    <a:pt x="1122" y="326"/>
                    <a:pt x="1099" y="311"/>
                    <a:pt x="1085" y="304"/>
                  </a:cubicBezTo>
                  <a:cubicBezTo>
                    <a:pt x="1085" y="282"/>
                    <a:pt x="1085" y="237"/>
                    <a:pt x="1092" y="215"/>
                  </a:cubicBezTo>
                  <a:cubicBezTo>
                    <a:pt x="1099" y="200"/>
                    <a:pt x="1114" y="200"/>
                    <a:pt x="1122" y="185"/>
                  </a:cubicBezTo>
                  <a:cubicBezTo>
                    <a:pt x="1122" y="185"/>
                    <a:pt x="1122" y="178"/>
                    <a:pt x="1122" y="163"/>
                  </a:cubicBezTo>
                  <a:cubicBezTo>
                    <a:pt x="1085" y="163"/>
                    <a:pt x="1048" y="141"/>
                    <a:pt x="1010" y="141"/>
                  </a:cubicBezTo>
                  <a:cubicBezTo>
                    <a:pt x="1010" y="96"/>
                    <a:pt x="1018" y="59"/>
                    <a:pt x="1018" y="14"/>
                  </a:cubicBezTo>
                </a:path>
              </a:pathLst>
            </a:custGeom>
            <a:grpFill/>
            <a:ln w="9525" cap="flat">
              <a:solidFill>
                <a:schemeClr val="bg2"/>
              </a:solidFill>
              <a:bevel/>
              <a:headEnd/>
              <a:tailEnd/>
            </a:ln>
          </p:spPr>
          <p:txBody>
            <a:bodyPr wrap="none" lIns="60927" tIns="30463" rIns="60927" bIns="30463" anchor="ctr"/>
            <a:lstStyle/>
            <a:p>
              <a:endParaRPr lang="es-MX" sz="900"/>
            </a:p>
          </p:txBody>
        </p:sp>
        <p:sp>
          <p:nvSpPr>
            <p:cNvPr id="66603" name="Freeform 22"/>
            <p:cNvSpPr>
              <a:spLocks noChangeArrowheads="1"/>
            </p:cNvSpPr>
            <p:nvPr/>
          </p:nvSpPr>
          <p:spPr bwMode="auto">
            <a:xfrm>
              <a:off x="14863400" y="5305042"/>
              <a:ext cx="1631849" cy="1417393"/>
            </a:xfrm>
            <a:custGeom>
              <a:avLst/>
              <a:gdLst>
                <a:gd name="T0" fmla="*/ 1602446 w 3774"/>
                <a:gd name="T1" fmla="*/ 362227 h 3283"/>
                <a:gd name="T2" fmla="*/ 1502996 w 3774"/>
                <a:gd name="T3" fmla="*/ 336323 h 3283"/>
                <a:gd name="T4" fmla="*/ 1371116 w 3774"/>
                <a:gd name="T5" fmla="*/ 313873 h 3283"/>
                <a:gd name="T6" fmla="*/ 1319662 w 3774"/>
                <a:gd name="T7" fmla="*/ 310851 h 3283"/>
                <a:gd name="T8" fmla="*/ 1371116 w 3774"/>
                <a:gd name="T9" fmla="*/ 211551 h 3283"/>
                <a:gd name="T10" fmla="*/ 1271666 w 3774"/>
                <a:gd name="T11" fmla="*/ 163197 h 3283"/>
                <a:gd name="T12" fmla="*/ 1239669 w 3774"/>
                <a:gd name="T13" fmla="*/ 121750 h 3283"/>
                <a:gd name="T14" fmla="*/ 1265180 w 3774"/>
                <a:gd name="T15" fmla="*/ 63897 h 3283"/>
                <a:gd name="T16" fmla="*/ 1191241 w 3774"/>
                <a:gd name="T17" fmla="*/ 12520 h 3283"/>
                <a:gd name="T18" fmla="*/ 1062821 w 3774"/>
                <a:gd name="T19" fmla="*/ 102322 h 3283"/>
                <a:gd name="T20" fmla="*/ 1021311 w 3774"/>
                <a:gd name="T21" fmla="*/ 160174 h 3283"/>
                <a:gd name="T22" fmla="*/ 802953 w 3774"/>
                <a:gd name="T23" fmla="*/ 89801 h 3283"/>
                <a:gd name="T24" fmla="*/ 677559 w 3774"/>
                <a:gd name="T25" fmla="*/ 218027 h 3283"/>
                <a:gd name="T26" fmla="*/ 581135 w 3774"/>
                <a:gd name="T27" fmla="*/ 297899 h 3283"/>
                <a:gd name="T28" fmla="*/ 440175 w 3774"/>
                <a:gd name="T29" fmla="*/ 339777 h 3283"/>
                <a:gd name="T30" fmla="*/ 391748 w 3774"/>
                <a:gd name="T31" fmla="*/ 445553 h 3283"/>
                <a:gd name="T32" fmla="*/ 305269 w 3774"/>
                <a:gd name="T33" fmla="*/ 512904 h 3283"/>
                <a:gd name="T34" fmla="*/ 196306 w 3774"/>
                <a:gd name="T35" fmla="*/ 605727 h 3283"/>
                <a:gd name="T36" fmla="*/ 131880 w 3774"/>
                <a:gd name="T37" fmla="*/ 634654 h 3283"/>
                <a:gd name="T38" fmla="*/ 0 w 3774"/>
                <a:gd name="T39" fmla="*/ 679554 h 3283"/>
                <a:gd name="T40" fmla="*/ 86911 w 3774"/>
                <a:gd name="T41" fmla="*/ 746905 h 3283"/>
                <a:gd name="T42" fmla="*/ 150905 w 3774"/>
                <a:gd name="T43" fmla="*/ 794828 h 3283"/>
                <a:gd name="T44" fmla="*/ 166903 w 3774"/>
                <a:gd name="T45" fmla="*/ 913556 h 3283"/>
                <a:gd name="T46" fmla="*/ 166903 w 3774"/>
                <a:gd name="T47" fmla="*/ 929530 h 3283"/>
                <a:gd name="T48" fmla="*/ 285811 w 3774"/>
                <a:gd name="T49" fmla="*/ 894559 h 3283"/>
                <a:gd name="T50" fmla="*/ 408178 w 3774"/>
                <a:gd name="T51" fmla="*/ 897581 h 3283"/>
                <a:gd name="T52" fmla="*/ 555624 w 3774"/>
                <a:gd name="T53" fmla="*/ 875131 h 3283"/>
                <a:gd name="T54" fmla="*/ 642535 w 3774"/>
                <a:gd name="T55" fmla="*/ 836707 h 3283"/>
                <a:gd name="T56" fmla="*/ 690531 w 3774"/>
                <a:gd name="T57" fmla="*/ 753381 h 3283"/>
                <a:gd name="T58" fmla="*/ 732040 w 3774"/>
                <a:gd name="T59" fmla="*/ 670056 h 3283"/>
                <a:gd name="T60" fmla="*/ 796467 w 3774"/>
                <a:gd name="T61" fmla="*/ 663580 h 3283"/>
                <a:gd name="T62" fmla="*/ 899376 w 3774"/>
                <a:gd name="T63" fmla="*/ 615225 h 3283"/>
                <a:gd name="T64" fmla="*/ 934400 w 3774"/>
                <a:gd name="T65" fmla="*/ 602705 h 3283"/>
                <a:gd name="T66" fmla="*/ 998826 w 3774"/>
                <a:gd name="T67" fmla="*/ 573779 h 3283"/>
                <a:gd name="T68" fmla="*/ 1056767 w 3774"/>
                <a:gd name="T69" fmla="*/ 548306 h 3283"/>
                <a:gd name="T70" fmla="*/ 1168757 w 3774"/>
                <a:gd name="T71" fmla="*/ 509450 h 3283"/>
                <a:gd name="T72" fmla="*/ 1175243 w 3774"/>
                <a:gd name="T73" fmla="*/ 583277 h 3283"/>
                <a:gd name="T74" fmla="*/ 1236642 w 3774"/>
                <a:gd name="T75" fmla="*/ 670056 h 3283"/>
                <a:gd name="T76" fmla="*/ 1120761 w 3774"/>
                <a:gd name="T77" fmla="*/ 733953 h 3283"/>
                <a:gd name="T78" fmla="*/ 1062821 w 3774"/>
                <a:gd name="T79" fmla="*/ 804758 h 3283"/>
                <a:gd name="T80" fmla="*/ 985855 w 3774"/>
                <a:gd name="T81" fmla="*/ 852681 h 3283"/>
                <a:gd name="T82" fmla="*/ 902403 w 3774"/>
                <a:gd name="T83" fmla="*/ 916578 h 3283"/>
                <a:gd name="T84" fmla="*/ 783495 w 3774"/>
                <a:gd name="T85" fmla="*/ 1016309 h 3283"/>
                <a:gd name="T86" fmla="*/ 697017 w 3774"/>
                <a:gd name="T87" fmla="*/ 1115609 h 3283"/>
                <a:gd name="T88" fmla="*/ 642535 w 3774"/>
                <a:gd name="T89" fmla="*/ 1185982 h 3283"/>
                <a:gd name="T90" fmla="*/ 555624 w 3774"/>
                <a:gd name="T91" fmla="*/ 1291757 h 3283"/>
                <a:gd name="T92" fmla="*/ 562110 w 3774"/>
                <a:gd name="T93" fmla="*/ 1394511 h 3283"/>
                <a:gd name="T94" fmla="*/ 642535 w 3774"/>
                <a:gd name="T95" fmla="*/ 1333636 h 3283"/>
                <a:gd name="T96" fmla="*/ 757984 w 3774"/>
                <a:gd name="T97" fmla="*/ 1314208 h 3283"/>
                <a:gd name="T98" fmla="*/ 837977 w 3774"/>
                <a:gd name="T99" fmla="*/ 1291757 h 3283"/>
                <a:gd name="T100" fmla="*/ 921861 w 3774"/>
                <a:gd name="T101" fmla="*/ 1327160 h 3283"/>
                <a:gd name="T102" fmla="*/ 982828 w 3774"/>
                <a:gd name="T103" fmla="*/ 1253333 h 3283"/>
                <a:gd name="T104" fmla="*/ 1014825 w 3774"/>
                <a:gd name="T105" fmla="*/ 1144535 h 3283"/>
                <a:gd name="T106" fmla="*/ 1024338 w 3774"/>
                <a:gd name="T107" fmla="*/ 1038760 h 3283"/>
                <a:gd name="T108" fmla="*/ 1078819 w 3774"/>
                <a:gd name="T109" fmla="*/ 910534 h 3283"/>
                <a:gd name="T110" fmla="*/ 1178702 w 3774"/>
                <a:gd name="T111" fmla="*/ 836707 h 3283"/>
                <a:gd name="T112" fmla="*/ 1345605 w 3774"/>
                <a:gd name="T113" fmla="*/ 692506 h 3283"/>
                <a:gd name="T114" fmla="*/ 1438570 w 3774"/>
                <a:gd name="T115" fmla="*/ 666602 h 3283"/>
                <a:gd name="T116" fmla="*/ 1506023 w 3774"/>
                <a:gd name="T117" fmla="*/ 702005 h 3283"/>
                <a:gd name="T118" fmla="*/ 1550992 w 3774"/>
                <a:gd name="T119" fmla="*/ 663580 h 3283"/>
                <a:gd name="T120" fmla="*/ 1509482 w 3774"/>
                <a:gd name="T121" fmla="*/ 554350 h 3283"/>
                <a:gd name="T122" fmla="*/ 1627957 w 3774"/>
                <a:gd name="T123" fmla="*/ 429578 h 328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3774" h="3283">
                  <a:moveTo>
                    <a:pt x="3773" y="995"/>
                  </a:moveTo>
                  <a:lnTo>
                    <a:pt x="3773" y="995"/>
                  </a:lnTo>
                  <a:cubicBezTo>
                    <a:pt x="3773" y="965"/>
                    <a:pt x="3743" y="965"/>
                    <a:pt x="3728" y="943"/>
                  </a:cubicBezTo>
                  <a:cubicBezTo>
                    <a:pt x="3728" y="928"/>
                    <a:pt x="3728" y="905"/>
                    <a:pt x="3728" y="891"/>
                  </a:cubicBezTo>
                  <a:cubicBezTo>
                    <a:pt x="3736" y="861"/>
                    <a:pt x="3728" y="854"/>
                    <a:pt x="3706" y="839"/>
                  </a:cubicBezTo>
                  <a:cubicBezTo>
                    <a:pt x="3684" y="831"/>
                    <a:pt x="3669" y="824"/>
                    <a:pt x="3669" y="802"/>
                  </a:cubicBezTo>
                  <a:cubicBezTo>
                    <a:pt x="3654" y="794"/>
                    <a:pt x="3647" y="794"/>
                    <a:pt x="3639" y="779"/>
                  </a:cubicBezTo>
                  <a:cubicBezTo>
                    <a:pt x="3632" y="772"/>
                    <a:pt x="3624" y="757"/>
                    <a:pt x="3610" y="750"/>
                  </a:cubicBezTo>
                  <a:cubicBezTo>
                    <a:pt x="3595" y="742"/>
                    <a:pt x="3550" y="750"/>
                    <a:pt x="3535" y="750"/>
                  </a:cubicBezTo>
                  <a:cubicBezTo>
                    <a:pt x="3513" y="757"/>
                    <a:pt x="3498" y="779"/>
                    <a:pt x="3476" y="779"/>
                  </a:cubicBezTo>
                  <a:cubicBezTo>
                    <a:pt x="3461" y="779"/>
                    <a:pt x="3453" y="757"/>
                    <a:pt x="3439" y="750"/>
                  </a:cubicBezTo>
                  <a:cubicBezTo>
                    <a:pt x="3424" y="750"/>
                    <a:pt x="3416" y="750"/>
                    <a:pt x="3409" y="757"/>
                  </a:cubicBezTo>
                  <a:cubicBezTo>
                    <a:pt x="3372" y="765"/>
                    <a:pt x="3357" y="772"/>
                    <a:pt x="3327" y="750"/>
                  </a:cubicBezTo>
                  <a:cubicBezTo>
                    <a:pt x="3305" y="735"/>
                    <a:pt x="3275" y="705"/>
                    <a:pt x="3246" y="705"/>
                  </a:cubicBezTo>
                  <a:cubicBezTo>
                    <a:pt x="3223" y="698"/>
                    <a:pt x="3194" y="720"/>
                    <a:pt x="3171" y="727"/>
                  </a:cubicBezTo>
                  <a:cubicBezTo>
                    <a:pt x="3149" y="735"/>
                    <a:pt x="3119" y="750"/>
                    <a:pt x="3112" y="765"/>
                  </a:cubicBezTo>
                  <a:cubicBezTo>
                    <a:pt x="3090" y="779"/>
                    <a:pt x="3105" y="794"/>
                    <a:pt x="3097" y="816"/>
                  </a:cubicBezTo>
                  <a:cubicBezTo>
                    <a:pt x="3082" y="809"/>
                    <a:pt x="3067" y="809"/>
                    <a:pt x="3052" y="802"/>
                  </a:cubicBezTo>
                  <a:cubicBezTo>
                    <a:pt x="3038" y="802"/>
                    <a:pt x="3023" y="802"/>
                    <a:pt x="3008" y="802"/>
                  </a:cubicBezTo>
                  <a:cubicBezTo>
                    <a:pt x="3000" y="757"/>
                    <a:pt x="3060" y="757"/>
                    <a:pt x="3052" y="720"/>
                  </a:cubicBezTo>
                  <a:cubicBezTo>
                    <a:pt x="3030" y="720"/>
                    <a:pt x="3038" y="668"/>
                    <a:pt x="3045" y="653"/>
                  </a:cubicBezTo>
                  <a:cubicBezTo>
                    <a:pt x="3067" y="653"/>
                    <a:pt x="3075" y="631"/>
                    <a:pt x="3090" y="623"/>
                  </a:cubicBezTo>
                  <a:cubicBezTo>
                    <a:pt x="3112" y="594"/>
                    <a:pt x="3097" y="608"/>
                    <a:pt x="3097" y="579"/>
                  </a:cubicBezTo>
                  <a:cubicBezTo>
                    <a:pt x="3097" y="534"/>
                    <a:pt x="3149" y="534"/>
                    <a:pt x="3164" y="512"/>
                  </a:cubicBezTo>
                  <a:cubicBezTo>
                    <a:pt x="3171" y="505"/>
                    <a:pt x="3171" y="490"/>
                    <a:pt x="3171" y="490"/>
                  </a:cubicBezTo>
                  <a:cubicBezTo>
                    <a:pt x="3179" y="482"/>
                    <a:pt x="3194" y="490"/>
                    <a:pt x="3194" y="475"/>
                  </a:cubicBezTo>
                  <a:cubicBezTo>
                    <a:pt x="3201" y="460"/>
                    <a:pt x="3142" y="430"/>
                    <a:pt x="3134" y="415"/>
                  </a:cubicBezTo>
                  <a:cubicBezTo>
                    <a:pt x="3119" y="400"/>
                    <a:pt x="3097" y="371"/>
                    <a:pt x="3090" y="349"/>
                  </a:cubicBezTo>
                  <a:cubicBezTo>
                    <a:pt x="3082" y="326"/>
                    <a:pt x="3090" y="311"/>
                    <a:pt x="3082" y="289"/>
                  </a:cubicBezTo>
                  <a:cubicBezTo>
                    <a:pt x="3015" y="282"/>
                    <a:pt x="2949" y="311"/>
                    <a:pt x="2941" y="378"/>
                  </a:cubicBezTo>
                  <a:cubicBezTo>
                    <a:pt x="2941" y="393"/>
                    <a:pt x="2949" y="415"/>
                    <a:pt x="2926" y="423"/>
                  </a:cubicBezTo>
                  <a:cubicBezTo>
                    <a:pt x="2911" y="430"/>
                    <a:pt x="2904" y="423"/>
                    <a:pt x="2897" y="408"/>
                  </a:cubicBezTo>
                  <a:cubicBezTo>
                    <a:pt x="2889" y="378"/>
                    <a:pt x="2919" y="356"/>
                    <a:pt x="2904" y="326"/>
                  </a:cubicBezTo>
                  <a:cubicBezTo>
                    <a:pt x="2889" y="326"/>
                    <a:pt x="2867" y="319"/>
                    <a:pt x="2852" y="319"/>
                  </a:cubicBezTo>
                  <a:cubicBezTo>
                    <a:pt x="2852" y="304"/>
                    <a:pt x="2867" y="297"/>
                    <a:pt x="2867" y="282"/>
                  </a:cubicBezTo>
                  <a:cubicBezTo>
                    <a:pt x="2874" y="282"/>
                    <a:pt x="2889" y="274"/>
                    <a:pt x="2889" y="282"/>
                  </a:cubicBezTo>
                  <a:cubicBezTo>
                    <a:pt x="2897" y="267"/>
                    <a:pt x="2934" y="200"/>
                    <a:pt x="2949" y="200"/>
                  </a:cubicBezTo>
                  <a:cubicBezTo>
                    <a:pt x="2963" y="193"/>
                    <a:pt x="2978" y="208"/>
                    <a:pt x="2986" y="185"/>
                  </a:cubicBezTo>
                  <a:cubicBezTo>
                    <a:pt x="2993" y="178"/>
                    <a:pt x="2978" y="155"/>
                    <a:pt x="2986" y="148"/>
                  </a:cubicBezTo>
                  <a:cubicBezTo>
                    <a:pt x="2963" y="133"/>
                    <a:pt x="2949" y="148"/>
                    <a:pt x="2926" y="148"/>
                  </a:cubicBezTo>
                  <a:cubicBezTo>
                    <a:pt x="2897" y="155"/>
                    <a:pt x="2882" y="133"/>
                    <a:pt x="2867" y="103"/>
                  </a:cubicBezTo>
                  <a:cubicBezTo>
                    <a:pt x="2860" y="89"/>
                    <a:pt x="2867" y="96"/>
                    <a:pt x="2852" y="81"/>
                  </a:cubicBezTo>
                  <a:cubicBezTo>
                    <a:pt x="2845" y="66"/>
                    <a:pt x="2822" y="66"/>
                    <a:pt x="2815" y="52"/>
                  </a:cubicBezTo>
                  <a:cubicBezTo>
                    <a:pt x="2800" y="37"/>
                    <a:pt x="2807" y="7"/>
                    <a:pt x="2778" y="0"/>
                  </a:cubicBezTo>
                  <a:cubicBezTo>
                    <a:pt x="2778" y="29"/>
                    <a:pt x="2770" y="14"/>
                    <a:pt x="2755" y="29"/>
                  </a:cubicBezTo>
                  <a:cubicBezTo>
                    <a:pt x="2741" y="37"/>
                    <a:pt x="2748" y="44"/>
                    <a:pt x="2741" y="52"/>
                  </a:cubicBezTo>
                  <a:cubicBezTo>
                    <a:pt x="2733" y="66"/>
                    <a:pt x="2718" y="66"/>
                    <a:pt x="2711" y="66"/>
                  </a:cubicBezTo>
                  <a:cubicBezTo>
                    <a:pt x="2674" y="89"/>
                    <a:pt x="2644" y="111"/>
                    <a:pt x="2607" y="126"/>
                  </a:cubicBezTo>
                  <a:cubicBezTo>
                    <a:pt x="2570" y="148"/>
                    <a:pt x="2533" y="163"/>
                    <a:pt x="2503" y="193"/>
                  </a:cubicBezTo>
                  <a:cubicBezTo>
                    <a:pt x="2488" y="200"/>
                    <a:pt x="2458" y="215"/>
                    <a:pt x="2458" y="237"/>
                  </a:cubicBezTo>
                  <a:cubicBezTo>
                    <a:pt x="2458" y="245"/>
                    <a:pt x="2473" y="245"/>
                    <a:pt x="2473" y="260"/>
                  </a:cubicBezTo>
                  <a:cubicBezTo>
                    <a:pt x="2473" y="267"/>
                    <a:pt x="2473" y="274"/>
                    <a:pt x="2473" y="282"/>
                  </a:cubicBezTo>
                  <a:cubicBezTo>
                    <a:pt x="2466" y="282"/>
                    <a:pt x="2451" y="282"/>
                    <a:pt x="2436" y="282"/>
                  </a:cubicBezTo>
                  <a:cubicBezTo>
                    <a:pt x="2451" y="304"/>
                    <a:pt x="2444" y="334"/>
                    <a:pt x="2429" y="349"/>
                  </a:cubicBezTo>
                  <a:cubicBezTo>
                    <a:pt x="2414" y="363"/>
                    <a:pt x="2384" y="363"/>
                    <a:pt x="2362" y="371"/>
                  </a:cubicBezTo>
                  <a:cubicBezTo>
                    <a:pt x="2332" y="371"/>
                    <a:pt x="2303" y="349"/>
                    <a:pt x="2273" y="326"/>
                  </a:cubicBezTo>
                  <a:cubicBezTo>
                    <a:pt x="2243" y="311"/>
                    <a:pt x="2221" y="304"/>
                    <a:pt x="2184" y="304"/>
                  </a:cubicBezTo>
                  <a:cubicBezTo>
                    <a:pt x="2154" y="304"/>
                    <a:pt x="2132" y="311"/>
                    <a:pt x="2102" y="311"/>
                  </a:cubicBezTo>
                  <a:cubicBezTo>
                    <a:pt x="2058" y="319"/>
                    <a:pt x="2043" y="311"/>
                    <a:pt x="2005" y="282"/>
                  </a:cubicBezTo>
                  <a:cubicBezTo>
                    <a:pt x="1961" y="252"/>
                    <a:pt x="1916" y="208"/>
                    <a:pt x="1857" y="208"/>
                  </a:cubicBezTo>
                  <a:cubicBezTo>
                    <a:pt x="1857" y="245"/>
                    <a:pt x="1857" y="267"/>
                    <a:pt x="1820" y="282"/>
                  </a:cubicBezTo>
                  <a:cubicBezTo>
                    <a:pt x="1790" y="297"/>
                    <a:pt x="1760" y="289"/>
                    <a:pt x="1731" y="304"/>
                  </a:cubicBezTo>
                  <a:cubicBezTo>
                    <a:pt x="1693" y="319"/>
                    <a:pt x="1686" y="349"/>
                    <a:pt x="1656" y="371"/>
                  </a:cubicBezTo>
                  <a:cubicBezTo>
                    <a:pt x="1634" y="386"/>
                    <a:pt x="1612" y="408"/>
                    <a:pt x="1604" y="430"/>
                  </a:cubicBezTo>
                  <a:cubicBezTo>
                    <a:pt x="1597" y="445"/>
                    <a:pt x="1582" y="497"/>
                    <a:pt x="1567" y="505"/>
                  </a:cubicBezTo>
                  <a:cubicBezTo>
                    <a:pt x="1560" y="505"/>
                    <a:pt x="1515" y="497"/>
                    <a:pt x="1508" y="505"/>
                  </a:cubicBezTo>
                  <a:cubicBezTo>
                    <a:pt x="1501" y="519"/>
                    <a:pt x="1530" y="534"/>
                    <a:pt x="1523" y="557"/>
                  </a:cubicBezTo>
                  <a:cubicBezTo>
                    <a:pt x="1523" y="571"/>
                    <a:pt x="1456" y="594"/>
                    <a:pt x="1441" y="601"/>
                  </a:cubicBezTo>
                  <a:cubicBezTo>
                    <a:pt x="1448" y="631"/>
                    <a:pt x="1404" y="646"/>
                    <a:pt x="1382" y="660"/>
                  </a:cubicBezTo>
                  <a:cubicBezTo>
                    <a:pt x="1367" y="668"/>
                    <a:pt x="1359" y="675"/>
                    <a:pt x="1344" y="690"/>
                  </a:cubicBezTo>
                  <a:cubicBezTo>
                    <a:pt x="1337" y="698"/>
                    <a:pt x="1322" y="720"/>
                    <a:pt x="1307" y="727"/>
                  </a:cubicBezTo>
                  <a:cubicBezTo>
                    <a:pt x="1285" y="735"/>
                    <a:pt x="1263" y="720"/>
                    <a:pt x="1241" y="727"/>
                  </a:cubicBezTo>
                  <a:cubicBezTo>
                    <a:pt x="1218" y="727"/>
                    <a:pt x="1211" y="735"/>
                    <a:pt x="1196" y="742"/>
                  </a:cubicBezTo>
                  <a:cubicBezTo>
                    <a:pt x="1166" y="757"/>
                    <a:pt x="1137" y="765"/>
                    <a:pt x="1107" y="779"/>
                  </a:cubicBezTo>
                  <a:cubicBezTo>
                    <a:pt x="1077" y="794"/>
                    <a:pt x="1048" y="779"/>
                    <a:pt x="1018" y="787"/>
                  </a:cubicBezTo>
                  <a:cubicBezTo>
                    <a:pt x="988" y="794"/>
                    <a:pt x="996" y="831"/>
                    <a:pt x="996" y="861"/>
                  </a:cubicBezTo>
                  <a:cubicBezTo>
                    <a:pt x="996" y="891"/>
                    <a:pt x="996" y="913"/>
                    <a:pt x="981" y="943"/>
                  </a:cubicBezTo>
                  <a:cubicBezTo>
                    <a:pt x="973" y="957"/>
                    <a:pt x="966" y="972"/>
                    <a:pt x="958" y="980"/>
                  </a:cubicBezTo>
                  <a:cubicBezTo>
                    <a:pt x="951" y="987"/>
                    <a:pt x="936" y="995"/>
                    <a:pt x="929" y="1002"/>
                  </a:cubicBezTo>
                  <a:cubicBezTo>
                    <a:pt x="921" y="1017"/>
                    <a:pt x="921" y="1024"/>
                    <a:pt x="906" y="1032"/>
                  </a:cubicBezTo>
                  <a:cubicBezTo>
                    <a:pt x="891" y="1047"/>
                    <a:pt x="877" y="1047"/>
                    <a:pt x="862" y="1054"/>
                  </a:cubicBezTo>
                  <a:cubicBezTo>
                    <a:pt x="854" y="1069"/>
                    <a:pt x="854" y="1084"/>
                    <a:pt x="840" y="1091"/>
                  </a:cubicBezTo>
                  <a:cubicBezTo>
                    <a:pt x="825" y="1099"/>
                    <a:pt x="817" y="1106"/>
                    <a:pt x="802" y="1113"/>
                  </a:cubicBezTo>
                  <a:cubicBezTo>
                    <a:pt x="780" y="1121"/>
                    <a:pt x="736" y="1128"/>
                    <a:pt x="721" y="1151"/>
                  </a:cubicBezTo>
                  <a:cubicBezTo>
                    <a:pt x="713" y="1165"/>
                    <a:pt x="721" y="1173"/>
                    <a:pt x="706" y="1188"/>
                  </a:cubicBezTo>
                  <a:cubicBezTo>
                    <a:pt x="699" y="1202"/>
                    <a:pt x="669" y="1210"/>
                    <a:pt x="676" y="1232"/>
                  </a:cubicBezTo>
                  <a:cubicBezTo>
                    <a:pt x="691" y="1240"/>
                    <a:pt x="713" y="1247"/>
                    <a:pt x="721" y="1262"/>
                  </a:cubicBezTo>
                  <a:cubicBezTo>
                    <a:pt x="765" y="1329"/>
                    <a:pt x="587" y="1344"/>
                    <a:pt x="594" y="1403"/>
                  </a:cubicBezTo>
                  <a:cubicBezTo>
                    <a:pt x="572" y="1418"/>
                    <a:pt x="535" y="1396"/>
                    <a:pt x="505" y="1410"/>
                  </a:cubicBezTo>
                  <a:cubicBezTo>
                    <a:pt x="476" y="1433"/>
                    <a:pt x="468" y="1455"/>
                    <a:pt x="454" y="1403"/>
                  </a:cubicBezTo>
                  <a:cubicBezTo>
                    <a:pt x="439" y="1403"/>
                    <a:pt x="431" y="1403"/>
                    <a:pt x="416" y="1403"/>
                  </a:cubicBezTo>
                  <a:cubicBezTo>
                    <a:pt x="416" y="1403"/>
                    <a:pt x="416" y="1403"/>
                    <a:pt x="424" y="1403"/>
                  </a:cubicBezTo>
                  <a:cubicBezTo>
                    <a:pt x="424" y="1418"/>
                    <a:pt x="424" y="1425"/>
                    <a:pt x="424" y="1440"/>
                  </a:cubicBezTo>
                  <a:cubicBezTo>
                    <a:pt x="386" y="1440"/>
                    <a:pt x="372" y="1433"/>
                    <a:pt x="342" y="1448"/>
                  </a:cubicBezTo>
                  <a:cubicBezTo>
                    <a:pt x="327" y="1455"/>
                    <a:pt x="312" y="1455"/>
                    <a:pt x="305" y="1470"/>
                  </a:cubicBezTo>
                  <a:cubicBezTo>
                    <a:pt x="290" y="1485"/>
                    <a:pt x="290" y="1500"/>
                    <a:pt x="275" y="1507"/>
                  </a:cubicBezTo>
                  <a:cubicBezTo>
                    <a:pt x="268" y="1515"/>
                    <a:pt x="253" y="1515"/>
                    <a:pt x="238" y="1507"/>
                  </a:cubicBezTo>
                  <a:cubicBezTo>
                    <a:pt x="208" y="1500"/>
                    <a:pt x="171" y="1492"/>
                    <a:pt x="141" y="1492"/>
                  </a:cubicBezTo>
                  <a:cubicBezTo>
                    <a:pt x="104" y="1492"/>
                    <a:pt x="67" y="1485"/>
                    <a:pt x="38" y="1485"/>
                  </a:cubicBezTo>
                  <a:cubicBezTo>
                    <a:pt x="30" y="1515"/>
                    <a:pt x="38" y="1567"/>
                    <a:pt x="0" y="1574"/>
                  </a:cubicBezTo>
                  <a:cubicBezTo>
                    <a:pt x="8" y="1589"/>
                    <a:pt x="23" y="1604"/>
                    <a:pt x="30" y="1618"/>
                  </a:cubicBezTo>
                  <a:cubicBezTo>
                    <a:pt x="38" y="1633"/>
                    <a:pt x="30" y="1656"/>
                    <a:pt x="38" y="1670"/>
                  </a:cubicBezTo>
                  <a:cubicBezTo>
                    <a:pt x="52" y="1685"/>
                    <a:pt x="75" y="1693"/>
                    <a:pt x="97" y="1700"/>
                  </a:cubicBezTo>
                  <a:cubicBezTo>
                    <a:pt x="127" y="1715"/>
                    <a:pt x="119" y="1722"/>
                    <a:pt x="134" y="1752"/>
                  </a:cubicBezTo>
                  <a:cubicBezTo>
                    <a:pt x="149" y="1722"/>
                    <a:pt x="164" y="1730"/>
                    <a:pt x="201" y="1730"/>
                  </a:cubicBezTo>
                  <a:cubicBezTo>
                    <a:pt x="231" y="1730"/>
                    <a:pt x="246" y="1715"/>
                    <a:pt x="268" y="1700"/>
                  </a:cubicBezTo>
                  <a:cubicBezTo>
                    <a:pt x="297" y="1685"/>
                    <a:pt x="297" y="1707"/>
                    <a:pt x="312" y="1730"/>
                  </a:cubicBezTo>
                  <a:cubicBezTo>
                    <a:pt x="327" y="1745"/>
                    <a:pt x="342" y="1767"/>
                    <a:pt x="357" y="1782"/>
                  </a:cubicBezTo>
                  <a:cubicBezTo>
                    <a:pt x="364" y="1789"/>
                    <a:pt x="379" y="1812"/>
                    <a:pt x="372" y="1819"/>
                  </a:cubicBezTo>
                  <a:cubicBezTo>
                    <a:pt x="372" y="1826"/>
                    <a:pt x="349" y="1826"/>
                    <a:pt x="349" y="1841"/>
                  </a:cubicBezTo>
                  <a:cubicBezTo>
                    <a:pt x="342" y="1849"/>
                    <a:pt x="349" y="1864"/>
                    <a:pt x="342" y="1871"/>
                  </a:cubicBezTo>
                  <a:cubicBezTo>
                    <a:pt x="335" y="1886"/>
                    <a:pt x="320" y="1878"/>
                    <a:pt x="312" y="1893"/>
                  </a:cubicBezTo>
                  <a:cubicBezTo>
                    <a:pt x="305" y="1901"/>
                    <a:pt x="297" y="1945"/>
                    <a:pt x="305" y="1953"/>
                  </a:cubicBezTo>
                  <a:cubicBezTo>
                    <a:pt x="312" y="1975"/>
                    <a:pt x="357" y="1997"/>
                    <a:pt x="372" y="2005"/>
                  </a:cubicBezTo>
                  <a:cubicBezTo>
                    <a:pt x="379" y="2049"/>
                    <a:pt x="409" y="2072"/>
                    <a:pt x="386" y="2116"/>
                  </a:cubicBezTo>
                  <a:cubicBezTo>
                    <a:pt x="379" y="2153"/>
                    <a:pt x="335" y="2153"/>
                    <a:pt x="305" y="2153"/>
                  </a:cubicBezTo>
                  <a:cubicBezTo>
                    <a:pt x="305" y="2146"/>
                    <a:pt x="305" y="2138"/>
                    <a:pt x="305" y="2138"/>
                  </a:cubicBezTo>
                  <a:cubicBezTo>
                    <a:pt x="297" y="2138"/>
                    <a:pt x="283" y="2131"/>
                    <a:pt x="268" y="2131"/>
                  </a:cubicBezTo>
                  <a:cubicBezTo>
                    <a:pt x="283" y="2146"/>
                    <a:pt x="297" y="2153"/>
                    <a:pt x="312" y="2153"/>
                  </a:cubicBezTo>
                  <a:cubicBezTo>
                    <a:pt x="342" y="2161"/>
                    <a:pt x="364" y="2161"/>
                    <a:pt x="386" y="2153"/>
                  </a:cubicBezTo>
                  <a:cubicBezTo>
                    <a:pt x="409" y="2146"/>
                    <a:pt x="424" y="2146"/>
                    <a:pt x="446" y="2138"/>
                  </a:cubicBezTo>
                  <a:cubicBezTo>
                    <a:pt x="461" y="2138"/>
                    <a:pt x="476" y="2131"/>
                    <a:pt x="491" y="2131"/>
                  </a:cubicBezTo>
                  <a:cubicBezTo>
                    <a:pt x="505" y="2131"/>
                    <a:pt x="513" y="2116"/>
                    <a:pt x="528" y="2116"/>
                  </a:cubicBezTo>
                  <a:cubicBezTo>
                    <a:pt x="543" y="2109"/>
                    <a:pt x="565" y="2109"/>
                    <a:pt x="580" y="2109"/>
                  </a:cubicBezTo>
                  <a:cubicBezTo>
                    <a:pt x="609" y="2101"/>
                    <a:pt x="632" y="2086"/>
                    <a:pt x="661" y="2072"/>
                  </a:cubicBezTo>
                  <a:cubicBezTo>
                    <a:pt x="669" y="2072"/>
                    <a:pt x="676" y="2057"/>
                    <a:pt x="684" y="2057"/>
                  </a:cubicBezTo>
                  <a:cubicBezTo>
                    <a:pt x="699" y="2057"/>
                    <a:pt x="706" y="2057"/>
                    <a:pt x="713" y="2057"/>
                  </a:cubicBezTo>
                  <a:cubicBezTo>
                    <a:pt x="736" y="2049"/>
                    <a:pt x="736" y="2027"/>
                    <a:pt x="758" y="2027"/>
                  </a:cubicBezTo>
                  <a:cubicBezTo>
                    <a:pt x="802" y="2027"/>
                    <a:pt x="840" y="2042"/>
                    <a:pt x="877" y="2049"/>
                  </a:cubicBezTo>
                  <a:cubicBezTo>
                    <a:pt x="899" y="2057"/>
                    <a:pt x="921" y="2064"/>
                    <a:pt x="944" y="2079"/>
                  </a:cubicBezTo>
                  <a:cubicBezTo>
                    <a:pt x="973" y="2094"/>
                    <a:pt x="996" y="2086"/>
                    <a:pt x="1025" y="2086"/>
                  </a:cubicBezTo>
                  <a:cubicBezTo>
                    <a:pt x="1048" y="2079"/>
                    <a:pt x="1077" y="2079"/>
                    <a:pt x="1092" y="2072"/>
                  </a:cubicBezTo>
                  <a:cubicBezTo>
                    <a:pt x="1122" y="2042"/>
                    <a:pt x="1159" y="2042"/>
                    <a:pt x="1203" y="2049"/>
                  </a:cubicBezTo>
                  <a:cubicBezTo>
                    <a:pt x="1218" y="2049"/>
                    <a:pt x="1241" y="2049"/>
                    <a:pt x="1256" y="2042"/>
                  </a:cubicBezTo>
                  <a:cubicBezTo>
                    <a:pt x="1270" y="2034"/>
                    <a:pt x="1270" y="2027"/>
                    <a:pt x="1285" y="2027"/>
                  </a:cubicBezTo>
                  <a:cubicBezTo>
                    <a:pt x="1293" y="2027"/>
                    <a:pt x="1300" y="2027"/>
                    <a:pt x="1307" y="2027"/>
                  </a:cubicBezTo>
                  <a:cubicBezTo>
                    <a:pt x="1330" y="2027"/>
                    <a:pt x="1352" y="2027"/>
                    <a:pt x="1367" y="2027"/>
                  </a:cubicBezTo>
                  <a:cubicBezTo>
                    <a:pt x="1389" y="2019"/>
                    <a:pt x="1404" y="2012"/>
                    <a:pt x="1419" y="1997"/>
                  </a:cubicBezTo>
                  <a:cubicBezTo>
                    <a:pt x="1426" y="1982"/>
                    <a:pt x="1434" y="1967"/>
                    <a:pt x="1441" y="1953"/>
                  </a:cubicBezTo>
                  <a:cubicBezTo>
                    <a:pt x="1456" y="1938"/>
                    <a:pt x="1463" y="1938"/>
                    <a:pt x="1486" y="1938"/>
                  </a:cubicBezTo>
                  <a:cubicBezTo>
                    <a:pt x="1486" y="1923"/>
                    <a:pt x="1478" y="1908"/>
                    <a:pt x="1486" y="1893"/>
                  </a:cubicBezTo>
                  <a:cubicBezTo>
                    <a:pt x="1486" y="1871"/>
                    <a:pt x="1493" y="1856"/>
                    <a:pt x="1501" y="1849"/>
                  </a:cubicBezTo>
                  <a:cubicBezTo>
                    <a:pt x="1523" y="1819"/>
                    <a:pt x="1538" y="1797"/>
                    <a:pt x="1560" y="1774"/>
                  </a:cubicBezTo>
                  <a:cubicBezTo>
                    <a:pt x="1567" y="1767"/>
                    <a:pt x="1575" y="1760"/>
                    <a:pt x="1582" y="1760"/>
                  </a:cubicBezTo>
                  <a:cubicBezTo>
                    <a:pt x="1582" y="1752"/>
                    <a:pt x="1590" y="1745"/>
                    <a:pt x="1597" y="1745"/>
                  </a:cubicBezTo>
                  <a:cubicBezTo>
                    <a:pt x="1604" y="1730"/>
                    <a:pt x="1619" y="1722"/>
                    <a:pt x="1634" y="1707"/>
                  </a:cubicBezTo>
                  <a:cubicBezTo>
                    <a:pt x="1642" y="1700"/>
                    <a:pt x="1656" y="1685"/>
                    <a:pt x="1664" y="1678"/>
                  </a:cubicBezTo>
                  <a:cubicBezTo>
                    <a:pt x="1679" y="1663"/>
                    <a:pt x="1686" y="1641"/>
                    <a:pt x="1701" y="1641"/>
                  </a:cubicBezTo>
                  <a:cubicBezTo>
                    <a:pt x="1701" y="1641"/>
                    <a:pt x="1701" y="1641"/>
                    <a:pt x="1708" y="1633"/>
                  </a:cubicBezTo>
                  <a:cubicBezTo>
                    <a:pt x="1708" y="1618"/>
                    <a:pt x="1708" y="1567"/>
                    <a:pt x="1693" y="1552"/>
                  </a:cubicBezTo>
                  <a:cubicBezTo>
                    <a:pt x="1686" y="1544"/>
                    <a:pt x="1679" y="1552"/>
                    <a:pt x="1679" y="1537"/>
                  </a:cubicBezTo>
                  <a:cubicBezTo>
                    <a:pt x="1679" y="1529"/>
                    <a:pt x="1679" y="1522"/>
                    <a:pt x="1686" y="1515"/>
                  </a:cubicBezTo>
                  <a:cubicBezTo>
                    <a:pt x="1701" y="1515"/>
                    <a:pt x="1731" y="1529"/>
                    <a:pt x="1738" y="1529"/>
                  </a:cubicBezTo>
                  <a:cubicBezTo>
                    <a:pt x="1753" y="1537"/>
                    <a:pt x="1775" y="1559"/>
                    <a:pt x="1790" y="1559"/>
                  </a:cubicBezTo>
                  <a:cubicBezTo>
                    <a:pt x="1812" y="1559"/>
                    <a:pt x="1827" y="1544"/>
                    <a:pt x="1842" y="1537"/>
                  </a:cubicBezTo>
                  <a:cubicBezTo>
                    <a:pt x="1857" y="1529"/>
                    <a:pt x="1887" y="1544"/>
                    <a:pt x="1887" y="1522"/>
                  </a:cubicBezTo>
                  <a:cubicBezTo>
                    <a:pt x="1909" y="1515"/>
                    <a:pt x="1924" y="1529"/>
                    <a:pt x="1946" y="1507"/>
                  </a:cubicBezTo>
                  <a:cubicBezTo>
                    <a:pt x="1961" y="1500"/>
                    <a:pt x="1983" y="1485"/>
                    <a:pt x="2005" y="1477"/>
                  </a:cubicBezTo>
                  <a:cubicBezTo>
                    <a:pt x="2020" y="1470"/>
                    <a:pt x="2035" y="1462"/>
                    <a:pt x="2050" y="1448"/>
                  </a:cubicBezTo>
                  <a:cubicBezTo>
                    <a:pt x="2058" y="1440"/>
                    <a:pt x="2065" y="1433"/>
                    <a:pt x="2080" y="1425"/>
                  </a:cubicBezTo>
                  <a:cubicBezTo>
                    <a:pt x="2080" y="1425"/>
                    <a:pt x="2095" y="1425"/>
                    <a:pt x="2095" y="1418"/>
                  </a:cubicBezTo>
                  <a:cubicBezTo>
                    <a:pt x="2102" y="1418"/>
                    <a:pt x="2102" y="1418"/>
                    <a:pt x="2109" y="1418"/>
                  </a:cubicBezTo>
                  <a:lnTo>
                    <a:pt x="2109" y="1410"/>
                  </a:lnTo>
                  <a:cubicBezTo>
                    <a:pt x="2124" y="1403"/>
                    <a:pt x="2117" y="1403"/>
                    <a:pt x="2132" y="1396"/>
                  </a:cubicBezTo>
                  <a:cubicBezTo>
                    <a:pt x="2139" y="1396"/>
                    <a:pt x="2154" y="1396"/>
                    <a:pt x="2161" y="1396"/>
                  </a:cubicBezTo>
                  <a:cubicBezTo>
                    <a:pt x="2169" y="1388"/>
                    <a:pt x="2169" y="1381"/>
                    <a:pt x="2184" y="1373"/>
                  </a:cubicBezTo>
                  <a:cubicBezTo>
                    <a:pt x="2191" y="1373"/>
                    <a:pt x="2191" y="1373"/>
                    <a:pt x="2206" y="1366"/>
                  </a:cubicBezTo>
                  <a:cubicBezTo>
                    <a:pt x="2221" y="1351"/>
                    <a:pt x="2236" y="1359"/>
                    <a:pt x="2258" y="1351"/>
                  </a:cubicBezTo>
                  <a:cubicBezTo>
                    <a:pt x="2265" y="1344"/>
                    <a:pt x="2273" y="1336"/>
                    <a:pt x="2280" y="1336"/>
                  </a:cubicBezTo>
                  <a:cubicBezTo>
                    <a:pt x="2288" y="1329"/>
                    <a:pt x="2303" y="1329"/>
                    <a:pt x="2310" y="1329"/>
                  </a:cubicBezTo>
                  <a:cubicBezTo>
                    <a:pt x="2317" y="1321"/>
                    <a:pt x="2325" y="1321"/>
                    <a:pt x="2332" y="1314"/>
                  </a:cubicBezTo>
                  <a:cubicBezTo>
                    <a:pt x="2340" y="1307"/>
                    <a:pt x="2340" y="1299"/>
                    <a:pt x="2355" y="1292"/>
                  </a:cubicBezTo>
                  <a:cubicBezTo>
                    <a:pt x="2362" y="1292"/>
                    <a:pt x="2369" y="1299"/>
                    <a:pt x="2377" y="1292"/>
                  </a:cubicBezTo>
                  <a:cubicBezTo>
                    <a:pt x="2384" y="1292"/>
                    <a:pt x="2384" y="1277"/>
                    <a:pt x="2392" y="1277"/>
                  </a:cubicBezTo>
                  <a:cubicBezTo>
                    <a:pt x="2406" y="1270"/>
                    <a:pt x="2429" y="1270"/>
                    <a:pt x="2444" y="1270"/>
                  </a:cubicBezTo>
                  <a:cubicBezTo>
                    <a:pt x="2458" y="1262"/>
                    <a:pt x="2488" y="1262"/>
                    <a:pt x="2503" y="1255"/>
                  </a:cubicBezTo>
                  <a:cubicBezTo>
                    <a:pt x="2518" y="1240"/>
                    <a:pt x="2525" y="1232"/>
                    <a:pt x="2548" y="1225"/>
                  </a:cubicBezTo>
                  <a:cubicBezTo>
                    <a:pt x="2570" y="1225"/>
                    <a:pt x="2570" y="1225"/>
                    <a:pt x="2592" y="1202"/>
                  </a:cubicBezTo>
                  <a:cubicBezTo>
                    <a:pt x="2607" y="1188"/>
                    <a:pt x="2622" y="1188"/>
                    <a:pt x="2644" y="1188"/>
                  </a:cubicBezTo>
                  <a:cubicBezTo>
                    <a:pt x="2666" y="1188"/>
                    <a:pt x="2681" y="1180"/>
                    <a:pt x="2703" y="1180"/>
                  </a:cubicBezTo>
                  <a:cubicBezTo>
                    <a:pt x="2726" y="1173"/>
                    <a:pt x="2793" y="1158"/>
                    <a:pt x="2807" y="1188"/>
                  </a:cubicBezTo>
                  <a:cubicBezTo>
                    <a:pt x="2815" y="1202"/>
                    <a:pt x="2793" y="1217"/>
                    <a:pt x="2785" y="1232"/>
                  </a:cubicBezTo>
                  <a:cubicBezTo>
                    <a:pt x="2778" y="1247"/>
                    <a:pt x="2770" y="1255"/>
                    <a:pt x="2755" y="1262"/>
                  </a:cubicBezTo>
                  <a:cubicBezTo>
                    <a:pt x="2748" y="1270"/>
                    <a:pt x="2733" y="1270"/>
                    <a:pt x="2726" y="1277"/>
                  </a:cubicBezTo>
                  <a:cubicBezTo>
                    <a:pt x="2718" y="1292"/>
                    <a:pt x="2718" y="1329"/>
                    <a:pt x="2718" y="1351"/>
                  </a:cubicBezTo>
                  <a:cubicBezTo>
                    <a:pt x="2718" y="1403"/>
                    <a:pt x="2718" y="1448"/>
                    <a:pt x="2770" y="1470"/>
                  </a:cubicBezTo>
                  <a:cubicBezTo>
                    <a:pt x="2770" y="1492"/>
                    <a:pt x="2770" y="1507"/>
                    <a:pt x="2778" y="1529"/>
                  </a:cubicBezTo>
                  <a:cubicBezTo>
                    <a:pt x="2785" y="1544"/>
                    <a:pt x="2793" y="1559"/>
                    <a:pt x="2793" y="1581"/>
                  </a:cubicBezTo>
                  <a:cubicBezTo>
                    <a:pt x="2807" y="1581"/>
                    <a:pt x="2822" y="1581"/>
                    <a:pt x="2837" y="1574"/>
                  </a:cubicBezTo>
                  <a:cubicBezTo>
                    <a:pt x="2845" y="1567"/>
                    <a:pt x="2845" y="1552"/>
                    <a:pt x="2860" y="1552"/>
                  </a:cubicBezTo>
                  <a:cubicBezTo>
                    <a:pt x="2882" y="1544"/>
                    <a:pt x="2874" y="1596"/>
                    <a:pt x="2874" y="1611"/>
                  </a:cubicBezTo>
                  <a:cubicBezTo>
                    <a:pt x="2867" y="1656"/>
                    <a:pt x="2822" y="1685"/>
                    <a:pt x="2778" y="1685"/>
                  </a:cubicBezTo>
                  <a:cubicBezTo>
                    <a:pt x="2770" y="1693"/>
                    <a:pt x="2741" y="1693"/>
                    <a:pt x="2726" y="1700"/>
                  </a:cubicBezTo>
                  <a:cubicBezTo>
                    <a:pt x="2711" y="1707"/>
                    <a:pt x="2696" y="1715"/>
                    <a:pt x="2689" y="1715"/>
                  </a:cubicBezTo>
                  <a:cubicBezTo>
                    <a:pt x="2666" y="1722"/>
                    <a:pt x="2600" y="1722"/>
                    <a:pt x="2592" y="1700"/>
                  </a:cubicBezTo>
                  <a:cubicBezTo>
                    <a:pt x="2562" y="1707"/>
                    <a:pt x="2548" y="1707"/>
                    <a:pt x="2540" y="1737"/>
                  </a:cubicBezTo>
                  <a:cubicBezTo>
                    <a:pt x="2540" y="1752"/>
                    <a:pt x="2540" y="1782"/>
                    <a:pt x="2540" y="1789"/>
                  </a:cubicBezTo>
                  <a:cubicBezTo>
                    <a:pt x="2533" y="1804"/>
                    <a:pt x="2503" y="1812"/>
                    <a:pt x="2488" y="1819"/>
                  </a:cubicBezTo>
                  <a:cubicBezTo>
                    <a:pt x="2481" y="1826"/>
                    <a:pt x="2458" y="1856"/>
                    <a:pt x="2444" y="1856"/>
                  </a:cubicBezTo>
                  <a:cubicBezTo>
                    <a:pt x="2444" y="1864"/>
                    <a:pt x="2451" y="1864"/>
                    <a:pt x="2458" y="1864"/>
                  </a:cubicBezTo>
                  <a:cubicBezTo>
                    <a:pt x="2444" y="1871"/>
                    <a:pt x="2429" y="1878"/>
                    <a:pt x="2429" y="1886"/>
                  </a:cubicBezTo>
                  <a:cubicBezTo>
                    <a:pt x="2414" y="1886"/>
                    <a:pt x="2392" y="1878"/>
                    <a:pt x="2377" y="1886"/>
                  </a:cubicBezTo>
                  <a:cubicBezTo>
                    <a:pt x="2362" y="1893"/>
                    <a:pt x="2362" y="1901"/>
                    <a:pt x="2355" y="1908"/>
                  </a:cubicBezTo>
                  <a:cubicBezTo>
                    <a:pt x="2340" y="1923"/>
                    <a:pt x="2325" y="1930"/>
                    <a:pt x="2310" y="1945"/>
                  </a:cubicBezTo>
                  <a:cubicBezTo>
                    <a:pt x="2303" y="1953"/>
                    <a:pt x="2295" y="1967"/>
                    <a:pt x="2280" y="1975"/>
                  </a:cubicBezTo>
                  <a:cubicBezTo>
                    <a:pt x="2273" y="1975"/>
                    <a:pt x="2258" y="1975"/>
                    <a:pt x="2243" y="1975"/>
                  </a:cubicBezTo>
                  <a:cubicBezTo>
                    <a:pt x="2228" y="1982"/>
                    <a:pt x="2198" y="1982"/>
                    <a:pt x="2184" y="1990"/>
                  </a:cubicBezTo>
                  <a:cubicBezTo>
                    <a:pt x="2176" y="2005"/>
                    <a:pt x="2176" y="2019"/>
                    <a:pt x="2176" y="2042"/>
                  </a:cubicBezTo>
                  <a:cubicBezTo>
                    <a:pt x="2154" y="2042"/>
                    <a:pt x="2139" y="2072"/>
                    <a:pt x="2132" y="2086"/>
                  </a:cubicBezTo>
                  <a:cubicBezTo>
                    <a:pt x="2124" y="2101"/>
                    <a:pt x="2102" y="2116"/>
                    <a:pt x="2087" y="2123"/>
                  </a:cubicBezTo>
                  <a:cubicBezTo>
                    <a:pt x="2020" y="2161"/>
                    <a:pt x="1931" y="2175"/>
                    <a:pt x="1901" y="2250"/>
                  </a:cubicBezTo>
                  <a:cubicBezTo>
                    <a:pt x="1894" y="2272"/>
                    <a:pt x="1894" y="2287"/>
                    <a:pt x="1894" y="2309"/>
                  </a:cubicBezTo>
                  <a:cubicBezTo>
                    <a:pt x="1887" y="2324"/>
                    <a:pt x="1864" y="2339"/>
                    <a:pt x="1850" y="2354"/>
                  </a:cubicBezTo>
                  <a:cubicBezTo>
                    <a:pt x="1842" y="2361"/>
                    <a:pt x="1842" y="2361"/>
                    <a:pt x="1835" y="2369"/>
                  </a:cubicBezTo>
                  <a:cubicBezTo>
                    <a:pt x="1820" y="2369"/>
                    <a:pt x="1812" y="2369"/>
                    <a:pt x="1812" y="2354"/>
                  </a:cubicBezTo>
                  <a:cubicBezTo>
                    <a:pt x="1805" y="2339"/>
                    <a:pt x="1812" y="2317"/>
                    <a:pt x="1812" y="2302"/>
                  </a:cubicBezTo>
                  <a:cubicBezTo>
                    <a:pt x="1798" y="2302"/>
                    <a:pt x="1775" y="2302"/>
                    <a:pt x="1768" y="2309"/>
                  </a:cubicBezTo>
                  <a:cubicBezTo>
                    <a:pt x="1738" y="2346"/>
                    <a:pt x="1753" y="2398"/>
                    <a:pt x="1731" y="2435"/>
                  </a:cubicBezTo>
                  <a:cubicBezTo>
                    <a:pt x="1716" y="2458"/>
                    <a:pt x="1693" y="2458"/>
                    <a:pt x="1679" y="2472"/>
                  </a:cubicBezTo>
                  <a:cubicBezTo>
                    <a:pt x="1679" y="2480"/>
                    <a:pt x="1612" y="2591"/>
                    <a:pt x="1612" y="2584"/>
                  </a:cubicBezTo>
                  <a:cubicBezTo>
                    <a:pt x="1627" y="2621"/>
                    <a:pt x="1656" y="2614"/>
                    <a:pt x="1619" y="2658"/>
                  </a:cubicBezTo>
                  <a:cubicBezTo>
                    <a:pt x="1597" y="2680"/>
                    <a:pt x="1590" y="2680"/>
                    <a:pt x="1604" y="2717"/>
                  </a:cubicBezTo>
                  <a:cubicBezTo>
                    <a:pt x="1619" y="2769"/>
                    <a:pt x="1597" y="2821"/>
                    <a:pt x="1538" y="2829"/>
                  </a:cubicBezTo>
                  <a:cubicBezTo>
                    <a:pt x="1515" y="2829"/>
                    <a:pt x="1501" y="2829"/>
                    <a:pt x="1486" y="2799"/>
                  </a:cubicBezTo>
                  <a:cubicBezTo>
                    <a:pt x="1478" y="2784"/>
                    <a:pt x="1463" y="2755"/>
                    <a:pt x="1486" y="2747"/>
                  </a:cubicBezTo>
                  <a:cubicBezTo>
                    <a:pt x="1456" y="2762"/>
                    <a:pt x="1434" y="2762"/>
                    <a:pt x="1404" y="2769"/>
                  </a:cubicBezTo>
                  <a:cubicBezTo>
                    <a:pt x="1404" y="2792"/>
                    <a:pt x="1404" y="2807"/>
                    <a:pt x="1426" y="2821"/>
                  </a:cubicBezTo>
                  <a:cubicBezTo>
                    <a:pt x="1411" y="2859"/>
                    <a:pt x="1352" y="2859"/>
                    <a:pt x="1322" y="2896"/>
                  </a:cubicBezTo>
                  <a:cubicBezTo>
                    <a:pt x="1307" y="2918"/>
                    <a:pt x="1322" y="2933"/>
                    <a:pt x="1315" y="2955"/>
                  </a:cubicBezTo>
                  <a:cubicBezTo>
                    <a:pt x="1307" y="2970"/>
                    <a:pt x="1285" y="2963"/>
                    <a:pt x="1285" y="2992"/>
                  </a:cubicBezTo>
                  <a:cubicBezTo>
                    <a:pt x="1263" y="3000"/>
                    <a:pt x="1218" y="3014"/>
                    <a:pt x="1211" y="3037"/>
                  </a:cubicBezTo>
                  <a:cubicBezTo>
                    <a:pt x="1196" y="3059"/>
                    <a:pt x="1211" y="3044"/>
                    <a:pt x="1218" y="3059"/>
                  </a:cubicBezTo>
                  <a:cubicBezTo>
                    <a:pt x="1218" y="3066"/>
                    <a:pt x="1233" y="3089"/>
                    <a:pt x="1241" y="3096"/>
                  </a:cubicBezTo>
                  <a:cubicBezTo>
                    <a:pt x="1278" y="3119"/>
                    <a:pt x="1300" y="3081"/>
                    <a:pt x="1293" y="3148"/>
                  </a:cubicBezTo>
                  <a:cubicBezTo>
                    <a:pt x="1293" y="3178"/>
                    <a:pt x="1293" y="3208"/>
                    <a:pt x="1300" y="3230"/>
                  </a:cubicBezTo>
                  <a:cubicBezTo>
                    <a:pt x="1322" y="3230"/>
                    <a:pt x="1344" y="3237"/>
                    <a:pt x="1344" y="3245"/>
                  </a:cubicBezTo>
                  <a:cubicBezTo>
                    <a:pt x="1374" y="3252"/>
                    <a:pt x="1396" y="3267"/>
                    <a:pt x="1419" y="3282"/>
                  </a:cubicBezTo>
                  <a:cubicBezTo>
                    <a:pt x="1434" y="3245"/>
                    <a:pt x="1441" y="3215"/>
                    <a:pt x="1471" y="3193"/>
                  </a:cubicBezTo>
                  <a:cubicBezTo>
                    <a:pt x="1486" y="3178"/>
                    <a:pt x="1493" y="3163"/>
                    <a:pt x="1508" y="3148"/>
                  </a:cubicBezTo>
                  <a:cubicBezTo>
                    <a:pt x="1523" y="3119"/>
                    <a:pt x="1515" y="3096"/>
                    <a:pt x="1486" y="3089"/>
                  </a:cubicBezTo>
                  <a:cubicBezTo>
                    <a:pt x="1493" y="3066"/>
                    <a:pt x="1530" y="3066"/>
                    <a:pt x="1553" y="3059"/>
                  </a:cubicBezTo>
                  <a:cubicBezTo>
                    <a:pt x="1575" y="3044"/>
                    <a:pt x="1597" y="3044"/>
                    <a:pt x="1627" y="3044"/>
                  </a:cubicBezTo>
                  <a:cubicBezTo>
                    <a:pt x="1649" y="3044"/>
                    <a:pt x="1671" y="3044"/>
                    <a:pt x="1693" y="3052"/>
                  </a:cubicBezTo>
                  <a:cubicBezTo>
                    <a:pt x="1708" y="3052"/>
                    <a:pt x="1708" y="3059"/>
                    <a:pt x="1723" y="3059"/>
                  </a:cubicBezTo>
                  <a:cubicBezTo>
                    <a:pt x="1731" y="3059"/>
                    <a:pt x="1746" y="3044"/>
                    <a:pt x="1753" y="3044"/>
                  </a:cubicBezTo>
                  <a:cubicBezTo>
                    <a:pt x="1768" y="3044"/>
                    <a:pt x="1760" y="3059"/>
                    <a:pt x="1775" y="3059"/>
                  </a:cubicBezTo>
                  <a:cubicBezTo>
                    <a:pt x="1790" y="3059"/>
                    <a:pt x="1798" y="3059"/>
                    <a:pt x="1805" y="3052"/>
                  </a:cubicBezTo>
                  <a:cubicBezTo>
                    <a:pt x="1827" y="3044"/>
                    <a:pt x="1842" y="3037"/>
                    <a:pt x="1872" y="3037"/>
                  </a:cubicBezTo>
                  <a:cubicBezTo>
                    <a:pt x="1887" y="3037"/>
                    <a:pt x="1916" y="3037"/>
                    <a:pt x="1931" y="3029"/>
                  </a:cubicBezTo>
                  <a:cubicBezTo>
                    <a:pt x="1946" y="3014"/>
                    <a:pt x="1938" y="3007"/>
                    <a:pt x="1938" y="2992"/>
                  </a:cubicBezTo>
                  <a:cubicBezTo>
                    <a:pt x="1946" y="2985"/>
                    <a:pt x="1953" y="2977"/>
                    <a:pt x="1953" y="2970"/>
                  </a:cubicBezTo>
                  <a:cubicBezTo>
                    <a:pt x="1961" y="2963"/>
                    <a:pt x="1998" y="2911"/>
                    <a:pt x="2005" y="2911"/>
                  </a:cubicBezTo>
                  <a:cubicBezTo>
                    <a:pt x="2013" y="2918"/>
                    <a:pt x="2013" y="2925"/>
                    <a:pt x="2028" y="2925"/>
                  </a:cubicBezTo>
                  <a:cubicBezTo>
                    <a:pt x="2028" y="2970"/>
                    <a:pt x="2020" y="3007"/>
                    <a:pt x="2020" y="3052"/>
                  </a:cubicBezTo>
                  <a:cubicBezTo>
                    <a:pt x="2058" y="3052"/>
                    <a:pt x="2095" y="3074"/>
                    <a:pt x="2132" y="3074"/>
                  </a:cubicBezTo>
                  <a:cubicBezTo>
                    <a:pt x="2132" y="3044"/>
                    <a:pt x="2132" y="2992"/>
                    <a:pt x="2139" y="3000"/>
                  </a:cubicBezTo>
                  <a:cubicBezTo>
                    <a:pt x="2161" y="2985"/>
                    <a:pt x="2176" y="2992"/>
                    <a:pt x="2191" y="2985"/>
                  </a:cubicBezTo>
                  <a:cubicBezTo>
                    <a:pt x="2213" y="2977"/>
                    <a:pt x="2206" y="2970"/>
                    <a:pt x="2213" y="2955"/>
                  </a:cubicBezTo>
                  <a:cubicBezTo>
                    <a:pt x="2221" y="2933"/>
                    <a:pt x="2243" y="2925"/>
                    <a:pt x="2258" y="2918"/>
                  </a:cubicBezTo>
                  <a:cubicBezTo>
                    <a:pt x="2265" y="2911"/>
                    <a:pt x="2265" y="2911"/>
                    <a:pt x="2273" y="2903"/>
                  </a:cubicBezTo>
                  <a:cubicBezTo>
                    <a:pt x="2273" y="2896"/>
                    <a:pt x="2273" y="2881"/>
                    <a:pt x="2273" y="2874"/>
                  </a:cubicBezTo>
                  <a:cubicBezTo>
                    <a:pt x="2288" y="2866"/>
                    <a:pt x="2288" y="2859"/>
                    <a:pt x="2288" y="2844"/>
                  </a:cubicBezTo>
                  <a:cubicBezTo>
                    <a:pt x="2295" y="2821"/>
                    <a:pt x="2303" y="2814"/>
                    <a:pt x="2317" y="2799"/>
                  </a:cubicBezTo>
                  <a:cubicBezTo>
                    <a:pt x="2340" y="2777"/>
                    <a:pt x="2369" y="2777"/>
                    <a:pt x="2362" y="2740"/>
                  </a:cubicBezTo>
                  <a:cubicBezTo>
                    <a:pt x="2362" y="2703"/>
                    <a:pt x="2332" y="2688"/>
                    <a:pt x="2347" y="2651"/>
                  </a:cubicBezTo>
                  <a:cubicBezTo>
                    <a:pt x="2355" y="2628"/>
                    <a:pt x="2377" y="2614"/>
                    <a:pt x="2392" y="2599"/>
                  </a:cubicBezTo>
                  <a:cubicBezTo>
                    <a:pt x="2414" y="2576"/>
                    <a:pt x="2414" y="2547"/>
                    <a:pt x="2414" y="2517"/>
                  </a:cubicBezTo>
                  <a:cubicBezTo>
                    <a:pt x="2384" y="2524"/>
                    <a:pt x="2392" y="2487"/>
                    <a:pt x="2392" y="2472"/>
                  </a:cubicBezTo>
                  <a:cubicBezTo>
                    <a:pt x="2392" y="2458"/>
                    <a:pt x="2392" y="2450"/>
                    <a:pt x="2384" y="2435"/>
                  </a:cubicBezTo>
                  <a:cubicBezTo>
                    <a:pt x="2377" y="2420"/>
                    <a:pt x="2377" y="2420"/>
                    <a:pt x="2369" y="2406"/>
                  </a:cubicBezTo>
                  <a:cubicBezTo>
                    <a:pt x="2369" y="2376"/>
                    <a:pt x="2355" y="2369"/>
                    <a:pt x="2347" y="2346"/>
                  </a:cubicBezTo>
                  <a:cubicBezTo>
                    <a:pt x="2347" y="2294"/>
                    <a:pt x="2347" y="2279"/>
                    <a:pt x="2377" y="2235"/>
                  </a:cubicBezTo>
                  <a:cubicBezTo>
                    <a:pt x="2384" y="2227"/>
                    <a:pt x="2384" y="2212"/>
                    <a:pt x="2392" y="2205"/>
                  </a:cubicBezTo>
                  <a:cubicBezTo>
                    <a:pt x="2406" y="2183"/>
                    <a:pt x="2421" y="2168"/>
                    <a:pt x="2436" y="2146"/>
                  </a:cubicBezTo>
                  <a:cubicBezTo>
                    <a:pt x="2458" y="2131"/>
                    <a:pt x="2473" y="2116"/>
                    <a:pt x="2495" y="2109"/>
                  </a:cubicBezTo>
                  <a:cubicBezTo>
                    <a:pt x="2510" y="2109"/>
                    <a:pt x="2533" y="2116"/>
                    <a:pt x="2548" y="2109"/>
                  </a:cubicBezTo>
                  <a:cubicBezTo>
                    <a:pt x="2548" y="2064"/>
                    <a:pt x="2592" y="2042"/>
                    <a:pt x="2607" y="2005"/>
                  </a:cubicBezTo>
                  <a:cubicBezTo>
                    <a:pt x="2622" y="1982"/>
                    <a:pt x="2644" y="1967"/>
                    <a:pt x="2666" y="1960"/>
                  </a:cubicBezTo>
                  <a:cubicBezTo>
                    <a:pt x="2681" y="1960"/>
                    <a:pt x="2681" y="1960"/>
                    <a:pt x="2703" y="1953"/>
                  </a:cubicBezTo>
                  <a:cubicBezTo>
                    <a:pt x="2711" y="1945"/>
                    <a:pt x="2718" y="1945"/>
                    <a:pt x="2726" y="1938"/>
                  </a:cubicBezTo>
                  <a:cubicBezTo>
                    <a:pt x="2770" y="1901"/>
                    <a:pt x="2778" y="1834"/>
                    <a:pt x="2837" y="1834"/>
                  </a:cubicBezTo>
                  <a:cubicBezTo>
                    <a:pt x="2874" y="1834"/>
                    <a:pt x="2882" y="1812"/>
                    <a:pt x="2897" y="1782"/>
                  </a:cubicBezTo>
                  <a:cubicBezTo>
                    <a:pt x="2911" y="1737"/>
                    <a:pt x="2956" y="1670"/>
                    <a:pt x="3000" y="1641"/>
                  </a:cubicBezTo>
                  <a:cubicBezTo>
                    <a:pt x="3015" y="1633"/>
                    <a:pt x="3038" y="1633"/>
                    <a:pt x="3052" y="1626"/>
                  </a:cubicBezTo>
                  <a:cubicBezTo>
                    <a:pt x="3067" y="1618"/>
                    <a:pt x="3090" y="1611"/>
                    <a:pt x="3112" y="1604"/>
                  </a:cubicBezTo>
                  <a:cubicBezTo>
                    <a:pt x="3119" y="1604"/>
                    <a:pt x="3142" y="1611"/>
                    <a:pt x="3149" y="1604"/>
                  </a:cubicBezTo>
                  <a:cubicBezTo>
                    <a:pt x="3164" y="1604"/>
                    <a:pt x="3171" y="1589"/>
                    <a:pt x="3186" y="1581"/>
                  </a:cubicBezTo>
                  <a:cubicBezTo>
                    <a:pt x="3208" y="1574"/>
                    <a:pt x="3238" y="1574"/>
                    <a:pt x="3260" y="1567"/>
                  </a:cubicBezTo>
                  <a:cubicBezTo>
                    <a:pt x="3283" y="1559"/>
                    <a:pt x="3275" y="1529"/>
                    <a:pt x="3297" y="1515"/>
                  </a:cubicBezTo>
                  <a:cubicBezTo>
                    <a:pt x="3297" y="1522"/>
                    <a:pt x="3312" y="1537"/>
                    <a:pt x="3327" y="1544"/>
                  </a:cubicBezTo>
                  <a:cubicBezTo>
                    <a:pt x="3350" y="1544"/>
                    <a:pt x="3335" y="1537"/>
                    <a:pt x="3357" y="1522"/>
                  </a:cubicBezTo>
                  <a:cubicBezTo>
                    <a:pt x="3372" y="1515"/>
                    <a:pt x="3402" y="1515"/>
                    <a:pt x="3416" y="1522"/>
                  </a:cubicBezTo>
                  <a:cubicBezTo>
                    <a:pt x="3431" y="1529"/>
                    <a:pt x="3431" y="1544"/>
                    <a:pt x="3439" y="1544"/>
                  </a:cubicBezTo>
                  <a:cubicBezTo>
                    <a:pt x="3446" y="1552"/>
                    <a:pt x="3461" y="1552"/>
                    <a:pt x="3468" y="1567"/>
                  </a:cubicBezTo>
                  <a:cubicBezTo>
                    <a:pt x="3483" y="1581"/>
                    <a:pt x="3476" y="1611"/>
                    <a:pt x="3483" y="1626"/>
                  </a:cubicBezTo>
                  <a:cubicBezTo>
                    <a:pt x="3520" y="1633"/>
                    <a:pt x="3550" y="1648"/>
                    <a:pt x="3580" y="1670"/>
                  </a:cubicBezTo>
                  <a:cubicBezTo>
                    <a:pt x="3595" y="1670"/>
                    <a:pt x="3617" y="1693"/>
                    <a:pt x="3632" y="1693"/>
                  </a:cubicBezTo>
                  <a:cubicBezTo>
                    <a:pt x="3647" y="1685"/>
                    <a:pt x="3654" y="1663"/>
                    <a:pt x="3669" y="1656"/>
                  </a:cubicBezTo>
                  <a:cubicBezTo>
                    <a:pt x="3669" y="1633"/>
                    <a:pt x="3632" y="1596"/>
                    <a:pt x="3617" y="1574"/>
                  </a:cubicBezTo>
                  <a:cubicBezTo>
                    <a:pt x="3602" y="1559"/>
                    <a:pt x="3595" y="1552"/>
                    <a:pt x="3587" y="1537"/>
                  </a:cubicBezTo>
                  <a:cubicBezTo>
                    <a:pt x="3580" y="1537"/>
                    <a:pt x="3557" y="1515"/>
                    <a:pt x="3557" y="1515"/>
                  </a:cubicBezTo>
                  <a:cubicBezTo>
                    <a:pt x="3550" y="1500"/>
                    <a:pt x="3535" y="1500"/>
                    <a:pt x="3535" y="1485"/>
                  </a:cubicBezTo>
                  <a:cubicBezTo>
                    <a:pt x="3528" y="1477"/>
                    <a:pt x="3528" y="1462"/>
                    <a:pt x="3520" y="1455"/>
                  </a:cubicBezTo>
                  <a:cubicBezTo>
                    <a:pt x="3513" y="1455"/>
                    <a:pt x="3491" y="1455"/>
                    <a:pt x="3491" y="1448"/>
                  </a:cubicBezTo>
                  <a:cubicBezTo>
                    <a:pt x="3483" y="1425"/>
                    <a:pt x="3439" y="1284"/>
                    <a:pt x="3491" y="1284"/>
                  </a:cubicBezTo>
                  <a:cubicBezTo>
                    <a:pt x="3505" y="1270"/>
                    <a:pt x="3520" y="1240"/>
                    <a:pt x="3535" y="1240"/>
                  </a:cubicBezTo>
                  <a:cubicBezTo>
                    <a:pt x="3557" y="1202"/>
                    <a:pt x="3639" y="1165"/>
                    <a:pt x="3632" y="1113"/>
                  </a:cubicBezTo>
                  <a:cubicBezTo>
                    <a:pt x="3647" y="1099"/>
                    <a:pt x="3662" y="1084"/>
                    <a:pt x="3691" y="1084"/>
                  </a:cubicBezTo>
                  <a:cubicBezTo>
                    <a:pt x="3713" y="1084"/>
                    <a:pt x="3736" y="1091"/>
                    <a:pt x="3758" y="1091"/>
                  </a:cubicBezTo>
                  <a:cubicBezTo>
                    <a:pt x="3758" y="1062"/>
                    <a:pt x="3751" y="1017"/>
                    <a:pt x="3765" y="995"/>
                  </a:cubicBezTo>
                  <a:cubicBezTo>
                    <a:pt x="3765" y="995"/>
                    <a:pt x="3765" y="995"/>
                    <a:pt x="3773" y="995"/>
                  </a:cubicBezTo>
                </a:path>
              </a:pathLst>
            </a:custGeom>
            <a:grpFill/>
            <a:ln w="9525" cap="flat">
              <a:solidFill>
                <a:schemeClr val="bg2"/>
              </a:solidFill>
              <a:bevel/>
              <a:headEnd/>
              <a:tailEnd/>
            </a:ln>
          </p:spPr>
          <p:txBody>
            <a:bodyPr wrap="none" lIns="60927" tIns="30463" rIns="60927" bIns="30463" anchor="ctr"/>
            <a:lstStyle/>
            <a:p>
              <a:endParaRPr lang="es-MX" sz="900"/>
            </a:p>
          </p:txBody>
        </p:sp>
        <p:sp>
          <p:nvSpPr>
            <p:cNvPr id="66604" name="Freeform 23"/>
            <p:cNvSpPr>
              <a:spLocks noChangeArrowheads="1"/>
            </p:cNvSpPr>
            <p:nvPr/>
          </p:nvSpPr>
          <p:spPr bwMode="auto">
            <a:xfrm>
              <a:off x="14375370" y="6491918"/>
              <a:ext cx="867396" cy="304815"/>
            </a:xfrm>
            <a:custGeom>
              <a:avLst/>
              <a:gdLst>
                <a:gd name="T0" fmla="*/ 844479 w 2006"/>
                <a:gd name="T1" fmla="*/ 259545 h 707"/>
                <a:gd name="T2" fmla="*/ 863504 w 2006"/>
                <a:gd name="T3" fmla="*/ 217725 h 707"/>
                <a:gd name="T4" fmla="*/ 828480 w 2006"/>
                <a:gd name="T5" fmla="*/ 134515 h 707"/>
                <a:gd name="T6" fmla="*/ 764052 w 2006"/>
                <a:gd name="T7" fmla="*/ 99162 h 707"/>
                <a:gd name="T8" fmla="*/ 687085 w 2006"/>
                <a:gd name="T9" fmla="*/ 118563 h 707"/>
                <a:gd name="T10" fmla="*/ 677572 w 2006"/>
                <a:gd name="T11" fmla="*/ 44838 h 707"/>
                <a:gd name="T12" fmla="*/ 709570 w 2006"/>
                <a:gd name="T13" fmla="*/ 9485 h 707"/>
                <a:gd name="T14" fmla="*/ 638656 w 2006"/>
                <a:gd name="T15" fmla="*/ 12934 h 707"/>
                <a:gd name="T16" fmla="*/ 565148 w 2006"/>
                <a:gd name="T17" fmla="*/ 38371 h 707"/>
                <a:gd name="T18" fmla="*/ 539204 w 2006"/>
                <a:gd name="T19" fmla="*/ 38371 h 707"/>
                <a:gd name="T20" fmla="*/ 491207 w 2006"/>
                <a:gd name="T21" fmla="*/ 57773 h 707"/>
                <a:gd name="T22" fmla="*/ 452724 w 2006"/>
                <a:gd name="T23" fmla="*/ 99162 h 707"/>
                <a:gd name="T24" fmla="*/ 426780 w 2006"/>
                <a:gd name="T25" fmla="*/ 125030 h 707"/>
                <a:gd name="T26" fmla="*/ 404295 w 2006"/>
                <a:gd name="T27" fmla="*/ 83210 h 707"/>
                <a:gd name="T28" fmla="*/ 369270 w 2006"/>
                <a:gd name="T29" fmla="*/ 99162 h 707"/>
                <a:gd name="T30" fmla="*/ 320841 w 2006"/>
                <a:gd name="T31" fmla="*/ 67258 h 707"/>
                <a:gd name="T32" fmla="*/ 256846 w 2006"/>
                <a:gd name="T33" fmla="*/ 64240 h 707"/>
                <a:gd name="T34" fmla="*/ 192418 w 2006"/>
                <a:gd name="T35" fmla="*/ 51305 h 707"/>
                <a:gd name="T36" fmla="*/ 128423 w 2006"/>
                <a:gd name="T37" fmla="*/ 54755 h 707"/>
                <a:gd name="T38" fmla="*/ 41510 w 2006"/>
                <a:gd name="T39" fmla="*/ 83210 h 707"/>
                <a:gd name="T40" fmla="*/ 15999 w 2006"/>
                <a:gd name="T41" fmla="*/ 128048 h 707"/>
                <a:gd name="T42" fmla="*/ 31998 w 2006"/>
                <a:gd name="T43" fmla="*/ 176336 h 707"/>
                <a:gd name="T44" fmla="*/ 9513 w 2006"/>
                <a:gd name="T45" fmla="*/ 233677 h 707"/>
                <a:gd name="T46" fmla="*/ 99452 w 2006"/>
                <a:gd name="T47" fmla="*/ 259545 h 707"/>
                <a:gd name="T48" fmla="*/ 176420 w 2006"/>
                <a:gd name="T49" fmla="*/ 278516 h 707"/>
                <a:gd name="T50" fmla="*/ 340299 w 2006"/>
                <a:gd name="T51" fmla="*/ 275498 h 707"/>
                <a:gd name="T52" fmla="*/ 410781 w 2006"/>
                <a:gd name="T53" fmla="*/ 281965 h 707"/>
                <a:gd name="T54" fmla="*/ 487748 w 2006"/>
                <a:gd name="T55" fmla="*/ 284983 h 707"/>
                <a:gd name="T56" fmla="*/ 520178 w 2006"/>
                <a:gd name="T57" fmla="*/ 284983 h 707"/>
                <a:gd name="T58" fmla="*/ 565148 w 2006"/>
                <a:gd name="T59" fmla="*/ 284983 h 707"/>
                <a:gd name="T60" fmla="*/ 597146 w 2006"/>
                <a:gd name="T61" fmla="*/ 272048 h 707"/>
                <a:gd name="T62" fmla="*/ 728595 w 2006"/>
                <a:gd name="T63" fmla="*/ 300935 h 707"/>
                <a:gd name="T64" fmla="*/ 770538 w 2006"/>
                <a:gd name="T65" fmla="*/ 304384 h 707"/>
                <a:gd name="T66" fmla="*/ 844479 w 2006"/>
                <a:gd name="T67" fmla="*/ 259545 h 707"/>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006" h="707">
                  <a:moveTo>
                    <a:pt x="1953" y="602"/>
                  </a:moveTo>
                  <a:lnTo>
                    <a:pt x="1953" y="602"/>
                  </a:lnTo>
                  <a:cubicBezTo>
                    <a:pt x="1968" y="594"/>
                    <a:pt x="1982" y="587"/>
                    <a:pt x="1997" y="579"/>
                  </a:cubicBezTo>
                  <a:cubicBezTo>
                    <a:pt x="2005" y="557"/>
                    <a:pt x="2005" y="527"/>
                    <a:pt x="1997" y="505"/>
                  </a:cubicBezTo>
                  <a:cubicBezTo>
                    <a:pt x="1968" y="468"/>
                    <a:pt x="1901" y="468"/>
                    <a:pt x="1886" y="416"/>
                  </a:cubicBezTo>
                  <a:cubicBezTo>
                    <a:pt x="1886" y="401"/>
                    <a:pt x="1886" y="319"/>
                    <a:pt x="1916" y="312"/>
                  </a:cubicBezTo>
                  <a:cubicBezTo>
                    <a:pt x="1893" y="312"/>
                    <a:pt x="1849" y="305"/>
                    <a:pt x="1834" y="297"/>
                  </a:cubicBezTo>
                  <a:cubicBezTo>
                    <a:pt x="1797" y="282"/>
                    <a:pt x="1804" y="245"/>
                    <a:pt x="1767" y="230"/>
                  </a:cubicBezTo>
                  <a:cubicBezTo>
                    <a:pt x="1737" y="223"/>
                    <a:pt x="1700" y="238"/>
                    <a:pt x="1671" y="245"/>
                  </a:cubicBezTo>
                  <a:cubicBezTo>
                    <a:pt x="1641" y="253"/>
                    <a:pt x="1626" y="282"/>
                    <a:pt x="1589" y="275"/>
                  </a:cubicBezTo>
                  <a:cubicBezTo>
                    <a:pt x="1589" y="238"/>
                    <a:pt x="1589" y="208"/>
                    <a:pt x="1596" y="178"/>
                  </a:cubicBezTo>
                  <a:cubicBezTo>
                    <a:pt x="1604" y="141"/>
                    <a:pt x="1611" y="112"/>
                    <a:pt x="1567" y="104"/>
                  </a:cubicBezTo>
                  <a:cubicBezTo>
                    <a:pt x="1567" y="89"/>
                    <a:pt x="1589" y="60"/>
                    <a:pt x="1596" y="52"/>
                  </a:cubicBezTo>
                  <a:cubicBezTo>
                    <a:pt x="1619" y="45"/>
                    <a:pt x="1648" y="45"/>
                    <a:pt x="1641" y="22"/>
                  </a:cubicBezTo>
                  <a:cubicBezTo>
                    <a:pt x="1611" y="22"/>
                    <a:pt x="1582" y="30"/>
                    <a:pt x="1552" y="30"/>
                  </a:cubicBezTo>
                  <a:cubicBezTo>
                    <a:pt x="1522" y="30"/>
                    <a:pt x="1500" y="30"/>
                    <a:pt x="1477" y="30"/>
                  </a:cubicBezTo>
                  <a:cubicBezTo>
                    <a:pt x="1440" y="82"/>
                    <a:pt x="1374" y="0"/>
                    <a:pt x="1329" y="22"/>
                  </a:cubicBezTo>
                  <a:cubicBezTo>
                    <a:pt x="1292" y="45"/>
                    <a:pt x="1314" y="67"/>
                    <a:pt x="1307" y="89"/>
                  </a:cubicBezTo>
                  <a:cubicBezTo>
                    <a:pt x="1299" y="119"/>
                    <a:pt x="1284" y="119"/>
                    <a:pt x="1284" y="156"/>
                  </a:cubicBezTo>
                  <a:cubicBezTo>
                    <a:pt x="1255" y="141"/>
                    <a:pt x="1262" y="104"/>
                    <a:pt x="1247" y="89"/>
                  </a:cubicBezTo>
                  <a:cubicBezTo>
                    <a:pt x="1225" y="74"/>
                    <a:pt x="1203" y="74"/>
                    <a:pt x="1180" y="74"/>
                  </a:cubicBezTo>
                  <a:cubicBezTo>
                    <a:pt x="1180" y="104"/>
                    <a:pt x="1136" y="97"/>
                    <a:pt x="1136" y="134"/>
                  </a:cubicBezTo>
                  <a:cubicBezTo>
                    <a:pt x="1128" y="164"/>
                    <a:pt x="1188" y="178"/>
                    <a:pt x="1128" y="193"/>
                  </a:cubicBezTo>
                  <a:cubicBezTo>
                    <a:pt x="1091" y="193"/>
                    <a:pt x="1054" y="178"/>
                    <a:pt x="1047" y="230"/>
                  </a:cubicBezTo>
                  <a:cubicBezTo>
                    <a:pt x="1032" y="245"/>
                    <a:pt x="1017" y="238"/>
                    <a:pt x="1010" y="245"/>
                  </a:cubicBezTo>
                  <a:cubicBezTo>
                    <a:pt x="995" y="253"/>
                    <a:pt x="995" y="267"/>
                    <a:pt x="987" y="290"/>
                  </a:cubicBezTo>
                  <a:cubicBezTo>
                    <a:pt x="957" y="290"/>
                    <a:pt x="943" y="290"/>
                    <a:pt x="935" y="267"/>
                  </a:cubicBezTo>
                  <a:cubicBezTo>
                    <a:pt x="928" y="245"/>
                    <a:pt x="935" y="208"/>
                    <a:pt x="935" y="193"/>
                  </a:cubicBezTo>
                  <a:cubicBezTo>
                    <a:pt x="913" y="186"/>
                    <a:pt x="906" y="186"/>
                    <a:pt x="883" y="201"/>
                  </a:cubicBezTo>
                  <a:cubicBezTo>
                    <a:pt x="876" y="201"/>
                    <a:pt x="876" y="238"/>
                    <a:pt x="854" y="230"/>
                  </a:cubicBezTo>
                  <a:cubicBezTo>
                    <a:pt x="824" y="230"/>
                    <a:pt x="831" y="193"/>
                    <a:pt x="817" y="178"/>
                  </a:cubicBezTo>
                  <a:cubicBezTo>
                    <a:pt x="794" y="149"/>
                    <a:pt x="772" y="171"/>
                    <a:pt x="742" y="156"/>
                  </a:cubicBezTo>
                  <a:cubicBezTo>
                    <a:pt x="720" y="149"/>
                    <a:pt x="698" y="134"/>
                    <a:pt x="675" y="134"/>
                  </a:cubicBezTo>
                  <a:cubicBezTo>
                    <a:pt x="646" y="134"/>
                    <a:pt x="623" y="149"/>
                    <a:pt x="594" y="149"/>
                  </a:cubicBezTo>
                  <a:cubicBezTo>
                    <a:pt x="564" y="156"/>
                    <a:pt x="527" y="149"/>
                    <a:pt x="497" y="141"/>
                  </a:cubicBezTo>
                  <a:cubicBezTo>
                    <a:pt x="475" y="141"/>
                    <a:pt x="467" y="127"/>
                    <a:pt x="445" y="119"/>
                  </a:cubicBezTo>
                  <a:cubicBezTo>
                    <a:pt x="423" y="112"/>
                    <a:pt x="408" y="119"/>
                    <a:pt x="378" y="127"/>
                  </a:cubicBezTo>
                  <a:cubicBezTo>
                    <a:pt x="349" y="134"/>
                    <a:pt x="326" y="127"/>
                    <a:pt x="297" y="127"/>
                  </a:cubicBezTo>
                  <a:cubicBezTo>
                    <a:pt x="297" y="193"/>
                    <a:pt x="170" y="171"/>
                    <a:pt x="133" y="171"/>
                  </a:cubicBezTo>
                  <a:cubicBezTo>
                    <a:pt x="104" y="171"/>
                    <a:pt x="111" y="171"/>
                    <a:pt x="96" y="193"/>
                  </a:cubicBezTo>
                  <a:cubicBezTo>
                    <a:pt x="74" y="208"/>
                    <a:pt x="74" y="238"/>
                    <a:pt x="37" y="245"/>
                  </a:cubicBezTo>
                  <a:cubicBezTo>
                    <a:pt x="37" y="260"/>
                    <a:pt x="37" y="275"/>
                    <a:pt x="37" y="297"/>
                  </a:cubicBezTo>
                  <a:cubicBezTo>
                    <a:pt x="44" y="290"/>
                    <a:pt x="52" y="297"/>
                    <a:pt x="59" y="297"/>
                  </a:cubicBezTo>
                  <a:cubicBezTo>
                    <a:pt x="67" y="319"/>
                    <a:pt x="96" y="394"/>
                    <a:pt x="74" y="409"/>
                  </a:cubicBezTo>
                  <a:cubicBezTo>
                    <a:pt x="59" y="416"/>
                    <a:pt x="29" y="416"/>
                    <a:pt x="0" y="416"/>
                  </a:cubicBezTo>
                  <a:cubicBezTo>
                    <a:pt x="0" y="461"/>
                    <a:pt x="0" y="505"/>
                    <a:pt x="22" y="542"/>
                  </a:cubicBezTo>
                  <a:cubicBezTo>
                    <a:pt x="44" y="579"/>
                    <a:pt x="89" y="557"/>
                    <a:pt x="126" y="557"/>
                  </a:cubicBezTo>
                  <a:cubicBezTo>
                    <a:pt x="170" y="550"/>
                    <a:pt x="185" y="587"/>
                    <a:pt x="230" y="602"/>
                  </a:cubicBezTo>
                  <a:cubicBezTo>
                    <a:pt x="252" y="609"/>
                    <a:pt x="297" y="617"/>
                    <a:pt x="319" y="624"/>
                  </a:cubicBezTo>
                  <a:cubicBezTo>
                    <a:pt x="356" y="631"/>
                    <a:pt x="371" y="646"/>
                    <a:pt x="408" y="646"/>
                  </a:cubicBezTo>
                  <a:cubicBezTo>
                    <a:pt x="467" y="646"/>
                    <a:pt x="534" y="646"/>
                    <a:pt x="594" y="639"/>
                  </a:cubicBezTo>
                  <a:cubicBezTo>
                    <a:pt x="661" y="631"/>
                    <a:pt x="727" y="639"/>
                    <a:pt x="787" y="639"/>
                  </a:cubicBezTo>
                  <a:cubicBezTo>
                    <a:pt x="817" y="639"/>
                    <a:pt x="846" y="631"/>
                    <a:pt x="869" y="631"/>
                  </a:cubicBezTo>
                  <a:cubicBezTo>
                    <a:pt x="898" y="631"/>
                    <a:pt x="920" y="654"/>
                    <a:pt x="950" y="654"/>
                  </a:cubicBezTo>
                  <a:cubicBezTo>
                    <a:pt x="980" y="654"/>
                    <a:pt x="1002" y="631"/>
                    <a:pt x="1032" y="624"/>
                  </a:cubicBezTo>
                  <a:cubicBezTo>
                    <a:pt x="1069" y="624"/>
                    <a:pt x="1091" y="669"/>
                    <a:pt x="1128" y="661"/>
                  </a:cubicBezTo>
                  <a:cubicBezTo>
                    <a:pt x="1151" y="661"/>
                    <a:pt x="1166" y="639"/>
                    <a:pt x="1188" y="646"/>
                  </a:cubicBezTo>
                  <a:cubicBezTo>
                    <a:pt x="1188" y="646"/>
                    <a:pt x="1195" y="661"/>
                    <a:pt x="1203" y="661"/>
                  </a:cubicBezTo>
                  <a:lnTo>
                    <a:pt x="1217" y="661"/>
                  </a:lnTo>
                  <a:cubicBezTo>
                    <a:pt x="1240" y="661"/>
                    <a:pt x="1292" y="676"/>
                    <a:pt x="1307" y="661"/>
                  </a:cubicBezTo>
                  <a:cubicBezTo>
                    <a:pt x="1322" y="654"/>
                    <a:pt x="1307" y="639"/>
                    <a:pt x="1329" y="631"/>
                  </a:cubicBezTo>
                  <a:cubicBezTo>
                    <a:pt x="1344" y="624"/>
                    <a:pt x="1366" y="631"/>
                    <a:pt x="1381" y="631"/>
                  </a:cubicBezTo>
                  <a:cubicBezTo>
                    <a:pt x="1440" y="624"/>
                    <a:pt x="1500" y="631"/>
                    <a:pt x="1552" y="631"/>
                  </a:cubicBezTo>
                  <a:cubicBezTo>
                    <a:pt x="1604" y="639"/>
                    <a:pt x="1663" y="654"/>
                    <a:pt x="1685" y="698"/>
                  </a:cubicBezTo>
                  <a:cubicBezTo>
                    <a:pt x="1708" y="706"/>
                    <a:pt x="1760" y="691"/>
                    <a:pt x="1782" y="706"/>
                  </a:cubicBezTo>
                  <a:cubicBezTo>
                    <a:pt x="1812" y="691"/>
                    <a:pt x="1841" y="691"/>
                    <a:pt x="1864" y="676"/>
                  </a:cubicBezTo>
                  <a:cubicBezTo>
                    <a:pt x="1901" y="661"/>
                    <a:pt x="1923" y="617"/>
                    <a:pt x="1953" y="602"/>
                  </a:cubicBezTo>
                </a:path>
              </a:pathLst>
            </a:custGeom>
            <a:grpFill/>
            <a:ln w="9525" cap="flat">
              <a:solidFill>
                <a:schemeClr val="bg2"/>
              </a:solidFill>
              <a:bevel/>
              <a:headEnd/>
              <a:tailEnd/>
            </a:ln>
          </p:spPr>
          <p:txBody>
            <a:bodyPr wrap="none" lIns="60927" tIns="30463" rIns="60927" bIns="30463" anchor="ctr"/>
            <a:lstStyle/>
            <a:p>
              <a:endParaRPr lang="es-MX" sz="900"/>
            </a:p>
          </p:txBody>
        </p:sp>
        <p:sp>
          <p:nvSpPr>
            <p:cNvPr id="66605" name="Freeform 24"/>
            <p:cNvSpPr>
              <a:spLocks noChangeArrowheads="1"/>
            </p:cNvSpPr>
            <p:nvPr/>
          </p:nvSpPr>
          <p:spPr bwMode="auto">
            <a:xfrm>
              <a:off x="15097883" y="6962477"/>
              <a:ext cx="379368" cy="784900"/>
            </a:xfrm>
            <a:custGeom>
              <a:avLst/>
              <a:gdLst>
                <a:gd name="T0" fmla="*/ 282471 w 877"/>
                <a:gd name="T1" fmla="*/ 108738 h 1819"/>
                <a:gd name="T2" fmla="*/ 243972 w 877"/>
                <a:gd name="T3" fmla="*/ 99245 h 1819"/>
                <a:gd name="T4" fmla="*/ 214990 w 877"/>
                <a:gd name="T5" fmla="*/ 73787 h 1819"/>
                <a:gd name="T6" fmla="*/ 208501 w 877"/>
                <a:gd name="T7" fmla="*/ 25459 h 1819"/>
                <a:gd name="T8" fmla="*/ 150536 w 877"/>
                <a:gd name="T9" fmla="*/ 35383 h 1819"/>
                <a:gd name="T10" fmla="*/ 112037 w 877"/>
                <a:gd name="T11" fmla="*/ 44876 h 1819"/>
                <a:gd name="T12" fmla="*/ 93004 w 877"/>
                <a:gd name="T13" fmla="*/ 76807 h 1819"/>
                <a:gd name="T14" fmla="*/ 67482 w 877"/>
                <a:gd name="T15" fmla="*/ 105718 h 1819"/>
                <a:gd name="T16" fmla="*/ 38499 w 877"/>
                <a:gd name="T17" fmla="*/ 79828 h 1819"/>
                <a:gd name="T18" fmla="*/ 3028 w 877"/>
                <a:gd name="T19" fmla="*/ 118231 h 1819"/>
                <a:gd name="T20" fmla="*/ 12545 w 877"/>
                <a:gd name="T21" fmla="*/ 163539 h 1819"/>
                <a:gd name="T22" fmla="*/ 19033 w 877"/>
                <a:gd name="T23" fmla="*/ 233873 h 1819"/>
                <a:gd name="T24" fmla="*/ 41527 w 877"/>
                <a:gd name="T25" fmla="*/ 275298 h 1819"/>
                <a:gd name="T26" fmla="*/ 44555 w 877"/>
                <a:gd name="T27" fmla="*/ 323626 h 1819"/>
                <a:gd name="T28" fmla="*/ 60993 w 877"/>
                <a:gd name="T29" fmla="*/ 403885 h 1819"/>
                <a:gd name="T30" fmla="*/ 67482 w 877"/>
                <a:gd name="T31" fmla="*/ 467747 h 1819"/>
                <a:gd name="T32" fmla="*/ 86515 w 877"/>
                <a:gd name="T33" fmla="*/ 512623 h 1819"/>
                <a:gd name="T34" fmla="*/ 109009 w 877"/>
                <a:gd name="T35" fmla="*/ 573465 h 1819"/>
                <a:gd name="T36" fmla="*/ 125014 w 877"/>
                <a:gd name="T37" fmla="*/ 611868 h 1819"/>
                <a:gd name="T38" fmla="*/ 141019 w 877"/>
                <a:gd name="T39" fmla="*/ 727079 h 1819"/>
                <a:gd name="T40" fmla="*/ 163513 w 877"/>
                <a:gd name="T41" fmla="*/ 768503 h 1819"/>
                <a:gd name="T42" fmla="*/ 179518 w 877"/>
                <a:gd name="T43" fmla="*/ 720606 h 1819"/>
                <a:gd name="T44" fmla="*/ 202012 w 877"/>
                <a:gd name="T45" fmla="*/ 739592 h 1819"/>
                <a:gd name="T46" fmla="*/ 230995 w 877"/>
                <a:gd name="T47" fmla="*/ 784468 h 1819"/>
                <a:gd name="T48" fmla="*/ 266466 w 877"/>
                <a:gd name="T49" fmla="*/ 752537 h 1819"/>
                <a:gd name="T50" fmla="*/ 288960 w 877"/>
                <a:gd name="T51" fmla="*/ 710682 h 1819"/>
                <a:gd name="T52" fmla="*/ 324431 w 877"/>
                <a:gd name="T53" fmla="*/ 704641 h 1819"/>
                <a:gd name="T54" fmla="*/ 333948 w 877"/>
                <a:gd name="T55" fmla="*/ 653292 h 1819"/>
                <a:gd name="T56" fmla="*/ 314482 w 877"/>
                <a:gd name="T57" fmla="*/ 621361 h 1819"/>
                <a:gd name="T58" fmla="*/ 304965 w 877"/>
                <a:gd name="T59" fmla="*/ 548006 h 1819"/>
                <a:gd name="T60" fmla="*/ 285499 w 877"/>
                <a:gd name="T61" fmla="*/ 493205 h 1819"/>
                <a:gd name="T62" fmla="*/ 301937 w 877"/>
                <a:gd name="T63" fmla="*/ 467747 h 1819"/>
                <a:gd name="T64" fmla="*/ 349953 w 877"/>
                <a:gd name="T65" fmla="*/ 454802 h 1819"/>
                <a:gd name="T66" fmla="*/ 365958 w 877"/>
                <a:gd name="T67" fmla="*/ 413378 h 1819"/>
                <a:gd name="T68" fmla="*/ 378935 w 877"/>
                <a:gd name="T69" fmla="*/ 301188 h 1819"/>
                <a:gd name="T70" fmla="*/ 352981 w 877"/>
                <a:gd name="T71" fmla="*/ 195470 h 1819"/>
                <a:gd name="T72" fmla="*/ 330487 w 877"/>
                <a:gd name="T73" fmla="*/ 144121 h 1819"/>
                <a:gd name="T74" fmla="*/ 324431 w 877"/>
                <a:gd name="T75" fmla="*/ 108738 h 1819"/>
                <a:gd name="T76" fmla="*/ 282471 w 877"/>
                <a:gd name="T77" fmla="*/ 108738 h 1819"/>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877" h="1819">
                  <a:moveTo>
                    <a:pt x="653" y="252"/>
                  </a:moveTo>
                  <a:lnTo>
                    <a:pt x="653" y="252"/>
                  </a:lnTo>
                  <a:cubicBezTo>
                    <a:pt x="638" y="252"/>
                    <a:pt x="616" y="260"/>
                    <a:pt x="601" y="252"/>
                  </a:cubicBezTo>
                  <a:cubicBezTo>
                    <a:pt x="586" y="237"/>
                    <a:pt x="594" y="237"/>
                    <a:pt x="564" y="230"/>
                  </a:cubicBezTo>
                  <a:cubicBezTo>
                    <a:pt x="534" y="223"/>
                    <a:pt x="505" y="230"/>
                    <a:pt x="475" y="215"/>
                  </a:cubicBezTo>
                  <a:cubicBezTo>
                    <a:pt x="467" y="193"/>
                    <a:pt x="490" y="193"/>
                    <a:pt x="497" y="171"/>
                  </a:cubicBezTo>
                  <a:cubicBezTo>
                    <a:pt x="505" y="156"/>
                    <a:pt x="505" y="141"/>
                    <a:pt x="505" y="126"/>
                  </a:cubicBezTo>
                  <a:cubicBezTo>
                    <a:pt x="505" y="111"/>
                    <a:pt x="490" y="82"/>
                    <a:pt x="482" y="59"/>
                  </a:cubicBezTo>
                  <a:cubicBezTo>
                    <a:pt x="460" y="67"/>
                    <a:pt x="438" y="52"/>
                    <a:pt x="415" y="52"/>
                  </a:cubicBezTo>
                  <a:cubicBezTo>
                    <a:pt x="393" y="59"/>
                    <a:pt x="378" y="89"/>
                    <a:pt x="348" y="82"/>
                  </a:cubicBezTo>
                  <a:cubicBezTo>
                    <a:pt x="341" y="52"/>
                    <a:pt x="297" y="29"/>
                    <a:pt x="282" y="0"/>
                  </a:cubicBezTo>
                  <a:cubicBezTo>
                    <a:pt x="282" y="29"/>
                    <a:pt x="282" y="82"/>
                    <a:pt x="259" y="104"/>
                  </a:cubicBezTo>
                  <a:cubicBezTo>
                    <a:pt x="245" y="111"/>
                    <a:pt x="230" y="111"/>
                    <a:pt x="222" y="133"/>
                  </a:cubicBezTo>
                  <a:cubicBezTo>
                    <a:pt x="215" y="141"/>
                    <a:pt x="215" y="163"/>
                    <a:pt x="215" y="178"/>
                  </a:cubicBezTo>
                  <a:cubicBezTo>
                    <a:pt x="208" y="178"/>
                    <a:pt x="193" y="178"/>
                    <a:pt x="178" y="178"/>
                  </a:cubicBezTo>
                  <a:cubicBezTo>
                    <a:pt x="178" y="208"/>
                    <a:pt x="178" y="223"/>
                    <a:pt x="156" y="245"/>
                  </a:cubicBezTo>
                  <a:cubicBezTo>
                    <a:pt x="141" y="260"/>
                    <a:pt x="111" y="274"/>
                    <a:pt x="89" y="267"/>
                  </a:cubicBezTo>
                  <a:cubicBezTo>
                    <a:pt x="89" y="237"/>
                    <a:pt x="89" y="215"/>
                    <a:pt x="89" y="185"/>
                  </a:cubicBezTo>
                  <a:cubicBezTo>
                    <a:pt x="81" y="185"/>
                    <a:pt x="44" y="193"/>
                    <a:pt x="7" y="193"/>
                  </a:cubicBezTo>
                  <a:cubicBezTo>
                    <a:pt x="0" y="223"/>
                    <a:pt x="0" y="252"/>
                    <a:pt x="7" y="274"/>
                  </a:cubicBezTo>
                  <a:cubicBezTo>
                    <a:pt x="7" y="282"/>
                    <a:pt x="37" y="297"/>
                    <a:pt x="37" y="319"/>
                  </a:cubicBezTo>
                  <a:cubicBezTo>
                    <a:pt x="37" y="334"/>
                    <a:pt x="29" y="356"/>
                    <a:pt x="29" y="379"/>
                  </a:cubicBezTo>
                  <a:cubicBezTo>
                    <a:pt x="37" y="401"/>
                    <a:pt x="51" y="416"/>
                    <a:pt x="51" y="438"/>
                  </a:cubicBezTo>
                  <a:cubicBezTo>
                    <a:pt x="59" y="475"/>
                    <a:pt x="51" y="512"/>
                    <a:pt x="44" y="542"/>
                  </a:cubicBezTo>
                  <a:cubicBezTo>
                    <a:pt x="81" y="527"/>
                    <a:pt x="89" y="616"/>
                    <a:pt x="96" y="638"/>
                  </a:cubicBezTo>
                  <a:cubicBezTo>
                    <a:pt x="103" y="653"/>
                    <a:pt x="103" y="676"/>
                    <a:pt x="103" y="698"/>
                  </a:cubicBezTo>
                  <a:cubicBezTo>
                    <a:pt x="96" y="713"/>
                    <a:pt x="96" y="735"/>
                    <a:pt x="103" y="750"/>
                  </a:cubicBezTo>
                  <a:cubicBezTo>
                    <a:pt x="118" y="772"/>
                    <a:pt x="141" y="779"/>
                    <a:pt x="148" y="809"/>
                  </a:cubicBezTo>
                  <a:cubicBezTo>
                    <a:pt x="148" y="846"/>
                    <a:pt x="141" y="898"/>
                    <a:pt x="141" y="936"/>
                  </a:cubicBezTo>
                  <a:cubicBezTo>
                    <a:pt x="141" y="965"/>
                    <a:pt x="133" y="987"/>
                    <a:pt x="133" y="1010"/>
                  </a:cubicBezTo>
                  <a:cubicBezTo>
                    <a:pt x="133" y="1039"/>
                    <a:pt x="148" y="1054"/>
                    <a:pt x="156" y="1084"/>
                  </a:cubicBezTo>
                  <a:cubicBezTo>
                    <a:pt x="163" y="1106"/>
                    <a:pt x="163" y="1136"/>
                    <a:pt x="178" y="1151"/>
                  </a:cubicBezTo>
                  <a:cubicBezTo>
                    <a:pt x="185" y="1166"/>
                    <a:pt x="193" y="1181"/>
                    <a:pt x="200" y="1188"/>
                  </a:cubicBezTo>
                  <a:cubicBezTo>
                    <a:pt x="222" y="1225"/>
                    <a:pt x="230" y="1255"/>
                    <a:pt x="245" y="1292"/>
                  </a:cubicBezTo>
                  <a:cubicBezTo>
                    <a:pt x="252" y="1307"/>
                    <a:pt x="252" y="1314"/>
                    <a:pt x="252" y="1329"/>
                  </a:cubicBezTo>
                  <a:cubicBezTo>
                    <a:pt x="259" y="1351"/>
                    <a:pt x="267" y="1366"/>
                    <a:pt x="274" y="1381"/>
                  </a:cubicBezTo>
                  <a:cubicBezTo>
                    <a:pt x="282" y="1389"/>
                    <a:pt x="289" y="1403"/>
                    <a:pt x="289" y="1418"/>
                  </a:cubicBezTo>
                  <a:cubicBezTo>
                    <a:pt x="297" y="1447"/>
                    <a:pt x="311" y="1469"/>
                    <a:pt x="311" y="1491"/>
                  </a:cubicBezTo>
                  <a:cubicBezTo>
                    <a:pt x="311" y="1558"/>
                    <a:pt x="319" y="1625"/>
                    <a:pt x="326" y="1685"/>
                  </a:cubicBezTo>
                  <a:cubicBezTo>
                    <a:pt x="326" y="1714"/>
                    <a:pt x="348" y="1722"/>
                    <a:pt x="348" y="1751"/>
                  </a:cubicBezTo>
                  <a:cubicBezTo>
                    <a:pt x="348" y="1774"/>
                    <a:pt x="348" y="1781"/>
                    <a:pt x="378" y="1781"/>
                  </a:cubicBezTo>
                  <a:cubicBezTo>
                    <a:pt x="408" y="1774"/>
                    <a:pt x="393" y="1751"/>
                    <a:pt x="393" y="1729"/>
                  </a:cubicBezTo>
                  <a:cubicBezTo>
                    <a:pt x="393" y="1707"/>
                    <a:pt x="393" y="1670"/>
                    <a:pt x="415" y="1670"/>
                  </a:cubicBezTo>
                  <a:cubicBezTo>
                    <a:pt x="430" y="1670"/>
                    <a:pt x="430" y="1685"/>
                    <a:pt x="438" y="1692"/>
                  </a:cubicBezTo>
                  <a:cubicBezTo>
                    <a:pt x="445" y="1699"/>
                    <a:pt x="453" y="1707"/>
                    <a:pt x="467" y="1714"/>
                  </a:cubicBezTo>
                  <a:cubicBezTo>
                    <a:pt x="482" y="1729"/>
                    <a:pt x="497" y="1744"/>
                    <a:pt x="505" y="1774"/>
                  </a:cubicBezTo>
                  <a:cubicBezTo>
                    <a:pt x="512" y="1788"/>
                    <a:pt x="512" y="1811"/>
                    <a:pt x="534" y="1818"/>
                  </a:cubicBezTo>
                  <a:cubicBezTo>
                    <a:pt x="549" y="1818"/>
                    <a:pt x="571" y="1811"/>
                    <a:pt x="594" y="1811"/>
                  </a:cubicBezTo>
                  <a:cubicBezTo>
                    <a:pt x="601" y="1788"/>
                    <a:pt x="601" y="1759"/>
                    <a:pt x="616" y="1744"/>
                  </a:cubicBezTo>
                  <a:cubicBezTo>
                    <a:pt x="631" y="1722"/>
                    <a:pt x="653" y="1736"/>
                    <a:pt x="653" y="1707"/>
                  </a:cubicBezTo>
                  <a:cubicBezTo>
                    <a:pt x="660" y="1685"/>
                    <a:pt x="653" y="1662"/>
                    <a:pt x="668" y="1647"/>
                  </a:cubicBezTo>
                  <a:cubicBezTo>
                    <a:pt x="698" y="1625"/>
                    <a:pt x="713" y="1670"/>
                    <a:pt x="735" y="1655"/>
                  </a:cubicBezTo>
                  <a:cubicBezTo>
                    <a:pt x="742" y="1655"/>
                    <a:pt x="742" y="1640"/>
                    <a:pt x="750" y="1633"/>
                  </a:cubicBezTo>
                  <a:cubicBezTo>
                    <a:pt x="750" y="1625"/>
                    <a:pt x="757" y="1625"/>
                    <a:pt x="757" y="1618"/>
                  </a:cubicBezTo>
                  <a:cubicBezTo>
                    <a:pt x="764" y="1595"/>
                    <a:pt x="750" y="1521"/>
                    <a:pt x="772" y="1514"/>
                  </a:cubicBezTo>
                  <a:cubicBezTo>
                    <a:pt x="779" y="1491"/>
                    <a:pt x="764" y="1484"/>
                    <a:pt x="757" y="1469"/>
                  </a:cubicBezTo>
                  <a:cubicBezTo>
                    <a:pt x="750" y="1462"/>
                    <a:pt x="742" y="1447"/>
                    <a:pt x="727" y="1440"/>
                  </a:cubicBezTo>
                  <a:cubicBezTo>
                    <a:pt x="705" y="1418"/>
                    <a:pt x="713" y="1389"/>
                    <a:pt x="713" y="1359"/>
                  </a:cubicBezTo>
                  <a:cubicBezTo>
                    <a:pt x="705" y="1329"/>
                    <a:pt x="690" y="1299"/>
                    <a:pt x="705" y="1270"/>
                  </a:cubicBezTo>
                  <a:cubicBezTo>
                    <a:pt x="713" y="1232"/>
                    <a:pt x="705" y="1195"/>
                    <a:pt x="705" y="1158"/>
                  </a:cubicBezTo>
                  <a:cubicBezTo>
                    <a:pt x="683" y="1166"/>
                    <a:pt x="675" y="1166"/>
                    <a:pt x="660" y="1143"/>
                  </a:cubicBezTo>
                  <a:cubicBezTo>
                    <a:pt x="660" y="1129"/>
                    <a:pt x="653" y="1091"/>
                    <a:pt x="653" y="1076"/>
                  </a:cubicBezTo>
                  <a:cubicBezTo>
                    <a:pt x="675" y="1062"/>
                    <a:pt x="683" y="1076"/>
                    <a:pt x="698" y="1084"/>
                  </a:cubicBezTo>
                  <a:cubicBezTo>
                    <a:pt x="720" y="1084"/>
                    <a:pt x="735" y="1076"/>
                    <a:pt x="757" y="1076"/>
                  </a:cubicBezTo>
                  <a:cubicBezTo>
                    <a:pt x="787" y="1076"/>
                    <a:pt x="801" y="1084"/>
                    <a:pt x="809" y="1054"/>
                  </a:cubicBezTo>
                  <a:cubicBezTo>
                    <a:pt x="816" y="1032"/>
                    <a:pt x="816" y="1010"/>
                    <a:pt x="831" y="987"/>
                  </a:cubicBezTo>
                  <a:cubicBezTo>
                    <a:pt x="839" y="980"/>
                    <a:pt x="846" y="973"/>
                    <a:pt x="846" y="958"/>
                  </a:cubicBezTo>
                  <a:cubicBezTo>
                    <a:pt x="861" y="928"/>
                    <a:pt x="861" y="891"/>
                    <a:pt x="868" y="861"/>
                  </a:cubicBezTo>
                  <a:cubicBezTo>
                    <a:pt x="868" y="809"/>
                    <a:pt x="876" y="750"/>
                    <a:pt x="876" y="698"/>
                  </a:cubicBezTo>
                  <a:cubicBezTo>
                    <a:pt x="876" y="646"/>
                    <a:pt x="861" y="601"/>
                    <a:pt x="846" y="557"/>
                  </a:cubicBezTo>
                  <a:cubicBezTo>
                    <a:pt x="831" y="527"/>
                    <a:pt x="839" y="490"/>
                    <a:pt x="816" y="453"/>
                  </a:cubicBezTo>
                  <a:cubicBezTo>
                    <a:pt x="801" y="423"/>
                    <a:pt x="779" y="401"/>
                    <a:pt x="772" y="371"/>
                  </a:cubicBezTo>
                  <a:cubicBezTo>
                    <a:pt x="772" y="364"/>
                    <a:pt x="772" y="349"/>
                    <a:pt x="764" y="334"/>
                  </a:cubicBezTo>
                  <a:cubicBezTo>
                    <a:pt x="764" y="312"/>
                    <a:pt x="764" y="312"/>
                    <a:pt x="750" y="297"/>
                  </a:cubicBezTo>
                  <a:cubicBezTo>
                    <a:pt x="727" y="274"/>
                    <a:pt x="735" y="267"/>
                    <a:pt x="750" y="252"/>
                  </a:cubicBezTo>
                  <a:lnTo>
                    <a:pt x="742" y="245"/>
                  </a:lnTo>
                  <a:cubicBezTo>
                    <a:pt x="727" y="237"/>
                    <a:pt x="675" y="252"/>
                    <a:pt x="653" y="252"/>
                  </a:cubicBezTo>
                </a:path>
              </a:pathLst>
            </a:custGeom>
            <a:grpFill/>
            <a:ln w="9525" cap="flat">
              <a:solidFill>
                <a:schemeClr val="bg2"/>
              </a:solidFill>
              <a:bevel/>
              <a:headEnd/>
              <a:tailEnd/>
            </a:ln>
          </p:spPr>
          <p:txBody>
            <a:bodyPr wrap="none" lIns="60927" tIns="30463" rIns="60927" bIns="30463" anchor="ctr"/>
            <a:lstStyle/>
            <a:p>
              <a:endParaRPr lang="es-MX" sz="900"/>
            </a:p>
          </p:txBody>
        </p:sp>
        <p:sp>
          <p:nvSpPr>
            <p:cNvPr id="66606" name="Freeform 25"/>
            <p:cNvSpPr>
              <a:spLocks noChangeArrowheads="1"/>
            </p:cNvSpPr>
            <p:nvPr/>
          </p:nvSpPr>
          <p:spPr bwMode="auto">
            <a:xfrm>
              <a:off x="10389159" y="8448453"/>
              <a:ext cx="2525935" cy="2339460"/>
            </a:xfrm>
            <a:custGeom>
              <a:avLst/>
              <a:gdLst>
                <a:gd name="T0" fmla="*/ 2419607 w 5844"/>
                <a:gd name="T1" fmla="*/ 362476 h 5415"/>
                <a:gd name="T2" fmla="*/ 2275243 w 5844"/>
                <a:gd name="T3" fmla="*/ 407407 h 5415"/>
                <a:gd name="T4" fmla="*/ 2149897 w 5844"/>
                <a:gd name="T5" fmla="*/ 336986 h 5415"/>
                <a:gd name="T6" fmla="*/ 2104946 w 5844"/>
                <a:gd name="T7" fmla="*/ 381917 h 5415"/>
                <a:gd name="T8" fmla="*/ 1999050 w 5844"/>
                <a:gd name="T9" fmla="*/ 497270 h 5415"/>
                <a:gd name="T10" fmla="*/ 1912173 w 5844"/>
                <a:gd name="T11" fmla="*/ 529241 h 5415"/>
                <a:gd name="T12" fmla="*/ 1784233 w 5844"/>
                <a:gd name="T13" fmla="*/ 564667 h 5415"/>
                <a:gd name="T14" fmla="*/ 1777750 w 5844"/>
                <a:gd name="T15" fmla="*/ 641569 h 5415"/>
                <a:gd name="T16" fmla="*/ 1614368 w 5844"/>
                <a:gd name="T17" fmla="*/ 692981 h 5415"/>
                <a:gd name="T18" fmla="*/ 1466546 w 5844"/>
                <a:gd name="T19" fmla="*/ 712423 h 5415"/>
                <a:gd name="T20" fmla="*/ 1360651 w 5844"/>
                <a:gd name="T21" fmla="*/ 600094 h 5415"/>
                <a:gd name="T22" fmla="*/ 1209804 w 5844"/>
                <a:gd name="T23" fmla="*/ 445858 h 5415"/>
                <a:gd name="T24" fmla="*/ 1132867 w 5844"/>
                <a:gd name="T25" fmla="*/ 420368 h 5415"/>
                <a:gd name="T26" fmla="*/ 1074949 w 5844"/>
                <a:gd name="T27" fmla="*/ 186206 h 5415"/>
                <a:gd name="T28" fmla="*/ 934043 w 5844"/>
                <a:gd name="T29" fmla="*/ 125290 h 5415"/>
                <a:gd name="T30" fmla="*/ 856674 w 5844"/>
                <a:gd name="T31" fmla="*/ 96343 h 5415"/>
                <a:gd name="T32" fmla="*/ 754236 w 5844"/>
                <a:gd name="T33" fmla="*/ 131338 h 5415"/>
                <a:gd name="T34" fmla="*/ 625865 w 5844"/>
                <a:gd name="T35" fmla="*/ 38451 h 5415"/>
                <a:gd name="T36" fmla="*/ 558437 w 5844"/>
                <a:gd name="T37" fmla="*/ 137819 h 5415"/>
                <a:gd name="T38" fmla="*/ 462051 w 5844"/>
                <a:gd name="T39" fmla="*/ 173245 h 5415"/>
                <a:gd name="T40" fmla="*/ 420125 w 5844"/>
                <a:gd name="T41" fmla="*/ 333530 h 5415"/>
                <a:gd name="T42" fmla="*/ 324170 w 5844"/>
                <a:gd name="T43" fmla="*/ 461844 h 5415"/>
                <a:gd name="T44" fmla="*/ 356155 w 5844"/>
                <a:gd name="T45" fmla="*/ 571148 h 5415"/>
                <a:gd name="T46" fmla="*/ 262794 w 5844"/>
                <a:gd name="T47" fmla="*/ 747418 h 5415"/>
                <a:gd name="T48" fmla="*/ 272735 w 5844"/>
                <a:gd name="T49" fmla="*/ 904678 h 5415"/>
                <a:gd name="T50" fmla="*/ 253285 w 5844"/>
                <a:gd name="T51" fmla="*/ 1065394 h 5415"/>
                <a:gd name="T52" fmla="*/ 269277 w 5844"/>
                <a:gd name="T53" fmla="*/ 1154825 h 5415"/>
                <a:gd name="T54" fmla="*/ 86445 w 5844"/>
                <a:gd name="T55" fmla="*/ 1421389 h 5415"/>
                <a:gd name="T56" fmla="*/ 47977 w 5844"/>
                <a:gd name="T57" fmla="*/ 1546247 h 5415"/>
                <a:gd name="T58" fmla="*/ 0 w 5844"/>
                <a:gd name="T59" fmla="*/ 1658576 h 5415"/>
                <a:gd name="T60" fmla="*/ 38468 w 5844"/>
                <a:gd name="T61" fmla="*/ 1745414 h 5415"/>
                <a:gd name="T62" fmla="*/ 128371 w 5844"/>
                <a:gd name="T63" fmla="*/ 1770904 h 5415"/>
                <a:gd name="T64" fmla="*/ 201850 w 5844"/>
                <a:gd name="T65" fmla="*/ 1780841 h 5415"/>
                <a:gd name="T66" fmla="*/ 121888 w 5844"/>
                <a:gd name="T67" fmla="*/ 1867248 h 5415"/>
                <a:gd name="T68" fmla="*/ 57486 w 5844"/>
                <a:gd name="T69" fmla="*/ 1857743 h 5415"/>
                <a:gd name="T70" fmla="*/ 131397 w 5844"/>
                <a:gd name="T71" fmla="*/ 1909155 h 5415"/>
                <a:gd name="T72" fmla="*/ 262794 w 5844"/>
                <a:gd name="T73" fmla="*/ 1944150 h 5415"/>
                <a:gd name="T74" fmla="*/ 356155 w 5844"/>
                <a:gd name="T75" fmla="*/ 1896194 h 5415"/>
                <a:gd name="T76" fmla="*/ 394623 w 5844"/>
                <a:gd name="T77" fmla="*/ 1992537 h 5415"/>
                <a:gd name="T78" fmla="*/ 484527 w 5844"/>
                <a:gd name="T79" fmla="*/ 2056478 h 5415"/>
                <a:gd name="T80" fmla="*/ 503545 w 5844"/>
                <a:gd name="T81" fmla="*/ 2200777 h 5415"/>
                <a:gd name="T82" fmla="*/ 439575 w 5844"/>
                <a:gd name="T83" fmla="*/ 2303601 h 5415"/>
                <a:gd name="T84" fmla="*/ 561463 w 5844"/>
                <a:gd name="T85" fmla="*/ 2200777 h 5415"/>
                <a:gd name="T86" fmla="*/ 805671 w 5844"/>
                <a:gd name="T87" fmla="*/ 2162326 h 5415"/>
                <a:gd name="T88" fmla="*/ 930585 w 5844"/>
                <a:gd name="T89" fmla="*/ 2155846 h 5415"/>
                <a:gd name="T90" fmla="*/ 1029997 w 5844"/>
                <a:gd name="T91" fmla="*/ 2049998 h 5415"/>
                <a:gd name="T92" fmla="*/ 1065440 w 5844"/>
                <a:gd name="T93" fmla="*/ 2015003 h 5415"/>
                <a:gd name="T94" fmla="*/ 1103908 w 5844"/>
                <a:gd name="T95" fmla="*/ 2040493 h 5415"/>
                <a:gd name="T96" fmla="*/ 1090941 w 5844"/>
                <a:gd name="T97" fmla="*/ 1841326 h 5415"/>
                <a:gd name="T98" fmla="*/ 1110391 w 5844"/>
                <a:gd name="T99" fmla="*/ 1700483 h 5415"/>
                <a:gd name="T100" fmla="*/ 1129842 w 5844"/>
                <a:gd name="T101" fmla="*/ 1392443 h 5415"/>
                <a:gd name="T102" fmla="*/ 1299707 w 5844"/>
                <a:gd name="T103" fmla="*/ 1283139 h 5415"/>
                <a:gd name="T104" fmla="*/ 1354167 w 5844"/>
                <a:gd name="T105" fmla="*/ 1325046 h 5415"/>
                <a:gd name="T106" fmla="*/ 1418569 w 5844"/>
                <a:gd name="T107" fmla="*/ 1257649 h 5415"/>
                <a:gd name="T108" fmla="*/ 1495506 w 5844"/>
                <a:gd name="T109" fmla="*/ 1142296 h 5415"/>
                <a:gd name="T110" fmla="*/ 1588867 w 5844"/>
                <a:gd name="T111" fmla="*/ 1142296 h 5415"/>
                <a:gd name="T112" fmla="*/ 1768241 w 5844"/>
                <a:gd name="T113" fmla="*/ 1071442 h 5415"/>
                <a:gd name="T114" fmla="*/ 1774724 w 5844"/>
                <a:gd name="T115" fmla="*/ 969051 h 5415"/>
                <a:gd name="T116" fmla="*/ 1861602 w 5844"/>
                <a:gd name="T117" fmla="*/ 891717 h 5415"/>
                <a:gd name="T118" fmla="*/ 2079444 w 5844"/>
                <a:gd name="T119" fmla="*/ 757354 h 5415"/>
                <a:gd name="T120" fmla="*/ 2300745 w 5844"/>
                <a:gd name="T121" fmla="*/ 583677 h 5415"/>
                <a:gd name="T122" fmla="*/ 2432142 w 5844"/>
                <a:gd name="T123" fmla="*/ 436354 h 5415"/>
                <a:gd name="T124" fmla="*/ 2503027 w 5844"/>
                <a:gd name="T125" fmla="*/ 308040 h 5415"/>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5844" h="5415">
                  <a:moveTo>
                    <a:pt x="5791" y="713"/>
                  </a:moveTo>
                  <a:lnTo>
                    <a:pt x="5791" y="713"/>
                  </a:lnTo>
                  <a:cubicBezTo>
                    <a:pt x="5754" y="713"/>
                    <a:pt x="5746" y="720"/>
                    <a:pt x="5716" y="735"/>
                  </a:cubicBezTo>
                  <a:cubicBezTo>
                    <a:pt x="5709" y="750"/>
                    <a:pt x="5724" y="765"/>
                    <a:pt x="5739" y="765"/>
                  </a:cubicBezTo>
                  <a:cubicBezTo>
                    <a:pt x="5746" y="802"/>
                    <a:pt x="5657" y="787"/>
                    <a:pt x="5627" y="809"/>
                  </a:cubicBezTo>
                  <a:cubicBezTo>
                    <a:pt x="5620" y="824"/>
                    <a:pt x="5613" y="832"/>
                    <a:pt x="5598" y="839"/>
                  </a:cubicBezTo>
                  <a:cubicBezTo>
                    <a:pt x="5590" y="839"/>
                    <a:pt x="5576" y="832"/>
                    <a:pt x="5568" y="839"/>
                  </a:cubicBezTo>
                  <a:cubicBezTo>
                    <a:pt x="5561" y="847"/>
                    <a:pt x="5598" y="891"/>
                    <a:pt x="5598" y="899"/>
                  </a:cubicBezTo>
                  <a:cubicBezTo>
                    <a:pt x="5546" y="899"/>
                    <a:pt x="5553" y="958"/>
                    <a:pt x="5509" y="958"/>
                  </a:cubicBezTo>
                  <a:cubicBezTo>
                    <a:pt x="5509" y="965"/>
                    <a:pt x="5501" y="980"/>
                    <a:pt x="5501" y="988"/>
                  </a:cubicBezTo>
                  <a:cubicBezTo>
                    <a:pt x="5464" y="988"/>
                    <a:pt x="5419" y="995"/>
                    <a:pt x="5382" y="980"/>
                  </a:cubicBezTo>
                  <a:cubicBezTo>
                    <a:pt x="5338" y="965"/>
                    <a:pt x="5316" y="943"/>
                    <a:pt x="5264" y="943"/>
                  </a:cubicBezTo>
                  <a:cubicBezTo>
                    <a:pt x="5241" y="943"/>
                    <a:pt x="5197" y="958"/>
                    <a:pt x="5189" y="921"/>
                  </a:cubicBezTo>
                  <a:cubicBezTo>
                    <a:pt x="5182" y="869"/>
                    <a:pt x="5152" y="839"/>
                    <a:pt x="5137" y="795"/>
                  </a:cubicBezTo>
                  <a:cubicBezTo>
                    <a:pt x="5122" y="795"/>
                    <a:pt x="5108" y="795"/>
                    <a:pt x="5108" y="809"/>
                  </a:cubicBezTo>
                  <a:cubicBezTo>
                    <a:pt x="5071" y="817"/>
                    <a:pt x="5033" y="743"/>
                    <a:pt x="5041" y="706"/>
                  </a:cubicBezTo>
                  <a:cubicBezTo>
                    <a:pt x="5033" y="706"/>
                    <a:pt x="5026" y="698"/>
                    <a:pt x="5019" y="698"/>
                  </a:cubicBezTo>
                  <a:cubicBezTo>
                    <a:pt x="5019" y="728"/>
                    <a:pt x="5019" y="817"/>
                    <a:pt x="4974" y="780"/>
                  </a:cubicBezTo>
                  <a:cubicBezTo>
                    <a:pt x="4967" y="787"/>
                    <a:pt x="4959" y="802"/>
                    <a:pt x="4952" y="809"/>
                  </a:cubicBezTo>
                  <a:cubicBezTo>
                    <a:pt x="4944" y="787"/>
                    <a:pt x="4944" y="765"/>
                    <a:pt x="4929" y="757"/>
                  </a:cubicBezTo>
                  <a:cubicBezTo>
                    <a:pt x="4914" y="780"/>
                    <a:pt x="4907" y="824"/>
                    <a:pt x="4907" y="854"/>
                  </a:cubicBezTo>
                  <a:cubicBezTo>
                    <a:pt x="4870" y="832"/>
                    <a:pt x="4863" y="780"/>
                    <a:pt x="4811" y="824"/>
                  </a:cubicBezTo>
                  <a:cubicBezTo>
                    <a:pt x="4781" y="847"/>
                    <a:pt x="4848" y="861"/>
                    <a:pt x="4855" y="884"/>
                  </a:cubicBezTo>
                  <a:cubicBezTo>
                    <a:pt x="4855" y="884"/>
                    <a:pt x="4863" y="884"/>
                    <a:pt x="4870" y="884"/>
                  </a:cubicBezTo>
                  <a:cubicBezTo>
                    <a:pt x="4848" y="891"/>
                    <a:pt x="4825" y="943"/>
                    <a:pt x="4803" y="958"/>
                  </a:cubicBezTo>
                  <a:cubicBezTo>
                    <a:pt x="4774" y="965"/>
                    <a:pt x="4751" y="973"/>
                    <a:pt x="4722" y="980"/>
                  </a:cubicBezTo>
                  <a:cubicBezTo>
                    <a:pt x="4699" y="980"/>
                    <a:pt x="4677" y="965"/>
                    <a:pt x="4655" y="973"/>
                  </a:cubicBezTo>
                  <a:cubicBezTo>
                    <a:pt x="4640" y="980"/>
                    <a:pt x="4669" y="1040"/>
                    <a:pt x="4625" y="1047"/>
                  </a:cubicBezTo>
                  <a:cubicBezTo>
                    <a:pt x="4603" y="1054"/>
                    <a:pt x="4588" y="1062"/>
                    <a:pt x="4588" y="1092"/>
                  </a:cubicBezTo>
                  <a:cubicBezTo>
                    <a:pt x="4580" y="1129"/>
                    <a:pt x="4625" y="1121"/>
                    <a:pt x="4625" y="1151"/>
                  </a:cubicBezTo>
                  <a:cubicBezTo>
                    <a:pt x="4647" y="1151"/>
                    <a:pt x="4647" y="1173"/>
                    <a:pt x="4640" y="1188"/>
                  </a:cubicBezTo>
                  <a:cubicBezTo>
                    <a:pt x="4610" y="1181"/>
                    <a:pt x="4603" y="1203"/>
                    <a:pt x="4603" y="1233"/>
                  </a:cubicBezTo>
                  <a:cubicBezTo>
                    <a:pt x="4617" y="1240"/>
                    <a:pt x="4617" y="1240"/>
                    <a:pt x="4617" y="1255"/>
                  </a:cubicBezTo>
                  <a:cubicBezTo>
                    <a:pt x="4580" y="1248"/>
                    <a:pt x="4566" y="1292"/>
                    <a:pt x="4536" y="1292"/>
                  </a:cubicBezTo>
                  <a:cubicBezTo>
                    <a:pt x="4514" y="1292"/>
                    <a:pt x="4499" y="1270"/>
                    <a:pt x="4491" y="1248"/>
                  </a:cubicBezTo>
                  <a:cubicBezTo>
                    <a:pt x="4477" y="1225"/>
                    <a:pt x="4454" y="1225"/>
                    <a:pt x="4424" y="1225"/>
                  </a:cubicBezTo>
                  <a:cubicBezTo>
                    <a:pt x="4424" y="1240"/>
                    <a:pt x="4424" y="1262"/>
                    <a:pt x="4424" y="1277"/>
                  </a:cubicBezTo>
                  <a:cubicBezTo>
                    <a:pt x="4380" y="1270"/>
                    <a:pt x="4292" y="1411"/>
                    <a:pt x="4277" y="1322"/>
                  </a:cubicBezTo>
                  <a:cubicBezTo>
                    <a:pt x="4292" y="1314"/>
                    <a:pt x="4335" y="1285"/>
                    <a:pt x="4299" y="1277"/>
                  </a:cubicBezTo>
                  <a:cubicBezTo>
                    <a:pt x="4284" y="1233"/>
                    <a:pt x="4262" y="1166"/>
                    <a:pt x="4210" y="1151"/>
                  </a:cubicBezTo>
                  <a:cubicBezTo>
                    <a:pt x="4180" y="1188"/>
                    <a:pt x="4166" y="1211"/>
                    <a:pt x="4121" y="1218"/>
                  </a:cubicBezTo>
                  <a:cubicBezTo>
                    <a:pt x="4113" y="1248"/>
                    <a:pt x="4136" y="1277"/>
                    <a:pt x="4128" y="1307"/>
                  </a:cubicBezTo>
                  <a:cubicBezTo>
                    <a:pt x="4136" y="1307"/>
                    <a:pt x="4136" y="1307"/>
                    <a:pt x="4143" y="1307"/>
                  </a:cubicBezTo>
                  <a:cubicBezTo>
                    <a:pt x="4143" y="1322"/>
                    <a:pt x="4136" y="1329"/>
                    <a:pt x="4121" y="1337"/>
                  </a:cubicBezTo>
                  <a:cubicBezTo>
                    <a:pt x="4099" y="1344"/>
                    <a:pt x="4106" y="1381"/>
                    <a:pt x="4106" y="1404"/>
                  </a:cubicBezTo>
                  <a:cubicBezTo>
                    <a:pt x="4113" y="1404"/>
                    <a:pt x="4121" y="1411"/>
                    <a:pt x="4136" y="1411"/>
                  </a:cubicBezTo>
                  <a:cubicBezTo>
                    <a:pt x="4136" y="1419"/>
                    <a:pt x="4136" y="1433"/>
                    <a:pt x="4136" y="1441"/>
                  </a:cubicBezTo>
                  <a:cubicBezTo>
                    <a:pt x="4106" y="1441"/>
                    <a:pt x="4113" y="1470"/>
                    <a:pt x="4113" y="1485"/>
                  </a:cubicBezTo>
                  <a:cubicBezTo>
                    <a:pt x="4091" y="1493"/>
                    <a:pt x="4084" y="1478"/>
                    <a:pt x="4069" y="1500"/>
                  </a:cubicBezTo>
                  <a:cubicBezTo>
                    <a:pt x="4062" y="1522"/>
                    <a:pt x="4069" y="1552"/>
                    <a:pt x="4032" y="1545"/>
                  </a:cubicBezTo>
                  <a:cubicBezTo>
                    <a:pt x="4010" y="1545"/>
                    <a:pt x="4010" y="1522"/>
                    <a:pt x="4002" y="1508"/>
                  </a:cubicBezTo>
                  <a:cubicBezTo>
                    <a:pt x="3987" y="1485"/>
                    <a:pt x="3958" y="1485"/>
                    <a:pt x="3935" y="1485"/>
                  </a:cubicBezTo>
                  <a:cubicBezTo>
                    <a:pt x="3883" y="1478"/>
                    <a:pt x="3868" y="1537"/>
                    <a:pt x="3824" y="1545"/>
                  </a:cubicBezTo>
                  <a:cubicBezTo>
                    <a:pt x="3772" y="1552"/>
                    <a:pt x="3742" y="1537"/>
                    <a:pt x="3735" y="1604"/>
                  </a:cubicBezTo>
                  <a:cubicBezTo>
                    <a:pt x="3713" y="1604"/>
                    <a:pt x="3698" y="1619"/>
                    <a:pt x="3683" y="1619"/>
                  </a:cubicBezTo>
                  <a:cubicBezTo>
                    <a:pt x="3661" y="1619"/>
                    <a:pt x="3638" y="1611"/>
                    <a:pt x="3623" y="1619"/>
                  </a:cubicBezTo>
                  <a:cubicBezTo>
                    <a:pt x="3586" y="1626"/>
                    <a:pt x="3571" y="1641"/>
                    <a:pt x="3527" y="1634"/>
                  </a:cubicBezTo>
                  <a:cubicBezTo>
                    <a:pt x="3482" y="1634"/>
                    <a:pt x="3438" y="1641"/>
                    <a:pt x="3393" y="1649"/>
                  </a:cubicBezTo>
                  <a:cubicBezTo>
                    <a:pt x="3393" y="1664"/>
                    <a:pt x="3393" y="1678"/>
                    <a:pt x="3393" y="1686"/>
                  </a:cubicBezTo>
                  <a:cubicBezTo>
                    <a:pt x="3393" y="1678"/>
                    <a:pt x="3393" y="1664"/>
                    <a:pt x="3393" y="1649"/>
                  </a:cubicBezTo>
                  <a:lnTo>
                    <a:pt x="3386" y="1649"/>
                  </a:lnTo>
                  <a:cubicBezTo>
                    <a:pt x="3356" y="1656"/>
                    <a:pt x="3334" y="1619"/>
                    <a:pt x="3304" y="1626"/>
                  </a:cubicBezTo>
                  <a:cubicBezTo>
                    <a:pt x="3230" y="1634"/>
                    <a:pt x="3178" y="1716"/>
                    <a:pt x="3178" y="1597"/>
                  </a:cubicBezTo>
                  <a:cubicBezTo>
                    <a:pt x="3178" y="1559"/>
                    <a:pt x="3185" y="1515"/>
                    <a:pt x="3156" y="1485"/>
                  </a:cubicBezTo>
                  <a:cubicBezTo>
                    <a:pt x="3126" y="1448"/>
                    <a:pt x="3171" y="1419"/>
                    <a:pt x="3148" y="1396"/>
                  </a:cubicBezTo>
                  <a:cubicBezTo>
                    <a:pt x="3148" y="1396"/>
                    <a:pt x="3148" y="1396"/>
                    <a:pt x="3148" y="1389"/>
                  </a:cubicBezTo>
                  <a:cubicBezTo>
                    <a:pt x="3126" y="1389"/>
                    <a:pt x="3126" y="1411"/>
                    <a:pt x="3096" y="1404"/>
                  </a:cubicBezTo>
                  <a:cubicBezTo>
                    <a:pt x="3096" y="1389"/>
                    <a:pt x="3096" y="1374"/>
                    <a:pt x="3096" y="1359"/>
                  </a:cubicBezTo>
                  <a:cubicBezTo>
                    <a:pt x="3059" y="1351"/>
                    <a:pt x="3029" y="1396"/>
                    <a:pt x="2992" y="1381"/>
                  </a:cubicBezTo>
                  <a:cubicBezTo>
                    <a:pt x="2985" y="1344"/>
                    <a:pt x="3022" y="1329"/>
                    <a:pt x="3007" y="1292"/>
                  </a:cubicBezTo>
                  <a:cubicBezTo>
                    <a:pt x="2992" y="1255"/>
                    <a:pt x="2985" y="1211"/>
                    <a:pt x="2962" y="1173"/>
                  </a:cubicBezTo>
                  <a:cubicBezTo>
                    <a:pt x="2940" y="1144"/>
                    <a:pt x="2851" y="980"/>
                    <a:pt x="2799" y="1032"/>
                  </a:cubicBezTo>
                  <a:cubicBezTo>
                    <a:pt x="2777" y="1054"/>
                    <a:pt x="2732" y="1040"/>
                    <a:pt x="2717" y="1017"/>
                  </a:cubicBezTo>
                  <a:cubicBezTo>
                    <a:pt x="2703" y="1010"/>
                    <a:pt x="2695" y="988"/>
                    <a:pt x="2680" y="980"/>
                  </a:cubicBezTo>
                  <a:cubicBezTo>
                    <a:pt x="2673" y="973"/>
                    <a:pt x="2665" y="973"/>
                    <a:pt x="2658" y="973"/>
                  </a:cubicBezTo>
                  <a:cubicBezTo>
                    <a:pt x="2658" y="988"/>
                    <a:pt x="2651" y="1010"/>
                    <a:pt x="2658" y="1017"/>
                  </a:cubicBezTo>
                  <a:cubicBezTo>
                    <a:pt x="2599" y="1047"/>
                    <a:pt x="2643" y="988"/>
                    <a:pt x="2651" y="973"/>
                  </a:cubicBezTo>
                  <a:cubicBezTo>
                    <a:pt x="2643" y="973"/>
                    <a:pt x="2636" y="973"/>
                    <a:pt x="2621" y="973"/>
                  </a:cubicBezTo>
                  <a:cubicBezTo>
                    <a:pt x="2576" y="958"/>
                    <a:pt x="2524" y="951"/>
                    <a:pt x="2487" y="914"/>
                  </a:cubicBezTo>
                  <a:cubicBezTo>
                    <a:pt x="2472" y="906"/>
                    <a:pt x="2428" y="861"/>
                    <a:pt x="2472" y="861"/>
                  </a:cubicBezTo>
                  <a:cubicBezTo>
                    <a:pt x="2480" y="832"/>
                    <a:pt x="2465" y="735"/>
                    <a:pt x="2435" y="720"/>
                  </a:cubicBezTo>
                  <a:cubicBezTo>
                    <a:pt x="2383" y="698"/>
                    <a:pt x="2406" y="661"/>
                    <a:pt x="2443" y="631"/>
                  </a:cubicBezTo>
                  <a:cubicBezTo>
                    <a:pt x="2472" y="594"/>
                    <a:pt x="2458" y="542"/>
                    <a:pt x="2472" y="498"/>
                  </a:cubicBezTo>
                  <a:cubicBezTo>
                    <a:pt x="2480" y="475"/>
                    <a:pt x="2487" y="460"/>
                    <a:pt x="2487" y="431"/>
                  </a:cubicBezTo>
                  <a:cubicBezTo>
                    <a:pt x="2487" y="409"/>
                    <a:pt x="2465" y="401"/>
                    <a:pt x="2465" y="379"/>
                  </a:cubicBezTo>
                  <a:cubicBezTo>
                    <a:pt x="2420" y="371"/>
                    <a:pt x="2376" y="327"/>
                    <a:pt x="2354" y="297"/>
                  </a:cubicBezTo>
                  <a:cubicBezTo>
                    <a:pt x="2339" y="282"/>
                    <a:pt x="2331" y="275"/>
                    <a:pt x="2316" y="282"/>
                  </a:cubicBezTo>
                  <a:cubicBezTo>
                    <a:pt x="2279" y="290"/>
                    <a:pt x="2257" y="275"/>
                    <a:pt x="2220" y="275"/>
                  </a:cubicBezTo>
                  <a:cubicBezTo>
                    <a:pt x="2220" y="297"/>
                    <a:pt x="2212" y="319"/>
                    <a:pt x="2190" y="319"/>
                  </a:cubicBezTo>
                  <a:cubicBezTo>
                    <a:pt x="2190" y="304"/>
                    <a:pt x="2175" y="282"/>
                    <a:pt x="2161" y="290"/>
                  </a:cubicBezTo>
                  <a:cubicBezTo>
                    <a:pt x="2146" y="304"/>
                    <a:pt x="2161" y="319"/>
                    <a:pt x="2153" y="334"/>
                  </a:cubicBezTo>
                  <a:cubicBezTo>
                    <a:pt x="2131" y="371"/>
                    <a:pt x="2086" y="319"/>
                    <a:pt x="2094" y="290"/>
                  </a:cubicBezTo>
                  <a:cubicBezTo>
                    <a:pt x="2086" y="290"/>
                    <a:pt x="2071" y="290"/>
                    <a:pt x="2064" y="290"/>
                  </a:cubicBezTo>
                  <a:cubicBezTo>
                    <a:pt x="2064" y="282"/>
                    <a:pt x="2064" y="267"/>
                    <a:pt x="2064" y="260"/>
                  </a:cubicBezTo>
                  <a:cubicBezTo>
                    <a:pt x="2042" y="260"/>
                    <a:pt x="2012" y="267"/>
                    <a:pt x="1997" y="252"/>
                  </a:cubicBezTo>
                  <a:cubicBezTo>
                    <a:pt x="1990" y="252"/>
                    <a:pt x="1990" y="230"/>
                    <a:pt x="1982" y="223"/>
                  </a:cubicBezTo>
                  <a:cubicBezTo>
                    <a:pt x="1975" y="223"/>
                    <a:pt x="1967" y="223"/>
                    <a:pt x="1960" y="223"/>
                  </a:cubicBezTo>
                  <a:cubicBezTo>
                    <a:pt x="1960" y="245"/>
                    <a:pt x="1960" y="267"/>
                    <a:pt x="1960" y="282"/>
                  </a:cubicBezTo>
                  <a:cubicBezTo>
                    <a:pt x="1930" y="297"/>
                    <a:pt x="1945" y="327"/>
                    <a:pt x="1960" y="342"/>
                  </a:cubicBezTo>
                  <a:cubicBezTo>
                    <a:pt x="1915" y="349"/>
                    <a:pt x="1908" y="297"/>
                    <a:pt x="1871" y="297"/>
                  </a:cubicBezTo>
                  <a:cubicBezTo>
                    <a:pt x="1864" y="304"/>
                    <a:pt x="1864" y="304"/>
                    <a:pt x="1864" y="312"/>
                  </a:cubicBezTo>
                  <a:cubicBezTo>
                    <a:pt x="1826" y="304"/>
                    <a:pt x="1782" y="312"/>
                    <a:pt x="1745" y="304"/>
                  </a:cubicBezTo>
                  <a:cubicBezTo>
                    <a:pt x="1745" y="282"/>
                    <a:pt x="1745" y="252"/>
                    <a:pt x="1767" y="238"/>
                  </a:cubicBezTo>
                  <a:cubicBezTo>
                    <a:pt x="1782" y="230"/>
                    <a:pt x="1797" y="223"/>
                    <a:pt x="1789" y="201"/>
                  </a:cubicBezTo>
                  <a:cubicBezTo>
                    <a:pt x="1759" y="193"/>
                    <a:pt x="1722" y="208"/>
                    <a:pt x="1693" y="201"/>
                  </a:cubicBezTo>
                  <a:cubicBezTo>
                    <a:pt x="1693" y="171"/>
                    <a:pt x="1693" y="134"/>
                    <a:pt x="1693" y="97"/>
                  </a:cubicBezTo>
                  <a:cubicBezTo>
                    <a:pt x="1656" y="97"/>
                    <a:pt x="1618" y="97"/>
                    <a:pt x="1581" y="82"/>
                  </a:cubicBezTo>
                  <a:cubicBezTo>
                    <a:pt x="1537" y="67"/>
                    <a:pt x="1492" y="97"/>
                    <a:pt x="1448" y="89"/>
                  </a:cubicBezTo>
                  <a:cubicBezTo>
                    <a:pt x="1448" y="52"/>
                    <a:pt x="1351" y="22"/>
                    <a:pt x="1336" y="0"/>
                  </a:cubicBezTo>
                  <a:cubicBezTo>
                    <a:pt x="1329" y="7"/>
                    <a:pt x="1314" y="22"/>
                    <a:pt x="1307" y="22"/>
                  </a:cubicBezTo>
                  <a:cubicBezTo>
                    <a:pt x="1307" y="59"/>
                    <a:pt x="1373" y="82"/>
                    <a:pt x="1336" y="126"/>
                  </a:cubicBezTo>
                  <a:cubicBezTo>
                    <a:pt x="1329" y="141"/>
                    <a:pt x="1307" y="134"/>
                    <a:pt x="1299" y="149"/>
                  </a:cubicBezTo>
                  <a:cubicBezTo>
                    <a:pt x="1284" y="171"/>
                    <a:pt x="1314" y="163"/>
                    <a:pt x="1314" y="186"/>
                  </a:cubicBezTo>
                  <a:cubicBezTo>
                    <a:pt x="1314" y="215"/>
                    <a:pt x="1314" y="297"/>
                    <a:pt x="1292" y="319"/>
                  </a:cubicBezTo>
                  <a:cubicBezTo>
                    <a:pt x="1247" y="371"/>
                    <a:pt x="1210" y="364"/>
                    <a:pt x="1151" y="371"/>
                  </a:cubicBezTo>
                  <a:cubicBezTo>
                    <a:pt x="1151" y="386"/>
                    <a:pt x="1158" y="386"/>
                    <a:pt x="1173" y="394"/>
                  </a:cubicBezTo>
                  <a:cubicBezTo>
                    <a:pt x="1195" y="409"/>
                    <a:pt x="1195" y="438"/>
                    <a:pt x="1210" y="453"/>
                  </a:cubicBezTo>
                  <a:cubicBezTo>
                    <a:pt x="1210" y="453"/>
                    <a:pt x="1202" y="460"/>
                    <a:pt x="1195" y="468"/>
                  </a:cubicBezTo>
                  <a:cubicBezTo>
                    <a:pt x="1165" y="468"/>
                    <a:pt x="1121" y="460"/>
                    <a:pt x="1099" y="490"/>
                  </a:cubicBezTo>
                  <a:cubicBezTo>
                    <a:pt x="1121" y="446"/>
                    <a:pt x="1062" y="438"/>
                    <a:pt x="1069" y="401"/>
                  </a:cubicBezTo>
                  <a:cubicBezTo>
                    <a:pt x="1054" y="394"/>
                    <a:pt x="1039" y="394"/>
                    <a:pt x="1024" y="401"/>
                  </a:cubicBezTo>
                  <a:cubicBezTo>
                    <a:pt x="1032" y="438"/>
                    <a:pt x="1002" y="446"/>
                    <a:pt x="987" y="468"/>
                  </a:cubicBezTo>
                  <a:cubicBezTo>
                    <a:pt x="965" y="505"/>
                    <a:pt x="995" y="549"/>
                    <a:pt x="950" y="564"/>
                  </a:cubicBezTo>
                  <a:cubicBezTo>
                    <a:pt x="853" y="594"/>
                    <a:pt x="987" y="661"/>
                    <a:pt x="980" y="713"/>
                  </a:cubicBezTo>
                  <a:lnTo>
                    <a:pt x="1010" y="713"/>
                  </a:lnTo>
                  <a:cubicBezTo>
                    <a:pt x="1017" y="750"/>
                    <a:pt x="1002" y="757"/>
                    <a:pt x="972" y="772"/>
                  </a:cubicBezTo>
                  <a:cubicBezTo>
                    <a:pt x="935" y="787"/>
                    <a:pt x="905" y="824"/>
                    <a:pt x="883" y="869"/>
                  </a:cubicBezTo>
                  <a:cubicBezTo>
                    <a:pt x="876" y="876"/>
                    <a:pt x="868" y="951"/>
                    <a:pt x="853" y="951"/>
                  </a:cubicBezTo>
                  <a:cubicBezTo>
                    <a:pt x="831" y="958"/>
                    <a:pt x="794" y="936"/>
                    <a:pt x="772" y="951"/>
                  </a:cubicBezTo>
                  <a:cubicBezTo>
                    <a:pt x="779" y="973"/>
                    <a:pt x="765" y="980"/>
                    <a:pt x="742" y="980"/>
                  </a:cubicBezTo>
                  <a:cubicBezTo>
                    <a:pt x="750" y="995"/>
                    <a:pt x="750" y="1010"/>
                    <a:pt x="727" y="1017"/>
                  </a:cubicBezTo>
                  <a:cubicBezTo>
                    <a:pt x="727" y="1047"/>
                    <a:pt x="742" y="1047"/>
                    <a:pt x="750" y="1069"/>
                  </a:cubicBezTo>
                  <a:cubicBezTo>
                    <a:pt x="765" y="1106"/>
                    <a:pt x="742" y="1136"/>
                    <a:pt x="735" y="1166"/>
                  </a:cubicBezTo>
                  <a:cubicBezTo>
                    <a:pt x="727" y="1173"/>
                    <a:pt x="727" y="1181"/>
                    <a:pt x="727" y="1196"/>
                  </a:cubicBezTo>
                  <a:cubicBezTo>
                    <a:pt x="757" y="1188"/>
                    <a:pt x="824" y="1203"/>
                    <a:pt x="824" y="1203"/>
                  </a:cubicBezTo>
                  <a:cubicBezTo>
                    <a:pt x="824" y="1211"/>
                    <a:pt x="831" y="1255"/>
                    <a:pt x="831" y="1255"/>
                  </a:cubicBezTo>
                  <a:cubicBezTo>
                    <a:pt x="824" y="1255"/>
                    <a:pt x="816" y="1255"/>
                    <a:pt x="809" y="1255"/>
                  </a:cubicBezTo>
                  <a:cubicBezTo>
                    <a:pt x="809" y="1270"/>
                    <a:pt x="802" y="1322"/>
                    <a:pt x="824" y="1322"/>
                  </a:cubicBezTo>
                  <a:cubicBezTo>
                    <a:pt x="824" y="1337"/>
                    <a:pt x="824" y="1359"/>
                    <a:pt x="816" y="1374"/>
                  </a:cubicBezTo>
                  <a:cubicBezTo>
                    <a:pt x="757" y="1374"/>
                    <a:pt x="816" y="1463"/>
                    <a:pt x="809" y="1500"/>
                  </a:cubicBezTo>
                  <a:cubicBezTo>
                    <a:pt x="802" y="1530"/>
                    <a:pt x="742" y="1582"/>
                    <a:pt x="712" y="1574"/>
                  </a:cubicBezTo>
                  <a:cubicBezTo>
                    <a:pt x="712" y="1597"/>
                    <a:pt x="712" y="1619"/>
                    <a:pt x="712" y="1634"/>
                  </a:cubicBezTo>
                  <a:cubicBezTo>
                    <a:pt x="668" y="1634"/>
                    <a:pt x="668" y="1649"/>
                    <a:pt x="660" y="1693"/>
                  </a:cubicBezTo>
                  <a:cubicBezTo>
                    <a:pt x="631" y="1693"/>
                    <a:pt x="601" y="1693"/>
                    <a:pt x="608" y="1730"/>
                  </a:cubicBezTo>
                  <a:cubicBezTo>
                    <a:pt x="638" y="1738"/>
                    <a:pt x="646" y="1760"/>
                    <a:pt x="675" y="1760"/>
                  </a:cubicBezTo>
                  <a:cubicBezTo>
                    <a:pt x="697" y="1767"/>
                    <a:pt x="720" y="1760"/>
                    <a:pt x="742" y="1760"/>
                  </a:cubicBezTo>
                  <a:cubicBezTo>
                    <a:pt x="765" y="1767"/>
                    <a:pt x="831" y="1767"/>
                    <a:pt x="816" y="1805"/>
                  </a:cubicBezTo>
                  <a:cubicBezTo>
                    <a:pt x="742" y="1812"/>
                    <a:pt x="631" y="1894"/>
                    <a:pt x="616" y="1975"/>
                  </a:cubicBezTo>
                  <a:cubicBezTo>
                    <a:pt x="586" y="1968"/>
                    <a:pt x="542" y="2013"/>
                    <a:pt x="586" y="2042"/>
                  </a:cubicBezTo>
                  <a:cubicBezTo>
                    <a:pt x="616" y="2057"/>
                    <a:pt x="646" y="2042"/>
                    <a:pt x="631" y="2094"/>
                  </a:cubicBezTo>
                  <a:cubicBezTo>
                    <a:pt x="623" y="2139"/>
                    <a:pt x="623" y="2176"/>
                    <a:pt x="594" y="2221"/>
                  </a:cubicBezTo>
                  <a:cubicBezTo>
                    <a:pt x="571" y="2258"/>
                    <a:pt x="616" y="2280"/>
                    <a:pt x="608" y="2317"/>
                  </a:cubicBezTo>
                  <a:cubicBezTo>
                    <a:pt x="594" y="2317"/>
                    <a:pt x="586" y="2317"/>
                    <a:pt x="571" y="2317"/>
                  </a:cubicBezTo>
                  <a:cubicBezTo>
                    <a:pt x="564" y="2339"/>
                    <a:pt x="586" y="2369"/>
                    <a:pt x="571" y="2399"/>
                  </a:cubicBezTo>
                  <a:cubicBezTo>
                    <a:pt x="594" y="2399"/>
                    <a:pt x="601" y="2413"/>
                    <a:pt x="601" y="2428"/>
                  </a:cubicBezTo>
                  <a:cubicBezTo>
                    <a:pt x="586" y="2436"/>
                    <a:pt x="586" y="2451"/>
                    <a:pt x="586" y="2466"/>
                  </a:cubicBezTo>
                  <a:cubicBezTo>
                    <a:pt x="564" y="2466"/>
                    <a:pt x="542" y="2495"/>
                    <a:pt x="534" y="2518"/>
                  </a:cubicBezTo>
                  <a:cubicBezTo>
                    <a:pt x="497" y="2532"/>
                    <a:pt x="408" y="2495"/>
                    <a:pt x="423" y="2562"/>
                  </a:cubicBezTo>
                  <a:cubicBezTo>
                    <a:pt x="475" y="2562"/>
                    <a:pt x="512" y="2599"/>
                    <a:pt x="564" y="2599"/>
                  </a:cubicBezTo>
                  <a:cubicBezTo>
                    <a:pt x="586" y="2607"/>
                    <a:pt x="646" y="2599"/>
                    <a:pt x="653" y="2629"/>
                  </a:cubicBezTo>
                  <a:cubicBezTo>
                    <a:pt x="668" y="2629"/>
                    <a:pt x="675" y="2629"/>
                    <a:pt x="690" y="2629"/>
                  </a:cubicBezTo>
                  <a:cubicBezTo>
                    <a:pt x="690" y="2681"/>
                    <a:pt x="660" y="2673"/>
                    <a:pt x="623" y="2673"/>
                  </a:cubicBezTo>
                  <a:cubicBezTo>
                    <a:pt x="571" y="2740"/>
                    <a:pt x="608" y="2881"/>
                    <a:pt x="601" y="2956"/>
                  </a:cubicBezTo>
                  <a:cubicBezTo>
                    <a:pt x="497" y="2956"/>
                    <a:pt x="297" y="2859"/>
                    <a:pt x="252" y="3000"/>
                  </a:cubicBezTo>
                  <a:cubicBezTo>
                    <a:pt x="245" y="3037"/>
                    <a:pt x="245" y="3082"/>
                    <a:pt x="282" y="3097"/>
                  </a:cubicBezTo>
                  <a:cubicBezTo>
                    <a:pt x="289" y="3112"/>
                    <a:pt x="289" y="3126"/>
                    <a:pt x="289" y="3141"/>
                  </a:cubicBezTo>
                  <a:cubicBezTo>
                    <a:pt x="237" y="3141"/>
                    <a:pt x="237" y="3163"/>
                    <a:pt x="230" y="3208"/>
                  </a:cubicBezTo>
                  <a:cubicBezTo>
                    <a:pt x="230" y="3245"/>
                    <a:pt x="170" y="3268"/>
                    <a:pt x="200" y="3290"/>
                  </a:cubicBezTo>
                  <a:cubicBezTo>
                    <a:pt x="222" y="3320"/>
                    <a:pt x="282" y="3349"/>
                    <a:pt x="282" y="3394"/>
                  </a:cubicBezTo>
                  <a:cubicBezTo>
                    <a:pt x="282" y="3416"/>
                    <a:pt x="274" y="3453"/>
                    <a:pt x="289" y="3468"/>
                  </a:cubicBezTo>
                  <a:cubicBezTo>
                    <a:pt x="289" y="3475"/>
                    <a:pt x="311" y="3475"/>
                    <a:pt x="311" y="3483"/>
                  </a:cubicBezTo>
                  <a:cubicBezTo>
                    <a:pt x="326" y="3527"/>
                    <a:pt x="289" y="3535"/>
                    <a:pt x="267" y="3565"/>
                  </a:cubicBezTo>
                  <a:cubicBezTo>
                    <a:pt x="245" y="3602"/>
                    <a:pt x="230" y="3579"/>
                    <a:pt x="193" y="3572"/>
                  </a:cubicBezTo>
                  <a:cubicBezTo>
                    <a:pt x="170" y="3565"/>
                    <a:pt x="141" y="3579"/>
                    <a:pt x="111" y="3579"/>
                  </a:cubicBezTo>
                  <a:cubicBezTo>
                    <a:pt x="74" y="3587"/>
                    <a:pt x="59" y="3535"/>
                    <a:pt x="37" y="3513"/>
                  </a:cubicBezTo>
                  <a:cubicBezTo>
                    <a:pt x="29" y="3527"/>
                    <a:pt x="29" y="3550"/>
                    <a:pt x="14" y="3550"/>
                  </a:cubicBezTo>
                  <a:cubicBezTo>
                    <a:pt x="7" y="3594"/>
                    <a:pt x="14" y="3609"/>
                    <a:pt x="66" y="3609"/>
                  </a:cubicBezTo>
                  <a:cubicBezTo>
                    <a:pt x="59" y="3661"/>
                    <a:pt x="52" y="3706"/>
                    <a:pt x="44" y="3750"/>
                  </a:cubicBezTo>
                  <a:cubicBezTo>
                    <a:pt x="37" y="3750"/>
                    <a:pt x="29" y="3758"/>
                    <a:pt x="22" y="3758"/>
                  </a:cubicBezTo>
                  <a:cubicBezTo>
                    <a:pt x="22" y="3758"/>
                    <a:pt x="7" y="3832"/>
                    <a:pt x="0" y="3839"/>
                  </a:cubicBezTo>
                  <a:cubicBezTo>
                    <a:pt x="0" y="3862"/>
                    <a:pt x="0" y="3891"/>
                    <a:pt x="14" y="3906"/>
                  </a:cubicBezTo>
                  <a:cubicBezTo>
                    <a:pt x="29" y="3921"/>
                    <a:pt x="44" y="3921"/>
                    <a:pt x="37" y="3943"/>
                  </a:cubicBezTo>
                  <a:cubicBezTo>
                    <a:pt x="66" y="3951"/>
                    <a:pt x="74" y="3980"/>
                    <a:pt x="103" y="3980"/>
                  </a:cubicBezTo>
                  <a:cubicBezTo>
                    <a:pt x="118" y="3973"/>
                    <a:pt x="148" y="3965"/>
                    <a:pt x="141" y="3995"/>
                  </a:cubicBezTo>
                  <a:cubicBezTo>
                    <a:pt x="118" y="3995"/>
                    <a:pt x="103" y="4003"/>
                    <a:pt x="103" y="4025"/>
                  </a:cubicBezTo>
                  <a:cubicBezTo>
                    <a:pt x="96" y="4032"/>
                    <a:pt x="96" y="4025"/>
                    <a:pt x="89" y="4040"/>
                  </a:cubicBezTo>
                  <a:lnTo>
                    <a:pt x="81" y="4040"/>
                  </a:lnTo>
                  <a:cubicBezTo>
                    <a:pt x="81" y="4055"/>
                    <a:pt x="81" y="4077"/>
                    <a:pt x="111" y="4077"/>
                  </a:cubicBezTo>
                  <a:cubicBezTo>
                    <a:pt x="111" y="4099"/>
                    <a:pt x="96" y="4144"/>
                    <a:pt x="133" y="4144"/>
                  </a:cubicBezTo>
                  <a:cubicBezTo>
                    <a:pt x="155" y="4151"/>
                    <a:pt x="193" y="4136"/>
                    <a:pt x="200" y="4159"/>
                  </a:cubicBezTo>
                  <a:cubicBezTo>
                    <a:pt x="215" y="4159"/>
                    <a:pt x="222" y="4159"/>
                    <a:pt x="237" y="4159"/>
                  </a:cubicBezTo>
                  <a:cubicBezTo>
                    <a:pt x="245" y="4122"/>
                    <a:pt x="245" y="4084"/>
                    <a:pt x="297" y="4099"/>
                  </a:cubicBezTo>
                  <a:cubicBezTo>
                    <a:pt x="319" y="4099"/>
                    <a:pt x="356" y="4114"/>
                    <a:pt x="363" y="4084"/>
                  </a:cubicBezTo>
                  <a:cubicBezTo>
                    <a:pt x="371" y="4084"/>
                    <a:pt x="371" y="4084"/>
                    <a:pt x="371" y="4084"/>
                  </a:cubicBezTo>
                  <a:cubicBezTo>
                    <a:pt x="371" y="4099"/>
                    <a:pt x="378" y="4122"/>
                    <a:pt x="378" y="4144"/>
                  </a:cubicBezTo>
                  <a:cubicBezTo>
                    <a:pt x="400" y="4144"/>
                    <a:pt x="438" y="4188"/>
                    <a:pt x="445" y="4173"/>
                  </a:cubicBezTo>
                  <a:cubicBezTo>
                    <a:pt x="445" y="4166"/>
                    <a:pt x="430" y="4107"/>
                    <a:pt x="430" y="4092"/>
                  </a:cubicBezTo>
                  <a:cubicBezTo>
                    <a:pt x="445" y="4107"/>
                    <a:pt x="460" y="4092"/>
                    <a:pt x="467" y="4122"/>
                  </a:cubicBezTo>
                  <a:cubicBezTo>
                    <a:pt x="467" y="4136"/>
                    <a:pt x="475" y="4144"/>
                    <a:pt x="475" y="4151"/>
                  </a:cubicBezTo>
                  <a:cubicBezTo>
                    <a:pt x="482" y="4173"/>
                    <a:pt x="497" y="4196"/>
                    <a:pt x="519" y="4196"/>
                  </a:cubicBezTo>
                  <a:cubicBezTo>
                    <a:pt x="534" y="4248"/>
                    <a:pt x="445" y="4211"/>
                    <a:pt x="423" y="4233"/>
                  </a:cubicBezTo>
                  <a:cubicBezTo>
                    <a:pt x="393" y="4262"/>
                    <a:pt x="400" y="4330"/>
                    <a:pt x="445" y="4344"/>
                  </a:cubicBezTo>
                  <a:cubicBezTo>
                    <a:pt x="505" y="4359"/>
                    <a:pt x="430" y="4448"/>
                    <a:pt x="408" y="4381"/>
                  </a:cubicBezTo>
                  <a:cubicBezTo>
                    <a:pt x="378" y="4330"/>
                    <a:pt x="341" y="4315"/>
                    <a:pt x="282" y="4322"/>
                  </a:cubicBezTo>
                  <a:cubicBezTo>
                    <a:pt x="282" y="4337"/>
                    <a:pt x="267" y="4344"/>
                    <a:pt x="252" y="4344"/>
                  </a:cubicBezTo>
                  <a:cubicBezTo>
                    <a:pt x="252" y="4277"/>
                    <a:pt x="193" y="4307"/>
                    <a:pt x="178" y="4262"/>
                  </a:cubicBezTo>
                  <a:cubicBezTo>
                    <a:pt x="163" y="4211"/>
                    <a:pt x="126" y="4181"/>
                    <a:pt x="74" y="4181"/>
                  </a:cubicBezTo>
                  <a:cubicBezTo>
                    <a:pt x="66" y="4188"/>
                    <a:pt x="66" y="4196"/>
                    <a:pt x="66" y="4211"/>
                  </a:cubicBezTo>
                  <a:cubicBezTo>
                    <a:pt x="89" y="4211"/>
                    <a:pt x="111" y="4233"/>
                    <a:pt x="133" y="4233"/>
                  </a:cubicBezTo>
                  <a:cubicBezTo>
                    <a:pt x="133" y="4255"/>
                    <a:pt x="111" y="4285"/>
                    <a:pt x="133" y="4300"/>
                  </a:cubicBezTo>
                  <a:cubicBezTo>
                    <a:pt x="141" y="4307"/>
                    <a:pt x="155" y="4307"/>
                    <a:pt x="170" y="4322"/>
                  </a:cubicBezTo>
                  <a:cubicBezTo>
                    <a:pt x="200" y="4352"/>
                    <a:pt x="200" y="4404"/>
                    <a:pt x="148" y="4404"/>
                  </a:cubicBezTo>
                  <a:cubicBezTo>
                    <a:pt x="141" y="4426"/>
                    <a:pt x="126" y="4456"/>
                    <a:pt x="133" y="4478"/>
                  </a:cubicBezTo>
                  <a:cubicBezTo>
                    <a:pt x="163" y="4485"/>
                    <a:pt x="200" y="4493"/>
                    <a:pt x="230" y="4485"/>
                  </a:cubicBezTo>
                  <a:cubicBezTo>
                    <a:pt x="252" y="4485"/>
                    <a:pt x="237" y="4396"/>
                    <a:pt x="237" y="4381"/>
                  </a:cubicBezTo>
                  <a:cubicBezTo>
                    <a:pt x="274" y="4374"/>
                    <a:pt x="282" y="4404"/>
                    <a:pt x="304" y="4419"/>
                  </a:cubicBezTo>
                  <a:cubicBezTo>
                    <a:pt x="334" y="4441"/>
                    <a:pt x="400" y="4441"/>
                    <a:pt x="438" y="4441"/>
                  </a:cubicBezTo>
                  <a:cubicBezTo>
                    <a:pt x="438" y="4478"/>
                    <a:pt x="430" y="4522"/>
                    <a:pt x="475" y="4522"/>
                  </a:cubicBezTo>
                  <a:cubicBezTo>
                    <a:pt x="467" y="4530"/>
                    <a:pt x="475" y="4545"/>
                    <a:pt x="475" y="4545"/>
                  </a:cubicBezTo>
                  <a:cubicBezTo>
                    <a:pt x="490" y="4545"/>
                    <a:pt x="490" y="4522"/>
                    <a:pt x="490" y="4515"/>
                  </a:cubicBezTo>
                  <a:cubicBezTo>
                    <a:pt x="527" y="4515"/>
                    <a:pt x="571" y="4515"/>
                    <a:pt x="608" y="4515"/>
                  </a:cubicBezTo>
                  <a:cubicBezTo>
                    <a:pt x="608" y="4508"/>
                    <a:pt x="608" y="4508"/>
                    <a:pt x="608" y="4500"/>
                  </a:cubicBezTo>
                  <a:cubicBezTo>
                    <a:pt x="631" y="4500"/>
                    <a:pt x="660" y="4500"/>
                    <a:pt x="675" y="4485"/>
                  </a:cubicBezTo>
                  <a:cubicBezTo>
                    <a:pt x="690" y="4463"/>
                    <a:pt x="705" y="4448"/>
                    <a:pt x="727" y="4441"/>
                  </a:cubicBezTo>
                  <a:cubicBezTo>
                    <a:pt x="727" y="4426"/>
                    <a:pt x="735" y="4411"/>
                    <a:pt x="720" y="4396"/>
                  </a:cubicBezTo>
                  <a:cubicBezTo>
                    <a:pt x="742" y="4396"/>
                    <a:pt x="802" y="4389"/>
                    <a:pt x="802" y="4419"/>
                  </a:cubicBezTo>
                  <a:cubicBezTo>
                    <a:pt x="809" y="4419"/>
                    <a:pt x="816" y="4419"/>
                    <a:pt x="824" y="4419"/>
                  </a:cubicBezTo>
                  <a:cubicBezTo>
                    <a:pt x="824" y="4411"/>
                    <a:pt x="824" y="4396"/>
                    <a:pt x="824" y="4389"/>
                  </a:cubicBezTo>
                  <a:cubicBezTo>
                    <a:pt x="831" y="4389"/>
                    <a:pt x="846" y="4389"/>
                    <a:pt x="853" y="4389"/>
                  </a:cubicBezTo>
                  <a:cubicBezTo>
                    <a:pt x="853" y="4426"/>
                    <a:pt x="824" y="4441"/>
                    <a:pt x="831" y="4478"/>
                  </a:cubicBezTo>
                  <a:cubicBezTo>
                    <a:pt x="831" y="4478"/>
                    <a:pt x="846" y="4478"/>
                    <a:pt x="853" y="4478"/>
                  </a:cubicBezTo>
                  <a:cubicBezTo>
                    <a:pt x="846" y="4448"/>
                    <a:pt x="905" y="4448"/>
                    <a:pt x="928" y="4456"/>
                  </a:cubicBezTo>
                  <a:cubicBezTo>
                    <a:pt x="965" y="4470"/>
                    <a:pt x="943" y="4560"/>
                    <a:pt x="935" y="4589"/>
                  </a:cubicBezTo>
                  <a:cubicBezTo>
                    <a:pt x="913" y="4589"/>
                    <a:pt x="891" y="4589"/>
                    <a:pt x="913" y="4612"/>
                  </a:cubicBezTo>
                  <a:cubicBezTo>
                    <a:pt x="935" y="4619"/>
                    <a:pt x="943" y="4604"/>
                    <a:pt x="965" y="4612"/>
                  </a:cubicBezTo>
                  <a:cubicBezTo>
                    <a:pt x="972" y="4619"/>
                    <a:pt x="980" y="4619"/>
                    <a:pt x="987" y="4627"/>
                  </a:cubicBezTo>
                  <a:cubicBezTo>
                    <a:pt x="987" y="4649"/>
                    <a:pt x="980" y="4664"/>
                    <a:pt x="980" y="4693"/>
                  </a:cubicBezTo>
                  <a:cubicBezTo>
                    <a:pt x="987" y="4693"/>
                    <a:pt x="987" y="4693"/>
                    <a:pt x="995" y="4693"/>
                  </a:cubicBezTo>
                  <a:cubicBezTo>
                    <a:pt x="995" y="4656"/>
                    <a:pt x="1091" y="4656"/>
                    <a:pt x="1113" y="4671"/>
                  </a:cubicBezTo>
                  <a:cubicBezTo>
                    <a:pt x="1136" y="4686"/>
                    <a:pt x="1121" y="4738"/>
                    <a:pt x="1121" y="4760"/>
                  </a:cubicBezTo>
                  <a:cubicBezTo>
                    <a:pt x="1113" y="4782"/>
                    <a:pt x="1113" y="4805"/>
                    <a:pt x="1113" y="4827"/>
                  </a:cubicBezTo>
                  <a:cubicBezTo>
                    <a:pt x="1121" y="4842"/>
                    <a:pt x="1128" y="4857"/>
                    <a:pt x="1128" y="4872"/>
                  </a:cubicBezTo>
                  <a:cubicBezTo>
                    <a:pt x="1165" y="4872"/>
                    <a:pt x="1217" y="4857"/>
                    <a:pt x="1255" y="4879"/>
                  </a:cubicBezTo>
                  <a:cubicBezTo>
                    <a:pt x="1277" y="4894"/>
                    <a:pt x="1255" y="4983"/>
                    <a:pt x="1247" y="5005"/>
                  </a:cubicBezTo>
                  <a:cubicBezTo>
                    <a:pt x="1225" y="5005"/>
                    <a:pt x="1232" y="5042"/>
                    <a:pt x="1232" y="5057"/>
                  </a:cubicBezTo>
                  <a:cubicBezTo>
                    <a:pt x="1195" y="5057"/>
                    <a:pt x="1173" y="5057"/>
                    <a:pt x="1165" y="5094"/>
                  </a:cubicBezTo>
                  <a:cubicBezTo>
                    <a:pt x="1165" y="5117"/>
                    <a:pt x="1202" y="5206"/>
                    <a:pt x="1158" y="5206"/>
                  </a:cubicBezTo>
                  <a:cubicBezTo>
                    <a:pt x="1121" y="5206"/>
                    <a:pt x="1113" y="5132"/>
                    <a:pt x="1069" y="5132"/>
                  </a:cubicBezTo>
                  <a:cubicBezTo>
                    <a:pt x="1017" y="5139"/>
                    <a:pt x="1062" y="5183"/>
                    <a:pt x="1099" y="5183"/>
                  </a:cubicBezTo>
                  <a:cubicBezTo>
                    <a:pt x="1106" y="5213"/>
                    <a:pt x="1054" y="5213"/>
                    <a:pt x="1039" y="5221"/>
                  </a:cubicBezTo>
                  <a:cubicBezTo>
                    <a:pt x="1024" y="5228"/>
                    <a:pt x="1017" y="5265"/>
                    <a:pt x="1010" y="5295"/>
                  </a:cubicBezTo>
                  <a:cubicBezTo>
                    <a:pt x="1017" y="5302"/>
                    <a:pt x="1010" y="5324"/>
                    <a:pt x="1017" y="5332"/>
                  </a:cubicBezTo>
                  <a:cubicBezTo>
                    <a:pt x="1024" y="5354"/>
                    <a:pt x="1069" y="5377"/>
                    <a:pt x="1091" y="5384"/>
                  </a:cubicBezTo>
                  <a:cubicBezTo>
                    <a:pt x="1143" y="5414"/>
                    <a:pt x="1180" y="5362"/>
                    <a:pt x="1217" y="5332"/>
                  </a:cubicBezTo>
                  <a:cubicBezTo>
                    <a:pt x="1240" y="5310"/>
                    <a:pt x="1262" y="5235"/>
                    <a:pt x="1299" y="5243"/>
                  </a:cubicBezTo>
                  <a:cubicBezTo>
                    <a:pt x="1307" y="5213"/>
                    <a:pt x="1307" y="5176"/>
                    <a:pt x="1307" y="5146"/>
                  </a:cubicBezTo>
                  <a:cubicBezTo>
                    <a:pt x="1299" y="5146"/>
                    <a:pt x="1299" y="5146"/>
                    <a:pt x="1299" y="5146"/>
                  </a:cubicBezTo>
                  <a:cubicBezTo>
                    <a:pt x="1292" y="5132"/>
                    <a:pt x="1299" y="5109"/>
                    <a:pt x="1299" y="5094"/>
                  </a:cubicBezTo>
                  <a:cubicBezTo>
                    <a:pt x="1373" y="5064"/>
                    <a:pt x="1477" y="5042"/>
                    <a:pt x="1559" y="5057"/>
                  </a:cubicBezTo>
                  <a:cubicBezTo>
                    <a:pt x="1596" y="5072"/>
                    <a:pt x="1604" y="5117"/>
                    <a:pt x="1641" y="5124"/>
                  </a:cubicBezTo>
                  <a:cubicBezTo>
                    <a:pt x="1670" y="5124"/>
                    <a:pt x="1715" y="5124"/>
                    <a:pt x="1715" y="5087"/>
                  </a:cubicBezTo>
                  <a:cubicBezTo>
                    <a:pt x="1722" y="5087"/>
                    <a:pt x="1730" y="5079"/>
                    <a:pt x="1745" y="5087"/>
                  </a:cubicBezTo>
                  <a:cubicBezTo>
                    <a:pt x="1752" y="4990"/>
                    <a:pt x="1789" y="5102"/>
                    <a:pt x="1812" y="5057"/>
                  </a:cubicBezTo>
                  <a:cubicBezTo>
                    <a:pt x="1826" y="5020"/>
                    <a:pt x="1834" y="5013"/>
                    <a:pt x="1864" y="5005"/>
                  </a:cubicBezTo>
                  <a:cubicBezTo>
                    <a:pt x="1901" y="4990"/>
                    <a:pt x="1864" y="4946"/>
                    <a:pt x="1901" y="4924"/>
                  </a:cubicBezTo>
                  <a:cubicBezTo>
                    <a:pt x="1834" y="4901"/>
                    <a:pt x="1893" y="4886"/>
                    <a:pt x="1938" y="4886"/>
                  </a:cubicBezTo>
                  <a:cubicBezTo>
                    <a:pt x="1990" y="4894"/>
                    <a:pt x="1997" y="4909"/>
                    <a:pt x="1997" y="4961"/>
                  </a:cubicBezTo>
                  <a:cubicBezTo>
                    <a:pt x="2012" y="4961"/>
                    <a:pt x="2019" y="4953"/>
                    <a:pt x="2027" y="4953"/>
                  </a:cubicBezTo>
                  <a:cubicBezTo>
                    <a:pt x="2034" y="4879"/>
                    <a:pt x="2101" y="4946"/>
                    <a:pt x="2094" y="4990"/>
                  </a:cubicBezTo>
                  <a:cubicBezTo>
                    <a:pt x="2109" y="4998"/>
                    <a:pt x="2131" y="4990"/>
                    <a:pt x="2153" y="4990"/>
                  </a:cubicBezTo>
                  <a:cubicBezTo>
                    <a:pt x="2153" y="4916"/>
                    <a:pt x="2198" y="4938"/>
                    <a:pt x="2257" y="4931"/>
                  </a:cubicBezTo>
                  <a:cubicBezTo>
                    <a:pt x="2264" y="4909"/>
                    <a:pt x="2235" y="4901"/>
                    <a:pt x="2242" y="4879"/>
                  </a:cubicBezTo>
                  <a:cubicBezTo>
                    <a:pt x="2287" y="4857"/>
                    <a:pt x="2272" y="4790"/>
                    <a:pt x="2331" y="4797"/>
                  </a:cubicBezTo>
                  <a:cubicBezTo>
                    <a:pt x="2331" y="4775"/>
                    <a:pt x="2331" y="4753"/>
                    <a:pt x="2339" y="4730"/>
                  </a:cubicBezTo>
                  <a:cubicBezTo>
                    <a:pt x="2354" y="4723"/>
                    <a:pt x="2369" y="4730"/>
                    <a:pt x="2369" y="4738"/>
                  </a:cubicBezTo>
                  <a:cubicBezTo>
                    <a:pt x="2376" y="4738"/>
                    <a:pt x="2383" y="4738"/>
                    <a:pt x="2383" y="4745"/>
                  </a:cubicBezTo>
                  <a:cubicBezTo>
                    <a:pt x="2383" y="4753"/>
                    <a:pt x="2391" y="4767"/>
                    <a:pt x="2391" y="4775"/>
                  </a:cubicBezTo>
                  <a:cubicBezTo>
                    <a:pt x="2413" y="4782"/>
                    <a:pt x="2428" y="4767"/>
                    <a:pt x="2435" y="4745"/>
                  </a:cubicBezTo>
                  <a:cubicBezTo>
                    <a:pt x="2465" y="4753"/>
                    <a:pt x="2502" y="4767"/>
                    <a:pt x="2547" y="4782"/>
                  </a:cubicBezTo>
                  <a:cubicBezTo>
                    <a:pt x="2547" y="4775"/>
                    <a:pt x="2539" y="4767"/>
                    <a:pt x="2539" y="4760"/>
                  </a:cubicBezTo>
                  <a:cubicBezTo>
                    <a:pt x="2539" y="4738"/>
                    <a:pt x="2532" y="4730"/>
                    <a:pt x="2502" y="4730"/>
                  </a:cubicBezTo>
                  <a:cubicBezTo>
                    <a:pt x="2495" y="4701"/>
                    <a:pt x="2472" y="4686"/>
                    <a:pt x="2465" y="4664"/>
                  </a:cubicBezTo>
                  <a:cubicBezTo>
                    <a:pt x="2517" y="4664"/>
                    <a:pt x="2458" y="4582"/>
                    <a:pt x="2458" y="4574"/>
                  </a:cubicBezTo>
                  <a:cubicBezTo>
                    <a:pt x="2450" y="4537"/>
                    <a:pt x="2458" y="4493"/>
                    <a:pt x="2458" y="4456"/>
                  </a:cubicBezTo>
                  <a:cubicBezTo>
                    <a:pt x="2465" y="4456"/>
                    <a:pt x="2472" y="4456"/>
                    <a:pt x="2480" y="4456"/>
                  </a:cubicBezTo>
                  <a:cubicBezTo>
                    <a:pt x="2480" y="4522"/>
                    <a:pt x="2524" y="4574"/>
                    <a:pt x="2532" y="4634"/>
                  </a:cubicBezTo>
                  <a:cubicBezTo>
                    <a:pt x="2532" y="4656"/>
                    <a:pt x="2547" y="4664"/>
                    <a:pt x="2547" y="4686"/>
                  </a:cubicBezTo>
                  <a:cubicBezTo>
                    <a:pt x="2554" y="4693"/>
                    <a:pt x="2547" y="4716"/>
                    <a:pt x="2554" y="4723"/>
                  </a:cubicBezTo>
                  <a:cubicBezTo>
                    <a:pt x="2554" y="4738"/>
                    <a:pt x="2569" y="4760"/>
                    <a:pt x="2591" y="4753"/>
                  </a:cubicBezTo>
                  <a:cubicBezTo>
                    <a:pt x="2606" y="4738"/>
                    <a:pt x="2576" y="4723"/>
                    <a:pt x="2576" y="4723"/>
                  </a:cubicBezTo>
                  <a:cubicBezTo>
                    <a:pt x="2569" y="4693"/>
                    <a:pt x="2584" y="4664"/>
                    <a:pt x="2576" y="4634"/>
                  </a:cubicBezTo>
                  <a:cubicBezTo>
                    <a:pt x="2569" y="4589"/>
                    <a:pt x="2561" y="4537"/>
                    <a:pt x="2554" y="4485"/>
                  </a:cubicBezTo>
                  <a:cubicBezTo>
                    <a:pt x="2547" y="4448"/>
                    <a:pt x="2554" y="4411"/>
                    <a:pt x="2547" y="4374"/>
                  </a:cubicBezTo>
                  <a:cubicBezTo>
                    <a:pt x="2539" y="4337"/>
                    <a:pt x="2532" y="4300"/>
                    <a:pt x="2524" y="4262"/>
                  </a:cubicBezTo>
                  <a:cubicBezTo>
                    <a:pt x="2524" y="4225"/>
                    <a:pt x="2509" y="4196"/>
                    <a:pt x="2509" y="4166"/>
                  </a:cubicBezTo>
                  <a:cubicBezTo>
                    <a:pt x="2487" y="4159"/>
                    <a:pt x="2472" y="4166"/>
                    <a:pt x="2472" y="4181"/>
                  </a:cubicBezTo>
                  <a:cubicBezTo>
                    <a:pt x="2458" y="4144"/>
                    <a:pt x="2487" y="4151"/>
                    <a:pt x="2509" y="4151"/>
                  </a:cubicBezTo>
                  <a:cubicBezTo>
                    <a:pt x="2517" y="4122"/>
                    <a:pt x="2517" y="4122"/>
                    <a:pt x="2524" y="4099"/>
                  </a:cubicBezTo>
                  <a:cubicBezTo>
                    <a:pt x="2539" y="4084"/>
                    <a:pt x="2554" y="4077"/>
                    <a:pt x="2561" y="4055"/>
                  </a:cubicBezTo>
                  <a:cubicBezTo>
                    <a:pt x="2569" y="4017"/>
                    <a:pt x="2569" y="3973"/>
                    <a:pt x="2569" y="3936"/>
                  </a:cubicBezTo>
                  <a:cubicBezTo>
                    <a:pt x="2569" y="3921"/>
                    <a:pt x="2569" y="3899"/>
                    <a:pt x="2569" y="3884"/>
                  </a:cubicBezTo>
                  <a:cubicBezTo>
                    <a:pt x="2561" y="3839"/>
                    <a:pt x="2539" y="3795"/>
                    <a:pt x="2524" y="3758"/>
                  </a:cubicBezTo>
                  <a:cubicBezTo>
                    <a:pt x="2517" y="3706"/>
                    <a:pt x="2502" y="3646"/>
                    <a:pt x="2495" y="3594"/>
                  </a:cubicBezTo>
                  <a:cubicBezTo>
                    <a:pt x="2487" y="3542"/>
                    <a:pt x="2495" y="3483"/>
                    <a:pt x="2517" y="3438"/>
                  </a:cubicBezTo>
                  <a:cubicBezTo>
                    <a:pt x="2524" y="3423"/>
                    <a:pt x="2532" y="3409"/>
                    <a:pt x="2539" y="3394"/>
                  </a:cubicBezTo>
                  <a:cubicBezTo>
                    <a:pt x="2554" y="3342"/>
                    <a:pt x="2569" y="3260"/>
                    <a:pt x="2614" y="3223"/>
                  </a:cubicBezTo>
                  <a:cubicBezTo>
                    <a:pt x="2658" y="3193"/>
                    <a:pt x="2658" y="3141"/>
                    <a:pt x="2688" y="3097"/>
                  </a:cubicBezTo>
                  <a:cubicBezTo>
                    <a:pt x="2703" y="3074"/>
                    <a:pt x="2725" y="3037"/>
                    <a:pt x="2755" y="3030"/>
                  </a:cubicBezTo>
                  <a:cubicBezTo>
                    <a:pt x="2777" y="3023"/>
                    <a:pt x="2792" y="3030"/>
                    <a:pt x="2814" y="3030"/>
                  </a:cubicBezTo>
                  <a:cubicBezTo>
                    <a:pt x="2836" y="3023"/>
                    <a:pt x="2844" y="3008"/>
                    <a:pt x="2866" y="3000"/>
                  </a:cubicBezTo>
                  <a:cubicBezTo>
                    <a:pt x="2866" y="2993"/>
                    <a:pt x="2866" y="2993"/>
                    <a:pt x="2866" y="2985"/>
                  </a:cubicBezTo>
                  <a:cubicBezTo>
                    <a:pt x="2903" y="2963"/>
                    <a:pt x="2962" y="2970"/>
                    <a:pt x="3007" y="2970"/>
                  </a:cubicBezTo>
                  <a:cubicBezTo>
                    <a:pt x="3007" y="3000"/>
                    <a:pt x="3022" y="3023"/>
                    <a:pt x="3022" y="3045"/>
                  </a:cubicBezTo>
                  <a:cubicBezTo>
                    <a:pt x="3022" y="3067"/>
                    <a:pt x="3007" y="3112"/>
                    <a:pt x="3044" y="3104"/>
                  </a:cubicBezTo>
                  <a:cubicBezTo>
                    <a:pt x="3044" y="3082"/>
                    <a:pt x="3044" y="3060"/>
                    <a:pt x="3066" y="3052"/>
                  </a:cubicBezTo>
                  <a:cubicBezTo>
                    <a:pt x="3066" y="3074"/>
                    <a:pt x="3059" y="3089"/>
                    <a:pt x="3059" y="3104"/>
                  </a:cubicBezTo>
                  <a:cubicBezTo>
                    <a:pt x="3096" y="3112"/>
                    <a:pt x="3096" y="3045"/>
                    <a:pt x="3096" y="3023"/>
                  </a:cubicBezTo>
                  <a:cubicBezTo>
                    <a:pt x="3111" y="3037"/>
                    <a:pt x="3096" y="3074"/>
                    <a:pt x="3133" y="3067"/>
                  </a:cubicBezTo>
                  <a:cubicBezTo>
                    <a:pt x="3133" y="3074"/>
                    <a:pt x="3133" y="3082"/>
                    <a:pt x="3133" y="3082"/>
                  </a:cubicBezTo>
                  <a:cubicBezTo>
                    <a:pt x="3141" y="3082"/>
                    <a:pt x="3148" y="3082"/>
                    <a:pt x="3148" y="3082"/>
                  </a:cubicBezTo>
                  <a:cubicBezTo>
                    <a:pt x="3148" y="3074"/>
                    <a:pt x="3156" y="3060"/>
                    <a:pt x="3148" y="3052"/>
                  </a:cubicBezTo>
                  <a:cubicBezTo>
                    <a:pt x="3156" y="3067"/>
                    <a:pt x="3171" y="3067"/>
                    <a:pt x="3185" y="3067"/>
                  </a:cubicBezTo>
                  <a:cubicBezTo>
                    <a:pt x="3156" y="3060"/>
                    <a:pt x="3163" y="3015"/>
                    <a:pt x="3185" y="3000"/>
                  </a:cubicBezTo>
                  <a:cubicBezTo>
                    <a:pt x="3222" y="2963"/>
                    <a:pt x="3260" y="2956"/>
                    <a:pt x="3282" y="2911"/>
                  </a:cubicBezTo>
                  <a:cubicBezTo>
                    <a:pt x="3289" y="2889"/>
                    <a:pt x="3282" y="2866"/>
                    <a:pt x="3297" y="2852"/>
                  </a:cubicBezTo>
                  <a:cubicBezTo>
                    <a:pt x="3304" y="2837"/>
                    <a:pt x="3326" y="2822"/>
                    <a:pt x="3341" y="2807"/>
                  </a:cubicBezTo>
                  <a:cubicBezTo>
                    <a:pt x="3356" y="2785"/>
                    <a:pt x="3356" y="2785"/>
                    <a:pt x="3363" y="2755"/>
                  </a:cubicBezTo>
                  <a:cubicBezTo>
                    <a:pt x="3363" y="2703"/>
                    <a:pt x="3386" y="2696"/>
                    <a:pt x="3430" y="2688"/>
                  </a:cubicBezTo>
                  <a:cubicBezTo>
                    <a:pt x="3460" y="2688"/>
                    <a:pt x="3497" y="2681"/>
                    <a:pt x="3527" y="2673"/>
                  </a:cubicBezTo>
                  <a:cubicBezTo>
                    <a:pt x="3527" y="2644"/>
                    <a:pt x="3482" y="2644"/>
                    <a:pt x="3460" y="2644"/>
                  </a:cubicBezTo>
                  <a:cubicBezTo>
                    <a:pt x="3430" y="2658"/>
                    <a:pt x="3430" y="2673"/>
                    <a:pt x="3386" y="2673"/>
                  </a:cubicBezTo>
                  <a:cubicBezTo>
                    <a:pt x="3401" y="2636"/>
                    <a:pt x="3490" y="2644"/>
                    <a:pt x="3519" y="2644"/>
                  </a:cubicBezTo>
                  <a:cubicBezTo>
                    <a:pt x="3542" y="2644"/>
                    <a:pt x="3571" y="2644"/>
                    <a:pt x="3594" y="2651"/>
                  </a:cubicBezTo>
                  <a:cubicBezTo>
                    <a:pt x="3623" y="2658"/>
                    <a:pt x="3638" y="2681"/>
                    <a:pt x="3668" y="2688"/>
                  </a:cubicBezTo>
                  <a:cubicBezTo>
                    <a:pt x="3668" y="2688"/>
                    <a:pt x="3668" y="2696"/>
                    <a:pt x="3676" y="2703"/>
                  </a:cubicBezTo>
                  <a:cubicBezTo>
                    <a:pt x="3676" y="2681"/>
                    <a:pt x="3676" y="2666"/>
                    <a:pt x="3676" y="2644"/>
                  </a:cubicBezTo>
                  <a:cubicBezTo>
                    <a:pt x="3698" y="2651"/>
                    <a:pt x="3690" y="2688"/>
                    <a:pt x="3690" y="2703"/>
                  </a:cubicBezTo>
                  <a:cubicBezTo>
                    <a:pt x="3735" y="2718"/>
                    <a:pt x="3779" y="2696"/>
                    <a:pt x="3816" y="2681"/>
                  </a:cubicBezTo>
                  <a:cubicBezTo>
                    <a:pt x="3861" y="2658"/>
                    <a:pt x="3883" y="2636"/>
                    <a:pt x="3921" y="2614"/>
                  </a:cubicBezTo>
                  <a:cubicBezTo>
                    <a:pt x="3958" y="2599"/>
                    <a:pt x="4002" y="2592"/>
                    <a:pt x="4039" y="2569"/>
                  </a:cubicBezTo>
                  <a:cubicBezTo>
                    <a:pt x="4054" y="2562"/>
                    <a:pt x="4062" y="2555"/>
                    <a:pt x="4069" y="2540"/>
                  </a:cubicBezTo>
                  <a:cubicBezTo>
                    <a:pt x="4076" y="2518"/>
                    <a:pt x="4069" y="2495"/>
                    <a:pt x="4091" y="2480"/>
                  </a:cubicBezTo>
                  <a:cubicBezTo>
                    <a:pt x="4091" y="2495"/>
                    <a:pt x="4084" y="2518"/>
                    <a:pt x="4091" y="2532"/>
                  </a:cubicBezTo>
                  <a:cubicBezTo>
                    <a:pt x="4091" y="2532"/>
                    <a:pt x="4099" y="2532"/>
                    <a:pt x="4106" y="2532"/>
                  </a:cubicBezTo>
                  <a:cubicBezTo>
                    <a:pt x="4113" y="2532"/>
                    <a:pt x="4106" y="2451"/>
                    <a:pt x="4106" y="2443"/>
                  </a:cubicBezTo>
                  <a:cubicBezTo>
                    <a:pt x="4113" y="2421"/>
                    <a:pt x="4121" y="2384"/>
                    <a:pt x="4128" y="2361"/>
                  </a:cubicBezTo>
                  <a:cubicBezTo>
                    <a:pt x="4143" y="2339"/>
                    <a:pt x="4158" y="2324"/>
                    <a:pt x="4158" y="2295"/>
                  </a:cubicBezTo>
                  <a:cubicBezTo>
                    <a:pt x="4151" y="2272"/>
                    <a:pt x="4128" y="2243"/>
                    <a:pt x="4106" y="2243"/>
                  </a:cubicBezTo>
                  <a:cubicBezTo>
                    <a:pt x="4106" y="2250"/>
                    <a:pt x="4106" y="2258"/>
                    <a:pt x="4106" y="2265"/>
                  </a:cubicBezTo>
                  <a:cubicBezTo>
                    <a:pt x="4113" y="2272"/>
                    <a:pt x="4113" y="2272"/>
                    <a:pt x="4121" y="2272"/>
                  </a:cubicBezTo>
                  <a:cubicBezTo>
                    <a:pt x="4121" y="2302"/>
                    <a:pt x="4121" y="2339"/>
                    <a:pt x="4106" y="2369"/>
                  </a:cubicBezTo>
                  <a:cubicBezTo>
                    <a:pt x="4039" y="2384"/>
                    <a:pt x="4106" y="2206"/>
                    <a:pt x="4121" y="2191"/>
                  </a:cubicBezTo>
                  <a:cubicBezTo>
                    <a:pt x="4136" y="2161"/>
                    <a:pt x="4173" y="2154"/>
                    <a:pt x="4203" y="2139"/>
                  </a:cubicBezTo>
                  <a:cubicBezTo>
                    <a:pt x="4240" y="2116"/>
                    <a:pt x="4270" y="2087"/>
                    <a:pt x="4307" y="2064"/>
                  </a:cubicBezTo>
                  <a:cubicBezTo>
                    <a:pt x="4335" y="2042"/>
                    <a:pt x="4358" y="2035"/>
                    <a:pt x="4380" y="2005"/>
                  </a:cubicBezTo>
                  <a:cubicBezTo>
                    <a:pt x="4410" y="1961"/>
                    <a:pt x="4439" y="1953"/>
                    <a:pt x="4491" y="1931"/>
                  </a:cubicBezTo>
                  <a:cubicBezTo>
                    <a:pt x="4528" y="1909"/>
                    <a:pt x="4573" y="1886"/>
                    <a:pt x="4617" y="1879"/>
                  </a:cubicBezTo>
                  <a:cubicBezTo>
                    <a:pt x="4647" y="1871"/>
                    <a:pt x="4677" y="1864"/>
                    <a:pt x="4707" y="1849"/>
                  </a:cubicBezTo>
                  <a:cubicBezTo>
                    <a:pt x="4729" y="1834"/>
                    <a:pt x="4736" y="1812"/>
                    <a:pt x="4751" y="1797"/>
                  </a:cubicBezTo>
                  <a:cubicBezTo>
                    <a:pt x="4774" y="1775"/>
                    <a:pt x="4796" y="1775"/>
                    <a:pt x="4811" y="1753"/>
                  </a:cubicBezTo>
                  <a:cubicBezTo>
                    <a:pt x="4818" y="1738"/>
                    <a:pt x="4818" y="1708"/>
                    <a:pt x="4833" y="1686"/>
                  </a:cubicBezTo>
                  <a:cubicBezTo>
                    <a:pt x="4863" y="1649"/>
                    <a:pt x="4900" y="1611"/>
                    <a:pt x="4937" y="1582"/>
                  </a:cubicBezTo>
                  <a:cubicBezTo>
                    <a:pt x="4989" y="1530"/>
                    <a:pt x="5056" y="1508"/>
                    <a:pt x="5122" y="1463"/>
                  </a:cubicBezTo>
                  <a:cubicBezTo>
                    <a:pt x="5145" y="1448"/>
                    <a:pt x="5152" y="1433"/>
                    <a:pt x="5167" y="1426"/>
                  </a:cubicBezTo>
                  <a:cubicBezTo>
                    <a:pt x="5182" y="1411"/>
                    <a:pt x="5204" y="1411"/>
                    <a:pt x="5219" y="1404"/>
                  </a:cubicBezTo>
                  <a:cubicBezTo>
                    <a:pt x="5256" y="1381"/>
                    <a:pt x="5293" y="1374"/>
                    <a:pt x="5323" y="1351"/>
                  </a:cubicBezTo>
                  <a:cubicBezTo>
                    <a:pt x="5338" y="1337"/>
                    <a:pt x="5353" y="1300"/>
                    <a:pt x="5382" y="1292"/>
                  </a:cubicBezTo>
                  <a:cubicBezTo>
                    <a:pt x="5412" y="1285"/>
                    <a:pt x="5397" y="1233"/>
                    <a:pt x="5405" y="1211"/>
                  </a:cubicBezTo>
                  <a:cubicBezTo>
                    <a:pt x="5419" y="1196"/>
                    <a:pt x="5442" y="1188"/>
                    <a:pt x="5457" y="1181"/>
                  </a:cubicBezTo>
                  <a:cubicBezTo>
                    <a:pt x="5486" y="1166"/>
                    <a:pt x="5524" y="1121"/>
                    <a:pt x="5553" y="1121"/>
                  </a:cubicBezTo>
                  <a:cubicBezTo>
                    <a:pt x="5553" y="1106"/>
                    <a:pt x="5568" y="1099"/>
                    <a:pt x="5576" y="1092"/>
                  </a:cubicBezTo>
                  <a:cubicBezTo>
                    <a:pt x="5598" y="1069"/>
                    <a:pt x="5605" y="1040"/>
                    <a:pt x="5627" y="1010"/>
                  </a:cubicBezTo>
                  <a:cubicBezTo>
                    <a:pt x="5642" y="995"/>
                    <a:pt x="5665" y="988"/>
                    <a:pt x="5672" y="973"/>
                  </a:cubicBezTo>
                  <a:cubicBezTo>
                    <a:pt x="5679" y="958"/>
                    <a:pt x="5687" y="943"/>
                    <a:pt x="5694" y="928"/>
                  </a:cubicBezTo>
                  <a:cubicBezTo>
                    <a:pt x="5709" y="899"/>
                    <a:pt x="5739" y="876"/>
                    <a:pt x="5761" y="861"/>
                  </a:cubicBezTo>
                  <a:cubicBezTo>
                    <a:pt x="5784" y="839"/>
                    <a:pt x="5813" y="817"/>
                    <a:pt x="5828" y="795"/>
                  </a:cubicBezTo>
                  <a:cubicBezTo>
                    <a:pt x="5835" y="787"/>
                    <a:pt x="5843" y="772"/>
                    <a:pt x="5843" y="765"/>
                  </a:cubicBezTo>
                  <a:cubicBezTo>
                    <a:pt x="5813" y="750"/>
                    <a:pt x="5791" y="735"/>
                    <a:pt x="5791" y="713"/>
                  </a:cubicBezTo>
                </a:path>
              </a:pathLst>
            </a:custGeom>
            <a:grpFill/>
            <a:ln w="9525" cap="flat">
              <a:solidFill>
                <a:schemeClr val="bg2"/>
              </a:solidFill>
              <a:bevel/>
              <a:headEnd/>
              <a:tailEnd/>
            </a:ln>
          </p:spPr>
          <p:txBody>
            <a:bodyPr wrap="none" lIns="60927" tIns="30463" rIns="60927" bIns="30463" anchor="ctr"/>
            <a:lstStyle/>
            <a:p>
              <a:endParaRPr lang="es-MX" sz="900"/>
            </a:p>
          </p:txBody>
        </p:sp>
        <p:sp>
          <p:nvSpPr>
            <p:cNvPr id="66607" name="Freeform 26"/>
            <p:cNvSpPr>
              <a:spLocks noChangeArrowheads="1"/>
            </p:cNvSpPr>
            <p:nvPr/>
          </p:nvSpPr>
          <p:spPr bwMode="auto">
            <a:xfrm>
              <a:off x="13244896" y="6154717"/>
              <a:ext cx="1140006" cy="1796508"/>
            </a:xfrm>
            <a:custGeom>
              <a:avLst/>
              <a:gdLst>
                <a:gd name="T0" fmla="*/ 1126604 w 2637"/>
                <a:gd name="T1" fmla="*/ 257014 h 4159"/>
                <a:gd name="T2" fmla="*/ 1139574 w 2637"/>
                <a:gd name="T3" fmla="*/ 138226 h 4159"/>
                <a:gd name="T4" fmla="*/ 1040142 w 2637"/>
                <a:gd name="T5" fmla="*/ 128291 h 4159"/>
                <a:gd name="T6" fmla="*/ 902235 w 2637"/>
                <a:gd name="T7" fmla="*/ 102806 h 4159"/>
                <a:gd name="T8" fmla="*/ 831335 w 2637"/>
                <a:gd name="T9" fmla="*/ 32397 h 4159"/>
                <a:gd name="T10" fmla="*/ 760869 w 2637"/>
                <a:gd name="T11" fmla="*/ 19438 h 4159"/>
                <a:gd name="T12" fmla="*/ 641983 w 2637"/>
                <a:gd name="T13" fmla="*/ 35420 h 4159"/>
                <a:gd name="T14" fmla="*/ 597022 w 2637"/>
                <a:gd name="T15" fmla="*/ 38876 h 4159"/>
                <a:gd name="T16" fmla="*/ 645009 w 2637"/>
                <a:gd name="T17" fmla="*/ 118788 h 4159"/>
                <a:gd name="T18" fmla="*/ 638524 w 2637"/>
                <a:gd name="T19" fmla="*/ 199132 h 4159"/>
                <a:gd name="T20" fmla="*/ 629014 w 2637"/>
                <a:gd name="T21" fmla="*/ 323968 h 4159"/>
                <a:gd name="T22" fmla="*/ 549036 w 2637"/>
                <a:gd name="T23" fmla="*/ 385305 h 4159"/>
                <a:gd name="T24" fmla="*/ 581027 w 2637"/>
                <a:gd name="T25" fmla="*/ 545561 h 4159"/>
                <a:gd name="T26" fmla="*/ 539093 w 2637"/>
                <a:gd name="T27" fmla="*/ 667373 h 4159"/>
                <a:gd name="T28" fmla="*/ 565031 w 2637"/>
                <a:gd name="T29" fmla="*/ 699338 h 4159"/>
                <a:gd name="T30" fmla="*/ 577568 w 2637"/>
                <a:gd name="T31" fmla="*/ 856570 h 4159"/>
                <a:gd name="T32" fmla="*/ 507102 w 2637"/>
                <a:gd name="T33" fmla="*/ 972335 h 4159"/>
                <a:gd name="T34" fmla="*/ 465600 w 2637"/>
                <a:gd name="T35" fmla="*/ 1026761 h 4159"/>
                <a:gd name="T36" fmla="*/ 414155 w 2637"/>
                <a:gd name="T37" fmla="*/ 1049223 h 4159"/>
                <a:gd name="T38" fmla="*/ 381731 w 2637"/>
                <a:gd name="T39" fmla="*/ 1100626 h 4159"/>
                <a:gd name="T40" fmla="*/ 221344 w 2637"/>
                <a:gd name="T41" fmla="*/ 1148573 h 4159"/>
                <a:gd name="T42" fmla="*/ 96406 w 2637"/>
                <a:gd name="T43" fmla="*/ 1183993 h 4159"/>
                <a:gd name="T44" fmla="*/ 9511 w 2637"/>
                <a:gd name="T45" fmla="*/ 1260882 h 4159"/>
                <a:gd name="T46" fmla="*/ 73493 w 2637"/>
                <a:gd name="T47" fmla="*/ 1331291 h 4159"/>
                <a:gd name="T48" fmla="*/ 163414 w 2637"/>
                <a:gd name="T49" fmla="*/ 1366711 h 4159"/>
                <a:gd name="T50" fmla="*/ 237339 w 2637"/>
                <a:gd name="T51" fmla="*/ 1465629 h 4159"/>
                <a:gd name="T52" fmla="*/ 269330 w 2637"/>
                <a:gd name="T53" fmla="*/ 1536470 h 4159"/>
                <a:gd name="T54" fmla="*/ 266304 w 2637"/>
                <a:gd name="T55" fmla="*/ 1606879 h 4159"/>
                <a:gd name="T56" fmla="*/ 375679 w 2637"/>
                <a:gd name="T57" fmla="*/ 1709253 h 4159"/>
                <a:gd name="T58" fmla="*/ 504075 w 2637"/>
                <a:gd name="T59" fmla="*/ 1796076 h 4159"/>
                <a:gd name="T60" fmla="*/ 593996 w 2637"/>
                <a:gd name="T61" fmla="*/ 1719188 h 4159"/>
                <a:gd name="T62" fmla="*/ 651494 w 2637"/>
                <a:gd name="T63" fmla="*/ 1664761 h 4159"/>
                <a:gd name="T64" fmla="*/ 696454 w 2637"/>
                <a:gd name="T65" fmla="*/ 1603423 h 4159"/>
                <a:gd name="T66" fmla="*/ 705965 w 2637"/>
                <a:gd name="T67" fmla="*/ 1680744 h 4159"/>
                <a:gd name="T68" fmla="*/ 750925 w 2637"/>
                <a:gd name="T69" fmla="*/ 1677288 h 4159"/>
                <a:gd name="T70" fmla="*/ 805829 w 2637"/>
                <a:gd name="T71" fmla="*/ 1638844 h 4159"/>
                <a:gd name="T72" fmla="*/ 895750 w 2637"/>
                <a:gd name="T73" fmla="*/ 1561956 h 4159"/>
                <a:gd name="T74" fmla="*/ 924282 w 2637"/>
                <a:gd name="T75" fmla="*/ 1504073 h 4159"/>
                <a:gd name="T76" fmla="*/ 905261 w 2637"/>
                <a:gd name="T77" fmla="*/ 1357208 h 4159"/>
                <a:gd name="T78" fmla="*/ 918230 w 2637"/>
                <a:gd name="T79" fmla="*/ 1257426 h 4159"/>
                <a:gd name="T80" fmla="*/ 840846 w 2637"/>
                <a:gd name="T81" fmla="*/ 1187017 h 4159"/>
                <a:gd name="T82" fmla="*/ 802371 w 2637"/>
                <a:gd name="T83" fmla="*/ 1132591 h 4159"/>
                <a:gd name="T84" fmla="*/ 815340 w 2637"/>
                <a:gd name="T85" fmla="*/ 1049223 h 4159"/>
                <a:gd name="T86" fmla="*/ 779890 w 2637"/>
                <a:gd name="T87" fmla="*/ 907973 h 4159"/>
                <a:gd name="T88" fmla="*/ 654952 w 2637"/>
                <a:gd name="T89" fmla="*/ 844043 h 4159"/>
                <a:gd name="T90" fmla="*/ 638524 w 2637"/>
                <a:gd name="T91" fmla="*/ 773203 h 4159"/>
                <a:gd name="T92" fmla="*/ 699913 w 2637"/>
                <a:gd name="T93" fmla="*/ 731735 h 4159"/>
                <a:gd name="T94" fmla="*/ 750925 w 2637"/>
                <a:gd name="T95" fmla="*/ 686811 h 4159"/>
                <a:gd name="T96" fmla="*/ 879322 w 2637"/>
                <a:gd name="T97" fmla="*/ 628929 h 4159"/>
                <a:gd name="T98" fmla="*/ 840846 w 2637"/>
                <a:gd name="T99" fmla="*/ 548585 h 4159"/>
                <a:gd name="T100" fmla="*/ 731904 w 2637"/>
                <a:gd name="T101" fmla="*/ 503662 h 4159"/>
                <a:gd name="T102" fmla="*/ 670948 w 2637"/>
                <a:gd name="T103" fmla="*/ 449235 h 4159"/>
                <a:gd name="T104" fmla="*/ 661005 w 2637"/>
                <a:gd name="T105" fmla="*/ 333903 h 4159"/>
                <a:gd name="T106" fmla="*/ 738388 w 2637"/>
                <a:gd name="T107" fmla="*/ 247079 h 4159"/>
                <a:gd name="T108" fmla="*/ 709424 w 2637"/>
                <a:gd name="T109" fmla="*/ 195676 h 4159"/>
                <a:gd name="T110" fmla="*/ 783349 w 2637"/>
                <a:gd name="T111" fmla="*/ 240600 h 4159"/>
                <a:gd name="T112" fmla="*/ 792860 w 2637"/>
                <a:gd name="T113" fmla="*/ 311441 h 4159"/>
                <a:gd name="T114" fmla="*/ 834362 w 2637"/>
                <a:gd name="T115" fmla="*/ 292003 h 4159"/>
                <a:gd name="T116" fmla="*/ 876296 w 2637"/>
                <a:gd name="T117" fmla="*/ 301938 h 4159"/>
                <a:gd name="T118" fmla="*/ 892291 w 2637"/>
                <a:gd name="T119" fmla="*/ 237576 h 4159"/>
                <a:gd name="T120" fmla="*/ 946763 w 2637"/>
                <a:gd name="T121" fmla="*/ 340382 h 4159"/>
                <a:gd name="T122" fmla="*/ 1059164 w 2637"/>
                <a:gd name="T123" fmla="*/ 340382 h 415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2637" h="4159">
                  <a:moveTo>
                    <a:pt x="2524" y="684"/>
                  </a:moveTo>
                  <a:lnTo>
                    <a:pt x="2524" y="684"/>
                  </a:lnTo>
                  <a:cubicBezTo>
                    <a:pt x="2539" y="669"/>
                    <a:pt x="2547" y="661"/>
                    <a:pt x="2562" y="647"/>
                  </a:cubicBezTo>
                  <a:cubicBezTo>
                    <a:pt x="2577" y="624"/>
                    <a:pt x="2591" y="617"/>
                    <a:pt x="2606" y="595"/>
                  </a:cubicBezTo>
                  <a:cubicBezTo>
                    <a:pt x="2621" y="580"/>
                    <a:pt x="2629" y="565"/>
                    <a:pt x="2636" y="550"/>
                  </a:cubicBezTo>
                  <a:cubicBezTo>
                    <a:pt x="2614" y="550"/>
                    <a:pt x="2599" y="535"/>
                    <a:pt x="2599" y="520"/>
                  </a:cubicBezTo>
                  <a:cubicBezTo>
                    <a:pt x="2584" y="483"/>
                    <a:pt x="2599" y="424"/>
                    <a:pt x="2614" y="394"/>
                  </a:cubicBezTo>
                  <a:cubicBezTo>
                    <a:pt x="2621" y="364"/>
                    <a:pt x="2636" y="350"/>
                    <a:pt x="2636" y="320"/>
                  </a:cubicBezTo>
                  <a:cubicBezTo>
                    <a:pt x="2621" y="320"/>
                    <a:pt x="2614" y="327"/>
                    <a:pt x="2599" y="327"/>
                  </a:cubicBezTo>
                  <a:cubicBezTo>
                    <a:pt x="2562" y="335"/>
                    <a:pt x="2524" y="327"/>
                    <a:pt x="2480" y="327"/>
                  </a:cubicBezTo>
                  <a:cubicBezTo>
                    <a:pt x="2443" y="327"/>
                    <a:pt x="2413" y="335"/>
                    <a:pt x="2384" y="350"/>
                  </a:cubicBezTo>
                  <a:cubicBezTo>
                    <a:pt x="2376" y="327"/>
                    <a:pt x="2398" y="312"/>
                    <a:pt x="2406" y="297"/>
                  </a:cubicBezTo>
                  <a:cubicBezTo>
                    <a:pt x="2391" y="290"/>
                    <a:pt x="2361" y="290"/>
                    <a:pt x="2339" y="283"/>
                  </a:cubicBezTo>
                  <a:cubicBezTo>
                    <a:pt x="2324" y="275"/>
                    <a:pt x="2309" y="245"/>
                    <a:pt x="2287" y="238"/>
                  </a:cubicBezTo>
                  <a:cubicBezTo>
                    <a:pt x="2227" y="216"/>
                    <a:pt x="2205" y="275"/>
                    <a:pt x="2153" y="268"/>
                  </a:cubicBezTo>
                  <a:cubicBezTo>
                    <a:pt x="2124" y="268"/>
                    <a:pt x="2101" y="268"/>
                    <a:pt x="2087" y="238"/>
                  </a:cubicBezTo>
                  <a:cubicBezTo>
                    <a:pt x="2072" y="208"/>
                    <a:pt x="2087" y="201"/>
                    <a:pt x="2042" y="194"/>
                  </a:cubicBezTo>
                  <a:cubicBezTo>
                    <a:pt x="2012" y="194"/>
                    <a:pt x="2005" y="201"/>
                    <a:pt x="1982" y="179"/>
                  </a:cubicBezTo>
                  <a:cubicBezTo>
                    <a:pt x="1968" y="164"/>
                    <a:pt x="1953" y="149"/>
                    <a:pt x="1945" y="134"/>
                  </a:cubicBezTo>
                  <a:cubicBezTo>
                    <a:pt x="1930" y="119"/>
                    <a:pt x="1938" y="97"/>
                    <a:pt x="1923" y="75"/>
                  </a:cubicBezTo>
                  <a:cubicBezTo>
                    <a:pt x="1901" y="52"/>
                    <a:pt x="1901" y="52"/>
                    <a:pt x="1901" y="45"/>
                  </a:cubicBezTo>
                  <a:cubicBezTo>
                    <a:pt x="1871" y="45"/>
                    <a:pt x="1856" y="38"/>
                    <a:pt x="1849" y="38"/>
                  </a:cubicBezTo>
                  <a:cubicBezTo>
                    <a:pt x="1834" y="45"/>
                    <a:pt x="1827" y="52"/>
                    <a:pt x="1819" y="67"/>
                  </a:cubicBezTo>
                  <a:cubicBezTo>
                    <a:pt x="1797" y="15"/>
                    <a:pt x="1797" y="60"/>
                    <a:pt x="1760" y="45"/>
                  </a:cubicBezTo>
                  <a:cubicBezTo>
                    <a:pt x="1730" y="38"/>
                    <a:pt x="1715" y="0"/>
                    <a:pt x="1678" y="23"/>
                  </a:cubicBezTo>
                  <a:cubicBezTo>
                    <a:pt x="1678" y="38"/>
                    <a:pt x="1678" y="52"/>
                    <a:pt x="1678" y="67"/>
                  </a:cubicBezTo>
                  <a:cubicBezTo>
                    <a:pt x="1633" y="90"/>
                    <a:pt x="1611" y="127"/>
                    <a:pt x="1552" y="97"/>
                  </a:cubicBezTo>
                  <a:cubicBezTo>
                    <a:pt x="1529" y="82"/>
                    <a:pt x="1522" y="82"/>
                    <a:pt x="1485" y="82"/>
                  </a:cubicBezTo>
                  <a:cubicBezTo>
                    <a:pt x="1470" y="82"/>
                    <a:pt x="1425" y="82"/>
                    <a:pt x="1411" y="75"/>
                  </a:cubicBezTo>
                  <a:cubicBezTo>
                    <a:pt x="1411" y="75"/>
                    <a:pt x="1381" y="52"/>
                    <a:pt x="1388" y="60"/>
                  </a:cubicBezTo>
                  <a:cubicBezTo>
                    <a:pt x="1381" y="45"/>
                    <a:pt x="1374" y="38"/>
                    <a:pt x="1374" y="38"/>
                  </a:cubicBezTo>
                  <a:cubicBezTo>
                    <a:pt x="1374" y="60"/>
                    <a:pt x="1374" y="82"/>
                    <a:pt x="1381" y="90"/>
                  </a:cubicBezTo>
                  <a:cubicBezTo>
                    <a:pt x="1396" y="105"/>
                    <a:pt x="1418" y="82"/>
                    <a:pt x="1433" y="105"/>
                  </a:cubicBezTo>
                  <a:cubicBezTo>
                    <a:pt x="1448" y="119"/>
                    <a:pt x="1425" y="149"/>
                    <a:pt x="1455" y="142"/>
                  </a:cubicBezTo>
                  <a:cubicBezTo>
                    <a:pt x="1455" y="164"/>
                    <a:pt x="1455" y="194"/>
                    <a:pt x="1455" y="216"/>
                  </a:cubicBezTo>
                  <a:cubicBezTo>
                    <a:pt x="1463" y="245"/>
                    <a:pt x="1477" y="253"/>
                    <a:pt x="1492" y="275"/>
                  </a:cubicBezTo>
                  <a:cubicBezTo>
                    <a:pt x="1500" y="290"/>
                    <a:pt x="1529" y="335"/>
                    <a:pt x="1522" y="350"/>
                  </a:cubicBezTo>
                  <a:cubicBezTo>
                    <a:pt x="1522" y="357"/>
                    <a:pt x="1492" y="372"/>
                    <a:pt x="1485" y="379"/>
                  </a:cubicBezTo>
                  <a:cubicBezTo>
                    <a:pt x="1477" y="394"/>
                    <a:pt x="1477" y="416"/>
                    <a:pt x="1477" y="431"/>
                  </a:cubicBezTo>
                  <a:cubicBezTo>
                    <a:pt x="1477" y="446"/>
                    <a:pt x="1477" y="453"/>
                    <a:pt x="1477" y="461"/>
                  </a:cubicBezTo>
                  <a:cubicBezTo>
                    <a:pt x="1515" y="476"/>
                    <a:pt x="1500" y="520"/>
                    <a:pt x="1500" y="550"/>
                  </a:cubicBezTo>
                  <a:cubicBezTo>
                    <a:pt x="1492" y="609"/>
                    <a:pt x="1552" y="669"/>
                    <a:pt x="1507" y="721"/>
                  </a:cubicBezTo>
                  <a:cubicBezTo>
                    <a:pt x="1492" y="736"/>
                    <a:pt x="1470" y="743"/>
                    <a:pt x="1455" y="750"/>
                  </a:cubicBezTo>
                  <a:cubicBezTo>
                    <a:pt x="1425" y="765"/>
                    <a:pt x="1425" y="788"/>
                    <a:pt x="1411" y="810"/>
                  </a:cubicBezTo>
                  <a:cubicBezTo>
                    <a:pt x="1403" y="825"/>
                    <a:pt x="1366" y="825"/>
                    <a:pt x="1359" y="840"/>
                  </a:cubicBezTo>
                  <a:cubicBezTo>
                    <a:pt x="1344" y="854"/>
                    <a:pt x="1336" y="877"/>
                    <a:pt x="1336" y="899"/>
                  </a:cubicBezTo>
                  <a:cubicBezTo>
                    <a:pt x="1314" y="899"/>
                    <a:pt x="1292" y="899"/>
                    <a:pt x="1270" y="892"/>
                  </a:cubicBezTo>
                  <a:cubicBezTo>
                    <a:pt x="1270" y="936"/>
                    <a:pt x="1225" y="988"/>
                    <a:pt x="1240" y="1033"/>
                  </a:cubicBezTo>
                  <a:cubicBezTo>
                    <a:pt x="1255" y="1062"/>
                    <a:pt x="1299" y="1062"/>
                    <a:pt x="1307" y="1099"/>
                  </a:cubicBezTo>
                  <a:cubicBezTo>
                    <a:pt x="1411" y="1107"/>
                    <a:pt x="1411" y="1211"/>
                    <a:pt x="1418" y="1293"/>
                  </a:cubicBezTo>
                  <a:cubicBezTo>
                    <a:pt x="1388" y="1300"/>
                    <a:pt x="1374" y="1263"/>
                    <a:pt x="1344" y="1263"/>
                  </a:cubicBezTo>
                  <a:cubicBezTo>
                    <a:pt x="1307" y="1270"/>
                    <a:pt x="1299" y="1307"/>
                    <a:pt x="1299" y="1337"/>
                  </a:cubicBezTo>
                  <a:cubicBezTo>
                    <a:pt x="1277" y="1337"/>
                    <a:pt x="1255" y="1337"/>
                    <a:pt x="1232" y="1337"/>
                  </a:cubicBezTo>
                  <a:cubicBezTo>
                    <a:pt x="1225" y="1367"/>
                    <a:pt x="1277" y="1471"/>
                    <a:pt x="1307" y="1486"/>
                  </a:cubicBezTo>
                  <a:cubicBezTo>
                    <a:pt x="1292" y="1508"/>
                    <a:pt x="1255" y="1523"/>
                    <a:pt x="1247" y="1545"/>
                  </a:cubicBezTo>
                  <a:cubicBezTo>
                    <a:pt x="1292" y="1560"/>
                    <a:pt x="1329" y="1567"/>
                    <a:pt x="1344" y="1575"/>
                  </a:cubicBezTo>
                  <a:cubicBezTo>
                    <a:pt x="1329" y="1567"/>
                    <a:pt x="1292" y="1560"/>
                    <a:pt x="1247" y="1545"/>
                  </a:cubicBezTo>
                  <a:cubicBezTo>
                    <a:pt x="1247" y="1552"/>
                    <a:pt x="1247" y="1552"/>
                    <a:pt x="1247" y="1552"/>
                  </a:cubicBezTo>
                  <a:cubicBezTo>
                    <a:pt x="1247" y="1575"/>
                    <a:pt x="1292" y="1604"/>
                    <a:pt x="1307" y="1619"/>
                  </a:cubicBezTo>
                  <a:cubicBezTo>
                    <a:pt x="1344" y="1679"/>
                    <a:pt x="1322" y="1753"/>
                    <a:pt x="1314" y="1812"/>
                  </a:cubicBezTo>
                  <a:cubicBezTo>
                    <a:pt x="1307" y="1820"/>
                    <a:pt x="1299" y="1827"/>
                    <a:pt x="1292" y="1827"/>
                  </a:cubicBezTo>
                  <a:cubicBezTo>
                    <a:pt x="1277" y="1864"/>
                    <a:pt x="1322" y="1864"/>
                    <a:pt x="1336" y="1887"/>
                  </a:cubicBezTo>
                  <a:cubicBezTo>
                    <a:pt x="1351" y="1916"/>
                    <a:pt x="1336" y="1954"/>
                    <a:pt x="1336" y="1983"/>
                  </a:cubicBezTo>
                  <a:cubicBezTo>
                    <a:pt x="1314" y="1983"/>
                    <a:pt x="1284" y="1976"/>
                    <a:pt x="1262" y="1983"/>
                  </a:cubicBezTo>
                  <a:cubicBezTo>
                    <a:pt x="1277" y="2005"/>
                    <a:pt x="1217" y="2043"/>
                    <a:pt x="1284" y="2057"/>
                  </a:cubicBezTo>
                  <a:cubicBezTo>
                    <a:pt x="1284" y="2117"/>
                    <a:pt x="1270" y="2139"/>
                    <a:pt x="1232" y="2184"/>
                  </a:cubicBezTo>
                  <a:cubicBezTo>
                    <a:pt x="1225" y="2206"/>
                    <a:pt x="1173" y="2228"/>
                    <a:pt x="1173" y="2251"/>
                  </a:cubicBezTo>
                  <a:cubicBezTo>
                    <a:pt x="1195" y="2251"/>
                    <a:pt x="1203" y="2265"/>
                    <a:pt x="1210" y="2280"/>
                  </a:cubicBezTo>
                  <a:cubicBezTo>
                    <a:pt x="1180" y="2280"/>
                    <a:pt x="1136" y="2280"/>
                    <a:pt x="1143" y="2317"/>
                  </a:cubicBezTo>
                  <a:cubicBezTo>
                    <a:pt x="1084" y="2280"/>
                    <a:pt x="1091" y="2340"/>
                    <a:pt x="1084" y="2377"/>
                  </a:cubicBezTo>
                  <a:cubicBezTo>
                    <a:pt x="1084" y="2377"/>
                    <a:pt x="1084" y="2377"/>
                    <a:pt x="1077" y="2377"/>
                  </a:cubicBezTo>
                  <a:cubicBezTo>
                    <a:pt x="1077" y="2392"/>
                    <a:pt x="1077" y="2406"/>
                    <a:pt x="1077" y="2421"/>
                  </a:cubicBezTo>
                  <a:cubicBezTo>
                    <a:pt x="1032" y="2421"/>
                    <a:pt x="1039" y="2392"/>
                    <a:pt x="1010" y="2377"/>
                  </a:cubicBezTo>
                  <a:cubicBezTo>
                    <a:pt x="995" y="2369"/>
                    <a:pt x="958" y="2362"/>
                    <a:pt x="935" y="2369"/>
                  </a:cubicBezTo>
                  <a:cubicBezTo>
                    <a:pt x="913" y="2369"/>
                    <a:pt x="958" y="2414"/>
                    <a:pt x="958" y="2429"/>
                  </a:cubicBezTo>
                  <a:cubicBezTo>
                    <a:pt x="958" y="2451"/>
                    <a:pt x="950" y="2451"/>
                    <a:pt x="943" y="2466"/>
                  </a:cubicBezTo>
                  <a:cubicBezTo>
                    <a:pt x="943" y="2481"/>
                    <a:pt x="935" y="2496"/>
                    <a:pt x="935" y="2510"/>
                  </a:cubicBezTo>
                  <a:cubicBezTo>
                    <a:pt x="913" y="2510"/>
                    <a:pt x="891" y="2496"/>
                    <a:pt x="861" y="2496"/>
                  </a:cubicBezTo>
                  <a:cubicBezTo>
                    <a:pt x="883" y="2503"/>
                    <a:pt x="883" y="2525"/>
                    <a:pt x="883" y="2548"/>
                  </a:cubicBezTo>
                  <a:cubicBezTo>
                    <a:pt x="824" y="2548"/>
                    <a:pt x="780" y="2510"/>
                    <a:pt x="727" y="2503"/>
                  </a:cubicBezTo>
                  <a:cubicBezTo>
                    <a:pt x="698" y="2503"/>
                    <a:pt x="705" y="2540"/>
                    <a:pt x="705" y="2562"/>
                  </a:cubicBezTo>
                  <a:cubicBezTo>
                    <a:pt x="638" y="2503"/>
                    <a:pt x="661" y="2629"/>
                    <a:pt x="616" y="2637"/>
                  </a:cubicBezTo>
                  <a:cubicBezTo>
                    <a:pt x="579" y="2644"/>
                    <a:pt x="542" y="2644"/>
                    <a:pt x="512" y="2659"/>
                  </a:cubicBezTo>
                  <a:cubicBezTo>
                    <a:pt x="475" y="2674"/>
                    <a:pt x="445" y="2703"/>
                    <a:pt x="408" y="2726"/>
                  </a:cubicBezTo>
                  <a:cubicBezTo>
                    <a:pt x="378" y="2748"/>
                    <a:pt x="364" y="2756"/>
                    <a:pt x="356" y="2793"/>
                  </a:cubicBezTo>
                  <a:cubicBezTo>
                    <a:pt x="349" y="2822"/>
                    <a:pt x="334" y="2822"/>
                    <a:pt x="312" y="2822"/>
                  </a:cubicBezTo>
                  <a:cubicBezTo>
                    <a:pt x="245" y="2822"/>
                    <a:pt x="223" y="2800"/>
                    <a:pt x="223" y="2741"/>
                  </a:cubicBezTo>
                  <a:cubicBezTo>
                    <a:pt x="193" y="2733"/>
                    <a:pt x="163" y="2733"/>
                    <a:pt x="133" y="2741"/>
                  </a:cubicBezTo>
                  <a:cubicBezTo>
                    <a:pt x="126" y="2763"/>
                    <a:pt x="148" y="2778"/>
                    <a:pt x="141" y="2800"/>
                  </a:cubicBezTo>
                  <a:cubicBezTo>
                    <a:pt x="104" y="2800"/>
                    <a:pt x="67" y="2800"/>
                    <a:pt x="29" y="2800"/>
                  </a:cubicBezTo>
                  <a:cubicBezTo>
                    <a:pt x="59" y="2822"/>
                    <a:pt x="67" y="2919"/>
                    <a:pt x="22" y="2919"/>
                  </a:cubicBezTo>
                  <a:cubicBezTo>
                    <a:pt x="7" y="2934"/>
                    <a:pt x="0" y="2978"/>
                    <a:pt x="0" y="3001"/>
                  </a:cubicBezTo>
                  <a:cubicBezTo>
                    <a:pt x="15" y="3001"/>
                    <a:pt x="52" y="2993"/>
                    <a:pt x="52" y="3015"/>
                  </a:cubicBezTo>
                  <a:cubicBezTo>
                    <a:pt x="52" y="3030"/>
                    <a:pt x="59" y="3038"/>
                    <a:pt x="81" y="3038"/>
                  </a:cubicBezTo>
                  <a:cubicBezTo>
                    <a:pt x="126" y="3038"/>
                    <a:pt x="156" y="3038"/>
                    <a:pt x="170" y="3082"/>
                  </a:cubicBezTo>
                  <a:cubicBezTo>
                    <a:pt x="215" y="3075"/>
                    <a:pt x="230" y="3097"/>
                    <a:pt x="245" y="3127"/>
                  </a:cubicBezTo>
                  <a:cubicBezTo>
                    <a:pt x="275" y="3171"/>
                    <a:pt x="312" y="3149"/>
                    <a:pt x="356" y="3149"/>
                  </a:cubicBezTo>
                  <a:cubicBezTo>
                    <a:pt x="349" y="3164"/>
                    <a:pt x="356" y="3179"/>
                    <a:pt x="371" y="3171"/>
                  </a:cubicBezTo>
                  <a:cubicBezTo>
                    <a:pt x="378" y="3171"/>
                    <a:pt x="378" y="3164"/>
                    <a:pt x="378" y="3164"/>
                  </a:cubicBezTo>
                  <a:cubicBezTo>
                    <a:pt x="401" y="3164"/>
                    <a:pt x="490" y="3156"/>
                    <a:pt x="482" y="3193"/>
                  </a:cubicBezTo>
                  <a:cubicBezTo>
                    <a:pt x="438" y="3208"/>
                    <a:pt x="393" y="3253"/>
                    <a:pt x="430" y="3304"/>
                  </a:cubicBezTo>
                  <a:cubicBezTo>
                    <a:pt x="438" y="3319"/>
                    <a:pt x="460" y="3341"/>
                    <a:pt x="475" y="3349"/>
                  </a:cubicBezTo>
                  <a:cubicBezTo>
                    <a:pt x="490" y="3371"/>
                    <a:pt x="520" y="3386"/>
                    <a:pt x="549" y="3393"/>
                  </a:cubicBezTo>
                  <a:cubicBezTo>
                    <a:pt x="549" y="3408"/>
                    <a:pt x="549" y="3423"/>
                    <a:pt x="542" y="3438"/>
                  </a:cubicBezTo>
                  <a:cubicBezTo>
                    <a:pt x="564" y="3438"/>
                    <a:pt x="579" y="3430"/>
                    <a:pt x="594" y="3438"/>
                  </a:cubicBezTo>
                  <a:cubicBezTo>
                    <a:pt x="586" y="3467"/>
                    <a:pt x="638" y="3482"/>
                    <a:pt x="653" y="3505"/>
                  </a:cubicBezTo>
                  <a:cubicBezTo>
                    <a:pt x="668" y="3542"/>
                    <a:pt x="638" y="3534"/>
                    <a:pt x="623" y="3557"/>
                  </a:cubicBezTo>
                  <a:cubicBezTo>
                    <a:pt x="653" y="3579"/>
                    <a:pt x="683" y="3579"/>
                    <a:pt x="683" y="3616"/>
                  </a:cubicBezTo>
                  <a:cubicBezTo>
                    <a:pt x="690" y="3660"/>
                    <a:pt x="698" y="3638"/>
                    <a:pt x="727" y="3668"/>
                  </a:cubicBezTo>
                  <a:cubicBezTo>
                    <a:pt x="698" y="3675"/>
                    <a:pt x="683" y="3705"/>
                    <a:pt x="646" y="3712"/>
                  </a:cubicBezTo>
                  <a:cubicBezTo>
                    <a:pt x="631" y="3712"/>
                    <a:pt x="623" y="3720"/>
                    <a:pt x="616" y="3720"/>
                  </a:cubicBezTo>
                  <a:cubicBezTo>
                    <a:pt x="623" y="3727"/>
                    <a:pt x="631" y="3727"/>
                    <a:pt x="638" y="3727"/>
                  </a:cubicBezTo>
                  <a:cubicBezTo>
                    <a:pt x="661" y="3817"/>
                    <a:pt x="735" y="3772"/>
                    <a:pt x="787" y="3817"/>
                  </a:cubicBezTo>
                  <a:cubicBezTo>
                    <a:pt x="824" y="3861"/>
                    <a:pt x="780" y="3906"/>
                    <a:pt x="809" y="3950"/>
                  </a:cubicBezTo>
                  <a:cubicBezTo>
                    <a:pt x="817" y="3972"/>
                    <a:pt x="861" y="4002"/>
                    <a:pt x="869" y="3957"/>
                  </a:cubicBezTo>
                  <a:cubicBezTo>
                    <a:pt x="906" y="3943"/>
                    <a:pt x="906" y="3950"/>
                    <a:pt x="928" y="3906"/>
                  </a:cubicBezTo>
                  <a:cubicBezTo>
                    <a:pt x="972" y="3898"/>
                    <a:pt x="972" y="3950"/>
                    <a:pt x="980" y="3980"/>
                  </a:cubicBezTo>
                  <a:cubicBezTo>
                    <a:pt x="995" y="4032"/>
                    <a:pt x="1047" y="4024"/>
                    <a:pt x="1084" y="4054"/>
                  </a:cubicBezTo>
                  <a:cubicBezTo>
                    <a:pt x="1128" y="4091"/>
                    <a:pt x="1166" y="4091"/>
                    <a:pt x="1166" y="4158"/>
                  </a:cubicBezTo>
                  <a:cubicBezTo>
                    <a:pt x="1173" y="4151"/>
                    <a:pt x="1173" y="4143"/>
                    <a:pt x="1180" y="4136"/>
                  </a:cubicBezTo>
                  <a:cubicBezTo>
                    <a:pt x="1210" y="4121"/>
                    <a:pt x="1232" y="4091"/>
                    <a:pt x="1270" y="4084"/>
                  </a:cubicBezTo>
                  <a:cubicBezTo>
                    <a:pt x="1314" y="4069"/>
                    <a:pt x="1351" y="4076"/>
                    <a:pt x="1366" y="4024"/>
                  </a:cubicBezTo>
                  <a:cubicBezTo>
                    <a:pt x="1374" y="4009"/>
                    <a:pt x="1359" y="4002"/>
                    <a:pt x="1374" y="3980"/>
                  </a:cubicBezTo>
                  <a:cubicBezTo>
                    <a:pt x="1388" y="3965"/>
                    <a:pt x="1411" y="3965"/>
                    <a:pt x="1425" y="3943"/>
                  </a:cubicBezTo>
                  <a:cubicBezTo>
                    <a:pt x="1433" y="3935"/>
                    <a:pt x="1440" y="3913"/>
                    <a:pt x="1448" y="3906"/>
                  </a:cubicBezTo>
                  <a:cubicBezTo>
                    <a:pt x="1455" y="3898"/>
                    <a:pt x="1470" y="3891"/>
                    <a:pt x="1477" y="3883"/>
                  </a:cubicBezTo>
                  <a:cubicBezTo>
                    <a:pt x="1485" y="3876"/>
                    <a:pt x="1492" y="3861"/>
                    <a:pt x="1507" y="3854"/>
                  </a:cubicBezTo>
                  <a:cubicBezTo>
                    <a:pt x="1529" y="3839"/>
                    <a:pt x="1529" y="3854"/>
                    <a:pt x="1544" y="3831"/>
                  </a:cubicBezTo>
                  <a:cubicBezTo>
                    <a:pt x="1559" y="3809"/>
                    <a:pt x="1544" y="3809"/>
                    <a:pt x="1567" y="3802"/>
                  </a:cubicBezTo>
                  <a:cubicBezTo>
                    <a:pt x="1582" y="3794"/>
                    <a:pt x="1596" y="3794"/>
                    <a:pt x="1611" y="3787"/>
                  </a:cubicBezTo>
                  <a:cubicBezTo>
                    <a:pt x="1611" y="3764"/>
                    <a:pt x="1619" y="3735"/>
                    <a:pt x="1611" y="3712"/>
                  </a:cubicBezTo>
                  <a:cubicBezTo>
                    <a:pt x="1604" y="3683"/>
                    <a:pt x="1582" y="3675"/>
                    <a:pt x="1574" y="3653"/>
                  </a:cubicBezTo>
                  <a:cubicBezTo>
                    <a:pt x="1648" y="3638"/>
                    <a:pt x="1648" y="3720"/>
                    <a:pt x="1641" y="3764"/>
                  </a:cubicBezTo>
                  <a:cubicBezTo>
                    <a:pt x="1633" y="3794"/>
                    <a:pt x="1619" y="3802"/>
                    <a:pt x="1611" y="3824"/>
                  </a:cubicBezTo>
                  <a:cubicBezTo>
                    <a:pt x="1604" y="3854"/>
                    <a:pt x="1619" y="3868"/>
                    <a:pt x="1633" y="3891"/>
                  </a:cubicBezTo>
                  <a:cubicBezTo>
                    <a:pt x="1641" y="3906"/>
                    <a:pt x="1648" y="3906"/>
                    <a:pt x="1648" y="3928"/>
                  </a:cubicBezTo>
                  <a:cubicBezTo>
                    <a:pt x="1648" y="3935"/>
                    <a:pt x="1641" y="3957"/>
                    <a:pt x="1648" y="3965"/>
                  </a:cubicBezTo>
                  <a:cubicBezTo>
                    <a:pt x="1671" y="3980"/>
                    <a:pt x="1693" y="3950"/>
                    <a:pt x="1700" y="3935"/>
                  </a:cubicBezTo>
                  <a:cubicBezTo>
                    <a:pt x="1715" y="3913"/>
                    <a:pt x="1715" y="3898"/>
                    <a:pt x="1737" y="3883"/>
                  </a:cubicBezTo>
                  <a:cubicBezTo>
                    <a:pt x="1774" y="3876"/>
                    <a:pt x="1789" y="3891"/>
                    <a:pt x="1782" y="3920"/>
                  </a:cubicBezTo>
                  <a:cubicBezTo>
                    <a:pt x="1797" y="3928"/>
                    <a:pt x="1812" y="3928"/>
                    <a:pt x="1819" y="3920"/>
                  </a:cubicBezTo>
                  <a:cubicBezTo>
                    <a:pt x="1827" y="3868"/>
                    <a:pt x="1819" y="3876"/>
                    <a:pt x="1871" y="3868"/>
                  </a:cubicBezTo>
                  <a:cubicBezTo>
                    <a:pt x="1871" y="3854"/>
                    <a:pt x="1864" y="3817"/>
                    <a:pt x="1864" y="3794"/>
                  </a:cubicBezTo>
                  <a:cubicBezTo>
                    <a:pt x="1871" y="3772"/>
                    <a:pt x="1886" y="3764"/>
                    <a:pt x="1886" y="3735"/>
                  </a:cubicBezTo>
                  <a:cubicBezTo>
                    <a:pt x="1923" y="3727"/>
                    <a:pt x="1990" y="3742"/>
                    <a:pt x="1990" y="3697"/>
                  </a:cubicBezTo>
                  <a:cubicBezTo>
                    <a:pt x="2019" y="3683"/>
                    <a:pt x="2034" y="3675"/>
                    <a:pt x="2049" y="3638"/>
                  </a:cubicBezTo>
                  <a:cubicBezTo>
                    <a:pt x="2057" y="3623"/>
                    <a:pt x="2049" y="3623"/>
                    <a:pt x="2072" y="3616"/>
                  </a:cubicBezTo>
                  <a:cubicBezTo>
                    <a:pt x="2079" y="3608"/>
                    <a:pt x="2109" y="3616"/>
                    <a:pt x="2116" y="3616"/>
                  </a:cubicBezTo>
                  <a:cubicBezTo>
                    <a:pt x="2138" y="3623"/>
                    <a:pt x="2168" y="3660"/>
                    <a:pt x="2183" y="3675"/>
                  </a:cubicBezTo>
                  <a:cubicBezTo>
                    <a:pt x="2183" y="3623"/>
                    <a:pt x="2183" y="3623"/>
                    <a:pt x="2183" y="3623"/>
                  </a:cubicBezTo>
                  <a:cubicBezTo>
                    <a:pt x="2153" y="3571"/>
                    <a:pt x="2138" y="3542"/>
                    <a:pt x="2138" y="3482"/>
                  </a:cubicBezTo>
                  <a:cubicBezTo>
                    <a:pt x="2138" y="3423"/>
                    <a:pt x="2124" y="3393"/>
                    <a:pt x="2101" y="3341"/>
                  </a:cubicBezTo>
                  <a:cubicBezTo>
                    <a:pt x="2094" y="3312"/>
                    <a:pt x="2094" y="3290"/>
                    <a:pt x="2094" y="3268"/>
                  </a:cubicBezTo>
                  <a:cubicBezTo>
                    <a:pt x="2087" y="3246"/>
                    <a:pt x="2064" y="3216"/>
                    <a:pt x="2094" y="3208"/>
                  </a:cubicBezTo>
                  <a:cubicBezTo>
                    <a:pt x="2094" y="3186"/>
                    <a:pt x="2101" y="3164"/>
                    <a:pt x="2094" y="3142"/>
                  </a:cubicBezTo>
                  <a:cubicBezTo>
                    <a:pt x="2087" y="3119"/>
                    <a:pt x="2072" y="3119"/>
                    <a:pt x="2064" y="3112"/>
                  </a:cubicBezTo>
                  <a:cubicBezTo>
                    <a:pt x="2057" y="3097"/>
                    <a:pt x="2049" y="3082"/>
                    <a:pt x="2034" y="3082"/>
                  </a:cubicBezTo>
                  <a:cubicBezTo>
                    <a:pt x="2049" y="3045"/>
                    <a:pt x="2034" y="2971"/>
                    <a:pt x="2079" y="2948"/>
                  </a:cubicBezTo>
                  <a:cubicBezTo>
                    <a:pt x="2079" y="2926"/>
                    <a:pt x="2094" y="2904"/>
                    <a:pt x="2124" y="2911"/>
                  </a:cubicBezTo>
                  <a:cubicBezTo>
                    <a:pt x="2109" y="2904"/>
                    <a:pt x="2042" y="2882"/>
                    <a:pt x="2027" y="2882"/>
                  </a:cubicBezTo>
                  <a:cubicBezTo>
                    <a:pt x="1982" y="2882"/>
                    <a:pt x="1953" y="2948"/>
                    <a:pt x="1930" y="2897"/>
                  </a:cubicBezTo>
                  <a:cubicBezTo>
                    <a:pt x="1916" y="2867"/>
                    <a:pt x="1938" y="2815"/>
                    <a:pt x="1945" y="2785"/>
                  </a:cubicBezTo>
                  <a:cubicBezTo>
                    <a:pt x="1945" y="2770"/>
                    <a:pt x="1945" y="2763"/>
                    <a:pt x="1945" y="2748"/>
                  </a:cubicBezTo>
                  <a:cubicBezTo>
                    <a:pt x="1953" y="2741"/>
                    <a:pt x="1968" y="2741"/>
                    <a:pt x="1968" y="2726"/>
                  </a:cubicBezTo>
                  <a:cubicBezTo>
                    <a:pt x="1975" y="2689"/>
                    <a:pt x="1945" y="2696"/>
                    <a:pt x="1923" y="2681"/>
                  </a:cubicBezTo>
                  <a:cubicBezTo>
                    <a:pt x="1901" y="2674"/>
                    <a:pt x="1886" y="2659"/>
                    <a:pt x="1864" y="2644"/>
                  </a:cubicBezTo>
                  <a:cubicBezTo>
                    <a:pt x="1864" y="2637"/>
                    <a:pt x="1864" y="2629"/>
                    <a:pt x="1856" y="2622"/>
                  </a:cubicBezTo>
                  <a:cubicBezTo>
                    <a:pt x="1849" y="2614"/>
                    <a:pt x="1827" y="2622"/>
                    <a:pt x="1812" y="2622"/>
                  </a:cubicBezTo>
                  <a:cubicBezTo>
                    <a:pt x="1812" y="2577"/>
                    <a:pt x="1804" y="2533"/>
                    <a:pt x="1812" y="2488"/>
                  </a:cubicBezTo>
                  <a:cubicBezTo>
                    <a:pt x="1812" y="2473"/>
                    <a:pt x="1819" y="2436"/>
                    <a:pt x="1827" y="2429"/>
                  </a:cubicBezTo>
                  <a:cubicBezTo>
                    <a:pt x="1841" y="2421"/>
                    <a:pt x="1864" y="2436"/>
                    <a:pt x="1886" y="2429"/>
                  </a:cubicBezTo>
                  <a:cubicBezTo>
                    <a:pt x="1901" y="2414"/>
                    <a:pt x="1893" y="2406"/>
                    <a:pt x="1901" y="2384"/>
                  </a:cubicBezTo>
                  <a:cubicBezTo>
                    <a:pt x="1916" y="2347"/>
                    <a:pt x="1938" y="2325"/>
                    <a:pt x="1945" y="2280"/>
                  </a:cubicBezTo>
                  <a:cubicBezTo>
                    <a:pt x="1953" y="2236"/>
                    <a:pt x="1930" y="2139"/>
                    <a:pt x="1886" y="2117"/>
                  </a:cubicBezTo>
                  <a:cubicBezTo>
                    <a:pt x="1864" y="2102"/>
                    <a:pt x="1834" y="2109"/>
                    <a:pt x="1804" y="2102"/>
                  </a:cubicBezTo>
                  <a:cubicBezTo>
                    <a:pt x="1774" y="2102"/>
                    <a:pt x="1760" y="2087"/>
                    <a:pt x="1737" y="2080"/>
                  </a:cubicBezTo>
                  <a:cubicBezTo>
                    <a:pt x="1708" y="2065"/>
                    <a:pt x="1678" y="2065"/>
                    <a:pt x="1648" y="2065"/>
                  </a:cubicBezTo>
                  <a:cubicBezTo>
                    <a:pt x="1648" y="2035"/>
                    <a:pt x="1619" y="2020"/>
                    <a:pt x="1596" y="2013"/>
                  </a:cubicBezTo>
                  <a:cubicBezTo>
                    <a:pt x="1582" y="1991"/>
                    <a:pt x="1529" y="1983"/>
                    <a:pt x="1515" y="1954"/>
                  </a:cubicBezTo>
                  <a:cubicBezTo>
                    <a:pt x="1507" y="1939"/>
                    <a:pt x="1507" y="1924"/>
                    <a:pt x="1500" y="1909"/>
                  </a:cubicBezTo>
                  <a:cubicBezTo>
                    <a:pt x="1485" y="1894"/>
                    <a:pt x="1455" y="1879"/>
                    <a:pt x="1448" y="1864"/>
                  </a:cubicBezTo>
                  <a:cubicBezTo>
                    <a:pt x="1440" y="1835"/>
                    <a:pt x="1463" y="1842"/>
                    <a:pt x="1470" y="1820"/>
                  </a:cubicBezTo>
                  <a:cubicBezTo>
                    <a:pt x="1477" y="1812"/>
                    <a:pt x="1470" y="1805"/>
                    <a:pt x="1477" y="1790"/>
                  </a:cubicBezTo>
                  <a:cubicBezTo>
                    <a:pt x="1485" y="1783"/>
                    <a:pt x="1492" y="1775"/>
                    <a:pt x="1500" y="1768"/>
                  </a:cubicBezTo>
                  <a:cubicBezTo>
                    <a:pt x="1522" y="1731"/>
                    <a:pt x="1515" y="1694"/>
                    <a:pt x="1515" y="1649"/>
                  </a:cubicBezTo>
                  <a:cubicBezTo>
                    <a:pt x="1537" y="1649"/>
                    <a:pt x="1596" y="1642"/>
                    <a:pt x="1604" y="1656"/>
                  </a:cubicBezTo>
                  <a:cubicBezTo>
                    <a:pt x="1619" y="1664"/>
                    <a:pt x="1604" y="1686"/>
                    <a:pt x="1619" y="1694"/>
                  </a:cubicBezTo>
                  <a:cubicBezTo>
                    <a:pt x="1626" y="1701"/>
                    <a:pt x="1648" y="1701"/>
                    <a:pt x="1656" y="1701"/>
                  </a:cubicBezTo>
                  <a:cubicBezTo>
                    <a:pt x="1641" y="1686"/>
                    <a:pt x="1626" y="1679"/>
                    <a:pt x="1633" y="1649"/>
                  </a:cubicBezTo>
                  <a:cubicBezTo>
                    <a:pt x="1656" y="1649"/>
                    <a:pt x="1671" y="1649"/>
                    <a:pt x="1693" y="1649"/>
                  </a:cubicBezTo>
                  <a:cubicBezTo>
                    <a:pt x="1693" y="1604"/>
                    <a:pt x="1685" y="1590"/>
                    <a:pt x="1737" y="1590"/>
                  </a:cubicBezTo>
                  <a:cubicBezTo>
                    <a:pt x="1745" y="1545"/>
                    <a:pt x="1722" y="1523"/>
                    <a:pt x="1730" y="1478"/>
                  </a:cubicBezTo>
                  <a:cubicBezTo>
                    <a:pt x="1752" y="1463"/>
                    <a:pt x="1804" y="1471"/>
                    <a:pt x="1827" y="1463"/>
                  </a:cubicBezTo>
                  <a:cubicBezTo>
                    <a:pt x="1871" y="1456"/>
                    <a:pt x="1908" y="1471"/>
                    <a:pt x="1945" y="1471"/>
                  </a:cubicBezTo>
                  <a:cubicBezTo>
                    <a:pt x="1953" y="1426"/>
                    <a:pt x="2012" y="1471"/>
                    <a:pt x="2034" y="1456"/>
                  </a:cubicBezTo>
                  <a:cubicBezTo>
                    <a:pt x="2049" y="1449"/>
                    <a:pt x="2072" y="1352"/>
                    <a:pt x="2072" y="1330"/>
                  </a:cubicBezTo>
                  <a:cubicBezTo>
                    <a:pt x="2034" y="1322"/>
                    <a:pt x="2049" y="1359"/>
                    <a:pt x="2027" y="1367"/>
                  </a:cubicBezTo>
                  <a:cubicBezTo>
                    <a:pt x="2012" y="1374"/>
                    <a:pt x="1982" y="1344"/>
                    <a:pt x="1968" y="1330"/>
                  </a:cubicBezTo>
                  <a:cubicBezTo>
                    <a:pt x="1960" y="1315"/>
                    <a:pt x="1953" y="1293"/>
                    <a:pt x="1945" y="1270"/>
                  </a:cubicBezTo>
                  <a:cubicBezTo>
                    <a:pt x="1938" y="1255"/>
                    <a:pt x="1923" y="1233"/>
                    <a:pt x="1923" y="1218"/>
                  </a:cubicBezTo>
                  <a:cubicBezTo>
                    <a:pt x="1901" y="1233"/>
                    <a:pt x="1893" y="1248"/>
                    <a:pt x="1864" y="1255"/>
                  </a:cubicBezTo>
                  <a:cubicBezTo>
                    <a:pt x="1827" y="1270"/>
                    <a:pt x="1819" y="1263"/>
                    <a:pt x="1789" y="1248"/>
                  </a:cubicBezTo>
                  <a:cubicBezTo>
                    <a:pt x="1760" y="1233"/>
                    <a:pt x="1708" y="1211"/>
                    <a:pt x="1693" y="1166"/>
                  </a:cubicBezTo>
                  <a:cubicBezTo>
                    <a:pt x="1693" y="1159"/>
                    <a:pt x="1700" y="1144"/>
                    <a:pt x="1693" y="1137"/>
                  </a:cubicBezTo>
                  <a:cubicBezTo>
                    <a:pt x="1693" y="1122"/>
                    <a:pt x="1671" y="1107"/>
                    <a:pt x="1663" y="1099"/>
                  </a:cubicBezTo>
                  <a:cubicBezTo>
                    <a:pt x="1648" y="1085"/>
                    <a:pt x="1633" y="1070"/>
                    <a:pt x="1611" y="1062"/>
                  </a:cubicBezTo>
                  <a:cubicBezTo>
                    <a:pt x="1589" y="1055"/>
                    <a:pt x="1574" y="1047"/>
                    <a:pt x="1552" y="1040"/>
                  </a:cubicBezTo>
                  <a:cubicBezTo>
                    <a:pt x="1529" y="1033"/>
                    <a:pt x="1507" y="1040"/>
                    <a:pt x="1485" y="1040"/>
                  </a:cubicBezTo>
                  <a:cubicBezTo>
                    <a:pt x="1485" y="988"/>
                    <a:pt x="1470" y="892"/>
                    <a:pt x="1529" y="877"/>
                  </a:cubicBezTo>
                  <a:cubicBezTo>
                    <a:pt x="1529" y="854"/>
                    <a:pt x="1515" y="847"/>
                    <a:pt x="1507" y="825"/>
                  </a:cubicBezTo>
                  <a:cubicBezTo>
                    <a:pt x="1507" y="802"/>
                    <a:pt x="1515" y="788"/>
                    <a:pt x="1529" y="773"/>
                  </a:cubicBezTo>
                  <a:cubicBezTo>
                    <a:pt x="1559" y="743"/>
                    <a:pt x="1589" y="743"/>
                    <a:pt x="1619" y="721"/>
                  </a:cubicBezTo>
                  <a:cubicBezTo>
                    <a:pt x="1648" y="706"/>
                    <a:pt x="1633" y="676"/>
                    <a:pt x="1656" y="647"/>
                  </a:cubicBezTo>
                  <a:cubicBezTo>
                    <a:pt x="1678" y="632"/>
                    <a:pt x="1693" y="624"/>
                    <a:pt x="1722" y="624"/>
                  </a:cubicBezTo>
                  <a:cubicBezTo>
                    <a:pt x="1722" y="609"/>
                    <a:pt x="1715" y="587"/>
                    <a:pt x="1708" y="572"/>
                  </a:cubicBezTo>
                  <a:cubicBezTo>
                    <a:pt x="1663" y="565"/>
                    <a:pt x="1656" y="565"/>
                    <a:pt x="1641" y="528"/>
                  </a:cubicBezTo>
                  <a:cubicBezTo>
                    <a:pt x="1626" y="505"/>
                    <a:pt x="1619" y="498"/>
                    <a:pt x="1626" y="468"/>
                  </a:cubicBezTo>
                  <a:cubicBezTo>
                    <a:pt x="1626" y="453"/>
                    <a:pt x="1641" y="446"/>
                    <a:pt x="1641" y="424"/>
                  </a:cubicBezTo>
                  <a:cubicBezTo>
                    <a:pt x="1641" y="431"/>
                    <a:pt x="1641" y="446"/>
                    <a:pt x="1641" y="453"/>
                  </a:cubicBezTo>
                  <a:cubicBezTo>
                    <a:pt x="1656" y="453"/>
                    <a:pt x="1663" y="461"/>
                    <a:pt x="1671" y="461"/>
                  </a:cubicBezTo>
                  <a:cubicBezTo>
                    <a:pt x="1671" y="491"/>
                    <a:pt x="1722" y="520"/>
                    <a:pt x="1745" y="520"/>
                  </a:cubicBezTo>
                  <a:cubicBezTo>
                    <a:pt x="1745" y="528"/>
                    <a:pt x="1745" y="542"/>
                    <a:pt x="1745" y="550"/>
                  </a:cubicBezTo>
                  <a:cubicBezTo>
                    <a:pt x="1767" y="557"/>
                    <a:pt x="1789" y="550"/>
                    <a:pt x="1812" y="557"/>
                  </a:cubicBezTo>
                  <a:cubicBezTo>
                    <a:pt x="1804" y="565"/>
                    <a:pt x="1797" y="580"/>
                    <a:pt x="1797" y="587"/>
                  </a:cubicBezTo>
                  <a:cubicBezTo>
                    <a:pt x="1819" y="595"/>
                    <a:pt x="1841" y="595"/>
                    <a:pt x="1864" y="595"/>
                  </a:cubicBezTo>
                  <a:cubicBezTo>
                    <a:pt x="1864" y="617"/>
                    <a:pt x="1871" y="647"/>
                    <a:pt x="1864" y="661"/>
                  </a:cubicBezTo>
                  <a:cubicBezTo>
                    <a:pt x="1856" y="684"/>
                    <a:pt x="1834" y="699"/>
                    <a:pt x="1834" y="721"/>
                  </a:cubicBezTo>
                  <a:cubicBezTo>
                    <a:pt x="1856" y="728"/>
                    <a:pt x="1871" y="721"/>
                    <a:pt x="1886" y="721"/>
                  </a:cubicBezTo>
                  <a:cubicBezTo>
                    <a:pt x="1886" y="743"/>
                    <a:pt x="1886" y="780"/>
                    <a:pt x="1893" y="795"/>
                  </a:cubicBezTo>
                  <a:cubicBezTo>
                    <a:pt x="1893" y="780"/>
                    <a:pt x="1901" y="758"/>
                    <a:pt x="1901" y="743"/>
                  </a:cubicBezTo>
                  <a:cubicBezTo>
                    <a:pt x="1923" y="728"/>
                    <a:pt x="1893" y="669"/>
                    <a:pt x="1930" y="676"/>
                  </a:cubicBezTo>
                  <a:cubicBezTo>
                    <a:pt x="1938" y="684"/>
                    <a:pt x="1938" y="706"/>
                    <a:pt x="1945" y="713"/>
                  </a:cubicBezTo>
                  <a:cubicBezTo>
                    <a:pt x="1953" y="706"/>
                    <a:pt x="1945" y="684"/>
                    <a:pt x="1953" y="676"/>
                  </a:cubicBezTo>
                  <a:cubicBezTo>
                    <a:pt x="1975" y="654"/>
                    <a:pt x="1975" y="669"/>
                    <a:pt x="1990" y="676"/>
                  </a:cubicBezTo>
                  <a:cubicBezTo>
                    <a:pt x="2005" y="684"/>
                    <a:pt x="2005" y="691"/>
                    <a:pt x="2027" y="699"/>
                  </a:cubicBezTo>
                  <a:cubicBezTo>
                    <a:pt x="2042" y="699"/>
                    <a:pt x="2057" y="699"/>
                    <a:pt x="2072" y="699"/>
                  </a:cubicBezTo>
                  <a:cubicBezTo>
                    <a:pt x="2057" y="676"/>
                    <a:pt x="2042" y="654"/>
                    <a:pt x="2027" y="632"/>
                  </a:cubicBezTo>
                  <a:cubicBezTo>
                    <a:pt x="2012" y="609"/>
                    <a:pt x="1982" y="595"/>
                    <a:pt x="1990" y="557"/>
                  </a:cubicBezTo>
                  <a:cubicBezTo>
                    <a:pt x="2012" y="550"/>
                    <a:pt x="2042" y="550"/>
                    <a:pt x="2064" y="550"/>
                  </a:cubicBezTo>
                  <a:cubicBezTo>
                    <a:pt x="2064" y="595"/>
                    <a:pt x="2101" y="580"/>
                    <a:pt x="2116" y="602"/>
                  </a:cubicBezTo>
                  <a:cubicBezTo>
                    <a:pt x="2124" y="617"/>
                    <a:pt x="2124" y="654"/>
                    <a:pt x="2124" y="669"/>
                  </a:cubicBezTo>
                  <a:cubicBezTo>
                    <a:pt x="2131" y="699"/>
                    <a:pt x="2131" y="706"/>
                    <a:pt x="2138" y="728"/>
                  </a:cubicBezTo>
                  <a:cubicBezTo>
                    <a:pt x="2153" y="758"/>
                    <a:pt x="2161" y="773"/>
                    <a:pt x="2190" y="788"/>
                  </a:cubicBezTo>
                  <a:cubicBezTo>
                    <a:pt x="2227" y="810"/>
                    <a:pt x="2272" y="847"/>
                    <a:pt x="2317" y="854"/>
                  </a:cubicBezTo>
                  <a:cubicBezTo>
                    <a:pt x="2339" y="854"/>
                    <a:pt x="2406" y="869"/>
                    <a:pt x="2421" y="854"/>
                  </a:cubicBezTo>
                  <a:cubicBezTo>
                    <a:pt x="2421" y="847"/>
                    <a:pt x="2428" y="825"/>
                    <a:pt x="2428" y="817"/>
                  </a:cubicBezTo>
                  <a:cubicBezTo>
                    <a:pt x="2435" y="810"/>
                    <a:pt x="2450" y="795"/>
                    <a:pt x="2450" y="788"/>
                  </a:cubicBezTo>
                  <a:cubicBezTo>
                    <a:pt x="2450" y="780"/>
                    <a:pt x="2450" y="765"/>
                    <a:pt x="2450" y="758"/>
                  </a:cubicBezTo>
                  <a:cubicBezTo>
                    <a:pt x="2458" y="743"/>
                    <a:pt x="2465" y="743"/>
                    <a:pt x="2480" y="736"/>
                  </a:cubicBezTo>
                  <a:cubicBezTo>
                    <a:pt x="2487" y="713"/>
                    <a:pt x="2502" y="699"/>
                    <a:pt x="2524" y="684"/>
                  </a:cubicBezTo>
                </a:path>
              </a:pathLst>
            </a:custGeom>
            <a:grpFill/>
            <a:ln w="9525" cap="flat">
              <a:solidFill>
                <a:schemeClr val="bg2"/>
              </a:solidFill>
              <a:bevel/>
              <a:headEnd/>
              <a:tailEnd/>
            </a:ln>
          </p:spPr>
          <p:txBody>
            <a:bodyPr wrap="none" lIns="60927" tIns="30463" rIns="60927" bIns="30463" anchor="ctr"/>
            <a:lstStyle/>
            <a:p>
              <a:endParaRPr lang="es-MX" sz="900"/>
            </a:p>
          </p:txBody>
        </p:sp>
        <p:sp>
          <p:nvSpPr>
            <p:cNvPr id="66608" name="Freeform 27"/>
            <p:cNvSpPr>
              <a:spLocks noChangeArrowheads="1"/>
            </p:cNvSpPr>
            <p:nvPr/>
          </p:nvSpPr>
          <p:spPr bwMode="auto">
            <a:xfrm>
              <a:off x="13832056" y="5849899"/>
              <a:ext cx="261172" cy="360064"/>
            </a:xfrm>
            <a:custGeom>
              <a:avLst/>
              <a:gdLst>
                <a:gd name="T0" fmla="*/ 22560 w 602"/>
                <a:gd name="T1" fmla="*/ 337155 h 833"/>
                <a:gd name="T2" fmla="*/ 22560 w 602"/>
                <a:gd name="T3" fmla="*/ 337155 h 833"/>
                <a:gd name="T4" fmla="*/ 54664 w 602"/>
                <a:gd name="T5" fmla="*/ 340181 h 833"/>
                <a:gd name="T6" fmla="*/ 83731 w 602"/>
                <a:gd name="T7" fmla="*/ 346664 h 833"/>
                <a:gd name="T8" fmla="*/ 138395 w 602"/>
                <a:gd name="T9" fmla="*/ 333697 h 833"/>
                <a:gd name="T10" fmla="*/ 138395 w 602"/>
                <a:gd name="T11" fmla="*/ 314678 h 833"/>
                <a:gd name="T12" fmla="*/ 173970 w 602"/>
                <a:gd name="T13" fmla="*/ 324187 h 833"/>
                <a:gd name="T14" fmla="*/ 199567 w 602"/>
                <a:gd name="T15" fmla="*/ 333697 h 833"/>
                <a:gd name="T16" fmla="*/ 212582 w 602"/>
                <a:gd name="T17" fmla="*/ 321162 h 833"/>
                <a:gd name="T18" fmla="*/ 235142 w 602"/>
                <a:gd name="T19" fmla="*/ 324187 h 833"/>
                <a:gd name="T20" fmla="*/ 235142 w 602"/>
                <a:gd name="T21" fmla="*/ 311220 h 833"/>
                <a:gd name="T22" fmla="*/ 251194 w 602"/>
                <a:gd name="T23" fmla="*/ 282259 h 833"/>
                <a:gd name="T24" fmla="*/ 260738 w 602"/>
                <a:gd name="T25" fmla="*/ 256756 h 833"/>
                <a:gd name="T26" fmla="*/ 244686 w 602"/>
                <a:gd name="T27" fmla="*/ 237737 h 833"/>
                <a:gd name="T28" fmla="*/ 228634 w 602"/>
                <a:gd name="T29" fmla="*/ 189325 h 833"/>
                <a:gd name="T30" fmla="*/ 225597 w 602"/>
                <a:gd name="T31" fmla="*/ 189325 h 833"/>
                <a:gd name="T32" fmla="*/ 222126 w 602"/>
                <a:gd name="T33" fmla="*/ 179816 h 833"/>
                <a:gd name="T34" fmla="*/ 231671 w 602"/>
                <a:gd name="T35" fmla="*/ 179816 h 833"/>
                <a:gd name="T36" fmla="*/ 244686 w 602"/>
                <a:gd name="T37" fmla="*/ 150855 h 833"/>
                <a:gd name="T38" fmla="*/ 254231 w 602"/>
                <a:gd name="T39" fmla="*/ 118869 h 833"/>
                <a:gd name="T40" fmla="*/ 251194 w 602"/>
                <a:gd name="T41" fmla="*/ 99417 h 833"/>
                <a:gd name="T42" fmla="*/ 257701 w 602"/>
                <a:gd name="T43" fmla="*/ 73915 h 833"/>
                <a:gd name="T44" fmla="*/ 244686 w 602"/>
                <a:gd name="T45" fmla="*/ 51438 h 833"/>
                <a:gd name="T46" fmla="*/ 231671 w 602"/>
                <a:gd name="T47" fmla="*/ 19451 h 833"/>
                <a:gd name="T48" fmla="*/ 212582 w 602"/>
                <a:gd name="T49" fmla="*/ 15993 h 833"/>
                <a:gd name="T50" fmla="*/ 196530 w 602"/>
                <a:gd name="T51" fmla="*/ 15993 h 833"/>
                <a:gd name="T52" fmla="*/ 190022 w 602"/>
                <a:gd name="T53" fmla="*/ 3458 h 833"/>
                <a:gd name="T54" fmla="*/ 173970 w 602"/>
                <a:gd name="T55" fmla="*/ 0 h 833"/>
                <a:gd name="T56" fmla="*/ 173970 w 602"/>
                <a:gd name="T57" fmla="*/ 12967 h 833"/>
                <a:gd name="T58" fmla="*/ 160955 w 602"/>
                <a:gd name="T59" fmla="*/ 12967 h 833"/>
                <a:gd name="T60" fmla="*/ 160955 w 602"/>
                <a:gd name="T61" fmla="*/ 28961 h 833"/>
                <a:gd name="T62" fmla="*/ 141432 w 602"/>
                <a:gd name="T63" fmla="*/ 19451 h 833"/>
                <a:gd name="T64" fmla="*/ 131888 w 602"/>
                <a:gd name="T65" fmla="*/ 35444 h 833"/>
                <a:gd name="T66" fmla="*/ 125380 w 602"/>
                <a:gd name="T67" fmla="*/ 47980 h 833"/>
                <a:gd name="T68" fmla="*/ 115835 w 602"/>
                <a:gd name="T69" fmla="*/ 35444 h 833"/>
                <a:gd name="T70" fmla="*/ 90239 w 602"/>
                <a:gd name="T71" fmla="*/ 51438 h 833"/>
                <a:gd name="T72" fmla="*/ 64208 w 602"/>
                <a:gd name="T73" fmla="*/ 54463 h 833"/>
                <a:gd name="T74" fmla="*/ 41649 w 602"/>
                <a:gd name="T75" fmla="*/ 54463 h 833"/>
                <a:gd name="T76" fmla="*/ 57701 w 602"/>
                <a:gd name="T77" fmla="*/ 83424 h 833"/>
                <a:gd name="T78" fmla="*/ 51193 w 602"/>
                <a:gd name="T79" fmla="*/ 118869 h 833"/>
                <a:gd name="T80" fmla="*/ 41649 w 602"/>
                <a:gd name="T81" fmla="*/ 134862 h 833"/>
                <a:gd name="T82" fmla="*/ 35141 w 602"/>
                <a:gd name="T83" fmla="*/ 147829 h 833"/>
                <a:gd name="T84" fmla="*/ 28633 w 602"/>
                <a:gd name="T85" fmla="*/ 163823 h 833"/>
                <a:gd name="T86" fmla="*/ 9544 w 602"/>
                <a:gd name="T87" fmla="*/ 189325 h 833"/>
                <a:gd name="T88" fmla="*/ 16052 w 602"/>
                <a:gd name="T89" fmla="*/ 224770 h 833"/>
                <a:gd name="T90" fmla="*/ 9544 w 602"/>
                <a:gd name="T91" fmla="*/ 247247 h 833"/>
                <a:gd name="T92" fmla="*/ 0 w 602"/>
                <a:gd name="T93" fmla="*/ 285717 h 833"/>
                <a:gd name="T94" fmla="*/ 6508 w 602"/>
                <a:gd name="T95" fmla="*/ 288743 h 833"/>
                <a:gd name="T96" fmla="*/ 6508 w 602"/>
                <a:gd name="T97" fmla="*/ 321162 h 833"/>
                <a:gd name="T98" fmla="*/ 12581 w 602"/>
                <a:gd name="T99" fmla="*/ 330671 h 833"/>
                <a:gd name="T100" fmla="*/ 22560 w 602"/>
                <a:gd name="T101" fmla="*/ 337155 h 833"/>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602" h="833">
                  <a:moveTo>
                    <a:pt x="52" y="780"/>
                  </a:moveTo>
                  <a:lnTo>
                    <a:pt x="52" y="780"/>
                  </a:lnTo>
                  <a:cubicBezTo>
                    <a:pt x="66" y="787"/>
                    <a:pt x="111" y="787"/>
                    <a:pt x="126" y="787"/>
                  </a:cubicBezTo>
                  <a:cubicBezTo>
                    <a:pt x="163" y="787"/>
                    <a:pt x="170" y="787"/>
                    <a:pt x="193" y="802"/>
                  </a:cubicBezTo>
                  <a:cubicBezTo>
                    <a:pt x="252" y="832"/>
                    <a:pt x="274" y="795"/>
                    <a:pt x="319" y="772"/>
                  </a:cubicBezTo>
                  <a:cubicBezTo>
                    <a:pt x="319" y="757"/>
                    <a:pt x="319" y="743"/>
                    <a:pt x="319" y="728"/>
                  </a:cubicBezTo>
                  <a:cubicBezTo>
                    <a:pt x="356" y="705"/>
                    <a:pt x="371" y="743"/>
                    <a:pt x="401" y="750"/>
                  </a:cubicBezTo>
                  <a:cubicBezTo>
                    <a:pt x="438" y="765"/>
                    <a:pt x="438" y="720"/>
                    <a:pt x="460" y="772"/>
                  </a:cubicBezTo>
                  <a:cubicBezTo>
                    <a:pt x="468" y="757"/>
                    <a:pt x="475" y="750"/>
                    <a:pt x="490" y="743"/>
                  </a:cubicBezTo>
                  <a:cubicBezTo>
                    <a:pt x="497" y="743"/>
                    <a:pt x="512" y="750"/>
                    <a:pt x="542" y="750"/>
                  </a:cubicBezTo>
                  <a:cubicBezTo>
                    <a:pt x="542" y="743"/>
                    <a:pt x="542" y="735"/>
                    <a:pt x="542" y="720"/>
                  </a:cubicBezTo>
                  <a:cubicBezTo>
                    <a:pt x="549" y="691"/>
                    <a:pt x="534" y="653"/>
                    <a:pt x="579" y="653"/>
                  </a:cubicBezTo>
                  <a:cubicBezTo>
                    <a:pt x="586" y="631"/>
                    <a:pt x="601" y="609"/>
                    <a:pt x="601" y="594"/>
                  </a:cubicBezTo>
                  <a:cubicBezTo>
                    <a:pt x="594" y="564"/>
                    <a:pt x="579" y="564"/>
                    <a:pt x="564" y="550"/>
                  </a:cubicBezTo>
                  <a:cubicBezTo>
                    <a:pt x="534" y="527"/>
                    <a:pt x="527" y="475"/>
                    <a:pt x="527" y="438"/>
                  </a:cubicBezTo>
                  <a:cubicBezTo>
                    <a:pt x="520" y="438"/>
                    <a:pt x="520" y="438"/>
                    <a:pt x="520" y="438"/>
                  </a:cubicBezTo>
                  <a:cubicBezTo>
                    <a:pt x="520" y="431"/>
                    <a:pt x="512" y="423"/>
                    <a:pt x="512" y="416"/>
                  </a:cubicBezTo>
                  <a:cubicBezTo>
                    <a:pt x="520" y="416"/>
                    <a:pt x="527" y="416"/>
                    <a:pt x="534" y="416"/>
                  </a:cubicBezTo>
                  <a:cubicBezTo>
                    <a:pt x="534" y="386"/>
                    <a:pt x="557" y="364"/>
                    <a:pt x="564" y="349"/>
                  </a:cubicBezTo>
                  <a:cubicBezTo>
                    <a:pt x="579" y="327"/>
                    <a:pt x="586" y="297"/>
                    <a:pt x="586" y="275"/>
                  </a:cubicBezTo>
                  <a:cubicBezTo>
                    <a:pt x="549" y="275"/>
                    <a:pt x="571" y="238"/>
                    <a:pt x="579" y="230"/>
                  </a:cubicBezTo>
                  <a:cubicBezTo>
                    <a:pt x="594" y="208"/>
                    <a:pt x="594" y="193"/>
                    <a:pt x="594" y="171"/>
                  </a:cubicBezTo>
                  <a:cubicBezTo>
                    <a:pt x="542" y="171"/>
                    <a:pt x="564" y="148"/>
                    <a:pt x="564" y="119"/>
                  </a:cubicBezTo>
                  <a:cubicBezTo>
                    <a:pt x="564" y="89"/>
                    <a:pt x="557" y="59"/>
                    <a:pt x="534" y="45"/>
                  </a:cubicBezTo>
                  <a:cubicBezTo>
                    <a:pt x="520" y="45"/>
                    <a:pt x="497" y="37"/>
                    <a:pt x="490" y="37"/>
                  </a:cubicBezTo>
                  <a:cubicBezTo>
                    <a:pt x="475" y="30"/>
                    <a:pt x="468" y="45"/>
                    <a:pt x="453" y="37"/>
                  </a:cubicBezTo>
                  <a:cubicBezTo>
                    <a:pt x="430" y="30"/>
                    <a:pt x="453" y="22"/>
                    <a:pt x="438" y="8"/>
                  </a:cubicBezTo>
                  <a:cubicBezTo>
                    <a:pt x="430" y="0"/>
                    <a:pt x="408" y="0"/>
                    <a:pt x="401" y="0"/>
                  </a:cubicBezTo>
                  <a:cubicBezTo>
                    <a:pt x="401" y="8"/>
                    <a:pt x="401" y="22"/>
                    <a:pt x="401" y="30"/>
                  </a:cubicBezTo>
                  <a:cubicBezTo>
                    <a:pt x="393" y="30"/>
                    <a:pt x="378" y="30"/>
                    <a:pt x="371" y="30"/>
                  </a:cubicBezTo>
                  <a:cubicBezTo>
                    <a:pt x="371" y="45"/>
                    <a:pt x="371" y="59"/>
                    <a:pt x="371" y="67"/>
                  </a:cubicBezTo>
                  <a:cubicBezTo>
                    <a:pt x="349" y="74"/>
                    <a:pt x="341" y="52"/>
                    <a:pt x="326" y="45"/>
                  </a:cubicBezTo>
                  <a:cubicBezTo>
                    <a:pt x="319" y="59"/>
                    <a:pt x="312" y="74"/>
                    <a:pt x="304" y="82"/>
                  </a:cubicBezTo>
                  <a:cubicBezTo>
                    <a:pt x="297" y="89"/>
                    <a:pt x="289" y="111"/>
                    <a:pt x="289" y="111"/>
                  </a:cubicBezTo>
                  <a:cubicBezTo>
                    <a:pt x="267" y="126"/>
                    <a:pt x="282" y="89"/>
                    <a:pt x="267" y="82"/>
                  </a:cubicBezTo>
                  <a:cubicBezTo>
                    <a:pt x="215" y="74"/>
                    <a:pt x="245" y="111"/>
                    <a:pt x="208" y="119"/>
                  </a:cubicBezTo>
                  <a:cubicBezTo>
                    <a:pt x="193" y="126"/>
                    <a:pt x="141" y="97"/>
                    <a:pt x="148" y="126"/>
                  </a:cubicBezTo>
                  <a:cubicBezTo>
                    <a:pt x="133" y="126"/>
                    <a:pt x="111" y="126"/>
                    <a:pt x="96" y="126"/>
                  </a:cubicBezTo>
                  <a:cubicBezTo>
                    <a:pt x="96" y="156"/>
                    <a:pt x="126" y="171"/>
                    <a:pt x="133" y="193"/>
                  </a:cubicBezTo>
                  <a:cubicBezTo>
                    <a:pt x="133" y="208"/>
                    <a:pt x="126" y="253"/>
                    <a:pt x="118" y="275"/>
                  </a:cubicBezTo>
                  <a:cubicBezTo>
                    <a:pt x="111" y="282"/>
                    <a:pt x="104" y="297"/>
                    <a:pt x="96" y="312"/>
                  </a:cubicBezTo>
                  <a:cubicBezTo>
                    <a:pt x="89" y="327"/>
                    <a:pt x="89" y="327"/>
                    <a:pt x="81" y="342"/>
                  </a:cubicBezTo>
                  <a:cubicBezTo>
                    <a:pt x="74" y="356"/>
                    <a:pt x="74" y="364"/>
                    <a:pt x="66" y="379"/>
                  </a:cubicBezTo>
                  <a:cubicBezTo>
                    <a:pt x="59" y="408"/>
                    <a:pt x="22" y="408"/>
                    <a:pt x="22" y="438"/>
                  </a:cubicBezTo>
                  <a:cubicBezTo>
                    <a:pt x="22" y="468"/>
                    <a:pt x="37" y="490"/>
                    <a:pt x="37" y="520"/>
                  </a:cubicBezTo>
                  <a:cubicBezTo>
                    <a:pt x="29" y="535"/>
                    <a:pt x="15" y="550"/>
                    <a:pt x="22" y="572"/>
                  </a:cubicBezTo>
                  <a:cubicBezTo>
                    <a:pt x="29" y="616"/>
                    <a:pt x="44" y="639"/>
                    <a:pt x="0" y="661"/>
                  </a:cubicBezTo>
                  <a:lnTo>
                    <a:pt x="15" y="668"/>
                  </a:lnTo>
                  <a:cubicBezTo>
                    <a:pt x="22" y="683"/>
                    <a:pt x="15" y="713"/>
                    <a:pt x="15" y="743"/>
                  </a:cubicBezTo>
                  <a:cubicBezTo>
                    <a:pt x="15" y="743"/>
                    <a:pt x="22" y="750"/>
                    <a:pt x="29" y="765"/>
                  </a:cubicBezTo>
                  <a:cubicBezTo>
                    <a:pt x="22" y="757"/>
                    <a:pt x="52" y="780"/>
                    <a:pt x="52" y="780"/>
                  </a:cubicBezTo>
                </a:path>
              </a:pathLst>
            </a:custGeom>
            <a:grpFill/>
            <a:ln w="9525" cap="flat">
              <a:solidFill>
                <a:schemeClr val="bg2"/>
              </a:solidFill>
              <a:bevel/>
              <a:headEnd/>
              <a:tailEnd/>
            </a:ln>
          </p:spPr>
          <p:txBody>
            <a:bodyPr wrap="none" lIns="60927" tIns="30463" rIns="60927" bIns="30463" anchor="ctr"/>
            <a:lstStyle/>
            <a:p>
              <a:endParaRPr lang="es-MX" sz="900"/>
            </a:p>
          </p:txBody>
        </p:sp>
        <p:sp>
          <p:nvSpPr>
            <p:cNvPr id="66609" name="Freeform 28"/>
            <p:cNvSpPr>
              <a:spLocks noChangeArrowheads="1"/>
            </p:cNvSpPr>
            <p:nvPr/>
          </p:nvSpPr>
          <p:spPr bwMode="auto">
            <a:xfrm>
              <a:off x="11512010" y="8867575"/>
              <a:ext cx="26689" cy="32388"/>
            </a:xfrm>
            <a:custGeom>
              <a:avLst/>
              <a:gdLst>
                <a:gd name="T0" fmla="*/ 23130 w 60"/>
                <a:gd name="T1" fmla="*/ 0 h 75"/>
                <a:gd name="T2" fmla="*/ 23130 w 60"/>
                <a:gd name="T3" fmla="*/ 0 h 75"/>
                <a:gd name="T4" fmla="*/ 26244 w 60"/>
                <a:gd name="T5" fmla="*/ 19001 h 75"/>
                <a:gd name="T6" fmla="*/ 26244 w 60"/>
                <a:gd name="T7" fmla="*/ 0 h 75"/>
                <a:gd name="T8" fmla="*/ 23130 w 60"/>
                <a:gd name="T9" fmla="*/ 0 h 7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0" h="75">
                  <a:moveTo>
                    <a:pt x="52" y="0"/>
                  </a:moveTo>
                  <a:lnTo>
                    <a:pt x="52" y="0"/>
                  </a:lnTo>
                  <a:cubicBezTo>
                    <a:pt x="44" y="15"/>
                    <a:pt x="0" y="74"/>
                    <a:pt x="59" y="44"/>
                  </a:cubicBezTo>
                  <a:cubicBezTo>
                    <a:pt x="52" y="37"/>
                    <a:pt x="59" y="15"/>
                    <a:pt x="59" y="0"/>
                  </a:cubicBezTo>
                  <a:lnTo>
                    <a:pt x="52" y="0"/>
                  </a:lnTo>
                </a:path>
              </a:pathLst>
            </a:custGeom>
            <a:grpFill/>
            <a:ln w="9525" cap="flat">
              <a:solidFill>
                <a:schemeClr val="bg2"/>
              </a:solidFill>
              <a:bevel/>
              <a:headEnd/>
              <a:tailEnd/>
            </a:ln>
          </p:spPr>
          <p:txBody>
            <a:bodyPr wrap="none" lIns="60927" tIns="30463" rIns="60927" bIns="30463" anchor="ctr"/>
            <a:lstStyle/>
            <a:p>
              <a:endParaRPr lang="es-MX" sz="900"/>
            </a:p>
          </p:txBody>
        </p:sp>
        <p:sp>
          <p:nvSpPr>
            <p:cNvPr id="66610" name="Freeform 29"/>
            <p:cNvSpPr>
              <a:spLocks noChangeArrowheads="1"/>
            </p:cNvSpPr>
            <p:nvPr/>
          </p:nvSpPr>
          <p:spPr bwMode="auto">
            <a:xfrm>
              <a:off x="10169929" y="10488814"/>
              <a:ext cx="1345894" cy="1745070"/>
            </a:xfrm>
            <a:custGeom>
              <a:avLst/>
              <a:gdLst>
                <a:gd name="T0" fmla="*/ 1242963 w 3112"/>
                <a:gd name="T1" fmla="*/ 6478 h 4041"/>
                <a:gd name="T2" fmla="*/ 1194524 w 3112"/>
                <a:gd name="T3" fmla="*/ 89823 h 4041"/>
                <a:gd name="T4" fmla="*/ 1082078 w 3112"/>
                <a:gd name="T5" fmla="*/ 102778 h 4041"/>
                <a:gd name="T6" fmla="*/ 1002068 w 3112"/>
                <a:gd name="T7" fmla="*/ 144235 h 4041"/>
                <a:gd name="T8" fmla="*/ 892649 w 3112"/>
                <a:gd name="T9" fmla="*/ 144235 h 4041"/>
                <a:gd name="T10" fmla="*/ 780203 w 3112"/>
                <a:gd name="T11" fmla="*/ 224557 h 4041"/>
                <a:gd name="T12" fmla="*/ 655215 w 3112"/>
                <a:gd name="T13" fmla="*/ 247013 h 4041"/>
                <a:gd name="T14" fmla="*/ 626239 w 3112"/>
                <a:gd name="T15" fmla="*/ 237081 h 4041"/>
                <a:gd name="T16" fmla="*/ 507305 w 3112"/>
                <a:gd name="T17" fmla="*/ 259537 h 4041"/>
                <a:gd name="T18" fmla="*/ 446325 w 3112"/>
                <a:gd name="T19" fmla="*/ 375270 h 4041"/>
                <a:gd name="T20" fmla="*/ 478329 w 3112"/>
                <a:gd name="T21" fmla="*/ 481071 h 4041"/>
                <a:gd name="T22" fmla="*/ 343393 w 3112"/>
                <a:gd name="T23" fmla="*/ 551461 h 4041"/>
                <a:gd name="T24" fmla="*/ 240894 w 3112"/>
                <a:gd name="T25" fmla="*/ 541961 h 4041"/>
                <a:gd name="T26" fmla="*/ 105959 w 3112"/>
                <a:gd name="T27" fmla="*/ 605873 h 4041"/>
                <a:gd name="T28" fmla="*/ 67035 w 3112"/>
                <a:gd name="T29" fmla="*/ 577372 h 4041"/>
                <a:gd name="T30" fmla="*/ 0 w 3112"/>
                <a:gd name="T31" fmla="*/ 647762 h 4041"/>
                <a:gd name="T32" fmla="*/ 96012 w 3112"/>
                <a:gd name="T33" fmla="*/ 692673 h 4041"/>
                <a:gd name="T34" fmla="*/ 150937 w 3112"/>
                <a:gd name="T35" fmla="*/ 795451 h 4041"/>
                <a:gd name="T36" fmla="*/ 192456 w 3112"/>
                <a:gd name="T37" fmla="*/ 913776 h 4041"/>
                <a:gd name="T38" fmla="*/ 214945 w 3112"/>
                <a:gd name="T39" fmla="*/ 1067943 h 4041"/>
                <a:gd name="T40" fmla="*/ 291928 w 3112"/>
                <a:gd name="T41" fmla="*/ 1096876 h 4041"/>
                <a:gd name="T42" fmla="*/ 298415 w 3112"/>
                <a:gd name="T43" fmla="*/ 1205700 h 4041"/>
                <a:gd name="T44" fmla="*/ 336906 w 3112"/>
                <a:gd name="T45" fmla="*/ 1308479 h 4041"/>
                <a:gd name="T46" fmla="*/ 291928 w 3112"/>
                <a:gd name="T47" fmla="*/ 1488125 h 4041"/>
                <a:gd name="T48" fmla="*/ 282413 w 3112"/>
                <a:gd name="T49" fmla="*/ 1590471 h 4041"/>
                <a:gd name="T50" fmla="*/ 256896 w 3112"/>
                <a:gd name="T51" fmla="*/ 1673816 h 4041"/>
                <a:gd name="T52" fmla="*/ 298415 w 3112"/>
                <a:gd name="T53" fmla="*/ 1718728 h 4041"/>
                <a:gd name="T54" fmla="*/ 401346 w 3112"/>
                <a:gd name="T55" fmla="*/ 1734706 h 4041"/>
                <a:gd name="T56" fmla="*/ 462327 w 3112"/>
                <a:gd name="T57" fmla="*/ 1712250 h 4041"/>
                <a:gd name="T58" fmla="*/ 519847 w 3112"/>
                <a:gd name="T59" fmla="*/ 1673816 h 4041"/>
                <a:gd name="T60" fmla="*/ 581260 w 3112"/>
                <a:gd name="T61" fmla="*/ 1609904 h 4041"/>
                <a:gd name="T62" fmla="*/ 552284 w 3112"/>
                <a:gd name="T63" fmla="*/ 1577947 h 4041"/>
                <a:gd name="T64" fmla="*/ 606777 w 3112"/>
                <a:gd name="T65" fmla="*/ 1484670 h 4041"/>
                <a:gd name="T66" fmla="*/ 661270 w 3112"/>
                <a:gd name="T67" fmla="*/ 1436735 h 4041"/>
                <a:gd name="T68" fmla="*/ 783663 w 3112"/>
                <a:gd name="T69" fmla="*/ 1394847 h 4041"/>
                <a:gd name="T70" fmla="*/ 828209 w 3112"/>
                <a:gd name="T71" fmla="*/ 1375846 h 4041"/>
                <a:gd name="T72" fmla="*/ 915139 w 3112"/>
                <a:gd name="T73" fmla="*/ 1362891 h 4041"/>
                <a:gd name="T74" fmla="*/ 873188 w 3112"/>
                <a:gd name="T75" fmla="*/ 1250612 h 4041"/>
                <a:gd name="T76" fmla="*/ 966604 w 3112"/>
                <a:gd name="T77" fmla="*/ 1131856 h 4041"/>
                <a:gd name="T78" fmla="*/ 982606 w 3112"/>
                <a:gd name="T79" fmla="*/ 1061465 h 4041"/>
                <a:gd name="T80" fmla="*/ 1053102 w 3112"/>
                <a:gd name="T81" fmla="*/ 1039010 h 4041"/>
                <a:gd name="T82" fmla="*/ 1124029 w 3112"/>
                <a:gd name="T83" fmla="*/ 1026055 h 4041"/>
                <a:gd name="T84" fmla="*/ 1153006 w 3112"/>
                <a:gd name="T85" fmla="*/ 1048510 h 4041"/>
                <a:gd name="T86" fmla="*/ 1169008 w 3112"/>
                <a:gd name="T87" fmla="*/ 846409 h 4041"/>
                <a:gd name="T88" fmla="*/ 1162520 w 3112"/>
                <a:gd name="T89" fmla="*/ 673240 h 4041"/>
                <a:gd name="T90" fmla="*/ 1149546 w 3112"/>
                <a:gd name="T91" fmla="*/ 586872 h 4041"/>
                <a:gd name="T92" fmla="*/ 1127056 w 3112"/>
                <a:gd name="T93" fmla="*/ 573917 h 4041"/>
                <a:gd name="T94" fmla="*/ 1095053 w 3112"/>
                <a:gd name="T95" fmla="*/ 538938 h 4041"/>
                <a:gd name="T96" fmla="*/ 1111055 w 3112"/>
                <a:gd name="T97" fmla="*/ 500072 h 4041"/>
                <a:gd name="T98" fmla="*/ 1136571 w 3112"/>
                <a:gd name="T99" fmla="*/ 519505 h 4041"/>
                <a:gd name="T100" fmla="*/ 1178522 w 3112"/>
                <a:gd name="T101" fmla="*/ 500072 h 4041"/>
                <a:gd name="T102" fmla="*/ 1185009 w 3112"/>
                <a:gd name="T103" fmla="*/ 442637 h 4041"/>
                <a:gd name="T104" fmla="*/ 1204039 w 3112"/>
                <a:gd name="T105" fmla="*/ 436160 h 4041"/>
                <a:gd name="T106" fmla="*/ 1255505 w 3112"/>
                <a:gd name="T107" fmla="*/ 371815 h 4041"/>
                <a:gd name="T108" fmla="*/ 1245990 w 3112"/>
                <a:gd name="T109" fmla="*/ 323881 h 4041"/>
                <a:gd name="T110" fmla="*/ 1316485 w 3112"/>
                <a:gd name="T111" fmla="*/ 234058 h 4041"/>
                <a:gd name="T112" fmla="*/ 1319945 w 3112"/>
                <a:gd name="T113" fmla="*/ 25479 h 4041"/>
                <a:gd name="T114" fmla="*/ 1127056 w 3112"/>
                <a:gd name="T115" fmla="*/ 833885 h 4041"/>
                <a:gd name="T116" fmla="*/ 1146518 w 3112"/>
                <a:gd name="T117" fmla="*/ 885274 h 4041"/>
                <a:gd name="T118" fmla="*/ 1111055 w 3112"/>
                <a:gd name="T119" fmla="*/ 849863 h 4041"/>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3112" h="4041">
                  <a:moveTo>
                    <a:pt x="2896" y="52"/>
                  </a:moveTo>
                  <a:lnTo>
                    <a:pt x="2896" y="52"/>
                  </a:lnTo>
                  <a:cubicBezTo>
                    <a:pt x="2896" y="44"/>
                    <a:pt x="2888" y="30"/>
                    <a:pt x="2888" y="22"/>
                  </a:cubicBezTo>
                  <a:cubicBezTo>
                    <a:pt x="2888" y="15"/>
                    <a:pt x="2881" y="15"/>
                    <a:pt x="2874" y="15"/>
                  </a:cubicBezTo>
                  <a:cubicBezTo>
                    <a:pt x="2874" y="7"/>
                    <a:pt x="2859" y="0"/>
                    <a:pt x="2844" y="7"/>
                  </a:cubicBezTo>
                  <a:cubicBezTo>
                    <a:pt x="2836" y="30"/>
                    <a:pt x="2836" y="52"/>
                    <a:pt x="2836" y="74"/>
                  </a:cubicBezTo>
                  <a:cubicBezTo>
                    <a:pt x="2777" y="67"/>
                    <a:pt x="2792" y="134"/>
                    <a:pt x="2747" y="156"/>
                  </a:cubicBezTo>
                  <a:cubicBezTo>
                    <a:pt x="2740" y="178"/>
                    <a:pt x="2769" y="186"/>
                    <a:pt x="2762" y="208"/>
                  </a:cubicBezTo>
                  <a:cubicBezTo>
                    <a:pt x="2703" y="215"/>
                    <a:pt x="2658" y="193"/>
                    <a:pt x="2658" y="267"/>
                  </a:cubicBezTo>
                  <a:cubicBezTo>
                    <a:pt x="2636" y="267"/>
                    <a:pt x="2614" y="275"/>
                    <a:pt x="2599" y="267"/>
                  </a:cubicBezTo>
                  <a:cubicBezTo>
                    <a:pt x="2606" y="223"/>
                    <a:pt x="2539" y="156"/>
                    <a:pt x="2532" y="230"/>
                  </a:cubicBezTo>
                  <a:cubicBezTo>
                    <a:pt x="2524" y="230"/>
                    <a:pt x="2517" y="238"/>
                    <a:pt x="2502" y="238"/>
                  </a:cubicBezTo>
                  <a:cubicBezTo>
                    <a:pt x="2502" y="186"/>
                    <a:pt x="2495" y="171"/>
                    <a:pt x="2443" y="163"/>
                  </a:cubicBezTo>
                  <a:cubicBezTo>
                    <a:pt x="2398" y="163"/>
                    <a:pt x="2339" y="178"/>
                    <a:pt x="2406" y="201"/>
                  </a:cubicBezTo>
                  <a:cubicBezTo>
                    <a:pt x="2369" y="223"/>
                    <a:pt x="2406" y="267"/>
                    <a:pt x="2369" y="282"/>
                  </a:cubicBezTo>
                  <a:cubicBezTo>
                    <a:pt x="2339" y="290"/>
                    <a:pt x="2331" y="297"/>
                    <a:pt x="2317" y="334"/>
                  </a:cubicBezTo>
                  <a:cubicBezTo>
                    <a:pt x="2294" y="379"/>
                    <a:pt x="2257" y="267"/>
                    <a:pt x="2250" y="364"/>
                  </a:cubicBezTo>
                  <a:cubicBezTo>
                    <a:pt x="2235" y="356"/>
                    <a:pt x="2227" y="364"/>
                    <a:pt x="2220" y="364"/>
                  </a:cubicBezTo>
                  <a:cubicBezTo>
                    <a:pt x="2220" y="401"/>
                    <a:pt x="2175" y="401"/>
                    <a:pt x="2146" y="401"/>
                  </a:cubicBezTo>
                  <a:cubicBezTo>
                    <a:pt x="2109" y="394"/>
                    <a:pt x="2101" y="349"/>
                    <a:pt x="2064" y="334"/>
                  </a:cubicBezTo>
                  <a:cubicBezTo>
                    <a:pt x="1982" y="319"/>
                    <a:pt x="1878" y="341"/>
                    <a:pt x="1804" y="371"/>
                  </a:cubicBezTo>
                  <a:cubicBezTo>
                    <a:pt x="1804" y="386"/>
                    <a:pt x="1797" y="409"/>
                    <a:pt x="1804" y="423"/>
                  </a:cubicBezTo>
                  <a:cubicBezTo>
                    <a:pt x="1804" y="423"/>
                    <a:pt x="1804" y="423"/>
                    <a:pt x="1812" y="423"/>
                  </a:cubicBezTo>
                  <a:cubicBezTo>
                    <a:pt x="1812" y="453"/>
                    <a:pt x="1812" y="490"/>
                    <a:pt x="1804" y="520"/>
                  </a:cubicBezTo>
                  <a:cubicBezTo>
                    <a:pt x="1767" y="512"/>
                    <a:pt x="1745" y="587"/>
                    <a:pt x="1722" y="609"/>
                  </a:cubicBezTo>
                  <a:cubicBezTo>
                    <a:pt x="1685" y="639"/>
                    <a:pt x="1648" y="691"/>
                    <a:pt x="1596" y="661"/>
                  </a:cubicBezTo>
                  <a:cubicBezTo>
                    <a:pt x="1574" y="654"/>
                    <a:pt x="1529" y="631"/>
                    <a:pt x="1522" y="609"/>
                  </a:cubicBezTo>
                  <a:cubicBezTo>
                    <a:pt x="1515" y="601"/>
                    <a:pt x="1522" y="579"/>
                    <a:pt x="1515" y="572"/>
                  </a:cubicBezTo>
                  <a:cubicBezTo>
                    <a:pt x="1507" y="601"/>
                    <a:pt x="1500" y="631"/>
                    <a:pt x="1500" y="639"/>
                  </a:cubicBezTo>
                  <a:cubicBezTo>
                    <a:pt x="1500" y="631"/>
                    <a:pt x="1507" y="601"/>
                    <a:pt x="1515" y="572"/>
                  </a:cubicBezTo>
                  <a:cubicBezTo>
                    <a:pt x="1507" y="572"/>
                    <a:pt x="1507" y="564"/>
                    <a:pt x="1507" y="564"/>
                  </a:cubicBezTo>
                  <a:cubicBezTo>
                    <a:pt x="1485" y="557"/>
                    <a:pt x="1462" y="557"/>
                    <a:pt x="1448" y="549"/>
                  </a:cubicBezTo>
                  <a:cubicBezTo>
                    <a:pt x="1425" y="535"/>
                    <a:pt x="1418" y="512"/>
                    <a:pt x="1396" y="498"/>
                  </a:cubicBezTo>
                  <a:cubicBezTo>
                    <a:pt x="1351" y="483"/>
                    <a:pt x="1351" y="572"/>
                    <a:pt x="1307" y="512"/>
                  </a:cubicBezTo>
                  <a:cubicBezTo>
                    <a:pt x="1292" y="490"/>
                    <a:pt x="1202" y="468"/>
                    <a:pt x="1195" y="498"/>
                  </a:cubicBezTo>
                  <a:cubicBezTo>
                    <a:pt x="1188" y="535"/>
                    <a:pt x="1188" y="572"/>
                    <a:pt x="1173" y="601"/>
                  </a:cubicBezTo>
                  <a:cubicBezTo>
                    <a:pt x="1151" y="646"/>
                    <a:pt x="1069" y="631"/>
                    <a:pt x="1032" y="631"/>
                  </a:cubicBezTo>
                  <a:cubicBezTo>
                    <a:pt x="1032" y="668"/>
                    <a:pt x="1039" y="720"/>
                    <a:pt x="1024" y="750"/>
                  </a:cubicBezTo>
                  <a:cubicBezTo>
                    <a:pt x="1032" y="750"/>
                    <a:pt x="1039" y="757"/>
                    <a:pt x="1047" y="750"/>
                  </a:cubicBezTo>
                  <a:cubicBezTo>
                    <a:pt x="1047" y="795"/>
                    <a:pt x="1054" y="839"/>
                    <a:pt x="1032" y="869"/>
                  </a:cubicBezTo>
                  <a:cubicBezTo>
                    <a:pt x="1010" y="891"/>
                    <a:pt x="957" y="921"/>
                    <a:pt x="935" y="943"/>
                  </a:cubicBezTo>
                  <a:cubicBezTo>
                    <a:pt x="972" y="988"/>
                    <a:pt x="1113" y="943"/>
                    <a:pt x="1136" y="1003"/>
                  </a:cubicBezTo>
                  <a:cubicBezTo>
                    <a:pt x="1143" y="1032"/>
                    <a:pt x="1136" y="1062"/>
                    <a:pt x="1128" y="1091"/>
                  </a:cubicBezTo>
                  <a:cubicBezTo>
                    <a:pt x="1128" y="1106"/>
                    <a:pt x="1113" y="1106"/>
                    <a:pt x="1106" y="1114"/>
                  </a:cubicBezTo>
                  <a:cubicBezTo>
                    <a:pt x="1084" y="1129"/>
                    <a:pt x="1084" y="1151"/>
                    <a:pt x="1084" y="1173"/>
                  </a:cubicBezTo>
                  <a:cubicBezTo>
                    <a:pt x="1039" y="1173"/>
                    <a:pt x="980" y="1158"/>
                    <a:pt x="943" y="1196"/>
                  </a:cubicBezTo>
                  <a:cubicBezTo>
                    <a:pt x="913" y="1225"/>
                    <a:pt x="913" y="1270"/>
                    <a:pt x="905" y="1307"/>
                  </a:cubicBezTo>
                  <a:cubicBezTo>
                    <a:pt x="876" y="1307"/>
                    <a:pt x="824" y="1277"/>
                    <a:pt x="794" y="1277"/>
                  </a:cubicBezTo>
                  <a:cubicBezTo>
                    <a:pt x="750" y="1262"/>
                    <a:pt x="712" y="1255"/>
                    <a:pt x="668" y="1270"/>
                  </a:cubicBezTo>
                  <a:cubicBezTo>
                    <a:pt x="668" y="1277"/>
                    <a:pt x="668" y="1292"/>
                    <a:pt x="660" y="1300"/>
                  </a:cubicBezTo>
                  <a:cubicBezTo>
                    <a:pt x="638" y="1307"/>
                    <a:pt x="631" y="1277"/>
                    <a:pt x="623" y="1262"/>
                  </a:cubicBezTo>
                  <a:cubicBezTo>
                    <a:pt x="601" y="1248"/>
                    <a:pt x="579" y="1255"/>
                    <a:pt x="557" y="1255"/>
                  </a:cubicBezTo>
                  <a:cubicBezTo>
                    <a:pt x="512" y="1262"/>
                    <a:pt x="475" y="1292"/>
                    <a:pt x="467" y="1337"/>
                  </a:cubicBezTo>
                  <a:cubicBezTo>
                    <a:pt x="453" y="1389"/>
                    <a:pt x="453" y="1403"/>
                    <a:pt x="386" y="1396"/>
                  </a:cubicBezTo>
                  <a:cubicBezTo>
                    <a:pt x="363" y="1389"/>
                    <a:pt x="334" y="1389"/>
                    <a:pt x="304" y="1389"/>
                  </a:cubicBezTo>
                  <a:cubicBezTo>
                    <a:pt x="289" y="1396"/>
                    <a:pt x="267" y="1411"/>
                    <a:pt x="245" y="1403"/>
                  </a:cubicBezTo>
                  <a:cubicBezTo>
                    <a:pt x="252" y="1403"/>
                    <a:pt x="245" y="1344"/>
                    <a:pt x="237" y="1337"/>
                  </a:cubicBezTo>
                  <a:cubicBezTo>
                    <a:pt x="215" y="1322"/>
                    <a:pt x="178" y="1329"/>
                    <a:pt x="155" y="1337"/>
                  </a:cubicBezTo>
                  <a:cubicBezTo>
                    <a:pt x="155" y="1366"/>
                    <a:pt x="163" y="1411"/>
                    <a:pt x="163" y="1411"/>
                  </a:cubicBezTo>
                  <a:cubicBezTo>
                    <a:pt x="163" y="1411"/>
                    <a:pt x="155" y="1366"/>
                    <a:pt x="155" y="1337"/>
                  </a:cubicBezTo>
                  <a:cubicBezTo>
                    <a:pt x="155" y="1337"/>
                    <a:pt x="155" y="1337"/>
                    <a:pt x="148" y="1337"/>
                  </a:cubicBezTo>
                  <a:cubicBezTo>
                    <a:pt x="148" y="1389"/>
                    <a:pt x="89" y="1359"/>
                    <a:pt x="89" y="1411"/>
                  </a:cubicBezTo>
                  <a:cubicBezTo>
                    <a:pt x="52" y="1418"/>
                    <a:pt x="37" y="1389"/>
                    <a:pt x="7" y="1381"/>
                  </a:cubicBezTo>
                  <a:cubicBezTo>
                    <a:pt x="0" y="1418"/>
                    <a:pt x="0" y="1463"/>
                    <a:pt x="0" y="1500"/>
                  </a:cubicBezTo>
                  <a:cubicBezTo>
                    <a:pt x="29" y="1500"/>
                    <a:pt x="52" y="1493"/>
                    <a:pt x="74" y="1515"/>
                  </a:cubicBezTo>
                  <a:cubicBezTo>
                    <a:pt x="96" y="1530"/>
                    <a:pt x="118" y="1522"/>
                    <a:pt x="133" y="1537"/>
                  </a:cubicBezTo>
                  <a:cubicBezTo>
                    <a:pt x="155" y="1545"/>
                    <a:pt x="155" y="1567"/>
                    <a:pt x="178" y="1574"/>
                  </a:cubicBezTo>
                  <a:cubicBezTo>
                    <a:pt x="193" y="1582"/>
                    <a:pt x="222" y="1582"/>
                    <a:pt x="222" y="1604"/>
                  </a:cubicBezTo>
                  <a:cubicBezTo>
                    <a:pt x="200" y="1611"/>
                    <a:pt x="148" y="1686"/>
                    <a:pt x="148" y="1708"/>
                  </a:cubicBezTo>
                  <a:cubicBezTo>
                    <a:pt x="141" y="1708"/>
                    <a:pt x="141" y="1708"/>
                    <a:pt x="133" y="1708"/>
                  </a:cubicBezTo>
                  <a:cubicBezTo>
                    <a:pt x="193" y="1708"/>
                    <a:pt x="267" y="1686"/>
                    <a:pt x="319" y="1715"/>
                  </a:cubicBezTo>
                  <a:cubicBezTo>
                    <a:pt x="363" y="1738"/>
                    <a:pt x="349" y="1797"/>
                    <a:pt x="349" y="1842"/>
                  </a:cubicBezTo>
                  <a:cubicBezTo>
                    <a:pt x="334" y="1842"/>
                    <a:pt x="326" y="1842"/>
                    <a:pt x="311" y="1842"/>
                  </a:cubicBezTo>
                  <a:cubicBezTo>
                    <a:pt x="297" y="1864"/>
                    <a:pt x="311" y="1901"/>
                    <a:pt x="304" y="1923"/>
                  </a:cubicBezTo>
                  <a:cubicBezTo>
                    <a:pt x="326" y="1923"/>
                    <a:pt x="415" y="1968"/>
                    <a:pt x="430" y="1990"/>
                  </a:cubicBezTo>
                  <a:cubicBezTo>
                    <a:pt x="460" y="2027"/>
                    <a:pt x="453" y="2079"/>
                    <a:pt x="445" y="2116"/>
                  </a:cubicBezTo>
                  <a:cubicBezTo>
                    <a:pt x="415" y="2139"/>
                    <a:pt x="423" y="2191"/>
                    <a:pt x="415" y="2228"/>
                  </a:cubicBezTo>
                  <a:cubicBezTo>
                    <a:pt x="408" y="2265"/>
                    <a:pt x="400" y="2302"/>
                    <a:pt x="408" y="2339"/>
                  </a:cubicBezTo>
                  <a:cubicBezTo>
                    <a:pt x="415" y="2369"/>
                    <a:pt x="415" y="2406"/>
                    <a:pt x="438" y="2421"/>
                  </a:cubicBezTo>
                  <a:cubicBezTo>
                    <a:pt x="460" y="2436"/>
                    <a:pt x="497" y="2436"/>
                    <a:pt x="497" y="2473"/>
                  </a:cubicBezTo>
                  <a:cubicBezTo>
                    <a:pt x="505" y="2473"/>
                    <a:pt x="512" y="2473"/>
                    <a:pt x="519" y="2465"/>
                  </a:cubicBezTo>
                  <a:cubicBezTo>
                    <a:pt x="519" y="2413"/>
                    <a:pt x="571" y="2428"/>
                    <a:pt x="594" y="2391"/>
                  </a:cubicBezTo>
                  <a:cubicBezTo>
                    <a:pt x="616" y="2369"/>
                    <a:pt x="668" y="2361"/>
                    <a:pt x="698" y="2376"/>
                  </a:cubicBezTo>
                  <a:cubicBezTo>
                    <a:pt x="735" y="2399"/>
                    <a:pt x="742" y="2547"/>
                    <a:pt x="675" y="2540"/>
                  </a:cubicBezTo>
                  <a:cubicBezTo>
                    <a:pt x="675" y="2562"/>
                    <a:pt x="690" y="2569"/>
                    <a:pt x="683" y="2592"/>
                  </a:cubicBezTo>
                  <a:cubicBezTo>
                    <a:pt x="794" y="2607"/>
                    <a:pt x="668" y="2696"/>
                    <a:pt x="683" y="2748"/>
                  </a:cubicBezTo>
                  <a:cubicBezTo>
                    <a:pt x="683" y="2748"/>
                    <a:pt x="683" y="2748"/>
                    <a:pt x="690" y="2748"/>
                  </a:cubicBezTo>
                  <a:cubicBezTo>
                    <a:pt x="690" y="2762"/>
                    <a:pt x="690" y="2777"/>
                    <a:pt x="690" y="2792"/>
                  </a:cubicBezTo>
                  <a:cubicBezTo>
                    <a:pt x="638" y="2807"/>
                    <a:pt x="675" y="2918"/>
                    <a:pt x="631" y="2918"/>
                  </a:cubicBezTo>
                  <a:cubicBezTo>
                    <a:pt x="668" y="2926"/>
                    <a:pt x="683" y="2970"/>
                    <a:pt x="720" y="2963"/>
                  </a:cubicBezTo>
                  <a:cubicBezTo>
                    <a:pt x="735" y="2948"/>
                    <a:pt x="742" y="2926"/>
                    <a:pt x="772" y="2933"/>
                  </a:cubicBezTo>
                  <a:cubicBezTo>
                    <a:pt x="765" y="2978"/>
                    <a:pt x="824" y="3000"/>
                    <a:pt x="779" y="3030"/>
                  </a:cubicBezTo>
                  <a:cubicBezTo>
                    <a:pt x="757" y="3045"/>
                    <a:pt x="742" y="3119"/>
                    <a:pt x="742" y="3149"/>
                  </a:cubicBezTo>
                  <a:cubicBezTo>
                    <a:pt x="683" y="3134"/>
                    <a:pt x="690" y="3267"/>
                    <a:pt x="668" y="3305"/>
                  </a:cubicBezTo>
                  <a:cubicBezTo>
                    <a:pt x="653" y="3334"/>
                    <a:pt x="608" y="3334"/>
                    <a:pt x="616" y="3364"/>
                  </a:cubicBezTo>
                  <a:cubicBezTo>
                    <a:pt x="623" y="3394"/>
                    <a:pt x="653" y="3446"/>
                    <a:pt x="675" y="3446"/>
                  </a:cubicBezTo>
                  <a:cubicBezTo>
                    <a:pt x="683" y="3475"/>
                    <a:pt x="683" y="3505"/>
                    <a:pt x="675" y="3527"/>
                  </a:cubicBezTo>
                  <a:cubicBezTo>
                    <a:pt x="646" y="3527"/>
                    <a:pt x="616" y="3564"/>
                    <a:pt x="616" y="3587"/>
                  </a:cubicBezTo>
                  <a:cubicBezTo>
                    <a:pt x="608" y="3624"/>
                    <a:pt x="646" y="3646"/>
                    <a:pt x="646" y="3683"/>
                  </a:cubicBezTo>
                  <a:cubicBezTo>
                    <a:pt x="653" y="3683"/>
                    <a:pt x="653" y="3683"/>
                    <a:pt x="653" y="3683"/>
                  </a:cubicBezTo>
                  <a:cubicBezTo>
                    <a:pt x="668" y="3728"/>
                    <a:pt x="683" y="3787"/>
                    <a:pt x="616" y="3757"/>
                  </a:cubicBezTo>
                  <a:cubicBezTo>
                    <a:pt x="616" y="3772"/>
                    <a:pt x="616" y="3787"/>
                    <a:pt x="616" y="3802"/>
                  </a:cubicBezTo>
                  <a:cubicBezTo>
                    <a:pt x="608" y="3802"/>
                    <a:pt x="608" y="3809"/>
                    <a:pt x="601" y="3802"/>
                  </a:cubicBezTo>
                  <a:cubicBezTo>
                    <a:pt x="601" y="3832"/>
                    <a:pt x="601" y="3854"/>
                    <a:pt x="594" y="3876"/>
                  </a:cubicBezTo>
                  <a:cubicBezTo>
                    <a:pt x="594" y="3884"/>
                    <a:pt x="586" y="3884"/>
                    <a:pt x="579" y="3884"/>
                  </a:cubicBezTo>
                  <a:cubicBezTo>
                    <a:pt x="579" y="3884"/>
                    <a:pt x="571" y="3891"/>
                    <a:pt x="564" y="3891"/>
                  </a:cubicBezTo>
                  <a:cubicBezTo>
                    <a:pt x="571" y="3906"/>
                    <a:pt x="579" y="3921"/>
                    <a:pt x="594" y="3936"/>
                  </a:cubicBezTo>
                  <a:cubicBezTo>
                    <a:pt x="616" y="3951"/>
                    <a:pt x="660" y="3965"/>
                    <a:pt x="690" y="3980"/>
                  </a:cubicBezTo>
                  <a:cubicBezTo>
                    <a:pt x="735" y="3995"/>
                    <a:pt x="779" y="4017"/>
                    <a:pt x="824" y="4032"/>
                  </a:cubicBezTo>
                  <a:cubicBezTo>
                    <a:pt x="846" y="4032"/>
                    <a:pt x="868" y="4032"/>
                    <a:pt x="891" y="4032"/>
                  </a:cubicBezTo>
                  <a:cubicBezTo>
                    <a:pt x="898" y="4032"/>
                    <a:pt x="905" y="4040"/>
                    <a:pt x="913" y="4032"/>
                  </a:cubicBezTo>
                  <a:cubicBezTo>
                    <a:pt x="913" y="4032"/>
                    <a:pt x="920" y="4017"/>
                    <a:pt x="928" y="4017"/>
                  </a:cubicBezTo>
                  <a:cubicBezTo>
                    <a:pt x="935" y="4010"/>
                    <a:pt x="935" y="3988"/>
                    <a:pt x="957" y="3980"/>
                  </a:cubicBezTo>
                  <a:cubicBezTo>
                    <a:pt x="965" y="3973"/>
                    <a:pt x="987" y="3980"/>
                    <a:pt x="1002" y="3980"/>
                  </a:cubicBezTo>
                  <a:cubicBezTo>
                    <a:pt x="1024" y="3980"/>
                    <a:pt x="1047" y="3973"/>
                    <a:pt x="1069" y="3965"/>
                  </a:cubicBezTo>
                  <a:cubicBezTo>
                    <a:pt x="1076" y="3958"/>
                    <a:pt x="1091" y="3951"/>
                    <a:pt x="1099" y="3943"/>
                  </a:cubicBezTo>
                  <a:cubicBezTo>
                    <a:pt x="1106" y="3921"/>
                    <a:pt x="1113" y="3906"/>
                    <a:pt x="1128" y="3891"/>
                  </a:cubicBezTo>
                  <a:cubicBezTo>
                    <a:pt x="1143" y="3884"/>
                    <a:pt x="1165" y="3884"/>
                    <a:pt x="1173" y="3876"/>
                  </a:cubicBezTo>
                  <a:cubicBezTo>
                    <a:pt x="1180" y="3876"/>
                    <a:pt x="1195" y="3876"/>
                    <a:pt x="1202" y="3876"/>
                  </a:cubicBezTo>
                  <a:cubicBezTo>
                    <a:pt x="1210" y="3876"/>
                    <a:pt x="1217" y="3862"/>
                    <a:pt x="1232" y="3862"/>
                  </a:cubicBezTo>
                  <a:cubicBezTo>
                    <a:pt x="1255" y="3847"/>
                    <a:pt x="1270" y="3847"/>
                    <a:pt x="1292" y="3824"/>
                  </a:cubicBezTo>
                  <a:cubicBezTo>
                    <a:pt x="1307" y="3809"/>
                    <a:pt x="1321" y="3787"/>
                    <a:pt x="1329" y="3765"/>
                  </a:cubicBezTo>
                  <a:cubicBezTo>
                    <a:pt x="1336" y="3750"/>
                    <a:pt x="1336" y="3735"/>
                    <a:pt x="1344" y="3728"/>
                  </a:cubicBezTo>
                  <a:cubicBezTo>
                    <a:pt x="1358" y="3713"/>
                    <a:pt x="1358" y="3713"/>
                    <a:pt x="1366" y="3698"/>
                  </a:cubicBezTo>
                  <a:cubicBezTo>
                    <a:pt x="1366" y="3691"/>
                    <a:pt x="1366" y="3661"/>
                    <a:pt x="1366" y="3654"/>
                  </a:cubicBezTo>
                  <a:cubicBezTo>
                    <a:pt x="1358" y="3646"/>
                    <a:pt x="1329" y="3646"/>
                    <a:pt x="1329" y="3654"/>
                  </a:cubicBezTo>
                  <a:cubicBezTo>
                    <a:pt x="1314" y="3654"/>
                    <a:pt x="1292" y="3654"/>
                    <a:pt x="1277" y="3654"/>
                  </a:cubicBezTo>
                  <a:cubicBezTo>
                    <a:pt x="1284" y="3624"/>
                    <a:pt x="1344" y="3639"/>
                    <a:pt x="1358" y="3639"/>
                  </a:cubicBezTo>
                  <a:cubicBezTo>
                    <a:pt x="1366" y="3617"/>
                    <a:pt x="1366" y="3602"/>
                    <a:pt x="1381" y="3587"/>
                  </a:cubicBezTo>
                  <a:cubicBezTo>
                    <a:pt x="1388" y="3579"/>
                    <a:pt x="1403" y="3564"/>
                    <a:pt x="1403" y="3550"/>
                  </a:cubicBezTo>
                  <a:cubicBezTo>
                    <a:pt x="1410" y="3512"/>
                    <a:pt x="1403" y="3475"/>
                    <a:pt x="1403" y="3438"/>
                  </a:cubicBezTo>
                  <a:cubicBezTo>
                    <a:pt x="1410" y="3423"/>
                    <a:pt x="1410" y="3386"/>
                    <a:pt x="1425" y="3371"/>
                  </a:cubicBezTo>
                  <a:cubicBezTo>
                    <a:pt x="1433" y="3364"/>
                    <a:pt x="1440" y="3371"/>
                    <a:pt x="1448" y="3364"/>
                  </a:cubicBezTo>
                  <a:cubicBezTo>
                    <a:pt x="1462" y="3364"/>
                    <a:pt x="1462" y="3357"/>
                    <a:pt x="1477" y="3349"/>
                  </a:cubicBezTo>
                  <a:cubicBezTo>
                    <a:pt x="1492" y="3334"/>
                    <a:pt x="1515" y="3342"/>
                    <a:pt x="1529" y="3327"/>
                  </a:cubicBezTo>
                  <a:cubicBezTo>
                    <a:pt x="1544" y="3312"/>
                    <a:pt x="1552" y="3290"/>
                    <a:pt x="1567" y="3282"/>
                  </a:cubicBezTo>
                  <a:cubicBezTo>
                    <a:pt x="1581" y="3267"/>
                    <a:pt x="1611" y="3267"/>
                    <a:pt x="1633" y="3267"/>
                  </a:cubicBezTo>
                  <a:cubicBezTo>
                    <a:pt x="1678" y="3260"/>
                    <a:pt x="1730" y="3252"/>
                    <a:pt x="1774" y="3238"/>
                  </a:cubicBezTo>
                  <a:cubicBezTo>
                    <a:pt x="1789" y="3230"/>
                    <a:pt x="1797" y="3230"/>
                    <a:pt x="1812" y="3230"/>
                  </a:cubicBezTo>
                  <a:cubicBezTo>
                    <a:pt x="1812" y="3230"/>
                    <a:pt x="1819" y="3223"/>
                    <a:pt x="1819" y="3215"/>
                  </a:cubicBezTo>
                  <a:cubicBezTo>
                    <a:pt x="1826" y="3208"/>
                    <a:pt x="1849" y="3208"/>
                    <a:pt x="1864" y="3208"/>
                  </a:cubicBezTo>
                  <a:cubicBezTo>
                    <a:pt x="1871" y="3193"/>
                    <a:pt x="1871" y="3193"/>
                    <a:pt x="1886" y="3186"/>
                  </a:cubicBezTo>
                  <a:cubicBezTo>
                    <a:pt x="1893" y="3186"/>
                    <a:pt x="1908" y="3186"/>
                    <a:pt x="1915" y="3186"/>
                  </a:cubicBezTo>
                  <a:cubicBezTo>
                    <a:pt x="1953" y="3171"/>
                    <a:pt x="1990" y="3163"/>
                    <a:pt x="2034" y="3171"/>
                  </a:cubicBezTo>
                  <a:cubicBezTo>
                    <a:pt x="2057" y="3171"/>
                    <a:pt x="2079" y="3178"/>
                    <a:pt x="2109" y="3178"/>
                  </a:cubicBezTo>
                  <a:cubicBezTo>
                    <a:pt x="2123" y="3178"/>
                    <a:pt x="2131" y="3171"/>
                    <a:pt x="2146" y="3163"/>
                  </a:cubicBezTo>
                  <a:cubicBezTo>
                    <a:pt x="2138" y="3163"/>
                    <a:pt x="2123" y="3156"/>
                    <a:pt x="2116" y="3156"/>
                  </a:cubicBezTo>
                  <a:cubicBezTo>
                    <a:pt x="2116" y="3149"/>
                    <a:pt x="2109" y="3141"/>
                    <a:pt x="2101" y="3134"/>
                  </a:cubicBezTo>
                  <a:cubicBezTo>
                    <a:pt x="2094" y="3134"/>
                    <a:pt x="2086" y="3134"/>
                    <a:pt x="2079" y="3126"/>
                  </a:cubicBezTo>
                  <a:cubicBezTo>
                    <a:pt x="2057" y="3112"/>
                    <a:pt x="2042" y="3104"/>
                    <a:pt x="2019" y="3097"/>
                  </a:cubicBezTo>
                  <a:cubicBezTo>
                    <a:pt x="1945" y="3060"/>
                    <a:pt x="1990" y="2948"/>
                    <a:pt x="2019" y="2896"/>
                  </a:cubicBezTo>
                  <a:cubicBezTo>
                    <a:pt x="2034" y="2859"/>
                    <a:pt x="2072" y="2844"/>
                    <a:pt x="2086" y="2815"/>
                  </a:cubicBezTo>
                  <a:cubicBezTo>
                    <a:pt x="2094" y="2785"/>
                    <a:pt x="2109" y="2762"/>
                    <a:pt x="2138" y="2748"/>
                  </a:cubicBezTo>
                  <a:cubicBezTo>
                    <a:pt x="2138" y="2703"/>
                    <a:pt x="2183" y="2681"/>
                    <a:pt x="2212" y="2651"/>
                  </a:cubicBezTo>
                  <a:cubicBezTo>
                    <a:pt x="2220" y="2636"/>
                    <a:pt x="2227" y="2629"/>
                    <a:pt x="2235" y="2621"/>
                  </a:cubicBezTo>
                  <a:cubicBezTo>
                    <a:pt x="2242" y="2614"/>
                    <a:pt x="2250" y="2614"/>
                    <a:pt x="2257" y="2607"/>
                  </a:cubicBezTo>
                  <a:cubicBezTo>
                    <a:pt x="2287" y="2584"/>
                    <a:pt x="2257" y="2584"/>
                    <a:pt x="2242" y="2577"/>
                  </a:cubicBezTo>
                  <a:cubicBezTo>
                    <a:pt x="2242" y="2562"/>
                    <a:pt x="2242" y="2488"/>
                    <a:pt x="2264" y="2495"/>
                  </a:cubicBezTo>
                  <a:cubicBezTo>
                    <a:pt x="2264" y="2480"/>
                    <a:pt x="2264" y="2465"/>
                    <a:pt x="2272" y="2458"/>
                  </a:cubicBezTo>
                  <a:cubicBezTo>
                    <a:pt x="2279" y="2443"/>
                    <a:pt x="2309" y="2413"/>
                    <a:pt x="2324" y="2406"/>
                  </a:cubicBezTo>
                  <a:cubicBezTo>
                    <a:pt x="2339" y="2399"/>
                    <a:pt x="2361" y="2399"/>
                    <a:pt x="2376" y="2399"/>
                  </a:cubicBezTo>
                  <a:cubicBezTo>
                    <a:pt x="2391" y="2399"/>
                    <a:pt x="2406" y="2399"/>
                    <a:pt x="2413" y="2399"/>
                  </a:cubicBezTo>
                  <a:cubicBezTo>
                    <a:pt x="2420" y="2406"/>
                    <a:pt x="2428" y="2406"/>
                    <a:pt x="2435" y="2406"/>
                  </a:cubicBezTo>
                  <a:cubicBezTo>
                    <a:pt x="2458" y="2399"/>
                    <a:pt x="2472" y="2421"/>
                    <a:pt x="2495" y="2413"/>
                  </a:cubicBezTo>
                  <a:cubicBezTo>
                    <a:pt x="2487" y="2399"/>
                    <a:pt x="2487" y="2384"/>
                    <a:pt x="2480" y="2376"/>
                  </a:cubicBezTo>
                  <a:cubicBezTo>
                    <a:pt x="2487" y="2369"/>
                    <a:pt x="2495" y="2369"/>
                    <a:pt x="2509" y="2369"/>
                  </a:cubicBezTo>
                  <a:cubicBezTo>
                    <a:pt x="2539" y="2369"/>
                    <a:pt x="2569" y="2376"/>
                    <a:pt x="2599" y="2376"/>
                  </a:cubicBezTo>
                  <a:cubicBezTo>
                    <a:pt x="2606" y="2376"/>
                    <a:pt x="2621" y="2376"/>
                    <a:pt x="2628" y="2376"/>
                  </a:cubicBezTo>
                  <a:cubicBezTo>
                    <a:pt x="2636" y="2384"/>
                    <a:pt x="2643" y="2391"/>
                    <a:pt x="2658" y="2391"/>
                  </a:cubicBezTo>
                  <a:cubicBezTo>
                    <a:pt x="2666" y="2391"/>
                    <a:pt x="2680" y="2384"/>
                    <a:pt x="2688" y="2391"/>
                  </a:cubicBezTo>
                  <a:cubicBezTo>
                    <a:pt x="2703" y="2399"/>
                    <a:pt x="2673" y="2421"/>
                    <a:pt x="2666" y="2428"/>
                  </a:cubicBezTo>
                  <a:cubicBezTo>
                    <a:pt x="2673" y="2428"/>
                    <a:pt x="2680" y="2428"/>
                    <a:pt x="2688" y="2428"/>
                  </a:cubicBezTo>
                  <a:cubicBezTo>
                    <a:pt x="2717" y="2361"/>
                    <a:pt x="2717" y="2361"/>
                    <a:pt x="2717" y="2361"/>
                  </a:cubicBezTo>
                  <a:cubicBezTo>
                    <a:pt x="2717" y="2317"/>
                    <a:pt x="2717" y="2272"/>
                    <a:pt x="2717" y="2228"/>
                  </a:cubicBezTo>
                  <a:cubicBezTo>
                    <a:pt x="2710" y="2139"/>
                    <a:pt x="2703" y="2050"/>
                    <a:pt x="2703" y="1960"/>
                  </a:cubicBezTo>
                  <a:cubicBezTo>
                    <a:pt x="2703" y="1886"/>
                    <a:pt x="2703" y="1812"/>
                    <a:pt x="2703" y="1730"/>
                  </a:cubicBezTo>
                  <a:cubicBezTo>
                    <a:pt x="2703" y="1693"/>
                    <a:pt x="2703" y="1648"/>
                    <a:pt x="2695" y="1611"/>
                  </a:cubicBezTo>
                  <a:cubicBezTo>
                    <a:pt x="2695" y="1604"/>
                    <a:pt x="2688" y="1604"/>
                    <a:pt x="2688" y="1597"/>
                  </a:cubicBezTo>
                  <a:cubicBezTo>
                    <a:pt x="2688" y="1582"/>
                    <a:pt x="2688" y="1567"/>
                    <a:pt x="2688" y="1559"/>
                  </a:cubicBezTo>
                  <a:cubicBezTo>
                    <a:pt x="2688" y="1545"/>
                    <a:pt x="2680" y="1545"/>
                    <a:pt x="2673" y="1537"/>
                  </a:cubicBezTo>
                  <a:cubicBezTo>
                    <a:pt x="2651" y="1500"/>
                    <a:pt x="2666" y="1426"/>
                    <a:pt x="2673" y="1389"/>
                  </a:cubicBezTo>
                  <a:cubicBezTo>
                    <a:pt x="2680" y="1381"/>
                    <a:pt x="2680" y="1366"/>
                    <a:pt x="2680" y="1359"/>
                  </a:cubicBezTo>
                  <a:cubicBezTo>
                    <a:pt x="2673" y="1359"/>
                    <a:pt x="2666" y="1351"/>
                    <a:pt x="2658" y="1359"/>
                  </a:cubicBezTo>
                  <a:cubicBezTo>
                    <a:pt x="2651" y="1359"/>
                    <a:pt x="2643" y="1359"/>
                    <a:pt x="2643" y="1359"/>
                  </a:cubicBezTo>
                  <a:cubicBezTo>
                    <a:pt x="2636" y="1359"/>
                    <a:pt x="2628" y="1359"/>
                    <a:pt x="2628" y="1359"/>
                  </a:cubicBezTo>
                  <a:lnTo>
                    <a:pt x="2621" y="1344"/>
                  </a:lnTo>
                  <a:cubicBezTo>
                    <a:pt x="2621" y="1337"/>
                    <a:pt x="2614" y="1329"/>
                    <a:pt x="2606" y="1329"/>
                  </a:cubicBezTo>
                  <a:cubicBezTo>
                    <a:pt x="2606" y="1344"/>
                    <a:pt x="2576" y="1344"/>
                    <a:pt x="2576" y="1329"/>
                  </a:cubicBezTo>
                  <a:cubicBezTo>
                    <a:pt x="2562" y="1329"/>
                    <a:pt x="2554" y="1322"/>
                    <a:pt x="2539" y="1314"/>
                  </a:cubicBezTo>
                  <a:cubicBezTo>
                    <a:pt x="2562" y="1285"/>
                    <a:pt x="2502" y="1262"/>
                    <a:pt x="2480" y="1262"/>
                  </a:cubicBezTo>
                  <a:cubicBezTo>
                    <a:pt x="2487" y="1240"/>
                    <a:pt x="2532" y="1248"/>
                    <a:pt x="2532" y="1248"/>
                  </a:cubicBezTo>
                  <a:cubicBezTo>
                    <a:pt x="2539" y="1225"/>
                    <a:pt x="2524" y="1211"/>
                    <a:pt x="2547" y="1203"/>
                  </a:cubicBezTo>
                  <a:cubicBezTo>
                    <a:pt x="2547" y="1196"/>
                    <a:pt x="2547" y="1196"/>
                    <a:pt x="2547" y="1188"/>
                  </a:cubicBezTo>
                  <a:cubicBezTo>
                    <a:pt x="2524" y="1188"/>
                    <a:pt x="2517" y="1173"/>
                    <a:pt x="2524" y="1158"/>
                  </a:cubicBezTo>
                  <a:cubicBezTo>
                    <a:pt x="2539" y="1158"/>
                    <a:pt x="2562" y="1144"/>
                    <a:pt x="2569" y="1158"/>
                  </a:cubicBezTo>
                  <a:cubicBezTo>
                    <a:pt x="2576" y="1166"/>
                    <a:pt x="2569" y="1196"/>
                    <a:pt x="2591" y="1181"/>
                  </a:cubicBezTo>
                  <a:cubicBezTo>
                    <a:pt x="2606" y="1173"/>
                    <a:pt x="2599" y="1144"/>
                    <a:pt x="2614" y="1151"/>
                  </a:cubicBezTo>
                  <a:cubicBezTo>
                    <a:pt x="2636" y="1158"/>
                    <a:pt x="2628" y="1181"/>
                    <a:pt x="2614" y="1188"/>
                  </a:cubicBezTo>
                  <a:cubicBezTo>
                    <a:pt x="2614" y="1188"/>
                    <a:pt x="2621" y="1203"/>
                    <a:pt x="2628" y="1203"/>
                  </a:cubicBezTo>
                  <a:cubicBezTo>
                    <a:pt x="2621" y="1203"/>
                    <a:pt x="2614" y="1211"/>
                    <a:pt x="2614" y="1218"/>
                  </a:cubicBezTo>
                  <a:cubicBezTo>
                    <a:pt x="2621" y="1225"/>
                    <a:pt x="2636" y="1218"/>
                    <a:pt x="2643" y="1218"/>
                  </a:cubicBezTo>
                  <a:cubicBezTo>
                    <a:pt x="2658" y="1211"/>
                    <a:pt x="2680" y="1203"/>
                    <a:pt x="2703" y="1211"/>
                  </a:cubicBezTo>
                  <a:cubicBezTo>
                    <a:pt x="2710" y="1196"/>
                    <a:pt x="2717" y="1173"/>
                    <a:pt x="2725" y="1158"/>
                  </a:cubicBezTo>
                  <a:cubicBezTo>
                    <a:pt x="2732" y="1144"/>
                    <a:pt x="2732" y="1121"/>
                    <a:pt x="2732" y="1106"/>
                  </a:cubicBezTo>
                  <a:cubicBezTo>
                    <a:pt x="2740" y="1099"/>
                    <a:pt x="2747" y="1077"/>
                    <a:pt x="2740" y="1069"/>
                  </a:cubicBezTo>
                  <a:cubicBezTo>
                    <a:pt x="2740" y="1054"/>
                    <a:pt x="2703" y="1077"/>
                    <a:pt x="2703" y="1054"/>
                  </a:cubicBezTo>
                  <a:cubicBezTo>
                    <a:pt x="2703" y="1040"/>
                    <a:pt x="2725" y="1025"/>
                    <a:pt x="2740" y="1025"/>
                  </a:cubicBezTo>
                  <a:cubicBezTo>
                    <a:pt x="2747" y="1032"/>
                    <a:pt x="2762" y="1054"/>
                    <a:pt x="2755" y="1054"/>
                  </a:cubicBezTo>
                  <a:cubicBezTo>
                    <a:pt x="2769" y="1054"/>
                    <a:pt x="2769" y="1047"/>
                    <a:pt x="2777" y="1040"/>
                  </a:cubicBezTo>
                  <a:cubicBezTo>
                    <a:pt x="2777" y="1032"/>
                    <a:pt x="2777" y="1032"/>
                    <a:pt x="2777" y="1025"/>
                  </a:cubicBezTo>
                  <a:cubicBezTo>
                    <a:pt x="2777" y="1017"/>
                    <a:pt x="2784" y="1017"/>
                    <a:pt x="2784" y="1010"/>
                  </a:cubicBezTo>
                  <a:cubicBezTo>
                    <a:pt x="2784" y="995"/>
                    <a:pt x="2784" y="988"/>
                    <a:pt x="2792" y="980"/>
                  </a:cubicBezTo>
                  <a:cubicBezTo>
                    <a:pt x="2799" y="973"/>
                    <a:pt x="2807" y="965"/>
                    <a:pt x="2814" y="958"/>
                  </a:cubicBezTo>
                  <a:cubicBezTo>
                    <a:pt x="2836" y="936"/>
                    <a:pt x="2866" y="921"/>
                    <a:pt x="2888" y="899"/>
                  </a:cubicBezTo>
                  <a:cubicBezTo>
                    <a:pt x="2903" y="884"/>
                    <a:pt x="2903" y="876"/>
                    <a:pt x="2903" y="861"/>
                  </a:cubicBezTo>
                  <a:cubicBezTo>
                    <a:pt x="2911" y="846"/>
                    <a:pt x="2925" y="839"/>
                    <a:pt x="2933" y="832"/>
                  </a:cubicBezTo>
                  <a:cubicBezTo>
                    <a:pt x="2940" y="817"/>
                    <a:pt x="2940" y="802"/>
                    <a:pt x="2940" y="787"/>
                  </a:cubicBezTo>
                  <a:cubicBezTo>
                    <a:pt x="2933" y="772"/>
                    <a:pt x="2925" y="772"/>
                    <a:pt x="2911" y="765"/>
                  </a:cubicBezTo>
                  <a:cubicBezTo>
                    <a:pt x="2903" y="765"/>
                    <a:pt x="2896" y="750"/>
                    <a:pt x="2881" y="750"/>
                  </a:cubicBezTo>
                  <a:cubicBezTo>
                    <a:pt x="2896" y="750"/>
                    <a:pt x="2903" y="750"/>
                    <a:pt x="2911" y="750"/>
                  </a:cubicBezTo>
                  <a:cubicBezTo>
                    <a:pt x="2918" y="757"/>
                    <a:pt x="2925" y="765"/>
                    <a:pt x="2933" y="765"/>
                  </a:cubicBezTo>
                  <a:cubicBezTo>
                    <a:pt x="2970" y="772"/>
                    <a:pt x="3007" y="661"/>
                    <a:pt x="3014" y="631"/>
                  </a:cubicBezTo>
                  <a:cubicBezTo>
                    <a:pt x="3029" y="594"/>
                    <a:pt x="3044" y="579"/>
                    <a:pt x="3044" y="542"/>
                  </a:cubicBezTo>
                  <a:cubicBezTo>
                    <a:pt x="3052" y="512"/>
                    <a:pt x="3044" y="483"/>
                    <a:pt x="3052" y="453"/>
                  </a:cubicBezTo>
                  <a:cubicBezTo>
                    <a:pt x="3052" y="386"/>
                    <a:pt x="3104" y="349"/>
                    <a:pt x="3104" y="290"/>
                  </a:cubicBezTo>
                  <a:cubicBezTo>
                    <a:pt x="3111" y="238"/>
                    <a:pt x="3111" y="186"/>
                    <a:pt x="3096" y="134"/>
                  </a:cubicBezTo>
                  <a:cubicBezTo>
                    <a:pt x="3089" y="104"/>
                    <a:pt x="3066" y="82"/>
                    <a:pt x="3052" y="59"/>
                  </a:cubicBezTo>
                  <a:cubicBezTo>
                    <a:pt x="3007" y="44"/>
                    <a:pt x="2970" y="30"/>
                    <a:pt x="2940" y="22"/>
                  </a:cubicBezTo>
                  <a:cubicBezTo>
                    <a:pt x="2933" y="44"/>
                    <a:pt x="2918" y="59"/>
                    <a:pt x="2896" y="52"/>
                  </a:cubicBezTo>
                  <a:close/>
                  <a:moveTo>
                    <a:pt x="2606" y="1931"/>
                  </a:moveTo>
                  <a:lnTo>
                    <a:pt x="2606" y="1931"/>
                  </a:lnTo>
                  <a:cubicBezTo>
                    <a:pt x="2628" y="1923"/>
                    <a:pt x="2651" y="1923"/>
                    <a:pt x="2666" y="1931"/>
                  </a:cubicBezTo>
                  <a:cubicBezTo>
                    <a:pt x="2673" y="1938"/>
                    <a:pt x="2680" y="1953"/>
                    <a:pt x="2688" y="1968"/>
                  </a:cubicBezTo>
                  <a:cubicBezTo>
                    <a:pt x="2695" y="1990"/>
                    <a:pt x="2695" y="2027"/>
                    <a:pt x="2688" y="2057"/>
                  </a:cubicBezTo>
                  <a:cubicBezTo>
                    <a:pt x="2666" y="2072"/>
                    <a:pt x="2673" y="2064"/>
                    <a:pt x="2651" y="2050"/>
                  </a:cubicBezTo>
                  <a:cubicBezTo>
                    <a:pt x="2643" y="2042"/>
                    <a:pt x="2636" y="2042"/>
                    <a:pt x="2628" y="2035"/>
                  </a:cubicBezTo>
                  <a:cubicBezTo>
                    <a:pt x="2621" y="2027"/>
                    <a:pt x="2628" y="2020"/>
                    <a:pt x="2614" y="2020"/>
                  </a:cubicBezTo>
                  <a:cubicBezTo>
                    <a:pt x="2591" y="2013"/>
                    <a:pt x="2569" y="1983"/>
                    <a:pt x="2569" y="1968"/>
                  </a:cubicBezTo>
                  <a:cubicBezTo>
                    <a:pt x="2599" y="1968"/>
                    <a:pt x="2584" y="1938"/>
                    <a:pt x="2606" y="1931"/>
                  </a:cubicBezTo>
                  <a:close/>
                </a:path>
              </a:pathLst>
            </a:custGeom>
            <a:grpFill/>
            <a:ln w="9525" cap="flat">
              <a:solidFill>
                <a:schemeClr val="bg2"/>
              </a:solidFill>
              <a:bevel/>
              <a:headEnd/>
              <a:tailEnd/>
            </a:ln>
          </p:spPr>
          <p:txBody>
            <a:bodyPr wrap="none" lIns="60927" tIns="30463" rIns="60927" bIns="30463" anchor="ctr"/>
            <a:lstStyle/>
            <a:p>
              <a:endParaRPr lang="es-MX" sz="900"/>
            </a:p>
          </p:txBody>
        </p:sp>
        <p:sp>
          <p:nvSpPr>
            <p:cNvPr id="66611" name="Freeform 30"/>
            <p:cNvSpPr>
              <a:spLocks noChangeArrowheads="1"/>
            </p:cNvSpPr>
            <p:nvPr/>
          </p:nvSpPr>
          <p:spPr bwMode="auto">
            <a:xfrm>
              <a:off x="12493786" y="6792925"/>
              <a:ext cx="1336363" cy="1040184"/>
            </a:xfrm>
            <a:custGeom>
              <a:avLst/>
              <a:gdLst>
                <a:gd name="T0" fmla="*/ 1200997 w 3090"/>
                <a:gd name="T1" fmla="*/ 22481 h 2406"/>
                <a:gd name="T2" fmla="*/ 1114501 w 3090"/>
                <a:gd name="T3" fmla="*/ 93383 h 2406"/>
                <a:gd name="T4" fmla="*/ 1066063 w 3090"/>
                <a:gd name="T5" fmla="*/ 231296 h 2406"/>
                <a:gd name="T6" fmla="*/ 995569 w 3090"/>
                <a:gd name="T7" fmla="*/ 240807 h 2406"/>
                <a:gd name="T8" fmla="*/ 934589 w 3090"/>
                <a:gd name="T9" fmla="*/ 263288 h 2406"/>
                <a:gd name="T10" fmla="*/ 864095 w 3090"/>
                <a:gd name="T11" fmla="*/ 308251 h 2406"/>
                <a:gd name="T12" fmla="*/ 812630 w 3090"/>
                <a:gd name="T13" fmla="*/ 215300 h 2406"/>
                <a:gd name="T14" fmla="*/ 732189 w 3090"/>
                <a:gd name="T15" fmla="*/ 186334 h 2406"/>
                <a:gd name="T16" fmla="*/ 680723 w 3090"/>
                <a:gd name="T17" fmla="*/ 227837 h 2406"/>
                <a:gd name="T18" fmla="*/ 648720 w 3090"/>
                <a:gd name="T19" fmla="*/ 260262 h 2406"/>
                <a:gd name="T20" fmla="*/ 526761 w 3090"/>
                <a:gd name="T21" fmla="*/ 308251 h 2406"/>
                <a:gd name="T22" fmla="*/ 443292 w 3090"/>
                <a:gd name="T23" fmla="*/ 279285 h 2406"/>
                <a:gd name="T24" fmla="*/ 382312 w 3090"/>
                <a:gd name="T25" fmla="*/ 343702 h 2406"/>
                <a:gd name="T26" fmla="*/ 243919 w 3090"/>
                <a:gd name="T27" fmla="*/ 279285 h 2406"/>
                <a:gd name="T28" fmla="*/ 54492 w 3090"/>
                <a:gd name="T29" fmla="*/ 253777 h 2406"/>
                <a:gd name="T30" fmla="*/ 32004 w 3090"/>
                <a:gd name="T31" fmla="*/ 285770 h 2406"/>
                <a:gd name="T32" fmla="*/ 12974 w 3090"/>
                <a:gd name="T33" fmla="*/ 369209 h 2406"/>
                <a:gd name="T34" fmla="*/ 115472 w 3090"/>
                <a:gd name="T35" fmla="*/ 475130 h 2406"/>
                <a:gd name="T36" fmla="*/ 186399 w 3090"/>
                <a:gd name="T37" fmla="*/ 533062 h 2406"/>
                <a:gd name="T38" fmla="*/ 237431 w 3090"/>
                <a:gd name="T39" fmla="*/ 715937 h 2406"/>
                <a:gd name="T40" fmla="*/ 247379 w 3090"/>
                <a:gd name="T41" fmla="*/ 814940 h 2406"/>
                <a:gd name="T42" fmla="*/ 250406 w 3090"/>
                <a:gd name="T43" fmla="*/ 901839 h 2406"/>
                <a:gd name="T44" fmla="*/ 439832 w 3090"/>
                <a:gd name="T45" fmla="*/ 901839 h 2406"/>
                <a:gd name="T46" fmla="*/ 529788 w 3090"/>
                <a:gd name="T47" fmla="*/ 972308 h 2406"/>
                <a:gd name="T48" fmla="*/ 574766 w 3090"/>
                <a:gd name="T49" fmla="*/ 1017271 h 2406"/>
                <a:gd name="T50" fmla="*/ 742136 w 3090"/>
                <a:gd name="T51" fmla="*/ 1001274 h 2406"/>
                <a:gd name="T52" fmla="*/ 809170 w 3090"/>
                <a:gd name="T53" fmla="*/ 998248 h 2406"/>
                <a:gd name="T54" fmla="*/ 835119 w 3090"/>
                <a:gd name="T55" fmla="*/ 882384 h 2406"/>
                <a:gd name="T56" fmla="*/ 944104 w 3090"/>
                <a:gd name="T57" fmla="*/ 940316 h 2406"/>
                <a:gd name="T58" fmla="*/ 1031032 w 3090"/>
                <a:gd name="T59" fmla="*/ 965823 h 2406"/>
                <a:gd name="T60" fmla="*/ 1021085 w 3090"/>
                <a:gd name="T61" fmla="*/ 898812 h 2406"/>
                <a:gd name="T62" fmla="*/ 986054 w 3090"/>
                <a:gd name="T63" fmla="*/ 847365 h 2406"/>
                <a:gd name="T64" fmla="*/ 937616 w 3090"/>
                <a:gd name="T65" fmla="*/ 789433 h 2406"/>
                <a:gd name="T66" fmla="*/ 912100 w 3090"/>
                <a:gd name="T67" fmla="*/ 731933 h 2406"/>
                <a:gd name="T68" fmla="*/ 825172 w 3090"/>
                <a:gd name="T69" fmla="*/ 693456 h 2406"/>
                <a:gd name="T70" fmla="*/ 751650 w 3090"/>
                <a:gd name="T71" fmla="*/ 658437 h 2406"/>
                <a:gd name="T72" fmla="*/ 812630 w 3090"/>
                <a:gd name="T73" fmla="*/ 571539 h 2406"/>
                <a:gd name="T74" fmla="*/ 886584 w 3090"/>
                <a:gd name="T75" fmla="*/ 581050 h 2406"/>
                <a:gd name="T76" fmla="*/ 973080 w 3090"/>
                <a:gd name="T77" fmla="*/ 510581 h 2406"/>
                <a:gd name="T78" fmla="*/ 1066063 w 3090"/>
                <a:gd name="T79" fmla="*/ 443137 h 2406"/>
                <a:gd name="T80" fmla="*/ 1156019 w 3090"/>
                <a:gd name="T81" fmla="*/ 446164 h 2406"/>
                <a:gd name="T82" fmla="*/ 1156019 w 3090"/>
                <a:gd name="T83" fmla="*/ 385205 h 2406"/>
                <a:gd name="T84" fmla="*/ 1217431 w 3090"/>
                <a:gd name="T85" fmla="*/ 388664 h 2406"/>
                <a:gd name="T86" fmla="*/ 1274951 w 3090"/>
                <a:gd name="T87" fmla="*/ 346728 h 2406"/>
                <a:gd name="T88" fmla="*/ 1306954 w 3090"/>
                <a:gd name="T89" fmla="*/ 250319 h 2406"/>
                <a:gd name="T90" fmla="*/ 1329443 w 3090"/>
                <a:gd name="T91" fmla="*/ 176823 h 2406"/>
                <a:gd name="T92" fmla="*/ 1316901 w 3090"/>
                <a:gd name="T93" fmla="*/ 60958 h 2406"/>
                <a:gd name="T94" fmla="*/ 1258949 w 3090"/>
                <a:gd name="T95" fmla="*/ 19455 h 240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3090" h="2406">
                  <a:moveTo>
                    <a:pt x="2785" y="8"/>
                  </a:moveTo>
                  <a:lnTo>
                    <a:pt x="2785" y="8"/>
                  </a:lnTo>
                  <a:cubicBezTo>
                    <a:pt x="2777" y="8"/>
                    <a:pt x="2777" y="52"/>
                    <a:pt x="2777" y="52"/>
                  </a:cubicBezTo>
                  <a:cubicBezTo>
                    <a:pt x="2748" y="52"/>
                    <a:pt x="2763" y="82"/>
                    <a:pt x="2755" y="97"/>
                  </a:cubicBezTo>
                  <a:cubicBezTo>
                    <a:pt x="2718" y="97"/>
                    <a:pt x="2681" y="97"/>
                    <a:pt x="2644" y="97"/>
                  </a:cubicBezTo>
                  <a:cubicBezTo>
                    <a:pt x="2629" y="134"/>
                    <a:pt x="2621" y="208"/>
                    <a:pt x="2577" y="216"/>
                  </a:cubicBezTo>
                  <a:cubicBezTo>
                    <a:pt x="2488" y="223"/>
                    <a:pt x="2547" y="312"/>
                    <a:pt x="2525" y="364"/>
                  </a:cubicBezTo>
                  <a:cubicBezTo>
                    <a:pt x="2518" y="394"/>
                    <a:pt x="2480" y="386"/>
                    <a:pt x="2480" y="423"/>
                  </a:cubicBezTo>
                  <a:cubicBezTo>
                    <a:pt x="2480" y="453"/>
                    <a:pt x="2480" y="505"/>
                    <a:pt x="2465" y="535"/>
                  </a:cubicBezTo>
                  <a:cubicBezTo>
                    <a:pt x="2458" y="550"/>
                    <a:pt x="2428" y="535"/>
                    <a:pt x="2413" y="542"/>
                  </a:cubicBezTo>
                  <a:cubicBezTo>
                    <a:pt x="2384" y="557"/>
                    <a:pt x="2406" y="579"/>
                    <a:pt x="2399" y="602"/>
                  </a:cubicBezTo>
                  <a:cubicBezTo>
                    <a:pt x="2354" y="624"/>
                    <a:pt x="2339" y="557"/>
                    <a:pt x="2302" y="557"/>
                  </a:cubicBezTo>
                  <a:cubicBezTo>
                    <a:pt x="2302" y="594"/>
                    <a:pt x="2250" y="624"/>
                    <a:pt x="2220" y="617"/>
                  </a:cubicBezTo>
                  <a:cubicBezTo>
                    <a:pt x="2220" y="594"/>
                    <a:pt x="2206" y="550"/>
                    <a:pt x="2176" y="572"/>
                  </a:cubicBezTo>
                  <a:cubicBezTo>
                    <a:pt x="2161" y="579"/>
                    <a:pt x="2168" y="594"/>
                    <a:pt x="2161" y="609"/>
                  </a:cubicBezTo>
                  <a:cubicBezTo>
                    <a:pt x="2146" y="617"/>
                    <a:pt x="2131" y="617"/>
                    <a:pt x="2124" y="631"/>
                  </a:cubicBezTo>
                  <a:cubicBezTo>
                    <a:pt x="2109" y="668"/>
                    <a:pt x="2124" y="750"/>
                    <a:pt x="2057" y="736"/>
                  </a:cubicBezTo>
                  <a:cubicBezTo>
                    <a:pt x="2057" y="698"/>
                    <a:pt x="2013" y="728"/>
                    <a:pt x="1998" y="713"/>
                  </a:cubicBezTo>
                  <a:cubicBezTo>
                    <a:pt x="1983" y="691"/>
                    <a:pt x="1998" y="654"/>
                    <a:pt x="1990" y="631"/>
                  </a:cubicBezTo>
                  <a:cubicBezTo>
                    <a:pt x="1990" y="550"/>
                    <a:pt x="1938" y="617"/>
                    <a:pt x="1886" y="602"/>
                  </a:cubicBezTo>
                  <a:cubicBezTo>
                    <a:pt x="1886" y="572"/>
                    <a:pt x="1908" y="527"/>
                    <a:pt x="1879" y="498"/>
                  </a:cubicBezTo>
                  <a:cubicBezTo>
                    <a:pt x="1864" y="483"/>
                    <a:pt x="1842" y="476"/>
                    <a:pt x="1834" y="453"/>
                  </a:cubicBezTo>
                  <a:cubicBezTo>
                    <a:pt x="1834" y="446"/>
                    <a:pt x="1834" y="446"/>
                    <a:pt x="1827" y="438"/>
                  </a:cubicBezTo>
                  <a:cubicBezTo>
                    <a:pt x="1797" y="446"/>
                    <a:pt x="1693" y="490"/>
                    <a:pt x="1693" y="431"/>
                  </a:cubicBezTo>
                  <a:cubicBezTo>
                    <a:pt x="1671" y="423"/>
                    <a:pt x="1634" y="416"/>
                    <a:pt x="1619" y="423"/>
                  </a:cubicBezTo>
                  <a:cubicBezTo>
                    <a:pt x="1589" y="438"/>
                    <a:pt x="1611" y="468"/>
                    <a:pt x="1604" y="490"/>
                  </a:cubicBezTo>
                  <a:cubicBezTo>
                    <a:pt x="1597" y="505"/>
                    <a:pt x="1574" y="505"/>
                    <a:pt x="1574" y="527"/>
                  </a:cubicBezTo>
                  <a:cubicBezTo>
                    <a:pt x="1574" y="542"/>
                    <a:pt x="1574" y="550"/>
                    <a:pt x="1567" y="557"/>
                  </a:cubicBezTo>
                  <a:cubicBezTo>
                    <a:pt x="1567" y="579"/>
                    <a:pt x="1552" y="579"/>
                    <a:pt x="1537" y="587"/>
                  </a:cubicBezTo>
                  <a:cubicBezTo>
                    <a:pt x="1515" y="587"/>
                    <a:pt x="1508" y="587"/>
                    <a:pt x="1500" y="602"/>
                  </a:cubicBezTo>
                  <a:cubicBezTo>
                    <a:pt x="1500" y="617"/>
                    <a:pt x="1493" y="639"/>
                    <a:pt x="1478" y="646"/>
                  </a:cubicBezTo>
                  <a:cubicBezTo>
                    <a:pt x="1418" y="654"/>
                    <a:pt x="1366" y="639"/>
                    <a:pt x="1314" y="668"/>
                  </a:cubicBezTo>
                  <a:cubicBezTo>
                    <a:pt x="1314" y="721"/>
                    <a:pt x="1248" y="706"/>
                    <a:pt x="1218" y="713"/>
                  </a:cubicBezTo>
                  <a:cubicBezTo>
                    <a:pt x="1196" y="721"/>
                    <a:pt x="1196" y="750"/>
                    <a:pt x="1173" y="758"/>
                  </a:cubicBezTo>
                  <a:cubicBezTo>
                    <a:pt x="1159" y="758"/>
                    <a:pt x="1136" y="750"/>
                    <a:pt x="1121" y="743"/>
                  </a:cubicBezTo>
                  <a:cubicBezTo>
                    <a:pt x="1077" y="721"/>
                    <a:pt x="1077" y="639"/>
                    <a:pt x="1025" y="646"/>
                  </a:cubicBezTo>
                  <a:cubicBezTo>
                    <a:pt x="980" y="654"/>
                    <a:pt x="988" y="683"/>
                    <a:pt x="973" y="706"/>
                  </a:cubicBezTo>
                  <a:cubicBezTo>
                    <a:pt x="958" y="736"/>
                    <a:pt x="921" y="728"/>
                    <a:pt x="891" y="728"/>
                  </a:cubicBezTo>
                  <a:cubicBezTo>
                    <a:pt x="891" y="750"/>
                    <a:pt x="891" y="773"/>
                    <a:pt x="884" y="795"/>
                  </a:cubicBezTo>
                  <a:cubicBezTo>
                    <a:pt x="832" y="795"/>
                    <a:pt x="735" y="787"/>
                    <a:pt x="728" y="721"/>
                  </a:cubicBezTo>
                  <a:cubicBezTo>
                    <a:pt x="728" y="683"/>
                    <a:pt x="735" y="609"/>
                    <a:pt x="676" y="624"/>
                  </a:cubicBezTo>
                  <a:cubicBezTo>
                    <a:pt x="646" y="631"/>
                    <a:pt x="587" y="691"/>
                    <a:pt x="564" y="646"/>
                  </a:cubicBezTo>
                  <a:cubicBezTo>
                    <a:pt x="542" y="602"/>
                    <a:pt x="527" y="557"/>
                    <a:pt x="475" y="565"/>
                  </a:cubicBezTo>
                  <a:cubicBezTo>
                    <a:pt x="468" y="639"/>
                    <a:pt x="423" y="624"/>
                    <a:pt x="356" y="624"/>
                  </a:cubicBezTo>
                  <a:cubicBezTo>
                    <a:pt x="290" y="617"/>
                    <a:pt x="186" y="631"/>
                    <a:pt x="126" y="587"/>
                  </a:cubicBezTo>
                  <a:cubicBezTo>
                    <a:pt x="111" y="587"/>
                    <a:pt x="89" y="579"/>
                    <a:pt x="59" y="572"/>
                  </a:cubicBezTo>
                  <a:cubicBezTo>
                    <a:pt x="59" y="587"/>
                    <a:pt x="59" y="602"/>
                    <a:pt x="59" y="617"/>
                  </a:cubicBezTo>
                  <a:cubicBezTo>
                    <a:pt x="67" y="631"/>
                    <a:pt x="89" y="639"/>
                    <a:pt x="74" y="661"/>
                  </a:cubicBezTo>
                  <a:cubicBezTo>
                    <a:pt x="52" y="691"/>
                    <a:pt x="37" y="713"/>
                    <a:pt x="59" y="743"/>
                  </a:cubicBezTo>
                  <a:cubicBezTo>
                    <a:pt x="82" y="780"/>
                    <a:pt x="44" y="780"/>
                    <a:pt x="22" y="802"/>
                  </a:cubicBezTo>
                  <a:cubicBezTo>
                    <a:pt x="0" y="825"/>
                    <a:pt x="15" y="839"/>
                    <a:pt x="30" y="854"/>
                  </a:cubicBezTo>
                  <a:cubicBezTo>
                    <a:pt x="82" y="854"/>
                    <a:pt x="134" y="869"/>
                    <a:pt x="134" y="914"/>
                  </a:cubicBezTo>
                  <a:cubicBezTo>
                    <a:pt x="141" y="988"/>
                    <a:pt x="163" y="1003"/>
                    <a:pt x="215" y="1040"/>
                  </a:cubicBezTo>
                  <a:cubicBezTo>
                    <a:pt x="245" y="1055"/>
                    <a:pt x="260" y="1070"/>
                    <a:pt x="267" y="1099"/>
                  </a:cubicBezTo>
                  <a:cubicBezTo>
                    <a:pt x="275" y="1129"/>
                    <a:pt x="282" y="1166"/>
                    <a:pt x="319" y="1159"/>
                  </a:cubicBezTo>
                  <a:cubicBezTo>
                    <a:pt x="319" y="1181"/>
                    <a:pt x="319" y="1218"/>
                    <a:pt x="342" y="1225"/>
                  </a:cubicBezTo>
                  <a:cubicBezTo>
                    <a:pt x="371" y="1240"/>
                    <a:pt x="416" y="1218"/>
                    <a:pt x="431" y="1233"/>
                  </a:cubicBezTo>
                  <a:cubicBezTo>
                    <a:pt x="498" y="1285"/>
                    <a:pt x="431" y="1389"/>
                    <a:pt x="446" y="1463"/>
                  </a:cubicBezTo>
                  <a:cubicBezTo>
                    <a:pt x="498" y="1448"/>
                    <a:pt x="483" y="1560"/>
                    <a:pt x="490" y="1597"/>
                  </a:cubicBezTo>
                  <a:cubicBezTo>
                    <a:pt x="520" y="1597"/>
                    <a:pt x="535" y="1634"/>
                    <a:pt x="549" y="1656"/>
                  </a:cubicBezTo>
                  <a:cubicBezTo>
                    <a:pt x="579" y="1708"/>
                    <a:pt x="631" y="1693"/>
                    <a:pt x="676" y="1693"/>
                  </a:cubicBezTo>
                  <a:cubicBezTo>
                    <a:pt x="668" y="1738"/>
                    <a:pt x="654" y="1775"/>
                    <a:pt x="654" y="1812"/>
                  </a:cubicBezTo>
                  <a:cubicBezTo>
                    <a:pt x="654" y="1863"/>
                    <a:pt x="594" y="1856"/>
                    <a:pt x="572" y="1885"/>
                  </a:cubicBezTo>
                  <a:cubicBezTo>
                    <a:pt x="535" y="1915"/>
                    <a:pt x="512" y="1952"/>
                    <a:pt x="498" y="1997"/>
                  </a:cubicBezTo>
                  <a:cubicBezTo>
                    <a:pt x="512" y="1997"/>
                    <a:pt x="527" y="1997"/>
                    <a:pt x="535" y="2012"/>
                  </a:cubicBezTo>
                  <a:cubicBezTo>
                    <a:pt x="557" y="2027"/>
                    <a:pt x="557" y="2064"/>
                    <a:pt x="579" y="2086"/>
                  </a:cubicBezTo>
                  <a:cubicBezTo>
                    <a:pt x="616" y="2130"/>
                    <a:pt x="735" y="2145"/>
                    <a:pt x="795" y="2116"/>
                  </a:cubicBezTo>
                  <a:cubicBezTo>
                    <a:pt x="817" y="2101"/>
                    <a:pt x="839" y="2086"/>
                    <a:pt x="869" y="2079"/>
                  </a:cubicBezTo>
                  <a:cubicBezTo>
                    <a:pt x="921" y="2071"/>
                    <a:pt x="965" y="2093"/>
                    <a:pt x="1017" y="2086"/>
                  </a:cubicBezTo>
                  <a:cubicBezTo>
                    <a:pt x="1054" y="2079"/>
                    <a:pt x="1092" y="2071"/>
                    <a:pt x="1129" y="2056"/>
                  </a:cubicBezTo>
                  <a:cubicBezTo>
                    <a:pt x="1159" y="2041"/>
                    <a:pt x="1188" y="2012"/>
                    <a:pt x="1225" y="2019"/>
                  </a:cubicBezTo>
                  <a:cubicBezTo>
                    <a:pt x="1233" y="2093"/>
                    <a:pt x="1233" y="2175"/>
                    <a:pt x="1225" y="2249"/>
                  </a:cubicBezTo>
                  <a:cubicBezTo>
                    <a:pt x="1218" y="2249"/>
                    <a:pt x="1218" y="2249"/>
                    <a:pt x="1211" y="2257"/>
                  </a:cubicBezTo>
                  <a:cubicBezTo>
                    <a:pt x="1211" y="2286"/>
                    <a:pt x="1173" y="2286"/>
                    <a:pt x="1166" y="2309"/>
                  </a:cubicBezTo>
                  <a:cubicBezTo>
                    <a:pt x="1218" y="2316"/>
                    <a:pt x="1270" y="2361"/>
                    <a:pt x="1329" y="2353"/>
                  </a:cubicBezTo>
                  <a:cubicBezTo>
                    <a:pt x="1374" y="2346"/>
                    <a:pt x="1389" y="2294"/>
                    <a:pt x="1426" y="2279"/>
                  </a:cubicBezTo>
                  <a:cubicBezTo>
                    <a:pt x="1470" y="2257"/>
                    <a:pt x="1530" y="2279"/>
                    <a:pt x="1574" y="2294"/>
                  </a:cubicBezTo>
                  <a:cubicBezTo>
                    <a:pt x="1619" y="2316"/>
                    <a:pt x="1671" y="2361"/>
                    <a:pt x="1716" y="2316"/>
                  </a:cubicBezTo>
                  <a:cubicBezTo>
                    <a:pt x="1760" y="2331"/>
                    <a:pt x="1738" y="2361"/>
                    <a:pt x="1716" y="2383"/>
                  </a:cubicBezTo>
                  <a:cubicBezTo>
                    <a:pt x="1745" y="2390"/>
                    <a:pt x="1767" y="2405"/>
                    <a:pt x="1805" y="2398"/>
                  </a:cubicBezTo>
                  <a:cubicBezTo>
                    <a:pt x="1827" y="2368"/>
                    <a:pt x="1805" y="2301"/>
                    <a:pt x="1871" y="2309"/>
                  </a:cubicBezTo>
                  <a:cubicBezTo>
                    <a:pt x="1879" y="2264"/>
                    <a:pt x="1842" y="2234"/>
                    <a:pt x="1849" y="2197"/>
                  </a:cubicBezTo>
                  <a:cubicBezTo>
                    <a:pt x="1916" y="2175"/>
                    <a:pt x="1834" y="2049"/>
                    <a:pt x="1819" y="2019"/>
                  </a:cubicBezTo>
                  <a:cubicBezTo>
                    <a:pt x="1856" y="2012"/>
                    <a:pt x="1938" y="1982"/>
                    <a:pt x="1931" y="2041"/>
                  </a:cubicBezTo>
                  <a:cubicBezTo>
                    <a:pt x="1983" y="2049"/>
                    <a:pt x="2050" y="2027"/>
                    <a:pt x="2087" y="2071"/>
                  </a:cubicBezTo>
                  <a:cubicBezTo>
                    <a:pt x="2109" y="2093"/>
                    <a:pt x="2161" y="2153"/>
                    <a:pt x="2153" y="2182"/>
                  </a:cubicBezTo>
                  <a:cubicBezTo>
                    <a:pt x="2161" y="2182"/>
                    <a:pt x="2176" y="2182"/>
                    <a:pt x="2183" y="2175"/>
                  </a:cubicBezTo>
                  <a:cubicBezTo>
                    <a:pt x="2206" y="2086"/>
                    <a:pt x="2339" y="2168"/>
                    <a:pt x="2324" y="2242"/>
                  </a:cubicBezTo>
                  <a:cubicBezTo>
                    <a:pt x="2339" y="2242"/>
                    <a:pt x="2347" y="2242"/>
                    <a:pt x="2354" y="2242"/>
                  </a:cubicBezTo>
                  <a:cubicBezTo>
                    <a:pt x="2361" y="2242"/>
                    <a:pt x="2369" y="2234"/>
                    <a:pt x="2384" y="2234"/>
                  </a:cubicBezTo>
                  <a:cubicBezTo>
                    <a:pt x="2421" y="2227"/>
                    <a:pt x="2436" y="2197"/>
                    <a:pt x="2465" y="2190"/>
                  </a:cubicBezTo>
                  <a:cubicBezTo>
                    <a:pt x="2436" y="2160"/>
                    <a:pt x="2428" y="2182"/>
                    <a:pt x="2421" y="2138"/>
                  </a:cubicBezTo>
                  <a:cubicBezTo>
                    <a:pt x="2421" y="2101"/>
                    <a:pt x="2391" y="2101"/>
                    <a:pt x="2361" y="2079"/>
                  </a:cubicBezTo>
                  <a:cubicBezTo>
                    <a:pt x="2376" y="2056"/>
                    <a:pt x="2406" y="2064"/>
                    <a:pt x="2391" y="2027"/>
                  </a:cubicBezTo>
                  <a:cubicBezTo>
                    <a:pt x="2376" y="2004"/>
                    <a:pt x="2324" y="1989"/>
                    <a:pt x="2332" y="1960"/>
                  </a:cubicBezTo>
                  <a:cubicBezTo>
                    <a:pt x="2317" y="1952"/>
                    <a:pt x="2302" y="1960"/>
                    <a:pt x="2280" y="1960"/>
                  </a:cubicBezTo>
                  <a:cubicBezTo>
                    <a:pt x="2287" y="1945"/>
                    <a:pt x="2287" y="1930"/>
                    <a:pt x="2287" y="1915"/>
                  </a:cubicBezTo>
                  <a:cubicBezTo>
                    <a:pt x="2258" y="1908"/>
                    <a:pt x="2228" y="1893"/>
                    <a:pt x="2213" y="1871"/>
                  </a:cubicBezTo>
                  <a:cubicBezTo>
                    <a:pt x="2198" y="1863"/>
                    <a:pt x="2176" y="1841"/>
                    <a:pt x="2168" y="1826"/>
                  </a:cubicBezTo>
                  <a:cubicBezTo>
                    <a:pt x="2131" y="1775"/>
                    <a:pt x="2176" y="1730"/>
                    <a:pt x="2220" y="1715"/>
                  </a:cubicBezTo>
                  <a:cubicBezTo>
                    <a:pt x="2228" y="1678"/>
                    <a:pt x="2139" y="1686"/>
                    <a:pt x="2116" y="1686"/>
                  </a:cubicBezTo>
                  <a:cubicBezTo>
                    <a:pt x="2116" y="1686"/>
                    <a:pt x="2116" y="1693"/>
                    <a:pt x="2109" y="1693"/>
                  </a:cubicBezTo>
                  <a:cubicBezTo>
                    <a:pt x="2094" y="1701"/>
                    <a:pt x="2087" y="1686"/>
                    <a:pt x="2094" y="1671"/>
                  </a:cubicBezTo>
                  <a:cubicBezTo>
                    <a:pt x="2050" y="1671"/>
                    <a:pt x="2013" y="1693"/>
                    <a:pt x="1983" y="1649"/>
                  </a:cubicBezTo>
                  <a:cubicBezTo>
                    <a:pt x="1968" y="1619"/>
                    <a:pt x="1953" y="1597"/>
                    <a:pt x="1908" y="1604"/>
                  </a:cubicBezTo>
                  <a:cubicBezTo>
                    <a:pt x="1894" y="1560"/>
                    <a:pt x="1864" y="1560"/>
                    <a:pt x="1819" y="1560"/>
                  </a:cubicBezTo>
                  <a:cubicBezTo>
                    <a:pt x="1797" y="1560"/>
                    <a:pt x="1790" y="1552"/>
                    <a:pt x="1790" y="1537"/>
                  </a:cubicBezTo>
                  <a:cubicBezTo>
                    <a:pt x="1790" y="1515"/>
                    <a:pt x="1753" y="1523"/>
                    <a:pt x="1738" y="1523"/>
                  </a:cubicBezTo>
                  <a:cubicBezTo>
                    <a:pt x="1738" y="1500"/>
                    <a:pt x="1745" y="1456"/>
                    <a:pt x="1760" y="1441"/>
                  </a:cubicBezTo>
                  <a:cubicBezTo>
                    <a:pt x="1805" y="1441"/>
                    <a:pt x="1797" y="1344"/>
                    <a:pt x="1767" y="1322"/>
                  </a:cubicBezTo>
                  <a:cubicBezTo>
                    <a:pt x="1805" y="1322"/>
                    <a:pt x="1842" y="1322"/>
                    <a:pt x="1879" y="1322"/>
                  </a:cubicBezTo>
                  <a:cubicBezTo>
                    <a:pt x="1886" y="1300"/>
                    <a:pt x="1864" y="1285"/>
                    <a:pt x="1871" y="1263"/>
                  </a:cubicBezTo>
                  <a:cubicBezTo>
                    <a:pt x="1901" y="1255"/>
                    <a:pt x="1931" y="1255"/>
                    <a:pt x="1961" y="1263"/>
                  </a:cubicBezTo>
                  <a:cubicBezTo>
                    <a:pt x="1961" y="1322"/>
                    <a:pt x="1983" y="1344"/>
                    <a:pt x="2050" y="1344"/>
                  </a:cubicBezTo>
                  <a:cubicBezTo>
                    <a:pt x="2072" y="1344"/>
                    <a:pt x="2087" y="1344"/>
                    <a:pt x="2094" y="1315"/>
                  </a:cubicBezTo>
                  <a:cubicBezTo>
                    <a:pt x="2102" y="1278"/>
                    <a:pt x="2116" y="1270"/>
                    <a:pt x="2146" y="1248"/>
                  </a:cubicBezTo>
                  <a:cubicBezTo>
                    <a:pt x="2183" y="1225"/>
                    <a:pt x="2213" y="1196"/>
                    <a:pt x="2250" y="1181"/>
                  </a:cubicBezTo>
                  <a:cubicBezTo>
                    <a:pt x="2280" y="1166"/>
                    <a:pt x="2317" y="1166"/>
                    <a:pt x="2354" y="1159"/>
                  </a:cubicBezTo>
                  <a:cubicBezTo>
                    <a:pt x="2399" y="1151"/>
                    <a:pt x="2376" y="1025"/>
                    <a:pt x="2443" y="1084"/>
                  </a:cubicBezTo>
                  <a:cubicBezTo>
                    <a:pt x="2443" y="1062"/>
                    <a:pt x="2436" y="1025"/>
                    <a:pt x="2465" y="1025"/>
                  </a:cubicBezTo>
                  <a:cubicBezTo>
                    <a:pt x="2518" y="1032"/>
                    <a:pt x="2562" y="1070"/>
                    <a:pt x="2621" y="1070"/>
                  </a:cubicBezTo>
                  <a:cubicBezTo>
                    <a:pt x="2621" y="1047"/>
                    <a:pt x="2621" y="1025"/>
                    <a:pt x="2599" y="1018"/>
                  </a:cubicBezTo>
                  <a:cubicBezTo>
                    <a:pt x="2629" y="1018"/>
                    <a:pt x="2651" y="1032"/>
                    <a:pt x="2673" y="1032"/>
                  </a:cubicBezTo>
                  <a:cubicBezTo>
                    <a:pt x="2673" y="1018"/>
                    <a:pt x="2681" y="1003"/>
                    <a:pt x="2681" y="988"/>
                  </a:cubicBezTo>
                  <a:cubicBezTo>
                    <a:pt x="2688" y="973"/>
                    <a:pt x="2696" y="973"/>
                    <a:pt x="2696" y="951"/>
                  </a:cubicBezTo>
                  <a:cubicBezTo>
                    <a:pt x="2696" y="936"/>
                    <a:pt x="2651" y="891"/>
                    <a:pt x="2673" y="891"/>
                  </a:cubicBezTo>
                  <a:cubicBezTo>
                    <a:pt x="2696" y="884"/>
                    <a:pt x="2733" y="891"/>
                    <a:pt x="2748" y="899"/>
                  </a:cubicBezTo>
                  <a:cubicBezTo>
                    <a:pt x="2777" y="914"/>
                    <a:pt x="2770" y="943"/>
                    <a:pt x="2815" y="943"/>
                  </a:cubicBezTo>
                  <a:cubicBezTo>
                    <a:pt x="2815" y="928"/>
                    <a:pt x="2815" y="914"/>
                    <a:pt x="2815" y="899"/>
                  </a:cubicBezTo>
                  <a:cubicBezTo>
                    <a:pt x="2822" y="899"/>
                    <a:pt x="2822" y="899"/>
                    <a:pt x="2822" y="899"/>
                  </a:cubicBezTo>
                  <a:cubicBezTo>
                    <a:pt x="2829" y="862"/>
                    <a:pt x="2822" y="802"/>
                    <a:pt x="2881" y="839"/>
                  </a:cubicBezTo>
                  <a:cubicBezTo>
                    <a:pt x="2874" y="802"/>
                    <a:pt x="2918" y="802"/>
                    <a:pt x="2948" y="802"/>
                  </a:cubicBezTo>
                  <a:cubicBezTo>
                    <a:pt x="2941" y="787"/>
                    <a:pt x="2933" y="773"/>
                    <a:pt x="2911" y="773"/>
                  </a:cubicBezTo>
                  <a:cubicBezTo>
                    <a:pt x="2911" y="750"/>
                    <a:pt x="2963" y="728"/>
                    <a:pt x="2970" y="706"/>
                  </a:cubicBezTo>
                  <a:cubicBezTo>
                    <a:pt x="3008" y="661"/>
                    <a:pt x="3022" y="639"/>
                    <a:pt x="3022" y="579"/>
                  </a:cubicBezTo>
                  <a:cubicBezTo>
                    <a:pt x="2955" y="565"/>
                    <a:pt x="3015" y="527"/>
                    <a:pt x="3000" y="505"/>
                  </a:cubicBezTo>
                  <a:cubicBezTo>
                    <a:pt x="3022" y="498"/>
                    <a:pt x="3052" y="505"/>
                    <a:pt x="3074" y="505"/>
                  </a:cubicBezTo>
                  <a:cubicBezTo>
                    <a:pt x="3074" y="476"/>
                    <a:pt x="3089" y="438"/>
                    <a:pt x="3074" y="409"/>
                  </a:cubicBezTo>
                  <a:cubicBezTo>
                    <a:pt x="3060" y="386"/>
                    <a:pt x="3015" y="386"/>
                    <a:pt x="3030" y="349"/>
                  </a:cubicBezTo>
                  <a:cubicBezTo>
                    <a:pt x="3037" y="349"/>
                    <a:pt x="3045" y="342"/>
                    <a:pt x="3052" y="334"/>
                  </a:cubicBezTo>
                  <a:cubicBezTo>
                    <a:pt x="3060" y="275"/>
                    <a:pt x="3082" y="201"/>
                    <a:pt x="3045" y="141"/>
                  </a:cubicBezTo>
                  <a:cubicBezTo>
                    <a:pt x="3030" y="126"/>
                    <a:pt x="2985" y="97"/>
                    <a:pt x="2985" y="74"/>
                  </a:cubicBezTo>
                  <a:cubicBezTo>
                    <a:pt x="2985" y="74"/>
                    <a:pt x="2985" y="74"/>
                    <a:pt x="2985" y="67"/>
                  </a:cubicBezTo>
                  <a:cubicBezTo>
                    <a:pt x="2955" y="60"/>
                    <a:pt x="2918" y="52"/>
                    <a:pt x="2911" y="45"/>
                  </a:cubicBezTo>
                  <a:cubicBezTo>
                    <a:pt x="2874" y="15"/>
                    <a:pt x="2829" y="0"/>
                    <a:pt x="2785" y="8"/>
                  </a:cubicBezTo>
                </a:path>
              </a:pathLst>
            </a:custGeom>
            <a:grpFill/>
            <a:ln w="9525" cap="flat">
              <a:solidFill>
                <a:schemeClr val="bg2"/>
              </a:solidFill>
              <a:bevel/>
              <a:headEnd/>
              <a:tailEnd/>
            </a:ln>
          </p:spPr>
          <p:txBody>
            <a:bodyPr wrap="none" lIns="60927" tIns="30463" rIns="60927" bIns="30463" anchor="ctr"/>
            <a:lstStyle/>
            <a:p>
              <a:endParaRPr lang="es-MX" sz="900"/>
            </a:p>
          </p:txBody>
        </p:sp>
        <p:sp>
          <p:nvSpPr>
            <p:cNvPr id="66612" name="Freeform 31"/>
            <p:cNvSpPr>
              <a:spLocks noChangeArrowheads="1"/>
            </p:cNvSpPr>
            <p:nvPr/>
          </p:nvSpPr>
          <p:spPr bwMode="auto">
            <a:xfrm>
              <a:off x="13014226" y="8608482"/>
              <a:ext cx="9531" cy="7621"/>
            </a:xfrm>
            <a:custGeom>
              <a:avLst/>
              <a:gdLst>
                <a:gd name="T0" fmla="*/ 9117 w 23"/>
                <a:gd name="T1" fmla="*/ 0 h 16"/>
                <a:gd name="T2" fmla="*/ 9117 w 23"/>
                <a:gd name="T3" fmla="*/ 0 h 16"/>
                <a:gd name="T4" fmla="*/ 0 w 23"/>
                <a:gd name="T5" fmla="*/ 7145 h 16"/>
                <a:gd name="T6" fmla="*/ 9117 w 23"/>
                <a:gd name="T7" fmla="*/ 0 h 1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3" h="16">
                  <a:moveTo>
                    <a:pt x="22" y="0"/>
                  </a:moveTo>
                  <a:lnTo>
                    <a:pt x="22" y="0"/>
                  </a:lnTo>
                  <a:cubicBezTo>
                    <a:pt x="15" y="8"/>
                    <a:pt x="8" y="8"/>
                    <a:pt x="0" y="15"/>
                  </a:cubicBezTo>
                  <a:cubicBezTo>
                    <a:pt x="8" y="15"/>
                    <a:pt x="22" y="8"/>
                    <a:pt x="22" y="0"/>
                  </a:cubicBezTo>
                </a:path>
              </a:pathLst>
            </a:custGeom>
            <a:grpFill/>
            <a:ln w="9525" cap="flat">
              <a:solidFill>
                <a:schemeClr val="bg2"/>
              </a:solidFill>
              <a:bevel/>
              <a:headEnd/>
              <a:tailEnd/>
            </a:ln>
          </p:spPr>
          <p:txBody>
            <a:bodyPr wrap="none" lIns="60927" tIns="30463" rIns="60927" bIns="30463" anchor="ctr"/>
            <a:lstStyle/>
            <a:p>
              <a:endParaRPr lang="es-MX" sz="900"/>
            </a:p>
          </p:txBody>
        </p:sp>
        <p:sp>
          <p:nvSpPr>
            <p:cNvPr id="66613" name="Freeform 32"/>
            <p:cNvSpPr>
              <a:spLocks noChangeArrowheads="1"/>
            </p:cNvSpPr>
            <p:nvPr/>
          </p:nvSpPr>
          <p:spPr bwMode="auto">
            <a:xfrm>
              <a:off x="10680835" y="5602238"/>
              <a:ext cx="116287" cy="129546"/>
            </a:xfrm>
            <a:custGeom>
              <a:avLst/>
              <a:gdLst>
                <a:gd name="T0" fmla="*/ 64412 w 269"/>
                <a:gd name="T1" fmla="*/ 3478 h 298"/>
                <a:gd name="T2" fmla="*/ 64412 w 269"/>
                <a:gd name="T3" fmla="*/ 3478 h 298"/>
                <a:gd name="T4" fmla="*/ 48417 w 269"/>
                <a:gd name="T5" fmla="*/ 3478 h 298"/>
                <a:gd name="T6" fmla="*/ 41932 w 269"/>
                <a:gd name="T7" fmla="*/ 13042 h 298"/>
                <a:gd name="T8" fmla="*/ 32422 w 269"/>
                <a:gd name="T9" fmla="*/ 9999 h 298"/>
                <a:gd name="T10" fmla="*/ 22479 w 269"/>
                <a:gd name="T11" fmla="*/ 19562 h 298"/>
                <a:gd name="T12" fmla="*/ 25938 w 269"/>
                <a:gd name="T13" fmla="*/ 35647 h 298"/>
                <a:gd name="T14" fmla="*/ 25938 w 269"/>
                <a:gd name="T15" fmla="*/ 45211 h 298"/>
                <a:gd name="T16" fmla="*/ 25938 w 269"/>
                <a:gd name="T17" fmla="*/ 48688 h 298"/>
                <a:gd name="T18" fmla="*/ 25938 w 269"/>
                <a:gd name="T19" fmla="*/ 54774 h 298"/>
                <a:gd name="T20" fmla="*/ 19453 w 269"/>
                <a:gd name="T21" fmla="*/ 58252 h 298"/>
                <a:gd name="T22" fmla="*/ 15995 w 269"/>
                <a:gd name="T23" fmla="*/ 64773 h 298"/>
                <a:gd name="T24" fmla="*/ 9510 w 269"/>
                <a:gd name="T25" fmla="*/ 64773 h 298"/>
                <a:gd name="T26" fmla="*/ 6484 w 269"/>
                <a:gd name="T27" fmla="*/ 74337 h 298"/>
                <a:gd name="T28" fmla="*/ 0 w 269"/>
                <a:gd name="T29" fmla="*/ 80858 h 298"/>
                <a:gd name="T30" fmla="*/ 3458 w 269"/>
                <a:gd name="T31" fmla="*/ 87378 h 298"/>
                <a:gd name="T32" fmla="*/ 9510 w 269"/>
                <a:gd name="T33" fmla="*/ 93464 h 298"/>
                <a:gd name="T34" fmla="*/ 9510 w 269"/>
                <a:gd name="T35" fmla="*/ 96942 h 298"/>
                <a:gd name="T36" fmla="*/ 19453 w 269"/>
                <a:gd name="T37" fmla="*/ 96942 h 298"/>
                <a:gd name="T38" fmla="*/ 28964 w 269"/>
                <a:gd name="T39" fmla="*/ 93464 h 298"/>
                <a:gd name="T40" fmla="*/ 35448 w 269"/>
                <a:gd name="T41" fmla="*/ 93464 h 298"/>
                <a:gd name="T42" fmla="*/ 38906 w 269"/>
                <a:gd name="T43" fmla="*/ 93464 h 298"/>
                <a:gd name="T44" fmla="*/ 41932 w 269"/>
                <a:gd name="T45" fmla="*/ 90421 h 298"/>
                <a:gd name="T46" fmla="*/ 48417 w 269"/>
                <a:gd name="T47" fmla="*/ 96942 h 298"/>
                <a:gd name="T48" fmla="*/ 54901 w 269"/>
                <a:gd name="T49" fmla="*/ 96942 h 298"/>
                <a:gd name="T50" fmla="*/ 54901 w 269"/>
                <a:gd name="T51" fmla="*/ 99985 h 298"/>
                <a:gd name="T52" fmla="*/ 60953 w 269"/>
                <a:gd name="T53" fmla="*/ 99985 h 298"/>
                <a:gd name="T54" fmla="*/ 60953 w 269"/>
                <a:gd name="T55" fmla="*/ 106506 h 298"/>
                <a:gd name="T56" fmla="*/ 60953 w 269"/>
                <a:gd name="T57" fmla="*/ 113027 h 298"/>
                <a:gd name="T58" fmla="*/ 67438 w 269"/>
                <a:gd name="T59" fmla="*/ 119547 h 298"/>
                <a:gd name="T60" fmla="*/ 70896 w 269"/>
                <a:gd name="T61" fmla="*/ 122591 h 298"/>
                <a:gd name="T62" fmla="*/ 70896 w 269"/>
                <a:gd name="T63" fmla="*/ 126068 h 298"/>
                <a:gd name="T64" fmla="*/ 89917 w 269"/>
                <a:gd name="T65" fmla="*/ 119547 h 298"/>
                <a:gd name="T66" fmla="*/ 89917 w 269"/>
                <a:gd name="T67" fmla="*/ 106506 h 298"/>
                <a:gd name="T68" fmla="*/ 99428 w 269"/>
                <a:gd name="T69" fmla="*/ 103463 h 298"/>
                <a:gd name="T70" fmla="*/ 105912 w 269"/>
                <a:gd name="T71" fmla="*/ 106506 h 298"/>
                <a:gd name="T72" fmla="*/ 105912 w 269"/>
                <a:gd name="T73" fmla="*/ 106506 h 298"/>
                <a:gd name="T74" fmla="*/ 89917 w 269"/>
                <a:gd name="T75" fmla="*/ 90421 h 298"/>
                <a:gd name="T76" fmla="*/ 105912 w 269"/>
                <a:gd name="T77" fmla="*/ 106506 h 298"/>
                <a:gd name="T78" fmla="*/ 105912 w 269"/>
                <a:gd name="T79" fmla="*/ 90421 h 298"/>
                <a:gd name="T80" fmla="*/ 105912 w 269"/>
                <a:gd name="T81" fmla="*/ 77380 h 298"/>
                <a:gd name="T82" fmla="*/ 105912 w 269"/>
                <a:gd name="T83" fmla="*/ 64773 h 298"/>
                <a:gd name="T84" fmla="*/ 105912 w 269"/>
                <a:gd name="T85" fmla="*/ 54774 h 298"/>
                <a:gd name="T86" fmla="*/ 105912 w 269"/>
                <a:gd name="T87" fmla="*/ 45211 h 298"/>
                <a:gd name="T88" fmla="*/ 99428 w 269"/>
                <a:gd name="T89" fmla="*/ 45211 h 298"/>
                <a:gd name="T90" fmla="*/ 93375 w 269"/>
                <a:gd name="T91" fmla="*/ 38690 h 298"/>
                <a:gd name="T92" fmla="*/ 93375 w 269"/>
                <a:gd name="T93" fmla="*/ 35647 h 298"/>
                <a:gd name="T94" fmla="*/ 89917 w 269"/>
                <a:gd name="T95" fmla="*/ 35647 h 298"/>
                <a:gd name="T96" fmla="*/ 86891 w 269"/>
                <a:gd name="T97" fmla="*/ 29126 h 298"/>
                <a:gd name="T98" fmla="*/ 86891 w 269"/>
                <a:gd name="T99" fmla="*/ 26083 h 298"/>
                <a:gd name="T100" fmla="*/ 83433 w 269"/>
                <a:gd name="T101" fmla="*/ 26083 h 298"/>
                <a:gd name="T102" fmla="*/ 80407 w 269"/>
                <a:gd name="T103" fmla="*/ 19562 h 298"/>
                <a:gd name="T104" fmla="*/ 83433 w 269"/>
                <a:gd name="T105" fmla="*/ 16085 h 298"/>
                <a:gd name="T106" fmla="*/ 76948 w 269"/>
                <a:gd name="T107" fmla="*/ 6521 h 298"/>
                <a:gd name="T108" fmla="*/ 70896 w 269"/>
                <a:gd name="T109" fmla="*/ 9999 h 298"/>
                <a:gd name="T110" fmla="*/ 67438 w 269"/>
                <a:gd name="T111" fmla="*/ 6521 h 298"/>
                <a:gd name="T112" fmla="*/ 67438 w 269"/>
                <a:gd name="T113" fmla="*/ 26083 h 298"/>
                <a:gd name="T114" fmla="*/ 67438 w 269"/>
                <a:gd name="T115" fmla="*/ 6521 h 298"/>
                <a:gd name="T116" fmla="*/ 64412 w 269"/>
                <a:gd name="T117" fmla="*/ 6521 h 298"/>
                <a:gd name="T118" fmla="*/ 64412 w 269"/>
                <a:gd name="T119" fmla="*/ 3478 h 29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269" h="298">
                  <a:moveTo>
                    <a:pt x="149" y="8"/>
                  </a:moveTo>
                  <a:lnTo>
                    <a:pt x="149" y="8"/>
                  </a:lnTo>
                  <a:cubicBezTo>
                    <a:pt x="134" y="8"/>
                    <a:pt x="119" y="0"/>
                    <a:pt x="112" y="8"/>
                  </a:cubicBezTo>
                  <a:cubicBezTo>
                    <a:pt x="104" y="15"/>
                    <a:pt x="104" y="23"/>
                    <a:pt x="97" y="30"/>
                  </a:cubicBezTo>
                  <a:cubicBezTo>
                    <a:pt x="90" y="30"/>
                    <a:pt x="82" y="23"/>
                    <a:pt x="75" y="23"/>
                  </a:cubicBezTo>
                  <a:cubicBezTo>
                    <a:pt x="67" y="30"/>
                    <a:pt x="60" y="37"/>
                    <a:pt x="52" y="45"/>
                  </a:cubicBezTo>
                  <a:cubicBezTo>
                    <a:pt x="52" y="52"/>
                    <a:pt x="52" y="75"/>
                    <a:pt x="60" y="82"/>
                  </a:cubicBezTo>
                  <a:cubicBezTo>
                    <a:pt x="67" y="89"/>
                    <a:pt x="52" y="97"/>
                    <a:pt x="60" y="104"/>
                  </a:cubicBezTo>
                  <a:cubicBezTo>
                    <a:pt x="60" y="104"/>
                    <a:pt x="67" y="104"/>
                    <a:pt x="60" y="112"/>
                  </a:cubicBezTo>
                  <a:lnTo>
                    <a:pt x="60" y="126"/>
                  </a:lnTo>
                  <a:cubicBezTo>
                    <a:pt x="52" y="126"/>
                    <a:pt x="45" y="126"/>
                    <a:pt x="45" y="134"/>
                  </a:cubicBezTo>
                  <a:cubicBezTo>
                    <a:pt x="37" y="141"/>
                    <a:pt x="45" y="141"/>
                    <a:pt x="37" y="149"/>
                  </a:cubicBezTo>
                  <a:cubicBezTo>
                    <a:pt x="30" y="149"/>
                    <a:pt x="22" y="149"/>
                    <a:pt x="22" y="149"/>
                  </a:cubicBezTo>
                  <a:cubicBezTo>
                    <a:pt x="15" y="156"/>
                    <a:pt x="15" y="164"/>
                    <a:pt x="15" y="171"/>
                  </a:cubicBezTo>
                  <a:cubicBezTo>
                    <a:pt x="8" y="178"/>
                    <a:pt x="0" y="171"/>
                    <a:pt x="0" y="186"/>
                  </a:cubicBezTo>
                  <a:cubicBezTo>
                    <a:pt x="0" y="193"/>
                    <a:pt x="0" y="201"/>
                    <a:pt x="8" y="201"/>
                  </a:cubicBezTo>
                  <a:cubicBezTo>
                    <a:pt x="15" y="201"/>
                    <a:pt x="22" y="215"/>
                    <a:pt x="22" y="215"/>
                  </a:cubicBezTo>
                  <a:cubicBezTo>
                    <a:pt x="15" y="223"/>
                    <a:pt x="15" y="230"/>
                    <a:pt x="22" y="223"/>
                  </a:cubicBezTo>
                  <a:cubicBezTo>
                    <a:pt x="30" y="223"/>
                    <a:pt x="37" y="223"/>
                    <a:pt x="45" y="223"/>
                  </a:cubicBezTo>
                  <a:cubicBezTo>
                    <a:pt x="60" y="223"/>
                    <a:pt x="60" y="223"/>
                    <a:pt x="67" y="215"/>
                  </a:cubicBezTo>
                  <a:cubicBezTo>
                    <a:pt x="75" y="215"/>
                    <a:pt x="75" y="223"/>
                    <a:pt x="82" y="215"/>
                  </a:cubicBezTo>
                  <a:cubicBezTo>
                    <a:pt x="90" y="215"/>
                    <a:pt x="90" y="215"/>
                    <a:pt x="90" y="215"/>
                  </a:cubicBezTo>
                  <a:cubicBezTo>
                    <a:pt x="75" y="208"/>
                    <a:pt x="90" y="201"/>
                    <a:pt x="97" y="208"/>
                  </a:cubicBezTo>
                  <a:cubicBezTo>
                    <a:pt x="97" y="215"/>
                    <a:pt x="104" y="223"/>
                    <a:pt x="112" y="223"/>
                  </a:cubicBezTo>
                  <a:cubicBezTo>
                    <a:pt x="119" y="223"/>
                    <a:pt x="119" y="223"/>
                    <a:pt x="127" y="223"/>
                  </a:cubicBezTo>
                  <a:lnTo>
                    <a:pt x="127" y="230"/>
                  </a:lnTo>
                  <a:cubicBezTo>
                    <a:pt x="134" y="230"/>
                    <a:pt x="141" y="230"/>
                    <a:pt x="141" y="230"/>
                  </a:cubicBezTo>
                  <a:cubicBezTo>
                    <a:pt x="141" y="238"/>
                    <a:pt x="141" y="238"/>
                    <a:pt x="141" y="245"/>
                  </a:cubicBezTo>
                  <a:cubicBezTo>
                    <a:pt x="134" y="253"/>
                    <a:pt x="134" y="260"/>
                    <a:pt x="141" y="260"/>
                  </a:cubicBezTo>
                  <a:cubicBezTo>
                    <a:pt x="141" y="267"/>
                    <a:pt x="156" y="267"/>
                    <a:pt x="156" y="275"/>
                  </a:cubicBezTo>
                  <a:cubicBezTo>
                    <a:pt x="156" y="282"/>
                    <a:pt x="156" y="282"/>
                    <a:pt x="164" y="282"/>
                  </a:cubicBezTo>
                  <a:cubicBezTo>
                    <a:pt x="164" y="290"/>
                    <a:pt x="164" y="290"/>
                    <a:pt x="164" y="290"/>
                  </a:cubicBezTo>
                  <a:cubicBezTo>
                    <a:pt x="178" y="297"/>
                    <a:pt x="201" y="282"/>
                    <a:pt x="208" y="275"/>
                  </a:cubicBezTo>
                  <a:cubicBezTo>
                    <a:pt x="208" y="260"/>
                    <a:pt x="193" y="260"/>
                    <a:pt x="208" y="245"/>
                  </a:cubicBezTo>
                  <a:cubicBezTo>
                    <a:pt x="216" y="245"/>
                    <a:pt x="223" y="238"/>
                    <a:pt x="230" y="238"/>
                  </a:cubicBezTo>
                  <a:cubicBezTo>
                    <a:pt x="238" y="245"/>
                    <a:pt x="238" y="253"/>
                    <a:pt x="245" y="245"/>
                  </a:cubicBezTo>
                  <a:cubicBezTo>
                    <a:pt x="230" y="230"/>
                    <a:pt x="216" y="208"/>
                    <a:pt x="208" y="208"/>
                  </a:cubicBezTo>
                  <a:cubicBezTo>
                    <a:pt x="216" y="208"/>
                    <a:pt x="230" y="230"/>
                    <a:pt x="245" y="245"/>
                  </a:cubicBezTo>
                  <a:cubicBezTo>
                    <a:pt x="260" y="230"/>
                    <a:pt x="253" y="215"/>
                    <a:pt x="245" y="208"/>
                  </a:cubicBezTo>
                  <a:cubicBezTo>
                    <a:pt x="230" y="201"/>
                    <a:pt x="230" y="186"/>
                    <a:pt x="245" y="178"/>
                  </a:cubicBezTo>
                  <a:cubicBezTo>
                    <a:pt x="268" y="171"/>
                    <a:pt x="253" y="164"/>
                    <a:pt x="245" y="149"/>
                  </a:cubicBezTo>
                  <a:cubicBezTo>
                    <a:pt x="245" y="141"/>
                    <a:pt x="245" y="134"/>
                    <a:pt x="245" y="126"/>
                  </a:cubicBezTo>
                  <a:cubicBezTo>
                    <a:pt x="253" y="126"/>
                    <a:pt x="253" y="112"/>
                    <a:pt x="245" y="104"/>
                  </a:cubicBezTo>
                  <a:cubicBezTo>
                    <a:pt x="238" y="104"/>
                    <a:pt x="230" y="119"/>
                    <a:pt x="230" y="104"/>
                  </a:cubicBezTo>
                  <a:cubicBezTo>
                    <a:pt x="223" y="97"/>
                    <a:pt x="223" y="97"/>
                    <a:pt x="216" y="89"/>
                  </a:cubicBezTo>
                  <a:cubicBezTo>
                    <a:pt x="216" y="89"/>
                    <a:pt x="216" y="89"/>
                    <a:pt x="216" y="82"/>
                  </a:cubicBezTo>
                  <a:cubicBezTo>
                    <a:pt x="208" y="82"/>
                    <a:pt x="208" y="82"/>
                    <a:pt x="208" y="82"/>
                  </a:cubicBezTo>
                  <a:cubicBezTo>
                    <a:pt x="201" y="75"/>
                    <a:pt x="201" y="67"/>
                    <a:pt x="201" y="67"/>
                  </a:cubicBezTo>
                  <a:cubicBezTo>
                    <a:pt x="201" y="67"/>
                    <a:pt x="201" y="67"/>
                    <a:pt x="201" y="60"/>
                  </a:cubicBezTo>
                  <a:lnTo>
                    <a:pt x="193" y="60"/>
                  </a:lnTo>
                  <a:cubicBezTo>
                    <a:pt x="193" y="60"/>
                    <a:pt x="178" y="52"/>
                    <a:pt x="186" y="45"/>
                  </a:cubicBezTo>
                  <a:cubicBezTo>
                    <a:pt x="186" y="37"/>
                    <a:pt x="201" y="52"/>
                    <a:pt x="193" y="37"/>
                  </a:cubicBezTo>
                  <a:cubicBezTo>
                    <a:pt x="193" y="37"/>
                    <a:pt x="186" y="15"/>
                    <a:pt x="178" y="15"/>
                  </a:cubicBezTo>
                  <a:cubicBezTo>
                    <a:pt x="171" y="15"/>
                    <a:pt x="171" y="23"/>
                    <a:pt x="164" y="23"/>
                  </a:cubicBezTo>
                  <a:cubicBezTo>
                    <a:pt x="164" y="23"/>
                    <a:pt x="156" y="23"/>
                    <a:pt x="156" y="15"/>
                  </a:cubicBezTo>
                  <a:cubicBezTo>
                    <a:pt x="156" y="30"/>
                    <a:pt x="156" y="45"/>
                    <a:pt x="156" y="60"/>
                  </a:cubicBezTo>
                  <a:cubicBezTo>
                    <a:pt x="156" y="45"/>
                    <a:pt x="156" y="30"/>
                    <a:pt x="156" y="15"/>
                  </a:cubicBezTo>
                  <a:lnTo>
                    <a:pt x="149" y="15"/>
                  </a:lnTo>
                  <a:cubicBezTo>
                    <a:pt x="149" y="15"/>
                    <a:pt x="149" y="15"/>
                    <a:pt x="149" y="8"/>
                  </a:cubicBezTo>
                </a:path>
              </a:pathLst>
            </a:custGeom>
            <a:grpFill/>
            <a:ln w="9525" cap="flat">
              <a:solidFill>
                <a:schemeClr val="bg2"/>
              </a:solidFill>
              <a:bevel/>
              <a:headEnd/>
              <a:tailEnd/>
            </a:ln>
          </p:spPr>
          <p:txBody>
            <a:bodyPr wrap="none" lIns="60927" tIns="30463" rIns="60927" bIns="30463" anchor="ctr"/>
            <a:lstStyle/>
            <a:p>
              <a:endParaRPr lang="es-MX" sz="900"/>
            </a:p>
          </p:txBody>
        </p:sp>
        <p:sp>
          <p:nvSpPr>
            <p:cNvPr id="66614" name="Freeform 33"/>
            <p:cNvSpPr>
              <a:spLocks noChangeArrowheads="1"/>
            </p:cNvSpPr>
            <p:nvPr/>
          </p:nvSpPr>
          <p:spPr bwMode="auto">
            <a:xfrm>
              <a:off x="9672366" y="2927480"/>
              <a:ext cx="2077938" cy="1560276"/>
            </a:xfrm>
            <a:custGeom>
              <a:avLst/>
              <a:gdLst>
                <a:gd name="T0" fmla="*/ 760959 w 4806"/>
                <a:gd name="T1" fmla="*/ 1482911 h 3610"/>
                <a:gd name="T2" fmla="*/ 783442 w 4806"/>
                <a:gd name="T3" fmla="*/ 1466919 h 3610"/>
                <a:gd name="T4" fmla="*/ 796413 w 4806"/>
                <a:gd name="T5" fmla="*/ 1361027 h 3610"/>
                <a:gd name="T6" fmla="*/ 857376 w 4806"/>
                <a:gd name="T7" fmla="*/ 1335095 h 3610"/>
                <a:gd name="T8" fmla="*/ 995733 w 4806"/>
                <a:gd name="T9" fmla="*/ 1261187 h 3610"/>
                <a:gd name="T10" fmla="*/ 1143169 w 4806"/>
                <a:gd name="T11" fmla="*/ 1341578 h 3610"/>
                <a:gd name="T12" fmla="*/ 1342488 w 4806"/>
                <a:gd name="T13" fmla="*/ 1344604 h 3610"/>
                <a:gd name="T14" fmla="*/ 1415990 w 4806"/>
                <a:gd name="T15" fmla="*/ 1456978 h 3610"/>
                <a:gd name="T16" fmla="*/ 1493383 w 4806"/>
                <a:gd name="T17" fmla="*/ 1508411 h 3610"/>
                <a:gd name="T18" fmla="*/ 1554346 w 4806"/>
                <a:gd name="T19" fmla="*/ 1540394 h 3610"/>
                <a:gd name="T20" fmla="*/ 1602338 w 4806"/>
                <a:gd name="T21" fmla="*/ 1450927 h 3610"/>
                <a:gd name="T22" fmla="*/ 1631307 w 4806"/>
                <a:gd name="T23" fmla="*/ 1517919 h 3610"/>
                <a:gd name="T24" fmla="*/ 1708267 w 4806"/>
                <a:gd name="T25" fmla="*/ 1521377 h 3610"/>
                <a:gd name="T26" fmla="*/ 1798199 w 4806"/>
                <a:gd name="T27" fmla="*/ 1466919 h 3610"/>
                <a:gd name="T28" fmla="*/ 1807711 w 4806"/>
                <a:gd name="T29" fmla="*/ 1367078 h 3610"/>
                <a:gd name="T30" fmla="*/ 1679299 w 4806"/>
                <a:gd name="T31" fmla="*/ 1136279 h 3610"/>
                <a:gd name="T32" fmla="*/ 1711726 w 4806"/>
                <a:gd name="T33" fmla="*/ 997972 h 3610"/>
                <a:gd name="T34" fmla="*/ 1817655 w 4806"/>
                <a:gd name="T35" fmla="*/ 994946 h 3610"/>
                <a:gd name="T36" fmla="*/ 1843165 w 4806"/>
                <a:gd name="T37" fmla="*/ 879546 h 3610"/>
                <a:gd name="T38" fmla="*/ 1997086 w 4806"/>
                <a:gd name="T39" fmla="*/ 812121 h 3610"/>
                <a:gd name="T40" fmla="*/ 2058482 w 4806"/>
                <a:gd name="T41" fmla="*/ 587373 h 3610"/>
                <a:gd name="T42" fmla="*/ 2007030 w 4806"/>
                <a:gd name="T43" fmla="*/ 497473 h 3610"/>
                <a:gd name="T44" fmla="*/ 1779175 w 4806"/>
                <a:gd name="T45" fmla="*/ 420540 h 3610"/>
                <a:gd name="T46" fmla="*/ 1570343 w 4806"/>
                <a:gd name="T47" fmla="*/ 471540 h 3610"/>
                <a:gd name="T48" fmla="*/ 1496409 w 4806"/>
                <a:gd name="T49" fmla="*/ 510439 h 3610"/>
                <a:gd name="T50" fmla="*/ 1336003 w 4806"/>
                <a:gd name="T51" fmla="*/ 535940 h 3610"/>
                <a:gd name="T52" fmla="*/ 1297522 w 4806"/>
                <a:gd name="T53" fmla="*/ 481481 h 3610"/>
                <a:gd name="T54" fmla="*/ 1178622 w 4806"/>
                <a:gd name="T55" fmla="*/ 430048 h 3610"/>
                <a:gd name="T56" fmla="*/ 1030754 w 4806"/>
                <a:gd name="T57" fmla="*/ 266241 h 3610"/>
                <a:gd name="T58" fmla="*/ 895857 w 4806"/>
                <a:gd name="T59" fmla="*/ 137875 h 3610"/>
                <a:gd name="T60" fmla="*/ 760959 w 4806"/>
                <a:gd name="T61" fmla="*/ 35441 h 3610"/>
                <a:gd name="T62" fmla="*/ 629521 w 4806"/>
                <a:gd name="T63" fmla="*/ 15992 h 3610"/>
                <a:gd name="T64" fmla="*/ 504136 w 4806"/>
                <a:gd name="T65" fmla="*/ 28958 h 3610"/>
                <a:gd name="T66" fmla="*/ 366212 w 4806"/>
                <a:gd name="T67" fmla="*/ 60942 h 3610"/>
                <a:gd name="T68" fmla="*/ 273254 w 4806"/>
                <a:gd name="T69" fmla="*/ 80391 h 3610"/>
                <a:gd name="T70" fmla="*/ 138356 w 4806"/>
                <a:gd name="T71" fmla="*/ 150841 h 3610"/>
                <a:gd name="T72" fmla="*/ 16430 w 4806"/>
                <a:gd name="T73" fmla="*/ 237283 h 3610"/>
                <a:gd name="T74" fmla="*/ 25942 w 4806"/>
                <a:gd name="T75" fmla="*/ 314648 h 3610"/>
                <a:gd name="T76" fmla="*/ 118900 w 4806"/>
                <a:gd name="T77" fmla="*/ 337123 h 3610"/>
                <a:gd name="T78" fmla="*/ 183322 w 4806"/>
                <a:gd name="T79" fmla="*/ 401090 h 3610"/>
                <a:gd name="T80" fmla="*/ 324272 w 4806"/>
                <a:gd name="T81" fmla="*/ 459006 h 3610"/>
                <a:gd name="T82" fmla="*/ 337243 w 4806"/>
                <a:gd name="T83" fmla="*/ 558415 h 3610"/>
                <a:gd name="T84" fmla="*/ 379183 w 4806"/>
                <a:gd name="T85" fmla="*/ 657823 h 3610"/>
                <a:gd name="T86" fmla="*/ 308275 w 4806"/>
                <a:gd name="T87" fmla="*/ 686781 h 3610"/>
                <a:gd name="T88" fmla="*/ 205805 w 4806"/>
                <a:gd name="T89" fmla="*/ 757663 h 3610"/>
                <a:gd name="T90" fmla="*/ 215317 w 4806"/>
                <a:gd name="T91" fmla="*/ 953022 h 3610"/>
                <a:gd name="T92" fmla="*/ 215317 w 4806"/>
                <a:gd name="T93" fmla="*/ 1068854 h 3610"/>
                <a:gd name="T94" fmla="*/ 218343 w 4806"/>
                <a:gd name="T95" fmla="*/ 1168262 h 3610"/>
                <a:gd name="T96" fmla="*/ 337243 w 4806"/>
                <a:gd name="T97" fmla="*/ 1280637 h 3610"/>
                <a:gd name="T98" fmla="*/ 475600 w 4806"/>
                <a:gd name="T99" fmla="*/ 1348061 h 3610"/>
                <a:gd name="T100" fmla="*/ 488138 w 4806"/>
                <a:gd name="T101" fmla="*/ 1396036 h 3610"/>
                <a:gd name="T102" fmla="*/ 559046 w 4806"/>
                <a:gd name="T103" fmla="*/ 1447469 h 3610"/>
                <a:gd name="T104" fmla="*/ 600553 w 4806"/>
                <a:gd name="T105" fmla="*/ 1437961 h 3610"/>
                <a:gd name="T106" fmla="*/ 668001 w 4806"/>
                <a:gd name="T107" fmla="*/ 1511436 h 361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4806" h="3610">
                  <a:moveTo>
                    <a:pt x="1619" y="3520"/>
                  </a:moveTo>
                  <a:lnTo>
                    <a:pt x="1619" y="3520"/>
                  </a:lnTo>
                  <a:cubicBezTo>
                    <a:pt x="1619" y="3483"/>
                    <a:pt x="1657" y="3490"/>
                    <a:pt x="1657" y="3468"/>
                  </a:cubicBezTo>
                  <a:cubicBezTo>
                    <a:pt x="1679" y="3460"/>
                    <a:pt x="1701" y="3468"/>
                    <a:pt x="1723" y="3468"/>
                  </a:cubicBezTo>
                  <a:cubicBezTo>
                    <a:pt x="1753" y="3460"/>
                    <a:pt x="1753" y="3453"/>
                    <a:pt x="1760" y="3431"/>
                  </a:cubicBezTo>
                  <a:cubicBezTo>
                    <a:pt x="1768" y="3401"/>
                    <a:pt x="1775" y="3408"/>
                    <a:pt x="1783" y="3408"/>
                  </a:cubicBezTo>
                  <a:cubicBezTo>
                    <a:pt x="1775" y="3394"/>
                    <a:pt x="1768" y="3371"/>
                    <a:pt x="1768" y="3364"/>
                  </a:cubicBezTo>
                  <a:cubicBezTo>
                    <a:pt x="1768" y="3371"/>
                    <a:pt x="1775" y="3394"/>
                    <a:pt x="1783" y="3408"/>
                  </a:cubicBezTo>
                  <a:cubicBezTo>
                    <a:pt x="1790" y="3408"/>
                    <a:pt x="1798" y="3408"/>
                    <a:pt x="1805" y="3408"/>
                  </a:cubicBezTo>
                  <a:cubicBezTo>
                    <a:pt x="1812" y="3401"/>
                    <a:pt x="1805" y="3394"/>
                    <a:pt x="1812" y="3394"/>
                  </a:cubicBezTo>
                  <a:cubicBezTo>
                    <a:pt x="1812" y="3394"/>
                    <a:pt x="1820" y="3394"/>
                    <a:pt x="1820" y="3386"/>
                  </a:cubicBezTo>
                  <a:cubicBezTo>
                    <a:pt x="1835" y="3379"/>
                    <a:pt x="1842" y="3379"/>
                    <a:pt x="1850" y="3371"/>
                  </a:cubicBezTo>
                  <a:cubicBezTo>
                    <a:pt x="1879" y="3342"/>
                    <a:pt x="1879" y="3297"/>
                    <a:pt x="1887" y="3252"/>
                  </a:cubicBezTo>
                  <a:cubicBezTo>
                    <a:pt x="1887" y="3230"/>
                    <a:pt x="1894" y="3208"/>
                    <a:pt x="1894" y="3178"/>
                  </a:cubicBezTo>
                  <a:cubicBezTo>
                    <a:pt x="1887" y="3149"/>
                    <a:pt x="1872" y="3149"/>
                    <a:pt x="1842" y="3149"/>
                  </a:cubicBezTo>
                  <a:cubicBezTo>
                    <a:pt x="1842" y="3126"/>
                    <a:pt x="1850" y="3111"/>
                    <a:pt x="1857" y="3089"/>
                  </a:cubicBezTo>
                  <a:cubicBezTo>
                    <a:pt x="1872" y="3089"/>
                    <a:pt x="1879" y="3082"/>
                    <a:pt x="1894" y="3082"/>
                  </a:cubicBezTo>
                  <a:cubicBezTo>
                    <a:pt x="1902" y="3104"/>
                    <a:pt x="1902" y="3111"/>
                    <a:pt x="1924" y="3119"/>
                  </a:cubicBezTo>
                  <a:cubicBezTo>
                    <a:pt x="1946" y="3126"/>
                    <a:pt x="1946" y="3126"/>
                    <a:pt x="1961" y="3111"/>
                  </a:cubicBezTo>
                  <a:cubicBezTo>
                    <a:pt x="1968" y="3104"/>
                    <a:pt x="1976" y="3097"/>
                    <a:pt x="1983" y="3089"/>
                  </a:cubicBezTo>
                  <a:cubicBezTo>
                    <a:pt x="1983" y="3089"/>
                    <a:pt x="1991" y="3089"/>
                    <a:pt x="1998" y="3082"/>
                  </a:cubicBezTo>
                  <a:cubicBezTo>
                    <a:pt x="2006" y="3074"/>
                    <a:pt x="2013" y="3060"/>
                    <a:pt x="2013" y="3045"/>
                  </a:cubicBezTo>
                  <a:cubicBezTo>
                    <a:pt x="2043" y="3037"/>
                    <a:pt x="2087" y="3052"/>
                    <a:pt x="2117" y="3037"/>
                  </a:cubicBezTo>
                  <a:cubicBezTo>
                    <a:pt x="2147" y="3022"/>
                    <a:pt x="2139" y="2978"/>
                    <a:pt x="2162" y="2955"/>
                  </a:cubicBezTo>
                  <a:cubicBezTo>
                    <a:pt x="2184" y="2896"/>
                    <a:pt x="2243" y="2911"/>
                    <a:pt x="2303" y="2918"/>
                  </a:cubicBezTo>
                  <a:cubicBezTo>
                    <a:pt x="2354" y="2918"/>
                    <a:pt x="2414" y="2918"/>
                    <a:pt x="2466" y="2926"/>
                  </a:cubicBezTo>
                  <a:cubicBezTo>
                    <a:pt x="2481" y="2948"/>
                    <a:pt x="2466" y="2970"/>
                    <a:pt x="2488" y="2992"/>
                  </a:cubicBezTo>
                  <a:cubicBezTo>
                    <a:pt x="2503" y="3007"/>
                    <a:pt x="2533" y="3007"/>
                    <a:pt x="2555" y="3007"/>
                  </a:cubicBezTo>
                  <a:cubicBezTo>
                    <a:pt x="2592" y="3015"/>
                    <a:pt x="2585" y="3015"/>
                    <a:pt x="2600" y="3045"/>
                  </a:cubicBezTo>
                  <a:cubicBezTo>
                    <a:pt x="2607" y="3067"/>
                    <a:pt x="2637" y="3082"/>
                    <a:pt x="2644" y="3104"/>
                  </a:cubicBezTo>
                  <a:cubicBezTo>
                    <a:pt x="2667" y="3111"/>
                    <a:pt x="2696" y="3104"/>
                    <a:pt x="2719" y="3104"/>
                  </a:cubicBezTo>
                  <a:cubicBezTo>
                    <a:pt x="2741" y="3111"/>
                    <a:pt x="2741" y="3119"/>
                    <a:pt x="2756" y="3141"/>
                  </a:cubicBezTo>
                  <a:cubicBezTo>
                    <a:pt x="2785" y="3178"/>
                    <a:pt x="2830" y="3186"/>
                    <a:pt x="2874" y="3178"/>
                  </a:cubicBezTo>
                  <a:cubicBezTo>
                    <a:pt x="2919" y="3178"/>
                    <a:pt x="2964" y="3163"/>
                    <a:pt x="3001" y="3149"/>
                  </a:cubicBezTo>
                  <a:cubicBezTo>
                    <a:pt x="3030" y="3141"/>
                    <a:pt x="3067" y="3104"/>
                    <a:pt x="3105" y="3111"/>
                  </a:cubicBezTo>
                  <a:cubicBezTo>
                    <a:pt x="3105" y="3134"/>
                    <a:pt x="3097" y="3163"/>
                    <a:pt x="3105" y="3186"/>
                  </a:cubicBezTo>
                  <a:cubicBezTo>
                    <a:pt x="3119" y="3200"/>
                    <a:pt x="3157" y="3208"/>
                    <a:pt x="3171" y="3230"/>
                  </a:cubicBezTo>
                  <a:cubicBezTo>
                    <a:pt x="3186" y="3245"/>
                    <a:pt x="3209" y="3275"/>
                    <a:pt x="3216" y="3297"/>
                  </a:cubicBezTo>
                  <a:cubicBezTo>
                    <a:pt x="3216" y="3319"/>
                    <a:pt x="3216" y="3342"/>
                    <a:pt x="3216" y="3364"/>
                  </a:cubicBezTo>
                  <a:cubicBezTo>
                    <a:pt x="3231" y="3371"/>
                    <a:pt x="3253" y="3364"/>
                    <a:pt x="3275" y="3371"/>
                  </a:cubicBezTo>
                  <a:cubicBezTo>
                    <a:pt x="3290" y="3371"/>
                    <a:pt x="3313" y="3386"/>
                    <a:pt x="3327" y="3379"/>
                  </a:cubicBezTo>
                  <a:cubicBezTo>
                    <a:pt x="3350" y="3379"/>
                    <a:pt x="3350" y="3357"/>
                    <a:pt x="3364" y="3349"/>
                  </a:cubicBezTo>
                  <a:cubicBezTo>
                    <a:pt x="3372" y="3342"/>
                    <a:pt x="3387" y="3349"/>
                    <a:pt x="3394" y="3349"/>
                  </a:cubicBezTo>
                  <a:cubicBezTo>
                    <a:pt x="3402" y="3342"/>
                    <a:pt x="3409" y="3334"/>
                    <a:pt x="3416" y="3327"/>
                  </a:cubicBezTo>
                  <a:cubicBezTo>
                    <a:pt x="3521" y="3275"/>
                    <a:pt x="3469" y="3446"/>
                    <a:pt x="3454" y="3490"/>
                  </a:cubicBezTo>
                  <a:cubicBezTo>
                    <a:pt x="3431" y="3483"/>
                    <a:pt x="3424" y="3512"/>
                    <a:pt x="3424" y="3527"/>
                  </a:cubicBezTo>
                  <a:cubicBezTo>
                    <a:pt x="3431" y="3520"/>
                    <a:pt x="3461" y="3512"/>
                    <a:pt x="3476" y="3512"/>
                  </a:cubicBezTo>
                  <a:cubicBezTo>
                    <a:pt x="3498" y="3520"/>
                    <a:pt x="3498" y="3527"/>
                    <a:pt x="3513" y="3542"/>
                  </a:cubicBezTo>
                  <a:cubicBezTo>
                    <a:pt x="3528" y="3564"/>
                    <a:pt x="3528" y="3564"/>
                    <a:pt x="3550" y="3564"/>
                  </a:cubicBezTo>
                  <a:cubicBezTo>
                    <a:pt x="3565" y="3564"/>
                    <a:pt x="3580" y="3564"/>
                    <a:pt x="3595" y="3564"/>
                  </a:cubicBezTo>
                  <a:cubicBezTo>
                    <a:pt x="3595" y="3557"/>
                    <a:pt x="3595" y="3550"/>
                    <a:pt x="3595" y="3542"/>
                  </a:cubicBezTo>
                  <a:cubicBezTo>
                    <a:pt x="3595" y="3512"/>
                    <a:pt x="3587" y="3490"/>
                    <a:pt x="3565" y="3468"/>
                  </a:cubicBezTo>
                  <a:cubicBezTo>
                    <a:pt x="3558" y="3460"/>
                    <a:pt x="3528" y="3460"/>
                    <a:pt x="3528" y="3446"/>
                  </a:cubicBezTo>
                  <a:cubicBezTo>
                    <a:pt x="3521" y="3431"/>
                    <a:pt x="3550" y="3423"/>
                    <a:pt x="3565" y="3423"/>
                  </a:cubicBezTo>
                  <a:cubicBezTo>
                    <a:pt x="3580" y="3364"/>
                    <a:pt x="3661" y="3371"/>
                    <a:pt x="3706" y="3357"/>
                  </a:cubicBezTo>
                  <a:cubicBezTo>
                    <a:pt x="3706" y="3342"/>
                    <a:pt x="3721" y="3334"/>
                    <a:pt x="3736" y="3312"/>
                  </a:cubicBezTo>
                  <a:cubicBezTo>
                    <a:pt x="3736" y="3312"/>
                    <a:pt x="3743" y="3312"/>
                    <a:pt x="3751" y="3312"/>
                  </a:cubicBezTo>
                  <a:cubicBezTo>
                    <a:pt x="3751" y="3364"/>
                    <a:pt x="3728" y="3408"/>
                    <a:pt x="3736" y="3453"/>
                  </a:cubicBezTo>
                  <a:cubicBezTo>
                    <a:pt x="3751" y="3460"/>
                    <a:pt x="3758" y="3460"/>
                    <a:pt x="3773" y="3468"/>
                  </a:cubicBezTo>
                  <a:cubicBezTo>
                    <a:pt x="3773" y="3483"/>
                    <a:pt x="3773" y="3497"/>
                    <a:pt x="3773" y="3512"/>
                  </a:cubicBezTo>
                  <a:cubicBezTo>
                    <a:pt x="3803" y="3512"/>
                    <a:pt x="3818" y="3535"/>
                    <a:pt x="3840" y="3557"/>
                  </a:cubicBezTo>
                  <a:cubicBezTo>
                    <a:pt x="3840" y="3557"/>
                    <a:pt x="3892" y="3609"/>
                    <a:pt x="3892" y="3594"/>
                  </a:cubicBezTo>
                  <a:cubicBezTo>
                    <a:pt x="3884" y="3557"/>
                    <a:pt x="3907" y="3557"/>
                    <a:pt x="3929" y="3542"/>
                  </a:cubicBezTo>
                  <a:cubicBezTo>
                    <a:pt x="3936" y="3535"/>
                    <a:pt x="3944" y="3542"/>
                    <a:pt x="3944" y="3542"/>
                  </a:cubicBezTo>
                  <a:cubicBezTo>
                    <a:pt x="3951" y="3535"/>
                    <a:pt x="3944" y="3527"/>
                    <a:pt x="3951" y="3520"/>
                  </a:cubicBezTo>
                  <a:cubicBezTo>
                    <a:pt x="3959" y="3512"/>
                    <a:pt x="3959" y="3505"/>
                    <a:pt x="3973" y="3497"/>
                  </a:cubicBezTo>
                  <a:cubicBezTo>
                    <a:pt x="3973" y="3490"/>
                    <a:pt x="4026" y="3490"/>
                    <a:pt x="4026" y="3490"/>
                  </a:cubicBezTo>
                  <a:cubicBezTo>
                    <a:pt x="4026" y="3453"/>
                    <a:pt x="4055" y="3423"/>
                    <a:pt x="4085" y="3401"/>
                  </a:cubicBezTo>
                  <a:cubicBezTo>
                    <a:pt x="4085" y="3423"/>
                    <a:pt x="4107" y="3446"/>
                    <a:pt x="4129" y="3438"/>
                  </a:cubicBezTo>
                  <a:cubicBezTo>
                    <a:pt x="4152" y="3438"/>
                    <a:pt x="4152" y="3416"/>
                    <a:pt x="4159" y="3394"/>
                  </a:cubicBezTo>
                  <a:cubicBezTo>
                    <a:pt x="4174" y="3371"/>
                    <a:pt x="4174" y="3371"/>
                    <a:pt x="4204" y="3357"/>
                  </a:cubicBezTo>
                  <a:cubicBezTo>
                    <a:pt x="4226" y="3349"/>
                    <a:pt x="4241" y="3334"/>
                    <a:pt x="4263" y="3334"/>
                  </a:cubicBezTo>
                  <a:cubicBezTo>
                    <a:pt x="4241" y="3305"/>
                    <a:pt x="4256" y="3275"/>
                    <a:pt x="4233" y="3245"/>
                  </a:cubicBezTo>
                  <a:cubicBezTo>
                    <a:pt x="4226" y="3230"/>
                    <a:pt x="4211" y="3223"/>
                    <a:pt x="4204" y="3208"/>
                  </a:cubicBezTo>
                  <a:cubicBezTo>
                    <a:pt x="4189" y="3200"/>
                    <a:pt x="4189" y="3178"/>
                    <a:pt x="4181" y="3163"/>
                  </a:cubicBezTo>
                  <a:cubicBezTo>
                    <a:pt x="4159" y="3134"/>
                    <a:pt x="4129" y="3111"/>
                    <a:pt x="4122" y="3074"/>
                  </a:cubicBezTo>
                  <a:cubicBezTo>
                    <a:pt x="4115" y="3030"/>
                    <a:pt x="4137" y="3007"/>
                    <a:pt x="4152" y="2978"/>
                  </a:cubicBezTo>
                  <a:cubicBezTo>
                    <a:pt x="4218" y="2881"/>
                    <a:pt x="4077" y="2896"/>
                    <a:pt x="4026" y="2889"/>
                  </a:cubicBezTo>
                  <a:cubicBezTo>
                    <a:pt x="3966" y="2874"/>
                    <a:pt x="3899" y="2814"/>
                    <a:pt x="3892" y="2755"/>
                  </a:cubicBezTo>
                  <a:cubicBezTo>
                    <a:pt x="3884" y="2710"/>
                    <a:pt x="3899" y="2666"/>
                    <a:pt x="3884" y="2629"/>
                  </a:cubicBezTo>
                  <a:lnTo>
                    <a:pt x="3981" y="2621"/>
                  </a:lnTo>
                  <a:cubicBezTo>
                    <a:pt x="3996" y="2592"/>
                    <a:pt x="3981" y="2592"/>
                    <a:pt x="3973" y="2577"/>
                  </a:cubicBezTo>
                  <a:cubicBezTo>
                    <a:pt x="3944" y="2510"/>
                    <a:pt x="3936" y="2428"/>
                    <a:pt x="3907" y="2361"/>
                  </a:cubicBezTo>
                  <a:cubicBezTo>
                    <a:pt x="3899" y="2354"/>
                    <a:pt x="3899" y="2354"/>
                    <a:pt x="3899" y="2354"/>
                  </a:cubicBezTo>
                  <a:cubicBezTo>
                    <a:pt x="3914" y="2339"/>
                    <a:pt x="3944" y="2317"/>
                    <a:pt x="3959" y="2309"/>
                  </a:cubicBezTo>
                  <a:cubicBezTo>
                    <a:pt x="3981" y="2309"/>
                    <a:pt x="3988" y="2324"/>
                    <a:pt x="4003" y="2324"/>
                  </a:cubicBezTo>
                  <a:cubicBezTo>
                    <a:pt x="4018" y="2332"/>
                    <a:pt x="4033" y="2324"/>
                    <a:pt x="4048" y="2324"/>
                  </a:cubicBezTo>
                  <a:cubicBezTo>
                    <a:pt x="4077" y="2332"/>
                    <a:pt x="4092" y="2354"/>
                    <a:pt x="4129" y="2347"/>
                  </a:cubicBezTo>
                  <a:cubicBezTo>
                    <a:pt x="4159" y="2347"/>
                    <a:pt x="4181" y="2339"/>
                    <a:pt x="4218" y="2347"/>
                  </a:cubicBezTo>
                  <a:cubicBezTo>
                    <a:pt x="4211" y="2339"/>
                    <a:pt x="4204" y="2309"/>
                    <a:pt x="4204" y="2302"/>
                  </a:cubicBezTo>
                  <a:cubicBezTo>
                    <a:pt x="4211" y="2280"/>
                    <a:pt x="4226" y="2287"/>
                    <a:pt x="4241" y="2280"/>
                  </a:cubicBezTo>
                  <a:cubicBezTo>
                    <a:pt x="4271" y="2258"/>
                    <a:pt x="4293" y="2235"/>
                    <a:pt x="4293" y="2198"/>
                  </a:cubicBezTo>
                  <a:cubicBezTo>
                    <a:pt x="4293" y="2183"/>
                    <a:pt x="4278" y="2176"/>
                    <a:pt x="4285" y="2153"/>
                  </a:cubicBezTo>
                  <a:cubicBezTo>
                    <a:pt x="4285" y="2139"/>
                    <a:pt x="4300" y="2124"/>
                    <a:pt x="4300" y="2101"/>
                  </a:cubicBezTo>
                  <a:cubicBezTo>
                    <a:pt x="4293" y="2087"/>
                    <a:pt x="4278" y="2050"/>
                    <a:pt x="4263" y="2035"/>
                  </a:cubicBezTo>
                  <a:cubicBezTo>
                    <a:pt x="4300" y="2035"/>
                    <a:pt x="4322" y="2027"/>
                    <a:pt x="4360" y="2027"/>
                  </a:cubicBezTo>
                  <a:cubicBezTo>
                    <a:pt x="4374" y="2027"/>
                    <a:pt x="4412" y="2035"/>
                    <a:pt x="4426" y="2020"/>
                  </a:cubicBezTo>
                  <a:cubicBezTo>
                    <a:pt x="4434" y="2012"/>
                    <a:pt x="4426" y="1983"/>
                    <a:pt x="4434" y="1968"/>
                  </a:cubicBezTo>
                  <a:cubicBezTo>
                    <a:pt x="4441" y="1931"/>
                    <a:pt x="4478" y="1908"/>
                    <a:pt x="4508" y="1893"/>
                  </a:cubicBezTo>
                  <a:cubicBezTo>
                    <a:pt x="4545" y="1871"/>
                    <a:pt x="4582" y="1879"/>
                    <a:pt x="4619" y="1879"/>
                  </a:cubicBezTo>
                  <a:cubicBezTo>
                    <a:pt x="4619" y="1834"/>
                    <a:pt x="4619" y="1804"/>
                    <a:pt x="4642" y="1767"/>
                  </a:cubicBezTo>
                  <a:cubicBezTo>
                    <a:pt x="4657" y="1753"/>
                    <a:pt x="4664" y="1738"/>
                    <a:pt x="4671" y="1723"/>
                  </a:cubicBezTo>
                  <a:cubicBezTo>
                    <a:pt x="4679" y="1700"/>
                    <a:pt x="4679" y="1678"/>
                    <a:pt x="4701" y="1671"/>
                  </a:cubicBezTo>
                  <a:cubicBezTo>
                    <a:pt x="4701" y="1619"/>
                    <a:pt x="4686" y="1530"/>
                    <a:pt x="4746" y="1522"/>
                  </a:cubicBezTo>
                  <a:cubicBezTo>
                    <a:pt x="4775" y="1470"/>
                    <a:pt x="4738" y="1411"/>
                    <a:pt x="4761" y="1359"/>
                  </a:cubicBezTo>
                  <a:cubicBezTo>
                    <a:pt x="4775" y="1329"/>
                    <a:pt x="4805" y="1337"/>
                    <a:pt x="4790" y="1292"/>
                  </a:cubicBezTo>
                  <a:cubicBezTo>
                    <a:pt x="4775" y="1270"/>
                    <a:pt x="4761" y="1262"/>
                    <a:pt x="4753" y="1240"/>
                  </a:cubicBezTo>
                  <a:cubicBezTo>
                    <a:pt x="4746" y="1233"/>
                    <a:pt x="4738" y="1225"/>
                    <a:pt x="4731" y="1225"/>
                  </a:cubicBezTo>
                  <a:cubicBezTo>
                    <a:pt x="4716" y="1218"/>
                    <a:pt x="4701" y="1225"/>
                    <a:pt x="4694" y="1218"/>
                  </a:cubicBezTo>
                  <a:cubicBezTo>
                    <a:pt x="4664" y="1203"/>
                    <a:pt x="4657" y="1166"/>
                    <a:pt x="4642" y="1151"/>
                  </a:cubicBezTo>
                  <a:cubicBezTo>
                    <a:pt x="4605" y="1099"/>
                    <a:pt x="4582" y="1084"/>
                    <a:pt x="4523" y="1099"/>
                  </a:cubicBezTo>
                  <a:cubicBezTo>
                    <a:pt x="4463" y="1106"/>
                    <a:pt x="4426" y="1084"/>
                    <a:pt x="4374" y="1069"/>
                  </a:cubicBezTo>
                  <a:cubicBezTo>
                    <a:pt x="4330" y="1054"/>
                    <a:pt x="4263" y="1010"/>
                    <a:pt x="4226" y="1010"/>
                  </a:cubicBezTo>
                  <a:cubicBezTo>
                    <a:pt x="4226" y="988"/>
                    <a:pt x="4218" y="965"/>
                    <a:pt x="4189" y="958"/>
                  </a:cubicBezTo>
                  <a:cubicBezTo>
                    <a:pt x="4159" y="951"/>
                    <a:pt x="4144" y="980"/>
                    <a:pt x="4115" y="973"/>
                  </a:cubicBezTo>
                  <a:cubicBezTo>
                    <a:pt x="4100" y="995"/>
                    <a:pt x="4107" y="1032"/>
                    <a:pt x="4077" y="1040"/>
                  </a:cubicBezTo>
                  <a:cubicBezTo>
                    <a:pt x="4055" y="1047"/>
                    <a:pt x="4011" y="1040"/>
                    <a:pt x="3988" y="1032"/>
                  </a:cubicBezTo>
                  <a:cubicBezTo>
                    <a:pt x="3936" y="1025"/>
                    <a:pt x="3862" y="1010"/>
                    <a:pt x="3810" y="1017"/>
                  </a:cubicBezTo>
                  <a:cubicBezTo>
                    <a:pt x="3780" y="1025"/>
                    <a:pt x="3758" y="1054"/>
                    <a:pt x="3721" y="1062"/>
                  </a:cubicBezTo>
                  <a:cubicBezTo>
                    <a:pt x="3691" y="1069"/>
                    <a:pt x="3661" y="1077"/>
                    <a:pt x="3632" y="1091"/>
                  </a:cubicBezTo>
                  <a:cubicBezTo>
                    <a:pt x="3617" y="1106"/>
                    <a:pt x="3610" y="1114"/>
                    <a:pt x="3587" y="1114"/>
                  </a:cubicBezTo>
                  <a:cubicBezTo>
                    <a:pt x="3572" y="1121"/>
                    <a:pt x="3558" y="1114"/>
                    <a:pt x="3543" y="1114"/>
                  </a:cubicBezTo>
                  <a:cubicBezTo>
                    <a:pt x="3528" y="1121"/>
                    <a:pt x="3521" y="1136"/>
                    <a:pt x="3513" y="1143"/>
                  </a:cubicBezTo>
                  <a:cubicBezTo>
                    <a:pt x="3498" y="1151"/>
                    <a:pt x="3483" y="1151"/>
                    <a:pt x="3469" y="1151"/>
                  </a:cubicBezTo>
                  <a:cubicBezTo>
                    <a:pt x="3469" y="1166"/>
                    <a:pt x="3461" y="1173"/>
                    <a:pt x="3461" y="1181"/>
                  </a:cubicBezTo>
                  <a:cubicBezTo>
                    <a:pt x="3424" y="1188"/>
                    <a:pt x="3379" y="1173"/>
                    <a:pt x="3342" y="1181"/>
                  </a:cubicBezTo>
                  <a:cubicBezTo>
                    <a:pt x="3298" y="1188"/>
                    <a:pt x="3313" y="1203"/>
                    <a:pt x="3290" y="1233"/>
                  </a:cubicBezTo>
                  <a:cubicBezTo>
                    <a:pt x="3268" y="1255"/>
                    <a:pt x="3253" y="1240"/>
                    <a:pt x="3231" y="1233"/>
                  </a:cubicBezTo>
                  <a:cubicBezTo>
                    <a:pt x="3201" y="1218"/>
                    <a:pt x="3201" y="1225"/>
                    <a:pt x="3164" y="1233"/>
                  </a:cubicBezTo>
                  <a:cubicBezTo>
                    <a:pt x="3142" y="1240"/>
                    <a:pt x="3112" y="1240"/>
                    <a:pt x="3090" y="1240"/>
                  </a:cubicBezTo>
                  <a:cubicBezTo>
                    <a:pt x="3067" y="1240"/>
                    <a:pt x="3045" y="1233"/>
                    <a:pt x="3023" y="1233"/>
                  </a:cubicBezTo>
                  <a:cubicBezTo>
                    <a:pt x="3001" y="1233"/>
                    <a:pt x="2956" y="1255"/>
                    <a:pt x="2941" y="1248"/>
                  </a:cubicBezTo>
                  <a:cubicBezTo>
                    <a:pt x="2882" y="1225"/>
                    <a:pt x="3008" y="1166"/>
                    <a:pt x="3038" y="1166"/>
                  </a:cubicBezTo>
                  <a:cubicBezTo>
                    <a:pt x="3038" y="1143"/>
                    <a:pt x="3038" y="1136"/>
                    <a:pt x="3023" y="1121"/>
                  </a:cubicBezTo>
                  <a:cubicBezTo>
                    <a:pt x="3016" y="1114"/>
                    <a:pt x="3008" y="1114"/>
                    <a:pt x="3001" y="1114"/>
                  </a:cubicBezTo>
                  <a:cubicBezTo>
                    <a:pt x="2993" y="1106"/>
                    <a:pt x="2993" y="1091"/>
                    <a:pt x="2986" y="1084"/>
                  </a:cubicBezTo>
                  <a:cubicBezTo>
                    <a:pt x="2956" y="1054"/>
                    <a:pt x="2934" y="1069"/>
                    <a:pt x="2897" y="1062"/>
                  </a:cubicBezTo>
                  <a:cubicBezTo>
                    <a:pt x="2882" y="1054"/>
                    <a:pt x="2859" y="1054"/>
                    <a:pt x="2852" y="1047"/>
                  </a:cubicBezTo>
                  <a:cubicBezTo>
                    <a:pt x="2837" y="1032"/>
                    <a:pt x="2837" y="1010"/>
                    <a:pt x="2830" y="1002"/>
                  </a:cubicBezTo>
                  <a:cubicBezTo>
                    <a:pt x="2808" y="988"/>
                    <a:pt x="2756" y="995"/>
                    <a:pt x="2726" y="995"/>
                  </a:cubicBezTo>
                  <a:cubicBezTo>
                    <a:pt x="2674" y="988"/>
                    <a:pt x="2659" y="995"/>
                    <a:pt x="2622" y="951"/>
                  </a:cubicBezTo>
                  <a:cubicBezTo>
                    <a:pt x="2577" y="913"/>
                    <a:pt x="2600" y="869"/>
                    <a:pt x="2585" y="817"/>
                  </a:cubicBezTo>
                  <a:cubicBezTo>
                    <a:pt x="2585" y="794"/>
                    <a:pt x="2570" y="765"/>
                    <a:pt x="2548" y="743"/>
                  </a:cubicBezTo>
                  <a:cubicBezTo>
                    <a:pt x="2525" y="713"/>
                    <a:pt x="2503" y="720"/>
                    <a:pt x="2466" y="713"/>
                  </a:cubicBezTo>
                  <a:cubicBezTo>
                    <a:pt x="2407" y="705"/>
                    <a:pt x="2407" y="661"/>
                    <a:pt x="2384" y="616"/>
                  </a:cubicBezTo>
                  <a:cubicBezTo>
                    <a:pt x="2354" y="572"/>
                    <a:pt x="2295" y="609"/>
                    <a:pt x="2251" y="586"/>
                  </a:cubicBezTo>
                  <a:cubicBezTo>
                    <a:pt x="2228" y="572"/>
                    <a:pt x="2221" y="549"/>
                    <a:pt x="2206" y="535"/>
                  </a:cubicBezTo>
                  <a:cubicBezTo>
                    <a:pt x="2191" y="512"/>
                    <a:pt x="2169" y="512"/>
                    <a:pt x="2154" y="497"/>
                  </a:cubicBezTo>
                  <a:cubicBezTo>
                    <a:pt x="2139" y="475"/>
                    <a:pt x="2117" y="438"/>
                    <a:pt x="2109" y="416"/>
                  </a:cubicBezTo>
                  <a:cubicBezTo>
                    <a:pt x="2095" y="379"/>
                    <a:pt x="2095" y="349"/>
                    <a:pt x="2072" y="319"/>
                  </a:cubicBezTo>
                  <a:cubicBezTo>
                    <a:pt x="2035" y="267"/>
                    <a:pt x="1976" y="208"/>
                    <a:pt x="1902" y="238"/>
                  </a:cubicBezTo>
                  <a:cubicBezTo>
                    <a:pt x="1887" y="245"/>
                    <a:pt x="1894" y="260"/>
                    <a:pt x="1872" y="267"/>
                  </a:cubicBezTo>
                  <a:cubicBezTo>
                    <a:pt x="1850" y="275"/>
                    <a:pt x="1835" y="260"/>
                    <a:pt x="1827" y="245"/>
                  </a:cubicBezTo>
                  <a:cubicBezTo>
                    <a:pt x="1820" y="215"/>
                    <a:pt x="1835" y="163"/>
                    <a:pt x="1835" y="134"/>
                  </a:cubicBezTo>
                  <a:cubicBezTo>
                    <a:pt x="1835" y="82"/>
                    <a:pt x="1812" y="89"/>
                    <a:pt x="1760" y="82"/>
                  </a:cubicBezTo>
                  <a:cubicBezTo>
                    <a:pt x="1723" y="82"/>
                    <a:pt x="1686" y="82"/>
                    <a:pt x="1657" y="67"/>
                  </a:cubicBezTo>
                  <a:cubicBezTo>
                    <a:pt x="1649" y="67"/>
                    <a:pt x="1649" y="59"/>
                    <a:pt x="1642" y="52"/>
                  </a:cubicBezTo>
                  <a:cubicBezTo>
                    <a:pt x="1634" y="52"/>
                    <a:pt x="1619" y="52"/>
                    <a:pt x="1612" y="52"/>
                  </a:cubicBezTo>
                  <a:cubicBezTo>
                    <a:pt x="1590" y="52"/>
                    <a:pt x="1575" y="52"/>
                    <a:pt x="1552" y="59"/>
                  </a:cubicBezTo>
                  <a:cubicBezTo>
                    <a:pt x="1508" y="67"/>
                    <a:pt x="1478" y="96"/>
                    <a:pt x="1456" y="37"/>
                  </a:cubicBezTo>
                  <a:cubicBezTo>
                    <a:pt x="1441" y="37"/>
                    <a:pt x="1441" y="15"/>
                    <a:pt x="1426" y="7"/>
                  </a:cubicBezTo>
                  <a:cubicBezTo>
                    <a:pt x="1412" y="0"/>
                    <a:pt x="1374" y="7"/>
                    <a:pt x="1360" y="15"/>
                  </a:cubicBezTo>
                  <a:cubicBezTo>
                    <a:pt x="1337" y="22"/>
                    <a:pt x="1345" y="44"/>
                    <a:pt x="1322" y="52"/>
                  </a:cubicBezTo>
                  <a:cubicBezTo>
                    <a:pt x="1300" y="67"/>
                    <a:pt x="1293" y="44"/>
                    <a:pt x="1270" y="37"/>
                  </a:cubicBezTo>
                  <a:cubicBezTo>
                    <a:pt x="1226" y="30"/>
                    <a:pt x="1204" y="52"/>
                    <a:pt x="1166" y="67"/>
                  </a:cubicBezTo>
                  <a:cubicBezTo>
                    <a:pt x="1122" y="74"/>
                    <a:pt x="1100" y="89"/>
                    <a:pt x="1055" y="89"/>
                  </a:cubicBezTo>
                  <a:cubicBezTo>
                    <a:pt x="1048" y="104"/>
                    <a:pt x="1048" y="111"/>
                    <a:pt x="1048" y="126"/>
                  </a:cubicBezTo>
                  <a:cubicBezTo>
                    <a:pt x="988" y="126"/>
                    <a:pt x="958" y="111"/>
                    <a:pt x="907" y="96"/>
                  </a:cubicBezTo>
                  <a:cubicBezTo>
                    <a:pt x="869" y="89"/>
                    <a:pt x="780" y="59"/>
                    <a:pt x="743" y="82"/>
                  </a:cubicBezTo>
                  <a:cubicBezTo>
                    <a:pt x="788" y="104"/>
                    <a:pt x="832" y="74"/>
                    <a:pt x="847" y="141"/>
                  </a:cubicBezTo>
                  <a:cubicBezTo>
                    <a:pt x="855" y="141"/>
                    <a:pt x="862" y="149"/>
                    <a:pt x="877" y="156"/>
                  </a:cubicBezTo>
                  <a:cubicBezTo>
                    <a:pt x="877" y="171"/>
                    <a:pt x="877" y="178"/>
                    <a:pt x="877" y="193"/>
                  </a:cubicBezTo>
                  <a:cubicBezTo>
                    <a:pt x="855" y="200"/>
                    <a:pt x="840" y="200"/>
                    <a:pt x="817" y="200"/>
                  </a:cubicBezTo>
                  <a:cubicBezTo>
                    <a:pt x="795" y="200"/>
                    <a:pt x="773" y="208"/>
                    <a:pt x="750" y="215"/>
                  </a:cubicBezTo>
                  <a:cubicBezTo>
                    <a:pt x="698" y="223"/>
                    <a:pt x="676" y="193"/>
                    <a:pt x="632" y="186"/>
                  </a:cubicBezTo>
                  <a:cubicBezTo>
                    <a:pt x="587" y="171"/>
                    <a:pt x="543" y="186"/>
                    <a:pt x="498" y="186"/>
                  </a:cubicBezTo>
                  <a:cubicBezTo>
                    <a:pt x="483" y="186"/>
                    <a:pt x="446" y="178"/>
                    <a:pt x="431" y="186"/>
                  </a:cubicBezTo>
                  <a:cubicBezTo>
                    <a:pt x="416" y="193"/>
                    <a:pt x="402" y="215"/>
                    <a:pt x="387" y="230"/>
                  </a:cubicBezTo>
                  <a:cubicBezTo>
                    <a:pt x="387" y="260"/>
                    <a:pt x="372" y="275"/>
                    <a:pt x="342" y="275"/>
                  </a:cubicBezTo>
                  <a:cubicBezTo>
                    <a:pt x="335" y="297"/>
                    <a:pt x="327" y="327"/>
                    <a:pt x="320" y="349"/>
                  </a:cubicBezTo>
                  <a:cubicBezTo>
                    <a:pt x="298" y="356"/>
                    <a:pt x="275" y="349"/>
                    <a:pt x="253" y="349"/>
                  </a:cubicBezTo>
                  <a:cubicBezTo>
                    <a:pt x="253" y="431"/>
                    <a:pt x="142" y="416"/>
                    <a:pt x="134" y="490"/>
                  </a:cubicBezTo>
                  <a:cubicBezTo>
                    <a:pt x="127" y="490"/>
                    <a:pt x="127" y="490"/>
                    <a:pt x="127" y="497"/>
                  </a:cubicBezTo>
                  <a:cubicBezTo>
                    <a:pt x="90" y="505"/>
                    <a:pt x="75" y="460"/>
                    <a:pt x="45" y="505"/>
                  </a:cubicBezTo>
                  <a:cubicBezTo>
                    <a:pt x="38" y="520"/>
                    <a:pt x="45" y="535"/>
                    <a:pt x="38" y="549"/>
                  </a:cubicBezTo>
                  <a:cubicBezTo>
                    <a:pt x="38" y="564"/>
                    <a:pt x="8" y="586"/>
                    <a:pt x="8" y="594"/>
                  </a:cubicBezTo>
                  <a:cubicBezTo>
                    <a:pt x="8" y="609"/>
                    <a:pt x="15" y="609"/>
                    <a:pt x="23" y="624"/>
                  </a:cubicBezTo>
                  <a:cubicBezTo>
                    <a:pt x="30" y="646"/>
                    <a:pt x="30" y="668"/>
                    <a:pt x="23" y="698"/>
                  </a:cubicBezTo>
                  <a:cubicBezTo>
                    <a:pt x="15" y="705"/>
                    <a:pt x="0" y="713"/>
                    <a:pt x="15" y="728"/>
                  </a:cubicBezTo>
                  <a:cubicBezTo>
                    <a:pt x="15" y="728"/>
                    <a:pt x="53" y="728"/>
                    <a:pt x="60" y="728"/>
                  </a:cubicBezTo>
                  <a:cubicBezTo>
                    <a:pt x="45" y="765"/>
                    <a:pt x="112" y="750"/>
                    <a:pt x="105" y="794"/>
                  </a:cubicBezTo>
                  <a:cubicBezTo>
                    <a:pt x="134" y="794"/>
                    <a:pt x="142" y="757"/>
                    <a:pt x="179" y="765"/>
                  </a:cubicBezTo>
                  <a:cubicBezTo>
                    <a:pt x="179" y="772"/>
                    <a:pt x="179" y="772"/>
                    <a:pt x="179" y="772"/>
                  </a:cubicBezTo>
                  <a:cubicBezTo>
                    <a:pt x="208" y="780"/>
                    <a:pt x="231" y="750"/>
                    <a:pt x="260" y="765"/>
                  </a:cubicBezTo>
                  <a:cubicBezTo>
                    <a:pt x="268" y="765"/>
                    <a:pt x="268" y="780"/>
                    <a:pt x="275" y="780"/>
                  </a:cubicBezTo>
                  <a:cubicBezTo>
                    <a:pt x="283" y="787"/>
                    <a:pt x="290" y="780"/>
                    <a:pt x="298" y="780"/>
                  </a:cubicBezTo>
                  <a:cubicBezTo>
                    <a:pt x="313" y="787"/>
                    <a:pt x="327" y="787"/>
                    <a:pt x="342" y="787"/>
                  </a:cubicBezTo>
                  <a:cubicBezTo>
                    <a:pt x="342" y="809"/>
                    <a:pt x="364" y="824"/>
                    <a:pt x="372" y="839"/>
                  </a:cubicBezTo>
                  <a:cubicBezTo>
                    <a:pt x="379" y="861"/>
                    <a:pt x="372" y="884"/>
                    <a:pt x="379" y="898"/>
                  </a:cubicBezTo>
                  <a:cubicBezTo>
                    <a:pt x="387" y="936"/>
                    <a:pt x="402" y="913"/>
                    <a:pt x="424" y="928"/>
                  </a:cubicBezTo>
                  <a:cubicBezTo>
                    <a:pt x="446" y="943"/>
                    <a:pt x="431" y="973"/>
                    <a:pt x="461" y="965"/>
                  </a:cubicBezTo>
                  <a:cubicBezTo>
                    <a:pt x="476" y="988"/>
                    <a:pt x="505" y="973"/>
                    <a:pt x="528" y="988"/>
                  </a:cubicBezTo>
                  <a:cubicBezTo>
                    <a:pt x="543" y="995"/>
                    <a:pt x="550" y="1017"/>
                    <a:pt x="558" y="1025"/>
                  </a:cubicBezTo>
                  <a:cubicBezTo>
                    <a:pt x="572" y="1032"/>
                    <a:pt x="587" y="1040"/>
                    <a:pt x="602" y="1040"/>
                  </a:cubicBezTo>
                  <a:cubicBezTo>
                    <a:pt x="654" y="1054"/>
                    <a:pt x="706" y="1032"/>
                    <a:pt x="750" y="1062"/>
                  </a:cubicBezTo>
                  <a:cubicBezTo>
                    <a:pt x="750" y="1069"/>
                    <a:pt x="750" y="1084"/>
                    <a:pt x="750" y="1099"/>
                  </a:cubicBezTo>
                  <a:cubicBezTo>
                    <a:pt x="736" y="1099"/>
                    <a:pt x="736" y="1106"/>
                    <a:pt x="736" y="1121"/>
                  </a:cubicBezTo>
                  <a:cubicBezTo>
                    <a:pt x="684" y="1121"/>
                    <a:pt x="669" y="1233"/>
                    <a:pt x="713" y="1255"/>
                  </a:cubicBezTo>
                  <a:cubicBezTo>
                    <a:pt x="721" y="1262"/>
                    <a:pt x="743" y="1255"/>
                    <a:pt x="750" y="1255"/>
                  </a:cubicBezTo>
                  <a:cubicBezTo>
                    <a:pt x="773" y="1262"/>
                    <a:pt x="765" y="1285"/>
                    <a:pt x="780" y="1292"/>
                  </a:cubicBezTo>
                  <a:cubicBezTo>
                    <a:pt x="803" y="1307"/>
                    <a:pt x="840" y="1314"/>
                    <a:pt x="847" y="1344"/>
                  </a:cubicBezTo>
                  <a:cubicBezTo>
                    <a:pt x="877" y="1344"/>
                    <a:pt x="914" y="1337"/>
                    <a:pt x="921" y="1366"/>
                  </a:cubicBezTo>
                  <a:cubicBezTo>
                    <a:pt x="936" y="1388"/>
                    <a:pt x="914" y="1418"/>
                    <a:pt x="899" y="1441"/>
                  </a:cubicBezTo>
                  <a:cubicBezTo>
                    <a:pt x="892" y="1455"/>
                    <a:pt x="884" y="1463"/>
                    <a:pt x="884" y="1478"/>
                  </a:cubicBezTo>
                  <a:cubicBezTo>
                    <a:pt x="884" y="1493"/>
                    <a:pt x="892" y="1507"/>
                    <a:pt x="877" y="1522"/>
                  </a:cubicBezTo>
                  <a:cubicBezTo>
                    <a:pt x="877" y="1530"/>
                    <a:pt x="855" y="1530"/>
                    <a:pt x="840" y="1537"/>
                  </a:cubicBezTo>
                  <a:cubicBezTo>
                    <a:pt x="832" y="1545"/>
                    <a:pt x="825" y="1567"/>
                    <a:pt x="825" y="1574"/>
                  </a:cubicBezTo>
                  <a:cubicBezTo>
                    <a:pt x="803" y="1574"/>
                    <a:pt x="788" y="1574"/>
                    <a:pt x="765" y="1574"/>
                  </a:cubicBezTo>
                  <a:cubicBezTo>
                    <a:pt x="758" y="1574"/>
                    <a:pt x="743" y="1574"/>
                    <a:pt x="736" y="1574"/>
                  </a:cubicBezTo>
                  <a:cubicBezTo>
                    <a:pt x="721" y="1582"/>
                    <a:pt x="713" y="1589"/>
                    <a:pt x="713" y="1589"/>
                  </a:cubicBezTo>
                  <a:cubicBezTo>
                    <a:pt x="698" y="1596"/>
                    <a:pt x="661" y="1596"/>
                    <a:pt x="654" y="1604"/>
                  </a:cubicBezTo>
                  <a:cubicBezTo>
                    <a:pt x="639" y="1619"/>
                    <a:pt x="647" y="1648"/>
                    <a:pt x="647" y="1663"/>
                  </a:cubicBezTo>
                  <a:cubicBezTo>
                    <a:pt x="647" y="1693"/>
                    <a:pt x="639" y="1700"/>
                    <a:pt x="632" y="1723"/>
                  </a:cubicBezTo>
                  <a:cubicBezTo>
                    <a:pt x="610" y="1760"/>
                    <a:pt x="617" y="1753"/>
                    <a:pt x="595" y="1753"/>
                  </a:cubicBezTo>
                  <a:cubicBezTo>
                    <a:pt x="565" y="1745"/>
                    <a:pt x="498" y="1730"/>
                    <a:pt x="476" y="1753"/>
                  </a:cubicBezTo>
                  <a:cubicBezTo>
                    <a:pt x="468" y="1760"/>
                    <a:pt x="468" y="1790"/>
                    <a:pt x="468" y="1804"/>
                  </a:cubicBezTo>
                  <a:cubicBezTo>
                    <a:pt x="461" y="1827"/>
                    <a:pt x="439" y="1886"/>
                    <a:pt x="461" y="1893"/>
                  </a:cubicBezTo>
                  <a:cubicBezTo>
                    <a:pt x="461" y="1931"/>
                    <a:pt x="461" y="1968"/>
                    <a:pt x="468" y="2005"/>
                  </a:cubicBezTo>
                  <a:cubicBezTo>
                    <a:pt x="476" y="2005"/>
                    <a:pt x="476" y="2012"/>
                    <a:pt x="483" y="2012"/>
                  </a:cubicBezTo>
                  <a:cubicBezTo>
                    <a:pt x="483" y="2079"/>
                    <a:pt x="483" y="2139"/>
                    <a:pt x="498" y="2205"/>
                  </a:cubicBezTo>
                  <a:cubicBezTo>
                    <a:pt x="513" y="2235"/>
                    <a:pt x="520" y="2265"/>
                    <a:pt x="520" y="2295"/>
                  </a:cubicBezTo>
                  <a:cubicBezTo>
                    <a:pt x="513" y="2309"/>
                    <a:pt x="505" y="2317"/>
                    <a:pt x="505" y="2332"/>
                  </a:cubicBezTo>
                  <a:cubicBezTo>
                    <a:pt x="505" y="2339"/>
                    <a:pt x="520" y="2339"/>
                    <a:pt x="520" y="2354"/>
                  </a:cubicBezTo>
                  <a:cubicBezTo>
                    <a:pt x="520" y="2361"/>
                    <a:pt x="520" y="2369"/>
                    <a:pt x="520" y="2376"/>
                  </a:cubicBezTo>
                  <a:cubicBezTo>
                    <a:pt x="520" y="2413"/>
                    <a:pt x="498" y="2443"/>
                    <a:pt x="498" y="2473"/>
                  </a:cubicBezTo>
                  <a:cubicBezTo>
                    <a:pt x="498" y="2480"/>
                    <a:pt x="505" y="2503"/>
                    <a:pt x="513" y="2510"/>
                  </a:cubicBezTo>
                  <a:cubicBezTo>
                    <a:pt x="513" y="2532"/>
                    <a:pt x="520" y="2555"/>
                    <a:pt x="520" y="2577"/>
                  </a:cubicBezTo>
                  <a:cubicBezTo>
                    <a:pt x="520" y="2592"/>
                    <a:pt x="520" y="2614"/>
                    <a:pt x="513" y="2629"/>
                  </a:cubicBezTo>
                  <a:cubicBezTo>
                    <a:pt x="513" y="2644"/>
                    <a:pt x="491" y="2658"/>
                    <a:pt x="491" y="2666"/>
                  </a:cubicBezTo>
                  <a:cubicBezTo>
                    <a:pt x="483" y="2688"/>
                    <a:pt x="498" y="2688"/>
                    <a:pt x="505" y="2703"/>
                  </a:cubicBezTo>
                  <a:cubicBezTo>
                    <a:pt x="505" y="2718"/>
                    <a:pt x="505" y="2740"/>
                    <a:pt x="505" y="2755"/>
                  </a:cubicBezTo>
                  <a:lnTo>
                    <a:pt x="513" y="2755"/>
                  </a:lnTo>
                  <a:cubicBezTo>
                    <a:pt x="513" y="2785"/>
                    <a:pt x="505" y="2807"/>
                    <a:pt x="505" y="2829"/>
                  </a:cubicBezTo>
                  <a:cubicBezTo>
                    <a:pt x="550" y="2829"/>
                    <a:pt x="595" y="2844"/>
                    <a:pt x="587" y="2896"/>
                  </a:cubicBezTo>
                  <a:cubicBezTo>
                    <a:pt x="632" y="2903"/>
                    <a:pt x="765" y="2903"/>
                    <a:pt x="780" y="2963"/>
                  </a:cubicBezTo>
                  <a:cubicBezTo>
                    <a:pt x="803" y="2970"/>
                    <a:pt x="803" y="3000"/>
                    <a:pt x="825" y="3007"/>
                  </a:cubicBezTo>
                  <a:cubicBezTo>
                    <a:pt x="840" y="3022"/>
                    <a:pt x="862" y="3007"/>
                    <a:pt x="877" y="3015"/>
                  </a:cubicBezTo>
                  <a:cubicBezTo>
                    <a:pt x="914" y="3037"/>
                    <a:pt x="884" y="3126"/>
                    <a:pt x="958" y="3111"/>
                  </a:cubicBezTo>
                  <a:cubicBezTo>
                    <a:pt x="958" y="3104"/>
                    <a:pt x="966" y="3097"/>
                    <a:pt x="966" y="3089"/>
                  </a:cubicBezTo>
                  <a:cubicBezTo>
                    <a:pt x="1018" y="3089"/>
                    <a:pt x="1048" y="3119"/>
                    <a:pt x="1100" y="3119"/>
                  </a:cubicBezTo>
                  <a:cubicBezTo>
                    <a:pt x="1100" y="3104"/>
                    <a:pt x="1100" y="3089"/>
                    <a:pt x="1100" y="3074"/>
                  </a:cubicBezTo>
                  <a:cubicBezTo>
                    <a:pt x="1115" y="3067"/>
                    <a:pt x="1129" y="3060"/>
                    <a:pt x="1152" y="3060"/>
                  </a:cubicBezTo>
                  <a:cubicBezTo>
                    <a:pt x="1152" y="3097"/>
                    <a:pt x="1122" y="3126"/>
                    <a:pt x="1129" y="3163"/>
                  </a:cubicBezTo>
                  <a:cubicBezTo>
                    <a:pt x="1137" y="3163"/>
                    <a:pt x="1137" y="3163"/>
                    <a:pt x="1137" y="3163"/>
                  </a:cubicBezTo>
                  <a:cubicBezTo>
                    <a:pt x="1137" y="3186"/>
                    <a:pt x="1144" y="3200"/>
                    <a:pt x="1129" y="3230"/>
                  </a:cubicBezTo>
                  <a:cubicBezTo>
                    <a:pt x="1129" y="3238"/>
                    <a:pt x="1085" y="3260"/>
                    <a:pt x="1122" y="3275"/>
                  </a:cubicBezTo>
                  <a:cubicBezTo>
                    <a:pt x="1122" y="3290"/>
                    <a:pt x="1122" y="3312"/>
                    <a:pt x="1129" y="3319"/>
                  </a:cubicBezTo>
                  <a:cubicBezTo>
                    <a:pt x="1152" y="3290"/>
                    <a:pt x="1226" y="3297"/>
                    <a:pt x="1263" y="3305"/>
                  </a:cubicBezTo>
                  <a:cubicBezTo>
                    <a:pt x="1263" y="3319"/>
                    <a:pt x="1270" y="3334"/>
                    <a:pt x="1278" y="3349"/>
                  </a:cubicBezTo>
                  <a:cubicBezTo>
                    <a:pt x="1285" y="3349"/>
                    <a:pt x="1293" y="3349"/>
                    <a:pt x="1293" y="3349"/>
                  </a:cubicBezTo>
                  <a:lnTo>
                    <a:pt x="1293" y="3357"/>
                  </a:lnTo>
                  <a:cubicBezTo>
                    <a:pt x="1307" y="3357"/>
                    <a:pt x="1322" y="3357"/>
                    <a:pt x="1330" y="3357"/>
                  </a:cubicBezTo>
                  <a:cubicBezTo>
                    <a:pt x="1330" y="3342"/>
                    <a:pt x="1337" y="3334"/>
                    <a:pt x="1352" y="3334"/>
                  </a:cubicBezTo>
                  <a:cubicBezTo>
                    <a:pt x="1352" y="3334"/>
                    <a:pt x="1352" y="3334"/>
                    <a:pt x="1352" y="3327"/>
                  </a:cubicBezTo>
                  <a:cubicBezTo>
                    <a:pt x="1367" y="3327"/>
                    <a:pt x="1382" y="3327"/>
                    <a:pt x="1389" y="3327"/>
                  </a:cubicBezTo>
                  <a:cubicBezTo>
                    <a:pt x="1397" y="3357"/>
                    <a:pt x="1419" y="3364"/>
                    <a:pt x="1412" y="3386"/>
                  </a:cubicBezTo>
                  <a:cubicBezTo>
                    <a:pt x="1434" y="3386"/>
                    <a:pt x="1456" y="3386"/>
                    <a:pt x="1471" y="3386"/>
                  </a:cubicBezTo>
                  <a:cubicBezTo>
                    <a:pt x="1493" y="3394"/>
                    <a:pt x="1538" y="3438"/>
                    <a:pt x="1545" y="3460"/>
                  </a:cubicBezTo>
                  <a:cubicBezTo>
                    <a:pt x="1545" y="3468"/>
                    <a:pt x="1545" y="3483"/>
                    <a:pt x="1538" y="3497"/>
                  </a:cubicBezTo>
                  <a:lnTo>
                    <a:pt x="1545" y="3497"/>
                  </a:lnTo>
                  <a:cubicBezTo>
                    <a:pt x="1575" y="3512"/>
                    <a:pt x="1590" y="3520"/>
                    <a:pt x="1619" y="3520"/>
                  </a:cubicBezTo>
                </a:path>
              </a:pathLst>
            </a:custGeom>
            <a:solidFill>
              <a:srgbClr val="C78322"/>
            </a:solidFill>
            <a:ln w="9525" cap="flat">
              <a:solidFill>
                <a:schemeClr val="bg2"/>
              </a:solidFill>
              <a:bevel/>
              <a:headEnd/>
              <a:tailEnd/>
            </a:ln>
          </p:spPr>
          <p:txBody>
            <a:bodyPr wrap="none" lIns="60927" tIns="30463" rIns="60927" bIns="30463" anchor="ctr"/>
            <a:lstStyle/>
            <a:p>
              <a:endParaRPr lang="es-MX" sz="900"/>
            </a:p>
          </p:txBody>
        </p:sp>
        <p:sp>
          <p:nvSpPr>
            <p:cNvPr id="66615" name="Freeform 34"/>
            <p:cNvSpPr>
              <a:spLocks noChangeArrowheads="1"/>
            </p:cNvSpPr>
            <p:nvPr/>
          </p:nvSpPr>
          <p:spPr bwMode="auto">
            <a:xfrm>
              <a:off x="15061663" y="6998675"/>
              <a:ext cx="3813" cy="1904"/>
            </a:xfrm>
            <a:custGeom>
              <a:avLst/>
              <a:gdLst>
                <a:gd name="T0" fmla="*/ 0 w 8"/>
                <a:gd name="T1" fmla="*/ 0 h 1"/>
                <a:gd name="T2" fmla="*/ 0 w 8"/>
                <a:gd name="T3" fmla="*/ 0 h 1"/>
                <a:gd name="T4" fmla="*/ 3336 w 8"/>
                <a:gd name="T5" fmla="*/ 0 h 1"/>
                <a:gd name="T6" fmla="*/ 3336 w 8"/>
                <a:gd name="T7" fmla="*/ 0 h 1"/>
                <a:gd name="T8" fmla="*/ 0 w 8"/>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 h="1">
                  <a:moveTo>
                    <a:pt x="0" y="0"/>
                  </a:moveTo>
                  <a:lnTo>
                    <a:pt x="0" y="0"/>
                  </a:lnTo>
                  <a:cubicBezTo>
                    <a:pt x="0" y="0"/>
                    <a:pt x="0" y="0"/>
                    <a:pt x="7" y="0"/>
                  </a:cubicBezTo>
                  <a:lnTo>
                    <a:pt x="0" y="0"/>
                  </a:lnTo>
                </a:path>
              </a:pathLst>
            </a:custGeom>
            <a:grpFill/>
            <a:ln w="9525" cap="flat">
              <a:solidFill>
                <a:schemeClr val="bg2"/>
              </a:solidFill>
              <a:bevel/>
              <a:headEnd/>
              <a:tailEnd/>
            </a:ln>
          </p:spPr>
          <p:txBody>
            <a:bodyPr wrap="none" lIns="60927" tIns="30463" rIns="60927" bIns="30463" anchor="ctr"/>
            <a:lstStyle/>
            <a:p>
              <a:endParaRPr lang="es-MX" sz="900"/>
            </a:p>
          </p:txBody>
        </p:sp>
        <p:sp>
          <p:nvSpPr>
            <p:cNvPr id="66616" name="Freeform 35"/>
            <p:cNvSpPr>
              <a:spLocks noChangeArrowheads="1"/>
            </p:cNvSpPr>
            <p:nvPr/>
          </p:nvSpPr>
          <p:spPr bwMode="auto">
            <a:xfrm>
              <a:off x="14316272" y="5804178"/>
              <a:ext cx="1791984" cy="1276416"/>
            </a:xfrm>
            <a:custGeom>
              <a:avLst/>
              <a:gdLst>
                <a:gd name="T0" fmla="*/ 786398 w 4145"/>
                <a:gd name="T1" fmla="*/ 1231508 h 2956"/>
                <a:gd name="T2" fmla="*/ 847788 w 4145"/>
                <a:gd name="T3" fmla="*/ 1263462 h 2956"/>
                <a:gd name="T4" fmla="*/ 892317 w 4145"/>
                <a:gd name="T5" fmla="*/ 1202577 h 2956"/>
                <a:gd name="T6" fmla="*/ 988726 w 4145"/>
                <a:gd name="T7" fmla="*/ 1183146 h 2956"/>
                <a:gd name="T8" fmla="*/ 998669 w 4145"/>
                <a:gd name="T9" fmla="*/ 1147738 h 2956"/>
                <a:gd name="T10" fmla="*/ 1046657 w 4145"/>
                <a:gd name="T11" fmla="*/ 1013447 h 2956"/>
                <a:gd name="T12" fmla="*/ 1072164 w 4145"/>
                <a:gd name="T13" fmla="*/ 926654 h 2956"/>
                <a:gd name="T14" fmla="*/ 1078649 w 4145"/>
                <a:gd name="T15" fmla="*/ 894700 h 2956"/>
                <a:gd name="T16" fmla="*/ 1072164 w 4145"/>
                <a:gd name="T17" fmla="*/ 820862 h 2956"/>
                <a:gd name="T18" fmla="*/ 1117126 w 4145"/>
                <a:gd name="T19" fmla="*/ 750477 h 2956"/>
                <a:gd name="T20" fmla="*/ 1188027 w 4145"/>
                <a:gd name="T21" fmla="*/ 708592 h 2956"/>
                <a:gd name="T22" fmla="*/ 1242500 w 4145"/>
                <a:gd name="T23" fmla="*/ 615754 h 2956"/>
                <a:gd name="T24" fmla="*/ 1328965 w 4145"/>
                <a:gd name="T25" fmla="*/ 493985 h 2956"/>
                <a:gd name="T26" fmla="*/ 1364415 w 4145"/>
                <a:gd name="T27" fmla="*/ 497008 h 2956"/>
                <a:gd name="T28" fmla="*/ 1486331 w 4145"/>
                <a:gd name="T29" fmla="*/ 381716 h 2956"/>
                <a:gd name="T30" fmla="*/ 1544262 w 4145"/>
                <a:gd name="T31" fmla="*/ 339831 h 2956"/>
                <a:gd name="T32" fmla="*/ 1608246 w 4145"/>
                <a:gd name="T33" fmla="*/ 304854 h 2956"/>
                <a:gd name="T34" fmla="*/ 1643697 w 4145"/>
                <a:gd name="T35" fmla="*/ 250015 h 2956"/>
                <a:gd name="T36" fmla="*/ 1746590 w 4145"/>
                <a:gd name="T37" fmla="*/ 227561 h 2956"/>
                <a:gd name="T38" fmla="*/ 1753075 w 4145"/>
                <a:gd name="T39" fmla="*/ 182654 h 2956"/>
                <a:gd name="T40" fmla="*/ 1724109 w 4145"/>
                <a:gd name="T41" fmla="*/ 51385 h 2956"/>
                <a:gd name="T42" fmla="*/ 1714166 w 4145"/>
                <a:gd name="T43" fmla="*/ 9500 h 2956"/>
                <a:gd name="T44" fmla="*/ 1627701 w 4145"/>
                <a:gd name="T45" fmla="*/ 41885 h 2956"/>
                <a:gd name="T46" fmla="*/ 1563717 w 4145"/>
                <a:gd name="T47" fmla="*/ 57862 h 2956"/>
                <a:gd name="T48" fmla="*/ 1521781 w 4145"/>
                <a:gd name="T49" fmla="*/ 83338 h 2956"/>
                <a:gd name="T50" fmla="*/ 1467308 w 4145"/>
                <a:gd name="T51" fmla="*/ 102770 h 2956"/>
                <a:gd name="T52" fmla="*/ 1444828 w 4145"/>
                <a:gd name="T53" fmla="*/ 115292 h 2956"/>
                <a:gd name="T54" fmla="*/ 1361389 w 4145"/>
                <a:gd name="T55" fmla="*/ 157177 h 2956"/>
                <a:gd name="T56" fmla="*/ 1274492 w 4145"/>
                <a:gd name="T57" fmla="*/ 154154 h 2956"/>
                <a:gd name="T58" fmla="*/ 1280977 w 4145"/>
                <a:gd name="T59" fmla="*/ 208562 h 2956"/>
                <a:gd name="T60" fmla="*/ 1229530 w 4145"/>
                <a:gd name="T61" fmla="*/ 259947 h 2956"/>
                <a:gd name="T62" fmla="*/ 1188027 w 4145"/>
                <a:gd name="T63" fmla="*/ 336808 h 2956"/>
                <a:gd name="T64" fmla="*/ 1110641 w 4145"/>
                <a:gd name="T65" fmla="*/ 375239 h 2956"/>
                <a:gd name="T66" fmla="*/ 1017691 w 4145"/>
                <a:gd name="T67" fmla="*/ 394670 h 2956"/>
                <a:gd name="T68" fmla="*/ 873295 w 4145"/>
                <a:gd name="T69" fmla="*/ 375239 h 2956"/>
                <a:gd name="T70" fmla="*/ 796341 w 4145"/>
                <a:gd name="T71" fmla="*/ 410647 h 2956"/>
                <a:gd name="T72" fmla="*/ 712470 w 4145"/>
                <a:gd name="T73" fmla="*/ 429646 h 2956"/>
                <a:gd name="T74" fmla="*/ 654971 w 4145"/>
                <a:gd name="T75" fmla="*/ 429646 h 2956"/>
                <a:gd name="T76" fmla="*/ 578018 w 4145"/>
                <a:gd name="T77" fmla="*/ 449077 h 2956"/>
                <a:gd name="T78" fmla="*/ 513601 w 4145"/>
                <a:gd name="T79" fmla="*/ 442600 h 2956"/>
                <a:gd name="T80" fmla="*/ 391686 w 4145"/>
                <a:gd name="T81" fmla="*/ 468077 h 2956"/>
                <a:gd name="T82" fmla="*/ 237346 w 4145"/>
                <a:gd name="T83" fmla="*/ 423169 h 2956"/>
                <a:gd name="T84" fmla="*/ 96408 w 4145"/>
                <a:gd name="T85" fmla="*/ 474554 h 2956"/>
                <a:gd name="T86" fmla="*/ 67443 w 4145"/>
                <a:gd name="T87" fmla="*/ 586823 h 2956"/>
                <a:gd name="T88" fmla="*/ 0 w 4145"/>
                <a:gd name="T89" fmla="*/ 667139 h 2956"/>
                <a:gd name="T90" fmla="*/ 54473 w 4145"/>
                <a:gd name="T91" fmla="*/ 766454 h 2956"/>
                <a:gd name="T92" fmla="*/ 83439 w 4145"/>
                <a:gd name="T93" fmla="*/ 814384 h 2956"/>
                <a:gd name="T94" fmla="*/ 115431 w 4145"/>
                <a:gd name="T95" fmla="*/ 759977 h 2956"/>
                <a:gd name="T96" fmla="*/ 272797 w 4145"/>
                <a:gd name="T97" fmla="*/ 747023 h 2956"/>
                <a:gd name="T98" fmla="*/ 411140 w 4145"/>
                <a:gd name="T99" fmla="*/ 763000 h 2956"/>
                <a:gd name="T100" fmla="*/ 462155 w 4145"/>
                <a:gd name="T101" fmla="*/ 801430 h 2956"/>
                <a:gd name="T102" fmla="*/ 545593 w 4145"/>
                <a:gd name="T103" fmla="*/ 769477 h 2956"/>
                <a:gd name="T104" fmla="*/ 613036 w 4145"/>
                <a:gd name="T105" fmla="*/ 753500 h 2956"/>
                <a:gd name="T106" fmla="*/ 728899 w 4145"/>
                <a:gd name="T107" fmla="*/ 699093 h 2956"/>
                <a:gd name="T108" fmla="*/ 747921 w 4145"/>
                <a:gd name="T109" fmla="*/ 763000 h 2956"/>
                <a:gd name="T110" fmla="*/ 850814 w 4145"/>
                <a:gd name="T111" fmla="*/ 814384 h 2956"/>
                <a:gd name="T112" fmla="*/ 921283 w 4145"/>
                <a:gd name="T113" fmla="*/ 936154 h 2956"/>
                <a:gd name="T114" fmla="*/ 834818 w 4145"/>
                <a:gd name="T115" fmla="*/ 1022946 h 2956"/>
                <a:gd name="T116" fmla="*/ 802394 w 4145"/>
                <a:gd name="T117" fmla="*/ 1077354 h 2956"/>
                <a:gd name="T118" fmla="*/ 757864 w 4145"/>
                <a:gd name="T119" fmla="*/ 1176669 h 2956"/>
                <a:gd name="T120" fmla="*/ 757864 w 4145"/>
                <a:gd name="T121" fmla="*/ 1244031 h 295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4145" h="2956">
                  <a:moveTo>
                    <a:pt x="1753" y="2881"/>
                  </a:moveTo>
                  <a:lnTo>
                    <a:pt x="1753" y="2881"/>
                  </a:lnTo>
                  <a:cubicBezTo>
                    <a:pt x="1753" y="2881"/>
                    <a:pt x="1782" y="2881"/>
                    <a:pt x="1812" y="2874"/>
                  </a:cubicBezTo>
                  <a:cubicBezTo>
                    <a:pt x="1812" y="2866"/>
                    <a:pt x="1812" y="2859"/>
                    <a:pt x="1819" y="2852"/>
                  </a:cubicBezTo>
                  <a:cubicBezTo>
                    <a:pt x="1812" y="2859"/>
                    <a:pt x="1812" y="2866"/>
                    <a:pt x="1812" y="2874"/>
                  </a:cubicBezTo>
                  <a:cubicBezTo>
                    <a:pt x="1849" y="2874"/>
                    <a:pt x="1886" y="2866"/>
                    <a:pt x="1894" y="2866"/>
                  </a:cubicBezTo>
                  <a:cubicBezTo>
                    <a:pt x="1894" y="2896"/>
                    <a:pt x="1894" y="2918"/>
                    <a:pt x="1894" y="2948"/>
                  </a:cubicBezTo>
                  <a:cubicBezTo>
                    <a:pt x="1916" y="2955"/>
                    <a:pt x="1946" y="2941"/>
                    <a:pt x="1961" y="2926"/>
                  </a:cubicBezTo>
                  <a:cubicBezTo>
                    <a:pt x="1983" y="2904"/>
                    <a:pt x="1983" y="2889"/>
                    <a:pt x="1983" y="2859"/>
                  </a:cubicBezTo>
                  <a:cubicBezTo>
                    <a:pt x="1998" y="2859"/>
                    <a:pt x="2013" y="2859"/>
                    <a:pt x="2020" y="2859"/>
                  </a:cubicBezTo>
                  <a:cubicBezTo>
                    <a:pt x="2020" y="2844"/>
                    <a:pt x="2020" y="2822"/>
                    <a:pt x="2027" y="2814"/>
                  </a:cubicBezTo>
                  <a:cubicBezTo>
                    <a:pt x="2035" y="2792"/>
                    <a:pt x="2050" y="2792"/>
                    <a:pt x="2064" y="2785"/>
                  </a:cubicBezTo>
                  <a:cubicBezTo>
                    <a:pt x="2087" y="2763"/>
                    <a:pt x="2087" y="2710"/>
                    <a:pt x="2087" y="2681"/>
                  </a:cubicBezTo>
                  <a:cubicBezTo>
                    <a:pt x="2102" y="2710"/>
                    <a:pt x="2146" y="2733"/>
                    <a:pt x="2153" y="2763"/>
                  </a:cubicBezTo>
                  <a:cubicBezTo>
                    <a:pt x="2183" y="2770"/>
                    <a:pt x="2198" y="2740"/>
                    <a:pt x="2220" y="2733"/>
                  </a:cubicBezTo>
                  <a:cubicBezTo>
                    <a:pt x="2243" y="2733"/>
                    <a:pt x="2265" y="2748"/>
                    <a:pt x="2287" y="2740"/>
                  </a:cubicBezTo>
                  <a:cubicBezTo>
                    <a:pt x="2272" y="2710"/>
                    <a:pt x="2258" y="2688"/>
                    <a:pt x="2250" y="2666"/>
                  </a:cubicBezTo>
                  <a:cubicBezTo>
                    <a:pt x="2258" y="2688"/>
                    <a:pt x="2272" y="2710"/>
                    <a:pt x="2287" y="2740"/>
                  </a:cubicBezTo>
                  <a:cubicBezTo>
                    <a:pt x="2287" y="2740"/>
                    <a:pt x="2287" y="2740"/>
                    <a:pt x="2295" y="2733"/>
                  </a:cubicBezTo>
                  <a:cubicBezTo>
                    <a:pt x="2295" y="2703"/>
                    <a:pt x="2295" y="2688"/>
                    <a:pt x="2310" y="2658"/>
                  </a:cubicBezTo>
                  <a:cubicBezTo>
                    <a:pt x="2324" y="2636"/>
                    <a:pt x="2324" y="2614"/>
                    <a:pt x="2324" y="2584"/>
                  </a:cubicBezTo>
                  <a:cubicBezTo>
                    <a:pt x="2332" y="2532"/>
                    <a:pt x="2332" y="2480"/>
                    <a:pt x="2339" y="2428"/>
                  </a:cubicBezTo>
                  <a:cubicBezTo>
                    <a:pt x="2361" y="2428"/>
                    <a:pt x="2384" y="2428"/>
                    <a:pt x="2406" y="2428"/>
                  </a:cubicBezTo>
                  <a:cubicBezTo>
                    <a:pt x="2421" y="2406"/>
                    <a:pt x="2413" y="2376"/>
                    <a:pt x="2421" y="2347"/>
                  </a:cubicBezTo>
                  <a:cubicBezTo>
                    <a:pt x="2428" y="2317"/>
                    <a:pt x="2443" y="2295"/>
                    <a:pt x="2421" y="2265"/>
                  </a:cubicBezTo>
                  <a:cubicBezTo>
                    <a:pt x="2436" y="2258"/>
                    <a:pt x="2443" y="2258"/>
                    <a:pt x="2458" y="2258"/>
                  </a:cubicBezTo>
                  <a:cubicBezTo>
                    <a:pt x="2465" y="2243"/>
                    <a:pt x="2473" y="2228"/>
                    <a:pt x="2473" y="2206"/>
                  </a:cubicBezTo>
                  <a:cubicBezTo>
                    <a:pt x="2480" y="2191"/>
                    <a:pt x="2473" y="2161"/>
                    <a:pt x="2480" y="2146"/>
                  </a:cubicBezTo>
                  <a:cubicBezTo>
                    <a:pt x="2488" y="2139"/>
                    <a:pt x="2510" y="2116"/>
                    <a:pt x="2518" y="2109"/>
                  </a:cubicBezTo>
                  <a:cubicBezTo>
                    <a:pt x="2532" y="2094"/>
                    <a:pt x="2540" y="2079"/>
                    <a:pt x="2569" y="2079"/>
                  </a:cubicBezTo>
                  <a:cubicBezTo>
                    <a:pt x="2562" y="2079"/>
                    <a:pt x="2562" y="2072"/>
                    <a:pt x="2562" y="2072"/>
                  </a:cubicBezTo>
                  <a:cubicBezTo>
                    <a:pt x="2532" y="2072"/>
                    <a:pt x="2503" y="2072"/>
                    <a:pt x="2495" y="2072"/>
                  </a:cubicBezTo>
                  <a:cubicBezTo>
                    <a:pt x="2503" y="2072"/>
                    <a:pt x="2532" y="2072"/>
                    <a:pt x="2562" y="2072"/>
                  </a:cubicBezTo>
                  <a:cubicBezTo>
                    <a:pt x="2555" y="2050"/>
                    <a:pt x="2555" y="2020"/>
                    <a:pt x="2555" y="1990"/>
                  </a:cubicBezTo>
                  <a:cubicBezTo>
                    <a:pt x="2562" y="1923"/>
                    <a:pt x="2540" y="1961"/>
                    <a:pt x="2503" y="1938"/>
                  </a:cubicBezTo>
                  <a:cubicBezTo>
                    <a:pt x="2495" y="1931"/>
                    <a:pt x="2480" y="1908"/>
                    <a:pt x="2480" y="1901"/>
                  </a:cubicBezTo>
                  <a:cubicBezTo>
                    <a:pt x="2473" y="1886"/>
                    <a:pt x="2458" y="1901"/>
                    <a:pt x="2473" y="1879"/>
                  </a:cubicBezTo>
                  <a:cubicBezTo>
                    <a:pt x="2480" y="1856"/>
                    <a:pt x="2525" y="1842"/>
                    <a:pt x="2547" y="1834"/>
                  </a:cubicBezTo>
                  <a:cubicBezTo>
                    <a:pt x="2547" y="1805"/>
                    <a:pt x="2569" y="1812"/>
                    <a:pt x="2577" y="1797"/>
                  </a:cubicBezTo>
                  <a:cubicBezTo>
                    <a:pt x="2584" y="1775"/>
                    <a:pt x="2569" y="1760"/>
                    <a:pt x="2584" y="1738"/>
                  </a:cubicBezTo>
                  <a:cubicBezTo>
                    <a:pt x="2614" y="1701"/>
                    <a:pt x="2673" y="1701"/>
                    <a:pt x="2688" y="1663"/>
                  </a:cubicBezTo>
                  <a:cubicBezTo>
                    <a:pt x="2666" y="1649"/>
                    <a:pt x="2666" y="1634"/>
                    <a:pt x="2666" y="1611"/>
                  </a:cubicBezTo>
                  <a:cubicBezTo>
                    <a:pt x="2696" y="1604"/>
                    <a:pt x="2718" y="1604"/>
                    <a:pt x="2748" y="1589"/>
                  </a:cubicBezTo>
                  <a:cubicBezTo>
                    <a:pt x="2725" y="1597"/>
                    <a:pt x="2740" y="1626"/>
                    <a:pt x="2748" y="1641"/>
                  </a:cubicBezTo>
                  <a:cubicBezTo>
                    <a:pt x="2763" y="1671"/>
                    <a:pt x="2777" y="1671"/>
                    <a:pt x="2800" y="1671"/>
                  </a:cubicBezTo>
                  <a:cubicBezTo>
                    <a:pt x="2859" y="1663"/>
                    <a:pt x="2881" y="1611"/>
                    <a:pt x="2866" y="1559"/>
                  </a:cubicBezTo>
                  <a:cubicBezTo>
                    <a:pt x="2852" y="1522"/>
                    <a:pt x="2859" y="1522"/>
                    <a:pt x="2881" y="1500"/>
                  </a:cubicBezTo>
                  <a:cubicBezTo>
                    <a:pt x="2918" y="1456"/>
                    <a:pt x="2889" y="1463"/>
                    <a:pt x="2874" y="1426"/>
                  </a:cubicBezTo>
                  <a:cubicBezTo>
                    <a:pt x="2874" y="1433"/>
                    <a:pt x="2941" y="1322"/>
                    <a:pt x="2941" y="1314"/>
                  </a:cubicBezTo>
                  <a:cubicBezTo>
                    <a:pt x="2955" y="1300"/>
                    <a:pt x="2978" y="1300"/>
                    <a:pt x="2993" y="1277"/>
                  </a:cubicBezTo>
                  <a:cubicBezTo>
                    <a:pt x="3015" y="1240"/>
                    <a:pt x="3000" y="1188"/>
                    <a:pt x="3030" y="1151"/>
                  </a:cubicBezTo>
                  <a:cubicBezTo>
                    <a:pt x="3037" y="1144"/>
                    <a:pt x="3060" y="1144"/>
                    <a:pt x="3074" y="1144"/>
                  </a:cubicBezTo>
                  <a:cubicBezTo>
                    <a:pt x="3074" y="1159"/>
                    <a:pt x="3067" y="1181"/>
                    <a:pt x="3074" y="1196"/>
                  </a:cubicBezTo>
                  <a:cubicBezTo>
                    <a:pt x="3074" y="1211"/>
                    <a:pt x="3082" y="1211"/>
                    <a:pt x="3097" y="1211"/>
                  </a:cubicBezTo>
                  <a:cubicBezTo>
                    <a:pt x="3104" y="1203"/>
                    <a:pt x="3104" y="1203"/>
                    <a:pt x="3112" y="1196"/>
                  </a:cubicBezTo>
                  <a:cubicBezTo>
                    <a:pt x="3126" y="1181"/>
                    <a:pt x="3149" y="1166"/>
                    <a:pt x="3156" y="1151"/>
                  </a:cubicBezTo>
                  <a:cubicBezTo>
                    <a:pt x="3156" y="1129"/>
                    <a:pt x="3156" y="1114"/>
                    <a:pt x="3163" y="1092"/>
                  </a:cubicBezTo>
                  <a:cubicBezTo>
                    <a:pt x="3193" y="1017"/>
                    <a:pt x="3282" y="1003"/>
                    <a:pt x="3349" y="965"/>
                  </a:cubicBezTo>
                  <a:cubicBezTo>
                    <a:pt x="3364" y="958"/>
                    <a:pt x="3386" y="943"/>
                    <a:pt x="3394" y="928"/>
                  </a:cubicBezTo>
                  <a:cubicBezTo>
                    <a:pt x="3401" y="914"/>
                    <a:pt x="3416" y="884"/>
                    <a:pt x="3438" y="884"/>
                  </a:cubicBezTo>
                  <a:cubicBezTo>
                    <a:pt x="3438" y="861"/>
                    <a:pt x="3438" y="847"/>
                    <a:pt x="3446" y="832"/>
                  </a:cubicBezTo>
                  <a:cubicBezTo>
                    <a:pt x="3460" y="824"/>
                    <a:pt x="3490" y="824"/>
                    <a:pt x="3505" y="817"/>
                  </a:cubicBezTo>
                  <a:cubicBezTo>
                    <a:pt x="3520" y="817"/>
                    <a:pt x="3535" y="817"/>
                    <a:pt x="3542" y="817"/>
                  </a:cubicBezTo>
                  <a:cubicBezTo>
                    <a:pt x="3557" y="809"/>
                    <a:pt x="3565" y="795"/>
                    <a:pt x="3572" y="787"/>
                  </a:cubicBezTo>
                  <a:cubicBezTo>
                    <a:pt x="3587" y="772"/>
                    <a:pt x="3602" y="765"/>
                    <a:pt x="3617" y="750"/>
                  </a:cubicBezTo>
                  <a:cubicBezTo>
                    <a:pt x="3624" y="743"/>
                    <a:pt x="3624" y="735"/>
                    <a:pt x="3639" y="728"/>
                  </a:cubicBezTo>
                  <a:cubicBezTo>
                    <a:pt x="3654" y="720"/>
                    <a:pt x="3676" y="728"/>
                    <a:pt x="3691" y="728"/>
                  </a:cubicBezTo>
                  <a:cubicBezTo>
                    <a:pt x="3691" y="720"/>
                    <a:pt x="3706" y="713"/>
                    <a:pt x="3720" y="706"/>
                  </a:cubicBezTo>
                  <a:cubicBezTo>
                    <a:pt x="3713" y="706"/>
                    <a:pt x="3706" y="706"/>
                    <a:pt x="3706" y="698"/>
                  </a:cubicBezTo>
                  <a:cubicBezTo>
                    <a:pt x="3720" y="698"/>
                    <a:pt x="3743" y="668"/>
                    <a:pt x="3750" y="661"/>
                  </a:cubicBezTo>
                  <a:cubicBezTo>
                    <a:pt x="3765" y="654"/>
                    <a:pt x="3795" y="646"/>
                    <a:pt x="3802" y="631"/>
                  </a:cubicBezTo>
                  <a:cubicBezTo>
                    <a:pt x="3802" y="624"/>
                    <a:pt x="3802" y="594"/>
                    <a:pt x="3802" y="579"/>
                  </a:cubicBezTo>
                  <a:cubicBezTo>
                    <a:pt x="3810" y="549"/>
                    <a:pt x="3824" y="549"/>
                    <a:pt x="3854" y="542"/>
                  </a:cubicBezTo>
                  <a:cubicBezTo>
                    <a:pt x="3862" y="564"/>
                    <a:pt x="3928" y="564"/>
                    <a:pt x="3951" y="557"/>
                  </a:cubicBezTo>
                  <a:cubicBezTo>
                    <a:pt x="3958" y="557"/>
                    <a:pt x="3973" y="549"/>
                    <a:pt x="3988" y="542"/>
                  </a:cubicBezTo>
                  <a:cubicBezTo>
                    <a:pt x="4003" y="535"/>
                    <a:pt x="4032" y="535"/>
                    <a:pt x="4040" y="527"/>
                  </a:cubicBezTo>
                  <a:cubicBezTo>
                    <a:pt x="4084" y="527"/>
                    <a:pt x="4129" y="498"/>
                    <a:pt x="4136" y="453"/>
                  </a:cubicBezTo>
                  <a:cubicBezTo>
                    <a:pt x="4136" y="438"/>
                    <a:pt x="4144" y="386"/>
                    <a:pt x="4122" y="394"/>
                  </a:cubicBezTo>
                  <a:cubicBezTo>
                    <a:pt x="4107" y="394"/>
                    <a:pt x="4107" y="409"/>
                    <a:pt x="4099" y="416"/>
                  </a:cubicBezTo>
                  <a:cubicBezTo>
                    <a:pt x="4084" y="423"/>
                    <a:pt x="4069" y="423"/>
                    <a:pt x="4055" y="423"/>
                  </a:cubicBezTo>
                  <a:cubicBezTo>
                    <a:pt x="4055" y="401"/>
                    <a:pt x="4047" y="386"/>
                    <a:pt x="4040" y="371"/>
                  </a:cubicBezTo>
                  <a:cubicBezTo>
                    <a:pt x="4032" y="349"/>
                    <a:pt x="4032" y="334"/>
                    <a:pt x="4032" y="312"/>
                  </a:cubicBezTo>
                  <a:cubicBezTo>
                    <a:pt x="3980" y="290"/>
                    <a:pt x="3980" y="245"/>
                    <a:pt x="3980" y="193"/>
                  </a:cubicBezTo>
                  <a:cubicBezTo>
                    <a:pt x="3980" y="171"/>
                    <a:pt x="3980" y="134"/>
                    <a:pt x="3988" y="119"/>
                  </a:cubicBezTo>
                  <a:cubicBezTo>
                    <a:pt x="3995" y="112"/>
                    <a:pt x="4010" y="112"/>
                    <a:pt x="4017" y="104"/>
                  </a:cubicBezTo>
                  <a:cubicBezTo>
                    <a:pt x="4032" y="97"/>
                    <a:pt x="4040" y="89"/>
                    <a:pt x="4047" y="74"/>
                  </a:cubicBezTo>
                  <a:cubicBezTo>
                    <a:pt x="4055" y="59"/>
                    <a:pt x="4077" y="44"/>
                    <a:pt x="4069" y="30"/>
                  </a:cubicBezTo>
                  <a:cubicBezTo>
                    <a:pt x="4055" y="0"/>
                    <a:pt x="3988" y="15"/>
                    <a:pt x="3965" y="22"/>
                  </a:cubicBezTo>
                  <a:cubicBezTo>
                    <a:pt x="3943" y="22"/>
                    <a:pt x="3928" y="30"/>
                    <a:pt x="3906" y="30"/>
                  </a:cubicBezTo>
                  <a:cubicBezTo>
                    <a:pt x="3884" y="30"/>
                    <a:pt x="3869" y="30"/>
                    <a:pt x="3854" y="44"/>
                  </a:cubicBezTo>
                  <a:cubicBezTo>
                    <a:pt x="3832" y="67"/>
                    <a:pt x="3832" y="67"/>
                    <a:pt x="3810" y="67"/>
                  </a:cubicBezTo>
                  <a:cubicBezTo>
                    <a:pt x="3787" y="74"/>
                    <a:pt x="3780" y="82"/>
                    <a:pt x="3765" y="97"/>
                  </a:cubicBezTo>
                  <a:cubicBezTo>
                    <a:pt x="3750" y="104"/>
                    <a:pt x="3720" y="104"/>
                    <a:pt x="3706" y="112"/>
                  </a:cubicBezTo>
                  <a:cubicBezTo>
                    <a:pt x="3691" y="112"/>
                    <a:pt x="3668" y="112"/>
                    <a:pt x="3654" y="119"/>
                  </a:cubicBezTo>
                  <a:cubicBezTo>
                    <a:pt x="3646" y="119"/>
                    <a:pt x="3646" y="134"/>
                    <a:pt x="3639" y="134"/>
                  </a:cubicBezTo>
                  <a:cubicBezTo>
                    <a:pt x="3631" y="141"/>
                    <a:pt x="3624" y="134"/>
                    <a:pt x="3617" y="134"/>
                  </a:cubicBezTo>
                  <a:cubicBezTo>
                    <a:pt x="3602" y="141"/>
                    <a:pt x="3602" y="149"/>
                    <a:pt x="3594" y="156"/>
                  </a:cubicBezTo>
                  <a:cubicBezTo>
                    <a:pt x="3587" y="163"/>
                    <a:pt x="3579" y="163"/>
                    <a:pt x="3572" y="171"/>
                  </a:cubicBezTo>
                  <a:cubicBezTo>
                    <a:pt x="3565" y="171"/>
                    <a:pt x="3550" y="171"/>
                    <a:pt x="3542" y="178"/>
                  </a:cubicBezTo>
                  <a:cubicBezTo>
                    <a:pt x="3535" y="178"/>
                    <a:pt x="3527" y="186"/>
                    <a:pt x="3520" y="193"/>
                  </a:cubicBezTo>
                  <a:cubicBezTo>
                    <a:pt x="3498" y="201"/>
                    <a:pt x="3483" y="193"/>
                    <a:pt x="3468" y="208"/>
                  </a:cubicBezTo>
                  <a:cubicBezTo>
                    <a:pt x="3453" y="215"/>
                    <a:pt x="3453" y="215"/>
                    <a:pt x="3446" y="215"/>
                  </a:cubicBezTo>
                  <a:cubicBezTo>
                    <a:pt x="3431" y="223"/>
                    <a:pt x="3431" y="230"/>
                    <a:pt x="3423" y="238"/>
                  </a:cubicBezTo>
                  <a:cubicBezTo>
                    <a:pt x="3416" y="238"/>
                    <a:pt x="3401" y="238"/>
                    <a:pt x="3394" y="238"/>
                  </a:cubicBezTo>
                  <a:cubicBezTo>
                    <a:pt x="3379" y="245"/>
                    <a:pt x="3386" y="245"/>
                    <a:pt x="3371" y="252"/>
                  </a:cubicBezTo>
                  <a:lnTo>
                    <a:pt x="3371" y="260"/>
                  </a:lnTo>
                  <a:cubicBezTo>
                    <a:pt x="3364" y="260"/>
                    <a:pt x="3364" y="260"/>
                    <a:pt x="3357" y="260"/>
                  </a:cubicBezTo>
                  <a:cubicBezTo>
                    <a:pt x="3357" y="267"/>
                    <a:pt x="3342" y="267"/>
                    <a:pt x="3342" y="267"/>
                  </a:cubicBezTo>
                  <a:cubicBezTo>
                    <a:pt x="3327" y="275"/>
                    <a:pt x="3320" y="282"/>
                    <a:pt x="3312" y="290"/>
                  </a:cubicBezTo>
                  <a:cubicBezTo>
                    <a:pt x="3297" y="304"/>
                    <a:pt x="3282" y="312"/>
                    <a:pt x="3267" y="319"/>
                  </a:cubicBezTo>
                  <a:cubicBezTo>
                    <a:pt x="3245" y="327"/>
                    <a:pt x="3223" y="342"/>
                    <a:pt x="3208" y="349"/>
                  </a:cubicBezTo>
                  <a:cubicBezTo>
                    <a:pt x="3186" y="371"/>
                    <a:pt x="3171" y="357"/>
                    <a:pt x="3149" y="364"/>
                  </a:cubicBezTo>
                  <a:cubicBezTo>
                    <a:pt x="3149" y="386"/>
                    <a:pt x="3119" y="371"/>
                    <a:pt x="3104" y="379"/>
                  </a:cubicBezTo>
                  <a:cubicBezTo>
                    <a:pt x="3089" y="386"/>
                    <a:pt x="3074" y="401"/>
                    <a:pt x="3052" y="401"/>
                  </a:cubicBezTo>
                  <a:cubicBezTo>
                    <a:pt x="3037" y="401"/>
                    <a:pt x="3015" y="379"/>
                    <a:pt x="3000" y="371"/>
                  </a:cubicBezTo>
                  <a:cubicBezTo>
                    <a:pt x="2993" y="371"/>
                    <a:pt x="2963" y="357"/>
                    <a:pt x="2948" y="357"/>
                  </a:cubicBezTo>
                  <a:cubicBezTo>
                    <a:pt x="2941" y="364"/>
                    <a:pt x="2941" y="371"/>
                    <a:pt x="2941" y="379"/>
                  </a:cubicBezTo>
                  <a:cubicBezTo>
                    <a:pt x="2941" y="394"/>
                    <a:pt x="2948" y="386"/>
                    <a:pt x="2955" y="394"/>
                  </a:cubicBezTo>
                  <a:cubicBezTo>
                    <a:pt x="2970" y="409"/>
                    <a:pt x="2970" y="460"/>
                    <a:pt x="2970" y="475"/>
                  </a:cubicBezTo>
                  <a:cubicBezTo>
                    <a:pt x="2963" y="483"/>
                    <a:pt x="2963" y="483"/>
                    <a:pt x="2963" y="483"/>
                  </a:cubicBezTo>
                  <a:cubicBezTo>
                    <a:pt x="2948" y="483"/>
                    <a:pt x="2941" y="505"/>
                    <a:pt x="2926" y="520"/>
                  </a:cubicBezTo>
                  <a:cubicBezTo>
                    <a:pt x="2918" y="527"/>
                    <a:pt x="2904" y="542"/>
                    <a:pt x="2896" y="549"/>
                  </a:cubicBezTo>
                  <a:cubicBezTo>
                    <a:pt x="2881" y="564"/>
                    <a:pt x="2866" y="572"/>
                    <a:pt x="2859" y="587"/>
                  </a:cubicBezTo>
                  <a:cubicBezTo>
                    <a:pt x="2852" y="587"/>
                    <a:pt x="2844" y="594"/>
                    <a:pt x="2844" y="602"/>
                  </a:cubicBezTo>
                  <a:cubicBezTo>
                    <a:pt x="2837" y="602"/>
                    <a:pt x="2829" y="609"/>
                    <a:pt x="2822" y="616"/>
                  </a:cubicBezTo>
                  <a:cubicBezTo>
                    <a:pt x="2800" y="639"/>
                    <a:pt x="2785" y="661"/>
                    <a:pt x="2763" y="691"/>
                  </a:cubicBezTo>
                  <a:cubicBezTo>
                    <a:pt x="2755" y="698"/>
                    <a:pt x="2748" y="713"/>
                    <a:pt x="2748" y="735"/>
                  </a:cubicBezTo>
                  <a:cubicBezTo>
                    <a:pt x="2740" y="750"/>
                    <a:pt x="2748" y="765"/>
                    <a:pt x="2748" y="780"/>
                  </a:cubicBezTo>
                  <a:cubicBezTo>
                    <a:pt x="2725" y="780"/>
                    <a:pt x="2718" y="780"/>
                    <a:pt x="2703" y="795"/>
                  </a:cubicBezTo>
                  <a:cubicBezTo>
                    <a:pt x="2696" y="809"/>
                    <a:pt x="2688" y="824"/>
                    <a:pt x="2681" y="839"/>
                  </a:cubicBezTo>
                  <a:cubicBezTo>
                    <a:pt x="2666" y="854"/>
                    <a:pt x="2651" y="861"/>
                    <a:pt x="2629" y="869"/>
                  </a:cubicBezTo>
                  <a:cubicBezTo>
                    <a:pt x="2614" y="869"/>
                    <a:pt x="2592" y="869"/>
                    <a:pt x="2569" y="869"/>
                  </a:cubicBezTo>
                  <a:cubicBezTo>
                    <a:pt x="2562" y="869"/>
                    <a:pt x="2555" y="869"/>
                    <a:pt x="2547" y="869"/>
                  </a:cubicBezTo>
                  <a:cubicBezTo>
                    <a:pt x="2532" y="869"/>
                    <a:pt x="2532" y="876"/>
                    <a:pt x="2518" y="884"/>
                  </a:cubicBezTo>
                  <a:cubicBezTo>
                    <a:pt x="2503" y="891"/>
                    <a:pt x="2480" y="891"/>
                    <a:pt x="2465" y="891"/>
                  </a:cubicBezTo>
                  <a:cubicBezTo>
                    <a:pt x="2421" y="884"/>
                    <a:pt x="2384" y="884"/>
                    <a:pt x="2354" y="914"/>
                  </a:cubicBezTo>
                  <a:cubicBezTo>
                    <a:pt x="2339" y="921"/>
                    <a:pt x="2310" y="921"/>
                    <a:pt x="2287" y="928"/>
                  </a:cubicBezTo>
                  <a:cubicBezTo>
                    <a:pt x="2258" y="928"/>
                    <a:pt x="2235" y="936"/>
                    <a:pt x="2206" y="921"/>
                  </a:cubicBezTo>
                  <a:cubicBezTo>
                    <a:pt x="2183" y="906"/>
                    <a:pt x="2161" y="899"/>
                    <a:pt x="2139" y="891"/>
                  </a:cubicBezTo>
                  <a:cubicBezTo>
                    <a:pt x="2102" y="884"/>
                    <a:pt x="2064" y="869"/>
                    <a:pt x="2020" y="869"/>
                  </a:cubicBezTo>
                  <a:cubicBezTo>
                    <a:pt x="1998" y="869"/>
                    <a:pt x="1998" y="891"/>
                    <a:pt x="1975" y="899"/>
                  </a:cubicBezTo>
                  <a:cubicBezTo>
                    <a:pt x="1968" y="899"/>
                    <a:pt x="1961" y="899"/>
                    <a:pt x="1946" y="899"/>
                  </a:cubicBezTo>
                  <a:cubicBezTo>
                    <a:pt x="1938" y="899"/>
                    <a:pt x="1931" y="914"/>
                    <a:pt x="1923" y="914"/>
                  </a:cubicBezTo>
                  <a:cubicBezTo>
                    <a:pt x="1894" y="928"/>
                    <a:pt x="1871" y="943"/>
                    <a:pt x="1842" y="951"/>
                  </a:cubicBezTo>
                  <a:cubicBezTo>
                    <a:pt x="1827" y="951"/>
                    <a:pt x="1805" y="951"/>
                    <a:pt x="1790" y="958"/>
                  </a:cubicBezTo>
                  <a:cubicBezTo>
                    <a:pt x="1775" y="958"/>
                    <a:pt x="1767" y="973"/>
                    <a:pt x="1753" y="973"/>
                  </a:cubicBezTo>
                  <a:cubicBezTo>
                    <a:pt x="1738" y="973"/>
                    <a:pt x="1723" y="980"/>
                    <a:pt x="1708" y="980"/>
                  </a:cubicBezTo>
                  <a:cubicBezTo>
                    <a:pt x="1686" y="988"/>
                    <a:pt x="1671" y="988"/>
                    <a:pt x="1648" y="995"/>
                  </a:cubicBezTo>
                  <a:cubicBezTo>
                    <a:pt x="1626" y="1003"/>
                    <a:pt x="1604" y="1003"/>
                    <a:pt x="1574" y="995"/>
                  </a:cubicBezTo>
                  <a:cubicBezTo>
                    <a:pt x="1559" y="995"/>
                    <a:pt x="1545" y="988"/>
                    <a:pt x="1530" y="973"/>
                  </a:cubicBezTo>
                  <a:cubicBezTo>
                    <a:pt x="1530" y="973"/>
                    <a:pt x="1530" y="973"/>
                    <a:pt x="1522" y="973"/>
                  </a:cubicBezTo>
                  <a:cubicBezTo>
                    <a:pt x="1508" y="980"/>
                    <a:pt x="1515" y="988"/>
                    <a:pt x="1515" y="995"/>
                  </a:cubicBezTo>
                  <a:cubicBezTo>
                    <a:pt x="1515" y="1025"/>
                    <a:pt x="1522" y="1040"/>
                    <a:pt x="1493" y="1054"/>
                  </a:cubicBezTo>
                  <a:cubicBezTo>
                    <a:pt x="1493" y="1032"/>
                    <a:pt x="1500" y="1010"/>
                    <a:pt x="1478" y="1003"/>
                  </a:cubicBezTo>
                  <a:cubicBezTo>
                    <a:pt x="1441" y="995"/>
                    <a:pt x="1441" y="1017"/>
                    <a:pt x="1426" y="1032"/>
                  </a:cubicBezTo>
                  <a:cubicBezTo>
                    <a:pt x="1403" y="1054"/>
                    <a:pt x="1366" y="1032"/>
                    <a:pt x="1337" y="1040"/>
                  </a:cubicBezTo>
                  <a:cubicBezTo>
                    <a:pt x="1307" y="1047"/>
                    <a:pt x="1285" y="1069"/>
                    <a:pt x="1255" y="1062"/>
                  </a:cubicBezTo>
                  <a:cubicBezTo>
                    <a:pt x="1255" y="1047"/>
                    <a:pt x="1255" y="1032"/>
                    <a:pt x="1255" y="1025"/>
                  </a:cubicBezTo>
                  <a:cubicBezTo>
                    <a:pt x="1240" y="1025"/>
                    <a:pt x="1233" y="1017"/>
                    <a:pt x="1218" y="1017"/>
                  </a:cubicBezTo>
                  <a:cubicBezTo>
                    <a:pt x="1210" y="1017"/>
                    <a:pt x="1196" y="1025"/>
                    <a:pt x="1188" y="1025"/>
                  </a:cubicBezTo>
                  <a:cubicBezTo>
                    <a:pt x="1166" y="1032"/>
                    <a:pt x="1158" y="1040"/>
                    <a:pt x="1158" y="1069"/>
                  </a:cubicBezTo>
                  <a:cubicBezTo>
                    <a:pt x="1121" y="1084"/>
                    <a:pt x="1077" y="1084"/>
                    <a:pt x="1040" y="1077"/>
                  </a:cubicBezTo>
                  <a:cubicBezTo>
                    <a:pt x="1017" y="1069"/>
                    <a:pt x="995" y="1062"/>
                    <a:pt x="973" y="1069"/>
                  </a:cubicBezTo>
                  <a:cubicBezTo>
                    <a:pt x="943" y="1077"/>
                    <a:pt x="936" y="1092"/>
                    <a:pt x="906" y="1084"/>
                  </a:cubicBezTo>
                  <a:cubicBezTo>
                    <a:pt x="869" y="1084"/>
                    <a:pt x="839" y="1077"/>
                    <a:pt x="809" y="1077"/>
                  </a:cubicBezTo>
                  <a:cubicBezTo>
                    <a:pt x="772" y="1069"/>
                    <a:pt x="728" y="1077"/>
                    <a:pt x="698" y="1062"/>
                  </a:cubicBezTo>
                  <a:cubicBezTo>
                    <a:pt x="676" y="1054"/>
                    <a:pt x="639" y="1032"/>
                    <a:pt x="616" y="1017"/>
                  </a:cubicBezTo>
                  <a:cubicBezTo>
                    <a:pt x="594" y="1003"/>
                    <a:pt x="572" y="988"/>
                    <a:pt x="549" y="980"/>
                  </a:cubicBezTo>
                  <a:cubicBezTo>
                    <a:pt x="520" y="980"/>
                    <a:pt x="475" y="980"/>
                    <a:pt x="438" y="988"/>
                  </a:cubicBezTo>
                  <a:cubicBezTo>
                    <a:pt x="438" y="1025"/>
                    <a:pt x="438" y="1047"/>
                    <a:pt x="394" y="1054"/>
                  </a:cubicBezTo>
                  <a:cubicBezTo>
                    <a:pt x="364" y="1069"/>
                    <a:pt x="334" y="1069"/>
                    <a:pt x="304" y="1084"/>
                  </a:cubicBezTo>
                  <a:cubicBezTo>
                    <a:pt x="275" y="1092"/>
                    <a:pt x="252" y="1092"/>
                    <a:pt x="223" y="1099"/>
                  </a:cubicBezTo>
                  <a:cubicBezTo>
                    <a:pt x="201" y="1106"/>
                    <a:pt x="178" y="1114"/>
                    <a:pt x="156" y="1129"/>
                  </a:cubicBezTo>
                  <a:cubicBezTo>
                    <a:pt x="156" y="1159"/>
                    <a:pt x="141" y="1173"/>
                    <a:pt x="134" y="1203"/>
                  </a:cubicBezTo>
                  <a:cubicBezTo>
                    <a:pt x="119" y="1233"/>
                    <a:pt x="104" y="1292"/>
                    <a:pt x="119" y="1329"/>
                  </a:cubicBezTo>
                  <a:cubicBezTo>
                    <a:pt x="119" y="1344"/>
                    <a:pt x="134" y="1359"/>
                    <a:pt x="156" y="1359"/>
                  </a:cubicBezTo>
                  <a:cubicBezTo>
                    <a:pt x="149" y="1374"/>
                    <a:pt x="141" y="1389"/>
                    <a:pt x="126" y="1404"/>
                  </a:cubicBezTo>
                  <a:cubicBezTo>
                    <a:pt x="111" y="1426"/>
                    <a:pt x="97" y="1433"/>
                    <a:pt x="82" y="1456"/>
                  </a:cubicBezTo>
                  <a:cubicBezTo>
                    <a:pt x="67" y="1470"/>
                    <a:pt x="59" y="1478"/>
                    <a:pt x="44" y="1493"/>
                  </a:cubicBezTo>
                  <a:cubicBezTo>
                    <a:pt x="22" y="1508"/>
                    <a:pt x="7" y="1522"/>
                    <a:pt x="0" y="1545"/>
                  </a:cubicBezTo>
                  <a:cubicBezTo>
                    <a:pt x="0" y="1545"/>
                    <a:pt x="7" y="1545"/>
                    <a:pt x="15" y="1537"/>
                  </a:cubicBezTo>
                  <a:cubicBezTo>
                    <a:pt x="22" y="1530"/>
                    <a:pt x="22" y="1522"/>
                    <a:pt x="44" y="1508"/>
                  </a:cubicBezTo>
                  <a:cubicBezTo>
                    <a:pt x="134" y="1456"/>
                    <a:pt x="89" y="1649"/>
                    <a:pt x="141" y="1671"/>
                  </a:cubicBezTo>
                  <a:cubicBezTo>
                    <a:pt x="149" y="1716"/>
                    <a:pt x="134" y="1738"/>
                    <a:pt x="126" y="1775"/>
                  </a:cubicBezTo>
                  <a:cubicBezTo>
                    <a:pt x="126" y="1805"/>
                    <a:pt x="141" y="1842"/>
                    <a:pt x="141" y="1879"/>
                  </a:cubicBezTo>
                  <a:cubicBezTo>
                    <a:pt x="141" y="1916"/>
                    <a:pt x="134" y="1961"/>
                    <a:pt x="134" y="2005"/>
                  </a:cubicBezTo>
                  <a:cubicBezTo>
                    <a:pt x="163" y="2005"/>
                    <a:pt x="193" y="2005"/>
                    <a:pt x="208" y="1998"/>
                  </a:cubicBezTo>
                  <a:cubicBezTo>
                    <a:pt x="230" y="1983"/>
                    <a:pt x="201" y="1908"/>
                    <a:pt x="193" y="1886"/>
                  </a:cubicBezTo>
                  <a:cubicBezTo>
                    <a:pt x="186" y="1886"/>
                    <a:pt x="178" y="1879"/>
                    <a:pt x="171" y="1886"/>
                  </a:cubicBezTo>
                  <a:cubicBezTo>
                    <a:pt x="171" y="1864"/>
                    <a:pt x="171" y="1849"/>
                    <a:pt x="171" y="1834"/>
                  </a:cubicBezTo>
                  <a:cubicBezTo>
                    <a:pt x="208" y="1827"/>
                    <a:pt x="208" y="1797"/>
                    <a:pt x="230" y="1782"/>
                  </a:cubicBezTo>
                  <a:cubicBezTo>
                    <a:pt x="245" y="1760"/>
                    <a:pt x="238" y="1760"/>
                    <a:pt x="267" y="1760"/>
                  </a:cubicBezTo>
                  <a:cubicBezTo>
                    <a:pt x="304" y="1760"/>
                    <a:pt x="431" y="1782"/>
                    <a:pt x="431" y="1716"/>
                  </a:cubicBezTo>
                  <a:cubicBezTo>
                    <a:pt x="460" y="1716"/>
                    <a:pt x="483" y="1723"/>
                    <a:pt x="512" y="1716"/>
                  </a:cubicBezTo>
                  <a:cubicBezTo>
                    <a:pt x="542" y="1708"/>
                    <a:pt x="557" y="1701"/>
                    <a:pt x="579" y="1708"/>
                  </a:cubicBezTo>
                  <a:cubicBezTo>
                    <a:pt x="601" y="1716"/>
                    <a:pt x="609" y="1730"/>
                    <a:pt x="631" y="1730"/>
                  </a:cubicBezTo>
                  <a:cubicBezTo>
                    <a:pt x="661" y="1738"/>
                    <a:pt x="698" y="1745"/>
                    <a:pt x="728" y="1738"/>
                  </a:cubicBezTo>
                  <a:cubicBezTo>
                    <a:pt x="757" y="1738"/>
                    <a:pt x="780" y="1723"/>
                    <a:pt x="809" y="1723"/>
                  </a:cubicBezTo>
                  <a:cubicBezTo>
                    <a:pt x="832" y="1723"/>
                    <a:pt x="854" y="1738"/>
                    <a:pt x="876" y="1745"/>
                  </a:cubicBezTo>
                  <a:cubicBezTo>
                    <a:pt x="906" y="1760"/>
                    <a:pt x="928" y="1738"/>
                    <a:pt x="951" y="1767"/>
                  </a:cubicBezTo>
                  <a:cubicBezTo>
                    <a:pt x="965" y="1782"/>
                    <a:pt x="958" y="1819"/>
                    <a:pt x="988" y="1819"/>
                  </a:cubicBezTo>
                  <a:cubicBezTo>
                    <a:pt x="1010" y="1827"/>
                    <a:pt x="1010" y="1790"/>
                    <a:pt x="1017" y="1790"/>
                  </a:cubicBezTo>
                  <a:cubicBezTo>
                    <a:pt x="1040" y="1775"/>
                    <a:pt x="1047" y="1775"/>
                    <a:pt x="1069" y="1782"/>
                  </a:cubicBezTo>
                  <a:cubicBezTo>
                    <a:pt x="1069" y="1797"/>
                    <a:pt x="1062" y="1834"/>
                    <a:pt x="1069" y="1856"/>
                  </a:cubicBezTo>
                  <a:cubicBezTo>
                    <a:pt x="1077" y="1879"/>
                    <a:pt x="1091" y="1879"/>
                    <a:pt x="1121" y="1879"/>
                  </a:cubicBezTo>
                  <a:cubicBezTo>
                    <a:pt x="1129" y="1856"/>
                    <a:pt x="1129" y="1842"/>
                    <a:pt x="1144" y="1834"/>
                  </a:cubicBezTo>
                  <a:cubicBezTo>
                    <a:pt x="1151" y="1827"/>
                    <a:pt x="1166" y="1834"/>
                    <a:pt x="1181" y="1819"/>
                  </a:cubicBezTo>
                  <a:cubicBezTo>
                    <a:pt x="1188" y="1767"/>
                    <a:pt x="1225" y="1782"/>
                    <a:pt x="1262" y="1782"/>
                  </a:cubicBezTo>
                  <a:cubicBezTo>
                    <a:pt x="1322" y="1767"/>
                    <a:pt x="1262" y="1753"/>
                    <a:pt x="1270" y="1723"/>
                  </a:cubicBezTo>
                  <a:cubicBezTo>
                    <a:pt x="1270" y="1686"/>
                    <a:pt x="1314" y="1693"/>
                    <a:pt x="1314" y="1663"/>
                  </a:cubicBezTo>
                  <a:cubicBezTo>
                    <a:pt x="1337" y="1663"/>
                    <a:pt x="1359" y="1663"/>
                    <a:pt x="1381" y="1678"/>
                  </a:cubicBezTo>
                  <a:cubicBezTo>
                    <a:pt x="1396" y="1693"/>
                    <a:pt x="1389" y="1730"/>
                    <a:pt x="1418" y="1745"/>
                  </a:cubicBezTo>
                  <a:cubicBezTo>
                    <a:pt x="1418" y="1708"/>
                    <a:pt x="1433" y="1708"/>
                    <a:pt x="1441" y="1678"/>
                  </a:cubicBezTo>
                  <a:cubicBezTo>
                    <a:pt x="1448" y="1656"/>
                    <a:pt x="1426" y="1634"/>
                    <a:pt x="1463" y="1611"/>
                  </a:cubicBezTo>
                  <a:cubicBezTo>
                    <a:pt x="1508" y="1589"/>
                    <a:pt x="1574" y="1671"/>
                    <a:pt x="1611" y="1619"/>
                  </a:cubicBezTo>
                  <a:cubicBezTo>
                    <a:pt x="1634" y="1619"/>
                    <a:pt x="1656" y="1619"/>
                    <a:pt x="1686" y="1619"/>
                  </a:cubicBezTo>
                  <a:cubicBezTo>
                    <a:pt x="1716" y="1619"/>
                    <a:pt x="1745" y="1611"/>
                    <a:pt x="1775" y="1611"/>
                  </a:cubicBezTo>
                  <a:cubicBezTo>
                    <a:pt x="1782" y="1634"/>
                    <a:pt x="1753" y="1634"/>
                    <a:pt x="1730" y="1641"/>
                  </a:cubicBezTo>
                  <a:cubicBezTo>
                    <a:pt x="1723" y="1649"/>
                    <a:pt x="1701" y="1678"/>
                    <a:pt x="1701" y="1693"/>
                  </a:cubicBezTo>
                  <a:cubicBezTo>
                    <a:pt x="1745" y="1701"/>
                    <a:pt x="1738" y="1730"/>
                    <a:pt x="1730" y="1767"/>
                  </a:cubicBezTo>
                  <a:cubicBezTo>
                    <a:pt x="1723" y="1797"/>
                    <a:pt x="1723" y="1827"/>
                    <a:pt x="1723" y="1864"/>
                  </a:cubicBezTo>
                  <a:cubicBezTo>
                    <a:pt x="1760" y="1871"/>
                    <a:pt x="1775" y="1842"/>
                    <a:pt x="1805" y="1834"/>
                  </a:cubicBezTo>
                  <a:cubicBezTo>
                    <a:pt x="1834" y="1827"/>
                    <a:pt x="1871" y="1812"/>
                    <a:pt x="1901" y="1819"/>
                  </a:cubicBezTo>
                  <a:cubicBezTo>
                    <a:pt x="1938" y="1834"/>
                    <a:pt x="1931" y="1871"/>
                    <a:pt x="1968" y="1886"/>
                  </a:cubicBezTo>
                  <a:cubicBezTo>
                    <a:pt x="1983" y="1894"/>
                    <a:pt x="2027" y="1901"/>
                    <a:pt x="2050" y="1901"/>
                  </a:cubicBezTo>
                  <a:cubicBezTo>
                    <a:pt x="2020" y="1908"/>
                    <a:pt x="2020" y="1990"/>
                    <a:pt x="2020" y="2005"/>
                  </a:cubicBezTo>
                  <a:cubicBezTo>
                    <a:pt x="2035" y="2057"/>
                    <a:pt x="2102" y="2057"/>
                    <a:pt x="2131" y="2094"/>
                  </a:cubicBezTo>
                  <a:cubicBezTo>
                    <a:pt x="2139" y="2116"/>
                    <a:pt x="2139" y="2146"/>
                    <a:pt x="2131" y="2168"/>
                  </a:cubicBezTo>
                  <a:cubicBezTo>
                    <a:pt x="2116" y="2176"/>
                    <a:pt x="2102" y="2183"/>
                    <a:pt x="2087" y="2191"/>
                  </a:cubicBezTo>
                  <a:cubicBezTo>
                    <a:pt x="2057" y="2206"/>
                    <a:pt x="2035" y="2250"/>
                    <a:pt x="1998" y="2265"/>
                  </a:cubicBezTo>
                  <a:cubicBezTo>
                    <a:pt x="1975" y="2280"/>
                    <a:pt x="1946" y="2280"/>
                    <a:pt x="1916" y="2295"/>
                  </a:cubicBezTo>
                  <a:cubicBezTo>
                    <a:pt x="1938" y="2317"/>
                    <a:pt x="1931" y="2354"/>
                    <a:pt x="1931" y="2369"/>
                  </a:cubicBezTo>
                  <a:cubicBezTo>
                    <a:pt x="1953" y="2376"/>
                    <a:pt x="1975" y="2376"/>
                    <a:pt x="1990" y="2391"/>
                  </a:cubicBezTo>
                  <a:cubicBezTo>
                    <a:pt x="1998" y="2399"/>
                    <a:pt x="2005" y="2436"/>
                    <a:pt x="1990" y="2451"/>
                  </a:cubicBezTo>
                  <a:cubicBezTo>
                    <a:pt x="1961" y="2495"/>
                    <a:pt x="1871" y="2413"/>
                    <a:pt x="1834" y="2413"/>
                  </a:cubicBezTo>
                  <a:cubicBezTo>
                    <a:pt x="1812" y="2458"/>
                    <a:pt x="1834" y="2458"/>
                    <a:pt x="1856" y="2495"/>
                  </a:cubicBezTo>
                  <a:cubicBezTo>
                    <a:pt x="1879" y="2540"/>
                    <a:pt x="1842" y="2555"/>
                    <a:pt x="1819" y="2577"/>
                  </a:cubicBezTo>
                  <a:cubicBezTo>
                    <a:pt x="1812" y="2592"/>
                    <a:pt x="1805" y="2614"/>
                    <a:pt x="1805" y="2636"/>
                  </a:cubicBezTo>
                  <a:cubicBezTo>
                    <a:pt x="1805" y="2673"/>
                    <a:pt x="1805" y="2673"/>
                    <a:pt x="1790" y="2696"/>
                  </a:cubicBezTo>
                  <a:cubicBezTo>
                    <a:pt x="1775" y="2703"/>
                    <a:pt x="1767" y="2718"/>
                    <a:pt x="1753" y="2725"/>
                  </a:cubicBezTo>
                  <a:cubicBezTo>
                    <a:pt x="1753" y="2740"/>
                    <a:pt x="1753" y="2748"/>
                    <a:pt x="1753" y="2755"/>
                  </a:cubicBezTo>
                  <a:cubicBezTo>
                    <a:pt x="1745" y="2763"/>
                    <a:pt x="1738" y="2755"/>
                    <a:pt x="1730" y="2763"/>
                  </a:cubicBezTo>
                  <a:cubicBezTo>
                    <a:pt x="1745" y="2792"/>
                    <a:pt x="1760" y="2837"/>
                    <a:pt x="1753" y="2881"/>
                  </a:cubicBezTo>
                </a:path>
              </a:pathLst>
            </a:custGeom>
            <a:grpFill/>
            <a:ln w="9525" cap="flat">
              <a:solidFill>
                <a:schemeClr val="bg2"/>
              </a:solidFill>
              <a:bevel/>
              <a:headEnd/>
              <a:tailEnd/>
            </a:ln>
          </p:spPr>
          <p:txBody>
            <a:bodyPr wrap="none" lIns="60927" tIns="30463" rIns="60927" bIns="30463" anchor="ctr"/>
            <a:lstStyle/>
            <a:p>
              <a:endParaRPr lang="es-MX" sz="900"/>
            </a:p>
          </p:txBody>
        </p:sp>
        <p:sp>
          <p:nvSpPr>
            <p:cNvPr id="66617" name="Freeform 36"/>
            <p:cNvSpPr>
              <a:spLocks noChangeArrowheads="1"/>
            </p:cNvSpPr>
            <p:nvPr/>
          </p:nvSpPr>
          <p:spPr bwMode="auto">
            <a:xfrm>
              <a:off x="9321595" y="8181741"/>
              <a:ext cx="26689" cy="26671"/>
            </a:xfrm>
            <a:custGeom>
              <a:avLst/>
              <a:gdLst>
                <a:gd name="T0" fmla="*/ 6563 w 61"/>
                <a:gd name="T1" fmla="*/ 26226 h 60"/>
                <a:gd name="T2" fmla="*/ 6563 w 61"/>
                <a:gd name="T3" fmla="*/ 26226 h 60"/>
                <a:gd name="T4" fmla="*/ 16188 w 61"/>
                <a:gd name="T5" fmla="*/ 9779 h 60"/>
                <a:gd name="T6" fmla="*/ 26251 w 61"/>
                <a:gd name="T7" fmla="*/ 9779 h 60"/>
                <a:gd name="T8" fmla="*/ 26251 w 61"/>
                <a:gd name="T9" fmla="*/ 6668 h 60"/>
                <a:gd name="T10" fmla="*/ 19689 w 61"/>
                <a:gd name="T11" fmla="*/ 0 h 60"/>
                <a:gd name="T12" fmla="*/ 16188 w 61"/>
                <a:gd name="T13" fmla="*/ 3112 h 60"/>
                <a:gd name="T14" fmla="*/ 3063 w 61"/>
                <a:gd name="T15" fmla="*/ 12891 h 60"/>
                <a:gd name="T16" fmla="*/ 0 w 61"/>
                <a:gd name="T17" fmla="*/ 26226 h 60"/>
                <a:gd name="T18" fmla="*/ 6563 w 61"/>
                <a:gd name="T19" fmla="*/ 26226 h 6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1" h="60">
                  <a:moveTo>
                    <a:pt x="15" y="59"/>
                  </a:moveTo>
                  <a:lnTo>
                    <a:pt x="15" y="59"/>
                  </a:lnTo>
                  <a:cubicBezTo>
                    <a:pt x="22" y="44"/>
                    <a:pt x="30" y="29"/>
                    <a:pt x="37" y="22"/>
                  </a:cubicBezTo>
                  <a:cubicBezTo>
                    <a:pt x="37" y="22"/>
                    <a:pt x="45" y="22"/>
                    <a:pt x="60" y="22"/>
                  </a:cubicBezTo>
                  <a:lnTo>
                    <a:pt x="60" y="15"/>
                  </a:lnTo>
                  <a:cubicBezTo>
                    <a:pt x="60" y="7"/>
                    <a:pt x="52" y="7"/>
                    <a:pt x="45" y="0"/>
                  </a:cubicBezTo>
                  <a:cubicBezTo>
                    <a:pt x="37" y="0"/>
                    <a:pt x="37" y="7"/>
                    <a:pt x="37" y="7"/>
                  </a:cubicBezTo>
                  <a:cubicBezTo>
                    <a:pt x="30" y="15"/>
                    <a:pt x="15" y="15"/>
                    <a:pt x="7" y="29"/>
                  </a:cubicBezTo>
                  <a:cubicBezTo>
                    <a:pt x="0" y="37"/>
                    <a:pt x="0" y="44"/>
                    <a:pt x="0" y="59"/>
                  </a:cubicBezTo>
                  <a:cubicBezTo>
                    <a:pt x="7" y="59"/>
                    <a:pt x="15" y="59"/>
                    <a:pt x="15" y="59"/>
                  </a:cubicBezTo>
                </a:path>
              </a:pathLst>
            </a:custGeom>
            <a:grpFill/>
            <a:ln w="9525" cap="flat">
              <a:solidFill>
                <a:schemeClr val="bg2"/>
              </a:solidFill>
              <a:bevel/>
              <a:headEnd/>
              <a:tailEnd/>
            </a:ln>
          </p:spPr>
          <p:txBody>
            <a:bodyPr wrap="none" lIns="60927" tIns="30463" rIns="60927" bIns="30463" anchor="ctr"/>
            <a:lstStyle/>
            <a:p>
              <a:endParaRPr lang="es-MX" sz="900"/>
            </a:p>
          </p:txBody>
        </p:sp>
        <p:sp>
          <p:nvSpPr>
            <p:cNvPr id="66618" name="Freeform 37"/>
            <p:cNvSpPr>
              <a:spLocks noChangeArrowheads="1"/>
            </p:cNvSpPr>
            <p:nvPr/>
          </p:nvSpPr>
          <p:spPr bwMode="auto">
            <a:xfrm>
              <a:off x="10661771" y="4903067"/>
              <a:ext cx="55284" cy="83824"/>
            </a:xfrm>
            <a:custGeom>
              <a:avLst/>
              <a:gdLst>
                <a:gd name="T0" fmla="*/ 54849 w 127"/>
                <a:gd name="T1" fmla="*/ 22468 h 194"/>
                <a:gd name="T2" fmla="*/ 54849 w 127"/>
                <a:gd name="T3" fmla="*/ 22468 h 194"/>
                <a:gd name="T4" fmla="*/ 41789 w 127"/>
                <a:gd name="T5" fmla="*/ 6481 h 194"/>
                <a:gd name="T6" fmla="*/ 32213 w 127"/>
                <a:gd name="T7" fmla="*/ 0 h 194"/>
                <a:gd name="T8" fmla="*/ 3047 w 127"/>
                <a:gd name="T9" fmla="*/ 44937 h 194"/>
                <a:gd name="T10" fmla="*/ 9577 w 127"/>
                <a:gd name="T11" fmla="*/ 54874 h 194"/>
                <a:gd name="T12" fmla="*/ 9577 w 127"/>
                <a:gd name="T13" fmla="*/ 67405 h 194"/>
                <a:gd name="T14" fmla="*/ 19154 w 127"/>
                <a:gd name="T15" fmla="*/ 80367 h 194"/>
                <a:gd name="T16" fmla="*/ 25683 w 127"/>
                <a:gd name="T17" fmla="*/ 80367 h 194"/>
                <a:gd name="T18" fmla="*/ 25683 w 127"/>
                <a:gd name="T19" fmla="*/ 67405 h 194"/>
                <a:gd name="T20" fmla="*/ 28730 w 127"/>
                <a:gd name="T21" fmla="*/ 77343 h 194"/>
                <a:gd name="T22" fmla="*/ 54849 w 127"/>
                <a:gd name="T23" fmla="*/ 22468 h 19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27" h="194">
                  <a:moveTo>
                    <a:pt x="126" y="52"/>
                  </a:moveTo>
                  <a:lnTo>
                    <a:pt x="126" y="52"/>
                  </a:lnTo>
                  <a:cubicBezTo>
                    <a:pt x="119" y="45"/>
                    <a:pt x="111" y="30"/>
                    <a:pt x="96" y="15"/>
                  </a:cubicBezTo>
                  <a:cubicBezTo>
                    <a:pt x="89" y="8"/>
                    <a:pt x="74" y="0"/>
                    <a:pt x="74" y="0"/>
                  </a:cubicBezTo>
                  <a:cubicBezTo>
                    <a:pt x="52" y="0"/>
                    <a:pt x="15" y="90"/>
                    <a:pt x="7" y="104"/>
                  </a:cubicBezTo>
                  <a:cubicBezTo>
                    <a:pt x="0" y="119"/>
                    <a:pt x="15" y="119"/>
                    <a:pt x="22" y="127"/>
                  </a:cubicBezTo>
                  <a:cubicBezTo>
                    <a:pt x="22" y="141"/>
                    <a:pt x="15" y="149"/>
                    <a:pt x="22" y="156"/>
                  </a:cubicBezTo>
                  <a:lnTo>
                    <a:pt x="44" y="186"/>
                  </a:lnTo>
                  <a:cubicBezTo>
                    <a:pt x="44" y="193"/>
                    <a:pt x="52" y="193"/>
                    <a:pt x="59" y="186"/>
                  </a:cubicBezTo>
                  <a:cubicBezTo>
                    <a:pt x="59" y="179"/>
                    <a:pt x="59" y="156"/>
                    <a:pt x="59" y="156"/>
                  </a:cubicBezTo>
                  <a:cubicBezTo>
                    <a:pt x="66" y="164"/>
                    <a:pt x="66" y="171"/>
                    <a:pt x="66" y="179"/>
                  </a:cubicBezTo>
                  <a:cubicBezTo>
                    <a:pt x="96" y="156"/>
                    <a:pt x="119" y="90"/>
                    <a:pt x="126" y="52"/>
                  </a:cubicBezTo>
                </a:path>
              </a:pathLst>
            </a:custGeom>
            <a:grpFill/>
            <a:ln w="9525" cap="flat">
              <a:solidFill>
                <a:schemeClr val="bg2"/>
              </a:solidFill>
              <a:bevel/>
              <a:headEnd/>
              <a:tailEnd/>
            </a:ln>
          </p:spPr>
          <p:txBody>
            <a:bodyPr wrap="none" lIns="60927" tIns="30463" rIns="60927" bIns="30463" anchor="ctr"/>
            <a:lstStyle/>
            <a:p>
              <a:endParaRPr lang="es-MX" sz="900"/>
            </a:p>
          </p:txBody>
        </p:sp>
        <p:sp>
          <p:nvSpPr>
            <p:cNvPr id="66619" name="Freeform 38"/>
            <p:cNvSpPr>
              <a:spLocks noChangeArrowheads="1"/>
            </p:cNvSpPr>
            <p:nvPr/>
          </p:nvSpPr>
          <p:spPr bwMode="auto">
            <a:xfrm>
              <a:off x="10686553" y="4969745"/>
              <a:ext cx="3813" cy="13337"/>
            </a:xfrm>
            <a:custGeom>
              <a:avLst/>
              <a:gdLst>
                <a:gd name="T0" fmla="*/ 0 w 8"/>
                <a:gd name="T1" fmla="*/ 12907 h 31"/>
                <a:gd name="T2" fmla="*/ 0 w 8"/>
                <a:gd name="T3" fmla="*/ 12907 h 31"/>
                <a:gd name="T4" fmla="*/ 3336 w 8"/>
                <a:gd name="T5" fmla="*/ 9895 h 31"/>
                <a:gd name="T6" fmla="*/ 0 w 8"/>
                <a:gd name="T7" fmla="*/ 0 h 31"/>
                <a:gd name="T8" fmla="*/ 0 w 8"/>
                <a:gd name="T9" fmla="*/ 12907 h 3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 h="31">
                  <a:moveTo>
                    <a:pt x="0" y="30"/>
                  </a:moveTo>
                  <a:lnTo>
                    <a:pt x="0" y="30"/>
                  </a:lnTo>
                  <a:cubicBezTo>
                    <a:pt x="7" y="30"/>
                    <a:pt x="7" y="30"/>
                    <a:pt x="7" y="23"/>
                  </a:cubicBezTo>
                  <a:cubicBezTo>
                    <a:pt x="7" y="15"/>
                    <a:pt x="7" y="8"/>
                    <a:pt x="0" y="0"/>
                  </a:cubicBezTo>
                  <a:cubicBezTo>
                    <a:pt x="0" y="0"/>
                    <a:pt x="0" y="23"/>
                    <a:pt x="0" y="30"/>
                  </a:cubicBezTo>
                </a:path>
              </a:pathLst>
            </a:custGeom>
            <a:grpFill/>
            <a:ln w="9525" cap="flat">
              <a:solidFill>
                <a:schemeClr val="bg2"/>
              </a:solidFill>
              <a:bevel/>
              <a:headEnd/>
              <a:tailEnd/>
            </a:ln>
          </p:spPr>
          <p:txBody>
            <a:bodyPr wrap="none" lIns="60927" tIns="30463" rIns="60927" bIns="30463" anchor="ctr"/>
            <a:lstStyle/>
            <a:p>
              <a:endParaRPr lang="es-MX" sz="900"/>
            </a:p>
          </p:txBody>
        </p:sp>
        <p:sp>
          <p:nvSpPr>
            <p:cNvPr id="66620" name="Freeform 39"/>
            <p:cNvSpPr>
              <a:spLocks noChangeArrowheads="1"/>
            </p:cNvSpPr>
            <p:nvPr/>
          </p:nvSpPr>
          <p:spPr bwMode="auto">
            <a:xfrm>
              <a:off x="10701804" y="4908782"/>
              <a:ext cx="13345" cy="17146"/>
            </a:xfrm>
            <a:custGeom>
              <a:avLst/>
              <a:gdLst>
                <a:gd name="T0" fmla="*/ 12915 w 31"/>
                <a:gd name="T1" fmla="*/ 9927 h 38"/>
                <a:gd name="T2" fmla="*/ 12915 w 31"/>
                <a:gd name="T3" fmla="*/ 9927 h 38"/>
                <a:gd name="T4" fmla="*/ 0 w 31"/>
                <a:gd name="T5" fmla="*/ 0 h 38"/>
                <a:gd name="T6" fmla="*/ 12915 w 31"/>
                <a:gd name="T7" fmla="*/ 16695 h 38"/>
                <a:gd name="T8" fmla="*/ 12915 w 31"/>
                <a:gd name="T9" fmla="*/ 9927 h 3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1" h="38">
                  <a:moveTo>
                    <a:pt x="30" y="22"/>
                  </a:moveTo>
                  <a:lnTo>
                    <a:pt x="30" y="22"/>
                  </a:lnTo>
                  <a:cubicBezTo>
                    <a:pt x="30" y="22"/>
                    <a:pt x="15" y="8"/>
                    <a:pt x="0" y="0"/>
                  </a:cubicBezTo>
                  <a:cubicBezTo>
                    <a:pt x="15" y="15"/>
                    <a:pt x="23" y="30"/>
                    <a:pt x="30" y="37"/>
                  </a:cubicBezTo>
                  <a:cubicBezTo>
                    <a:pt x="30" y="30"/>
                    <a:pt x="30" y="22"/>
                    <a:pt x="30" y="22"/>
                  </a:cubicBezTo>
                </a:path>
              </a:pathLst>
            </a:custGeom>
            <a:grpFill/>
            <a:ln w="9525" cap="flat">
              <a:solidFill>
                <a:schemeClr val="bg2"/>
              </a:solidFill>
              <a:bevel/>
              <a:headEnd/>
              <a:tailEnd/>
            </a:ln>
          </p:spPr>
          <p:txBody>
            <a:bodyPr wrap="none" lIns="60927" tIns="30463" rIns="60927" bIns="30463" anchor="ctr"/>
            <a:lstStyle/>
            <a:p>
              <a:endParaRPr lang="es-MX" sz="900"/>
            </a:p>
          </p:txBody>
        </p:sp>
        <p:sp>
          <p:nvSpPr>
            <p:cNvPr id="66621" name="Freeform 40"/>
            <p:cNvSpPr>
              <a:spLocks noChangeArrowheads="1"/>
            </p:cNvSpPr>
            <p:nvPr/>
          </p:nvSpPr>
          <p:spPr bwMode="auto">
            <a:xfrm>
              <a:off x="11241306" y="10982234"/>
              <a:ext cx="97224" cy="93350"/>
            </a:xfrm>
            <a:custGeom>
              <a:avLst/>
              <a:gdLst>
                <a:gd name="T0" fmla="*/ 70748 w 224"/>
                <a:gd name="T1" fmla="*/ 31981 h 216"/>
                <a:gd name="T2" fmla="*/ 70748 w 224"/>
                <a:gd name="T3" fmla="*/ 31981 h 216"/>
                <a:gd name="T4" fmla="*/ 58161 w 224"/>
                <a:gd name="T5" fmla="*/ 31981 h 216"/>
                <a:gd name="T6" fmla="*/ 64237 w 224"/>
                <a:gd name="T7" fmla="*/ 25498 h 216"/>
                <a:gd name="T8" fmla="*/ 58161 w 224"/>
                <a:gd name="T9" fmla="*/ 19016 h 216"/>
                <a:gd name="T10" fmla="*/ 58161 w 224"/>
                <a:gd name="T11" fmla="*/ 3025 h 216"/>
                <a:gd name="T12" fmla="*/ 48178 w 224"/>
                <a:gd name="T13" fmla="*/ 15991 h 216"/>
                <a:gd name="T14" fmla="*/ 38629 w 224"/>
                <a:gd name="T15" fmla="*/ 6050 h 216"/>
                <a:gd name="T16" fmla="*/ 19098 w 224"/>
                <a:gd name="T17" fmla="*/ 6050 h 216"/>
                <a:gd name="T18" fmla="*/ 29080 w 224"/>
                <a:gd name="T19" fmla="*/ 19016 h 216"/>
                <a:gd name="T20" fmla="*/ 29080 w 224"/>
                <a:gd name="T21" fmla="*/ 25498 h 216"/>
                <a:gd name="T22" fmla="*/ 22570 w 224"/>
                <a:gd name="T23" fmla="*/ 44946 h 216"/>
                <a:gd name="T24" fmla="*/ 0 w 224"/>
                <a:gd name="T25" fmla="*/ 50997 h 216"/>
                <a:gd name="T26" fmla="*/ 25608 w 224"/>
                <a:gd name="T27" fmla="*/ 73470 h 216"/>
                <a:gd name="T28" fmla="*/ 41667 w 224"/>
                <a:gd name="T29" fmla="*/ 79953 h 216"/>
                <a:gd name="T30" fmla="*/ 54689 w 224"/>
                <a:gd name="T31" fmla="*/ 79953 h 216"/>
                <a:gd name="T32" fmla="*/ 61199 w 224"/>
                <a:gd name="T33" fmla="*/ 86435 h 216"/>
                <a:gd name="T34" fmla="*/ 64237 w 224"/>
                <a:gd name="T35" fmla="*/ 92918 h 216"/>
                <a:gd name="T36" fmla="*/ 70748 w 224"/>
                <a:gd name="T37" fmla="*/ 92918 h 216"/>
                <a:gd name="T38" fmla="*/ 77258 w 224"/>
                <a:gd name="T39" fmla="*/ 92918 h 216"/>
                <a:gd name="T40" fmla="*/ 86807 w 224"/>
                <a:gd name="T41" fmla="*/ 92918 h 216"/>
                <a:gd name="T42" fmla="*/ 90279 w 224"/>
                <a:gd name="T43" fmla="*/ 73470 h 216"/>
                <a:gd name="T44" fmla="*/ 93318 w 224"/>
                <a:gd name="T45" fmla="*/ 35006 h 216"/>
                <a:gd name="T46" fmla="*/ 96790 w 224"/>
                <a:gd name="T47" fmla="*/ 28956 h 216"/>
                <a:gd name="T48" fmla="*/ 70748 w 224"/>
                <a:gd name="T49" fmla="*/ 31981 h 21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224" h="216">
                  <a:moveTo>
                    <a:pt x="163" y="74"/>
                  </a:moveTo>
                  <a:lnTo>
                    <a:pt x="163" y="74"/>
                  </a:lnTo>
                  <a:cubicBezTo>
                    <a:pt x="156" y="74"/>
                    <a:pt x="141" y="81"/>
                    <a:pt x="134" y="74"/>
                  </a:cubicBezTo>
                  <a:cubicBezTo>
                    <a:pt x="134" y="67"/>
                    <a:pt x="141" y="59"/>
                    <a:pt x="148" y="59"/>
                  </a:cubicBezTo>
                  <a:cubicBezTo>
                    <a:pt x="141" y="59"/>
                    <a:pt x="134" y="44"/>
                    <a:pt x="134" y="44"/>
                  </a:cubicBezTo>
                  <a:cubicBezTo>
                    <a:pt x="148" y="37"/>
                    <a:pt x="156" y="14"/>
                    <a:pt x="134" y="7"/>
                  </a:cubicBezTo>
                  <a:cubicBezTo>
                    <a:pt x="119" y="0"/>
                    <a:pt x="126" y="29"/>
                    <a:pt x="111" y="37"/>
                  </a:cubicBezTo>
                  <a:cubicBezTo>
                    <a:pt x="89" y="52"/>
                    <a:pt x="96" y="22"/>
                    <a:pt x="89" y="14"/>
                  </a:cubicBezTo>
                  <a:cubicBezTo>
                    <a:pt x="82" y="0"/>
                    <a:pt x="59" y="14"/>
                    <a:pt x="44" y="14"/>
                  </a:cubicBezTo>
                  <a:cubicBezTo>
                    <a:pt x="37" y="29"/>
                    <a:pt x="44" y="44"/>
                    <a:pt x="67" y="44"/>
                  </a:cubicBezTo>
                  <a:cubicBezTo>
                    <a:pt x="67" y="52"/>
                    <a:pt x="67" y="52"/>
                    <a:pt x="67" y="59"/>
                  </a:cubicBezTo>
                  <a:cubicBezTo>
                    <a:pt x="44" y="67"/>
                    <a:pt x="59" y="81"/>
                    <a:pt x="52" y="104"/>
                  </a:cubicBezTo>
                  <a:cubicBezTo>
                    <a:pt x="52" y="104"/>
                    <a:pt x="7" y="96"/>
                    <a:pt x="0" y="118"/>
                  </a:cubicBezTo>
                  <a:cubicBezTo>
                    <a:pt x="22" y="118"/>
                    <a:pt x="82" y="141"/>
                    <a:pt x="59" y="170"/>
                  </a:cubicBezTo>
                  <a:cubicBezTo>
                    <a:pt x="74" y="178"/>
                    <a:pt x="82" y="185"/>
                    <a:pt x="96" y="185"/>
                  </a:cubicBezTo>
                  <a:cubicBezTo>
                    <a:pt x="96" y="200"/>
                    <a:pt x="126" y="200"/>
                    <a:pt x="126" y="185"/>
                  </a:cubicBezTo>
                  <a:cubicBezTo>
                    <a:pt x="134" y="185"/>
                    <a:pt x="141" y="193"/>
                    <a:pt x="141" y="200"/>
                  </a:cubicBezTo>
                  <a:lnTo>
                    <a:pt x="148" y="215"/>
                  </a:lnTo>
                  <a:cubicBezTo>
                    <a:pt x="148" y="215"/>
                    <a:pt x="156" y="215"/>
                    <a:pt x="163" y="215"/>
                  </a:cubicBezTo>
                  <a:cubicBezTo>
                    <a:pt x="163" y="215"/>
                    <a:pt x="171" y="215"/>
                    <a:pt x="178" y="215"/>
                  </a:cubicBezTo>
                  <a:cubicBezTo>
                    <a:pt x="186" y="207"/>
                    <a:pt x="193" y="215"/>
                    <a:pt x="200" y="215"/>
                  </a:cubicBezTo>
                  <a:cubicBezTo>
                    <a:pt x="208" y="200"/>
                    <a:pt x="208" y="185"/>
                    <a:pt x="208" y="170"/>
                  </a:cubicBezTo>
                  <a:cubicBezTo>
                    <a:pt x="208" y="141"/>
                    <a:pt x="208" y="111"/>
                    <a:pt x="215" y="81"/>
                  </a:cubicBezTo>
                  <a:cubicBezTo>
                    <a:pt x="215" y="81"/>
                    <a:pt x="223" y="74"/>
                    <a:pt x="223" y="67"/>
                  </a:cubicBezTo>
                  <a:cubicBezTo>
                    <a:pt x="200" y="59"/>
                    <a:pt x="178" y="67"/>
                    <a:pt x="163" y="74"/>
                  </a:cubicBezTo>
                </a:path>
              </a:pathLst>
            </a:custGeom>
            <a:grpFill/>
            <a:ln w="9525" cap="flat">
              <a:solidFill>
                <a:schemeClr val="bg2"/>
              </a:solidFill>
              <a:bevel/>
              <a:headEnd/>
              <a:tailEnd/>
            </a:ln>
          </p:spPr>
          <p:txBody>
            <a:bodyPr wrap="none" lIns="60927" tIns="30463" rIns="60927" bIns="30463" anchor="ctr"/>
            <a:lstStyle/>
            <a:p>
              <a:endParaRPr lang="es-MX" sz="900"/>
            </a:p>
          </p:txBody>
        </p:sp>
        <p:sp>
          <p:nvSpPr>
            <p:cNvPr id="66622" name="Freeform 41"/>
            <p:cNvSpPr>
              <a:spLocks noChangeArrowheads="1"/>
            </p:cNvSpPr>
            <p:nvPr/>
          </p:nvSpPr>
          <p:spPr bwMode="auto">
            <a:xfrm>
              <a:off x="11281338" y="11319437"/>
              <a:ext cx="55285" cy="64773"/>
            </a:xfrm>
            <a:custGeom>
              <a:avLst/>
              <a:gdLst>
                <a:gd name="T0" fmla="*/ 19589 w 127"/>
                <a:gd name="T1" fmla="*/ 41887 h 150"/>
                <a:gd name="T2" fmla="*/ 19589 w 127"/>
                <a:gd name="T3" fmla="*/ 41887 h 150"/>
                <a:gd name="T4" fmla="*/ 19589 w 127"/>
                <a:gd name="T5" fmla="*/ 41887 h 150"/>
                <a:gd name="T6" fmla="*/ 25684 w 127"/>
                <a:gd name="T7" fmla="*/ 48364 h 150"/>
                <a:gd name="T8" fmla="*/ 35696 w 127"/>
                <a:gd name="T9" fmla="*/ 54841 h 150"/>
                <a:gd name="T10" fmla="*/ 51802 w 127"/>
                <a:gd name="T11" fmla="*/ 57864 h 150"/>
                <a:gd name="T12" fmla="*/ 51802 w 127"/>
                <a:gd name="T13" fmla="*/ 19432 h 150"/>
                <a:gd name="T14" fmla="*/ 42226 w 127"/>
                <a:gd name="T15" fmla="*/ 3455 h 150"/>
                <a:gd name="T16" fmla="*/ 16107 w 127"/>
                <a:gd name="T17" fmla="*/ 3455 h 150"/>
                <a:gd name="T18" fmla="*/ 0 w 127"/>
                <a:gd name="T19" fmla="*/ 19432 h 150"/>
                <a:gd name="T20" fmla="*/ 19589 w 127"/>
                <a:gd name="T21" fmla="*/ 41887 h 1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27" h="150">
                  <a:moveTo>
                    <a:pt x="45" y="97"/>
                  </a:moveTo>
                  <a:lnTo>
                    <a:pt x="45" y="97"/>
                  </a:lnTo>
                  <a:cubicBezTo>
                    <a:pt x="59" y="97"/>
                    <a:pt x="52" y="104"/>
                    <a:pt x="59" y="112"/>
                  </a:cubicBezTo>
                  <a:cubicBezTo>
                    <a:pt x="67" y="119"/>
                    <a:pt x="74" y="119"/>
                    <a:pt x="82" y="127"/>
                  </a:cubicBezTo>
                  <a:cubicBezTo>
                    <a:pt x="104" y="141"/>
                    <a:pt x="97" y="149"/>
                    <a:pt x="119" y="134"/>
                  </a:cubicBezTo>
                  <a:cubicBezTo>
                    <a:pt x="126" y="104"/>
                    <a:pt x="126" y="67"/>
                    <a:pt x="119" y="45"/>
                  </a:cubicBezTo>
                  <a:cubicBezTo>
                    <a:pt x="111" y="30"/>
                    <a:pt x="104" y="15"/>
                    <a:pt x="97" y="8"/>
                  </a:cubicBezTo>
                  <a:cubicBezTo>
                    <a:pt x="82" y="0"/>
                    <a:pt x="59" y="0"/>
                    <a:pt x="37" y="8"/>
                  </a:cubicBezTo>
                  <a:cubicBezTo>
                    <a:pt x="15" y="15"/>
                    <a:pt x="30" y="45"/>
                    <a:pt x="0" y="45"/>
                  </a:cubicBezTo>
                  <a:cubicBezTo>
                    <a:pt x="0" y="60"/>
                    <a:pt x="22" y="90"/>
                    <a:pt x="45" y="97"/>
                  </a:cubicBezTo>
                </a:path>
              </a:pathLst>
            </a:custGeom>
            <a:grpFill/>
            <a:ln w="9525" cap="flat">
              <a:solidFill>
                <a:schemeClr val="bg2"/>
              </a:solidFill>
              <a:bevel/>
              <a:headEnd/>
              <a:tailEnd/>
            </a:ln>
          </p:spPr>
          <p:txBody>
            <a:bodyPr wrap="none" lIns="60927" tIns="30463" rIns="60927" bIns="30463" anchor="ctr"/>
            <a:lstStyle/>
            <a:p>
              <a:endParaRPr lang="es-MX" sz="900"/>
            </a:p>
          </p:txBody>
        </p:sp>
        <p:sp>
          <p:nvSpPr>
            <p:cNvPr id="66623" name="Freeform 42"/>
            <p:cNvSpPr>
              <a:spLocks noChangeArrowheads="1"/>
            </p:cNvSpPr>
            <p:nvPr/>
          </p:nvSpPr>
          <p:spPr bwMode="auto">
            <a:xfrm>
              <a:off x="9321595" y="8191267"/>
              <a:ext cx="97226" cy="186699"/>
            </a:xfrm>
            <a:custGeom>
              <a:avLst/>
              <a:gdLst>
                <a:gd name="T0" fmla="*/ 93320 w 224"/>
                <a:gd name="T1" fmla="*/ 83410 h 432"/>
                <a:gd name="T2" fmla="*/ 93320 w 224"/>
                <a:gd name="T3" fmla="*/ 83410 h 432"/>
                <a:gd name="T4" fmla="*/ 83771 w 224"/>
                <a:gd name="T5" fmla="*/ 83410 h 432"/>
                <a:gd name="T6" fmla="*/ 80732 w 224"/>
                <a:gd name="T7" fmla="*/ 92917 h 432"/>
                <a:gd name="T8" fmla="*/ 51651 w 224"/>
                <a:gd name="T9" fmla="*/ 80384 h 432"/>
                <a:gd name="T10" fmla="*/ 67711 w 224"/>
                <a:gd name="T11" fmla="*/ 67419 h 432"/>
                <a:gd name="T12" fmla="*/ 93320 w 224"/>
                <a:gd name="T13" fmla="*/ 57911 h 432"/>
                <a:gd name="T14" fmla="*/ 26043 w 224"/>
                <a:gd name="T15" fmla="*/ 0 h 432"/>
                <a:gd name="T16" fmla="*/ 9549 w 224"/>
                <a:gd name="T17" fmla="*/ 15990 h 432"/>
                <a:gd name="T18" fmla="*/ 6511 w 224"/>
                <a:gd name="T19" fmla="*/ 15990 h 432"/>
                <a:gd name="T20" fmla="*/ 3038 w 224"/>
                <a:gd name="T21" fmla="*/ 92917 h 432"/>
                <a:gd name="T22" fmla="*/ 96792 w 224"/>
                <a:gd name="T23" fmla="*/ 125330 h 432"/>
                <a:gd name="T24" fmla="*/ 96792 w 224"/>
                <a:gd name="T25" fmla="*/ 99400 h 432"/>
                <a:gd name="T26" fmla="*/ 96792 w 224"/>
                <a:gd name="T27" fmla="*/ 99400 h 432"/>
                <a:gd name="T28" fmla="*/ 96792 w 224"/>
                <a:gd name="T29" fmla="*/ 99400 h 432"/>
                <a:gd name="T30" fmla="*/ 96792 w 224"/>
                <a:gd name="T31" fmla="*/ 83410 h 432"/>
                <a:gd name="T32" fmla="*/ 93320 w 224"/>
                <a:gd name="T33" fmla="*/ 83410 h 4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24" h="432">
                  <a:moveTo>
                    <a:pt x="215" y="193"/>
                  </a:moveTo>
                  <a:lnTo>
                    <a:pt x="215" y="193"/>
                  </a:lnTo>
                  <a:cubicBezTo>
                    <a:pt x="208" y="193"/>
                    <a:pt x="201" y="193"/>
                    <a:pt x="193" y="193"/>
                  </a:cubicBezTo>
                  <a:cubicBezTo>
                    <a:pt x="193" y="201"/>
                    <a:pt x="186" y="208"/>
                    <a:pt x="186" y="215"/>
                  </a:cubicBezTo>
                  <a:cubicBezTo>
                    <a:pt x="171" y="215"/>
                    <a:pt x="119" y="223"/>
                    <a:pt x="119" y="186"/>
                  </a:cubicBezTo>
                  <a:cubicBezTo>
                    <a:pt x="126" y="171"/>
                    <a:pt x="149" y="178"/>
                    <a:pt x="156" y="156"/>
                  </a:cubicBezTo>
                  <a:cubicBezTo>
                    <a:pt x="178" y="156"/>
                    <a:pt x="223" y="171"/>
                    <a:pt x="215" y="134"/>
                  </a:cubicBezTo>
                  <a:cubicBezTo>
                    <a:pt x="208" y="96"/>
                    <a:pt x="112" y="15"/>
                    <a:pt x="60" y="0"/>
                  </a:cubicBezTo>
                  <a:cubicBezTo>
                    <a:pt x="60" y="15"/>
                    <a:pt x="37" y="22"/>
                    <a:pt x="22" y="37"/>
                  </a:cubicBezTo>
                  <a:cubicBezTo>
                    <a:pt x="22" y="37"/>
                    <a:pt x="22" y="37"/>
                    <a:pt x="15" y="37"/>
                  </a:cubicBezTo>
                  <a:cubicBezTo>
                    <a:pt x="0" y="89"/>
                    <a:pt x="0" y="186"/>
                    <a:pt x="7" y="215"/>
                  </a:cubicBezTo>
                  <a:cubicBezTo>
                    <a:pt x="52" y="431"/>
                    <a:pt x="67" y="297"/>
                    <a:pt x="223" y="290"/>
                  </a:cubicBezTo>
                  <a:cubicBezTo>
                    <a:pt x="223" y="275"/>
                    <a:pt x="223" y="252"/>
                    <a:pt x="223" y="230"/>
                  </a:cubicBezTo>
                  <a:cubicBezTo>
                    <a:pt x="223" y="215"/>
                    <a:pt x="223" y="208"/>
                    <a:pt x="223" y="193"/>
                  </a:cubicBezTo>
                  <a:cubicBezTo>
                    <a:pt x="223" y="193"/>
                    <a:pt x="223" y="193"/>
                    <a:pt x="215" y="193"/>
                  </a:cubicBezTo>
                </a:path>
              </a:pathLst>
            </a:custGeom>
            <a:grpFill/>
            <a:ln w="9525" cap="flat">
              <a:solidFill>
                <a:schemeClr val="bg2"/>
              </a:solidFill>
              <a:bevel/>
              <a:headEnd/>
              <a:tailEnd/>
            </a:ln>
          </p:spPr>
          <p:txBody>
            <a:bodyPr wrap="none" lIns="60927" tIns="30463" rIns="60927" bIns="30463" anchor="ctr"/>
            <a:lstStyle/>
            <a:p>
              <a:endParaRPr lang="es-MX" sz="900"/>
            </a:p>
          </p:txBody>
        </p:sp>
        <p:sp>
          <p:nvSpPr>
            <p:cNvPr id="66624" name="Freeform 43"/>
            <p:cNvSpPr>
              <a:spLocks noChangeArrowheads="1"/>
            </p:cNvSpPr>
            <p:nvPr/>
          </p:nvSpPr>
          <p:spPr bwMode="auto">
            <a:xfrm>
              <a:off x="9329221" y="8191267"/>
              <a:ext cx="19064" cy="17146"/>
            </a:xfrm>
            <a:custGeom>
              <a:avLst/>
              <a:gdLst>
                <a:gd name="T0" fmla="*/ 18650 w 46"/>
                <a:gd name="T1" fmla="*/ 0 h 38"/>
                <a:gd name="T2" fmla="*/ 18650 w 46"/>
                <a:gd name="T3" fmla="*/ 0 h 38"/>
                <a:gd name="T4" fmla="*/ 9118 w 46"/>
                <a:gd name="T5" fmla="*/ 0 h 38"/>
                <a:gd name="T6" fmla="*/ 0 w 46"/>
                <a:gd name="T7" fmla="*/ 16695 h 38"/>
                <a:gd name="T8" fmla="*/ 2901 w 46"/>
                <a:gd name="T9" fmla="*/ 16695 h 38"/>
                <a:gd name="T10" fmla="*/ 18650 w 46"/>
                <a:gd name="T11" fmla="*/ 0 h 3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6" h="38">
                  <a:moveTo>
                    <a:pt x="45" y="0"/>
                  </a:moveTo>
                  <a:lnTo>
                    <a:pt x="45" y="0"/>
                  </a:lnTo>
                  <a:cubicBezTo>
                    <a:pt x="30" y="0"/>
                    <a:pt x="22" y="0"/>
                    <a:pt x="22" y="0"/>
                  </a:cubicBezTo>
                  <a:cubicBezTo>
                    <a:pt x="15" y="7"/>
                    <a:pt x="7" y="22"/>
                    <a:pt x="0" y="37"/>
                  </a:cubicBezTo>
                  <a:cubicBezTo>
                    <a:pt x="7" y="37"/>
                    <a:pt x="7" y="37"/>
                    <a:pt x="7" y="37"/>
                  </a:cubicBezTo>
                  <a:cubicBezTo>
                    <a:pt x="22" y="22"/>
                    <a:pt x="45" y="15"/>
                    <a:pt x="45" y="0"/>
                  </a:cubicBezTo>
                </a:path>
              </a:pathLst>
            </a:custGeom>
            <a:grpFill/>
            <a:ln w="9525" cap="flat">
              <a:solidFill>
                <a:schemeClr val="bg2"/>
              </a:solidFill>
              <a:bevel/>
              <a:headEnd/>
              <a:tailEnd/>
            </a:ln>
          </p:spPr>
          <p:txBody>
            <a:bodyPr wrap="none" lIns="60927" tIns="30463" rIns="60927" bIns="30463" anchor="ctr"/>
            <a:lstStyle/>
            <a:p>
              <a:endParaRPr lang="es-MX" sz="900"/>
            </a:p>
          </p:txBody>
        </p:sp>
      </p:grpSp>
      <p:sp>
        <p:nvSpPr>
          <p:cNvPr id="2" name="Title 1">
            <a:extLst>
              <a:ext uri="{FF2B5EF4-FFF2-40B4-BE49-F238E27FC236}">
                <a16:creationId xmlns:a16="http://schemas.microsoft.com/office/drawing/2014/main" id="{32540098-087A-4413-956A-4391448F8FB8}"/>
              </a:ext>
            </a:extLst>
          </p:cNvPr>
          <p:cNvSpPr>
            <a:spLocks noGrp="1"/>
          </p:cNvSpPr>
          <p:nvPr>
            <p:ph type="title"/>
          </p:nvPr>
        </p:nvSpPr>
        <p:spPr/>
        <p:txBody>
          <a:bodyPr/>
          <a:lstStyle/>
          <a:p>
            <a:r>
              <a:rPr lang="en-US" dirty="0"/>
              <a:t>India Map</a:t>
            </a:r>
          </a:p>
        </p:txBody>
      </p:sp>
    </p:spTree>
  </p:cSld>
  <p:clrMapOvr>
    <a:masterClrMapping/>
  </p:clrMapOvr>
  <p:transition advClick="0"/>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388" name="Group 2387"/>
          <p:cNvGrpSpPr/>
          <p:nvPr/>
        </p:nvGrpSpPr>
        <p:grpSpPr>
          <a:xfrm>
            <a:off x="6469343" y="1775526"/>
            <a:ext cx="4586681" cy="3617210"/>
            <a:chOff x="7686233" y="3885251"/>
            <a:chExt cx="9173362" cy="7234419"/>
          </a:xfrm>
          <a:solidFill>
            <a:srgbClr val="BFBFBF"/>
          </a:solidFill>
        </p:grpSpPr>
        <p:sp>
          <p:nvSpPr>
            <p:cNvPr id="2389" name="Freeform 2"/>
            <p:cNvSpPr>
              <a:spLocks noChangeArrowheads="1"/>
            </p:cNvSpPr>
            <p:nvPr/>
          </p:nvSpPr>
          <p:spPr bwMode="auto">
            <a:xfrm>
              <a:off x="8962252" y="9459623"/>
              <a:ext cx="558654" cy="558283"/>
            </a:xfrm>
            <a:custGeom>
              <a:avLst/>
              <a:gdLst>
                <a:gd name="T0" fmla="*/ 435 w 1168"/>
                <a:gd name="T1" fmla="*/ 1113 h 1169"/>
                <a:gd name="T2" fmla="*/ 435 w 1168"/>
                <a:gd name="T3" fmla="*/ 1113 h 1169"/>
                <a:gd name="T4" fmla="*/ 490 w 1168"/>
                <a:gd name="T5" fmla="*/ 1094 h 1169"/>
                <a:gd name="T6" fmla="*/ 538 w 1168"/>
                <a:gd name="T7" fmla="*/ 1158 h 1169"/>
                <a:gd name="T8" fmla="*/ 649 w 1168"/>
                <a:gd name="T9" fmla="*/ 1150 h 1169"/>
                <a:gd name="T10" fmla="*/ 713 w 1168"/>
                <a:gd name="T11" fmla="*/ 1094 h 1169"/>
                <a:gd name="T12" fmla="*/ 713 w 1168"/>
                <a:gd name="T13" fmla="*/ 490 h 1169"/>
                <a:gd name="T14" fmla="*/ 806 w 1168"/>
                <a:gd name="T15" fmla="*/ 453 h 1169"/>
                <a:gd name="T16" fmla="*/ 806 w 1168"/>
                <a:gd name="T17" fmla="*/ 138 h 1169"/>
                <a:gd name="T18" fmla="*/ 888 w 1168"/>
                <a:gd name="T19" fmla="*/ 130 h 1169"/>
                <a:gd name="T20" fmla="*/ 991 w 1168"/>
                <a:gd name="T21" fmla="*/ 101 h 1169"/>
                <a:gd name="T22" fmla="*/ 1047 w 1168"/>
                <a:gd name="T23" fmla="*/ 130 h 1169"/>
                <a:gd name="T24" fmla="*/ 1111 w 1168"/>
                <a:gd name="T25" fmla="*/ 93 h 1169"/>
                <a:gd name="T26" fmla="*/ 1167 w 1168"/>
                <a:gd name="T27" fmla="*/ 82 h 1169"/>
                <a:gd name="T28" fmla="*/ 1158 w 1168"/>
                <a:gd name="T29" fmla="*/ 55 h 1169"/>
                <a:gd name="T30" fmla="*/ 973 w 1168"/>
                <a:gd name="T31" fmla="*/ 74 h 1169"/>
                <a:gd name="T32" fmla="*/ 824 w 1168"/>
                <a:gd name="T33" fmla="*/ 82 h 1169"/>
                <a:gd name="T34" fmla="*/ 629 w 1168"/>
                <a:gd name="T35" fmla="*/ 82 h 1169"/>
                <a:gd name="T36" fmla="*/ 593 w 1168"/>
                <a:gd name="T37" fmla="*/ 45 h 1169"/>
                <a:gd name="T38" fmla="*/ 278 w 1168"/>
                <a:gd name="T39" fmla="*/ 45 h 1169"/>
                <a:gd name="T40" fmla="*/ 194 w 1168"/>
                <a:gd name="T41" fmla="*/ 27 h 1169"/>
                <a:gd name="T42" fmla="*/ 111 w 1168"/>
                <a:gd name="T43" fmla="*/ 18 h 1169"/>
                <a:gd name="T44" fmla="*/ 64 w 1168"/>
                <a:gd name="T45" fmla="*/ 0 h 1169"/>
                <a:gd name="T46" fmla="*/ 37 w 1168"/>
                <a:gd name="T47" fmla="*/ 27 h 1169"/>
                <a:gd name="T48" fmla="*/ 8 w 1168"/>
                <a:gd name="T49" fmla="*/ 37 h 1169"/>
                <a:gd name="T50" fmla="*/ 55 w 1168"/>
                <a:gd name="T51" fmla="*/ 157 h 1169"/>
                <a:gd name="T52" fmla="*/ 148 w 1168"/>
                <a:gd name="T53" fmla="*/ 342 h 1169"/>
                <a:gd name="T54" fmla="*/ 241 w 1168"/>
                <a:gd name="T55" fmla="*/ 528 h 1169"/>
                <a:gd name="T56" fmla="*/ 241 w 1168"/>
                <a:gd name="T57" fmla="*/ 686 h 1169"/>
                <a:gd name="T58" fmla="*/ 278 w 1168"/>
                <a:gd name="T59" fmla="*/ 834 h 1169"/>
                <a:gd name="T60" fmla="*/ 342 w 1168"/>
                <a:gd name="T61" fmla="*/ 1057 h 1169"/>
                <a:gd name="T62" fmla="*/ 398 w 1168"/>
                <a:gd name="T63" fmla="*/ 1131 h 1169"/>
                <a:gd name="T64" fmla="*/ 435 w 1168"/>
                <a:gd name="T65" fmla="*/ 1113 h 1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68" h="1169">
                  <a:moveTo>
                    <a:pt x="435" y="1113"/>
                  </a:moveTo>
                  <a:lnTo>
                    <a:pt x="435" y="1113"/>
                  </a:lnTo>
                  <a:cubicBezTo>
                    <a:pt x="435" y="1094"/>
                    <a:pt x="472" y="1065"/>
                    <a:pt x="490" y="1094"/>
                  </a:cubicBezTo>
                  <a:cubicBezTo>
                    <a:pt x="509" y="1113"/>
                    <a:pt x="501" y="1158"/>
                    <a:pt x="538" y="1158"/>
                  </a:cubicBezTo>
                  <a:cubicBezTo>
                    <a:pt x="575" y="1158"/>
                    <a:pt x="639" y="1168"/>
                    <a:pt x="649" y="1150"/>
                  </a:cubicBezTo>
                  <a:cubicBezTo>
                    <a:pt x="666" y="1140"/>
                    <a:pt x="713" y="1121"/>
                    <a:pt x="713" y="1094"/>
                  </a:cubicBezTo>
                  <a:cubicBezTo>
                    <a:pt x="713" y="1065"/>
                    <a:pt x="713" y="509"/>
                    <a:pt x="713" y="490"/>
                  </a:cubicBezTo>
                  <a:cubicBezTo>
                    <a:pt x="713" y="463"/>
                    <a:pt x="806" y="490"/>
                    <a:pt x="806" y="453"/>
                  </a:cubicBezTo>
                  <a:cubicBezTo>
                    <a:pt x="806" y="416"/>
                    <a:pt x="806" y="138"/>
                    <a:pt x="806" y="138"/>
                  </a:cubicBezTo>
                  <a:cubicBezTo>
                    <a:pt x="806" y="138"/>
                    <a:pt x="872" y="130"/>
                    <a:pt x="888" y="130"/>
                  </a:cubicBezTo>
                  <a:cubicBezTo>
                    <a:pt x="909" y="119"/>
                    <a:pt x="983" y="82"/>
                    <a:pt x="991" y="101"/>
                  </a:cubicBezTo>
                  <a:cubicBezTo>
                    <a:pt x="1010" y="111"/>
                    <a:pt x="1028" y="148"/>
                    <a:pt x="1047" y="130"/>
                  </a:cubicBezTo>
                  <a:cubicBezTo>
                    <a:pt x="1057" y="119"/>
                    <a:pt x="1084" y="93"/>
                    <a:pt x="1111" y="93"/>
                  </a:cubicBezTo>
                  <a:cubicBezTo>
                    <a:pt x="1121" y="93"/>
                    <a:pt x="1148" y="82"/>
                    <a:pt x="1167" y="82"/>
                  </a:cubicBezTo>
                  <a:cubicBezTo>
                    <a:pt x="1167" y="74"/>
                    <a:pt x="1158" y="64"/>
                    <a:pt x="1158" y="55"/>
                  </a:cubicBezTo>
                  <a:cubicBezTo>
                    <a:pt x="1158" y="37"/>
                    <a:pt x="1000" y="64"/>
                    <a:pt x="973" y="74"/>
                  </a:cubicBezTo>
                  <a:cubicBezTo>
                    <a:pt x="946" y="82"/>
                    <a:pt x="851" y="93"/>
                    <a:pt x="824" y="82"/>
                  </a:cubicBezTo>
                  <a:cubicBezTo>
                    <a:pt x="797" y="64"/>
                    <a:pt x="629" y="82"/>
                    <a:pt x="629" y="82"/>
                  </a:cubicBezTo>
                  <a:cubicBezTo>
                    <a:pt x="593" y="45"/>
                    <a:pt x="593" y="45"/>
                    <a:pt x="593" y="45"/>
                  </a:cubicBezTo>
                  <a:cubicBezTo>
                    <a:pt x="593" y="45"/>
                    <a:pt x="305" y="45"/>
                    <a:pt x="278" y="45"/>
                  </a:cubicBezTo>
                  <a:cubicBezTo>
                    <a:pt x="249" y="45"/>
                    <a:pt x="222" y="45"/>
                    <a:pt x="194" y="27"/>
                  </a:cubicBezTo>
                  <a:cubicBezTo>
                    <a:pt x="167" y="8"/>
                    <a:pt x="138" y="8"/>
                    <a:pt x="111" y="18"/>
                  </a:cubicBezTo>
                  <a:cubicBezTo>
                    <a:pt x="74" y="37"/>
                    <a:pt x="92" y="0"/>
                    <a:pt x="64" y="0"/>
                  </a:cubicBezTo>
                  <a:cubicBezTo>
                    <a:pt x="45" y="0"/>
                    <a:pt x="37" y="27"/>
                    <a:pt x="37" y="27"/>
                  </a:cubicBezTo>
                  <a:cubicBezTo>
                    <a:pt x="8" y="37"/>
                    <a:pt x="8" y="37"/>
                    <a:pt x="8" y="37"/>
                  </a:cubicBezTo>
                  <a:cubicBezTo>
                    <a:pt x="0" y="64"/>
                    <a:pt x="27" y="111"/>
                    <a:pt x="55" y="157"/>
                  </a:cubicBezTo>
                  <a:cubicBezTo>
                    <a:pt x="92" y="194"/>
                    <a:pt x="130" y="278"/>
                    <a:pt x="148" y="342"/>
                  </a:cubicBezTo>
                  <a:cubicBezTo>
                    <a:pt x="167" y="408"/>
                    <a:pt x="222" y="482"/>
                    <a:pt x="241" y="528"/>
                  </a:cubicBezTo>
                  <a:cubicBezTo>
                    <a:pt x="259" y="583"/>
                    <a:pt x="231" y="657"/>
                    <a:pt x="241" y="686"/>
                  </a:cubicBezTo>
                  <a:cubicBezTo>
                    <a:pt x="259" y="723"/>
                    <a:pt x="268" y="779"/>
                    <a:pt x="278" y="834"/>
                  </a:cubicBezTo>
                  <a:cubicBezTo>
                    <a:pt x="286" y="890"/>
                    <a:pt x="286" y="1001"/>
                    <a:pt x="342" y="1057"/>
                  </a:cubicBezTo>
                  <a:cubicBezTo>
                    <a:pt x="361" y="1076"/>
                    <a:pt x="379" y="1094"/>
                    <a:pt x="398" y="1131"/>
                  </a:cubicBezTo>
                  <a:cubicBezTo>
                    <a:pt x="416" y="1131"/>
                    <a:pt x="435" y="1131"/>
                    <a:pt x="435" y="1113"/>
                  </a:cubicBezTo>
                </a:path>
              </a:pathLst>
            </a:custGeom>
            <a:grpFill/>
            <a:ln w="19050" cap="flat" cmpd="sng">
              <a:solidFill>
                <a:schemeClr val="bg1">
                  <a:lumMod val="50000"/>
                </a:schemeClr>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0927" tIns="30463" rIns="60927" bIns="30463" anchor="ctr"/>
            <a:lstStyle/>
            <a:p>
              <a:pPr defTabSz="914217">
                <a:defRPr/>
              </a:pPr>
              <a:endParaRPr lang="en-US" sz="900">
                <a:latin typeface="Calibri Light"/>
              </a:endParaRPr>
            </a:p>
          </p:txBody>
        </p:sp>
        <p:sp>
          <p:nvSpPr>
            <p:cNvPr id="2390" name="Freeform 3"/>
            <p:cNvSpPr>
              <a:spLocks noChangeArrowheads="1"/>
            </p:cNvSpPr>
            <p:nvPr/>
          </p:nvSpPr>
          <p:spPr bwMode="auto">
            <a:xfrm>
              <a:off x="9523021" y="9400412"/>
              <a:ext cx="349160" cy="300289"/>
            </a:xfrm>
            <a:custGeom>
              <a:avLst/>
              <a:gdLst>
                <a:gd name="T0" fmla="*/ 492 w 734"/>
                <a:gd name="T1" fmla="*/ 29 h 632"/>
                <a:gd name="T2" fmla="*/ 492 w 734"/>
                <a:gd name="T3" fmla="*/ 29 h 632"/>
                <a:gd name="T4" fmla="*/ 474 w 734"/>
                <a:gd name="T5" fmla="*/ 0 h 632"/>
                <a:gd name="T6" fmla="*/ 399 w 734"/>
                <a:gd name="T7" fmla="*/ 0 h 632"/>
                <a:gd name="T8" fmla="*/ 344 w 734"/>
                <a:gd name="T9" fmla="*/ 48 h 632"/>
                <a:gd name="T10" fmla="*/ 259 w 734"/>
                <a:gd name="T11" fmla="*/ 112 h 632"/>
                <a:gd name="T12" fmla="*/ 167 w 734"/>
                <a:gd name="T13" fmla="*/ 215 h 632"/>
                <a:gd name="T14" fmla="*/ 47 w 734"/>
                <a:gd name="T15" fmla="*/ 196 h 632"/>
                <a:gd name="T16" fmla="*/ 0 w 734"/>
                <a:gd name="T17" fmla="*/ 204 h 632"/>
                <a:gd name="T18" fmla="*/ 55 w 734"/>
                <a:gd name="T19" fmla="*/ 252 h 632"/>
                <a:gd name="T20" fmla="*/ 103 w 734"/>
                <a:gd name="T21" fmla="*/ 363 h 632"/>
                <a:gd name="T22" fmla="*/ 195 w 734"/>
                <a:gd name="T23" fmla="*/ 427 h 632"/>
                <a:gd name="T24" fmla="*/ 232 w 734"/>
                <a:gd name="T25" fmla="*/ 501 h 632"/>
                <a:gd name="T26" fmla="*/ 296 w 734"/>
                <a:gd name="T27" fmla="*/ 557 h 632"/>
                <a:gd name="T28" fmla="*/ 362 w 734"/>
                <a:gd name="T29" fmla="*/ 604 h 632"/>
                <a:gd name="T30" fmla="*/ 445 w 734"/>
                <a:gd name="T31" fmla="*/ 612 h 632"/>
                <a:gd name="T32" fmla="*/ 556 w 734"/>
                <a:gd name="T33" fmla="*/ 631 h 632"/>
                <a:gd name="T34" fmla="*/ 649 w 734"/>
                <a:gd name="T35" fmla="*/ 538 h 632"/>
                <a:gd name="T36" fmla="*/ 667 w 734"/>
                <a:gd name="T37" fmla="*/ 456 h 632"/>
                <a:gd name="T38" fmla="*/ 723 w 734"/>
                <a:gd name="T39" fmla="*/ 381 h 632"/>
                <a:gd name="T40" fmla="*/ 696 w 734"/>
                <a:gd name="T41" fmla="*/ 316 h 632"/>
                <a:gd name="T42" fmla="*/ 715 w 734"/>
                <a:gd name="T43" fmla="*/ 233 h 632"/>
                <a:gd name="T44" fmla="*/ 715 w 734"/>
                <a:gd name="T45" fmla="*/ 93 h 632"/>
                <a:gd name="T46" fmla="*/ 603 w 734"/>
                <a:gd name="T47" fmla="*/ 56 h 632"/>
                <a:gd name="T48" fmla="*/ 492 w 734"/>
                <a:gd name="T49" fmla="*/ 29 h 6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34" h="632">
                  <a:moveTo>
                    <a:pt x="492" y="29"/>
                  </a:moveTo>
                  <a:lnTo>
                    <a:pt x="492" y="29"/>
                  </a:lnTo>
                  <a:cubicBezTo>
                    <a:pt x="474" y="0"/>
                    <a:pt x="474" y="0"/>
                    <a:pt x="474" y="0"/>
                  </a:cubicBezTo>
                  <a:cubicBezTo>
                    <a:pt x="399" y="0"/>
                    <a:pt x="399" y="0"/>
                    <a:pt x="399" y="0"/>
                  </a:cubicBezTo>
                  <a:cubicBezTo>
                    <a:pt x="344" y="10"/>
                    <a:pt x="344" y="29"/>
                    <a:pt x="344" y="48"/>
                  </a:cubicBezTo>
                  <a:cubicBezTo>
                    <a:pt x="344" y="66"/>
                    <a:pt x="296" y="103"/>
                    <a:pt x="259" y="112"/>
                  </a:cubicBezTo>
                  <a:cubicBezTo>
                    <a:pt x="222" y="122"/>
                    <a:pt x="185" y="204"/>
                    <a:pt x="167" y="215"/>
                  </a:cubicBezTo>
                  <a:cubicBezTo>
                    <a:pt x="148" y="223"/>
                    <a:pt x="74" y="196"/>
                    <a:pt x="47" y="196"/>
                  </a:cubicBezTo>
                  <a:cubicBezTo>
                    <a:pt x="37" y="196"/>
                    <a:pt x="18" y="196"/>
                    <a:pt x="0" y="204"/>
                  </a:cubicBezTo>
                  <a:cubicBezTo>
                    <a:pt x="18" y="223"/>
                    <a:pt x="47" y="252"/>
                    <a:pt x="55" y="252"/>
                  </a:cubicBezTo>
                  <a:cubicBezTo>
                    <a:pt x="65" y="252"/>
                    <a:pt x="74" y="353"/>
                    <a:pt x="103" y="363"/>
                  </a:cubicBezTo>
                  <a:cubicBezTo>
                    <a:pt x="140" y="381"/>
                    <a:pt x="195" y="408"/>
                    <a:pt x="195" y="427"/>
                  </a:cubicBezTo>
                  <a:cubicBezTo>
                    <a:pt x="195" y="446"/>
                    <a:pt x="232" y="474"/>
                    <a:pt x="232" y="501"/>
                  </a:cubicBezTo>
                  <a:cubicBezTo>
                    <a:pt x="232" y="520"/>
                    <a:pt x="269" y="567"/>
                    <a:pt x="296" y="557"/>
                  </a:cubicBezTo>
                  <a:cubicBezTo>
                    <a:pt x="352" y="557"/>
                    <a:pt x="362" y="585"/>
                    <a:pt x="362" y="604"/>
                  </a:cubicBezTo>
                  <a:cubicBezTo>
                    <a:pt x="362" y="612"/>
                    <a:pt x="436" y="604"/>
                    <a:pt x="445" y="612"/>
                  </a:cubicBezTo>
                  <a:cubicBezTo>
                    <a:pt x="455" y="631"/>
                    <a:pt x="538" y="623"/>
                    <a:pt x="556" y="631"/>
                  </a:cubicBezTo>
                  <a:cubicBezTo>
                    <a:pt x="585" y="604"/>
                    <a:pt x="630" y="567"/>
                    <a:pt x="649" y="538"/>
                  </a:cubicBezTo>
                  <a:cubicBezTo>
                    <a:pt x="667" y="511"/>
                    <a:pt x="649" y="464"/>
                    <a:pt x="667" y="456"/>
                  </a:cubicBezTo>
                  <a:cubicBezTo>
                    <a:pt x="696" y="446"/>
                    <a:pt x="733" y="390"/>
                    <a:pt x="723" y="381"/>
                  </a:cubicBezTo>
                  <a:cubicBezTo>
                    <a:pt x="705" y="381"/>
                    <a:pt x="715" y="344"/>
                    <a:pt x="696" y="316"/>
                  </a:cubicBezTo>
                  <a:cubicBezTo>
                    <a:pt x="667" y="289"/>
                    <a:pt x="723" y="279"/>
                    <a:pt x="715" y="233"/>
                  </a:cubicBezTo>
                  <a:cubicBezTo>
                    <a:pt x="715" y="186"/>
                    <a:pt x="723" y="103"/>
                    <a:pt x="715" y="93"/>
                  </a:cubicBezTo>
                  <a:cubicBezTo>
                    <a:pt x="696" y="85"/>
                    <a:pt x="640" y="75"/>
                    <a:pt x="603" y="56"/>
                  </a:cubicBezTo>
                  <a:cubicBezTo>
                    <a:pt x="566" y="29"/>
                    <a:pt x="492" y="29"/>
                    <a:pt x="492" y="29"/>
                  </a:cubicBezTo>
                </a:path>
              </a:pathLst>
            </a:custGeom>
            <a:grpFill/>
            <a:ln w="19050" cap="flat" cmpd="sng">
              <a:solidFill>
                <a:schemeClr val="bg1">
                  <a:lumMod val="50000"/>
                </a:schemeClr>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0927" tIns="30463" rIns="60927" bIns="30463" anchor="ctr"/>
            <a:lstStyle/>
            <a:p>
              <a:pPr defTabSz="914217">
                <a:defRPr/>
              </a:pPr>
              <a:endParaRPr lang="en-US" sz="900">
                <a:latin typeface="Calibri Light"/>
              </a:endParaRPr>
            </a:p>
          </p:txBody>
        </p:sp>
        <p:sp>
          <p:nvSpPr>
            <p:cNvPr id="2391" name="Freeform 4"/>
            <p:cNvSpPr>
              <a:spLocks noChangeArrowheads="1"/>
            </p:cNvSpPr>
            <p:nvPr/>
          </p:nvSpPr>
          <p:spPr bwMode="auto">
            <a:xfrm>
              <a:off x="9305062" y="9499804"/>
              <a:ext cx="389365" cy="420828"/>
            </a:xfrm>
            <a:custGeom>
              <a:avLst/>
              <a:gdLst>
                <a:gd name="T0" fmla="*/ 750 w 817"/>
                <a:gd name="T1" fmla="*/ 353 h 883"/>
                <a:gd name="T2" fmla="*/ 750 w 817"/>
                <a:gd name="T3" fmla="*/ 353 h 883"/>
                <a:gd name="T4" fmla="*/ 686 w 817"/>
                <a:gd name="T5" fmla="*/ 297 h 883"/>
                <a:gd name="T6" fmla="*/ 649 w 817"/>
                <a:gd name="T7" fmla="*/ 223 h 883"/>
                <a:gd name="T8" fmla="*/ 557 w 817"/>
                <a:gd name="T9" fmla="*/ 159 h 883"/>
                <a:gd name="T10" fmla="*/ 509 w 817"/>
                <a:gd name="T11" fmla="*/ 48 h 883"/>
                <a:gd name="T12" fmla="*/ 454 w 817"/>
                <a:gd name="T13" fmla="*/ 0 h 883"/>
                <a:gd name="T14" fmla="*/ 398 w 817"/>
                <a:gd name="T15" fmla="*/ 11 h 883"/>
                <a:gd name="T16" fmla="*/ 334 w 817"/>
                <a:gd name="T17" fmla="*/ 48 h 883"/>
                <a:gd name="T18" fmla="*/ 278 w 817"/>
                <a:gd name="T19" fmla="*/ 19 h 883"/>
                <a:gd name="T20" fmla="*/ 175 w 817"/>
                <a:gd name="T21" fmla="*/ 48 h 883"/>
                <a:gd name="T22" fmla="*/ 93 w 817"/>
                <a:gd name="T23" fmla="*/ 56 h 883"/>
                <a:gd name="T24" fmla="*/ 93 w 817"/>
                <a:gd name="T25" fmla="*/ 371 h 883"/>
                <a:gd name="T26" fmla="*/ 0 w 817"/>
                <a:gd name="T27" fmla="*/ 408 h 883"/>
                <a:gd name="T28" fmla="*/ 0 w 817"/>
                <a:gd name="T29" fmla="*/ 678 h 883"/>
                <a:gd name="T30" fmla="*/ 47 w 817"/>
                <a:gd name="T31" fmla="*/ 705 h 883"/>
                <a:gd name="T32" fmla="*/ 74 w 817"/>
                <a:gd name="T33" fmla="*/ 808 h 883"/>
                <a:gd name="T34" fmla="*/ 56 w 817"/>
                <a:gd name="T35" fmla="*/ 827 h 883"/>
                <a:gd name="T36" fmla="*/ 64 w 817"/>
                <a:gd name="T37" fmla="*/ 872 h 883"/>
                <a:gd name="T38" fmla="*/ 159 w 817"/>
                <a:gd name="T39" fmla="*/ 864 h 883"/>
                <a:gd name="T40" fmla="*/ 241 w 817"/>
                <a:gd name="T41" fmla="*/ 771 h 883"/>
                <a:gd name="T42" fmla="*/ 307 w 817"/>
                <a:gd name="T43" fmla="*/ 724 h 883"/>
                <a:gd name="T44" fmla="*/ 417 w 817"/>
                <a:gd name="T45" fmla="*/ 752 h 883"/>
                <a:gd name="T46" fmla="*/ 501 w 817"/>
                <a:gd name="T47" fmla="*/ 715 h 883"/>
                <a:gd name="T48" fmla="*/ 538 w 817"/>
                <a:gd name="T49" fmla="*/ 650 h 883"/>
                <a:gd name="T50" fmla="*/ 621 w 817"/>
                <a:gd name="T51" fmla="*/ 594 h 883"/>
                <a:gd name="T52" fmla="*/ 658 w 817"/>
                <a:gd name="T53" fmla="*/ 530 h 883"/>
                <a:gd name="T54" fmla="*/ 732 w 817"/>
                <a:gd name="T55" fmla="*/ 474 h 883"/>
                <a:gd name="T56" fmla="*/ 788 w 817"/>
                <a:gd name="T57" fmla="*/ 437 h 883"/>
                <a:gd name="T58" fmla="*/ 816 w 817"/>
                <a:gd name="T59" fmla="*/ 400 h 883"/>
                <a:gd name="T60" fmla="*/ 816 w 817"/>
                <a:gd name="T61" fmla="*/ 400 h 883"/>
                <a:gd name="T62" fmla="*/ 750 w 817"/>
                <a:gd name="T63" fmla="*/ 353 h 8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17" h="883">
                  <a:moveTo>
                    <a:pt x="750" y="353"/>
                  </a:moveTo>
                  <a:lnTo>
                    <a:pt x="750" y="353"/>
                  </a:lnTo>
                  <a:cubicBezTo>
                    <a:pt x="723" y="363"/>
                    <a:pt x="686" y="316"/>
                    <a:pt x="686" y="297"/>
                  </a:cubicBezTo>
                  <a:cubicBezTo>
                    <a:pt x="686" y="270"/>
                    <a:pt x="649" y="242"/>
                    <a:pt x="649" y="223"/>
                  </a:cubicBezTo>
                  <a:cubicBezTo>
                    <a:pt x="649" y="204"/>
                    <a:pt x="594" y="177"/>
                    <a:pt x="557" y="159"/>
                  </a:cubicBezTo>
                  <a:cubicBezTo>
                    <a:pt x="528" y="149"/>
                    <a:pt x="519" y="48"/>
                    <a:pt x="509" y="48"/>
                  </a:cubicBezTo>
                  <a:cubicBezTo>
                    <a:pt x="501" y="48"/>
                    <a:pt x="472" y="19"/>
                    <a:pt x="454" y="0"/>
                  </a:cubicBezTo>
                  <a:cubicBezTo>
                    <a:pt x="435" y="0"/>
                    <a:pt x="408" y="11"/>
                    <a:pt x="398" y="11"/>
                  </a:cubicBezTo>
                  <a:cubicBezTo>
                    <a:pt x="371" y="11"/>
                    <a:pt x="344" y="37"/>
                    <a:pt x="334" y="48"/>
                  </a:cubicBezTo>
                  <a:cubicBezTo>
                    <a:pt x="315" y="66"/>
                    <a:pt x="297" y="29"/>
                    <a:pt x="278" y="19"/>
                  </a:cubicBezTo>
                  <a:cubicBezTo>
                    <a:pt x="270" y="0"/>
                    <a:pt x="196" y="37"/>
                    <a:pt x="175" y="48"/>
                  </a:cubicBezTo>
                  <a:cubicBezTo>
                    <a:pt x="159" y="48"/>
                    <a:pt x="93" y="56"/>
                    <a:pt x="93" y="56"/>
                  </a:cubicBezTo>
                  <a:cubicBezTo>
                    <a:pt x="93" y="56"/>
                    <a:pt x="93" y="334"/>
                    <a:pt x="93" y="371"/>
                  </a:cubicBezTo>
                  <a:cubicBezTo>
                    <a:pt x="93" y="408"/>
                    <a:pt x="0" y="381"/>
                    <a:pt x="0" y="408"/>
                  </a:cubicBezTo>
                  <a:cubicBezTo>
                    <a:pt x="0" y="419"/>
                    <a:pt x="0" y="538"/>
                    <a:pt x="0" y="678"/>
                  </a:cubicBezTo>
                  <a:cubicBezTo>
                    <a:pt x="19" y="687"/>
                    <a:pt x="37" y="697"/>
                    <a:pt x="47" y="705"/>
                  </a:cubicBezTo>
                  <a:cubicBezTo>
                    <a:pt x="56" y="734"/>
                    <a:pt x="74" y="790"/>
                    <a:pt x="74" y="808"/>
                  </a:cubicBezTo>
                  <a:cubicBezTo>
                    <a:pt x="64" y="827"/>
                    <a:pt x="56" y="817"/>
                    <a:pt x="56" y="827"/>
                  </a:cubicBezTo>
                  <a:cubicBezTo>
                    <a:pt x="56" y="845"/>
                    <a:pt x="47" y="872"/>
                    <a:pt x="64" y="872"/>
                  </a:cubicBezTo>
                  <a:cubicBezTo>
                    <a:pt x="93" y="872"/>
                    <a:pt x="138" y="882"/>
                    <a:pt x="159" y="864"/>
                  </a:cubicBezTo>
                  <a:cubicBezTo>
                    <a:pt x="175" y="845"/>
                    <a:pt x="241" y="790"/>
                    <a:pt x="241" y="771"/>
                  </a:cubicBezTo>
                  <a:cubicBezTo>
                    <a:pt x="250" y="742"/>
                    <a:pt x="260" y="687"/>
                    <a:pt x="307" y="724"/>
                  </a:cubicBezTo>
                  <a:cubicBezTo>
                    <a:pt x="352" y="752"/>
                    <a:pt x="352" y="752"/>
                    <a:pt x="417" y="752"/>
                  </a:cubicBezTo>
                  <a:cubicBezTo>
                    <a:pt x="472" y="752"/>
                    <a:pt x="491" y="752"/>
                    <a:pt x="501" y="715"/>
                  </a:cubicBezTo>
                  <a:cubicBezTo>
                    <a:pt x="509" y="678"/>
                    <a:pt x="501" y="650"/>
                    <a:pt x="538" y="650"/>
                  </a:cubicBezTo>
                  <a:cubicBezTo>
                    <a:pt x="575" y="650"/>
                    <a:pt x="621" y="613"/>
                    <a:pt x="621" y="594"/>
                  </a:cubicBezTo>
                  <a:cubicBezTo>
                    <a:pt x="621" y="567"/>
                    <a:pt x="631" y="530"/>
                    <a:pt x="658" y="530"/>
                  </a:cubicBezTo>
                  <a:cubicBezTo>
                    <a:pt x="676" y="530"/>
                    <a:pt x="723" y="501"/>
                    <a:pt x="732" y="474"/>
                  </a:cubicBezTo>
                  <a:cubicBezTo>
                    <a:pt x="732" y="446"/>
                    <a:pt x="769" y="456"/>
                    <a:pt x="788" y="437"/>
                  </a:cubicBezTo>
                  <a:cubicBezTo>
                    <a:pt x="788" y="437"/>
                    <a:pt x="806" y="419"/>
                    <a:pt x="816" y="400"/>
                  </a:cubicBezTo>
                  <a:lnTo>
                    <a:pt x="816" y="400"/>
                  </a:lnTo>
                  <a:cubicBezTo>
                    <a:pt x="816" y="381"/>
                    <a:pt x="806" y="353"/>
                    <a:pt x="750" y="353"/>
                  </a:cubicBezTo>
                </a:path>
              </a:pathLst>
            </a:custGeom>
            <a:grpFill/>
            <a:ln w="19050" cap="flat" cmpd="sng">
              <a:solidFill>
                <a:schemeClr val="bg1">
                  <a:lumMod val="50000"/>
                </a:schemeClr>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0927" tIns="30463" rIns="60927" bIns="30463" anchor="ctr"/>
            <a:lstStyle/>
            <a:p>
              <a:pPr defTabSz="914217">
                <a:defRPr/>
              </a:pPr>
              <a:endParaRPr lang="en-US" sz="900">
                <a:latin typeface="Calibri Light"/>
              </a:endParaRPr>
            </a:p>
          </p:txBody>
        </p:sp>
        <p:sp>
          <p:nvSpPr>
            <p:cNvPr id="2392" name="Freeform 5"/>
            <p:cNvSpPr>
              <a:spLocks noChangeArrowheads="1"/>
            </p:cNvSpPr>
            <p:nvPr/>
          </p:nvSpPr>
          <p:spPr bwMode="auto">
            <a:xfrm>
              <a:off x="9768491" y="9863534"/>
              <a:ext cx="55019" cy="74015"/>
            </a:xfrm>
            <a:custGeom>
              <a:avLst/>
              <a:gdLst>
                <a:gd name="T0" fmla="*/ 64 w 120"/>
                <a:gd name="T1" fmla="*/ 0 h 159"/>
                <a:gd name="T2" fmla="*/ 64 w 120"/>
                <a:gd name="T3" fmla="*/ 0 h 159"/>
                <a:gd name="T4" fmla="*/ 0 w 120"/>
                <a:gd name="T5" fmla="*/ 66 h 159"/>
                <a:gd name="T6" fmla="*/ 55 w 120"/>
                <a:gd name="T7" fmla="*/ 148 h 159"/>
                <a:gd name="T8" fmla="*/ 101 w 120"/>
                <a:gd name="T9" fmla="*/ 130 h 159"/>
                <a:gd name="T10" fmla="*/ 119 w 120"/>
                <a:gd name="T11" fmla="*/ 111 h 159"/>
                <a:gd name="T12" fmla="*/ 111 w 120"/>
                <a:gd name="T13" fmla="*/ 29 h 159"/>
                <a:gd name="T14" fmla="*/ 64 w 120"/>
                <a:gd name="T15" fmla="*/ 0 h 1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59">
                  <a:moveTo>
                    <a:pt x="64" y="0"/>
                  </a:moveTo>
                  <a:lnTo>
                    <a:pt x="64" y="0"/>
                  </a:lnTo>
                  <a:cubicBezTo>
                    <a:pt x="37" y="0"/>
                    <a:pt x="0" y="56"/>
                    <a:pt x="0" y="66"/>
                  </a:cubicBezTo>
                  <a:cubicBezTo>
                    <a:pt x="0" y="74"/>
                    <a:pt x="27" y="148"/>
                    <a:pt x="55" y="148"/>
                  </a:cubicBezTo>
                  <a:cubicBezTo>
                    <a:pt x="82" y="158"/>
                    <a:pt x="101" y="148"/>
                    <a:pt x="101" y="130"/>
                  </a:cubicBezTo>
                  <a:cubicBezTo>
                    <a:pt x="111" y="121"/>
                    <a:pt x="111" y="111"/>
                    <a:pt x="119" y="111"/>
                  </a:cubicBezTo>
                  <a:cubicBezTo>
                    <a:pt x="119" y="93"/>
                    <a:pt x="111" y="56"/>
                    <a:pt x="111" y="29"/>
                  </a:cubicBezTo>
                  <a:cubicBezTo>
                    <a:pt x="92" y="18"/>
                    <a:pt x="74" y="0"/>
                    <a:pt x="64" y="0"/>
                  </a:cubicBezTo>
                </a:path>
              </a:pathLst>
            </a:custGeom>
            <a:grpFill/>
            <a:ln w="19050" cap="flat" cmpd="sng">
              <a:solidFill>
                <a:schemeClr val="bg1">
                  <a:lumMod val="50000"/>
                </a:schemeClr>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0927" tIns="30463" rIns="60927" bIns="30463" anchor="ctr"/>
            <a:lstStyle/>
            <a:p>
              <a:pPr defTabSz="914217">
                <a:defRPr/>
              </a:pPr>
              <a:endParaRPr lang="en-US" sz="900">
                <a:latin typeface="Calibri Light"/>
              </a:endParaRPr>
            </a:p>
          </p:txBody>
        </p:sp>
        <p:sp>
          <p:nvSpPr>
            <p:cNvPr id="2393" name="Freeform 6"/>
            <p:cNvSpPr>
              <a:spLocks noChangeArrowheads="1"/>
            </p:cNvSpPr>
            <p:nvPr/>
          </p:nvSpPr>
          <p:spPr bwMode="auto">
            <a:xfrm>
              <a:off x="9607666" y="9988301"/>
              <a:ext cx="95226" cy="105735"/>
            </a:xfrm>
            <a:custGeom>
              <a:avLst/>
              <a:gdLst>
                <a:gd name="T0" fmla="*/ 148 w 205"/>
                <a:gd name="T1" fmla="*/ 28 h 223"/>
                <a:gd name="T2" fmla="*/ 148 w 205"/>
                <a:gd name="T3" fmla="*/ 28 h 223"/>
                <a:gd name="T4" fmla="*/ 55 w 205"/>
                <a:gd name="T5" fmla="*/ 65 h 223"/>
                <a:gd name="T6" fmla="*/ 0 w 205"/>
                <a:gd name="T7" fmla="*/ 148 h 223"/>
                <a:gd name="T8" fmla="*/ 55 w 205"/>
                <a:gd name="T9" fmla="*/ 222 h 223"/>
                <a:gd name="T10" fmla="*/ 92 w 205"/>
                <a:gd name="T11" fmla="*/ 222 h 223"/>
                <a:gd name="T12" fmla="*/ 111 w 205"/>
                <a:gd name="T13" fmla="*/ 175 h 223"/>
                <a:gd name="T14" fmla="*/ 175 w 205"/>
                <a:gd name="T15" fmla="*/ 158 h 223"/>
                <a:gd name="T16" fmla="*/ 204 w 205"/>
                <a:gd name="T17" fmla="*/ 92 h 223"/>
                <a:gd name="T18" fmla="*/ 148 w 205"/>
                <a:gd name="T19" fmla="*/ 28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5" h="223">
                  <a:moveTo>
                    <a:pt x="148" y="28"/>
                  </a:moveTo>
                  <a:lnTo>
                    <a:pt x="148" y="28"/>
                  </a:lnTo>
                  <a:cubicBezTo>
                    <a:pt x="138" y="0"/>
                    <a:pt x="64" y="37"/>
                    <a:pt x="55" y="65"/>
                  </a:cubicBezTo>
                  <a:cubicBezTo>
                    <a:pt x="45" y="84"/>
                    <a:pt x="0" y="148"/>
                    <a:pt x="0" y="148"/>
                  </a:cubicBezTo>
                  <a:cubicBezTo>
                    <a:pt x="55" y="222"/>
                    <a:pt x="55" y="222"/>
                    <a:pt x="55" y="222"/>
                  </a:cubicBezTo>
                  <a:cubicBezTo>
                    <a:pt x="92" y="222"/>
                    <a:pt x="92" y="222"/>
                    <a:pt x="92" y="222"/>
                  </a:cubicBezTo>
                  <a:cubicBezTo>
                    <a:pt x="92" y="222"/>
                    <a:pt x="101" y="195"/>
                    <a:pt x="111" y="175"/>
                  </a:cubicBezTo>
                  <a:cubicBezTo>
                    <a:pt x="119" y="158"/>
                    <a:pt x="175" y="185"/>
                    <a:pt x="175" y="158"/>
                  </a:cubicBezTo>
                  <a:cubicBezTo>
                    <a:pt x="175" y="140"/>
                    <a:pt x="204" y="121"/>
                    <a:pt x="204" y="92"/>
                  </a:cubicBezTo>
                  <a:cubicBezTo>
                    <a:pt x="204" y="74"/>
                    <a:pt x="157" y="47"/>
                    <a:pt x="148" y="28"/>
                  </a:cubicBezTo>
                </a:path>
              </a:pathLst>
            </a:custGeom>
            <a:grpFill/>
            <a:ln w="19050" cap="flat" cmpd="sng">
              <a:solidFill>
                <a:schemeClr val="bg1">
                  <a:lumMod val="50000"/>
                </a:schemeClr>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0927" tIns="30463" rIns="60927" bIns="30463" anchor="ctr"/>
            <a:lstStyle/>
            <a:p>
              <a:pPr defTabSz="914217">
                <a:defRPr/>
              </a:pPr>
              <a:endParaRPr lang="en-US" sz="900">
                <a:latin typeface="Calibri Light"/>
              </a:endParaRPr>
            </a:p>
          </p:txBody>
        </p:sp>
        <p:sp>
          <p:nvSpPr>
            <p:cNvPr id="2394" name="Freeform 7"/>
            <p:cNvSpPr>
              <a:spLocks noChangeArrowheads="1"/>
            </p:cNvSpPr>
            <p:nvPr/>
          </p:nvSpPr>
          <p:spPr bwMode="auto">
            <a:xfrm>
              <a:off x="9154817" y="9690128"/>
              <a:ext cx="704667" cy="615381"/>
            </a:xfrm>
            <a:custGeom>
              <a:avLst/>
              <a:gdLst>
                <a:gd name="T0" fmla="*/ 1399 w 1475"/>
                <a:gd name="T1" fmla="*/ 482 h 1289"/>
                <a:gd name="T2" fmla="*/ 1399 w 1475"/>
                <a:gd name="T3" fmla="*/ 482 h 1289"/>
                <a:gd name="T4" fmla="*/ 1399 w 1475"/>
                <a:gd name="T5" fmla="*/ 472 h 1289"/>
                <a:gd name="T6" fmla="*/ 1381 w 1475"/>
                <a:gd name="T7" fmla="*/ 491 h 1289"/>
                <a:gd name="T8" fmla="*/ 1335 w 1475"/>
                <a:gd name="T9" fmla="*/ 509 h 1289"/>
                <a:gd name="T10" fmla="*/ 1280 w 1475"/>
                <a:gd name="T11" fmla="*/ 427 h 1289"/>
                <a:gd name="T12" fmla="*/ 1344 w 1475"/>
                <a:gd name="T13" fmla="*/ 361 h 1289"/>
                <a:gd name="T14" fmla="*/ 1391 w 1475"/>
                <a:gd name="T15" fmla="*/ 390 h 1289"/>
                <a:gd name="T16" fmla="*/ 1391 w 1475"/>
                <a:gd name="T17" fmla="*/ 371 h 1289"/>
                <a:gd name="T18" fmla="*/ 1381 w 1475"/>
                <a:gd name="T19" fmla="*/ 204 h 1289"/>
                <a:gd name="T20" fmla="*/ 1325 w 1475"/>
                <a:gd name="T21" fmla="*/ 37 h 1289"/>
                <a:gd name="T22" fmla="*/ 1214 w 1475"/>
                <a:gd name="T23" fmla="*/ 8 h 1289"/>
                <a:gd name="T24" fmla="*/ 1131 w 1475"/>
                <a:gd name="T25" fmla="*/ 0 h 1289"/>
                <a:gd name="T26" fmla="*/ 1103 w 1475"/>
                <a:gd name="T27" fmla="*/ 37 h 1289"/>
                <a:gd name="T28" fmla="*/ 1047 w 1475"/>
                <a:gd name="T29" fmla="*/ 74 h 1289"/>
                <a:gd name="T30" fmla="*/ 973 w 1475"/>
                <a:gd name="T31" fmla="*/ 130 h 1289"/>
                <a:gd name="T32" fmla="*/ 936 w 1475"/>
                <a:gd name="T33" fmla="*/ 194 h 1289"/>
                <a:gd name="T34" fmla="*/ 853 w 1475"/>
                <a:gd name="T35" fmla="*/ 250 h 1289"/>
                <a:gd name="T36" fmla="*/ 816 w 1475"/>
                <a:gd name="T37" fmla="*/ 315 h 1289"/>
                <a:gd name="T38" fmla="*/ 732 w 1475"/>
                <a:gd name="T39" fmla="*/ 352 h 1289"/>
                <a:gd name="T40" fmla="*/ 622 w 1475"/>
                <a:gd name="T41" fmla="*/ 324 h 1289"/>
                <a:gd name="T42" fmla="*/ 556 w 1475"/>
                <a:gd name="T43" fmla="*/ 371 h 1289"/>
                <a:gd name="T44" fmla="*/ 474 w 1475"/>
                <a:gd name="T45" fmla="*/ 464 h 1289"/>
                <a:gd name="T46" fmla="*/ 379 w 1475"/>
                <a:gd name="T47" fmla="*/ 472 h 1289"/>
                <a:gd name="T48" fmla="*/ 371 w 1475"/>
                <a:gd name="T49" fmla="*/ 427 h 1289"/>
                <a:gd name="T50" fmla="*/ 389 w 1475"/>
                <a:gd name="T51" fmla="*/ 408 h 1289"/>
                <a:gd name="T52" fmla="*/ 362 w 1475"/>
                <a:gd name="T53" fmla="*/ 305 h 1289"/>
                <a:gd name="T54" fmla="*/ 315 w 1475"/>
                <a:gd name="T55" fmla="*/ 278 h 1289"/>
                <a:gd name="T56" fmla="*/ 315 w 1475"/>
                <a:gd name="T57" fmla="*/ 612 h 1289"/>
                <a:gd name="T58" fmla="*/ 251 w 1475"/>
                <a:gd name="T59" fmla="*/ 668 h 1289"/>
                <a:gd name="T60" fmla="*/ 140 w 1475"/>
                <a:gd name="T61" fmla="*/ 676 h 1289"/>
                <a:gd name="T62" fmla="*/ 92 w 1475"/>
                <a:gd name="T63" fmla="*/ 612 h 1289"/>
                <a:gd name="T64" fmla="*/ 37 w 1475"/>
                <a:gd name="T65" fmla="*/ 631 h 1289"/>
                <a:gd name="T66" fmla="*/ 0 w 1475"/>
                <a:gd name="T67" fmla="*/ 649 h 1289"/>
                <a:gd name="T68" fmla="*/ 65 w 1475"/>
                <a:gd name="T69" fmla="*/ 788 h 1289"/>
                <a:gd name="T70" fmla="*/ 158 w 1475"/>
                <a:gd name="T71" fmla="*/ 973 h 1289"/>
                <a:gd name="T72" fmla="*/ 158 w 1475"/>
                <a:gd name="T73" fmla="*/ 1056 h 1289"/>
                <a:gd name="T74" fmla="*/ 158 w 1475"/>
                <a:gd name="T75" fmla="*/ 1130 h 1289"/>
                <a:gd name="T76" fmla="*/ 185 w 1475"/>
                <a:gd name="T77" fmla="*/ 1214 h 1289"/>
                <a:gd name="T78" fmla="*/ 222 w 1475"/>
                <a:gd name="T79" fmla="*/ 1233 h 1289"/>
                <a:gd name="T80" fmla="*/ 268 w 1475"/>
                <a:gd name="T81" fmla="*/ 1270 h 1289"/>
                <a:gd name="T82" fmla="*/ 334 w 1475"/>
                <a:gd name="T83" fmla="*/ 1270 h 1289"/>
                <a:gd name="T84" fmla="*/ 445 w 1475"/>
                <a:gd name="T85" fmla="*/ 1241 h 1289"/>
                <a:gd name="T86" fmla="*/ 528 w 1475"/>
                <a:gd name="T87" fmla="*/ 1204 h 1289"/>
                <a:gd name="T88" fmla="*/ 667 w 1475"/>
                <a:gd name="T89" fmla="*/ 1204 h 1289"/>
                <a:gd name="T90" fmla="*/ 750 w 1475"/>
                <a:gd name="T91" fmla="*/ 1196 h 1289"/>
                <a:gd name="T92" fmla="*/ 816 w 1475"/>
                <a:gd name="T93" fmla="*/ 1185 h 1289"/>
                <a:gd name="T94" fmla="*/ 890 w 1475"/>
                <a:gd name="T95" fmla="*/ 1159 h 1289"/>
                <a:gd name="T96" fmla="*/ 1076 w 1475"/>
                <a:gd name="T97" fmla="*/ 1039 h 1289"/>
                <a:gd name="T98" fmla="*/ 1298 w 1475"/>
                <a:gd name="T99" fmla="*/ 769 h 1289"/>
                <a:gd name="T100" fmla="*/ 1428 w 1475"/>
                <a:gd name="T101" fmla="*/ 621 h 1289"/>
                <a:gd name="T102" fmla="*/ 1474 w 1475"/>
                <a:gd name="T103" fmla="*/ 472 h 1289"/>
                <a:gd name="T104" fmla="*/ 1399 w 1475"/>
                <a:gd name="T105" fmla="*/ 482 h 1289"/>
                <a:gd name="T106" fmla="*/ 1121 w 1475"/>
                <a:gd name="T107" fmla="*/ 779 h 1289"/>
                <a:gd name="T108" fmla="*/ 1121 w 1475"/>
                <a:gd name="T109" fmla="*/ 779 h 1289"/>
                <a:gd name="T110" fmla="*/ 1057 w 1475"/>
                <a:gd name="T111" fmla="*/ 796 h 1289"/>
                <a:gd name="T112" fmla="*/ 1038 w 1475"/>
                <a:gd name="T113" fmla="*/ 843 h 1289"/>
                <a:gd name="T114" fmla="*/ 1001 w 1475"/>
                <a:gd name="T115" fmla="*/ 843 h 1289"/>
                <a:gd name="T116" fmla="*/ 946 w 1475"/>
                <a:gd name="T117" fmla="*/ 769 h 1289"/>
                <a:gd name="T118" fmla="*/ 1001 w 1475"/>
                <a:gd name="T119" fmla="*/ 686 h 1289"/>
                <a:gd name="T120" fmla="*/ 1094 w 1475"/>
                <a:gd name="T121" fmla="*/ 649 h 1289"/>
                <a:gd name="T122" fmla="*/ 1150 w 1475"/>
                <a:gd name="T123" fmla="*/ 713 h 1289"/>
                <a:gd name="T124" fmla="*/ 1121 w 1475"/>
                <a:gd name="T125" fmla="*/ 779 h 1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75" h="1289">
                  <a:moveTo>
                    <a:pt x="1399" y="482"/>
                  </a:moveTo>
                  <a:lnTo>
                    <a:pt x="1399" y="482"/>
                  </a:lnTo>
                  <a:lnTo>
                    <a:pt x="1399" y="472"/>
                  </a:lnTo>
                  <a:cubicBezTo>
                    <a:pt x="1391" y="472"/>
                    <a:pt x="1391" y="482"/>
                    <a:pt x="1381" y="491"/>
                  </a:cubicBezTo>
                  <a:cubicBezTo>
                    <a:pt x="1381" y="509"/>
                    <a:pt x="1362" y="519"/>
                    <a:pt x="1335" y="509"/>
                  </a:cubicBezTo>
                  <a:cubicBezTo>
                    <a:pt x="1307" y="509"/>
                    <a:pt x="1280" y="435"/>
                    <a:pt x="1280" y="427"/>
                  </a:cubicBezTo>
                  <a:cubicBezTo>
                    <a:pt x="1280" y="417"/>
                    <a:pt x="1317" y="361"/>
                    <a:pt x="1344" y="361"/>
                  </a:cubicBezTo>
                  <a:cubicBezTo>
                    <a:pt x="1354" y="361"/>
                    <a:pt x="1372" y="379"/>
                    <a:pt x="1391" y="390"/>
                  </a:cubicBezTo>
                  <a:cubicBezTo>
                    <a:pt x="1391" y="379"/>
                    <a:pt x="1391" y="371"/>
                    <a:pt x="1391" y="371"/>
                  </a:cubicBezTo>
                  <a:cubicBezTo>
                    <a:pt x="1391" y="361"/>
                    <a:pt x="1409" y="223"/>
                    <a:pt x="1381" y="204"/>
                  </a:cubicBezTo>
                  <a:cubicBezTo>
                    <a:pt x="1362" y="194"/>
                    <a:pt x="1335" y="46"/>
                    <a:pt x="1325" y="37"/>
                  </a:cubicBezTo>
                  <a:cubicBezTo>
                    <a:pt x="1317" y="19"/>
                    <a:pt x="1232" y="27"/>
                    <a:pt x="1214" y="8"/>
                  </a:cubicBezTo>
                  <a:cubicBezTo>
                    <a:pt x="1205" y="0"/>
                    <a:pt x="1131" y="8"/>
                    <a:pt x="1131" y="0"/>
                  </a:cubicBezTo>
                  <a:cubicBezTo>
                    <a:pt x="1121" y="19"/>
                    <a:pt x="1103" y="37"/>
                    <a:pt x="1103" y="37"/>
                  </a:cubicBezTo>
                  <a:cubicBezTo>
                    <a:pt x="1084" y="56"/>
                    <a:pt x="1047" y="46"/>
                    <a:pt x="1047" y="74"/>
                  </a:cubicBezTo>
                  <a:cubicBezTo>
                    <a:pt x="1038" y="101"/>
                    <a:pt x="991" y="130"/>
                    <a:pt x="973" y="130"/>
                  </a:cubicBezTo>
                  <a:cubicBezTo>
                    <a:pt x="946" y="130"/>
                    <a:pt x="936" y="167"/>
                    <a:pt x="936" y="194"/>
                  </a:cubicBezTo>
                  <a:cubicBezTo>
                    <a:pt x="936" y="213"/>
                    <a:pt x="890" y="250"/>
                    <a:pt x="853" y="250"/>
                  </a:cubicBezTo>
                  <a:cubicBezTo>
                    <a:pt x="816" y="250"/>
                    <a:pt x="824" y="278"/>
                    <a:pt x="816" y="315"/>
                  </a:cubicBezTo>
                  <a:cubicBezTo>
                    <a:pt x="806" y="352"/>
                    <a:pt x="787" y="352"/>
                    <a:pt x="732" y="352"/>
                  </a:cubicBezTo>
                  <a:cubicBezTo>
                    <a:pt x="667" y="352"/>
                    <a:pt x="667" y="352"/>
                    <a:pt x="622" y="324"/>
                  </a:cubicBezTo>
                  <a:cubicBezTo>
                    <a:pt x="575" y="287"/>
                    <a:pt x="565" y="342"/>
                    <a:pt x="556" y="371"/>
                  </a:cubicBezTo>
                  <a:cubicBezTo>
                    <a:pt x="556" y="390"/>
                    <a:pt x="490" y="445"/>
                    <a:pt x="474" y="464"/>
                  </a:cubicBezTo>
                  <a:cubicBezTo>
                    <a:pt x="453" y="482"/>
                    <a:pt x="408" y="472"/>
                    <a:pt x="379" y="472"/>
                  </a:cubicBezTo>
                  <a:cubicBezTo>
                    <a:pt x="362" y="472"/>
                    <a:pt x="371" y="445"/>
                    <a:pt x="371" y="427"/>
                  </a:cubicBezTo>
                  <a:cubicBezTo>
                    <a:pt x="371" y="417"/>
                    <a:pt x="379" y="427"/>
                    <a:pt x="389" y="408"/>
                  </a:cubicBezTo>
                  <a:cubicBezTo>
                    <a:pt x="389" y="390"/>
                    <a:pt x="371" y="334"/>
                    <a:pt x="362" y="305"/>
                  </a:cubicBezTo>
                  <a:cubicBezTo>
                    <a:pt x="352" y="297"/>
                    <a:pt x="334" y="287"/>
                    <a:pt x="315" y="278"/>
                  </a:cubicBezTo>
                  <a:cubicBezTo>
                    <a:pt x="315" y="427"/>
                    <a:pt x="315" y="594"/>
                    <a:pt x="315" y="612"/>
                  </a:cubicBezTo>
                  <a:cubicBezTo>
                    <a:pt x="315" y="639"/>
                    <a:pt x="268" y="658"/>
                    <a:pt x="251" y="668"/>
                  </a:cubicBezTo>
                  <a:cubicBezTo>
                    <a:pt x="241" y="686"/>
                    <a:pt x="177" y="676"/>
                    <a:pt x="140" y="676"/>
                  </a:cubicBezTo>
                  <a:cubicBezTo>
                    <a:pt x="103" y="676"/>
                    <a:pt x="111" y="631"/>
                    <a:pt x="92" y="612"/>
                  </a:cubicBezTo>
                  <a:cubicBezTo>
                    <a:pt x="74" y="583"/>
                    <a:pt x="37" y="612"/>
                    <a:pt x="37" y="631"/>
                  </a:cubicBezTo>
                  <a:cubicBezTo>
                    <a:pt x="37" y="649"/>
                    <a:pt x="18" y="649"/>
                    <a:pt x="0" y="649"/>
                  </a:cubicBezTo>
                  <a:cubicBezTo>
                    <a:pt x="28" y="695"/>
                    <a:pt x="55" y="742"/>
                    <a:pt x="65" y="788"/>
                  </a:cubicBezTo>
                  <a:cubicBezTo>
                    <a:pt x="92" y="862"/>
                    <a:pt x="140" y="927"/>
                    <a:pt x="158" y="973"/>
                  </a:cubicBezTo>
                  <a:cubicBezTo>
                    <a:pt x="167" y="1010"/>
                    <a:pt x="185" y="1056"/>
                    <a:pt x="158" y="1056"/>
                  </a:cubicBezTo>
                  <a:cubicBezTo>
                    <a:pt x="130" y="1066"/>
                    <a:pt x="130" y="1084"/>
                    <a:pt x="158" y="1130"/>
                  </a:cubicBezTo>
                  <a:cubicBezTo>
                    <a:pt x="185" y="1177"/>
                    <a:pt x="158" y="1204"/>
                    <a:pt x="185" y="1214"/>
                  </a:cubicBezTo>
                  <a:cubicBezTo>
                    <a:pt x="214" y="1214"/>
                    <a:pt x="204" y="1233"/>
                    <a:pt x="222" y="1233"/>
                  </a:cubicBezTo>
                  <a:cubicBezTo>
                    <a:pt x="241" y="1233"/>
                    <a:pt x="259" y="1251"/>
                    <a:pt x="268" y="1270"/>
                  </a:cubicBezTo>
                  <a:cubicBezTo>
                    <a:pt x="288" y="1288"/>
                    <a:pt x="315" y="1288"/>
                    <a:pt x="334" y="1270"/>
                  </a:cubicBezTo>
                  <a:cubicBezTo>
                    <a:pt x="352" y="1251"/>
                    <a:pt x="399" y="1241"/>
                    <a:pt x="445" y="1241"/>
                  </a:cubicBezTo>
                  <a:cubicBezTo>
                    <a:pt x="490" y="1241"/>
                    <a:pt x="482" y="1223"/>
                    <a:pt x="528" y="1204"/>
                  </a:cubicBezTo>
                  <a:cubicBezTo>
                    <a:pt x="575" y="1196"/>
                    <a:pt x="630" y="1196"/>
                    <a:pt x="667" y="1204"/>
                  </a:cubicBezTo>
                  <a:cubicBezTo>
                    <a:pt x="705" y="1223"/>
                    <a:pt x="732" y="1204"/>
                    <a:pt x="750" y="1196"/>
                  </a:cubicBezTo>
                  <a:cubicBezTo>
                    <a:pt x="769" y="1185"/>
                    <a:pt x="806" y="1214"/>
                    <a:pt x="816" y="1185"/>
                  </a:cubicBezTo>
                  <a:cubicBezTo>
                    <a:pt x="816" y="1148"/>
                    <a:pt x="853" y="1159"/>
                    <a:pt x="890" y="1159"/>
                  </a:cubicBezTo>
                  <a:cubicBezTo>
                    <a:pt x="927" y="1159"/>
                    <a:pt x="1010" y="1103"/>
                    <a:pt x="1076" y="1039"/>
                  </a:cubicBezTo>
                  <a:cubicBezTo>
                    <a:pt x="1150" y="973"/>
                    <a:pt x="1261" y="833"/>
                    <a:pt x="1298" y="769"/>
                  </a:cubicBezTo>
                  <a:cubicBezTo>
                    <a:pt x="1335" y="705"/>
                    <a:pt x="1399" y="649"/>
                    <a:pt x="1428" y="621"/>
                  </a:cubicBezTo>
                  <a:cubicBezTo>
                    <a:pt x="1447" y="602"/>
                    <a:pt x="1465" y="528"/>
                    <a:pt x="1474" y="472"/>
                  </a:cubicBezTo>
                  <a:cubicBezTo>
                    <a:pt x="1436" y="472"/>
                    <a:pt x="1399" y="482"/>
                    <a:pt x="1399" y="482"/>
                  </a:cubicBezTo>
                  <a:close/>
                  <a:moveTo>
                    <a:pt x="1121" y="779"/>
                  </a:moveTo>
                  <a:lnTo>
                    <a:pt x="1121" y="779"/>
                  </a:lnTo>
                  <a:cubicBezTo>
                    <a:pt x="1121" y="806"/>
                    <a:pt x="1065" y="779"/>
                    <a:pt x="1057" y="796"/>
                  </a:cubicBezTo>
                  <a:cubicBezTo>
                    <a:pt x="1047" y="816"/>
                    <a:pt x="1038" y="843"/>
                    <a:pt x="1038" y="843"/>
                  </a:cubicBezTo>
                  <a:cubicBezTo>
                    <a:pt x="1001" y="843"/>
                    <a:pt x="1001" y="843"/>
                    <a:pt x="1001" y="843"/>
                  </a:cubicBezTo>
                  <a:cubicBezTo>
                    <a:pt x="946" y="769"/>
                    <a:pt x="946" y="769"/>
                    <a:pt x="946" y="769"/>
                  </a:cubicBezTo>
                  <a:cubicBezTo>
                    <a:pt x="946" y="769"/>
                    <a:pt x="991" y="705"/>
                    <a:pt x="1001" y="686"/>
                  </a:cubicBezTo>
                  <a:cubicBezTo>
                    <a:pt x="1010" y="658"/>
                    <a:pt x="1084" y="621"/>
                    <a:pt x="1094" y="649"/>
                  </a:cubicBezTo>
                  <a:cubicBezTo>
                    <a:pt x="1103" y="668"/>
                    <a:pt x="1150" y="695"/>
                    <a:pt x="1150" y="713"/>
                  </a:cubicBezTo>
                  <a:cubicBezTo>
                    <a:pt x="1150" y="742"/>
                    <a:pt x="1121" y="761"/>
                    <a:pt x="1121" y="779"/>
                  </a:cubicBezTo>
                  <a:close/>
                </a:path>
              </a:pathLst>
            </a:custGeom>
            <a:grpFill/>
            <a:ln w="19050" cap="flat" cmpd="sng">
              <a:solidFill>
                <a:schemeClr val="bg1">
                  <a:lumMod val="50000"/>
                </a:schemeClr>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0927" tIns="30463" rIns="60927" bIns="30463" anchor="ctr"/>
            <a:lstStyle/>
            <a:p>
              <a:pPr defTabSz="914217">
                <a:defRPr/>
              </a:pPr>
              <a:endParaRPr lang="en-US" sz="900">
                <a:latin typeface="Calibri Light"/>
              </a:endParaRPr>
            </a:p>
          </p:txBody>
        </p:sp>
        <p:sp>
          <p:nvSpPr>
            <p:cNvPr id="2395" name="Freeform 8"/>
            <p:cNvSpPr>
              <a:spLocks noChangeArrowheads="1"/>
            </p:cNvSpPr>
            <p:nvPr/>
          </p:nvSpPr>
          <p:spPr bwMode="auto">
            <a:xfrm>
              <a:off x="8966484" y="8960552"/>
              <a:ext cx="509984" cy="541365"/>
            </a:xfrm>
            <a:custGeom>
              <a:avLst/>
              <a:gdLst>
                <a:gd name="T0" fmla="*/ 56 w 1067"/>
                <a:gd name="T1" fmla="*/ 1039 h 1133"/>
                <a:gd name="T2" fmla="*/ 56 w 1067"/>
                <a:gd name="T3" fmla="*/ 1039 h 1133"/>
                <a:gd name="T4" fmla="*/ 103 w 1067"/>
                <a:gd name="T5" fmla="*/ 1057 h 1133"/>
                <a:gd name="T6" fmla="*/ 186 w 1067"/>
                <a:gd name="T7" fmla="*/ 1066 h 1133"/>
                <a:gd name="T8" fmla="*/ 270 w 1067"/>
                <a:gd name="T9" fmla="*/ 1084 h 1133"/>
                <a:gd name="T10" fmla="*/ 585 w 1067"/>
                <a:gd name="T11" fmla="*/ 1084 h 1133"/>
                <a:gd name="T12" fmla="*/ 621 w 1067"/>
                <a:gd name="T13" fmla="*/ 1121 h 1133"/>
                <a:gd name="T14" fmla="*/ 816 w 1067"/>
                <a:gd name="T15" fmla="*/ 1121 h 1133"/>
                <a:gd name="T16" fmla="*/ 965 w 1067"/>
                <a:gd name="T17" fmla="*/ 1113 h 1133"/>
                <a:gd name="T18" fmla="*/ 983 w 1067"/>
                <a:gd name="T19" fmla="*/ 1103 h 1133"/>
                <a:gd name="T20" fmla="*/ 880 w 1067"/>
                <a:gd name="T21" fmla="*/ 965 h 1133"/>
                <a:gd name="T22" fmla="*/ 891 w 1067"/>
                <a:gd name="T23" fmla="*/ 659 h 1133"/>
                <a:gd name="T24" fmla="*/ 1029 w 1067"/>
                <a:gd name="T25" fmla="*/ 659 h 1133"/>
                <a:gd name="T26" fmla="*/ 1049 w 1067"/>
                <a:gd name="T27" fmla="*/ 639 h 1133"/>
                <a:gd name="T28" fmla="*/ 1066 w 1067"/>
                <a:gd name="T29" fmla="*/ 455 h 1133"/>
                <a:gd name="T30" fmla="*/ 1049 w 1067"/>
                <a:gd name="T31" fmla="*/ 455 h 1133"/>
                <a:gd name="T32" fmla="*/ 965 w 1067"/>
                <a:gd name="T33" fmla="*/ 464 h 1133"/>
                <a:gd name="T34" fmla="*/ 918 w 1067"/>
                <a:gd name="T35" fmla="*/ 492 h 1133"/>
                <a:gd name="T36" fmla="*/ 918 w 1067"/>
                <a:gd name="T37" fmla="*/ 418 h 1133"/>
                <a:gd name="T38" fmla="*/ 872 w 1067"/>
                <a:gd name="T39" fmla="*/ 344 h 1133"/>
                <a:gd name="T40" fmla="*/ 880 w 1067"/>
                <a:gd name="T41" fmla="*/ 214 h 1133"/>
                <a:gd name="T42" fmla="*/ 864 w 1067"/>
                <a:gd name="T43" fmla="*/ 140 h 1133"/>
                <a:gd name="T44" fmla="*/ 806 w 1067"/>
                <a:gd name="T45" fmla="*/ 130 h 1133"/>
                <a:gd name="T46" fmla="*/ 761 w 1067"/>
                <a:gd name="T47" fmla="*/ 103 h 1133"/>
                <a:gd name="T48" fmla="*/ 686 w 1067"/>
                <a:gd name="T49" fmla="*/ 103 h 1133"/>
                <a:gd name="T50" fmla="*/ 649 w 1067"/>
                <a:gd name="T51" fmla="*/ 186 h 1133"/>
                <a:gd name="T52" fmla="*/ 548 w 1067"/>
                <a:gd name="T53" fmla="*/ 204 h 1133"/>
                <a:gd name="T54" fmla="*/ 464 w 1067"/>
                <a:gd name="T55" fmla="*/ 148 h 1133"/>
                <a:gd name="T56" fmla="*/ 427 w 1067"/>
                <a:gd name="T57" fmla="*/ 74 h 1133"/>
                <a:gd name="T58" fmla="*/ 418 w 1067"/>
                <a:gd name="T59" fmla="*/ 0 h 1133"/>
                <a:gd name="T60" fmla="*/ 122 w 1067"/>
                <a:gd name="T61" fmla="*/ 0 h 1133"/>
                <a:gd name="T62" fmla="*/ 66 w 1067"/>
                <a:gd name="T63" fmla="*/ 29 h 1133"/>
                <a:gd name="T64" fmla="*/ 149 w 1067"/>
                <a:gd name="T65" fmla="*/ 223 h 1133"/>
                <a:gd name="T66" fmla="*/ 130 w 1067"/>
                <a:gd name="T67" fmla="*/ 315 h 1133"/>
                <a:gd name="T68" fmla="*/ 186 w 1067"/>
                <a:gd name="T69" fmla="*/ 511 h 1133"/>
                <a:gd name="T70" fmla="*/ 122 w 1067"/>
                <a:gd name="T71" fmla="*/ 639 h 1133"/>
                <a:gd name="T72" fmla="*/ 56 w 1067"/>
                <a:gd name="T73" fmla="*/ 816 h 1133"/>
                <a:gd name="T74" fmla="*/ 10 w 1067"/>
                <a:gd name="T75" fmla="*/ 946 h 1133"/>
                <a:gd name="T76" fmla="*/ 0 w 1067"/>
                <a:gd name="T77" fmla="*/ 1066 h 1133"/>
                <a:gd name="T78" fmla="*/ 0 w 1067"/>
                <a:gd name="T79" fmla="*/ 1076 h 1133"/>
                <a:gd name="T80" fmla="*/ 29 w 1067"/>
                <a:gd name="T81" fmla="*/ 1066 h 1133"/>
                <a:gd name="T82" fmla="*/ 56 w 1067"/>
                <a:gd name="T83" fmla="*/ 1039 h 1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67" h="1133">
                  <a:moveTo>
                    <a:pt x="56" y="1039"/>
                  </a:moveTo>
                  <a:lnTo>
                    <a:pt x="56" y="1039"/>
                  </a:lnTo>
                  <a:cubicBezTo>
                    <a:pt x="84" y="1039"/>
                    <a:pt x="66" y="1076"/>
                    <a:pt x="103" y="1057"/>
                  </a:cubicBezTo>
                  <a:cubicBezTo>
                    <a:pt x="130" y="1047"/>
                    <a:pt x="159" y="1047"/>
                    <a:pt x="186" y="1066"/>
                  </a:cubicBezTo>
                  <a:cubicBezTo>
                    <a:pt x="214" y="1084"/>
                    <a:pt x="241" y="1084"/>
                    <a:pt x="270" y="1084"/>
                  </a:cubicBezTo>
                  <a:cubicBezTo>
                    <a:pt x="297" y="1084"/>
                    <a:pt x="585" y="1084"/>
                    <a:pt x="585" y="1084"/>
                  </a:cubicBezTo>
                  <a:cubicBezTo>
                    <a:pt x="621" y="1121"/>
                    <a:pt x="621" y="1121"/>
                    <a:pt x="621" y="1121"/>
                  </a:cubicBezTo>
                  <a:cubicBezTo>
                    <a:pt x="621" y="1121"/>
                    <a:pt x="789" y="1103"/>
                    <a:pt x="816" y="1121"/>
                  </a:cubicBezTo>
                  <a:cubicBezTo>
                    <a:pt x="843" y="1132"/>
                    <a:pt x="938" y="1121"/>
                    <a:pt x="965" y="1113"/>
                  </a:cubicBezTo>
                  <a:cubicBezTo>
                    <a:pt x="965" y="1113"/>
                    <a:pt x="975" y="1103"/>
                    <a:pt x="983" y="1103"/>
                  </a:cubicBezTo>
                  <a:cubicBezTo>
                    <a:pt x="880" y="965"/>
                    <a:pt x="880" y="965"/>
                    <a:pt x="880" y="965"/>
                  </a:cubicBezTo>
                  <a:cubicBezTo>
                    <a:pt x="891" y="659"/>
                    <a:pt x="891" y="659"/>
                    <a:pt x="891" y="659"/>
                  </a:cubicBezTo>
                  <a:cubicBezTo>
                    <a:pt x="1029" y="659"/>
                    <a:pt x="1029" y="659"/>
                    <a:pt x="1029" y="659"/>
                  </a:cubicBezTo>
                  <a:cubicBezTo>
                    <a:pt x="1049" y="639"/>
                    <a:pt x="1049" y="639"/>
                    <a:pt x="1049" y="639"/>
                  </a:cubicBezTo>
                  <a:cubicBezTo>
                    <a:pt x="1066" y="455"/>
                    <a:pt x="1066" y="455"/>
                    <a:pt x="1066" y="455"/>
                  </a:cubicBezTo>
                  <a:cubicBezTo>
                    <a:pt x="1066" y="455"/>
                    <a:pt x="1057" y="455"/>
                    <a:pt x="1049" y="455"/>
                  </a:cubicBezTo>
                  <a:cubicBezTo>
                    <a:pt x="1020" y="464"/>
                    <a:pt x="992" y="464"/>
                    <a:pt x="965" y="464"/>
                  </a:cubicBezTo>
                  <a:cubicBezTo>
                    <a:pt x="938" y="464"/>
                    <a:pt x="928" y="492"/>
                    <a:pt x="918" y="492"/>
                  </a:cubicBezTo>
                  <a:cubicBezTo>
                    <a:pt x="901" y="482"/>
                    <a:pt x="909" y="437"/>
                    <a:pt x="918" y="418"/>
                  </a:cubicBezTo>
                  <a:cubicBezTo>
                    <a:pt x="918" y="400"/>
                    <a:pt x="891" y="363"/>
                    <a:pt x="872" y="344"/>
                  </a:cubicBezTo>
                  <a:cubicBezTo>
                    <a:pt x="853" y="325"/>
                    <a:pt x="891" y="223"/>
                    <a:pt x="880" y="214"/>
                  </a:cubicBezTo>
                  <a:cubicBezTo>
                    <a:pt x="872" y="196"/>
                    <a:pt x="864" y="167"/>
                    <a:pt x="864" y="140"/>
                  </a:cubicBezTo>
                  <a:cubicBezTo>
                    <a:pt x="864" y="111"/>
                    <a:pt x="843" y="130"/>
                    <a:pt x="806" y="130"/>
                  </a:cubicBezTo>
                  <a:cubicBezTo>
                    <a:pt x="761" y="130"/>
                    <a:pt x="761" y="103"/>
                    <a:pt x="761" y="103"/>
                  </a:cubicBezTo>
                  <a:cubicBezTo>
                    <a:pt x="761" y="103"/>
                    <a:pt x="715" y="93"/>
                    <a:pt x="686" y="103"/>
                  </a:cubicBezTo>
                  <a:cubicBezTo>
                    <a:pt x="658" y="121"/>
                    <a:pt x="668" y="196"/>
                    <a:pt x="649" y="186"/>
                  </a:cubicBezTo>
                  <a:cubicBezTo>
                    <a:pt x="631" y="186"/>
                    <a:pt x="585" y="196"/>
                    <a:pt x="548" y="204"/>
                  </a:cubicBezTo>
                  <a:cubicBezTo>
                    <a:pt x="501" y="214"/>
                    <a:pt x="493" y="196"/>
                    <a:pt x="464" y="148"/>
                  </a:cubicBezTo>
                  <a:cubicBezTo>
                    <a:pt x="445" y="103"/>
                    <a:pt x="427" y="111"/>
                    <a:pt x="427" y="74"/>
                  </a:cubicBezTo>
                  <a:cubicBezTo>
                    <a:pt x="437" y="37"/>
                    <a:pt x="418" y="0"/>
                    <a:pt x="418" y="0"/>
                  </a:cubicBezTo>
                  <a:cubicBezTo>
                    <a:pt x="418" y="0"/>
                    <a:pt x="149" y="0"/>
                    <a:pt x="122" y="0"/>
                  </a:cubicBezTo>
                  <a:cubicBezTo>
                    <a:pt x="103" y="0"/>
                    <a:pt x="84" y="10"/>
                    <a:pt x="66" y="29"/>
                  </a:cubicBezTo>
                  <a:cubicBezTo>
                    <a:pt x="84" y="93"/>
                    <a:pt x="140" y="196"/>
                    <a:pt x="149" y="223"/>
                  </a:cubicBezTo>
                  <a:cubicBezTo>
                    <a:pt x="159" y="241"/>
                    <a:pt x="130" y="270"/>
                    <a:pt x="130" y="315"/>
                  </a:cubicBezTo>
                  <a:cubicBezTo>
                    <a:pt x="130" y="363"/>
                    <a:pt x="186" y="455"/>
                    <a:pt x="186" y="511"/>
                  </a:cubicBezTo>
                  <a:cubicBezTo>
                    <a:pt x="196" y="567"/>
                    <a:pt x="159" y="602"/>
                    <a:pt x="122" y="639"/>
                  </a:cubicBezTo>
                  <a:cubicBezTo>
                    <a:pt x="93" y="676"/>
                    <a:pt x="56" y="761"/>
                    <a:pt x="56" y="816"/>
                  </a:cubicBezTo>
                  <a:cubicBezTo>
                    <a:pt x="56" y="872"/>
                    <a:pt x="10" y="917"/>
                    <a:pt x="10" y="946"/>
                  </a:cubicBezTo>
                  <a:cubicBezTo>
                    <a:pt x="10" y="973"/>
                    <a:pt x="0" y="1039"/>
                    <a:pt x="0" y="1066"/>
                  </a:cubicBezTo>
                  <a:lnTo>
                    <a:pt x="0" y="1076"/>
                  </a:lnTo>
                  <a:cubicBezTo>
                    <a:pt x="29" y="1066"/>
                    <a:pt x="29" y="1066"/>
                    <a:pt x="29" y="1066"/>
                  </a:cubicBezTo>
                  <a:cubicBezTo>
                    <a:pt x="29" y="1066"/>
                    <a:pt x="37" y="1039"/>
                    <a:pt x="56" y="1039"/>
                  </a:cubicBezTo>
                </a:path>
              </a:pathLst>
            </a:custGeom>
            <a:grpFill/>
            <a:ln w="19050" cap="flat" cmpd="sng">
              <a:solidFill>
                <a:schemeClr val="bg1">
                  <a:lumMod val="50000"/>
                </a:schemeClr>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0927" tIns="30463" rIns="60927" bIns="30463" anchor="ctr"/>
            <a:lstStyle/>
            <a:p>
              <a:pPr defTabSz="914217">
                <a:defRPr/>
              </a:pPr>
              <a:endParaRPr lang="en-US" sz="900">
                <a:latin typeface="Calibri Light"/>
              </a:endParaRPr>
            </a:p>
          </p:txBody>
        </p:sp>
        <p:sp>
          <p:nvSpPr>
            <p:cNvPr id="2396" name="Freeform 9"/>
            <p:cNvSpPr>
              <a:spLocks noChangeArrowheads="1"/>
            </p:cNvSpPr>
            <p:nvPr/>
          </p:nvSpPr>
          <p:spPr bwMode="auto">
            <a:xfrm>
              <a:off x="9389708" y="9064173"/>
              <a:ext cx="505752" cy="441975"/>
            </a:xfrm>
            <a:custGeom>
              <a:avLst/>
              <a:gdLst>
                <a:gd name="T0" fmla="*/ 817 w 1059"/>
                <a:gd name="T1" fmla="*/ 37 h 927"/>
                <a:gd name="T2" fmla="*/ 817 w 1059"/>
                <a:gd name="T3" fmla="*/ 37 h 927"/>
                <a:gd name="T4" fmla="*/ 753 w 1059"/>
                <a:gd name="T5" fmla="*/ 0 h 927"/>
                <a:gd name="T6" fmla="*/ 641 w 1059"/>
                <a:gd name="T7" fmla="*/ 19 h 927"/>
                <a:gd name="T8" fmla="*/ 613 w 1059"/>
                <a:gd name="T9" fmla="*/ 74 h 927"/>
                <a:gd name="T10" fmla="*/ 604 w 1059"/>
                <a:gd name="T11" fmla="*/ 120 h 927"/>
                <a:gd name="T12" fmla="*/ 594 w 1059"/>
                <a:gd name="T13" fmla="*/ 223 h 927"/>
                <a:gd name="T14" fmla="*/ 575 w 1059"/>
                <a:gd name="T15" fmla="*/ 316 h 927"/>
                <a:gd name="T16" fmla="*/ 641 w 1059"/>
                <a:gd name="T17" fmla="*/ 380 h 927"/>
                <a:gd name="T18" fmla="*/ 697 w 1059"/>
                <a:gd name="T19" fmla="*/ 361 h 927"/>
                <a:gd name="T20" fmla="*/ 715 w 1059"/>
                <a:gd name="T21" fmla="*/ 425 h 927"/>
                <a:gd name="T22" fmla="*/ 697 w 1059"/>
                <a:gd name="T23" fmla="*/ 472 h 927"/>
                <a:gd name="T24" fmla="*/ 631 w 1059"/>
                <a:gd name="T25" fmla="*/ 472 h 927"/>
                <a:gd name="T26" fmla="*/ 594 w 1059"/>
                <a:gd name="T27" fmla="*/ 388 h 927"/>
                <a:gd name="T28" fmla="*/ 520 w 1059"/>
                <a:gd name="T29" fmla="*/ 380 h 927"/>
                <a:gd name="T30" fmla="*/ 474 w 1059"/>
                <a:gd name="T31" fmla="*/ 324 h 927"/>
                <a:gd name="T32" fmla="*/ 446 w 1059"/>
                <a:gd name="T33" fmla="*/ 342 h 927"/>
                <a:gd name="T34" fmla="*/ 400 w 1059"/>
                <a:gd name="T35" fmla="*/ 353 h 927"/>
                <a:gd name="T36" fmla="*/ 326 w 1059"/>
                <a:gd name="T37" fmla="*/ 324 h 927"/>
                <a:gd name="T38" fmla="*/ 297 w 1059"/>
                <a:gd name="T39" fmla="*/ 278 h 927"/>
                <a:gd name="T40" fmla="*/ 242 w 1059"/>
                <a:gd name="T41" fmla="*/ 287 h 927"/>
                <a:gd name="T42" fmla="*/ 215 w 1059"/>
                <a:gd name="T43" fmla="*/ 268 h 927"/>
                <a:gd name="T44" fmla="*/ 186 w 1059"/>
                <a:gd name="T45" fmla="*/ 241 h 927"/>
                <a:gd name="T46" fmla="*/ 169 w 1059"/>
                <a:gd name="T47" fmla="*/ 425 h 927"/>
                <a:gd name="T48" fmla="*/ 149 w 1059"/>
                <a:gd name="T49" fmla="*/ 445 h 927"/>
                <a:gd name="T50" fmla="*/ 11 w 1059"/>
                <a:gd name="T51" fmla="*/ 445 h 927"/>
                <a:gd name="T52" fmla="*/ 0 w 1059"/>
                <a:gd name="T53" fmla="*/ 751 h 927"/>
                <a:gd name="T54" fmla="*/ 103 w 1059"/>
                <a:gd name="T55" fmla="*/ 889 h 927"/>
                <a:gd name="T56" fmla="*/ 270 w 1059"/>
                <a:gd name="T57" fmla="*/ 880 h 927"/>
                <a:gd name="T58" fmla="*/ 279 w 1059"/>
                <a:gd name="T59" fmla="*/ 907 h 927"/>
                <a:gd name="T60" fmla="*/ 326 w 1059"/>
                <a:gd name="T61" fmla="*/ 899 h 927"/>
                <a:gd name="T62" fmla="*/ 446 w 1059"/>
                <a:gd name="T63" fmla="*/ 918 h 927"/>
                <a:gd name="T64" fmla="*/ 538 w 1059"/>
                <a:gd name="T65" fmla="*/ 815 h 927"/>
                <a:gd name="T66" fmla="*/ 623 w 1059"/>
                <a:gd name="T67" fmla="*/ 751 h 927"/>
                <a:gd name="T68" fmla="*/ 678 w 1059"/>
                <a:gd name="T69" fmla="*/ 703 h 927"/>
                <a:gd name="T70" fmla="*/ 753 w 1059"/>
                <a:gd name="T71" fmla="*/ 703 h 927"/>
                <a:gd name="T72" fmla="*/ 761 w 1059"/>
                <a:gd name="T73" fmla="*/ 703 h 927"/>
                <a:gd name="T74" fmla="*/ 742 w 1059"/>
                <a:gd name="T75" fmla="*/ 631 h 927"/>
                <a:gd name="T76" fmla="*/ 994 w 1059"/>
                <a:gd name="T77" fmla="*/ 536 h 927"/>
                <a:gd name="T78" fmla="*/ 975 w 1059"/>
                <a:gd name="T79" fmla="*/ 499 h 927"/>
                <a:gd name="T80" fmla="*/ 994 w 1059"/>
                <a:gd name="T81" fmla="*/ 408 h 927"/>
                <a:gd name="T82" fmla="*/ 1031 w 1059"/>
                <a:gd name="T83" fmla="*/ 388 h 927"/>
                <a:gd name="T84" fmla="*/ 1021 w 1059"/>
                <a:gd name="T85" fmla="*/ 241 h 927"/>
                <a:gd name="T86" fmla="*/ 1058 w 1059"/>
                <a:gd name="T87" fmla="*/ 223 h 927"/>
                <a:gd name="T88" fmla="*/ 1012 w 1059"/>
                <a:gd name="T89" fmla="*/ 120 h 927"/>
                <a:gd name="T90" fmla="*/ 901 w 1059"/>
                <a:gd name="T91" fmla="*/ 64 h 927"/>
                <a:gd name="T92" fmla="*/ 817 w 1059"/>
                <a:gd name="T93" fmla="*/ 37 h 9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059" h="927">
                  <a:moveTo>
                    <a:pt x="817" y="37"/>
                  </a:moveTo>
                  <a:lnTo>
                    <a:pt x="817" y="37"/>
                  </a:lnTo>
                  <a:cubicBezTo>
                    <a:pt x="798" y="37"/>
                    <a:pt x="771" y="19"/>
                    <a:pt x="753" y="0"/>
                  </a:cubicBezTo>
                  <a:cubicBezTo>
                    <a:pt x="734" y="19"/>
                    <a:pt x="668" y="19"/>
                    <a:pt x="641" y="19"/>
                  </a:cubicBezTo>
                  <a:cubicBezTo>
                    <a:pt x="604" y="19"/>
                    <a:pt x="631" y="56"/>
                    <a:pt x="613" y="74"/>
                  </a:cubicBezTo>
                  <a:cubicBezTo>
                    <a:pt x="594" y="93"/>
                    <a:pt x="586" y="120"/>
                    <a:pt x="604" y="120"/>
                  </a:cubicBezTo>
                  <a:cubicBezTo>
                    <a:pt x="613" y="130"/>
                    <a:pt x="594" y="204"/>
                    <a:pt x="594" y="223"/>
                  </a:cubicBezTo>
                  <a:cubicBezTo>
                    <a:pt x="594" y="250"/>
                    <a:pt x="567" y="305"/>
                    <a:pt x="575" y="316"/>
                  </a:cubicBezTo>
                  <a:cubicBezTo>
                    <a:pt x="586" y="316"/>
                    <a:pt x="613" y="380"/>
                    <a:pt x="641" y="380"/>
                  </a:cubicBezTo>
                  <a:cubicBezTo>
                    <a:pt x="668" y="388"/>
                    <a:pt x="687" y="361"/>
                    <a:pt x="697" y="361"/>
                  </a:cubicBezTo>
                  <a:cubicBezTo>
                    <a:pt x="715" y="361"/>
                    <a:pt x="715" y="398"/>
                    <a:pt x="715" y="425"/>
                  </a:cubicBezTo>
                  <a:cubicBezTo>
                    <a:pt x="715" y="454"/>
                    <a:pt x="697" y="472"/>
                    <a:pt x="697" y="472"/>
                  </a:cubicBezTo>
                  <a:cubicBezTo>
                    <a:pt x="697" y="472"/>
                    <a:pt x="650" y="482"/>
                    <a:pt x="631" y="472"/>
                  </a:cubicBezTo>
                  <a:cubicBezTo>
                    <a:pt x="613" y="454"/>
                    <a:pt x="594" y="408"/>
                    <a:pt x="594" y="388"/>
                  </a:cubicBezTo>
                  <a:cubicBezTo>
                    <a:pt x="594" y="380"/>
                    <a:pt x="548" y="380"/>
                    <a:pt x="520" y="380"/>
                  </a:cubicBezTo>
                  <a:cubicBezTo>
                    <a:pt x="501" y="380"/>
                    <a:pt x="483" y="342"/>
                    <a:pt x="474" y="324"/>
                  </a:cubicBezTo>
                  <a:cubicBezTo>
                    <a:pt x="464" y="305"/>
                    <a:pt x="446" y="324"/>
                    <a:pt x="446" y="342"/>
                  </a:cubicBezTo>
                  <a:cubicBezTo>
                    <a:pt x="446" y="353"/>
                    <a:pt x="419" y="353"/>
                    <a:pt x="400" y="353"/>
                  </a:cubicBezTo>
                  <a:cubicBezTo>
                    <a:pt x="382" y="353"/>
                    <a:pt x="344" y="316"/>
                    <a:pt x="326" y="324"/>
                  </a:cubicBezTo>
                  <a:cubicBezTo>
                    <a:pt x="307" y="334"/>
                    <a:pt x="289" y="297"/>
                    <a:pt x="297" y="278"/>
                  </a:cubicBezTo>
                  <a:cubicBezTo>
                    <a:pt x="297" y="268"/>
                    <a:pt x="252" y="278"/>
                    <a:pt x="242" y="287"/>
                  </a:cubicBezTo>
                  <a:cubicBezTo>
                    <a:pt x="223" y="297"/>
                    <a:pt x="215" y="268"/>
                    <a:pt x="215" y="268"/>
                  </a:cubicBezTo>
                  <a:cubicBezTo>
                    <a:pt x="215" y="268"/>
                    <a:pt x="204" y="250"/>
                    <a:pt x="186" y="241"/>
                  </a:cubicBezTo>
                  <a:cubicBezTo>
                    <a:pt x="169" y="425"/>
                    <a:pt x="169" y="425"/>
                    <a:pt x="169" y="425"/>
                  </a:cubicBezTo>
                  <a:cubicBezTo>
                    <a:pt x="149" y="445"/>
                    <a:pt x="149" y="445"/>
                    <a:pt x="149" y="445"/>
                  </a:cubicBezTo>
                  <a:cubicBezTo>
                    <a:pt x="11" y="445"/>
                    <a:pt x="11" y="445"/>
                    <a:pt x="11" y="445"/>
                  </a:cubicBezTo>
                  <a:cubicBezTo>
                    <a:pt x="0" y="751"/>
                    <a:pt x="0" y="751"/>
                    <a:pt x="0" y="751"/>
                  </a:cubicBezTo>
                  <a:cubicBezTo>
                    <a:pt x="103" y="889"/>
                    <a:pt x="103" y="889"/>
                    <a:pt x="103" y="889"/>
                  </a:cubicBezTo>
                  <a:cubicBezTo>
                    <a:pt x="159" y="880"/>
                    <a:pt x="270" y="862"/>
                    <a:pt x="270" y="880"/>
                  </a:cubicBezTo>
                  <a:cubicBezTo>
                    <a:pt x="270" y="889"/>
                    <a:pt x="279" y="899"/>
                    <a:pt x="279" y="907"/>
                  </a:cubicBezTo>
                  <a:cubicBezTo>
                    <a:pt x="297" y="899"/>
                    <a:pt x="316" y="899"/>
                    <a:pt x="326" y="899"/>
                  </a:cubicBezTo>
                  <a:cubicBezTo>
                    <a:pt x="353" y="899"/>
                    <a:pt x="427" y="926"/>
                    <a:pt x="446" y="918"/>
                  </a:cubicBezTo>
                  <a:cubicBezTo>
                    <a:pt x="464" y="907"/>
                    <a:pt x="501" y="825"/>
                    <a:pt x="538" y="815"/>
                  </a:cubicBezTo>
                  <a:cubicBezTo>
                    <a:pt x="575" y="806"/>
                    <a:pt x="623" y="769"/>
                    <a:pt x="623" y="751"/>
                  </a:cubicBezTo>
                  <a:cubicBezTo>
                    <a:pt x="623" y="732"/>
                    <a:pt x="623" y="713"/>
                    <a:pt x="678" y="703"/>
                  </a:cubicBezTo>
                  <a:cubicBezTo>
                    <a:pt x="753" y="703"/>
                    <a:pt x="753" y="703"/>
                    <a:pt x="753" y="703"/>
                  </a:cubicBezTo>
                  <a:cubicBezTo>
                    <a:pt x="761" y="703"/>
                    <a:pt x="761" y="703"/>
                    <a:pt x="761" y="703"/>
                  </a:cubicBezTo>
                  <a:cubicBezTo>
                    <a:pt x="742" y="631"/>
                    <a:pt x="742" y="631"/>
                    <a:pt x="742" y="631"/>
                  </a:cubicBezTo>
                  <a:cubicBezTo>
                    <a:pt x="742" y="631"/>
                    <a:pt x="984" y="547"/>
                    <a:pt x="994" y="536"/>
                  </a:cubicBezTo>
                  <a:cubicBezTo>
                    <a:pt x="984" y="520"/>
                    <a:pt x="975" y="499"/>
                    <a:pt x="975" y="499"/>
                  </a:cubicBezTo>
                  <a:cubicBezTo>
                    <a:pt x="984" y="491"/>
                    <a:pt x="994" y="425"/>
                    <a:pt x="994" y="408"/>
                  </a:cubicBezTo>
                  <a:cubicBezTo>
                    <a:pt x="994" y="388"/>
                    <a:pt x="1049" y="408"/>
                    <a:pt x="1031" y="388"/>
                  </a:cubicBezTo>
                  <a:cubicBezTo>
                    <a:pt x="1012" y="371"/>
                    <a:pt x="1012" y="260"/>
                    <a:pt x="1021" y="241"/>
                  </a:cubicBezTo>
                  <a:cubicBezTo>
                    <a:pt x="1031" y="213"/>
                    <a:pt x="1058" y="241"/>
                    <a:pt x="1058" y="223"/>
                  </a:cubicBezTo>
                  <a:cubicBezTo>
                    <a:pt x="1058" y="204"/>
                    <a:pt x="1031" y="138"/>
                    <a:pt x="1012" y="120"/>
                  </a:cubicBezTo>
                  <a:cubicBezTo>
                    <a:pt x="1002" y="101"/>
                    <a:pt x="919" y="74"/>
                    <a:pt x="901" y="64"/>
                  </a:cubicBezTo>
                  <a:cubicBezTo>
                    <a:pt x="872" y="64"/>
                    <a:pt x="835" y="37"/>
                    <a:pt x="817" y="37"/>
                  </a:cubicBezTo>
                </a:path>
              </a:pathLst>
            </a:custGeom>
            <a:grpFill/>
            <a:ln w="19050" cap="flat" cmpd="sng">
              <a:solidFill>
                <a:schemeClr val="bg1">
                  <a:lumMod val="50000"/>
                </a:schemeClr>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0927" tIns="30463" rIns="60927" bIns="30463" anchor="ctr"/>
            <a:lstStyle/>
            <a:p>
              <a:pPr defTabSz="914217">
                <a:defRPr/>
              </a:pPr>
              <a:endParaRPr lang="en-US" sz="900">
                <a:latin typeface="Calibri Light"/>
              </a:endParaRPr>
            </a:p>
          </p:txBody>
        </p:sp>
        <p:sp>
          <p:nvSpPr>
            <p:cNvPr id="2397" name="Freeform 10"/>
            <p:cNvSpPr>
              <a:spLocks noChangeArrowheads="1"/>
            </p:cNvSpPr>
            <p:nvPr/>
          </p:nvSpPr>
          <p:spPr bwMode="auto">
            <a:xfrm>
              <a:off x="9692311" y="8746968"/>
              <a:ext cx="82529" cy="74015"/>
            </a:xfrm>
            <a:custGeom>
              <a:avLst/>
              <a:gdLst>
                <a:gd name="T0" fmla="*/ 149 w 178"/>
                <a:gd name="T1" fmla="*/ 0 h 159"/>
                <a:gd name="T2" fmla="*/ 149 w 178"/>
                <a:gd name="T3" fmla="*/ 0 h 159"/>
                <a:gd name="T4" fmla="*/ 93 w 178"/>
                <a:gd name="T5" fmla="*/ 10 h 159"/>
                <a:gd name="T6" fmla="*/ 47 w 178"/>
                <a:gd name="T7" fmla="*/ 18 h 159"/>
                <a:gd name="T8" fmla="*/ 37 w 178"/>
                <a:gd name="T9" fmla="*/ 28 h 159"/>
                <a:gd name="T10" fmla="*/ 19 w 178"/>
                <a:gd name="T11" fmla="*/ 93 h 159"/>
                <a:gd name="T12" fmla="*/ 0 w 178"/>
                <a:gd name="T13" fmla="*/ 111 h 159"/>
                <a:gd name="T14" fmla="*/ 19 w 178"/>
                <a:gd name="T15" fmla="*/ 140 h 159"/>
                <a:gd name="T16" fmla="*/ 47 w 178"/>
                <a:gd name="T17" fmla="*/ 148 h 159"/>
                <a:gd name="T18" fmla="*/ 93 w 178"/>
                <a:gd name="T19" fmla="*/ 121 h 159"/>
                <a:gd name="T20" fmla="*/ 177 w 178"/>
                <a:gd name="T21" fmla="*/ 103 h 159"/>
                <a:gd name="T22" fmla="*/ 159 w 178"/>
                <a:gd name="T23" fmla="*/ 37 h 159"/>
                <a:gd name="T24" fmla="*/ 149 w 178"/>
                <a:gd name="T25"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8" h="159">
                  <a:moveTo>
                    <a:pt x="149" y="0"/>
                  </a:moveTo>
                  <a:lnTo>
                    <a:pt x="149" y="0"/>
                  </a:lnTo>
                  <a:cubicBezTo>
                    <a:pt x="122" y="0"/>
                    <a:pt x="103" y="10"/>
                    <a:pt x="93" y="10"/>
                  </a:cubicBezTo>
                  <a:cubicBezTo>
                    <a:pt x="84" y="18"/>
                    <a:pt x="74" y="28"/>
                    <a:pt x="47" y="18"/>
                  </a:cubicBezTo>
                  <a:cubicBezTo>
                    <a:pt x="47" y="28"/>
                    <a:pt x="37" y="28"/>
                    <a:pt x="37" y="28"/>
                  </a:cubicBezTo>
                  <a:cubicBezTo>
                    <a:pt x="10" y="37"/>
                    <a:pt x="19" y="93"/>
                    <a:pt x="19" y="93"/>
                  </a:cubicBezTo>
                  <a:cubicBezTo>
                    <a:pt x="19" y="93"/>
                    <a:pt x="0" y="93"/>
                    <a:pt x="0" y="111"/>
                  </a:cubicBezTo>
                  <a:cubicBezTo>
                    <a:pt x="0" y="130"/>
                    <a:pt x="10" y="140"/>
                    <a:pt x="19" y="140"/>
                  </a:cubicBezTo>
                  <a:cubicBezTo>
                    <a:pt x="29" y="140"/>
                    <a:pt x="37" y="140"/>
                    <a:pt x="47" y="148"/>
                  </a:cubicBezTo>
                  <a:cubicBezTo>
                    <a:pt x="103" y="158"/>
                    <a:pt x="93" y="121"/>
                    <a:pt x="93" y="121"/>
                  </a:cubicBezTo>
                  <a:cubicBezTo>
                    <a:pt x="93" y="121"/>
                    <a:pt x="167" y="121"/>
                    <a:pt x="177" y="103"/>
                  </a:cubicBezTo>
                  <a:cubicBezTo>
                    <a:pt x="177" y="74"/>
                    <a:pt x="159" y="37"/>
                    <a:pt x="159" y="37"/>
                  </a:cubicBezTo>
                  <a:lnTo>
                    <a:pt x="149" y="0"/>
                  </a:lnTo>
                </a:path>
              </a:pathLst>
            </a:custGeom>
            <a:grpFill/>
            <a:ln w="19050" cap="flat" cmpd="sng">
              <a:solidFill>
                <a:schemeClr val="bg1">
                  <a:lumMod val="50000"/>
                </a:schemeClr>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0927" tIns="30463" rIns="60927" bIns="30463" anchor="ctr"/>
            <a:lstStyle/>
            <a:p>
              <a:pPr defTabSz="914217">
                <a:defRPr/>
              </a:pPr>
              <a:endParaRPr lang="en-US" sz="900">
                <a:latin typeface="Calibri Light"/>
              </a:endParaRPr>
            </a:p>
          </p:txBody>
        </p:sp>
        <p:sp>
          <p:nvSpPr>
            <p:cNvPr id="2398" name="Freeform 11"/>
            <p:cNvSpPr>
              <a:spLocks noChangeArrowheads="1"/>
            </p:cNvSpPr>
            <p:nvPr/>
          </p:nvSpPr>
          <p:spPr bwMode="auto">
            <a:xfrm>
              <a:off x="10223457" y="8156963"/>
              <a:ext cx="452849" cy="611151"/>
            </a:xfrm>
            <a:custGeom>
              <a:avLst/>
              <a:gdLst>
                <a:gd name="T0" fmla="*/ 222 w 947"/>
                <a:gd name="T1" fmla="*/ 241 h 1281"/>
                <a:gd name="T2" fmla="*/ 222 w 947"/>
                <a:gd name="T3" fmla="*/ 241 h 1281"/>
                <a:gd name="T4" fmla="*/ 278 w 947"/>
                <a:gd name="T5" fmla="*/ 297 h 1281"/>
                <a:gd name="T6" fmla="*/ 463 w 947"/>
                <a:gd name="T7" fmla="*/ 361 h 1281"/>
                <a:gd name="T8" fmla="*/ 593 w 947"/>
                <a:gd name="T9" fmla="*/ 390 h 1281"/>
                <a:gd name="T10" fmla="*/ 620 w 947"/>
                <a:gd name="T11" fmla="*/ 408 h 1281"/>
                <a:gd name="T12" fmla="*/ 379 w 947"/>
                <a:gd name="T13" fmla="*/ 649 h 1281"/>
                <a:gd name="T14" fmla="*/ 278 w 947"/>
                <a:gd name="T15" fmla="*/ 668 h 1281"/>
                <a:gd name="T16" fmla="*/ 157 w 947"/>
                <a:gd name="T17" fmla="*/ 732 h 1281"/>
                <a:gd name="T18" fmla="*/ 82 w 947"/>
                <a:gd name="T19" fmla="*/ 742 h 1281"/>
                <a:gd name="T20" fmla="*/ 37 w 947"/>
                <a:gd name="T21" fmla="*/ 806 h 1281"/>
                <a:gd name="T22" fmla="*/ 0 w 947"/>
                <a:gd name="T23" fmla="*/ 872 h 1281"/>
                <a:gd name="T24" fmla="*/ 0 w 947"/>
                <a:gd name="T25" fmla="*/ 1206 h 1281"/>
                <a:gd name="T26" fmla="*/ 45 w 947"/>
                <a:gd name="T27" fmla="*/ 1280 h 1281"/>
                <a:gd name="T28" fmla="*/ 249 w 947"/>
                <a:gd name="T29" fmla="*/ 1057 h 1281"/>
                <a:gd name="T30" fmla="*/ 416 w 947"/>
                <a:gd name="T31" fmla="*/ 936 h 1281"/>
                <a:gd name="T32" fmla="*/ 639 w 947"/>
                <a:gd name="T33" fmla="*/ 713 h 1281"/>
                <a:gd name="T34" fmla="*/ 750 w 947"/>
                <a:gd name="T35" fmla="*/ 547 h 1281"/>
                <a:gd name="T36" fmla="*/ 824 w 947"/>
                <a:gd name="T37" fmla="*/ 408 h 1281"/>
                <a:gd name="T38" fmla="*/ 917 w 947"/>
                <a:gd name="T39" fmla="*/ 223 h 1281"/>
                <a:gd name="T40" fmla="*/ 946 w 947"/>
                <a:gd name="T41" fmla="*/ 66 h 1281"/>
                <a:gd name="T42" fmla="*/ 888 w 947"/>
                <a:gd name="T43" fmla="*/ 29 h 1281"/>
                <a:gd name="T44" fmla="*/ 676 w 947"/>
                <a:gd name="T45" fmla="*/ 84 h 1281"/>
                <a:gd name="T46" fmla="*/ 538 w 947"/>
                <a:gd name="T47" fmla="*/ 122 h 1281"/>
                <a:gd name="T48" fmla="*/ 416 w 947"/>
                <a:gd name="T49" fmla="*/ 140 h 1281"/>
                <a:gd name="T50" fmla="*/ 259 w 947"/>
                <a:gd name="T51" fmla="*/ 130 h 1281"/>
                <a:gd name="T52" fmla="*/ 212 w 947"/>
                <a:gd name="T53" fmla="*/ 74 h 1281"/>
                <a:gd name="T54" fmla="*/ 167 w 947"/>
                <a:gd name="T55" fmla="*/ 159 h 1281"/>
                <a:gd name="T56" fmla="*/ 222 w 947"/>
                <a:gd name="T57" fmla="*/ 241 h 1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947" h="1281">
                  <a:moveTo>
                    <a:pt x="222" y="241"/>
                  </a:moveTo>
                  <a:lnTo>
                    <a:pt x="222" y="241"/>
                  </a:lnTo>
                  <a:cubicBezTo>
                    <a:pt x="241" y="250"/>
                    <a:pt x="259" y="287"/>
                    <a:pt x="278" y="297"/>
                  </a:cubicBezTo>
                  <a:cubicBezTo>
                    <a:pt x="297" y="297"/>
                    <a:pt x="398" y="334"/>
                    <a:pt x="463" y="361"/>
                  </a:cubicBezTo>
                  <a:cubicBezTo>
                    <a:pt x="528" y="390"/>
                    <a:pt x="575" y="390"/>
                    <a:pt x="593" y="390"/>
                  </a:cubicBezTo>
                  <a:cubicBezTo>
                    <a:pt x="612" y="390"/>
                    <a:pt x="639" y="398"/>
                    <a:pt x="620" y="408"/>
                  </a:cubicBezTo>
                  <a:cubicBezTo>
                    <a:pt x="602" y="427"/>
                    <a:pt x="408" y="621"/>
                    <a:pt x="379" y="649"/>
                  </a:cubicBezTo>
                  <a:cubicBezTo>
                    <a:pt x="352" y="676"/>
                    <a:pt x="334" y="668"/>
                    <a:pt x="278" y="668"/>
                  </a:cubicBezTo>
                  <a:cubicBezTo>
                    <a:pt x="222" y="668"/>
                    <a:pt x="175" y="732"/>
                    <a:pt x="157" y="732"/>
                  </a:cubicBezTo>
                  <a:cubicBezTo>
                    <a:pt x="148" y="732"/>
                    <a:pt x="111" y="742"/>
                    <a:pt x="82" y="742"/>
                  </a:cubicBezTo>
                  <a:cubicBezTo>
                    <a:pt x="37" y="806"/>
                    <a:pt x="37" y="806"/>
                    <a:pt x="37" y="806"/>
                  </a:cubicBezTo>
                  <a:cubicBezTo>
                    <a:pt x="0" y="872"/>
                    <a:pt x="0" y="872"/>
                    <a:pt x="0" y="872"/>
                  </a:cubicBezTo>
                  <a:cubicBezTo>
                    <a:pt x="0" y="1206"/>
                    <a:pt x="0" y="1206"/>
                    <a:pt x="0" y="1206"/>
                  </a:cubicBezTo>
                  <a:cubicBezTo>
                    <a:pt x="45" y="1280"/>
                    <a:pt x="45" y="1280"/>
                    <a:pt x="45" y="1280"/>
                  </a:cubicBezTo>
                  <a:cubicBezTo>
                    <a:pt x="82" y="1224"/>
                    <a:pt x="185" y="1140"/>
                    <a:pt x="249" y="1057"/>
                  </a:cubicBezTo>
                  <a:cubicBezTo>
                    <a:pt x="334" y="983"/>
                    <a:pt x="371" y="965"/>
                    <a:pt x="416" y="936"/>
                  </a:cubicBezTo>
                  <a:cubicBezTo>
                    <a:pt x="453" y="917"/>
                    <a:pt x="565" y="806"/>
                    <a:pt x="639" y="713"/>
                  </a:cubicBezTo>
                  <a:cubicBezTo>
                    <a:pt x="686" y="658"/>
                    <a:pt x="740" y="594"/>
                    <a:pt x="750" y="547"/>
                  </a:cubicBezTo>
                  <a:cubicBezTo>
                    <a:pt x="750" y="501"/>
                    <a:pt x="797" y="445"/>
                    <a:pt x="824" y="408"/>
                  </a:cubicBezTo>
                  <a:cubicBezTo>
                    <a:pt x="861" y="361"/>
                    <a:pt x="917" y="250"/>
                    <a:pt x="917" y="223"/>
                  </a:cubicBezTo>
                  <a:cubicBezTo>
                    <a:pt x="909" y="186"/>
                    <a:pt x="946" y="122"/>
                    <a:pt x="946" y="66"/>
                  </a:cubicBezTo>
                  <a:cubicBezTo>
                    <a:pt x="946" y="0"/>
                    <a:pt x="899" y="0"/>
                    <a:pt x="888" y="29"/>
                  </a:cubicBezTo>
                  <a:cubicBezTo>
                    <a:pt x="872" y="66"/>
                    <a:pt x="750" y="84"/>
                    <a:pt x="676" y="84"/>
                  </a:cubicBezTo>
                  <a:cubicBezTo>
                    <a:pt x="602" y="84"/>
                    <a:pt x="556" y="93"/>
                    <a:pt x="538" y="122"/>
                  </a:cubicBezTo>
                  <a:cubicBezTo>
                    <a:pt x="509" y="149"/>
                    <a:pt x="435" y="111"/>
                    <a:pt x="416" y="140"/>
                  </a:cubicBezTo>
                  <a:cubicBezTo>
                    <a:pt x="389" y="167"/>
                    <a:pt x="297" y="196"/>
                    <a:pt x="259" y="130"/>
                  </a:cubicBezTo>
                  <a:cubicBezTo>
                    <a:pt x="249" y="103"/>
                    <a:pt x="231" y="84"/>
                    <a:pt x="212" y="74"/>
                  </a:cubicBezTo>
                  <a:cubicBezTo>
                    <a:pt x="185" y="103"/>
                    <a:pt x="157" y="149"/>
                    <a:pt x="167" y="159"/>
                  </a:cubicBezTo>
                  <a:cubicBezTo>
                    <a:pt x="167" y="176"/>
                    <a:pt x="204" y="233"/>
                    <a:pt x="222" y="241"/>
                  </a:cubicBezTo>
                </a:path>
              </a:pathLst>
            </a:custGeom>
            <a:grpFill/>
            <a:ln w="19050" cap="flat" cmpd="sng">
              <a:solidFill>
                <a:schemeClr val="bg1">
                  <a:lumMod val="50000"/>
                </a:schemeClr>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0927" tIns="30463" rIns="60927" bIns="30463" anchor="ctr"/>
            <a:lstStyle/>
            <a:p>
              <a:pPr defTabSz="914217">
                <a:defRPr/>
              </a:pPr>
              <a:endParaRPr lang="en-US" sz="900">
                <a:latin typeface="Calibri Light"/>
              </a:endParaRPr>
            </a:p>
          </p:txBody>
        </p:sp>
        <p:sp>
          <p:nvSpPr>
            <p:cNvPr id="2399" name="Freeform 12"/>
            <p:cNvSpPr>
              <a:spLocks noChangeArrowheads="1"/>
            </p:cNvSpPr>
            <p:nvPr/>
          </p:nvSpPr>
          <p:spPr bwMode="auto">
            <a:xfrm>
              <a:off x="7868219" y="7036168"/>
              <a:ext cx="533261" cy="420828"/>
            </a:xfrm>
            <a:custGeom>
              <a:avLst/>
              <a:gdLst>
                <a:gd name="T0" fmla="*/ 408 w 1114"/>
                <a:gd name="T1" fmla="*/ 880 h 881"/>
                <a:gd name="T2" fmla="*/ 408 w 1114"/>
                <a:gd name="T3" fmla="*/ 880 h 881"/>
                <a:gd name="T4" fmla="*/ 408 w 1114"/>
                <a:gd name="T5" fmla="*/ 750 h 881"/>
                <a:gd name="T6" fmla="*/ 557 w 1114"/>
                <a:gd name="T7" fmla="*/ 657 h 881"/>
                <a:gd name="T8" fmla="*/ 612 w 1114"/>
                <a:gd name="T9" fmla="*/ 639 h 881"/>
                <a:gd name="T10" fmla="*/ 697 w 1114"/>
                <a:gd name="T11" fmla="*/ 620 h 881"/>
                <a:gd name="T12" fmla="*/ 742 w 1114"/>
                <a:gd name="T13" fmla="*/ 565 h 881"/>
                <a:gd name="T14" fmla="*/ 816 w 1114"/>
                <a:gd name="T15" fmla="*/ 546 h 881"/>
                <a:gd name="T16" fmla="*/ 853 w 1114"/>
                <a:gd name="T17" fmla="*/ 519 h 881"/>
                <a:gd name="T18" fmla="*/ 862 w 1114"/>
                <a:gd name="T19" fmla="*/ 463 h 881"/>
                <a:gd name="T20" fmla="*/ 899 w 1114"/>
                <a:gd name="T21" fmla="*/ 435 h 881"/>
                <a:gd name="T22" fmla="*/ 946 w 1114"/>
                <a:gd name="T23" fmla="*/ 408 h 881"/>
                <a:gd name="T24" fmla="*/ 1084 w 1114"/>
                <a:gd name="T25" fmla="*/ 398 h 881"/>
                <a:gd name="T26" fmla="*/ 1103 w 1114"/>
                <a:gd name="T27" fmla="*/ 361 h 881"/>
                <a:gd name="T28" fmla="*/ 1068 w 1114"/>
                <a:gd name="T29" fmla="*/ 296 h 881"/>
                <a:gd name="T30" fmla="*/ 1068 w 1114"/>
                <a:gd name="T31" fmla="*/ 212 h 881"/>
                <a:gd name="T32" fmla="*/ 1039 w 1114"/>
                <a:gd name="T33" fmla="*/ 119 h 881"/>
                <a:gd name="T34" fmla="*/ 1020 w 1114"/>
                <a:gd name="T35" fmla="*/ 92 h 881"/>
                <a:gd name="T36" fmla="*/ 919 w 1114"/>
                <a:gd name="T37" fmla="*/ 64 h 881"/>
                <a:gd name="T38" fmla="*/ 761 w 1114"/>
                <a:gd name="T39" fmla="*/ 55 h 881"/>
                <a:gd name="T40" fmla="*/ 676 w 1114"/>
                <a:gd name="T41" fmla="*/ 8 h 881"/>
                <a:gd name="T42" fmla="*/ 575 w 1114"/>
                <a:gd name="T43" fmla="*/ 194 h 881"/>
                <a:gd name="T44" fmla="*/ 437 w 1114"/>
                <a:gd name="T45" fmla="*/ 268 h 881"/>
                <a:gd name="T46" fmla="*/ 363 w 1114"/>
                <a:gd name="T47" fmla="*/ 342 h 881"/>
                <a:gd name="T48" fmla="*/ 315 w 1114"/>
                <a:gd name="T49" fmla="*/ 426 h 881"/>
                <a:gd name="T50" fmla="*/ 315 w 1114"/>
                <a:gd name="T51" fmla="*/ 575 h 881"/>
                <a:gd name="T52" fmla="*/ 204 w 1114"/>
                <a:gd name="T53" fmla="*/ 723 h 881"/>
                <a:gd name="T54" fmla="*/ 74 w 1114"/>
                <a:gd name="T55" fmla="*/ 816 h 881"/>
                <a:gd name="T56" fmla="*/ 0 w 1114"/>
                <a:gd name="T57" fmla="*/ 843 h 881"/>
                <a:gd name="T58" fmla="*/ 344 w 1114"/>
                <a:gd name="T59" fmla="*/ 843 h 881"/>
                <a:gd name="T60" fmla="*/ 408 w 1114"/>
                <a:gd name="T61" fmla="*/ 880 h 8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114" h="881">
                  <a:moveTo>
                    <a:pt x="408" y="880"/>
                  </a:moveTo>
                  <a:lnTo>
                    <a:pt x="408" y="880"/>
                  </a:lnTo>
                  <a:cubicBezTo>
                    <a:pt x="408" y="816"/>
                    <a:pt x="408" y="758"/>
                    <a:pt x="408" y="750"/>
                  </a:cubicBezTo>
                  <a:cubicBezTo>
                    <a:pt x="408" y="742"/>
                    <a:pt x="538" y="667"/>
                    <a:pt x="557" y="657"/>
                  </a:cubicBezTo>
                  <a:cubicBezTo>
                    <a:pt x="575" y="649"/>
                    <a:pt x="612" y="667"/>
                    <a:pt x="612" y="639"/>
                  </a:cubicBezTo>
                  <a:cubicBezTo>
                    <a:pt x="612" y="620"/>
                    <a:pt x="668" y="630"/>
                    <a:pt x="697" y="620"/>
                  </a:cubicBezTo>
                  <a:cubicBezTo>
                    <a:pt x="724" y="620"/>
                    <a:pt x="742" y="593"/>
                    <a:pt x="742" y="565"/>
                  </a:cubicBezTo>
                  <a:cubicBezTo>
                    <a:pt x="742" y="538"/>
                    <a:pt x="788" y="546"/>
                    <a:pt x="816" y="546"/>
                  </a:cubicBezTo>
                  <a:cubicBezTo>
                    <a:pt x="843" y="538"/>
                    <a:pt x="835" y="519"/>
                    <a:pt x="853" y="519"/>
                  </a:cubicBezTo>
                  <a:cubicBezTo>
                    <a:pt x="872" y="519"/>
                    <a:pt x="862" y="490"/>
                    <a:pt x="862" y="463"/>
                  </a:cubicBezTo>
                  <a:cubicBezTo>
                    <a:pt x="872" y="435"/>
                    <a:pt x="872" y="435"/>
                    <a:pt x="899" y="435"/>
                  </a:cubicBezTo>
                  <a:cubicBezTo>
                    <a:pt x="928" y="435"/>
                    <a:pt x="946" y="426"/>
                    <a:pt x="946" y="408"/>
                  </a:cubicBezTo>
                  <a:cubicBezTo>
                    <a:pt x="946" y="389"/>
                    <a:pt x="1068" y="398"/>
                    <a:pt x="1084" y="398"/>
                  </a:cubicBezTo>
                  <a:cubicBezTo>
                    <a:pt x="1103" y="398"/>
                    <a:pt x="1113" y="379"/>
                    <a:pt x="1103" y="361"/>
                  </a:cubicBezTo>
                  <a:cubicBezTo>
                    <a:pt x="1103" y="352"/>
                    <a:pt x="1084" y="305"/>
                    <a:pt x="1068" y="296"/>
                  </a:cubicBezTo>
                  <a:cubicBezTo>
                    <a:pt x="1047" y="296"/>
                    <a:pt x="1068" y="249"/>
                    <a:pt x="1068" y="212"/>
                  </a:cubicBezTo>
                  <a:cubicBezTo>
                    <a:pt x="1068" y="175"/>
                    <a:pt x="1057" y="148"/>
                    <a:pt x="1039" y="119"/>
                  </a:cubicBezTo>
                  <a:cubicBezTo>
                    <a:pt x="1029" y="111"/>
                    <a:pt x="1029" y="101"/>
                    <a:pt x="1020" y="92"/>
                  </a:cubicBezTo>
                  <a:cubicBezTo>
                    <a:pt x="993" y="92"/>
                    <a:pt x="946" y="64"/>
                    <a:pt x="919" y="64"/>
                  </a:cubicBezTo>
                  <a:cubicBezTo>
                    <a:pt x="872" y="64"/>
                    <a:pt x="798" y="92"/>
                    <a:pt x="761" y="55"/>
                  </a:cubicBezTo>
                  <a:cubicBezTo>
                    <a:pt x="724" y="8"/>
                    <a:pt x="697" y="0"/>
                    <a:pt x="676" y="8"/>
                  </a:cubicBezTo>
                  <a:cubicBezTo>
                    <a:pt x="649" y="27"/>
                    <a:pt x="604" y="156"/>
                    <a:pt x="575" y="194"/>
                  </a:cubicBezTo>
                  <a:cubicBezTo>
                    <a:pt x="548" y="241"/>
                    <a:pt x="472" y="268"/>
                    <a:pt x="437" y="268"/>
                  </a:cubicBezTo>
                  <a:cubicBezTo>
                    <a:pt x="398" y="268"/>
                    <a:pt x="390" y="323"/>
                    <a:pt x="363" y="342"/>
                  </a:cubicBezTo>
                  <a:cubicBezTo>
                    <a:pt x="334" y="371"/>
                    <a:pt x="344" y="408"/>
                    <a:pt x="315" y="426"/>
                  </a:cubicBezTo>
                  <a:cubicBezTo>
                    <a:pt x="278" y="453"/>
                    <a:pt x="297" y="538"/>
                    <a:pt x="315" y="575"/>
                  </a:cubicBezTo>
                  <a:cubicBezTo>
                    <a:pt x="334" y="602"/>
                    <a:pt x="251" y="694"/>
                    <a:pt x="204" y="723"/>
                  </a:cubicBezTo>
                  <a:cubicBezTo>
                    <a:pt x="159" y="750"/>
                    <a:pt x="140" y="796"/>
                    <a:pt x="74" y="816"/>
                  </a:cubicBezTo>
                  <a:cubicBezTo>
                    <a:pt x="47" y="816"/>
                    <a:pt x="19" y="824"/>
                    <a:pt x="0" y="843"/>
                  </a:cubicBezTo>
                  <a:cubicBezTo>
                    <a:pt x="121" y="843"/>
                    <a:pt x="288" y="843"/>
                    <a:pt x="344" y="843"/>
                  </a:cubicBezTo>
                  <a:cubicBezTo>
                    <a:pt x="418" y="843"/>
                    <a:pt x="398" y="861"/>
                    <a:pt x="408" y="880"/>
                  </a:cubicBezTo>
                </a:path>
              </a:pathLst>
            </a:custGeom>
            <a:grpFill/>
            <a:ln w="19050" cap="flat" cmpd="sng">
              <a:solidFill>
                <a:schemeClr val="bg1">
                  <a:lumMod val="50000"/>
                </a:schemeClr>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0927" tIns="30463" rIns="60927" bIns="30463" anchor="ctr"/>
            <a:lstStyle/>
            <a:p>
              <a:pPr defTabSz="914217">
                <a:defRPr/>
              </a:pPr>
              <a:endParaRPr lang="en-US" sz="900">
                <a:latin typeface="Calibri Light"/>
              </a:endParaRPr>
            </a:p>
          </p:txBody>
        </p:sp>
        <p:sp>
          <p:nvSpPr>
            <p:cNvPr id="2400" name="Freeform 13"/>
            <p:cNvSpPr>
              <a:spLocks noChangeArrowheads="1"/>
            </p:cNvSpPr>
            <p:nvPr/>
          </p:nvSpPr>
          <p:spPr bwMode="auto">
            <a:xfrm>
              <a:off x="8771802" y="6960038"/>
              <a:ext cx="190450" cy="353157"/>
            </a:xfrm>
            <a:custGeom>
              <a:avLst/>
              <a:gdLst>
                <a:gd name="T0" fmla="*/ 111 w 401"/>
                <a:gd name="T1" fmla="*/ 186 h 743"/>
                <a:gd name="T2" fmla="*/ 111 w 401"/>
                <a:gd name="T3" fmla="*/ 186 h 743"/>
                <a:gd name="T4" fmla="*/ 84 w 401"/>
                <a:gd name="T5" fmla="*/ 289 h 743"/>
                <a:gd name="T6" fmla="*/ 29 w 401"/>
                <a:gd name="T7" fmla="*/ 344 h 743"/>
                <a:gd name="T8" fmla="*/ 66 w 401"/>
                <a:gd name="T9" fmla="*/ 445 h 743"/>
                <a:gd name="T10" fmla="*/ 103 w 401"/>
                <a:gd name="T11" fmla="*/ 501 h 743"/>
                <a:gd name="T12" fmla="*/ 167 w 401"/>
                <a:gd name="T13" fmla="*/ 557 h 743"/>
                <a:gd name="T14" fmla="*/ 214 w 401"/>
                <a:gd name="T15" fmla="*/ 724 h 743"/>
                <a:gd name="T16" fmla="*/ 223 w 401"/>
                <a:gd name="T17" fmla="*/ 742 h 743"/>
                <a:gd name="T18" fmla="*/ 260 w 401"/>
                <a:gd name="T19" fmla="*/ 715 h 743"/>
                <a:gd name="T20" fmla="*/ 278 w 401"/>
                <a:gd name="T21" fmla="*/ 641 h 743"/>
                <a:gd name="T22" fmla="*/ 288 w 401"/>
                <a:gd name="T23" fmla="*/ 594 h 743"/>
                <a:gd name="T24" fmla="*/ 352 w 401"/>
                <a:gd name="T25" fmla="*/ 530 h 743"/>
                <a:gd name="T26" fmla="*/ 400 w 401"/>
                <a:gd name="T27" fmla="*/ 501 h 743"/>
                <a:gd name="T28" fmla="*/ 400 w 401"/>
                <a:gd name="T29" fmla="*/ 455 h 743"/>
                <a:gd name="T30" fmla="*/ 363 w 401"/>
                <a:gd name="T31" fmla="*/ 418 h 743"/>
                <a:gd name="T32" fmla="*/ 326 w 401"/>
                <a:gd name="T33" fmla="*/ 381 h 743"/>
                <a:gd name="T34" fmla="*/ 251 w 401"/>
                <a:gd name="T35" fmla="*/ 353 h 743"/>
                <a:gd name="T36" fmla="*/ 326 w 401"/>
                <a:gd name="T37" fmla="*/ 289 h 743"/>
                <a:gd name="T38" fmla="*/ 326 w 401"/>
                <a:gd name="T39" fmla="*/ 167 h 743"/>
                <a:gd name="T40" fmla="*/ 344 w 401"/>
                <a:gd name="T41" fmla="*/ 84 h 743"/>
                <a:gd name="T42" fmla="*/ 334 w 401"/>
                <a:gd name="T43" fmla="*/ 56 h 743"/>
                <a:gd name="T44" fmla="*/ 288 w 401"/>
                <a:gd name="T45" fmla="*/ 37 h 743"/>
                <a:gd name="T46" fmla="*/ 159 w 401"/>
                <a:gd name="T47" fmla="*/ 29 h 743"/>
                <a:gd name="T48" fmla="*/ 111 w 401"/>
                <a:gd name="T49" fmla="*/ 47 h 743"/>
                <a:gd name="T50" fmla="*/ 111 w 401"/>
                <a:gd name="T51" fmla="*/ 186 h 7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01" h="743">
                  <a:moveTo>
                    <a:pt x="111" y="186"/>
                  </a:moveTo>
                  <a:lnTo>
                    <a:pt x="111" y="186"/>
                  </a:lnTo>
                  <a:cubicBezTo>
                    <a:pt x="130" y="223"/>
                    <a:pt x="103" y="278"/>
                    <a:pt x="84" y="289"/>
                  </a:cubicBezTo>
                  <a:cubicBezTo>
                    <a:pt x="66" y="297"/>
                    <a:pt x="47" y="344"/>
                    <a:pt x="29" y="344"/>
                  </a:cubicBezTo>
                  <a:cubicBezTo>
                    <a:pt x="0" y="344"/>
                    <a:pt x="29" y="427"/>
                    <a:pt x="66" y="445"/>
                  </a:cubicBezTo>
                  <a:cubicBezTo>
                    <a:pt x="103" y="464"/>
                    <a:pt x="103" y="482"/>
                    <a:pt x="103" y="501"/>
                  </a:cubicBezTo>
                  <a:cubicBezTo>
                    <a:pt x="103" y="520"/>
                    <a:pt x="159" y="538"/>
                    <a:pt x="167" y="557"/>
                  </a:cubicBezTo>
                  <a:cubicBezTo>
                    <a:pt x="186" y="575"/>
                    <a:pt x="214" y="686"/>
                    <a:pt x="214" y="724"/>
                  </a:cubicBezTo>
                  <a:cubicBezTo>
                    <a:pt x="214" y="734"/>
                    <a:pt x="214" y="742"/>
                    <a:pt x="223" y="742"/>
                  </a:cubicBezTo>
                  <a:cubicBezTo>
                    <a:pt x="233" y="734"/>
                    <a:pt x="251" y="724"/>
                    <a:pt x="260" y="715"/>
                  </a:cubicBezTo>
                  <a:cubicBezTo>
                    <a:pt x="270" y="686"/>
                    <a:pt x="278" y="649"/>
                    <a:pt x="278" y="641"/>
                  </a:cubicBezTo>
                  <a:cubicBezTo>
                    <a:pt x="270" y="631"/>
                    <a:pt x="270" y="612"/>
                    <a:pt x="288" y="594"/>
                  </a:cubicBezTo>
                  <a:cubicBezTo>
                    <a:pt x="297" y="585"/>
                    <a:pt x="344" y="538"/>
                    <a:pt x="352" y="530"/>
                  </a:cubicBezTo>
                  <a:cubicBezTo>
                    <a:pt x="363" y="530"/>
                    <a:pt x="400" y="530"/>
                    <a:pt x="400" y="501"/>
                  </a:cubicBezTo>
                  <a:cubicBezTo>
                    <a:pt x="390" y="493"/>
                    <a:pt x="400" y="474"/>
                    <a:pt x="400" y="455"/>
                  </a:cubicBezTo>
                  <a:cubicBezTo>
                    <a:pt x="371" y="437"/>
                    <a:pt x="363" y="427"/>
                    <a:pt x="363" y="418"/>
                  </a:cubicBezTo>
                  <a:cubicBezTo>
                    <a:pt x="363" y="400"/>
                    <a:pt x="334" y="371"/>
                    <a:pt x="326" y="381"/>
                  </a:cubicBezTo>
                  <a:cubicBezTo>
                    <a:pt x="307" y="400"/>
                    <a:pt x="260" y="390"/>
                    <a:pt x="251" y="353"/>
                  </a:cubicBezTo>
                  <a:cubicBezTo>
                    <a:pt x="241" y="315"/>
                    <a:pt x="288" y="326"/>
                    <a:pt x="326" y="289"/>
                  </a:cubicBezTo>
                  <a:cubicBezTo>
                    <a:pt x="363" y="260"/>
                    <a:pt x="371" y="196"/>
                    <a:pt x="326" y="167"/>
                  </a:cubicBezTo>
                  <a:cubicBezTo>
                    <a:pt x="288" y="130"/>
                    <a:pt x="315" y="111"/>
                    <a:pt x="344" y="84"/>
                  </a:cubicBezTo>
                  <a:cubicBezTo>
                    <a:pt x="371" y="56"/>
                    <a:pt x="344" y="37"/>
                    <a:pt x="334" y="56"/>
                  </a:cubicBezTo>
                  <a:cubicBezTo>
                    <a:pt x="315" y="66"/>
                    <a:pt x="288" y="74"/>
                    <a:pt x="288" y="37"/>
                  </a:cubicBezTo>
                  <a:cubicBezTo>
                    <a:pt x="288" y="10"/>
                    <a:pt x="196" y="0"/>
                    <a:pt x="159" y="29"/>
                  </a:cubicBezTo>
                  <a:cubicBezTo>
                    <a:pt x="148" y="47"/>
                    <a:pt x="130" y="47"/>
                    <a:pt x="111" y="47"/>
                  </a:cubicBezTo>
                  <a:cubicBezTo>
                    <a:pt x="103" y="103"/>
                    <a:pt x="93" y="167"/>
                    <a:pt x="111" y="186"/>
                  </a:cubicBezTo>
                </a:path>
              </a:pathLst>
            </a:custGeom>
            <a:grpFill/>
            <a:ln w="19050" cap="flat" cmpd="sng">
              <a:solidFill>
                <a:schemeClr val="bg1">
                  <a:lumMod val="50000"/>
                </a:schemeClr>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0927" tIns="30463" rIns="60927" bIns="30463" anchor="ctr"/>
            <a:lstStyle/>
            <a:p>
              <a:pPr defTabSz="914217">
                <a:defRPr/>
              </a:pPr>
              <a:endParaRPr lang="en-US" sz="900">
                <a:latin typeface="Calibri Light"/>
              </a:endParaRPr>
            </a:p>
          </p:txBody>
        </p:sp>
        <p:sp>
          <p:nvSpPr>
            <p:cNvPr id="2401" name="Freeform 14"/>
            <p:cNvSpPr>
              <a:spLocks noChangeArrowheads="1"/>
            </p:cNvSpPr>
            <p:nvPr/>
          </p:nvSpPr>
          <p:spPr bwMode="auto">
            <a:xfrm>
              <a:off x="8065018" y="6970612"/>
              <a:ext cx="916279" cy="881834"/>
            </a:xfrm>
            <a:custGeom>
              <a:avLst/>
              <a:gdLst>
                <a:gd name="T0" fmla="*/ 660 w 1912"/>
                <a:gd name="T1" fmla="*/ 352 h 1845"/>
                <a:gd name="T2" fmla="*/ 660 w 1912"/>
                <a:gd name="T3" fmla="*/ 352 h 1845"/>
                <a:gd name="T4" fmla="*/ 660 w 1912"/>
                <a:gd name="T5" fmla="*/ 436 h 1845"/>
                <a:gd name="T6" fmla="*/ 695 w 1912"/>
                <a:gd name="T7" fmla="*/ 501 h 1845"/>
                <a:gd name="T8" fmla="*/ 676 w 1912"/>
                <a:gd name="T9" fmla="*/ 538 h 1845"/>
                <a:gd name="T10" fmla="*/ 538 w 1912"/>
                <a:gd name="T11" fmla="*/ 548 h 1845"/>
                <a:gd name="T12" fmla="*/ 491 w 1912"/>
                <a:gd name="T13" fmla="*/ 575 h 1845"/>
                <a:gd name="T14" fmla="*/ 454 w 1912"/>
                <a:gd name="T15" fmla="*/ 603 h 1845"/>
                <a:gd name="T16" fmla="*/ 445 w 1912"/>
                <a:gd name="T17" fmla="*/ 659 h 1845"/>
                <a:gd name="T18" fmla="*/ 408 w 1912"/>
                <a:gd name="T19" fmla="*/ 686 h 1845"/>
                <a:gd name="T20" fmla="*/ 334 w 1912"/>
                <a:gd name="T21" fmla="*/ 705 h 1845"/>
                <a:gd name="T22" fmla="*/ 289 w 1912"/>
                <a:gd name="T23" fmla="*/ 760 h 1845"/>
                <a:gd name="T24" fmla="*/ 204 w 1912"/>
                <a:gd name="T25" fmla="*/ 779 h 1845"/>
                <a:gd name="T26" fmla="*/ 149 w 1912"/>
                <a:gd name="T27" fmla="*/ 797 h 1845"/>
                <a:gd name="T28" fmla="*/ 0 w 1912"/>
                <a:gd name="T29" fmla="*/ 890 h 1845"/>
                <a:gd name="T30" fmla="*/ 0 w 1912"/>
                <a:gd name="T31" fmla="*/ 1020 h 1845"/>
                <a:gd name="T32" fmla="*/ 19 w 1912"/>
                <a:gd name="T33" fmla="*/ 1038 h 1845"/>
                <a:gd name="T34" fmla="*/ 909 w 1912"/>
                <a:gd name="T35" fmla="*/ 1632 h 1845"/>
                <a:gd name="T36" fmla="*/ 965 w 1912"/>
                <a:gd name="T37" fmla="*/ 1715 h 1845"/>
                <a:gd name="T38" fmla="*/ 1076 w 1912"/>
                <a:gd name="T39" fmla="*/ 1743 h 1845"/>
                <a:gd name="T40" fmla="*/ 1113 w 1912"/>
                <a:gd name="T41" fmla="*/ 1844 h 1845"/>
                <a:gd name="T42" fmla="*/ 1206 w 1912"/>
                <a:gd name="T43" fmla="*/ 1818 h 1845"/>
                <a:gd name="T44" fmla="*/ 1354 w 1912"/>
                <a:gd name="T45" fmla="*/ 1780 h 1845"/>
                <a:gd name="T46" fmla="*/ 1521 w 1912"/>
                <a:gd name="T47" fmla="*/ 1640 h 1845"/>
                <a:gd name="T48" fmla="*/ 1911 w 1912"/>
                <a:gd name="T49" fmla="*/ 1399 h 1845"/>
                <a:gd name="T50" fmla="*/ 1911 w 1912"/>
                <a:gd name="T51" fmla="*/ 1399 h 1845"/>
                <a:gd name="T52" fmla="*/ 1864 w 1912"/>
                <a:gd name="T53" fmla="*/ 1317 h 1845"/>
                <a:gd name="T54" fmla="*/ 1800 w 1912"/>
                <a:gd name="T55" fmla="*/ 1298 h 1845"/>
                <a:gd name="T56" fmla="*/ 1734 w 1912"/>
                <a:gd name="T57" fmla="*/ 1261 h 1845"/>
                <a:gd name="T58" fmla="*/ 1725 w 1912"/>
                <a:gd name="T59" fmla="*/ 1187 h 1845"/>
                <a:gd name="T60" fmla="*/ 1678 w 1912"/>
                <a:gd name="T61" fmla="*/ 1131 h 1845"/>
                <a:gd name="T62" fmla="*/ 1725 w 1912"/>
                <a:gd name="T63" fmla="*/ 1084 h 1845"/>
                <a:gd name="T64" fmla="*/ 1707 w 1912"/>
                <a:gd name="T65" fmla="*/ 1047 h 1845"/>
                <a:gd name="T66" fmla="*/ 1707 w 1912"/>
                <a:gd name="T67" fmla="*/ 991 h 1845"/>
                <a:gd name="T68" fmla="*/ 1715 w 1912"/>
                <a:gd name="T69" fmla="*/ 927 h 1845"/>
                <a:gd name="T70" fmla="*/ 1715 w 1912"/>
                <a:gd name="T71" fmla="*/ 826 h 1845"/>
                <a:gd name="T72" fmla="*/ 1678 w 1912"/>
                <a:gd name="T73" fmla="*/ 742 h 1845"/>
                <a:gd name="T74" fmla="*/ 1697 w 1912"/>
                <a:gd name="T75" fmla="*/ 723 h 1845"/>
                <a:gd name="T76" fmla="*/ 1688 w 1912"/>
                <a:gd name="T77" fmla="*/ 705 h 1845"/>
                <a:gd name="T78" fmla="*/ 1641 w 1912"/>
                <a:gd name="T79" fmla="*/ 538 h 1845"/>
                <a:gd name="T80" fmla="*/ 1577 w 1912"/>
                <a:gd name="T81" fmla="*/ 482 h 1845"/>
                <a:gd name="T82" fmla="*/ 1540 w 1912"/>
                <a:gd name="T83" fmla="*/ 426 h 1845"/>
                <a:gd name="T84" fmla="*/ 1503 w 1912"/>
                <a:gd name="T85" fmla="*/ 325 h 1845"/>
                <a:gd name="T86" fmla="*/ 1558 w 1912"/>
                <a:gd name="T87" fmla="*/ 270 h 1845"/>
                <a:gd name="T88" fmla="*/ 1585 w 1912"/>
                <a:gd name="T89" fmla="*/ 167 h 1845"/>
                <a:gd name="T90" fmla="*/ 1585 w 1912"/>
                <a:gd name="T91" fmla="*/ 28 h 1845"/>
                <a:gd name="T92" fmla="*/ 1503 w 1912"/>
                <a:gd name="T93" fmla="*/ 10 h 1845"/>
                <a:gd name="T94" fmla="*/ 1410 w 1912"/>
                <a:gd name="T95" fmla="*/ 18 h 1845"/>
                <a:gd name="T96" fmla="*/ 1280 w 1912"/>
                <a:gd name="T97" fmla="*/ 47 h 1845"/>
                <a:gd name="T98" fmla="*/ 936 w 1912"/>
                <a:gd name="T99" fmla="*/ 65 h 1845"/>
                <a:gd name="T100" fmla="*/ 788 w 1912"/>
                <a:gd name="T101" fmla="*/ 140 h 1845"/>
                <a:gd name="T102" fmla="*/ 649 w 1912"/>
                <a:gd name="T103" fmla="*/ 214 h 1845"/>
                <a:gd name="T104" fmla="*/ 612 w 1912"/>
                <a:gd name="T105" fmla="*/ 232 h 1845"/>
                <a:gd name="T106" fmla="*/ 631 w 1912"/>
                <a:gd name="T107" fmla="*/ 259 h 1845"/>
                <a:gd name="T108" fmla="*/ 660 w 1912"/>
                <a:gd name="T109" fmla="*/ 352 h 18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912" h="1845">
                  <a:moveTo>
                    <a:pt x="660" y="352"/>
                  </a:moveTo>
                  <a:lnTo>
                    <a:pt x="660" y="352"/>
                  </a:lnTo>
                  <a:cubicBezTo>
                    <a:pt x="660" y="389"/>
                    <a:pt x="639" y="436"/>
                    <a:pt x="660" y="436"/>
                  </a:cubicBezTo>
                  <a:cubicBezTo>
                    <a:pt x="676" y="445"/>
                    <a:pt x="695" y="492"/>
                    <a:pt x="695" y="501"/>
                  </a:cubicBezTo>
                  <a:cubicBezTo>
                    <a:pt x="705" y="519"/>
                    <a:pt x="695" y="538"/>
                    <a:pt x="676" y="538"/>
                  </a:cubicBezTo>
                  <a:cubicBezTo>
                    <a:pt x="660" y="538"/>
                    <a:pt x="538" y="529"/>
                    <a:pt x="538" y="548"/>
                  </a:cubicBezTo>
                  <a:cubicBezTo>
                    <a:pt x="538" y="566"/>
                    <a:pt x="520" y="575"/>
                    <a:pt x="491" y="575"/>
                  </a:cubicBezTo>
                  <a:cubicBezTo>
                    <a:pt x="464" y="575"/>
                    <a:pt x="464" y="575"/>
                    <a:pt x="454" y="603"/>
                  </a:cubicBezTo>
                  <a:cubicBezTo>
                    <a:pt x="454" y="630"/>
                    <a:pt x="464" y="659"/>
                    <a:pt x="445" y="659"/>
                  </a:cubicBezTo>
                  <a:cubicBezTo>
                    <a:pt x="427" y="659"/>
                    <a:pt x="435" y="678"/>
                    <a:pt x="408" y="686"/>
                  </a:cubicBezTo>
                  <a:cubicBezTo>
                    <a:pt x="380" y="686"/>
                    <a:pt x="334" y="678"/>
                    <a:pt x="334" y="705"/>
                  </a:cubicBezTo>
                  <a:cubicBezTo>
                    <a:pt x="334" y="733"/>
                    <a:pt x="316" y="760"/>
                    <a:pt x="289" y="760"/>
                  </a:cubicBezTo>
                  <a:cubicBezTo>
                    <a:pt x="260" y="770"/>
                    <a:pt x="204" y="760"/>
                    <a:pt x="204" y="779"/>
                  </a:cubicBezTo>
                  <a:cubicBezTo>
                    <a:pt x="204" y="807"/>
                    <a:pt x="167" y="789"/>
                    <a:pt x="149" y="797"/>
                  </a:cubicBezTo>
                  <a:cubicBezTo>
                    <a:pt x="130" y="807"/>
                    <a:pt x="0" y="882"/>
                    <a:pt x="0" y="890"/>
                  </a:cubicBezTo>
                  <a:cubicBezTo>
                    <a:pt x="0" y="898"/>
                    <a:pt x="0" y="956"/>
                    <a:pt x="0" y="1020"/>
                  </a:cubicBezTo>
                  <a:cubicBezTo>
                    <a:pt x="10" y="1020"/>
                    <a:pt x="10" y="1030"/>
                    <a:pt x="19" y="1038"/>
                  </a:cubicBezTo>
                  <a:cubicBezTo>
                    <a:pt x="64" y="1057"/>
                    <a:pt x="880" y="1603"/>
                    <a:pt x="909" y="1632"/>
                  </a:cubicBezTo>
                  <a:cubicBezTo>
                    <a:pt x="936" y="1651"/>
                    <a:pt x="965" y="1715"/>
                    <a:pt x="965" y="1715"/>
                  </a:cubicBezTo>
                  <a:cubicBezTo>
                    <a:pt x="965" y="1715"/>
                    <a:pt x="1029" y="1715"/>
                    <a:pt x="1076" y="1743"/>
                  </a:cubicBezTo>
                  <a:cubicBezTo>
                    <a:pt x="1113" y="1770"/>
                    <a:pt x="1113" y="1844"/>
                    <a:pt x="1113" y="1844"/>
                  </a:cubicBezTo>
                  <a:cubicBezTo>
                    <a:pt x="1113" y="1844"/>
                    <a:pt x="1177" y="1826"/>
                    <a:pt x="1206" y="1818"/>
                  </a:cubicBezTo>
                  <a:cubicBezTo>
                    <a:pt x="1243" y="1818"/>
                    <a:pt x="1354" y="1780"/>
                    <a:pt x="1354" y="1780"/>
                  </a:cubicBezTo>
                  <a:cubicBezTo>
                    <a:pt x="1521" y="1640"/>
                    <a:pt x="1521" y="1640"/>
                    <a:pt x="1521" y="1640"/>
                  </a:cubicBezTo>
                  <a:cubicBezTo>
                    <a:pt x="1911" y="1399"/>
                    <a:pt x="1911" y="1399"/>
                    <a:pt x="1911" y="1399"/>
                  </a:cubicBezTo>
                  <a:lnTo>
                    <a:pt x="1911" y="1399"/>
                  </a:lnTo>
                  <a:cubicBezTo>
                    <a:pt x="1901" y="1354"/>
                    <a:pt x="1882" y="1317"/>
                    <a:pt x="1864" y="1317"/>
                  </a:cubicBezTo>
                  <a:cubicBezTo>
                    <a:pt x="1845" y="1317"/>
                    <a:pt x="1826" y="1298"/>
                    <a:pt x="1800" y="1298"/>
                  </a:cubicBezTo>
                  <a:cubicBezTo>
                    <a:pt x="1771" y="1298"/>
                    <a:pt x="1734" y="1280"/>
                    <a:pt x="1734" y="1261"/>
                  </a:cubicBezTo>
                  <a:cubicBezTo>
                    <a:pt x="1734" y="1232"/>
                    <a:pt x="1744" y="1224"/>
                    <a:pt x="1725" y="1187"/>
                  </a:cubicBezTo>
                  <a:cubicBezTo>
                    <a:pt x="1707" y="1158"/>
                    <a:pt x="1678" y="1150"/>
                    <a:pt x="1678" y="1131"/>
                  </a:cubicBezTo>
                  <a:cubicBezTo>
                    <a:pt x="1678" y="1121"/>
                    <a:pt x="1715" y="1094"/>
                    <a:pt x="1725" y="1084"/>
                  </a:cubicBezTo>
                  <a:cubicBezTo>
                    <a:pt x="1725" y="1084"/>
                    <a:pt x="1707" y="1057"/>
                    <a:pt x="1707" y="1047"/>
                  </a:cubicBezTo>
                  <a:cubicBezTo>
                    <a:pt x="1707" y="1030"/>
                    <a:pt x="1697" y="1001"/>
                    <a:pt x="1707" y="991"/>
                  </a:cubicBezTo>
                  <a:cubicBezTo>
                    <a:pt x="1725" y="973"/>
                    <a:pt x="1734" y="956"/>
                    <a:pt x="1715" y="927"/>
                  </a:cubicBezTo>
                  <a:cubicBezTo>
                    <a:pt x="1697" y="898"/>
                    <a:pt x="1734" y="872"/>
                    <a:pt x="1715" y="826"/>
                  </a:cubicBezTo>
                  <a:cubicBezTo>
                    <a:pt x="1697" y="789"/>
                    <a:pt x="1670" y="760"/>
                    <a:pt x="1678" y="742"/>
                  </a:cubicBezTo>
                  <a:cubicBezTo>
                    <a:pt x="1678" y="742"/>
                    <a:pt x="1688" y="733"/>
                    <a:pt x="1697" y="723"/>
                  </a:cubicBezTo>
                  <a:cubicBezTo>
                    <a:pt x="1688" y="723"/>
                    <a:pt x="1688" y="715"/>
                    <a:pt x="1688" y="705"/>
                  </a:cubicBezTo>
                  <a:cubicBezTo>
                    <a:pt x="1688" y="667"/>
                    <a:pt x="1660" y="556"/>
                    <a:pt x="1641" y="538"/>
                  </a:cubicBezTo>
                  <a:cubicBezTo>
                    <a:pt x="1633" y="519"/>
                    <a:pt x="1577" y="501"/>
                    <a:pt x="1577" y="482"/>
                  </a:cubicBezTo>
                  <a:cubicBezTo>
                    <a:pt x="1577" y="463"/>
                    <a:pt x="1577" y="445"/>
                    <a:pt x="1540" y="426"/>
                  </a:cubicBezTo>
                  <a:cubicBezTo>
                    <a:pt x="1503" y="408"/>
                    <a:pt x="1474" y="325"/>
                    <a:pt x="1503" y="325"/>
                  </a:cubicBezTo>
                  <a:cubicBezTo>
                    <a:pt x="1521" y="325"/>
                    <a:pt x="1540" y="278"/>
                    <a:pt x="1558" y="270"/>
                  </a:cubicBezTo>
                  <a:cubicBezTo>
                    <a:pt x="1577" y="259"/>
                    <a:pt x="1604" y="204"/>
                    <a:pt x="1585" y="167"/>
                  </a:cubicBezTo>
                  <a:cubicBezTo>
                    <a:pt x="1567" y="148"/>
                    <a:pt x="1577" y="84"/>
                    <a:pt x="1585" y="28"/>
                  </a:cubicBezTo>
                  <a:cubicBezTo>
                    <a:pt x="1548" y="28"/>
                    <a:pt x="1511" y="10"/>
                    <a:pt x="1503" y="10"/>
                  </a:cubicBezTo>
                  <a:cubicBezTo>
                    <a:pt x="1484" y="0"/>
                    <a:pt x="1437" y="18"/>
                    <a:pt x="1410" y="18"/>
                  </a:cubicBezTo>
                  <a:cubicBezTo>
                    <a:pt x="1373" y="18"/>
                    <a:pt x="1307" y="65"/>
                    <a:pt x="1280" y="47"/>
                  </a:cubicBezTo>
                  <a:cubicBezTo>
                    <a:pt x="1251" y="18"/>
                    <a:pt x="1002" y="65"/>
                    <a:pt x="936" y="65"/>
                  </a:cubicBezTo>
                  <a:cubicBezTo>
                    <a:pt x="862" y="65"/>
                    <a:pt x="835" y="140"/>
                    <a:pt x="788" y="140"/>
                  </a:cubicBezTo>
                  <a:cubicBezTo>
                    <a:pt x="751" y="140"/>
                    <a:pt x="687" y="177"/>
                    <a:pt x="649" y="214"/>
                  </a:cubicBezTo>
                  <a:cubicBezTo>
                    <a:pt x="639" y="222"/>
                    <a:pt x="631" y="232"/>
                    <a:pt x="612" y="232"/>
                  </a:cubicBezTo>
                  <a:cubicBezTo>
                    <a:pt x="621" y="241"/>
                    <a:pt x="621" y="251"/>
                    <a:pt x="631" y="259"/>
                  </a:cubicBezTo>
                  <a:cubicBezTo>
                    <a:pt x="649" y="288"/>
                    <a:pt x="660" y="315"/>
                    <a:pt x="660" y="352"/>
                  </a:cubicBezTo>
                </a:path>
              </a:pathLst>
            </a:custGeom>
            <a:grpFill/>
            <a:ln w="19050" cap="flat" cmpd="sng">
              <a:solidFill>
                <a:schemeClr val="bg1">
                  <a:lumMod val="50000"/>
                </a:schemeClr>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0927" tIns="30463" rIns="60927" bIns="30463" anchor="ctr"/>
            <a:lstStyle/>
            <a:p>
              <a:pPr defTabSz="914217">
                <a:defRPr/>
              </a:pPr>
              <a:endParaRPr lang="en-US" sz="900">
                <a:latin typeface="Calibri Light"/>
              </a:endParaRPr>
            </a:p>
          </p:txBody>
        </p:sp>
        <p:sp>
          <p:nvSpPr>
            <p:cNvPr id="2402" name="Freeform 15"/>
            <p:cNvSpPr>
              <a:spLocks noChangeArrowheads="1"/>
            </p:cNvSpPr>
            <p:nvPr/>
          </p:nvSpPr>
          <p:spPr bwMode="auto">
            <a:xfrm>
              <a:off x="8864910" y="7177854"/>
              <a:ext cx="668692" cy="638642"/>
            </a:xfrm>
            <a:custGeom>
              <a:avLst/>
              <a:gdLst>
                <a:gd name="T0" fmla="*/ 156 w 1400"/>
                <a:gd name="T1" fmla="*/ 75 h 1335"/>
                <a:gd name="T2" fmla="*/ 156 w 1400"/>
                <a:gd name="T3" fmla="*/ 75 h 1335"/>
                <a:gd name="T4" fmla="*/ 92 w 1400"/>
                <a:gd name="T5" fmla="*/ 139 h 1335"/>
                <a:gd name="T6" fmla="*/ 82 w 1400"/>
                <a:gd name="T7" fmla="*/ 186 h 1335"/>
                <a:gd name="T8" fmla="*/ 64 w 1400"/>
                <a:gd name="T9" fmla="*/ 260 h 1335"/>
                <a:gd name="T10" fmla="*/ 8 w 1400"/>
                <a:gd name="T11" fmla="*/ 306 h 1335"/>
                <a:gd name="T12" fmla="*/ 45 w 1400"/>
                <a:gd name="T13" fmla="*/ 390 h 1335"/>
                <a:gd name="T14" fmla="*/ 45 w 1400"/>
                <a:gd name="T15" fmla="*/ 491 h 1335"/>
                <a:gd name="T16" fmla="*/ 37 w 1400"/>
                <a:gd name="T17" fmla="*/ 555 h 1335"/>
                <a:gd name="T18" fmla="*/ 37 w 1400"/>
                <a:gd name="T19" fmla="*/ 611 h 1335"/>
                <a:gd name="T20" fmla="*/ 55 w 1400"/>
                <a:gd name="T21" fmla="*/ 648 h 1335"/>
                <a:gd name="T22" fmla="*/ 8 w 1400"/>
                <a:gd name="T23" fmla="*/ 695 h 1335"/>
                <a:gd name="T24" fmla="*/ 55 w 1400"/>
                <a:gd name="T25" fmla="*/ 751 h 1335"/>
                <a:gd name="T26" fmla="*/ 64 w 1400"/>
                <a:gd name="T27" fmla="*/ 825 h 1335"/>
                <a:gd name="T28" fmla="*/ 130 w 1400"/>
                <a:gd name="T29" fmla="*/ 862 h 1335"/>
                <a:gd name="T30" fmla="*/ 194 w 1400"/>
                <a:gd name="T31" fmla="*/ 881 h 1335"/>
                <a:gd name="T32" fmla="*/ 241 w 1400"/>
                <a:gd name="T33" fmla="*/ 963 h 1335"/>
                <a:gd name="T34" fmla="*/ 379 w 1400"/>
                <a:gd name="T35" fmla="*/ 982 h 1335"/>
                <a:gd name="T36" fmla="*/ 435 w 1400"/>
                <a:gd name="T37" fmla="*/ 1048 h 1335"/>
                <a:gd name="T38" fmla="*/ 593 w 1400"/>
                <a:gd name="T39" fmla="*/ 963 h 1335"/>
                <a:gd name="T40" fmla="*/ 1288 w 1400"/>
                <a:gd name="T41" fmla="*/ 1334 h 1335"/>
                <a:gd name="T42" fmla="*/ 1288 w 1400"/>
                <a:gd name="T43" fmla="*/ 1289 h 1335"/>
                <a:gd name="T44" fmla="*/ 1371 w 1400"/>
                <a:gd name="T45" fmla="*/ 1289 h 1335"/>
                <a:gd name="T46" fmla="*/ 1371 w 1400"/>
                <a:gd name="T47" fmla="*/ 390 h 1335"/>
                <a:gd name="T48" fmla="*/ 1371 w 1400"/>
                <a:gd name="T49" fmla="*/ 250 h 1335"/>
                <a:gd name="T50" fmla="*/ 1381 w 1400"/>
                <a:gd name="T51" fmla="*/ 139 h 1335"/>
                <a:gd name="T52" fmla="*/ 1389 w 1400"/>
                <a:gd name="T53" fmla="*/ 120 h 1335"/>
                <a:gd name="T54" fmla="*/ 1389 w 1400"/>
                <a:gd name="T55" fmla="*/ 112 h 1335"/>
                <a:gd name="T56" fmla="*/ 1269 w 1400"/>
                <a:gd name="T57" fmla="*/ 83 h 1335"/>
                <a:gd name="T58" fmla="*/ 1130 w 1400"/>
                <a:gd name="T59" fmla="*/ 9 h 1335"/>
                <a:gd name="T60" fmla="*/ 927 w 1400"/>
                <a:gd name="T61" fmla="*/ 112 h 1335"/>
                <a:gd name="T62" fmla="*/ 936 w 1400"/>
                <a:gd name="T63" fmla="*/ 231 h 1335"/>
                <a:gd name="T64" fmla="*/ 797 w 1400"/>
                <a:gd name="T65" fmla="*/ 231 h 1335"/>
                <a:gd name="T66" fmla="*/ 620 w 1400"/>
                <a:gd name="T67" fmla="*/ 176 h 1335"/>
                <a:gd name="T68" fmla="*/ 538 w 1400"/>
                <a:gd name="T69" fmla="*/ 112 h 1335"/>
                <a:gd name="T70" fmla="*/ 472 w 1400"/>
                <a:gd name="T71" fmla="*/ 56 h 1335"/>
                <a:gd name="T72" fmla="*/ 305 w 1400"/>
                <a:gd name="T73" fmla="*/ 19 h 1335"/>
                <a:gd name="T74" fmla="*/ 204 w 1400"/>
                <a:gd name="T75" fmla="*/ 0 h 1335"/>
                <a:gd name="T76" fmla="*/ 204 w 1400"/>
                <a:gd name="T77" fmla="*/ 46 h 1335"/>
                <a:gd name="T78" fmla="*/ 156 w 1400"/>
                <a:gd name="T79" fmla="*/ 75 h 1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00" h="1335">
                  <a:moveTo>
                    <a:pt x="156" y="75"/>
                  </a:moveTo>
                  <a:lnTo>
                    <a:pt x="156" y="75"/>
                  </a:lnTo>
                  <a:cubicBezTo>
                    <a:pt x="148" y="83"/>
                    <a:pt x="101" y="130"/>
                    <a:pt x="92" y="139"/>
                  </a:cubicBezTo>
                  <a:cubicBezTo>
                    <a:pt x="74" y="157"/>
                    <a:pt x="74" y="176"/>
                    <a:pt x="82" y="186"/>
                  </a:cubicBezTo>
                  <a:cubicBezTo>
                    <a:pt x="82" y="194"/>
                    <a:pt x="74" y="231"/>
                    <a:pt x="64" y="260"/>
                  </a:cubicBezTo>
                  <a:cubicBezTo>
                    <a:pt x="55" y="279"/>
                    <a:pt x="8" y="297"/>
                    <a:pt x="8" y="306"/>
                  </a:cubicBezTo>
                  <a:cubicBezTo>
                    <a:pt x="0" y="324"/>
                    <a:pt x="27" y="353"/>
                    <a:pt x="45" y="390"/>
                  </a:cubicBezTo>
                  <a:cubicBezTo>
                    <a:pt x="64" y="436"/>
                    <a:pt x="27" y="462"/>
                    <a:pt x="45" y="491"/>
                  </a:cubicBezTo>
                  <a:cubicBezTo>
                    <a:pt x="64" y="520"/>
                    <a:pt x="55" y="537"/>
                    <a:pt x="37" y="555"/>
                  </a:cubicBezTo>
                  <a:cubicBezTo>
                    <a:pt x="27" y="565"/>
                    <a:pt x="37" y="594"/>
                    <a:pt x="37" y="611"/>
                  </a:cubicBezTo>
                  <a:cubicBezTo>
                    <a:pt x="37" y="621"/>
                    <a:pt x="55" y="648"/>
                    <a:pt x="55" y="648"/>
                  </a:cubicBezTo>
                  <a:cubicBezTo>
                    <a:pt x="45" y="658"/>
                    <a:pt x="8" y="685"/>
                    <a:pt x="8" y="695"/>
                  </a:cubicBezTo>
                  <a:cubicBezTo>
                    <a:pt x="8" y="714"/>
                    <a:pt x="37" y="722"/>
                    <a:pt x="55" y="751"/>
                  </a:cubicBezTo>
                  <a:cubicBezTo>
                    <a:pt x="74" y="788"/>
                    <a:pt x="64" y="796"/>
                    <a:pt x="64" y="825"/>
                  </a:cubicBezTo>
                  <a:cubicBezTo>
                    <a:pt x="64" y="844"/>
                    <a:pt x="101" y="862"/>
                    <a:pt x="130" y="862"/>
                  </a:cubicBezTo>
                  <a:cubicBezTo>
                    <a:pt x="156" y="862"/>
                    <a:pt x="175" y="881"/>
                    <a:pt x="194" y="881"/>
                  </a:cubicBezTo>
                  <a:cubicBezTo>
                    <a:pt x="212" y="881"/>
                    <a:pt x="231" y="918"/>
                    <a:pt x="241" y="963"/>
                  </a:cubicBezTo>
                  <a:cubicBezTo>
                    <a:pt x="249" y="963"/>
                    <a:pt x="342" y="963"/>
                    <a:pt x="379" y="982"/>
                  </a:cubicBezTo>
                  <a:cubicBezTo>
                    <a:pt x="416" y="1011"/>
                    <a:pt x="435" y="1048"/>
                    <a:pt x="435" y="1048"/>
                  </a:cubicBezTo>
                  <a:cubicBezTo>
                    <a:pt x="593" y="963"/>
                    <a:pt x="593" y="963"/>
                    <a:pt x="593" y="963"/>
                  </a:cubicBezTo>
                  <a:cubicBezTo>
                    <a:pt x="1288" y="1334"/>
                    <a:pt x="1288" y="1334"/>
                    <a:pt x="1288" y="1334"/>
                  </a:cubicBezTo>
                  <a:cubicBezTo>
                    <a:pt x="1288" y="1289"/>
                    <a:pt x="1288" y="1289"/>
                    <a:pt x="1288" y="1289"/>
                  </a:cubicBezTo>
                  <a:cubicBezTo>
                    <a:pt x="1371" y="1289"/>
                    <a:pt x="1371" y="1289"/>
                    <a:pt x="1371" y="1289"/>
                  </a:cubicBezTo>
                  <a:cubicBezTo>
                    <a:pt x="1371" y="1289"/>
                    <a:pt x="1371" y="454"/>
                    <a:pt x="1371" y="390"/>
                  </a:cubicBezTo>
                  <a:cubicBezTo>
                    <a:pt x="1371" y="324"/>
                    <a:pt x="1344" y="287"/>
                    <a:pt x="1371" y="250"/>
                  </a:cubicBezTo>
                  <a:cubicBezTo>
                    <a:pt x="1399" y="223"/>
                    <a:pt x="1362" y="204"/>
                    <a:pt x="1381" y="139"/>
                  </a:cubicBezTo>
                  <a:cubicBezTo>
                    <a:pt x="1389" y="130"/>
                    <a:pt x="1389" y="120"/>
                    <a:pt x="1389" y="120"/>
                  </a:cubicBezTo>
                  <a:lnTo>
                    <a:pt x="1389" y="112"/>
                  </a:lnTo>
                  <a:cubicBezTo>
                    <a:pt x="1381" y="93"/>
                    <a:pt x="1344" y="93"/>
                    <a:pt x="1269" y="83"/>
                  </a:cubicBezTo>
                  <a:cubicBezTo>
                    <a:pt x="1187" y="65"/>
                    <a:pt x="1214" y="19"/>
                    <a:pt x="1130" y="9"/>
                  </a:cubicBezTo>
                  <a:cubicBezTo>
                    <a:pt x="1038" y="0"/>
                    <a:pt x="927" y="75"/>
                    <a:pt x="927" y="112"/>
                  </a:cubicBezTo>
                  <a:cubicBezTo>
                    <a:pt x="917" y="149"/>
                    <a:pt x="964" y="194"/>
                    <a:pt x="936" y="231"/>
                  </a:cubicBezTo>
                  <a:cubicBezTo>
                    <a:pt x="907" y="269"/>
                    <a:pt x="843" y="279"/>
                    <a:pt x="797" y="231"/>
                  </a:cubicBezTo>
                  <a:cubicBezTo>
                    <a:pt x="750" y="194"/>
                    <a:pt x="676" y="176"/>
                    <a:pt x="620" y="176"/>
                  </a:cubicBezTo>
                  <a:cubicBezTo>
                    <a:pt x="565" y="176"/>
                    <a:pt x="527" y="139"/>
                    <a:pt x="538" y="112"/>
                  </a:cubicBezTo>
                  <a:cubicBezTo>
                    <a:pt x="538" y="75"/>
                    <a:pt x="519" y="65"/>
                    <a:pt x="472" y="56"/>
                  </a:cubicBezTo>
                  <a:cubicBezTo>
                    <a:pt x="426" y="46"/>
                    <a:pt x="389" y="9"/>
                    <a:pt x="305" y="19"/>
                  </a:cubicBezTo>
                  <a:cubicBezTo>
                    <a:pt x="268" y="27"/>
                    <a:pt x="231" y="19"/>
                    <a:pt x="204" y="0"/>
                  </a:cubicBezTo>
                  <a:cubicBezTo>
                    <a:pt x="204" y="19"/>
                    <a:pt x="194" y="38"/>
                    <a:pt x="204" y="46"/>
                  </a:cubicBezTo>
                  <a:cubicBezTo>
                    <a:pt x="204" y="75"/>
                    <a:pt x="167" y="75"/>
                    <a:pt x="156" y="75"/>
                  </a:cubicBezTo>
                </a:path>
              </a:pathLst>
            </a:custGeom>
            <a:grpFill/>
            <a:ln w="19050" cap="flat" cmpd="sng">
              <a:solidFill>
                <a:schemeClr val="bg1">
                  <a:lumMod val="50000"/>
                </a:schemeClr>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0927" tIns="30463" rIns="60927" bIns="30463" anchor="ctr"/>
            <a:lstStyle/>
            <a:p>
              <a:pPr defTabSz="914217">
                <a:defRPr/>
              </a:pPr>
              <a:endParaRPr lang="en-US" sz="900">
                <a:latin typeface="Calibri Light"/>
              </a:endParaRPr>
            </a:p>
          </p:txBody>
        </p:sp>
        <p:sp>
          <p:nvSpPr>
            <p:cNvPr id="2403" name="Freeform 16"/>
            <p:cNvSpPr>
              <a:spLocks noChangeArrowheads="1"/>
            </p:cNvSpPr>
            <p:nvPr/>
          </p:nvSpPr>
          <p:spPr bwMode="auto">
            <a:xfrm>
              <a:off x="7713743" y="8072374"/>
              <a:ext cx="126967" cy="42294"/>
            </a:xfrm>
            <a:custGeom>
              <a:avLst/>
              <a:gdLst>
                <a:gd name="T0" fmla="*/ 130 w 269"/>
                <a:gd name="T1" fmla="*/ 64 h 94"/>
                <a:gd name="T2" fmla="*/ 130 w 269"/>
                <a:gd name="T3" fmla="*/ 64 h 94"/>
                <a:gd name="T4" fmla="*/ 213 w 269"/>
                <a:gd name="T5" fmla="*/ 82 h 94"/>
                <a:gd name="T6" fmla="*/ 268 w 269"/>
                <a:gd name="T7" fmla="*/ 64 h 94"/>
                <a:gd name="T8" fmla="*/ 213 w 269"/>
                <a:gd name="T9" fmla="*/ 55 h 94"/>
                <a:gd name="T10" fmla="*/ 130 w 269"/>
                <a:gd name="T11" fmla="*/ 18 h 94"/>
                <a:gd name="T12" fmla="*/ 9 w 269"/>
                <a:gd name="T13" fmla="*/ 37 h 94"/>
                <a:gd name="T14" fmla="*/ 0 w 269"/>
                <a:gd name="T15" fmla="*/ 93 h 94"/>
                <a:gd name="T16" fmla="*/ 27 w 269"/>
                <a:gd name="T17" fmla="*/ 93 h 94"/>
                <a:gd name="T18" fmla="*/ 130 w 269"/>
                <a:gd name="T19" fmla="*/ 64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9" h="94">
                  <a:moveTo>
                    <a:pt x="130" y="64"/>
                  </a:moveTo>
                  <a:lnTo>
                    <a:pt x="130" y="64"/>
                  </a:lnTo>
                  <a:cubicBezTo>
                    <a:pt x="149" y="45"/>
                    <a:pt x="186" y="74"/>
                    <a:pt x="213" y="82"/>
                  </a:cubicBezTo>
                  <a:cubicBezTo>
                    <a:pt x="241" y="82"/>
                    <a:pt x="268" y="64"/>
                    <a:pt x="268" y="64"/>
                  </a:cubicBezTo>
                  <a:cubicBezTo>
                    <a:pt x="268" y="64"/>
                    <a:pt x="260" y="64"/>
                    <a:pt x="213" y="55"/>
                  </a:cubicBezTo>
                  <a:cubicBezTo>
                    <a:pt x="176" y="55"/>
                    <a:pt x="167" y="0"/>
                    <a:pt x="130" y="18"/>
                  </a:cubicBezTo>
                  <a:cubicBezTo>
                    <a:pt x="93" y="37"/>
                    <a:pt x="64" y="45"/>
                    <a:pt x="9" y="37"/>
                  </a:cubicBezTo>
                  <a:cubicBezTo>
                    <a:pt x="9" y="55"/>
                    <a:pt x="0" y="74"/>
                    <a:pt x="0" y="93"/>
                  </a:cubicBezTo>
                  <a:cubicBezTo>
                    <a:pt x="9" y="93"/>
                    <a:pt x="19" y="93"/>
                    <a:pt x="27" y="93"/>
                  </a:cubicBezTo>
                  <a:cubicBezTo>
                    <a:pt x="56" y="93"/>
                    <a:pt x="112" y="74"/>
                    <a:pt x="130" y="64"/>
                  </a:cubicBezTo>
                </a:path>
              </a:pathLst>
            </a:custGeom>
            <a:grpFill/>
            <a:ln w="19050" cap="flat" cmpd="sng">
              <a:solidFill>
                <a:schemeClr val="bg1">
                  <a:lumMod val="50000"/>
                </a:schemeClr>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0927" tIns="30463" rIns="60927" bIns="30463" anchor="ctr"/>
            <a:lstStyle/>
            <a:p>
              <a:pPr defTabSz="914217">
                <a:defRPr/>
              </a:pPr>
              <a:endParaRPr lang="en-US" sz="900">
                <a:latin typeface="Calibri Light"/>
              </a:endParaRPr>
            </a:p>
          </p:txBody>
        </p:sp>
        <p:sp>
          <p:nvSpPr>
            <p:cNvPr id="2404" name="Freeform 17"/>
            <p:cNvSpPr>
              <a:spLocks noChangeArrowheads="1"/>
            </p:cNvSpPr>
            <p:nvPr/>
          </p:nvSpPr>
          <p:spPr bwMode="auto">
            <a:xfrm>
              <a:off x="7686233" y="7956067"/>
              <a:ext cx="256051" cy="198783"/>
            </a:xfrm>
            <a:custGeom>
              <a:avLst/>
              <a:gdLst>
                <a:gd name="T0" fmla="*/ 119 w 539"/>
                <a:gd name="T1" fmla="*/ 408 h 417"/>
                <a:gd name="T2" fmla="*/ 119 w 539"/>
                <a:gd name="T3" fmla="*/ 408 h 417"/>
                <a:gd name="T4" fmla="*/ 175 w 539"/>
                <a:gd name="T5" fmla="*/ 379 h 417"/>
                <a:gd name="T6" fmla="*/ 305 w 539"/>
                <a:gd name="T7" fmla="*/ 371 h 417"/>
                <a:gd name="T8" fmla="*/ 334 w 539"/>
                <a:gd name="T9" fmla="*/ 379 h 417"/>
                <a:gd name="T10" fmla="*/ 334 w 539"/>
                <a:gd name="T11" fmla="*/ 371 h 417"/>
                <a:gd name="T12" fmla="*/ 398 w 539"/>
                <a:gd name="T13" fmla="*/ 398 h 417"/>
                <a:gd name="T14" fmla="*/ 527 w 539"/>
                <a:gd name="T15" fmla="*/ 408 h 417"/>
                <a:gd name="T16" fmla="*/ 538 w 539"/>
                <a:gd name="T17" fmla="*/ 398 h 417"/>
                <a:gd name="T18" fmla="*/ 538 w 539"/>
                <a:gd name="T19" fmla="*/ 342 h 417"/>
                <a:gd name="T20" fmla="*/ 490 w 539"/>
                <a:gd name="T21" fmla="*/ 286 h 417"/>
                <a:gd name="T22" fmla="*/ 482 w 539"/>
                <a:gd name="T23" fmla="*/ 222 h 417"/>
                <a:gd name="T24" fmla="*/ 463 w 539"/>
                <a:gd name="T25" fmla="*/ 204 h 417"/>
                <a:gd name="T26" fmla="*/ 408 w 539"/>
                <a:gd name="T27" fmla="*/ 138 h 417"/>
                <a:gd name="T28" fmla="*/ 342 w 539"/>
                <a:gd name="T29" fmla="*/ 55 h 417"/>
                <a:gd name="T30" fmla="*/ 315 w 539"/>
                <a:gd name="T31" fmla="*/ 55 h 417"/>
                <a:gd name="T32" fmla="*/ 259 w 539"/>
                <a:gd name="T33" fmla="*/ 8 h 417"/>
                <a:gd name="T34" fmla="*/ 185 w 539"/>
                <a:gd name="T35" fmla="*/ 18 h 417"/>
                <a:gd name="T36" fmla="*/ 101 w 539"/>
                <a:gd name="T37" fmla="*/ 18 h 417"/>
                <a:gd name="T38" fmla="*/ 55 w 539"/>
                <a:gd name="T39" fmla="*/ 55 h 417"/>
                <a:gd name="T40" fmla="*/ 45 w 539"/>
                <a:gd name="T41" fmla="*/ 64 h 417"/>
                <a:gd name="T42" fmla="*/ 27 w 539"/>
                <a:gd name="T43" fmla="*/ 138 h 417"/>
                <a:gd name="T44" fmla="*/ 64 w 539"/>
                <a:gd name="T45" fmla="*/ 268 h 417"/>
                <a:gd name="T46" fmla="*/ 64 w 539"/>
                <a:gd name="T47" fmla="*/ 278 h 417"/>
                <a:gd name="T48" fmla="*/ 185 w 539"/>
                <a:gd name="T49" fmla="*/ 259 h 417"/>
                <a:gd name="T50" fmla="*/ 268 w 539"/>
                <a:gd name="T51" fmla="*/ 296 h 417"/>
                <a:gd name="T52" fmla="*/ 323 w 539"/>
                <a:gd name="T53" fmla="*/ 305 h 417"/>
                <a:gd name="T54" fmla="*/ 268 w 539"/>
                <a:gd name="T55" fmla="*/ 323 h 417"/>
                <a:gd name="T56" fmla="*/ 185 w 539"/>
                <a:gd name="T57" fmla="*/ 305 h 417"/>
                <a:gd name="T58" fmla="*/ 82 w 539"/>
                <a:gd name="T59" fmla="*/ 334 h 417"/>
                <a:gd name="T60" fmla="*/ 55 w 539"/>
                <a:gd name="T61" fmla="*/ 334 h 417"/>
                <a:gd name="T62" fmla="*/ 64 w 539"/>
                <a:gd name="T63" fmla="*/ 379 h 417"/>
                <a:gd name="T64" fmla="*/ 74 w 539"/>
                <a:gd name="T65" fmla="*/ 389 h 417"/>
                <a:gd name="T66" fmla="*/ 119 w 539"/>
                <a:gd name="T67" fmla="*/ 408 h 4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39" h="417">
                  <a:moveTo>
                    <a:pt x="119" y="408"/>
                  </a:moveTo>
                  <a:lnTo>
                    <a:pt x="119" y="408"/>
                  </a:lnTo>
                  <a:cubicBezTo>
                    <a:pt x="138" y="408"/>
                    <a:pt x="175" y="379"/>
                    <a:pt x="175" y="379"/>
                  </a:cubicBezTo>
                  <a:cubicBezTo>
                    <a:pt x="175" y="379"/>
                    <a:pt x="286" y="371"/>
                    <a:pt x="305" y="371"/>
                  </a:cubicBezTo>
                  <a:cubicBezTo>
                    <a:pt x="315" y="371"/>
                    <a:pt x="323" y="371"/>
                    <a:pt x="334" y="379"/>
                  </a:cubicBezTo>
                  <a:cubicBezTo>
                    <a:pt x="334" y="371"/>
                    <a:pt x="334" y="371"/>
                    <a:pt x="334" y="371"/>
                  </a:cubicBezTo>
                  <a:cubicBezTo>
                    <a:pt x="334" y="371"/>
                    <a:pt x="389" y="379"/>
                    <a:pt x="398" y="398"/>
                  </a:cubicBezTo>
                  <a:cubicBezTo>
                    <a:pt x="398" y="408"/>
                    <a:pt x="482" y="416"/>
                    <a:pt x="527" y="408"/>
                  </a:cubicBezTo>
                  <a:cubicBezTo>
                    <a:pt x="538" y="408"/>
                    <a:pt x="538" y="398"/>
                    <a:pt x="538" y="398"/>
                  </a:cubicBezTo>
                  <a:cubicBezTo>
                    <a:pt x="538" y="379"/>
                    <a:pt x="538" y="352"/>
                    <a:pt x="538" y="342"/>
                  </a:cubicBezTo>
                  <a:cubicBezTo>
                    <a:pt x="538" y="334"/>
                    <a:pt x="509" y="296"/>
                    <a:pt x="490" y="286"/>
                  </a:cubicBezTo>
                  <a:cubicBezTo>
                    <a:pt x="472" y="268"/>
                    <a:pt x="482" y="222"/>
                    <a:pt x="482" y="222"/>
                  </a:cubicBezTo>
                  <a:cubicBezTo>
                    <a:pt x="463" y="204"/>
                    <a:pt x="463" y="204"/>
                    <a:pt x="463" y="204"/>
                  </a:cubicBezTo>
                  <a:cubicBezTo>
                    <a:pt x="463" y="204"/>
                    <a:pt x="445" y="148"/>
                    <a:pt x="408" y="138"/>
                  </a:cubicBezTo>
                  <a:cubicBezTo>
                    <a:pt x="371" y="119"/>
                    <a:pt x="342" y="55"/>
                    <a:pt x="342" y="55"/>
                  </a:cubicBezTo>
                  <a:cubicBezTo>
                    <a:pt x="315" y="55"/>
                    <a:pt x="315" y="55"/>
                    <a:pt x="315" y="55"/>
                  </a:cubicBezTo>
                  <a:cubicBezTo>
                    <a:pt x="315" y="55"/>
                    <a:pt x="286" y="18"/>
                    <a:pt x="259" y="8"/>
                  </a:cubicBezTo>
                  <a:cubicBezTo>
                    <a:pt x="231" y="0"/>
                    <a:pt x="185" y="18"/>
                    <a:pt x="185" y="18"/>
                  </a:cubicBezTo>
                  <a:cubicBezTo>
                    <a:pt x="185" y="18"/>
                    <a:pt x="138" y="18"/>
                    <a:pt x="101" y="18"/>
                  </a:cubicBezTo>
                  <a:cubicBezTo>
                    <a:pt x="74" y="8"/>
                    <a:pt x="82" y="55"/>
                    <a:pt x="55" y="55"/>
                  </a:cubicBezTo>
                  <a:cubicBezTo>
                    <a:pt x="55" y="55"/>
                    <a:pt x="55" y="64"/>
                    <a:pt x="45" y="64"/>
                  </a:cubicBezTo>
                  <a:cubicBezTo>
                    <a:pt x="45" y="82"/>
                    <a:pt x="45" y="111"/>
                    <a:pt x="27" y="138"/>
                  </a:cubicBezTo>
                  <a:cubicBezTo>
                    <a:pt x="0" y="175"/>
                    <a:pt x="37" y="241"/>
                    <a:pt x="64" y="268"/>
                  </a:cubicBezTo>
                  <a:lnTo>
                    <a:pt x="64" y="278"/>
                  </a:lnTo>
                  <a:cubicBezTo>
                    <a:pt x="119" y="286"/>
                    <a:pt x="148" y="278"/>
                    <a:pt x="185" y="259"/>
                  </a:cubicBezTo>
                  <a:cubicBezTo>
                    <a:pt x="222" y="241"/>
                    <a:pt x="231" y="296"/>
                    <a:pt x="268" y="296"/>
                  </a:cubicBezTo>
                  <a:cubicBezTo>
                    <a:pt x="315" y="305"/>
                    <a:pt x="323" y="305"/>
                    <a:pt x="323" y="305"/>
                  </a:cubicBezTo>
                  <a:cubicBezTo>
                    <a:pt x="323" y="305"/>
                    <a:pt x="296" y="323"/>
                    <a:pt x="268" y="323"/>
                  </a:cubicBezTo>
                  <a:cubicBezTo>
                    <a:pt x="241" y="315"/>
                    <a:pt x="204" y="286"/>
                    <a:pt x="185" y="305"/>
                  </a:cubicBezTo>
                  <a:cubicBezTo>
                    <a:pt x="167" y="315"/>
                    <a:pt x="111" y="334"/>
                    <a:pt x="82" y="334"/>
                  </a:cubicBezTo>
                  <a:cubicBezTo>
                    <a:pt x="74" y="334"/>
                    <a:pt x="64" y="334"/>
                    <a:pt x="55" y="334"/>
                  </a:cubicBezTo>
                  <a:cubicBezTo>
                    <a:pt x="55" y="352"/>
                    <a:pt x="55" y="371"/>
                    <a:pt x="64" y="379"/>
                  </a:cubicBezTo>
                  <a:cubicBezTo>
                    <a:pt x="74" y="379"/>
                    <a:pt x="74" y="389"/>
                    <a:pt x="74" y="389"/>
                  </a:cubicBezTo>
                  <a:cubicBezTo>
                    <a:pt x="119" y="379"/>
                    <a:pt x="111" y="398"/>
                    <a:pt x="119" y="408"/>
                  </a:cubicBezTo>
                </a:path>
              </a:pathLst>
            </a:custGeom>
            <a:grpFill/>
            <a:ln w="19050" cap="flat" cmpd="sng">
              <a:solidFill>
                <a:schemeClr val="bg1">
                  <a:lumMod val="50000"/>
                </a:schemeClr>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0927" tIns="30463" rIns="60927" bIns="30463" anchor="ctr"/>
            <a:lstStyle/>
            <a:p>
              <a:pPr defTabSz="914217">
                <a:defRPr/>
              </a:pPr>
              <a:endParaRPr lang="en-US" sz="900">
                <a:latin typeface="Calibri Light"/>
              </a:endParaRPr>
            </a:p>
          </p:txBody>
        </p:sp>
        <p:sp>
          <p:nvSpPr>
            <p:cNvPr id="2405" name="Freeform 18"/>
            <p:cNvSpPr>
              <a:spLocks noChangeArrowheads="1"/>
            </p:cNvSpPr>
            <p:nvPr/>
          </p:nvSpPr>
          <p:spPr bwMode="auto">
            <a:xfrm>
              <a:off x="7722208" y="8135817"/>
              <a:ext cx="122735" cy="74015"/>
            </a:xfrm>
            <a:custGeom>
              <a:avLst/>
              <a:gdLst>
                <a:gd name="T0" fmla="*/ 138 w 261"/>
                <a:gd name="T1" fmla="*/ 148 h 157"/>
                <a:gd name="T2" fmla="*/ 138 w 261"/>
                <a:gd name="T3" fmla="*/ 148 h 157"/>
                <a:gd name="T4" fmla="*/ 212 w 261"/>
                <a:gd name="T5" fmla="*/ 101 h 157"/>
                <a:gd name="T6" fmla="*/ 241 w 261"/>
                <a:gd name="T7" fmla="*/ 82 h 157"/>
                <a:gd name="T8" fmla="*/ 241 w 261"/>
                <a:gd name="T9" fmla="*/ 45 h 157"/>
                <a:gd name="T10" fmla="*/ 260 w 261"/>
                <a:gd name="T11" fmla="*/ 8 h 157"/>
                <a:gd name="T12" fmla="*/ 231 w 261"/>
                <a:gd name="T13" fmla="*/ 0 h 157"/>
                <a:gd name="T14" fmla="*/ 101 w 261"/>
                <a:gd name="T15" fmla="*/ 8 h 157"/>
                <a:gd name="T16" fmla="*/ 45 w 261"/>
                <a:gd name="T17" fmla="*/ 37 h 157"/>
                <a:gd name="T18" fmla="*/ 0 w 261"/>
                <a:gd name="T19" fmla="*/ 18 h 157"/>
                <a:gd name="T20" fmla="*/ 74 w 261"/>
                <a:gd name="T21" fmla="*/ 74 h 157"/>
                <a:gd name="T22" fmla="*/ 111 w 261"/>
                <a:gd name="T23" fmla="*/ 148 h 157"/>
                <a:gd name="T24" fmla="*/ 120 w 261"/>
                <a:gd name="T25" fmla="*/ 156 h 157"/>
                <a:gd name="T26" fmla="*/ 138 w 261"/>
                <a:gd name="T27" fmla="*/ 148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61" h="157">
                  <a:moveTo>
                    <a:pt x="138" y="148"/>
                  </a:moveTo>
                  <a:lnTo>
                    <a:pt x="138" y="148"/>
                  </a:lnTo>
                  <a:cubicBezTo>
                    <a:pt x="157" y="129"/>
                    <a:pt x="194" y="92"/>
                    <a:pt x="212" y="101"/>
                  </a:cubicBezTo>
                  <a:cubicBezTo>
                    <a:pt x="222" y="101"/>
                    <a:pt x="241" y="92"/>
                    <a:pt x="241" y="82"/>
                  </a:cubicBezTo>
                  <a:cubicBezTo>
                    <a:pt x="241" y="74"/>
                    <a:pt x="212" y="45"/>
                    <a:pt x="241" y="45"/>
                  </a:cubicBezTo>
                  <a:cubicBezTo>
                    <a:pt x="249" y="37"/>
                    <a:pt x="260" y="18"/>
                    <a:pt x="260" y="8"/>
                  </a:cubicBezTo>
                  <a:cubicBezTo>
                    <a:pt x="249" y="0"/>
                    <a:pt x="241" y="0"/>
                    <a:pt x="231" y="0"/>
                  </a:cubicBezTo>
                  <a:cubicBezTo>
                    <a:pt x="212" y="0"/>
                    <a:pt x="101" y="8"/>
                    <a:pt x="101" y="8"/>
                  </a:cubicBezTo>
                  <a:cubicBezTo>
                    <a:pt x="101" y="8"/>
                    <a:pt x="64" y="37"/>
                    <a:pt x="45" y="37"/>
                  </a:cubicBezTo>
                  <a:cubicBezTo>
                    <a:pt x="37" y="27"/>
                    <a:pt x="45" y="8"/>
                    <a:pt x="0" y="18"/>
                  </a:cubicBezTo>
                  <a:cubicBezTo>
                    <a:pt x="27" y="45"/>
                    <a:pt x="27" y="64"/>
                    <a:pt x="74" y="74"/>
                  </a:cubicBezTo>
                  <a:cubicBezTo>
                    <a:pt x="130" y="92"/>
                    <a:pt x="74" y="119"/>
                    <a:pt x="111" y="148"/>
                  </a:cubicBezTo>
                  <a:cubicBezTo>
                    <a:pt x="120" y="148"/>
                    <a:pt x="120" y="148"/>
                    <a:pt x="120" y="156"/>
                  </a:cubicBezTo>
                  <a:cubicBezTo>
                    <a:pt x="130" y="148"/>
                    <a:pt x="130" y="148"/>
                    <a:pt x="138" y="148"/>
                  </a:cubicBezTo>
                </a:path>
              </a:pathLst>
            </a:custGeom>
            <a:grpFill/>
            <a:ln w="19050" cap="flat" cmpd="sng">
              <a:solidFill>
                <a:schemeClr val="bg1">
                  <a:lumMod val="50000"/>
                </a:schemeClr>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0927" tIns="30463" rIns="60927" bIns="30463" anchor="ctr"/>
            <a:lstStyle/>
            <a:p>
              <a:pPr defTabSz="914217">
                <a:defRPr/>
              </a:pPr>
              <a:endParaRPr lang="en-US" sz="900">
                <a:latin typeface="Calibri Light"/>
              </a:endParaRPr>
            </a:p>
          </p:txBody>
        </p:sp>
        <p:sp>
          <p:nvSpPr>
            <p:cNvPr id="2406" name="Freeform 19"/>
            <p:cNvSpPr>
              <a:spLocks noChangeArrowheads="1"/>
            </p:cNvSpPr>
            <p:nvPr/>
          </p:nvSpPr>
          <p:spPr bwMode="auto">
            <a:xfrm>
              <a:off x="9082869" y="8201372"/>
              <a:ext cx="541726" cy="380648"/>
            </a:xfrm>
            <a:custGeom>
              <a:avLst/>
              <a:gdLst>
                <a:gd name="T0" fmla="*/ 1048 w 1133"/>
                <a:gd name="T1" fmla="*/ 454 h 799"/>
                <a:gd name="T2" fmla="*/ 1048 w 1133"/>
                <a:gd name="T3" fmla="*/ 454 h 799"/>
                <a:gd name="T4" fmla="*/ 1010 w 1133"/>
                <a:gd name="T5" fmla="*/ 389 h 799"/>
                <a:gd name="T6" fmla="*/ 955 w 1133"/>
                <a:gd name="T7" fmla="*/ 334 h 799"/>
                <a:gd name="T8" fmla="*/ 918 w 1133"/>
                <a:gd name="T9" fmla="*/ 278 h 799"/>
                <a:gd name="T10" fmla="*/ 843 w 1133"/>
                <a:gd name="T11" fmla="*/ 251 h 799"/>
                <a:gd name="T12" fmla="*/ 825 w 1133"/>
                <a:gd name="T13" fmla="*/ 222 h 799"/>
                <a:gd name="T14" fmla="*/ 788 w 1133"/>
                <a:gd name="T15" fmla="*/ 214 h 799"/>
                <a:gd name="T16" fmla="*/ 798 w 1133"/>
                <a:gd name="T17" fmla="*/ 177 h 799"/>
                <a:gd name="T18" fmla="*/ 798 w 1133"/>
                <a:gd name="T19" fmla="*/ 103 h 799"/>
                <a:gd name="T20" fmla="*/ 734 w 1133"/>
                <a:gd name="T21" fmla="*/ 10 h 799"/>
                <a:gd name="T22" fmla="*/ 714 w 1133"/>
                <a:gd name="T23" fmla="*/ 10 h 799"/>
                <a:gd name="T24" fmla="*/ 639 w 1133"/>
                <a:gd name="T25" fmla="*/ 37 h 799"/>
                <a:gd name="T26" fmla="*/ 623 w 1133"/>
                <a:gd name="T27" fmla="*/ 83 h 799"/>
                <a:gd name="T28" fmla="*/ 528 w 1133"/>
                <a:gd name="T29" fmla="*/ 177 h 799"/>
                <a:gd name="T30" fmla="*/ 400 w 1133"/>
                <a:gd name="T31" fmla="*/ 204 h 799"/>
                <a:gd name="T32" fmla="*/ 400 w 1133"/>
                <a:gd name="T33" fmla="*/ 251 h 799"/>
                <a:gd name="T34" fmla="*/ 316 w 1133"/>
                <a:gd name="T35" fmla="*/ 297 h 799"/>
                <a:gd name="T36" fmla="*/ 214 w 1133"/>
                <a:gd name="T37" fmla="*/ 325 h 799"/>
                <a:gd name="T38" fmla="*/ 159 w 1133"/>
                <a:gd name="T39" fmla="*/ 325 h 799"/>
                <a:gd name="T40" fmla="*/ 103 w 1133"/>
                <a:gd name="T41" fmla="*/ 342 h 799"/>
                <a:gd name="T42" fmla="*/ 93 w 1133"/>
                <a:gd name="T43" fmla="*/ 334 h 799"/>
                <a:gd name="T44" fmla="*/ 48 w 1133"/>
                <a:gd name="T45" fmla="*/ 389 h 799"/>
                <a:gd name="T46" fmla="*/ 0 w 1133"/>
                <a:gd name="T47" fmla="*/ 482 h 799"/>
                <a:gd name="T48" fmla="*/ 19 w 1133"/>
                <a:gd name="T49" fmla="*/ 556 h 799"/>
                <a:gd name="T50" fmla="*/ 37 w 1133"/>
                <a:gd name="T51" fmla="*/ 631 h 799"/>
                <a:gd name="T52" fmla="*/ 56 w 1133"/>
                <a:gd name="T53" fmla="*/ 686 h 799"/>
                <a:gd name="T54" fmla="*/ 74 w 1133"/>
                <a:gd name="T55" fmla="*/ 723 h 799"/>
                <a:gd name="T56" fmla="*/ 140 w 1133"/>
                <a:gd name="T57" fmla="*/ 779 h 799"/>
                <a:gd name="T58" fmla="*/ 149 w 1133"/>
                <a:gd name="T59" fmla="*/ 798 h 799"/>
                <a:gd name="T60" fmla="*/ 159 w 1133"/>
                <a:gd name="T61" fmla="*/ 787 h 799"/>
                <a:gd name="T62" fmla="*/ 177 w 1133"/>
                <a:gd name="T63" fmla="*/ 713 h 799"/>
                <a:gd name="T64" fmla="*/ 223 w 1133"/>
                <a:gd name="T65" fmla="*/ 705 h 799"/>
                <a:gd name="T66" fmla="*/ 260 w 1133"/>
                <a:gd name="T67" fmla="*/ 695 h 799"/>
                <a:gd name="T68" fmla="*/ 344 w 1133"/>
                <a:gd name="T69" fmla="*/ 705 h 799"/>
                <a:gd name="T70" fmla="*/ 344 w 1133"/>
                <a:gd name="T71" fmla="*/ 639 h 799"/>
                <a:gd name="T72" fmla="*/ 437 w 1133"/>
                <a:gd name="T73" fmla="*/ 565 h 799"/>
                <a:gd name="T74" fmla="*/ 511 w 1133"/>
                <a:gd name="T75" fmla="*/ 620 h 799"/>
                <a:gd name="T76" fmla="*/ 687 w 1133"/>
                <a:gd name="T77" fmla="*/ 658 h 799"/>
                <a:gd name="T78" fmla="*/ 714 w 1133"/>
                <a:gd name="T79" fmla="*/ 593 h 799"/>
                <a:gd name="T80" fmla="*/ 788 w 1133"/>
                <a:gd name="T81" fmla="*/ 593 h 799"/>
                <a:gd name="T82" fmla="*/ 891 w 1133"/>
                <a:gd name="T83" fmla="*/ 565 h 799"/>
                <a:gd name="T84" fmla="*/ 955 w 1133"/>
                <a:gd name="T85" fmla="*/ 556 h 799"/>
                <a:gd name="T86" fmla="*/ 1058 w 1133"/>
                <a:gd name="T87" fmla="*/ 565 h 799"/>
                <a:gd name="T88" fmla="*/ 1132 w 1133"/>
                <a:gd name="T89" fmla="*/ 556 h 799"/>
                <a:gd name="T90" fmla="*/ 1103 w 1133"/>
                <a:gd name="T91" fmla="*/ 501 h 799"/>
                <a:gd name="T92" fmla="*/ 1048 w 1133"/>
                <a:gd name="T93" fmla="*/ 454 h 7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133" h="799">
                  <a:moveTo>
                    <a:pt x="1048" y="454"/>
                  </a:moveTo>
                  <a:lnTo>
                    <a:pt x="1048" y="454"/>
                  </a:lnTo>
                  <a:cubicBezTo>
                    <a:pt x="1048" y="435"/>
                    <a:pt x="1048" y="416"/>
                    <a:pt x="1010" y="389"/>
                  </a:cubicBezTo>
                  <a:cubicBezTo>
                    <a:pt x="973" y="362"/>
                    <a:pt x="955" y="352"/>
                    <a:pt x="955" y="334"/>
                  </a:cubicBezTo>
                  <a:cubicBezTo>
                    <a:pt x="955" y="325"/>
                    <a:pt x="946" y="315"/>
                    <a:pt x="918" y="278"/>
                  </a:cubicBezTo>
                  <a:cubicBezTo>
                    <a:pt x="891" y="251"/>
                    <a:pt x="843" y="251"/>
                    <a:pt x="843" y="251"/>
                  </a:cubicBezTo>
                  <a:cubicBezTo>
                    <a:pt x="825" y="222"/>
                    <a:pt x="825" y="222"/>
                    <a:pt x="825" y="222"/>
                  </a:cubicBezTo>
                  <a:cubicBezTo>
                    <a:pt x="788" y="214"/>
                    <a:pt x="788" y="214"/>
                    <a:pt x="788" y="214"/>
                  </a:cubicBezTo>
                  <a:cubicBezTo>
                    <a:pt x="788" y="214"/>
                    <a:pt x="771" y="194"/>
                    <a:pt x="798" y="177"/>
                  </a:cubicBezTo>
                  <a:cubicBezTo>
                    <a:pt x="835" y="167"/>
                    <a:pt x="798" y="120"/>
                    <a:pt x="798" y="103"/>
                  </a:cubicBezTo>
                  <a:cubicBezTo>
                    <a:pt x="788" y="83"/>
                    <a:pt x="742" y="29"/>
                    <a:pt x="734" y="10"/>
                  </a:cubicBezTo>
                  <a:cubicBezTo>
                    <a:pt x="724" y="10"/>
                    <a:pt x="724" y="10"/>
                    <a:pt x="714" y="10"/>
                  </a:cubicBezTo>
                  <a:cubicBezTo>
                    <a:pt x="697" y="0"/>
                    <a:pt x="660" y="18"/>
                    <a:pt x="639" y="37"/>
                  </a:cubicBezTo>
                  <a:cubicBezTo>
                    <a:pt x="623" y="56"/>
                    <a:pt x="631" y="66"/>
                    <a:pt x="623" y="83"/>
                  </a:cubicBezTo>
                  <a:cubicBezTo>
                    <a:pt x="602" y="93"/>
                    <a:pt x="557" y="140"/>
                    <a:pt x="528" y="177"/>
                  </a:cubicBezTo>
                  <a:cubicBezTo>
                    <a:pt x="501" y="214"/>
                    <a:pt x="427" y="185"/>
                    <a:pt x="400" y="204"/>
                  </a:cubicBezTo>
                  <a:cubicBezTo>
                    <a:pt x="380" y="214"/>
                    <a:pt x="408" y="241"/>
                    <a:pt x="400" y="251"/>
                  </a:cubicBezTo>
                  <a:cubicBezTo>
                    <a:pt x="380" y="268"/>
                    <a:pt x="334" y="288"/>
                    <a:pt x="316" y="297"/>
                  </a:cubicBezTo>
                  <a:cubicBezTo>
                    <a:pt x="297" y="305"/>
                    <a:pt x="233" y="297"/>
                    <a:pt x="214" y="325"/>
                  </a:cubicBezTo>
                  <a:cubicBezTo>
                    <a:pt x="196" y="352"/>
                    <a:pt x="177" y="297"/>
                    <a:pt x="159" y="325"/>
                  </a:cubicBezTo>
                  <a:cubicBezTo>
                    <a:pt x="130" y="352"/>
                    <a:pt x="112" y="352"/>
                    <a:pt x="103" y="342"/>
                  </a:cubicBezTo>
                  <a:cubicBezTo>
                    <a:pt x="103" y="342"/>
                    <a:pt x="93" y="342"/>
                    <a:pt x="93" y="334"/>
                  </a:cubicBezTo>
                  <a:cubicBezTo>
                    <a:pt x="74" y="352"/>
                    <a:pt x="56" y="371"/>
                    <a:pt x="48" y="389"/>
                  </a:cubicBezTo>
                  <a:cubicBezTo>
                    <a:pt x="37" y="435"/>
                    <a:pt x="0" y="464"/>
                    <a:pt x="0" y="482"/>
                  </a:cubicBezTo>
                  <a:cubicBezTo>
                    <a:pt x="0" y="501"/>
                    <a:pt x="19" y="528"/>
                    <a:pt x="19" y="556"/>
                  </a:cubicBezTo>
                  <a:cubicBezTo>
                    <a:pt x="19" y="593"/>
                    <a:pt x="19" y="612"/>
                    <a:pt x="37" y="631"/>
                  </a:cubicBezTo>
                  <a:cubicBezTo>
                    <a:pt x="56" y="658"/>
                    <a:pt x="56" y="686"/>
                    <a:pt x="56" y="686"/>
                  </a:cubicBezTo>
                  <a:cubicBezTo>
                    <a:pt x="56" y="686"/>
                    <a:pt x="66" y="705"/>
                    <a:pt x="74" y="723"/>
                  </a:cubicBezTo>
                  <a:cubicBezTo>
                    <a:pt x="93" y="742"/>
                    <a:pt x="130" y="760"/>
                    <a:pt x="140" y="779"/>
                  </a:cubicBezTo>
                  <a:cubicBezTo>
                    <a:pt x="140" y="787"/>
                    <a:pt x="149" y="787"/>
                    <a:pt x="149" y="798"/>
                  </a:cubicBezTo>
                  <a:cubicBezTo>
                    <a:pt x="149" y="787"/>
                    <a:pt x="159" y="787"/>
                    <a:pt x="159" y="787"/>
                  </a:cubicBezTo>
                  <a:cubicBezTo>
                    <a:pt x="177" y="760"/>
                    <a:pt x="177" y="713"/>
                    <a:pt x="177" y="713"/>
                  </a:cubicBezTo>
                  <a:cubicBezTo>
                    <a:pt x="223" y="705"/>
                    <a:pt x="223" y="705"/>
                    <a:pt x="223" y="705"/>
                  </a:cubicBezTo>
                  <a:cubicBezTo>
                    <a:pt x="260" y="695"/>
                    <a:pt x="260" y="695"/>
                    <a:pt x="260" y="695"/>
                  </a:cubicBezTo>
                  <a:cubicBezTo>
                    <a:pt x="344" y="705"/>
                    <a:pt x="344" y="705"/>
                    <a:pt x="344" y="705"/>
                  </a:cubicBezTo>
                  <a:cubicBezTo>
                    <a:pt x="344" y="639"/>
                    <a:pt x="344" y="639"/>
                    <a:pt x="344" y="639"/>
                  </a:cubicBezTo>
                  <a:cubicBezTo>
                    <a:pt x="344" y="639"/>
                    <a:pt x="400" y="565"/>
                    <a:pt x="437" y="565"/>
                  </a:cubicBezTo>
                  <a:cubicBezTo>
                    <a:pt x="483" y="565"/>
                    <a:pt x="511" y="620"/>
                    <a:pt x="511" y="620"/>
                  </a:cubicBezTo>
                  <a:cubicBezTo>
                    <a:pt x="687" y="658"/>
                    <a:pt x="687" y="658"/>
                    <a:pt x="687" y="658"/>
                  </a:cubicBezTo>
                  <a:cubicBezTo>
                    <a:pt x="687" y="658"/>
                    <a:pt x="697" y="602"/>
                    <a:pt x="714" y="593"/>
                  </a:cubicBezTo>
                  <a:cubicBezTo>
                    <a:pt x="734" y="583"/>
                    <a:pt x="771" y="602"/>
                    <a:pt x="788" y="593"/>
                  </a:cubicBezTo>
                  <a:cubicBezTo>
                    <a:pt x="816" y="583"/>
                    <a:pt x="843" y="565"/>
                    <a:pt x="891" y="565"/>
                  </a:cubicBezTo>
                  <a:cubicBezTo>
                    <a:pt x="928" y="565"/>
                    <a:pt x="946" y="583"/>
                    <a:pt x="955" y="556"/>
                  </a:cubicBezTo>
                  <a:cubicBezTo>
                    <a:pt x="973" y="519"/>
                    <a:pt x="1058" y="565"/>
                    <a:pt x="1058" y="565"/>
                  </a:cubicBezTo>
                  <a:cubicBezTo>
                    <a:pt x="1132" y="556"/>
                    <a:pt x="1132" y="556"/>
                    <a:pt x="1132" y="556"/>
                  </a:cubicBezTo>
                  <a:cubicBezTo>
                    <a:pt x="1103" y="501"/>
                    <a:pt x="1103" y="501"/>
                    <a:pt x="1103" y="501"/>
                  </a:cubicBezTo>
                  <a:cubicBezTo>
                    <a:pt x="1103" y="501"/>
                    <a:pt x="1048" y="464"/>
                    <a:pt x="1048" y="454"/>
                  </a:cubicBezTo>
                </a:path>
              </a:pathLst>
            </a:custGeom>
            <a:grpFill/>
            <a:ln w="19050" cap="flat" cmpd="sng">
              <a:solidFill>
                <a:schemeClr val="bg1">
                  <a:lumMod val="50000"/>
                </a:schemeClr>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0927" tIns="30463" rIns="60927" bIns="30463" anchor="ctr"/>
            <a:lstStyle/>
            <a:p>
              <a:pPr defTabSz="914217">
                <a:defRPr/>
              </a:pPr>
              <a:endParaRPr lang="en-US" sz="900">
                <a:latin typeface="Calibri Light"/>
              </a:endParaRPr>
            </a:p>
          </p:txBody>
        </p:sp>
        <p:sp>
          <p:nvSpPr>
            <p:cNvPr id="2407" name="Freeform 20"/>
            <p:cNvSpPr>
              <a:spLocks noChangeArrowheads="1"/>
            </p:cNvSpPr>
            <p:nvPr/>
          </p:nvSpPr>
          <p:spPr bwMode="auto">
            <a:xfrm>
              <a:off x="8570769" y="8076604"/>
              <a:ext cx="518449" cy="429287"/>
            </a:xfrm>
            <a:custGeom>
              <a:avLst/>
              <a:gdLst>
                <a:gd name="T0" fmla="*/ 667 w 1085"/>
                <a:gd name="T1" fmla="*/ 660 h 900"/>
                <a:gd name="T2" fmla="*/ 667 w 1085"/>
                <a:gd name="T3" fmla="*/ 660 h 900"/>
                <a:gd name="T4" fmla="*/ 723 w 1085"/>
                <a:gd name="T5" fmla="*/ 649 h 900"/>
                <a:gd name="T6" fmla="*/ 787 w 1085"/>
                <a:gd name="T7" fmla="*/ 695 h 900"/>
                <a:gd name="T8" fmla="*/ 824 w 1085"/>
                <a:gd name="T9" fmla="*/ 660 h 900"/>
                <a:gd name="T10" fmla="*/ 890 w 1085"/>
                <a:gd name="T11" fmla="*/ 520 h 900"/>
                <a:gd name="T12" fmla="*/ 935 w 1085"/>
                <a:gd name="T13" fmla="*/ 464 h 900"/>
                <a:gd name="T14" fmla="*/ 946 w 1085"/>
                <a:gd name="T15" fmla="*/ 417 h 900"/>
                <a:gd name="T16" fmla="*/ 973 w 1085"/>
                <a:gd name="T17" fmla="*/ 353 h 900"/>
                <a:gd name="T18" fmla="*/ 1020 w 1085"/>
                <a:gd name="T19" fmla="*/ 251 h 900"/>
                <a:gd name="T20" fmla="*/ 1075 w 1085"/>
                <a:gd name="T21" fmla="*/ 223 h 900"/>
                <a:gd name="T22" fmla="*/ 1075 w 1085"/>
                <a:gd name="T23" fmla="*/ 167 h 900"/>
                <a:gd name="T24" fmla="*/ 1038 w 1085"/>
                <a:gd name="T25" fmla="*/ 130 h 900"/>
                <a:gd name="T26" fmla="*/ 1038 w 1085"/>
                <a:gd name="T27" fmla="*/ 85 h 900"/>
                <a:gd name="T28" fmla="*/ 1001 w 1085"/>
                <a:gd name="T29" fmla="*/ 37 h 900"/>
                <a:gd name="T30" fmla="*/ 973 w 1085"/>
                <a:gd name="T31" fmla="*/ 19 h 900"/>
                <a:gd name="T32" fmla="*/ 908 w 1085"/>
                <a:gd name="T33" fmla="*/ 85 h 900"/>
                <a:gd name="T34" fmla="*/ 834 w 1085"/>
                <a:gd name="T35" fmla="*/ 66 h 900"/>
                <a:gd name="T36" fmla="*/ 713 w 1085"/>
                <a:gd name="T37" fmla="*/ 66 h 900"/>
                <a:gd name="T38" fmla="*/ 649 w 1085"/>
                <a:gd name="T39" fmla="*/ 103 h 900"/>
                <a:gd name="T40" fmla="*/ 556 w 1085"/>
                <a:gd name="T41" fmla="*/ 103 h 900"/>
                <a:gd name="T42" fmla="*/ 490 w 1085"/>
                <a:gd name="T43" fmla="*/ 66 h 900"/>
                <a:gd name="T44" fmla="*/ 408 w 1085"/>
                <a:gd name="T45" fmla="*/ 85 h 900"/>
                <a:gd name="T46" fmla="*/ 360 w 1085"/>
                <a:gd name="T47" fmla="*/ 37 h 900"/>
                <a:gd name="T48" fmla="*/ 286 w 1085"/>
                <a:gd name="T49" fmla="*/ 19 h 900"/>
                <a:gd name="T50" fmla="*/ 231 w 1085"/>
                <a:gd name="T51" fmla="*/ 37 h 900"/>
                <a:gd name="T52" fmla="*/ 148 w 1085"/>
                <a:gd name="T53" fmla="*/ 37 h 900"/>
                <a:gd name="T54" fmla="*/ 129 w 1085"/>
                <a:gd name="T55" fmla="*/ 112 h 900"/>
                <a:gd name="T56" fmla="*/ 82 w 1085"/>
                <a:gd name="T57" fmla="*/ 177 h 900"/>
                <a:gd name="T58" fmla="*/ 74 w 1085"/>
                <a:gd name="T59" fmla="*/ 196 h 900"/>
                <a:gd name="T60" fmla="*/ 82 w 1085"/>
                <a:gd name="T61" fmla="*/ 251 h 900"/>
                <a:gd name="T62" fmla="*/ 74 w 1085"/>
                <a:gd name="T63" fmla="*/ 380 h 900"/>
                <a:gd name="T64" fmla="*/ 45 w 1085"/>
                <a:gd name="T65" fmla="*/ 437 h 900"/>
                <a:gd name="T66" fmla="*/ 0 w 1085"/>
                <a:gd name="T67" fmla="*/ 501 h 900"/>
                <a:gd name="T68" fmla="*/ 8 w 1085"/>
                <a:gd name="T69" fmla="*/ 612 h 900"/>
                <a:gd name="T70" fmla="*/ 37 w 1085"/>
                <a:gd name="T71" fmla="*/ 687 h 900"/>
                <a:gd name="T72" fmla="*/ 37 w 1085"/>
                <a:gd name="T73" fmla="*/ 687 h 900"/>
                <a:gd name="T74" fmla="*/ 166 w 1085"/>
                <a:gd name="T75" fmla="*/ 724 h 900"/>
                <a:gd name="T76" fmla="*/ 259 w 1085"/>
                <a:gd name="T77" fmla="*/ 816 h 900"/>
                <a:gd name="T78" fmla="*/ 305 w 1085"/>
                <a:gd name="T79" fmla="*/ 891 h 900"/>
                <a:gd name="T80" fmla="*/ 397 w 1085"/>
                <a:gd name="T81" fmla="*/ 872 h 900"/>
                <a:gd name="T82" fmla="*/ 519 w 1085"/>
                <a:gd name="T83" fmla="*/ 862 h 900"/>
                <a:gd name="T84" fmla="*/ 537 w 1085"/>
                <a:gd name="T85" fmla="*/ 862 h 900"/>
                <a:gd name="T86" fmla="*/ 564 w 1085"/>
                <a:gd name="T87" fmla="*/ 761 h 900"/>
                <a:gd name="T88" fmla="*/ 667 w 1085"/>
                <a:gd name="T89" fmla="*/ 660 h 9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085" h="900">
                  <a:moveTo>
                    <a:pt x="667" y="660"/>
                  </a:moveTo>
                  <a:lnTo>
                    <a:pt x="667" y="660"/>
                  </a:lnTo>
                  <a:cubicBezTo>
                    <a:pt x="676" y="660"/>
                    <a:pt x="704" y="668"/>
                    <a:pt x="723" y="649"/>
                  </a:cubicBezTo>
                  <a:cubicBezTo>
                    <a:pt x="742" y="639"/>
                    <a:pt x="779" y="668"/>
                    <a:pt x="787" y="695"/>
                  </a:cubicBezTo>
                  <a:cubicBezTo>
                    <a:pt x="797" y="724"/>
                    <a:pt x="806" y="687"/>
                    <a:pt x="824" y="660"/>
                  </a:cubicBezTo>
                  <a:cubicBezTo>
                    <a:pt x="843" y="631"/>
                    <a:pt x="890" y="538"/>
                    <a:pt x="890" y="520"/>
                  </a:cubicBezTo>
                  <a:cubicBezTo>
                    <a:pt x="890" y="491"/>
                    <a:pt x="935" y="474"/>
                    <a:pt x="935" y="464"/>
                  </a:cubicBezTo>
                  <a:cubicBezTo>
                    <a:pt x="935" y="445"/>
                    <a:pt x="935" y="417"/>
                    <a:pt x="946" y="417"/>
                  </a:cubicBezTo>
                  <a:cubicBezTo>
                    <a:pt x="964" y="408"/>
                    <a:pt x="973" y="371"/>
                    <a:pt x="973" y="353"/>
                  </a:cubicBezTo>
                  <a:cubicBezTo>
                    <a:pt x="964" y="343"/>
                    <a:pt x="1020" y="260"/>
                    <a:pt x="1020" y="251"/>
                  </a:cubicBezTo>
                  <a:cubicBezTo>
                    <a:pt x="1028" y="241"/>
                    <a:pt x="1075" y="251"/>
                    <a:pt x="1075" y="223"/>
                  </a:cubicBezTo>
                  <a:cubicBezTo>
                    <a:pt x="1084" y="196"/>
                    <a:pt x="1084" y="177"/>
                    <a:pt x="1075" y="167"/>
                  </a:cubicBezTo>
                  <a:cubicBezTo>
                    <a:pt x="1057" y="159"/>
                    <a:pt x="1038" y="140"/>
                    <a:pt x="1038" y="130"/>
                  </a:cubicBezTo>
                  <a:cubicBezTo>
                    <a:pt x="1038" y="122"/>
                    <a:pt x="1038" y="103"/>
                    <a:pt x="1038" y="85"/>
                  </a:cubicBezTo>
                  <a:cubicBezTo>
                    <a:pt x="1020" y="74"/>
                    <a:pt x="1020" y="56"/>
                    <a:pt x="1001" y="37"/>
                  </a:cubicBezTo>
                  <a:cubicBezTo>
                    <a:pt x="991" y="29"/>
                    <a:pt x="991" y="19"/>
                    <a:pt x="973" y="19"/>
                  </a:cubicBezTo>
                  <a:cubicBezTo>
                    <a:pt x="954" y="29"/>
                    <a:pt x="935" y="74"/>
                    <a:pt x="908" y="85"/>
                  </a:cubicBezTo>
                  <a:cubicBezTo>
                    <a:pt x="880" y="93"/>
                    <a:pt x="843" y="74"/>
                    <a:pt x="834" y="66"/>
                  </a:cubicBezTo>
                  <a:cubicBezTo>
                    <a:pt x="816" y="56"/>
                    <a:pt x="742" y="66"/>
                    <a:pt x="713" y="66"/>
                  </a:cubicBezTo>
                  <a:cubicBezTo>
                    <a:pt x="686" y="56"/>
                    <a:pt x="667" y="93"/>
                    <a:pt x="649" y="103"/>
                  </a:cubicBezTo>
                  <a:cubicBezTo>
                    <a:pt x="630" y="112"/>
                    <a:pt x="575" y="112"/>
                    <a:pt x="556" y="103"/>
                  </a:cubicBezTo>
                  <a:cubicBezTo>
                    <a:pt x="537" y="103"/>
                    <a:pt x="500" y="66"/>
                    <a:pt x="490" y="66"/>
                  </a:cubicBezTo>
                  <a:cubicBezTo>
                    <a:pt x="472" y="66"/>
                    <a:pt x="435" y="74"/>
                    <a:pt x="408" y="85"/>
                  </a:cubicBezTo>
                  <a:cubicBezTo>
                    <a:pt x="379" y="103"/>
                    <a:pt x="379" y="56"/>
                    <a:pt x="360" y="37"/>
                  </a:cubicBezTo>
                  <a:cubicBezTo>
                    <a:pt x="342" y="19"/>
                    <a:pt x="305" y="37"/>
                    <a:pt x="286" y="19"/>
                  </a:cubicBezTo>
                  <a:cubicBezTo>
                    <a:pt x="268" y="0"/>
                    <a:pt x="249" y="37"/>
                    <a:pt x="231" y="37"/>
                  </a:cubicBezTo>
                  <a:cubicBezTo>
                    <a:pt x="212" y="37"/>
                    <a:pt x="166" y="19"/>
                    <a:pt x="148" y="37"/>
                  </a:cubicBezTo>
                  <a:cubicBezTo>
                    <a:pt x="129" y="47"/>
                    <a:pt x="138" y="103"/>
                    <a:pt x="129" y="112"/>
                  </a:cubicBezTo>
                  <a:cubicBezTo>
                    <a:pt x="119" y="122"/>
                    <a:pt x="82" y="159"/>
                    <a:pt x="82" y="177"/>
                  </a:cubicBezTo>
                  <a:cubicBezTo>
                    <a:pt x="82" y="186"/>
                    <a:pt x="82" y="186"/>
                    <a:pt x="74" y="196"/>
                  </a:cubicBezTo>
                  <a:cubicBezTo>
                    <a:pt x="82" y="214"/>
                    <a:pt x="82" y="241"/>
                    <a:pt x="82" y="251"/>
                  </a:cubicBezTo>
                  <a:cubicBezTo>
                    <a:pt x="92" y="270"/>
                    <a:pt x="92" y="363"/>
                    <a:pt x="74" y="380"/>
                  </a:cubicBezTo>
                  <a:cubicBezTo>
                    <a:pt x="55" y="408"/>
                    <a:pt x="45" y="437"/>
                    <a:pt x="45" y="437"/>
                  </a:cubicBezTo>
                  <a:cubicBezTo>
                    <a:pt x="45" y="437"/>
                    <a:pt x="8" y="464"/>
                    <a:pt x="0" y="501"/>
                  </a:cubicBezTo>
                  <a:cubicBezTo>
                    <a:pt x="0" y="548"/>
                    <a:pt x="8" y="575"/>
                    <a:pt x="8" y="612"/>
                  </a:cubicBezTo>
                  <a:cubicBezTo>
                    <a:pt x="8" y="639"/>
                    <a:pt x="26" y="660"/>
                    <a:pt x="37" y="687"/>
                  </a:cubicBezTo>
                  <a:lnTo>
                    <a:pt x="37" y="687"/>
                  </a:lnTo>
                  <a:cubicBezTo>
                    <a:pt x="45" y="705"/>
                    <a:pt x="129" y="714"/>
                    <a:pt x="166" y="724"/>
                  </a:cubicBezTo>
                  <a:cubicBezTo>
                    <a:pt x="212" y="732"/>
                    <a:pt x="259" y="788"/>
                    <a:pt x="259" y="816"/>
                  </a:cubicBezTo>
                  <a:cubicBezTo>
                    <a:pt x="259" y="835"/>
                    <a:pt x="286" y="880"/>
                    <a:pt x="305" y="891"/>
                  </a:cubicBezTo>
                  <a:cubicBezTo>
                    <a:pt x="323" y="899"/>
                    <a:pt x="379" y="872"/>
                    <a:pt x="397" y="872"/>
                  </a:cubicBezTo>
                  <a:cubicBezTo>
                    <a:pt x="426" y="872"/>
                    <a:pt x="509" y="872"/>
                    <a:pt x="519" y="862"/>
                  </a:cubicBezTo>
                  <a:cubicBezTo>
                    <a:pt x="527" y="853"/>
                    <a:pt x="527" y="853"/>
                    <a:pt x="537" y="862"/>
                  </a:cubicBezTo>
                  <a:cubicBezTo>
                    <a:pt x="556" y="806"/>
                    <a:pt x="564" y="761"/>
                    <a:pt x="564" y="761"/>
                  </a:cubicBezTo>
                  <a:cubicBezTo>
                    <a:pt x="564" y="761"/>
                    <a:pt x="657" y="660"/>
                    <a:pt x="667" y="660"/>
                  </a:cubicBezTo>
                </a:path>
              </a:pathLst>
            </a:custGeom>
            <a:grpFill/>
            <a:ln w="19050" cap="flat" cmpd="sng">
              <a:solidFill>
                <a:schemeClr val="bg1">
                  <a:lumMod val="50000"/>
                </a:schemeClr>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0927" tIns="30463" rIns="60927" bIns="30463" anchor="ctr"/>
            <a:lstStyle/>
            <a:p>
              <a:pPr defTabSz="914217">
                <a:defRPr/>
              </a:pPr>
              <a:endParaRPr lang="en-US" sz="900">
                <a:latin typeface="Calibri Light"/>
              </a:endParaRPr>
            </a:p>
          </p:txBody>
        </p:sp>
        <p:sp>
          <p:nvSpPr>
            <p:cNvPr id="2408" name="Freeform 21"/>
            <p:cNvSpPr>
              <a:spLocks noChangeArrowheads="1"/>
            </p:cNvSpPr>
            <p:nvPr/>
          </p:nvSpPr>
          <p:spPr bwMode="auto">
            <a:xfrm>
              <a:off x="8486125" y="8144274"/>
              <a:ext cx="126967" cy="272798"/>
            </a:xfrm>
            <a:custGeom>
              <a:avLst/>
              <a:gdLst>
                <a:gd name="T0" fmla="*/ 178 w 271"/>
                <a:gd name="T1" fmla="*/ 361 h 575"/>
                <a:gd name="T2" fmla="*/ 178 w 271"/>
                <a:gd name="T3" fmla="*/ 361 h 575"/>
                <a:gd name="T4" fmla="*/ 223 w 271"/>
                <a:gd name="T5" fmla="*/ 297 h 575"/>
                <a:gd name="T6" fmla="*/ 252 w 271"/>
                <a:gd name="T7" fmla="*/ 240 h 575"/>
                <a:gd name="T8" fmla="*/ 260 w 271"/>
                <a:gd name="T9" fmla="*/ 111 h 575"/>
                <a:gd name="T10" fmla="*/ 252 w 271"/>
                <a:gd name="T11" fmla="*/ 56 h 575"/>
                <a:gd name="T12" fmla="*/ 223 w 271"/>
                <a:gd name="T13" fmla="*/ 56 h 575"/>
                <a:gd name="T14" fmla="*/ 196 w 271"/>
                <a:gd name="T15" fmla="*/ 9 h 575"/>
                <a:gd name="T16" fmla="*/ 159 w 271"/>
                <a:gd name="T17" fmla="*/ 56 h 575"/>
                <a:gd name="T18" fmla="*/ 140 w 271"/>
                <a:gd name="T19" fmla="*/ 83 h 575"/>
                <a:gd name="T20" fmla="*/ 66 w 271"/>
                <a:gd name="T21" fmla="*/ 101 h 575"/>
                <a:gd name="T22" fmla="*/ 11 w 271"/>
                <a:gd name="T23" fmla="*/ 138 h 575"/>
                <a:gd name="T24" fmla="*/ 0 w 271"/>
                <a:gd name="T25" fmla="*/ 138 h 575"/>
                <a:gd name="T26" fmla="*/ 48 w 271"/>
                <a:gd name="T27" fmla="*/ 223 h 575"/>
                <a:gd name="T28" fmla="*/ 66 w 271"/>
                <a:gd name="T29" fmla="*/ 297 h 575"/>
                <a:gd name="T30" fmla="*/ 75 w 271"/>
                <a:gd name="T31" fmla="*/ 398 h 575"/>
                <a:gd name="T32" fmla="*/ 85 w 271"/>
                <a:gd name="T33" fmla="*/ 574 h 575"/>
                <a:gd name="T34" fmla="*/ 149 w 271"/>
                <a:gd name="T35" fmla="*/ 565 h 575"/>
                <a:gd name="T36" fmla="*/ 215 w 271"/>
                <a:gd name="T37" fmla="*/ 547 h 575"/>
                <a:gd name="T38" fmla="*/ 186 w 271"/>
                <a:gd name="T39" fmla="*/ 472 h 575"/>
                <a:gd name="T40" fmla="*/ 178 w 271"/>
                <a:gd name="T41" fmla="*/ 361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71" h="575">
                  <a:moveTo>
                    <a:pt x="178" y="361"/>
                  </a:moveTo>
                  <a:lnTo>
                    <a:pt x="178" y="361"/>
                  </a:lnTo>
                  <a:cubicBezTo>
                    <a:pt x="186" y="324"/>
                    <a:pt x="223" y="297"/>
                    <a:pt x="223" y="297"/>
                  </a:cubicBezTo>
                  <a:cubicBezTo>
                    <a:pt x="223" y="297"/>
                    <a:pt x="233" y="268"/>
                    <a:pt x="252" y="240"/>
                  </a:cubicBezTo>
                  <a:cubicBezTo>
                    <a:pt x="270" y="223"/>
                    <a:pt x="270" y="130"/>
                    <a:pt x="260" y="111"/>
                  </a:cubicBezTo>
                  <a:cubicBezTo>
                    <a:pt x="260" y="101"/>
                    <a:pt x="260" y="74"/>
                    <a:pt x="252" y="56"/>
                  </a:cubicBezTo>
                  <a:cubicBezTo>
                    <a:pt x="252" y="56"/>
                    <a:pt x="242" y="56"/>
                    <a:pt x="223" y="56"/>
                  </a:cubicBezTo>
                  <a:cubicBezTo>
                    <a:pt x="204" y="37"/>
                    <a:pt x="223" y="19"/>
                    <a:pt x="196" y="9"/>
                  </a:cubicBezTo>
                  <a:cubicBezTo>
                    <a:pt x="167" y="0"/>
                    <a:pt x="159" y="27"/>
                    <a:pt x="159" y="56"/>
                  </a:cubicBezTo>
                  <a:cubicBezTo>
                    <a:pt x="167" y="74"/>
                    <a:pt x="149" y="74"/>
                    <a:pt x="140" y="83"/>
                  </a:cubicBezTo>
                  <a:cubicBezTo>
                    <a:pt x="130" y="101"/>
                    <a:pt x="75" y="101"/>
                    <a:pt x="66" y="101"/>
                  </a:cubicBezTo>
                  <a:cubicBezTo>
                    <a:pt x="48" y="101"/>
                    <a:pt x="29" y="130"/>
                    <a:pt x="11" y="138"/>
                  </a:cubicBezTo>
                  <a:lnTo>
                    <a:pt x="0" y="138"/>
                  </a:lnTo>
                  <a:cubicBezTo>
                    <a:pt x="0" y="213"/>
                    <a:pt x="11" y="203"/>
                    <a:pt x="48" y="223"/>
                  </a:cubicBezTo>
                  <a:cubicBezTo>
                    <a:pt x="85" y="250"/>
                    <a:pt x="48" y="277"/>
                    <a:pt x="66" y="297"/>
                  </a:cubicBezTo>
                  <a:cubicBezTo>
                    <a:pt x="85" y="305"/>
                    <a:pt x="75" y="351"/>
                    <a:pt x="75" y="398"/>
                  </a:cubicBezTo>
                  <a:cubicBezTo>
                    <a:pt x="85" y="435"/>
                    <a:pt x="85" y="509"/>
                    <a:pt x="85" y="574"/>
                  </a:cubicBezTo>
                  <a:cubicBezTo>
                    <a:pt x="112" y="565"/>
                    <a:pt x="130" y="565"/>
                    <a:pt x="149" y="565"/>
                  </a:cubicBezTo>
                  <a:cubicBezTo>
                    <a:pt x="178" y="565"/>
                    <a:pt x="196" y="528"/>
                    <a:pt x="215" y="547"/>
                  </a:cubicBezTo>
                  <a:cubicBezTo>
                    <a:pt x="204" y="520"/>
                    <a:pt x="186" y="499"/>
                    <a:pt x="186" y="472"/>
                  </a:cubicBezTo>
                  <a:cubicBezTo>
                    <a:pt x="186" y="435"/>
                    <a:pt x="178" y="408"/>
                    <a:pt x="178" y="361"/>
                  </a:cubicBezTo>
                </a:path>
              </a:pathLst>
            </a:custGeom>
            <a:grpFill/>
            <a:ln w="19050" cap="flat" cmpd="sng">
              <a:solidFill>
                <a:schemeClr val="bg1">
                  <a:lumMod val="50000"/>
                </a:schemeClr>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0927" tIns="30463" rIns="60927" bIns="30463" anchor="ctr"/>
            <a:lstStyle/>
            <a:p>
              <a:pPr defTabSz="914217">
                <a:defRPr/>
              </a:pPr>
              <a:endParaRPr lang="en-US" sz="900">
                <a:latin typeface="Calibri Light"/>
              </a:endParaRPr>
            </a:p>
          </p:txBody>
        </p:sp>
        <p:sp>
          <p:nvSpPr>
            <p:cNvPr id="2409" name="Freeform 22"/>
            <p:cNvSpPr>
              <a:spLocks noChangeArrowheads="1"/>
            </p:cNvSpPr>
            <p:nvPr/>
          </p:nvSpPr>
          <p:spPr bwMode="auto">
            <a:xfrm>
              <a:off x="8445919" y="8205602"/>
              <a:ext cx="78297" cy="224159"/>
            </a:xfrm>
            <a:custGeom>
              <a:avLst/>
              <a:gdLst>
                <a:gd name="T0" fmla="*/ 148 w 168"/>
                <a:gd name="T1" fmla="*/ 167 h 473"/>
                <a:gd name="T2" fmla="*/ 148 w 168"/>
                <a:gd name="T3" fmla="*/ 167 h 473"/>
                <a:gd name="T4" fmla="*/ 130 w 168"/>
                <a:gd name="T5" fmla="*/ 93 h 473"/>
                <a:gd name="T6" fmla="*/ 82 w 168"/>
                <a:gd name="T7" fmla="*/ 8 h 473"/>
                <a:gd name="T8" fmla="*/ 8 w 168"/>
                <a:gd name="T9" fmla="*/ 0 h 473"/>
                <a:gd name="T10" fmla="*/ 0 w 168"/>
                <a:gd name="T11" fmla="*/ 0 h 473"/>
                <a:gd name="T12" fmla="*/ 18 w 168"/>
                <a:gd name="T13" fmla="*/ 56 h 473"/>
                <a:gd name="T14" fmla="*/ 37 w 168"/>
                <a:gd name="T15" fmla="*/ 110 h 473"/>
                <a:gd name="T16" fmla="*/ 37 w 168"/>
                <a:gd name="T17" fmla="*/ 241 h 473"/>
                <a:gd name="T18" fmla="*/ 64 w 168"/>
                <a:gd name="T19" fmla="*/ 369 h 473"/>
                <a:gd name="T20" fmla="*/ 101 w 168"/>
                <a:gd name="T21" fmla="*/ 472 h 473"/>
                <a:gd name="T22" fmla="*/ 120 w 168"/>
                <a:gd name="T23" fmla="*/ 462 h 473"/>
                <a:gd name="T24" fmla="*/ 167 w 168"/>
                <a:gd name="T25" fmla="*/ 444 h 473"/>
                <a:gd name="T26" fmla="*/ 157 w 168"/>
                <a:gd name="T27" fmla="*/ 268 h 473"/>
                <a:gd name="T28" fmla="*/ 148 w 168"/>
                <a:gd name="T29" fmla="*/ 167 h 4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8" h="473">
                  <a:moveTo>
                    <a:pt x="148" y="167"/>
                  </a:moveTo>
                  <a:lnTo>
                    <a:pt x="148" y="167"/>
                  </a:lnTo>
                  <a:cubicBezTo>
                    <a:pt x="130" y="147"/>
                    <a:pt x="167" y="120"/>
                    <a:pt x="130" y="93"/>
                  </a:cubicBezTo>
                  <a:cubicBezTo>
                    <a:pt x="93" y="73"/>
                    <a:pt x="82" y="83"/>
                    <a:pt x="82" y="8"/>
                  </a:cubicBezTo>
                  <a:cubicBezTo>
                    <a:pt x="55" y="8"/>
                    <a:pt x="27" y="0"/>
                    <a:pt x="8" y="0"/>
                  </a:cubicBezTo>
                  <a:lnTo>
                    <a:pt x="0" y="0"/>
                  </a:lnTo>
                  <a:cubicBezTo>
                    <a:pt x="0" y="27"/>
                    <a:pt x="8" y="56"/>
                    <a:pt x="18" y="56"/>
                  </a:cubicBezTo>
                  <a:cubicBezTo>
                    <a:pt x="27" y="64"/>
                    <a:pt x="37" y="83"/>
                    <a:pt x="37" y="110"/>
                  </a:cubicBezTo>
                  <a:cubicBezTo>
                    <a:pt x="37" y="147"/>
                    <a:pt x="27" y="212"/>
                    <a:pt x="37" y="241"/>
                  </a:cubicBezTo>
                  <a:cubicBezTo>
                    <a:pt x="55" y="268"/>
                    <a:pt x="64" y="324"/>
                    <a:pt x="64" y="369"/>
                  </a:cubicBezTo>
                  <a:cubicBezTo>
                    <a:pt x="64" y="398"/>
                    <a:pt x="82" y="435"/>
                    <a:pt x="101" y="472"/>
                  </a:cubicBezTo>
                  <a:cubicBezTo>
                    <a:pt x="101" y="472"/>
                    <a:pt x="111" y="462"/>
                    <a:pt x="120" y="462"/>
                  </a:cubicBezTo>
                  <a:cubicBezTo>
                    <a:pt x="130" y="454"/>
                    <a:pt x="148" y="444"/>
                    <a:pt x="167" y="444"/>
                  </a:cubicBezTo>
                  <a:cubicBezTo>
                    <a:pt x="167" y="379"/>
                    <a:pt x="167" y="305"/>
                    <a:pt x="157" y="268"/>
                  </a:cubicBezTo>
                  <a:cubicBezTo>
                    <a:pt x="157" y="221"/>
                    <a:pt x="167" y="175"/>
                    <a:pt x="148" y="167"/>
                  </a:cubicBezTo>
                </a:path>
              </a:pathLst>
            </a:custGeom>
            <a:grpFill/>
            <a:ln w="19050" cap="flat" cmpd="sng">
              <a:solidFill>
                <a:schemeClr val="bg1">
                  <a:lumMod val="50000"/>
                </a:schemeClr>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0927" tIns="30463" rIns="60927" bIns="30463" anchor="ctr"/>
            <a:lstStyle/>
            <a:p>
              <a:pPr defTabSz="914217">
                <a:defRPr/>
              </a:pPr>
              <a:endParaRPr lang="en-US" sz="900">
                <a:latin typeface="Calibri Light"/>
              </a:endParaRPr>
            </a:p>
          </p:txBody>
        </p:sp>
        <p:sp>
          <p:nvSpPr>
            <p:cNvPr id="2410" name="Freeform 23"/>
            <p:cNvSpPr>
              <a:spLocks noChangeArrowheads="1"/>
            </p:cNvSpPr>
            <p:nvPr/>
          </p:nvSpPr>
          <p:spPr bwMode="auto">
            <a:xfrm>
              <a:off x="8828936" y="8116784"/>
              <a:ext cx="323766" cy="501187"/>
            </a:xfrm>
            <a:custGeom>
              <a:avLst/>
              <a:gdLst>
                <a:gd name="T0" fmla="*/ 287 w 678"/>
                <a:gd name="T1" fmla="*/ 999 h 1048"/>
                <a:gd name="T2" fmla="*/ 287 w 678"/>
                <a:gd name="T3" fmla="*/ 999 h 1048"/>
                <a:gd name="T4" fmla="*/ 528 w 678"/>
                <a:gd name="T5" fmla="*/ 1010 h 1048"/>
                <a:gd name="T6" fmla="*/ 658 w 678"/>
                <a:gd name="T7" fmla="*/ 1047 h 1048"/>
                <a:gd name="T8" fmla="*/ 677 w 678"/>
                <a:gd name="T9" fmla="*/ 973 h 1048"/>
                <a:gd name="T10" fmla="*/ 668 w 678"/>
                <a:gd name="T11" fmla="*/ 954 h 1048"/>
                <a:gd name="T12" fmla="*/ 602 w 678"/>
                <a:gd name="T13" fmla="*/ 898 h 1048"/>
                <a:gd name="T14" fmla="*/ 584 w 678"/>
                <a:gd name="T15" fmla="*/ 861 h 1048"/>
                <a:gd name="T16" fmla="*/ 565 w 678"/>
                <a:gd name="T17" fmla="*/ 806 h 1048"/>
                <a:gd name="T18" fmla="*/ 547 w 678"/>
                <a:gd name="T19" fmla="*/ 731 h 1048"/>
                <a:gd name="T20" fmla="*/ 528 w 678"/>
                <a:gd name="T21" fmla="*/ 657 h 1048"/>
                <a:gd name="T22" fmla="*/ 576 w 678"/>
                <a:gd name="T23" fmla="*/ 564 h 1048"/>
                <a:gd name="T24" fmla="*/ 621 w 678"/>
                <a:gd name="T25" fmla="*/ 509 h 1048"/>
                <a:gd name="T26" fmla="*/ 594 w 678"/>
                <a:gd name="T27" fmla="*/ 443 h 1048"/>
                <a:gd name="T28" fmla="*/ 520 w 678"/>
                <a:gd name="T29" fmla="*/ 369 h 1048"/>
                <a:gd name="T30" fmla="*/ 501 w 678"/>
                <a:gd name="T31" fmla="*/ 305 h 1048"/>
                <a:gd name="T32" fmla="*/ 576 w 678"/>
                <a:gd name="T33" fmla="*/ 286 h 1048"/>
                <a:gd name="T34" fmla="*/ 613 w 678"/>
                <a:gd name="T35" fmla="*/ 278 h 1048"/>
                <a:gd name="T36" fmla="*/ 576 w 678"/>
                <a:gd name="T37" fmla="*/ 166 h 1048"/>
                <a:gd name="T38" fmla="*/ 565 w 678"/>
                <a:gd name="T39" fmla="*/ 82 h 1048"/>
                <a:gd name="T40" fmla="*/ 510 w 678"/>
                <a:gd name="T41" fmla="*/ 0 h 1048"/>
                <a:gd name="T42" fmla="*/ 501 w 678"/>
                <a:gd name="T43" fmla="*/ 0 h 1048"/>
                <a:gd name="T44" fmla="*/ 501 w 678"/>
                <a:gd name="T45" fmla="*/ 45 h 1048"/>
                <a:gd name="T46" fmla="*/ 538 w 678"/>
                <a:gd name="T47" fmla="*/ 82 h 1048"/>
                <a:gd name="T48" fmla="*/ 538 w 678"/>
                <a:gd name="T49" fmla="*/ 138 h 1048"/>
                <a:gd name="T50" fmla="*/ 483 w 678"/>
                <a:gd name="T51" fmla="*/ 166 h 1048"/>
                <a:gd name="T52" fmla="*/ 436 w 678"/>
                <a:gd name="T53" fmla="*/ 268 h 1048"/>
                <a:gd name="T54" fmla="*/ 409 w 678"/>
                <a:gd name="T55" fmla="*/ 332 h 1048"/>
                <a:gd name="T56" fmla="*/ 398 w 678"/>
                <a:gd name="T57" fmla="*/ 379 h 1048"/>
                <a:gd name="T58" fmla="*/ 353 w 678"/>
                <a:gd name="T59" fmla="*/ 435 h 1048"/>
                <a:gd name="T60" fmla="*/ 287 w 678"/>
                <a:gd name="T61" fmla="*/ 575 h 1048"/>
                <a:gd name="T62" fmla="*/ 250 w 678"/>
                <a:gd name="T63" fmla="*/ 610 h 1048"/>
                <a:gd name="T64" fmla="*/ 186 w 678"/>
                <a:gd name="T65" fmla="*/ 564 h 1048"/>
                <a:gd name="T66" fmla="*/ 130 w 678"/>
                <a:gd name="T67" fmla="*/ 575 h 1048"/>
                <a:gd name="T68" fmla="*/ 27 w 678"/>
                <a:gd name="T69" fmla="*/ 676 h 1048"/>
                <a:gd name="T70" fmla="*/ 0 w 678"/>
                <a:gd name="T71" fmla="*/ 777 h 1048"/>
                <a:gd name="T72" fmla="*/ 38 w 678"/>
                <a:gd name="T73" fmla="*/ 824 h 1048"/>
                <a:gd name="T74" fmla="*/ 112 w 678"/>
                <a:gd name="T75" fmla="*/ 843 h 1048"/>
                <a:gd name="T76" fmla="*/ 130 w 678"/>
                <a:gd name="T77" fmla="*/ 925 h 1048"/>
                <a:gd name="T78" fmla="*/ 120 w 678"/>
                <a:gd name="T79" fmla="*/ 1010 h 1048"/>
                <a:gd name="T80" fmla="*/ 242 w 678"/>
                <a:gd name="T81" fmla="*/ 1010 h 1048"/>
                <a:gd name="T82" fmla="*/ 287 w 678"/>
                <a:gd name="T83" fmla="*/ 999 h 10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78" h="1048">
                  <a:moveTo>
                    <a:pt x="287" y="999"/>
                  </a:moveTo>
                  <a:lnTo>
                    <a:pt x="287" y="999"/>
                  </a:lnTo>
                  <a:cubicBezTo>
                    <a:pt x="287" y="999"/>
                    <a:pt x="501" y="1010"/>
                    <a:pt x="528" y="1010"/>
                  </a:cubicBezTo>
                  <a:cubicBezTo>
                    <a:pt x="557" y="999"/>
                    <a:pt x="658" y="1047"/>
                    <a:pt x="658" y="1047"/>
                  </a:cubicBezTo>
                  <a:cubicBezTo>
                    <a:pt x="658" y="1047"/>
                    <a:pt x="658" y="999"/>
                    <a:pt x="677" y="973"/>
                  </a:cubicBezTo>
                  <a:cubicBezTo>
                    <a:pt x="677" y="962"/>
                    <a:pt x="668" y="962"/>
                    <a:pt x="668" y="954"/>
                  </a:cubicBezTo>
                  <a:cubicBezTo>
                    <a:pt x="658" y="935"/>
                    <a:pt x="621" y="917"/>
                    <a:pt x="602" y="898"/>
                  </a:cubicBezTo>
                  <a:cubicBezTo>
                    <a:pt x="594" y="880"/>
                    <a:pt x="584" y="861"/>
                    <a:pt x="584" y="861"/>
                  </a:cubicBezTo>
                  <a:cubicBezTo>
                    <a:pt x="584" y="861"/>
                    <a:pt x="584" y="833"/>
                    <a:pt x="565" y="806"/>
                  </a:cubicBezTo>
                  <a:cubicBezTo>
                    <a:pt x="547" y="787"/>
                    <a:pt x="547" y="768"/>
                    <a:pt x="547" y="731"/>
                  </a:cubicBezTo>
                  <a:cubicBezTo>
                    <a:pt x="547" y="703"/>
                    <a:pt x="528" y="676"/>
                    <a:pt x="528" y="657"/>
                  </a:cubicBezTo>
                  <a:cubicBezTo>
                    <a:pt x="528" y="639"/>
                    <a:pt x="565" y="610"/>
                    <a:pt x="576" y="564"/>
                  </a:cubicBezTo>
                  <a:cubicBezTo>
                    <a:pt x="584" y="546"/>
                    <a:pt x="602" y="527"/>
                    <a:pt x="621" y="509"/>
                  </a:cubicBezTo>
                  <a:cubicBezTo>
                    <a:pt x="613" y="500"/>
                    <a:pt x="602" y="472"/>
                    <a:pt x="594" y="443"/>
                  </a:cubicBezTo>
                  <a:cubicBezTo>
                    <a:pt x="584" y="406"/>
                    <a:pt x="557" y="397"/>
                    <a:pt x="520" y="369"/>
                  </a:cubicBezTo>
                  <a:cubicBezTo>
                    <a:pt x="483" y="332"/>
                    <a:pt x="501" y="315"/>
                    <a:pt x="501" y="305"/>
                  </a:cubicBezTo>
                  <a:cubicBezTo>
                    <a:pt x="501" y="286"/>
                    <a:pt x="547" y="286"/>
                    <a:pt x="576" y="286"/>
                  </a:cubicBezTo>
                  <a:cubicBezTo>
                    <a:pt x="613" y="295"/>
                    <a:pt x="631" y="286"/>
                    <a:pt x="613" y="278"/>
                  </a:cubicBezTo>
                  <a:cubicBezTo>
                    <a:pt x="602" y="268"/>
                    <a:pt x="576" y="204"/>
                    <a:pt x="576" y="166"/>
                  </a:cubicBezTo>
                  <a:cubicBezTo>
                    <a:pt x="576" y="119"/>
                    <a:pt x="565" y="111"/>
                    <a:pt x="565" y="82"/>
                  </a:cubicBezTo>
                  <a:cubicBezTo>
                    <a:pt x="565" y="55"/>
                    <a:pt x="538" y="0"/>
                    <a:pt x="510" y="0"/>
                  </a:cubicBezTo>
                  <a:lnTo>
                    <a:pt x="501" y="0"/>
                  </a:lnTo>
                  <a:cubicBezTo>
                    <a:pt x="501" y="18"/>
                    <a:pt x="501" y="37"/>
                    <a:pt x="501" y="45"/>
                  </a:cubicBezTo>
                  <a:cubicBezTo>
                    <a:pt x="501" y="55"/>
                    <a:pt x="520" y="74"/>
                    <a:pt x="538" y="82"/>
                  </a:cubicBezTo>
                  <a:cubicBezTo>
                    <a:pt x="547" y="92"/>
                    <a:pt x="547" y="111"/>
                    <a:pt x="538" y="138"/>
                  </a:cubicBezTo>
                  <a:cubicBezTo>
                    <a:pt x="538" y="166"/>
                    <a:pt x="491" y="156"/>
                    <a:pt x="483" y="166"/>
                  </a:cubicBezTo>
                  <a:cubicBezTo>
                    <a:pt x="483" y="175"/>
                    <a:pt x="427" y="258"/>
                    <a:pt x="436" y="268"/>
                  </a:cubicBezTo>
                  <a:cubicBezTo>
                    <a:pt x="436" y="286"/>
                    <a:pt x="427" y="323"/>
                    <a:pt x="409" y="332"/>
                  </a:cubicBezTo>
                  <a:cubicBezTo>
                    <a:pt x="398" y="332"/>
                    <a:pt x="398" y="360"/>
                    <a:pt x="398" y="379"/>
                  </a:cubicBezTo>
                  <a:cubicBezTo>
                    <a:pt x="398" y="389"/>
                    <a:pt x="353" y="406"/>
                    <a:pt x="353" y="435"/>
                  </a:cubicBezTo>
                  <a:cubicBezTo>
                    <a:pt x="353" y="453"/>
                    <a:pt x="306" y="546"/>
                    <a:pt x="287" y="575"/>
                  </a:cubicBezTo>
                  <a:cubicBezTo>
                    <a:pt x="269" y="602"/>
                    <a:pt x="260" y="639"/>
                    <a:pt x="250" y="610"/>
                  </a:cubicBezTo>
                  <a:cubicBezTo>
                    <a:pt x="242" y="583"/>
                    <a:pt x="205" y="554"/>
                    <a:pt x="186" y="564"/>
                  </a:cubicBezTo>
                  <a:cubicBezTo>
                    <a:pt x="167" y="583"/>
                    <a:pt x="139" y="575"/>
                    <a:pt x="130" y="575"/>
                  </a:cubicBezTo>
                  <a:cubicBezTo>
                    <a:pt x="120" y="575"/>
                    <a:pt x="27" y="676"/>
                    <a:pt x="27" y="676"/>
                  </a:cubicBezTo>
                  <a:cubicBezTo>
                    <a:pt x="27" y="676"/>
                    <a:pt x="19" y="721"/>
                    <a:pt x="0" y="777"/>
                  </a:cubicBezTo>
                  <a:cubicBezTo>
                    <a:pt x="9" y="777"/>
                    <a:pt x="27" y="806"/>
                    <a:pt x="38" y="824"/>
                  </a:cubicBezTo>
                  <a:cubicBezTo>
                    <a:pt x="56" y="851"/>
                    <a:pt x="93" y="833"/>
                    <a:pt x="112" y="843"/>
                  </a:cubicBezTo>
                  <a:cubicBezTo>
                    <a:pt x="120" y="851"/>
                    <a:pt x="139" y="907"/>
                    <a:pt x="130" y="925"/>
                  </a:cubicBezTo>
                  <a:cubicBezTo>
                    <a:pt x="130" y="944"/>
                    <a:pt x="102" y="991"/>
                    <a:pt x="120" y="1010"/>
                  </a:cubicBezTo>
                  <a:cubicBezTo>
                    <a:pt x="242" y="1010"/>
                    <a:pt x="242" y="1010"/>
                    <a:pt x="242" y="1010"/>
                  </a:cubicBezTo>
                  <a:lnTo>
                    <a:pt x="287" y="999"/>
                  </a:lnTo>
                </a:path>
              </a:pathLst>
            </a:custGeom>
            <a:grpFill/>
            <a:ln w="19050" cap="flat" cmpd="sng">
              <a:solidFill>
                <a:schemeClr val="bg1">
                  <a:lumMod val="50000"/>
                </a:schemeClr>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0927" tIns="30463" rIns="60927" bIns="30463" anchor="ctr"/>
            <a:lstStyle/>
            <a:p>
              <a:pPr defTabSz="914217">
                <a:defRPr/>
              </a:pPr>
              <a:endParaRPr lang="en-US" sz="900">
                <a:latin typeface="Calibri Light"/>
              </a:endParaRPr>
            </a:p>
          </p:txBody>
        </p:sp>
        <p:sp>
          <p:nvSpPr>
            <p:cNvPr id="2411" name="Freeform 24"/>
            <p:cNvSpPr>
              <a:spLocks noChangeArrowheads="1"/>
            </p:cNvSpPr>
            <p:nvPr/>
          </p:nvSpPr>
          <p:spPr bwMode="auto">
            <a:xfrm>
              <a:off x="8069252" y="8224633"/>
              <a:ext cx="268747" cy="272798"/>
            </a:xfrm>
            <a:custGeom>
              <a:avLst/>
              <a:gdLst>
                <a:gd name="T0" fmla="*/ 538 w 566"/>
                <a:gd name="T1" fmla="*/ 481 h 574"/>
                <a:gd name="T2" fmla="*/ 538 w 566"/>
                <a:gd name="T3" fmla="*/ 481 h 574"/>
                <a:gd name="T4" fmla="*/ 501 w 566"/>
                <a:gd name="T5" fmla="*/ 380 h 574"/>
                <a:gd name="T6" fmla="*/ 528 w 566"/>
                <a:gd name="T7" fmla="*/ 295 h 574"/>
                <a:gd name="T8" fmla="*/ 565 w 566"/>
                <a:gd name="T9" fmla="*/ 231 h 574"/>
                <a:gd name="T10" fmla="*/ 538 w 566"/>
                <a:gd name="T11" fmla="*/ 93 h 574"/>
                <a:gd name="T12" fmla="*/ 518 w 566"/>
                <a:gd name="T13" fmla="*/ 83 h 574"/>
                <a:gd name="T14" fmla="*/ 407 w 566"/>
                <a:gd name="T15" fmla="*/ 93 h 574"/>
                <a:gd name="T16" fmla="*/ 324 w 566"/>
                <a:gd name="T17" fmla="*/ 56 h 574"/>
                <a:gd name="T18" fmla="*/ 258 w 566"/>
                <a:gd name="T19" fmla="*/ 27 h 574"/>
                <a:gd name="T20" fmla="*/ 223 w 566"/>
                <a:gd name="T21" fmla="*/ 19 h 574"/>
                <a:gd name="T22" fmla="*/ 176 w 566"/>
                <a:gd name="T23" fmla="*/ 27 h 574"/>
                <a:gd name="T24" fmla="*/ 130 w 566"/>
                <a:gd name="T25" fmla="*/ 46 h 574"/>
                <a:gd name="T26" fmla="*/ 83 w 566"/>
                <a:gd name="T27" fmla="*/ 36 h 574"/>
                <a:gd name="T28" fmla="*/ 46 w 566"/>
                <a:gd name="T29" fmla="*/ 46 h 574"/>
                <a:gd name="T30" fmla="*/ 46 w 566"/>
                <a:gd name="T31" fmla="*/ 120 h 574"/>
                <a:gd name="T32" fmla="*/ 64 w 566"/>
                <a:gd name="T33" fmla="*/ 157 h 574"/>
                <a:gd name="T34" fmla="*/ 83 w 566"/>
                <a:gd name="T35" fmla="*/ 213 h 574"/>
                <a:gd name="T36" fmla="*/ 37 w 566"/>
                <a:gd name="T37" fmla="*/ 221 h 574"/>
                <a:gd name="T38" fmla="*/ 46 w 566"/>
                <a:gd name="T39" fmla="*/ 278 h 574"/>
                <a:gd name="T40" fmla="*/ 19 w 566"/>
                <a:gd name="T41" fmla="*/ 324 h 574"/>
                <a:gd name="T42" fmla="*/ 9 w 566"/>
                <a:gd name="T43" fmla="*/ 388 h 574"/>
                <a:gd name="T44" fmla="*/ 46 w 566"/>
                <a:gd name="T45" fmla="*/ 425 h 574"/>
                <a:gd name="T46" fmla="*/ 112 w 566"/>
                <a:gd name="T47" fmla="*/ 491 h 574"/>
                <a:gd name="T48" fmla="*/ 83 w 566"/>
                <a:gd name="T49" fmla="*/ 573 h 574"/>
                <a:gd name="T50" fmla="*/ 353 w 566"/>
                <a:gd name="T51" fmla="*/ 518 h 574"/>
                <a:gd name="T52" fmla="*/ 538 w 566"/>
                <a:gd name="T53" fmla="*/ 528 h 574"/>
                <a:gd name="T54" fmla="*/ 538 w 566"/>
                <a:gd name="T55" fmla="*/ 481 h 5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66" h="574">
                  <a:moveTo>
                    <a:pt x="538" y="481"/>
                  </a:moveTo>
                  <a:lnTo>
                    <a:pt x="538" y="481"/>
                  </a:lnTo>
                  <a:cubicBezTo>
                    <a:pt x="528" y="462"/>
                    <a:pt x="491" y="398"/>
                    <a:pt x="501" y="380"/>
                  </a:cubicBezTo>
                  <a:cubicBezTo>
                    <a:pt x="501" y="361"/>
                    <a:pt x="538" y="315"/>
                    <a:pt x="528" y="295"/>
                  </a:cubicBezTo>
                  <a:cubicBezTo>
                    <a:pt x="528" y="268"/>
                    <a:pt x="565" y="250"/>
                    <a:pt x="565" y="231"/>
                  </a:cubicBezTo>
                  <a:cubicBezTo>
                    <a:pt x="565" y="213"/>
                    <a:pt x="555" y="138"/>
                    <a:pt x="538" y="93"/>
                  </a:cubicBezTo>
                  <a:cubicBezTo>
                    <a:pt x="528" y="93"/>
                    <a:pt x="528" y="83"/>
                    <a:pt x="518" y="83"/>
                  </a:cubicBezTo>
                  <a:cubicBezTo>
                    <a:pt x="501" y="64"/>
                    <a:pt x="435" y="64"/>
                    <a:pt x="407" y="93"/>
                  </a:cubicBezTo>
                  <a:cubicBezTo>
                    <a:pt x="390" y="120"/>
                    <a:pt x="332" y="64"/>
                    <a:pt x="324" y="56"/>
                  </a:cubicBezTo>
                  <a:cubicBezTo>
                    <a:pt x="324" y="46"/>
                    <a:pt x="287" y="9"/>
                    <a:pt x="258" y="27"/>
                  </a:cubicBezTo>
                  <a:cubicBezTo>
                    <a:pt x="231" y="46"/>
                    <a:pt x="223" y="46"/>
                    <a:pt x="223" y="19"/>
                  </a:cubicBezTo>
                  <a:cubicBezTo>
                    <a:pt x="231" y="0"/>
                    <a:pt x="186" y="0"/>
                    <a:pt x="176" y="27"/>
                  </a:cubicBezTo>
                  <a:cubicBezTo>
                    <a:pt x="176" y="46"/>
                    <a:pt x="139" y="64"/>
                    <a:pt x="130" y="46"/>
                  </a:cubicBezTo>
                  <a:cubicBezTo>
                    <a:pt x="120" y="36"/>
                    <a:pt x="93" y="9"/>
                    <a:pt x="83" y="36"/>
                  </a:cubicBezTo>
                  <a:cubicBezTo>
                    <a:pt x="74" y="56"/>
                    <a:pt x="64" y="56"/>
                    <a:pt x="46" y="46"/>
                  </a:cubicBezTo>
                  <a:cubicBezTo>
                    <a:pt x="46" y="73"/>
                    <a:pt x="37" y="110"/>
                    <a:pt x="46" y="120"/>
                  </a:cubicBezTo>
                  <a:cubicBezTo>
                    <a:pt x="64" y="130"/>
                    <a:pt x="74" y="147"/>
                    <a:pt x="64" y="157"/>
                  </a:cubicBezTo>
                  <a:cubicBezTo>
                    <a:pt x="64" y="175"/>
                    <a:pt x="93" y="204"/>
                    <a:pt x="83" y="213"/>
                  </a:cubicBezTo>
                  <a:cubicBezTo>
                    <a:pt x="64" y="231"/>
                    <a:pt x="46" y="204"/>
                    <a:pt x="37" y="221"/>
                  </a:cubicBezTo>
                  <a:cubicBezTo>
                    <a:pt x="27" y="241"/>
                    <a:pt x="64" y="258"/>
                    <a:pt x="46" y="278"/>
                  </a:cubicBezTo>
                  <a:cubicBezTo>
                    <a:pt x="37" y="295"/>
                    <a:pt x="19" y="295"/>
                    <a:pt x="19" y="324"/>
                  </a:cubicBezTo>
                  <a:cubicBezTo>
                    <a:pt x="27" y="361"/>
                    <a:pt x="27" y="380"/>
                    <a:pt x="9" y="388"/>
                  </a:cubicBezTo>
                  <a:cubicBezTo>
                    <a:pt x="0" y="407"/>
                    <a:pt x="9" y="407"/>
                    <a:pt x="46" y="425"/>
                  </a:cubicBezTo>
                  <a:cubicBezTo>
                    <a:pt x="74" y="444"/>
                    <a:pt x="120" y="462"/>
                    <a:pt x="112" y="491"/>
                  </a:cubicBezTo>
                  <a:cubicBezTo>
                    <a:pt x="112" y="518"/>
                    <a:pt x="101" y="528"/>
                    <a:pt x="83" y="573"/>
                  </a:cubicBezTo>
                  <a:cubicBezTo>
                    <a:pt x="139" y="573"/>
                    <a:pt x="240" y="536"/>
                    <a:pt x="353" y="518"/>
                  </a:cubicBezTo>
                  <a:cubicBezTo>
                    <a:pt x="425" y="509"/>
                    <a:pt x="491" y="518"/>
                    <a:pt x="538" y="528"/>
                  </a:cubicBezTo>
                  <a:cubicBezTo>
                    <a:pt x="538" y="509"/>
                    <a:pt x="547" y="491"/>
                    <a:pt x="538" y="481"/>
                  </a:cubicBezTo>
                </a:path>
              </a:pathLst>
            </a:custGeom>
            <a:grpFill/>
            <a:ln w="19050" cap="flat" cmpd="sng">
              <a:solidFill>
                <a:schemeClr val="bg1">
                  <a:lumMod val="50000"/>
                </a:schemeClr>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0927" tIns="30463" rIns="60927" bIns="30463" anchor="ctr"/>
            <a:lstStyle/>
            <a:p>
              <a:pPr defTabSz="914217">
                <a:defRPr/>
              </a:pPr>
              <a:endParaRPr lang="en-US" sz="900">
                <a:latin typeface="Calibri Light"/>
              </a:endParaRPr>
            </a:p>
          </p:txBody>
        </p:sp>
        <p:sp>
          <p:nvSpPr>
            <p:cNvPr id="2412" name="Freeform 25"/>
            <p:cNvSpPr>
              <a:spLocks noChangeArrowheads="1"/>
            </p:cNvSpPr>
            <p:nvPr/>
          </p:nvSpPr>
          <p:spPr bwMode="auto">
            <a:xfrm>
              <a:off x="8304139" y="8205602"/>
              <a:ext cx="188335" cy="281257"/>
            </a:xfrm>
            <a:custGeom>
              <a:avLst/>
              <a:gdLst>
                <a:gd name="T0" fmla="*/ 334 w 399"/>
                <a:gd name="T1" fmla="*/ 241 h 593"/>
                <a:gd name="T2" fmla="*/ 334 w 399"/>
                <a:gd name="T3" fmla="*/ 241 h 593"/>
                <a:gd name="T4" fmla="*/ 334 w 399"/>
                <a:gd name="T5" fmla="*/ 110 h 593"/>
                <a:gd name="T6" fmla="*/ 315 w 399"/>
                <a:gd name="T7" fmla="*/ 56 h 593"/>
                <a:gd name="T8" fmla="*/ 297 w 399"/>
                <a:gd name="T9" fmla="*/ 0 h 593"/>
                <a:gd name="T10" fmla="*/ 268 w 399"/>
                <a:gd name="T11" fmla="*/ 19 h 593"/>
                <a:gd name="T12" fmla="*/ 37 w 399"/>
                <a:gd name="T13" fmla="*/ 19 h 593"/>
                <a:gd name="T14" fmla="*/ 56 w 399"/>
                <a:gd name="T15" fmla="*/ 110 h 593"/>
                <a:gd name="T16" fmla="*/ 47 w 399"/>
                <a:gd name="T17" fmla="*/ 130 h 593"/>
                <a:gd name="T18" fmla="*/ 74 w 399"/>
                <a:gd name="T19" fmla="*/ 268 h 593"/>
                <a:gd name="T20" fmla="*/ 37 w 399"/>
                <a:gd name="T21" fmla="*/ 332 h 593"/>
                <a:gd name="T22" fmla="*/ 10 w 399"/>
                <a:gd name="T23" fmla="*/ 417 h 593"/>
                <a:gd name="T24" fmla="*/ 47 w 399"/>
                <a:gd name="T25" fmla="*/ 518 h 593"/>
                <a:gd name="T26" fmla="*/ 47 w 399"/>
                <a:gd name="T27" fmla="*/ 565 h 593"/>
                <a:gd name="T28" fmla="*/ 111 w 399"/>
                <a:gd name="T29" fmla="*/ 592 h 593"/>
                <a:gd name="T30" fmla="*/ 287 w 399"/>
                <a:gd name="T31" fmla="*/ 518 h 593"/>
                <a:gd name="T32" fmla="*/ 398 w 399"/>
                <a:gd name="T33" fmla="*/ 472 h 593"/>
                <a:gd name="T34" fmla="*/ 361 w 399"/>
                <a:gd name="T35" fmla="*/ 369 h 593"/>
                <a:gd name="T36" fmla="*/ 334 w 399"/>
                <a:gd name="T37" fmla="*/ 241 h 5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99" h="593">
                  <a:moveTo>
                    <a:pt x="334" y="241"/>
                  </a:moveTo>
                  <a:lnTo>
                    <a:pt x="334" y="241"/>
                  </a:lnTo>
                  <a:cubicBezTo>
                    <a:pt x="324" y="212"/>
                    <a:pt x="334" y="147"/>
                    <a:pt x="334" y="110"/>
                  </a:cubicBezTo>
                  <a:cubicBezTo>
                    <a:pt x="334" y="83"/>
                    <a:pt x="324" y="64"/>
                    <a:pt x="315" y="56"/>
                  </a:cubicBezTo>
                  <a:cubicBezTo>
                    <a:pt x="305" y="56"/>
                    <a:pt x="297" y="27"/>
                    <a:pt x="297" y="0"/>
                  </a:cubicBezTo>
                  <a:cubicBezTo>
                    <a:pt x="278" y="8"/>
                    <a:pt x="278" y="37"/>
                    <a:pt x="268" y="19"/>
                  </a:cubicBezTo>
                  <a:cubicBezTo>
                    <a:pt x="260" y="8"/>
                    <a:pt x="56" y="0"/>
                    <a:pt x="37" y="19"/>
                  </a:cubicBezTo>
                  <a:cubicBezTo>
                    <a:pt x="27" y="37"/>
                    <a:pt x="56" y="93"/>
                    <a:pt x="56" y="110"/>
                  </a:cubicBezTo>
                  <a:cubicBezTo>
                    <a:pt x="56" y="120"/>
                    <a:pt x="47" y="130"/>
                    <a:pt x="47" y="130"/>
                  </a:cubicBezTo>
                  <a:cubicBezTo>
                    <a:pt x="64" y="175"/>
                    <a:pt x="74" y="250"/>
                    <a:pt x="74" y="268"/>
                  </a:cubicBezTo>
                  <a:cubicBezTo>
                    <a:pt x="74" y="287"/>
                    <a:pt x="37" y="305"/>
                    <a:pt x="37" y="332"/>
                  </a:cubicBezTo>
                  <a:cubicBezTo>
                    <a:pt x="47" y="352"/>
                    <a:pt x="10" y="398"/>
                    <a:pt x="10" y="417"/>
                  </a:cubicBezTo>
                  <a:cubicBezTo>
                    <a:pt x="0" y="435"/>
                    <a:pt x="37" y="499"/>
                    <a:pt x="47" y="518"/>
                  </a:cubicBezTo>
                  <a:cubicBezTo>
                    <a:pt x="56" y="528"/>
                    <a:pt x="47" y="546"/>
                    <a:pt x="47" y="565"/>
                  </a:cubicBezTo>
                  <a:cubicBezTo>
                    <a:pt x="84" y="573"/>
                    <a:pt x="101" y="583"/>
                    <a:pt x="111" y="592"/>
                  </a:cubicBezTo>
                  <a:cubicBezTo>
                    <a:pt x="130" y="592"/>
                    <a:pt x="241" y="536"/>
                    <a:pt x="287" y="518"/>
                  </a:cubicBezTo>
                  <a:cubicBezTo>
                    <a:pt x="324" y="499"/>
                    <a:pt x="371" y="491"/>
                    <a:pt x="398" y="472"/>
                  </a:cubicBezTo>
                  <a:cubicBezTo>
                    <a:pt x="379" y="435"/>
                    <a:pt x="361" y="398"/>
                    <a:pt x="361" y="369"/>
                  </a:cubicBezTo>
                  <a:cubicBezTo>
                    <a:pt x="361" y="324"/>
                    <a:pt x="352" y="268"/>
                    <a:pt x="334" y="241"/>
                  </a:cubicBezTo>
                </a:path>
              </a:pathLst>
            </a:custGeom>
            <a:grpFill/>
            <a:ln w="19050" cap="flat" cmpd="sng">
              <a:solidFill>
                <a:schemeClr val="bg1">
                  <a:lumMod val="50000"/>
                </a:schemeClr>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0927" tIns="30463" rIns="60927" bIns="30463" anchor="ctr"/>
            <a:lstStyle/>
            <a:p>
              <a:pPr defTabSz="914217">
                <a:defRPr/>
              </a:pPr>
              <a:endParaRPr lang="en-US" sz="900">
                <a:latin typeface="Calibri Light"/>
              </a:endParaRPr>
            </a:p>
          </p:txBody>
        </p:sp>
        <p:sp>
          <p:nvSpPr>
            <p:cNvPr id="2413" name="Freeform 26"/>
            <p:cNvSpPr>
              <a:spLocks noChangeArrowheads="1"/>
            </p:cNvSpPr>
            <p:nvPr/>
          </p:nvSpPr>
          <p:spPr bwMode="auto">
            <a:xfrm>
              <a:off x="7779342" y="8135816"/>
              <a:ext cx="332231" cy="251651"/>
            </a:xfrm>
            <a:custGeom>
              <a:avLst/>
              <a:gdLst>
                <a:gd name="T0" fmla="*/ 232 w 697"/>
                <a:gd name="T1" fmla="*/ 278 h 528"/>
                <a:gd name="T2" fmla="*/ 232 w 697"/>
                <a:gd name="T3" fmla="*/ 278 h 528"/>
                <a:gd name="T4" fmla="*/ 278 w 697"/>
                <a:gd name="T5" fmla="*/ 268 h 528"/>
                <a:gd name="T6" fmla="*/ 352 w 697"/>
                <a:gd name="T7" fmla="*/ 249 h 528"/>
                <a:gd name="T8" fmla="*/ 418 w 697"/>
                <a:gd name="T9" fmla="*/ 342 h 528"/>
                <a:gd name="T10" fmla="*/ 436 w 697"/>
                <a:gd name="T11" fmla="*/ 398 h 528"/>
                <a:gd name="T12" fmla="*/ 436 w 697"/>
                <a:gd name="T13" fmla="*/ 406 h 528"/>
                <a:gd name="T14" fmla="*/ 500 w 697"/>
                <a:gd name="T15" fmla="*/ 398 h 528"/>
                <a:gd name="T16" fmla="*/ 529 w 697"/>
                <a:gd name="T17" fmla="*/ 472 h 528"/>
                <a:gd name="T18" fmla="*/ 575 w 697"/>
                <a:gd name="T19" fmla="*/ 500 h 528"/>
                <a:gd name="T20" fmla="*/ 612 w 697"/>
                <a:gd name="T21" fmla="*/ 472 h 528"/>
                <a:gd name="T22" fmla="*/ 630 w 697"/>
                <a:gd name="T23" fmla="*/ 490 h 528"/>
                <a:gd name="T24" fmla="*/ 649 w 697"/>
                <a:gd name="T25" fmla="*/ 463 h 528"/>
                <a:gd name="T26" fmla="*/ 640 w 697"/>
                <a:gd name="T27" fmla="*/ 406 h 528"/>
                <a:gd name="T28" fmla="*/ 686 w 697"/>
                <a:gd name="T29" fmla="*/ 398 h 528"/>
                <a:gd name="T30" fmla="*/ 667 w 697"/>
                <a:gd name="T31" fmla="*/ 342 h 528"/>
                <a:gd name="T32" fmla="*/ 649 w 697"/>
                <a:gd name="T33" fmla="*/ 305 h 528"/>
                <a:gd name="T34" fmla="*/ 649 w 697"/>
                <a:gd name="T35" fmla="*/ 231 h 528"/>
                <a:gd name="T36" fmla="*/ 640 w 697"/>
                <a:gd name="T37" fmla="*/ 212 h 528"/>
                <a:gd name="T38" fmla="*/ 622 w 697"/>
                <a:gd name="T39" fmla="*/ 167 h 528"/>
                <a:gd name="T40" fmla="*/ 622 w 697"/>
                <a:gd name="T41" fmla="*/ 129 h 528"/>
                <a:gd name="T42" fmla="*/ 583 w 697"/>
                <a:gd name="T43" fmla="*/ 92 h 528"/>
                <a:gd name="T44" fmla="*/ 548 w 697"/>
                <a:gd name="T45" fmla="*/ 18 h 528"/>
                <a:gd name="T46" fmla="*/ 482 w 697"/>
                <a:gd name="T47" fmla="*/ 64 h 528"/>
                <a:gd name="T48" fmla="*/ 426 w 697"/>
                <a:gd name="T49" fmla="*/ 64 h 528"/>
                <a:gd name="T50" fmla="*/ 371 w 697"/>
                <a:gd name="T51" fmla="*/ 74 h 528"/>
                <a:gd name="T52" fmla="*/ 344 w 697"/>
                <a:gd name="T53" fmla="*/ 45 h 528"/>
                <a:gd name="T54" fmla="*/ 344 w 697"/>
                <a:gd name="T55" fmla="*/ 27 h 528"/>
                <a:gd name="T56" fmla="*/ 333 w 697"/>
                <a:gd name="T57" fmla="*/ 37 h 528"/>
                <a:gd name="T58" fmla="*/ 204 w 697"/>
                <a:gd name="T59" fmla="*/ 27 h 528"/>
                <a:gd name="T60" fmla="*/ 140 w 697"/>
                <a:gd name="T61" fmla="*/ 0 h 528"/>
                <a:gd name="T62" fmla="*/ 121 w 697"/>
                <a:gd name="T63" fmla="*/ 45 h 528"/>
                <a:gd name="T64" fmla="*/ 121 w 697"/>
                <a:gd name="T65" fmla="*/ 82 h 528"/>
                <a:gd name="T66" fmla="*/ 92 w 697"/>
                <a:gd name="T67" fmla="*/ 101 h 528"/>
                <a:gd name="T68" fmla="*/ 18 w 697"/>
                <a:gd name="T69" fmla="*/ 148 h 528"/>
                <a:gd name="T70" fmla="*/ 0 w 697"/>
                <a:gd name="T71" fmla="*/ 156 h 528"/>
                <a:gd name="T72" fmla="*/ 74 w 697"/>
                <a:gd name="T73" fmla="*/ 231 h 528"/>
                <a:gd name="T74" fmla="*/ 177 w 697"/>
                <a:gd name="T75" fmla="*/ 342 h 528"/>
                <a:gd name="T76" fmla="*/ 232 w 697"/>
                <a:gd name="T77" fmla="*/ 278 h 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97" h="528">
                  <a:moveTo>
                    <a:pt x="232" y="278"/>
                  </a:moveTo>
                  <a:lnTo>
                    <a:pt x="232" y="278"/>
                  </a:lnTo>
                  <a:cubicBezTo>
                    <a:pt x="241" y="258"/>
                    <a:pt x="259" y="258"/>
                    <a:pt x="278" y="268"/>
                  </a:cubicBezTo>
                  <a:cubicBezTo>
                    <a:pt x="296" y="268"/>
                    <a:pt x="325" y="249"/>
                    <a:pt x="352" y="249"/>
                  </a:cubicBezTo>
                  <a:cubicBezTo>
                    <a:pt x="371" y="249"/>
                    <a:pt x="418" y="323"/>
                    <a:pt x="418" y="342"/>
                  </a:cubicBezTo>
                  <a:cubicBezTo>
                    <a:pt x="418" y="360"/>
                    <a:pt x="426" y="379"/>
                    <a:pt x="436" y="398"/>
                  </a:cubicBezTo>
                  <a:lnTo>
                    <a:pt x="436" y="406"/>
                  </a:lnTo>
                  <a:cubicBezTo>
                    <a:pt x="473" y="398"/>
                    <a:pt x="500" y="398"/>
                    <a:pt x="500" y="398"/>
                  </a:cubicBezTo>
                  <a:cubicBezTo>
                    <a:pt x="511" y="398"/>
                    <a:pt x="529" y="443"/>
                    <a:pt x="529" y="472"/>
                  </a:cubicBezTo>
                  <a:cubicBezTo>
                    <a:pt x="529" y="500"/>
                    <a:pt x="556" y="527"/>
                    <a:pt x="575" y="500"/>
                  </a:cubicBezTo>
                  <a:cubicBezTo>
                    <a:pt x="583" y="480"/>
                    <a:pt x="603" y="463"/>
                    <a:pt x="612" y="472"/>
                  </a:cubicBezTo>
                  <a:cubicBezTo>
                    <a:pt x="612" y="480"/>
                    <a:pt x="622" y="490"/>
                    <a:pt x="630" y="490"/>
                  </a:cubicBezTo>
                  <a:cubicBezTo>
                    <a:pt x="630" y="480"/>
                    <a:pt x="640" y="472"/>
                    <a:pt x="649" y="463"/>
                  </a:cubicBezTo>
                  <a:cubicBezTo>
                    <a:pt x="667" y="443"/>
                    <a:pt x="630" y="426"/>
                    <a:pt x="640" y="406"/>
                  </a:cubicBezTo>
                  <a:cubicBezTo>
                    <a:pt x="649" y="389"/>
                    <a:pt x="667" y="416"/>
                    <a:pt x="686" y="398"/>
                  </a:cubicBezTo>
                  <a:cubicBezTo>
                    <a:pt x="696" y="389"/>
                    <a:pt x="667" y="360"/>
                    <a:pt x="667" y="342"/>
                  </a:cubicBezTo>
                  <a:cubicBezTo>
                    <a:pt x="677" y="332"/>
                    <a:pt x="667" y="315"/>
                    <a:pt x="649" y="305"/>
                  </a:cubicBezTo>
                  <a:cubicBezTo>
                    <a:pt x="640" y="295"/>
                    <a:pt x="649" y="258"/>
                    <a:pt x="649" y="231"/>
                  </a:cubicBezTo>
                  <a:cubicBezTo>
                    <a:pt x="649" y="221"/>
                    <a:pt x="640" y="221"/>
                    <a:pt x="640" y="212"/>
                  </a:cubicBezTo>
                  <a:cubicBezTo>
                    <a:pt x="630" y="204"/>
                    <a:pt x="640" y="167"/>
                    <a:pt x="622" y="167"/>
                  </a:cubicBezTo>
                  <a:cubicBezTo>
                    <a:pt x="603" y="167"/>
                    <a:pt x="603" y="138"/>
                    <a:pt x="622" y="129"/>
                  </a:cubicBezTo>
                  <a:cubicBezTo>
                    <a:pt x="640" y="129"/>
                    <a:pt x="583" y="111"/>
                    <a:pt x="583" y="92"/>
                  </a:cubicBezTo>
                  <a:cubicBezTo>
                    <a:pt x="583" y="74"/>
                    <a:pt x="566" y="27"/>
                    <a:pt x="548" y="18"/>
                  </a:cubicBezTo>
                  <a:cubicBezTo>
                    <a:pt x="538" y="18"/>
                    <a:pt x="500" y="64"/>
                    <a:pt x="482" y="64"/>
                  </a:cubicBezTo>
                  <a:cubicBezTo>
                    <a:pt x="473" y="64"/>
                    <a:pt x="436" y="37"/>
                    <a:pt x="426" y="64"/>
                  </a:cubicBezTo>
                  <a:cubicBezTo>
                    <a:pt x="418" y="92"/>
                    <a:pt x="389" y="45"/>
                    <a:pt x="371" y="74"/>
                  </a:cubicBezTo>
                  <a:cubicBezTo>
                    <a:pt x="352" y="92"/>
                    <a:pt x="344" y="45"/>
                    <a:pt x="344" y="45"/>
                  </a:cubicBezTo>
                  <a:cubicBezTo>
                    <a:pt x="344" y="45"/>
                    <a:pt x="344" y="37"/>
                    <a:pt x="344" y="27"/>
                  </a:cubicBezTo>
                  <a:cubicBezTo>
                    <a:pt x="344" y="27"/>
                    <a:pt x="344" y="37"/>
                    <a:pt x="333" y="37"/>
                  </a:cubicBezTo>
                  <a:cubicBezTo>
                    <a:pt x="288" y="45"/>
                    <a:pt x="204" y="37"/>
                    <a:pt x="204" y="27"/>
                  </a:cubicBezTo>
                  <a:cubicBezTo>
                    <a:pt x="195" y="8"/>
                    <a:pt x="140" y="0"/>
                    <a:pt x="140" y="0"/>
                  </a:cubicBezTo>
                  <a:cubicBezTo>
                    <a:pt x="140" y="0"/>
                    <a:pt x="140" y="37"/>
                    <a:pt x="121" y="45"/>
                  </a:cubicBezTo>
                  <a:cubicBezTo>
                    <a:pt x="92" y="45"/>
                    <a:pt x="121" y="74"/>
                    <a:pt x="121" y="82"/>
                  </a:cubicBezTo>
                  <a:cubicBezTo>
                    <a:pt x="121" y="92"/>
                    <a:pt x="102" y="101"/>
                    <a:pt x="92" y="101"/>
                  </a:cubicBezTo>
                  <a:cubicBezTo>
                    <a:pt x="74" y="92"/>
                    <a:pt x="37" y="129"/>
                    <a:pt x="18" y="148"/>
                  </a:cubicBezTo>
                  <a:cubicBezTo>
                    <a:pt x="10" y="148"/>
                    <a:pt x="10" y="148"/>
                    <a:pt x="0" y="156"/>
                  </a:cubicBezTo>
                  <a:cubicBezTo>
                    <a:pt x="37" y="175"/>
                    <a:pt x="37" y="204"/>
                    <a:pt x="74" y="231"/>
                  </a:cubicBezTo>
                  <a:cubicBezTo>
                    <a:pt x="102" y="258"/>
                    <a:pt x="148" y="295"/>
                    <a:pt x="177" y="342"/>
                  </a:cubicBezTo>
                  <a:cubicBezTo>
                    <a:pt x="204" y="323"/>
                    <a:pt x="232" y="295"/>
                    <a:pt x="232" y="278"/>
                  </a:cubicBezTo>
                </a:path>
              </a:pathLst>
            </a:custGeom>
            <a:grpFill/>
            <a:ln w="19050" cap="flat" cmpd="sng">
              <a:solidFill>
                <a:schemeClr val="bg1">
                  <a:lumMod val="50000"/>
                </a:schemeClr>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0927" tIns="30463" rIns="60927" bIns="30463" anchor="ctr"/>
            <a:lstStyle/>
            <a:p>
              <a:pPr defTabSz="914217">
                <a:defRPr/>
              </a:pPr>
              <a:endParaRPr lang="en-US" sz="900">
                <a:latin typeface="Calibri Light"/>
              </a:endParaRPr>
            </a:p>
          </p:txBody>
        </p:sp>
        <p:sp>
          <p:nvSpPr>
            <p:cNvPr id="2414" name="Freeform 27"/>
            <p:cNvSpPr>
              <a:spLocks noChangeArrowheads="1"/>
            </p:cNvSpPr>
            <p:nvPr/>
          </p:nvSpPr>
          <p:spPr bwMode="auto">
            <a:xfrm>
              <a:off x="7940167" y="8326139"/>
              <a:ext cx="186218" cy="171292"/>
            </a:xfrm>
            <a:custGeom>
              <a:avLst/>
              <a:gdLst>
                <a:gd name="T0" fmla="*/ 316 w 391"/>
                <a:gd name="T1" fmla="*/ 212 h 361"/>
                <a:gd name="T2" fmla="*/ 316 w 391"/>
                <a:gd name="T3" fmla="*/ 212 h 361"/>
                <a:gd name="T4" fmla="*/ 279 w 391"/>
                <a:gd name="T5" fmla="*/ 175 h 361"/>
                <a:gd name="T6" fmla="*/ 289 w 391"/>
                <a:gd name="T7" fmla="*/ 111 h 361"/>
                <a:gd name="T8" fmla="*/ 297 w 391"/>
                <a:gd name="T9" fmla="*/ 92 h 361"/>
                <a:gd name="T10" fmla="*/ 279 w 391"/>
                <a:gd name="T11" fmla="*/ 74 h 361"/>
                <a:gd name="T12" fmla="*/ 242 w 391"/>
                <a:gd name="T13" fmla="*/ 102 h 361"/>
                <a:gd name="T14" fmla="*/ 196 w 391"/>
                <a:gd name="T15" fmla="*/ 74 h 361"/>
                <a:gd name="T16" fmla="*/ 167 w 391"/>
                <a:gd name="T17" fmla="*/ 0 h 361"/>
                <a:gd name="T18" fmla="*/ 103 w 391"/>
                <a:gd name="T19" fmla="*/ 8 h 361"/>
                <a:gd name="T20" fmla="*/ 93 w 391"/>
                <a:gd name="T21" fmla="*/ 55 h 361"/>
                <a:gd name="T22" fmla="*/ 19 w 391"/>
                <a:gd name="T23" fmla="*/ 111 h 361"/>
                <a:gd name="T24" fmla="*/ 0 w 391"/>
                <a:gd name="T25" fmla="*/ 148 h 361"/>
                <a:gd name="T26" fmla="*/ 122 w 391"/>
                <a:gd name="T27" fmla="*/ 222 h 361"/>
                <a:gd name="T28" fmla="*/ 334 w 391"/>
                <a:gd name="T29" fmla="*/ 360 h 361"/>
                <a:gd name="T30" fmla="*/ 353 w 391"/>
                <a:gd name="T31" fmla="*/ 360 h 361"/>
                <a:gd name="T32" fmla="*/ 382 w 391"/>
                <a:gd name="T33" fmla="*/ 278 h 361"/>
                <a:gd name="T34" fmla="*/ 316 w 391"/>
                <a:gd name="T35" fmla="*/ 212 h 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91" h="361">
                  <a:moveTo>
                    <a:pt x="316" y="212"/>
                  </a:moveTo>
                  <a:lnTo>
                    <a:pt x="316" y="212"/>
                  </a:lnTo>
                  <a:cubicBezTo>
                    <a:pt x="279" y="194"/>
                    <a:pt x="270" y="194"/>
                    <a:pt x="279" y="175"/>
                  </a:cubicBezTo>
                  <a:cubicBezTo>
                    <a:pt x="297" y="167"/>
                    <a:pt x="297" y="148"/>
                    <a:pt x="289" y="111"/>
                  </a:cubicBezTo>
                  <a:cubicBezTo>
                    <a:pt x="289" y="102"/>
                    <a:pt x="289" y="102"/>
                    <a:pt x="297" y="92"/>
                  </a:cubicBezTo>
                  <a:cubicBezTo>
                    <a:pt x="289" y="92"/>
                    <a:pt x="279" y="82"/>
                    <a:pt x="279" y="74"/>
                  </a:cubicBezTo>
                  <a:cubicBezTo>
                    <a:pt x="270" y="65"/>
                    <a:pt x="250" y="82"/>
                    <a:pt x="242" y="102"/>
                  </a:cubicBezTo>
                  <a:cubicBezTo>
                    <a:pt x="223" y="129"/>
                    <a:pt x="196" y="102"/>
                    <a:pt x="196" y="74"/>
                  </a:cubicBezTo>
                  <a:cubicBezTo>
                    <a:pt x="196" y="45"/>
                    <a:pt x="178" y="0"/>
                    <a:pt x="167" y="0"/>
                  </a:cubicBezTo>
                  <a:cubicBezTo>
                    <a:pt x="167" y="0"/>
                    <a:pt x="140" y="0"/>
                    <a:pt x="103" y="8"/>
                  </a:cubicBezTo>
                  <a:cubicBezTo>
                    <a:pt x="112" y="18"/>
                    <a:pt x="93" y="37"/>
                    <a:pt x="93" y="55"/>
                  </a:cubicBezTo>
                  <a:cubicBezTo>
                    <a:pt x="93" y="74"/>
                    <a:pt x="38" y="102"/>
                    <a:pt x="19" y="111"/>
                  </a:cubicBezTo>
                  <a:cubicBezTo>
                    <a:pt x="19" y="119"/>
                    <a:pt x="11" y="129"/>
                    <a:pt x="0" y="148"/>
                  </a:cubicBezTo>
                  <a:cubicBezTo>
                    <a:pt x="38" y="167"/>
                    <a:pt x="85" y="194"/>
                    <a:pt x="122" y="222"/>
                  </a:cubicBezTo>
                  <a:cubicBezTo>
                    <a:pt x="186" y="278"/>
                    <a:pt x="289" y="342"/>
                    <a:pt x="334" y="360"/>
                  </a:cubicBezTo>
                  <a:cubicBezTo>
                    <a:pt x="344" y="360"/>
                    <a:pt x="344" y="360"/>
                    <a:pt x="353" y="360"/>
                  </a:cubicBezTo>
                  <a:cubicBezTo>
                    <a:pt x="371" y="315"/>
                    <a:pt x="382" y="305"/>
                    <a:pt x="382" y="278"/>
                  </a:cubicBezTo>
                  <a:cubicBezTo>
                    <a:pt x="390" y="249"/>
                    <a:pt x="344" y="231"/>
                    <a:pt x="316" y="212"/>
                  </a:cubicBezTo>
                </a:path>
              </a:pathLst>
            </a:custGeom>
            <a:grpFill/>
            <a:ln w="19050" cap="flat" cmpd="sng">
              <a:solidFill>
                <a:schemeClr val="bg1">
                  <a:lumMod val="50000"/>
                </a:schemeClr>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0927" tIns="30463" rIns="60927" bIns="30463" anchor="ctr"/>
            <a:lstStyle/>
            <a:p>
              <a:pPr defTabSz="914217">
                <a:defRPr/>
              </a:pPr>
              <a:endParaRPr lang="en-US" sz="900">
                <a:latin typeface="Calibri Light"/>
              </a:endParaRPr>
            </a:p>
          </p:txBody>
        </p:sp>
        <p:sp>
          <p:nvSpPr>
            <p:cNvPr id="2415" name="Freeform 28"/>
            <p:cNvSpPr>
              <a:spLocks noChangeArrowheads="1"/>
            </p:cNvSpPr>
            <p:nvPr/>
          </p:nvSpPr>
          <p:spPr bwMode="auto">
            <a:xfrm>
              <a:off x="7863987" y="8254240"/>
              <a:ext cx="126967" cy="141686"/>
            </a:xfrm>
            <a:custGeom>
              <a:avLst/>
              <a:gdLst>
                <a:gd name="T0" fmla="*/ 249 w 269"/>
                <a:gd name="T1" fmla="*/ 204 h 298"/>
                <a:gd name="T2" fmla="*/ 249 w 269"/>
                <a:gd name="T3" fmla="*/ 204 h 298"/>
                <a:gd name="T4" fmla="*/ 259 w 269"/>
                <a:gd name="T5" fmla="*/ 149 h 298"/>
                <a:gd name="T6" fmla="*/ 241 w 269"/>
                <a:gd name="T7" fmla="*/ 93 h 298"/>
                <a:gd name="T8" fmla="*/ 175 w 269"/>
                <a:gd name="T9" fmla="*/ 0 h 298"/>
                <a:gd name="T10" fmla="*/ 101 w 269"/>
                <a:gd name="T11" fmla="*/ 19 h 298"/>
                <a:gd name="T12" fmla="*/ 55 w 269"/>
                <a:gd name="T13" fmla="*/ 29 h 298"/>
                <a:gd name="T14" fmla="*/ 0 w 269"/>
                <a:gd name="T15" fmla="*/ 93 h 298"/>
                <a:gd name="T16" fmla="*/ 8 w 269"/>
                <a:gd name="T17" fmla="*/ 130 h 298"/>
                <a:gd name="T18" fmla="*/ 82 w 269"/>
                <a:gd name="T19" fmla="*/ 241 h 298"/>
                <a:gd name="T20" fmla="*/ 156 w 269"/>
                <a:gd name="T21" fmla="*/ 297 h 298"/>
                <a:gd name="T22" fmla="*/ 175 w 269"/>
                <a:gd name="T23" fmla="*/ 260 h 298"/>
                <a:gd name="T24" fmla="*/ 249 w 269"/>
                <a:gd name="T25" fmla="*/ 204 h 2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69" h="298">
                  <a:moveTo>
                    <a:pt x="249" y="204"/>
                  </a:moveTo>
                  <a:lnTo>
                    <a:pt x="249" y="204"/>
                  </a:lnTo>
                  <a:cubicBezTo>
                    <a:pt x="259" y="186"/>
                    <a:pt x="268" y="167"/>
                    <a:pt x="259" y="149"/>
                  </a:cubicBezTo>
                  <a:cubicBezTo>
                    <a:pt x="249" y="130"/>
                    <a:pt x="241" y="111"/>
                    <a:pt x="241" y="93"/>
                  </a:cubicBezTo>
                  <a:cubicBezTo>
                    <a:pt x="241" y="74"/>
                    <a:pt x="194" y="0"/>
                    <a:pt x="175" y="0"/>
                  </a:cubicBezTo>
                  <a:cubicBezTo>
                    <a:pt x="148" y="0"/>
                    <a:pt x="119" y="19"/>
                    <a:pt x="101" y="19"/>
                  </a:cubicBezTo>
                  <a:cubicBezTo>
                    <a:pt x="82" y="9"/>
                    <a:pt x="64" y="9"/>
                    <a:pt x="55" y="29"/>
                  </a:cubicBezTo>
                  <a:cubicBezTo>
                    <a:pt x="55" y="46"/>
                    <a:pt x="27" y="74"/>
                    <a:pt x="0" y="93"/>
                  </a:cubicBezTo>
                  <a:cubicBezTo>
                    <a:pt x="0" y="111"/>
                    <a:pt x="8" y="120"/>
                    <a:pt x="8" y="130"/>
                  </a:cubicBezTo>
                  <a:cubicBezTo>
                    <a:pt x="27" y="204"/>
                    <a:pt x="55" y="223"/>
                    <a:pt x="82" y="241"/>
                  </a:cubicBezTo>
                  <a:cubicBezTo>
                    <a:pt x="101" y="260"/>
                    <a:pt x="129" y="278"/>
                    <a:pt x="156" y="297"/>
                  </a:cubicBezTo>
                  <a:cubicBezTo>
                    <a:pt x="167" y="278"/>
                    <a:pt x="175" y="268"/>
                    <a:pt x="175" y="260"/>
                  </a:cubicBezTo>
                  <a:cubicBezTo>
                    <a:pt x="194" y="251"/>
                    <a:pt x="249" y="223"/>
                    <a:pt x="249" y="204"/>
                  </a:cubicBezTo>
                </a:path>
              </a:pathLst>
            </a:custGeom>
            <a:grpFill/>
            <a:ln w="19050" cap="flat" cmpd="sng">
              <a:solidFill>
                <a:schemeClr val="bg1">
                  <a:lumMod val="50000"/>
                </a:schemeClr>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0927" tIns="30463" rIns="60927" bIns="30463" anchor="ctr"/>
            <a:lstStyle/>
            <a:p>
              <a:pPr defTabSz="914217">
                <a:defRPr/>
              </a:pPr>
              <a:endParaRPr lang="en-US" sz="900">
                <a:latin typeface="Calibri Light"/>
              </a:endParaRPr>
            </a:p>
          </p:txBody>
        </p:sp>
        <p:sp>
          <p:nvSpPr>
            <p:cNvPr id="2416" name="Freeform 29"/>
            <p:cNvSpPr>
              <a:spLocks noChangeArrowheads="1"/>
            </p:cNvSpPr>
            <p:nvPr/>
          </p:nvSpPr>
          <p:spPr bwMode="auto">
            <a:xfrm>
              <a:off x="7698931" y="7440077"/>
              <a:ext cx="368204" cy="296059"/>
            </a:xfrm>
            <a:custGeom>
              <a:avLst/>
              <a:gdLst>
                <a:gd name="T0" fmla="*/ 362 w 771"/>
                <a:gd name="T1" fmla="*/ 482 h 621"/>
                <a:gd name="T2" fmla="*/ 362 w 771"/>
                <a:gd name="T3" fmla="*/ 482 h 621"/>
                <a:gd name="T4" fmla="*/ 455 w 771"/>
                <a:gd name="T5" fmla="*/ 416 h 621"/>
                <a:gd name="T6" fmla="*/ 455 w 771"/>
                <a:gd name="T7" fmla="*/ 167 h 621"/>
                <a:gd name="T8" fmla="*/ 760 w 771"/>
                <a:gd name="T9" fmla="*/ 167 h 621"/>
                <a:gd name="T10" fmla="*/ 760 w 771"/>
                <a:gd name="T11" fmla="*/ 37 h 621"/>
                <a:gd name="T12" fmla="*/ 696 w 771"/>
                <a:gd name="T13" fmla="*/ 0 h 621"/>
                <a:gd name="T14" fmla="*/ 352 w 771"/>
                <a:gd name="T15" fmla="*/ 0 h 621"/>
                <a:gd name="T16" fmla="*/ 307 w 771"/>
                <a:gd name="T17" fmla="*/ 82 h 621"/>
                <a:gd name="T18" fmla="*/ 185 w 771"/>
                <a:gd name="T19" fmla="*/ 249 h 621"/>
                <a:gd name="T20" fmla="*/ 18 w 771"/>
                <a:gd name="T21" fmla="*/ 538 h 621"/>
                <a:gd name="T22" fmla="*/ 0 w 771"/>
                <a:gd name="T23" fmla="*/ 620 h 621"/>
                <a:gd name="T24" fmla="*/ 362 w 771"/>
                <a:gd name="T25" fmla="*/ 620 h 621"/>
                <a:gd name="T26" fmla="*/ 362 w 771"/>
                <a:gd name="T27" fmla="*/ 482 h 6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71" h="621">
                  <a:moveTo>
                    <a:pt x="362" y="482"/>
                  </a:moveTo>
                  <a:lnTo>
                    <a:pt x="362" y="482"/>
                  </a:lnTo>
                  <a:cubicBezTo>
                    <a:pt x="362" y="464"/>
                    <a:pt x="455" y="435"/>
                    <a:pt x="455" y="416"/>
                  </a:cubicBezTo>
                  <a:cubicBezTo>
                    <a:pt x="455" y="389"/>
                    <a:pt x="455" y="167"/>
                    <a:pt x="455" y="167"/>
                  </a:cubicBezTo>
                  <a:cubicBezTo>
                    <a:pt x="455" y="167"/>
                    <a:pt x="750" y="175"/>
                    <a:pt x="760" y="167"/>
                  </a:cubicBezTo>
                  <a:cubicBezTo>
                    <a:pt x="770" y="167"/>
                    <a:pt x="760" y="101"/>
                    <a:pt x="760" y="37"/>
                  </a:cubicBezTo>
                  <a:cubicBezTo>
                    <a:pt x="750" y="18"/>
                    <a:pt x="770" y="0"/>
                    <a:pt x="696" y="0"/>
                  </a:cubicBezTo>
                  <a:cubicBezTo>
                    <a:pt x="640" y="0"/>
                    <a:pt x="473" y="0"/>
                    <a:pt x="352" y="0"/>
                  </a:cubicBezTo>
                  <a:cubicBezTo>
                    <a:pt x="333" y="27"/>
                    <a:pt x="315" y="55"/>
                    <a:pt x="307" y="82"/>
                  </a:cubicBezTo>
                  <a:cubicBezTo>
                    <a:pt x="288" y="130"/>
                    <a:pt x="185" y="195"/>
                    <a:pt x="185" y="249"/>
                  </a:cubicBezTo>
                  <a:cubicBezTo>
                    <a:pt x="177" y="315"/>
                    <a:pt x="84" y="408"/>
                    <a:pt x="18" y="538"/>
                  </a:cubicBezTo>
                  <a:cubicBezTo>
                    <a:pt x="10" y="575"/>
                    <a:pt x="0" y="602"/>
                    <a:pt x="0" y="620"/>
                  </a:cubicBezTo>
                  <a:cubicBezTo>
                    <a:pt x="362" y="620"/>
                    <a:pt x="362" y="620"/>
                    <a:pt x="362" y="620"/>
                  </a:cubicBezTo>
                  <a:cubicBezTo>
                    <a:pt x="362" y="620"/>
                    <a:pt x="362" y="501"/>
                    <a:pt x="362" y="482"/>
                  </a:cubicBezTo>
                </a:path>
              </a:pathLst>
            </a:custGeom>
            <a:grpFill/>
            <a:ln w="19050" cap="flat" cmpd="sng">
              <a:solidFill>
                <a:schemeClr val="bg1">
                  <a:lumMod val="50000"/>
                </a:schemeClr>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0927" tIns="30463" rIns="60927" bIns="30463" anchor="ctr"/>
            <a:lstStyle/>
            <a:p>
              <a:pPr defTabSz="914217">
                <a:defRPr/>
              </a:pPr>
              <a:endParaRPr lang="en-US" sz="900">
                <a:latin typeface="Calibri Light"/>
              </a:endParaRPr>
            </a:p>
          </p:txBody>
        </p:sp>
        <p:sp>
          <p:nvSpPr>
            <p:cNvPr id="2417" name="Freeform 30"/>
            <p:cNvSpPr>
              <a:spLocks noChangeArrowheads="1"/>
            </p:cNvSpPr>
            <p:nvPr/>
          </p:nvSpPr>
          <p:spPr bwMode="auto">
            <a:xfrm>
              <a:off x="7694698" y="7459109"/>
              <a:ext cx="531146" cy="581546"/>
            </a:xfrm>
            <a:custGeom>
              <a:avLst/>
              <a:gdLst>
                <a:gd name="T0" fmla="*/ 83 w 1112"/>
                <a:gd name="T1" fmla="*/ 1057 h 1215"/>
                <a:gd name="T2" fmla="*/ 83 w 1112"/>
                <a:gd name="T3" fmla="*/ 1057 h 1215"/>
                <a:gd name="T4" fmla="*/ 167 w 1112"/>
                <a:gd name="T5" fmla="*/ 1057 h 1215"/>
                <a:gd name="T6" fmla="*/ 241 w 1112"/>
                <a:gd name="T7" fmla="*/ 1047 h 1215"/>
                <a:gd name="T8" fmla="*/ 297 w 1112"/>
                <a:gd name="T9" fmla="*/ 1094 h 1215"/>
                <a:gd name="T10" fmla="*/ 324 w 1112"/>
                <a:gd name="T11" fmla="*/ 1094 h 1215"/>
                <a:gd name="T12" fmla="*/ 390 w 1112"/>
                <a:gd name="T13" fmla="*/ 1177 h 1215"/>
                <a:gd name="T14" fmla="*/ 435 w 1112"/>
                <a:gd name="T15" fmla="*/ 1214 h 1215"/>
                <a:gd name="T16" fmla="*/ 482 w 1112"/>
                <a:gd name="T17" fmla="*/ 1187 h 1215"/>
                <a:gd name="T18" fmla="*/ 538 w 1112"/>
                <a:gd name="T19" fmla="*/ 1168 h 1215"/>
                <a:gd name="T20" fmla="*/ 584 w 1112"/>
                <a:gd name="T21" fmla="*/ 1158 h 1215"/>
                <a:gd name="T22" fmla="*/ 649 w 1112"/>
                <a:gd name="T23" fmla="*/ 1168 h 1215"/>
                <a:gd name="T24" fmla="*/ 705 w 1112"/>
                <a:gd name="T25" fmla="*/ 1150 h 1215"/>
                <a:gd name="T26" fmla="*/ 1066 w 1112"/>
                <a:gd name="T27" fmla="*/ 1140 h 1215"/>
                <a:gd name="T28" fmla="*/ 1074 w 1112"/>
                <a:gd name="T29" fmla="*/ 1066 h 1215"/>
                <a:gd name="T30" fmla="*/ 1047 w 1112"/>
                <a:gd name="T31" fmla="*/ 1039 h 1215"/>
                <a:gd name="T32" fmla="*/ 965 w 1112"/>
                <a:gd name="T33" fmla="*/ 222 h 1215"/>
                <a:gd name="T34" fmla="*/ 1111 w 1112"/>
                <a:gd name="T35" fmla="*/ 222 h 1215"/>
                <a:gd name="T36" fmla="*/ 788 w 1112"/>
                <a:gd name="T37" fmla="*/ 18 h 1215"/>
                <a:gd name="T38" fmla="*/ 769 w 1112"/>
                <a:gd name="T39" fmla="*/ 0 h 1215"/>
                <a:gd name="T40" fmla="*/ 769 w 1112"/>
                <a:gd name="T41" fmla="*/ 130 h 1215"/>
                <a:gd name="T42" fmla="*/ 464 w 1112"/>
                <a:gd name="T43" fmla="*/ 130 h 1215"/>
                <a:gd name="T44" fmla="*/ 464 w 1112"/>
                <a:gd name="T45" fmla="*/ 379 h 1215"/>
                <a:gd name="T46" fmla="*/ 371 w 1112"/>
                <a:gd name="T47" fmla="*/ 445 h 1215"/>
                <a:gd name="T48" fmla="*/ 371 w 1112"/>
                <a:gd name="T49" fmla="*/ 583 h 1215"/>
                <a:gd name="T50" fmla="*/ 9 w 1112"/>
                <a:gd name="T51" fmla="*/ 583 h 1215"/>
                <a:gd name="T52" fmla="*/ 56 w 1112"/>
                <a:gd name="T53" fmla="*/ 695 h 1215"/>
                <a:gd name="T54" fmla="*/ 74 w 1112"/>
                <a:gd name="T55" fmla="*/ 843 h 1215"/>
                <a:gd name="T56" fmla="*/ 46 w 1112"/>
                <a:gd name="T57" fmla="*/ 1020 h 1215"/>
                <a:gd name="T58" fmla="*/ 27 w 1112"/>
                <a:gd name="T59" fmla="*/ 1103 h 1215"/>
                <a:gd name="T60" fmla="*/ 37 w 1112"/>
                <a:gd name="T61" fmla="*/ 1094 h 1215"/>
                <a:gd name="T62" fmla="*/ 83 w 1112"/>
                <a:gd name="T63" fmla="*/ 1057 h 1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12" h="1215">
                  <a:moveTo>
                    <a:pt x="83" y="1057"/>
                  </a:moveTo>
                  <a:lnTo>
                    <a:pt x="83" y="1057"/>
                  </a:lnTo>
                  <a:cubicBezTo>
                    <a:pt x="120" y="1057"/>
                    <a:pt x="167" y="1057"/>
                    <a:pt x="167" y="1057"/>
                  </a:cubicBezTo>
                  <a:cubicBezTo>
                    <a:pt x="167" y="1057"/>
                    <a:pt x="213" y="1039"/>
                    <a:pt x="241" y="1047"/>
                  </a:cubicBezTo>
                  <a:cubicBezTo>
                    <a:pt x="268" y="1057"/>
                    <a:pt x="297" y="1094"/>
                    <a:pt x="297" y="1094"/>
                  </a:cubicBezTo>
                  <a:cubicBezTo>
                    <a:pt x="324" y="1094"/>
                    <a:pt x="324" y="1094"/>
                    <a:pt x="324" y="1094"/>
                  </a:cubicBezTo>
                  <a:cubicBezTo>
                    <a:pt x="324" y="1094"/>
                    <a:pt x="353" y="1158"/>
                    <a:pt x="390" y="1177"/>
                  </a:cubicBezTo>
                  <a:cubicBezTo>
                    <a:pt x="417" y="1187"/>
                    <a:pt x="427" y="1206"/>
                    <a:pt x="435" y="1214"/>
                  </a:cubicBezTo>
                  <a:cubicBezTo>
                    <a:pt x="464" y="1214"/>
                    <a:pt x="482" y="1206"/>
                    <a:pt x="482" y="1187"/>
                  </a:cubicBezTo>
                  <a:cubicBezTo>
                    <a:pt x="482" y="1168"/>
                    <a:pt x="491" y="1131"/>
                    <a:pt x="538" y="1168"/>
                  </a:cubicBezTo>
                  <a:cubicBezTo>
                    <a:pt x="575" y="1206"/>
                    <a:pt x="575" y="1177"/>
                    <a:pt x="584" y="1158"/>
                  </a:cubicBezTo>
                  <a:cubicBezTo>
                    <a:pt x="594" y="1150"/>
                    <a:pt x="621" y="1168"/>
                    <a:pt x="649" y="1168"/>
                  </a:cubicBezTo>
                  <a:cubicBezTo>
                    <a:pt x="676" y="1168"/>
                    <a:pt x="705" y="1150"/>
                    <a:pt x="705" y="1150"/>
                  </a:cubicBezTo>
                  <a:cubicBezTo>
                    <a:pt x="705" y="1150"/>
                    <a:pt x="1047" y="1150"/>
                    <a:pt x="1066" y="1140"/>
                  </a:cubicBezTo>
                  <a:cubicBezTo>
                    <a:pt x="1074" y="1140"/>
                    <a:pt x="1074" y="1066"/>
                    <a:pt x="1074" y="1066"/>
                  </a:cubicBezTo>
                  <a:cubicBezTo>
                    <a:pt x="1047" y="1039"/>
                    <a:pt x="1047" y="1039"/>
                    <a:pt x="1047" y="1039"/>
                  </a:cubicBezTo>
                  <a:cubicBezTo>
                    <a:pt x="965" y="222"/>
                    <a:pt x="965" y="222"/>
                    <a:pt x="965" y="222"/>
                  </a:cubicBezTo>
                  <a:cubicBezTo>
                    <a:pt x="1111" y="222"/>
                    <a:pt x="1111" y="222"/>
                    <a:pt x="1111" y="222"/>
                  </a:cubicBezTo>
                  <a:cubicBezTo>
                    <a:pt x="946" y="120"/>
                    <a:pt x="806" y="27"/>
                    <a:pt x="788" y="18"/>
                  </a:cubicBezTo>
                  <a:cubicBezTo>
                    <a:pt x="779" y="10"/>
                    <a:pt x="779" y="0"/>
                    <a:pt x="769" y="0"/>
                  </a:cubicBezTo>
                  <a:cubicBezTo>
                    <a:pt x="769" y="64"/>
                    <a:pt x="779" y="130"/>
                    <a:pt x="769" y="130"/>
                  </a:cubicBezTo>
                  <a:cubicBezTo>
                    <a:pt x="759" y="138"/>
                    <a:pt x="464" y="130"/>
                    <a:pt x="464" y="130"/>
                  </a:cubicBezTo>
                  <a:cubicBezTo>
                    <a:pt x="464" y="130"/>
                    <a:pt x="464" y="352"/>
                    <a:pt x="464" y="379"/>
                  </a:cubicBezTo>
                  <a:cubicBezTo>
                    <a:pt x="464" y="398"/>
                    <a:pt x="371" y="427"/>
                    <a:pt x="371" y="445"/>
                  </a:cubicBezTo>
                  <a:cubicBezTo>
                    <a:pt x="371" y="464"/>
                    <a:pt x="371" y="583"/>
                    <a:pt x="371" y="583"/>
                  </a:cubicBezTo>
                  <a:cubicBezTo>
                    <a:pt x="9" y="583"/>
                    <a:pt x="9" y="583"/>
                    <a:pt x="9" y="583"/>
                  </a:cubicBezTo>
                  <a:cubicBezTo>
                    <a:pt x="0" y="649"/>
                    <a:pt x="37" y="668"/>
                    <a:pt x="56" y="695"/>
                  </a:cubicBezTo>
                  <a:cubicBezTo>
                    <a:pt x="83" y="723"/>
                    <a:pt x="37" y="779"/>
                    <a:pt x="74" y="843"/>
                  </a:cubicBezTo>
                  <a:cubicBezTo>
                    <a:pt x="120" y="899"/>
                    <a:pt x="64" y="983"/>
                    <a:pt x="46" y="1020"/>
                  </a:cubicBezTo>
                  <a:cubicBezTo>
                    <a:pt x="37" y="1039"/>
                    <a:pt x="37" y="1066"/>
                    <a:pt x="27" y="1103"/>
                  </a:cubicBezTo>
                  <a:cubicBezTo>
                    <a:pt x="37" y="1103"/>
                    <a:pt x="37" y="1094"/>
                    <a:pt x="37" y="1094"/>
                  </a:cubicBezTo>
                  <a:cubicBezTo>
                    <a:pt x="64" y="1094"/>
                    <a:pt x="56" y="1047"/>
                    <a:pt x="83" y="1057"/>
                  </a:cubicBezTo>
                </a:path>
              </a:pathLst>
            </a:custGeom>
            <a:grpFill/>
            <a:ln w="19050" cap="flat" cmpd="sng">
              <a:solidFill>
                <a:schemeClr val="bg1">
                  <a:lumMod val="50000"/>
                </a:schemeClr>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0927" tIns="30463" rIns="60927" bIns="30463" anchor="ctr"/>
            <a:lstStyle/>
            <a:p>
              <a:pPr defTabSz="914217">
                <a:defRPr/>
              </a:pPr>
              <a:endParaRPr lang="en-US" sz="900">
                <a:latin typeface="Calibri Light"/>
              </a:endParaRPr>
            </a:p>
          </p:txBody>
        </p:sp>
        <p:sp>
          <p:nvSpPr>
            <p:cNvPr id="2418" name="Freeform 31"/>
            <p:cNvSpPr>
              <a:spLocks noChangeArrowheads="1"/>
            </p:cNvSpPr>
            <p:nvPr/>
          </p:nvSpPr>
          <p:spPr bwMode="auto">
            <a:xfrm>
              <a:off x="7904194" y="7564844"/>
              <a:ext cx="732176" cy="687281"/>
            </a:xfrm>
            <a:custGeom>
              <a:avLst/>
              <a:gdLst>
                <a:gd name="T0" fmla="*/ 1447 w 1531"/>
                <a:gd name="T1" fmla="*/ 602 h 1438"/>
                <a:gd name="T2" fmla="*/ 1447 w 1531"/>
                <a:gd name="T3" fmla="*/ 602 h 1438"/>
                <a:gd name="T4" fmla="*/ 1410 w 1531"/>
                <a:gd name="T5" fmla="*/ 501 h 1438"/>
                <a:gd name="T6" fmla="*/ 1299 w 1531"/>
                <a:gd name="T7" fmla="*/ 473 h 1438"/>
                <a:gd name="T8" fmla="*/ 1243 w 1531"/>
                <a:gd name="T9" fmla="*/ 390 h 1438"/>
                <a:gd name="T10" fmla="*/ 676 w 1531"/>
                <a:gd name="T11" fmla="*/ 0 h 1438"/>
                <a:gd name="T12" fmla="*/ 530 w 1531"/>
                <a:gd name="T13" fmla="*/ 0 h 1438"/>
                <a:gd name="T14" fmla="*/ 612 w 1531"/>
                <a:gd name="T15" fmla="*/ 817 h 1438"/>
                <a:gd name="T16" fmla="*/ 639 w 1531"/>
                <a:gd name="T17" fmla="*/ 844 h 1438"/>
                <a:gd name="T18" fmla="*/ 631 w 1531"/>
                <a:gd name="T19" fmla="*/ 918 h 1438"/>
                <a:gd name="T20" fmla="*/ 270 w 1531"/>
                <a:gd name="T21" fmla="*/ 928 h 1438"/>
                <a:gd name="T22" fmla="*/ 214 w 1531"/>
                <a:gd name="T23" fmla="*/ 946 h 1438"/>
                <a:gd name="T24" fmla="*/ 149 w 1531"/>
                <a:gd name="T25" fmla="*/ 936 h 1438"/>
                <a:gd name="T26" fmla="*/ 103 w 1531"/>
                <a:gd name="T27" fmla="*/ 946 h 1438"/>
                <a:gd name="T28" fmla="*/ 47 w 1531"/>
                <a:gd name="T29" fmla="*/ 965 h 1438"/>
                <a:gd name="T30" fmla="*/ 0 w 1531"/>
                <a:gd name="T31" fmla="*/ 992 h 1438"/>
                <a:gd name="T32" fmla="*/ 10 w 1531"/>
                <a:gd name="T33" fmla="*/ 1021 h 1438"/>
                <a:gd name="T34" fmla="*/ 29 w 1531"/>
                <a:gd name="T35" fmla="*/ 1039 h 1438"/>
                <a:gd name="T36" fmla="*/ 37 w 1531"/>
                <a:gd name="T37" fmla="*/ 1103 h 1438"/>
                <a:gd name="T38" fmla="*/ 85 w 1531"/>
                <a:gd name="T39" fmla="*/ 1159 h 1438"/>
                <a:gd name="T40" fmla="*/ 85 w 1531"/>
                <a:gd name="T41" fmla="*/ 1233 h 1438"/>
                <a:gd name="T42" fmla="*/ 112 w 1531"/>
                <a:gd name="T43" fmla="*/ 1262 h 1438"/>
                <a:gd name="T44" fmla="*/ 167 w 1531"/>
                <a:gd name="T45" fmla="*/ 1252 h 1438"/>
                <a:gd name="T46" fmla="*/ 223 w 1531"/>
                <a:gd name="T47" fmla="*/ 1252 h 1438"/>
                <a:gd name="T48" fmla="*/ 289 w 1531"/>
                <a:gd name="T49" fmla="*/ 1206 h 1438"/>
                <a:gd name="T50" fmla="*/ 324 w 1531"/>
                <a:gd name="T51" fmla="*/ 1280 h 1438"/>
                <a:gd name="T52" fmla="*/ 363 w 1531"/>
                <a:gd name="T53" fmla="*/ 1317 h 1438"/>
                <a:gd name="T54" fmla="*/ 363 w 1531"/>
                <a:gd name="T55" fmla="*/ 1355 h 1438"/>
                <a:gd name="T56" fmla="*/ 381 w 1531"/>
                <a:gd name="T57" fmla="*/ 1400 h 1438"/>
                <a:gd name="T58" fmla="*/ 427 w 1531"/>
                <a:gd name="T59" fmla="*/ 1409 h 1438"/>
                <a:gd name="T60" fmla="*/ 474 w 1531"/>
                <a:gd name="T61" fmla="*/ 1419 h 1438"/>
                <a:gd name="T62" fmla="*/ 520 w 1531"/>
                <a:gd name="T63" fmla="*/ 1400 h 1438"/>
                <a:gd name="T64" fmla="*/ 567 w 1531"/>
                <a:gd name="T65" fmla="*/ 1392 h 1438"/>
                <a:gd name="T66" fmla="*/ 602 w 1531"/>
                <a:gd name="T67" fmla="*/ 1400 h 1438"/>
                <a:gd name="T68" fmla="*/ 631 w 1531"/>
                <a:gd name="T69" fmla="*/ 1400 h 1438"/>
                <a:gd name="T70" fmla="*/ 650 w 1531"/>
                <a:gd name="T71" fmla="*/ 1326 h 1438"/>
                <a:gd name="T72" fmla="*/ 650 w 1531"/>
                <a:gd name="T73" fmla="*/ 1270 h 1438"/>
                <a:gd name="T74" fmla="*/ 724 w 1531"/>
                <a:gd name="T75" fmla="*/ 1233 h 1438"/>
                <a:gd name="T76" fmla="*/ 751 w 1531"/>
                <a:gd name="T77" fmla="*/ 1178 h 1438"/>
                <a:gd name="T78" fmla="*/ 779 w 1531"/>
                <a:gd name="T79" fmla="*/ 1113 h 1438"/>
                <a:gd name="T80" fmla="*/ 835 w 1531"/>
                <a:gd name="T81" fmla="*/ 1113 h 1438"/>
                <a:gd name="T82" fmla="*/ 882 w 1531"/>
                <a:gd name="T83" fmla="*/ 1066 h 1438"/>
                <a:gd name="T84" fmla="*/ 919 w 1531"/>
                <a:gd name="T85" fmla="*/ 1048 h 1438"/>
                <a:gd name="T86" fmla="*/ 955 w 1531"/>
                <a:gd name="T87" fmla="*/ 1029 h 1438"/>
                <a:gd name="T88" fmla="*/ 1039 w 1531"/>
                <a:gd name="T89" fmla="*/ 992 h 1438"/>
                <a:gd name="T90" fmla="*/ 1103 w 1531"/>
                <a:gd name="T91" fmla="*/ 965 h 1438"/>
                <a:gd name="T92" fmla="*/ 1214 w 1531"/>
                <a:gd name="T93" fmla="*/ 973 h 1438"/>
                <a:gd name="T94" fmla="*/ 1289 w 1531"/>
                <a:gd name="T95" fmla="*/ 946 h 1438"/>
                <a:gd name="T96" fmla="*/ 1437 w 1531"/>
                <a:gd name="T97" fmla="*/ 936 h 1438"/>
                <a:gd name="T98" fmla="*/ 1493 w 1531"/>
                <a:gd name="T99" fmla="*/ 891 h 1438"/>
                <a:gd name="T100" fmla="*/ 1521 w 1531"/>
                <a:gd name="T101" fmla="*/ 825 h 1438"/>
                <a:gd name="T102" fmla="*/ 1530 w 1531"/>
                <a:gd name="T103" fmla="*/ 584 h 1438"/>
                <a:gd name="T104" fmla="*/ 1447 w 1531"/>
                <a:gd name="T105" fmla="*/ 602 h 14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531" h="1438">
                  <a:moveTo>
                    <a:pt x="1447" y="602"/>
                  </a:moveTo>
                  <a:lnTo>
                    <a:pt x="1447" y="602"/>
                  </a:lnTo>
                  <a:cubicBezTo>
                    <a:pt x="1447" y="602"/>
                    <a:pt x="1447" y="528"/>
                    <a:pt x="1410" y="501"/>
                  </a:cubicBezTo>
                  <a:cubicBezTo>
                    <a:pt x="1363" y="473"/>
                    <a:pt x="1299" y="473"/>
                    <a:pt x="1299" y="473"/>
                  </a:cubicBezTo>
                  <a:cubicBezTo>
                    <a:pt x="1299" y="473"/>
                    <a:pt x="1270" y="409"/>
                    <a:pt x="1243" y="390"/>
                  </a:cubicBezTo>
                  <a:cubicBezTo>
                    <a:pt x="1233" y="371"/>
                    <a:pt x="928" y="167"/>
                    <a:pt x="676" y="0"/>
                  </a:cubicBezTo>
                  <a:cubicBezTo>
                    <a:pt x="530" y="0"/>
                    <a:pt x="530" y="0"/>
                    <a:pt x="530" y="0"/>
                  </a:cubicBezTo>
                  <a:cubicBezTo>
                    <a:pt x="612" y="817"/>
                    <a:pt x="612" y="817"/>
                    <a:pt x="612" y="817"/>
                  </a:cubicBezTo>
                  <a:cubicBezTo>
                    <a:pt x="639" y="844"/>
                    <a:pt x="639" y="844"/>
                    <a:pt x="639" y="844"/>
                  </a:cubicBezTo>
                  <a:cubicBezTo>
                    <a:pt x="639" y="844"/>
                    <a:pt x="639" y="918"/>
                    <a:pt x="631" y="918"/>
                  </a:cubicBezTo>
                  <a:cubicBezTo>
                    <a:pt x="612" y="928"/>
                    <a:pt x="270" y="928"/>
                    <a:pt x="270" y="928"/>
                  </a:cubicBezTo>
                  <a:cubicBezTo>
                    <a:pt x="270" y="928"/>
                    <a:pt x="241" y="946"/>
                    <a:pt x="214" y="946"/>
                  </a:cubicBezTo>
                  <a:cubicBezTo>
                    <a:pt x="186" y="946"/>
                    <a:pt x="159" y="928"/>
                    <a:pt x="149" y="936"/>
                  </a:cubicBezTo>
                  <a:cubicBezTo>
                    <a:pt x="140" y="955"/>
                    <a:pt x="140" y="984"/>
                    <a:pt x="103" y="946"/>
                  </a:cubicBezTo>
                  <a:cubicBezTo>
                    <a:pt x="56" y="909"/>
                    <a:pt x="47" y="946"/>
                    <a:pt x="47" y="965"/>
                  </a:cubicBezTo>
                  <a:cubicBezTo>
                    <a:pt x="47" y="984"/>
                    <a:pt x="29" y="992"/>
                    <a:pt x="0" y="992"/>
                  </a:cubicBezTo>
                  <a:cubicBezTo>
                    <a:pt x="0" y="1011"/>
                    <a:pt x="10" y="1021"/>
                    <a:pt x="10" y="1021"/>
                  </a:cubicBezTo>
                  <a:cubicBezTo>
                    <a:pt x="29" y="1039"/>
                    <a:pt x="29" y="1039"/>
                    <a:pt x="29" y="1039"/>
                  </a:cubicBezTo>
                  <a:cubicBezTo>
                    <a:pt x="29" y="1039"/>
                    <a:pt x="19" y="1085"/>
                    <a:pt x="37" y="1103"/>
                  </a:cubicBezTo>
                  <a:cubicBezTo>
                    <a:pt x="56" y="1113"/>
                    <a:pt x="85" y="1151"/>
                    <a:pt x="85" y="1159"/>
                  </a:cubicBezTo>
                  <a:cubicBezTo>
                    <a:pt x="93" y="1169"/>
                    <a:pt x="85" y="1233"/>
                    <a:pt x="85" y="1233"/>
                  </a:cubicBezTo>
                  <a:cubicBezTo>
                    <a:pt x="85" y="1233"/>
                    <a:pt x="93" y="1280"/>
                    <a:pt x="112" y="1262"/>
                  </a:cubicBezTo>
                  <a:cubicBezTo>
                    <a:pt x="130" y="1233"/>
                    <a:pt x="159" y="1280"/>
                    <a:pt x="167" y="1252"/>
                  </a:cubicBezTo>
                  <a:cubicBezTo>
                    <a:pt x="177" y="1225"/>
                    <a:pt x="214" y="1252"/>
                    <a:pt x="223" y="1252"/>
                  </a:cubicBezTo>
                  <a:cubicBezTo>
                    <a:pt x="241" y="1252"/>
                    <a:pt x="279" y="1206"/>
                    <a:pt x="289" y="1206"/>
                  </a:cubicBezTo>
                  <a:cubicBezTo>
                    <a:pt x="307" y="1215"/>
                    <a:pt x="324" y="1262"/>
                    <a:pt x="324" y="1280"/>
                  </a:cubicBezTo>
                  <a:cubicBezTo>
                    <a:pt x="324" y="1299"/>
                    <a:pt x="381" y="1317"/>
                    <a:pt x="363" y="1317"/>
                  </a:cubicBezTo>
                  <a:cubicBezTo>
                    <a:pt x="344" y="1326"/>
                    <a:pt x="344" y="1355"/>
                    <a:pt x="363" y="1355"/>
                  </a:cubicBezTo>
                  <a:cubicBezTo>
                    <a:pt x="381" y="1355"/>
                    <a:pt x="371" y="1392"/>
                    <a:pt x="381" y="1400"/>
                  </a:cubicBezTo>
                  <a:cubicBezTo>
                    <a:pt x="390" y="1419"/>
                    <a:pt x="418" y="1437"/>
                    <a:pt x="427" y="1409"/>
                  </a:cubicBezTo>
                  <a:cubicBezTo>
                    <a:pt x="437" y="1382"/>
                    <a:pt x="464" y="1409"/>
                    <a:pt x="474" y="1419"/>
                  </a:cubicBezTo>
                  <a:cubicBezTo>
                    <a:pt x="483" y="1437"/>
                    <a:pt x="520" y="1419"/>
                    <a:pt x="520" y="1400"/>
                  </a:cubicBezTo>
                  <a:cubicBezTo>
                    <a:pt x="530" y="1373"/>
                    <a:pt x="575" y="1373"/>
                    <a:pt x="567" y="1392"/>
                  </a:cubicBezTo>
                  <a:cubicBezTo>
                    <a:pt x="567" y="1419"/>
                    <a:pt x="575" y="1419"/>
                    <a:pt x="602" y="1400"/>
                  </a:cubicBezTo>
                  <a:cubicBezTo>
                    <a:pt x="612" y="1400"/>
                    <a:pt x="623" y="1400"/>
                    <a:pt x="631" y="1400"/>
                  </a:cubicBezTo>
                  <a:cubicBezTo>
                    <a:pt x="639" y="1363"/>
                    <a:pt x="650" y="1336"/>
                    <a:pt x="650" y="1326"/>
                  </a:cubicBezTo>
                  <a:cubicBezTo>
                    <a:pt x="660" y="1307"/>
                    <a:pt x="631" y="1270"/>
                    <a:pt x="650" y="1270"/>
                  </a:cubicBezTo>
                  <a:cubicBezTo>
                    <a:pt x="660" y="1262"/>
                    <a:pt x="705" y="1270"/>
                    <a:pt x="724" y="1233"/>
                  </a:cubicBezTo>
                  <a:cubicBezTo>
                    <a:pt x="734" y="1196"/>
                    <a:pt x="751" y="1178"/>
                    <a:pt x="751" y="1178"/>
                  </a:cubicBezTo>
                  <a:cubicBezTo>
                    <a:pt x="751" y="1178"/>
                    <a:pt x="751" y="1095"/>
                    <a:pt x="779" y="1113"/>
                  </a:cubicBezTo>
                  <a:cubicBezTo>
                    <a:pt x="808" y="1122"/>
                    <a:pt x="835" y="1151"/>
                    <a:pt x="835" y="1113"/>
                  </a:cubicBezTo>
                  <a:cubicBezTo>
                    <a:pt x="845" y="1085"/>
                    <a:pt x="872" y="1103"/>
                    <a:pt x="882" y="1066"/>
                  </a:cubicBezTo>
                  <a:cubicBezTo>
                    <a:pt x="891" y="1039"/>
                    <a:pt x="899" y="1039"/>
                    <a:pt x="919" y="1048"/>
                  </a:cubicBezTo>
                  <a:cubicBezTo>
                    <a:pt x="936" y="1058"/>
                    <a:pt x="955" y="1048"/>
                    <a:pt x="955" y="1029"/>
                  </a:cubicBezTo>
                  <a:cubicBezTo>
                    <a:pt x="955" y="1011"/>
                    <a:pt x="1002" y="1021"/>
                    <a:pt x="1039" y="992"/>
                  </a:cubicBezTo>
                  <a:cubicBezTo>
                    <a:pt x="1066" y="973"/>
                    <a:pt x="1085" y="955"/>
                    <a:pt x="1103" y="965"/>
                  </a:cubicBezTo>
                  <a:cubicBezTo>
                    <a:pt x="1113" y="984"/>
                    <a:pt x="1206" y="973"/>
                    <a:pt x="1214" y="973"/>
                  </a:cubicBezTo>
                  <a:cubicBezTo>
                    <a:pt x="1233" y="965"/>
                    <a:pt x="1262" y="946"/>
                    <a:pt x="1289" y="946"/>
                  </a:cubicBezTo>
                  <a:cubicBezTo>
                    <a:pt x="1326" y="955"/>
                    <a:pt x="1400" y="936"/>
                    <a:pt x="1437" y="936"/>
                  </a:cubicBezTo>
                  <a:cubicBezTo>
                    <a:pt x="1466" y="936"/>
                    <a:pt x="1484" y="909"/>
                    <a:pt x="1493" y="891"/>
                  </a:cubicBezTo>
                  <a:cubicBezTo>
                    <a:pt x="1503" y="881"/>
                    <a:pt x="1511" y="835"/>
                    <a:pt x="1521" y="825"/>
                  </a:cubicBezTo>
                  <a:cubicBezTo>
                    <a:pt x="1530" y="817"/>
                    <a:pt x="1530" y="650"/>
                    <a:pt x="1530" y="584"/>
                  </a:cubicBezTo>
                  <a:cubicBezTo>
                    <a:pt x="1493" y="584"/>
                    <a:pt x="1447" y="602"/>
                    <a:pt x="1447" y="602"/>
                  </a:cubicBezTo>
                </a:path>
              </a:pathLst>
            </a:custGeom>
            <a:grpFill/>
            <a:ln w="19050" cap="flat" cmpd="sng">
              <a:solidFill>
                <a:schemeClr val="bg1">
                  <a:lumMod val="50000"/>
                </a:schemeClr>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0927" tIns="30463" rIns="60927" bIns="30463" anchor="ctr"/>
            <a:lstStyle/>
            <a:p>
              <a:pPr defTabSz="914217">
                <a:defRPr/>
              </a:pPr>
              <a:endParaRPr lang="en-US" sz="900">
                <a:latin typeface="Calibri Light"/>
              </a:endParaRPr>
            </a:p>
          </p:txBody>
        </p:sp>
        <p:sp>
          <p:nvSpPr>
            <p:cNvPr id="2419" name="Freeform 32"/>
            <p:cNvSpPr>
              <a:spLocks noChangeArrowheads="1"/>
            </p:cNvSpPr>
            <p:nvPr/>
          </p:nvSpPr>
          <p:spPr bwMode="auto">
            <a:xfrm>
              <a:off x="8206798" y="8023737"/>
              <a:ext cx="357624" cy="255880"/>
            </a:xfrm>
            <a:custGeom>
              <a:avLst/>
              <a:gdLst>
                <a:gd name="T0" fmla="*/ 742 w 751"/>
                <a:gd name="T1" fmla="*/ 297 h 539"/>
                <a:gd name="T2" fmla="*/ 742 w 751"/>
                <a:gd name="T3" fmla="*/ 297 h 539"/>
                <a:gd name="T4" fmla="*/ 705 w 751"/>
                <a:gd name="T5" fmla="*/ 288 h 539"/>
                <a:gd name="T6" fmla="*/ 705 w 751"/>
                <a:gd name="T7" fmla="*/ 233 h 539"/>
                <a:gd name="T8" fmla="*/ 658 w 751"/>
                <a:gd name="T9" fmla="*/ 241 h 539"/>
                <a:gd name="T10" fmla="*/ 621 w 751"/>
                <a:gd name="T11" fmla="*/ 204 h 539"/>
                <a:gd name="T12" fmla="*/ 602 w 751"/>
                <a:gd name="T13" fmla="*/ 177 h 539"/>
                <a:gd name="T14" fmla="*/ 556 w 751"/>
                <a:gd name="T15" fmla="*/ 121 h 539"/>
                <a:gd name="T16" fmla="*/ 528 w 751"/>
                <a:gd name="T17" fmla="*/ 74 h 539"/>
                <a:gd name="T18" fmla="*/ 528 w 751"/>
                <a:gd name="T19" fmla="*/ 18 h 539"/>
                <a:gd name="T20" fmla="*/ 472 w 751"/>
                <a:gd name="T21" fmla="*/ 10 h 539"/>
                <a:gd name="T22" fmla="*/ 408 w 751"/>
                <a:gd name="T23" fmla="*/ 37 h 539"/>
                <a:gd name="T24" fmla="*/ 324 w 751"/>
                <a:gd name="T25" fmla="*/ 74 h 539"/>
                <a:gd name="T26" fmla="*/ 288 w 751"/>
                <a:gd name="T27" fmla="*/ 93 h 539"/>
                <a:gd name="T28" fmla="*/ 251 w 751"/>
                <a:gd name="T29" fmla="*/ 111 h 539"/>
                <a:gd name="T30" fmla="*/ 204 w 751"/>
                <a:gd name="T31" fmla="*/ 158 h 539"/>
                <a:gd name="T32" fmla="*/ 148 w 751"/>
                <a:gd name="T33" fmla="*/ 158 h 539"/>
                <a:gd name="T34" fmla="*/ 120 w 751"/>
                <a:gd name="T35" fmla="*/ 223 h 539"/>
                <a:gd name="T36" fmla="*/ 93 w 751"/>
                <a:gd name="T37" fmla="*/ 278 h 539"/>
                <a:gd name="T38" fmla="*/ 19 w 751"/>
                <a:gd name="T39" fmla="*/ 315 h 539"/>
                <a:gd name="T40" fmla="*/ 19 w 751"/>
                <a:gd name="T41" fmla="*/ 371 h 539"/>
                <a:gd name="T42" fmla="*/ 0 w 751"/>
                <a:gd name="T43" fmla="*/ 445 h 539"/>
                <a:gd name="T44" fmla="*/ 37 w 751"/>
                <a:gd name="T45" fmla="*/ 474 h 539"/>
                <a:gd name="T46" fmla="*/ 120 w 751"/>
                <a:gd name="T47" fmla="*/ 511 h 539"/>
                <a:gd name="T48" fmla="*/ 231 w 751"/>
                <a:gd name="T49" fmla="*/ 501 h 539"/>
                <a:gd name="T50" fmla="*/ 260 w 751"/>
                <a:gd name="T51" fmla="*/ 491 h 539"/>
                <a:gd name="T52" fmla="*/ 241 w 751"/>
                <a:gd name="T53" fmla="*/ 400 h 539"/>
                <a:gd name="T54" fmla="*/ 472 w 751"/>
                <a:gd name="T55" fmla="*/ 400 h 539"/>
                <a:gd name="T56" fmla="*/ 509 w 751"/>
                <a:gd name="T57" fmla="*/ 381 h 539"/>
                <a:gd name="T58" fmla="*/ 594 w 751"/>
                <a:gd name="T59" fmla="*/ 389 h 539"/>
                <a:gd name="T60" fmla="*/ 649 w 751"/>
                <a:gd name="T61" fmla="*/ 352 h 539"/>
                <a:gd name="T62" fmla="*/ 723 w 751"/>
                <a:gd name="T63" fmla="*/ 334 h 539"/>
                <a:gd name="T64" fmla="*/ 742 w 751"/>
                <a:gd name="T65" fmla="*/ 307 h 539"/>
                <a:gd name="T66" fmla="*/ 742 w 751"/>
                <a:gd name="T67" fmla="*/ 297 h 5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51" h="539">
                  <a:moveTo>
                    <a:pt x="742" y="297"/>
                  </a:moveTo>
                  <a:lnTo>
                    <a:pt x="742" y="297"/>
                  </a:lnTo>
                  <a:cubicBezTo>
                    <a:pt x="732" y="288"/>
                    <a:pt x="713" y="288"/>
                    <a:pt x="705" y="288"/>
                  </a:cubicBezTo>
                  <a:cubicBezTo>
                    <a:pt x="705" y="288"/>
                    <a:pt x="705" y="241"/>
                    <a:pt x="705" y="233"/>
                  </a:cubicBezTo>
                  <a:cubicBezTo>
                    <a:pt x="695" y="233"/>
                    <a:pt x="668" y="241"/>
                    <a:pt x="658" y="241"/>
                  </a:cubicBezTo>
                  <a:cubicBezTo>
                    <a:pt x="639" y="233"/>
                    <a:pt x="631" y="204"/>
                    <a:pt x="621" y="204"/>
                  </a:cubicBezTo>
                  <a:cubicBezTo>
                    <a:pt x="602" y="204"/>
                    <a:pt x="602" y="196"/>
                    <a:pt x="602" y="177"/>
                  </a:cubicBezTo>
                  <a:cubicBezTo>
                    <a:pt x="602" y="158"/>
                    <a:pt x="575" y="140"/>
                    <a:pt x="556" y="121"/>
                  </a:cubicBezTo>
                  <a:cubicBezTo>
                    <a:pt x="546" y="111"/>
                    <a:pt x="538" y="74"/>
                    <a:pt x="528" y="74"/>
                  </a:cubicBezTo>
                  <a:cubicBezTo>
                    <a:pt x="519" y="66"/>
                    <a:pt x="528" y="47"/>
                    <a:pt x="528" y="18"/>
                  </a:cubicBezTo>
                  <a:cubicBezTo>
                    <a:pt x="501" y="18"/>
                    <a:pt x="482" y="18"/>
                    <a:pt x="472" y="10"/>
                  </a:cubicBezTo>
                  <a:cubicBezTo>
                    <a:pt x="454" y="0"/>
                    <a:pt x="435" y="18"/>
                    <a:pt x="408" y="37"/>
                  </a:cubicBezTo>
                  <a:cubicBezTo>
                    <a:pt x="371" y="66"/>
                    <a:pt x="324" y="56"/>
                    <a:pt x="324" y="74"/>
                  </a:cubicBezTo>
                  <a:cubicBezTo>
                    <a:pt x="324" y="93"/>
                    <a:pt x="305" y="103"/>
                    <a:pt x="288" y="93"/>
                  </a:cubicBezTo>
                  <a:cubicBezTo>
                    <a:pt x="268" y="84"/>
                    <a:pt x="260" y="84"/>
                    <a:pt x="251" y="111"/>
                  </a:cubicBezTo>
                  <a:cubicBezTo>
                    <a:pt x="241" y="148"/>
                    <a:pt x="214" y="130"/>
                    <a:pt x="204" y="158"/>
                  </a:cubicBezTo>
                  <a:cubicBezTo>
                    <a:pt x="204" y="196"/>
                    <a:pt x="177" y="167"/>
                    <a:pt x="148" y="158"/>
                  </a:cubicBezTo>
                  <a:cubicBezTo>
                    <a:pt x="120" y="140"/>
                    <a:pt x="120" y="223"/>
                    <a:pt x="120" y="223"/>
                  </a:cubicBezTo>
                  <a:cubicBezTo>
                    <a:pt x="120" y="223"/>
                    <a:pt x="103" y="241"/>
                    <a:pt x="93" y="278"/>
                  </a:cubicBezTo>
                  <a:cubicBezTo>
                    <a:pt x="74" y="315"/>
                    <a:pt x="29" y="307"/>
                    <a:pt x="19" y="315"/>
                  </a:cubicBezTo>
                  <a:cubicBezTo>
                    <a:pt x="0" y="315"/>
                    <a:pt x="29" y="352"/>
                    <a:pt x="19" y="371"/>
                  </a:cubicBezTo>
                  <a:cubicBezTo>
                    <a:pt x="19" y="381"/>
                    <a:pt x="8" y="408"/>
                    <a:pt x="0" y="445"/>
                  </a:cubicBezTo>
                  <a:cubicBezTo>
                    <a:pt x="19" y="445"/>
                    <a:pt x="37" y="464"/>
                    <a:pt x="37" y="474"/>
                  </a:cubicBezTo>
                  <a:cubicBezTo>
                    <a:pt x="45" y="482"/>
                    <a:pt x="103" y="538"/>
                    <a:pt x="120" y="511"/>
                  </a:cubicBezTo>
                  <a:cubicBezTo>
                    <a:pt x="148" y="482"/>
                    <a:pt x="214" y="482"/>
                    <a:pt x="231" y="501"/>
                  </a:cubicBezTo>
                  <a:cubicBezTo>
                    <a:pt x="251" y="511"/>
                    <a:pt x="260" y="501"/>
                    <a:pt x="260" y="491"/>
                  </a:cubicBezTo>
                  <a:cubicBezTo>
                    <a:pt x="260" y="474"/>
                    <a:pt x="231" y="418"/>
                    <a:pt x="241" y="400"/>
                  </a:cubicBezTo>
                  <a:cubicBezTo>
                    <a:pt x="260" y="381"/>
                    <a:pt x="464" y="389"/>
                    <a:pt x="472" y="400"/>
                  </a:cubicBezTo>
                  <a:cubicBezTo>
                    <a:pt x="482" y="418"/>
                    <a:pt x="482" y="371"/>
                    <a:pt x="509" y="381"/>
                  </a:cubicBezTo>
                  <a:cubicBezTo>
                    <a:pt x="538" y="381"/>
                    <a:pt x="575" y="400"/>
                    <a:pt x="594" y="389"/>
                  </a:cubicBezTo>
                  <a:cubicBezTo>
                    <a:pt x="612" y="381"/>
                    <a:pt x="631" y="352"/>
                    <a:pt x="649" y="352"/>
                  </a:cubicBezTo>
                  <a:cubicBezTo>
                    <a:pt x="658" y="352"/>
                    <a:pt x="713" y="352"/>
                    <a:pt x="723" y="334"/>
                  </a:cubicBezTo>
                  <a:cubicBezTo>
                    <a:pt x="732" y="325"/>
                    <a:pt x="750" y="325"/>
                    <a:pt x="742" y="307"/>
                  </a:cubicBezTo>
                  <a:lnTo>
                    <a:pt x="742" y="297"/>
                  </a:lnTo>
                </a:path>
              </a:pathLst>
            </a:custGeom>
            <a:grpFill/>
            <a:ln w="19050" cap="flat" cmpd="sng">
              <a:solidFill>
                <a:schemeClr val="bg1">
                  <a:lumMod val="50000"/>
                </a:schemeClr>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0927" tIns="30463" rIns="60927" bIns="30463" anchor="ctr"/>
            <a:lstStyle/>
            <a:p>
              <a:pPr defTabSz="914217">
                <a:defRPr/>
              </a:pPr>
              <a:endParaRPr lang="en-US" sz="900">
                <a:latin typeface="Calibri Light"/>
              </a:endParaRPr>
            </a:p>
          </p:txBody>
        </p:sp>
        <p:sp>
          <p:nvSpPr>
            <p:cNvPr id="2420" name="Freeform 33"/>
            <p:cNvSpPr>
              <a:spLocks noChangeArrowheads="1"/>
            </p:cNvSpPr>
            <p:nvPr/>
          </p:nvSpPr>
          <p:spPr bwMode="auto">
            <a:xfrm>
              <a:off x="8456500" y="7640974"/>
              <a:ext cx="683506" cy="532907"/>
            </a:xfrm>
            <a:custGeom>
              <a:avLst/>
              <a:gdLst>
                <a:gd name="T0" fmla="*/ 1363 w 1430"/>
                <a:gd name="T1" fmla="*/ 159 h 1114"/>
                <a:gd name="T2" fmla="*/ 1363 w 1430"/>
                <a:gd name="T3" fmla="*/ 159 h 1114"/>
                <a:gd name="T4" fmla="*/ 1363 w 1430"/>
                <a:gd name="T5" fmla="*/ 37 h 1114"/>
                <a:gd name="T6" fmla="*/ 1289 w 1430"/>
                <a:gd name="T7" fmla="*/ 85 h 1114"/>
                <a:gd name="T8" fmla="*/ 1233 w 1430"/>
                <a:gd name="T9" fmla="*/ 19 h 1114"/>
                <a:gd name="T10" fmla="*/ 1095 w 1430"/>
                <a:gd name="T11" fmla="*/ 0 h 1114"/>
                <a:gd name="T12" fmla="*/ 705 w 1430"/>
                <a:gd name="T13" fmla="*/ 241 h 1114"/>
                <a:gd name="T14" fmla="*/ 538 w 1430"/>
                <a:gd name="T15" fmla="*/ 381 h 1114"/>
                <a:gd name="T16" fmla="*/ 390 w 1430"/>
                <a:gd name="T17" fmla="*/ 419 h 1114"/>
                <a:gd name="T18" fmla="*/ 380 w 1430"/>
                <a:gd name="T19" fmla="*/ 427 h 1114"/>
                <a:gd name="T20" fmla="*/ 371 w 1430"/>
                <a:gd name="T21" fmla="*/ 668 h 1114"/>
                <a:gd name="T22" fmla="*/ 343 w 1430"/>
                <a:gd name="T23" fmla="*/ 734 h 1114"/>
                <a:gd name="T24" fmla="*/ 287 w 1430"/>
                <a:gd name="T25" fmla="*/ 779 h 1114"/>
                <a:gd name="T26" fmla="*/ 139 w 1430"/>
                <a:gd name="T27" fmla="*/ 789 h 1114"/>
                <a:gd name="T28" fmla="*/ 64 w 1430"/>
                <a:gd name="T29" fmla="*/ 816 h 1114"/>
                <a:gd name="T30" fmla="*/ 9 w 1430"/>
                <a:gd name="T31" fmla="*/ 816 h 1114"/>
                <a:gd name="T32" fmla="*/ 9 w 1430"/>
                <a:gd name="T33" fmla="*/ 872 h 1114"/>
                <a:gd name="T34" fmla="*/ 37 w 1430"/>
                <a:gd name="T35" fmla="*/ 919 h 1114"/>
                <a:gd name="T36" fmla="*/ 83 w 1430"/>
                <a:gd name="T37" fmla="*/ 975 h 1114"/>
                <a:gd name="T38" fmla="*/ 102 w 1430"/>
                <a:gd name="T39" fmla="*/ 1002 h 1114"/>
                <a:gd name="T40" fmla="*/ 139 w 1430"/>
                <a:gd name="T41" fmla="*/ 1039 h 1114"/>
                <a:gd name="T42" fmla="*/ 186 w 1430"/>
                <a:gd name="T43" fmla="*/ 1031 h 1114"/>
                <a:gd name="T44" fmla="*/ 186 w 1430"/>
                <a:gd name="T45" fmla="*/ 1086 h 1114"/>
                <a:gd name="T46" fmla="*/ 223 w 1430"/>
                <a:gd name="T47" fmla="*/ 1095 h 1114"/>
                <a:gd name="T48" fmla="*/ 260 w 1430"/>
                <a:gd name="T49" fmla="*/ 1058 h 1114"/>
                <a:gd name="T50" fmla="*/ 287 w 1430"/>
                <a:gd name="T51" fmla="*/ 1105 h 1114"/>
                <a:gd name="T52" fmla="*/ 324 w 1430"/>
                <a:gd name="T53" fmla="*/ 1086 h 1114"/>
                <a:gd name="T54" fmla="*/ 371 w 1430"/>
                <a:gd name="T55" fmla="*/ 1021 h 1114"/>
                <a:gd name="T56" fmla="*/ 390 w 1430"/>
                <a:gd name="T57" fmla="*/ 946 h 1114"/>
                <a:gd name="T58" fmla="*/ 473 w 1430"/>
                <a:gd name="T59" fmla="*/ 946 h 1114"/>
                <a:gd name="T60" fmla="*/ 528 w 1430"/>
                <a:gd name="T61" fmla="*/ 928 h 1114"/>
                <a:gd name="T62" fmla="*/ 602 w 1430"/>
                <a:gd name="T63" fmla="*/ 946 h 1114"/>
                <a:gd name="T64" fmla="*/ 650 w 1430"/>
                <a:gd name="T65" fmla="*/ 994 h 1114"/>
                <a:gd name="T66" fmla="*/ 732 w 1430"/>
                <a:gd name="T67" fmla="*/ 975 h 1114"/>
                <a:gd name="T68" fmla="*/ 798 w 1430"/>
                <a:gd name="T69" fmla="*/ 1012 h 1114"/>
                <a:gd name="T70" fmla="*/ 891 w 1430"/>
                <a:gd name="T71" fmla="*/ 1012 h 1114"/>
                <a:gd name="T72" fmla="*/ 955 w 1430"/>
                <a:gd name="T73" fmla="*/ 975 h 1114"/>
                <a:gd name="T74" fmla="*/ 1076 w 1430"/>
                <a:gd name="T75" fmla="*/ 975 h 1114"/>
                <a:gd name="T76" fmla="*/ 1150 w 1430"/>
                <a:gd name="T77" fmla="*/ 994 h 1114"/>
                <a:gd name="T78" fmla="*/ 1215 w 1430"/>
                <a:gd name="T79" fmla="*/ 928 h 1114"/>
                <a:gd name="T80" fmla="*/ 1225 w 1430"/>
                <a:gd name="T81" fmla="*/ 928 h 1114"/>
                <a:gd name="T82" fmla="*/ 1225 w 1430"/>
                <a:gd name="T83" fmla="*/ 901 h 1114"/>
                <a:gd name="T84" fmla="*/ 1243 w 1430"/>
                <a:gd name="T85" fmla="*/ 827 h 1114"/>
                <a:gd name="T86" fmla="*/ 1392 w 1430"/>
                <a:gd name="T87" fmla="*/ 641 h 1114"/>
                <a:gd name="T88" fmla="*/ 1400 w 1430"/>
                <a:gd name="T89" fmla="*/ 408 h 1114"/>
                <a:gd name="T90" fmla="*/ 1419 w 1430"/>
                <a:gd name="T91" fmla="*/ 316 h 1114"/>
                <a:gd name="T92" fmla="*/ 1400 w 1430"/>
                <a:gd name="T93" fmla="*/ 241 h 1114"/>
                <a:gd name="T94" fmla="*/ 1363 w 1430"/>
                <a:gd name="T95" fmla="*/ 159 h 1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430" h="1114">
                  <a:moveTo>
                    <a:pt x="1363" y="159"/>
                  </a:moveTo>
                  <a:lnTo>
                    <a:pt x="1363" y="159"/>
                  </a:lnTo>
                  <a:cubicBezTo>
                    <a:pt x="1363" y="149"/>
                    <a:pt x="1363" y="85"/>
                    <a:pt x="1363" y="37"/>
                  </a:cubicBezTo>
                  <a:cubicBezTo>
                    <a:pt x="1289" y="85"/>
                    <a:pt x="1289" y="85"/>
                    <a:pt x="1289" y="85"/>
                  </a:cubicBezTo>
                  <a:cubicBezTo>
                    <a:pt x="1289" y="85"/>
                    <a:pt x="1270" y="48"/>
                    <a:pt x="1233" y="19"/>
                  </a:cubicBezTo>
                  <a:cubicBezTo>
                    <a:pt x="1188" y="0"/>
                    <a:pt x="1095" y="0"/>
                    <a:pt x="1095" y="0"/>
                  </a:cubicBezTo>
                  <a:cubicBezTo>
                    <a:pt x="705" y="241"/>
                    <a:pt x="705" y="241"/>
                    <a:pt x="705" y="241"/>
                  </a:cubicBezTo>
                  <a:cubicBezTo>
                    <a:pt x="538" y="381"/>
                    <a:pt x="538" y="381"/>
                    <a:pt x="538" y="381"/>
                  </a:cubicBezTo>
                  <a:cubicBezTo>
                    <a:pt x="538" y="381"/>
                    <a:pt x="427" y="419"/>
                    <a:pt x="390" y="419"/>
                  </a:cubicBezTo>
                  <a:cubicBezTo>
                    <a:pt x="390" y="427"/>
                    <a:pt x="380" y="427"/>
                    <a:pt x="380" y="427"/>
                  </a:cubicBezTo>
                  <a:cubicBezTo>
                    <a:pt x="380" y="493"/>
                    <a:pt x="380" y="660"/>
                    <a:pt x="371" y="668"/>
                  </a:cubicBezTo>
                  <a:cubicBezTo>
                    <a:pt x="361" y="678"/>
                    <a:pt x="353" y="724"/>
                    <a:pt x="343" y="734"/>
                  </a:cubicBezTo>
                  <a:cubicBezTo>
                    <a:pt x="334" y="752"/>
                    <a:pt x="316" y="779"/>
                    <a:pt x="287" y="779"/>
                  </a:cubicBezTo>
                  <a:cubicBezTo>
                    <a:pt x="250" y="779"/>
                    <a:pt x="176" y="798"/>
                    <a:pt x="139" y="789"/>
                  </a:cubicBezTo>
                  <a:cubicBezTo>
                    <a:pt x="112" y="789"/>
                    <a:pt x="83" y="808"/>
                    <a:pt x="64" y="816"/>
                  </a:cubicBezTo>
                  <a:cubicBezTo>
                    <a:pt x="64" y="816"/>
                    <a:pt x="37" y="816"/>
                    <a:pt x="9" y="816"/>
                  </a:cubicBezTo>
                  <a:cubicBezTo>
                    <a:pt x="9" y="845"/>
                    <a:pt x="0" y="864"/>
                    <a:pt x="9" y="872"/>
                  </a:cubicBezTo>
                  <a:cubicBezTo>
                    <a:pt x="19" y="872"/>
                    <a:pt x="27" y="909"/>
                    <a:pt x="37" y="919"/>
                  </a:cubicBezTo>
                  <a:cubicBezTo>
                    <a:pt x="56" y="938"/>
                    <a:pt x="83" y="956"/>
                    <a:pt x="83" y="975"/>
                  </a:cubicBezTo>
                  <a:cubicBezTo>
                    <a:pt x="83" y="994"/>
                    <a:pt x="83" y="1002"/>
                    <a:pt x="102" y="1002"/>
                  </a:cubicBezTo>
                  <a:cubicBezTo>
                    <a:pt x="112" y="1002"/>
                    <a:pt x="120" y="1031"/>
                    <a:pt x="139" y="1039"/>
                  </a:cubicBezTo>
                  <a:cubicBezTo>
                    <a:pt x="149" y="1039"/>
                    <a:pt x="176" y="1031"/>
                    <a:pt x="186" y="1031"/>
                  </a:cubicBezTo>
                  <a:cubicBezTo>
                    <a:pt x="186" y="1039"/>
                    <a:pt x="186" y="1086"/>
                    <a:pt x="186" y="1086"/>
                  </a:cubicBezTo>
                  <a:cubicBezTo>
                    <a:pt x="194" y="1086"/>
                    <a:pt x="213" y="1086"/>
                    <a:pt x="223" y="1095"/>
                  </a:cubicBezTo>
                  <a:cubicBezTo>
                    <a:pt x="223" y="1076"/>
                    <a:pt x="231" y="1049"/>
                    <a:pt x="260" y="1058"/>
                  </a:cubicBezTo>
                  <a:cubicBezTo>
                    <a:pt x="287" y="1068"/>
                    <a:pt x="268" y="1086"/>
                    <a:pt x="287" y="1105"/>
                  </a:cubicBezTo>
                  <a:cubicBezTo>
                    <a:pt x="316" y="1113"/>
                    <a:pt x="324" y="1105"/>
                    <a:pt x="324" y="1086"/>
                  </a:cubicBezTo>
                  <a:cubicBezTo>
                    <a:pt x="324" y="1068"/>
                    <a:pt x="361" y="1031"/>
                    <a:pt x="371" y="1021"/>
                  </a:cubicBezTo>
                  <a:cubicBezTo>
                    <a:pt x="380" y="1012"/>
                    <a:pt x="371" y="956"/>
                    <a:pt x="390" y="946"/>
                  </a:cubicBezTo>
                  <a:cubicBezTo>
                    <a:pt x="408" y="928"/>
                    <a:pt x="454" y="946"/>
                    <a:pt x="473" y="946"/>
                  </a:cubicBezTo>
                  <a:cubicBezTo>
                    <a:pt x="491" y="946"/>
                    <a:pt x="510" y="909"/>
                    <a:pt x="528" y="928"/>
                  </a:cubicBezTo>
                  <a:cubicBezTo>
                    <a:pt x="547" y="946"/>
                    <a:pt x="584" y="928"/>
                    <a:pt x="602" y="946"/>
                  </a:cubicBezTo>
                  <a:cubicBezTo>
                    <a:pt x="621" y="965"/>
                    <a:pt x="621" y="1012"/>
                    <a:pt x="650" y="994"/>
                  </a:cubicBezTo>
                  <a:cubicBezTo>
                    <a:pt x="677" y="983"/>
                    <a:pt x="714" y="975"/>
                    <a:pt x="732" y="975"/>
                  </a:cubicBezTo>
                  <a:cubicBezTo>
                    <a:pt x="742" y="975"/>
                    <a:pt x="779" y="1012"/>
                    <a:pt x="798" y="1012"/>
                  </a:cubicBezTo>
                  <a:cubicBezTo>
                    <a:pt x="817" y="1021"/>
                    <a:pt x="872" y="1021"/>
                    <a:pt x="891" y="1012"/>
                  </a:cubicBezTo>
                  <a:cubicBezTo>
                    <a:pt x="909" y="1002"/>
                    <a:pt x="928" y="965"/>
                    <a:pt x="955" y="975"/>
                  </a:cubicBezTo>
                  <a:cubicBezTo>
                    <a:pt x="984" y="975"/>
                    <a:pt x="1058" y="965"/>
                    <a:pt x="1076" y="975"/>
                  </a:cubicBezTo>
                  <a:cubicBezTo>
                    <a:pt x="1085" y="983"/>
                    <a:pt x="1122" y="1002"/>
                    <a:pt x="1150" y="994"/>
                  </a:cubicBezTo>
                  <a:cubicBezTo>
                    <a:pt x="1177" y="983"/>
                    <a:pt x="1196" y="938"/>
                    <a:pt x="1215" y="928"/>
                  </a:cubicBezTo>
                  <a:cubicBezTo>
                    <a:pt x="1225" y="928"/>
                    <a:pt x="1225" y="928"/>
                    <a:pt x="1225" y="928"/>
                  </a:cubicBezTo>
                  <a:cubicBezTo>
                    <a:pt x="1225" y="919"/>
                    <a:pt x="1225" y="909"/>
                    <a:pt x="1225" y="901"/>
                  </a:cubicBezTo>
                  <a:cubicBezTo>
                    <a:pt x="1225" y="854"/>
                    <a:pt x="1243" y="872"/>
                    <a:pt x="1243" y="827"/>
                  </a:cubicBezTo>
                  <a:cubicBezTo>
                    <a:pt x="1252" y="771"/>
                    <a:pt x="1381" y="650"/>
                    <a:pt x="1392" y="641"/>
                  </a:cubicBezTo>
                  <a:cubicBezTo>
                    <a:pt x="1400" y="631"/>
                    <a:pt x="1400" y="437"/>
                    <a:pt x="1400" y="408"/>
                  </a:cubicBezTo>
                  <a:cubicBezTo>
                    <a:pt x="1400" y="381"/>
                    <a:pt x="1410" y="353"/>
                    <a:pt x="1419" y="316"/>
                  </a:cubicBezTo>
                  <a:cubicBezTo>
                    <a:pt x="1429" y="279"/>
                    <a:pt x="1400" y="279"/>
                    <a:pt x="1400" y="241"/>
                  </a:cubicBezTo>
                  <a:cubicBezTo>
                    <a:pt x="1410" y="204"/>
                    <a:pt x="1363" y="177"/>
                    <a:pt x="1363" y="159"/>
                  </a:cubicBezTo>
                </a:path>
              </a:pathLst>
            </a:custGeom>
            <a:grpFill/>
            <a:ln w="19050" cap="flat" cmpd="sng">
              <a:solidFill>
                <a:schemeClr val="bg1">
                  <a:lumMod val="50000"/>
                </a:schemeClr>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0927" tIns="30463" rIns="60927" bIns="30463" anchor="ctr"/>
            <a:lstStyle/>
            <a:p>
              <a:pPr defTabSz="914217">
                <a:defRPr/>
              </a:pPr>
              <a:endParaRPr lang="en-US" sz="900">
                <a:latin typeface="Calibri Light"/>
              </a:endParaRPr>
            </a:p>
          </p:txBody>
        </p:sp>
        <p:sp>
          <p:nvSpPr>
            <p:cNvPr id="2421" name="Freeform 34"/>
            <p:cNvSpPr>
              <a:spLocks noChangeArrowheads="1"/>
            </p:cNvSpPr>
            <p:nvPr/>
          </p:nvSpPr>
          <p:spPr bwMode="auto">
            <a:xfrm>
              <a:off x="9042664" y="7640974"/>
              <a:ext cx="442269" cy="727460"/>
            </a:xfrm>
            <a:custGeom>
              <a:avLst/>
              <a:gdLst>
                <a:gd name="T0" fmla="*/ 917 w 926"/>
                <a:gd name="T1" fmla="*/ 371 h 1522"/>
                <a:gd name="T2" fmla="*/ 917 w 926"/>
                <a:gd name="T3" fmla="*/ 371 h 1522"/>
                <a:gd name="T4" fmla="*/ 222 w 926"/>
                <a:gd name="T5" fmla="*/ 0 h 1522"/>
                <a:gd name="T6" fmla="*/ 138 w 926"/>
                <a:gd name="T7" fmla="*/ 37 h 1522"/>
                <a:gd name="T8" fmla="*/ 138 w 926"/>
                <a:gd name="T9" fmla="*/ 159 h 1522"/>
                <a:gd name="T10" fmla="*/ 175 w 926"/>
                <a:gd name="T11" fmla="*/ 241 h 1522"/>
                <a:gd name="T12" fmla="*/ 194 w 926"/>
                <a:gd name="T13" fmla="*/ 316 h 1522"/>
                <a:gd name="T14" fmla="*/ 175 w 926"/>
                <a:gd name="T15" fmla="*/ 408 h 1522"/>
                <a:gd name="T16" fmla="*/ 167 w 926"/>
                <a:gd name="T17" fmla="*/ 641 h 1522"/>
                <a:gd name="T18" fmla="*/ 18 w 926"/>
                <a:gd name="T19" fmla="*/ 827 h 1522"/>
                <a:gd name="T20" fmla="*/ 0 w 926"/>
                <a:gd name="T21" fmla="*/ 901 h 1522"/>
                <a:gd name="T22" fmla="*/ 0 w 926"/>
                <a:gd name="T23" fmla="*/ 928 h 1522"/>
                <a:gd name="T24" fmla="*/ 18 w 926"/>
                <a:gd name="T25" fmla="*/ 946 h 1522"/>
                <a:gd name="T26" fmla="*/ 64 w 926"/>
                <a:gd name="T27" fmla="*/ 994 h 1522"/>
                <a:gd name="T28" fmla="*/ 119 w 926"/>
                <a:gd name="T29" fmla="*/ 1076 h 1522"/>
                <a:gd name="T30" fmla="*/ 130 w 926"/>
                <a:gd name="T31" fmla="*/ 1160 h 1522"/>
                <a:gd name="T32" fmla="*/ 167 w 926"/>
                <a:gd name="T33" fmla="*/ 1272 h 1522"/>
                <a:gd name="T34" fmla="*/ 130 w 926"/>
                <a:gd name="T35" fmla="*/ 1280 h 1522"/>
                <a:gd name="T36" fmla="*/ 55 w 926"/>
                <a:gd name="T37" fmla="*/ 1299 h 1522"/>
                <a:gd name="T38" fmla="*/ 74 w 926"/>
                <a:gd name="T39" fmla="*/ 1363 h 1522"/>
                <a:gd name="T40" fmla="*/ 148 w 926"/>
                <a:gd name="T41" fmla="*/ 1437 h 1522"/>
                <a:gd name="T42" fmla="*/ 185 w 926"/>
                <a:gd name="T43" fmla="*/ 1511 h 1522"/>
                <a:gd name="T44" fmla="*/ 241 w 926"/>
                <a:gd name="T45" fmla="*/ 1494 h 1522"/>
                <a:gd name="T46" fmla="*/ 296 w 926"/>
                <a:gd name="T47" fmla="*/ 1494 h 1522"/>
                <a:gd name="T48" fmla="*/ 398 w 926"/>
                <a:gd name="T49" fmla="*/ 1466 h 1522"/>
                <a:gd name="T50" fmla="*/ 482 w 926"/>
                <a:gd name="T51" fmla="*/ 1420 h 1522"/>
                <a:gd name="T52" fmla="*/ 482 w 926"/>
                <a:gd name="T53" fmla="*/ 1373 h 1522"/>
                <a:gd name="T54" fmla="*/ 610 w 926"/>
                <a:gd name="T55" fmla="*/ 1346 h 1522"/>
                <a:gd name="T56" fmla="*/ 705 w 926"/>
                <a:gd name="T57" fmla="*/ 1252 h 1522"/>
                <a:gd name="T58" fmla="*/ 721 w 926"/>
                <a:gd name="T59" fmla="*/ 1206 h 1522"/>
                <a:gd name="T60" fmla="*/ 796 w 926"/>
                <a:gd name="T61" fmla="*/ 1179 h 1522"/>
                <a:gd name="T62" fmla="*/ 816 w 926"/>
                <a:gd name="T63" fmla="*/ 1179 h 1522"/>
                <a:gd name="T64" fmla="*/ 806 w 926"/>
                <a:gd name="T65" fmla="*/ 1179 h 1522"/>
                <a:gd name="T66" fmla="*/ 824 w 926"/>
                <a:gd name="T67" fmla="*/ 1142 h 1522"/>
                <a:gd name="T68" fmla="*/ 779 w 926"/>
                <a:gd name="T69" fmla="*/ 1086 h 1522"/>
                <a:gd name="T70" fmla="*/ 759 w 926"/>
                <a:gd name="T71" fmla="*/ 1012 h 1522"/>
                <a:gd name="T72" fmla="*/ 750 w 926"/>
                <a:gd name="T73" fmla="*/ 965 h 1522"/>
                <a:gd name="T74" fmla="*/ 750 w 926"/>
                <a:gd name="T75" fmla="*/ 901 h 1522"/>
                <a:gd name="T76" fmla="*/ 796 w 926"/>
                <a:gd name="T77" fmla="*/ 827 h 1522"/>
                <a:gd name="T78" fmla="*/ 824 w 926"/>
                <a:gd name="T79" fmla="*/ 771 h 1522"/>
                <a:gd name="T80" fmla="*/ 907 w 926"/>
                <a:gd name="T81" fmla="*/ 724 h 1522"/>
                <a:gd name="T82" fmla="*/ 917 w 926"/>
                <a:gd name="T83" fmla="*/ 623 h 1522"/>
                <a:gd name="T84" fmla="*/ 917 w 926"/>
                <a:gd name="T85" fmla="*/ 371 h 1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26" h="1522">
                  <a:moveTo>
                    <a:pt x="917" y="371"/>
                  </a:moveTo>
                  <a:lnTo>
                    <a:pt x="917" y="371"/>
                  </a:lnTo>
                  <a:cubicBezTo>
                    <a:pt x="222" y="0"/>
                    <a:pt x="222" y="0"/>
                    <a:pt x="222" y="0"/>
                  </a:cubicBezTo>
                  <a:cubicBezTo>
                    <a:pt x="138" y="37"/>
                    <a:pt x="138" y="37"/>
                    <a:pt x="138" y="37"/>
                  </a:cubicBezTo>
                  <a:cubicBezTo>
                    <a:pt x="138" y="85"/>
                    <a:pt x="138" y="149"/>
                    <a:pt x="138" y="159"/>
                  </a:cubicBezTo>
                  <a:cubicBezTo>
                    <a:pt x="138" y="177"/>
                    <a:pt x="185" y="204"/>
                    <a:pt x="175" y="241"/>
                  </a:cubicBezTo>
                  <a:cubicBezTo>
                    <a:pt x="175" y="279"/>
                    <a:pt x="204" y="279"/>
                    <a:pt x="194" y="316"/>
                  </a:cubicBezTo>
                  <a:cubicBezTo>
                    <a:pt x="185" y="353"/>
                    <a:pt x="175" y="381"/>
                    <a:pt x="175" y="408"/>
                  </a:cubicBezTo>
                  <a:cubicBezTo>
                    <a:pt x="175" y="437"/>
                    <a:pt x="175" y="631"/>
                    <a:pt x="167" y="641"/>
                  </a:cubicBezTo>
                  <a:cubicBezTo>
                    <a:pt x="156" y="650"/>
                    <a:pt x="27" y="771"/>
                    <a:pt x="18" y="827"/>
                  </a:cubicBezTo>
                  <a:cubicBezTo>
                    <a:pt x="18" y="872"/>
                    <a:pt x="0" y="854"/>
                    <a:pt x="0" y="901"/>
                  </a:cubicBezTo>
                  <a:cubicBezTo>
                    <a:pt x="0" y="909"/>
                    <a:pt x="0" y="919"/>
                    <a:pt x="0" y="928"/>
                  </a:cubicBezTo>
                  <a:cubicBezTo>
                    <a:pt x="8" y="938"/>
                    <a:pt x="8" y="938"/>
                    <a:pt x="18" y="946"/>
                  </a:cubicBezTo>
                  <a:cubicBezTo>
                    <a:pt x="37" y="965"/>
                    <a:pt x="37" y="994"/>
                    <a:pt x="64" y="994"/>
                  </a:cubicBezTo>
                  <a:cubicBezTo>
                    <a:pt x="92" y="994"/>
                    <a:pt x="119" y="1049"/>
                    <a:pt x="119" y="1076"/>
                  </a:cubicBezTo>
                  <a:cubicBezTo>
                    <a:pt x="119" y="1105"/>
                    <a:pt x="130" y="1113"/>
                    <a:pt x="130" y="1160"/>
                  </a:cubicBezTo>
                  <a:cubicBezTo>
                    <a:pt x="130" y="1198"/>
                    <a:pt x="156" y="1262"/>
                    <a:pt x="167" y="1272"/>
                  </a:cubicBezTo>
                  <a:cubicBezTo>
                    <a:pt x="185" y="1280"/>
                    <a:pt x="167" y="1289"/>
                    <a:pt x="130" y="1280"/>
                  </a:cubicBezTo>
                  <a:cubicBezTo>
                    <a:pt x="101" y="1280"/>
                    <a:pt x="55" y="1280"/>
                    <a:pt x="55" y="1299"/>
                  </a:cubicBezTo>
                  <a:cubicBezTo>
                    <a:pt x="55" y="1309"/>
                    <a:pt x="37" y="1326"/>
                    <a:pt x="74" y="1363"/>
                  </a:cubicBezTo>
                  <a:cubicBezTo>
                    <a:pt x="111" y="1391"/>
                    <a:pt x="138" y="1400"/>
                    <a:pt x="148" y="1437"/>
                  </a:cubicBezTo>
                  <a:cubicBezTo>
                    <a:pt x="156" y="1474"/>
                    <a:pt x="175" y="1503"/>
                    <a:pt x="185" y="1511"/>
                  </a:cubicBezTo>
                  <a:cubicBezTo>
                    <a:pt x="194" y="1521"/>
                    <a:pt x="212" y="1521"/>
                    <a:pt x="241" y="1494"/>
                  </a:cubicBezTo>
                  <a:cubicBezTo>
                    <a:pt x="259" y="1466"/>
                    <a:pt x="278" y="1521"/>
                    <a:pt x="296" y="1494"/>
                  </a:cubicBezTo>
                  <a:cubicBezTo>
                    <a:pt x="315" y="1466"/>
                    <a:pt x="379" y="1474"/>
                    <a:pt x="398" y="1466"/>
                  </a:cubicBezTo>
                  <a:cubicBezTo>
                    <a:pt x="416" y="1457"/>
                    <a:pt x="462" y="1437"/>
                    <a:pt x="482" y="1420"/>
                  </a:cubicBezTo>
                  <a:cubicBezTo>
                    <a:pt x="490" y="1410"/>
                    <a:pt x="462" y="1383"/>
                    <a:pt x="482" y="1373"/>
                  </a:cubicBezTo>
                  <a:cubicBezTo>
                    <a:pt x="509" y="1354"/>
                    <a:pt x="583" y="1383"/>
                    <a:pt x="610" y="1346"/>
                  </a:cubicBezTo>
                  <a:cubicBezTo>
                    <a:pt x="639" y="1309"/>
                    <a:pt x="684" y="1262"/>
                    <a:pt x="705" y="1252"/>
                  </a:cubicBezTo>
                  <a:cubicBezTo>
                    <a:pt x="713" y="1235"/>
                    <a:pt x="705" y="1225"/>
                    <a:pt x="721" y="1206"/>
                  </a:cubicBezTo>
                  <a:cubicBezTo>
                    <a:pt x="742" y="1187"/>
                    <a:pt x="779" y="1169"/>
                    <a:pt x="796" y="1179"/>
                  </a:cubicBezTo>
                  <a:cubicBezTo>
                    <a:pt x="806" y="1179"/>
                    <a:pt x="806" y="1179"/>
                    <a:pt x="816" y="1179"/>
                  </a:cubicBezTo>
                  <a:lnTo>
                    <a:pt x="806" y="1179"/>
                  </a:lnTo>
                  <a:cubicBezTo>
                    <a:pt x="824" y="1142"/>
                    <a:pt x="824" y="1142"/>
                    <a:pt x="824" y="1142"/>
                  </a:cubicBezTo>
                  <a:cubicBezTo>
                    <a:pt x="824" y="1142"/>
                    <a:pt x="779" y="1113"/>
                    <a:pt x="779" y="1086"/>
                  </a:cubicBezTo>
                  <a:cubicBezTo>
                    <a:pt x="779" y="1049"/>
                    <a:pt x="787" y="1012"/>
                    <a:pt x="759" y="1012"/>
                  </a:cubicBezTo>
                  <a:cubicBezTo>
                    <a:pt x="732" y="1012"/>
                    <a:pt x="721" y="983"/>
                    <a:pt x="750" y="965"/>
                  </a:cubicBezTo>
                  <a:cubicBezTo>
                    <a:pt x="769" y="938"/>
                    <a:pt x="713" y="901"/>
                    <a:pt x="750" y="901"/>
                  </a:cubicBezTo>
                  <a:cubicBezTo>
                    <a:pt x="796" y="901"/>
                    <a:pt x="769" y="835"/>
                    <a:pt x="796" y="827"/>
                  </a:cubicBezTo>
                  <a:cubicBezTo>
                    <a:pt x="824" y="827"/>
                    <a:pt x="824" y="798"/>
                    <a:pt x="824" y="771"/>
                  </a:cubicBezTo>
                  <a:cubicBezTo>
                    <a:pt x="824" y="742"/>
                    <a:pt x="890" y="724"/>
                    <a:pt x="907" y="724"/>
                  </a:cubicBezTo>
                  <a:cubicBezTo>
                    <a:pt x="925" y="715"/>
                    <a:pt x="917" y="623"/>
                    <a:pt x="917" y="623"/>
                  </a:cubicBezTo>
                  <a:lnTo>
                    <a:pt x="917" y="371"/>
                  </a:lnTo>
                </a:path>
              </a:pathLst>
            </a:custGeom>
            <a:grpFill/>
            <a:ln w="19050" cap="flat" cmpd="sng">
              <a:solidFill>
                <a:schemeClr val="bg1">
                  <a:lumMod val="50000"/>
                </a:schemeClr>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0927" tIns="30463" rIns="60927" bIns="30463" anchor="ctr"/>
            <a:lstStyle/>
            <a:p>
              <a:pPr defTabSz="914217">
                <a:defRPr/>
              </a:pPr>
              <a:endParaRPr lang="en-US" sz="900">
                <a:latin typeface="Calibri Light"/>
              </a:endParaRPr>
            </a:p>
          </p:txBody>
        </p:sp>
        <p:sp>
          <p:nvSpPr>
            <p:cNvPr id="2422" name="Freeform 35"/>
            <p:cNvSpPr>
              <a:spLocks noChangeArrowheads="1"/>
            </p:cNvSpPr>
            <p:nvPr/>
          </p:nvSpPr>
          <p:spPr bwMode="auto">
            <a:xfrm>
              <a:off x="9510325" y="7237065"/>
              <a:ext cx="478242" cy="473695"/>
            </a:xfrm>
            <a:custGeom>
              <a:avLst/>
              <a:gdLst>
                <a:gd name="T0" fmla="*/ 936 w 1002"/>
                <a:gd name="T1" fmla="*/ 214 h 993"/>
                <a:gd name="T2" fmla="*/ 936 w 1002"/>
                <a:gd name="T3" fmla="*/ 214 h 993"/>
                <a:gd name="T4" fmla="*/ 872 w 1002"/>
                <a:gd name="T5" fmla="*/ 56 h 993"/>
                <a:gd name="T6" fmla="*/ 861 w 1002"/>
                <a:gd name="T7" fmla="*/ 66 h 993"/>
                <a:gd name="T8" fmla="*/ 769 w 1002"/>
                <a:gd name="T9" fmla="*/ 66 h 993"/>
                <a:gd name="T10" fmla="*/ 649 w 1002"/>
                <a:gd name="T11" fmla="*/ 37 h 993"/>
                <a:gd name="T12" fmla="*/ 463 w 1002"/>
                <a:gd name="T13" fmla="*/ 66 h 993"/>
                <a:gd name="T14" fmla="*/ 352 w 1002"/>
                <a:gd name="T15" fmla="*/ 74 h 993"/>
                <a:gd name="T16" fmla="*/ 185 w 1002"/>
                <a:gd name="T17" fmla="*/ 29 h 993"/>
                <a:gd name="T18" fmla="*/ 45 w 1002"/>
                <a:gd name="T19" fmla="*/ 0 h 993"/>
                <a:gd name="T20" fmla="*/ 37 w 1002"/>
                <a:gd name="T21" fmla="*/ 19 h 993"/>
                <a:gd name="T22" fmla="*/ 27 w 1002"/>
                <a:gd name="T23" fmla="*/ 130 h 993"/>
                <a:gd name="T24" fmla="*/ 27 w 1002"/>
                <a:gd name="T25" fmla="*/ 270 h 993"/>
                <a:gd name="T26" fmla="*/ 27 w 1002"/>
                <a:gd name="T27" fmla="*/ 973 h 993"/>
                <a:gd name="T28" fmla="*/ 593 w 1002"/>
                <a:gd name="T29" fmla="*/ 973 h 993"/>
                <a:gd name="T30" fmla="*/ 620 w 1002"/>
                <a:gd name="T31" fmla="*/ 955 h 993"/>
                <a:gd name="T32" fmla="*/ 667 w 1002"/>
                <a:gd name="T33" fmla="*/ 973 h 993"/>
                <a:gd name="T34" fmla="*/ 787 w 1002"/>
                <a:gd name="T35" fmla="*/ 973 h 993"/>
                <a:gd name="T36" fmla="*/ 834 w 1002"/>
                <a:gd name="T37" fmla="*/ 992 h 993"/>
                <a:gd name="T38" fmla="*/ 890 w 1002"/>
                <a:gd name="T39" fmla="*/ 955 h 993"/>
                <a:gd name="T40" fmla="*/ 946 w 1002"/>
                <a:gd name="T41" fmla="*/ 891 h 993"/>
                <a:gd name="T42" fmla="*/ 991 w 1002"/>
                <a:gd name="T43" fmla="*/ 853 h 993"/>
                <a:gd name="T44" fmla="*/ 1001 w 1002"/>
                <a:gd name="T45" fmla="*/ 853 h 993"/>
                <a:gd name="T46" fmla="*/ 1001 w 1002"/>
                <a:gd name="T47" fmla="*/ 816 h 993"/>
                <a:gd name="T48" fmla="*/ 954 w 1002"/>
                <a:gd name="T49" fmla="*/ 713 h 993"/>
                <a:gd name="T50" fmla="*/ 861 w 1002"/>
                <a:gd name="T51" fmla="*/ 528 h 993"/>
                <a:gd name="T52" fmla="*/ 816 w 1002"/>
                <a:gd name="T53" fmla="*/ 435 h 993"/>
                <a:gd name="T54" fmla="*/ 750 w 1002"/>
                <a:gd name="T55" fmla="*/ 334 h 993"/>
                <a:gd name="T56" fmla="*/ 713 w 1002"/>
                <a:gd name="T57" fmla="*/ 167 h 993"/>
                <a:gd name="T58" fmla="*/ 769 w 1002"/>
                <a:gd name="T59" fmla="*/ 278 h 993"/>
                <a:gd name="T60" fmla="*/ 861 w 1002"/>
                <a:gd name="T61" fmla="*/ 400 h 993"/>
                <a:gd name="T62" fmla="*/ 917 w 1002"/>
                <a:gd name="T63" fmla="*/ 270 h 993"/>
                <a:gd name="T64" fmla="*/ 917 w 1002"/>
                <a:gd name="T65" fmla="*/ 278 h 993"/>
                <a:gd name="T66" fmla="*/ 927 w 1002"/>
                <a:gd name="T67" fmla="*/ 251 h 993"/>
                <a:gd name="T68" fmla="*/ 936 w 1002"/>
                <a:gd name="T69" fmla="*/ 214 h 9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02" h="993">
                  <a:moveTo>
                    <a:pt x="936" y="214"/>
                  </a:moveTo>
                  <a:lnTo>
                    <a:pt x="936" y="214"/>
                  </a:lnTo>
                  <a:cubicBezTo>
                    <a:pt x="872" y="56"/>
                    <a:pt x="872" y="56"/>
                    <a:pt x="872" y="56"/>
                  </a:cubicBezTo>
                  <a:lnTo>
                    <a:pt x="861" y="66"/>
                  </a:lnTo>
                  <a:cubicBezTo>
                    <a:pt x="853" y="74"/>
                    <a:pt x="806" y="47"/>
                    <a:pt x="769" y="66"/>
                  </a:cubicBezTo>
                  <a:cubicBezTo>
                    <a:pt x="723" y="74"/>
                    <a:pt x="694" y="56"/>
                    <a:pt x="649" y="37"/>
                  </a:cubicBezTo>
                  <a:cubicBezTo>
                    <a:pt x="612" y="19"/>
                    <a:pt x="472" y="47"/>
                    <a:pt x="463" y="66"/>
                  </a:cubicBezTo>
                  <a:cubicBezTo>
                    <a:pt x="445" y="93"/>
                    <a:pt x="398" y="93"/>
                    <a:pt x="352" y="74"/>
                  </a:cubicBezTo>
                  <a:cubicBezTo>
                    <a:pt x="315" y="66"/>
                    <a:pt x="259" y="37"/>
                    <a:pt x="185" y="29"/>
                  </a:cubicBezTo>
                  <a:cubicBezTo>
                    <a:pt x="119" y="29"/>
                    <a:pt x="64" y="10"/>
                    <a:pt x="45" y="0"/>
                  </a:cubicBezTo>
                  <a:cubicBezTo>
                    <a:pt x="45" y="0"/>
                    <a:pt x="45" y="10"/>
                    <a:pt x="37" y="19"/>
                  </a:cubicBezTo>
                  <a:cubicBezTo>
                    <a:pt x="18" y="84"/>
                    <a:pt x="55" y="103"/>
                    <a:pt x="27" y="130"/>
                  </a:cubicBezTo>
                  <a:cubicBezTo>
                    <a:pt x="0" y="167"/>
                    <a:pt x="27" y="204"/>
                    <a:pt x="27" y="270"/>
                  </a:cubicBezTo>
                  <a:cubicBezTo>
                    <a:pt x="27" y="316"/>
                    <a:pt x="27" y="724"/>
                    <a:pt x="27" y="973"/>
                  </a:cubicBezTo>
                  <a:cubicBezTo>
                    <a:pt x="593" y="973"/>
                    <a:pt x="593" y="973"/>
                    <a:pt x="593" y="973"/>
                  </a:cubicBezTo>
                  <a:cubicBezTo>
                    <a:pt x="593" y="973"/>
                    <a:pt x="602" y="965"/>
                    <a:pt x="620" y="955"/>
                  </a:cubicBezTo>
                  <a:cubicBezTo>
                    <a:pt x="639" y="946"/>
                    <a:pt x="667" y="973"/>
                    <a:pt x="667" y="973"/>
                  </a:cubicBezTo>
                  <a:cubicBezTo>
                    <a:pt x="787" y="973"/>
                    <a:pt x="787" y="973"/>
                    <a:pt x="787" y="973"/>
                  </a:cubicBezTo>
                  <a:cubicBezTo>
                    <a:pt x="787" y="973"/>
                    <a:pt x="806" y="992"/>
                    <a:pt x="834" y="992"/>
                  </a:cubicBezTo>
                  <a:cubicBezTo>
                    <a:pt x="861" y="992"/>
                    <a:pt x="843" y="955"/>
                    <a:pt x="890" y="955"/>
                  </a:cubicBezTo>
                  <a:cubicBezTo>
                    <a:pt x="927" y="955"/>
                    <a:pt x="917" y="891"/>
                    <a:pt x="946" y="891"/>
                  </a:cubicBezTo>
                  <a:cubicBezTo>
                    <a:pt x="973" y="891"/>
                    <a:pt x="973" y="891"/>
                    <a:pt x="991" y="853"/>
                  </a:cubicBezTo>
                  <a:cubicBezTo>
                    <a:pt x="1001" y="853"/>
                    <a:pt x="1001" y="853"/>
                    <a:pt x="1001" y="853"/>
                  </a:cubicBezTo>
                  <a:cubicBezTo>
                    <a:pt x="1001" y="843"/>
                    <a:pt x="1001" y="825"/>
                    <a:pt x="1001" y="816"/>
                  </a:cubicBezTo>
                  <a:cubicBezTo>
                    <a:pt x="1001" y="769"/>
                    <a:pt x="973" y="779"/>
                    <a:pt x="954" y="713"/>
                  </a:cubicBezTo>
                  <a:cubicBezTo>
                    <a:pt x="936" y="649"/>
                    <a:pt x="861" y="565"/>
                    <a:pt x="861" y="528"/>
                  </a:cubicBezTo>
                  <a:cubicBezTo>
                    <a:pt x="853" y="491"/>
                    <a:pt x="816" y="474"/>
                    <a:pt x="816" y="435"/>
                  </a:cubicBezTo>
                  <a:cubicBezTo>
                    <a:pt x="816" y="400"/>
                    <a:pt x="797" y="390"/>
                    <a:pt x="750" y="334"/>
                  </a:cubicBezTo>
                  <a:cubicBezTo>
                    <a:pt x="713" y="270"/>
                    <a:pt x="694" y="167"/>
                    <a:pt x="713" y="167"/>
                  </a:cubicBezTo>
                  <a:cubicBezTo>
                    <a:pt x="723" y="159"/>
                    <a:pt x="760" y="251"/>
                    <a:pt x="769" y="278"/>
                  </a:cubicBezTo>
                  <a:cubicBezTo>
                    <a:pt x="787" y="307"/>
                    <a:pt x="834" y="400"/>
                    <a:pt x="861" y="400"/>
                  </a:cubicBezTo>
                  <a:cubicBezTo>
                    <a:pt x="899" y="400"/>
                    <a:pt x="909" y="270"/>
                    <a:pt x="917" y="270"/>
                  </a:cubicBezTo>
                  <a:cubicBezTo>
                    <a:pt x="917" y="270"/>
                    <a:pt x="917" y="270"/>
                    <a:pt x="917" y="278"/>
                  </a:cubicBezTo>
                  <a:cubicBezTo>
                    <a:pt x="927" y="251"/>
                    <a:pt x="927" y="251"/>
                    <a:pt x="927" y="251"/>
                  </a:cubicBezTo>
                  <a:lnTo>
                    <a:pt x="936" y="214"/>
                  </a:lnTo>
                </a:path>
              </a:pathLst>
            </a:custGeom>
            <a:grpFill/>
            <a:ln w="19050" cap="flat" cmpd="sng">
              <a:solidFill>
                <a:schemeClr val="bg1">
                  <a:lumMod val="50000"/>
                </a:schemeClr>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0927" tIns="30463" rIns="60927" bIns="30463" anchor="ctr"/>
            <a:lstStyle/>
            <a:p>
              <a:pPr defTabSz="914217">
                <a:defRPr/>
              </a:pPr>
              <a:endParaRPr lang="en-US" sz="900">
                <a:latin typeface="Calibri Light"/>
              </a:endParaRPr>
            </a:p>
          </p:txBody>
        </p:sp>
        <p:sp>
          <p:nvSpPr>
            <p:cNvPr id="2423" name="Freeform 36"/>
            <p:cNvSpPr>
              <a:spLocks noChangeArrowheads="1"/>
            </p:cNvSpPr>
            <p:nvPr/>
          </p:nvSpPr>
          <p:spPr bwMode="auto">
            <a:xfrm>
              <a:off x="8833169" y="8596823"/>
              <a:ext cx="251818" cy="274912"/>
            </a:xfrm>
            <a:custGeom>
              <a:avLst/>
              <a:gdLst>
                <a:gd name="T0" fmla="*/ 270 w 530"/>
                <a:gd name="T1" fmla="*/ 549 h 577"/>
                <a:gd name="T2" fmla="*/ 270 w 530"/>
                <a:gd name="T3" fmla="*/ 549 h 577"/>
                <a:gd name="T4" fmla="*/ 278 w 530"/>
                <a:gd name="T5" fmla="*/ 474 h 577"/>
                <a:gd name="T6" fmla="*/ 334 w 530"/>
                <a:gd name="T7" fmla="*/ 437 h 577"/>
                <a:gd name="T8" fmla="*/ 371 w 530"/>
                <a:gd name="T9" fmla="*/ 382 h 577"/>
                <a:gd name="T10" fmla="*/ 427 w 530"/>
                <a:gd name="T11" fmla="*/ 437 h 577"/>
                <a:gd name="T12" fmla="*/ 492 w 530"/>
                <a:gd name="T13" fmla="*/ 456 h 577"/>
                <a:gd name="T14" fmla="*/ 519 w 530"/>
                <a:gd name="T15" fmla="*/ 344 h 577"/>
                <a:gd name="T16" fmla="*/ 501 w 530"/>
                <a:gd name="T17" fmla="*/ 252 h 577"/>
                <a:gd name="T18" fmla="*/ 482 w 530"/>
                <a:gd name="T19" fmla="*/ 178 h 577"/>
                <a:gd name="T20" fmla="*/ 492 w 530"/>
                <a:gd name="T21" fmla="*/ 103 h 577"/>
                <a:gd name="T22" fmla="*/ 400 w 530"/>
                <a:gd name="T23" fmla="*/ 103 h 577"/>
                <a:gd name="T24" fmla="*/ 408 w 530"/>
                <a:gd name="T25" fmla="*/ 11 h 577"/>
                <a:gd name="T26" fmla="*/ 278 w 530"/>
                <a:gd name="T27" fmla="*/ 0 h 577"/>
                <a:gd name="T28" fmla="*/ 260 w 530"/>
                <a:gd name="T29" fmla="*/ 0 h 577"/>
                <a:gd name="T30" fmla="*/ 251 w 530"/>
                <a:gd name="T31" fmla="*/ 122 h 577"/>
                <a:gd name="T32" fmla="*/ 130 w 530"/>
                <a:gd name="T33" fmla="*/ 130 h 577"/>
                <a:gd name="T34" fmla="*/ 84 w 530"/>
                <a:gd name="T35" fmla="*/ 130 h 577"/>
                <a:gd name="T36" fmla="*/ 74 w 530"/>
                <a:gd name="T37" fmla="*/ 149 h 577"/>
                <a:gd name="T38" fmla="*/ 103 w 530"/>
                <a:gd name="T39" fmla="*/ 196 h 577"/>
                <a:gd name="T40" fmla="*/ 56 w 530"/>
                <a:gd name="T41" fmla="*/ 242 h 577"/>
                <a:gd name="T42" fmla="*/ 18 w 530"/>
                <a:gd name="T43" fmla="*/ 297 h 577"/>
                <a:gd name="T44" fmla="*/ 66 w 530"/>
                <a:gd name="T45" fmla="*/ 382 h 577"/>
                <a:gd name="T46" fmla="*/ 130 w 530"/>
                <a:gd name="T47" fmla="*/ 464 h 577"/>
                <a:gd name="T48" fmla="*/ 222 w 530"/>
                <a:gd name="T49" fmla="*/ 576 h 577"/>
                <a:gd name="T50" fmla="*/ 270 w 530"/>
                <a:gd name="T51" fmla="*/ 549 h 5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30" h="577">
                  <a:moveTo>
                    <a:pt x="270" y="549"/>
                  </a:moveTo>
                  <a:lnTo>
                    <a:pt x="270" y="549"/>
                  </a:lnTo>
                  <a:cubicBezTo>
                    <a:pt x="307" y="549"/>
                    <a:pt x="297" y="520"/>
                    <a:pt x="278" y="474"/>
                  </a:cubicBezTo>
                  <a:cubicBezTo>
                    <a:pt x="260" y="427"/>
                    <a:pt x="307" y="437"/>
                    <a:pt x="334" y="437"/>
                  </a:cubicBezTo>
                  <a:cubicBezTo>
                    <a:pt x="362" y="437"/>
                    <a:pt x="352" y="382"/>
                    <a:pt x="371" y="382"/>
                  </a:cubicBezTo>
                  <a:cubicBezTo>
                    <a:pt x="400" y="382"/>
                    <a:pt x="400" y="446"/>
                    <a:pt x="427" y="437"/>
                  </a:cubicBezTo>
                  <a:cubicBezTo>
                    <a:pt x="445" y="437"/>
                    <a:pt x="464" y="456"/>
                    <a:pt x="492" y="456"/>
                  </a:cubicBezTo>
                  <a:cubicBezTo>
                    <a:pt x="519" y="446"/>
                    <a:pt x="519" y="390"/>
                    <a:pt x="519" y="344"/>
                  </a:cubicBezTo>
                  <a:cubicBezTo>
                    <a:pt x="519" y="297"/>
                    <a:pt x="529" y="260"/>
                    <a:pt x="501" y="252"/>
                  </a:cubicBezTo>
                  <a:cubicBezTo>
                    <a:pt x="474" y="233"/>
                    <a:pt x="445" y="186"/>
                    <a:pt x="482" y="178"/>
                  </a:cubicBezTo>
                  <a:cubicBezTo>
                    <a:pt x="511" y="159"/>
                    <a:pt x="519" y="122"/>
                    <a:pt x="492" y="103"/>
                  </a:cubicBezTo>
                  <a:cubicBezTo>
                    <a:pt x="464" y="75"/>
                    <a:pt x="400" y="122"/>
                    <a:pt x="400" y="103"/>
                  </a:cubicBezTo>
                  <a:cubicBezTo>
                    <a:pt x="400" y="85"/>
                    <a:pt x="408" y="48"/>
                    <a:pt x="408" y="11"/>
                  </a:cubicBezTo>
                  <a:cubicBezTo>
                    <a:pt x="344" y="0"/>
                    <a:pt x="278" y="0"/>
                    <a:pt x="278" y="0"/>
                  </a:cubicBezTo>
                  <a:cubicBezTo>
                    <a:pt x="260" y="0"/>
                    <a:pt x="260" y="0"/>
                    <a:pt x="260" y="0"/>
                  </a:cubicBezTo>
                  <a:cubicBezTo>
                    <a:pt x="260" y="75"/>
                    <a:pt x="251" y="122"/>
                    <a:pt x="251" y="122"/>
                  </a:cubicBezTo>
                  <a:cubicBezTo>
                    <a:pt x="251" y="122"/>
                    <a:pt x="148" y="130"/>
                    <a:pt x="130" y="130"/>
                  </a:cubicBezTo>
                  <a:cubicBezTo>
                    <a:pt x="121" y="130"/>
                    <a:pt x="111" y="130"/>
                    <a:pt x="84" y="130"/>
                  </a:cubicBezTo>
                  <a:cubicBezTo>
                    <a:pt x="84" y="140"/>
                    <a:pt x="74" y="149"/>
                    <a:pt x="74" y="149"/>
                  </a:cubicBezTo>
                  <a:cubicBezTo>
                    <a:pt x="56" y="167"/>
                    <a:pt x="103" y="186"/>
                    <a:pt x="103" y="196"/>
                  </a:cubicBezTo>
                  <a:cubicBezTo>
                    <a:pt x="111" y="215"/>
                    <a:pt x="56" y="215"/>
                    <a:pt x="56" y="242"/>
                  </a:cubicBezTo>
                  <a:cubicBezTo>
                    <a:pt x="56" y="260"/>
                    <a:pt x="37" y="279"/>
                    <a:pt x="18" y="297"/>
                  </a:cubicBezTo>
                  <a:cubicBezTo>
                    <a:pt x="0" y="307"/>
                    <a:pt x="66" y="363"/>
                    <a:pt x="66" y="382"/>
                  </a:cubicBezTo>
                  <a:cubicBezTo>
                    <a:pt x="66" y="390"/>
                    <a:pt x="74" y="409"/>
                    <a:pt x="130" y="464"/>
                  </a:cubicBezTo>
                  <a:cubicBezTo>
                    <a:pt x="177" y="511"/>
                    <a:pt x="158" y="520"/>
                    <a:pt x="222" y="576"/>
                  </a:cubicBezTo>
                  <a:cubicBezTo>
                    <a:pt x="233" y="557"/>
                    <a:pt x="241" y="549"/>
                    <a:pt x="270" y="549"/>
                  </a:cubicBezTo>
                </a:path>
              </a:pathLst>
            </a:custGeom>
            <a:grpFill/>
            <a:ln w="19050" cap="flat" cmpd="sng">
              <a:solidFill>
                <a:schemeClr val="bg1">
                  <a:lumMod val="50000"/>
                </a:schemeClr>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0927" tIns="30463" rIns="60927" bIns="30463" anchor="ctr"/>
            <a:lstStyle/>
            <a:p>
              <a:pPr defTabSz="914217">
                <a:defRPr/>
              </a:pPr>
              <a:endParaRPr lang="en-US" sz="900">
                <a:latin typeface="Calibri Light"/>
              </a:endParaRPr>
            </a:p>
          </p:txBody>
        </p:sp>
        <p:sp>
          <p:nvSpPr>
            <p:cNvPr id="2424" name="Freeform 37"/>
            <p:cNvSpPr>
              <a:spLocks noChangeArrowheads="1"/>
            </p:cNvSpPr>
            <p:nvPr/>
          </p:nvSpPr>
          <p:spPr bwMode="auto">
            <a:xfrm>
              <a:off x="8860678" y="8596822"/>
              <a:ext cx="95226" cy="61327"/>
            </a:xfrm>
            <a:custGeom>
              <a:avLst/>
              <a:gdLst>
                <a:gd name="T0" fmla="*/ 195 w 205"/>
                <a:gd name="T1" fmla="*/ 122 h 131"/>
                <a:gd name="T2" fmla="*/ 195 w 205"/>
                <a:gd name="T3" fmla="*/ 122 h 131"/>
                <a:gd name="T4" fmla="*/ 204 w 205"/>
                <a:gd name="T5" fmla="*/ 0 h 131"/>
                <a:gd name="T6" fmla="*/ 177 w 205"/>
                <a:gd name="T7" fmla="*/ 11 h 131"/>
                <a:gd name="T8" fmla="*/ 55 w 205"/>
                <a:gd name="T9" fmla="*/ 11 h 131"/>
                <a:gd name="T10" fmla="*/ 55 w 205"/>
                <a:gd name="T11" fmla="*/ 11 h 131"/>
                <a:gd name="T12" fmla="*/ 28 w 205"/>
                <a:gd name="T13" fmla="*/ 75 h 131"/>
                <a:gd name="T14" fmla="*/ 28 w 205"/>
                <a:gd name="T15" fmla="*/ 112 h 131"/>
                <a:gd name="T16" fmla="*/ 28 w 205"/>
                <a:gd name="T17" fmla="*/ 130 h 131"/>
                <a:gd name="T18" fmla="*/ 74 w 205"/>
                <a:gd name="T19" fmla="*/ 130 h 131"/>
                <a:gd name="T20" fmla="*/ 195 w 205"/>
                <a:gd name="T21" fmla="*/ 122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5" h="131">
                  <a:moveTo>
                    <a:pt x="195" y="122"/>
                  </a:moveTo>
                  <a:lnTo>
                    <a:pt x="195" y="122"/>
                  </a:lnTo>
                  <a:cubicBezTo>
                    <a:pt x="195" y="122"/>
                    <a:pt x="204" y="75"/>
                    <a:pt x="204" y="0"/>
                  </a:cubicBezTo>
                  <a:cubicBezTo>
                    <a:pt x="177" y="11"/>
                    <a:pt x="177" y="11"/>
                    <a:pt x="177" y="11"/>
                  </a:cubicBezTo>
                  <a:cubicBezTo>
                    <a:pt x="55" y="11"/>
                    <a:pt x="55" y="11"/>
                    <a:pt x="55" y="11"/>
                  </a:cubicBezTo>
                  <a:lnTo>
                    <a:pt x="55" y="11"/>
                  </a:lnTo>
                  <a:cubicBezTo>
                    <a:pt x="65" y="38"/>
                    <a:pt x="55" y="66"/>
                    <a:pt x="28" y="75"/>
                  </a:cubicBezTo>
                  <a:cubicBezTo>
                    <a:pt x="0" y="85"/>
                    <a:pt x="0" y="112"/>
                    <a:pt x="28" y="112"/>
                  </a:cubicBezTo>
                  <a:cubicBezTo>
                    <a:pt x="37" y="112"/>
                    <a:pt x="37" y="122"/>
                    <a:pt x="28" y="130"/>
                  </a:cubicBezTo>
                  <a:cubicBezTo>
                    <a:pt x="55" y="130"/>
                    <a:pt x="65" y="130"/>
                    <a:pt x="74" y="130"/>
                  </a:cubicBezTo>
                  <a:cubicBezTo>
                    <a:pt x="92" y="130"/>
                    <a:pt x="195" y="122"/>
                    <a:pt x="195" y="122"/>
                  </a:cubicBezTo>
                </a:path>
              </a:pathLst>
            </a:custGeom>
            <a:grpFill/>
            <a:ln w="19050" cap="flat" cmpd="sng">
              <a:solidFill>
                <a:schemeClr val="bg1">
                  <a:lumMod val="50000"/>
                </a:schemeClr>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0927" tIns="30463" rIns="60927" bIns="30463" anchor="ctr"/>
            <a:lstStyle/>
            <a:p>
              <a:pPr defTabSz="914217">
                <a:defRPr/>
              </a:pPr>
              <a:endParaRPr lang="en-US" sz="900">
                <a:latin typeface="Calibri Light"/>
              </a:endParaRPr>
            </a:p>
          </p:txBody>
        </p:sp>
        <p:sp>
          <p:nvSpPr>
            <p:cNvPr id="2425" name="Freeform 38"/>
            <p:cNvSpPr>
              <a:spLocks noChangeArrowheads="1"/>
            </p:cNvSpPr>
            <p:nvPr/>
          </p:nvSpPr>
          <p:spPr bwMode="auto">
            <a:xfrm>
              <a:off x="8941091" y="8535497"/>
              <a:ext cx="311070" cy="384877"/>
            </a:xfrm>
            <a:custGeom>
              <a:avLst/>
              <a:gdLst>
                <a:gd name="T0" fmla="*/ 178 w 651"/>
                <a:gd name="T1" fmla="*/ 760 h 808"/>
                <a:gd name="T2" fmla="*/ 178 w 651"/>
                <a:gd name="T3" fmla="*/ 760 h 808"/>
                <a:gd name="T4" fmla="*/ 233 w 651"/>
                <a:gd name="T5" fmla="*/ 770 h 808"/>
                <a:gd name="T6" fmla="*/ 307 w 651"/>
                <a:gd name="T7" fmla="*/ 770 h 808"/>
                <a:gd name="T8" fmla="*/ 353 w 651"/>
                <a:gd name="T9" fmla="*/ 770 h 808"/>
                <a:gd name="T10" fmla="*/ 409 w 651"/>
                <a:gd name="T11" fmla="*/ 715 h 808"/>
                <a:gd name="T12" fmla="*/ 437 w 651"/>
                <a:gd name="T13" fmla="*/ 649 h 808"/>
                <a:gd name="T14" fmla="*/ 446 w 651"/>
                <a:gd name="T15" fmla="*/ 492 h 808"/>
                <a:gd name="T16" fmla="*/ 530 w 651"/>
                <a:gd name="T17" fmla="*/ 389 h 808"/>
                <a:gd name="T18" fmla="*/ 594 w 651"/>
                <a:gd name="T19" fmla="*/ 204 h 808"/>
                <a:gd name="T20" fmla="*/ 631 w 651"/>
                <a:gd name="T21" fmla="*/ 103 h 808"/>
                <a:gd name="T22" fmla="*/ 641 w 651"/>
                <a:gd name="T23" fmla="*/ 10 h 808"/>
                <a:gd name="T24" fmla="*/ 641 w 651"/>
                <a:gd name="T25" fmla="*/ 10 h 808"/>
                <a:gd name="T26" fmla="*/ 557 w 651"/>
                <a:gd name="T27" fmla="*/ 0 h 808"/>
                <a:gd name="T28" fmla="*/ 520 w 651"/>
                <a:gd name="T29" fmla="*/ 10 h 808"/>
                <a:gd name="T30" fmla="*/ 474 w 651"/>
                <a:gd name="T31" fmla="*/ 18 h 808"/>
                <a:gd name="T32" fmla="*/ 456 w 651"/>
                <a:gd name="T33" fmla="*/ 92 h 808"/>
                <a:gd name="T34" fmla="*/ 427 w 651"/>
                <a:gd name="T35" fmla="*/ 177 h 808"/>
                <a:gd name="T36" fmla="*/ 297 w 651"/>
                <a:gd name="T37" fmla="*/ 140 h 808"/>
                <a:gd name="T38" fmla="*/ 186 w 651"/>
                <a:gd name="T39" fmla="*/ 140 h 808"/>
                <a:gd name="T40" fmla="*/ 178 w 651"/>
                <a:gd name="T41" fmla="*/ 232 h 808"/>
                <a:gd name="T42" fmla="*/ 270 w 651"/>
                <a:gd name="T43" fmla="*/ 232 h 808"/>
                <a:gd name="T44" fmla="*/ 260 w 651"/>
                <a:gd name="T45" fmla="*/ 307 h 808"/>
                <a:gd name="T46" fmla="*/ 279 w 651"/>
                <a:gd name="T47" fmla="*/ 381 h 808"/>
                <a:gd name="T48" fmla="*/ 297 w 651"/>
                <a:gd name="T49" fmla="*/ 473 h 808"/>
                <a:gd name="T50" fmla="*/ 270 w 651"/>
                <a:gd name="T51" fmla="*/ 585 h 808"/>
                <a:gd name="T52" fmla="*/ 205 w 651"/>
                <a:gd name="T53" fmla="*/ 566 h 808"/>
                <a:gd name="T54" fmla="*/ 149 w 651"/>
                <a:gd name="T55" fmla="*/ 511 h 808"/>
                <a:gd name="T56" fmla="*/ 112 w 651"/>
                <a:gd name="T57" fmla="*/ 566 h 808"/>
                <a:gd name="T58" fmla="*/ 56 w 651"/>
                <a:gd name="T59" fmla="*/ 603 h 808"/>
                <a:gd name="T60" fmla="*/ 48 w 651"/>
                <a:gd name="T61" fmla="*/ 678 h 808"/>
                <a:gd name="T62" fmla="*/ 0 w 651"/>
                <a:gd name="T63" fmla="*/ 705 h 808"/>
                <a:gd name="T64" fmla="*/ 11 w 651"/>
                <a:gd name="T65" fmla="*/ 715 h 808"/>
                <a:gd name="T66" fmla="*/ 85 w 651"/>
                <a:gd name="T67" fmla="*/ 807 h 808"/>
                <a:gd name="T68" fmla="*/ 178 w 651"/>
                <a:gd name="T69" fmla="*/ 760 h 8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51" h="808">
                  <a:moveTo>
                    <a:pt x="178" y="760"/>
                  </a:moveTo>
                  <a:lnTo>
                    <a:pt x="178" y="760"/>
                  </a:lnTo>
                  <a:cubicBezTo>
                    <a:pt x="186" y="770"/>
                    <a:pt x="205" y="797"/>
                    <a:pt x="233" y="770"/>
                  </a:cubicBezTo>
                  <a:cubicBezTo>
                    <a:pt x="270" y="742"/>
                    <a:pt x="307" y="742"/>
                    <a:pt x="307" y="770"/>
                  </a:cubicBezTo>
                  <a:cubicBezTo>
                    <a:pt x="307" y="797"/>
                    <a:pt x="326" y="797"/>
                    <a:pt x="353" y="770"/>
                  </a:cubicBezTo>
                  <a:cubicBezTo>
                    <a:pt x="382" y="742"/>
                    <a:pt x="409" y="770"/>
                    <a:pt x="409" y="715"/>
                  </a:cubicBezTo>
                  <a:cubicBezTo>
                    <a:pt x="409" y="659"/>
                    <a:pt x="437" y="715"/>
                    <a:pt x="437" y="649"/>
                  </a:cubicBezTo>
                  <a:cubicBezTo>
                    <a:pt x="437" y="585"/>
                    <a:pt x="446" y="529"/>
                    <a:pt x="446" y="492"/>
                  </a:cubicBezTo>
                  <a:cubicBezTo>
                    <a:pt x="446" y="463"/>
                    <a:pt x="530" y="436"/>
                    <a:pt x="530" y="389"/>
                  </a:cubicBezTo>
                  <a:cubicBezTo>
                    <a:pt x="530" y="352"/>
                    <a:pt x="594" y="259"/>
                    <a:pt x="594" y="204"/>
                  </a:cubicBezTo>
                  <a:cubicBezTo>
                    <a:pt x="594" y="148"/>
                    <a:pt x="613" y="129"/>
                    <a:pt x="631" y="103"/>
                  </a:cubicBezTo>
                  <a:cubicBezTo>
                    <a:pt x="641" y="84"/>
                    <a:pt x="650" y="47"/>
                    <a:pt x="641" y="10"/>
                  </a:cubicBezTo>
                  <a:lnTo>
                    <a:pt x="641" y="10"/>
                  </a:lnTo>
                  <a:cubicBezTo>
                    <a:pt x="557" y="0"/>
                    <a:pt x="557" y="0"/>
                    <a:pt x="557" y="0"/>
                  </a:cubicBezTo>
                  <a:cubicBezTo>
                    <a:pt x="520" y="10"/>
                    <a:pt x="520" y="10"/>
                    <a:pt x="520" y="10"/>
                  </a:cubicBezTo>
                  <a:cubicBezTo>
                    <a:pt x="474" y="18"/>
                    <a:pt x="474" y="18"/>
                    <a:pt x="474" y="18"/>
                  </a:cubicBezTo>
                  <a:cubicBezTo>
                    <a:pt x="474" y="18"/>
                    <a:pt x="474" y="65"/>
                    <a:pt x="456" y="92"/>
                  </a:cubicBezTo>
                  <a:cubicBezTo>
                    <a:pt x="427" y="121"/>
                    <a:pt x="427" y="177"/>
                    <a:pt x="427" y="177"/>
                  </a:cubicBezTo>
                  <a:cubicBezTo>
                    <a:pt x="427" y="177"/>
                    <a:pt x="326" y="129"/>
                    <a:pt x="297" y="140"/>
                  </a:cubicBezTo>
                  <a:cubicBezTo>
                    <a:pt x="279" y="140"/>
                    <a:pt x="242" y="140"/>
                    <a:pt x="186" y="140"/>
                  </a:cubicBezTo>
                  <a:cubicBezTo>
                    <a:pt x="186" y="177"/>
                    <a:pt x="178" y="214"/>
                    <a:pt x="178" y="232"/>
                  </a:cubicBezTo>
                  <a:cubicBezTo>
                    <a:pt x="178" y="251"/>
                    <a:pt x="242" y="204"/>
                    <a:pt x="270" y="232"/>
                  </a:cubicBezTo>
                  <a:cubicBezTo>
                    <a:pt x="297" y="251"/>
                    <a:pt x="289" y="288"/>
                    <a:pt x="260" y="307"/>
                  </a:cubicBezTo>
                  <a:cubicBezTo>
                    <a:pt x="223" y="315"/>
                    <a:pt x="252" y="362"/>
                    <a:pt x="279" y="381"/>
                  </a:cubicBezTo>
                  <a:cubicBezTo>
                    <a:pt x="307" y="389"/>
                    <a:pt x="297" y="426"/>
                    <a:pt x="297" y="473"/>
                  </a:cubicBezTo>
                  <a:cubicBezTo>
                    <a:pt x="297" y="519"/>
                    <a:pt x="297" y="575"/>
                    <a:pt x="270" y="585"/>
                  </a:cubicBezTo>
                  <a:cubicBezTo>
                    <a:pt x="242" y="585"/>
                    <a:pt x="223" y="566"/>
                    <a:pt x="205" y="566"/>
                  </a:cubicBezTo>
                  <a:cubicBezTo>
                    <a:pt x="178" y="575"/>
                    <a:pt x="178" y="511"/>
                    <a:pt x="149" y="511"/>
                  </a:cubicBezTo>
                  <a:cubicBezTo>
                    <a:pt x="130" y="511"/>
                    <a:pt x="140" y="566"/>
                    <a:pt x="112" y="566"/>
                  </a:cubicBezTo>
                  <a:cubicBezTo>
                    <a:pt x="85" y="566"/>
                    <a:pt x="38" y="556"/>
                    <a:pt x="56" y="603"/>
                  </a:cubicBezTo>
                  <a:cubicBezTo>
                    <a:pt x="75" y="649"/>
                    <a:pt x="85" y="678"/>
                    <a:pt x="48" y="678"/>
                  </a:cubicBezTo>
                  <a:cubicBezTo>
                    <a:pt x="19" y="678"/>
                    <a:pt x="11" y="686"/>
                    <a:pt x="0" y="705"/>
                  </a:cubicBezTo>
                  <a:cubicBezTo>
                    <a:pt x="0" y="705"/>
                    <a:pt x="0" y="705"/>
                    <a:pt x="11" y="715"/>
                  </a:cubicBezTo>
                  <a:cubicBezTo>
                    <a:pt x="48" y="742"/>
                    <a:pt x="75" y="770"/>
                    <a:pt x="85" y="807"/>
                  </a:cubicBezTo>
                  <a:cubicBezTo>
                    <a:pt x="122" y="779"/>
                    <a:pt x="167" y="760"/>
                    <a:pt x="178" y="760"/>
                  </a:cubicBezTo>
                </a:path>
              </a:pathLst>
            </a:custGeom>
            <a:grpFill/>
            <a:ln w="19050" cap="flat" cmpd="sng">
              <a:solidFill>
                <a:schemeClr val="bg1">
                  <a:lumMod val="50000"/>
                </a:schemeClr>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0927" tIns="30463" rIns="60927" bIns="30463" anchor="ctr"/>
            <a:lstStyle/>
            <a:p>
              <a:pPr defTabSz="914217">
                <a:defRPr/>
              </a:pPr>
              <a:endParaRPr lang="en-US" sz="900">
                <a:latin typeface="Calibri Light"/>
              </a:endParaRPr>
            </a:p>
          </p:txBody>
        </p:sp>
        <p:sp>
          <p:nvSpPr>
            <p:cNvPr id="2426" name="Freeform 39"/>
            <p:cNvSpPr>
              <a:spLocks noChangeArrowheads="1"/>
            </p:cNvSpPr>
            <p:nvPr/>
          </p:nvSpPr>
          <p:spPr bwMode="auto">
            <a:xfrm>
              <a:off x="9385474" y="7645203"/>
              <a:ext cx="727944" cy="896636"/>
            </a:xfrm>
            <a:custGeom>
              <a:avLst/>
              <a:gdLst>
                <a:gd name="T0" fmla="*/ 1206 w 1522"/>
                <a:gd name="T1" fmla="*/ 38 h 1873"/>
                <a:gd name="T2" fmla="*/ 1094 w 1522"/>
                <a:gd name="T3" fmla="*/ 139 h 1873"/>
                <a:gd name="T4" fmla="*/ 927 w 1522"/>
                <a:gd name="T5" fmla="*/ 120 h 1873"/>
                <a:gd name="T6" fmla="*/ 853 w 1522"/>
                <a:gd name="T7" fmla="*/ 120 h 1873"/>
                <a:gd name="T8" fmla="*/ 287 w 1522"/>
                <a:gd name="T9" fmla="*/ 316 h 1873"/>
                <a:gd name="T10" fmla="*/ 204 w 1522"/>
                <a:gd name="T11" fmla="*/ 613 h 1873"/>
                <a:gd name="T12" fmla="*/ 111 w 1522"/>
                <a:gd name="T13" fmla="*/ 761 h 1873"/>
                <a:gd name="T14" fmla="*/ 37 w 1522"/>
                <a:gd name="T15" fmla="*/ 891 h 1873"/>
                <a:gd name="T16" fmla="*/ 46 w 1522"/>
                <a:gd name="T17" fmla="*/ 1002 h 1873"/>
                <a:gd name="T18" fmla="*/ 111 w 1522"/>
                <a:gd name="T19" fmla="*/ 1132 h 1873"/>
                <a:gd name="T20" fmla="*/ 167 w 1522"/>
                <a:gd name="T21" fmla="*/ 1262 h 1873"/>
                <a:gd name="T22" fmla="*/ 157 w 1522"/>
                <a:gd name="T23" fmla="*/ 1373 h 1873"/>
                <a:gd name="T24" fmla="*/ 212 w 1522"/>
                <a:gd name="T25" fmla="*/ 1410 h 1873"/>
                <a:gd name="T26" fmla="*/ 324 w 1522"/>
                <a:gd name="T27" fmla="*/ 1493 h 1873"/>
                <a:gd name="T28" fmla="*/ 417 w 1522"/>
                <a:gd name="T29" fmla="*/ 1613 h 1873"/>
                <a:gd name="T30" fmla="*/ 501 w 1522"/>
                <a:gd name="T31" fmla="*/ 1705 h 1873"/>
                <a:gd name="T32" fmla="*/ 556 w 1522"/>
                <a:gd name="T33" fmla="*/ 1779 h 1873"/>
                <a:gd name="T34" fmla="*/ 668 w 1522"/>
                <a:gd name="T35" fmla="*/ 1779 h 1873"/>
                <a:gd name="T36" fmla="*/ 816 w 1522"/>
                <a:gd name="T37" fmla="*/ 1864 h 1873"/>
                <a:gd name="T38" fmla="*/ 946 w 1522"/>
                <a:gd name="T39" fmla="*/ 1864 h 1873"/>
                <a:gd name="T40" fmla="*/ 1066 w 1522"/>
                <a:gd name="T41" fmla="*/ 1835 h 1873"/>
                <a:gd name="T42" fmla="*/ 1113 w 1522"/>
                <a:gd name="T43" fmla="*/ 1790 h 1873"/>
                <a:gd name="T44" fmla="*/ 1243 w 1522"/>
                <a:gd name="T45" fmla="*/ 1742 h 1873"/>
                <a:gd name="T46" fmla="*/ 1261 w 1522"/>
                <a:gd name="T47" fmla="*/ 1678 h 1873"/>
                <a:gd name="T48" fmla="*/ 1103 w 1522"/>
                <a:gd name="T49" fmla="*/ 1511 h 1873"/>
                <a:gd name="T50" fmla="*/ 1029 w 1522"/>
                <a:gd name="T51" fmla="*/ 1419 h 1873"/>
                <a:gd name="T52" fmla="*/ 1113 w 1522"/>
                <a:gd name="T53" fmla="*/ 1299 h 1873"/>
                <a:gd name="T54" fmla="*/ 1187 w 1522"/>
                <a:gd name="T55" fmla="*/ 1169 h 1873"/>
                <a:gd name="T56" fmla="*/ 1270 w 1522"/>
                <a:gd name="T57" fmla="*/ 1011 h 1873"/>
                <a:gd name="T58" fmla="*/ 1344 w 1522"/>
                <a:gd name="T59" fmla="*/ 862 h 1873"/>
                <a:gd name="T60" fmla="*/ 1381 w 1522"/>
                <a:gd name="T61" fmla="*/ 640 h 1873"/>
                <a:gd name="T62" fmla="*/ 1521 w 1522"/>
                <a:gd name="T63" fmla="*/ 510 h 1873"/>
                <a:gd name="T64" fmla="*/ 1410 w 1522"/>
                <a:gd name="T65" fmla="*/ 316 h 1873"/>
                <a:gd name="T66" fmla="*/ 1307 w 1522"/>
                <a:gd name="T67" fmla="*/ 65 h 1873"/>
                <a:gd name="T68" fmla="*/ 1251 w 1522"/>
                <a:gd name="T69" fmla="*/ 0 h 18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22" h="1873">
                  <a:moveTo>
                    <a:pt x="1206" y="38"/>
                  </a:moveTo>
                  <a:lnTo>
                    <a:pt x="1206" y="38"/>
                  </a:lnTo>
                  <a:cubicBezTo>
                    <a:pt x="1177" y="38"/>
                    <a:pt x="1187" y="102"/>
                    <a:pt x="1150" y="102"/>
                  </a:cubicBezTo>
                  <a:cubicBezTo>
                    <a:pt x="1103" y="102"/>
                    <a:pt x="1121" y="139"/>
                    <a:pt x="1094" y="139"/>
                  </a:cubicBezTo>
                  <a:cubicBezTo>
                    <a:pt x="1066" y="139"/>
                    <a:pt x="1047" y="120"/>
                    <a:pt x="1047" y="120"/>
                  </a:cubicBezTo>
                  <a:cubicBezTo>
                    <a:pt x="927" y="120"/>
                    <a:pt x="927" y="120"/>
                    <a:pt x="927" y="120"/>
                  </a:cubicBezTo>
                  <a:cubicBezTo>
                    <a:pt x="927" y="120"/>
                    <a:pt x="899" y="93"/>
                    <a:pt x="880" y="102"/>
                  </a:cubicBezTo>
                  <a:cubicBezTo>
                    <a:pt x="862" y="112"/>
                    <a:pt x="853" y="120"/>
                    <a:pt x="853" y="120"/>
                  </a:cubicBezTo>
                  <a:cubicBezTo>
                    <a:pt x="287" y="120"/>
                    <a:pt x="287" y="120"/>
                    <a:pt x="287" y="120"/>
                  </a:cubicBezTo>
                  <a:cubicBezTo>
                    <a:pt x="287" y="231"/>
                    <a:pt x="287" y="316"/>
                    <a:pt x="287" y="316"/>
                  </a:cubicBezTo>
                  <a:cubicBezTo>
                    <a:pt x="204" y="316"/>
                    <a:pt x="204" y="316"/>
                    <a:pt x="204" y="316"/>
                  </a:cubicBezTo>
                  <a:cubicBezTo>
                    <a:pt x="204" y="613"/>
                    <a:pt x="204" y="613"/>
                    <a:pt x="204" y="613"/>
                  </a:cubicBezTo>
                  <a:cubicBezTo>
                    <a:pt x="204" y="613"/>
                    <a:pt x="212" y="705"/>
                    <a:pt x="194" y="714"/>
                  </a:cubicBezTo>
                  <a:cubicBezTo>
                    <a:pt x="177" y="714"/>
                    <a:pt x="111" y="732"/>
                    <a:pt x="111" y="761"/>
                  </a:cubicBezTo>
                  <a:cubicBezTo>
                    <a:pt x="111" y="788"/>
                    <a:pt x="111" y="817"/>
                    <a:pt x="83" y="817"/>
                  </a:cubicBezTo>
                  <a:cubicBezTo>
                    <a:pt x="56" y="825"/>
                    <a:pt x="83" y="891"/>
                    <a:pt x="37" y="891"/>
                  </a:cubicBezTo>
                  <a:cubicBezTo>
                    <a:pt x="0" y="891"/>
                    <a:pt x="56" y="928"/>
                    <a:pt x="37" y="955"/>
                  </a:cubicBezTo>
                  <a:cubicBezTo>
                    <a:pt x="8" y="973"/>
                    <a:pt x="19" y="1002"/>
                    <a:pt x="46" y="1002"/>
                  </a:cubicBezTo>
                  <a:cubicBezTo>
                    <a:pt x="74" y="1002"/>
                    <a:pt x="66" y="1039"/>
                    <a:pt x="66" y="1076"/>
                  </a:cubicBezTo>
                  <a:cubicBezTo>
                    <a:pt x="66" y="1103"/>
                    <a:pt x="111" y="1132"/>
                    <a:pt x="111" y="1132"/>
                  </a:cubicBezTo>
                  <a:cubicBezTo>
                    <a:pt x="93" y="1169"/>
                    <a:pt x="93" y="1169"/>
                    <a:pt x="93" y="1169"/>
                  </a:cubicBezTo>
                  <a:cubicBezTo>
                    <a:pt x="93" y="1169"/>
                    <a:pt x="157" y="1242"/>
                    <a:pt x="167" y="1262"/>
                  </a:cubicBezTo>
                  <a:cubicBezTo>
                    <a:pt x="167" y="1279"/>
                    <a:pt x="204" y="1326"/>
                    <a:pt x="167" y="1336"/>
                  </a:cubicBezTo>
                  <a:cubicBezTo>
                    <a:pt x="140" y="1353"/>
                    <a:pt x="157" y="1373"/>
                    <a:pt x="157" y="1373"/>
                  </a:cubicBezTo>
                  <a:cubicBezTo>
                    <a:pt x="194" y="1381"/>
                    <a:pt x="194" y="1381"/>
                    <a:pt x="194" y="1381"/>
                  </a:cubicBezTo>
                  <a:cubicBezTo>
                    <a:pt x="212" y="1410"/>
                    <a:pt x="212" y="1410"/>
                    <a:pt x="212" y="1410"/>
                  </a:cubicBezTo>
                  <a:cubicBezTo>
                    <a:pt x="212" y="1410"/>
                    <a:pt x="260" y="1410"/>
                    <a:pt x="287" y="1437"/>
                  </a:cubicBezTo>
                  <a:cubicBezTo>
                    <a:pt x="315" y="1474"/>
                    <a:pt x="324" y="1484"/>
                    <a:pt x="324" y="1493"/>
                  </a:cubicBezTo>
                  <a:cubicBezTo>
                    <a:pt x="324" y="1511"/>
                    <a:pt x="342" y="1521"/>
                    <a:pt x="379" y="1548"/>
                  </a:cubicBezTo>
                  <a:cubicBezTo>
                    <a:pt x="417" y="1575"/>
                    <a:pt x="417" y="1594"/>
                    <a:pt x="417" y="1613"/>
                  </a:cubicBezTo>
                  <a:cubicBezTo>
                    <a:pt x="417" y="1623"/>
                    <a:pt x="472" y="1660"/>
                    <a:pt x="472" y="1660"/>
                  </a:cubicBezTo>
                  <a:cubicBezTo>
                    <a:pt x="501" y="1705"/>
                    <a:pt x="501" y="1705"/>
                    <a:pt x="501" y="1705"/>
                  </a:cubicBezTo>
                  <a:cubicBezTo>
                    <a:pt x="509" y="1715"/>
                    <a:pt x="519" y="1724"/>
                    <a:pt x="519" y="1734"/>
                  </a:cubicBezTo>
                  <a:cubicBezTo>
                    <a:pt x="528" y="1761"/>
                    <a:pt x="556" y="1779"/>
                    <a:pt x="556" y="1779"/>
                  </a:cubicBezTo>
                  <a:cubicBezTo>
                    <a:pt x="556" y="1779"/>
                    <a:pt x="594" y="1798"/>
                    <a:pt x="621" y="1779"/>
                  </a:cubicBezTo>
                  <a:cubicBezTo>
                    <a:pt x="639" y="1752"/>
                    <a:pt x="668" y="1779"/>
                    <a:pt x="668" y="1779"/>
                  </a:cubicBezTo>
                  <a:cubicBezTo>
                    <a:pt x="668" y="1779"/>
                    <a:pt x="695" y="1761"/>
                    <a:pt x="713" y="1771"/>
                  </a:cubicBezTo>
                  <a:cubicBezTo>
                    <a:pt x="723" y="1779"/>
                    <a:pt x="779" y="1817"/>
                    <a:pt x="816" y="1864"/>
                  </a:cubicBezTo>
                  <a:cubicBezTo>
                    <a:pt x="825" y="1854"/>
                    <a:pt x="872" y="1845"/>
                    <a:pt x="890" y="1845"/>
                  </a:cubicBezTo>
                  <a:cubicBezTo>
                    <a:pt x="909" y="1835"/>
                    <a:pt x="936" y="1872"/>
                    <a:pt x="946" y="1864"/>
                  </a:cubicBezTo>
                  <a:cubicBezTo>
                    <a:pt x="954" y="1845"/>
                    <a:pt x="992" y="1827"/>
                    <a:pt x="1010" y="1835"/>
                  </a:cubicBezTo>
                  <a:cubicBezTo>
                    <a:pt x="1029" y="1845"/>
                    <a:pt x="1066" y="1845"/>
                    <a:pt x="1066" y="1835"/>
                  </a:cubicBezTo>
                  <a:cubicBezTo>
                    <a:pt x="1066" y="1827"/>
                    <a:pt x="1084" y="1817"/>
                    <a:pt x="1103" y="1808"/>
                  </a:cubicBezTo>
                  <a:cubicBezTo>
                    <a:pt x="1103" y="1798"/>
                    <a:pt x="1113" y="1798"/>
                    <a:pt x="1113" y="1790"/>
                  </a:cubicBezTo>
                  <a:cubicBezTo>
                    <a:pt x="1113" y="1771"/>
                    <a:pt x="1169" y="1742"/>
                    <a:pt x="1187" y="1742"/>
                  </a:cubicBezTo>
                  <a:cubicBezTo>
                    <a:pt x="1206" y="1734"/>
                    <a:pt x="1233" y="1734"/>
                    <a:pt x="1243" y="1742"/>
                  </a:cubicBezTo>
                  <a:cubicBezTo>
                    <a:pt x="1243" y="1752"/>
                    <a:pt x="1251" y="1761"/>
                    <a:pt x="1261" y="1761"/>
                  </a:cubicBezTo>
                  <a:cubicBezTo>
                    <a:pt x="1270" y="1705"/>
                    <a:pt x="1280" y="1678"/>
                    <a:pt x="1261" y="1678"/>
                  </a:cubicBezTo>
                  <a:cubicBezTo>
                    <a:pt x="1243" y="1678"/>
                    <a:pt x="1196" y="1660"/>
                    <a:pt x="1177" y="1613"/>
                  </a:cubicBezTo>
                  <a:cubicBezTo>
                    <a:pt x="1159" y="1567"/>
                    <a:pt x="1113" y="1538"/>
                    <a:pt x="1103" y="1511"/>
                  </a:cubicBezTo>
                  <a:cubicBezTo>
                    <a:pt x="1084" y="1484"/>
                    <a:pt x="1029" y="1493"/>
                    <a:pt x="1010" y="1464"/>
                  </a:cubicBezTo>
                  <a:cubicBezTo>
                    <a:pt x="1002" y="1447"/>
                    <a:pt x="1029" y="1447"/>
                    <a:pt x="1029" y="1419"/>
                  </a:cubicBezTo>
                  <a:cubicBezTo>
                    <a:pt x="1029" y="1381"/>
                    <a:pt x="1103" y="1400"/>
                    <a:pt x="1103" y="1400"/>
                  </a:cubicBezTo>
                  <a:cubicBezTo>
                    <a:pt x="1113" y="1390"/>
                    <a:pt x="1113" y="1326"/>
                    <a:pt x="1113" y="1299"/>
                  </a:cubicBezTo>
                  <a:cubicBezTo>
                    <a:pt x="1113" y="1262"/>
                    <a:pt x="1159" y="1225"/>
                    <a:pt x="1140" y="1215"/>
                  </a:cubicBezTo>
                  <a:cubicBezTo>
                    <a:pt x="1132" y="1196"/>
                    <a:pt x="1159" y="1188"/>
                    <a:pt x="1187" y="1169"/>
                  </a:cubicBezTo>
                  <a:cubicBezTo>
                    <a:pt x="1206" y="1150"/>
                    <a:pt x="1187" y="1103"/>
                    <a:pt x="1214" y="1076"/>
                  </a:cubicBezTo>
                  <a:cubicBezTo>
                    <a:pt x="1233" y="1058"/>
                    <a:pt x="1251" y="1011"/>
                    <a:pt x="1270" y="1011"/>
                  </a:cubicBezTo>
                  <a:cubicBezTo>
                    <a:pt x="1288" y="1011"/>
                    <a:pt x="1307" y="992"/>
                    <a:pt x="1307" y="965"/>
                  </a:cubicBezTo>
                  <a:cubicBezTo>
                    <a:pt x="1307" y="946"/>
                    <a:pt x="1344" y="899"/>
                    <a:pt x="1344" y="862"/>
                  </a:cubicBezTo>
                  <a:cubicBezTo>
                    <a:pt x="1336" y="817"/>
                    <a:pt x="1317" y="769"/>
                    <a:pt x="1344" y="732"/>
                  </a:cubicBezTo>
                  <a:cubicBezTo>
                    <a:pt x="1381" y="705"/>
                    <a:pt x="1391" y="668"/>
                    <a:pt x="1381" y="640"/>
                  </a:cubicBezTo>
                  <a:cubicBezTo>
                    <a:pt x="1381" y="613"/>
                    <a:pt x="1418" y="613"/>
                    <a:pt x="1437" y="594"/>
                  </a:cubicBezTo>
                  <a:cubicBezTo>
                    <a:pt x="1447" y="584"/>
                    <a:pt x="1492" y="565"/>
                    <a:pt x="1521" y="510"/>
                  </a:cubicBezTo>
                  <a:cubicBezTo>
                    <a:pt x="1503" y="483"/>
                    <a:pt x="1474" y="464"/>
                    <a:pt x="1465" y="454"/>
                  </a:cubicBezTo>
                  <a:cubicBezTo>
                    <a:pt x="1428" y="446"/>
                    <a:pt x="1410" y="390"/>
                    <a:pt x="1410" y="316"/>
                  </a:cubicBezTo>
                  <a:cubicBezTo>
                    <a:pt x="1410" y="242"/>
                    <a:pt x="1391" y="186"/>
                    <a:pt x="1391" y="167"/>
                  </a:cubicBezTo>
                  <a:cubicBezTo>
                    <a:pt x="1391" y="139"/>
                    <a:pt x="1354" y="93"/>
                    <a:pt x="1307" y="65"/>
                  </a:cubicBezTo>
                  <a:cubicBezTo>
                    <a:pt x="1280" y="56"/>
                    <a:pt x="1261" y="27"/>
                    <a:pt x="1261" y="0"/>
                  </a:cubicBezTo>
                  <a:cubicBezTo>
                    <a:pt x="1261" y="0"/>
                    <a:pt x="1261" y="0"/>
                    <a:pt x="1251" y="0"/>
                  </a:cubicBezTo>
                  <a:cubicBezTo>
                    <a:pt x="1233" y="38"/>
                    <a:pt x="1233" y="38"/>
                    <a:pt x="1206" y="38"/>
                  </a:cubicBezTo>
                </a:path>
              </a:pathLst>
            </a:custGeom>
            <a:grpFill/>
            <a:ln w="19050" cap="flat" cmpd="sng">
              <a:solidFill>
                <a:schemeClr val="bg1">
                  <a:lumMod val="50000"/>
                </a:schemeClr>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0927" tIns="30463" rIns="60927" bIns="30463" anchor="ctr"/>
            <a:lstStyle/>
            <a:p>
              <a:pPr defTabSz="914217">
                <a:defRPr/>
              </a:pPr>
              <a:endParaRPr lang="en-US" sz="900">
                <a:latin typeface="Calibri Light"/>
              </a:endParaRPr>
            </a:p>
          </p:txBody>
        </p:sp>
        <p:sp>
          <p:nvSpPr>
            <p:cNvPr id="2427" name="Freeform 40"/>
            <p:cNvSpPr>
              <a:spLocks noChangeArrowheads="1"/>
            </p:cNvSpPr>
            <p:nvPr/>
          </p:nvSpPr>
          <p:spPr bwMode="auto">
            <a:xfrm>
              <a:off x="10253083" y="8129473"/>
              <a:ext cx="82529" cy="82474"/>
            </a:xfrm>
            <a:custGeom>
              <a:avLst/>
              <a:gdLst>
                <a:gd name="T0" fmla="*/ 66 w 178"/>
                <a:gd name="T1" fmla="*/ 28 h 178"/>
                <a:gd name="T2" fmla="*/ 66 w 178"/>
                <a:gd name="T3" fmla="*/ 28 h 178"/>
                <a:gd name="T4" fmla="*/ 18 w 178"/>
                <a:gd name="T5" fmla="*/ 92 h 178"/>
                <a:gd name="T6" fmla="*/ 18 w 178"/>
                <a:gd name="T7" fmla="*/ 166 h 178"/>
                <a:gd name="T8" fmla="*/ 66 w 178"/>
                <a:gd name="T9" fmla="*/ 166 h 178"/>
                <a:gd name="T10" fmla="*/ 111 w 178"/>
                <a:gd name="T11" fmla="*/ 177 h 178"/>
                <a:gd name="T12" fmla="*/ 148 w 178"/>
                <a:gd name="T13" fmla="*/ 129 h 178"/>
                <a:gd name="T14" fmla="*/ 103 w 178"/>
                <a:gd name="T15" fmla="*/ 111 h 178"/>
                <a:gd name="T16" fmla="*/ 158 w 178"/>
                <a:gd name="T17" fmla="*/ 74 h 178"/>
                <a:gd name="T18" fmla="*/ 148 w 178"/>
                <a:gd name="T19" fmla="*/ 18 h 178"/>
                <a:gd name="T20" fmla="*/ 130 w 178"/>
                <a:gd name="T21" fmla="*/ 0 h 178"/>
                <a:gd name="T22" fmla="*/ 111 w 178"/>
                <a:gd name="T23" fmla="*/ 18 h 178"/>
                <a:gd name="T24" fmla="*/ 66 w 178"/>
                <a:gd name="T25" fmla="*/ 28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8" h="178">
                  <a:moveTo>
                    <a:pt x="66" y="28"/>
                  </a:moveTo>
                  <a:lnTo>
                    <a:pt x="66" y="28"/>
                  </a:lnTo>
                  <a:cubicBezTo>
                    <a:pt x="55" y="37"/>
                    <a:pt x="37" y="65"/>
                    <a:pt x="18" y="92"/>
                  </a:cubicBezTo>
                  <a:cubicBezTo>
                    <a:pt x="0" y="111"/>
                    <a:pt x="10" y="158"/>
                    <a:pt x="18" y="166"/>
                  </a:cubicBezTo>
                  <a:cubicBezTo>
                    <a:pt x="28" y="177"/>
                    <a:pt x="55" y="177"/>
                    <a:pt x="66" y="166"/>
                  </a:cubicBezTo>
                  <a:cubicBezTo>
                    <a:pt x="84" y="158"/>
                    <a:pt x="93" y="158"/>
                    <a:pt x="111" y="177"/>
                  </a:cubicBezTo>
                  <a:cubicBezTo>
                    <a:pt x="121" y="166"/>
                    <a:pt x="140" y="148"/>
                    <a:pt x="148" y="129"/>
                  </a:cubicBezTo>
                  <a:cubicBezTo>
                    <a:pt x="130" y="121"/>
                    <a:pt x="111" y="121"/>
                    <a:pt x="103" y="111"/>
                  </a:cubicBezTo>
                  <a:cubicBezTo>
                    <a:pt x="93" y="102"/>
                    <a:pt x="130" y="74"/>
                    <a:pt x="158" y="74"/>
                  </a:cubicBezTo>
                  <a:cubicBezTo>
                    <a:pt x="177" y="65"/>
                    <a:pt x="167" y="37"/>
                    <a:pt x="148" y="18"/>
                  </a:cubicBezTo>
                  <a:cubicBezTo>
                    <a:pt x="140" y="10"/>
                    <a:pt x="140" y="10"/>
                    <a:pt x="130" y="0"/>
                  </a:cubicBezTo>
                  <a:cubicBezTo>
                    <a:pt x="121" y="10"/>
                    <a:pt x="111" y="18"/>
                    <a:pt x="111" y="18"/>
                  </a:cubicBezTo>
                  <a:cubicBezTo>
                    <a:pt x="103" y="28"/>
                    <a:pt x="84" y="28"/>
                    <a:pt x="66" y="28"/>
                  </a:cubicBezTo>
                </a:path>
              </a:pathLst>
            </a:custGeom>
            <a:grpFill/>
            <a:ln w="19050" cap="flat" cmpd="sng">
              <a:solidFill>
                <a:schemeClr val="bg1">
                  <a:lumMod val="50000"/>
                </a:schemeClr>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0927" tIns="30463" rIns="60927" bIns="30463" anchor="ctr"/>
            <a:lstStyle/>
            <a:p>
              <a:pPr defTabSz="914217">
                <a:defRPr/>
              </a:pPr>
              <a:endParaRPr lang="en-US" sz="900">
                <a:latin typeface="Calibri Light"/>
              </a:endParaRPr>
            </a:p>
          </p:txBody>
        </p:sp>
        <p:sp>
          <p:nvSpPr>
            <p:cNvPr id="2428" name="Freeform 41"/>
            <p:cNvSpPr>
              <a:spLocks noChangeArrowheads="1"/>
            </p:cNvSpPr>
            <p:nvPr/>
          </p:nvSpPr>
          <p:spPr bwMode="auto">
            <a:xfrm>
              <a:off x="10018193" y="7890510"/>
              <a:ext cx="296256" cy="251651"/>
            </a:xfrm>
            <a:custGeom>
              <a:avLst/>
              <a:gdLst>
                <a:gd name="T0" fmla="*/ 120 w 622"/>
                <a:gd name="T1" fmla="*/ 84 h 530"/>
                <a:gd name="T2" fmla="*/ 120 w 622"/>
                <a:gd name="T3" fmla="*/ 84 h 530"/>
                <a:gd name="T4" fmla="*/ 64 w 622"/>
                <a:gd name="T5" fmla="*/ 130 h 530"/>
                <a:gd name="T6" fmla="*/ 27 w 622"/>
                <a:gd name="T7" fmla="*/ 222 h 530"/>
                <a:gd name="T8" fmla="*/ 27 w 622"/>
                <a:gd name="T9" fmla="*/ 352 h 530"/>
                <a:gd name="T10" fmla="*/ 101 w 622"/>
                <a:gd name="T11" fmla="*/ 352 h 530"/>
                <a:gd name="T12" fmla="*/ 130 w 622"/>
                <a:gd name="T13" fmla="*/ 325 h 530"/>
                <a:gd name="T14" fmla="*/ 175 w 622"/>
                <a:gd name="T15" fmla="*/ 315 h 530"/>
                <a:gd name="T16" fmla="*/ 231 w 622"/>
                <a:gd name="T17" fmla="*/ 334 h 530"/>
                <a:gd name="T18" fmla="*/ 268 w 622"/>
                <a:gd name="T19" fmla="*/ 334 h 530"/>
                <a:gd name="T20" fmla="*/ 361 w 622"/>
                <a:gd name="T21" fmla="*/ 334 h 530"/>
                <a:gd name="T22" fmla="*/ 557 w 622"/>
                <a:gd name="T23" fmla="*/ 519 h 530"/>
                <a:gd name="T24" fmla="*/ 557 w 622"/>
                <a:gd name="T25" fmla="*/ 529 h 530"/>
                <a:gd name="T26" fmla="*/ 602 w 622"/>
                <a:gd name="T27" fmla="*/ 519 h 530"/>
                <a:gd name="T28" fmla="*/ 621 w 622"/>
                <a:gd name="T29" fmla="*/ 501 h 530"/>
                <a:gd name="T30" fmla="*/ 528 w 622"/>
                <a:gd name="T31" fmla="*/ 399 h 530"/>
                <a:gd name="T32" fmla="*/ 379 w 622"/>
                <a:gd name="T33" fmla="*/ 296 h 530"/>
                <a:gd name="T34" fmla="*/ 324 w 622"/>
                <a:gd name="T35" fmla="*/ 241 h 530"/>
                <a:gd name="T36" fmla="*/ 260 w 622"/>
                <a:gd name="T37" fmla="*/ 103 h 530"/>
                <a:gd name="T38" fmla="*/ 204 w 622"/>
                <a:gd name="T39" fmla="*/ 0 h 530"/>
                <a:gd name="T40" fmla="*/ 120 w 622"/>
                <a:gd name="T41" fmla="*/ 84 h 5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22" h="530">
                  <a:moveTo>
                    <a:pt x="120" y="84"/>
                  </a:moveTo>
                  <a:lnTo>
                    <a:pt x="120" y="84"/>
                  </a:lnTo>
                  <a:cubicBezTo>
                    <a:pt x="101" y="103"/>
                    <a:pt x="64" y="103"/>
                    <a:pt x="64" y="130"/>
                  </a:cubicBezTo>
                  <a:cubicBezTo>
                    <a:pt x="74" y="158"/>
                    <a:pt x="64" y="195"/>
                    <a:pt x="27" y="222"/>
                  </a:cubicBezTo>
                  <a:cubicBezTo>
                    <a:pt x="0" y="259"/>
                    <a:pt x="19" y="307"/>
                    <a:pt x="27" y="352"/>
                  </a:cubicBezTo>
                  <a:cubicBezTo>
                    <a:pt x="64" y="344"/>
                    <a:pt x="93" y="344"/>
                    <a:pt x="101" y="352"/>
                  </a:cubicBezTo>
                  <a:cubicBezTo>
                    <a:pt x="120" y="371"/>
                    <a:pt x="120" y="352"/>
                    <a:pt x="130" y="325"/>
                  </a:cubicBezTo>
                  <a:cubicBezTo>
                    <a:pt x="138" y="296"/>
                    <a:pt x="157" y="296"/>
                    <a:pt x="175" y="315"/>
                  </a:cubicBezTo>
                  <a:cubicBezTo>
                    <a:pt x="194" y="325"/>
                    <a:pt x="204" y="352"/>
                    <a:pt x="231" y="334"/>
                  </a:cubicBezTo>
                  <a:cubicBezTo>
                    <a:pt x="260" y="325"/>
                    <a:pt x="260" y="334"/>
                    <a:pt x="268" y="334"/>
                  </a:cubicBezTo>
                  <a:cubicBezTo>
                    <a:pt x="287" y="344"/>
                    <a:pt x="342" y="334"/>
                    <a:pt x="361" y="334"/>
                  </a:cubicBezTo>
                  <a:cubicBezTo>
                    <a:pt x="379" y="334"/>
                    <a:pt x="557" y="519"/>
                    <a:pt x="557" y="519"/>
                  </a:cubicBezTo>
                  <a:lnTo>
                    <a:pt x="557" y="529"/>
                  </a:lnTo>
                  <a:cubicBezTo>
                    <a:pt x="575" y="529"/>
                    <a:pt x="594" y="529"/>
                    <a:pt x="602" y="519"/>
                  </a:cubicBezTo>
                  <a:cubicBezTo>
                    <a:pt x="602" y="519"/>
                    <a:pt x="612" y="511"/>
                    <a:pt x="621" y="501"/>
                  </a:cubicBezTo>
                  <a:cubicBezTo>
                    <a:pt x="602" y="482"/>
                    <a:pt x="575" y="455"/>
                    <a:pt x="528" y="399"/>
                  </a:cubicBezTo>
                  <a:cubicBezTo>
                    <a:pt x="472" y="334"/>
                    <a:pt x="417" y="296"/>
                    <a:pt x="379" y="296"/>
                  </a:cubicBezTo>
                  <a:cubicBezTo>
                    <a:pt x="353" y="296"/>
                    <a:pt x="342" y="241"/>
                    <a:pt x="324" y="241"/>
                  </a:cubicBezTo>
                  <a:cubicBezTo>
                    <a:pt x="305" y="232"/>
                    <a:pt x="260" y="158"/>
                    <a:pt x="260" y="103"/>
                  </a:cubicBezTo>
                  <a:cubicBezTo>
                    <a:pt x="260" y="74"/>
                    <a:pt x="231" y="37"/>
                    <a:pt x="204" y="0"/>
                  </a:cubicBezTo>
                  <a:cubicBezTo>
                    <a:pt x="175" y="55"/>
                    <a:pt x="130" y="74"/>
                    <a:pt x="120" y="84"/>
                  </a:cubicBezTo>
                </a:path>
              </a:pathLst>
            </a:custGeom>
            <a:grpFill/>
            <a:ln w="19050" cap="flat" cmpd="sng">
              <a:solidFill>
                <a:schemeClr val="bg1">
                  <a:lumMod val="50000"/>
                </a:schemeClr>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0927" tIns="30463" rIns="60927" bIns="30463" anchor="ctr"/>
            <a:lstStyle/>
            <a:p>
              <a:pPr defTabSz="914217">
                <a:defRPr/>
              </a:pPr>
              <a:endParaRPr lang="en-US" sz="900">
                <a:latin typeface="Calibri Light"/>
              </a:endParaRPr>
            </a:p>
          </p:txBody>
        </p:sp>
        <p:sp>
          <p:nvSpPr>
            <p:cNvPr id="2429" name="Freeform 42"/>
            <p:cNvSpPr>
              <a:spLocks noChangeArrowheads="1"/>
            </p:cNvSpPr>
            <p:nvPr/>
          </p:nvSpPr>
          <p:spPr bwMode="auto">
            <a:xfrm>
              <a:off x="9865832" y="8032196"/>
              <a:ext cx="660228" cy="513875"/>
            </a:xfrm>
            <a:custGeom>
              <a:avLst/>
              <a:gdLst>
                <a:gd name="T0" fmla="*/ 101 w 1382"/>
                <a:gd name="T1" fmla="*/ 705 h 1077"/>
                <a:gd name="T2" fmla="*/ 101 w 1382"/>
                <a:gd name="T3" fmla="*/ 705 h 1077"/>
                <a:gd name="T4" fmla="*/ 175 w 1382"/>
                <a:gd name="T5" fmla="*/ 807 h 1077"/>
                <a:gd name="T6" fmla="*/ 259 w 1382"/>
                <a:gd name="T7" fmla="*/ 872 h 1077"/>
                <a:gd name="T8" fmla="*/ 259 w 1382"/>
                <a:gd name="T9" fmla="*/ 955 h 1077"/>
                <a:gd name="T10" fmla="*/ 286 w 1382"/>
                <a:gd name="T11" fmla="*/ 965 h 1077"/>
                <a:gd name="T12" fmla="*/ 379 w 1382"/>
                <a:gd name="T13" fmla="*/ 984 h 1077"/>
                <a:gd name="T14" fmla="*/ 490 w 1382"/>
                <a:gd name="T15" fmla="*/ 1048 h 1077"/>
                <a:gd name="T16" fmla="*/ 593 w 1382"/>
                <a:gd name="T17" fmla="*/ 1066 h 1077"/>
                <a:gd name="T18" fmla="*/ 657 w 1382"/>
                <a:gd name="T19" fmla="*/ 1021 h 1077"/>
                <a:gd name="T20" fmla="*/ 732 w 1382"/>
                <a:gd name="T21" fmla="*/ 1002 h 1077"/>
                <a:gd name="T22" fmla="*/ 779 w 1382"/>
                <a:gd name="T23" fmla="*/ 1021 h 1077"/>
                <a:gd name="T24" fmla="*/ 824 w 1382"/>
                <a:gd name="T25" fmla="*/ 1002 h 1077"/>
                <a:gd name="T26" fmla="*/ 899 w 1382"/>
                <a:gd name="T27" fmla="*/ 992 h 1077"/>
                <a:gd name="T28" fmla="*/ 1020 w 1382"/>
                <a:gd name="T29" fmla="*/ 928 h 1077"/>
                <a:gd name="T30" fmla="*/ 1121 w 1382"/>
                <a:gd name="T31" fmla="*/ 909 h 1077"/>
                <a:gd name="T32" fmla="*/ 1362 w 1382"/>
                <a:gd name="T33" fmla="*/ 668 h 1077"/>
                <a:gd name="T34" fmla="*/ 1335 w 1382"/>
                <a:gd name="T35" fmla="*/ 650 h 1077"/>
                <a:gd name="T36" fmla="*/ 1205 w 1382"/>
                <a:gd name="T37" fmla="*/ 621 h 1077"/>
                <a:gd name="T38" fmla="*/ 1020 w 1382"/>
                <a:gd name="T39" fmla="*/ 557 h 1077"/>
                <a:gd name="T40" fmla="*/ 964 w 1382"/>
                <a:gd name="T41" fmla="*/ 501 h 1077"/>
                <a:gd name="T42" fmla="*/ 909 w 1382"/>
                <a:gd name="T43" fmla="*/ 419 h 1077"/>
                <a:gd name="T44" fmla="*/ 917 w 1382"/>
                <a:gd name="T45" fmla="*/ 382 h 1077"/>
                <a:gd name="T46" fmla="*/ 872 w 1382"/>
                <a:gd name="T47" fmla="*/ 371 h 1077"/>
                <a:gd name="T48" fmla="*/ 824 w 1382"/>
                <a:gd name="T49" fmla="*/ 371 h 1077"/>
                <a:gd name="T50" fmla="*/ 824 w 1382"/>
                <a:gd name="T51" fmla="*/ 297 h 1077"/>
                <a:gd name="T52" fmla="*/ 872 w 1382"/>
                <a:gd name="T53" fmla="*/ 223 h 1077"/>
                <a:gd name="T54" fmla="*/ 676 w 1382"/>
                <a:gd name="T55" fmla="*/ 38 h 1077"/>
                <a:gd name="T56" fmla="*/ 583 w 1382"/>
                <a:gd name="T57" fmla="*/ 38 h 1077"/>
                <a:gd name="T58" fmla="*/ 546 w 1382"/>
                <a:gd name="T59" fmla="*/ 38 h 1077"/>
                <a:gd name="T60" fmla="*/ 490 w 1382"/>
                <a:gd name="T61" fmla="*/ 19 h 1077"/>
                <a:gd name="T62" fmla="*/ 445 w 1382"/>
                <a:gd name="T63" fmla="*/ 29 h 1077"/>
                <a:gd name="T64" fmla="*/ 416 w 1382"/>
                <a:gd name="T65" fmla="*/ 56 h 1077"/>
                <a:gd name="T66" fmla="*/ 342 w 1382"/>
                <a:gd name="T67" fmla="*/ 56 h 1077"/>
                <a:gd name="T68" fmla="*/ 342 w 1382"/>
                <a:gd name="T69" fmla="*/ 56 h 1077"/>
                <a:gd name="T70" fmla="*/ 305 w 1382"/>
                <a:gd name="T71" fmla="*/ 159 h 1077"/>
                <a:gd name="T72" fmla="*/ 268 w 1382"/>
                <a:gd name="T73" fmla="*/ 205 h 1077"/>
                <a:gd name="T74" fmla="*/ 212 w 1382"/>
                <a:gd name="T75" fmla="*/ 270 h 1077"/>
                <a:gd name="T76" fmla="*/ 185 w 1382"/>
                <a:gd name="T77" fmla="*/ 363 h 1077"/>
                <a:gd name="T78" fmla="*/ 138 w 1382"/>
                <a:gd name="T79" fmla="*/ 409 h 1077"/>
                <a:gd name="T80" fmla="*/ 111 w 1382"/>
                <a:gd name="T81" fmla="*/ 493 h 1077"/>
                <a:gd name="T82" fmla="*/ 101 w 1382"/>
                <a:gd name="T83" fmla="*/ 594 h 1077"/>
                <a:gd name="T84" fmla="*/ 27 w 1382"/>
                <a:gd name="T85" fmla="*/ 613 h 1077"/>
                <a:gd name="T86" fmla="*/ 8 w 1382"/>
                <a:gd name="T87" fmla="*/ 658 h 1077"/>
                <a:gd name="T88" fmla="*/ 101 w 1382"/>
                <a:gd name="T89" fmla="*/ 705 h 10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382" h="1077">
                  <a:moveTo>
                    <a:pt x="101" y="705"/>
                  </a:moveTo>
                  <a:lnTo>
                    <a:pt x="101" y="705"/>
                  </a:lnTo>
                  <a:cubicBezTo>
                    <a:pt x="111" y="732"/>
                    <a:pt x="157" y="761"/>
                    <a:pt x="175" y="807"/>
                  </a:cubicBezTo>
                  <a:cubicBezTo>
                    <a:pt x="194" y="854"/>
                    <a:pt x="241" y="872"/>
                    <a:pt x="259" y="872"/>
                  </a:cubicBezTo>
                  <a:cubicBezTo>
                    <a:pt x="278" y="872"/>
                    <a:pt x="268" y="899"/>
                    <a:pt x="259" y="955"/>
                  </a:cubicBezTo>
                  <a:cubicBezTo>
                    <a:pt x="268" y="955"/>
                    <a:pt x="286" y="965"/>
                    <a:pt x="286" y="965"/>
                  </a:cubicBezTo>
                  <a:cubicBezTo>
                    <a:pt x="305" y="973"/>
                    <a:pt x="361" y="965"/>
                    <a:pt x="379" y="984"/>
                  </a:cubicBezTo>
                  <a:cubicBezTo>
                    <a:pt x="408" y="1002"/>
                    <a:pt x="472" y="1048"/>
                    <a:pt x="490" y="1048"/>
                  </a:cubicBezTo>
                  <a:cubicBezTo>
                    <a:pt x="509" y="1048"/>
                    <a:pt x="583" y="1058"/>
                    <a:pt x="593" y="1066"/>
                  </a:cubicBezTo>
                  <a:cubicBezTo>
                    <a:pt x="612" y="1076"/>
                    <a:pt x="620" y="1039"/>
                    <a:pt x="657" y="1021"/>
                  </a:cubicBezTo>
                  <a:cubicBezTo>
                    <a:pt x="686" y="1002"/>
                    <a:pt x="732" y="984"/>
                    <a:pt x="732" y="1002"/>
                  </a:cubicBezTo>
                  <a:cubicBezTo>
                    <a:pt x="742" y="1011"/>
                    <a:pt x="760" y="1029"/>
                    <a:pt x="779" y="1021"/>
                  </a:cubicBezTo>
                  <a:cubicBezTo>
                    <a:pt x="787" y="1011"/>
                    <a:pt x="806" y="1011"/>
                    <a:pt x="824" y="1002"/>
                  </a:cubicBezTo>
                  <a:cubicBezTo>
                    <a:pt x="853" y="1002"/>
                    <a:pt x="890" y="992"/>
                    <a:pt x="899" y="992"/>
                  </a:cubicBezTo>
                  <a:cubicBezTo>
                    <a:pt x="917" y="992"/>
                    <a:pt x="964" y="928"/>
                    <a:pt x="1020" y="928"/>
                  </a:cubicBezTo>
                  <a:cubicBezTo>
                    <a:pt x="1076" y="928"/>
                    <a:pt x="1094" y="936"/>
                    <a:pt x="1121" y="909"/>
                  </a:cubicBezTo>
                  <a:cubicBezTo>
                    <a:pt x="1150" y="881"/>
                    <a:pt x="1344" y="687"/>
                    <a:pt x="1362" y="668"/>
                  </a:cubicBezTo>
                  <a:cubicBezTo>
                    <a:pt x="1381" y="658"/>
                    <a:pt x="1354" y="650"/>
                    <a:pt x="1335" y="650"/>
                  </a:cubicBezTo>
                  <a:cubicBezTo>
                    <a:pt x="1317" y="650"/>
                    <a:pt x="1270" y="650"/>
                    <a:pt x="1205" y="621"/>
                  </a:cubicBezTo>
                  <a:cubicBezTo>
                    <a:pt x="1140" y="594"/>
                    <a:pt x="1039" y="557"/>
                    <a:pt x="1020" y="557"/>
                  </a:cubicBezTo>
                  <a:cubicBezTo>
                    <a:pt x="1001" y="547"/>
                    <a:pt x="983" y="510"/>
                    <a:pt x="964" y="501"/>
                  </a:cubicBezTo>
                  <a:cubicBezTo>
                    <a:pt x="946" y="493"/>
                    <a:pt x="909" y="436"/>
                    <a:pt x="909" y="419"/>
                  </a:cubicBezTo>
                  <a:cubicBezTo>
                    <a:pt x="899" y="409"/>
                    <a:pt x="909" y="400"/>
                    <a:pt x="917" y="382"/>
                  </a:cubicBezTo>
                  <a:cubicBezTo>
                    <a:pt x="899" y="363"/>
                    <a:pt x="890" y="363"/>
                    <a:pt x="872" y="371"/>
                  </a:cubicBezTo>
                  <a:cubicBezTo>
                    <a:pt x="861" y="382"/>
                    <a:pt x="834" y="382"/>
                    <a:pt x="824" y="371"/>
                  </a:cubicBezTo>
                  <a:cubicBezTo>
                    <a:pt x="816" y="363"/>
                    <a:pt x="806" y="316"/>
                    <a:pt x="824" y="297"/>
                  </a:cubicBezTo>
                  <a:cubicBezTo>
                    <a:pt x="843" y="270"/>
                    <a:pt x="872" y="223"/>
                    <a:pt x="872" y="223"/>
                  </a:cubicBezTo>
                  <a:cubicBezTo>
                    <a:pt x="872" y="223"/>
                    <a:pt x="694" y="38"/>
                    <a:pt x="676" y="38"/>
                  </a:cubicBezTo>
                  <a:cubicBezTo>
                    <a:pt x="657" y="38"/>
                    <a:pt x="602" y="48"/>
                    <a:pt x="583" y="38"/>
                  </a:cubicBezTo>
                  <a:cubicBezTo>
                    <a:pt x="575" y="38"/>
                    <a:pt x="575" y="29"/>
                    <a:pt x="546" y="38"/>
                  </a:cubicBezTo>
                  <a:cubicBezTo>
                    <a:pt x="519" y="56"/>
                    <a:pt x="509" y="29"/>
                    <a:pt x="490" y="19"/>
                  </a:cubicBezTo>
                  <a:cubicBezTo>
                    <a:pt x="472" y="0"/>
                    <a:pt x="453" y="0"/>
                    <a:pt x="445" y="29"/>
                  </a:cubicBezTo>
                  <a:cubicBezTo>
                    <a:pt x="435" y="56"/>
                    <a:pt x="435" y="75"/>
                    <a:pt x="416" y="56"/>
                  </a:cubicBezTo>
                  <a:cubicBezTo>
                    <a:pt x="408" y="48"/>
                    <a:pt x="379" y="48"/>
                    <a:pt x="342" y="56"/>
                  </a:cubicBezTo>
                  <a:lnTo>
                    <a:pt x="342" y="56"/>
                  </a:lnTo>
                  <a:cubicBezTo>
                    <a:pt x="342" y="93"/>
                    <a:pt x="305" y="140"/>
                    <a:pt x="305" y="159"/>
                  </a:cubicBezTo>
                  <a:cubicBezTo>
                    <a:pt x="305" y="186"/>
                    <a:pt x="286" y="205"/>
                    <a:pt x="268" y="205"/>
                  </a:cubicBezTo>
                  <a:cubicBezTo>
                    <a:pt x="249" y="205"/>
                    <a:pt x="231" y="252"/>
                    <a:pt x="212" y="270"/>
                  </a:cubicBezTo>
                  <a:cubicBezTo>
                    <a:pt x="185" y="297"/>
                    <a:pt x="204" y="344"/>
                    <a:pt x="185" y="363"/>
                  </a:cubicBezTo>
                  <a:cubicBezTo>
                    <a:pt x="157" y="382"/>
                    <a:pt x="130" y="390"/>
                    <a:pt x="138" y="409"/>
                  </a:cubicBezTo>
                  <a:cubicBezTo>
                    <a:pt x="157" y="419"/>
                    <a:pt x="111" y="456"/>
                    <a:pt x="111" y="493"/>
                  </a:cubicBezTo>
                  <a:cubicBezTo>
                    <a:pt x="111" y="520"/>
                    <a:pt x="111" y="584"/>
                    <a:pt x="101" y="594"/>
                  </a:cubicBezTo>
                  <a:cubicBezTo>
                    <a:pt x="101" y="594"/>
                    <a:pt x="27" y="575"/>
                    <a:pt x="27" y="613"/>
                  </a:cubicBezTo>
                  <a:cubicBezTo>
                    <a:pt x="27" y="641"/>
                    <a:pt x="0" y="641"/>
                    <a:pt x="8" y="658"/>
                  </a:cubicBezTo>
                  <a:cubicBezTo>
                    <a:pt x="27" y="687"/>
                    <a:pt x="82" y="678"/>
                    <a:pt x="101" y="705"/>
                  </a:cubicBezTo>
                </a:path>
              </a:pathLst>
            </a:custGeom>
            <a:grpFill/>
            <a:ln w="19050" cap="flat" cmpd="sng">
              <a:solidFill>
                <a:schemeClr val="bg1">
                  <a:lumMod val="50000"/>
                </a:schemeClr>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0927" tIns="30463" rIns="60927" bIns="30463" anchor="ctr"/>
            <a:lstStyle/>
            <a:p>
              <a:pPr defTabSz="914217">
                <a:defRPr/>
              </a:pPr>
              <a:endParaRPr lang="en-US" sz="900">
                <a:latin typeface="Calibri Light"/>
              </a:endParaRPr>
            </a:p>
          </p:txBody>
        </p:sp>
        <p:sp>
          <p:nvSpPr>
            <p:cNvPr id="2430" name="Freeform 43"/>
            <p:cNvSpPr>
              <a:spLocks noChangeArrowheads="1"/>
            </p:cNvSpPr>
            <p:nvPr/>
          </p:nvSpPr>
          <p:spPr bwMode="auto">
            <a:xfrm>
              <a:off x="9973755" y="7089035"/>
              <a:ext cx="65600" cy="78245"/>
            </a:xfrm>
            <a:custGeom>
              <a:avLst/>
              <a:gdLst>
                <a:gd name="T0" fmla="*/ 112 w 140"/>
                <a:gd name="T1" fmla="*/ 74 h 168"/>
                <a:gd name="T2" fmla="*/ 112 w 140"/>
                <a:gd name="T3" fmla="*/ 74 h 168"/>
                <a:gd name="T4" fmla="*/ 64 w 140"/>
                <a:gd name="T5" fmla="*/ 0 h 168"/>
                <a:gd name="T6" fmla="*/ 64 w 140"/>
                <a:gd name="T7" fmla="*/ 19 h 168"/>
                <a:gd name="T8" fmla="*/ 0 w 140"/>
                <a:gd name="T9" fmla="*/ 148 h 168"/>
                <a:gd name="T10" fmla="*/ 37 w 140"/>
                <a:gd name="T11" fmla="*/ 167 h 168"/>
                <a:gd name="T12" fmla="*/ 112 w 140"/>
                <a:gd name="T13" fmla="*/ 74 h 168"/>
              </a:gdLst>
              <a:ahLst/>
              <a:cxnLst>
                <a:cxn ang="0">
                  <a:pos x="T0" y="T1"/>
                </a:cxn>
                <a:cxn ang="0">
                  <a:pos x="T2" y="T3"/>
                </a:cxn>
                <a:cxn ang="0">
                  <a:pos x="T4" y="T5"/>
                </a:cxn>
                <a:cxn ang="0">
                  <a:pos x="T6" y="T7"/>
                </a:cxn>
                <a:cxn ang="0">
                  <a:pos x="T8" y="T9"/>
                </a:cxn>
                <a:cxn ang="0">
                  <a:pos x="T10" y="T11"/>
                </a:cxn>
                <a:cxn ang="0">
                  <a:pos x="T12" y="T13"/>
                </a:cxn>
              </a:cxnLst>
              <a:rect l="0" t="0" r="r" b="b"/>
              <a:pathLst>
                <a:path w="140" h="168">
                  <a:moveTo>
                    <a:pt x="112" y="74"/>
                  </a:moveTo>
                  <a:lnTo>
                    <a:pt x="112" y="74"/>
                  </a:lnTo>
                  <a:cubicBezTo>
                    <a:pt x="130" y="56"/>
                    <a:pt x="139" y="0"/>
                    <a:pt x="64" y="0"/>
                  </a:cubicBezTo>
                  <a:cubicBezTo>
                    <a:pt x="64" y="8"/>
                    <a:pt x="64" y="8"/>
                    <a:pt x="64" y="19"/>
                  </a:cubicBezTo>
                  <a:cubicBezTo>
                    <a:pt x="64" y="45"/>
                    <a:pt x="19" y="101"/>
                    <a:pt x="0" y="148"/>
                  </a:cubicBezTo>
                  <a:cubicBezTo>
                    <a:pt x="37" y="167"/>
                    <a:pt x="37" y="167"/>
                    <a:pt x="37" y="167"/>
                  </a:cubicBezTo>
                  <a:cubicBezTo>
                    <a:pt x="64" y="130"/>
                    <a:pt x="93" y="83"/>
                    <a:pt x="112" y="74"/>
                  </a:cubicBezTo>
                </a:path>
              </a:pathLst>
            </a:custGeom>
            <a:grpFill/>
            <a:ln w="19050" cap="flat" cmpd="sng">
              <a:solidFill>
                <a:schemeClr val="bg1">
                  <a:lumMod val="50000"/>
                </a:schemeClr>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0927" tIns="30463" rIns="60927" bIns="30463" anchor="ctr"/>
            <a:lstStyle/>
            <a:p>
              <a:pPr defTabSz="914217">
                <a:defRPr/>
              </a:pPr>
              <a:endParaRPr lang="en-US" sz="900">
                <a:latin typeface="Calibri Light"/>
              </a:endParaRPr>
            </a:p>
          </p:txBody>
        </p:sp>
        <p:sp>
          <p:nvSpPr>
            <p:cNvPr id="2431" name="Freeform 44"/>
            <p:cNvSpPr>
              <a:spLocks noChangeArrowheads="1"/>
            </p:cNvSpPr>
            <p:nvPr/>
          </p:nvSpPr>
          <p:spPr bwMode="auto">
            <a:xfrm>
              <a:off x="9990684" y="6966383"/>
              <a:ext cx="300488" cy="243192"/>
            </a:xfrm>
            <a:custGeom>
              <a:avLst/>
              <a:gdLst>
                <a:gd name="T0" fmla="*/ 75 w 632"/>
                <a:gd name="T1" fmla="*/ 334 h 511"/>
                <a:gd name="T2" fmla="*/ 75 w 632"/>
                <a:gd name="T3" fmla="*/ 334 h 511"/>
                <a:gd name="T4" fmla="*/ 0 w 632"/>
                <a:gd name="T5" fmla="*/ 427 h 511"/>
                <a:gd name="T6" fmla="*/ 9 w 632"/>
                <a:gd name="T7" fmla="*/ 435 h 511"/>
                <a:gd name="T8" fmla="*/ 19 w 632"/>
                <a:gd name="T9" fmla="*/ 464 h 511"/>
                <a:gd name="T10" fmla="*/ 102 w 632"/>
                <a:gd name="T11" fmla="*/ 510 h 511"/>
                <a:gd name="T12" fmla="*/ 186 w 632"/>
                <a:gd name="T13" fmla="*/ 464 h 511"/>
                <a:gd name="T14" fmla="*/ 501 w 632"/>
                <a:gd name="T15" fmla="*/ 305 h 511"/>
                <a:gd name="T16" fmla="*/ 520 w 632"/>
                <a:gd name="T17" fmla="*/ 250 h 511"/>
                <a:gd name="T18" fmla="*/ 528 w 632"/>
                <a:gd name="T19" fmla="*/ 176 h 511"/>
                <a:gd name="T20" fmla="*/ 520 w 632"/>
                <a:gd name="T21" fmla="*/ 101 h 511"/>
                <a:gd name="T22" fmla="*/ 575 w 632"/>
                <a:gd name="T23" fmla="*/ 56 h 511"/>
                <a:gd name="T24" fmla="*/ 631 w 632"/>
                <a:gd name="T25" fmla="*/ 19 h 511"/>
                <a:gd name="T26" fmla="*/ 594 w 632"/>
                <a:gd name="T27" fmla="*/ 0 h 511"/>
                <a:gd name="T28" fmla="*/ 491 w 632"/>
                <a:gd name="T29" fmla="*/ 19 h 511"/>
                <a:gd name="T30" fmla="*/ 371 w 632"/>
                <a:gd name="T31" fmla="*/ 56 h 511"/>
                <a:gd name="T32" fmla="*/ 269 w 632"/>
                <a:gd name="T33" fmla="*/ 56 h 511"/>
                <a:gd name="T34" fmla="*/ 213 w 632"/>
                <a:gd name="T35" fmla="*/ 64 h 511"/>
                <a:gd name="T36" fmla="*/ 130 w 632"/>
                <a:gd name="T37" fmla="*/ 64 h 511"/>
                <a:gd name="T38" fmla="*/ 93 w 632"/>
                <a:gd name="T39" fmla="*/ 83 h 511"/>
                <a:gd name="T40" fmla="*/ 38 w 632"/>
                <a:gd name="T41" fmla="*/ 149 h 511"/>
                <a:gd name="T42" fmla="*/ 38 w 632"/>
                <a:gd name="T43" fmla="*/ 194 h 511"/>
                <a:gd name="T44" fmla="*/ 27 w 632"/>
                <a:gd name="T45" fmla="*/ 260 h 511"/>
                <a:gd name="T46" fmla="*/ 75 w 632"/>
                <a:gd name="T47" fmla="*/ 334 h 5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32" h="511">
                  <a:moveTo>
                    <a:pt x="75" y="334"/>
                  </a:moveTo>
                  <a:lnTo>
                    <a:pt x="75" y="334"/>
                  </a:lnTo>
                  <a:cubicBezTo>
                    <a:pt x="56" y="343"/>
                    <a:pt x="27" y="390"/>
                    <a:pt x="0" y="427"/>
                  </a:cubicBezTo>
                  <a:cubicBezTo>
                    <a:pt x="9" y="435"/>
                    <a:pt x="9" y="435"/>
                    <a:pt x="9" y="435"/>
                  </a:cubicBezTo>
                  <a:cubicBezTo>
                    <a:pt x="19" y="464"/>
                    <a:pt x="19" y="464"/>
                    <a:pt x="19" y="464"/>
                  </a:cubicBezTo>
                  <a:cubicBezTo>
                    <a:pt x="102" y="510"/>
                    <a:pt x="102" y="510"/>
                    <a:pt x="102" y="510"/>
                  </a:cubicBezTo>
                  <a:cubicBezTo>
                    <a:pt x="102" y="510"/>
                    <a:pt x="157" y="464"/>
                    <a:pt x="186" y="464"/>
                  </a:cubicBezTo>
                  <a:cubicBezTo>
                    <a:pt x="213" y="454"/>
                    <a:pt x="501" y="305"/>
                    <a:pt x="501" y="305"/>
                  </a:cubicBezTo>
                  <a:cubicBezTo>
                    <a:pt x="501" y="305"/>
                    <a:pt x="528" y="260"/>
                    <a:pt x="520" y="250"/>
                  </a:cubicBezTo>
                  <a:cubicBezTo>
                    <a:pt x="520" y="231"/>
                    <a:pt x="510" y="194"/>
                    <a:pt x="528" y="176"/>
                  </a:cubicBezTo>
                  <a:cubicBezTo>
                    <a:pt x="547" y="157"/>
                    <a:pt x="510" y="130"/>
                    <a:pt x="520" y="101"/>
                  </a:cubicBezTo>
                  <a:cubicBezTo>
                    <a:pt x="528" y="74"/>
                    <a:pt x="575" y="56"/>
                    <a:pt x="575" y="56"/>
                  </a:cubicBezTo>
                  <a:cubicBezTo>
                    <a:pt x="631" y="19"/>
                    <a:pt x="631" y="19"/>
                    <a:pt x="631" y="19"/>
                  </a:cubicBezTo>
                  <a:cubicBezTo>
                    <a:pt x="594" y="0"/>
                    <a:pt x="594" y="0"/>
                    <a:pt x="594" y="0"/>
                  </a:cubicBezTo>
                  <a:cubicBezTo>
                    <a:pt x="594" y="0"/>
                    <a:pt x="547" y="19"/>
                    <a:pt x="491" y="19"/>
                  </a:cubicBezTo>
                  <a:cubicBezTo>
                    <a:pt x="446" y="19"/>
                    <a:pt x="427" y="56"/>
                    <a:pt x="371" y="56"/>
                  </a:cubicBezTo>
                  <a:cubicBezTo>
                    <a:pt x="316" y="56"/>
                    <a:pt x="279" y="74"/>
                    <a:pt x="269" y="56"/>
                  </a:cubicBezTo>
                  <a:cubicBezTo>
                    <a:pt x="250" y="37"/>
                    <a:pt x="250" y="46"/>
                    <a:pt x="213" y="64"/>
                  </a:cubicBezTo>
                  <a:cubicBezTo>
                    <a:pt x="167" y="83"/>
                    <a:pt x="149" y="74"/>
                    <a:pt x="130" y="64"/>
                  </a:cubicBezTo>
                  <a:cubicBezTo>
                    <a:pt x="112" y="46"/>
                    <a:pt x="93" y="64"/>
                    <a:pt x="93" y="83"/>
                  </a:cubicBezTo>
                  <a:cubicBezTo>
                    <a:pt x="83" y="101"/>
                    <a:pt x="93" y="139"/>
                    <a:pt x="38" y="149"/>
                  </a:cubicBezTo>
                  <a:cubicBezTo>
                    <a:pt x="27" y="167"/>
                    <a:pt x="27" y="186"/>
                    <a:pt x="38" y="194"/>
                  </a:cubicBezTo>
                  <a:cubicBezTo>
                    <a:pt x="46" y="213"/>
                    <a:pt x="27" y="231"/>
                    <a:pt x="27" y="260"/>
                  </a:cubicBezTo>
                  <a:cubicBezTo>
                    <a:pt x="102" y="260"/>
                    <a:pt x="93" y="316"/>
                    <a:pt x="75" y="334"/>
                  </a:cubicBezTo>
                </a:path>
              </a:pathLst>
            </a:custGeom>
            <a:grpFill/>
            <a:ln w="19050" cap="flat" cmpd="sng">
              <a:solidFill>
                <a:schemeClr val="bg1">
                  <a:lumMod val="50000"/>
                </a:schemeClr>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0927" tIns="30463" rIns="60927" bIns="30463" anchor="ctr"/>
            <a:lstStyle/>
            <a:p>
              <a:pPr defTabSz="914217">
                <a:defRPr/>
              </a:pPr>
              <a:endParaRPr lang="en-US" sz="900">
                <a:latin typeface="Calibri Light"/>
              </a:endParaRPr>
            </a:p>
          </p:txBody>
        </p:sp>
        <p:sp>
          <p:nvSpPr>
            <p:cNvPr id="2432" name="Freeform 45"/>
            <p:cNvSpPr>
              <a:spLocks noChangeArrowheads="1"/>
            </p:cNvSpPr>
            <p:nvPr/>
          </p:nvSpPr>
          <p:spPr bwMode="auto">
            <a:xfrm>
              <a:off x="13949936" y="6911401"/>
              <a:ext cx="167174" cy="207241"/>
            </a:xfrm>
            <a:custGeom>
              <a:avLst/>
              <a:gdLst>
                <a:gd name="T0" fmla="*/ 93 w 353"/>
                <a:gd name="T1" fmla="*/ 37 h 436"/>
                <a:gd name="T2" fmla="*/ 93 w 353"/>
                <a:gd name="T3" fmla="*/ 37 h 436"/>
                <a:gd name="T4" fmla="*/ 37 w 353"/>
                <a:gd name="T5" fmla="*/ 83 h 436"/>
                <a:gd name="T6" fmla="*/ 66 w 353"/>
                <a:gd name="T7" fmla="*/ 130 h 436"/>
                <a:gd name="T8" fmla="*/ 55 w 353"/>
                <a:gd name="T9" fmla="*/ 167 h 436"/>
                <a:gd name="T10" fmla="*/ 55 w 353"/>
                <a:gd name="T11" fmla="*/ 250 h 436"/>
                <a:gd name="T12" fmla="*/ 28 w 353"/>
                <a:gd name="T13" fmla="*/ 361 h 436"/>
                <a:gd name="T14" fmla="*/ 37 w 353"/>
                <a:gd name="T15" fmla="*/ 427 h 436"/>
                <a:gd name="T16" fmla="*/ 212 w 353"/>
                <a:gd name="T17" fmla="*/ 371 h 436"/>
                <a:gd name="T18" fmla="*/ 307 w 353"/>
                <a:gd name="T19" fmla="*/ 334 h 436"/>
                <a:gd name="T20" fmla="*/ 344 w 353"/>
                <a:gd name="T21" fmla="*/ 287 h 436"/>
                <a:gd name="T22" fmla="*/ 315 w 353"/>
                <a:gd name="T23" fmla="*/ 157 h 436"/>
                <a:gd name="T24" fmla="*/ 222 w 353"/>
                <a:gd name="T25" fmla="*/ 0 h 436"/>
                <a:gd name="T26" fmla="*/ 175 w 353"/>
                <a:gd name="T27" fmla="*/ 19 h 436"/>
                <a:gd name="T28" fmla="*/ 93 w 353"/>
                <a:gd name="T29" fmla="*/ 37 h 4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53" h="436">
                  <a:moveTo>
                    <a:pt x="93" y="37"/>
                  </a:moveTo>
                  <a:lnTo>
                    <a:pt x="93" y="37"/>
                  </a:lnTo>
                  <a:cubicBezTo>
                    <a:pt x="84" y="46"/>
                    <a:pt x="55" y="64"/>
                    <a:pt x="37" y="83"/>
                  </a:cubicBezTo>
                  <a:cubicBezTo>
                    <a:pt x="47" y="101"/>
                    <a:pt x="47" y="130"/>
                    <a:pt x="66" y="130"/>
                  </a:cubicBezTo>
                  <a:cubicBezTo>
                    <a:pt x="93" y="130"/>
                    <a:pt x="93" y="175"/>
                    <a:pt x="55" y="167"/>
                  </a:cubicBezTo>
                  <a:cubicBezTo>
                    <a:pt x="28" y="157"/>
                    <a:pt x="28" y="212"/>
                    <a:pt x="55" y="250"/>
                  </a:cubicBezTo>
                  <a:cubicBezTo>
                    <a:pt x="84" y="297"/>
                    <a:pt x="0" y="342"/>
                    <a:pt x="28" y="361"/>
                  </a:cubicBezTo>
                  <a:cubicBezTo>
                    <a:pt x="47" y="390"/>
                    <a:pt x="28" y="408"/>
                    <a:pt x="37" y="427"/>
                  </a:cubicBezTo>
                  <a:cubicBezTo>
                    <a:pt x="47" y="435"/>
                    <a:pt x="167" y="416"/>
                    <a:pt x="212" y="371"/>
                  </a:cubicBezTo>
                  <a:cubicBezTo>
                    <a:pt x="270" y="315"/>
                    <a:pt x="278" y="324"/>
                    <a:pt x="307" y="334"/>
                  </a:cubicBezTo>
                  <a:cubicBezTo>
                    <a:pt x="334" y="334"/>
                    <a:pt x="352" y="315"/>
                    <a:pt x="344" y="287"/>
                  </a:cubicBezTo>
                  <a:cubicBezTo>
                    <a:pt x="324" y="268"/>
                    <a:pt x="315" y="223"/>
                    <a:pt x="315" y="157"/>
                  </a:cubicBezTo>
                  <a:cubicBezTo>
                    <a:pt x="315" y="120"/>
                    <a:pt x="270" y="56"/>
                    <a:pt x="222" y="0"/>
                  </a:cubicBezTo>
                  <a:cubicBezTo>
                    <a:pt x="204" y="19"/>
                    <a:pt x="195" y="19"/>
                    <a:pt x="175" y="19"/>
                  </a:cubicBezTo>
                  <a:cubicBezTo>
                    <a:pt x="138" y="19"/>
                    <a:pt x="101" y="27"/>
                    <a:pt x="93" y="37"/>
                  </a:cubicBezTo>
                </a:path>
              </a:pathLst>
            </a:custGeom>
            <a:grpFill/>
            <a:ln w="19050" cap="flat" cmpd="sng">
              <a:solidFill>
                <a:schemeClr val="bg1">
                  <a:lumMod val="50000"/>
                </a:schemeClr>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0927" tIns="30463" rIns="60927" bIns="30463" anchor="ctr"/>
            <a:lstStyle/>
            <a:p>
              <a:pPr defTabSz="914217">
                <a:defRPr/>
              </a:pPr>
              <a:endParaRPr lang="en-US" sz="900">
                <a:latin typeface="Calibri Light"/>
              </a:endParaRPr>
            </a:p>
          </p:txBody>
        </p:sp>
        <p:sp>
          <p:nvSpPr>
            <p:cNvPr id="2433" name="Freeform 46"/>
            <p:cNvSpPr>
              <a:spLocks noChangeArrowheads="1"/>
            </p:cNvSpPr>
            <p:nvPr/>
          </p:nvSpPr>
          <p:spPr bwMode="auto">
            <a:xfrm>
              <a:off x="12295132" y="7503519"/>
              <a:ext cx="194683" cy="255880"/>
            </a:xfrm>
            <a:custGeom>
              <a:avLst/>
              <a:gdLst>
                <a:gd name="T0" fmla="*/ 408 w 409"/>
                <a:gd name="T1" fmla="*/ 445 h 539"/>
                <a:gd name="T2" fmla="*/ 408 w 409"/>
                <a:gd name="T3" fmla="*/ 445 h 539"/>
                <a:gd name="T4" fmla="*/ 371 w 409"/>
                <a:gd name="T5" fmla="*/ 268 h 539"/>
                <a:gd name="T6" fmla="*/ 305 w 409"/>
                <a:gd name="T7" fmla="*/ 342 h 539"/>
                <a:gd name="T8" fmla="*/ 316 w 409"/>
                <a:gd name="T9" fmla="*/ 241 h 539"/>
                <a:gd name="T10" fmla="*/ 390 w 409"/>
                <a:gd name="T11" fmla="*/ 148 h 539"/>
                <a:gd name="T12" fmla="*/ 324 w 409"/>
                <a:gd name="T13" fmla="*/ 129 h 539"/>
                <a:gd name="T14" fmla="*/ 213 w 409"/>
                <a:gd name="T15" fmla="*/ 129 h 539"/>
                <a:gd name="T16" fmla="*/ 176 w 409"/>
                <a:gd name="T17" fmla="*/ 92 h 539"/>
                <a:gd name="T18" fmla="*/ 111 w 409"/>
                <a:gd name="T19" fmla="*/ 37 h 539"/>
                <a:gd name="T20" fmla="*/ 37 w 409"/>
                <a:gd name="T21" fmla="*/ 37 h 539"/>
                <a:gd name="T22" fmla="*/ 93 w 409"/>
                <a:gd name="T23" fmla="*/ 119 h 539"/>
                <a:gd name="T24" fmla="*/ 46 w 409"/>
                <a:gd name="T25" fmla="*/ 156 h 539"/>
                <a:gd name="T26" fmla="*/ 64 w 409"/>
                <a:gd name="T27" fmla="*/ 296 h 539"/>
                <a:gd name="T28" fmla="*/ 101 w 409"/>
                <a:gd name="T29" fmla="*/ 463 h 539"/>
                <a:gd name="T30" fmla="*/ 157 w 409"/>
                <a:gd name="T31" fmla="*/ 445 h 539"/>
                <a:gd name="T32" fmla="*/ 231 w 409"/>
                <a:gd name="T33" fmla="*/ 408 h 539"/>
                <a:gd name="T34" fmla="*/ 287 w 409"/>
                <a:gd name="T35" fmla="*/ 361 h 539"/>
                <a:gd name="T36" fmla="*/ 343 w 409"/>
                <a:gd name="T37" fmla="*/ 490 h 539"/>
                <a:gd name="T38" fmla="*/ 353 w 409"/>
                <a:gd name="T39" fmla="*/ 538 h 539"/>
                <a:gd name="T40" fmla="*/ 390 w 409"/>
                <a:gd name="T41" fmla="*/ 509 h 539"/>
                <a:gd name="T42" fmla="*/ 408 w 409"/>
                <a:gd name="T43" fmla="*/ 445 h 5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09" h="539">
                  <a:moveTo>
                    <a:pt x="408" y="445"/>
                  </a:moveTo>
                  <a:lnTo>
                    <a:pt x="408" y="445"/>
                  </a:lnTo>
                  <a:cubicBezTo>
                    <a:pt x="398" y="361"/>
                    <a:pt x="390" y="268"/>
                    <a:pt x="371" y="268"/>
                  </a:cubicBezTo>
                  <a:cubicBezTo>
                    <a:pt x="361" y="268"/>
                    <a:pt x="334" y="352"/>
                    <a:pt x="305" y="342"/>
                  </a:cubicBezTo>
                  <a:cubicBezTo>
                    <a:pt x="278" y="334"/>
                    <a:pt x="278" y="241"/>
                    <a:pt x="316" y="241"/>
                  </a:cubicBezTo>
                  <a:cubicBezTo>
                    <a:pt x="353" y="241"/>
                    <a:pt x="390" y="175"/>
                    <a:pt x="390" y="148"/>
                  </a:cubicBezTo>
                  <a:cubicBezTo>
                    <a:pt x="390" y="129"/>
                    <a:pt x="353" y="129"/>
                    <a:pt x="324" y="129"/>
                  </a:cubicBezTo>
                  <a:cubicBezTo>
                    <a:pt x="287" y="129"/>
                    <a:pt x="213" y="129"/>
                    <a:pt x="213" y="129"/>
                  </a:cubicBezTo>
                  <a:cubicBezTo>
                    <a:pt x="213" y="129"/>
                    <a:pt x="176" y="119"/>
                    <a:pt x="176" y="92"/>
                  </a:cubicBezTo>
                  <a:cubicBezTo>
                    <a:pt x="176" y="65"/>
                    <a:pt x="157" y="37"/>
                    <a:pt x="111" y="37"/>
                  </a:cubicBezTo>
                  <a:cubicBezTo>
                    <a:pt x="64" y="37"/>
                    <a:pt x="64" y="0"/>
                    <a:pt x="37" y="37"/>
                  </a:cubicBezTo>
                  <a:cubicBezTo>
                    <a:pt x="0" y="82"/>
                    <a:pt x="101" y="82"/>
                    <a:pt x="93" y="119"/>
                  </a:cubicBezTo>
                  <a:cubicBezTo>
                    <a:pt x="83" y="148"/>
                    <a:pt x="56" y="129"/>
                    <a:pt x="46" y="156"/>
                  </a:cubicBezTo>
                  <a:cubicBezTo>
                    <a:pt x="37" y="185"/>
                    <a:pt x="56" y="249"/>
                    <a:pt x="64" y="296"/>
                  </a:cubicBezTo>
                  <a:cubicBezTo>
                    <a:pt x="83" y="323"/>
                    <a:pt x="101" y="398"/>
                    <a:pt x="101" y="463"/>
                  </a:cubicBezTo>
                  <a:cubicBezTo>
                    <a:pt x="130" y="453"/>
                    <a:pt x="138" y="445"/>
                    <a:pt x="157" y="445"/>
                  </a:cubicBezTo>
                  <a:cubicBezTo>
                    <a:pt x="194" y="445"/>
                    <a:pt x="231" y="435"/>
                    <a:pt x="231" y="408"/>
                  </a:cubicBezTo>
                  <a:cubicBezTo>
                    <a:pt x="241" y="379"/>
                    <a:pt x="268" y="352"/>
                    <a:pt x="287" y="361"/>
                  </a:cubicBezTo>
                  <a:cubicBezTo>
                    <a:pt x="305" y="371"/>
                    <a:pt x="334" y="453"/>
                    <a:pt x="343" y="490"/>
                  </a:cubicBezTo>
                  <a:cubicBezTo>
                    <a:pt x="343" y="500"/>
                    <a:pt x="343" y="519"/>
                    <a:pt x="353" y="538"/>
                  </a:cubicBezTo>
                  <a:cubicBezTo>
                    <a:pt x="371" y="519"/>
                    <a:pt x="390" y="509"/>
                    <a:pt x="390" y="509"/>
                  </a:cubicBezTo>
                  <a:cubicBezTo>
                    <a:pt x="390" y="509"/>
                    <a:pt x="398" y="463"/>
                    <a:pt x="408" y="445"/>
                  </a:cubicBezTo>
                </a:path>
              </a:pathLst>
            </a:custGeom>
            <a:grpFill/>
            <a:ln w="19050" cap="flat" cmpd="sng">
              <a:solidFill>
                <a:schemeClr val="bg1">
                  <a:lumMod val="50000"/>
                </a:schemeClr>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0927" tIns="30463" rIns="60927" bIns="30463" anchor="ctr"/>
            <a:lstStyle/>
            <a:p>
              <a:pPr defTabSz="914217">
                <a:defRPr/>
              </a:pPr>
              <a:endParaRPr lang="en-US" sz="900">
                <a:latin typeface="Calibri Light"/>
              </a:endParaRPr>
            </a:p>
          </p:txBody>
        </p:sp>
        <p:sp>
          <p:nvSpPr>
            <p:cNvPr id="2434" name="Freeform 47"/>
            <p:cNvSpPr>
              <a:spLocks noChangeArrowheads="1"/>
            </p:cNvSpPr>
            <p:nvPr/>
          </p:nvSpPr>
          <p:spPr bwMode="auto">
            <a:xfrm>
              <a:off x="11455036" y="7063660"/>
              <a:ext cx="1220999" cy="1292088"/>
            </a:xfrm>
            <a:custGeom>
              <a:avLst/>
              <a:gdLst>
                <a:gd name="T0" fmla="*/ 1816 w 2551"/>
                <a:gd name="T1" fmla="*/ 1214 h 2699"/>
                <a:gd name="T2" fmla="*/ 1845 w 2551"/>
                <a:gd name="T3" fmla="*/ 1037 h 2699"/>
                <a:gd name="T4" fmla="*/ 1863 w 2551"/>
                <a:gd name="T5" fmla="*/ 955 h 2699"/>
                <a:gd name="T6" fmla="*/ 1965 w 2551"/>
                <a:gd name="T7" fmla="*/ 1047 h 2699"/>
                <a:gd name="T8" fmla="*/ 2142 w 2551"/>
                <a:gd name="T9" fmla="*/ 1066 h 2699"/>
                <a:gd name="T10" fmla="*/ 2057 w 2551"/>
                <a:gd name="T11" fmla="*/ 1260 h 2699"/>
                <a:gd name="T12" fmla="*/ 2160 w 2551"/>
                <a:gd name="T13" fmla="*/ 1363 h 2699"/>
                <a:gd name="T14" fmla="*/ 2206 w 2551"/>
                <a:gd name="T15" fmla="*/ 1260 h 2699"/>
                <a:gd name="T16" fmla="*/ 2290 w 2551"/>
                <a:gd name="T17" fmla="*/ 1177 h 2699"/>
                <a:gd name="T18" fmla="*/ 2354 w 2551"/>
                <a:gd name="T19" fmla="*/ 945 h 2699"/>
                <a:gd name="T20" fmla="*/ 2494 w 2551"/>
                <a:gd name="T21" fmla="*/ 843 h 2699"/>
                <a:gd name="T22" fmla="*/ 2521 w 2551"/>
                <a:gd name="T23" fmla="*/ 778 h 2699"/>
                <a:gd name="T24" fmla="*/ 2494 w 2551"/>
                <a:gd name="T25" fmla="*/ 714 h 2699"/>
                <a:gd name="T26" fmla="*/ 2410 w 2551"/>
                <a:gd name="T27" fmla="*/ 658 h 2699"/>
                <a:gd name="T28" fmla="*/ 2216 w 2551"/>
                <a:gd name="T29" fmla="*/ 714 h 2699"/>
                <a:gd name="T30" fmla="*/ 2142 w 2551"/>
                <a:gd name="T31" fmla="*/ 788 h 2699"/>
                <a:gd name="T32" fmla="*/ 2105 w 2551"/>
                <a:gd name="T33" fmla="*/ 881 h 2699"/>
                <a:gd name="T34" fmla="*/ 1928 w 2551"/>
                <a:gd name="T35" fmla="*/ 889 h 2699"/>
                <a:gd name="T36" fmla="*/ 1835 w 2551"/>
                <a:gd name="T37" fmla="*/ 806 h 2699"/>
                <a:gd name="T38" fmla="*/ 1771 w 2551"/>
                <a:gd name="T39" fmla="*/ 806 h 2699"/>
                <a:gd name="T40" fmla="*/ 1604 w 2551"/>
                <a:gd name="T41" fmla="*/ 918 h 2699"/>
                <a:gd name="T42" fmla="*/ 1437 w 2551"/>
                <a:gd name="T43" fmla="*/ 815 h 2699"/>
                <a:gd name="T44" fmla="*/ 1270 w 2551"/>
                <a:gd name="T45" fmla="*/ 788 h 2699"/>
                <a:gd name="T46" fmla="*/ 1130 w 2551"/>
                <a:gd name="T47" fmla="*/ 714 h 2699"/>
                <a:gd name="T48" fmla="*/ 1103 w 2551"/>
                <a:gd name="T49" fmla="*/ 612 h 2699"/>
                <a:gd name="T50" fmla="*/ 1103 w 2551"/>
                <a:gd name="T51" fmla="*/ 510 h 2699"/>
                <a:gd name="T52" fmla="*/ 973 w 2551"/>
                <a:gd name="T53" fmla="*/ 408 h 2699"/>
                <a:gd name="T54" fmla="*/ 963 w 2551"/>
                <a:gd name="T55" fmla="*/ 297 h 2699"/>
                <a:gd name="T56" fmla="*/ 963 w 2551"/>
                <a:gd name="T57" fmla="*/ 186 h 2699"/>
                <a:gd name="T58" fmla="*/ 907 w 2551"/>
                <a:gd name="T59" fmla="*/ 37 h 2699"/>
                <a:gd name="T60" fmla="*/ 833 w 2551"/>
                <a:gd name="T61" fmla="*/ 0 h 2699"/>
                <a:gd name="T62" fmla="*/ 703 w 2551"/>
                <a:gd name="T63" fmla="*/ 101 h 2699"/>
                <a:gd name="T64" fmla="*/ 518 w 2551"/>
                <a:gd name="T65" fmla="*/ 130 h 2699"/>
                <a:gd name="T66" fmla="*/ 592 w 2551"/>
                <a:gd name="T67" fmla="*/ 297 h 2699"/>
                <a:gd name="T68" fmla="*/ 584 w 2551"/>
                <a:gd name="T69" fmla="*/ 408 h 2699"/>
                <a:gd name="T70" fmla="*/ 528 w 2551"/>
                <a:gd name="T71" fmla="*/ 528 h 2699"/>
                <a:gd name="T72" fmla="*/ 435 w 2551"/>
                <a:gd name="T73" fmla="*/ 668 h 2699"/>
                <a:gd name="T74" fmla="*/ 305 w 2551"/>
                <a:gd name="T75" fmla="*/ 788 h 2699"/>
                <a:gd name="T76" fmla="*/ 175 w 2551"/>
                <a:gd name="T77" fmla="*/ 778 h 2699"/>
                <a:gd name="T78" fmla="*/ 167 w 2551"/>
                <a:gd name="T79" fmla="*/ 936 h 2699"/>
                <a:gd name="T80" fmla="*/ 241 w 2551"/>
                <a:gd name="T81" fmla="*/ 1112 h 2699"/>
                <a:gd name="T82" fmla="*/ 83 w 2551"/>
                <a:gd name="T83" fmla="*/ 1130 h 2699"/>
                <a:gd name="T84" fmla="*/ 0 w 2551"/>
                <a:gd name="T85" fmla="*/ 1196 h 2699"/>
                <a:gd name="T86" fmla="*/ 175 w 2551"/>
                <a:gd name="T87" fmla="*/ 1279 h 2699"/>
                <a:gd name="T88" fmla="*/ 250 w 2551"/>
                <a:gd name="T89" fmla="*/ 1483 h 2699"/>
                <a:gd name="T90" fmla="*/ 369 w 2551"/>
                <a:gd name="T91" fmla="*/ 1344 h 2699"/>
                <a:gd name="T92" fmla="*/ 398 w 2551"/>
                <a:gd name="T93" fmla="*/ 1520 h 2699"/>
                <a:gd name="T94" fmla="*/ 454 w 2551"/>
                <a:gd name="T95" fmla="*/ 1835 h 2699"/>
                <a:gd name="T96" fmla="*/ 629 w 2551"/>
                <a:gd name="T97" fmla="*/ 2317 h 2699"/>
                <a:gd name="T98" fmla="*/ 806 w 2551"/>
                <a:gd name="T99" fmla="*/ 2678 h 2699"/>
                <a:gd name="T100" fmla="*/ 973 w 2551"/>
                <a:gd name="T101" fmla="*/ 2530 h 2699"/>
                <a:gd name="T102" fmla="*/ 1037 w 2551"/>
                <a:gd name="T103" fmla="*/ 2410 h 2699"/>
                <a:gd name="T104" fmla="*/ 1074 w 2551"/>
                <a:gd name="T105" fmla="*/ 2142 h 2699"/>
                <a:gd name="T106" fmla="*/ 1121 w 2551"/>
                <a:gd name="T107" fmla="*/ 1946 h 2699"/>
                <a:gd name="T108" fmla="*/ 1353 w 2551"/>
                <a:gd name="T109" fmla="*/ 1779 h 2699"/>
                <a:gd name="T110" fmla="*/ 1641 w 2551"/>
                <a:gd name="T111" fmla="*/ 1530 h 2699"/>
                <a:gd name="T112" fmla="*/ 1826 w 2551"/>
                <a:gd name="T113" fmla="*/ 1381 h 2699"/>
                <a:gd name="T114" fmla="*/ 1816 w 2551"/>
                <a:gd name="T115" fmla="*/ 1214 h 2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551" h="2699">
                  <a:moveTo>
                    <a:pt x="1816" y="1214"/>
                  </a:moveTo>
                  <a:lnTo>
                    <a:pt x="1816" y="1214"/>
                  </a:lnTo>
                  <a:cubicBezTo>
                    <a:pt x="1808" y="1167"/>
                    <a:pt x="1789" y="1103"/>
                    <a:pt x="1798" y="1074"/>
                  </a:cubicBezTo>
                  <a:cubicBezTo>
                    <a:pt x="1808" y="1047"/>
                    <a:pt x="1835" y="1066"/>
                    <a:pt x="1845" y="1037"/>
                  </a:cubicBezTo>
                  <a:cubicBezTo>
                    <a:pt x="1853" y="1000"/>
                    <a:pt x="1752" y="1000"/>
                    <a:pt x="1789" y="955"/>
                  </a:cubicBezTo>
                  <a:cubicBezTo>
                    <a:pt x="1816" y="918"/>
                    <a:pt x="1816" y="955"/>
                    <a:pt x="1863" y="955"/>
                  </a:cubicBezTo>
                  <a:cubicBezTo>
                    <a:pt x="1909" y="955"/>
                    <a:pt x="1928" y="983"/>
                    <a:pt x="1928" y="1010"/>
                  </a:cubicBezTo>
                  <a:cubicBezTo>
                    <a:pt x="1928" y="1037"/>
                    <a:pt x="1965" y="1047"/>
                    <a:pt x="1965" y="1047"/>
                  </a:cubicBezTo>
                  <a:cubicBezTo>
                    <a:pt x="1965" y="1047"/>
                    <a:pt x="2039" y="1047"/>
                    <a:pt x="2076" y="1047"/>
                  </a:cubicBezTo>
                  <a:cubicBezTo>
                    <a:pt x="2105" y="1047"/>
                    <a:pt x="2142" y="1047"/>
                    <a:pt x="2142" y="1066"/>
                  </a:cubicBezTo>
                  <a:cubicBezTo>
                    <a:pt x="2142" y="1093"/>
                    <a:pt x="2105" y="1159"/>
                    <a:pt x="2068" y="1159"/>
                  </a:cubicBezTo>
                  <a:cubicBezTo>
                    <a:pt x="2030" y="1159"/>
                    <a:pt x="2030" y="1252"/>
                    <a:pt x="2057" y="1260"/>
                  </a:cubicBezTo>
                  <a:cubicBezTo>
                    <a:pt x="2086" y="1270"/>
                    <a:pt x="2113" y="1186"/>
                    <a:pt x="2123" y="1186"/>
                  </a:cubicBezTo>
                  <a:cubicBezTo>
                    <a:pt x="2142" y="1186"/>
                    <a:pt x="2150" y="1279"/>
                    <a:pt x="2160" y="1363"/>
                  </a:cubicBezTo>
                  <a:cubicBezTo>
                    <a:pt x="2169" y="1363"/>
                    <a:pt x="2169" y="1353"/>
                    <a:pt x="2179" y="1353"/>
                  </a:cubicBezTo>
                  <a:cubicBezTo>
                    <a:pt x="2197" y="1353"/>
                    <a:pt x="2187" y="1279"/>
                    <a:pt x="2206" y="1260"/>
                  </a:cubicBezTo>
                  <a:cubicBezTo>
                    <a:pt x="2216" y="1241"/>
                    <a:pt x="2206" y="1167"/>
                    <a:pt x="2224" y="1167"/>
                  </a:cubicBezTo>
                  <a:cubicBezTo>
                    <a:pt x="2234" y="1167"/>
                    <a:pt x="2299" y="1186"/>
                    <a:pt x="2290" y="1177"/>
                  </a:cubicBezTo>
                  <a:cubicBezTo>
                    <a:pt x="2290" y="1159"/>
                    <a:pt x="2336" y="1093"/>
                    <a:pt x="2327" y="1056"/>
                  </a:cubicBezTo>
                  <a:cubicBezTo>
                    <a:pt x="2317" y="1029"/>
                    <a:pt x="2354" y="992"/>
                    <a:pt x="2354" y="945"/>
                  </a:cubicBezTo>
                  <a:cubicBezTo>
                    <a:pt x="2354" y="909"/>
                    <a:pt x="2391" y="899"/>
                    <a:pt x="2410" y="870"/>
                  </a:cubicBezTo>
                  <a:cubicBezTo>
                    <a:pt x="2439" y="852"/>
                    <a:pt x="2484" y="825"/>
                    <a:pt x="2494" y="843"/>
                  </a:cubicBezTo>
                  <a:cubicBezTo>
                    <a:pt x="2494" y="862"/>
                    <a:pt x="2550" y="870"/>
                    <a:pt x="2531" y="843"/>
                  </a:cubicBezTo>
                  <a:cubicBezTo>
                    <a:pt x="2503" y="806"/>
                    <a:pt x="2503" y="788"/>
                    <a:pt x="2521" y="778"/>
                  </a:cubicBezTo>
                  <a:cubicBezTo>
                    <a:pt x="2540" y="778"/>
                    <a:pt x="2540" y="741"/>
                    <a:pt x="2540" y="741"/>
                  </a:cubicBezTo>
                  <a:cubicBezTo>
                    <a:pt x="2540" y="741"/>
                    <a:pt x="2494" y="732"/>
                    <a:pt x="2494" y="714"/>
                  </a:cubicBezTo>
                  <a:cubicBezTo>
                    <a:pt x="2484" y="687"/>
                    <a:pt x="2457" y="668"/>
                    <a:pt x="2457" y="648"/>
                  </a:cubicBezTo>
                  <a:cubicBezTo>
                    <a:pt x="2457" y="631"/>
                    <a:pt x="2428" y="639"/>
                    <a:pt x="2410" y="658"/>
                  </a:cubicBezTo>
                  <a:cubicBezTo>
                    <a:pt x="2383" y="677"/>
                    <a:pt x="2346" y="631"/>
                    <a:pt x="2299" y="658"/>
                  </a:cubicBezTo>
                  <a:cubicBezTo>
                    <a:pt x="2253" y="687"/>
                    <a:pt x="2243" y="714"/>
                    <a:pt x="2216" y="714"/>
                  </a:cubicBezTo>
                  <a:cubicBezTo>
                    <a:pt x="2197" y="703"/>
                    <a:pt x="2197" y="722"/>
                    <a:pt x="2179" y="741"/>
                  </a:cubicBezTo>
                  <a:cubicBezTo>
                    <a:pt x="2160" y="761"/>
                    <a:pt x="2150" y="788"/>
                    <a:pt x="2142" y="788"/>
                  </a:cubicBezTo>
                  <a:cubicBezTo>
                    <a:pt x="2123" y="788"/>
                    <a:pt x="2095" y="806"/>
                    <a:pt x="2095" y="806"/>
                  </a:cubicBezTo>
                  <a:cubicBezTo>
                    <a:pt x="2095" y="806"/>
                    <a:pt x="2113" y="862"/>
                    <a:pt x="2105" y="881"/>
                  </a:cubicBezTo>
                  <a:cubicBezTo>
                    <a:pt x="2086" y="909"/>
                    <a:pt x="2049" y="881"/>
                    <a:pt x="2012" y="889"/>
                  </a:cubicBezTo>
                  <a:cubicBezTo>
                    <a:pt x="1975" y="909"/>
                    <a:pt x="1956" y="881"/>
                    <a:pt x="1928" y="889"/>
                  </a:cubicBezTo>
                  <a:cubicBezTo>
                    <a:pt x="1890" y="889"/>
                    <a:pt x="1882" y="870"/>
                    <a:pt x="1863" y="870"/>
                  </a:cubicBezTo>
                  <a:cubicBezTo>
                    <a:pt x="1845" y="870"/>
                    <a:pt x="1826" y="843"/>
                    <a:pt x="1835" y="806"/>
                  </a:cubicBezTo>
                  <a:cubicBezTo>
                    <a:pt x="1845" y="778"/>
                    <a:pt x="1816" y="741"/>
                    <a:pt x="1808" y="761"/>
                  </a:cubicBezTo>
                  <a:cubicBezTo>
                    <a:pt x="1789" y="788"/>
                    <a:pt x="1771" y="778"/>
                    <a:pt x="1771" y="806"/>
                  </a:cubicBezTo>
                  <a:cubicBezTo>
                    <a:pt x="1771" y="843"/>
                    <a:pt x="1789" y="881"/>
                    <a:pt x="1761" y="899"/>
                  </a:cubicBezTo>
                  <a:cubicBezTo>
                    <a:pt x="1742" y="926"/>
                    <a:pt x="1631" y="936"/>
                    <a:pt x="1604" y="918"/>
                  </a:cubicBezTo>
                  <a:cubicBezTo>
                    <a:pt x="1585" y="899"/>
                    <a:pt x="1492" y="889"/>
                    <a:pt x="1482" y="870"/>
                  </a:cubicBezTo>
                  <a:cubicBezTo>
                    <a:pt x="1482" y="852"/>
                    <a:pt x="1455" y="815"/>
                    <a:pt x="1437" y="815"/>
                  </a:cubicBezTo>
                  <a:cubicBezTo>
                    <a:pt x="1418" y="815"/>
                    <a:pt x="1363" y="843"/>
                    <a:pt x="1344" y="835"/>
                  </a:cubicBezTo>
                  <a:cubicBezTo>
                    <a:pt x="1334" y="825"/>
                    <a:pt x="1297" y="796"/>
                    <a:pt x="1270" y="788"/>
                  </a:cubicBezTo>
                  <a:cubicBezTo>
                    <a:pt x="1251" y="788"/>
                    <a:pt x="1204" y="769"/>
                    <a:pt x="1204" y="751"/>
                  </a:cubicBezTo>
                  <a:cubicBezTo>
                    <a:pt x="1196" y="741"/>
                    <a:pt x="1140" y="732"/>
                    <a:pt x="1130" y="714"/>
                  </a:cubicBezTo>
                  <a:cubicBezTo>
                    <a:pt x="1121" y="703"/>
                    <a:pt x="1084" y="695"/>
                    <a:pt x="1084" y="677"/>
                  </a:cubicBezTo>
                  <a:cubicBezTo>
                    <a:pt x="1084" y="658"/>
                    <a:pt x="1103" y="631"/>
                    <a:pt x="1103" y="612"/>
                  </a:cubicBezTo>
                  <a:cubicBezTo>
                    <a:pt x="1103" y="594"/>
                    <a:pt x="1140" y="565"/>
                    <a:pt x="1140" y="557"/>
                  </a:cubicBezTo>
                  <a:cubicBezTo>
                    <a:pt x="1140" y="538"/>
                    <a:pt x="1103" y="510"/>
                    <a:pt x="1103" y="510"/>
                  </a:cubicBezTo>
                  <a:cubicBezTo>
                    <a:pt x="1103" y="510"/>
                    <a:pt x="1074" y="464"/>
                    <a:pt x="1047" y="464"/>
                  </a:cubicBezTo>
                  <a:cubicBezTo>
                    <a:pt x="1019" y="464"/>
                    <a:pt x="1000" y="417"/>
                    <a:pt x="973" y="408"/>
                  </a:cubicBezTo>
                  <a:cubicBezTo>
                    <a:pt x="944" y="408"/>
                    <a:pt x="955" y="361"/>
                    <a:pt x="936" y="343"/>
                  </a:cubicBezTo>
                  <a:cubicBezTo>
                    <a:pt x="926" y="324"/>
                    <a:pt x="936" y="279"/>
                    <a:pt x="963" y="297"/>
                  </a:cubicBezTo>
                  <a:cubicBezTo>
                    <a:pt x="982" y="324"/>
                    <a:pt x="1037" y="297"/>
                    <a:pt x="1019" y="268"/>
                  </a:cubicBezTo>
                  <a:cubicBezTo>
                    <a:pt x="1000" y="231"/>
                    <a:pt x="963" y="204"/>
                    <a:pt x="963" y="186"/>
                  </a:cubicBezTo>
                  <a:cubicBezTo>
                    <a:pt x="963" y="167"/>
                    <a:pt x="982" y="112"/>
                    <a:pt x="963" y="101"/>
                  </a:cubicBezTo>
                  <a:cubicBezTo>
                    <a:pt x="936" y="83"/>
                    <a:pt x="917" y="64"/>
                    <a:pt x="907" y="37"/>
                  </a:cubicBezTo>
                  <a:cubicBezTo>
                    <a:pt x="899" y="19"/>
                    <a:pt x="870" y="0"/>
                    <a:pt x="870" y="0"/>
                  </a:cubicBezTo>
                  <a:cubicBezTo>
                    <a:pt x="833" y="0"/>
                    <a:pt x="833" y="0"/>
                    <a:pt x="833" y="0"/>
                  </a:cubicBezTo>
                  <a:cubicBezTo>
                    <a:pt x="833" y="0"/>
                    <a:pt x="815" y="56"/>
                    <a:pt x="796" y="64"/>
                  </a:cubicBezTo>
                  <a:cubicBezTo>
                    <a:pt x="788" y="75"/>
                    <a:pt x="732" y="83"/>
                    <a:pt x="703" y="101"/>
                  </a:cubicBezTo>
                  <a:cubicBezTo>
                    <a:pt x="686" y="120"/>
                    <a:pt x="612" y="75"/>
                    <a:pt x="575" y="75"/>
                  </a:cubicBezTo>
                  <a:cubicBezTo>
                    <a:pt x="528" y="75"/>
                    <a:pt x="501" y="112"/>
                    <a:pt x="518" y="130"/>
                  </a:cubicBezTo>
                  <a:cubicBezTo>
                    <a:pt x="538" y="139"/>
                    <a:pt x="538" y="213"/>
                    <a:pt x="538" y="213"/>
                  </a:cubicBezTo>
                  <a:cubicBezTo>
                    <a:pt x="538" y="213"/>
                    <a:pt x="555" y="306"/>
                    <a:pt x="592" y="297"/>
                  </a:cubicBezTo>
                  <a:cubicBezTo>
                    <a:pt x="621" y="297"/>
                    <a:pt x="666" y="334"/>
                    <a:pt x="639" y="343"/>
                  </a:cubicBezTo>
                  <a:cubicBezTo>
                    <a:pt x="602" y="343"/>
                    <a:pt x="592" y="380"/>
                    <a:pt x="584" y="408"/>
                  </a:cubicBezTo>
                  <a:cubicBezTo>
                    <a:pt x="584" y="435"/>
                    <a:pt x="592" y="472"/>
                    <a:pt x="575" y="483"/>
                  </a:cubicBezTo>
                  <a:cubicBezTo>
                    <a:pt x="546" y="483"/>
                    <a:pt x="528" y="491"/>
                    <a:pt x="528" y="528"/>
                  </a:cubicBezTo>
                  <a:cubicBezTo>
                    <a:pt x="528" y="565"/>
                    <a:pt x="481" y="557"/>
                    <a:pt x="472" y="575"/>
                  </a:cubicBezTo>
                  <a:cubicBezTo>
                    <a:pt x="464" y="584"/>
                    <a:pt x="444" y="658"/>
                    <a:pt x="435" y="668"/>
                  </a:cubicBezTo>
                  <a:cubicBezTo>
                    <a:pt x="427" y="677"/>
                    <a:pt x="361" y="687"/>
                    <a:pt x="361" y="714"/>
                  </a:cubicBezTo>
                  <a:cubicBezTo>
                    <a:pt x="352" y="751"/>
                    <a:pt x="324" y="788"/>
                    <a:pt x="305" y="788"/>
                  </a:cubicBezTo>
                  <a:cubicBezTo>
                    <a:pt x="287" y="778"/>
                    <a:pt x="260" y="769"/>
                    <a:pt x="250" y="788"/>
                  </a:cubicBezTo>
                  <a:cubicBezTo>
                    <a:pt x="241" y="806"/>
                    <a:pt x="194" y="769"/>
                    <a:pt x="175" y="778"/>
                  </a:cubicBezTo>
                  <a:cubicBezTo>
                    <a:pt x="167" y="796"/>
                    <a:pt x="111" y="843"/>
                    <a:pt x="111" y="870"/>
                  </a:cubicBezTo>
                  <a:cubicBezTo>
                    <a:pt x="111" y="899"/>
                    <a:pt x="175" y="899"/>
                    <a:pt x="167" y="936"/>
                  </a:cubicBezTo>
                  <a:cubicBezTo>
                    <a:pt x="167" y="973"/>
                    <a:pt x="194" y="1010"/>
                    <a:pt x="204" y="1029"/>
                  </a:cubicBezTo>
                  <a:cubicBezTo>
                    <a:pt x="223" y="1047"/>
                    <a:pt x="260" y="1093"/>
                    <a:pt x="241" y="1112"/>
                  </a:cubicBezTo>
                  <a:cubicBezTo>
                    <a:pt x="223" y="1130"/>
                    <a:pt x="204" y="1140"/>
                    <a:pt x="175" y="1130"/>
                  </a:cubicBezTo>
                  <a:cubicBezTo>
                    <a:pt x="138" y="1122"/>
                    <a:pt x="138" y="1140"/>
                    <a:pt x="83" y="1130"/>
                  </a:cubicBezTo>
                  <a:cubicBezTo>
                    <a:pt x="27" y="1122"/>
                    <a:pt x="27" y="1167"/>
                    <a:pt x="0" y="1186"/>
                  </a:cubicBezTo>
                  <a:cubicBezTo>
                    <a:pt x="0" y="1196"/>
                    <a:pt x="0" y="1196"/>
                    <a:pt x="0" y="1196"/>
                  </a:cubicBezTo>
                  <a:cubicBezTo>
                    <a:pt x="27" y="1223"/>
                    <a:pt x="37" y="1260"/>
                    <a:pt x="83" y="1279"/>
                  </a:cubicBezTo>
                  <a:cubicBezTo>
                    <a:pt x="130" y="1297"/>
                    <a:pt x="175" y="1241"/>
                    <a:pt x="175" y="1279"/>
                  </a:cubicBezTo>
                  <a:cubicBezTo>
                    <a:pt x="175" y="1316"/>
                    <a:pt x="56" y="1316"/>
                    <a:pt x="56" y="1326"/>
                  </a:cubicBezTo>
                  <a:cubicBezTo>
                    <a:pt x="46" y="1334"/>
                    <a:pt x="186" y="1493"/>
                    <a:pt x="250" y="1483"/>
                  </a:cubicBezTo>
                  <a:cubicBezTo>
                    <a:pt x="315" y="1474"/>
                    <a:pt x="361" y="1400"/>
                    <a:pt x="342" y="1390"/>
                  </a:cubicBezTo>
                  <a:cubicBezTo>
                    <a:pt x="324" y="1381"/>
                    <a:pt x="352" y="1334"/>
                    <a:pt x="369" y="1344"/>
                  </a:cubicBezTo>
                  <a:cubicBezTo>
                    <a:pt x="390" y="1344"/>
                    <a:pt x="379" y="1418"/>
                    <a:pt x="398" y="1437"/>
                  </a:cubicBezTo>
                  <a:cubicBezTo>
                    <a:pt x="417" y="1456"/>
                    <a:pt x="406" y="1483"/>
                    <a:pt x="398" y="1520"/>
                  </a:cubicBezTo>
                  <a:cubicBezTo>
                    <a:pt x="379" y="1557"/>
                    <a:pt x="406" y="1631"/>
                    <a:pt x="417" y="1678"/>
                  </a:cubicBezTo>
                  <a:cubicBezTo>
                    <a:pt x="417" y="1715"/>
                    <a:pt x="444" y="1779"/>
                    <a:pt x="454" y="1835"/>
                  </a:cubicBezTo>
                  <a:cubicBezTo>
                    <a:pt x="464" y="1901"/>
                    <a:pt x="501" y="2012"/>
                    <a:pt x="538" y="2086"/>
                  </a:cubicBezTo>
                  <a:cubicBezTo>
                    <a:pt x="575" y="2150"/>
                    <a:pt x="602" y="2290"/>
                    <a:pt x="629" y="2317"/>
                  </a:cubicBezTo>
                  <a:cubicBezTo>
                    <a:pt x="658" y="2354"/>
                    <a:pt x="713" y="2456"/>
                    <a:pt x="713" y="2513"/>
                  </a:cubicBezTo>
                  <a:cubicBezTo>
                    <a:pt x="713" y="2577"/>
                    <a:pt x="788" y="2661"/>
                    <a:pt x="806" y="2678"/>
                  </a:cubicBezTo>
                  <a:cubicBezTo>
                    <a:pt x="833" y="2698"/>
                    <a:pt x="880" y="2661"/>
                    <a:pt x="889" y="2624"/>
                  </a:cubicBezTo>
                  <a:cubicBezTo>
                    <a:pt x="907" y="2587"/>
                    <a:pt x="973" y="2567"/>
                    <a:pt x="973" y="2530"/>
                  </a:cubicBezTo>
                  <a:cubicBezTo>
                    <a:pt x="982" y="2503"/>
                    <a:pt x="992" y="2476"/>
                    <a:pt x="1010" y="2476"/>
                  </a:cubicBezTo>
                  <a:cubicBezTo>
                    <a:pt x="1037" y="2466"/>
                    <a:pt x="1037" y="2439"/>
                    <a:pt x="1037" y="2410"/>
                  </a:cubicBezTo>
                  <a:cubicBezTo>
                    <a:pt x="1037" y="2373"/>
                    <a:pt x="1037" y="2317"/>
                    <a:pt x="1066" y="2290"/>
                  </a:cubicBezTo>
                  <a:cubicBezTo>
                    <a:pt x="1084" y="2262"/>
                    <a:pt x="1093" y="2179"/>
                    <a:pt x="1074" y="2142"/>
                  </a:cubicBezTo>
                  <a:cubicBezTo>
                    <a:pt x="1066" y="2105"/>
                    <a:pt x="1074" y="2058"/>
                    <a:pt x="1084" y="2031"/>
                  </a:cubicBezTo>
                  <a:cubicBezTo>
                    <a:pt x="1093" y="1993"/>
                    <a:pt x="1093" y="1956"/>
                    <a:pt x="1121" y="1946"/>
                  </a:cubicBezTo>
                  <a:cubicBezTo>
                    <a:pt x="1140" y="1946"/>
                    <a:pt x="1186" y="1928"/>
                    <a:pt x="1204" y="1891"/>
                  </a:cubicBezTo>
                  <a:cubicBezTo>
                    <a:pt x="1233" y="1854"/>
                    <a:pt x="1315" y="1798"/>
                    <a:pt x="1353" y="1779"/>
                  </a:cubicBezTo>
                  <a:cubicBezTo>
                    <a:pt x="1381" y="1752"/>
                    <a:pt x="1474" y="1668"/>
                    <a:pt x="1492" y="1631"/>
                  </a:cubicBezTo>
                  <a:cubicBezTo>
                    <a:pt x="1519" y="1585"/>
                    <a:pt x="1604" y="1567"/>
                    <a:pt x="1641" y="1530"/>
                  </a:cubicBezTo>
                  <a:cubicBezTo>
                    <a:pt x="1668" y="1493"/>
                    <a:pt x="1659" y="1474"/>
                    <a:pt x="1668" y="1437"/>
                  </a:cubicBezTo>
                  <a:cubicBezTo>
                    <a:pt x="1668" y="1400"/>
                    <a:pt x="1789" y="1381"/>
                    <a:pt x="1826" y="1381"/>
                  </a:cubicBezTo>
                  <a:cubicBezTo>
                    <a:pt x="1835" y="1381"/>
                    <a:pt x="1845" y="1381"/>
                    <a:pt x="1853" y="1381"/>
                  </a:cubicBezTo>
                  <a:cubicBezTo>
                    <a:pt x="1853" y="1316"/>
                    <a:pt x="1835" y="1241"/>
                    <a:pt x="1816" y="1214"/>
                  </a:cubicBezTo>
                </a:path>
              </a:pathLst>
            </a:custGeom>
            <a:grpFill/>
            <a:ln w="19050" cap="flat" cmpd="sng">
              <a:solidFill>
                <a:schemeClr val="bg1">
                  <a:lumMod val="50000"/>
                </a:schemeClr>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0927" tIns="30463" rIns="60927" bIns="30463" anchor="ctr"/>
            <a:lstStyle/>
            <a:p>
              <a:pPr defTabSz="914217">
                <a:defRPr/>
              </a:pPr>
              <a:endParaRPr lang="en-US" sz="900">
                <a:latin typeface="Calibri Light"/>
              </a:endParaRPr>
            </a:p>
          </p:txBody>
        </p:sp>
        <p:sp>
          <p:nvSpPr>
            <p:cNvPr id="2435" name="Freeform 48"/>
            <p:cNvSpPr>
              <a:spLocks noChangeArrowheads="1"/>
            </p:cNvSpPr>
            <p:nvPr/>
          </p:nvSpPr>
          <p:spPr bwMode="auto">
            <a:xfrm>
              <a:off x="12299365" y="6160679"/>
              <a:ext cx="1381824" cy="590004"/>
            </a:xfrm>
            <a:custGeom>
              <a:avLst/>
              <a:gdLst>
                <a:gd name="T0" fmla="*/ 2764 w 2884"/>
                <a:gd name="T1" fmla="*/ 518 h 1234"/>
                <a:gd name="T2" fmla="*/ 2587 w 2884"/>
                <a:gd name="T3" fmla="*/ 518 h 1234"/>
                <a:gd name="T4" fmla="*/ 2504 w 2884"/>
                <a:gd name="T5" fmla="*/ 464 h 1234"/>
                <a:gd name="T6" fmla="*/ 2578 w 2884"/>
                <a:gd name="T7" fmla="*/ 269 h 1234"/>
                <a:gd name="T8" fmla="*/ 2438 w 2884"/>
                <a:gd name="T9" fmla="*/ 250 h 1234"/>
                <a:gd name="T10" fmla="*/ 2244 w 2884"/>
                <a:gd name="T11" fmla="*/ 287 h 1234"/>
                <a:gd name="T12" fmla="*/ 2059 w 2884"/>
                <a:gd name="T13" fmla="*/ 343 h 1234"/>
                <a:gd name="T14" fmla="*/ 1818 w 2884"/>
                <a:gd name="T15" fmla="*/ 324 h 1234"/>
                <a:gd name="T16" fmla="*/ 1688 w 2884"/>
                <a:gd name="T17" fmla="*/ 242 h 1234"/>
                <a:gd name="T18" fmla="*/ 1539 w 2884"/>
                <a:gd name="T19" fmla="*/ 204 h 1234"/>
                <a:gd name="T20" fmla="*/ 1391 w 2884"/>
                <a:gd name="T21" fmla="*/ 242 h 1234"/>
                <a:gd name="T22" fmla="*/ 1253 w 2884"/>
                <a:gd name="T23" fmla="*/ 176 h 1234"/>
                <a:gd name="T24" fmla="*/ 1150 w 2884"/>
                <a:gd name="T25" fmla="*/ 75 h 1234"/>
                <a:gd name="T26" fmla="*/ 1020 w 2884"/>
                <a:gd name="T27" fmla="*/ 27 h 1234"/>
                <a:gd name="T28" fmla="*/ 927 w 2884"/>
                <a:gd name="T29" fmla="*/ 27 h 1234"/>
                <a:gd name="T30" fmla="*/ 834 w 2884"/>
                <a:gd name="T31" fmla="*/ 112 h 1234"/>
                <a:gd name="T32" fmla="*/ 863 w 2884"/>
                <a:gd name="T33" fmla="*/ 242 h 1234"/>
                <a:gd name="T34" fmla="*/ 723 w 2884"/>
                <a:gd name="T35" fmla="*/ 260 h 1234"/>
                <a:gd name="T36" fmla="*/ 575 w 2884"/>
                <a:gd name="T37" fmla="*/ 231 h 1234"/>
                <a:gd name="T38" fmla="*/ 418 w 2884"/>
                <a:gd name="T39" fmla="*/ 167 h 1234"/>
                <a:gd name="T40" fmla="*/ 288 w 2884"/>
                <a:gd name="T41" fmla="*/ 204 h 1234"/>
                <a:gd name="T42" fmla="*/ 158 w 2884"/>
                <a:gd name="T43" fmla="*/ 279 h 1234"/>
                <a:gd name="T44" fmla="*/ 18 w 2884"/>
                <a:gd name="T45" fmla="*/ 343 h 1234"/>
                <a:gd name="T46" fmla="*/ 0 w 2884"/>
                <a:gd name="T47" fmla="*/ 361 h 1234"/>
                <a:gd name="T48" fmla="*/ 148 w 2884"/>
                <a:gd name="T49" fmla="*/ 491 h 1234"/>
                <a:gd name="T50" fmla="*/ 278 w 2884"/>
                <a:gd name="T51" fmla="*/ 621 h 1234"/>
                <a:gd name="T52" fmla="*/ 251 w 2884"/>
                <a:gd name="T53" fmla="*/ 788 h 1234"/>
                <a:gd name="T54" fmla="*/ 529 w 2884"/>
                <a:gd name="T55" fmla="*/ 881 h 1234"/>
                <a:gd name="T56" fmla="*/ 659 w 2884"/>
                <a:gd name="T57" fmla="*/ 1000 h 1234"/>
                <a:gd name="T58" fmla="*/ 826 w 2884"/>
                <a:gd name="T59" fmla="*/ 1103 h 1234"/>
                <a:gd name="T60" fmla="*/ 1215 w 2884"/>
                <a:gd name="T61" fmla="*/ 1149 h 1234"/>
                <a:gd name="T62" fmla="*/ 1409 w 2884"/>
                <a:gd name="T63" fmla="*/ 1196 h 1234"/>
                <a:gd name="T64" fmla="*/ 1640 w 2884"/>
                <a:gd name="T65" fmla="*/ 1149 h 1234"/>
                <a:gd name="T66" fmla="*/ 2011 w 2884"/>
                <a:gd name="T67" fmla="*/ 1075 h 1234"/>
                <a:gd name="T68" fmla="*/ 2096 w 2884"/>
                <a:gd name="T69" fmla="*/ 881 h 1234"/>
                <a:gd name="T70" fmla="*/ 2337 w 2884"/>
                <a:gd name="T71" fmla="*/ 844 h 1234"/>
                <a:gd name="T72" fmla="*/ 2549 w 2884"/>
                <a:gd name="T73" fmla="*/ 724 h 1234"/>
                <a:gd name="T74" fmla="*/ 2782 w 2884"/>
                <a:gd name="T75" fmla="*/ 650 h 1234"/>
                <a:gd name="T76" fmla="*/ 2764 w 2884"/>
                <a:gd name="T77" fmla="*/ 518 h 1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884" h="1234">
                  <a:moveTo>
                    <a:pt x="2764" y="518"/>
                  </a:moveTo>
                  <a:lnTo>
                    <a:pt x="2764" y="518"/>
                  </a:lnTo>
                  <a:cubicBezTo>
                    <a:pt x="2726" y="483"/>
                    <a:pt x="2679" y="501"/>
                    <a:pt x="2671" y="528"/>
                  </a:cubicBezTo>
                  <a:cubicBezTo>
                    <a:pt x="2661" y="555"/>
                    <a:pt x="2634" y="518"/>
                    <a:pt x="2587" y="518"/>
                  </a:cubicBezTo>
                  <a:cubicBezTo>
                    <a:pt x="2531" y="518"/>
                    <a:pt x="2522" y="547"/>
                    <a:pt x="2485" y="510"/>
                  </a:cubicBezTo>
                  <a:cubicBezTo>
                    <a:pt x="2448" y="473"/>
                    <a:pt x="2504" y="464"/>
                    <a:pt x="2504" y="464"/>
                  </a:cubicBezTo>
                  <a:cubicBezTo>
                    <a:pt x="2504" y="417"/>
                    <a:pt x="2504" y="417"/>
                    <a:pt x="2504" y="417"/>
                  </a:cubicBezTo>
                  <a:cubicBezTo>
                    <a:pt x="2578" y="269"/>
                    <a:pt x="2578" y="269"/>
                    <a:pt x="2578" y="269"/>
                  </a:cubicBezTo>
                  <a:cubicBezTo>
                    <a:pt x="2560" y="260"/>
                    <a:pt x="2531" y="260"/>
                    <a:pt x="2512" y="260"/>
                  </a:cubicBezTo>
                  <a:cubicBezTo>
                    <a:pt x="2494" y="269"/>
                    <a:pt x="2438" y="269"/>
                    <a:pt x="2438" y="250"/>
                  </a:cubicBezTo>
                  <a:cubicBezTo>
                    <a:pt x="2430" y="231"/>
                    <a:pt x="2345" y="223"/>
                    <a:pt x="2318" y="242"/>
                  </a:cubicBezTo>
                  <a:cubicBezTo>
                    <a:pt x="2300" y="260"/>
                    <a:pt x="2253" y="269"/>
                    <a:pt x="2244" y="287"/>
                  </a:cubicBezTo>
                  <a:cubicBezTo>
                    <a:pt x="2244" y="306"/>
                    <a:pt x="2189" y="306"/>
                    <a:pt x="2170" y="316"/>
                  </a:cubicBezTo>
                  <a:cubicBezTo>
                    <a:pt x="2151" y="334"/>
                    <a:pt x="2059" y="334"/>
                    <a:pt x="2059" y="343"/>
                  </a:cubicBezTo>
                  <a:cubicBezTo>
                    <a:pt x="2049" y="361"/>
                    <a:pt x="1947" y="361"/>
                    <a:pt x="1929" y="343"/>
                  </a:cubicBezTo>
                  <a:cubicBezTo>
                    <a:pt x="1919" y="334"/>
                    <a:pt x="1826" y="343"/>
                    <a:pt x="1818" y="324"/>
                  </a:cubicBezTo>
                  <a:cubicBezTo>
                    <a:pt x="1807" y="306"/>
                    <a:pt x="1770" y="297"/>
                    <a:pt x="1770" y="279"/>
                  </a:cubicBezTo>
                  <a:cubicBezTo>
                    <a:pt x="1770" y="250"/>
                    <a:pt x="1698" y="250"/>
                    <a:pt x="1688" y="242"/>
                  </a:cubicBezTo>
                  <a:cubicBezTo>
                    <a:pt x="1678" y="223"/>
                    <a:pt x="1632" y="213"/>
                    <a:pt x="1624" y="223"/>
                  </a:cubicBezTo>
                  <a:cubicBezTo>
                    <a:pt x="1613" y="223"/>
                    <a:pt x="1549" y="204"/>
                    <a:pt x="1539" y="204"/>
                  </a:cubicBezTo>
                  <a:cubicBezTo>
                    <a:pt x="1521" y="194"/>
                    <a:pt x="1465" y="213"/>
                    <a:pt x="1455" y="213"/>
                  </a:cubicBezTo>
                  <a:cubicBezTo>
                    <a:pt x="1438" y="213"/>
                    <a:pt x="1409" y="242"/>
                    <a:pt x="1391" y="242"/>
                  </a:cubicBezTo>
                  <a:cubicBezTo>
                    <a:pt x="1372" y="250"/>
                    <a:pt x="1317" y="213"/>
                    <a:pt x="1307" y="223"/>
                  </a:cubicBezTo>
                  <a:cubicBezTo>
                    <a:pt x="1298" y="231"/>
                    <a:pt x="1261" y="194"/>
                    <a:pt x="1253" y="176"/>
                  </a:cubicBezTo>
                  <a:cubicBezTo>
                    <a:pt x="1234" y="157"/>
                    <a:pt x="1253" y="112"/>
                    <a:pt x="1242" y="102"/>
                  </a:cubicBezTo>
                  <a:cubicBezTo>
                    <a:pt x="1224" y="83"/>
                    <a:pt x="1168" y="83"/>
                    <a:pt x="1150" y="75"/>
                  </a:cubicBezTo>
                  <a:cubicBezTo>
                    <a:pt x="1131" y="56"/>
                    <a:pt x="1104" y="46"/>
                    <a:pt x="1086" y="46"/>
                  </a:cubicBezTo>
                  <a:cubicBezTo>
                    <a:pt x="1067" y="46"/>
                    <a:pt x="1030" y="38"/>
                    <a:pt x="1020" y="27"/>
                  </a:cubicBezTo>
                  <a:cubicBezTo>
                    <a:pt x="1020" y="19"/>
                    <a:pt x="974" y="9"/>
                    <a:pt x="956" y="0"/>
                  </a:cubicBezTo>
                  <a:cubicBezTo>
                    <a:pt x="937" y="0"/>
                    <a:pt x="937" y="19"/>
                    <a:pt x="927" y="27"/>
                  </a:cubicBezTo>
                  <a:cubicBezTo>
                    <a:pt x="909" y="46"/>
                    <a:pt x="882" y="46"/>
                    <a:pt x="871" y="64"/>
                  </a:cubicBezTo>
                  <a:cubicBezTo>
                    <a:pt x="871" y="83"/>
                    <a:pt x="834" y="93"/>
                    <a:pt x="834" y="112"/>
                  </a:cubicBezTo>
                  <a:cubicBezTo>
                    <a:pt x="844" y="130"/>
                    <a:pt x="853" y="176"/>
                    <a:pt x="871" y="186"/>
                  </a:cubicBezTo>
                  <a:cubicBezTo>
                    <a:pt x="882" y="194"/>
                    <a:pt x="871" y="231"/>
                    <a:pt x="863" y="242"/>
                  </a:cubicBezTo>
                  <a:cubicBezTo>
                    <a:pt x="863" y="250"/>
                    <a:pt x="797" y="260"/>
                    <a:pt x="789" y="279"/>
                  </a:cubicBezTo>
                  <a:cubicBezTo>
                    <a:pt x="779" y="297"/>
                    <a:pt x="752" y="279"/>
                    <a:pt x="723" y="260"/>
                  </a:cubicBezTo>
                  <a:cubicBezTo>
                    <a:pt x="696" y="242"/>
                    <a:pt x="667" y="250"/>
                    <a:pt x="649" y="269"/>
                  </a:cubicBezTo>
                  <a:cubicBezTo>
                    <a:pt x="640" y="279"/>
                    <a:pt x="593" y="242"/>
                    <a:pt x="575" y="231"/>
                  </a:cubicBezTo>
                  <a:cubicBezTo>
                    <a:pt x="566" y="231"/>
                    <a:pt x="556" y="186"/>
                    <a:pt x="548" y="186"/>
                  </a:cubicBezTo>
                  <a:cubicBezTo>
                    <a:pt x="529" y="186"/>
                    <a:pt x="436" y="167"/>
                    <a:pt x="418" y="167"/>
                  </a:cubicBezTo>
                  <a:cubicBezTo>
                    <a:pt x="399" y="157"/>
                    <a:pt x="362" y="157"/>
                    <a:pt x="352" y="176"/>
                  </a:cubicBezTo>
                  <a:cubicBezTo>
                    <a:pt x="352" y="186"/>
                    <a:pt x="296" y="186"/>
                    <a:pt x="288" y="204"/>
                  </a:cubicBezTo>
                  <a:cubicBezTo>
                    <a:pt x="288" y="213"/>
                    <a:pt x="241" y="223"/>
                    <a:pt x="232" y="242"/>
                  </a:cubicBezTo>
                  <a:cubicBezTo>
                    <a:pt x="222" y="260"/>
                    <a:pt x="177" y="260"/>
                    <a:pt x="158" y="279"/>
                  </a:cubicBezTo>
                  <a:cubicBezTo>
                    <a:pt x="148" y="306"/>
                    <a:pt x="92" y="316"/>
                    <a:pt x="74" y="316"/>
                  </a:cubicBezTo>
                  <a:cubicBezTo>
                    <a:pt x="65" y="324"/>
                    <a:pt x="18" y="334"/>
                    <a:pt x="18" y="343"/>
                  </a:cubicBezTo>
                  <a:cubicBezTo>
                    <a:pt x="10" y="353"/>
                    <a:pt x="10" y="353"/>
                    <a:pt x="0" y="353"/>
                  </a:cubicBezTo>
                  <a:cubicBezTo>
                    <a:pt x="0" y="353"/>
                    <a:pt x="0" y="353"/>
                    <a:pt x="0" y="361"/>
                  </a:cubicBezTo>
                  <a:cubicBezTo>
                    <a:pt x="10" y="427"/>
                    <a:pt x="37" y="417"/>
                    <a:pt x="65" y="446"/>
                  </a:cubicBezTo>
                  <a:cubicBezTo>
                    <a:pt x="92" y="473"/>
                    <a:pt x="121" y="491"/>
                    <a:pt x="148" y="491"/>
                  </a:cubicBezTo>
                  <a:cubicBezTo>
                    <a:pt x="177" y="491"/>
                    <a:pt x="222" y="528"/>
                    <a:pt x="232" y="555"/>
                  </a:cubicBezTo>
                  <a:cubicBezTo>
                    <a:pt x="232" y="584"/>
                    <a:pt x="259" y="613"/>
                    <a:pt x="278" y="621"/>
                  </a:cubicBezTo>
                  <a:cubicBezTo>
                    <a:pt x="296" y="640"/>
                    <a:pt x="269" y="687"/>
                    <a:pt x="269" y="714"/>
                  </a:cubicBezTo>
                  <a:cubicBezTo>
                    <a:pt x="269" y="751"/>
                    <a:pt x="232" y="761"/>
                    <a:pt x="251" y="788"/>
                  </a:cubicBezTo>
                  <a:cubicBezTo>
                    <a:pt x="269" y="825"/>
                    <a:pt x="418" y="844"/>
                    <a:pt x="455" y="844"/>
                  </a:cubicBezTo>
                  <a:cubicBezTo>
                    <a:pt x="500" y="844"/>
                    <a:pt x="511" y="881"/>
                    <a:pt x="529" y="881"/>
                  </a:cubicBezTo>
                  <a:cubicBezTo>
                    <a:pt x="556" y="889"/>
                    <a:pt x="556" y="918"/>
                    <a:pt x="585" y="926"/>
                  </a:cubicBezTo>
                  <a:cubicBezTo>
                    <a:pt x="612" y="926"/>
                    <a:pt x="649" y="945"/>
                    <a:pt x="659" y="1000"/>
                  </a:cubicBezTo>
                  <a:cubicBezTo>
                    <a:pt x="667" y="1056"/>
                    <a:pt x="705" y="1075"/>
                    <a:pt x="715" y="1093"/>
                  </a:cubicBezTo>
                  <a:cubicBezTo>
                    <a:pt x="715" y="1122"/>
                    <a:pt x="779" y="1103"/>
                    <a:pt x="826" y="1103"/>
                  </a:cubicBezTo>
                  <a:cubicBezTo>
                    <a:pt x="871" y="1112"/>
                    <a:pt x="1011" y="1103"/>
                    <a:pt x="1049" y="1112"/>
                  </a:cubicBezTo>
                  <a:cubicBezTo>
                    <a:pt x="1086" y="1122"/>
                    <a:pt x="1168" y="1112"/>
                    <a:pt x="1215" y="1149"/>
                  </a:cubicBezTo>
                  <a:cubicBezTo>
                    <a:pt x="1261" y="1186"/>
                    <a:pt x="1280" y="1159"/>
                    <a:pt x="1317" y="1167"/>
                  </a:cubicBezTo>
                  <a:cubicBezTo>
                    <a:pt x="1344" y="1186"/>
                    <a:pt x="1364" y="1204"/>
                    <a:pt x="1409" y="1196"/>
                  </a:cubicBezTo>
                  <a:cubicBezTo>
                    <a:pt x="1447" y="1186"/>
                    <a:pt x="1447" y="1223"/>
                    <a:pt x="1475" y="1233"/>
                  </a:cubicBezTo>
                  <a:cubicBezTo>
                    <a:pt x="1512" y="1233"/>
                    <a:pt x="1558" y="1186"/>
                    <a:pt x="1640" y="1149"/>
                  </a:cubicBezTo>
                  <a:cubicBezTo>
                    <a:pt x="1715" y="1112"/>
                    <a:pt x="1799" y="1140"/>
                    <a:pt x="1845" y="1140"/>
                  </a:cubicBezTo>
                  <a:cubicBezTo>
                    <a:pt x="1882" y="1149"/>
                    <a:pt x="1966" y="1122"/>
                    <a:pt x="2011" y="1075"/>
                  </a:cubicBezTo>
                  <a:cubicBezTo>
                    <a:pt x="2059" y="1019"/>
                    <a:pt x="2114" y="1029"/>
                    <a:pt x="2123" y="982"/>
                  </a:cubicBezTo>
                  <a:cubicBezTo>
                    <a:pt x="2123" y="936"/>
                    <a:pt x="2077" y="918"/>
                    <a:pt x="2096" y="881"/>
                  </a:cubicBezTo>
                  <a:cubicBezTo>
                    <a:pt x="2123" y="835"/>
                    <a:pt x="2160" y="844"/>
                    <a:pt x="2189" y="852"/>
                  </a:cubicBezTo>
                  <a:cubicBezTo>
                    <a:pt x="2207" y="862"/>
                    <a:pt x="2271" y="881"/>
                    <a:pt x="2337" y="844"/>
                  </a:cubicBezTo>
                  <a:cubicBezTo>
                    <a:pt x="2393" y="798"/>
                    <a:pt x="2420" y="806"/>
                    <a:pt x="2467" y="798"/>
                  </a:cubicBezTo>
                  <a:cubicBezTo>
                    <a:pt x="2522" y="798"/>
                    <a:pt x="2522" y="761"/>
                    <a:pt x="2549" y="724"/>
                  </a:cubicBezTo>
                  <a:cubicBezTo>
                    <a:pt x="2587" y="687"/>
                    <a:pt x="2634" y="677"/>
                    <a:pt x="2661" y="677"/>
                  </a:cubicBezTo>
                  <a:cubicBezTo>
                    <a:pt x="2698" y="677"/>
                    <a:pt x="2745" y="640"/>
                    <a:pt x="2782" y="650"/>
                  </a:cubicBezTo>
                  <a:cubicBezTo>
                    <a:pt x="2819" y="666"/>
                    <a:pt x="2875" y="666"/>
                    <a:pt x="2875" y="640"/>
                  </a:cubicBezTo>
                  <a:cubicBezTo>
                    <a:pt x="2883" y="613"/>
                    <a:pt x="2791" y="555"/>
                    <a:pt x="2764" y="518"/>
                  </a:cubicBezTo>
                </a:path>
              </a:pathLst>
            </a:custGeom>
            <a:grpFill/>
            <a:ln w="19050" cap="flat" cmpd="sng">
              <a:solidFill>
                <a:schemeClr val="bg1">
                  <a:lumMod val="50000"/>
                </a:schemeClr>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0927" tIns="30463" rIns="60927" bIns="30463" anchor="ctr"/>
            <a:lstStyle/>
            <a:p>
              <a:pPr defTabSz="914217">
                <a:defRPr/>
              </a:pPr>
              <a:endParaRPr lang="en-US" sz="900">
                <a:latin typeface="Calibri Light"/>
              </a:endParaRPr>
            </a:p>
          </p:txBody>
        </p:sp>
        <p:sp>
          <p:nvSpPr>
            <p:cNvPr id="2436" name="Freeform 49"/>
            <p:cNvSpPr>
              <a:spLocks noChangeArrowheads="1"/>
            </p:cNvSpPr>
            <p:nvPr/>
          </p:nvSpPr>
          <p:spPr bwMode="auto">
            <a:xfrm>
              <a:off x="9967406" y="7201115"/>
              <a:ext cx="21161" cy="61327"/>
            </a:xfrm>
            <a:custGeom>
              <a:avLst/>
              <a:gdLst>
                <a:gd name="T0" fmla="*/ 19 w 48"/>
                <a:gd name="T1" fmla="*/ 0 h 131"/>
                <a:gd name="T2" fmla="*/ 19 w 48"/>
                <a:gd name="T3" fmla="*/ 0 h 131"/>
                <a:gd name="T4" fmla="*/ 0 w 48"/>
                <a:gd name="T5" fmla="*/ 66 h 131"/>
                <a:gd name="T6" fmla="*/ 29 w 48"/>
                <a:gd name="T7" fmla="*/ 130 h 131"/>
                <a:gd name="T8" fmla="*/ 37 w 48"/>
                <a:gd name="T9" fmla="*/ 19 h 131"/>
                <a:gd name="T10" fmla="*/ 47 w 48"/>
                <a:gd name="T11" fmla="*/ 0 h 131"/>
                <a:gd name="T12" fmla="*/ 19 w 48"/>
                <a:gd name="T13" fmla="*/ 0 h 131"/>
              </a:gdLst>
              <a:ahLst/>
              <a:cxnLst>
                <a:cxn ang="0">
                  <a:pos x="T0" y="T1"/>
                </a:cxn>
                <a:cxn ang="0">
                  <a:pos x="T2" y="T3"/>
                </a:cxn>
                <a:cxn ang="0">
                  <a:pos x="T4" y="T5"/>
                </a:cxn>
                <a:cxn ang="0">
                  <a:pos x="T6" y="T7"/>
                </a:cxn>
                <a:cxn ang="0">
                  <a:pos x="T8" y="T9"/>
                </a:cxn>
                <a:cxn ang="0">
                  <a:pos x="T10" y="T11"/>
                </a:cxn>
                <a:cxn ang="0">
                  <a:pos x="T12" y="T13"/>
                </a:cxn>
              </a:cxnLst>
              <a:rect l="0" t="0" r="r" b="b"/>
              <a:pathLst>
                <a:path w="48" h="131">
                  <a:moveTo>
                    <a:pt x="19" y="0"/>
                  </a:moveTo>
                  <a:lnTo>
                    <a:pt x="19" y="0"/>
                  </a:lnTo>
                  <a:cubicBezTo>
                    <a:pt x="0" y="10"/>
                    <a:pt x="0" y="56"/>
                    <a:pt x="0" y="66"/>
                  </a:cubicBezTo>
                  <a:cubicBezTo>
                    <a:pt x="0" y="74"/>
                    <a:pt x="10" y="103"/>
                    <a:pt x="29" y="130"/>
                  </a:cubicBezTo>
                  <a:cubicBezTo>
                    <a:pt x="37" y="84"/>
                    <a:pt x="37" y="37"/>
                    <a:pt x="37" y="19"/>
                  </a:cubicBezTo>
                  <a:cubicBezTo>
                    <a:pt x="47" y="19"/>
                    <a:pt x="47" y="10"/>
                    <a:pt x="47" y="0"/>
                  </a:cubicBezTo>
                  <a:cubicBezTo>
                    <a:pt x="29" y="0"/>
                    <a:pt x="19" y="0"/>
                    <a:pt x="19" y="0"/>
                  </a:cubicBezTo>
                </a:path>
              </a:pathLst>
            </a:custGeom>
            <a:grpFill/>
            <a:ln w="19050" cap="flat" cmpd="sng">
              <a:solidFill>
                <a:schemeClr val="bg1">
                  <a:lumMod val="50000"/>
                </a:schemeClr>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0927" tIns="30463" rIns="60927" bIns="30463" anchor="ctr"/>
            <a:lstStyle/>
            <a:p>
              <a:pPr defTabSz="914217">
                <a:defRPr/>
              </a:pPr>
              <a:endParaRPr lang="en-US" sz="900">
                <a:latin typeface="Calibri Light"/>
              </a:endParaRPr>
            </a:p>
          </p:txBody>
        </p:sp>
        <p:sp>
          <p:nvSpPr>
            <p:cNvPr id="2437" name="Freeform 50"/>
            <p:cNvSpPr>
              <a:spLocks noChangeArrowheads="1"/>
            </p:cNvSpPr>
            <p:nvPr/>
          </p:nvSpPr>
          <p:spPr bwMode="auto">
            <a:xfrm>
              <a:off x="9929316" y="7160936"/>
              <a:ext cx="65600" cy="186094"/>
            </a:xfrm>
            <a:custGeom>
              <a:avLst/>
              <a:gdLst>
                <a:gd name="T0" fmla="*/ 64 w 139"/>
                <a:gd name="T1" fmla="*/ 380 h 391"/>
                <a:gd name="T2" fmla="*/ 64 w 139"/>
                <a:gd name="T3" fmla="*/ 380 h 391"/>
                <a:gd name="T4" fmla="*/ 74 w 139"/>
                <a:gd name="T5" fmla="*/ 390 h 391"/>
                <a:gd name="T6" fmla="*/ 101 w 139"/>
                <a:gd name="T7" fmla="*/ 250 h 391"/>
                <a:gd name="T8" fmla="*/ 111 w 139"/>
                <a:gd name="T9" fmla="*/ 213 h 391"/>
                <a:gd name="T10" fmla="*/ 82 w 139"/>
                <a:gd name="T11" fmla="*/ 149 h 391"/>
                <a:gd name="T12" fmla="*/ 101 w 139"/>
                <a:gd name="T13" fmla="*/ 83 h 391"/>
                <a:gd name="T14" fmla="*/ 129 w 139"/>
                <a:gd name="T15" fmla="*/ 83 h 391"/>
                <a:gd name="T16" fmla="*/ 138 w 139"/>
                <a:gd name="T17" fmla="*/ 27 h 391"/>
                <a:gd name="T18" fmla="*/ 92 w 139"/>
                <a:gd name="T19" fmla="*/ 0 h 391"/>
                <a:gd name="T20" fmla="*/ 74 w 139"/>
                <a:gd name="T21" fmla="*/ 46 h 391"/>
                <a:gd name="T22" fmla="*/ 0 w 139"/>
                <a:gd name="T23" fmla="*/ 213 h 391"/>
                <a:gd name="T24" fmla="*/ 64 w 139"/>
                <a:gd name="T25" fmla="*/ 371 h 391"/>
                <a:gd name="T26" fmla="*/ 64 w 139"/>
                <a:gd name="T27" fmla="*/ 380 h 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9" h="391">
                  <a:moveTo>
                    <a:pt x="64" y="380"/>
                  </a:moveTo>
                  <a:lnTo>
                    <a:pt x="64" y="380"/>
                  </a:lnTo>
                  <a:lnTo>
                    <a:pt x="74" y="390"/>
                  </a:lnTo>
                  <a:cubicBezTo>
                    <a:pt x="82" y="334"/>
                    <a:pt x="92" y="268"/>
                    <a:pt x="101" y="250"/>
                  </a:cubicBezTo>
                  <a:cubicBezTo>
                    <a:pt x="111" y="250"/>
                    <a:pt x="111" y="231"/>
                    <a:pt x="111" y="213"/>
                  </a:cubicBezTo>
                  <a:cubicBezTo>
                    <a:pt x="92" y="186"/>
                    <a:pt x="82" y="157"/>
                    <a:pt x="82" y="149"/>
                  </a:cubicBezTo>
                  <a:cubicBezTo>
                    <a:pt x="82" y="139"/>
                    <a:pt x="82" y="93"/>
                    <a:pt x="101" y="83"/>
                  </a:cubicBezTo>
                  <a:cubicBezTo>
                    <a:pt x="101" y="83"/>
                    <a:pt x="111" y="83"/>
                    <a:pt x="129" y="83"/>
                  </a:cubicBezTo>
                  <a:cubicBezTo>
                    <a:pt x="129" y="64"/>
                    <a:pt x="129" y="46"/>
                    <a:pt x="138" y="27"/>
                  </a:cubicBezTo>
                  <a:cubicBezTo>
                    <a:pt x="92" y="0"/>
                    <a:pt x="92" y="0"/>
                    <a:pt x="92" y="0"/>
                  </a:cubicBezTo>
                  <a:cubicBezTo>
                    <a:pt x="82" y="19"/>
                    <a:pt x="74" y="37"/>
                    <a:pt x="74" y="46"/>
                  </a:cubicBezTo>
                  <a:cubicBezTo>
                    <a:pt x="64" y="93"/>
                    <a:pt x="27" y="176"/>
                    <a:pt x="0" y="213"/>
                  </a:cubicBezTo>
                  <a:cubicBezTo>
                    <a:pt x="64" y="371"/>
                    <a:pt x="64" y="371"/>
                    <a:pt x="64" y="371"/>
                  </a:cubicBezTo>
                  <a:lnTo>
                    <a:pt x="64" y="380"/>
                  </a:lnTo>
                </a:path>
              </a:pathLst>
            </a:custGeom>
            <a:grpFill/>
            <a:ln w="19050" cap="flat" cmpd="sng">
              <a:solidFill>
                <a:schemeClr val="bg1">
                  <a:lumMod val="50000"/>
                </a:schemeClr>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0927" tIns="30463" rIns="60927" bIns="30463" anchor="ctr"/>
            <a:lstStyle/>
            <a:p>
              <a:pPr defTabSz="914217">
                <a:defRPr/>
              </a:pPr>
              <a:endParaRPr lang="en-US" sz="900">
                <a:latin typeface="Calibri Light"/>
              </a:endParaRPr>
            </a:p>
          </p:txBody>
        </p:sp>
        <p:sp>
          <p:nvSpPr>
            <p:cNvPr id="2438" name="Freeform 51"/>
            <p:cNvSpPr>
              <a:spLocks noChangeArrowheads="1"/>
            </p:cNvSpPr>
            <p:nvPr/>
          </p:nvSpPr>
          <p:spPr bwMode="auto">
            <a:xfrm>
              <a:off x="9965291" y="7160936"/>
              <a:ext cx="184103" cy="203012"/>
            </a:xfrm>
            <a:custGeom>
              <a:avLst/>
              <a:gdLst>
                <a:gd name="T0" fmla="*/ 361 w 390"/>
                <a:gd name="T1" fmla="*/ 0 h 428"/>
                <a:gd name="T2" fmla="*/ 361 w 390"/>
                <a:gd name="T3" fmla="*/ 0 h 428"/>
                <a:gd name="T4" fmla="*/ 241 w 390"/>
                <a:gd name="T5" fmla="*/ 56 h 428"/>
                <a:gd name="T6" fmla="*/ 157 w 390"/>
                <a:gd name="T7" fmla="*/ 102 h 428"/>
                <a:gd name="T8" fmla="*/ 74 w 390"/>
                <a:gd name="T9" fmla="*/ 56 h 428"/>
                <a:gd name="T10" fmla="*/ 64 w 390"/>
                <a:gd name="T11" fmla="*/ 27 h 428"/>
                <a:gd name="T12" fmla="*/ 64 w 390"/>
                <a:gd name="T13" fmla="*/ 27 h 428"/>
                <a:gd name="T14" fmla="*/ 45 w 390"/>
                <a:gd name="T15" fmla="*/ 102 h 428"/>
                <a:gd name="T16" fmla="*/ 27 w 390"/>
                <a:gd name="T17" fmla="*/ 250 h 428"/>
                <a:gd name="T18" fmla="*/ 0 w 390"/>
                <a:gd name="T19" fmla="*/ 390 h 428"/>
                <a:gd name="T20" fmla="*/ 82 w 390"/>
                <a:gd name="T21" fmla="*/ 427 h 428"/>
                <a:gd name="T22" fmla="*/ 157 w 390"/>
                <a:gd name="T23" fmla="*/ 371 h 428"/>
                <a:gd name="T24" fmla="*/ 212 w 390"/>
                <a:gd name="T25" fmla="*/ 343 h 428"/>
                <a:gd name="T26" fmla="*/ 268 w 390"/>
                <a:gd name="T27" fmla="*/ 297 h 428"/>
                <a:gd name="T28" fmla="*/ 194 w 390"/>
                <a:gd name="T29" fmla="*/ 223 h 428"/>
                <a:gd name="T30" fmla="*/ 286 w 390"/>
                <a:gd name="T31" fmla="*/ 157 h 428"/>
                <a:gd name="T32" fmla="*/ 379 w 390"/>
                <a:gd name="T33" fmla="*/ 130 h 428"/>
                <a:gd name="T34" fmla="*/ 389 w 390"/>
                <a:gd name="T35" fmla="*/ 130 h 428"/>
                <a:gd name="T36" fmla="*/ 361 w 390"/>
                <a:gd name="T37" fmla="*/ 46 h 428"/>
                <a:gd name="T38" fmla="*/ 361 w 390"/>
                <a:gd name="T39" fmla="*/ 0 h 4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90" h="428">
                  <a:moveTo>
                    <a:pt x="361" y="0"/>
                  </a:moveTo>
                  <a:lnTo>
                    <a:pt x="361" y="0"/>
                  </a:lnTo>
                  <a:cubicBezTo>
                    <a:pt x="297" y="27"/>
                    <a:pt x="249" y="56"/>
                    <a:pt x="241" y="56"/>
                  </a:cubicBezTo>
                  <a:cubicBezTo>
                    <a:pt x="212" y="56"/>
                    <a:pt x="157" y="102"/>
                    <a:pt x="157" y="102"/>
                  </a:cubicBezTo>
                  <a:cubicBezTo>
                    <a:pt x="74" y="56"/>
                    <a:pt x="74" y="56"/>
                    <a:pt x="74" y="56"/>
                  </a:cubicBezTo>
                  <a:cubicBezTo>
                    <a:pt x="64" y="27"/>
                    <a:pt x="64" y="27"/>
                    <a:pt x="64" y="27"/>
                  </a:cubicBezTo>
                  <a:lnTo>
                    <a:pt x="64" y="27"/>
                  </a:lnTo>
                  <a:cubicBezTo>
                    <a:pt x="55" y="56"/>
                    <a:pt x="55" y="93"/>
                    <a:pt x="45" y="102"/>
                  </a:cubicBezTo>
                  <a:cubicBezTo>
                    <a:pt x="45" y="120"/>
                    <a:pt x="45" y="231"/>
                    <a:pt x="27" y="250"/>
                  </a:cubicBezTo>
                  <a:cubicBezTo>
                    <a:pt x="18" y="268"/>
                    <a:pt x="8" y="334"/>
                    <a:pt x="0" y="390"/>
                  </a:cubicBezTo>
                  <a:cubicBezTo>
                    <a:pt x="27" y="398"/>
                    <a:pt x="64" y="417"/>
                    <a:pt x="82" y="427"/>
                  </a:cubicBezTo>
                  <a:cubicBezTo>
                    <a:pt x="111" y="427"/>
                    <a:pt x="157" y="390"/>
                    <a:pt x="157" y="371"/>
                  </a:cubicBezTo>
                  <a:cubicBezTo>
                    <a:pt x="157" y="343"/>
                    <a:pt x="185" y="343"/>
                    <a:pt x="212" y="343"/>
                  </a:cubicBezTo>
                  <a:cubicBezTo>
                    <a:pt x="241" y="343"/>
                    <a:pt x="241" y="306"/>
                    <a:pt x="268" y="297"/>
                  </a:cubicBezTo>
                  <a:cubicBezTo>
                    <a:pt x="286" y="287"/>
                    <a:pt x="222" y="223"/>
                    <a:pt x="194" y="223"/>
                  </a:cubicBezTo>
                  <a:cubicBezTo>
                    <a:pt x="175" y="213"/>
                    <a:pt x="212" y="167"/>
                    <a:pt x="286" y="157"/>
                  </a:cubicBezTo>
                  <a:cubicBezTo>
                    <a:pt x="361" y="157"/>
                    <a:pt x="342" y="130"/>
                    <a:pt x="379" y="130"/>
                  </a:cubicBezTo>
                  <a:cubicBezTo>
                    <a:pt x="379" y="130"/>
                    <a:pt x="379" y="130"/>
                    <a:pt x="389" y="130"/>
                  </a:cubicBezTo>
                  <a:cubicBezTo>
                    <a:pt x="379" y="102"/>
                    <a:pt x="371" y="64"/>
                    <a:pt x="361" y="46"/>
                  </a:cubicBezTo>
                  <a:cubicBezTo>
                    <a:pt x="361" y="27"/>
                    <a:pt x="361" y="19"/>
                    <a:pt x="361" y="0"/>
                  </a:cubicBezTo>
                </a:path>
              </a:pathLst>
            </a:custGeom>
            <a:grpFill/>
            <a:ln w="19050" cap="flat" cmpd="sng">
              <a:solidFill>
                <a:schemeClr val="bg1">
                  <a:lumMod val="50000"/>
                </a:schemeClr>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0927" tIns="30463" rIns="60927" bIns="30463" anchor="ctr"/>
            <a:lstStyle/>
            <a:p>
              <a:pPr defTabSz="914217">
                <a:defRPr/>
              </a:pPr>
              <a:endParaRPr lang="en-US" sz="900">
                <a:latin typeface="Calibri Light"/>
              </a:endParaRPr>
            </a:p>
          </p:txBody>
        </p:sp>
        <p:sp>
          <p:nvSpPr>
            <p:cNvPr id="2439" name="Freeform 52"/>
            <p:cNvSpPr>
              <a:spLocks noChangeArrowheads="1"/>
            </p:cNvSpPr>
            <p:nvPr/>
          </p:nvSpPr>
          <p:spPr bwMode="auto">
            <a:xfrm>
              <a:off x="11499473" y="6657636"/>
              <a:ext cx="482474" cy="207241"/>
            </a:xfrm>
            <a:custGeom>
              <a:avLst/>
              <a:gdLst>
                <a:gd name="T0" fmla="*/ 926 w 1011"/>
                <a:gd name="T1" fmla="*/ 85 h 438"/>
                <a:gd name="T2" fmla="*/ 926 w 1011"/>
                <a:gd name="T3" fmla="*/ 85 h 438"/>
                <a:gd name="T4" fmla="*/ 843 w 1011"/>
                <a:gd name="T5" fmla="*/ 56 h 438"/>
                <a:gd name="T6" fmla="*/ 610 w 1011"/>
                <a:gd name="T7" fmla="*/ 48 h 438"/>
                <a:gd name="T8" fmla="*/ 482 w 1011"/>
                <a:gd name="T9" fmla="*/ 11 h 438"/>
                <a:gd name="T10" fmla="*/ 388 w 1011"/>
                <a:gd name="T11" fmla="*/ 48 h 438"/>
                <a:gd name="T12" fmla="*/ 305 w 1011"/>
                <a:gd name="T13" fmla="*/ 56 h 438"/>
                <a:gd name="T14" fmla="*/ 185 w 1011"/>
                <a:gd name="T15" fmla="*/ 66 h 438"/>
                <a:gd name="T16" fmla="*/ 130 w 1011"/>
                <a:gd name="T17" fmla="*/ 122 h 438"/>
                <a:gd name="T18" fmla="*/ 101 w 1011"/>
                <a:gd name="T19" fmla="*/ 178 h 438"/>
                <a:gd name="T20" fmla="*/ 130 w 1011"/>
                <a:gd name="T21" fmla="*/ 205 h 438"/>
                <a:gd name="T22" fmla="*/ 204 w 1011"/>
                <a:gd name="T23" fmla="*/ 205 h 438"/>
                <a:gd name="T24" fmla="*/ 334 w 1011"/>
                <a:gd name="T25" fmla="*/ 260 h 438"/>
                <a:gd name="T26" fmla="*/ 297 w 1011"/>
                <a:gd name="T27" fmla="*/ 307 h 438"/>
                <a:gd name="T28" fmla="*/ 204 w 1011"/>
                <a:gd name="T29" fmla="*/ 326 h 438"/>
                <a:gd name="T30" fmla="*/ 74 w 1011"/>
                <a:gd name="T31" fmla="*/ 344 h 438"/>
                <a:gd name="T32" fmla="*/ 8 w 1011"/>
                <a:gd name="T33" fmla="*/ 400 h 438"/>
                <a:gd name="T34" fmla="*/ 138 w 1011"/>
                <a:gd name="T35" fmla="*/ 409 h 438"/>
                <a:gd name="T36" fmla="*/ 222 w 1011"/>
                <a:gd name="T37" fmla="*/ 409 h 438"/>
                <a:gd name="T38" fmla="*/ 297 w 1011"/>
                <a:gd name="T39" fmla="*/ 427 h 438"/>
                <a:gd name="T40" fmla="*/ 416 w 1011"/>
                <a:gd name="T41" fmla="*/ 419 h 438"/>
                <a:gd name="T42" fmla="*/ 425 w 1011"/>
                <a:gd name="T43" fmla="*/ 371 h 438"/>
                <a:gd name="T44" fmla="*/ 472 w 1011"/>
                <a:gd name="T45" fmla="*/ 344 h 438"/>
                <a:gd name="T46" fmla="*/ 519 w 1011"/>
                <a:gd name="T47" fmla="*/ 316 h 438"/>
                <a:gd name="T48" fmla="*/ 573 w 1011"/>
                <a:gd name="T49" fmla="*/ 297 h 438"/>
                <a:gd name="T50" fmla="*/ 630 w 1011"/>
                <a:gd name="T51" fmla="*/ 316 h 438"/>
                <a:gd name="T52" fmla="*/ 684 w 1011"/>
                <a:gd name="T53" fmla="*/ 279 h 438"/>
                <a:gd name="T54" fmla="*/ 769 w 1011"/>
                <a:gd name="T55" fmla="*/ 252 h 438"/>
                <a:gd name="T56" fmla="*/ 843 w 1011"/>
                <a:gd name="T57" fmla="*/ 215 h 438"/>
                <a:gd name="T58" fmla="*/ 917 w 1011"/>
                <a:gd name="T59" fmla="*/ 167 h 438"/>
                <a:gd name="T60" fmla="*/ 1000 w 1011"/>
                <a:gd name="T61" fmla="*/ 130 h 438"/>
                <a:gd name="T62" fmla="*/ 1010 w 1011"/>
                <a:gd name="T63" fmla="*/ 112 h 438"/>
                <a:gd name="T64" fmla="*/ 926 w 1011"/>
                <a:gd name="T65" fmla="*/ 85 h 4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11" h="438">
                  <a:moveTo>
                    <a:pt x="926" y="85"/>
                  </a:moveTo>
                  <a:lnTo>
                    <a:pt x="926" y="85"/>
                  </a:lnTo>
                  <a:cubicBezTo>
                    <a:pt x="899" y="38"/>
                    <a:pt x="880" y="66"/>
                    <a:pt x="843" y="56"/>
                  </a:cubicBezTo>
                  <a:cubicBezTo>
                    <a:pt x="806" y="48"/>
                    <a:pt x="639" y="29"/>
                    <a:pt x="610" y="48"/>
                  </a:cubicBezTo>
                  <a:cubicBezTo>
                    <a:pt x="573" y="56"/>
                    <a:pt x="509" y="19"/>
                    <a:pt x="482" y="11"/>
                  </a:cubicBezTo>
                  <a:cubicBezTo>
                    <a:pt x="462" y="0"/>
                    <a:pt x="388" y="11"/>
                    <a:pt x="388" y="48"/>
                  </a:cubicBezTo>
                  <a:cubicBezTo>
                    <a:pt x="388" y="85"/>
                    <a:pt x="361" y="85"/>
                    <a:pt x="305" y="56"/>
                  </a:cubicBezTo>
                  <a:cubicBezTo>
                    <a:pt x="259" y="38"/>
                    <a:pt x="185" y="38"/>
                    <a:pt x="185" y="66"/>
                  </a:cubicBezTo>
                  <a:cubicBezTo>
                    <a:pt x="185" y="93"/>
                    <a:pt x="148" y="122"/>
                    <a:pt x="130" y="122"/>
                  </a:cubicBezTo>
                  <a:cubicBezTo>
                    <a:pt x="120" y="130"/>
                    <a:pt x="111" y="149"/>
                    <a:pt x="101" y="178"/>
                  </a:cubicBezTo>
                  <a:cubicBezTo>
                    <a:pt x="111" y="186"/>
                    <a:pt x="120" y="196"/>
                    <a:pt x="130" y="205"/>
                  </a:cubicBezTo>
                  <a:cubicBezTo>
                    <a:pt x="148" y="233"/>
                    <a:pt x="194" y="223"/>
                    <a:pt x="204" y="205"/>
                  </a:cubicBezTo>
                  <a:cubicBezTo>
                    <a:pt x="212" y="186"/>
                    <a:pt x="286" y="223"/>
                    <a:pt x="334" y="260"/>
                  </a:cubicBezTo>
                  <a:cubicBezTo>
                    <a:pt x="379" y="297"/>
                    <a:pt x="313" y="270"/>
                    <a:pt x="297" y="307"/>
                  </a:cubicBezTo>
                  <a:cubicBezTo>
                    <a:pt x="276" y="344"/>
                    <a:pt x="222" y="307"/>
                    <a:pt x="204" y="326"/>
                  </a:cubicBezTo>
                  <a:cubicBezTo>
                    <a:pt x="194" y="334"/>
                    <a:pt x="101" y="344"/>
                    <a:pt x="74" y="344"/>
                  </a:cubicBezTo>
                  <a:cubicBezTo>
                    <a:pt x="45" y="334"/>
                    <a:pt x="0" y="382"/>
                    <a:pt x="8" y="400"/>
                  </a:cubicBezTo>
                  <a:cubicBezTo>
                    <a:pt x="8" y="419"/>
                    <a:pt x="101" y="382"/>
                    <a:pt x="138" y="409"/>
                  </a:cubicBezTo>
                  <a:cubicBezTo>
                    <a:pt x="167" y="427"/>
                    <a:pt x="204" y="382"/>
                    <a:pt x="222" y="409"/>
                  </a:cubicBezTo>
                  <a:cubicBezTo>
                    <a:pt x="241" y="437"/>
                    <a:pt x="276" y="419"/>
                    <a:pt x="297" y="427"/>
                  </a:cubicBezTo>
                  <a:cubicBezTo>
                    <a:pt x="313" y="427"/>
                    <a:pt x="416" y="419"/>
                    <a:pt x="416" y="419"/>
                  </a:cubicBezTo>
                  <a:cubicBezTo>
                    <a:pt x="425" y="400"/>
                    <a:pt x="425" y="390"/>
                    <a:pt x="425" y="371"/>
                  </a:cubicBezTo>
                  <a:cubicBezTo>
                    <a:pt x="425" y="344"/>
                    <a:pt x="453" y="353"/>
                    <a:pt x="472" y="344"/>
                  </a:cubicBezTo>
                  <a:cubicBezTo>
                    <a:pt x="491" y="344"/>
                    <a:pt x="509" y="316"/>
                    <a:pt x="519" y="316"/>
                  </a:cubicBezTo>
                  <a:cubicBezTo>
                    <a:pt x="536" y="316"/>
                    <a:pt x="565" y="289"/>
                    <a:pt x="573" y="297"/>
                  </a:cubicBezTo>
                  <a:cubicBezTo>
                    <a:pt x="593" y="307"/>
                    <a:pt x="610" y="334"/>
                    <a:pt x="630" y="316"/>
                  </a:cubicBezTo>
                  <a:cubicBezTo>
                    <a:pt x="657" y="297"/>
                    <a:pt x="657" y="316"/>
                    <a:pt x="684" y="279"/>
                  </a:cubicBezTo>
                  <a:cubicBezTo>
                    <a:pt x="713" y="242"/>
                    <a:pt x="732" y="252"/>
                    <a:pt x="769" y="252"/>
                  </a:cubicBezTo>
                  <a:cubicBezTo>
                    <a:pt x="814" y="260"/>
                    <a:pt x="833" y="242"/>
                    <a:pt x="843" y="215"/>
                  </a:cubicBezTo>
                  <a:cubicBezTo>
                    <a:pt x="862" y="186"/>
                    <a:pt x="889" y="186"/>
                    <a:pt x="917" y="167"/>
                  </a:cubicBezTo>
                  <a:cubicBezTo>
                    <a:pt x="936" y="159"/>
                    <a:pt x="981" y="140"/>
                    <a:pt x="1000" y="130"/>
                  </a:cubicBezTo>
                  <a:cubicBezTo>
                    <a:pt x="1000" y="130"/>
                    <a:pt x="1010" y="122"/>
                    <a:pt x="1010" y="112"/>
                  </a:cubicBezTo>
                  <a:cubicBezTo>
                    <a:pt x="973" y="85"/>
                    <a:pt x="954" y="112"/>
                    <a:pt x="926" y="85"/>
                  </a:cubicBezTo>
                </a:path>
              </a:pathLst>
            </a:custGeom>
            <a:grpFill/>
            <a:ln w="19050" cap="flat" cmpd="sng">
              <a:solidFill>
                <a:schemeClr val="bg1">
                  <a:lumMod val="50000"/>
                </a:schemeClr>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0927" tIns="30463" rIns="60927" bIns="30463" anchor="ctr"/>
            <a:lstStyle/>
            <a:p>
              <a:pPr defTabSz="914217">
                <a:defRPr/>
              </a:pPr>
              <a:endParaRPr lang="en-US" sz="900">
                <a:latin typeface="Calibri Light"/>
              </a:endParaRPr>
            </a:p>
          </p:txBody>
        </p:sp>
        <p:sp>
          <p:nvSpPr>
            <p:cNvPr id="2440" name="Freeform 53"/>
            <p:cNvSpPr>
              <a:spLocks noChangeArrowheads="1"/>
            </p:cNvSpPr>
            <p:nvPr/>
          </p:nvSpPr>
          <p:spPr bwMode="auto">
            <a:xfrm>
              <a:off x="10181134" y="6632258"/>
              <a:ext cx="306837" cy="137457"/>
            </a:xfrm>
            <a:custGeom>
              <a:avLst/>
              <a:gdLst>
                <a:gd name="T0" fmla="*/ 252 w 642"/>
                <a:gd name="T1" fmla="*/ 222 h 289"/>
                <a:gd name="T2" fmla="*/ 252 w 642"/>
                <a:gd name="T3" fmla="*/ 222 h 289"/>
                <a:gd name="T4" fmla="*/ 316 w 642"/>
                <a:gd name="T5" fmla="*/ 278 h 289"/>
                <a:gd name="T6" fmla="*/ 326 w 642"/>
                <a:gd name="T7" fmla="*/ 278 h 289"/>
                <a:gd name="T8" fmla="*/ 419 w 642"/>
                <a:gd name="T9" fmla="*/ 260 h 289"/>
                <a:gd name="T10" fmla="*/ 493 w 642"/>
                <a:gd name="T11" fmla="*/ 270 h 289"/>
                <a:gd name="T12" fmla="*/ 493 w 642"/>
                <a:gd name="T13" fmla="*/ 251 h 289"/>
                <a:gd name="T14" fmla="*/ 557 w 642"/>
                <a:gd name="T15" fmla="*/ 270 h 289"/>
                <a:gd name="T16" fmla="*/ 623 w 642"/>
                <a:gd name="T17" fmla="*/ 278 h 289"/>
                <a:gd name="T18" fmla="*/ 594 w 642"/>
                <a:gd name="T19" fmla="*/ 233 h 289"/>
                <a:gd name="T20" fmla="*/ 613 w 642"/>
                <a:gd name="T21" fmla="*/ 204 h 289"/>
                <a:gd name="T22" fmla="*/ 557 w 642"/>
                <a:gd name="T23" fmla="*/ 177 h 289"/>
                <a:gd name="T24" fmla="*/ 530 w 642"/>
                <a:gd name="T25" fmla="*/ 111 h 289"/>
                <a:gd name="T26" fmla="*/ 493 w 642"/>
                <a:gd name="T27" fmla="*/ 103 h 289"/>
                <a:gd name="T28" fmla="*/ 400 w 642"/>
                <a:gd name="T29" fmla="*/ 111 h 289"/>
                <a:gd name="T30" fmla="*/ 344 w 642"/>
                <a:gd name="T31" fmla="*/ 84 h 289"/>
                <a:gd name="T32" fmla="*/ 289 w 642"/>
                <a:gd name="T33" fmla="*/ 47 h 289"/>
                <a:gd name="T34" fmla="*/ 149 w 642"/>
                <a:gd name="T35" fmla="*/ 37 h 289"/>
                <a:gd name="T36" fmla="*/ 37 w 642"/>
                <a:gd name="T37" fmla="*/ 10 h 289"/>
                <a:gd name="T38" fmla="*/ 0 w 642"/>
                <a:gd name="T39" fmla="*/ 18 h 289"/>
                <a:gd name="T40" fmla="*/ 140 w 642"/>
                <a:gd name="T41" fmla="*/ 103 h 289"/>
                <a:gd name="T42" fmla="*/ 177 w 642"/>
                <a:gd name="T43" fmla="*/ 195 h 289"/>
                <a:gd name="T44" fmla="*/ 159 w 642"/>
                <a:gd name="T45" fmla="*/ 222 h 289"/>
                <a:gd name="T46" fmla="*/ 252 w 642"/>
                <a:gd name="T47" fmla="*/ 222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42" h="289">
                  <a:moveTo>
                    <a:pt x="252" y="222"/>
                  </a:moveTo>
                  <a:lnTo>
                    <a:pt x="252" y="222"/>
                  </a:lnTo>
                  <a:cubicBezTo>
                    <a:pt x="279" y="214"/>
                    <a:pt x="297" y="241"/>
                    <a:pt x="316" y="278"/>
                  </a:cubicBezTo>
                  <a:lnTo>
                    <a:pt x="326" y="278"/>
                  </a:lnTo>
                  <a:cubicBezTo>
                    <a:pt x="353" y="278"/>
                    <a:pt x="382" y="270"/>
                    <a:pt x="419" y="260"/>
                  </a:cubicBezTo>
                  <a:cubicBezTo>
                    <a:pt x="437" y="260"/>
                    <a:pt x="474" y="270"/>
                    <a:pt x="493" y="270"/>
                  </a:cubicBezTo>
                  <a:cubicBezTo>
                    <a:pt x="493" y="260"/>
                    <a:pt x="493" y="260"/>
                    <a:pt x="493" y="251"/>
                  </a:cubicBezTo>
                  <a:cubicBezTo>
                    <a:pt x="501" y="233"/>
                    <a:pt x="538" y="260"/>
                    <a:pt x="557" y="270"/>
                  </a:cubicBezTo>
                  <a:cubicBezTo>
                    <a:pt x="567" y="288"/>
                    <a:pt x="613" y="288"/>
                    <a:pt x="623" y="278"/>
                  </a:cubicBezTo>
                  <a:cubicBezTo>
                    <a:pt x="641" y="260"/>
                    <a:pt x="604" y="251"/>
                    <a:pt x="594" y="233"/>
                  </a:cubicBezTo>
                  <a:cubicBezTo>
                    <a:pt x="594" y="233"/>
                    <a:pt x="604" y="214"/>
                    <a:pt x="613" y="204"/>
                  </a:cubicBezTo>
                  <a:cubicBezTo>
                    <a:pt x="594" y="185"/>
                    <a:pt x="567" y="167"/>
                    <a:pt x="557" y="177"/>
                  </a:cubicBezTo>
                  <a:cubicBezTo>
                    <a:pt x="548" y="177"/>
                    <a:pt x="548" y="111"/>
                    <a:pt x="530" y="111"/>
                  </a:cubicBezTo>
                  <a:cubicBezTo>
                    <a:pt x="511" y="111"/>
                    <a:pt x="511" y="103"/>
                    <a:pt x="493" y="103"/>
                  </a:cubicBezTo>
                  <a:cubicBezTo>
                    <a:pt x="483" y="103"/>
                    <a:pt x="419" y="103"/>
                    <a:pt x="400" y="111"/>
                  </a:cubicBezTo>
                  <a:cubicBezTo>
                    <a:pt x="390" y="130"/>
                    <a:pt x="363" y="84"/>
                    <a:pt x="344" y="84"/>
                  </a:cubicBezTo>
                  <a:cubicBezTo>
                    <a:pt x="326" y="84"/>
                    <a:pt x="297" y="66"/>
                    <a:pt x="289" y="47"/>
                  </a:cubicBezTo>
                  <a:cubicBezTo>
                    <a:pt x="279" y="37"/>
                    <a:pt x="177" y="55"/>
                    <a:pt x="149" y="37"/>
                  </a:cubicBezTo>
                  <a:cubicBezTo>
                    <a:pt x="122" y="18"/>
                    <a:pt x="66" y="0"/>
                    <a:pt x="37" y="10"/>
                  </a:cubicBezTo>
                  <a:cubicBezTo>
                    <a:pt x="29" y="10"/>
                    <a:pt x="19" y="10"/>
                    <a:pt x="0" y="18"/>
                  </a:cubicBezTo>
                  <a:cubicBezTo>
                    <a:pt x="56" y="55"/>
                    <a:pt x="130" y="47"/>
                    <a:pt x="140" y="103"/>
                  </a:cubicBezTo>
                  <a:cubicBezTo>
                    <a:pt x="159" y="167"/>
                    <a:pt x="196" y="140"/>
                    <a:pt x="177" y="195"/>
                  </a:cubicBezTo>
                  <a:cubicBezTo>
                    <a:pt x="177" y="204"/>
                    <a:pt x="167" y="214"/>
                    <a:pt x="159" y="222"/>
                  </a:cubicBezTo>
                  <a:cubicBezTo>
                    <a:pt x="196" y="233"/>
                    <a:pt x="242" y="233"/>
                    <a:pt x="252" y="222"/>
                  </a:cubicBezTo>
                </a:path>
              </a:pathLst>
            </a:custGeom>
            <a:grpFill/>
            <a:ln w="19050" cap="flat" cmpd="sng">
              <a:solidFill>
                <a:schemeClr val="bg1">
                  <a:lumMod val="50000"/>
                </a:schemeClr>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0927" tIns="30463" rIns="60927" bIns="30463" anchor="ctr"/>
            <a:lstStyle/>
            <a:p>
              <a:pPr defTabSz="914217">
                <a:defRPr/>
              </a:pPr>
              <a:endParaRPr lang="en-US" sz="900">
                <a:latin typeface="Calibri Light"/>
              </a:endParaRPr>
            </a:p>
          </p:txBody>
        </p:sp>
        <p:sp>
          <p:nvSpPr>
            <p:cNvPr id="2441" name="Freeform 54"/>
            <p:cNvSpPr>
              <a:spLocks noChangeArrowheads="1"/>
            </p:cNvSpPr>
            <p:nvPr/>
          </p:nvSpPr>
          <p:spPr bwMode="auto">
            <a:xfrm>
              <a:off x="9571693" y="6712617"/>
              <a:ext cx="825285" cy="323551"/>
            </a:xfrm>
            <a:custGeom>
              <a:avLst/>
              <a:gdLst>
                <a:gd name="T0" fmla="*/ 1677 w 1726"/>
                <a:gd name="T1" fmla="*/ 474 h 679"/>
                <a:gd name="T2" fmla="*/ 1677 w 1726"/>
                <a:gd name="T3" fmla="*/ 474 h 679"/>
                <a:gd name="T4" fmla="*/ 1677 w 1726"/>
                <a:gd name="T5" fmla="*/ 371 h 679"/>
                <a:gd name="T6" fmla="*/ 1677 w 1726"/>
                <a:gd name="T7" fmla="*/ 297 h 679"/>
                <a:gd name="T8" fmla="*/ 1696 w 1726"/>
                <a:gd name="T9" fmla="*/ 251 h 679"/>
                <a:gd name="T10" fmla="*/ 1677 w 1726"/>
                <a:gd name="T11" fmla="*/ 214 h 679"/>
                <a:gd name="T12" fmla="*/ 1613 w 1726"/>
                <a:gd name="T13" fmla="*/ 185 h 679"/>
                <a:gd name="T14" fmla="*/ 1585 w 1726"/>
                <a:gd name="T15" fmla="*/ 111 h 679"/>
                <a:gd name="T16" fmla="*/ 1521 w 1726"/>
                <a:gd name="T17" fmla="*/ 55 h 679"/>
                <a:gd name="T18" fmla="*/ 1428 w 1726"/>
                <a:gd name="T19" fmla="*/ 55 h 679"/>
                <a:gd name="T20" fmla="*/ 1261 w 1726"/>
                <a:gd name="T21" fmla="*/ 121 h 679"/>
                <a:gd name="T22" fmla="*/ 1094 w 1726"/>
                <a:gd name="T23" fmla="*/ 121 h 679"/>
                <a:gd name="T24" fmla="*/ 991 w 1726"/>
                <a:gd name="T25" fmla="*/ 84 h 679"/>
                <a:gd name="T26" fmla="*/ 909 w 1726"/>
                <a:gd name="T27" fmla="*/ 47 h 679"/>
                <a:gd name="T28" fmla="*/ 769 w 1726"/>
                <a:gd name="T29" fmla="*/ 10 h 679"/>
                <a:gd name="T30" fmla="*/ 490 w 1726"/>
                <a:gd name="T31" fmla="*/ 103 h 679"/>
                <a:gd name="T32" fmla="*/ 286 w 1726"/>
                <a:gd name="T33" fmla="*/ 111 h 679"/>
                <a:gd name="T34" fmla="*/ 241 w 1726"/>
                <a:gd name="T35" fmla="*/ 177 h 679"/>
                <a:gd name="T36" fmla="*/ 55 w 1726"/>
                <a:gd name="T37" fmla="*/ 195 h 679"/>
                <a:gd name="T38" fmla="*/ 37 w 1726"/>
                <a:gd name="T39" fmla="*/ 259 h 679"/>
                <a:gd name="T40" fmla="*/ 74 w 1726"/>
                <a:gd name="T41" fmla="*/ 288 h 679"/>
                <a:gd name="T42" fmla="*/ 82 w 1726"/>
                <a:gd name="T43" fmla="*/ 352 h 679"/>
                <a:gd name="T44" fmla="*/ 82 w 1726"/>
                <a:gd name="T45" fmla="*/ 418 h 679"/>
                <a:gd name="T46" fmla="*/ 82 w 1726"/>
                <a:gd name="T47" fmla="*/ 474 h 679"/>
                <a:gd name="T48" fmla="*/ 129 w 1726"/>
                <a:gd name="T49" fmla="*/ 519 h 679"/>
                <a:gd name="T50" fmla="*/ 185 w 1726"/>
                <a:gd name="T51" fmla="*/ 556 h 679"/>
                <a:gd name="T52" fmla="*/ 231 w 1726"/>
                <a:gd name="T53" fmla="*/ 566 h 679"/>
                <a:gd name="T54" fmla="*/ 286 w 1726"/>
                <a:gd name="T55" fmla="*/ 630 h 679"/>
                <a:gd name="T56" fmla="*/ 408 w 1726"/>
                <a:gd name="T57" fmla="*/ 603 h 679"/>
                <a:gd name="T58" fmla="*/ 482 w 1726"/>
                <a:gd name="T59" fmla="*/ 575 h 679"/>
                <a:gd name="T60" fmla="*/ 612 w 1726"/>
                <a:gd name="T61" fmla="*/ 641 h 679"/>
                <a:gd name="T62" fmla="*/ 704 w 1726"/>
                <a:gd name="T63" fmla="*/ 630 h 679"/>
                <a:gd name="T64" fmla="*/ 787 w 1726"/>
                <a:gd name="T65" fmla="*/ 575 h 679"/>
                <a:gd name="T66" fmla="*/ 861 w 1726"/>
                <a:gd name="T67" fmla="*/ 593 h 679"/>
                <a:gd name="T68" fmla="*/ 927 w 1726"/>
                <a:gd name="T69" fmla="*/ 575 h 679"/>
                <a:gd name="T70" fmla="*/ 909 w 1726"/>
                <a:gd name="T71" fmla="*/ 649 h 679"/>
                <a:gd name="T72" fmla="*/ 909 w 1726"/>
                <a:gd name="T73" fmla="*/ 678 h 679"/>
                <a:gd name="T74" fmla="*/ 964 w 1726"/>
                <a:gd name="T75" fmla="*/ 612 h 679"/>
                <a:gd name="T76" fmla="*/ 1001 w 1726"/>
                <a:gd name="T77" fmla="*/ 593 h 679"/>
                <a:gd name="T78" fmla="*/ 1084 w 1726"/>
                <a:gd name="T79" fmla="*/ 593 h 679"/>
                <a:gd name="T80" fmla="*/ 1140 w 1726"/>
                <a:gd name="T81" fmla="*/ 585 h 679"/>
                <a:gd name="T82" fmla="*/ 1242 w 1726"/>
                <a:gd name="T83" fmla="*/ 585 h 679"/>
                <a:gd name="T84" fmla="*/ 1362 w 1726"/>
                <a:gd name="T85" fmla="*/ 548 h 679"/>
                <a:gd name="T86" fmla="*/ 1465 w 1726"/>
                <a:gd name="T87" fmla="*/ 529 h 679"/>
                <a:gd name="T88" fmla="*/ 1502 w 1726"/>
                <a:gd name="T89" fmla="*/ 548 h 679"/>
                <a:gd name="T90" fmla="*/ 1548 w 1726"/>
                <a:gd name="T91" fmla="*/ 511 h 679"/>
                <a:gd name="T92" fmla="*/ 1622 w 1726"/>
                <a:gd name="T93" fmla="*/ 529 h 679"/>
                <a:gd name="T94" fmla="*/ 1725 w 1726"/>
                <a:gd name="T95" fmla="*/ 548 h 679"/>
                <a:gd name="T96" fmla="*/ 1677 w 1726"/>
                <a:gd name="T97" fmla="*/ 474 h 679"/>
                <a:gd name="T98" fmla="*/ 148 w 1726"/>
                <a:gd name="T99" fmla="*/ 121 h 679"/>
                <a:gd name="T100" fmla="*/ 148 w 1726"/>
                <a:gd name="T101" fmla="*/ 121 h 679"/>
                <a:gd name="T102" fmla="*/ 278 w 1726"/>
                <a:gd name="T103" fmla="*/ 111 h 679"/>
                <a:gd name="T104" fmla="*/ 204 w 1726"/>
                <a:gd name="T105" fmla="*/ 55 h 679"/>
                <a:gd name="T106" fmla="*/ 185 w 1726"/>
                <a:gd name="T107" fmla="*/ 10 h 679"/>
                <a:gd name="T108" fmla="*/ 148 w 1726"/>
                <a:gd name="T109" fmla="*/ 10 h 679"/>
                <a:gd name="T110" fmla="*/ 55 w 1726"/>
                <a:gd name="T111" fmla="*/ 10 h 679"/>
                <a:gd name="T112" fmla="*/ 64 w 1726"/>
                <a:gd name="T113" fmla="*/ 74 h 679"/>
                <a:gd name="T114" fmla="*/ 37 w 1726"/>
                <a:gd name="T115" fmla="*/ 121 h 679"/>
                <a:gd name="T116" fmla="*/ 8 w 1726"/>
                <a:gd name="T117" fmla="*/ 148 h 679"/>
                <a:gd name="T118" fmla="*/ 64 w 1726"/>
                <a:gd name="T119" fmla="*/ 177 h 679"/>
                <a:gd name="T120" fmla="*/ 148 w 1726"/>
                <a:gd name="T121" fmla="*/ 121 h 6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726" h="679">
                  <a:moveTo>
                    <a:pt x="1677" y="474"/>
                  </a:moveTo>
                  <a:lnTo>
                    <a:pt x="1677" y="474"/>
                  </a:lnTo>
                  <a:cubicBezTo>
                    <a:pt x="1669" y="464"/>
                    <a:pt x="1688" y="389"/>
                    <a:pt x="1677" y="371"/>
                  </a:cubicBezTo>
                  <a:cubicBezTo>
                    <a:pt x="1669" y="362"/>
                    <a:pt x="1651" y="297"/>
                    <a:pt x="1677" y="297"/>
                  </a:cubicBezTo>
                  <a:cubicBezTo>
                    <a:pt x="1696" y="297"/>
                    <a:pt x="1669" y="251"/>
                    <a:pt x="1696" y="251"/>
                  </a:cubicBezTo>
                  <a:cubicBezTo>
                    <a:pt x="1696" y="232"/>
                    <a:pt x="1688" y="222"/>
                    <a:pt x="1677" y="214"/>
                  </a:cubicBezTo>
                  <a:cubicBezTo>
                    <a:pt x="1669" y="204"/>
                    <a:pt x="1632" y="232"/>
                    <a:pt x="1613" y="185"/>
                  </a:cubicBezTo>
                  <a:cubicBezTo>
                    <a:pt x="1595" y="148"/>
                    <a:pt x="1613" y="140"/>
                    <a:pt x="1585" y="111"/>
                  </a:cubicBezTo>
                  <a:cubicBezTo>
                    <a:pt x="1566" y="74"/>
                    <a:pt x="1548" y="47"/>
                    <a:pt x="1521" y="55"/>
                  </a:cubicBezTo>
                  <a:cubicBezTo>
                    <a:pt x="1511" y="66"/>
                    <a:pt x="1465" y="66"/>
                    <a:pt x="1428" y="55"/>
                  </a:cubicBezTo>
                  <a:cubicBezTo>
                    <a:pt x="1381" y="103"/>
                    <a:pt x="1288" y="130"/>
                    <a:pt x="1261" y="121"/>
                  </a:cubicBezTo>
                  <a:cubicBezTo>
                    <a:pt x="1224" y="103"/>
                    <a:pt x="1150" y="121"/>
                    <a:pt x="1094" y="121"/>
                  </a:cubicBezTo>
                  <a:cubicBezTo>
                    <a:pt x="1047" y="121"/>
                    <a:pt x="1028" y="84"/>
                    <a:pt x="991" y="84"/>
                  </a:cubicBezTo>
                  <a:cubicBezTo>
                    <a:pt x="946" y="84"/>
                    <a:pt x="946" y="47"/>
                    <a:pt x="909" y="47"/>
                  </a:cubicBezTo>
                  <a:cubicBezTo>
                    <a:pt x="861" y="47"/>
                    <a:pt x="898" y="28"/>
                    <a:pt x="769" y="10"/>
                  </a:cubicBezTo>
                  <a:cubicBezTo>
                    <a:pt x="639" y="0"/>
                    <a:pt x="527" y="66"/>
                    <a:pt x="490" y="103"/>
                  </a:cubicBezTo>
                  <a:cubicBezTo>
                    <a:pt x="453" y="130"/>
                    <a:pt x="305" y="103"/>
                    <a:pt x="286" y="111"/>
                  </a:cubicBezTo>
                  <a:cubicBezTo>
                    <a:pt x="278" y="121"/>
                    <a:pt x="296" y="158"/>
                    <a:pt x="241" y="177"/>
                  </a:cubicBezTo>
                  <a:cubicBezTo>
                    <a:pt x="193" y="195"/>
                    <a:pt x="92" y="177"/>
                    <a:pt x="55" y="195"/>
                  </a:cubicBezTo>
                  <a:cubicBezTo>
                    <a:pt x="18" y="214"/>
                    <a:pt x="0" y="270"/>
                    <a:pt x="37" y="259"/>
                  </a:cubicBezTo>
                  <a:cubicBezTo>
                    <a:pt x="64" y="259"/>
                    <a:pt x="82" y="278"/>
                    <a:pt x="74" y="288"/>
                  </a:cubicBezTo>
                  <a:cubicBezTo>
                    <a:pt x="64" y="307"/>
                    <a:pt x="101" y="344"/>
                    <a:pt x="82" y="352"/>
                  </a:cubicBezTo>
                  <a:cubicBezTo>
                    <a:pt x="64" y="371"/>
                    <a:pt x="64" y="408"/>
                    <a:pt x="82" y="418"/>
                  </a:cubicBezTo>
                  <a:cubicBezTo>
                    <a:pt x="101" y="437"/>
                    <a:pt x="111" y="464"/>
                    <a:pt x="82" y="474"/>
                  </a:cubicBezTo>
                  <a:cubicBezTo>
                    <a:pt x="55" y="474"/>
                    <a:pt x="129" y="501"/>
                    <a:pt x="129" y="519"/>
                  </a:cubicBezTo>
                  <a:cubicBezTo>
                    <a:pt x="129" y="529"/>
                    <a:pt x="185" y="538"/>
                    <a:pt x="185" y="556"/>
                  </a:cubicBezTo>
                  <a:cubicBezTo>
                    <a:pt x="185" y="575"/>
                    <a:pt x="204" y="575"/>
                    <a:pt x="231" y="566"/>
                  </a:cubicBezTo>
                  <a:cubicBezTo>
                    <a:pt x="259" y="556"/>
                    <a:pt x="278" y="603"/>
                    <a:pt x="286" y="630"/>
                  </a:cubicBezTo>
                  <a:cubicBezTo>
                    <a:pt x="305" y="649"/>
                    <a:pt x="408" y="630"/>
                    <a:pt x="408" y="603"/>
                  </a:cubicBezTo>
                  <a:cubicBezTo>
                    <a:pt x="408" y="575"/>
                    <a:pt x="435" y="566"/>
                    <a:pt x="482" y="575"/>
                  </a:cubicBezTo>
                  <a:cubicBezTo>
                    <a:pt x="527" y="575"/>
                    <a:pt x="583" y="641"/>
                    <a:pt x="612" y="641"/>
                  </a:cubicBezTo>
                  <a:cubicBezTo>
                    <a:pt x="630" y="649"/>
                    <a:pt x="676" y="630"/>
                    <a:pt x="704" y="630"/>
                  </a:cubicBezTo>
                  <a:cubicBezTo>
                    <a:pt x="731" y="630"/>
                    <a:pt x="769" y="585"/>
                    <a:pt x="787" y="575"/>
                  </a:cubicBezTo>
                  <a:cubicBezTo>
                    <a:pt x="806" y="566"/>
                    <a:pt x="834" y="603"/>
                    <a:pt x="861" y="593"/>
                  </a:cubicBezTo>
                  <a:cubicBezTo>
                    <a:pt x="880" y="575"/>
                    <a:pt x="917" y="566"/>
                    <a:pt x="927" y="575"/>
                  </a:cubicBezTo>
                  <a:cubicBezTo>
                    <a:pt x="946" y="585"/>
                    <a:pt x="890" y="622"/>
                    <a:pt x="909" y="649"/>
                  </a:cubicBezTo>
                  <a:cubicBezTo>
                    <a:pt x="909" y="659"/>
                    <a:pt x="909" y="668"/>
                    <a:pt x="909" y="678"/>
                  </a:cubicBezTo>
                  <a:cubicBezTo>
                    <a:pt x="964" y="668"/>
                    <a:pt x="954" y="630"/>
                    <a:pt x="964" y="612"/>
                  </a:cubicBezTo>
                  <a:cubicBezTo>
                    <a:pt x="964" y="593"/>
                    <a:pt x="983" y="575"/>
                    <a:pt x="1001" y="593"/>
                  </a:cubicBezTo>
                  <a:cubicBezTo>
                    <a:pt x="1020" y="603"/>
                    <a:pt x="1038" y="612"/>
                    <a:pt x="1084" y="593"/>
                  </a:cubicBezTo>
                  <a:cubicBezTo>
                    <a:pt x="1121" y="575"/>
                    <a:pt x="1121" y="566"/>
                    <a:pt x="1140" y="585"/>
                  </a:cubicBezTo>
                  <a:cubicBezTo>
                    <a:pt x="1150" y="603"/>
                    <a:pt x="1187" y="585"/>
                    <a:pt x="1242" y="585"/>
                  </a:cubicBezTo>
                  <a:cubicBezTo>
                    <a:pt x="1298" y="585"/>
                    <a:pt x="1317" y="548"/>
                    <a:pt x="1362" y="548"/>
                  </a:cubicBezTo>
                  <a:cubicBezTo>
                    <a:pt x="1418" y="548"/>
                    <a:pt x="1465" y="529"/>
                    <a:pt x="1465" y="529"/>
                  </a:cubicBezTo>
                  <a:cubicBezTo>
                    <a:pt x="1502" y="548"/>
                    <a:pt x="1502" y="548"/>
                    <a:pt x="1502" y="548"/>
                  </a:cubicBezTo>
                  <a:cubicBezTo>
                    <a:pt x="1521" y="529"/>
                    <a:pt x="1521" y="519"/>
                    <a:pt x="1548" y="511"/>
                  </a:cubicBezTo>
                  <a:cubicBezTo>
                    <a:pt x="1585" y="511"/>
                    <a:pt x="1603" y="538"/>
                    <a:pt x="1622" y="529"/>
                  </a:cubicBezTo>
                  <a:cubicBezTo>
                    <a:pt x="1651" y="519"/>
                    <a:pt x="1715" y="593"/>
                    <a:pt x="1725" y="548"/>
                  </a:cubicBezTo>
                  <a:cubicBezTo>
                    <a:pt x="1725" y="529"/>
                    <a:pt x="1696" y="474"/>
                    <a:pt x="1677" y="474"/>
                  </a:cubicBezTo>
                  <a:close/>
                  <a:moveTo>
                    <a:pt x="148" y="121"/>
                  </a:moveTo>
                  <a:lnTo>
                    <a:pt x="148" y="121"/>
                  </a:lnTo>
                  <a:cubicBezTo>
                    <a:pt x="185" y="111"/>
                    <a:pt x="259" y="130"/>
                    <a:pt x="278" y="111"/>
                  </a:cubicBezTo>
                  <a:cubicBezTo>
                    <a:pt x="296" y="93"/>
                    <a:pt x="231" y="74"/>
                    <a:pt x="204" y="55"/>
                  </a:cubicBezTo>
                  <a:cubicBezTo>
                    <a:pt x="193" y="47"/>
                    <a:pt x="185" y="18"/>
                    <a:pt x="185" y="10"/>
                  </a:cubicBezTo>
                  <a:cubicBezTo>
                    <a:pt x="175" y="10"/>
                    <a:pt x="156" y="18"/>
                    <a:pt x="148" y="10"/>
                  </a:cubicBezTo>
                  <a:cubicBezTo>
                    <a:pt x="119" y="0"/>
                    <a:pt x="64" y="10"/>
                    <a:pt x="55" y="10"/>
                  </a:cubicBezTo>
                  <a:cubicBezTo>
                    <a:pt x="45" y="18"/>
                    <a:pt x="64" y="55"/>
                    <a:pt x="64" y="74"/>
                  </a:cubicBezTo>
                  <a:cubicBezTo>
                    <a:pt x="64" y="93"/>
                    <a:pt x="37" y="103"/>
                    <a:pt x="37" y="121"/>
                  </a:cubicBezTo>
                  <a:cubicBezTo>
                    <a:pt x="37" y="130"/>
                    <a:pt x="27" y="140"/>
                    <a:pt x="8" y="148"/>
                  </a:cubicBezTo>
                  <a:cubicBezTo>
                    <a:pt x="27" y="158"/>
                    <a:pt x="45" y="177"/>
                    <a:pt x="64" y="177"/>
                  </a:cubicBezTo>
                  <a:cubicBezTo>
                    <a:pt x="101" y="177"/>
                    <a:pt x="119" y="130"/>
                    <a:pt x="148" y="121"/>
                  </a:cubicBezTo>
                  <a:close/>
                </a:path>
              </a:pathLst>
            </a:custGeom>
            <a:grpFill/>
            <a:ln w="19050" cap="flat" cmpd="sng">
              <a:solidFill>
                <a:schemeClr val="bg1">
                  <a:lumMod val="50000"/>
                </a:schemeClr>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0927" tIns="30463" rIns="60927" bIns="30463" anchor="ctr"/>
            <a:lstStyle/>
            <a:p>
              <a:pPr defTabSz="914217">
                <a:defRPr/>
              </a:pPr>
              <a:endParaRPr lang="en-US" sz="900">
                <a:latin typeface="Calibri Light"/>
              </a:endParaRPr>
            </a:p>
          </p:txBody>
        </p:sp>
        <p:sp>
          <p:nvSpPr>
            <p:cNvPr id="2442" name="Freeform 55"/>
            <p:cNvSpPr>
              <a:spLocks noChangeArrowheads="1"/>
            </p:cNvSpPr>
            <p:nvPr/>
          </p:nvSpPr>
          <p:spPr bwMode="auto">
            <a:xfrm>
              <a:off x="11880375" y="7040396"/>
              <a:ext cx="105806" cy="95163"/>
            </a:xfrm>
            <a:custGeom>
              <a:avLst/>
              <a:gdLst>
                <a:gd name="T0" fmla="*/ 103 w 223"/>
                <a:gd name="T1" fmla="*/ 0 h 205"/>
                <a:gd name="T2" fmla="*/ 103 w 223"/>
                <a:gd name="T3" fmla="*/ 0 h 205"/>
                <a:gd name="T4" fmla="*/ 0 w 223"/>
                <a:gd name="T5" fmla="*/ 56 h 205"/>
                <a:gd name="T6" fmla="*/ 18 w 223"/>
                <a:gd name="T7" fmla="*/ 84 h 205"/>
                <a:gd name="T8" fmla="*/ 74 w 223"/>
                <a:gd name="T9" fmla="*/ 148 h 205"/>
                <a:gd name="T10" fmla="*/ 84 w 223"/>
                <a:gd name="T11" fmla="*/ 204 h 205"/>
                <a:gd name="T12" fmla="*/ 121 w 223"/>
                <a:gd name="T13" fmla="*/ 196 h 205"/>
                <a:gd name="T14" fmla="*/ 214 w 223"/>
                <a:gd name="T15" fmla="*/ 84 h 205"/>
                <a:gd name="T16" fmla="*/ 103 w 223"/>
                <a:gd name="T17" fmla="*/ 0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3" h="205">
                  <a:moveTo>
                    <a:pt x="103" y="0"/>
                  </a:moveTo>
                  <a:lnTo>
                    <a:pt x="103" y="0"/>
                  </a:lnTo>
                  <a:cubicBezTo>
                    <a:pt x="74" y="0"/>
                    <a:pt x="10" y="29"/>
                    <a:pt x="0" y="56"/>
                  </a:cubicBezTo>
                  <a:cubicBezTo>
                    <a:pt x="10" y="66"/>
                    <a:pt x="18" y="74"/>
                    <a:pt x="18" y="84"/>
                  </a:cubicBezTo>
                  <a:cubicBezTo>
                    <a:pt x="28" y="111"/>
                    <a:pt x="47" y="130"/>
                    <a:pt x="74" y="148"/>
                  </a:cubicBezTo>
                  <a:cubicBezTo>
                    <a:pt x="84" y="159"/>
                    <a:pt x="84" y="177"/>
                    <a:pt x="84" y="204"/>
                  </a:cubicBezTo>
                  <a:cubicBezTo>
                    <a:pt x="93" y="204"/>
                    <a:pt x="111" y="204"/>
                    <a:pt x="121" y="196"/>
                  </a:cubicBezTo>
                  <a:cubicBezTo>
                    <a:pt x="148" y="196"/>
                    <a:pt x="204" y="111"/>
                    <a:pt x="214" y="84"/>
                  </a:cubicBezTo>
                  <a:cubicBezTo>
                    <a:pt x="222" y="66"/>
                    <a:pt x="140" y="0"/>
                    <a:pt x="103" y="0"/>
                  </a:cubicBezTo>
                </a:path>
              </a:pathLst>
            </a:custGeom>
            <a:grpFill/>
            <a:ln w="19050" cap="flat" cmpd="sng">
              <a:solidFill>
                <a:schemeClr val="bg1">
                  <a:lumMod val="50000"/>
                </a:schemeClr>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0927" tIns="30463" rIns="60927" bIns="30463" anchor="ctr"/>
            <a:lstStyle/>
            <a:p>
              <a:pPr defTabSz="914217">
                <a:defRPr/>
              </a:pPr>
              <a:endParaRPr lang="en-US" sz="900">
                <a:latin typeface="Calibri Light"/>
              </a:endParaRPr>
            </a:p>
          </p:txBody>
        </p:sp>
        <p:sp>
          <p:nvSpPr>
            <p:cNvPr id="2443" name="Freeform 56"/>
            <p:cNvSpPr>
              <a:spLocks noChangeArrowheads="1"/>
            </p:cNvSpPr>
            <p:nvPr/>
          </p:nvSpPr>
          <p:spPr bwMode="auto">
            <a:xfrm>
              <a:off x="13869523" y="6676667"/>
              <a:ext cx="300488" cy="283371"/>
            </a:xfrm>
            <a:custGeom>
              <a:avLst/>
              <a:gdLst>
                <a:gd name="T0" fmla="*/ 602 w 632"/>
                <a:gd name="T1" fmla="*/ 28 h 594"/>
                <a:gd name="T2" fmla="*/ 602 w 632"/>
                <a:gd name="T3" fmla="*/ 28 h 594"/>
                <a:gd name="T4" fmla="*/ 528 w 632"/>
                <a:gd name="T5" fmla="*/ 0 h 594"/>
                <a:gd name="T6" fmla="*/ 474 w 632"/>
                <a:gd name="T7" fmla="*/ 65 h 594"/>
                <a:gd name="T8" fmla="*/ 408 w 632"/>
                <a:gd name="T9" fmla="*/ 111 h 594"/>
                <a:gd name="T10" fmla="*/ 371 w 632"/>
                <a:gd name="T11" fmla="*/ 148 h 594"/>
                <a:gd name="T12" fmla="*/ 315 w 632"/>
                <a:gd name="T13" fmla="*/ 167 h 594"/>
                <a:gd name="T14" fmla="*/ 251 w 632"/>
                <a:gd name="T15" fmla="*/ 148 h 594"/>
                <a:gd name="T16" fmla="*/ 195 w 632"/>
                <a:gd name="T17" fmla="*/ 214 h 594"/>
                <a:gd name="T18" fmla="*/ 29 w 632"/>
                <a:gd name="T19" fmla="*/ 306 h 594"/>
                <a:gd name="T20" fmla="*/ 0 w 632"/>
                <a:gd name="T21" fmla="*/ 344 h 594"/>
                <a:gd name="T22" fmla="*/ 103 w 632"/>
                <a:gd name="T23" fmla="*/ 399 h 594"/>
                <a:gd name="T24" fmla="*/ 47 w 632"/>
                <a:gd name="T25" fmla="*/ 492 h 594"/>
                <a:gd name="T26" fmla="*/ 66 w 632"/>
                <a:gd name="T27" fmla="*/ 548 h 594"/>
                <a:gd name="T28" fmla="*/ 111 w 632"/>
                <a:gd name="T29" fmla="*/ 575 h 594"/>
                <a:gd name="T30" fmla="*/ 185 w 632"/>
                <a:gd name="T31" fmla="*/ 556 h 594"/>
                <a:gd name="T32" fmla="*/ 204 w 632"/>
                <a:gd name="T33" fmla="*/ 575 h 594"/>
                <a:gd name="T34" fmla="*/ 260 w 632"/>
                <a:gd name="T35" fmla="*/ 529 h 594"/>
                <a:gd name="T36" fmla="*/ 342 w 632"/>
                <a:gd name="T37" fmla="*/ 511 h 594"/>
                <a:gd name="T38" fmla="*/ 389 w 632"/>
                <a:gd name="T39" fmla="*/ 492 h 594"/>
                <a:gd name="T40" fmla="*/ 305 w 632"/>
                <a:gd name="T41" fmla="*/ 418 h 594"/>
                <a:gd name="T42" fmla="*/ 334 w 632"/>
                <a:gd name="T43" fmla="*/ 333 h 594"/>
                <a:gd name="T44" fmla="*/ 491 w 632"/>
                <a:gd name="T45" fmla="*/ 241 h 594"/>
                <a:gd name="T46" fmla="*/ 528 w 632"/>
                <a:gd name="T47" fmla="*/ 129 h 594"/>
                <a:gd name="T48" fmla="*/ 631 w 632"/>
                <a:gd name="T49" fmla="*/ 28 h 594"/>
                <a:gd name="T50" fmla="*/ 602 w 632"/>
                <a:gd name="T51" fmla="*/ 28 h 5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32" h="594">
                  <a:moveTo>
                    <a:pt x="602" y="28"/>
                  </a:moveTo>
                  <a:lnTo>
                    <a:pt x="602" y="28"/>
                  </a:lnTo>
                  <a:cubicBezTo>
                    <a:pt x="565" y="37"/>
                    <a:pt x="556" y="0"/>
                    <a:pt x="528" y="0"/>
                  </a:cubicBezTo>
                  <a:cubicBezTo>
                    <a:pt x="501" y="0"/>
                    <a:pt x="501" y="65"/>
                    <a:pt x="474" y="65"/>
                  </a:cubicBezTo>
                  <a:cubicBezTo>
                    <a:pt x="445" y="65"/>
                    <a:pt x="445" y="111"/>
                    <a:pt x="408" y="111"/>
                  </a:cubicBezTo>
                  <a:cubicBezTo>
                    <a:pt x="371" y="121"/>
                    <a:pt x="352" y="121"/>
                    <a:pt x="371" y="148"/>
                  </a:cubicBezTo>
                  <a:cubicBezTo>
                    <a:pt x="389" y="177"/>
                    <a:pt x="352" y="167"/>
                    <a:pt x="315" y="167"/>
                  </a:cubicBezTo>
                  <a:cubicBezTo>
                    <a:pt x="278" y="167"/>
                    <a:pt x="278" y="148"/>
                    <a:pt x="251" y="148"/>
                  </a:cubicBezTo>
                  <a:cubicBezTo>
                    <a:pt x="233" y="148"/>
                    <a:pt x="214" y="185"/>
                    <a:pt x="195" y="214"/>
                  </a:cubicBezTo>
                  <a:cubicBezTo>
                    <a:pt x="177" y="232"/>
                    <a:pt x="56" y="288"/>
                    <a:pt x="29" y="306"/>
                  </a:cubicBezTo>
                  <a:cubicBezTo>
                    <a:pt x="18" y="306"/>
                    <a:pt x="10" y="325"/>
                    <a:pt x="0" y="344"/>
                  </a:cubicBezTo>
                  <a:cubicBezTo>
                    <a:pt x="37" y="344"/>
                    <a:pt x="84" y="371"/>
                    <a:pt x="103" y="399"/>
                  </a:cubicBezTo>
                  <a:cubicBezTo>
                    <a:pt x="130" y="426"/>
                    <a:pt x="74" y="463"/>
                    <a:pt x="47" y="492"/>
                  </a:cubicBezTo>
                  <a:cubicBezTo>
                    <a:pt x="29" y="529"/>
                    <a:pt x="66" y="529"/>
                    <a:pt x="66" y="548"/>
                  </a:cubicBezTo>
                  <a:cubicBezTo>
                    <a:pt x="66" y="575"/>
                    <a:pt x="103" y="593"/>
                    <a:pt x="111" y="575"/>
                  </a:cubicBezTo>
                  <a:cubicBezTo>
                    <a:pt x="121" y="548"/>
                    <a:pt x="148" y="556"/>
                    <a:pt x="185" y="556"/>
                  </a:cubicBezTo>
                  <a:cubicBezTo>
                    <a:pt x="195" y="556"/>
                    <a:pt x="195" y="566"/>
                    <a:pt x="204" y="575"/>
                  </a:cubicBezTo>
                  <a:cubicBezTo>
                    <a:pt x="222" y="556"/>
                    <a:pt x="251" y="538"/>
                    <a:pt x="260" y="529"/>
                  </a:cubicBezTo>
                  <a:cubicBezTo>
                    <a:pt x="268" y="519"/>
                    <a:pt x="305" y="511"/>
                    <a:pt x="342" y="511"/>
                  </a:cubicBezTo>
                  <a:cubicBezTo>
                    <a:pt x="362" y="511"/>
                    <a:pt x="371" y="511"/>
                    <a:pt x="389" y="492"/>
                  </a:cubicBezTo>
                  <a:cubicBezTo>
                    <a:pt x="352" y="455"/>
                    <a:pt x="325" y="426"/>
                    <a:pt x="305" y="418"/>
                  </a:cubicBezTo>
                  <a:cubicBezTo>
                    <a:pt x="278" y="399"/>
                    <a:pt x="297" y="344"/>
                    <a:pt x="334" y="333"/>
                  </a:cubicBezTo>
                  <a:cubicBezTo>
                    <a:pt x="371" y="325"/>
                    <a:pt x="464" y="259"/>
                    <a:pt x="491" y="241"/>
                  </a:cubicBezTo>
                  <a:cubicBezTo>
                    <a:pt x="519" y="222"/>
                    <a:pt x="501" y="167"/>
                    <a:pt x="528" y="129"/>
                  </a:cubicBezTo>
                  <a:cubicBezTo>
                    <a:pt x="538" y="102"/>
                    <a:pt x="585" y="65"/>
                    <a:pt x="631" y="28"/>
                  </a:cubicBezTo>
                  <a:cubicBezTo>
                    <a:pt x="622" y="28"/>
                    <a:pt x="612" y="28"/>
                    <a:pt x="602" y="28"/>
                  </a:cubicBezTo>
                </a:path>
              </a:pathLst>
            </a:custGeom>
            <a:grpFill/>
            <a:ln w="19050" cap="flat" cmpd="sng">
              <a:solidFill>
                <a:schemeClr val="bg1">
                  <a:lumMod val="50000"/>
                </a:schemeClr>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0927" tIns="30463" rIns="60927" bIns="30463" anchor="ctr"/>
            <a:lstStyle/>
            <a:p>
              <a:pPr defTabSz="914217">
                <a:defRPr/>
              </a:pPr>
              <a:endParaRPr lang="en-US" sz="900">
                <a:latin typeface="Calibri Light"/>
              </a:endParaRPr>
            </a:p>
          </p:txBody>
        </p:sp>
        <p:sp>
          <p:nvSpPr>
            <p:cNvPr id="2444" name="Freeform 57"/>
            <p:cNvSpPr>
              <a:spLocks noChangeArrowheads="1"/>
            </p:cNvSpPr>
            <p:nvPr/>
          </p:nvSpPr>
          <p:spPr bwMode="auto">
            <a:xfrm>
              <a:off x="11975601" y="7317424"/>
              <a:ext cx="336463" cy="194553"/>
            </a:xfrm>
            <a:custGeom>
              <a:avLst/>
              <a:gdLst>
                <a:gd name="T0" fmla="*/ 687 w 706"/>
                <a:gd name="T1" fmla="*/ 260 h 409"/>
                <a:gd name="T2" fmla="*/ 687 w 706"/>
                <a:gd name="T3" fmla="*/ 260 h 409"/>
                <a:gd name="T4" fmla="*/ 668 w 706"/>
                <a:gd name="T5" fmla="*/ 260 h 409"/>
                <a:gd name="T6" fmla="*/ 547 w 706"/>
                <a:gd name="T7" fmla="*/ 233 h 409"/>
                <a:gd name="T8" fmla="*/ 371 w 706"/>
                <a:gd name="T9" fmla="*/ 167 h 409"/>
                <a:gd name="T10" fmla="*/ 186 w 706"/>
                <a:gd name="T11" fmla="*/ 29 h 409"/>
                <a:gd name="T12" fmla="*/ 112 w 706"/>
                <a:gd name="T13" fmla="*/ 10 h 409"/>
                <a:gd name="T14" fmla="*/ 56 w 706"/>
                <a:gd name="T15" fmla="*/ 29 h 409"/>
                <a:gd name="T16" fmla="*/ 19 w 706"/>
                <a:gd name="T17" fmla="*/ 84 h 409"/>
                <a:gd name="T18" fmla="*/ 0 w 706"/>
                <a:gd name="T19" fmla="*/ 149 h 409"/>
                <a:gd name="T20" fmla="*/ 46 w 706"/>
                <a:gd name="T21" fmla="*/ 186 h 409"/>
                <a:gd name="T22" fmla="*/ 120 w 706"/>
                <a:gd name="T23" fmla="*/ 223 h 409"/>
                <a:gd name="T24" fmla="*/ 186 w 706"/>
                <a:gd name="T25" fmla="*/ 260 h 409"/>
                <a:gd name="T26" fmla="*/ 260 w 706"/>
                <a:gd name="T27" fmla="*/ 307 h 409"/>
                <a:gd name="T28" fmla="*/ 353 w 706"/>
                <a:gd name="T29" fmla="*/ 287 h 409"/>
                <a:gd name="T30" fmla="*/ 398 w 706"/>
                <a:gd name="T31" fmla="*/ 342 h 409"/>
                <a:gd name="T32" fmla="*/ 520 w 706"/>
                <a:gd name="T33" fmla="*/ 390 h 409"/>
                <a:gd name="T34" fmla="*/ 677 w 706"/>
                <a:gd name="T35" fmla="*/ 371 h 409"/>
                <a:gd name="T36" fmla="*/ 687 w 706"/>
                <a:gd name="T37" fmla="*/ 278 h 409"/>
                <a:gd name="T38" fmla="*/ 687 w 706"/>
                <a:gd name="T39" fmla="*/ 260 h 4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06" h="409">
                  <a:moveTo>
                    <a:pt x="687" y="260"/>
                  </a:moveTo>
                  <a:lnTo>
                    <a:pt x="687" y="260"/>
                  </a:lnTo>
                  <a:cubicBezTo>
                    <a:pt x="687" y="260"/>
                    <a:pt x="677" y="260"/>
                    <a:pt x="668" y="260"/>
                  </a:cubicBezTo>
                  <a:cubicBezTo>
                    <a:pt x="613" y="260"/>
                    <a:pt x="584" y="233"/>
                    <a:pt x="547" y="233"/>
                  </a:cubicBezTo>
                  <a:cubicBezTo>
                    <a:pt x="520" y="241"/>
                    <a:pt x="417" y="194"/>
                    <a:pt x="371" y="167"/>
                  </a:cubicBezTo>
                  <a:cubicBezTo>
                    <a:pt x="334" y="130"/>
                    <a:pt x="213" y="56"/>
                    <a:pt x="186" y="29"/>
                  </a:cubicBezTo>
                  <a:cubicBezTo>
                    <a:pt x="157" y="0"/>
                    <a:pt x="120" y="0"/>
                    <a:pt x="112" y="10"/>
                  </a:cubicBezTo>
                  <a:cubicBezTo>
                    <a:pt x="112" y="29"/>
                    <a:pt x="83" y="29"/>
                    <a:pt x="56" y="29"/>
                  </a:cubicBezTo>
                  <a:cubicBezTo>
                    <a:pt x="46" y="47"/>
                    <a:pt x="19" y="66"/>
                    <a:pt x="19" y="84"/>
                  </a:cubicBezTo>
                  <a:cubicBezTo>
                    <a:pt x="19" y="103"/>
                    <a:pt x="0" y="130"/>
                    <a:pt x="0" y="149"/>
                  </a:cubicBezTo>
                  <a:cubicBezTo>
                    <a:pt x="0" y="167"/>
                    <a:pt x="37" y="175"/>
                    <a:pt x="46" y="186"/>
                  </a:cubicBezTo>
                  <a:cubicBezTo>
                    <a:pt x="56" y="204"/>
                    <a:pt x="112" y="213"/>
                    <a:pt x="120" y="223"/>
                  </a:cubicBezTo>
                  <a:cubicBezTo>
                    <a:pt x="120" y="241"/>
                    <a:pt x="167" y="260"/>
                    <a:pt x="186" y="260"/>
                  </a:cubicBezTo>
                  <a:cubicBezTo>
                    <a:pt x="213" y="268"/>
                    <a:pt x="250" y="297"/>
                    <a:pt x="260" y="307"/>
                  </a:cubicBezTo>
                  <a:cubicBezTo>
                    <a:pt x="279" y="315"/>
                    <a:pt x="334" y="287"/>
                    <a:pt x="353" y="287"/>
                  </a:cubicBezTo>
                  <a:cubicBezTo>
                    <a:pt x="371" y="287"/>
                    <a:pt x="398" y="324"/>
                    <a:pt x="398" y="342"/>
                  </a:cubicBezTo>
                  <a:cubicBezTo>
                    <a:pt x="408" y="361"/>
                    <a:pt x="501" y="371"/>
                    <a:pt x="520" y="390"/>
                  </a:cubicBezTo>
                  <a:cubicBezTo>
                    <a:pt x="547" y="408"/>
                    <a:pt x="658" y="398"/>
                    <a:pt x="677" y="371"/>
                  </a:cubicBezTo>
                  <a:cubicBezTo>
                    <a:pt x="705" y="353"/>
                    <a:pt x="687" y="315"/>
                    <a:pt x="687" y="278"/>
                  </a:cubicBezTo>
                  <a:cubicBezTo>
                    <a:pt x="687" y="268"/>
                    <a:pt x="687" y="260"/>
                    <a:pt x="687" y="260"/>
                  </a:cubicBezTo>
                </a:path>
              </a:pathLst>
            </a:custGeom>
            <a:grpFill/>
            <a:ln w="19050" cap="flat" cmpd="sng">
              <a:solidFill>
                <a:schemeClr val="bg1">
                  <a:lumMod val="50000"/>
                </a:schemeClr>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0927" tIns="30463" rIns="60927" bIns="30463" anchor="ctr"/>
            <a:lstStyle/>
            <a:p>
              <a:pPr defTabSz="914217">
                <a:defRPr/>
              </a:pPr>
              <a:endParaRPr lang="en-US" sz="900">
                <a:latin typeface="Calibri Light"/>
              </a:endParaRPr>
            </a:p>
          </p:txBody>
        </p:sp>
        <p:sp>
          <p:nvSpPr>
            <p:cNvPr id="2445" name="Freeform 58"/>
            <p:cNvSpPr>
              <a:spLocks noChangeArrowheads="1"/>
            </p:cNvSpPr>
            <p:nvPr/>
          </p:nvSpPr>
          <p:spPr bwMode="auto">
            <a:xfrm>
              <a:off x="12464422" y="7406242"/>
              <a:ext cx="376669" cy="828966"/>
            </a:xfrm>
            <a:custGeom>
              <a:avLst/>
              <a:gdLst>
                <a:gd name="T0" fmla="*/ 630 w 788"/>
                <a:gd name="T1" fmla="*/ 1576 h 1734"/>
                <a:gd name="T2" fmla="*/ 630 w 788"/>
                <a:gd name="T3" fmla="*/ 1576 h 1734"/>
                <a:gd name="T4" fmla="*/ 602 w 788"/>
                <a:gd name="T5" fmla="*/ 1502 h 1734"/>
                <a:gd name="T6" fmla="*/ 565 w 788"/>
                <a:gd name="T7" fmla="*/ 1391 h 1734"/>
                <a:gd name="T8" fmla="*/ 538 w 788"/>
                <a:gd name="T9" fmla="*/ 1298 h 1734"/>
                <a:gd name="T10" fmla="*/ 546 w 788"/>
                <a:gd name="T11" fmla="*/ 1232 h 1734"/>
                <a:gd name="T12" fmla="*/ 556 w 788"/>
                <a:gd name="T13" fmla="*/ 1187 h 1734"/>
                <a:gd name="T14" fmla="*/ 538 w 788"/>
                <a:gd name="T15" fmla="*/ 1121 h 1734"/>
                <a:gd name="T16" fmla="*/ 463 w 788"/>
                <a:gd name="T17" fmla="*/ 1038 h 1734"/>
                <a:gd name="T18" fmla="*/ 482 w 788"/>
                <a:gd name="T19" fmla="*/ 898 h 1734"/>
                <a:gd name="T20" fmla="*/ 538 w 788"/>
                <a:gd name="T21" fmla="*/ 871 h 1734"/>
                <a:gd name="T22" fmla="*/ 602 w 788"/>
                <a:gd name="T23" fmla="*/ 843 h 1734"/>
                <a:gd name="T24" fmla="*/ 686 w 788"/>
                <a:gd name="T25" fmla="*/ 797 h 1734"/>
                <a:gd name="T26" fmla="*/ 732 w 788"/>
                <a:gd name="T27" fmla="*/ 760 h 1734"/>
                <a:gd name="T28" fmla="*/ 779 w 788"/>
                <a:gd name="T29" fmla="*/ 686 h 1734"/>
                <a:gd name="T30" fmla="*/ 787 w 788"/>
                <a:gd name="T31" fmla="*/ 686 h 1734"/>
                <a:gd name="T32" fmla="*/ 742 w 788"/>
                <a:gd name="T33" fmla="*/ 694 h 1734"/>
                <a:gd name="T34" fmla="*/ 686 w 788"/>
                <a:gd name="T35" fmla="*/ 657 h 1734"/>
                <a:gd name="T36" fmla="*/ 639 w 788"/>
                <a:gd name="T37" fmla="*/ 639 h 1734"/>
                <a:gd name="T38" fmla="*/ 639 w 788"/>
                <a:gd name="T39" fmla="*/ 575 h 1734"/>
                <a:gd name="T40" fmla="*/ 602 w 788"/>
                <a:gd name="T41" fmla="*/ 538 h 1734"/>
                <a:gd name="T42" fmla="*/ 575 w 788"/>
                <a:gd name="T43" fmla="*/ 463 h 1734"/>
                <a:gd name="T44" fmla="*/ 490 w 788"/>
                <a:gd name="T45" fmla="*/ 445 h 1734"/>
                <a:gd name="T46" fmla="*/ 472 w 788"/>
                <a:gd name="T47" fmla="*/ 398 h 1734"/>
                <a:gd name="T48" fmla="*/ 546 w 788"/>
                <a:gd name="T49" fmla="*/ 269 h 1734"/>
                <a:gd name="T50" fmla="*/ 575 w 788"/>
                <a:gd name="T51" fmla="*/ 138 h 1734"/>
                <a:gd name="T52" fmla="*/ 538 w 788"/>
                <a:gd name="T53" fmla="*/ 92 h 1734"/>
                <a:gd name="T54" fmla="*/ 509 w 788"/>
                <a:gd name="T55" fmla="*/ 37 h 1734"/>
                <a:gd name="T56" fmla="*/ 453 w 788"/>
                <a:gd name="T57" fmla="*/ 18 h 1734"/>
                <a:gd name="T58" fmla="*/ 435 w 788"/>
                <a:gd name="T59" fmla="*/ 27 h 1734"/>
                <a:gd name="T60" fmla="*/ 435 w 788"/>
                <a:gd name="T61" fmla="*/ 27 h 1734"/>
                <a:gd name="T62" fmla="*/ 416 w 788"/>
                <a:gd name="T63" fmla="*/ 64 h 1734"/>
                <a:gd name="T64" fmla="*/ 426 w 788"/>
                <a:gd name="T65" fmla="*/ 129 h 1734"/>
                <a:gd name="T66" fmla="*/ 389 w 788"/>
                <a:gd name="T67" fmla="*/ 129 h 1734"/>
                <a:gd name="T68" fmla="*/ 305 w 788"/>
                <a:gd name="T69" fmla="*/ 156 h 1734"/>
                <a:gd name="T70" fmla="*/ 249 w 788"/>
                <a:gd name="T71" fmla="*/ 231 h 1734"/>
                <a:gd name="T72" fmla="*/ 222 w 788"/>
                <a:gd name="T73" fmla="*/ 342 h 1734"/>
                <a:gd name="T74" fmla="*/ 185 w 788"/>
                <a:gd name="T75" fmla="*/ 463 h 1734"/>
                <a:gd name="T76" fmla="*/ 119 w 788"/>
                <a:gd name="T77" fmla="*/ 453 h 1734"/>
                <a:gd name="T78" fmla="*/ 101 w 788"/>
                <a:gd name="T79" fmla="*/ 546 h 1734"/>
                <a:gd name="T80" fmla="*/ 74 w 788"/>
                <a:gd name="T81" fmla="*/ 639 h 1734"/>
                <a:gd name="T82" fmla="*/ 37 w 788"/>
                <a:gd name="T83" fmla="*/ 713 h 1734"/>
                <a:gd name="T84" fmla="*/ 0 w 788"/>
                <a:gd name="T85" fmla="*/ 742 h 1734"/>
                <a:gd name="T86" fmla="*/ 82 w 788"/>
                <a:gd name="T87" fmla="*/ 834 h 1734"/>
                <a:gd name="T88" fmla="*/ 194 w 788"/>
                <a:gd name="T89" fmla="*/ 1020 h 1734"/>
                <a:gd name="T90" fmla="*/ 175 w 788"/>
                <a:gd name="T91" fmla="*/ 1158 h 1734"/>
                <a:gd name="T92" fmla="*/ 212 w 788"/>
                <a:gd name="T93" fmla="*/ 1214 h 1734"/>
                <a:gd name="T94" fmla="*/ 305 w 788"/>
                <a:gd name="T95" fmla="*/ 1205 h 1734"/>
                <a:gd name="T96" fmla="*/ 379 w 788"/>
                <a:gd name="T97" fmla="*/ 1113 h 1734"/>
                <a:gd name="T98" fmla="*/ 426 w 788"/>
                <a:gd name="T99" fmla="*/ 1150 h 1734"/>
                <a:gd name="T100" fmla="*/ 463 w 788"/>
                <a:gd name="T101" fmla="*/ 1251 h 1734"/>
                <a:gd name="T102" fmla="*/ 509 w 788"/>
                <a:gd name="T103" fmla="*/ 1446 h 1734"/>
                <a:gd name="T104" fmla="*/ 546 w 788"/>
                <a:gd name="T105" fmla="*/ 1595 h 1734"/>
                <a:gd name="T106" fmla="*/ 565 w 788"/>
                <a:gd name="T107" fmla="*/ 1696 h 1734"/>
                <a:gd name="T108" fmla="*/ 556 w 788"/>
                <a:gd name="T109" fmla="*/ 1725 h 1734"/>
                <a:gd name="T110" fmla="*/ 630 w 788"/>
                <a:gd name="T111" fmla="*/ 1576 h 17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88" h="1734">
                  <a:moveTo>
                    <a:pt x="630" y="1576"/>
                  </a:moveTo>
                  <a:lnTo>
                    <a:pt x="630" y="1576"/>
                  </a:lnTo>
                  <a:cubicBezTo>
                    <a:pt x="630" y="1539"/>
                    <a:pt x="602" y="1539"/>
                    <a:pt x="602" y="1502"/>
                  </a:cubicBezTo>
                  <a:cubicBezTo>
                    <a:pt x="602" y="1473"/>
                    <a:pt x="602" y="1428"/>
                    <a:pt x="565" y="1391"/>
                  </a:cubicBezTo>
                  <a:cubicBezTo>
                    <a:pt x="538" y="1362"/>
                    <a:pt x="519" y="1317"/>
                    <a:pt x="538" y="1298"/>
                  </a:cubicBezTo>
                  <a:cubicBezTo>
                    <a:pt x="556" y="1279"/>
                    <a:pt x="538" y="1224"/>
                    <a:pt x="546" y="1232"/>
                  </a:cubicBezTo>
                  <a:cubicBezTo>
                    <a:pt x="565" y="1232"/>
                    <a:pt x="575" y="1195"/>
                    <a:pt x="556" y="1187"/>
                  </a:cubicBezTo>
                  <a:cubicBezTo>
                    <a:pt x="538" y="1177"/>
                    <a:pt x="556" y="1131"/>
                    <a:pt x="538" y="1121"/>
                  </a:cubicBezTo>
                  <a:cubicBezTo>
                    <a:pt x="519" y="1121"/>
                    <a:pt x="463" y="1057"/>
                    <a:pt x="463" y="1038"/>
                  </a:cubicBezTo>
                  <a:cubicBezTo>
                    <a:pt x="463" y="1020"/>
                    <a:pt x="482" y="927"/>
                    <a:pt x="482" y="898"/>
                  </a:cubicBezTo>
                  <a:cubicBezTo>
                    <a:pt x="490" y="871"/>
                    <a:pt x="527" y="871"/>
                    <a:pt x="538" y="871"/>
                  </a:cubicBezTo>
                  <a:cubicBezTo>
                    <a:pt x="546" y="871"/>
                    <a:pt x="593" y="871"/>
                    <a:pt x="602" y="843"/>
                  </a:cubicBezTo>
                  <a:cubicBezTo>
                    <a:pt x="620" y="824"/>
                    <a:pt x="686" y="816"/>
                    <a:pt x="686" y="797"/>
                  </a:cubicBezTo>
                  <a:cubicBezTo>
                    <a:pt x="694" y="779"/>
                    <a:pt x="732" y="779"/>
                    <a:pt x="732" y="760"/>
                  </a:cubicBezTo>
                  <a:cubicBezTo>
                    <a:pt x="732" y="742"/>
                    <a:pt x="779" y="686"/>
                    <a:pt x="779" y="686"/>
                  </a:cubicBezTo>
                  <a:cubicBezTo>
                    <a:pt x="787" y="686"/>
                    <a:pt x="787" y="686"/>
                    <a:pt x="787" y="686"/>
                  </a:cubicBezTo>
                  <a:cubicBezTo>
                    <a:pt x="779" y="676"/>
                    <a:pt x="769" y="686"/>
                    <a:pt x="742" y="694"/>
                  </a:cubicBezTo>
                  <a:cubicBezTo>
                    <a:pt x="705" y="704"/>
                    <a:pt x="686" y="686"/>
                    <a:pt x="686" y="657"/>
                  </a:cubicBezTo>
                  <a:cubicBezTo>
                    <a:pt x="694" y="639"/>
                    <a:pt x="657" y="639"/>
                    <a:pt x="639" y="639"/>
                  </a:cubicBezTo>
                  <a:cubicBezTo>
                    <a:pt x="612" y="639"/>
                    <a:pt x="630" y="602"/>
                    <a:pt x="639" y="575"/>
                  </a:cubicBezTo>
                  <a:cubicBezTo>
                    <a:pt x="639" y="556"/>
                    <a:pt x="630" y="538"/>
                    <a:pt x="602" y="538"/>
                  </a:cubicBezTo>
                  <a:cubicBezTo>
                    <a:pt x="575" y="538"/>
                    <a:pt x="565" y="472"/>
                    <a:pt x="575" y="463"/>
                  </a:cubicBezTo>
                  <a:cubicBezTo>
                    <a:pt x="583" y="445"/>
                    <a:pt x="519" y="426"/>
                    <a:pt x="490" y="445"/>
                  </a:cubicBezTo>
                  <a:cubicBezTo>
                    <a:pt x="463" y="453"/>
                    <a:pt x="482" y="416"/>
                    <a:pt x="472" y="398"/>
                  </a:cubicBezTo>
                  <a:cubicBezTo>
                    <a:pt x="463" y="379"/>
                    <a:pt x="509" y="305"/>
                    <a:pt x="546" y="269"/>
                  </a:cubicBezTo>
                  <a:cubicBezTo>
                    <a:pt x="583" y="231"/>
                    <a:pt x="575" y="185"/>
                    <a:pt x="575" y="138"/>
                  </a:cubicBezTo>
                  <a:cubicBezTo>
                    <a:pt x="575" y="92"/>
                    <a:pt x="556" y="92"/>
                    <a:pt x="538" y="92"/>
                  </a:cubicBezTo>
                  <a:cubicBezTo>
                    <a:pt x="519" y="92"/>
                    <a:pt x="509" y="64"/>
                    <a:pt x="509" y="37"/>
                  </a:cubicBezTo>
                  <a:cubicBezTo>
                    <a:pt x="509" y="18"/>
                    <a:pt x="472" y="0"/>
                    <a:pt x="453" y="18"/>
                  </a:cubicBezTo>
                  <a:cubicBezTo>
                    <a:pt x="453" y="18"/>
                    <a:pt x="445" y="18"/>
                    <a:pt x="435" y="27"/>
                  </a:cubicBezTo>
                  <a:lnTo>
                    <a:pt x="435" y="27"/>
                  </a:lnTo>
                  <a:cubicBezTo>
                    <a:pt x="435" y="27"/>
                    <a:pt x="435" y="64"/>
                    <a:pt x="416" y="64"/>
                  </a:cubicBezTo>
                  <a:cubicBezTo>
                    <a:pt x="398" y="74"/>
                    <a:pt x="398" y="92"/>
                    <a:pt x="426" y="129"/>
                  </a:cubicBezTo>
                  <a:cubicBezTo>
                    <a:pt x="445" y="156"/>
                    <a:pt x="389" y="148"/>
                    <a:pt x="389" y="129"/>
                  </a:cubicBezTo>
                  <a:cubicBezTo>
                    <a:pt x="379" y="111"/>
                    <a:pt x="334" y="138"/>
                    <a:pt x="305" y="156"/>
                  </a:cubicBezTo>
                  <a:cubicBezTo>
                    <a:pt x="286" y="185"/>
                    <a:pt x="249" y="195"/>
                    <a:pt x="249" y="231"/>
                  </a:cubicBezTo>
                  <a:cubicBezTo>
                    <a:pt x="249" y="278"/>
                    <a:pt x="212" y="315"/>
                    <a:pt x="222" y="342"/>
                  </a:cubicBezTo>
                  <a:cubicBezTo>
                    <a:pt x="231" y="379"/>
                    <a:pt x="185" y="445"/>
                    <a:pt x="185" y="463"/>
                  </a:cubicBezTo>
                  <a:cubicBezTo>
                    <a:pt x="194" y="472"/>
                    <a:pt x="129" y="453"/>
                    <a:pt x="119" y="453"/>
                  </a:cubicBezTo>
                  <a:cubicBezTo>
                    <a:pt x="101" y="453"/>
                    <a:pt x="111" y="527"/>
                    <a:pt x="101" y="546"/>
                  </a:cubicBezTo>
                  <a:cubicBezTo>
                    <a:pt x="82" y="565"/>
                    <a:pt x="92" y="639"/>
                    <a:pt x="74" y="639"/>
                  </a:cubicBezTo>
                  <a:cubicBezTo>
                    <a:pt x="55" y="639"/>
                    <a:pt x="37" y="713"/>
                    <a:pt x="37" y="713"/>
                  </a:cubicBezTo>
                  <a:cubicBezTo>
                    <a:pt x="37" y="713"/>
                    <a:pt x="18" y="723"/>
                    <a:pt x="0" y="742"/>
                  </a:cubicBezTo>
                  <a:cubicBezTo>
                    <a:pt x="18" y="779"/>
                    <a:pt x="45" y="816"/>
                    <a:pt x="82" y="834"/>
                  </a:cubicBezTo>
                  <a:cubicBezTo>
                    <a:pt x="138" y="853"/>
                    <a:pt x="175" y="954"/>
                    <a:pt x="194" y="1020"/>
                  </a:cubicBezTo>
                  <a:cubicBezTo>
                    <a:pt x="204" y="1075"/>
                    <a:pt x="194" y="1131"/>
                    <a:pt x="175" y="1158"/>
                  </a:cubicBezTo>
                  <a:cubicBezTo>
                    <a:pt x="156" y="1195"/>
                    <a:pt x="185" y="1195"/>
                    <a:pt x="212" y="1214"/>
                  </a:cubicBezTo>
                  <a:cubicBezTo>
                    <a:pt x="249" y="1232"/>
                    <a:pt x="278" y="1232"/>
                    <a:pt x="305" y="1205"/>
                  </a:cubicBezTo>
                  <a:cubicBezTo>
                    <a:pt x="323" y="1168"/>
                    <a:pt x="379" y="1150"/>
                    <a:pt x="379" y="1113"/>
                  </a:cubicBezTo>
                  <a:cubicBezTo>
                    <a:pt x="389" y="1075"/>
                    <a:pt x="408" y="1131"/>
                    <a:pt x="426" y="1150"/>
                  </a:cubicBezTo>
                  <a:cubicBezTo>
                    <a:pt x="445" y="1168"/>
                    <a:pt x="463" y="1205"/>
                    <a:pt x="463" y="1251"/>
                  </a:cubicBezTo>
                  <a:cubicBezTo>
                    <a:pt x="472" y="1298"/>
                    <a:pt x="472" y="1409"/>
                    <a:pt x="509" y="1446"/>
                  </a:cubicBezTo>
                  <a:cubicBezTo>
                    <a:pt x="556" y="1484"/>
                    <a:pt x="556" y="1566"/>
                    <a:pt x="546" y="1595"/>
                  </a:cubicBezTo>
                  <a:cubicBezTo>
                    <a:pt x="538" y="1622"/>
                    <a:pt x="565" y="1669"/>
                    <a:pt x="565" y="1696"/>
                  </a:cubicBezTo>
                  <a:cubicBezTo>
                    <a:pt x="556" y="1706"/>
                    <a:pt x="556" y="1715"/>
                    <a:pt x="556" y="1725"/>
                  </a:cubicBezTo>
                  <a:cubicBezTo>
                    <a:pt x="593" y="1733"/>
                    <a:pt x="630" y="1576"/>
                    <a:pt x="630" y="1576"/>
                  </a:cubicBezTo>
                </a:path>
              </a:pathLst>
            </a:custGeom>
            <a:grpFill/>
            <a:ln w="19050" cap="flat" cmpd="sng">
              <a:solidFill>
                <a:schemeClr val="bg1">
                  <a:lumMod val="50000"/>
                </a:schemeClr>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0927" tIns="30463" rIns="60927" bIns="30463" anchor="ctr"/>
            <a:lstStyle/>
            <a:p>
              <a:pPr defTabSz="914217">
                <a:defRPr/>
              </a:pPr>
              <a:endParaRPr lang="en-US" sz="900">
                <a:latin typeface="Calibri Light"/>
              </a:endParaRPr>
            </a:p>
          </p:txBody>
        </p:sp>
        <p:sp>
          <p:nvSpPr>
            <p:cNvPr id="2446" name="Freeform 59"/>
            <p:cNvSpPr>
              <a:spLocks noChangeArrowheads="1"/>
            </p:cNvSpPr>
            <p:nvPr/>
          </p:nvSpPr>
          <p:spPr bwMode="auto">
            <a:xfrm>
              <a:off x="12335340" y="7418930"/>
              <a:ext cx="131199" cy="78245"/>
            </a:xfrm>
            <a:custGeom>
              <a:avLst/>
              <a:gdLst>
                <a:gd name="T0" fmla="*/ 270 w 279"/>
                <a:gd name="T1" fmla="*/ 55 h 169"/>
                <a:gd name="T2" fmla="*/ 270 w 279"/>
                <a:gd name="T3" fmla="*/ 55 h 169"/>
                <a:gd name="T4" fmla="*/ 167 w 279"/>
                <a:gd name="T5" fmla="*/ 28 h 169"/>
                <a:gd name="T6" fmla="*/ 93 w 279"/>
                <a:gd name="T7" fmla="*/ 10 h 169"/>
                <a:gd name="T8" fmla="*/ 28 w 279"/>
                <a:gd name="T9" fmla="*/ 74 h 169"/>
                <a:gd name="T10" fmla="*/ 0 w 279"/>
                <a:gd name="T11" fmla="*/ 111 h 169"/>
                <a:gd name="T12" fmla="*/ 28 w 279"/>
                <a:gd name="T13" fmla="*/ 129 h 169"/>
                <a:gd name="T14" fmla="*/ 93 w 279"/>
                <a:gd name="T15" fmla="*/ 148 h 169"/>
                <a:gd name="T16" fmla="*/ 177 w 279"/>
                <a:gd name="T17" fmla="*/ 148 h 169"/>
                <a:gd name="T18" fmla="*/ 270 w 279"/>
                <a:gd name="T19" fmla="*/ 140 h 169"/>
                <a:gd name="T20" fmla="*/ 260 w 279"/>
                <a:gd name="T21" fmla="*/ 65 h 169"/>
                <a:gd name="T22" fmla="*/ 270 w 279"/>
                <a:gd name="T23" fmla="*/ 55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79" h="169">
                  <a:moveTo>
                    <a:pt x="270" y="55"/>
                  </a:moveTo>
                  <a:lnTo>
                    <a:pt x="270" y="55"/>
                  </a:lnTo>
                  <a:cubicBezTo>
                    <a:pt x="214" y="10"/>
                    <a:pt x="204" y="47"/>
                    <a:pt x="167" y="28"/>
                  </a:cubicBezTo>
                  <a:cubicBezTo>
                    <a:pt x="130" y="10"/>
                    <a:pt x="111" y="0"/>
                    <a:pt x="93" y="10"/>
                  </a:cubicBezTo>
                  <a:cubicBezTo>
                    <a:pt x="74" y="28"/>
                    <a:pt x="47" y="28"/>
                    <a:pt x="28" y="74"/>
                  </a:cubicBezTo>
                  <a:cubicBezTo>
                    <a:pt x="18" y="84"/>
                    <a:pt x="10" y="102"/>
                    <a:pt x="0" y="111"/>
                  </a:cubicBezTo>
                  <a:cubicBezTo>
                    <a:pt x="10" y="121"/>
                    <a:pt x="18" y="129"/>
                    <a:pt x="28" y="129"/>
                  </a:cubicBezTo>
                  <a:cubicBezTo>
                    <a:pt x="47" y="129"/>
                    <a:pt x="55" y="148"/>
                    <a:pt x="93" y="148"/>
                  </a:cubicBezTo>
                  <a:cubicBezTo>
                    <a:pt x="121" y="140"/>
                    <a:pt x="140" y="168"/>
                    <a:pt x="177" y="148"/>
                  </a:cubicBezTo>
                  <a:cubicBezTo>
                    <a:pt x="214" y="140"/>
                    <a:pt x="251" y="168"/>
                    <a:pt x="270" y="140"/>
                  </a:cubicBezTo>
                  <a:cubicBezTo>
                    <a:pt x="278" y="121"/>
                    <a:pt x="260" y="65"/>
                    <a:pt x="260" y="65"/>
                  </a:cubicBezTo>
                  <a:cubicBezTo>
                    <a:pt x="260" y="65"/>
                    <a:pt x="260" y="55"/>
                    <a:pt x="270" y="55"/>
                  </a:cubicBezTo>
                </a:path>
              </a:pathLst>
            </a:custGeom>
            <a:grpFill/>
            <a:ln w="19050" cap="flat" cmpd="sng">
              <a:solidFill>
                <a:schemeClr val="bg1">
                  <a:lumMod val="50000"/>
                </a:schemeClr>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0927" tIns="30463" rIns="60927" bIns="30463" anchor="ctr"/>
            <a:lstStyle/>
            <a:p>
              <a:pPr defTabSz="914217">
                <a:defRPr/>
              </a:pPr>
              <a:endParaRPr lang="en-US" sz="900">
                <a:latin typeface="Calibri Light"/>
              </a:endParaRPr>
            </a:p>
          </p:txBody>
        </p:sp>
        <p:sp>
          <p:nvSpPr>
            <p:cNvPr id="2447" name="Freeform 60"/>
            <p:cNvSpPr>
              <a:spLocks noChangeArrowheads="1"/>
            </p:cNvSpPr>
            <p:nvPr/>
          </p:nvSpPr>
          <p:spPr bwMode="auto">
            <a:xfrm>
              <a:off x="12887645" y="7649433"/>
              <a:ext cx="323766" cy="674593"/>
            </a:xfrm>
            <a:custGeom>
              <a:avLst/>
              <a:gdLst>
                <a:gd name="T0" fmla="*/ 501 w 677"/>
                <a:gd name="T1" fmla="*/ 177 h 1411"/>
                <a:gd name="T2" fmla="*/ 501 w 677"/>
                <a:gd name="T3" fmla="*/ 177 h 1411"/>
                <a:gd name="T4" fmla="*/ 416 w 677"/>
                <a:gd name="T5" fmla="*/ 103 h 1411"/>
                <a:gd name="T6" fmla="*/ 389 w 677"/>
                <a:gd name="T7" fmla="*/ 47 h 1411"/>
                <a:gd name="T8" fmla="*/ 315 w 677"/>
                <a:gd name="T9" fmla="*/ 10 h 1411"/>
                <a:gd name="T10" fmla="*/ 241 w 677"/>
                <a:gd name="T11" fmla="*/ 56 h 1411"/>
                <a:gd name="T12" fmla="*/ 177 w 677"/>
                <a:gd name="T13" fmla="*/ 66 h 1411"/>
                <a:gd name="T14" fmla="*/ 103 w 677"/>
                <a:gd name="T15" fmla="*/ 66 h 1411"/>
                <a:gd name="T16" fmla="*/ 29 w 677"/>
                <a:gd name="T17" fmla="*/ 74 h 1411"/>
                <a:gd name="T18" fmla="*/ 0 w 677"/>
                <a:gd name="T19" fmla="*/ 93 h 1411"/>
                <a:gd name="T20" fmla="*/ 37 w 677"/>
                <a:gd name="T21" fmla="*/ 140 h 1411"/>
                <a:gd name="T22" fmla="*/ 83 w 677"/>
                <a:gd name="T23" fmla="*/ 214 h 1411"/>
                <a:gd name="T24" fmla="*/ 157 w 677"/>
                <a:gd name="T25" fmla="*/ 251 h 1411"/>
                <a:gd name="T26" fmla="*/ 223 w 677"/>
                <a:gd name="T27" fmla="*/ 270 h 1411"/>
                <a:gd name="T28" fmla="*/ 251 w 677"/>
                <a:gd name="T29" fmla="*/ 344 h 1411"/>
                <a:gd name="T30" fmla="*/ 185 w 677"/>
                <a:gd name="T31" fmla="*/ 381 h 1411"/>
                <a:gd name="T32" fmla="*/ 278 w 677"/>
                <a:gd name="T33" fmla="*/ 474 h 1411"/>
                <a:gd name="T34" fmla="*/ 325 w 677"/>
                <a:gd name="T35" fmla="*/ 548 h 1411"/>
                <a:gd name="T36" fmla="*/ 400 w 677"/>
                <a:gd name="T37" fmla="*/ 649 h 1411"/>
                <a:gd name="T38" fmla="*/ 482 w 677"/>
                <a:gd name="T39" fmla="*/ 723 h 1411"/>
                <a:gd name="T40" fmla="*/ 501 w 677"/>
                <a:gd name="T41" fmla="*/ 816 h 1411"/>
                <a:gd name="T42" fmla="*/ 528 w 677"/>
                <a:gd name="T43" fmla="*/ 964 h 1411"/>
                <a:gd name="T44" fmla="*/ 464 w 677"/>
                <a:gd name="T45" fmla="*/ 1067 h 1411"/>
                <a:gd name="T46" fmla="*/ 379 w 677"/>
                <a:gd name="T47" fmla="*/ 1123 h 1411"/>
                <a:gd name="T48" fmla="*/ 379 w 677"/>
                <a:gd name="T49" fmla="*/ 1206 h 1411"/>
                <a:gd name="T50" fmla="*/ 278 w 677"/>
                <a:gd name="T51" fmla="*/ 1206 h 1411"/>
                <a:gd name="T52" fmla="*/ 223 w 677"/>
                <a:gd name="T53" fmla="*/ 1243 h 1411"/>
                <a:gd name="T54" fmla="*/ 260 w 677"/>
                <a:gd name="T55" fmla="*/ 1280 h 1411"/>
                <a:gd name="T56" fmla="*/ 231 w 677"/>
                <a:gd name="T57" fmla="*/ 1354 h 1411"/>
                <a:gd name="T58" fmla="*/ 278 w 677"/>
                <a:gd name="T59" fmla="*/ 1391 h 1411"/>
                <a:gd name="T60" fmla="*/ 362 w 677"/>
                <a:gd name="T61" fmla="*/ 1327 h 1411"/>
                <a:gd name="T62" fmla="*/ 379 w 677"/>
                <a:gd name="T63" fmla="*/ 1298 h 1411"/>
                <a:gd name="T64" fmla="*/ 408 w 677"/>
                <a:gd name="T65" fmla="*/ 1243 h 1411"/>
                <a:gd name="T66" fmla="*/ 464 w 677"/>
                <a:gd name="T67" fmla="*/ 1233 h 1411"/>
                <a:gd name="T68" fmla="*/ 594 w 677"/>
                <a:gd name="T69" fmla="*/ 1179 h 1411"/>
                <a:gd name="T70" fmla="*/ 658 w 677"/>
                <a:gd name="T71" fmla="*/ 1057 h 1411"/>
                <a:gd name="T72" fmla="*/ 639 w 677"/>
                <a:gd name="T73" fmla="*/ 845 h 1411"/>
                <a:gd name="T74" fmla="*/ 556 w 677"/>
                <a:gd name="T75" fmla="*/ 696 h 1411"/>
                <a:gd name="T76" fmla="*/ 408 w 677"/>
                <a:gd name="T77" fmla="*/ 575 h 1411"/>
                <a:gd name="T78" fmla="*/ 362 w 677"/>
                <a:gd name="T79" fmla="*/ 501 h 1411"/>
                <a:gd name="T80" fmla="*/ 342 w 677"/>
                <a:gd name="T81" fmla="*/ 381 h 1411"/>
                <a:gd name="T82" fmla="*/ 408 w 677"/>
                <a:gd name="T83" fmla="*/ 297 h 1411"/>
                <a:gd name="T84" fmla="*/ 445 w 677"/>
                <a:gd name="T85" fmla="*/ 241 h 1411"/>
                <a:gd name="T86" fmla="*/ 509 w 677"/>
                <a:gd name="T87" fmla="*/ 195 h 1411"/>
                <a:gd name="T88" fmla="*/ 519 w 677"/>
                <a:gd name="T89" fmla="*/ 185 h 1411"/>
                <a:gd name="T90" fmla="*/ 501 w 677"/>
                <a:gd name="T91" fmla="*/ 177 h 1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77" h="1411">
                  <a:moveTo>
                    <a:pt x="501" y="177"/>
                  </a:moveTo>
                  <a:lnTo>
                    <a:pt x="501" y="177"/>
                  </a:lnTo>
                  <a:cubicBezTo>
                    <a:pt x="482" y="167"/>
                    <a:pt x="416" y="121"/>
                    <a:pt x="416" y="103"/>
                  </a:cubicBezTo>
                  <a:cubicBezTo>
                    <a:pt x="416" y="84"/>
                    <a:pt x="445" y="56"/>
                    <a:pt x="389" y="47"/>
                  </a:cubicBezTo>
                  <a:cubicBezTo>
                    <a:pt x="334" y="47"/>
                    <a:pt x="325" y="18"/>
                    <a:pt x="315" y="10"/>
                  </a:cubicBezTo>
                  <a:cubicBezTo>
                    <a:pt x="297" y="0"/>
                    <a:pt x="251" y="29"/>
                    <a:pt x="241" y="56"/>
                  </a:cubicBezTo>
                  <a:cubicBezTo>
                    <a:pt x="223" y="84"/>
                    <a:pt x="214" y="47"/>
                    <a:pt x="177" y="66"/>
                  </a:cubicBezTo>
                  <a:cubicBezTo>
                    <a:pt x="148" y="84"/>
                    <a:pt x="111" y="47"/>
                    <a:pt x="103" y="66"/>
                  </a:cubicBezTo>
                  <a:cubicBezTo>
                    <a:pt x="83" y="93"/>
                    <a:pt x="45" y="56"/>
                    <a:pt x="29" y="74"/>
                  </a:cubicBezTo>
                  <a:cubicBezTo>
                    <a:pt x="18" y="84"/>
                    <a:pt x="10" y="93"/>
                    <a:pt x="0" y="93"/>
                  </a:cubicBezTo>
                  <a:cubicBezTo>
                    <a:pt x="18" y="111"/>
                    <a:pt x="37" y="130"/>
                    <a:pt x="37" y="140"/>
                  </a:cubicBezTo>
                  <a:cubicBezTo>
                    <a:pt x="37" y="167"/>
                    <a:pt x="83" y="185"/>
                    <a:pt x="83" y="214"/>
                  </a:cubicBezTo>
                  <a:cubicBezTo>
                    <a:pt x="83" y="241"/>
                    <a:pt x="140" y="270"/>
                    <a:pt x="157" y="251"/>
                  </a:cubicBezTo>
                  <a:cubicBezTo>
                    <a:pt x="177" y="241"/>
                    <a:pt x="214" y="233"/>
                    <a:pt x="223" y="270"/>
                  </a:cubicBezTo>
                  <a:cubicBezTo>
                    <a:pt x="231" y="315"/>
                    <a:pt x="251" y="315"/>
                    <a:pt x="251" y="344"/>
                  </a:cubicBezTo>
                  <a:cubicBezTo>
                    <a:pt x="251" y="371"/>
                    <a:pt x="194" y="352"/>
                    <a:pt x="185" y="381"/>
                  </a:cubicBezTo>
                  <a:cubicBezTo>
                    <a:pt x="167" y="408"/>
                    <a:pt x="278" y="445"/>
                    <a:pt x="278" y="474"/>
                  </a:cubicBezTo>
                  <a:cubicBezTo>
                    <a:pt x="278" y="492"/>
                    <a:pt x="315" y="519"/>
                    <a:pt x="325" y="548"/>
                  </a:cubicBezTo>
                  <a:cubicBezTo>
                    <a:pt x="342" y="575"/>
                    <a:pt x="389" y="612"/>
                    <a:pt x="400" y="649"/>
                  </a:cubicBezTo>
                  <a:cubicBezTo>
                    <a:pt x="416" y="686"/>
                    <a:pt x="464" y="705"/>
                    <a:pt x="482" y="723"/>
                  </a:cubicBezTo>
                  <a:cubicBezTo>
                    <a:pt x="501" y="733"/>
                    <a:pt x="501" y="779"/>
                    <a:pt x="501" y="816"/>
                  </a:cubicBezTo>
                  <a:cubicBezTo>
                    <a:pt x="491" y="845"/>
                    <a:pt x="491" y="909"/>
                    <a:pt x="528" y="964"/>
                  </a:cubicBezTo>
                  <a:cubicBezTo>
                    <a:pt x="556" y="1012"/>
                    <a:pt x="482" y="1039"/>
                    <a:pt x="464" y="1067"/>
                  </a:cubicBezTo>
                  <a:cubicBezTo>
                    <a:pt x="437" y="1094"/>
                    <a:pt x="445" y="1141"/>
                    <a:pt x="379" y="1123"/>
                  </a:cubicBezTo>
                  <a:cubicBezTo>
                    <a:pt x="305" y="1104"/>
                    <a:pt x="389" y="1179"/>
                    <a:pt x="379" y="1206"/>
                  </a:cubicBezTo>
                  <a:cubicBezTo>
                    <a:pt x="371" y="1224"/>
                    <a:pt x="278" y="1179"/>
                    <a:pt x="278" y="1206"/>
                  </a:cubicBezTo>
                  <a:cubicBezTo>
                    <a:pt x="278" y="1216"/>
                    <a:pt x="241" y="1233"/>
                    <a:pt x="223" y="1243"/>
                  </a:cubicBezTo>
                  <a:cubicBezTo>
                    <a:pt x="231" y="1261"/>
                    <a:pt x="241" y="1270"/>
                    <a:pt x="260" y="1280"/>
                  </a:cubicBezTo>
                  <a:cubicBezTo>
                    <a:pt x="278" y="1290"/>
                    <a:pt x="231" y="1317"/>
                    <a:pt x="231" y="1354"/>
                  </a:cubicBezTo>
                  <a:cubicBezTo>
                    <a:pt x="231" y="1401"/>
                    <a:pt x="268" y="1410"/>
                    <a:pt x="278" y="1391"/>
                  </a:cubicBezTo>
                  <a:cubicBezTo>
                    <a:pt x="288" y="1372"/>
                    <a:pt x="342" y="1335"/>
                    <a:pt x="362" y="1327"/>
                  </a:cubicBezTo>
                  <a:cubicBezTo>
                    <a:pt x="379" y="1327"/>
                    <a:pt x="362" y="1290"/>
                    <a:pt x="379" y="1298"/>
                  </a:cubicBezTo>
                  <a:cubicBezTo>
                    <a:pt x="408" y="1298"/>
                    <a:pt x="400" y="1261"/>
                    <a:pt x="408" y="1243"/>
                  </a:cubicBezTo>
                  <a:cubicBezTo>
                    <a:pt x="416" y="1224"/>
                    <a:pt x="437" y="1233"/>
                    <a:pt x="464" y="1233"/>
                  </a:cubicBezTo>
                  <a:cubicBezTo>
                    <a:pt x="501" y="1233"/>
                    <a:pt x="546" y="1206"/>
                    <a:pt x="594" y="1179"/>
                  </a:cubicBezTo>
                  <a:cubicBezTo>
                    <a:pt x="639" y="1150"/>
                    <a:pt x="649" y="1141"/>
                    <a:pt x="658" y="1057"/>
                  </a:cubicBezTo>
                  <a:cubicBezTo>
                    <a:pt x="676" y="964"/>
                    <a:pt x="639" y="863"/>
                    <a:pt x="639" y="845"/>
                  </a:cubicBezTo>
                  <a:cubicBezTo>
                    <a:pt x="639" y="816"/>
                    <a:pt x="575" y="696"/>
                    <a:pt x="556" y="696"/>
                  </a:cubicBezTo>
                  <a:cubicBezTo>
                    <a:pt x="528" y="696"/>
                    <a:pt x="427" y="593"/>
                    <a:pt x="408" y="575"/>
                  </a:cubicBezTo>
                  <a:cubicBezTo>
                    <a:pt x="389" y="556"/>
                    <a:pt x="389" y="529"/>
                    <a:pt x="362" y="501"/>
                  </a:cubicBezTo>
                  <a:cubicBezTo>
                    <a:pt x="334" y="482"/>
                    <a:pt x="334" y="418"/>
                    <a:pt x="342" y="381"/>
                  </a:cubicBezTo>
                  <a:cubicBezTo>
                    <a:pt x="352" y="334"/>
                    <a:pt x="408" y="325"/>
                    <a:pt x="408" y="297"/>
                  </a:cubicBezTo>
                  <a:cubicBezTo>
                    <a:pt x="408" y="270"/>
                    <a:pt x="416" y="241"/>
                    <a:pt x="445" y="241"/>
                  </a:cubicBezTo>
                  <a:cubicBezTo>
                    <a:pt x="474" y="241"/>
                    <a:pt x="501" y="214"/>
                    <a:pt x="509" y="195"/>
                  </a:cubicBezTo>
                  <a:cubicBezTo>
                    <a:pt x="519" y="195"/>
                    <a:pt x="519" y="195"/>
                    <a:pt x="519" y="185"/>
                  </a:cubicBezTo>
                  <a:cubicBezTo>
                    <a:pt x="519" y="177"/>
                    <a:pt x="509" y="177"/>
                    <a:pt x="501" y="177"/>
                  </a:cubicBezTo>
                </a:path>
              </a:pathLst>
            </a:custGeom>
            <a:grpFill/>
            <a:ln w="19050" cap="flat" cmpd="sng">
              <a:solidFill>
                <a:schemeClr val="bg1">
                  <a:lumMod val="50000"/>
                </a:schemeClr>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0927" tIns="30463" rIns="60927" bIns="30463" anchor="ctr"/>
            <a:lstStyle/>
            <a:p>
              <a:pPr defTabSz="914217">
                <a:defRPr/>
              </a:pPr>
              <a:endParaRPr lang="en-US" sz="900">
                <a:latin typeface="Calibri Light"/>
              </a:endParaRPr>
            </a:p>
          </p:txBody>
        </p:sp>
        <p:sp>
          <p:nvSpPr>
            <p:cNvPr id="2448" name="Freeform 61"/>
            <p:cNvSpPr>
              <a:spLocks noChangeArrowheads="1"/>
            </p:cNvSpPr>
            <p:nvPr/>
          </p:nvSpPr>
          <p:spPr bwMode="auto">
            <a:xfrm>
              <a:off x="12887645" y="8055457"/>
              <a:ext cx="264515" cy="188210"/>
            </a:xfrm>
            <a:custGeom>
              <a:avLst/>
              <a:gdLst>
                <a:gd name="T0" fmla="*/ 278 w 557"/>
                <a:gd name="T1" fmla="*/ 361 h 399"/>
                <a:gd name="T2" fmla="*/ 278 w 557"/>
                <a:gd name="T3" fmla="*/ 361 h 399"/>
                <a:gd name="T4" fmla="*/ 379 w 557"/>
                <a:gd name="T5" fmla="*/ 361 h 399"/>
                <a:gd name="T6" fmla="*/ 379 w 557"/>
                <a:gd name="T7" fmla="*/ 278 h 399"/>
                <a:gd name="T8" fmla="*/ 464 w 557"/>
                <a:gd name="T9" fmla="*/ 222 h 399"/>
                <a:gd name="T10" fmla="*/ 528 w 557"/>
                <a:gd name="T11" fmla="*/ 119 h 399"/>
                <a:gd name="T12" fmla="*/ 491 w 557"/>
                <a:gd name="T13" fmla="*/ 8 h 399"/>
                <a:gd name="T14" fmla="*/ 427 w 557"/>
                <a:gd name="T15" fmla="*/ 18 h 399"/>
                <a:gd name="T16" fmla="*/ 362 w 557"/>
                <a:gd name="T17" fmla="*/ 37 h 399"/>
                <a:gd name="T18" fmla="*/ 334 w 557"/>
                <a:gd name="T19" fmla="*/ 64 h 399"/>
                <a:gd name="T20" fmla="*/ 288 w 557"/>
                <a:gd name="T21" fmla="*/ 27 h 399"/>
                <a:gd name="T22" fmla="*/ 157 w 557"/>
                <a:gd name="T23" fmla="*/ 18 h 399"/>
                <a:gd name="T24" fmla="*/ 37 w 557"/>
                <a:gd name="T25" fmla="*/ 82 h 399"/>
                <a:gd name="T26" fmla="*/ 37 w 557"/>
                <a:gd name="T27" fmla="*/ 167 h 399"/>
                <a:gd name="T28" fmla="*/ 56 w 557"/>
                <a:gd name="T29" fmla="*/ 241 h 399"/>
                <a:gd name="T30" fmla="*/ 56 w 557"/>
                <a:gd name="T31" fmla="*/ 241 h 399"/>
                <a:gd name="T32" fmla="*/ 74 w 557"/>
                <a:gd name="T33" fmla="*/ 323 h 399"/>
                <a:gd name="T34" fmla="*/ 130 w 557"/>
                <a:gd name="T35" fmla="*/ 334 h 399"/>
                <a:gd name="T36" fmla="*/ 140 w 557"/>
                <a:gd name="T37" fmla="*/ 379 h 399"/>
                <a:gd name="T38" fmla="*/ 214 w 557"/>
                <a:gd name="T39" fmla="*/ 388 h 399"/>
                <a:gd name="T40" fmla="*/ 223 w 557"/>
                <a:gd name="T41" fmla="*/ 398 h 399"/>
                <a:gd name="T42" fmla="*/ 278 w 557"/>
                <a:gd name="T43" fmla="*/ 361 h 3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57" h="399">
                  <a:moveTo>
                    <a:pt x="278" y="361"/>
                  </a:moveTo>
                  <a:lnTo>
                    <a:pt x="278" y="361"/>
                  </a:lnTo>
                  <a:cubicBezTo>
                    <a:pt x="278" y="334"/>
                    <a:pt x="371" y="379"/>
                    <a:pt x="379" y="361"/>
                  </a:cubicBezTo>
                  <a:cubicBezTo>
                    <a:pt x="389" y="334"/>
                    <a:pt x="305" y="259"/>
                    <a:pt x="379" y="278"/>
                  </a:cubicBezTo>
                  <a:cubicBezTo>
                    <a:pt x="445" y="296"/>
                    <a:pt x="437" y="249"/>
                    <a:pt x="464" y="222"/>
                  </a:cubicBezTo>
                  <a:cubicBezTo>
                    <a:pt x="482" y="194"/>
                    <a:pt x="556" y="167"/>
                    <a:pt x="528" y="119"/>
                  </a:cubicBezTo>
                  <a:cubicBezTo>
                    <a:pt x="501" y="82"/>
                    <a:pt x="491" y="37"/>
                    <a:pt x="491" y="8"/>
                  </a:cubicBezTo>
                  <a:cubicBezTo>
                    <a:pt x="474" y="18"/>
                    <a:pt x="445" y="27"/>
                    <a:pt x="427" y="18"/>
                  </a:cubicBezTo>
                  <a:cubicBezTo>
                    <a:pt x="408" y="8"/>
                    <a:pt x="362" y="8"/>
                    <a:pt x="362" y="37"/>
                  </a:cubicBezTo>
                  <a:cubicBezTo>
                    <a:pt x="362" y="64"/>
                    <a:pt x="334" y="74"/>
                    <a:pt x="334" y="64"/>
                  </a:cubicBezTo>
                  <a:cubicBezTo>
                    <a:pt x="342" y="45"/>
                    <a:pt x="305" y="45"/>
                    <a:pt x="288" y="27"/>
                  </a:cubicBezTo>
                  <a:cubicBezTo>
                    <a:pt x="268" y="0"/>
                    <a:pt x="194" y="37"/>
                    <a:pt x="157" y="18"/>
                  </a:cubicBezTo>
                  <a:cubicBezTo>
                    <a:pt x="130" y="8"/>
                    <a:pt x="74" y="37"/>
                    <a:pt x="37" y="82"/>
                  </a:cubicBezTo>
                  <a:cubicBezTo>
                    <a:pt x="0" y="130"/>
                    <a:pt x="37" y="130"/>
                    <a:pt x="37" y="167"/>
                  </a:cubicBezTo>
                  <a:cubicBezTo>
                    <a:pt x="37" y="204"/>
                    <a:pt x="66" y="204"/>
                    <a:pt x="56" y="241"/>
                  </a:cubicBezTo>
                  <a:lnTo>
                    <a:pt x="56" y="241"/>
                  </a:lnTo>
                  <a:cubicBezTo>
                    <a:pt x="83" y="259"/>
                    <a:pt x="74" y="296"/>
                    <a:pt x="74" y="323"/>
                  </a:cubicBezTo>
                  <a:cubicBezTo>
                    <a:pt x="83" y="352"/>
                    <a:pt x="111" y="334"/>
                    <a:pt x="130" y="334"/>
                  </a:cubicBezTo>
                  <a:cubicBezTo>
                    <a:pt x="148" y="334"/>
                    <a:pt x="120" y="361"/>
                    <a:pt x="140" y="379"/>
                  </a:cubicBezTo>
                  <a:cubicBezTo>
                    <a:pt x="157" y="398"/>
                    <a:pt x="204" y="361"/>
                    <a:pt x="214" y="388"/>
                  </a:cubicBezTo>
                  <a:cubicBezTo>
                    <a:pt x="214" y="388"/>
                    <a:pt x="214" y="398"/>
                    <a:pt x="223" y="398"/>
                  </a:cubicBezTo>
                  <a:cubicBezTo>
                    <a:pt x="241" y="388"/>
                    <a:pt x="278" y="371"/>
                    <a:pt x="278" y="361"/>
                  </a:cubicBezTo>
                </a:path>
              </a:pathLst>
            </a:custGeom>
            <a:grpFill/>
            <a:ln w="19050" cap="flat" cmpd="sng">
              <a:solidFill>
                <a:schemeClr val="bg1">
                  <a:lumMod val="50000"/>
                </a:schemeClr>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0927" tIns="30463" rIns="60927" bIns="30463" anchor="ctr"/>
            <a:lstStyle/>
            <a:p>
              <a:pPr defTabSz="914217">
                <a:defRPr/>
              </a:pPr>
              <a:endParaRPr lang="en-US" sz="900">
                <a:latin typeface="Calibri Light"/>
              </a:endParaRPr>
            </a:p>
          </p:txBody>
        </p:sp>
        <p:sp>
          <p:nvSpPr>
            <p:cNvPr id="2449" name="Freeform 62"/>
            <p:cNvSpPr>
              <a:spLocks noChangeArrowheads="1"/>
            </p:cNvSpPr>
            <p:nvPr/>
          </p:nvSpPr>
          <p:spPr bwMode="auto">
            <a:xfrm>
              <a:off x="12803001" y="7689613"/>
              <a:ext cx="323766" cy="399681"/>
            </a:xfrm>
            <a:custGeom>
              <a:avLst/>
              <a:gdLst>
                <a:gd name="T0" fmla="*/ 453 w 677"/>
                <a:gd name="T1" fmla="*/ 390 h 836"/>
                <a:gd name="T2" fmla="*/ 453 w 677"/>
                <a:gd name="T3" fmla="*/ 390 h 836"/>
                <a:gd name="T4" fmla="*/ 360 w 677"/>
                <a:gd name="T5" fmla="*/ 297 h 836"/>
                <a:gd name="T6" fmla="*/ 426 w 677"/>
                <a:gd name="T7" fmla="*/ 260 h 836"/>
                <a:gd name="T8" fmla="*/ 398 w 677"/>
                <a:gd name="T9" fmla="*/ 186 h 836"/>
                <a:gd name="T10" fmla="*/ 332 w 677"/>
                <a:gd name="T11" fmla="*/ 167 h 836"/>
                <a:gd name="T12" fmla="*/ 258 w 677"/>
                <a:gd name="T13" fmla="*/ 130 h 836"/>
                <a:gd name="T14" fmla="*/ 212 w 677"/>
                <a:gd name="T15" fmla="*/ 56 h 836"/>
                <a:gd name="T16" fmla="*/ 175 w 677"/>
                <a:gd name="T17" fmla="*/ 9 h 836"/>
                <a:gd name="T18" fmla="*/ 138 w 677"/>
                <a:gd name="T19" fmla="*/ 19 h 836"/>
                <a:gd name="T20" fmla="*/ 129 w 677"/>
                <a:gd name="T21" fmla="*/ 64 h 836"/>
                <a:gd name="T22" fmla="*/ 129 w 677"/>
                <a:gd name="T23" fmla="*/ 130 h 836"/>
                <a:gd name="T24" fmla="*/ 74 w 677"/>
                <a:gd name="T25" fmla="*/ 93 h 836"/>
                <a:gd name="T26" fmla="*/ 27 w 677"/>
                <a:gd name="T27" fmla="*/ 167 h 836"/>
                <a:gd name="T28" fmla="*/ 0 w 677"/>
                <a:gd name="T29" fmla="*/ 194 h 836"/>
                <a:gd name="T30" fmla="*/ 18 w 677"/>
                <a:gd name="T31" fmla="*/ 213 h 836"/>
                <a:gd name="T32" fmla="*/ 27 w 677"/>
                <a:gd name="T33" fmla="*/ 278 h 836"/>
                <a:gd name="T34" fmla="*/ 82 w 677"/>
                <a:gd name="T35" fmla="*/ 305 h 836"/>
                <a:gd name="T36" fmla="*/ 82 w 677"/>
                <a:gd name="T37" fmla="*/ 398 h 836"/>
                <a:gd name="T38" fmla="*/ 55 w 677"/>
                <a:gd name="T39" fmla="*/ 472 h 836"/>
                <a:gd name="T40" fmla="*/ 138 w 677"/>
                <a:gd name="T41" fmla="*/ 445 h 836"/>
                <a:gd name="T42" fmla="*/ 204 w 677"/>
                <a:gd name="T43" fmla="*/ 435 h 836"/>
                <a:gd name="T44" fmla="*/ 258 w 677"/>
                <a:gd name="T45" fmla="*/ 427 h 836"/>
                <a:gd name="T46" fmla="*/ 352 w 677"/>
                <a:gd name="T47" fmla="*/ 417 h 836"/>
                <a:gd name="T48" fmla="*/ 416 w 677"/>
                <a:gd name="T49" fmla="*/ 482 h 836"/>
                <a:gd name="T50" fmla="*/ 426 w 677"/>
                <a:gd name="T51" fmla="*/ 594 h 836"/>
                <a:gd name="T52" fmla="*/ 490 w 677"/>
                <a:gd name="T53" fmla="*/ 695 h 836"/>
                <a:gd name="T54" fmla="*/ 472 w 677"/>
                <a:gd name="T55" fmla="*/ 798 h 836"/>
                <a:gd name="T56" fmla="*/ 509 w 677"/>
                <a:gd name="T57" fmla="*/ 825 h 836"/>
                <a:gd name="T58" fmla="*/ 537 w 677"/>
                <a:gd name="T59" fmla="*/ 798 h 836"/>
                <a:gd name="T60" fmla="*/ 602 w 677"/>
                <a:gd name="T61" fmla="*/ 779 h 836"/>
                <a:gd name="T62" fmla="*/ 666 w 677"/>
                <a:gd name="T63" fmla="*/ 769 h 836"/>
                <a:gd name="T64" fmla="*/ 676 w 677"/>
                <a:gd name="T65" fmla="*/ 732 h 836"/>
                <a:gd name="T66" fmla="*/ 657 w 677"/>
                <a:gd name="T67" fmla="*/ 639 h 836"/>
                <a:gd name="T68" fmla="*/ 575 w 677"/>
                <a:gd name="T69" fmla="*/ 565 h 836"/>
                <a:gd name="T70" fmla="*/ 500 w 677"/>
                <a:gd name="T71" fmla="*/ 464 h 836"/>
                <a:gd name="T72" fmla="*/ 453 w 677"/>
                <a:gd name="T73" fmla="*/ 390 h 8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77" h="836">
                  <a:moveTo>
                    <a:pt x="453" y="390"/>
                  </a:moveTo>
                  <a:lnTo>
                    <a:pt x="453" y="390"/>
                  </a:lnTo>
                  <a:cubicBezTo>
                    <a:pt x="453" y="361"/>
                    <a:pt x="342" y="324"/>
                    <a:pt x="360" y="297"/>
                  </a:cubicBezTo>
                  <a:cubicBezTo>
                    <a:pt x="369" y="268"/>
                    <a:pt x="426" y="287"/>
                    <a:pt x="426" y="260"/>
                  </a:cubicBezTo>
                  <a:cubicBezTo>
                    <a:pt x="426" y="231"/>
                    <a:pt x="406" y="231"/>
                    <a:pt x="398" y="186"/>
                  </a:cubicBezTo>
                  <a:cubicBezTo>
                    <a:pt x="389" y="149"/>
                    <a:pt x="352" y="157"/>
                    <a:pt x="332" y="167"/>
                  </a:cubicBezTo>
                  <a:cubicBezTo>
                    <a:pt x="315" y="186"/>
                    <a:pt x="258" y="157"/>
                    <a:pt x="258" y="130"/>
                  </a:cubicBezTo>
                  <a:cubicBezTo>
                    <a:pt x="258" y="101"/>
                    <a:pt x="212" y="83"/>
                    <a:pt x="212" y="56"/>
                  </a:cubicBezTo>
                  <a:cubicBezTo>
                    <a:pt x="212" y="46"/>
                    <a:pt x="193" y="27"/>
                    <a:pt x="175" y="9"/>
                  </a:cubicBezTo>
                  <a:cubicBezTo>
                    <a:pt x="166" y="19"/>
                    <a:pt x="148" y="19"/>
                    <a:pt x="138" y="19"/>
                  </a:cubicBezTo>
                  <a:cubicBezTo>
                    <a:pt x="129" y="0"/>
                    <a:pt x="119" y="46"/>
                    <a:pt x="129" y="64"/>
                  </a:cubicBezTo>
                  <a:cubicBezTo>
                    <a:pt x="138" y="74"/>
                    <a:pt x="156" y="138"/>
                    <a:pt x="129" y="130"/>
                  </a:cubicBezTo>
                  <a:cubicBezTo>
                    <a:pt x="92" y="130"/>
                    <a:pt x="92" y="83"/>
                    <a:pt x="74" y="93"/>
                  </a:cubicBezTo>
                  <a:cubicBezTo>
                    <a:pt x="74" y="93"/>
                    <a:pt x="27" y="149"/>
                    <a:pt x="27" y="167"/>
                  </a:cubicBezTo>
                  <a:cubicBezTo>
                    <a:pt x="27" y="186"/>
                    <a:pt x="8" y="186"/>
                    <a:pt x="0" y="194"/>
                  </a:cubicBezTo>
                  <a:cubicBezTo>
                    <a:pt x="8" y="204"/>
                    <a:pt x="18" y="204"/>
                    <a:pt x="18" y="213"/>
                  </a:cubicBezTo>
                  <a:cubicBezTo>
                    <a:pt x="27" y="223"/>
                    <a:pt x="8" y="250"/>
                    <a:pt x="27" y="278"/>
                  </a:cubicBezTo>
                  <a:cubicBezTo>
                    <a:pt x="37" y="305"/>
                    <a:pt x="74" y="268"/>
                    <a:pt x="82" y="305"/>
                  </a:cubicBezTo>
                  <a:cubicBezTo>
                    <a:pt x="101" y="342"/>
                    <a:pt x="82" y="361"/>
                    <a:pt x="82" y="398"/>
                  </a:cubicBezTo>
                  <a:cubicBezTo>
                    <a:pt x="82" y="445"/>
                    <a:pt x="45" y="435"/>
                    <a:pt x="55" y="472"/>
                  </a:cubicBezTo>
                  <a:cubicBezTo>
                    <a:pt x="64" y="509"/>
                    <a:pt x="111" y="464"/>
                    <a:pt x="138" y="445"/>
                  </a:cubicBezTo>
                  <a:cubicBezTo>
                    <a:pt x="166" y="417"/>
                    <a:pt x="193" y="427"/>
                    <a:pt x="204" y="435"/>
                  </a:cubicBezTo>
                  <a:cubicBezTo>
                    <a:pt x="212" y="454"/>
                    <a:pt x="258" y="445"/>
                    <a:pt x="258" y="427"/>
                  </a:cubicBezTo>
                  <a:cubicBezTo>
                    <a:pt x="268" y="398"/>
                    <a:pt x="332" y="398"/>
                    <a:pt x="352" y="417"/>
                  </a:cubicBezTo>
                  <a:cubicBezTo>
                    <a:pt x="369" y="445"/>
                    <a:pt x="389" y="472"/>
                    <a:pt x="416" y="482"/>
                  </a:cubicBezTo>
                  <a:cubicBezTo>
                    <a:pt x="443" y="501"/>
                    <a:pt x="398" y="584"/>
                    <a:pt x="426" y="594"/>
                  </a:cubicBezTo>
                  <a:cubicBezTo>
                    <a:pt x="453" y="602"/>
                    <a:pt x="490" y="649"/>
                    <a:pt x="490" y="695"/>
                  </a:cubicBezTo>
                  <a:cubicBezTo>
                    <a:pt x="480" y="732"/>
                    <a:pt x="509" y="761"/>
                    <a:pt x="472" y="798"/>
                  </a:cubicBezTo>
                  <a:cubicBezTo>
                    <a:pt x="490" y="806"/>
                    <a:pt x="517" y="806"/>
                    <a:pt x="509" y="825"/>
                  </a:cubicBezTo>
                  <a:cubicBezTo>
                    <a:pt x="509" y="835"/>
                    <a:pt x="537" y="825"/>
                    <a:pt x="537" y="798"/>
                  </a:cubicBezTo>
                  <a:cubicBezTo>
                    <a:pt x="537" y="769"/>
                    <a:pt x="583" y="769"/>
                    <a:pt x="602" y="779"/>
                  </a:cubicBezTo>
                  <a:cubicBezTo>
                    <a:pt x="620" y="788"/>
                    <a:pt x="649" y="779"/>
                    <a:pt x="666" y="769"/>
                  </a:cubicBezTo>
                  <a:cubicBezTo>
                    <a:pt x="666" y="751"/>
                    <a:pt x="666" y="742"/>
                    <a:pt x="676" y="732"/>
                  </a:cubicBezTo>
                  <a:cubicBezTo>
                    <a:pt x="676" y="695"/>
                    <a:pt x="676" y="649"/>
                    <a:pt x="657" y="639"/>
                  </a:cubicBezTo>
                  <a:cubicBezTo>
                    <a:pt x="639" y="621"/>
                    <a:pt x="591" y="602"/>
                    <a:pt x="575" y="565"/>
                  </a:cubicBezTo>
                  <a:cubicBezTo>
                    <a:pt x="564" y="528"/>
                    <a:pt x="517" y="491"/>
                    <a:pt x="500" y="464"/>
                  </a:cubicBezTo>
                  <a:cubicBezTo>
                    <a:pt x="490" y="435"/>
                    <a:pt x="453" y="408"/>
                    <a:pt x="453" y="390"/>
                  </a:cubicBezTo>
                </a:path>
              </a:pathLst>
            </a:custGeom>
            <a:grpFill/>
            <a:ln w="19050" cap="flat" cmpd="sng">
              <a:solidFill>
                <a:schemeClr val="bg1">
                  <a:lumMod val="50000"/>
                </a:schemeClr>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0927" tIns="30463" rIns="60927" bIns="30463" anchor="ctr"/>
            <a:lstStyle/>
            <a:p>
              <a:pPr defTabSz="914217">
                <a:defRPr/>
              </a:pPr>
              <a:endParaRPr lang="en-US" sz="900">
                <a:latin typeface="Calibri Light"/>
              </a:endParaRPr>
            </a:p>
          </p:txBody>
        </p:sp>
        <p:sp>
          <p:nvSpPr>
            <p:cNvPr id="2450" name="Freeform 63"/>
            <p:cNvSpPr>
              <a:spLocks noChangeArrowheads="1"/>
            </p:cNvSpPr>
            <p:nvPr/>
          </p:nvSpPr>
          <p:spPr bwMode="auto">
            <a:xfrm>
              <a:off x="12686615" y="7782661"/>
              <a:ext cx="359740" cy="666134"/>
            </a:xfrm>
            <a:custGeom>
              <a:avLst/>
              <a:gdLst>
                <a:gd name="T0" fmla="*/ 454 w 752"/>
                <a:gd name="T1" fmla="*/ 734 h 1392"/>
                <a:gd name="T2" fmla="*/ 454 w 752"/>
                <a:gd name="T3" fmla="*/ 734 h 1392"/>
                <a:gd name="T4" fmla="*/ 454 w 752"/>
                <a:gd name="T5" fmla="*/ 649 h 1392"/>
                <a:gd name="T6" fmla="*/ 574 w 752"/>
                <a:gd name="T7" fmla="*/ 585 h 1392"/>
                <a:gd name="T8" fmla="*/ 705 w 752"/>
                <a:gd name="T9" fmla="*/ 594 h 1392"/>
                <a:gd name="T10" fmla="*/ 714 w 752"/>
                <a:gd name="T11" fmla="*/ 604 h 1392"/>
                <a:gd name="T12" fmla="*/ 732 w 752"/>
                <a:gd name="T13" fmla="*/ 501 h 1392"/>
                <a:gd name="T14" fmla="*/ 668 w 752"/>
                <a:gd name="T15" fmla="*/ 400 h 1392"/>
                <a:gd name="T16" fmla="*/ 658 w 752"/>
                <a:gd name="T17" fmla="*/ 288 h 1392"/>
                <a:gd name="T18" fmla="*/ 594 w 752"/>
                <a:gd name="T19" fmla="*/ 223 h 1392"/>
                <a:gd name="T20" fmla="*/ 500 w 752"/>
                <a:gd name="T21" fmla="*/ 233 h 1392"/>
                <a:gd name="T22" fmla="*/ 446 w 752"/>
                <a:gd name="T23" fmla="*/ 241 h 1392"/>
                <a:gd name="T24" fmla="*/ 380 w 752"/>
                <a:gd name="T25" fmla="*/ 251 h 1392"/>
                <a:gd name="T26" fmla="*/ 297 w 752"/>
                <a:gd name="T27" fmla="*/ 278 h 1392"/>
                <a:gd name="T28" fmla="*/ 324 w 752"/>
                <a:gd name="T29" fmla="*/ 204 h 1392"/>
                <a:gd name="T30" fmla="*/ 324 w 752"/>
                <a:gd name="T31" fmla="*/ 111 h 1392"/>
                <a:gd name="T32" fmla="*/ 269 w 752"/>
                <a:gd name="T33" fmla="*/ 84 h 1392"/>
                <a:gd name="T34" fmla="*/ 260 w 752"/>
                <a:gd name="T35" fmla="*/ 19 h 1392"/>
                <a:gd name="T36" fmla="*/ 242 w 752"/>
                <a:gd name="T37" fmla="*/ 0 h 1392"/>
                <a:gd name="T38" fmla="*/ 223 w 752"/>
                <a:gd name="T39" fmla="*/ 10 h 1392"/>
                <a:gd name="T40" fmla="*/ 139 w 752"/>
                <a:gd name="T41" fmla="*/ 56 h 1392"/>
                <a:gd name="T42" fmla="*/ 75 w 752"/>
                <a:gd name="T43" fmla="*/ 84 h 1392"/>
                <a:gd name="T44" fmla="*/ 19 w 752"/>
                <a:gd name="T45" fmla="*/ 111 h 1392"/>
                <a:gd name="T46" fmla="*/ 0 w 752"/>
                <a:gd name="T47" fmla="*/ 251 h 1392"/>
                <a:gd name="T48" fmla="*/ 75 w 752"/>
                <a:gd name="T49" fmla="*/ 334 h 1392"/>
                <a:gd name="T50" fmla="*/ 93 w 752"/>
                <a:gd name="T51" fmla="*/ 400 h 1392"/>
                <a:gd name="T52" fmla="*/ 83 w 752"/>
                <a:gd name="T53" fmla="*/ 445 h 1392"/>
                <a:gd name="T54" fmla="*/ 75 w 752"/>
                <a:gd name="T55" fmla="*/ 511 h 1392"/>
                <a:gd name="T56" fmla="*/ 102 w 752"/>
                <a:gd name="T57" fmla="*/ 604 h 1392"/>
                <a:gd name="T58" fmla="*/ 139 w 752"/>
                <a:gd name="T59" fmla="*/ 715 h 1392"/>
                <a:gd name="T60" fmla="*/ 167 w 752"/>
                <a:gd name="T61" fmla="*/ 789 h 1392"/>
                <a:gd name="T62" fmla="*/ 93 w 752"/>
                <a:gd name="T63" fmla="*/ 938 h 1392"/>
                <a:gd name="T64" fmla="*/ 64 w 752"/>
                <a:gd name="T65" fmla="*/ 1076 h 1392"/>
                <a:gd name="T66" fmla="*/ 75 w 752"/>
                <a:gd name="T67" fmla="*/ 1150 h 1392"/>
                <a:gd name="T68" fmla="*/ 194 w 752"/>
                <a:gd name="T69" fmla="*/ 1272 h 1392"/>
                <a:gd name="T70" fmla="*/ 223 w 752"/>
                <a:gd name="T71" fmla="*/ 1317 h 1392"/>
                <a:gd name="T72" fmla="*/ 269 w 752"/>
                <a:gd name="T73" fmla="*/ 1317 h 1392"/>
                <a:gd name="T74" fmla="*/ 316 w 752"/>
                <a:gd name="T75" fmla="*/ 1373 h 1392"/>
                <a:gd name="T76" fmla="*/ 390 w 752"/>
                <a:gd name="T77" fmla="*/ 1381 h 1392"/>
                <a:gd name="T78" fmla="*/ 417 w 752"/>
                <a:gd name="T79" fmla="*/ 1344 h 1392"/>
                <a:gd name="T80" fmla="*/ 316 w 752"/>
                <a:gd name="T81" fmla="*/ 1288 h 1392"/>
                <a:gd name="T82" fmla="*/ 250 w 752"/>
                <a:gd name="T83" fmla="*/ 1177 h 1392"/>
                <a:gd name="T84" fmla="*/ 213 w 752"/>
                <a:gd name="T85" fmla="*/ 1094 h 1392"/>
                <a:gd name="T86" fmla="*/ 157 w 752"/>
                <a:gd name="T87" fmla="*/ 1049 h 1392"/>
                <a:gd name="T88" fmla="*/ 167 w 752"/>
                <a:gd name="T89" fmla="*/ 909 h 1392"/>
                <a:gd name="T90" fmla="*/ 223 w 752"/>
                <a:gd name="T91" fmla="*/ 715 h 1392"/>
                <a:gd name="T92" fmla="*/ 297 w 752"/>
                <a:gd name="T93" fmla="*/ 697 h 1392"/>
                <a:gd name="T94" fmla="*/ 361 w 752"/>
                <a:gd name="T95" fmla="*/ 752 h 1392"/>
                <a:gd name="T96" fmla="*/ 462 w 752"/>
                <a:gd name="T97" fmla="*/ 808 h 1392"/>
                <a:gd name="T98" fmla="*/ 473 w 752"/>
                <a:gd name="T99" fmla="*/ 808 h 1392"/>
                <a:gd name="T100" fmla="*/ 473 w 752"/>
                <a:gd name="T101" fmla="*/ 808 h 1392"/>
                <a:gd name="T102" fmla="*/ 454 w 752"/>
                <a:gd name="T103" fmla="*/ 734 h 13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52" h="1392">
                  <a:moveTo>
                    <a:pt x="454" y="734"/>
                  </a:moveTo>
                  <a:lnTo>
                    <a:pt x="454" y="734"/>
                  </a:lnTo>
                  <a:cubicBezTo>
                    <a:pt x="454" y="697"/>
                    <a:pt x="417" y="697"/>
                    <a:pt x="454" y="649"/>
                  </a:cubicBezTo>
                  <a:cubicBezTo>
                    <a:pt x="491" y="604"/>
                    <a:pt x="547" y="575"/>
                    <a:pt x="574" y="585"/>
                  </a:cubicBezTo>
                  <a:cubicBezTo>
                    <a:pt x="611" y="604"/>
                    <a:pt x="685" y="567"/>
                    <a:pt x="705" y="594"/>
                  </a:cubicBezTo>
                  <a:lnTo>
                    <a:pt x="714" y="604"/>
                  </a:lnTo>
                  <a:cubicBezTo>
                    <a:pt x="751" y="567"/>
                    <a:pt x="722" y="538"/>
                    <a:pt x="732" y="501"/>
                  </a:cubicBezTo>
                  <a:cubicBezTo>
                    <a:pt x="732" y="455"/>
                    <a:pt x="695" y="408"/>
                    <a:pt x="668" y="400"/>
                  </a:cubicBezTo>
                  <a:cubicBezTo>
                    <a:pt x="640" y="390"/>
                    <a:pt x="685" y="307"/>
                    <a:pt x="658" y="288"/>
                  </a:cubicBezTo>
                  <a:cubicBezTo>
                    <a:pt x="631" y="278"/>
                    <a:pt x="611" y="251"/>
                    <a:pt x="594" y="223"/>
                  </a:cubicBezTo>
                  <a:cubicBezTo>
                    <a:pt x="574" y="204"/>
                    <a:pt x="510" y="204"/>
                    <a:pt x="500" y="233"/>
                  </a:cubicBezTo>
                  <a:cubicBezTo>
                    <a:pt x="500" y="251"/>
                    <a:pt x="454" y="260"/>
                    <a:pt x="446" y="241"/>
                  </a:cubicBezTo>
                  <a:cubicBezTo>
                    <a:pt x="435" y="233"/>
                    <a:pt x="408" y="223"/>
                    <a:pt x="380" y="251"/>
                  </a:cubicBezTo>
                  <a:cubicBezTo>
                    <a:pt x="353" y="270"/>
                    <a:pt x="306" y="315"/>
                    <a:pt x="297" y="278"/>
                  </a:cubicBezTo>
                  <a:cubicBezTo>
                    <a:pt x="287" y="241"/>
                    <a:pt x="324" y="251"/>
                    <a:pt x="324" y="204"/>
                  </a:cubicBezTo>
                  <a:cubicBezTo>
                    <a:pt x="324" y="167"/>
                    <a:pt x="343" y="148"/>
                    <a:pt x="324" y="111"/>
                  </a:cubicBezTo>
                  <a:cubicBezTo>
                    <a:pt x="316" y="74"/>
                    <a:pt x="279" y="111"/>
                    <a:pt x="269" y="84"/>
                  </a:cubicBezTo>
                  <a:cubicBezTo>
                    <a:pt x="250" y="56"/>
                    <a:pt x="269" y="29"/>
                    <a:pt x="260" y="19"/>
                  </a:cubicBezTo>
                  <a:cubicBezTo>
                    <a:pt x="260" y="10"/>
                    <a:pt x="250" y="10"/>
                    <a:pt x="242" y="0"/>
                  </a:cubicBezTo>
                  <a:cubicBezTo>
                    <a:pt x="231" y="0"/>
                    <a:pt x="231" y="10"/>
                    <a:pt x="223" y="10"/>
                  </a:cubicBezTo>
                  <a:cubicBezTo>
                    <a:pt x="223" y="29"/>
                    <a:pt x="157" y="37"/>
                    <a:pt x="139" y="56"/>
                  </a:cubicBezTo>
                  <a:cubicBezTo>
                    <a:pt x="130" y="84"/>
                    <a:pt x="83" y="84"/>
                    <a:pt x="75" y="84"/>
                  </a:cubicBezTo>
                  <a:cubicBezTo>
                    <a:pt x="64" y="84"/>
                    <a:pt x="27" y="84"/>
                    <a:pt x="19" y="111"/>
                  </a:cubicBezTo>
                  <a:cubicBezTo>
                    <a:pt x="19" y="140"/>
                    <a:pt x="0" y="233"/>
                    <a:pt x="0" y="251"/>
                  </a:cubicBezTo>
                  <a:cubicBezTo>
                    <a:pt x="0" y="270"/>
                    <a:pt x="56" y="334"/>
                    <a:pt x="75" y="334"/>
                  </a:cubicBezTo>
                  <a:cubicBezTo>
                    <a:pt x="93" y="344"/>
                    <a:pt x="75" y="390"/>
                    <a:pt x="93" y="400"/>
                  </a:cubicBezTo>
                  <a:cubicBezTo>
                    <a:pt x="112" y="408"/>
                    <a:pt x="102" y="445"/>
                    <a:pt x="83" y="445"/>
                  </a:cubicBezTo>
                  <a:cubicBezTo>
                    <a:pt x="75" y="437"/>
                    <a:pt x="93" y="492"/>
                    <a:pt x="75" y="511"/>
                  </a:cubicBezTo>
                  <a:cubicBezTo>
                    <a:pt x="56" y="530"/>
                    <a:pt x="75" y="575"/>
                    <a:pt x="102" y="604"/>
                  </a:cubicBezTo>
                  <a:cubicBezTo>
                    <a:pt x="139" y="641"/>
                    <a:pt x="139" y="686"/>
                    <a:pt x="139" y="715"/>
                  </a:cubicBezTo>
                  <a:cubicBezTo>
                    <a:pt x="139" y="752"/>
                    <a:pt x="167" y="752"/>
                    <a:pt x="167" y="789"/>
                  </a:cubicBezTo>
                  <a:cubicBezTo>
                    <a:pt x="167" y="789"/>
                    <a:pt x="130" y="946"/>
                    <a:pt x="93" y="938"/>
                  </a:cubicBezTo>
                  <a:cubicBezTo>
                    <a:pt x="83" y="975"/>
                    <a:pt x="75" y="1039"/>
                    <a:pt x="64" y="1076"/>
                  </a:cubicBezTo>
                  <a:cubicBezTo>
                    <a:pt x="56" y="1113"/>
                    <a:pt x="46" y="1150"/>
                    <a:pt x="75" y="1150"/>
                  </a:cubicBezTo>
                  <a:cubicBezTo>
                    <a:pt x="93" y="1160"/>
                    <a:pt x="149" y="1214"/>
                    <a:pt x="194" y="1272"/>
                  </a:cubicBezTo>
                  <a:cubicBezTo>
                    <a:pt x="204" y="1288"/>
                    <a:pt x="213" y="1299"/>
                    <a:pt x="223" y="1317"/>
                  </a:cubicBezTo>
                  <a:cubicBezTo>
                    <a:pt x="242" y="1317"/>
                    <a:pt x="250" y="1317"/>
                    <a:pt x="269" y="1317"/>
                  </a:cubicBezTo>
                  <a:cubicBezTo>
                    <a:pt x="306" y="1326"/>
                    <a:pt x="316" y="1354"/>
                    <a:pt x="316" y="1373"/>
                  </a:cubicBezTo>
                  <a:cubicBezTo>
                    <a:pt x="316" y="1391"/>
                    <a:pt x="380" y="1381"/>
                    <a:pt x="390" y="1381"/>
                  </a:cubicBezTo>
                  <a:cubicBezTo>
                    <a:pt x="398" y="1381"/>
                    <a:pt x="390" y="1354"/>
                    <a:pt x="417" y="1344"/>
                  </a:cubicBezTo>
                  <a:cubicBezTo>
                    <a:pt x="398" y="1317"/>
                    <a:pt x="353" y="1288"/>
                    <a:pt x="316" y="1288"/>
                  </a:cubicBezTo>
                  <a:cubicBezTo>
                    <a:pt x="269" y="1280"/>
                    <a:pt x="242" y="1214"/>
                    <a:pt x="250" y="1177"/>
                  </a:cubicBezTo>
                  <a:cubicBezTo>
                    <a:pt x="250" y="1150"/>
                    <a:pt x="213" y="1123"/>
                    <a:pt x="213" y="1094"/>
                  </a:cubicBezTo>
                  <a:cubicBezTo>
                    <a:pt x="213" y="1066"/>
                    <a:pt x="186" y="1066"/>
                    <a:pt x="157" y="1049"/>
                  </a:cubicBezTo>
                  <a:cubicBezTo>
                    <a:pt x="130" y="1039"/>
                    <a:pt x="167" y="946"/>
                    <a:pt x="167" y="909"/>
                  </a:cubicBezTo>
                  <a:cubicBezTo>
                    <a:pt x="176" y="863"/>
                    <a:pt x="242" y="752"/>
                    <a:pt x="223" y="715"/>
                  </a:cubicBezTo>
                  <a:cubicBezTo>
                    <a:pt x="204" y="686"/>
                    <a:pt x="287" y="659"/>
                    <a:pt x="297" y="697"/>
                  </a:cubicBezTo>
                  <a:cubicBezTo>
                    <a:pt x="306" y="734"/>
                    <a:pt x="316" y="752"/>
                    <a:pt x="361" y="752"/>
                  </a:cubicBezTo>
                  <a:cubicBezTo>
                    <a:pt x="417" y="752"/>
                    <a:pt x="417" y="789"/>
                    <a:pt x="462" y="808"/>
                  </a:cubicBezTo>
                  <a:cubicBezTo>
                    <a:pt x="462" y="808"/>
                    <a:pt x="462" y="808"/>
                    <a:pt x="473" y="808"/>
                  </a:cubicBezTo>
                  <a:lnTo>
                    <a:pt x="473" y="808"/>
                  </a:lnTo>
                  <a:cubicBezTo>
                    <a:pt x="483" y="771"/>
                    <a:pt x="454" y="771"/>
                    <a:pt x="454" y="734"/>
                  </a:cubicBezTo>
                </a:path>
              </a:pathLst>
            </a:custGeom>
            <a:grpFill/>
            <a:ln w="19050" cap="flat" cmpd="sng">
              <a:solidFill>
                <a:schemeClr val="bg1">
                  <a:lumMod val="50000"/>
                </a:schemeClr>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0927" tIns="30463" rIns="60927" bIns="30463" anchor="ctr"/>
            <a:lstStyle/>
            <a:p>
              <a:pPr defTabSz="914217">
                <a:defRPr/>
              </a:pPr>
              <a:endParaRPr lang="en-US" sz="900">
                <a:latin typeface="Calibri Light"/>
              </a:endParaRPr>
            </a:p>
          </p:txBody>
        </p:sp>
        <p:sp>
          <p:nvSpPr>
            <p:cNvPr id="2451" name="Freeform 64"/>
            <p:cNvSpPr>
              <a:spLocks noChangeArrowheads="1"/>
            </p:cNvSpPr>
            <p:nvPr/>
          </p:nvSpPr>
          <p:spPr bwMode="auto">
            <a:xfrm>
              <a:off x="9070173" y="5974583"/>
              <a:ext cx="425340" cy="348928"/>
            </a:xfrm>
            <a:custGeom>
              <a:avLst/>
              <a:gdLst>
                <a:gd name="T0" fmla="*/ 19 w 890"/>
                <a:gd name="T1" fmla="*/ 157 h 733"/>
                <a:gd name="T2" fmla="*/ 19 w 890"/>
                <a:gd name="T3" fmla="*/ 157 h 733"/>
                <a:gd name="T4" fmla="*/ 19 w 890"/>
                <a:gd name="T5" fmla="*/ 260 h 733"/>
                <a:gd name="T6" fmla="*/ 19 w 890"/>
                <a:gd name="T7" fmla="*/ 287 h 733"/>
                <a:gd name="T8" fmla="*/ 46 w 890"/>
                <a:gd name="T9" fmla="*/ 334 h 733"/>
                <a:gd name="T10" fmla="*/ 56 w 890"/>
                <a:gd name="T11" fmla="*/ 389 h 733"/>
                <a:gd name="T12" fmla="*/ 75 w 890"/>
                <a:gd name="T13" fmla="*/ 453 h 733"/>
                <a:gd name="T14" fmla="*/ 83 w 890"/>
                <a:gd name="T15" fmla="*/ 501 h 733"/>
                <a:gd name="T16" fmla="*/ 130 w 890"/>
                <a:gd name="T17" fmla="*/ 528 h 733"/>
                <a:gd name="T18" fmla="*/ 194 w 890"/>
                <a:gd name="T19" fmla="*/ 575 h 733"/>
                <a:gd name="T20" fmla="*/ 241 w 890"/>
                <a:gd name="T21" fmla="*/ 593 h 733"/>
                <a:gd name="T22" fmla="*/ 297 w 890"/>
                <a:gd name="T23" fmla="*/ 583 h 733"/>
                <a:gd name="T24" fmla="*/ 316 w 890"/>
                <a:gd name="T25" fmla="*/ 620 h 733"/>
                <a:gd name="T26" fmla="*/ 380 w 890"/>
                <a:gd name="T27" fmla="*/ 631 h 733"/>
                <a:gd name="T28" fmla="*/ 417 w 890"/>
                <a:gd name="T29" fmla="*/ 686 h 733"/>
                <a:gd name="T30" fmla="*/ 472 w 890"/>
                <a:gd name="T31" fmla="*/ 686 h 733"/>
                <a:gd name="T32" fmla="*/ 555 w 890"/>
                <a:gd name="T33" fmla="*/ 695 h 733"/>
                <a:gd name="T34" fmla="*/ 621 w 890"/>
                <a:gd name="T35" fmla="*/ 695 h 733"/>
                <a:gd name="T36" fmla="*/ 704 w 890"/>
                <a:gd name="T37" fmla="*/ 713 h 733"/>
                <a:gd name="T38" fmla="*/ 761 w 890"/>
                <a:gd name="T39" fmla="*/ 732 h 733"/>
                <a:gd name="T40" fmla="*/ 751 w 890"/>
                <a:gd name="T41" fmla="*/ 668 h 733"/>
                <a:gd name="T42" fmla="*/ 835 w 890"/>
                <a:gd name="T43" fmla="*/ 583 h 733"/>
                <a:gd name="T44" fmla="*/ 881 w 890"/>
                <a:gd name="T45" fmla="*/ 546 h 733"/>
                <a:gd name="T46" fmla="*/ 843 w 890"/>
                <a:gd name="T47" fmla="*/ 453 h 733"/>
                <a:gd name="T48" fmla="*/ 835 w 890"/>
                <a:gd name="T49" fmla="*/ 379 h 733"/>
                <a:gd name="T50" fmla="*/ 806 w 890"/>
                <a:gd name="T51" fmla="*/ 334 h 733"/>
                <a:gd name="T52" fmla="*/ 862 w 890"/>
                <a:gd name="T53" fmla="*/ 287 h 733"/>
                <a:gd name="T54" fmla="*/ 852 w 890"/>
                <a:gd name="T55" fmla="*/ 204 h 733"/>
                <a:gd name="T56" fmla="*/ 843 w 890"/>
                <a:gd name="T57" fmla="*/ 138 h 733"/>
                <a:gd name="T58" fmla="*/ 769 w 890"/>
                <a:gd name="T59" fmla="*/ 83 h 733"/>
                <a:gd name="T60" fmla="*/ 769 w 890"/>
                <a:gd name="T61" fmla="*/ 83 h 733"/>
                <a:gd name="T62" fmla="*/ 528 w 890"/>
                <a:gd name="T63" fmla="*/ 74 h 733"/>
                <a:gd name="T64" fmla="*/ 481 w 890"/>
                <a:gd name="T65" fmla="*/ 56 h 733"/>
                <a:gd name="T66" fmla="*/ 427 w 890"/>
                <a:gd name="T67" fmla="*/ 74 h 733"/>
                <a:gd name="T68" fmla="*/ 390 w 890"/>
                <a:gd name="T69" fmla="*/ 18 h 733"/>
                <a:gd name="T70" fmla="*/ 186 w 890"/>
                <a:gd name="T71" fmla="*/ 74 h 733"/>
                <a:gd name="T72" fmla="*/ 46 w 890"/>
                <a:gd name="T73" fmla="*/ 130 h 733"/>
                <a:gd name="T74" fmla="*/ 19 w 890"/>
                <a:gd name="T75" fmla="*/ 148 h 733"/>
                <a:gd name="T76" fmla="*/ 19 w 890"/>
                <a:gd name="T77" fmla="*/ 157 h 7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890" h="733">
                  <a:moveTo>
                    <a:pt x="19" y="157"/>
                  </a:moveTo>
                  <a:lnTo>
                    <a:pt x="19" y="157"/>
                  </a:lnTo>
                  <a:cubicBezTo>
                    <a:pt x="27" y="175"/>
                    <a:pt x="27" y="231"/>
                    <a:pt x="19" y="260"/>
                  </a:cubicBezTo>
                  <a:cubicBezTo>
                    <a:pt x="0" y="278"/>
                    <a:pt x="9" y="287"/>
                    <a:pt x="19" y="287"/>
                  </a:cubicBezTo>
                  <a:cubicBezTo>
                    <a:pt x="37" y="297"/>
                    <a:pt x="46" y="324"/>
                    <a:pt x="46" y="334"/>
                  </a:cubicBezTo>
                  <a:cubicBezTo>
                    <a:pt x="46" y="352"/>
                    <a:pt x="56" y="352"/>
                    <a:pt x="56" y="389"/>
                  </a:cubicBezTo>
                  <a:cubicBezTo>
                    <a:pt x="56" y="416"/>
                    <a:pt x="64" y="445"/>
                    <a:pt x="75" y="453"/>
                  </a:cubicBezTo>
                  <a:cubicBezTo>
                    <a:pt x="83" y="472"/>
                    <a:pt x="83" y="482"/>
                    <a:pt x="83" y="501"/>
                  </a:cubicBezTo>
                  <a:cubicBezTo>
                    <a:pt x="93" y="509"/>
                    <a:pt x="120" y="528"/>
                    <a:pt x="130" y="528"/>
                  </a:cubicBezTo>
                  <a:cubicBezTo>
                    <a:pt x="176" y="546"/>
                    <a:pt x="194" y="556"/>
                    <a:pt x="194" y="575"/>
                  </a:cubicBezTo>
                  <a:cubicBezTo>
                    <a:pt x="194" y="583"/>
                    <a:pt x="231" y="612"/>
                    <a:pt x="241" y="593"/>
                  </a:cubicBezTo>
                  <a:cubicBezTo>
                    <a:pt x="250" y="575"/>
                    <a:pt x="279" y="583"/>
                    <a:pt x="297" y="583"/>
                  </a:cubicBezTo>
                  <a:cubicBezTo>
                    <a:pt x="316" y="583"/>
                    <a:pt x="316" y="602"/>
                    <a:pt x="316" y="620"/>
                  </a:cubicBezTo>
                  <a:cubicBezTo>
                    <a:pt x="324" y="631"/>
                    <a:pt x="361" y="620"/>
                    <a:pt x="380" y="631"/>
                  </a:cubicBezTo>
                  <a:cubicBezTo>
                    <a:pt x="390" y="639"/>
                    <a:pt x="398" y="676"/>
                    <a:pt x="417" y="686"/>
                  </a:cubicBezTo>
                  <a:cubicBezTo>
                    <a:pt x="444" y="695"/>
                    <a:pt x="464" y="676"/>
                    <a:pt x="472" y="686"/>
                  </a:cubicBezTo>
                  <a:cubicBezTo>
                    <a:pt x="491" y="695"/>
                    <a:pt x="528" y="695"/>
                    <a:pt x="555" y="695"/>
                  </a:cubicBezTo>
                  <a:cubicBezTo>
                    <a:pt x="575" y="686"/>
                    <a:pt x="592" y="695"/>
                    <a:pt x="621" y="695"/>
                  </a:cubicBezTo>
                  <a:cubicBezTo>
                    <a:pt x="658" y="695"/>
                    <a:pt x="695" y="705"/>
                    <a:pt x="704" y="713"/>
                  </a:cubicBezTo>
                  <a:cubicBezTo>
                    <a:pt x="704" y="723"/>
                    <a:pt x="732" y="723"/>
                    <a:pt x="761" y="732"/>
                  </a:cubicBezTo>
                  <a:cubicBezTo>
                    <a:pt x="761" y="713"/>
                    <a:pt x="751" y="676"/>
                    <a:pt x="751" y="668"/>
                  </a:cubicBezTo>
                  <a:cubicBezTo>
                    <a:pt x="751" y="658"/>
                    <a:pt x="825" y="593"/>
                    <a:pt x="835" y="583"/>
                  </a:cubicBezTo>
                  <a:cubicBezTo>
                    <a:pt x="852" y="565"/>
                    <a:pt x="870" y="565"/>
                    <a:pt x="881" y="546"/>
                  </a:cubicBezTo>
                  <a:cubicBezTo>
                    <a:pt x="889" y="528"/>
                    <a:pt x="852" y="472"/>
                    <a:pt x="843" y="453"/>
                  </a:cubicBezTo>
                  <a:cubicBezTo>
                    <a:pt x="835" y="445"/>
                    <a:pt x="835" y="398"/>
                    <a:pt x="835" y="379"/>
                  </a:cubicBezTo>
                  <a:cubicBezTo>
                    <a:pt x="843" y="352"/>
                    <a:pt x="806" y="342"/>
                    <a:pt x="806" y="334"/>
                  </a:cubicBezTo>
                  <a:cubicBezTo>
                    <a:pt x="806" y="315"/>
                    <a:pt x="843" y="287"/>
                    <a:pt x="862" y="287"/>
                  </a:cubicBezTo>
                  <a:cubicBezTo>
                    <a:pt x="881" y="278"/>
                    <a:pt x="870" y="222"/>
                    <a:pt x="852" y="204"/>
                  </a:cubicBezTo>
                  <a:cubicBezTo>
                    <a:pt x="835" y="185"/>
                    <a:pt x="835" y="167"/>
                    <a:pt x="843" y="138"/>
                  </a:cubicBezTo>
                  <a:cubicBezTo>
                    <a:pt x="852" y="101"/>
                    <a:pt x="778" y="83"/>
                    <a:pt x="769" y="83"/>
                  </a:cubicBezTo>
                  <a:lnTo>
                    <a:pt x="769" y="83"/>
                  </a:lnTo>
                  <a:cubicBezTo>
                    <a:pt x="704" y="93"/>
                    <a:pt x="538" y="74"/>
                    <a:pt x="528" y="74"/>
                  </a:cubicBezTo>
                  <a:cubicBezTo>
                    <a:pt x="518" y="64"/>
                    <a:pt x="501" y="56"/>
                    <a:pt x="481" y="56"/>
                  </a:cubicBezTo>
                  <a:cubicBezTo>
                    <a:pt x="472" y="64"/>
                    <a:pt x="454" y="74"/>
                    <a:pt x="427" y="74"/>
                  </a:cubicBezTo>
                  <a:cubicBezTo>
                    <a:pt x="390" y="74"/>
                    <a:pt x="390" y="37"/>
                    <a:pt x="390" y="18"/>
                  </a:cubicBezTo>
                  <a:cubicBezTo>
                    <a:pt x="390" y="0"/>
                    <a:pt x="231" y="37"/>
                    <a:pt x="186" y="74"/>
                  </a:cubicBezTo>
                  <a:cubicBezTo>
                    <a:pt x="149" y="120"/>
                    <a:pt x="46" y="101"/>
                    <a:pt x="46" y="130"/>
                  </a:cubicBezTo>
                  <a:cubicBezTo>
                    <a:pt x="46" y="148"/>
                    <a:pt x="27" y="148"/>
                    <a:pt x="19" y="148"/>
                  </a:cubicBezTo>
                  <a:lnTo>
                    <a:pt x="19" y="157"/>
                  </a:lnTo>
                </a:path>
              </a:pathLst>
            </a:custGeom>
            <a:grpFill/>
            <a:ln w="19050" cap="flat" cmpd="sng">
              <a:solidFill>
                <a:schemeClr val="bg1">
                  <a:lumMod val="50000"/>
                </a:schemeClr>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0927" tIns="30463" rIns="60927" bIns="30463" anchor="ctr"/>
            <a:lstStyle/>
            <a:p>
              <a:pPr defTabSz="914217">
                <a:defRPr/>
              </a:pPr>
              <a:endParaRPr lang="en-US" sz="900">
                <a:latin typeface="Calibri Light"/>
              </a:endParaRPr>
            </a:p>
          </p:txBody>
        </p:sp>
        <p:sp>
          <p:nvSpPr>
            <p:cNvPr id="2452" name="Freeform 65"/>
            <p:cNvSpPr>
              <a:spLocks noChangeArrowheads="1"/>
            </p:cNvSpPr>
            <p:nvPr/>
          </p:nvSpPr>
          <p:spPr bwMode="auto">
            <a:xfrm>
              <a:off x="9131542" y="6539212"/>
              <a:ext cx="158709" cy="150145"/>
            </a:xfrm>
            <a:custGeom>
              <a:avLst/>
              <a:gdLst>
                <a:gd name="T0" fmla="*/ 250 w 335"/>
                <a:gd name="T1" fmla="*/ 287 h 316"/>
                <a:gd name="T2" fmla="*/ 250 w 335"/>
                <a:gd name="T3" fmla="*/ 287 h 316"/>
                <a:gd name="T4" fmla="*/ 314 w 335"/>
                <a:gd name="T5" fmla="*/ 185 h 316"/>
                <a:gd name="T6" fmla="*/ 324 w 335"/>
                <a:gd name="T7" fmla="*/ 64 h 316"/>
                <a:gd name="T8" fmla="*/ 250 w 335"/>
                <a:gd name="T9" fmla="*/ 27 h 316"/>
                <a:gd name="T10" fmla="*/ 101 w 335"/>
                <a:gd name="T11" fmla="*/ 10 h 316"/>
                <a:gd name="T12" fmla="*/ 46 w 335"/>
                <a:gd name="T13" fmla="*/ 18 h 316"/>
                <a:gd name="T14" fmla="*/ 9 w 335"/>
                <a:gd name="T15" fmla="*/ 47 h 316"/>
                <a:gd name="T16" fmla="*/ 46 w 335"/>
                <a:gd name="T17" fmla="*/ 111 h 316"/>
                <a:gd name="T18" fmla="*/ 120 w 335"/>
                <a:gd name="T19" fmla="*/ 204 h 316"/>
                <a:gd name="T20" fmla="*/ 194 w 335"/>
                <a:gd name="T21" fmla="*/ 287 h 316"/>
                <a:gd name="T22" fmla="*/ 241 w 335"/>
                <a:gd name="T23" fmla="*/ 315 h 316"/>
                <a:gd name="T24" fmla="*/ 250 w 335"/>
                <a:gd name="T25" fmla="*/ 287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35" h="316">
                  <a:moveTo>
                    <a:pt x="250" y="287"/>
                  </a:moveTo>
                  <a:lnTo>
                    <a:pt x="250" y="287"/>
                  </a:lnTo>
                  <a:cubicBezTo>
                    <a:pt x="241" y="268"/>
                    <a:pt x="305" y="185"/>
                    <a:pt x="314" y="185"/>
                  </a:cubicBezTo>
                  <a:cubicBezTo>
                    <a:pt x="334" y="185"/>
                    <a:pt x="334" y="111"/>
                    <a:pt x="324" y="64"/>
                  </a:cubicBezTo>
                  <a:cubicBezTo>
                    <a:pt x="287" y="37"/>
                    <a:pt x="250" y="27"/>
                    <a:pt x="250" y="27"/>
                  </a:cubicBezTo>
                  <a:cubicBezTo>
                    <a:pt x="250" y="27"/>
                    <a:pt x="120" y="18"/>
                    <a:pt x="101" y="10"/>
                  </a:cubicBezTo>
                  <a:cubicBezTo>
                    <a:pt x="83" y="0"/>
                    <a:pt x="64" y="37"/>
                    <a:pt x="46" y="18"/>
                  </a:cubicBezTo>
                  <a:cubicBezTo>
                    <a:pt x="27" y="10"/>
                    <a:pt x="0" y="27"/>
                    <a:pt x="9" y="47"/>
                  </a:cubicBezTo>
                  <a:cubicBezTo>
                    <a:pt x="9" y="64"/>
                    <a:pt x="46" y="74"/>
                    <a:pt x="46" y="111"/>
                  </a:cubicBezTo>
                  <a:cubicBezTo>
                    <a:pt x="46" y="138"/>
                    <a:pt x="120" y="185"/>
                    <a:pt x="120" y="204"/>
                  </a:cubicBezTo>
                  <a:cubicBezTo>
                    <a:pt x="120" y="212"/>
                    <a:pt x="167" y="241"/>
                    <a:pt x="194" y="287"/>
                  </a:cubicBezTo>
                  <a:cubicBezTo>
                    <a:pt x="213" y="297"/>
                    <a:pt x="231" y="305"/>
                    <a:pt x="241" y="315"/>
                  </a:cubicBezTo>
                  <a:cubicBezTo>
                    <a:pt x="250" y="305"/>
                    <a:pt x="250" y="297"/>
                    <a:pt x="250" y="287"/>
                  </a:cubicBezTo>
                </a:path>
              </a:pathLst>
            </a:custGeom>
            <a:grpFill/>
            <a:ln w="19050" cap="flat" cmpd="sng">
              <a:solidFill>
                <a:schemeClr val="bg1">
                  <a:lumMod val="50000"/>
                </a:schemeClr>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0927" tIns="30463" rIns="60927" bIns="30463" anchor="ctr"/>
            <a:lstStyle/>
            <a:p>
              <a:pPr defTabSz="914217">
                <a:defRPr/>
              </a:pPr>
              <a:endParaRPr lang="en-US" sz="900">
                <a:latin typeface="Calibri Light"/>
              </a:endParaRPr>
            </a:p>
          </p:txBody>
        </p:sp>
        <p:sp>
          <p:nvSpPr>
            <p:cNvPr id="2453" name="Freeform 66"/>
            <p:cNvSpPr>
              <a:spLocks noChangeArrowheads="1"/>
            </p:cNvSpPr>
            <p:nvPr/>
          </p:nvSpPr>
          <p:spPr bwMode="auto">
            <a:xfrm>
              <a:off x="9055361" y="6467312"/>
              <a:ext cx="230657" cy="207241"/>
            </a:xfrm>
            <a:custGeom>
              <a:avLst/>
              <a:gdLst>
                <a:gd name="T0" fmla="*/ 278 w 483"/>
                <a:gd name="T1" fmla="*/ 352 h 436"/>
                <a:gd name="T2" fmla="*/ 278 w 483"/>
                <a:gd name="T3" fmla="*/ 352 h 436"/>
                <a:gd name="T4" fmla="*/ 204 w 483"/>
                <a:gd name="T5" fmla="*/ 259 h 436"/>
                <a:gd name="T6" fmla="*/ 167 w 483"/>
                <a:gd name="T7" fmla="*/ 195 h 436"/>
                <a:gd name="T8" fmla="*/ 204 w 483"/>
                <a:gd name="T9" fmla="*/ 166 h 436"/>
                <a:gd name="T10" fmla="*/ 259 w 483"/>
                <a:gd name="T11" fmla="*/ 158 h 436"/>
                <a:gd name="T12" fmla="*/ 408 w 483"/>
                <a:gd name="T13" fmla="*/ 175 h 436"/>
                <a:gd name="T14" fmla="*/ 482 w 483"/>
                <a:gd name="T15" fmla="*/ 212 h 436"/>
                <a:gd name="T16" fmla="*/ 482 w 483"/>
                <a:gd name="T17" fmla="*/ 195 h 436"/>
                <a:gd name="T18" fmla="*/ 455 w 483"/>
                <a:gd name="T19" fmla="*/ 129 h 436"/>
                <a:gd name="T20" fmla="*/ 426 w 483"/>
                <a:gd name="T21" fmla="*/ 74 h 436"/>
                <a:gd name="T22" fmla="*/ 399 w 483"/>
                <a:gd name="T23" fmla="*/ 84 h 436"/>
                <a:gd name="T24" fmla="*/ 307 w 483"/>
                <a:gd name="T25" fmla="*/ 64 h 436"/>
                <a:gd name="T26" fmla="*/ 222 w 483"/>
                <a:gd name="T27" fmla="*/ 0 h 436"/>
                <a:gd name="T28" fmla="*/ 177 w 483"/>
                <a:gd name="T29" fmla="*/ 37 h 436"/>
                <a:gd name="T30" fmla="*/ 148 w 483"/>
                <a:gd name="T31" fmla="*/ 84 h 436"/>
                <a:gd name="T32" fmla="*/ 121 w 483"/>
                <a:gd name="T33" fmla="*/ 129 h 436"/>
                <a:gd name="T34" fmla="*/ 65 w 483"/>
                <a:gd name="T35" fmla="*/ 121 h 436"/>
                <a:gd name="T36" fmla="*/ 0 w 483"/>
                <a:gd name="T37" fmla="*/ 138 h 436"/>
                <a:gd name="T38" fmla="*/ 10 w 483"/>
                <a:gd name="T39" fmla="*/ 175 h 436"/>
                <a:gd name="T40" fmla="*/ 84 w 483"/>
                <a:gd name="T41" fmla="*/ 204 h 436"/>
                <a:gd name="T42" fmla="*/ 167 w 483"/>
                <a:gd name="T43" fmla="*/ 333 h 436"/>
                <a:gd name="T44" fmla="*/ 241 w 483"/>
                <a:gd name="T45" fmla="*/ 370 h 436"/>
                <a:gd name="T46" fmla="*/ 315 w 483"/>
                <a:gd name="T47" fmla="*/ 416 h 436"/>
                <a:gd name="T48" fmla="*/ 352 w 483"/>
                <a:gd name="T49" fmla="*/ 435 h 436"/>
                <a:gd name="T50" fmla="*/ 278 w 483"/>
                <a:gd name="T51" fmla="*/ 352 h 4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83" h="436">
                  <a:moveTo>
                    <a:pt x="278" y="352"/>
                  </a:moveTo>
                  <a:lnTo>
                    <a:pt x="278" y="352"/>
                  </a:lnTo>
                  <a:cubicBezTo>
                    <a:pt x="278" y="333"/>
                    <a:pt x="204" y="286"/>
                    <a:pt x="204" y="259"/>
                  </a:cubicBezTo>
                  <a:cubicBezTo>
                    <a:pt x="204" y="222"/>
                    <a:pt x="167" y="212"/>
                    <a:pt x="167" y="195"/>
                  </a:cubicBezTo>
                  <a:cubicBezTo>
                    <a:pt x="158" y="175"/>
                    <a:pt x="185" y="158"/>
                    <a:pt x="204" y="166"/>
                  </a:cubicBezTo>
                  <a:cubicBezTo>
                    <a:pt x="222" y="185"/>
                    <a:pt x="241" y="148"/>
                    <a:pt x="259" y="158"/>
                  </a:cubicBezTo>
                  <a:cubicBezTo>
                    <a:pt x="278" y="166"/>
                    <a:pt x="408" y="175"/>
                    <a:pt x="408" y="175"/>
                  </a:cubicBezTo>
                  <a:cubicBezTo>
                    <a:pt x="408" y="175"/>
                    <a:pt x="445" y="185"/>
                    <a:pt x="482" y="212"/>
                  </a:cubicBezTo>
                  <a:cubicBezTo>
                    <a:pt x="482" y="204"/>
                    <a:pt x="482" y="195"/>
                    <a:pt x="482" y="195"/>
                  </a:cubicBezTo>
                  <a:cubicBezTo>
                    <a:pt x="472" y="166"/>
                    <a:pt x="482" y="138"/>
                    <a:pt x="455" y="129"/>
                  </a:cubicBezTo>
                  <a:cubicBezTo>
                    <a:pt x="435" y="121"/>
                    <a:pt x="435" y="92"/>
                    <a:pt x="426" y="74"/>
                  </a:cubicBezTo>
                  <a:cubicBezTo>
                    <a:pt x="418" y="74"/>
                    <a:pt x="408" y="84"/>
                    <a:pt x="399" y="84"/>
                  </a:cubicBezTo>
                  <a:cubicBezTo>
                    <a:pt x="371" y="92"/>
                    <a:pt x="325" y="84"/>
                    <a:pt x="307" y="64"/>
                  </a:cubicBezTo>
                  <a:cubicBezTo>
                    <a:pt x="288" y="47"/>
                    <a:pt x="251" y="18"/>
                    <a:pt x="222" y="0"/>
                  </a:cubicBezTo>
                  <a:cubicBezTo>
                    <a:pt x="222" y="10"/>
                    <a:pt x="185" y="37"/>
                    <a:pt x="177" y="37"/>
                  </a:cubicBezTo>
                  <a:cubicBezTo>
                    <a:pt x="158" y="47"/>
                    <a:pt x="167" y="84"/>
                    <a:pt x="148" y="84"/>
                  </a:cubicBezTo>
                  <a:cubicBezTo>
                    <a:pt x="129" y="84"/>
                    <a:pt x="121" y="111"/>
                    <a:pt x="121" y="129"/>
                  </a:cubicBezTo>
                  <a:cubicBezTo>
                    <a:pt x="111" y="138"/>
                    <a:pt x="74" y="121"/>
                    <a:pt x="65" y="121"/>
                  </a:cubicBezTo>
                  <a:cubicBezTo>
                    <a:pt x="47" y="129"/>
                    <a:pt x="18" y="138"/>
                    <a:pt x="0" y="138"/>
                  </a:cubicBezTo>
                  <a:cubicBezTo>
                    <a:pt x="0" y="158"/>
                    <a:pt x="0" y="175"/>
                    <a:pt x="10" y="175"/>
                  </a:cubicBezTo>
                  <a:cubicBezTo>
                    <a:pt x="37" y="175"/>
                    <a:pt x="84" y="175"/>
                    <a:pt x="84" y="204"/>
                  </a:cubicBezTo>
                  <a:cubicBezTo>
                    <a:pt x="84" y="241"/>
                    <a:pt x="140" y="305"/>
                    <a:pt x="167" y="333"/>
                  </a:cubicBezTo>
                  <a:cubicBezTo>
                    <a:pt x="185" y="360"/>
                    <a:pt x="232" y="352"/>
                    <a:pt x="241" y="370"/>
                  </a:cubicBezTo>
                  <a:cubicBezTo>
                    <a:pt x="241" y="397"/>
                    <a:pt x="278" y="416"/>
                    <a:pt x="315" y="416"/>
                  </a:cubicBezTo>
                  <a:cubicBezTo>
                    <a:pt x="325" y="416"/>
                    <a:pt x="344" y="426"/>
                    <a:pt x="352" y="435"/>
                  </a:cubicBezTo>
                  <a:cubicBezTo>
                    <a:pt x="325" y="389"/>
                    <a:pt x="278" y="360"/>
                    <a:pt x="278" y="352"/>
                  </a:cubicBezTo>
                </a:path>
              </a:pathLst>
            </a:custGeom>
            <a:grpFill/>
            <a:ln w="19050" cap="flat" cmpd="sng">
              <a:solidFill>
                <a:schemeClr val="bg1">
                  <a:lumMod val="50000"/>
                </a:schemeClr>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0927" tIns="30463" rIns="60927" bIns="30463" anchor="ctr"/>
            <a:lstStyle/>
            <a:p>
              <a:pPr defTabSz="914217">
                <a:defRPr/>
              </a:pPr>
              <a:endParaRPr lang="en-US" sz="900">
                <a:latin typeface="Calibri Light"/>
              </a:endParaRPr>
            </a:p>
          </p:txBody>
        </p:sp>
        <p:sp>
          <p:nvSpPr>
            <p:cNvPr id="2454" name="Freeform 67"/>
            <p:cNvSpPr>
              <a:spLocks noChangeArrowheads="1"/>
            </p:cNvSpPr>
            <p:nvPr/>
          </p:nvSpPr>
          <p:spPr bwMode="auto">
            <a:xfrm>
              <a:off x="9277553" y="6685126"/>
              <a:ext cx="82529" cy="158604"/>
            </a:xfrm>
            <a:custGeom>
              <a:avLst/>
              <a:gdLst>
                <a:gd name="T0" fmla="*/ 120 w 178"/>
                <a:gd name="T1" fmla="*/ 288 h 335"/>
                <a:gd name="T2" fmla="*/ 120 w 178"/>
                <a:gd name="T3" fmla="*/ 288 h 335"/>
                <a:gd name="T4" fmla="*/ 140 w 178"/>
                <a:gd name="T5" fmla="*/ 251 h 335"/>
                <a:gd name="T6" fmla="*/ 177 w 178"/>
                <a:gd name="T7" fmla="*/ 196 h 335"/>
                <a:gd name="T8" fmla="*/ 177 w 178"/>
                <a:gd name="T9" fmla="*/ 196 h 335"/>
                <a:gd name="T10" fmla="*/ 120 w 178"/>
                <a:gd name="T11" fmla="*/ 140 h 335"/>
                <a:gd name="T12" fmla="*/ 130 w 178"/>
                <a:gd name="T13" fmla="*/ 47 h 335"/>
                <a:gd name="T14" fmla="*/ 56 w 178"/>
                <a:gd name="T15" fmla="*/ 0 h 335"/>
                <a:gd name="T16" fmla="*/ 9 w 178"/>
                <a:gd name="T17" fmla="*/ 66 h 335"/>
                <a:gd name="T18" fmla="*/ 37 w 178"/>
                <a:gd name="T19" fmla="*/ 122 h 335"/>
                <a:gd name="T20" fmla="*/ 29 w 178"/>
                <a:gd name="T21" fmla="*/ 260 h 335"/>
                <a:gd name="T22" fmla="*/ 93 w 178"/>
                <a:gd name="T23" fmla="*/ 334 h 335"/>
                <a:gd name="T24" fmla="*/ 120 w 178"/>
                <a:gd name="T25" fmla="*/ 288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8" h="335">
                  <a:moveTo>
                    <a:pt x="120" y="288"/>
                  </a:moveTo>
                  <a:lnTo>
                    <a:pt x="120" y="288"/>
                  </a:lnTo>
                  <a:cubicBezTo>
                    <a:pt x="140" y="278"/>
                    <a:pt x="130" y="270"/>
                    <a:pt x="140" y="251"/>
                  </a:cubicBezTo>
                  <a:cubicBezTo>
                    <a:pt x="157" y="233"/>
                    <a:pt x="167" y="204"/>
                    <a:pt x="177" y="196"/>
                  </a:cubicBezTo>
                  <a:lnTo>
                    <a:pt x="177" y="196"/>
                  </a:lnTo>
                  <a:cubicBezTo>
                    <a:pt x="149" y="177"/>
                    <a:pt x="130" y="159"/>
                    <a:pt x="120" y="140"/>
                  </a:cubicBezTo>
                  <a:cubicBezTo>
                    <a:pt x="112" y="122"/>
                    <a:pt x="120" y="74"/>
                    <a:pt x="130" y="47"/>
                  </a:cubicBezTo>
                  <a:cubicBezTo>
                    <a:pt x="112" y="29"/>
                    <a:pt x="66" y="0"/>
                    <a:pt x="56" y="0"/>
                  </a:cubicBezTo>
                  <a:cubicBezTo>
                    <a:pt x="37" y="0"/>
                    <a:pt x="9" y="29"/>
                    <a:pt x="9" y="66"/>
                  </a:cubicBezTo>
                  <a:cubicBezTo>
                    <a:pt x="46" y="84"/>
                    <a:pt x="56" y="93"/>
                    <a:pt x="37" y="122"/>
                  </a:cubicBezTo>
                  <a:cubicBezTo>
                    <a:pt x="9" y="149"/>
                    <a:pt x="0" y="233"/>
                    <a:pt x="29" y="260"/>
                  </a:cubicBezTo>
                  <a:cubicBezTo>
                    <a:pt x="56" y="278"/>
                    <a:pt x="66" y="326"/>
                    <a:pt x="93" y="334"/>
                  </a:cubicBezTo>
                  <a:cubicBezTo>
                    <a:pt x="103" y="315"/>
                    <a:pt x="103" y="288"/>
                    <a:pt x="120" y="288"/>
                  </a:cubicBezTo>
                </a:path>
              </a:pathLst>
            </a:custGeom>
            <a:grpFill/>
            <a:ln w="19050" cap="flat" cmpd="sng">
              <a:solidFill>
                <a:schemeClr val="bg1">
                  <a:lumMod val="50000"/>
                </a:schemeClr>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0927" tIns="30463" rIns="60927" bIns="30463" anchor="ctr"/>
            <a:lstStyle/>
            <a:p>
              <a:pPr defTabSz="914217">
                <a:defRPr/>
              </a:pPr>
              <a:endParaRPr lang="en-US" sz="900">
                <a:latin typeface="Calibri Light"/>
              </a:endParaRPr>
            </a:p>
          </p:txBody>
        </p:sp>
        <p:sp>
          <p:nvSpPr>
            <p:cNvPr id="2455" name="Freeform 68"/>
            <p:cNvSpPr>
              <a:spLocks noChangeArrowheads="1"/>
            </p:cNvSpPr>
            <p:nvPr/>
          </p:nvSpPr>
          <p:spPr bwMode="auto">
            <a:xfrm>
              <a:off x="8873375" y="6329855"/>
              <a:ext cx="323766" cy="143800"/>
            </a:xfrm>
            <a:custGeom>
              <a:avLst/>
              <a:gdLst>
                <a:gd name="T0" fmla="*/ 575 w 677"/>
                <a:gd name="T1" fmla="*/ 27 h 306"/>
                <a:gd name="T2" fmla="*/ 575 w 677"/>
                <a:gd name="T3" fmla="*/ 27 h 306"/>
                <a:gd name="T4" fmla="*/ 491 w 677"/>
                <a:gd name="T5" fmla="*/ 0 h 306"/>
                <a:gd name="T6" fmla="*/ 472 w 677"/>
                <a:gd name="T7" fmla="*/ 37 h 306"/>
                <a:gd name="T8" fmla="*/ 398 w 677"/>
                <a:gd name="T9" fmla="*/ 45 h 306"/>
                <a:gd name="T10" fmla="*/ 343 w 677"/>
                <a:gd name="T11" fmla="*/ 74 h 306"/>
                <a:gd name="T12" fmla="*/ 305 w 677"/>
                <a:gd name="T13" fmla="*/ 138 h 306"/>
                <a:gd name="T14" fmla="*/ 268 w 677"/>
                <a:gd name="T15" fmla="*/ 157 h 306"/>
                <a:gd name="T16" fmla="*/ 176 w 677"/>
                <a:gd name="T17" fmla="*/ 175 h 306"/>
                <a:gd name="T18" fmla="*/ 130 w 677"/>
                <a:gd name="T19" fmla="*/ 185 h 306"/>
                <a:gd name="T20" fmla="*/ 74 w 677"/>
                <a:gd name="T21" fmla="*/ 194 h 306"/>
                <a:gd name="T22" fmla="*/ 19 w 677"/>
                <a:gd name="T23" fmla="*/ 175 h 306"/>
                <a:gd name="T24" fmla="*/ 9 w 677"/>
                <a:gd name="T25" fmla="*/ 222 h 306"/>
                <a:gd name="T26" fmla="*/ 56 w 677"/>
                <a:gd name="T27" fmla="*/ 249 h 306"/>
                <a:gd name="T28" fmla="*/ 112 w 677"/>
                <a:gd name="T29" fmla="*/ 260 h 306"/>
                <a:gd name="T30" fmla="*/ 167 w 677"/>
                <a:gd name="T31" fmla="*/ 239 h 306"/>
                <a:gd name="T32" fmla="*/ 241 w 677"/>
                <a:gd name="T33" fmla="*/ 231 h 306"/>
                <a:gd name="T34" fmla="*/ 260 w 677"/>
                <a:gd name="T35" fmla="*/ 276 h 306"/>
                <a:gd name="T36" fmla="*/ 343 w 677"/>
                <a:gd name="T37" fmla="*/ 287 h 306"/>
                <a:gd name="T38" fmla="*/ 445 w 677"/>
                <a:gd name="T39" fmla="*/ 305 h 306"/>
                <a:gd name="T40" fmla="*/ 528 w 677"/>
                <a:gd name="T41" fmla="*/ 276 h 306"/>
                <a:gd name="T42" fmla="*/ 584 w 677"/>
                <a:gd name="T43" fmla="*/ 260 h 306"/>
                <a:gd name="T44" fmla="*/ 584 w 677"/>
                <a:gd name="T45" fmla="*/ 260 h 306"/>
                <a:gd name="T46" fmla="*/ 602 w 677"/>
                <a:gd name="T47" fmla="*/ 231 h 306"/>
                <a:gd name="T48" fmla="*/ 621 w 677"/>
                <a:gd name="T49" fmla="*/ 194 h 306"/>
                <a:gd name="T50" fmla="*/ 631 w 677"/>
                <a:gd name="T51" fmla="*/ 157 h 306"/>
                <a:gd name="T52" fmla="*/ 668 w 677"/>
                <a:gd name="T53" fmla="*/ 138 h 306"/>
                <a:gd name="T54" fmla="*/ 676 w 677"/>
                <a:gd name="T55" fmla="*/ 111 h 306"/>
                <a:gd name="T56" fmla="*/ 639 w 677"/>
                <a:gd name="T57" fmla="*/ 37 h 306"/>
                <a:gd name="T58" fmla="*/ 575 w 677"/>
                <a:gd name="T59" fmla="*/ 27 h 3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77" h="306">
                  <a:moveTo>
                    <a:pt x="575" y="27"/>
                  </a:moveTo>
                  <a:lnTo>
                    <a:pt x="575" y="27"/>
                  </a:lnTo>
                  <a:cubicBezTo>
                    <a:pt x="547" y="0"/>
                    <a:pt x="491" y="0"/>
                    <a:pt x="491" y="0"/>
                  </a:cubicBezTo>
                  <a:cubicBezTo>
                    <a:pt x="491" y="0"/>
                    <a:pt x="483" y="27"/>
                    <a:pt x="472" y="37"/>
                  </a:cubicBezTo>
                  <a:cubicBezTo>
                    <a:pt x="464" y="55"/>
                    <a:pt x="427" y="55"/>
                    <a:pt x="398" y="45"/>
                  </a:cubicBezTo>
                  <a:cubicBezTo>
                    <a:pt x="390" y="55"/>
                    <a:pt x="353" y="64"/>
                    <a:pt x="343" y="74"/>
                  </a:cubicBezTo>
                  <a:cubicBezTo>
                    <a:pt x="343" y="93"/>
                    <a:pt x="297" y="82"/>
                    <a:pt x="305" y="138"/>
                  </a:cubicBezTo>
                  <a:cubicBezTo>
                    <a:pt x="324" y="185"/>
                    <a:pt x="287" y="165"/>
                    <a:pt x="268" y="157"/>
                  </a:cubicBezTo>
                  <a:cubicBezTo>
                    <a:pt x="260" y="157"/>
                    <a:pt x="194" y="165"/>
                    <a:pt x="176" y="175"/>
                  </a:cubicBezTo>
                  <a:cubicBezTo>
                    <a:pt x="157" y="194"/>
                    <a:pt x="138" y="194"/>
                    <a:pt x="130" y="185"/>
                  </a:cubicBezTo>
                  <a:cubicBezTo>
                    <a:pt x="112" y="175"/>
                    <a:pt x="83" y="175"/>
                    <a:pt x="74" y="194"/>
                  </a:cubicBezTo>
                  <a:cubicBezTo>
                    <a:pt x="56" y="212"/>
                    <a:pt x="37" y="175"/>
                    <a:pt x="19" y="175"/>
                  </a:cubicBezTo>
                  <a:cubicBezTo>
                    <a:pt x="0" y="175"/>
                    <a:pt x="9" y="222"/>
                    <a:pt x="9" y="222"/>
                  </a:cubicBezTo>
                  <a:cubicBezTo>
                    <a:pt x="9" y="231"/>
                    <a:pt x="37" y="260"/>
                    <a:pt x="56" y="249"/>
                  </a:cubicBezTo>
                  <a:cubicBezTo>
                    <a:pt x="74" y="239"/>
                    <a:pt x="93" y="249"/>
                    <a:pt x="112" y="260"/>
                  </a:cubicBezTo>
                  <a:cubicBezTo>
                    <a:pt x="130" y="276"/>
                    <a:pt x="157" y="260"/>
                    <a:pt x="167" y="239"/>
                  </a:cubicBezTo>
                  <a:cubicBezTo>
                    <a:pt x="176" y="231"/>
                    <a:pt x="231" y="231"/>
                    <a:pt x="241" y="231"/>
                  </a:cubicBezTo>
                  <a:cubicBezTo>
                    <a:pt x="250" y="231"/>
                    <a:pt x="250" y="268"/>
                    <a:pt x="260" y="276"/>
                  </a:cubicBezTo>
                  <a:cubicBezTo>
                    <a:pt x="268" y="276"/>
                    <a:pt x="305" y="287"/>
                    <a:pt x="343" y="287"/>
                  </a:cubicBezTo>
                  <a:cubicBezTo>
                    <a:pt x="380" y="287"/>
                    <a:pt x="427" y="305"/>
                    <a:pt x="445" y="305"/>
                  </a:cubicBezTo>
                  <a:cubicBezTo>
                    <a:pt x="464" y="305"/>
                    <a:pt x="491" y="276"/>
                    <a:pt x="528" y="276"/>
                  </a:cubicBezTo>
                  <a:cubicBezTo>
                    <a:pt x="557" y="276"/>
                    <a:pt x="584" y="249"/>
                    <a:pt x="584" y="260"/>
                  </a:cubicBezTo>
                  <a:lnTo>
                    <a:pt x="584" y="260"/>
                  </a:lnTo>
                  <a:cubicBezTo>
                    <a:pt x="594" y="239"/>
                    <a:pt x="594" y="231"/>
                    <a:pt x="602" y="231"/>
                  </a:cubicBezTo>
                  <a:cubicBezTo>
                    <a:pt x="621" y="231"/>
                    <a:pt x="602" y="202"/>
                    <a:pt x="621" y="194"/>
                  </a:cubicBezTo>
                  <a:cubicBezTo>
                    <a:pt x="631" y="185"/>
                    <a:pt x="612" y="157"/>
                    <a:pt x="631" y="157"/>
                  </a:cubicBezTo>
                  <a:cubicBezTo>
                    <a:pt x="649" y="157"/>
                    <a:pt x="668" y="157"/>
                    <a:pt x="668" y="138"/>
                  </a:cubicBezTo>
                  <a:cubicBezTo>
                    <a:pt x="668" y="130"/>
                    <a:pt x="676" y="120"/>
                    <a:pt x="676" y="111"/>
                  </a:cubicBezTo>
                  <a:cubicBezTo>
                    <a:pt x="658" y="82"/>
                    <a:pt x="639" y="37"/>
                    <a:pt x="639" y="37"/>
                  </a:cubicBezTo>
                  <a:cubicBezTo>
                    <a:pt x="639" y="37"/>
                    <a:pt x="602" y="55"/>
                    <a:pt x="575" y="27"/>
                  </a:cubicBezTo>
                </a:path>
              </a:pathLst>
            </a:custGeom>
            <a:grpFill/>
            <a:ln w="19050" cap="flat" cmpd="sng">
              <a:solidFill>
                <a:schemeClr val="bg1">
                  <a:lumMod val="50000"/>
                </a:schemeClr>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0927" tIns="30463" rIns="60927" bIns="30463" anchor="ctr"/>
            <a:lstStyle/>
            <a:p>
              <a:pPr defTabSz="914217">
                <a:defRPr/>
              </a:pPr>
              <a:endParaRPr lang="en-US" sz="900">
                <a:latin typeface="Calibri Light"/>
              </a:endParaRPr>
            </a:p>
          </p:txBody>
        </p:sp>
        <p:sp>
          <p:nvSpPr>
            <p:cNvPr id="2456" name="Freeform 69"/>
            <p:cNvSpPr>
              <a:spLocks noChangeArrowheads="1"/>
            </p:cNvSpPr>
            <p:nvPr/>
          </p:nvSpPr>
          <p:spPr bwMode="auto">
            <a:xfrm>
              <a:off x="9154817" y="6346772"/>
              <a:ext cx="287792" cy="162833"/>
            </a:xfrm>
            <a:custGeom>
              <a:avLst/>
              <a:gdLst>
                <a:gd name="T0" fmla="*/ 575 w 603"/>
                <a:gd name="T1" fmla="*/ 64 h 343"/>
                <a:gd name="T2" fmla="*/ 575 w 603"/>
                <a:gd name="T3" fmla="*/ 64 h 343"/>
                <a:gd name="T4" fmla="*/ 556 w 603"/>
                <a:gd name="T5" fmla="*/ 45 h 343"/>
                <a:gd name="T6" fmla="*/ 501 w 603"/>
                <a:gd name="T7" fmla="*/ 27 h 343"/>
                <a:gd name="T8" fmla="*/ 416 w 603"/>
                <a:gd name="T9" fmla="*/ 0 h 343"/>
                <a:gd name="T10" fmla="*/ 334 w 603"/>
                <a:gd name="T11" fmla="*/ 56 h 343"/>
                <a:gd name="T12" fmla="*/ 231 w 603"/>
                <a:gd name="T13" fmla="*/ 83 h 343"/>
                <a:gd name="T14" fmla="*/ 111 w 603"/>
                <a:gd name="T15" fmla="*/ 83 h 343"/>
                <a:gd name="T16" fmla="*/ 92 w 603"/>
                <a:gd name="T17" fmla="*/ 74 h 343"/>
                <a:gd name="T18" fmla="*/ 84 w 603"/>
                <a:gd name="T19" fmla="*/ 101 h 343"/>
                <a:gd name="T20" fmla="*/ 47 w 603"/>
                <a:gd name="T21" fmla="*/ 120 h 343"/>
                <a:gd name="T22" fmla="*/ 37 w 603"/>
                <a:gd name="T23" fmla="*/ 157 h 343"/>
                <a:gd name="T24" fmla="*/ 18 w 603"/>
                <a:gd name="T25" fmla="*/ 194 h 343"/>
                <a:gd name="T26" fmla="*/ 0 w 603"/>
                <a:gd name="T27" fmla="*/ 223 h 343"/>
                <a:gd name="T28" fmla="*/ 28 w 603"/>
                <a:gd name="T29" fmla="*/ 250 h 343"/>
                <a:gd name="T30" fmla="*/ 18 w 603"/>
                <a:gd name="T31" fmla="*/ 250 h 343"/>
                <a:gd name="T32" fmla="*/ 103 w 603"/>
                <a:gd name="T33" fmla="*/ 314 h 343"/>
                <a:gd name="T34" fmla="*/ 195 w 603"/>
                <a:gd name="T35" fmla="*/ 334 h 343"/>
                <a:gd name="T36" fmla="*/ 325 w 603"/>
                <a:gd name="T37" fmla="*/ 297 h 343"/>
                <a:gd name="T38" fmla="*/ 362 w 603"/>
                <a:gd name="T39" fmla="*/ 305 h 343"/>
                <a:gd name="T40" fmla="*/ 389 w 603"/>
                <a:gd name="T41" fmla="*/ 305 h 343"/>
                <a:gd name="T42" fmla="*/ 436 w 603"/>
                <a:gd name="T43" fmla="*/ 268 h 343"/>
                <a:gd name="T44" fmla="*/ 519 w 603"/>
                <a:gd name="T45" fmla="*/ 128 h 343"/>
                <a:gd name="T46" fmla="*/ 585 w 603"/>
                <a:gd name="T47" fmla="*/ 93 h 343"/>
                <a:gd name="T48" fmla="*/ 575 w 603"/>
                <a:gd name="T49" fmla="*/ 64 h 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03" h="343">
                  <a:moveTo>
                    <a:pt x="575" y="64"/>
                  </a:moveTo>
                  <a:lnTo>
                    <a:pt x="575" y="64"/>
                  </a:lnTo>
                  <a:cubicBezTo>
                    <a:pt x="575" y="64"/>
                    <a:pt x="565" y="56"/>
                    <a:pt x="556" y="45"/>
                  </a:cubicBezTo>
                  <a:cubicBezTo>
                    <a:pt x="528" y="45"/>
                    <a:pt x="511" y="37"/>
                    <a:pt x="501" y="27"/>
                  </a:cubicBezTo>
                  <a:cubicBezTo>
                    <a:pt x="482" y="18"/>
                    <a:pt x="426" y="8"/>
                    <a:pt x="416" y="0"/>
                  </a:cubicBezTo>
                  <a:cubicBezTo>
                    <a:pt x="408" y="0"/>
                    <a:pt x="352" y="56"/>
                    <a:pt x="334" y="56"/>
                  </a:cubicBezTo>
                  <a:cubicBezTo>
                    <a:pt x="315" y="56"/>
                    <a:pt x="231" y="64"/>
                    <a:pt x="231" y="83"/>
                  </a:cubicBezTo>
                  <a:cubicBezTo>
                    <a:pt x="231" y="111"/>
                    <a:pt x="140" y="111"/>
                    <a:pt x="111" y="83"/>
                  </a:cubicBezTo>
                  <a:cubicBezTo>
                    <a:pt x="103" y="83"/>
                    <a:pt x="103" y="74"/>
                    <a:pt x="92" y="74"/>
                  </a:cubicBezTo>
                  <a:cubicBezTo>
                    <a:pt x="92" y="83"/>
                    <a:pt x="84" y="93"/>
                    <a:pt x="84" y="101"/>
                  </a:cubicBezTo>
                  <a:cubicBezTo>
                    <a:pt x="84" y="120"/>
                    <a:pt x="65" y="120"/>
                    <a:pt x="47" y="120"/>
                  </a:cubicBezTo>
                  <a:cubicBezTo>
                    <a:pt x="28" y="120"/>
                    <a:pt x="47" y="148"/>
                    <a:pt x="37" y="157"/>
                  </a:cubicBezTo>
                  <a:cubicBezTo>
                    <a:pt x="18" y="165"/>
                    <a:pt x="37" y="194"/>
                    <a:pt x="18" y="194"/>
                  </a:cubicBezTo>
                  <a:cubicBezTo>
                    <a:pt x="10" y="194"/>
                    <a:pt x="10" y="202"/>
                    <a:pt x="0" y="223"/>
                  </a:cubicBezTo>
                  <a:cubicBezTo>
                    <a:pt x="10" y="223"/>
                    <a:pt x="28" y="250"/>
                    <a:pt x="28" y="250"/>
                  </a:cubicBezTo>
                  <a:cubicBezTo>
                    <a:pt x="28" y="250"/>
                    <a:pt x="28" y="250"/>
                    <a:pt x="18" y="250"/>
                  </a:cubicBezTo>
                  <a:cubicBezTo>
                    <a:pt x="47" y="268"/>
                    <a:pt x="84" y="297"/>
                    <a:pt x="103" y="314"/>
                  </a:cubicBezTo>
                  <a:cubicBezTo>
                    <a:pt x="121" y="334"/>
                    <a:pt x="167" y="342"/>
                    <a:pt x="195" y="334"/>
                  </a:cubicBezTo>
                  <a:cubicBezTo>
                    <a:pt x="214" y="324"/>
                    <a:pt x="325" y="297"/>
                    <a:pt x="325" y="297"/>
                  </a:cubicBezTo>
                  <a:cubicBezTo>
                    <a:pt x="325" y="297"/>
                    <a:pt x="342" y="305"/>
                    <a:pt x="362" y="305"/>
                  </a:cubicBezTo>
                  <a:cubicBezTo>
                    <a:pt x="362" y="305"/>
                    <a:pt x="371" y="305"/>
                    <a:pt x="389" y="305"/>
                  </a:cubicBezTo>
                  <a:cubicBezTo>
                    <a:pt x="389" y="305"/>
                    <a:pt x="416" y="297"/>
                    <a:pt x="436" y="268"/>
                  </a:cubicBezTo>
                  <a:cubicBezTo>
                    <a:pt x="474" y="239"/>
                    <a:pt x="511" y="138"/>
                    <a:pt x="519" y="128"/>
                  </a:cubicBezTo>
                  <a:cubicBezTo>
                    <a:pt x="538" y="120"/>
                    <a:pt x="565" y="111"/>
                    <a:pt x="585" y="93"/>
                  </a:cubicBezTo>
                  <a:cubicBezTo>
                    <a:pt x="602" y="83"/>
                    <a:pt x="593" y="74"/>
                    <a:pt x="575" y="64"/>
                  </a:cubicBezTo>
                </a:path>
              </a:pathLst>
            </a:custGeom>
            <a:grpFill/>
            <a:ln w="19050" cap="flat" cmpd="sng">
              <a:solidFill>
                <a:schemeClr val="bg1">
                  <a:lumMod val="50000"/>
                </a:schemeClr>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0927" tIns="30463" rIns="60927" bIns="30463" anchor="ctr"/>
            <a:lstStyle/>
            <a:p>
              <a:pPr defTabSz="914217">
                <a:defRPr/>
              </a:pPr>
              <a:endParaRPr lang="en-US" sz="900">
                <a:latin typeface="Calibri Light"/>
              </a:endParaRPr>
            </a:p>
          </p:txBody>
        </p:sp>
        <p:sp>
          <p:nvSpPr>
            <p:cNvPr id="2457" name="Freeform 70"/>
            <p:cNvSpPr>
              <a:spLocks noChangeArrowheads="1"/>
            </p:cNvSpPr>
            <p:nvPr/>
          </p:nvSpPr>
          <p:spPr bwMode="auto">
            <a:xfrm>
              <a:off x="8989760" y="6213547"/>
              <a:ext cx="272980" cy="139571"/>
            </a:xfrm>
            <a:custGeom>
              <a:avLst/>
              <a:gdLst>
                <a:gd name="T0" fmla="*/ 547 w 575"/>
                <a:gd name="T1" fmla="*/ 130 h 297"/>
                <a:gd name="T2" fmla="*/ 547 w 575"/>
                <a:gd name="T3" fmla="*/ 130 h 297"/>
                <a:gd name="T4" fmla="*/ 483 w 575"/>
                <a:gd name="T5" fmla="*/ 119 h 297"/>
                <a:gd name="T6" fmla="*/ 464 w 575"/>
                <a:gd name="T7" fmla="*/ 82 h 297"/>
                <a:gd name="T8" fmla="*/ 408 w 575"/>
                <a:gd name="T9" fmla="*/ 92 h 297"/>
                <a:gd name="T10" fmla="*/ 361 w 575"/>
                <a:gd name="T11" fmla="*/ 74 h 297"/>
                <a:gd name="T12" fmla="*/ 297 w 575"/>
                <a:gd name="T13" fmla="*/ 27 h 297"/>
                <a:gd name="T14" fmla="*/ 250 w 575"/>
                <a:gd name="T15" fmla="*/ 0 h 297"/>
                <a:gd name="T16" fmla="*/ 242 w 575"/>
                <a:gd name="T17" fmla="*/ 8 h 297"/>
                <a:gd name="T18" fmla="*/ 194 w 575"/>
                <a:gd name="T19" fmla="*/ 8 h 297"/>
                <a:gd name="T20" fmla="*/ 120 w 575"/>
                <a:gd name="T21" fmla="*/ 45 h 297"/>
                <a:gd name="T22" fmla="*/ 19 w 575"/>
                <a:gd name="T23" fmla="*/ 82 h 297"/>
                <a:gd name="T24" fmla="*/ 27 w 575"/>
                <a:gd name="T25" fmla="*/ 130 h 297"/>
                <a:gd name="T26" fmla="*/ 56 w 575"/>
                <a:gd name="T27" fmla="*/ 204 h 297"/>
                <a:gd name="T28" fmla="*/ 157 w 575"/>
                <a:gd name="T29" fmla="*/ 278 h 297"/>
                <a:gd name="T30" fmla="*/ 157 w 575"/>
                <a:gd name="T31" fmla="*/ 286 h 297"/>
                <a:gd name="T32" fmla="*/ 231 w 575"/>
                <a:gd name="T33" fmla="*/ 278 h 297"/>
                <a:gd name="T34" fmla="*/ 250 w 575"/>
                <a:gd name="T35" fmla="*/ 241 h 297"/>
                <a:gd name="T36" fmla="*/ 334 w 575"/>
                <a:gd name="T37" fmla="*/ 268 h 297"/>
                <a:gd name="T38" fmla="*/ 398 w 575"/>
                <a:gd name="T39" fmla="*/ 278 h 297"/>
                <a:gd name="T40" fmla="*/ 408 w 575"/>
                <a:gd name="T41" fmla="*/ 296 h 297"/>
                <a:gd name="T42" fmla="*/ 435 w 575"/>
                <a:gd name="T43" fmla="*/ 259 h 297"/>
                <a:gd name="T44" fmla="*/ 520 w 575"/>
                <a:gd name="T45" fmla="*/ 222 h 297"/>
                <a:gd name="T46" fmla="*/ 574 w 575"/>
                <a:gd name="T47" fmla="*/ 175 h 297"/>
                <a:gd name="T48" fmla="*/ 547 w 575"/>
                <a:gd name="T49" fmla="*/ 130 h 2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75" h="297">
                  <a:moveTo>
                    <a:pt x="547" y="130"/>
                  </a:moveTo>
                  <a:lnTo>
                    <a:pt x="547" y="130"/>
                  </a:lnTo>
                  <a:cubicBezTo>
                    <a:pt x="528" y="119"/>
                    <a:pt x="491" y="130"/>
                    <a:pt x="483" y="119"/>
                  </a:cubicBezTo>
                  <a:cubicBezTo>
                    <a:pt x="483" y="101"/>
                    <a:pt x="483" y="82"/>
                    <a:pt x="464" y="82"/>
                  </a:cubicBezTo>
                  <a:cubicBezTo>
                    <a:pt x="446" y="82"/>
                    <a:pt x="417" y="74"/>
                    <a:pt x="408" y="92"/>
                  </a:cubicBezTo>
                  <a:cubicBezTo>
                    <a:pt x="398" y="111"/>
                    <a:pt x="361" y="82"/>
                    <a:pt x="361" y="74"/>
                  </a:cubicBezTo>
                  <a:cubicBezTo>
                    <a:pt x="361" y="55"/>
                    <a:pt x="343" y="45"/>
                    <a:pt x="297" y="27"/>
                  </a:cubicBezTo>
                  <a:cubicBezTo>
                    <a:pt x="287" y="27"/>
                    <a:pt x="260" y="8"/>
                    <a:pt x="250" y="0"/>
                  </a:cubicBezTo>
                  <a:cubicBezTo>
                    <a:pt x="242" y="0"/>
                    <a:pt x="242" y="8"/>
                    <a:pt x="242" y="8"/>
                  </a:cubicBezTo>
                  <a:cubicBezTo>
                    <a:pt x="231" y="18"/>
                    <a:pt x="204" y="0"/>
                    <a:pt x="194" y="8"/>
                  </a:cubicBezTo>
                  <a:cubicBezTo>
                    <a:pt x="186" y="18"/>
                    <a:pt x="139" y="27"/>
                    <a:pt x="120" y="45"/>
                  </a:cubicBezTo>
                  <a:cubicBezTo>
                    <a:pt x="93" y="64"/>
                    <a:pt x="46" y="74"/>
                    <a:pt x="19" y="82"/>
                  </a:cubicBezTo>
                  <a:cubicBezTo>
                    <a:pt x="0" y="82"/>
                    <a:pt x="19" y="111"/>
                    <a:pt x="27" y="130"/>
                  </a:cubicBezTo>
                  <a:cubicBezTo>
                    <a:pt x="37" y="148"/>
                    <a:pt x="37" y="194"/>
                    <a:pt x="56" y="204"/>
                  </a:cubicBezTo>
                  <a:cubicBezTo>
                    <a:pt x="83" y="222"/>
                    <a:pt x="149" y="268"/>
                    <a:pt x="157" y="278"/>
                  </a:cubicBezTo>
                  <a:lnTo>
                    <a:pt x="157" y="286"/>
                  </a:lnTo>
                  <a:cubicBezTo>
                    <a:pt x="186" y="296"/>
                    <a:pt x="223" y="296"/>
                    <a:pt x="231" y="278"/>
                  </a:cubicBezTo>
                  <a:cubicBezTo>
                    <a:pt x="242" y="268"/>
                    <a:pt x="250" y="241"/>
                    <a:pt x="250" y="241"/>
                  </a:cubicBezTo>
                  <a:cubicBezTo>
                    <a:pt x="250" y="241"/>
                    <a:pt x="306" y="241"/>
                    <a:pt x="334" y="268"/>
                  </a:cubicBezTo>
                  <a:cubicBezTo>
                    <a:pt x="361" y="296"/>
                    <a:pt x="398" y="278"/>
                    <a:pt x="398" y="278"/>
                  </a:cubicBezTo>
                  <a:cubicBezTo>
                    <a:pt x="398" y="278"/>
                    <a:pt x="408" y="278"/>
                    <a:pt x="408" y="296"/>
                  </a:cubicBezTo>
                  <a:cubicBezTo>
                    <a:pt x="417" y="278"/>
                    <a:pt x="427" y="268"/>
                    <a:pt x="435" y="259"/>
                  </a:cubicBezTo>
                  <a:cubicBezTo>
                    <a:pt x="464" y="259"/>
                    <a:pt x="501" y="259"/>
                    <a:pt x="520" y="222"/>
                  </a:cubicBezTo>
                  <a:cubicBezTo>
                    <a:pt x="538" y="204"/>
                    <a:pt x="557" y="185"/>
                    <a:pt x="574" y="175"/>
                  </a:cubicBezTo>
                  <a:cubicBezTo>
                    <a:pt x="565" y="157"/>
                    <a:pt x="557" y="138"/>
                    <a:pt x="547" y="130"/>
                  </a:cubicBezTo>
                </a:path>
              </a:pathLst>
            </a:custGeom>
            <a:grpFill/>
            <a:ln w="19050" cap="flat" cmpd="sng">
              <a:solidFill>
                <a:schemeClr val="bg1">
                  <a:lumMod val="50000"/>
                </a:schemeClr>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0927" tIns="30463" rIns="60927" bIns="30463" anchor="ctr"/>
            <a:lstStyle/>
            <a:p>
              <a:pPr defTabSz="914217">
                <a:defRPr/>
              </a:pPr>
              <a:endParaRPr lang="en-US" sz="900">
                <a:latin typeface="Calibri Light"/>
              </a:endParaRPr>
            </a:p>
          </p:txBody>
        </p:sp>
        <p:sp>
          <p:nvSpPr>
            <p:cNvPr id="2458" name="Freeform 71"/>
            <p:cNvSpPr>
              <a:spLocks noChangeArrowheads="1"/>
            </p:cNvSpPr>
            <p:nvPr/>
          </p:nvSpPr>
          <p:spPr bwMode="auto">
            <a:xfrm>
              <a:off x="9184443" y="6298135"/>
              <a:ext cx="247586" cy="101506"/>
            </a:xfrm>
            <a:custGeom>
              <a:avLst/>
              <a:gdLst>
                <a:gd name="T0" fmla="*/ 380 w 521"/>
                <a:gd name="T1" fmla="*/ 19 h 215"/>
                <a:gd name="T2" fmla="*/ 380 w 521"/>
                <a:gd name="T3" fmla="*/ 19 h 215"/>
                <a:gd name="T4" fmla="*/ 314 w 521"/>
                <a:gd name="T5" fmla="*/ 19 h 215"/>
                <a:gd name="T6" fmla="*/ 231 w 521"/>
                <a:gd name="T7" fmla="*/ 10 h 215"/>
                <a:gd name="T8" fmla="*/ 176 w 521"/>
                <a:gd name="T9" fmla="*/ 10 h 215"/>
                <a:gd name="T10" fmla="*/ 166 w 521"/>
                <a:gd name="T11" fmla="*/ 0 h 215"/>
                <a:gd name="T12" fmla="*/ 112 w 521"/>
                <a:gd name="T13" fmla="*/ 47 h 215"/>
                <a:gd name="T14" fmla="*/ 27 w 521"/>
                <a:gd name="T15" fmla="*/ 84 h 215"/>
                <a:gd name="T16" fmla="*/ 0 w 521"/>
                <a:gd name="T17" fmla="*/ 121 h 215"/>
                <a:gd name="T18" fmla="*/ 46 w 521"/>
                <a:gd name="T19" fmla="*/ 186 h 215"/>
                <a:gd name="T20" fmla="*/ 166 w 521"/>
                <a:gd name="T21" fmla="*/ 186 h 215"/>
                <a:gd name="T22" fmla="*/ 269 w 521"/>
                <a:gd name="T23" fmla="*/ 159 h 215"/>
                <a:gd name="T24" fmla="*/ 351 w 521"/>
                <a:gd name="T25" fmla="*/ 103 h 215"/>
                <a:gd name="T26" fmla="*/ 436 w 521"/>
                <a:gd name="T27" fmla="*/ 130 h 215"/>
                <a:gd name="T28" fmla="*/ 491 w 521"/>
                <a:gd name="T29" fmla="*/ 148 h 215"/>
                <a:gd name="T30" fmla="*/ 473 w 521"/>
                <a:gd name="T31" fmla="*/ 121 h 215"/>
                <a:gd name="T32" fmla="*/ 510 w 521"/>
                <a:gd name="T33" fmla="*/ 56 h 215"/>
                <a:gd name="T34" fmla="*/ 520 w 521"/>
                <a:gd name="T35" fmla="*/ 56 h 215"/>
                <a:gd name="T36" fmla="*/ 463 w 521"/>
                <a:gd name="T37" fmla="*/ 37 h 215"/>
                <a:gd name="T38" fmla="*/ 380 w 521"/>
                <a:gd name="T39" fmla="*/ 19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21" h="215">
                  <a:moveTo>
                    <a:pt x="380" y="19"/>
                  </a:moveTo>
                  <a:lnTo>
                    <a:pt x="380" y="19"/>
                  </a:lnTo>
                  <a:cubicBezTo>
                    <a:pt x="351" y="19"/>
                    <a:pt x="334" y="10"/>
                    <a:pt x="314" y="19"/>
                  </a:cubicBezTo>
                  <a:cubicBezTo>
                    <a:pt x="287" y="19"/>
                    <a:pt x="250" y="19"/>
                    <a:pt x="231" y="10"/>
                  </a:cubicBezTo>
                  <a:cubicBezTo>
                    <a:pt x="223" y="0"/>
                    <a:pt x="203" y="19"/>
                    <a:pt x="176" y="10"/>
                  </a:cubicBezTo>
                  <a:lnTo>
                    <a:pt x="166" y="0"/>
                  </a:lnTo>
                  <a:cubicBezTo>
                    <a:pt x="149" y="10"/>
                    <a:pt x="130" y="29"/>
                    <a:pt x="112" y="47"/>
                  </a:cubicBezTo>
                  <a:cubicBezTo>
                    <a:pt x="93" y="84"/>
                    <a:pt x="56" y="84"/>
                    <a:pt x="27" y="84"/>
                  </a:cubicBezTo>
                  <a:cubicBezTo>
                    <a:pt x="19" y="93"/>
                    <a:pt x="9" y="103"/>
                    <a:pt x="0" y="121"/>
                  </a:cubicBezTo>
                  <a:cubicBezTo>
                    <a:pt x="9" y="140"/>
                    <a:pt x="27" y="177"/>
                    <a:pt x="46" y="186"/>
                  </a:cubicBezTo>
                  <a:cubicBezTo>
                    <a:pt x="75" y="214"/>
                    <a:pt x="166" y="214"/>
                    <a:pt x="166" y="186"/>
                  </a:cubicBezTo>
                  <a:cubicBezTo>
                    <a:pt x="166" y="167"/>
                    <a:pt x="250" y="159"/>
                    <a:pt x="269" y="159"/>
                  </a:cubicBezTo>
                  <a:cubicBezTo>
                    <a:pt x="287" y="159"/>
                    <a:pt x="343" y="103"/>
                    <a:pt x="351" y="103"/>
                  </a:cubicBezTo>
                  <a:cubicBezTo>
                    <a:pt x="361" y="111"/>
                    <a:pt x="417" y="121"/>
                    <a:pt x="436" y="130"/>
                  </a:cubicBezTo>
                  <a:cubicBezTo>
                    <a:pt x="446" y="140"/>
                    <a:pt x="463" y="148"/>
                    <a:pt x="491" y="148"/>
                  </a:cubicBezTo>
                  <a:cubicBezTo>
                    <a:pt x="483" y="140"/>
                    <a:pt x="473" y="130"/>
                    <a:pt x="473" y="121"/>
                  </a:cubicBezTo>
                  <a:cubicBezTo>
                    <a:pt x="473" y="103"/>
                    <a:pt x="500" y="66"/>
                    <a:pt x="510" y="56"/>
                  </a:cubicBezTo>
                  <a:lnTo>
                    <a:pt x="520" y="56"/>
                  </a:lnTo>
                  <a:cubicBezTo>
                    <a:pt x="491" y="47"/>
                    <a:pt x="463" y="47"/>
                    <a:pt x="463" y="37"/>
                  </a:cubicBezTo>
                  <a:cubicBezTo>
                    <a:pt x="454" y="29"/>
                    <a:pt x="417" y="19"/>
                    <a:pt x="380" y="19"/>
                  </a:cubicBezTo>
                </a:path>
              </a:pathLst>
            </a:custGeom>
            <a:grpFill/>
            <a:ln w="19050" cap="flat" cmpd="sng">
              <a:solidFill>
                <a:schemeClr val="bg1">
                  <a:lumMod val="50000"/>
                </a:schemeClr>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0927" tIns="30463" rIns="60927" bIns="30463" anchor="ctr"/>
            <a:lstStyle/>
            <a:p>
              <a:pPr defTabSz="914217">
                <a:defRPr/>
              </a:pPr>
              <a:endParaRPr lang="en-US" sz="900">
                <a:latin typeface="Calibri Light"/>
              </a:endParaRPr>
            </a:p>
          </p:txBody>
        </p:sp>
        <p:sp>
          <p:nvSpPr>
            <p:cNvPr id="2459" name="Freeform 72"/>
            <p:cNvSpPr>
              <a:spLocks noChangeArrowheads="1"/>
            </p:cNvSpPr>
            <p:nvPr/>
          </p:nvSpPr>
          <p:spPr bwMode="auto">
            <a:xfrm>
              <a:off x="8016348" y="6708389"/>
              <a:ext cx="167174" cy="274912"/>
            </a:xfrm>
            <a:custGeom>
              <a:avLst/>
              <a:gdLst>
                <a:gd name="T0" fmla="*/ 250 w 352"/>
                <a:gd name="T1" fmla="*/ 464 h 576"/>
                <a:gd name="T2" fmla="*/ 250 w 352"/>
                <a:gd name="T3" fmla="*/ 464 h 576"/>
                <a:gd name="T4" fmla="*/ 231 w 352"/>
                <a:gd name="T5" fmla="*/ 417 h 576"/>
                <a:gd name="T6" fmla="*/ 260 w 352"/>
                <a:gd name="T7" fmla="*/ 371 h 576"/>
                <a:gd name="T8" fmla="*/ 231 w 352"/>
                <a:gd name="T9" fmla="*/ 324 h 576"/>
                <a:gd name="T10" fmla="*/ 250 w 352"/>
                <a:gd name="T11" fmla="*/ 287 h 576"/>
                <a:gd name="T12" fmla="*/ 268 w 352"/>
                <a:gd name="T13" fmla="*/ 223 h 576"/>
                <a:gd name="T14" fmla="*/ 260 w 352"/>
                <a:gd name="T15" fmla="*/ 139 h 576"/>
                <a:gd name="T16" fmla="*/ 324 w 352"/>
                <a:gd name="T17" fmla="*/ 83 h 576"/>
                <a:gd name="T18" fmla="*/ 297 w 352"/>
                <a:gd name="T19" fmla="*/ 46 h 576"/>
                <a:gd name="T20" fmla="*/ 241 w 352"/>
                <a:gd name="T21" fmla="*/ 37 h 576"/>
                <a:gd name="T22" fmla="*/ 204 w 352"/>
                <a:gd name="T23" fmla="*/ 37 h 576"/>
                <a:gd name="T24" fmla="*/ 148 w 352"/>
                <a:gd name="T25" fmla="*/ 27 h 576"/>
                <a:gd name="T26" fmla="*/ 120 w 352"/>
                <a:gd name="T27" fmla="*/ 19 h 576"/>
                <a:gd name="T28" fmla="*/ 91 w 352"/>
                <a:gd name="T29" fmla="*/ 27 h 576"/>
                <a:gd name="T30" fmla="*/ 91 w 352"/>
                <a:gd name="T31" fmla="*/ 93 h 576"/>
                <a:gd name="T32" fmla="*/ 37 w 352"/>
                <a:gd name="T33" fmla="*/ 316 h 576"/>
                <a:gd name="T34" fmla="*/ 74 w 352"/>
                <a:gd name="T35" fmla="*/ 398 h 576"/>
                <a:gd name="T36" fmla="*/ 83 w 352"/>
                <a:gd name="T37" fmla="*/ 547 h 576"/>
                <a:gd name="T38" fmla="*/ 157 w 352"/>
                <a:gd name="T39" fmla="*/ 565 h 576"/>
                <a:gd name="T40" fmla="*/ 231 w 352"/>
                <a:gd name="T41" fmla="*/ 557 h 576"/>
                <a:gd name="T42" fmla="*/ 212 w 352"/>
                <a:gd name="T43" fmla="*/ 520 h 576"/>
                <a:gd name="T44" fmla="*/ 250 w 352"/>
                <a:gd name="T45" fmla="*/ 464 h 5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52" h="576">
                  <a:moveTo>
                    <a:pt x="250" y="464"/>
                  </a:moveTo>
                  <a:lnTo>
                    <a:pt x="250" y="464"/>
                  </a:lnTo>
                  <a:cubicBezTo>
                    <a:pt x="287" y="464"/>
                    <a:pt x="241" y="435"/>
                    <a:pt x="231" y="417"/>
                  </a:cubicBezTo>
                  <a:cubicBezTo>
                    <a:pt x="223" y="408"/>
                    <a:pt x="241" y="371"/>
                    <a:pt x="260" y="371"/>
                  </a:cubicBezTo>
                  <a:cubicBezTo>
                    <a:pt x="278" y="371"/>
                    <a:pt x="260" y="353"/>
                    <a:pt x="231" y="324"/>
                  </a:cubicBezTo>
                  <a:cubicBezTo>
                    <a:pt x="204" y="297"/>
                    <a:pt x="231" y="287"/>
                    <a:pt x="250" y="287"/>
                  </a:cubicBezTo>
                  <a:cubicBezTo>
                    <a:pt x="278" y="287"/>
                    <a:pt x="250" y="250"/>
                    <a:pt x="268" y="223"/>
                  </a:cubicBezTo>
                  <a:cubicBezTo>
                    <a:pt x="297" y="204"/>
                    <a:pt x="260" y="157"/>
                    <a:pt x="260" y="139"/>
                  </a:cubicBezTo>
                  <a:cubicBezTo>
                    <a:pt x="260" y="120"/>
                    <a:pt x="297" y="112"/>
                    <a:pt x="324" y="83"/>
                  </a:cubicBezTo>
                  <a:cubicBezTo>
                    <a:pt x="351" y="56"/>
                    <a:pt x="297" y="64"/>
                    <a:pt x="297" y="46"/>
                  </a:cubicBezTo>
                  <a:cubicBezTo>
                    <a:pt x="297" y="27"/>
                    <a:pt x="268" y="19"/>
                    <a:pt x="241" y="37"/>
                  </a:cubicBezTo>
                  <a:cubicBezTo>
                    <a:pt x="223" y="56"/>
                    <a:pt x="231" y="37"/>
                    <a:pt x="204" y="37"/>
                  </a:cubicBezTo>
                  <a:cubicBezTo>
                    <a:pt x="185" y="37"/>
                    <a:pt x="148" y="46"/>
                    <a:pt x="148" y="27"/>
                  </a:cubicBezTo>
                  <a:cubicBezTo>
                    <a:pt x="148" y="9"/>
                    <a:pt x="138" y="0"/>
                    <a:pt x="120" y="19"/>
                  </a:cubicBezTo>
                  <a:cubicBezTo>
                    <a:pt x="111" y="27"/>
                    <a:pt x="101" y="27"/>
                    <a:pt x="91" y="27"/>
                  </a:cubicBezTo>
                  <a:cubicBezTo>
                    <a:pt x="91" y="56"/>
                    <a:pt x="91" y="83"/>
                    <a:pt x="91" y="93"/>
                  </a:cubicBezTo>
                  <a:cubicBezTo>
                    <a:pt x="111" y="120"/>
                    <a:pt x="74" y="279"/>
                    <a:pt x="37" y="316"/>
                  </a:cubicBezTo>
                  <a:cubicBezTo>
                    <a:pt x="0" y="353"/>
                    <a:pt x="37" y="361"/>
                    <a:pt x="74" y="398"/>
                  </a:cubicBezTo>
                  <a:cubicBezTo>
                    <a:pt x="111" y="427"/>
                    <a:pt x="83" y="528"/>
                    <a:pt x="83" y="547"/>
                  </a:cubicBezTo>
                  <a:cubicBezTo>
                    <a:pt x="83" y="575"/>
                    <a:pt x="120" y="565"/>
                    <a:pt x="157" y="565"/>
                  </a:cubicBezTo>
                  <a:cubicBezTo>
                    <a:pt x="175" y="565"/>
                    <a:pt x="204" y="557"/>
                    <a:pt x="231" y="557"/>
                  </a:cubicBezTo>
                  <a:cubicBezTo>
                    <a:pt x="223" y="538"/>
                    <a:pt x="212" y="528"/>
                    <a:pt x="212" y="520"/>
                  </a:cubicBezTo>
                  <a:cubicBezTo>
                    <a:pt x="212" y="501"/>
                    <a:pt x="212" y="473"/>
                    <a:pt x="250" y="464"/>
                  </a:cubicBezTo>
                </a:path>
              </a:pathLst>
            </a:custGeom>
            <a:grpFill/>
            <a:ln w="19050" cap="flat" cmpd="sng">
              <a:solidFill>
                <a:schemeClr val="bg1">
                  <a:lumMod val="50000"/>
                </a:schemeClr>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0927" tIns="30463" rIns="60927" bIns="30463" anchor="ctr"/>
            <a:lstStyle/>
            <a:p>
              <a:pPr defTabSz="914217">
                <a:defRPr/>
              </a:pPr>
              <a:endParaRPr lang="en-US" sz="900">
                <a:latin typeface="Calibri Light"/>
              </a:endParaRPr>
            </a:p>
          </p:txBody>
        </p:sp>
        <p:sp>
          <p:nvSpPr>
            <p:cNvPr id="2460" name="Freeform 73"/>
            <p:cNvSpPr>
              <a:spLocks noChangeArrowheads="1"/>
            </p:cNvSpPr>
            <p:nvPr/>
          </p:nvSpPr>
          <p:spPr bwMode="auto">
            <a:xfrm>
              <a:off x="8589815" y="6071860"/>
              <a:ext cx="179870" cy="154374"/>
            </a:xfrm>
            <a:custGeom>
              <a:avLst/>
              <a:gdLst>
                <a:gd name="T0" fmla="*/ 119 w 380"/>
                <a:gd name="T1" fmla="*/ 249 h 325"/>
                <a:gd name="T2" fmla="*/ 119 w 380"/>
                <a:gd name="T3" fmla="*/ 249 h 325"/>
                <a:gd name="T4" fmla="*/ 185 w 380"/>
                <a:gd name="T5" fmla="*/ 260 h 325"/>
                <a:gd name="T6" fmla="*/ 249 w 380"/>
                <a:gd name="T7" fmla="*/ 305 h 325"/>
                <a:gd name="T8" fmla="*/ 268 w 380"/>
                <a:gd name="T9" fmla="*/ 324 h 325"/>
                <a:gd name="T10" fmla="*/ 278 w 380"/>
                <a:gd name="T11" fmla="*/ 249 h 325"/>
                <a:gd name="T12" fmla="*/ 286 w 380"/>
                <a:gd name="T13" fmla="*/ 204 h 325"/>
                <a:gd name="T14" fmla="*/ 342 w 380"/>
                <a:gd name="T15" fmla="*/ 185 h 325"/>
                <a:gd name="T16" fmla="*/ 360 w 380"/>
                <a:gd name="T17" fmla="*/ 148 h 325"/>
                <a:gd name="T18" fmla="*/ 323 w 380"/>
                <a:gd name="T19" fmla="*/ 101 h 325"/>
                <a:gd name="T20" fmla="*/ 371 w 380"/>
                <a:gd name="T21" fmla="*/ 64 h 325"/>
                <a:gd name="T22" fmla="*/ 371 w 380"/>
                <a:gd name="T23" fmla="*/ 0 h 325"/>
                <a:gd name="T24" fmla="*/ 352 w 380"/>
                <a:gd name="T25" fmla="*/ 8 h 325"/>
                <a:gd name="T26" fmla="*/ 259 w 380"/>
                <a:gd name="T27" fmla="*/ 8 h 325"/>
                <a:gd name="T28" fmla="*/ 222 w 380"/>
                <a:gd name="T29" fmla="*/ 74 h 325"/>
                <a:gd name="T30" fmla="*/ 175 w 380"/>
                <a:gd name="T31" fmla="*/ 74 h 325"/>
                <a:gd name="T32" fmla="*/ 129 w 380"/>
                <a:gd name="T33" fmla="*/ 101 h 325"/>
                <a:gd name="T34" fmla="*/ 92 w 380"/>
                <a:gd name="T35" fmla="*/ 175 h 325"/>
                <a:gd name="T36" fmla="*/ 18 w 380"/>
                <a:gd name="T37" fmla="*/ 260 h 325"/>
                <a:gd name="T38" fmla="*/ 0 w 380"/>
                <a:gd name="T39" fmla="*/ 268 h 325"/>
                <a:gd name="T40" fmla="*/ 37 w 380"/>
                <a:gd name="T41" fmla="*/ 278 h 325"/>
                <a:gd name="T42" fmla="*/ 119 w 380"/>
                <a:gd name="T43" fmla="*/ 249 h 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80" h="325">
                  <a:moveTo>
                    <a:pt x="119" y="249"/>
                  </a:moveTo>
                  <a:lnTo>
                    <a:pt x="119" y="249"/>
                  </a:lnTo>
                  <a:cubicBezTo>
                    <a:pt x="138" y="231"/>
                    <a:pt x="167" y="241"/>
                    <a:pt x="185" y="260"/>
                  </a:cubicBezTo>
                  <a:cubicBezTo>
                    <a:pt x="204" y="278"/>
                    <a:pt x="222" y="278"/>
                    <a:pt x="249" y="305"/>
                  </a:cubicBezTo>
                  <a:cubicBezTo>
                    <a:pt x="259" y="305"/>
                    <a:pt x="268" y="315"/>
                    <a:pt x="268" y="324"/>
                  </a:cubicBezTo>
                  <a:cubicBezTo>
                    <a:pt x="278" y="305"/>
                    <a:pt x="278" y="268"/>
                    <a:pt x="278" y="249"/>
                  </a:cubicBezTo>
                  <a:cubicBezTo>
                    <a:pt x="286" y="231"/>
                    <a:pt x="278" y="204"/>
                    <a:pt x="286" y="204"/>
                  </a:cubicBezTo>
                  <a:cubicBezTo>
                    <a:pt x="296" y="204"/>
                    <a:pt x="342" y="204"/>
                    <a:pt x="342" y="185"/>
                  </a:cubicBezTo>
                  <a:cubicBezTo>
                    <a:pt x="342" y="157"/>
                    <a:pt x="352" y="167"/>
                    <a:pt x="360" y="148"/>
                  </a:cubicBezTo>
                  <a:cubicBezTo>
                    <a:pt x="360" y="138"/>
                    <a:pt x="334" y="111"/>
                    <a:pt x="323" y="101"/>
                  </a:cubicBezTo>
                  <a:cubicBezTo>
                    <a:pt x="323" y="93"/>
                    <a:pt x="352" y="93"/>
                    <a:pt x="371" y="64"/>
                  </a:cubicBezTo>
                  <a:cubicBezTo>
                    <a:pt x="379" y="45"/>
                    <a:pt x="379" y="27"/>
                    <a:pt x="371" y="0"/>
                  </a:cubicBezTo>
                  <a:cubicBezTo>
                    <a:pt x="371" y="8"/>
                    <a:pt x="360" y="18"/>
                    <a:pt x="352" y="8"/>
                  </a:cubicBezTo>
                  <a:cubicBezTo>
                    <a:pt x="323" y="0"/>
                    <a:pt x="296" y="0"/>
                    <a:pt x="259" y="8"/>
                  </a:cubicBezTo>
                  <a:cubicBezTo>
                    <a:pt x="212" y="18"/>
                    <a:pt x="204" y="56"/>
                    <a:pt x="222" y="74"/>
                  </a:cubicBezTo>
                  <a:cubicBezTo>
                    <a:pt x="231" y="93"/>
                    <a:pt x="175" y="101"/>
                    <a:pt x="175" y="74"/>
                  </a:cubicBezTo>
                  <a:cubicBezTo>
                    <a:pt x="167" y="56"/>
                    <a:pt x="129" y="74"/>
                    <a:pt x="129" y="101"/>
                  </a:cubicBezTo>
                  <a:cubicBezTo>
                    <a:pt x="138" y="130"/>
                    <a:pt x="92" y="138"/>
                    <a:pt x="92" y="175"/>
                  </a:cubicBezTo>
                  <a:cubicBezTo>
                    <a:pt x="92" y="204"/>
                    <a:pt x="45" y="241"/>
                    <a:pt x="18" y="260"/>
                  </a:cubicBezTo>
                  <a:cubicBezTo>
                    <a:pt x="8" y="260"/>
                    <a:pt x="8" y="260"/>
                    <a:pt x="0" y="268"/>
                  </a:cubicBezTo>
                  <a:cubicBezTo>
                    <a:pt x="18" y="278"/>
                    <a:pt x="27" y="278"/>
                    <a:pt x="37" y="278"/>
                  </a:cubicBezTo>
                  <a:cubicBezTo>
                    <a:pt x="64" y="278"/>
                    <a:pt x="101" y="268"/>
                    <a:pt x="119" y="249"/>
                  </a:cubicBezTo>
                </a:path>
              </a:pathLst>
            </a:custGeom>
            <a:grpFill/>
            <a:ln w="19050" cap="flat" cmpd="sng">
              <a:solidFill>
                <a:schemeClr val="bg1">
                  <a:lumMod val="50000"/>
                </a:schemeClr>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0927" tIns="30463" rIns="60927" bIns="30463" anchor="ctr"/>
            <a:lstStyle/>
            <a:p>
              <a:pPr defTabSz="914217">
                <a:defRPr/>
              </a:pPr>
              <a:endParaRPr lang="en-US" sz="900">
                <a:latin typeface="Calibri Light"/>
              </a:endParaRPr>
            </a:p>
          </p:txBody>
        </p:sp>
        <p:sp>
          <p:nvSpPr>
            <p:cNvPr id="2461" name="Freeform 74"/>
            <p:cNvSpPr>
              <a:spLocks noChangeArrowheads="1"/>
            </p:cNvSpPr>
            <p:nvPr/>
          </p:nvSpPr>
          <p:spPr bwMode="auto">
            <a:xfrm>
              <a:off x="8704086" y="6268529"/>
              <a:ext cx="29626" cy="38065"/>
            </a:xfrm>
            <a:custGeom>
              <a:avLst/>
              <a:gdLst>
                <a:gd name="T0" fmla="*/ 37 w 65"/>
                <a:gd name="T1" fmla="*/ 0 h 84"/>
                <a:gd name="T2" fmla="*/ 37 w 65"/>
                <a:gd name="T3" fmla="*/ 0 h 84"/>
                <a:gd name="T4" fmla="*/ 0 w 65"/>
                <a:gd name="T5" fmla="*/ 74 h 84"/>
                <a:gd name="T6" fmla="*/ 64 w 65"/>
                <a:gd name="T7" fmla="*/ 83 h 84"/>
                <a:gd name="T8" fmla="*/ 37 w 65"/>
                <a:gd name="T9" fmla="*/ 8 h 84"/>
                <a:gd name="T10" fmla="*/ 37 w 65"/>
                <a:gd name="T11" fmla="*/ 0 h 84"/>
              </a:gdLst>
              <a:ahLst/>
              <a:cxnLst>
                <a:cxn ang="0">
                  <a:pos x="T0" y="T1"/>
                </a:cxn>
                <a:cxn ang="0">
                  <a:pos x="T2" y="T3"/>
                </a:cxn>
                <a:cxn ang="0">
                  <a:pos x="T4" y="T5"/>
                </a:cxn>
                <a:cxn ang="0">
                  <a:pos x="T6" y="T7"/>
                </a:cxn>
                <a:cxn ang="0">
                  <a:pos x="T8" y="T9"/>
                </a:cxn>
                <a:cxn ang="0">
                  <a:pos x="T10" y="T11"/>
                </a:cxn>
              </a:cxnLst>
              <a:rect l="0" t="0" r="r" b="b"/>
              <a:pathLst>
                <a:path w="65" h="84">
                  <a:moveTo>
                    <a:pt x="37" y="0"/>
                  </a:moveTo>
                  <a:lnTo>
                    <a:pt x="37" y="0"/>
                  </a:lnTo>
                  <a:cubicBezTo>
                    <a:pt x="18" y="8"/>
                    <a:pt x="0" y="27"/>
                    <a:pt x="0" y="74"/>
                  </a:cubicBezTo>
                  <a:cubicBezTo>
                    <a:pt x="18" y="74"/>
                    <a:pt x="45" y="74"/>
                    <a:pt x="64" y="83"/>
                  </a:cubicBezTo>
                  <a:cubicBezTo>
                    <a:pt x="64" y="37"/>
                    <a:pt x="37" y="19"/>
                    <a:pt x="37" y="8"/>
                  </a:cubicBezTo>
                  <a:lnTo>
                    <a:pt x="37" y="0"/>
                  </a:lnTo>
                </a:path>
              </a:pathLst>
            </a:custGeom>
            <a:grpFill/>
            <a:ln w="19050" cap="flat" cmpd="sng">
              <a:solidFill>
                <a:schemeClr val="bg1">
                  <a:lumMod val="50000"/>
                </a:schemeClr>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0927" tIns="30463" rIns="60927" bIns="30463" anchor="ctr"/>
            <a:lstStyle/>
            <a:p>
              <a:pPr defTabSz="914217">
                <a:defRPr/>
              </a:pPr>
              <a:endParaRPr lang="en-US" sz="900">
                <a:latin typeface="Calibri Light"/>
              </a:endParaRPr>
            </a:p>
          </p:txBody>
        </p:sp>
        <p:sp>
          <p:nvSpPr>
            <p:cNvPr id="2462" name="Freeform 75"/>
            <p:cNvSpPr>
              <a:spLocks noChangeArrowheads="1"/>
            </p:cNvSpPr>
            <p:nvPr/>
          </p:nvSpPr>
          <p:spPr bwMode="auto">
            <a:xfrm>
              <a:off x="8562306" y="6181826"/>
              <a:ext cx="167174" cy="122653"/>
            </a:xfrm>
            <a:custGeom>
              <a:avLst/>
              <a:gdLst>
                <a:gd name="T0" fmla="*/ 8 w 353"/>
                <a:gd name="T1" fmla="*/ 74 h 261"/>
                <a:gd name="T2" fmla="*/ 8 w 353"/>
                <a:gd name="T3" fmla="*/ 74 h 261"/>
                <a:gd name="T4" fmla="*/ 45 w 353"/>
                <a:gd name="T5" fmla="*/ 111 h 261"/>
                <a:gd name="T6" fmla="*/ 93 w 353"/>
                <a:gd name="T7" fmla="*/ 140 h 261"/>
                <a:gd name="T8" fmla="*/ 148 w 353"/>
                <a:gd name="T9" fmla="*/ 167 h 261"/>
                <a:gd name="T10" fmla="*/ 175 w 353"/>
                <a:gd name="T11" fmla="*/ 204 h 261"/>
                <a:gd name="T12" fmla="*/ 212 w 353"/>
                <a:gd name="T13" fmla="*/ 185 h 261"/>
                <a:gd name="T14" fmla="*/ 241 w 353"/>
                <a:gd name="T15" fmla="*/ 223 h 261"/>
                <a:gd name="T16" fmla="*/ 287 w 353"/>
                <a:gd name="T17" fmla="*/ 251 h 261"/>
                <a:gd name="T18" fmla="*/ 297 w 353"/>
                <a:gd name="T19" fmla="*/ 251 h 261"/>
                <a:gd name="T20" fmla="*/ 334 w 353"/>
                <a:gd name="T21" fmla="*/ 177 h 261"/>
                <a:gd name="T22" fmla="*/ 352 w 353"/>
                <a:gd name="T23" fmla="*/ 148 h 261"/>
                <a:gd name="T24" fmla="*/ 324 w 353"/>
                <a:gd name="T25" fmla="*/ 93 h 261"/>
                <a:gd name="T26" fmla="*/ 324 w 353"/>
                <a:gd name="T27" fmla="*/ 93 h 261"/>
                <a:gd name="T28" fmla="*/ 305 w 353"/>
                <a:gd name="T29" fmla="*/ 74 h 261"/>
                <a:gd name="T30" fmla="*/ 241 w 353"/>
                <a:gd name="T31" fmla="*/ 29 h 261"/>
                <a:gd name="T32" fmla="*/ 175 w 353"/>
                <a:gd name="T33" fmla="*/ 18 h 261"/>
                <a:gd name="T34" fmla="*/ 93 w 353"/>
                <a:gd name="T35" fmla="*/ 47 h 261"/>
                <a:gd name="T36" fmla="*/ 56 w 353"/>
                <a:gd name="T37" fmla="*/ 37 h 261"/>
                <a:gd name="T38" fmla="*/ 0 w 353"/>
                <a:gd name="T39" fmla="*/ 66 h 261"/>
                <a:gd name="T40" fmla="*/ 8 w 353"/>
                <a:gd name="T41" fmla="*/ 74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53" h="261">
                  <a:moveTo>
                    <a:pt x="8" y="74"/>
                  </a:moveTo>
                  <a:lnTo>
                    <a:pt x="8" y="74"/>
                  </a:lnTo>
                  <a:cubicBezTo>
                    <a:pt x="8" y="84"/>
                    <a:pt x="37" y="121"/>
                    <a:pt x="45" y="111"/>
                  </a:cubicBezTo>
                  <a:cubicBezTo>
                    <a:pt x="45" y="93"/>
                    <a:pt x="74" y="130"/>
                    <a:pt x="93" y="140"/>
                  </a:cubicBezTo>
                  <a:cubicBezTo>
                    <a:pt x="111" y="148"/>
                    <a:pt x="148" y="158"/>
                    <a:pt x="148" y="167"/>
                  </a:cubicBezTo>
                  <a:cubicBezTo>
                    <a:pt x="148" y="185"/>
                    <a:pt x="157" y="214"/>
                    <a:pt x="175" y="204"/>
                  </a:cubicBezTo>
                  <a:cubicBezTo>
                    <a:pt x="194" y="196"/>
                    <a:pt x="212" y="167"/>
                    <a:pt x="212" y="185"/>
                  </a:cubicBezTo>
                  <a:cubicBezTo>
                    <a:pt x="212" y="196"/>
                    <a:pt x="223" y="233"/>
                    <a:pt x="241" y="223"/>
                  </a:cubicBezTo>
                  <a:cubicBezTo>
                    <a:pt x="260" y="223"/>
                    <a:pt x="268" y="260"/>
                    <a:pt x="287" y="251"/>
                  </a:cubicBezTo>
                  <a:lnTo>
                    <a:pt x="297" y="251"/>
                  </a:lnTo>
                  <a:cubicBezTo>
                    <a:pt x="297" y="204"/>
                    <a:pt x="315" y="185"/>
                    <a:pt x="334" y="177"/>
                  </a:cubicBezTo>
                  <a:cubicBezTo>
                    <a:pt x="334" y="167"/>
                    <a:pt x="352" y="158"/>
                    <a:pt x="352" y="148"/>
                  </a:cubicBezTo>
                  <a:cubicBezTo>
                    <a:pt x="352" y="140"/>
                    <a:pt x="324" y="111"/>
                    <a:pt x="324" y="93"/>
                  </a:cubicBezTo>
                  <a:lnTo>
                    <a:pt x="324" y="93"/>
                  </a:lnTo>
                  <a:cubicBezTo>
                    <a:pt x="324" y="84"/>
                    <a:pt x="315" y="74"/>
                    <a:pt x="305" y="74"/>
                  </a:cubicBezTo>
                  <a:cubicBezTo>
                    <a:pt x="278" y="47"/>
                    <a:pt x="260" y="47"/>
                    <a:pt x="241" y="29"/>
                  </a:cubicBezTo>
                  <a:cubicBezTo>
                    <a:pt x="223" y="10"/>
                    <a:pt x="194" y="0"/>
                    <a:pt x="175" y="18"/>
                  </a:cubicBezTo>
                  <a:cubicBezTo>
                    <a:pt x="157" y="37"/>
                    <a:pt x="120" y="47"/>
                    <a:pt x="93" y="47"/>
                  </a:cubicBezTo>
                  <a:cubicBezTo>
                    <a:pt x="83" y="47"/>
                    <a:pt x="74" y="47"/>
                    <a:pt x="56" y="37"/>
                  </a:cubicBezTo>
                  <a:cubicBezTo>
                    <a:pt x="37" y="47"/>
                    <a:pt x="19" y="56"/>
                    <a:pt x="0" y="66"/>
                  </a:cubicBezTo>
                  <a:cubicBezTo>
                    <a:pt x="0" y="66"/>
                    <a:pt x="8" y="66"/>
                    <a:pt x="8" y="74"/>
                  </a:cubicBezTo>
                </a:path>
              </a:pathLst>
            </a:custGeom>
            <a:grpFill/>
            <a:ln w="19050" cap="flat" cmpd="sng">
              <a:solidFill>
                <a:schemeClr val="bg1">
                  <a:lumMod val="50000"/>
                </a:schemeClr>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0927" tIns="30463" rIns="60927" bIns="30463" anchor="ctr"/>
            <a:lstStyle/>
            <a:p>
              <a:pPr defTabSz="914217">
                <a:defRPr/>
              </a:pPr>
              <a:endParaRPr lang="en-US" sz="900">
                <a:latin typeface="Calibri Light"/>
              </a:endParaRPr>
            </a:p>
          </p:txBody>
        </p:sp>
        <p:sp>
          <p:nvSpPr>
            <p:cNvPr id="2463" name="Freeform 76"/>
            <p:cNvSpPr>
              <a:spLocks noChangeArrowheads="1"/>
            </p:cNvSpPr>
            <p:nvPr/>
          </p:nvSpPr>
          <p:spPr bwMode="auto">
            <a:xfrm>
              <a:off x="9336804" y="6365805"/>
              <a:ext cx="399946" cy="255880"/>
            </a:xfrm>
            <a:custGeom>
              <a:avLst/>
              <a:gdLst>
                <a:gd name="T0" fmla="*/ 742 w 836"/>
                <a:gd name="T1" fmla="*/ 361 h 537"/>
                <a:gd name="T2" fmla="*/ 742 w 836"/>
                <a:gd name="T3" fmla="*/ 361 h 537"/>
                <a:gd name="T4" fmla="*/ 715 w 836"/>
                <a:gd name="T5" fmla="*/ 342 h 537"/>
                <a:gd name="T6" fmla="*/ 715 w 836"/>
                <a:gd name="T7" fmla="*/ 334 h 537"/>
                <a:gd name="T8" fmla="*/ 697 w 836"/>
                <a:gd name="T9" fmla="*/ 231 h 537"/>
                <a:gd name="T10" fmla="*/ 641 w 836"/>
                <a:gd name="T11" fmla="*/ 101 h 537"/>
                <a:gd name="T12" fmla="*/ 575 w 836"/>
                <a:gd name="T13" fmla="*/ 0 h 537"/>
                <a:gd name="T14" fmla="*/ 538 w 836"/>
                <a:gd name="T15" fmla="*/ 27 h 537"/>
                <a:gd name="T16" fmla="*/ 482 w 836"/>
                <a:gd name="T17" fmla="*/ 46 h 537"/>
                <a:gd name="T18" fmla="*/ 437 w 836"/>
                <a:gd name="T19" fmla="*/ 56 h 537"/>
                <a:gd name="T20" fmla="*/ 400 w 836"/>
                <a:gd name="T21" fmla="*/ 64 h 537"/>
                <a:gd name="T22" fmla="*/ 344 w 836"/>
                <a:gd name="T23" fmla="*/ 46 h 537"/>
                <a:gd name="T24" fmla="*/ 251 w 836"/>
                <a:gd name="T25" fmla="*/ 37 h 537"/>
                <a:gd name="T26" fmla="*/ 214 w 836"/>
                <a:gd name="T27" fmla="*/ 37 h 537"/>
                <a:gd name="T28" fmla="*/ 206 w 836"/>
                <a:gd name="T29" fmla="*/ 56 h 537"/>
                <a:gd name="T30" fmla="*/ 140 w 836"/>
                <a:gd name="T31" fmla="*/ 91 h 537"/>
                <a:gd name="T32" fmla="*/ 57 w 836"/>
                <a:gd name="T33" fmla="*/ 231 h 537"/>
                <a:gd name="T34" fmla="*/ 0 w 836"/>
                <a:gd name="T35" fmla="*/ 277 h 537"/>
                <a:gd name="T36" fmla="*/ 37 w 836"/>
                <a:gd name="T37" fmla="*/ 334 h 537"/>
                <a:gd name="T38" fmla="*/ 66 w 836"/>
                <a:gd name="T39" fmla="*/ 361 h 537"/>
                <a:gd name="T40" fmla="*/ 74 w 836"/>
                <a:gd name="T41" fmla="*/ 417 h 537"/>
                <a:gd name="T42" fmla="*/ 177 w 836"/>
                <a:gd name="T43" fmla="*/ 454 h 537"/>
                <a:gd name="T44" fmla="*/ 186 w 836"/>
                <a:gd name="T45" fmla="*/ 491 h 537"/>
                <a:gd name="T46" fmla="*/ 243 w 836"/>
                <a:gd name="T47" fmla="*/ 528 h 537"/>
                <a:gd name="T48" fmla="*/ 334 w 836"/>
                <a:gd name="T49" fmla="*/ 536 h 537"/>
                <a:gd name="T50" fmla="*/ 437 w 836"/>
                <a:gd name="T51" fmla="*/ 536 h 537"/>
                <a:gd name="T52" fmla="*/ 501 w 836"/>
                <a:gd name="T53" fmla="*/ 509 h 537"/>
                <a:gd name="T54" fmla="*/ 604 w 836"/>
                <a:gd name="T55" fmla="*/ 491 h 537"/>
                <a:gd name="T56" fmla="*/ 678 w 836"/>
                <a:gd name="T57" fmla="*/ 509 h 537"/>
                <a:gd name="T58" fmla="*/ 734 w 836"/>
                <a:gd name="T59" fmla="*/ 536 h 537"/>
                <a:gd name="T60" fmla="*/ 734 w 836"/>
                <a:gd name="T61" fmla="*/ 491 h 537"/>
                <a:gd name="T62" fmla="*/ 779 w 836"/>
                <a:gd name="T63" fmla="*/ 417 h 537"/>
                <a:gd name="T64" fmla="*/ 826 w 836"/>
                <a:gd name="T65" fmla="*/ 371 h 537"/>
                <a:gd name="T66" fmla="*/ 826 w 836"/>
                <a:gd name="T67" fmla="*/ 361 h 537"/>
                <a:gd name="T68" fmla="*/ 798 w 836"/>
                <a:gd name="T69" fmla="*/ 342 h 537"/>
                <a:gd name="T70" fmla="*/ 742 w 836"/>
                <a:gd name="T71" fmla="*/ 361 h 5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36" h="537">
                  <a:moveTo>
                    <a:pt x="742" y="361"/>
                  </a:moveTo>
                  <a:lnTo>
                    <a:pt x="742" y="361"/>
                  </a:lnTo>
                  <a:cubicBezTo>
                    <a:pt x="724" y="361"/>
                    <a:pt x="705" y="351"/>
                    <a:pt x="715" y="342"/>
                  </a:cubicBezTo>
                  <a:cubicBezTo>
                    <a:pt x="715" y="342"/>
                    <a:pt x="715" y="342"/>
                    <a:pt x="715" y="334"/>
                  </a:cubicBezTo>
                  <a:cubicBezTo>
                    <a:pt x="686" y="314"/>
                    <a:pt x="678" y="250"/>
                    <a:pt x="697" y="231"/>
                  </a:cubicBezTo>
                  <a:cubicBezTo>
                    <a:pt x="715" y="213"/>
                    <a:pt x="659" y="138"/>
                    <a:pt x="641" y="101"/>
                  </a:cubicBezTo>
                  <a:cubicBezTo>
                    <a:pt x="631" y="91"/>
                    <a:pt x="604" y="46"/>
                    <a:pt x="575" y="0"/>
                  </a:cubicBezTo>
                  <a:cubicBezTo>
                    <a:pt x="557" y="8"/>
                    <a:pt x="538" y="19"/>
                    <a:pt x="538" y="27"/>
                  </a:cubicBezTo>
                  <a:cubicBezTo>
                    <a:pt x="530" y="37"/>
                    <a:pt x="501" y="46"/>
                    <a:pt x="482" y="46"/>
                  </a:cubicBezTo>
                  <a:cubicBezTo>
                    <a:pt x="464" y="46"/>
                    <a:pt x="445" y="46"/>
                    <a:pt x="437" y="56"/>
                  </a:cubicBezTo>
                  <a:cubicBezTo>
                    <a:pt x="427" y="74"/>
                    <a:pt x="400" y="74"/>
                    <a:pt x="400" y="64"/>
                  </a:cubicBezTo>
                  <a:cubicBezTo>
                    <a:pt x="390" y="56"/>
                    <a:pt x="363" y="46"/>
                    <a:pt x="344" y="46"/>
                  </a:cubicBezTo>
                  <a:cubicBezTo>
                    <a:pt x="326" y="46"/>
                    <a:pt x="260" y="37"/>
                    <a:pt x="251" y="37"/>
                  </a:cubicBezTo>
                  <a:cubicBezTo>
                    <a:pt x="243" y="37"/>
                    <a:pt x="233" y="37"/>
                    <a:pt x="214" y="37"/>
                  </a:cubicBezTo>
                  <a:cubicBezTo>
                    <a:pt x="214" y="46"/>
                    <a:pt x="214" y="46"/>
                    <a:pt x="206" y="56"/>
                  </a:cubicBezTo>
                  <a:cubicBezTo>
                    <a:pt x="186" y="74"/>
                    <a:pt x="159" y="83"/>
                    <a:pt x="140" y="91"/>
                  </a:cubicBezTo>
                  <a:cubicBezTo>
                    <a:pt x="132" y="101"/>
                    <a:pt x="95" y="202"/>
                    <a:pt x="57" y="231"/>
                  </a:cubicBezTo>
                  <a:cubicBezTo>
                    <a:pt x="29" y="260"/>
                    <a:pt x="10" y="268"/>
                    <a:pt x="0" y="277"/>
                  </a:cubicBezTo>
                  <a:cubicBezTo>
                    <a:pt x="0" y="287"/>
                    <a:pt x="37" y="314"/>
                    <a:pt x="37" y="334"/>
                  </a:cubicBezTo>
                  <a:cubicBezTo>
                    <a:pt x="37" y="342"/>
                    <a:pt x="47" y="361"/>
                    <a:pt x="66" y="361"/>
                  </a:cubicBezTo>
                  <a:cubicBezTo>
                    <a:pt x="95" y="361"/>
                    <a:pt x="66" y="417"/>
                    <a:pt x="74" y="417"/>
                  </a:cubicBezTo>
                  <a:cubicBezTo>
                    <a:pt x="95" y="425"/>
                    <a:pt x="177" y="425"/>
                    <a:pt x="177" y="454"/>
                  </a:cubicBezTo>
                  <a:cubicBezTo>
                    <a:pt x="177" y="462"/>
                    <a:pt x="186" y="481"/>
                    <a:pt x="186" y="491"/>
                  </a:cubicBezTo>
                  <a:cubicBezTo>
                    <a:pt x="214" y="491"/>
                    <a:pt x="233" y="528"/>
                    <a:pt x="243" y="528"/>
                  </a:cubicBezTo>
                  <a:cubicBezTo>
                    <a:pt x="251" y="518"/>
                    <a:pt x="326" y="536"/>
                    <a:pt x="334" y="536"/>
                  </a:cubicBezTo>
                  <a:cubicBezTo>
                    <a:pt x="353" y="536"/>
                    <a:pt x="408" y="536"/>
                    <a:pt x="437" y="536"/>
                  </a:cubicBezTo>
                  <a:cubicBezTo>
                    <a:pt x="455" y="536"/>
                    <a:pt x="482" y="528"/>
                    <a:pt x="501" y="509"/>
                  </a:cubicBezTo>
                  <a:cubicBezTo>
                    <a:pt x="520" y="491"/>
                    <a:pt x="585" y="491"/>
                    <a:pt x="604" y="491"/>
                  </a:cubicBezTo>
                  <a:cubicBezTo>
                    <a:pt x="631" y="491"/>
                    <a:pt x="668" y="499"/>
                    <a:pt x="678" y="509"/>
                  </a:cubicBezTo>
                  <a:cubicBezTo>
                    <a:pt x="686" y="518"/>
                    <a:pt x="715" y="528"/>
                    <a:pt x="734" y="536"/>
                  </a:cubicBezTo>
                  <a:cubicBezTo>
                    <a:pt x="742" y="528"/>
                    <a:pt x="734" y="509"/>
                    <a:pt x="734" y="491"/>
                  </a:cubicBezTo>
                  <a:cubicBezTo>
                    <a:pt x="734" y="462"/>
                    <a:pt x="752" y="417"/>
                    <a:pt x="779" y="417"/>
                  </a:cubicBezTo>
                  <a:cubicBezTo>
                    <a:pt x="808" y="417"/>
                    <a:pt x="835" y="417"/>
                    <a:pt x="826" y="371"/>
                  </a:cubicBezTo>
                  <a:cubicBezTo>
                    <a:pt x="826" y="361"/>
                    <a:pt x="826" y="361"/>
                    <a:pt x="826" y="361"/>
                  </a:cubicBezTo>
                  <a:cubicBezTo>
                    <a:pt x="816" y="351"/>
                    <a:pt x="798" y="342"/>
                    <a:pt x="798" y="342"/>
                  </a:cubicBezTo>
                  <a:cubicBezTo>
                    <a:pt x="789" y="342"/>
                    <a:pt x="752" y="361"/>
                    <a:pt x="742" y="361"/>
                  </a:cubicBezTo>
                </a:path>
              </a:pathLst>
            </a:custGeom>
            <a:grpFill/>
            <a:ln w="19050" cap="flat" cmpd="sng">
              <a:solidFill>
                <a:schemeClr val="bg1">
                  <a:lumMod val="50000"/>
                </a:schemeClr>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0927" tIns="30463" rIns="60927" bIns="30463" anchor="ctr"/>
            <a:lstStyle/>
            <a:p>
              <a:pPr defTabSz="914217">
                <a:defRPr/>
              </a:pPr>
              <a:endParaRPr lang="en-US" sz="900">
                <a:latin typeface="Calibri Light"/>
              </a:endParaRPr>
            </a:p>
          </p:txBody>
        </p:sp>
        <p:sp>
          <p:nvSpPr>
            <p:cNvPr id="2464" name="Freeform 77"/>
            <p:cNvSpPr>
              <a:spLocks noChangeArrowheads="1"/>
            </p:cNvSpPr>
            <p:nvPr/>
          </p:nvSpPr>
          <p:spPr bwMode="auto">
            <a:xfrm>
              <a:off x="9611898" y="6357347"/>
              <a:ext cx="137548" cy="167063"/>
            </a:xfrm>
            <a:custGeom>
              <a:avLst/>
              <a:gdLst>
                <a:gd name="T0" fmla="*/ 204 w 290"/>
                <a:gd name="T1" fmla="*/ 93 h 354"/>
                <a:gd name="T2" fmla="*/ 204 w 290"/>
                <a:gd name="T3" fmla="*/ 93 h 354"/>
                <a:gd name="T4" fmla="*/ 140 w 290"/>
                <a:gd name="T5" fmla="*/ 46 h 354"/>
                <a:gd name="T6" fmla="*/ 74 w 290"/>
                <a:gd name="T7" fmla="*/ 0 h 354"/>
                <a:gd name="T8" fmla="*/ 0 w 290"/>
                <a:gd name="T9" fmla="*/ 19 h 354"/>
                <a:gd name="T10" fmla="*/ 66 w 290"/>
                <a:gd name="T11" fmla="*/ 120 h 354"/>
                <a:gd name="T12" fmla="*/ 122 w 290"/>
                <a:gd name="T13" fmla="*/ 250 h 354"/>
                <a:gd name="T14" fmla="*/ 140 w 290"/>
                <a:gd name="T15" fmla="*/ 353 h 354"/>
                <a:gd name="T16" fmla="*/ 186 w 290"/>
                <a:gd name="T17" fmla="*/ 279 h 354"/>
                <a:gd name="T18" fmla="*/ 223 w 290"/>
                <a:gd name="T19" fmla="*/ 232 h 354"/>
                <a:gd name="T20" fmla="*/ 289 w 290"/>
                <a:gd name="T21" fmla="*/ 242 h 354"/>
                <a:gd name="T22" fmla="*/ 270 w 290"/>
                <a:gd name="T23" fmla="*/ 184 h 354"/>
                <a:gd name="T24" fmla="*/ 204 w 290"/>
                <a:gd name="T25" fmla="*/ 93 h 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90" h="354">
                  <a:moveTo>
                    <a:pt x="204" y="93"/>
                  </a:moveTo>
                  <a:lnTo>
                    <a:pt x="204" y="93"/>
                  </a:lnTo>
                  <a:cubicBezTo>
                    <a:pt x="196" y="56"/>
                    <a:pt x="159" y="46"/>
                    <a:pt x="140" y="46"/>
                  </a:cubicBezTo>
                  <a:cubicBezTo>
                    <a:pt x="122" y="46"/>
                    <a:pt x="93" y="0"/>
                    <a:pt x="74" y="0"/>
                  </a:cubicBezTo>
                  <a:cubicBezTo>
                    <a:pt x="56" y="9"/>
                    <a:pt x="29" y="9"/>
                    <a:pt x="0" y="19"/>
                  </a:cubicBezTo>
                  <a:cubicBezTo>
                    <a:pt x="29" y="65"/>
                    <a:pt x="56" y="110"/>
                    <a:pt x="66" y="120"/>
                  </a:cubicBezTo>
                  <a:cubicBezTo>
                    <a:pt x="84" y="157"/>
                    <a:pt x="140" y="232"/>
                    <a:pt x="122" y="250"/>
                  </a:cubicBezTo>
                  <a:cubicBezTo>
                    <a:pt x="103" y="269"/>
                    <a:pt x="111" y="333"/>
                    <a:pt x="140" y="353"/>
                  </a:cubicBezTo>
                  <a:cubicBezTo>
                    <a:pt x="149" y="343"/>
                    <a:pt x="186" y="287"/>
                    <a:pt x="186" y="279"/>
                  </a:cubicBezTo>
                  <a:cubicBezTo>
                    <a:pt x="186" y="258"/>
                    <a:pt x="196" y="221"/>
                    <a:pt x="223" y="232"/>
                  </a:cubicBezTo>
                  <a:cubicBezTo>
                    <a:pt x="260" y="242"/>
                    <a:pt x="289" y="258"/>
                    <a:pt x="289" y="242"/>
                  </a:cubicBezTo>
                  <a:cubicBezTo>
                    <a:pt x="289" y="232"/>
                    <a:pt x="278" y="194"/>
                    <a:pt x="270" y="184"/>
                  </a:cubicBezTo>
                  <a:cubicBezTo>
                    <a:pt x="251" y="176"/>
                    <a:pt x="223" y="130"/>
                    <a:pt x="204" y="93"/>
                  </a:cubicBezTo>
                </a:path>
              </a:pathLst>
            </a:custGeom>
            <a:grpFill/>
            <a:ln w="19050" cap="flat" cmpd="sng">
              <a:solidFill>
                <a:schemeClr val="bg1">
                  <a:lumMod val="50000"/>
                </a:schemeClr>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0927" tIns="30463" rIns="60927" bIns="30463" anchor="ctr"/>
            <a:lstStyle/>
            <a:p>
              <a:pPr defTabSz="914217">
                <a:defRPr/>
              </a:pPr>
              <a:endParaRPr lang="en-US" sz="900">
                <a:latin typeface="Calibri Light"/>
              </a:endParaRPr>
            </a:p>
          </p:txBody>
        </p:sp>
        <p:sp>
          <p:nvSpPr>
            <p:cNvPr id="2465" name="Freeform 78"/>
            <p:cNvSpPr>
              <a:spLocks noChangeArrowheads="1"/>
            </p:cNvSpPr>
            <p:nvPr/>
          </p:nvSpPr>
          <p:spPr bwMode="auto">
            <a:xfrm>
              <a:off x="9412984" y="6600538"/>
              <a:ext cx="275095" cy="150145"/>
            </a:xfrm>
            <a:custGeom>
              <a:avLst/>
              <a:gdLst>
                <a:gd name="T0" fmla="*/ 445 w 576"/>
                <a:gd name="T1" fmla="*/ 0 h 316"/>
                <a:gd name="T2" fmla="*/ 445 w 576"/>
                <a:gd name="T3" fmla="*/ 0 h 316"/>
                <a:gd name="T4" fmla="*/ 342 w 576"/>
                <a:gd name="T5" fmla="*/ 18 h 316"/>
                <a:gd name="T6" fmla="*/ 278 w 576"/>
                <a:gd name="T7" fmla="*/ 45 h 316"/>
                <a:gd name="T8" fmla="*/ 175 w 576"/>
                <a:gd name="T9" fmla="*/ 45 h 316"/>
                <a:gd name="T10" fmla="*/ 84 w 576"/>
                <a:gd name="T11" fmla="*/ 37 h 316"/>
                <a:gd name="T12" fmla="*/ 27 w 576"/>
                <a:gd name="T13" fmla="*/ 0 h 316"/>
                <a:gd name="T14" fmla="*/ 18 w 576"/>
                <a:gd name="T15" fmla="*/ 8 h 316"/>
                <a:gd name="T16" fmla="*/ 18 w 576"/>
                <a:gd name="T17" fmla="*/ 74 h 316"/>
                <a:gd name="T18" fmla="*/ 47 w 576"/>
                <a:gd name="T19" fmla="*/ 130 h 316"/>
                <a:gd name="T20" fmla="*/ 18 w 576"/>
                <a:gd name="T21" fmla="*/ 167 h 316"/>
                <a:gd name="T22" fmla="*/ 18 w 576"/>
                <a:gd name="T23" fmla="*/ 212 h 316"/>
                <a:gd name="T24" fmla="*/ 64 w 576"/>
                <a:gd name="T25" fmla="*/ 268 h 316"/>
                <a:gd name="T26" fmla="*/ 84 w 576"/>
                <a:gd name="T27" fmla="*/ 297 h 316"/>
                <a:gd name="T28" fmla="*/ 212 w 576"/>
                <a:gd name="T29" fmla="*/ 297 h 316"/>
                <a:gd name="T30" fmla="*/ 305 w 576"/>
                <a:gd name="T31" fmla="*/ 315 h 316"/>
                <a:gd name="T32" fmla="*/ 342 w 576"/>
                <a:gd name="T33" fmla="*/ 286 h 316"/>
                <a:gd name="T34" fmla="*/ 389 w 576"/>
                <a:gd name="T35" fmla="*/ 268 h 316"/>
                <a:gd name="T36" fmla="*/ 389 w 576"/>
                <a:gd name="T37" fmla="*/ 241 h 316"/>
                <a:gd name="T38" fmla="*/ 482 w 576"/>
                <a:gd name="T39" fmla="*/ 241 h 316"/>
                <a:gd name="T40" fmla="*/ 519 w 576"/>
                <a:gd name="T41" fmla="*/ 241 h 316"/>
                <a:gd name="T42" fmla="*/ 500 w 576"/>
                <a:gd name="T43" fmla="*/ 212 h 316"/>
                <a:gd name="T44" fmla="*/ 482 w 576"/>
                <a:gd name="T45" fmla="*/ 148 h 316"/>
                <a:gd name="T46" fmla="*/ 556 w 576"/>
                <a:gd name="T47" fmla="*/ 64 h 316"/>
                <a:gd name="T48" fmla="*/ 575 w 576"/>
                <a:gd name="T49" fmla="*/ 45 h 316"/>
                <a:gd name="T50" fmla="*/ 519 w 576"/>
                <a:gd name="T51" fmla="*/ 18 h 316"/>
                <a:gd name="T52" fmla="*/ 445 w 576"/>
                <a:gd name="T53" fmla="*/ 0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76" h="316">
                  <a:moveTo>
                    <a:pt x="445" y="0"/>
                  </a:moveTo>
                  <a:lnTo>
                    <a:pt x="445" y="0"/>
                  </a:lnTo>
                  <a:cubicBezTo>
                    <a:pt x="426" y="0"/>
                    <a:pt x="361" y="0"/>
                    <a:pt x="342" y="18"/>
                  </a:cubicBezTo>
                  <a:cubicBezTo>
                    <a:pt x="323" y="37"/>
                    <a:pt x="296" y="45"/>
                    <a:pt x="278" y="45"/>
                  </a:cubicBezTo>
                  <a:cubicBezTo>
                    <a:pt x="249" y="45"/>
                    <a:pt x="194" y="45"/>
                    <a:pt x="175" y="45"/>
                  </a:cubicBezTo>
                  <a:cubicBezTo>
                    <a:pt x="167" y="45"/>
                    <a:pt x="92" y="27"/>
                    <a:pt x="84" y="37"/>
                  </a:cubicBezTo>
                  <a:cubicBezTo>
                    <a:pt x="74" y="37"/>
                    <a:pt x="55" y="0"/>
                    <a:pt x="27" y="0"/>
                  </a:cubicBezTo>
                  <a:cubicBezTo>
                    <a:pt x="27" y="0"/>
                    <a:pt x="27" y="0"/>
                    <a:pt x="18" y="8"/>
                  </a:cubicBezTo>
                  <a:cubicBezTo>
                    <a:pt x="0" y="18"/>
                    <a:pt x="0" y="55"/>
                    <a:pt x="18" y="74"/>
                  </a:cubicBezTo>
                  <a:cubicBezTo>
                    <a:pt x="37" y="92"/>
                    <a:pt x="64" y="130"/>
                    <a:pt x="47" y="130"/>
                  </a:cubicBezTo>
                  <a:cubicBezTo>
                    <a:pt x="27" y="130"/>
                    <a:pt x="18" y="157"/>
                    <a:pt x="18" y="167"/>
                  </a:cubicBezTo>
                  <a:cubicBezTo>
                    <a:pt x="18" y="175"/>
                    <a:pt x="10" y="204"/>
                    <a:pt x="18" y="212"/>
                  </a:cubicBezTo>
                  <a:cubicBezTo>
                    <a:pt x="27" y="212"/>
                    <a:pt x="64" y="259"/>
                    <a:pt x="64" y="268"/>
                  </a:cubicBezTo>
                  <a:cubicBezTo>
                    <a:pt x="74" y="278"/>
                    <a:pt x="92" y="286"/>
                    <a:pt x="84" y="297"/>
                  </a:cubicBezTo>
                  <a:cubicBezTo>
                    <a:pt x="121" y="297"/>
                    <a:pt x="194" y="286"/>
                    <a:pt x="212" y="297"/>
                  </a:cubicBezTo>
                  <a:cubicBezTo>
                    <a:pt x="231" y="305"/>
                    <a:pt x="305" y="315"/>
                    <a:pt x="305" y="315"/>
                  </a:cubicBezTo>
                  <a:cubicBezTo>
                    <a:pt x="334" y="315"/>
                    <a:pt x="352" y="305"/>
                    <a:pt x="342" y="286"/>
                  </a:cubicBezTo>
                  <a:cubicBezTo>
                    <a:pt x="342" y="278"/>
                    <a:pt x="371" y="268"/>
                    <a:pt x="389" y="268"/>
                  </a:cubicBezTo>
                  <a:cubicBezTo>
                    <a:pt x="379" y="259"/>
                    <a:pt x="379" y="249"/>
                    <a:pt x="389" y="241"/>
                  </a:cubicBezTo>
                  <a:cubicBezTo>
                    <a:pt x="398" y="241"/>
                    <a:pt x="453" y="231"/>
                    <a:pt x="482" y="241"/>
                  </a:cubicBezTo>
                  <a:cubicBezTo>
                    <a:pt x="490" y="249"/>
                    <a:pt x="509" y="241"/>
                    <a:pt x="519" y="241"/>
                  </a:cubicBezTo>
                  <a:cubicBezTo>
                    <a:pt x="509" y="222"/>
                    <a:pt x="509" y="222"/>
                    <a:pt x="500" y="212"/>
                  </a:cubicBezTo>
                  <a:cubicBezTo>
                    <a:pt x="490" y="212"/>
                    <a:pt x="463" y="148"/>
                    <a:pt x="482" y="148"/>
                  </a:cubicBezTo>
                  <a:cubicBezTo>
                    <a:pt x="500" y="138"/>
                    <a:pt x="527" y="74"/>
                    <a:pt x="556" y="64"/>
                  </a:cubicBezTo>
                  <a:cubicBezTo>
                    <a:pt x="575" y="64"/>
                    <a:pt x="575" y="55"/>
                    <a:pt x="575" y="45"/>
                  </a:cubicBezTo>
                  <a:cubicBezTo>
                    <a:pt x="556" y="37"/>
                    <a:pt x="527" y="27"/>
                    <a:pt x="519" y="18"/>
                  </a:cubicBezTo>
                  <a:cubicBezTo>
                    <a:pt x="509" y="8"/>
                    <a:pt x="472" y="0"/>
                    <a:pt x="445" y="0"/>
                  </a:cubicBezTo>
                </a:path>
              </a:pathLst>
            </a:custGeom>
            <a:grpFill/>
            <a:ln w="19050" cap="flat" cmpd="sng">
              <a:solidFill>
                <a:schemeClr val="bg1">
                  <a:lumMod val="50000"/>
                </a:schemeClr>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0927" tIns="30463" rIns="60927" bIns="30463" anchor="ctr"/>
            <a:lstStyle/>
            <a:p>
              <a:pPr defTabSz="914217">
                <a:defRPr/>
              </a:pPr>
              <a:endParaRPr lang="en-US" sz="900">
                <a:latin typeface="Calibri Light"/>
              </a:endParaRPr>
            </a:p>
          </p:txBody>
        </p:sp>
        <p:sp>
          <p:nvSpPr>
            <p:cNvPr id="2466" name="Freeform 79"/>
            <p:cNvSpPr>
              <a:spLocks noChangeArrowheads="1"/>
            </p:cNvSpPr>
            <p:nvPr/>
          </p:nvSpPr>
          <p:spPr bwMode="auto">
            <a:xfrm>
              <a:off x="9332572" y="6693585"/>
              <a:ext cx="122735" cy="82474"/>
            </a:xfrm>
            <a:custGeom>
              <a:avLst/>
              <a:gdLst>
                <a:gd name="T0" fmla="*/ 65 w 260"/>
                <a:gd name="T1" fmla="*/ 177 h 178"/>
                <a:gd name="T2" fmla="*/ 65 w 260"/>
                <a:gd name="T3" fmla="*/ 177 h 178"/>
                <a:gd name="T4" fmla="*/ 65 w 260"/>
                <a:gd name="T5" fmla="*/ 177 h 178"/>
                <a:gd name="T6" fmla="*/ 65 w 260"/>
                <a:gd name="T7" fmla="*/ 177 h 178"/>
                <a:gd name="T8" fmla="*/ 65 w 260"/>
                <a:gd name="T9" fmla="*/ 177 h 178"/>
                <a:gd name="T10" fmla="*/ 74 w 260"/>
                <a:gd name="T11" fmla="*/ 177 h 178"/>
                <a:gd name="T12" fmla="*/ 74 w 260"/>
                <a:gd name="T13" fmla="*/ 177 h 178"/>
                <a:gd name="T14" fmla="*/ 103 w 260"/>
                <a:gd name="T15" fmla="*/ 177 h 178"/>
                <a:gd name="T16" fmla="*/ 103 w 260"/>
                <a:gd name="T17" fmla="*/ 177 h 178"/>
                <a:gd name="T18" fmla="*/ 111 w 260"/>
                <a:gd name="T19" fmla="*/ 177 h 178"/>
                <a:gd name="T20" fmla="*/ 111 w 260"/>
                <a:gd name="T21" fmla="*/ 177 h 178"/>
                <a:gd name="T22" fmla="*/ 119 w 260"/>
                <a:gd name="T23" fmla="*/ 167 h 178"/>
                <a:gd name="T24" fmla="*/ 167 w 260"/>
                <a:gd name="T25" fmla="*/ 148 h 178"/>
                <a:gd name="T26" fmla="*/ 251 w 260"/>
                <a:gd name="T27" fmla="*/ 103 h 178"/>
                <a:gd name="T28" fmla="*/ 251 w 260"/>
                <a:gd name="T29" fmla="*/ 103 h 178"/>
                <a:gd name="T30" fmla="*/ 231 w 260"/>
                <a:gd name="T31" fmla="*/ 74 h 178"/>
                <a:gd name="T32" fmla="*/ 185 w 260"/>
                <a:gd name="T33" fmla="*/ 18 h 178"/>
                <a:gd name="T34" fmla="*/ 185 w 260"/>
                <a:gd name="T35" fmla="*/ 10 h 178"/>
                <a:gd name="T36" fmla="*/ 185 w 260"/>
                <a:gd name="T37" fmla="*/ 10 h 178"/>
                <a:gd name="T38" fmla="*/ 185 w 260"/>
                <a:gd name="T39" fmla="*/ 0 h 178"/>
                <a:gd name="T40" fmla="*/ 28 w 260"/>
                <a:gd name="T41" fmla="*/ 28 h 178"/>
                <a:gd name="T42" fmla="*/ 18 w 260"/>
                <a:gd name="T43" fmla="*/ 28 h 178"/>
                <a:gd name="T44" fmla="*/ 8 w 260"/>
                <a:gd name="T45" fmla="*/ 121 h 178"/>
                <a:gd name="T46" fmla="*/ 65 w 260"/>
                <a:gd name="T47" fmla="*/ 177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60" h="178">
                  <a:moveTo>
                    <a:pt x="65" y="177"/>
                  </a:moveTo>
                  <a:lnTo>
                    <a:pt x="65" y="177"/>
                  </a:lnTo>
                  <a:lnTo>
                    <a:pt x="65" y="177"/>
                  </a:lnTo>
                  <a:lnTo>
                    <a:pt x="65" y="177"/>
                  </a:lnTo>
                  <a:lnTo>
                    <a:pt x="65" y="177"/>
                  </a:lnTo>
                  <a:lnTo>
                    <a:pt x="74" y="177"/>
                  </a:lnTo>
                  <a:lnTo>
                    <a:pt x="74" y="177"/>
                  </a:lnTo>
                  <a:cubicBezTo>
                    <a:pt x="82" y="177"/>
                    <a:pt x="92" y="177"/>
                    <a:pt x="103" y="177"/>
                  </a:cubicBezTo>
                  <a:lnTo>
                    <a:pt x="103" y="177"/>
                  </a:lnTo>
                  <a:cubicBezTo>
                    <a:pt x="111" y="177"/>
                    <a:pt x="111" y="177"/>
                    <a:pt x="111" y="177"/>
                  </a:cubicBezTo>
                  <a:lnTo>
                    <a:pt x="111" y="177"/>
                  </a:lnTo>
                  <a:cubicBezTo>
                    <a:pt x="119" y="177"/>
                    <a:pt x="119" y="167"/>
                    <a:pt x="119" y="167"/>
                  </a:cubicBezTo>
                  <a:cubicBezTo>
                    <a:pt x="148" y="167"/>
                    <a:pt x="157" y="140"/>
                    <a:pt x="167" y="148"/>
                  </a:cubicBezTo>
                  <a:cubicBezTo>
                    <a:pt x="177" y="148"/>
                    <a:pt x="241" y="121"/>
                    <a:pt x="251" y="103"/>
                  </a:cubicBezTo>
                  <a:lnTo>
                    <a:pt x="251" y="103"/>
                  </a:lnTo>
                  <a:cubicBezTo>
                    <a:pt x="259" y="92"/>
                    <a:pt x="241" y="84"/>
                    <a:pt x="231" y="74"/>
                  </a:cubicBezTo>
                  <a:cubicBezTo>
                    <a:pt x="231" y="65"/>
                    <a:pt x="194" y="18"/>
                    <a:pt x="185" y="18"/>
                  </a:cubicBezTo>
                  <a:lnTo>
                    <a:pt x="185" y="10"/>
                  </a:lnTo>
                  <a:lnTo>
                    <a:pt x="185" y="10"/>
                  </a:lnTo>
                  <a:lnTo>
                    <a:pt x="185" y="0"/>
                  </a:lnTo>
                  <a:cubicBezTo>
                    <a:pt x="119" y="10"/>
                    <a:pt x="28" y="28"/>
                    <a:pt x="28" y="28"/>
                  </a:cubicBezTo>
                  <a:lnTo>
                    <a:pt x="18" y="28"/>
                  </a:lnTo>
                  <a:cubicBezTo>
                    <a:pt x="8" y="55"/>
                    <a:pt x="0" y="103"/>
                    <a:pt x="8" y="121"/>
                  </a:cubicBezTo>
                  <a:cubicBezTo>
                    <a:pt x="18" y="140"/>
                    <a:pt x="37" y="158"/>
                    <a:pt x="65" y="177"/>
                  </a:cubicBezTo>
                </a:path>
              </a:pathLst>
            </a:custGeom>
            <a:grpFill/>
            <a:ln w="19050" cap="flat" cmpd="sng">
              <a:solidFill>
                <a:schemeClr val="bg1">
                  <a:lumMod val="50000"/>
                </a:schemeClr>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0927" tIns="30463" rIns="60927" bIns="30463" anchor="ctr"/>
            <a:lstStyle/>
            <a:p>
              <a:pPr defTabSz="914217">
                <a:defRPr/>
              </a:pPr>
              <a:endParaRPr lang="en-US" sz="900">
                <a:latin typeface="Calibri Light"/>
              </a:endParaRPr>
            </a:p>
          </p:txBody>
        </p:sp>
        <p:sp>
          <p:nvSpPr>
            <p:cNvPr id="2467" name="Freeform 80"/>
            <p:cNvSpPr>
              <a:spLocks noChangeArrowheads="1"/>
            </p:cNvSpPr>
            <p:nvPr/>
          </p:nvSpPr>
          <p:spPr bwMode="auto">
            <a:xfrm>
              <a:off x="9412984" y="6128958"/>
              <a:ext cx="780847" cy="456777"/>
            </a:xfrm>
            <a:custGeom>
              <a:avLst/>
              <a:gdLst>
                <a:gd name="T0" fmla="*/ 1455 w 1633"/>
                <a:gd name="T1" fmla="*/ 593 h 955"/>
                <a:gd name="T2" fmla="*/ 1603 w 1633"/>
                <a:gd name="T3" fmla="*/ 548 h 955"/>
                <a:gd name="T4" fmla="*/ 1595 w 1633"/>
                <a:gd name="T5" fmla="*/ 463 h 955"/>
                <a:gd name="T6" fmla="*/ 1603 w 1633"/>
                <a:gd name="T7" fmla="*/ 408 h 955"/>
                <a:gd name="T8" fmla="*/ 1576 w 1633"/>
                <a:gd name="T9" fmla="*/ 344 h 955"/>
                <a:gd name="T10" fmla="*/ 1428 w 1633"/>
                <a:gd name="T11" fmla="*/ 307 h 955"/>
                <a:gd name="T12" fmla="*/ 1335 w 1633"/>
                <a:gd name="T13" fmla="*/ 259 h 955"/>
                <a:gd name="T14" fmla="*/ 1243 w 1633"/>
                <a:gd name="T15" fmla="*/ 251 h 955"/>
                <a:gd name="T16" fmla="*/ 1168 w 1633"/>
                <a:gd name="T17" fmla="*/ 158 h 955"/>
                <a:gd name="T18" fmla="*/ 1084 w 1633"/>
                <a:gd name="T19" fmla="*/ 92 h 955"/>
                <a:gd name="T20" fmla="*/ 991 w 1633"/>
                <a:gd name="T21" fmla="*/ 10 h 955"/>
                <a:gd name="T22" fmla="*/ 890 w 1633"/>
                <a:gd name="T23" fmla="*/ 37 h 955"/>
                <a:gd name="T24" fmla="*/ 806 w 1633"/>
                <a:gd name="T25" fmla="*/ 37 h 955"/>
                <a:gd name="T26" fmla="*/ 732 w 1633"/>
                <a:gd name="T27" fmla="*/ 129 h 955"/>
                <a:gd name="T28" fmla="*/ 593 w 1633"/>
                <a:gd name="T29" fmla="*/ 103 h 955"/>
                <a:gd name="T30" fmla="*/ 472 w 1633"/>
                <a:gd name="T31" fmla="*/ 92 h 955"/>
                <a:gd name="T32" fmla="*/ 231 w 1633"/>
                <a:gd name="T33" fmla="*/ 55 h 955"/>
                <a:gd name="T34" fmla="*/ 121 w 1633"/>
                <a:gd name="T35" fmla="*/ 103 h 955"/>
                <a:gd name="T36" fmla="*/ 167 w 1633"/>
                <a:gd name="T37" fmla="*/ 222 h 955"/>
                <a:gd name="T38" fmla="*/ 37 w 1633"/>
                <a:gd name="T39" fmla="*/ 344 h 955"/>
                <a:gd name="T40" fmla="*/ 0 w 1633"/>
                <a:gd name="T41" fmla="*/ 473 h 955"/>
                <a:gd name="T42" fmla="*/ 55 w 1633"/>
                <a:gd name="T43" fmla="*/ 529 h 955"/>
                <a:gd name="T44" fmla="*/ 185 w 1633"/>
                <a:gd name="T45" fmla="*/ 538 h 955"/>
                <a:gd name="T46" fmla="*/ 278 w 1633"/>
                <a:gd name="T47" fmla="*/ 548 h 955"/>
                <a:gd name="T48" fmla="*/ 379 w 1633"/>
                <a:gd name="T49" fmla="*/ 519 h 955"/>
                <a:gd name="T50" fmla="*/ 556 w 1633"/>
                <a:gd name="T51" fmla="*/ 519 h 955"/>
                <a:gd name="T52" fmla="*/ 686 w 1633"/>
                <a:gd name="T53" fmla="*/ 657 h 955"/>
                <a:gd name="T54" fmla="*/ 639 w 1633"/>
                <a:gd name="T55" fmla="*/ 705 h 955"/>
                <a:gd name="T56" fmla="*/ 556 w 1633"/>
                <a:gd name="T57" fmla="*/ 834 h 955"/>
                <a:gd name="T58" fmla="*/ 639 w 1633"/>
                <a:gd name="T59" fmla="*/ 834 h 955"/>
                <a:gd name="T60" fmla="*/ 713 w 1633"/>
                <a:gd name="T61" fmla="*/ 789 h 955"/>
                <a:gd name="T62" fmla="*/ 898 w 1633"/>
                <a:gd name="T63" fmla="*/ 678 h 955"/>
                <a:gd name="T64" fmla="*/ 1057 w 1633"/>
                <a:gd name="T65" fmla="*/ 760 h 955"/>
                <a:gd name="T66" fmla="*/ 1020 w 1633"/>
                <a:gd name="T67" fmla="*/ 871 h 955"/>
                <a:gd name="T68" fmla="*/ 1103 w 1633"/>
                <a:gd name="T69" fmla="*/ 927 h 955"/>
                <a:gd name="T70" fmla="*/ 1317 w 1633"/>
                <a:gd name="T71" fmla="*/ 871 h 955"/>
                <a:gd name="T72" fmla="*/ 1150 w 1633"/>
                <a:gd name="T73" fmla="*/ 769 h 955"/>
                <a:gd name="T74" fmla="*/ 1381 w 1633"/>
                <a:gd name="T75" fmla="*/ 657 h 955"/>
                <a:gd name="T76" fmla="*/ 1455 w 1633"/>
                <a:gd name="T77" fmla="*/ 593 h 9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633" h="955">
                  <a:moveTo>
                    <a:pt x="1455" y="593"/>
                  </a:moveTo>
                  <a:lnTo>
                    <a:pt x="1455" y="593"/>
                  </a:lnTo>
                  <a:cubicBezTo>
                    <a:pt x="1465" y="593"/>
                    <a:pt x="1511" y="548"/>
                    <a:pt x="1529" y="548"/>
                  </a:cubicBezTo>
                  <a:cubicBezTo>
                    <a:pt x="1539" y="548"/>
                    <a:pt x="1603" y="556"/>
                    <a:pt x="1603" y="548"/>
                  </a:cubicBezTo>
                  <a:cubicBezTo>
                    <a:pt x="1603" y="538"/>
                    <a:pt x="1622" y="500"/>
                    <a:pt x="1614" y="492"/>
                  </a:cubicBezTo>
                  <a:cubicBezTo>
                    <a:pt x="1614" y="482"/>
                    <a:pt x="1595" y="473"/>
                    <a:pt x="1595" y="463"/>
                  </a:cubicBezTo>
                  <a:cubicBezTo>
                    <a:pt x="1603" y="445"/>
                    <a:pt x="1632" y="445"/>
                    <a:pt x="1632" y="436"/>
                  </a:cubicBezTo>
                  <a:cubicBezTo>
                    <a:pt x="1632" y="426"/>
                    <a:pt x="1603" y="418"/>
                    <a:pt x="1603" y="408"/>
                  </a:cubicBezTo>
                  <a:cubicBezTo>
                    <a:pt x="1603" y="399"/>
                    <a:pt x="1632" y="389"/>
                    <a:pt x="1632" y="371"/>
                  </a:cubicBezTo>
                  <a:cubicBezTo>
                    <a:pt x="1632" y="352"/>
                    <a:pt x="1603" y="352"/>
                    <a:pt x="1576" y="344"/>
                  </a:cubicBezTo>
                  <a:cubicBezTo>
                    <a:pt x="1558" y="325"/>
                    <a:pt x="1529" y="334"/>
                    <a:pt x="1502" y="315"/>
                  </a:cubicBezTo>
                  <a:cubicBezTo>
                    <a:pt x="1474" y="307"/>
                    <a:pt x="1428" y="315"/>
                    <a:pt x="1428" y="307"/>
                  </a:cubicBezTo>
                  <a:cubicBezTo>
                    <a:pt x="1428" y="296"/>
                    <a:pt x="1391" y="269"/>
                    <a:pt x="1391" y="259"/>
                  </a:cubicBezTo>
                  <a:cubicBezTo>
                    <a:pt x="1381" y="241"/>
                    <a:pt x="1354" y="251"/>
                    <a:pt x="1335" y="259"/>
                  </a:cubicBezTo>
                  <a:cubicBezTo>
                    <a:pt x="1317" y="269"/>
                    <a:pt x="1307" y="278"/>
                    <a:pt x="1288" y="269"/>
                  </a:cubicBezTo>
                  <a:cubicBezTo>
                    <a:pt x="1269" y="259"/>
                    <a:pt x="1261" y="241"/>
                    <a:pt x="1243" y="251"/>
                  </a:cubicBezTo>
                  <a:cubicBezTo>
                    <a:pt x="1232" y="251"/>
                    <a:pt x="1205" y="251"/>
                    <a:pt x="1214" y="232"/>
                  </a:cubicBezTo>
                  <a:cubicBezTo>
                    <a:pt x="1214" y="204"/>
                    <a:pt x="1187" y="167"/>
                    <a:pt x="1168" y="158"/>
                  </a:cubicBezTo>
                  <a:cubicBezTo>
                    <a:pt x="1158" y="148"/>
                    <a:pt x="1113" y="158"/>
                    <a:pt x="1103" y="140"/>
                  </a:cubicBezTo>
                  <a:cubicBezTo>
                    <a:pt x="1094" y="121"/>
                    <a:pt x="1076" y="103"/>
                    <a:pt x="1084" y="92"/>
                  </a:cubicBezTo>
                  <a:cubicBezTo>
                    <a:pt x="1094" y="74"/>
                    <a:pt x="1076" y="37"/>
                    <a:pt x="1065" y="18"/>
                  </a:cubicBezTo>
                  <a:cubicBezTo>
                    <a:pt x="1057" y="0"/>
                    <a:pt x="1010" y="10"/>
                    <a:pt x="991" y="10"/>
                  </a:cubicBezTo>
                  <a:cubicBezTo>
                    <a:pt x="983" y="18"/>
                    <a:pt x="946" y="10"/>
                    <a:pt x="936" y="10"/>
                  </a:cubicBezTo>
                  <a:cubicBezTo>
                    <a:pt x="917" y="18"/>
                    <a:pt x="909" y="37"/>
                    <a:pt x="890" y="37"/>
                  </a:cubicBezTo>
                  <a:cubicBezTo>
                    <a:pt x="880" y="37"/>
                    <a:pt x="871" y="37"/>
                    <a:pt x="861" y="28"/>
                  </a:cubicBezTo>
                  <a:cubicBezTo>
                    <a:pt x="843" y="37"/>
                    <a:pt x="806" y="37"/>
                    <a:pt x="806" y="37"/>
                  </a:cubicBezTo>
                  <a:cubicBezTo>
                    <a:pt x="806" y="37"/>
                    <a:pt x="750" y="84"/>
                    <a:pt x="750" y="92"/>
                  </a:cubicBezTo>
                  <a:cubicBezTo>
                    <a:pt x="750" y="111"/>
                    <a:pt x="750" y="140"/>
                    <a:pt x="732" y="129"/>
                  </a:cubicBezTo>
                  <a:cubicBezTo>
                    <a:pt x="723" y="111"/>
                    <a:pt x="667" y="111"/>
                    <a:pt x="649" y="121"/>
                  </a:cubicBezTo>
                  <a:cubicBezTo>
                    <a:pt x="639" y="129"/>
                    <a:pt x="620" y="92"/>
                    <a:pt x="593" y="103"/>
                  </a:cubicBezTo>
                  <a:cubicBezTo>
                    <a:pt x="565" y="121"/>
                    <a:pt x="538" y="84"/>
                    <a:pt x="527" y="92"/>
                  </a:cubicBezTo>
                  <a:cubicBezTo>
                    <a:pt x="527" y="111"/>
                    <a:pt x="490" y="103"/>
                    <a:pt x="472" y="92"/>
                  </a:cubicBezTo>
                  <a:cubicBezTo>
                    <a:pt x="445" y="74"/>
                    <a:pt x="398" y="92"/>
                    <a:pt x="389" y="74"/>
                  </a:cubicBezTo>
                  <a:cubicBezTo>
                    <a:pt x="371" y="55"/>
                    <a:pt x="268" y="55"/>
                    <a:pt x="231" y="55"/>
                  </a:cubicBezTo>
                  <a:cubicBezTo>
                    <a:pt x="194" y="55"/>
                    <a:pt x="185" y="74"/>
                    <a:pt x="167" y="92"/>
                  </a:cubicBezTo>
                  <a:cubicBezTo>
                    <a:pt x="156" y="111"/>
                    <a:pt x="138" y="103"/>
                    <a:pt x="121" y="103"/>
                  </a:cubicBezTo>
                  <a:cubicBezTo>
                    <a:pt x="121" y="121"/>
                    <a:pt x="121" y="129"/>
                    <a:pt x="129" y="129"/>
                  </a:cubicBezTo>
                  <a:cubicBezTo>
                    <a:pt x="138" y="148"/>
                    <a:pt x="175" y="204"/>
                    <a:pt x="167" y="222"/>
                  </a:cubicBezTo>
                  <a:cubicBezTo>
                    <a:pt x="156" y="241"/>
                    <a:pt x="138" y="241"/>
                    <a:pt x="121" y="259"/>
                  </a:cubicBezTo>
                  <a:cubicBezTo>
                    <a:pt x="111" y="269"/>
                    <a:pt x="37" y="334"/>
                    <a:pt x="37" y="344"/>
                  </a:cubicBezTo>
                  <a:cubicBezTo>
                    <a:pt x="37" y="352"/>
                    <a:pt x="47" y="399"/>
                    <a:pt x="37" y="408"/>
                  </a:cubicBezTo>
                  <a:cubicBezTo>
                    <a:pt x="27" y="418"/>
                    <a:pt x="0" y="455"/>
                    <a:pt x="0" y="473"/>
                  </a:cubicBezTo>
                  <a:cubicBezTo>
                    <a:pt x="0" y="492"/>
                    <a:pt x="18" y="511"/>
                    <a:pt x="37" y="519"/>
                  </a:cubicBezTo>
                  <a:cubicBezTo>
                    <a:pt x="47" y="519"/>
                    <a:pt x="55" y="529"/>
                    <a:pt x="55" y="529"/>
                  </a:cubicBezTo>
                  <a:cubicBezTo>
                    <a:pt x="74" y="529"/>
                    <a:pt x="84" y="529"/>
                    <a:pt x="92" y="529"/>
                  </a:cubicBezTo>
                  <a:cubicBezTo>
                    <a:pt x="101" y="529"/>
                    <a:pt x="167" y="538"/>
                    <a:pt x="185" y="538"/>
                  </a:cubicBezTo>
                  <a:cubicBezTo>
                    <a:pt x="204" y="538"/>
                    <a:pt x="231" y="548"/>
                    <a:pt x="241" y="556"/>
                  </a:cubicBezTo>
                  <a:cubicBezTo>
                    <a:pt x="241" y="566"/>
                    <a:pt x="268" y="566"/>
                    <a:pt x="278" y="548"/>
                  </a:cubicBezTo>
                  <a:cubicBezTo>
                    <a:pt x="286" y="538"/>
                    <a:pt x="305" y="538"/>
                    <a:pt x="323" y="538"/>
                  </a:cubicBezTo>
                  <a:cubicBezTo>
                    <a:pt x="342" y="538"/>
                    <a:pt x="371" y="529"/>
                    <a:pt x="379" y="519"/>
                  </a:cubicBezTo>
                  <a:cubicBezTo>
                    <a:pt x="379" y="500"/>
                    <a:pt x="463" y="482"/>
                    <a:pt x="490" y="473"/>
                  </a:cubicBezTo>
                  <a:cubicBezTo>
                    <a:pt x="509" y="473"/>
                    <a:pt x="538" y="519"/>
                    <a:pt x="556" y="519"/>
                  </a:cubicBezTo>
                  <a:cubicBezTo>
                    <a:pt x="575" y="519"/>
                    <a:pt x="612" y="529"/>
                    <a:pt x="620" y="566"/>
                  </a:cubicBezTo>
                  <a:cubicBezTo>
                    <a:pt x="639" y="603"/>
                    <a:pt x="667" y="649"/>
                    <a:pt x="686" y="657"/>
                  </a:cubicBezTo>
                  <a:cubicBezTo>
                    <a:pt x="694" y="667"/>
                    <a:pt x="705" y="705"/>
                    <a:pt x="705" y="715"/>
                  </a:cubicBezTo>
                  <a:cubicBezTo>
                    <a:pt x="705" y="731"/>
                    <a:pt x="676" y="715"/>
                    <a:pt x="639" y="705"/>
                  </a:cubicBezTo>
                  <a:cubicBezTo>
                    <a:pt x="612" y="694"/>
                    <a:pt x="602" y="731"/>
                    <a:pt x="602" y="752"/>
                  </a:cubicBezTo>
                  <a:cubicBezTo>
                    <a:pt x="602" y="760"/>
                    <a:pt x="556" y="826"/>
                    <a:pt x="556" y="834"/>
                  </a:cubicBezTo>
                  <a:cubicBezTo>
                    <a:pt x="546" y="843"/>
                    <a:pt x="565" y="853"/>
                    <a:pt x="583" y="853"/>
                  </a:cubicBezTo>
                  <a:cubicBezTo>
                    <a:pt x="593" y="853"/>
                    <a:pt x="630" y="834"/>
                    <a:pt x="639" y="834"/>
                  </a:cubicBezTo>
                  <a:cubicBezTo>
                    <a:pt x="639" y="834"/>
                    <a:pt x="657" y="843"/>
                    <a:pt x="667" y="853"/>
                  </a:cubicBezTo>
                  <a:cubicBezTo>
                    <a:pt x="667" y="816"/>
                    <a:pt x="676" y="816"/>
                    <a:pt x="713" y="789"/>
                  </a:cubicBezTo>
                  <a:cubicBezTo>
                    <a:pt x="750" y="760"/>
                    <a:pt x="760" y="705"/>
                    <a:pt x="797" y="694"/>
                  </a:cubicBezTo>
                  <a:cubicBezTo>
                    <a:pt x="824" y="686"/>
                    <a:pt x="843" y="667"/>
                    <a:pt x="898" y="678"/>
                  </a:cubicBezTo>
                  <a:cubicBezTo>
                    <a:pt x="946" y="686"/>
                    <a:pt x="871" y="723"/>
                    <a:pt x="909" y="742"/>
                  </a:cubicBezTo>
                  <a:cubicBezTo>
                    <a:pt x="936" y="760"/>
                    <a:pt x="1047" y="731"/>
                    <a:pt x="1057" y="760"/>
                  </a:cubicBezTo>
                  <a:cubicBezTo>
                    <a:pt x="1057" y="789"/>
                    <a:pt x="927" y="816"/>
                    <a:pt x="927" y="826"/>
                  </a:cubicBezTo>
                  <a:cubicBezTo>
                    <a:pt x="936" y="843"/>
                    <a:pt x="1001" y="853"/>
                    <a:pt x="1020" y="871"/>
                  </a:cubicBezTo>
                  <a:cubicBezTo>
                    <a:pt x="1047" y="880"/>
                    <a:pt x="1020" y="927"/>
                    <a:pt x="1028" y="936"/>
                  </a:cubicBezTo>
                  <a:cubicBezTo>
                    <a:pt x="1038" y="954"/>
                    <a:pt x="1076" y="946"/>
                    <a:pt x="1103" y="927"/>
                  </a:cubicBezTo>
                  <a:cubicBezTo>
                    <a:pt x="1131" y="900"/>
                    <a:pt x="1150" y="909"/>
                    <a:pt x="1187" y="880"/>
                  </a:cubicBezTo>
                  <a:cubicBezTo>
                    <a:pt x="1224" y="863"/>
                    <a:pt x="1307" y="880"/>
                    <a:pt x="1317" y="871"/>
                  </a:cubicBezTo>
                  <a:cubicBezTo>
                    <a:pt x="1325" y="853"/>
                    <a:pt x="1288" y="834"/>
                    <a:pt x="1224" y="843"/>
                  </a:cubicBezTo>
                  <a:cubicBezTo>
                    <a:pt x="1150" y="853"/>
                    <a:pt x="1150" y="779"/>
                    <a:pt x="1150" y="769"/>
                  </a:cubicBezTo>
                  <a:cubicBezTo>
                    <a:pt x="1150" y="752"/>
                    <a:pt x="1214" y="694"/>
                    <a:pt x="1261" y="694"/>
                  </a:cubicBezTo>
                  <a:cubicBezTo>
                    <a:pt x="1307" y="694"/>
                    <a:pt x="1335" y="678"/>
                    <a:pt x="1381" y="657"/>
                  </a:cubicBezTo>
                  <a:cubicBezTo>
                    <a:pt x="1391" y="649"/>
                    <a:pt x="1418" y="649"/>
                    <a:pt x="1455" y="640"/>
                  </a:cubicBezTo>
                  <a:cubicBezTo>
                    <a:pt x="1447" y="620"/>
                    <a:pt x="1447" y="593"/>
                    <a:pt x="1455" y="593"/>
                  </a:cubicBezTo>
                </a:path>
              </a:pathLst>
            </a:custGeom>
            <a:grpFill/>
            <a:ln w="19050" cap="flat" cmpd="sng">
              <a:solidFill>
                <a:schemeClr val="bg1">
                  <a:lumMod val="50000"/>
                </a:schemeClr>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0927" tIns="30463" rIns="60927" bIns="30463" anchor="ctr"/>
            <a:lstStyle/>
            <a:p>
              <a:pPr defTabSz="914217">
                <a:defRPr/>
              </a:pPr>
              <a:endParaRPr lang="en-US" sz="900">
                <a:latin typeface="Calibri Light"/>
              </a:endParaRPr>
            </a:p>
          </p:txBody>
        </p:sp>
        <p:sp>
          <p:nvSpPr>
            <p:cNvPr id="2468" name="Freeform 81"/>
            <p:cNvSpPr>
              <a:spLocks noChangeArrowheads="1"/>
            </p:cNvSpPr>
            <p:nvPr/>
          </p:nvSpPr>
          <p:spPr bwMode="auto">
            <a:xfrm>
              <a:off x="9457423" y="5898454"/>
              <a:ext cx="412643" cy="298175"/>
            </a:xfrm>
            <a:custGeom>
              <a:avLst/>
              <a:gdLst>
                <a:gd name="T0" fmla="*/ 806 w 863"/>
                <a:gd name="T1" fmla="*/ 307 h 624"/>
                <a:gd name="T2" fmla="*/ 806 w 863"/>
                <a:gd name="T3" fmla="*/ 307 h 624"/>
                <a:gd name="T4" fmla="*/ 751 w 863"/>
                <a:gd name="T5" fmla="*/ 252 h 624"/>
                <a:gd name="T6" fmla="*/ 714 w 863"/>
                <a:gd name="T7" fmla="*/ 196 h 624"/>
                <a:gd name="T8" fmla="*/ 705 w 863"/>
                <a:gd name="T9" fmla="*/ 130 h 624"/>
                <a:gd name="T10" fmla="*/ 695 w 863"/>
                <a:gd name="T11" fmla="*/ 66 h 624"/>
                <a:gd name="T12" fmla="*/ 602 w 863"/>
                <a:gd name="T13" fmla="*/ 48 h 624"/>
                <a:gd name="T14" fmla="*/ 557 w 863"/>
                <a:gd name="T15" fmla="*/ 48 h 624"/>
                <a:gd name="T16" fmla="*/ 510 w 863"/>
                <a:gd name="T17" fmla="*/ 19 h 624"/>
                <a:gd name="T18" fmla="*/ 464 w 863"/>
                <a:gd name="T19" fmla="*/ 10 h 624"/>
                <a:gd name="T20" fmla="*/ 454 w 863"/>
                <a:gd name="T21" fmla="*/ 0 h 624"/>
                <a:gd name="T22" fmla="*/ 427 w 863"/>
                <a:gd name="T23" fmla="*/ 10 h 624"/>
                <a:gd name="T24" fmla="*/ 398 w 863"/>
                <a:gd name="T25" fmla="*/ 48 h 624"/>
                <a:gd name="T26" fmla="*/ 334 w 863"/>
                <a:gd name="T27" fmla="*/ 56 h 624"/>
                <a:gd name="T28" fmla="*/ 306 w 863"/>
                <a:gd name="T29" fmla="*/ 103 h 624"/>
                <a:gd name="T30" fmla="*/ 297 w 863"/>
                <a:gd name="T31" fmla="*/ 140 h 624"/>
                <a:gd name="T32" fmla="*/ 269 w 863"/>
                <a:gd name="T33" fmla="*/ 159 h 624"/>
                <a:gd name="T34" fmla="*/ 223 w 863"/>
                <a:gd name="T35" fmla="*/ 204 h 624"/>
                <a:gd name="T36" fmla="*/ 204 w 863"/>
                <a:gd name="T37" fmla="*/ 252 h 624"/>
                <a:gd name="T38" fmla="*/ 149 w 863"/>
                <a:gd name="T39" fmla="*/ 270 h 624"/>
                <a:gd name="T40" fmla="*/ 102 w 863"/>
                <a:gd name="T41" fmla="*/ 289 h 624"/>
                <a:gd name="T42" fmla="*/ 37 w 863"/>
                <a:gd name="T43" fmla="*/ 289 h 624"/>
                <a:gd name="T44" fmla="*/ 37 w 863"/>
                <a:gd name="T45" fmla="*/ 297 h 624"/>
                <a:gd name="T46" fmla="*/ 46 w 863"/>
                <a:gd name="T47" fmla="*/ 363 h 624"/>
                <a:gd name="T48" fmla="*/ 56 w 863"/>
                <a:gd name="T49" fmla="*/ 446 h 624"/>
                <a:gd name="T50" fmla="*/ 0 w 863"/>
                <a:gd name="T51" fmla="*/ 493 h 624"/>
                <a:gd name="T52" fmla="*/ 29 w 863"/>
                <a:gd name="T53" fmla="*/ 538 h 624"/>
                <a:gd name="T54" fmla="*/ 29 w 863"/>
                <a:gd name="T55" fmla="*/ 586 h 624"/>
                <a:gd name="T56" fmla="*/ 75 w 863"/>
                <a:gd name="T57" fmla="*/ 575 h 624"/>
                <a:gd name="T58" fmla="*/ 139 w 863"/>
                <a:gd name="T59" fmla="*/ 538 h 624"/>
                <a:gd name="T60" fmla="*/ 297 w 863"/>
                <a:gd name="T61" fmla="*/ 557 h 624"/>
                <a:gd name="T62" fmla="*/ 380 w 863"/>
                <a:gd name="T63" fmla="*/ 575 h 624"/>
                <a:gd name="T64" fmla="*/ 435 w 863"/>
                <a:gd name="T65" fmla="*/ 575 h 624"/>
                <a:gd name="T66" fmla="*/ 501 w 863"/>
                <a:gd name="T67" fmla="*/ 586 h 624"/>
                <a:gd name="T68" fmla="*/ 557 w 863"/>
                <a:gd name="T69" fmla="*/ 604 h 624"/>
                <a:gd name="T70" fmla="*/ 640 w 863"/>
                <a:gd name="T71" fmla="*/ 612 h 624"/>
                <a:gd name="T72" fmla="*/ 658 w 863"/>
                <a:gd name="T73" fmla="*/ 575 h 624"/>
                <a:gd name="T74" fmla="*/ 714 w 863"/>
                <a:gd name="T75" fmla="*/ 520 h 624"/>
                <a:gd name="T76" fmla="*/ 769 w 863"/>
                <a:gd name="T77" fmla="*/ 511 h 624"/>
                <a:gd name="T78" fmla="*/ 761 w 863"/>
                <a:gd name="T79" fmla="*/ 474 h 624"/>
                <a:gd name="T80" fmla="*/ 742 w 863"/>
                <a:gd name="T81" fmla="*/ 381 h 624"/>
                <a:gd name="T82" fmla="*/ 806 w 863"/>
                <a:gd name="T83" fmla="*/ 400 h 624"/>
                <a:gd name="T84" fmla="*/ 854 w 863"/>
                <a:gd name="T85" fmla="*/ 353 h 624"/>
                <a:gd name="T86" fmla="*/ 806 w 863"/>
                <a:gd name="T87" fmla="*/ 307 h 6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863" h="624">
                  <a:moveTo>
                    <a:pt x="806" y="307"/>
                  </a:moveTo>
                  <a:lnTo>
                    <a:pt x="806" y="307"/>
                  </a:lnTo>
                  <a:cubicBezTo>
                    <a:pt x="788" y="297"/>
                    <a:pt x="779" y="260"/>
                    <a:pt x="751" y="252"/>
                  </a:cubicBezTo>
                  <a:cubicBezTo>
                    <a:pt x="724" y="242"/>
                    <a:pt x="732" y="215"/>
                    <a:pt x="714" y="196"/>
                  </a:cubicBezTo>
                  <a:cubicBezTo>
                    <a:pt x="687" y="186"/>
                    <a:pt x="705" y="159"/>
                    <a:pt x="705" y="130"/>
                  </a:cubicBezTo>
                  <a:cubicBezTo>
                    <a:pt x="695" y="112"/>
                    <a:pt x="705" y="75"/>
                    <a:pt x="695" y="66"/>
                  </a:cubicBezTo>
                  <a:cubicBezTo>
                    <a:pt x="677" y="66"/>
                    <a:pt x="631" y="37"/>
                    <a:pt x="602" y="48"/>
                  </a:cubicBezTo>
                  <a:cubicBezTo>
                    <a:pt x="584" y="56"/>
                    <a:pt x="565" y="66"/>
                    <a:pt x="557" y="48"/>
                  </a:cubicBezTo>
                  <a:cubicBezTo>
                    <a:pt x="547" y="29"/>
                    <a:pt x="538" y="19"/>
                    <a:pt x="510" y="19"/>
                  </a:cubicBezTo>
                  <a:cubicBezTo>
                    <a:pt x="491" y="29"/>
                    <a:pt x="473" y="19"/>
                    <a:pt x="464" y="10"/>
                  </a:cubicBezTo>
                  <a:cubicBezTo>
                    <a:pt x="464" y="10"/>
                    <a:pt x="464" y="0"/>
                    <a:pt x="454" y="0"/>
                  </a:cubicBezTo>
                  <a:cubicBezTo>
                    <a:pt x="446" y="0"/>
                    <a:pt x="435" y="10"/>
                    <a:pt x="427" y="10"/>
                  </a:cubicBezTo>
                  <a:cubicBezTo>
                    <a:pt x="417" y="29"/>
                    <a:pt x="417" y="48"/>
                    <a:pt x="398" y="48"/>
                  </a:cubicBezTo>
                  <a:cubicBezTo>
                    <a:pt x="371" y="48"/>
                    <a:pt x="353" y="37"/>
                    <a:pt x="334" y="56"/>
                  </a:cubicBezTo>
                  <a:cubicBezTo>
                    <a:pt x="306" y="75"/>
                    <a:pt x="306" y="93"/>
                    <a:pt x="306" y="103"/>
                  </a:cubicBezTo>
                  <a:cubicBezTo>
                    <a:pt x="306" y="112"/>
                    <a:pt x="316" y="140"/>
                    <a:pt x="297" y="140"/>
                  </a:cubicBezTo>
                  <a:cubicBezTo>
                    <a:pt x="279" y="140"/>
                    <a:pt x="287" y="159"/>
                    <a:pt x="269" y="159"/>
                  </a:cubicBezTo>
                  <a:cubicBezTo>
                    <a:pt x="250" y="167"/>
                    <a:pt x="223" y="196"/>
                    <a:pt x="223" y="204"/>
                  </a:cubicBezTo>
                  <a:cubicBezTo>
                    <a:pt x="213" y="223"/>
                    <a:pt x="213" y="252"/>
                    <a:pt x="204" y="252"/>
                  </a:cubicBezTo>
                  <a:cubicBezTo>
                    <a:pt x="194" y="252"/>
                    <a:pt x="157" y="252"/>
                    <a:pt x="149" y="270"/>
                  </a:cubicBezTo>
                  <a:cubicBezTo>
                    <a:pt x="139" y="279"/>
                    <a:pt x="120" y="297"/>
                    <a:pt x="102" y="289"/>
                  </a:cubicBezTo>
                  <a:cubicBezTo>
                    <a:pt x="93" y="289"/>
                    <a:pt x="56" y="289"/>
                    <a:pt x="37" y="289"/>
                  </a:cubicBezTo>
                  <a:cubicBezTo>
                    <a:pt x="37" y="289"/>
                    <a:pt x="37" y="289"/>
                    <a:pt x="37" y="297"/>
                  </a:cubicBezTo>
                  <a:cubicBezTo>
                    <a:pt x="29" y="326"/>
                    <a:pt x="29" y="344"/>
                    <a:pt x="46" y="363"/>
                  </a:cubicBezTo>
                  <a:cubicBezTo>
                    <a:pt x="64" y="381"/>
                    <a:pt x="75" y="437"/>
                    <a:pt x="56" y="446"/>
                  </a:cubicBezTo>
                  <a:cubicBezTo>
                    <a:pt x="37" y="446"/>
                    <a:pt x="0" y="474"/>
                    <a:pt x="0" y="493"/>
                  </a:cubicBezTo>
                  <a:cubicBezTo>
                    <a:pt x="0" y="501"/>
                    <a:pt x="37" y="511"/>
                    <a:pt x="29" y="538"/>
                  </a:cubicBezTo>
                  <a:cubicBezTo>
                    <a:pt x="29" y="548"/>
                    <a:pt x="29" y="567"/>
                    <a:pt x="29" y="586"/>
                  </a:cubicBezTo>
                  <a:cubicBezTo>
                    <a:pt x="46" y="586"/>
                    <a:pt x="64" y="594"/>
                    <a:pt x="75" y="575"/>
                  </a:cubicBezTo>
                  <a:cubicBezTo>
                    <a:pt x="93" y="557"/>
                    <a:pt x="102" y="538"/>
                    <a:pt x="139" y="538"/>
                  </a:cubicBezTo>
                  <a:cubicBezTo>
                    <a:pt x="176" y="538"/>
                    <a:pt x="279" y="538"/>
                    <a:pt x="297" y="557"/>
                  </a:cubicBezTo>
                  <a:cubicBezTo>
                    <a:pt x="306" y="575"/>
                    <a:pt x="353" y="557"/>
                    <a:pt x="380" y="575"/>
                  </a:cubicBezTo>
                  <a:cubicBezTo>
                    <a:pt x="398" y="586"/>
                    <a:pt x="435" y="594"/>
                    <a:pt x="435" y="575"/>
                  </a:cubicBezTo>
                  <a:cubicBezTo>
                    <a:pt x="446" y="567"/>
                    <a:pt x="473" y="604"/>
                    <a:pt x="501" y="586"/>
                  </a:cubicBezTo>
                  <a:cubicBezTo>
                    <a:pt x="528" y="575"/>
                    <a:pt x="547" y="612"/>
                    <a:pt x="557" y="604"/>
                  </a:cubicBezTo>
                  <a:cubicBezTo>
                    <a:pt x="575" y="594"/>
                    <a:pt x="631" y="594"/>
                    <a:pt x="640" y="612"/>
                  </a:cubicBezTo>
                  <a:cubicBezTo>
                    <a:pt x="658" y="623"/>
                    <a:pt x="658" y="594"/>
                    <a:pt x="658" y="575"/>
                  </a:cubicBezTo>
                  <a:cubicBezTo>
                    <a:pt x="658" y="567"/>
                    <a:pt x="714" y="520"/>
                    <a:pt x="714" y="520"/>
                  </a:cubicBezTo>
                  <a:cubicBezTo>
                    <a:pt x="714" y="520"/>
                    <a:pt x="751" y="520"/>
                    <a:pt x="769" y="511"/>
                  </a:cubicBezTo>
                  <a:cubicBezTo>
                    <a:pt x="769" y="501"/>
                    <a:pt x="761" y="493"/>
                    <a:pt x="761" y="474"/>
                  </a:cubicBezTo>
                  <a:cubicBezTo>
                    <a:pt x="751" y="427"/>
                    <a:pt x="732" y="400"/>
                    <a:pt x="742" y="381"/>
                  </a:cubicBezTo>
                  <a:cubicBezTo>
                    <a:pt x="761" y="371"/>
                    <a:pt x="788" y="400"/>
                    <a:pt x="806" y="400"/>
                  </a:cubicBezTo>
                  <a:cubicBezTo>
                    <a:pt x="825" y="390"/>
                    <a:pt x="862" y="371"/>
                    <a:pt x="854" y="353"/>
                  </a:cubicBezTo>
                  <a:cubicBezTo>
                    <a:pt x="854" y="334"/>
                    <a:pt x="825" y="307"/>
                    <a:pt x="806" y="307"/>
                  </a:cubicBezTo>
                </a:path>
              </a:pathLst>
            </a:custGeom>
            <a:grpFill/>
            <a:ln w="19050" cap="flat" cmpd="sng">
              <a:solidFill>
                <a:schemeClr val="bg1">
                  <a:lumMod val="50000"/>
                </a:schemeClr>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0927" tIns="30463" rIns="60927" bIns="30463" anchor="ctr"/>
            <a:lstStyle/>
            <a:p>
              <a:pPr defTabSz="914217">
                <a:defRPr/>
              </a:pPr>
              <a:endParaRPr lang="en-US" sz="900">
                <a:latin typeface="Calibri Light"/>
              </a:endParaRPr>
            </a:p>
          </p:txBody>
        </p:sp>
        <p:sp>
          <p:nvSpPr>
            <p:cNvPr id="2469" name="Freeform 82"/>
            <p:cNvSpPr>
              <a:spLocks noChangeArrowheads="1"/>
            </p:cNvSpPr>
            <p:nvPr/>
          </p:nvSpPr>
          <p:spPr bwMode="auto">
            <a:xfrm>
              <a:off x="9349500" y="5777916"/>
              <a:ext cx="323766" cy="154374"/>
            </a:xfrm>
            <a:custGeom>
              <a:avLst/>
              <a:gdLst>
                <a:gd name="T0" fmla="*/ 231 w 677"/>
                <a:gd name="T1" fmla="*/ 222 h 325"/>
                <a:gd name="T2" fmla="*/ 231 w 677"/>
                <a:gd name="T3" fmla="*/ 222 h 325"/>
                <a:gd name="T4" fmla="*/ 352 w 677"/>
                <a:gd name="T5" fmla="*/ 222 h 325"/>
                <a:gd name="T6" fmla="*/ 398 w 677"/>
                <a:gd name="T7" fmla="*/ 249 h 325"/>
                <a:gd name="T8" fmla="*/ 491 w 677"/>
                <a:gd name="T9" fmla="*/ 297 h 325"/>
                <a:gd name="T10" fmla="*/ 538 w 677"/>
                <a:gd name="T11" fmla="*/ 324 h 325"/>
                <a:gd name="T12" fmla="*/ 556 w 677"/>
                <a:gd name="T13" fmla="*/ 305 h 325"/>
                <a:gd name="T14" fmla="*/ 620 w 677"/>
                <a:gd name="T15" fmla="*/ 297 h 325"/>
                <a:gd name="T16" fmla="*/ 649 w 677"/>
                <a:gd name="T17" fmla="*/ 259 h 325"/>
                <a:gd name="T18" fmla="*/ 676 w 677"/>
                <a:gd name="T19" fmla="*/ 249 h 325"/>
                <a:gd name="T20" fmla="*/ 657 w 677"/>
                <a:gd name="T21" fmla="*/ 194 h 325"/>
                <a:gd name="T22" fmla="*/ 630 w 677"/>
                <a:gd name="T23" fmla="*/ 138 h 325"/>
                <a:gd name="T24" fmla="*/ 620 w 677"/>
                <a:gd name="T25" fmla="*/ 93 h 325"/>
                <a:gd name="T26" fmla="*/ 602 w 677"/>
                <a:gd name="T27" fmla="*/ 64 h 325"/>
                <a:gd name="T28" fmla="*/ 519 w 677"/>
                <a:gd name="T29" fmla="*/ 64 h 325"/>
                <a:gd name="T30" fmla="*/ 426 w 677"/>
                <a:gd name="T31" fmla="*/ 8 h 325"/>
                <a:gd name="T32" fmla="*/ 324 w 677"/>
                <a:gd name="T33" fmla="*/ 8 h 325"/>
                <a:gd name="T34" fmla="*/ 315 w 677"/>
                <a:gd name="T35" fmla="*/ 101 h 325"/>
                <a:gd name="T36" fmla="*/ 241 w 677"/>
                <a:gd name="T37" fmla="*/ 138 h 325"/>
                <a:gd name="T38" fmla="*/ 167 w 677"/>
                <a:gd name="T39" fmla="*/ 37 h 325"/>
                <a:gd name="T40" fmla="*/ 74 w 677"/>
                <a:gd name="T41" fmla="*/ 82 h 325"/>
                <a:gd name="T42" fmla="*/ 37 w 677"/>
                <a:gd name="T43" fmla="*/ 157 h 325"/>
                <a:gd name="T44" fmla="*/ 28 w 677"/>
                <a:gd name="T45" fmla="*/ 241 h 325"/>
                <a:gd name="T46" fmla="*/ 28 w 677"/>
                <a:gd name="T47" fmla="*/ 249 h 325"/>
                <a:gd name="T48" fmla="*/ 103 w 677"/>
                <a:gd name="T49" fmla="*/ 222 h 325"/>
                <a:gd name="T50" fmla="*/ 231 w 677"/>
                <a:gd name="T51" fmla="*/ 222 h 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77" h="325">
                  <a:moveTo>
                    <a:pt x="231" y="222"/>
                  </a:moveTo>
                  <a:lnTo>
                    <a:pt x="231" y="222"/>
                  </a:lnTo>
                  <a:cubicBezTo>
                    <a:pt x="259" y="222"/>
                    <a:pt x="315" y="241"/>
                    <a:pt x="352" y="222"/>
                  </a:cubicBezTo>
                  <a:cubicBezTo>
                    <a:pt x="379" y="212"/>
                    <a:pt x="379" y="249"/>
                    <a:pt x="398" y="249"/>
                  </a:cubicBezTo>
                  <a:cubicBezTo>
                    <a:pt x="426" y="241"/>
                    <a:pt x="464" y="268"/>
                    <a:pt x="491" y="297"/>
                  </a:cubicBezTo>
                  <a:cubicBezTo>
                    <a:pt x="501" y="305"/>
                    <a:pt x="519" y="315"/>
                    <a:pt x="538" y="324"/>
                  </a:cubicBezTo>
                  <a:cubicBezTo>
                    <a:pt x="538" y="315"/>
                    <a:pt x="546" y="305"/>
                    <a:pt x="556" y="305"/>
                  </a:cubicBezTo>
                  <a:cubicBezTo>
                    <a:pt x="575" y="286"/>
                    <a:pt x="593" y="297"/>
                    <a:pt x="620" y="297"/>
                  </a:cubicBezTo>
                  <a:cubicBezTo>
                    <a:pt x="639" y="297"/>
                    <a:pt x="639" y="278"/>
                    <a:pt x="649" y="259"/>
                  </a:cubicBezTo>
                  <a:cubicBezTo>
                    <a:pt x="657" y="259"/>
                    <a:pt x="668" y="249"/>
                    <a:pt x="676" y="249"/>
                  </a:cubicBezTo>
                  <a:cubicBezTo>
                    <a:pt x="676" y="241"/>
                    <a:pt x="676" y="204"/>
                    <a:pt x="657" y="194"/>
                  </a:cubicBezTo>
                  <a:cubicBezTo>
                    <a:pt x="649" y="185"/>
                    <a:pt x="630" y="157"/>
                    <a:pt x="630" y="138"/>
                  </a:cubicBezTo>
                  <a:cubicBezTo>
                    <a:pt x="639" y="130"/>
                    <a:pt x="639" y="111"/>
                    <a:pt x="620" y="93"/>
                  </a:cubicBezTo>
                  <a:cubicBezTo>
                    <a:pt x="612" y="82"/>
                    <a:pt x="612" y="74"/>
                    <a:pt x="602" y="64"/>
                  </a:cubicBezTo>
                  <a:cubicBezTo>
                    <a:pt x="575" y="64"/>
                    <a:pt x="528" y="55"/>
                    <a:pt x="519" y="64"/>
                  </a:cubicBezTo>
                  <a:cubicBezTo>
                    <a:pt x="501" y="64"/>
                    <a:pt x="435" y="18"/>
                    <a:pt x="426" y="8"/>
                  </a:cubicBezTo>
                  <a:cubicBezTo>
                    <a:pt x="416" y="0"/>
                    <a:pt x="371" y="8"/>
                    <a:pt x="324" y="8"/>
                  </a:cubicBezTo>
                  <a:cubicBezTo>
                    <a:pt x="305" y="37"/>
                    <a:pt x="324" y="55"/>
                    <a:pt x="315" y="101"/>
                  </a:cubicBezTo>
                  <a:cubicBezTo>
                    <a:pt x="315" y="138"/>
                    <a:pt x="268" y="138"/>
                    <a:pt x="241" y="138"/>
                  </a:cubicBezTo>
                  <a:cubicBezTo>
                    <a:pt x="222" y="138"/>
                    <a:pt x="177" y="55"/>
                    <a:pt x="167" y="37"/>
                  </a:cubicBezTo>
                  <a:cubicBezTo>
                    <a:pt x="148" y="18"/>
                    <a:pt x="111" y="64"/>
                    <a:pt x="74" y="82"/>
                  </a:cubicBezTo>
                  <a:cubicBezTo>
                    <a:pt x="45" y="101"/>
                    <a:pt x="66" y="138"/>
                    <a:pt x="37" y="157"/>
                  </a:cubicBezTo>
                  <a:cubicBezTo>
                    <a:pt x="18" y="175"/>
                    <a:pt x="0" y="204"/>
                    <a:pt x="28" y="241"/>
                  </a:cubicBezTo>
                  <a:cubicBezTo>
                    <a:pt x="28" y="241"/>
                    <a:pt x="28" y="241"/>
                    <a:pt x="28" y="249"/>
                  </a:cubicBezTo>
                  <a:cubicBezTo>
                    <a:pt x="55" y="241"/>
                    <a:pt x="82" y="241"/>
                    <a:pt x="103" y="222"/>
                  </a:cubicBezTo>
                  <a:cubicBezTo>
                    <a:pt x="130" y="204"/>
                    <a:pt x="204" y="222"/>
                    <a:pt x="231" y="222"/>
                  </a:cubicBezTo>
                </a:path>
              </a:pathLst>
            </a:custGeom>
            <a:grpFill/>
            <a:ln w="19050" cap="flat" cmpd="sng">
              <a:solidFill>
                <a:schemeClr val="bg1">
                  <a:lumMod val="50000"/>
                </a:schemeClr>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0927" tIns="30463" rIns="60927" bIns="30463" anchor="ctr"/>
            <a:lstStyle/>
            <a:p>
              <a:pPr defTabSz="914217">
                <a:defRPr/>
              </a:pPr>
              <a:endParaRPr lang="en-US" sz="900">
                <a:latin typeface="Calibri Light"/>
              </a:endParaRPr>
            </a:p>
          </p:txBody>
        </p:sp>
        <p:sp>
          <p:nvSpPr>
            <p:cNvPr id="2470" name="Freeform 83"/>
            <p:cNvSpPr>
              <a:spLocks noChangeArrowheads="1"/>
            </p:cNvSpPr>
            <p:nvPr/>
          </p:nvSpPr>
          <p:spPr bwMode="auto">
            <a:xfrm>
              <a:off x="9349500" y="5877307"/>
              <a:ext cx="256051" cy="162833"/>
            </a:xfrm>
            <a:custGeom>
              <a:avLst/>
              <a:gdLst>
                <a:gd name="T0" fmla="*/ 82 w 539"/>
                <a:gd name="T1" fmla="*/ 175 h 343"/>
                <a:gd name="T2" fmla="*/ 82 w 539"/>
                <a:gd name="T3" fmla="*/ 175 h 343"/>
                <a:gd name="T4" fmla="*/ 130 w 539"/>
                <a:gd name="T5" fmla="*/ 194 h 343"/>
                <a:gd name="T6" fmla="*/ 185 w 539"/>
                <a:gd name="T7" fmla="*/ 222 h 343"/>
                <a:gd name="T8" fmla="*/ 185 w 539"/>
                <a:gd name="T9" fmla="*/ 287 h 343"/>
                <a:gd name="T10" fmla="*/ 259 w 539"/>
                <a:gd name="T11" fmla="*/ 334 h 343"/>
                <a:gd name="T12" fmla="*/ 324 w 539"/>
                <a:gd name="T13" fmla="*/ 334 h 343"/>
                <a:gd name="T14" fmla="*/ 371 w 539"/>
                <a:gd name="T15" fmla="*/ 315 h 343"/>
                <a:gd name="T16" fmla="*/ 426 w 539"/>
                <a:gd name="T17" fmla="*/ 297 h 343"/>
                <a:gd name="T18" fmla="*/ 445 w 539"/>
                <a:gd name="T19" fmla="*/ 249 h 343"/>
                <a:gd name="T20" fmla="*/ 491 w 539"/>
                <a:gd name="T21" fmla="*/ 204 h 343"/>
                <a:gd name="T22" fmla="*/ 519 w 539"/>
                <a:gd name="T23" fmla="*/ 185 h 343"/>
                <a:gd name="T24" fmla="*/ 528 w 539"/>
                <a:gd name="T25" fmla="*/ 148 h 343"/>
                <a:gd name="T26" fmla="*/ 538 w 539"/>
                <a:gd name="T27" fmla="*/ 120 h 343"/>
                <a:gd name="T28" fmla="*/ 491 w 539"/>
                <a:gd name="T29" fmla="*/ 93 h 343"/>
                <a:gd name="T30" fmla="*/ 398 w 539"/>
                <a:gd name="T31" fmla="*/ 45 h 343"/>
                <a:gd name="T32" fmla="*/ 352 w 539"/>
                <a:gd name="T33" fmla="*/ 18 h 343"/>
                <a:gd name="T34" fmla="*/ 231 w 539"/>
                <a:gd name="T35" fmla="*/ 18 h 343"/>
                <a:gd name="T36" fmla="*/ 103 w 539"/>
                <a:gd name="T37" fmla="*/ 18 h 343"/>
                <a:gd name="T38" fmla="*/ 28 w 539"/>
                <a:gd name="T39" fmla="*/ 45 h 343"/>
                <a:gd name="T40" fmla="*/ 18 w 539"/>
                <a:gd name="T41" fmla="*/ 138 h 343"/>
                <a:gd name="T42" fmla="*/ 28 w 539"/>
                <a:gd name="T43" fmla="*/ 167 h 343"/>
                <a:gd name="T44" fmla="*/ 82 w 539"/>
                <a:gd name="T45" fmla="*/ 175 h 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39" h="343">
                  <a:moveTo>
                    <a:pt x="82" y="175"/>
                  </a:moveTo>
                  <a:lnTo>
                    <a:pt x="82" y="175"/>
                  </a:lnTo>
                  <a:cubicBezTo>
                    <a:pt x="93" y="185"/>
                    <a:pt x="120" y="194"/>
                    <a:pt x="130" y="194"/>
                  </a:cubicBezTo>
                  <a:cubicBezTo>
                    <a:pt x="148" y="185"/>
                    <a:pt x="185" y="204"/>
                    <a:pt x="185" y="222"/>
                  </a:cubicBezTo>
                  <a:cubicBezTo>
                    <a:pt x="185" y="241"/>
                    <a:pt x="177" y="287"/>
                    <a:pt x="185" y="287"/>
                  </a:cubicBezTo>
                  <a:cubicBezTo>
                    <a:pt x="194" y="287"/>
                    <a:pt x="251" y="305"/>
                    <a:pt x="259" y="334"/>
                  </a:cubicBezTo>
                  <a:cubicBezTo>
                    <a:pt x="278" y="334"/>
                    <a:pt x="315" y="334"/>
                    <a:pt x="324" y="334"/>
                  </a:cubicBezTo>
                  <a:cubicBezTo>
                    <a:pt x="342" y="342"/>
                    <a:pt x="361" y="324"/>
                    <a:pt x="371" y="315"/>
                  </a:cubicBezTo>
                  <a:cubicBezTo>
                    <a:pt x="379" y="297"/>
                    <a:pt x="416" y="297"/>
                    <a:pt x="426" y="297"/>
                  </a:cubicBezTo>
                  <a:cubicBezTo>
                    <a:pt x="435" y="297"/>
                    <a:pt x="435" y="268"/>
                    <a:pt x="445" y="249"/>
                  </a:cubicBezTo>
                  <a:cubicBezTo>
                    <a:pt x="445" y="241"/>
                    <a:pt x="472" y="212"/>
                    <a:pt x="491" y="204"/>
                  </a:cubicBezTo>
                  <a:cubicBezTo>
                    <a:pt x="509" y="204"/>
                    <a:pt x="501" y="185"/>
                    <a:pt x="519" y="185"/>
                  </a:cubicBezTo>
                  <a:cubicBezTo>
                    <a:pt x="538" y="185"/>
                    <a:pt x="528" y="157"/>
                    <a:pt x="528" y="148"/>
                  </a:cubicBezTo>
                  <a:cubicBezTo>
                    <a:pt x="528" y="138"/>
                    <a:pt x="528" y="130"/>
                    <a:pt x="538" y="120"/>
                  </a:cubicBezTo>
                  <a:cubicBezTo>
                    <a:pt x="519" y="111"/>
                    <a:pt x="501" y="101"/>
                    <a:pt x="491" y="93"/>
                  </a:cubicBezTo>
                  <a:cubicBezTo>
                    <a:pt x="464" y="64"/>
                    <a:pt x="426" y="37"/>
                    <a:pt x="398" y="45"/>
                  </a:cubicBezTo>
                  <a:cubicBezTo>
                    <a:pt x="379" y="45"/>
                    <a:pt x="379" y="8"/>
                    <a:pt x="352" y="18"/>
                  </a:cubicBezTo>
                  <a:cubicBezTo>
                    <a:pt x="315" y="37"/>
                    <a:pt x="259" y="18"/>
                    <a:pt x="231" y="18"/>
                  </a:cubicBezTo>
                  <a:cubicBezTo>
                    <a:pt x="204" y="18"/>
                    <a:pt x="130" y="0"/>
                    <a:pt x="103" y="18"/>
                  </a:cubicBezTo>
                  <a:cubicBezTo>
                    <a:pt x="82" y="37"/>
                    <a:pt x="55" y="37"/>
                    <a:pt x="28" y="45"/>
                  </a:cubicBezTo>
                  <a:cubicBezTo>
                    <a:pt x="45" y="82"/>
                    <a:pt x="37" y="120"/>
                    <a:pt x="18" y="138"/>
                  </a:cubicBezTo>
                  <a:cubicBezTo>
                    <a:pt x="0" y="157"/>
                    <a:pt x="8" y="157"/>
                    <a:pt x="28" y="167"/>
                  </a:cubicBezTo>
                  <a:cubicBezTo>
                    <a:pt x="45" y="167"/>
                    <a:pt x="74" y="157"/>
                    <a:pt x="82" y="175"/>
                  </a:cubicBezTo>
                </a:path>
              </a:pathLst>
            </a:custGeom>
            <a:grpFill/>
            <a:ln w="19050" cap="flat" cmpd="sng">
              <a:solidFill>
                <a:schemeClr val="bg1">
                  <a:lumMod val="50000"/>
                </a:schemeClr>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0927" tIns="30463" rIns="60927" bIns="30463" anchor="ctr"/>
            <a:lstStyle/>
            <a:p>
              <a:pPr defTabSz="914217">
                <a:defRPr/>
              </a:pPr>
              <a:endParaRPr lang="en-US" sz="900">
                <a:latin typeface="Calibri Light"/>
              </a:endParaRPr>
            </a:p>
          </p:txBody>
        </p:sp>
        <p:sp>
          <p:nvSpPr>
            <p:cNvPr id="2471" name="Freeform 84"/>
            <p:cNvSpPr>
              <a:spLocks noChangeArrowheads="1"/>
            </p:cNvSpPr>
            <p:nvPr/>
          </p:nvSpPr>
          <p:spPr bwMode="auto">
            <a:xfrm>
              <a:off x="8723130" y="6405984"/>
              <a:ext cx="198915" cy="109965"/>
            </a:xfrm>
            <a:custGeom>
              <a:avLst/>
              <a:gdLst>
                <a:gd name="T0" fmla="*/ 371 w 417"/>
                <a:gd name="T1" fmla="*/ 92 h 232"/>
                <a:gd name="T2" fmla="*/ 371 w 417"/>
                <a:gd name="T3" fmla="*/ 92 h 232"/>
                <a:gd name="T4" fmla="*/ 324 w 417"/>
                <a:gd name="T5" fmla="*/ 65 h 232"/>
                <a:gd name="T6" fmla="*/ 324 w 417"/>
                <a:gd name="T7" fmla="*/ 28 h 232"/>
                <a:gd name="T8" fmla="*/ 268 w 417"/>
                <a:gd name="T9" fmla="*/ 8 h 232"/>
                <a:gd name="T10" fmla="*/ 204 w 417"/>
                <a:gd name="T11" fmla="*/ 8 h 232"/>
                <a:gd name="T12" fmla="*/ 130 w 417"/>
                <a:gd name="T13" fmla="*/ 8 h 232"/>
                <a:gd name="T14" fmla="*/ 120 w 417"/>
                <a:gd name="T15" fmla="*/ 28 h 232"/>
                <a:gd name="T16" fmla="*/ 74 w 417"/>
                <a:gd name="T17" fmla="*/ 65 h 232"/>
                <a:gd name="T18" fmla="*/ 8 w 417"/>
                <a:gd name="T19" fmla="*/ 140 h 232"/>
                <a:gd name="T20" fmla="*/ 27 w 417"/>
                <a:gd name="T21" fmla="*/ 167 h 232"/>
                <a:gd name="T22" fmla="*/ 64 w 417"/>
                <a:gd name="T23" fmla="*/ 177 h 232"/>
                <a:gd name="T24" fmla="*/ 82 w 417"/>
                <a:gd name="T25" fmla="*/ 222 h 232"/>
                <a:gd name="T26" fmla="*/ 82 w 417"/>
                <a:gd name="T27" fmla="*/ 222 h 232"/>
                <a:gd name="T28" fmla="*/ 157 w 417"/>
                <a:gd name="T29" fmla="*/ 214 h 232"/>
                <a:gd name="T30" fmla="*/ 204 w 417"/>
                <a:gd name="T31" fmla="*/ 148 h 232"/>
                <a:gd name="T32" fmla="*/ 260 w 417"/>
                <a:gd name="T33" fmla="*/ 214 h 232"/>
                <a:gd name="T34" fmla="*/ 278 w 417"/>
                <a:gd name="T35" fmla="*/ 177 h 232"/>
                <a:gd name="T36" fmla="*/ 315 w 417"/>
                <a:gd name="T37" fmla="*/ 156 h 232"/>
                <a:gd name="T38" fmla="*/ 352 w 417"/>
                <a:gd name="T39" fmla="*/ 148 h 232"/>
                <a:gd name="T40" fmla="*/ 379 w 417"/>
                <a:gd name="T41" fmla="*/ 140 h 232"/>
                <a:gd name="T42" fmla="*/ 398 w 417"/>
                <a:gd name="T43" fmla="*/ 119 h 232"/>
                <a:gd name="T44" fmla="*/ 416 w 417"/>
                <a:gd name="T45" fmla="*/ 103 h 232"/>
                <a:gd name="T46" fmla="*/ 371 w 417"/>
                <a:gd name="T47" fmla="*/ 92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17" h="232">
                  <a:moveTo>
                    <a:pt x="371" y="92"/>
                  </a:moveTo>
                  <a:lnTo>
                    <a:pt x="371" y="92"/>
                  </a:lnTo>
                  <a:cubicBezTo>
                    <a:pt x="352" y="103"/>
                    <a:pt x="324" y="74"/>
                    <a:pt x="324" y="65"/>
                  </a:cubicBezTo>
                  <a:cubicBezTo>
                    <a:pt x="324" y="65"/>
                    <a:pt x="315" y="45"/>
                    <a:pt x="324" y="28"/>
                  </a:cubicBezTo>
                  <a:cubicBezTo>
                    <a:pt x="305" y="28"/>
                    <a:pt x="287" y="8"/>
                    <a:pt x="268" y="8"/>
                  </a:cubicBezTo>
                  <a:cubicBezTo>
                    <a:pt x="241" y="0"/>
                    <a:pt x="231" y="0"/>
                    <a:pt x="204" y="8"/>
                  </a:cubicBezTo>
                  <a:cubicBezTo>
                    <a:pt x="194" y="18"/>
                    <a:pt x="157" y="18"/>
                    <a:pt x="130" y="8"/>
                  </a:cubicBezTo>
                  <a:cubicBezTo>
                    <a:pt x="130" y="18"/>
                    <a:pt x="120" y="28"/>
                    <a:pt x="120" y="28"/>
                  </a:cubicBezTo>
                  <a:cubicBezTo>
                    <a:pt x="101" y="28"/>
                    <a:pt x="74" y="45"/>
                    <a:pt x="74" y="65"/>
                  </a:cubicBezTo>
                  <a:cubicBezTo>
                    <a:pt x="64" y="82"/>
                    <a:pt x="27" y="103"/>
                    <a:pt x="8" y="140"/>
                  </a:cubicBezTo>
                  <a:cubicBezTo>
                    <a:pt x="0" y="177"/>
                    <a:pt x="8" y="194"/>
                    <a:pt x="27" y="167"/>
                  </a:cubicBezTo>
                  <a:cubicBezTo>
                    <a:pt x="45" y="148"/>
                    <a:pt x="64" y="156"/>
                    <a:pt x="64" y="177"/>
                  </a:cubicBezTo>
                  <a:cubicBezTo>
                    <a:pt x="64" y="194"/>
                    <a:pt x="93" y="194"/>
                    <a:pt x="82" y="222"/>
                  </a:cubicBezTo>
                  <a:lnTo>
                    <a:pt x="82" y="222"/>
                  </a:lnTo>
                  <a:cubicBezTo>
                    <a:pt x="111" y="214"/>
                    <a:pt x="148" y="214"/>
                    <a:pt x="157" y="214"/>
                  </a:cubicBezTo>
                  <a:cubicBezTo>
                    <a:pt x="175" y="214"/>
                    <a:pt x="194" y="156"/>
                    <a:pt x="204" y="148"/>
                  </a:cubicBezTo>
                  <a:cubicBezTo>
                    <a:pt x="212" y="140"/>
                    <a:pt x="231" y="194"/>
                    <a:pt x="260" y="214"/>
                  </a:cubicBezTo>
                  <a:cubicBezTo>
                    <a:pt x="278" y="231"/>
                    <a:pt x="278" y="194"/>
                    <a:pt x="278" y="177"/>
                  </a:cubicBezTo>
                  <a:cubicBezTo>
                    <a:pt x="278" y="167"/>
                    <a:pt x="297" y="156"/>
                    <a:pt x="315" y="156"/>
                  </a:cubicBezTo>
                  <a:cubicBezTo>
                    <a:pt x="324" y="167"/>
                    <a:pt x="352" y="167"/>
                    <a:pt x="352" y="148"/>
                  </a:cubicBezTo>
                  <a:cubicBezTo>
                    <a:pt x="352" y="130"/>
                    <a:pt x="371" y="140"/>
                    <a:pt x="379" y="140"/>
                  </a:cubicBezTo>
                  <a:cubicBezTo>
                    <a:pt x="398" y="140"/>
                    <a:pt x="398" y="119"/>
                    <a:pt x="398" y="119"/>
                  </a:cubicBezTo>
                  <a:cubicBezTo>
                    <a:pt x="416" y="103"/>
                    <a:pt x="416" y="103"/>
                    <a:pt x="416" y="103"/>
                  </a:cubicBezTo>
                  <a:cubicBezTo>
                    <a:pt x="398" y="92"/>
                    <a:pt x="379" y="82"/>
                    <a:pt x="371" y="92"/>
                  </a:cubicBezTo>
                </a:path>
              </a:pathLst>
            </a:custGeom>
            <a:grpFill/>
            <a:ln w="19050" cap="flat" cmpd="sng">
              <a:solidFill>
                <a:schemeClr val="bg1">
                  <a:lumMod val="50000"/>
                </a:schemeClr>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0927" tIns="30463" rIns="60927" bIns="30463" anchor="ctr"/>
            <a:lstStyle/>
            <a:p>
              <a:pPr defTabSz="914217">
                <a:defRPr/>
              </a:pPr>
              <a:endParaRPr lang="en-US" sz="900">
                <a:latin typeface="Calibri Light"/>
              </a:endParaRPr>
            </a:p>
          </p:txBody>
        </p:sp>
        <p:sp>
          <p:nvSpPr>
            <p:cNvPr id="2472" name="Freeform 85"/>
            <p:cNvSpPr>
              <a:spLocks noChangeArrowheads="1"/>
            </p:cNvSpPr>
            <p:nvPr/>
          </p:nvSpPr>
          <p:spPr bwMode="auto">
            <a:xfrm>
              <a:off x="8718898" y="5983043"/>
              <a:ext cx="395714" cy="446204"/>
            </a:xfrm>
            <a:custGeom>
              <a:avLst/>
              <a:gdLst>
                <a:gd name="T0" fmla="*/ 103 w 827"/>
                <a:gd name="T1" fmla="*/ 250 h 937"/>
                <a:gd name="T2" fmla="*/ 103 w 827"/>
                <a:gd name="T3" fmla="*/ 250 h 937"/>
                <a:gd name="T4" fmla="*/ 55 w 827"/>
                <a:gd name="T5" fmla="*/ 287 h 937"/>
                <a:gd name="T6" fmla="*/ 92 w 827"/>
                <a:gd name="T7" fmla="*/ 334 h 937"/>
                <a:gd name="T8" fmla="*/ 74 w 827"/>
                <a:gd name="T9" fmla="*/ 371 h 937"/>
                <a:gd name="T10" fmla="*/ 18 w 827"/>
                <a:gd name="T11" fmla="*/ 390 h 937"/>
                <a:gd name="T12" fmla="*/ 10 w 827"/>
                <a:gd name="T13" fmla="*/ 435 h 937"/>
                <a:gd name="T14" fmla="*/ 0 w 827"/>
                <a:gd name="T15" fmla="*/ 510 h 937"/>
                <a:gd name="T16" fmla="*/ 28 w 827"/>
                <a:gd name="T17" fmla="*/ 565 h 937"/>
                <a:gd name="T18" fmla="*/ 10 w 827"/>
                <a:gd name="T19" fmla="*/ 602 h 937"/>
                <a:gd name="T20" fmla="*/ 37 w 827"/>
                <a:gd name="T21" fmla="*/ 677 h 937"/>
                <a:gd name="T22" fmla="*/ 55 w 827"/>
                <a:gd name="T23" fmla="*/ 687 h 937"/>
                <a:gd name="T24" fmla="*/ 121 w 827"/>
                <a:gd name="T25" fmla="*/ 714 h 937"/>
                <a:gd name="T26" fmla="*/ 167 w 827"/>
                <a:gd name="T27" fmla="*/ 732 h 937"/>
                <a:gd name="T28" fmla="*/ 185 w 827"/>
                <a:gd name="T29" fmla="*/ 761 h 937"/>
                <a:gd name="T30" fmla="*/ 148 w 827"/>
                <a:gd name="T31" fmla="*/ 835 h 937"/>
                <a:gd name="T32" fmla="*/ 140 w 827"/>
                <a:gd name="T33" fmla="*/ 889 h 937"/>
                <a:gd name="T34" fmla="*/ 214 w 827"/>
                <a:gd name="T35" fmla="*/ 889 h 937"/>
                <a:gd name="T36" fmla="*/ 278 w 827"/>
                <a:gd name="T37" fmla="*/ 889 h 937"/>
                <a:gd name="T38" fmla="*/ 334 w 827"/>
                <a:gd name="T39" fmla="*/ 909 h 937"/>
                <a:gd name="T40" fmla="*/ 344 w 827"/>
                <a:gd name="T41" fmla="*/ 899 h 937"/>
                <a:gd name="T42" fmla="*/ 399 w 827"/>
                <a:gd name="T43" fmla="*/ 918 h 937"/>
                <a:gd name="T44" fmla="*/ 455 w 827"/>
                <a:gd name="T45" fmla="*/ 909 h 937"/>
                <a:gd name="T46" fmla="*/ 501 w 827"/>
                <a:gd name="T47" fmla="*/ 899 h 937"/>
                <a:gd name="T48" fmla="*/ 593 w 827"/>
                <a:gd name="T49" fmla="*/ 881 h 937"/>
                <a:gd name="T50" fmla="*/ 630 w 827"/>
                <a:gd name="T51" fmla="*/ 862 h 937"/>
                <a:gd name="T52" fmla="*/ 668 w 827"/>
                <a:gd name="T53" fmla="*/ 798 h 937"/>
                <a:gd name="T54" fmla="*/ 723 w 827"/>
                <a:gd name="T55" fmla="*/ 761 h 937"/>
                <a:gd name="T56" fmla="*/ 622 w 827"/>
                <a:gd name="T57" fmla="*/ 687 h 937"/>
                <a:gd name="T58" fmla="*/ 593 w 827"/>
                <a:gd name="T59" fmla="*/ 613 h 937"/>
                <a:gd name="T60" fmla="*/ 585 w 827"/>
                <a:gd name="T61" fmla="*/ 565 h 937"/>
                <a:gd name="T62" fmla="*/ 686 w 827"/>
                <a:gd name="T63" fmla="*/ 528 h 937"/>
                <a:gd name="T64" fmla="*/ 760 w 827"/>
                <a:gd name="T65" fmla="*/ 491 h 937"/>
                <a:gd name="T66" fmla="*/ 808 w 827"/>
                <a:gd name="T67" fmla="*/ 491 h 937"/>
                <a:gd name="T68" fmla="*/ 808 w 827"/>
                <a:gd name="T69" fmla="*/ 435 h 937"/>
                <a:gd name="T70" fmla="*/ 789 w 827"/>
                <a:gd name="T71" fmla="*/ 371 h 937"/>
                <a:gd name="T72" fmla="*/ 779 w 827"/>
                <a:gd name="T73" fmla="*/ 316 h 937"/>
                <a:gd name="T74" fmla="*/ 752 w 827"/>
                <a:gd name="T75" fmla="*/ 269 h 937"/>
                <a:gd name="T76" fmla="*/ 752 w 827"/>
                <a:gd name="T77" fmla="*/ 242 h 937"/>
                <a:gd name="T78" fmla="*/ 752 w 827"/>
                <a:gd name="T79" fmla="*/ 139 h 937"/>
                <a:gd name="T80" fmla="*/ 752 w 827"/>
                <a:gd name="T81" fmla="*/ 130 h 937"/>
                <a:gd name="T82" fmla="*/ 742 w 827"/>
                <a:gd name="T83" fmla="*/ 120 h 937"/>
                <a:gd name="T84" fmla="*/ 686 w 827"/>
                <a:gd name="T85" fmla="*/ 93 h 937"/>
                <a:gd name="T86" fmla="*/ 696 w 827"/>
                <a:gd name="T87" fmla="*/ 38 h 937"/>
                <a:gd name="T88" fmla="*/ 612 w 827"/>
                <a:gd name="T89" fmla="*/ 56 h 937"/>
                <a:gd name="T90" fmla="*/ 511 w 827"/>
                <a:gd name="T91" fmla="*/ 120 h 937"/>
                <a:gd name="T92" fmla="*/ 463 w 827"/>
                <a:gd name="T93" fmla="*/ 83 h 937"/>
                <a:gd name="T94" fmla="*/ 437 w 827"/>
                <a:gd name="T95" fmla="*/ 65 h 937"/>
                <a:gd name="T96" fmla="*/ 362 w 827"/>
                <a:gd name="T97" fmla="*/ 38 h 937"/>
                <a:gd name="T98" fmla="*/ 362 w 827"/>
                <a:gd name="T99" fmla="*/ 9 h 937"/>
                <a:gd name="T100" fmla="*/ 325 w 827"/>
                <a:gd name="T101" fmla="*/ 9 h 937"/>
                <a:gd name="T102" fmla="*/ 241 w 827"/>
                <a:gd name="T103" fmla="*/ 0 h 937"/>
                <a:gd name="T104" fmla="*/ 259 w 827"/>
                <a:gd name="T105" fmla="*/ 46 h 937"/>
                <a:gd name="T106" fmla="*/ 278 w 827"/>
                <a:gd name="T107" fmla="*/ 130 h 937"/>
                <a:gd name="T108" fmla="*/ 241 w 827"/>
                <a:gd name="T109" fmla="*/ 167 h 937"/>
                <a:gd name="T110" fmla="*/ 177 w 827"/>
                <a:gd name="T111" fmla="*/ 157 h 937"/>
                <a:gd name="T112" fmla="*/ 103 w 827"/>
                <a:gd name="T113" fmla="*/ 167 h 937"/>
                <a:gd name="T114" fmla="*/ 103 w 827"/>
                <a:gd name="T115" fmla="*/ 186 h 937"/>
                <a:gd name="T116" fmla="*/ 103 w 827"/>
                <a:gd name="T117" fmla="*/ 250 h 9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27" h="937">
                  <a:moveTo>
                    <a:pt x="103" y="250"/>
                  </a:moveTo>
                  <a:lnTo>
                    <a:pt x="103" y="250"/>
                  </a:lnTo>
                  <a:cubicBezTo>
                    <a:pt x="84" y="279"/>
                    <a:pt x="55" y="279"/>
                    <a:pt x="55" y="287"/>
                  </a:cubicBezTo>
                  <a:cubicBezTo>
                    <a:pt x="66" y="297"/>
                    <a:pt x="92" y="324"/>
                    <a:pt x="92" y="334"/>
                  </a:cubicBezTo>
                  <a:cubicBezTo>
                    <a:pt x="84" y="353"/>
                    <a:pt x="74" y="343"/>
                    <a:pt x="74" y="371"/>
                  </a:cubicBezTo>
                  <a:cubicBezTo>
                    <a:pt x="74" y="390"/>
                    <a:pt x="28" y="390"/>
                    <a:pt x="18" y="390"/>
                  </a:cubicBezTo>
                  <a:cubicBezTo>
                    <a:pt x="10" y="390"/>
                    <a:pt x="18" y="417"/>
                    <a:pt x="10" y="435"/>
                  </a:cubicBezTo>
                  <a:cubicBezTo>
                    <a:pt x="10" y="454"/>
                    <a:pt x="10" y="491"/>
                    <a:pt x="0" y="510"/>
                  </a:cubicBezTo>
                  <a:cubicBezTo>
                    <a:pt x="0" y="528"/>
                    <a:pt x="28" y="557"/>
                    <a:pt x="28" y="565"/>
                  </a:cubicBezTo>
                  <a:cubicBezTo>
                    <a:pt x="28" y="575"/>
                    <a:pt x="0" y="594"/>
                    <a:pt x="10" y="602"/>
                  </a:cubicBezTo>
                  <a:cubicBezTo>
                    <a:pt x="10" y="613"/>
                    <a:pt x="37" y="631"/>
                    <a:pt x="37" y="677"/>
                  </a:cubicBezTo>
                  <a:cubicBezTo>
                    <a:pt x="47" y="677"/>
                    <a:pt x="55" y="687"/>
                    <a:pt x="55" y="687"/>
                  </a:cubicBezTo>
                  <a:cubicBezTo>
                    <a:pt x="66" y="705"/>
                    <a:pt x="92" y="714"/>
                    <a:pt x="121" y="714"/>
                  </a:cubicBezTo>
                  <a:cubicBezTo>
                    <a:pt x="140" y="714"/>
                    <a:pt x="148" y="732"/>
                    <a:pt x="167" y="732"/>
                  </a:cubicBezTo>
                  <a:cubicBezTo>
                    <a:pt x="177" y="732"/>
                    <a:pt x="214" y="742"/>
                    <a:pt x="185" y="761"/>
                  </a:cubicBezTo>
                  <a:cubicBezTo>
                    <a:pt x="158" y="788"/>
                    <a:pt x="148" y="817"/>
                    <a:pt x="148" y="835"/>
                  </a:cubicBezTo>
                  <a:cubicBezTo>
                    <a:pt x="140" y="854"/>
                    <a:pt x="140" y="881"/>
                    <a:pt x="140" y="889"/>
                  </a:cubicBezTo>
                  <a:cubicBezTo>
                    <a:pt x="167" y="899"/>
                    <a:pt x="204" y="899"/>
                    <a:pt x="214" y="889"/>
                  </a:cubicBezTo>
                  <a:cubicBezTo>
                    <a:pt x="241" y="881"/>
                    <a:pt x="251" y="881"/>
                    <a:pt x="278" y="889"/>
                  </a:cubicBezTo>
                  <a:cubicBezTo>
                    <a:pt x="297" y="889"/>
                    <a:pt x="315" y="909"/>
                    <a:pt x="334" y="909"/>
                  </a:cubicBezTo>
                  <a:cubicBezTo>
                    <a:pt x="334" y="909"/>
                    <a:pt x="334" y="899"/>
                    <a:pt x="344" y="899"/>
                  </a:cubicBezTo>
                  <a:cubicBezTo>
                    <a:pt x="362" y="899"/>
                    <a:pt x="381" y="936"/>
                    <a:pt x="399" y="918"/>
                  </a:cubicBezTo>
                  <a:cubicBezTo>
                    <a:pt x="408" y="899"/>
                    <a:pt x="437" y="899"/>
                    <a:pt x="455" y="909"/>
                  </a:cubicBezTo>
                  <a:cubicBezTo>
                    <a:pt x="463" y="918"/>
                    <a:pt x="482" y="918"/>
                    <a:pt x="501" y="899"/>
                  </a:cubicBezTo>
                  <a:cubicBezTo>
                    <a:pt x="519" y="889"/>
                    <a:pt x="585" y="881"/>
                    <a:pt x="593" y="881"/>
                  </a:cubicBezTo>
                  <a:cubicBezTo>
                    <a:pt x="612" y="889"/>
                    <a:pt x="649" y="909"/>
                    <a:pt x="630" y="862"/>
                  </a:cubicBezTo>
                  <a:cubicBezTo>
                    <a:pt x="622" y="806"/>
                    <a:pt x="668" y="817"/>
                    <a:pt x="668" y="798"/>
                  </a:cubicBezTo>
                  <a:cubicBezTo>
                    <a:pt x="678" y="788"/>
                    <a:pt x="733" y="779"/>
                    <a:pt x="723" y="761"/>
                  </a:cubicBezTo>
                  <a:cubicBezTo>
                    <a:pt x="715" y="751"/>
                    <a:pt x="649" y="705"/>
                    <a:pt x="622" y="687"/>
                  </a:cubicBezTo>
                  <a:cubicBezTo>
                    <a:pt x="603" y="677"/>
                    <a:pt x="603" y="631"/>
                    <a:pt x="593" y="613"/>
                  </a:cubicBezTo>
                  <a:cubicBezTo>
                    <a:pt x="585" y="594"/>
                    <a:pt x="566" y="565"/>
                    <a:pt x="585" y="565"/>
                  </a:cubicBezTo>
                  <a:cubicBezTo>
                    <a:pt x="612" y="557"/>
                    <a:pt x="659" y="547"/>
                    <a:pt x="686" y="528"/>
                  </a:cubicBezTo>
                  <a:cubicBezTo>
                    <a:pt x="705" y="510"/>
                    <a:pt x="752" y="501"/>
                    <a:pt x="760" y="491"/>
                  </a:cubicBezTo>
                  <a:cubicBezTo>
                    <a:pt x="770" y="483"/>
                    <a:pt x="797" y="501"/>
                    <a:pt x="808" y="491"/>
                  </a:cubicBezTo>
                  <a:cubicBezTo>
                    <a:pt x="816" y="483"/>
                    <a:pt x="826" y="454"/>
                    <a:pt x="808" y="435"/>
                  </a:cubicBezTo>
                  <a:cubicBezTo>
                    <a:pt x="797" y="427"/>
                    <a:pt x="789" y="398"/>
                    <a:pt x="789" y="371"/>
                  </a:cubicBezTo>
                  <a:cubicBezTo>
                    <a:pt x="789" y="334"/>
                    <a:pt x="779" y="334"/>
                    <a:pt x="779" y="316"/>
                  </a:cubicBezTo>
                  <a:cubicBezTo>
                    <a:pt x="779" y="306"/>
                    <a:pt x="770" y="279"/>
                    <a:pt x="752" y="269"/>
                  </a:cubicBezTo>
                  <a:cubicBezTo>
                    <a:pt x="742" y="269"/>
                    <a:pt x="733" y="260"/>
                    <a:pt x="752" y="242"/>
                  </a:cubicBezTo>
                  <a:cubicBezTo>
                    <a:pt x="760" y="213"/>
                    <a:pt x="760" y="157"/>
                    <a:pt x="752" y="139"/>
                  </a:cubicBezTo>
                  <a:lnTo>
                    <a:pt x="752" y="130"/>
                  </a:lnTo>
                  <a:lnTo>
                    <a:pt x="742" y="120"/>
                  </a:lnTo>
                  <a:cubicBezTo>
                    <a:pt x="742" y="93"/>
                    <a:pt x="723" y="93"/>
                    <a:pt x="686" y="93"/>
                  </a:cubicBezTo>
                  <a:cubicBezTo>
                    <a:pt x="649" y="93"/>
                    <a:pt x="715" y="56"/>
                    <a:pt x="696" y="38"/>
                  </a:cubicBezTo>
                  <a:cubicBezTo>
                    <a:pt x="686" y="19"/>
                    <a:pt x="649" y="65"/>
                    <a:pt x="612" y="56"/>
                  </a:cubicBezTo>
                  <a:cubicBezTo>
                    <a:pt x="585" y="46"/>
                    <a:pt x="538" y="93"/>
                    <a:pt x="511" y="120"/>
                  </a:cubicBezTo>
                  <a:cubicBezTo>
                    <a:pt x="482" y="139"/>
                    <a:pt x="445" y="112"/>
                    <a:pt x="463" y="83"/>
                  </a:cubicBezTo>
                  <a:cubicBezTo>
                    <a:pt x="482" y="46"/>
                    <a:pt x="463" y="56"/>
                    <a:pt x="437" y="65"/>
                  </a:cubicBezTo>
                  <a:cubicBezTo>
                    <a:pt x="399" y="75"/>
                    <a:pt x="362" y="65"/>
                    <a:pt x="362" y="38"/>
                  </a:cubicBezTo>
                  <a:cubicBezTo>
                    <a:pt x="362" y="27"/>
                    <a:pt x="362" y="19"/>
                    <a:pt x="362" y="9"/>
                  </a:cubicBezTo>
                  <a:cubicBezTo>
                    <a:pt x="344" y="19"/>
                    <a:pt x="334" y="19"/>
                    <a:pt x="325" y="9"/>
                  </a:cubicBezTo>
                  <a:cubicBezTo>
                    <a:pt x="315" y="9"/>
                    <a:pt x="278" y="9"/>
                    <a:pt x="241" y="0"/>
                  </a:cubicBezTo>
                  <a:cubicBezTo>
                    <a:pt x="251" y="19"/>
                    <a:pt x="259" y="38"/>
                    <a:pt x="259" y="46"/>
                  </a:cubicBezTo>
                  <a:cubicBezTo>
                    <a:pt x="241" y="75"/>
                    <a:pt x="259" y="93"/>
                    <a:pt x="278" y="130"/>
                  </a:cubicBezTo>
                  <a:cubicBezTo>
                    <a:pt x="297" y="157"/>
                    <a:pt x="241" y="139"/>
                    <a:pt x="241" y="167"/>
                  </a:cubicBezTo>
                  <a:cubicBezTo>
                    <a:pt x="241" y="186"/>
                    <a:pt x="195" y="157"/>
                    <a:pt x="177" y="157"/>
                  </a:cubicBezTo>
                  <a:cubicBezTo>
                    <a:pt x="158" y="149"/>
                    <a:pt x="103" y="149"/>
                    <a:pt x="103" y="167"/>
                  </a:cubicBezTo>
                  <a:cubicBezTo>
                    <a:pt x="103" y="167"/>
                    <a:pt x="103" y="176"/>
                    <a:pt x="103" y="186"/>
                  </a:cubicBezTo>
                  <a:cubicBezTo>
                    <a:pt x="111" y="213"/>
                    <a:pt x="111" y="231"/>
                    <a:pt x="103" y="250"/>
                  </a:cubicBezTo>
                </a:path>
              </a:pathLst>
            </a:custGeom>
            <a:grpFill/>
            <a:ln w="19050" cap="flat" cmpd="sng">
              <a:solidFill>
                <a:schemeClr val="bg1">
                  <a:lumMod val="50000"/>
                </a:schemeClr>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0927" tIns="30463" rIns="60927" bIns="30463" anchor="ctr"/>
            <a:lstStyle/>
            <a:p>
              <a:pPr defTabSz="914217">
                <a:defRPr/>
              </a:pPr>
              <a:endParaRPr lang="en-US" sz="900">
                <a:latin typeface="Calibri Light"/>
              </a:endParaRPr>
            </a:p>
          </p:txBody>
        </p:sp>
        <p:sp>
          <p:nvSpPr>
            <p:cNvPr id="2473" name="Freeform 86"/>
            <p:cNvSpPr>
              <a:spLocks noChangeArrowheads="1"/>
            </p:cNvSpPr>
            <p:nvPr/>
          </p:nvSpPr>
          <p:spPr bwMode="auto">
            <a:xfrm>
              <a:off x="9357965" y="4915115"/>
              <a:ext cx="465545" cy="735919"/>
            </a:xfrm>
            <a:custGeom>
              <a:avLst/>
              <a:gdLst>
                <a:gd name="T0" fmla="*/ 825 w 974"/>
                <a:gd name="T1" fmla="*/ 1290 h 1540"/>
                <a:gd name="T2" fmla="*/ 825 w 974"/>
                <a:gd name="T3" fmla="*/ 1290 h 1540"/>
                <a:gd name="T4" fmla="*/ 955 w 974"/>
                <a:gd name="T5" fmla="*/ 1160 h 1540"/>
                <a:gd name="T6" fmla="*/ 936 w 974"/>
                <a:gd name="T7" fmla="*/ 1086 h 1540"/>
                <a:gd name="T8" fmla="*/ 817 w 974"/>
                <a:gd name="T9" fmla="*/ 1001 h 1540"/>
                <a:gd name="T10" fmla="*/ 872 w 974"/>
                <a:gd name="T11" fmla="*/ 946 h 1540"/>
                <a:gd name="T12" fmla="*/ 825 w 974"/>
                <a:gd name="T13" fmla="*/ 900 h 1540"/>
                <a:gd name="T14" fmla="*/ 844 w 974"/>
                <a:gd name="T15" fmla="*/ 853 h 1540"/>
                <a:gd name="T16" fmla="*/ 798 w 974"/>
                <a:gd name="T17" fmla="*/ 826 h 1540"/>
                <a:gd name="T18" fmla="*/ 817 w 974"/>
                <a:gd name="T19" fmla="*/ 797 h 1540"/>
                <a:gd name="T20" fmla="*/ 798 w 974"/>
                <a:gd name="T21" fmla="*/ 723 h 1540"/>
                <a:gd name="T22" fmla="*/ 835 w 974"/>
                <a:gd name="T23" fmla="*/ 667 h 1540"/>
                <a:gd name="T24" fmla="*/ 742 w 974"/>
                <a:gd name="T25" fmla="*/ 529 h 1540"/>
                <a:gd name="T26" fmla="*/ 769 w 974"/>
                <a:gd name="T27" fmla="*/ 482 h 1540"/>
                <a:gd name="T28" fmla="*/ 825 w 974"/>
                <a:gd name="T29" fmla="*/ 408 h 1540"/>
                <a:gd name="T30" fmla="*/ 761 w 974"/>
                <a:gd name="T31" fmla="*/ 344 h 1540"/>
                <a:gd name="T32" fmla="*/ 705 w 974"/>
                <a:gd name="T33" fmla="*/ 306 h 1540"/>
                <a:gd name="T34" fmla="*/ 695 w 974"/>
                <a:gd name="T35" fmla="*/ 259 h 1540"/>
                <a:gd name="T36" fmla="*/ 705 w 974"/>
                <a:gd name="T37" fmla="*/ 214 h 1540"/>
                <a:gd name="T38" fmla="*/ 742 w 974"/>
                <a:gd name="T39" fmla="*/ 185 h 1540"/>
                <a:gd name="T40" fmla="*/ 761 w 974"/>
                <a:gd name="T41" fmla="*/ 148 h 1540"/>
                <a:gd name="T42" fmla="*/ 761 w 974"/>
                <a:gd name="T43" fmla="*/ 102 h 1540"/>
                <a:gd name="T44" fmla="*/ 668 w 974"/>
                <a:gd name="T45" fmla="*/ 37 h 1540"/>
                <a:gd name="T46" fmla="*/ 594 w 974"/>
                <a:gd name="T47" fmla="*/ 37 h 1540"/>
                <a:gd name="T48" fmla="*/ 501 w 974"/>
                <a:gd name="T49" fmla="*/ 55 h 1540"/>
                <a:gd name="T50" fmla="*/ 446 w 974"/>
                <a:gd name="T51" fmla="*/ 111 h 1540"/>
                <a:gd name="T52" fmla="*/ 427 w 974"/>
                <a:gd name="T53" fmla="*/ 195 h 1540"/>
                <a:gd name="T54" fmla="*/ 390 w 974"/>
                <a:gd name="T55" fmla="*/ 251 h 1540"/>
                <a:gd name="T56" fmla="*/ 334 w 974"/>
                <a:gd name="T57" fmla="*/ 232 h 1540"/>
                <a:gd name="T58" fmla="*/ 268 w 974"/>
                <a:gd name="T59" fmla="*/ 232 h 1540"/>
                <a:gd name="T60" fmla="*/ 167 w 974"/>
                <a:gd name="T61" fmla="*/ 222 h 1540"/>
                <a:gd name="T62" fmla="*/ 64 w 974"/>
                <a:gd name="T63" fmla="*/ 148 h 1540"/>
                <a:gd name="T64" fmla="*/ 0 w 974"/>
                <a:gd name="T65" fmla="*/ 195 h 1540"/>
                <a:gd name="T66" fmla="*/ 102 w 974"/>
                <a:gd name="T67" fmla="*/ 269 h 1540"/>
                <a:gd name="T68" fmla="*/ 233 w 974"/>
                <a:gd name="T69" fmla="*/ 344 h 1540"/>
                <a:gd name="T70" fmla="*/ 241 w 974"/>
                <a:gd name="T71" fmla="*/ 436 h 1540"/>
                <a:gd name="T72" fmla="*/ 260 w 974"/>
                <a:gd name="T73" fmla="*/ 519 h 1540"/>
                <a:gd name="T74" fmla="*/ 260 w 974"/>
                <a:gd name="T75" fmla="*/ 593 h 1540"/>
                <a:gd name="T76" fmla="*/ 279 w 974"/>
                <a:gd name="T77" fmla="*/ 640 h 1540"/>
                <a:gd name="T78" fmla="*/ 287 w 974"/>
                <a:gd name="T79" fmla="*/ 686 h 1540"/>
                <a:gd name="T80" fmla="*/ 361 w 974"/>
                <a:gd name="T81" fmla="*/ 715 h 1540"/>
                <a:gd name="T82" fmla="*/ 390 w 974"/>
                <a:gd name="T83" fmla="*/ 789 h 1540"/>
                <a:gd name="T84" fmla="*/ 380 w 974"/>
                <a:gd name="T85" fmla="*/ 826 h 1540"/>
                <a:gd name="T86" fmla="*/ 324 w 974"/>
                <a:gd name="T87" fmla="*/ 863 h 1540"/>
                <a:gd name="T88" fmla="*/ 233 w 974"/>
                <a:gd name="T89" fmla="*/ 956 h 1540"/>
                <a:gd name="T90" fmla="*/ 176 w 974"/>
                <a:gd name="T91" fmla="*/ 993 h 1540"/>
                <a:gd name="T92" fmla="*/ 130 w 974"/>
                <a:gd name="T93" fmla="*/ 1048 h 1540"/>
                <a:gd name="T94" fmla="*/ 64 w 974"/>
                <a:gd name="T95" fmla="*/ 1075 h 1540"/>
                <a:gd name="T96" fmla="*/ 27 w 974"/>
                <a:gd name="T97" fmla="*/ 1131 h 1540"/>
                <a:gd name="T98" fmla="*/ 27 w 974"/>
                <a:gd name="T99" fmla="*/ 1187 h 1540"/>
                <a:gd name="T100" fmla="*/ 37 w 974"/>
                <a:gd name="T101" fmla="*/ 1252 h 1540"/>
                <a:gd name="T102" fmla="*/ 56 w 974"/>
                <a:gd name="T103" fmla="*/ 1354 h 1540"/>
                <a:gd name="T104" fmla="*/ 27 w 974"/>
                <a:gd name="T105" fmla="*/ 1446 h 1540"/>
                <a:gd name="T106" fmla="*/ 112 w 974"/>
                <a:gd name="T107" fmla="*/ 1483 h 1540"/>
                <a:gd name="T108" fmla="*/ 167 w 974"/>
                <a:gd name="T109" fmla="*/ 1510 h 1540"/>
                <a:gd name="T110" fmla="*/ 268 w 974"/>
                <a:gd name="T111" fmla="*/ 1539 h 1540"/>
                <a:gd name="T112" fmla="*/ 557 w 974"/>
                <a:gd name="T113" fmla="*/ 1473 h 1540"/>
                <a:gd name="T114" fmla="*/ 639 w 974"/>
                <a:gd name="T115" fmla="*/ 1465 h 1540"/>
                <a:gd name="T116" fmla="*/ 687 w 974"/>
                <a:gd name="T117" fmla="*/ 1409 h 1540"/>
                <a:gd name="T118" fmla="*/ 825 w 974"/>
                <a:gd name="T119" fmla="*/ 1290 h 15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74" h="1540">
                  <a:moveTo>
                    <a:pt x="825" y="1290"/>
                  </a:moveTo>
                  <a:lnTo>
                    <a:pt x="825" y="1290"/>
                  </a:lnTo>
                  <a:cubicBezTo>
                    <a:pt x="844" y="1242"/>
                    <a:pt x="946" y="1205"/>
                    <a:pt x="955" y="1160"/>
                  </a:cubicBezTo>
                  <a:cubicBezTo>
                    <a:pt x="965" y="1141"/>
                    <a:pt x="973" y="1131"/>
                    <a:pt x="936" y="1086"/>
                  </a:cubicBezTo>
                  <a:cubicBezTo>
                    <a:pt x="899" y="1048"/>
                    <a:pt x="817" y="1020"/>
                    <a:pt x="817" y="1001"/>
                  </a:cubicBezTo>
                  <a:cubicBezTo>
                    <a:pt x="817" y="974"/>
                    <a:pt x="881" y="974"/>
                    <a:pt x="872" y="946"/>
                  </a:cubicBezTo>
                  <a:cubicBezTo>
                    <a:pt x="872" y="919"/>
                    <a:pt x="844" y="919"/>
                    <a:pt x="825" y="900"/>
                  </a:cubicBezTo>
                  <a:cubicBezTo>
                    <a:pt x="817" y="881"/>
                    <a:pt x="844" y="863"/>
                    <a:pt x="844" y="853"/>
                  </a:cubicBezTo>
                  <a:cubicBezTo>
                    <a:pt x="835" y="844"/>
                    <a:pt x="798" y="834"/>
                    <a:pt x="798" y="826"/>
                  </a:cubicBezTo>
                  <a:cubicBezTo>
                    <a:pt x="788" y="807"/>
                    <a:pt x="817" y="816"/>
                    <a:pt x="817" y="797"/>
                  </a:cubicBezTo>
                  <a:cubicBezTo>
                    <a:pt x="806" y="779"/>
                    <a:pt x="779" y="752"/>
                    <a:pt x="798" y="723"/>
                  </a:cubicBezTo>
                  <a:cubicBezTo>
                    <a:pt x="817" y="704"/>
                    <a:pt x="862" y="723"/>
                    <a:pt x="835" y="667"/>
                  </a:cubicBezTo>
                  <a:cubicBezTo>
                    <a:pt x="798" y="612"/>
                    <a:pt x="751" y="548"/>
                    <a:pt x="742" y="529"/>
                  </a:cubicBezTo>
                  <a:cubicBezTo>
                    <a:pt x="732" y="519"/>
                    <a:pt x="751" y="492"/>
                    <a:pt x="769" y="482"/>
                  </a:cubicBezTo>
                  <a:cubicBezTo>
                    <a:pt x="788" y="463"/>
                    <a:pt x="825" y="426"/>
                    <a:pt x="825" y="408"/>
                  </a:cubicBezTo>
                  <a:cubicBezTo>
                    <a:pt x="825" y="389"/>
                    <a:pt x="779" y="352"/>
                    <a:pt x="761" y="344"/>
                  </a:cubicBezTo>
                  <a:cubicBezTo>
                    <a:pt x="751" y="333"/>
                    <a:pt x="724" y="333"/>
                    <a:pt x="705" y="306"/>
                  </a:cubicBezTo>
                  <a:cubicBezTo>
                    <a:pt x="695" y="278"/>
                    <a:pt x="677" y="278"/>
                    <a:pt x="695" y="259"/>
                  </a:cubicBezTo>
                  <a:cubicBezTo>
                    <a:pt x="705" y="241"/>
                    <a:pt x="705" y="222"/>
                    <a:pt x="705" y="214"/>
                  </a:cubicBezTo>
                  <a:cubicBezTo>
                    <a:pt x="705" y="195"/>
                    <a:pt x="732" y="204"/>
                    <a:pt x="742" y="185"/>
                  </a:cubicBezTo>
                  <a:cubicBezTo>
                    <a:pt x="742" y="166"/>
                    <a:pt x="751" y="158"/>
                    <a:pt x="761" y="148"/>
                  </a:cubicBezTo>
                  <a:cubicBezTo>
                    <a:pt x="761" y="129"/>
                    <a:pt x="761" y="111"/>
                    <a:pt x="761" y="102"/>
                  </a:cubicBezTo>
                  <a:cubicBezTo>
                    <a:pt x="761" y="74"/>
                    <a:pt x="687" y="65"/>
                    <a:pt x="668" y="37"/>
                  </a:cubicBezTo>
                  <a:cubicBezTo>
                    <a:pt x="650" y="0"/>
                    <a:pt x="602" y="18"/>
                    <a:pt x="594" y="37"/>
                  </a:cubicBezTo>
                  <a:cubicBezTo>
                    <a:pt x="575" y="47"/>
                    <a:pt x="501" y="28"/>
                    <a:pt x="501" y="55"/>
                  </a:cubicBezTo>
                  <a:cubicBezTo>
                    <a:pt x="501" y="84"/>
                    <a:pt x="446" y="84"/>
                    <a:pt x="446" y="111"/>
                  </a:cubicBezTo>
                  <a:cubicBezTo>
                    <a:pt x="446" y="148"/>
                    <a:pt x="473" y="195"/>
                    <a:pt x="427" y="195"/>
                  </a:cubicBezTo>
                  <a:cubicBezTo>
                    <a:pt x="380" y="185"/>
                    <a:pt x="417" y="214"/>
                    <a:pt x="390" y="251"/>
                  </a:cubicBezTo>
                  <a:cubicBezTo>
                    <a:pt x="361" y="278"/>
                    <a:pt x="361" y="222"/>
                    <a:pt x="334" y="232"/>
                  </a:cubicBezTo>
                  <a:cubicBezTo>
                    <a:pt x="306" y="241"/>
                    <a:pt x="279" y="204"/>
                    <a:pt x="268" y="232"/>
                  </a:cubicBezTo>
                  <a:cubicBezTo>
                    <a:pt x="250" y="251"/>
                    <a:pt x="213" y="232"/>
                    <a:pt x="167" y="222"/>
                  </a:cubicBezTo>
                  <a:cubicBezTo>
                    <a:pt x="122" y="214"/>
                    <a:pt x="102" y="158"/>
                    <a:pt x="64" y="148"/>
                  </a:cubicBezTo>
                  <a:cubicBezTo>
                    <a:pt x="48" y="148"/>
                    <a:pt x="19" y="166"/>
                    <a:pt x="0" y="195"/>
                  </a:cubicBezTo>
                  <a:cubicBezTo>
                    <a:pt x="37" y="214"/>
                    <a:pt x="56" y="251"/>
                    <a:pt x="102" y="269"/>
                  </a:cubicBezTo>
                  <a:cubicBezTo>
                    <a:pt x="149" y="288"/>
                    <a:pt x="241" y="315"/>
                    <a:pt x="233" y="344"/>
                  </a:cubicBezTo>
                  <a:cubicBezTo>
                    <a:pt x="233" y="381"/>
                    <a:pt x="213" y="418"/>
                    <a:pt x="241" y="436"/>
                  </a:cubicBezTo>
                  <a:cubicBezTo>
                    <a:pt x="260" y="445"/>
                    <a:pt x="233" y="500"/>
                    <a:pt x="260" y="519"/>
                  </a:cubicBezTo>
                  <a:cubicBezTo>
                    <a:pt x="287" y="529"/>
                    <a:pt x="279" y="593"/>
                    <a:pt x="260" y="593"/>
                  </a:cubicBezTo>
                  <a:cubicBezTo>
                    <a:pt x="233" y="593"/>
                    <a:pt x="260" y="630"/>
                    <a:pt x="279" y="640"/>
                  </a:cubicBezTo>
                  <a:cubicBezTo>
                    <a:pt x="279" y="649"/>
                    <a:pt x="287" y="667"/>
                    <a:pt x="287" y="686"/>
                  </a:cubicBezTo>
                  <a:cubicBezTo>
                    <a:pt x="316" y="696"/>
                    <a:pt x="334" y="704"/>
                    <a:pt x="361" y="715"/>
                  </a:cubicBezTo>
                  <a:cubicBezTo>
                    <a:pt x="398" y="733"/>
                    <a:pt x="390" y="760"/>
                    <a:pt x="390" y="789"/>
                  </a:cubicBezTo>
                  <a:cubicBezTo>
                    <a:pt x="398" y="816"/>
                    <a:pt x="398" y="834"/>
                    <a:pt x="380" y="826"/>
                  </a:cubicBezTo>
                  <a:cubicBezTo>
                    <a:pt x="361" y="807"/>
                    <a:pt x="334" y="826"/>
                    <a:pt x="324" y="863"/>
                  </a:cubicBezTo>
                  <a:cubicBezTo>
                    <a:pt x="316" y="900"/>
                    <a:pt x="268" y="956"/>
                    <a:pt x="233" y="956"/>
                  </a:cubicBezTo>
                  <a:cubicBezTo>
                    <a:pt x="204" y="956"/>
                    <a:pt x="204" y="993"/>
                    <a:pt x="176" y="993"/>
                  </a:cubicBezTo>
                  <a:cubicBezTo>
                    <a:pt x="159" y="1001"/>
                    <a:pt x="130" y="1020"/>
                    <a:pt x="130" y="1048"/>
                  </a:cubicBezTo>
                  <a:cubicBezTo>
                    <a:pt x="130" y="1075"/>
                    <a:pt x="93" y="1075"/>
                    <a:pt x="64" y="1075"/>
                  </a:cubicBezTo>
                  <a:cubicBezTo>
                    <a:pt x="37" y="1075"/>
                    <a:pt x="48" y="1123"/>
                    <a:pt x="27" y="1131"/>
                  </a:cubicBezTo>
                  <a:cubicBezTo>
                    <a:pt x="10" y="1150"/>
                    <a:pt x="10" y="1168"/>
                    <a:pt x="27" y="1187"/>
                  </a:cubicBezTo>
                  <a:cubicBezTo>
                    <a:pt x="48" y="1215"/>
                    <a:pt x="27" y="1234"/>
                    <a:pt x="37" y="1252"/>
                  </a:cubicBezTo>
                  <a:cubicBezTo>
                    <a:pt x="48" y="1271"/>
                    <a:pt x="75" y="1308"/>
                    <a:pt x="56" y="1354"/>
                  </a:cubicBezTo>
                  <a:cubicBezTo>
                    <a:pt x="37" y="1399"/>
                    <a:pt x="10" y="1456"/>
                    <a:pt x="27" y="1446"/>
                  </a:cubicBezTo>
                  <a:cubicBezTo>
                    <a:pt x="48" y="1446"/>
                    <a:pt x="93" y="1483"/>
                    <a:pt x="112" y="1483"/>
                  </a:cubicBezTo>
                  <a:cubicBezTo>
                    <a:pt x="139" y="1483"/>
                    <a:pt x="149" y="1521"/>
                    <a:pt x="167" y="1510"/>
                  </a:cubicBezTo>
                  <a:cubicBezTo>
                    <a:pt x="196" y="1502"/>
                    <a:pt x="196" y="1539"/>
                    <a:pt x="268" y="1539"/>
                  </a:cubicBezTo>
                  <a:cubicBezTo>
                    <a:pt x="343" y="1531"/>
                    <a:pt x="501" y="1473"/>
                    <a:pt x="557" y="1473"/>
                  </a:cubicBezTo>
                  <a:cubicBezTo>
                    <a:pt x="594" y="1473"/>
                    <a:pt x="621" y="1465"/>
                    <a:pt x="639" y="1465"/>
                  </a:cubicBezTo>
                  <a:cubicBezTo>
                    <a:pt x="650" y="1446"/>
                    <a:pt x="668" y="1419"/>
                    <a:pt x="687" y="1409"/>
                  </a:cubicBezTo>
                  <a:cubicBezTo>
                    <a:pt x="724" y="1362"/>
                    <a:pt x="798" y="1345"/>
                    <a:pt x="825" y="1290"/>
                  </a:cubicBezTo>
                </a:path>
              </a:pathLst>
            </a:custGeom>
            <a:grpFill/>
            <a:ln w="19050" cap="flat" cmpd="sng">
              <a:solidFill>
                <a:schemeClr val="bg1">
                  <a:lumMod val="50000"/>
                </a:schemeClr>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0927" tIns="30463" rIns="60927" bIns="30463" anchor="ctr"/>
            <a:lstStyle/>
            <a:p>
              <a:pPr defTabSz="914217">
                <a:defRPr/>
              </a:pPr>
              <a:endParaRPr lang="en-US" sz="900">
                <a:latin typeface="Calibri Light"/>
              </a:endParaRPr>
            </a:p>
          </p:txBody>
        </p:sp>
        <p:sp>
          <p:nvSpPr>
            <p:cNvPr id="2474" name="Freeform 87"/>
            <p:cNvSpPr>
              <a:spLocks noChangeArrowheads="1"/>
            </p:cNvSpPr>
            <p:nvPr/>
          </p:nvSpPr>
          <p:spPr bwMode="auto">
            <a:xfrm>
              <a:off x="9950478" y="7224378"/>
              <a:ext cx="928975" cy="740148"/>
            </a:xfrm>
            <a:custGeom>
              <a:avLst/>
              <a:gdLst>
                <a:gd name="T0" fmla="*/ 1160 w 1939"/>
                <a:gd name="T1" fmla="*/ 324 h 1549"/>
                <a:gd name="T2" fmla="*/ 1160 w 1939"/>
                <a:gd name="T3" fmla="*/ 324 h 1549"/>
                <a:gd name="T4" fmla="*/ 993 w 1939"/>
                <a:gd name="T5" fmla="*/ 305 h 1549"/>
                <a:gd name="T6" fmla="*/ 890 w 1939"/>
                <a:gd name="T7" fmla="*/ 268 h 1549"/>
                <a:gd name="T8" fmla="*/ 668 w 1939"/>
                <a:gd name="T9" fmla="*/ 111 h 1549"/>
                <a:gd name="T10" fmla="*/ 482 w 1939"/>
                <a:gd name="T11" fmla="*/ 0 h 1549"/>
                <a:gd name="T12" fmla="*/ 408 w 1939"/>
                <a:gd name="T13" fmla="*/ 0 h 1549"/>
                <a:gd name="T14" fmla="*/ 315 w 1939"/>
                <a:gd name="T15" fmla="*/ 27 h 1549"/>
                <a:gd name="T16" fmla="*/ 223 w 1939"/>
                <a:gd name="T17" fmla="*/ 93 h 1549"/>
                <a:gd name="T18" fmla="*/ 297 w 1939"/>
                <a:gd name="T19" fmla="*/ 167 h 1549"/>
                <a:gd name="T20" fmla="*/ 241 w 1939"/>
                <a:gd name="T21" fmla="*/ 213 h 1549"/>
                <a:gd name="T22" fmla="*/ 186 w 1939"/>
                <a:gd name="T23" fmla="*/ 241 h 1549"/>
                <a:gd name="T24" fmla="*/ 111 w 1939"/>
                <a:gd name="T25" fmla="*/ 297 h 1549"/>
                <a:gd name="T26" fmla="*/ 19 w 1939"/>
                <a:gd name="T27" fmla="*/ 250 h 1549"/>
                <a:gd name="T28" fmla="*/ 10 w 1939"/>
                <a:gd name="T29" fmla="*/ 278 h 1549"/>
                <a:gd name="T30" fmla="*/ 0 w 1939"/>
                <a:gd name="T31" fmla="*/ 305 h 1549"/>
                <a:gd name="T32" fmla="*/ 19 w 1939"/>
                <a:gd name="T33" fmla="*/ 407 h 1549"/>
                <a:gd name="T34" fmla="*/ 93 w 1939"/>
                <a:gd name="T35" fmla="*/ 501 h 1549"/>
                <a:gd name="T36" fmla="*/ 233 w 1939"/>
                <a:gd name="T37" fmla="*/ 703 h 1549"/>
                <a:gd name="T38" fmla="*/ 297 w 1939"/>
                <a:gd name="T39" fmla="*/ 806 h 1549"/>
                <a:gd name="T40" fmla="*/ 381 w 1939"/>
                <a:gd name="T41" fmla="*/ 907 h 1549"/>
                <a:gd name="T42" fmla="*/ 408 w 1939"/>
                <a:gd name="T43" fmla="*/ 1010 h 1549"/>
                <a:gd name="T44" fmla="*/ 482 w 1939"/>
                <a:gd name="T45" fmla="*/ 1167 h 1549"/>
                <a:gd name="T46" fmla="*/ 585 w 1939"/>
                <a:gd name="T47" fmla="*/ 1289 h 1549"/>
                <a:gd name="T48" fmla="*/ 668 w 1939"/>
                <a:gd name="T49" fmla="*/ 1427 h 1549"/>
                <a:gd name="T50" fmla="*/ 697 w 1939"/>
                <a:gd name="T51" fmla="*/ 1493 h 1549"/>
                <a:gd name="T52" fmla="*/ 734 w 1939"/>
                <a:gd name="T53" fmla="*/ 1548 h 1549"/>
                <a:gd name="T54" fmla="*/ 771 w 1939"/>
                <a:gd name="T55" fmla="*/ 1530 h 1549"/>
                <a:gd name="T56" fmla="*/ 771 w 1939"/>
                <a:gd name="T57" fmla="*/ 1474 h 1549"/>
                <a:gd name="T58" fmla="*/ 808 w 1939"/>
                <a:gd name="T59" fmla="*/ 1445 h 1549"/>
                <a:gd name="T60" fmla="*/ 882 w 1939"/>
                <a:gd name="T61" fmla="*/ 1455 h 1549"/>
                <a:gd name="T62" fmla="*/ 993 w 1939"/>
                <a:gd name="T63" fmla="*/ 1464 h 1549"/>
                <a:gd name="T64" fmla="*/ 1123 w 1939"/>
                <a:gd name="T65" fmla="*/ 1482 h 1549"/>
                <a:gd name="T66" fmla="*/ 1179 w 1939"/>
                <a:gd name="T67" fmla="*/ 1464 h 1549"/>
                <a:gd name="T68" fmla="*/ 1327 w 1939"/>
                <a:gd name="T69" fmla="*/ 1334 h 1549"/>
                <a:gd name="T70" fmla="*/ 1503 w 1939"/>
                <a:gd name="T71" fmla="*/ 1326 h 1549"/>
                <a:gd name="T72" fmla="*/ 1874 w 1939"/>
                <a:gd name="T73" fmla="*/ 1204 h 1549"/>
                <a:gd name="T74" fmla="*/ 1938 w 1939"/>
                <a:gd name="T75" fmla="*/ 1019 h 1549"/>
                <a:gd name="T76" fmla="*/ 1892 w 1939"/>
                <a:gd name="T77" fmla="*/ 945 h 1549"/>
                <a:gd name="T78" fmla="*/ 1661 w 1939"/>
                <a:gd name="T79" fmla="*/ 926 h 1549"/>
                <a:gd name="T80" fmla="*/ 1587 w 1939"/>
                <a:gd name="T81" fmla="*/ 825 h 1549"/>
                <a:gd name="T82" fmla="*/ 1550 w 1939"/>
                <a:gd name="T83" fmla="*/ 769 h 1549"/>
                <a:gd name="T84" fmla="*/ 1476 w 1939"/>
                <a:gd name="T85" fmla="*/ 713 h 1549"/>
                <a:gd name="T86" fmla="*/ 1428 w 1939"/>
                <a:gd name="T87" fmla="*/ 611 h 1549"/>
                <a:gd name="T88" fmla="*/ 1381 w 1939"/>
                <a:gd name="T89" fmla="*/ 518 h 1549"/>
                <a:gd name="T90" fmla="*/ 1290 w 1939"/>
                <a:gd name="T91" fmla="*/ 407 h 1549"/>
                <a:gd name="T92" fmla="*/ 1280 w 1939"/>
                <a:gd name="T93" fmla="*/ 369 h 1549"/>
                <a:gd name="T94" fmla="*/ 1206 w 1939"/>
                <a:gd name="T95" fmla="*/ 361 h 1549"/>
                <a:gd name="T96" fmla="*/ 1160 w 1939"/>
                <a:gd name="T97" fmla="*/ 324 h 15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939" h="1549">
                  <a:moveTo>
                    <a:pt x="1160" y="324"/>
                  </a:moveTo>
                  <a:lnTo>
                    <a:pt x="1160" y="324"/>
                  </a:lnTo>
                  <a:cubicBezTo>
                    <a:pt x="1160" y="324"/>
                    <a:pt x="1020" y="305"/>
                    <a:pt x="993" y="305"/>
                  </a:cubicBezTo>
                  <a:cubicBezTo>
                    <a:pt x="975" y="305"/>
                    <a:pt x="919" y="297"/>
                    <a:pt x="890" y="268"/>
                  </a:cubicBezTo>
                  <a:cubicBezTo>
                    <a:pt x="853" y="241"/>
                    <a:pt x="697" y="120"/>
                    <a:pt x="668" y="111"/>
                  </a:cubicBezTo>
                  <a:cubicBezTo>
                    <a:pt x="641" y="93"/>
                    <a:pt x="519" y="9"/>
                    <a:pt x="482" y="0"/>
                  </a:cubicBezTo>
                  <a:cubicBezTo>
                    <a:pt x="455" y="0"/>
                    <a:pt x="445" y="0"/>
                    <a:pt x="408" y="0"/>
                  </a:cubicBezTo>
                  <a:cubicBezTo>
                    <a:pt x="371" y="0"/>
                    <a:pt x="390" y="27"/>
                    <a:pt x="315" y="27"/>
                  </a:cubicBezTo>
                  <a:cubicBezTo>
                    <a:pt x="241" y="37"/>
                    <a:pt x="204" y="83"/>
                    <a:pt x="223" y="93"/>
                  </a:cubicBezTo>
                  <a:cubicBezTo>
                    <a:pt x="251" y="93"/>
                    <a:pt x="315" y="157"/>
                    <a:pt x="297" y="167"/>
                  </a:cubicBezTo>
                  <a:cubicBezTo>
                    <a:pt x="270" y="176"/>
                    <a:pt x="270" y="213"/>
                    <a:pt x="241" y="213"/>
                  </a:cubicBezTo>
                  <a:cubicBezTo>
                    <a:pt x="214" y="213"/>
                    <a:pt x="186" y="213"/>
                    <a:pt x="186" y="241"/>
                  </a:cubicBezTo>
                  <a:cubicBezTo>
                    <a:pt x="186" y="260"/>
                    <a:pt x="140" y="297"/>
                    <a:pt x="111" y="297"/>
                  </a:cubicBezTo>
                  <a:cubicBezTo>
                    <a:pt x="93" y="287"/>
                    <a:pt x="47" y="268"/>
                    <a:pt x="19" y="250"/>
                  </a:cubicBezTo>
                  <a:cubicBezTo>
                    <a:pt x="10" y="278"/>
                    <a:pt x="10" y="278"/>
                    <a:pt x="10" y="278"/>
                  </a:cubicBezTo>
                  <a:cubicBezTo>
                    <a:pt x="0" y="305"/>
                    <a:pt x="0" y="305"/>
                    <a:pt x="0" y="305"/>
                  </a:cubicBezTo>
                  <a:cubicBezTo>
                    <a:pt x="10" y="324"/>
                    <a:pt x="0" y="398"/>
                    <a:pt x="19" y="407"/>
                  </a:cubicBezTo>
                  <a:cubicBezTo>
                    <a:pt x="37" y="417"/>
                    <a:pt x="56" y="454"/>
                    <a:pt x="93" y="501"/>
                  </a:cubicBezTo>
                  <a:cubicBezTo>
                    <a:pt x="140" y="547"/>
                    <a:pt x="223" y="676"/>
                    <a:pt x="233" y="703"/>
                  </a:cubicBezTo>
                  <a:cubicBezTo>
                    <a:pt x="233" y="732"/>
                    <a:pt x="241" y="769"/>
                    <a:pt x="297" y="806"/>
                  </a:cubicBezTo>
                  <a:cubicBezTo>
                    <a:pt x="353" y="843"/>
                    <a:pt x="353" y="889"/>
                    <a:pt x="381" y="907"/>
                  </a:cubicBezTo>
                  <a:cubicBezTo>
                    <a:pt x="408" y="926"/>
                    <a:pt x="400" y="955"/>
                    <a:pt x="408" y="1010"/>
                  </a:cubicBezTo>
                  <a:cubicBezTo>
                    <a:pt x="408" y="1066"/>
                    <a:pt x="427" y="1130"/>
                    <a:pt x="482" y="1167"/>
                  </a:cubicBezTo>
                  <a:cubicBezTo>
                    <a:pt x="530" y="1196"/>
                    <a:pt x="557" y="1223"/>
                    <a:pt x="585" y="1289"/>
                  </a:cubicBezTo>
                  <a:cubicBezTo>
                    <a:pt x="604" y="1344"/>
                    <a:pt x="641" y="1390"/>
                    <a:pt x="668" y="1427"/>
                  </a:cubicBezTo>
                  <a:cubicBezTo>
                    <a:pt x="697" y="1455"/>
                    <a:pt x="686" y="1474"/>
                    <a:pt x="697" y="1493"/>
                  </a:cubicBezTo>
                  <a:cubicBezTo>
                    <a:pt x="705" y="1511"/>
                    <a:pt x="724" y="1530"/>
                    <a:pt x="734" y="1548"/>
                  </a:cubicBezTo>
                  <a:cubicBezTo>
                    <a:pt x="752" y="1538"/>
                    <a:pt x="771" y="1530"/>
                    <a:pt x="771" y="1530"/>
                  </a:cubicBezTo>
                  <a:cubicBezTo>
                    <a:pt x="779" y="1511"/>
                    <a:pt x="761" y="1482"/>
                    <a:pt x="771" y="1474"/>
                  </a:cubicBezTo>
                  <a:cubicBezTo>
                    <a:pt x="779" y="1464"/>
                    <a:pt x="789" y="1445"/>
                    <a:pt x="808" y="1445"/>
                  </a:cubicBezTo>
                  <a:cubicBezTo>
                    <a:pt x="826" y="1437"/>
                    <a:pt x="845" y="1455"/>
                    <a:pt x="882" y="1455"/>
                  </a:cubicBezTo>
                  <a:cubicBezTo>
                    <a:pt x="909" y="1445"/>
                    <a:pt x="983" y="1455"/>
                    <a:pt x="993" y="1464"/>
                  </a:cubicBezTo>
                  <a:cubicBezTo>
                    <a:pt x="1002" y="1474"/>
                    <a:pt x="1095" y="1464"/>
                    <a:pt x="1123" y="1482"/>
                  </a:cubicBezTo>
                  <a:cubicBezTo>
                    <a:pt x="1142" y="1501"/>
                    <a:pt x="1169" y="1501"/>
                    <a:pt x="1179" y="1464"/>
                  </a:cubicBezTo>
                  <a:cubicBezTo>
                    <a:pt x="1197" y="1427"/>
                    <a:pt x="1307" y="1344"/>
                    <a:pt x="1327" y="1334"/>
                  </a:cubicBezTo>
                  <a:cubicBezTo>
                    <a:pt x="1336" y="1326"/>
                    <a:pt x="1455" y="1334"/>
                    <a:pt x="1503" y="1326"/>
                  </a:cubicBezTo>
                  <a:cubicBezTo>
                    <a:pt x="1550" y="1315"/>
                    <a:pt x="1864" y="1214"/>
                    <a:pt x="1874" y="1204"/>
                  </a:cubicBezTo>
                  <a:cubicBezTo>
                    <a:pt x="1882" y="1196"/>
                    <a:pt x="1938" y="1029"/>
                    <a:pt x="1938" y="1019"/>
                  </a:cubicBezTo>
                  <a:cubicBezTo>
                    <a:pt x="1938" y="1000"/>
                    <a:pt x="1911" y="945"/>
                    <a:pt x="1892" y="945"/>
                  </a:cubicBezTo>
                  <a:cubicBezTo>
                    <a:pt x="1864" y="955"/>
                    <a:pt x="1670" y="926"/>
                    <a:pt x="1661" y="926"/>
                  </a:cubicBezTo>
                  <a:cubicBezTo>
                    <a:pt x="1651" y="918"/>
                    <a:pt x="1595" y="880"/>
                    <a:pt x="1587" y="825"/>
                  </a:cubicBezTo>
                  <a:cubicBezTo>
                    <a:pt x="1577" y="815"/>
                    <a:pt x="1558" y="788"/>
                    <a:pt x="1550" y="769"/>
                  </a:cubicBezTo>
                  <a:cubicBezTo>
                    <a:pt x="1530" y="769"/>
                    <a:pt x="1493" y="759"/>
                    <a:pt x="1476" y="713"/>
                  </a:cubicBezTo>
                  <a:cubicBezTo>
                    <a:pt x="1455" y="703"/>
                    <a:pt x="1410" y="629"/>
                    <a:pt x="1428" y="611"/>
                  </a:cubicBezTo>
                  <a:cubicBezTo>
                    <a:pt x="1447" y="592"/>
                    <a:pt x="1410" y="547"/>
                    <a:pt x="1381" y="518"/>
                  </a:cubicBezTo>
                  <a:cubicBezTo>
                    <a:pt x="1354" y="491"/>
                    <a:pt x="1290" y="435"/>
                    <a:pt x="1290" y="407"/>
                  </a:cubicBezTo>
                  <a:cubicBezTo>
                    <a:pt x="1290" y="398"/>
                    <a:pt x="1290" y="388"/>
                    <a:pt x="1280" y="369"/>
                  </a:cubicBezTo>
                  <a:cubicBezTo>
                    <a:pt x="1206" y="361"/>
                    <a:pt x="1206" y="361"/>
                    <a:pt x="1206" y="361"/>
                  </a:cubicBezTo>
                  <a:lnTo>
                    <a:pt x="1160" y="324"/>
                  </a:lnTo>
                </a:path>
              </a:pathLst>
            </a:custGeom>
            <a:grpFill/>
            <a:ln w="19050" cap="flat" cmpd="sng">
              <a:solidFill>
                <a:schemeClr val="bg1">
                  <a:lumMod val="50000"/>
                </a:schemeClr>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0927" tIns="30463" rIns="60927" bIns="30463" anchor="ctr"/>
            <a:lstStyle/>
            <a:p>
              <a:pPr defTabSz="914217">
                <a:defRPr/>
              </a:pPr>
              <a:endParaRPr lang="en-US" sz="900">
                <a:latin typeface="Calibri Light"/>
              </a:endParaRPr>
            </a:p>
          </p:txBody>
        </p:sp>
        <p:sp>
          <p:nvSpPr>
            <p:cNvPr id="2475" name="Freeform 88"/>
            <p:cNvSpPr>
              <a:spLocks noChangeArrowheads="1"/>
            </p:cNvSpPr>
            <p:nvPr/>
          </p:nvSpPr>
          <p:spPr bwMode="auto">
            <a:xfrm>
              <a:off x="10716510" y="7564844"/>
              <a:ext cx="349160" cy="389106"/>
            </a:xfrm>
            <a:custGeom>
              <a:avLst/>
              <a:gdLst>
                <a:gd name="T0" fmla="*/ 361 w 733"/>
                <a:gd name="T1" fmla="*/ 19 h 818"/>
                <a:gd name="T2" fmla="*/ 361 w 733"/>
                <a:gd name="T3" fmla="*/ 19 h 818"/>
                <a:gd name="T4" fmla="*/ 361 w 733"/>
                <a:gd name="T5" fmla="*/ 83 h 818"/>
                <a:gd name="T6" fmla="*/ 306 w 733"/>
                <a:gd name="T7" fmla="*/ 157 h 818"/>
                <a:gd name="T8" fmla="*/ 279 w 733"/>
                <a:gd name="T9" fmla="*/ 232 h 818"/>
                <a:gd name="T10" fmla="*/ 297 w 733"/>
                <a:gd name="T11" fmla="*/ 232 h 818"/>
                <a:gd name="T12" fmla="*/ 343 w 733"/>
                <a:gd name="T13" fmla="*/ 306 h 818"/>
                <a:gd name="T14" fmla="*/ 279 w 733"/>
                <a:gd name="T15" fmla="*/ 491 h 818"/>
                <a:gd name="T16" fmla="*/ 0 w 733"/>
                <a:gd name="T17" fmla="*/ 584 h 818"/>
                <a:gd name="T18" fmla="*/ 112 w 733"/>
                <a:gd name="T19" fmla="*/ 817 h 818"/>
                <a:gd name="T20" fmla="*/ 130 w 733"/>
                <a:gd name="T21" fmla="*/ 807 h 818"/>
                <a:gd name="T22" fmla="*/ 279 w 733"/>
                <a:gd name="T23" fmla="*/ 780 h 818"/>
                <a:gd name="T24" fmla="*/ 316 w 733"/>
                <a:gd name="T25" fmla="*/ 714 h 818"/>
                <a:gd name="T26" fmla="*/ 417 w 733"/>
                <a:gd name="T27" fmla="*/ 695 h 818"/>
                <a:gd name="T28" fmla="*/ 473 w 733"/>
                <a:gd name="T29" fmla="*/ 613 h 818"/>
                <a:gd name="T30" fmla="*/ 538 w 733"/>
                <a:gd name="T31" fmla="*/ 584 h 818"/>
                <a:gd name="T32" fmla="*/ 565 w 733"/>
                <a:gd name="T33" fmla="*/ 454 h 818"/>
                <a:gd name="T34" fmla="*/ 640 w 733"/>
                <a:gd name="T35" fmla="*/ 409 h 818"/>
                <a:gd name="T36" fmla="*/ 714 w 733"/>
                <a:gd name="T37" fmla="*/ 297 h 818"/>
                <a:gd name="T38" fmla="*/ 714 w 733"/>
                <a:gd name="T39" fmla="*/ 250 h 818"/>
                <a:gd name="T40" fmla="*/ 631 w 733"/>
                <a:gd name="T41" fmla="*/ 149 h 818"/>
                <a:gd name="T42" fmla="*/ 483 w 733"/>
                <a:gd name="T43" fmla="*/ 93 h 818"/>
                <a:gd name="T44" fmla="*/ 427 w 733"/>
                <a:gd name="T45" fmla="*/ 0 h 818"/>
                <a:gd name="T46" fmla="*/ 398 w 733"/>
                <a:gd name="T47" fmla="*/ 19 h 818"/>
                <a:gd name="T48" fmla="*/ 361 w 733"/>
                <a:gd name="T49" fmla="*/ 19 h 8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33" h="818">
                  <a:moveTo>
                    <a:pt x="361" y="19"/>
                  </a:moveTo>
                  <a:lnTo>
                    <a:pt x="361" y="19"/>
                  </a:lnTo>
                  <a:cubicBezTo>
                    <a:pt x="361" y="83"/>
                    <a:pt x="361" y="83"/>
                    <a:pt x="361" y="83"/>
                  </a:cubicBezTo>
                  <a:cubicBezTo>
                    <a:pt x="306" y="157"/>
                    <a:pt x="306" y="157"/>
                    <a:pt x="306" y="157"/>
                  </a:cubicBezTo>
                  <a:cubicBezTo>
                    <a:pt x="279" y="232"/>
                    <a:pt x="279" y="232"/>
                    <a:pt x="279" y="232"/>
                  </a:cubicBezTo>
                  <a:cubicBezTo>
                    <a:pt x="287" y="232"/>
                    <a:pt x="287" y="232"/>
                    <a:pt x="297" y="232"/>
                  </a:cubicBezTo>
                  <a:cubicBezTo>
                    <a:pt x="316" y="232"/>
                    <a:pt x="343" y="287"/>
                    <a:pt x="343" y="306"/>
                  </a:cubicBezTo>
                  <a:cubicBezTo>
                    <a:pt x="343" y="316"/>
                    <a:pt x="287" y="483"/>
                    <a:pt x="279" y="491"/>
                  </a:cubicBezTo>
                  <a:cubicBezTo>
                    <a:pt x="269" y="501"/>
                    <a:pt x="102" y="557"/>
                    <a:pt x="0" y="584"/>
                  </a:cubicBezTo>
                  <a:cubicBezTo>
                    <a:pt x="19" y="640"/>
                    <a:pt x="66" y="732"/>
                    <a:pt x="112" y="817"/>
                  </a:cubicBezTo>
                  <a:cubicBezTo>
                    <a:pt x="120" y="817"/>
                    <a:pt x="120" y="817"/>
                    <a:pt x="130" y="807"/>
                  </a:cubicBezTo>
                  <a:cubicBezTo>
                    <a:pt x="186" y="780"/>
                    <a:pt x="242" y="798"/>
                    <a:pt x="279" y="780"/>
                  </a:cubicBezTo>
                  <a:cubicBezTo>
                    <a:pt x="324" y="769"/>
                    <a:pt x="279" y="742"/>
                    <a:pt x="316" y="714"/>
                  </a:cubicBezTo>
                  <a:cubicBezTo>
                    <a:pt x="353" y="687"/>
                    <a:pt x="398" y="705"/>
                    <a:pt x="417" y="695"/>
                  </a:cubicBezTo>
                  <a:cubicBezTo>
                    <a:pt x="435" y="687"/>
                    <a:pt x="446" y="621"/>
                    <a:pt x="473" y="613"/>
                  </a:cubicBezTo>
                  <a:cubicBezTo>
                    <a:pt x="510" y="594"/>
                    <a:pt x="538" y="602"/>
                    <a:pt x="538" y="584"/>
                  </a:cubicBezTo>
                  <a:cubicBezTo>
                    <a:pt x="528" y="557"/>
                    <a:pt x="538" y="464"/>
                    <a:pt x="565" y="454"/>
                  </a:cubicBezTo>
                  <a:cubicBezTo>
                    <a:pt x="594" y="454"/>
                    <a:pt x="640" y="417"/>
                    <a:pt x="640" y="409"/>
                  </a:cubicBezTo>
                  <a:cubicBezTo>
                    <a:pt x="640" y="390"/>
                    <a:pt x="695" y="324"/>
                    <a:pt x="714" y="297"/>
                  </a:cubicBezTo>
                  <a:cubicBezTo>
                    <a:pt x="732" y="269"/>
                    <a:pt x="732" y="250"/>
                    <a:pt x="714" y="250"/>
                  </a:cubicBezTo>
                  <a:cubicBezTo>
                    <a:pt x="687" y="242"/>
                    <a:pt x="640" y="176"/>
                    <a:pt x="631" y="149"/>
                  </a:cubicBezTo>
                  <a:cubicBezTo>
                    <a:pt x="621" y="130"/>
                    <a:pt x="547" y="149"/>
                    <a:pt x="483" y="93"/>
                  </a:cubicBezTo>
                  <a:cubicBezTo>
                    <a:pt x="454" y="75"/>
                    <a:pt x="435" y="38"/>
                    <a:pt x="427" y="0"/>
                  </a:cubicBezTo>
                  <a:cubicBezTo>
                    <a:pt x="398" y="19"/>
                    <a:pt x="398" y="19"/>
                    <a:pt x="398" y="19"/>
                  </a:cubicBezTo>
                  <a:lnTo>
                    <a:pt x="361" y="19"/>
                  </a:lnTo>
                </a:path>
              </a:pathLst>
            </a:custGeom>
            <a:grpFill/>
            <a:ln w="19050" cap="flat" cmpd="sng">
              <a:solidFill>
                <a:schemeClr val="bg1">
                  <a:lumMod val="50000"/>
                </a:schemeClr>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0927" tIns="30463" rIns="60927" bIns="30463" anchor="ctr"/>
            <a:lstStyle/>
            <a:p>
              <a:pPr defTabSz="914217">
                <a:defRPr/>
              </a:pPr>
              <a:endParaRPr lang="en-US" sz="900">
                <a:latin typeface="Calibri Light"/>
              </a:endParaRPr>
            </a:p>
          </p:txBody>
        </p:sp>
        <p:sp>
          <p:nvSpPr>
            <p:cNvPr id="2476" name="Freeform 89"/>
            <p:cNvSpPr>
              <a:spLocks noChangeArrowheads="1"/>
            </p:cNvSpPr>
            <p:nvPr/>
          </p:nvSpPr>
          <p:spPr bwMode="auto">
            <a:xfrm>
              <a:off x="10659377" y="7516208"/>
              <a:ext cx="46555" cy="74015"/>
            </a:xfrm>
            <a:custGeom>
              <a:avLst/>
              <a:gdLst>
                <a:gd name="T0" fmla="*/ 74 w 102"/>
                <a:gd name="T1" fmla="*/ 158 h 159"/>
                <a:gd name="T2" fmla="*/ 74 w 102"/>
                <a:gd name="T3" fmla="*/ 158 h 159"/>
                <a:gd name="T4" fmla="*/ 74 w 102"/>
                <a:gd name="T5" fmla="*/ 129 h 159"/>
                <a:gd name="T6" fmla="*/ 64 w 102"/>
                <a:gd name="T7" fmla="*/ 10 h 159"/>
                <a:gd name="T8" fmla="*/ 8 w 102"/>
                <a:gd name="T9" fmla="*/ 102 h 159"/>
                <a:gd name="T10" fmla="*/ 0 w 102"/>
                <a:gd name="T11" fmla="*/ 102 h 159"/>
                <a:gd name="T12" fmla="*/ 74 w 102"/>
                <a:gd name="T13" fmla="*/ 158 h 159"/>
              </a:gdLst>
              <a:ahLst/>
              <a:cxnLst>
                <a:cxn ang="0">
                  <a:pos x="T0" y="T1"/>
                </a:cxn>
                <a:cxn ang="0">
                  <a:pos x="T2" y="T3"/>
                </a:cxn>
                <a:cxn ang="0">
                  <a:pos x="T4" y="T5"/>
                </a:cxn>
                <a:cxn ang="0">
                  <a:pos x="T6" y="T7"/>
                </a:cxn>
                <a:cxn ang="0">
                  <a:pos x="T8" y="T9"/>
                </a:cxn>
                <a:cxn ang="0">
                  <a:pos x="T10" y="T11"/>
                </a:cxn>
                <a:cxn ang="0">
                  <a:pos x="T12" y="T13"/>
                </a:cxn>
              </a:cxnLst>
              <a:rect l="0" t="0" r="r" b="b"/>
              <a:pathLst>
                <a:path w="102" h="159">
                  <a:moveTo>
                    <a:pt x="74" y="158"/>
                  </a:moveTo>
                  <a:lnTo>
                    <a:pt x="74" y="158"/>
                  </a:lnTo>
                  <a:cubicBezTo>
                    <a:pt x="74" y="148"/>
                    <a:pt x="74" y="140"/>
                    <a:pt x="74" y="129"/>
                  </a:cubicBezTo>
                  <a:cubicBezTo>
                    <a:pt x="91" y="102"/>
                    <a:pt x="101" y="18"/>
                    <a:pt x="64" y="10"/>
                  </a:cubicBezTo>
                  <a:cubicBezTo>
                    <a:pt x="27" y="0"/>
                    <a:pt x="8" y="84"/>
                    <a:pt x="8" y="102"/>
                  </a:cubicBezTo>
                  <a:lnTo>
                    <a:pt x="0" y="102"/>
                  </a:lnTo>
                  <a:cubicBezTo>
                    <a:pt x="17" y="148"/>
                    <a:pt x="54" y="158"/>
                    <a:pt x="74" y="158"/>
                  </a:cubicBezTo>
                </a:path>
              </a:pathLst>
            </a:custGeom>
            <a:grpFill/>
            <a:ln w="19050" cap="flat" cmpd="sng">
              <a:solidFill>
                <a:schemeClr val="bg1">
                  <a:lumMod val="50000"/>
                </a:schemeClr>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0927" tIns="30463" rIns="60927" bIns="30463" anchor="ctr"/>
            <a:lstStyle/>
            <a:p>
              <a:pPr defTabSz="914217">
                <a:defRPr/>
              </a:pPr>
              <a:endParaRPr lang="en-US" sz="900">
                <a:latin typeface="Calibri Light"/>
              </a:endParaRPr>
            </a:p>
          </p:txBody>
        </p:sp>
        <p:sp>
          <p:nvSpPr>
            <p:cNvPr id="2477" name="Freeform 90"/>
            <p:cNvSpPr>
              <a:spLocks noChangeArrowheads="1"/>
            </p:cNvSpPr>
            <p:nvPr/>
          </p:nvSpPr>
          <p:spPr bwMode="auto">
            <a:xfrm>
              <a:off x="10712279" y="7507748"/>
              <a:ext cx="207379" cy="167063"/>
            </a:xfrm>
            <a:custGeom>
              <a:avLst/>
              <a:gdLst>
                <a:gd name="T0" fmla="*/ 74 w 436"/>
                <a:gd name="T1" fmla="*/ 334 h 354"/>
                <a:gd name="T2" fmla="*/ 74 w 436"/>
                <a:gd name="T3" fmla="*/ 334 h 354"/>
                <a:gd name="T4" fmla="*/ 287 w 436"/>
                <a:gd name="T5" fmla="*/ 353 h 354"/>
                <a:gd name="T6" fmla="*/ 314 w 436"/>
                <a:gd name="T7" fmla="*/ 278 h 354"/>
                <a:gd name="T8" fmla="*/ 369 w 436"/>
                <a:gd name="T9" fmla="*/ 204 h 354"/>
                <a:gd name="T10" fmla="*/ 369 w 436"/>
                <a:gd name="T11" fmla="*/ 140 h 354"/>
                <a:gd name="T12" fmla="*/ 406 w 436"/>
                <a:gd name="T13" fmla="*/ 140 h 354"/>
                <a:gd name="T14" fmla="*/ 435 w 436"/>
                <a:gd name="T15" fmla="*/ 121 h 354"/>
                <a:gd name="T16" fmla="*/ 416 w 436"/>
                <a:gd name="T17" fmla="*/ 0 h 354"/>
                <a:gd name="T18" fmla="*/ 305 w 436"/>
                <a:gd name="T19" fmla="*/ 130 h 354"/>
                <a:gd name="T20" fmla="*/ 128 w 436"/>
                <a:gd name="T21" fmla="*/ 214 h 354"/>
                <a:gd name="T22" fmla="*/ 17 w 436"/>
                <a:gd name="T23" fmla="*/ 241 h 354"/>
                <a:gd name="T24" fmla="*/ 0 w 436"/>
                <a:gd name="T25" fmla="*/ 233 h 354"/>
                <a:gd name="T26" fmla="*/ 74 w 436"/>
                <a:gd name="T27" fmla="*/ 334 h 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36" h="354">
                  <a:moveTo>
                    <a:pt x="74" y="334"/>
                  </a:moveTo>
                  <a:lnTo>
                    <a:pt x="74" y="334"/>
                  </a:lnTo>
                  <a:cubicBezTo>
                    <a:pt x="83" y="334"/>
                    <a:pt x="231" y="353"/>
                    <a:pt x="287" y="353"/>
                  </a:cubicBezTo>
                  <a:cubicBezTo>
                    <a:pt x="314" y="278"/>
                    <a:pt x="314" y="278"/>
                    <a:pt x="314" y="278"/>
                  </a:cubicBezTo>
                  <a:cubicBezTo>
                    <a:pt x="369" y="204"/>
                    <a:pt x="369" y="204"/>
                    <a:pt x="369" y="204"/>
                  </a:cubicBezTo>
                  <a:cubicBezTo>
                    <a:pt x="369" y="140"/>
                    <a:pt x="369" y="140"/>
                    <a:pt x="369" y="140"/>
                  </a:cubicBezTo>
                  <a:cubicBezTo>
                    <a:pt x="406" y="140"/>
                    <a:pt x="406" y="140"/>
                    <a:pt x="406" y="140"/>
                  </a:cubicBezTo>
                  <a:cubicBezTo>
                    <a:pt x="435" y="121"/>
                    <a:pt x="435" y="121"/>
                    <a:pt x="435" y="121"/>
                  </a:cubicBezTo>
                  <a:cubicBezTo>
                    <a:pt x="425" y="66"/>
                    <a:pt x="425" y="10"/>
                    <a:pt x="416" y="0"/>
                  </a:cubicBezTo>
                  <a:cubicBezTo>
                    <a:pt x="398" y="0"/>
                    <a:pt x="332" y="74"/>
                    <a:pt x="305" y="130"/>
                  </a:cubicBezTo>
                  <a:cubicBezTo>
                    <a:pt x="277" y="177"/>
                    <a:pt x="194" y="223"/>
                    <a:pt x="128" y="214"/>
                  </a:cubicBezTo>
                  <a:cubicBezTo>
                    <a:pt x="64" y="196"/>
                    <a:pt x="37" y="223"/>
                    <a:pt x="17" y="241"/>
                  </a:cubicBezTo>
                  <a:cubicBezTo>
                    <a:pt x="17" y="241"/>
                    <a:pt x="8" y="241"/>
                    <a:pt x="0" y="233"/>
                  </a:cubicBezTo>
                  <a:cubicBezTo>
                    <a:pt x="8" y="288"/>
                    <a:pt x="64" y="326"/>
                    <a:pt x="74" y="334"/>
                  </a:cubicBezTo>
                </a:path>
              </a:pathLst>
            </a:custGeom>
            <a:grpFill/>
            <a:ln w="19050" cap="flat" cmpd="sng">
              <a:solidFill>
                <a:schemeClr val="bg1">
                  <a:lumMod val="50000"/>
                </a:schemeClr>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0927" tIns="30463" rIns="60927" bIns="30463" anchor="ctr"/>
            <a:lstStyle/>
            <a:p>
              <a:pPr defTabSz="914217">
                <a:defRPr/>
              </a:pPr>
              <a:endParaRPr lang="en-US" sz="900">
                <a:latin typeface="Calibri Light"/>
              </a:endParaRPr>
            </a:p>
          </p:txBody>
        </p:sp>
        <p:sp>
          <p:nvSpPr>
            <p:cNvPr id="2478" name="Freeform 91"/>
            <p:cNvSpPr>
              <a:spLocks noChangeArrowheads="1"/>
            </p:cNvSpPr>
            <p:nvPr/>
          </p:nvSpPr>
          <p:spPr bwMode="auto">
            <a:xfrm>
              <a:off x="12794537" y="8410728"/>
              <a:ext cx="852795" cy="260110"/>
            </a:xfrm>
            <a:custGeom>
              <a:avLst/>
              <a:gdLst>
                <a:gd name="T0" fmla="*/ 314 w 1780"/>
                <a:gd name="T1" fmla="*/ 196 h 549"/>
                <a:gd name="T2" fmla="*/ 314 w 1780"/>
                <a:gd name="T3" fmla="*/ 196 h 549"/>
                <a:gd name="T4" fmla="*/ 250 w 1780"/>
                <a:gd name="T5" fmla="*/ 93 h 549"/>
                <a:gd name="T6" fmla="*/ 204 w 1780"/>
                <a:gd name="T7" fmla="*/ 56 h 549"/>
                <a:gd name="T8" fmla="*/ 194 w 1780"/>
                <a:gd name="T9" fmla="*/ 37 h 549"/>
                <a:gd name="T10" fmla="*/ 167 w 1780"/>
                <a:gd name="T11" fmla="*/ 74 h 549"/>
                <a:gd name="T12" fmla="*/ 93 w 1780"/>
                <a:gd name="T13" fmla="*/ 66 h 549"/>
                <a:gd name="T14" fmla="*/ 46 w 1780"/>
                <a:gd name="T15" fmla="*/ 10 h 549"/>
                <a:gd name="T16" fmla="*/ 0 w 1780"/>
                <a:gd name="T17" fmla="*/ 10 h 549"/>
                <a:gd name="T18" fmla="*/ 19 w 1780"/>
                <a:gd name="T19" fmla="*/ 148 h 549"/>
                <a:gd name="T20" fmla="*/ 120 w 1780"/>
                <a:gd name="T21" fmla="*/ 325 h 549"/>
                <a:gd name="T22" fmla="*/ 204 w 1780"/>
                <a:gd name="T23" fmla="*/ 408 h 549"/>
                <a:gd name="T24" fmla="*/ 379 w 1780"/>
                <a:gd name="T25" fmla="*/ 501 h 549"/>
                <a:gd name="T26" fmla="*/ 324 w 1780"/>
                <a:gd name="T27" fmla="*/ 371 h 549"/>
                <a:gd name="T28" fmla="*/ 314 w 1780"/>
                <a:gd name="T29" fmla="*/ 196 h 549"/>
                <a:gd name="T30" fmla="*/ 1705 w 1780"/>
                <a:gd name="T31" fmla="*/ 93 h 549"/>
                <a:gd name="T32" fmla="*/ 1705 w 1780"/>
                <a:gd name="T33" fmla="*/ 93 h 549"/>
                <a:gd name="T34" fmla="*/ 1622 w 1780"/>
                <a:gd name="T35" fmla="*/ 66 h 549"/>
                <a:gd name="T36" fmla="*/ 1538 w 1780"/>
                <a:gd name="T37" fmla="*/ 0 h 549"/>
                <a:gd name="T38" fmla="*/ 1464 w 1780"/>
                <a:gd name="T39" fmla="*/ 93 h 549"/>
                <a:gd name="T40" fmla="*/ 1418 w 1780"/>
                <a:gd name="T41" fmla="*/ 148 h 549"/>
                <a:gd name="T42" fmla="*/ 1400 w 1780"/>
                <a:gd name="T43" fmla="*/ 177 h 549"/>
                <a:gd name="T44" fmla="*/ 1400 w 1780"/>
                <a:gd name="T45" fmla="*/ 233 h 549"/>
                <a:gd name="T46" fmla="*/ 1334 w 1780"/>
                <a:gd name="T47" fmla="*/ 251 h 549"/>
                <a:gd name="T48" fmla="*/ 1288 w 1780"/>
                <a:gd name="T49" fmla="*/ 185 h 549"/>
                <a:gd name="T50" fmla="*/ 1288 w 1780"/>
                <a:gd name="T51" fmla="*/ 185 h 549"/>
                <a:gd name="T52" fmla="*/ 1204 w 1780"/>
                <a:gd name="T53" fmla="*/ 315 h 549"/>
                <a:gd name="T54" fmla="*/ 1074 w 1780"/>
                <a:gd name="T55" fmla="*/ 352 h 549"/>
                <a:gd name="T56" fmla="*/ 1010 w 1780"/>
                <a:gd name="T57" fmla="*/ 474 h 549"/>
                <a:gd name="T58" fmla="*/ 880 w 1780"/>
                <a:gd name="T59" fmla="*/ 437 h 549"/>
                <a:gd name="T60" fmla="*/ 907 w 1780"/>
                <a:gd name="T61" fmla="*/ 492 h 549"/>
                <a:gd name="T62" fmla="*/ 981 w 1780"/>
                <a:gd name="T63" fmla="*/ 538 h 549"/>
                <a:gd name="T64" fmla="*/ 1103 w 1780"/>
                <a:gd name="T65" fmla="*/ 519 h 549"/>
                <a:gd name="T66" fmla="*/ 1196 w 1780"/>
                <a:gd name="T67" fmla="*/ 482 h 549"/>
                <a:gd name="T68" fmla="*/ 1278 w 1780"/>
                <a:gd name="T69" fmla="*/ 501 h 549"/>
                <a:gd name="T70" fmla="*/ 1363 w 1780"/>
                <a:gd name="T71" fmla="*/ 445 h 549"/>
                <a:gd name="T72" fmla="*/ 1390 w 1780"/>
                <a:gd name="T73" fmla="*/ 363 h 549"/>
                <a:gd name="T74" fmla="*/ 1445 w 1780"/>
                <a:gd name="T75" fmla="*/ 278 h 549"/>
                <a:gd name="T76" fmla="*/ 1585 w 1780"/>
                <a:gd name="T77" fmla="*/ 223 h 549"/>
                <a:gd name="T78" fmla="*/ 1622 w 1780"/>
                <a:gd name="T79" fmla="*/ 233 h 549"/>
                <a:gd name="T80" fmla="*/ 1686 w 1780"/>
                <a:gd name="T81" fmla="*/ 177 h 549"/>
                <a:gd name="T82" fmla="*/ 1771 w 1780"/>
                <a:gd name="T83" fmla="*/ 140 h 549"/>
                <a:gd name="T84" fmla="*/ 1705 w 1780"/>
                <a:gd name="T85" fmla="*/ 93 h 5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780" h="549">
                  <a:moveTo>
                    <a:pt x="314" y="196"/>
                  </a:moveTo>
                  <a:lnTo>
                    <a:pt x="314" y="196"/>
                  </a:lnTo>
                  <a:cubicBezTo>
                    <a:pt x="324" y="130"/>
                    <a:pt x="260" y="140"/>
                    <a:pt x="250" y="93"/>
                  </a:cubicBezTo>
                  <a:cubicBezTo>
                    <a:pt x="231" y="56"/>
                    <a:pt x="212" y="84"/>
                    <a:pt x="204" y="56"/>
                  </a:cubicBezTo>
                  <a:cubicBezTo>
                    <a:pt x="204" y="47"/>
                    <a:pt x="204" y="47"/>
                    <a:pt x="194" y="37"/>
                  </a:cubicBezTo>
                  <a:cubicBezTo>
                    <a:pt x="167" y="47"/>
                    <a:pt x="175" y="74"/>
                    <a:pt x="167" y="74"/>
                  </a:cubicBezTo>
                  <a:cubicBezTo>
                    <a:pt x="157" y="74"/>
                    <a:pt x="93" y="84"/>
                    <a:pt x="93" y="66"/>
                  </a:cubicBezTo>
                  <a:cubicBezTo>
                    <a:pt x="93" y="47"/>
                    <a:pt x="83" y="19"/>
                    <a:pt x="46" y="10"/>
                  </a:cubicBezTo>
                  <a:cubicBezTo>
                    <a:pt x="27" y="10"/>
                    <a:pt x="19" y="10"/>
                    <a:pt x="0" y="10"/>
                  </a:cubicBezTo>
                  <a:cubicBezTo>
                    <a:pt x="19" y="56"/>
                    <a:pt x="19" y="111"/>
                    <a:pt x="19" y="148"/>
                  </a:cubicBezTo>
                  <a:cubicBezTo>
                    <a:pt x="27" y="204"/>
                    <a:pt x="101" y="288"/>
                    <a:pt x="120" y="325"/>
                  </a:cubicBezTo>
                  <a:cubicBezTo>
                    <a:pt x="130" y="363"/>
                    <a:pt x="148" y="371"/>
                    <a:pt x="204" y="408"/>
                  </a:cubicBezTo>
                  <a:cubicBezTo>
                    <a:pt x="260" y="445"/>
                    <a:pt x="361" y="511"/>
                    <a:pt x="379" y="501"/>
                  </a:cubicBezTo>
                  <a:cubicBezTo>
                    <a:pt x="398" y="492"/>
                    <a:pt x="351" y="400"/>
                    <a:pt x="324" y="371"/>
                  </a:cubicBezTo>
                  <a:cubicBezTo>
                    <a:pt x="287" y="344"/>
                    <a:pt x="314" y="251"/>
                    <a:pt x="314" y="196"/>
                  </a:cubicBezTo>
                  <a:close/>
                  <a:moveTo>
                    <a:pt x="1705" y="93"/>
                  </a:moveTo>
                  <a:lnTo>
                    <a:pt x="1705" y="93"/>
                  </a:lnTo>
                  <a:cubicBezTo>
                    <a:pt x="1678" y="93"/>
                    <a:pt x="1622" y="93"/>
                    <a:pt x="1622" y="66"/>
                  </a:cubicBezTo>
                  <a:cubicBezTo>
                    <a:pt x="1622" y="47"/>
                    <a:pt x="1575" y="0"/>
                    <a:pt x="1538" y="0"/>
                  </a:cubicBezTo>
                  <a:cubicBezTo>
                    <a:pt x="1511" y="0"/>
                    <a:pt x="1474" y="66"/>
                    <a:pt x="1464" y="93"/>
                  </a:cubicBezTo>
                  <a:cubicBezTo>
                    <a:pt x="1464" y="121"/>
                    <a:pt x="1408" y="111"/>
                    <a:pt x="1418" y="148"/>
                  </a:cubicBezTo>
                  <a:cubicBezTo>
                    <a:pt x="1418" y="167"/>
                    <a:pt x="1408" y="177"/>
                    <a:pt x="1400" y="177"/>
                  </a:cubicBezTo>
                  <a:cubicBezTo>
                    <a:pt x="1408" y="214"/>
                    <a:pt x="1408" y="233"/>
                    <a:pt x="1400" y="233"/>
                  </a:cubicBezTo>
                  <a:cubicBezTo>
                    <a:pt x="1381" y="223"/>
                    <a:pt x="1371" y="251"/>
                    <a:pt x="1334" y="251"/>
                  </a:cubicBezTo>
                  <a:cubicBezTo>
                    <a:pt x="1325" y="251"/>
                    <a:pt x="1307" y="223"/>
                    <a:pt x="1288" y="185"/>
                  </a:cubicBezTo>
                  <a:lnTo>
                    <a:pt x="1288" y="185"/>
                  </a:lnTo>
                  <a:cubicBezTo>
                    <a:pt x="1270" y="185"/>
                    <a:pt x="1214" y="260"/>
                    <a:pt x="1204" y="315"/>
                  </a:cubicBezTo>
                  <a:cubicBezTo>
                    <a:pt x="1196" y="363"/>
                    <a:pt x="1148" y="352"/>
                    <a:pt x="1074" y="352"/>
                  </a:cubicBezTo>
                  <a:cubicBezTo>
                    <a:pt x="1000" y="363"/>
                    <a:pt x="1029" y="437"/>
                    <a:pt x="1010" y="474"/>
                  </a:cubicBezTo>
                  <a:cubicBezTo>
                    <a:pt x="1000" y="501"/>
                    <a:pt x="917" y="445"/>
                    <a:pt x="880" y="437"/>
                  </a:cubicBezTo>
                  <a:cubicBezTo>
                    <a:pt x="880" y="464"/>
                    <a:pt x="889" y="492"/>
                    <a:pt x="907" y="492"/>
                  </a:cubicBezTo>
                  <a:cubicBezTo>
                    <a:pt x="926" y="492"/>
                    <a:pt x="963" y="548"/>
                    <a:pt x="981" y="538"/>
                  </a:cubicBezTo>
                  <a:cubicBezTo>
                    <a:pt x="1000" y="519"/>
                    <a:pt x="1066" y="538"/>
                    <a:pt x="1103" y="519"/>
                  </a:cubicBezTo>
                  <a:cubicBezTo>
                    <a:pt x="1130" y="511"/>
                    <a:pt x="1140" y="482"/>
                    <a:pt x="1196" y="482"/>
                  </a:cubicBezTo>
                  <a:cubicBezTo>
                    <a:pt x="1251" y="482"/>
                    <a:pt x="1223" y="529"/>
                    <a:pt x="1278" y="501"/>
                  </a:cubicBezTo>
                  <a:cubicBezTo>
                    <a:pt x="1334" y="474"/>
                    <a:pt x="1363" y="492"/>
                    <a:pt x="1363" y="445"/>
                  </a:cubicBezTo>
                  <a:cubicBezTo>
                    <a:pt x="1352" y="400"/>
                    <a:pt x="1390" y="400"/>
                    <a:pt x="1390" y="363"/>
                  </a:cubicBezTo>
                  <a:cubicBezTo>
                    <a:pt x="1381" y="325"/>
                    <a:pt x="1445" y="352"/>
                    <a:pt x="1445" y="278"/>
                  </a:cubicBezTo>
                  <a:cubicBezTo>
                    <a:pt x="1437" y="204"/>
                    <a:pt x="1538" y="223"/>
                    <a:pt x="1585" y="223"/>
                  </a:cubicBezTo>
                  <a:cubicBezTo>
                    <a:pt x="1594" y="223"/>
                    <a:pt x="1612" y="223"/>
                    <a:pt x="1622" y="233"/>
                  </a:cubicBezTo>
                  <a:cubicBezTo>
                    <a:pt x="1659" y="223"/>
                    <a:pt x="1705" y="196"/>
                    <a:pt x="1686" y="177"/>
                  </a:cubicBezTo>
                  <a:cubicBezTo>
                    <a:pt x="1659" y="158"/>
                    <a:pt x="1761" y="177"/>
                    <a:pt x="1771" y="140"/>
                  </a:cubicBezTo>
                  <a:cubicBezTo>
                    <a:pt x="1779" y="111"/>
                    <a:pt x="1734" y="84"/>
                    <a:pt x="1705" y="93"/>
                  </a:cubicBezTo>
                  <a:close/>
                </a:path>
              </a:pathLst>
            </a:custGeom>
            <a:grpFill/>
            <a:ln w="19050" cap="flat" cmpd="sng">
              <a:solidFill>
                <a:schemeClr val="bg1">
                  <a:lumMod val="50000"/>
                </a:schemeClr>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0927" tIns="30463" rIns="60927" bIns="30463" anchor="ctr"/>
            <a:lstStyle/>
            <a:p>
              <a:pPr defTabSz="914217">
                <a:defRPr/>
              </a:pPr>
              <a:endParaRPr lang="en-US" sz="900">
                <a:latin typeface="Calibri Light"/>
              </a:endParaRPr>
            </a:p>
          </p:txBody>
        </p:sp>
        <p:sp>
          <p:nvSpPr>
            <p:cNvPr id="2479" name="Freeform 92"/>
            <p:cNvSpPr>
              <a:spLocks noChangeArrowheads="1"/>
            </p:cNvSpPr>
            <p:nvPr/>
          </p:nvSpPr>
          <p:spPr bwMode="auto">
            <a:xfrm>
              <a:off x="13412442" y="8495316"/>
              <a:ext cx="55019" cy="33835"/>
            </a:xfrm>
            <a:custGeom>
              <a:avLst/>
              <a:gdLst>
                <a:gd name="T0" fmla="*/ 46 w 121"/>
                <a:gd name="T1" fmla="*/ 74 h 75"/>
                <a:gd name="T2" fmla="*/ 46 w 121"/>
                <a:gd name="T3" fmla="*/ 74 h 75"/>
                <a:gd name="T4" fmla="*/ 112 w 121"/>
                <a:gd name="T5" fmla="*/ 56 h 75"/>
                <a:gd name="T6" fmla="*/ 112 w 121"/>
                <a:gd name="T7" fmla="*/ 0 h 75"/>
                <a:gd name="T8" fmla="*/ 64 w 121"/>
                <a:gd name="T9" fmla="*/ 19 h 75"/>
                <a:gd name="T10" fmla="*/ 0 w 121"/>
                <a:gd name="T11" fmla="*/ 8 h 75"/>
                <a:gd name="T12" fmla="*/ 46 w 121"/>
                <a:gd name="T13" fmla="*/ 74 h 75"/>
              </a:gdLst>
              <a:ahLst/>
              <a:cxnLst>
                <a:cxn ang="0">
                  <a:pos x="T0" y="T1"/>
                </a:cxn>
                <a:cxn ang="0">
                  <a:pos x="T2" y="T3"/>
                </a:cxn>
                <a:cxn ang="0">
                  <a:pos x="T4" y="T5"/>
                </a:cxn>
                <a:cxn ang="0">
                  <a:pos x="T6" y="T7"/>
                </a:cxn>
                <a:cxn ang="0">
                  <a:pos x="T8" y="T9"/>
                </a:cxn>
                <a:cxn ang="0">
                  <a:pos x="T10" y="T11"/>
                </a:cxn>
                <a:cxn ang="0">
                  <a:pos x="T12" y="T13"/>
                </a:cxn>
              </a:cxnLst>
              <a:rect l="0" t="0" r="r" b="b"/>
              <a:pathLst>
                <a:path w="121" h="75">
                  <a:moveTo>
                    <a:pt x="46" y="74"/>
                  </a:moveTo>
                  <a:lnTo>
                    <a:pt x="46" y="74"/>
                  </a:lnTo>
                  <a:cubicBezTo>
                    <a:pt x="83" y="74"/>
                    <a:pt x="93" y="46"/>
                    <a:pt x="112" y="56"/>
                  </a:cubicBezTo>
                  <a:cubicBezTo>
                    <a:pt x="120" y="56"/>
                    <a:pt x="120" y="37"/>
                    <a:pt x="112" y="0"/>
                  </a:cubicBezTo>
                  <a:cubicBezTo>
                    <a:pt x="93" y="8"/>
                    <a:pt x="64" y="8"/>
                    <a:pt x="64" y="19"/>
                  </a:cubicBezTo>
                  <a:cubicBezTo>
                    <a:pt x="64" y="46"/>
                    <a:pt x="27" y="8"/>
                    <a:pt x="0" y="8"/>
                  </a:cubicBezTo>
                  <a:cubicBezTo>
                    <a:pt x="19" y="46"/>
                    <a:pt x="37" y="74"/>
                    <a:pt x="46" y="74"/>
                  </a:cubicBezTo>
                </a:path>
              </a:pathLst>
            </a:custGeom>
            <a:grpFill/>
            <a:ln w="19050" cap="flat" cmpd="sng">
              <a:solidFill>
                <a:schemeClr val="bg1">
                  <a:lumMod val="50000"/>
                </a:schemeClr>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0927" tIns="30463" rIns="60927" bIns="30463" anchor="ctr"/>
            <a:lstStyle/>
            <a:p>
              <a:pPr defTabSz="914217">
                <a:defRPr/>
              </a:pPr>
              <a:endParaRPr lang="en-US" sz="900">
                <a:latin typeface="Calibri Light"/>
              </a:endParaRPr>
            </a:p>
          </p:txBody>
        </p:sp>
        <p:sp>
          <p:nvSpPr>
            <p:cNvPr id="2480" name="Freeform 93"/>
            <p:cNvSpPr>
              <a:spLocks noChangeArrowheads="1"/>
            </p:cNvSpPr>
            <p:nvPr/>
          </p:nvSpPr>
          <p:spPr bwMode="auto">
            <a:xfrm>
              <a:off x="10136695" y="6955808"/>
              <a:ext cx="425340" cy="416598"/>
            </a:xfrm>
            <a:custGeom>
              <a:avLst/>
              <a:gdLst>
                <a:gd name="T0" fmla="*/ 752 w 891"/>
                <a:gd name="T1" fmla="*/ 797 h 871"/>
                <a:gd name="T2" fmla="*/ 752 w 891"/>
                <a:gd name="T3" fmla="*/ 797 h 871"/>
                <a:gd name="T4" fmla="*/ 789 w 891"/>
                <a:gd name="T5" fmla="*/ 760 h 871"/>
                <a:gd name="T6" fmla="*/ 853 w 891"/>
                <a:gd name="T7" fmla="*/ 797 h 871"/>
                <a:gd name="T8" fmla="*/ 890 w 891"/>
                <a:gd name="T9" fmla="*/ 769 h 871"/>
                <a:gd name="T10" fmla="*/ 845 w 891"/>
                <a:gd name="T11" fmla="*/ 705 h 871"/>
                <a:gd name="T12" fmla="*/ 807 w 891"/>
                <a:gd name="T13" fmla="*/ 639 h 871"/>
                <a:gd name="T14" fmla="*/ 816 w 891"/>
                <a:gd name="T15" fmla="*/ 575 h 871"/>
                <a:gd name="T16" fmla="*/ 770 w 891"/>
                <a:gd name="T17" fmla="*/ 519 h 871"/>
                <a:gd name="T18" fmla="*/ 667 w 891"/>
                <a:gd name="T19" fmla="*/ 453 h 871"/>
                <a:gd name="T20" fmla="*/ 630 w 891"/>
                <a:gd name="T21" fmla="*/ 408 h 871"/>
                <a:gd name="T22" fmla="*/ 622 w 891"/>
                <a:gd name="T23" fmla="*/ 323 h 871"/>
                <a:gd name="T24" fmla="*/ 649 w 891"/>
                <a:gd name="T25" fmla="*/ 249 h 871"/>
                <a:gd name="T26" fmla="*/ 667 w 891"/>
                <a:gd name="T27" fmla="*/ 194 h 871"/>
                <a:gd name="T28" fmla="*/ 630 w 891"/>
                <a:gd name="T29" fmla="*/ 157 h 871"/>
                <a:gd name="T30" fmla="*/ 575 w 891"/>
                <a:gd name="T31" fmla="*/ 101 h 871"/>
                <a:gd name="T32" fmla="*/ 548 w 891"/>
                <a:gd name="T33" fmla="*/ 37 h 871"/>
                <a:gd name="T34" fmla="*/ 445 w 891"/>
                <a:gd name="T35" fmla="*/ 18 h 871"/>
                <a:gd name="T36" fmla="*/ 371 w 891"/>
                <a:gd name="T37" fmla="*/ 0 h 871"/>
                <a:gd name="T38" fmla="*/ 325 w 891"/>
                <a:gd name="T39" fmla="*/ 37 h 871"/>
                <a:gd name="T40" fmla="*/ 325 w 891"/>
                <a:gd name="T41" fmla="*/ 37 h 871"/>
                <a:gd name="T42" fmla="*/ 269 w 891"/>
                <a:gd name="T43" fmla="*/ 74 h 871"/>
                <a:gd name="T44" fmla="*/ 214 w 891"/>
                <a:gd name="T45" fmla="*/ 119 h 871"/>
                <a:gd name="T46" fmla="*/ 222 w 891"/>
                <a:gd name="T47" fmla="*/ 194 h 871"/>
                <a:gd name="T48" fmla="*/ 214 w 891"/>
                <a:gd name="T49" fmla="*/ 268 h 871"/>
                <a:gd name="T50" fmla="*/ 195 w 891"/>
                <a:gd name="T51" fmla="*/ 323 h 871"/>
                <a:gd name="T52" fmla="*/ 0 w 891"/>
                <a:gd name="T53" fmla="*/ 426 h 871"/>
                <a:gd name="T54" fmla="*/ 0 w 891"/>
                <a:gd name="T55" fmla="*/ 472 h 871"/>
                <a:gd name="T56" fmla="*/ 28 w 891"/>
                <a:gd name="T57" fmla="*/ 556 h 871"/>
                <a:gd name="T58" fmla="*/ 92 w 891"/>
                <a:gd name="T59" fmla="*/ 556 h 871"/>
                <a:gd name="T60" fmla="*/ 278 w 891"/>
                <a:gd name="T61" fmla="*/ 667 h 871"/>
                <a:gd name="T62" fmla="*/ 500 w 891"/>
                <a:gd name="T63" fmla="*/ 824 h 871"/>
                <a:gd name="T64" fmla="*/ 603 w 891"/>
                <a:gd name="T65" fmla="*/ 861 h 871"/>
                <a:gd name="T66" fmla="*/ 715 w 891"/>
                <a:gd name="T67" fmla="*/ 870 h 871"/>
                <a:gd name="T68" fmla="*/ 752 w 891"/>
                <a:gd name="T69" fmla="*/ 797 h 8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91" h="871">
                  <a:moveTo>
                    <a:pt x="752" y="797"/>
                  </a:moveTo>
                  <a:lnTo>
                    <a:pt x="752" y="797"/>
                  </a:lnTo>
                  <a:cubicBezTo>
                    <a:pt x="760" y="779"/>
                    <a:pt x="760" y="760"/>
                    <a:pt x="789" y="760"/>
                  </a:cubicBezTo>
                  <a:cubicBezTo>
                    <a:pt x="816" y="760"/>
                    <a:pt x="826" y="769"/>
                    <a:pt x="853" y="797"/>
                  </a:cubicBezTo>
                  <a:cubicBezTo>
                    <a:pt x="863" y="787"/>
                    <a:pt x="880" y="779"/>
                    <a:pt x="890" y="769"/>
                  </a:cubicBezTo>
                  <a:cubicBezTo>
                    <a:pt x="871" y="750"/>
                    <a:pt x="845" y="713"/>
                    <a:pt x="845" y="705"/>
                  </a:cubicBezTo>
                  <a:cubicBezTo>
                    <a:pt x="845" y="667"/>
                    <a:pt x="816" y="657"/>
                    <a:pt x="807" y="639"/>
                  </a:cubicBezTo>
                  <a:cubicBezTo>
                    <a:pt x="807" y="620"/>
                    <a:pt x="834" y="593"/>
                    <a:pt x="816" y="575"/>
                  </a:cubicBezTo>
                  <a:cubicBezTo>
                    <a:pt x="797" y="565"/>
                    <a:pt x="797" y="528"/>
                    <a:pt x="770" y="519"/>
                  </a:cubicBezTo>
                  <a:cubicBezTo>
                    <a:pt x="752" y="519"/>
                    <a:pt x="667" y="482"/>
                    <a:pt x="667" y="453"/>
                  </a:cubicBezTo>
                  <a:cubicBezTo>
                    <a:pt x="678" y="426"/>
                    <a:pt x="640" y="408"/>
                    <a:pt x="630" y="408"/>
                  </a:cubicBezTo>
                  <a:cubicBezTo>
                    <a:pt x="612" y="398"/>
                    <a:pt x="603" y="334"/>
                    <a:pt x="622" y="323"/>
                  </a:cubicBezTo>
                  <a:cubicBezTo>
                    <a:pt x="640" y="305"/>
                    <a:pt x="630" y="249"/>
                    <a:pt x="649" y="249"/>
                  </a:cubicBezTo>
                  <a:cubicBezTo>
                    <a:pt x="678" y="249"/>
                    <a:pt x="659" y="212"/>
                    <a:pt x="667" y="194"/>
                  </a:cubicBezTo>
                  <a:cubicBezTo>
                    <a:pt x="667" y="175"/>
                    <a:pt x="649" y="157"/>
                    <a:pt x="630" y="157"/>
                  </a:cubicBezTo>
                  <a:cubicBezTo>
                    <a:pt x="612" y="157"/>
                    <a:pt x="575" y="130"/>
                    <a:pt x="575" y="101"/>
                  </a:cubicBezTo>
                  <a:cubicBezTo>
                    <a:pt x="575" y="82"/>
                    <a:pt x="538" y="45"/>
                    <a:pt x="548" y="37"/>
                  </a:cubicBezTo>
                  <a:cubicBezTo>
                    <a:pt x="538" y="82"/>
                    <a:pt x="474" y="8"/>
                    <a:pt x="445" y="18"/>
                  </a:cubicBezTo>
                  <a:cubicBezTo>
                    <a:pt x="426" y="27"/>
                    <a:pt x="408" y="0"/>
                    <a:pt x="371" y="0"/>
                  </a:cubicBezTo>
                  <a:cubicBezTo>
                    <a:pt x="344" y="8"/>
                    <a:pt x="344" y="18"/>
                    <a:pt x="325" y="37"/>
                  </a:cubicBezTo>
                  <a:lnTo>
                    <a:pt x="325" y="37"/>
                  </a:lnTo>
                  <a:cubicBezTo>
                    <a:pt x="269" y="74"/>
                    <a:pt x="269" y="74"/>
                    <a:pt x="269" y="74"/>
                  </a:cubicBezTo>
                  <a:cubicBezTo>
                    <a:pt x="269" y="74"/>
                    <a:pt x="222" y="92"/>
                    <a:pt x="214" y="119"/>
                  </a:cubicBezTo>
                  <a:cubicBezTo>
                    <a:pt x="204" y="148"/>
                    <a:pt x="241" y="175"/>
                    <a:pt x="222" y="194"/>
                  </a:cubicBezTo>
                  <a:cubicBezTo>
                    <a:pt x="204" y="212"/>
                    <a:pt x="214" y="249"/>
                    <a:pt x="214" y="268"/>
                  </a:cubicBezTo>
                  <a:cubicBezTo>
                    <a:pt x="222" y="278"/>
                    <a:pt x="195" y="323"/>
                    <a:pt x="195" y="323"/>
                  </a:cubicBezTo>
                  <a:cubicBezTo>
                    <a:pt x="195" y="323"/>
                    <a:pt x="84" y="379"/>
                    <a:pt x="0" y="426"/>
                  </a:cubicBezTo>
                  <a:cubicBezTo>
                    <a:pt x="0" y="445"/>
                    <a:pt x="0" y="453"/>
                    <a:pt x="0" y="472"/>
                  </a:cubicBezTo>
                  <a:cubicBezTo>
                    <a:pt x="10" y="490"/>
                    <a:pt x="18" y="528"/>
                    <a:pt x="28" y="556"/>
                  </a:cubicBezTo>
                  <a:cubicBezTo>
                    <a:pt x="55" y="556"/>
                    <a:pt x="65" y="556"/>
                    <a:pt x="92" y="556"/>
                  </a:cubicBezTo>
                  <a:cubicBezTo>
                    <a:pt x="129" y="565"/>
                    <a:pt x="251" y="649"/>
                    <a:pt x="278" y="667"/>
                  </a:cubicBezTo>
                  <a:cubicBezTo>
                    <a:pt x="307" y="676"/>
                    <a:pt x="463" y="797"/>
                    <a:pt x="500" y="824"/>
                  </a:cubicBezTo>
                  <a:cubicBezTo>
                    <a:pt x="529" y="853"/>
                    <a:pt x="585" y="861"/>
                    <a:pt x="603" y="861"/>
                  </a:cubicBezTo>
                  <a:cubicBezTo>
                    <a:pt x="622" y="861"/>
                    <a:pt x="667" y="870"/>
                    <a:pt x="715" y="870"/>
                  </a:cubicBezTo>
                  <a:cubicBezTo>
                    <a:pt x="723" y="843"/>
                    <a:pt x="742" y="797"/>
                    <a:pt x="752" y="797"/>
                  </a:cubicBezTo>
                </a:path>
              </a:pathLst>
            </a:custGeom>
            <a:grpFill/>
            <a:ln w="19050" cap="flat" cmpd="sng">
              <a:solidFill>
                <a:schemeClr val="bg1">
                  <a:lumMod val="50000"/>
                </a:schemeClr>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0927" tIns="30463" rIns="60927" bIns="30463" anchor="ctr"/>
            <a:lstStyle/>
            <a:p>
              <a:pPr defTabSz="914217">
                <a:defRPr/>
              </a:pPr>
              <a:endParaRPr lang="en-US" sz="900">
                <a:latin typeface="Calibri Light"/>
              </a:endParaRPr>
            </a:p>
          </p:txBody>
        </p:sp>
        <p:sp>
          <p:nvSpPr>
            <p:cNvPr id="2481" name="Freeform 94"/>
            <p:cNvSpPr>
              <a:spLocks noChangeArrowheads="1"/>
            </p:cNvSpPr>
            <p:nvPr/>
          </p:nvSpPr>
          <p:spPr bwMode="auto">
            <a:xfrm>
              <a:off x="10481623" y="7321653"/>
              <a:ext cx="82529" cy="78245"/>
            </a:xfrm>
            <a:custGeom>
              <a:avLst/>
              <a:gdLst>
                <a:gd name="T0" fmla="*/ 55 w 176"/>
                <a:gd name="T1" fmla="*/ 120 h 166"/>
                <a:gd name="T2" fmla="*/ 55 w 176"/>
                <a:gd name="T3" fmla="*/ 120 h 166"/>
                <a:gd name="T4" fmla="*/ 101 w 176"/>
                <a:gd name="T5" fmla="*/ 157 h 166"/>
                <a:gd name="T6" fmla="*/ 175 w 176"/>
                <a:gd name="T7" fmla="*/ 165 h 166"/>
                <a:gd name="T8" fmla="*/ 130 w 176"/>
                <a:gd name="T9" fmla="*/ 46 h 166"/>
                <a:gd name="T10" fmla="*/ 138 w 176"/>
                <a:gd name="T11" fmla="*/ 37 h 166"/>
                <a:gd name="T12" fmla="*/ 74 w 176"/>
                <a:gd name="T13" fmla="*/ 0 h 166"/>
                <a:gd name="T14" fmla="*/ 37 w 176"/>
                <a:gd name="T15" fmla="*/ 37 h 166"/>
                <a:gd name="T16" fmla="*/ 0 w 176"/>
                <a:gd name="T17" fmla="*/ 110 h 166"/>
                <a:gd name="T18" fmla="*/ 55 w 176"/>
                <a:gd name="T19" fmla="*/ 12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6" h="166">
                  <a:moveTo>
                    <a:pt x="55" y="120"/>
                  </a:moveTo>
                  <a:lnTo>
                    <a:pt x="55" y="120"/>
                  </a:lnTo>
                  <a:cubicBezTo>
                    <a:pt x="101" y="157"/>
                    <a:pt x="101" y="157"/>
                    <a:pt x="101" y="157"/>
                  </a:cubicBezTo>
                  <a:cubicBezTo>
                    <a:pt x="175" y="165"/>
                    <a:pt x="175" y="165"/>
                    <a:pt x="175" y="165"/>
                  </a:cubicBezTo>
                  <a:cubicBezTo>
                    <a:pt x="156" y="120"/>
                    <a:pt x="130" y="64"/>
                    <a:pt x="130" y="46"/>
                  </a:cubicBezTo>
                  <a:lnTo>
                    <a:pt x="138" y="37"/>
                  </a:lnTo>
                  <a:cubicBezTo>
                    <a:pt x="111" y="9"/>
                    <a:pt x="101" y="0"/>
                    <a:pt x="74" y="0"/>
                  </a:cubicBezTo>
                  <a:cubicBezTo>
                    <a:pt x="45" y="0"/>
                    <a:pt x="45" y="19"/>
                    <a:pt x="37" y="37"/>
                  </a:cubicBezTo>
                  <a:cubicBezTo>
                    <a:pt x="27" y="37"/>
                    <a:pt x="8" y="83"/>
                    <a:pt x="0" y="110"/>
                  </a:cubicBezTo>
                  <a:cubicBezTo>
                    <a:pt x="27" y="120"/>
                    <a:pt x="55" y="120"/>
                    <a:pt x="55" y="120"/>
                  </a:cubicBezTo>
                </a:path>
              </a:pathLst>
            </a:custGeom>
            <a:grpFill/>
            <a:ln w="19050" cap="flat" cmpd="sng">
              <a:solidFill>
                <a:schemeClr val="bg1">
                  <a:lumMod val="50000"/>
                </a:schemeClr>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0927" tIns="30463" rIns="60927" bIns="30463" anchor="ctr"/>
            <a:lstStyle/>
            <a:p>
              <a:pPr defTabSz="914217">
                <a:defRPr/>
              </a:pPr>
              <a:endParaRPr lang="en-US" sz="900">
                <a:latin typeface="Calibri Light"/>
              </a:endParaRPr>
            </a:p>
          </p:txBody>
        </p:sp>
        <p:sp>
          <p:nvSpPr>
            <p:cNvPr id="2482" name="Freeform 95"/>
            <p:cNvSpPr>
              <a:spLocks noChangeArrowheads="1"/>
            </p:cNvSpPr>
            <p:nvPr/>
          </p:nvSpPr>
          <p:spPr bwMode="auto">
            <a:xfrm>
              <a:off x="8234308" y="6213547"/>
              <a:ext cx="643299" cy="530793"/>
            </a:xfrm>
            <a:custGeom>
              <a:avLst/>
              <a:gdLst>
                <a:gd name="T0" fmla="*/ 1177 w 1345"/>
                <a:gd name="T1" fmla="*/ 249 h 1112"/>
                <a:gd name="T2" fmla="*/ 1065 w 1345"/>
                <a:gd name="T3" fmla="*/ 204 h 1112"/>
                <a:gd name="T4" fmla="*/ 927 w 1345"/>
                <a:gd name="T5" fmla="*/ 157 h 1112"/>
                <a:gd name="T6" fmla="*/ 861 w 1345"/>
                <a:gd name="T7" fmla="*/ 138 h 1112"/>
                <a:gd name="T8" fmla="*/ 779 w 1345"/>
                <a:gd name="T9" fmla="*/ 74 h 1112"/>
                <a:gd name="T10" fmla="*/ 694 w 1345"/>
                <a:gd name="T11" fmla="*/ 8 h 1112"/>
                <a:gd name="T12" fmla="*/ 667 w 1345"/>
                <a:gd name="T13" fmla="*/ 0 h 1112"/>
                <a:gd name="T14" fmla="*/ 509 w 1345"/>
                <a:gd name="T15" fmla="*/ 138 h 1112"/>
                <a:gd name="T16" fmla="*/ 334 w 1345"/>
                <a:gd name="T17" fmla="*/ 167 h 1112"/>
                <a:gd name="T18" fmla="*/ 296 w 1345"/>
                <a:gd name="T19" fmla="*/ 296 h 1112"/>
                <a:gd name="T20" fmla="*/ 158 w 1345"/>
                <a:gd name="T21" fmla="*/ 268 h 1112"/>
                <a:gd name="T22" fmla="*/ 18 w 1345"/>
                <a:gd name="T23" fmla="*/ 323 h 1112"/>
                <a:gd name="T24" fmla="*/ 148 w 1345"/>
                <a:gd name="T25" fmla="*/ 416 h 1112"/>
                <a:gd name="T26" fmla="*/ 259 w 1345"/>
                <a:gd name="T27" fmla="*/ 480 h 1112"/>
                <a:gd name="T28" fmla="*/ 352 w 1345"/>
                <a:gd name="T29" fmla="*/ 629 h 1112"/>
                <a:gd name="T30" fmla="*/ 296 w 1345"/>
                <a:gd name="T31" fmla="*/ 907 h 1112"/>
                <a:gd name="T32" fmla="*/ 342 w 1345"/>
                <a:gd name="T33" fmla="*/ 936 h 1112"/>
                <a:gd name="T34" fmla="*/ 509 w 1345"/>
                <a:gd name="T35" fmla="*/ 963 h 1112"/>
                <a:gd name="T36" fmla="*/ 657 w 1345"/>
                <a:gd name="T37" fmla="*/ 1000 h 1112"/>
                <a:gd name="T38" fmla="*/ 742 w 1345"/>
                <a:gd name="T39" fmla="*/ 981 h 1112"/>
                <a:gd name="T40" fmla="*/ 991 w 1345"/>
                <a:gd name="T41" fmla="*/ 925 h 1112"/>
                <a:gd name="T42" fmla="*/ 1150 w 1345"/>
                <a:gd name="T43" fmla="*/ 851 h 1112"/>
                <a:gd name="T44" fmla="*/ 1121 w 1345"/>
                <a:gd name="T45" fmla="*/ 814 h 1112"/>
                <a:gd name="T46" fmla="*/ 1076 w 1345"/>
                <a:gd name="T47" fmla="*/ 723 h 1112"/>
                <a:gd name="T48" fmla="*/ 1113 w 1345"/>
                <a:gd name="T49" fmla="*/ 657 h 1112"/>
                <a:gd name="T50" fmla="*/ 1084 w 1345"/>
                <a:gd name="T51" fmla="*/ 575 h 1112"/>
                <a:gd name="T52" fmla="*/ 1028 w 1345"/>
                <a:gd name="T53" fmla="*/ 538 h 1112"/>
                <a:gd name="T54" fmla="*/ 1140 w 1345"/>
                <a:gd name="T55" fmla="*/ 426 h 1112"/>
                <a:gd name="T56" fmla="*/ 1195 w 1345"/>
                <a:gd name="T57" fmla="*/ 278 h 1112"/>
                <a:gd name="T58" fmla="*/ 1317 w 1345"/>
                <a:gd name="T59" fmla="*/ 936 h 1112"/>
                <a:gd name="T60" fmla="*/ 1261 w 1345"/>
                <a:gd name="T61" fmla="*/ 991 h 1112"/>
                <a:gd name="T62" fmla="*/ 1317 w 1345"/>
                <a:gd name="T63" fmla="*/ 936 h 1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345" h="1112">
                  <a:moveTo>
                    <a:pt x="1177" y="249"/>
                  </a:moveTo>
                  <a:lnTo>
                    <a:pt x="1177" y="249"/>
                  </a:lnTo>
                  <a:cubicBezTo>
                    <a:pt x="1158" y="249"/>
                    <a:pt x="1150" y="231"/>
                    <a:pt x="1131" y="231"/>
                  </a:cubicBezTo>
                  <a:cubicBezTo>
                    <a:pt x="1102" y="231"/>
                    <a:pt x="1076" y="222"/>
                    <a:pt x="1065" y="204"/>
                  </a:cubicBezTo>
                  <a:cubicBezTo>
                    <a:pt x="1057" y="185"/>
                    <a:pt x="991" y="185"/>
                    <a:pt x="973" y="185"/>
                  </a:cubicBezTo>
                  <a:cubicBezTo>
                    <a:pt x="954" y="194"/>
                    <a:pt x="946" y="157"/>
                    <a:pt x="927" y="157"/>
                  </a:cubicBezTo>
                  <a:cubicBezTo>
                    <a:pt x="909" y="167"/>
                    <a:pt x="898" y="130"/>
                    <a:pt x="898" y="119"/>
                  </a:cubicBezTo>
                  <a:cubicBezTo>
                    <a:pt x="898" y="101"/>
                    <a:pt x="880" y="130"/>
                    <a:pt x="861" y="138"/>
                  </a:cubicBezTo>
                  <a:cubicBezTo>
                    <a:pt x="843" y="148"/>
                    <a:pt x="834" y="119"/>
                    <a:pt x="834" y="101"/>
                  </a:cubicBezTo>
                  <a:cubicBezTo>
                    <a:pt x="834" y="92"/>
                    <a:pt x="797" y="82"/>
                    <a:pt x="779" y="74"/>
                  </a:cubicBezTo>
                  <a:cubicBezTo>
                    <a:pt x="760" y="64"/>
                    <a:pt x="731" y="27"/>
                    <a:pt x="731" y="45"/>
                  </a:cubicBezTo>
                  <a:cubicBezTo>
                    <a:pt x="723" y="55"/>
                    <a:pt x="694" y="18"/>
                    <a:pt x="694" y="8"/>
                  </a:cubicBezTo>
                  <a:cubicBezTo>
                    <a:pt x="694" y="0"/>
                    <a:pt x="686" y="0"/>
                    <a:pt x="686" y="0"/>
                  </a:cubicBezTo>
                  <a:cubicBezTo>
                    <a:pt x="676" y="0"/>
                    <a:pt x="667" y="0"/>
                    <a:pt x="667" y="0"/>
                  </a:cubicBezTo>
                  <a:cubicBezTo>
                    <a:pt x="630" y="0"/>
                    <a:pt x="602" y="18"/>
                    <a:pt x="612" y="74"/>
                  </a:cubicBezTo>
                  <a:cubicBezTo>
                    <a:pt x="612" y="130"/>
                    <a:pt x="565" y="138"/>
                    <a:pt x="509" y="138"/>
                  </a:cubicBezTo>
                  <a:cubicBezTo>
                    <a:pt x="453" y="148"/>
                    <a:pt x="472" y="185"/>
                    <a:pt x="453" y="204"/>
                  </a:cubicBezTo>
                  <a:cubicBezTo>
                    <a:pt x="426" y="222"/>
                    <a:pt x="352" y="194"/>
                    <a:pt x="334" y="167"/>
                  </a:cubicBezTo>
                  <a:cubicBezTo>
                    <a:pt x="323" y="138"/>
                    <a:pt x="249" y="167"/>
                    <a:pt x="286" y="204"/>
                  </a:cubicBezTo>
                  <a:cubicBezTo>
                    <a:pt x="315" y="241"/>
                    <a:pt x="315" y="286"/>
                    <a:pt x="296" y="296"/>
                  </a:cubicBezTo>
                  <a:cubicBezTo>
                    <a:pt x="278" y="315"/>
                    <a:pt x="241" y="278"/>
                    <a:pt x="212" y="296"/>
                  </a:cubicBezTo>
                  <a:cubicBezTo>
                    <a:pt x="195" y="315"/>
                    <a:pt x="195" y="278"/>
                    <a:pt x="158" y="268"/>
                  </a:cubicBezTo>
                  <a:cubicBezTo>
                    <a:pt x="129" y="259"/>
                    <a:pt x="121" y="278"/>
                    <a:pt x="74" y="278"/>
                  </a:cubicBezTo>
                  <a:cubicBezTo>
                    <a:pt x="27" y="278"/>
                    <a:pt x="0" y="296"/>
                    <a:pt x="18" y="323"/>
                  </a:cubicBezTo>
                  <a:cubicBezTo>
                    <a:pt x="37" y="342"/>
                    <a:pt x="10" y="361"/>
                    <a:pt x="27" y="379"/>
                  </a:cubicBezTo>
                  <a:cubicBezTo>
                    <a:pt x="37" y="398"/>
                    <a:pt x="101" y="389"/>
                    <a:pt x="148" y="416"/>
                  </a:cubicBezTo>
                  <a:cubicBezTo>
                    <a:pt x="195" y="443"/>
                    <a:pt x="204" y="416"/>
                    <a:pt x="232" y="435"/>
                  </a:cubicBezTo>
                  <a:cubicBezTo>
                    <a:pt x="249" y="453"/>
                    <a:pt x="259" y="443"/>
                    <a:pt x="259" y="480"/>
                  </a:cubicBezTo>
                  <a:cubicBezTo>
                    <a:pt x="259" y="509"/>
                    <a:pt x="286" y="546"/>
                    <a:pt x="334" y="554"/>
                  </a:cubicBezTo>
                  <a:cubicBezTo>
                    <a:pt x="371" y="575"/>
                    <a:pt x="342" y="602"/>
                    <a:pt x="352" y="629"/>
                  </a:cubicBezTo>
                  <a:cubicBezTo>
                    <a:pt x="371" y="657"/>
                    <a:pt x="334" y="703"/>
                    <a:pt x="342" y="740"/>
                  </a:cubicBezTo>
                  <a:cubicBezTo>
                    <a:pt x="342" y="777"/>
                    <a:pt x="315" y="888"/>
                    <a:pt x="296" y="907"/>
                  </a:cubicBezTo>
                  <a:cubicBezTo>
                    <a:pt x="296" y="907"/>
                    <a:pt x="296" y="907"/>
                    <a:pt x="286" y="907"/>
                  </a:cubicBezTo>
                  <a:cubicBezTo>
                    <a:pt x="315" y="917"/>
                    <a:pt x="334" y="925"/>
                    <a:pt x="342" y="936"/>
                  </a:cubicBezTo>
                  <a:cubicBezTo>
                    <a:pt x="360" y="944"/>
                    <a:pt x="408" y="954"/>
                    <a:pt x="435" y="973"/>
                  </a:cubicBezTo>
                  <a:cubicBezTo>
                    <a:pt x="463" y="991"/>
                    <a:pt x="509" y="991"/>
                    <a:pt x="509" y="963"/>
                  </a:cubicBezTo>
                  <a:cubicBezTo>
                    <a:pt x="509" y="944"/>
                    <a:pt x="527" y="963"/>
                    <a:pt x="546" y="981"/>
                  </a:cubicBezTo>
                  <a:cubicBezTo>
                    <a:pt x="565" y="991"/>
                    <a:pt x="630" y="1000"/>
                    <a:pt x="657" y="1000"/>
                  </a:cubicBezTo>
                  <a:cubicBezTo>
                    <a:pt x="686" y="1010"/>
                    <a:pt x="723" y="1010"/>
                    <a:pt x="750" y="1010"/>
                  </a:cubicBezTo>
                  <a:cubicBezTo>
                    <a:pt x="750" y="1000"/>
                    <a:pt x="750" y="991"/>
                    <a:pt x="742" y="981"/>
                  </a:cubicBezTo>
                  <a:cubicBezTo>
                    <a:pt x="731" y="925"/>
                    <a:pt x="779" y="898"/>
                    <a:pt x="824" y="888"/>
                  </a:cubicBezTo>
                  <a:cubicBezTo>
                    <a:pt x="861" y="888"/>
                    <a:pt x="964" y="917"/>
                    <a:pt x="991" y="925"/>
                  </a:cubicBezTo>
                  <a:cubicBezTo>
                    <a:pt x="1020" y="944"/>
                    <a:pt x="1047" y="944"/>
                    <a:pt x="1094" y="888"/>
                  </a:cubicBezTo>
                  <a:cubicBezTo>
                    <a:pt x="1121" y="870"/>
                    <a:pt x="1140" y="861"/>
                    <a:pt x="1150" y="851"/>
                  </a:cubicBezTo>
                  <a:cubicBezTo>
                    <a:pt x="1158" y="843"/>
                    <a:pt x="1158" y="833"/>
                    <a:pt x="1158" y="824"/>
                  </a:cubicBezTo>
                  <a:cubicBezTo>
                    <a:pt x="1168" y="806"/>
                    <a:pt x="1140" y="814"/>
                    <a:pt x="1121" y="814"/>
                  </a:cubicBezTo>
                  <a:cubicBezTo>
                    <a:pt x="1102" y="806"/>
                    <a:pt x="1084" y="787"/>
                    <a:pt x="1102" y="769"/>
                  </a:cubicBezTo>
                  <a:cubicBezTo>
                    <a:pt x="1113" y="740"/>
                    <a:pt x="1084" y="740"/>
                    <a:pt x="1076" y="723"/>
                  </a:cubicBezTo>
                  <a:cubicBezTo>
                    <a:pt x="1057" y="694"/>
                    <a:pt x="1076" y="703"/>
                    <a:pt x="1094" y="694"/>
                  </a:cubicBezTo>
                  <a:cubicBezTo>
                    <a:pt x="1102" y="694"/>
                    <a:pt x="1121" y="666"/>
                    <a:pt x="1113" y="657"/>
                  </a:cubicBezTo>
                  <a:cubicBezTo>
                    <a:pt x="1102" y="657"/>
                    <a:pt x="1094" y="639"/>
                    <a:pt x="1102" y="620"/>
                  </a:cubicBezTo>
                  <a:cubicBezTo>
                    <a:pt x="1113" y="592"/>
                    <a:pt x="1084" y="592"/>
                    <a:pt x="1084" y="575"/>
                  </a:cubicBezTo>
                  <a:cubicBezTo>
                    <a:pt x="1084" y="554"/>
                    <a:pt x="1065" y="546"/>
                    <a:pt x="1047" y="565"/>
                  </a:cubicBezTo>
                  <a:cubicBezTo>
                    <a:pt x="1028" y="592"/>
                    <a:pt x="1020" y="575"/>
                    <a:pt x="1028" y="538"/>
                  </a:cubicBezTo>
                  <a:cubicBezTo>
                    <a:pt x="1047" y="501"/>
                    <a:pt x="1084" y="480"/>
                    <a:pt x="1094" y="463"/>
                  </a:cubicBezTo>
                  <a:cubicBezTo>
                    <a:pt x="1094" y="443"/>
                    <a:pt x="1121" y="426"/>
                    <a:pt x="1140" y="426"/>
                  </a:cubicBezTo>
                  <a:cubicBezTo>
                    <a:pt x="1158" y="426"/>
                    <a:pt x="1150" y="379"/>
                    <a:pt x="1158" y="352"/>
                  </a:cubicBezTo>
                  <a:cubicBezTo>
                    <a:pt x="1158" y="334"/>
                    <a:pt x="1168" y="305"/>
                    <a:pt x="1195" y="278"/>
                  </a:cubicBezTo>
                  <a:cubicBezTo>
                    <a:pt x="1224" y="259"/>
                    <a:pt x="1187" y="249"/>
                    <a:pt x="1177" y="249"/>
                  </a:cubicBezTo>
                  <a:close/>
                  <a:moveTo>
                    <a:pt x="1317" y="936"/>
                  </a:moveTo>
                  <a:lnTo>
                    <a:pt x="1317" y="936"/>
                  </a:lnTo>
                  <a:cubicBezTo>
                    <a:pt x="1307" y="936"/>
                    <a:pt x="1298" y="963"/>
                    <a:pt x="1261" y="991"/>
                  </a:cubicBezTo>
                  <a:cubicBezTo>
                    <a:pt x="1224" y="1010"/>
                    <a:pt x="1261" y="1111"/>
                    <a:pt x="1298" y="1111"/>
                  </a:cubicBezTo>
                  <a:cubicBezTo>
                    <a:pt x="1344" y="1103"/>
                    <a:pt x="1335" y="944"/>
                    <a:pt x="1317" y="936"/>
                  </a:cubicBezTo>
                  <a:close/>
                </a:path>
              </a:pathLst>
            </a:custGeom>
            <a:grpFill/>
            <a:ln w="19050" cap="flat" cmpd="sng">
              <a:solidFill>
                <a:schemeClr val="bg1">
                  <a:lumMod val="50000"/>
                </a:schemeClr>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0927" tIns="30463" rIns="60927" bIns="30463" anchor="ctr"/>
            <a:lstStyle/>
            <a:p>
              <a:pPr defTabSz="914217">
                <a:defRPr/>
              </a:pPr>
              <a:endParaRPr lang="en-US" sz="900">
                <a:latin typeface="Calibri Light"/>
              </a:endParaRPr>
            </a:p>
          </p:txBody>
        </p:sp>
        <p:sp>
          <p:nvSpPr>
            <p:cNvPr id="2483" name="Freeform 127"/>
            <p:cNvSpPr>
              <a:spLocks noChangeArrowheads="1"/>
            </p:cNvSpPr>
            <p:nvPr/>
          </p:nvSpPr>
          <p:spPr bwMode="auto">
            <a:xfrm>
              <a:off x="8033276" y="6628029"/>
              <a:ext cx="567119" cy="399681"/>
            </a:xfrm>
            <a:custGeom>
              <a:avLst/>
              <a:gdLst>
                <a:gd name="T0" fmla="*/ 1167 w 1187"/>
                <a:gd name="T1" fmla="*/ 149 h 836"/>
                <a:gd name="T2" fmla="*/ 1167 w 1187"/>
                <a:gd name="T3" fmla="*/ 149 h 836"/>
                <a:gd name="T4" fmla="*/ 1074 w 1187"/>
                <a:gd name="T5" fmla="*/ 139 h 836"/>
                <a:gd name="T6" fmla="*/ 963 w 1187"/>
                <a:gd name="T7" fmla="*/ 120 h 836"/>
                <a:gd name="T8" fmla="*/ 926 w 1187"/>
                <a:gd name="T9" fmla="*/ 102 h 836"/>
                <a:gd name="T10" fmla="*/ 852 w 1187"/>
                <a:gd name="T11" fmla="*/ 112 h 836"/>
                <a:gd name="T12" fmla="*/ 759 w 1187"/>
                <a:gd name="T13" fmla="*/ 75 h 836"/>
                <a:gd name="T14" fmla="*/ 703 w 1187"/>
                <a:gd name="T15" fmla="*/ 46 h 836"/>
                <a:gd name="T16" fmla="*/ 546 w 1187"/>
                <a:gd name="T17" fmla="*/ 27 h 836"/>
                <a:gd name="T18" fmla="*/ 250 w 1187"/>
                <a:gd name="T19" fmla="*/ 27 h 836"/>
                <a:gd name="T20" fmla="*/ 138 w 1187"/>
                <a:gd name="T21" fmla="*/ 0 h 836"/>
                <a:gd name="T22" fmla="*/ 64 w 1187"/>
                <a:gd name="T23" fmla="*/ 46 h 836"/>
                <a:gd name="T24" fmla="*/ 37 w 1187"/>
                <a:gd name="T25" fmla="*/ 112 h 836"/>
                <a:gd name="T26" fmla="*/ 54 w 1187"/>
                <a:gd name="T27" fmla="*/ 194 h 836"/>
                <a:gd name="T28" fmla="*/ 83 w 1187"/>
                <a:gd name="T29" fmla="*/ 186 h 836"/>
                <a:gd name="T30" fmla="*/ 111 w 1187"/>
                <a:gd name="T31" fmla="*/ 194 h 836"/>
                <a:gd name="T32" fmla="*/ 167 w 1187"/>
                <a:gd name="T33" fmla="*/ 204 h 836"/>
                <a:gd name="T34" fmla="*/ 204 w 1187"/>
                <a:gd name="T35" fmla="*/ 204 h 836"/>
                <a:gd name="T36" fmla="*/ 260 w 1187"/>
                <a:gd name="T37" fmla="*/ 213 h 836"/>
                <a:gd name="T38" fmla="*/ 287 w 1187"/>
                <a:gd name="T39" fmla="*/ 250 h 836"/>
                <a:gd name="T40" fmla="*/ 223 w 1187"/>
                <a:gd name="T41" fmla="*/ 306 h 836"/>
                <a:gd name="T42" fmla="*/ 231 w 1187"/>
                <a:gd name="T43" fmla="*/ 390 h 836"/>
                <a:gd name="T44" fmla="*/ 213 w 1187"/>
                <a:gd name="T45" fmla="*/ 454 h 836"/>
                <a:gd name="T46" fmla="*/ 194 w 1187"/>
                <a:gd name="T47" fmla="*/ 491 h 836"/>
                <a:gd name="T48" fmla="*/ 223 w 1187"/>
                <a:gd name="T49" fmla="*/ 538 h 836"/>
                <a:gd name="T50" fmla="*/ 194 w 1187"/>
                <a:gd name="T51" fmla="*/ 584 h 836"/>
                <a:gd name="T52" fmla="*/ 213 w 1187"/>
                <a:gd name="T53" fmla="*/ 631 h 836"/>
                <a:gd name="T54" fmla="*/ 175 w 1187"/>
                <a:gd name="T55" fmla="*/ 687 h 836"/>
                <a:gd name="T56" fmla="*/ 194 w 1187"/>
                <a:gd name="T57" fmla="*/ 724 h 836"/>
                <a:gd name="T58" fmla="*/ 241 w 1187"/>
                <a:gd name="T59" fmla="*/ 724 h 836"/>
                <a:gd name="T60" fmla="*/ 353 w 1187"/>
                <a:gd name="T61" fmla="*/ 825 h 836"/>
                <a:gd name="T62" fmla="*/ 369 w 1187"/>
                <a:gd name="T63" fmla="*/ 798 h 836"/>
                <a:gd name="T64" fmla="*/ 427 w 1187"/>
                <a:gd name="T65" fmla="*/ 798 h 836"/>
                <a:gd name="T66" fmla="*/ 509 w 1187"/>
                <a:gd name="T67" fmla="*/ 761 h 836"/>
                <a:gd name="T68" fmla="*/ 629 w 1187"/>
                <a:gd name="T69" fmla="*/ 761 h 836"/>
                <a:gd name="T70" fmla="*/ 695 w 1187"/>
                <a:gd name="T71" fmla="*/ 732 h 836"/>
                <a:gd name="T72" fmla="*/ 769 w 1187"/>
                <a:gd name="T73" fmla="*/ 677 h 836"/>
                <a:gd name="T74" fmla="*/ 796 w 1187"/>
                <a:gd name="T75" fmla="*/ 613 h 836"/>
                <a:gd name="T76" fmla="*/ 870 w 1187"/>
                <a:gd name="T77" fmla="*/ 547 h 836"/>
                <a:gd name="T78" fmla="*/ 870 w 1187"/>
                <a:gd name="T79" fmla="*/ 408 h 836"/>
                <a:gd name="T80" fmla="*/ 944 w 1187"/>
                <a:gd name="T81" fmla="*/ 316 h 836"/>
                <a:gd name="T82" fmla="*/ 1029 w 1187"/>
                <a:gd name="T83" fmla="*/ 279 h 836"/>
                <a:gd name="T84" fmla="*/ 1130 w 1187"/>
                <a:gd name="T85" fmla="*/ 223 h 836"/>
                <a:gd name="T86" fmla="*/ 1167 w 1187"/>
                <a:gd name="T87" fmla="*/ 149 h 836"/>
                <a:gd name="T88" fmla="*/ 1177 w 1187"/>
                <a:gd name="T89" fmla="*/ 446 h 836"/>
                <a:gd name="T90" fmla="*/ 1177 w 1187"/>
                <a:gd name="T91" fmla="*/ 446 h 836"/>
                <a:gd name="T92" fmla="*/ 1093 w 1187"/>
                <a:gd name="T93" fmla="*/ 473 h 836"/>
                <a:gd name="T94" fmla="*/ 1177 w 1187"/>
                <a:gd name="T95" fmla="*/ 446 h 8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187" h="836">
                  <a:moveTo>
                    <a:pt x="1167" y="149"/>
                  </a:moveTo>
                  <a:lnTo>
                    <a:pt x="1167" y="149"/>
                  </a:lnTo>
                  <a:cubicBezTo>
                    <a:pt x="1140" y="149"/>
                    <a:pt x="1103" y="149"/>
                    <a:pt x="1074" y="139"/>
                  </a:cubicBezTo>
                  <a:cubicBezTo>
                    <a:pt x="1047" y="139"/>
                    <a:pt x="982" y="130"/>
                    <a:pt x="963" y="120"/>
                  </a:cubicBezTo>
                  <a:cubicBezTo>
                    <a:pt x="944" y="102"/>
                    <a:pt x="926" y="83"/>
                    <a:pt x="926" y="102"/>
                  </a:cubicBezTo>
                  <a:cubicBezTo>
                    <a:pt x="926" y="130"/>
                    <a:pt x="880" y="130"/>
                    <a:pt x="852" y="112"/>
                  </a:cubicBezTo>
                  <a:cubicBezTo>
                    <a:pt x="825" y="93"/>
                    <a:pt x="777" y="83"/>
                    <a:pt x="759" y="75"/>
                  </a:cubicBezTo>
                  <a:cubicBezTo>
                    <a:pt x="751" y="64"/>
                    <a:pt x="732" y="56"/>
                    <a:pt x="703" y="46"/>
                  </a:cubicBezTo>
                  <a:cubicBezTo>
                    <a:pt x="676" y="46"/>
                    <a:pt x="602" y="19"/>
                    <a:pt x="546" y="27"/>
                  </a:cubicBezTo>
                  <a:cubicBezTo>
                    <a:pt x="491" y="37"/>
                    <a:pt x="314" y="19"/>
                    <a:pt x="250" y="27"/>
                  </a:cubicBezTo>
                  <a:cubicBezTo>
                    <a:pt x="175" y="27"/>
                    <a:pt x="175" y="0"/>
                    <a:pt x="138" y="0"/>
                  </a:cubicBezTo>
                  <a:cubicBezTo>
                    <a:pt x="101" y="0"/>
                    <a:pt x="111" y="46"/>
                    <a:pt x="64" y="46"/>
                  </a:cubicBezTo>
                  <a:cubicBezTo>
                    <a:pt x="9" y="46"/>
                    <a:pt x="0" y="75"/>
                    <a:pt x="37" y="112"/>
                  </a:cubicBezTo>
                  <a:cubicBezTo>
                    <a:pt x="64" y="130"/>
                    <a:pt x="54" y="167"/>
                    <a:pt x="54" y="194"/>
                  </a:cubicBezTo>
                  <a:cubicBezTo>
                    <a:pt x="64" y="194"/>
                    <a:pt x="74" y="194"/>
                    <a:pt x="83" y="186"/>
                  </a:cubicBezTo>
                  <a:cubicBezTo>
                    <a:pt x="101" y="167"/>
                    <a:pt x="111" y="176"/>
                    <a:pt x="111" y="194"/>
                  </a:cubicBezTo>
                  <a:cubicBezTo>
                    <a:pt x="111" y="213"/>
                    <a:pt x="148" y="204"/>
                    <a:pt x="167" y="204"/>
                  </a:cubicBezTo>
                  <a:cubicBezTo>
                    <a:pt x="194" y="204"/>
                    <a:pt x="186" y="223"/>
                    <a:pt x="204" y="204"/>
                  </a:cubicBezTo>
                  <a:cubicBezTo>
                    <a:pt x="231" y="186"/>
                    <a:pt x="260" y="194"/>
                    <a:pt x="260" y="213"/>
                  </a:cubicBezTo>
                  <a:cubicBezTo>
                    <a:pt x="260" y="231"/>
                    <a:pt x="314" y="223"/>
                    <a:pt x="287" y="250"/>
                  </a:cubicBezTo>
                  <a:cubicBezTo>
                    <a:pt x="260" y="279"/>
                    <a:pt x="223" y="287"/>
                    <a:pt x="223" y="306"/>
                  </a:cubicBezTo>
                  <a:cubicBezTo>
                    <a:pt x="223" y="324"/>
                    <a:pt x="260" y="371"/>
                    <a:pt x="231" y="390"/>
                  </a:cubicBezTo>
                  <a:cubicBezTo>
                    <a:pt x="213" y="417"/>
                    <a:pt x="241" y="454"/>
                    <a:pt x="213" y="454"/>
                  </a:cubicBezTo>
                  <a:cubicBezTo>
                    <a:pt x="194" y="454"/>
                    <a:pt x="167" y="464"/>
                    <a:pt x="194" y="491"/>
                  </a:cubicBezTo>
                  <a:cubicBezTo>
                    <a:pt x="223" y="520"/>
                    <a:pt x="241" y="538"/>
                    <a:pt x="223" y="538"/>
                  </a:cubicBezTo>
                  <a:cubicBezTo>
                    <a:pt x="204" y="538"/>
                    <a:pt x="186" y="575"/>
                    <a:pt x="194" y="584"/>
                  </a:cubicBezTo>
                  <a:cubicBezTo>
                    <a:pt x="204" y="602"/>
                    <a:pt x="250" y="631"/>
                    <a:pt x="213" y="631"/>
                  </a:cubicBezTo>
                  <a:cubicBezTo>
                    <a:pt x="175" y="640"/>
                    <a:pt x="175" y="668"/>
                    <a:pt x="175" y="687"/>
                  </a:cubicBezTo>
                  <a:cubicBezTo>
                    <a:pt x="175" y="695"/>
                    <a:pt x="186" y="705"/>
                    <a:pt x="194" y="724"/>
                  </a:cubicBezTo>
                  <a:cubicBezTo>
                    <a:pt x="213" y="714"/>
                    <a:pt x="231" y="714"/>
                    <a:pt x="241" y="724"/>
                  </a:cubicBezTo>
                  <a:cubicBezTo>
                    <a:pt x="278" y="742"/>
                    <a:pt x="305" y="835"/>
                    <a:pt x="353" y="825"/>
                  </a:cubicBezTo>
                  <a:cubicBezTo>
                    <a:pt x="369" y="825"/>
                    <a:pt x="361" y="806"/>
                    <a:pt x="369" y="798"/>
                  </a:cubicBezTo>
                  <a:cubicBezTo>
                    <a:pt x="390" y="788"/>
                    <a:pt x="406" y="798"/>
                    <a:pt x="427" y="798"/>
                  </a:cubicBezTo>
                  <a:cubicBezTo>
                    <a:pt x="454" y="798"/>
                    <a:pt x="464" y="769"/>
                    <a:pt x="509" y="761"/>
                  </a:cubicBezTo>
                  <a:cubicBezTo>
                    <a:pt x="565" y="761"/>
                    <a:pt x="592" y="761"/>
                    <a:pt x="629" y="761"/>
                  </a:cubicBezTo>
                  <a:cubicBezTo>
                    <a:pt x="658" y="761"/>
                    <a:pt x="685" y="751"/>
                    <a:pt x="695" y="732"/>
                  </a:cubicBezTo>
                  <a:cubicBezTo>
                    <a:pt x="703" y="705"/>
                    <a:pt x="732" y="687"/>
                    <a:pt x="769" y="677"/>
                  </a:cubicBezTo>
                  <a:cubicBezTo>
                    <a:pt x="806" y="677"/>
                    <a:pt x="796" y="640"/>
                    <a:pt x="796" y="613"/>
                  </a:cubicBezTo>
                  <a:cubicBezTo>
                    <a:pt x="806" y="594"/>
                    <a:pt x="862" y="557"/>
                    <a:pt x="870" y="547"/>
                  </a:cubicBezTo>
                  <a:cubicBezTo>
                    <a:pt x="870" y="528"/>
                    <a:pt x="833" y="464"/>
                    <a:pt x="870" y="408"/>
                  </a:cubicBezTo>
                  <a:cubicBezTo>
                    <a:pt x="907" y="353"/>
                    <a:pt x="944" y="353"/>
                    <a:pt x="944" y="316"/>
                  </a:cubicBezTo>
                  <a:cubicBezTo>
                    <a:pt x="944" y="287"/>
                    <a:pt x="982" y="279"/>
                    <a:pt x="1029" y="279"/>
                  </a:cubicBezTo>
                  <a:cubicBezTo>
                    <a:pt x="1074" y="269"/>
                    <a:pt x="1093" y="242"/>
                    <a:pt x="1130" y="223"/>
                  </a:cubicBezTo>
                  <a:cubicBezTo>
                    <a:pt x="1167" y="204"/>
                    <a:pt x="1177" y="186"/>
                    <a:pt x="1167" y="149"/>
                  </a:cubicBezTo>
                  <a:close/>
                  <a:moveTo>
                    <a:pt x="1177" y="446"/>
                  </a:moveTo>
                  <a:lnTo>
                    <a:pt x="1177" y="446"/>
                  </a:lnTo>
                  <a:cubicBezTo>
                    <a:pt x="1167" y="398"/>
                    <a:pt x="1074" y="454"/>
                    <a:pt x="1093" y="473"/>
                  </a:cubicBezTo>
                  <a:cubicBezTo>
                    <a:pt x="1140" y="501"/>
                    <a:pt x="1186" y="491"/>
                    <a:pt x="1177" y="446"/>
                  </a:cubicBezTo>
                  <a:close/>
                </a:path>
              </a:pathLst>
            </a:custGeom>
            <a:grpFill/>
            <a:ln w="19050" cap="flat" cmpd="sng">
              <a:solidFill>
                <a:schemeClr val="bg1">
                  <a:lumMod val="50000"/>
                </a:schemeClr>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0927" tIns="30463" rIns="60927" bIns="30463" anchor="ctr"/>
            <a:lstStyle/>
            <a:p>
              <a:pPr defTabSz="914217">
                <a:defRPr/>
              </a:pPr>
              <a:endParaRPr lang="en-US" sz="900">
                <a:latin typeface="Calibri Light"/>
              </a:endParaRPr>
            </a:p>
          </p:txBody>
        </p:sp>
        <p:sp>
          <p:nvSpPr>
            <p:cNvPr id="2484" name="Freeform 128"/>
            <p:cNvSpPr>
              <a:spLocks noChangeArrowheads="1"/>
            </p:cNvSpPr>
            <p:nvPr/>
          </p:nvSpPr>
          <p:spPr bwMode="auto">
            <a:xfrm>
              <a:off x="9324107" y="6729535"/>
              <a:ext cx="279327" cy="348928"/>
            </a:xfrm>
            <a:custGeom>
              <a:avLst/>
              <a:gdLst>
                <a:gd name="T0" fmla="*/ 575 w 585"/>
                <a:gd name="T1" fmla="*/ 0 h 734"/>
                <a:gd name="T2" fmla="*/ 575 w 585"/>
                <a:gd name="T3" fmla="*/ 0 h 734"/>
                <a:gd name="T4" fmla="*/ 528 w 585"/>
                <a:gd name="T5" fmla="*/ 18 h 734"/>
                <a:gd name="T6" fmla="*/ 491 w 585"/>
                <a:gd name="T7" fmla="*/ 47 h 734"/>
                <a:gd name="T8" fmla="*/ 398 w 585"/>
                <a:gd name="T9" fmla="*/ 29 h 734"/>
                <a:gd name="T10" fmla="*/ 270 w 585"/>
                <a:gd name="T11" fmla="*/ 29 h 734"/>
                <a:gd name="T12" fmla="*/ 270 w 585"/>
                <a:gd name="T13" fmla="*/ 29 h 734"/>
                <a:gd name="T14" fmla="*/ 186 w 585"/>
                <a:gd name="T15" fmla="*/ 74 h 734"/>
                <a:gd name="T16" fmla="*/ 138 w 585"/>
                <a:gd name="T17" fmla="*/ 93 h 734"/>
                <a:gd name="T18" fmla="*/ 84 w 585"/>
                <a:gd name="T19" fmla="*/ 103 h 734"/>
                <a:gd name="T20" fmla="*/ 47 w 585"/>
                <a:gd name="T21" fmla="*/ 158 h 734"/>
                <a:gd name="T22" fmla="*/ 27 w 585"/>
                <a:gd name="T23" fmla="*/ 195 h 734"/>
                <a:gd name="T24" fmla="*/ 0 w 585"/>
                <a:gd name="T25" fmla="*/ 241 h 734"/>
                <a:gd name="T26" fmla="*/ 0 w 585"/>
                <a:gd name="T27" fmla="*/ 241 h 734"/>
                <a:gd name="T28" fmla="*/ 56 w 585"/>
                <a:gd name="T29" fmla="*/ 325 h 734"/>
                <a:gd name="T30" fmla="*/ 122 w 585"/>
                <a:gd name="T31" fmla="*/ 344 h 734"/>
                <a:gd name="T32" fmla="*/ 196 w 585"/>
                <a:gd name="T33" fmla="*/ 371 h 734"/>
                <a:gd name="T34" fmla="*/ 101 w 585"/>
                <a:gd name="T35" fmla="*/ 381 h 734"/>
                <a:gd name="T36" fmla="*/ 122 w 585"/>
                <a:gd name="T37" fmla="*/ 464 h 734"/>
                <a:gd name="T38" fmla="*/ 167 w 585"/>
                <a:gd name="T39" fmla="*/ 519 h 734"/>
                <a:gd name="T40" fmla="*/ 250 w 585"/>
                <a:gd name="T41" fmla="*/ 566 h 734"/>
                <a:gd name="T42" fmla="*/ 241 w 585"/>
                <a:gd name="T43" fmla="*/ 474 h 734"/>
                <a:gd name="T44" fmla="*/ 297 w 585"/>
                <a:gd name="T45" fmla="*/ 474 h 734"/>
                <a:gd name="T46" fmla="*/ 260 w 585"/>
                <a:gd name="T47" fmla="*/ 437 h 734"/>
                <a:gd name="T48" fmla="*/ 287 w 585"/>
                <a:gd name="T49" fmla="*/ 418 h 734"/>
                <a:gd name="T50" fmla="*/ 361 w 585"/>
                <a:gd name="T51" fmla="*/ 408 h 734"/>
                <a:gd name="T52" fmla="*/ 324 w 585"/>
                <a:gd name="T53" fmla="*/ 334 h 734"/>
                <a:gd name="T54" fmla="*/ 250 w 585"/>
                <a:gd name="T55" fmla="*/ 334 h 734"/>
                <a:gd name="T56" fmla="*/ 278 w 585"/>
                <a:gd name="T57" fmla="*/ 288 h 734"/>
                <a:gd name="T58" fmla="*/ 204 w 585"/>
                <a:gd name="T59" fmla="*/ 185 h 734"/>
                <a:gd name="T60" fmla="*/ 250 w 585"/>
                <a:gd name="T61" fmla="*/ 158 h 734"/>
                <a:gd name="T62" fmla="*/ 324 w 585"/>
                <a:gd name="T63" fmla="*/ 167 h 734"/>
                <a:gd name="T64" fmla="*/ 342 w 585"/>
                <a:gd name="T65" fmla="*/ 103 h 734"/>
                <a:gd name="T66" fmla="*/ 398 w 585"/>
                <a:gd name="T67" fmla="*/ 121 h 734"/>
                <a:gd name="T68" fmla="*/ 472 w 585"/>
                <a:gd name="T69" fmla="*/ 84 h 734"/>
                <a:gd name="T70" fmla="*/ 528 w 585"/>
                <a:gd name="T71" fmla="*/ 111 h 734"/>
                <a:gd name="T72" fmla="*/ 557 w 585"/>
                <a:gd name="T73" fmla="*/ 84 h 734"/>
                <a:gd name="T74" fmla="*/ 584 w 585"/>
                <a:gd name="T75" fmla="*/ 37 h 734"/>
                <a:gd name="T76" fmla="*/ 575 w 585"/>
                <a:gd name="T77" fmla="*/ 0 h 734"/>
                <a:gd name="T78" fmla="*/ 491 w 585"/>
                <a:gd name="T79" fmla="*/ 686 h 734"/>
                <a:gd name="T80" fmla="*/ 491 w 585"/>
                <a:gd name="T81" fmla="*/ 686 h 734"/>
                <a:gd name="T82" fmla="*/ 353 w 585"/>
                <a:gd name="T83" fmla="*/ 668 h 734"/>
                <a:gd name="T84" fmla="*/ 297 w 585"/>
                <a:gd name="T85" fmla="*/ 696 h 734"/>
                <a:gd name="T86" fmla="*/ 427 w 585"/>
                <a:gd name="T87" fmla="*/ 723 h 734"/>
                <a:gd name="T88" fmla="*/ 557 w 585"/>
                <a:gd name="T89" fmla="*/ 686 h 734"/>
                <a:gd name="T90" fmla="*/ 491 w 585"/>
                <a:gd name="T91" fmla="*/ 686 h 7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85" h="734">
                  <a:moveTo>
                    <a:pt x="575" y="0"/>
                  </a:moveTo>
                  <a:lnTo>
                    <a:pt x="575" y="0"/>
                  </a:lnTo>
                  <a:cubicBezTo>
                    <a:pt x="557" y="0"/>
                    <a:pt x="528" y="10"/>
                    <a:pt x="528" y="18"/>
                  </a:cubicBezTo>
                  <a:cubicBezTo>
                    <a:pt x="538" y="37"/>
                    <a:pt x="520" y="47"/>
                    <a:pt x="491" y="47"/>
                  </a:cubicBezTo>
                  <a:cubicBezTo>
                    <a:pt x="491" y="47"/>
                    <a:pt x="417" y="37"/>
                    <a:pt x="398" y="29"/>
                  </a:cubicBezTo>
                  <a:cubicBezTo>
                    <a:pt x="380" y="18"/>
                    <a:pt x="307" y="29"/>
                    <a:pt x="270" y="29"/>
                  </a:cubicBezTo>
                  <a:lnTo>
                    <a:pt x="270" y="29"/>
                  </a:lnTo>
                  <a:cubicBezTo>
                    <a:pt x="260" y="47"/>
                    <a:pt x="196" y="74"/>
                    <a:pt x="186" y="74"/>
                  </a:cubicBezTo>
                  <a:cubicBezTo>
                    <a:pt x="176" y="66"/>
                    <a:pt x="167" y="93"/>
                    <a:pt x="138" y="93"/>
                  </a:cubicBezTo>
                  <a:cubicBezTo>
                    <a:pt x="122" y="103"/>
                    <a:pt x="84" y="93"/>
                    <a:pt x="84" y="103"/>
                  </a:cubicBezTo>
                  <a:cubicBezTo>
                    <a:pt x="74" y="111"/>
                    <a:pt x="64" y="140"/>
                    <a:pt x="47" y="158"/>
                  </a:cubicBezTo>
                  <a:cubicBezTo>
                    <a:pt x="37" y="177"/>
                    <a:pt x="47" y="185"/>
                    <a:pt x="27" y="195"/>
                  </a:cubicBezTo>
                  <a:cubicBezTo>
                    <a:pt x="10" y="195"/>
                    <a:pt x="10" y="222"/>
                    <a:pt x="0" y="241"/>
                  </a:cubicBezTo>
                  <a:lnTo>
                    <a:pt x="0" y="241"/>
                  </a:lnTo>
                  <a:cubicBezTo>
                    <a:pt x="27" y="251"/>
                    <a:pt x="56" y="288"/>
                    <a:pt x="56" y="325"/>
                  </a:cubicBezTo>
                  <a:cubicBezTo>
                    <a:pt x="47" y="352"/>
                    <a:pt x="93" y="371"/>
                    <a:pt x="122" y="344"/>
                  </a:cubicBezTo>
                  <a:cubicBezTo>
                    <a:pt x="138" y="315"/>
                    <a:pt x="196" y="362"/>
                    <a:pt x="196" y="371"/>
                  </a:cubicBezTo>
                  <a:cubicBezTo>
                    <a:pt x="196" y="389"/>
                    <a:pt x="138" y="352"/>
                    <a:pt x="101" y="381"/>
                  </a:cubicBezTo>
                  <a:cubicBezTo>
                    <a:pt x="64" y="408"/>
                    <a:pt x="130" y="437"/>
                    <a:pt x="122" y="464"/>
                  </a:cubicBezTo>
                  <a:cubicBezTo>
                    <a:pt x="111" y="482"/>
                    <a:pt x="138" y="529"/>
                    <a:pt x="167" y="519"/>
                  </a:cubicBezTo>
                  <a:cubicBezTo>
                    <a:pt x="196" y="519"/>
                    <a:pt x="233" y="575"/>
                    <a:pt x="250" y="566"/>
                  </a:cubicBezTo>
                  <a:cubicBezTo>
                    <a:pt x="270" y="556"/>
                    <a:pt x="233" y="482"/>
                    <a:pt x="241" y="474"/>
                  </a:cubicBezTo>
                  <a:cubicBezTo>
                    <a:pt x="241" y="464"/>
                    <a:pt x="278" y="492"/>
                    <a:pt x="297" y="474"/>
                  </a:cubicBezTo>
                  <a:cubicBezTo>
                    <a:pt x="315" y="445"/>
                    <a:pt x="287" y="427"/>
                    <a:pt x="260" y="437"/>
                  </a:cubicBezTo>
                  <a:cubicBezTo>
                    <a:pt x="233" y="437"/>
                    <a:pt x="260" y="389"/>
                    <a:pt x="287" y="418"/>
                  </a:cubicBezTo>
                  <a:cubicBezTo>
                    <a:pt x="324" y="437"/>
                    <a:pt x="342" y="408"/>
                    <a:pt x="361" y="408"/>
                  </a:cubicBezTo>
                  <a:cubicBezTo>
                    <a:pt x="371" y="408"/>
                    <a:pt x="380" y="344"/>
                    <a:pt x="324" y="334"/>
                  </a:cubicBezTo>
                  <a:cubicBezTo>
                    <a:pt x="278" y="315"/>
                    <a:pt x="287" y="371"/>
                    <a:pt x="250" y="334"/>
                  </a:cubicBezTo>
                  <a:cubicBezTo>
                    <a:pt x="223" y="297"/>
                    <a:pt x="278" y="315"/>
                    <a:pt x="278" y="288"/>
                  </a:cubicBezTo>
                  <a:cubicBezTo>
                    <a:pt x="278" y="260"/>
                    <a:pt x="233" y="214"/>
                    <a:pt x="204" y="185"/>
                  </a:cubicBezTo>
                  <a:cubicBezTo>
                    <a:pt x="186" y="148"/>
                    <a:pt x="241" y="130"/>
                    <a:pt x="250" y="158"/>
                  </a:cubicBezTo>
                  <a:cubicBezTo>
                    <a:pt x="270" y="185"/>
                    <a:pt x="307" y="177"/>
                    <a:pt x="324" y="167"/>
                  </a:cubicBezTo>
                  <a:cubicBezTo>
                    <a:pt x="353" y="158"/>
                    <a:pt x="307" y="111"/>
                    <a:pt x="342" y="103"/>
                  </a:cubicBezTo>
                  <a:cubicBezTo>
                    <a:pt x="390" y="84"/>
                    <a:pt x="390" y="111"/>
                    <a:pt x="398" y="121"/>
                  </a:cubicBezTo>
                  <a:cubicBezTo>
                    <a:pt x="417" y="121"/>
                    <a:pt x="427" y="84"/>
                    <a:pt x="472" y="84"/>
                  </a:cubicBezTo>
                  <a:cubicBezTo>
                    <a:pt x="491" y="84"/>
                    <a:pt x="509" y="93"/>
                    <a:pt x="528" y="111"/>
                  </a:cubicBezTo>
                  <a:cubicBezTo>
                    <a:pt x="547" y="103"/>
                    <a:pt x="557" y="93"/>
                    <a:pt x="557" y="84"/>
                  </a:cubicBezTo>
                  <a:cubicBezTo>
                    <a:pt x="557" y="66"/>
                    <a:pt x="584" y="56"/>
                    <a:pt x="584" y="37"/>
                  </a:cubicBezTo>
                  <a:cubicBezTo>
                    <a:pt x="584" y="29"/>
                    <a:pt x="575" y="10"/>
                    <a:pt x="575" y="0"/>
                  </a:cubicBezTo>
                  <a:close/>
                  <a:moveTo>
                    <a:pt x="491" y="686"/>
                  </a:moveTo>
                  <a:lnTo>
                    <a:pt x="491" y="686"/>
                  </a:lnTo>
                  <a:cubicBezTo>
                    <a:pt x="472" y="678"/>
                    <a:pt x="380" y="696"/>
                    <a:pt x="353" y="668"/>
                  </a:cubicBezTo>
                  <a:cubicBezTo>
                    <a:pt x="324" y="649"/>
                    <a:pt x="270" y="686"/>
                    <a:pt x="297" y="696"/>
                  </a:cubicBezTo>
                  <a:cubicBezTo>
                    <a:pt x="324" y="696"/>
                    <a:pt x="380" y="723"/>
                    <a:pt x="427" y="723"/>
                  </a:cubicBezTo>
                  <a:cubicBezTo>
                    <a:pt x="482" y="733"/>
                    <a:pt x="557" y="705"/>
                    <a:pt x="557" y="686"/>
                  </a:cubicBezTo>
                  <a:cubicBezTo>
                    <a:pt x="547" y="678"/>
                    <a:pt x="520" y="696"/>
                    <a:pt x="491" y="686"/>
                  </a:cubicBezTo>
                  <a:close/>
                </a:path>
              </a:pathLst>
            </a:custGeom>
            <a:grpFill/>
            <a:ln w="19050" cap="flat" cmpd="sng">
              <a:solidFill>
                <a:schemeClr val="bg1">
                  <a:lumMod val="50000"/>
                </a:schemeClr>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0927" tIns="30463" rIns="60927" bIns="30463" anchor="ctr"/>
            <a:lstStyle/>
            <a:p>
              <a:pPr defTabSz="914217">
                <a:defRPr/>
              </a:pPr>
              <a:endParaRPr lang="en-US" sz="900">
                <a:latin typeface="Calibri Light"/>
              </a:endParaRPr>
            </a:p>
          </p:txBody>
        </p:sp>
        <p:sp>
          <p:nvSpPr>
            <p:cNvPr id="2485" name="Freeform 129"/>
            <p:cNvSpPr>
              <a:spLocks noChangeArrowheads="1"/>
            </p:cNvSpPr>
            <p:nvPr/>
          </p:nvSpPr>
          <p:spPr bwMode="auto">
            <a:xfrm>
              <a:off x="9840440" y="7031938"/>
              <a:ext cx="114270" cy="69786"/>
            </a:xfrm>
            <a:custGeom>
              <a:avLst/>
              <a:gdLst>
                <a:gd name="T0" fmla="*/ 167 w 242"/>
                <a:gd name="T1" fmla="*/ 92 h 149"/>
                <a:gd name="T2" fmla="*/ 167 w 242"/>
                <a:gd name="T3" fmla="*/ 92 h 149"/>
                <a:gd name="T4" fmla="*/ 213 w 242"/>
                <a:gd name="T5" fmla="*/ 37 h 149"/>
                <a:gd name="T6" fmla="*/ 213 w 242"/>
                <a:gd name="T7" fmla="*/ 18 h 149"/>
                <a:gd name="T8" fmla="*/ 83 w 242"/>
                <a:gd name="T9" fmla="*/ 55 h 149"/>
                <a:gd name="T10" fmla="*/ 37 w 242"/>
                <a:gd name="T11" fmla="*/ 121 h 149"/>
                <a:gd name="T12" fmla="*/ 167 w 242"/>
                <a:gd name="T13" fmla="*/ 92 h 149"/>
              </a:gdLst>
              <a:ahLst/>
              <a:cxnLst>
                <a:cxn ang="0">
                  <a:pos x="T0" y="T1"/>
                </a:cxn>
                <a:cxn ang="0">
                  <a:pos x="T2" y="T3"/>
                </a:cxn>
                <a:cxn ang="0">
                  <a:pos x="T4" y="T5"/>
                </a:cxn>
                <a:cxn ang="0">
                  <a:pos x="T6" y="T7"/>
                </a:cxn>
                <a:cxn ang="0">
                  <a:pos x="T8" y="T9"/>
                </a:cxn>
                <a:cxn ang="0">
                  <a:pos x="T10" y="T11"/>
                </a:cxn>
                <a:cxn ang="0">
                  <a:pos x="T12" y="T13"/>
                </a:cxn>
              </a:cxnLst>
              <a:rect l="0" t="0" r="r" b="b"/>
              <a:pathLst>
                <a:path w="242" h="149">
                  <a:moveTo>
                    <a:pt x="167" y="92"/>
                  </a:moveTo>
                  <a:lnTo>
                    <a:pt x="167" y="92"/>
                  </a:lnTo>
                  <a:cubicBezTo>
                    <a:pt x="157" y="74"/>
                    <a:pt x="186" y="47"/>
                    <a:pt x="213" y="37"/>
                  </a:cubicBezTo>
                  <a:cubicBezTo>
                    <a:pt x="241" y="18"/>
                    <a:pt x="231" y="0"/>
                    <a:pt x="213" y="18"/>
                  </a:cubicBezTo>
                  <a:cubicBezTo>
                    <a:pt x="194" y="37"/>
                    <a:pt x="138" y="55"/>
                    <a:pt x="83" y="55"/>
                  </a:cubicBezTo>
                  <a:cubicBezTo>
                    <a:pt x="19" y="55"/>
                    <a:pt x="0" y="102"/>
                    <a:pt x="37" y="121"/>
                  </a:cubicBezTo>
                  <a:cubicBezTo>
                    <a:pt x="93" y="148"/>
                    <a:pt x="167" y="111"/>
                    <a:pt x="167" y="92"/>
                  </a:cubicBezTo>
                </a:path>
              </a:pathLst>
            </a:custGeom>
            <a:grpFill/>
            <a:ln w="19050" cap="flat" cmpd="sng">
              <a:solidFill>
                <a:schemeClr val="bg1">
                  <a:lumMod val="50000"/>
                </a:schemeClr>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0927" tIns="30463" rIns="60927" bIns="30463" anchor="ctr"/>
            <a:lstStyle/>
            <a:p>
              <a:pPr defTabSz="914217">
                <a:defRPr/>
              </a:pPr>
              <a:endParaRPr lang="en-US" sz="900">
                <a:latin typeface="Calibri Light"/>
              </a:endParaRPr>
            </a:p>
          </p:txBody>
        </p:sp>
        <p:sp>
          <p:nvSpPr>
            <p:cNvPr id="2486" name="Freeform 131"/>
            <p:cNvSpPr>
              <a:spLocks noChangeArrowheads="1"/>
            </p:cNvSpPr>
            <p:nvPr/>
          </p:nvSpPr>
          <p:spPr bwMode="auto">
            <a:xfrm>
              <a:off x="7988838" y="5964010"/>
              <a:ext cx="194683" cy="219930"/>
            </a:xfrm>
            <a:custGeom>
              <a:avLst/>
              <a:gdLst>
                <a:gd name="T0" fmla="*/ 371 w 408"/>
                <a:gd name="T1" fmla="*/ 149 h 465"/>
                <a:gd name="T2" fmla="*/ 371 w 408"/>
                <a:gd name="T3" fmla="*/ 149 h 465"/>
                <a:gd name="T4" fmla="*/ 334 w 408"/>
                <a:gd name="T5" fmla="*/ 120 h 465"/>
                <a:gd name="T6" fmla="*/ 287 w 408"/>
                <a:gd name="T7" fmla="*/ 139 h 465"/>
                <a:gd name="T8" fmla="*/ 221 w 408"/>
                <a:gd name="T9" fmla="*/ 120 h 465"/>
                <a:gd name="T10" fmla="*/ 250 w 408"/>
                <a:gd name="T11" fmla="*/ 75 h 465"/>
                <a:gd name="T12" fmla="*/ 268 w 408"/>
                <a:gd name="T13" fmla="*/ 19 h 465"/>
                <a:gd name="T14" fmla="*/ 260 w 408"/>
                <a:gd name="T15" fmla="*/ 19 h 465"/>
                <a:gd name="T16" fmla="*/ 167 w 408"/>
                <a:gd name="T17" fmla="*/ 37 h 465"/>
                <a:gd name="T18" fmla="*/ 213 w 408"/>
                <a:gd name="T19" fmla="*/ 75 h 465"/>
                <a:gd name="T20" fmla="*/ 139 w 408"/>
                <a:gd name="T21" fmla="*/ 120 h 465"/>
                <a:gd name="T22" fmla="*/ 37 w 408"/>
                <a:gd name="T23" fmla="*/ 120 h 465"/>
                <a:gd name="T24" fmla="*/ 46 w 408"/>
                <a:gd name="T25" fmla="*/ 186 h 465"/>
                <a:gd name="T26" fmla="*/ 93 w 408"/>
                <a:gd name="T27" fmla="*/ 250 h 465"/>
                <a:gd name="T28" fmla="*/ 64 w 408"/>
                <a:gd name="T29" fmla="*/ 324 h 465"/>
                <a:gd name="T30" fmla="*/ 9 w 408"/>
                <a:gd name="T31" fmla="*/ 390 h 465"/>
                <a:gd name="T32" fmla="*/ 102 w 408"/>
                <a:gd name="T33" fmla="*/ 464 h 465"/>
                <a:gd name="T34" fmla="*/ 260 w 408"/>
                <a:gd name="T35" fmla="*/ 398 h 465"/>
                <a:gd name="T36" fmla="*/ 371 w 408"/>
                <a:gd name="T37" fmla="*/ 371 h 465"/>
                <a:gd name="T38" fmla="*/ 371 w 408"/>
                <a:gd name="T39" fmla="*/ 157 h 465"/>
                <a:gd name="T40" fmla="*/ 371 w 408"/>
                <a:gd name="T41" fmla="*/ 149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08" h="465">
                  <a:moveTo>
                    <a:pt x="371" y="149"/>
                  </a:moveTo>
                  <a:lnTo>
                    <a:pt x="371" y="149"/>
                  </a:lnTo>
                  <a:cubicBezTo>
                    <a:pt x="353" y="139"/>
                    <a:pt x="343" y="130"/>
                    <a:pt x="334" y="120"/>
                  </a:cubicBezTo>
                  <a:cubicBezTo>
                    <a:pt x="306" y="75"/>
                    <a:pt x="287" y="112"/>
                    <a:pt x="287" y="139"/>
                  </a:cubicBezTo>
                  <a:cubicBezTo>
                    <a:pt x="279" y="157"/>
                    <a:pt x="250" y="130"/>
                    <a:pt x="221" y="120"/>
                  </a:cubicBezTo>
                  <a:cubicBezTo>
                    <a:pt x="204" y="120"/>
                    <a:pt x="231" y="83"/>
                    <a:pt x="250" y="75"/>
                  </a:cubicBezTo>
                  <a:cubicBezTo>
                    <a:pt x="260" y="64"/>
                    <a:pt x="268" y="46"/>
                    <a:pt x="268" y="19"/>
                  </a:cubicBezTo>
                  <a:cubicBezTo>
                    <a:pt x="268" y="19"/>
                    <a:pt x="268" y="19"/>
                    <a:pt x="260" y="19"/>
                  </a:cubicBezTo>
                  <a:cubicBezTo>
                    <a:pt x="221" y="0"/>
                    <a:pt x="167" y="0"/>
                    <a:pt x="167" y="37"/>
                  </a:cubicBezTo>
                  <a:cubicBezTo>
                    <a:pt x="167" y="64"/>
                    <a:pt x="213" y="56"/>
                    <a:pt x="213" y="75"/>
                  </a:cubicBezTo>
                  <a:cubicBezTo>
                    <a:pt x="213" y="102"/>
                    <a:pt x="167" y="93"/>
                    <a:pt x="139" y="120"/>
                  </a:cubicBezTo>
                  <a:cubicBezTo>
                    <a:pt x="102" y="139"/>
                    <a:pt x="75" y="102"/>
                    <a:pt x="37" y="120"/>
                  </a:cubicBezTo>
                  <a:cubicBezTo>
                    <a:pt x="9" y="130"/>
                    <a:pt x="75" y="149"/>
                    <a:pt x="46" y="186"/>
                  </a:cubicBezTo>
                  <a:cubicBezTo>
                    <a:pt x="27" y="223"/>
                    <a:pt x="56" y="223"/>
                    <a:pt x="93" y="250"/>
                  </a:cubicBezTo>
                  <a:cubicBezTo>
                    <a:pt x="130" y="287"/>
                    <a:pt x="64" y="297"/>
                    <a:pt x="64" y="324"/>
                  </a:cubicBezTo>
                  <a:cubicBezTo>
                    <a:pt x="64" y="361"/>
                    <a:pt x="19" y="361"/>
                    <a:pt x="9" y="390"/>
                  </a:cubicBezTo>
                  <a:cubicBezTo>
                    <a:pt x="0" y="417"/>
                    <a:pt x="46" y="464"/>
                    <a:pt x="102" y="464"/>
                  </a:cubicBezTo>
                  <a:cubicBezTo>
                    <a:pt x="130" y="464"/>
                    <a:pt x="213" y="435"/>
                    <a:pt x="260" y="398"/>
                  </a:cubicBezTo>
                  <a:cubicBezTo>
                    <a:pt x="306" y="353"/>
                    <a:pt x="324" y="398"/>
                    <a:pt x="371" y="371"/>
                  </a:cubicBezTo>
                  <a:cubicBezTo>
                    <a:pt x="407" y="353"/>
                    <a:pt x="390" y="194"/>
                    <a:pt x="371" y="157"/>
                  </a:cubicBezTo>
                  <a:cubicBezTo>
                    <a:pt x="361" y="157"/>
                    <a:pt x="371" y="149"/>
                    <a:pt x="371" y="149"/>
                  </a:cubicBezTo>
                </a:path>
              </a:pathLst>
            </a:custGeom>
            <a:grpFill/>
            <a:ln w="19050" cap="flat" cmpd="sng">
              <a:solidFill>
                <a:schemeClr val="bg1">
                  <a:lumMod val="50000"/>
                </a:schemeClr>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0927" tIns="30463" rIns="60927" bIns="30463" anchor="ctr"/>
            <a:lstStyle/>
            <a:p>
              <a:pPr defTabSz="914217">
                <a:defRPr/>
              </a:pPr>
              <a:endParaRPr lang="en-US" sz="900">
                <a:latin typeface="Calibri Light"/>
              </a:endParaRPr>
            </a:p>
          </p:txBody>
        </p:sp>
        <p:sp>
          <p:nvSpPr>
            <p:cNvPr id="2487" name="Freeform 132"/>
            <p:cNvSpPr>
              <a:spLocks noChangeArrowheads="1"/>
            </p:cNvSpPr>
            <p:nvPr/>
          </p:nvSpPr>
          <p:spPr bwMode="auto">
            <a:xfrm>
              <a:off x="8086180" y="5604511"/>
              <a:ext cx="442269" cy="674593"/>
            </a:xfrm>
            <a:custGeom>
              <a:avLst/>
              <a:gdLst>
                <a:gd name="T0" fmla="*/ 186 w 927"/>
                <a:gd name="T1" fmla="*/ 752 h 1411"/>
                <a:gd name="T2" fmla="*/ 46 w 927"/>
                <a:gd name="T3" fmla="*/ 827 h 1411"/>
                <a:gd name="T4" fmla="*/ 83 w 927"/>
                <a:gd name="T5" fmla="*/ 891 h 1411"/>
                <a:gd name="T6" fmla="*/ 167 w 927"/>
                <a:gd name="T7" fmla="*/ 901 h 1411"/>
                <a:gd name="T8" fmla="*/ 186 w 927"/>
                <a:gd name="T9" fmla="*/ 752 h 1411"/>
                <a:gd name="T10" fmla="*/ 926 w 927"/>
                <a:gd name="T11" fmla="*/ 1086 h 1411"/>
                <a:gd name="T12" fmla="*/ 778 w 927"/>
                <a:gd name="T13" fmla="*/ 1039 h 1411"/>
                <a:gd name="T14" fmla="*/ 751 w 927"/>
                <a:gd name="T15" fmla="*/ 938 h 1411"/>
                <a:gd name="T16" fmla="*/ 621 w 927"/>
                <a:gd name="T17" fmla="*/ 715 h 1411"/>
                <a:gd name="T18" fmla="*/ 481 w 927"/>
                <a:gd name="T19" fmla="*/ 649 h 1411"/>
                <a:gd name="T20" fmla="*/ 584 w 927"/>
                <a:gd name="T21" fmla="*/ 437 h 1411"/>
                <a:gd name="T22" fmla="*/ 380 w 927"/>
                <a:gd name="T23" fmla="*/ 400 h 1411"/>
                <a:gd name="T24" fmla="*/ 464 w 927"/>
                <a:gd name="T25" fmla="*/ 260 h 1411"/>
                <a:gd name="T26" fmla="*/ 324 w 927"/>
                <a:gd name="T27" fmla="*/ 307 h 1411"/>
                <a:gd name="T28" fmla="*/ 221 w 927"/>
                <a:gd name="T29" fmla="*/ 445 h 1411"/>
                <a:gd name="T30" fmla="*/ 149 w 927"/>
                <a:gd name="T31" fmla="*/ 445 h 1411"/>
                <a:gd name="T32" fmla="*/ 176 w 927"/>
                <a:gd name="T33" fmla="*/ 567 h 1411"/>
                <a:gd name="T34" fmla="*/ 149 w 927"/>
                <a:gd name="T35" fmla="*/ 678 h 1411"/>
                <a:gd name="T36" fmla="*/ 258 w 927"/>
                <a:gd name="T37" fmla="*/ 705 h 1411"/>
                <a:gd name="T38" fmla="*/ 316 w 927"/>
                <a:gd name="T39" fmla="*/ 697 h 1411"/>
                <a:gd name="T40" fmla="*/ 417 w 927"/>
                <a:gd name="T41" fmla="*/ 779 h 1411"/>
                <a:gd name="T42" fmla="*/ 454 w 927"/>
                <a:gd name="T43" fmla="*/ 864 h 1411"/>
                <a:gd name="T44" fmla="*/ 473 w 927"/>
                <a:gd name="T45" fmla="*/ 983 h 1411"/>
                <a:gd name="T46" fmla="*/ 353 w 927"/>
                <a:gd name="T47" fmla="*/ 1002 h 1411"/>
                <a:gd name="T48" fmla="*/ 370 w 927"/>
                <a:gd name="T49" fmla="*/ 1095 h 1411"/>
                <a:gd name="T50" fmla="*/ 324 w 927"/>
                <a:gd name="T51" fmla="*/ 1187 h 1411"/>
                <a:gd name="T52" fmla="*/ 473 w 927"/>
                <a:gd name="T53" fmla="*/ 1216 h 1411"/>
                <a:gd name="T54" fmla="*/ 380 w 927"/>
                <a:gd name="T55" fmla="*/ 1253 h 1411"/>
                <a:gd name="T56" fmla="*/ 333 w 927"/>
                <a:gd name="T57" fmla="*/ 1364 h 1411"/>
                <a:gd name="T58" fmla="*/ 435 w 927"/>
                <a:gd name="T59" fmla="*/ 1336 h 1411"/>
                <a:gd name="T60" fmla="*/ 574 w 927"/>
                <a:gd name="T61" fmla="*/ 1299 h 1411"/>
                <a:gd name="T62" fmla="*/ 751 w 927"/>
                <a:gd name="T63" fmla="*/ 1299 h 1411"/>
                <a:gd name="T64" fmla="*/ 844 w 927"/>
                <a:gd name="T65" fmla="*/ 1235 h 1411"/>
                <a:gd name="T66" fmla="*/ 926 w 927"/>
                <a:gd name="T67" fmla="*/ 1086 h 1411"/>
                <a:gd name="T68" fmla="*/ 112 w 927"/>
                <a:gd name="T69" fmla="*/ 408 h 1411"/>
                <a:gd name="T70" fmla="*/ 112 w 927"/>
                <a:gd name="T71" fmla="*/ 408 h 1411"/>
                <a:gd name="T72" fmla="*/ 629 w 927"/>
                <a:gd name="T73" fmla="*/ 112 h 1411"/>
                <a:gd name="T74" fmla="*/ 629 w 927"/>
                <a:gd name="T75" fmla="*/ 112 h 1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27" h="1411">
                  <a:moveTo>
                    <a:pt x="186" y="752"/>
                  </a:moveTo>
                  <a:lnTo>
                    <a:pt x="186" y="752"/>
                  </a:lnTo>
                  <a:cubicBezTo>
                    <a:pt x="149" y="715"/>
                    <a:pt x="102" y="771"/>
                    <a:pt x="64" y="771"/>
                  </a:cubicBezTo>
                  <a:cubicBezTo>
                    <a:pt x="64" y="798"/>
                    <a:pt x="56" y="816"/>
                    <a:pt x="46" y="827"/>
                  </a:cubicBezTo>
                  <a:cubicBezTo>
                    <a:pt x="27" y="835"/>
                    <a:pt x="0" y="872"/>
                    <a:pt x="17" y="872"/>
                  </a:cubicBezTo>
                  <a:cubicBezTo>
                    <a:pt x="46" y="882"/>
                    <a:pt x="75" y="909"/>
                    <a:pt x="83" y="891"/>
                  </a:cubicBezTo>
                  <a:cubicBezTo>
                    <a:pt x="83" y="864"/>
                    <a:pt x="102" y="827"/>
                    <a:pt x="130" y="872"/>
                  </a:cubicBezTo>
                  <a:cubicBezTo>
                    <a:pt x="139" y="882"/>
                    <a:pt x="149" y="891"/>
                    <a:pt x="167" y="901"/>
                  </a:cubicBezTo>
                  <a:cubicBezTo>
                    <a:pt x="167" y="882"/>
                    <a:pt x="213" y="872"/>
                    <a:pt x="231" y="854"/>
                  </a:cubicBezTo>
                  <a:cubicBezTo>
                    <a:pt x="258" y="827"/>
                    <a:pt x="221" y="789"/>
                    <a:pt x="186" y="752"/>
                  </a:cubicBezTo>
                  <a:close/>
                  <a:moveTo>
                    <a:pt x="926" y="1086"/>
                  </a:moveTo>
                  <a:lnTo>
                    <a:pt x="926" y="1086"/>
                  </a:lnTo>
                  <a:cubicBezTo>
                    <a:pt x="926" y="1049"/>
                    <a:pt x="833" y="1020"/>
                    <a:pt x="825" y="1039"/>
                  </a:cubicBezTo>
                  <a:cubicBezTo>
                    <a:pt x="815" y="1058"/>
                    <a:pt x="796" y="1058"/>
                    <a:pt x="778" y="1039"/>
                  </a:cubicBezTo>
                  <a:cubicBezTo>
                    <a:pt x="769" y="1012"/>
                    <a:pt x="796" y="983"/>
                    <a:pt x="778" y="983"/>
                  </a:cubicBezTo>
                  <a:cubicBezTo>
                    <a:pt x="769" y="983"/>
                    <a:pt x="751" y="946"/>
                    <a:pt x="751" y="938"/>
                  </a:cubicBezTo>
                  <a:cubicBezTo>
                    <a:pt x="759" y="919"/>
                    <a:pt x="732" y="835"/>
                    <a:pt x="685" y="827"/>
                  </a:cubicBezTo>
                  <a:cubicBezTo>
                    <a:pt x="640" y="816"/>
                    <a:pt x="629" y="752"/>
                    <a:pt x="621" y="715"/>
                  </a:cubicBezTo>
                  <a:cubicBezTo>
                    <a:pt x="613" y="678"/>
                    <a:pt x="584" y="697"/>
                    <a:pt x="565" y="668"/>
                  </a:cubicBezTo>
                  <a:cubicBezTo>
                    <a:pt x="538" y="641"/>
                    <a:pt x="501" y="649"/>
                    <a:pt x="481" y="649"/>
                  </a:cubicBezTo>
                  <a:cubicBezTo>
                    <a:pt x="454" y="649"/>
                    <a:pt x="481" y="612"/>
                    <a:pt x="510" y="594"/>
                  </a:cubicBezTo>
                  <a:cubicBezTo>
                    <a:pt x="547" y="575"/>
                    <a:pt x="584" y="456"/>
                    <a:pt x="584" y="437"/>
                  </a:cubicBezTo>
                  <a:cubicBezTo>
                    <a:pt x="584" y="408"/>
                    <a:pt x="435" y="408"/>
                    <a:pt x="407" y="427"/>
                  </a:cubicBezTo>
                  <a:cubicBezTo>
                    <a:pt x="388" y="437"/>
                    <a:pt x="361" y="408"/>
                    <a:pt x="380" y="400"/>
                  </a:cubicBezTo>
                  <a:cubicBezTo>
                    <a:pt x="407" y="381"/>
                    <a:pt x="454" y="334"/>
                    <a:pt x="454" y="316"/>
                  </a:cubicBezTo>
                  <a:cubicBezTo>
                    <a:pt x="444" y="297"/>
                    <a:pt x="481" y="278"/>
                    <a:pt x="464" y="260"/>
                  </a:cubicBezTo>
                  <a:cubicBezTo>
                    <a:pt x="444" y="252"/>
                    <a:pt x="435" y="289"/>
                    <a:pt x="427" y="297"/>
                  </a:cubicBezTo>
                  <a:cubicBezTo>
                    <a:pt x="407" y="316"/>
                    <a:pt x="361" y="307"/>
                    <a:pt x="324" y="307"/>
                  </a:cubicBezTo>
                  <a:cubicBezTo>
                    <a:pt x="279" y="297"/>
                    <a:pt x="269" y="353"/>
                    <a:pt x="269" y="381"/>
                  </a:cubicBezTo>
                  <a:cubicBezTo>
                    <a:pt x="269" y="408"/>
                    <a:pt x="221" y="418"/>
                    <a:pt x="221" y="445"/>
                  </a:cubicBezTo>
                  <a:cubicBezTo>
                    <a:pt x="231" y="464"/>
                    <a:pt x="213" y="483"/>
                    <a:pt x="203" y="464"/>
                  </a:cubicBezTo>
                  <a:cubicBezTo>
                    <a:pt x="186" y="456"/>
                    <a:pt x="176" y="427"/>
                    <a:pt x="149" y="445"/>
                  </a:cubicBezTo>
                  <a:cubicBezTo>
                    <a:pt x="120" y="474"/>
                    <a:pt x="176" y="501"/>
                    <a:pt x="213" y="501"/>
                  </a:cubicBezTo>
                  <a:cubicBezTo>
                    <a:pt x="250" y="501"/>
                    <a:pt x="186" y="530"/>
                    <a:pt x="176" y="567"/>
                  </a:cubicBezTo>
                  <a:cubicBezTo>
                    <a:pt x="176" y="604"/>
                    <a:pt x="221" y="594"/>
                    <a:pt x="231" y="622"/>
                  </a:cubicBezTo>
                  <a:cubicBezTo>
                    <a:pt x="231" y="649"/>
                    <a:pt x="149" y="649"/>
                    <a:pt x="149" y="678"/>
                  </a:cubicBezTo>
                  <a:cubicBezTo>
                    <a:pt x="149" y="705"/>
                    <a:pt x="194" y="660"/>
                    <a:pt x="221" y="649"/>
                  </a:cubicBezTo>
                  <a:cubicBezTo>
                    <a:pt x="242" y="641"/>
                    <a:pt x="203" y="715"/>
                    <a:pt x="258" y="705"/>
                  </a:cubicBezTo>
                  <a:cubicBezTo>
                    <a:pt x="306" y="697"/>
                    <a:pt x="287" y="631"/>
                    <a:pt x="306" y="641"/>
                  </a:cubicBezTo>
                  <a:cubicBezTo>
                    <a:pt x="324" y="641"/>
                    <a:pt x="295" y="668"/>
                    <a:pt x="316" y="697"/>
                  </a:cubicBezTo>
                  <a:cubicBezTo>
                    <a:pt x="333" y="724"/>
                    <a:pt x="279" y="771"/>
                    <a:pt x="287" y="789"/>
                  </a:cubicBezTo>
                  <a:cubicBezTo>
                    <a:pt x="287" y="816"/>
                    <a:pt x="380" y="816"/>
                    <a:pt x="417" y="779"/>
                  </a:cubicBezTo>
                  <a:cubicBezTo>
                    <a:pt x="444" y="752"/>
                    <a:pt x="464" y="779"/>
                    <a:pt x="435" y="808"/>
                  </a:cubicBezTo>
                  <a:cubicBezTo>
                    <a:pt x="417" y="835"/>
                    <a:pt x="427" y="854"/>
                    <a:pt x="454" y="864"/>
                  </a:cubicBezTo>
                  <a:cubicBezTo>
                    <a:pt x="481" y="872"/>
                    <a:pt x="491" y="872"/>
                    <a:pt x="481" y="901"/>
                  </a:cubicBezTo>
                  <a:cubicBezTo>
                    <a:pt x="464" y="919"/>
                    <a:pt x="473" y="956"/>
                    <a:pt x="473" y="983"/>
                  </a:cubicBezTo>
                  <a:cubicBezTo>
                    <a:pt x="464" y="1002"/>
                    <a:pt x="380" y="1002"/>
                    <a:pt x="380" y="983"/>
                  </a:cubicBezTo>
                  <a:cubicBezTo>
                    <a:pt x="370" y="975"/>
                    <a:pt x="343" y="983"/>
                    <a:pt x="353" y="1002"/>
                  </a:cubicBezTo>
                  <a:cubicBezTo>
                    <a:pt x="361" y="1020"/>
                    <a:pt x="316" y="1039"/>
                    <a:pt x="324" y="1058"/>
                  </a:cubicBezTo>
                  <a:cubicBezTo>
                    <a:pt x="324" y="1076"/>
                    <a:pt x="370" y="1068"/>
                    <a:pt x="370" y="1095"/>
                  </a:cubicBezTo>
                  <a:cubicBezTo>
                    <a:pt x="380" y="1113"/>
                    <a:pt x="343" y="1142"/>
                    <a:pt x="287" y="1150"/>
                  </a:cubicBezTo>
                  <a:cubicBezTo>
                    <a:pt x="231" y="1169"/>
                    <a:pt x="295" y="1206"/>
                    <a:pt x="324" y="1187"/>
                  </a:cubicBezTo>
                  <a:cubicBezTo>
                    <a:pt x="343" y="1179"/>
                    <a:pt x="343" y="1206"/>
                    <a:pt x="380" y="1206"/>
                  </a:cubicBezTo>
                  <a:cubicBezTo>
                    <a:pt x="407" y="1206"/>
                    <a:pt x="435" y="1235"/>
                    <a:pt x="473" y="1216"/>
                  </a:cubicBezTo>
                  <a:cubicBezTo>
                    <a:pt x="510" y="1206"/>
                    <a:pt x="510" y="1216"/>
                    <a:pt x="481" y="1243"/>
                  </a:cubicBezTo>
                  <a:cubicBezTo>
                    <a:pt x="454" y="1262"/>
                    <a:pt x="407" y="1243"/>
                    <a:pt x="380" y="1253"/>
                  </a:cubicBezTo>
                  <a:cubicBezTo>
                    <a:pt x="353" y="1272"/>
                    <a:pt x="242" y="1373"/>
                    <a:pt x="258" y="1402"/>
                  </a:cubicBezTo>
                  <a:cubicBezTo>
                    <a:pt x="279" y="1410"/>
                    <a:pt x="287" y="1373"/>
                    <a:pt x="333" y="1364"/>
                  </a:cubicBezTo>
                  <a:cubicBezTo>
                    <a:pt x="370" y="1346"/>
                    <a:pt x="380" y="1373"/>
                    <a:pt x="398" y="1373"/>
                  </a:cubicBezTo>
                  <a:cubicBezTo>
                    <a:pt x="417" y="1373"/>
                    <a:pt x="417" y="1327"/>
                    <a:pt x="435" y="1336"/>
                  </a:cubicBezTo>
                  <a:cubicBezTo>
                    <a:pt x="454" y="1336"/>
                    <a:pt x="473" y="1317"/>
                    <a:pt x="510" y="1327"/>
                  </a:cubicBezTo>
                  <a:cubicBezTo>
                    <a:pt x="538" y="1327"/>
                    <a:pt x="565" y="1317"/>
                    <a:pt x="574" y="1299"/>
                  </a:cubicBezTo>
                  <a:cubicBezTo>
                    <a:pt x="592" y="1290"/>
                    <a:pt x="640" y="1327"/>
                    <a:pt x="648" y="1317"/>
                  </a:cubicBezTo>
                  <a:cubicBezTo>
                    <a:pt x="666" y="1309"/>
                    <a:pt x="722" y="1299"/>
                    <a:pt x="751" y="1299"/>
                  </a:cubicBezTo>
                  <a:cubicBezTo>
                    <a:pt x="778" y="1299"/>
                    <a:pt x="862" y="1272"/>
                    <a:pt x="881" y="1253"/>
                  </a:cubicBezTo>
                  <a:cubicBezTo>
                    <a:pt x="899" y="1235"/>
                    <a:pt x="871" y="1224"/>
                    <a:pt x="844" y="1235"/>
                  </a:cubicBezTo>
                  <a:cubicBezTo>
                    <a:pt x="815" y="1235"/>
                    <a:pt x="815" y="1206"/>
                    <a:pt x="852" y="1179"/>
                  </a:cubicBezTo>
                  <a:cubicBezTo>
                    <a:pt x="881" y="1150"/>
                    <a:pt x="918" y="1132"/>
                    <a:pt x="926" y="1086"/>
                  </a:cubicBezTo>
                  <a:close/>
                  <a:moveTo>
                    <a:pt x="112" y="408"/>
                  </a:moveTo>
                  <a:lnTo>
                    <a:pt x="112" y="408"/>
                  </a:lnTo>
                  <a:cubicBezTo>
                    <a:pt x="149" y="408"/>
                    <a:pt x="186" y="344"/>
                    <a:pt x="167" y="326"/>
                  </a:cubicBezTo>
                  <a:cubicBezTo>
                    <a:pt x="149" y="307"/>
                    <a:pt x="83" y="408"/>
                    <a:pt x="112" y="408"/>
                  </a:cubicBezTo>
                  <a:close/>
                  <a:moveTo>
                    <a:pt x="629" y="112"/>
                  </a:moveTo>
                  <a:lnTo>
                    <a:pt x="629" y="112"/>
                  </a:lnTo>
                  <a:cubicBezTo>
                    <a:pt x="658" y="95"/>
                    <a:pt x="685" y="0"/>
                    <a:pt x="648" y="10"/>
                  </a:cubicBezTo>
                  <a:cubicBezTo>
                    <a:pt x="613" y="20"/>
                    <a:pt x="621" y="122"/>
                    <a:pt x="629" y="112"/>
                  </a:cubicBezTo>
                  <a:close/>
                </a:path>
              </a:pathLst>
            </a:custGeom>
            <a:grpFill/>
            <a:ln w="19050" cap="flat" cmpd="sng">
              <a:solidFill>
                <a:schemeClr val="bg1">
                  <a:lumMod val="50000"/>
                </a:schemeClr>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0927" tIns="30463" rIns="60927" bIns="30463" anchor="ctr"/>
            <a:lstStyle/>
            <a:p>
              <a:pPr defTabSz="914217">
                <a:defRPr/>
              </a:pPr>
              <a:endParaRPr lang="en-US" sz="900">
                <a:latin typeface="Calibri Light"/>
              </a:endParaRPr>
            </a:p>
          </p:txBody>
        </p:sp>
        <p:sp>
          <p:nvSpPr>
            <p:cNvPr id="2488" name="Freeform 133"/>
            <p:cNvSpPr>
              <a:spLocks noChangeArrowheads="1"/>
            </p:cNvSpPr>
            <p:nvPr/>
          </p:nvSpPr>
          <p:spPr bwMode="auto">
            <a:xfrm>
              <a:off x="8803542" y="5799064"/>
              <a:ext cx="211612" cy="198783"/>
            </a:xfrm>
            <a:custGeom>
              <a:avLst/>
              <a:gdLst>
                <a:gd name="T0" fmla="*/ 222 w 446"/>
                <a:gd name="T1" fmla="*/ 159 h 420"/>
                <a:gd name="T2" fmla="*/ 222 w 446"/>
                <a:gd name="T3" fmla="*/ 159 h 420"/>
                <a:gd name="T4" fmla="*/ 222 w 446"/>
                <a:gd name="T5" fmla="*/ 93 h 420"/>
                <a:gd name="T6" fmla="*/ 231 w 446"/>
                <a:gd name="T7" fmla="*/ 19 h 420"/>
                <a:gd name="T8" fmla="*/ 167 w 446"/>
                <a:gd name="T9" fmla="*/ 56 h 420"/>
                <a:gd name="T10" fmla="*/ 111 w 446"/>
                <a:gd name="T11" fmla="*/ 85 h 420"/>
                <a:gd name="T12" fmla="*/ 111 w 446"/>
                <a:gd name="T13" fmla="*/ 122 h 420"/>
                <a:gd name="T14" fmla="*/ 64 w 446"/>
                <a:gd name="T15" fmla="*/ 93 h 420"/>
                <a:gd name="T16" fmla="*/ 18 w 446"/>
                <a:gd name="T17" fmla="*/ 159 h 420"/>
                <a:gd name="T18" fmla="*/ 18 w 446"/>
                <a:gd name="T19" fmla="*/ 260 h 420"/>
                <a:gd name="T20" fmla="*/ 55 w 446"/>
                <a:gd name="T21" fmla="*/ 344 h 420"/>
                <a:gd name="T22" fmla="*/ 64 w 446"/>
                <a:gd name="T23" fmla="*/ 381 h 420"/>
                <a:gd name="T24" fmla="*/ 148 w 446"/>
                <a:gd name="T25" fmla="*/ 390 h 420"/>
                <a:gd name="T26" fmla="*/ 185 w 446"/>
                <a:gd name="T27" fmla="*/ 390 h 420"/>
                <a:gd name="T28" fmla="*/ 148 w 446"/>
                <a:gd name="T29" fmla="*/ 344 h 420"/>
                <a:gd name="T30" fmla="*/ 194 w 446"/>
                <a:gd name="T31" fmla="*/ 353 h 420"/>
                <a:gd name="T32" fmla="*/ 260 w 446"/>
                <a:gd name="T33" fmla="*/ 353 h 420"/>
                <a:gd name="T34" fmla="*/ 222 w 446"/>
                <a:gd name="T35" fmla="*/ 297 h 420"/>
                <a:gd name="T36" fmla="*/ 185 w 446"/>
                <a:gd name="T37" fmla="*/ 289 h 420"/>
                <a:gd name="T38" fmla="*/ 212 w 446"/>
                <a:gd name="T39" fmla="*/ 233 h 420"/>
                <a:gd name="T40" fmla="*/ 268 w 446"/>
                <a:gd name="T41" fmla="*/ 204 h 420"/>
                <a:gd name="T42" fmla="*/ 222 w 446"/>
                <a:gd name="T43" fmla="*/ 159 h 420"/>
                <a:gd name="T44" fmla="*/ 426 w 446"/>
                <a:gd name="T45" fmla="*/ 241 h 420"/>
                <a:gd name="T46" fmla="*/ 426 w 446"/>
                <a:gd name="T47" fmla="*/ 241 h 420"/>
                <a:gd name="T48" fmla="*/ 398 w 446"/>
                <a:gd name="T49" fmla="*/ 260 h 420"/>
                <a:gd name="T50" fmla="*/ 371 w 446"/>
                <a:gd name="T51" fmla="*/ 241 h 420"/>
                <a:gd name="T52" fmla="*/ 305 w 446"/>
                <a:gd name="T53" fmla="*/ 270 h 420"/>
                <a:gd name="T54" fmla="*/ 342 w 446"/>
                <a:gd name="T55" fmla="*/ 353 h 420"/>
                <a:gd name="T56" fmla="*/ 315 w 446"/>
                <a:gd name="T57" fmla="*/ 371 h 420"/>
                <a:gd name="T58" fmla="*/ 342 w 446"/>
                <a:gd name="T59" fmla="*/ 419 h 420"/>
                <a:gd name="T60" fmla="*/ 408 w 446"/>
                <a:gd name="T61" fmla="*/ 344 h 420"/>
                <a:gd name="T62" fmla="*/ 426 w 446"/>
                <a:gd name="T63" fmla="*/ 241 h 4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46" h="420">
                  <a:moveTo>
                    <a:pt x="222" y="159"/>
                  </a:moveTo>
                  <a:lnTo>
                    <a:pt x="222" y="159"/>
                  </a:lnTo>
                  <a:cubicBezTo>
                    <a:pt x="212" y="149"/>
                    <a:pt x="204" y="112"/>
                    <a:pt x="222" y="93"/>
                  </a:cubicBezTo>
                  <a:cubicBezTo>
                    <a:pt x="241" y="85"/>
                    <a:pt x="241" y="29"/>
                    <a:pt x="231" y="19"/>
                  </a:cubicBezTo>
                  <a:cubicBezTo>
                    <a:pt x="222" y="0"/>
                    <a:pt x="167" y="19"/>
                    <a:pt x="167" y="56"/>
                  </a:cubicBezTo>
                  <a:cubicBezTo>
                    <a:pt x="157" y="85"/>
                    <a:pt x="120" y="75"/>
                    <a:pt x="111" y="85"/>
                  </a:cubicBezTo>
                  <a:cubicBezTo>
                    <a:pt x="101" y="85"/>
                    <a:pt x="130" y="103"/>
                    <a:pt x="111" y="122"/>
                  </a:cubicBezTo>
                  <a:cubicBezTo>
                    <a:pt x="101" y="140"/>
                    <a:pt x="93" y="93"/>
                    <a:pt x="64" y="93"/>
                  </a:cubicBezTo>
                  <a:cubicBezTo>
                    <a:pt x="37" y="93"/>
                    <a:pt x="27" y="140"/>
                    <a:pt x="18" y="159"/>
                  </a:cubicBezTo>
                  <a:cubicBezTo>
                    <a:pt x="0" y="186"/>
                    <a:pt x="8" y="233"/>
                    <a:pt x="18" y="260"/>
                  </a:cubicBezTo>
                  <a:cubicBezTo>
                    <a:pt x="18" y="297"/>
                    <a:pt x="64" y="316"/>
                    <a:pt x="55" y="344"/>
                  </a:cubicBezTo>
                  <a:cubicBezTo>
                    <a:pt x="45" y="353"/>
                    <a:pt x="55" y="371"/>
                    <a:pt x="64" y="381"/>
                  </a:cubicBezTo>
                  <a:cubicBezTo>
                    <a:pt x="101" y="390"/>
                    <a:pt x="138" y="390"/>
                    <a:pt x="148" y="390"/>
                  </a:cubicBezTo>
                  <a:cubicBezTo>
                    <a:pt x="157" y="400"/>
                    <a:pt x="167" y="400"/>
                    <a:pt x="185" y="390"/>
                  </a:cubicBezTo>
                  <a:cubicBezTo>
                    <a:pt x="167" y="371"/>
                    <a:pt x="148" y="353"/>
                    <a:pt x="148" y="344"/>
                  </a:cubicBezTo>
                  <a:cubicBezTo>
                    <a:pt x="148" y="326"/>
                    <a:pt x="175" y="334"/>
                    <a:pt x="194" y="353"/>
                  </a:cubicBezTo>
                  <a:cubicBezTo>
                    <a:pt x="212" y="371"/>
                    <a:pt x="249" y="371"/>
                    <a:pt x="260" y="353"/>
                  </a:cubicBezTo>
                  <a:cubicBezTo>
                    <a:pt x="260" y="334"/>
                    <a:pt x="249" y="279"/>
                    <a:pt x="222" y="297"/>
                  </a:cubicBezTo>
                  <a:cubicBezTo>
                    <a:pt x="204" y="307"/>
                    <a:pt x="194" y="307"/>
                    <a:pt x="185" y="289"/>
                  </a:cubicBezTo>
                  <a:cubicBezTo>
                    <a:pt x="175" y="279"/>
                    <a:pt x="204" y="252"/>
                    <a:pt x="212" y="233"/>
                  </a:cubicBezTo>
                  <a:cubicBezTo>
                    <a:pt x="212" y="214"/>
                    <a:pt x="260" y="223"/>
                    <a:pt x="268" y="204"/>
                  </a:cubicBezTo>
                  <a:cubicBezTo>
                    <a:pt x="278" y="186"/>
                    <a:pt x="241" y="167"/>
                    <a:pt x="222" y="159"/>
                  </a:cubicBezTo>
                  <a:close/>
                  <a:moveTo>
                    <a:pt x="426" y="241"/>
                  </a:moveTo>
                  <a:lnTo>
                    <a:pt x="426" y="241"/>
                  </a:lnTo>
                  <a:cubicBezTo>
                    <a:pt x="416" y="233"/>
                    <a:pt x="408" y="260"/>
                    <a:pt x="398" y="260"/>
                  </a:cubicBezTo>
                  <a:cubicBezTo>
                    <a:pt x="389" y="260"/>
                    <a:pt x="371" y="214"/>
                    <a:pt x="371" y="241"/>
                  </a:cubicBezTo>
                  <a:cubicBezTo>
                    <a:pt x="361" y="270"/>
                    <a:pt x="334" y="233"/>
                    <a:pt x="305" y="270"/>
                  </a:cubicBezTo>
                  <a:cubicBezTo>
                    <a:pt x="278" y="307"/>
                    <a:pt x="324" y="334"/>
                    <a:pt x="342" y="353"/>
                  </a:cubicBezTo>
                  <a:cubicBezTo>
                    <a:pt x="361" y="363"/>
                    <a:pt x="342" y="381"/>
                    <a:pt x="315" y="371"/>
                  </a:cubicBezTo>
                  <a:cubicBezTo>
                    <a:pt x="297" y="371"/>
                    <a:pt x="305" y="408"/>
                    <a:pt x="342" y="419"/>
                  </a:cubicBezTo>
                  <a:cubicBezTo>
                    <a:pt x="371" y="419"/>
                    <a:pt x="408" y="353"/>
                    <a:pt x="408" y="344"/>
                  </a:cubicBezTo>
                  <a:cubicBezTo>
                    <a:pt x="408" y="326"/>
                    <a:pt x="445" y="252"/>
                    <a:pt x="426" y="241"/>
                  </a:cubicBezTo>
                  <a:close/>
                </a:path>
              </a:pathLst>
            </a:custGeom>
            <a:grpFill/>
            <a:ln w="19050" cap="flat" cmpd="sng">
              <a:solidFill>
                <a:schemeClr val="bg1">
                  <a:lumMod val="50000"/>
                </a:schemeClr>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0927" tIns="30463" rIns="60927" bIns="30463" anchor="ctr"/>
            <a:lstStyle/>
            <a:p>
              <a:pPr defTabSz="914217">
                <a:defRPr/>
              </a:pPr>
              <a:endParaRPr lang="en-US" sz="900">
                <a:latin typeface="Calibri Light"/>
              </a:endParaRPr>
            </a:p>
          </p:txBody>
        </p:sp>
        <p:sp>
          <p:nvSpPr>
            <p:cNvPr id="2489" name="Freeform 134"/>
            <p:cNvSpPr>
              <a:spLocks noChangeArrowheads="1"/>
            </p:cNvSpPr>
            <p:nvPr/>
          </p:nvSpPr>
          <p:spPr bwMode="auto">
            <a:xfrm>
              <a:off x="8945323" y="4995475"/>
              <a:ext cx="550190" cy="960078"/>
            </a:xfrm>
            <a:custGeom>
              <a:avLst/>
              <a:gdLst>
                <a:gd name="T0" fmla="*/ 1140 w 1149"/>
                <a:gd name="T1" fmla="*/ 474 h 2005"/>
                <a:gd name="T2" fmla="*/ 1121 w 1149"/>
                <a:gd name="T3" fmla="*/ 353 h 2005"/>
                <a:gd name="T4" fmla="*/ 1094 w 1149"/>
                <a:gd name="T5" fmla="*/ 178 h 2005"/>
                <a:gd name="T6" fmla="*/ 851 w 1149"/>
                <a:gd name="T7" fmla="*/ 19 h 2005"/>
                <a:gd name="T8" fmla="*/ 740 w 1149"/>
                <a:gd name="T9" fmla="*/ 112 h 2005"/>
                <a:gd name="T10" fmla="*/ 630 w 1149"/>
                <a:gd name="T11" fmla="*/ 159 h 2005"/>
                <a:gd name="T12" fmla="*/ 490 w 1149"/>
                <a:gd name="T13" fmla="*/ 233 h 2005"/>
                <a:gd name="T14" fmla="*/ 435 w 1149"/>
                <a:gd name="T15" fmla="*/ 353 h 2005"/>
                <a:gd name="T16" fmla="*/ 371 w 1149"/>
                <a:gd name="T17" fmla="*/ 474 h 2005"/>
                <a:gd name="T18" fmla="*/ 296 w 1149"/>
                <a:gd name="T19" fmla="*/ 576 h 2005"/>
                <a:gd name="T20" fmla="*/ 259 w 1149"/>
                <a:gd name="T21" fmla="*/ 734 h 2005"/>
                <a:gd name="T22" fmla="*/ 204 w 1149"/>
                <a:gd name="T23" fmla="*/ 798 h 2005"/>
                <a:gd name="T24" fmla="*/ 101 w 1149"/>
                <a:gd name="T25" fmla="*/ 946 h 2005"/>
                <a:gd name="T26" fmla="*/ 92 w 1149"/>
                <a:gd name="T27" fmla="*/ 1124 h 2005"/>
                <a:gd name="T28" fmla="*/ 119 w 1149"/>
                <a:gd name="T29" fmla="*/ 1243 h 2005"/>
                <a:gd name="T30" fmla="*/ 129 w 1149"/>
                <a:gd name="T31" fmla="*/ 1373 h 2005"/>
                <a:gd name="T32" fmla="*/ 55 w 1149"/>
                <a:gd name="T33" fmla="*/ 1466 h 2005"/>
                <a:gd name="T34" fmla="*/ 8 w 1149"/>
                <a:gd name="T35" fmla="*/ 1522 h 2005"/>
                <a:gd name="T36" fmla="*/ 45 w 1149"/>
                <a:gd name="T37" fmla="*/ 1623 h 2005"/>
                <a:gd name="T38" fmla="*/ 119 w 1149"/>
                <a:gd name="T39" fmla="*/ 1800 h 2005"/>
                <a:gd name="T40" fmla="*/ 167 w 1149"/>
                <a:gd name="T41" fmla="*/ 1911 h 2005"/>
                <a:gd name="T42" fmla="*/ 241 w 1149"/>
                <a:gd name="T43" fmla="*/ 1985 h 2005"/>
                <a:gd name="T44" fmla="*/ 305 w 1149"/>
                <a:gd name="T45" fmla="*/ 1901 h 2005"/>
                <a:gd name="T46" fmla="*/ 435 w 1149"/>
                <a:gd name="T47" fmla="*/ 1855 h 2005"/>
                <a:gd name="T48" fmla="*/ 519 w 1149"/>
                <a:gd name="T49" fmla="*/ 1781 h 2005"/>
                <a:gd name="T50" fmla="*/ 482 w 1149"/>
                <a:gd name="T51" fmla="*/ 1726 h 2005"/>
                <a:gd name="T52" fmla="*/ 546 w 1149"/>
                <a:gd name="T53" fmla="*/ 1540 h 2005"/>
                <a:gd name="T54" fmla="*/ 686 w 1149"/>
                <a:gd name="T55" fmla="*/ 1382 h 2005"/>
                <a:gd name="T56" fmla="*/ 538 w 1149"/>
                <a:gd name="T57" fmla="*/ 1270 h 2005"/>
                <a:gd name="T58" fmla="*/ 556 w 1149"/>
                <a:gd name="T59" fmla="*/ 1076 h 2005"/>
                <a:gd name="T60" fmla="*/ 630 w 1149"/>
                <a:gd name="T61" fmla="*/ 965 h 2005"/>
                <a:gd name="T62" fmla="*/ 777 w 1149"/>
                <a:gd name="T63" fmla="*/ 845 h 2005"/>
                <a:gd name="T64" fmla="*/ 909 w 1149"/>
                <a:gd name="T65" fmla="*/ 650 h 2005"/>
                <a:gd name="T66" fmla="*/ 1000 w 1149"/>
                <a:gd name="T67" fmla="*/ 530 h 2005"/>
                <a:gd name="T68" fmla="*/ 1148 w 1149"/>
                <a:gd name="T69" fmla="*/ 520 h 2005"/>
                <a:gd name="T70" fmla="*/ 676 w 1149"/>
                <a:gd name="T71" fmla="*/ 1670 h 2005"/>
                <a:gd name="T72" fmla="*/ 612 w 1149"/>
                <a:gd name="T73" fmla="*/ 1790 h 20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149" h="2005">
                  <a:moveTo>
                    <a:pt x="1140" y="474"/>
                  </a:moveTo>
                  <a:lnTo>
                    <a:pt x="1140" y="474"/>
                  </a:lnTo>
                  <a:cubicBezTo>
                    <a:pt x="1121" y="464"/>
                    <a:pt x="1094" y="427"/>
                    <a:pt x="1121" y="427"/>
                  </a:cubicBezTo>
                  <a:cubicBezTo>
                    <a:pt x="1140" y="427"/>
                    <a:pt x="1148" y="363"/>
                    <a:pt x="1121" y="353"/>
                  </a:cubicBezTo>
                  <a:cubicBezTo>
                    <a:pt x="1094" y="334"/>
                    <a:pt x="1121" y="279"/>
                    <a:pt x="1102" y="270"/>
                  </a:cubicBezTo>
                  <a:cubicBezTo>
                    <a:pt x="1074" y="252"/>
                    <a:pt x="1094" y="215"/>
                    <a:pt x="1094" y="178"/>
                  </a:cubicBezTo>
                  <a:cubicBezTo>
                    <a:pt x="1102" y="149"/>
                    <a:pt x="1010" y="122"/>
                    <a:pt x="963" y="103"/>
                  </a:cubicBezTo>
                  <a:cubicBezTo>
                    <a:pt x="917" y="85"/>
                    <a:pt x="898" y="48"/>
                    <a:pt x="851" y="19"/>
                  </a:cubicBezTo>
                  <a:cubicBezTo>
                    <a:pt x="814" y="0"/>
                    <a:pt x="806" y="56"/>
                    <a:pt x="806" y="93"/>
                  </a:cubicBezTo>
                  <a:cubicBezTo>
                    <a:pt x="806" y="130"/>
                    <a:pt x="769" y="130"/>
                    <a:pt x="740" y="112"/>
                  </a:cubicBezTo>
                  <a:cubicBezTo>
                    <a:pt x="713" y="85"/>
                    <a:pt x="686" y="112"/>
                    <a:pt x="649" y="93"/>
                  </a:cubicBezTo>
                  <a:cubicBezTo>
                    <a:pt x="612" y="75"/>
                    <a:pt x="630" y="130"/>
                    <a:pt x="630" y="159"/>
                  </a:cubicBezTo>
                  <a:cubicBezTo>
                    <a:pt x="630" y="186"/>
                    <a:pt x="583" y="186"/>
                    <a:pt x="556" y="186"/>
                  </a:cubicBezTo>
                  <a:cubicBezTo>
                    <a:pt x="527" y="186"/>
                    <a:pt x="490" y="205"/>
                    <a:pt x="490" y="233"/>
                  </a:cubicBezTo>
                  <a:cubicBezTo>
                    <a:pt x="490" y="270"/>
                    <a:pt x="445" y="289"/>
                    <a:pt x="463" y="307"/>
                  </a:cubicBezTo>
                  <a:cubicBezTo>
                    <a:pt x="472" y="316"/>
                    <a:pt x="453" y="334"/>
                    <a:pt x="435" y="353"/>
                  </a:cubicBezTo>
                  <a:cubicBezTo>
                    <a:pt x="426" y="363"/>
                    <a:pt x="408" y="409"/>
                    <a:pt x="389" y="419"/>
                  </a:cubicBezTo>
                  <a:cubicBezTo>
                    <a:pt x="379" y="437"/>
                    <a:pt x="398" y="456"/>
                    <a:pt x="371" y="474"/>
                  </a:cubicBezTo>
                  <a:cubicBezTo>
                    <a:pt x="352" y="493"/>
                    <a:pt x="315" y="474"/>
                    <a:pt x="305" y="493"/>
                  </a:cubicBezTo>
                  <a:cubicBezTo>
                    <a:pt x="286" y="501"/>
                    <a:pt x="305" y="530"/>
                    <a:pt x="296" y="576"/>
                  </a:cubicBezTo>
                  <a:cubicBezTo>
                    <a:pt x="296" y="613"/>
                    <a:pt x="268" y="660"/>
                    <a:pt x="241" y="687"/>
                  </a:cubicBezTo>
                  <a:cubicBezTo>
                    <a:pt x="212" y="724"/>
                    <a:pt x="249" y="734"/>
                    <a:pt x="259" y="734"/>
                  </a:cubicBezTo>
                  <a:cubicBezTo>
                    <a:pt x="278" y="742"/>
                    <a:pt x="278" y="761"/>
                    <a:pt x="259" y="790"/>
                  </a:cubicBezTo>
                  <a:cubicBezTo>
                    <a:pt x="249" y="817"/>
                    <a:pt x="212" y="798"/>
                    <a:pt x="204" y="798"/>
                  </a:cubicBezTo>
                  <a:cubicBezTo>
                    <a:pt x="185" y="790"/>
                    <a:pt x="129" y="808"/>
                    <a:pt x="111" y="854"/>
                  </a:cubicBezTo>
                  <a:cubicBezTo>
                    <a:pt x="82" y="901"/>
                    <a:pt x="92" y="928"/>
                    <a:pt x="101" y="946"/>
                  </a:cubicBezTo>
                  <a:cubicBezTo>
                    <a:pt x="111" y="965"/>
                    <a:pt x="74" y="994"/>
                    <a:pt x="101" y="1039"/>
                  </a:cubicBezTo>
                  <a:cubicBezTo>
                    <a:pt x="119" y="1086"/>
                    <a:pt x="92" y="1095"/>
                    <a:pt x="92" y="1124"/>
                  </a:cubicBezTo>
                  <a:cubicBezTo>
                    <a:pt x="101" y="1161"/>
                    <a:pt x="148" y="1161"/>
                    <a:pt x="156" y="1188"/>
                  </a:cubicBezTo>
                  <a:cubicBezTo>
                    <a:pt x="156" y="1225"/>
                    <a:pt x="138" y="1243"/>
                    <a:pt x="119" y="1243"/>
                  </a:cubicBezTo>
                  <a:cubicBezTo>
                    <a:pt x="101" y="1243"/>
                    <a:pt x="111" y="1270"/>
                    <a:pt x="129" y="1280"/>
                  </a:cubicBezTo>
                  <a:cubicBezTo>
                    <a:pt x="138" y="1290"/>
                    <a:pt x="138" y="1355"/>
                    <a:pt x="129" y="1373"/>
                  </a:cubicBezTo>
                  <a:cubicBezTo>
                    <a:pt x="119" y="1392"/>
                    <a:pt x="64" y="1373"/>
                    <a:pt x="64" y="1392"/>
                  </a:cubicBezTo>
                  <a:cubicBezTo>
                    <a:pt x="74" y="1410"/>
                    <a:pt x="55" y="1447"/>
                    <a:pt x="55" y="1466"/>
                  </a:cubicBezTo>
                  <a:cubicBezTo>
                    <a:pt x="55" y="1484"/>
                    <a:pt x="55" y="1540"/>
                    <a:pt x="37" y="1530"/>
                  </a:cubicBezTo>
                  <a:cubicBezTo>
                    <a:pt x="27" y="1522"/>
                    <a:pt x="18" y="1522"/>
                    <a:pt x="8" y="1522"/>
                  </a:cubicBezTo>
                  <a:lnTo>
                    <a:pt x="8" y="1530"/>
                  </a:lnTo>
                  <a:cubicBezTo>
                    <a:pt x="0" y="1567"/>
                    <a:pt x="18" y="1596"/>
                    <a:pt x="45" y="1623"/>
                  </a:cubicBezTo>
                  <a:cubicBezTo>
                    <a:pt x="74" y="1651"/>
                    <a:pt x="55" y="1688"/>
                    <a:pt x="74" y="1715"/>
                  </a:cubicBezTo>
                  <a:cubicBezTo>
                    <a:pt x="101" y="1753"/>
                    <a:pt x="92" y="1771"/>
                    <a:pt x="119" y="1800"/>
                  </a:cubicBezTo>
                  <a:cubicBezTo>
                    <a:pt x="156" y="1827"/>
                    <a:pt x="156" y="1837"/>
                    <a:pt x="148" y="1874"/>
                  </a:cubicBezTo>
                  <a:cubicBezTo>
                    <a:pt x="129" y="1901"/>
                    <a:pt x="167" y="1892"/>
                    <a:pt x="167" y="1911"/>
                  </a:cubicBezTo>
                  <a:cubicBezTo>
                    <a:pt x="167" y="1930"/>
                    <a:pt x="156" y="1967"/>
                    <a:pt x="167" y="1985"/>
                  </a:cubicBezTo>
                  <a:cubicBezTo>
                    <a:pt x="175" y="2004"/>
                    <a:pt x="204" y="1985"/>
                    <a:pt x="241" y="1985"/>
                  </a:cubicBezTo>
                  <a:cubicBezTo>
                    <a:pt x="286" y="1985"/>
                    <a:pt x="278" y="1957"/>
                    <a:pt x="278" y="1930"/>
                  </a:cubicBezTo>
                  <a:cubicBezTo>
                    <a:pt x="278" y="1911"/>
                    <a:pt x="296" y="1919"/>
                    <a:pt x="305" y="1901"/>
                  </a:cubicBezTo>
                  <a:cubicBezTo>
                    <a:pt x="305" y="1882"/>
                    <a:pt x="352" y="1882"/>
                    <a:pt x="379" y="1901"/>
                  </a:cubicBezTo>
                  <a:cubicBezTo>
                    <a:pt x="408" y="1911"/>
                    <a:pt x="426" y="1882"/>
                    <a:pt x="435" y="1855"/>
                  </a:cubicBezTo>
                  <a:cubicBezTo>
                    <a:pt x="435" y="1818"/>
                    <a:pt x="453" y="1864"/>
                    <a:pt x="463" y="1864"/>
                  </a:cubicBezTo>
                  <a:cubicBezTo>
                    <a:pt x="472" y="1874"/>
                    <a:pt x="500" y="1818"/>
                    <a:pt x="519" y="1781"/>
                  </a:cubicBezTo>
                  <a:cubicBezTo>
                    <a:pt x="527" y="1744"/>
                    <a:pt x="519" y="1753"/>
                    <a:pt x="482" y="1790"/>
                  </a:cubicBezTo>
                  <a:cubicBezTo>
                    <a:pt x="453" y="1818"/>
                    <a:pt x="472" y="1753"/>
                    <a:pt x="482" y="1726"/>
                  </a:cubicBezTo>
                  <a:cubicBezTo>
                    <a:pt x="500" y="1697"/>
                    <a:pt x="490" y="1614"/>
                    <a:pt x="500" y="1596"/>
                  </a:cubicBezTo>
                  <a:cubicBezTo>
                    <a:pt x="500" y="1577"/>
                    <a:pt x="509" y="1548"/>
                    <a:pt x="546" y="1540"/>
                  </a:cubicBezTo>
                  <a:cubicBezTo>
                    <a:pt x="593" y="1530"/>
                    <a:pt x="639" y="1484"/>
                    <a:pt x="630" y="1456"/>
                  </a:cubicBezTo>
                  <a:cubicBezTo>
                    <a:pt x="620" y="1439"/>
                    <a:pt x="686" y="1410"/>
                    <a:pt x="686" y="1382"/>
                  </a:cubicBezTo>
                  <a:cubicBezTo>
                    <a:pt x="686" y="1365"/>
                    <a:pt x="620" y="1299"/>
                    <a:pt x="602" y="1290"/>
                  </a:cubicBezTo>
                  <a:cubicBezTo>
                    <a:pt x="575" y="1280"/>
                    <a:pt x="527" y="1290"/>
                    <a:pt x="538" y="1270"/>
                  </a:cubicBezTo>
                  <a:cubicBezTo>
                    <a:pt x="538" y="1253"/>
                    <a:pt x="527" y="1196"/>
                    <a:pt x="527" y="1169"/>
                  </a:cubicBezTo>
                  <a:cubicBezTo>
                    <a:pt x="519" y="1142"/>
                    <a:pt x="556" y="1105"/>
                    <a:pt x="556" y="1076"/>
                  </a:cubicBezTo>
                  <a:cubicBezTo>
                    <a:pt x="556" y="1049"/>
                    <a:pt x="556" y="1021"/>
                    <a:pt x="583" y="1012"/>
                  </a:cubicBezTo>
                  <a:cubicBezTo>
                    <a:pt x="612" y="1002"/>
                    <a:pt x="593" y="975"/>
                    <a:pt x="630" y="965"/>
                  </a:cubicBezTo>
                  <a:cubicBezTo>
                    <a:pt x="657" y="957"/>
                    <a:pt x="649" y="909"/>
                    <a:pt x="686" y="891"/>
                  </a:cubicBezTo>
                  <a:cubicBezTo>
                    <a:pt x="723" y="882"/>
                    <a:pt x="731" y="872"/>
                    <a:pt x="777" y="845"/>
                  </a:cubicBezTo>
                  <a:cubicBezTo>
                    <a:pt x="824" y="827"/>
                    <a:pt x="909" y="771"/>
                    <a:pt x="917" y="742"/>
                  </a:cubicBezTo>
                  <a:cubicBezTo>
                    <a:pt x="925" y="715"/>
                    <a:pt x="871" y="678"/>
                    <a:pt x="909" y="650"/>
                  </a:cubicBezTo>
                  <a:cubicBezTo>
                    <a:pt x="946" y="623"/>
                    <a:pt x="917" y="586"/>
                    <a:pt x="946" y="576"/>
                  </a:cubicBezTo>
                  <a:cubicBezTo>
                    <a:pt x="973" y="567"/>
                    <a:pt x="983" y="549"/>
                    <a:pt x="1000" y="530"/>
                  </a:cubicBezTo>
                  <a:cubicBezTo>
                    <a:pt x="1020" y="511"/>
                    <a:pt x="1047" y="530"/>
                    <a:pt x="1102" y="520"/>
                  </a:cubicBezTo>
                  <a:cubicBezTo>
                    <a:pt x="1121" y="520"/>
                    <a:pt x="1129" y="520"/>
                    <a:pt x="1148" y="520"/>
                  </a:cubicBezTo>
                  <a:cubicBezTo>
                    <a:pt x="1148" y="501"/>
                    <a:pt x="1140" y="483"/>
                    <a:pt x="1140" y="474"/>
                  </a:cubicBezTo>
                  <a:close/>
                  <a:moveTo>
                    <a:pt x="676" y="1670"/>
                  </a:moveTo>
                  <a:lnTo>
                    <a:pt x="676" y="1670"/>
                  </a:lnTo>
                  <a:cubicBezTo>
                    <a:pt x="630" y="1670"/>
                    <a:pt x="602" y="1771"/>
                    <a:pt x="612" y="1790"/>
                  </a:cubicBezTo>
                  <a:cubicBezTo>
                    <a:pt x="630" y="1800"/>
                    <a:pt x="731" y="1670"/>
                    <a:pt x="676" y="1670"/>
                  </a:cubicBezTo>
                  <a:close/>
                </a:path>
              </a:pathLst>
            </a:custGeom>
            <a:grpFill/>
            <a:ln w="19050" cap="flat" cmpd="sng">
              <a:solidFill>
                <a:schemeClr val="bg1">
                  <a:lumMod val="50000"/>
                </a:schemeClr>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0927" tIns="30463" rIns="60927" bIns="30463" anchor="ctr"/>
            <a:lstStyle/>
            <a:p>
              <a:pPr defTabSz="914217">
                <a:defRPr/>
              </a:pPr>
              <a:endParaRPr lang="en-US" sz="900">
                <a:latin typeface="Calibri Light"/>
              </a:endParaRPr>
            </a:p>
          </p:txBody>
        </p:sp>
        <p:sp>
          <p:nvSpPr>
            <p:cNvPr id="2490" name="Freeform 135"/>
            <p:cNvSpPr>
              <a:spLocks noChangeArrowheads="1"/>
            </p:cNvSpPr>
            <p:nvPr/>
          </p:nvSpPr>
          <p:spPr bwMode="auto">
            <a:xfrm>
              <a:off x="9400287" y="5676411"/>
              <a:ext cx="272980" cy="131112"/>
            </a:xfrm>
            <a:custGeom>
              <a:avLst/>
              <a:gdLst>
                <a:gd name="T0" fmla="*/ 536 w 574"/>
                <a:gd name="T1" fmla="*/ 74 h 279"/>
                <a:gd name="T2" fmla="*/ 536 w 574"/>
                <a:gd name="T3" fmla="*/ 74 h 279"/>
                <a:gd name="T4" fmla="*/ 554 w 574"/>
                <a:gd name="T5" fmla="*/ 20 h 279"/>
                <a:gd name="T6" fmla="*/ 536 w 574"/>
                <a:gd name="T7" fmla="*/ 28 h 279"/>
                <a:gd name="T8" fmla="*/ 361 w 574"/>
                <a:gd name="T9" fmla="*/ 10 h 279"/>
                <a:gd name="T10" fmla="*/ 194 w 574"/>
                <a:gd name="T11" fmla="*/ 47 h 279"/>
                <a:gd name="T12" fmla="*/ 138 w 574"/>
                <a:gd name="T13" fmla="*/ 94 h 279"/>
                <a:gd name="T14" fmla="*/ 156 w 574"/>
                <a:gd name="T15" fmla="*/ 158 h 279"/>
                <a:gd name="T16" fmla="*/ 202 w 574"/>
                <a:gd name="T17" fmla="*/ 185 h 279"/>
                <a:gd name="T18" fmla="*/ 221 w 574"/>
                <a:gd name="T19" fmla="*/ 222 h 279"/>
                <a:gd name="T20" fmla="*/ 221 w 574"/>
                <a:gd name="T21" fmla="*/ 222 h 279"/>
                <a:gd name="T22" fmla="*/ 323 w 574"/>
                <a:gd name="T23" fmla="*/ 222 h 279"/>
                <a:gd name="T24" fmla="*/ 416 w 574"/>
                <a:gd name="T25" fmla="*/ 278 h 279"/>
                <a:gd name="T26" fmla="*/ 499 w 574"/>
                <a:gd name="T27" fmla="*/ 278 h 279"/>
                <a:gd name="T28" fmla="*/ 509 w 574"/>
                <a:gd name="T29" fmla="*/ 259 h 279"/>
                <a:gd name="T30" fmla="*/ 527 w 574"/>
                <a:gd name="T31" fmla="*/ 222 h 279"/>
                <a:gd name="T32" fmla="*/ 509 w 574"/>
                <a:gd name="T33" fmla="*/ 177 h 279"/>
                <a:gd name="T34" fmla="*/ 509 w 574"/>
                <a:gd name="T35" fmla="*/ 121 h 279"/>
                <a:gd name="T36" fmla="*/ 536 w 574"/>
                <a:gd name="T37" fmla="*/ 74 h 279"/>
                <a:gd name="T38" fmla="*/ 54 w 574"/>
                <a:gd name="T39" fmla="*/ 140 h 279"/>
                <a:gd name="T40" fmla="*/ 54 w 574"/>
                <a:gd name="T41" fmla="*/ 140 h 279"/>
                <a:gd name="T42" fmla="*/ 17 w 574"/>
                <a:gd name="T43" fmla="*/ 222 h 279"/>
                <a:gd name="T44" fmla="*/ 111 w 574"/>
                <a:gd name="T45" fmla="*/ 158 h 279"/>
                <a:gd name="T46" fmla="*/ 54 w 574"/>
                <a:gd name="T47" fmla="*/ 140 h 279"/>
                <a:gd name="T48" fmla="*/ 91 w 574"/>
                <a:gd name="T49" fmla="*/ 103 h 279"/>
                <a:gd name="T50" fmla="*/ 91 w 574"/>
                <a:gd name="T51" fmla="*/ 103 h 279"/>
                <a:gd name="T52" fmla="*/ 37 w 574"/>
                <a:gd name="T53" fmla="*/ 111 h 279"/>
                <a:gd name="T54" fmla="*/ 91 w 574"/>
                <a:gd name="T55" fmla="*/ 103 h 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74" h="279">
                  <a:moveTo>
                    <a:pt x="536" y="74"/>
                  </a:moveTo>
                  <a:lnTo>
                    <a:pt x="536" y="74"/>
                  </a:lnTo>
                  <a:cubicBezTo>
                    <a:pt x="546" y="57"/>
                    <a:pt x="573" y="47"/>
                    <a:pt x="554" y="20"/>
                  </a:cubicBezTo>
                  <a:cubicBezTo>
                    <a:pt x="546" y="20"/>
                    <a:pt x="546" y="28"/>
                    <a:pt x="536" y="28"/>
                  </a:cubicBezTo>
                  <a:cubicBezTo>
                    <a:pt x="490" y="37"/>
                    <a:pt x="406" y="0"/>
                    <a:pt x="361" y="10"/>
                  </a:cubicBezTo>
                  <a:cubicBezTo>
                    <a:pt x="313" y="20"/>
                    <a:pt x="212" y="20"/>
                    <a:pt x="194" y="47"/>
                  </a:cubicBezTo>
                  <a:cubicBezTo>
                    <a:pt x="165" y="65"/>
                    <a:pt x="111" y="74"/>
                    <a:pt x="138" y="94"/>
                  </a:cubicBezTo>
                  <a:cubicBezTo>
                    <a:pt x="156" y="121"/>
                    <a:pt x="138" y="129"/>
                    <a:pt x="156" y="158"/>
                  </a:cubicBezTo>
                  <a:cubicBezTo>
                    <a:pt x="175" y="177"/>
                    <a:pt x="183" y="195"/>
                    <a:pt x="202" y="185"/>
                  </a:cubicBezTo>
                  <a:cubicBezTo>
                    <a:pt x="231" y="177"/>
                    <a:pt x="249" y="195"/>
                    <a:pt x="221" y="222"/>
                  </a:cubicBezTo>
                  <a:lnTo>
                    <a:pt x="221" y="222"/>
                  </a:lnTo>
                  <a:cubicBezTo>
                    <a:pt x="268" y="222"/>
                    <a:pt x="313" y="214"/>
                    <a:pt x="323" y="222"/>
                  </a:cubicBezTo>
                  <a:cubicBezTo>
                    <a:pt x="332" y="232"/>
                    <a:pt x="398" y="278"/>
                    <a:pt x="416" y="278"/>
                  </a:cubicBezTo>
                  <a:cubicBezTo>
                    <a:pt x="425" y="269"/>
                    <a:pt x="472" y="278"/>
                    <a:pt x="499" y="278"/>
                  </a:cubicBezTo>
                  <a:cubicBezTo>
                    <a:pt x="499" y="269"/>
                    <a:pt x="499" y="259"/>
                    <a:pt x="509" y="259"/>
                  </a:cubicBezTo>
                  <a:cubicBezTo>
                    <a:pt x="517" y="251"/>
                    <a:pt x="546" y="251"/>
                    <a:pt x="527" y="222"/>
                  </a:cubicBezTo>
                  <a:cubicBezTo>
                    <a:pt x="517" y="204"/>
                    <a:pt x="509" y="204"/>
                    <a:pt x="509" y="177"/>
                  </a:cubicBezTo>
                  <a:cubicBezTo>
                    <a:pt x="509" y="148"/>
                    <a:pt x="499" y="140"/>
                    <a:pt x="509" y="121"/>
                  </a:cubicBezTo>
                  <a:cubicBezTo>
                    <a:pt x="509" y="111"/>
                    <a:pt x="527" y="103"/>
                    <a:pt x="536" y="74"/>
                  </a:cubicBezTo>
                  <a:close/>
                  <a:moveTo>
                    <a:pt x="54" y="140"/>
                  </a:moveTo>
                  <a:lnTo>
                    <a:pt x="54" y="140"/>
                  </a:lnTo>
                  <a:cubicBezTo>
                    <a:pt x="8" y="158"/>
                    <a:pt x="0" y="222"/>
                    <a:pt x="17" y="222"/>
                  </a:cubicBezTo>
                  <a:cubicBezTo>
                    <a:pt x="45" y="222"/>
                    <a:pt x="101" y="177"/>
                    <a:pt x="111" y="158"/>
                  </a:cubicBezTo>
                  <a:cubicBezTo>
                    <a:pt x="128" y="148"/>
                    <a:pt x="101" y="129"/>
                    <a:pt x="54" y="140"/>
                  </a:cubicBezTo>
                  <a:close/>
                  <a:moveTo>
                    <a:pt x="91" y="103"/>
                  </a:moveTo>
                  <a:lnTo>
                    <a:pt x="91" y="103"/>
                  </a:lnTo>
                  <a:cubicBezTo>
                    <a:pt x="111" y="84"/>
                    <a:pt x="17" y="94"/>
                    <a:pt x="37" y="111"/>
                  </a:cubicBezTo>
                  <a:cubicBezTo>
                    <a:pt x="54" y="121"/>
                    <a:pt x="82" y="121"/>
                    <a:pt x="91" y="103"/>
                  </a:cubicBezTo>
                  <a:close/>
                </a:path>
              </a:pathLst>
            </a:custGeom>
            <a:grpFill/>
            <a:ln w="19050" cap="flat" cmpd="sng">
              <a:solidFill>
                <a:schemeClr val="bg1">
                  <a:lumMod val="50000"/>
                </a:schemeClr>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0927" tIns="30463" rIns="60927" bIns="30463" anchor="ctr"/>
            <a:lstStyle/>
            <a:p>
              <a:pPr defTabSz="914217">
                <a:defRPr/>
              </a:pPr>
              <a:endParaRPr lang="en-US" sz="900">
                <a:latin typeface="Calibri Light"/>
              </a:endParaRPr>
            </a:p>
          </p:txBody>
        </p:sp>
        <p:sp>
          <p:nvSpPr>
            <p:cNvPr id="2491" name="Freeform 136"/>
            <p:cNvSpPr>
              <a:spLocks noChangeArrowheads="1"/>
            </p:cNvSpPr>
            <p:nvPr/>
          </p:nvSpPr>
          <p:spPr bwMode="auto">
            <a:xfrm>
              <a:off x="9910271" y="8476285"/>
              <a:ext cx="349160" cy="429287"/>
            </a:xfrm>
            <a:custGeom>
              <a:avLst/>
              <a:gdLst>
                <a:gd name="T0" fmla="*/ 650 w 733"/>
                <a:gd name="T1" fmla="*/ 204 h 900"/>
                <a:gd name="T2" fmla="*/ 650 w 733"/>
                <a:gd name="T3" fmla="*/ 204 h 900"/>
                <a:gd name="T4" fmla="*/ 687 w 733"/>
                <a:gd name="T5" fmla="*/ 138 h 900"/>
                <a:gd name="T6" fmla="*/ 732 w 733"/>
                <a:gd name="T7" fmla="*/ 74 h 900"/>
                <a:gd name="T8" fmla="*/ 687 w 733"/>
                <a:gd name="T9" fmla="*/ 93 h 900"/>
                <a:gd name="T10" fmla="*/ 640 w 733"/>
                <a:gd name="T11" fmla="*/ 74 h 900"/>
                <a:gd name="T12" fmla="*/ 565 w 733"/>
                <a:gd name="T13" fmla="*/ 93 h 900"/>
                <a:gd name="T14" fmla="*/ 501 w 733"/>
                <a:gd name="T15" fmla="*/ 138 h 900"/>
                <a:gd name="T16" fmla="*/ 398 w 733"/>
                <a:gd name="T17" fmla="*/ 120 h 900"/>
                <a:gd name="T18" fmla="*/ 287 w 733"/>
                <a:gd name="T19" fmla="*/ 56 h 900"/>
                <a:gd name="T20" fmla="*/ 194 w 733"/>
                <a:gd name="T21" fmla="*/ 37 h 900"/>
                <a:gd name="T22" fmla="*/ 149 w 733"/>
                <a:gd name="T23" fmla="*/ 8 h 900"/>
                <a:gd name="T24" fmla="*/ 93 w 733"/>
                <a:gd name="T25" fmla="*/ 8 h 900"/>
                <a:gd name="T26" fmla="*/ 19 w 733"/>
                <a:gd name="T27" fmla="*/ 56 h 900"/>
                <a:gd name="T28" fmla="*/ 9 w 733"/>
                <a:gd name="T29" fmla="*/ 74 h 900"/>
                <a:gd name="T30" fmla="*/ 46 w 733"/>
                <a:gd name="T31" fmla="*/ 111 h 900"/>
                <a:gd name="T32" fmla="*/ 56 w 733"/>
                <a:gd name="T33" fmla="*/ 175 h 900"/>
                <a:gd name="T34" fmla="*/ 93 w 733"/>
                <a:gd name="T35" fmla="*/ 204 h 900"/>
                <a:gd name="T36" fmla="*/ 93 w 733"/>
                <a:gd name="T37" fmla="*/ 287 h 900"/>
                <a:gd name="T38" fmla="*/ 27 w 733"/>
                <a:gd name="T39" fmla="*/ 389 h 900"/>
                <a:gd name="T40" fmla="*/ 0 w 733"/>
                <a:gd name="T41" fmla="*/ 445 h 900"/>
                <a:gd name="T42" fmla="*/ 65 w 733"/>
                <a:gd name="T43" fmla="*/ 482 h 900"/>
                <a:gd name="T44" fmla="*/ 0 w 733"/>
                <a:gd name="T45" fmla="*/ 538 h 900"/>
                <a:gd name="T46" fmla="*/ 0 w 733"/>
                <a:gd name="T47" fmla="*/ 546 h 900"/>
                <a:gd name="T48" fmla="*/ 343 w 733"/>
                <a:gd name="T49" fmla="*/ 732 h 900"/>
                <a:gd name="T50" fmla="*/ 334 w 733"/>
                <a:gd name="T51" fmla="*/ 787 h 900"/>
                <a:gd name="T52" fmla="*/ 491 w 733"/>
                <a:gd name="T53" fmla="*/ 899 h 900"/>
                <a:gd name="T54" fmla="*/ 584 w 733"/>
                <a:gd name="T55" fmla="*/ 695 h 900"/>
                <a:gd name="T56" fmla="*/ 640 w 733"/>
                <a:gd name="T57" fmla="*/ 649 h 900"/>
                <a:gd name="T58" fmla="*/ 687 w 733"/>
                <a:gd name="T59" fmla="*/ 620 h 900"/>
                <a:gd name="T60" fmla="*/ 695 w 733"/>
                <a:gd name="T61" fmla="*/ 612 h 900"/>
                <a:gd name="T62" fmla="*/ 650 w 733"/>
                <a:gd name="T63" fmla="*/ 538 h 900"/>
                <a:gd name="T64" fmla="*/ 650 w 733"/>
                <a:gd name="T65" fmla="*/ 204 h 9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33" h="900">
                  <a:moveTo>
                    <a:pt x="650" y="204"/>
                  </a:moveTo>
                  <a:lnTo>
                    <a:pt x="650" y="204"/>
                  </a:lnTo>
                  <a:cubicBezTo>
                    <a:pt x="687" y="138"/>
                    <a:pt x="687" y="138"/>
                    <a:pt x="687" y="138"/>
                  </a:cubicBezTo>
                  <a:cubicBezTo>
                    <a:pt x="732" y="74"/>
                    <a:pt x="732" y="74"/>
                    <a:pt x="732" y="74"/>
                  </a:cubicBezTo>
                  <a:cubicBezTo>
                    <a:pt x="714" y="83"/>
                    <a:pt x="695" y="83"/>
                    <a:pt x="687" y="93"/>
                  </a:cubicBezTo>
                  <a:cubicBezTo>
                    <a:pt x="668" y="101"/>
                    <a:pt x="650" y="83"/>
                    <a:pt x="640" y="74"/>
                  </a:cubicBezTo>
                  <a:cubicBezTo>
                    <a:pt x="640" y="56"/>
                    <a:pt x="594" y="74"/>
                    <a:pt x="565" y="93"/>
                  </a:cubicBezTo>
                  <a:cubicBezTo>
                    <a:pt x="528" y="111"/>
                    <a:pt x="520" y="148"/>
                    <a:pt x="501" y="138"/>
                  </a:cubicBezTo>
                  <a:cubicBezTo>
                    <a:pt x="491" y="130"/>
                    <a:pt x="417" y="120"/>
                    <a:pt x="398" y="120"/>
                  </a:cubicBezTo>
                  <a:cubicBezTo>
                    <a:pt x="380" y="120"/>
                    <a:pt x="316" y="74"/>
                    <a:pt x="287" y="56"/>
                  </a:cubicBezTo>
                  <a:cubicBezTo>
                    <a:pt x="269" y="37"/>
                    <a:pt x="213" y="45"/>
                    <a:pt x="194" y="37"/>
                  </a:cubicBezTo>
                  <a:cubicBezTo>
                    <a:pt x="186" y="27"/>
                    <a:pt x="157" y="27"/>
                    <a:pt x="149" y="8"/>
                  </a:cubicBezTo>
                  <a:cubicBezTo>
                    <a:pt x="139" y="0"/>
                    <a:pt x="112" y="0"/>
                    <a:pt x="93" y="8"/>
                  </a:cubicBezTo>
                  <a:cubicBezTo>
                    <a:pt x="75" y="8"/>
                    <a:pt x="19" y="37"/>
                    <a:pt x="19" y="56"/>
                  </a:cubicBezTo>
                  <a:cubicBezTo>
                    <a:pt x="19" y="64"/>
                    <a:pt x="9" y="64"/>
                    <a:pt x="9" y="74"/>
                  </a:cubicBezTo>
                  <a:cubicBezTo>
                    <a:pt x="46" y="111"/>
                    <a:pt x="46" y="111"/>
                    <a:pt x="46" y="111"/>
                  </a:cubicBezTo>
                  <a:cubicBezTo>
                    <a:pt x="56" y="175"/>
                    <a:pt x="56" y="175"/>
                    <a:pt x="56" y="175"/>
                  </a:cubicBezTo>
                  <a:cubicBezTo>
                    <a:pt x="93" y="204"/>
                    <a:pt x="93" y="204"/>
                    <a:pt x="93" y="204"/>
                  </a:cubicBezTo>
                  <a:cubicBezTo>
                    <a:pt x="93" y="204"/>
                    <a:pt x="93" y="241"/>
                    <a:pt x="93" y="287"/>
                  </a:cubicBezTo>
                  <a:cubicBezTo>
                    <a:pt x="83" y="324"/>
                    <a:pt x="56" y="371"/>
                    <a:pt x="27" y="389"/>
                  </a:cubicBezTo>
                  <a:cubicBezTo>
                    <a:pt x="19" y="398"/>
                    <a:pt x="9" y="416"/>
                    <a:pt x="0" y="445"/>
                  </a:cubicBezTo>
                  <a:cubicBezTo>
                    <a:pt x="38" y="454"/>
                    <a:pt x="65" y="472"/>
                    <a:pt x="65" y="482"/>
                  </a:cubicBezTo>
                  <a:cubicBezTo>
                    <a:pt x="56" y="501"/>
                    <a:pt x="0" y="491"/>
                    <a:pt x="0" y="538"/>
                  </a:cubicBezTo>
                  <a:cubicBezTo>
                    <a:pt x="0" y="546"/>
                    <a:pt x="0" y="546"/>
                    <a:pt x="0" y="546"/>
                  </a:cubicBezTo>
                  <a:cubicBezTo>
                    <a:pt x="343" y="732"/>
                    <a:pt x="343" y="732"/>
                    <a:pt x="343" y="732"/>
                  </a:cubicBezTo>
                  <a:cubicBezTo>
                    <a:pt x="334" y="787"/>
                    <a:pt x="334" y="787"/>
                    <a:pt x="334" y="787"/>
                  </a:cubicBezTo>
                  <a:cubicBezTo>
                    <a:pt x="334" y="787"/>
                    <a:pt x="417" y="843"/>
                    <a:pt x="491" y="899"/>
                  </a:cubicBezTo>
                  <a:cubicBezTo>
                    <a:pt x="528" y="816"/>
                    <a:pt x="565" y="713"/>
                    <a:pt x="584" y="695"/>
                  </a:cubicBezTo>
                  <a:cubicBezTo>
                    <a:pt x="602" y="668"/>
                    <a:pt x="621" y="676"/>
                    <a:pt x="640" y="649"/>
                  </a:cubicBezTo>
                  <a:cubicBezTo>
                    <a:pt x="658" y="631"/>
                    <a:pt x="668" y="668"/>
                    <a:pt x="687" y="620"/>
                  </a:cubicBezTo>
                  <a:cubicBezTo>
                    <a:pt x="695" y="612"/>
                    <a:pt x="695" y="612"/>
                    <a:pt x="695" y="612"/>
                  </a:cubicBezTo>
                  <a:cubicBezTo>
                    <a:pt x="650" y="538"/>
                    <a:pt x="650" y="538"/>
                    <a:pt x="650" y="538"/>
                  </a:cubicBezTo>
                  <a:lnTo>
                    <a:pt x="650" y="204"/>
                  </a:lnTo>
                </a:path>
              </a:pathLst>
            </a:custGeom>
            <a:grpFill/>
            <a:ln w="19050" cap="flat" cmpd="sng">
              <a:solidFill>
                <a:schemeClr val="bg1">
                  <a:lumMod val="50000"/>
                </a:schemeClr>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0927" tIns="30463" rIns="60927" bIns="30463" anchor="ctr"/>
            <a:lstStyle/>
            <a:p>
              <a:pPr defTabSz="914217">
                <a:defRPr/>
              </a:pPr>
              <a:endParaRPr lang="en-US" sz="900">
                <a:latin typeface="Calibri Light"/>
              </a:endParaRPr>
            </a:p>
          </p:txBody>
        </p:sp>
        <p:sp>
          <p:nvSpPr>
            <p:cNvPr id="2492" name="Freeform 137"/>
            <p:cNvSpPr>
              <a:spLocks noChangeArrowheads="1"/>
            </p:cNvSpPr>
            <p:nvPr/>
          </p:nvSpPr>
          <p:spPr bwMode="auto">
            <a:xfrm>
              <a:off x="9715588" y="8512234"/>
              <a:ext cx="239122" cy="247422"/>
            </a:xfrm>
            <a:custGeom>
              <a:avLst/>
              <a:gdLst>
                <a:gd name="T0" fmla="*/ 464 w 502"/>
                <a:gd name="T1" fmla="*/ 101 h 520"/>
                <a:gd name="T2" fmla="*/ 464 w 502"/>
                <a:gd name="T3" fmla="*/ 101 h 520"/>
                <a:gd name="T4" fmla="*/ 454 w 502"/>
                <a:gd name="T5" fmla="*/ 37 h 520"/>
                <a:gd name="T6" fmla="*/ 417 w 502"/>
                <a:gd name="T7" fmla="*/ 0 h 520"/>
                <a:gd name="T8" fmla="*/ 380 w 502"/>
                <a:gd name="T9" fmla="*/ 27 h 520"/>
                <a:gd name="T10" fmla="*/ 324 w 502"/>
                <a:gd name="T11" fmla="*/ 27 h 520"/>
                <a:gd name="T12" fmla="*/ 260 w 502"/>
                <a:gd name="T13" fmla="*/ 56 h 520"/>
                <a:gd name="T14" fmla="*/ 204 w 502"/>
                <a:gd name="T15" fmla="*/ 37 h 520"/>
                <a:gd name="T16" fmla="*/ 130 w 502"/>
                <a:gd name="T17" fmla="*/ 56 h 520"/>
                <a:gd name="T18" fmla="*/ 120 w 502"/>
                <a:gd name="T19" fmla="*/ 130 h 520"/>
                <a:gd name="T20" fmla="*/ 157 w 502"/>
                <a:gd name="T21" fmla="*/ 175 h 520"/>
                <a:gd name="T22" fmla="*/ 130 w 502"/>
                <a:gd name="T23" fmla="*/ 223 h 520"/>
                <a:gd name="T24" fmla="*/ 93 w 502"/>
                <a:gd name="T25" fmla="*/ 250 h 520"/>
                <a:gd name="T26" fmla="*/ 56 w 502"/>
                <a:gd name="T27" fmla="*/ 305 h 520"/>
                <a:gd name="T28" fmla="*/ 37 w 502"/>
                <a:gd name="T29" fmla="*/ 371 h 520"/>
                <a:gd name="T30" fmla="*/ 19 w 502"/>
                <a:gd name="T31" fmla="*/ 445 h 520"/>
                <a:gd name="T32" fmla="*/ 0 w 502"/>
                <a:gd name="T33" fmla="*/ 509 h 520"/>
                <a:gd name="T34" fmla="*/ 46 w 502"/>
                <a:gd name="T35" fmla="*/ 501 h 520"/>
                <a:gd name="T36" fmla="*/ 139 w 502"/>
                <a:gd name="T37" fmla="*/ 472 h 520"/>
                <a:gd name="T38" fmla="*/ 213 w 502"/>
                <a:gd name="T39" fmla="*/ 472 h 520"/>
                <a:gd name="T40" fmla="*/ 287 w 502"/>
                <a:gd name="T41" fmla="*/ 371 h 520"/>
                <a:gd name="T42" fmla="*/ 408 w 502"/>
                <a:gd name="T43" fmla="*/ 371 h 520"/>
                <a:gd name="T44" fmla="*/ 435 w 502"/>
                <a:gd name="T45" fmla="*/ 315 h 520"/>
                <a:gd name="T46" fmla="*/ 501 w 502"/>
                <a:gd name="T47" fmla="*/ 213 h 520"/>
                <a:gd name="T48" fmla="*/ 501 w 502"/>
                <a:gd name="T49" fmla="*/ 130 h 520"/>
                <a:gd name="T50" fmla="*/ 464 w 502"/>
                <a:gd name="T51" fmla="*/ 101 h 5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2" h="520">
                  <a:moveTo>
                    <a:pt x="464" y="101"/>
                  </a:moveTo>
                  <a:lnTo>
                    <a:pt x="464" y="101"/>
                  </a:lnTo>
                  <a:cubicBezTo>
                    <a:pt x="454" y="37"/>
                    <a:pt x="454" y="37"/>
                    <a:pt x="454" y="37"/>
                  </a:cubicBezTo>
                  <a:cubicBezTo>
                    <a:pt x="417" y="0"/>
                    <a:pt x="417" y="0"/>
                    <a:pt x="417" y="0"/>
                  </a:cubicBezTo>
                  <a:cubicBezTo>
                    <a:pt x="398" y="9"/>
                    <a:pt x="380" y="19"/>
                    <a:pt x="380" y="27"/>
                  </a:cubicBezTo>
                  <a:cubicBezTo>
                    <a:pt x="380" y="37"/>
                    <a:pt x="343" y="37"/>
                    <a:pt x="324" y="27"/>
                  </a:cubicBezTo>
                  <a:cubicBezTo>
                    <a:pt x="306" y="19"/>
                    <a:pt x="268" y="37"/>
                    <a:pt x="260" y="56"/>
                  </a:cubicBezTo>
                  <a:cubicBezTo>
                    <a:pt x="250" y="64"/>
                    <a:pt x="223" y="27"/>
                    <a:pt x="204" y="37"/>
                  </a:cubicBezTo>
                  <a:cubicBezTo>
                    <a:pt x="186" y="37"/>
                    <a:pt x="130" y="56"/>
                    <a:pt x="130" y="56"/>
                  </a:cubicBezTo>
                  <a:cubicBezTo>
                    <a:pt x="130" y="56"/>
                    <a:pt x="120" y="111"/>
                    <a:pt x="120" y="130"/>
                  </a:cubicBezTo>
                  <a:cubicBezTo>
                    <a:pt x="120" y="157"/>
                    <a:pt x="157" y="157"/>
                    <a:pt x="157" y="175"/>
                  </a:cubicBezTo>
                  <a:cubicBezTo>
                    <a:pt x="157" y="194"/>
                    <a:pt x="130" y="213"/>
                    <a:pt x="130" y="223"/>
                  </a:cubicBezTo>
                  <a:cubicBezTo>
                    <a:pt x="130" y="241"/>
                    <a:pt x="112" y="241"/>
                    <a:pt x="93" y="250"/>
                  </a:cubicBezTo>
                  <a:cubicBezTo>
                    <a:pt x="64" y="260"/>
                    <a:pt x="75" y="287"/>
                    <a:pt x="56" y="305"/>
                  </a:cubicBezTo>
                  <a:cubicBezTo>
                    <a:pt x="37" y="315"/>
                    <a:pt x="46" y="342"/>
                    <a:pt x="37" y="371"/>
                  </a:cubicBezTo>
                  <a:cubicBezTo>
                    <a:pt x="19" y="390"/>
                    <a:pt x="19" y="417"/>
                    <a:pt x="19" y="445"/>
                  </a:cubicBezTo>
                  <a:cubicBezTo>
                    <a:pt x="19" y="464"/>
                    <a:pt x="9" y="501"/>
                    <a:pt x="0" y="509"/>
                  </a:cubicBezTo>
                  <a:cubicBezTo>
                    <a:pt x="27" y="519"/>
                    <a:pt x="37" y="509"/>
                    <a:pt x="46" y="501"/>
                  </a:cubicBezTo>
                  <a:cubicBezTo>
                    <a:pt x="64" y="491"/>
                    <a:pt x="139" y="472"/>
                    <a:pt x="139" y="472"/>
                  </a:cubicBezTo>
                  <a:cubicBezTo>
                    <a:pt x="213" y="472"/>
                    <a:pt x="213" y="472"/>
                    <a:pt x="213" y="472"/>
                  </a:cubicBezTo>
                  <a:cubicBezTo>
                    <a:pt x="231" y="427"/>
                    <a:pt x="260" y="380"/>
                    <a:pt x="287" y="371"/>
                  </a:cubicBezTo>
                  <a:cubicBezTo>
                    <a:pt x="324" y="361"/>
                    <a:pt x="371" y="361"/>
                    <a:pt x="408" y="371"/>
                  </a:cubicBezTo>
                  <a:cubicBezTo>
                    <a:pt x="417" y="342"/>
                    <a:pt x="427" y="324"/>
                    <a:pt x="435" y="315"/>
                  </a:cubicBezTo>
                  <a:cubicBezTo>
                    <a:pt x="464" y="297"/>
                    <a:pt x="491" y="250"/>
                    <a:pt x="501" y="213"/>
                  </a:cubicBezTo>
                  <a:cubicBezTo>
                    <a:pt x="501" y="167"/>
                    <a:pt x="501" y="130"/>
                    <a:pt x="501" y="130"/>
                  </a:cubicBezTo>
                  <a:lnTo>
                    <a:pt x="464" y="101"/>
                  </a:lnTo>
                </a:path>
              </a:pathLst>
            </a:custGeom>
            <a:grpFill/>
            <a:ln w="19050" cap="flat" cmpd="sng">
              <a:solidFill>
                <a:schemeClr val="bg1">
                  <a:lumMod val="50000"/>
                </a:schemeClr>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0927" tIns="30463" rIns="60927" bIns="30463" anchor="ctr"/>
            <a:lstStyle/>
            <a:p>
              <a:pPr defTabSz="914217">
                <a:defRPr/>
              </a:pPr>
              <a:endParaRPr lang="en-US" sz="900">
                <a:latin typeface="Calibri Light"/>
              </a:endParaRPr>
            </a:p>
          </p:txBody>
        </p:sp>
        <p:sp>
          <p:nvSpPr>
            <p:cNvPr id="2493" name="Freeform 138"/>
            <p:cNvSpPr>
              <a:spLocks noChangeArrowheads="1"/>
            </p:cNvSpPr>
            <p:nvPr/>
          </p:nvSpPr>
          <p:spPr bwMode="auto">
            <a:xfrm>
              <a:off x="10902729" y="6528638"/>
              <a:ext cx="776615" cy="452548"/>
            </a:xfrm>
            <a:custGeom>
              <a:avLst/>
              <a:gdLst>
                <a:gd name="T0" fmla="*/ 1577 w 1623"/>
                <a:gd name="T1" fmla="*/ 528 h 947"/>
                <a:gd name="T2" fmla="*/ 1577 w 1623"/>
                <a:gd name="T3" fmla="*/ 528 h 947"/>
                <a:gd name="T4" fmla="*/ 1447 w 1623"/>
                <a:gd name="T5" fmla="*/ 473 h 947"/>
                <a:gd name="T6" fmla="*/ 1373 w 1623"/>
                <a:gd name="T7" fmla="*/ 473 h 947"/>
                <a:gd name="T8" fmla="*/ 1288 w 1623"/>
                <a:gd name="T9" fmla="*/ 454 h 947"/>
                <a:gd name="T10" fmla="*/ 1196 w 1623"/>
                <a:gd name="T11" fmla="*/ 520 h 947"/>
                <a:gd name="T12" fmla="*/ 1150 w 1623"/>
                <a:gd name="T13" fmla="*/ 538 h 947"/>
                <a:gd name="T14" fmla="*/ 1076 w 1623"/>
                <a:gd name="T15" fmla="*/ 491 h 947"/>
                <a:gd name="T16" fmla="*/ 992 w 1623"/>
                <a:gd name="T17" fmla="*/ 464 h 947"/>
                <a:gd name="T18" fmla="*/ 946 w 1623"/>
                <a:gd name="T19" fmla="*/ 371 h 947"/>
                <a:gd name="T20" fmla="*/ 927 w 1623"/>
                <a:gd name="T21" fmla="*/ 287 h 947"/>
                <a:gd name="T22" fmla="*/ 853 w 1623"/>
                <a:gd name="T23" fmla="*/ 231 h 947"/>
                <a:gd name="T24" fmla="*/ 668 w 1623"/>
                <a:gd name="T25" fmla="*/ 223 h 947"/>
                <a:gd name="T26" fmla="*/ 546 w 1623"/>
                <a:gd name="T27" fmla="*/ 231 h 947"/>
                <a:gd name="T28" fmla="*/ 435 w 1623"/>
                <a:gd name="T29" fmla="*/ 112 h 947"/>
                <a:gd name="T30" fmla="*/ 408 w 1623"/>
                <a:gd name="T31" fmla="*/ 157 h 947"/>
                <a:gd name="T32" fmla="*/ 297 w 1623"/>
                <a:gd name="T33" fmla="*/ 139 h 947"/>
                <a:gd name="T34" fmla="*/ 287 w 1623"/>
                <a:gd name="T35" fmla="*/ 9 h 947"/>
                <a:gd name="T36" fmla="*/ 250 w 1623"/>
                <a:gd name="T37" fmla="*/ 139 h 947"/>
                <a:gd name="T38" fmla="*/ 241 w 1623"/>
                <a:gd name="T39" fmla="*/ 0 h 947"/>
                <a:gd name="T40" fmla="*/ 8 w 1623"/>
                <a:gd name="T41" fmla="*/ 56 h 947"/>
                <a:gd name="T42" fmla="*/ 0 w 1623"/>
                <a:gd name="T43" fmla="*/ 464 h 947"/>
                <a:gd name="T44" fmla="*/ 0 w 1623"/>
                <a:gd name="T45" fmla="*/ 464 h 947"/>
                <a:gd name="T46" fmla="*/ 56 w 1623"/>
                <a:gd name="T47" fmla="*/ 483 h 947"/>
                <a:gd name="T48" fmla="*/ 93 w 1623"/>
                <a:gd name="T49" fmla="*/ 435 h 947"/>
                <a:gd name="T50" fmla="*/ 157 w 1623"/>
                <a:gd name="T51" fmla="*/ 390 h 947"/>
                <a:gd name="T52" fmla="*/ 194 w 1623"/>
                <a:gd name="T53" fmla="*/ 353 h 947"/>
                <a:gd name="T54" fmla="*/ 231 w 1623"/>
                <a:gd name="T55" fmla="*/ 334 h 947"/>
                <a:gd name="T56" fmla="*/ 297 w 1623"/>
                <a:gd name="T57" fmla="*/ 353 h 947"/>
                <a:gd name="T58" fmla="*/ 361 w 1623"/>
                <a:gd name="T59" fmla="*/ 371 h 947"/>
                <a:gd name="T60" fmla="*/ 398 w 1623"/>
                <a:gd name="T61" fmla="*/ 473 h 947"/>
                <a:gd name="T62" fmla="*/ 528 w 1623"/>
                <a:gd name="T63" fmla="*/ 491 h 947"/>
                <a:gd name="T64" fmla="*/ 565 w 1623"/>
                <a:gd name="T65" fmla="*/ 547 h 947"/>
                <a:gd name="T66" fmla="*/ 612 w 1623"/>
                <a:gd name="T67" fmla="*/ 621 h 947"/>
                <a:gd name="T68" fmla="*/ 705 w 1623"/>
                <a:gd name="T69" fmla="*/ 695 h 947"/>
                <a:gd name="T70" fmla="*/ 806 w 1623"/>
                <a:gd name="T71" fmla="*/ 751 h 947"/>
                <a:gd name="T72" fmla="*/ 899 w 1623"/>
                <a:gd name="T73" fmla="*/ 817 h 947"/>
                <a:gd name="T74" fmla="*/ 983 w 1623"/>
                <a:gd name="T75" fmla="*/ 844 h 947"/>
                <a:gd name="T76" fmla="*/ 992 w 1623"/>
                <a:gd name="T77" fmla="*/ 909 h 947"/>
                <a:gd name="T78" fmla="*/ 1002 w 1623"/>
                <a:gd name="T79" fmla="*/ 899 h 947"/>
                <a:gd name="T80" fmla="*/ 1076 w 1623"/>
                <a:gd name="T81" fmla="*/ 928 h 947"/>
                <a:gd name="T82" fmla="*/ 1113 w 1623"/>
                <a:gd name="T83" fmla="*/ 946 h 947"/>
                <a:gd name="T84" fmla="*/ 1150 w 1623"/>
                <a:gd name="T85" fmla="*/ 854 h 947"/>
                <a:gd name="T86" fmla="*/ 1140 w 1623"/>
                <a:gd name="T87" fmla="*/ 769 h 947"/>
                <a:gd name="T88" fmla="*/ 1084 w 1623"/>
                <a:gd name="T89" fmla="*/ 695 h 947"/>
                <a:gd name="T90" fmla="*/ 1169 w 1623"/>
                <a:gd name="T91" fmla="*/ 668 h 947"/>
                <a:gd name="T92" fmla="*/ 1196 w 1623"/>
                <a:gd name="T93" fmla="*/ 612 h 947"/>
                <a:gd name="T94" fmla="*/ 1243 w 1623"/>
                <a:gd name="T95" fmla="*/ 565 h 947"/>
                <a:gd name="T96" fmla="*/ 1317 w 1623"/>
                <a:gd name="T97" fmla="*/ 547 h 947"/>
                <a:gd name="T98" fmla="*/ 1373 w 1623"/>
                <a:gd name="T99" fmla="*/ 538 h 947"/>
                <a:gd name="T100" fmla="*/ 1344 w 1623"/>
                <a:gd name="T101" fmla="*/ 612 h 947"/>
                <a:gd name="T102" fmla="*/ 1447 w 1623"/>
                <a:gd name="T103" fmla="*/ 594 h 947"/>
                <a:gd name="T104" fmla="*/ 1540 w 1623"/>
                <a:gd name="T105" fmla="*/ 575 h 947"/>
                <a:gd name="T106" fmla="*/ 1577 w 1623"/>
                <a:gd name="T107" fmla="*/ 528 h 9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23" h="947">
                  <a:moveTo>
                    <a:pt x="1577" y="528"/>
                  </a:moveTo>
                  <a:lnTo>
                    <a:pt x="1577" y="528"/>
                  </a:lnTo>
                  <a:cubicBezTo>
                    <a:pt x="1529" y="491"/>
                    <a:pt x="1455" y="454"/>
                    <a:pt x="1447" y="473"/>
                  </a:cubicBezTo>
                  <a:cubicBezTo>
                    <a:pt x="1437" y="491"/>
                    <a:pt x="1391" y="501"/>
                    <a:pt x="1373" y="473"/>
                  </a:cubicBezTo>
                  <a:cubicBezTo>
                    <a:pt x="1354" y="454"/>
                    <a:pt x="1344" y="427"/>
                    <a:pt x="1288" y="454"/>
                  </a:cubicBezTo>
                  <a:cubicBezTo>
                    <a:pt x="1233" y="473"/>
                    <a:pt x="1196" y="501"/>
                    <a:pt x="1196" y="520"/>
                  </a:cubicBezTo>
                  <a:cubicBezTo>
                    <a:pt x="1187" y="547"/>
                    <a:pt x="1158" y="565"/>
                    <a:pt x="1150" y="538"/>
                  </a:cubicBezTo>
                  <a:cubicBezTo>
                    <a:pt x="1150" y="510"/>
                    <a:pt x="1103" y="501"/>
                    <a:pt x="1076" y="491"/>
                  </a:cubicBezTo>
                  <a:cubicBezTo>
                    <a:pt x="1047" y="483"/>
                    <a:pt x="1002" y="501"/>
                    <a:pt x="992" y="464"/>
                  </a:cubicBezTo>
                  <a:cubicBezTo>
                    <a:pt x="992" y="435"/>
                    <a:pt x="946" y="408"/>
                    <a:pt x="946" y="371"/>
                  </a:cubicBezTo>
                  <a:cubicBezTo>
                    <a:pt x="946" y="343"/>
                    <a:pt x="954" y="297"/>
                    <a:pt x="927" y="287"/>
                  </a:cubicBezTo>
                  <a:cubicBezTo>
                    <a:pt x="890" y="279"/>
                    <a:pt x="880" y="231"/>
                    <a:pt x="853" y="231"/>
                  </a:cubicBezTo>
                  <a:cubicBezTo>
                    <a:pt x="825" y="231"/>
                    <a:pt x="686" y="231"/>
                    <a:pt x="668" y="223"/>
                  </a:cubicBezTo>
                  <a:cubicBezTo>
                    <a:pt x="649" y="223"/>
                    <a:pt x="556" y="250"/>
                    <a:pt x="546" y="231"/>
                  </a:cubicBezTo>
                  <a:cubicBezTo>
                    <a:pt x="538" y="213"/>
                    <a:pt x="472" y="149"/>
                    <a:pt x="435" y="112"/>
                  </a:cubicBezTo>
                  <a:cubicBezTo>
                    <a:pt x="435" y="130"/>
                    <a:pt x="427" y="149"/>
                    <a:pt x="408" y="157"/>
                  </a:cubicBezTo>
                  <a:cubicBezTo>
                    <a:pt x="342" y="204"/>
                    <a:pt x="278" y="194"/>
                    <a:pt x="297" y="139"/>
                  </a:cubicBezTo>
                  <a:cubicBezTo>
                    <a:pt x="324" y="75"/>
                    <a:pt x="324" y="9"/>
                    <a:pt x="287" y="9"/>
                  </a:cubicBezTo>
                  <a:cubicBezTo>
                    <a:pt x="260" y="9"/>
                    <a:pt x="278" y="130"/>
                    <a:pt x="250" y="139"/>
                  </a:cubicBezTo>
                  <a:cubicBezTo>
                    <a:pt x="231" y="149"/>
                    <a:pt x="223" y="46"/>
                    <a:pt x="241" y="0"/>
                  </a:cubicBezTo>
                  <a:cubicBezTo>
                    <a:pt x="8" y="56"/>
                    <a:pt x="8" y="56"/>
                    <a:pt x="8" y="56"/>
                  </a:cubicBezTo>
                  <a:cubicBezTo>
                    <a:pt x="0" y="464"/>
                    <a:pt x="0" y="464"/>
                    <a:pt x="0" y="464"/>
                  </a:cubicBezTo>
                  <a:lnTo>
                    <a:pt x="0" y="464"/>
                  </a:lnTo>
                  <a:cubicBezTo>
                    <a:pt x="18" y="473"/>
                    <a:pt x="45" y="483"/>
                    <a:pt x="56" y="483"/>
                  </a:cubicBezTo>
                  <a:cubicBezTo>
                    <a:pt x="93" y="483"/>
                    <a:pt x="93" y="454"/>
                    <a:pt x="93" y="435"/>
                  </a:cubicBezTo>
                  <a:cubicBezTo>
                    <a:pt x="93" y="417"/>
                    <a:pt x="130" y="390"/>
                    <a:pt x="157" y="390"/>
                  </a:cubicBezTo>
                  <a:cubicBezTo>
                    <a:pt x="185" y="390"/>
                    <a:pt x="185" y="353"/>
                    <a:pt x="194" y="353"/>
                  </a:cubicBezTo>
                  <a:cubicBezTo>
                    <a:pt x="194" y="353"/>
                    <a:pt x="223" y="343"/>
                    <a:pt x="231" y="334"/>
                  </a:cubicBezTo>
                  <a:cubicBezTo>
                    <a:pt x="231" y="324"/>
                    <a:pt x="278" y="334"/>
                    <a:pt x="297" y="353"/>
                  </a:cubicBezTo>
                  <a:cubicBezTo>
                    <a:pt x="305" y="361"/>
                    <a:pt x="342" y="371"/>
                    <a:pt x="361" y="371"/>
                  </a:cubicBezTo>
                  <a:cubicBezTo>
                    <a:pt x="389" y="380"/>
                    <a:pt x="398" y="454"/>
                    <a:pt x="398" y="473"/>
                  </a:cubicBezTo>
                  <a:cubicBezTo>
                    <a:pt x="398" y="491"/>
                    <a:pt x="509" y="483"/>
                    <a:pt x="528" y="491"/>
                  </a:cubicBezTo>
                  <a:cubicBezTo>
                    <a:pt x="546" y="491"/>
                    <a:pt x="546" y="520"/>
                    <a:pt x="565" y="547"/>
                  </a:cubicBezTo>
                  <a:cubicBezTo>
                    <a:pt x="594" y="575"/>
                    <a:pt x="602" y="602"/>
                    <a:pt x="612" y="621"/>
                  </a:cubicBezTo>
                  <a:cubicBezTo>
                    <a:pt x="621" y="639"/>
                    <a:pt x="686" y="668"/>
                    <a:pt x="705" y="695"/>
                  </a:cubicBezTo>
                  <a:cubicBezTo>
                    <a:pt x="723" y="714"/>
                    <a:pt x="769" y="742"/>
                    <a:pt x="806" y="751"/>
                  </a:cubicBezTo>
                  <a:cubicBezTo>
                    <a:pt x="843" y="769"/>
                    <a:pt x="880" y="817"/>
                    <a:pt x="899" y="817"/>
                  </a:cubicBezTo>
                  <a:cubicBezTo>
                    <a:pt x="927" y="817"/>
                    <a:pt x="983" y="844"/>
                    <a:pt x="983" y="844"/>
                  </a:cubicBezTo>
                  <a:cubicBezTo>
                    <a:pt x="992" y="909"/>
                    <a:pt x="992" y="909"/>
                    <a:pt x="992" y="909"/>
                  </a:cubicBezTo>
                  <a:cubicBezTo>
                    <a:pt x="992" y="899"/>
                    <a:pt x="1002" y="899"/>
                    <a:pt x="1002" y="899"/>
                  </a:cubicBezTo>
                  <a:cubicBezTo>
                    <a:pt x="1029" y="891"/>
                    <a:pt x="1047" y="928"/>
                    <a:pt x="1076" y="928"/>
                  </a:cubicBezTo>
                  <a:cubicBezTo>
                    <a:pt x="1084" y="928"/>
                    <a:pt x="1103" y="936"/>
                    <a:pt x="1113" y="946"/>
                  </a:cubicBezTo>
                  <a:cubicBezTo>
                    <a:pt x="1113" y="891"/>
                    <a:pt x="1131" y="862"/>
                    <a:pt x="1150" y="854"/>
                  </a:cubicBezTo>
                  <a:cubicBezTo>
                    <a:pt x="1177" y="835"/>
                    <a:pt x="1131" y="798"/>
                    <a:pt x="1140" y="769"/>
                  </a:cubicBezTo>
                  <a:cubicBezTo>
                    <a:pt x="1140" y="742"/>
                    <a:pt x="1076" y="724"/>
                    <a:pt x="1084" y="695"/>
                  </a:cubicBezTo>
                  <a:cubicBezTo>
                    <a:pt x="1084" y="677"/>
                    <a:pt x="1140" y="677"/>
                    <a:pt x="1169" y="668"/>
                  </a:cubicBezTo>
                  <a:cubicBezTo>
                    <a:pt x="1196" y="658"/>
                    <a:pt x="1177" y="612"/>
                    <a:pt x="1196" y="612"/>
                  </a:cubicBezTo>
                  <a:cubicBezTo>
                    <a:pt x="1224" y="612"/>
                    <a:pt x="1233" y="594"/>
                    <a:pt x="1243" y="565"/>
                  </a:cubicBezTo>
                  <a:cubicBezTo>
                    <a:pt x="1251" y="538"/>
                    <a:pt x="1288" y="565"/>
                    <a:pt x="1317" y="547"/>
                  </a:cubicBezTo>
                  <a:cubicBezTo>
                    <a:pt x="1336" y="528"/>
                    <a:pt x="1363" y="520"/>
                    <a:pt x="1373" y="538"/>
                  </a:cubicBezTo>
                  <a:cubicBezTo>
                    <a:pt x="1381" y="547"/>
                    <a:pt x="1354" y="594"/>
                    <a:pt x="1344" y="612"/>
                  </a:cubicBezTo>
                  <a:cubicBezTo>
                    <a:pt x="1381" y="612"/>
                    <a:pt x="1437" y="602"/>
                    <a:pt x="1447" y="594"/>
                  </a:cubicBezTo>
                  <a:cubicBezTo>
                    <a:pt x="1465" y="575"/>
                    <a:pt x="1519" y="612"/>
                    <a:pt x="1540" y="575"/>
                  </a:cubicBezTo>
                  <a:cubicBezTo>
                    <a:pt x="1556" y="538"/>
                    <a:pt x="1622" y="565"/>
                    <a:pt x="1577" y="528"/>
                  </a:cubicBezTo>
                </a:path>
              </a:pathLst>
            </a:custGeom>
            <a:grpFill/>
            <a:ln w="19050" cap="flat" cmpd="sng">
              <a:solidFill>
                <a:schemeClr val="bg1">
                  <a:lumMod val="50000"/>
                </a:schemeClr>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0927" tIns="30463" rIns="60927" bIns="30463" anchor="ctr"/>
            <a:lstStyle/>
            <a:p>
              <a:pPr defTabSz="914217">
                <a:defRPr/>
              </a:pPr>
              <a:endParaRPr lang="en-US" sz="900">
                <a:latin typeface="Calibri Light"/>
              </a:endParaRPr>
            </a:p>
          </p:txBody>
        </p:sp>
        <p:sp>
          <p:nvSpPr>
            <p:cNvPr id="2494" name="Freeform 139"/>
            <p:cNvSpPr>
              <a:spLocks noChangeArrowheads="1"/>
            </p:cNvSpPr>
            <p:nvPr/>
          </p:nvSpPr>
          <p:spPr bwMode="auto">
            <a:xfrm>
              <a:off x="8663879" y="3982529"/>
              <a:ext cx="1138470" cy="1797502"/>
            </a:xfrm>
            <a:custGeom>
              <a:avLst/>
              <a:gdLst>
                <a:gd name="T0" fmla="*/ 2253 w 2376"/>
                <a:gd name="T1" fmla="*/ 1964 h 3754"/>
                <a:gd name="T2" fmla="*/ 2208 w 2376"/>
                <a:gd name="T3" fmla="*/ 1826 h 3754"/>
                <a:gd name="T4" fmla="*/ 2031 w 2376"/>
                <a:gd name="T5" fmla="*/ 1834 h 3754"/>
                <a:gd name="T6" fmla="*/ 1845 w 2376"/>
                <a:gd name="T7" fmla="*/ 1890 h 3754"/>
                <a:gd name="T8" fmla="*/ 1763 w 2376"/>
                <a:gd name="T9" fmla="*/ 1853 h 3754"/>
                <a:gd name="T10" fmla="*/ 1614 w 2376"/>
                <a:gd name="T11" fmla="*/ 1908 h 3754"/>
                <a:gd name="T12" fmla="*/ 1586 w 2376"/>
                <a:gd name="T13" fmla="*/ 1919 h 3754"/>
                <a:gd name="T14" fmla="*/ 1447 w 2376"/>
                <a:gd name="T15" fmla="*/ 1946 h 3754"/>
                <a:gd name="T16" fmla="*/ 1346 w 2376"/>
                <a:gd name="T17" fmla="*/ 1946 h 3754"/>
                <a:gd name="T18" fmla="*/ 1188 w 2376"/>
                <a:gd name="T19" fmla="*/ 2048 h 3754"/>
                <a:gd name="T20" fmla="*/ 1142 w 2376"/>
                <a:gd name="T21" fmla="*/ 2168 h 3754"/>
                <a:gd name="T22" fmla="*/ 975 w 2376"/>
                <a:gd name="T23" fmla="*/ 2141 h 3754"/>
                <a:gd name="T24" fmla="*/ 864 w 2376"/>
                <a:gd name="T25" fmla="*/ 2271 h 3754"/>
                <a:gd name="T26" fmla="*/ 1031 w 2376"/>
                <a:gd name="T27" fmla="*/ 2290 h 3754"/>
                <a:gd name="T28" fmla="*/ 790 w 2376"/>
                <a:gd name="T29" fmla="*/ 2521 h 3754"/>
                <a:gd name="T30" fmla="*/ 641 w 2376"/>
                <a:gd name="T31" fmla="*/ 2753 h 3754"/>
                <a:gd name="T32" fmla="*/ 456 w 2376"/>
                <a:gd name="T33" fmla="*/ 2929 h 3754"/>
                <a:gd name="T34" fmla="*/ 215 w 2376"/>
                <a:gd name="T35" fmla="*/ 3077 h 3754"/>
                <a:gd name="T36" fmla="*/ 56 w 2376"/>
                <a:gd name="T37" fmla="*/ 3198 h 3754"/>
                <a:gd name="T38" fmla="*/ 29 w 2376"/>
                <a:gd name="T39" fmla="*/ 3392 h 3754"/>
                <a:gd name="T40" fmla="*/ 103 w 2376"/>
                <a:gd name="T41" fmla="*/ 3514 h 3754"/>
                <a:gd name="T42" fmla="*/ 130 w 2376"/>
                <a:gd name="T43" fmla="*/ 3578 h 3754"/>
                <a:gd name="T44" fmla="*/ 446 w 2376"/>
                <a:gd name="T45" fmla="*/ 3625 h 3754"/>
                <a:gd name="T46" fmla="*/ 623 w 2376"/>
                <a:gd name="T47" fmla="*/ 3642 h 3754"/>
                <a:gd name="T48" fmla="*/ 705 w 2376"/>
                <a:gd name="T49" fmla="*/ 3355 h 3754"/>
                <a:gd name="T50" fmla="*/ 697 w 2376"/>
                <a:gd name="T51" fmla="*/ 2966 h 3754"/>
                <a:gd name="T52" fmla="*/ 882 w 2376"/>
                <a:gd name="T53" fmla="*/ 2688 h 3754"/>
                <a:gd name="T54" fmla="*/ 1049 w 2376"/>
                <a:gd name="T55" fmla="*/ 2419 h 3754"/>
                <a:gd name="T56" fmla="*/ 1326 w 2376"/>
                <a:gd name="T57" fmla="*/ 2224 h 3754"/>
                <a:gd name="T58" fmla="*/ 1614 w 2376"/>
                <a:gd name="T59" fmla="*/ 2168 h 3754"/>
                <a:gd name="T60" fmla="*/ 1893 w 2376"/>
                <a:gd name="T61" fmla="*/ 2057 h 3754"/>
                <a:gd name="T62" fmla="*/ 2208 w 2376"/>
                <a:gd name="T63" fmla="*/ 2094 h 3754"/>
                <a:gd name="T64" fmla="*/ 668 w 2376"/>
                <a:gd name="T65" fmla="*/ 268 h 3754"/>
                <a:gd name="T66" fmla="*/ 891 w 2376"/>
                <a:gd name="T67" fmla="*/ 398 h 3754"/>
                <a:gd name="T68" fmla="*/ 946 w 2376"/>
                <a:gd name="T69" fmla="*/ 490 h 3754"/>
                <a:gd name="T70" fmla="*/ 909 w 2376"/>
                <a:gd name="T71" fmla="*/ 612 h 3754"/>
                <a:gd name="T72" fmla="*/ 1031 w 2376"/>
                <a:gd name="T73" fmla="*/ 797 h 3754"/>
                <a:gd name="T74" fmla="*/ 1309 w 2376"/>
                <a:gd name="T75" fmla="*/ 426 h 3754"/>
                <a:gd name="T76" fmla="*/ 1466 w 2376"/>
                <a:gd name="T77" fmla="*/ 602 h 3754"/>
                <a:gd name="T78" fmla="*/ 1734 w 2376"/>
                <a:gd name="T79" fmla="*/ 546 h 3754"/>
                <a:gd name="T80" fmla="*/ 1503 w 2376"/>
                <a:gd name="T81" fmla="*/ 360 h 3754"/>
                <a:gd name="T82" fmla="*/ 1225 w 2376"/>
                <a:gd name="T83" fmla="*/ 204 h 3754"/>
                <a:gd name="T84" fmla="*/ 1012 w 2376"/>
                <a:gd name="T85" fmla="*/ 148 h 3754"/>
                <a:gd name="T86" fmla="*/ 854 w 2376"/>
                <a:gd name="T87" fmla="*/ 231 h 3754"/>
                <a:gd name="T88" fmla="*/ 705 w 2376"/>
                <a:gd name="T89" fmla="*/ 156 h 3754"/>
                <a:gd name="T90" fmla="*/ 586 w 2376"/>
                <a:gd name="T91" fmla="*/ 435 h 3754"/>
                <a:gd name="T92" fmla="*/ 586 w 2376"/>
                <a:gd name="T93" fmla="*/ 435 h 3754"/>
                <a:gd name="T94" fmla="*/ 1363 w 2376"/>
                <a:gd name="T95" fmla="*/ 212 h 3754"/>
                <a:gd name="T96" fmla="*/ 2031 w 2376"/>
                <a:gd name="T97" fmla="*/ 101 h 3754"/>
                <a:gd name="T98" fmla="*/ 1596 w 2376"/>
                <a:gd name="T99" fmla="*/ 111 h 3754"/>
                <a:gd name="T100" fmla="*/ 1289 w 2376"/>
                <a:gd name="T101" fmla="*/ 27 h 37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376" h="3754">
                  <a:moveTo>
                    <a:pt x="2309" y="2011"/>
                  </a:moveTo>
                  <a:lnTo>
                    <a:pt x="2309" y="2011"/>
                  </a:lnTo>
                  <a:cubicBezTo>
                    <a:pt x="2301" y="2030"/>
                    <a:pt x="2264" y="2030"/>
                    <a:pt x="2264" y="2001"/>
                  </a:cubicBezTo>
                  <a:cubicBezTo>
                    <a:pt x="2264" y="1983"/>
                    <a:pt x="2208" y="1964"/>
                    <a:pt x="2208" y="1956"/>
                  </a:cubicBezTo>
                  <a:cubicBezTo>
                    <a:pt x="2198" y="1946"/>
                    <a:pt x="2226" y="1956"/>
                    <a:pt x="2253" y="1964"/>
                  </a:cubicBezTo>
                  <a:cubicBezTo>
                    <a:pt x="2272" y="1974"/>
                    <a:pt x="2291" y="1964"/>
                    <a:pt x="2309" y="1946"/>
                  </a:cubicBezTo>
                  <a:cubicBezTo>
                    <a:pt x="2338" y="1919"/>
                    <a:pt x="2375" y="1937"/>
                    <a:pt x="2375" y="1919"/>
                  </a:cubicBezTo>
                  <a:cubicBezTo>
                    <a:pt x="2375" y="1900"/>
                    <a:pt x="2338" y="1890"/>
                    <a:pt x="2328" y="1871"/>
                  </a:cubicBezTo>
                  <a:cubicBezTo>
                    <a:pt x="2319" y="1863"/>
                    <a:pt x="2291" y="1844"/>
                    <a:pt x="2253" y="1853"/>
                  </a:cubicBezTo>
                  <a:cubicBezTo>
                    <a:pt x="2226" y="1853"/>
                    <a:pt x="2226" y="1844"/>
                    <a:pt x="2208" y="1826"/>
                  </a:cubicBezTo>
                  <a:cubicBezTo>
                    <a:pt x="2189" y="1807"/>
                    <a:pt x="2134" y="1834"/>
                    <a:pt x="2134" y="1871"/>
                  </a:cubicBezTo>
                  <a:cubicBezTo>
                    <a:pt x="2134" y="1919"/>
                    <a:pt x="2105" y="1908"/>
                    <a:pt x="2115" y="1881"/>
                  </a:cubicBezTo>
                  <a:cubicBezTo>
                    <a:pt x="2124" y="1863"/>
                    <a:pt x="2097" y="1844"/>
                    <a:pt x="2124" y="1834"/>
                  </a:cubicBezTo>
                  <a:cubicBezTo>
                    <a:pt x="2152" y="1826"/>
                    <a:pt x="2142" y="1789"/>
                    <a:pt x="2086" y="1779"/>
                  </a:cubicBezTo>
                  <a:cubicBezTo>
                    <a:pt x="2041" y="1779"/>
                    <a:pt x="2022" y="1816"/>
                    <a:pt x="2031" y="1834"/>
                  </a:cubicBezTo>
                  <a:cubicBezTo>
                    <a:pt x="2041" y="1844"/>
                    <a:pt x="1994" y="1908"/>
                    <a:pt x="1975" y="1908"/>
                  </a:cubicBezTo>
                  <a:cubicBezTo>
                    <a:pt x="1957" y="1908"/>
                    <a:pt x="1975" y="1853"/>
                    <a:pt x="1975" y="1826"/>
                  </a:cubicBezTo>
                  <a:cubicBezTo>
                    <a:pt x="1975" y="1797"/>
                    <a:pt x="1957" y="1816"/>
                    <a:pt x="1920" y="1863"/>
                  </a:cubicBezTo>
                  <a:cubicBezTo>
                    <a:pt x="1882" y="1900"/>
                    <a:pt x="1855" y="1937"/>
                    <a:pt x="1837" y="1946"/>
                  </a:cubicBezTo>
                  <a:cubicBezTo>
                    <a:pt x="1808" y="1946"/>
                    <a:pt x="1808" y="1908"/>
                    <a:pt x="1845" y="1890"/>
                  </a:cubicBezTo>
                  <a:cubicBezTo>
                    <a:pt x="1882" y="1871"/>
                    <a:pt x="1882" y="1816"/>
                    <a:pt x="1911" y="1816"/>
                  </a:cubicBezTo>
                  <a:cubicBezTo>
                    <a:pt x="1930" y="1816"/>
                    <a:pt x="1930" y="1789"/>
                    <a:pt x="1901" y="1779"/>
                  </a:cubicBezTo>
                  <a:cubicBezTo>
                    <a:pt x="1864" y="1770"/>
                    <a:pt x="1855" y="1807"/>
                    <a:pt x="1845" y="1826"/>
                  </a:cubicBezTo>
                  <a:cubicBezTo>
                    <a:pt x="1837" y="1834"/>
                    <a:pt x="1781" y="1807"/>
                    <a:pt x="1781" y="1816"/>
                  </a:cubicBezTo>
                  <a:cubicBezTo>
                    <a:pt x="1781" y="1826"/>
                    <a:pt x="1753" y="1826"/>
                    <a:pt x="1763" y="1853"/>
                  </a:cubicBezTo>
                  <a:cubicBezTo>
                    <a:pt x="1781" y="1871"/>
                    <a:pt x="1763" y="1890"/>
                    <a:pt x="1744" y="1863"/>
                  </a:cubicBezTo>
                  <a:cubicBezTo>
                    <a:pt x="1734" y="1834"/>
                    <a:pt x="1697" y="1853"/>
                    <a:pt x="1680" y="1881"/>
                  </a:cubicBezTo>
                  <a:cubicBezTo>
                    <a:pt x="1670" y="1908"/>
                    <a:pt x="1643" y="1908"/>
                    <a:pt x="1660" y="1919"/>
                  </a:cubicBezTo>
                  <a:cubicBezTo>
                    <a:pt x="1680" y="1927"/>
                    <a:pt x="1680" y="1964"/>
                    <a:pt x="1651" y="1974"/>
                  </a:cubicBezTo>
                  <a:cubicBezTo>
                    <a:pt x="1623" y="1983"/>
                    <a:pt x="1633" y="1908"/>
                    <a:pt x="1614" y="1908"/>
                  </a:cubicBezTo>
                  <a:cubicBezTo>
                    <a:pt x="1596" y="1919"/>
                    <a:pt x="1614" y="1881"/>
                    <a:pt x="1633" y="1881"/>
                  </a:cubicBezTo>
                  <a:cubicBezTo>
                    <a:pt x="1660" y="1881"/>
                    <a:pt x="1688" y="1844"/>
                    <a:pt x="1688" y="1834"/>
                  </a:cubicBezTo>
                  <a:cubicBezTo>
                    <a:pt x="1680" y="1816"/>
                    <a:pt x="1651" y="1816"/>
                    <a:pt x="1651" y="1834"/>
                  </a:cubicBezTo>
                  <a:cubicBezTo>
                    <a:pt x="1651" y="1863"/>
                    <a:pt x="1614" y="1853"/>
                    <a:pt x="1577" y="1853"/>
                  </a:cubicBezTo>
                  <a:cubicBezTo>
                    <a:pt x="1540" y="1853"/>
                    <a:pt x="1549" y="1890"/>
                    <a:pt x="1586" y="1919"/>
                  </a:cubicBezTo>
                  <a:cubicBezTo>
                    <a:pt x="1623" y="1937"/>
                    <a:pt x="1577" y="1946"/>
                    <a:pt x="1559" y="1937"/>
                  </a:cubicBezTo>
                  <a:cubicBezTo>
                    <a:pt x="1540" y="1919"/>
                    <a:pt x="1511" y="1927"/>
                    <a:pt x="1484" y="1937"/>
                  </a:cubicBezTo>
                  <a:cubicBezTo>
                    <a:pt x="1466" y="1946"/>
                    <a:pt x="1540" y="1964"/>
                    <a:pt x="1540" y="1983"/>
                  </a:cubicBezTo>
                  <a:cubicBezTo>
                    <a:pt x="1540" y="1993"/>
                    <a:pt x="1503" y="1964"/>
                    <a:pt x="1495" y="1974"/>
                  </a:cubicBezTo>
                  <a:cubicBezTo>
                    <a:pt x="1484" y="1983"/>
                    <a:pt x="1447" y="1964"/>
                    <a:pt x="1447" y="1946"/>
                  </a:cubicBezTo>
                  <a:cubicBezTo>
                    <a:pt x="1447" y="1919"/>
                    <a:pt x="1383" y="1956"/>
                    <a:pt x="1420" y="1964"/>
                  </a:cubicBezTo>
                  <a:cubicBezTo>
                    <a:pt x="1447" y="1974"/>
                    <a:pt x="1437" y="1993"/>
                    <a:pt x="1437" y="2020"/>
                  </a:cubicBezTo>
                  <a:cubicBezTo>
                    <a:pt x="1437" y="2048"/>
                    <a:pt x="1400" y="2030"/>
                    <a:pt x="1410" y="2001"/>
                  </a:cubicBezTo>
                  <a:cubicBezTo>
                    <a:pt x="1420" y="1974"/>
                    <a:pt x="1383" y="1983"/>
                    <a:pt x="1355" y="2001"/>
                  </a:cubicBezTo>
                  <a:cubicBezTo>
                    <a:pt x="1326" y="2020"/>
                    <a:pt x="1363" y="1974"/>
                    <a:pt x="1346" y="1946"/>
                  </a:cubicBezTo>
                  <a:cubicBezTo>
                    <a:pt x="1336" y="1927"/>
                    <a:pt x="1317" y="1946"/>
                    <a:pt x="1289" y="1956"/>
                  </a:cubicBezTo>
                  <a:cubicBezTo>
                    <a:pt x="1262" y="1956"/>
                    <a:pt x="1243" y="1956"/>
                    <a:pt x="1262" y="1974"/>
                  </a:cubicBezTo>
                  <a:cubicBezTo>
                    <a:pt x="1280" y="1993"/>
                    <a:pt x="1272" y="2020"/>
                    <a:pt x="1252" y="2020"/>
                  </a:cubicBezTo>
                  <a:cubicBezTo>
                    <a:pt x="1225" y="2020"/>
                    <a:pt x="1216" y="2020"/>
                    <a:pt x="1225" y="2038"/>
                  </a:cubicBezTo>
                  <a:cubicBezTo>
                    <a:pt x="1225" y="2067"/>
                    <a:pt x="1198" y="2067"/>
                    <a:pt x="1188" y="2048"/>
                  </a:cubicBezTo>
                  <a:cubicBezTo>
                    <a:pt x="1188" y="2030"/>
                    <a:pt x="1142" y="2030"/>
                    <a:pt x="1124" y="2057"/>
                  </a:cubicBezTo>
                  <a:cubicBezTo>
                    <a:pt x="1113" y="2075"/>
                    <a:pt x="1076" y="2094"/>
                    <a:pt x="1076" y="2112"/>
                  </a:cubicBezTo>
                  <a:cubicBezTo>
                    <a:pt x="1086" y="2141"/>
                    <a:pt x="1113" y="2104"/>
                    <a:pt x="1142" y="2112"/>
                  </a:cubicBezTo>
                  <a:cubicBezTo>
                    <a:pt x="1161" y="2123"/>
                    <a:pt x="1142" y="2131"/>
                    <a:pt x="1151" y="2141"/>
                  </a:cubicBezTo>
                  <a:cubicBezTo>
                    <a:pt x="1161" y="2160"/>
                    <a:pt x="1161" y="2187"/>
                    <a:pt x="1142" y="2168"/>
                  </a:cubicBezTo>
                  <a:cubicBezTo>
                    <a:pt x="1124" y="2150"/>
                    <a:pt x="1095" y="2150"/>
                    <a:pt x="1095" y="2178"/>
                  </a:cubicBezTo>
                  <a:cubicBezTo>
                    <a:pt x="1095" y="2205"/>
                    <a:pt x="1068" y="2168"/>
                    <a:pt x="1058" y="2150"/>
                  </a:cubicBezTo>
                  <a:cubicBezTo>
                    <a:pt x="1039" y="2131"/>
                    <a:pt x="1021" y="2187"/>
                    <a:pt x="1002" y="2178"/>
                  </a:cubicBezTo>
                  <a:cubicBezTo>
                    <a:pt x="984" y="2160"/>
                    <a:pt x="1039" y="2123"/>
                    <a:pt x="1031" y="2094"/>
                  </a:cubicBezTo>
                  <a:cubicBezTo>
                    <a:pt x="1012" y="2075"/>
                    <a:pt x="1002" y="2112"/>
                    <a:pt x="975" y="2141"/>
                  </a:cubicBezTo>
                  <a:cubicBezTo>
                    <a:pt x="938" y="2178"/>
                    <a:pt x="901" y="2168"/>
                    <a:pt x="909" y="2187"/>
                  </a:cubicBezTo>
                  <a:cubicBezTo>
                    <a:pt x="928" y="2205"/>
                    <a:pt x="882" y="2205"/>
                    <a:pt x="872" y="2234"/>
                  </a:cubicBezTo>
                  <a:cubicBezTo>
                    <a:pt x="864" y="2261"/>
                    <a:pt x="798" y="2271"/>
                    <a:pt x="761" y="2298"/>
                  </a:cubicBezTo>
                  <a:cubicBezTo>
                    <a:pt x="724" y="2327"/>
                    <a:pt x="771" y="2327"/>
                    <a:pt x="790" y="2298"/>
                  </a:cubicBezTo>
                  <a:cubicBezTo>
                    <a:pt x="817" y="2271"/>
                    <a:pt x="827" y="2290"/>
                    <a:pt x="864" y="2271"/>
                  </a:cubicBezTo>
                  <a:cubicBezTo>
                    <a:pt x="901" y="2242"/>
                    <a:pt x="938" y="2224"/>
                    <a:pt x="946" y="2234"/>
                  </a:cubicBezTo>
                  <a:cubicBezTo>
                    <a:pt x="965" y="2242"/>
                    <a:pt x="984" y="2252"/>
                    <a:pt x="1002" y="2224"/>
                  </a:cubicBezTo>
                  <a:cubicBezTo>
                    <a:pt x="1021" y="2205"/>
                    <a:pt x="1039" y="2205"/>
                    <a:pt x="1058" y="2224"/>
                  </a:cubicBezTo>
                  <a:cubicBezTo>
                    <a:pt x="1076" y="2234"/>
                    <a:pt x="1031" y="2252"/>
                    <a:pt x="1049" y="2271"/>
                  </a:cubicBezTo>
                  <a:cubicBezTo>
                    <a:pt x="1076" y="2290"/>
                    <a:pt x="1031" y="2308"/>
                    <a:pt x="1031" y="2290"/>
                  </a:cubicBezTo>
                  <a:cubicBezTo>
                    <a:pt x="1031" y="2271"/>
                    <a:pt x="1002" y="2252"/>
                    <a:pt x="994" y="2271"/>
                  </a:cubicBezTo>
                  <a:cubicBezTo>
                    <a:pt x="984" y="2290"/>
                    <a:pt x="965" y="2308"/>
                    <a:pt x="946" y="2308"/>
                  </a:cubicBezTo>
                  <a:cubicBezTo>
                    <a:pt x="928" y="2308"/>
                    <a:pt x="909" y="2335"/>
                    <a:pt x="909" y="2372"/>
                  </a:cubicBezTo>
                  <a:cubicBezTo>
                    <a:pt x="909" y="2409"/>
                    <a:pt x="882" y="2372"/>
                    <a:pt x="872" y="2401"/>
                  </a:cubicBezTo>
                  <a:cubicBezTo>
                    <a:pt x="872" y="2428"/>
                    <a:pt x="827" y="2483"/>
                    <a:pt x="790" y="2521"/>
                  </a:cubicBezTo>
                  <a:cubicBezTo>
                    <a:pt x="753" y="2549"/>
                    <a:pt x="790" y="2558"/>
                    <a:pt x="780" y="2586"/>
                  </a:cubicBezTo>
                  <a:cubicBezTo>
                    <a:pt x="761" y="2605"/>
                    <a:pt x="724" y="2586"/>
                    <a:pt x="705" y="2595"/>
                  </a:cubicBezTo>
                  <a:cubicBezTo>
                    <a:pt x="687" y="2605"/>
                    <a:pt x="715" y="2661"/>
                    <a:pt x="697" y="2679"/>
                  </a:cubicBezTo>
                  <a:cubicBezTo>
                    <a:pt x="678" y="2698"/>
                    <a:pt x="697" y="2725"/>
                    <a:pt x="697" y="2743"/>
                  </a:cubicBezTo>
                  <a:cubicBezTo>
                    <a:pt x="697" y="2762"/>
                    <a:pt x="641" y="2735"/>
                    <a:pt x="641" y="2753"/>
                  </a:cubicBezTo>
                  <a:cubicBezTo>
                    <a:pt x="631" y="2772"/>
                    <a:pt x="586" y="2762"/>
                    <a:pt x="575" y="2772"/>
                  </a:cubicBezTo>
                  <a:cubicBezTo>
                    <a:pt x="557" y="2780"/>
                    <a:pt x="604" y="2809"/>
                    <a:pt x="623" y="2827"/>
                  </a:cubicBezTo>
                  <a:cubicBezTo>
                    <a:pt x="650" y="2846"/>
                    <a:pt x="604" y="2865"/>
                    <a:pt x="594" y="2836"/>
                  </a:cubicBezTo>
                  <a:cubicBezTo>
                    <a:pt x="594" y="2817"/>
                    <a:pt x="557" y="2854"/>
                    <a:pt x="511" y="2873"/>
                  </a:cubicBezTo>
                  <a:cubicBezTo>
                    <a:pt x="474" y="2892"/>
                    <a:pt x="493" y="2929"/>
                    <a:pt x="456" y="2929"/>
                  </a:cubicBezTo>
                  <a:cubicBezTo>
                    <a:pt x="427" y="2929"/>
                    <a:pt x="437" y="2984"/>
                    <a:pt x="409" y="3003"/>
                  </a:cubicBezTo>
                  <a:cubicBezTo>
                    <a:pt x="390" y="3013"/>
                    <a:pt x="400" y="2966"/>
                    <a:pt x="363" y="2957"/>
                  </a:cubicBezTo>
                  <a:cubicBezTo>
                    <a:pt x="326" y="2957"/>
                    <a:pt x="334" y="2984"/>
                    <a:pt x="353" y="3013"/>
                  </a:cubicBezTo>
                  <a:cubicBezTo>
                    <a:pt x="371" y="3040"/>
                    <a:pt x="316" y="3021"/>
                    <a:pt x="297" y="3040"/>
                  </a:cubicBezTo>
                  <a:cubicBezTo>
                    <a:pt x="279" y="3069"/>
                    <a:pt x="233" y="3058"/>
                    <a:pt x="215" y="3077"/>
                  </a:cubicBezTo>
                  <a:cubicBezTo>
                    <a:pt x="196" y="3096"/>
                    <a:pt x="252" y="3096"/>
                    <a:pt x="260" y="3114"/>
                  </a:cubicBezTo>
                  <a:cubicBezTo>
                    <a:pt x="270" y="3133"/>
                    <a:pt x="215" y="3124"/>
                    <a:pt x="186" y="3114"/>
                  </a:cubicBezTo>
                  <a:cubicBezTo>
                    <a:pt x="159" y="3106"/>
                    <a:pt x="159" y="3151"/>
                    <a:pt x="130" y="3151"/>
                  </a:cubicBezTo>
                  <a:cubicBezTo>
                    <a:pt x="112" y="3143"/>
                    <a:pt x="75" y="3170"/>
                    <a:pt x="93" y="3188"/>
                  </a:cubicBezTo>
                  <a:cubicBezTo>
                    <a:pt x="112" y="3207"/>
                    <a:pt x="75" y="3207"/>
                    <a:pt x="56" y="3198"/>
                  </a:cubicBezTo>
                  <a:cubicBezTo>
                    <a:pt x="38" y="3188"/>
                    <a:pt x="19" y="3217"/>
                    <a:pt x="19" y="3236"/>
                  </a:cubicBezTo>
                  <a:cubicBezTo>
                    <a:pt x="11" y="3263"/>
                    <a:pt x="56" y="3273"/>
                    <a:pt x="56" y="3281"/>
                  </a:cubicBezTo>
                  <a:cubicBezTo>
                    <a:pt x="48" y="3300"/>
                    <a:pt x="19" y="3308"/>
                    <a:pt x="38" y="3318"/>
                  </a:cubicBezTo>
                  <a:cubicBezTo>
                    <a:pt x="66" y="3328"/>
                    <a:pt x="48" y="3345"/>
                    <a:pt x="29" y="3355"/>
                  </a:cubicBezTo>
                  <a:cubicBezTo>
                    <a:pt x="19" y="3355"/>
                    <a:pt x="19" y="3374"/>
                    <a:pt x="29" y="3392"/>
                  </a:cubicBezTo>
                  <a:cubicBezTo>
                    <a:pt x="48" y="3419"/>
                    <a:pt x="0" y="3419"/>
                    <a:pt x="29" y="3448"/>
                  </a:cubicBezTo>
                  <a:cubicBezTo>
                    <a:pt x="48" y="3485"/>
                    <a:pt x="66" y="3448"/>
                    <a:pt x="75" y="3467"/>
                  </a:cubicBezTo>
                  <a:cubicBezTo>
                    <a:pt x="85" y="3485"/>
                    <a:pt x="112" y="3467"/>
                    <a:pt x="140" y="3440"/>
                  </a:cubicBezTo>
                  <a:cubicBezTo>
                    <a:pt x="167" y="3411"/>
                    <a:pt x="178" y="3477"/>
                    <a:pt x="159" y="3467"/>
                  </a:cubicBezTo>
                  <a:cubicBezTo>
                    <a:pt x="130" y="3467"/>
                    <a:pt x="103" y="3485"/>
                    <a:pt x="103" y="3514"/>
                  </a:cubicBezTo>
                  <a:cubicBezTo>
                    <a:pt x="112" y="3531"/>
                    <a:pt x="66" y="3531"/>
                    <a:pt x="66" y="3504"/>
                  </a:cubicBezTo>
                  <a:cubicBezTo>
                    <a:pt x="75" y="3467"/>
                    <a:pt x="19" y="3504"/>
                    <a:pt x="38" y="3522"/>
                  </a:cubicBezTo>
                  <a:cubicBezTo>
                    <a:pt x="56" y="3551"/>
                    <a:pt x="29" y="3559"/>
                    <a:pt x="29" y="3578"/>
                  </a:cubicBezTo>
                  <a:cubicBezTo>
                    <a:pt x="29" y="3596"/>
                    <a:pt x="66" y="3596"/>
                    <a:pt x="85" y="3578"/>
                  </a:cubicBezTo>
                  <a:cubicBezTo>
                    <a:pt x="103" y="3551"/>
                    <a:pt x="122" y="3559"/>
                    <a:pt x="130" y="3578"/>
                  </a:cubicBezTo>
                  <a:cubicBezTo>
                    <a:pt x="140" y="3605"/>
                    <a:pt x="112" y="3588"/>
                    <a:pt x="112" y="3615"/>
                  </a:cubicBezTo>
                  <a:cubicBezTo>
                    <a:pt x="112" y="3642"/>
                    <a:pt x="85" y="3625"/>
                    <a:pt x="75" y="3642"/>
                  </a:cubicBezTo>
                  <a:cubicBezTo>
                    <a:pt x="56" y="3671"/>
                    <a:pt x="140" y="3716"/>
                    <a:pt x="167" y="3716"/>
                  </a:cubicBezTo>
                  <a:cubicBezTo>
                    <a:pt x="196" y="3726"/>
                    <a:pt x="223" y="3753"/>
                    <a:pt x="279" y="3745"/>
                  </a:cubicBezTo>
                  <a:cubicBezTo>
                    <a:pt x="326" y="3745"/>
                    <a:pt x="427" y="3642"/>
                    <a:pt x="446" y="3625"/>
                  </a:cubicBezTo>
                  <a:cubicBezTo>
                    <a:pt x="456" y="3605"/>
                    <a:pt x="493" y="3625"/>
                    <a:pt x="511" y="3605"/>
                  </a:cubicBezTo>
                  <a:cubicBezTo>
                    <a:pt x="530" y="3596"/>
                    <a:pt x="520" y="3551"/>
                    <a:pt x="530" y="3541"/>
                  </a:cubicBezTo>
                  <a:cubicBezTo>
                    <a:pt x="549" y="3531"/>
                    <a:pt x="557" y="3588"/>
                    <a:pt x="567" y="3596"/>
                  </a:cubicBezTo>
                  <a:cubicBezTo>
                    <a:pt x="586" y="3596"/>
                    <a:pt x="594" y="3605"/>
                    <a:pt x="594" y="3634"/>
                  </a:cubicBezTo>
                  <a:cubicBezTo>
                    <a:pt x="604" y="3634"/>
                    <a:pt x="613" y="3634"/>
                    <a:pt x="623" y="3642"/>
                  </a:cubicBezTo>
                  <a:cubicBezTo>
                    <a:pt x="641" y="3652"/>
                    <a:pt x="641" y="3596"/>
                    <a:pt x="641" y="3578"/>
                  </a:cubicBezTo>
                  <a:cubicBezTo>
                    <a:pt x="641" y="3559"/>
                    <a:pt x="660" y="3522"/>
                    <a:pt x="650" y="3504"/>
                  </a:cubicBezTo>
                  <a:cubicBezTo>
                    <a:pt x="650" y="3485"/>
                    <a:pt x="705" y="3504"/>
                    <a:pt x="715" y="3485"/>
                  </a:cubicBezTo>
                  <a:cubicBezTo>
                    <a:pt x="724" y="3467"/>
                    <a:pt x="724" y="3402"/>
                    <a:pt x="715" y="3392"/>
                  </a:cubicBezTo>
                  <a:cubicBezTo>
                    <a:pt x="697" y="3382"/>
                    <a:pt x="687" y="3355"/>
                    <a:pt x="705" y="3355"/>
                  </a:cubicBezTo>
                  <a:cubicBezTo>
                    <a:pt x="724" y="3355"/>
                    <a:pt x="742" y="3337"/>
                    <a:pt x="742" y="3300"/>
                  </a:cubicBezTo>
                  <a:cubicBezTo>
                    <a:pt x="734" y="3273"/>
                    <a:pt x="687" y="3273"/>
                    <a:pt x="678" y="3236"/>
                  </a:cubicBezTo>
                  <a:cubicBezTo>
                    <a:pt x="678" y="3207"/>
                    <a:pt x="705" y="3198"/>
                    <a:pt x="687" y="3151"/>
                  </a:cubicBezTo>
                  <a:cubicBezTo>
                    <a:pt x="660" y="3106"/>
                    <a:pt x="697" y="3077"/>
                    <a:pt x="687" y="3058"/>
                  </a:cubicBezTo>
                  <a:cubicBezTo>
                    <a:pt x="678" y="3040"/>
                    <a:pt x="668" y="3013"/>
                    <a:pt x="697" y="2966"/>
                  </a:cubicBezTo>
                  <a:cubicBezTo>
                    <a:pt x="715" y="2920"/>
                    <a:pt x="771" y="2902"/>
                    <a:pt x="790" y="2910"/>
                  </a:cubicBezTo>
                  <a:cubicBezTo>
                    <a:pt x="798" y="2910"/>
                    <a:pt x="835" y="2929"/>
                    <a:pt x="845" y="2902"/>
                  </a:cubicBezTo>
                  <a:cubicBezTo>
                    <a:pt x="864" y="2873"/>
                    <a:pt x="864" y="2854"/>
                    <a:pt x="845" y="2846"/>
                  </a:cubicBezTo>
                  <a:cubicBezTo>
                    <a:pt x="835" y="2846"/>
                    <a:pt x="798" y="2836"/>
                    <a:pt x="827" y="2799"/>
                  </a:cubicBezTo>
                  <a:cubicBezTo>
                    <a:pt x="854" y="2772"/>
                    <a:pt x="882" y="2725"/>
                    <a:pt x="882" y="2688"/>
                  </a:cubicBezTo>
                  <a:cubicBezTo>
                    <a:pt x="891" y="2642"/>
                    <a:pt x="872" y="2613"/>
                    <a:pt x="891" y="2605"/>
                  </a:cubicBezTo>
                  <a:cubicBezTo>
                    <a:pt x="901" y="2586"/>
                    <a:pt x="938" y="2605"/>
                    <a:pt x="957" y="2586"/>
                  </a:cubicBezTo>
                  <a:cubicBezTo>
                    <a:pt x="984" y="2568"/>
                    <a:pt x="965" y="2549"/>
                    <a:pt x="975" y="2531"/>
                  </a:cubicBezTo>
                  <a:cubicBezTo>
                    <a:pt x="994" y="2521"/>
                    <a:pt x="1012" y="2475"/>
                    <a:pt x="1021" y="2465"/>
                  </a:cubicBezTo>
                  <a:cubicBezTo>
                    <a:pt x="1039" y="2446"/>
                    <a:pt x="1058" y="2428"/>
                    <a:pt x="1049" y="2419"/>
                  </a:cubicBezTo>
                  <a:cubicBezTo>
                    <a:pt x="1031" y="2401"/>
                    <a:pt x="1076" y="2382"/>
                    <a:pt x="1076" y="2345"/>
                  </a:cubicBezTo>
                  <a:cubicBezTo>
                    <a:pt x="1076" y="2317"/>
                    <a:pt x="1113" y="2298"/>
                    <a:pt x="1142" y="2298"/>
                  </a:cubicBezTo>
                  <a:cubicBezTo>
                    <a:pt x="1169" y="2298"/>
                    <a:pt x="1216" y="2298"/>
                    <a:pt x="1216" y="2271"/>
                  </a:cubicBezTo>
                  <a:cubicBezTo>
                    <a:pt x="1216" y="2242"/>
                    <a:pt x="1198" y="2187"/>
                    <a:pt x="1235" y="2205"/>
                  </a:cubicBezTo>
                  <a:cubicBezTo>
                    <a:pt x="1272" y="2224"/>
                    <a:pt x="1299" y="2197"/>
                    <a:pt x="1326" y="2224"/>
                  </a:cubicBezTo>
                  <a:cubicBezTo>
                    <a:pt x="1355" y="2242"/>
                    <a:pt x="1392" y="2242"/>
                    <a:pt x="1392" y="2205"/>
                  </a:cubicBezTo>
                  <a:cubicBezTo>
                    <a:pt x="1392" y="2168"/>
                    <a:pt x="1400" y="2112"/>
                    <a:pt x="1437" y="2131"/>
                  </a:cubicBezTo>
                  <a:cubicBezTo>
                    <a:pt x="1447" y="2141"/>
                    <a:pt x="1447" y="2141"/>
                    <a:pt x="1447" y="2141"/>
                  </a:cubicBezTo>
                  <a:cubicBezTo>
                    <a:pt x="1466" y="2112"/>
                    <a:pt x="1495" y="2094"/>
                    <a:pt x="1511" y="2094"/>
                  </a:cubicBezTo>
                  <a:cubicBezTo>
                    <a:pt x="1549" y="2104"/>
                    <a:pt x="1569" y="2160"/>
                    <a:pt x="1614" y="2168"/>
                  </a:cubicBezTo>
                  <a:cubicBezTo>
                    <a:pt x="1660" y="2178"/>
                    <a:pt x="1697" y="2197"/>
                    <a:pt x="1715" y="2178"/>
                  </a:cubicBezTo>
                  <a:cubicBezTo>
                    <a:pt x="1726" y="2150"/>
                    <a:pt x="1753" y="2187"/>
                    <a:pt x="1781" y="2178"/>
                  </a:cubicBezTo>
                  <a:cubicBezTo>
                    <a:pt x="1808" y="2168"/>
                    <a:pt x="1808" y="2224"/>
                    <a:pt x="1837" y="2197"/>
                  </a:cubicBezTo>
                  <a:cubicBezTo>
                    <a:pt x="1864" y="2160"/>
                    <a:pt x="1827" y="2131"/>
                    <a:pt x="1874" y="2141"/>
                  </a:cubicBezTo>
                  <a:cubicBezTo>
                    <a:pt x="1920" y="2141"/>
                    <a:pt x="1893" y="2094"/>
                    <a:pt x="1893" y="2057"/>
                  </a:cubicBezTo>
                  <a:cubicBezTo>
                    <a:pt x="1893" y="2030"/>
                    <a:pt x="1948" y="2030"/>
                    <a:pt x="1948" y="2001"/>
                  </a:cubicBezTo>
                  <a:cubicBezTo>
                    <a:pt x="1948" y="1974"/>
                    <a:pt x="2022" y="1993"/>
                    <a:pt x="2041" y="1983"/>
                  </a:cubicBezTo>
                  <a:cubicBezTo>
                    <a:pt x="2049" y="1964"/>
                    <a:pt x="2097" y="1946"/>
                    <a:pt x="2115" y="1983"/>
                  </a:cubicBezTo>
                  <a:cubicBezTo>
                    <a:pt x="2134" y="2011"/>
                    <a:pt x="2208" y="2020"/>
                    <a:pt x="2208" y="2048"/>
                  </a:cubicBezTo>
                  <a:cubicBezTo>
                    <a:pt x="2208" y="2057"/>
                    <a:pt x="2208" y="2075"/>
                    <a:pt x="2208" y="2094"/>
                  </a:cubicBezTo>
                  <a:cubicBezTo>
                    <a:pt x="2216" y="2086"/>
                    <a:pt x="2235" y="2075"/>
                    <a:pt x="2253" y="2075"/>
                  </a:cubicBezTo>
                  <a:cubicBezTo>
                    <a:pt x="2282" y="2075"/>
                    <a:pt x="2301" y="2030"/>
                    <a:pt x="2328" y="2038"/>
                  </a:cubicBezTo>
                  <a:cubicBezTo>
                    <a:pt x="2346" y="2048"/>
                    <a:pt x="2365" y="2038"/>
                    <a:pt x="2375" y="2001"/>
                  </a:cubicBezTo>
                  <a:cubicBezTo>
                    <a:pt x="2356" y="1993"/>
                    <a:pt x="2309" y="1993"/>
                    <a:pt x="2309" y="2011"/>
                  </a:cubicBezTo>
                  <a:close/>
                  <a:moveTo>
                    <a:pt x="668" y="268"/>
                  </a:moveTo>
                  <a:lnTo>
                    <a:pt x="668" y="268"/>
                  </a:lnTo>
                  <a:cubicBezTo>
                    <a:pt x="705" y="278"/>
                    <a:pt x="623" y="323"/>
                    <a:pt x="613" y="360"/>
                  </a:cubicBezTo>
                  <a:cubicBezTo>
                    <a:pt x="604" y="398"/>
                    <a:pt x="678" y="435"/>
                    <a:pt x="705" y="463"/>
                  </a:cubicBezTo>
                  <a:cubicBezTo>
                    <a:pt x="734" y="490"/>
                    <a:pt x="808" y="490"/>
                    <a:pt x="835" y="472"/>
                  </a:cubicBezTo>
                  <a:cubicBezTo>
                    <a:pt x="864" y="453"/>
                    <a:pt x="854" y="398"/>
                    <a:pt x="891" y="398"/>
                  </a:cubicBezTo>
                  <a:cubicBezTo>
                    <a:pt x="920" y="398"/>
                    <a:pt x="901" y="371"/>
                    <a:pt x="928" y="360"/>
                  </a:cubicBezTo>
                  <a:cubicBezTo>
                    <a:pt x="965" y="352"/>
                    <a:pt x="965" y="389"/>
                    <a:pt x="938" y="416"/>
                  </a:cubicBezTo>
                  <a:cubicBezTo>
                    <a:pt x="920" y="445"/>
                    <a:pt x="984" y="445"/>
                    <a:pt x="1021" y="408"/>
                  </a:cubicBezTo>
                  <a:cubicBezTo>
                    <a:pt x="1058" y="371"/>
                    <a:pt x="1068" y="408"/>
                    <a:pt x="1058" y="435"/>
                  </a:cubicBezTo>
                  <a:cubicBezTo>
                    <a:pt x="1049" y="472"/>
                    <a:pt x="975" y="453"/>
                    <a:pt x="946" y="490"/>
                  </a:cubicBezTo>
                  <a:cubicBezTo>
                    <a:pt x="920" y="527"/>
                    <a:pt x="835" y="490"/>
                    <a:pt x="798" y="537"/>
                  </a:cubicBezTo>
                  <a:cubicBezTo>
                    <a:pt x="761" y="575"/>
                    <a:pt x="835" y="575"/>
                    <a:pt x="882" y="564"/>
                  </a:cubicBezTo>
                  <a:cubicBezTo>
                    <a:pt x="938" y="556"/>
                    <a:pt x="1031" y="556"/>
                    <a:pt x="1068" y="556"/>
                  </a:cubicBezTo>
                  <a:cubicBezTo>
                    <a:pt x="1105" y="564"/>
                    <a:pt x="1049" y="583"/>
                    <a:pt x="984" y="583"/>
                  </a:cubicBezTo>
                  <a:cubicBezTo>
                    <a:pt x="928" y="583"/>
                    <a:pt x="901" y="602"/>
                    <a:pt x="909" y="612"/>
                  </a:cubicBezTo>
                  <a:cubicBezTo>
                    <a:pt x="909" y="630"/>
                    <a:pt x="817" y="593"/>
                    <a:pt x="817" y="630"/>
                  </a:cubicBezTo>
                  <a:cubicBezTo>
                    <a:pt x="817" y="667"/>
                    <a:pt x="901" y="686"/>
                    <a:pt x="909" y="704"/>
                  </a:cubicBezTo>
                  <a:cubicBezTo>
                    <a:pt x="920" y="731"/>
                    <a:pt x="975" y="704"/>
                    <a:pt x="994" y="713"/>
                  </a:cubicBezTo>
                  <a:cubicBezTo>
                    <a:pt x="1021" y="723"/>
                    <a:pt x="965" y="742"/>
                    <a:pt x="957" y="750"/>
                  </a:cubicBezTo>
                  <a:cubicBezTo>
                    <a:pt x="946" y="760"/>
                    <a:pt x="1012" y="779"/>
                    <a:pt x="1031" y="797"/>
                  </a:cubicBezTo>
                  <a:cubicBezTo>
                    <a:pt x="1039" y="816"/>
                    <a:pt x="1095" y="806"/>
                    <a:pt x="1086" y="779"/>
                  </a:cubicBezTo>
                  <a:cubicBezTo>
                    <a:pt x="1086" y="742"/>
                    <a:pt x="1132" y="639"/>
                    <a:pt x="1198" y="612"/>
                  </a:cubicBezTo>
                  <a:cubicBezTo>
                    <a:pt x="1252" y="593"/>
                    <a:pt x="1225" y="575"/>
                    <a:pt x="1225" y="537"/>
                  </a:cubicBezTo>
                  <a:cubicBezTo>
                    <a:pt x="1235" y="500"/>
                    <a:pt x="1289" y="527"/>
                    <a:pt x="1272" y="500"/>
                  </a:cubicBezTo>
                  <a:cubicBezTo>
                    <a:pt x="1262" y="472"/>
                    <a:pt x="1262" y="463"/>
                    <a:pt x="1309" y="426"/>
                  </a:cubicBezTo>
                  <a:cubicBezTo>
                    <a:pt x="1346" y="389"/>
                    <a:pt x="1363" y="416"/>
                    <a:pt x="1410" y="389"/>
                  </a:cubicBezTo>
                  <a:cubicBezTo>
                    <a:pt x="1457" y="371"/>
                    <a:pt x="1484" y="408"/>
                    <a:pt x="1429" y="408"/>
                  </a:cubicBezTo>
                  <a:cubicBezTo>
                    <a:pt x="1392" y="416"/>
                    <a:pt x="1410" y="463"/>
                    <a:pt x="1447" y="482"/>
                  </a:cubicBezTo>
                  <a:cubicBezTo>
                    <a:pt x="1484" y="490"/>
                    <a:pt x="1447" y="509"/>
                    <a:pt x="1474" y="509"/>
                  </a:cubicBezTo>
                  <a:cubicBezTo>
                    <a:pt x="1511" y="519"/>
                    <a:pt x="1503" y="564"/>
                    <a:pt x="1466" y="602"/>
                  </a:cubicBezTo>
                  <a:cubicBezTo>
                    <a:pt x="1429" y="639"/>
                    <a:pt x="1474" y="649"/>
                    <a:pt x="1549" y="620"/>
                  </a:cubicBezTo>
                  <a:cubicBezTo>
                    <a:pt x="1623" y="593"/>
                    <a:pt x="1577" y="639"/>
                    <a:pt x="1606" y="667"/>
                  </a:cubicBezTo>
                  <a:cubicBezTo>
                    <a:pt x="1623" y="686"/>
                    <a:pt x="1688" y="649"/>
                    <a:pt x="1715" y="612"/>
                  </a:cubicBezTo>
                  <a:cubicBezTo>
                    <a:pt x="1753" y="575"/>
                    <a:pt x="1800" y="575"/>
                    <a:pt x="1800" y="556"/>
                  </a:cubicBezTo>
                  <a:cubicBezTo>
                    <a:pt x="1790" y="537"/>
                    <a:pt x="1763" y="527"/>
                    <a:pt x="1734" y="546"/>
                  </a:cubicBezTo>
                  <a:cubicBezTo>
                    <a:pt x="1707" y="556"/>
                    <a:pt x="1633" y="546"/>
                    <a:pt x="1660" y="527"/>
                  </a:cubicBezTo>
                  <a:cubicBezTo>
                    <a:pt x="1680" y="500"/>
                    <a:pt x="1680" y="482"/>
                    <a:pt x="1643" y="490"/>
                  </a:cubicBezTo>
                  <a:cubicBezTo>
                    <a:pt x="1606" y="490"/>
                    <a:pt x="1540" y="472"/>
                    <a:pt x="1569" y="463"/>
                  </a:cubicBezTo>
                  <a:cubicBezTo>
                    <a:pt x="1596" y="445"/>
                    <a:pt x="1549" y="408"/>
                    <a:pt x="1522" y="408"/>
                  </a:cubicBezTo>
                  <a:cubicBezTo>
                    <a:pt x="1495" y="408"/>
                    <a:pt x="1495" y="379"/>
                    <a:pt x="1503" y="360"/>
                  </a:cubicBezTo>
                  <a:cubicBezTo>
                    <a:pt x="1503" y="333"/>
                    <a:pt x="1420" y="323"/>
                    <a:pt x="1437" y="315"/>
                  </a:cubicBezTo>
                  <a:cubicBezTo>
                    <a:pt x="1447" y="305"/>
                    <a:pt x="1400" y="286"/>
                    <a:pt x="1392" y="305"/>
                  </a:cubicBezTo>
                  <a:cubicBezTo>
                    <a:pt x="1373" y="323"/>
                    <a:pt x="1355" y="315"/>
                    <a:pt x="1355" y="296"/>
                  </a:cubicBezTo>
                  <a:cubicBezTo>
                    <a:pt x="1355" y="268"/>
                    <a:pt x="1289" y="278"/>
                    <a:pt x="1262" y="278"/>
                  </a:cubicBezTo>
                  <a:cubicBezTo>
                    <a:pt x="1243" y="278"/>
                    <a:pt x="1252" y="222"/>
                    <a:pt x="1225" y="204"/>
                  </a:cubicBezTo>
                  <a:cubicBezTo>
                    <a:pt x="1206" y="185"/>
                    <a:pt x="1169" y="241"/>
                    <a:pt x="1151" y="241"/>
                  </a:cubicBezTo>
                  <a:cubicBezTo>
                    <a:pt x="1132" y="231"/>
                    <a:pt x="1169" y="193"/>
                    <a:pt x="1179" y="175"/>
                  </a:cubicBezTo>
                  <a:cubicBezTo>
                    <a:pt x="1188" y="148"/>
                    <a:pt x="1095" y="119"/>
                    <a:pt x="1086" y="138"/>
                  </a:cubicBezTo>
                  <a:cubicBezTo>
                    <a:pt x="1076" y="167"/>
                    <a:pt x="1058" y="101"/>
                    <a:pt x="1031" y="101"/>
                  </a:cubicBezTo>
                  <a:cubicBezTo>
                    <a:pt x="1012" y="92"/>
                    <a:pt x="1031" y="138"/>
                    <a:pt x="1012" y="148"/>
                  </a:cubicBezTo>
                  <a:cubicBezTo>
                    <a:pt x="994" y="148"/>
                    <a:pt x="965" y="167"/>
                    <a:pt x="1002" y="185"/>
                  </a:cubicBezTo>
                  <a:cubicBezTo>
                    <a:pt x="1031" y="204"/>
                    <a:pt x="1058" y="305"/>
                    <a:pt x="1058" y="323"/>
                  </a:cubicBezTo>
                  <a:cubicBezTo>
                    <a:pt x="1049" y="342"/>
                    <a:pt x="957" y="249"/>
                    <a:pt x="957" y="212"/>
                  </a:cubicBezTo>
                  <a:cubicBezTo>
                    <a:pt x="946" y="167"/>
                    <a:pt x="901" y="129"/>
                    <a:pt x="891" y="156"/>
                  </a:cubicBezTo>
                  <a:cubicBezTo>
                    <a:pt x="882" y="193"/>
                    <a:pt x="845" y="204"/>
                    <a:pt x="854" y="231"/>
                  </a:cubicBezTo>
                  <a:cubicBezTo>
                    <a:pt x="864" y="268"/>
                    <a:pt x="827" y="278"/>
                    <a:pt x="827" y="249"/>
                  </a:cubicBezTo>
                  <a:cubicBezTo>
                    <a:pt x="827" y="231"/>
                    <a:pt x="780" y="193"/>
                    <a:pt x="761" y="193"/>
                  </a:cubicBezTo>
                  <a:cubicBezTo>
                    <a:pt x="742" y="193"/>
                    <a:pt x="808" y="185"/>
                    <a:pt x="835" y="167"/>
                  </a:cubicBezTo>
                  <a:cubicBezTo>
                    <a:pt x="872" y="156"/>
                    <a:pt x="817" y="129"/>
                    <a:pt x="790" y="148"/>
                  </a:cubicBezTo>
                  <a:cubicBezTo>
                    <a:pt x="761" y="167"/>
                    <a:pt x="724" y="138"/>
                    <a:pt x="705" y="156"/>
                  </a:cubicBezTo>
                  <a:cubicBezTo>
                    <a:pt x="697" y="185"/>
                    <a:pt x="668" y="156"/>
                    <a:pt x="641" y="156"/>
                  </a:cubicBezTo>
                  <a:cubicBezTo>
                    <a:pt x="613" y="148"/>
                    <a:pt x="594" y="193"/>
                    <a:pt x="567" y="185"/>
                  </a:cubicBezTo>
                  <a:cubicBezTo>
                    <a:pt x="549" y="175"/>
                    <a:pt x="538" y="231"/>
                    <a:pt x="567" y="278"/>
                  </a:cubicBezTo>
                  <a:cubicBezTo>
                    <a:pt x="604" y="333"/>
                    <a:pt x="631" y="259"/>
                    <a:pt x="668" y="268"/>
                  </a:cubicBezTo>
                  <a:close/>
                  <a:moveTo>
                    <a:pt x="586" y="435"/>
                  </a:moveTo>
                  <a:lnTo>
                    <a:pt x="586" y="435"/>
                  </a:lnTo>
                  <a:cubicBezTo>
                    <a:pt x="604" y="445"/>
                    <a:pt x="623" y="482"/>
                    <a:pt x="650" y="482"/>
                  </a:cubicBezTo>
                  <a:cubicBezTo>
                    <a:pt x="660" y="482"/>
                    <a:pt x="613" y="426"/>
                    <a:pt x="586" y="398"/>
                  </a:cubicBezTo>
                  <a:cubicBezTo>
                    <a:pt x="557" y="371"/>
                    <a:pt x="567" y="342"/>
                    <a:pt x="530" y="352"/>
                  </a:cubicBezTo>
                  <a:cubicBezTo>
                    <a:pt x="493" y="360"/>
                    <a:pt x="557" y="426"/>
                    <a:pt x="586" y="435"/>
                  </a:cubicBezTo>
                  <a:close/>
                  <a:moveTo>
                    <a:pt x="1225" y="111"/>
                  </a:moveTo>
                  <a:lnTo>
                    <a:pt x="1225" y="111"/>
                  </a:lnTo>
                  <a:cubicBezTo>
                    <a:pt x="1243" y="119"/>
                    <a:pt x="1198" y="119"/>
                    <a:pt x="1216" y="138"/>
                  </a:cubicBezTo>
                  <a:cubicBezTo>
                    <a:pt x="1280" y="204"/>
                    <a:pt x="1522" y="129"/>
                    <a:pt x="1549" y="148"/>
                  </a:cubicBezTo>
                  <a:cubicBezTo>
                    <a:pt x="1586" y="167"/>
                    <a:pt x="1355" y="193"/>
                    <a:pt x="1363" y="212"/>
                  </a:cubicBezTo>
                  <a:cubicBezTo>
                    <a:pt x="1373" y="241"/>
                    <a:pt x="1559" y="259"/>
                    <a:pt x="1577" y="241"/>
                  </a:cubicBezTo>
                  <a:cubicBezTo>
                    <a:pt x="1596" y="231"/>
                    <a:pt x="1623" y="278"/>
                    <a:pt x="1688" y="278"/>
                  </a:cubicBezTo>
                  <a:cubicBezTo>
                    <a:pt x="1753" y="286"/>
                    <a:pt x="1744" y="259"/>
                    <a:pt x="1790" y="259"/>
                  </a:cubicBezTo>
                  <a:cubicBezTo>
                    <a:pt x="1837" y="249"/>
                    <a:pt x="1911" y="231"/>
                    <a:pt x="1911" y="204"/>
                  </a:cubicBezTo>
                  <a:cubicBezTo>
                    <a:pt x="1911" y="175"/>
                    <a:pt x="2049" y="148"/>
                    <a:pt x="2031" y="101"/>
                  </a:cubicBezTo>
                  <a:cubicBezTo>
                    <a:pt x="2022" y="55"/>
                    <a:pt x="1893" y="82"/>
                    <a:pt x="1855" y="64"/>
                  </a:cubicBezTo>
                  <a:cubicBezTo>
                    <a:pt x="1818" y="45"/>
                    <a:pt x="1734" y="27"/>
                    <a:pt x="1715" y="55"/>
                  </a:cubicBezTo>
                  <a:cubicBezTo>
                    <a:pt x="1707" y="82"/>
                    <a:pt x="1680" y="92"/>
                    <a:pt x="1670" y="74"/>
                  </a:cubicBezTo>
                  <a:cubicBezTo>
                    <a:pt x="1651" y="64"/>
                    <a:pt x="1670" y="0"/>
                    <a:pt x="1614" y="18"/>
                  </a:cubicBezTo>
                  <a:cubicBezTo>
                    <a:pt x="1559" y="37"/>
                    <a:pt x="1606" y="101"/>
                    <a:pt x="1596" y="111"/>
                  </a:cubicBezTo>
                  <a:cubicBezTo>
                    <a:pt x="1586" y="119"/>
                    <a:pt x="1532" y="92"/>
                    <a:pt x="1522" y="64"/>
                  </a:cubicBezTo>
                  <a:cubicBezTo>
                    <a:pt x="1522" y="37"/>
                    <a:pt x="1457" y="101"/>
                    <a:pt x="1447" y="64"/>
                  </a:cubicBezTo>
                  <a:cubicBezTo>
                    <a:pt x="1437" y="27"/>
                    <a:pt x="1363" y="8"/>
                    <a:pt x="1346" y="8"/>
                  </a:cubicBezTo>
                  <a:cubicBezTo>
                    <a:pt x="1336" y="8"/>
                    <a:pt x="1363" y="27"/>
                    <a:pt x="1355" y="45"/>
                  </a:cubicBezTo>
                  <a:cubicBezTo>
                    <a:pt x="1346" y="64"/>
                    <a:pt x="1309" y="27"/>
                    <a:pt x="1289" y="27"/>
                  </a:cubicBezTo>
                  <a:cubicBezTo>
                    <a:pt x="1272" y="27"/>
                    <a:pt x="1299" y="64"/>
                    <a:pt x="1289" y="82"/>
                  </a:cubicBezTo>
                  <a:cubicBezTo>
                    <a:pt x="1280" y="92"/>
                    <a:pt x="1252" y="27"/>
                    <a:pt x="1225" y="27"/>
                  </a:cubicBezTo>
                  <a:cubicBezTo>
                    <a:pt x="1198" y="27"/>
                    <a:pt x="1206" y="64"/>
                    <a:pt x="1179" y="64"/>
                  </a:cubicBezTo>
                  <a:cubicBezTo>
                    <a:pt x="1161" y="64"/>
                    <a:pt x="1206" y="92"/>
                    <a:pt x="1225" y="111"/>
                  </a:cubicBezTo>
                  <a:close/>
                </a:path>
              </a:pathLst>
            </a:custGeom>
            <a:grpFill/>
            <a:ln w="19050" cap="flat" cmpd="sng">
              <a:solidFill>
                <a:schemeClr val="bg1">
                  <a:lumMod val="50000"/>
                </a:schemeClr>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0927" tIns="30463" rIns="60927" bIns="30463" anchor="ctr"/>
            <a:lstStyle/>
            <a:p>
              <a:pPr defTabSz="914217">
                <a:defRPr/>
              </a:pPr>
              <a:endParaRPr lang="en-US" sz="900">
                <a:latin typeface="Calibri Light"/>
              </a:endParaRPr>
            </a:p>
          </p:txBody>
        </p:sp>
        <p:sp>
          <p:nvSpPr>
            <p:cNvPr id="2495" name="Freeform 140"/>
            <p:cNvSpPr>
              <a:spLocks noChangeArrowheads="1"/>
            </p:cNvSpPr>
            <p:nvPr/>
          </p:nvSpPr>
          <p:spPr bwMode="auto">
            <a:xfrm>
              <a:off x="16713582" y="5422645"/>
              <a:ext cx="146013" cy="50753"/>
            </a:xfrm>
            <a:custGeom>
              <a:avLst/>
              <a:gdLst>
                <a:gd name="T0" fmla="*/ 140 w 308"/>
                <a:gd name="T1" fmla="*/ 10 h 112"/>
                <a:gd name="T2" fmla="*/ 140 w 308"/>
                <a:gd name="T3" fmla="*/ 10 h 112"/>
                <a:gd name="T4" fmla="*/ 29 w 308"/>
                <a:gd name="T5" fmla="*/ 47 h 112"/>
                <a:gd name="T6" fmla="*/ 196 w 308"/>
                <a:gd name="T7" fmla="*/ 84 h 112"/>
                <a:gd name="T8" fmla="*/ 307 w 308"/>
                <a:gd name="T9" fmla="*/ 66 h 112"/>
                <a:gd name="T10" fmla="*/ 140 w 308"/>
                <a:gd name="T11" fmla="*/ 10 h 112"/>
              </a:gdLst>
              <a:ahLst/>
              <a:cxnLst>
                <a:cxn ang="0">
                  <a:pos x="T0" y="T1"/>
                </a:cxn>
                <a:cxn ang="0">
                  <a:pos x="T2" y="T3"/>
                </a:cxn>
                <a:cxn ang="0">
                  <a:pos x="T4" y="T5"/>
                </a:cxn>
                <a:cxn ang="0">
                  <a:pos x="T6" y="T7"/>
                </a:cxn>
                <a:cxn ang="0">
                  <a:pos x="T8" y="T9"/>
                </a:cxn>
                <a:cxn ang="0">
                  <a:pos x="T10" y="T11"/>
                </a:cxn>
              </a:cxnLst>
              <a:rect l="0" t="0" r="r" b="b"/>
              <a:pathLst>
                <a:path w="308" h="112">
                  <a:moveTo>
                    <a:pt x="140" y="10"/>
                  </a:moveTo>
                  <a:lnTo>
                    <a:pt x="140" y="10"/>
                  </a:lnTo>
                  <a:cubicBezTo>
                    <a:pt x="121" y="18"/>
                    <a:pt x="0" y="18"/>
                    <a:pt x="29" y="47"/>
                  </a:cubicBezTo>
                  <a:cubicBezTo>
                    <a:pt x="47" y="66"/>
                    <a:pt x="148" y="55"/>
                    <a:pt x="196" y="84"/>
                  </a:cubicBezTo>
                  <a:cubicBezTo>
                    <a:pt x="241" y="111"/>
                    <a:pt x="307" y="93"/>
                    <a:pt x="307" y="66"/>
                  </a:cubicBezTo>
                  <a:cubicBezTo>
                    <a:pt x="307" y="47"/>
                    <a:pt x="159" y="0"/>
                    <a:pt x="140" y="10"/>
                  </a:cubicBezTo>
                </a:path>
              </a:pathLst>
            </a:custGeom>
            <a:grpFill/>
            <a:ln w="19050" cap="flat" cmpd="sng">
              <a:solidFill>
                <a:schemeClr val="bg1">
                  <a:lumMod val="50000"/>
                </a:schemeClr>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0927" tIns="30463" rIns="60927" bIns="30463" anchor="ctr"/>
            <a:lstStyle/>
            <a:p>
              <a:pPr defTabSz="914217">
                <a:defRPr/>
              </a:pPr>
              <a:endParaRPr lang="en-US" sz="900">
                <a:latin typeface="Calibri Light"/>
              </a:endParaRPr>
            </a:p>
          </p:txBody>
        </p:sp>
        <p:sp>
          <p:nvSpPr>
            <p:cNvPr id="2496" name="Freeform 141"/>
            <p:cNvSpPr>
              <a:spLocks noChangeArrowheads="1"/>
            </p:cNvSpPr>
            <p:nvPr/>
          </p:nvSpPr>
          <p:spPr bwMode="auto">
            <a:xfrm>
              <a:off x="14106528" y="6528637"/>
              <a:ext cx="751222" cy="754952"/>
            </a:xfrm>
            <a:custGeom>
              <a:avLst/>
              <a:gdLst>
                <a:gd name="T0" fmla="*/ 1484 w 1569"/>
                <a:gd name="T1" fmla="*/ 176 h 1578"/>
                <a:gd name="T2" fmla="*/ 1187 w 1569"/>
                <a:gd name="T3" fmla="*/ 56 h 1578"/>
                <a:gd name="T4" fmla="*/ 1123 w 1569"/>
                <a:gd name="T5" fmla="*/ 176 h 1578"/>
                <a:gd name="T6" fmla="*/ 1020 w 1569"/>
                <a:gd name="T7" fmla="*/ 287 h 1578"/>
                <a:gd name="T8" fmla="*/ 974 w 1569"/>
                <a:gd name="T9" fmla="*/ 398 h 1578"/>
                <a:gd name="T10" fmla="*/ 1011 w 1569"/>
                <a:gd name="T11" fmla="*/ 446 h 1578"/>
                <a:gd name="T12" fmla="*/ 1011 w 1569"/>
                <a:gd name="T13" fmla="*/ 371 h 1578"/>
                <a:gd name="T14" fmla="*/ 1224 w 1569"/>
                <a:gd name="T15" fmla="*/ 390 h 1578"/>
                <a:gd name="T16" fmla="*/ 1420 w 1569"/>
                <a:gd name="T17" fmla="*/ 306 h 1578"/>
                <a:gd name="T18" fmla="*/ 1568 w 1569"/>
                <a:gd name="T19" fmla="*/ 149 h 1578"/>
                <a:gd name="T20" fmla="*/ 983 w 1569"/>
                <a:gd name="T21" fmla="*/ 547 h 1578"/>
                <a:gd name="T22" fmla="*/ 964 w 1569"/>
                <a:gd name="T23" fmla="*/ 668 h 1578"/>
                <a:gd name="T24" fmla="*/ 863 w 1569"/>
                <a:gd name="T25" fmla="*/ 881 h 1578"/>
                <a:gd name="T26" fmla="*/ 723 w 1569"/>
                <a:gd name="T27" fmla="*/ 918 h 1578"/>
                <a:gd name="T28" fmla="*/ 593 w 1569"/>
                <a:gd name="T29" fmla="*/ 1085 h 1578"/>
                <a:gd name="T30" fmla="*/ 426 w 1569"/>
                <a:gd name="T31" fmla="*/ 1113 h 1578"/>
                <a:gd name="T32" fmla="*/ 148 w 1569"/>
                <a:gd name="T33" fmla="*/ 1233 h 1578"/>
                <a:gd name="T34" fmla="*/ 251 w 1569"/>
                <a:gd name="T35" fmla="*/ 1262 h 1578"/>
                <a:gd name="T36" fmla="*/ 519 w 1569"/>
                <a:gd name="T37" fmla="*/ 1280 h 1578"/>
                <a:gd name="T38" fmla="*/ 659 w 1569"/>
                <a:gd name="T39" fmla="*/ 1214 h 1578"/>
                <a:gd name="T40" fmla="*/ 807 w 1569"/>
                <a:gd name="T41" fmla="*/ 1196 h 1578"/>
                <a:gd name="T42" fmla="*/ 927 w 1569"/>
                <a:gd name="T43" fmla="*/ 1140 h 1578"/>
                <a:gd name="T44" fmla="*/ 1038 w 1569"/>
                <a:gd name="T45" fmla="*/ 1002 h 1578"/>
                <a:gd name="T46" fmla="*/ 1141 w 1569"/>
                <a:gd name="T47" fmla="*/ 761 h 1578"/>
                <a:gd name="T48" fmla="*/ 983 w 1569"/>
                <a:gd name="T49" fmla="*/ 547 h 1578"/>
                <a:gd name="T50" fmla="*/ 389 w 1569"/>
                <a:gd name="T51" fmla="*/ 1252 h 1578"/>
                <a:gd name="T52" fmla="*/ 288 w 1569"/>
                <a:gd name="T53" fmla="*/ 1400 h 1578"/>
                <a:gd name="T54" fmla="*/ 418 w 1569"/>
                <a:gd name="T55" fmla="*/ 1344 h 1578"/>
                <a:gd name="T56" fmla="*/ 389 w 1569"/>
                <a:gd name="T57" fmla="*/ 1252 h 1578"/>
                <a:gd name="T58" fmla="*/ 195 w 1569"/>
                <a:gd name="T59" fmla="*/ 1363 h 1578"/>
                <a:gd name="T60" fmla="*/ 57 w 1569"/>
                <a:gd name="T61" fmla="*/ 1336 h 1578"/>
                <a:gd name="T62" fmla="*/ 65 w 1569"/>
                <a:gd name="T63" fmla="*/ 1373 h 1578"/>
                <a:gd name="T64" fmla="*/ 111 w 1569"/>
                <a:gd name="T65" fmla="*/ 1577 h 1578"/>
                <a:gd name="T66" fmla="*/ 195 w 1569"/>
                <a:gd name="T67" fmla="*/ 1363 h 15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69" h="1578">
                  <a:moveTo>
                    <a:pt x="1484" y="176"/>
                  </a:moveTo>
                  <a:lnTo>
                    <a:pt x="1484" y="176"/>
                  </a:lnTo>
                  <a:cubicBezTo>
                    <a:pt x="1465" y="149"/>
                    <a:pt x="1428" y="194"/>
                    <a:pt x="1391" y="194"/>
                  </a:cubicBezTo>
                  <a:cubicBezTo>
                    <a:pt x="1345" y="204"/>
                    <a:pt x="1224" y="102"/>
                    <a:pt x="1187" y="56"/>
                  </a:cubicBezTo>
                  <a:cubicBezTo>
                    <a:pt x="1160" y="0"/>
                    <a:pt x="1104" y="46"/>
                    <a:pt x="1131" y="83"/>
                  </a:cubicBezTo>
                  <a:cubicBezTo>
                    <a:pt x="1160" y="112"/>
                    <a:pt x="1123" y="120"/>
                    <a:pt x="1123" y="176"/>
                  </a:cubicBezTo>
                  <a:cubicBezTo>
                    <a:pt x="1123" y="223"/>
                    <a:pt x="1094" y="223"/>
                    <a:pt x="1094" y="260"/>
                  </a:cubicBezTo>
                  <a:cubicBezTo>
                    <a:pt x="1104" y="287"/>
                    <a:pt x="1057" y="279"/>
                    <a:pt x="1020" y="287"/>
                  </a:cubicBezTo>
                  <a:cubicBezTo>
                    <a:pt x="993" y="297"/>
                    <a:pt x="1020" y="324"/>
                    <a:pt x="983" y="343"/>
                  </a:cubicBezTo>
                  <a:cubicBezTo>
                    <a:pt x="946" y="361"/>
                    <a:pt x="946" y="390"/>
                    <a:pt x="974" y="398"/>
                  </a:cubicBezTo>
                  <a:cubicBezTo>
                    <a:pt x="993" y="408"/>
                    <a:pt x="974" y="446"/>
                    <a:pt x="974" y="464"/>
                  </a:cubicBezTo>
                  <a:cubicBezTo>
                    <a:pt x="964" y="491"/>
                    <a:pt x="993" y="473"/>
                    <a:pt x="1011" y="446"/>
                  </a:cubicBezTo>
                  <a:cubicBezTo>
                    <a:pt x="1038" y="427"/>
                    <a:pt x="1057" y="464"/>
                    <a:pt x="1067" y="435"/>
                  </a:cubicBezTo>
                  <a:cubicBezTo>
                    <a:pt x="1067" y="408"/>
                    <a:pt x="1011" y="398"/>
                    <a:pt x="1011" y="371"/>
                  </a:cubicBezTo>
                  <a:cubicBezTo>
                    <a:pt x="1011" y="343"/>
                    <a:pt x="1057" y="380"/>
                    <a:pt x="1086" y="361"/>
                  </a:cubicBezTo>
                  <a:cubicBezTo>
                    <a:pt x="1123" y="343"/>
                    <a:pt x="1187" y="361"/>
                    <a:pt x="1224" y="390"/>
                  </a:cubicBezTo>
                  <a:cubicBezTo>
                    <a:pt x="1261" y="427"/>
                    <a:pt x="1280" y="417"/>
                    <a:pt x="1280" y="371"/>
                  </a:cubicBezTo>
                  <a:cubicBezTo>
                    <a:pt x="1290" y="324"/>
                    <a:pt x="1354" y="306"/>
                    <a:pt x="1420" y="306"/>
                  </a:cubicBezTo>
                  <a:cubicBezTo>
                    <a:pt x="1484" y="306"/>
                    <a:pt x="1484" y="279"/>
                    <a:pt x="1465" y="268"/>
                  </a:cubicBezTo>
                  <a:cubicBezTo>
                    <a:pt x="1447" y="250"/>
                    <a:pt x="1568" y="176"/>
                    <a:pt x="1568" y="149"/>
                  </a:cubicBezTo>
                  <a:cubicBezTo>
                    <a:pt x="1568" y="130"/>
                    <a:pt x="1502" y="204"/>
                    <a:pt x="1484" y="176"/>
                  </a:cubicBezTo>
                  <a:close/>
                  <a:moveTo>
                    <a:pt x="983" y="547"/>
                  </a:moveTo>
                  <a:lnTo>
                    <a:pt x="983" y="547"/>
                  </a:lnTo>
                  <a:cubicBezTo>
                    <a:pt x="956" y="565"/>
                    <a:pt x="937" y="650"/>
                    <a:pt x="964" y="668"/>
                  </a:cubicBezTo>
                  <a:cubicBezTo>
                    <a:pt x="993" y="695"/>
                    <a:pt x="919" y="742"/>
                    <a:pt x="919" y="788"/>
                  </a:cubicBezTo>
                  <a:cubicBezTo>
                    <a:pt x="927" y="844"/>
                    <a:pt x="871" y="844"/>
                    <a:pt x="863" y="881"/>
                  </a:cubicBezTo>
                  <a:cubicBezTo>
                    <a:pt x="853" y="918"/>
                    <a:pt x="826" y="909"/>
                    <a:pt x="779" y="946"/>
                  </a:cubicBezTo>
                  <a:cubicBezTo>
                    <a:pt x="733" y="983"/>
                    <a:pt x="704" y="946"/>
                    <a:pt x="723" y="918"/>
                  </a:cubicBezTo>
                  <a:cubicBezTo>
                    <a:pt x="733" y="891"/>
                    <a:pt x="649" y="928"/>
                    <a:pt x="649" y="992"/>
                  </a:cubicBezTo>
                  <a:cubicBezTo>
                    <a:pt x="659" y="1048"/>
                    <a:pt x="575" y="1058"/>
                    <a:pt x="593" y="1085"/>
                  </a:cubicBezTo>
                  <a:cubicBezTo>
                    <a:pt x="612" y="1113"/>
                    <a:pt x="538" y="1122"/>
                    <a:pt x="538" y="1103"/>
                  </a:cubicBezTo>
                  <a:cubicBezTo>
                    <a:pt x="538" y="1076"/>
                    <a:pt x="492" y="1095"/>
                    <a:pt x="426" y="1113"/>
                  </a:cubicBezTo>
                  <a:cubicBezTo>
                    <a:pt x="362" y="1140"/>
                    <a:pt x="325" y="1085"/>
                    <a:pt x="288" y="1122"/>
                  </a:cubicBezTo>
                  <a:cubicBezTo>
                    <a:pt x="259" y="1159"/>
                    <a:pt x="195" y="1225"/>
                    <a:pt x="148" y="1233"/>
                  </a:cubicBezTo>
                  <a:cubicBezTo>
                    <a:pt x="102" y="1233"/>
                    <a:pt x="131" y="1289"/>
                    <a:pt x="148" y="1280"/>
                  </a:cubicBezTo>
                  <a:cubicBezTo>
                    <a:pt x="185" y="1270"/>
                    <a:pt x="232" y="1280"/>
                    <a:pt x="251" y="1262"/>
                  </a:cubicBezTo>
                  <a:cubicBezTo>
                    <a:pt x="269" y="1233"/>
                    <a:pt x="399" y="1206"/>
                    <a:pt x="482" y="1206"/>
                  </a:cubicBezTo>
                  <a:cubicBezTo>
                    <a:pt x="566" y="1196"/>
                    <a:pt x="511" y="1243"/>
                    <a:pt x="519" y="1280"/>
                  </a:cubicBezTo>
                  <a:cubicBezTo>
                    <a:pt x="529" y="1326"/>
                    <a:pt x="593" y="1317"/>
                    <a:pt x="630" y="1280"/>
                  </a:cubicBezTo>
                  <a:cubicBezTo>
                    <a:pt x="659" y="1233"/>
                    <a:pt x="686" y="1243"/>
                    <a:pt x="659" y="1214"/>
                  </a:cubicBezTo>
                  <a:cubicBezTo>
                    <a:pt x="630" y="1188"/>
                    <a:pt x="667" y="1169"/>
                    <a:pt x="686" y="1206"/>
                  </a:cubicBezTo>
                  <a:cubicBezTo>
                    <a:pt x="704" y="1233"/>
                    <a:pt x="779" y="1233"/>
                    <a:pt x="807" y="1196"/>
                  </a:cubicBezTo>
                  <a:cubicBezTo>
                    <a:pt x="834" y="1150"/>
                    <a:pt x="834" y="1206"/>
                    <a:pt x="871" y="1196"/>
                  </a:cubicBezTo>
                  <a:cubicBezTo>
                    <a:pt x="900" y="1196"/>
                    <a:pt x="927" y="1113"/>
                    <a:pt x="927" y="1140"/>
                  </a:cubicBezTo>
                  <a:cubicBezTo>
                    <a:pt x="927" y="1177"/>
                    <a:pt x="983" y="1169"/>
                    <a:pt x="1011" y="1132"/>
                  </a:cubicBezTo>
                  <a:cubicBezTo>
                    <a:pt x="1049" y="1095"/>
                    <a:pt x="1011" y="1029"/>
                    <a:pt x="1038" y="1002"/>
                  </a:cubicBezTo>
                  <a:cubicBezTo>
                    <a:pt x="1057" y="965"/>
                    <a:pt x="1086" y="899"/>
                    <a:pt x="1057" y="862"/>
                  </a:cubicBezTo>
                  <a:cubicBezTo>
                    <a:pt x="1038" y="817"/>
                    <a:pt x="1104" y="788"/>
                    <a:pt x="1141" y="761"/>
                  </a:cubicBezTo>
                  <a:cubicBezTo>
                    <a:pt x="1178" y="724"/>
                    <a:pt x="1104" y="565"/>
                    <a:pt x="1104" y="520"/>
                  </a:cubicBezTo>
                  <a:cubicBezTo>
                    <a:pt x="1094" y="464"/>
                    <a:pt x="1011" y="538"/>
                    <a:pt x="983" y="547"/>
                  </a:cubicBezTo>
                  <a:close/>
                  <a:moveTo>
                    <a:pt x="389" y="1252"/>
                  </a:moveTo>
                  <a:lnTo>
                    <a:pt x="389" y="1252"/>
                  </a:lnTo>
                  <a:cubicBezTo>
                    <a:pt x="371" y="1280"/>
                    <a:pt x="344" y="1270"/>
                    <a:pt x="296" y="1280"/>
                  </a:cubicBezTo>
                  <a:cubicBezTo>
                    <a:pt x="259" y="1289"/>
                    <a:pt x="251" y="1392"/>
                    <a:pt x="288" y="1400"/>
                  </a:cubicBezTo>
                  <a:cubicBezTo>
                    <a:pt x="307" y="1410"/>
                    <a:pt x="325" y="1410"/>
                    <a:pt x="333" y="1373"/>
                  </a:cubicBezTo>
                  <a:cubicBezTo>
                    <a:pt x="344" y="1344"/>
                    <a:pt x="389" y="1336"/>
                    <a:pt x="418" y="1344"/>
                  </a:cubicBezTo>
                  <a:cubicBezTo>
                    <a:pt x="445" y="1363"/>
                    <a:pt x="482" y="1307"/>
                    <a:pt x="482" y="1262"/>
                  </a:cubicBezTo>
                  <a:cubicBezTo>
                    <a:pt x="482" y="1225"/>
                    <a:pt x="399" y="1225"/>
                    <a:pt x="389" y="1252"/>
                  </a:cubicBezTo>
                  <a:close/>
                  <a:moveTo>
                    <a:pt x="195" y="1363"/>
                  </a:moveTo>
                  <a:lnTo>
                    <a:pt x="195" y="1363"/>
                  </a:lnTo>
                  <a:cubicBezTo>
                    <a:pt x="195" y="1336"/>
                    <a:pt x="140" y="1336"/>
                    <a:pt x="140" y="1317"/>
                  </a:cubicBezTo>
                  <a:cubicBezTo>
                    <a:pt x="131" y="1289"/>
                    <a:pt x="94" y="1299"/>
                    <a:pt x="57" y="1336"/>
                  </a:cubicBezTo>
                  <a:cubicBezTo>
                    <a:pt x="10" y="1363"/>
                    <a:pt x="0" y="1363"/>
                    <a:pt x="20" y="1400"/>
                  </a:cubicBezTo>
                  <a:cubicBezTo>
                    <a:pt x="28" y="1429"/>
                    <a:pt x="57" y="1400"/>
                    <a:pt x="65" y="1373"/>
                  </a:cubicBezTo>
                  <a:cubicBezTo>
                    <a:pt x="74" y="1344"/>
                    <a:pt x="102" y="1410"/>
                    <a:pt x="84" y="1466"/>
                  </a:cubicBezTo>
                  <a:cubicBezTo>
                    <a:pt x="57" y="1511"/>
                    <a:pt x="84" y="1577"/>
                    <a:pt x="111" y="1577"/>
                  </a:cubicBezTo>
                  <a:cubicBezTo>
                    <a:pt x="140" y="1567"/>
                    <a:pt x="177" y="1474"/>
                    <a:pt x="222" y="1419"/>
                  </a:cubicBezTo>
                  <a:cubicBezTo>
                    <a:pt x="259" y="1363"/>
                    <a:pt x="195" y="1381"/>
                    <a:pt x="195" y="1363"/>
                  </a:cubicBezTo>
                  <a:close/>
                </a:path>
              </a:pathLst>
            </a:custGeom>
            <a:grpFill/>
            <a:ln w="19050" cap="flat" cmpd="sng">
              <a:solidFill>
                <a:schemeClr val="bg1">
                  <a:lumMod val="50000"/>
                </a:schemeClr>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0927" tIns="30463" rIns="60927" bIns="30463" anchor="ctr"/>
            <a:lstStyle/>
            <a:p>
              <a:pPr defTabSz="914217">
                <a:defRPr/>
              </a:pPr>
              <a:endParaRPr lang="en-US" sz="900">
                <a:latin typeface="Calibri Light"/>
              </a:endParaRPr>
            </a:p>
          </p:txBody>
        </p:sp>
        <p:sp>
          <p:nvSpPr>
            <p:cNvPr id="2497" name="Freeform 142"/>
            <p:cNvSpPr>
              <a:spLocks noChangeArrowheads="1"/>
            </p:cNvSpPr>
            <p:nvPr/>
          </p:nvSpPr>
          <p:spPr bwMode="auto">
            <a:xfrm>
              <a:off x="11698388" y="6076090"/>
              <a:ext cx="2640912" cy="1824994"/>
            </a:xfrm>
            <a:custGeom>
              <a:avLst/>
              <a:gdLst>
                <a:gd name="T0" fmla="*/ 5312 w 5509"/>
                <a:gd name="T1" fmla="*/ 695 h 3812"/>
                <a:gd name="T2" fmla="*/ 5063 w 5509"/>
                <a:gd name="T3" fmla="*/ 557 h 3812"/>
                <a:gd name="T4" fmla="*/ 4793 w 5509"/>
                <a:gd name="T5" fmla="*/ 316 h 3812"/>
                <a:gd name="T6" fmla="*/ 4525 w 5509"/>
                <a:gd name="T7" fmla="*/ 29 h 3812"/>
                <a:gd name="T8" fmla="*/ 4183 w 5509"/>
                <a:gd name="T9" fmla="*/ 103 h 3812"/>
                <a:gd name="T10" fmla="*/ 4071 w 5509"/>
                <a:gd name="T11" fmla="*/ 400 h 3812"/>
                <a:gd name="T12" fmla="*/ 3830 w 5509"/>
                <a:gd name="T13" fmla="*/ 446 h 3812"/>
                <a:gd name="T14" fmla="*/ 3839 w 5509"/>
                <a:gd name="T15" fmla="*/ 695 h 3812"/>
                <a:gd name="T16" fmla="*/ 4034 w 5509"/>
                <a:gd name="T17" fmla="*/ 827 h 3812"/>
                <a:gd name="T18" fmla="*/ 3589 w 5509"/>
                <a:gd name="T19" fmla="*/ 1021 h 3812"/>
                <a:gd name="T20" fmla="*/ 3263 w 5509"/>
                <a:gd name="T21" fmla="*/ 1252 h 3812"/>
                <a:gd name="T22" fmla="*/ 2661 w 5509"/>
                <a:gd name="T23" fmla="*/ 1373 h 3812"/>
                <a:gd name="T24" fmla="*/ 2078 w 5509"/>
                <a:gd name="T25" fmla="*/ 1280 h 3812"/>
                <a:gd name="T26" fmla="*/ 1781 w 5509"/>
                <a:gd name="T27" fmla="*/ 1058 h 3812"/>
                <a:gd name="T28" fmla="*/ 1530 w 5509"/>
                <a:gd name="T29" fmla="*/ 798 h 3812"/>
                <a:gd name="T30" fmla="*/ 1252 w 5509"/>
                <a:gd name="T31" fmla="*/ 538 h 3812"/>
                <a:gd name="T32" fmla="*/ 1159 w 5509"/>
                <a:gd name="T33" fmla="*/ 567 h 3812"/>
                <a:gd name="T34" fmla="*/ 983 w 5509"/>
                <a:gd name="T35" fmla="*/ 790 h 3812"/>
                <a:gd name="T36" fmla="*/ 788 w 5509"/>
                <a:gd name="T37" fmla="*/ 1002 h 3812"/>
                <a:gd name="T38" fmla="*/ 602 w 5509"/>
                <a:gd name="T39" fmla="*/ 1122 h 3812"/>
                <a:gd name="T40" fmla="*/ 501 w 5509"/>
                <a:gd name="T41" fmla="*/ 1381 h 3812"/>
                <a:gd name="T42" fmla="*/ 214 w 5509"/>
                <a:gd name="T43" fmla="*/ 1530 h 3812"/>
                <a:gd name="T44" fmla="*/ 9 w 5509"/>
                <a:gd name="T45" fmla="*/ 1585 h 3812"/>
                <a:gd name="T46" fmla="*/ 103 w 5509"/>
                <a:gd name="T47" fmla="*/ 1771 h 3812"/>
                <a:gd name="T48" fmla="*/ 252 w 5509"/>
                <a:gd name="T49" fmla="*/ 2031 h 3812"/>
                <a:gd name="T50" fmla="*/ 380 w 5509"/>
                <a:gd name="T51" fmla="*/ 2068 h 3812"/>
                <a:gd name="T52" fmla="*/ 464 w 5509"/>
                <a:gd name="T53" fmla="*/ 2216 h 3812"/>
                <a:gd name="T54" fmla="*/ 427 w 5509"/>
                <a:gd name="T55" fmla="*/ 2402 h 3812"/>
                <a:gd name="T56" fmla="*/ 631 w 5509"/>
                <a:gd name="T57" fmla="*/ 2616 h 3812"/>
                <a:gd name="T58" fmla="*/ 946 w 5509"/>
                <a:gd name="T59" fmla="*/ 2754 h 3812"/>
                <a:gd name="T60" fmla="*/ 1299 w 5509"/>
                <a:gd name="T61" fmla="*/ 2820 h 3812"/>
                <a:gd name="T62" fmla="*/ 1419 w 5509"/>
                <a:gd name="T63" fmla="*/ 2810 h 3812"/>
                <a:gd name="T64" fmla="*/ 1670 w 5509"/>
                <a:gd name="T65" fmla="*/ 2800 h 3812"/>
                <a:gd name="T66" fmla="*/ 1948 w 5509"/>
                <a:gd name="T67" fmla="*/ 2707 h 3812"/>
                <a:gd name="T68" fmla="*/ 2105 w 5509"/>
                <a:gd name="T69" fmla="*/ 2810 h 3812"/>
                <a:gd name="T70" fmla="*/ 2068 w 5509"/>
                <a:gd name="T71" fmla="*/ 3171 h 3812"/>
                <a:gd name="T72" fmla="*/ 2235 w 5509"/>
                <a:gd name="T73" fmla="*/ 3348 h 3812"/>
                <a:gd name="T74" fmla="*/ 2383 w 5509"/>
                <a:gd name="T75" fmla="*/ 3459 h 3812"/>
                <a:gd name="T76" fmla="*/ 2505 w 5509"/>
                <a:gd name="T77" fmla="*/ 3356 h 3812"/>
                <a:gd name="T78" fmla="*/ 2791 w 5509"/>
                <a:gd name="T79" fmla="*/ 3292 h 3812"/>
                <a:gd name="T80" fmla="*/ 2995 w 5509"/>
                <a:gd name="T81" fmla="*/ 3467 h 3812"/>
                <a:gd name="T82" fmla="*/ 3181 w 5509"/>
                <a:gd name="T83" fmla="*/ 3496 h 3812"/>
                <a:gd name="T84" fmla="*/ 3533 w 5509"/>
                <a:gd name="T85" fmla="*/ 3356 h 3812"/>
                <a:gd name="T86" fmla="*/ 3894 w 5509"/>
                <a:gd name="T87" fmla="*/ 3245 h 3812"/>
                <a:gd name="T88" fmla="*/ 4090 w 5509"/>
                <a:gd name="T89" fmla="*/ 3069 h 3812"/>
                <a:gd name="T90" fmla="*/ 4201 w 5509"/>
                <a:gd name="T91" fmla="*/ 2855 h 3812"/>
                <a:gd name="T92" fmla="*/ 4331 w 5509"/>
                <a:gd name="T93" fmla="*/ 2643 h 3812"/>
                <a:gd name="T94" fmla="*/ 4302 w 5509"/>
                <a:gd name="T95" fmla="*/ 2542 h 3812"/>
                <a:gd name="T96" fmla="*/ 4302 w 5509"/>
                <a:gd name="T97" fmla="*/ 2449 h 3812"/>
                <a:gd name="T98" fmla="*/ 4061 w 5509"/>
                <a:gd name="T99" fmla="*/ 2134 h 3812"/>
                <a:gd name="T100" fmla="*/ 4257 w 5509"/>
                <a:gd name="T101" fmla="*/ 1938 h 3812"/>
                <a:gd name="T102" fmla="*/ 4098 w 5509"/>
                <a:gd name="T103" fmla="*/ 1892 h 3812"/>
                <a:gd name="T104" fmla="*/ 4061 w 5509"/>
                <a:gd name="T105" fmla="*/ 1641 h 3812"/>
                <a:gd name="T106" fmla="*/ 4247 w 5509"/>
                <a:gd name="T107" fmla="*/ 1697 h 3812"/>
                <a:gd name="T108" fmla="*/ 4554 w 5509"/>
                <a:gd name="T109" fmla="*/ 1558 h 3812"/>
                <a:gd name="T110" fmla="*/ 4896 w 5509"/>
                <a:gd name="T111" fmla="*/ 1400 h 3812"/>
                <a:gd name="T112" fmla="*/ 5127 w 5509"/>
                <a:gd name="T113" fmla="*/ 1280 h 3812"/>
                <a:gd name="T114" fmla="*/ 5164 w 5509"/>
                <a:gd name="T115" fmla="*/ 1103 h 3812"/>
                <a:gd name="T116" fmla="*/ 5378 w 5509"/>
                <a:gd name="T117" fmla="*/ 938 h 3812"/>
                <a:gd name="T118" fmla="*/ 4154 w 5509"/>
                <a:gd name="T119" fmla="*/ 3245 h 3812"/>
                <a:gd name="T120" fmla="*/ 4154 w 5509"/>
                <a:gd name="T121" fmla="*/ 3245 h 3812"/>
                <a:gd name="T122" fmla="*/ 3245 w 5509"/>
                <a:gd name="T123" fmla="*/ 3727 h 38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509" h="3812">
                  <a:moveTo>
                    <a:pt x="5479" y="678"/>
                  </a:moveTo>
                  <a:lnTo>
                    <a:pt x="5479" y="678"/>
                  </a:lnTo>
                  <a:cubicBezTo>
                    <a:pt x="5479" y="631"/>
                    <a:pt x="5424" y="650"/>
                    <a:pt x="5405" y="660"/>
                  </a:cubicBezTo>
                  <a:cubicBezTo>
                    <a:pt x="5387" y="678"/>
                    <a:pt x="5331" y="660"/>
                    <a:pt x="5312" y="695"/>
                  </a:cubicBezTo>
                  <a:cubicBezTo>
                    <a:pt x="5304" y="724"/>
                    <a:pt x="5275" y="705"/>
                    <a:pt x="5238" y="715"/>
                  </a:cubicBezTo>
                  <a:cubicBezTo>
                    <a:pt x="5193" y="715"/>
                    <a:pt x="5147" y="695"/>
                    <a:pt x="5147" y="678"/>
                  </a:cubicBezTo>
                  <a:cubicBezTo>
                    <a:pt x="5147" y="650"/>
                    <a:pt x="5127" y="631"/>
                    <a:pt x="5127" y="594"/>
                  </a:cubicBezTo>
                  <a:cubicBezTo>
                    <a:pt x="5127" y="567"/>
                    <a:pt x="5090" y="585"/>
                    <a:pt x="5063" y="557"/>
                  </a:cubicBezTo>
                  <a:cubicBezTo>
                    <a:pt x="5036" y="530"/>
                    <a:pt x="4978" y="511"/>
                    <a:pt x="4970" y="511"/>
                  </a:cubicBezTo>
                  <a:cubicBezTo>
                    <a:pt x="4962" y="520"/>
                    <a:pt x="4925" y="483"/>
                    <a:pt x="4877" y="483"/>
                  </a:cubicBezTo>
                  <a:cubicBezTo>
                    <a:pt x="4830" y="474"/>
                    <a:pt x="4840" y="446"/>
                    <a:pt x="4840" y="427"/>
                  </a:cubicBezTo>
                  <a:cubicBezTo>
                    <a:pt x="4850" y="408"/>
                    <a:pt x="4803" y="353"/>
                    <a:pt x="4793" y="316"/>
                  </a:cubicBezTo>
                  <a:cubicBezTo>
                    <a:pt x="4793" y="289"/>
                    <a:pt x="4758" y="279"/>
                    <a:pt x="4747" y="204"/>
                  </a:cubicBezTo>
                  <a:cubicBezTo>
                    <a:pt x="4729" y="140"/>
                    <a:pt x="4692" y="159"/>
                    <a:pt x="4702" y="122"/>
                  </a:cubicBezTo>
                  <a:cubicBezTo>
                    <a:pt x="4710" y="93"/>
                    <a:pt x="4655" y="75"/>
                    <a:pt x="4636" y="56"/>
                  </a:cubicBezTo>
                  <a:cubicBezTo>
                    <a:pt x="4628" y="37"/>
                    <a:pt x="4572" y="48"/>
                    <a:pt x="4525" y="29"/>
                  </a:cubicBezTo>
                  <a:cubicBezTo>
                    <a:pt x="4488" y="0"/>
                    <a:pt x="4461" y="19"/>
                    <a:pt x="4424" y="10"/>
                  </a:cubicBezTo>
                  <a:cubicBezTo>
                    <a:pt x="4387" y="0"/>
                    <a:pt x="4302" y="19"/>
                    <a:pt x="4294" y="19"/>
                  </a:cubicBezTo>
                  <a:cubicBezTo>
                    <a:pt x="4284" y="19"/>
                    <a:pt x="4210" y="10"/>
                    <a:pt x="4172" y="56"/>
                  </a:cubicBezTo>
                  <a:cubicBezTo>
                    <a:pt x="4135" y="112"/>
                    <a:pt x="4164" y="103"/>
                    <a:pt x="4183" y="103"/>
                  </a:cubicBezTo>
                  <a:cubicBezTo>
                    <a:pt x="4201" y="103"/>
                    <a:pt x="4210" y="159"/>
                    <a:pt x="4210" y="167"/>
                  </a:cubicBezTo>
                  <a:cubicBezTo>
                    <a:pt x="4210" y="186"/>
                    <a:pt x="4183" y="215"/>
                    <a:pt x="4172" y="215"/>
                  </a:cubicBezTo>
                  <a:cubicBezTo>
                    <a:pt x="4154" y="223"/>
                    <a:pt x="4117" y="279"/>
                    <a:pt x="4108" y="307"/>
                  </a:cubicBezTo>
                  <a:cubicBezTo>
                    <a:pt x="4108" y="326"/>
                    <a:pt x="4061" y="381"/>
                    <a:pt x="4071" y="400"/>
                  </a:cubicBezTo>
                  <a:cubicBezTo>
                    <a:pt x="4071" y="419"/>
                    <a:pt x="4043" y="437"/>
                    <a:pt x="4024" y="437"/>
                  </a:cubicBezTo>
                  <a:cubicBezTo>
                    <a:pt x="4005" y="446"/>
                    <a:pt x="3960" y="483"/>
                    <a:pt x="3941" y="483"/>
                  </a:cubicBezTo>
                  <a:cubicBezTo>
                    <a:pt x="3923" y="493"/>
                    <a:pt x="3857" y="483"/>
                    <a:pt x="3849" y="464"/>
                  </a:cubicBezTo>
                  <a:cubicBezTo>
                    <a:pt x="3849" y="456"/>
                    <a:pt x="3839" y="446"/>
                    <a:pt x="3830" y="446"/>
                  </a:cubicBezTo>
                  <a:cubicBezTo>
                    <a:pt x="3756" y="594"/>
                    <a:pt x="3756" y="594"/>
                    <a:pt x="3756" y="594"/>
                  </a:cubicBezTo>
                  <a:cubicBezTo>
                    <a:pt x="3756" y="641"/>
                    <a:pt x="3756" y="641"/>
                    <a:pt x="3756" y="641"/>
                  </a:cubicBezTo>
                  <a:cubicBezTo>
                    <a:pt x="3756" y="641"/>
                    <a:pt x="3700" y="650"/>
                    <a:pt x="3737" y="687"/>
                  </a:cubicBezTo>
                  <a:cubicBezTo>
                    <a:pt x="3774" y="724"/>
                    <a:pt x="3783" y="695"/>
                    <a:pt x="3839" y="695"/>
                  </a:cubicBezTo>
                  <a:cubicBezTo>
                    <a:pt x="3886" y="695"/>
                    <a:pt x="3913" y="732"/>
                    <a:pt x="3923" y="705"/>
                  </a:cubicBezTo>
                  <a:cubicBezTo>
                    <a:pt x="3931" y="678"/>
                    <a:pt x="3978" y="660"/>
                    <a:pt x="4016" y="695"/>
                  </a:cubicBezTo>
                  <a:cubicBezTo>
                    <a:pt x="4043" y="732"/>
                    <a:pt x="4135" y="790"/>
                    <a:pt x="4127" y="817"/>
                  </a:cubicBezTo>
                  <a:cubicBezTo>
                    <a:pt x="4127" y="843"/>
                    <a:pt x="4071" y="843"/>
                    <a:pt x="4034" y="827"/>
                  </a:cubicBezTo>
                  <a:cubicBezTo>
                    <a:pt x="3997" y="817"/>
                    <a:pt x="3950" y="854"/>
                    <a:pt x="3913" y="854"/>
                  </a:cubicBezTo>
                  <a:cubicBezTo>
                    <a:pt x="3886" y="854"/>
                    <a:pt x="3839" y="864"/>
                    <a:pt x="3801" y="901"/>
                  </a:cubicBezTo>
                  <a:cubicBezTo>
                    <a:pt x="3774" y="938"/>
                    <a:pt x="3774" y="975"/>
                    <a:pt x="3719" y="975"/>
                  </a:cubicBezTo>
                  <a:cubicBezTo>
                    <a:pt x="3672" y="983"/>
                    <a:pt x="3645" y="975"/>
                    <a:pt x="3589" y="1021"/>
                  </a:cubicBezTo>
                  <a:cubicBezTo>
                    <a:pt x="3523" y="1058"/>
                    <a:pt x="3459" y="1039"/>
                    <a:pt x="3441" y="1029"/>
                  </a:cubicBezTo>
                  <a:cubicBezTo>
                    <a:pt x="3412" y="1021"/>
                    <a:pt x="3375" y="1012"/>
                    <a:pt x="3348" y="1058"/>
                  </a:cubicBezTo>
                  <a:cubicBezTo>
                    <a:pt x="3329" y="1095"/>
                    <a:pt x="3375" y="1113"/>
                    <a:pt x="3375" y="1159"/>
                  </a:cubicBezTo>
                  <a:cubicBezTo>
                    <a:pt x="3366" y="1206"/>
                    <a:pt x="3311" y="1196"/>
                    <a:pt x="3263" y="1252"/>
                  </a:cubicBezTo>
                  <a:cubicBezTo>
                    <a:pt x="3218" y="1299"/>
                    <a:pt x="3134" y="1326"/>
                    <a:pt x="3097" y="1317"/>
                  </a:cubicBezTo>
                  <a:cubicBezTo>
                    <a:pt x="3051" y="1317"/>
                    <a:pt x="2967" y="1289"/>
                    <a:pt x="2892" y="1326"/>
                  </a:cubicBezTo>
                  <a:cubicBezTo>
                    <a:pt x="2810" y="1363"/>
                    <a:pt x="2764" y="1410"/>
                    <a:pt x="2727" y="1410"/>
                  </a:cubicBezTo>
                  <a:cubicBezTo>
                    <a:pt x="2699" y="1400"/>
                    <a:pt x="2699" y="1363"/>
                    <a:pt x="2661" y="1373"/>
                  </a:cubicBezTo>
                  <a:cubicBezTo>
                    <a:pt x="2616" y="1381"/>
                    <a:pt x="2596" y="1363"/>
                    <a:pt x="2569" y="1344"/>
                  </a:cubicBezTo>
                  <a:cubicBezTo>
                    <a:pt x="2532" y="1336"/>
                    <a:pt x="2513" y="1363"/>
                    <a:pt x="2467" y="1326"/>
                  </a:cubicBezTo>
                  <a:cubicBezTo>
                    <a:pt x="2420" y="1289"/>
                    <a:pt x="2338" y="1299"/>
                    <a:pt x="2301" y="1289"/>
                  </a:cubicBezTo>
                  <a:cubicBezTo>
                    <a:pt x="2263" y="1280"/>
                    <a:pt x="2123" y="1289"/>
                    <a:pt x="2078" y="1280"/>
                  </a:cubicBezTo>
                  <a:cubicBezTo>
                    <a:pt x="2031" y="1280"/>
                    <a:pt x="1967" y="1299"/>
                    <a:pt x="1967" y="1270"/>
                  </a:cubicBezTo>
                  <a:cubicBezTo>
                    <a:pt x="1957" y="1252"/>
                    <a:pt x="1919" y="1233"/>
                    <a:pt x="1911" y="1177"/>
                  </a:cubicBezTo>
                  <a:cubicBezTo>
                    <a:pt x="1901" y="1122"/>
                    <a:pt x="1864" y="1103"/>
                    <a:pt x="1837" y="1103"/>
                  </a:cubicBezTo>
                  <a:cubicBezTo>
                    <a:pt x="1808" y="1095"/>
                    <a:pt x="1808" y="1066"/>
                    <a:pt x="1781" y="1058"/>
                  </a:cubicBezTo>
                  <a:cubicBezTo>
                    <a:pt x="1763" y="1058"/>
                    <a:pt x="1752" y="1021"/>
                    <a:pt x="1707" y="1021"/>
                  </a:cubicBezTo>
                  <a:cubicBezTo>
                    <a:pt x="1670" y="1021"/>
                    <a:pt x="1521" y="1002"/>
                    <a:pt x="1503" y="965"/>
                  </a:cubicBezTo>
                  <a:cubicBezTo>
                    <a:pt x="1484" y="938"/>
                    <a:pt x="1521" y="928"/>
                    <a:pt x="1521" y="891"/>
                  </a:cubicBezTo>
                  <a:cubicBezTo>
                    <a:pt x="1521" y="864"/>
                    <a:pt x="1548" y="817"/>
                    <a:pt x="1530" y="798"/>
                  </a:cubicBezTo>
                  <a:cubicBezTo>
                    <a:pt x="1511" y="790"/>
                    <a:pt x="1484" y="761"/>
                    <a:pt x="1484" y="732"/>
                  </a:cubicBezTo>
                  <a:cubicBezTo>
                    <a:pt x="1474" y="705"/>
                    <a:pt x="1429" y="668"/>
                    <a:pt x="1400" y="668"/>
                  </a:cubicBezTo>
                  <a:cubicBezTo>
                    <a:pt x="1373" y="668"/>
                    <a:pt x="1344" y="650"/>
                    <a:pt x="1317" y="623"/>
                  </a:cubicBezTo>
                  <a:cubicBezTo>
                    <a:pt x="1289" y="594"/>
                    <a:pt x="1262" y="604"/>
                    <a:pt x="1252" y="538"/>
                  </a:cubicBezTo>
                  <a:cubicBezTo>
                    <a:pt x="1252" y="530"/>
                    <a:pt x="1252" y="530"/>
                    <a:pt x="1252" y="530"/>
                  </a:cubicBezTo>
                  <a:cubicBezTo>
                    <a:pt x="1243" y="530"/>
                    <a:pt x="1225" y="520"/>
                    <a:pt x="1215" y="520"/>
                  </a:cubicBezTo>
                  <a:cubicBezTo>
                    <a:pt x="1206" y="520"/>
                    <a:pt x="1196" y="511"/>
                    <a:pt x="1188" y="511"/>
                  </a:cubicBezTo>
                  <a:cubicBezTo>
                    <a:pt x="1188" y="530"/>
                    <a:pt x="1159" y="548"/>
                    <a:pt x="1159" y="567"/>
                  </a:cubicBezTo>
                  <a:cubicBezTo>
                    <a:pt x="1159" y="585"/>
                    <a:pt x="1150" y="612"/>
                    <a:pt x="1122" y="612"/>
                  </a:cubicBezTo>
                  <a:cubicBezTo>
                    <a:pt x="1095" y="612"/>
                    <a:pt x="1066" y="641"/>
                    <a:pt x="1058" y="687"/>
                  </a:cubicBezTo>
                  <a:cubicBezTo>
                    <a:pt x="1058" y="732"/>
                    <a:pt x="1085" y="742"/>
                    <a:pt x="1076" y="761"/>
                  </a:cubicBezTo>
                  <a:cubicBezTo>
                    <a:pt x="1058" y="779"/>
                    <a:pt x="1002" y="798"/>
                    <a:pt x="983" y="790"/>
                  </a:cubicBezTo>
                  <a:cubicBezTo>
                    <a:pt x="965" y="779"/>
                    <a:pt x="936" y="790"/>
                    <a:pt x="899" y="779"/>
                  </a:cubicBezTo>
                  <a:cubicBezTo>
                    <a:pt x="872" y="779"/>
                    <a:pt x="854" y="742"/>
                    <a:pt x="844" y="779"/>
                  </a:cubicBezTo>
                  <a:cubicBezTo>
                    <a:pt x="835" y="827"/>
                    <a:pt x="769" y="946"/>
                    <a:pt x="788" y="955"/>
                  </a:cubicBezTo>
                  <a:cubicBezTo>
                    <a:pt x="798" y="975"/>
                    <a:pt x="806" y="1002"/>
                    <a:pt x="788" y="1002"/>
                  </a:cubicBezTo>
                  <a:cubicBezTo>
                    <a:pt x="761" y="1002"/>
                    <a:pt x="732" y="1002"/>
                    <a:pt x="714" y="983"/>
                  </a:cubicBezTo>
                  <a:cubicBezTo>
                    <a:pt x="705" y="975"/>
                    <a:pt x="658" y="1002"/>
                    <a:pt x="631" y="1002"/>
                  </a:cubicBezTo>
                  <a:cubicBezTo>
                    <a:pt x="621" y="1002"/>
                    <a:pt x="557" y="1029"/>
                    <a:pt x="575" y="1039"/>
                  </a:cubicBezTo>
                  <a:cubicBezTo>
                    <a:pt x="602" y="1048"/>
                    <a:pt x="602" y="1095"/>
                    <a:pt x="602" y="1122"/>
                  </a:cubicBezTo>
                  <a:cubicBezTo>
                    <a:pt x="602" y="1140"/>
                    <a:pt x="639" y="1196"/>
                    <a:pt x="639" y="1225"/>
                  </a:cubicBezTo>
                  <a:cubicBezTo>
                    <a:pt x="631" y="1243"/>
                    <a:pt x="584" y="1262"/>
                    <a:pt x="584" y="1289"/>
                  </a:cubicBezTo>
                  <a:cubicBezTo>
                    <a:pt x="584" y="1317"/>
                    <a:pt x="594" y="1336"/>
                    <a:pt x="584" y="1344"/>
                  </a:cubicBezTo>
                  <a:cubicBezTo>
                    <a:pt x="565" y="1354"/>
                    <a:pt x="520" y="1373"/>
                    <a:pt x="501" y="1381"/>
                  </a:cubicBezTo>
                  <a:cubicBezTo>
                    <a:pt x="473" y="1400"/>
                    <a:pt x="446" y="1400"/>
                    <a:pt x="427" y="1429"/>
                  </a:cubicBezTo>
                  <a:cubicBezTo>
                    <a:pt x="417" y="1456"/>
                    <a:pt x="398" y="1474"/>
                    <a:pt x="353" y="1466"/>
                  </a:cubicBezTo>
                  <a:cubicBezTo>
                    <a:pt x="316" y="1466"/>
                    <a:pt x="297" y="1456"/>
                    <a:pt x="268" y="1493"/>
                  </a:cubicBezTo>
                  <a:cubicBezTo>
                    <a:pt x="241" y="1530"/>
                    <a:pt x="241" y="1511"/>
                    <a:pt x="214" y="1530"/>
                  </a:cubicBezTo>
                  <a:cubicBezTo>
                    <a:pt x="194" y="1548"/>
                    <a:pt x="177" y="1521"/>
                    <a:pt x="157" y="1511"/>
                  </a:cubicBezTo>
                  <a:cubicBezTo>
                    <a:pt x="149" y="1503"/>
                    <a:pt x="120" y="1530"/>
                    <a:pt x="103" y="1530"/>
                  </a:cubicBezTo>
                  <a:cubicBezTo>
                    <a:pt x="93" y="1530"/>
                    <a:pt x="75" y="1558"/>
                    <a:pt x="56" y="1558"/>
                  </a:cubicBezTo>
                  <a:cubicBezTo>
                    <a:pt x="37" y="1567"/>
                    <a:pt x="9" y="1558"/>
                    <a:pt x="9" y="1585"/>
                  </a:cubicBezTo>
                  <a:cubicBezTo>
                    <a:pt x="9" y="1604"/>
                    <a:pt x="9" y="1614"/>
                    <a:pt x="0" y="1633"/>
                  </a:cubicBezTo>
                  <a:lnTo>
                    <a:pt x="0" y="1633"/>
                  </a:lnTo>
                  <a:cubicBezTo>
                    <a:pt x="9" y="1707"/>
                    <a:pt x="9" y="1707"/>
                    <a:pt x="9" y="1707"/>
                  </a:cubicBezTo>
                  <a:cubicBezTo>
                    <a:pt x="9" y="1707"/>
                    <a:pt x="103" y="1744"/>
                    <a:pt x="103" y="1771"/>
                  </a:cubicBezTo>
                  <a:cubicBezTo>
                    <a:pt x="112" y="1800"/>
                    <a:pt x="120" y="1892"/>
                    <a:pt x="120" y="1892"/>
                  </a:cubicBezTo>
                  <a:lnTo>
                    <a:pt x="120" y="1892"/>
                  </a:lnTo>
                  <a:cubicBezTo>
                    <a:pt x="157" y="1919"/>
                    <a:pt x="204" y="1948"/>
                    <a:pt x="204" y="1956"/>
                  </a:cubicBezTo>
                  <a:cubicBezTo>
                    <a:pt x="204" y="1975"/>
                    <a:pt x="204" y="2012"/>
                    <a:pt x="252" y="2031"/>
                  </a:cubicBezTo>
                  <a:cubicBezTo>
                    <a:pt x="279" y="2041"/>
                    <a:pt x="306" y="2059"/>
                    <a:pt x="324" y="2068"/>
                  </a:cubicBezTo>
                  <a:cubicBezTo>
                    <a:pt x="324" y="2059"/>
                    <a:pt x="324" y="2059"/>
                    <a:pt x="324" y="2059"/>
                  </a:cubicBezTo>
                  <a:cubicBezTo>
                    <a:pt x="361" y="2059"/>
                    <a:pt x="361" y="2059"/>
                    <a:pt x="361" y="2059"/>
                  </a:cubicBezTo>
                  <a:cubicBezTo>
                    <a:pt x="361" y="2059"/>
                    <a:pt x="371" y="2059"/>
                    <a:pt x="380" y="2068"/>
                  </a:cubicBezTo>
                  <a:cubicBezTo>
                    <a:pt x="390" y="2041"/>
                    <a:pt x="454" y="2012"/>
                    <a:pt x="483" y="2012"/>
                  </a:cubicBezTo>
                  <a:cubicBezTo>
                    <a:pt x="520" y="2012"/>
                    <a:pt x="602" y="2078"/>
                    <a:pt x="594" y="2096"/>
                  </a:cubicBezTo>
                  <a:cubicBezTo>
                    <a:pt x="584" y="2123"/>
                    <a:pt x="528" y="2208"/>
                    <a:pt x="501" y="2208"/>
                  </a:cubicBezTo>
                  <a:cubicBezTo>
                    <a:pt x="491" y="2216"/>
                    <a:pt x="473" y="2216"/>
                    <a:pt x="464" y="2216"/>
                  </a:cubicBezTo>
                  <a:cubicBezTo>
                    <a:pt x="454" y="2226"/>
                    <a:pt x="454" y="2245"/>
                    <a:pt x="454" y="2245"/>
                  </a:cubicBezTo>
                  <a:cubicBezTo>
                    <a:pt x="454" y="2263"/>
                    <a:pt x="491" y="2290"/>
                    <a:pt x="510" y="2327"/>
                  </a:cubicBezTo>
                  <a:cubicBezTo>
                    <a:pt x="528" y="2356"/>
                    <a:pt x="473" y="2383"/>
                    <a:pt x="454" y="2356"/>
                  </a:cubicBezTo>
                  <a:cubicBezTo>
                    <a:pt x="427" y="2338"/>
                    <a:pt x="417" y="2383"/>
                    <a:pt x="427" y="2402"/>
                  </a:cubicBezTo>
                  <a:cubicBezTo>
                    <a:pt x="446" y="2420"/>
                    <a:pt x="435" y="2467"/>
                    <a:pt x="464" y="2467"/>
                  </a:cubicBezTo>
                  <a:cubicBezTo>
                    <a:pt x="491" y="2476"/>
                    <a:pt x="510" y="2523"/>
                    <a:pt x="538" y="2523"/>
                  </a:cubicBezTo>
                  <a:cubicBezTo>
                    <a:pt x="565" y="2523"/>
                    <a:pt x="594" y="2569"/>
                    <a:pt x="594" y="2569"/>
                  </a:cubicBezTo>
                  <a:cubicBezTo>
                    <a:pt x="594" y="2569"/>
                    <a:pt x="631" y="2597"/>
                    <a:pt x="631" y="2616"/>
                  </a:cubicBezTo>
                  <a:lnTo>
                    <a:pt x="631" y="2616"/>
                  </a:lnTo>
                  <a:cubicBezTo>
                    <a:pt x="658" y="2616"/>
                    <a:pt x="687" y="2616"/>
                    <a:pt x="687" y="2597"/>
                  </a:cubicBezTo>
                  <a:cubicBezTo>
                    <a:pt x="695" y="2587"/>
                    <a:pt x="732" y="2587"/>
                    <a:pt x="761" y="2616"/>
                  </a:cubicBezTo>
                  <a:cubicBezTo>
                    <a:pt x="788" y="2643"/>
                    <a:pt x="909" y="2717"/>
                    <a:pt x="946" y="2754"/>
                  </a:cubicBezTo>
                  <a:cubicBezTo>
                    <a:pt x="992" y="2781"/>
                    <a:pt x="1095" y="2828"/>
                    <a:pt x="1122" y="2820"/>
                  </a:cubicBezTo>
                  <a:cubicBezTo>
                    <a:pt x="1159" y="2820"/>
                    <a:pt x="1188" y="2847"/>
                    <a:pt x="1243" y="2847"/>
                  </a:cubicBezTo>
                  <a:cubicBezTo>
                    <a:pt x="1252" y="2847"/>
                    <a:pt x="1262" y="2847"/>
                    <a:pt x="1262" y="2847"/>
                  </a:cubicBezTo>
                  <a:cubicBezTo>
                    <a:pt x="1270" y="2837"/>
                    <a:pt x="1289" y="2837"/>
                    <a:pt x="1299" y="2820"/>
                  </a:cubicBezTo>
                  <a:cubicBezTo>
                    <a:pt x="1307" y="2800"/>
                    <a:pt x="1336" y="2837"/>
                    <a:pt x="1326" y="2865"/>
                  </a:cubicBezTo>
                  <a:cubicBezTo>
                    <a:pt x="1317" y="2884"/>
                    <a:pt x="1326" y="2902"/>
                    <a:pt x="1326" y="2911"/>
                  </a:cubicBezTo>
                  <a:cubicBezTo>
                    <a:pt x="1336" y="2902"/>
                    <a:pt x="1344" y="2884"/>
                    <a:pt x="1354" y="2874"/>
                  </a:cubicBezTo>
                  <a:cubicBezTo>
                    <a:pt x="1373" y="2828"/>
                    <a:pt x="1400" y="2828"/>
                    <a:pt x="1419" y="2810"/>
                  </a:cubicBezTo>
                  <a:cubicBezTo>
                    <a:pt x="1437" y="2800"/>
                    <a:pt x="1456" y="2810"/>
                    <a:pt x="1493" y="2828"/>
                  </a:cubicBezTo>
                  <a:cubicBezTo>
                    <a:pt x="1530" y="2847"/>
                    <a:pt x="1540" y="2810"/>
                    <a:pt x="1596" y="2855"/>
                  </a:cubicBezTo>
                  <a:cubicBezTo>
                    <a:pt x="1604" y="2847"/>
                    <a:pt x="1623" y="2847"/>
                    <a:pt x="1633" y="2847"/>
                  </a:cubicBezTo>
                  <a:cubicBezTo>
                    <a:pt x="1641" y="2847"/>
                    <a:pt x="1651" y="2820"/>
                    <a:pt x="1670" y="2800"/>
                  </a:cubicBezTo>
                  <a:cubicBezTo>
                    <a:pt x="1688" y="2781"/>
                    <a:pt x="1688" y="2762"/>
                    <a:pt x="1707" y="2773"/>
                  </a:cubicBezTo>
                  <a:cubicBezTo>
                    <a:pt x="1734" y="2773"/>
                    <a:pt x="1744" y="2746"/>
                    <a:pt x="1790" y="2717"/>
                  </a:cubicBezTo>
                  <a:cubicBezTo>
                    <a:pt x="1837" y="2690"/>
                    <a:pt x="1874" y="2736"/>
                    <a:pt x="1901" y="2717"/>
                  </a:cubicBezTo>
                  <a:cubicBezTo>
                    <a:pt x="1919" y="2698"/>
                    <a:pt x="1948" y="2690"/>
                    <a:pt x="1948" y="2707"/>
                  </a:cubicBezTo>
                  <a:cubicBezTo>
                    <a:pt x="1948" y="2727"/>
                    <a:pt x="1975" y="2746"/>
                    <a:pt x="1985" y="2773"/>
                  </a:cubicBezTo>
                  <a:cubicBezTo>
                    <a:pt x="1985" y="2791"/>
                    <a:pt x="2022" y="2791"/>
                    <a:pt x="2031" y="2800"/>
                  </a:cubicBezTo>
                  <a:cubicBezTo>
                    <a:pt x="2041" y="2791"/>
                    <a:pt x="2049" y="2791"/>
                    <a:pt x="2049" y="2791"/>
                  </a:cubicBezTo>
                  <a:cubicBezTo>
                    <a:pt x="2068" y="2773"/>
                    <a:pt x="2105" y="2791"/>
                    <a:pt x="2105" y="2810"/>
                  </a:cubicBezTo>
                  <a:cubicBezTo>
                    <a:pt x="2105" y="2837"/>
                    <a:pt x="2115" y="2865"/>
                    <a:pt x="2134" y="2865"/>
                  </a:cubicBezTo>
                  <a:cubicBezTo>
                    <a:pt x="2152" y="2865"/>
                    <a:pt x="2171" y="2865"/>
                    <a:pt x="2171" y="2911"/>
                  </a:cubicBezTo>
                  <a:cubicBezTo>
                    <a:pt x="2171" y="2958"/>
                    <a:pt x="2179" y="3004"/>
                    <a:pt x="2142" y="3042"/>
                  </a:cubicBezTo>
                  <a:cubicBezTo>
                    <a:pt x="2105" y="3078"/>
                    <a:pt x="2059" y="3152"/>
                    <a:pt x="2068" y="3171"/>
                  </a:cubicBezTo>
                  <a:cubicBezTo>
                    <a:pt x="2078" y="3189"/>
                    <a:pt x="2059" y="3226"/>
                    <a:pt x="2086" y="3218"/>
                  </a:cubicBezTo>
                  <a:cubicBezTo>
                    <a:pt x="2115" y="3199"/>
                    <a:pt x="2179" y="3218"/>
                    <a:pt x="2171" y="3236"/>
                  </a:cubicBezTo>
                  <a:cubicBezTo>
                    <a:pt x="2161" y="3245"/>
                    <a:pt x="2171" y="3311"/>
                    <a:pt x="2198" y="3311"/>
                  </a:cubicBezTo>
                  <a:cubicBezTo>
                    <a:pt x="2226" y="3311"/>
                    <a:pt x="2235" y="3329"/>
                    <a:pt x="2235" y="3348"/>
                  </a:cubicBezTo>
                  <a:cubicBezTo>
                    <a:pt x="2226" y="3375"/>
                    <a:pt x="2208" y="3412"/>
                    <a:pt x="2235" y="3412"/>
                  </a:cubicBezTo>
                  <a:cubicBezTo>
                    <a:pt x="2253" y="3412"/>
                    <a:pt x="2290" y="3412"/>
                    <a:pt x="2282" y="3430"/>
                  </a:cubicBezTo>
                  <a:cubicBezTo>
                    <a:pt x="2282" y="3459"/>
                    <a:pt x="2301" y="3477"/>
                    <a:pt x="2338" y="3467"/>
                  </a:cubicBezTo>
                  <a:cubicBezTo>
                    <a:pt x="2365" y="3459"/>
                    <a:pt x="2375" y="3449"/>
                    <a:pt x="2383" y="3459"/>
                  </a:cubicBezTo>
                  <a:cubicBezTo>
                    <a:pt x="2393" y="3459"/>
                    <a:pt x="2402" y="3496"/>
                    <a:pt x="2430" y="3496"/>
                  </a:cubicBezTo>
                  <a:cubicBezTo>
                    <a:pt x="2457" y="3504"/>
                    <a:pt x="2439" y="3440"/>
                    <a:pt x="2430" y="3430"/>
                  </a:cubicBezTo>
                  <a:cubicBezTo>
                    <a:pt x="2420" y="3412"/>
                    <a:pt x="2430" y="3366"/>
                    <a:pt x="2439" y="3385"/>
                  </a:cubicBezTo>
                  <a:cubicBezTo>
                    <a:pt x="2457" y="3393"/>
                    <a:pt x="2486" y="3385"/>
                    <a:pt x="2505" y="3356"/>
                  </a:cubicBezTo>
                  <a:cubicBezTo>
                    <a:pt x="2521" y="3338"/>
                    <a:pt x="2559" y="3375"/>
                    <a:pt x="2579" y="3348"/>
                  </a:cubicBezTo>
                  <a:cubicBezTo>
                    <a:pt x="2587" y="3329"/>
                    <a:pt x="2624" y="3366"/>
                    <a:pt x="2653" y="3348"/>
                  </a:cubicBezTo>
                  <a:cubicBezTo>
                    <a:pt x="2690" y="3329"/>
                    <a:pt x="2699" y="3366"/>
                    <a:pt x="2717" y="3338"/>
                  </a:cubicBezTo>
                  <a:cubicBezTo>
                    <a:pt x="2727" y="3311"/>
                    <a:pt x="2773" y="3282"/>
                    <a:pt x="2791" y="3292"/>
                  </a:cubicBezTo>
                  <a:cubicBezTo>
                    <a:pt x="2801" y="3300"/>
                    <a:pt x="2810" y="3329"/>
                    <a:pt x="2865" y="3329"/>
                  </a:cubicBezTo>
                  <a:cubicBezTo>
                    <a:pt x="2921" y="3338"/>
                    <a:pt x="2892" y="3366"/>
                    <a:pt x="2892" y="3385"/>
                  </a:cubicBezTo>
                  <a:cubicBezTo>
                    <a:pt x="2892" y="3403"/>
                    <a:pt x="2958" y="3449"/>
                    <a:pt x="2977" y="3459"/>
                  </a:cubicBezTo>
                  <a:cubicBezTo>
                    <a:pt x="2985" y="3459"/>
                    <a:pt x="2995" y="3459"/>
                    <a:pt x="2995" y="3467"/>
                  </a:cubicBezTo>
                  <a:cubicBezTo>
                    <a:pt x="3014" y="3459"/>
                    <a:pt x="3051" y="3477"/>
                    <a:pt x="3051" y="3459"/>
                  </a:cubicBezTo>
                  <a:cubicBezTo>
                    <a:pt x="3059" y="3430"/>
                    <a:pt x="3088" y="3440"/>
                    <a:pt x="3107" y="3459"/>
                  </a:cubicBezTo>
                  <a:cubicBezTo>
                    <a:pt x="3115" y="3477"/>
                    <a:pt x="3134" y="3486"/>
                    <a:pt x="3152" y="3459"/>
                  </a:cubicBezTo>
                  <a:cubicBezTo>
                    <a:pt x="3181" y="3430"/>
                    <a:pt x="3199" y="3486"/>
                    <a:pt x="3181" y="3496"/>
                  </a:cubicBezTo>
                  <a:cubicBezTo>
                    <a:pt x="3162" y="3515"/>
                    <a:pt x="3181" y="3552"/>
                    <a:pt x="3199" y="3579"/>
                  </a:cubicBezTo>
                  <a:cubicBezTo>
                    <a:pt x="3226" y="3597"/>
                    <a:pt x="3236" y="3560"/>
                    <a:pt x="3226" y="3542"/>
                  </a:cubicBezTo>
                  <a:cubicBezTo>
                    <a:pt x="3218" y="3515"/>
                    <a:pt x="3274" y="3486"/>
                    <a:pt x="3356" y="3459"/>
                  </a:cubicBezTo>
                  <a:cubicBezTo>
                    <a:pt x="3441" y="3430"/>
                    <a:pt x="3533" y="3366"/>
                    <a:pt x="3533" y="3356"/>
                  </a:cubicBezTo>
                  <a:cubicBezTo>
                    <a:pt x="3533" y="3338"/>
                    <a:pt x="3597" y="3385"/>
                    <a:pt x="3626" y="3356"/>
                  </a:cubicBezTo>
                  <a:cubicBezTo>
                    <a:pt x="3653" y="3338"/>
                    <a:pt x="3756" y="3338"/>
                    <a:pt x="3783" y="3329"/>
                  </a:cubicBezTo>
                  <a:cubicBezTo>
                    <a:pt x="3812" y="3329"/>
                    <a:pt x="3812" y="3311"/>
                    <a:pt x="3839" y="3282"/>
                  </a:cubicBezTo>
                  <a:cubicBezTo>
                    <a:pt x="3867" y="3263"/>
                    <a:pt x="3857" y="3255"/>
                    <a:pt x="3894" y="3245"/>
                  </a:cubicBezTo>
                  <a:cubicBezTo>
                    <a:pt x="3923" y="3236"/>
                    <a:pt x="3941" y="3199"/>
                    <a:pt x="3941" y="3189"/>
                  </a:cubicBezTo>
                  <a:cubicBezTo>
                    <a:pt x="3941" y="3171"/>
                    <a:pt x="4005" y="3162"/>
                    <a:pt x="4005" y="3144"/>
                  </a:cubicBezTo>
                  <a:cubicBezTo>
                    <a:pt x="4005" y="3125"/>
                    <a:pt x="4053" y="3125"/>
                    <a:pt x="4053" y="3106"/>
                  </a:cubicBezTo>
                  <a:cubicBezTo>
                    <a:pt x="4053" y="3078"/>
                    <a:pt x="4080" y="3088"/>
                    <a:pt x="4090" y="3069"/>
                  </a:cubicBezTo>
                  <a:cubicBezTo>
                    <a:pt x="4108" y="3051"/>
                    <a:pt x="4080" y="3004"/>
                    <a:pt x="4108" y="2995"/>
                  </a:cubicBezTo>
                  <a:cubicBezTo>
                    <a:pt x="4127" y="2995"/>
                    <a:pt x="4098" y="2968"/>
                    <a:pt x="4090" y="2948"/>
                  </a:cubicBezTo>
                  <a:cubicBezTo>
                    <a:pt x="4090" y="2940"/>
                    <a:pt x="4135" y="2940"/>
                    <a:pt x="4154" y="2921"/>
                  </a:cubicBezTo>
                  <a:cubicBezTo>
                    <a:pt x="4183" y="2911"/>
                    <a:pt x="4191" y="2884"/>
                    <a:pt x="4201" y="2855"/>
                  </a:cubicBezTo>
                  <a:cubicBezTo>
                    <a:pt x="4201" y="2837"/>
                    <a:pt x="4238" y="2810"/>
                    <a:pt x="4257" y="2800"/>
                  </a:cubicBezTo>
                  <a:cubicBezTo>
                    <a:pt x="4275" y="2800"/>
                    <a:pt x="4284" y="2762"/>
                    <a:pt x="4275" y="2727"/>
                  </a:cubicBezTo>
                  <a:cubicBezTo>
                    <a:pt x="4275" y="2698"/>
                    <a:pt x="4302" y="2707"/>
                    <a:pt x="4294" y="2698"/>
                  </a:cubicBezTo>
                  <a:cubicBezTo>
                    <a:pt x="4275" y="2680"/>
                    <a:pt x="4294" y="2653"/>
                    <a:pt x="4331" y="2643"/>
                  </a:cubicBezTo>
                  <a:cubicBezTo>
                    <a:pt x="4358" y="2634"/>
                    <a:pt x="4312" y="2616"/>
                    <a:pt x="4294" y="2624"/>
                  </a:cubicBezTo>
                  <a:cubicBezTo>
                    <a:pt x="4275" y="2643"/>
                    <a:pt x="4257" y="2587"/>
                    <a:pt x="4238" y="2606"/>
                  </a:cubicBezTo>
                  <a:cubicBezTo>
                    <a:pt x="4220" y="2634"/>
                    <a:pt x="4172" y="2597"/>
                    <a:pt x="4210" y="2587"/>
                  </a:cubicBezTo>
                  <a:cubicBezTo>
                    <a:pt x="4238" y="2587"/>
                    <a:pt x="4284" y="2550"/>
                    <a:pt x="4302" y="2542"/>
                  </a:cubicBezTo>
                  <a:cubicBezTo>
                    <a:pt x="4321" y="2531"/>
                    <a:pt x="4275" y="2494"/>
                    <a:pt x="4247" y="2494"/>
                  </a:cubicBezTo>
                  <a:cubicBezTo>
                    <a:pt x="4220" y="2494"/>
                    <a:pt x="4191" y="2430"/>
                    <a:pt x="4164" y="2430"/>
                  </a:cubicBezTo>
                  <a:cubicBezTo>
                    <a:pt x="4135" y="2430"/>
                    <a:pt x="4183" y="2412"/>
                    <a:pt x="4220" y="2430"/>
                  </a:cubicBezTo>
                  <a:cubicBezTo>
                    <a:pt x="4247" y="2449"/>
                    <a:pt x="4284" y="2457"/>
                    <a:pt x="4302" y="2449"/>
                  </a:cubicBezTo>
                  <a:cubicBezTo>
                    <a:pt x="4312" y="2430"/>
                    <a:pt x="4247" y="2375"/>
                    <a:pt x="4220" y="2356"/>
                  </a:cubicBezTo>
                  <a:cubicBezTo>
                    <a:pt x="4201" y="2338"/>
                    <a:pt x="4220" y="2319"/>
                    <a:pt x="4210" y="2300"/>
                  </a:cubicBezTo>
                  <a:cubicBezTo>
                    <a:pt x="4191" y="2290"/>
                    <a:pt x="4154" y="2226"/>
                    <a:pt x="4145" y="2189"/>
                  </a:cubicBezTo>
                  <a:cubicBezTo>
                    <a:pt x="4135" y="2160"/>
                    <a:pt x="4080" y="2152"/>
                    <a:pt x="4061" y="2134"/>
                  </a:cubicBezTo>
                  <a:cubicBezTo>
                    <a:pt x="4053" y="2115"/>
                    <a:pt x="4071" y="2068"/>
                    <a:pt x="4108" y="2049"/>
                  </a:cubicBezTo>
                  <a:cubicBezTo>
                    <a:pt x="4154" y="2031"/>
                    <a:pt x="4135" y="1994"/>
                    <a:pt x="4154" y="2004"/>
                  </a:cubicBezTo>
                  <a:cubicBezTo>
                    <a:pt x="4172" y="2004"/>
                    <a:pt x="4191" y="1994"/>
                    <a:pt x="4201" y="1967"/>
                  </a:cubicBezTo>
                  <a:cubicBezTo>
                    <a:pt x="4220" y="1938"/>
                    <a:pt x="4247" y="1956"/>
                    <a:pt x="4257" y="1938"/>
                  </a:cubicBezTo>
                  <a:cubicBezTo>
                    <a:pt x="4275" y="1919"/>
                    <a:pt x="4339" y="1919"/>
                    <a:pt x="4358" y="1911"/>
                  </a:cubicBezTo>
                  <a:cubicBezTo>
                    <a:pt x="4387" y="1892"/>
                    <a:pt x="4339" y="1837"/>
                    <a:pt x="4312" y="1845"/>
                  </a:cubicBezTo>
                  <a:cubicBezTo>
                    <a:pt x="4275" y="1855"/>
                    <a:pt x="4238" y="1845"/>
                    <a:pt x="4220" y="1808"/>
                  </a:cubicBezTo>
                  <a:cubicBezTo>
                    <a:pt x="4201" y="1781"/>
                    <a:pt x="4145" y="1874"/>
                    <a:pt x="4098" y="1892"/>
                  </a:cubicBezTo>
                  <a:cubicBezTo>
                    <a:pt x="4053" y="1911"/>
                    <a:pt x="4024" y="1855"/>
                    <a:pt x="4043" y="1818"/>
                  </a:cubicBezTo>
                  <a:cubicBezTo>
                    <a:pt x="4053" y="1781"/>
                    <a:pt x="4005" y="1781"/>
                    <a:pt x="3950" y="1790"/>
                  </a:cubicBezTo>
                  <a:cubicBezTo>
                    <a:pt x="3886" y="1790"/>
                    <a:pt x="3904" y="1678"/>
                    <a:pt x="3941" y="1670"/>
                  </a:cubicBezTo>
                  <a:cubicBezTo>
                    <a:pt x="3978" y="1670"/>
                    <a:pt x="4034" y="1707"/>
                    <a:pt x="4061" y="1641"/>
                  </a:cubicBezTo>
                  <a:cubicBezTo>
                    <a:pt x="4080" y="1567"/>
                    <a:pt x="4117" y="1623"/>
                    <a:pt x="4164" y="1567"/>
                  </a:cubicBezTo>
                  <a:cubicBezTo>
                    <a:pt x="4220" y="1503"/>
                    <a:pt x="4275" y="1466"/>
                    <a:pt x="4321" y="1503"/>
                  </a:cubicBezTo>
                  <a:cubicBezTo>
                    <a:pt x="4368" y="1540"/>
                    <a:pt x="4275" y="1596"/>
                    <a:pt x="4257" y="1623"/>
                  </a:cubicBezTo>
                  <a:cubicBezTo>
                    <a:pt x="4247" y="1660"/>
                    <a:pt x="4275" y="1670"/>
                    <a:pt x="4247" y="1697"/>
                  </a:cubicBezTo>
                  <a:cubicBezTo>
                    <a:pt x="4220" y="1725"/>
                    <a:pt x="4257" y="1734"/>
                    <a:pt x="4312" y="1697"/>
                  </a:cubicBezTo>
                  <a:cubicBezTo>
                    <a:pt x="4358" y="1660"/>
                    <a:pt x="4424" y="1623"/>
                    <a:pt x="4479" y="1604"/>
                  </a:cubicBezTo>
                  <a:cubicBezTo>
                    <a:pt x="4498" y="1596"/>
                    <a:pt x="4506" y="1596"/>
                    <a:pt x="4525" y="1596"/>
                  </a:cubicBezTo>
                  <a:cubicBezTo>
                    <a:pt x="4535" y="1577"/>
                    <a:pt x="4543" y="1558"/>
                    <a:pt x="4554" y="1558"/>
                  </a:cubicBezTo>
                  <a:cubicBezTo>
                    <a:pt x="4581" y="1540"/>
                    <a:pt x="4702" y="1484"/>
                    <a:pt x="4720" y="1466"/>
                  </a:cubicBezTo>
                  <a:cubicBezTo>
                    <a:pt x="4739" y="1437"/>
                    <a:pt x="4758" y="1400"/>
                    <a:pt x="4776" y="1400"/>
                  </a:cubicBezTo>
                  <a:cubicBezTo>
                    <a:pt x="4803" y="1400"/>
                    <a:pt x="4803" y="1419"/>
                    <a:pt x="4840" y="1419"/>
                  </a:cubicBezTo>
                  <a:cubicBezTo>
                    <a:pt x="4877" y="1419"/>
                    <a:pt x="4914" y="1429"/>
                    <a:pt x="4896" y="1400"/>
                  </a:cubicBezTo>
                  <a:cubicBezTo>
                    <a:pt x="4877" y="1373"/>
                    <a:pt x="4896" y="1373"/>
                    <a:pt x="4933" y="1363"/>
                  </a:cubicBezTo>
                  <a:cubicBezTo>
                    <a:pt x="4970" y="1363"/>
                    <a:pt x="4970" y="1317"/>
                    <a:pt x="4999" y="1317"/>
                  </a:cubicBezTo>
                  <a:cubicBezTo>
                    <a:pt x="5026" y="1317"/>
                    <a:pt x="5026" y="1252"/>
                    <a:pt x="5053" y="1252"/>
                  </a:cubicBezTo>
                  <a:cubicBezTo>
                    <a:pt x="5081" y="1252"/>
                    <a:pt x="5090" y="1289"/>
                    <a:pt x="5127" y="1280"/>
                  </a:cubicBezTo>
                  <a:cubicBezTo>
                    <a:pt x="5137" y="1280"/>
                    <a:pt x="5147" y="1280"/>
                    <a:pt x="5156" y="1280"/>
                  </a:cubicBezTo>
                  <a:cubicBezTo>
                    <a:pt x="5164" y="1280"/>
                    <a:pt x="5164" y="1270"/>
                    <a:pt x="5174" y="1262"/>
                  </a:cubicBezTo>
                  <a:cubicBezTo>
                    <a:pt x="5174" y="1225"/>
                    <a:pt x="5174" y="1196"/>
                    <a:pt x="5164" y="1177"/>
                  </a:cubicBezTo>
                  <a:cubicBezTo>
                    <a:pt x="5156" y="1140"/>
                    <a:pt x="5164" y="1122"/>
                    <a:pt x="5164" y="1103"/>
                  </a:cubicBezTo>
                  <a:cubicBezTo>
                    <a:pt x="5156" y="1085"/>
                    <a:pt x="5156" y="1039"/>
                    <a:pt x="5174" y="1039"/>
                  </a:cubicBezTo>
                  <a:cubicBezTo>
                    <a:pt x="5201" y="1039"/>
                    <a:pt x="5230" y="983"/>
                    <a:pt x="5257" y="1002"/>
                  </a:cubicBezTo>
                  <a:cubicBezTo>
                    <a:pt x="5275" y="1021"/>
                    <a:pt x="5331" y="1029"/>
                    <a:pt x="5331" y="1002"/>
                  </a:cubicBezTo>
                  <a:cubicBezTo>
                    <a:pt x="5331" y="975"/>
                    <a:pt x="5368" y="975"/>
                    <a:pt x="5378" y="938"/>
                  </a:cubicBezTo>
                  <a:cubicBezTo>
                    <a:pt x="5387" y="909"/>
                    <a:pt x="5424" y="901"/>
                    <a:pt x="5434" y="872"/>
                  </a:cubicBezTo>
                  <a:cubicBezTo>
                    <a:pt x="5442" y="843"/>
                    <a:pt x="5452" y="769"/>
                    <a:pt x="5479" y="752"/>
                  </a:cubicBezTo>
                  <a:cubicBezTo>
                    <a:pt x="5508" y="742"/>
                    <a:pt x="5479" y="724"/>
                    <a:pt x="5479" y="678"/>
                  </a:cubicBezTo>
                  <a:close/>
                  <a:moveTo>
                    <a:pt x="4154" y="3245"/>
                  </a:moveTo>
                  <a:lnTo>
                    <a:pt x="4154" y="3245"/>
                  </a:lnTo>
                  <a:cubicBezTo>
                    <a:pt x="4117" y="3356"/>
                    <a:pt x="4191" y="3412"/>
                    <a:pt x="4201" y="3403"/>
                  </a:cubicBezTo>
                  <a:cubicBezTo>
                    <a:pt x="4228" y="3385"/>
                    <a:pt x="4339" y="3152"/>
                    <a:pt x="4312" y="3115"/>
                  </a:cubicBezTo>
                  <a:cubicBezTo>
                    <a:pt x="4284" y="3088"/>
                    <a:pt x="4183" y="3133"/>
                    <a:pt x="4154" y="3245"/>
                  </a:cubicBezTo>
                  <a:close/>
                  <a:moveTo>
                    <a:pt x="3181" y="3616"/>
                  </a:moveTo>
                  <a:lnTo>
                    <a:pt x="3181" y="3616"/>
                  </a:lnTo>
                  <a:cubicBezTo>
                    <a:pt x="3144" y="3616"/>
                    <a:pt x="3059" y="3663"/>
                    <a:pt x="3088" y="3737"/>
                  </a:cubicBezTo>
                  <a:cubicBezTo>
                    <a:pt x="3125" y="3811"/>
                    <a:pt x="3245" y="3764"/>
                    <a:pt x="3245" y="3727"/>
                  </a:cubicBezTo>
                  <a:cubicBezTo>
                    <a:pt x="3245" y="3700"/>
                    <a:pt x="3301" y="3644"/>
                    <a:pt x="3292" y="3626"/>
                  </a:cubicBezTo>
                  <a:cubicBezTo>
                    <a:pt x="3292" y="3607"/>
                    <a:pt x="3218" y="3616"/>
                    <a:pt x="3181" y="3616"/>
                  </a:cubicBezTo>
                  <a:close/>
                </a:path>
              </a:pathLst>
            </a:custGeom>
            <a:grpFill/>
            <a:ln w="19050" cap="flat" cmpd="sng">
              <a:solidFill>
                <a:schemeClr val="bg1">
                  <a:lumMod val="50000"/>
                </a:schemeClr>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0927" tIns="30463" rIns="60927" bIns="30463" anchor="ctr"/>
            <a:lstStyle/>
            <a:p>
              <a:pPr defTabSz="914217">
                <a:defRPr/>
              </a:pPr>
              <a:endParaRPr lang="en-US" sz="900">
                <a:latin typeface="Calibri Light"/>
              </a:endParaRPr>
            </a:p>
          </p:txBody>
        </p:sp>
        <p:sp>
          <p:nvSpPr>
            <p:cNvPr id="2498" name="Freeform 143"/>
            <p:cNvSpPr>
              <a:spLocks noChangeArrowheads="1"/>
            </p:cNvSpPr>
            <p:nvPr/>
          </p:nvSpPr>
          <p:spPr bwMode="auto">
            <a:xfrm>
              <a:off x="13554222" y="7871478"/>
              <a:ext cx="425340" cy="594234"/>
            </a:xfrm>
            <a:custGeom>
              <a:avLst/>
              <a:gdLst>
                <a:gd name="T0" fmla="*/ 472 w 892"/>
                <a:gd name="T1" fmla="*/ 473 h 1243"/>
                <a:gd name="T2" fmla="*/ 472 w 892"/>
                <a:gd name="T3" fmla="*/ 473 h 1243"/>
                <a:gd name="T4" fmla="*/ 584 w 892"/>
                <a:gd name="T5" fmla="*/ 556 h 1243"/>
                <a:gd name="T6" fmla="*/ 612 w 892"/>
                <a:gd name="T7" fmla="*/ 640 h 1243"/>
                <a:gd name="T8" fmla="*/ 649 w 892"/>
                <a:gd name="T9" fmla="*/ 677 h 1243"/>
                <a:gd name="T10" fmla="*/ 695 w 892"/>
                <a:gd name="T11" fmla="*/ 797 h 1243"/>
                <a:gd name="T12" fmla="*/ 724 w 892"/>
                <a:gd name="T13" fmla="*/ 769 h 1243"/>
                <a:gd name="T14" fmla="*/ 769 w 892"/>
                <a:gd name="T15" fmla="*/ 715 h 1243"/>
                <a:gd name="T16" fmla="*/ 742 w 892"/>
                <a:gd name="T17" fmla="*/ 603 h 1243"/>
                <a:gd name="T18" fmla="*/ 639 w 892"/>
                <a:gd name="T19" fmla="*/ 529 h 1243"/>
                <a:gd name="T20" fmla="*/ 575 w 892"/>
                <a:gd name="T21" fmla="*/ 445 h 1243"/>
                <a:gd name="T22" fmla="*/ 445 w 892"/>
                <a:gd name="T23" fmla="*/ 426 h 1243"/>
                <a:gd name="T24" fmla="*/ 398 w 892"/>
                <a:gd name="T25" fmla="*/ 344 h 1243"/>
                <a:gd name="T26" fmla="*/ 464 w 892"/>
                <a:gd name="T27" fmla="*/ 214 h 1243"/>
                <a:gd name="T28" fmla="*/ 464 w 892"/>
                <a:gd name="T29" fmla="*/ 65 h 1243"/>
                <a:gd name="T30" fmla="*/ 445 w 892"/>
                <a:gd name="T31" fmla="*/ 28 h 1243"/>
                <a:gd name="T32" fmla="*/ 305 w 892"/>
                <a:gd name="T33" fmla="*/ 18 h 1243"/>
                <a:gd name="T34" fmla="*/ 287 w 892"/>
                <a:gd name="T35" fmla="*/ 232 h 1243"/>
                <a:gd name="T36" fmla="*/ 250 w 892"/>
                <a:gd name="T37" fmla="*/ 222 h 1243"/>
                <a:gd name="T38" fmla="*/ 268 w 892"/>
                <a:gd name="T39" fmla="*/ 352 h 1243"/>
                <a:gd name="T40" fmla="*/ 297 w 892"/>
                <a:gd name="T41" fmla="*/ 418 h 1243"/>
                <a:gd name="T42" fmla="*/ 390 w 892"/>
                <a:gd name="T43" fmla="*/ 445 h 1243"/>
                <a:gd name="T44" fmla="*/ 472 w 892"/>
                <a:gd name="T45" fmla="*/ 473 h 1243"/>
                <a:gd name="T46" fmla="*/ 297 w 892"/>
                <a:gd name="T47" fmla="*/ 500 h 1243"/>
                <a:gd name="T48" fmla="*/ 297 w 892"/>
                <a:gd name="T49" fmla="*/ 500 h 1243"/>
                <a:gd name="T50" fmla="*/ 390 w 892"/>
                <a:gd name="T51" fmla="*/ 603 h 1243"/>
                <a:gd name="T52" fmla="*/ 297 w 892"/>
                <a:gd name="T53" fmla="*/ 500 h 1243"/>
                <a:gd name="T54" fmla="*/ 454 w 892"/>
                <a:gd name="T55" fmla="*/ 760 h 1243"/>
                <a:gd name="T56" fmla="*/ 454 w 892"/>
                <a:gd name="T57" fmla="*/ 760 h 1243"/>
                <a:gd name="T58" fmla="*/ 501 w 892"/>
                <a:gd name="T59" fmla="*/ 733 h 1243"/>
                <a:gd name="T60" fmla="*/ 509 w 892"/>
                <a:gd name="T61" fmla="*/ 806 h 1243"/>
                <a:gd name="T62" fmla="*/ 520 w 892"/>
                <a:gd name="T63" fmla="*/ 908 h 1243"/>
                <a:gd name="T64" fmla="*/ 621 w 892"/>
                <a:gd name="T65" fmla="*/ 760 h 1243"/>
                <a:gd name="T66" fmla="*/ 584 w 892"/>
                <a:gd name="T67" fmla="*/ 752 h 1243"/>
                <a:gd name="T68" fmla="*/ 445 w 892"/>
                <a:gd name="T69" fmla="*/ 640 h 1243"/>
                <a:gd name="T70" fmla="*/ 454 w 892"/>
                <a:gd name="T71" fmla="*/ 760 h 1243"/>
                <a:gd name="T72" fmla="*/ 130 w 892"/>
                <a:gd name="T73" fmla="*/ 816 h 1243"/>
                <a:gd name="T74" fmla="*/ 130 w 892"/>
                <a:gd name="T75" fmla="*/ 816 h 1243"/>
                <a:gd name="T76" fmla="*/ 19 w 892"/>
                <a:gd name="T77" fmla="*/ 964 h 1243"/>
                <a:gd name="T78" fmla="*/ 176 w 892"/>
                <a:gd name="T79" fmla="*/ 816 h 1243"/>
                <a:gd name="T80" fmla="*/ 204 w 892"/>
                <a:gd name="T81" fmla="*/ 715 h 1243"/>
                <a:gd name="T82" fmla="*/ 130 w 892"/>
                <a:gd name="T83" fmla="*/ 816 h 1243"/>
                <a:gd name="T84" fmla="*/ 612 w 892"/>
                <a:gd name="T85" fmla="*/ 871 h 1243"/>
                <a:gd name="T86" fmla="*/ 612 w 892"/>
                <a:gd name="T87" fmla="*/ 871 h 1243"/>
                <a:gd name="T88" fmla="*/ 687 w 892"/>
                <a:gd name="T89" fmla="*/ 826 h 1243"/>
                <a:gd name="T90" fmla="*/ 612 w 892"/>
                <a:gd name="T91" fmla="*/ 871 h 1243"/>
                <a:gd name="T92" fmla="*/ 862 w 892"/>
                <a:gd name="T93" fmla="*/ 1086 h 1243"/>
                <a:gd name="T94" fmla="*/ 862 w 892"/>
                <a:gd name="T95" fmla="*/ 1086 h 1243"/>
                <a:gd name="T96" fmla="*/ 835 w 892"/>
                <a:gd name="T97" fmla="*/ 880 h 1243"/>
                <a:gd name="T98" fmla="*/ 769 w 892"/>
                <a:gd name="T99" fmla="*/ 871 h 1243"/>
                <a:gd name="T100" fmla="*/ 724 w 892"/>
                <a:gd name="T101" fmla="*/ 917 h 1243"/>
                <a:gd name="T102" fmla="*/ 668 w 892"/>
                <a:gd name="T103" fmla="*/ 964 h 1243"/>
                <a:gd name="T104" fmla="*/ 584 w 892"/>
                <a:gd name="T105" fmla="*/ 946 h 1243"/>
                <a:gd name="T106" fmla="*/ 482 w 892"/>
                <a:gd name="T107" fmla="*/ 1001 h 1243"/>
                <a:gd name="T108" fmla="*/ 445 w 892"/>
                <a:gd name="T109" fmla="*/ 1102 h 1243"/>
                <a:gd name="T110" fmla="*/ 528 w 892"/>
                <a:gd name="T111" fmla="*/ 1057 h 1243"/>
                <a:gd name="T112" fmla="*/ 594 w 892"/>
                <a:gd name="T113" fmla="*/ 1028 h 1243"/>
                <a:gd name="T114" fmla="*/ 668 w 892"/>
                <a:gd name="T115" fmla="*/ 1187 h 1243"/>
                <a:gd name="T116" fmla="*/ 761 w 892"/>
                <a:gd name="T117" fmla="*/ 1242 h 1243"/>
                <a:gd name="T118" fmla="*/ 761 w 892"/>
                <a:gd name="T119" fmla="*/ 1121 h 1243"/>
                <a:gd name="T120" fmla="*/ 862 w 892"/>
                <a:gd name="T121" fmla="*/ 1086 h 1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92" h="1243">
                  <a:moveTo>
                    <a:pt x="472" y="473"/>
                  </a:moveTo>
                  <a:lnTo>
                    <a:pt x="472" y="473"/>
                  </a:lnTo>
                  <a:cubicBezTo>
                    <a:pt x="528" y="463"/>
                    <a:pt x="594" y="529"/>
                    <a:pt x="584" y="556"/>
                  </a:cubicBezTo>
                  <a:cubicBezTo>
                    <a:pt x="575" y="585"/>
                    <a:pt x="584" y="659"/>
                    <a:pt x="612" y="640"/>
                  </a:cubicBezTo>
                  <a:cubicBezTo>
                    <a:pt x="639" y="622"/>
                    <a:pt x="676" y="640"/>
                    <a:pt x="649" y="677"/>
                  </a:cubicBezTo>
                  <a:cubicBezTo>
                    <a:pt x="621" y="715"/>
                    <a:pt x="687" y="752"/>
                    <a:pt x="695" y="797"/>
                  </a:cubicBezTo>
                  <a:cubicBezTo>
                    <a:pt x="705" y="834"/>
                    <a:pt x="732" y="797"/>
                    <a:pt x="724" y="769"/>
                  </a:cubicBezTo>
                  <a:cubicBezTo>
                    <a:pt x="724" y="733"/>
                    <a:pt x="732" y="742"/>
                    <a:pt x="769" y="715"/>
                  </a:cubicBezTo>
                  <a:cubicBezTo>
                    <a:pt x="798" y="686"/>
                    <a:pt x="761" y="649"/>
                    <a:pt x="742" y="603"/>
                  </a:cubicBezTo>
                  <a:cubicBezTo>
                    <a:pt x="724" y="556"/>
                    <a:pt x="639" y="575"/>
                    <a:pt x="639" y="529"/>
                  </a:cubicBezTo>
                  <a:cubicBezTo>
                    <a:pt x="639" y="492"/>
                    <a:pt x="575" y="473"/>
                    <a:pt x="575" y="445"/>
                  </a:cubicBezTo>
                  <a:cubicBezTo>
                    <a:pt x="575" y="426"/>
                    <a:pt x="491" y="399"/>
                    <a:pt x="445" y="426"/>
                  </a:cubicBezTo>
                  <a:cubicBezTo>
                    <a:pt x="398" y="455"/>
                    <a:pt x="435" y="381"/>
                    <a:pt x="398" y="344"/>
                  </a:cubicBezTo>
                  <a:cubicBezTo>
                    <a:pt x="371" y="306"/>
                    <a:pt x="427" y="259"/>
                    <a:pt x="464" y="214"/>
                  </a:cubicBezTo>
                  <a:cubicBezTo>
                    <a:pt x="501" y="167"/>
                    <a:pt x="454" y="92"/>
                    <a:pt x="464" y="65"/>
                  </a:cubicBezTo>
                  <a:cubicBezTo>
                    <a:pt x="464" y="28"/>
                    <a:pt x="464" y="18"/>
                    <a:pt x="445" y="28"/>
                  </a:cubicBezTo>
                  <a:cubicBezTo>
                    <a:pt x="427" y="47"/>
                    <a:pt x="343" y="0"/>
                    <a:pt x="305" y="18"/>
                  </a:cubicBezTo>
                  <a:cubicBezTo>
                    <a:pt x="278" y="47"/>
                    <a:pt x="305" y="222"/>
                    <a:pt x="287" y="232"/>
                  </a:cubicBezTo>
                  <a:cubicBezTo>
                    <a:pt x="278" y="251"/>
                    <a:pt x="250" y="204"/>
                    <a:pt x="250" y="222"/>
                  </a:cubicBezTo>
                  <a:cubicBezTo>
                    <a:pt x="241" y="251"/>
                    <a:pt x="250" y="352"/>
                    <a:pt x="268" y="352"/>
                  </a:cubicBezTo>
                  <a:cubicBezTo>
                    <a:pt x="297" y="352"/>
                    <a:pt x="305" y="381"/>
                    <a:pt x="297" y="418"/>
                  </a:cubicBezTo>
                  <a:cubicBezTo>
                    <a:pt x="287" y="463"/>
                    <a:pt x="334" y="463"/>
                    <a:pt x="390" y="445"/>
                  </a:cubicBezTo>
                  <a:cubicBezTo>
                    <a:pt x="435" y="426"/>
                    <a:pt x="417" y="482"/>
                    <a:pt x="472" y="473"/>
                  </a:cubicBezTo>
                  <a:close/>
                  <a:moveTo>
                    <a:pt x="297" y="500"/>
                  </a:moveTo>
                  <a:lnTo>
                    <a:pt x="297" y="500"/>
                  </a:lnTo>
                  <a:cubicBezTo>
                    <a:pt x="305" y="538"/>
                    <a:pt x="324" y="622"/>
                    <a:pt x="390" y="603"/>
                  </a:cubicBezTo>
                  <a:cubicBezTo>
                    <a:pt x="445" y="575"/>
                    <a:pt x="297" y="473"/>
                    <a:pt x="297" y="500"/>
                  </a:cubicBezTo>
                  <a:close/>
                  <a:moveTo>
                    <a:pt x="454" y="760"/>
                  </a:moveTo>
                  <a:lnTo>
                    <a:pt x="454" y="760"/>
                  </a:lnTo>
                  <a:cubicBezTo>
                    <a:pt x="464" y="760"/>
                    <a:pt x="501" y="760"/>
                    <a:pt x="501" y="733"/>
                  </a:cubicBezTo>
                  <a:cubicBezTo>
                    <a:pt x="501" y="715"/>
                    <a:pt x="528" y="789"/>
                    <a:pt x="509" y="806"/>
                  </a:cubicBezTo>
                  <a:cubicBezTo>
                    <a:pt x="482" y="834"/>
                    <a:pt x="482" y="900"/>
                    <a:pt x="520" y="908"/>
                  </a:cubicBezTo>
                  <a:cubicBezTo>
                    <a:pt x="557" y="917"/>
                    <a:pt x="631" y="789"/>
                    <a:pt x="621" y="760"/>
                  </a:cubicBezTo>
                  <a:cubicBezTo>
                    <a:pt x="612" y="742"/>
                    <a:pt x="575" y="779"/>
                    <a:pt x="584" y="752"/>
                  </a:cubicBezTo>
                  <a:cubicBezTo>
                    <a:pt x="594" y="715"/>
                    <a:pt x="482" y="630"/>
                    <a:pt x="445" y="640"/>
                  </a:cubicBezTo>
                  <a:cubicBezTo>
                    <a:pt x="408" y="649"/>
                    <a:pt x="417" y="769"/>
                    <a:pt x="454" y="760"/>
                  </a:cubicBezTo>
                  <a:close/>
                  <a:moveTo>
                    <a:pt x="130" y="816"/>
                  </a:moveTo>
                  <a:lnTo>
                    <a:pt x="130" y="816"/>
                  </a:lnTo>
                  <a:cubicBezTo>
                    <a:pt x="93" y="863"/>
                    <a:pt x="0" y="946"/>
                    <a:pt x="19" y="964"/>
                  </a:cubicBezTo>
                  <a:cubicBezTo>
                    <a:pt x="27" y="1001"/>
                    <a:pt x="130" y="843"/>
                    <a:pt x="176" y="816"/>
                  </a:cubicBezTo>
                  <a:cubicBezTo>
                    <a:pt x="231" y="779"/>
                    <a:pt x="223" y="752"/>
                    <a:pt x="204" y="715"/>
                  </a:cubicBezTo>
                  <a:cubicBezTo>
                    <a:pt x="186" y="686"/>
                    <a:pt x="167" y="769"/>
                    <a:pt x="130" y="816"/>
                  </a:cubicBezTo>
                  <a:close/>
                  <a:moveTo>
                    <a:pt x="612" y="871"/>
                  </a:moveTo>
                  <a:lnTo>
                    <a:pt x="612" y="871"/>
                  </a:lnTo>
                  <a:cubicBezTo>
                    <a:pt x="621" y="900"/>
                    <a:pt x="705" y="853"/>
                    <a:pt x="687" y="826"/>
                  </a:cubicBezTo>
                  <a:cubicBezTo>
                    <a:pt x="658" y="797"/>
                    <a:pt x="602" y="853"/>
                    <a:pt x="612" y="871"/>
                  </a:cubicBezTo>
                  <a:close/>
                  <a:moveTo>
                    <a:pt x="862" y="1086"/>
                  </a:moveTo>
                  <a:lnTo>
                    <a:pt x="862" y="1086"/>
                  </a:lnTo>
                  <a:cubicBezTo>
                    <a:pt x="891" y="1038"/>
                    <a:pt x="835" y="946"/>
                    <a:pt x="835" y="880"/>
                  </a:cubicBezTo>
                  <a:cubicBezTo>
                    <a:pt x="835" y="816"/>
                    <a:pt x="751" y="834"/>
                    <a:pt x="769" y="871"/>
                  </a:cubicBezTo>
                  <a:cubicBezTo>
                    <a:pt x="798" y="908"/>
                    <a:pt x="724" y="880"/>
                    <a:pt x="724" y="917"/>
                  </a:cubicBezTo>
                  <a:cubicBezTo>
                    <a:pt x="714" y="964"/>
                    <a:pt x="658" y="927"/>
                    <a:pt x="668" y="964"/>
                  </a:cubicBezTo>
                  <a:cubicBezTo>
                    <a:pt x="668" y="991"/>
                    <a:pt x="612" y="964"/>
                    <a:pt x="584" y="946"/>
                  </a:cubicBezTo>
                  <a:cubicBezTo>
                    <a:pt x="557" y="927"/>
                    <a:pt x="520" y="991"/>
                    <a:pt x="482" y="1001"/>
                  </a:cubicBezTo>
                  <a:cubicBezTo>
                    <a:pt x="435" y="1020"/>
                    <a:pt x="417" y="1102"/>
                    <a:pt x="445" y="1102"/>
                  </a:cubicBezTo>
                  <a:cubicBezTo>
                    <a:pt x="472" y="1094"/>
                    <a:pt x="491" y="1057"/>
                    <a:pt x="528" y="1057"/>
                  </a:cubicBezTo>
                  <a:cubicBezTo>
                    <a:pt x="557" y="1057"/>
                    <a:pt x="547" y="1020"/>
                    <a:pt x="594" y="1028"/>
                  </a:cubicBezTo>
                  <a:cubicBezTo>
                    <a:pt x="639" y="1038"/>
                    <a:pt x="602" y="1177"/>
                    <a:pt x="668" y="1187"/>
                  </a:cubicBezTo>
                  <a:cubicBezTo>
                    <a:pt x="732" y="1195"/>
                    <a:pt x="732" y="1242"/>
                    <a:pt x="761" y="1242"/>
                  </a:cubicBezTo>
                  <a:cubicBezTo>
                    <a:pt x="788" y="1242"/>
                    <a:pt x="761" y="1150"/>
                    <a:pt x="761" y="1121"/>
                  </a:cubicBezTo>
                  <a:cubicBezTo>
                    <a:pt x="761" y="1094"/>
                    <a:pt x="825" y="1121"/>
                    <a:pt x="862" y="1086"/>
                  </a:cubicBezTo>
                  <a:close/>
                </a:path>
              </a:pathLst>
            </a:custGeom>
            <a:grpFill/>
            <a:ln w="19050" cap="flat" cmpd="sng">
              <a:solidFill>
                <a:schemeClr val="bg1">
                  <a:lumMod val="50000"/>
                </a:schemeClr>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0927" tIns="30463" rIns="60927" bIns="30463" anchor="ctr"/>
            <a:lstStyle/>
            <a:p>
              <a:pPr defTabSz="914217">
                <a:defRPr/>
              </a:pPr>
              <a:endParaRPr lang="en-US" sz="900">
                <a:latin typeface="Calibri Light"/>
              </a:endParaRPr>
            </a:p>
          </p:txBody>
        </p:sp>
        <p:sp>
          <p:nvSpPr>
            <p:cNvPr id="2499" name="Freeform 144"/>
            <p:cNvSpPr>
              <a:spLocks noChangeArrowheads="1"/>
            </p:cNvSpPr>
            <p:nvPr/>
          </p:nvSpPr>
          <p:spPr bwMode="auto">
            <a:xfrm>
              <a:off x="14610164" y="8833670"/>
              <a:ext cx="554422" cy="353157"/>
            </a:xfrm>
            <a:custGeom>
              <a:avLst/>
              <a:gdLst>
                <a:gd name="T0" fmla="*/ 834 w 1159"/>
                <a:gd name="T1" fmla="*/ 676 h 743"/>
                <a:gd name="T2" fmla="*/ 834 w 1159"/>
                <a:gd name="T3" fmla="*/ 676 h 743"/>
                <a:gd name="T4" fmla="*/ 769 w 1159"/>
                <a:gd name="T5" fmla="*/ 612 h 743"/>
                <a:gd name="T6" fmla="*/ 676 w 1159"/>
                <a:gd name="T7" fmla="*/ 575 h 743"/>
                <a:gd name="T8" fmla="*/ 612 w 1159"/>
                <a:gd name="T9" fmla="*/ 454 h 743"/>
                <a:gd name="T10" fmla="*/ 583 w 1159"/>
                <a:gd name="T11" fmla="*/ 371 h 743"/>
                <a:gd name="T12" fmla="*/ 612 w 1159"/>
                <a:gd name="T13" fmla="*/ 315 h 743"/>
                <a:gd name="T14" fmla="*/ 426 w 1159"/>
                <a:gd name="T15" fmla="*/ 212 h 743"/>
                <a:gd name="T16" fmla="*/ 64 w 1159"/>
                <a:gd name="T17" fmla="*/ 18 h 743"/>
                <a:gd name="T18" fmla="*/ 0 w 1159"/>
                <a:gd name="T19" fmla="*/ 0 h 743"/>
                <a:gd name="T20" fmla="*/ 0 w 1159"/>
                <a:gd name="T21" fmla="*/ 575 h 743"/>
                <a:gd name="T22" fmla="*/ 92 w 1159"/>
                <a:gd name="T23" fmla="*/ 612 h 743"/>
                <a:gd name="T24" fmla="*/ 204 w 1159"/>
                <a:gd name="T25" fmla="*/ 546 h 743"/>
                <a:gd name="T26" fmla="*/ 259 w 1159"/>
                <a:gd name="T27" fmla="*/ 472 h 743"/>
                <a:gd name="T28" fmla="*/ 453 w 1159"/>
                <a:gd name="T29" fmla="*/ 519 h 743"/>
                <a:gd name="T30" fmla="*/ 649 w 1159"/>
                <a:gd name="T31" fmla="*/ 695 h 743"/>
                <a:gd name="T32" fmla="*/ 843 w 1159"/>
                <a:gd name="T33" fmla="*/ 732 h 743"/>
                <a:gd name="T34" fmla="*/ 834 w 1159"/>
                <a:gd name="T35" fmla="*/ 676 h 743"/>
                <a:gd name="T36" fmla="*/ 983 w 1159"/>
                <a:gd name="T37" fmla="*/ 194 h 743"/>
                <a:gd name="T38" fmla="*/ 983 w 1159"/>
                <a:gd name="T39" fmla="*/ 194 h 743"/>
                <a:gd name="T40" fmla="*/ 871 w 1159"/>
                <a:gd name="T41" fmla="*/ 260 h 743"/>
                <a:gd name="T42" fmla="*/ 676 w 1159"/>
                <a:gd name="T43" fmla="*/ 268 h 743"/>
                <a:gd name="T44" fmla="*/ 824 w 1159"/>
                <a:gd name="T45" fmla="*/ 334 h 743"/>
                <a:gd name="T46" fmla="*/ 1020 w 1159"/>
                <a:gd name="T47" fmla="*/ 241 h 743"/>
                <a:gd name="T48" fmla="*/ 1047 w 1159"/>
                <a:gd name="T49" fmla="*/ 157 h 743"/>
                <a:gd name="T50" fmla="*/ 983 w 1159"/>
                <a:gd name="T51" fmla="*/ 194 h 743"/>
                <a:gd name="T52" fmla="*/ 1075 w 1159"/>
                <a:gd name="T53" fmla="*/ 93 h 743"/>
                <a:gd name="T54" fmla="*/ 1075 w 1159"/>
                <a:gd name="T55" fmla="*/ 93 h 743"/>
                <a:gd name="T56" fmla="*/ 1047 w 1159"/>
                <a:gd name="T57" fmla="*/ 101 h 743"/>
                <a:gd name="T58" fmla="*/ 1113 w 1159"/>
                <a:gd name="T59" fmla="*/ 185 h 743"/>
                <a:gd name="T60" fmla="*/ 1075 w 1159"/>
                <a:gd name="T61" fmla="*/ 93 h 7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159" h="743">
                  <a:moveTo>
                    <a:pt x="834" y="676"/>
                  </a:moveTo>
                  <a:lnTo>
                    <a:pt x="834" y="676"/>
                  </a:lnTo>
                  <a:cubicBezTo>
                    <a:pt x="816" y="668"/>
                    <a:pt x="760" y="639"/>
                    <a:pt x="769" y="612"/>
                  </a:cubicBezTo>
                  <a:cubicBezTo>
                    <a:pt x="769" y="593"/>
                    <a:pt x="713" y="593"/>
                    <a:pt x="676" y="575"/>
                  </a:cubicBezTo>
                  <a:cubicBezTo>
                    <a:pt x="639" y="546"/>
                    <a:pt x="649" y="472"/>
                    <a:pt x="612" y="454"/>
                  </a:cubicBezTo>
                  <a:cubicBezTo>
                    <a:pt x="564" y="435"/>
                    <a:pt x="537" y="371"/>
                    <a:pt x="583" y="371"/>
                  </a:cubicBezTo>
                  <a:cubicBezTo>
                    <a:pt x="639" y="379"/>
                    <a:pt x="649" y="352"/>
                    <a:pt x="612" y="315"/>
                  </a:cubicBezTo>
                  <a:cubicBezTo>
                    <a:pt x="564" y="278"/>
                    <a:pt x="435" y="268"/>
                    <a:pt x="426" y="212"/>
                  </a:cubicBezTo>
                  <a:cubicBezTo>
                    <a:pt x="416" y="167"/>
                    <a:pt x="175" y="37"/>
                    <a:pt x="64" y="18"/>
                  </a:cubicBezTo>
                  <a:cubicBezTo>
                    <a:pt x="45" y="8"/>
                    <a:pt x="18" y="8"/>
                    <a:pt x="0" y="0"/>
                  </a:cubicBezTo>
                  <a:cubicBezTo>
                    <a:pt x="0" y="575"/>
                    <a:pt x="0" y="575"/>
                    <a:pt x="0" y="575"/>
                  </a:cubicBezTo>
                  <a:cubicBezTo>
                    <a:pt x="18" y="593"/>
                    <a:pt x="55" y="602"/>
                    <a:pt x="92" y="612"/>
                  </a:cubicBezTo>
                  <a:cubicBezTo>
                    <a:pt x="212" y="612"/>
                    <a:pt x="185" y="546"/>
                    <a:pt x="204" y="546"/>
                  </a:cubicBezTo>
                  <a:cubicBezTo>
                    <a:pt x="231" y="546"/>
                    <a:pt x="231" y="509"/>
                    <a:pt x="259" y="472"/>
                  </a:cubicBezTo>
                  <a:cubicBezTo>
                    <a:pt x="286" y="445"/>
                    <a:pt x="389" y="472"/>
                    <a:pt x="453" y="519"/>
                  </a:cubicBezTo>
                  <a:cubicBezTo>
                    <a:pt x="519" y="565"/>
                    <a:pt x="583" y="713"/>
                    <a:pt x="649" y="695"/>
                  </a:cubicBezTo>
                  <a:cubicBezTo>
                    <a:pt x="723" y="686"/>
                    <a:pt x="787" y="742"/>
                    <a:pt x="843" y="732"/>
                  </a:cubicBezTo>
                  <a:cubicBezTo>
                    <a:pt x="908" y="732"/>
                    <a:pt x="853" y="686"/>
                    <a:pt x="834" y="676"/>
                  </a:cubicBezTo>
                  <a:close/>
                  <a:moveTo>
                    <a:pt x="983" y="194"/>
                  </a:moveTo>
                  <a:lnTo>
                    <a:pt x="983" y="194"/>
                  </a:lnTo>
                  <a:cubicBezTo>
                    <a:pt x="983" y="222"/>
                    <a:pt x="946" y="231"/>
                    <a:pt x="871" y="260"/>
                  </a:cubicBezTo>
                  <a:cubicBezTo>
                    <a:pt x="806" y="287"/>
                    <a:pt x="686" y="231"/>
                    <a:pt x="676" y="268"/>
                  </a:cubicBezTo>
                  <a:cubicBezTo>
                    <a:pt x="676" y="297"/>
                    <a:pt x="760" y="334"/>
                    <a:pt x="824" y="334"/>
                  </a:cubicBezTo>
                  <a:cubicBezTo>
                    <a:pt x="898" y="334"/>
                    <a:pt x="1020" y="260"/>
                    <a:pt x="1020" y="241"/>
                  </a:cubicBezTo>
                  <a:cubicBezTo>
                    <a:pt x="1020" y="222"/>
                    <a:pt x="1065" y="185"/>
                    <a:pt x="1047" y="157"/>
                  </a:cubicBezTo>
                  <a:cubicBezTo>
                    <a:pt x="1028" y="138"/>
                    <a:pt x="983" y="167"/>
                    <a:pt x="983" y="194"/>
                  </a:cubicBezTo>
                  <a:close/>
                  <a:moveTo>
                    <a:pt x="1075" y="93"/>
                  </a:moveTo>
                  <a:lnTo>
                    <a:pt x="1075" y="93"/>
                  </a:lnTo>
                  <a:cubicBezTo>
                    <a:pt x="1038" y="64"/>
                    <a:pt x="1001" y="45"/>
                    <a:pt x="1047" y="101"/>
                  </a:cubicBezTo>
                  <a:cubicBezTo>
                    <a:pt x="1102" y="148"/>
                    <a:pt x="1075" y="194"/>
                    <a:pt x="1113" y="185"/>
                  </a:cubicBezTo>
                  <a:cubicBezTo>
                    <a:pt x="1158" y="167"/>
                    <a:pt x="1121" y="120"/>
                    <a:pt x="1075" y="93"/>
                  </a:cubicBezTo>
                  <a:close/>
                </a:path>
              </a:pathLst>
            </a:custGeom>
            <a:grpFill/>
            <a:ln w="19050" cap="flat" cmpd="sng">
              <a:solidFill>
                <a:schemeClr val="bg1">
                  <a:lumMod val="50000"/>
                </a:schemeClr>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0927" tIns="30463" rIns="60927" bIns="30463" anchor="ctr"/>
            <a:lstStyle/>
            <a:p>
              <a:pPr defTabSz="914217">
                <a:defRPr/>
              </a:pPr>
              <a:endParaRPr lang="en-US" sz="900">
                <a:latin typeface="Calibri Light"/>
              </a:endParaRPr>
            </a:p>
          </p:txBody>
        </p:sp>
        <p:sp>
          <p:nvSpPr>
            <p:cNvPr id="2500" name="Freeform 145"/>
            <p:cNvSpPr>
              <a:spLocks noChangeArrowheads="1"/>
            </p:cNvSpPr>
            <p:nvPr/>
          </p:nvSpPr>
          <p:spPr bwMode="auto">
            <a:xfrm>
              <a:off x="11948090" y="8277502"/>
              <a:ext cx="95226" cy="181865"/>
            </a:xfrm>
            <a:custGeom>
              <a:avLst/>
              <a:gdLst>
                <a:gd name="T0" fmla="*/ 45 w 205"/>
                <a:gd name="T1" fmla="*/ 0 h 382"/>
                <a:gd name="T2" fmla="*/ 45 w 205"/>
                <a:gd name="T3" fmla="*/ 0 h 382"/>
                <a:gd name="T4" fmla="*/ 18 w 205"/>
                <a:gd name="T5" fmla="*/ 84 h 382"/>
                <a:gd name="T6" fmla="*/ 8 w 205"/>
                <a:gd name="T7" fmla="*/ 214 h 382"/>
                <a:gd name="T8" fmla="*/ 55 w 205"/>
                <a:gd name="T9" fmla="*/ 344 h 382"/>
                <a:gd name="T10" fmla="*/ 194 w 205"/>
                <a:gd name="T11" fmla="*/ 214 h 382"/>
                <a:gd name="T12" fmla="*/ 45 w 205"/>
                <a:gd name="T13" fmla="*/ 0 h 382"/>
              </a:gdLst>
              <a:ahLst/>
              <a:cxnLst>
                <a:cxn ang="0">
                  <a:pos x="T0" y="T1"/>
                </a:cxn>
                <a:cxn ang="0">
                  <a:pos x="T2" y="T3"/>
                </a:cxn>
                <a:cxn ang="0">
                  <a:pos x="T4" y="T5"/>
                </a:cxn>
                <a:cxn ang="0">
                  <a:pos x="T6" y="T7"/>
                </a:cxn>
                <a:cxn ang="0">
                  <a:pos x="T8" y="T9"/>
                </a:cxn>
                <a:cxn ang="0">
                  <a:pos x="T10" y="T11"/>
                </a:cxn>
                <a:cxn ang="0">
                  <a:pos x="T12" y="T13"/>
                </a:cxn>
              </a:cxnLst>
              <a:rect l="0" t="0" r="r" b="b"/>
              <a:pathLst>
                <a:path w="205" h="382">
                  <a:moveTo>
                    <a:pt x="45" y="0"/>
                  </a:moveTo>
                  <a:lnTo>
                    <a:pt x="45" y="0"/>
                  </a:lnTo>
                  <a:cubicBezTo>
                    <a:pt x="27" y="0"/>
                    <a:pt x="27" y="57"/>
                    <a:pt x="18" y="84"/>
                  </a:cubicBezTo>
                  <a:cubicBezTo>
                    <a:pt x="0" y="121"/>
                    <a:pt x="0" y="158"/>
                    <a:pt x="8" y="214"/>
                  </a:cubicBezTo>
                  <a:cubicBezTo>
                    <a:pt x="18" y="259"/>
                    <a:pt x="8" y="315"/>
                    <a:pt x="55" y="344"/>
                  </a:cubicBezTo>
                  <a:cubicBezTo>
                    <a:pt x="111" y="381"/>
                    <a:pt x="194" y="288"/>
                    <a:pt x="194" y="214"/>
                  </a:cubicBezTo>
                  <a:cubicBezTo>
                    <a:pt x="204" y="140"/>
                    <a:pt x="64" y="0"/>
                    <a:pt x="45" y="0"/>
                  </a:cubicBezTo>
                </a:path>
              </a:pathLst>
            </a:custGeom>
            <a:grpFill/>
            <a:ln w="19050" cap="flat" cmpd="sng">
              <a:solidFill>
                <a:schemeClr val="bg1">
                  <a:lumMod val="50000"/>
                </a:schemeClr>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0927" tIns="30463" rIns="60927" bIns="30463" anchor="ctr"/>
            <a:lstStyle/>
            <a:p>
              <a:pPr defTabSz="914217">
                <a:defRPr/>
              </a:pPr>
              <a:endParaRPr lang="en-US" sz="900">
                <a:latin typeface="Calibri Light"/>
              </a:endParaRPr>
            </a:p>
          </p:txBody>
        </p:sp>
        <p:sp>
          <p:nvSpPr>
            <p:cNvPr id="2501" name="Freeform 146"/>
            <p:cNvSpPr>
              <a:spLocks noChangeArrowheads="1"/>
            </p:cNvSpPr>
            <p:nvPr/>
          </p:nvSpPr>
          <p:spPr bwMode="auto">
            <a:xfrm>
              <a:off x="10310217" y="9216433"/>
              <a:ext cx="327999" cy="647101"/>
            </a:xfrm>
            <a:custGeom>
              <a:avLst/>
              <a:gdLst>
                <a:gd name="T0" fmla="*/ 575 w 688"/>
                <a:gd name="T1" fmla="*/ 45 h 1353"/>
                <a:gd name="T2" fmla="*/ 575 w 688"/>
                <a:gd name="T3" fmla="*/ 45 h 1353"/>
                <a:gd name="T4" fmla="*/ 547 w 688"/>
                <a:gd name="T5" fmla="*/ 72 h 1353"/>
                <a:gd name="T6" fmla="*/ 528 w 688"/>
                <a:gd name="T7" fmla="*/ 138 h 1353"/>
                <a:gd name="T8" fmla="*/ 472 w 688"/>
                <a:gd name="T9" fmla="*/ 175 h 1353"/>
                <a:gd name="T10" fmla="*/ 427 w 688"/>
                <a:gd name="T11" fmla="*/ 220 h 1353"/>
                <a:gd name="T12" fmla="*/ 427 w 688"/>
                <a:gd name="T13" fmla="*/ 268 h 1353"/>
                <a:gd name="T14" fmla="*/ 361 w 688"/>
                <a:gd name="T15" fmla="*/ 323 h 1353"/>
                <a:gd name="T16" fmla="*/ 231 w 688"/>
                <a:gd name="T17" fmla="*/ 387 h 1353"/>
                <a:gd name="T18" fmla="*/ 120 w 688"/>
                <a:gd name="T19" fmla="*/ 406 h 1353"/>
                <a:gd name="T20" fmla="*/ 74 w 688"/>
                <a:gd name="T21" fmla="*/ 536 h 1353"/>
                <a:gd name="T22" fmla="*/ 93 w 688"/>
                <a:gd name="T23" fmla="*/ 694 h 1353"/>
                <a:gd name="T24" fmla="*/ 64 w 688"/>
                <a:gd name="T25" fmla="*/ 888 h 1353"/>
                <a:gd name="T26" fmla="*/ 27 w 688"/>
                <a:gd name="T27" fmla="*/ 1102 h 1353"/>
                <a:gd name="T28" fmla="*/ 93 w 688"/>
                <a:gd name="T29" fmla="*/ 1278 h 1353"/>
                <a:gd name="T30" fmla="*/ 250 w 688"/>
                <a:gd name="T31" fmla="*/ 1315 h 1353"/>
                <a:gd name="T32" fmla="*/ 353 w 688"/>
                <a:gd name="T33" fmla="*/ 1288 h 1353"/>
                <a:gd name="T34" fmla="*/ 483 w 688"/>
                <a:gd name="T35" fmla="*/ 898 h 1353"/>
                <a:gd name="T36" fmla="*/ 584 w 688"/>
                <a:gd name="T37" fmla="*/ 536 h 1353"/>
                <a:gd name="T38" fmla="*/ 602 w 688"/>
                <a:gd name="T39" fmla="*/ 435 h 1353"/>
                <a:gd name="T40" fmla="*/ 621 w 688"/>
                <a:gd name="T41" fmla="*/ 379 h 1353"/>
                <a:gd name="T42" fmla="*/ 676 w 688"/>
                <a:gd name="T43" fmla="*/ 369 h 1353"/>
                <a:gd name="T44" fmla="*/ 639 w 688"/>
                <a:gd name="T45" fmla="*/ 193 h 1353"/>
                <a:gd name="T46" fmla="*/ 575 w 688"/>
                <a:gd name="T47" fmla="*/ 45 h 13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88" h="1353">
                  <a:moveTo>
                    <a:pt x="575" y="45"/>
                  </a:moveTo>
                  <a:lnTo>
                    <a:pt x="575" y="45"/>
                  </a:lnTo>
                  <a:cubicBezTo>
                    <a:pt x="565" y="0"/>
                    <a:pt x="555" y="64"/>
                    <a:pt x="547" y="72"/>
                  </a:cubicBezTo>
                  <a:cubicBezTo>
                    <a:pt x="538" y="82"/>
                    <a:pt x="528" y="119"/>
                    <a:pt x="528" y="138"/>
                  </a:cubicBezTo>
                  <a:cubicBezTo>
                    <a:pt x="538" y="156"/>
                    <a:pt x="501" y="183"/>
                    <a:pt x="472" y="175"/>
                  </a:cubicBezTo>
                  <a:cubicBezTo>
                    <a:pt x="454" y="175"/>
                    <a:pt x="417" y="183"/>
                    <a:pt x="427" y="220"/>
                  </a:cubicBezTo>
                  <a:cubicBezTo>
                    <a:pt x="445" y="249"/>
                    <a:pt x="417" y="241"/>
                    <a:pt x="427" y="268"/>
                  </a:cubicBezTo>
                  <a:cubicBezTo>
                    <a:pt x="445" y="295"/>
                    <a:pt x="398" y="323"/>
                    <a:pt x="361" y="323"/>
                  </a:cubicBezTo>
                  <a:cubicBezTo>
                    <a:pt x="324" y="323"/>
                    <a:pt x="268" y="397"/>
                    <a:pt x="231" y="387"/>
                  </a:cubicBezTo>
                  <a:cubicBezTo>
                    <a:pt x="194" y="387"/>
                    <a:pt x="149" y="416"/>
                    <a:pt x="120" y="406"/>
                  </a:cubicBezTo>
                  <a:cubicBezTo>
                    <a:pt x="83" y="406"/>
                    <a:pt x="101" y="480"/>
                    <a:pt x="74" y="536"/>
                  </a:cubicBezTo>
                  <a:cubicBezTo>
                    <a:pt x="56" y="583"/>
                    <a:pt x="64" y="639"/>
                    <a:pt x="93" y="694"/>
                  </a:cubicBezTo>
                  <a:cubicBezTo>
                    <a:pt x="112" y="758"/>
                    <a:pt x="130" y="806"/>
                    <a:pt x="64" y="888"/>
                  </a:cubicBezTo>
                  <a:cubicBezTo>
                    <a:pt x="0" y="962"/>
                    <a:pt x="9" y="1047"/>
                    <a:pt x="27" y="1102"/>
                  </a:cubicBezTo>
                  <a:cubicBezTo>
                    <a:pt x="56" y="1158"/>
                    <a:pt x="56" y="1241"/>
                    <a:pt x="93" y="1278"/>
                  </a:cubicBezTo>
                  <a:cubicBezTo>
                    <a:pt x="130" y="1315"/>
                    <a:pt x="223" y="1352"/>
                    <a:pt x="250" y="1315"/>
                  </a:cubicBezTo>
                  <a:cubicBezTo>
                    <a:pt x="287" y="1288"/>
                    <a:pt x="316" y="1325"/>
                    <a:pt x="353" y="1288"/>
                  </a:cubicBezTo>
                  <a:cubicBezTo>
                    <a:pt x="380" y="1251"/>
                    <a:pt x="435" y="1037"/>
                    <a:pt x="483" y="898"/>
                  </a:cubicBezTo>
                  <a:cubicBezTo>
                    <a:pt x="528" y="758"/>
                    <a:pt x="584" y="583"/>
                    <a:pt x="584" y="536"/>
                  </a:cubicBezTo>
                  <a:cubicBezTo>
                    <a:pt x="575" y="499"/>
                    <a:pt x="612" y="480"/>
                    <a:pt x="602" y="435"/>
                  </a:cubicBezTo>
                  <a:cubicBezTo>
                    <a:pt x="584" y="397"/>
                    <a:pt x="602" y="352"/>
                    <a:pt x="621" y="379"/>
                  </a:cubicBezTo>
                  <a:cubicBezTo>
                    <a:pt x="639" y="416"/>
                    <a:pt x="666" y="416"/>
                    <a:pt x="676" y="369"/>
                  </a:cubicBezTo>
                  <a:cubicBezTo>
                    <a:pt x="687" y="323"/>
                    <a:pt x="649" y="258"/>
                    <a:pt x="639" y="193"/>
                  </a:cubicBezTo>
                  <a:cubicBezTo>
                    <a:pt x="639" y="138"/>
                    <a:pt x="584" y="72"/>
                    <a:pt x="575" y="45"/>
                  </a:cubicBezTo>
                </a:path>
              </a:pathLst>
            </a:custGeom>
            <a:grpFill/>
            <a:ln w="19050" cap="flat" cmpd="sng">
              <a:solidFill>
                <a:schemeClr val="bg1">
                  <a:lumMod val="50000"/>
                </a:schemeClr>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0927" tIns="30463" rIns="60927" bIns="30463" anchor="ctr"/>
            <a:lstStyle/>
            <a:p>
              <a:pPr defTabSz="914217">
                <a:defRPr/>
              </a:pPr>
              <a:endParaRPr lang="en-US" sz="900">
                <a:latin typeface="Calibri Light"/>
              </a:endParaRPr>
            </a:p>
          </p:txBody>
        </p:sp>
        <p:sp>
          <p:nvSpPr>
            <p:cNvPr id="2502" name="Freeform 147"/>
            <p:cNvSpPr>
              <a:spLocks noChangeArrowheads="1"/>
            </p:cNvSpPr>
            <p:nvPr/>
          </p:nvSpPr>
          <p:spPr bwMode="auto">
            <a:xfrm>
              <a:off x="10297520" y="7846102"/>
              <a:ext cx="526913" cy="319322"/>
            </a:xfrm>
            <a:custGeom>
              <a:avLst/>
              <a:gdLst>
                <a:gd name="T0" fmla="*/ 779 w 1103"/>
                <a:gd name="T1" fmla="*/ 29 h 669"/>
                <a:gd name="T2" fmla="*/ 779 w 1103"/>
                <a:gd name="T3" fmla="*/ 29 h 669"/>
                <a:gd name="T4" fmla="*/ 603 w 1103"/>
                <a:gd name="T5" fmla="*/ 37 h 669"/>
                <a:gd name="T6" fmla="*/ 455 w 1103"/>
                <a:gd name="T7" fmla="*/ 167 h 669"/>
                <a:gd name="T8" fmla="*/ 399 w 1103"/>
                <a:gd name="T9" fmla="*/ 185 h 669"/>
                <a:gd name="T10" fmla="*/ 269 w 1103"/>
                <a:gd name="T11" fmla="*/ 167 h 669"/>
                <a:gd name="T12" fmla="*/ 158 w 1103"/>
                <a:gd name="T13" fmla="*/ 158 h 669"/>
                <a:gd name="T14" fmla="*/ 84 w 1103"/>
                <a:gd name="T15" fmla="*/ 148 h 669"/>
                <a:gd name="T16" fmla="*/ 47 w 1103"/>
                <a:gd name="T17" fmla="*/ 177 h 669"/>
                <a:gd name="T18" fmla="*/ 47 w 1103"/>
                <a:gd name="T19" fmla="*/ 233 h 669"/>
                <a:gd name="T20" fmla="*/ 10 w 1103"/>
                <a:gd name="T21" fmla="*/ 251 h 669"/>
                <a:gd name="T22" fmla="*/ 10 w 1103"/>
                <a:gd name="T23" fmla="*/ 307 h 669"/>
                <a:gd name="T24" fmla="*/ 37 w 1103"/>
                <a:gd name="T25" fmla="*/ 455 h 669"/>
                <a:gd name="T26" fmla="*/ 74 w 1103"/>
                <a:gd name="T27" fmla="*/ 585 h 669"/>
                <a:gd name="T28" fmla="*/ 241 w 1103"/>
                <a:gd name="T29" fmla="*/ 567 h 669"/>
                <a:gd name="T30" fmla="*/ 352 w 1103"/>
                <a:gd name="T31" fmla="*/ 538 h 669"/>
                <a:gd name="T32" fmla="*/ 455 w 1103"/>
                <a:gd name="T33" fmla="*/ 482 h 669"/>
                <a:gd name="T34" fmla="*/ 546 w 1103"/>
                <a:gd name="T35" fmla="*/ 474 h 669"/>
                <a:gd name="T36" fmla="*/ 620 w 1103"/>
                <a:gd name="T37" fmla="*/ 418 h 669"/>
                <a:gd name="T38" fmla="*/ 816 w 1103"/>
                <a:gd name="T39" fmla="*/ 352 h 669"/>
                <a:gd name="T40" fmla="*/ 900 w 1103"/>
                <a:gd name="T41" fmla="*/ 270 h 669"/>
                <a:gd name="T42" fmla="*/ 983 w 1103"/>
                <a:gd name="T43" fmla="*/ 233 h 669"/>
                <a:gd name="T44" fmla="*/ 871 w 1103"/>
                <a:gd name="T45" fmla="*/ 0 h 669"/>
                <a:gd name="T46" fmla="*/ 779 w 1103"/>
                <a:gd name="T47" fmla="*/ 29 h 669"/>
                <a:gd name="T48" fmla="*/ 1001 w 1103"/>
                <a:gd name="T49" fmla="*/ 641 h 669"/>
                <a:gd name="T50" fmla="*/ 1001 w 1103"/>
                <a:gd name="T51" fmla="*/ 641 h 669"/>
                <a:gd name="T52" fmla="*/ 1094 w 1103"/>
                <a:gd name="T53" fmla="*/ 622 h 669"/>
                <a:gd name="T54" fmla="*/ 1001 w 1103"/>
                <a:gd name="T55" fmla="*/ 641 h 6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103" h="669">
                  <a:moveTo>
                    <a:pt x="779" y="29"/>
                  </a:moveTo>
                  <a:lnTo>
                    <a:pt x="779" y="29"/>
                  </a:lnTo>
                  <a:cubicBezTo>
                    <a:pt x="731" y="37"/>
                    <a:pt x="612" y="29"/>
                    <a:pt x="603" y="37"/>
                  </a:cubicBezTo>
                  <a:cubicBezTo>
                    <a:pt x="583" y="47"/>
                    <a:pt x="473" y="130"/>
                    <a:pt x="455" y="167"/>
                  </a:cubicBezTo>
                  <a:cubicBezTo>
                    <a:pt x="445" y="204"/>
                    <a:pt x="418" y="204"/>
                    <a:pt x="399" y="185"/>
                  </a:cubicBezTo>
                  <a:cubicBezTo>
                    <a:pt x="371" y="167"/>
                    <a:pt x="278" y="177"/>
                    <a:pt x="269" y="167"/>
                  </a:cubicBezTo>
                  <a:cubicBezTo>
                    <a:pt x="259" y="158"/>
                    <a:pt x="185" y="148"/>
                    <a:pt x="158" y="158"/>
                  </a:cubicBezTo>
                  <a:cubicBezTo>
                    <a:pt x="121" y="158"/>
                    <a:pt x="102" y="140"/>
                    <a:pt x="84" y="148"/>
                  </a:cubicBezTo>
                  <a:cubicBezTo>
                    <a:pt x="65" y="148"/>
                    <a:pt x="55" y="167"/>
                    <a:pt x="47" y="177"/>
                  </a:cubicBezTo>
                  <a:cubicBezTo>
                    <a:pt x="37" y="185"/>
                    <a:pt x="55" y="214"/>
                    <a:pt x="47" y="233"/>
                  </a:cubicBezTo>
                  <a:cubicBezTo>
                    <a:pt x="47" y="233"/>
                    <a:pt x="28" y="241"/>
                    <a:pt x="10" y="251"/>
                  </a:cubicBezTo>
                  <a:cubicBezTo>
                    <a:pt x="18" y="270"/>
                    <a:pt x="18" y="297"/>
                    <a:pt x="10" y="307"/>
                  </a:cubicBezTo>
                  <a:cubicBezTo>
                    <a:pt x="0" y="344"/>
                    <a:pt x="10" y="408"/>
                    <a:pt x="37" y="455"/>
                  </a:cubicBezTo>
                  <a:cubicBezTo>
                    <a:pt x="65" y="501"/>
                    <a:pt x="55" y="575"/>
                    <a:pt x="74" y="585"/>
                  </a:cubicBezTo>
                  <a:cubicBezTo>
                    <a:pt x="84" y="604"/>
                    <a:pt x="195" y="604"/>
                    <a:pt x="241" y="567"/>
                  </a:cubicBezTo>
                  <a:cubicBezTo>
                    <a:pt x="288" y="538"/>
                    <a:pt x="315" y="538"/>
                    <a:pt x="352" y="538"/>
                  </a:cubicBezTo>
                  <a:cubicBezTo>
                    <a:pt x="399" y="538"/>
                    <a:pt x="445" y="501"/>
                    <a:pt x="455" y="482"/>
                  </a:cubicBezTo>
                  <a:cubicBezTo>
                    <a:pt x="473" y="464"/>
                    <a:pt x="529" y="464"/>
                    <a:pt x="546" y="474"/>
                  </a:cubicBezTo>
                  <a:cubicBezTo>
                    <a:pt x="575" y="474"/>
                    <a:pt x="593" y="445"/>
                    <a:pt x="620" y="418"/>
                  </a:cubicBezTo>
                  <a:cubicBezTo>
                    <a:pt x="649" y="400"/>
                    <a:pt x="723" y="381"/>
                    <a:pt x="816" y="352"/>
                  </a:cubicBezTo>
                  <a:cubicBezTo>
                    <a:pt x="900" y="334"/>
                    <a:pt x="880" y="288"/>
                    <a:pt x="900" y="270"/>
                  </a:cubicBezTo>
                  <a:cubicBezTo>
                    <a:pt x="917" y="241"/>
                    <a:pt x="946" y="251"/>
                    <a:pt x="983" y="233"/>
                  </a:cubicBezTo>
                  <a:cubicBezTo>
                    <a:pt x="937" y="148"/>
                    <a:pt x="890" y="56"/>
                    <a:pt x="871" y="0"/>
                  </a:cubicBezTo>
                  <a:cubicBezTo>
                    <a:pt x="826" y="18"/>
                    <a:pt x="789" y="29"/>
                    <a:pt x="779" y="29"/>
                  </a:cubicBezTo>
                  <a:close/>
                  <a:moveTo>
                    <a:pt x="1001" y="641"/>
                  </a:moveTo>
                  <a:lnTo>
                    <a:pt x="1001" y="641"/>
                  </a:lnTo>
                  <a:cubicBezTo>
                    <a:pt x="1028" y="668"/>
                    <a:pt x="1094" y="631"/>
                    <a:pt x="1094" y="622"/>
                  </a:cubicBezTo>
                  <a:cubicBezTo>
                    <a:pt x="1102" y="604"/>
                    <a:pt x="964" y="604"/>
                    <a:pt x="1001" y="641"/>
                  </a:cubicBezTo>
                  <a:close/>
                </a:path>
              </a:pathLst>
            </a:custGeom>
            <a:grpFill/>
            <a:ln w="19050" cap="flat" cmpd="sng">
              <a:solidFill>
                <a:schemeClr val="bg1">
                  <a:lumMod val="50000"/>
                </a:schemeClr>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0927" tIns="30463" rIns="60927" bIns="30463" anchor="ctr"/>
            <a:lstStyle/>
            <a:p>
              <a:pPr defTabSz="914217">
                <a:defRPr/>
              </a:pPr>
              <a:endParaRPr lang="en-US" sz="900">
                <a:latin typeface="Calibri Light"/>
              </a:endParaRPr>
            </a:p>
          </p:txBody>
        </p:sp>
        <p:sp>
          <p:nvSpPr>
            <p:cNvPr id="2503" name="Freeform 148"/>
            <p:cNvSpPr>
              <a:spLocks noChangeArrowheads="1"/>
            </p:cNvSpPr>
            <p:nvPr/>
          </p:nvSpPr>
          <p:spPr bwMode="auto">
            <a:xfrm>
              <a:off x="11414829" y="11049884"/>
              <a:ext cx="114270" cy="69786"/>
            </a:xfrm>
            <a:custGeom>
              <a:avLst/>
              <a:gdLst>
                <a:gd name="T0" fmla="*/ 111 w 242"/>
                <a:gd name="T1" fmla="*/ 29 h 150"/>
                <a:gd name="T2" fmla="*/ 111 w 242"/>
                <a:gd name="T3" fmla="*/ 29 h 150"/>
                <a:gd name="T4" fmla="*/ 84 w 242"/>
                <a:gd name="T5" fmla="*/ 130 h 150"/>
                <a:gd name="T6" fmla="*/ 158 w 242"/>
                <a:gd name="T7" fmla="*/ 130 h 150"/>
                <a:gd name="T8" fmla="*/ 232 w 242"/>
                <a:gd name="T9" fmla="*/ 93 h 150"/>
                <a:gd name="T10" fmla="*/ 111 w 242"/>
                <a:gd name="T11" fmla="*/ 29 h 150"/>
              </a:gdLst>
              <a:ahLst/>
              <a:cxnLst>
                <a:cxn ang="0">
                  <a:pos x="T0" y="T1"/>
                </a:cxn>
                <a:cxn ang="0">
                  <a:pos x="T2" y="T3"/>
                </a:cxn>
                <a:cxn ang="0">
                  <a:pos x="T4" y="T5"/>
                </a:cxn>
                <a:cxn ang="0">
                  <a:pos x="T6" y="T7"/>
                </a:cxn>
                <a:cxn ang="0">
                  <a:pos x="T8" y="T9"/>
                </a:cxn>
                <a:cxn ang="0">
                  <a:pos x="T10" y="T11"/>
                </a:cxn>
              </a:cxnLst>
              <a:rect l="0" t="0" r="r" b="b"/>
              <a:pathLst>
                <a:path w="242" h="150">
                  <a:moveTo>
                    <a:pt x="111" y="29"/>
                  </a:moveTo>
                  <a:lnTo>
                    <a:pt x="111" y="29"/>
                  </a:lnTo>
                  <a:cubicBezTo>
                    <a:pt x="103" y="0"/>
                    <a:pt x="0" y="93"/>
                    <a:pt x="84" y="130"/>
                  </a:cubicBezTo>
                  <a:cubicBezTo>
                    <a:pt x="121" y="149"/>
                    <a:pt x="130" y="112"/>
                    <a:pt x="158" y="130"/>
                  </a:cubicBezTo>
                  <a:cubicBezTo>
                    <a:pt x="177" y="149"/>
                    <a:pt x="232" y="149"/>
                    <a:pt x="232" y="93"/>
                  </a:cubicBezTo>
                  <a:cubicBezTo>
                    <a:pt x="241" y="48"/>
                    <a:pt x="121" y="56"/>
                    <a:pt x="111" y="29"/>
                  </a:cubicBezTo>
                </a:path>
              </a:pathLst>
            </a:custGeom>
            <a:grpFill/>
            <a:ln w="19050" cap="flat" cmpd="sng">
              <a:solidFill>
                <a:schemeClr val="bg1">
                  <a:lumMod val="50000"/>
                </a:schemeClr>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0927" tIns="30463" rIns="60927" bIns="30463" anchor="ctr"/>
            <a:lstStyle/>
            <a:p>
              <a:pPr defTabSz="914217">
                <a:defRPr/>
              </a:pPr>
              <a:endParaRPr lang="en-US" sz="900">
                <a:latin typeface="Calibri Light"/>
              </a:endParaRPr>
            </a:p>
          </p:txBody>
        </p:sp>
        <p:sp>
          <p:nvSpPr>
            <p:cNvPr id="2504" name="Freeform 149"/>
            <p:cNvSpPr>
              <a:spLocks noChangeArrowheads="1"/>
            </p:cNvSpPr>
            <p:nvPr/>
          </p:nvSpPr>
          <p:spPr bwMode="auto">
            <a:xfrm>
              <a:off x="15215372" y="8943635"/>
              <a:ext cx="357624" cy="255880"/>
            </a:xfrm>
            <a:custGeom>
              <a:avLst/>
              <a:gdLst>
                <a:gd name="T0" fmla="*/ 8 w 751"/>
                <a:gd name="T1" fmla="*/ 29 h 539"/>
                <a:gd name="T2" fmla="*/ 8 w 751"/>
                <a:gd name="T3" fmla="*/ 29 h 539"/>
                <a:gd name="T4" fmla="*/ 120 w 751"/>
                <a:gd name="T5" fmla="*/ 158 h 539"/>
                <a:gd name="T6" fmla="*/ 8 w 751"/>
                <a:gd name="T7" fmla="*/ 29 h 539"/>
                <a:gd name="T8" fmla="*/ 185 w 751"/>
                <a:gd name="T9" fmla="*/ 140 h 539"/>
                <a:gd name="T10" fmla="*/ 185 w 751"/>
                <a:gd name="T11" fmla="*/ 140 h 539"/>
                <a:gd name="T12" fmla="*/ 260 w 751"/>
                <a:gd name="T13" fmla="*/ 204 h 539"/>
                <a:gd name="T14" fmla="*/ 185 w 751"/>
                <a:gd name="T15" fmla="*/ 140 h 539"/>
                <a:gd name="T16" fmla="*/ 482 w 751"/>
                <a:gd name="T17" fmla="*/ 307 h 539"/>
                <a:gd name="T18" fmla="*/ 482 w 751"/>
                <a:gd name="T19" fmla="*/ 307 h 539"/>
                <a:gd name="T20" fmla="*/ 361 w 751"/>
                <a:gd name="T21" fmla="*/ 233 h 539"/>
                <a:gd name="T22" fmla="*/ 482 w 751"/>
                <a:gd name="T23" fmla="*/ 307 h 539"/>
                <a:gd name="T24" fmla="*/ 472 w 751"/>
                <a:gd name="T25" fmla="*/ 389 h 539"/>
                <a:gd name="T26" fmla="*/ 472 w 751"/>
                <a:gd name="T27" fmla="*/ 389 h 539"/>
                <a:gd name="T28" fmla="*/ 565 w 751"/>
                <a:gd name="T29" fmla="*/ 445 h 539"/>
                <a:gd name="T30" fmla="*/ 472 w 751"/>
                <a:gd name="T31" fmla="*/ 389 h 539"/>
                <a:gd name="T32" fmla="*/ 639 w 751"/>
                <a:gd name="T33" fmla="*/ 482 h 539"/>
                <a:gd name="T34" fmla="*/ 639 w 751"/>
                <a:gd name="T35" fmla="*/ 482 h 539"/>
                <a:gd name="T36" fmla="*/ 722 w 751"/>
                <a:gd name="T37" fmla="*/ 519 h 539"/>
                <a:gd name="T38" fmla="*/ 639 w 751"/>
                <a:gd name="T39" fmla="*/ 482 h 539"/>
                <a:gd name="T40" fmla="*/ 565 w 751"/>
                <a:gd name="T41" fmla="*/ 297 h 539"/>
                <a:gd name="T42" fmla="*/ 565 w 751"/>
                <a:gd name="T43" fmla="*/ 297 h 539"/>
                <a:gd name="T44" fmla="*/ 639 w 751"/>
                <a:gd name="T45" fmla="*/ 427 h 539"/>
                <a:gd name="T46" fmla="*/ 565 w 751"/>
                <a:gd name="T47" fmla="*/ 297 h 5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51" h="539">
                  <a:moveTo>
                    <a:pt x="8" y="29"/>
                  </a:moveTo>
                  <a:lnTo>
                    <a:pt x="8" y="29"/>
                  </a:lnTo>
                  <a:cubicBezTo>
                    <a:pt x="0" y="56"/>
                    <a:pt x="93" y="185"/>
                    <a:pt x="120" y="158"/>
                  </a:cubicBezTo>
                  <a:cubicBezTo>
                    <a:pt x="185" y="121"/>
                    <a:pt x="8" y="0"/>
                    <a:pt x="8" y="29"/>
                  </a:cubicBezTo>
                  <a:close/>
                  <a:moveTo>
                    <a:pt x="185" y="140"/>
                  </a:moveTo>
                  <a:lnTo>
                    <a:pt x="185" y="140"/>
                  </a:lnTo>
                  <a:cubicBezTo>
                    <a:pt x="175" y="148"/>
                    <a:pt x="239" y="214"/>
                    <a:pt x="260" y="204"/>
                  </a:cubicBezTo>
                  <a:cubicBezTo>
                    <a:pt x="268" y="196"/>
                    <a:pt x="185" y="121"/>
                    <a:pt x="185" y="140"/>
                  </a:cubicBezTo>
                  <a:close/>
                  <a:moveTo>
                    <a:pt x="482" y="307"/>
                  </a:moveTo>
                  <a:lnTo>
                    <a:pt x="482" y="307"/>
                  </a:lnTo>
                  <a:cubicBezTo>
                    <a:pt x="509" y="288"/>
                    <a:pt x="361" y="214"/>
                    <a:pt x="361" y="233"/>
                  </a:cubicBezTo>
                  <a:cubicBezTo>
                    <a:pt x="351" y="260"/>
                    <a:pt x="462" y="315"/>
                    <a:pt x="482" y="307"/>
                  </a:cubicBezTo>
                  <a:close/>
                  <a:moveTo>
                    <a:pt x="472" y="389"/>
                  </a:moveTo>
                  <a:lnTo>
                    <a:pt x="472" y="389"/>
                  </a:lnTo>
                  <a:cubicBezTo>
                    <a:pt x="482" y="437"/>
                    <a:pt x="536" y="455"/>
                    <a:pt x="565" y="445"/>
                  </a:cubicBezTo>
                  <a:cubicBezTo>
                    <a:pt x="583" y="427"/>
                    <a:pt x="462" y="352"/>
                    <a:pt x="472" y="389"/>
                  </a:cubicBezTo>
                  <a:close/>
                  <a:moveTo>
                    <a:pt x="639" y="482"/>
                  </a:moveTo>
                  <a:lnTo>
                    <a:pt x="639" y="482"/>
                  </a:lnTo>
                  <a:cubicBezTo>
                    <a:pt x="639" y="492"/>
                    <a:pt x="695" y="538"/>
                    <a:pt x="722" y="519"/>
                  </a:cubicBezTo>
                  <a:cubicBezTo>
                    <a:pt x="750" y="501"/>
                    <a:pt x="629" y="464"/>
                    <a:pt x="639" y="482"/>
                  </a:cubicBezTo>
                  <a:close/>
                  <a:moveTo>
                    <a:pt x="565" y="297"/>
                  </a:moveTo>
                  <a:lnTo>
                    <a:pt x="565" y="297"/>
                  </a:lnTo>
                  <a:cubicBezTo>
                    <a:pt x="546" y="344"/>
                    <a:pt x="629" y="427"/>
                    <a:pt x="639" y="427"/>
                  </a:cubicBezTo>
                  <a:cubicBezTo>
                    <a:pt x="647" y="427"/>
                    <a:pt x="583" y="270"/>
                    <a:pt x="565" y="297"/>
                  </a:cubicBezTo>
                  <a:close/>
                </a:path>
              </a:pathLst>
            </a:custGeom>
            <a:grpFill/>
            <a:ln w="19050" cap="flat" cmpd="sng">
              <a:solidFill>
                <a:schemeClr val="bg1">
                  <a:lumMod val="50000"/>
                </a:schemeClr>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0927" tIns="30463" rIns="60927" bIns="30463" anchor="ctr"/>
            <a:lstStyle/>
            <a:p>
              <a:pPr defTabSz="914217">
                <a:defRPr/>
              </a:pPr>
              <a:endParaRPr lang="en-US" sz="900">
                <a:latin typeface="Calibri Light"/>
              </a:endParaRPr>
            </a:p>
          </p:txBody>
        </p:sp>
        <p:sp>
          <p:nvSpPr>
            <p:cNvPr id="2505" name="Freeform 150"/>
            <p:cNvSpPr>
              <a:spLocks noChangeArrowheads="1"/>
            </p:cNvSpPr>
            <p:nvPr/>
          </p:nvSpPr>
          <p:spPr bwMode="auto">
            <a:xfrm>
              <a:off x="13363773" y="9184712"/>
              <a:ext cx="1809279" cy="1602949"/>
            </a:xfrm>
            <a:custGeom>
              <a:avLst/>
              <a:gdLst>
                <a:gd name="T0" fmla="*/ 3718 w 3775"/>
                <a:gd name="T1" fmla="*/ 1603 h 3348"/>
                <a:gd name="T2" fmla="*/ 3635 w 3775"/>
                <a:gd name="T3" fmla="*/ 1362 h 3348"/>
                <a:gd name="T4" fmla="*/ 3487 w 3775"/>
                <a:gd name="T5" fmla="*/ 1158 h 3348"/>
                <a:gd name="T6" fmla="*/ 3376 w 3775"/>
                <a:gd name="T7" fmla="*/ 1065 h 3348"/>
                <a:gd name="T8" fmla="*/ 3097 w 3775"/>
                <a:gd name="T9" fmla="*/ 816 h 3348"/>
                <a:gd name="T10" fmla="*/ 2995 w 3775"/>
                <a:gd name="T11" fmla="*/ 538 h 3348"/>
                <a:gd name="T12" fmla="*/ 2856 w 3775"/>
                <a:gd name="T13" fmla="*/ 361 h 3348"/>
                <a:gd name="T14" fmla="*/ 2735 w 3775"/>
                <a:gd name="T15" fmla="*/ 10 h 3348"/>
                <a:gd name="T16" fmla="*/ 2642 w 3775"/>
                <a:gd name="T17" fmla="*/ 249 h 3348"/>
                <a:gd name="T18" fmla="*/ 2531 w 3775"/>
                <a:gd name="T19" fmla="*/ 657 h 3348"/>
                <a:gd name="T20" fmla="*/ 2244 w 3775"/>
                <a:gd name="T21" fmla="*/ 501 h 3348"/>
                <a:gd name="T22" fmla="*/ 2104 w 3775"/>
                <a:gd name="T23" fmla="*/ 361 h 3348"/>
                <a:gd name="T24" fmla="*/ 2197 w 3775"/>
                <a:gd name="T25" fmla="*/ 175 h 3348"/>
                <a:gd name="T26" fmla="*/ 2104 w 3775"/>
                <a:gd name="T27" fmla="*/ 121 h 3348"/>
                <a:gd name="T28" fmla="*/ 1770 w 3775"/>
                <a:gd name="T29" fmla="*/ 37 h 3348"/>
                <a:gd name="T30" fmla="*/ 1642 w 3775"/>
                <a:gd name="T31" fmla="*/ 167 h 3348"/>
                <a:gd name="T32" fmla="*/ 1548 w 3775"/>
                <a:gd name="T33" fmla="*/ 398 h 3348"/>
                <a:gd name="T34" fmla="*/ 1409 w 3775"/>
                <a:gd name="T35" fmla="*/ 389 h 3348"/>
                <a:gd name="T36" fmla="*/ 1224 w 3775"/>
                <a:gd name="T37" fmla="*/ 324 h 3348"/>
                <a:gd name="T38" fmla="*/ 1113 w 3775"/>
                <a:gd name="T39" fmla="*/ 408 h 3348"/>
                <a:gd name="T40" fmla="*/ 983 w 3775"/>
                <a:gd name="T41" fmla="*/ 519 h 3348"/>
                <a:gd name="T42" fmla="*/ 937 w 3775"/>
                <a:gd name="T43" fmla="*/ 565 h 3348"/>
                <a:gd name="T44" fmla="*/ 723 w 3775"/>
                <a:gd name="T45" fmla="*/ 843 h 3348"/>
                <a:gd name="T46" fmla="*/ 389 w 3775"/>
                <a:gd name="T47" fmla="*/ 954 h 3348"/>
                <a:gd name="T48" fmla="*/ 111 w 3775"/>
                <a:gd name="T49" fmla="*/ 1113 h 3348"/>
                <a:gd name="T50" fmla="*/ 65 w 3775"/>
                <a:gd name="T51" fmla="*/ 1224 h 3348"/>
                <a:gd name="T52" fmla="*/ 47 w 3775"/>
                <a:gd name="T53" fmla="*/ 1447 h 3348"/>
                <a:gd name="T54" fmla="*/ 102 w 3775"/>
                <a:gd name="T55" fmla="*/ 1669 h 3348"/>
                <a:gd name="T56" fmla="*/ 241 w 3775"/>
                <a:gd name="T57" fmla="*/ 2178 h 3348"/>
                <a:gd name="T58" fmla="*/ 278 w 3775"/>
                <a:gd name="T59" fmla="*/ 2372 h 3348"/>
                <a:gd name="T60" fmla="*/ 612 w 3775"/>
                <a:gd name="T61" fmla="*/ 2290 h 3348"/>
                <a:gd name="T62" fmla="*/ 1141 w 3775"/>
                <a:gd name="T63" fmla="*/ 2133 h 3348"/>
                <a:gd name="T64" fmla="*/ 1669 w 3775"/>
                <a:gd name="T65" fmla="*/ 2022 h 3348"/>
                <a:gd name="T66" fmla="*/ 1947 w 3775"/>
                <a:gd name="T67" fmla="*/ 2123 h 3348"/>
                <a:gd name="T68" fmla="*/ 2059 w 3775"/>
                <a:gd name="T69" fmla="*/ 2354 h 3348"/>
                <a:gd name="T70" fmla="*/ 2300 w 3775"/>
                <a:gd name="T71" fmla="*/ 2178 h 3348"/>
                <a:gd name="T72" fmla="*/ 2290 w 3775"/>
                <a:gd name="T73" fmla="*/ 2372 h 3348"/>
                <a:gd name="T74" fmla="*/ 2392 w 3775"/>
                <a:gd name="T75" fmla="*/ 2447 h 3348"/>
                <a:gd name="T76" fmla="*/ 2615 w 3775"/>
                <a:gd name="T77" fmla="*/ 2725 h 3348"/>
                <a:gd name="T78" fmla="*/ 2957 w 3775"/>
                <a:gd name="T79" fmla="*/ 2743 h 3348"/>
                <a:gd name="T80" fmla="*/ 3060 w 3775"/>
                <a:gd name="T81" fmla="*/ 2809 h 3348"/>
                <a:gd name="T82" fmla="*/ 3217 w 3775"/>
                <a:gd name="T83" fmla="*/ 2716 h 3348"/>
                <a:gd name="T84" fmla="*/ 3505 w 3775"/>
                <a:gd name="T85" fmla="*/ 2354 h 3348"/>
                <a:gd name="T86" fmla="*/ 3710 w 3775"/>
                <a:gd name="T87" fmla="*/ 1964 h 3348"/>
                <a:gd name="T88" fmla="*/ 3747 w 3775"/>
                <a:gd name="T89" fmla="*/ 1678 h 3348"/>
                <a:gd name="T90" fmla="*/ 1585 w 3775"/>
                <a:gd name="T91" fmla="*/ 111 h 3348"/>
                <a:gd name="T92" fmla="*/ 2160 w 3775"/>
                <a:gd name="T93" fmla="*/ 2494 h 3348"/>
                <a:gd name="T94" fmla="*/ 3079 w 3775"/>
                <a:gd name="T95" fmla="*/ 3059 h 3348"/>
                <a:gd name="T96" fmla="*/ 2968 w 3775"/>
                <a:gd name="T97" fmla="*/ 3199 h 3348"/>
                <a:gd name="T98" fmla="*/ 3161 w 3775"/>
                <a:gd name="T99" fmla="*/ 3254 h 3348"/>
                <a:gd name="T100" fmla="*/ 3236 w 3775"/>
                <a:gd name="T101" fmla="*/ 3022 h 3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775" h="3348">
                  <a:moveTo>
                    <a:pt x="3747" y="1678"/>
                  </a:moveTo>
                  <a:lnTo>
                    <a:pt x="3747" y="1678"/>
                  </a:lnTo>
                  <a:cubicBezTo>
                    <a:pt x="3765" y="1659"/>
                    <a:pt x="3737" y="1595"/>
                    <a:pt x="3718" y="1603"/>
                  </a:cubicBezTo>
                  <a:cubicBezTo>
                    <a:pt x="3710" y="1622"/>
                    <a:pt x="3710" y="1511"/>
                    <a:pt x="3718" y="1455"/>
                  </a:cubicBezTo>
                  <a:cubicBezTo>
                    <a:pt x="3728" y="1409"/>
                    <a:pt x="3718" y="1409"/>
                    <a:pt x="3699" y="1436"/>
                  </a:cubicBezTo>
                  <a:cubicBezTo>
                    <a:pt x="3672" y="1465"/>
                    <a:pt x="3644" y="1391"/>
                    <a:pt x="3635" y="1362"/>
                  </a:cubicBezTo>
                  <a:cubicBezTo>
                    <a:pt x="3625" y="1344"/>
                    <a:pt x="3598" y="1288"/>
                    <a:pt x="3561" y="1298"/>
                  </a:cubicBezTo>
                  <a:cubicBezTo>
                    <a:pt x="3532" y="1307"/>
                    <a:pt x="3551" y="1251"/>
                    <a:pt x="3514" y="1251"/>
                  </a:cubicBezTo>
                  <a:cubicBezTo>
                    <a:pt x="3487" y="1261"/>
                    <a:pt x="3477" y="1205"/>
                    <a:pt x="3487" y="1158"/>
                  </a:cubicBezTo>
                  <a:cubicBezTo>
                    <a:pt x="3495" y="1113"/>
                    <a:pt x="3468" y="1150"/>
                    <a:pt x="3450" y="1131"/>
                  </a:cubicBezTo>
                  <a:cubicBezTo>
                    <a:pt x="3431" y="1113"/>
                    <a:pt x="3421" y="1121"/>
                    <a:pt x="3394" y="1131"/>
                  </a:cubicBezTo>
                  <a:cubicBezTo>
                    <a:pt x="3376" y="1140"/>
                    <a:pt x="3366" y="1094"/>
                    <a:pt x="3376" y="1065"/>
                  </a:cubicBezTo>
                  <a:cubicBezTo>
                    <a:pt x="3384" y="1047"/>
                    <a:pt x="3366" y="1028"/>
                    <a:pt x="3339" y="1001"/>
                  </a:cubicBezTo>
                  <a:cubicBezTo>
                    <a:pt x="3310" y="983"/>
                    <a:pt x="3310" y="964"/>
                    <a:pt x="3310" y="936"/>
                  </a:cubicBezTo>
                  <a:cubicBezTo>
                    <a:pt x="3310" y="909"/>
                    <a:pt x="3134" y="816"/>
                    <a:pt x="3097" y="816"/>
                  </a:cubicBezTo>
                  <a:cubicBezTo>
                    <a:pt x="3060" y="806"/>
                    <a:pt x="3087" y="760"/>
                    <a:pt x="3079" y="750"/>
                  </a:cubicBezTo>
                  <a:cubicBezTo>
                    <a:pt x="3060" y="732"/>
                    <a:pt x="3050" y="676"/>
                    <a:pt x="3050" y="639"/>
                  </a:cubicBezTo>
                  <a:cubicBezTo>
                    <a:pt x="3050" y="593"/>
                    <a:pt x="2995" y="575"/>
                    <a:pt x="2995" y="538"/>
                  </a:cubicBezTo>
                  <a:cubicBezTo>
                    <a:pt x="3005" y="501"/>
                    <a:pt x="2986" y="472"/>
                    <a:pt x="2986" y="426"/>
                  </a:cubicBezTo>
                  <a:cubicBezTo>
                    <a:pt x="2986" y="389"/>
                    <a:pt x="2930" y="381"/>
                    <a:pt x="2920" y="352"/>
                  </a:cubicBezTo>
                  <a:cubicBezTo>
                    <a:pt x="2920" y="334"/>
                    <a:pt x="2883" y="352"/>
                    <a:pt x="2856" y="361"/>
                  </a:cubicBezTo>
                  <a:cubicBezTo>
                    <a:pt x="2819" y="361"/>
                    <a:pt x="2819" y="315"/>
                    <a:pt x="2828" y="270"/>
                  </a:cubicBezTo>
                  <a:cubicBezTo>
                    <a:pt x="2828" y="222"/>
                    <a:pt x="2809" y="138"/>
                    <a:pt x="2782" y="121"/>
                  </a:cubicBezTo>
                  <a:cubicBezTo>
                    <a:pt x="2753" y="103"/>
                    <a:pt x="2753" y="18"/>
                    <a:pt x="2735" y="10"/>
                  </a:cubicBezTo>
                  <a:cubicBezTo>
                    <a:pt x="2726" y="0"/>
                    <a:pt x="2679" y="47"/>
                    <a:pt x="2679" y="74"/>
                  </a:cubicBezTo>
                  <a:cubicBezTo>
                    <a:pt x="2679" y="103"/>
                    <a:pt x="2671" y="130"/>
                    <a:pt x="2652" y="148"/>
                  </a:cubicBezTo>
                  <a:cubicBezTo>
                    <a:pt x="2634" y="167"/>
                    <a:pt x="2671" y="232"/>
                    <a:pt x="2642" y="249"/>
                  </a:cubicBezTo>
                  <a:cubicBezTo>
                    <a:pt x="2615" y="270"/>
                    <a:pt x="2642" y="361"/>
                    <a:pt x="2634" y="418"/>
                  </a:cubicBezTo>
                  <a:cubicBezTo>
                    <a:pt x="2634" y="463"/>
                    <a:pt x="2634" y="519"/>
                    <a:pt x="2605" y="556"/>
                  </a:cubicBezTo>
                  <a:cubicBezTo>
                    <a:pt x="2586" y="583"/>
                    <a:pt x="2578" y="639"/>
                    <a:pt x="2531" y="657"/>
                  </a:cubicBezTo>
                  <a:cubicBezTo>
                    <a:pt x="2485" y="676"/>
                    <a:pt x="2419" y="639"/>
                    <a:pt x="2419" y="612"/>
                  </a:cubicBezTo>
                  <a:cubicBezTo>
                    <a:pt x="2419" y="583"/>
                    <a:pt x="2364" y="575"/>
                    <a:pt x="2337" y="575"/>
                  </a:cubicBezTo>
                  <a:cubicBezTo>
                    <a:pt x="2308" y="583"/>
                    <a:pt x="2290" y="538"/>
                    <a:pt x="2244" y="501"/>
                  </a:cubicBezTo>
                  <a:cubicBezTo>
                    <a:pt x="2207" y="472"/>
                    <a:pt x="2170" y="509"/>
                    <a:pt x="2151" y="472"/>
                  </a:cubicBezTo>
                  <a:cubicBezTo>
                    <a:pt x="2141" y="426"/>
                    <a:pt x="2123" y="426"/>
                    <a:pt x="2096" y="398"/>
                  </a:cubicBezTo>
                  <a:cubicBezTo>
                    <a:pt x="2059" y="381"/>
                    <a:pt x="2067" y="381"/>
                    <a:pt x="2104" y="361"/>
                  </a:cubicBezTo>
                  <a:cubicBezTo>
                    <a:pt x="2133" y="334"/>
                    <a:pt x="2123" y="307"/>
                    <a:pt x="2104" y="278"/>
                  </a:cubicBezTo>
                  <a:cubicBezTo>
                    <a:pt x="2096" y="249"/>
                    <a:pt x="2123" y="259"/>
                    <a:pt x="2170" y="241"/>
                  </a:cubicBezTo>
                  <a:cubicBezTo>
                    <a:pt x="2207" y="212"/>
                    <a:pt x="2170" y="185"/>
                    <a:pt x="2197" y="175"/>
                  </a:cubicBezTo>
                  <a:cubicBezTo>
                    <a:pt x="2226" y="167"/>
                    <a:pt x="2207" y="138"/>
                    <a:pt x="2178" y="130"/>
                  </a:cubicBezTo>
                  <a:cubicBezTo>
                    <a:pt x="2141" y="130"/>
                    <a:pt x="2151" y="167"/>
                    <a:pt x="2141" y="167"/>
                  </a:cubicBezTo>
                  <a:cubicBezTo>
                    <a:pt x="2133" y="175"/>
                    <a:pt x="2123" y="121"/>
                    <a:pt x="2104" y="121"/>
                  </a:cubicBezTo>
                  <a:cubicBezTo>
                    <a:pt x="2096" y="121"/>
                    <a:pt x="2059" y="175"/>
                    <a:pt x="2040" y="148"/>
                  </a:cubicBezTo>
                  <a:cubicBezTo>
                    <a:pt x="2021" y="121"/>
                    <a:pt x="1900" y="103"/>
                    <a:pt x="1863" y="92"/>
                  </a:cubicBezTo>
                  <a:cubicBezTo>
                    <a:pt x="1817" y="84"/>
                    <a:pt x="1799" y="28"/>
                    <a:pt x="1770" y="37"/>
                  </a:cubicBezTo>
                  <a:cubicBezTo>
                    <a:pt x="1752" y="47"/>
                    <a:pt x="1780" y="66"/>
                    <a:pt x="1807" y="103"/>
                  </a:cubicBezTo>
                  <a:cubicBezTo>
                    <a:pt x="1836" y="130"/>
                    <a:pt x="1706" y="158"/>
                    <a:pt x="1669" y="148"/>
                  </a:cubicBezTo>
                  <a:cubicBezTo>
                    <a:pt x="1632" y="130"/>
                    <a:pt x="1679" y="175"/>
                    <a:pt x="1642" y="167"/>
                  </a:cubicBezTo>
                  <a:cubicBezTo>
                    <a:pt x="1613" y="167"/>
                    <a:pt x="1605" y="222"/>
                    <a:pt x="1576" y="249"/>
                  </a:cubicBezTo>
                  <a:cubicBezTo>
                    <a:pt x="1548" y="278"/>
                    <a:pt x="1568" y="307"/>
                    <a:pt x="1539" y="324"/>
                  </a:cubicBezTo>
                  <a:cubicBezTo>
                    <a:pt x="1510" y="344"/>
                    <a:pt x="1510" y="361"/>
                    <a:pt x="1548" y="398"/>
                  </a:cubicBezTo>
                  <a:cubicBezTo>
                    <a:pt x="1576" y="435"/>
                    <a:pt x="1531" y="435"/>
                    <a:pt x="1502" y="408"/>
                  </a:cubicBezTo>
                  <a:cubicBezTo>
                    <a:pt x="1465" y="381"/>
                    <a:pt x="1436" y="381"/>
                    <a:pt x="1436" y="418"/>
                  </a:cubicBezTo>
                  <a:cubicBezTo>
                    <a:pt x="1436" y="445"/>
                    <a:pt x="1399" y="426"/>
                    <a:pt x="1409" y="389"/>
                  </a:cubicBezTo>
                  <a:cubicBezTo>
                    <a:pt x="1419" y="352"/>
                    <a:pt x="1362" y="371"/>
                    <a:pt x="1354" y="352"/>
                  </a:cubicBezTo>
                  <a:cubicBezTo>
                    <a:pt x="1354" y="324"/>
                    <a:pt x="1308" y="286"/>
                    <a:pt x="1279" y="297"/>
                  </a:cubicBezTo>
                  <a:cubicBezTo>
                    <a:pt x="1252" y="297"/>
                    <a:pt x="1252" y="324"/>
                    <a:pt x="1224" y="324"/>
                  </a:cubicBezTo>
                  <a:cubicBezTo>
                    <a:pt x="1205" y="324"/>
                    <a:pt x="1197" y="334"/>
                    <a:pt x="1197" y="361"/>
                  </a:cubicBezTo>
                  <a:cubicBezTo>
                    <a:pt x="1205" y="398"/>
                    <a:pt x="1160" y="361"/>
                    <a:pt x="1131" y="371"/>
                  </a:cubicBezTo>
                  <a:cubicBezTo>
                    <a:pt x="1094" y="371"/>
                    <a:pt x="1131" y="408"/>
                    <a:pt x="1113" y="408"/>
                  </a:cubicBezTo>
                  <a:cubicBezTo>
                    <a:pt x="1094" y="408"/>
                    <a:pt x="1094" y="435"/>
                    <a:pt x="1067" y="435"/>
                  </a:cubicBezTo>
                  <a:cubicBezTo>
                    <a:pt x="1038" y="435"/>
                    <a:pt x="1048" y="501"/>
                    <a:pt x="1048" y="528"/>
                  </a:cubicBezTo>
                  <a:cubicBezTo>
                    <a:pt x="1057" y="556"/>
                    <a:pt x="1011" y="509"/>
                    <a:pt x="983" y="519"/>
                  </a:cubicBezTo>
                  <a:cubicBezTo>
                    <a:pt x="956" y="528"/>
                    <a:pt x="993" y="556"/>
                    <a:pt x="1001" y="593"/>
                  </a:cubicBezTo>
                  <a:cubicBezTo>
                    <a:pt x="1011" y="630"/>
                    <a:pt x="983" y="620"/>
                    <a:pt x="974" y="639"/>
                  </a:cubicBezTo>
                  <a:cubicBezTo>
                    <a:pt x="956" y="649"/>
                    <a:pt x="937" y="602"/>
                    <a:pt x="937" y="565"/>
                  </a:cubicBezTo>
                  <a:cubicBezTo>
                    <a:pt x="937" y="538"/>
                    <a:pt x="900" y="565"/>
                    <a:pt x="863" y="602"/>
                  </a:cubicBezTo>
                  <a:cubicBezTo>
                    <a:pt x="826" y="649"/>
                    <a:pt x="871" y="705"/>
                    <a:pt x="863" y="713"/>
                  </a:cubicBezTo>
                  <a:cubicBezTo>
                    <a:pt x="844" y="723"/>
                    <a:pt x="770" y="797"/>
                    <a:pt x="723" y="843"/>
                  </a:cubicBezTo>
                  <a:cubicBezTo>
                    <a:pt x="686" y="899"/>
                    <a:pt x="593" y="861"/>
                    <a:pt x="566" y="890"/>
                  </a:cubicBezTo>
                  <a:cubicBezTo>
                    <a:pt x="537" y="909"/>
                    <a:pt x="500" y="899"/>
                    <a:pt x="473" y="917"/>
                  </a:cubicBezTo>
                  <a:cubicBezTo>
                    <a:pt x="445" y="936"/>
                    <a:pt x="399" y="983"/>
                    <a:pt x="389" y="954"/>
                  </a:cubicBezTo>
                  <a:cubicBezTo>
                    <a:pt x="381" y="927"/>
                    <a:pt x="306" y="946"/>
                    <a:pt x="278" y="983"/>
                  </a:cubicBezTo>
                  <a:cubicBezTo>
                    <a:pt x="251" y="1010"/>
                    <a:pt x="195" y="1047"/>
                    <a:pt x="166" y="1047"/>
                  </a:cubicBezTo>
                  <a:cubicBezTo>
                    <a:pt x="129" y="1047"/>
                    <a:pt x="129" y="1103"/>
                    <a:pt x="111" y="1113"/>
                  </a:cubicBezTo>
                  <a:cubicBezTo>
                    <a:pt x="102" y="1121"/>
                    <a:pt x="102" y="1065"/>
                    <a:pt x="102" y="1057"/>
                  </a:cubicBezTo>
                  <a:cubicBezTo>
                    <a:pt x="102" y="1038"/>
                    <a:pt x="74" y="1076"/>
                    <a:pt x="55" y="1121"/>
                  </a:cubicBezTo>
                  <a:cubicBezTo>
                    <a:pt x="47" y="1168"/>
                    <a:pt x="92" y="1177"/>
                    <a:pt x="65" y="1224"/>
                  </a:cubicBezTo>
                  <a:cubicBezTo>
                    <a:pt x="28" y="1270"/>
                    <a:pt x="0" y="1317"/>
                    <a:pt x="47" y="1372"/>
                  </a:cubicBezTo>
                  <a:cubicBezTo>
                    <a:pt x="92" y="1428"/>
                    <a:pt x="111" y="1465"/>
                    <a:pt x="102" y="1492"/>
                  </a:cubicBezTo>
                  <a:cubicBezTo>
                    <a:pt x="84" y="1521"/>
                    <a:pt x="55" y="1436"/>
                    <a:pt x="47" y="1447"/>
                  </a:cubicBezTo>
                  <a:cubicBezTo>
                    <a:pt x="37" y="1455"/>
                    <a:pt x="84" y="1492"/>
                    <a:pt x="74" y="1511"/>
                  </a:cubicBezTo>
                  <a:cubicBezTo>
                    <a:pt x="55" y="1529"/>
                    <a:pt x="18" y="1447"/>
                    <a:pt x="10" y="1465"/>
                  </a:cubicBezTo>
                  <a:cubicBezTo>
                    <a:pt x="0" y="1484"/>
                    <a:pt x="92" y="1622"/>
                    <a:pt x="102" y="1669"/>
                  </a:cubicBezTo>
                  <a:cubicBezTo>
                    <a:pt x="102" y="1725"/>
                    <a:pt x="177" y="1770"/>
                    <a:pt x="177" y="1845"/>
                  </a:cubicBezTo>
                  <a:cubicBezTo>
                    <a:pt x="177" y="1919"/>
                    <a:pt x="241" y="2038"/>
                    <a:pt x="259" y="2059"/>
                  </a:cubicBezTo>
                  <a:cubicBezTo>
                    <a:pt x="269" y="2076"/>
                    <a:pt x="232" y="2123"/>
                    <a:pt x="241" y="2178"/>
                  </a:cubicBezTo>
                  <a:cubicBezTo>
                    <a:pt x="241" y="2234"/>
                    <a:pt x="222" y="2253"/>
                    <a:pt x="185" y="2253"/>
                  </a:cubicBezTo>
                  <a:cubicBezTo>
                    <a:pt x="148" y="2253"/>
                    <a:pt x="166" y="2308"/>
                    <a:pt x="214" y="2308"/>
                  </a:cubicBezTo>
                  <a:cubicBezTo>
                    <a:pt x="251" y="2317"/>
                    <a:pt x="232" y="2345"/>
                    <a:pt x="278" y="2372"/>
                  </a:cubicBezTo>
                  <a:cubicBezTo>
                    <a:pt x="315" y="2401"/>
                    <a:pt x="418" y="2391"/>
                    <a:pt x="455" y="2391"/>
                  </a:cubicBezTo>
                  <a:cubicBezTo>
                    <a:pt x="492" y="2391"/>
                    <a:pt x="500" y="2335"/>
                    <a:pt x="548" y="2335"/>
                  </a:cubicBezTo>
                  <a:cubicBezTo>
                    <a:pt x="593" y="2335"/>
                    <a:pt x="593" y="2317"/>
                    <a:pt x="612" y="2290"/>
                  </a:cubicBezTo>
                  <a:cubicBezTo>
                    <a:pt x="630" y="2261"/>
                    <a:pt x="742" y="2271"/>
                    <a:pt x="844" y="2271"/>
                  </a:cubicBezTo>
                  <a:cubicBezTo>
                    <a:pt x="956" y="2280"/>
                    <a:pt x="1001" y="2253"/>
                    <a:pt x="1020" y="2205"/>
                  </a:cubicBezTo>
                  <a:cubicBezTo>
                    <a:pt x="1030" y="2170"/>
                    <a:pt x="1113" y="2160"/>
                    <a:pt x="1141" y="2133"/>
                  </a:cubicBezTo>
                  <a:cubicBezTo>
                    <a:pt x="1168" y="2104"/>
                    <a:pt x="1197" y="2104"/>
                    <a:pt x="1279" y="2104"/>
                  </a:cubicBezTo>
                  <a:cubicBezTo>
                    <a:pt x="1354" y="2113"/>
                    <a:pt x="1428" y="2067"/>
                    <a:pt x="1484" y="2049"/>
                  </a:cubicBezTo>
                  <a:cubicBezTo>
                    <a:pt x="1531" y="2030"/>
                    <a:pt x="1622" y="2038"/>
                    <a:pt x="1669" y="2022"/>
                  </a:cubicBezTo>
                  <a:cubicBezTo>
                    <a:pt x="1725" y="2011"/>
                    <a:pt x="1733" y="2086"/>
                    <a:pt x="1789" y="2076"/>
                  </a:cubicBezTo>
                  <a:cubicBezTo>
                    <a:pt x="1836" y="2076"/>
                    <a:pt x="1863" y="2096"/>
                    <a:pt x="1892" y="2096"/>
                  </a:cubicBezTo>
                  <a:cubicBezTo>
                    <a:pt x="1919" y="2096"/>
                    <a:pt x="1919" y="2113"/>
                    <a:pt x="1947" y="2123"/>
                  </a:cubicBezTo>
                  <a:cubicBezTo>
                    <a:pt x="1974" y="2123"/>
                    <a:pt x="1974" y="2150"/>
                    <a:pt x="1956" y="2178"/>
                  </a:cubicBezTo>
                  <a:cubicBezTo>
                    <a:pt x="1937" y="2205"/>
                    <a:pt x="1993" y="2205"/>
                    <a:pt x="2030" y="2253"/>
                  </a:cubicBezTo>
                  <a:cubicBezTo>
                    <a:pt x="2067" y="2308"/>
                    <a:pt x="2040" y="2317"/>
                    <a:pt x="2059" y="2354"/>
                  </a:cubicBezTo>
                  <a:cubicBezTo>
                    <a:pt x="2077" y="2401"/>
                    <a:pt x="2086" y="2391"/>
                    <a:pt x="2133" y="2327"/>
                  </a:cubicBezTo>
                  <a:cubicBezTo>
                    <a:pt x="2170" y="2271"/>
                    <a:pt x="2215" y="2308"/>
                    <a:pt x="2226" y="2261"/>
                  </a:cubicBezTo>
                  <a:cubicBezTo>
                    <a:pt x="2226" y="2216"/>
                    <a:pt x="2271" y="2160"/>
                    <a:pt x="2300" y="2178"/>
                  </a:cubicBezTo>
                  <a:cubicBezTo>
                    <a:pt x="2327" y="2205"/>
                    <a:pt x="2281" y="2216"/>
                    <a:pt x="2263" y="2308"/>
                  </a:cubicBezTo>
                  <a:cubicBezTo>
                    <a:pt x="2244" y="2401"/>
                    <a:pt x="2207" y="2354"/>
                    <a:pt x="2207" y="2382"/>
                  </a:cubicBezTo>
                  <a:cubicBezTo>
                    <a:pt x="2197" y="2409"/>
                    <a:pt x="2290" y="2420"/>
                    <a:pt x="2290" y="2372"/>
                  </a:cubicBezTo>
                  <a:cubicBezTo>
                    <a:pt x="2290" y="2327"/>
                    <a:pt x="2308" y="2298"/>
                    <a:pt x="2337" y="2345"/>
                  </a:cubicBezTo>
                  <a:cubicBezTo>
                    <a:pt x="2374" y="2391"/>
                    <a:pt x="2318" y="2428"/>
                    <a:pt x="2327" y="2447"/>
                  </a:cubicBezTo>
                  <a:cubicBezTo>
                    <a:pt x="2337" y="2465"/>
                    <a:pt x="2374" y="2438"/>
                    <a:pt x="2392" y="2447"/>
                  </a:cubicBezTo>
                  <a:cubicBezTo>
                    <a:pt x="2430" y="2447"/>
                    <a:pt x="2485" y="2531"/>
                    <a:pt x="2475" y="2568"/>
                  </a:cubicBezTo>
                  <a:cubicBezTo>
                    <a:pt x="2467" y="2613"/>
                    <a:pt x="2448" y="2651"/>
                    <a:pt x="2522" y="2688"/>
                  </a:cubicBezTo>
                  <a:cubicBezTo>
                    <a:pt x="2586" y="2725"/>
                    <a:pt x="2568" y="2725"/>
                    <a:pt x="2615" y="2725"/>
                  </a:cubicBezTo>
                  <a:cubicBezTo>
                    <a:pt x="2671" y="2725"/>
                    <a:pt x="2772" y="2772"/>
                    <a:pt x="2801" y="2791"/>
                  </a:cubicBezTo>
                  <a:cubicBezTo>
                    <a:pt x="2828" y="2818"/>
                    <a:pt x="2902" y="2772"/>
                    <a:pt x="2920" y="2725"/>
                  </a:cubicBezTo>
                  <a:cubicBezTo>
                    <a:pt x="2930" y="2679"/>
                    <a:pt x="2986" y="2725"/>
                    <a:pt x="2957" y="2743"/>
                  </a:cubicBezTo>
                  <a:cubicBezTo>
                    <a:pt x="2930" y="2753"/>
                    <a:pt x="2968" y="2799"/>
                    <a:pt x="2968" y="2772"/>
                  </a:cubicBezTo>
                  <a:cubicBezTo>
                    <a:pt x="2976" y="2743"/>
                    <a:pt x="2986" y="2716"/>
                    <a:pt x="2995" y="2753"/>
                  </a:cubicBezTo>
                  <a:cubicBezTo>
                    <a:pt x="3005" y="2780"/>
                    <a:pt x="3042" y="2780"/>
                    <a:pt x="3060" y="2809"/>
                  </a:cubicBezTo>
                  <a:cubicBezTo>
                    <a:pt x="3069" y="2828"/>
                    <a:pt x="3087" y="2846"/>
                    <a:pt x="3087" y="2828"/>
                  </a:cubicBezTo>
                  <a:cubicBezTo>
                    <a:pt x="3087" y="2809"/>
                    <a:pt x="3097" y="2791"/>
                    <a:pt x="3124" y="2780"/>
                  </a:cubicBezTo>
                  <a:cubicBezTo>
                    <a:pt x="3161" y="2762"/>
                    <a:pt x="3180" y="2743"/>
                    <a:pt x="3217" y="2716"/>
                  </a:cubicBezTo>
                  <a:cubicBezTo>
                    <a:pt x="3246" y="2688"/>
                    <a:pt x="3394" y="2679"/>
                    <a:pt x="3403" y="2679"/>
                  </a:cubicBezTo>
                  <a:cubicBezTo>
                    <a:pt x="3421" y="2679"/>
                    <a:pt x="3431" y="2558"/>
                    <a:pt x="3440" y="2494"/>
                  </a:cubicBezTo>
                  <a:cubicBezTo>
                    <a:pt x="3450" y="2428"/>
                    <a:pt x="3495" y="2420"/>
                    <a:pt x="3505" y="2354"/>
                  </a:cubicBezTo>
                  <a:cubicBezTo>
                    <a:pt x="3514" y="2290"/>
                    <a:pt x="3588" y="2160"/>
                    <a:pt x="3607" y="2160"/>
                  </a:cubicBezTo>
                  <a:cubicBezTo>
                    <a:pt x="3625" y="2150"/>
                    <a:pt x="3654" y="2133"/>
                    <a:pt x="3662" y="2096"/>
                  </a:cubicBezTo>
                  <a:cubicBezTo>
                    <a:pt x="3662" y="2059"/>
                    <a:pt x="3710" y="2011"/>
                    <a:pt x="3710" y="1964"/>
                  </a:cubicBezTo>
                  <a:cubicBezTo>
                    <a:pt x="3710" y="1919"/>
                    <a:pt x="3737" y="1863"/>
                    <a:pt x="3728" y="1853"/>
                  </a:cubicBezTo>
                  <a:cubicBezTo>
                    <a:pt x="3728" y="1836"/>
                    <a:pt x="3710" y="1789"/>
                    <a:pt x="3737" y="1762"/>
                  </a:cubicBezTo>
                  <a:cubicBezTo>
                    <a:pt x="3774" y="1725"/>
                    <a:pt x="3728" y="1688"/>
                    <a:pt x="3747" y="1678"/>
                  </a:cubicBezTo>
                  <a:close/>
                  <a:moveTo>
                    <a:pt x="1706" y="84"/>
                  </a:moveTo>
                  <a:lnTo>
                    <a:pt x="1706" y="84"/>
                  </a:lnTo>
                  <a:cubicBezTo>
                    <a:pt x="1706" y="55"/>
                    <a:pt x="1558" y="84"/>
                    <a:pt x="1585" y="111"/>
                  </a:cubicBezTo>
                  <a:cubicBezTo>
                    <a:pt x="1605" y="130"/>
                    <a:pt x="1706" y="111"/>
                    <a:pt x="1706" y="84"/>
                  </a:cubicBezTo>
                  <a:close/>
                  <a:moveTo>
                    <a:pt x="2160" y="2494"/>
                  </a:moveTo>
                  <a:lnTo>
                    <a:pt x="2160" y="2494"/>
                  </a:lnTo>
                  <a:cubicBezTo>
                    <a:pt x="2188" y="2512"/>
                    <a:pt x="2263" y="2502"/>
                    <a:pt x="2271" y="2475"/>
                  </a:cubicBezTo>
                  <a:cubicBezTo>
                    <a:pt x="2290" y="2447"/>
                    <a:pt x="2141" y="2475"/>
                    <a:pt x="2160" y="2494"/>
                  </a:cubicBezTo>
                  <a:close/>
                  <a:moveTo>
                    <a:pt x="3079" y="3059"/>
                  </a:moveTo>
                  <a:lnTo>
                    <a:pt x="3079" y="3059"/>
                  </a:lnTo>
                  <a:cubicBezTo>
                    <a:pt x="3032" y="3059"/>
                    <a:pt x="2949" y="3003"/>
                    <a:pt x="2930" y="3013"/>
                  </a:cubicBezTo>
                  <a:cubicBezTo>
                    <a:pt x="2902" y="3022"/>
                    <a:pt x="2995" y="3162"/>
                    <a:pt x="2968" y="3199"/>
                  </a:cubicBezTo>
                  <a:cubicBezTo>
                    <a:pt x="2939" y="3236"/>
                    <a:pt x="3050" y="3328"/>
                    <a:pt x="3087" y="3337"/>
                  </a:cubicBezTo>
                  <a:cubicBezTo>
                    <a:pt x="3134" y="3347"/>
                    <a:pt x="3116" y="3300"/>
                    <a:pt x="3143" y="3300"/>
                  </a:cubicBezTo>
                  <a:cubicBezTo>
                    <a:pt x="3172" y="3300"/>
                    <a:pt x="3161" y="3273"/>
                    <a:pt x="3161" y="3254"/>
                  </a:cubicBezTo>
                  <a:cubicBezTo>
                    <a:pt x="3161" y="3236"/>
                    <a:pt x="3190" y="3273"/>
                    <a:pt x="3217" y="3263"/>
                  </a:cubicBezTo>
                  <a:cubicBezTo>
                    <a:pt x="3236" y="3254"/>
                    <a:pt x="3209" y="3162"/>
                    <a:pt x="3246" y="3162"/>
                  </a:cubicBezTo>
                  <a:cubicBezTo>
                    <a:pt x="3273" y="3162"/>
                    <a:pt x="3246" y="3059"/>
                    <a:pt x="3236" y="3022"/>
                  </a:cubicBezTo>
                  <a:cubicBezTo>
                    <a:pt x="3227" y="2984"/>
                    <a:pt x="3134" y="3050"/>
                    <a:pt x="3079" y="3059"/>
                  </a:cubicBezTo>
                  <a:close/>
                </a:path>
              </a:pathLst>
            </a:custGeom>
            <a:grpFill/>
            <a:ln w="19050" cap="flat" cmpd="sng">
              <a:solidFill>
                <a:schemeClr val="bg1">
                  <a:lumMod val="50000"/>
                </a:schemeClr>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0927" tIns="30463" rIns="60927" bIns="30463" anchor="ctr"/>
            <a:lstStyle/>
            <a:p>
              <a:pPr defTabSz="914217">
                <a:defRPr/>
              </a:pPr>
              <a:endParaRPr lang="en-US" sz="900">
                <a:latin typeface="Calibri Light"/>
              </a:endParaRPr>
            </a:p>
          </p:txBody>
        </p:sp>
        <p:sp>
          <p:nvSpPr>
            <p:cNvPr id="2506" name="Freeform 151"/>
            <p:cNvSpPr>
              <a:spLocks noChangeArrowheads="1"/>
            </p:cNvSpPr>
            <p:nvPr/>
          </p:nvSpPr>
          <p:spPr bwMode="auto">
            <a:xfrm>
              <a:off x="15729589" y="10320311"/>
              <a:ext cx="545958" cy="657675"/>
            </a:xfrm>
            <a:custGeom>
              <a:avLst/>
              <a:gdLst>
                <a:gd name="T0" fmla="*/ 705 w 1143"/>
                <a:gd name="T1" fmla="*/ 668 h 1374"/>
                <a:gd name="T2" fmla="*/ 705 w 1143"/>
                <a:gd name="T3" fmla="*/ 668 h 1374"/>
                <a:gd name="T4" fmla="*/ 631 w 1143"/>
                <a:gd name="T5" fmla="*/ 687 h 1374"/>
                <a:gd name="T6" fmla="*/ 548 w 1143"/>
                <a:gd name="T7" fmla="*/ 650 h 1374"/>
                <a:gd name="T8" fmla="*/ 501 w 1143"/>
                <a:gd name="T9" fmla="*/ 734 h 1374"/>
                <a:gd name="T10" fmla="*/ 427 w 1143"/>
                <a:gd name="T11" fmla="*/ 864 h 1374"/>
                <a:gd name="T12" fmla="*/ 167 w 1143"/>
                <a:gd name="T13" fmla="*/ 1031 h 1374"/>
                <a:gd name="T14" fmla="*/ 56 w 1143"/>
                <a:gd name="T15" fmla="*/ 1132 h 1374"/>
                <a:gd name="T16" fmla="*/ 29 w 1143"/>
                <a:gd name="T17" fmla="*/ 1235 h 1374"/>
                <a:gd name="T18" fmla="*/ 111 w 1143"/>
                <a:gd name="T19" fmla="*/ 1272 h 1374"/>
                <a:gd name="T20" fmla="*/ 177 w 1143"/>
                <a:gd name="T21" fmla="*/ 1299 h 1374"/>
                <a:gd name="T22" fmla="*/ 344 w 1143"/>
                <a:gd name="T23" fmla="*/ 1262 h 1374"/>
                <a:gd name="T24" fmla="*/ 408 w 1143"/>
                <a:gd name="T25" fmla="*/ 1150 h 1374"/>
                <a:gd name="T26" fmla="*/ 455 w 1143"/>
                <a:gd name="T27" fmla="*/ 1058 h 1374"/>
                <a:gd name="T28" fmla="*/ 557 w 1143"/>
                <a:gd name="T29" fmla="*/ 994 h 1374"/>
                <a:gd name="T30" fmla="*/ 585 w 1143"/>
                <a:gd name="T31" fmla="*/ 946 h 1374"/>
                <a:gd name="T32" fmla="*/ 649 w 1143"/>
                <a:gd name="T33" fmla="*/ 864 h 1374"/>
                <a:gd name="T34" fmla="*/ 724 w 1143"/>
                <a:gd name="T35" fmla="*/ 742 h 1374"/>
                <a:gd name="T36" fmla="*/ 705 w 1143"/>
                <a:gd name="T37" fmla="*/ 668 h 1374"/>
                <a:gd name="T38" fmla="*/ 122 w 1143"/>
                <a:gd name="T39" fmla="*/ 1365 h 1374"/>
                <a:gd name="T40" fmla="*/ 122 w 1143"/>
                <a:gd name="T41" fmla="*/ 1365 h 1374"/>
                <a:gd name="T42" fmla="*/ 159 w 1143"/>
                <a:gd name="T43" fmla="*/ 1327 h 1374"/>
                <a:gd name="T44" fmla="*/ 122 w 1143"/>
                <a:gd name="T45" fmla="*/ 1365 h 1374"/>
                <a:gd name="T46" fmla="*/ 1039 w 1143"/>
                <a:gd name="T47" fmla="*/ 334 h 1374"/>
                <a:gd name="T48" fmla="*/ 1039 w 1143"/>
                <a:gd name="T49" fmla="*/ 334 h 1374"/>
                <a:gd name="T50" fmla="*/ 946 w 1143"/>
                <a:gd name="T51" fmla="*/ 334 h 1374"/>
                <a:gd name="T52" fmla="*/ 891 w 1143"/>
                <a:gd name="T53" fmla="*/ 279 h 1374"/>
                <a:gd name="T54" fmla="*/ 853 w 1143"/>
                <a:gd name="T55" fmla="*/ 204 h 1374"/>
                <a:gd name="T56" fmla="*/ 853 w 1143"/>
                <a:gd name="T57" fmla="*/ 252 h 1374"/>
                <a:gd name="T58" fmla="*/ 816 w 1143"/>
                <a:gd name="T59" fmla="*/ 233 h 1374"/>
                <a:gd name="T60" fmla="*/ 779 w 1143"/>
                <a:gd name="T61" fmla="*/ 167 h 1374"/>
                <a:gd name="T62" fmla="*/ 742 w 1143"/>
                <a:gd name="T63" fmla="*/ 85 h 1374"/>
                <a:gd name="T64" fmla="*/ 631 w 1143"/>
                <a:gd name="T65" fmla="*/ 0 h 1374"/>
                <a:gd name="T66" fmla="*/ 660 w 1143"/>
                <a:gd name="T67" fmla="*/ 103 h 1374"/>
                <a:gd name="T68" fmla="*/ 724 w 1143"/>
                <a:gd name="T69" fmla="*/ 167 h 1374"/>
                <a:gd name="T70" fmla="*/ 779 w 1143"/>
                <a:gd name="T71" fmla="*/ 241 h 1374"/>
                <a:gd name="T72" fmla="*/ 761 w 1143"/>
                <a:gd name="T73" fmla="*/ 381 h 1374"/>
                <a:gd name="T74" fmla="*/ 686 w 1143"/>
                <a:gd name="T75" fmla="*/ 464 h 1374"/>
                <a:gd name="T76" fmla="*/ 808 w 1143"/>
                <a:gd name="T77" fmla="*/ 567 h 1374"/>
                <a:gd name="T78" fmla="*/ 789 w 1143"/>
                <a:gd name="T79" fmla="*/ 715 h 1374"/>
                <a:gd name="T80" fmla="*/ 872 w 1143"/>
                <a:gd name="T81" fmla="*/ 734 h 1374"/>
                <a:gd name="T82" fmla="*/ 975 w 1143"/>
                <a:gd name="T83" fmla="*/ 585 h 1374"/>
                <a:gd name="T84" fmla="*/ 1002 w 1143"/>
                <a:gd name="T85" fmla="*/ 493 h 1374"/>
                <a:gd name="T86" fmla="*/ 1057 w 1143"/>
                <a:gd name="T87" fmla="*/ 474 h 1374"/>
                <a:gd name="T88" fmla="*/ 1095 w 1143"/>
                <a:gd name="T89" fmla="*/ 419 h 1374"/>
                <a:gd name="T90" fmla="*/ 1132 w 1143"/>
                <a:gd name="T91" fmla="*/ 334 h 1374"/>
                <a:gd name="T92" fmla="*/ 1039 w 1143"/>
                <a:gd name="T93" fmla="*/ 334 h 1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143" h="1374">
                  <a:moveTo>
                    <a:pt x="705" y="668"/>
                  </a:moveTo>
                  <a:lnTo>
                    <a:pt x="705" y="668"/>
                  </a:lnTo>
                  <a:cubicBezTo>
                    <a:pt x="678" y="650"/>
                    <a:pt x="668" y="678"/>
                    <a:pt x="631" y="687"/>
                  </a:cubicBezTo>
                  <a:cubicBezTo>
                    <a:pt x="604" y="705"/>
                    <a:pt x="585" y="623"/>
                    <a:pt x="548" y="650"/>
                  </a:cubicBezTo>
                  <a:cubicBezTo>
                    <a:pt x="511" y="678"/>
                    <a:pt x="538" y="697"/>
                    <a:pt x="501" y="734"/>
                  </a:cubicBezTo>
                  <a:cubicBezTo>
                    <a:pt x="455" y="771"/>
                    <a:pt x="474" y="779"/>
                    <a:pt x="427" y="864"/>
                  </a:cubicBezTo>
                  <a:cubicBezTo>
                    <a:pt x="371" y="938"/>
                    <a:pt x="196" y="983"/>
                    <a:pt x="167" y="1031"/>
                  </a:cubicBezTo>
                  <a:cubicBezTo>
                    <a:pt x="140" y="1068"/>
                    <a:pt x="56" y="1105"/>
                    <a:pt x="56" y="1132"/>
                  </a:cubicBezTo>
                  <a:cubicBezTo>
                    <a:pt x="56" y="1169"/>
                    <a:pt x="0" y="1187"/>
                    <a:pt x="29" y="1235"/>
                  </a:cubicBezTo>
                  <a:cubicBezTo>
                    <a:pt x="56" y="1272"/>
                    <a:pt x="84" y="1243"/>
                    <a:pt x="111" y="1272"/>
                  </a:cubicBezTo>
                  <a:cubicBezTo>
                    <a:pt x="140" y="1299"/>
                    <a:pt x="167" y="1280"/>
                    <a:pt x="177" y="1299"/>
                  </a:cubicBezTo>
                  <a:cubicBezTo>
                    <a:pt x="196" y="1317"/>
                    <a:pt x="278" y="1317"/>
                    <a:pt x="344" y="1262"/>
                  </a:cubicBezTo>
                  <a:cubicBezTo>
                    <a:pt x="418" y="1198"/>
                    <a:pt x="381" y="1169"/>
                    <a:pt x="408" y="1150"/>
                  </a:cubicBezTo>
                  <a:cubicBezTo>
                    <a:pt x="437" y="1142"/>
                    <a:pt x="437" y="1086"/>
                    <a:pt x="455" y="1058"/>
                  </a:cubicBezTo>
                  <a:cubicBezTo>
                    <a:pt x="474" y="1031"/>
                    <a:pt x="482" y="994"/>
                    <a:pt x="557" y="994"/>
                  </a:cubicBezTo>
                  <a:cubicBezTo>
                    <a:pt x="631" y="994"/>
                    <a:pt x="594" y="983"/>
                    <a:pt x="585" y="946"/>
                  </a:cubicBezTo>
                  <a:cubicBezTo>
                    <a:pt x="585" y="909"/>
                    <a:pt x="649" y="909"/>
                    <a:pt x="649" y="864"/>
                  </a:cubicBezTo>
                  <a:cubicBezTo>
                    <a:pt x="649" y="816"/>
                    <a:pt x="742" y="779"/>
                    <a:pt x="724" y="742"/>
                  </a:cubicBezTo>
                  <a:cubicBezTo>
                    <a:pt x="705" y="705"/>
                    <a:pt x="734" y="687"/>
                    <a:pt x="705" y="668"/>
                  </a:cubicBezTo>
                  <a:close/>
                  <a:moveTo>
                    <a:pt x="122" y="1365"/>
                  </a:moveTo>
                  <a:lnTo>
                    <a:pt x="122" y="1365"/>
                  </a:lnTo>
                  <a:cubicBezTo>
                    <a:pt x="130" y="1373"/>
                    <a:pt x="177" y="1365"/>
                    <a:pt x="159" y="1327"/>
                  </a:cubicBezTo>
                  <a:cubicBezTo>
                    <a:pt x="130" y="1290"/>
                    <a:pt x="84" y="1354"/>
                    <a:pt x="122" y="1365"/>
                  </a:cubicBezTo>
                  <a:close/>
                  <a:moveTo>
                    <a:pt x="1039" y="334"/>
                  </a:moveTo>
                  <a:lnTo>
                    <a:pt x="1039" y="334"/>
                  </a:lnTo>
                  <a:cubicBezTo>
                    <a:pt x="1020" y="371"/>
                    <a:pt x="983" y="334"/>
                    <a:pt x="946" y="334"/>
                  </a:cubicBezTo>
                  <a:cubicBezTo>
                    <a:pt x="919" y="334"/>
                    <a:pt x="891" y="307"/>
                    <a:pt x="891" y="279"/>
                  </a:cubicBezTo>
                  <a:cubicBezTo>
                    <a:pt x="891" y="241"/>
                    <a:pt x="891" y="196"/>
                    <a:pt x="853" y="204"/>
                  </a:cubicBezTo>
                  <a:cubicBezTo>
                    <a:pt x="826" y="204"/>
                    <a:pt x="864" y="233"/>
                    <a:pt x="853" y="252"/>
                  </a:cubicBezTo>
                  <a:cubicBezTo>
                    <a:pt x="835" y="270"/>
                    <a:pt x="835" y="233"/>
                    <a:pt x="816" y="233"/>
                  </a:cubicBezTo>
                  <a:cubicBezTo>
                    <a:pt x="798" y="233"/>
                    <a:pt x="779" y="214"/>
                    <a:pt x="779" y="167"/>
                  </a:cubicBezTo>
                  <a:cubicBezTo>
                    <a:pt x="779" y="130"/>
                    <a:pt x="742" y="130"/>
                    <a:pt x="742" y="85"/>
                  </a:cubicBezTo>
                  <a:cubicBezTo>
                    <a:pt x="742" y="37"/>
                    <a:pt x="668" y="0"/>
                    <a:pt x="631" y="0"/>
                  </a:cubicBezTo>
                  <a:cubicBezTo>
                    <a:pt x="594" y="0"/>
                    <a:pt x="641" y="75"/>
                    <a:pt x="660" y="103"/>
                  </a:cubicBezTo>
                  <a:cubicBezTo>
                    <a:pt x="678" y="130"/>
                    <a:pt x="724" y="149"/>
                    <a:pt x="724" y="167"/>
                  </a:cubicBezTo>
                  <a:cubicBezTo>
                    <a:pt x="724" y="186"/>
                    <a:pt x="752" y="233"/>
                    <a:pt x="779" y="241"/>
                  </a:cubicBezTo>
                  <a:cubicBezTo>
                    <a:pt x="808" y="252"/>
                    <a:pt x="761" y="316"/>
                    <a:pt x="761" y="381"/>
                  </a:cubicBezTo>
                  <a:cubicBezTo>
                    <a:pt x="761" y="437"/>
                    <a:pt x="724" y="427"/>
                    <a:pt x="686" y="464"/>
                  </a:cubicBezTo>
                  <a:cubicBezTo>
                    <a:pt x="660" y="493"/>
                    <a:pt x="771" y="530"/>
                    <a:pt x="808" y="567"/>
                  </a:cubicBezTo>
                  <a:cubicBezTo>
                    <a:pt x="853" y="604"/>
                    <a:pt x="771" y="697"/>
                    <a:pt x="789" y="715"/>
                  </a:cubicBezTo>
                  <a:cubicBezTo>
                    <a:pt x="789" y="724"/>
                    <a:pt x="826" y="742"/>
                    <a:pt x="872" y="734"/>
                  </a:cubicBezTo>
                  <a:cubicBezTo>
                    <a:pt x="919" y="715"/>
                    <a:pt x="938" y="612"/>
                    <a:pt x="975" y="585"/>
                  </a:cubicBezTo>
                  <a:cubicBezTo>
                    <a:pt x="1002" y="557"/>
                    <a:pt x="983" y="511"/>
                    <a:pt x="1002" y="493"/>
                  </a:cubicBezTo>
                  <a:cubicBezTo>
                    <a:pt x="1012" y="464"/>
                    <a:pt x="1039" y="474"/>
                    <a:pt x="1057" y="474"/>
                  </a:cubicBezTo>
                  <a:cubicBezTo>
                    <a:pt x="1086" y="474"/>
                    <a:pt x="1068" y="419"/>
                    <a:pt x="1095" y="419"/>
                  </a:cubicBezTo>
                  <a:cubicBezTo>
                    <a:pt x="1123" y="419"/>
                    <a:pt x="1113" y="381"/>
                    <a:pt x="1132" y="334"/>
                  </a:cubicBezTo>
                  <a:cubicBezTo>
                    <a:pt x="1142" y="289"/>
                    <a:pt x="1057" y="307"/>
                    <a:pt x="1039" y="334"/>
                  </a:cubicBezTo>
                  <a:close/>
                </a:path>
              </a:pathLst>
            </a:custGeom>
            <a:grpFill/>
            <a:ln w="19050" cap="flat" cmpd="sng">
              <a:solidFill>
                <a:schemeClr val="bg1">
                  <a:lumMod val="50000"/>
                </a:schemeClr>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0927" tIns="30463" rIns="60927" bIns="30463" anchor="ctr"/>
            <a:lstStyle/>
            <a:p>
              <a:pPr defTabSz="914217">
                <a:defRPr/>
              </a:pPr>
              <a:endParaRPr lang="en-US" sz="900">
                <a:latin typeface="Calibri Light"/>
              </a:endParaRPr>
            </a:p>
          </p:txBody>
        </p:sp>
        <p:sp>
          <p:nvSpPr>
            <p:cNvPr id="2507" name="Freeform 152"/>
            <p:cNvSpPr>
              <a:spLocks noChangeArrowheads="1"/>
            </p:cNvSpPr>
            <p:nvPr/>
          </p:nvSpPr>
          <p:spPr bwMode="auto">
            <a:xfrm>
              <a:off x="16209946" y="9432133"/>
              <a:ext cx="118502" cy="109965"/>
            </a:xfrm>
            <a:custGeom>
              <a:avLst/>
              <a:gdLst>
                <a:gd name="T0" fmla="*/ 29 w 252"/>
                <a:gd name="T1" fmla="*/ 194 h 232"/>
                <a:gd name="T2" fmla="*/ 29 w 252"/>
                <a:gd name="T3" fmla="*/ 194 h 232"/>
                <a:gd name="T4" fmla="*/ 140 w 252"/>
                <a:gd name="T5" fmla="*/ 167 h 232"/>
                <a:gd name="T6" fmla="*/ 29 w 252"/>
                <a:gd name="T7" fmla="*/ 194 h 232"/>
                <a:gd name="T8" fmla="*/ 158 w 252"/>
                <a:gd name="T9" fmla="*/ 93 h 232"/>
                <a:gd name="T10" fmla="*/ 158 w 252"/>
                <a:gd name="T11" fmla="*/ 93 h 232"/>
                <a:gd name="T12" fmla="*/ 251 w 252"/>
                <a:gd name="T13" fmla="*/ 37 h 232"/>
                <a:gd name="T14" fmla="*/ 158 w 252"/>
                <a:gd name="T15" fmla="*/ 93 h 23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2" h="232">
                  <a:moveTo>
                    <a:pt x="29" y="194"/>
                  </a:moveTo>
                  <a:lnTo>
                    <a:pt x="29" y="194"/>
                  </a:lnTo>
                  <a:cubicBezTo>
                    <a:pt x="66" y="231"/>
                    <a:pt x="140" y="223"/>
                    <a:pt x="140" y="167"/>
                  </a:cubicBezTo>
                  <a:cubicBezTo>
                    <a:pt x="140" y="111"/>
                    <a:pt x="0" y="167"/>
                    <a:pt x="29" y="194"/>
                  </a:cubicBezTo>
                  <a:close/>
                  <a:moveTo>
                    <a:pt x="158" y="93"/>
                  </a:moveTo>
                  <a:lnTo>
                    <a:pt x="158" y="93"/>
                  </a:lnTo>
                  <a:cubicBezTo>
                    <a:pt x="177" y="93"/>
                    <a:pt x="251" y="74"/>
                    <a:pt x="251" y="37"/>
                  </a:cubicBezTo>
                  <a:cubicBezTo>
                    <a:pt x="251" y="0"/>
                    <a:pt x="121" y="74"/>
                    <a:pt x="158" y="93"/>
                  </a:cubicBezTo>
                  <a:close/>
                </a:path>
              </a:pathLst>
            </a:custGeom>
            <a:grpFill/>
            <a:ln w="19050" cap="flat" cmpd="sng">
              <a:solidFill>
                <a:schemeClr val="bg1">
                  <a:lumMod val="50000"/>
                </a:schemeClr>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0927" tIns="30463" rIns="60927" bIns="30463" anchor="ctr"/>
            <a:lstStyle/>
            <a:p>
              <a:pPr defTabSz="914217">
                <a:defRPr/>
              </a:pPr>
              <a:endParaRPr lang="en-US" sz="900">
                <a:latin typeface="Calibri Light"/>
              </a:endParaRPr>
            </a:p>
          </p:txBody>
        </p:sp>
        <p:sp>
          <p:nvSpPr>
            <p:cNvPr id="2508" name="Freeform 153"/>
            <p:cNvSpPr>
              <a:spLocks noChangeArrowheads="1"/>
            </p:cNvSpPr>
            <p:nvPr/>
          </p:nvSpPr>
          <p:spPr bwMode="auto">
            <a:xfrm>
              <a:off x="10752485" y="6685126"/>
              <a:ext cx="626370" cy="395451"/>
            </a:xfrm>
            <a:custGeom>
              <a:avLst/>
              <a:gdLst>
                <a:gd name="T0" fmla="*/ 1298 w 1308"/>
                <a:gd name="T1" fmla="*/ 520 h 827"/>
                <a:gd name="T2" fmla="*/ 1298 w 1308"/>
                <a:gd name="T3" fmla="*/ 520 h 827"/>
                <a:gd name="T4" fmla="*/ 1214 w 1308"/>
                <a:gd name="T5" fmla="*/ 493 h 827"/>
                <a:gd name="T6" fmla="*/ 1121 w 1308"/>
                <a:gd name="T7" fmla="*/ 427 h 827"/>
                <a:gd name="T8" fmla="*/ 1020 w 1308"/>
                <a:gd name="T9" fmla="*/ 371 h 827"/>
                <a:gd name="T10" fmla="*/ 927 w 1308"/>
                <a:gd name="T11" fmla="*/ 297 h 827"/>
                <a:gd name="T12" fmla="*/ 880 w 1308"/>
                <a:gd name="T13" fmla="*/ 223 h 827"/>
                <a:gd name="T14" fmla="*/ 843 w 1308"/>
                <a:gd name="T15" fmla="*/ 167 h 827"/>
                <a:gd name="T16" fmla="*/ 713 w 1308"/>
                <a:gd name="T17" fmla="*/ 149 h 827"/>
                <a:gd name="T18" fmla="*/ 676 w 1308"/>
                <a:gd name="T19" fmla="*/ 47 h 827"/>
                <a:gd name="T20" fmla="*/ 612 w 1308"/>
                <a:gd name="T21" fmla="*/ 29 h 827"/>
                <a:gd name="T22" fmla="*/ 546 w 1308"/>
                <a:gd name="T23" fmla="*/ 10 h 827"/>
                <a:gd name="T24" fmla="*/ 509 w 1308"/>
                <a:gd name="T25" fmla="*/ 29 h 827"/>
                <a:gd name="T26" fmla="*/ 472 w 1308"/>
                <a:gd name="T27" fmla="*/ 66 h 827"/>
                <a:gd name="T28" fmla="*/ 408 w 1308"/>
                <a:gd name="T29" fmla="*/ 111 h 827"/>
                <a:gd name="T30" fmla="*/ 371 w 1308"/>
                <a:gd name="T31" fmla="*/ 159 h 827"/>
                <a:gd name="T32" fmla="*/ 315 w 1308"/>
                <a:gd name="T33" fmla="*/ 140 h 827"/>
                <a:gd name="T34" fmla="*/ 249 w 1308"/>
                <a:gd name="T35" fmla="*/ 130 h 827"/>
                <a:gd name="T36" fmla="*/ 129 w 1308"/>
                <a:gd name="T37" fmla="*/ 37 h 827"/>
                <a:gd name="T38" fmla="*/ 37 w 1308"/>
                <a:gd name="T39" fmla="*/ 93 h 827"/>
                <a:gd name="T40" fmla="*/ 82 w 1308"/>
                <a:gd name="T41" fmla="*/ 74 h 827"/>
                <a:gd name="T42" fmla="*/ 148 w 1308"/>
                <a:gd name="T43" fmla="*/ 159 h 827"/>
                <a:gd name="T44" fmla="*/ 194 w 1308"/>
                <a:gd name="T45" fmla="*/ 214 h 827"/>
                <a:gd name="T46" fmla="*/ 101 w 1308"/>
                <a:gd name="T47" fmla="*/ 233 h 827"/>
                <a:gd name="T48" fmla="*/ 18 w 1308"/>
                <a:gd name="T49" fmla="*/ 233 h 827"/>
                <a:gd name="T50" fmla="*/ 37 w 1308"/>
                <a:gd name="T51" fmla="*/ 307 h 827"/>
                <a:gd name="T52" fmla="*/ 45 w 1308"/>
                <a:gd name="T53" fmla="*/ 363 h 827"/>
                <a:gd name="T54" fmla="*/ 92 w 1308"/>
                <a:gd name="T55" fmla="*/ 381 h 827"/>
                <a:gd name="T56" fmla="*/ 111 w 1308"/>
                <a:gd name="T57" fmla="*/ 455 h 827"/>
                <a:gd name="T58" fmla="*/ 111 w 1308"/>
                <a:gd name="T59" fmla="*/ 585 h 827"/>
                <a:gd name="T60" fmla="*/ 194 w 1308"/>
                <a:gd name="T61" fmla="*/ 567 h 827"/>
                <a:gd name="T62" fmla="*/ 268 w 1308"/>
                <a:gd name="T63" fmla="*/ 511 h 827"/>
                <a:gd name="T64" fmla="*/ 333 w 1308"/>
                <a:gd name="T65" fmla="*/ 501 h 827"/>
                <a:gd name="T66" fmla="*/ 445 w 1308"/>
                <a:gd name="T67" fmla="*/ 501 h 827"/>
                <a:gd name="T68" fmla="*/ 509 w 1308"/>
                <a:gd name="T69" fmla="*/ 530 h 827"/>
                <a:gd name="T70" fmla="*/ 556 w 1308"/>
                <a:gd name="T71" fmla="*/ 557 h 827"/>
                <a:gd name="T72" fmla="*/ 630 w 1308"/>
                <a:gd name="T73" fmla="*/ 575 h 827"/>
                <a:gd name="T74" fmla="*/ 676 w 1308"/>
                <a:gd name="T75" fmla="*/ 612 h 827"/>
                <a:gd name="T76" fmla="*/ 731 w 1308"/>
                <a:gd name="T77" fmla="*/ 668 h 827"/>
                <a:gd name="T78" fmla="*/ 797 w 1308"/>
                <a:gd name="T79" fmla="*/ 678 h 827"/>
                <a:gd name="T80" fmla="*/ 816 w 1308"/>
                <a:gd name="T81" fmla="*/ 789 h 827"/>
                <a:gd name="T82" fmla="*/ 834 w 1308"/>
                <a:gd name="T83" fmla="*/ 789 h 827"/>
                <a:gd name="T84" fmla="*/ 898 w 1308"/>
                <a:gd name="T85" fmla="*/ 808 h 827"/>
                <a:gd name="T86" fmla="*/ 983 w 1308"/>
                <a:gd name="T87" fmla="*/ 771 h 827"/>
                <a:gd name="T88" fmla="*/ 1113 w 1308"/>
                <a:gd name="T89" fmla="*/ 697 h 827"/>
                <a:gd name="T90" fmla="*/ 1168 w 1308"/>
                <a:gd name="T91" fmla="*/ 604 h 827"/>
                <a:gd name="T92" fmla="*/ 1242 w 1308"/>
                <a:gd name="T93" fmla="*/ 567 h 827"/>
                <a:gd name="T94" fmla="*/ 1307 w 1308"/>
                <a:gd name="T95" fmla="*/ 585 h 827"/>
                <a:gd name="T96" fmla="*/ 1298 w 1308"/>
                <a:gd name="T97" fmla="*/ 520 h 8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308" h="827">
                  <a:moveTo>
                    <a:pt x="1298" y="520"/>
                  </a:moveTo>
                  <a:lnTo>
                    <a:pt x="1298" y="520"/>
                  </a:lnTo>
                  <a:cubicBezTo>
                    <a:pt x="1298" y="520"/>
                    <a:pt x="1242" y="493"/>
                    <a:pt x="1214" y="493"/>
                  </a:cubicBezTo>
                  <a:cubicBezTo>
                    <a:pt x="1195" y="493"/>
                    <a:pt x="1158" y="445"/>
                    <a:pt x="1121" y="427"/>
                  </a:cubicBezTo>
                  <a:cubicBezTo>
                    <a:pt x="1084" y="418"/>
                    <a:pt x="1038" y="390"/>
                    <a:pt x="1020" y="371"/>
                  </a:cubicBezTo>
                  <a:cubicBezTo>
                    <a:pt x="1001" y="344"/>
                    <a:pt x="936" y="315"/>
                    <a:pt x="927" y="297"/>
                  </a:cubicBezTo>
                  <a:cubicBezTo>
                    <a:pt x="917" y="278"/>
                    <a:pt x="909" y="251"/>
                    <a:pt x="880" y="223"/>
                  </a:cubicBezTo>
                  <a:cubicBezTo>
                    <a:pt x="861" y="196"/>
                    <a:pt x="861" y="167"/>
                    <a:pt x="843" y="167"/>
                  </a:cubicBezTo>
                  <a:cubicBezTo>
                    <a:pt x="824" y="159"/>
                    <a:pt x="713" y="167"/>
                    <a:pt x="713" y="149"/>
                  </a:cubicBezTo>
                  <a:cubicBezTo>
                    <a:pt x="713" y="130"/>
                    <a:pt x="704" y="56"/>
                    <a:pt x="676" y="47"/>
                  </a:cubicBezTo>
                  <a:cubicBezTo>
                    <a:pt x="657" y="47"/>
                    <a:pt x="620" y="37"/>
                    <a:pt x="612" y="29"/>
                  </a:cubicBezTo>
                  <a:cubicBezTo>
                    <a:pt x="593" y="10"/>
                    <a:pt x="546" y="0"/>
                    <a:pt x="546" y="10"/>
                  </a:cubicBezTo>
                  <a:cubicBezTo>
                    <a:pt x="538" y="19"/>
                    <a:pt x="509" y="29"/>
                    <a:pt x="509" y="29"/>
                  </a:cubicBezTo>
                  <a:cubicBezTo>
                    <a:pt x="500" y="29"/>
                    <a:pt x="500" y="66"/>
                    <a:pt x="472" y="66"/>
                  </a:cubicBezTo>
                  <a:cubicBezTo>
                    <a:pt x="445" y="66"/>
                    <a:pt x="408" y="93"/>
                    <a:pt x="408" y="111"/>
                  </a:cubicBezTo>
                  <a:cubicBezTo>
                    <a:pt x="408" y="130"/>
                    <a:pt x="408" y="159"/>
                    <a:pt x="371" y="159"/>
                  </a:cubicBezTo>
                  <a:cubicBezTo>
                    <a:pt x="360" y="159"/>
                    <a:pt x="333" y="149"/>
                    <a:pt x="315" y="140"/>
                  </a:cubicBezTo>
                  <a:cubicBezTo>
                    <a:pt x="305" y="149"/>
                    <a:pt x="278" y="167"/>
                    <a:pt x="249" y="130"/>
                  </a:cubicBezTo>
                  <a:cubicBezTo>
                    <a:pt x="212" y="84"/>
                    <a:pt x="167" y="37"/>
                    <a:pt x="129" y="37"/>
                  </a:cubicBezTo>
                  <a:cubicBezTo>
                    <a:pt x="111" y="37"/>
                    <a:pt x="18" y="37"/>
                    <a:pt x="37" y="93"/>
                  </a:cubicBezTo>
                  <a:cubicBezTo>
                    <a:pt x="45" y="74"/>
                    <a:pt x="55" y="74"/>
                    <a:pt x="82" y="74"/>
                  </a:cubicBezTo>
                  <a:cubicBezTo>
                    <a:pt x="148" y="74"/>
                    <a:pt x="119" y="159"/>
                    <a:pt x="148" y="159"/>
                  </a:cubicBezTo>
                  <a:cubicBezTo>
                    <a:pt x="185" y="159"/>
                    <a:pt x="231" y="214"/>
                    <a:pt x="194" y="214"/>
                  </a:cubicBezTo>
                  <a:cubicBezTo>
                    <a:pt x="167" y="204"/>
                    <a:pt x="138" y="241"/>
                    <a:pt x="101" y="233"/>
                  </a:cubicBezTo>
                  <a:cubicBezTo>
                    <a:pt x="74" y="223"/>
                    <a:pt x="27" y="196"/>
                    <a:pt x="18" y="233"/>
                  </a:cubicBezTo>
                  <a:cubicBezTo>
                    <a:pt x="8" y="270"/>
                    <a:pt x="0" y="307"/>
                    <a:pt x="37" y="307"/>
                  </a:cubicBezTo>
                  <a:cubicBezTo>
                    <a:pt x="82" y="307"/>
                    <a:pt x="74" y="334"/>
                    <a:pt x="45" y="363"/>
                  </a:cubicBezTo>
                  <a:cubicBezTo>
                    <a:pt x="18" y="390"/>
                    <a:pt x="92" y="353"/>
                    <a:pt x="92" y="381"/>
                  </a:cubicBezTo>
                  <a:cubicBezTo>
                    <a:pt x="101" y="408"/>
                    <a:pt x="129" y="418"/>
                    <a:pt x="111" y="455"/>
                  </a:cubicBezTo>
                  <a:cubicBezTo>
                    <a:pt x="111" y="482"/>
                    <a:pt x="111" y="538"/>
                    <a:pt x="111" y="585"/>
                  </a:cubicBezTo>
                  <a:cubicBezTo>
                    <a:pt x="148" y="575"/>
                    <a:pt x="185" y="575"/>
                    <a:pt x="194" y="567"/>
                  </a:cubicBezTo>
                  <a:cubicBezTo>
                    <a:pt x="204" y="548"/>
                    <a:pt x="249" y="511"/>
                    <a:pt x="268" y="511"/>
                  </a:cubicBezTo>
                  <a:cubicBezTo>
                    <a:pt x="296" y="511"/>
                    <a:pt x="323" y="520"/>
                    <a:pt x="333" y="501"/>
                  </a:cubicBezTo>
                  <a:cubicBezTo>
                    <a:pt x="352" y="482"/>
                    <a:pt x="426" y="482"/>
                    <a:pt x="445" y="501"/>
                  </a:cubicBezTo>
                  <a:cubicBezTo>
                    <a:pt x="453" y="520"/>
                    <a:pt x="500" y="530"/>
                    <a:pt x="509" y="530"/>
                  </a:cubicBezTo>
                  <a:cubicBezTo>
                    <a:pt x="519" y="530"/>
                    <a:pt x="527" y="557"/>
                    <a:pt x="556" y="557"/>
                  </a:cubicBezTo>
                  <a:cubicBezTo>
                    <a:pt x="583" y="557"/>
                    <a:pt x="630" y="567"/>
                    <a:pt x="630" y="575"/>
                  </a:cubicBezTo>
                  <a:cubicBezTo>
                    <a:pt x="630" y="594"/>
                    <a:pt x="649" y="612"/>
                    <a:pt x="676" y="612"/>
                  </a:cubicBezTo>
                  <a:cubicBezTo>
                    <a:pt x="694" y="612"/>
                    <a:pt x="713" y="668"/>
                    <a:pt x="731" y="668"/>
                  </a:cubicBezTo>
                  <a:cubicBezTo>
                    <a:pt x="760" y="659"/>
                    <a:pt x="797" y="659"/>
                    <a:pt x="797" y="678"/>
                  </a:cubicBezTo>
                  <a:cubicBezTo>
                    <a:pt x="797" y="686"/>
                    <a:pt x="806" y="752"/>
                    <a:pt x="816" y="789"/>
                  </a:cubicBezTo>
                  <a:cubicBezTo>
                    <a:pt x="824" y="779"/>
                    <a:pt x="834" y="779"/>
                    <a:pt x="834" y="789"/>
                  </a:cubicBezTo>
                  <a:cubicBezTo>
                    <a:pt x="843" y="789"/>
                    <a:pt x="898" y="779"/>
                    <a:pt x="898" y="808"/>
                  </a:cubicBezTo>
                  <a:cubicBezTo>
                    <a:pt x="909" y="826"/>
                    <a:pt x="983" y="816"/>
                    <a:pt x="983" y="771"/>
                  </a:cubicBezTo>
                  <a:cubicBezTo>
                    <a:pt x="973" y="734"/>
                    <a:pt x="1102" y="734"/>
                    <a:pt x="1113" y="697"/>
                  </a:cubicBezTo>
                  <a:cubicBezTo>
                    <a:pt x="1121" y="659"/>
                    <a:pt x="1140" y="594"/>
                    <a:pt x="1168" y="604"/>
                  </a:cubicBezTo>
                  <a:cubicBezTo>
                    <a:pt x="1195" y="622"/>
                    <a:pt x="1214" y="557"/>
                    <a:pt x="1242" y="567"/>
                  </a:cubicBezTo>
                  <a:cubicBezTo>
                    <a:pt x="1261" y="567"/>
                    <a:pt x="1280" y="585"/>
                    <a:pt x="1307" y="585"/>
                  </a:cubicBezTo>
                  <a:lnTo>
                    <a:pt x="1298" y="520"/>
                  </a:lnTo>
                </a:path>
              </a:pathLst>
            </a:custGeom>
            <a:grpFill/>
            <a:ln w="19050" cap="flat" cmpd="sng">
              <a:solidFill>
                <a:schemeClr val="bg1">
                  <a:lumMod val="50000"/>
                </a:schemeClr>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0927" tIns="30463" rIns="60927" bIns="30463" anchor="ctr"/>
            <a:lstStyle/>
            <a:p>
              <a:pPr defTabSz="914217">
                <a:defRPr/>
              </a:pPr>
              <a:endParaRPr lang="en-US" sz="900">
                <a:latin typeface="Calibri Light"/>
              </a:endParaRPr>
            </a:p>
          </p:txBody>
        </p:sp>
        <p:sp>
          <p:nvSpPr>
            <p:cNvPr id="2509" name="Freeform 154"/>
            <p:cNvSpPr>
              <a:spLocks noChangeArrowheads="1"/>
            </p:cNvSpPr>
            <p:nvPr/>
          </p:nvSpPr>
          <p:spPr bwMode="auto">
            <a:xfrm>
              <a:off x="10365236" y="6826811"/>
              <a:ext cx="869724" cy="735919"/>
            </a:xfrm>
            <a:custGeom>
              <a:avLst/>
              <a:gdLst>
                <a:gd name="T0" fmla="*/ 1770 w 1817"/>
                <a:gd name="T1" fmla="*/ 1327 h 1540"/>
                <a:gd name="T2" fmla="*/ 1770 w 1817"/>
                <a:gd name="T3" fmla="*/ 1327 h 1540"/>
                <a:gd name="T4" fmla="*/ 1723 w 1817"/>
                <a:gd name="T5" fmla="*/ 1224 h 1540"/>
                <a:gd name="T6" fmla="*/ 1630 w 1817"/>
                <a:gd name="T7" fmla="*/ 1140 h 1540"/>
                <a:gd name="T8" fmla="*/ 1566 w 1817"/>
                <a:gd name="T9" fmla="*/ 1067 h 1540"/>
                <a:gd name="T10" fmla="*/ 1659 w 1817"/>
                <a:gd name="T11" fmla="*/ 937 h 1540"/>
                <a:gd name="T12" fmla="*/ 1566 w 1817"/>
                <a:gd name="T13" fmla="*/ 890 h 1540"/>
                <a:gd name="T14" fmla="*/ 1556 w 1817"/>
                <a:gd name="T15" fmla="*/ 779 h 1540"/>
                <a:gd name="T16" fmla="*/ 1556 w 1817"/>
                <a:gd name="T17" fmla="*/ 686 h 1540"/>
                <a:gd name="T18" fmla="*/ 1566 w 1817"/>
                <a:gd name="T19" fmla="*/ 604 h 1540"/>
                <a:gd name="T20" fmla="*/ 1603 w 1817"/>
                <a:gd name="T21" fmla="*/ 529 h 1540"/>
                <a:gd name="T22" fmla="*/ 1622 w 1817"/>
                <a:gd name="T23" fmla="*/ 492 h 1540"/>
                <a:gd name="T24" fmla="*/ 1603 w 1817"/>
                <a:gd name="T25" fmla="*/ 381 h 1540"/>
                <a:gd name="T26" fmla="*/ 1537 w 1817"/>
                <a:gd name="T27" fmla="*/ 371 h 1540"/>
                <a:gd name="T28" fmla="*/ 1482 w 1817"/>
                <a:gd name="T29" fmla="*/ 315 h 1540"/>
                <a:gd name="T30" fmla="*/ 1436 w 1817"/>
                <a:gd name="T31" fmla="*/ 278 h 1540"/>
                <a:gd name="T32" fmla="*/ 1362 w 1817"/>
                <a:gd name="T33" fmla="*/ 260 h 1540"/>
                <a:gd name="T34" fmla="*/ 1315 w 1817"/>
                <a:gd name="T35" fmla="*/ 233 h 1540"/>
                <a:gd name="T36" fmla="*/ 1251 w 1817"/>
                <a:gd name="T37" fmla="*/ 204 h 1540"/>
                <a:gd name="T38" fmla="*/ 1139 w 1817"/>
                <a:gd name="T39" fmla="*/ 204 h 1540"/>
                <a:gd name="T40" fmla="*/ 1074 w 1817"/>
                <a:gd name="T41" fmla="*/ 214 h 1540"/>
                <a:gd name="T42" fmla="*/ 1000 w 1817"/>
                <a:gd name="T43" fmla="*/ 270 h 1540"/>
                <a:gd name="T44" fmla="*/ 917 w 1817"/>
                <a:gd name="T45" fmla="*/ 288 h 1540"/>
                <a:gd name="T46" fmla="*/ 917 w 1817"/>
                <a:gd name="T47" fmla="*/ 334 h 1540"/>
                <a:gd name="T48" fmla="*/ 723 w 1817"/>
                <a:gd name="T49" fmla="*/ 371 h 1540"/>
                <a:gd name="T50" fmla="*/ 554 w 1817"/>
                <a:gd name="T51" fmla="*/ 278 h 1540"/>
                <a:gd name="T52" fmla="*/ 443 w 1817"/>
                <a:gd name="T53" fmla="*/ 167 h 1540"/>
                <a:gd name="T54" fmla="*/ 379 w 1817"/>
                <a:gd name="T55" fmla="*/ 121 h 1540"/>
                <a:gd name="T56" fmla="*/ 360 w 1817"/>
                <a:gd name="T57" fmla="*/ 37 h 1540"/>
                <a:gd name="T58" fmla="*/ 175 w 1817"/>
                <a:gd name="T59" fmla="*/ 111 h 1540"/>
                <a:gd name="T60" fmla="*/ 111 w 1817"/>
                <a:gd name="T61" fmla="*/ 74 h 1540"/>
                <a:gd name="T62" fmla="*/ 55 w 1817"/>
                <a:gd name="T63" fmla="*/ 10 h 1540"/>
                <a:gd name="T64" fmla="*/ 26 w 1817"/>
                <a:gd name="T65" fmla="*/ 56 h 1540"/>
                <a:gd name="T66" fmla="*/ 26 w 1817"/>
                <a:gd name="T67" fmla="*/ 130 h 1540"/>
                <a:gd name="T68" fmla="*/ 26 w 1817"/>
                <a:gd name="T69" fmla="*/ 233 h 1540"/>
                <a:gd name="T70" fmla="*/ 74 w 1817"/>
                <a:gd name="T71" fmla="*/ 307 h 1540"/>
                <a:gd name="T72" fmla="*/ 101 w 1817"/>
                <a:gd name="T73" fmla="*/ 371 h 1540"/>
                <a:gd name="T74" fmla="*/ 156 w 1817"/>
                <a:gd name="T75" fmla="*/ 427 h 1540"/>
                <a:gd name="T76" fmla="*/ 193 w 1817"/>
                <a:gd name="T77" fmla="*/ 464 h 1540"/>
                <a:gd name="T78" fmla="*/ 175 w 1817"/>
                <a:gd name="T79" fmla="*/ 519 h 1540"/>
                <a:gd name="T80" fmla="*/ 148 w 1817"/>
                <a:gd name="T81" fmla="*/ 593 h 1540"/>
                <a:gd name="T82" fmla="*/ 156 w 1817"/>
                <a:gd name="T83" fmla="*/ 678 h 1540"/>
                <a:gd name="T84" fmla="*/ 193 w 1817"/>
                <a:gd name="T85" fmla="*/ 723 h 1540"/>
                <a:gd name="T86" fmla="*/ 296 w 1817"/>
                <a:gd name="T87" fmla="*/ 789 h 1540"/>
                <a:gd name="T88" fmla="*/ 342 w 1817"/>
                <a:gd name="T89" fmla="*/ 845 h 1540"/>
                <a:gd name="T90" fmla="*/ 333 w 1817"/>
                <a:gd name="T91" fmla="*/ 909 h 1540"/>
                <a:gd name="T92" fmla="*/ 371 w 1817"/>
                <a:gd name="T93" fmla="*/ 975 h 1540"/>
                <a:gd name="T94" fmla="*/ 416 w 1817"/>
                <a:gd name="T95" fmla="*/ 1039 h 1540"/>
                <a:gd name="T96" fmla="*/ 443 w 1817"/>
                <a:gd name="T97" fmla="*/ 1039 h 1540"/>
                <a:gd name="T98" fmla="*/ 480 w 1817"/>
                <a:gd name="T99" fmla="*/ 1030 h 1540"/>
                <a:gd name="T100" fmla="*/ 546 w 1817"/>
                <a:gd name="T101" fmla="*/ 1020 h 1540"/>
                <a:gd name="T102" fmla="*/ 639 w 1817"/>
                <a:gd name="T103" fmla="*/ 1169 h 1540"/>
                <a:gd name="T104" fmla="*/ 694 w 1817"/>
                <a:gd name="T105" fmla="*/ 1253 h 1540"/>
                <a:gd name="T106" fmla="*/ 806 w 1817"/>
                <a:gd name="T107" fmla="*/ 1307 h 1540"/>
                <a:gd name="T108" fmla="*/ 1010 w 1817"/>
                <a:gd name="T109" fmla="*/ 1391 h 1540"/>
                <a:gd name="T110" fmla="*/ 1158 w 1817"/>
                <a:gd name="T111" fmla="*/ 1344 h 1540"/>
                <a:gd name="T112" fmla="*/ 1232 w 1817"/>
                <a:gd name="T113" fmla="*/ 1465 h 1540"/>
                <a:gd name="T114" fmla="*/ 1556 w 1817"/>
                <a:gd name="T115" fmla="*/ 1529 h 1540"/>
                <a:gd name="T116" fmla="*/ 1649 w 1817"/>
                <a:gd name="T117" fmla="*/ 1539 h 1540"/>
                <a:gd name="T118" fmla="*/ 1649 w 1817"/>
                <a:gd name="T119" fmla="*/ 1511 h 1540"/>
                <a:gd name="T120" fmla="*/ 1704 w 1817"/>
                <a:gd name="T121" fmla="*/ 1418 h 1540"/>
                <a:gd name="T122" fmla="*/ 1789 w 1817"/>
                <a:gd name="T123" fmla="*/ 1391 h 1540"/>
                <a:gd name="T124" fmla="*/ 1770 w 1817"/>
                <a:gd name="T125" fmla="*/ 1327 h 15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817" h="1540">
                  <a:moveTo>
                    <a:pt x="1770" y="1327"/>
                  </a:moveTo>
                  <a:lnTo>
                    <a:pt x="1770" y="1327"/>
                  </a:lnTo>
                  <a:cubicBezTo>
                    <a:pt x="1742" y="1317"/>
                    <a:pt x="1770" y="1243"/>
                    <a:pt x="1723" y="1224"/>
                  </a:cubicBezTo>
                  <a:cubicBezTo>
                    <a:pt x="1677" y="1206"/>
                    <a:pt x="1640" y="1179"/>
                    <a:pt x="1630" y="1140"/>
                  </a:cubicBezTo>
                  <a:cubicBezTo>
                    <a:pt x="1622" y="1113"/>
                    <a:pt x="1566" y="1086"/>
                    <a:pt x="1566" y="1067"/>
                  </a:cubicBezTo>
                  <a:cubicBezTo>
                    <a:pt x="1566" y="1039"/>
                    <a:pt x="1677" y="975"/>
                    <a:pt x="1659" y="937"/>
                  </a:cubicBezTo>
                  <a:cubicBezTo>
                    <a:pt x="1649" y="890"/>
                    <a:pt x="1575" y="900"/>
                    <a:pt x="1566" y="890"/>
                  </a:cubicBezTo>
                  <a:cubicBezTo>
                    <a:pt x="1566" y="872"/>
                    <a:pt x="1575" y="826"/>
                    <a:pt x="1556" y="779"/>
                  </a:cubicBezTo>
                  <a:cubicBezTo>
                    <a:pt x="1537" y="742"/>
                    <a:pt x="1566" y="705"/>
                    <a:pt x="1556" y="686"/>
                  </a:cubicBezTo>
                  <a:cubicBezTo>
                    <a:pt x="1537" y="659"/>
                    <a:pt x="1566" y="622"/>
                    <a:pt x="1566" y="604"/>
                  </a:cubicBezTo>
                  <a:cubicBezTo>
                    <a:pt x="1566" y="593"/>
                    <a:pt x="1603" y="567"/>
                    <a:pt x="1603" y="529"/>
                  </a:cubicBezTo>
                  <a:cubicBezTo>
                    <a:pt x="1603" y="511"/>
                    <a:pt x="1612" y="492"/>
                    <a:pt x="1622" y="492"/>
                  </a:cubicBezTo>
                  <a:cubicBezTo>
                    <a:pt x="1612" y="455"/>
                    <a:pt x="1603" y="389"/>
                    <a:pt x="1603" y="381"/>
                  </a:cubicBezTo>
                  <a:cubicBezTo>
                    <a:pt x="1603" y="362"/>
                    <a:pt x="1566" y="362"/>
                    <a:pt x="1537" y="371"/>
                  </a:cubicBezTo>
                  <a:cubicBezTo>
                    <a:pt x="1519" y="371"/>
                    <a:pt x="1500" y="315"/>
                    <a:pt x="1482" y="315"/>
                  </a:cubicBezTo>
                  <a:cubicBezTo>
                    <a:pt x="1455" y="315"/>
                    <a:pt x="1436" y="297"/>
                    <a:pt x="1436" y="278"/>
                  </a:cubicBezTo>
                  <a:cubicBezTo>
                    <a:pt x="1436" y="270"/>
                    <a:pt x="1389" y="260"/>
                    <a:pt x="1362" y="260"/>
                  </a:cubicBezTo>
                  <a:cubicBezTo>
                    <a:pt x="1333" y="260"/>
                    <a:pt x="1325" y="233"/>
                    <a:pt x="1315" y="233"/>
                  </a:cubicBezTo>
                  <a:cubicBezTo>
                    <a:pt x="1306" y="233"/>
                    <a:pt x="1259" y="223"/>
                    <a:pt x="1251" y="204"/>
                  </a:cubicBezTo>
                  <a:cubicBezTo>
                    <a:pt x="1232" y="185"/>
                    <a:pt x="1158" y="185"/>
                    <a:pt x="1139" y="204"/>
                  </a:cubicBezTo>
                  <a:cubicBezTo>
                    <a:pt x="1129" y="223"/>
                    <a:pt x="1102" y="214"/>
                    <a:pt x="1074" y="214"/>
                  </a:cubicBezTo>
                  <a:cubicBezTo>
                    <a:pt x="1055" y="214"/>
                    <a:pt x="1010" y="251"/>
                    <a:pt x="1000" y="270"/>
                  </a:cubicBezTo>
                  <a:cubicBezTo>
                    <a:pt x="991" y="278"/>
                    <a:pt x="954" y="278"/>
                    <a:pt x="917" y="288"/>
                  </a:cubicBezTo>
                  <a:cubicBezTo>
                    <a:pt x="925" y="307"/>
                    <a:pt x="925" y="325"/>
                    <a:pt x="917" y="334"/>
                  </a:cubicBezTo>
                  <a:cubicBezTo>
                    <a:pt x="907" y="352"/>
                    <a:pt x="797" y="371"/>
                    <a:pt x="723" y="371"/>
                  </a:cubicBezTo>
                  <a:cubicBezTo>
                    <a:pt x="639" y="381"/>
                    <a:pt x="639" y="278"/>
                    <a:pt x="554" y="278"/>
                  </a:cubicBezTo>
                  <a:cubicBezTo>
                    <a:pt x="490" y="278"/>
                    <a:pt x="443" y="223"/>
                    <a:pt x="443" y="167"/>
                  </a:cubicBezTo>
                  <a:cubicBezTo>
                    <a:pt x="406" y="148"/>
                    <a:pt x="371" y="130"/>
                    <a:pt x="379" y="121"/>
                  </a:cubicBezTo>
                  <a:cubicBezTo>
                    <a:pt x="379" y="103"/>
                    <a:pt x="397" y="10"/>
                    <a:pt x="360" y="37"/>
                  </a:cubicBezTo>
                  <a:cubicBezTo>
                    <a:pt x="315" y="56"/>
                    <a:pt x="249" y="130"/>
                    <a:pt x="175" y="111"/>
                  </a:cubicBezTo>
                  <a:cubicBezTo>
                    <a:pt x="92" y="103"/>
                    <a:pt x="148" y="93"/>
                    <a:pt x="111" y="74"/>
                  </a:cubicBezTo>
                  <a:cubicBezTo>
                    <a:pt x="74" y="66"/>
                    <a:pt x="92" y="18"/>
                    <a:pt x="55" y="10"/>
                  </a:cubicBezTo>
                  <a:cubicBezTo>
                    <a:pt x="18" y="0"/>
                    <a:pt x="45" y="56"/>
                    <a:pt x="26" y="56"/>
                  </a:cubicBezTo>
                  <a:cubicBezTo>
                    <a:pt x="0" y="56"/>
                    <a:pt x="18" y="121"/>
                    <a:pt x="26" y="130"/>
                  </a:cubicBezTo>
                  <a:cubicBezTo>
                    <a:pt x="37" y="148"/>
                    <a:pt x="18" y="223"/>
                    <a:pt x="26" y="233"/>
                  </a:cubicBezTo>
                  <a:cubicBezTo>
                    <a:pt x="45" y="233"/>
                    <a:pt x="74" y="288"/>
                    <a:pt x="74" y="307"/>
                  </a:cubicBezTo>
                  <a:cubicBezTo>
                    <a:pt x="64" y="315"/>
                    <a:pt x="101" y="352"/>
                    <a:pt x="101" y="371"/>
                  </a:cubicBezTo>
                  <a:cubicBezTo>
                    <a:pt x="101" y="400"/>
                    <a:pt x="138" y="427"/>
                    <a:pt x="156" y="427"/>
                  </a:cubicBezTo>
                  <a:cubicBezTo>
                    <a:pt x="175" y="427"/>
                    <a:pt x="193" y="445"/>
                    <a:pt x="193" y="464"/>
                  </a:cubicBezTo>
                  <a:cubicBezTo>
                    <a:pt x="185" y="482"/>
                    <a:pt x="204" y="519"/>
                    <a:pt x="175" y="519"/>
                  </a:cubicBezTo>
                  <a:cubicBezTo>
                    <a:pt x="156" y="519"/>
                    <a:pt x="166" y="575"/>
                    <a:pt x="148" y="593"/>
                  </a:cubicBezTo>
                  <a:cubicBezTo>
                    <a:pt x="129" y="604"/>
                    <a:pt x="138" y="668"/>
                    <a:pt x="156" y="678"/>
                  </a:cubicBezTo>
                  <a:cubicBezTo>
                    <a:pt x="166" y="678"/>
                    <a:pt x="204" y="696"/>
                    <a:pt x="193" y="723"/>
                  </a:cubicBezTo>
                  <a:cubicBezTo>
                    <a:pt x="193" y="752"/>
                    <a:pt x="278" y="789"/>
                    <a:pt x="296" y="789"/>
                  </a:cubicBezTo>
                  <a:cubicBezTo>
                    <a:pt x="323" y="798"/>
                    <a:pt x="323" y="835"/>
                    <a:pt x="342" y="845"/>
                  </a:cubicBezTo>
                  <a:cubicBezTo>
                    <a:pt x="360" y="863"/>
                    <a:pt x="333" y="890"/>
                    <a:pt x="333" y="909"/>
                  </a:cubicBezTo>
                  <a:cubicBezTo>
                    <a:pt x="342" y="927"/>
                    <a:pt x="371" y="937"/>
                    <a:pt x="371" y="975"/>
                  </a:cubicBezTo>
                  <a:cubicBezTo>
                    <a:pt x="371" y="983"/>
                    <a:pt x="397" y="1020"/>
                    <a:pt x="416" y="1039"/>
                  </a:cubicBezTo>
                  <a:cubicBezTo>
                    <a:pt x="426" y="1039"/>
                    <a:pt x="435" y="1039"/>
                    <a:pt x="443" y="1039"/>
                  </a:cubicBezTo>
                  <a:cubicBezTo>
                    <a:pt x="463" y="1039"/>
                    <a:pt x="463" y="1012"/>
                    <a:pt x="480" y="1030"/>
                  </a:cubicBezTo>
                  <a:cubicBezTo>
                    <a:pt x="500" y="1039"/>
                    <a:pt x="527" y="1030"/>
                    <a:pt x="546" y="1020"/>
                  </a:cubicBezTo>
                  <a:cubicBezTo>
                    <a:pt x="564" y="1020"/>
                    <a:pt x="620" y="1123"/>
                    <a:pt x="639" y="1169"/>
                  </a:cubicBezTo>
                  <a:cubicBezTo>
                    <a:pt x="666" y="1214"/>
                    <a:pt x="666" y="1233"/>
                    <a:pt x="694" y="1253"/>
                  </a:cubicBezTo>
                  <a:cubicBezTo>
                    <a:pt x="723" y="1270"/>
                    <a:pt x="760" y="1261"/>
                    <a:pt x="806" y="1307"/>
                  </a:cubicBezTo>
                  <a:cubicBezTo>
                    <a:pt x="851" y="1354"/>
                    <a:pt x="962" y="1381"/>
                    <a:pt x="1010" y="1391"/>
                  </a:cubicBezTo>
                  <a:cubicBezTo>
                    <a:pt x="1065" y="1391"/>
                    <a:pt x="1102" y="1335"/>
                    <a:pt x="1158" y="1344"/>
                  </a:cubicBezTo>
                  <a:cubicBezTo>
                    <a:pt x="1222" y="1362"/>
                    <a:pt x="1214" y="1437"/>
                    <a:pt x="1232" y="1465"/>
                  </a:cubicBezTo>
                  <a:cubicBezTo>
                    <a:pt x="1259" y="1492"/>
                    <a:pt x="1510" y="1511"/>
                    <a:pt x="1556" y="1529"/>
                  </a:cubicBezTo>
                  <a:cubicBezTo>
                    <a:pt x="1566" y="1529"/>
                    <a:pt x="1603" y="1529"/>
                    <a:pt x="1649" y="1539"/>
                  </a:cubicBezTo>
                  <a:cubicBezTo>
                    <a:pt x="1649" y="1529"/>
                    <a:pt x="1649" y="1521"/>
                    <a:pt x="1649" y="1511"/>
                  </a:cubicBezTo>
                  <a:cubicBezTo>
                    <a:pt x="1640" y="1465"/>
                    <a:pt x="1677" y="1437"/>
                    <a:pt x="1704" y="1418"/>
                  </a:cubicBezTo>
                  <a:cubicBezTo>
                    <a:pt x="1733" y="1401"/>
                    <a:pt x="1760" y="1401"/>
                    <a:pt x="1789" y="1391"/>
                  </a:cubicBezTo>
                  <a:cubicBezTo>
                    <a:pt x="1816" y="1391"/>
                    <a:pt x="1789" y="1335"/>
                    <a:pt x="1770" y="1327"/>
                  </a:cubicBezTo>
                </a:path>
              </a:pathLst>
            </a:custGeom>
            <a:grpFill/>
            <a:ln w="19050" cap="flat" cmpd="sng">
              <a:solidFill>
                <a:schemeClr val="bg1">
                  <a:lumMod val="50000"/>
                </a:schemeClr>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0927" tIns="30463" rIns="60927" bIns="30463" anchor="ctr"/>
            <a:lstStyle/>
            <a:p>
              <a:pPr defTabSz="914217">
                <a:defRPr/>
              </a:pPr>
              <a:endParaRPr lang="en-US" sz="900">
                <a:latin typeface="Calibri Light"/>
              </a:endParaRPr>
            </a:p>
          </p:txBody>
        </p:sp>
        <p:sp>
          <p:nvSpPr>
            <p:cNvPr id="2510" name="Freeform 155"/>
            <p:cNvSpPr>
              <a:spLocks noChangeArrowheads="1"/>
            </p:cNvSpPr>
            <p:nvPr/>
          </p:nvSpPr>
          <p:spPr bwMode="auto">
            <a:xfrm>
              <a:off x="10481623" y="5955552"/>
              <a:ext cx="1786001" cy="841654"/>
            </a:xfrm>
            <a:custGeom>
              <a:avLst/>
              <a:gdLst>
                <a:gd name="T0" fmla="*/ 3679 w 3728"/>
                <a:gd name="T1" fmla="*/ 723 h 1761"/>
                <a:gd name="T2" fmla="*/ 3541 w 3728"/>
                <a:gd name="T3" fmla="*/ 657 h 1761"/>
                <a:gd name="T4" fmla="*/ 3337 w 3728"/>
                <a:gd name="T5" fmla="*/ 593 h 1761"/>
                <a:gd name="T6" fmla="*/ 3114 w 3728"/>
                <a:gd name="T7" fmla="*/ 583 h 1761"/>
                <a:gd name="T8" fmla="*/ 2826 w 3728"/>
                <a:gd name="T9" fmla="*/ 148 h 1761"/>
                <a:gd name="T10" fmla="*/ 2585 w 3728"/>
                <a:gd name="T11" fmla="*/ 231 h 1761"/>
                <a:gd name="T12" fmla="*/ 2502 w 3728"/>
                <a:gd name="T13" fmla="*/ 185 h 1761"/>
                <a:gd name="T14" fmla="*/ 2391 w 3728"/>
                <a:gd name="T15" fmla="*/ 148 h 1761"/>
                <a:gd name="T16" fmla="*/ 2308 w 3728"/>
                <a:gd name="T17" fmla="*/ 55 h 1761"/>
                <a:gd name="T18" fmla="*/ 2057 w 3728"/>
                <a:gd name="T19" fmla="*/ 37 h 1761"/>
                <a:gd name="T20" fmla="*/ 1705 w 3728"/>
                <a:gd name="T21" fmla="*/ 138 h 1761"/>
                <a:gd name="T22" fmla="*/ 1381 w 3728"/>
                <a:gd name="T23" fmla="*/ 185 h 1761"/>
                <a:gd name="T24" fmla="*/ 1362 w 3728"/>
                <a:gd name="T25" fmla="*/ 315 h 1761"/>
                <a:gd name="T26" fmla="*/ 1315 w 3728"/>
                <a:gd name="T27" fmla="*/ 482 h 1761"/>
                <a:gd name="T28" fmla="*/ 1352 w 3728"/>
                <a:gd name="T29" fmla="*/ 593 h 1761"/>
                <a:gd name="T30" fmla="*/ 1204 w 3728"/>
                <a:gd name="T31" fmla="*/ 583 h 1761"/>
                <a:gd name="T32" fmla="*/ 1000 w 3728"/>
                <a:gd name="T33" fmla="*/ 546 h 1761"/>
                <a:gd name="T34" fmla="*/ 769 w 3728"/>
                <a:gd name="T35" fmla="*/ 583 h 1761"/>
                <a:gd name="T36" fmla="*/ 565 w 3728"/>
                <a:gd name="T37" fmla="*/ 472 h 1761"/>
                <a:gd name="T38" fmla="*/ 379 w 3728"/>
                <a:gd name="T39" fmla="*/ 490 h 1761"/>
                <a:gd name="T40" fmla="*/ 212 w 3728"/>
                <a:gd name="T41" fmla="*/ 630 h 1761"/>
                <a:gd name="T42" fmla="*/ 74 w 3728"/>
                <a:gd name="T43" fmla="*/ 657 h 1761"/>
                <a:gd name="T44" fmla="*/ 27 w 3728"/>
                <a:gd name="T45" fmla="*/ 787 h 1761"/>
                <a:gd name="T46" fmla="*/ 74 w 3728"/>
                <a:gd name="T47" fmla="*/ 936 h 1761"/>
                <a:gd name="T48" fmla="*/ 202 w 3728"/>
                <a:gd name="T49" fmla="*/ 1055 h 1761"/>
                <a:gd name="T50" fmla="*/ 276 w 3728"/>
                <a:gd name="T51" fmla="*/ 1103 h 1761"/>
                <a:gd name="T52" fmla="*/ 620 w 3728"/>
                <a:gd name="T53" fmla="*/ 1195 h 1761"/>
                <a:gd name="T54" fmla="*/ 398 w 3728"/>
                <a:gd name="T55" fmla="*/ 1315 h 1761"/>
                <a:gd name="T56" fmla="*/ 453 w 3728"/>
                <a:gd name="T57" fmla="*/ 1474 h 1761"/>
                <a:gd name="T58" fmla="*/ 592 w 3728"/>
                <a:gd name="T59" fmla="*/ 1668 h 1761"/>
                <a:gd name="T60" fmla="*/ 814 w 3728"/>
                <a:gd name="T61" fmla="*/ 1649 h 1761"/>
                <a:gd name="T62" fmla="*/ 1121 w 3728"/>
                <a:gd name="T63" fmla="*/ 1195 h 1761"/>
                <a:gd name="T64" fmla="*/ 1251 w 3728"/>
                <a:gd name="T65" fmla="*/ 1140 h 1761"/>
                <a:gd name="T66" fmla="*/ 1426 w 3728"/>
                <a:gd name="T67" fmla="*/ 1426 h 1761"/>
                <a:gd name="T68" fmla="*/ 1807 w 3728"/>
                <a:gd name="T69" fmla="*/ 1482 h 1761"/>
                <a:gd name="T70" fmla="*/ 1956 w 3728"/>
                <a:gd name="T71" fmla="*/ 1686 h 1761"/>
                <a:gd name="T72" fmla="*/ 2168 w 3728"/>
                <a:gd name="T73" fmla="*/ 1649 h 1761"/>
                <a:gd name="T74" fmla="*/ 2308 w 3728"/>
                <a:gd name="T75" fmla="*/ 1529 h 1761"/>
                <a:gd name="T76" fmla="*/ 2605 w 3728"/>
                <a:gd name="T77" fmla="*/ 1474 h 1761"/>
                <a:gd name="T78" fmla="*/ 3049 w 3728"/>
                <a:gd name="T79" fmla="*/ 1548 h 1761"/>
                <a:gd name="T80" fmla="*/ 3178 w 3728"/>
                <a:gd name="T81" fmla="*/ 1474 h 1761"/>
                <a:gd name="T82" fmla="*/ 3170 w 3728"/>
                <a:gd name="T83" fmla="*/ 1251 h 1761"/>
                <a:gd name="T84" fmla="*/ 3327 w 3728"/>
                <a:gd name="T85" fmla="*/ 1204 h 1761"/>
                <a:gd name="T86" fmla="*/ 3522 w 3728"/>
                <a:gd name="T87" fmla="*/ 1039 h 1761"/>
                <a:gd name="T88" fmla="*/ 3661 w 3728"/>
                <a:gd name="T89" fmla="*/ 861 h 1761"/>
                <a:gd name="T90" fmla="*/ 3708 w 3728"/>
                <a:gd name="T91" fmla="*/ 723 h 1761"/>
                <a:gd name="T92" fmla="*/ 1259 w 3728"/>
                <a:gd name="T93" fmla="*/ 1084 h 1761"/>
                <a:gd name="T94" fmla="*/ 2929 w 3728"/>
                <a:gd name="T95" fmla="*/ 1113 h 1761"/>
                <a:gd name="T96" fmla="*/ 2558 w 3728"/>
                <a:gd name="T97" fmla="*/ 1113 h 1761"/>
                <a:gd name="T98" fmla="*/ 2929 w 3728"/>
                <a:gd name="T99" fmla="*/ 1113 h 1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728" h="1761">
                  <a:moveTo>
                    <a:pt x="3708" y="723"/>
                  </a:moveTo>
                  <a:lnTo>
                    <a:pt x="3708" y="723"/>
                  </a:lnTo>
                  <a:cubicBezTo>
                    <a:pt x="3708" y="705"/>
                    <a:pt x="3689" y="713"/>
                    <a:pt x="3679" y="723"/>
                  </a:cubicBezTo>
                  <a:cubicBezTo>
                    <a:pt x="3661" y="723"/>
                    <a:pt x="3624" y="732"/>
                    <a:pt x="3605" y="732"/>
                  </a:cubicBezTo>
                  <a:cubicBezTo>
                    <a:pt x="3587" y="732"/>
                    <a:pt x="3560" y="713"/>
                    <a:pt x="3560" y="695"/>
                  </a:cubicBezTo>
                  <a:cubicBezTo>
                    <a:pt x="3560" y="676"/>
                    <a:pt x="3560" y="657"/>
                    <a:pt x="3541" y="657"/>
                  </a:cubicBezTo>
                  <a:cubicBezTo>
                    <a:pt x="3522" y="657"/>
                    <a:pt x="3494" y="649"/>
                    <a:pt x="3485" y="612"/>
                  </a:cubicBezTo>
                  <a:cubicBezTo>
                    <a:pt x="3467" y="575"/>
                    <a:pt x="3438" y="575"/>
                    <a:pt x="3420" y="565"/>
                  </a:cubicBezTo>
                  <a:cubicBezTo>
                    <a:pt x="3401" y="556"/>
                    <a:pt x="3356" y="583"/>
                    <a:pt x="3337" y="593"/>
                  </a:cubicBezTo>
                  <a:cubicBezTo>
                    <a:pt x="3308" y="602"/>
                    <a:pt x="3271" y="583"/>
                    <a:pt x="3244" y="575"/>
                  </a:cubicBezTo>
                  <a:cubicBezTo>
                    <a:pt x="3216" y="575"/>
                    <a:pt x="3197" y="519"/>
                    <a:pt x="3170" y="528"/>
                  </a:cubicBezTo>
                  <a:cubicBezTo>
                    <a:pt x="3141" y="528"/>
                    <a:pt x="3141" y="583"/>
                    <a:pt x="3114" y="583"/>
                  </a:cubicBezTo>
                  <a:cubicBezTo>
                    <a:pt x="3096" y="583"/>
                    <a:pt x="3059" y="482"/>
                    <a:pt x="3022" y="416"/>
                  </a:cubicBezTo>
                  <a:cubicBezTo>
                    <a:pt x="2985" y="361"/>
                    <a:pt x="2919" y="241"/>
                    <a:pt x="2855" y="222"/>
                  </a:cubicBezTo>
                  <a:cubicBezTo>
                    <a:pt x="2791" y="194"/>
                    <a:pt x="2807" y="167"/>
                    <a:pt x="2826" y="148"/>
                  </a:cubicBezTo>
                  <a:cubicBezTo>
                    <a:pt x="2845" y="138"/>
                    <a:pt x="2791" y="130"/>
                    <a:pt x="2770" y="148"/>
                  </a:cubicBezTo>
                  <a:cubicBezTo>
                    <a:pt x="2743" y="157"/>
                    <a:pt x="2716" y="185"/>
                    <a:pt x="2688" y="194"/>
                  </a:cubicBezTo>
                  <a:cubicBezTo>
                    <a:pt x="2651" y="194"/>
                    <a:pt x="2614" y="241"/>
                    <a:pt x="2585" y="231"/>
                  </a:cubicBezTo>
                  <a:cubicBezTo>
                    <a:pt x="2548" y="222"/>
                    <a:pt x="2539" y="268"/>
                    <a:pt x="2511" y="249"/>
                  </a:cubicBezTo>
                  <a:cubicBezTo>
                    <a:pt x="2494" y="222"/>
                    <a:pt x="2548" y="212"/>
                    <a:pt x="2548" y="194"/>
                  </a:cubicBezTo>
                  <a:cubicBezTo>
                    <a:pt x="2548" y="167"/>
                    <a:pt x="2511" y="194"/>
                    <a:pt x="2502" y="185"/>
                  </a:cubicBezTo>
                  <a:cubicBezTo>
                    <a:pt x="2484" y="175"/>
                    <a:pt x="2457" y="157"/>
                    <a:pt x="2457" y="175"/>
                  </a:cubicBezTo>
                  <a:cubicBezTo>
                    <a:pt x="2457" y="194"/>
                    <a:pt x="2428" y="185"/>
                    <a:pt x="2428" y="175"/>
                  </a:cubicBezTo>
                  <a:cubicBezTo>
                    <a:pt x="2428" y="157"/>
                    <a:pt x="2409" y="130"/>
                    <a:pt x="2391" y="148"/>
                  </a:cubicBezTo>
                  <a:cubicBezTo>
                    <a:pt x="2382" y="167"/>
                    <a:pt x="2327" y="175"/>
                    <a:pt x="2308" y="167"/>
                  </a:cubicBezTo>
                  <a:cubicBezTo>
                    <a:pt x="2298" y="148"/>
                    <a:pt x="2317" y="138"/>
                    <a:pt x="2317" y="130"/>
                  </a:cubicBezTo>
                  <a:cubicBezTo>
                    <a:pt x="2327" y="111"/>
                    <a:pt x="2298" y="82"/>
                    <a:pt x="2308" y="55"/>
                  </a:cubicBezTo>
                  <a:cubicBezTo>
                    <a:pt x="2308" y="37"/>
                    <a:pt x="2271" y="18"/>
                    <a:pt x="2243" y="27"/>
                  </a:cubicBezTo>
                  <a:cubicBezTo>
                    <a:pt x="2224" y="27"/>
                    <a:pt x="2197" y="27"/>
                    <a:pt x="2178" y="8"/>
                  </a:cubicBezTo>
                  <a:cubicBezTo>
                    <a:pt x="2150" y="0"/>
                    <a:pt x="2067" y="18"/>
                    <a:pt x="2057" y="37"/>
                  </a:cubicBezTo>
                  <a:cubicBezTo>
                    <a:pt x="2057" y="55"/>
                    <a:pt x="1946" y="74"/>
                    <a:pt x="1927" y="82"/>
                  </a:cubicBezTo>
                  <a:cubicBezTo>
                    <a:pt x="1909" y="93"/>
                    <a:pt x="1826" y="101"/>
                    <a:pt x="1797" y="111"/>
                  </a:cubicBezTo>
                  <a:cubicBezTo>
                    <a:pt x="1770" y="111"/>
                    <a:pt x="1742" y="138"/>
                    <a:pt x="1705" y="138"/>
                  </a:cubicBezTo>
                  <a:cubicBezTo>
                    <a:pt x="1667" y="138"/>
                    <a:pt x="1593" y="138"/>
                    <a:pt x="1566" y="167"/>
                  </a:cubicBezTo>
                  <a:cubicBezTo>
                    <a:pt x="1529" y="194"/>
                    <a:pt x="1482" y="167"/>
                    <a:pt x="1455" y="175"/>
                  </a:cubicBezTo>
                  <a:cubicBezTo>
                    <a:pt x="1426" y="185"/>
                    <a:pt x="1389" y="175"/>
                    <a:pt x="1381" y="185"/>
                  </a:cubicBezTo>
                  <a:cubicBezTo>
                    <a:pt x="1362" y="194"/>
                    <a:pt x="1371" y="241"/>
                    <a:pt x="1381" y="259"/>
                  </a:cubicBezTo>
                  <a:cubicBezTo>
                    <a:pt x="1389" y="278"/>
                    <a:pt x="1455" y="286"/>
                    <a:pt x="1463" y="297"/>
                  </a:cubicBezTo>
                  <a:cubicBezTo>
                    <a:pt x="1463" y="315"/>
                    <a:pt x="1399" y="315"/>
                    <a:pt x="1362" y="315"/>
                  </a:cubicBezTo>
                  <a:cubicBezTo>
                    <a:pt x="1334" y="324"/>
                    <a:pt x="1344" y="361"/>
                    <a:pt x="1352" y="379"/>
                  </a:cubicBezTo>
                  <a:cubicBezTo>
                    <a:pt x="1362" y="398"/>
                    <a:pt x="1315" y="426"/>
                    <a:pt x="1288" y="426"/>
                  </a:cubicBezTo>
                  <a:cubicBezTo>
                    <a:pt x="1269" y="435"/>
                    <a:pt x="1288" y="482"/>
                    <a:pt x="1315" y="482"/>
                  </a:cubicBezTo>
                  <a:cubicBezTo>
                    <a:pt x="1344" y="482"/>
                    <a:pt x="1362" y="501"/>
                    <a:pt x="1381" y="501"/>
                  </a:cubicBezTo>
                  <a:cubicBezTo>
                    <a:pt x="1399" y="501"/>
                    <a:pt x="1408" y="538"/>
                    <a:pt x="1408" y="565"/>
                  </a:cubicBezTo>
                  <a:cubicBezTo>
                    <a:pt x="1408" y="593"/>
                    <a:pt x="1381" y="593"/>
                    <a:pt x="1352" y="593"/>
                  </a:cubicBezTo>
                  <a:cubicBezTo>
                    <a:pt x="1315" y="593"/>
                    <a:pt x="1296" y="575"/>
                    <a:pt x="1278" y="565"/>
                  </a:cubicBezTo>
                  <a:cubicBezTo>
                    <a:pt x="1259" y="565"/>
                    <a:pt x="1259" y="602"/>
                    <a:pt x="1251" y="612"/>
                  </a:cubicBezTo>
                  <a:cubicBezTo>
                    <a:pt x="1232" y="620"/>
                    <a:pt x="1222" y="583"/>
                    <a:pt x="1204" y="583"/>
                  </a:cubicBezTo>
                  <a:cubicBezTo>
                    <a:pt x="1177" y="583"/>
                    <a:pt x="1148" y="583"/>
                    <a:pt x="1140" y="556"/>
                  </a:cubicBezTo>
                  <a:cubicBezTo>
                    <a:pt x="1130" y="528"/>
                    <a:pt x="1074" y="528"/>
                    <a:pt x="1055" y="556"/>
                  </a:cubicBezTo>
                  <a:cubicBezTo>
                    <a:pt x="1028" y="575"/>
                    <a:pt x="1018" y="565"/>
                    <a:pt x="1000" y="546"/>
                  </a:cubicBezTo>
                  <a:cubicBezTo>
                    <a:pt x="981" y="528"/>
                    <a:pt x="917" y="556"/>
                    <a:pt x="907" y="575"/>
                  </a:cubicBezTo>
                  <a:cubicBezTo>
                    <a:pt x="898" y="593"/>
                    <a:pt x="861" y="602"/>
                    <a:pt x="824" y="583"/>
                  </a:cubicBezTo>
                  <a:cubicBezTo>
                    <a:pt x="796" y="565"/>
                    <a:pt x="769" y="556"/>
                    <a:pt x="769" y="583"/>
                  </a:cubicBezTo>
                  <a:cubicBezTo>
                    <a:pt x="769" y="612"/>
                    <a:pt x="750" y="593"/>
                    <a:pt x="750" y="575"/>
                  </a:cubicBezTo>
                  <a:cubicBezTo>
                    <a:pt x="750" y="556"/>
                    <a:pt x="694" y="528"/>
                    <a:pt x="666" y="509"/>
                  </a:cubicBezTo>
                  <a:cubicBezTo>
                    <a:pt x="647" y="490"/>
                    <a:pt x="565" y="490"/>
                    <a:pt x="565" y="472"/>
                  </a:cubicBezTo>
                  <a:cubicBezTo>
                    <a:pt x="565" y="453"/>
                    <a:pt x="509" y="445"/>
                    <a:pt x="499" y="472"/>
                  </a:cubicBezTo>
                  <a:cubicBezTo>
                    <a:pt x="490" y="501"/>
                    <a:pt x="462" y="482"/>
                    <a:pt x="453" y="472"/>
                  </a:cubicBezTo>
                  <a:cubicBezTo>
                    <a:pt x="435" y="464"/>
                    <a:pt x="398" y="490"/>
                    <a:pt x="379" y="490"/>
                  </a:cubicBezTo>
                  <a:cubicBezTo>
                    <a:pt x="361" y="501"/>
                    <a:pt x="313" y="538"/>
                    <a:pt x="286" y="538"/>
                  </a:cubicBezTo>
                  <a:cubicBezTo>
                    <a:pt x="259" y="538"/>
                    <a:pt x="268" y="575"/>
                    <a:pt x="231" y="583"/>
                  </a:cubicBezTo>
                  <a:cubicBezTo>
                    <a:pt x="194" y="593"/>
                    <a:pt x="202" y="620"/>
                    <a:pt x="212" y="630"/>
                  </a:cubicBezTo>
                  <a:cubicBezTo>
                    <a:pt x="212" y="649"/>
                    <a:pt x="231" y="676"/>
                    <a:pt x="202" y="686"/>
                  </a:cubicBezTo>
                  <a:cubicBezTo>
                    <a:pt x="165" y="705"/>
                    <a:pt x="156" y="649"/>
                    <a:pt x="130" y="630"/>
                  </a:cubicBezTo>
                  <a:cubicBezTo>
                    <a:pt x="101" y="612"/>
                    <a:pt x="74" y="630"/>
                    <a:pt x="74" y="657"/>
                  </a:cubicBezTo>
                  <a:cubicBezTo>
                    <a:pt x="74" y="686"/>
                    <a:pt x="45" y="686"/>
                    <a:pt x="27" y="723"/>
                  </a:cubicBezTo>
                  <a:cubicBezTo>
                    <a:pt x="8" y="750"/>
                    <a:pt x="55" y="750"/>
                    <a:pt x="55" y="760"/>
                  </a:cubicBezTo>
                  <a:cubicBezTo>
                    <a:pt x="55" y="779"/>
                    <a:pt x="27" y="787"/>
                    <a:pt x="27" y="787"/>
                  </a:cubicBezTo>
                  <a:cubicBezTo>
                    <a:pt x="18" y="797"/>
                    <a:pt x="0" y="834"/>
                    <a:pt x="0" y="853"/>
                  </a:cubicBezTo>
                  <a:cubicBezTo>
                    <a:pt x="8" y="861"/>
                    <a:pt x="64" y="853"/>
                    <a:pt x="55" y="890"/>
                  </a:cubicBezTo>
                  <a:cubicBezTo>
                    <a:pt x="55" y="917"/>
                    <a:pt x="45" y="944"/>
                    <a:pt x="74" y="936"/>
                  </a:cubicBezTo>
                  <a:cubicBezTo>
                    <a:pt x="101" y="927"/>
                    <a:pt x="119" y="927"/>
                    <a:pt x="138" y="927"/>
                  </a:cubicBezTo>
                  <a:cubicBezTo>
                    <a:pt x="156" y="927"/>
                    <a:pt x="165" y="964"/>
                    <a:pt x="194" y="991"/>
                  </a:cubicBezTo>
                  <a:cubicBezTo>
                    <a:pt x="222" y="1028"/>
                    <a:pt x="231" y="1047"/>
                    <a:pt x="202" y="1055"/>
                  </a:cubicBezTo>
                  <a:cubicBezTo>
                    <a:pt x="175" y="1055"/>
                    <a:pt x="194" y="1076"/>
                    <a:pt x="231" y="1092"/>
                  </a:cubicBezTo>
                  <a:cubicBezTo>
                    <a:pt x="239" y="1092"/>
                    <a:pt x="249" y="1103"/>
                    <a:pt x="259" y="1113"/>
                  </a:cubicBezTo>
                  <a:cubicBezTo>
                    <a:pt x="259" y="1103"/>
                    <a:pt x="268" y="1103"/>
                    <a:pt x="276" y="1103"/>
                  </a:cubicBezTo>
                  <a:cubicBezTo>
                    <a:pt x="313" y="1055"/>
                    <a:pt x="408" y="1018"/>
                    <a:pt x="462" y="1039"/>
                  </a:cubicBezTo>
                  <a:cubicBezTo>
                    <a:pt x="527" y="1055"/>
                    <a:pt x="583" y="1028"/>
                    <a:pt x="602" y="1066"/>
                  </a:cubicBezTo>
                  <a:cubicBezTo>
                    <a:pt x="629" y="1103"/>
                    <a:pt x="602" y="1167"/>
                    <a:pt x="620" y="1195"/>
                  </a:cubicBezTo>
                  <a:cubicBezTo>
                    <a:pt x="629" y="1224"/>
                    <a:pt x="565" y="1232"/>
                    <a:pt x="527" y="1224"/>
                  </a:cubicBezTo>
                  <a:cubicBezTo>
                    <a:pt x="490" y="1214"/>
                    <a:pt x="408" y="1241"/>
                    <a:pt x="416" y="1261"/>
                  </a:cubicBezTo>
                  <a:cubicBezTo>
                    <a:pt x="425" y="1288"/>
                    <a:pt x="453" y="1344"/>
                    <a:pt x="398" y="1315"/>
                  </a:cubicBezTo>
                  <a:cubicBezTo>
                    <a:pt x="342" y="1288"/>
                    <a:pt x="323" y="1344"/>
                    <a:pt x="350" y="1344"/>
                  </a:cubicBezTo>
                  <a:cubicBezTo>
                    <a:pt x="388" y="1344"/>
                    <a:pt x="425" y="1381"/>
                    <a:pt x="425" y="1408"/>
                  </a:cubicBezTo>
                  <a:cubicBezTo>
                    <a:pt x="425" y="1426"/>
                    <a:pt x="425" y="1482"/>
                    <a:pt x="453" y="1474"/>
                  </a:cubicBezTo>
                  <a:cubicBezTo>
                    <a:pt x="482" y="1463"/>
                    <a:pt x="482" y="1519"/>
                    <a:pt x="519" y="1511"/>
                  </a:cubicBezTo>
                  <a:cubicBezTo>
                    <a:pt x="556" y="1511"/>
                    <a:pt x="592" y="1519"/>
                    <a:pt x="565" y="1556"/>
                  </a:cubicBezTo>
                  <a:cubicBezTo>
                    <a:pt x="536" y="1593"/>
                    <a:pt x="583" y="1696"/>
                    <a:pt x="592" y="1668"/>
                  </a:cubicBezTo>
                  <a:cubicBezTo>
                    <a:pt x="602" y="1659"/>
                    <a:pt x="592" y="1630"/>
                    <a:pt x="602" y="1612"/>
                  </a:cubicBezTo>
                  <a:cubicBezTo>
                    <a:pt x="583" y="1556"/>
                    <a:pt x="676" y="1556"/>
                    <a:pt x="694" y="1556"/>
                  </a:cubicBezTo>
                  <a:cubicBezTo>
                    <a:pt x="732" y="1556"/>
                    <a:pt x="777" y="1603"/>
                    <a:pt x="814" y="1649"/>
                  </a:cubicBezTo>
                  <a:cubicBezTo>
                    <a:pt x="843" y="1686"/>
                    <a:pt x="880" y="1659"/>
                    <a:pt x="880" y="1659"/>
                  </a:cubicBezTo>
                  <a:cubicBezTo>
                    <a:pt x="888" y="1251"/>
                    <a:pt x="888" y="1251"/>
                    <a:pt x="888" y="1251"/>
                  </a:cubicBezTo>
                  <a:cubicBezTo>
                    <a:pt x="1121" y="1195"/>
                    <a:pt x="1121" y="1195"/>
                    <a:pt x="1121" y="1195"/>
                  </a:cubicBezTo>
                  <a:cubicBezTo>
                    <a:pt x="1121" y="1187"/>
                    <a:pt x="1121" y="1177"/>
                    <a:pt x="1130" y="1177"/>
                  </a:cubicBezTo>
                  <a:cubicBezTo>
                    <a:pt x="1158" y="1130"/>
                    <a:pt x="1195" y="1167"/>
                    <a:pt x="1214" y="1177"/>
                  </a:cubicBezTo>
                  <a:cubicBezTo>
                    <a:pt x="1222" y="1187"/>
                    <a:pt x="1214" y="1130"/>
                    <a:pt x="1251" y="1140"/>
                  </a:cubicBezTo>
                  <a:cubicBezTo>
                    <a:pt x="1278" y="1140"/>
                    <a:pt x="1251" y="1187"/>
                    <a:pt x="1269" y="1187"/>
                  </a:cubicBezTo>
                  <a:cubicBezTo>
                    <a:pt x="1288" y="1187"/>
                    <a:pt x="1334" y="1261"/>
                    <a:pt x="1315" y="1307"/>
                  </a:cubicBezTo>
                  <a:cubicBezTo>
                    <a:pt x="1352" y="1344"/>
                    <a:pt x="1418" y="1408"/>
                    <a:pt x="1426" y="1426"/>
                  </a:cubicBezTo>
                  <a:cubicBezTo>
                    <a:pt x="1436" y="1445"/>
                    <a:pt x="1529" y="1418"/>
                    <a:pt x="1548" y="1418"/>
                  </a:cubicBezTo>
                  <a:cubicBezTo>
                    <a:pt x="1566" y="1426"/>
                    <a:pt x="1705" y="1426"/>
                    <a:pt x="1733" y="1426"/>
                  </a:cubicBezTo>
                  <a:cubicBezTo>
                    <a:pt x="1760" y="1426"/>
                    <a:pt x="1770" y="1474"/>
                    <a:pt x="1807" y="1482"/>
                  </a:cubicBezTo>
                  <a:cubicBezTo>
                    <a:pt x="1834" y="1492"/>
                    <a:pt x="1826" y="1538"/>
                    <a:pt x="1826" y="1566"/>
                  </a:cubicBezTo>
                  <a:cubicBezTo>
                    <a:pt x="1826" y="1603"/>
                    <a:pt x="1872" y="1630"/>
                    <a:pt x="1872" y="1659"/>
                  </a:cubicBezTo>
                  <a:cubicBezTo>
                    <a:pt x="1882" y="1696"/>
                    <a:pt x="1927" y="1678"/>
                    <a:pt x="1956" y="1686"/>
                  </a:cubicBezTo>
                  <a:cubicBezTo>
                    <a:pt x="1983" y="1696"/>
                    <a:pt x="2030" y="1705"/>
                    <a:pt x="2030" y="1733"/>
                  </a:cubicBezTo>
                  <a:cubicBezTo>
                    <a:pt x="2038" y="1760"/>
                    <a:pt x="2067" y="1742"/>
                    <a:pt x="2076" y="1715"/>
                  </a:cubicBezTo>
                  <a:cubicBezTo>
                    <a:pt x="2076" y="1696"/>
                    <a:pt x="2113" y="1668"/>
                    <a:pt x="2168" y="1649"/>
                  </a:cubicBezTo>
                  <a:cubicBezTo>
                    <a:pt x="2197" y="1630"/>
                    <a:pt x="2205" y="1630"/>
                    <a:pt x="2224" y="1641"/>
                  </a:cubicBezTo>
                  <a:cubicBezTo>
                    <a:pt x="2234" y="1612"/>
                    <a:pt x="2243" y="1593"/>
                    <a:pt x="2253" y="1585"/>
                  </a:cubicBezTo>
                  <a:cubicBezTo>
                    <a:pt x="2271" y="1585"/>
                    <a:pt x="2308" y="1556"/>
                    <a:pt x="2308" y="1529"/>
                  </a:cubicBezTo>
                  <a:cubicBezTo>
                    <a:pt x="2308" y="1501"/>
                    <a:pt x="2382" y="1501"/>
                    <a:pt x="2428" y="1519"/>
                  </a:cubicBezTo>
                  <a:cubicBezTo>
                    <a:pt x="2484" y="1548"/>
                    <a:pt x="2511" y="1548"/>
                    <a:pt x="2511" y="1511"/>
                  </a:cubicBezTo>
                  <a:cubicBezTo>
                    <a:pt x="2511" y="1474"/>
                    <a:pt x="2585" y="1463"/>
                    <a:pt x="2605" y="1474"/>
                  </a:cubicBezTo>
                  <a:cubicBezTo>
                    <a:pt x="2632" y="1482"/>
                    <a:pt x="2696" y="1519"/>
                    <a:pt x="2733" y="1511"/>
                  </a:cubicBezTo>
                  <a:cubicBezTo>
                    <a:pt x="2762" y="1492"/>
                    <a:pt x="2929" y="1511"/>
                    <a:pt x="2966" y="1519"/>
                  </a:cubicBezTo>
                  <a:cubicBezTo>
                    <a:pt x="3003" y="1529"/>
                    <a:pt x="3022" y="1501"/>
                    <a:pt x="3049" y="1548"/>
                  </a:cubicBezTo>
                  <a:cubicBezTo>
                    <a:pt x="3077" y="1575"/>
                    <a:pt x="3096" y="1548"/>
                    <a:pt x="3133" y="1575"/>
                  </a:cubicBezTo>
                  <a:cubicBezTo>
                    <a:pt x="3133" y="1566"/>
                    <a:pt x="3123" y="1548"/>
                    <a:pt x="3123" y="1538"/>
                  </a:cubicBezTo>
                  <a:cubicBezTo>
                    <a:pt x="3123" y="1511"/>
                    <a:pt x="3170" y="1492"/>
                    <a:pt x="3178" y="1474"/>
                  </a:cubicBezTo>
                  <a:cubicBezTo>
                    <a:pt x="3178" y="1445"/>
                    <a:pt x="3141" y="1389"/>
                    <a:pt x="3141" y="1371"/>
                  </a:cubicBezTo>
                  <a:cubicBezTo>
                    <a:pt x="3141" y="1344"/>
                    <a:pt x="3141" y="1297"/>
                    <a:pt x="3114" y="1288"/>
                  </a:cubicBezTo>
                  <a:cubicBezTo>
                    <a:pt x="3096" y="1278"/>
                    <a:pt x="3160" y="1251"/>
                    <a:pt x="3170" y="1251"/>
                  </a:cubicBezTo>
                  <a:cubicBezTo>
                    <a:pt x="3197" y="1251"/>
                    <a:pt x="3244" y="1224"/>
                    <a:pt x="3253" y="1232"/>
                  </a:cubicBezTo>
                  <a:cubicBezTo>
                    <a:pt x="3271" y="1251"/>
                    <a:pt x="3300" y="1251"/>
                    <a:pt x="3327" y="1251"/>
                  </a:cubicBezTo>
                  <a:cubicBezTo>
                    <a:pt x="3345" y="1251"/>
                    <a:pt x="3337" y="1224"/>
                    <a:pt x="3327" y="1204"/>
                  </a:cubicBezTo>
                  <a:cubicBezTo>
                    <a:pt x="3308" y="1195"/>
                    <a:pt x="3374" y="1076"/>
                    <a:pt x="3383" y="1028"/>
                  </a:cubicBezTo>
                  <a:cubicBezTo>
                    <a:pt x="3393" y="991"/>
                    <a:pt x="3411" y="1028"/>
                    <a:pt x="3438" y="1028"/>
                  </a:cubicBezTo>
                  <a:cubicBezTo>
                    <a:pt x="3475" y="1039"/>
                    <a:pt x="3504" y="1028"/>
                    <a:pt x="3522" y="1039"/>
                  </a:cubicBezTo>
                  <a:cubicBezTo>
                    <a:pt x="3541" y="1047"/>
                    <a:pt x="3597" y="1028"/>
                    <a:pt x="3615" y="1010"/>
                  </a:cubicBezTo>
                  <a:cubicBezTo>
                    <a:pt x="3624" y="991"/>
                    <a:pt x="3597" y="981"/>
                    <a:pt x="3597" y="936"/>
                  </a:cubicBezTo>
                  <a:cubicBezTo>
                    <a:pt x="3605" y="890"/>
                    <a:pt x="3634" y="861"/>
                    <a:pt x="3661" y="861"/>
                  </a:cubicBezTo>
                  <a:cubicBezTo>
                    <a:pt x="3689" y="861"/>
                    <a:pt x="3698" y="834"/>
                    <a:pt x="3698" y="816"/>
                  </a:cubicBezTo>
                  <a:cubicBezTo>
                    <a:pt x="3698" y="797"/>
                    <a:pt x="3727" y="779"/>
                    <a:pt x="3727" y="760"/>
                  </a:cubicBezTo>
                  <a:cubicBezTo>
                    <a:pt x="3716" y="742"/>
                    <a:pt x="3716" y="732"/>
                    <a:pt x="3708" y="723"/>
                  </a:cubicBezTo>
                  <a:close/>
                  <a:moveTo>
                    <a:pt x="1389" y="1121"/>
                  </a:moveTo>
                  <a:lnTo>
                    <a:pt x="1389" y="1121"/>
                  </a:lnTo>
                  <a:cubicBezTo>
                    <a:pt x="1381" y="1130"/>
                    <a:pt x="1269" y="1103"/>
                    <a:pt x="1259" y="1084"/>
                  </a:cubicBezTo>
                  <a:cubicBezTo>
                    <a:pt x="1251" y="1055"/>
                    <a:pt x="1418" y="1084"/>
                    <a:pt x="1389" y="1121"/>
                  </a:cubicBezTo>
                  <a:close/>
                  <a:moveTo>
                    <a:pt x="2929" y="1113"/>
                  </a:moveTo>
                  <a:lnTo>
                    <a:pt x="2929" y="1113"/>
                  </a:lnTo>
                  <a:cubicBezTo>
                    <a:pt x="2855" y="1113"/>
                    <a:pt x="2688" y="1076"/>
                    <a:pt x="2622" y="1140"/>
                  </a:cubicBezTo>
                  <a:cubicBezTo>
                    <a:pt x="2548" y="1214"/>
                    <a:pt x="2595" y="1251"/>
                    <a:pt x="2568" y="1261"/>
                  </a:cubicBezTo>
                  <a:cubicBezTo>
                    <a:pt x="2539" y="1270"/>
                    <a:pt x="2521" y="1150"/>
                    <a:pt x="2558" y="1113"/>
                  </a:cubicBezTo>
                  <a:cubicBezTo>
                    <a:pt x="2595" y="1076"/>
                    <a:pt x="2716" y="1055"/>
                    <a:pt x="2799" y="1076"/>
                  </a:cubicBezTo>
                  <a:cubicBezTo>
                    <a:pt x="2873" y="1092"/>
                    <a:pt x="3003" y="1055"/>
                    <a:pt x="3022" y="1066"/>
                  </a:cubicBezTo>
                  <a:cubicBezTo>
                    <a:pt x="3040" y="1076"/>
                    <a:pt x="3003" y="1113"/>
                    <a:pt x="2929" y="1113"/>
                  </a:cubicBezTo>
                  <a:close/>
                </a:path>
              </a:pathLst>
            </a:custGeom>
            <a:grpFill/>
            <a:ln w="19050" cap="flat" cmpd="sng">
              <a:solidFill>
                <a:schemeClr val="bg1">
                  <a:lumMod val="50000"/>
                </a:schemeClr>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0927" tIns="30463" rIns="60927" bIns="30463" anchor="ctr"/>
            <a:lstStyle/>
            <a:p>
              <a:pPr defTabSz="914217">
                <a:defRPr/>
              </a:pPr>
              <a:endParaRPr lang="en-US" sz="900">
                <a:latin typeface="Calibri Light"/>
              </a:endParaRPr>
            </a:p>
          </p:txBody>
        </p:sp>
        <p:sp>
          <p:nvSpPr>
            <p:cNvPr id="2511" name="Freeform 156"/>
            <p:cNvSpPr>
              <a:spLocks noChangeArrowheads="1"/>
            </p:cNvSpPr>
            <p:nvPr/>
          </p:nvSpPr>
          <p:spPr bwMode="auto">
            <a:xfrm>
              <a:off x="9300830" y="3885251"/>
              <a:ext cx="7518559" cy="2878119"/>
            </a:xfrm>
            <a:custGeom>
              <a:avLst/>
              <a:gdLst>
                <a:gd name="T0" fmla="*/ 6668 w 15671"/>
                <a:gd name="T1" fmla="*/ 323 h 6007"/>
                <a:gd name="T2" fmla="*/ 4007 w 15671"/>
                <a:gd name="T3" fmla="*/ 156 h 6007"/>
                <a:gd name="T4" fmla="*/ 6835 w 15671"/>
                <a:gd name="T5" fmla="*/ 371 h 6007"/>
                <a:gd name="T6" fmla="*/ 11201 w 15671"/>
                <a:gd name="T7" fmla="*/ 1242 h 6007"/>
                <a:gd name="T8" fmla="*/ 11572 w 15671"/>
                <a:gd name="T9" fmla="*/ 1306 h 6007"/>
                <a:gd name="T10" fmla="*/ 7688 w 15671"/>
                <a:gd name="T11" fmla="*/ 537 h 6007"/>
                <a:gd name="T12" fmla="*/ 3960 w 15671"/>
                <a:gd name="T13" fmla="*/ 185 h 6007"/>
                <a:gd name="T14" fmla="*/ 11304 w 15671"/>
                <a:gd name="T15" fmla="*/ 5478 h 6007"/>
                <a:gd name="T16" fmla="*/ 15336 w 15671"/>
                <a:gd name="T17" fmla="*/ 2687 h 6007"/>
                <a:gd name="T18" fmla="*/ 13853 w 15671"/>
                <a:gd name="T19" fmla="*/ 2327 h 6007"/>
                <a:gd name="T20" fmla="*/ 12351 w 15671"/>
                <a:gd name="T21" fmla="*/ 2048 h 6007"/>
                <a:gd name="T22" fmla="*/ 11238 w 15671"/>
                <a:gd name="T23" fmla="*/ 1741 h 6007"/>
                <a:gd name="T24" fmla="*/ 10292 w 15671"/>
                <a:gd name="T25" fmla="*/ 1908 h 6007"/>
                <a:gd name="T26" fmla="*/ 9552 w 15671"/>
                <a:gd name="T27" fmla="*/ 1519 h 6007"/>
                <a:gd name="T28" fmla="*/ 8383 w 15671"/>
                <a:gd name="T29" fmla="*/ 1556 h 6007"/>
                <a:gd name="T30" fmla="*/ 8521 w 15671"/>
                <a:gd name="T31" fmla="*/ 1214 h 6007"/>
                <a:gd name="T32" fmla="*/ 7816 w 15671"/>
                <a:gd name="T33" fmla="*/ 880 h 6007"/>
                <a:gd name="T34" fmla="*/ 6928 w 15671"/>
                <a:gd name="T35" fmla="*/ 1102 h 6007"/>
                <a:gd name="T36" fmla="*/ 6223 w 15671"/>
                <a:gd name="T37" fmla="*/ 1436 h 6007"/>
                <a:gd name="T38" fmla="*/ 5462 w 15671"/>
                <a:gd name="T39" fmla="*/ 1797 h 6007"/>
                <a:gd name="T40" fmla="*/ 5110 w 15671"/>
                <a:gd name="T41" fmla="*/ 1853 h 6007"/>
                <a:gd name="T42" fmla="*/ 5239 w 15671"/>
                <a:gd name="T43" fmla="*/ 2364 h 6007"/>
                <a:gd name="T44" fmla="*/ 4879 w 15671"/>
                <a:gd name="T45" fmla="*/ 2632 h 6007"/>
                <a:gd name="T46" fmla="*/ 4535 w 15671"/>
                <a:gd name="T47" fmla="*/ 1881 h 6007"/>
                <a:gd name="T48" fmla="*/ 3737 w 15671"/>
                <a:gd name="T49" fmla="*/ 2168 h 6007"/>
                <a:gd name="T50" fmla="*/ 3162 w 15671"/>
                <a:gd name="T51" fmla="*/ 2428 h 6007"/>
                <a:gd name="T52" fmla="*/ 2207 w 15671"/>
                <a:gd name="T53" fmla="*/ 2409 h 6007"/>
                <a:gd name="T54" fmla="*/ 1707 w 15671"/>
                <a:gd name="T55" fmla="*/ 2994 h 6007"/>
                <a:gd name="T56" fmla="*/ 1142 w 15671"/>
                <a:gd name="T57" fmla="*/ 2632 h 6007"/>
                <a:gd name="T58" fmla="*/ 1234 w 15671"/>
                <a:gd name="T59" fmla="*/ 2234 h 6007"/>
                <a:gd name="T60" fmla="*/ 919 w 15671"/>
                <a:gd name="T61" fmla="*/ 2873 h 6007"/>
                <a:gd name="T62" fmla="*/ 808 w 15671"/>
                <a:gd name="T63" fmla="*/ 3718 h 6007"/>
                <a:gd name="T64" fmla="*/ 1039 w 15671"/>
                <a:gd name="T65" fmla="*/ 4394 h 6007"/>
                <a:gd name="T66" fmla="*/ 1521 w 15671"/>
                <a:gd name="T67" fmla="*/ 4950 h 6007"/>
                <a:gd name="T68" fmla="*/ 1661 w 15671"/>
                <a:gd name="T69" fmla="*/ 5386 h 6007"/>
                <a:gd name="T70" fmla="*/ 2477 w 15671"/>
                <a:gd name="T71" fmla="*/ 5942 h 6007"/>
                <a:gd name="T72" fmla="*/ 2514 w 15671"/>
                <a:gd name="T73" fmla="*/ 5080 h 6007"/>
                <a:gd name="T74" fmla="*/ 3366 w 15671"/>
                <a:gd name="T75" fmla="*/ 4895 h 6007"/>
                <a:gd name="T76" fmla="*/ 3840 w 15671"/>
                <a:gd name="T77" fmla="*/ 4505 h 6007"/>
                <a:gd name="T78" fmla="*/ 5007 w 15671"/>
                <a:gd name="T79" fmla="*/ 4514 h 6007"/>
                <a:gd name="T80" fmla="*/ 6064 w 15671"/>
                <a:gd name="T81" fmla="*/ 5052 h 6007"/>
                <a:gd name="T82" fmla="*/ 7113 w 15671"/>
                <a:gd name="T83" fmla="*/ 4988 h 6007"/>
                <a:gd name="T84" fmla="*/ 7938 w 15671"/>
                <a:gd name="T85" fmla="*/ 4988 h 6007"/>
                <a:gd name="T86" fmla="*/ 9208 w 15671"/>
                <a:gd name="T87" fmla="*/ 4736 h 6007"/>
                <a:gd name="T88" fmla="*/ 10236 w 15671"/>
                <a:gd name="T89" fmla="*/ 5284 h 6007"/>
                <a:gd name="T90" fmla="*/ 10718 w 15671"/>
                <a:gd name="T91" fmla="*/ 5552 h 6007"/>
                <a:gd name="T92" fmla="*/ 10766 w 15671"/>
                <a:gd name="T93" fmla="*/ 4561 h 6007"/>
                <a:gd name="T94" fmla="*/ 11656 w 15671"/>
                <a:gd name="T95" fmla="*/ 3819 h 6007"/>
                <a:gd name="T96" fmla="*/ 12592 w 15671"/>
                <a:gd name="T97" fmla="*/ 3477 h 6007"/>
                <a:gd name="T98" fmla="*/ 13037 w 15671"/>
                <a:gd name="T99" fmla="*/ 3660 h 6007"/>
                <a:gd name="T100" fmla="*/ 12916 w 15671"/>
                <a:gd name="T101" fmla="*/ 4458 h 6007"/>
                <a:gd name="T102" fmla="*/ 13509 w 15671"/>
                <a:gd name="T103" fmla="*/ 3681 h 6007"/>
                <a:gd name="T104" fmla="*/ 14447 w 15671"/>
                <a:gd name="T105" fmla="*/ 3050 h 6007"/>
                <a:gd name="T106" fmla="*/ 15243 w 15671"/>
                <a:gd name="T107" fmla="*/ 3077 h 6007"/>
                <a:gd name="T108" fmla="*/ 8076 w 15671"/>
                <a:gd name="T109" fmla="*/ 4617 h 6007"/>
                <a:gd name="T110" fmla="*/ 2366 w 15671"/>
                <a:gd name="T111" fmla="*/ 193 h 6007"/>
                <a:gd name="T112" fmla="*/ 3366 w 15671"/>
                <a:gd name="T113" fmla="*/ 55 h 6007"/>
                <a:gd name="T114" fmla="*/ 3125 w 15671"/>
                <a:gd name="T115" fmla="*/ 1640 h 6007"/>
                <a:gd name="T116" fmla="*/ 3599 w 15671"/>
                <a:gd name="T117" fmla="*/ 1418 h 6007"/>
                <a:gd name="T118" fmla="*/ 3246 w 15671"/>
                <a:gd name="T119" fmla="*/ 1482 h 60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5671" h="6007">
                  <a:moveTo>
                    <a:pt x="233" y="4347"/>
                  </a:moveTo>
                  <a:lnTo>
                    <a:pt x="233" y="4347"/>
                  </a:lnTo>
                  <a:cubicBezTo>
                    <a:pt x="223" y="4347"/>
                    <a:pt x="196" y="4338"/>
                    <a:pt x="185" y="4328"/>
                  </a:cubicBezTo>
                  <a:cubicBezTo>
                    <a:pt x="177" y="4310"/>
                    <a:pt x="148" y="4320"/>
                    <a:pt x="131" y="4320"/>
                  </a:cubicBezTo>
                  <a:cubicBezTo>
                    <a:pt x="131" y="4320"/>
                    <a:pt x="140" y="4328"/>
                    <a:pt x="140" y="4338"/>
                  </a:cubicBezTo>
                  <a:cubicBezTo>
                    <a:pt x="148" y="4357"/>
                    <a:pt x="94" y="4357"/>
                    <a:pt x="111" y="4384"/>
                  </a:cubicBezTo>
                  <a:cubicBezTo>
                    <a:pt x="131" y="4413"/>
                    <a:pt x="66" y="4413"/>
                    <a:pt x="66" y="4384"/>
                  </a:cubicBezTo>
                  <a:cubicBezTo>
                    <a:pt x="66" y="4357"/>
                    <a:pt x="0" y="4365"/>
                    <a:pt x="0" y="4384"/>
                  </a:cubicBezTo>
                  <a:cubicBezTo>
                    <a:pt x="10" y="4394"/>
                    <a:pt x="0" y="4402"/>
                    <a:pt x="0" y="4413"/>
                  </a:cubicBezTo>
                  <a:cubicBezTo>
                    <a:pt x="20" y="4413"/>
                    <a:pt x="37" y="4421"/>
                    <a:pt x="47" y="4431"/>
                  </a:cubicBezTo>
                  <a:cubicBezTo>
                    <a:pt x="57" y="4431"/>
                    <a:pt x="223" y="4450"/>
                    <a:pt x="288" y="4440"/>
                  </a:cubicBezTo>
                  <a:cubicBezTo>
                    <a:pt x="280" y="4421"/>
                    <a:pt x="288" y="4394"/>
                    <a:pt x="288" y="4375"/>
                  </a:cubicBezTo>
                  <a:cubicBezTo>
                    <a:pt x="288" y="4357"/>
                    <a:pt x="251" y="4338"/>
                    <a:pt x="233" y="4347"/>
                  </a:cubicBezTo>
                  <a:close/>
                  <a:moveTo>
                    <a:pt x="6686" y="286"/>
                  </a:moveTo>
                  <a:lnTo>
                    <a:pt x="6686" y="286"/>
                  </a:lnTo>
                  <a:cubicBezTo>
                    <a:pt x="6742" y="315"/>
                    <a:pt x="6723" y="323"/>
                    <a:pt x="6668" y="323"/>
                  </a:cubicBezTo>
                  <a:cubicBezTo>
                    <a:pt x="6612" y="323"/>
                    <a:pt x="6565" y="342"/>
                    <a:pt x="6602" y="360"/>
                  </a:cubicBezTo>
                  <a:cubicBezTo>
                    <a:pt x="6631" y="371"/>
                    <a:pt x="6631" y="397"/>
                    <a:pt x="6686" y="416"/>
                  </a:cubicBezTo>
                  <a:cubicBezTo>
                    <a:pt x="6742" y="426"/>
                    <a:pt x="6798" y="379"/>
                    <a:pt x="6788" y="352"/>
                  </a:cubicBezTo>
                  <a:cubicBezTo>
                    <a:pt x="6788" y="315"/>
                    <a:pt x="6992" y="286"/>
                    <a:pt x="7047" y="268"/>
                  </a:cubicBezTo>
                  <a:cubicBezTo>
                    <a:pt x="7094" y="259"/>
                    <a:pt x="7010" y="204"/>
                    <a:pt x="7066" y="193"/>
                  </a:cubicBezTo>
                  <a:cubicBezTo>
                    <a:pt x="7132" y="193"/>
                    <a:pt x="7103" y="166"/>
                    <a:pt x="7029" y="156"/>
                  </a:cubicBezTo>
                  <a:cubicBezTo>
                    <a:pt x="6955" y="138"/>
                    <a:pt x="6983" y="82"/>
                    <a:pt x="6965" y="55"/>
                  </a:cubicBezTo>
                  <a:cubicBezTo>
                    <a:pt x="6936" y="37"/>
                    <a:pt x="6928" y="82"/>
                    <a:pt x="6825" y="101"/>
                  </a:cubicBezTo>
                  <a:cubicBezTo>
                    <a:pt x="6732" y="119"/>
                    <a:pt x="6686" y="148"/>
                    <a:pt x="6723" y="166"/>
                  </a:cubicBezTo>
                  <a:cubicBezTo>
                    <a:pt x="6761" y="185"/>
                    <a:pt x="6723" y="231"/>
                    <a:pt x="6686" y="231"/>
                  </a:cubicBezTo>
                  <a:cubicBezTo>
                    <a:pt x="6649" y="222"/>
                    <a:pt x="6639" y="268"/>
                    <a:pt x="6686" y="286"/>
                  </a:cubicBezTo>
                  <a:close/>
                  <a:moveTo>
                    <a:pt x="4164" y="166"/>
                  </a:moveTo>
                  <a:lnTo>
                    <a:pt x="4164" y="166"/>
                  </a:lnTo>
                  <a:cubicBezTo>
                    <a:pt x="4266" y="156"/>
                    <a:pt x="4256" y="101"/>
                    <a:pt x="4211" y="92"/>
                  </a:cubicBezTo>
                  <a:cubicBezTo>
                    <a:pt x="4155" y="82"/>
                    <a:pt x="4145" y="119"/>
                    <a:pt x="4118" y="119"/>
                  </a:cubicBezTo>
                  <a:cubicBezTo>
                    <a:pt x="4089" y="119"/>
                    <a:pt x="3988" y="138"/>
                    <a:pt x="4007" y="156"/>
                  </a:cubicBezTo>
                  <a:cubicBezTo>
                    <a:pt x="4034" y="185"/>
                    <a:pt x="4108" y="175"/>
                    <a:pt x="4164" y="166"/>
                  </a:cubicBezTo>
                  <a:close/>
                  <a:moveTo>
                    <a:pt x="4683" y="1677"/>
                  </a:moveTo>
                  <a:lnTo>
                    <a:pt x="4683" y="1677"/>
                  </a:lnTo>
                  <a:cubicBezTo>
                    <a:pt x="4720" y="1677"/>
                    <a:pt x="4813" y="1659"/>
                    <a:pt x="4823" y="1640"/>
                  </a:cubicBezTo>
                  <a:cubicBezTo>
                    <a:pt x="4831" y="1622"/>
                    <a:pt x="4786" y="1603"/>
                    <a:pt x="4720" y="1603"/>
                  </a:cubicBezTo>
                  <a:cubicBezTo>
                    <a:pt x="4664" y="1603"/>
                    <a:pt x="4656" y="1667"/>
                    <a:pt x="4683" y="1677"/>
                  </a:cubicBezTo>
                  <a:close/>
                  <a:moveTo>
                    <a:pt x="6621" y="101"/>
                  </a:moveTo>
                  <a:lnTo>
                    <a:pt x="6621" y="101"/>
                  </a:lnTo>
                  <a:cubicBezTo>
                    <a:pt x="6631" y="55"/>
                    <a:pt x="6445" y="74"/>
                    <a:pt x="6491" y="111"/>
                  </a:cubicBezTo>
                  <a:cubicBezTo>
                    <a:pt x="6509" y="129"/>
                    <a:pt x="6602" y="138"/>
                    <a:pt x="6621" y="101"/>
                  </a:cubicBezTo>
                  <a:close/>
                  <a:moveTo>
                    <a:pt x="5471" y="1714"/>
                  </a:moveTo>
                  <a:lnTo>
                    <a:pt x="5471" y="1714"/>
                  </a:lnTo>
                  <a:cubicBezTo>
                    <a:pt x="5518" y="1741"/>
                    <a:pt x="5555" y="1733"/>
                    <a:pt x="5545" y="1687"/>
                  </a:cubicBezTo>
                  <a:cubicBezTo>
                    <a:pt x="5545" y="1640"/>
                    <a:pt x="5444" y="1696"/>
                    <a:pt x="5471" y="1714"/>
                  </a:cubicBezTo>
                  <a:close/>
                  <a:moveTo>
                    <a:pt x="6835" y="371"/>
                  </a:moveTo>
                  <a:lnTo>
                    <a:pt x="6835" y="371"/>
                  </a:lnTo>
                  <a:cubicBezTo>
                    <a:pt x="6835" y="397"/>
                    <a:pt x="6742" y="426"/>
                    <a:pt x="6769" y="445"/>
                  </a:cubicBezTo>
                  <a:cubicBezTo>
                    <a:pt x="6788" y="463"/>
                    <a:pt x="6806" y="463"/>
                    <a:pt x="6835" y="463"/>
                  </a:cubicBezTo>
                  <a:cubicBezTo>
                    <a:pt x="6862" y="472"/>
                    <a:pt x="6880" y="537"/>
                    <a:pt x="6928" y="527"/>
                  </a:cubicBezTo>
                  <a:cubicBezTo>
                    <a:pt x="6973" y="519"/>
                    <a:pt x="7113" y="583"/>
                    <a:pt x="7187" y="583"/>
                  </a:cubicBezTo>
                  <a:cubicBezTo>
                    <a:pt x="7270" y="583"/>
                    <a:pt x="7270" y="519"/>
                    <a:pt x="7251" y="519"/>
                  </a:cubicBezTo>
                  <a:cubicBezTo>
                    <a:pt x="7224" y="509"/>
                    <a:pt x="7243" y="472"/>
                    <a:pt x="7288" y="416"/>
                  </a:cubicBezTo>
                  <a:cubicBezTo>
                    <a:pt x="7336" y="352"/>
                    <a:pt x="7159" y="305"/>
                    <a:pt x="7159" y="352"/>
                  </a:cubicBezTo>
                  <a:cubicBezTo>
                    <a:pt x="7159" y="397"/>
                    <a:pt x="7103" y="342"/>
                    <a:pt x="7084" y="315"/>
                  </a:cubicBezTo>
                  <a:cubicBezTo>
                    <a:pt x="7066" y="286"/>
                    <a:pt x="6835" y="333"/>
                    <a:pt x="6835" y="371"/>
                  </a:cubicBezTo>
                  <a:close/>
                  <a:moveTo>
                    <a:pt x="10747" y="1306"/>
                  </a:moveTo>
                  <a:lnTo>
                    <a:pt x="10747" y="1306"/>
                  </a:lnTo>
                  <a:cubicBezTo>
                    <a:pt x="10784" y="1325"/>
                    <a:pt x="10803" y="1343"/>
                    <a:pt x="10821" y="1372"/>
                  </a:cubicBezTo>
                  <a:cubicBezTo>
                    <a:pt x="10848" y="1391"/>
                    <a:pt x="10923" y="1354"/>
                    <a:pt x="10960" y="1343"/>
                  </a:cubicBezTo>
                  <a:cubicBezTo>
                    <a:pt x="10988" y="1335"/>
                    <a:pt x="10997" y="1391"/>
                    <a:pt x="11044" y="1362"/>
                  </a:cubicBezTo>
                  <a:cubicBezTo>
                    <a:pt x="11100" y="1325"/>
                    <a:pt x="11145" y="1343"/>
                    <a:pt x="11211" y="1343"/>
                  </a:cubicBezTo>
                  <a:cubicBezTo>
                    <a:pt x="11267" y="1343"/>
                    <a:pt x="11201" y="1269"/>
                    <a:pt x="11201" y="1242"/>
                  </a:cubicBezTo>
                  <a:cubicBezTo>
                    <a:pt x="11201" y="1205"/>
                    <a:pt x="11275" y="1232"/>
                    <a:pt x="11248" y="1261"/>
                  </a:cubicBezTo>
                  <a:cubicBezTo>
                    <a:pt x="11229" y="1279"/>
                    <a:pt x="11285" y="1343"/>
                    <a:pt x="11368" y="1343"/>
                  </a:cubicBezTo>
                  <a:cubicBezTo>
                    <a:pt x="11452" y="1335"/>
                    <a:pt x="11386" y="1279"/>
                    <a:pt x="11434" y="1261"/>
                  </a:cubicBezTo>
                  <a:cubicBezTo>
                    <a:pt x="11479" y="1242"/>
                    <a:pt x="11471" y="1224"/>
                    <a:pt x="11405" y="1187"/>
                  </a:cubicBezTo>
                  <a:cubicBezTo>
                    <a:pt x="11349" y="1150"/>
                    <a:pt x="11267" y="1168"/>
                    <a:pt x="11211" y="1150"/>
                  </a:cubicBezTo>
                  <a:cubicBezTo>
                    <a:pt x="11155" y="1121"/>
                    <a:pt x="11081" y="1121"/>
                    <a:pt x="11081" y="1177"/>
                  </a:cubicBezTo>
                  <a:cubicBezTo>
                    <a:pt x="11081" y="1242"/>
                    <a:pt x="10960" y="1112"/>
                    <a:pt x="10904" y="1094"/>
                  </a:cubicBezTo>
                  <a:cubicBezTo>
                    <a:pt x="10848" y="1075"/>
                    <a:pt x="10663" y="1261"/>
                    <a:pt x="10747" y="1306"/>
                  </a:cubicBezTo>
                  <a:close/>
                  <a:moveTo>
                    <a:pt x="11572" y="1306"/>
                  </a:moveTo>
                  <a:lnTo>
                    <a:pt x="11572" y="1306"/>
                  </a:lnTo>
                  <a:cubicBezTo>
                    <a:pt x="11638" y="1306"/>
                    <a:pt x="11675" y="1372"/>
                    <a:pt x="11794" y="1381"/>
                  </a:cubicBezTo>
                  <a:cubicBezTo>
                    <a:pt x="11916" y="1391"/>
                    <a:pt x="12009" y="1362"/>
                    <a:pt x="12017" y="1335"/>
                  </a:cubicBezTo>
                  <a:cubicBezTo>
                    <a:pt x="12017" y="1306"/>
                    <a:pt x="11897" y="1269"/>
                    <a:pt x="11869" y="1288"/>
                  </a:cubicBezTo>
                  <a:cubicBezTo>
                    <a:pt x="11832" y="1317"/>
                    <a:pt x="11805" y="1261"/>
                    <a:pt x="11757" y="1269"/>
                  </a:cubicBezTo>
                  <a:cubicBezTo>
                    <a:pt x="11712" y="1279"/>
                    <a:pt x="11656" y="1279"/>
                    <a:pt x="11638" y="1242"/>
                  </a:cubicBezTo>
                  <a:cubicBezTo>
                    <a:pt x="11609" y="1205"/>
                    <a:pt x="11535" y="1306"/>
                    <a:pt x="11572" y="1306"/>
                  </a:cubicBezTo>
                  <a:close/>
                  <a:moveTo>
                    <a:pt x="14595" y="2067"/>
                  </a:moveTo>
                  <a:lnTo>
                    <a:pt x="14595" y="2067"/>
                  </a:lnTo>
                  <a:cubicBezTo>
                    <a:pt x="14651" y="2094"/>
                    <a:pt x="14687" y="2030"/>
                    <a:pt x="14724" y="2057"/>
                  </a:cubicBezTo>
                  <a:cubicBezTo>
                    <a:pt x="14771" y="2094"/>
                    <a:pt x="14882" y="2048"/>
                    <a:pt x="14919" y="2038"/>
                  </a:cubicBezTo>
                  <a:cubicBezTo>
                    <a:pt x="14966" y="2030"/>
                    <a:pt x="14946" y="1974"/>
                    <a:pt x="14818" y="1964"/>
                  </a:cubicBezTo>
                  <a:cubicBezTo>
                    <a:pt x="14697" y="1946"/>
                    <a:pt x="14540" y="2038"/>
                    <a:pt x="14595" y="2067"/>
                  </a:cubicBezTo>
                  <a:close/>
                  <a:moveTo>
                    <a:pt x="11312" y="1659"/>
                  </a:moveTo>
                  <a:lnTo>
                    <a:pt x="11312" y="1659"/>
                  </a:lnTo>
                  <a:cubicBezTo>
                    <a:pt x="11368" y="1640"/>
                    <a:pt x="11285" y="1556"/>
                    <a:pt x="11201" y="1539"/>
                  </a:cubicBezTo>
                  <a:cubicBezTo>
                    <a:pt x="11118" y="1529"/>
                    <a:pt x="11034" y="1593"/>
                    <a:pt x="11044" y="1613"/>
                  </a:cubicBezTo>
                  <a:cubicBezTo>
                    <a:pt x="11071" y="1650"/>
                    <a:pt x="11267" y="1667"/>
                    <a:pt x="11312" y="1659"/>
                  </a:cubicBezTo>
                  <a:close/>
                  <a:moveTo>
                    <a:pt x="7251" y="750"/>
                  </a:moveTo>
                  <a:lnTo>
                    <a:pt x="7251" y="750"/>
                  </a:lnTo>
                  <a:cubicBezTo>
                    <a:pt x="7288" y="768"/>
                    <a:pt x="7410" y="723"/>
                    <a:pt x="7492" y="723"/>
                  </a:cubicBezTo>
                  <a:cubicBezTo>
                    <a:pt x="7577" y="731"/>
                    <a:pt x="7799" y="667"/>
                    <a:pt x="7808" y="620"/>
                  </a:cubicBezTo>
                  <a:cubicBezTo>
                    <a:pt x="7816" y="575"/>
                    <a:pt x="7725" y="575"/>
                    <a:pt x="7688" y="537"/>
                  </a:cubicBezTo>
                  <a:cubicBezTo>
                    <a:pt x="7659" y="500"/>
                    <a:pt x="7577" y="537"/>
                    <a:pt x="7557" y="564"/>
                  </a:cubicBezTo>
                  <a:cubicBezTo>
                    <a:pt x="7540" y="602"/>
                    <a:pt x="7519" y="575"/>
                    <a:pt x="7567" y="519"/>
                  </a:cubicBezTo>
                  <a:cubicBezTo>
                    <a:pt x="7622" y="463"/>
                    <a:pt x="7519" y="426"/>
                    <a:pt x="7511" y="463"/>
                  </a:cubicBezTo>
                  <a:cubicBezTo>
                    <a:pt x="7511" y="490"/>
                    <a:pt x="7418" y="463"/>
                    <a:pt x="7418" y="490"/>
                  </a:cubicBezTo>
                  <a:cubicBezTo>
                    <a:pt x="7418" y="527"/>
                    <a:pt x="7381" y="537"/>
                    <a:pt x="7381" y="564"/>
                  </a:cubicBezTo>
                  <a:cubicBezTo>
                    <a:pt x="7391" y="593"/>
                    <a:pt x="7317" y="556"/>
                    <a:pt x="7317" y="620"/>
                  </a:cubicBezTo>
                  <a:cubicBezTo>
                    <a:pt x="7317" y="686"/>
                    <a:pt x="7214" y="723"/>
                    <a:pt x="7251" y="750"/>
                  </a:cubicBezTo>
                  <a:close/>
                  <a:moveTo>
                    <a:pt x="11100" y="1473"/>
                  </a:moveTo>
                  <a:lnTo>
                    <a:pt x="11100" y="1473"/>
                  </a:lnTo>
                  <a:cubicBezTo>
                    <a:pt x="11100" y="1436"/>
                    <a:pt x="10951" y="1492"/>
                    <a:pt x="11015" y="1510"/>
                  </a:cubicBezTo>
                  <a:cubicBezTo>
                    <a:pt x="11044" y="1519"/>
                    <a:pt x="11100" y="1519"/>
                    <a:pt x="11100" y="1473"/>
                  </a:cubicBezTo>
                  <a:close/>
                  <a:moveTo>
                    <a:pt x="3153" y="268"/>
                  </a:moveTo>
                  <a:lnTo>
                    <a:pt x="3153" y="268"/>
                  </a:lnTo>
                  <a:cubicBezTo>
                    <a:pt x="3153" y="222"/>
                    <a:pt x="3005" y="278"/>
                    <a:pt x="3032" y="286"/>
                  </a:cubicBezTo>
                  <a:cubicBezTo>
                    <a:pt x="3061" y="286"/>
                    <a:pt x="3153" y="315"/>
                    <a:pt x="3153" y="268"/>
                  </a:cubicBezTo>
                  <a:close/>
                  <a:moveTo>
                    <a:pt x="3960" y="185"/>
                  </a:moveTo>
                  <a:lnTo>
                    <a:pt x="3960" y="185"/>
                  </a:lnTo>
                  <a:cubicBezTo>
                    <a:pt x="3978" y="156"/>
                    <a:pt x="3922" y="156"/>
                    <a:pt x="3922" y="129"/>
                  </a:cubicBezTo>
                  <a:cubicBezTo>
                    <a:pt x="3914" y="111"/>
                    <a:pt x="3766" y="101"/>
                    <a:pt x="3774" y="129"/>
                  </a:cubicBezTo>
                  <a:cubicBezTo>
                    <a:pt x="3784" y="156"/>
                    <a:pt x="3663" y="185"/>
                    <a:pt x="3700" y="212"/>
                  </a:cubicBezTo>
                  <a:cubicBezTo>
                    <a:pt x="3766" y="268"/>
                    <a:pt x="3941" y="204"/>
                    <a:pt x="3960" y="185"/>
                  </a:cubicBezTo>
                  <a:close/>
                  <a:moveTo>
                    <a:pt x="11294" y="4784"/>
                  </a:moveTo>
                  <a:lnTo>
                    <a:pt x="11294" y="4784"/>
                  </a:lnTo>
                  <a:cubicBezTo>
                    <a:pt x="11267" y="4709"/>
                    <a:pt x="11341" y="4635"/>
                    <a:pt x="11285" y="4588"/>
                  </a:cubicBezTo>
                  <a:cubicBezTo>
                    <a:pt x="11229" y="4551"/>
                    <a:pt x="11248" y="4468"/>
                    <a:pt x="11229" y="4487"/>
                  </a:cubicBezTo>
                  <a:cubicBezTo>
                    <a:pt x="11201" y="4495"/>
                    <a:pt x="11229" y="4569"/>
                    <a:pt x="11182" y="4579"/>
                  </a:cubicBezTo>
                  <a:cubicBezTo>
                    <a:pt x="11137" y="4579"/>
                    <a:pt x="11182" y="4625"/>
                    <a:pt x="11164" y="4681"/>
                  </a:cubicBezTo>
                  <a:cubicBezTo>
                    <a:pt x="11145" y="4736"/>
                    <a:pt x="11174" y="4810"/>
                    <a:pt x="11192" y="4858"/>
                  </a:cubicBezTo>
                  <a:cubicBezTo>
                    <a:pt x="11211" y="4913"/>
                    <a:pt x="11164" y="5173"/>
                    <a:pt x="11182" y="5210"/>
                  </a:cubicBezTo>
                  <a:cubicBezTo>
                    <a:pt x="11211" y="5256"/>
                    <a:pt x="11145" y="5450"/>
                    <a:pt x="11164" y="5470"/>
                  </a:cubicBezTo>
                  <a:cubicBezTo>
                    <a:pt x="11201" y="5507"/>
                    <a:pt x="11182" y="5423"/>
                    <a:pt x="11229" y="5412"/>
                  </a:cubicBezTo>
                  <a:cubicBezTo>
                    <a:pt x="11275" y="5404"/>
                    <a:pt x="11275" y="5460"/>
                    <a:pt x="11304" y="5478"/>
                  </a:cubicBezTo>
                  <a:cubicBezTo>
                    <a:pt x="11341" y="5487"/>
                    <a:pt x="11312" y="5396"/>
                    <a:pt x="11294" y="5396"/>
                  </a:cubicBezTo>
                  <a:cubicBezTo>
                    <a:pt x="11267" y="5404"/>
                    <a:pt x="11238" y="5330"/>
                    <a:pt x="11229" y="5284"/>
                  </a:cubicBezTo>
                  <a:cubicBezTo>
                    <a:pt x="11211" y="5247"/>
                    <a:pt x="11256" y="5192"/>
                    <a:pt x="11256" y="5136"/>
                  </a:cubicBezTo>
                  <a:cubicBezTo>
                    <a:pt x="11256" y="5089"/>
                    <a:pt x="11322" y="5089"/>
                    <a:pt x="11359" y="5126"/>
                  </a:cubicBezTo>
                  <a:cubicBezTo>
                    <a:pt x="11405" y="5173"/>
                    <a:pt x="11405" y="5144"/>
                    <a:pt x="11396" y="5107"/>
                  </a:cubicBezTo>
                  <a:cubicBezTo>
                    <a:pt x="11378" y="5080"/>
                    <a:pt x="11322" y="4866"/>
                    <a:pt x="11294" y="4784"/>
                  </a:cubicBezTo>
                  <a:close/>
                  <a:moveTo>
                    <a:pt x="2653" y="2372"/>
                  </a:moveTo>
                  <a:lnTo>
                    <a:pt x="2653" y="2372"/>
                  </a:lnTo>
                  <a:cubicBezTo>
                    <a:pt x="2727" y="2438"/>
                    <a:pt x="2782" y="2345"/>
                    <a:pt x="2820" y="2335"/>
                  </a:cubicBezTo>
                  <a:cubicBezTo>
                    <a:pt x="2857" y="2327"/>
                    <a:pt x="2801" y="2290"/>
                    <a:pt x="2735" y="2279"/>
                  </a:cubicBezTo>
                  <a:cubicBezTo>
                    <a:pt x="2681" y="2261"/>
                    <a:pt x="2597" y="2316"/>
                    <a:pt x="2653" y="2372"/>
                  </a:cubicBezTo>
                  <a:close/>
                  <a:moveTo>
                    <a:pt x="15643" y="2836"/>
                  </a:moveTo>
                  <a:lnTo>
                    <a:pt x="15643" y="2836"/>
                  </a:lnTo>
                  <a:cubicBezTo>
                    <a:pt x="15614" y="2827"/>
                    <a:pt x="15531" y="2772"/>
                    <a:pt x="15503" y="2735"/>
                  </a:cubicBezTo>
                  <a:cubicBezTo>
                    <a:pt x="15484" y="2706"/>
                    <a:pt x="15383" y="2687"/>
                    <a:pt x="15383" y="2706"/>
                  </a:cubicBezTo>
                  <a:cubicBezTo>
                    <a:pt x="15383" y="2725"/>
                    <a:pt x="15346" y="2706"/>
                    <a:pt x="15336" y="2687"/>
                  </a:cubicBezTo>
                  <a:cubicBezTo>
                    <a:pt x="15327" y="2669"/>
                    <a:pt x="15216" y="2669"/>
                    <a:pt x="15216" y="2687"/>
                  </a:cubicBezTo>
                  <a:cubicBezTo>
                    <a:pt x="15216" y="2706"/>
                    <a:pt x="15243" y="2706"/>
                    <a:pt x="15262" y="2725"/>
                  </a:cubicBezTo>
                  <a:cubicBezTo>
                    <a:pt x="15280" y="2743"/>
                    <a:pt x="15235" y="2762"/>
                    <a:pt x="15243" y="2780"/>
                  </a:cubicBezTo>
                  <a:cubicBezTo>
                    <a:pt x="15253" y="2809"/>
                    <a:pt x="15206" y="2772"/>
                    <a:pt x="15187" y="2762"/>
                  </a:cubicBezTo>
                  <a:cubicBezTo>
                    <a:pt x="15169" y="2743"/>
                    <a:pt x="15179" y="2687"/>
                    <a:pt x="15187" y="2669"/>
                  </a:cubicBezTo>
                  <a:cubicBezTo>
                    <a:pt x="15187" y="2642"/>
                    <a:pt x="15150" y="2642"/>
                    <a:pt x="15150" y="2613"/>
                  </a:cubicBezTo>
                  <a:cubicBezTo>
                    <a:pt x="15142" y="2586"/>
                    <a:pt x="15020" y="2531"/>
                    <a:pt x="14975" y="2512"/>
                  </a:cubicBezTo>
                  <a:cubicBezTo>
                    <a:pt x="14919" y="2494"/>
                    <a:pt x="14855" y="2475"/>
                    <a:pt x="14835" y="2446"/>
                  </a:cubicBezTo>
                  <a:cubicBezTo>
                    <a:pt x="14818" y="2419"/>
                    <a:pt x="14724" y="2409"/>
                    <a:pt x="14687" y="2382"/>
                  </a:cubicBezTo>
                  <a:cubicBezTo>
                    <a:pt x="14660" y="2345"/>
                    <a:pt x="14503" y="2279"/>
                    <a:pt x="14437" y="2271"/>
                  </a:cubicBezTo>
                  <a:cubicBezTo>
                    <a:pt x="14373" y="2271"/>
                    <a:pt x="14381" y="2234"/>
                    <a:pt x="14354" y="2234"/>
                  </a:cubicBezTo>
                  <a:cubicBezTo>
                    <a:pt x="14317" y="2242"/>
                    <a:pt x="14177" y="2234"/>
                    <a:pt x="14132" y="2224"/>
                  </a:cubicBezTo>
                  <a:cubicBezTo>
                    <a:pt x="14095" y="2224"/>
                    <a:pt x="14084" y="2252"/>
                    <a:pt x="14047" y="2242"/>
                  </a:cubicBezTo>
                  <a:cubicBezTo>
                    <a:pt x="14020" y="2234"/>
                    <a:pt x="13862" y="2168"/>
                    <a:pt x="13835" y="2197"/>
                  </a:cubicBezTo>
                  <a:cubicBezTo>
                    <a:pt x="13816" y="2215"/>
                    <a:pt x="13825" y="2242"/>
                    <a:pt x="13806" y="2252"/>
                  </a:cubicBezTo>
                  <a:cubicBezTo>
                    <a:pt x="13788" y="2252"/>
                    <a:pt x="13806" y="2279"/>
                    <a:pt x="13853" y="2327"/>
                  </a:cubicBezTo>
                  <a:cubicBezTo>
                    <a:pt x="13899" y="2364"/>
                    <a:pt x="13872" y="2401"/>
                    <a:pt x="13835" y="2409"/>
                  </a:cubicBezTo>
                  <a:cubicBezTo>
                    <a:pt x="13788" y="2428"/>
                    <a:pt x="13724" y="2401"/>
                    <a:pt x="13705" y="2364"/>
                  </a:cubicBezTo>
                  <a:cubicBezTo>
                    <a:pt x="13687" y="2335"/>
                    <a:pt x="13631" y="2345"/>
                    <a:pt x="13612" y="2308"/>
                  </a:cubicBezTo>
                  <a:cubicBezTo>
                    <a:pt x="13602" y="2271"/>
                    <a:pt x="13631" y="2261"/>
                    <a:pt x="13658" y="2279"/>
                  </a:cubicBezTo>
                  <a:cubicBezTo>
                    <a:pt x="13687" y="2308"/>
                    <a:pt x="13724" y="2290"/>
                    <a:pt x="13724" y="2261"/>
                  </a:cubicBezTo>
                  <a:cubicBezTo>
                    <a:pt x="13732" y="2224"/>
                    <a:pt x="13649" y="2205"/>
                    <a:pt x="13612" y="2215"/>
                  </a:cubicBezTo>
                  <a:cubicBezTo>
                    <a:pt x="13565" y="2215"/>
                    <a:pt x="13547" y="2271"/>
                    <a:pt x="13501" y="2298"/>
                  </a:cubicBezTo>
                  <a:cubicBezTo>
                    <a:pt x="13464" y="2316"/>
                    <a:pt x="13287" y="2290"/>
                    <a:pt x="13278" y="2271"/>
                  </a:cubicBezTo>
                  <a:cubicBezTo>
                    <a:pt x="13260" y="2252"/>
                    <a:pt x="13019" y="2271"/>
                    <a:pt x="13000" y="2290"/>
                  </a:cubicBezTo>
                  <a:cubicBezTo>
                    <a:pt x="12971" y="2298"/>
                    <a:pt x="12990" y="2364"/>
                    <a:pt x="12982" y="2372"/>
                  </a:cubicBezTo>
                  <a:cubicBezTo>
                    <a:pt x="12963" y="2382"/>
                    <a:pt x="12953" y="2298"/>
                    <a:pt x="12953" y="2279"/>
                  </a:cubicBezTo>
                  <a:cubicBezTo>
                    <a:pt x="12953" y="2271"/>
                    <a:pt x="12926" y="2261"/>
                    <a:pt x="12879" y="2261"/>
                  </a:cubicBezTo>
                  <a:cubicBezTo>
                    <a:pt x="12843" y="2261"/>
                    <a:pt x="12815" y="2252"/>
                    <a:pt x="12833" y="2242"/>
                  </a:cubicBezTo>
                  <a:cubicBezTo>
                    <a:pt x="12852" y="2224"/>
                    <a:pt x="12815" y="2205"/>
                    <a:pt x="12852" y="2178"/>
                  </a:cubicBezTo>
                  <a:cubicBezTo>
                    <a:pt x="12879" y="2160"/>
                    <a:pt x="12786" y="2085"/>
                    <a:pt x="12703" y="2048"/>
                  </a:cubicBezTo>
                  <a:cubicBezTo>
                    <a:pt x="12611" y="2011"/>
                    <a:pt x="12407" y="2038"/>
                    <a:pt x="12351" y="2048"/>
                  </a:cubicBezTo>
                  <a:cubicBezTo>
                    <a:pt x="12305" y="2067"/>
                    <a:pt x="12194" y="2067"/>
                    <a:pt x="12138" y="2067"/>
                  </a:cubicBezTo>
                  <a:cubicBezTo>
                    <a:pt x="12091" y="2067"/>
                    <a:pt x="12128" y="2048"/>
                    <a:pt x="12120" y="2020"/>
                  </a:cubicBezTo>
                  <a:cubicBezTo>
                    <a:pt x="12101" y="1993"/>
                    <a:pt x="12017" y="1964"/>
                    <a:pt x="11998" y="1983"/>
                  </a:cubicBezTo>
                  <a:cubicBezTo>
                    <a:pt x="11990" y="2001"/>
                    <a:pt x="11961" y="1983"/>
                    <a:pt x="11961" y="1974"/>
                  </a:cubicBezTo>
                  <a:cubicBezTo>
                    <a:pt x="11961" y="1956"/>
                    <a:pt x="11879" y="1927"/>
                    <a:pt x="11850" y="1937"/>
                  </a:cubicBezTo>
                  <a:cubicBezTo>
                    <a:pt x="11813" y="1937"/>
                    <a:pt x="11805" y="1900"/>
                    <a:pt x="11842" y="1900"/>
                  </a:cubicBezTo>
                  <a:cubicBezTo>
                    <a:pt x="11879" y="1900"/>
                    <a:pt x="11943" y="1908"/>
                    <a:pt x="11916" y="1871"/>
                  </a:cubicBezTo>
                  <a:cubicBezTo>
                    <a:pt x="11887" y="1826"/>
                    <a:pt x="11646" y="1807"/>
                    <a:pt x="11619" y="1816"/>
                  </a:cubicBezTo>
                  <a:cubicBezTo>
                    <a:pt x="11600" y="1826"/>
                    <a:pt x="11619" y="1853"/>
                    <a:pt x="11563" y="1908"/>
                  </a:cubicBezTo>
                  <a:cubicBezTo>
                    <a:pt x="11516" y="1956"/>
                    <a:pt x="11461" y="1927"/>
                    <a:pt x="11471" y="1900"/>
                  </a:cubicBezTo>
                  <a:cubicBezTo>
                    <a:pt x="11471" y="1871"/>
                    <a:pt x="11535" y="1881"/>
                    <a:pt x="11535" y="1853"/>
                  </a:cubicBezTo>
                  <a:cubicBezTo>
                    <a:pt x="11535" y="1834"/>
                    <a:pt x="11452" y="1844"/>
                    <a:pt x="11434" y="1826"/>
                  </a:cubicBezTo>
                  <a:cubicBezTo>
                    <a:pt x="11423" y="1807"/>
                    <a:pt x="11452" y="1789"/>
                    <a:pt x="11489" y="1797"/>
                  </a:cubicBezTo>
                  <a:cubicBezTo>
                    <a:pt x="11516" y="1807"/>
                    <a:pt x="11582" y="1816"/>
                    <a:pt x="11582" y="1797"/>
                  </a:cubicBezTo>
                  <a:cubicBezTo>
                    <a:pt x="11582" y="1789"/>
                    <a:pt x="11545" y="1779"/>
                    <a:pt x="11489" y="1770"/>
                  </a:cubicBezTo>
                  <a:cubicBezTo>
                    <a:pt x="11442" y="1762"/>
                    <a:pt x="11304" y="1733"/>
                    <a:pt x="11238" y="1741"/>
                  </a:cubicBezTo>
                  <a:cubicBezTo>
                    <a:pt x="11164" y="1741"/>
                    <a:pt x="11137" y="1714"/>
                    <a:pt x="11100" y="1714"/>
                  </a:cubicBezTo>
                  <a:cubicBezTo>
                    <a:pt x="11063" y="1704"/>
                    <a:pt x="11063" y="1733"/>
                    <a:pt x="11081" y="1752"/>
                  </a:cubicBezTo>
                  <a:cubicBezTo>
                    <a:pt x="11100" y="1770"/>
                    <a:pt x="11044" y="1789"/>
                    <a:pt x="10997" y="1779"/>
                  </a:cubicBezTo>
                  <a:cubicBezTo>
                    <a:pt x="10951" y="1770"/>
                    <a:pt x="10885" y="1807"/>
                    <a:pt x="10914" y="1834"/>
                  </a:cubicBezTo>
                  <a:cubicBezTo>
                    <a:pt x="10941" y="1871"/>
                    <a:pt x="10960" y="1826"/>
                    <a:pt x="10988" y="1834"/>
                  </a:cubicBezTo>
                  <a:cubicBezTo>
                    <a:pt x="11007" y="1853"/>
                    <a:pt x="10933" y="1871"/>
                    <a:pt x="10960" y="1890"/>
                  </a:cubicBezTo>
                  <a:cubicBezTo>
                    <a:pt x="10997" y="1900"/>
                    <a:pt x="10988" y="1937"/>
                    <a:pt x="10988" y="1946"/>
                  </a:cubicBezTo>
                  <a:cubicBezTo>
                    <a:pt x="10988" y="1964"/>
                    <a:pt x="10933" y="1974"/>
                    <a:pt x="10914" y="1946"/>
                  </a:cubicBezTo>
                  <a:cubicBezTo>
                    <a:pt x="10896" y="1927"/>
                    <a:pt x="10867" y="1946"/>
                    <a:pt x="10830" y="1946"/>
                  </a:cubicBezTo>
                  <a:cubicBezTo>
                    <a:pt x="10793" y="1946"/>
                    <a:pt x="10766" y="1956"/>
                    <a:pt x="10803" y="1964"/>
                  </a:cubicBezTo>
                  <a:cubicBezTo>
                    <a:pt x="10840" y="1974"/>
                    <a:pt x="10858" y="1993"/>
                    <a:pt x="10803" y="2001"/>
                  </a:cubicBezTo>
                  <a:cubicBezTo>
                    <a:pt x="10747" y="2011"/>
                    <a:pt x="10766" y="1956"/>
                    <a:pt x="10729" y="1956"/>
                  </a:cubicBezTo>
                  <a:cubicBezTo>
                    <a:pt x="10700" y="1964"/>
                    <a:pt x="10626" y="1937"/>
                    <a:pt x="10589" y="1937"/>
                  </a:cubicBezTo>
                  <a:cubicBezTo>
                    <a:pt x="10552" y="1937"/>
                    <a:pt x="10533" y="1964"/>
                    <a:pt x="10487" y="1964"/>
                  </a:cubicBezTo>
                  <a:cubicBezTo>
                    <a:pt x="10432" y="1974"/>
                    <a:pt x="10366" y="1946"/>
                    <a:pt x="10347" y="1919"/>
                  </a:cubicBezTo>
                  <a:cubicBezTo>
                    <a:pt x="10321" y="1890"/>
                    <a:pt x="10321" y="1881"/>
                    <a:pt x="10292" y="1908"/>
                  </a:cubicBezTo>
                  <a:cubicBezTo>
                    <a:pt x="10265" y="1946"/>
                    <a:pt x="10265" y="2001"/>
                    <a:pt x="10246" y="2011"/>
                  </a:cubicBezTo>
                  <a:cubicBezTo>
                    <a:pt x="10218" y="2011"/>
                    <a:pt x="10209" y="2067"/>
                    <a:pt x="10182" y="2075"/>
                  </a:cubicBezTo>
                  <a:cubicBezTo>
                    <a:pt x="10162" y="2094"/>
                    <a:pt x="10162" y="2057"/>
                    <a:pt x="10125" y="2057"/>
                  </a:cubicBezTo>
                  <a:cubicBezTo>
                    <a:pt x="10098" y="2067"/>
                    <a:pt x="9997" y="1964"/>
                    <a:pt x="9987" y="1937"/>
                  </a:cubicBezTo>
                  <a:cubicBezTo>
                    <a:pt x="9987" y="1908"/>
                    <a:pt x="9923" y="1853"/>
                    <a:pt x="9902" y="1844"/>
                  </a:cubicBezTo>
                  <a:cubicBezTo>
                    <a:pt x="9894" y="1834"/>
                    <a:pt x="9923" y="1826"/>
                    <a:pt x="9939" y="1844"/>
                  </a:cubicBezTo>
                  <a:cubicBezTo>
                    <a:pt x="9968" y="1863"/>
                    <a:pt x="9987" y="1863"/>
                    <a:pt x="10014" y="1853"/>
                  </a:cubicBezTo>
                  <a:cubicBezTo>
                    <a:pt x="10034" y="1844"/>
                    <a:pt x="10024" y="1789"/>
                    <a:pt x="9997" y="1789"/>
                  </a:cubicBezTo>
                  <a:cubicBezTo>
                    <a:pt x="9960" y="1789"/>
                    <a:pt x="9968" y="1762"/>
                    <a:pt x="9987" y="1752"/>
                  </a:cubicBezTo>
                  <a:cubicBezTo>
                    <a:pt x="10005" y="1752"/>
                    <a:pt x="9950" y="1696"/>
                    <a:pt x="9968" y="1687"/>
                  </a:cubicBezTo>
                  <a:cubicBezTo>
                    <a:pt x="9987" y="1687"/>
                    <a:pt x="9976" y="1659"/>
                    <a:pt x="9950" y="1659"/>
                  </a:cubicBezTo>
                  <a:cubicBezTo>
                    <a:pt x="9923" y="1650"/>
                    <a:pt x="9894" y="1630"/>
                    <a:pt x="9894" y="1613"/>
                  </a:cubicBezTo>
                  <a:cubicBezTo>
                    <a:pt x="9885" y="1593"/>
                    <a:pt x="9764" y="1593"/>
                    <a:pt x="9764" y="1613"/>
                  </a:cubicBezTo>
                  <a:cubicBezTo>
                    <a:pt x="9774" y="1640"/>
                    <a:pt x="9727" y="1630"/>
                    <a:pt x="9737" y="1613"/>
                  </a:cubicBezTo>
                  <a:cubicBezTo>
                    <a:pt x="9737" y="1593"/>
                    <a:pt x="9690" y="1603"/>
                    <a:pt x="9626" y="1585"/>
                  </a:cubicBezTo>
                  <a:cubicBezTo>
                    <a:pt x="9570" y="1566"/>
                    <a:pt x="9570" y="1529"/>
                    <a:pt x="9552" y="1519"/>
                  </a:cubicBezTo>
                  <a:cubicBezTo>
                    <a:pt x="9523" y="1519"/>
                    <a:pt x="9533" y="1585"/>
                    <a:pt x="9504" y="1566"/>
                  </a:cubicBezTo>
                  <a:cubicBezTo>
                    <a:pt x="9477" y="1556"/>
                    <a:pt x="9440" y="1576"/>
                    <a:pt x="9459" y="1613"/>
                  </a:cubicBezTo>
                  <a:cubicBezTo>
                    <a:pt x="9477" y="1650"/>
                    <a:pt x="9459" y="1659"/>
                    <a:pt x="9459" y="1687"/>
                  </a:cubicBezTo>
                  <a:cubicBezTo>
                    <a:pt x="9459" y="1714"/>
                    <a:pt x="9440" y="1696"/>
                    <a:pt x="9403" y="1687"/>
                  </a:cubicBezTo>
                  <a:cubicBezTo>
                    <a:pt x="9366" y="1677"/>
                    <a:pt x="9366" y="1714"/>
                    <a:pt x="9292" y="1696"/>
                  </a:cubicBezTo>
                  <a:cubicBezTo>
                    <a:pt x="9218" y="1677"/>
                    <a:pt x="9181" y="1696"/>
                    <a:pt x="9170" y="1677"/>
                  </a:cubicBezTo>
                  <a:cubicBezTo>
                    <a:pt x="9152" y="1650"/>
                    <a:pt x="9133" y="1650"/>
                    <a:pt x="9125" y="1667"/>
                  </a:cubicBezTo>
                  <a:cubicBezTo>
                    <a:pt x="9125" y="1687"/>
                    <a:pt x="9014" y="1677"/>
                    <a:pt x="9003" y="1650"/>
                  </a:cubicBezTo>
                  <a:cubicBezTo>
                    <a:pt x="8995" y="1622"/>
                    <a:pt x="9022" y="1613"/>
                    <a:pt x="9041" y="1603"/>
                  </a:cubicBezTo>
                  <a:cubicBezTo>
                    <a:pt x="9059" y="1603"/>
                    <a:pt x="9022" y="1585"/>
                    <a:pt x="8958" y="1593"/>
                  </a:cubicBezTo>
                  <a:cubicBezTo>
                    <a:pt x="8892" y="1593"/>
                    <a:pt x="8847" y="1556"/>
                    <a:pt x="8781" y="1566"/>
                  </a:cubicBezTo>
                  <a:cubicBezTo>
                    <a:pt x="8717" y="1576"/>
                    <a:pt x="8577" y="1585"/>
                    <a:pt x="8558" y="1593"/>
                  </a:cubicBezTo>
                  <a:cubicBezTo>
                    <a:pt x="8531" y="1603"/>
                    <a:pt x="8577" y="1640"/>
                    <a:pt x="8540" y="1640"/>
                  </a:cubicBezTo>
                  <a:cubicBezTo>
                    <a:pt x="8513" y="1650"/>
                    <a:pt x="8531" y="1585"/>
                    <a:pt x="8531" y="1556"/>
                  </a:cubicBezTo>
                  <a:cubicBezTo>
                    <a:pt x="8521" y="1529"/>
                    <a:pt x="8476" y="1519"/>
                    <a:pt x="8484" y="1548"/>
                  </a:cubicBezTo>
                  <a:cubicBezTo>
                    <a:pt x="8484" y="1566"/>
                    <a:pt x="8410" y="1576"/>
                    <a:pt x="8383" y="1556"/>
                  </a:cubicBezTo>
                  <a:cubicBezTo>
                    <a:pt x="8364" y="1539"/>
                    <a:pt x="8336" y="1519"/>
                    <a:pt x="8280" y="1502"/>
                  </a:cubicBezTo>
                  <a:cubicBezTo>
                    <a:pt x="8224" y="1492"/>
                    <a:pt x="8160" y="1548"/>
                    <a:pt x="8179" y="1566"/>
                  </a:cubicBezTo>
                  <a:cubicBezTo>
                    <a:pt x="8197" y="1576"/>
                    <a:pt x="8234" y="1566"/>
                    <a:pt x="8234" y="1576"/>
                  </a:cubicBezTo>
                  <a:cubicBezTo>
                    <a:pt x="8234" y="1603"/>
                    <a:pt x="8123" y="1593"/>
                    <a:pt x="8123" y="1613"/>
                  </a:cubicBezTo>
                  <a:cubicBezTo>
                    <a:pt x="8123" y="1630"/>
                    <a:pt x="8012" y="1659"/>
                    <a:pt x="7983" y="1659"/>
                  </a:cubicBezTo>
                  <a:cubicBezTo>
                    <a:pt x="7890" y="1667"/>
                    <a:pt x="7874" y="1667"/>
                    <a:pt x="7836" y="1704"/>
                  </a:cubicBezTo>
                  <a:cubicBezTo>
                    <a:pt x="7789" y="1741"/>
                    <a:pt x="7816" y="1677"/>
                    <a:pt x="7853" y="1640"/>
                  </a:cubicBezTo>
                  <a:cubicBezTo>
                    <a:pt x="7890" y="1613"/>
                    <a:pt x="7919" y="1622"/>
                    <a:pt x="7938" y="1593"/>
                  </a:cubicBezTo>
                  <a:cubicBezTo>
                    <a:pt x="7956" y="1566"/>
                    <a:pt x="7983" y="1576"/>
                    <a:pt x="8039" y="1566"/>
                  </a:cubicBezTo>
                  <a:cubicBezTo>
                    <a:pt x="8095" y="1556"/>
                    <a:pt x="8086" y="1529"/>
                    <a:pt x="8113" y="1519"/>
                  </a:cubicBezTo>
                  <a:cubicBezTo>
                    <a:pt x="8142" y="1502"/>
                    <a:pt x="8197" y="1482"/>
                    <a:pt x="8206" y="1455"/>
                  </a:cubicBezTo>
                  <a:cubicBezTo>
                    <a:pt x="8216" y="1436"/>
                    <a:pt x="8346" y="1391"/>
                    <a:pt x="8364" y="1391"/>
                  </a:cubicBezTo>
                  <a:cubicBezTo>
                    <a:pt x="8391" y="1399"/>
                    <a:pt x="8391" y="1343"/>
                    <a:pt x="8410" y="1343"/>
                  </a:cubicBezTo>
                  <a:cubicBezTo>
                    <a:pt x="8420" y="1343"/>
                    <a:pt x="8494" y="1317"/>
                    <a:pt x="8521" y="1306"/>
                  </a:cubicBezTo>
                  <a:cubicBezTo>
                    <a:pt x="8550" y="1288"/>
                    <a:pt x="8558" y="1261"/>
                    <a:pt x="8558" y="1251"/>
                  </a:cubicBezTo>
                  <a:cubicBezTo>
                    <a:pt x="8558" y="1232"/>
                    <a:pt x="8521" y="1232"/>
                    <a:pt x="8521" y="1214"/>
                  </a:cubicBezTo>
                  <a:cubicBezTo>
                    <a:pt x="8521" y="1195"/>
                    <a:pt x="8540" y="1214"/>
                    <a:pt x="8568" y="1195"/>
                  </a:cubicBezTo>
                  <a:cubicBezTo>
                    <a:pt x="8595" y="1187"/>
                    <a:pt x="8568" y="1150"/>
                    <a:pt x="8540" y="1158"/>
                  </a:cubicBezTo>
                  <a:cubicBezTo>
                    <a:pt x="8521" y="1168"/>
                    <a:pt x="8558" y="1139"/>
                    <a:pt x="8540" y="1112"/>
                  </a:cubicBezTo>
                  <a:cubicBezTo>
                    <a:pt x="8513" y="1084"/>
                    <a:pt x="8476" y="1131"/>
                    <a:pt x="8476" y="1102"/>
                  </a:cubicBezTo>
                  <a:cubicBezTo>
                    <a:pt x="8476" y="1075"/>
                    <a:pt x="8476" y="1047"/>
                    <a:pt x="8457" y="1028"/>
                  </a:cubicBezTo>
                  <a:cubicBezTo>
                    <a:pt x="8439" y="1010"/>
                    <a:pt x="8410" y="1057"/>
                    <a:pt x="8373" y="1028"/>
                  </a:cubicBezTo>
                  <a:cubicBezTo>
                    <a:pt x="8346" y="1001"/>
                    <a:pt x="8243" y="991"/>
                    <a:pt x="8243" y="1001"/>
                  </a:cubicBezTo>
                  <a:cubicBezTo>
                    <a:pt x="8243" y="1010"/>
                    <a:pt x="8197" y="983"/>
                    <a:pt x="8187" y="991"/>
                  </a:cubicBezTo>
                  <a:cubicBezTo>
                    <a:pt x="8179" y="1001"/>
                    <a:pt x="8095" y="1001"/>
                    <a:pt x="8076" y="991"/>
                  </a:cubicBezTo>
                  <a:cubicBezTo>
                    <a:pt x="8049" y="991"/>
                    <a:pt x="8020" y="1010"/>
                    <a:pt x="8012" y="1028"/>
                  </a:cubicBezTo>
                  <a:cubicBezTo>
                    <a:pt x="8012" y="1057"/>
                    <a:pt x="7919" y="1047"/>
                    <a:pt x="7901" y="1038"/>
                  </a:cubicBezTo>
                  <a:cubicBezTo>
                    <a:pt x="7882" y="1038"/>
                    <a:pt x="7965" y="964"/>
                    <a:pt x="7965" y="954"/>
                  </a:cubicBezTo>
                  <a:cubicBezTo>
                    <a:pt x="7965" y="946"/>
                    <a:pt x="7826" y="954"/>
                    <a:pt x="7816" y="946"/>
                  </a:cubicBezTo>
                  <a:cubicBezTo>
                    <a:pt x="7808" y="927"/>
                    <a:pt x="7742" y="927"/>
                    <a:pt x="7705" y="927"/>
                  </a:cubicBezTo>
                  <a:cubicBezTo>
                    <a:pt x="7678" y="927"/>
                    <a:pt x="7705" y="917"/>
                    <a:pt x="7734" y="917"/>
                  </a:cubicBezTo>
                  <a:cubicBezTo>
                    <a:pt x="7762" y="917"/>
                    <a:pt x="7789" y="890"/>
                    <a:pt x="7816" y="880"/>
                  </a:cubicBezTo>
                  <a:cubicBezTo>
                    <a:pt x="7853" y="880"/>
                    <a:pt x="7845" y="871"/>
                    <a:pt x="7836" y="853"/>
                  </a:cubicBezTo>
                  <a:cubicBezTo>
                    <a:pt x="7816" y="834"/>
                    <a:pt x="7789" y="843"/>
                    <a:pt x="7752" y="834"/>
                  </a:cubicBezTo>
                  <a:cubicBezTo>
                    <a:pt x="7725" y="824"/>
                    <a:pt x="7688" y="806"/>
                    <a:pt x="7659" y="806"/>
                  </a:cubicBezTo>
                  <a:cubicBezTo>
                    <a:pt x="7631" y="806"/>
                    <a:pt x="7604" y="816"/>
                    <a:pt x="7540" y="834"/>
                  </a:cubicBezTo>
                  <a:cubicBezTo>
                    <a:pt x="7474" y="843"/>
                    <a:pt x="7465" y="890"/>
                    <a:pt x="7437" y="908"/>
                  </a:cubicBezTo>
                  <a:cubicBezTo>
                    <a:pt x="7400" y="927"/>
                    <a:pt x="7344" y="983"/>
                    <a:pt x="7373" y="991"/>
                  </a:cubicBezTo>
                  <a:cubicBezTo>
                    <a:pt x="7400" y="991"/>
                    <a:pt x="7391" y="1010"/>
                    <a:pt x="7391" y="1028"/>
                  </a:cubicBezTo>
                  <a:cubicBezTo>
                    <a:pt x="7391" y="1047"/>
                    <a:pt x="7373" y="1047"/>
                    <a:pt x="7336" y="1047"/>
                  </a:cubicBezTo>
                  <a:cubicBezTo>
                    <a:pt x="7307" y="1038"/>
                    <a:pt x="7196" y="1038"/>
                    <a:pt x="7196" y="1065"/>
                  </a:cubicBezTo>
                  <a:cubicBezTo>
                    <a:pt x="7206" y="1084"/>
                    <a:pt x="7261" y="1094"/>
                    <a:pt x="7261" y="1112"/>
                  </a:cubicBezTo>
                  <a:cubicBezTo>
                    <a:pt x="7251" y="1121"/>
                    <a:pt x="7214" y="1102"/>
                    <a:pt x="7187" y="1094"/>
                  </a:cubicBezTo>
                  <a:cubicBezTo>
                    <a:pt x="7169" y="1084"/>
                    <a:pt x="7121" y="1094"/>
                    <a:pt x="7113" y="1112"/>
                  </a:cubicBezTo>
                  <a:cubicBezTo>
                    <a:pt x="7103" y="1139"/>
                    <a:pt x="7066" y="1131"/>
                    <a:pt x="7047" y="1121"/>
                  </a:cubicBezTo>
                  <a:cubicBezTo>
                    <a:pt x="7039" y="1121"/>
                    <a:pt x="7010" y="1139"/>
                    <a:pt x="6992" y="1131"/>
                  </a:cubicBezTo>
                  <a:cubicBezTo>
                    <a:pt x="6973" y="1121"/>
                    <a:pt x="7029" y="1094"/>
                    <a:pt x="7020" y="1075"/>
                  </a:cubicBezTo>
                  <a:cubicBezTo>
                    <a:pt x="7002" y="1065"/>
                    <a:pt x="6936" y="1075"/>
                    <a:pt x="6928" y="1102"/>
                  </a:cubicBezTo>
                  <a:cubicBezTo>
                    <a:pt x="6928" y="1121"/>
                    <a:pt x="6880" y="1084"/>
                    <a:pt x="6872" y="1094"/>
                  </a:cubicBezTo>
                  <a:cubicBezTo>
                    <a:pt x="6853" y="1102"/>
                    <a:pt x="6835" y="1112"/>
                    <a:pt x="6806" y="1121"/>
                  </a:cubicBezTo>
                  <a:cubicBezTo>
                    <a:pt x="6779" y="1131"/>
                    <a:pt x="6732" y="1102"/>
                    <a:pt x="6723" y="1131"/>
                  </a:cubicBezTo>
                  <a:cubicBezTo>
                    <a:pt x="6713" y="1150"/>
                    <a:pt x="6779" y="1158"/>
                    <a:pt x="6779" y="1168"/>
                  </a:cubicBezTo>
                  <a:cubicBezTo>
                    <a:pt x="6779" y="1177"/>
                    <a:pt x="6631" y="1177"/>
                    <a:pt x="6621" y="1187"/>
                  </a:cubicBezTo>
                  <a:cubicBezTo>
                    <a:pt x="6621" y="1205"/>
                    <a:pt x="6575" y="1205"/>
                    <a:pt x="6509" y="1205"/>
                  </a:cubicBezTo>
                  <a:cubicBezTo>
                    <a:pt x="6445" y="1205"/>
                    <a:pt x="6472" y="1242"/>
                    <a:pt x="6427" y="1251"/>
                  </a:cubicBezTo>
                  <a:cubicBezTo>
                    <a:pt x="6371" y="1261"/>
                    <a:pt x="6352" y="1261"/>
                    <a:pt x="6334" y="1279"/>
                  </a:cubicBezTo>
                  <a:cubicBezTo>
                    <a:pt x="6324" y="1306"/>
                    <a:pt x="6287" y="1306"/>
                    <a:pt x="6268" y="1288"/>
                  </a:cubicBezTo>
                  <a:cubicBezTo>
                    <a:pt x="6250" y="1269"/>
                    <a:pt x="6204" y="1298"/>
                    <a:pt x="6231" y="1306"/>
                  </a:cubicBezTo>
                  <a:cubicBezTo>
                    <a:pt x="6250" y="1306"/>
                    <a:pt x="6231" y="1335"/>
                    <a:pt x="6213" y="1325"/>
                  </a:cubicBezTo>
                  <a:cubicBezTo>
                    <a:pt x="6204" y="1317"/>
                    <a:pt x="6157" y="1354"/>
                    <a:pt x="6186" y="1354"/>
                  </a:cubicBezTo>
                  <a:cubicBezTo>
                    <a:pt x="6204" y="1343"/>
                    <a:pt x="6223" y="1362"/>
                    <a:pt x="6204" y="1381"/>
                  </a:cubicBezTo>
                  <a:cubicBezTo>
                    <a:pt x="6194" y="1399"/>
                    <a:pt x="6138" y="1362"/>
                    <a:pt x="6130" y="1381"/>
                  </a:cubicBezTo>
                  <a:cubicBezTo>
                    <a:pt x="6111" y="1391"/>
                    <a:pt x="6157" y="1409"/>
                    <a:pt x="6175" y="1409"/>
                  </a:cubicBezTo>
                  <a:cubicBezTo>
                    <a:pt x="6204" y="1399"/>
                    <a:pt x="6213" y="1418"/>
                    <a:pt x="6223" y="1436"/>
                  </a:cubicBezTo>
                  <a:cubicBezTo>
                    <a:pt x="6223" y="1455"/>
                    <a:pt x="6157" y="1428"/>
                    <a:pt x="6148" y="1436"/>
                  </a:cubicBezTo>
                  <a:cubicBezTo>
                    <a:pt x="6138" y="1455"/>
                    <a:pt x="6157" y="1465"/>
                    <a:pt x="6186" y="1465"/>
                  </a:cubicBezTo>
                  <a:cubicBezTo>
                    <a:pt x="6213" y="1465"/>
                    <a:pt x="6194" y="1473"/>
                    <a:pt x="6213" y="1502"/>
                  </a:cubicBezTo>
                  <a:lnTo>
                    <a:pt x="6223" y="1502"/>
                  </a:lnTo>
                  <a:cubicBezTo>
                    <a:pt x="6231" y="1519"/>
                    <a:pt x="6204" y="1529"/>
                    <a:pt x="6213" y="1539"/>
                  </a:cubicBezTo>
                  <a:cubicBezTo>
                    <a:pt x="6213" y="1556"/>
                    <a:pt x="6186" y="1566"/>
                    <a:pt x="6186" y="1548"/>
                  </a:cubicBezTo>
                  <a:cubicBezTo>
                    <a:pt x="6186" y="1529"/>
                    <a:pt x="6111" y="1529"/>
                    <a:pt x="6093" y="1548"/>
                  </a:cubicBezTo>
                  <a:cubicBezTo>
                    <a:pt x="6083" y="1566"/>
                    <a:pt x="6074" y="1576"/>
                    <a:pt x="6056" y="1556"/>
                  </a:cubicBezTo>
                  <a:cubicBezTo>
                    <a:pt x="6037" y="1548"/>
                    <a:pt x="5981" y="1566"/>
                    <a:pt x="5916" y="1566"/>
                  </a:cubicBezTo>
                  <a:cubicBezTo>
                    <a:pt x="5852" y="1566"/>
                    <a:pt x="5712" y="1576"/>
                    <a:pt x="5685" y="1585"/>
                  </a:cubicBezTo>
                  <a:cubicBezTo>
                    <a:pt x="5648" y="1603"/>
                    <a:pt x="5619" y="1650"/>
                    <a:pt x="5648" y="1677"/>
                  </a:cubicBezTo>
                  <a:cubicBezTo>
                    <a:pt x="5685" y="1704"/>
                    <a:pt x="5648" y="1725"/>
                    <a:pt x="5648" y="1741"/>
                  </a:cubicBezTo>
                  <a:cubicBezTo>
                    <a:pt x="5648" y="1762"/>
                    <a:pt x="5730" y="1807"/>
                    <a:pt x="5777" y="1807"/>
                  </a:cubicBezTo>
                  <a:cubicBezTo>
                    <a:pt x="5823" y="1816"/>
                    <a:pt x="5852" y="1863"/>
                    <a:pt x="5833" y="1900"/>
                  </a:cubicBezTo>
                  <a:cubicBezTo>
                    <a:pt x="5804" y="1927"/>
                    <a:pt x="5722" y="1890"/>
                    <a:pt x="5675" y="1844"/>
                  </a:cubicBezTo>
                  <a:cubicBezTo>
                    <a:pt x="5619" y="1807"/>
                    <a:pt x="5499" y="1789"/>
                    <a:pt x="5462" y="1797"/>
                  </a:cubicBezTo>
                  <a:cubicBezTo>
                    <a:pt x="5425" y="1797"/>
                    <a:pt x="5444" y="1762"/>
                    <a:pt x="5396" y="1762"/>
                  </a:cubicBezTo>
                  <a:cubicBezTo>
                    <a:pt x="5341" y="1762"/>
                    <a:pt x="5304" y="1807"/>
                    <a:pt x="5341" y="1807"/>
                  </a:cubicBezTo>
                  <a:cubicBezTo>
                    <a:pt x="5369" y="1807"/>
                    <a:pt x="5396" y="1807"/>
                    <a:pt x="5378" y="1816"/>
                  </a:cubicBezTo>
                  <a:cubicBezTo>
                    <a:pt x="5359" y="1834"/>
                    <a:pt x="5388" y="1834"/>
                    <a:pt x="5425" y="1853"/>
                  </a:cubicBezTo>
                  <a:cubicBezTo>
                    <a:pt x="5462" y="1871"/>
                    <a:pt x="5388" y="1890"/>
                    <a:pt x="5351" y="1863"/>
                  </a:cubicBezTo>
                  <a:cubicBezTo>
                    <a:pt x="5304" y="1834"/>
                    <a:pt x="5266" y="1863"/>
                    <a:pt x="5250" y="1881"/>
                  </a:cubicBezTo>
                  <a:cubicBezTo>
                    <a:pt x="5239" y="1908"/>
                    <a:pt x="5295" y="1964"/>
                    <a:pt x="5369" y="1983"/>
                  </a:cubicBezTo>
                  <a:cubicBezTo>
                    <a:pt x="5444" y="1993"/>
                    <a:pt x="5425" y="2011"/>
                    <a:pt x="5452" y="2020"/>
                  </a:cubicBezTo>
                  <a:cubicBezTo>
                    <a:pt x="5489" y="2038"/>
                    <a:pt x="5462" y="2048"/>
                    <a:pt x="5444" y="2048"/>
                  </a:cubicBezTo>
                  <a:cubicBezTo>
                    <a:pt x="5415" y="2057"/>
                    <a:pt x="5369" y="2020"/>
                    <a:pt x="5332" y="2001"/>
                  </a:cubicBezTo>
                  <a:cubicBezTo>
                    <a:pt x="5295" y="1983"/>
                    <a:pt x="5202" y="2001"/>
                    <a:pt x="5184" y="1983"/>
                  </a:cubicBezTo>
                  <a:cubicBezTo>
                    <a:pt x="5155" y="1964"/>
                    <a:pt x="5192" y="1937"/>
                    <a:pt x="5175" y="1927"/>
                  </a:cubicBezTo>
                  <a:cubicBezTo>
                    <a:pt x="5155" y="1908"/>
                    <a:pt x="5175" y="1871"/>
                    <a:pt x="5192" y="1834"/>
                  </a:cubicBezTo>
                  <a:cubicBezTo>
                    <a:pt x="5221" y="1797"/>
                    <a:pt x="5192" y="1733"/>
                    <a:pt x="5155" y="1725"/>
                  </a:cubicBezTo>
                  <a:cubicBezTo>
                    <a:pt x="5118" y="1704"/>
                    <a:pt x="5128" y="1741"/>
                    <a:pt x="5138" y="1762"/>
                  </a:cubicBezTo>
                  <a:cubicBezTo>
                    <a:pt x="5138" y="1770"/>
                    <a:pt x="5138" y="1816"/>
                    <a:pt x="5110" y="1853"/>
                  </a:cubicBezTo>
                  <a:cubicBezTo>
                    <a:pt x="5081" y="1890"/>
                    <a:pt x="4998" y="1890"/>
                    <a:pt x="4998" y="1908"/>
                  </a:cubicBezTo>
                  <a:cubicBezTo>
                    <a:pt x="4998" y="1937"/>
                    <a:pt x="4943" y="1946"/>
                    <a:pt x="4961" y="1964"/>
                  </a:cubicBezTo>
                  <a:cubicBezTo>
                    <a:pt x="4980" y="1983"/>
                    <a:pt x="5054" y="2067"/>
                    <a:pt x="5064" y="2094"/>
                  </a:cubicBezTo>
                  <a:cubicBezTo>
                    <a:pt x="5081" y="2123"/>
                    <a:pt x="4998" y="2197"/>
                    <a:pt x="5017" y="2242"/>
                  </a:cubicBezTo>
                  <a:cubicBezTo>
                    <a:pt x="5027" y="2298"/>
                    <a:pt x="4998" y="2316"/>
                    <a:pt x="5017" y="2335"/>
                  </a:cubicBezTo>
                  <a:cubicBezTo>
                    <a:pt x="5035" y="2364"/>
                    <a:pt x="5064" y="2345"/>
                    <a:pt x="5091" y="2354"/>
                  </a:cubicBezTo>
                  <a:cubicBezTo>
                    <a:pt x="5110" y="2364"/>
                    <a:pt x="5147" y="2335"/>
                    <a:pt x="5192" y="2327"/>
                  </a:cubicBezTo>
                  <a:cubicBezTo>
                    <a:pt x="5250" y="2316"/>
                    <a:pt x="5341" y="2372"/>
                    <a:pt x="5369" y="2391"/>
                  </a:cubicBezTo>
                  <a:cubicBezTo>
                    <a:pt x="5406" y="2401"/>
                    <a:pt x="5388" y="2428"/>
                    <a:pt x="5406" y="2456"/>
                  </a:cubicBezTo>
                  <a:cubicBezTo>
                    <a:pt x="5425" y="2483"/>
                    <a:pt x="5369" y="2483"/>
                    <a:pt x="5359" y="2531"/>
                  </a:cubicBezTo>
                  <a:cubicBezTo>
                    <a:pt x="5359" y="2568"/>
                    <a:pt x="5462" y="2586"/>
                    <a:pt x="5471" y="2595"/>
                  </a:cubicBezTo>
                  <a:cubicBezTo>
                    <a:pt x="5471" y="2613"/>
                    <a:pt x="5396" y="2595"/>
                    <a:pt x="5369" y="2586"/>
                  </a:cubicBezTo>
                  <a:cubicBezTo>
                    <a:pt x="5332" y="2576"/>
                    <a:pt x="5332" y="2539"/>
                    <a:pt x="5322" y="2531"/>
                  </a:cubicBezTo>
                  <a:cubicBezTo>
                    <a:pt x="5314" y="2521"/>
                    <a:pt x="5341" y="2494"/>
                    <a:pt x="5351" y="2465"/>
                  </a:cubicBezTo>
                  <a:cubicBezTo>
                    <a:pt x="5351" y="2438"/>
                    <a:pt x="5314" y="2419"/>
                    <a:pt x="5304" y="2409"/>
                  </a:cubicBezTo>
                  <a:cubicBezTo>
                    <a:pt x="5285" y="2391"/>
                    <a:pt x="5266" y="2364"/>
                    <a:pt x="5239" y="2364"/>
                  </a:cubicBezTo>
                  <a:cubicBezTo>
                    <a:pt x="5221" y="2372"/>
                    <a:pt x="5128" y="2382"/>
                    <a:pt x="5101" y="2409"/>
                  </a:cubicBezTo>
                  <a:cubicBezTo>
                    <a:pt x="5073" y="2428"/>
                    <a:pt x="5110" y="2502"/>
                    <a:pt x="5118" y="2531"/>
                  </a:cubicBezTo>
                  <a:cubicBezTo>
                    <a:pt x="5138" y="2568"/>
                    <a:pt x="5044" y="2613"/>
                    <a:pt x="5044" y="2642"/>
                  </a:cubicBezTo>
                  <a:cubicBezTo>
                    <a:pt x="5044" y="2669"/>
                    <a:pt x="5017" y="2679"/>
                    <a:pt x="4980" y="2706"/>
                  </a:cubicBezTo>
                  <a:cubicBezTo>
                    <a:pt x="4933" y="2725"/>
                    <a:pt x="4887" y="2743"/>
                    <a:pt x="4887" y="2772"/>
                  </a:cubicBezTo>
                  <a:cubicBezTo>
                    <a:pt x="4895" y="2809"/>
                    <a:pt x="4841" y="2790"/>
                    <a:pt x="4813" y="2772"/>
                  </a:cubicBezTo>
                  <a:cubicBezTo>
                    <a:pt x="4776" y="2762"/>
                    <a:pt x="4749" y="2790"/>
                    <a:pt x="4702" y="2780"/>
                  </a:cubicBezTo>
                  <a:cubicBezTo>
                    <a:pt x="4664" y="2780"/>
                    <a:pt x="4664" y="2753"/>
                    <a:pt x="4627" y="2762"/>
                  </a:cubicBezTo>
                  <a:cubicBezTo>
                    <a:pt x="4600" y="2772"/>
                    <a:pt x="4572" y="2743"/>
                    <a:pt x="4582" y="2725"/>
                  </a:cubicBezTo>
                  <a:cubicBezTo>
                    <a:pt x="4590" y="2698"/>
                    <a:pt x="4627" y="2716"/>
                    <a:pt x="4637" y="2735"/>
                  </a:cubicBezTo>
                  <a:cubicBezTo>
                    <a:pt x="4637" y="2753"/>
                    <a:pt x="4656" y="2743"/>
                    <a:pt x="4683" y="2725"/>
                  </a:cubicBezTo>
                  <a:cubicBezTo>
                    <a:pt x="4712" y="2716"/>
                    <a:pt x="4702" y="2743"/>
                    <a:pt x="4739" y="2753"/>
                  </a:cubicBezTo>
                  <a:cubicBezTo>
                    <a:pt x="4776" y="2753"/>
                    <a:pt x="4757" y="2735"/>
                    <a:pt x="4786" y="2735"/>
                  </a:cubicBezTo>
                  <a:cubicBezTo>
                    <a:pt x="4813" y="2735"/>
                    <a:pt x="4823" y="2725"/>
                    <a:pt x="4813" y="2706"/>
                  </a:cubicBezTo>
                  <a:cubicBezTo>
                    <a:pt x="4804" y="2698"/>
                    <a:pt x="4831" y="2687"/>
                    <a:pt x="4850" y="2679"/>
                  </a:cubicBezTo>
                  <a:cubicBezTo>
                    <a:pt x="4868" y="2669"/>
                    <a:pt x="4858" y="2642"/>
                    <a:pt x="4879" y="2632"/>
                  </a:cubicBezTo>
                  <a:cubicBezTo>
                    <a:pt x="4895" y="2623"/>
                    <a:pt x="4887" y="2595"/>
                    <a:pt x="4906" y="2595"/>
                  </a:cubicBezTo>
                  <a:cubicBezTo>
                    <a:pt x="4924" y="2595"/>
                    <a:pt x="4933" y="2568"/>
                    <a:pt x="4943" y="2568"/>
                  </a:cubicBezTo>
                  <a:cubicBezTo>
                    <a:pt x="4961" y="2568"/>
                    <a:pt x="4970" y="2539"/>
                    <a:pt x="4961" y="2521"/>
                  </a:cubicBezTo>
                  <a:cubicBezTo>
                    <a:pt x="4953" y="2512"/>
                    <a:pt x="4970" y="2465"/>
                    <a:pt x="4990" y="2465"/>
                  </a:cubicBezTo>
                  <a:cubicBezTo>
                    <a:pt x="5007" y="2456"/>
                    <a:pt x="5007" y="2446"/>
                    <a:pt x="4990" y="2428"/>
                  </a:cubicBezTo>
                  <a:cubicBezTo>
                    <a:pt x="4970" y="2419"/>
                    <a:pt x="4916" y="2382"/>
                    <a:pt x="4916" y="2354"/>
                  </a:cubicBezTo>
                  <a:cubicBezTo>
                    <a:pt x="4924" y="2327"/>
                    <a:pt x="4906" y="2279"/>
                    <a:pt x="4916" y="2261"/>
                  </a:cubicBezTo>
                  <a:cubicBezTo>
                    <a:pt x="4924" y="2234"/>
                    <a:pt x="4916" y="2197"/>
                    <a:pt x="4916" y="2168"/>
                  </a:cubicBezTo>
                  <a:cubicBezTo>
                    <a:pt x="4916" y="2150"/>
                    <a:pt x="4933" y="2123"/>
                    <a:pt x="4933" y="2075"/>
                  </a:cubicBezTo>
                  <a:cubicBezTo>
                    <a:pt x="4943" y="2030"/>
                    <a:pt x="4887" y="1983"/>
                    <a:pt x="4858" y="1974"/>
                  </a:cubicBezTo>
                  <a:cubicBezTo>
                    <a:pt x="4831" y="1956"/>
                    <a:pt x="4850" y="1937"/>
                    <a:pt x="4895" y="1900"/>
                  </a:cubicBezTo>
                  <a:cubicBezTo>
                    <a:pt x="4933" y="1871"/>
                    <a:pt x="4933" y="1770"/>
                    <a:pt x="4933" y="1741"/>
                  </a:cubicBezTo>
                  <a:cubicBezTo>
                    <a:pt x="4933" y="1725"/>
                    <a:pt x="4850" y="1704"/>
                    <a:pt x="4823" y="1704"/>
                  </a:cubicBezTo>
                  <a:cubicBezTo>
                    <a:pt x="4786" y="1714"/>
                    <a:pt x="4675" y="1704"/>
                    <a:pt x="4646" y="1696"/>
                  </a:cubicBezTo>
                  <a:cubicBezTo>
                    <a:pt x="4619" y="1696"/>
                    <a:pt x="4609" y="1725"/>
                    <a:pt x="4590" y="1752"/>
                  </a:cubicBezTo>
                  <a:cubicBezTo>
                    <a:pt x="4582" y="1779"/>
                    <a:pt x="4545" y="1816"/>
                    <a:pt x="4535" y="1881"/>
                  </a:cubicBezTo>
                  <a:cubicBezTo>
                    <a:pt x="4516" y="1946"/>
                    <a:pt x="4442" y="1964"/>
                    <a:pt x="4405" y="1974"/>
                  </a:cubicBezTo>
                  <a:cubicBezTo>
                    <a:pt x="4378" y="1993"/>
                    <a:pt x="4359" y="2030"/>
                    <a:pt x="4368" y="2057"/>
                  </a:cubicBezTo>
                  <a:cubicBezTo>
                    <a:pt x="4386" y="2075"/>
                    <a:pt x="4405" y="2057"/>
                    <a:pt x="4423" y="2067"/>
                  </a:cubicBezTo>
                  <a:cubicBezTo>
                    <a:pt x="4433" y="2075"/>
                    <a:pt x="4423" y="2131"/>
                    <a:pt x="4415" y="2141"/>
                  </a:cubicBezTo>
                  <a:cubicBezTo>
                    <a:pt x="4405" y="2150"/>
                    <a:pt x="4433" y="2168"/>
                    <a:pt x="4405" y="2187"/>
                  </a:cubicBezTo>
                  <a:cubicBezTo>
                    <a:pt x="4386" y="2197"/>
                    <a:pt x="4359" y="2234"/>
                    <a:pt x="4378" y="2242"/>
                  </a:cubicBezTo>
                  <a:cubicBezTo>
                    <a:pt x="4386" y="2261"/>
                    <a:pt x="4452" y="2271"/>
                    <a:pt x="4479" y="2290"/>
                  </a:cubicBezTo>
                  <a:cubicBezTo>
                    <a:pt x="4516" y="2298"/>
                    <a:pt x="4497" y="2335"/>
                    <a:pt x="4526" y="2364"/>
                  </a:cubicBezTo>
                  <a:cubicBezTo>
                    <a:pt x="4545" y="2391"/>
                    <a:pt x="4572" y="2372"/>
                    <a:pt x="4582" y="2391"/>
                  </a:cubicBezTo>
                  <a:cubicBezTo>
                    <a:pt x="4590" y="2409"/>
                    <a:pt x="4535" y="2475"/>
                    <a:pt x="4526" y="2483"/>
                  </a:cubicBezTo>
                  <a:cubicBezTo>
                    <a:pt x="4508" y="2483"/>
                    <a:pt x="4433" y="2409"/>
                    <a:pt x="4415" y="2391"/>
                  </a:cubicBezTo>
                  <a:cubicBezTo>
                    <a:pt x="4386" y="2372"/>
                    <a:pt x="4304" y="2354"/>
                    <a:pt x="4266" y="2327"/>
                  </a:cubicBezTo>
                  <a:cubicBezTo>
                    <a:pt x="4219" y="2308"/>
                    <a:pt x="4182" y="2308"/>
                    <a:pt x="4137" y="2279"/>
                  </a:cubicBezTo>
                  <a:cubicBezTo>
                    <a:pt x="4089" y="2242"/>
                    <a:pt x="4052" y="2234"/>
                    <a:pt x="3970" y="2234"/>
                  </a:cubicBezTo>
                  <a:cubicBezTo>
                    <a:pt x="3885" y="2234"/>
                    <a:pt x="3830" y="2215"/>
                    <a:pt x="3803" y="2215"/>
                  </a:cubicBezTo>
                  <a:cubicBezTo>
                    <a:pt x="3774" y="2224"/>
                    <a:pt x="3784" y="2187"/>
                    <a:pt x="3737" y="2168"/>
                  </a:cubicBezTo>
                  <a:cubicBezTo>
                    <a:pt x="3681" y="2150"/>
                    <a:pt x="3654" y="2112"/>
                    <a:pt x="3626" y="2131"/>
                  </a:cubicBezTo>
                  <a:cubicBezTo>
                    <a:pt x="3599" y="2150"/>
                    <a:pt x="3607" y="2197"/>
                    <a:pt x="3654" y="2205"/>
                  </a:cubicBezTo>
                  <a:cubicBezTo>
                    <a:pt x="3691" y="2215"/>
                    <a:pt x="3673" y="2234"/>
                    <a:pt x="3718" y="2234"/>
                  </a:cubicBezTo>
                  <a:cubicBezTo>
                    <a:pt x="3766" y="2234"/>
                    <a:pt x="3774" y="2252"/>
                    <a:pt x="3774" y="2279"/>
                  </a:cubicBezTo>
                  <a:cubicBezTo>
                    <a:pt x="3774" y="2308"/>
                    <a:pt x="3803" y="2335"/>
                    <a:pt x="3821" y="2354"/>
                  </a:cubicBezTo>
                  <a:cubicBezTo>
                    <a:pt x="3840" y="2372"/>
                    <a:pt x="3830" y="2401"/>
                    <a:pt x="3793" y="2401"/>
                  </a:cubicBezTo>
                  <a:cubicBezTo>
                    <a:pt x="3755" y="2401"/>
                    <a:pt x="3710" y="2409"/>
                    <a:pt x="3728" y="2438"/>
                  </a:cubicBezTo>
                  <a:cubicBezTo>
                    <a:pt x="3747" y="2456"/>
                    <a:pt x="3718" y="2465"/>
                    <a:pt x="3681" y="2456"/>
                  </a:cubicBezTo>
                  <a:cubicBezTo>
                    <a:pt x="3644" y="2438"/>
                    <a:pt x="3663" y="2409"/>
                    <a:pt x="3681" y="2401"/>
                  </a:cubicBezTo>
                  <a:cubicBezTo>
                    <a:pt x="3691" y="2382"/>
                    <a:pt x="3644" y="2364"/>
                    <a:pt x="3626" y="2354"/>
                  </a:cubicBezTo>
                  <a:cubicBezTo>
                    <a:pt x="3599" y="2345"/>
                    <a:pt x="3506" y="2419"/>
                    <a:pt x="3487" y="2428"/>
                  </a:cubicBezTo>
                  <a:cubicBezTo>
                    <a:pt x="3459" y="2438"/>
                    <a:pt x="3395" y="2409"/>
                    <a:pt x="3329" y="2428"/>
                  </a:cubicBezTo>
                  <a:cubicBezTo>
                    <a:pt x="3265" y="2446"/>
                    <a:pt x="3265" y="2494"/>
                    <a:pt x="3246" y="2494"/>
                  </a:cubicBezTo>
                  <a:cubicBezTo>
                    <a:pt x="3218" y="2483"/>
                    <a:pt x="3143" y="2494"/>
                    <a:pt x="3116" y="2483"/>
                  </a:cubicBezTo>
                  <a:cubicBezTo>
                    <a:pt x="3098" y="2465"/>
                    <a:pt x="3116" y="2456"/>
                    <a:pt x="3143" y="2456"/>
                  </a:cubicBezTo>
                  <a:cubicBezTo>
                    <a:pt x="3172" y="2456"/>
                    <a:pt x="3180" y="2446"/>
                    <a:pt x="3162" y="2428"/>
                  </a:cubicBezTo>
                  <a:cubicBezTo>
                    <a:pt x="3153" y="2409"/>
                    <a:pt x="3191" y="2382"/>
                    <a:pt x="3191" y="2364"/>
                  </a:cubicBezTo>
                  <a:cubicBezTo>
                    <a:pt x="3180" y="2354"/>
                    <a:pt x="3079" y="2391"/>
                    <a:pt x="3061" y="2401"/>
                  </a:cubicBezTo>
                  <a:cubicBezTo>
                    <a:pt x="3042" y="2419"/>
                    <a:pt x="3061" y="2446"/>
                    <a:pt x="3042" y="2456"/>
                  </a:cubicBezTo>
                  <a:cubicBezTo>
                    <a:pt x="3024" y="2465"/>
                    <a:pt x="3024" y="2438"/>
                    <a:pt x="3005" y="2428"/>
                  </a:cubicBezTo>
                  <a:cubicBezTo>
                    <a:pt x="2978" y="2419"/>
                    <a:pt x="2820" y="2456"/>
                    <a:pt x="2793" y="2494"/>
                  </a:cubicBezTo>
                  <a:cubicBezTo>
                    <a:pt x="2764" y="2531"/>
                    <a:pt x="2708" y="2531"/>
                    <a:pt x="2708" y="2549"/>
                  </a:cubicBezTo>
                  <a:cubicBezTo>
                    <a:pt x="2708" y="2568"/>
                    <a:pt x="2634" y="2568"/>
                    <a:pt x="2607" y="2576"/>
                  </a:cubicBezTo>
                  <a:cubicBezTo>
                    <a:pt x="2578" y="2595"/>
                    <a:pt x="2597" y="2650"/>
                    <a:pt x="2589" y="2679"/>
                  </a:cubicBezTo>
                  <a:cubicBezTo>
                    <a:pt x="2570" y="2698"/>
                    <a:pt x="2459" y="2698"/>
                    <a:pt x="2430" y="2698"/>
                  </a:cubicBezTo>
                  <a:cubicBezTo>
                    <a:pt x="2393" y="2698"/>
                    <a:pt x="2384" y="2632"/>
                    <a:pt x="2356" y="2623"/>
                  </a:cubicBezTo>
                  <a:cubicBezTo>
                    <a:pt x="2329" y="2623"/>
                    <a:pt x="2347" y="2586"/>
                    <a:pt x="2356" y="2568"/>
                  </a:cubicBezTo>
                  <a:cubicBezTo>
                    <a:pt x="2356" y="2549"/>
                    <a:pt x="2384" y="2568"/>
                    <a:pt x="2411" y="2539"/>
                  </a:cubicBezTo>
                  <a:cubicBezTo>
                    <a:pt x="2449" y="2521"/>
                    <a:pt x="2486" y="2558"/>
                    <a:pt x="2496" y="2539"/>
                  </a:cubicBezTo>
                  <a:cubicBezTo>
                    <a:pt x="2514" y="2521"/>
                    <a:pt x="2449" y="2483"/>
                    <a:pt x="2440" y="2446"/>
                  </a:cubicBezTo>
                  <a:cubicBezTo>
                    <a:pt x="2440" y="2419"/>
                    <a:pt x="2366" y="2409"/>
                    <a:pt x="2329" y="2419"/>
                  </a:cubicBezTo>
                  <a:cubicBezTo>
                    <a:pt x="2282" y="2428"/>
                    <a:pt x="2236" y="2419"/>
                    <a:pt x="2207" y="2409"/>
                  </a:cubicBezTo>
                  <a:cubicBezTo>
                    <a:pt x="2180" y="2391"/>
                    <a:pt x="2189" y="2428"/>
                    <a:pt x="2226" y="2438"/>
                  </a:cubicBezTo>
                  <a:cubicBezTo>
                    <a:pt x="2273" y="2456"/>
                    <a:pt x="2244" y="2483"/>
                    <a:pt x="2255" y="2502"/>
                  </a:cubicBezTo>
                  <a:cubicBezTo>
                    <a:pt x="2263" y="2521"/>
                    <a:pt x="2244" y="2568"/>
                    <a:pt x="2218" y="2605"/>
                  </a:cubicBezTo>
                  <a:cubicBezTo>
                    <a:pt x="2199" y="2642"/>
                    <a:pt x="2218" y="2642"/>
                    <a:pt x="2244" y="2642"/>
                  </a:cubicBezTo>
                  <a:cubicBezTo>
                    <a:pt x="2282" y="2642"/>
                    <a:pt x="2282" y="2687"/>
                    <a:pt x="2282" y="2725"/>
                  </a:cubicBezTo>
                  <a:cubicBezTo>
                    <a:pt x="2282" y="2753"/>
                    <a:pt x="2255" y="2762"/>
                    <a:pt x="2255" y="2790"/>
                  </a:cubicBezTo>
                  <a:cubicBezTo>
                    <a:pt x="2255" y="2817"/>
                    <a:pt x="2226" y="2780"/>
                    <a:pt x="2218" y="2790"/>
                  </a:cubicBezTo>
                  <a:cubicBezTo>
                    <a:pt x="2207" y="2799"/>
                    <a:pt x="2189" y="2780"/>
                    <a:pt x="2189" y="2762"/>
                  </a:cubicBezTo>
                  <a:cubicBezTo>
                    <a:pt x="2180" y="2743"/>
                    <a:pt x="2125" y="2753"/>
                    <a:pt x="2096" y="2743"/>
                  </a:cubicBezTo>
                  <a:cubicBezTo>
                    <a:pt x="2069" y="2735"/>
                    <a:pt x="2051" y="2753"/>
                    <a:pt x="2040" y="2772"/>
                  </a:cubicBezTo>
                  <a:cubicBezTo>
                    <a:pt x="2022" y="2799"/>
                    <a:pt x="1976" y="2809"/>
                    <a:pt x="1958" y="2809"/>
                  </a:cubicBezTo>
                  <a:cubicBezTo>
                    <a:pt x="1929" y="2809"/>
                    <a:pt x="1892" y="2854"/>
                    <a:pt x="1865" y="2873"/>
                  </a:cubicBezTo>
                  <a:cubicBezTo>
                    <a:pt x="1847" y="2892"/>
                    <a:pt x="1836" y="2920"/>
                    <a:pt x="1873" y="2957"/>
                  </a:cubicBezTo>
                  <a:cubicBezTo>
                    <a:pt x="1911" y="2984"/>
                    <a:pt x="1911" y="3003"/>
                    <a:pt x="1911" y="3021"/>
                  </a:cubicBezTo>
                  <a:cubicBezTo>
                    <a:pt x="1911" y="3040"/>
                    <a:pt x="1818" y="3040"/>
                    <a:pt x="1799" y="3021"/>
                  </a:cubicBezTo>
                  <a:cubicBezTo>
                    <a:pt x="1791" y="2994"/>
                    <a:pt x="1725" y="2994"/>
                    <a:pt x="1707" y="2994"/>
                  </a:cubicBezTo>
                  <a:cubicBezTo>
                    <a:pt x="1688" y="3003"/>
                    <a:pt x="1632" y="2939"/>
                    <a:pt x="1605" y="2929"/>
                  </a:cubicBezTo>
                  <a:cubicBezTo>
                    <a:pt x="1577" y="2929"/>
                    <a:pt x="1558" y="2966"/>
                    <a:pt x="1550" y="2984"/>
                  </a:cubicBezTo>
                  <a:cubicBezTo>
                    <a:pt x="1540" y="3003"/>
                    <a:pt x="1558" y="3013"/>
                    <a:pt x="1577" y="3040"/>
                  </a:cubicBezTo>
                  <a:cubicBezTo>
                    <a:pt x="1587" y="3069"/>
                    <a:pt x="1642" y="3069"/>
                    <a:pt x="1661" y="3069"/>
                  </a:cubicBezTo>
                  <a:cubicBezTo>
                    <a:pt x="1688" y="3069"/>
                    <a:pt x="1680" y="3106"/>
                    <a:pt x="1669" y="3124"/>
                  </a:cubicBezTo>
                  <a:cubicBezTo>
                    <a:pt x="1661" y="3143"/>
                    <a:pt x="1614" y="3151"/>
                    <a:pt x="1605" y="3133"/>
                  </a:cubicBezTo>
                  <a:cubicBezTo>
                    <a:pt x="1587" y="3114"/>
                    <a:pt x="1531" y="3133"/>
                    <a:pt x="1531" y="3114"/>
                  </a:cubicBezTo>
                  <a:cubicBezTo>
                    <a:pt x="1531" y="3096"/>
                    <a:pt x="1484" y="3058"/>
                    <a:pt x="1447" y="3069"/>
                  </a:cubicBezTo>
                  <a:cubicBezTo>
                    <a:pt x="1401" y="3077"/>
                    <a:pt x="1391" y="3050"/>
                    <a:pt x="1401" y="3013"/>
                  </a:cubicBezTo>
                  <a:cubicBezTo>
                    <a:pt x="1401" y="2984"/>
                    <a:pt x="1373" y="2966"/>
                    <a:pt x="1373" y="2947"/>
                  </a:cubicBezTo>
                  <a:cubicBezTo>
                    <a:pt x="1383" y="2929"/>
                    <a:pt x="1354" y="2902"/>
                    <a:pt x="1383" y="2883"/>
                  </a:cubicBezTo>
                  <a:cubicBezTo>
                    <a:pt x="1401" y="2873"/>
                    <a:pt x="1383" y="2846"/>
                    <a:pt x="1383" y="2827"/>
                  </a:cubicBezTo>
                  <a:cubicBezTo>
                    <a:pt x="1391" y="2809"/>
                    <a:pt x="1354" y="2780"/>
                    <a:pt x="1317" y="2780"/>
                  </a:cubicBezTo>
                  <a:cubicBezTo>
                    <a:pt x="1280" y="2780"/>
                    <a:pt x="1290" y="2743"/>
                    <a:pt x="1261" y="2735"/>
                  </a:cubicBezTo>
                  <a:cubicBezTo>
                    <a:pt x="1234" y="2735"/>
                    <a:pt x="1179" y="2679"/>
                    <a:pt x="1169" y="2660"/>
                  </a:cubicBezTo>
                  <a:cubicBezTo>
                    <a:pt x="1169" y="2642"/>
                    <a:pt x="1123" y="2642"/>
                    <a:pt x="1142" y="2632"/>
                  </a:cubicBezTo>
                  <a:cubicBezTo>
                    <a:pt x="1150" y="2623"/>
                    <a:pt x="1187" y="2632"/>
                    <a:pt x="1216" y="2660"/>
                  </a:cubicBezTo>
                  <a:cubicBezTo>
                    <a:pt x="1234" y="2687"/>
                    <a:pt x="1271" y="2706"/>
                    <a:pt x="1336" y="2716"/>
                  </a:cubicBezTo>
                  <a:cubicBezTo>
                    <a:pt x="1401" y="2725"/>
                    <a:pt x="1428" y="2753"/>
                    <a:pt x="1502" y="2762"/>
                  </a:cubicBezTo>
                  <a:cubicBezTo>
                    <a:pt x="1568" y="2772"/>
                    <a:pt x="1614" y="2780"/>
                    <a:pt x="1717" y="2799"/>
                  </a:cubicBezTo>
                  <a:cubicBezTo>
                    <a:pt x="1818" y="2817"/>
                    <a:pt x="1948" y="2706"/>
                    <a:pt x="1976" y="2679"/>
                  </a:cubicBezTo>
                  <a:cubicBezTo>
                    <a:pt x="2003" y="2650"/>
                    <a:pt x="1966" y="2595"/>
                    <a:pt x="1966" y="2576"/>
                  </a:cubicBezTo>
                  <a:cubicBezTo>
                    <a:pt x="1966" y="2549"/>
                    <a:pt x="1929" y="2549"/>
                    <a:pt x="1921" y="2531"/>
                  </a:cubicBezTo>
                  <a:cubicBezTo>
                    <a:pt x="1911" y="2521"/>
                    <a:pt x="1884" y="2483"/>
                    <a:pt x="1847" y="2483"/>
                  </a:cubicBezTo>
                  <a:cubicBezTo>
                    <a:pt x="1799" y="2483"/>
                    <a:pt x="1799" y="2446"/>
                    <a:pt x="1762" y="2446"/>
                  </a:cubicBezTo>
                  <a:cubicBezTo>
                    <a:pt x="1735" y="2446"/>
                    <a:pt x="1717" y="2428"/>
                    <a:pt x="1632" y="2382"/>
                  </a:cubicBezTo>
                  <a:cubicBezTo>
                    <a:pt x="1550" y="2327"/>
                    <a:pt x="1438" y="2279"/>
                    <a:pt x="1420" y="2290"/>
                  </a:cubicBezTo>
                  <a:cubicBezTo>
                    <a:pt x="1401" y="2298"/>
                    <a:pt x="1383" y="2308"/>
                    <a:pt x="1373" y="2290"/>
                  </a:cubicBezTo>
                  <a:cubicBezTo>
                    <a:pt x="1354" y="2271"/>
                    <a:pt x="1327" y="2271"/>
                    <a:pt x="1309" y="2290"/>
                  </a:cubicBezTo>
                  <a:cubicBezTo>
                    <a:pt x="1280" y="2298"/>
                    <a:pt x="1261" y="2271"/>
                    <a:pt x="1216" y="2279"/>
                  </a:cubicBezTo>
                  <a:cubicBezTo>
                    <a:pt x="1179" y="2290"/>
                    <a:pt x="1160" y="2261"/>
                    <a:pt x="1169" y="2252"/>
                  </a:cubicBezTo>
                  <a:cubicBezTo>
                    <a:pt x="1179" y="2242"/>
                    <a:pt x="1243" y="2252"/>
                    <a:pt x="1234" y="2234"/>
                  </a:cubicBezTo>
                  <a:cubicBezTo>
                    <a:pt x="1234" y="2205"/>
                    <a:pt x="1216" y="2234"/>
                    <a:pt x="1179" y="2205"/>
                  </a:cubicBezTo>
                  <a:cubicBezTo>
                    <a:pt x="1142" y="2178"/>
                    <a:pt x="1113" y="2197"/>
                    <a:pt x="1113" y="2215"/>
                  </a:cubicBezTo>
                  <a:cubicBezTo>
                    <a:pt x="1104" y="2234"/>
                    <a:pt x="1076" y="2234"/>
                    <a:pt x="1057" y="2215"/>
                  </a:cubicBezTo>
                  <a:cubicBezTo>
                    <a:pt x="1049" y="2215"/>
                    <a:pt x="1049" y="2215"/>
                    <a:pt x="1049" y="2205"/>
                  </a:cubicBezTo>
                  <a:cubicBezTo>
                    <a:pt x="1039" y="2242"/>
                    <a:pt x="1020" y="2252"/>
                    <a:pt x="1002" y="2242"/>
                  </a:cubicBezTo>
                  <a:cubicBezTo>
                    <a:pt x="975" y="2234"/>
                    <a:pt x="956" y="2279"/>
                    <a:pt x="927" y="2279"/>
                  </a:cubicBezTo>
                  <a:cubicBezTo>
                    <a:pt x="900" y="2279"/>
                    <a:pt x="872" y="2308"/>
                    <a:pt x="863" y="2335"/>
                  </a:cubicBezTo>
                  <a:cubicBezTo>
                    <a:pt x="853" y="2354"/>
                    <a:pt x="826" y="2345"/>
                    <a:pt x="826" y="2364"/>
                  </a:cubicBezTo>
                  <a:cubicBezTo>
                    <a:pt x="826" y="2372"/>
                    <a:pt x="826" y="2391"/>
                    <a:pt x="816" y="2409"/>
                  </a:cubicBezTo>
                  <a:cubicBezTo>
                    <a:pt x="798" y="2428"/>
                    <a:pt x="816" y="2428"/>
                    <a:pt x="826" y="2456"/>
                  </a:cubicBezTo>
                  <a:cubicBezTo>
                    <a:pt x="845" y="2483"/>
                    <a:pt x="872" y="2483"/>
                    <a:pt x="882" y="2494"/>
                  </a:cubicBezTo>
                  <a:cubicBezTo>
                    <a:pt x="900" y="2502"/>
                    <a:pt x="946" y="2539"/>
                    <a:pt x="946" y="2558"/>
                  </a:cubicBezTo>
                  <a:cubicBezTo>
                    <a:pt x="946" y="2576"/>
                    <a:pt x="909" y="2613"/>
                    <a:pt x="890" y="2632"/>
                  </a:cubicBezTo>
                  <a:cubicBezTo>
                    <a:pt x="872" y="2642"/>
                    <a:pt x="853" y="2669"/>
                    <a:pt x="863" y="2679"/>
                  </a:cubicBezTo>
                  <a:cubicBezTo>
                    <a:pt x="872" y="2698"/>
                    <a:pt x="919" y="2762"/>
                    <a:pt x="956" y="2817"/>
                  </a:cubicBezTo>
                  <a:cubicBezTo>
                    <a:pt x="983" y="2873"/>
                    <a:pt x="938" y="2854"/>
                    <a:pt x="919" y="2873"/>
                  </a:cubicBezTo>
                  <a:cubicBezTo>
                    <a:pt x="900" y="2902"/>
                    <a:pt x="927" y="2929"/>
                    <a:pt x="938" y="2947"/>
                  </a:cubicBezTo>
                  <a:cubicBezTo>
                    <a:pt x="938" y="2966"/>
                    <a:pt x="909" y="2957"/>
                    <a:pt x="919" y="2976"/>
                  </a:cubicBezTo>
                  <a:cubicBezTo>
                    <a:pt x="919" y="2984"/>
                    <a:pt x="956" y="2994"/>
                    <a:pt x="965" y="3003"/>
                  </a:cubicBezTo>
                  <a:cubicBezTo>
                    <a:pt x="965" y="3013"/>
                    <a:pt x="938" y="3031"/>
                    <a:pt x="946" y="3050"/>
                  </a:cubicBezTo>
                  <a:cubicBezTo>
                    <a:pt x="965" y="3069"/>
                    <a:pt x="993" y="3069"/>
                    <a:pt x="993" y="3096"/>
                  </a:cubicBezTo>
                  <a:cubicBezTo>
                    <a:pt x="1002" y="3124"/>
                    <a:pt x="938" y="3124"/>
                    <a:pt x="938" y="3151"/>
                  </a:cubicBezTo>
                  <a:cubicBezTo>
                    <a:pt x="938" y="3170"/>
                    <a:pt x="1020" y="3198"/>
                    <a:pt x="1057" y="3236"/>
                  </a:cubicBezTo>
                  <a:cubicBezTo>
                    <a:pt x="1094" y="3281"/>
                    <a:pt x="1086" y="3291"/>
                    <a:pt x="1076" y="3310"/>
                  </a:cubicBezTo>
                  <a:cubicBezTo>
                    <a:pt x="1067" y="3355"/>
                    <a:pt x="965" y="3392"/>
                    <a:pt x="946" y="3440"/>
                  </a:cubicBezTo>
                  <a:cubicBezTo>
                    <a:pt x="919" y="3495"/>
                    <a:pt x="845" y="3512"/>
                    <a:pt x="808" y="3559"/>
                  </a:cubicBezTo>
                  <a:cubicBezTo>
                    <a:pt x="789" y="3569"/>
                    <a:pt x="771" y="3596"/>
                    <a:pt x="760" y="3615"/>
                  </a:cubicBezTo>
                  <a:cubicBezTo>
                    <a:pt x="779" y="3606"/>
                    <a:pt x="789" y="3606"/>
                    <a:pt x="798" y="3596"/>
                  </a:cubicBezTo>
                  <a:cubicBezTo>
                    <a:pt x="816" y="3586"/>
                    <a:pt x="835" y="3644"/>
                    <a:pt x="853" y="3660"/>
                  </a:cubicBezTo>
                  <a:cubicBezTo>
                    <a:pt x="882" y="3671"/>
                    <a:pt x="919" y="3660"/>
                    <a:pt x="938" y="3671"/>
                  </a:cubicBezTo>
                  <a:cubicBezTo>
                    <a:pt x="956" y="3689"/>
                    <a:pt x="927" y="3689"/>
                    <a:pt x="890" y="3689"/>
                  </a:cubicBezTo>
                  <a:cubicBezTo>
                    <a:pt x="863" y="3681"/>
                    <a:pt x="853" y="3698"/>
                    <a:pt x="808" y="3718"/>
                  </a:cubicBezTo>
                  <a:cubicBezTo>
                    <a:pt x="771" y="3726"/>
                    <a:pt x="771" y="3745"/>
                    <a:pt x="760" y="3755"/>
                  </a:cubicBezTo>
                  <a:cubicBezTo>
                    <a:pt x="779" y="3782"/>
                    <a:pt x="752" y="3792"/>
                    <a:pt x="742" y="3809"/>
                  </a:cubicBezTo>
                  <a:cubicBezTo>
                    <a:pt x="733" y="3838"/>
                    <a:pt x="715" y="3846"/>
                    <a:pt x="715" y="3856"/>
                  </a:cubicBezTo>
                  <a:cubicBezTo>
                    <a:pt x="705" y="3875"/>
                    <a:pt x="715" y="3883"/>
                    <a:pt x="715" y="3912"/>
                  </a:cubicBezTo>
                  <a:cubicBezTo>
                    <a:pt x="715" y="3939"/>
                    <a:pt x="723" y="3939"/>
                    <a:pt x="733" y="3957"/>
                  </a:cubicBezTo>
                  <a:cubicBezTo>
                    <a:pt x="752" y="3986"/>
                    <a:pt x="723" y="3986"/>
                    <a:pt x="715" y="3994"/>
                  </a:cubicBezTo>
                  <a:cubicBezTo>
                    <a:pt x="696" y="4004"/>
                    <a:pt x="705" y="4023"/>
                    <a:pt x="723" y="4042"/>
                  </a:cubicBezTo>
                  <a:cubicBezTo>
                    <a:pt x="742" y="4060"/>
                    <a:pt x="742" y="4079"/>
                    <a:pt x="733" y="4087"/>
                  </a:cubicBezTo>
                  <a:cubicBezTo>
                    <a:pt x="733" y="4106"/>
                    <a:pt x="752" y="4134"/>
                    <a:pt x="760" y="4143"/>
                  </a:cubicBezTo>
                  <a:cubicBezTo>
                    <a:pt x="779" y="4161"/>
                    <a:pt x="779" y="4198"/>
                    <a:pt x="789" y="4208"/>
                  </a:cubicBezTo>
                  <a:cubicBezTo>
                    <a:pt x="798" y="4217"/>
                    <a:pt x="816" y="4227"/>
                    <a:pt x="835" y="4217"/>
                  </a:cubicBezTo>
                  <a:cubicBezTo>
                    <a:pt x="863" y="4217"/>
                    <a:pt x="872" y="4227"/>
                    <a:pt x="882" y="4246"/>
                  </a:cubicBezTo>
                  <a:cubicBezTo>
                    <a:pt x="890" y="4264"/>
                    <a:pt x="909" y="4254"/>
                    <a:pt x="927" y="4246"/>
                  </a:cubicBezTo>
                  <a:cubicBezTo>
                    <a:pt x="956" y="4235"/>
                    <a:pt x="1002" y="4264"/>
                    <a:pt x="1020" y="4264"/>
                  </a:cubicBezTo>
                  <a:cubicBezTo>
                    <a:pt x="1030" y="4273"/>
                    <a:pt x="1020" y="4310"/>
                    <a:pt x="1030" y="4328"/>
                  </a:cubicBezTo>
                  <a:cubicBezTo>
                    <a:pt x="1030" y="4357"/>
                    <a:pt x="1012" y="4384"/>
                    <a:pt x="1039" y="4394"/>
                  </a:cubicBezTo>
                  <a:cubicBezTo>
                    <a:pt x="1057" y="4413"/>
                    <a:pt x="1049" y="4440"/>
                    <a:pt x="1076" y="4450"/>
                  </a:cubicBezTo>
                  <a:cubicBezTo>
                    <a:pt x="1104" y="4458"/>
                    <a:pt x="1113" y="4495"/>
                    <a:pt x="1131" y="4505"/>
                  </a:cubicBezTo>
                  <a:cubicBezTo>
                    <a:pt x="1150" y="4505"/>
                    <a:pt x="1179" y="4532"/>
                    <a:pt x="1179" y="4551"/>
                  </a:cubicBezTo>
                  <a:cubicBezTo>
                    <a:pt x="1187" y="4569"/>
                    <a:pt x="1150" y="4588"/>
                    <a:pt x="1131" y="4598"/>
                  </a:cubicBezTo>
                  <a:cubicBezTo>
                    <a:pt x="1113" y="4598"/>
                    <a:pt x="1086" y="4569"/>
                    <a:pt x="1067" y="4579"/>
                  </a:cubicBezTo>
                  <a:cubicBezTo>
                    <a:pt x="1057" y="4598"/>
                    <a:pt x="1076" y="4625"/>
                    <a:pt x="1086" y="4672"/>
                  </a:cubicBezTo>
                  <a:cubicBezTo>
                    <a:pt x="1094" y="4709"/>
                    <a:pt x="1104" y="4718"/>
                    <a:pt x="1123" y="4718"/>
                  </a:cubicBezTo>
                  <a:cubicBezTo>
                    <a:pt x="1142" y="4718"/>
                    <a:pt x="1150" y="4699"/>
                    <a:pt x="1169" y="4691"/>
                  </a:cubicBezTo>
                  <a:cubicBezTo>
                    <a:pt x="1179" y="4691"/>
                    <a:pt x="1216" y="4699"/>
                    <a:pt x="1224" y="4691"/>
                  </a:cubicBezTo>
                  <a:cubicBezTo>
                    <a:pt x="1243" y="4691"/>
                    <a:pt x="1290" y="4681"/>
                    <a:pt x="1298" y="4699"/>
                  </a:cubicBezTo>
                  <a:cubicBezTo>
                    <a:pt x="1309" y="4718"/>
                    <a:pt x="1327" y="4755"/>
                    <a:pt x="1317" y="4773"/>
                  </a:cubicBezTo>
                  <a:cubicBezTo>
                    <a:pt x="1309" y="4784"/>
                    <a:pt x="1327" y="4802"/>
                    <a:pt x="1336" y="4821"/>
                  </a:cubicBezTo>
                  <a:cubicBezTo>
                    <a:pt x="1346" y="4839"/>
                    <a:pt x="1391" y="4829"/>
                    <a:pt x="1401" y="4839"/>
                  </a:cubicBezTo>
                  <a:cubicBezTo>
                    <a:pt x="1420" y="4848"/>
                    <a:pt x="1447" y="4885"/>
                    <a:pt x="1447" y="4913"/>
                  </a:cubicBezTo>
                  <a:cubicBezTo>
                    <a:pt x="1438" y="4932"/>
                    <a:pt x="1465" y="4932"/>
                    <a:pt x="1476" y="4932"/>
                  </a:cubicBezTo>
                  <a:cubicBezTo>
                    <a:pt x="1494" y="4922"/>
                    <a:pt x="1502" y="4940"/>
                    <a:pt x="1521" y="4950"/>
                  </a:cubicBezTo>
                  <a:cubicBezTo>
                    <a:pt x="1540" y="4959"/>
                    <a:pt x="1550" y="4950"/>
                    <a:pt x="1568" y="4940"/>
                  </a:cubicBezTo>
                  <a:cubicBezTo>
                    <a:pt x="1587" y="4932"/>
                    <a:pt x="1614" y="4922"/>
                    <a:pt x="1624" y="4940"/>
                  </a:cubicBezTo>
                  <a:cubicBezTo>
                    <a:pt x="1624" y="4950"/>
                    <a:pt x="1661" y="4977"/>
                    <a:pt x="1661" y="4988"/>
                  </a:cubicBezTo>
                  <a:cubicBezTo>
                    <a:pt x="1661" y="4996"/>
                    <a:pt x="1707" y="4988"/>
                    <a:pt x="1735" y="4996"/>
                  </a:cubicBezTo>
                  <a:cubicBezTo>
                    <a:pt x="1762" y="5015"/>
                    <a:pt x="1791" y="5006"/>
                    <a:pt x="1809" y="5025"/>
                  </a:cubicBezTo>
                  <a:cubicBezTo>
                    <a:pt x="1836" y="5033"/>
                    <a:pt x="1865" y="5033"/>
                    <a:pt x="1865" y="5052"/>
                  </a:cubicBezTo>
                  <a:cubicBezTo>
                    <a:pt x="1865" y="5070"/>
                    <a:pt x="1836" y="5080"/>
                    <a:pt x="1836" y="5089"/>
                  </a:cubicBezTo>
                  <a:cubicBezTo>
                    <a:pt x="1836" y="5099"/>
                    <a:pt x="1865" y="5107"/>
                    <a:pt x="1865" y="5117"/>
                  </a:cubicBezTo>
                  <a:cubicBezTo>
                    <a:pt x="1865" y="5126"/>
                    <a:pt x="1836" y="5126"/>
                    <a:pt x="1828" y="5144"/>
                  </a:cubicBezTo>
                  <a:cubicBezTo>
                    <a:pt x="1828" y="5154"/>
                    <a:pt x="1847" y="5163"/>
                    <a:pt x="1847" y="5173"/>
                  </a:cubicBezTo>
                  <a:cubicBezTo>
                    <a:pt x="1855" y="5181"/>
                    <a:pt x="1836" y="5219"/>
                    <a:pt x="1836" y="5229"/>
                  </a:cubicBezTo>
                  <a:cubicBezTo>
                    <a:pt x="1836" y="5237"/>
                    <a:pt x="1772" y="5229"/>
                    <a:pt x="1762" y="5229"/>
                  </a:cubicBezTo>
                  <a:cubicBezTo>
                    <a:pt x="1744" y="5229"/>
                    <a:pt x="1698" y="5274"/>
                    <a:pt x="1688" y="5274"/>
                  </a:cubicBezTo>
                  <a:cubicBezTo>
                    <a:pt x="1680" y="5274"/>
                    <a:pt x="1680" y="5301"/>
                    <a:pt x="1688" y="5321"/>
                  </a:cubicBezTo>
                  <a:cubicBezTo>
                    <a:pt x="1725" y="5311"/>
                    <a:pt x="1772" y="5311"/>
                    <a:pt x="1781" y="5321"/>
                  </a:cubicBezTo>
                  <a:cubicBezTo>
                    <a:pt x="1791" y="5330"/>
                    <a:pt x="1680" y="5375"/>
                    <a:pt x="1661" y="5386"/>
                  </a:cubicBezTo>
                  <a:cubicBezTo>
                    <a:pt x="1642" y="5396"/>
                    <a:pt x="1698" y="5423"/>
                    <a:pt x="1698" y="5433"/>
                  </a:cubicBezTo>
                  <a:cubicBezTo>
                    <a:pt x="1698" y="5450"/>
                    <a:pt x="1642" y="5460"/>
                    <a:pt x="1642" y="5487"/>
                  </a:cubicBezTo>
                  <a:cubicBezTo>
                    <a:pt x="1651" y="5524"/>
                    <a:pt x="1624" y="5524"/>
                    <a:pt x="1595" y="5524"/>
                  </a:cubicBezTo>
                  <a:cubicBezTo>
                    <a:pt x="1568" y="5524"/>
                    <a:pt x="1558" y="5544"/>
                    <a:pt x="1568" y="5552"/>
                  </a:cubicBezTo>
                  <a:cubicBezTo>
                    <a:pt x="1587" y="5552"/>
                    <a:pt x="1587" y="5590"/>
                    <a:pt x="1642" y="5608"/>
                  </a:cubicBezTo>
                  <a:cubicBezTo>
                    <a:pt x="1698" y="5627"/>
                    <a:pt x="1762" y="5672"/>
                    <a:pt x="1818" y="5728"/>
                  </a:cubicBezTo>
                  <a:cubicBezTo>
                    <a:pt x="1818" y="5738"/>
                    <a:pt x="1828" y="5746"/>
                    <a:pt x="1836" y="5746"/>
                  </a:cubicBezTo>
                  <a:cubicBezTo>
                    <a:pt x="1855" y="5738"/>
                    <a:pt x="1865" y="5738"/>
                    <a:pt x="1873" y="5738"/>
                  </a:cubicBezTo>
                  <a:cubicBezTo>
                    <a:pt x="1902" y="5728"/>
                    <a:pt x="1958" y="5746"/>
                    <a:pt x="1985" y="5765"/>
                  </a:cubicBezTo>
                  <a:cubicBezTo>
                    <a:pt x="2013" y="5783"/>
                    <a:pt x="2115" y="5765"/>
                    <a:pt x="2125" y="5775"/>
                  </a:cubicBezTo>
                  <a:cubicBezTo>
                    <a:pt x="2133" y="5794"/>
                    <a:pt x="2162" y="5812"/>
                    <a:pt x="2180" y="5812"/>
                  </a:cubicBezTo>
                  <a:cubicBezTo>
                    <a:pt x="2199" y="5812"/>
                    <a:pt x="2226" y="5858"/>
                    <a:pt x="2236" y="5839"/>
                  </a:cubicBezTo>
                  <a:cubicBezTo>
                    <a:pt x="2255" y="5831"/>
                    <a:pt x="2319" y="5831"/>
                    <a:pt x="2329" y="5831"/>
                  </a:cubicBezTo>
                  <a:cubicBezTo>
                    <a:pt x="2347" y="5831"/>
                    <a:pt x="2347" y="5839"/>
                    <a:pt x="2366" y="5839"/>
                  </a:cubicBezTo>
                  <a:cubicBezTo>
                    <a:pt x="2384" y="5839"/>
                    <a:pt x="2384" y="5905"/>
                    <a:pt x="2393" y="5905"/>
                  </a:cubicBezTo>
                  <a:cubicBezTo>
                    <a:pt x="2403" y="5895"/>
                    <a:pt x="2449" y="5942"/>
                    <a:pt x="2477" y="5942"/>
                  </a:cubicBezTo>
                  <a:cubicBezTo>
                    <a:pt x="2504" y="5942"/>
                    <a:pt x="2533" y="5998"/>
                    <a:pt x="2551" y="5988"/>
                  </a:cubicBezTo>
                  <a:cubicBezTo>
                    <a:pt x="2560" y="5988"/>
                    <a:pt x="2578" y="6006"/>
                    <a:pt x="2589" y="5988"/>
                  </a:cubicBezTo>
                  <a:cubicBezTo>
                    <a:pt x="2597" y="5969"/>
                    <a:pt x="2634" y="5979"/>
                    <a:pt x="2644" y="5950"/>
                  </a:cubicBezTo>
                  <a:cubicBezTo>
                    <a:pt x="2597" y="5886"/>
                    <a:pt x="2541" y="5812"/>
                    <a:pt x="2541" y="5783"/>
                  </a:cubicBezTo>
                  <a:cubicBezTo>
                    <a:pt x="2541" y="5738"/>
                    <a:pt x="2560" y="5709"/>
                    <a:pt x="2504" y="5664"/>
                  </a:cubicBezTo>
                  <a:cubicBezTo>
                    <a:pt x="2449" y="5617"/>
                    <a:pt x="2514" y="5581"/>
                    <a:pt x="2551" y="5534"/>
                  </a:cubicBezTo>
                  <a:cubicBezTo>
                    <a:pt x="2589" y="5487"/>
                    <a:pt x="2661" y="5460"/>
                    <a:pt x="2718" y="5433"/>
                  </a:cubicBezTo>
                  <a:cubicBezTo>
                    <a:pt x="2708" y="5423"/>
                    <a:pt x="2698" y="5412"/>
                    <a:pt x="2690" y="5412"/>
                  </a:cubicBezTo>
                  <a:cubicBezTo>
                    <a:pt x="2653" y="5396"/>
                    <a:pt x="2634" y="5375"/>
                    <a:pt x="2661" y="5375"/>
                  </a:cubicBezTo>
                  <a:cubicBezTo>
                    <a:pt x="2690" y="5367"/>
                    <a:pt x="2681" y="5348"/>
                    <a:pt x="2653" y="5311"/>
                  </a:cubicBezTo>
                  <a:cubicBezTo>
                    <a:pt x="2624" y="5284"/>
                    <a:pt x="2615" y="5247"/>
                    <a:pt x="2597" y="5247"/>
                  </a:cubicBezTo>
                  <a:cubicBezTo>
                    <a:pt x="2578" y="5247"/>
                    <a:pt x="2560" y="5247"/>
                    <a:pt x="2533" y="5256"/>
                  </a:cubicBezTo>
                  <a:cubicBezTo>
                    <a:pt x="2504" y="5264"/>
                    <a:pt x="2514" y="5237"/>
                    <a:pt x="2514" y="5210"/>
                  </a:cubicBezTo>
                  <a:cubicBezTo>
                    <a:pt x="2523" y="5173"/>
                    <a:pt x="2467" y="5181"/>
                    <a:pt x="2459" y="5173"/>
                  </a:cubicBezTo>
                  <a:cubicBezTo>
                    <a:pt x="2459" y="5154"/>
                    <a:pt x="2477" y="5117"/>
                    <a:pt x="2486" y="5107"/>
                  </a:cubicBezTo>
                  <a:cubicBezTo>
                    <a:pt x="2486" y="5107"/>
                    <a:pt x="2514" y="5099"/>
                    <a:pt x="2514" y="5080"/>
                  </a:cubicBezTo>
                  <a:cubicBezTo>
                    <a:pt x="2514" y="5070"/>
                    <a:pt x="2467" y="5070"/>
                    <a:pt x="2486" y="5043"/>
                  </a:cubicBezTo>
                  <a:cubicBezTo>
                    <a:pt x="2504" y="5006"/>
                    <a:pt x="2533" y="5006"/>
                    <a:pt x="2533" y="4977"/>
                  </a:cubicBezTo>
                  <a:cubicBezTo>
                    <a:pt x="2533" y="4950"/>
                    <a:pt x="2560" y="4932"/>
                    <a:pt x="2589" y="4950"/>
                  </a:cubicBezTo>
                  <a:cubicBezTo>
                    <a:pt x="2615" y="4969"/>
                    <a:pt x="2624" y="5025"/>
                    <a:pt x="2661" y="5006"/>
                  </a:cubicBezTo>
                  <a:cubicBezTo>
                    <a:pt x="2690" y="4996"/>
                    <a:pt x="2671" y="4969"/>
                    <a:pt x="2671" y="4950"/>
                  </a:cubicBezTo>
                  <a:cubicBezTo>
                    <a:pt x="2661" y="4940"/>
                    <a:pt x="2653" y="4913"/>
                    <a:pt x="2690" y="4903"/>
                  </a:cubicBezTo>
                  <a:cubicBezTo>
                    <a:pt x="2727" y="4895"/>
                    <a:pt x="2718" y="4858"/>
                    <a:pt x="2745" y="4858"/>
                  </a:cubicBezTo>
                  <a:cubicBezTo>
                    <a:pt x="2772" y="4858"/>
                    <a:pt x="2820" y="4821"/>
                    <a:pt x="2838" y="4810"/>
                  </a:cubicBezTo>
                  <a:cubicBezTo>
                    <a:pt x="2857" y="4810"/>
                    <a:pt x="2894" y="4784"/>
                    <a:pt x="2912" y="4792"/>
                  </a:cubicBezTo>
                  <a:cubicBezTo>
                    <a:pt x="2921" y="4802"/>
                    <a:pt x="2949" y="4821"/>
                    <a:pt x="2958" y="4792"/>
                  </a:cubicBezTo>
                  <a:cubicBezTo>
                    <a:pt x="2968" y="4765"/>
                    <a:pt x="3024" y="4773"/>
                    <a:pt x="3024" y="4792"/>
                  </a:cubicBezTo>
                  <a:cubicBezTo>
                    <a:pt x="3024" y="4810"/>
                    <a:pt x="3106" y="4810"/>
                    <a:pt x="3125" y="4829"/>
                  </a:cubicBezTo>
                  <a:cubicBezTo>
                    <a:pt x="3153" y="4848"/>
                    <a:pt x="3209" y="4876"/>
                    <a:pt x="3209" y="4895"/>
                  </a:cubicBezTo>
                  <a:cubicBezTo>
                    <a:pt x="3209" y="4913"/>
                    <a:pt x="3228" y="4932"/>
                    <a:pt x="3228" y="4903"/>
                  </a:cubicBezTo>
                  <a:cubicBezTo>
                    <a:pt x="3228" y="4876"/>
                    <a:pt x="3255" y="4885"/>
                    <a:pt x="3283" y="4903"/>
                  </a:cubicBezTo>
                  <a:cubicBezTo>
                    <a:pt x="3320" y="4922"/>
                    <a:pt x="3357" y="4913"/>
                    <a:pt x="3366" y="4895"/>
                  </a:cubicBezTo>
                  <a:cubicBezTo>
                    <a:pt x="3376" y="4876"/>
                    <a:pt x="3440" y="4848"/>
                    <a:pt x="3459" y="4866"/>
                  </a:cubicBezTo>
                  <a:cubicBezTo>
                    <a:pt x="3477" y="4885"/>
                    <a:pt x="3487" y="4895"/>
                    <a:pt x="3514" y="4876"/>
                  </a:cubicBezTo>
                  <a:cubicBezTo>
                    <a:pt x="3533" y="4848"/>
                    <a:pt x="3589" y="4848"/>
                    <a:pt x="3599" y="4876"/>
                  </a:cubicBezTo>
                  <a:cubicBezTo>
                    <a:pt x="3607" y="4903"/>
                    <a:pt x="3636" y="4903"/>
                    <a:pt x="3663" y="4903"/>
                  </a:cubicBezTo>
                  <a:cubicBezTo>
                    <a:pt x="3681" y="4903"/>
                    <a:pt x="3691" y="4940"/>
                    <a:pt x="3710" y="4932"/>
                  </a:cubicBezTo>
                  <a:cubicBezTo>
                    <a:pt x="3718" y="4922"/>
                    <a:pt x="3718" y="4885"/>
                    <a:pt x="3737" y="4885"/>
                  </a:cubicBezTo>
                  <a:cubicBezTo>
                    <a:pt x="3755" y="4895"/>
                    <a:pt x="3774" y="4913"/>
                    <a:pt x="3811" y="4913"/>
                  </a:cubicBezTo>
                  <a:cubicBezTo>
                    <a:pt x="3840" y="4913"/>
                    <a:pt x="3867" y="4913"/>
                    <a:pt x="3867" y="4885"/>
                  </a:cubicBezTo>
                  <a:cubicBezTo>
                    <a:pt x="3867" y="4858"/>
                    <a:pt x="3858" y="4821"/>
                    <a:pt x="3840" y="4821"/>
                  </a:cubicBezTo>
                  <a:cubicBezTo>
                    <a:pt x="3821" y="4821"/>
                    <a:pt x="3803" y="4802"/>
                    <a:pt x="3774" y="4802"/>
                  </a:cubicBezTo>
                  <a:cubicBezTo>
                    <a:pt x="3747" y="4802"/>
                    <a:pt x="3728" y="4755"/>
                    <a:pt x="3747" y="4746"/>
                  </a:cubicBezTo>
                  <a:cubicBezTo>
                    <a:pt x="3774" y="4746"/>
                    <a:pt x="3821" y="4718"/>
                    <a:pt x="3811" y="4699"/>
                  </a:cubicBezTo>
                  <a:cubicBezTo>
                    <a:pt x="3803" y="4681"/>
                    <a:pt x="3793" y="4644"/>
                    <a:pt x="3821" y="4635"/>
                  </a:cubicBezTo>
                  <a:cubicBezTo>
                    <a:pt x="3858" y="4635"/>
                    <a:pt x="3922" y="4635"/>
                    <a:pt x="3922" y="4617"/>
                  </a:cubicBezTo>
                  <a:cubicBezTo>
                    <a:pt x="3914" y="4606"/>
                    <a:pt x="3848" y="4598"/>
                    <a:pt x="3840" y="4579"/>
                  </a:cubicBezTo>
                  <a:cubicBezTo>
                    <a:pt x="3830" y="4561"/>
                    <a:pt x="3821" y="4514"/>
                    <a:pt x="3840" y="4505"/>
                  </a:cubicBezTo>
                  <a:cubicBezTo>
                    <a:pt x="3848" y="4495"/>
                    <a:pt x="3885" y="4505"/>
                    <a:pt x="3914" y="4495"/>
                  </a:cubicBezTo>
                  <a:cubicBezTo>
                    <a:pt x="3941" y="4487"/>
                    <a:pt x="3988" y="4514"/>
                    <a:pt x="4025" y="4487"/>
                  </a:cubicBezTo>
                  <a:cubicBezTo>
                    <a:pt x="4052" y="4458"/>
                    <a:pt x="4126" y="4458"/>
                    <a:pt x="4164" y="4458"/>
                  </a:cubicBezTo>
                  <a:cubicBezTo>
                    <a:pt x="4201" y="4458"/>
                    <a:pt x="4229" y="4431"/>
                    <a:pt x="4256" y="4431"/>
                  </a:cubicBezTo>
                  <a:cubicBezTo>
                    <a:pt x="4285" y="4421"/>
                    <a:pt x="4368" y="4413"/>
                    <a:pt x="4386" y="4402"/>
                  </a:cubicBezTo>
                  <a:cubicBezTo>
                    <a:pt x="4405" y="4394"/>
                    <a:pt x="4516" y="4375"/>
                    <a:pt x="4516" y="4357"/>
                  </a:cubicBezTo>
                  <a:cubicBezTo>
                    <a:pt x="4526" y="4338"/>
                    <a:pt x="4609" y="4320"/>
                    <a:pt x="4637" y="4328"/>
                  </a:cubicBezTo>
                  <a:cubicBezTo>
                    <a:pt x="4656" y="4347"/>
                    <a:pt x="4683" y="4347"/>
                    <a:pt x="4702" y="4347"/>
                  </a:cubicBezTo>
                  <a:cubicBezTo>
                    <a:pt x="4730" y="4338"/>
                    <a:pt x="4767" y="4357"/>
                    <a:pt x="4767" y="4375"/>
                  </a:cubicBezTo>
                  <a:cubicBezTo>
                    <a:pt x="4757" y="4402"/>
                    <a:pt x="4786" y="4431"/>
                    <a:pt x="4776" y="4450"/>
                  </a:cubicBezTo>
                  <a:cubicBezTo>
                    <a:pt x="4776" y="4458"/>
                    <a:pt x="4757" y="4468"/>
                    <a:pt x="4767" y="4487"/>
                  </a:cubicBezTo>
                  <a:cubicBezTo>
                    <a:pt x="4786" y="4495"/>
                    <a:pt x="4841" y="4487"/>
                    <a:pt x="4850" y="4468"/>
                  </a:cubicBezTo>
                  <a:cubicBezTo>
                    <a:pt x="4868" y="4450"/>
                    <a:pt x="4887" y="4477"/>
                    <a:pt x="4887" y="4495"/>
                  </a:cubicBezTo>
                  <a:cubicBezTo>
                    <a:pt x="4887" y="4505"/>
                    <a:pt x="4916" y="4514"/>
                    <a:pt x="4916" y="4495"/>
                  </a:cubicBezTo>
                  <a:cubicBezTo>
                    <a:pt x="4916" y="4477"/>
                    <a:pt x="4943" y="4495"/>
                    <a:pt x="4961" y="4505"/>
                  </a:cubicBezTo>
                  <a:cubicBezTo>
                    <a:pt x="4970" y="4514"/>
                    <a:pt x="5007" y="4487"/>
                    <a:pt x="5007" y="4514"/>
                  </a:cubicBezTo>
                  <a:cubicBezTo>
                    <a:pt x="5007" y="4532"/>
                    <a:pt x="4953" y="4542"/>
                    <a:pt x="4970" y="4569"/>
                  </a:cubicBezTo>
                  <a:cubicBezTo>
                    <a:pt x="4998" y="4588"/>
                    <a:pt x="5007" y="4542"/>
                    <a:pt x="5044" y="4551"/>
                  </a:cubicBezTo>
                  <a:cubicBezTo>
                    <a:pt x="5073" y="4561"/>
                    <a:pt x="5110" y="4514"/>
                    <a:pt x="5147" y="4514"/>
                  </a:cubicBezTo>
                  <a:cubicBezTo>
                    <a:pt x="5175" y="4505"/>
                    <a:pt x="5202" y="4477"/>
                    <a:pt x="5229" y="4468"/>
                  </a:cubicBezTo>
                  <a:cubicBezTo>
                    <a:pt x="5250" y="4450"/>
                    <a:pt x="5304" y="4458"/>
                    <a:pt x="5285" y="4468"/>
                  </a:cubicBezTo>
                  <a:cubicBezTo>
                    <a:pt x="5266" y="4487"/>
                    <a:pt x="5250" y="4514"/>
                    <a:pt x="5314" y="4542"/>
                  </a:cubicBezTo>
                  <a:cubicBezTo>
                    <a:pt x="5378" y="4561"/>
                    <a:pt x="5444" y="4681"/>
                    <a:pt x="5481" y="4736"/>
                  </a:cubicBezTo>
                  <a:cubicBezTo>
                    <a:pt x="5518" y="4802"/>
                    <a:pt x="5555" y="4903"/>
                    <a:pt x="5573" y="4903"/>
                  </a:cubicBezTo>
                  <a:cubicBezTo>
                    <a:pt x="5600" y="4903"/>
                    <a:pt x="5600" y="4848"/>
                    <a:pt x="5629" y="4848"/>
                  </a:cubicBezTo>
                  <a:cubicBezTo>
                    <a:pt x="5656" y="4839"/>
                    <a:pt x="5675" y="4895"/>
                    <a:pt x="5703" y="4895"/>
                  </a:cubicBezTo>
                  <a:cubicBezTo>
                    <a:pt x="5730" y="4903"/>
                    <a:pt x="5767" y="4922"/>
                    <a:pt x="5796" y="4913"/>
                  </a:cubicBezTo>
                  <a:cubicBezTo>
                    <a:pt x="5815" y="4903"/>
                    <a:pt x="5860" y="4876"/>
                    <a:pt x="5879" y="4885"/>
                  </a:cubicBezTo>
                  <a:cubicBezTo>
                    <a:pt x="5897" y="4895"/>
                    <a:pt x="5926" y="4895"/>
                    <a:pt x="5944" y="4932"/>
                  </a:cubicBezTo>
                  <a:cubicBezTo>
                    <a:pt x="5953" y="4969"/>
                    <a:pt x="5981" y="4977"/>
                    <a:pt x="6000" y="4977"/>
                  </a:cubicBezTo>
                  <a:cubicBezTo>
                    <a:pt x="6019" y="4977"/>
                    <a:pt x="6019" y="4996"/>
                    <a:pt x="6019" y="5015"/>
                  </a:cubicBezTo>
                  <a:cubicBezTo>
                    <a:pt x="6019" y="5033"/>
                    <a:pt x="6046" y="5052"/>
                    <a:pt x="6064" y="5052"/>
                  </a:cubicBezTo>
                  <a:cubicBezTo>
                    <a:pt x="6083" y="5052"/>
                    <a:pt x="6120" y="5043"/>
                    <a:pt x="6138" y="5043"/>
                  </a:cubicBezTo>
                  <a:cubicBezTo>
                    <a:pt x="6148" y="5033"/>
                    <a:pt x="6167" y="5025"/>
                    <a:pt x="6167" y="5043"/>
                  </a:cubicBezTo>
                  <a:cubicBezTo>
                    <a:pt x="6175" y="5062"/>
                    <a:pt x="6194" y="5089"/>
                    <a:pt x="6213" y="5089"/>
                  </a:cubicBezTo>
                  <a:cubicBezTo>
                    <a:pt x="6231" y="5089"/>
                    <a:pt x="6260" y="5107"/>
                    <a:pt x="6268" y="5089"/>
                  </a:cubicBezTo>
                  <a:cubicBezTo>
                    <a:pt x="6268" y="5080"/>
                    <a:pt x="6315" y="5070"/>
                    <a:pt x="6324" y="5062"/>
                  </a:cubicBezTo>
                  <a:cubicBezTo>
                    <a:pt x="6342" y="5062"/>
                    <a:pt x="6398" y="5052"/>
                    <a:pt x="6408" y="5025"/>
                  </a:cubicBezTo>
                  <a:cubicBezTo>
                    <a:pt x="6427" y="5006"/>
                    <a:pt x="6472" y="5006"/>
                    <a:pt x="6482" y="4988"/>
                  </a:cubicBezTo>
                  <a:cubicBezTo>
                    <a:pt x="6491" y="4969"/>
                    <a:pt x="6538" y="4959"/>
                    <a:pt x="6538" y="4950"/>
                  </a:cubicBezTo>
                  <a:cubicBezTo>
                    <a:pt x="6546" y="4932"/>
                    <a:pt x="6602" y="4932"/>
                    <a:pt x="6602" y="4922"/>
                  </a:cubicBezTo>
                  <a:cubicBezTo>
                    <a:pt x="6612" y="4903"/>
                    <a:pt x="6649" y="4903"/>
                    <a:pt x="6668" y="4913"/>
                  </a:cubicBezTo>
                  <a:cubicBezTo>
                    <a:pt x="6686" y="4913"/>
                    <a:pt x="6779" y="4932"/>
                    <a:pt x="6798" y="4932"/>
                  </a:cubicBezTo>
                  <a:cubicBezTo>
                    <a:pt x="6806" y="4932"/>
                    <a:pt x="6816" y="4977"/>
                    <a:pt x="6825" y="4977"/>
                  </a:cubicBezTo>
                  <a:cubicBezTo>
                    <a:pt x="6843" y="4988"/>
                    <a:pt x="6890" y="5025"/>
                    <a:pt x="6899" y="5015"/>
                  </a:cubicBezTo>
                  <a:cubicBezTo>
                    <a:pt x="6917" y="4996"/>
                    <a:pt x="6946" y="4988"/>
                    <a:pt x="6973" y="5006"/>
                  </a:cubicBezTo>
                  <a:cubicBezTo>
                    <a:pt x="7002" y="5025"/>
                    <a:pt x="7029" y="5043"/>
                    <a:pt x="7039" y="5025"/>
                  </a:cubicBezTo>
                  <a:cubicBezTo>
                    <a:pt x="7047" y="5006"/>
                    <a:pt x="7113" y="4996"/>
                    <a:pt x="7113" y="4988"/>
                  </a:cubicBezTo>
                  <a:cubicBezTo>
                    <a:pt x="7121" y="4977"/>
                    <a:pt x="7132" y="4940"/>
                    <a:pt x="7121" y="4932"/>
                  </a:cubicBezTo>
                  <a:cubicBezTo>
                    <a:pt x="7103" y="4922"/>
                    <a:pt x="7094" y="4876"/>
                    <a:pt x="7084" y="4858"/>
                  </a:cubicBezTo>
                  <a:cubicBezTo>
                    <a:pt x="7084" y="4839"/>
                    <a:pt x="7121" y="4829"/>
                    <a:pt x="7121" y="4810"/>
                  </a:cubicBezTo>
                  <a:cubicBezTo>
                    <a:pt x="7132" y="4792"/>
                    <a:pt x="7159" y="4792"/>
                    <a:pt x="7177" y="4773"/>
                  </a:cubicBezTo>
                  <a:cubicBezTo>
                    <a:pt x="7187" y="4765"/>
                    <a:pt x="7187" y="4746"/>
                    <a:pt x="7206" y="4746"/>
                  </a:cubicBezTo>
                  <a:cubicBezTo>
                    <a:pt x="7224" y="4755"/>
                    <a:pt x="7270" y="4765"/>
                    <a:pt x="7270" y="4773"/>
                  </a:cubicBezTo>
                  <a:cubicBezTo>
                    <a:pt x="7280" y="4784"/>
                    <a:pt x="7317" y="4792"/>
                    <a:pt x="7336" y="4792"/>
                  </a:cubicBezTo>
                  <a:cubicBezTo>
                    <a:pt x="7354" y="4792"/>
                    <a:pt x="7381" y="4802"/>
                    <a:pt x="7400" y="4821"/>
                  </a:cubicBezTo>
                  <a:cubicBezTo>
                    <a:pt x="7418" y="4829"/>
                    <a:pt x="7474" y="4829"/>
                    <a:pt x="7492" y="4848"/>
                  </a:cubicBezTo>
                  <a:cubicBezTo>
                    <a:pt x="7503" y="4858"/>
                    <a:pt x="7484" y="4903"/>
                    <a:pt x="7503" y="4922"/>
                  </a:cubicBezTo>
                  <a:cubicBezTo>
                    <a:pt x="7511" y="4940"/>
                    <a:pt x="7548" y="4977"/>
                    <a:pt x="7557" y="4969"/>
                  </a:cubicBezTo>
                  <a:cubicBezTo>
                    <a:pt x="7567" y="4959"/>
                    <a:pt x="7622" y="4996"/>
                    <a:pt x="7641" y="4988"/>
                  </a:cubicBezTo>
                  <a:cubicBezTo>
                    <a:pt x="7659" y="4988"/>
                    <a:pt x="7688" y="4959"/>
                    <a:pt x="7705" y="4959"/>
                  </a:cubicBezTo>
                  <a:cubicBezTo>
                    <a:pt x="7715" y="4959"/>
                    <a:pt x="7771" y="4940"/>
                    <a:pt x="7789" y="4950"/>
                  </a:cubicBezTo>
                  <a:cubicBezTo>
                    <a:pt x="7799" y="4950"/>
                    <a:pt x="7863" y="4969"/>
                    <a:pt x="7874" y="4969"/>
                  </a:cubicBezTo>
                  <a:cubicBezTo>
                    <a:pt x="7882" y="4959"/>
                    <a:pt x="7928" y="4969"/>
                    <a:pt x="7938" y="4988"/>
                  </a:cubicBezTo>
                  <a:cubicBezTo>
                    <a:pt x="7948" y="4996"/>
                    <a:pt x="8020" y="4996"/>
                    <a:pt x="8020" y="5025"/>
                  </a:cubicBezTo>
                  <a:cubicBezTo>
                    <a:pt x="8020" y="5043"/>
                    <a:pt x="8057" y="5052"/>
                    <a:pt x="8068" y="5070"/>
                  </a:cubicBezTo>
                  <a:cubicBezTo>
                    <a:pt x="8076" y="5089"/>
                    <a:pt x="8169" y="5080"/>
                    <a:pt x="8179" y="5089"/>
                  </a:cubicBezTo>
                  <a:cubicBezTo>
                    <a:pt x="8197" y="5107"/>
                    <a:pt x="8299" y="5107"/>
                    <a:pt x="8309" y="5089"/>
                  </a:cubicBezTo>
                  <a:cubicBezTo>
                    <a:pt x="8309" y="5080"/>
                    <a:pt x="8401" y="5080"/>
                    <a:pt x="8420" y="5062"/>
                  </a:cubicBezTo>
                  <a:cubicBezTo>
                    <a:pt x="8439" y="5052"/>
                    <a:pt x="8494" y="5052"/>
                    <a:pt x="8494" y="5033"/>
                  </a:cubicBezTo>
                  <a:cubicBezTo>
                    <a:pt x="8503" y="5015"/>
                    <a:pt x="8550" y="5006"/>
                    <a:pt x="8568" y="4988"/>
                  </a:cubicBezTo>
                  <a:cubicBezTo>
                    <a:pt x="8595" y="4969"/>
                    <a:pt x="8680" y="4977"/>
                    <a:pt x="8688" y="4996"/>
                  </a:cubicBezTo>
                  <a:cubicBezTo>
                    <a:pt x="8688" y="5015"/>
                    <a:pt x="8744" y="5015"/>
                    <a:pt x="8762" y="5006"/>
                  </a:cubicBezTo>
                  <a:cubicBezTo>
                    <a:pt x="8781" y="4996"/>
                    <a:pt x="8837" y="5015"/>
                    <a:pt x="8847" y="5033"/>
                  </a:cubicBezTo>
                  <a:cubicBezTo>
                    <a:pt x="8855" y="5052"/>
                    <a:pt x="8921" y="5062"/>
                    <a:pt x="8939" y="5052"/>
                  </a:cubicBezTo>
                  <a:cubicBezTo>
                    <a:pt x="8958" y="5052"/>
                    <a:pt x="9003" y="5015"/>
                    <a:pt x="9022" y="5006"/>
                  </a:cubicBezTo>
                  <a:cubicBezTo>
                    <a:pt x="9041" y="5006"/>
                    <a:pt x="9069" y="4988"/>
                    <a:pt x="9069" y="4969"/>
                  </a:cubicBezTo>
                  <a:cubicBezTo>
                    <a:pt x="9059" y="4950"/>
                    <a:pt x="9106" y="4895"/>
                    <a:pt x="9106" y="4876"/>
                  </a:cubicBezTo>
                  <a:cubicBezTo>
                    <a:pt x="9115" y="4848"/>
                    <a:pt x="9152" y="4792"/>
                    <a:pt x="9170" y="4784"/>
                  </a:cubicBezTo>
                  <a:cubicBezTo>
                    <a:pt x="9181" y="4784"/>
                    <a:pt x="9208" y="4755"/>
                    <a:pt x="9208" y="4736"/>
                  </a:cubicBezTo>
                  <a:cubicBezTo>
                    <a:pt x="9208" y="4728"/>
                    <a:pt x="9199" y="4672"/>
                    <a:pt x="9181" y="4672"/>
                  </a:cubicBezTo>
                  <a:cubicBezTo>
                    <a:pt x="9162" y="4672"/>
                    <a:pt x="9133" y="4681"/>
                    <a:pt x="9170" y="4625"/>
                  </a:cubicBezTo>
                  <a:cubicBezTo>
                    <a:pt x="9208" y="4579"/>
                    <a:pt x="9282" y="4588"/>
                    <a:pt x="9292" y="4588"/>
                  </a:cubicBezTo>
                  <a:cubicBezTo>
                    <a:pt x="9300" y="4588"/>
                    <a:pt x="9385" y="4569"/>
                    <a:pt x="9422" y="4579"/>
                  </a:cubicBezTo>
                  <a:cubicBezTo>
                    <a:pt x="9459" y="4588"/>
                    <a:pt x="9486" y="4569"/>
                    <a:pt x="9523" y="4598"/>
                  </a:cubicBezTo>
                  <a:cubicBezTo>
                    <a:pt x="9570" y="4617"/>
                    <a:pt x="9626" y="4606"/>
                    <a:pt x="9634" y="4625"/>
                  </a:cubicBezTo>
                  <a:cubicBezTo>
                    <a:pt x="9653" y="4644"/>
                    <a:pt x="9708" y="4662"/>
                    <a:pt x="9700" y="4691"/>
                  </a:cubicBezTo>
                  <a:cubicBezTo>
                    <a:pt x="9690" y="4728"/>
                    <a:pt x="9727" y="4709"/>
                    <a:pt x="9745" y="4773"/>
                  </a:cubicBezTo>
                  <a:cubicBezTo>
                    <a:pt x="9756" y="4848"/>
                    <a:pt x="9791" y="4858"/>
                    <a:pt x="9791" y="4885"/>
                  </a:cubicBezTo>
                  <a:cubicBezTo>
                    <a:pt x="9801" y="4922"/>
                    <a:pt x="9848" y="4977"/>
                    <a:pt x="9838" y="4996"/>
                  </a:cubicBezTo>
                  <a:cubicBezTo>
                    <a:pt x="9838" y="5015"/>
                    <a:pt x="9828" y="5043"/>
                    <a:pt x="9875" y="5052"/>
                  </a:cubicBezTo>
                  <a:cubicBezTo>
                    <a:pt x="9923" y="5052"/>
                    <a:pt x="9960" y="5089"/>
                    <a:pt x="9968" y="5080"/>
                  </a:cubicBezTo>
                  <a:cubicBezTo>
                    <a:pt x="9976" y="5080"/>
                    <a:pt x="10034" y="5099"/>
                    <a:pt x="10061" y="5126"/>
                  </a:cubicBezTo>
                  <a:cubicBezTo>
                    <a:pt x="10088" y="5154"/>
                    <a:pt x="10125" y="5136"/>
                    <a:pt x="10125" y="5163"/>
                  </a:cubicBezTo>
                  <a:cubicBezTo>
                    <a:pt x="10125" y="5200"/>
                    <a:pt x="10145" y="5219"/>
                    <a:pt x="10145" y="5247"/>
                  </a:cubicBezTo>
                  <a:cubicBezTo>
                    <a:pt x="10145" y="5264"/>
                    <a:pt x="10191" y="5284"/>
                    <a:pt x="10236" y="5284"/>
                  </a:cubicBezTo>
                  <a:cubicBezTo>
                    <a:pt x="10273" y="5274"/>
                    <a:pt x="10302" y="5293"/>
                    <a:pt x="10310" y="5264"/>
                  </a:cubicBezTo>
                  <a:cubicBezTo>
                    <a:pt x="10329" y="5229"/>
                    <a:pt x="10385" y="5247"/>
                    <a:pt x="10403" y="5229"/>
                  </a:cubicBezTo>
                  <a:cubicBezTo>
                    <a:pt x="10422" y="5219"/>
                    <a:pt x="10477" y="5200"/>
                    <a:pt x="10477" y="5247"/>
                  </a:cubicBezTo>
                  <a:cubicBezTo>
                    <a:pt x="10477" y="5293"/>
                    <a:pt x="10506" y="5311"/>
                    <a:pt x="10477" y="5321"/>
                  </a:cubicBezTo>
                  <a:cubicBezTo>
                    <a:pt x="10450" y="5338"/>
                    <a:pt x="10440" y="5412"/>
                    <a:pt x="10432" y="5441"/>
                  </a:cubicBezTo>
                  <a:cubicBezTo>
                    <a:pt x="10422" y="5470"/>
                    <a:pt x="10385" y="5478"/>
                    <a:pt x="10376" y="5507"/>
                  </a:cubicBezTo>
                  <a:cubicBezTo>
                    <a:pt x="10366" y="5544"/>
                    <a:pt x="10329" y="5544"/>
                    <a:pt x="10329" y="5571"/>
                  </a:cubicBezTo>
                  <a:cubicBezTo>
                    <a:pt x="10329" y="5598"/>
                    <a:pt x="10273" y="5590"/>
                    <a:pt x="10255" y="5571"/>
                  </a:cubicBezTo>
                  <a:cubicBezTo>
                    <a:pt x="10228" y="5552"/>
                    <a:pt x="10199" y="5608"/>
                    <a:pt x="10172" y="5608"/>
                  </a:cubicBezTo>
                  <a:cubicBezTo>
                    <a:pt x="10154" y="5608"/>
                    <a:pt x="10154" y="5654"/>
                    <a:pt x="10162" y="5672"/>
                  </a:cubicBezTo>
                  <a:cubicBezTo>
                    <a:pt x="10162" y="5691"/>
                    <a:pt x="10154" y="5709"/>
                    <a:pt x="10162" y="5746"/>
                  </a:cubicBezTo>
                  <a:cubicBezTo>
                    <a:pt x="10172" y="5765"/>
                    <a:pt x="10172" y="5794"/>
                    <a:pt x="10172" y="5831"/>
                  </a:cubicBezTo>
                  <a:cubicBezTo>
                    <a:pt x="10209" y="5812"/>
                    <a:pt x="10236" y="5794"/>
                    <a:pt x="10246" y="5794"/>
                  </a:cubicBezTo>
                  <a:cubicBezTo>
                    <a:pt x="10283" y="5794"/>
                    <a:pt x="10321" y="5849"/>
                    <a:pt x="10358" y="5849"/>
                  </a:cubicBezTo>
                  <a:cubicBezTo>
                    <a:pt x="10395" y="5849"/>
                    <a:pt x="10562" y="5738"/>
                    <a:pt x="10570" y="5719"/>
                  </a:cubicBezTo>
                  <a:cubicBezTo>
                    <a:pt x="10570" y="5701"/>
                    <a:pt x="10673" y="5608"/>
                    <a:pt x="10718" y="5552"/>
                  </a:cubicBezTo>
                  <a:cubicBezTo>
                    <a:pt x="10766" y="5507"/>
                    <a:pt x="10830" y="5433"/>
                    <a:pt x="10848" y="5375"/>
                  </a:cubicBezTo>
                  <a:cubicBezTo>
                    <a:pt x="10867" y="5338"/>
                    <a:pt x="10933" y="5274"/>
                    <a:pt x="10951" y="5247"/>
                  </a:cubicBezTo>
                  <a:cubicBezTo>
                    <a:pt x="10960" y="5219"/>
                    <a:pt x="10978" y="5210"/>
                    <a:pt x="11007" y="5154"/>
                  </a:cubicBezTo>
                  <a:cubicBezTo>
                    <a:pt x="11034" y="5089"/>
                    <a:pt x="11034" y="4922"/>
                    <a:pt x="11044" y="4913"/>
                  </a:cubicBezTo>
                  <a:cubicBezTo>
                    <a:pt x="11052" y="4895"/>
                    <a:pt x="11052" y="4866"/>
                    <a:pt x="11063" y="4848"/>
                  </a:cubicBezTo>
                  <a:cubicBezTo>
                    <a:pt x="11071" y="4829"/>
                    <a:pt x="11071" y="4810"/>
                    <a:pt x="11100" y="4784"/>
                  </a:cubicBezTo>
                  <a:cubicBezTo>
                    <a:pt x="11127" y="4765"/>
                    <a:pt x="11118" y="4746"/>
                    <a:pt x="11108" y="4728"/>
                  </a:cubicBezTo>
                  <a:cubicBezTo>
                    <a:pt x="11108" y="4709"/>
                    <a:pt x="11108" y="4672"/>
                    <a:pt x="11108" y="4654"/>
                  </a:cubicBezTo>
                  <a:cubicBezTo>
                    <a:pt x="11100" y="4644"/>
                    <a:pt x="11100" y="4635"/>
                    <a:pt x="11118" y="4625"/>
                  </a:cubicBezTo>
                  <a:cubicBezTo>
                    <a:pt x="11137" y="4617"/>
                    <a:pt x="11108" y="4598"/>
                    <a:pt x="11081" y="4588"/>
                  </a:cubicBezTo>
                  <a:cubicBezTo>
                    <a:pt x="11063" y="4569"/>
                    <a:pt x="11025" y="4561"/>
                    <a:pt x="11025" y="4542"/>
                  </a:cubicBezTo>
                  <a:cubicBezTo>
                    <a:pt x="11025" y="4514"/>
                    <a:pt x="10988" y="4477"/>
                    <a:pt x="10951" y="4487"/>
                  </a:cubicBezTo>
                  <a:cubicBezTo>
                    <a:pt x="10923" y="4487"/>
                    <a:pt x="10867" y="4468"/>
                    <a:pt x="10877" y="4487"/>
                  </a:cubicBezTo>
                  <a:cubicBezTo>
                    <a:pt x="10885" y="4505"/>
                    <a:pt x="10877" y="4524"/>
                    <a:pt x="10858" y="4514"/>
                  </a:cubicBezTo>
                  <a:cubicBezTo>
                    <a:pt x="10840" y="4514"/>
                    <a:pt x="10840" y="4524"/>
                    <a:pt x="10821" y="4551"/>
                  </a:cubicBezTo>
                  <a:cubicBezTo>
                    <a:pt x="10803" y="4579"/>
                    <a:pt x="10737" y="4579"/>
                    <a:pt x="10766" y="4561"/>
                  </a:cubicBezTo>
                  <a:cubicBezTo>
                    <a:pt x="10793" y="4532"/>
                    <a:pt x="10756" y="4532"/>
                    <a:pt x="10766" y="4505"/>
                  </a:cubicBezTo>
                  <a:cubicBezTo>
                    <a:pt x="10766" y="4477"/>
                    <a:pt x="10793" y="4450"/>
                    <a:pt x="10766" y="4468"/>
                  </a:cubicBezTo>
                  <a:cubicBezTo>
                    <a:pt x="10729" y="4487"/>
                    <a:pt x="10729" y="4524"/>
                    <a:pt x="10700" y="4532"/>
                  </a:cubicBezTo>
                  <a:cubicBezTo>
                    <a:pt x="10681" y="4532"/>
                    <a:pt x="10681" y="4458"/>
                    <a:pt x="10692" y="4440"/>
                  </a:cubicBezTo>
                  <a:cubicBezTo>
                    <a:pt x="10700" y="4421"/>
                    <a:pt x="10644" y="4440"/>
                    <a:pt x="10589" y="4431"/>
                  </a:cubicBezTo>
                  <a:cubicBezTo>
                    <a:pt x="10533" y="4431"/>
                    <a:pt x="10543" y="4394"/>
                    <a:pt x="10589" y="4365"/>
                  </a:cubicBezTo>
                  <a:cubicBezTo>
                    <a:pt x="10636" y="4347"/>
                    <a:pt x="10626" y="4320"/>
                    <a:pt x="10654" y="4310"/>
                  </a:cubicBezTo>
                  <a:cubicBezTo>
                    <a:pt x="10673" y="4301"/>
                    <a:pt x="10737" y="4264"/>
                    <a:pt x="10774" y="4246"/>
                  </a:cubicBezTo>
                  <a:cubicBezTo>
                    <a:pt x="10811" y="4217"/>
                    <a:pt x="10811" y="4198"/>
                    <a:pt x="10821" y="4171"/>
                  </a:cubicBezTo>
                  <a:cubicBezTo>
                    <a:pt x="10830" y="4153"/>
                    <a:pt x="10896" y="4124"/>
                    <a:pt x="10951" y="4079"/>
                  </a:cubicBezTo>
                  <a:cubicBezTo>
                    <a:pt x="11015" y="4031"/>
                    <a:pt x="11044" y="4004"/>
                    <a:pt x="11052" y="3976"/>
                  </a:cubicBezTo>
                  <a:cubicBezTo>
                    <a:pt x="11071" y="3949"/>
                    <a:pt x="11155" y="3912"/>
                    <a:pt x="11155" y="3883"/>
                  </a:cubicBezTo>
                  <a:cubicBezTo>
                    <a:pt x="11155" y="3864"/>
                    <a:pt x="11256" y="3809"/>
                    <a:pt x="11331" y="3800"/>
                  </a:cubicBezTo>
                  <a:cubicBezTo>
                    <a:pt x="11396" y="3782"/>
                    <a:pt x="11508" y="3800"/>
                    <a:pt x="11526" y="3819"/>
                  </a:cubicBezTo>
                  <a:cubicBezTo>
                    <a:pt x="11545" y="3846"/>
                    <a:pt x="11563" y="3838"/>
                    <a:pt x="11572" y="3819"/>
                  </a:cubicBezTo>
                  <a:cubicBezTo>
                    <a:pt x="11590" y="3809"/>
                    <a:pt x="11619" y="3819"/>
                    <a:pt x="11656" y="3819"/>
                  </a:cubicBezTo>
                  <a:cubicBezTo>
                    <a:pt x="11702" y="3829"/>
                    <a:pt x="11720" y="3800"/>
                    <a:pt x="11749" y="3809"/>
                  </a:cubicBezTo>
                  <a:cubicBezTo>
                    <a:pt x="11776" y="3819"/>
                    <a:pt x="11805" y="3819"/>
                    <a:pt x="11823" y="3782"/>
                  </a:cubicBezTo>
                  <a:cubicBezTo>
                    <a:pt x="11842" y="3745"/>
                    <a:pt x="11934" y="3755"/>
                    <a:pt x="11953" y="3772"/>
                  </a:cubicBezTo>
                  <a:cubicBezTo>
                    <a:pt x="11971" y="3782"/>
                    <a:pt x="11990" y="3809"/>
                    <a:pt x="12027" y="3782"/>
                  </a:cubicBezTo>
                  <a:cubicBezTo>
                    <a:pt x="12054" y="3763"/>
                    <a:pt x="12054" y="3809"/>
                    <a:pt x="12083" y="3819"/>
                  </a:cubicBezTo>
                  <a:cubicBezTo>
                    <a:pt x="12120" y="3819"/>
                    <a:pt x="12101" y="3846"/>
                    <a:pt x="12073" y="3846"/>
                  </a:cubicBezTo>
                  <a:cubicBezTo>
                    <a:pt x="12046" y="3846"/>
                    <a:pt x="12009" y="3856"/>
                    <a:pt x="12036" y="3875"/>
                  </a:cubicBezTo>
                  <a:cubicBezTo>
                    <a:pt x="12073" y="3893"/>
                    <a:pt x="12110" y="3856"/>
                    <a:pt x="12128" y="3864"/>
                  </a:cubicBezTo>
                  <a:cubicBezTo>
                    <a:pt x="12157" y="3864"/>
                    <a:pt x="12194" y="3864"/>
                    <a:pt x="12231" y="3846"/>
                  </a:cubicBezTo>
                  <a:cubicBezTo>
                    <a:pt x="12258" y="3829"/>
                    <a:pt x="12268" y="3864"/>
                    <a:pt x="12295" y="3846"/>
                  </a:cubicBezTo>
                  <a:cubicBezTo>
                    <a:pt x="12314" y="3829"/>
                    <a:pt x="12361" y="3819"/>
                    <a:pt x="12388" y="3819"/>
                  </a:cubicBezTo>
                  <a:cubicBezTo>
                    <a:pt x="12417" y="3829"/>
                    <a:pt x="12388" y="3792"/>
                    <a:pt x="12351" y="3792"/>
                  </a:cubicBezTo>
                  <a:cubicBezTo>
                    <a:pt x="12314" y="3792"/>
                    <a:pt x="12314" y="3772"/>
                    <a:pt x="12342" y="3718"/>
                  </a:cubicBezTo>
                  <a:cubicBezTo>
                    <a:pt x="12380" y="3660"/>
                    <a:pt x="12444" y="3633"/>
                    <a:pt x="12481" y="3596"/>
                  </a:cubicBezTo>
                  <a:cubicBezTo>
                    <a:pt x="12518" y="3559"/>
                    <a:pt x="12547" y="3578"/>
                    <a:pt x="12547" y="3559"/>
                  </a:cubicBezTo>
                  <a:cubicBezTo>
                    <a:pt x="12547" y="3541"/>
                    <a:pt x="12563" y="3477"/>
                    <a:pt x="12592" y="3477"/>
                  </a:cubicBezTo>
                  <a:cubicBezTo>
                    <a:pt x="12629" y="3477"/>
                    <a:pt x="12703" y="3485"/>
                    <a:pt x="12749" y="3458"/>
                  </a:cubicBezTo>
                  <a:cubicBezTo>
                    <a:pt x="12796" y="3440"/>
                    <a:pt x="12786" y="3477"/>
                    <a:pt x="12806" y="3485"/>
                  </a:cubicBezTo>
                  <a:cubicBezTo>
                    <a:pt x="12823" y="3495"/>
                    <a:pt x="12852" y="3448"/>
                    <a:pt x="12870" y="3458"/>
                  </a:cubicBezTo>
                  <a:cubicBezTo>
                    <a:pt x="12897" y="3477"/>
                    <a:pt x="12843" y="3504"/>
                    <a:pt x="12833" y="3549"/>
                  </a:cubicBezTo>
                  <a:cubicBezTo>
                    <a:pt x="12815" y="3586"/>
                    <a:pt x="12860" y="3569"/>
                    <a:pt x="12879" y="3578"/>
                  </a:cubicBezTo>
                  <a:cubicBezTo>
                    <a:pt x="12907" y="3596"/>
                    <a:pt x="12852" y="3606"/>
                    <a:pt x="12852" y="3615"/>
                  </a:cubicBezTo>
                  <a:cubicBezTo>
                    <a:pt x="12860" y="3633"/>
                    <a:pt x="12907" y="3633"/>
                    <a:pt x="12963" y="3569"/>
                  </a:cubicBezTo>
                  <a:cubicBezTo>
                    <a:pt x="13027" y="3512"/>
                    <a:pt x="13083" y="3495"/>
                    <a:pt x="13120" y="3495"/>
                  </a:cubicBezTo>
                  <a:cubicBezTo>
                    <a:pt x="13157" y="3504"/>
                    <a:pt x="13138" y="3467"/>
                    <a:pt x="13138" y="3411"/>
                  </a:cubicBezTo>
                  <a:cubicBezTo>
                    <a:pt x="13138" y="3355"/>
                    <a:pt x="13260" y="3337"/>
                    <a:pt x="13297" y="3355"/>
                  </a:cubicBezTo>
                  <a:cubicBezTo>
                    <a:pt x="13334" y="3374"/>
                    <a:pt x="13334" y="3384"/>
                    <a:pt x="13297" y="3374"/>
                  </a:cubicBezTo>
                  <a:cubicBezTo>
                    <a:pt x="13260" y="3365"/>
                    <a:pt x="13223" y="3402"/>
                    <a:pt x="13223" y="3448"/>
                  </a:cubicBezTo>
                  <a:cubicBezTo>
                    <a:pt x="13223" y="3495"/>
                    <a:pt x="13194" y="3504"/>
                    <a:pt x="13213" y="3522"/>
                  </a:cubicBezTo>
                  <a:cubicBezTo>
                    <a:pt x="13231" y="3541"/>
                    <a:pt x="13186" y="3541"/>
                    <a:pt x="13186" y="3559"/>
                  </a:cubicBezTo>
                  <a:cubicBezTo>
                    <a:pt x="13186" y="3586"/>
                    <a:pt x="13186" y="3596"/>
                    <a:pt x="13157" y="3606"/>
                  </a:cubicBezTo>
                  <a:cubicBezTo>
                    <a:pt x="13130" y="3615"/>
                    <a:pt x="13037" y="3623"/>
                    <a:pt x="13037" y="3660"/>
                  </a:cubicBezTo>
                  <a:cubicBezTo>
                    <a:pt x="13027" y="3689"/>
                    <a:pt x="12982" y="3698"/>
                    <a:pt x="12963" y="3745"/>
                  </a:cubicBezTo>
                  <a:cubicBezTo>
                    <a:pt x="12934" y="3782"/>
                    <a:pt x="12852" y="3809"/>
                    <a:pt x="12786" y="3893"/>
                  </a:cubicBezTo>
                  <a:cubicBezTo>
                    <a:pt x="12732" y="3986"/>
                    <a:pt x="12638" y="3986"/>
                    <a:pt x="12638" y="4004"/>
                  </a:cubicBezTo>
                  <a:cubicBezTo>
                    <a:pt x="12638" y="4013"/>
                    <a:pt x="12574" y="4013"/>
                    <a:pt x="12555" y="4013"/>
                  </a:cubicBezTo>
                  <a:cubicBezTo>
                    <a:pt x="12536" y="4023"/>
                    <a:pt x="12574" y="4069"/>
                    <a:pt x="12526" y="4124"/>
                  </a:cubicBezTo>
                  <a:cubicBezTo>
                    <a:pt x="12472" y="4180"/>
                    <a:pt x="12435" y="4264"/>
                    <a:pt x="12444" y="4338"/>
                  </a:cubicBezTo>
                  <a:cubicBezTo>
                    <a:pt x="12444" y="4413"/>
                    <a:pt x="12472" y="4635"/>
                    <a:pt x="12489" y="4681"/>
                  </a:cubicBezTo>
                  <a:cubicBezTo>
                    <a:pt x="12509" y="4718"/>
                    <a:pt x="12499" y="4810"/>
                    <a:pt x="12518" y="4829"/>
                  </a:cubicBezTo>
                  <a:cubicBezTo>
                    <a:pt x="12536" y="4858"/>
                    <a:pt x="12526" y="4885"/>
                    <a:pt x="12547" y="4903"/>
                  </a:cubicBezTo>
                  <a:cubicBezTo>
                    <a:pt x="12555" y="4913"/>
                    <a:pt x="12600" y="4848"/>
                    <a:pt x="12638" y="4821"/>
                  </a:cubicBezTo>
                  <a:cubicBezTo>
                    <a:pt x="12675" y="4792"/>
                    <a:pt x="12666" y="4784"/>
                    <a:pt x="12685" y="4765"/>
                  </a:cubicBezTo>
                  <a:cubicBezTo>
                    <a:pt x="12712" y="4746"/>
                    <a:pt x="12703" y="4691"/>
                    <a:pt x="12703" y="4672"/>
                  </a:cubicBezTo>
                  <a:cubicBezTo>
                    <a:pt x="12712" y="4654"/>
                    <a:pt x="12759" y="4644"/>
                    <a:pt x="12769" y="4625"/>
                  </a:cubicBezTo>
                  <a:cubicBezTo>
                    <a:pt x="12778" y="4617"/>
                    <a:pt x="12815" y="4625"/>
                    <a:pt x="12833" y="4617"/>
                  </a:cubicBezTo>
                  <a:cubicBezTo>
                    <a:pt x="12852" y="4606"/>
                    <a:pt x="12833" y="4561"/>
                    <a:pt x="12823" y="4542"/>
                  </a:cubicBezTo>
                  <a:cubicBezTo>
                    <a:pt x="12823" y="4514"/>
                    <a:pt x="12879" y="4477"/>
                    <a:pt x="12916" y="4458"/>
                  </a:cubicBezTo>
                  <a:cubicBezTo>
                    <a:pt x="12945" y="4431"/>
                    <a:pt x="12990" y="4468"/>
                    <a:pt x="13027" y="4431"/>
                  </a:cubicBezTo>
                  <a:cubicBezTo>
                    <a:pt x="13064" y="4402"/>
                    <a:pt x="13019" y="4365"/>
                    <a:pt x="13009" y="4347"/>
                  </a:cubicBezTo>
                  <a:cubicBezTo>
                    <a:pt x="13000" y="4328"/>
                    <a:pt x="13046" y="4246"/>
                    <a:pt x="13074" y="4235"/>
                  </a:cubicBezTo>
                  <a:cubicBezTo>
                    <a:pt x="13101" y="4227"/>
                    <a:pt x="13120" y="4254"/>
                    <a:pt x="13149" y="4227"/>
                  </a:cubicBezTo>
                  <a:cubicBezTo>
                    <a:pt x="13176" y="4208"/>
                    <a:pt x="13120" y="4161"/>
                    <a:pt x="13101" y="4171"/>
                  </a:cubicBezTo>
                  <a:cubicBezTo>
                    <a:pt x="13083" y="4171"/>
                    <a:pt x="13074" y="4097"/>
                    <a:pt x="13120" y="4069"/>
                  </a:cubicBezTo>
                  <a:cubicBezTo>
                    <a:pt x="13167" y="4031"/>
                    <a:pt x="13149" y="4023"/>
                    <a:pt x="13120" y="4013"/>
                  </a:cubicBezTo>
                  <a:cubicBezTo>
                    <a:pt x="13083" y="4004"/>
                    <a:pt x="13083" y="4023"/>
                    <a:pt x="13056" y="4023"/>
                  </a:cubicBezTo>
                  <a:cubicBezTo>
                    <a:pt x="13037" y="4023"/>
                    <a:pt x="13009" y="3976"/>
                    <a:pt x="13046" y="3930"/>
                  </a:cubicBezTo>
                  <a:cubicBezTo>
                    <a:pt x="13083" y="3875"/>
                    <a:pt x="13120" y="3883"/>
                    <a:pt x="13130" y="3846"/>
                  </a:cubicBezTo>
                  <a:cubicBezTo>
                    <a:pt x="13130" y="3800"/>
                    <a:pt x="13186" y="3745"/>
                    <a:pt x="13194" y="3726"/>
                  </a:cubicBezTo>
                  <a:cubicBezTo>
                    <a:pt x="13204" y="3708"/>
                    <a:pt x="13260" y="3726"/>
                    <a:pt x="13278" y="3726"/>
                  </a:cubicBezTo>
                  <a:cubicBezTo>
                    <a:pt x="13297" y="3718"/>
                    <a:pt x="13287" y="3763"/>
                    <a:pt x="13305" y="3745"/>
                  </a:cubicBezTo>
                  <a:cubicBezTo>
                    <a:pt x="13334" y="3718"/>
                    <a:pt x="13371" y="3652"/>
                    <a:pt x="13398" y="3652"/>
                  </a:cubicBezTo>
                  <a:cubicBezTo>
                    <a:pt x="13435" y="3652"/>
                    <a:pt x="13417" y="3708"/>
                    <a:pt x="13417" y="3735"/>
                  </a:cubicBezTo>
                  <a:cubicBezTo>
                    <a:pt x="13427" y="3763"/>
                    <a:pt x="13445" y="3726"/>
                    <a:pt x="13509" y="3681"/>
                  </a:cubicBezTo>
                  <a:cubicBezTo>
                    <a:pt x="13565" y="3644"/>
                    <a:pt x="13695" y="3652"/>
                    <a:pt x="13732" y="3671"/>
                  </a:cubicBezTo>
                  <a:cubicBezTo>
                    <a:pt x="13779" y="3689"/>
                    <a:pt x="13779" y="3726"/>
                    <a:pt x="13806" y="3726"/>
                  </a:cubicBezTo>
                  <a:cubicBezTo>
                    <a:pt x="13835" y="3718"/>
                    <a:pt x="13806" y="3681"/>
                    <a:pt x="13843" y="3671"/>
                  </a:cubicBezTo>
                  <a:cubicBezTo>
                    <a:pt x="13872" y="3660"/>
                    <a:pt x="13928" y="3623"/>
                    <a:pt x="13973" y="3596"/>
                  </a:cubicBezTo>
                  <a:cubicBezTo>
                    <a:pt x="14020" y="3569"/>
                    <a:pt x="14002" y="3586"/>
                    <a:pt x="14029" y="3559"/>
                  </a:cubicBezTo>
                  <a:cubicBezTo>
                    <a:pt x="14047" y="3532"/>
                    <a:pt x="14076" y="3541"/>
                    <a:pt x="14084" y="3522"/>
                  </a:cubicBezTo>
                  <a:cubicBezTo>
                    <a:pt x="14084" y="3504"/>
                    <a:pt x="14150" y="3477"/>
                    <a:pt x="14233" y="3458"/>
                  </a:cubicBezTo>
                  <a:cubicBezTo>
                    <a:pt x="14326" y="3440"/>
                    <a:pt x="14437" y="3384"/>
                    <a:pt x="14429" y="3365"/>
                  </a:cubicBezTo>
                  <a:cubicBezTo>
                    <a:pt x="14418" y="3347"/>
                    <a:pt x="14455" y="3337"/>
                    <a:pt x="14466" y="3355"/>
                  </a:cubicBezTo>
                  <a:cubicBezTo>
                    <a:pt x="14466" y="3374"/>
                    <a:pt x="14503" y="3365"/>
                    <a:pt x="14548" y="3374"/>
                  </a:cubicBezTo>
                  <a:cubicBezTo>
                    <a:pt x="14595" y="3384"/>
                    <a:pt x="14614" y="3402"/>
                    <a:pt x="14651" y="3365"/>
                  </a:cubicBezTo>
                  <a:cubicBezTo>
                    <a:pt x="14678" y="3328"/>
                    <a:pt x="14641" y="3318"/>
                    <a:pt x="14641" y="3291"/>
                  </a:cubicBezTo>
                  <a:cubicBezTo>
                    <a:pt x="14641" y="3262"/>
                    <a:pt x="14585" y="3236"/>
                    <a:pt x="14595" y="3207"/>
                  </a:cubicBezTo>
                  <a:cubicBezTo>
                    <a:pt x="14595" y="3180"/>
                    <a:pt x="14548" y="3106"/>
                    <a:pt x="14530" y="3114"/>
                  </a:cubicBezTo>
                  <a:cubicBezTo>
                    <a:pt x="14511" y="3133"/>
                    <a:pt x="14474" y="3106"/>
                    <a:pt x="14474" y="3087"/>
                  </a:cubicBezTo>
                  <a:cubicBezTo>
                    <a:pt x="14474" y="3058"/>
                    <a:pt x="14474" y="3040"/>
                    <a:pt x="14447" y="3050"/>
                  </a:cubicBezTo>
                  <a:cubicBezTo>
                    <a:pt x="14418" y="3069"/>
                    <a:pt x="14373" y="3058"/>
                    <a:pt x="14373" y="3040"/>
                  </a:cubicBezTo>
                  <a:cubicBezTo>
                    <a:pt x="14363" y="3013"/>
                    <a:pt x="14418" y="2994"/>
                    <a:pt x="14455" y="3013"/>
                  </a:cubicBezTo>
                  <a:cubicBezTo>
                    <a:pt x="14503" y="3031"/>
                    <a:pt x="14484" y="3040"/>
                    <a:pt x="14511" y="3058"/>
                  </a:cubicBezTo>
                  <a:cubicBezTo>
                    <a:pt x="14530" y="3069"/>
                    <a:pt x="14585" y="3058"/>
                    <a:pt x="14614" y="3050"/>
                  </a:cubicBezTo>
                  <a:cubicBezTo>
                    <a:pt x="14641" y="3031"/>
                    <a:pt x="14724" y="3013"/>
                    <a:pt x="14734" y="2984"/>
                  </a:cubicBezTo>
                  <a:cubicBezTo>
                    <a:pt x="14744" y="2966"/>
                    <a:pt x="14734" y="2957"/>
                    <a:pt x="14761" y="2939"/>
                  </a:cubicBezTo>
                  <a:cubicBezTo>
                    <a:pt x="14789" y="2929"/>
                    <a:pt x="14771" y="2902"/>
                    <a:pt x="14744" y="2883"/>
                  </a:cubicBezTo>
                  <a:cubicBezTo>
                    <a:pt x="14724" y="2873"/>
                    <a:pt x="14724" y="2836"/>
                    <a:pt x="14752" y="2836"/>
                  </a:cubicBezTo>
                  <a:cubicBezTo>
                    <a:pt x="14771" y="2836"/>
                    <a:pt x="14771" y="2809"/>
                    <a:pt x="14781" y="2809"/>
                  </a:cubicBezTo>
                  <a:cubicBezTo>
                    <a:pt x="14798" y="2809"/>
                    <a:pt x="14798" y="2817"/>
                    <a:pt x="14835" y="2809"/>
                  </a:cubicBezTo>
                  <a:cubicBezTo>
                    <a:pt x="14864" y="2790"/>
                    <a:pt x="14835" y="2827"/>
                    <a:pt x="14818" y="2854"/>
                  </a:cubicBezTo>
                  <a:cubicBezTo>
                    <a:pt x="14808" y="2883"/>
                    <a:pt x="14845" y="2902"/>
                    <a:pt x="14855" y="2920"/>
                  </a:cubicBezTo>
                  <a:cubicBezTo>
                    <a:pt x="14855" y="2929"/>
                    <a:pt x="14919" y="2939"/>
                    <a:pt x="14946" y="2920"/>
                  </a:cubicBezTo>
                  <a:cubicBezTo>
                    <a:pt x="14983" y="2902"/>
                    <a:pt x="15086" y="2939"/>
                    <a:pt x="15095" y="2966"/>
                  </a:cubicBezTo>
                  <a:cubicBezTo>
                    <a:pt x="15095" y="2994"/>
                    <a:pt x="15113" y="3021"/>
                    <a:pt x="15160" y="3050"/>
                  </a:cubicBezTo>
                  <a:cubicBezTo>
                    <a:pt x="15197" y="3069"/>
                    <a:pt x="15243" y="3058"/>
                    <a:pt x="15243" y="3077"/>
                  </a:cubicBezTo>
                  <a:cubicBezTo>
                    <a:pt x="15253" y="3096"/>
                    <a:pt x="15272" y="3114"/>
                    <a:pt x="15299" y="3106"/>
                  </a:cubicBezTo>
                  <a:cubicBezTo>
                    <a:pt x="15317" y="3096"/>
                    <a:pt x="15336" y="3124"/>
                    <a:pt x="15354" y="3114"/>
                  </a:cubicBezTo>
                  <a:cubicBezTo>
                    <a:pt x="15373" y="3096"/>
                    <a:pt x="15383" y="3124"/>
                    <a:pt x="15402" y="3096"/>
                  </a:cubicBezTo>
                  <a:cubicBezTo>
                    <a:pt x="15429" y="3077"/>
                    <a:pt x="15354" y="3069"/>
                    <a:pt x="15364" y="3050"/>
                  </a:cubicBezTo>
                  <a:cubicBezTo>
                    <a:pt x="15373" y="3031"/>
                    <a:pt x="15383" y="3058"/>
                    <a:pt x="15410" y="3058"/>
                  </a:cubicBezTo>
                  <a:cubicBezTo>
                    <a:pt x="15429" y="3058"/>
                    <a:pt x="15402" y="3021"/>
                    <a:pt x="15420" y="3013"/>
                  </a:cubicBezTo>
                  <a:cubicBezTo>
                    <a:pt x="15429" y="3013"/>
                    <a:pt x="15420" y="2929"/>
                    <a:pt x="15402" y="2929"/>
                  </a:cubicBezTo>
                  <a:cubicBezTo>
                    <a:pt x="15383" y="2920"/>
                    <a:pt x="15402" y="2892"/>
                    <a:pt x="15429" y="2910"/>
                  </a:cubicBezTo>
                  <a:cubicBezTo>
                    <a:pt x="15466" y="2939"/>
                    <a:pt x="15513" y="2939"/>
                    <a:pt x="15531" y="2939"/>
                  </a:cubicBezTo>
                  <a:cubicBezTo>
                    <a:pt x="15558" y="2939"/>
                    <a:pt x="15531" y="2910"/>
                    <a:pt x="15513" y="2910"/>
                  </a:cubicBezTo>
                  <a:cubicBezTo>
                    <a:pt x="15484" y="2910"/>
                    <a:pt x="15513" y="2883"/>
                    <a:pt x="15531" y="2902"/>
                  </a:cubicBezTo>
                  <a:cubicBezTo>
                    <a:pt x="15550" y="2920"/>
                    <a:pt x="15577" y="2920"/>
                    <a:pt x="15587" y="2910"/>
                  </a:cubicBezTo>
                  <a:cubicBezTo>
                    <a:pt x="15587" y="2892"/>
                    <a:pt x="15606" y="2854"/>
                    <a:pt x="15633" y="2854"/>
                  </a:cubicBezTo>
                  <a:cubicBezTo>
                    <a:pt x="15661" y="2854"/>
                    <a:pt x="15670" y="2846"/>
                    <a:pt x="15643" y="2836"/>
                  </a:cubicBezTo>
                  <a:close/>
                  <a:moveTo>
                    <a:pt x="8076" y="4617"/>
                  </a:moveTo>
                  <a:lnTo>
                    <a:pt x="8076" y="4617"/>
                  </a:lnTo>
                  <a:cubicBezTo>
                    <a:pt x="7993" y="4681"/>
                    <a:pt x="7845" y="4699"/>
                    <a:pt x="7845" y="4755"/>
                  </a:cubicBezTo>
                  <a:cubicBezTo>
                    <a:pt x="7845" y="4810"/>
                    <a:pt x="7651" y="4839"/>
                    <a:pt x="7641" y="4810"/>
                  </a:cubicBezTo>
                  <a:cubicBezTo>
                    <a:pt x="7622" y="4792"/>
                    <a:pt x="7779" y="4784"/>
                    <a:pt x="7816" y="4709"/>
                  </a:cubicBezTo>
                  <a:cubicBezTo>
                    <a:pt x="7853" y="4625"/>
                    <a:pt x="7993" y="4579"/>
                    <a:pt x="8057" y="4477"/>
                  </a:cubicBezTo>
                  <a:cubicBezTo>
                    <a:pt x="8105" y="4394"/>
                    <a:pt x="8150" y="4283"/>
                    <a:pt x="8179" y="4283"/>
                  </a:cubicBezTo>
                  <a:cubicBezTo>
                    <a:pt x="8206" y="4291"/>
                    <a:pt x="8150" y="4542"/>
                    <a:pt x="8076" y="4617"/>
                  </a:cubicBezTo>
                  <a:close/>
                  <a:moveTo>
                    <a:pt x="8420" y="1428"/>
                  </a:moveTo>
                  <a:lnTo>
                    <a:pt x="8420" y="1428"/>
                  </a:lnTo>
                  <a:cubicBezTo>
                    <a:pt x="8410" y="1445"/>
                    <a:pt x="8354" y="1445"/>
                    <a:pt x="8373" y="1473"/>
                  </a:cubicBezTo>
                  <a:cubicBezTo>
                    <a:pt x="8401" y="1502"/>
                    <a:pt x="8531" y="1482"/>
                    <a:pt x="8531" y="1445"/>
                  </a:cubicBezTo>
                  <a:cubicBezTo>
                    <a:pt x="8540" y="1399"/>
                    <a:pt x="8439" y="1409"/>
                    <a:pt x="8420" y="1428"/>
                  </a:cubicBezTo>
                  <a:close/>
                  <a:moveTo>
                    <a:pt x="2514" y="204"/>
                  </a:moveTo>
                  <a:lnTo>
                    <a:pt x="2514" y="204"/>
                  </a:lnTo>
                  <a:cubicBezTo>
                    <a:pt x="2578" y="148"/>
                    <a:pt x="2653" y="204"/>
                    <a:pt x="2661" y="175"/>
                  </a:cubicBezTo>
                  <a:cubicBezTo>
                    <a:pt x="2681" y="148"/>
                    <a:pt x="2551" y="138"/>
                    <a:pt x="2504" y="166"/>
                  </a:cubicBezTo>
                  <a:cubicBezTo>
                    <a:pt x="2459" y="185"/>
                    <a:pt x="2347" y="166"/>
                    <a:pt x="2366" y="193"/>
                  </a:cubicBezTo>
                  <a:cubicBezTo>
                    <a:pt x="2374" y="222"/>
                    <a:pt x="2449" y="259"/>
                    <a:pt x="2514" y="204"/>
                  </a:cubicBezTo>
                  <a:close/>
                  <a:moveTo>
                    <a:pt x="2764" y="175"/>
                  </a:moveTo>
                  <a:lnTo>
                    <a:pt x="2764" y="175"/>
                  </a:lnTo>
                  <a:cubicBezTo>
                    <a:pt x="2801" y="204"/>
                    <a:pt x="2661" y="193"/>
                    <a:pt x="2644" y="222"/>
                  </a:cubicBezTo>
                  <a:cubicBezTo>
                    <a:pt x="2624" y="249"/>
                    <a:pt x="2541" y="241"/>
                    <a:pt x="2560" y="278"/>
                  </a:cubicBezTo>
                  <a:cubicBezTo>
                    <a:pt x="2570" y="305"/>
                    <a:pt x="2708" y="305"/>
                    <a:pt x="2708" y="286"/>
                  </a:cubicBezTo>
                  <a:cubicBezTo>
                    <a:pt x="2708" y="259"/>
                    <a:pt x="2772" y="278"/>
                    <a:pt x="2782" y="259"/>
                  </a:cubicBezTo>
                  <a:cubicBezTo>
                    <a:pt x="2782" y="231"/>
                    <a:pt x="2809" y="204"/>
                    <a:pt x="2884" y="193"/>
                  </a:cubicBezTo>
                  <a:cubicBezTo>
                    <a:pt x="2968" y="193"/>
                    <a:pt x="2968" y="166"/>
                    <a:pt x="2894" y="129"/>
                  </a:cubicBezTo>
                  <a:cubicBezTo>
                    <a:pt x="2820" y="101"/>
                    <a:pt x="2727" y="156"/>
                    <a:pt x="2764" y="175"/>
                  </a:cubicBezTo>
                  <a:close/>
                  <a:moveTo>
                    <a:pt x="3487" y="92"/>
                  </a:moveTo>
                  <a:lnTo>
                    <a:pt x="3487" y="92"/>
                  </a:lnTo>
                  <a:cubicBezTo>
                    <a:pt x="3551" y="92"/>
                    <a:pt x="3533" y="45"/>
                    <a:pt x="3570" y="55"/>
                  </a:cubicBezTo>
                  <a:cubicBezTo>
                    <a:pt x="3617" y="55"/>
                    <a:pt x="3673" y="55"/>
                    <a:pt x="3654" y="27"/>
                  </a:cubicBezTo>
                  <a:cubicBezTo>
                    <a:pt x="3636" y="0"/>
                    <a:pt x="3477" y="10"/>
                    <a:pt x="3487" y="37"/>
                  </a:cubicBezTo>
                  <a:cubicBezTo>
                    <a:pt x="3506" y="55"/>
                    <a:pt x="3366" y="45"/>
                    <a:pt x="3366" y="55"/>
                  </a:cubicBezTo>
                  <a:cubicBezTo>
                    <a:pt x="3376" y="74"/>
                    <a:pt x="3422" y="92"/>
                    <a:pt x="3487" y="92"/>
                  </a:cubicBezTo>
                  <a:close/>
                  <a:moveTo>
                    <a:pt x="3496" y="231"/>
                  </a:moveTo>
                  <a:lnTo>
                    <a:pt x="3496" y="231"/>
                  </a:lnTo>
                  <a:cubicBezTo>
                    <a:pt x="3506" y="259"/>
                    <a:pt x="3487" y="259"/>
                    <a:pt x="3432" y="259"/>
                  </a:cubicBezTo>
                  <a:cubicBezTo>
                    <a:pt x="3376" y="259"/>
                    <a:pt x="3347" y="286"/>
                    <a:pt x="3376" y="315"/>
                  </a:cubicBezTo>
                  <a:cubicBezTo>
                    <a:pt x="3413" y="342"/>
                    <a:pt x="3551" y="333"/>
                    <a:pt x="3580" y="296"/>
                  </a:cubicBezTo>
                  <a:cubicBezTo>
                    <a:pt x="3599" y="268"/>
                    <a:pt x="3663" y="286"/>
                    <a:pt x="3673" y="259"/>
                  </a:cubicBezTo>
                  <a:cubicBezTo>
                    <a:pt x="3681" y="222"/>
                    <a:pt x="3487" y="212"/>
                    <a:pt x="3496" y="231"/>
                  </a:cubicBezTo>
                  <a:close/>
                  <a:moveTo>
                    <a:pt x="3533" y="138"/>
                  </a:moveTo>
                  <a:lnTo>
                    <a:pt x="3533" y="138"/>
                  </a:lnTo>
                  <a:cubicBezTo>
                    <a:pt x="3543" y="82"/>
                    <a:pt x="3440" y="129"/>
                    <a:pt x="3376" y="101"/>
                  </a:cubicBezTo>
                  <a:cubicBezTo>
                    <a:pt x="3302" y="64"/>
                    <a:pt x="3265" y="74"/>
                    <a:pt x="3310" y="111"/>
                  </a:cubicBezTo>
                  <a:cubicBezTo>
                    <a:pt x="3329" y="129"/>
                    <a:pt x="3191" y="148"/>
                    <a:pt x="3209" y="166"/>
                  </a:cubicBezTo>
                  <a:cubicBezTo>
                    <a:pt x="3265" y="222"/>
                    <a:pt x="3524" y="193"/>
                    <a:pt x="3533" y="138"/>
                  </a:cubicBezTo>
                  <a:close/>
                  <a:moveTo>
                    <a:pt x="3125" y="1640"/>
                  </a:moveTo>
                  <a:lnTo>
                    <a:pt x="3125" y="1640"/>
                  </a:lnTo>
                  <a:cubicBezTo>
                    <a:pt x="3135" y="1667"/>
                    <a:pt x="3116" y="1687"/>
                    <a:pt x="3061" y="1687"/>
                  </a:cubicBezTo>
                  <a:cubicBezTo>
                    <a:pt x="3015" y="1687"/>
                    <a:pt x="3088" y="1725"/>
                    <a:pt x="3088" y="1752"/>
                  </a:cubicBezTo>
                  <a:cubicBezTo>
                    <a:pt x="3098" y="1779"/>
                    <a:pt x="3042" y="1762"/>
                    <a:pt x="3042" y="1807"/>
                  </a:cubicBezTo>
                  <a:cubicBezTo>
                    <a:pt x="3032" y="1853"/>
                    <a:pt x="2941" y="1807"/>
                    <a:pt x="2921" y="1863"/>
                  </a:cubicBezTo>
                  <a:cubicBezTo>
                    <a:pt x="2912" y="1927"/>
                    <a:pt x="2978" y="1919"/>
                    <a:pt x="3015" y="1919"/>
                  </a:cubicBezTo>
                  <a:cubicBezTo>
                    <a:pt x="3061" y="1927"/>
                    <a:pt x="2995" y="1964"/>
                    <a:pt x="3032" y="1993"/>
                  </a:cubicBezTo>
                  <a:cubicBezTo>
                    <a:pt x="3061" y="2011"/>
                    <a:pt x="3088" y="2001"/>
                    <a:pt x="3069" y="1956"/>
                  </a:cubicBezTo>
                  <a:cubicBezTo>
                    <a:pt x="3042" y="1908"/>
                    <a:pt x="3180" y="1974"/>
                    <a:pt x="3143" y="2011"/>
                  </a:cubicBezTo>
                  <a:cubicBezTo>
                    <a:pt x="3098" y="2048"/>
                    <a:pt x="3209" y="2075"/>
                    <a:pt x="3255" y="2075"/>
                  </a:cubicBezTo>
                  <a:cubicBezTo>
                    <a:pt x="3310" y="2075"/>
                    <a:pt x="3496" y="2112"/>
                    <a:pt x="3496" y="2075"/>
                  </a:cubicBezTo>
                  <a:cubicBezTo>
                    <a:pt x="3496" y="2048"/>
                    <a:pt x="3432" y="2020"/>
                    <a:pt x="3376" y="1964"/>
                  </a:cubicBezTo>
                  <a:cubicBezTo>
                    <a:pt x="3310" y="1900"/>
                    <a:pt x="3273" y="1807"/>
                    <a:pt x="3339" y="1770"/>
                  </a:cubicBezTo>
                  <a:cubicBezTo>
                    <a:pt x="3403" y="1725"/>
                    <a:pt x="3347" y="1704"/>
                    <a:pt x="3413" y="1659"/>
                  </a:cubicBezTo>
                  <a:cubicBezTo>
                    <a:pt x="3477" y="1613"/>
                    <a:pt x="3440" y="1566"/>
                    <a:pt x="3496" y="1566"/>
                  </a:cubicBezTo>
                  <a:cubicBezTo>
                    <a:pt x="3551" y="1556"/>
                    <a:pt x="3487" y="1510"/>
                    <a:pt x="3543" y="1502"/>
                  </a:cubicBezTo>
                  <a:cubicBezTo>
                    <a:pt x="3599" y="1492"/>
                    <a:pt x="3607" y="1436"/>
                    <a:pt x="3599" y="1418"/>
                  </a:cubicBezTo>
                  <a:cubicBezTo>
                    <a:pt x="3589" y="1391"/>
                    <a:pt x="3654" y="1418"/>
                    <a:pt x="3681" y="1381"/>
                  </a:cubicBezTo>
                  <a:cubicBezTo>
                    <a:pt x="3718" y="1354"/>
                    <a:pt x="3784" y="1372"/>
                    <a:pt x="3811" y="1325"/>
                  </a:cubicBezTo>
                  <a:cubicBezTo>
                    <a:pt x="3830" y="1279"/>
                    <a:pt x="4145" y="1177"/>
                    <a:pt x="4322" y="1131"/>
                  </a:cubicBezTo>
                  <a:cubicBezTo>
                    <a:pt x="4497" y="1094"/>
                    <a:pt x="4619" y="1020"/>
                    <a:pt x="4553" y="973"/>
                  </a:cubicBezTo>
                  <a:cubicBezTo>
                    <a:pt x="4489" y="927"/>
                    <a:pt x="4312" y="991"/>
                    <a:pt x="4275" y="1028"/>
                  </a:cubicBezTo>
                  <a:cubicBezTo>
                    <a:pt x="4229" y="1065"/>
                    <a:pt x="4164" y="1038"/>
                    <a:pt x="4126" y="1065"/>
                  </a:cubicBezTo>
                  <a:cubicBezTo>
                    <a:pt x="4081" y="1084"/>
                    <a:pt x="3988" y="1102"/>
                    <a:pt x="3941" y="1075"/>
                  </a:cubicBezTo>
                  <a:cubicBezTo>
                    <a:pt x="3895" y="1047"/>
                    <a:pt x="3840" y="1112"/>
                    <a:pt x="3803" y="1112"/>
                  </a:cubicBezTo>
                  <a:cubicBezTo>
                    <a:pt x="3774" y="1102"/>
                    <a:pt x="3728" y="1150"/>
                    <a:pt x="3691" y="1139"/>
                  </a:cubicBezTo>
                  <a:cubicBezTo>
                    <a:pt x="3654" y="1139"/>
                    <a:pt x="3580" y="1168"/>
                    <a:pt x="3570" y="1195"/>
                  </a:cubicBezTo>
                  <a:cubicBezTo>
                    <a:pt x="3570" y="1214"/>
                    <a:pt x="3506" y="1214"/>
                    <a:pt x="3506" y="1242"/>
                  </a:cubicBezTo>
                  <a:cubicBezTo>
                    <a:pt x="3506" y="1261"/>
                    <a:pt x="3450" y="1288"/>
                    <a:pt x="3422" y="1261"/>
                  </a:cubicBezTo>
                  <a:cubicBezTo>
                    <a:pt x="3395" y="1242"/>
                    <a:pt x="3366" y="1288"/>
                    <a:pt x="3403" y="1325"/>
                  </a:cubicBezTo>
                  <a:cubicBezTo>
                    <a:pt x="3440" y="1362"/>
                    <a:pt x="3329" y="1362"/>
                    <a:pt x="3347" y="1391"/>
                  </a:cubicBezTo>
                  <a:cubicBezTo>
                    <a:pt x="3366" y="1409"/>
                    <a:pt x="3310" y="1418"/>
                    <a:pt x="3320" y="1445"/>
                  </a:cubicBezTo>
                  <a:cubicBezTo>
                    <a:pt x="3339" y="1473"/>
                    <a:pt x="3283" y="1482"/>
                    <a:pt x="3246" y="1482"/>
                  </a:cubicBezTo>
                  <a:cubicBezTo>
                    <a:pt x="3199" y="1492"/>
                    <a:pt x="3180" y="1548"/>
                    <a:pt x="3236" y="1548"/>
                  </a:cubicBezTo>
                  <a:cubicBezTo>
                    <a:pt x="3283" y="1556"/>
                    <a:pt x="3199" y="1566"/>
                    <a:pt x="3209" y="1603"/>
                  </a:cubicBezTo>
                  <a:cubicBezTo>
                    <a:pt x="3218" y="1640"/>
                    <a:pt x="3125" y="1613"/>
                    <a:pt x="3125" y="1640"/>
                  </a:cubicBezTo>
                  <a:close/>
                </a:path>
              </a:pathLst>
            </a:custGeom>
            <a:solidFill>
              <a:srgbClr val="C00000"/>
            </a:solidFill>
            <a:ln w="19050" cap="flat" cmpd="sng">
              <a:solidFill>
                <a:schemeClr val="bg1">
                  <a:lumMod val="50000"/>
                </a:schemeClr>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0927" tIns="30463" rIns="60927" bIns="30463" anchor="ctr"/>
            <a:lstStyle/>
            <a:p>
              <a:pPr defTabSz="914217">
                <a:defRPr/>
              </a:pPr>
              <a:endParaRPr lang="en-US" sz="900">
                <a:latin typeface="Calibri Light"/>
              </a:endParaRPr>
            </a:p>
          </p:txBody>
        </p:sp>
        <p:sp>
          <p:nvSpPr>
            <p:cNvPr id="2512" name="Freeform 157"/>
            <p:cNvSpPr>
              <a:spLocks noChangeArrowheads="1"/>
            </p:cNvSpPr>
            <p:nvPr/>
          </p:nvSpPr>
          <p:spPr bwMode="auto">
            <a:xfrm>
              <a:off x="8981297" y="8450909"/>
              <a:ext cx="808356" cy="843769"/>
            </a:xfrm>
            <a:custGeom>
              <a:avLst/>
              <a:gdLst>
                <a:gd name="T0" fmla="*/ 1538 w 1687"/>
                <a:gd name="T1" fmla="*/ 1169 h 1763"/>
                <a:gd name="T2" fmla="*/ 1511 w 1687"/>
                <a:gd name="T3" fmla="*/ 835 h 1763"/>
                <a:gd name="T4" fmla="*/ 1501 w 1687"/>
                <a:gd name="T5" fmla="*/ 761 h 1763"/>
                <a:gd name="T6" fmla="*/ 1501 w 1687"/>
                <a:gd name="T7" fmla="*/ 714 h 1763"/>
                <a:gd name="T8" fmla="*/ 1529 w 1687"/>
                <a:gd name="T9" fmla="*/ 639 h 1763"/>
                <a:gd name="T10" fmla="*/ 1566 w 1687"/>
                <a:gd name="T11" fmla="*/ 501 h 1763"/>
                <a:gd name="T12" fmla="*/ 1622 w 1687"/>
                <a:gd name="T13" fmla="*/ 380 h 1763"/>
                <a:gd name="T14" fmla="*/ 1686 w 1687"/>
                <a:gd name="T15" fmla="*/ 305 h 1763"/>
                <a:gd name="T16" fmla="*/ 1659 w 1687"/>
                <a:gd name="T17" fmla="*/ 186 h 1763"/>
                <a:gd name="T18" fmla="*/ 1556 w 1687"/>
                <a:gd name="T19" fmla="*/ 93 h 1763"/>
                <a:gd name="T20" fmla="*/ 1464 w 1687"/>
                <a:gd name="T21" fmla="*/ 101 h 1763"/>
                <a:gd name="T22" fmla="*/ 1362 w 1687"/>
                <a:gd name="T23" fmla="*/ 56 h 1763"/>
                <a:gd name="T24" fmla="*/ 1344 w 1687"/>
                <a:gd name="T25" fmla="*/ 37 h 1763"/>
                <a:gd name="T26" fmla="*/ 1167 w 1687"/>
                <a:gd name="T27" fmla="*/ 37 h 1763"/>
                <a:gd name="T28" fmla="*/ 1000 w 1687"/>
                <a:gd name="T29" fmla="*/ 74 h 1763"/>
                <a:gd name="T30" fmla="*/ 899 w 1687"/>
                <a:gd name="T31" fmla="*/ 139 h 1763"/>
                <a:gd name="T32" fmla="*/ 649 w 1687"/>
                <a:gd name="T33" fmla="*/ 46 h 1763"/>
                <a:gd name="T34" fmla="*/ 556 w 1687"/>
                <a:gd name="T35" fmla="*/ 186 h 1763"/>
                <a:gd name="T36" fmla="*/ 509 w 1687"/>
                <a:gd name="T37" fmla="*/ 380 h 1763"/>
                <a:gd name="T38" fmla="*/ 361 w 1687"/>
                <a:gd name="T39" fmla="*/ 668 h 1763"/>
                <a:gd name="T40" fmla="*/ 324 w 1687"/>
                <a:gd name="T41" fmla="*/ 891 h 1763"/>
                <a:gd name="T42" fmla="*/ 222 w 1687"/>
                <a:gd name="T43" fmla="*/ 946 h 1763"/>
                <a:gd name="T44" fmla="*/ 93 w 1687"/>
                <a:gd name="T45" fmla="*/ 936 h 1763"/>
                <a:gd name="T46" fmla="*/ 37 w 1687"/>
                <a:gd name="T47" fmla="*/ 1085 h 1763"/>
                <a:gd name="T48" fmla="*/ 93 w 1687"/>
                <a:gd name="T49" fmla="*/ 1066 h 1763"/>
                <a:gd name="T50" fmla="*/ 398 w 1687"/>
                <a:gd name="T51" fmla="*/ 1140 h 1763"/>
                <a:gd name="T52" fmla="*/ 519 w 1687"/>
                <a:gd name="T53" fmla="*/ 1270 h 1763"/>
                <a:gd name="T54" fmla="*/ 657 w 1687"/>
                <a:gd name="T55" fmla="*/ 1169 h 1763"/>
                <a:gd name="T56" fmla="*/ 777 w 1687"/>
                <a:gd name="T57" fmla="*/ 1196 h 1763"/>
                <a:gd name="T58" fmla="*/ 851 w 1687"/>
                <a:gd name="T59" fmla="*/ 1280 h 1763"/>
                <a:gd name="T60" fmla="*/ 889 w 1687"/>
                <a:gd name="T61" fmla="*/ 1484 h 1763"/>
                <a:gd name="T62" fmla="*/ 936 w 1687"/>
                <a:gd name="T63" fmla="*/ 1530 h 1763"/>
                <a:gd name="T64" fmla="*/ 1037 w 1687"/>
                <a:gd name="T65" fmla="*/ 1521 h 1763"/>
                <a:gd name="T66" fmla="*/ 1093 w 1687"/>
                <a:gd name="T67" fmla="*/ 1567 h 1763"/>
                <a:gd name="T68" fmla="*/ 1177 w 1687"/>
                <a:gd name="T69" fmla="*/ 1604 h 1763"/>
                <a:gd name="T70" fmla="*/ 1297 w 1687"/>
                <a:gd name="T71" fmla="*/ 1622 h 1763"/>
                <a:gd name="T72" fmla="*/ 1371 w 1687"/>
                <a:gd name="T73" fmla="*/ 1660 h 1763"/>
                <a:gd name="T74" fmla="*/ 1482 w 1687"/>
                <a:gd name="T75" fmla="*/ 1752 h 1763"/>
                <a:gd name="T76" fmla="*/ 1566 w 1687"/>
                <a:gd name="T77" fmla="*/ 1705 h 1763"/>
                <a:gd name="T78" fmla="*/ 1492 w 1687"/>
                <a:gd name="T79" fmla="*/ 1660 h 1763"/>
                <a:gd name="T80" fmla="*/ 1445 w 1687"/>
                <a:gd name="T81" fmla="*/ 1503 h 1763"/>
                <a:gd name="T82" fmla="*/ 1464 w 1687"/>
                <a:gd name="T83" fmla="*/ 1354 h 1763"/>
                <a:gd name="T84" fmla="*/ 1604 w 1687"/>
                <a:gd name="T85" fmla="*/ 1280 h 1763"/>
                <a:gd name="T86" fmla="*/ 1612 w 1687"/>
                <a:gd name="T87" fmla="*/ 1262 h 17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687" h="1763">
                  <a:moveTo>
                    <a:pt x="1538" y="1169"/>
                  </a:moveTo>
                  <a:lnTo>
                    <a:pt x="1538" y="1169"/>
                  </a:lnTo>
                  <a:cubicBezTo>
                    <a:pt x="1492" y="1140"/>
                    <a:pt x="1482" y="835"/>
                    <a:pt x="1501" y="825"/>
                  </a:cubicBezTo>
                  <a:cubicBezTo>
                    <a:pt x="1501" y="825"/>
                    <a:pt x="1511" y="825"/>
                    <a:pt x="1511" y="835"/>
                  </a:cubicBezTo>
                  <a:cubicBezTo>
                    <a:pt x="1501" y="769"/>
                    <a:pt x="1501" y="769"/>
                    <a:pt x="1501" y="769"/>
                  </a:cubicBezTo>
                  <a:lnTo>
                    <a:pt x="1501" y="761"/>
                  </a:lnTo>
                  <a:cubicBezTo>
                    <a:pt x="1492" y="761"/>
                    <a:pt x="1482" y="751"/>
                    <a:pt x="1482" y="732"/>
                  </a:cubicBezTo>
                  <a:cubicBezTo>
                    <a:pt x="1482" y="714"/>
                    <a:pt x="1501" y="714"/>
                    <a:pt x="1501" y="714"/>
                  </a:cubicBezTo>
                  <a:cubicBezTo>
                    <a:pt x="1501" y="714"/>
                    <a:pt x="1492" y="658"/>
                    <a:pt x="1519" y="649"/>
                  </a:cubicBezTo>
                  <a:cubicBezTo>
                    <a:pt x="1519" y="649"/>
                    <a:pt x="1529" y="649"/>
                    <a:pt x="1529" y="639"/>
                  </a:cubicBezTo>
                  <a:cubicBezTo>
                    <a:pt x="1538" y="631"/>
                    <a:pt x="1548" y="594"/>
                    <a:pt x="1548" y="575"/>
                  </a:cubicBezTo>
                  <a:cubicBezTo>
                    <a:pt x="1548" y="547"/>
                    <a:pt x="1548" y="520"/>
                    <a:pt x="1566" y="501"/>
                  </a:cubicBezTo>
                  <a:cubicBezTo>
                    <a:pt x="1575" y="472"/>
                    <a:pt x="1566" y="445"/>
                    <a:pt x="1585" y="435"/>
                  </a:cubicBezTo>
                  <a:cubicBezTo>
                    <a:pt x="1604" y="417"/>
                    <a:pt x="1593" y="390"/>
                    <a:pt x="1622" y="380"/>
                  </a:cubicBezTo>
                  <a:cubicBezTo>
                    <a:pt x="1641" y="371"/>
                    <a:pt x="1659" y="371"/>
                    <a:pt x="1659" y="353"/>
                  </a:cubicBezTo>
                  <a:cubicBezTo>
                    <a:pt x="1659" y="343"/>
                    <a:pt x="1686" y="324"/>
                    <a:pt x="1686" y="305"/>
                  </a:cubicBezTo>
                  <a:cubicBezTo>
                    <a:pt x="1686" y="287"/>
                    <a:pt x="1649" y="287"/>
                    <a:pt x="1649" y="260"/>
                  </a:cubicBezTo>
                  <a:cubicBezTo>
                    <a:pt x="1649" y="241"/>
                    <a:pt x="1659" y="186"/>
                    <a:pt x="1659" y="186"/>
                  </a:cubicBezTo>
                  <a:lnTo>
                    <a:pt x="1659" y="186"/>
                  </a:lnTo>
                  <a:cubicBezTo>
                    <a:pt x="1622" y="139"/>
                    <a:pt x="1566" y="101"/>
                    <a:pt x="1556" y="93"/>
                  </a:cubicBezTo>
                  <a:cubicBezTo>
                    <a:pt x="1538" y="83"/>
                    <a:pt x="1511" y="101"/>
                    <a:pt x="1511" y="101"/>
                  </a:cubicBezTo>
                  <a:cubicBezTo>
                    <a:pt x="1511" y="101"/>
                    <a:pt x="1482" y="74"/>
                    <a:pt x="1464" y="101"/>
                  </a:cubicBezTo>
                  <a:cubicBezTo>
                    <a:pt x="1437" y="120"/>
                    <a:pt x="1399" y="101"/>
                    <a:pt x="1399" y="101"/>
                  </a:cubicBezTo>
                  <a:cubicBezTo>
                    <a:pt x="1399" y="101"/>
                    <a:pt x="1371" y="83"/>
                    <a:pt x="1362" y="56"/>
                  </a:cubicBezTo>
                  <a:cubicBezTo>
                    <a:pt x="1362" y="46"/>
                    <a:pt x="1352" y="37"/>
                    <a:pt x="1344" y="27"/>
                  </a:cubicBezTo>
                  <a:cubicBezTo>
                    <a:pt x="1344" y="37"/>
                    <a:pt x="1344" y="37"/>
                    <a:pt x="1344" y="37"/>
                  </a:cubicBezTo>
                  <a:cubicBezTo>
                    <a:pt x="1270" y="46"/>
                    <a:pt x="1270" y="46"/>
                    <a:pt x="1270" y="46"/>
                  </a:cubicBezTo>
                  <a:cubicBezTo>
                    <a:pt x="1270" y="46"/>
                    <a:pt x="1185" y="0"/>
                    <a:pt x="1167" y="37"/>
                  </a:cubicBezTo>
                  <a:cubicBezTo>
                    <a:pt x="1158" y="64"/>
                    <a:pt x="1140" y="46"/>
                    <a:pt x="1103" y="46"/>
                  </a:cubicBezTo>
                  <a:cubicBezTo>
                    <a:pt x="1055" y="46"/>
                    <a:pt x="1028" y="64"/>
                    <a:pt x="1000" y="74"/>
                  </a:cubicBezTo>
                  <a:cubicBezTo>
                    <a:pt x="983" y="83"/>
                    <a:pt x="946" y="64"/>
                    <a:pt x="926" y="74"/>
                  </a:cubicBezTo>
                  <a:cubicBezTo>
                    <a:pt x="909" y="83"/>
                    <a:pt x="899" y="139"/>
                    <a:pt x="899" y="139"/>
                  </a:cubicBezTo>
                  <a:cubicBezTo>
                    <a:pt x="723" y="101"/>
                    <a:pt x="723" y="101"/>
                    <a:pt x="723" y="101"/>
                  </a:cubicBezTo>
                  <a:cubicBezTo>
                    <a:pt x="723" y="101"/>
                    <a:pt x="695" y="46"/>
                    <a:pt x="649" y="46"/>
                  </a:cubicBezTo>
                  <a:cubicBezTo>
                    <a:pt x="612" y="46"/>
                    <a:pt x="556" y="120"/>
                    <a:pt x="556" y="120"/>
                  </a:cubicBezTo>
                  <a:cubicBezTo>
                    <a:pt x="556" y="186"/>
                    <a:pt x="556" y="186"/>
                    <a:pt x="556" y="186"/>
                  </a:cubicBezTo>
                  <a:cubicBezTo>
                    <a:pt x="565" y="223"/>
                    <a:pt x="556" y="260"/>
                    <a:pt x="546" y="279"/>
                  </a:cubicBezTo>
                  <a:cubicBezTo>
                    <a:pt x="528" y="305"/>
                    <a:pt x="509" y="324"/>
                    <a:pt x="509" y="380"/>
                  </a:cubicBezTo>
                  <a:cubicBezTo>
                    <a:pt x="509" y="435"/>
                    <a:pt x="445" y="528"/>
                    <a:pt x="445" y="565"/>
                  </a:cubicBezTo>
                  <a:cubicBezTo>
                    <a:pt x="445" y="612"/>
                    <a:pt x="361" y="639"/>
                    <a:pt x="361" y="668"/>
                  </a:cubicBezTo>
                  <a:cubicBezTo>
                    <a:pt x="361" y="705"/>
                    <a:pt x="352" y="761"/>
                    <a:pt x="352" y="825"/>
                  </a:cubicBezTo>
                  <a:cubicBezTo>
                    <a:pt x="352" y="891"/>
                    <a:pt x="324" y="835"/>
                    <a:pt x="324" y="891"/>
                  </a:cubicBezTo>
                  <a:cubicBezTo>
                    <a:pt x="324" y="946"/>
                    <a:pt x="297" y="918"/>
                    <a:pt x="268" y="946"/>
                  </a:cubicBezTo>
                  <a:cubicBezTo>
                    <a:pt x="241" y="973"/>
                    <a:pt x="222" y="973"/>
                    <a:pt x="222" y="946"/>
                  </a:cubicBezTo>
                  <a:cubicBezTo>
                    <a:pt x="222" y="918"/>
                    <a:pt x="185" y="918"/>
                    <a:pt x="148" y="946"/>
                  </a:cubicBezTo>
                  <a:cubicBezTo>
                    <a:pt x="120" y="973"/>
                    <a:pt x="101" y="946"/>
                    <a:pt x="93" y="936"/>
                  </a:cubicBezTo>
                  <a:cubicBezTo>
                    <a:pt x="82" y="936"/>
                    <a:pt x="37" y="955"/>
                    <a:pt x="0" y="983"/>
                  </a:cubicBezTo>
                  <a:cubicBezTo>
                    <a:pt x="18" y="1020"/>
                    <a:pt x="27" y="1058"/>
                    <a:pt x="37" y="1085"/>
                  </a:cubicBezTo>
                  <a:lnTo>
                    <a:pt x="37" y="1095"/>
                  </a:lnTo>
                  <a:cubicBezTo>
                    <a:pt x="55" y="1076"/>
                    <a:pt x="74" y="1066"/>
                    <a:pt x="93" y="1066"/>
                  </a:cubicBezTo>
                  <a:cubicBezTo>
                    <a:pt x="120" y="1066"/>
                    <a:pt x="389" y="1066"/>
                    <a:pt x="389" y="1066"/>
                  </a:cubicBezTo>
                  <a:cubicBezTo>
                    <a:pt x="389" y="1066"/>
                    <a:pt x="408" y="1103"/>
                    <a:pt x="398" y="1140"/>
                  </a:cubicBezTo>
                  <a:cubicBezTo>
                    <a:pt x="398" y="1177"/>
                    <a:pt x="416" y="1169"/>
                    <a:pt x="435" y="1214"/>
                  </a:cubicBezTo>
                  <a:cubicBezTo>
                    <a:pt x="464" y="1262"/>
                    <a:pt x="472" y="1280"/>
                    <a:pt x="519" y="1270"/>
                  </a:cubicBezTo>
                  <a:cubicBezTo>
                    <a:pt x="556" y="1262"/>
                    <a:pt x="602" y="1252"/>
                    <a:pt x="620" y="1252"/>
                  </a:cubicBezTo>
                  <a:cubicBezTo>
                    <a:pt x="639" y="1262"/>
                    <a:pt x="629" y="1187"/>
                    <a:pt x="657" y="1169"/>
                  </a:cubicBezTo>
                  <a:cubicBezTo>
                    <a:pt x="686" y="1159"/>
                    <a:pt x="732" y="1169"/>
                    <a:pt x="732" y="1169"/>
                  </a:cubicBezTo>
                  <a:cubicBezTo>
                    <a:pt x="732" y="1169"/>
                    <a:pt x="732" y="1196"/>
                    <a:pt x="777" y="1196"/>
                  </a:cubicBezTo>
                  <a:cubicBezTo>
                    <a:pt x="814" y="1196"/>
                    <a:pt x="835" y="1177"/>
                    <a:pt x="835" y="1206"/>
                  </a:cubicBezTo>
                  <a:cubicBezTo>
                    <a:pt x="835" y="1233"/>
                    <a:pt x="843" y="1262"/>
                    <a:pt x="851" y="1280"/>
                  </a:cubicBezTo>
                  <a:cubicBezTo>
                    <a:pt x="862" y="1289"/>
                    <a:pt x="824" y="1391"/>
                    <a:pt x="843" y="1410"/>
                  </a:cubicBezTo>
                  <a:cubicBezTo>
                    <a:pt x="862" y="1429"/>
                    <a:pt x="889" y="1466"/>
                    <a:pt x="889" y="1484"/>
                  </a:cubicBezTo>
                  <a:cubicBezTo>
                    <a:pt x="880" y="1503"/>
                    <a:pt x="872" y="1548"/>
                    <a:pt x="889" y="1558"/>
                  </a:cubicBezTo>
                  <a:cubicBezTo>
                    <a:pt x="899" y="1558"/>
                    <a:pt x="909" y="1530"/>
                    <a:pt x="936" y="1530"/>
                  </a:cubicBezTo>
                  <a:cubicBezTo>
                    <a:pt x="963" y="1530"/>
                    <a:pt x="991" y="1530"/>
                    <a:pt x="1020" y="1521"/>
                  </a:cubicBezTo>
                  <a:cubicBezTo>
                    <a:pt x="1028" y="1521"/>
                    <a:pt x="1037" y="1521"/>
                    <a:pt x="1037" y="1521"/>
                  </a:cubicBezTo>
                  <a:cubicBezTo>
                    <a:pt x="1055" y="1530"/>
                    <a:pt x="1066" y="1548"/>
                    <a:pt x="1066" y="1548"/>
                  </a:cubicBezTo>
                  <a:cubicBezTo>
                    <a:pt x="1066" y="1548"/>
                    <a:pt x="1074" y="1577"/>
                    <a:pt x="1093" y="1567"/>
                  </a:cubicBezTo>
                  <a:cubicBezTo>
                    <a:pt x="1103" y="1558"/>
                    <a:pt x="1148" y="1548"/>
                    <a:pt x="1148" y="1558"/>
                  </a:cubicBezTo>
                  <a:cubicBezTo>
                    <a:pt x="1140" y="1577"/>
                    <a:pt x="1158" y="1614"/>
                    <a:pt x="1177" y="1604"/>
                  </a:cubicBezTo>
                  <a:cubicBezTo>
                    <a:pt x="1195" y="1596"/>
                    <a:pt x="1233" y="1633"/>
                    <a:pt x="1251" y="1633"/>
                  </a:cubicBezTo>
                  <a:cubicBezTo>
                    <a:pt x="1270" y="1633"/>
                    <a:pt x="1297" y="1633"/>
                    <a:pt x="1297" y="1622"/>
                  </a:cubicBezTo>
                  <a:cubicBezTo>
                    <a:pt x="1297" y="1604"/>
                    <a:pt x="1315" y="1585"/>
                    <a:pt x="1325" y="1604"/>
                  </a:cubicBezTo>
                  <a:cubicBezTo>
                    <a:pt x="1334" y="1622"/>
                    <a:pt x="1352" y="1660"/>
                    <a:pt x="1371" y="1660"/>
                  </a:cubicBezTo>
                  <a:cubicBezTo>
                    <a:pt x="1399" y="1660"/>
                    <a:pt x="1445" y="1660"/>
                    <a:pt x="1445" y="1668"/>
                  </a:cubicBezTo>
                  <a:cubicBezTo>
                    <a:pt x="1445" y="1688"/>
                    <a:pt x="1464" y="1734"/>
                    <a:pt x="1482" y="1752"/>
                  </a:cubicBezTo>
                  <a:cubicBezTo>
                    <a:pt x="1501" y="1762"/>
                    <a:pt x="1548" y="1752"/>
                    <a:pt x="1548" y="1752"/>
                  </a:cubicBezTo>
                  <a:cubicBezTo>
                    <a:pt x="1548" y="1752"/>
                    <a:pt x="1566" y="1734"/>
                    <a:pt x="1566" y="1705"/>
                  </a:cubicBezTo>
                  <a:cubicBezTo>
                    <a:pt x="1566" y="1678"/>
                    <a:pt x="1566" y="1641"/>
                    <a:pt x="1548" y="1641"/>
                  </a:cubicBezTo>
                  <a:cubicBezTo>
                    <a:pt x="1538" y="1641"/>
                    <a:pt x="1519" y="1668"/>
                    <a:pt x="1492" y="1660"/>
                  </a:cubicBezTo>
                  <a:cubicBezTo>
                    <a:pt x="1464" y="1660"/>
                    <a:pt x="1437" y="1596"/>
                    <a:pt x="1426" y="1596"/>
                  </a:cubicBezTo>
                  <a:cubicBezTo>
                    <a:pt x="1418" y="1585"/>
                    <a:pt x="1445" y="1530"/>
                    <a:pt x="1445" y="1503"/>
                  </a:cubicBezTo>
                  <a:cubicBezTo>
                    <a:pt x="1445" y="1484"/>
                    <a:pt x="1464" y="1410"/>
                    <a:pt x="1455" y="1400"/>
                  </a:cubicBezTo>
                  <a:cubicBezTo>
                    <a:pt x="1437" y="1400"/>
                    <a:pt x="1445" y="1373"/>
                    <a:pt x="1464" y="1354"/>
                  </a:cubicBezTo>
                  <a:cubicBezTo>
                    <a:pt x="1482" y="1336"/>
                    <a:pt x="1455" y="1299"/>
                    <a:pt x="1492" y="1299"/>
                  </a:cubicBezTo>
                  <a:cubicBezTo>
                    <a:pt x="1519" y="1299"/>
                    <a:pt x="1585" y="1299"/>
                    <a:pt x="1604" y="1280"/>
                  </a:cubicBezTo>
                  <a:cubicBezTo>
                    <a:pt x="1604" y="1280"/>
                    <a:pt x="1604" y="1280"/>
                    <a:pt x="1604" y="1270"/>
                  </a:cubicBezTo>
                  <a:cubicBezTo>
                    <a:pt x="1604" y="1270"/>
                    <a:pt x="1604" y="1262"/>
                    <a:pt x="1612" y="1262"/>
                  </a:cubicBezTo>
                  <a:cubicBezTo>
                    <a:pt x="1585" y="1225"/>
                    <a:pt x="1566" y="1177"/>
                    <a:pt x="1538" y="1169"/>
                  </a:cubicBezTo>
                </a:path>
              </a:pathLst>
            </a:custGeom>
            <a:grpFill/>
            <a:ln w="19050" cap="flat" cmpd="sng">
              <a:solidFill>
                <a:schemeClr val="bg1">
                  <a:lumMod val="50000"/>
                </a:schemeClr>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0927" tIns="30463" rIns="60927" bIns="30463" anchor="ctr"/>
            <a:lstStyle/>
            <a:p>
              <a:pPr defTabSz="914217">
                <a:defRPr/>
              </a:pPr>
              <a:endParaRPr lang="en-US" sz="900">
                <a:latin typeface="Calibri Light"/>
              </a:endParaRPr>
            </a:p>
          </p:txBody>
        </p:sp>
        <p:sp>
          <p:nvSpPr>
            <p:cNvPr id="2513" name="Freeform 158"/>
            <p:cNvSpPr>
              <a:spLocks noChangeArrowheads="1"/>
            </p:cNvSpPr>
            <p:nvPr/>
          </p:nvSpPr>
          <p:spPr bwMode="auto">
            <a:xfrm>
              <a:off x="9700775" y="8801950"/>
              <a:ext cx="69832" cy="93047"/>
            </a:xfrm>
            <a:custGeom>
              <a:avLst/>
              <a:gdLst>
                <a:gd name="T0" fmla="*/ 10 w 149"/>
                <a:gd name="T1" fmla="*/ 103 h 197"/>
                <a:gd name="T2" fmla="*/ 10 w 149"/>
                <a:gd name="T3" fmla="*/ 103 h 197"/>
                <a:gd name="T4" fmla="*/ 28 w 149"/>
                <a:gd name="T5" fmla="*/ 196 h 197"/>
                <a:gd name="T6" fmla="*/ 74 w 149"/>
                <a:gd name="T7" fmla="*/ 177 h 197"/>
                <a:gd name="T8" fmla="*/ 148 w 149"/>
                <a:gd name="T9" fmla="*/ 66 h 197"/>
                <a:gd name="T10" fmla="*/ 121 w 149"/>
                <a:gd name="T11" fmla="*/ 56 h 197"/>
                <a:gd name="T12" fmla="*/ 121 w 149"/>
                <a:gd name="T13" fmla="*/ 0 h 197"/>
                <a:gd name="T14" fmla="*/ 74 w 149"/>
                <a:gd name="T15" fmla="*/ 10 h 197"/>
                <a:gd name="T16" fmla="*/ 28 w 149"/>
                <a:gd name="T17" fmla="*/ 37 h 197"/>
                <a:gd name="T18" fmla="*/ 0 w 149"/>
                <a:gd name="T19" fmla="*/ 29 h 197"/>
                <a:gd name="T20" fmla="*/ 0 w 149"/>
                <a:gd name="T21" fmla="*/ 37 h 197"/>
                <a:gd name="T22" fmla="*/ 10 w 149"/>
                <a:gd name="T23" fmla="*/ 103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9" h="197">
                  <a:moveTo>
                    <a:pt x="10" y="103"/>
                  </a:moveTo>
                  <a:lnTo>
                    <a:pt x="10" y="103"/>
                  </a:lnTo>
                  <a:cubicBezTo>
                    <a:pt x="18" y="122"/>
                    <a:pt x="18" y="159"/>
                    <a:pt x="28" y="196"/>
                  </a:cubicBezTo>
                  <a:cubicBezTo>
                    <a:pt x="47" y="186"/>
                    <a:pt x="65" y="177"/>
                    <a:pt x="74" y="177"/>
                  </a:cubicBezTo>
                  <a:cubicBezTo>
                    <a:pt x="92" y="167"/>
                    <a:pt x="148" y="66"/>
                    <a:pt x="148" y="66"/>
                  </a:cubicBezTo>
                  <a:cubicBezTo>
                    <a:pt x="121" y="56"/>
                    <a:pt x="121" y="56"/>
                    <a:pt x="121" y="56"/>
                  </a:cubicBezTo>
                  <a:cubicBezTo>
                    <a:pt x="121" y="56"/>
                    <a:pt x="121" y="29"/>
                    <a:pt x="121" y="0"/>
                  </a:cubicBezTo>
                  <a:cubicBezTo>
                    <a:pt x="92" y="10"/>
                    <a:pt x="74" y="10"/>
                    <a:pt x="74" y="10"/>
                  </a:cubicBezTo>
                  <a:cubicBezTo>
                    <a:pt x="74" y="10"/>
                    <a:pt x="84" y="47"/>
                    <a:pt x="28" y="37"/>
                  </a:cubicBezTo>
                  <a:cubicBezTo>
                    <a:pt x="18" y="29"/>
                    <a:pt x="10" y="29"/>
                    <a:pt x="0" y="29"/>
                  </a:cubicBezTo>
                  <a:lnTo>
                    <a:pt x="0" y="37"/>
                  </a:lnTo>
                  <a:lnTo>
                    <a:pt x="10" y="103"/>
                  </a:lnTo>
                </a:path>
              </a:pathLst>
            </a:custGeom>
            <a:grpFill/>
            <a:ln w="19050" cap="flat" cmpd="sng">
              <a:solidFill>
                <a:schemeClr val="bg1">
                  <a:lumMod val="50000"/>
                </a:schemeClr>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0927" tIns="30463" rIns="60927" bIns="30463" anchor="ctr"/>
            <a:lstStyle/>
            <a:p>
              <a:pPr defTabSz="914217">
                <a:defRPr/>
              </a:pPr>
              <a:endParaRPr lang="en-US" sz="900">
                <a:latin typeface="Calibri Light"/>
              </a:endParaRPr>
            </a:p>
          </p:txBody>
        </p:sp>
        <p:sp>
          <p:nvSpPr>
            <p:cNvPr id="2514" name="Freeform 159"/>
            <p:cNvSpPr>
              <a:spLocks noChangeArrowheads="1"/>
            </p:cNvSpPr>
            <p:nvPr/>
          </p:nvSpPr>
          <p:spPr bwMode="auto">
            <a:xfrm>
              <a:off x="9745214" y="9165679"/>
              <a:ext cx="465545" cy="754952"/>
            </a:xfrm>
            <a:custGeom>
              <a:avLst/>
              <a:gdLst>
                <a:gd name="T0" fmla="*/ 965 w 976"/>
                <a:gd name="T1" fmla="*/ 398 h 1577"/>
                <a:gd name="T2" fmla="*/ 965 w 976"/>
                <a:gd name="T3" fmla="*/ 398 h 1577"/>
                <a:gd name="T4" fmla="*/ 946 w 976"/>
                <a:gd name="T5" fmla="*/ 222 h 1577"/>
                <a:gd name="T6" fmla="*/ 938 w 976"/>
                <a:gd name="T7" fmla="*/ 0 h 1577"/>
                <a:gd name="T8" fmla="*/ 938 w 976"/>
                <a:gd name="T9" fmla="*/ 0 h 1577"/>
                <a:gd name="T10" fmla="*/ 835 w 976"/>
                <a:gd name="T11" fmla="*/ 55 h 1577"/>
                <a:gd name="T12" fmla="*/ 771 w 976"/>
                <a:gd name="T13" fmla="*/ 65 h 1577"/>
                <a:gd name="T14" fmla="*/ 724 w 976"/>
                <a:gd name="T15" fmla="*/ 65 h 1577"/>
                <a:gd name="T16" fmla="*/ 687 w 976"/>
                <a:gd name="T17" fmla="*/ 103 h 1577"/>
                <a:gd name="T18" fmla="*/ 631 w 976"/>
                <a:gd name="T19" fmla="*/ 111 h 1577"/>
                <a:gd name="T20" fmla="*/ 557 w 976"/>
                <a:gd name="T21" fmla="*/ 121 h 1577"/>
                <a:gd name="T22" fmla="*/ 530 w 976"/>
                <a:gd name="T23" fmla="*/ 92 h 1577"/>
                <a:gd name="T24" fmla="*/ 474 w 976"/>
                <a:gd name="T25" fmla="*/ 103 h 1577"/>
                <a:gd name="T26" fmla="*/ 419 w 976"/>
                <a:gd name="T27" fmla="*/ 92 h 1577"/>
                <a:gd name="T28" fmla="*/ 419 w 976"/>
                <a:gd name="T29" fmla="*/ 129 h 1577"/>
                <a:gd name="T30" fmla="*/ 456 w 976"/>
                <a:gd name="T31" fmla="*/ 323 h 1577"/>
                <a:gd name="T32" fmla="*/ 511 w 976"/>
                <a:gd name="T33" fmla="*/ 381 h 1577"/>
                <a:gd name="T34" fmla="*/ 511 w 976"/>
                <a:gd name="T35" fmla="*/ 463 h 1577"/>
                <a:gd name="T36" fmla="*/ 464 w 976"/>
                <a:gd name="T37" fmla="*/ 527 h 1577"/>
                <a:gd name="T38" fmla="*/ 456 w 976"/>
                <a:gd name="T39" fmla="*/ 612 h 1577"/>
                <a:gd name="T40" fmla="*/ 371 w 976"/>
                <a:gd name="T41" fmla="*/ 500 h 1577"/>
                <a:gd name="T42" fmla="*/ 390 w 976"/>
                <a:gd name="T43" fmla="*/ 381 h 1577"/>
                <a:gd name="T44" fmla="*/ 316 w 976"/>
                <a:gd name="T45" fmla="*/ 371 h 1577"/>
                <a:gd name="T46" fmla="*/ 252 w 976"/>
                <a:gd name="T47" fmla="*/ 323 h 1577"/>
                <a:gd name="T48" fmla="*/ 0 w 976"/>
                <a:gd name="T49" fmla="*/ 418 h 1577"/>
                <a:gd name="T50" fmla="*/ 19 w 976"/>
                <a:gd name="T51" fmla="*/ 490 h 1577"/>
                <a:gd name="T52" fmla="*/ 11 w 976"/>
                <a:gd name="T53" fmla="*/ 490 h 1577"/>
                <a:gd name="T54" fmla="*/ 29 w 976"/>
                <a:gd name="T55" fmla="*/ 519 h 1577"/>
                <a:gd name="T56" fmla="*/ 140 w 976"/>
                <a:gd name="T57" fmla="*/ 546 h 1577"/>
                <a:gd name="T58" fmla="*/ 252 w 976"/>
                <a:gd name="T59" fmla="*/ 583 h 1577"/>
                <a:gd name="T60" fmla="*/ 252 w 976"/>
                <a:gd name="T61" fmla="*/ 723 h 1577"/>
                <a:gd name="T62" fmla="*/ 233 w 976"/>
                <a:gd name="T63" fmla="*/ 806 h 1577"/>
                <a:gd name="T64" fmla="*/ 260 w 976"/>
                <a:gd name="T65" fmla="*/ 871 h 1577"/>
                <a:gd name="T66" fmla="*/ 204 w 976"/>
                <a:gd name="T67" fmla="*/ 946 h 1577"/>
                <a:gd name="T68" fmla="*/ 186 w 976"/>
                <a:gd name="T69" fmla="*/ 1028 h 1577"/>
                <a:gd name="T70" fmla="*/ 93 w 976"/>
                <a:gd name="T71" fmla="*/ 1121 h 1577"/>
                <a:gd name="T72" fmla="*/ 93 w 976"/>
                <a:gd name="T73" fmla="*/ 1131 h 1577"/>
                <a:gd name="T74" fmla="*/ 149 w 976"/>
                <a:gd name="T75" fmla="*/ 1298 h 1577"/>
                <a:gd name="T76" fmla="*/ 159 w 976"/>
                <a:gd name="T77" fmla="*/ 1465 h 1577"/>
                <a:gd name="T78" fmla="*/ 167 w 976"/>
                <a:gd name="T79" fmla="*/ 1576 h 1577"/>
                <a:gd name="T80" fmla="*/ 242 w 976"/>
                <a:gd name="T81" fmla="*/ 1566 h 1577"/>
                <a:gd name="T82" fmla="*/ 242 w 976"/>
                <a:gd name="T83" fmla="*/ 1521 h 1577"/>
                <a:gd name="T84" fmla="*/ 204 w 976"/>
                <a:gd name="T85" fmla="*/ 1484 h 1577"/>
                <a:gd name="T86" fmla="*/ 353 w 976"/>
                <a:gd name="T87" fmla="*/ 1381 h 1577"/>
                <a:gd name="T88" fmla="*/ 464 w 976"/>
                <a:gd name="T89" fmla="*/ 1307 h 1577"/>
                <a:gd name="T90" fmla="*/ 474 w 976"/>
                <a:gd name="T91" fmla="*/ 1177 h 1577"/>
                <a:gd name="T92" fmla="*/ 456 w 976"/>
                <a:gd name="T93" fmla="*/ 1057 h 1577"/>
                <a:gd name="T94" fmla="*/ 409 w 976"/>
                <a:gd name="T95" fmla="*/ 946 h 1577"/>
                <a:gd name="T96" fmla="*/ 427 w 976"/>
                <a:gd name="T97" fmla="*/ 871 h 1577"/>
                <a:gd name="T98" fmla="*/ 474 w 976"/>
                <a:gd name="T99" fmla="*/ 824 h 1577"/>
                <a:gd name="T100" fmla="*/ 549 w 976"/>
                <a:gd name="T101" fmla="*/ 779 h 1577"/>
                <a:gd name="T102" fmla="*/ 641 w 976"/>
                <a:gd name="T103" fmla="*/ 667 h 1577"/>
                <a:gd name="T104" fmla="*/ 827 w 976"/>
                <a:gd name="T105" fmla="*/ 593 h 1577"/>
                <a:gd name="T106" fmla="*/ 965 w 976"/>
                <a:gd name="T107" fmla="*/ 398 h 15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76" h="1577">
                  <a:moveTo>
                    <a:pt x="965" y="398"/>
                  </a:moveTo>
                  <a:lnTo>
                    <a:pt x="965" y="398"/>
                  </a:lnTo>
                  <a:cubicBezTo>
                    <a:pt x="957" y="381"/>
                    <a:pt x="938" y="269"/>
                    <a:pt x="946" y="222"/>
                  </a:cubicBezTo>
                  <a:cubicBezTo>
                    <a:pt x="946" y="175"/>
                    <a:pt x="938" y="65"/>
                    <a:pt x="938" y="0"/>
                  </a:cubicBezTo>
                  <a:lnTo>
                    <a:pt x="938" y="0"/>
                  </a:lnTo>
                  <a:cubicBezTo>
                    <a:pt x="891" y="18"/>
                    <a:pt x="845" y="47"/>
                    <a:pt x="835" y="55"/>
                  </a:cubicBezTo>
                  <a:cubicBezTo>
                    <a:pt x="835" y="65"/>
                    <a:pt x="798" y="47"/>
                    <a:pt x="771" y="65"/>
                  </a:cubicBezTo>
                  <a:cubicBezTo>
                    <a:pt x="753" y="92"/>
                    <a:pt x="742" y="74"/>
                    <a:pt x="724" y="65"/>
                  </a:cubicBezTo>
                  <a:cubicBezTo>
                    <a:pt x="697" y="65"/>
                    <a:pt x="697" y="84"/>
                    <a:pt x="687" y="103"/>
                  </a:cubicBezTo>
                  <a:cubicBezTo>
                    <a:pt x="687" y="121"/>
                    <a:pt x="650" y="111"/>
                    <a:pt x="631" y="111"/>
                  </a:cubicBezTo>
                  <a:cubicBezTo>
                    <a:pt x="623" y="103"/>
                    <a:pt x="575" y="121"/>
                    <a:pt x="557" y="121"/>
                  </a:cubicBezTo>
                  <a:cubicBezTo>
                    <a:pt x="538" y="121"/>
                    <a:pt x="549" y="103"/>
                    <a:pt x="530" y="92"/>
                  </a:cubicBezTo>
                  <a:cubicBezTo>
                    <a:pt x="501" y="84"/>
                    <a:pt x="483" y="103"/>
                    <a:pt x="474" y="103"/>
                  </a:cubicBezTo>
                  <a:cubicBezTo>
                    <a:pt x="464" y="103"/>
                    <a:pt x="437" y="103"/>
                    <a:pt x="419" y="92"/>
                  </a:cubicBezTo>
                  <a:cubicBezTo>
                    <a:pt x="419" y="111"/>
                    <a:pt x="419" y="121"/>
                    <a:pt x="419" y="129"/>
                  </a:cubicBezTo>
                  <a:cubicBezTo>
                    <a:pt x="400" y="175"/>
                    <a:pt x="456" y="278"/>
                    <a:pt x="456" y="323"/>
                  </a:cubicBezTo>
                  <a:cubicBezTo>
                    <a:pt x="474" y="344"/>
                    <a:pt x="501" y="361"/>
                    <a:pt x="511" y="381"/>
                  </a:cubicBezTo>
                  <a:cubicBezTo>
                    <a:pt x="538" y="408"/>
                    <a:pt x="511" y="398"/>
                    <a:pt x="511" y="463"/>
                  </a:cubicBezTo>
                  <a:cubicBezTo>
                    <a:pt x="520" y="538"/>
                    <a:pt x="483" y="509"/>
                    <a:pt x="464" y="527"/>
                  </a:cubicBezTo>
                  <a:cubicBezTo>
                    <a:pt x="437" y="546"/>
                    <a:pt x="456" y="602"/>
                    <a:pt x="456" y="612"/>
                  </a:cubicBezTo>
                  <a:cubicBezTo>
                    <a:pt x="446" y="620"/>
                    <a:pt x="371" y="519"/>
                    <a:pt x="371" y="500"/>
                  </a:cubicBezTo>
                  <a:cubicBezTo>
                    <a:pt x="363" y="482"/>
                    <a:pt x="400" y="418"/>
                    <a:pt x="390" y="381"/>
                  </a:cubicBezTo>
                  <a:cubicBezTo>
                    <a:pt x="382" y="344"/>
                    <a:pt x="334" y="371"/>
                    <a:pt x="316" y="371"/>
                  </a:cubicBezTo>
                  <a:cubicBezTo>
                    <a:pt x="297" y="371"/>
                    <a:pt x="260" y="323"/>
                    <a:pt x="252" y="323"/>
                  </a:cubicBezTo>
                  <a:cubicBezTo>
                    <a:pt x="242" y="323"/>
                    <a:pt x="0" y="418"/>
                    <a:pt x="0" y="418"/>
                  </a:cubicBezTo>
                  <a:cubicBezTo>
                    <a:pt x="19" y="490"/>
                    <a:pt x="19" y="490"/>
                    <a:pt x="19" y="490"/>
                  </a:cubicBezTo>
                  <a:cubicBezTo>
                    <a:pt x="11" y="490"/>
                    <a:pt x="11" y="490"/>
                    <a:pt x="11" y="490"/>
                  </a:cubicBezTo>
                  <a:cubicBezTo>
                    <a:pt x="29" y="519"/>
                    <a:pt x="29" y="519"/>
                    <a:pt x="29" y="519"/>
                  </a:cubicBezTo>
                  <a:cubicBezTo>
                    <a:pt x="29" y="519"/>
                    <a:pt x="103" y="519"/>
                    <a:pt x="140" y="546"/>
                  </a:cubicBezTo>
                  <a:cubicBezTo>
                    <a:pt x="177" y="565"/>
                    <a:pt x="233" y="575"/>
                    <a:pt x="252" y="583"/>
                  </a:cubicBezTo>
                  <a:cubicBezTo>
                    <a:pt x="260" y="593"/>
                    <a:pt x="252" y="676"/>
                    <a:pt x="252" y="723"/>
                  </a:cubicBezTo>
                  <a:cubicBezTo>
                    <a:pt x="260" y="769"/>
                    <a:pt x="204" y="779"/>
                    <a:pt x="233" y="806"/>
                  </a:cubicBezTo>
                  <a:cubicBezTo>
                    <a:pt x="252" y="834"/>
                    <a:pt x="242" y="871"/>
                    <a:pt x="260" y="871"/>
                  </a:cubicBezTo>
                  <a:cubicBezTo>
                    <a:pt x="270" y="880"/>
                    <a:pt x="233" y="936"/>
                    <a:pt x="204" y="946"/>
                  </a:cubicBezTo>
                  <a:cubicBezTo>
                    <a:pt x="186" y="954"/>
                    <a:pt x="204" y="1001"/>
                    <a:pt x="186" y="1028"/>
                  </a:cubicBezTo>
                  <a:cubicBezTo>
                    <a:pt x="167" y="1057"/>
                    <a:pt x="122" y="1094"/>
                    <a:pt x="93" y="1121"/>
                  </a:cubicBezTo>
                  <a:cubicBezTo>
                    <a:pt x="93" y="1131"/>
                    <a:pt x="93" y="1131"/>
                    <a:pt x="93" y="1131"/>
                  </a:cubicBezTo>
                  <a:cubicBezTo>
                    <a:pt x="103" y="1140"/>
                    <a:pt x="130" y="1288"/>
                    <a:pt x="149" y="1298"/>
                  </a:cubicBezTo>
                  <a:cubicBezTo>
                    <a:pt x="177" y="1317"/>
                    <a:pt x="159" y="1455"/>
                    <a:pt x="159" y="1465"/>
                  </a:cubicBezTo>
                  <a:cubicBezTo>
                    <a:pt x="159" y="1484"/>
                    <a:pt x="167" y="1576"/>
                    <a:pt x="167" y="1576"/>
                  </a:cubicBezTo>
                  <a:cubicBezTo>
                    <a:pt x="167" y="1576"/>
                    <a:pt x="204" y="1566"/>
                    <a:pt x="242" y="1566"/>
                  </a:cubicBezTo>
                  <a:cubicBezTo>
                    <a:pt x="242" y="1548"/>
                    <a:pt x="242" y="1529"/>
                    <a:pt x="242" y="1521"/>
                  </a:cubicBezTo>
                  <a:cubicBezTo>
                    <a:pt x="242" y="1473"/>
                    <a:pt x="215" y="1511"/>
                    <a:pt x="204" y="1484"/>
                  </a:cubicBezTo>
                  <a:cubicBezTo>
                    <a:pt x="196" y="1455"/>
                    <a:pt x="270" y="1409"/>
                    <a:pt x="353" y="1381"/>
                  </a:cubicBezTo>
                  <a:cubicBezTo>
                    <a:pt x="427" y="1354"/>
                    <a:pt x="456" y="1335"/>
                    <a:pt x="464" y="1307"/>
                  </a:cubicBezTo>
                  <a:cubicBezTo>
                    <a:pt x="474" y="1280"/>
                    <a:pt x="464" y="1205"/>
                    <a:pt x="474" y="1177"/>
                  </a:cubicBezTo>
                  <a:cubicBezTo>
                    <a:pt x="483" y="1150"/>
                    <a:pt x="464" y="1131"/>
                    <a:pt x="456" y="1057"/>
                  </a:cubicBezTo>
                  <a:cubicBezTo>
                    <a:pt x="446" y="991"/>
                    <a:pt x="427" y="983"/>
                    <a:pt x="409" y="946"/>
                  </a:cubicBezTo>
                  <a:cubicBezTo>
                    <a:pt x="400" y="909"/>
                    <a:pt x="409" y="880"/>
                    <a:pt x="427" y="871"/>
                  </a:cubicBezTo>
                  <a:cubicBezTo>
                    <a:pt x="456" y="871"/>
                    <a:pt x="456" y="861"/>
                    <a:pt x="474" y="824"/>
                  </a:cubicBezTo>
                  <a:cubicBezTo>
                    <a:pt x="493" y="787"/>
                    <a:pt x="511" y="806"/>
                    <a:pt x="549" y="779"/>
                  </a:cubicBezTo>
                  <a:cubicBezTo>
                    <a:pt x="586" y="750"/>
                    <a:pt x="586" y="713"/>
                    <a:pt x="641" y="667"/>
                  </a:cubicBezTo>
                  <a:cubicBezTo>
                    <a:pt x="705" y="630"/>
                    <a:pt x="761" y="630"/>
                    <a:pt x="827" y="593"/>
                  </a:cubicBezTo>
                  <a:cubicBezTo>
                    <a:pt x="882" y="556"/>
                    <a:pt x="975" y="426"/>
                    <a:pt x="965" y="398"/>
                  </a:cubicBezTo>
                </a:path>
              </a:pathLst>
            </a:custGeom>
            <a:grpFill/>
            <a:ln w="19050" cap="flat" cmpd="sng">
              <a:solidFill>
                <a:schemeClr val="bg1">
                  <a:lumMod val="50000"/>
                </a:schemeClr>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0927" tIns="30463" rIns="60927" bIns="30463" anchor="ctr"/>
            <a:lstStyle/>
            <a:p>
              <a:pPr defTabSz="914217">
                <a:defRPr/>
              </a:pPr>
              <a:endParaRPr lang="en-US" sz="900">
                <a:latin typeface="Calibri Light"/>
              </a:endParaRPr>
            </a:p>
          </p:txBody>
        </p:sp>
        <p:sp>
          <p:nvSpPr>
            <p:cNvPr id="2515" name="Freeform 160"/>
            <p:cNvSpPr>
              <a:spLocks noChangeArrowheads="1"/>
            </p:cNvSpPr>
            <p:nvPr/>
          </p:nvSpPr>
          <p:spPr bwMode="auto">
            <a:xfrm>
              <a:off x="9715589" y="8738508"/>
              <a:ext cx="478242" cy="484269"/>
            </a:xfrm>
            <a:custGeom>
              <a:avLst/>
              <a:gdLst>
                <a:gd name="T0" fmla="*/ 936 w 1003"/>
                <a:gd name="T1" fmla="*/ 808 h 1013"/>
                <a:gd name="T2" fmla="*/ 936 w 1003"/>
                <a:gd name="T3" fmla="*/ 808 h 1013"/>
                <a:gd name="T4" fmla="*/ 899 w 1003"/>
                <a:gd name="T5" fmla="*/ 715 h 1013"/>
                <a:gd name="T6" fmla="*/ 891 w 1003"/>
                <a:gd name="T7" fmla="*/ 641 h 1013"/>
                <a:gd name="T8" fmla="*/ 909 w 1003"/>
                <a:gd name="T9" fmla="*/ 567 h 1013"/>
                <a:gd name="T10" fmla="*/ 862 w 1003"/>
                <a:gd name="T11" fmla="*/ 493 h 1013"/>
                <a:gd name="T12" fmla="*/ 899 w 1003"/>
                <a:gd name="T13" fmla="*/ 353 h 1013"/>
                <a:gd name="T14" fmla="*/ 742 w 1003"/>
                <a:gd name="T15" fmla="*/ 241 h 1013"/>
                <a:gd name="T16" fmla="*/ 751 w 1003"/>
                <a:gd name="T17" fmla="*/ 186 h 1013"/>
                <a:gd name="T18" fmla="*/ 408 w 1003"/>
                <a:gd name="T19" fmla="*/ 0 h 1013"/>
                <a:gd name="T20" fmla="*/ 361 w 1003"/>
                <a:gd name="T21" fmla="*/ 93 h 1013"/>
                <a:gd name="T22" fmla="*/ 361 w 1003"/>
                <a:gd name="T23" fmla="*/ 149 h 1013"/>
                <a:gd name="T24" fmla="*/ 213 w 1003"/>
                <a:gd name="T25" fmla="*/ 140 h 1013"/>
                <a:gd name="T26" fmla="*/ 213 w 1003"/>
                <a:gd name="T27" fmla="*/ 0 h 1013"/>
                <a:gd name="T28" fmla="*/ 139 w 1003"/>
                <a:gd name="T29" fmla="*/ 0 h 1013"/>
                <a:gd name="T30" fmla="*/ 102 w 1003"/>
                <a:gd name="T31" fmla="*/ 19 h 1013"/>
                <a:gd name="T32" fmla="*/ 112 w 1003"/>
                <a:gd name="T33" fmla="*/ 56 h 1013"/>
                <a:gd name="T34" fmla="*/ 130 w 1003"/>
                <a:gd name="T35" fmla="*/ 122 h 1013"/>
                <a:gd name="T36" fmla="*/ 93 w 1003"/>
                <a:gd name="T37" fmla="*/ 130 h 1013"/>
                <a:gd name="T38" fmla="*/ 93 w 1003"/>
                <a:gd name="T39" fmla="*/ 186 h 1013"/>
                <a:gd name="T40" fmla="*/ 120 w 1003"/>
                <a:gd name="T41" fmla="*/ 196 h 1013"/>
                <a:gd name="T42" fmla="*/ 46 w 1003"/>
                <a:gd name="T43" fmla="*/ 307 h 1013"/>
                <a:gd name="T44" fmla="*/ 0 w 1003"/>
                <a:gd name="T45" fmla="*/ 326 h 1013"/>
                <a:gd name="T46" fmla="*/ 56 w 1003"/>
                <a:gd name="T47" fmla="*/ 501 h 1013"/>
                <a:gd name="T48" fmla="*/ 112 w 1003"/>
                <a:gd name="T49" fmla="*/ 623 h 1013"/>
                <a:gd name="T50" fmla="*/ 130 w 1003"/>
                <a:gd name="T51" fmla="*/ 697 h 1013"/>
                <a:gd name="T52" fmla="*/ 83 w 1003"/>
                <a:gd name="T53" fmla="*/ 660 h 1013"/>
                <a:gd name="T54" fmla="*/ 75 w 1003"/>
                <a:gd name="T55" fmla="*/ 668 h 1013"/>
                <a:gd name="T56" fmla="*/ 75 w 1003"/>
                <a:gd name="T57" fmla="*/ 678 h 1013"/>
                <a:gd name="T58" fmla="*/ 139 w 1003"/>
                <a:gd name="T59" fmla="*/ 715 h 1013"/>
                <a:gd name="T60" fmla="*/ 223 w 1003"/>
                <a:gd name="T61" fmla="*/ 742 h 1013"/>
                <a:gd name="T62" fmla="*/ 334 w 1003"/>
                <a:gd name="T63" fmla="*/ 798 h 1013"/>
                <a:gd name="T64" fmla="*/ 343 w 1003"/>
                <a:gd name="T65" fmla="*/ 808 h 1013"/>
                <a:gd name="T66" fmla="*/ 408 w 1003"/>
                <a:gd name="T67" fmla="*/ 808 h 1013"/>
                <a:gd name="T68" fmla="*/ 417 w 1003"/>
                <a:gd name="T69" fmla="*/ 798 h 1013"/>
                <a:gd name="T70" fmla="*/ 483 w 1003"/>
                <a:gd name="T71" fmla="*/ 983 h 1013"/>
                <a:gd name="T72" fmla="*/ 538 w 1003"/>
                <a:gd name="T73" fmla="*/ 994 h 1013"/>
                <a:gd name="T74" fmla="*/ 594 w 1003"/>
                <a:gd name="T75" fmla="*/ 983 h 1013"/>
                <a:gd name="T76" fmla="*/ 621 w 1003"/>
                <a:gd name="T77" fmla="*/ 1012 h 1013"/>
                <a:gd name="T78" fmla="*/ 695 w 1003"/>
                <a:gd name="T79" fmla="*/ 1002 h 1013"/>
                <a:gd name="T80" fmla="*/ 751 w 1003"/>
                <a:gd name="T81" fmla="*/ 994 h 1013"/>
                <a:gd name="T82" fmla="*/ 788 w 1003"/>
                <a:gd name="T83" fmla="*/ 956 h 1013"/>
                <a:gd name="T84" fmla="*/ 835 w 1003"/>
                <a:gd name="T85" fmla="*/ 956 h 1013"/>
                <a:gd name="T86" fmla="*/ 899 w 1003"/>
                <a:gd name="T87" fmla="*/ 946 h 1013"/>
                <a:gd name="T88" fmla="*/ 1002 w 1003"/>
                <a:gd name="T89" fmla="*/ 891 h 1013"/>
                <a:gd name="T90" fmla="*/ 936 w 1003"/>
                <a:gd name="T91" fmla="*/ 808 h 10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003" h="1013">
                  <a:moveTo>
                    <a:pt x="936" y="808"/>
                  </a:moveTo>
                  <a:lnTo>
                    <a:pt x="936" y="808"/>
                  </a:lnTo>
                  <a:cubicBezTo>
                    <a:pt x="936" y="752"/>
                    <a:pt x="899" y="752"/>
                    <a:pt x="899" y="715"/>
                  </a:cubicBezTo>
                  <a:cubicBezTo>
                    <a:pt x="899" y="678"/>
                    <a:pt x="909" y="641"/>
                    <a:pt x="891" y="641"/>
                  </a:cubicBezTo>
                  <a:cubicBezTo>
                    <a:pt x="881" y="631"/>
                    <a:pt x="891" y="604"/>
                    <a:pt x="909" y="567"/>
                  </a:cubicBezTo>
                  <a:cubicBezTo>
                    <a:pt x="928" y="538"/>
                    <a:pt x="872" y="530"/>
                    <a:pt x="862" y="493"/>
                  </a:cubicBezTo>
                  <a:cubicBezTo>
                    <a:pt x="854" y="474"/>
                    <a:pt x="872" y="418"/>
                    <a:pt x="899" y="353"/>
                  </a:cubicBezTo>
                  <a:cubicBezTo>
                    <a:pt x="825" y="297"/>
                    <a:pt x="742" y="241"/>
                    <a:pt x="742" y="241"/>
                  </a:cubicBezTo>
                  <a:cubicBezTo>
                    <a:pt x="751" y="186"/>
                    <a:pt x="751" y="186"/>
                    <a:pt x="751" y="186"/>
                  </a:cubicBezTo>
                  <a:cubicBezTo>
                    <a:pt x="408" y="0"/>
                    <a:pt x="408" y="0"/>
                    <a:pt x="408" y="0"/>
                  </a:cubicBezTo>
                  <a:cubicBezTo>
                    <a:pt x="398" y="47"/>
                    <a:pt x="380" y="74"/>
                    <a:pt x="361" y="93"/>
                  </a:cubicBezTo>
                  <a:cubicBezTo>
                    <a:pt x="334" y="103"/>
                    <a:pt x="398" y="140"/>
                    <a:pt x="361" y="149"/>
                  </a:cubicBezTo>
                  <a:cubicBezTo>
                    <a:pt x="334" y="149"/>
                    <a:pt x="268" y="122"/>
                    <a:pt x="213" y="140"/>
                  </a:cubicBezTo>
                  <a:cubicBezTo>
                    <a:pt x="186" y="149"/>
                    <a:pt x="194" y="66"/>
                    <a:pt x="213" y="0"/>
                  </a:cubicBezTo>
                  <a:cubicBezTo>
                    <a:pt x="139" y="0"/>
                    <a:pt x="139" y="0"/>
                    <a:pt x="139" y="0"/>
                  </a:cubicBezTo>
                  <a:cubicBezTo>
                    <a:pt x="139" y="0"/>
                    <a:pt x="120" y="10"/>
                    <a:pt x="102" y="19"/>
                  </a:cubicBezTo>
                  <a:cubicBezTo>
                    <a:pt x="112" y="56"/>
                    <a:pt x="112" y="56"/>
                    <a:pt x="112" y="56"/>
                  </a:cubicBezTo>
                  <a:cubicBezTo>
                    <a:pt x="112" y="56"/>
                    <a:pt x="130" y="93"/>
                    <a:pt x="130" y="122"/>
                  </a:cubicBezTo>
                  <a:cubicBezTo>
                    <a:pt x="120" y="130"/>
                    <a:pt x="112" y="130"/>
                    <a:pt x="93" y="130"/>
                  </a:cubicBezTo>
                  <a:cubicBezTo>
                    <a:pt x="93" y="159"/>
                    <a:pt x="93" y="186"/>
                    <a:pt x="93" y="186"/>
                  </a:cubicBezTo>
                  <a:cubicBezTo>
                    <a:pt x="120" y="196"/>
                    <a:pt x="120" y="196"/>
                    <a:pt x="120" y="196"/>
                  </a:cubicBezTo>
                  <a:cubicBezTo>
                    <a:pt x="120" y="196"/>
                    <a:pt x="64" y="297"/>
                    <a:pt x="46" y="307"/>
                  </a:cubicBezTo>
                  <a:cubicBezTo>
                    <a:pt x="37" y="307"/>
                    <a:pt x="19" y="316"/>
                    <a:pt x="0" y="326"/>
                  </a:cubicBezTo>
                  <a:cubicBezTo>
                    <a:pt x="19" y="400"/>
                    <a:pt x="37" y="483"/>
                    <a:pt x="56" y="501"/>
                  </a:cubicBezTo>
                  <a:cubicBezTo>
                    <a:pt x="102" y="548"/>
                    <a:pt x="102" y="594"/>
                    <a:pt x="112" y="623"/>
                  </a:cubicBezTo>
                  <a:cubicBezTo>
                    <a:pt x="120" y="650"/>
                    <a:pt x="157" y="687"/>
                    <a:pt x="130" y="697"/>
                  </a:cubicBezTo>
                  <a:cubicBezTo>
                    <a:pt x="112" y="705"/>
                    <a:pt x="93" y="687"/>
                    <a:pt x="83" y="660"/>
                  </a:cubicBezTo>
                  <a:cubicBezTo>
                    <a:pt x="75" y="660"/>
                    <a:pt x="75" y="668"/>
                    <a:pt x="75" y="668"/>
                  </a:cubicBezTo>
                  <a:cubicBezTo>
                    <a:pt x="75" y="678"/>
                    <a:pt x="75" y="678"/>
                    <a:pt x="75" y="678"/>
                  </a:cubicBezTo>
                  <a:cubicBezTo>
                    <a:pt x="93" y="697"/>
                    <a:pt x="120" y="715"/>
                    <a:pt x="139" y="715"/>
                  </a:cubicBezTo>
                  <a:cubicBezTo>
                    <a:pt x="157" y="715"/>
                    <a:pt x="194" y="742"/>
                    <a:pt x="223" y="742"/>
                  </a:cubicBezTo>
                  <a:cubicBezTo>
                    <a:pt x="241" y="752"/>
                    <a:pt x="324" y="779"/>
                    <a:pt x="334" y="798"/>
                  </a:cubicBezTo>
                  <a:cubicBezTo>
                    <a:pt x="343" y="798"/>
                    <a:pt x="343" y="808"/>
                    <a:pt x="343" y="808"/>
                  </a:cubicBezTo>
                  <a:cubicBezTo>
                    <a:pt x="361" y="808"/>
                    <a:pt x="390" y="808"/>
                    <a:pt x="408" y="808"/>
                  </a:cubicBezTo>
                  <a:lnTo>
                    <a:pt x="417" y="798"/>
                  </a:lnTo>
                  <a:cubicBezTo>
                    <a:pt x="454" y="798"/>
                    <a:pt x="483" y="919"/>
                    <a:pt x="483" y="983"/>
                  </a:cubicBezTo>
                  <a:cubicBezTo>
                    <a:pt x="501" y="994"/>
                    <a:pt x="528" y="994"/>
                    <a:pt x="538" y="994"/>
                  </a:cubicBezTo>
                  <a:cubicBezTo>
                    <a:pt x="547" y="994"/>
                    <a:pt x="565" y="975"/>
                    <a:pt x="594" y="983"/>
                  </a:cubicBezTo>
                  <a:cubicBezTo>
                    <a:pt x="613" y="994"/>
                    <a:pt x="602" y="1012"/>
                    <a:pt x="621" y="1012"/>
                  </a:cubicBezTo>
                  <a:cubicBezTo>
                    <a:pt x="639" y="1012"/>
                    <a:pt x="687" y="994"/>
                    <a:pt x="695" y="1002"/>
                  </a:cubicBezTo>
                  <a:cubicBezTo>
                    <a:pt x="714" y="1002"/>
                    <a:pt x="751" y="1012"/>
                    <a:pt x="751" y="994"/>
                  </a:cubicBezTo>
                  <a:cubicBezTo>
                    <a:pt x="761" y="975"/>
                    <a:pt x="761" y="956"/>
                    <a:pt x="788" y="956"/>
                  </a:cubicBezTo>
                  <a:cubicBezTo>
                    <a:pt x="806" y="965"/>
                    <a:pt x="817" y="983"/>
                    <a:pt x="835" y="956"/>
                  </a:cubicBezTo>
                  <a:cubicBezTo>
                    <a:pt x="862" y="938"/>
                    <a:pt x="899" y="956"/>
                    <a:pt x="899" y="946"/>
                  </a:cubicBezTo>
                  <a:cubicBezTo>
                    <a:pt x="909" y="938"/>
                    <a:pt x="955" y="909"/>
                    <a:pt x="1002" y="891"/>
                  </a:cubicBezTo>
                  <a:cubicBezTo>
                    <a:pt x="1002" y="835"/>
                    <a:pt x="936" y="864"/>
                    <a:pt x="936" y="808"/>
                  </a:cubicBezTo>
                </a:path>
              </a:pathLst>
            </a:custGeom>
            <a:grpFill/>
            <a:ln w="19050" cap="flat" cmpd="sng">
              <a:solidFill>
                <a:schemeClr val="bg1">
                  <a:lumMod val="50000"/>
                </a:schemeClr>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0927" tIns="30463" rIns="60927" bIns="30463" anchor="ctr"/>
            <a:lstStyle/>
            <a:p>
              <a:pPr defTabSz="914217">
                <a:defRPr/>
              </a:pPr>
              <a:endParaRPr lang="en-US" sz="900">
                <a:latin typeface="Calibri Light"/>
              </a:endParaRPr>
            </a:p>
          </p:txBody>
        </p:sp>
        <p:sp>
          <p:nvSpPr>
            <p:cNvPr id="2516" name="Freeform 161"/>
            <p:cNvSpPr>
              <a:spLocks noChangeArrowheads="1"/>
            </p:cNvSpPr>
            <p:nvPr/>
          </p:nvSpPr>
          <p:spPr bwMode="auto">
            <a:xfrm>
              <a:off x="9857368" y="9125500"/>
              <a:ext cx="143896" cy="336239"/>
            </a:xfrm>
            <a:custGeom>
              <a:avLst/>
              <a:gdLst>
                <a:gd name="T0" fmla="*/ 278 w 306"/>
                <a:gd name="T1" fmla="*/ 464 h 704"/>
                <a:gd name="T2" fmla="*/ 278 w 306"/>
                <a:gd name="T3" fmla="*/ 464 h 704"/>
                <a:gd name="T4" fmla="*/ 223 w 306"/>
                <a:gd name="T5" fmla="*/ 406 h 704"/>
                <a:gd name="T6" fmla="*/ 223 w 306"/>
                <a:gd name="T7" fmla="*/ 417 h 704"/>
                <a:gd name="T8" fmla="*/ 120 w 306"/>
                <a:gd name="T9" fmla="*/ 278 h 704"/>
                <a:gd name="T10" fmla="*/ 130 w 306"/>
                <a:gd name="T11" fmla="*/ 120 h 704"/>
                <a:gd name="T12" fmla="*/ 111 w 306"/>
                <a:gd name="T13" fmla="*/ 0 h 704"/>
                <a:gd name="T14" fmla="*/ 46 w 306"/>
                <a:gd name="T15" fmla="*/ 0 h 704"/>
                <a:gd name="T16" fmla="*/ 83 w 306"/>
                <a:gd name="T17" fmla="*/ 93 h 704"/>
                <a:gd name="T18" fmla="*/ 46 w 306"/>
                <a:gd name="T19" fmla="*/ 111 h 704"/>
                <a:gd name="T20" fmla="*/ 56 w 306"/>
                <a:gd name="T21" fmla="*/ 258 h 704"/>
                <a:gd name="T22" fmla="*/ 19 w 306"/>
                <a:gd name="T23" fmla="*/ 278 h 704"/>
                <a:gd name="T24" fmla="*/ 0 w 306"/>
                <a:gd name="T25" fmla="*/ 369 h 704"/>
                <a:gd name="T26" fmla="*/ 19 w 306"/>
                <a:gd name="T27" fmla="*/ 406 h 704"/>
                <a:gd name="T28" fmla="*/ 19 w 306"/>
                <a:gd name="T29" fmla="*/ 406 h 704"/>
                <a:gd name="T30" fmla="*/ 83 w 306"/>
                <a:gd name="T31" fmla="*/ 454 h 704"/>
                <a:gd name="T32" fmla="*/ 157 w 306"/>
                <a:gd name="T33" fmla="*/ 464 h 704"/>
                <a:gd name="T34" fmla="*/ 138 w 306"/>
                <a:gd name="T35" fmla="*/ 583 h 704"/>
                <a:gd name="T36" fmla="*/ 223 w 306"/>
                <a:gd name="T37" fmla="*/ 695 h 704"/>
                <a:gd name="T38" fmla="*/ 231 w 306"/>
                <a:gd name="T39" fmla="*/ 610 h 704"/>
                <a:gd name="T40" fmla="*/ 278 w 306"/>
                <a:gd name="T41" fmla="*/ 546 h 704"/>
                <a:gd name="T42" fmla="*/ 278 w 306"/>
                <a:gd name="T43" fmla="*/ 464 h 7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06" h="704">
                  <a:moveTo>
                    <a:pt x="278" y="464"/>
                  </a:moveTo>
                  <a:lnTo>
                    <a:pt x="278" y="464"/>
                  </a:lnTo>
                  <a:cubicBezTo>
                    <a:pt x="268" y="444"/>
                    <a:pt x="241" y="427"/>
                    <a:pt x="223" y="406"/>
                  </a:cubicBezTo>
                  <a:lnTo>
                    <a:pt x="223" y="417"/>
                  </a:lnTo>
                  <a:cubicBezTo>
                    <a:pt x="194" y="454"/>
                    <a:pt x="130" y="352"/>
                    <a:pt x="120" y="278"/>
                  </a:cubicBezTo>
                  <a:cubicBezTo>
                    <a:pt x="111" y="212"/>
                    <a:pt x="157" y="186"/>
                    <a:pt x="130" y="120"/>
                  </a:cubicBezTo>
                  <a:cubicBezTo>
                    <a:pt x="111" y="64"/>
                    <a:pt x="93" y="19"/>
                    <a:pt x="111" y="0"/>
                  </a:cubicBezTo>
                  <a:cubicBezTo>
                    <a:pt x="93" y="0"/>
                    <a:pt x="64" y="0"/>
                    <a:pt x="46" y="0"/>
                  </a:cubicBezTo>
                  <a:cubicBezTo>
                    <a:pt x="64" y="27"/>
                    <a:pt x="83" y="74"/>
                    <a:pt x="83" y="93"/>
                  </a:cubicBezTo>
                  <a:cubicBezTo>
                    <a:pt x="83" y="111"/>
                    <a:pt x="56" y="83"/>
                    <a:pt x="46" y="111"/>
                  </a:cubicBezTo>
                  <a:cubicBezTo>
                    <a:pt x="37" y="130"/>
                    <a:pt x="37" y="241"/>
                    <a:pt x="56" y="258"/>
                  </a:cubicBezTo>
                  <a:cubicBezTo>
                    <a:pt x="74" y="278"/>
                    <a:pt x="19" y="258"/>
                    <a:pt x="19" y="278"/>
                  </a:cubicBezTo>
                  <a:cubicBezTo>
                    <a:pt x="19" y="295"/>
                    <a:pt x="9" y="361"/>
                    <a:pt x="0" y="369"/>
                  </a:cubicBezTo>
                  <a:cubicBezTo>
                    <a:pt x="0" y="369"/>
                    <a:pt x="9" y="390"/>
                    <a:pt x="19" y="406"/>
                  </a:cubicBezTo>
                  <a:lnTo>
                    <a:pt x="19" y="406"/>
                  </a:lnTo>
                  <a:cubicBezTo>
                    <a:pt x="27" y="406"/>
                    <a:pt x="64" y="454"/>
                    <a:pt x="83" y="454"/>
                  </a:cubicBezTo>
                  <a:cubicBezTo>
                    <a:pt x="101" y="454"/>
                    <a:pt x="149" y="427"/>
                    <a:pt x="157" y="464"/>
                  </a:cubicBezTo>
                  <a:cubicBezTo>
                    <a:pt x="167" y="501"/>
                    <a:pt x="130" y="565"/>
                    <a:pt x="138" y="583"/>
                  </a:cubicBezTo>
                  <a:cubicBezTo>
                    <a:pt x="138" y="602"/>
                    <a:pt x="213" y="703"/>
                    <a:pt x="223" y="695"/>
                  </a:cubicBezTo>
                  <a:cubicBezTo>
                    <a:pt x="223" y="685"/>
                    <a:pt x="204" y="629"/>
                    <a:pt x="231" y="610"/>
                  </a:cubicBezTo>
                  <a:cubicBezTo>
                    <a:pt x="250" y="592"/>
                    <a:pt x="287" y="621"/>
                    <a:pt x="278" y="546"/>
                  </a:cubicBezTo>
                  <a:cubicBezTo>
                    <a:pt x="278" y="481"/>
                    <a:pt x="305" y="491"/>
                    <a:pt x="278" y="464"/>
                  </a:cubicBezTo>
                </a:path>
              </a:pathLst>
            </a:custGeom>
            <a:grpFill/>
            <a:ln w="19050" cap="flat" cmpd="sng">
              <a:solidFill>
                <a:schemeClr val="bg1">
                  <a:lumMod val="50000"/>
                </a:schemeClr>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0927" tIns="30463" rIns="60927" bIns="30463" anchor="ctr"/>
            <a:lstStyle/>
            <a:p>
              <a:pPr defTabSz="914217">
                <a:defRPr/>
              </a:pPr>
              <a:endParaRPr lang="en-US" sz="900">
                <a:latin typeface="Calibri Light"/>
              </a:endParaRPr>
            </a:p>
          </p:txBody>
        </p:sp>
        <p:sp>
          <p:nvSpPr>
            <p:cNvPr id="2517" name="Freeform 162"/>
            <p:cNvSpPr>
              <a:spLocks noChangeArrowheads="1"/>
            </p:cNvSpPr>
            <p:nvPr/>
          </p:nvSpPr>
          <p:spPr bwMode="auto">
            <a:xfrm>
              <a:off x="15632247" y="9613998"/>
              <a:ext cx="146013" cy="114194"/>
            </a:xfrm>
            <a:custGeom>
              <a:avLst/>
              <a:gdLst>
                <a:gd name="T0" fmla="*/ 10 w 308"/>
                <a:gd name="T1" fmla="*/ 37 h 242"/>
                <a:gd name="T2" fmla="*/ 10 w 308"/>
                <a:gd name="T3" fmla="*/ 37 h 242"/>
                <a:gd name="T4" fmla="*/ 270 w 308"/>
                <a:gd name="T5" fmla="*/ 222 h 242"/>
                <a:gd name="T6" fmla="*/ 10 w 308"/>
                <a:gd name="T7" fmla="*/ 37 h 242"/>
              </a:gdLst>
              <a:ahLst/>
              <a:cxnLst>
                <a:cxn ang="0">
                  <a:pos x="T0" y="T1"/>
                </a:cxn>
                <a:cxn ang="0">
                  <a:pos x="T2" y="T3"/>
                </a:cxn>
                <a:cxn ang="0">
                  <a:pos x="T4" y="T5"/>
                </a:cxn>
                <a:cxn ang="0">
                  <a:pos x="T6" y="T7"/>
                </a:cxn>
              </a:cxnLst>
              <a:rect l="0" t="0" r="r" b="b"/>
              <a:pathLst>
                <a:path w="308" h="242">
                  <a:moveTo>
                    <a:pt x="10" y="37"/>
                  </a:moveTo>
                  <a:lnTo>
                    <a:pt x="10" y="37"/>
                  </a:lnTo>
                  <a:cubicBezTo>
                    <a:pt x="0" y="0"/>
                    <a:pt x="307" y="204"/>
                    <a:pt x="270" y="222"/>
                  </a:cubicBezTo>
                  <a:cubicBezTo>
                    <a:pt x="241" y="241"/>
                    <a:pt x="10" y="65"/>
                    <a:pt x="10" y="37"/>
                  </a:cubicBezTo>
                </a:path>
              </a:pathLst>
            </a:custGeom>
            <a:grpFill/>
            <a:ln w="19050" cap="flat" cmpd="sng">
              <a:solidFill>
                <a:schemeClr val="bg1">
                  <a:lumMod val="50000"/>
                </a:schemeClr>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0927" tIns="30463" rIns="60927" bIns="30463" anchor="ctr"/>
            <a:lstStyle/>
            <a:p>
              <a:pPr defTabSz="914217">
                <a:defRPr/>
              </a:pPr>
              <a:endParaRPr lang="en-US" sz="900">
                <a:latin typeface="Calibri Light"/>
              </a:endParaRPr>
            </a:p>
          </p:txBody>
        </p:sp>
        <p:sp>
          <p:nvSpPr>
            <p:cNvPr id="2518" name="Freeform 163"/>
            <p:cNvSpPr>
              <a:spLocks noChangeArrowheads="1"/>
            </p:cNvSpPr>
            <p:nvPr/>
          </p:nvSpPr>
          <p:spPr bwMode="auto">
            <a:xfrm>
              <a:off x="11419062" y="6778173"/>
              <a:ext cx="336463" cy="224159"/>
            </a:xfrm>
            <a:custGeom>
              <a:avLst/>
              <a:gdLst>
                <a:gd name="T0" fmla="*/ 575 w 704"/>
                <a:gd name="T1" fmla="*/ 389 h 473"/>
                <a:gd name="T2" fmla="*/ 575 w 704"/>
                <a:gd name="T3" fmla="*/ 389 h 473"/>
                <a:gd name="T4" fmla="*/ 612 w 704"/>
                <a:gd name="T5" fmla="*/ 408 h 473"/>
                <a:gd name="T6" fmla="*/ 676 w 704"/>
                <a:gd name="T7" fmla="*/ 435 h 473"/>
                <a:gd name="T8" fmla="*/ 703 w 704"/>
                <a:gd name="T9" fmla="*/ 426 h 473"/>
                <a:gd name="T10" fmla="*/ 686 w 704"/>
                <a:gd name="T11" fmla="*/ 305 h 473"/>
                <a:gd name="T12" fmla="*/ 592 w 704"/>
                <a:gd name="T13" fmla="*/ 241 h 473"/>
                <a:gd name="T14" fmla="*/ 583 w 704"/>
                <a:gd name="T15" fmla="*/ 167 h 473"/>
                <a:gd name="T16" fmla="*/ 464 w 704"/>
                <a:gd name="T17" fmla="*/ 175 h 473"/>
                <a:gd name="T18" fmla="*/ 389 w 704"/>
                <a:gd name="T19" fmla="*/ 157 h 473"/>
                <a:gd name="T20" fmla="*/ 305 w 704"/>
                <a:gd name="T21" fmla="*/ 157 h 473"/>
                <a:gd name="T22" fmla="*/ 175 w 704"/>
                <a:gd name="T23" fmla="*/ 148 h 473"/>
                <a:gd name="T24" fmla="*/ 241 w 704"/>
                <a:gd name="T25" fmla="*/ 92 h 473"/>
                <a:gd name="T26" fmla="*/ 268 w 704"/>
                <a:gd name="T27" fmla="*/ 92 h 473"/>
                <a:gd name="T28" fmla="*/ 297 w 704"/>
                <a:gd name="T29" fmla="*/ 18 h 473"/>
                <a:gd name="T30" fmla="*/ 241 w 704"/>
                <a:gd name="T31" fmla="*/ 27 h 473"/>
                <a:gd name="T32" fmla="*/ 167 w 704"/>
                <a:gd name="T33" fmla="*/ 45 h 473"/>
                <a:gd name="T34" fmla="*/ 120 w 704"/>
                <a:gd name="T35" fmla="*/ 92 h 473"/>
                <a:gd name="T36" fmla="*/ 93 w 704"/>
                <a:gd name="T37" fmla="*/ 148 h 473"/>
                <a:gd name="T38" fmla="*/ 8 w 704"/>
                <a:gd name="T39" fmla="*/ 175 h 473"/>
                <a:gd name="T40" fmla="*/ 64 w 704"/>
                <a:gd name="T41" fmla="*/ 249 h 473"/>
                <a:gd name="T42" fmla="*/ 74 w 704"/>
                <a:gd name="T43" fmla="*/ 334 h 473"/>
                <a:gd name="T44" fmla="*/ 37 w 704"/>
                <a:gd name="T45" fmla="*/ 426 h 473"/>
                <a:gd name="T46" fmla="*/ 82 w 704"/>
                <a:gd name="T47" fmla="*/ 426 h 473"/>
                <a:gd name="T48" fmla="*/ 175 w 704"/>
                <a:gd name="T49" fmla="*/ 408 h 473"/>
                <a:gd name="T50" fmla="*/ 260 w 704"/>
                <a:gd name="T51" fmla="*/ 361 h 473"/>
                <a:gd name="T52" fmla="*/ 342 w 704"/>
                <a:gd name="T53" fmla="*/ 278 h 473"/>
                <a:gd name="T54" fmla="*/ 379 w 704"/>
                <a:gd name="T55" fmla="*/ 361 h 473"/>
                <a:gd name="T56" fmla="*/ 379 w 704"/>
                <a:gd name="T57" fmla="*/ 463 h 473"/>
                <a:gd name="T58" fmla="*/ 426 w 704"/>
                <a:gd name="T59" fmla="*/ 472 h 473"/>
                <a:gd name="T60" fmla="*/ 472 w 704"/>
                <a:gd name="T61" fmla="*/ 453 h 473"/>
                <a:gd name="T62" fmla="*/ 575 w 704"/>
                <a:gd name="T63" fmla="*/ 389 h 4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04" h="473">
                  <a:moveTo>
                    <a:pt x="575" y="389"/>
                  </a:moveTo>
                  <a:lnTo>
                    <a:pt x="575" y="389"/>
                  </a:lnTo>
                  <a:cubicBezTo>
                    <a:pt x="592" y="398"/>
                    <a:pt x="592" y="416"/>
                    <a:pt x="612" y="408"/>
                  </a:cubicBezTo>
                  <a:cubicBezTo>
                    <a:pt x="629" y="408"/>
                    <a:pt x="658" y="416"/>
                    <a:pt x="676" y="435"/>
                  </a:cubicBezTo>
                  <a:cubicBezTo>
                    <a:pt x="695" y="426"/>
                    <a:pt x="703" y="426"/>
                    <a:pt x="703" y="426"/>
                  </a:cubicBezTo>
                  <a:cubicBezTo>
                    <a:pt x="703" y="426"/>
                    <a:pt x="695" y="334"/>
                    <a:pt x="686" y="305"/>
                  </a:cubicBezTo>
                  <a:cubicBezTo>
                    <a:pt x="686" y="278"/>
                    <a:pt x="592" y="241"/>
                    <a:pt x="592" y="241"/>
                  </a:cubicBezTo>
                  <a:cubicBezTo>
                    <a:pt x="583" y="167"/>
                    <a:pt x="583" y="167"/>
                    <a:pt x="583" y="167"/>
                  </a:cubicBezTo>
                  <a:cubicBezTo>
                    <a:pt x="583" y="167"/>
                    <a:pt x="480" y="175"/>
                    <a:pt x="464" y="175"/>
                  </a:cubicBezTo>
                  <a:cubicBezTo>
                    <a:pt x="443" y="167"/>
                    <a:pt x="408" y="185"/>
                    <a:pt x="389" y="157"/>
                  </a:cubicBezTo>
                  <a:cubicBezTo>
                    <a:pt x="371" y="130"/>
                    <a:pt x="334" y="175"/>
                    <a:pt x="305" y="157"/>
                  </a:cubicBezTo>
                  <a:cubicBezTo>
                    <a:pt x="268" y="130"/>
                    <a:pt x="175" y="167"/>
                    <a:pt x="175" y="148"/>
                  </a:cubicBezTo>
                  <a:cubicBezTo>
                    <a:pt x="167" y="130"/>
                    <a:pt x="212" y="82"/>
                    <a:pt x="241" y="92"/>
                  </a:cubicBezTo>
                  <a:cubicBezTo>
                    <a:pt x="241" y="92"/>
                    <a:pt x="260" y="92"/>
                    <a:pt x="268" y="92"/>
                  </a:cubicBezTo>
                  <a:cubicBezTo>
                    <a:pt x="278" y="74"/>
                    <a:pt x="305" y="27"/>
                    <a:pt x="297" y="18"/>
                  </a:cubicBezTo>
                  <a:cubicBezTo>
                    <a:pt x="287" y="0"/>
                    <a:pt x="260" y="8"/>
                    <a:pt x="241" y="27"/>
                  </a:cubicBezTo>
                  <a:cubicBezTo>
                    <a:pt x="212" y="45"/>
                    <a:pt x="175" y="18"/>
                    <a:pt x="167" y="45"/>
                  </a:cubicBezTo>
                  <a:cubicBezTo>
                    <a:pt x="157" y="74"/>
                    <a:pt x="148" y="92"/>
                    <a:pt x="120" y="92"/>
                  </a:cubicBezTo>
                  <a:cubicBezTo>
                    <a:pt x="101" y="92"/>
                    <a:pt x="120" y="138"/>
                    <a:pt x="93" y="148"/>
                  </a:cubicBezTo>
                  <a:cubicBezTo>
                    <a:pt x="64" y="157"/>
                    <a:pt x="8" y="157"/>
                    <a:pt x="8" y="175"/>
                  </a:cubicBezTo>
                  <a:cubicBezTo>
                    <a:pt x="0" y="204"/>
                    <a:pt x="64" y="222"/>
                    <a:pt x="64" y="249"/>
                  </a:cubicBezTo>
                  <a:cubicBezTo>
                    <a:pt x="55" y="278"/>
                    <a:pt x="101" y="315"/>
                    <a:pt x="74" y="334"/>
                  </a:cubicBezTo>
                  <a:cubicBezTo>
                    <a:pt x="55" y="342"/>
                    <a:pt x="37" y="371"/>
                    <a:pt x="37" y="426"/>
                  </a:cubicBezTo>
                  <a:cubicBezTo>
                    <a:pt x="55" y="435"/>
                    <a:pt x="74" y="445"/>
                    <a:pt x="82" y="426"/>
                  </a:cubicBezTo>
                  <a:cubicBezTo>
                    <a:pt x="93" y="398"/>
                    <a:pt x="175" y="426"/>
                    <a:pt x="175" y="408"/>
                  </a:cubicBezTo>
                  <a:cubicBezTo>
                    <a:pt x="175" y="379"/>
                    <a:pt x="260" y="389"/>
                    <a:pt x="260" y="361"/>
                  </a:cubicBezTo>
                  <a:cubicBezTo>
                    <a:pt x="260" y="334"/>
                    <a:pt x="315" y="278"/>
                    <a:pt x="342" y="278"/>
                  </a:cubicBezTo>
                  <a:cubicBezTo>
                    <a:pt x="379" y="286"/>
                    <a:pt x="342" y="342"/>
                    <a:pt x="379" y="361"/>
                  </a:cubicBezTo>
                  <a:cubicBezTo>
                    <a:pt x="416" y="379"/>
                    <a:pt x="361" y="445"/>
                    <a:pt x="379" y="463"/>
                  </a:cubicBezTo>
                  <a:cubicBezTo>
                    <a:pt x="389" y="472"/>
                    <a:pt x="408" y="472"/>
                    <a:pt x="426" y="472"/>
                  </a:cubicBezTo>
                  <a:cubicBezTo>
                    <a:pt x="443" y="463"/>
                    <a:pt x="453" y="453"/>
                    <a:pt x="472" y="453"/>
                  </a:cubicBezTo>
                  <a:cubicBezTo>
                    <a:pt x="509" y="416"/>
                    <a:pt x="555" y="379"/>
                    <a:pt x="575" y="389"/>
                  </a:cubicBezTo>
                </a:path>
              </a:pathLst>
            </a:custGeom>
            <a:grpFill/>
            <a:ln w="19050" cap="flat" cmpd="sng">
              <a:solidFill>
                <a:schemeClr val="bg1">
                  <a:lumMod val="50000"/>
                </a:schemeClr>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0927" tIns="30463" rIns="60927" bIns="30463" anchor="ctr"/>
            <a:lstStyle/>
            <a:p>
              <a:pPr defTabSz="914217">
                <a:defRPr/>
              </a:pPr>
              <a:endParaRPr lang="en-US" sz="900">
                <a:latin typeface="Calibri Light"/>
              </a:endParaRPr>
            </a:p>
          </p:txBody>
        </p:sp>
        <p:sp>
          <p:nvSpPr>
            <p:cNvPr id="2519" name="Freeform 166"/>
            <p:cNvSpPr>
              <a:spLocks noChangeArrowheads="1"/>
            </p:cNvSpPr>
            <p:nvPr/>
          </p:nvSpPr>
          <p:spPr bwMode="auto">
            <a:xfrm>
              <a:off x="10337726" y="6757026"/>
              <a:ext cx="143896" cy="122653"/>
            </a:xfrm>
            <a:custGeom>
              <a:avLst/>
              <a:gdLst>
                <a:gd name="T0" fmla="*/ 287 w 306"/>
                <a:gd name="T1" fmla="*/ 204 h 260"/>
                <a:gd name="T2" fmla="*/ 287 w 306"/>
                <a:gd name="T3" fmla="*/ 204 h 260"/>
                <a:gd name="T4" fmla="*/ 231 w 306"/>
                <a:gd name="T5" fmla="*/ 139 h 260"/>
                <a:gd name="T6" fmla="*/ 194 w 306"/>
                <a:gd name="T7" fmla="*/ 65 h 260"/>
                <a:gd name="T8" fmla="*/ 167 w 306"/>
                <a:gd name="T9" fmla="*/ 10 h 260"/>
                <a:gd name="T10" fmla="*/ 93 w 306"/>
                <a:gd name="T11" fmla="*/ 0 h 260"/>
                <a:gd name="T12" fmla="*/ 0 w 306"/>
                <a:gd name="T13" fmla="*/ 18 h 260"/>
                <a:gd name="T14" fmla="*/ 18 w 306"/>
                <a:gd name="T15" fmla="*/ 92 h 260"/>
                <a:gd name="T16" fmla="*/ 82 w 306"/>
                <a:gd name="T17" fmla="*/ 121 h 260"/>
                <a:gd name="T18" fmla="*/ 101 w 306"/>
                <a:gd name="T19" fmla="*/ 158 h 260"/>
                <a:gd name="T20" fmla="*/ 111 w 306"/>
                <a:gd name="T21" fmla="*/ 158 h 260"/>
                <a:gd name="T22" fmla="*/ 138 w 306"/>
                <a:gd name="T23" fmla="*/ 177 h 260"/>
                <a:gd name="T24" fmla="*/ 185 w 306"/>
                <a:gd name="T25" fmla="*/ 195 h 260"/>
                <a:gd name="T26" fmla="*/ 222 w 306"/>
                <a:gd name="T27" fmla="*/ 214 h 260"/>
                <a:gd name="T28" fmla="*/ 241 w 306"/>
                <a:gd name="T29" fmla="*/ 259 h 260"/>
                <a:gd name="T30" fmla="*/ 305 w 306"/>
                <a:gd name="T31" fmla="*/ 251 h 260"/>
                <a:gd name="T32" fmla="*/ 287 w 306"/>
                <a:gd name="T33" fmla="*/ 204 h 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06" h="260">
                  <a:moveTo>
                    <a:pt x="287" y="204"/>
                  </a:moveTo>
                  <a:lnTo>
                    <a:pt x="287" y="204"/>
                  </a:lnTo>
                  <a:cubicBezTo>
                    <a:pt x="287" y="185"/>
                    <a:pt x="231" y="166"/>
                    <a:pt x="231" y="139"/>
                  </a:cubicBezTo>
                  <a:cubicBezTo>
                    <a:pt x="231" y="111"/>
                    <a:pt x="194" y="84"/>
                    <a:pt x="194" y="65"/>
                  </a:cubicBezTo>
                  <a:cubicBezTo>
                    <a:pt x="204" y="47"/>
                    <a:pt x="185" y="28"/>
                    <a:pt x="167" y="10"/>
                  </a:cubicBezTo>
                  <a:cubicBezTo>
                    <a:pt x="148" y="10"/>
                    <a:pt x="111" y="0"/>
                    <a:pt x="93" y="0"/>
                  </a:cubicBezTo>
                  <a:cubicBezTo>
                    <a:pt x="56" y="10"/>
                    <a:pt x="27" y="18"/>
                    <a:pt x="0" y="18"/>
                  </a:cubicBezTo>
                  <a:cubicBezTo>
                    <a:pt x="18" y="47"/>
                    <a:pt x="0" y="55"/>
                    <a:pt x="18" y="92"/>
                  </a:cubicBezTo>
                  <a:cubicBezTo>
                    <a:pt x="37" y="139"/>
                    <a:pt x="74" y="111"/>
                    <a:pt x="82" y="121"/>
                  </a:cubicBezTo>
                  <a:cubicBezTo>
                    <a:pt x="93" y="129"/>
                    <a:pt x="101" y="139"/>
                    <a:pt x="101" y="158"/>
                  </a:cubicBezTo>
                  <a:cubicBezTo>
                    <a:pt x="111" y="158"/>
                    <a:pt x="111" y="158"/>
                    <a:pt x="111" y="158"/>
                  </a:cubicBezTo>
                  <a:cubicBezTo>
                    <a:pt x="130" y="158"/>
                    <a:pt x="130" y="166"/>
                    <a:pt x="138" y="177"/>
                  </a:cubicBezTo>
                  <a:cubicBezTo>
                    <a:pt x="157" y="185"/>
                    <a:pt x="175" y="195"/>
                    <a:pt x="185" y="195"/>
                  </a:cubicBezTo>
                  <a:cubicBezTo>
                    <a:pt x="194" y="204"/>
                    <a:pt x="204" y="185"/>
                    <a:pt x="222" y="214"/>
                  </a:cubicBezTo>
                  <a:cubicBezTo>
                    <a:pt x="241" y="241"/>
                    <a:pt x="249" y="241"/>
                    <a:pt x="241" y="259"/>
                  </a:cubicBezTo>
                  <a:cubicBezTo>
                    <a:pt x="268" y="259"/>
                    <a:pt x="287" y="259"/>
                    <a:pt x="305" y="251"/>
                  </a:cubicBezTo>
                  <a:cubicBezTo>
                    <a:pt x="297" y="232"/>
                    <a:pt x="287" y="214"/>
                    <a:pt x="287" y="204"/>
                  </a:cubicBezTo>
                </a:path>
              </a:pathLst>
            </a:custGeom>
            <a:grpFill/>
            <a:ln w="19050" cap="flat" cmpd="sng">
              <a:solidFill>
                <a:schemeClr val="bg1">
                  <a:lumMod val="50000"/>
                </a:schemeClr>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0927" tIns="30463" rIns="60927" bIns="30463" anchor="ctr"/>
            <a:lstStyle/>
            <a:p>
              <a:pPr defTabSz="914217">
                <a:defRPr/>
              </a:pPr>
              <a:endParaRPr lang="en-US" sz="900">
                <a:latin typeface="Calibri Light"/>
              </a:endParaRPr>
            </a:p>
          </p:txBody>
        </p:sp>
        <p:sp>
          <p:nvSpPr>
            <p:cNvPr id="2520" name="Freeform 167"/>
            <p:cNvSpPr>
              <a:spLocks noChangeArrowheads="1"/>
            </p:cNvSpPr>
            <p:nvPr/>
          </p:nvSpPr>
          <p:spPr bwMode="auto">
            <a:xfrm>
              <a:off x="10403326" y="6729536"/>
              <a:ext cx="215844" cy="175521"/>
            </a:xfrm>
            <a:custGeom>
              <a:avLst/>
              <a:gdLst>
                <a:gd name="T0" fmla="*/ 427 w 456"/>
                <a:gd name="T1" fmla="*/ 121 h 372"/>
                <a:gd name="T2" fmla="*/ 427 w 456"/>
                <a:gd name="T3" fmla="*/ 121 h 372"/>
                <a:gd name="T4" fmla="*/ 344 w 456"/>
                <a:gd name="T5" fmla="*/ 18 h 372"/>
                <a:gd name="T6" fmla="*/ 289 w 456"/>
                <a:gd name="T7" fmla="*/ 56 h 372"/>
                <a:gd name="T8" fmla="*/ 251 w 456"/>
                <a:gd name="T9" fmla="*/ 56 h 372"/>
                <a:gd name="T10" fmla="*/ 177 w 456"/>
                <a:gd name="T11" fmla="*/ 10 h 372"/>
                <a:gd name="T12" fmla="*/ 149 w 456"/>
                <a:gd name="T13" fmla="*/ 0 h 372"/>
                <a:gd name="T14" fmla="*/ 130 w 456"/>
                <a:gd name="T15" fmla="*/ 29 h 372"/>
                <a:gd name="T16" fmla="*/ 159 w 456"/>
                <a:gd name="T17" fmla="*/ 74 h 372"/>
                <a:gd name="T18" fmla="*/ 93 w 456"/>
                <a:gd name="T19" fmla="*/ 66 h 372"/>
                <a:gd name="T20" fmla="*/ 29 w 456"/>
                <a:gd name="T21" fmla="*/ 47 h 372"/>
                <a:gd name="T22" fmla="*/ 56 w 456"/>
                <a:gd name="T23" fmla="*/ 121 h 372"/>
                <a:gd name="T24" fmla="*/ 93 w 456"/>
                <a:gd name="T25" fmla="*/ 195 h 372"/>
                <a:gd name="T26" fmla="*/ 149 w 456"/>
                <a:gd name="T27" fmla="*/ 260 h 372"/>
                <a:gd name="T28" fmla="*/ 167 w 456"/>
                <a:gd name="T29" fmla="*/ 307 h 372"/>
                <a:gd name="T30" fmla="*/ 278 w 456"/>
                <a:gd name="T31" fmla="*/ 241 h 372"/>
                <a:gd name="T32" fmla="*/ 297 w 456"/>
                <a:gd name="T33" fmla="*/ 325 h 372"/>
                <a:gd name="T34" fmla="*/ 361 w 456"/>
                <a:gd name="T35" fmla="*/ 371 h 372"/>
                <a:gd name="T36" fmla="*/ 371 w 456"/>
                <a:gd name="T37" fmla="*/ 315 h 372"/>
                <a:gd name="T38" fmla="*/ 427 w 456"/>
                <a:gd name="T39" fmla="*/ 121 h 372"/>
                <a:gd name="T40" fmla="*/ 47 w 456"/>
                <a:gd name="T41" fmla="*/ 251 h 372"/>
                <a:gd name="T42" fmla="*/ 47 w 456"/>
                <a:gd name="T43" fmla="*/ 251 h 372"/>
                <a:gd name="T44" fmla="*/ 0 w 456"/>
                <a:gd name="T45" fmla="*/ 233 h 372"/>
                <a:gd name="T46" fmla="*/ 29 w 456"/>
                <a:gd name="T47" fmla="*/ 278 h 372"/>
                <a:gd name="T48" fmla="*/ 93 w 456"/>
                <a:gd name="T49" fmla="*/ 315 h 372"/>
                <a:gd name="T50" fmla="*/ 103 w 456"/>
                <a:gd name="T51" fmla="*/ 315 h 372"/>
                <a:gd name="T52" fmla="*/ 84 w 456"/>
                <a:gd name="T53" fmla="*/ 270 h 372"/>
                <a:gd name="T54" fmla="*/ 47 w 456"/>
                <a:gd name="T55" fmla="*/ 251 h 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56" h="372">
                  <a:moveTo>
                    <a:pt x="427" y="121"/>
                  </a:moveTo>
                  <a:lnTo>
                    <a:pt x="427" y="121"/>
                  </a:lnTo>
                  <a:cubicBezTo>
                    <a:pt x="418" y="103"/>
                    <a:pt x="381" y="56"/>
                    <a:pt x="344" y="18"/>
                  </a:cubicBezTo>
                  <a:cubicBezTo>
                    <a:pt x="334" y="47"/>
                    <a:pt x="297" y="37"/>
                    <a:pt x="289" y="56"/>
                  </a:cubicBezTo>
                  <a:cubicBezTo>
                    <a:pt x="278" y="74"/>
                    <a:pt x="260" y="56"/>
                    <a:pt x="251" y="56"/>
                  </a:cubicBezTo>
                  <a:cubicBezTo>
                    <a:pt x="233" y="66"/>
                    <a:pt x="204" y="10"/>
                    <a:pt x="177" y="10"/>
                  </a:cubicBezTo>
                  <a:cubicBezTo>
                    <a:pt x="167" y="10"/>
                    <a:pt x="159" y="0"/>
                    <a:pt x="149" y="0"/>
                  </a:cubicBezTo>
                  <a:cubicBezTo>
                    <a:pt x="140" y="10"/>
                    <a:pt x="130" y="29"/>
                    <a:pt x="130" y="29"/>
                  </a:cubicBezTo>
                  <a:cubicBezTo>
                    <a:pt x="140" y="47"/>
                    <a:pt x="177" y="56"/>
                    <a:pt x="159" y="74"/>
                  </a:cubicBezTo>
                  <a:cubicBezTo>
                    <a:pt x="149" y="84"/>
                    <a:pt x="103" y="84"/>
                    <a:pt x="93" y="66"/>
                  </a:cubicBezTo>
                  <a:cubicBezTo>
                    <a:pt x="74" y="56"/>
                    <a:pt x="37" y="29"/>
                    <a:pt x="29" y="47"/>
                  </a:cubicBezTo>
                  <a:cubicBezTo>
                    <a:pt x="19" y="66"/>
                    <a:pt x="66" y="103"/>
                    <a:pt x="56" y="121"/>
                  </a:cubicBezTo>
                  <a:cubicBezTo>
                    <a:pt x="56" y="140"/>
                    <a:pt x="93" y="167"/>
                    <a:pt x="93" y="195"/>
                  </a:cubicBezTo>
                  <a:cubicBezTo>
                    <a:pt x="93" y="222"/>
                    <a:pt x="149" y="241"/>
                    <a:pt x="149" y="260"/>
                  </a:cubicBezTo>
                  <a:cubicBezTo>
                    <a:pt x="149" y="270"/>
                    <a:pt x="159" y="288"/>
                    <a:pt x="167" y="307"/>
                  </a:cubicBezTo>
                  <a:cubicBezTo>
                    <a:pt x="214" y="288"/>
                    <a:pt x="251" y="251"/>
                    <a:pt x="278" y="241"/>
                  </a:cubicBezTo>
                  <a:cubicBezTo>
                    <a:pt x="315" y="214"/>
                    <a:pt x="297" y="307"/>
                    <a:pt x="297" y="325"/>
                  </a:cubicBezTo>
                  <a:cubicBezTo>
                    <a:pt x="289" y="334"/>
                    <a:pt x="324" y="352"/>
                    <a:pt x="361" y="371"/>
                  </a:cubicBezTo>
                  <a:cubicBezTo>
                    <a:pt x="361" y="352"/>
                    <a:pt x="361" y="334"/>
                    <a:pt x="371" y="315"/>
                  </a:cubicBezTo>
                  <a:cubicBezTo>
                    <a:pt x="418" y="260"/>
                    <a:pt x="455" y="167"/>
                    <a:pt x="427" y="121"/>
                  </a:cubicBezTo>
                  <a:close/>
                  <a:moveTo>
                    <a:pt x="47" y="251"/>
                  </a:moveTo>
                  <a:lnTo>
                    <a:pt x="47" y="251"/>
                  </a:lnTo>
                  <a:cubicBezTo>
                    <a:pt x="37" y="251"/>
                    <a:pt x="19" y="241"/>
                    <a:pt x="0" y="233"/>
                  </a:cubicBezTo>
                  <a:cubicBezTo>
                    <a:pt x="0" y="251"/>
                    <a:pt x="0" y="270"/>
                    <a:pt x="29" y="278"/>
                  </a:cubicBezTo>
                  <a:cubicBezTo>
                    <a:pt x="66" y="297"/>
                    <a:pt x="10" y="307"/>
                    <a:pt x="93" y="315"/>
                  </a:cubicBezTo>
                  <a:lnTo>
                    <a:pt x="103" y="315"/>
                  </a:lnTo>
                  <a:cubicBezTo>
                    <a:pt x="111" y="297"/>
                    <a:pt x="103" y="297"/>
                    <a:pt x="84" y="270"/>
                  </a:cubicBezTo>
                  <a:cubicBezTo>
                    <a:pt x="66" y="241"/>
                    <a:pt x="56" y="260"/>
                    <a:pt x="47" y="251"/>
                  </a:cubicBezTo>
                  <a:close/>
                </a:path>
              </a:pathLst>
            </a:custGeom>
            <a:grpFill/>
            <a:ln w="19050" cap="flat" cmpd="sng">
              <a:solidFill>
                <a:schemeClr val="bg1">
                  <a:lumMod val="50000"/>
                </a:schemeClr>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0927" tIns="30463" rIns="60927" bIns="30463" anchor="ctr"/>
            <a:lstStyle/>
            <a:p>
              <a:pPr defTabSz="914217">
                <a:defRPr/>
              </a:pPr>
              <a:endParaRPr lang="en-US" sz="900">
                <a:latin typeface="Calibri Light"/>
              </a:endParaRPr>
            </a:p>
          </p:txBody>
        </p:sp>
        <p:sp>
          <p:nvSpPr>
            <p:cNvPr id="2521" name="Freeform 168"/>
            <p:cNvSpPr>
              <a:spLocks noChangeArrowheads="1"/>
            </p:cNvSpPr>
            <p:nvPr/>
          </p:nvSpPr>
          <p:spPr bwMode="auto">
            <a:xfrm>
              <a:off x="11101644" y="6911400"/>
              <a:ext cx="630602" cy="452548"/>
            </a:xfrm>
            <a:custGeom>
              <a:avLst/>
              <a:gdLst>
                <a:gd name="T0" fmla="*/ 1272 w 1319"/>
                <a:gd name="T1" fmla="*/ 130 h 947"/>
                <a:gd name="T2" fmla="*/ 1272 w 1319"/>
                <a:gd name="T3" fmla="*/ 130 h 947"/>
                <a:gd name="T4" fmla="*/ 1235 w 1319"/>
                <a:gd name="T5" fmla="*/ 111 h 947"/>
                <a:gd name="T6" fmla="*/ 1132 w 1319"/>
                <a:gd name="T7" fmla="*/ 175 h 947"/>
                <a:gd name="T8" fmla="*/ 1086 w 1319"/>
                <a:gd name="T9" fmla="*/ 194 h 947"/>
                <a:gd name="T10" fmla="*/ 1039 w 1319"/>
                <a:gd name="T11" fmla="*/ 185 h 947"/>
                <a:gd name="T12" fmla="*/ 1039 w 1319"/>
                <a:gd name="T13" fmla="*/ 83 h 947"/>
                <a:gd name="T14" fmla="*/ 1002 w 1319"/>
                <a:gd name="T15" fmla="*/ 0 h 947"/>
                <a:gd name="T16" fmla="*/ 920 w 1319"/>
                <a:gd name="T17" fmla="*/ 83 h 947"/>
                <a:gd name="T18" fmla="*/ 835 w 1319"/>
                <a:gd name="T19" fmla="*/ 130 h 947"/>
                <a:gd name="T20" fmla="*/ 742 w 1319"/>
                <a:gd name="T21" fmla="*/ 148 h 947"/>
                <a:gd name="T22" fmla="*/ 660 w 1319"/>
                <a:gd name="T23" fmla="*/ 130 h 947"/>
                <a:gd name="T24" fmla="*/ 586 w 1319"/>
                <a:gd name="T25" fmla="*/ 101 h 947"/>
                <a:gd name="T26" fmla="*/ 511 w 1319"/>
                <a:gd name="T27" fmla="*/ 93 h 947"/>
                <a:gd name="T28" fmla="*/ 437 w 1319"/>
                <a:gd name="T29" fmla="*/ 130 h 947"/>
                <a:gd name="T30" fmla="*/ 382 w 1319"/>
                <a:gd name="T31" fmla="*/ 223 h 947"/>
                <a:gd name="T32" fmla="*/ 252 w 1319"/>
                <a:gd name="T33" fmla="*/ 297 h 947"/>
                <a:gd name="T34" fmla="*/ 167 w 1319"/>
                <a:gd name="T35" fmla="*/ 334 h 947"/>
                <a:gd name="T36" fmla="*/ 103 w 1319"/>
                <a:gd name="T37" fmla="*/ 315 h 947"/>
                <a:gd name="T38" fmla="*/ 66 w 1319"/>
                <a:gd name="T39" fmla="*/ 352 h 947"/>
                <a:gd name="T40" fmla="*/ 29 w 1319"/>
                <a:gd name="T41" fmla="*/ 427 h 947"/>
                <a:gd name="T42" fmla="*/ 19 w 1319"/>
                <a:gd name="T43" fmla="*/ 509 h 947"/>
                <a:gd name="T44" fmla="*/ 19 w 1319"/>
                <a:gd name="T45" fmla="*/ 602 h 947"/>
                <a:gd name="T46" fmla="*/ 29 w 1319"/>
                <a:gd name="T47" fmla="*/ 713 h 947"/>
                <a:gd name="T48" fmla="*/ 122 w 1319"/>
                <a:gd name="T49" fmla="*/ 760 h 947"/>
                <a:gd name="T50" fmla="*/ 29 w 1319"/>
                <a:gd name="T51" fmla="*/ 890 h 947"/>
                <a:gd name="T52" fmla="*/ 48 w 1319"/>
                <a:gd name="T53" fmla="*/ 917 h 947"/>
                <a:gd name="T54" fmla="*/ 186 w 1319"/>
                <a:gd name="T55" fmla="*/ 936 h 947"/>
                <a:gd name="T56" fmla="*/ 557 w 1319"/>
                <a:gd name="T57" fmla="*/ 890 h 947"/>
                <a:gd name="T58" fmla="*/ 549 w 1319"/>
                <a:gd name="T59" fmla="*/ 798 h 947"/>
                <a:gd name="T60" fmla="*/ 623 w 1319"/>
                <a:gd name="T61" fmla="*/ 750 h 947"/>
                <a:gd name="T62" fmla="*/ 687 w 1319"/>
                <a:gd name="T63" fmla="*/ 732 h 947"/>
                <a:gd name="T64" fmla="*/ 780 w 1319"/>
                <a:gd name="T65" fmla="*/ 705 h 947"/>
                <a:gd name="T66" fmla="*/ 827 w 1319"/>
                <a:gd name="T67" fmla="*/ 658 h 947"/>
                <a:gd name="T68" fmla="*/ 854 w 1319"/>
                <a:gd name="T69" fmla="*/ 565 h 947"/>
                <a:gd name="T70" fmla="*/ 920 w 1319"/>
                <a:gd name="T71" fmla="*/ 528 h 947"/>
                <a:gd name="T72" fmla="*/ 891 w 1319"/>
                <a:gd name="T73" fmla="*/ 464 h 947"/>
                <a:gd name="T74" fmla="*/ 994 w 1319"/>
                <a:gd name="T75" fmla="*/ 472 h 947"/>
                <a:gd name="T76" fmla="*/ 1002 w 1319"/>
                <a:gd name="T77" fmla="*/ 398 h 947"/>
                <a:gd name="T78" fmla="*/ 1039 w 1319"/>
                <a:gd name="T79" fmla="*/ 334 h 947"/>
                <a:gd name="T80" fmla="*/ 1031 w 1319"/>
                <a:gd name="T81" fmla="*/ 278 h 947"/>
                <a:gd name="T82" fmla="*/ 1039 w 1319"/>
                <a:gd name="T83" fmla="*/ 231 h 947"/>
                <a:gd name="T84" fmla="*/ 1058 w 1319"/>
                <a:gd name="T85" fmla="*/ 223 h 947"/>
                <a:gd name="T86" fmla="*/ 1103 w 1319"/>
                <a:gd name="T87" fmla="*/ 204 h 947"/>
                <a:gd name="T88" fmla="*/ 1225 w 1319"/>
                <a:gd name="T89" fmla="*/ 175 h 947"/>
                <a:gd name="T90" fmla="*/ 1318 w 1319"/>
                <a:gd name="T91" fmla="*/ 138 h 947"/>
                <a:gd name="T92" fmla="*/ 1272 w 1319"/>
                <a:gd name="T93" fmla="*/ 130 h 9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319" h="947">
                  <a:moveTo>
                    <a:pt x="1272" y="130"/>
                  </a:moveTo>
                  <a:lnTo>
                    <a:pt x="1272" y="130"/>
                  </a:lnTo>
                  <a:cubicBezTo>
                    <a:pt x="1252" y="138"/>
                    <a:pt x="1252" y="120"/>
                    <a:pt x="1235" y="111"/>
                  </a:cubicBezTo>
                  <a:cubicBezTo>
                    <a:pt x="1215" y="101"/>
                    <a:pt x="1169" y="138"/>
                    <a:pt x="1132" y="175"/>
                  </a:cubicBezTo>
                  <a:cubicBezTo>
                    <a:pt x="1124" y="175"/>
                    <a:pt x="1103" y="185"/>
                    <a:pt x="1086" y="194"/>
                  </a:cubicBezTo>
                  <a:cubicBezTo>
                    <a:pt x="1068" y="194"/>
                    <a:pt x="1049" y="194"/>
                    <a:pt x="1039" y="185"/>
                  </a:cubicBezTo>
                  <a:cubicBezTo>
                    <a:pt x="1021" y="167"/>
                    <a:pt x="1076" y="101"/>
                    <a:pt x="1039" y="83"/>
                  </a:cubicBezTo>
                  <a:cubicBezTo>
                    <a:pt x="1002" y="64"/>
                    <a:pt x="1039" y="8"/>
                    <a:pt x="1002" y="0"/>
                  </a:cubicBezTo>
                  <a:cubicBezTo>
                    <a:pt x="975" y="0"/>
                    <a:pt x="920" y="56"/>
                    <a:pt x="920" y="83"/>
                  </a:cubicBezTo>
                  <a:cubicBezTo>
                    <a:pt x="920" y="111"/>
                    <a:pt x="835" y="101"/>
                    <a:pt x="835" y="130"/>
                  </a:cubicBezTo>
                  <a:cubicBezTo>
                    <a:pt x="835" y="148"/>
                    <a:pt x="753" y="120"/>
                    <a:pt x="742" y="148"/>
                  </a:cubicBezTo>
                  <a:cubicBezTo>
                    <a:pt x="724" y="185"/>
                    <a:pt x="687" y="130"/>
                    <a:pt x="660" y="130"/>
                  </a:cubicBezTo>
                  <a:cubicBezTo>
                    <a:pt x="631" y="130"/>
                    <a:pt x="613" y="93"/>
                    <a:pt x="586" y="101"/>
                  </a:cubicBezTo>
                  <a:cubicBezTo>
                    <a:pt x="549" y="111"/>
                    <a:pt x="530" y="93"/>
                    <a:pt x="511" y="93"/>
                  </a:cubicBezTo>
                  <a:cubicBezTo>
                    <a:pt x="483" y="83"/>
                    <a:pt x="464" y="148"/>
                    <a:pt x="437" y="130"/>
                  </a:cubicBezTo>
                  <a:cubicBezTo>
                    <a:pt x="409" y="120"/>
                    <a:pt x="390" y="185"/>
                    <a:pt x="382" y="223"/>
                  </a:cubicBezTo>
                  <a:cubicBezTo>
                    <a:pt x="371" y="260"/>
                    <a:pt x="242" y="260"/>
                    <a:pt x="252" y="297"/>
                  </a:cubicBezTo>
                  <a:cubicBezTo>
                    <a:pt x="252" y="342"/>
                    <a:pt x="178" y="352"/>
                    <a:pt x="167" y="334"/>
                  </a:cubicBezTo>
                  <a:cubicBezTo>
                    <a:pt x="167" y="305"/>
                    <a:pt x="112" y="315"/>
                    <a:pt x="103" y="315"/>
                  </a:cubicBezTo>
                  <a:cubicBezTo>
                    <a:pt x="93" y="305"/>
                    <a:pt x="66" y="315"/>
                    <a:pt x="66" y="352"/>
                  </a:cubicBezTo>
                  <a:cubicBezTo>
                    <a:pt x="66" y="390"/>
                    <a:pt x="29" y="416"/>
                    <a:pt x="29" y="427"/>
                  </a:cubicBezTo>
                  <a:cubicBezTo>
                    <a:pt x="29" y="445"/>
                    <a:pt x="0" y="482"/>
                    <a:pt x="19" y="509"/>
                  </a:cubicBezTo>
                  <a:cubicBezTo>
                    <a:pt x="29" y="528"/>
                    <a:pt x="0" y="565"/>
                    <a:pt x="19" y="602"/>
                  </a:cubicBezTo>
                  <a:cubicBezTo>
                    <a:pt x="38" y="649"/>
                    <a:pt x="29" y="695"/>
                    <a:pt x="29" y="713"/>
                  </a:cubicBezTo>
                  <a:cubicBezTo>
                    <a:pt x="38" y="723"/>
                    <a:pt x="112" y="713"/>
                    <a:pt x="122" y="760"/>
                  </a:cubicBezTo>
                  <a:cubicBezTo>
                    <a:pt x="140" y="798"/>
                    <a:pt x="29" y="862"/>
                    <a:pt x="29" y="890"/>
                  </a:cubicBezTo>
                  <a:cubicBezTo>
                    <a:pt x="29" y="899"/>
                    <a:pt x="38" y="909"/>
                    <a:pt x="48" y="917"/>
                  </a:cubicBezTo>
                  <a:cubicBezTo>
                    <a:pt x="93" y="917"/>
                    <a:pt x="140" y="927"/>
                    <a:pt x="186" y="936"/>
                  </a:cubicBezTo>
                  <a:cubicBezTo>
                    <a:pt x="252" y="946"/>
                    <a:pt x="549" y="899"/>
                    <a:pt x="557" y="890"/>
                  </a:cubicBezTo>
                  <a:cubicBezTo>
                    <a:pt x="567" y="880"/>
                    <a:pt x="549" y="806"/>
                    <a:pt x="549" y="798"/>
                  </a:cubicBezTo>
                  <a:cubicBezTo>
                    <a:pt x="549" y="779"/>
                    <a:pt x="594" y="750"/>
                    <a:pt x="623" y="750"/>
                  </a:cubicBezTo>
                  <a:cubicBezTo>
                    <a:pt x="660" y="750"/>
                    <a:pt x="687" y="760"/>
                    <a:pt x="687" y="732"/>
                  </a:cubicBezTo>
                  <a:cubicBezTo>
                    <a:pt x="687" y="713"/>
                    <a:pt x="771" y="676"/>
                    <a:pt x="780" y="705"/>
                  </a:cubicBezTo>
                  <a:cubicBezTo>
                    <a:pt x="790" y="723"/>
                    <a:pt x="827" y="713"/>
                    <a:pt x="827" y="658"/>
                  </a:cubicBezTo>
                  <a:cubicBezTo>
                    <a:pt x="827" y="612"/>
                    <a:pt x="827" y="565"/>
                    <a:pt x="854" y="565"/>
                  </a:cubicBezTo>
                  <a:cubicBezTo>
                    <a:pt x="891" y="565"/>
                    <a:pt x="920" y="546"/>
                    <a:pt x="920" y="528"/>
                  </a:cubicBezTo>
                  <a:cubicBezTo>
                    <a:pt x="920" y="509"/>
                    <a:pt x="882" y="482"/>
                    <a:pt x="891" y="464"/>
                  </a:cubicBezTo>
                  <a:cubicBezTo>
                    <a:pt x="901" y="454"/>
                    <a:pt x="984" y="491"/>
                    <a:pt x="994" y="472"/>
                  </a:cubicBezTo>
                  <a:cubicBezTo>
                    <a:pt x="1002" y="445"/>
                    <a:pt x="984" y="416"/>
                    <a:pt x="1002" y="398"/>
                  </a:cubicBezTo>
                  <a:cubicBezTo>
                    <a:pt x="1012" y="371"/>
                    <a:pt x="1049" y="352"/>
                    <a:pt x="1039" y="334"/>
                  </a:cubicBezTo>
                  <a:cubicBezTo>
                    <a:pt x="1039" y="305"/>
                    <a:pt x="1049" y="297"/>
                    <a:pt x="1031" y="278"/>
                  </a:cubicBezTo>
                  <a:cubicBezTo>
                    <a:pt x="1012" y="260"/>
                    <a:pt x="1012" y="231"/>
                    <a:pt x="1039" y="231"/>
                  </a:cubicBezTo>
                  <a:cubicBezTo>
                    <a:pt x="1049" y="231"/>
                    <a:pt x="1049" y="231"/>
                    <a:pt x="1058" y="223"/>
                  </a:cubicBezTo>
                  <a:cubicBezTo>
                    <a:pt x="1076" y="223"/>
                    <a:pt x="1086" y="212"/>
                    <a:pt x="1103" y="204"/>
                  </a:cubicBezTo>
                  <a:cubicBezTo>
                    <a:pt x="1132" y="185"/>
                    <a:pt x="1198" y="167"/>
                    <a:pt x="1225" y="175"/>
                  </a:cubicBezTo>
                  <a:cubicBezTo>
                    <a:pt x="1243" y="175"/>
                    <a:pt x="1289" y="175"/>
                    <a:pt x="1318" y="138"/>
                  </a:cubicBezTo>
                  <a:cubicBezTo>
                    <a:pt x="1299" y="138"/>
                    <a:pt x="1280" y="130"/>
                    <a:pt x="1272" y="130"/>
                  </a:cubicBezTo>
                </a:path>
              </a:pathLst>
            </a:custGeom>
            <a:grpFill/>
            <a:ln w="19050" cap="flat" cmpd="sng">
              <a:solidFill>
                <a:schemeClr val="bg1">
                  <a:lumMod val="50000"/>
                </a:schemeClr>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0927" tIns="30463" rIns="60927" bIns="30463" anchor="ctr"/>
            <a:lstStyle/>
            <a:p>
              <a:pPr defTabSz="914217">
                <a:defRPr/>
              </a:pPr>
              <a:endParaRPr lang="en-US" sz="900">
                <a:latin typeface="Calibri Light"/>
              </a:endParaRPr>
            </a:p>
          </p:txBody>
        </p:sp>
        <p:sp>
          <p:nvSpPr>
            <p:cNvPr id="2522" name="Freeform 169"/>
            <p:cNvSpPr>
              <a:spLocks noChangeArrowheads="1"/>
            </p:cNvSpPr>
            <p:nvPr/>
          </p:nvSpPr>
          <p:spPr bwMode="auto">
            <a:xfrm>
              <a:off x="11124921" y="6979071"/>
              <a:ext cx="727944" cy="657675"/>
            </a:xfrm>
            <a:custGeom>
              <a:avLst/>
              <a:gdLst>
                <a:gd name="T0" fmla="*/ 1447 w 1520"/>
                <a:gd name="T1" fmla="*/ 149 h 1374"/>
                <a:gd name="T2" fmla="*/ 1315 w 1520"/>
                <a:gd name="T3" fmla="*/ 10 h 1374"/>
                <a:gd name="T4" fmla="*/ 1270 w 1520"/>
                <a:gd name="T5" fmla="*/ 0 h 1374"/>
                <a:gd name="T6" fmla="*/ 1055 w 1520"/>
                <a:gd name="T7" fmla="*/ 66 h 1374"/>
                <a:gd name="T8" fmla="*/ 991 w 1520"/>
                <a:gd name="T9" fmla="*/ 93 h 1374"/>
                <a:gd name="T10" fmla="*/ 991 w 1520"/>
                <a:gd name="T11" fmla="*/ 196 h 1374"/>
                <a:gd name="T12" fmla="*/ 946 w 1520"/>
                <a:gd name="T13" fmla="*/ 334 h 1374"/>
                <a:gd name="T14" fmla="*/ 872 w 1520"/>
                <a:gd name="T15" fmla="*/ 390 h 1374"/>
                <a:gd name="T16" fmla="*/ 779 w 1520"/>
                <a:gd name="T17" fmla="*/ 520 h 1374"/>
                <a:gd name="T18" fmla="*/ 639 w 1520"/>
                <a:gd name="T19" fmla="*/ 594 h 1374"/>
                <a:gd name="T20" fmla="*/ 501 w 1520"/>
                <a:gd name="T21" fmla="*/ 660 h 1374"/>
                <a:gd name="T22" fmla="*/ 138 w 1520"/>
                <a:gd name="T23" fmla="*/ 798 h 1374"/>
                <a:gd name="T24" fmla="*/ 45 w 1520"/>
                <a:gd name="T25" fmla="*/ 825 h 1374"/>
                <a:gd name="T26" fmla="*/ 185 w 1520"/>
                <a:gd name="T27" fmla="*/ 1012 h 1374"/>
                <a:gd name="T28" fmla="*/ 119 w 1520"/>
                <a:gd name="T29" fmla="*/ 1103 h 1374"/>
                <a:gd name="T30" fmla="*/ 64 w 1520"/>
                <a:gd name="T31" fmla="*/ 1224 h 1374"/>
                <a:gd name="T32" fmla="*/ 305 w 1520"/>
                <a:gd name="T33" fmla="*/ 1196 h 1374"/>
                <a:gd name="T34" fmla="*/ 528 w 1520"/>
                <a:gd name="T35" fmla="*/ 1214 h 1374"/>
                <a:gd name="T36" fmla="*/ 583 w 1520"/>
                <a:gd name="T37" fmla="*/ 1326 h 1374"/>
                <a:gd name="T38" fmla="*/ 686 w 1520"/>
                <a:gd name="T39" fmla="*/ 1373 h 1374"/>
                <a:gd name="T40" fmla="*/ 769 w 1520"/>
                <a:gd name="T41" fmla="*/ 1307 h 1374"/>
                <a:gd name="T42" fmla="*/ 927 w 1520"/>
                <a:gd name="T43" fmla="*/ 1289 h 1374"/>
                <a:gd name="T44" fmla="*/ 853 w 1520"/>
                <a:gd name="T45" fmla="*/ 1113 h 1374"/>
                <a:gd name="T46" fmla="*/ 861 w 1520"/>
                <a:gd name="T47" fmla="*/ 955 h 1374"/>
                <a:gd name="T48" fmla="*/ 991 w 1520"/>
                <a:gd name="T49" fmla="*/ 965 h 1374"/>
                <a:gd name="T50" fmla="*/ 1121 w 1520"/>
                <a:gd name="T51" fmla="*/ 845 h 1374"/>
                <a:gd name="T52" fmla="*/ 1214 w 1520"/>
                <a:gd name="T53" fmla="*/ 705 h 1374"/>
                <a:gd name="T54" fmla="*/ 1270 w 1520"/>
                <a:gd name="T55" fmla="*/ 585 h 1374"/>
                <a:gd name="T56" fmla="*/ 1278 w 1520"/>
                <a:gd name="T57" fmla="*/ 474 h 1374"/>
                <a:gd name="T58" fmla="*/ 1204 w 1520"/>
                <a:gd name="T59" fmla="*/ 307 h 1374"/>
                <a:gd name="T60" fmla="*/ 1389 w 1520"/>
                <a:gd name="T61" fmla="*/ 278 h 1374"/>
                <a:gd name="T62" fmla="*/ 1519 w 1520"/>
                <a:gd name="T63" fmla="*/ 186 h 1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520" h="1374">
                  <a:moveTo>
                    <a:pt x="1447" y="149"/>
                  </a:moveTo>
                  <a:lnTo>
                    <a:pt x="1447" y="149"/>
                  </a:lnTo>
                  <a:cubicBezTo>
                    <a:pt x="1399" y="130"/>
                    <a:pt x="1399" y="93"/>
                    <a:pt x="1399" y="74"/>
                  </a:cubicBezTo>
                  <a:cubicBezTo>
                    <a:pt x="1399" y="66"/>
                    <a:pt x="1352" y="37"/>
                    <a:pt x="1315" y="10"/>
                  </a:cubicBezTo>
                  <a:cubicBezTo>
                    <a:pt x="1307" y="10"/>
                    <a:pt x="1298" y="10"/>
                    <a:pt x="1288" y="19"/>
                  </a:cubicBezTo>
                  <a:cubicBezTo>
                    <a:pt x="1278" y="10"/>
                    <a:pt x="1278" y="10"/>
                    <a:pt x="1270" y="0"/>
                  </a:cubicBezTo>
                  <a:cubicBezTo>
                    <a:pt x="1241" y="37"/>
                    <a:pt x="1195" y="37"/>
                    <a:pt x="1177" y="37"/>
                  </a:cubicBezTo>
                  <a:cubicBezTo>
                    <a:pt x="1150" y="29"/>
                    <a:pt x="1084" y="47"/>
                    <a:pt x="1055" y="66"/>
                  </a:cubicBezTo>
                  <a:cubicBezTo>
                    <a:pt x="1038" y="74"/>
                    <a:pt x="1028" y="85"/>
                    <a:pt x="1010" y="85"/>
                  </a:cubicBezTo>
                  <a:cubicBezTo>
                    <a:pt x="1001" y="93"/>
                    <a:pt x="1001" y="93"/>
                    <a:pt x="991" y="93"/>
                  </a:cubicBezTo>
                  <a:cubicBezTo>
                    <a:pt x="964" y="93"/>
                    <a:pt x="964" y="122"/>
                    <a:pt x="983" y="140"/>
                  </a:cubicBezTo>
                  <a:cubicBezTo>
                    <a:pt x="1001" y="159"/>
                    <a:pt x="991" y="167"/>
                    <a:pt x="991" y="196"/>
                  </a:cubicBezTo>
                  <a:cubicBezTo>
                    <a:pt x="1001" y="214"/>
                    <a:pt x="964" y="233"/>
                    <a:pt x="954" y="260"/>
                  </a:cubicBezTo>
                  <a:cubicBezTo>
                    <a:pt x="936" y="278"/>
                    <a:pt x="954" y="307"/>
                    <a:pt x="946" y="334"/>
                  </a:cubicBezTo>
                  <a:cubicBezTo>
                    <a:pt x="936" y="353"/>
                    <a:pt x="853" y="316"/>
                    <a:pt x="843" y="326"/>
                  </a:cubicBezTo>
                  <a:cubicBezTo>
                    <a:pt x="834" y="344"/>
                    <a:pt x="872" y="371"/>
                    <a:pt x="872" y="390"/>
                  </a:cubicBezTo>
                  <a:cubicBezTo>
                    <a:pt x="872" y="408"/>
                    <a:pt x="843" y="427"/>
                    <a:pt x="806" y="427"/>
                  </a:cubicBezTo>
                  <a:cubicBezTo>
                    <a:pt x="779" y="427"/>
                    <a:pt x="779" y="474"/>
                    <a:pt x="779" y="520"/>
                  </a:cubicBezTo>
                  <a:cubicBezTo>
                    <a:pt x="779" y="575"/>
                    <a:pt x="742" y="585"/>
                    <a:pt x="732" y="567"/>
                  </a:cubicBezTo>
                  <a:cubicBezTo>
                    <a:pt x="723" y="538"/>
                    <a:pt x="639" y="575"/>
                    <a:pt x="639" y="594"/>
                  </a:cubicBezTo>
                  <a:cubicBezTo>
                    <a:pt x="639" y="622"/>
                    <a:pt x="612" y="612"/>
                    <a:pt x="575" y="612"/>
                  </a:cubicBezTo>
                  <a:cubicBezTo>
                    <a:pt x="546" y="612"/>
                    <a:pt x="501" y="641"/>
                    <a:pt x="501" y="660"/>
                  </a:cubicBezTo>
                  <a:cubicBezTo>
                    <a:pt x="501" y="668"/>
                    <a:pt x="519" y="742"/>
                    <a:pt x="509" y="752"/>
                  </a:cubicBezTo>
                  <a:cubicBezTo>
                    <a:pt x="501" y="761"/>
                    <a:pt x="204" y="808"/>
                    <a:pt x="138" y="798"/>
                  </a:cubicBezTo>
                  <a:cubicBezTo>
                    <a:pt x="92" y="789"/>
                    <a:pt x="45" y="779"/>
                    <a:pt x="0" y="779"/>
                  </a:cubicBezTo>
                  <a:cubicBezTo>
                    <a:pt x="18" y="798"/>
                    <a:pt x="37" y="808"/>
                    <a:pt x="45" y="825"/>
                  </a:cubicBezTo>
                  <a:cubicBezTo>
                    <a:pt x="55" y="864"/>
                    <a:pt x="92" y="891"/>
                    <a:pt x="138" y="909"/>
                  </a:cubicBezTo>
                  <a:cubicBezTo>
                    <a:pt x="185" y="928"/>
                    <a:pt x="157" y="1002"/>
                    <a:pt x="185" y="1012"/>
                  </a:cubicBezTo>
                  <a:cubicBezTo>
                    <a:pt x="204" y="1020"/>
                    <a:pt x="231" y="1076"/>
                    <a:pt x="204" y="1076"/>
                  </a:cubicBezTo>
                  <a:cubicBezTo>
                    <a:pt x="175" y="1086"/>
                    <a:pt x="148" y="1086"/>
                    <a:pt x="119" y="1103"/>
                  </a:cubicBezTo>
                  <a:cubicBezTo>
                    <a:pt x="92" y="1122"/>
                    <a:pt x="55" y="1150"/>
                    <a:pt x="64" y="1196"/>
                  </a:cubicBezTo>
                  <a:cubicBezTo>
                    <a:pt x="64" y="1206"/>
                    <a:pt x="64" y="1214"/>
                    <a:pt x="64" y="1224"/>
                  </a:cubicBezTo>
                  <a:cubicBezTo>
                    <a:pt x="138" y="1224"/>
                    <a:pt x="222" y="1214"/>
                    <a:pt x="231" y="1206"/>
                  </a:cubicBezTo>
                  <a:cubicBezTo>
                    <a:pt x="249" y="1187"/>
                    <a:pt x="286" y="1187"/>
                    <a:pt x="305" y="1196"/>
                  </a:cubicBezTo>
                  <a:cubicBezTo>
                    <a:pt x="323" y="1214"/>
                    <a:pt x="416" y="1214"/>
                    <a:pt x="453" y="1196"/>
                  </a:cubicBezTo>
                  <a:cubicBezTo>
                    <a:pt x="501" y="1169"/>
                    <a:pt x="528" y="1196"/>
                    <a:pt x="528" y="1214"/>
                  </a:cubicBezTo>
                  <a:cubicBezTo>
                    <a:pt x="528" y="1243"/>
                    <a:pt x="546" y="1251"/>
                    <a:pt x="565" y="1270"/>
                  </a:cubicBezTo>
                  <a:cubicBezTo>
                    <a:pt x="593" y="1289"/>
                    <a:pt x="575" y="1307"/>
                    <a:pt x="583" y="1326"/>
                  </a:cubicBezTo>
                  <a:cubicBezTo>
                    <a:pt x="602" y="1354"/>
                    <a:pt x="630" y="1344"/>
                    <a:pt x="667" y="1363"/>
                  </a:cubicBezTo>
                  <a:cubicBezTo>
                    <a:pt x="676" y="1363"/>
                    <a:pt x="676" y="1373"/>
                    <a:pt x="686" y="1373"/>
                  </a:cubicBezTo>
                  <a:cubicBezTo>
                    <a:pt x="686" y="1373"/>
                    <a:pt x="686" y="1373"/>
                    <a:pt x="686" y="1363"/>
                  </a:cubicBezTo>
                  <a:cubicBezTo>
                    <a:pt x="713" y="1344"/>
                    <a:pt x="713" y="1299"/>
                    <a:pt x="769" y="1307"/>
                  </a:cubicBezTo>
                  <a:cubicBezTo>
                    <a:pt x="824" y="1317"/>
                    <a:pt x="824" y="1299"/>
                    <a:pt x="861" y="1307"/>
                  </a:cubicBezTo>
                  <a:cubicBezTo>
                    <a:pt x="890" y="1317"/>
                    <a:pt x="909" y="1307"/>
                    <a:pt x="927" y="1289"/>
                  </a:cubicBezTo>
                  <a:cubicBezTo>
                    <a:pt x="946" y="1270"/>
                    <a:pt x="909" y="1224"/>
                    <a:pt x="890" y="1206"/>
                  </a:cubicBezTo>
                  <a:cubicBezTo>
                    <a:pt x="880" y="1187"/>
                    <a:pt x="853" y="1150"/>
                    <a:pt x="853" y="1113"/>
                  </a:cubicBezTo>
                  <a:cubicBezTo>
                    <a:pt x="861" y="1076"/>
                    <a:pt x="797" y="1076"/>
                    <a:pt x="797" y="1047"/>
                  </a:cubicBezTo>
                  <a:cubicBezTo>
                    <a:pt x="797" y="1020"/>
                    <a:pt x="853" y="973"/>
                    <a:pt x="861" y="955"/>
                  </a:cubicBezTo>
                  <a:cubicBezTo>
                    <a:pt x="880" y="946"/>
                    <a:pt x="927" y="983"/>
                    <a:pt x="936" y="965"/>
                  </a:cubicBezTo>
                  <a:cubicBezTo>
                    <a:pt x="946" y="946"/>
                    <a:pt x="973" y="955"/>
                    <a:pt x="991" y="965"/>
                  </a:cubicBezTo>
                  <a:cubicBezTo>
                    <a:pt x="1010" y="965"/>
                    <a:pt x="1038" y="928"/>
                    <a:pt x="1047" y="891"/>
                  </a:cubicBezTo>
                  <a:cubicBezTo>
                    <a:pt x="1047" y="864"/>
                    <a:pt x="1113" y="854"/>
                    <a:pt x="1121" y="845"/>
                  </a:cubicBezTo>
                  <a:cubicBezTo>
                    <a:pt x="1130" y="835"/>
                    <a:pt x="1150" y="761"/>
                    <a:pt x="1158" y="752"/>
                  </a:cubicBezTo>
                  <a:cubicBezTo>
                    <a:pt x="1167" y="734"/>
                    <a:pt x="1214" y="742"/>
                    <a:pt x="1214" y="705"/>
                  </a:cubicBezTo>
                  <a:cubicBezTo>
                    <a:pt x="1214" y="668"/>
                    <a:pt x="1232" y="660"/>
                    <a:pt x="1261" y="660"/>
                  </a:cubicBezTo>
                  <a:cubicBezTo>
                    <a:pt x="1278" y="649"/>
                    <a:pt x="1270" y="612"/>
                    <a:pt x="1270" y="585"/>
                  </a:cubicBezTo>
                  <a:cubicBezTo>
                    <a:pt x="1278" y="557"/>
                    <a:pt x="1288" y="520"/>
                    <a:pt x="1325" y="520"/>
                  </a:cubicBezTo>
                  <a:cubicBezTo>
                    <a:pt x="1352" y="511"/>
                    <a:pt x="1307" y="474"/>
                    <a:pt x="1278" y="474"/>
                  </a:cubicBezTo>
                  <a:cubicBezTo>
                    <a:pt x="1241" y="483"/>
                    <a:pt x="1224" y="390"/>
                    <a:pt x="1224" y="390"/>
                  </a:cubicBezTo>
                  <a:cubicBezTo>
                    <a:pt x="1224" y="390"/>
                    <a:pt x="1224" y="316"/>
                    <a:pt x="1204" y="307"/>
                  </a:cubicBezTo>
                  <a:cubicBezTo>
                    <a:pt x="1187" y="289"/>
                    <a:pt x="1214" y="252"/>
                    <a:pt x="1261" y="252"/>
                  </a:cubicBezTo>
                  <a:cubicBezTo>
                    <a:pt x="1298" y="252"/>
                    <a:pt x="1372" y="297"/>
                    <a:pt x="1389" y="278"/>
                  </a:cubicBezTo>
                  <a:cubicBezTo>
                    <a:pt x="1418" y="260"/>
                    <a:pt x="1474" y="252"/>
                    <a:pt x="1482" y="241"/>
                  </a:cubicBezTo>
                  <a:cubicBezTo>
                    <a:pt x="1492" y="233"/>
                    <a:pt x="1511" y="204"/>
                    <a:pt x="1519" y="186"/>
                  </a:cubicBezTo>
                  <a:cubicBezTo>
                    <a:pt x="1501" y="177"/>
                    <a:pt x="1474" y="159"/>
                    <a:pt x="1447" y="149"/>
                  </a:cubicBezTo>
                </a:path>
              </a:pathLst>
            </a:custGeom>
            <a:grpFill/>
            <a:ln w="19050" cap="flat" cmpd="sng">
              <a:solidFill>
                <a:schemeClr val="bg1">
                  <a:lumMod val="50000"/>
                </a:schemeClr>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0927" tIns="30463" rIns="60927" bIns="30463" anchor="ctr"/>
            <a:lstStyle/>
            <a:p>
              <a:pPr defTabSz="914217">
                <a:defRPr/>
              </a:pPr>
              <a:endParaRPr lang="en-US" sz="900">
                <a:latin typeface="Calibri Light"/>
              </a:endParaRPr>
            </a:p>
          </p:txBody>
        </p:sp>
        <p:sp>
          <p:nvSpPr>
            <p:cNvPr id="2523" name="Freeform 170"/>
            <p:cNvSpPr>
              <a:spLocks noChangeArrowheads="1"/>
            </p:cNvSpPr>
            <p:nvPr/>
          </p:nvSpPr>
          <p:spPr bwMode="auto">
            <a:xfrm>
              <a:off x="12580809" y="8444564"/>
              <a:ext cx="2027239" cy="731689"/>
            </a:xfrm>
            <a:custGeom>
              <a:avLst/>
              <a:gdLst>
                <a:gd name="T0" fmla="*/ 361 w 4229"/>
                <a:gd name="T1" fmla="*/ 705 h 1532"/>
                <a:gd name="T2" fmla="*/ 1204 w 4229"/>
                <a:gd name="T3" fmla="*/ 816 h 1532"/>
                <a:gd name="T4" fmla="*/ 185 w 4229"/>
                <a:gd name="T5" fmla="*/ 418 h 1532"/>
                <a:gd name="T6" fmla="*/ 185 w 4229"/>
                <a:gd name="T7" fmla="*/ 418 h 1532"/>
                <a:gd name="T8" fmla="*/ 2253 w 4229"/>
                <a:gd name="T9" fmla="*/ 975 h 1532"/>
                <a:gd name="T10" fmla="*/ 2298 w 4229"/>
                <a:gd name="T11" fmla="*/ 826 h 1532"/>
                <a:gd name="T12" fmla="*/ 2494 w 4229"/>
                <a:gd name="T13" fmla="*/ 965 h 1532"/>
                <a:gd name="T14" fmla="*/ 2447 w 4229"/>
                <a:gd name="T15" fmla="*/ 715 h 1532"/>
                <a:gd name="T16" fmla="*/ 2290 w 4229"/>
                <a:gd name="T17" fmla="*/ 575 h 1532"/>
                <a:gd name="T18" fmla="*/ 2651 w 4229"/>
                <a:gd name="T19" fmla="*/ 455 h 1532"/>
                <a:gd name="T20" fmla="*/ 2243 w 4229"/>
                <a:gd name="T21" fmla="*/ 612 h 1532"/>
                <a:gd name="T22" fmla="*/ 991 w 4229"/>
                <a:gd name="T23" fmla="*/ 956 h 1532"/>
                <a:gd name="T24" fmla="*/ 1039 w 4229"/>
                <a:gd name="T25" fmla="*/ 835 h 1532"/>
                <a:gd name="T26" fmla="*/ 954 w 4229"/>
                <a:gd name="T27" fmla="*/ 742 h 1532"/>
                <a:gd name="T28" fmla="*/ 880 w 4229"/>
                <a:gd name="T29" fmla="*/ 724 h 1532"/>
                <a:gd name="T30" fmla="*/ 732 w 4229"/>
                <a:gd name="T31" fmla="*/ 493 h 1532"/>
                <a:gd name="T32" fmla="*/ 583 w 4229"/>
                <a:gd name="T33" fmla="*/ 381 h 1532"/>
                <a:gd name="T34" fmla="*/ 278 w 4229"/>
                <a:gd name="T35" fmla="*/ 130 h 1532"/>
                <a:gd name="T36" fmla="*/ 148 w 4229"/>
                <a:gd name="T37" fmla="*/ 214 h 1532"/>
                <a:gd name="T38" fmla="*/ 519 w 4229"/>
                <a:gd name="T39" fmla="*/ 734 h 1532"/>
                <a:gd name="T40" fmla="*/ 862 w 4229"/>
                <a:gd name="T41" fmla="*/ 1086 h 1532"/>
                <a:gd name="T42" fmla="*/ 3059 w 4229"/>
                <a:gd name="T43" fmla="*/ 520 h 1532"/>
                <a:gd name="T44" fmla="*/ 3040 w 4229"/>
                <a:gd name="T45" fmla="*/ 427 h 1532"/>
                <a:gd name="T46" fmla="*/ 3059 w 4229"/>
                <a:gd name="T47" fmla="*/ 520 h 1532"/>
                <a:gd name="T48" fmla="*/ 2948 w 4229"/>
                <a:gd name="T49" fmla="*/ 882 h 1532"/>
                <a:gd name="T50" fmla="*/ 2624 w 4229"/>
                <a:gd name="T51" fmla="*/ 1317 h 1532"/>
                <a:gd name="T52" fmla="*/ 2410 w 4229"/>
                <a:gd name="T53" fmla="*/ 1383 h 1532"/>
                <a:gd name="T54" fmla="*/ 3207 w 4229"/>
                <a:gd name="T55" fmla="*/ 816 h 1532"/>
                <a:gd name="T56" fmla="*/ 3152 w 4229"/>
                <a:gd name="T57" fmla="*/ 872 h 1532"/>
                <a:gd name="T58" fmla="*/ 1779 w 4229"/>
                <a:gd name="T59" fmla="*/ 1280 h 1532"/>
                <a:gd name="T60" fmla="*/ 1705 w 4229"/>
                <a:gd name="T61" fmla="*/ 1197 h 1532"/>
                <a:gd name="T62" fmla="*/ 1214 w 4229"/>
                <a:gd name="T63" fmla="*/ 1132 h 1532"/>
                <a:gd name="T64" fmla="*/ 1028 w 4229"/>
                <a:gd name="T65" fmla="*/ 1187 h 1532"/>
                <a:gd name="T66" fmla="*/ 1408 w 4229"/>
                <a:gd name="T67" fmla="*/ 1299 h 1532"/>
                <a:gd name="T68" fmla="*/ 1872 w 4229"/>
                <a:gd name="T69" fmla="*/ 1346 h 1532"/>
                <a:gd name="T70" fmla="*/ 3912 w 4229"/>
                <a:gd name="T71" fmla="*/ 697 h 1532"/>
                <a:gd name="T72" fmla="*/ 3578 w 4229"/>
                <a:gd name="T73" fmla="*/ 631 h 1532"/>
                <a:gd name="T74" fmla="*/ 3347 w 4229"/>
                <a:gd name="T75" fmla="*/ 686 h 1532"/>
                <a:gd name="T76" fmla="*/ 3531 w 4229"/>
                <a:gd name="T77" fmla="*/ 789 h 1532"/>
                <a:gd name="T78" fmla="*/ 3457 w 4229"/>
                <a:gd name="T79" fmla="*/ 901 h 1532"/>
                <a:gd name="T80" fmla="*/ 3698 w 4229"/>
                <a:gd name="T81" fmla="*/ 965 h 1532"/>
                <a:gd name="T82" fmla="*/ 4005 w 4229"/>
                <a:gd name="T83" fmla="*/ 1243 h 1532"/>
                <a:gd name="T84" fmla="*/ 4228 w 4229"/>
                <a:gd name="T85" fmla="*/ 1383 h 1532"/>
                <a:gd name="T86" fmla="*/ 2735 w 4229"/>
                <a:gd name="T87" fmla="*/ 1383 h 1532"/>
                <a:gd name="T88" fmla="*/ 2688 w 4229"/>
                <a:gd name="T89" fmla="*/ 1420 h 1532"/>
                <a:gd name="T90" fmla="*/ 2735 w 4229"/>
                <a:gd name="T91" fmla="*/ 1439 h 1532"/>
                <a:gd name="T92" fmla="*/ 2762 w 4229"/>
                <a:gd name="T93" fmla="*/ 1410 h 1532"/>
                <a:gd name="T94" fmla="*/ 1983 w 4229"/>
                <a:gd name="T95" fmla="*/ 686 h 1532"/>
                <a:gd name="T96" fmla="*/ 2113 w 4229"/>
                <a:gd name="T97" fmla="*/ 390 h 1532"/>
                <a:gd name="T98" fmla="*/ 2057 w 4229"/>
                <a:gd name="T99" fmla="*/ 167 h 1532"/>
                <a:gd name="T100" fmla="*/ 1890 w 4229"/>
                <a:gd name="T101" fmla="*/ 204 h 1532"/>
                <a:gd name="T102" fmla="*/ 1723 w 4229"/>
                <a:gd name="T103" fmla="*/ 427 h 1532"/>
                <a:gd name="T104" fmla="*/ 1426 w 4229"/>
                <a:gd name="T105" fmla="*/ 464 h 1532"/>
                <a:gd name="T106" fmla="*/ 1315 w 4229"/>
                <a:gd name="T107" fmla="*/ 363 h 1532"/>
                <a:gd name="T108" fmla="*/ 1381 w 4229"/>
                <a:gd name="T109" fmla="*/ 705 h 1532"/>
                <a:gd name="T110" fmla="*/ 1659 w 4229"/>
                <a:gd name="T111" fmla="*/ 853 h 1532"/>
                <a:gd name="T112" fmla="*/ 1983 w 4229"/>
                <a:gd name="T113" fmla="*/ 686 h 1532"/>
                <a:gd name="T114" fmla="*/ 2271 w 4229"/>
                <a:gd name="T115" fmla="*/ 1484 h 1532"/>
                <a:gd name="T116" fmla="*/ 2049 w 4229"/>
                <a:gd name="T117" fmla="*/ 1309 h 1532"/>
                <a:gd name="T118" fmla="*/ 1919 w 4229"/>
                <a:gd name="T119" fmla="*/ 1373 h 1532"/>
                <a:gd name="T120" fmla="*/ 2049 w 4229"/>
                <a:gd name="T121" fmla="*/ 1309 h 15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229" h="1532">
                  <a:moveTo>
                    <a:pt x="315" y="649"/>
                  </a:moveTo>
                  <a:lnTo>
                    <a:pt x="315" y="649"/>
                  </a:lnTo>
                  <a:cubicBezTo>
                    <a:pt x="305" y="668"/>
                    <a:pt x="342" y="715"/>
                    <a:pt x="361" y="705"/>
                  </a:cubicBezTo>
                  <a:cubicBezTo>
                    <a:pt x="379" y="686"/>
                    <a:pt x="334" y="604"/>
                    <a:pt x="315" y="649"/>
                  </a:cubicBezTo>
                  <a:close/>
                  <a:moveTo>
                    <a:pt x="1204" y="816"/>
                  </a:moveTo>
                  <a:lnTo>
                    <a:pt x="1204" y="816"/>
                  </a:lnTo>
                  <a:cubicBezTo>
                    <a:pt x="1204" y="789"/>
                    <a:pt x="1130" y="808"/>
                    <a:pt x="1148" y="835"/>
                  </a:cubicBezTo>
                  <a:cubicBezTo>
                    <a:pt x="1177" y="872"/>
                    <a:pt x="1204" y="845"/>
                    <a:pt x="1204" y="816"/>
                  </a:cubicBezTo>
                  <a:close/>
                  <a:moveTo>
                    <a:pt x="185" y="418"/>
                  </a:moveTo>
                  <a:lnTo>
                    <a:pt x="185" y="418"/>
                  </a:lnTo>
                  <a:cubicBezTo>
                    <a:pt x="175" y="445"/>
                    <a:pt x="204" y="520"/>
                    <a:pt x="241" y="493"/>
                  </a:cubicBezTo>
                  <a:cubicBezTo>
                    <a:pt x="268" y="455"/>
                    <a:pt x="185" y="390"/>
                    <a:pt x="185" y="418"/>
                  </a:cubicBezTo>
                  <a:close/>
                  <a:moveTo>
                    <a:pt x="2224" y="882"/>
                  </a:moveTo>
                  <a:lnTo>
                    <a:pt x="2224" y="882"/>
                  </a:lnTo>
                  <a:cubicBezTo>
                    <a:pt x="2271" y="882"/>
                    <a:pt x="2261" y="946"/>
                    <a:pt x="2253" y="975"/>
                  </a:cubicBezTo>
                  <a:cubicBezTo>
                    <a:pt x="2243" y="1012"/>
                    <a:pt x="2234" y="1095"/>
                    <a:pt x="2271" y="1086"/>
                  </a:cubicBezTo>
                  <a:cubicBezTo>
                    <a:pt x="2308" y="1068"/>
                    <a:pt x="2335" y="1012"/>
                    <a:pt x="2317" y="993"/>
                  </a:cubicBezTo>
                  <a:cubicBezTo>
                    <a:pt x="2290" y="975"/>
                    <a:pt x="2290" y="853"/>
                    <a:pt x="2298" y="826"/>
                  </a:cubicBezTo>
                  <a:cubicBezTo>
                    <a:pt x="2317" y="798"/>
                    <a:pt x="2383" y="816"/>
                    <a:pt x="2364" y="864"/>
                  </a:cubicBezTo>
                  <a:cubicBezTo>
                    <a:pt x="2335" y="909"/>
                    <a:pt x="2410" y="909"/>
                    <a:pt x="2410" y="956"/>
                  </a:cubicBezTo>
                  <a:cubicBezTo>
                    <a:pt x="2410" y="1012"/>
                    <a:pt x="2447" y="983"/>
                    <a:pt x="2494" y="965"/>
                  </a:cubicBezTo>
                  <a:cubicBezTo>
                    <a:pt x="2531" y="956"/>
                    <a:pt x="2531" y="928"/>
                    <a:pt x="2494" y="901"/>
                  </a:cubicBezTo>
                  <a:cubicBezTo>
                    <a:pt x="2465" y="864"/>
                    <a:pt x="2521" y="816"/>
                    <a:pt x="2475" y="789"/>
                  </a:cubicBezTo>
                  <a:cubicBezTo>
                    <a:pt x="2438" y="761"/>
                    <a:pt x="2410" y="724"/>
                    <a:pt x="2447" y="715"/>
                  </a:cubicBezTo>
                  <a:cubicBezTo>
                    <a:pt x="2484" y="705"/>
                    <a:pt x="2605" y="641"/>
                    <a:pt x="2587" y="612"/>
                  </a:cubicBezTo>
                  <a:cubicBezTo>
                    <a:pt x="2577" y="585"/>
                    <a:pt x="2410" y="622"/>
                    <a:pt x="2401" y="668"/>
                  </a:cubicBezTo>
                  <a:cubicBezTo>
                    <a:pt x="2383" y="715"/>
                    <a:pt x="2271" y="668"/>
                    <a:pt x="2290" y="575"/>
                  </a:cubicBezTo>
                  <a:cubicBezTo>
                    <a:pt x="2298" y="493"/>
                    <a:pt x="2521" y="482"/>
                    <a:pt x="2587" y="511"/>
                  </a:cubicBezTo>
                  <a:cubicBezTo>
                    <a:pt x="2651" y="538"/>
                    <a:pt x="2725" y="464"/>
                    <a:pt x="2754" y="418"/>
                  </a:cubicBezTo>
                  <a:cubicBezTo>
                    <a:pt x="2772" y="371"/>
                    <a:pt x="2698" y="427"/>
                    <a:pt x="2651" y="455"/>
                  </a:cubicBezTo>
                  <a:cubicBezTo>
                    <a:pt x="2605" y="482"/>
                    <a:pt x="2484" y="455"/>
                    <a:pt x="2420" y="427"/>
                  </a:cubicBezTo>
                  <a:cubicBezTo>
                    <a:pt x="2354" y="408"/>
                    <a:pt x="2364" y="464"/>
                    <a:pt x="2308" y="474"/>
                  </a:cubicBezTo>
                  <a:cubicBezTo>
                    <a:pt x="2261" y="482"/>
                    <a:pt x="2271" y="594"/>
                    <a:pt x="2243" y="612"/>
                  </a:cubicBezTo>
                  <a:cubicBezTo>
                    <a:pt x="2224" y="622"/>
                    <a:pt x="2224" y="705"/>
                    <a:pt x="2168" y="789"/>
                  </a:cubicBezTo>
                  <a:cubicBezTo>
                    <a:pt x="2123" y="864"/>
                    <a:pt x="2187" y="882"/>
                    <a:pt x="2224" y="882"/>
                  </a:cubicBezTo>
                  <a:close/>
                  <a:moveTo>
                    <a:pt x="991" y="956"/>
                  </a:moveTo>
                  <a:lnTo>
                    <a:pt x="991" y="956"/>
                  </a:lnTo>
                  <a:cubicBezTo>
                    <a:pt x="981" y="909"/>
                    <a:pt x="1001" y="872"/>
                    <a:pt x="1001" y="853"/>
                  </a:cubicBezTo>
                  <a:cubicBezTo>
                    <a:pt x="1001" y="835"/>
                    <a:pt x="1018" y="826"/>
                    <a:pt x="1039" y="835"/>
                  </a:cubicBezTo>
                  <a:cubicBezTo>
                    <a:pt x="1066" y="845"/>
                    <a:pt x="1066" y="779"/>
                    <a:pt x="1047" y="779"/>
                  </a:cubicBezTo>
                  <a:cubicBezTo>
                    <a:pt x="1028" y="771"/>
                    <a:pt x="1010" y="705"/>
                    <a:pt x="964" y="705"/>
                  </a:cubicBezTo>
                  <a:cubicBezTo>
                    <a:pt x="917" y="705"/>
                    <a:pt x="927" y="742"/>
                    <a:pt x="954" y="742"/>
                  </a:cubicBezTo>
                  <a:cubicBezTo>
                    <a:pt x="981" y="752"/>
                    <a:pt x="1001" y="771"/>
                    <a:pt x="991" y="789"/>
                  </a:cubicBezTo>
                  <a:cubicBezTo>
                    <a:pt x="981" y="808"/>
                    <a:pt x="973" y="771"/>
                    <a:pt x="936" y="771"/>
                  </a:cubicBezTo>
                  <a:cubicBezTo>
                    <a:pt x="899" y="779"/>
                    <a:pt x="917" y="724"/>
                    <a:pt x="880" y="724"/>
                  </a:cubicBezTo>
                  <a:cubicBezTo>
                    <a:pt x="833" y="724"/>
                    <a:pt x="843" y="641"/>
                    <a:pt x="796" y="641"/>
                  </a:cubicBezTo>
                  <a:cubicBezTo>
                    <a:pt x="750" y="641"/>
                    <a:pt x="750" y="604"/>
                    <a:pt x="779" y="575"/>
                  </a:cubicBezTo>
                  <a:cubicBezTo>
                    <a:pt x="806" y="548"/>
                    <a:pt x="732" y="530"/>
                    <a:pt x="732" y="493"/>
                  </a:cubicBezTo>
                  <a:cubicBezTo>
                    <a:pt x="732" y="464"/>
                    <a:pt x="684" y="482"/>
                    <a:pt x="684" y="455"/>
                  </a:cubicBezTo>
                  <a:cubicBezTo>
                    <a:pt x="684" y="427"/>
                    <a:pt x="657" y="437"/>
                    <a:pt x="639" y="408"/>
                  </a:cubicBezTo>
                  <a:cubicBezTo>
                    <a:pt x="612" y="371"/>
                    <a:pt x="602" y="400"/>
                    <a:pt x="583" y="381"/>
                  </a:cubicBezTo>
                  <a:cubicBezTo>
                    <a:pt x="556" y="353"/>
                    <a:pt x="528" y="344"/>
                    <a:pt x="509" y="353"/>
                  </a:cubicBezTo>
                  <a:cubicBezTo>
                    <a:pt x="491" y="353"/>
                    <a:pt x="445" y="315"/>
                    <a:pt x="435" y="270"/>
                  </a:cubicBezTo>
                  <a:cubicBezTo>
                    <a:pt x="416" y="233"/>
                    <a:pt x="297" y="177"/>
                    <a:pt x="278" y="130"/>
                  </a:cubicBezTo>
                  <a:cubicBezTo>
                    <a:pt x="259" y="84"/>
                    <a:pt x="212" y="66"/>
                    <a:pt x="148" y="66"/>
                  </a:cubicBezTo>
                  <a:cubicBezTo>
                    <a:pt x="74" y="74"/>
                    <a:pt x="45" y="0"/>
                    <a:pt x="27" y="37"/>
                  </a:cubicBezTo>
                  <a:cubicBezTo>
                    <a:pt x="0" y="84"/>
                    <a:pt x="101" y="186"/>
                    <a:pt x="148" y="214"/>
                  </a:cubicBezTo>
                  <a:cubicBezTo>
                    <a:pt x="194" y="241"/>
                    <a:pt x="222" y="334"/>
                    <a:pt x="278" y="344"/>
                  </a:cubicBezTo>
                  <a:cubicBezTo>
                    <a:pt x="324" y="344"/>
                    <a:pt x="334" y="520"/>
                    <a:pt x="371" y="530"/>
                  </a:cubicBezTo>
                  <a:cubicBezTo>
                    <a:pt x="416" y="530"/>
                    <a:pt x="501" y="668"/>
                    <a:pt x="519" y="734"/>
                  </a:cubicBezTo>
                  <a:cubicBezTo>
                    <a:pt x="528" y="808"/>
                    <a:pt x="620" y="845"/>
                    <a:pt x="649" y="891"/>
                  </a:cubicBezTo>
                  <a:cubicBezTo>
                    <a:pt x="676" y="946"/>
                    <a:pt x="796" y="1020"/>
                    <a:pt x="816" y="1039"/>
                  </a:cubicBezTo>
                  <a:cubicBezTo>
                    <a:pt x="833" y="1057"/>
                    <a:pt x="843" y="1105"/>
                    <a:pt x="862" y="1086"/>
                  </a:cubicBezTo>
                  <a:cubicBezTo>
                    <a:pt x="870" y="1057"/>
                    <a:pt x="927" y="1086"/>
                    <a:pt x="954" y="1086"/>
                  </a:cubicBezTo>
                  <a:cubicBezTo>
                    <a:pt x="981" y="1086"/>
                    <a:pt x="991" y="993"/>
                    <a:pt x="991" y="956"/>
                  </a:cubicBezTo>
                  <a:close/>
                  <a:moveTo>
                    <a:pt x="3059" y="520"/>
                  </a:moveTo>
                  <a:lnTo>
                    <a:pt x="3059" y="520"/>
                  </a:lnTo>
                  <a:cubicBezTo>
                    <a:pt x="3125" y="520"/>
                    <a:pt x="3096" y="493"/>
                    <a:pt x="3096" y="445"/>
                  </a:cubicBezTo>
                  <a:cubicBezTo>
                    <a:pt x="3096" y="408"/>
                    <a:pt x="3040" y="445"/>
                    <a:pt x="3040" y="427"/>
                  </a:cubicBezTo>
                  <a:cubicBezTo>
                    <a:pt x="3040" y="408"/>
                    <a:pt x="3022" y="334"/>
                    <a:pt x="2976" y="390"/>
                  </a:cubicBezTo>
                  <a:cubicBezTo>
                    <a:pt x="2929" y="445"/>
                    <a:pt x="2993" y="594"/>
                    <a:pt x="3022" y="594"/>
                  </a:cubicBezTo>
                  <a:cubicBezTo>
                    <a:pt x="3059" y="585"/>
                    <a:pt x="3003" y="511"/>
                    <a:pt x="3059" y="520"/>
                  </a:cubicBezTo>
                  <a:close/>
                  <a:moveTo>
                    <a:pt x="2836" y="853"/>
                  </a:moveTo>
                  <a:lnTo>
                    <a:pt x="2836" y="853"/>
                  </a:lnTo>
                  <a:cubicBezTo>
                    <a:pt x="2846" y="901"/>
                    <a:pt x="2929" y="928"/>
                    <a:pt x="2948" y="882"/>
                  </a:cubicBezTo>
                  <a:cubicBezTo>
                    <a:pt x="2976" y="845"/>
                    <a:pt x="2828" y="808"/>
                    <a:pt x="2836" y="853"/>
                  </a:cubicBezTo>
                  <a:close/>
                  <a:moveTo>
                    <a:pt x="2624" y="1317"/>
                  </a:moveTo>
                  <a:lnTo>
                    <a:pt x="2624" y="1317"/>
                  </a:lnTo>
                  <a:cubicBezTo>
                    <a:pt x="2550" y="1309"/>
                    <a:pt x="2502" y="1354"/>
                    <a:pt x="2428" y="1327"/>
                  </a:cubicBezTo>
                  <a:cubicBezTo>
                    <a:pt x="2354" y="1309"/>
                    <a:pt x="2243" y="1336"/>
                    <a:pt x="2261" y="1354"/>
                  </a:cubicBezTo>
                  <a:cubicBezTo>
                    <a:pt x="2271" y="1373"/>
                    <a:pt x="2335" y="1383"/>
                    <a:pt x="2410" y="1383"/>
                  </a:cubicBezTo>
                  <a:cubicBezTo>
                    <a:pt x="2484" y="1383"/>
                    <a:pt x="2550" y="1346"/>
                    <a:pt x="2595" y="1346"/>
                  </a:cubicBezTo>
                  <a:cubicBezTo>
                    <a:pt x="2642" y="1336"/>
                    <a:pt x="2698" y="1327"/>
                    <a:pt x="2624" y="1317"/>
                  </a:cubicBezTo>
                  <a:close/>
                  <a:moveTo>
                    <a:pt x="3207" y="816"/>
                  </a:moveTo>
                  <a:lnTo>
                    <a:pt x="3207" y="816"/>
                  </a:lnTo>
                  <a:cubicBezTo>
                    <a:pt x="3133" y="798"/>
                    <a:pt x="3013" y="816"/>
                    <a:pt x="3022" y="853"/>
                  </a:cubicBezTo>
                  <a:cubicBezTo>
                    <a:pt x="3040" y="882"/>
                    <a:pt x="3096" y="872"/>
                    <a:pt x="3152" y="872"/>
                  </a:cubicBezTo>
                  <a:cubicBezTo>
                    <a:pt x="3207" y="872"/>
                    <a:pt x="3236" y="909"/>
                    <a:pt x="3263" y="909"/>
                  </a:cubicBezTo>
                  <a:cubicBezTo>
                    <a:pt x="3300" y="909"/>
                    <a:pt x="3273" y="845"/>
                    <a:pt x="3207" y="816"/>
                  </a:cubicBezTo>
                  <a:close/>
                  <a:moveTo>
                    <a:pt x="1779" y="1280"/>
                  </a:moveTo>
                  <a:lnTo>
                    <a:pt x="1779" y="1280"/>
                  </a:lnTo>
                  <a:cubicBezTo>
                    <a:pt x="1770" y="1253"/>
                    <a:pt x="1668" y="1280"/>
                    <a:pt x="1612" y="1262"/>
                  </a:cubicBezTo>
                  <a:cubicBezTo>
                    <a:pt x="1566" y="1243"/>
                    <a:pt x="1668" y="1216"/>
                    <a:pt x="1705" y="1197"/>
                  </a:cubicBezTo>
                  <a:cubicBezTo>
                    <a:pt x="1742" y="1179"/>
                    <a:pt x="1686" y="1169"/>
                    <a:pt x="1604" y="1197"/>
                  </a:cubicBezTo>
                  <a:cubicBezTo>
                    <a:pt x="1511" y="1224"/>
                    <a:pt x="1408" y="1132"/>
                    <a:pt x="1408" y="1179"/>
                  </a:cubicBezTo>
                  <a:cubicBezTo>
                    <a:pt x="1408" y="1216"/>
                    <a:pt x="1251" y="1160"/>
                    <a:pt x="1214" y="1132"/>
                  </a:cubicBezTo>
                  <a:cubicBezTo>
                    <a:pt x="1177" y="1105"/>
                    <a:pt x="1028" y="1068"/>
                    <a:pt x="1001" y="1123"/>
                  </a:cubicBezTo>
                  <a:cubicBezTo>
                    <a:pt x="973" y="1169"/>
                    <a:pt x="944" y="1123"/>
                    <a:pt x="954" y="1179"/>
                  </a:cubicBezTo>
                  <a:cubicBezTo>
                    <a:pt x="964" y="1206"/>
                    <a:pt x="1001" y="1187"/>
                    <a:pt x="1028" y="1187"/>
                  </a:cubicBezTo>
                  <a:cubicBezTo>
                    <a:pt x="1047" y="1187"/>
                    <a:pt x="1039" y="1235"/>
                    <a:pt x="1076" y="1243"/>
                  </a:cubicBezTo>
                  <a:cubicBezTo>
                    <a:pt x="1113" y="1243"/>
                    <a:pt x="1222" y="1280"/>
                    <a:pt x="1233" y="1253"/>
                  </a:cubicBezTo>
                  <a:cubicBezTo>
                    <a:pt x="1251" y="1224"/>
                    <a:pt x="1352" y="1253"/>
                    <a:pt x="1408" y="1299"/>
                  </a:cubicBezTo>
                  <a:cubicBezTo>
                    <a:pt x="1464" y="1336"/>
                    <a:pt x="1585" y="1346"/>
                    <a:pt x="1641" y="1336"/>
                  </a:cubicBezTo>
                  <a:cubicBezTo>
                    <a:pt x="1686" y="1327"/>
                    <a:pt x="1742" y="1364"/>
                    <a:pt x="1760" y="1336"/>
                  </a:cubicBezTo>
                  <a:cubicBezTo>
                    <a:pt x="1779" y="1309"/>
                    <a:pt x="1816" y="1383"/>
                    <a:pt x="1872" y="1346"/>
                  </a:cubicBezTo>
                  <a:cubicBezTo>
                    <a:pt x="1919" y="1299"/>
                    <a:pt x="1779" y="1317"/>
                    <a:pt x="1779" y="1280"/>
                  </a:cubicBezTo>
                  <a:close/>
                  <a:moveTo>
                    <a:pt x="3912" y="697"/>
                  </a:moveTo>
                  <a:lnTo>
                    <a:pt x="3912" y="697"/>
                  </a:lnTo>
                  <a:cubicBezTo>
                    <a:pt x="3865" y="697"/>
                    <a:pt x="3865" y="771"/>
                    <a:pt x="3828" y="771"/>
                  </a:cubicBezTo>
                  <a:cubicBezTo>
                    <a:pt x="3791" y="771"/>
                    <a:pt x="3745" y="845"/>
                    <a:pt x="3679" y="864"/>
                  </a:cubicBezTo>
                  <a:cubicBezTo>
                    <a:pt x="3615" y="882"/>
                    <a:pt x="3615" y="678"/>
                    <a:pt x="3578" y="631"/>
                  </a:cubicBezTo>
                  <a:cubicBezTo>
                    <a:pt x="3550" y="594"/>
                    <a:pt x="3393" y="557"/>
                    <a:pt x="3374" y="604"/>
                  </a:cubicBezTo>
                  <a:cubicBezTo>
                    <a:pt x="3356" y="649"/>
                    <a:pt x="3300" y="631"/>
                    <a:pt x="3290" y="668"/>
                  </a:cubicBezTo>
                  <a:cubicBezTo>
                    <a:pt x="3290" y="705"/>
                    <a:pt x="3310" y="686"/>
                    <a:pt x="3347" y="686"/>
                  </a:cubicBezTo>
                  <a:cubicBezTo>
                    <a:pt x="3374" y="686"/>
                    <a:pt x="3374" y="715"/>
                    <a:pt x="3393" y="752"/>
                  </a:cubicBezTo>
                  <a:cubicBezTo>
                    <a:pt x="3411" y="789"/>
                    <a:pt x="3504" y="761"/>
                    <a:pt x="3541" y="761"/>
                  </a:cubicBezTo>
                  <a:cubicBezTo>
                    <a:pt x="3578" y="761"/>
                    <a:pt x="3578" y="808"/>
                    <a:pt x="3531" y="789"/>
                  </a:cubicBezTo>
                  <a:cubicBezTo>
                    <a:pt x="3486" y="771"/>
                    <a:pt x="3486" y="808"/>
                    <a:pt x="3457" y="798"/>
                  </a:cubicBezTo>
                  <a:cubicBezTo>
                    <a:pt x="3420" y="798"/>
                    <a:pt x="3374" y="798"/>
                    <a:pt x="3401" y="816"/>
                  </a:cubicBezTo>
                  <a:cubicBezTo>
                    <a:pt x="3420" y="835"/>
                    <a:pt x="3457" y="853"/>
                    <a:pt x="3457" y="901"/>
                  </a:cubicBezTo>
                  <a:cubicBezTo>
                    <a:pt x="3457" y="938"/>
                    <a:pt x="3523" y="928"/>
                    <a:pt x="3523" y="901"/>
                  </a:cubicBezTo>
                  <a:cubicBezTo>
                    <a:pt x="3523" y="864"/>
                    <a:pt x="3550" y="909"/>
                    <a:pt x="3615" y="928"/>
                  </a:cubicBezTo>
                  <a:cubicBezTo>
                    <a:pt x="3679" y="938"/>
                    <a:pt x="3634" y="965"/>
                    <a:pt x="3698" y="965"/>
                  </a:cubicBezTo>
                  <a:cubicBezTo>
                    <a:pt x="3754" y="975"/>
                    <a:pt x="3902" y="1020"/>
                    <a:pt x="3949" y="1057"/>
                  </a:cubicBezTo>
                  <a:cubicBezTo>
                    <a:pt x="4005" y="1095"/>
                    <a:pt x="3968" y="1123"/>
                    <a:pt x="4005" y="1160"/>
                  </a:cubicBezTo>
                  <a:cubicBezTo>
                    <a:pt x="4042" y="1197"/>
                    <a:pt x="4050" y="1243"/>
                    <a:pt x="4005" y="1243"/>
                  </a:cubicBezTo>
                  <a:cubicBezTo>
                    <a:pt x="3949" y="1243"/>
                    <a:pt x="3902" y="1290"/>
                    <a:pt x="3912" y="1317"/>
                  </a:cubicBezTo>
                  <a:cubicBezTo>
                    <a:pt x="3931" y="1346"/>
                    <a:pt x="4088" y="1309"/>
                    <a:pt x="4125" y="1309"/>
                  </a:cubicBezTo>
                  <a:cubicBezTo>
                    <a:pt x="4153" y="1309"/>
                    <a:pt x="4180" y="1354"/>
                    <a:pt x="4228" y="1383"/>
                  </a:cubicBezTo>
                  <a:cubicBezTo>
                    <a:pt x="4228" y="808"/>
                    <a:pt x="4228" y="808"/>
                    <a:pt x="4228" y="808"/>
                  </a:cubicBezTo>
                  <a:cubicBezTo>
                    <a:pt x="4106" y="761"/>
                    <a:pt x="3939" y="686"/>
                    <a:pt x="3912" y="697"/>
                  </a:cubicBezTo>
                  <a:close/>
                  <a:moveTo>
                    <a:pt x="2735" y="1383"/>
                  </a:moveTo>
                  <a:lnTo>
                    <a:pt x="2735" y="1383"/>
                  </a:lnTo>
                  <a:cubicBezTo>
                    <a:pt x="2725" y="1383"/>
                    <a:pt x="2717" y="1391"/>
                    <a:pt x="2706" y="1391"/>
                  </a:cubicBezTo>
                  <a:cubicBezTo>
                    <a:pt x="2706" y="1401"/>
                    <a:pt x="2698" y="1420"/>
                    <a:pt x="2688" y="1420"/>
                  </a:cubicBezTo>
                  <a:cubicBezTo>
                    <a:pt x="2688" y="1428"/>
                    <a:pt x="2669" y="1410"/>
                    <a:pt x="2661" y="1401"/>
                  </a:cubicBezTo>
                  <a:cubicBezTo>
                    <a:pt x="2614" y="1428"/>
                    <a:pt x="2587" y="1484"/>
                    <a:pt x="2624" y="1503"/>
                  </a:cubicBezTo>
                  <a:cubicBezTo>
                    <a:pt x="2651" y="1521"/>
                    <a:pt x="2706" y="1476"/>
                    <a:pt x="2735" y="1439"/>
                  </a:cubicBezTo>
                  <a:lnTo>
                    <a:pt x="2744" y="1428"/>
                  </a:lnTo>
                  <a:cubicBezTo>
                    <a:pt x="2754" y="1420"/>
                    <a:pt x="2754" y="1420"/>
                    <a:pt x="2754" y="1420"/>
                  </a:cubicBezTo>
                  <a:cubicBezTo>
                    <a:pt x="2762" y="1420"/>
                    <a:pt x="2762" y="1410"/>
                    <a:pt x="2762" y="1410"/>
                  </a:cubicBezTo>
                  <a:cubicBezTo>
                    <a:pt x="2754" y="1401"/>
                    <a:pt x="2744" y="1391"/>
                    <a:pt x="2735" y="1383"/>
                  </a:cubicBezTo>
                  <a:close/>
                  <a:moveTo>
                    <a:pt x="1983" y="686"/>
                  </a:moveTo>
                  <a:lnTo>
                    <a:pt x="1983" y="686"/>
                  </a:lnTo>
                  <a:cubicBezTo>
                    <a:pt x="2030" y="649"/>
                    <a:pt x="2039" y="594"/>
                    <a:pt x="2039" y="538"/>
                  </a:cubicBezTo>
                  <a:cubicBezTo>
                    <a:pt x="2030" y="493"/>
                    <a:pt x="2160" y="482"/>
                    <a:pt x="2179" y="464"/>
                  </a:cubicBezTo>
                  <a:cubicBezTo>
                    <a:pt x="2197" y="445"/>
                    <a:pt x="2150" y="408"/>
                    <a:pt x="2113" y="390"/>
                  </a:cubicBezTo>
                  <a:cubicBezTo>
                    <a:pt x="2076" y="371"/>
                    <a:pt x="2104" y="334"/>
                    <a:pt x="2086" y="315"/>
                  </a:cubicBezTo>
                  <a:cubicBezTo>
                    <a:pt x="2057" y="297"/>
                    <a:pt x="2020" y="241"/>
                    <a:pt x="2049" y="233"/>
                  </a:cubicBezTo>
                  <a:cubicBezTo>
                    <a:pt x="2086" y="233"/>
                    <a:pt x="2030" y="186"/>
                    <a:pt x="2057" y="167"/>
                  </a:cubicBezTo>
                  <a:cubicBezTo>
                    <a:pt x="2057" y="167"/>
                    <a:pt x="2067" y="167"/>
                    <a:pt x="2067" y="159"/>
                  </a:cubicBezTo>
                  <a:cubicBezTo>
                    <a:pt x="2057" y="149"/>
                    <a:pt x="2039" y="149"/>
                    <a:pt x="2030" y="149"/>
                  </a:cubicBezTo>
                  <a:cubicBezTo>
                    <a:pt x="1983" y="149"/>
                    <a:pt x="1882" y="130"/>
                    <a:pt x="1890" y="204"/>
                  </a:cubicBezTo>
                  <a:cubicBezTo>
                    <a:pt x="1890" y="278"/>
                    <a:pt x="1826" y="251"/>
                    <a:pt x="1835" y="289"/>
                  </a:cubicBezTo>
                  <a:cubicBezTo>
                    <a:pt x="1835" y="326"/>
                    <a:pt x="1797" y="326"/>
                    <a:pt x="1808" y="371"/>
                  </a:cubicBezTo>
                  <a:cubicBezTo>
                    <a:pt x="1808" y="418"/>
                    <a:pt x="1779" y="400"/>
                    <a:pt x="1723" y="427"/>
                  </a:cubicBezTo>
                  <a:cubicBezTo>
                    <a:pt x="1668" y="455"/>
                    <a:pt x="1696" y="408"/>
                    <a:pt x="1641" y="408"/>
                  </a:cubicBezTo>
                  <a:cubicBezTo>
                    <a:pt x="1585" y="408"/>
                    <a:pt x="1575" y="437"/>
                    <a:pt x="1548" y="445"/>
                  </a:cubicBezTo>
                  <a:cubicBezTo>
                    <a:pt x="1511" y="464"/>
                    <a:pt x="1445" y="445"/>
                    <a:pt x="1426" y="464"/>
                  </a:cubicBezTo>
                  <a:cubicBezTo>
                    <a:pt x="1408" y="474"/>
                    <a:pt x="1371" y="418"/>
                    <a:pt x="1352" y="418"/>
                  </a:cubicBezTo>
                  <a:cubicBezTo>
                    <a:pt x="1334" y="418"/>
                    <a:pt x="1325" y="390"/>
                    <a:pt x="1325" y="363"/>
                  </a:cubicBezTo>
                  <a:cubicBezTo>
                    <a:pt x="1315" y="363"/>
                    <a:pt x="1315" y="363"/>
                    <a:pt x="1315" y="363"/>
                  </a:cubicBezTo>
                  <a:cubicBezTo>
                    <a:pt x="1278" y="363"/>
                    <a:pt x="1214" y="455"/>
                    <a:pt x="1251" y="493"/>
                  </a:cubicBezTo>
                  <a:cubicBezTo>
                    <a:pt x="1297" y="530"/>
                    <a:pt x="1278" y="585"/>
                    <a:pt x="1297" y="622"/>
                  </a:cubicBezTo>
                  <a:cubicBezTo>
                    <a:pt x="1315" y="649"/>
                    <a:pt x="1381" y="649"/>
                    <a:pt x="1381" y="705"/>
                  </a:cubicBezTo>
                  <a:cubicBezTo>
                    <a:pt x="1381" y="771"/>
                    <a:pt x="1426" y="853"/>
                    <a:pt x="1464" y="835"/>
                  </a:cubicBezTo>
                  <a:cubicBezTo>
                    <a:pt x="1501" y="808"/>
                    <a:pt x="1529" y="845"/>
                    <a:pt x="1538" y="864"/>
                  </a:cubicBezTo>
                  <a:cubicBezTo>
                    <a:pt x="1548" y="891"/>
                    <a:pt x="1631" y="845"/>
                    <a:pt x="1659" y="853"/>
                  </a:cubicBezTo>
                  <a:cubicBezTo>
                    <a:pt x="1686" y="864"/>
                    <a:pt x="1770" y="872"/>
                    <a:pt x="1779" y="909"/>
                  </a:cubicBezTo>
                  <a:cubicBezTo>
                    <a:pt x="1779" y="938"/>
                    <a:pt x="1863" y="909"/>
                    <a:pt x="1909" y="882"/>
                  </a:cubicBezTo>
                  <a:cubicBezTo>
                    <a:pt x="1964" y="864"/>
                    <a:pt x="1937" y="715"/>
                    <a:pt x="1983" y="686"/>
                  </a:cubicBezTo>
                  <a:close/>
                  <a:moveTo>
                    <a:pt x="2187" y="1439"/>
                  </a:moveTo>
                  <a:lnTo>
                    <a:pt x="2187" y="1439"/>
                  </a:lnTo>
                  <a:cubicBezTo>
                    <a:pt x="2206" y="1466"/>
                    <a:pt x="2243" y="1466"/>
                    <a:pt x="2271" y="1484"/>
                  </a:cubicBezTo>
                  <a:cubicBezTo>
                    <a:pt x="2290" y="1503"/>
                    <a:pt x="2354" y="1531"/>
                    <a:pt x="2354" y="1484"/>
                  </a:cubicBezTo>
                  <a:cubicBezTo>
                    <a:pt x="2354" y="1439"/>
                    <a:pt x="2168" y="1420"/>
                    <a:pt x="2187" y="1439"/>
                  </a:cubicBezTo>
                  <a:close/>
                  <a:moveTo>
                    <a:pt x="2049" y="1309"/>
                  </a:moveTo>
                  <a:lnTo>
                    <a:pt x="2049" y="1309"/>
                  </a:lnTo>
                  <a:cubicBezTo>
                    <a:pt x="2039" y="1336"/>
                    <a:pt x="1993" y="1336"/>
                    <a:pt x="1964" y="1317"/>
                  </a:cubicBezTo>
                  <a:cubicBezTo>
                    <a:pt x="1937" y="1299"/>
                    <a:pt x="1909" y="1346"/>
                    <a:pt x="1919" y="1373"/>
                  </a:cubicBezTo>
                  <a:cubicBezTo>
                    <a:pt x="1927" y="1383"/>
                    <a:pt x="1983" y="1420"/>
                    <a:pt x="2057" y="1391"/>
                  </a:cubicBezTo>
                  <a:cubicBezTo>
                    <a:pt x="2123" y="1354"/>
                    <a:pt x="2168" y="1391"/>
                    <a:pt x="2187" y="1354"/>
                  </a:cubicBezTo>
                  <a:cubicBezTo>
                    <a:pt x="2206" y="1317"/>
                    <a:pt x="2057" y="1280"/>
                    <a:pt x="2049" y="1309"/>
                  </a:cubicBezTo>
                  <a:close/>
                </a:path>
              </a:pathLst>
            </a:custGeom>
            <a:grpFill/>
            <a:ln w="19050" cap="flat" cmpd="sng">
              <a:solidFill>
                <a:schemeClr val="bg1">
                  <a:lumMod val="50000"/>
                </a:schemeClr>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0927" tIns="30463" rIns="60927" bIns="30463" anchor="ctr"/>
            <a:lstStyle/>
            <a:p>
              <a:pPr defTabSz="914217">
                <a:defRPr/>
              </a:pPr>
              <a:endParaRPr lang="en-US" sz="900">
                <a:latin typeface="Calibri Light"/>
              </a:endParaRPr>
            </a:p>
          </p:txBody>
        </p:sp>
        <p:sp>
          <p:nvSpPr>
            <p:cNvPr id="2524" name="Freeform 171"/>
            <p:cNvSpPr>
              <a:spLocks noChangeArrowheads="1"/>
            </p:cNvSpPr>
            <p:nvPr/>
          </p:nvSpPr>
          <p:spPr bwMode="auto">
            <a:xfrm>
              <a:off x="13856826" y="9068403"/>
              <a:ext cx="143896" cy="59212"/>
            </a:xfrm>
            <a:custGeom>
              <a:avLst/>
              <a:gdLst>
                <a:gd name="T0" fmla="*/ 27 w 306"/>
                <a:gd name="T1" fmla="*/ 92 h 130"/>
                <a:gd name="T2" fmla="*/ 27 w 306"/>
                <a:gd name="T3" fmla="*/ 92 h 130"/>
                <a:gd name="T4" fmla="*/ 0 w 306"/>
                <a:gd name="T5" fmla="*/ 102 h 130"/>
                <a:gd name="T6" fmla="*/ 27 w 306"/>
                <a:gd name="T7" fmla="*/ 121 h 130"/>
                <a:gd name="T8" fmla="*/ 45 w 306"/>
                <a:gd name="T9" fmla="*/ 92 h 130"/>
                <a:gd name="T10" fmla="*/ 37 w 306"/>
                <a:gd name="T11" fmla="*/ 92 h 130"/>
                <a:gd name="T12" fmla="*/ 27 w 306"/>
                <a:gd name="T13" fmla="*/ 92 h 130"/>
                <a:gd name="T14" fmla="*/ 157 w 306"/>
                <a:gd name="T15" fmla="*/ 28 h 130"/>
                <a:gd name="T16" fmla="*/ 157 w 306"/>
                <a:gd name="T17" fmla="*/ 28 h 130"/>
                <a:gd name="T18" fmla="*/ 83 w 306"/>
                <a:gd name="T19" fmla="*/ 74 h 130"/>
                <a:gd name="T20" fmla="*/ 74 w 306"/>
                <a:gd name="T21" fmla="*/ 84 h 130"/>
                <a:gd name="T22" fmla="*/ 101 w 306"/>
                <a:gd name="T23" fmla="*/ 111 h 130"/>
                <a:gd name="T24" fmla="*/ 295 w 306"/>
                <a:gd name="T25" fmla="*/ 28 h 130"/>
                <a:gd name="T26" fmla="*/ 157 w 306"/>
                <a:gd name="T27" fmla="*/ 28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06" h="130">
                  <a:moveTo>
                    <a:pt x="27" y="92"/>
                  </a:moveTo>
                  <a:lnTo>
                    <a:pt x="27" y="92"/>
                  </a:lnTo>
                  <a:cubicBezTo>
                    <a:pt x="18" y="102"/>
                    <a:pt x="8" y="102"/>
                    <a:pt x="0" y="102"/>
                  </a:cubicBezTo>
                  <a:cubicBezTo>
                    <a:pt x="8" y="111"/>
                    <a:pt x="27" y="129"/>
                    <a:pt x="27" y="121"/>
                  </a:cubicBezTo>
                  <a:cubicBezTo>
                    <a:pt x="37" y="121"/>
                    <a:pt x="45" y="102"/>
                    <a:pt x="45" y="92"/>
                  </a:cubicBezTo>
                  <a:lnTo>
                    <a:pt x="37" y="92"/>
                  </a:lnTo>
                  <a:cubicBezTo>
                    <a:pt x="37" y="92"/>
                    <a:pt x="37" y="92"/>
                    <a:pt x="27" y="92"/>
                  </a:cubicBezTo>
                  <a:close/>
                  <a:moveTo>
                    <a:pt x="157" y="28"/>
                  </a:moveTo>
                  <a:lnTo>
                    <a:pt x="157" y="28"/>
                  </a:lnTo>
                  <a:cubicBezTo>
                    <a:pt x="130" y="28"/>
                    <a:pt x="111" y="55"/>
                    <a:pt x="83" y="74"/>
                  </a:cubicBezTo>
                  <a:lnTo>
                    <a:pt x="74" y="84"/>
                  </a:lnTo>
                  <a:cubicBezTo>
                    <a:pt x="83" y="92"/>
                    <a:pt x="93" y="102"/>
                    <a:pt x="101" y="111"/>
                  </a:cubicBezTo>
                  <a:cubicBezTo>
                    <a:pt x="157" y="84"/>
                    <a:pt x="287" y="47"/>
                    <a:pt x="295" y="28"/>
                  </a:cubicBezTo>
                  <a:cubicBezTo>
                    <a:pt x="305" y="0"/>
                    <a:pt x="212" y="28"/>
                    <a:pt x="157" y="28"/>
                  </a:cubicBezTo>
                  <a:close/>
                </a:path>
              </a:pathLst>
            </a:custGeom>
            <a:grpFill/>
            <a:ln w="19050" cap="flat" cmpd="sng">
              <a:solidFill>
                <a:schemeClr val="bg1">
                  <a:lumMod val="50000"/>
                </a:schemeClr>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0927" tIns="30463" rIns="60927" bIns="30463" anchor="ctr"/>
            <a:lstStyle/>
            <a:p>
              <a:pPr defTabSz="914217">
                <a:defRPr/>
              </a:pPr>
              <a:endParaRPr lang="en-US" sz="900">
                <a:latin typeface="Calibri Light"/>
              </a:endParaRPr>
            </a:p>
          </p:txBody>
        </p:sp>
        <p:sp>
          <p:nvSpPr>
            <p:cNvPr id="2525" name="Freeform 172"/>
            <p:cNvSpPr>
              <a:spLocks noChangeArrowheads="1"/>
            </p:cNvSpPr>
            <p:nvPr/>
          </p:nvSpPr>
          <p:spPr bwMode="auto">
            <a:xfrm>
              <a:off x="9017271" y="6450394"/>
              <a:ext cx="150245" cy="82474"/>
            </a:xfrm>
            <a:custGeom>
              <a:avLst/>
              <a:gdLst>
                <a:gd name="T0" fmla="*/ 8 w 316"/>
                <a:gd name="T1" fmla="*/ 159 h 177"/>
                <a:gd name="T2" fmla="*/ 8 w 316"/>
                <a:gd name="T3" fmla="*/ 159 h 177"/>
                <a:gd name="T4" fmla="*/ 64 w 316"/>
                <a:gd name="T5" fmla="*/ 149 h 177"/>
                <a:gd name="T6" fmla="*/ 83 w 316"/>
                <a:gd name="T7" fmla="*/ 176 h 177"/>
                <a:gd name="T8" fmla="*/ 148 w 316"/>
                <a:gd name="T9" fmla="*/ 159 h 177"/>
                <a:gd name="T10" fmla="*/ 204 w 316"/>
                <a:gd name="T11" fmla="*/ 167 h 177"/>
                <a:gd name="T12" fmla="*/ 231 w 316"/>
                <a:gd name="T13" fmla="*/ 122 h 177"/>
                <a:gd name="T14" fmla="*/ 260 w 316"/>
                <a:gd name="T15" fmla="*/ 75 h 177"/>
                <a:gd name="T16" fmla="*/ 315 w 316"/>
                <a:gd name="T17" fmla="*/ 38 h 177"/>
                <a:gd name="T18" fmla="*/ 287 w 316"/>
                <a:gd name="T19" fmla="*/ 11 h 177"/>
                <a:gd name="T20" fmla="*/ 231 w 316"/>
                <a:gd name="T21" fmla="*/ 27 h 177"/>
                <a:gd name="T22" fmla="*/ 148 w 316"/>
                <a:gd name="T23" fmla="*/ 56 h 177"/>
                <a:gd name="T24" fmla="*/ 46 w 316"/>
                <a:gd name="T25" fmla="*/ 38 h 177"/>
                <a:gd name="T26" fmla="*/ 8 w 316"/>
                <a:gd name="T27" fmla="*/ 38 h 177"/>
                <a:gd name="T28" fmla="*/ 8 w 316"/>
                <a:gd name="T29" fmla="*/ 159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16" h="177">
                  <a:moveTo>
                    <a:pt x="8" y="159"/>
                  </a:moveTo>
                  <a:lnTo>
                    <a:pt x="8" y="159"/>
                  </a:lnTo>
                  <a:cubicBezTo>
                    <a:pt x="27" y="149"/>
                    <a:pt x="56" y="139"/>
                    <a:pt x="64" y="149"/>
                  </a:cubicBezTo>
                  <a:cubicBezTo>
                    <a:pt x="74" y="149"/>
                    <a:pt x="74" y="167"/>
                    <a:pt x="83" y="176"/>
                  </a:cubicBezTo>
                  <a:cubicBezTo>
                    <a:pt x="101" y="176"/>
                    <a:pt x="130" y="167"/>
                    <a:pt x="148" y="159"/>
                  </a:cubicBezTo>
                  <a:cubicBezTo>
                    <a:pt x="157" y="159"/>
                    <a:pt x="194" y="176"/>
                    <a:pt x="204" y="167"/>
                  </a:cubicBezTo>
                  <a:cubicBezTo>
                    <a:pt x="204" y="149"/>
                    <a:pt x="212" y="122"/>
                    <a:pt x="231" y="122"/>
                  </a:cubicBezTo>
                  <a:cubicBezTo>
                    <a:pt x="250" y="122"/>
                    <a:pt x="241" y="85"/>
                    <a:pt x="260" y="75"/>
                  </a:cubicBezTo>
                  <a:cubicBezTo>
                    <a:pt x="268" y="75"/>
                    <a:pt x="315" y="38"/>
                    <a:pt x="315" y="38"/>
                  </a:cubicBezTo>
                  <a:cubicBezTo>
                    <a:pt x="315" y="38"/>
                    <a:pt x="297" y="11"/>
                    <a:pt x="287" y="11"/>
                  </a:cubicBezTo>
                  <a:cubicBezTo>
                    <a:pt x="287" y="0"/>
                    <a:pt x="260" y="27"/>
                    <a:pt x="231" y="27"/>
                  </a:cubicBezTo>
                  <a:cubicBezTo>
                    <a:pt x="194" y="27"/>
                    <a:pt x="167" y="56"/>
                    <a:pt x="148" y="56"/>
                  </a:cubicBezTo>
                  <a:cubicBezTo>
                    <a:pt x="130" y="56"/>
                    <a:pt x="83" y="38"/>
                    <a:pt x="46" y="38"/>
                  </a:cubicBezTo>
                  <a:cubicBezTo>
                    <a:pt x="37" y="38"/>
                    <a:pt x="19" y="38"/>
                    <a:pt x="8" y="38"/>
                  </a:cubicBezTo>
                  <a:cubicBezTo>
                    <a:pt x="8" y="64"/>
                    <a:pt x="0" y="112"/>
                    <a:pt x="8" y="159"/>
                  </a:cubicBezTo>
                </a:path>
              </a:pathLst>
            </a:custGeom>
            <a:grpFill/>
            <a:ln w="19050" cap="flat" cmpd="sng">
              <a:solidFill>
                <a:schemeClr val="bg1">
                  <a:lumMod val="50000"/>
                </a:schemeClr>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0927" tIns="30463" rIns="60927" bIns="30463" anchor="ctr"/>
            <a:lstStyle/>
            <a:p>
              <a:pPr defTabSz="914217">
                <a:defRPr/>
              </a:pPr>
              <a:endParaRPr lang="en-US" sz="900">
                <a:latin typeface="Calibri Light"/>
              </a:endParaRPr>
            </a:p>
          </p:txBody>
        </p:sp>
        <p:sp>
          <p:nvSpPr>
            <p:cNvPr id="2526" name="Freeform 173"/>
            <p:cNvSpPr>
              <a:spLocks noChangeArrowheads="1"/>
            </p:cNvSpPr>
            <p:nvPr/>
          </p:nvSpPr>
          <p:spPr bwMode="auto">
            <a:xfrm>
              <a:off x="8740060" y="6439820"/>
              <a:ext cx="505752" cy="554054"/>
            </a:xfrm>
            <a:custGeom>
              <a:avLst/>
              <a:gdLst>
                <a:gd name="T0" fmla="*/ 732 w 1058"/>
                <a:gd name="T1" fmla="*/ 1002 h 1159"/>
                <a:gd name="T2" fmla="*/ 546 w 1058"/>
                <a:gd name="T3" fmla="*/ 1039 h 1159"/>
                <a:gd name="T4" fmla="*/ 750 w 1058"/>
                <a:gd name="T5" fmla="*/ 1150 h 1159"/>
                <a:gd name="T6" fmla="*/ 806 w 1058"/>
                <a:gd name="T7" fmla="*/ 1010 h 1159"/>
                <a:gd name="T8" fmla="*/ 212 w 1058"/>
                <a:gd name="T9" fmla="*/ 695 h 1159"/>
                <a:gd name="T10" fmla="*/ 148 w 1058"/>
                <a:gd name="T11" fmla="*/ 705 h 1159"/>
                <a:gd name="T12" fmla="*/ 212 w 1058"/>
                <a:gd name="T13" fmla="*/ 917 h 1159"/>
                <a:gd name="T14" fmla="*/ 297 w 1058"/>
                <a:gd name="T15" fmla="*/ 723 h 1159"/>
                <a:gd name="T16" fmla="*/ 880 w 1058"/>
                <a:gd name="T17" fmla="*/ 649 h 1159"/>
                <a:gd name="T18" fmla="*/ 806 w 1058"/>
                <a:gd name="T19" fmla="*/ 593 h 1159"/>
                <a:gd name="T20" fmla="*/ 538 w 1058"/>
                <a:gd name="T21" fmla="*/ 315 h 1159"/>
                <a:gd name="T22" fmla="*/ 583 w 1058"/>
                <a:gd name="T23" fmla="*/ 177 h 1159"/>
                <a:gd name="T24" fmla="*/ 538 w 1058"/>
                <a:gd name="T25" fmla="*/ 45 h 1159"/>
                <a:gd name="T26" fmla="*/ 445 w 1058"/>
                <a:gd name="T27" fmla="*/ 8 h 1159"/>
                <a:gd name="T28" fmla="*/ 379 w 1058"/>
                <a:gd name="T29" fmla="*/ 29 h 1159"/>
                <a:gd name="T30" fmla="*/ 342 w 1058"/>
                <a:gd name="T31" fmla="*/ 66 h 1159"/>
                <a:gd name="T32" fmla="*/ 278 w 1058"/>
                <a:gd name="T33" fmla="*/ 82 h 1159"/>
                <a:gd name="T34" fmla="*/ 223 w 1058"/>
                <a:gd name="T35" fmla="*/ 140 h 1159"/>
                <a:gd name="T36" fmla="*/ 120 w 1058"/>
                <a:gd name="T37" fmla="*/ 140 h 1159"/>
                <a:gd name="T38" fmla="*/ 56 w 1058"/>
                <a:gd name="T39" fmla="*/ 185 h 1159"/>
                <a:gd name="T40" fmla="*/ 19 w 1058"/>
                <a:gd name="T41" fmla="*/ 251 h 1159"/>
                <a:gd name="T42" fmla="*/ 64 w 1058"/>
                <a:gd name="T43" fmla="*/ 342 h 1159"/>
                <a:gd name="T44" fmla="*/ 93 w 1058"/>
                <a:gd name="T45" fmla="*/ 379 h 1159"/>
                <a:gd name="T46" fmla="*/ 204 w 1058"/>
                <a:gd name="T47" fmla="*/ 315 h 1159"/>
                <a:gd name="T48" fmla="*/ 361 w 1058"/>
                <a:gd name="T49" fmla="*/ 426 h 1159"/>
                <a:gd name="T50" fmla="*/ 575 w 1058"/>
                <a:gd name="T51" fmla="*/ 639 h 1159"/>
                <a:gd name="T52" fmla="*/ 742 w 1058"/>
                <a:gd name="T53" fmla="*/ 732 h 1159"/>
                <a:gd name="T54" fmla="*/ 835 w 1058"/>
                <a:gd name="T55" fmla="*/ 843 h 1159"/>
                <a:gd name="T56" fmla="*/ 843 w 1058"/>
                <a:gd name="T57" fmla="*/ 1020 h 1159"/>
                <a:gd name="T58" fmla="*/ 946 w 1058"/>
                <a:gd name="T59" fmla="*/ 890 h 1159"/>
                <a:gd name="T60" fmla="*/ 992 w 1058"/>
                <a:gd name="T61" fmla="*/ 779 h 1159"/>
                <a:gd name="T62" fmla="*/ 880 w 1058"/>
                <a:gd name="T63" fmla="*/ 649 h 1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58" h="1159">
                  <a:moveTo>
                    <a:pt x="732" y="1002"/>
                  </a:moveTo>
                  <a:lnTo>
                    <a:pt x="732" y="1002"/>
                  </a:lnTo>
                  <a:cubicBezTo>
                    <a:pt x="676" y="1010"/>
                    <a:pt x="658" y="1020"/>
                    <a:pt x="631" y="1002"/>
                  </a:cubicBezTo>
                  <a:cubicBezTo>
                    <a:pt x="594" y="983"/>
                    <a:pt x="538" y="1020"/>
                    <a:pt x="546" y="1039"/>
                  </a:cubicBezTo>
                  <a:cubicBezTo>
                    <a:pt x="556" y="1047"/>
                    <a:pt x="575" y="1076"/>
                    <a:pt x="639" y="1084"/>
                  </a:cubicBezTo>
                  <a:cubicBezTo>
                    <a:pt x="713" y="1103"/>
                    <a:pt x="723" y="1150"/>
                    <a:pt x="750" y="1150"/>
                  </a:cubicBezTo>
                  <a:cubicBezTo>
                    <a:pt x="779" y="1158"/>
                    <a:pt x="779" y="1131"/>
                    <a:pt x="769" y="1094"/>
                  </a:cubicBezTo>
                  <a:cubicBezTo>
                    <a:pt x="769" y="1057"/>
                    <a:pt x="806" y="1010"/>
                    <a:pt x="806" y="1010"/>
                  </a:cubicBezTo>
                  <a:cubicBezTo>
                    <a:pt x="816" y="1002"/>
                    <a:pt x="787" y="991"/>
                    <a:pt x="732" y="1002"/>
                  </a:cubicBezTo>
                  <a:close/>
                  <a:moveTo>
                    <a:pt x="212" y="695"/>
                  </a:moveTo>
                  <a:lnTo>
                    <a:pt x="212" y="695"/>
                  </a:lnTo>
                  <a:cubicBezTo>
                    <a:pt x="185" y="723"/>
                    <a:pt x="157" y="686"/>
                    <a:pt x="148" y="705"/>
                  </a:cubicBezTo>
                  <a:cubicBezTo>
                    <a:pt x="130" y="732"/>
                    <a:pt x="194" y="779"/>
                    <a:pt x="175" y="824"/>
                  </a:cubicBezTo>
                  <a:cubicBezTo>
                    <a:pt x="167" y="880"/>
                    <a:pt x="185" y="946"/>
                    <a:pt x="212" y="917"/>
                  </a:cubicBezTo>
                  <a:cubicBezTo>
                    <a:pt x="250" y="880"/>
                    <a:pt x="260" y="899"/>
                    <a:pt x="278" y="872"/>
                  </a:cubicBezTo>
                  <a:cubicBezTo>
                    <a:pt x="297" y="853"/>
                    <a:pt x="287" y="769"/>
                    <a:pt x="297" y="723"/>
                  </a:cubicBezTo>
                  <a:cubicBezTo>
                    <a:pt x="305" y="686"/>
                    <a:pt x="241" y="668"/>
                    <a:pt x="212" y="695"/>
                  </a:cubicBezTo>
                  <a:close/>
                  <a:moveTo>
                    <a:pt x="880" y="649"/>
                  </a:moveTo>
                  <a:lnTo>
                    <a:pt x="880" y="649"/>
                  </a:lnTo>
                  <a:cubicBezTo>
                    <a:pt x="843" y="631"/>
                    <a:pt x="862" y="593"/>
                    <a:pt x="806" y="593"/>
                  </a:cubicBezTo>
                  <a:cubicBezTo>
                    <a:pt x="750" y="602"/>
                    <a:pt x="686" y="528"/>
                    <a:pt x="668" y="445"/>
                  </a:cubicBezTo>
                  <a:cubicBezTo>
                    <a:pt x="649" y="371"/>
                    <a:pt x="556" y="361"/>
                    <a:pt x="538" y="315"/>
                  </a:cubicBezTo>
                  <a:cubicBezTo>
                    <a:pt x="519" y="268"/>
                    <a:pt x="556" y="268"/>
                    <a:pt x="538" y="222"/>
                  </a:cubicBezTo>
                  <a:cubicBezTo>
                    <a:pt x="528" y="204"/>
                    <a:pt x="556" y="185"/>
                    <a:pt x="583" y="177"/>
                  </a:cubicBezTo>
                  <a:cubicBezTo>
                    <a:pt x="575" y="130"/>
                    <a:pt x="583" y="82"/>
                    <a:pt x="583" y="56"/>
                  </a:cubicBezTo>
                  <a:cubicBezTo>
                    <a:pt x="565" y="45"/>
                    <a:pt x="546" y="45"/>
                    <a:pt x="538" y="45"/>
                  </a:cubicBezTo>
                  <a:cubicBezTo>
                    <a:pt x="528" y="37"/>
                    <a:pt x="528" y="0"/>
                    <a:pt x="519" y="0"/>
                  </a:cubicBezTo>
                  <a:cubicBezTo>
                    <a:pt x="509" y="0"/>
                    <a:pt x="454" y="0"/>
                    <a:pt x="445" y="8"/>
                  </a:cubicBezTo>
                  <a:cubicBezTo>
                    <a:pt x="435" y="29"/>
                    <a:pt x="408" y="45"/>
                    <a:pt x="390" y="29"/>
                  </a:cubicBezTo>
                  <a:lnTo>
                    <a:pt x="379" y="29"/>
                  </a:lnTo>
                  <a:cubicBezTo>
                    <a:pt x="361" y="45"/>
                    <a:pt x="361" y="45"/>
                    <a:pt x="361" y="45"/>
                  </a:cubicBezTo>
                  <a:cubicBezTo>
                    <a:pt x="361" y="45"/>
                    <a:pt x="361" y="66"/>
                    <a:pt x="342" y="66"/>
                  </a:cubicBezTo>
                  <a:cubicBezTo>
                    <a:pt x="334" y="66"/>
                    <a:pt x="315" y="56"/>
                    <a:pt x="315" y="74"/>
                  </a:cubicBezTo>
                  <a:cubicBezTo>
                    <a:pt x="315" y="93"/>
                    <a:pt x="287" y="93"/>
                    <a:pt x="278" y="82"/>
                  </a:cubicBezTo>
                  <a:cubicBezTo>
                    <a:pt x="260" y="82"/>
                    <a:pt x="241" y="93"/>
                    <a:pt x="241" y="103"/>
                  </a:cubicBezTo>
                  <a:cubicBezTo>
                    <a:pt x="241" y="120"/>
                    <a:pt x="241" y="157"/>
                    <a:pt x="223" y="140"/>
                  </a:cubicBezTo>
                  <a:cubicBezTo>
                    <a:pt x="194" y="120"/>
                    <a:pt x="175" y="66"/>
                    <a:pt x="167" y="74"/>
                  </a:cubicBezTo>
                  <a:cubicBezTo>
                    <a:pt x="157" y="82"/>
                    <a:pt x="138" y="140"/>
                    <a:pt x="120" y="140"/>
                  </a:cubicBezTo>
                  <a:cubicBezTo>
                    <a:pt x="111" y="140"/>
                    <a:pt x="74" y="140"/>
                    <a:pt x="45" y="148"/>
                  </a:cubicBezTo>
                  <a:cubicBezTo>
                    <a:pt x="37" y="167"/>
                    <a:pt x="45" y="185"/>
                    <a:pt x="56" y="185"/>
                  </a:cubicBezTo>
                  <a:cubicBezTo>
                    <a:pt x="64" y="194"/>
                    <a:pt x="45" y="222"/>
                    <a:pt x="37" y="222"/>
                  </a:cubicBezTo>
                  <a:cubicBezTo>
                    <a:pt x="19" y="231"/>
                    <a:pt x="0" y="222"/>
                    <a:pt x="19" y="251"/>
                  </a:cubicBezTo>
                  <a:cubicBezTo>
                    <a:pt x="27" y="268"/>
                    <a:pt x="56" y="268"/>
                    <a:pt x="45" y="297"/>
                  </a:cubicBezTo>
                  <a:cubicBezTo>
                    <a:pt x="27" y="315"/>
                    <a:pt x="45" y="334"/>
                    <a:pt x="64" y="342"/>
                  </a:cubicBezTo>
                  <a:cubicBezTo>
                    <a:pt x="83" y="342"/>
                    <a:pt x="111" y="334"/>
                    <a:pt x="101" y="352"/>
                  </a:cubicBezTo>
                  <a:cubicBezTo>
                    <a:pt x="101" y="361"/>
                    <a:pt x="101" y="371"/>
                    <a:pt x="93" y="379"/>
                  </a:cubicBezTo>
                  <a:cubicBezTo>
                    <a:pt x="111" y="379"/>
                    <a:pt x="130" y="379"/>
                    <a:pt x="138" y="371"/>
                  </a:cubicBezTo>
                  <a:cubicBezTo>
                    <a:pt x="167" y="352"/>
                    <a:pt x="157" y="334"/>
                    <a:pt x="204" y="315"/>
                  </a:cubicBezTo>
                  <a:cubicBezTo>
                    <a:pt x="250" y="305"/>
                    <a:pt x="315" y="342"/>
                    <a:pt x="334" y="371"/>
                  </a:cubicBezTo>
                  <a:cubicBezTo>
                    <a:pt x="352" y="398"/>
                    <a:pt x="361" y="398"/>
                    <a:pt x="361" y="426"/>
                  </a:cubicBezTo>
                  <a:cubicBezTo>
                    <a:pt x="361" y="445"/>
                    <a:pt x="379" y="491"/>
                    <a:pt x="445" y="538"/>
                  </a:cubicBezTo>
                  <a:cubicBezTo>
                    <a:pt x="509" y="575"/>
                    <a:pt x="538" y="631"/>
                    <a:pt x="575" y="639"/>
                  </a:cubicBezTo>
                  <a:cubicBezTo>
                    <a:pt x="602" y="658"/>
                    <a:pt x="639" y="658"/>
                    <a:pt x="658" y="686"/>
                  </a:cubicBezTo>
                  <a:cubicBezTo>
                    <a:pt x="686" y="705"/>
                    <a:pt x="705" y="723"/>
                    <a:pt x="742" y="732"/>
                  </a:cubicBezTo>
                  <a:cubicBezTo>
                    <a:pt x="769" y="750"/>
                    <a:pt x="779" y="787"/>
                    <a:pt x="806" y="787"/>
                  </a:cubicBezTo>
                  <a:cubicBezTo>
                    <a:pt x="835" y="797"/>
                    <a:pt x="816" y="816"/>
                    <a:pt x="835" y="843"/>
                  </a:cubicBezTo>
                  <a:cubicBezTo>
                    <a:pt x="853" y="862"/>
                    <a:pt x="862" y="917"/>
                    <a:pt x="843" y="946"/>
                  </a:cubicBezTo>
                  <a:cubicBezTo>
                    <a:pt x="816" y="973"/>
                    <a:pt x="835" y="1020"/>
                    <a:pt x="843" y="1020"/>
                  </a:cubicBezTo>
                  <a:cubicBezTo>
                    <a:pt x="862" y="1020"/>
                    <a:pt x="890" y="964"/>
                    <a:pt x="890" y="936"/>
                  </a:cubicBezTo>
                  <a:cubicBezTo>
                    <a:pt x="890" y="909"/>
                    <a:pt x="917" y="917"/>
                    <a:pt x="946" y="890"/>
                  </a:cubicBezTo>
                  <a:cubicBezTo>
                    <a:pt x="965" y="853"/>
                    <a:pt x="909" y="853"/>
                    <a:pt x="899" y="816"/>
                  </a:cubicBezTo>
                  <a:cubicBezTo>
                    <a:pt x="890" y="779"/>
                    <a:pt x="946" y="742"/>
                    <a:pt x="992" y="779"/>
                  </a:cubicBezTo>
                  <a:cubicBezTo>
                    <a:pt x="1039" y="806"/>
                    <a:pt x="1057" y="824"/>
                    <a:pt x="1057" y="779"/>
                  </a:cubicBezTo>
                  <a:cubicBezTo>
                    <a:pt x="1057" y="732"/>
                    <a:pt x="909" y="668"/>
                    <a:pt x="880" y="649"/>
                  </a:cubicBezTo>
                  <a:close/>
                </a:path>
              </a:pathLst>
            </a:custGeom>
            <a:grpFill/>
            <a:ln w="19050" cap="flat" cmpd="sng">
              <a:solidFill>
                <a:schemeClr val="bg1">
                  <a:lumMod val="50000"/>
                </a:schemeClr>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0927" tIns="30463" rIns="60927" bIns="30463" anchor="ctr"/>
            <a:lstStyle/>
            <a:p>
              <a:pPr defTabSz="914217">
                <a:defRPr/>
              </a:pPr>
              <a:endParaRPr lang="en-US" sz="900">
                <a:latin typeface="Calibri Light"/>
              </a:endParaRPr>
            </a:p>
          </p:txBody>
        </p:sp>
        <p:sp>
          <p:nvSpPr>
            <p:cNvPr id="2527" name="Freeform 174"/>
            <p:cNvSpPr>
              <a:spLocks noChangeArrowheads="1"/>
            </p:cNvSpPr>
            <p:nvPr/>
          </p:nvSpPr>
          <p:spPr bwMode="auto">
            <a:xfrm>
              <a:off x="9247926" y="6644947"/>
              <a:ext cx="50787" cy="69786"/>
            </a:xfrm>
            <a:custGeom>
              <a:avLst/>
              <a:gdLst>
                <a:gd name="T0" fmla="*/ 46 w 111"/>
                <a:gd name="T1" fmla="*/ 0 h 150"/>
                <a:gd name="T2" fmla="*/ 46 w 111"/>
                <a:gd name="T3" fmla="*/ 0 h 150"/>
                <a:gd name="T4" fmla="*/ 9 w 111"/>
                <a:gd name="T5" fmla="*/ 65 h 150"/>
                <a:gd name="T6" fmla="*/ 0 w 111"/>
                <a:gd name="T7" fmla="*/ 93 h 150"/>
                <a:gd name="T8" fmla="*/ 64 w 111"/>
                <a:gd name="T9" fmla="*/ 149 h 150"/>
                <a:gd name="T10" fmla="*/ 73 w 111"/>
                <a:gd name="T11" fmla="*/ 149 h 150"/>
                <a:gd name="T12" fmla="*/ 110 w 111"/>
                <a:gd name="T13" fmla="*/ 83 h 150"/>
                <a:gd name="T14" fmla="*/ 46 w 111"/>
                <a:gd name="T15" fmla="*/ 0 h 1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1" h="150">
                  <a:moveTo>
                    <a:pt x="46" y="0"/>
                  </a:moveTo>
                  <a:lnTo>
                    <a:pt x="46" y="0"/>
                  </a:lnTo>
                  <a:cubicBezTo>
                    <a:pt x="19" y="27"/>
                    <a:pt x="9" y="56"/>
                    <a:pt x="9" y="65"/>
                  </a:cubicBezTo>
                  <a:cubicBezTo>
                    <a:pt x="9" y="75"/>
                    <a:pt x="9" y="83"/>
                    <a:pt x="0" y="93"/>
                  </a:cubicBezTo>
                  <a:cubicBezTo>
                    <a:pt x="27" y="112"/>
                    <a:pt x="46" y="139"/>
                    <a:pt x="64" y="149"/>
                  </a:cubicBezTo>
                  <a:cubicBezTo>
                    <a:pt x="73" y="149"/>
                    <a:pt x="73" y="149"/>
                    <a:pt x="73" y="149"/>
                  </a:cubicBezTo>
                  <a:cubicBezTo>
                    <a:pt x="73" y="120"/>
                    <a:pt x="101" y="83"/>
                    <a:pt x="110" y="83"/>
                  </a:cubicBezTo>
                  <a:cubicBezTo>
                    <a:pt x="93" y="56"/>
                    <a:pt x="64" y="19"/>
                    <a:pt x="46" y="0"/>
                  </a:cubicBezTo>
                </a:path>
              </a:pathLst>
            </a:custGeom>
            <a:grpFill/>
            <a:ln w="19050" cap="flat" cmpd="sng">
              <a:solidFill>
                <a:schemeClr val="bg1">
                  <a:lumMod val="50000"/>
                </a:schemeClr>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0927" tIns="30463" rIns="60927" bIns="30463" anchor="ctr"/>
            <a:lstStyle/>
            <a:p>
              <a:pPr defTabSz="914217">
                <a:defRPr/>
              </a:pPr>
              <a:endParaRPr lang="en-US" sz="900">
                <a:latin typeface="Calibri Light"/>
              </a:endParaRPr>
            </a:p>
          </p:txBody>
        </p:sp>
        <p:sp>
          <p:nvSpPr>
            <p:cNvPr id="2528" name="Freeform 175"/>
            <p:cNvSpPr>
              <a:spLocks noChangeArrowheads="1"/>
            </p:cNvSpPr>
            <p:nvPr/>
          </p:nvSpPr>
          <p:spPr bwMode="auto">
            <a:xfrm>
              <a:off x="9260623" y="6490573"/>
              <a:ext cx="179870" cy="215700"/>
            </a:xfrm>
            <a:custGeom>
              <a:avLst/>
              <a:gdLst>
                <a:gd name="T0" fmla="*/ 334 w 381"/>
                <a:gd name="T1" fmla="*/ 305 h 454"/>
                <a:gd name="T2" fmla="*/ 334 w 381"/>
                <a:gd name="T3" fmla="*/ 305 h 454"/>
                <a:gd name="T4" fmla="*/ 334 w 381"/>
                <a:gd name="T5" fmla="*/ 239 h 454"/>
                <a:gd name="T6" fmla="*/ 334 w 381"/>
                <a:gd name="T7" fmla="*/ 194 h 454"/>
                <a:gd name="T8" fmla="*/ 231 w 381"/>
                <a:gd name="T9" fmla="*/ 157 h 454"/>
                <a:gd name="T10" fmla="*/ 223 w 381"/>
                <a:gd name="T11" fmla="*/ 101 h 454"/>
                <a:gd name="T12" fmla="*/ 194 w 381"/>
                <a:gd name="T13" fmla="*/ 74 h 454"/>
                <a:gd name="T14" fmla="*/ 157 w 381"/>
                <a:gd name="T15" fmla="*/ 17 h 454"/>
                <a:gd name="T16" fmla="*/ 167 w 381"/>
                <a:gd name="T17" fmla="*/ 8 h 454"/>
                <a:gd name="T18" fmla="*/ 140 w 381"/>
                <a:gd name="T19" fmla="*/ 8 h 454"/>
                <a:gd name="T20" fmla="*/ 103 w 381"/>
                <a:gd name="T21" fmla="*/ 0 h 454"/>
                <a:gd name="T22" fmla="*/ 0 w 381"/>
                <a:gd name="T23" fmla="*/ 27 h 454"/>
                <a:gd name="T24" fmla="*/ 29 w 381"/>
                <a:gd name="T25" fmla="*/ 82 h 454"/>
                <a:gd name="T26" fmla="*/ 56 w 381"/>
                <a:gd name="T27" fmla="*/ 148 h 454"/>
                <a:gd name="T28" fmla="*/ 46 w 381"/>
                <a:gd name="T29" fmla="*/ 286 h 454"/>
                <a:gd name="T30" fmla="*/ 19 w 381"/>
                <a:gd name="T31" fmla="*/ 323 h 454"/>
                <a:gd name="T32" fmla="*/ 83 w 381"/>
                <a:gd name="T33" fmla="*/ 406 h 454"/>
                <a:gd name="T34" fmla="*/ 93 w 381"/>
                <a:gd name="T35" fmla="*/ 406 h 454"/>
                <a:gd name="T36" fmla="*/ 177 w 381"/>
                <a:gd name="T37" fmla="*/ 453 h 454"/>
                <a:gd name="T38" fmla="*/ 334 w 381"/>
                <a:gd name="T39" fmla="*/ 425 h 454"/>
                <a:gd name="T40" fmla="*/ 334 w 381"/>
                <a:gd name="T41" fmla="*/ 398 h 454"/>
                <a:gd name="T42" fmla="*/ 363 w 381"/>
                <a:gd name="T43" fmla="*/ 361 h 454"/>
                <a:gd name="T44" fmla="*/ 334 w 381"/>
                <a:gd name="T45" fmla="*/ 305 h 4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81" h="454">
                  <a:moveTo>
                    <a:pt x="334" y="305"/>
                  </a:moveTo>
                  <a:lnTo>
                    <a:pt x="334" y="305"/>
                  </a:lnTo>
                  <a:cubicBezTo>
                    <a:pt x="316" y="286"/>
                    <a:pt x="316" y="249"/>
                    <a:pt x="334" y="239"/>
                  </a:cubicBezTo>
                  <a:cubicBezTo>
                    <a:pt x="353" y="221"/>
                    <a:pt x="334" y="212"/>
                    <a:pt x="334" y="194"/>
                  </a:cubicBezTo>
                  <a:cubicBezTo>
                    <a:pt x="334" y="165"/>
                    <a:pt x="252" y="165"/>
                    <a:pt x="231" y="157"/>
                  </a:cubicBezTo>
                  <a:cubicBezTo>
                    <a:pt x="223" y="157"/>
                    <a:pt x="252" y="101"/>
                    <a:pt x="223" y="101"/>
                  </a:cubicBezTo>
                  <a:cubicBezTo>
                    <a:pt x="204" y="101"/>
                    <a:pt x="194" y="82"/>
                    <a:pt x="194" y="74"/>
                  </a:cubicBezTo>
                  <a:cubicBezTo>
                    <a:pt x="194" y="54"/>
                    <a:pt x="157" y="27"/>
                    <a:pt x="157" y="17"/>
                  </a:cubicBezTo>
                  <a:cubicBezTo>
                    <a:pt x="157" y="17"/>
                    <a:pt x="157" y="17"/>
                    <a:pt x="167" y="8"/>
                  </a:cubicBezTo>
                  <a:cubicBezTo>
                    <a:pt x="149" y="8"/>
                    <a:pt x="140" y="8"/>
                    <a:pt x="140" y="8"/>
                  </a:cubicBezTo>
                  <a:cubicBezTo>
                    <a:pt x="120" y="8"/>
                    <a:pt x="103" y="0"/>
                    <a:pt x="103" y="0"/>
                  </a:cubicBezTo>
                  <a:cubicBezTo>
                    <a:pt x="103" y="0"/>
                    <a:pt x="37" y="17"/>
                    <a:pt x="0" y="27"/>
                  </a:cubicBezTo>
                  <a:cubicBezTo>
                    <a:pt x="9" y="45"/>
                    <a:pt x="9" y="74"/>
                    <a:pt x="29" y="82"/>
                  </a:cubicBezTo>
                  <a:cubicBezTo>
                    <a:pt x="56" y="91"/>
                    <a:pt x="46" y="119"/>
                    <a:pt x="56" y="148"/>
                  </a:cubicBezTo>
                  <a:cubicBezTo>
                    <a:pt x="66" y="175"/>
                    <a:pt x="66" y="286"/>
                    <a:pt x="46" y="286"/>
                  </a:cubicBezTo>
                  <a:cubicBezTo>
                    <a:pt x="46" y="286"/>
                    <a:pt x="29" y="305"/>
                    <a:pt x="19" y="323"/>
                  </a:cubicBezTo>
                  <a:cubicBezTo>
                    <a:pt x="37" y="342"/>
                    <a:pt x="66" y="379"/>
                    <a:pt x="83" y="406"/>
                  </a:cubicBezTo>
                  <a:cubicBezTo>
                    <a:pt x="83" y="406"/>
                    <a:pt x="83" y="406"/>
                    <a:pt x="93" y="406"/>
                  </a:cubicBezTo>
                  <a:cubicBezTo>
                    <a:pt x="112" y="406"/>
                    <a:pt x="177" y="453"/>
                    <a:pt x="177" y="453"/>
                  </a:cubicBezTo>
                  <a:cubicBezTo>
                    <a:pt x="177" y="453"/>
                    <a:pt x="268" y="435"/>
                    <a:pt x="334" y="425"/>
                  </a:cubicBezTo>
                  <a:cubicBezTo>
                    <a:pt x="334" y="416"/>
                    <a:pt x="334" y="406"/>
                    <a:pt x="334" y="398"/>
                  </a:cubicBezTo>
                  <a:cubicBezTo>
                    <a:pt x="334" y="388"/>
                    <a:pt x="343" y="361"/>
                    <a:pt x="363" y="361"/>
                  </a:cubicBezTo>
                  <a:cubicBezTo>
                    <a:pt x="380" y="361"/>
                    <a:pt x="353" y="323"/>
                    <a:pt x="334" y="305"/>
                  </a:cubicBezTo>
                </a:path>
              </a:pathLst>
            </a:custGeom>
            <a:grpFill/>
            <a:ln w="19050" cap="flat" cmpd="sng">
              <a:solidFill>
                <a:schemeClr val="bg1">
                  <a:lumMod val="50000"/>
                </a:schemeClr>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0927" tIns="30463" rIns="60927" bIns="30463" anchor="ctr"/>
            <a:lstStyle/>
            <a:p>
              <a:pPr defTabSz="914217">
                <a:defRPr/>
              </a:pPr>
              <a:endParaRPr lang="en-US" sz="900">
                <a:latin typeface="Calibri Light"/>
              </a:endParaRPr>
            </a:p>
          </p:txBody>
        </p:sp>
      </p:grpSp>
      <p:sp>
        <p:nvSpPr>
          <p:cNvPr id="2" name="Title 1">
            <a:extLst>
              <a:ext uri="{FF2B5EF4-FFF2-40B4-BE49-F238E27FC236}">
                <a16:creationId xmlns:a16="http://schemas.microsoft.com/office/drawing/2014/main" id="{699B9CB9-3B7F-4C5E-95C6-BEEB253507B4}"/>
              </a:ext>
            </a:extLst>
          </p:cNvPr>
          <p:cNvSpPr>
            <a:spLocks noGrp="1"/>
          </p:cNvSpPr>
          <p:nvPr>
            <p:ph type="title"/>
          </p:nvPr>
        </p:nvSpPr>
        <p:spPr/>
        <p:txBody>
          <a:bodyPr/>
          <a:lstStyle/>
          <a:p>
            <a:r>
              <a:rPr lang="en-US" dirty="0"/>
              <a:t>Russia – Europe map Infographics</a:t>
            </a:r>
          </a:p>
        </p:txBody>
      </p:sp>
      <p:sp>
        <p:nvSpPr>
          <p:cNvPr id="208" name="Round Same Side Corner Rectangle 402">
            <a:extLst>
              <a:ext uri="{FF2B5EF4-FFF2-40B4-BE49-F238E27FC236}">
                <a16:creationId xmlns:a16="http://schemas.microsoft.com/office/drawing/2014/main" id="{B435E1C5-5EB1-44B4-BF19-7910A461C5AC}"/>
              </a:ext>
            </a:extLst>
          </p:cNvPr>
          <p:cNvSpPr/>
          <p:nvPr/>
        </p:nvSpPr>
        <p:spPr>
          <a:xfrm rot="5400000">
            <a:off x="1455401" y="3891604"/>
            <a:ext cx="319932" cy="1070717"/>
          </a:xfrm>
          <a:prstGeom prst="round2SameRect">
            <a:avLst>
              <a:gd name="adj1" fmla="val 50000"/>
              <a:gd name="adj2" fmla="val 50000"/>
            </a:avLst>
          </a:prstGeom>
          <a:solidFill>
            <a:srgbClr val="C78322"/>
          </a:solidFill>
          <a:ln>
            <a:noFill/>
          </a:ln>
        </p:spPr>
        <p:style>
          <a:lnRef idx="2">
            <a:schemeClr val="accent1">
              <a:shade val="50000"/>
            </a:schemeClr>
          </a:lnRef>
          <a:fillRef idx="1">
            <a:schemeClr val="accent1"/>
          </a:fillRef>
          <a:effectRef idx="0">
            <a:schemeClr val="accent1"/>
          </a:effectRef>
          <a:fontRef idx="minor">
            <a:schemeClr val="lt1"/>
          </a:fontRef>
        </p:style>
        <p:txBody>
          <a:bodyPr lIns="109710" tIns="54855" rIns="109710" bIns="54855" rtlCol="0" anchor="ctr"/>
          <a:lstStyle/>
          <a:p>
            <a:pPr algn="r"/>
            <a:endParaRPr lang="bg-BG" sz="900" dirty="0">
              <a:latin typeface="Lato Light"/>
            </a:endParaRPr>
          </a:p>
        </p:txBody>
      </p:sp>
      <p:grpSp>
        <p:nvGrpSpPr>
          <p:cNvPr id="209" name="Group 18">
            <a:extLst>
              <a:ext uri="{FF2B5EF4-FFF2-40B4-BE49-F238E27FC236}">
                <a16:creationId xmlns:a16="http://schemas.microsoft.com/office/drawing/2014/main" id="{40D39108-681B-44D7-8E08-DEA14E140D57}"/>
              </a:ext>
            </a:extLst>
          </p:cNvPr>
          <p:cNvGrpSpPr>
            <a:grpSpLocks noChangeAspect="1"/>
          </p:cNvGrpSpPr>
          <p:nvPr/>
        </p:nvGrpSpPr>
        <p:grpSpPr bwMode="auto">
          <a:xfrm flipH="1">
            <a:off x="3289463" y="4887763"/>
            <a:ext cx="223418" cy="419880"/>
            <a:chOff x="3241" y="1291"/>
            <a:chExt cx="421" cy="791"/>
          </a:xfrm>
          <a:solidFill>
            <a:srgbClr val="C00000"/>
          </a:solidFill>
        </p:grpSpPr>
        <p:sp>
          <p:nvSpPr>
            <p:cNvPr id="210" name="Freeform 19">
              <a:extLst>
                <a:ext uri="{FF2B5EF4-FFF2-40B4-BE49-F238E27FC236}">
                  <a16:creationId xmlns:a16="http://schemas.microsoft.com/office/drawing/2014/main" id="{12161BBF-4078-48BC-B910-E588426AE957}"/>
                </a:ext>
              </a:extLst>
            </p:cNvPr>
            <p:cNvSpPr>
              <a:spLocks/>
            </p:cNvSpPr>
            <p:nvPr/>
          </p:nvSpPr>
          <p:spPr bwMode="auto">
            <a:xfrm>
              <a:off x="3241" y="1432"/>
              <a:ext cx="421" cy="650"/>
            </a:xfrm>
            <a:custGeom>
              <a:avLst/>
              <a:gdLst>
                <a:gd name="T0" fmla="*/ 113 w 175"/>
                <a:gd name="T1" fmla="*/ 0 h 273"/>
                <a:gd name="T2" fmla="*/ 148 w 175"/>
                <a:gd name="T3" fmla="*/ 24 h 273"/>
                <a:gd name="T4" fmla="*/ 171 w 175"/>
                <a:gd name="T5" fmla="*/ 99 h 273"/>
                <a:gd name="T6" fmla="*/ 150 w 175"/>
                <a:gd name="T7" fmla="*/ 106 h 273"/>
                <a:gd name="T8" fmla="*/ 129 w 175"/>
                <a:gd name="T9" fmla="*/ 37 h 273"/>
                <a:gd name="T10" fmla="*/ 117 w 175"/>
                <a:gd name="T11" fmla="*/ 37 h 273"/>
                <a:gd name="T12" fmla="*/ 152 w 175"/>
                <a:gd name="T13" fmla="*/ 160 h 273"/>
                <a:gd name="T14" fmla="*/ 119 w 175"/>
                <a:gd name="T15" fmla="*/ 160 h 273"/>
                <a:gd name="T16" fmla="*/ 119 w 175"/>
                <a:gd name="T17" fmla="*/ 256 h 273"/>
                <a:gd name="T18" fmla="*/ 94 w 175"/>
                <a:gd name="T19" fmla="*/ 256 h 273"/>
                <a:gd name="T20" fmla="*/ 94 w 175"/>
                <a:gd name="T21" fmla="*/ 160 h 273"/>
                <a:gd name="T22" fmla="*/ 81 w 175"/>
                <a:gd name="T23" fmla="*/ 160 h 273"/>
                <a:gd name="T24" fmla="*/ 81 w 175"/>
                <a:gd name="T25" fmla="*/ 256 h 273"/>
                <a:gd name="T26" fmla="*/ 57 w 175"/>
                <a:gd name="T27" fmla="*/ 256 h 273"/>
                <a:gd name="T28" fmla="*/ 57 w 175"/>
                <a:gd name="T29" fmla="*/ 160 h 273"/>
                <a:gd name="T30" fmla="*/ 23 w 175"/>
                <a:gd name="T31" fmla="*/ 160 h 273"/>
                <a:gd name="T32" fmla="*/ 58 w 175"/>
                <a:gd name="T33" fmla="*/ 37 h 273"/>
                <a:gd name="T34" fmla="*/ 46 w 175"/>
                <a:gd name="T35" fmla="*/ 37 h 273"/>
                <a:gd name="T36" fmla="*/ 26 w 175"/>
                <a:gd name="T37" fmla="*/ 107 h 273"/>
                <a:gd name="T38" fmla="*/ 5 w 175"/>
                <a:gd name="T39" fmla="*/ 99 h 273"/>
                <a:gd name="T40" fmla="*/ 28 w 175"/>
                <a:gd name="T41" fmla="*/ 24 h 273"/>
                <a:gd name="T42" fmla="*/ 60 w 175"/>
                <a:gd name="T43" fmla="*/ 0 h 273"/>
                <a:gd name="T44" fmla="*/ 113 w 175"/>
                <a:gd name="T45" fmla="*/ 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5" h="273">
                  <a:moveTo>
                    <a:pt x="113" y="0"/>
                  </a:moveTo>
                  <a:cubicBezTo>
                    <a:pt x="131" y="0"/>
                    <a:pt x="145" y="15"/>
                    <a:pt x="148" y="24"/>
                  </a:cubicBezTo>
                  <a:cubicBezTo>
                    <a:pt x="171" y="99"/>
                    <a:pt x="171" y="99"/>
                    <a:pt x="171" y="99"/>
                  </a:cubicBezTo>
                  <a:cubicBezTo>
                    <a:pt x="175" y="115"/>
                    <a:pt x="154" y="122"/>
                    <a:pt x="150" y="106"/>
                  </a:cubicBezTo>
                  <a:cubicBezTo>
                    <a:pt x="129" y="37"/>
                    <a:pt x="129" y="37"/>
                    <a:pt x="129" y="37"/>
                  </a:cubicBezTo>
                  <a:cubicBezTo>
                    <a:pt x="117" y="37"/>
                    <a:pt x="117" y="37"/>
                    <a:pt x="117" y="37"/>
                  </a:cubicBezTo>
                  <a:cubicBezTo>
                    <a:pt x="152" y="160"/>
                    <a:pt x="152" y="160"/>
                    <a:pt x="152" y="160"/>
                  </a:cubicBezTo>
                  <a:cubicBezTo>
                    <a:pt x="119" y="160"/>
                    <a:pt x="119" y="160"/>
                    <a:pt x="119" y="160"/>
                  </a:cubicBezTo>
                  <a:cubicBezTo>
                    <a:pt x="119" y="256"/>
                    <a:pt x="119" y="256"/>
                    <a:pt x="119" y="256"/>
                  </a:cubicBezTo>
                  <a:cubicBezTo>
                    <a:pt x="119" y="273"/>
                    <a:pt x="94" y="273"/>
                    <a:pt x="94" y="256"/>
                  </a:cubicBezTo>
                  <a:cubicBezTo>
                    <a:pt x="94" y="160"/>
                    <a:pt x="94" y="160"/>
                    <a:pt x="94" y="160"/>
                  </a:cubicBezTo>
                  <a:cubicBezTo>
                    <a:pt x="81" y="160"/>
                    <a:pt x="81" y="160"/>
                    <a:pt x="81" y="160"/>
                  </a:cubicBezTo>
                  <a:cubicBezTo>
                    <a:pt x="81" y="256"/>
                    <a:pt x="81" y="256"/>
                    <a:pt x="81" y="256"/>
                  </a:cubicBezTo>
                  <a:cubicBezTo>
                    <a:pt x="81" y="273"/>
                    <a:pt x="57" y="273"/>
                    <a:pt x="57" y="256"/>
                  </a:cubicBezTo>
                  <a:cubicBezTo>
                    <a:pt x="57" y="160"/>
                    <a:pt x="57" y="160"/>
                    <a:pt x="57" y="160"/>
                  </a:cubicBezTo>
                  <a:cubicBezTo>
                    <a:pt x="23" y="160"/>
                    <a:pt x="23" y="160"/>
                    <a:pt x="23" y="160"/>
                  </a:cubicBezTo>
                  <a:cubicBezTo>
                    <a:pt x="58" y="37"/>
                    <a:pt x="58" y="37"/>
                    <a:pt x="58" y="37"/>
                  </a:cubicBezTo>
                  <a:cubicBezTo>
                    <a:pt x="46" y="37"/>
                    <a:pt x="46" y="37"/>
                    <a:pt x="46" y="37"/>
                  </a:cubicBezTo>
                  <a:cubicBezTo>
                    <a:pt x="26" y="107"/>
                    <a:pt x="26" y="107"/>
                    <a:pt x="26" y="107"/>
                  </a:cubicBezTo>
                  <a:cubicBezTo>
                    <a:pt x="21" y="122"/>
                    <a:pt x="0" y="116"/>
                    <a:pt x="5" y="99"/>
                  </a:cubicBezTo>
                  <a:cubicBezTo>
                    <a:pt x="28" y="24"/>
                    <a:pt x="28" y="24"/>
                    <a:pt x="28" y="24"/>
                  </a:cubicBezTo>
                  <a:cubicBezTo>
                    <a:pt x="30" y="15"/>
                    <a:pt x="41" y="0"/>
                    <a:pt x="60" y="0"/>
                  </a:cubicBezTo>
                  <a:cubicBezTo>
                    <a:pt x="113" y="0"/>
                    <a:pt x="113" y="0"/>
                    <a:pt x="113"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bg-BG" sz="900" dirty="0">
                <a:latin typeface="Lato Light"/>
              </a:endParaRPr>
            </a:p>
          </p:txBody>
        </p:sp>
        <p:sp>
          <p:nvSpPr>
            <p:cNvPr id="211" name="Oval 20">
              <a:extLst>
                <a:ext uri="{FF2B5EF4-FFF2-40B4-BE49-F238E27FC236}">
                  <a16:creationId xmlns:a16="http://schemas.microsoft.com/office/drawing/2014/main" id="{A9685708-164F-451D-88CE-C2982AD637E8}"/>
                </a:ext>
              </a:extLst>
            </p:cNvPr>
            <p:cNvSpPr>
              <a:spLocks noChangeArrowheads="1"/>
            </p:cNvSpPr>
            <p:nvPr/>
          </p:nvSpPr>
          <p:spPr bwMode="auto">
            <a:xfrm>
              <a:off x="3388" y="1291"/>
              <a:ext cx="127" cy="127"/>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bg-BG" sz="900" dirty="0">
                <a:latin typeface="Lato Light"/>
              </a:endParaRPr>
            </a:p>
          </p:txBody>
        </p:sp>
      </p:grpSp>
      <p:sp>
        <p:nvSpPr>
          <p:cNvPr id="212" name="Rectangle 211">
            <a:extLst>
              <a:ext uri="{FF2B5EF4-FFF2-40B4-BE49-F238E27FC236}">
                <a16:creationId xmlns:a16="http://schemas.microsoft.com/office/drawing/2014/main" id="{F168B28F-7263-4238-BC40-886AB140F1B4}"/>
              </a:ext>
            </a:extLst>
          </p:cNvPr>
          <p:cNvSpPr/>
          <p:nvPr/>
        </p:nvSpPr>
        <p:spPr>
          <a:xfrm>
            <a:off x="1372788" y="4281785"/>
            <a:ext cx="561399" cy="295447"/>
          </a:xfrm>
          <a:prstGeom prst="rect">
            <a:avLst/>
          </a:prstGeom>
        </p:spPr>
        <p:txBody>
          <a:bodyPr wrap="none" lIns="109710" tIns="54855" rIns="109710" bIns="54855">
            <a:spAutoFit/>
          </a:bodyPr>
          <a:lstStyle/>
          <a:p>
            <a:r>
              <a:rPr lang="en-US" sz="1200" dirty="0">
                <a:solidFill>
                  <a:schemeClr val="bg1"/>
                </a:solidFill>
                <a:latin typeface="Lato Regular"/>
                <a:ea typeface="Open Sans Light" panose="020B0306030504020204" pitchFamily="34" charset="0"/>
                <a:cs typeface="Lato Regular"/>
              </a:rPr>
              <a:t>Male</a:t>
            </a:r>
            <a:endParaRPr lang="bg-BG" sz="1200" dirty="0">
              <a:solidFill>
                <a:schemeClr val="bg1"/>
              </a:solidFill>
              <a:latin typeface="Lato Regular"/>
              <a:cs typeface="Lato Regular"/>
            </a:endParaRPr>
          </a:p>
        </p:txBody>
      </p:sp>
      <p:sp>
        <p:nvSpPr>
          <p:cNvPr id="213" name="Round Same Side Corner Rectangle 112">
            <a:extLst>
              <a:ext uri="{FF2B5EF4-FFF2-40B4-BE49-F238E27FC236}">
                <a16:creationId xmlns:a16="http://schemas.microsoft.com/office/drawing/2014/main" id="{1B51F24A-B060-4462-A10A-62F052A1D367}"/>
              </a:ext>
            </a:extLst>
          </p:cNvPr>
          <p:cNvSpPr/>
          <p:nvPr/>
        </p:nvSpPr>
        <p:spPr>
          <a:xfrm rot="5400000">
            <a:off x="4373722" y="3874025"/>
            <a:ext cx="319932" cy="1070717"/>
          </a:xfrm>
          <a:prstGeom prst="round2SameRect">
            <a:avLst>
              <a:gd name="adj1" fmla="val 50000"/>
              <a:gd name="adj2" fmla="val 50000"/>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lIns="109710" tIns="54855" rIns="109710" bIns="54855" rtlCol="0" anchor="ctr"/>
          <a:lstStyle/>
          <a:p>
            <a:pPr algn="r"/>
            <a:endParaRPr lang="bg-BG" sz="900" dirty="0">
              <a:latin typeface="Lato Light"/>
            </a:endParaRPr>
          </a:p>
        </p:txBody>
      </p:sp>
      <p:sp>
        <p:nvSpPr>
          <p:cNvPr id="214" name="Rectangle 213">
            <a:extLst>
              <a:ext uri="{FF2B5EF4-FFF2-40B4-BE49-F238E27FC236}">
                <a16:creationId xmlns:a16="http://schemas.microsoft.com/office/drawing/2014/main" id="{A2AAFCBB-0EF4-4761-B9B3-ADCDE2254A7D}"/>
              </a:ext>
            </a:extLst>
          </p:cNvPr>
          <p:cNvSpPr/>
          <p:nvPr/>
        </p:nvSpPr>
        <p:spPr>
          <a:xfrm>
            <a:off x="4185082" y="4240468"/>
            <a:ext cx="708299" cy="295447"/>
          </a:xfrm>
          <a:prstGeom prst="rect">
            <a:avLst/>
          </a:prstGeom>
        </p:spPr>
        <p:txBody>
          <a:bodyPr wrap="none" lIns="109710" tIns="54855" rIns="109710" bIns="54855">
            <a:spAutoFit/>
          </a:bodyPr>
          <a:lstStyle/>
          <a:p>
            <a:r>
              <a:rPr lang="en-US" sz="1200" dirty="0">
                <a:solidFill>
                  <a:schemeClr val="bg1"/>
                </a:solidFill>
                <a:latin typeface="Lato Regular"/>
                <a:ea typeface="Open Sans Light" panose="020B0306030504020204" pitchFamily="34" charset="0"/>
                <a:cs typeface="Lato Regular"/>
              </a:rPr>
              <a:t>Female</a:t>
            </a:r>
            <a:endParaRPr lang="bg-BG" sz="1200" dirty="0">
              <a:solidFill>
                <a:schemeClr val="bg1"/>
              </a:solidFill>
              <a:latin typeface="Lato Regular"/>
              <a:cs typeface="Lato Regular"/>
            </a:endParaRPr>
          </a:p>
        </p:txBody>
      </p:sp>
      <p:grpSp>
        <p:nvGrpSpPr>
          <p:cNvPr id="215" name="Group 18">
            <a:extLst>
              <a:ext uri="{FF2B5EF4-FFF2-40B4-BE49-F238E27FC236}">
                <a16:creationId xmlns:a16="http://schemas.microsoft.com/office/drawing/2014/main" id="{5303A1BE-0BC9-4B3A-BFD9-88B1100B471F}"/>
              </a:ext>
            </a:extLst>
          </p:cNvPr>
          <p:cNvGrpSpPr>
            <a:grpSpLocks noChangeAspect="1"/>
          </p:cNvGrpSpPr>
          <p:nvPr/>
        </p:nvGrpSpPr>
        <p:grpSpPr bwMode="auto">
          <a:xfrm flipH="1">
            <a:off x="3537039" y="4887763"/>
            <a:ext cx="223418" cy="419880"/>
            <a:chOff x="3241" y="1291"/>
            <a:chExt cx="421" cy="791"/>
          </a:xfrm>
          <a:solidFill>
            <a:srgbClr val="C00000"/>
          </a:solidFill>
        </p:grpSpPr>
        <p:sp>
          <p:nvSpPr>
            <p:cNvPr id="216" name="Freeform 19">
              <a:extLst>
                <a:ext uri="{FF2B5EF4-FFF2-40B4-BE49-F238E27FC236}">
                  <a16:creationId xmlns:a16="http://schemas.microsoft.com/office/drawing/2014/main" id="{F7209FA6-A817-4C6B-8FB3-6B4F0709F0F3}"/>
                </a:ext>
              </a:extLst>
            </p:cNvPr>
            <p:cNvSpPr>
              <a:spLocks/>
            </p:cNvSpPr>
            <p:nvPr/>
          </p:nvSpPr>
          <p:spPr bwMode="auto">
            <a:xfrm>
              <a:off x="3241" y="1432"/>
              <a:ext cx="421" cy="650"/>
            </a:xfrm>
            <a:custGeom>
              <a:avLst/>
              <a:gdLst>
                <a:gd name="T0" fmla="*/ 113 w 175"/>
                <a:gd name="T1" fmla="*/ 0 h 273"/>
                <a:gd name="T2" fmla="*/ 148 w 175"/>
                <a:gd name="T3" fmla="*/ 24 h 273"/>
                <a:gd name="T4" fmla="*/ 171 w 175"/>
                <a:gd name="T5" fmla="*/ 99 h 273"/>
                <a:gd name="T6" fmla="*/ 150 w 175"/>
                <a:gd name="T7" fmla="*/ 106 h 273"/>
                <a:gd name="T8" fmla="*/ 129 w 175"/>
                <a:gd name="T9" fmla="*/ 37 h 273"/>
                <a:gd name="T10" fmla="*/ 117 w 175"/>
                <a:gd name="T11" fmla="*/ 37 h 273"/>
                <a:gd name="T12" fmla="*/ 152 w 175"/>
                <a:gd name="T13" fmla="*/ 160 h 273"/>
                <a:gd name="T14" fmla="*/ 119 w 175"/>
                <a:gd name="T15" fmla="*/ 160 h 273"/>
                <a:gd name="T16" fmla="*/ 119 w 175"/>
                <a:gd name="T17" fmla="*/ 256 h 273"/>
                <a:gd name="T18" fmla="*/ 94 w 175"/>
                <a:gd name="T19" fmla="*/ 256 h 273"/>
                <a:gd name="T20" fmla="*/ 94 w 175"/>
                <a:gd name="T21" fmla="*/ 160 h 273"/>
                <a:gd name="T22" fmla="*/ 81 w 175"/>
                <a:gd name="T23" fmla="*/ 160 h 273"/>
                <a:gd name="T24" fmla="*/ 81 w 175"/>
                <a:gd name="T25" fmla="*/ 256 h 273"/>
                <a:gd name="T26" fmla="*/ 57 w 175"/>
                <a:gd name="T27" fmla="*/ 256 h 273"/>
                <a:gd name="T28" fmla="*/ 57 w 175"/>
                <a:gd name="T29" fmla="*/ 160 h 273"/>
                <a:gd name="T30" fmla="*/ 23 w 175"/>
                <a:gd name="T31" fmla="*/ 160 h 273"/>
                <a:gd name="T32" fmla="*/ 58 w 175"/>
                <a:gd name="T33" fmla="*/ 37 h 273"/>
                <a:gd name="T34" fmla="*/ 46 w 175"/>
                <a:gd name="T35" fmla="*/ 37 h 273"/>
                <a:gd name="T36" fmla="*/ 26 w 175"/>
                <a:gd name="T37" fmla="*/ 107 h 273"/>
                <a:gd name="T38" fmla="*/ 5 w 175"/>
                <a:gd name="T39" fmla="*/ 99 h 273"/>
                <a:gd name="T40" fmla="*/ 28 w 175"/>
                <a:gd name="T41" fmla="*/ 24 h 273"/>
                <a:gd name="T42" fmla="*/ 60 w 175"/>
                <a:gd name="T43" fmla="*/ 0 h 273"/>
                <a:gd name="T44" fmla="*/ 113 w 175"/>
                <a:gd name="T45" fmla="*/ 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5" h="273">
                  <a:moveTo>
                    <a:pt x="113" y="0"/>
                  </a:moveTo>
                  <a:cubicBezTo>
                    <a:pt x="131" y="0"/>
                    <a:pt x="145" y="15"/>
                    <a:pt x="148" y="24"/>
                  </a:cubicBezTo>
                  <a:cubicBezTo>
                    <a:pt x="171" y="99"/>
                    <a:pt x="171" y="99"/>
                    <a:pt x="171" y="99"/>
                  </a:cubicBezTo>
                  <a:cubicBezTo>
                    <a:pt x="175" y="115"/>
                    <a:pt x="154" y="122"/>
                    <a:pt x="150" y="106"/>
                  </a:cubicBezTo>
                  <a:cubicBezTo>
                    <a:pt x="129" y="37"/>
                    <a:pt x="129" y="37"/>
                    <a:pt x="129" y="37"/>
                  </a:cubicBezTo>
                  <a:cubicBezTo>
                    <a:pt x="117" y="37"/>
                    <a:pt x="117" y="37"/>
                    <a:pt x="117" y="37"/>
                  </a:cubicBezTo>
                  <a:cubicBezTo>
                    <a:pt x="152" y="160"/>
                    <a:pt x="152" y="160"/>
                    <a:pt x="152" y="160"/>
                  </a:cubicBezTo>
                  <a:cubicBezTo>
                    <a:pt x="119" y="160"/>
                    <a:pt x="119" y="160"/>
                    <a:pt x="119" y="160"/>
                  </a:cubicBezTo>
                  <a:cubicBezTo>
                    <a:pt x="119" y="256"/>
                    <a:pt x="119" y="256"/>
                    <a:pt x="119" y="256"/>
                  </a:cubicBezTo>
                  <a:cubicBezTo>
                    <a:pt x="119" y="273"/>
                    <a:pt x="94" y="273"/>
                    <a:pt x="94" y="256"/>
                  </a:cubicBezTo>
                  <a:cubicBezTo>
                    <a:pt x="94" y="160"/>
                    <a:pt x="94" y="160"/>
                    <a:pt x="94" y="160"/>
                  </a:cubicBezTo>
                  <a:cubicBezTo>
                    <a:pt x="81" y="160"/>
                    <a:pt x="81" y="160"/>
                    <a:pt x="81" y="160"/>
                  </a:cubicBezTo>
                  <a:cubicBezTo>
                    <a:pt x="81" y="256"/>
                    <a:pt x="81" y="256"/>
                    <a:pt x="81" y="256"/>
                  </a:cubicBezTo>
                  <a:cubicBezTo>
                    <a:pt x="81" y="273"/>
                    <a:pt x="57" y="273"/>
                    <a:pt x="57" y="256"/>
                  </a:cubicBezTo>
                  <a:cubicBezTo>
                    <a:pt x="57" y="160"/>
                    <a:pt x="57" y="160"/>
                    <a:pt x="57" y="160"/>
                  </a:cubicBezTo>
                  <a:cubicBezTo>
                    <a:pt x="23" y="160"/>
                    <a:pt x="23" y="160"/>
                    <a:pt x="23" y="160"/>
                  </a:cubicBezTo>
                  <a:cubicBezTo>
                    <a:pt x="58" y="37"/>
                    <a:pt x="58" y="37"/>
                    <a:pt x="58" y="37"/>
                  </a:cubicBezTo>
                  <a:cubicBezTo>
                    <a:pt x="46" y="37"/>
                    <a:pt x="46" y="37"/>
                    <a:pt x="46" y="37"/>
                  </a:cubicBezTo>
                  <a:cubicBezTo>
                    <a:pt x="26" y="107"/>
                    <a:pt x="26" y="107"/>
                    <a:pt x="26" y="107"/>
                  </a:cubicBezTo>
                  <a:cubicBezTo>
                    <a:pt x="21" y="122"/>
                    <a:pt x="0" y="116"/>
                    <a:pt x="5" y="99"/>
                  </a:cubicBezTo>
                  <a:cubicBezTo>
                    <a:pt x="28" y="24"/>
                    <a:pt x="28" y="24"/>
                    <a:pt x="28" y="24"/>
                  </a:cubicBezTo>
                  <a:cubicBezTo>
                    <a:pt x="30" y="15"/>
                    <a:pt x="41" y="0"/>
                    <a:pt x="60" y="0"/>
                  </a:cubicBezTo>
                  <a:cubicBezTo>
                    <a:pt x="113" y="0"/>
                    <a:pt x="113" y="0"/>
                    <a:pt x="113"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bg-BG" sz="900" dirty="0">
                <a:latin typeface="Lato Light"/>
              </a:endParaRPr>
            </a:p>
          </p:txBody>
        </p:sp>
        <p:sp>
          <p:nvSpPr>
            <p:cNvPr id="217" name="Oval 20">
              <a:extLst>
                <a:ext uri="{FF2B5EF4-FFF2-40B4-BE49-F238E27FC236}">
                  <a16:creationId xmlns:a16="http://schemas.microsoft.com/office/drawing/2014/main" id="{C3B5FB16-B716-4CF9-A3AC-34152951F2FA}"/>
                </a:ext>
              </a:extLst>
            </p:cNvPr>
            <p:cNvSpPr>
              <a:spLocks noChangeArrowheads="1"/>
            </p:cNvSpPr>
            <p:nvPr/>
          </p:nvSpPr>
          <p:spPr bwMode="auto">
            <a:xfrm>
              <a:off x="3388" y="1291"/>
              <a:ext cx="127" cy="127"/>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bg-BG" sz="900" dirty="0">
                <a:latin typeface="Lato Light"/>
              </a:endParaRPr>
            </a:p>
          </p:txBody>
        </p:sp>
      </p:grpSp>
      <p:grpSp>
        <p:nvGrpSpPr>
          <p:cNvPr id="218" name="Group 18">
            <a:extLst>
              <a:ext uri="{FF2B5EF4-FFF2-40B4-BE49-F238E27FC236}">
                <a16:creationId xmlns:a16="http://schemas.microsoft.com/office/drawing/2014/main" id="{6B6ED1EC-3BEC-4388-9D8C-19C0350B6FA1}"/>
              </a:ext>
            </a:extLst>
          </p:cNvPr>
          <p:cNvGrpSpPr>
            <a:grpSpLocks noChangeAspect="1"/>
          </p:cNvGrpSpPr>
          <p:nvPr/>
        </p:nvGrpSpPr>
        <p:grpSpPr bwMode="auto">
          <a:xfrm flipH="1">
            <a:off x="3784614" y="4887763"/>
            <a:ext cx="223418" cy="419880"/>
            <a:chOff x="3241" y="1291"/>
            <a:chExt cx="421" cy="791"/>
          </a:xfrm>
          <a:solidFill>
            <a:srgbClr val="C00000"/>
          </a:solidFill>
        </p:grpSpPr>
        <p:sp>
          <p:nvSpPr>
            <p:cNvPr id="219" name="Freeform 19">
              <a:extLst>
                <a:ext uri="{FF2B5EF4-FFF2-40B4-BE49-F238E27FC236}">
                  <a16:creationId xmlns:a16="http://schemas.microsoft.com/office/drawing/2014/main" id="{F85093D2-43B9-4B83-A702-9D31A8C571C4}"/>
                </a:ext>
              </a:extLst>
            </p:cNvPr>
            <p:cNvSpPr>
              <a:spLocks/>
            </p:cNvSpPr>
            <p:nvPr/>
          </p:nvSpPr>
          <p:spPr bwMode="auto">
            <a:xfrm>
              <a:off x="3241" y="1432"/>
              <a:ext cx="421" cy="650"/>
            </a:xfrm>
            <a:custGeom>
              <a:avLst/>
              <a:gdLst>
                <a:gd name="T0" fmla="*/ 113 w 175"/>
                <a:gd name="T1" fmla="*/ 0 h 273"/>
                <a:gd name="T2" fmla="*/ 148 w 175"/>
                <a:gd name="T3" fmla="*/ 24 h 273"/>
                <a:gd name="T4" fmla="*/ 171 w 175"/>
                <a:gd name="T5" fmla="*/ 99 h 273"/>
                <a:gd name="T6" fmla="*/ 150 w 175"/>
                <a:gd name="T7" fmla="*/ 106 h 273"/>
                <a:gd name="T8" fmla="*/ 129 w 175"/>
                <a:gd name="T9" fmla="*/ 37 h 273"/>
                <a:gd name="T10" fmla="*/ 117 w 175"/>
                <a:gd name="T11" fmla="*/ 37 h 273"/>
                <a:gd name="T12" fmla="*/ 152 w 175"/>
                <a:gd name="T13" fmla="*/ 160 h 273"/>
                <a:gd name="T14" fmla="*/ 119 w 175"/>
                <a:gd name="T15" fmla="*/ 160 h 273"/>
                <a:gd name="T16" fmla="*/ 119 w 175"/>
                <a:gd name="T17" fmla="*/ 256 h 273"/>
                <a:gd name="T18" fmla="*/ 94 w 175"/>
                <a:gd name="T19" fmla="*/ 256 h 273"/>
                <a:gd name="T20" fmla="*/ 94 w 175"/>
                <a:gd name="T21" fmla="*/ 160 h 273"/>
                <a:gd name="T22" fmla="*/ 81 w 175"/>
                <a:gd name="T23" fmla="*/ 160 h 273"/>
                <a:gd name="T24" fmla="*/ 81 w 175"/>
                <a:gd name="T25" fmla="*/ 256 h 273"/>
                <a:gd name="T26" fmla="*/ 57 w 175"/>
                <a:gd name="T27" fmla="*/ 256 h 273"/>
                <a:gd name="T28" fmla="*/ 57 w 175"/>
                <a:gd name="T29" fmla="*/ 160 h 273"/>
                <a:gd name="T30" fmla="*/ 23 w 175"/>
                <a:gd name="T31" fmla="*/ 160 h 273"/>
                <a:gd name="T32" fmla="*/ 58 w 175"/>
                <a:gd name="T33" fmla="*/ 37 h 273"/>
                <a:gd name="T34" fmla="*/ 46 w 175"/>
                <a:gd name="T35" fmla="*/ 37 h 273"/>
                <a:gd name="T36" fmla="*/ 26 w 175"/>
                <a:gd name="T37" fmla="*/ 107 h 273"/>
                <a:gd name="T38" fmla="*/ 5 w 175"/>
                <a:gd name="T39" fmla="*/ 99 h 273"/>
                <a:gd name="T40" fmla="*/ 28 w 175"/>
                <a:gd name="T41" fmla="*/ 24 h 273"/>
                <a:gd name="T42" fmla="*/ 60 w 175"/>
                <a:gd name="T43" fmla="*/ 0 h 273"/>
                <a:gd name="T44" fmla="*/ 113 w 175"/>
                <a:gd name="T45" fmla="*/ 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5" h="273">
                  <a:moveTo>
                    <a:pt x="113" y="0"/>
                  </a:moveTo>
                  <a:cubicBezTo>
                    <a:pt x="131" y="0"/>
                    <a:pt x="145" y="15"/>
                    <a:pt x="148" y="24"/>
                  </a:cubicBezTo>
                  <a:cubicBezTo>
                    <a:pt x="171" y="99"/>
                    <a:pt x="171" y="99"/>
                    <a:pt x="171" y="99"/>
                  </a:cubicBezTo>
                  <a:cubicBezTo>
                    <a:pt x="175" y="115"/>
                    <a:pt x="154" y="122"/>
                    <a:pt x="150" y="106"/>
                  </a:cubicBezTo>
                  <a:cubicBezTo>
                    <a:pt x="129" y="37"/>
                    <a:pt x="129" y="37"/>
                    <a:pt x="129" y="37"/>
                  </a:cubicBezTo>
                  <a:cubicBezTo>
                    <a:pt x="117" y="37"/>
                    <a:pt x="117" y="37"/>
                    <a:pt x="117" y="37"/>
                  </a:cubicBezTo>
                  <a:cubicBezTo>
                    <a:pt x="152" y="160"/>
                    <a:pt x="152" y="160"/>
                    <a:pt x="152" y="160"/>
                  </a:cubicBezTo>
                  <a:cubicBezTo>
                    <a:pt x="119" y="160"/>
                    <a:pt x="119" y="160"/>
                    <a:pt x="119" y="160"/>
                  </a:cubicBezTo>
                  <a:cubicBezTo>
                    <a:pt x="119" y="256"/>
                    <a:pt x="119" y="256"/>
                    <a:pt x="119" y="256"/>
                  </a:cubicBezTo>
                  <a:cubicBezTo>
                    <a:pt x="119" y="273"/>
                    <a:pt x="94" y="273"/>
                    <a:pt x="94" y="256"/>
                  </a:cubicBezTo>
                  <a:cubicBezTo>
                    <a:pt x="94" y="160"/>
                    <a:pt x="94" y="160"/>
                    <a:pt x="94" y="160"/>
                  </a:cubicBezTo>
                  <a:cubicBezTo>
                    <a:pt x="81" y="160"/>
                    <a:pt x="81" y="160"/>
                    <a:pt x="81" y="160"/>
                  </a:cubicBezTo>
                  <a:cubicBezTo>
                    <a:pt x="81" y="256"/>
                    <a:pt x="81" y="256"/>
                    <a:pt x="81" y="256"/>
                  </a:cubicBezTo>
                  <a:cubicBezTo>
                    <a:pt x="81" y="273"/>
                    <a:pt x="57" y="273"/>
                    <a:pt x="57" y="256"/>
                  </a:cubicBezTo>
                  <a:cubicBezTo>
                    <a:pt x="57" y="160"/>
                    <a:pt x="57" y="160"/>
                    <a:pt x="57" y="160"/>
                  </a:cubicBezTo>
                  <a:cubicBezTo>
                    <a:pt x="23" y="160"/>
                    <a:pt x="23" y="160"/>
                    <a:pt x="23" y="160"/>
                  </a:cubicBezTo>
                  <a:cubicBezTo>
                    <a:pt x="58" y="37"/>
                    <a:pt x="58" y="37"/>
                    <a:pt x="58" y="37"/>
                  </a:cubicBezTo>
                  <a:cubicBezTo>
                    <a:pt x="46" y="37"/>
                    <a:pt x="46" y="37"/>
                    <a:pt x="46" y="37"/>
                  </a:cubicBezTo>
                  <a:cubicBezTo>
                    <a:pt x="26" y="107"/>
                    <a:pt x="26" y="107"/>
                    <a:pt x="26" y="107"/>
                  </a:cubicBezTo>
                  <a:cubicBezTo>
                    <a:pt x="21" y="122"/>
                    <a:pt x="0" y="116"/>
                    <a:pt x="5" y="99"/>
                  </a:cubicBezTo>
                  <a:cubicBezTo>
                    <a:pt x="28" y="24"/>
                    <a:pt x="28" y="24"/>
                    <a:pt x="28" y="24"/>
                  </a:cubicBezTo>
                  <a:cubicBezTo>
                    <a:pt x="30" y="15"/>
                    <a:pt x="41" y="0"/>
                    <a:pt x="60" y="0"/>
                  </a:cubicBezTo>
                  <a:cubicBezTo>
                    <a:pt x="113" y="0"/>
                    <a:pt x="113" y="0"/>
                    <a:pt x="113"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bg-BG" sz="900" dirty="0">
                <a:latin typeface="Lato Light"/>
              </a:endParaRPr>
            </a:p>
          </p:txBody>
        </p:sp>
        <p:sp>
          <p:nvSpPr>
            <p:cNvPr id="220" name="Oval 20">
              <a:extLst>
                <a:ext uri="{FF2B5EF4-FFF2-40B4-BE49-F238E27FC236}">
                  <a16:creationId xmlns:a16="http://schemas.microsoft.com/office/drawing/2014/main" id="{56EB5E0A-D7EA-4B52-A5E5-5812CD346F5D}"/>
                </a:ext>
              </a:extLst>
            </p:cNvPr>
            <p:cNvSpPr>
              <a:spLocks noChangeArrowheads="1"/>
            </p:cNvSpPr>
            <p:nvPr/>
          </p:nvSpPr>
          <p:spPr bwMode="auto">
            <a:xfrm>
              <a:off x="3388" y="1291"/>
              <a:ext cx="127" cy="127"/>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bg-BG" sz="900" dirty="0">
                <a:latin typeface="Lato Light"/>
              </a:endParaRPr>
            </a:p>
          </p:txBody>
        </p:sp>
      </p:grpSp>
      <p:grpSp>
        <p:nvGrpSpPr>
          <p:cNvPr id="221" name="Group 18">
            <a:extLst>
              <a:ext uri="{FF2B5EF4-FFF2-40B4-BE49-F238E27FC236}">
                <a16:creationId xmlns:a16="http://schemas.microsoft.com/office/drawing/2014/main" id="{529886BF-570F-4D0F-A527-4A3E8C80EE6D}"/>
              </a:ext>
            </a:extLst>
          </p:cNvPr>
          <p:cNvGrpSpPr>
            <a:grpSpLocks noChangeAspect="1"/>
          </p:cNvGrpSpPr>
          <p:nvPr/>
        </p:nvGrpSpPr>
        <p:grpSpPr bwMode="auto">
          <a:xfrm flipH="1">
            <a:off x="4032190" y="4887763"/>
            <a:ext cx="223418" cy="419880"/>
            <a:chOff x="3241" y="1291"/>
            <a:chExt cx="421" cy="791"/>
          </a:xfrm>
          <a:solidFill>
            <a:srgbClr val="C00000"/>
          </a:solidFill>
        </p:grpSpPr>
        <p:sp>
          <p:nvSpPr>
            <p:cNvPr id="222" name="Freeform 19">
              <a:extLst>
                <a:ext uri="{FF2B5EF4-FFF2-40B4-BE49-F238E27FC236}">
                  <a16:creationId xmlns:a16="http://schemas.microsoft.com/office/drawing/2014/main" id="{1C1400DD-B268-401D-A295-9F22A3C6FAA3}"/>
                </a:ext>
              </a:extLst>
            </p:cNvPr>
            <p:cNvSpPr>
              <a:spLocks/>
            </p:cNvSpPr>
            <p:nvPr/>
          </p:nvSpPr>
          <p:spPr bwMode="auto">
            <a:xfrm>
              <a:off x="3241" y="1432"/>
              <a:ext cx="421" cy="650"/>
            </a:xfrm>
            <a:custGeom>
              <a:avLst/>
              <a:gdLst>
                <a:gd name="T0" fmla="*/ 113 w 175"/>
                <a:gd name="T1" fmla="*/ 0 h 273"/>
                <a:gd name="T2" fmla="*/ 148 w 175"/>
                <a:gd name="T3" fmla="*/ 24 h 273"/>
                <a:gd name="T4" fmla="*/ 171 w 175"/>
                <a:gd name="T5" fmla="*/ 99 h 273"/>
                <a:gd name="T6" fmla="*/ 150 w 175"/>
                <a:gd name="T7" fmla="*/ 106 h 273"/>
                <a:gd name="T8" fmla="*/ 129 w 175"/>
                <a:gd name="T9" fmla="*/ 37 h 273"/>
                <a:gd name="T10" fmla="*/ 117 w 175"/>
                <a:gd name="T11" fmla="*/ 37 h 273"/>
                <a:gd name="T12" fmla="*/ 152 w 175"/>
                <a:gd name="T13" fmla="*/ 160 h 273"/>
                <a:gd name="T14" fmla="*/ 119 w 175"/>
                <a:gd name="T15" fmla="*/ 160 h 273"/>
                <a:gd name="T16" fmla="*/ 119 w 175"/>
                <a:gd name="T17" fmla="*/ 256 h 273"/>
                <a:gd name="T18" fmla="*/ 94 w 175"/>
                <a:gd name="T19" fmla="*/ 256 h 273"/>
                <a:gd name="T20" fmla="*/ 94 w 175"/>
                <a:gd name="T21" fmla="*/ 160 h 273"/>
                <a:gd name="T22" fmla="*/ 81 w 175"/>
                <a:gd name="T23" fmla="*/ 160 h 273"/>
                <a:gd name="T24" fmla="*/ 81 w 175"/>
                <a:gd name="T25" fmla="*/ 256 h 273"/>
                <a:gd name="T26" fmla="*/ 57 w 175"/>
                <a:gd name="T27" fmla="*/ 256 h 273"/>
                <a:gd name="T28" fmla="*/ 57 w 175"/>
                <a:gd name="T29" fmla="*/ 160 h 273"/>
                <a:gd name="T30" fmla="*/ 23 w 175"/>
                <a:gd name="T31" fmla="*/ 160 h 273"/>
                <a:gd name="T32" fmla="*/ 58 w 175"/>
                <a:gd name="T33" fmla="*/ 37 h 273"/>
                <a:gd name="T34" fmla="*/ 46 w 175"/>
                <a:gd name="T35" fmla="*/ 37 h 273"/>
                <a:gd name="T36" fmla="*/ 26 w 175"/>
                <a:gd name="T37" fmla="*/ 107 h 273"/>
                <a:gd name="T38" fmla="*/ 5 w 175"/>
                <a:gd name="T39" fmla="*/ 99 h 273"/>
                <a:gd name="T40" fmla="*/ 28 w 175"/>
                <a:gd name="T41" fmla="*/ 24 h 273"/>
                <a:gd name="T42" fmla="*/ 60 w 175"/>
                <a:gd name="T43" fmla="*/ 0 h 273"/>
                <a:gd name="T44" fmla="*/ 113 w 175"/>
                <a:gd name="T45" fmla="*/ 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5" h="273">
                  <a:moveTo>
                    <a:pt x="113" y="0"/>
                  </a:moveTo>
                  <a:cubicBezTo>
                    <a:pt x="131" y="0"/>
                    <a:pt x="145" y="15"/>
                    <a:pt x="148" y="24"/>
                  </a:cubicBezTo>
                  <a:cubicBezTo>
                    <a:pt x="171" y="99"/>
                    <a:pt x="171" y="99"/>
                    <a:pt x="171" y="99"/>
                  </a:cubicBezTo>
                  <a:cubicBezTo>
                    <a:pt x="175" y="115"/>
                    <a:pt x="154" y="122"/>
                    <a:pt x="150" y="106"/>
                  </a:cubicBezTo>
                  <a:cubicBezTo>
                    <a:pt x="129" y="37"/>
                    <a:pt x="129" y="37"/>
                    <a:pt x="129" y="37"/>
                  </a:cubicBezTo>
                  <a:cubicBezTo>
                    <a:pt x="117" y="37"/>
                    <a:pt x="117" y="37"/>
                    <a:pt x="117" y="37"/>
                  </a:cubicBezTo>
                  <a:cubicBezTo>
                    <a:pt x="152" y="160"/>
                    <a:pt x="152" y="160"/>
                    <a:pt x="152" y="160"/>
                  </a:cubicBezTo>
                  <a:cubicBezTo>
                    <a:pt x="119" y="160"/>
                    <a:pt x="119" y="160"/>
                    <a:pt x="119" y="160"/>
                  </a:cubicBezTo>
                  <a:cubicBezTo>
                    <a:pt x="119" y="256"/>
                    <a:pt x="119" y="256"/>
                    <a:pt x="119" y="256"/>
                  </a:cubicBezTo>
                  <a:cubicBezTo>
                    <a:pt x="119" y="273"/>
                    <a:pt x="94" y="273"/>
                    <a:pt x="94" y="256"/>
                  </a:cubicBezTo>
                  <a:cubicBezTo>
                    <a:pt x="94" y="160"/>
                    <a:pt x="94" y="160"/>
                    <a:pt x="94" y="160"/>
                  </a:cubicBezTo>
                  <a:cubicBezTo>
                    <a:pt x="81" y="160"/>
                    <a:pt x="81" y="160"/>
                    <a:pt x="81" y="160"/>
                  </a:cubicBezTo>
                  <a:cubicBezTo>
                    <a:pt x="81" y="256"/>
                    <a:pt x="81" y="256"/>
                    <a:pt x="81" y="256"/>
                  </a:cubicBezTo>
                  <a:cubicBezTo>
                    <a:pt x="81" y="273"/>
                    <a:pt x="57" y="273"/>
                    <a:pt x="57" y="256"/>
                  </a:cubicBezTo>
                  <a:cubicBezTo>
                    <a:pt x="57" y="160"/>
                    <a:pt x="57" y="160"/>
                    <a:pt x="57" y="160"/>
                  </a:cubicBezTo>
                  <a:cubicBezTo>
                    <a:pt x="23" y="160"/>
                    <a:pt x="23" y="160"/>
                    <a:pt x="23" y="160"/>
                  </a:cubicBezTo>
                  <a:cubicBezTo>
                    <a:pt x="58" y="37"/>
                    <a:pt x="58" y="37"/>
                    <a:pt x="58" y="37"/>
                  </a:cubicBezTo>
                  <a:cubicBezTo>
                    <a:pt x="46" y="37"/>
                    <a:pt x="46" y="37"/>
                    <a:pt x="46" y="37"/>
                  </a:cubicBezTo>
                  <a:cubicBezTo>
                    <a:pt x="26" y="107"/>
                    <a:pt x="26" y="107"/>
                    <a:pt x="26" y="107"/>
                  </a:cubicBezTo>
                  <a:cubicBezTo>
                    <a:pt x="21" y="122"/>
                    <a:pt x="0" y="116"/>
                    <a:pt x="5" y="99"/>
                  </a:cubicBezTo>
                  <a:cubicBezTo>
                    <a:pt x="28" y="24"/>
                    <a:pt x="28" y="24"/>
                    <a:pt x="28" y="24"/>
                  </a:cubicBezTo>
                  <a:cubicBezTo>
                    <a:pt x="30" y="15"/>
                    <a:pt x="41" y="0"/>
                    <a:pt x="60" y="0"/>
                  </a:cubicBezTo>
                  <a:cubicBezTo>
                    <a:pt x="113" y="0"/>
                    <a:pt x="113" y="0"/>
                    <a:pt x="113"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bg-BG" sz="900" dirty="0">
                <a:latin typeface="Lato Light"/>
              </a:endParaRPr>
            </a:p>
          </p:txBody>
        </p:sp>
        <p:sp>
          <p:nvSpPr>
            <p:cNvPr id="223" name="Oval 20">
              <a:extLst>
                <a:ext uri="{FF2B5EF4-FFF2-40B4-BE49-F238E27FC236}">
                  <a16:creationId xmlns:a16="http://schemas.microsoft.com/office/drawing/2014/main" id="{51C7C2FC-E525-4A9F-8F21-5ABF1AC50307}"/>
                </a:ext>
              </a:extLst>
            </p:cNvPr>
            <p:cNvSpPr>
              <a:spLocks noChangeArrowheads="1"/>
            </p:cNvSpPr>
            <p:nvPr/>
          </p:nvSpPr>
          <p:spPr bwMode="auto">
            <a:xfrm>
              <a:off x="3388" y="1291"/>
              <a:ext cx="127" cy="127"/>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bg-BG" sz="900" dirty="0">
                <a:latin typeface="Lato Light"/>
              </a:endParaRPr>
            </a:p>
          </p:txBody>
        </p:sp>
      </p:grpSp>
      <p:grpSp>
        <p:nvGrpSpPr>
          <p:cNvPr id="224" name="Group 18">
            <a:extLst>
              <a:ext uri="{FF2B5EF4-FFF2-40B4-BE49-F238E27FC236}">
                <a16:creationId xmlns:a16="http://schemas.microsoft.com/office/drawing/2014/main" id="{40B10ECC-1563-4A19-8A58-67DEB5F5405B}"/>
              </a:ext>
            </a:extLst>
          </p:cNvPr>
          <p:cNvGrpSpPr>
            <a:grpSpLocks noChangeAspect="1"/>
          </p:cNvGrpSpPr>
          <p:nvPr/>
        </p:nvGrpSpPr>
        <p:grpSpPr bwMode="auto">
          <a:xfrm flipH="1">
            <a:off x="4279766" y="4887763"/>
            <a:ext cx="223418" cy="419880"/>
            <a:chOff x="3241" y="1291"/>
            <a:chExt cx="421" cy="791"/>
          </a:xfrm>
          <a:solidFill>
            <a:srgbClr val="C00000"/>
          </a:solidFill>
        </p:grpSpPr>
        <p:sp>
          <p:nvSpPr>
            <p:cNvPr id="225" name="Freeform 19">
              <a:extLst>
                <a:ext uri="{FF2B5EF4-FFF2-40B4-BE49-F238E27FC236}">
                  <a16:creationId xmlns:a16="http://schemas.microsoft.com/office/drawing/2014/main" id="{1E246886-D0BF-48EF-A82F-870A04CE4FE0}"/>
                </a:ext>
              </a:extLst>
            </p:cNvPr>
            <p:cNvSpPr>
              <a:spLocks/>
            </p:cNvSpPr>
            <p:nvPr/>
          </p:nvSpPr>
          <p:spPr bwMode="auto">
            <a:xfrm>
              <a:off x="3241" y="1432"/>
              <a:ext cx="421" cy="650"/>
            </a:xfrm>
            <a:custGeom>
              <a:avLst/>
              <a:gdLst>
                <a:gd name="T0" fmla="*/ 113 w 175"/>
                <a:gd name="T1" fmla="*/ 0 h 273"/>
                <a:gd name="T2" fmla="*/ 148 w 175"/>
                <a:gd name="T3" fmla="*/ 24 h 273"/>
                <a:gd name="T4" fmla="*/ 171 w 175"/>
                <a:gd name="T5" fmla="*/ 99 h 273"/>
                <a:gd name="T6" fmla="*/ 150 w 175"/>
                <a:gd name="T7" fmla="*/ 106 h 273"/>
                <a:gd name="T8" fmla="*/ 129 w 175"/>
                <a:gd name="T9" fmla="*/ 37 h 273"/>
                <a:gd name="T10" fmla="*/ 117 w 175"/>
                <a:gd name="T11" fmla="*/ 37 h 273"/>
                <a:gd name="T12" fmla="*/ 152 w 175"/>
                <a:gd name="T13" fmla="*/ 160 h 273"/>
                <a:gd name="T14" fmla="*/ 119 w 175"/>
                <a:gd name="T15" fmla="*/ 160 h 273"/>
                <a:gd name="T16" fmla="*/ 119 w 175"/>
                <a:gd name="T17" fmla="*/ 256 h 273"/>
                <a:gd name="T18" fmla="*/ 94 w 175"/>
                <a:gd name="T19" fmla="*/ 256 h 273"/>
                <a:gd name="T20" fmla="*/ 94 w 175"/>
                <a:gd name="T21" fmla="*/ 160 h 273"/>
                <a:gd name="T22" fmla="*/ 81 w 175"/>
                <a:gd name="T23" fmla="*/ 160 h 273"/>
                <a:gd name="T24" fmla="*/ 81 w 175"/>
                <a:gd name="T25" fmla="*/ 256 h 273"/>
                <a:gd name="T26" fmla="*/ 57 w 175"/>
                <a:gd name="T27" fmla="*/ 256 h 273"/>
                <a:gd name="T28" fmla="*/ 57 w 175"/>
                <a:gd name="T29" fmla="*/ 160 h 273"/>
                <a:gd name="T30" fmla="*/ 23 w 175"/>
                <a:gd name="T31" fmla="*/ 160 h 273"/>
                <a:gd name="T32" fmla="*/ 58 w 175"/>
                <a:gd name="T33" fmla="*/ 37 h 273"/>
                <a:gd name="T34" fmla="*/ 46 w 175"/>
                <a:gd name="T35" fmla="*/ 37 h 273"/>
                <a:gd name="T36" fmla="*/ 26 w 175"/>
                <a:gd name="T37" fmla="*/ 107 h 273"/>
                <a:gd name="T38" fmla="*/ 5 w 175"/>
                <a:gd name="T39" fmla="*/ 99 h 273"/>
                <a:gd name="T40" fmla="*/ 28 w 175"/>
                <a:gd name="T41" fmla="*/ 24 h 273"/>
                <a:gd name="T42" fmla="*/ 60 w 175"/>
                <a:gd name="T43" fmla="*/ 0 h 273"/>
                <a:gd name="T44" fmla="*/ 113 w 175"/>
                <a:gd name="T45" fmla="*/ 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5" h="273">
                  <a:moveTo>
                    <a:pt x="113" y="0"/>
                  </a:moveTo>
                  <a:cubicBezTo>
                    <a:pt x="131" y="0"/>
                    <a:pt x="145" y="15"/>
                    <a:pt x="148" y="24"/>
                  </a:cubicBezTo>
                  <a:cubicBezTo>
                    <a:pt x="171" y="99"/>
                    <a:pt x="171" y="99"/>
                    <a:pt x="171" y="99"/>
                  </a:cubicBezTo>
                  <a:cubicBezTo>
                    <a:pt x="175" y="115"/>
                    <a:pt x="154" y="122"/>
                    <a:pt x="150" y="106"/>
                  </a:cubicBezTo>
                  <a:cubicBezTo>
                    <a:pt x="129" y="37"/>
                    <a:pt x="129" y="37"/>
                    <a:pt x="129" y="37"/>
                  </a:cubicBezTo>
                  <a:cubicBezTo>
                    <a:pt x="117" y="37"/>
                    <a:pt x="117" y="37"/>
                    <a:pt x="117" y="37"/>
                  </a:cubicBezTo>
                  <a:cubicBezTo>
                    <a:pt x="152" y="160"/>
                    <a:pt x="152" y="160"/>
                    <a:pt x="152" y="160"/>
                  </a:cubicBezTo>
                  <a:cubicBezTo>
                    <a:pt x="119" y="160"/>
                    <a:pt x="119" y="160"/>
                    <a:pt x="119" y="160"/>
                  </a:cubicBezTo>
                  <a:cubicBezTo>
                    <a:pt x="119" y="256"/>
                    <a:pt x="119" y="256"/>
                    <a:pt x="119" y="256"/>
                  </a:cubicBezTo>
                  <a:cubicBezTo>
                    <a:pt x="119" y="273"/>
                    <a:pt x="94" y="273"/>
                    <a:pt x="94" y="256"/>
                  </a:cubicBezTo>
                  <a:cubicBezTo>
                    <a:pt x="94" y="160"/>
                    <a:pt x="94" y="160"/>
                    <a:pt x="94" y="160"/>
                  </a:cubicBezTo>
                  <a:cubicBezTo>
                    <a:pt x="81" y="160"/>
                    <a:pt x="81" y="160"/>
                    <a:pt x="81" y="160"/>
                  </a:cubicBezTo>
                  <a:cubicBezTo>
                    <a:pt x="81" y="256"/>
                    <a:pt x="81" y="256"/>
                    <a:pt x="81" y="256"/>
                  </a:cubicBezTo>
                  <a:cubicBezTo>
                    <a:pt x="81" y="273"/>
                    <a:pt x="57" y="273"/>
                    <a:pt x="57" y="256"/>
                  </a:cubicBezTo>
                  <a:cubicBezTo>
                    <a:pt x="57" y="160"/>
                    <a:pt x="57" y="160"/>
                    <a:pt x="57" y="160"/>
                  </a:cubicBezTo>
                  <a:cubicBezTo>
                    <a:pt x="23" y="160"/>
                    <a:pt x="23" y="160"/>
                    <a:pt x="23" y="160"/>
                  </a:cubicBezTo>
                  <a:cubicBezTo>
                    <a:pt x="58" y="37"/>
                    <a:pt x="58" y="37"/>
                    <a:pt x="58" y="37"/>
                  </a:cubicBezTo>
                  <a:cubicBezTo>
                    <a:pt x="46" y="37"/>
                    <a:pt x="46" y="37"/>
                    <a:pt x="46" y="37"/>
                  </a:cubicBezTo>
                  <a:cubicBezTo>
                    <a:pt x="26" y="107"/>
                    <a:pt x="26" y="107"/>
                    <a:pt x="26" y="107"/>
                  </a:cubicBezTo>
                  <a:cubicBezTo>
                    <a:pt x="21" y="122"/>
                    <a:pt x="0" y="116"/>
                    <a:pt x="5" y="99"/>
                  </a:cubicBezTo>
                  <a:cubicBezTo>
                    <a:pt x="28" y="24"/>
                    <a:pt x="28" y="24"/>
                    <a:pt x="28" y="24"/>
                  </a:cubicBezTo>
                  <a:cubicBezTo>
                    <a:pt x="30" y="15"/>
                    <a:pt x="41" y="0"/>
                    <a:pt x="60" y="0"/>
                  </a:cubicBezTo>
                  <a:cubicBezTo>
                    <a:pt x="113" y="0"/>
                    <a:pt x="113" y="0"/>
                    <a:pt x="113"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bg-BG" sz="900" dirty="0">
                <a:latin typeface="Lato Light"/>
              </a:endParaRPr>
            </a:p>
          </p:txBody>
        </p:sp>
        <p:sp>
          <p:nvSpPr>
            <p:cNvPr id="226" name="Oval 20">
              <a:extLst>
                <a:ext uri="{FF2B5EF4-FFF2-40B4-BE49-F238E27FC236}">
                  <a16:creationId xmlns:a16="http://schemas.microsoft.com/office/drawing/2014/main" id="{700E8A80-4ADE-4F6E-8BF0-46423B495E3B}"/>
                </a:ext>
              </a:extLst>
            </p:cNvPr>
            <p:cNvSpPr>
              <a:spLocks noChangeArrowheads="1"/>
            </p:cNvSpPr>
            <p:nvPr/>
          </p:nvSpPr>
          <p:spPr bwMode="auto">
            <a:xfrm>
              <a:off x="3388" y="1291"/>
              <a:ext cx="127" cy="127"/>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bg-BG" sz="900" dirty="0">
                <a:latin typeface="Lato Light"/>
              </a:endParaRPr>
            </a:p>
          </p:txBody>
        </p:sp>
      </p:grpSp>
      <p:grpSp>
        <p:nvGrpSpPr>
          <p:cNvPr id="227" name="Group 18">
            <a:extLst>
              <a:ext uri="{FF2B5EF4-FFF2-40B4-BE49-F238E27FC236}">
                <a16:creationId xmlns:a16="http://schemas.microsoft.com/office/drawing/2014/main" id="{294C2DC3-43BD-4C97-A64F-6FDA7390405A}"/>
              </a:ext>
            </a:extLst>
          </p:cNvPr>
          <p:cNvGrpSpPr>
            <a:grpSpLocks noChangeAspect="1"/>
          </p:cNvGrpSpPr>
          <p:nvPr/>
        </p:nvGrpSpPr>
        <p:grpSpPr bwMode="auto">
          <a:xfrm flipH="1">
            <a:off x="4527342" y="4898903"/>
            <a:ext cx="223418" cy="419880"/>
            <a:chOff x="3241" y="1291"/>
            <a:chExt cx="421" cy="791"/>
          </a:xfrm>
          <a:solidFill>
            <a:schemeClr val="bg1">
              <a:lumMod val="85000"/>
            </a:schemeClr>
          </a:solidFill>
        </p:grpSpPr>
        <p:sp>
          <p:nvSpPr>
            <p:cNvPr id="228" name="Freeform 19">
              <a:extLst>
                <a:ext uri="{FF2B5EF4-FFF2-40B4-BE49-F238E27FC236}">
                  <a16:creationId xmlns:a16="http://schemas.microsoft.com/office/drawing/2014/main" id="{2E5829C5-83ED-45E6-ACB8-7E3A4D4F33C6}"/>
                </a:ext>
              </a:extLst>
            </p:cNvPr>
            <p:cNvSpPr>
              <a:spLocks/>
            </p:cNvSpPr>
            <p:nvPr/>
          </p:nvSpPr>
          <p:spPr bwMode="auto">
            <a:xfrm>
              <a:off x="3241" y="1432"/>
              <a:ext cx="421" cy="650"/>
            </a:xfrm>
            <a:custGeom>
              <a:avLst/>
              <a:gdLst>
                <a:gd name="T0" fmla="*/ 113 w 175"/>
                <a:gd name="T1" fmla="*/ 0 h 273"/>
                <a:gd name="T2" fmla="*/ 148 w 175"/>
                <a:gd name="T3" fmla="*/ 24 h 273"/>
                <a:gd name="T4" fmla="*/ 171 w 175"/>
                <a:gd name="T5" fmla="*/ 99 h 273"/>
                <a:gd name="T6" fmla="*/ 150 w 175"/>
                <a:gd name="T7" fmla="*/ 106 h 273"/>
                <a:gd name="T8" fmla="*/ 129 w 175"/>
                <a:gd name="T9" fmla="*/ 37 h 273"/>
                <a:gd name="T10" fmla="*/ 117 w 175"/>
                <a:gd name="T11" fmla="*/ 37 h 273"/>
                <a:gd name="T12" fmla="*/ 152 w 175"/>
                <a:gd name="T13" fmla="*/ 160 h 273"/>
                <a:gd name="T14" fmla="*/ 119 w 175"/>
                <a:gd name="T15" fmla="*/ 160 h 273"/>
                <a:gd name="T16" fmla="*/ 119 w 175"/>
                <a:gd name="T17" fmla="*/ 256 h 273"/>
                <a:gd name="T18" fmla="*/ 94 w 175"/>
                <a:gd name="T19" fmla="*/ 256 h 273"/>
                <a:gd name="T20" fmla="*/ 94 w 175"/>
                <a:gd name="T21" fmla="*/ 160 h 273"/>
                <a:gd name="T22" fmla="*/ 81 w 175"/>
                <a:gd name="T23" fmla="*/ 160 h 273"/>
                <a:gd name="T24" fmla="*/ 81 w 175"/>
                <a:gd name="T25" fmla="*/ 256 h 273"/>
                <a:gd name="T26" fmla="*/ 57 w 175"/>
                <a:gd name="T27" fmla="*/ 256 h 273"/>
                <a:gd name="T28" fmla="*/ 57 w 175"/>
                <a:gd name="T29" fmla="*/ 160 h 273"/>
                <a:gd name="T30" fmla="*/ 23 w 175"/>
                <a:gd name="T31" fmla="*/ 160 h 273"/>
                <a:gd name="T32" fmla="*/ 58 w 175"/>
                <a:gd name="T33" fmla="*/ 37 h 273"/>
                <a:gd name="T34" fmla="*/ 46 w 175"/>
                <a:gd name="T35" fmla="*/ 37 h 273"/>
                <a:gd name="T36" fmla="*/ 26 w 175"/>
                <a:gd name="T37" fmla="*/ 107 h 273"/>
                <a:gd name="T38" fmla="*/ 5 w 175"/>
                <a:gd name="T39" fmla="*/ 99 h 273"/>
                <a:gd name="T40" fmla="*/ 28 w 175"/>
                <a:gd name="T41" fmla="*/ 24 h 273"/>
                <a:gd name="T42" fmla="*/ 60 w 175"/>
                <a:gd name="T43" fmla="*/ 0 h 273"/>
                <a:gd name="T44" fmla="*/ 113 w 175"/>
                <a:gd name="T45" fmla="*/ 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5" h="273">
                  <a:moveTo>
                    <a:pt x="113" y="0"/>
                  </a:moveTo>
                  <a:cubicBezTo>
                    <a:pt x="131" y="0"/>
                    <a:pt x="145" y="15"/>
                    <a:pt x="148" y="24"/>
                  </a:cubicBezTo>
                  <a:cubicBezTo>
                    <a:pt x="171" y="99"/>
                    <a:pt x="171" y="99"/>
                    <a:pt x="171" y="99"/>
                  </a:cubicBezTo>
                  <a:cubicBezTo>
                    <a:pt x="175" y="115"/>
                    <a:pt x="154" y="122"/>
                    <a:pt x="150" y="106"/>
                  </a:cubicBezTo>
                  <a:cubicBezTo>
                    <a:pt x="129" y="37"/>
                    <a:pt x="129" y="37"/>
                    <a:pt x="129" y="37"/>
                  </a:cubicBezTo>
                  <a:cubicBezTo>
                    <a:pt x="117" y="37"/>
                    <a:pt x="117" y="37"/>
                    <a:pt x="117" y="37"/>
                  </a:cubicBezTo>
                  <a:cubicBezTo>
                    <a:pt x="152" y="160"/>
                    <a:pt x="152" y="160"/>
                    <a:pt x="152" y="160"/>
                  </a:cubicBezTo>
                  <a:cubicBezTo>
                    <a:pt x="119" y="160"/>
                    <a:pt x="119" y="160"/>
                    <a:pt x="119" y="160"/>
                  </a:cubicBezTo>
                  <a:cubicBezTo>
                    <a:pt x="119" y="256"/>
                    <a:pt x="119" y="256"/>
                    <a:pt x="119" y="256"/>
                  </a:cubicBezTo>
                  <a:cubicBezTo>
                    <a:pt x="119" y="273"/>
                    <a:pt x="94" y="273"/>
                    <a:pt x="94" y="256"/>
                  </a:cubicBezTo>
                  <a:cubicBezTo>
                    <a:pt x="94" y="160"/>
                    <a:pt x="94" y="160"/>
                    <a:pt x="94" y="160"/>
                  </a:cubicBezTo>
                  <a:cubicBezTo>
                    <a:pt x="81" y="160"/>
                    <a:pt x="81" y="160"/>
                    <a:pt x="81" y="160"/>
                  </a:cubicBezTo>
                  <a:cubicBezTo>
                    <a:pt x="81" y="256"/>
                    <a:pt x="81" y="256"/>
                    <a:pt x="81" y="256"/>
                  </a:cubicBezTo>
                  <a:cubicBezTo>
                    <a:pt x="81" y="273"/>
                    <a:pt x="57" y="273"/>
                    <a:pt x="57" y="256"/>
                  </a:cubicBezTo>
                  <a:cubicBezTo>
                    <a:pt x="57" y="160"/>
                    <a:pt x="57" y="160"/>
                    <a:pt x="57" y="160"/>
                  </a:cubicBezTo>
                  <a:cubicBezTo>
                    <a:pt x="23" y="160"/>
                    <a:pt x="23" y="160"/>
                    <a:pt x="23" y="160"/>
                  </a:cubicBezTo>
                  <a:cubicBezTo>
                    <a:pt x="58" y="37"/>
                    <a:pt x="58" y="37"/>
                    <a:pt x="58" y="37"/>
                  </a:cubicBezTo>
                  <a:cubicBezTo>
                    <a:pt x="46" y="37"/>
                    <a:pt x="46" y="37"/>
                    <a:pt x="46" y="37"/>
                  </a:cubicBezTo>
                  <a:cubicBezTo>
                    <a:pt x="26" y="107"/>
                    <a:pt x="26" y="107"/>
                    <a:pt x="26" y="107"/>
                  </a:cubicBezTo>
                  <a:cubicBezTo>
                    <a:pt x="21" y="122"/>
                    <a:pt x="0" y="116"/>
                    <a:pt x="5" y="99"/>
                  </a:cubicBezTo>
                  <a:cubicBezTo>
                    <a:pt x="28" y="24"/>
                    <a:pt x="28" y="24"/>
                    <a:pt x="28" y="24"/>
                  </a:cubicBezTo>
                  <a:cubicBezTo>
                    <a:pt x="30" y="15"/>
                    <a:pt x="41" y="0"/>
                    <a:pt x="60" y="0"/>
                  </a:cubicBezTo>
                  <a:cubicBezTo>
                    <a:pt x="113" y="0"/>
                    <a:pt x="113" y="0"/>
                    <a:pt x="113"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bg-BG" sz="900" dirty="0">
                <a:latin typeface="Lato Light"/>
              </a:endParaRPr>
            </a:p>
          </p:txBody>
        </p:sp>
        <p:sp>
          <p:nvSpPr>
            <p:cNvPr id="229" name="Oval 20">
              <a:extLst>
                <a:ext uri="{FF2B5EF4-FFF2-40B4-BE49-F238E27FC236}">
                  <a16:creationId xmlns:a16="http://schemas.microsoft.com/office/drawing/2014/main" id="{83B3E41F-4FD2-4561-A2BC-E8A86062471C}"/>
                </a:ext>
              </a:extLst>
            </p:cNvPr>
            <p:cNvSpPr>
              <a:spLocks noChangeArrowheads="1"/>
            </p:cNvSpPr>
            <p:nvPr/>
          </p:nvSpPr>
          <p:spPr bwMode="auto">
            <a:xfrm>
              <a:off x="3388" y="1291"/>
              <a:ext cx="127" cy="127"/>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bg-BG" sz="900" dirty="0">
                <a:latin typeface="Lato Light"/>
              </a:endParaRPr>
            </a:p>
          </p:txBody>
        </p:sp>
      </p:grpSp>
      <p:grpSp>
        <p:nvGrpSpPr>
          <p:cNvPr id="230" name="Group 13">
            <a:extLst>
              <a:ext uri="{FF2B5EF4-FFF2-40B4-BE49-F238E27FC236}">
                <a16:creationId xmlns:a16="http://schemas.microsoft.com/office/drawing/2014/main" id="{3ADD6A6B-236F-4011-86AF-18EB88C979BB}"/>
              </a:ext>
            </a:extLst>
          </p:cNvPr>
          <p:cNvGrpSpPr>
            <a:grpSpLocks noChangeAspect="1"/>
          </p:cNvGrpSpPr>
          <p:nvPr/>
        </p:nvGrpSpPr>
        <p:grpSpPr bwMode="auto">
          <a:xfrm flipH="1">
            <a:off x="396821" y="4907420"/>
            <a:ext cx="179372" cy="414573"/>
            <a:chOff x="3696" y="1271"/>
            <a:chExt cx="338" cy="781"/>
          </a:xfrm>
          <a:solidFill>
            <a:srgbClr val="C78322"/>
          </a:solidFill>
        </p:grpSpPr>
        <p:sp>
          <p:nvSpPr>
            <p:cNvPr id="231" name="Oval 14">
              <a:extLst>
                <a:ext uri="{FF2B5EF4-FFF2-40B4-BE49-F238E27FC236}">
                  <a16:creationId xmlns:a16="http://schemas.microsoft.com/office/drawing/2014/main" id="{4C7A34B6-0367-4004-B86C-BCCAD88A2ABD}"/>
                </a:ext>
              </a:extLst>
            </p:cNvPr>
            <p:cNvSpPr>
              <a:spLocks noChangeArrowheads="1"/>
            </p:cNvSpPr>
            <p:nvPr/>
          </p:nvSpPr>
          <p:spPr bwMode="auto">
            <a:xfrm>
              <a:off x="3800" y="1271"/>
              <a:ext cx="130" cy="129"/>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bg-BG" sz="900" dirty="0">
                <a:latin typeface="Lato Light"/>
              </a:endParaRPr>
            </a:p>
          </p:txBody>
        </p:sp>
        <p:sp>
          <p:nvSpPr>
            <p:cNvPr id="232" name="Freeform 15">
              <a:extLst>
                <a:ext uri="{FF2B5EF4-FFF2-40B4-BE49-F238E27FC236}">
                  <a16:creationId xmlns:a16="http://schemas.microsoft.com/office/drawing/2014/main" id="{62865870-2B05-44F0-A097-A131CFD9564E}"/>
                </a:ext>
              </a:extLst>
            </p:cNvPr>
            <p:cNvSpPr>
              <a:spLocks/>
            </p:cNvSpPr>
            <p:nvPr/>
          </p:nvSpPr>
          <p:spPr bwMode="auto">
            <a:xfrm>
              <a:off x="3696" y="1412"/>
              <a:ext cx="338" cy="640"/>
            </a:xfrm>
            <a:custGeom>
              <a:avLst/>
              <a:gdLst>
                <a:gd name="T0" fmla="*/ 34 w 140"/>
                <a:gd name="T1" fmla="*/ 254 h 269"/>
                <a:gd name="T2" fmla="*/ 49 w 140"/>
                <a:gd name="T3" fmla="*/ 269 h 269"/>
                <a:gd name="T4" fmla="*/ 64 w 140"/>
                <a:gd name="T5" fmla="*/ 254 h 269"/>
                <a:gd name="T6" fmla="*/ 64 w 140"/>
                <a:gd name="T7" fmla="*/ 128 h 269"/>
                <a:gd name="T8" fmla="*/ 76 w 140"/>
                <a:gd name="T9" fmla="*/ 128 h 269"/>
                <a:gd name="T10" fmla="*/ 76 w 140"/>
                <a:gd name="T11" fmla="*/ 254 h 269"/>
                <a:gd name="T12" fmla="*/ 91 w 140"/>
                <a:gd name="T13" fmla="*/ 269 h 269"/>
                <a:gd name="T14" fmla="*/ 106 w 140"/>
                <a:gd name="T15" fmla="*/ 254 h 269"/>
                <a:gd name="T16" fmla="*/ 106 w 140"/>
                <a:gd name="T17" fmla="*/ 37 h 269"/>
                <a:gd name="T18" fmla="*/ 119 w 140"/>
                <a:gd name="T19" fmla="*/ 37 h 269"/>
                <a:gd name="T20" fmla="*/ 119 w 140"/>
                <a:gd name="T21" fmla="*/ 117 h 269"/>
                <a:gd name="T22" fmla="*/ 140 w 140"/>
                <a:gd name="T23" fmla="*/ 117 h 269"/>
                <a:gd name="T24" fmla="*/ 140 w 140"/>
                <a:gd name="T25" fmla="*/ 36 h 269"/>
                <a:gd name="T26" fmla="*/ 105 w 140"/>
                <a:gd name="T27" fmla="*/ 0 h 269"/>
                <a:gd name="T28" fmla="*/ 34 w 140"/>
                <a:gd name="T29" fmla="*/ 0 h 269"/>
                <a:gd name="T30" fmla="*/ 0 w 140"/>
                <a:gd name="T31" fmla="*/ 35 h 269"/>
                <a:gd name="T32" fmla="*/ 0 w 140"/>
                <a:gd name="T33" fmla="*/ 117 h 269"/>
                <a:gd name="T34" fmla="*/ 21 w 140"/>
                <a:gd name="T35" fmla="*/ 117 h 269"/>
                <a:gd name="T36" fmla="*/ 21 w 140"/>
                <a:gd name="T37" fmla="*/ 37 h 269"/>
                <a:gd name="T38" fmla="*/ 34 w 140"/>
                <a:gd name="T39" fmla="*/ 37 h 269"/>
                <a:gd name="T40" fmla="*/ 34 w 140"/>
                <a:gd name="T41" fmla="*/ 254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0" h="269">
                  <a:moveTo>
                    <a:pt x="34" y="254"/>
                  </a:moveTo>
                  <a:cubicBezTo>
                    <a:pt x="34" y="263"/>
                    <a:pt x="40" y="269"/>
                    <a:pt x="49" y="269"/>
                  </a:cubicBezTo>
                  <a:cubicBezTo>
                    <a:pt x="57" y="269"/>
                    <a:pt x="64" y="263"/>
                    <a:pt x="64" y="254"/>
                  </a:cubicBezTo>
                  <a:cubicBezTo>
                    <a:pt x="64" y="128"/>
                    <a:pt x="64" y="128"/>
                    <a:pt x="64" y="128"/>
                  </a:cubicBezTo>
                  <a:cubicBezTo>
                    <a:pt x="76" y="128"/>
                    <a:pt x="76" y="128"/>
                    <a:pt x="76" y="128"/>
                  </a:cubicBezTo>
                  <a:cubicBezTo>
                    <a:pt x="76" y="254"/>
                    <a:pt x="76" y="254"/>
                    <a:pt x="76" y="254"/>
                  </a:cubicBezTo>
                  <a:cubicBezTo>
                    <a:pt x="76" y="263"/>
                    <a:pt x="83" y="269"/>
                    <a:pt x="91" y="269"/>
                  </a:cubicBezTo>
                  <a:cubicBezTo>
                    <a:pt x="100" y="269"/>
                    <a:pt x="106" y="263"/>
                    <a:pt x="106" y="254"/>
                  </a:cubicBezTo>
                  <a:cubicBezTo>
                    <a:pt x="106" y="37"/>
                    <a:pt x="106" y="37"/>
                    <a:pt x="106" y="37"/>
                  </a:cubicBezTo>
                  <a:cubicBezTo>
                    <a:pt x="119" y="37"/>
                    <a:pt x="119" y="37"/>
                    <a:pt x="119" y="37"/>
                  </a:cubicBezTo>
                  <a:cubicBezTo>
                    <a:pt x="119" y="117"/>
                    <a:pt x="119" y="117"/>
                    <a:pt x="119" y="117"/>
                  </a:cubicBezTo>
                  <a:cubicBezTo>
                    <a:pt x="119" y="133"/>
                    <a:pt x="140" y="133"/>
                    <a:pt x="140" y="117"/>
                  </a:cubicBezTo>
                  <a:cubicBezTo>
                    <a:pt x="140" y="36"/>
                    <a:pt x="140" y="36"/>
                    <a:pt x="140" y="36"/>
                  </a:cubicBezTo>
                  <a:cubicBezTo>
                    <a:pt x="140" y="18"/>
                    <a:pt x="126" y="0"/>
                    <a:pt x="105" y="0"/>
                  </a:cubicBezTo>
                  <a:cubicBezTo>
                    <a:pt x="34" y="0"/>
                    <a:pt x="34" y="0"/>
                    <a:pt x="34" y="0"/>
                  </a:cubicBezTo>
                  <a:cubicBezTo>
                    <a:pt x="15" y="0"/>
                    <a:pt x="0" y="16"/>
                    <a:pt x="0" y="35"/>
                  </a:cubicBezTo>
                  <a:cubicBezTo>
                    <a:pt x="0" y="117"/>
                    <a:pt x="0" y="117"/>
                    <a:pt x="0" y="117"/>
                  </a:cubicBezTo>
                  <a:cubicBezTo>
                    <a:pt x="0" y="133"/>
                    <a:pt x="21" y="133"/>
                    <a:pt x="21" y="117"/>
                  </a:cubicBezTo>
                  <a:cubicBezTo>
                    <a:pt x="21" y="37"/>
                    <a:pt x="21" y="37"/>
                    <a:pt x="21" y="37"/>
                  </a:cubicBezTo>
                  <a:cubicBezTo>
                    <a:pt x="34" y="37"/>
                    <a:pt x="34" y="37"/>
                    <a:pt x="34" y="37"/>
                  </a:cubicBezTo>
                  <a:cubicBezTo>
                    <a:pt x="34" y="254"/>
                    <a:pt x="34" y="254"/>
                    <a:pt x="34" y="25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bg-BG" sz="900" dirty="0">
                <a:latin typeface="Lato Light"/>
              </a:endParaRPr>
            </a:p>
          </p:txBody>
        </p:sp>
      </p:grpSp>
      <p:grpSp>
        <p:nvGrpSpPr>
          <p:cNvPr id="233" name="Group 13">
            <a:extLst>
              <a:ext uri="{FF2B5EF4-FFF2-40B4-BE49-F238E27FC236}">
                <a16:creationId xmlns:a16="http://schemas.microsoft.com/office/drawing/2014/main" id="{13411C8C-07EB-4A93-9E19-914C1EA73957}"/>
              </a:ext>
            </a:extLst>
          </p:cNvPr>
          <p:cNvGrpSpPr>
            <a:grpSpLocks noChangeAspect="1"/>
          </p:cNvGrpSpPr>
          <p:nvPr/>
        </p:nvGrpSpPr>
        <p:grpSpPr bwMode="auto">
          <a:xfrm flipH="1">
            <a:off x="645549" y="4907420"/>
            <a:ext cx="179372" cy="414573"/>
            <a:chOff x="3696" y="1271"/>
            <a:chExt cx="338" cy="781"/>
          </a:xfrm>
          <a:solidFill>
            <a:srgbClr val="C78322"/>
          </a:solidFill>
        </p:grpSpPr>
        <p:sp>
          <p:nvSpPr>
            <p:cNvPr id="234" name="Oval 14">
              <a:extLst>
                <a:ext uri="{FF2B5EF4-FFF2-40B4-BE49-F238E27FC236}">
                  <a16:creationId xmlns:a16="http://schemas.microsoft.com/office/drawing/2014/main" id="{A8FD2D2F-06D5-4E3D-970C-C7154A8E5BB6}"/>
                </a:ext>
              </a:extLst>
            </p:cNvPr>
            <p:cNvSpPr>
              <a:spLocks noChangeArrowheads="1"/>
            </p:cNvSpPr>
            <p:nvPr/>
          </p:nvSpPr>
          <p:spPr bwMode="auto">
            <a:xfrm>
              <a:off x="3800" y="1271"/>
              <a:ext cx="130" cy="129"/>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bg-BG" sz="900" dirty="0">
                <a:latin typeface="Lato Light"/>
              </a:endParaRPr>
            </a:p>
          </p:txBody>
        </p:sp>
        <p:sp>
          <p:nvSpPr>
            <p:cNvPr id="235" name="Freeform 15">
              <a:extLst>
                <a:ext uri="{FF2B5EF4-FFF2-40B4-BE49-F238E27FC236}">
                  <a16:creationId xmlns:a16="http://schemas.microsoft.com/office/drawing/2014/main" id="{F705303B-941E-4F26-B498-C9834586E6AF}"/>
                </a:ext>
              </a:extLst>
            </p:cNvPr>
            <p:cNvSpPr>
              <a:spLocks/>
            </p:cNvSpPr>
            <p:nvPr/>
          </p:nvSpPr>
          <p:spPr bwMode="auto">
            <a:xfrm>
              <a:off x="3696" y="1412"/>
              <a:ext cx="338" cy="640"/>
            </a:xfrm>
            <a:custGeom>
              <a:avLst/>
              <a:gdLst>
                <a:gd name="T0" fmla="*/ 34 w 140"/>
                <a:gd name="T1" fmla="*/ 254 h 269"/>
                <a:gd name="T2" fmla="*/ 49 w 140"/>
                <a:gd name="T3" fmla="*/ 269 h 269"/>
                <a:gd name="T4" fmla="*/ 64 w 140"/>
                <a:gd name="T5" fmla="*/ 254 h 269"/>
                <a:gd name="T6" fmla="*/ 64 w 140"/>
                <a:gd name="T7" fmla="*/ 128 h 269"/>
                <a:gd name="T8" fmla="*/ 76 w 140"/>
                <a:gd name="T9" fmla="*/ 128 h 269"/>
                <a:gd name="T10" fmla="*/ 76 w 140"/>
                <a:gd name="T11" fmla="*/ 254 h 269"/>
                <a:gd name="T12" fmla="*/ 91 w 140"/>
                <a:gd name="T13" fmla="*/ 269 h 269"/>
                <a:gd name="T14" fmla="*/ 106 w 140"/>
                <a:gd name="T15" fmla="*/ 254 h 269"/>
                <a:gd name="T16" fmla="*/ 106 w 140"/>
                <a:gd name="T17" fmla="*/ 37 h 269"/>
                <a:gd name="T18" fmla="*/ 119 w 140"/>
                <a:gd name="T19" fmla="*/ 37 h 269"/>
                <a:gd name="T20" fmla="*/ 119 w 140"/>
                <a:gd name="T21" fmla="*/ 117 h 269"/>
                <a:gd name="T22" fmla="*/ 140 w 140"/>
                <a:gd name="T23" fmla="*/ 117 h 269"/>
                <a:gd name="T24" fmla="*/ 140 w 140"/>
                <a:gd name="T25" fmla="*/ 36 h 269"/>
                <a:gd name="T26" fmla="*/ 105 w 140"/>
                <a:gd name="T27" fmla="*/ 0 h 269"/>
                <a:gd name="T28" fmla="*/ 34 w 140"/>
                <a:gd name="T29" fmla="*/ 0 h 269"/>
                <a:gd name="T30" fmla="*/ 0 w 140"/>
                <a:gd name="T31" fmla="*/ 35 h 269"/>
                <a:gd name="T32" fmla="*/ 0 w 140"/>
                <a:gd name="T33" fmla="*/ 117 h 269"/>
                <a:gd name="T34" fmla="*/ 21 w 140"/>
                <a:gd name="T35" fmla="*/ 117 h 269"/>
                <a:gd name="T36" fmla="*/ 21 w 140"/>
                <a:gd name="T37" fmla="*/ 37 h 269"/>
                <a:gd name="T38" fmla="*/ 34 w 140"/>
                <a:gd name="T39" fmla="*/ 37 h 269"/>
                <a:gd name="T40" fmla="*/ 34 w 140"/>
                <a:gd name="T41" fmla="*/ 254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0" h="269">
                  <a:moveTo>
                    <a:pt x="34" y="254"/>
                  </a:moveTo>
                  <a:cubicBezTo>
                    <a:pt x="34" y="263"/>
                    <a:pt x="40" y="269"/>
                    <a:pt x="49" y="269"/>
                  </a:cubicBezTo>
                  <a:cubicBezTo>
                    <a:pt x="57" y="269"/>
                    <a:pt x="64" y="263"/>
                    <a:pt x="64" y="254"/>
                  </a:cubicBezTo>
                  <a:cubicBezTo>
                    <a:pt x="64" y="128"/>
                    <a:pt x="64" y="128"/>
                    <a:pt x="64" y="128"/>
                  </a:cubicBezTo>
                  <a:cubicBezTo>
                    <a:pt x="76" y="128"/>
                    <a:pt x="76" y="128"/>
                    <a:pt x="76" y="128"/>
                  </a:cubicBezTo>
                  <a:cubicBezTo>
                    <a:pt x="76" y="254"/>
                    <a:pt x="76" y="254"/>
                    <a:pt x="76" y="254"/>
                  </a:cubicBezTo>
                  <a:cubicBezTo>
                    <a:pt x="76" y="263"/>
                    <a:pt x="83" y="269"/>
                    <a:pt x="91" y="269"/>
                  </a:cubicBezTo>
                  <a:cubicBezTo>
                    <a:pt x="100" y="269"/>
                    <a:pt x="106" y="263"/>
                    <a:pt x="106" y="254"/>
                  </a:cubicBezTo>
                  <a:cubicBezTo>
                    <a:pt x="106" y="37"/>
                    <a:pt x="106" y="37"/>
                    <a:pt x="106" y="37"/>
                  </a:cubicBezTo>
                  <a:cubicBezTo>
                    <a:pt x="119" y="37"/>
                    <a:pt x="119" y="37"/>
                    <a:pt x="119" y="37"/>
                  </a:cubicBezTo>
                  <a:cubicBezTo>
                    <a:pt x="119" y="117"/>
                    <a:pt x="119" y="117"/>
                    <a:pt x="119" y="117"/>
                  </a:cubicBezTo>
                  <a:cubicBezTo>
                    <a:pt x="119" y="133"/>
                    <a:pt x="140" y="133"/>
                    <a:pt x="140" y="117"/>
                  </a:cubicBezTo>
                  <a:cubicBezTo>
                    <a:pt x="140" y="36"/>
                    <a:pt x="140" y="36"/>
                    <a:pt x="140" y="36"/>
                  </a:cubicBezTo>
                  <a:cubicBezTo>
                    <a:pt x="140" y="18"/>
                    <a:pt x="126" y="0"/>
                    <a:pt x="105" y="0"/>
                  </a:cubicBezTo>
                  <a:cubicBezTo>
                    <a:pt x="34" y="0"/>
                    <a:pt x="34" y="0"/>
                    <a:pt x="34" y="0"/>
                  </a:cubicBezTo>
                  <a:cubicBezTo>
                    <a:pt x="15" y="0"/>
                    <a:pt x="0" y="16"/>
                    <a:pt x="0" y="35"/>
                  </a:cubicBezTo>
                  <a:cubicBezTo>
                    <a:pt x="0" y="117"/>
                    <a:pt x="0" y="117"/>
                    <a:pt x="0" y="117"/>
                  </a:cubicBezTo>
                  <a:cubicBezTo>
                    <a:pt x="0" y="133"/>
                    <a:pt x="21" y="133"/>
                    <a:pt x="21" y="117"/>
                  </a:cubicBezTo>
                  <a:cubicBezTo>
                    <a:pt x="21" y="37"/>
                    <a:pt x="21" y="37"/>
                    <a:pt x="21" y="37"/>
                  </a:cubicBezTo>
                  <a:cubicBezTo>
                    <a:pt x="34" y="37"/>
                    <a:pt x="34" y="37"/>
                    <a:pt x="34" y="37"/>
                  </a:cubicBezTo>
                  <a:cubicBezTo>
                    <a:pt x="34" y="254"/>
                    <a:pt x="34" y="254"/>
                    <a:pt x="34" y="25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bg-BG" sz="900" dirty="0">
                <a:latin typeface="Lato Light"/>
              </a:endParaRPr>
            </a:p>
          </p:txBody>
        </p:sp>
      </p:grpSp>
      <p:grpSp>
        <p:nvGrpSpPr>
          <p:cNvPr id="236" name="Group 13">
            <a:extLst>
              <a:ext uri="{FF2B5EF4-FFF2-40B4-BE49-F238E27FC236}">
                <a16:creationId xmlns:a16="http://schemas.microsoft.com/office/drawing/2014/main" id="{313523C3-6BCE-4D57-BED1-90BB145C7E92}"/>
              </a:ext>
            </a:extLst>
          </p:cNvPr>
          <p:cNvGrpSpPr>
            <a:grpSpLocks noChangeAspect="1"/>
          </p:cNvGrpSpPr>
          <p:nvPr/>
        </p:nvGrpSpPr>
        <p:grpSpPr bwMode="auto">
          <a:xfrm flipH="1">
            <a:off x="894276" y="4907420"/>
            <a:ext cx="179372" cy="414573"/>
            <a:chOff x="3696" y="1271"/>
            <a:chExt cx="338" cy="781"/>
          </a:xfrm>
          <a:solidFill>
            <a:srgbClr val="C78322"/>
          </a:solidFill>
        </p:grpSpPr>
        <p:sp>
          <p:nvSpPr>
            <p:cNvPr id="237" name="Oval 14">
              <a:extLst>
                <a:ext uri="{FF2B5EF4-FFF2-40B4-BE49-F238E27FC236}">
                  <a16:creationId xmlns:a16="http://schemas.microsoft.com/office/drawing/2014/main" id="{6FCFE918-3DFE-4B8B-BE32-97EDCF406721}"/>
                </a:ext>
              </a:extLst>
            </p:cNvPr>
            <p:cNvSpPr>
              <a:spLocks noChangeArrowheads="1"/>
            </p:cNvSpPr>
            <p:nvPr/>
          </p:nvSpPr>
          <p:spPr bwMode="auto">
            <a:xfrm>
              <a:off x="3800" y="1271"/>
              <a:ext cx="130" cy="129"/>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bg-BG" sz="900" dirty="0">
                <a:latin typeface="Lato Light"/>
              </a:endParaRPr>
            </a:p>
          </p:txBody>
        </p:sp>
        <p:sp>
          <p:nvSpPr>
            <p:cNvPr id="238" name="Freeform 15">
              <a:extLst>
                <a:ext uri="{FF2B5EF4-FFF2-40B4-BE49-F238E27FC236}">
                  <a16:creationId xmlns:a16="http://schemas.microsoft.com/office/drawing/2014/main" id="{647C0738-C6B1-4982-845D-1B5E5D39CCD5}"/>
                </a:ext>
              </a:extLst>
            </p:cNvPr>
            <p:cNvSpPr>
              <a:spLocks/>
            </p:cNvSpPr>
            <p:nvPr/>
          </p:nvSpPr>
          <p:spPr bwMode="auto">
            <a:xfrm>
              <a:off x="3696" y="1412"/>
              <a:ext cx="338" cy="640"/>
            </a:xfrm>
            <a:custGeom>
              <a:avLst/>
              <a:gdLst>
                <a:gd name="T0" fmla="*/ 34 w 140"/>
                <a:gd name="T1" fmla="*/ 254 h 269"/>
                <a:gd name="T2" fmla="*/ 49 w 140"/>
                <a:gd name="T3" fmla="*/ 269 h 269"/>
                <a:gd name="T4" fmla="*/ 64 w 140"/>
                <a:gd name="T5" fmla="*/ 254 h 269"/>
                <a:gd name="T6" fmla="*/ 64 w 140"/>
                <a:gd name="T7" fmla="*/ 128 h 269"/>
                <a:gd name="T8" fmla="*/ 76 w 140"/>
                <a:gd name="T9" fmla="*/ 128 h 269"/>
                <a:gd name="T10" fmla="*/ 76 w 140"/>
                <a:gd name="T11" fmla="*/ 254 h 269"/>
                <a:gd name="T12" fmla="*/ 91 w 140"/>
                <a:gd name="T13" fmla="*/ 269 h 269"/>
                <a:gd name="T14" fmla="*/ 106 w 140"/>
                <a:gd name="T15" fmla="*/ 254 h 269"/>
                <a:gd name="T16" fmla="*/ 106 w 140"/>
                <a:gd name="T17" fmla="*/ 37 h 269"/>
                <a:gd name="T18" fmla="*/ 119 w 140"/>
                <a:gd name="T19" fmla="*/ 37 h 269"/>
                <a:gd name="T20" fmla="*/ 119 w 140"/>
                <a:gd name="T21" fmla="*/ 117 h 269"/>
                <a:gd name="T22" fmla="*/ 140 w 140"/>
                <a:gd name="T23" fmla="*/ 117 h 269"/>
                <a:gd name="T24" fmla="*/ 140 w 140"/>
                <a:gd name="T25" fmla="*/ 36 h 269"/>
                <a:gd name="T26" fmla="*/ 105 w 140"/>
                <a:gd name="T27" fmla="*/ 0 h 269"/>
                <a:gd name="T28" fmla="*/ 34 w 140"/>
                <a:gd name="T29" fmla="*/ 0 h 269"/>
                <a:gd name="T30" fmla="*/ 0 w 140"/>
                <a:gd name="T31" fmla="*/ 35 h 269"/>
                <a:gd name="T32" fmla="*/ 0 w 140"/>
                <a:gd name="T33" fmla="*/ 117 h 269"/>
                <a:gd name="T34" fmla="*/ 21 w 140"/>
                <a:gd name="T35" fmla="*/ 117 h 269"/>
                <a:gd name="T36" fmla="*/ 21 w 140"/>
                <a:gd name="T37" fmla="*/ 37 h 269"/>
                <a:gd name="T38" fmla="*/ 34 w 140"/>
                <a:gd name="T39" fmla="*/ 37 h 269"/>
                <a:gd name="T40" fmla="*/ 34 w 140"/>
                <a:gd name="T41" fmla="*/ 254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0" h="269">
                  <a:moveTo>
                    <a:pt x="34" y="254"/>
                  </a:moveTo>
                  <a:cubicBezTo>
                    <a:pt x="34" y="263"/>
                    <a:pt x="40" y="269"/>
                    <a:pt x="49" y="269"/>
                  </a:cubicBezTo>
                  <a:cubicBezTo>
                    <a:pt x="57" y="269"/>
                    <a:pt x="64" y="263"/>
                    <a:pt x="64" y="254"/>
                  </a:cubicBezTo>
                  <a:cubicBezTo>
                    <a:pt x="64" y="128"/>
                    <a:pt x="64" y="128"/>
                    <a:pt x="64" y="128"/>
                  </a:cubicBezTo>
                  <a:cubicBezTo>
                    <a:pt x="76" y="128"/>
                    <a:pt x="76" y="128"/>
                    <a:pt x="76" y="128"/>
                  </a:cubicBezTo>
                  <a:cubicBezTo>
                    <a:pt x="76" y="254"/>
                    <a:pt x="76" y="254"/>
                    <a:pt x="76" y="254"/>
                  </a:cubicBezTo>
                  <a:cubicBezTo>
                    <a:pt x="76" y="263"/>
                    <a:pt x="83" y="269"/>
                    <a:pt x="91" y="269"/>
                  </a:cubicBezTo>
                  <a:cubicBezTo>
                    <a:pt x="100" y="269"/>
                    <a:pt x="106" y="263"/>
                    <a:pt x="106" y="254"/>
                  </a:cubicBezTo>
                  <a:cubicBezTo>
                    <a:pt x="106" y="37"/>
                    <a:pt x="106" y="37"/>
                    <a:pt x="106" y="37"/>
                  </a:cubicBezTo>
                  <a:cubicBezTo>
                    <a:pt x="119" y="37"/>
                    <a:pt x="119" y="37"/>
                    <a:pt x="119" y="37"/>
                  </a:cubicBezTo>
                  <a:cubicBezTo>
                    <a:pt x="119" y="117"/>
                    <a:pt x="119" y="117"/>
                    <a:pt x="119" y="117"/>
                  </a:cubicBezTo>
                  <a:cubicBezTo>
                    <a:pt x="119" y="133"/>
                    <a:pt x="140" y="133"/>
                    <a:pt x="140" y="117"/>
                  </a:cubicBezTo>
                  <a:cubicBezTo>
                    <a:pt x="140" y="36"/>
                    <a:pt x="140" y="36"/>
                    <a:pt x="140" y="36"/>
                  </a:cubicBezTo>
                  <a:cubicBezTo>
                    <a:pt x="140" y="18"/>
                    <a:pt x="126" y="0"/>
                    <a:pt x="105" y="0"/>
                  </a:cubicBezTo>
                  <a:cubicBezTo>
                    <a:pt x="34" y="0"/>
                    <a:pt x="34" y="0"/>
                    <a:pt x="34" y="0"/>
                  </a:cubicBezTo>
                  <a:cubicBezTo>
                    <a:pt x="15" y="0"/>
                    <a:pt x="0" y="16"/>
                    <a:pt x="0" y="35"/>
                  </a:cubicBezTo>
                  <a:cubicBezTo>
                    <a:pt x="0" y="117"/>
                    <a:pt x="0" y="117"/>
                    <a:pt x="0" y="117"/>
                  </a:cubicBezTo>
                  <a:cubicBezTo>
                    <a:pt x="0" y="133"/>
                    <a:pt x="21" y="133"/>
                    <a:pt x="21" y="117"/>
                  </a:cubicBezTo>
                  <a:cubicBezTo>
                    <a:pt x="21" y="37"/>
                    <a:pt x="21" y="37"/>
                    <a:pt x="21" y="37"/>
                  </a:cubicBezTo>
                  <a:cubicBezTo>
                    <a:pt x="34" y="37"/>
                    <a:pt x="34" y="37"/>
                    <a:pt x="34" y="37"/>
                  </a:cubicBezTo>
                  <a:cubicBezTo>
                    <a:pt x="34" y="254"/>
                    <a:pt x="34" y="254"/>
                    <a:pt x="34" y="25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bg-BG" sz="900" dirty="0">
                <a:latin typeface="Lato Light"/>
              </a:endParaRPr>
            </a:p>
          </p:txBody>
        </p:sp>
      </p:grpSp>
      <p:grpSp>
        <p:nvGrpSpPr>
          <p:cNvPr id="239" name="Group 13">
            <a:extLst>
              <a:ext uri="{FF2B5EF4-FFF2-40B4-BE49-F238E27FC236}">
                <a16:creationId xmlns:a16="http://schemas.microsoft.com/office/drawing/2014/main" id="{074BF9B6-941B-45B7-8428-6689B2F87CA4}"/>
              </a:ext>
            </a:extLst>
          </p:cNvPr>
          <p:cNvGrpSpPr>
            <a:grpSpLocks noChangeAspect="1"/>
          </p:cNvGrpSpPr>
          <p:nvPr/>
        </p:nvGrpSpPr>
        <p:grpSpPr bwMode="auto">
          <a:xfrm flipH="1">
            <a:off x="1143004" y="4907420"/>
            <a:ext cx="179372" cy="414573"/>
            <a:chOff x="3696" y="1271"/>
            <a:chExt cx="338" cy="781"/>
          </a:xfrm>
          <a:solidFill>
            <a:srgbClr val="C78322"/>
          </a:solidFill>
        </p:grpSpPr>
        <p:sp>
          <p:nvSpPr>
            <p:cNvPr id="240" name="Oval 14">
              <a:extLst>
                <a:ext uri="{FF2B5EF4-FFF2-40B4-BE49-F238E27FC236}">
                  <a16:creationId xmlns:a16="http://schemas.microsoft.com/office/drawing/2014/main" id="{ED992499-EE63-4911-9B56-AF228E7EE928}"/>
                </a:ext>
              </a:extLst>
            </p:cNvPr>
            <p:cNvSpPr>
              <a:spLocks noChangeArrowheads="1"/>
            </p:cNvSpPr>
            <p:nvPr/>
          </p:nvSpPr>
          <p:spPr bwMode="auto">
            <a:xfrm>
              <a:off x="3800" y="1271"/>
              <a:ext cx="130" cy="129"/>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bg-BG" sz="900" dirty="0">
                <a:latin typeface="Lato Light"/>
              </a:endParaRPr>
            </a:p>
          </p:txBody>
        </p:sp>
        <p:sp>
          <p:nvSpPr>
            <p:cNvPr id="241" name="Freeform 15">
              <a:extLst>
                <a:ext uri="{FF2B5EF4-FFF2-40B4-BE49-F238E27FC236}">
                  <a16:creationId xmlns:a16="http://schemas.microsoft.com/office/drawing/2014/main" id="{1227EA10-B959-44F8-AF5C-5718828594B6}"/>
                </a:ext>
              </a:extLst>
            </p:cNvPr>
            <p:cNvSpPr>
              <a:spLocks/>
            </p:cNvSpPr>
            <p:nvPr/>
          </p:nvSpPr>
          <p:spPr bwMode="auto">
            <a:xfrm>
              <a:off x="3696" y="1412"/>
              <a:ext cx="338" cy="640"/>
            </a:xfrm>
            <a:custGeom>
              <a:avLst/>
              <a:gdLst>
                <a:gd name="T0" fmla="*/ 34 w 140"/>
                <a:gd name="T1" fmla="*/ 254 h 269"/>
                <a:gd name="T2" fmla="*/ 49 w 140"/>
                <a:gd name="T3" fmla="*/ 269 h 269"/>
                <a:gd name="T4" fmla="*/ 64 w 140"/>
                <a:gd name="T5" fmla="*/ 254 h 269"/>
                <a:gd name="T6" fmla="*/ 64 w 140"/>
                <a:gd name="T7" fmla="*/ 128 h 269"/>
                <a:gd name="T8" fmla="*/ 76 w 140"/>
                <a:gd name="T9" fmla="*/ 128 h 269"/>
                <a:gd name="T10" fmla="*/ 76 w 140"/>
                <a:gd name="T11" fmla="*/ 254 h 269"/>
                <a:gd name="T12" fmla="*/ 91 w 140"/>
                <a:gd name="T13" fmla="*/ 269 h 269"/>
                <a:gd name="T14" fmla="*/ 106 w 140"/>
                <a:gd name="T15" fmla="*/ 254 h 269"/>
                <a:gd name="T16" fmla="*/ 106 w 140"/>
                <a:gd name="T17" fmla="*/ 37 h 269"/>
                <a:gd name="T18" fmla="*/ 119 w 140"/>
                <a:gd name="T19" fmla="*/ 37 h 269"/>
                <a:gd name="T20" fmla="*/ 119 w 140"/>
                <a:gd name="T21" fmla="*/ 117 h 269"/>
                <a:gd name="T22" fmla="*/ 140 w 140"/>
                <a:gd name="T23" fmla="*/ 117 h 269"/>
                <a:gd name="T24" fmla="*/ 140 w 140"/>
                <a:gd name="T25" fmla="*/ 36 h 269"/>
                <a:gd name="T26" fmla="*/ 105 w 140"/>
                <a:gd name="T27" fmla="*/ 0 h 269"/>
                <a:gd name="T28" fmla="*/ 34 w 140"/>
                <a:gd name="T29" fmla="*/ 0 h 269"/>
                <a:gd name="T30" fmla="*/ 0 w 140"/>
                <a:gd name="T31" fmla="*/ 35 h 269"/>
                <a:gd name="T32" fmla="*/ 0 w 140"/>
                <a:gd name="T33" fmla="*/ 117 h 269"/>
                <a:gd name="T34" fmla="*/ 21 w 140"/>
                <a:gd name="T35" fmla="*/ 117 h 269"/>
                <a:gd name="T36" fmla="*/ 21 w 140"/>
                <a:gd name="T37" fmla="*/ 37 h 269"/>
                <a:gd name="T38" fmla="*/ 34 w 140"/>
                <a:gd name="T39" fmla="*/ 37 h 269"/>
                <a:gd name="T40" fmla="*/ 34 w 140"/>
                <a:gd name="T41" fmla="*/ 254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0" h="269">
                  <a:moveTo>
                    <a:pt x="34" y="254"/>
                  </a:moveTo>
                  <a:cubicBezTo>
                    <a:pt x="34" y="263"/>
                    <a:pt x="40" y="269"/>
                    <a:pt x="49" y="269"/>
                  </a:cubicBezTo>
                  <a:cubicBezTo>
                    <a:pt x="57" y="269"/>
                    <a:pt x="64" y="263"/>
                    <a:pt x="64" y="254"/>
                  </a:cubicBezTo>
                  <a:cubicBezTo>
                    <a:pt x="64" y="128"/>
                    <a:pt x="64" y="128"/>
                    <a:pt x="64" y="128"/>
                  </a:cubicBezTo>
                  <a:cubicBezTo>
                    <a:pt x="76" y="128"/>
                    <a:pt x="76" y="128"/>
                    <a:pt x="76" y="128"/>
                  </a:cubicBezTo>
                  <a:cubicBezTo>
                    <a:pt x="76" y="254"/>
                    <a:pt x="76" y="254"/>
                    <a:pt x="76" y="254"/>
                  </a:cubicBezTo>
                  <a:cubicBezTo>
                    <a:pt x="76" y="263"/>
                    <a:pt x="83" y="269"/>
                    <a:pt x="91" y="269"/>
                  </a:cubicBezTo>
                  <a:cubicBezTo>
                    <a:pt x="100" y="269"/>
                    <a:pt x="106" y="263"/>
                    <a:pt x="106" y="254"/>
                  </a:cubicBezTo>
                  <a:cubicBezTo>
                    <a:pt x="106" y="37"/>
                    <a:pt x="106" y="37"/>
                    <a:pt x="106" y="37"/>
                  </a:cubicBezTo>
                  <a:cubicBezTo>
                    <a:pt x="119" y="37"/>
                    <a:pt x="119" y="37"/>
                    <a:pt x="119" y="37"/>
                  </a:cubicBezTo>
                  <a:cubicBezTo>
                    <a:pt x="119" y="117"/>
                    <a:pt x="119" y="117"/>
                    <a:pt x="119" y="117"/>
                  </a:cubicBezTo>
                  <a:cubicBezTo>
                    <a:pt x="119" y="133"/>
                    <a:pt x="140" y="133"/>
                    <a:pt x="140" y="117"/>
                  </a:cubicBezTo>
                  <a:cubicBezTo>
                    <a:pt x="140" y="36"/>
                    <a:pt x="140" y="36"/>
                    <a:pt x="140" y="36"/>
                  </a:cubicBezTo>
                  <a:cubicBezTo>
                    <a:pt x="140" y="18"/>
                    <a:pt x="126" y="0"/>
                    <a:pt x="105" y="0"/>
                  </a:cubicBezTo>
                  <a:cubicBezTo>
                    <a:pt x="34" y="0"/>
                    <a:pt x="34" y="0"/>
                    <a:pt x="34" y="0"/>
                  </a:cubicBezTo>
                  <a:cubicBezTo>
                    <a:pt x="15" y="0"/>
                    <a:pt x="0" y="16"/>
                    <a:pt x="0" y="35"/>
                  </a:cubicBezTo>
                  <a:cubicBezTo>
                    <a:pt x="0" y="117"/>
                    <a:pt x="0" y="117"/>
                    <a:pt x="0" y="117"/>
                  </a:cubicBezTo>
                  <a:cubicBezTo>
                    <a:pt x="0" y="133"/>
                    <a:pt x="21" y="133"/>
                    <a:pt x="21" y="117"/>
                  </a:cubicBezTo>
                  <a:cubicBezTo>
                    <a:pt x="21" y="37"/>
                    <a:pt x="21" y="37"/>
                    <a:pt x="21" y="37"/>
                  </a:cubicBezTo>
                  <a:cubicBezTo>
                    <a:pt x="34" y="37"/>
                    <a:pt x="34" y="37"/>
                    <a:pt x="34" y="37"/>
                  </a:cubicBezTo>
                  <a:cubicBezTo>
                    <a:pt x="34" y="254"/>
                    <a:pt x="34" y="254"/>
                    <a:pt x="34" y="25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bg-BG" sz="900" dirty="0">
                <a:latin typeface="Lato Light"/>
              </a:endParaRPr>
            </a:p>
          </p:txBody>
        </p:sp>
      </p:grpSp>
      <p:grpSp>
        <p:nvGrpSpPr>
          <p:cNvPr id="242" name="Group 13">
            <a:extLst>
              <a:ext uri="{FF2B5EF4-FFF2-40B4-BE49-F238E27FC236}">
                <a16:creationId xmlns:a16="http://schemas.microsoft.com/office/drawing/2014/main" id="{C2AD3E91-5A3A-47E2-882D-D805C2C1A5B7}"/>
              </a:ext>
            </a:extLst>
          </p:cNvPr>
          <p:cNvGrpSpPr>
            <a:grpSpLocks noChangeAspect="1"/>
          </p:cNvGrpSpPr>
          <p:nvPr/>
        </p:nvGrpSpPr>
        <p:grpSpPr bwMode="auto">
          <a:xfrm flipH="1">
            <a:off x="1391732" y="4907420"/>
            <a:ext cx="179372" cy="414573"/>
            <a:chOff x="3696" y="1271"/>
            <a:chExt cx="338" cy="781"/>
          </a:xfrm>
          <a:solidFill>
            <a:srgbClr val="C78322"/>
          </a:solidFill>
        </p:grpSpPr>
        <p:sp>
          <p:nvSpPr>
            <p:cNvPr id="243" name="Oval 14">
              <a:extLst>
                <a:ext uri="{FF2B5EF4-FFF2-40B4-BE49-F238E27FC236}">
                  <a16:creationId xmlns:a16="http://schemas.microsoft.com/office/drawing/2014/main" id="{71C13D28-9EE2-41E3-8C54-3C27FE200BA0}"/>
                </a:ext>
              </a:extLst>
            </p:cNvPr>
            <p:cNvSpPr>
              <a:spLocks noChangeArrowheads="1"/>
            </p:cNvSpPr>
            <p:nvPr/>
          </p:nvSpPr>
          <p:spPr bwMode="auto">
            <a:xfrm>
              <a:off x="3800" y="1271"/>
              <a:ext cx="130" cy="129"/>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bg-BG" sz="900" dirty="0">
                <a:latin typeface="Lato Light"/>
              </a:endParaRPr>
            </a:p>
          </p:txBody>
        </p:sp>
        <p:sp>
          <p:nvSpPr>
            <p:cNvPr id="244" name="Freeform 15">
              <a:extLst>
                <a:ext uri="{FF2B5EF4-FFF2-40B4-BE49-F238E27FC236}">
                  <a16:creationId xmlns:a16="http://schemas.microsoft.com/office/drawing/2014/main" id="{57493E88-8408-458E-A751-25A021297B65}"/>
                </a:ext>
              </a:extLst>
            </p:cNvPr>
            <p:cNvSpPr>
              <a:spLocks/>
            </p:cNvSpPr>
            <p:nvPr/>
          </p:nvSpPr>
          <p:spPr bwMode="auto">
            <a:xfrm>
              <a:off x="3696" y="1412"/>
              <a:ext cx="338" cy="640"/>
            </a:xfrm>
            <a:custGeom>
              <a:avLst/>
              <a:gdLst>
                <a:gd name="T0" fmla="*/ 34 w 140"/>
                <a:gd name="T1" fmla="*/ 254 h 269"/>
                <a:gd name="T2" fmla="*/ 49 w 140"/>
                <a:gd name="T3" fmla="*/ 269 h 269"/>
                <a:gd name="T4" fmla="*/ 64 w 140"/>
                <a:gd name="T5" fmla="*/ 254 h 269"/>
                <a:gd name="T6" fmla="*/ 64 w 140"/>
                <a:gd name="T7" fmla="*/ 128 h 269"/>
                <a:gd name="T8" fmla="*/ 76 w 140"/>
                <a:gd name="T9" fmla="*/ 128 h 269"/>
                <a:gd name="T10" fmla="*/ 76 w 140"/>
                <a:gd name="T11" fmla="*/ 254 h 269"/>
                <a:gd name="T12" fmla="*/ 91 w 140"/>
                <a:gd name="T13" fmla="*/ 269 h 269"/>
                <a:gd name="T14" fmla="*/ 106 w 140"/>
                <a:gd name="T15" fmla="*/ 254 h 269"/>
                <a:gd name="T16" fmla="*/ 106 w 140"/>
                <a:gd name="T17" fmla="*/ 37 h 269"/>
                <a:gd name="T18" fmla="*/ 119 w 140"/>
                <a:gd name="T19" fmla="*/ 37 h 269"/>
                <a:gd name="T20" fmla="*/ 119 w 140"/>
                <a:gd name="T21" fmla="*/ 117 h 269"/>
                <a:gd name="T22" fmla="*/ 140 w 140"/>
                <a:gd name="T23" fmla="*/ 117 h 269"/>
                <a:gd name="T24" fmla="*/ 140 w 140"/>
                <a:gd name="T25" fmla="*/ 36 h 269"/>
                <a:gd name="T26" fmla="*/ 105 w 140"/>
                <a:gd name="T27" fmla="*/ 0 h 269"/>
                <a:gd name="T28" fmla="*/ 34 w 140"/>
                <a:gd name="T29" fmla="*/ 0 h 269"/>
                <a:gd name="T30" fmla="*/ 0 w 140"/>
                <a:gd name="T31" fmla="*/ 35 h 269"/>
                <a:gd name="T32" fmla="*/ 0 w 140"/>
                <a:gd name="T33" fmla="*/ 117 h 269"/>
                <a:gd name="T34" fmla="*/ 21 w 140"/>
                <a:gd name="T35" fmla="*/ 117 h 269"/>
                <a:gd name="T36" fmla="*/ 21 w 140"/>
                <a:gd name="T37" fmla="*/ 37 h 269"/>
                <a:gd name="T38" fmla="*/ 34 w 140"/>
                <a:gd name="T39" fmla="*/ 37 h 269"/>
                <a:gd name="T40" fmla="*/ 34 w 140"/>
                <a:gd name="T41" fmla="*/ 254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0" h="269">
                  <a:moveTo>
                    <a:pt x="34" y="254"/>
                  </a:moveTo>
                  <a:cubicBezTo>
                    <a:pt x="34" y="263"/>
                    <a:pt x="40" y="269"/>
                    <a:pt x="49" y="269"/>
                  </a:cubicBezTo>
                  <a:cubicBezTo>
                    <a:pt x="57" y="269"/>
                    <a:pt x="64" y="263"/>
                    <a:pt x="64" y="254"/>
                  </a:cubicBezTo>
                  <a:cubicBezTo>
                    <a:pt x="64" y="128"/>
                    <a:pt x="64" y="128"/>
                    <a:pt x="64" y="128"/>
                  </a:cubicBezTo>
                  <a:cubicBezTo>
                    <a:pt x="76" y="128"/>
                    <a:pt x="76" y="128"/>
                    <a:pt x="76" y="128"/>
                  </a:cubicBezTo>
                  <a:cubicBezTo>
                    <a:pt x="76" y="254"/>
                    <a:pt x="76" y="254"/>
                    <a:pt x="76" y="254"/>
                  </a:cubicBezTo>
                  <a:cubicBezTo>
                    <a:pt x="76" y="263"/>
                    <a:pt x="83" y="269"/>
                    <a:pt x="91" y="269"/>
                  </a:cubicBezTo>
                  <a:cubicBezTo>
                    <a:pt x="100" y="269"/>
                    <a:pt x="106" y="263"/>
                    <a:pt x="106" y="254"/>
                  </a:cubicBezTo>
                  <a:cubicBezTo>
                    <a:pt x="106" y="37"/>
                    <a:pt x="106" y="37"/>
                    <a:pt x="106" y="37"/>
                  </a:cubicBezTo>
                  <a:cubicBezTo>
                    <a:pt x="119" y="37"/>
                    <a:pt x="119" y="37"/>
                    <a:pt x="119" y="37"/>
                  </a:cubicBezTo>
                  <a:cubicBezTo>
                    <a:pt x="119" y="117"/>
                    <a:pt x="119" y="117"/>
                    <a:pt x="119" y="117"/>
                  </a:cubicBezTo>
                  <a:cubicBezTo>
                    <a:pt x="119" y="133"/>
                    <a:pt x="140" y="133"/>
                    <a:pt x="140" y="117"/>
                  </a:cubicBezTo>
                  <a:cubicBezTo>
                    <a:pt x="140" y="36"/>
                    <a:pt x="140" y="36"/>
                    <a:pt x="140" y="36"/>
                  </a:cubicBezTo>
                  <a:cubicBezTo>
                    <a:pt x="140" y="18"/>
                    <a:pt x="126" y="0"/>
                    <a:pt x="105" y="0"/>
                  </a:cubicBezTo>
                  <a:cubicBezTo>
                    <a:pt x="34" y="0"/>
                    <a:pt x="34" y="0"/>
                    <a:pt x="34" y="0"/>
                  </a:cubicBezTo>
                  <a:cubicBezTo>
                    <a:pt x="15" y="0"/>
                    <a:pt x="0" y="16"/>
                    <a:pt x="0" y="35"/>
                  </a:cubicBezTo>
                  <a:cubicBezTo>
                    <a:pt x="0" y="117"/>
                    <a:pt x="0" y="117"/>
                    <a:pt x="0" y="117"/>
                  </a:cubicBezTo>
                  <a:cubicBezTo>
                    <a:pt x="0" y="133"/>
                    <a:pt x="21" y="133"/>
                    <a:pt x="21" y="117"/>
                  </a:cubicBezTo>
                  <a:cubicBezTo>
                    <a:pt x="21" y="37"/>
                    <a:pt x="21" y="37"/>
                    <a:pt x="21" y="37"/>
                  </a:cubicBezTo>
                  <a:cubicBezTo>
                    <a:pt x="34" y="37"/>
                    <a:pt x="34" y="37"/>
                    <a:pt x="34" y="37"/>
                  </a:cubicBezTo>
                  <a:cubicBezTo>
                    <a:pt x="34" y="254"/>
                    <a:pt x="34" y="254"/>
                    <a:pt x="34" y="25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bg-BG" sz="900" dirty="0">
                <a:latin typeface="Lato Light"/>
              </a:endParaRPr>
            </a:p>
          </p:txBody>
        </p:sp>
      </p:grpSp>
      <p:grpSp>
        <p:nvGrpSpPr>
          <p:cNvPr id="245" name="Group 13">
            <a:extLst>
              <a:ext uri="{FF2B5EF4-FFF2-40B4-BE49-F238E27FC236}">
                <a16:creationId xmlns:a16="http://schemas.microsoft.com/office/drawing/2014/main" id="{9C4E9923-6E61-4A62-BD97-16DA0A0D0C1C}"/>
              </a:ext>
            </a:extLst>
          </p:cNvPr>
          <p:cNvGrpSpPr>
            <a:grpSpLocks noChangeAspect="1"/>
          </p:cNvGrpSpPr>
          <p:nvPr/>
        </p:nvGrpSpPr>
        <p:grpSpPr bwMode="auto">
          <a:xfrm flipH="1">
            <a:off x="1639195" y="4900697"/>
            <a:ext cx="179372" cy="414573"/>
            <a:chOff x="3696" y="1271"/>
            <a:chExt cx="338" cy="781"/>
          </a:xfrm>
          <a:solidFill>
            <a:schemeClr val="bg1">
              <a:lumMod val="85000"/>
            </a:schemeClr>
          </a:solidFill>
        </p:grpSpPr>
        <p:sp>
          <p:nvSpPr>
            <p:cNvPr id="246" name="Oval 14">
              <a:extLst>
                <a:ext uri="{FF2B5EF4-FFF2-40B4-BE49-F238E27FC236}">
                  <a16:creationId xmlns:a16="http://schemas.microsoft.com/office/drawing/2014/main" id="{542FCFAB-FD02-4606-9B91-9D214C60541E}"/>
                </a:ext>
              </a:extLst>
            </p:cNvPr>
            <p:cNvSpPr>
              <a:spLocks noChangeArrowheads="1"/>
            </p:cNvSpPr>
            <p:nvPr/>
          </p:nvSpPr>
          <p:spPr bwMode="auto">
            <a:xfrm>
              <a:off x="3800" y="1271"/>
              <a:ext cx="130" cy="129"/>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bg-BG" sz="900" dirty="0">
                <a:latin typeface="Lato Light"/>
              </a:endParaRPr>
            </a:p>
          </p:txBody>
        </p:sp>
        <p:sp>
          <p:nvSpPr>
            <p:cNvPr id="247" name="Freeform 15">
              <a:extLst>
                <a:ext uri="{FF2B5EF4-FFF2-40B4-BE49-F238E27FC236}">
                  <a16:creationId xmlns:a16="http://schemas.microsoft.com/office/drawing/2014/main" id="{2FEFC1A6-428C-4A79-84B9-F0409238B440}"/>
                </a:ext>
              </a:extLst>
            </p:cNvPr>
            <p:cNvSpPr>
              <a:spLocks/>
            </p:cNvSpPr>
            <p:nvPr/>
          </p:nvSpPr>
          <p:spPr bwMode="auto">
            <a:xfrm>
              <a:off x="3696" y="1412"/>
              <a:ext cx="338" cy="640"/>
            </a:xfrm>
            <a:custGeom>
              <a:avLst/>
              <a:gdLst>
                <a:gd name="T0" fmla="*/ 34 w 140"/>
                <a:gd name="T1" fmla="*/ 254 h 269"/>
                <a:gd name="T2" fmla="*/ 49 w 140"/>
                <a:gd name="T3" fmla="*/ 269 h 269"/>
                <a:gd name="T4" fmla="*/ 64 w 140"/>
                <a:gd name="T5" fmla="*/ 254 h 269"/>
                <a:gd name="T6" fmla="*/ 64 w 140"/>
                <a:gd name="T7" fmla="*/ 128 h 269"/>
                <a:gd name="T8" fmla="*/ 76 w 140"/>
                <a:gd name="T9" fmla="*/ 128 h 269"/>
                <a:gd name="T10" fmla="*/ 76 w 140"/>
                <a:gd name="T11" fmla="*/ 254 h 269"/>
                <a:gd name="T12" fmla="*/ 91 w 140"/>
                <a:gd name="T13" fmla="*/ 269 h 269"/>
                <a:gd name="T14" fmla="*/ 106 w 140"/>
                <a:gd name="T15" fmla="*/ 254 h 269"/>
                <a:gd name="T16" fmla="*/ 106 w 140"/>
                <a:gd name="T17" fmla="*/ 37 h 269"/>
                <a:gd name="T18" fmla="*/ 119 w 140"/>
                <a:gd name="T19" fmla="*/ 37 h 269"/>
                <a:gd name="T20" fmla="*/ 119 w 140"/>
                <a:gd name="T21" fmla="*/ 117 h 269"/>
                <a:gd name="T22" fmla="*/ 140 w 140"/>
                <a:gd name="T23" fmla="*/ 117 h 269"/>
                <a:gd name="T24" fmla="*/ 140 w 140"/>
                <a:gd name="T25" fmla="*/ 36 h 269"/>
                <a:gd name="T26" fmla="*/ 105 w 140"/>
                <a:gd name="T27" fmla="*/ 0 h 269"/>
                <a:gd name="T28" fmla="*/ 34 w 140"/>
                <a:gd name="T29" fmla="*/ 0 h 269"/>
                <a:gd name="T30" fmla="*/ 0 w 140"/>
                <a:gd name="T31" fmla="*/ 35 h 269"/>
                <a:gd name="T32" fmla="*/ 0 w 140"/>
                <a:gd name="T33" fmla="*/ 117 h 269"/>
                <a:gd name="T34" fmla="*/ 21 w 140"/>
                <a:gd name="T35" fmla="*/ 117 h 269"/>
                <a:gd name="T36" fmla="*/ 21 w 140"/>
                <a:gd name="T37" fmla="*/ 37 h 269"/>
                <a:gd name="T38" fmla="*/ 34 w 140"/>
                <a:gd name="T39" fmla="*/ 37 h 269"/>
                <a:gd name="T40" fmla="*/ 34 w 140"/>
                <a:gd name="T41" fmla="*/ 254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0" h="269">
                  <a:moveTo>
                    <a:pt x="34" y="254"/>
                  </a:moveTo>
                  <a:cubicBezTo>
                    <a:pt x="34" y="263"/>
                    <a:pt x="40" y="269"/>
                    <a:pt x="49" y="269"/>
                  </a:cubicBezTo>
                  <a:cubicBezTo>
                    <a:pt x="57" y="269"/>
                    <a:pt x="64" y="263"/>
                    <a:pt x="64" y="254"/>
                  </a:cubicBezTo>
                  <a:cubicBezTo>
                    <a:pt x="64" y="128"/>
                    <a:pt x="64" y="128"/>
                    <a:pt x="64" y="128"/>
                  </a:cubicBezTo>
                  <a:cubicBezTo>
                    <a:pt x="76" y="128"/>
                    <a:pt x="76" y="128"/>
                    <a:pt x="76" y="128"/>
                  </a:cubicBezTo>
                  <a:cubicBezTo>
                    <a:pt x="76" y="254"/>
                    <a:pt x="76" y="254"/>
                    <a:pt x="76" y="254"/>
                  </a:cubicBezTo>
                  <a:cubicBezTo>
                    <a:pt x="76" y="263"/>
                    <a:pt x="83" y="269"/>
                    <a:pt x="91" y="269"/>
                  </a:cubicBezTo>
                  <a:cubicBezTo>
                    <a:pt x="100" y="269"/>
                    <a:pt x="106" y="263"/>
                    <a:pt x="106" y="254"/>
                  </a:cubicBezTo>
                  <a:cubicBezTo>
                    <a:pt x="106" y="37"/>
                    <a:pt x="106" y="37"/>
                    <a:pt x="106" y="37"/>
                  </a:cubicBezTo>
                  <a:cubicBezTo>
                    <a:pt x="119" y="37"/>
                    <a:pt x="119" y="37"/>
                    <a:pt x="119" y="37"/>
                  </a:cubicBezTo>
                  <a:cubicBezTo>
                    <a:pt x="119" y="117"/>
                    <a:pt x="119" y="117"/>
                    <a:pt x="119" y="117"/>
                  </a:cubicBezTo>
                  <a:cubicBezTo>
                    <a:pt x="119" y="133"/>
                    <a:pt x="140" y="133"/>
                    <a:pt x="140" y="117"/>
                  </a:cubicBezTo>
                  <a:cubicBezTo>
                    <a:pt x="140" y="36"/>
                    <a:pt x="140" y="36"/>
                    <a:pt x="140" y="36"/>
                  </a:cubicBezTo>
                  <a:cubicBezTo>
                    <a:pt x="140" y="18"/>
                    <a:pt x="126" y="0"/>
                    <a:pt x="105" y="0"/>
                  </a:cubicBezTo>
                  <a:cubicBezTo>
                    <a:pt x="34" y="0"/>
                    <a:pt x="34" y="0"/>
                    <a:pt x="34" y="0"/>
                  </a:cubicBezTo>
                  <a:cubicBezTo>
                    <a:pt x="15" y="0"/>
                    <a:pt x="0" y="16"/>
                    <a:pt x="0" y="35"/>
                  </a:cubicBezTo>
                  <a:cubicBezTo>
                    <a:pt x="0" y="117"/>
                    <a:pt x="0" y="117"/>
                    <a:pt x="0" y="117"/>
                  </a:cubicBezTo>
                  <a:cubicBezTo>
                    <a:pt x="0" y="133"/>
                    <a:pt x="21" y="133"/>
                    <a:pt x="21" y="117"/>
                  </a:cubicBezTo>
                  <a:cubicBezTo>
                    <a:pt x="21" y="37"/>
                    <a:pt x="21" y="37"/>
                    <a:pt x="21" y="37"/>
                  </a:cubicBezTo>
                  <a:cubicBezTo>
                    <a:pt x="34" y="37"/>
                    <a:pt x="34" y="37"/>
                    <a:pt x="34" y="37"/>
                  </a:cubicBezTo>
                  <a:cubicBezTo>
                    <a:pt x="34" y="254"/>
                    <a:pt x="34" y="254"/>
                    <a:pt x="34" y="25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bg-BG" sz="900" dirty="0">
                <a:latin typeface="Lato Light"/>
              </a:endParaRPr>
            </a:p>
          </p:txBody>
        </p:sp>
      </p:grpSp>
      <p:grpSp>
        <p:nvGrpSpPr>
          <p:cNvPr id="248" name="Group 13">
            <a:extLst>
              <a:ext uri="{FF2B5EF4-FFF2-40B4-BE49-F238E27FC236}">
                <a16:creationId xmlns:a16="http://schemas.microsoft.com/office/drawing/2014/main" id="{875249CB-B726-4582-BD5D-05DC7FA3BE6C}"/>
              </a:ext>
            </a:extLst>
          </p:cNvPr>
          <p:cNvGrpSpPr>
            <a:grpSpLocks noChangeAspect="1"/>
          </p:cNvGrpSpPr>
          <p:nvPr/>
        </p:nvGrpSpPr>
        <p:grpSpPr bwMode="auto">
          <a:xfrm flipH="1">
            <a:off x="1889365" y="4900697"/>
            <a:ext cx="179372" cy="414573"/>
            <a:chOff x="3696" y="1271"/>
            <a:chExt cx="338" cy="781"/>
          </a:xfrm>
          <a:solidFill>
            <a:schemeClr val="bg1">
              <a:lumMod val="85000"/>
            </a:schemeClr>
          </a:solidFill>
        </p:grpSpPr>
        <p:sp>
          <p:nvSpPr>
            <p:cNvPr id="249" name="Oval 14">
              <a:extLst>
                <a:ext uri="{FF2B5EF4-FFF2-40B4-BE49-F238E27FC236}">
                  <a16:creationId xmlns:a16="http://schemas.microsoft.com/office/drawing/2014/main" id="{52151695-54CE-47E7-B175-B6ECBB652FC5}"/>
                </a:ext>
              </a:extLst>
            </p:cNvPr>
            <p:cNvSpPr>
              <a:spLocks noChangeArrowheads="1"/>
            </p:cNvSpPr>
            <p:nvPr/>
          </p:nvSpPr>
          <p:spPr bwMode="auto">
            <a:xfrm>
              <a:off x="3800" y="1271"/>
              <a:ext cx="130" cy="129"/>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bg-BG" sz="900" dirty="0">
                <a:latin typeface="Lato Light"/>
              </a:endParaRPr>
            </a:p>
          </p:txBody>
        </p:sp>
        <p:sp>
          <p:nvSpPr>
            <p:cNvPr id="250" name="Freeform 15">
              <a:extLst>
                <a:ext uri="{FF2B5EF4-FFF2-40B4-BE49-F238E27FC236}">
                  <a16:creationId xmlns:a16="http://schemas.microsoft.com/office/drawing/2014/main" id="{50B7F2FA-C3D2-4AB0-8EE5-1B75BE33F7B7}"/>
                </a:ext>
              </a:extLst>
            </p:cNvPr>
            <p:cNvSpPr>
              <a:spLocks/>
            </p:cNvSpPr>
            <p:nvPr/>
          </p:nvSpPr>
          <p:spPr bwMode="auto">
            <a:xfrm>
              <a:off x="3696" y="1412"/>
              <a:ext cx="338" cy="640"/>
            </a:xfrm>
            <a:custGeom>
              <a:avLst/>
              <a:gdLst>
                <a:gd name="T0" fmla="*/ 34 w 140"/>
                <a:gd name="T1" fmla="*/ 254 h 269"/>
                <a:gd name="T2" fmla="*/ 49 w 140"/>
                <a:gd name="T3" fmla="*/ 269 h 269"/>
                <a:gd name="T4" fmla="*/ 64 w 140"/>
                <a:gd name="T5" fmla="*/ 254 h 269"/>
                <a:gd name="T6" fmla="*/ 64 w 140"/>
                <a:gd name="T7" fmla="*/ 128 h 269"/>
                <a:gd name="T8" fmla="*/ 76 w 140"/>
                <a:gd name="T9" fmla="*/ 128 h 269"/>
                <a:gd name="T10" fmla="*/ 76 w 140"/>
                <a:gd name="T11" fmla="*/ 254 h 269"/>
                <a:gd name="T12" fmla="*/ 91 w 140"/>
                <a:gd name="T13" fmla="*/ 269 h 269"/>
                <a:gd name="T14" fmla="*/ 106 w 140"/>
                <a:gd name="T15" fmla="*/ 254 h 269"/>
                <a:gd name="T16" fmla="*/ 106 w 140"/>
                <a:gd name="T17" fmla="*/ 37 h 269"/>
                <a:gd name="T18" fmla="*/ 119 w 140"/>
                <a:gd name="T19" fmla="*/ 37 h 269"/>
                <a:gd name="T20" fmla="*/ 119 w 140"/>
                <a:gd name="T21" fmla="*/ 117 h 269"/>
                <a:gd name="T22" fmla="*/ 140 w 140"/>
                <a:gd name="T23" fmla="*/ 117 h 269"/>
                <a:gd name="T24" fmla="*/ 140 w 140"/>
                <a:gd name="T25" fmla="*/ 36 h 269"/>
                <a:gd name="T26" fmla="*/ 105 w 140"/>
                <a:gd name="T27" fmla="*/ 0 h 269"/>
                <a:gd name="T28" fmla="*/ 34 w 140"/>
                <a:gd name="T29" fmla="*/ 0 h 269"/>
                <a:gd name="T30" fmla="*/ 0 w 140"/>
                <a:gd name="T31" fmla="*/ 35 h 269"/>
                <a:gd name="T32" fmla="*/ 0 w 140"/>
                <a:gd name="T33" fmla="*/ 117 h 269"/>
                <a:gd name="T34" fmla="*/ 21 w 140"/>
                <a:gd name="T35" fmla="*/ 117 h 269"/>
                <a:gd name="T36" fmla="*/ 21 w 140"/>
                <a:gd name="T37" fmla="*/ 37 h 269"/>
                <a:gd name="T38" fmla="*/ 34 w 140"/>
                <a:gd name="T39" fmla="*/ 37 h 269"/>
                <a:gd name="T40" fmla="*/ 34 w 140"/>
                <a:gd name="T41" fmla="*/ 254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0" h="269">
                  <a:moveTo>
                    <a:pt x="34" y="254"/>
                  </a:moveTo>
                  <a:cubicBezTo>
                    <a:pt x="34" y="263"/>
                    <a:pt x="40" y="269"/>
                    <a:pt x="49" y="269"/>
                  </a:cubicBezTo>
                  <a:cubicBezTo>
                    <a:pt x="57" y="269"/>
                    <a:pt x="64" y="263"/>
                    <a:pt x="64" y="254"/>
                  </a:cubicBezTo>
                  <a:cubicBezTo>
                    <a:pt x="64" y="128"/>
                    <a:pt x="64" y="128"/>
                    <a:pt x="64" y="128"/>
                  </a:cubicBezTo>
                  <a:cubicBezTo>
                    <a:pt x="76" y="128"/>
                    <a:pt x="76" y="128"/>
                    <a:pt x="76" y="128"/>
                  </a:cubicBezTo>
                  <a:cubicBezTo>
                    <a:pt x="76" y="254"/>
                    <a:pt x="76" y="254"/>
                    <a:pt x="76" y="254"/>
                  </a:cubicBezTo>
                  <a:cubicBezTo>
                    <a:pt x="76" y="263"/>
                    <a:pt x="83" y="269"/>
                    <a:pt x="91" y="269"/>
                  </a:cubicBezTo>
                  <a:cubicBezTo>
                    <a:pt x="100" y="269"/>
                    <a:pt x="106" y="263"/>
                    <a:pt x="106" y="254"/>
                  </a:cubicBezTo>
                  <a:cubicBezTo>
                    <a:pt x="106" y="37"/>
                    <a:pt x="106" y="37"/>
                    <a:pt x="106" y="37"/>
                  </a:cubicBezTo>
                  <a:cubicBezTo>
                    <a:pt x="119" y="37"/>
                    <a:pt x="119" y="37"/>
                    <a:pt x="119" y="37"/>
                  </a:cubicBezTo>
                  <a:cubicBezTo>
                    <a:pt x="119" y="117"/>
                    <a:pt x="119" y="117"/>
                    <a:pt x="119" y="117"/>
                  </a:cubicBezTo>
                  <a:cubicBezTo>
                    <a:pt x="119" y="133"/>
                    <a:pt x="140" y="133"/>
                    <a:pt x="140" y="117"/>
                  </a:cubicBezTo>
                  <a:cubicBezTo>
                    <a:pt x="140" y="36"/>
                    <a:pt x="140" y="36"/>
                    <a:pt x="140" y="36"/>
                  </a:cubicBezTo>
                  <a:cubicBezTo>
                    <a:pt x="140" y="18"/>
                    <a:pt x="126" y="0"/>
                    <a:pt x="105" y="0"/>
                  </a:cubicBezTo>
                  <a:cubicBezTo>
                    <a:pt x="34" y="0"/>
                    <a:pt x="34" y="0"/>
                    <a:pt x="34" y="0"/>
                  </a:cubicBezTo>
                  <a:cubicBezTo>
                    <a:pt x="15" y="0"/>
                    <a:pt x="0" y="16"/>
                    <a:pt x="0" y="35"/>
                  </a:cubicBezTo>
                  <a:cubicBezTo>
                    <a:pt x="0" y="117"/>
                    <a:pt x="0" y="117"/>
                    <a:pt x="0" y="117"/>
                  </a:cubicBezTo>
                  <a:cubicBezTo>
                    <a:pt x="0" y="133"/>
                    <a:pt x="21" y="133"/>
                    <a:pt x="21" y="117"/>
                  </a:cubicBezTo>
                  <a:cubicBezTo>
                    <a:pt x="21" y="37"/>
                    <a:pt x="21" y="37"/>
                    <a:pt x="21" y="37"/>
                  </a:cubicBezTo>
                  <a:cubicBezTo>
                    <a:pt x="34" y="37"/>
                    <a:pt x="34" y="37"/>
                    <a:pt x="34" y="37"/>
                  </a:cubicBezTo>
                  <a:cubicBezTo>
                    <a:pt x="34" y="254"/>
                    <a:pt x="34" y="254"/>
                    <a:pt x="34" y="25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bg-BG" sz="900" dirty="0">
                <a:latin typeface="Lato Light"/>
              </a:endParaRPr>
            </a:p>
          </p:txBody>
        </p:sp>
      </p:grpSp>
      <p:grpSp>
        <p:nvGrpSpPr>
          <p:cNvPr id="251" name="Group 13">
            <a:extLst>
              <a:ext uri="{FF2B5EF4-FFF2-40B4-BE49-F238E27FC236}">
                <a16:creationId xmlns:a16="http://schemas.microsoft.com/office/drawing/2014/main" id="{C40EE4A4-2DB6-42EA-965F-85E104353B29}"/>
              </a:ext>
            </a:extLst>
          </p:cNvPr>
          <p:cNvGrpSpPr>
            <a:grpSpLocks noChangeAspect="1"/>
          </p:cNvGrpSpPr>
          <p:nvPr/>
        </p:nvGrpSpPr>
        <p:grpSpPr bwMode="auto">
          <a:xfrm flipH="1">
            <a:off x="2139536" y="4900697"/>
            <a:ext cx="179372" cy="414573"/>
            <a:chOff x="3696" y="1271"/>
            <a:chExt cx="338" cy="781"/>
          </a:xfrm>
          <a:solidFill>
            <a:schemeClr val="bg1">
              <a:lumMod val="85000"/>
            </a:schemeClr>
          </a:solidFill>
        </p:grpSpPr>
        <p:sp>
          <p:nvSpPr>
            <p:cNvPr id="252" name="Oval 14">
              <a:extLst>
                <a:ext uri="{FF2B5EF4-FFF2-40B4-BE49-F238E27FC236}">
                  <a16:creationId xmlns:a16="http://schemas.microsoft.com/office/drawing/2014/main" id="{CE97D51B-4651-48E0-8381-23BCE23EE7DE}"/>
                </a:ext>
              </a:extLst>
            </p:cNvPr>
            <p:cNvSpPr>
              <a:spLocks noChangeArrowheads="1"/>
            </p:cNvSpPr>
            <p:nvPr/>
          </p:nvSpPr>
          <p:spPr bwMode="auto">
            <a:xfrm>
              <a:off x="3800" y="1271"/>
              <a:ext cx="130" cy="129"/>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bg-BG" sz="900" dirty="0">
                <a:latin typeface="Lato Light"/>
              </a:endParaRPr>
            </a:p>
          </p:txBody>
        </p:sp>
        <p:sp>
          <p:nvSpPr>
            <p:cNvPr id="253" name="Freeform 15">
              <a:extLst>
                <a:ext uri="{FF2B5EF4-FFF2-40B4-BE49-F238E27FC236}">
                  <a16:creationId xmlns:a16="http://schemas.microsoft.com/office/drawing/2014/main" id="{7A19D895-4920-4B0A-9660-CC77F768D16D}"/>
                </a:ext>
              </a:extLst>
            </p:cNvPr>
            <p:cNvSpPr>
              <a:spLocks/>
            </p:cNvSpPr>
            <p:nvPr/>
          </p:nvSpPr>
          <p:spPr bwMode="auto">
            <a:xfrm>
              <a:off x="3696" y="1412"/>
              <a:ext cx="338" cy="640"/>
            </a:xfrm>
            <a:custGeom>
              <a:avLst/>
              <a:gdLst>
                <a:gd name="T0" fmla="*/ 34 w 140"/>
                <a:gd name="T1" fmla="*/ 254 h 269"/>
                <a:gd name="T2" fmla="*/ 49 w 140"/>
                <a:gd name="T3" fmla="*/ 269 h 269"/>
                <a:gd name="T4" fmla="*/ 64 w 140"/>
                <a:gd name="T5" fmla="*/ 254 h 269"/>
                <a:gd name="T6" fmla="*/ 64 w 140"/>
                <a:gd name="T7" fmla="*/ 128 h 269"/>
                <a:gd name="T8" fmla="*/ 76 w 140"/>
                <a:gd name="T9" fmla="*/ 128 h 269"/>
                <a:gd name="T10" fmla="*/ 76 w 140"/>
                <a:gd name="T11" fmla="*/ 254 h 269"/>
                <a:gd name="T12" fmla="*/ 91 w 140"/>
                <a:gd name="T13" fmla="*/ 269 h 269"/>
                <a:gd name="T14" fmla="*/ 106 w 140"/>
                <a:gd name="T15" fmla="*/ 254 h 269"/>
                <a:gd name="T16" fmla="*/ 106 w 140"/>
                <a:gd name="T17" fmla="*/ 37 h 269"/>
                <a:gd name="T18" fmla="*/ 119 w 140"/>
                <a:gd name="T19" fmla="*/ 37 h 269"/>
                <a:gd name="T20" fmla="*/ 119 w 140"/>
                <a:gd name="T21" fmla="*/ 117 h 269"/>
                <a:gd name="T22" fmla="*/ 140 w 140"/>
                <a:gd name="T23" fmla="*/ 117 h 269"/>
                <a:gd name="T24" fmla="*/ 140 w 140"/>
                <a:gd name="T25" fmla="*/ 36 h 269"/>
                <a:gd name="T26" fmla="*/ 105 w 140"/>
                <a:gd name="T27" fmla="*/ 0 h 269"/>
                <a:gd name="T28" fmla="*/ 34 w 140"/>
                <a:gd name="T29" fmla="*/ 0 h 269"/>
                <a:gd name="T30" fmla="*/ 0 w 140"/>
                <a:gd name="T31" fmla="*/ 35 h 269"/>
                <a:gd name="T32" fmla="*/ 0 w 140"/>
                <a:gd name="T33" fmla="*/ 117 h 269"/>
                <a:gd name="T34" fmla="*/ 21 w 140"/>
                <a:gd name="T35" fmla="*/ 117 h 269"/>
                <a:gd name="T36" fmla="*/ 21 w 140"/>
                <a:gd name="T37" fmla="*/ 37 h 269"/>
                <a:gd name="T38" fmla="*/ 34 w 140"/>
                <a:gd name="T39" fmla="*/ 37 h 269"/>
                <a:gd name="T40" fmla="*/ 34 w 140"/>
                <a:gd name="T41" fmla="*/ 254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0" h="269">
                  <a:moveTo>
                    <a:pt x="34" y="254"/>
                  </a:moveTo>
                  <a:cubicBezTo>
                    <a:pt x="34" y="263"/>
                    <a:pt x="40" y="269"/>
                    <a:pt x="49" y="269"/>
                  </a:cubicBezTo>
                  <a:cubicBezTo>
                    <a:pt x="57" y="269"/>
                    <a:pt x="64" y="263"/>
                    <a:pt x="64" y="254"/>
                  </a:cubicBezTo>
                  <a:cubicBezTo>
                    <a:pt x="64" y="128"/>
                    <a:pt x="64" y="128"/>
                    <a:pt x="64" y="128"/>
                  </a:cubicBezTo>
                  <a:cubicBezTo>
                    <a:pt x="76" y="128"/>
                    <a:pt x="76" y="128"/>
                    <a:pt x="76" y="128"/>
                  </a:cubicBezTo>
                  <a:cubicBezTo>
                    <a:pt x="76" y="254"/>
                    <a:pt x="76" y="254"/>
                    <a:pt x="76" y="254"/>
                  </a:cubicBezTo>
                  <a:cubicBezTo>
                    <a:pt x="76" y="263"/>
                    <a:pt x="83" y="269"/>
                    <a:pt x="91" y="269"/>
                  </a:cubicBezTo>
                  <a:cubicBezTo>
                    <a:pt x="100" y="269"/>
                    <a:pt x="106" y="263"/>
                    <a:pt x="106" y="254"/>
                  </a:cubicBezTo>
                  <a:cubicBezTo>
                    <a:pt x="106" y="37"/>
                    <a:pt x="106" y="37"/>
                    <a:pt x="106" y="37"/>
                  </a:cubicBezTo>
                  <a:cubicBezTo>
                    <a:pt x="119" y="37"/>
                    <a:pt x="119" y="37"/>
                    <a:pt x="119" y="37"/>
                  </a:cubicBezTo>
                  <a:cubicBezTo>
                    <a:pt x="119" y="117"/>
                    <a:pt x="119" y="117"/>
                    <a:pt x="119" y="117"/>
                  </a:cubicBezTo>
                  <a:cubicBezTo>
                    <a:pt x="119" y="133"/>
                    <a:pt x="140" y="133"/>
                    <a:pt x="140" y="117"/>
                  </a:cubicBezTo>
                  <a:cubicBezTo>
                    <a:pt x="140" y="36"/>
                    <a:pt x="140" y="36"/>
                    <a:pt x="140" y="36"/>
                  </a:cubicBezTo>
                  <a:cubicBezTo>
                    <a:pt x="140" y="18"/>
                    <a:pt x="126" y="0"/>
                    <a:pt x="105" y="0"/>
                  </a:cubicBezTo>
                  <a:cubicBezTo>
                    <a:pt x="34" y="0"/>
                    <a:pt x="34" y="0"/>
                    <a:pt x="34" y="0"/>
                  </a:cubicBezTo>
                  <a:cubicBezTo>
                    <a:pt x="15" y="0"/>
                    <a:pt x="0" y="16"/>
                    <a:pt x="0" y="35"/>
                  </a:cubicBezTo>
                  <a:cubicBezTo>
                    <a:pt x="0" y="117"/>
                    <a:pt x="0" y="117"/>
                    <a:pt x="0" y="117"/>
                  </a:cubicBezTo>
                  <a:cubicBezTo>
                    <a:pt x="0" y="133"/>
                    <a:pt x="21" y="133"/>
                    <a:pt x="21" y="117"/>
                  </a:cubicBezTo>
                  <a:cubicBezTo>
                    <a:pt x="21" y="37"/>
                    <a:pt x="21" y="37"/>
                    <a:pt x="21" y="37"/>
                  </a:cubicBezTo>
                  <a:cubicBezTo>
                    <a:pt x="34" y="37"/>
                    <a:pt x="34" y="37"/>
                    <a:pt x="34" y="37"/>
                  </a:cubicBezTo>
                  <a:cubicBezTo>
                    <a:pt x="34" y="254"/>
                    <a:pt x="34" y="254"/>
                    <a:pt x="34" y="25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bg-BG" sz="900" dirty="0">
                <a:latin typeface="Lato Light"/>
              </a:endParaRPr>
            </a:p>
          </p:txBody>
        </p:sp>
      </p:grpSp>
      <p:grpSp>
        <p:nvGrpSpPr>
          <p:cNvPr id="254" name="Group 13">
            <a:extLst>
              <a:ext uri="{FF2B5EF4-FFF2-40B4-BE49-F238E27FC236}">
                <a16:creationId xmlns:a16="http://schemas.microsoft.com/office/drawing/2014/main" id="{72676B84-3C64-4919-8E04-0E5F18C8F04A}"/>
              </a:ext>
            </a:extLst>
          </p:cNvPr>
          <p:cNvGrpSpPr>
            <a:grpSpLocks noChangeAspect="1"/>
          </p:cNvGrpSpPr>
          <p:nvPr/>
        </p:nvGrpSpPr>
        <p:grpSpPr bwMode="auto">
          <a:xfrm flipH="1">
            <a:off x="2389708" y="4900697"/>
            <a:ext cx="179372" cy="414573"/>
            <a:chOff x="3696" y="1271"/>
            <a:chExt cx="338" cy="781"/>
          </a:xfrm>
          <a:solidFill>
            <a:schemeClr val="bg1">
              <a:lumMod val="85000"/>
            </a:schemeClr>
          </a:solidFill>
        </p:grpSpPr>
        <p:sp>
          <p:nvSpPr>
            <p:cNvPr id="255" name="Oval 14">
              <a:extLst>
                <a:ext uri="{FF2B5EF4-FFF2-40B4-BE49-F238E27FC236}">
                  <a16:creationId xmlns:a16="http://schemas.microsoft.com/office/drawing/2014/main" id="{9D5B3169-9F13-4570-9EEA-72832DCA85F7}"/>
                </a:ext>
              </a:extLst>
            </p:cNvPr>
            <p:cNvSpPr>
              <a:spLocks noChangeArrowheads="1"/>
            </p:cNvSpPr>
            <p:nvPr/>
          </p:nvSpPr>
          <p:spPr bwMode="auto">
            <a:xfrm>
              <a:off x="3800" y="1271"/>
              <a:ext cx="130" cy="129"/>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bg-BG" sz="900" dirty="0">
                <a:latin typeface="Lato Light"/>
              </a:endParaRPr>
            </a:p>
          </p:txBody>
        </p:sp>
        <p:sp>
          <p:nvSpPr>
            <p:cNvPr id="256" name="Freeform 15">
              <a:extLst>
                <a:ext uri="{FF2B5EF4-FFF2-40B4-BE49-F238E27FC236}">
                  <a16:creationId xmlns:a16="http://schemas.microsoft.com/office/drawing/2014/main" id="{5021DEBB-E36C-44CD-BAB5-120149CB6579}"/>
                </a:ext>
              </a:extLst>
            </p:cNvPr>
            <p:cNvSpPr>
              <a:spLocks/>
            </p:cNvSpPr>
            <p:nvPr/>
          </p:nvSpPr>
          <p:spPr bwMode="auto">
            <a:xfrm>
              <a:off x="3696" y="1412"/>
              <a:ext cx="338" cy="640"/>
            </a:xfrm>
            <a:custGeom>
              <a:avLst/>
              <a:gdLst>
                <a:gd name="T0" fmla="*/ 34 w 140"/>
                <a:gd name="T1" fmla="*/ 254 h 269"/>
                <a:gd name="T2" fmla="*/ 49 w 140"/>
                <a:gd name="T3" fmla="*/ 269 h 269"/>
                <a:gd name="T4" fmla="*/ 64 w 140"/>
                <a:gd name="T5" fmla="*/ 254 h 269"/>
                <a:gd name="T6" fmla="*/ 64 w 140"/>
                <a:gd name="T7" fmla="*/ 128 h 269"/>
                <a:gd name="T8" fmla="*/ 76 w 140"/>
                <a:gd name="T9" fmla="*/ 128 h 269"/>
                <a:gd name="T10" fmla="*/ 76 w 140"/>
                <a:gd name="T11" fmla="*/ 254 h 269"/>
                <a:gd name="T12" fmla="*/ 91 w 140"/>
                <a:gd name="T13" fmla="*/ 269 h 269"/>
                <a:gd name="T14" fmla="*/ 106 w 140"/>
                <a:gd name="T15" fmla="*/ 254 h 269"/>
                <a:gd name="T16" fmla="*/ 106 w 140"/>
                <a:gd name="T17" fmla="*/ 37 h 269"/>
                <a:gd name="T18" fmla="*/ 119 w 140"/>
                <a:gd name="T19" fmla="*/ 37 h 269"/>
                <a:gd name="T20" fmla="*/ 119 w 140"/>
                <a:gd name="T21" fmla="*/ 117 h 269"/>
                <a:gd name="T22" fmla="*/ 140 w 140"/>
                <a:gd name="T23" fmla="*/ 117 h 269"/>
                <a:gd name="T24" fmla="*/ 140 w 140"/>
                <a:gd name="T25" fmla="*/ 36 h 269"/>
                <a:gd name="T26" fmla="*/ 105 w 140"/>
                <a:gd name="T27" fmla="*/ 0 h 269"/>
                <a:gd name="T28" fmla="*/ 34 w 140"/>
                <a:gd name="T29" fmla="*/ 0 h 269"/>
                <a:gd name="T30" fmla="*/ 0 w 140"/>
                <a:gd name="T31" fmla="*/ 35 h 269"/>
                <a:gd name="T32" fmla="*/ 0 w 140"/>
                <a:gd name="T33" fmla="*/ 117 h 269"/>
                <a:gd name="T34" fmla="*/ 21 w 140"/>
                <a:gd name="T35" fmla="*/ 117 h 269"/>
                <a:gd name="T36" fmla="*/ 21 w 140"/>
                <a:gd name="T37" fmla="*/ 37 h 269"/>
                <a:gd name="T38" fmla="*/ 34 w 140"/>
                <a:gd name="T39" fmla="*/ 37 h 269"/>
                <a:gd name="T40" fmla="*/ 34 w 140"/>
                <a:gd name="T41" fmla="*/ 254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0" h="269">
                  <a:moveTo>
                    <a:pt x="34" y="254"/>
                  </a:moveTo>
                  <a:cubicBezTo>
                    <a:pt x="34" y="263"/>
                    <a:pt x="40" y="269"/>
                    <a:pt x="49" y="269"/>
                  </a:cubicBezTo>
                  <a:cubicBezTo>
                    <a:pt x="57" y="269"/>
                    <a:pt x="64" y="263"/>
                    <a:pt x="64" y="254"/>
                  </a:cubicBezTo>
                  <a:cubicBezTo>
                    <a:pt x="64" y="128"/>
                    <a:pt x="64" y="128"/>
                    <a:pt x="64" y="128"/>
                  </a:cubicBezTo>
                  <a:cubicBezTo>
                    <a:pt x="76" y="128"/>
                    <a:pt x="76" y="128"/>
                    <a:pt x="76" y="128"/>
                  </a:cubicBezTo>
                  <a:cubicBezTo>
                    <a:pt x="76" y="254"/>
                    <a:pt x="76" y="254"/>
                    <a:pt x="76" y="254"/>
                  </a:cubicBezTo>
                  <a:cubicBezTo>
                    <a:pt x="76" y="263"/>
                    <a:pt x="83" y="269"/>
                    <a:pt x="91" y="269"/>
                  </a:cubicBezTo>
                  <a:cubicBezTo>
                    <a:pt x="100" y="269"/>
                    <a:pt x="106" y="263"/>
                    <a:pt x="106" y="254"/>
                  </a:cubicBezTo>
                  <a:cubicBezTo>
                    <a:pt x="106" y="37"/>
                    <a:pt x="106" y="37"/>
                    <a:pt x="106" y="37"/>
                  </a:cubicBezTo>
                  <a:cubicBezTo>
                    <a:pt x="119" y="37"/>
                    <a:pt x="119" y="37"/>
                    <a:pt x="119" y="37"/>
                  </a:cubicBezTo>
                  <a:cubicBezTo>
                    <a:pt x="119" y="117"/>
                    <a:pt x="119" y="117"/>
                    <a:pt x="119" y="117"/>
                  </a:cubicBezTo>
                  <a:cubicBezTo>
                    <a:pt x="119" y="133"/>
                    <a:pt x="140" y="133"/>
                    <a:pt x="140" y="117"/>
                  </a:cubicBezTo>
                  <a:cubicBezTo>
                    <a:pt x="140" y="36"/>
                    <a:pt x="140" y="36"/>
                    <a:pt x="140" y="36"/>
                  </a:cubicBezTo>
                  <a:cubicBezTo>
                    <a:pt x="140" y="18"/>
                    <a:pt x="126" y="0"/>
                    <a:pt x="105" y="0"/>
                  </a:cubicBezTo>
                  <a:cubicBezTo>
                    <a:pt x="34" y="0"/>
                    <a:pt x="34" y="0"/>
                    <a:pt x="34" y="0"/>
                  </a:cubicBezTo>
                  <a:cubicBezTo>
                    <a:pt x="15" y="0"/>
                    <a:pt x="0" y="16"/>
                    <a:pt x="0" y="35"/>
                  </a:cubicBezTo>
                  <a:cubicBezTo>
                    <a:pt x="0" y="117"/>
                    <a:pt x="0" y="117"/>
                    <a:pt x="0" y="117"/>
                  </a:cubicBezTo>
                  <a:cubicBezTo>
                    <a:pt x="0" y="133"/>
                    <a:pt x="21" y="133"/>
                    <a:pt x="21" y="117"/>
                  </a:cubicBezTo>
                  <a:cubicBezTo>
                    <a:pt x="21" y="37"/>
                    <a:pt x="21" y="37"/>
                    <a:pt x="21" y="37"/>
                  </a:cubicBezTo>
                  <a:cubicBezTo>
                    <a:pt x="34" y="37"/>
                    <a:pt x="34" y="37"/>
                    <a:pt x="34" y="37"/>
                  </a:cubicBezTo>
                  <a:cubicBezTo>
                    <a:pt x="34" y="254"/>
                    <a:pt x="34" y="254"/>
                    <a:pt x="34" y="25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bg-BG" sz="900" dirty="0">
                <a:latin typeface="Lato Light"/>
              </a:endParaRPr>
            </a:p>
          </p:txBody>
        </p:sp>
      </p:grpSp>
      <p:grpSp>
        <p:nvGrpSpPr>
          <p:cNvPr id="257" name="Group 13">
            <a:extLst>
              <a:ext uri="{FF2B5EF4-FFF2-40B4-BE49-F238E27FC236}">
                <a16:creationId xmlns:a16="http://schemas.microsoft.com/office/drawing/2014/main" id="{7D2F3D14-8603-44F1-8192-3E2BD3D7CFF6}"/>
              </a:ext>
            </a:extLst>
          </p:cNvPr>
          <p:cNvGrpSpPr>
            <a:grpSpLocks noChangeAspect="1"/>
          </p:cNvGrpSpPr>
          <p:nvPr/>
        </p:nvGrpSpPr>
        <p:grpSpPr bwMode="auto">
          <a:xfrm flipH="1">
            <a:off x="2646409" y="4900697"/>
            <a:ext cx="179372" cy="414573"/>
            <a:chOff x="3696" y="1271"/>
            <a:chExt cx="338" cy="781"/>
          </a:xfrm>
          <a:solidFill>
            <a:schemeClr val="bg1">
              <a:lumMod val="85000"/>
            </a:schemeClr>
          </a:solidFill>
        </p:grpSpPr>
        <p:sp>
          <p:nvSpPr>
            <p:cNvPr id="258" name="Oval 14">
              <a:extLst>
                <a:ext uri="{FF2B5EF4-FFF2-40B4-BE49-F238E27FC236}">
                  <a16:creationId xmlns:a16="http://schemas.microsoft.com/office/drawing/2014/main" id="{03261A47-304D-4AE7-853A-A4AFA4C39F41}"/>
                </a:ext>
              </a:extLst>
            </p:cNvPr>
            <p:cNvSpPr>
              <a:spLocks noChangeArrowheads="1"/>
            </p:cNvSpPr>
            <p:nvPr/>
          </p:nvSpPr>
          <p:spPr bwMode="auto">
            <a:xfrm>
              <a:off x="3800" y="1271"/>
              <a:ext cx="130" cy="129"/>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bg-BG" sz="900" dirty="0">
                <a:latin typeface="Lato Light"/>
              </a:endParaRPr>
            </a:p>
          </p:txBody>
        </p:sp>
        <p:sp>
          <p:nvSpPr>
            <p:cNvPr id="259" name="Freeform 15">
              <a:extLst>
                <a:ext uri="{FF2B5EF4-FFF2-40B4-BE49-F238E27FC236}">
                  <a16:creationId xmlns:a16="http://schemas.microsoft.com/office/drawing/2014/main" id="{23A33EBD-FB01-4C99-A88C-690FCFE0D302}"/>
                </a:ext>
              </a:extLst>
            </p:cNvPr>
            <p:cNvSpPr>
              <a:spLocks/>
            </p:cNvSpPr>
            <p:nvPr/>
          </p:nvSpPr>
          <p:spPr bwMode="auto">
            <a:xfrm>
              <a:off x="3696" y="1412"/>
              <a:ext cx="338" cy="640"/>
            </a:xfrm>
            <a:custGeom>
              <a:avLst/>
              <a:gdLst>
                <a:gd name="T0" fmla="*/ 34 w 140"/>
                <a:gd name="T1" fmla="*/ 254 h 269"/>
                <a:gd name="T2" fmla="*/ 49 w 140"/>
                <a:gd name="T3" fmla="*/ 269 h 269"/>
                <a:gd name="T4" fmla="*/ 64 w 140"/>
                <a:gd name="T5" fmla="*/ 254 h 269"/>
                <a:gd name="T6" fmla="*/ 64 w 140"/>
                <a:gd name="T7" fmla="*/ 128 h 269"/>
                <a:gd name="T8" fmla="*/ 76 w 140"/>
                <a:gd name="T9" fmla="*/ 128 h 269"/>
                <a:gd name="T10" fmla="*/ 76 w 140"/>
                <a:gd name="T11" fmla="*/ 254 h 269"/>
                <a:gd name="T12" fmla="*/ 91 w 140"/>
                <a:gd name="T13" fmla="*/ 269 h 269"/>
                <a:gd name="T14" fmla="*/ 106 w 140"/>
                <a:gd name="T15" fmla="*/ 254 h 269"/>
                <a:gd name="T16" fmla="*/ 106 w 140"/>
                <a:gd name="T17" fmla="*/ 37 h 269"/>
                <a:gd name="T18" fmla="*/ 119 w 140"/>
                <a:gd name="T19" fmla="*/ 37 h 269"/>
                <a:gd name="T20" fmla="*/ 119 w 140"/>
                <a:gd name="T21" fmla="*/ 117 h 269"/>
                <a:gd name="T22" fmla="*/ 140 w 140"/>
                <a:gd name="T23" fmla="*/ 117 h 269"/>
                <a:gd name="T24" fmla="*/ 140 w 140"/>
                <a:gd name="T25" fmla="*/ 36 h 269"/>
                <a:gd name="T26" fmla="*/ 105 w 140"/>
                <a:gd name="T27" fmla="*/ 0 h 269"/>
                <a:gd name="T28" fmla="*/ 34 w 140"/>
                <a:gd name="T29" fmla="*/ 0 h 269"/>
                <a:gd name="T30" fmla="*/ 0 w 140"/>
                <a:gd name="T31" fmla="*/ 35 h 269"/>
                <a:gd name="T32" fmla="*/ 0 w 140"/>
                <a:gd name="T33" fmla="*/ 117 h 269"/>
                <a:gd name="T34" fmla="*/ 21 w 140"/>
                <a:gd name="T35" fmla="*/ 117 h 269"/>
                <a:gd name="T36" fmla="*/ 21 w 140"/>
                <a:gd name="T37" fmla="*/ 37 h 269"/>
                <a:gd name="T38" fmla="*/ 34 w 140"/>
                <a:gd name="T39" fmla="*/ 37 h 269"/>
                <a:gd name="T40" fmla="*/ 34 w 140"/>
                <a:gd name="T41" fmla="*/ 254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0" h="269">
                  <a:moveTo>
                    <a:pt x="34" y="254"/>
                  </a:moveTo>
                  <a:cubicBezTo>
                    <a:pt x="34" y="263"/>
                    <a:pt x="40" y="269"/>
                    <a:pt x="49" y="269"/>
                  </a:cubicBezTo>
                  <a:cubicBezTo>
                    <a:pt x="57" y="269"/>
                    <a:pt x="64" y="263"/>
                    <a:pt x="64" y="254"/>
                  </a:cubicBezTo>
                  <a:cubicBezTo>
                    <a:pt x="64" y="128"/>
                    <a:pt x="64" y="128"/>
                    <a:pt x="64" y="128"/>
                  </a:cubicBezTo>
                  <a:cubicBezTo>
                    <a:pt x="76" y="128"/>
                    <a:pt x="76" y="128"/>
                    <a:pt x="76" y="128"/>
                  </a:cubicBezTo>
                  <a:cubicBezTo>
                    <a:pt x="76" y="254"/>
                    <a:pt x="76" y="254"/>
                    <a:pt x="76" y="254"/>
                  </a:cubicBezTo>
                  <a:cubicBezTo>
                    <a:pt x="76" y="263"/>
                    <a:pt x="83" y="269"/>
                    <a:pt x="91" y="269"/>
                  </a:cubicBezTo>
                  <a:cubicBezTo>
                    <a:pt x="100" y="269"/>
                    <a:pt x="106" y="263"/>
                    <a:pt x="106" y="254"/>
                  </a:cubicBezTo>
                  <a:cubicBezTo>
                    <a:pt x="106" y="37"/>
                    <a:pt x="106" y="37"/>
                    <a:pt x="106" y="37"/>
                  </a:cubicBezTo>
                  <a:cubicBezTo>
                    <a:pt x="119" y="37"/>
                    <a:pt x="119" y="37"/>
                    <a:pt x="119" y="37"/>
                  </a:cubicBezTo>
                  <a:cubicBezTo>
                    <a:pt x="119" y="117"/>
                    <a:pt x="119" y="117"/>
                    <a:pt x="119" y="117"/>
                  </a:cubicBezTo>
                  <a:cubicBezTo>
                    <a:pt x="119" y="133"/>
                    <a:pt x="140" y="133"/>
                    <a:pt x="140" y="117"/>
                  </a:cubicBezTo>
                  <a:cubicBezTo>
                    <a:pt x="140" y="36"/>
                    <a:pt x="140" y="36"/>
                    <a:pt x="140" y="36"/>
                  </a:cubicBezTo>
                  <a:cubicBezTo>
                    <a:pt x="140" y="18"/>
                    <a:pt x="126" y="0"/>
                    <a:pt x="105" y="0"/>
                  </a:cubicBezTo>
                  <a:cubicBezTo>
                    <a:pt x="34" y="0"/>
                    <a:pt x="34" y="0"/>
                    <a:pt x="34" y="0"/>
                  </a:cubicBezTo>
                  <a:cubicBezTo>
                    <a:pt x="15" y="0"/>
                    <a:pt x="0" y="16"/>
                    <a:pt x="0" y="35"/>
                  </a:cubicBezTo>
                  <a:cubicBezTo>
                    <a:pt x="0" y="117"/>
                    <a:pt x="0" y="117"/>
                    <a:pt x="0" y="117"/>
                  </a:cubicBezTo>
                  <a:cubicBezTo>
                    <a:pt x="0" y="133"/>
                    <a:pt x="21" y="133"/>
                    <a:pt x="21" y="117"/>
                  </a:cubicBezTo>
                  <a:cubicBezTo>
                    <a:pt x="21" y="37"/>
                    <a:pt x="21" y="37"/>
                    <a:pt x="21" y="37"/>
                  </a:cubicBezTo>
                  <a:cubicBezTo>
                    <a:pt x="34" y="37"/>
                    <a:pt x="34" y="37"/>
                    <a:pt x="34" y="37"/>
                  </a:cubicBezTo>
                  <a:cubicBezTo>
                    <a:pt x="34" y="254"/>
                    <a:pt x="34" y="254"/>
                    <a:pt x="34" y="25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bg-BG" sz="900" dirty="0">
                <a:latin typeface="Lato Light"/>
              </a:endParaRPr>
            </a:p>
          </p:txBody>
        </p:sp>
      </p:grpSp>
      <p:grpSp>
        <p:nvGrpSpPr>
          <p:cNvPr id="260" name="Group 18">
            <a:extLst>
              <a:ext uri="{FF2B5EF4-FFF2-40B4-BE49-F238E27FC236}">
                <a16:creationId xmlns:a16="http://schemas.microsoft.com/office/drawing/2014/main" id="{979CB31F-0EDC-4CE4-B064-34FADA4FA4F5}"/>
              </a:ext>
            </a:extLst>
          </p:cNvPr>
          <p:cNvGrpSpPr>
            <a:grpSpLocks noChangeAspect="1"/>
          </p:cNvGrpSpPr>
          <p:nvPr/>
        </p:nvGrpSpPr>
        <p:grpSpPr bwMode="auto">
          <a:xfrm flipH="1">
            <a:off x="4789553" y="4884250"/>
            <a:ext cx="223418" cy="419880"/>
            <a:chOff x="3241" y="1291"/>
            <a:chExt cx="421" cy="791"/>
          </a:xfrm>
          <a:solidFill>
            <a:schemeClr val="bg1">
              <a:lumMod val="85000"/>
            </a:schemeClr>
          </a:solidFill>
        </p:grpSpPr>
        <p:sp>
          <p:nvSpPr>
            <p:cNvPr id="261" name="Freeform 19">
              <a:extLst>
                <a:ext uri="{FF2B5EF4-FFF2-40B4-BE49-F238E27FC236}">
                  <a16:creationId xmlns:a16="http://schemas.microsoft.com/office/drawing/2014/main" id="{158C436D-D8E9-4983-A7AB-5CFA7D183483}"/>
                </a:ext>
              </a:extLst>
            </p:cNvPr>
            <p:cNvSpPr>
              <a:spLocks/>
            </p:cNvSpPr>
            <p:nvPr/>
          </p:nvSpPr>
          <p:spPr bwMode="auto">
            <a:xfrm>
              <a:off x="3241" y="1432"/>
              <a:ext cx="421" cy="650"/>
            </a:xfrm>
            <a:custGeom>
              <a:avLst/>
              <a:gdLst>
                <a:gd name="T0" fmla="*/ 113 w 175"/>
                <a:gd name="T1" fmla="*/ 0 h 273"/>
                <a:gd name="T2" fmla="*/ 148 w 175"/>
                <a:gd name="T3" fmla="*/ 24 h 273"/>
                <a:gd name="T4" fmla="*/ 171 w 175"/>
                <a:gd name="T5" fmla="*/ 99 h 273"/>
                <a:gd name="T6" fmla="*/ 150 w 175"/>
                <a:gd name="T7" fmla="*/ 106 h 273"/>
                <a:gd name="T8" fmla="*/ 129 w 175"/>
                <a:gd name="T9" fmla="*/ 37 h 273"/>
                <a:gd name="T10" fmla="*/ 117 w 175"/>
                <a:gd name="T11" fmla="*/ 37 h 273"/>
                <a:gd name="T12" fmla="*/ 152 w 175"/>
                <a:gd name="T13" fmla="*/ 160 h 273"/>
                <a:gd name="T14" fmla="*/ 119 w 175"/>
                <a:gd name="T15" fmla="*/ 160 h 273"/>
                <a:gd name="T16" fmla="*/ 119 w 175"/>
                <a:gd name="T17" fmla="*/ 256 h 273"/>
                <a:gd name="T18" fmla="*/ 94 w 175"/>
                <a:gd name="T19" fmla="*/ 256 h 273"/>
                <a:gd name="T20" fmla="*/ 94 w 175"/>
                <a:gd name="T21" fmla="*/ 160 h 273"/>
                <a:gd name="T22" fmla="*/ 81 w 175"/>
                <a:gd name="T23" fmla="*/ 160 h 273"/>
                <a:gd name="T24" fmla="*/ 81 w 175"/>
                <a:gd name="T25" fmla="*/ 256 h 273"/>
                <a:gd name="T26" fmla="*/ 57 w 175"/>
                <a:gd name="T27" fmla="*/ 256 h 273"/>
                <a:gd name="T28" fmla="*/ 57 w 175"/>
                <a:gd name="T29" fmla="*/ 160 h 273"/>
                <a:gd name="T30" fmla="*/ 23 w 175"/>
                <a:gd name="T31" fmla="*/ 160 h 273"/>
                <a:gd name="T32" fmla="*/ 58 w 175"/>
                <a:gd name="T33" fmla="*/ 37 h 273"/>
                <a:gd name="T34" fmla="*/ 46 w 175"/>
                <a:gd name="T35" fmla="*/ 37 h 273"/>
                <a:gd name="T36" fmla="*/ 26 w 175"/>
                <a:gd name="T37" fmla="*/ 107 h 273"/>
                <a:gd name="T38" fmla="*/ 5 w 175"/>
                <a:gd name="T39" fmla="*/ 99 h 273"/>
                <a:gd name="T40" fmla="*/ 28 w 175"/>
                <a:gd name="T41" fmla="*/ 24 h 273"/>
                <a:gd name="T42" fmla="*/ 60 w 175"/>
                <a:gd name="T43" fmla="*/ 0 h 273"/>
                <a:gd name="T44" fmla="*/ 113 w 175"/>
                <a:gd name="T45" fmla="*/ 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5" h="273">
                  <a:moveTo>
                    <a:pt x="113" y="0"/>
                  </a:moveTo>
                  <a:cubicBezTo>
                    <a:pt x="131" y="0"/>
                    <a:pt x="145" y="15"/>
                    <a:pt x="148" y="24"/>
                  </a:cubicBezTo>
                  <a:cubicBezTo>
                    <a:pt x="171" y="99"/>
                    <a:pt x="171" y="99"/>
                    <a:pt x="171" y="99"/>
                  </a:cubicBezTo>
                  <a:cubicBezTo>
                    <a:pt x="175" y="115"/>
                    <a:pt x="154" y="122"/>
                    <a:pt x="150" y="106"/>
                  </a:cubicBezTo>
                  <a:cubicBezTo>
                    <a:pt x="129" y="37"/>
                    <a:pt x="129" y="37"/>
                    <a:pt x="129" y="37"/>
                  </a:cubicBezTo>
                  <a:cubicBezTo>
                    <a:pt x="117" y="37"/>
                    <a:pt x="117" y="37"/>
                    <a:pt x="117" y="37"/>
                  </a:cubicBezTo>
                  <a:cubicBezTo>
                    <a:pt x="152" y="160"/>
                    <a:pt x="152" y="160"/>
                    <a:pt x="152" y="160"/>
                  </a:cubicBezTo>
                  <a:cubicBezTo>
                    <a:pt x="119" y="160"/>
                    <a:pt x="119" y="160"/>
                    <a:pt x="119" y="160"/>
                  </a:cubicBezTo>
                  <a:cubicBezTo>
                    <a:pt x="119" y="256"/>
                    <a:pt x="119" y="256"/>
                    <a:pt x="119" y="256"/>
                  </a:cubicBezTo>
                  <a:cubicBezTo>
                    <a:pt x="119" y="273"/>
                    <a:pt x="94" y="273"/>
                    <a:pt x="94" y="256"/>
                  </a:cubicBezTo>
                  <a:cubicBezTo>
                    <a:pt x="94" y="160"/>
                    <a:pt x="94" y="160"/>
                    <a:pt x="94" y="160"/>
                  </a:cubicBezTo>
                  <a:cubicBezTo>
                    <a:pt x="81" y="160"/>
                    <a:pt x="81" y="160"/>
                    <a:pt x="81" y="160"/>
                  </a:cubicBezTo>
                  <a:cubicBezTo>
                    <a:pt x="81" y="256"/>
                    <a:pt x="81" y="256"/>
                    <a:pt x="81" y="256"/>
                  </a:cubicBezTo>
                  <a:cubicBezTo>
                    <a:pt x="81" y="273"/>
                    <a:pt x="57" y="273"/>
                    <a:pt x="57" y="256"/>
                  </a:cubicBezTo>
                  <a:cubicBezTo>
                    <a:pt x="57" y="160"/>
                    <a:pt x="57" y="160"/>
                    <a:pt x="57" y="160"/>
                  </a:cubicBezTo>
                  <a:cubicBezTo>
                    <a:pt x="23" y="160"/>
                    <a:pt x="23" y="160"/>
                    <a:pt x="23" y="160"/>
                  </a:cubicBezTo>
                  <a:cubicBezTo>
                    <a:pt x="58" y="37"/>
                    <a:pt x="58" y="37"/>
                    <a:pt x="58" y="37"/>
                  </a:cubicBezTo>
                  <a:cubicBezTo>
                    <a:pt x="46" y="37"/>
                    <a:pt x="46" y="37"/>
                    <a:pt x="46" y="37"/>
                  </a:cubicBezTo>
                  <a:cubicBezTo>
                    <a:pt x="26" y="107"/>
                    <a:pt x="26" y="107"/>
                    <a:pt x="26" y="107"/>
                  </a:cubicBezTo>
                  <a:cubicBezTo>
                    <a:pt x="21" y="122"/>
                    <a:pt x="0" y="116"/>
                    <a:pt x="5" y="99"/>
                  </a:cubicBezTo>
                  <a:cubicBezTo>
                    <a:pt x="28" y="24"/>
                    <a:pt x="28" y="24"/>
                    <a:pt x="28" y="24"/>
                  </a:cubicBezTo>
                  <a:cubicBezTo>
                    <a:pt x="30" y="15"/>
                    <a:pt x="41" y="0"/>
                    <a:pt x="60" y="0"/>
                  </a:cubicBezTo>
                  <a:cubicBezTo>
                    <a:pt x="113" y="0"/>
                    <a:pt x="113" y="0"/>
                    <a:pt x="113"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bg-BG" sz="900" dirty="0">
                <a:latin typeface="Lato Light"/>
              </a:endParaRPr>
            </a:p>
          </p:txBody>
        </p:sp>
        <p:sp>
          <p:nvSpPr>
            <p:cNvPr id="262" name="Oval 20">
              <a:extLst>
                <a:ext uri="{FF2B5EF4-FFF2-40B4-BE49-F238E27FC236}">
                  <a16:creationId xmlns:a16="http://schemas.microsoft.com/office/drawing/2014/main" id="{02963211-2A7D-4B16-85AE-526DEEF16FF3}"/>
                </a:ext>
              </a:extLst>
            </p:cNvPr>
            <p:cNvSpPr>
              <a:spLocks noChangeArrowheads="1"/>
            </p:cNvSpPr>
            <p:nvPr/>
          </p:nvSpPr>
          <p:spPr bwMode="auto">
            <a:xfrm>
              <a:off x="3388" y="1291"/>
              <a:ext cx="127" cy="127"/>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bg-BG" sz="900" dirty="0">
                <a:latin typeface="Lato Light"/>
              </a:endParaRPr>
            </a:p>
          </p:txBody>
        </p:sp>
      </p:grpSp>
      <p:grpSp>
        <p:nvGrpSpPr>
          <p:cNvPr id="263" name="Group 18">
            <a:extLst>
              <a:ext uri="{FF2B5EF4-FFF2-40B4-BE49-F238E27FC236}">
                <a16:creationId xmlns:a16="http://schemas.microsoft.com/office/drawing/2014/main" id="{B859EAE5-CB2D-4C19-96CB-93B738C7DB82}"/>
              </a:ext>
            </a:extLst>
          </p:cNvPr>
          <p:cNvGrpSpPr>
            <a:grpSpLocks noChangeAspect="1"/>
          </p:cNvGrpSpPr>
          <p:nvPr/>
        </p:nvGrpSpPr>
        <p:grpSpPr bwMode="auto">
          <a:xfrm flipH="1">
            <a:off x="5037129" y="4895390"/>
            <a:ext cx="223418" cy="419880"/>
            <a:chOff x="3241" y="1291"/>
            <a:chExt cx="421" cy="791"/>
          </a:xfrm>
          <a:solidFill>
            <a:schemeClr val="bg1">
              <a:lumMod val="85000"/>
            </a:schemeClr>
          </a:solidFill>
        </p:grpSpPr>
        <p:sp>
          <p:nvSpPr>
            <p:cNvPr id="264" name="Freeform 19">
              <a:extLst>
                <a:ext uri="{FF2B5EF4-FFF2-40B4-BE49-F238E27FC236}">
                  <a16:creationId xmlns:a16="http://schemas.microsoft.com/office/drawing/2014/main" id="{347154A0-BEBF-4ACC-85CC-B7B799B21666}"/>
                </a:ext>
              </a:extLst>
            </p:cNvPr>
            <p:cNvSpPr>
              <a:spLocks/>
            </p:cNvSpPr>
            <p:nvPr/>
          </p:nvSpPr>
          <p:spPr bwMode="auto">
            <a:xfrm>
              <a:off x="3241" y="1432"/>
              <a:ext cx="421" cy="650"/>
            </a:xfrm>
            <a:custGeom>
              <a:avLst/>
              <a:gdLst>
                <a:gd name="T0" fmla="*/ 113 w 175"/>
                <a:gd name="T1" fmla="*/ 0 h 273"/>
                <a:gd name="T2" fmla="*/ 148 w 175"/>
                <a:gd name="T3" fmla="*/ 24 h 273"/>
                <a:gd name="T4" fmla="*/ 171 w 175"/>
                <a:gd name="T5" fmla="*/ 99 h 273"/>
                <a:gd name="T6" fmla="*/ 150 w 175"/>
                <a:gd name="T7" fmla="*/ 106 h 273"/>
                <a:gd name="T8" fmla="*/ 129 w 175"/>
                <a:gd name="T9" fmla="*/ 37 h 273"/>
                <a:gd name="T10" fmla="*/ 117 w 175"/>
                <a:gd name="T11" fmla="*/ 37 h 273"/>
                <a:gd name="T12" fmla="*/ 152 w 175"/>
                <a:gd name="T13" fmla="*/ 160 h 273"/>
                <a:gd name="T14" fmla="*/ 119 w 175"/>
                <a:gd name="T15" fmla="*/ 160 h 273"/>
                <a:gd name="T16" fmla="*/ 119 w 175"/>
                <a:gd name="T17" fmla="*/ 256 h 273"/>
                <a:gd name="T18" fmla="*/ 94 w 175"/>
                <a:gd name="T19" fmla="*/ 256 h 273"/>
                <a:gd name="T20" fmla="*/ 94 w 175"/>
                <a:gd name="T21" fmla="*/ 160 h 273"/>
                <a:gd name="T22" fmla="*/ 81 w 175"/>
                <a:gd name="T23" fmla="*/ 160 h 273"/>
                <a:gd name="T24" fmla="*/ 81 w 175"/>
                <a:gd name="T25" fmla="*/ 256 h 273"/>
                <a:gd name="T26" fmla="*/ 57 w 175"/>
                <a:gd name="T27" fmla="*/ 256 h 273"/>
                <a:gd name="T28" fmla="*/ 57 w 175"/>
                <a:gd name="T29" fmla="*/ 160 h 273"/>
                <a:gd name="T30" fmla="*/ 23 w 175"/>
                <a:gd name="T31" fmla="*/ 160 h 273"/>
                <a:gd name="T32" fmla="*/ 58 w 175"/>
                <a:gd name="T33" fmla="*/ 37 h 273"/>
                <a:gd name="T34" fmla="*/ 46 w 175"/>
                <a:gd name="T35" fmla="*/ 37 h 273"/>
                <a:gd name="T36" fmla="*/ 26 w 175"/>
                <a:gd name="T37" fmla="*/ 107 h 273"/>
                <a:gd name="T38" fmla="*/ 5 w 175"/>
                <a:gd name="T39" fmla="*/ 99 h 273"/>
                <a:gd name="T40" fmla="*/ 28 w 175"/>
                <a:gd name="T41" fmla="*/ 24 h 273"/>
                <a:gd name="T42" fmla="*/ 60 w 175"/>
                <a:gd name="T43" fmla="*/ 0 h 273"/>
                <a:gd name="T44" fmla="*/ 113 w 175"/>
                <a:gd name="T45" fmla="*/ 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5" h="273">
                  <a:moveTo>
                    <a:pt x="113" y="0"/>
                  </a:moveTo>
                  <a:cubicBezTo>
                    <a:pt x="131" y="0"/>
                    <a:pt x="145" y="15"/>
                    <a:pt x="148" y="24"/>
                  </a:cubicBezTo>
                  <a:cubicBezTo>
                    <a:pt x="171" y="99"/>
                    <a:pt x="171" y="99"/>
                    <a:pt x="171" y="99"/>
                  </a:cubicBezTo>
                  <a:cubicBezTo>
                    <a:pt x="175" y="115"/>
                    <a:pt x="154" y="122"/>
                    <a:pt x="150" y="106"/>
                  </a:cubicBezTo>
                  <a:cubicBezTo>
                    <a:pt x="129" y="37"/>
                    <a:pt x="129" y="37"/>
                    <a:pt x="129" y="37"/>
                  </a:cubicBezTo>
                  <a:cubicBezTo>
                    <a:pt x="117" y="37"/>
                    <a:pt x="117" y="37"/>
                    <a:pt x="117" y="37"/>
                  </a:cubicBezTo>
                  <a:cubicBezTo>
                    <a:pt x="152" y="160"/>
                    <a:pt x="152" y="160"/>
                    <a:pt x="152" y="160"/>
                  </a:cubicBezTo>
                  <a:cubicBezTo>
                    <a:pt x="119" y="160"/>
                    <a:pt x="119" y="160"/>
                    <a:pt x="119" y="160"/>
                  </a:cubicBezTo>
                  <a:cubicBezTo>
                    <a:pt x="119" y="256"/>
                    <a:pt x="119" y="256"/>
                    <a:pt x="119" y="256"/>
                  </a:cubicBezTo>
                  <a:cubicBezTo>
                    <a:pt x="119" y="273"/>
                    <a:pt x="94" y="273"/>
                    <a:pt x="94" y="256"/>
                  </a:cubicBezTo>
                  <a:cubicBezTo>
                    <a:pt x="94" y="160"/>
                    <a:pt x="94" y="160"/>
                    <a:pt x="94" y="160"/>
                  </a:cubicBezTo>
                  <a:cubicBezTo>
                    <a:pt x="81" y="160"/>
                    <a:pt x="81" y="160"/>
                    <a:pt x="81" y="160"/>
                  </a:cubicBezTo>
                  <a:cubicBezTo>
                    <a:pt x="81" y="256"/>
                    <a:pt x="81" y="256"/>
                    <a:pt x="81" y="256"/>
                  </a:cubicBezTo>
                  <a:cubicBezTo>
                    <a:pt x="81" y="273"/>
                    <a:pt x="57" y="273"/>
                    <a:pt x="57" y="256"/>
                  </a:cubicBezTo>
                  <a:cubicBezTo>
                    <a:pt x="57" y="160"/>
                    <a:pt x="57" y="160"/>
                    <a:pt x="57" y="160"/>
                  </a:cubicBezTo>
                  <a:cubicBezTo>
                    <a:pt x="23" y="160"/>
                    <a:pt x="23" y="160"/>
                    <a:pt x="23" y="160"/>
                  </a:cubicBezTo>
                  <a:cubicBezTo>
                    <a:pt x="58" y="37"/>
                    <a:pt x="58" y="37"/>
                    <a:pt x="58" y="37"/>
                  </a:cubicBezTo>
                  <a:cubicBezTo>
                    <a:pt x="46" y="37"/>
                    <a:pt x="46" y="37"/>
                    <a:pt x="46" y="37"/>
                  </a:cubicBezTo>
                  <a:cubicBezTo>
                    <a:pt x="26" y="107"/>
                    <a:pt x="26" y="107"/>
                    <a:pt x="26" y="107"/>
                  </a:cubicBezTo>
                  <a:cubicBezTo>
                    <a:pt x="21" y="122"/>
                    <a:pt x="0" y="116"/>
                    <a:pt x="5" y="99"/>
                  </a:cubicBezTo>
                  <a:cubicBezTo>
                    <a:pt x="28" y="24"/>
                    <a:pt x="28" y="24"/>
                    <a:pt x="28" y="24"/>
                  </a:cubicBezTo>
                  <a:cubicBezTo>
                    <a:pt x="30" y="15"/>
                    <a:pt x="41" y="0"/>
                    <a:pt x="60" y="0"/>
                  </a:cubicBezTo>
                  <a:cubicBezTo>
                    <a:pt x="113" y="0"/>
                    <a:pt x="113" y="0"/>
                    <a:pt x="113"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bg-BG" sz="900" dirty="0">
                <a:latin typeface="Lato Light"/>
              </a:endParaRPr>
            </a:p>
          </p:txBody>
        </p:sp>
        <p:sp>
          <p:nvSpPr>
            <p:cNvPr id="265" name="Oval 20">
              <a:extLst>
                <a:ext uri="{FF2B5EF4-FFF2-40B4-BE49-F238E27FC236}">
                  <a16:creationId xmlns:a16="http://schemas.microsoft.com/office/drawing/2014/main" id="{0C4B7C61-ECAE-428E-9BAB-083B93E208D4}"/>
                </a:ext>
              </a:extLst>
            </p:cNvPr>
            <p:cNvSpPr>
              <a:spLocks noChangeArrowheads="1"/>
            </p:cNvSpPr>
            <p:nvPr/>
          </p:nvSpPr>
          <p:spPr bwMode="auto">
            <a:xfrm>
              <a:off x="3388" y="1291"/>
              <a:ext cx="127" cy="127"/>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bg-BG" sz="900" dirty="0">
                <a:latin typeface="Lato Light"/>
              </a:endParaRPr>
            </a:p>
          </p:txBody>
        </p:sp>
      </p:grpSp>
      <p:grpSp>
        <p:nvGrpSpPr>
          <p:cNvPr id="266" name="Group 18">
            <a:extLst>
              <a:ext uri="{FF2B5EF4-FFF2-40B4-BE49-F238E27FC236}">
                <a16:creationId xmlns:a16="http://schemas.microsoft.com/office/drawing/2014/main" id="{A6E82AF2-D887-4A80-AB23-FAE2691376AD}"/>
              </a:ext>
            </a:extLst>
          </p:cNvPr>
          <p:cNvGrpSpPr>
            <a:grpSpLocks noChangeAspect="1"/>
          </p:cNvGrpSpPr>
          <p:nvPr/>
        </p:nvGrpSpPr>
        <p:grpSpPr bwMode="auto">
          <a:xfrm flipH="1">
            <a:off x="5284705" y="4895390"/>
            <a:ext cx="223418" cy="419880"/>
            <a:chOff x="3241" y="1291"/>
            <a:chExt cx="421" cy="791"/>
          </a:xfrm>
          <a:solidFill>
            <a:schemeClr val="bg1">
              <a:lumMod val="85000"/>
            </a:schemeClr>
          </a:solidFill>
        </p:grpSpPr>
        <p:sp>
          <p:nvSpPr>
            <p:cNvPr id="267" name="Freeform 19">
              <a:extLst>
                <a:ext uri="{FF2B5EF4-FFF2-40B4-BE49-F238E27FC236}">
                  <a16:creationId xmlns:a16="http://schemas.microsoft.com/office/drawing/2014/main" id="{FE71D4B3-C675-429D-B7AF-A11678F5A04B}"/>
                </a:ext>
              </a:extLst>
            </p:cNvPr>
            <p:cNvSpPr>
              <a:spLocks/>
            </p:cNvSpPr>
            <p:nvPr/>
          </p:nvSpPr>
          <p:spPr bwMode="auto">
            <a:xfrm>
              <a:off x="3241" y="1432"/>
              <a:ext cx="421" cy="650"/>
            </a:xfrm>
            <a:custGeom>
              <a:avLst/>
              <a:gdLst>
                <a:gd name="T0" fmla="*/ 113 w 175"/>
                <a:gd name="T1" fmla="*/ 0 h 273"/>
                <a:gd name="T2" fmla="*/ 148 w 175"/>
                <a:gd name="T3" fmla="*/ 24 h 273"/>
                <a:gd name="T4" fmla="*/ 171 w 175"/>
                <a:gd name="T5" fmla="*/ 99 h 273"/>
                <a:gd name="T6" fmla="*/ 150 w 175"/>
                <a:gd name="T7" fmla="*/ 106 h 273"/>
                <a:gd name="T8" fmla="*/ 129 w 175"/>
                <a:gd name="T9" fmla="*/ 37 h 273"/>
                <a:gd name="T10" fmla="*/ 117 w 175"/>
                <a:gd name="T11" fmla="*/ 37 h 273"/>
                <a:gd name="T12" fmla="*/ 152 w 175"/>
                <a:gd name="T13" fmla="*/ 160 h 273"/>
                <a:gd name="T14" fmla="*/ 119 w 175"/>
                <a:gd name="T15" fmla="*/ 160 h 273"/>
                <a:gd name="T16" fmla="*/ 119 w 175"/>
                <a:gd name="T17" fmla="*/ 256 h 273"/>
                <a:gd name="T18" fmla="*/ 94 w 175"/>
                <a:gd name="T19" fmla="*/ 256 h 273"/>
                <a:gd name="T20" fmla="*/ 94 w 175"/>
                <a:gd name="T21" fmla="*/ 160 h 273"/>
                <a:gd name="T22" fmla="*/ 81 w 175"/>
                <a:gd name="T23" fmla="*/ 160 h 273"/>
                <a:gd name="T24" fmla="*/ 81 w 175"/>
                <a:gd name="T25" fmla="*/ 256 h 273"/>
                <a:gd name="T26" fmla="*/ 57 w 175"/>
                <a:gd name="T27" fmla="*/ 256 h 273"/>
                <a:gd name="T28" fmla="*/ 57 w 175"/>
                <a:gd name="T29" fmla="*/ 160 h 273"/>
                <a:gd name="T30" fmla="*/ 23 w 175"/>
                <a:gd name="T31" fmla="*/ 160 h 273"/>
                <a:gd name="T32" fmla="*/ 58 w 175"/>
                <a:gd name="T33" fmla="*/ 37 h 273"/>
                <a:gd name="T34" fmla="*/ 46 w 175"/>
                <a:gd name="T35" fmla="*/ 37 h 273"/>
                <a:gd name="T36" fmla="*/ 26 w 175"/>
                <a:gd name="T37" fmla="*/ 107 h 273"/>
                <a:gd name="T38" fmla="*/ 5 w 175"/>
                <a:gd name="T39" fmla="*/ 99 h 273"/>
                <a:gd name="T40" fmla="*/ 28 w 175"/>
                <a:gd name="T41" fmla="*/ 24 h 273"/>
                <a:gd name="T42" fmla="*/ 60 w 175"/>
                <a:gd name="T43" fmla="*/ 0 h 273"/>
                <a:gd name="T44" fmla="*/ 113 w 175"/>
                <a:gd name="T45" fmla="*/ 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5" h="273">
                  <a:moveTo>
                    <a:pt x="113" y="0"/>
                  </a:moveTo>
                  <a:cubicBezTo>
                    <a:pt x="131" y="0"/>
                    <a:pt x="145" y="15"/>
                    <a:pt x="148" y="24"/>
                  </a:cubicBezTo>
                  <a:cubicBezTo>
                    <a:pt x="171" y="99"/>
                    <a:pt x="171" y="99"/>
                    <a:pt x="171" y="99"/>
                  </a:cubicBezTo>
                  <a:cubicBezTo>
                    <a:pt x="175" y="115"/>
                    <a:pt x="154" y="122"/>
                    <a:pt x="150" y="106"/>
                  </a:cubicBezTo>
                  <a:cubicBezTo>
                    <a:pt x="129" y="37"/>
                    <a:pt x="129" y="37"/>
                    <a:pt x="129" y="37"/>
                  </a:cubicBezTo>
                  <a:cubicBezTo>
                    <a:pt x="117" y="37"/>
                    <a:pt x="117" y="37"/>
                    <a:pt x="117" y="37"/>
                  </a:cubicBezTo>
                  <a:cubicBezTo>
                    <a:pt x="152" y="160"/>
                    <a:pt x="152" y="160"/>
                    <a:pt x="152" y="160"/>
                  </a:cubicBezTo>
                  <a:cubicBezTo>
                    <a:pt x="119" y="160"/>
                    <a:pt x="119" y="160"/>
                    <a:pt x="119" y="160"/>
                  </a:cubicBezTo>
                  <a:cubicBezTo>
                    <a:pt x="119" y="256"/>
                    <a:pt x="119" y="256"/>
                    <a:pt x="119" y="256"/>
                  </a:cubicBezTo>
                  <a:cubicBezTo>
                    <a:pt x="119" y="273"/>
                    <a:pt x="94" y="273"/>
                    <a:pt x="94" y="256"/>
                  </a:cubicBezTo>
                  <a:cubicBezTo>
                    <a:pt x="94" y="160"/>
                    <a:pt x="94" y="160"/>
                    <a:pt x="94" y="160"/>
                  </a:cubicBezTo>
                  <a:cubicBezTo>
                    <a:pt x="81" y="160"/>
                    <a:pt x="81" y="160"/>
                    <a:pt x="81" y="160"/>
                  </a:cubicBezTo>
                  <a:cubicBezTo>
                    <a:pt x="81" y="256"/>
                    <a:pt x="81" y="256"/>
                    <a:pt x="81" y="256"/>
                  </a:cubicBezTo>
                  <a:cubicBezTo>
                    <a:pt x="81" y="273"/>
                    <a:pt x="57" y="273"/>
                    <a:pt x="57" y="256"/>
                  </a:cubicBezTo>
                  <a:cubicBezTo>
                    <a:pt x="57" y="160"/>
                    <a:pt x="57" y="160"/>
                    <a:pt x="57" y="160"/>
                  </a:cubicBezTo>
                  <a:cubicBezTo>
                    <a:pt x="23" y="160"/>
                    <a:pt x="23" y="160"/>
                    <a:pt x="23" y="160"/>
                  </a:cubicBezTo>
                  <a:cubicBezTo>
                    <a:pt x="58" y="37"/>
                    <a:pt x="58" y="37"/>
                    <a:pt x="58" y="37"/>
                  </a:cubicBezTo>
                  <a:cubicBezTo>
                    <a:pt x="46" y="37"/>
                    <a:pt x="46" y="37"/>
                    <a:pt x="46" y="37"/>
                  </a:cubicBezTo>
                  <a:cubicBezTo>
                    <a:pt x="26" y="107"/>
                    <a:pt x="26" y="107"/>
                    <a:pt x="26" y="107"/>
                  </a:cubicBezTo>
                  <a:cubicBezTo>
                    <a:pt x="21" y="122"/>
                    <a:pt x="0" y="116"/>
                    <a:pt x="5" y="99"/>
                  </a:cubicBezTo>
                  <a:cubicBezTo>
                    <a:pt x="28" y="24"/>
                    <a:pt x="28" y="24"/>
                    <a:pt x="28" y="24"/>
                  </a:cubicBezTo>
                  <a:cubicBezTo>
                    <a:pt x="30" y="15"/>
                    <a:pt x="41" y="0"/>
                    <a:pt x="60" y="0"/>
                  </a:cubicBezTo>
                  <a:cubicBezTo>
                    <a:pt x="113" y="0"/>
                    <a:pt x="113" y="0"/>
                    <a:pt x="113"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bg-BG" sz="900" dirty="0">
                <a:latin typeface="Lato Light"/>
              </a:endParaRPr>
            </a:p>
          </p:txBody>
        </p:sp>
        <p:sp>
          <p:nvSpPr>
            <p:cNvPr id="268" name="Oval 20">
              <a:extLst>
                <a:ext uri="{FF2B5EF4-FFF2-40B4-BE49-F238E27FC236}">
                  <a16:creationId xmlns:a16="http://schemas.microsoft.com/office/drawing/2014/main" id="{41538B59-5DC3-48DF-BF26-B1DB03EC865C}"/>
                </a:ext>
              </a:extLst>
            </p:cNvPr>
            <p:cNvSpPr>
              <a:spLocks noChangeArrowheads="1"/>
            </p:cNvSpPr>
            <p:nvPr/>
          </p:nvSpPr>
          <p:spPr bwMode="auto">
            <a:xfrm>
              <a:off x="3388" y="1291"/>
              <a:ext cx="127" cy="127"/>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bg-BG" sz="900" dirty="0">
                <a:latin typeface="Lato Light"/>
              </a:endParaRPr>
            </a:p>
          </p:txBody>
        </p:sp>
      </p:grpSp>
      <p:grpSp>
        <p:nvGrpSpPr>
          <p:cNvPr id="269" name="Group 18">
            <a:extLst>
              <a:ext uri="{FF2B5EF4-FFF2-40B4-BE49-F238E27FC236}">
                <a16:creationId xmlns:a16="http://schemas.microsoft.com/office/drawing/2014/main" id="{58A9BDFD-8052-472D-ACEC-FFFC5AEF4839}"/>
              </a:ext>
            </a:extLst>
          </p:cNvPr>
          <p:cNvGrpSpPr>
            <a:grpSpLocks noChangeAspect="1"/>
          </p:cNvGrpSpPr>
          <p:nvPr/>
        </p:nvGrpSpPr>
        <p:grpSpPr bwMode="auto">
          <a:xfrm flipH="1">
            <a:off x="5532281" y="4895390"/>
            <a:ext cx="223418" cy="419880"/>
            <a:chOff x="3241" y="1291"/>
            <a:chExt cx="421" cy="791"/>
          </a:xfrm>
          <a:solidFill>
            <a:schemeClr val="bg1">
              <a:lumMod val="85000"/>
            </a:schemeClr>
          </a:solidFill>
        </p:grpSpPr>
        <p:sp>
          <p:nvSpPr>
            <p:cNvPr id="270" name="Freeform 19">
              <a:extLst>
                <a:ext uri="{FF2B5EF4-FFF2-40B4-BE49-F238E27FC236}">
                  <a16:creationId xmlns:a16="http://schemas.microsoft.com/office/drawing/2014/main" id="{AA05AF25-06DF-4F11-A966-BF4E3DFA50F8}"/>
                </a:ext>
              </a:extLst>
            </p:cNvPr>
            <p:cNvSpPr>
              <a:spLocks/>
            </p:cNvSpPr>
            <p:nvPr/>
          </p:nvSpPr>
          <p:spPr bwMode="auto">
            <a:xfrm>
              <a:off x="3241" y="1432"/>
              <a:ext cx="421" cy="650"/>
            </a:xfrm>
            <a:custGeom>
              <a:avLst/>
              <a:gdLst>
                <a:gd name="T0" fmla="*/ 113 w 175"/>
                <a:gd name="T1" fmla="*/ 0 h 273"/>
                <a:gd name="T2" fmla="*/ 148 w 175"/>
                <a:gd name="T3" fmla="*/ 24 h 273"/>
                <a:gd name="T4" fmla="*/ 171 w 175"/>
                <a:gd name="T5" fmla="*/ 99 h 273"/>
                <a:gd name="T6" fmla="*/ 150 w 175"/>
                <a:gd name="T7" fmla="*/ 106 h 273"/>
                <a:gd name="T8" fmla="*/ 129 w 175"/>
                <a:gd name="T9" fmla="*/ 37 h 273"/>
                <a:gd name="T10" fmla="*/ 117 w 175"/>
                <a:gd name="T11" fmla="*/ 37 h 273"/>
                <a:gd name="T12" fmla="*/ 152 w 175"/>
                <a:gd name="T13" fmla="*/ 160 h 273"/>
                <a:gd name="T14" fmla="*/ 119 w 175"/>
                <a:gd name="T15" fmla="*/ 160 h 273"/>
                <a:gd name="T16" fmla="*/ 119 w 175"/>
                <a:gd name="T17" fmla="*/ 256 h 273"/>
                <a:gd name="T18" fmla="*/ 94 w 175"/>
                <a:gd name="T19" fmla="*/ 256 h 273"/>
                <a:gd name="T20" fmla="*/ 94 w 175"/>
                <a:gd name="T21" fmla="*/ 160 h 273"/>
                <a:gd name="T22" fmla="*/ 81 w 175"/>
                <a:gd name="T23" fmla="*/ 160 h 273"/>
                <a:gd name="T24" fmla="*/ 81 w 175"/>
                <a:gd name="T25" fmla="*/ 256 h 273"/>
                <a:gd name="T26" fmla="*/ 57 w 175"/>
                <a:gd name="T27" fmla="*/ 256 h 273"/>
                <a:gd name="T28" fmla="*/ 57 w 175"/>
                <a:gd name="T29" fmla="*/ 160 h 273"/>
                <a:gd name="T30" fmla="*/ 23 w 175"/>
                <a:gd name="T31" fmla="*/ 160 h 273"/>
                <a:gd name="T32" fmla="*/ 58 w 175"/>
                <a:gd name="T33" fmla="*/ 37 h 273"/>
                <a:gd name="T34" fmla="*/ 46 w 175"/>
                <a:gd name="T35" fmla="*/ 37 h 273"/>
                <a:gd name="T36" fmla="*/ 26 w 175"/>
                <a:gd name="T37" fmla="*/ 107 h 273"/>
                <a:gd name="T38" fmla="*/ 5 w 175"/>
                <a:gd name="T39" fmla="*/ 99 h 273"/>
                <a:gd name="T40" fmla="*/ 28 w 175"/>
                <a:gd name="T41" fmla="*/ 24 h 273"/>
                <a:gd name="T42" fmla="*/ 60 w 175"/>
                <a:gd name="T43" fmla="*/ 0 h 273"/>
                <a:gd name="T44" fmla="*/ 113 w 175"/>
                <a:gd name="T45" fmla="*/ 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5" h="273">
                  <a:moveTo>
                    <a:pt x="113" y="0"/>
                  </a:moveTo>
                  <a:cubicBezTo>
                    <a:pt x="131" y="0"/>
                    <a:pt x="145" y="15"/>
                    <a:pt x="148" y="24"/>
                  </a:cubicBezTo>
                  <a:cubicBezTo>
                    <a:pt x="171" y="99"/>
                    <a:pt x="171" y="99"/>
                    <a:pt x="171" y="99"/>
                  </a:cubicBezTo>
                  <a:cubicBezTo>
                    <a:pt x="175" y="115"/>
                    <a:pt x="154" y="122"/>
                    <a:pt x="150" y="106"/>
                  </a:cubicBezTo>
                  <a:cubicBezTo>
                    <a:pt x="129" y="37"/>
                    <a:pt x="129" y="37"/>
                    <a:pt x="129" y="37"/>
                  </a:cubicBezTo>
                  <a:cubicBezTo>
                    <a:pt x="117" y="37"/>
                    <a:pt x="117" y="37"/>
                    <a:pt x="117" y="37"/>
                  </a:cubicBezTo>
                  <a:cubicBezTo>
                    <a:pt x="152" y="160"/>
                    <a:pt x="152" y="160"/>
                    <a:pt x="152" y="160"/>
                  </a:cubicBezTo>
                  <a:cubicBezTo>
                    <a:pt x="119" y="160"/>
                    <a:pt x="119" y="160"/>
                    <a:pt x="119" y="160"/>
                  </a:cubicBezTo>
                  <a:cubicBezTo>
                    <a:pt x="119" y="256"/>
                    <a:pt x="119" y="256"/>
                    <a:pt x="119" y="256"/>
                  </a:cubicBezTo>
                  <a:cubicBezTo>
                    <a:pt x="119" y="273"/>
                    <a:pt x="94" y="273"/>
                    <a:pt x="94" y="256"/>
                  </a:cubicBezTo>
                  <a:cubicBezTo>
                    <a:pt x="94" y="160"/>
                    <a:pt x="94" y="160"/>
                    <a:pt x="94" y="160"/>
                  </a:cubicBezTo>
                  <a:cubicBezTo>
                    <a:pt x="81" y="160"/>
                    <a:pt x="81" y="160"/>
                    <a:pt x="81" y="160"/>
                  </a:cubicBezTo>
                  <a:cubicBezTo>
                    <a:pt x="81" y="256"/>
                    <a:pt x="81" y="256"/>
                    <a:pt x="81" y="256"/>
                  </a:cubicBezTo>
                  <a:cubicBezTo>
                    <a:pt x="81" y="273"/>
                    <a:pt x="57" y="273"/>
                    <a:pt x="57" y="256"/>
                  </a:cubicBezTo>
                  <a:cubicBezTo>
                    <a:pt x="57" y="160"/>
                    <a:pt x="57" y="160"/>
                    <a:pt x="57" y="160"/>
                  </a:cubicBezTo>
                  <a:cubicBezTo>
                    <a:pt x="23" y="160"/>
                    <a:pt x="23" y="160"/>
                    <a:pt x="23" y="160"/>
                  </a:cubicBezTo>
                  <a:cubicBezTo>
                    <a:pt x="58" y="37"/>
                    <a:pt x="58" y="37"/>
                    <a:pt x="58" y="37"/>
                  </a:cubicBezTo>
                  <a:cubicBezTo>
                    <a:pt x="46" y="37"/>
                    <a:pt x="46" y="37"/>
                    <a:pt x="46" y="37"/>
                  </a:cubicBezTo>
                  <a:cubicBezTo>
                    <a:pt x="26" y="107"/>
                    <a:pt x="26" y="107"/>
                    <a:pt x="26" y="107"/>
                  </a:cubicBezTo>
                  <a:cubicBezTo>
                    <a:pt x="21" y="122"/>
                    <a:pt x="0" y="116"/>
                    <a:pt x="5" y="99"/>
                  </a:cubicBezTo>
                  <a:cubicBezTo>
                    <a:pt x="28" y="24"/>
                    <a:pt x="28" y="24"/>
                    <a:pt x="28" y="24"/>
                  </a:cubicBezTo>
                  <a:cubicBezTo>
                    <a:pt x="30" y="15"/>
                    <a:pt x="41" y="0"/>
                    <a:pt x="60" y="0"/>
                  </a:cubicBezTo>
                  <a:cubicBezTo>
                    <a:pt x="113" y="0"/>
                    <a:pt x="113" y="0"/>
                    <a:pt x="113"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bg-BG" sz="900" dirty="0">
                <a:latin typeface="Lato Light"/>
              </a:endParaRPr>
            </a:p>
          </p:txBody>
        </p:sp>
        <p:sp>
          <p:nvSpPr>
            <p:cNvPr id="271" name="Oval 20">
              <a:extLst>
                <a:ext uri="{FF2B5EF4-FFF2-40B4-BE49-F238E27FC236}">
                  <a16:creationId xmlns:a16="http://schemas.microsoft.com/office/drawing/2014/main" id="{DE5F552E-54EC-47B3-AF17-0B285CD63A63}"/>
                </a:ext>
              </a:extLst>
            </p:cNvPr>
            <p:cNvSpPr>
              <a:spLocks noChangeArrowheads="1"/>
            </p:cNvSpPr>
            <p:nvPr/>
          </p:nvSpPr>
          <p:spPr bwMode="auto">
            <a:xfrm>
              <a:off x="3388" y="1291"/>
              <a:ext cx="127" cy="127"/>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bg-BG" sz="900" dirty="0">
                <a:latin typeface="Lato Light"/>
              </a:endParaRPr>
            </a:p>
          </p:txBody>
        </p:sp>
      </p:grpSp>
      <p:grpSp>
        <p:nvGrpSpPr>
          <p:cNvPr id="272" name="Group 18">
            <a:extLst>
              <a:ext uri="{FF2B5EF4-FFF2-40B4-BE49-F238E27FC236}">
                <a16:creationId xmlns:a16="http://schemas.microsoft.com/office/drawing/2014/main" id="{5B1B7F83-7785-49DB-87AB-7D5CFA5AB04B}"/>
              </a:ext>
            </a:extLst>
          </p:cNvPr>
          <p:cNvGrpSpPr>
            <a:grpSpLocks noChangeAspect="1"/>
          </p:cNvGrpSpPr>
          <p:nvPr/>
        </p:nvGrpSpPr>
        <p:grpSpPr bwMode="auto">
          <a:xfrm flipH="1">
            <a:off x="4415355" y="3779670"/>
            <a:ext cx="223418" cy="419880"/>
            <a:chOff x="3241" y="1291"/>
            <a:chExt cx="421" cy="791"/>
          </a:xfrm>
          <a:solidFill>
            <a:srgbClr val="C00000"/>
          </a:solidFill>
        </p:grpSpPr>
        <p:sp>
          <p:nvSpPr>
            <p:cNvPr id="273" name="Freeform 19">
              <a:extLst>
                <a:ext uri="{FF2B5EF4-FFF2-40B4-BE49-F238E27FC236}">
                  <a16:creationId xmlns:a16="http://schemas.microsoft.com/office/drawing/2014/main" id="{2B8652F9-2838-4441-8AA6-0B2849B71D35}"/>
                </a:ext>
              </a:extLst>
            </p:cNvPr>
            <p:cNvSpPr>
              <a:spLocks/>
            </p:cNvSpPr>
            <p:nvPr/>
          </p:nvSpPr>
          <p:spPr bwMode="auto">
            <a:xfrm>
              <a:off x="3241" y="1432"/>
              <a:ext cx="421" cy="650"/>
            </a:xfrm>
            <a:custGeom>
              <a:avLst/>
              <a:gdLst>
                <a:gd name="T0" fmla="*/ 113 w 175"/>
                <a:gd name="T1" fmla="*/ 0 h 273"/>
                <a:gd name="T2" fmla="*/ 148 w 175"/>
                <a:gd name="T3" fmla="*/ 24 h 273"/>
                <a:gd name="T4" fmla="*/ 171 w 175"/>
                <a:gd name="T5" fmla="*/ 99 h 273"/>
                <a:gd name="T6" fmla="*/ 150 w 175"/>
                <a:gd name="T7" fmla="*/ 106 h 273"/>
                <a:gd name="T8" fmla="*/ 129 w 175"/>
                <a:gd name="T9" fmla="*/ 37 h 273"/>
                <a:gd name="T10" fmla="*/ 117 w 175"/>
                <a:gd name="T11" fmla="*/ 37 h 273"/>
                <a:gd name="T12" fmla="*/ 152 w 175"/>
                <a:gd name="T13" fmla="*/ 160 h 273"/>
                <a:gd name="T14" fmla="*/ 119 w 175"/>
                <a:gd name="T15" fmla="*/ 160 h 273"/>
                <a:gd name="T16" fmla="*/ 119 w 175"/>
                <a:gd name="T17" fmla="*/ 256 h 273"/>
                <a:gd name="T18" fmla="*/ 94 w 175"/>
                <a:gd name="T19" fmla="*/ 256 h 273"/>
                <a:gd name="T20" fmla="*/ 94 w 175"/>
                <a:gd name="T21" fmla="*/ 160 h 273"/>
                <a:gd name="T22" fmla="*/ 81 w 175"/>
                <a:gd name="T23" fmla="*/ 160 h 273"/>
                <a:gd name="T24" fmla="*/ 81 w 175"/>
                <a:gd name="T25" fmla="*/ 256 h 273"/>
                <a:gd name="T26" fmla="*/ 57 w 175"/>
                <a:gd name="T27" fmla="*/ 256 h 273"/>
                <a:gd name="T28" fmla="*/ 57 w 175"/>
                <a:gd name="T29" fmla="*/ 160 h 273"/>
                <a:gd name="T30" fmla="*/ 23 w 175"/>
                <a:gd name="T31" fmla="*/ 160 h 273"/>
                <a:gd name="T32" fmla="*/ 58 w 175"/>
                <a:gd name="T33" fmla="*/ 37 h 273"/>
                <a:gd name="T34" fmla="*/ 46 w 175"/>
                <a:gd name="T35" fmla="*/ 37 h 273"/>
                <a:gd name="T36" fmla="*/ 26 w 175"/>
                <a:gd name="T37" fmla="*/ 107 h 273"/>
                <a:gd name="T38" fmla="*/ 5 w 175"/>
                <a:gd name="T39" fmla="*/ 99 h 273"/>
                <a:gd name="T40" fmla="*/ 28 w 175"/>
                <a:gd name="T41" fmla="*/ 24 h 273"/>
                <a:gd name="T42" fmla="*/ 60 w 175"/>
                <a:gd name="T43" fmla="*/ 0 h 273"/>
                <a:gd name="T44" fmla="*/ 113 w 175"/>
                <a:gd name="T45" fmla="*/ 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5" h="273">
                  <a:moveTo>
                    <a:pt x="113" y="0"/>
                  </a:moveTo>
                  <a:cubicBezTo>
                    <a:pt x="131" y="0"/>
                    <a:pt x="145" y="15"/>
                    <a:pt x="148" y="24"/>
                  </a:cubicBezTo>
                  <a:cubicBezTo>
                    <a:pt x="171" y="99"/>
                    <a:pt x="171" y="99"/>
                    <a:pt x="171" y="99"/>
                  </a:cubicBezTo>
                  <a:cubicBezTo>
                    <a:pt x="175" y="115"/>
                    <a:pt x="154" y="122"/>
                    <a:pt x="150" y="106"/>
                  </a:cubicBezTo>
                  <a:cubicBezTo>
                    <a:pt x="129" y="37"/>
                    <a:pt x="129" y="37"/>
                    <a:pt x="129" y="37"/>
                  </a:cubicBezTo>
                  <a:cubicBezTo>
                    <a:pt x="117" y="37"/>
                    <a:pt x="117" y="37"/>
                    <a:pt x="117" y="37"/>
                  </a:cubicBezTo>
                  <a:cubicBezTo>
                    <a:pt x="152" y="160"/>
                    <a:pt x="152" y="160"/>
                    <a:pt x="152" y="160"/>
                  </a:cubicBezTo>
                  <a:cubicBezTo>
                    <a:pt x="119" y="160"/>
                    <a:pt x="119" y="160"/>
                    <a:pt x="119" y="160"/>
                  </a:cubicBezTo>
                  <a:cubicBezTo>
                    <a:pt x="119" y="256"/>
                    <a:pt x="119" y="256"/>
                    <a:pt x="119" y="256"/>
                  </a:cubicBezTo>
                  <a:cubicBezTo>
                    <a:pt x="119" y="273"/>
                    <a:pt x="94" y="273"/>
                    <a:pt x="94" y="256"/>
                  </a:cubicBezTo>
                  <a:cubicBezTo>
                    <a:pt x="94" y="160"/>
                    <a:pt x="94" y="160"/>
                    <a:pt x="94" y="160"/>
                  </a:cubicBezTo>
                  <a:cubicBezTo>
                    <a:pt x="81" y="160"/>
                    <a:pt x="81" y="160"/>
                    <a:pt x="81" y="160"/>
                  </a:cubicBezTo>
                  <a:cubicBezTo>
                    <a:pt x="81" y="256"/>
                    <a:pt x="81" y="256"/>
                    <a:pt x="81" y="256"/>
                  </a:cubicBezTo>
                  <a:cubicBezTo>
                    <a:pt x="81" y="273"/>
                    <a:pt x="57" y="273"/>
                    <a:pt x="57" y="256"/>
                  </a:cubicBezTo>
                  <a:cubicBezTo>
                    <a:pt x="57" y="160"/>
                    <a:pt x="57" y="160"/>
                    <a:pt x="57" y="160"/>
                  </a:cubicBezTo>
                  <a:cubicBezTo>
                    <a:pt x="23" y="160"/>
                    <a:pt x="23" y="160"/>
                    <a:pt x="23" y="160"/>
                  </a:cubicBezTo>
                  <a:cubicBezTo>
                    <a:pt x="58" y="37"/>
                    <a:pt x="58" y="37"/>
                    <a:pt x="58" y="37"/>
                  </a:cubicBezTo>
                  <a:cubicBezTo>
                    <a:pt x="46" y="37"/>
                    <a:pt x="46" y="37"/>
                    <a:pt x="46" y="37"/>
                  </a:cubicBezTo>
                  <a:cubicBezTo>
                    <a:pt x="26" y="107"/>
                    <a:pt x="26" y="107"/>
                    <a:pt x="26" y="107"/>
                  </a:cubicBezTo>
                  <a:cubicBezTo>
                    <a:pt x="21" y="122"/>
                    <a:pt x="0" y="116"/>
                    <a:pt x="5" y="99"/>
                  </a:cubicBezTo>
                  <a:cubicBezTo>
                    <a:pt x="28" y="24"/>
                    <a:pt x="28" y="24"/>
                    <a:pt x="28" y="24"/>
                  </a:cubicBezTo>
                  <a:cubicBezTo>
                    <a:pt x="30" y="15"/>
                    <a:pt x="41" y="0"/>
                    <a:pt x="60" y="0"/>
                  </a:cubicBezTo>
                  <a:cubicBezTo>
                    <a:pt x="113" y="0"/>
                    <a:pt x="113" y="0"/>
                    <a:pt x="113"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bg-BG" sz="900" dirty="0">
                <a:latin typeface="Lato Light"/>
              </a:endParaRPr>
            </a:p>
          </p:txBody>
        </p:sp>
        <p:sp>
          <p:nvSpPr>
            <p:cNvPr id="274" name="Oval 20">
              <a:extLst>
                <a:ext uri="{FF2B5EF4-FFF2-40B4-BE49-F238E27FC236}">
                  <a16:creationId xmlns:a16="http://schemas.microsoft.com/office/drawing/2014/main" id="{26ADD6F8-2950-41E6-B66A-C6F5C2B99D20}"/>
                </a:ext>
              </a:extLst>
            </p:cNvPr>
            <p:cNvSpPr>
              <a:spLocks noChangeArrowheads="1"/>
            </p:cNvSpPr>
            <p:nvPr/>
          </p:nvSpPr>
          <p:spPr bwMode="auto">
            <a:xfrm>
              <a:off x="3388" y="1291"/>
              <a:ext cx="127" cy="127"/>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bg-BG" sz="900" dirty="0">
                <a:latin typeface="Lato Light"/>
              </a:endParaRPr>
            </a:p>
          </p:txBody>
        </p:sp>
      </p:grpSp>
      <p:grpSp>
        <p:nvGrpSpPr>
          <p:cNvPr id="275" name="Group 13">
            <a:extLst>
              <a:ext uri="{FF2B5EF4-FFF2-40B4-BE49-F238E27FC236}">
                <a16:creationId xmlns:a16="http://schemas.microsoft.com/office/drawing/2014/main" id="{C5DF6E89-4CD5-43E4-BABD-6F96DEC6C231}"/>
              </a:ext>
            </a:extLst>
          </p:cNvPr>
          <p:cNvGrpSpPr>
            <a:grpSpLocks noChangeAspect="1"/>
          </p:cNvGrpSpPr>
          <p:nvPr/>
        </p:nvGrpSpPr>
        <p:grpSpPr bwMode="auto">
          <a:xfrm flipH="1">
            <a:off x="1515015" y="3803003"/>
            <a:ext cx="179372" cy="414573"/>
            <a:chOff x="3696" y="1271"/>
            <a:chExt cx="338" cy="781"/>
          </a:xfrm>
          <a:solidFill>
            <a:srgbClr val="C78322"/>
          </a:solidFill>
        </p:grpSpPr>
        <p:sp>
          <p:nvSpPr>
            <p:cNvPr id="276" name="Oval 14">
              <a:extLst>
                <a:ext uri="{FF2B5EF4-FFF2-40B4-BE49-F238E27FC236}">
                  <a16:creationId xmlns:a16="http://schemas.microsoft.com/office/drawing/2014/main" id="{CEA4545A-1228-4361-B900-C8CE0F25B723}"/>
                </a:ext>
              </a:extLst>
            </p:cNvPr>
            <p:cNvSpPr>
              <a:spLocks noChangeArrowheads="1"/>
            </p:cNvSpPr>
            <p:nvPr/>
          </p:nvSpPr>
          <p:spPr bwMode="auto">
            <a:xfrm>
              <a:off x="3800" y="1271"/>
              <a:ext cx="130" cy="129"/>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bg-BG" sz="900" dirty="0">
                <a:latin typeface="Lato Light"/>
              </a:endParaRPr>
            </a:p>
          </p:txBody>
        </p:sp>
        <p:sp>
          <p:nvSpPr>
            <p:cNvPr id="277" name="Freeform 15">
              <a:extLst>
                <a:ext uri="{FF2B5EF4-FFF2-40B4-BE49-F238E27FC236}">
                  <a16:creationId xmlns:a16="http://schemas.microsoft.com/office/drawing/2014/main" id="{71D982FB-F4F3-4E56-B3F6-099FF1341CCF}"/>
                </a:ext>
              </a:extLst>
            </p:cNvPr>
            <p:cNvSpPr>
              <a:spLocks/>
            </p:cNvSpPr>
            <p:nvPr/>
          </p:nvSpPr>
          <p:spPr bwMode="auto">
            <a:xfrm>
              <a:off x="3696" y="1412"/>
              <a:ext cx="338" cy="640"/>
            </a:xfrm>
            <a:custGeom>
              <a:avLst/>
              <a:gdLst>
                <a:gd name="T0" fmla="*/ 34 w 140"/>
                <a:gd name="T1" fmla="*/ 254 h 269"/>
                <a:gd name="T2" fmla="*/ 49 w 140"/>
                <a:gd name="T3" fmla="*/ 269 h 269"/>
                <a:gd name="T4" fmla="*/ 64 w 140"/>
                <a:gd name="T5" fmla="*/ 254 h 269"/>
                <a:gd name="T6" fmla="*/ 64 w 140"/>
                <a:gd name="T7" fmla="*/ 128 h 269"/>
                <a:gd name="T8" fmla="*/ 76 w 140"/>
                <a:gd name="T9" fmla="*/ 128 h 269"/>
                <a:gd name="T10" fmla="*/ 76 w 140"/>
                <a:gd name="T11" fmla="*/ 254 h 269"/>
                <a:gd name="T12" fmla="*/ 91 w 140"/>
                <a:gd name="T13" fmla="*/ 269 h 269"/>
                <a:gd name="T14" fmla="*/ 106 w 140"/>
                <a:gd name="T15" fmla="*/ 254 h 269"/>
                <a:gd name="T16" fmla="*/ 106 w 140"/>
                <a:gd name="T17" fmla="*/ 37 h 269"/>
                <a:gd name="T18" fmla="*/ 119 w 140"/>
                <a:gd name="T19" fmla="*/ 37 h 269"/>
                <a:gd name="T20" fmla="*/ 119 w 140"/>
                <a:gd name="T21" fmla="*/ 117 h 269"/>
                <a:gd name="T22" fmla="*/ 140 w 140"/>
                <a:gd name="T23" fmla="*/ 117 h 269"/>
                <a:gd name="T24" fmla="*/ 140 w 140"/>
                <a:gd name="T25" fmla="*/ 36 h 269"/>
                <a:gd name="T26" fmla="*/ 105 w 140"/>
                <a:gd name="T27" fmla="*/ 0 h 269"/>
                <a:gd name="T28" fmla="*/ 34 w 140"/>
                <a:gd name="T29" fmla="*/ 0 h 269"/>
                <a:gd name="T30" fmla="*/ 0 w 140"/>
                <a:gd name="T31" fmla="*/ 35 h 269"/>
                <a:gd name="T32" fmla="*/ 0 w 140"/>
                <a:gd name="T33" fmla="*/ 117 h 269"/>
                <a:gd name="T34" fmla="*/ 21 w 140"/>
                <a:gd name="T35" fmla="*/ 117 h 269"/>
                <a:gd name="T36" fmla="*/ 21 w 140"/>
                <a:gd name="T37" fmla="*/ 37 h 269"/>
                <a:gd name="T38" fmla="*/ 34 w 140"/>
                <a:gd name="T39" fmla="*/ 37 h 269"/>
                <a:gd name="T40" fmla="*/ 34 w 140"/>
                <a:gd name="T41" fmla="*/ 254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0" h="269">
                  <a:moveTo>
                    <a:pt x="34" y="254"/>
                  </a:moveTo>
                  <a:cubicBezTo>
                    <a:pt x="34" y="263"/>
                    <a:pt x="40" y="269"/>
                    <a:pt x="49" y="269"/>
                  </a:cubicBezTo>
                  <a:cubicBezTo>
                    <a:pt x="57" y="269"/>
                    <a:pt x="64" y="263"/>
                    <a:pt x="64" y="254"/>
                  </a:cubicBezTo>
                  <a:cubicBezTo>
                    <a:pt x="64" y="128"/>
                    <a:pt x="64" y="128"/>
                    <a:pt x="64" y="128"/>
                  </a:cubicBezTo>
                  <a:cubicBezTo>
                    <a:pt x="76" y="128"/>
                    <a:pt x="76" y="128"/>
                    <a:pt x="76" y="128"/>
                  </a:cubicBezTo>
                  <a:cubicBezTo>
                    <a:pt x="76" y="254"/>
                    <a:pt x="76" y="254"/>
                    <a:pt x="76" y="254"/>
                  </a:cubicBezTo>
                  <a:cubicBezTo>
                    <a:pt x="76" y="263"/>
                    <a:pt x="83" y="269"/>
                    <a:pt x="91" y="269"/>
                  </a:cubicBezTo>
                  <a:cubicBezTo>
                    <a:pt x="100" y="269"/>
                    <a:pt x="106" y="263"/>
                    <a:pt x="106" y="254"/>
                  </a:cubicBezTo>
                  <a:cubicBezTo>
                    <a:pt x="106" y="37"/>
                    <a:pt x="106" y="37"/>
                    <a:pt x="106" y="37"/>
                  </a:cubicBezTo>
                  <a:cubicBezTo>
                    <a:pt x="119" y="37"/>
                    <a:pt x="119" y="37"/>
                    <a:pt x="119" y="37"/>
                  </a:cubicBezTo>
                  <a:cubicBezTo>
                    <a:pt x="119" y="117"/>
                    <a:pt x="119" y="117"/>
                    <a:pt x="119" y="117"/>
                  </a:cubicBezTo>
                  <a:cubicBezTo>
                    <a:pt x="119" y="133"/>
                    <a:pt x="140" y="133"/>
                    <a:pt x="140" y="117"/>
                  </a:cubicBezTo>
                  <a:cubicBezTo>
                    <a:pt x="140" y="36"/>
                    <a:pt x="140" y="36"/>
                    <a:pt x="140" y="36"/>
                  </a:cubicBezTo>
                  <a:cubicBezTo>
                    <a:pt x="140" y="18"/>
                    <a:pt x="126" y="0"/>
                    <a:pt x="105" y="0"/>
                  </a:cubicBezTo>
                  <a:cubicBezTo>
                    <a:pt x="34" y="0"/>
                    <a:pt x="34" y="0"/>
                    <a:pt x="34" y="0"/>
                  </a:cubicBezTo>
                  <a:cubicBezTo>
                    <a:pt x="15" y="0"/>
                    <a:pt x="0" y="16"/>
                    <a:pt x="0" y="35"/>
                  </a:cubicBezTo>
                  <a:cubicBezTo>
                    <a:pt x="0" y="117"/>
                    <a:pt x="0" y="117"/>
                    <a:pt x="0" y="117"/>
                  </a:cubicBezTo>
                  <a:cubicBezTo>
                    <a:pt x="0" y="133"/>
                    <a:pt x="21" y="133"/>
                    <a:pt x="21" y="117"/>
                  </a:cubicBezTo>
                  <a:cubicBezTo>
                    <a:pt x="21" y="37"/>
                    <a:pt x="21" y="37"/>
                    <a:pt x="21" y="37"/>
                  </a:cubicBezTo>
                  <a:cubicBezTo>
                    <a:pt x="34" y="37"/>
                    <a:pt x="34" y="37"/>
                    <a:pt x="34" y="37"/>
                  </a:cubicBezTo>
                  <a:cubicBezTo>
                    <a:pt x="34" y="254"/>
                    <a:pt x="34" y="254"/>
                    <a:pt x="34" y="25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bg-BG" sz="900" dirty="0">
                <a:latin typeface="Lato Light"/>
              </a:endParaRPr>
            </a:p>
          </p:txBody>
        </p:sp>
      </p:grpSp>
      <p:sp>
        <p:nvSpPr>
          <p:cNvPr id="278" name="Subtitle 2">
            <a:extLst>
              <a:ext uri="{FF2B5EF4-FFF2-40B4-BE49-F238E27FC236}">
                <a16:creationId xmlns:a16="http://schemas.microsoft.com/office/drawing/2014/main" id="{17503B6F-5222-40B6-BD0D-54C3C08705D4}"/>
              </a:ext>
            </a:extLst>
          </p:cNvPr>
          <p:cNvSpPr txBox="1">
            <a:spLocks/>
          </p:cNvSpPr>
          <p:nvPr/>
        </p:nvSpPr>
        <p:spPr>
          <a:xfrm>
            <a:off x="798968" y="2599023"/>
            <a:ext cx="4134453" cy="864522"/>
          </a:xfrm>
          <a:prstGeom prst="rect">
            <a:avLst/>
          </a:prstGeom>
        </p:spPr>
        <p:txBody>
          <a:bodyPr vert="horz" lIns="121899" tIns="60950" rIns="121899" bIns="60950" rtlCol="0">
            <a:no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lgn="just">
              <a:lnSpc>
                <a:spcPct val="130000"/>
              </a:lnSpc>
              <a:buNone/>
            </a:pPr>
            <a:r>
              <a:rPr lang="en-US" sz="1200" dirty="0" err="1">
                <a:latin typeface="+mj-lt"/>
                <a:cs typeface="Lato Regular"/>
              </a:rPr>
              <a:t>Vivamus</a:t>
            </a:r>
            <a:r>
              <a:rPr lang="en-US" sz="1200" dirty="0">
                <a:latin typeface="+mj-lt"/>
                <a:cs typeface="Lato Regular"/>
              </a:rPr>
              <a:t> vitae vestibulum mauris. In ut congue arcu. In lectus nibh, ultricies a elit ac, laoreet dictum nulla. Proin sed nisi justo. Cras quis placerat ipsum. </a:t>
            </a:r>
          </a:p>
        </p:txBody>
      </p:sp>
      <p:sp>
        <p:nvSpPr>
          <p:cNvPr id="279" name="Subtitle 2">
            <a:extLst>
              <a:ext uri="{FF2B5EF4-FFF2-40B4-BE49-F238E27FC236}">
                <a16:creationId xmlns:a16="http://schemas.microsoft.com/office/drawing/2014/main" id="{EAC15C8D-38BE-4C4B-91AF-471ABCCD728F}"/>
              </a:ext>
            </a:extLst>
          </p:cNvPr>
          <p:cNvSpPr txBox="1">
            <a:spLocks/>
          </p:cNvSpPr>
          <p:nvPr/>
        </p:nvSpPr>
        <p:spPr>
          <a:xfrm>
            <a:off x="808600" y="1735225"/>
            <a:ext cx="1284926" cy="950368"/>
          </a:xfrm>
          <a:prstGeom prst="rect">
            <a:avLst/>
          </a:prstGeom>
        </p:spPr>
        <p:txBody>
          <a:bodyPr vert="horz" wrap="none" lIns="121899" tIns="60950" rIns="121899" bIns="60950" rtlCol="0">
            <a:sp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lgn="ctr">
              <a:lnSpc>
                <a:spcPct val="120000"/>
              </a:lnSpc>
              <a:buNone/>
            </a:pPr>
            <a:r>
              <a:rPr lang="en-US" sz="4800" b="1">
                <a:latin typeface="+mj-lt"/>
                <a:cs typeface="Lato Regular"/>
              </a:rPr>
              <a:t>86%</a:t>
            </a:r>
            <a:endParaRPr lang="en-US" sz="4000" b="1" dirty="0">
              <a:latin typeface="+mj-lt"/>
              <a:cs typeface="Lato Regular"/>
            </a:endParaRPr>
          </a:p>
        </p:txBody>
      </p:sp>
      <p:sp>
        <p:nvSpPr>
          <p:cNvPr id="280" name="Subtitle 2">
            <a:extLst>
              <a:ext uri="{FF2B5EF4-FFF2-40B4-BE49-F238E27FC236}">
                <a16:creationId xmlns:a16="http://schemas.microsoft.com/office/drawing/2014/main" id="{6E39A054-26F8-4E8A-97C3-D592D28BE756}"/>
              </a:ext>
            </a:extLst>
          </p:cNvPr>
          <p:cNvSpPr txBox="1">
            <a:spLocks/>
          </p:cNvSpPr>
          <p:nvPr/>
        </p:nvSpPr>
        <p:spPr>
          <a:xfrm>
            <a:off x="2038468" y="1890623"/>
            <a:ext cx="2877338" cy="864522"/>
          </a:xfrm>
          <a:prstGeom prst="rect">
            <a:avLst/>
          </a:prstGeom>
        </p:spPr>
        <p:txBody>
          <a:bodyPr vert="horz" lIns="121899" tIns="60950" rIns="121899" bIns="60950" rtlCol="0">
            <a:no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lgn="just">
              <a:lnSpc>
                <a:spcPct val="130000"/>
              </a:lnSpc>
              <a:buNone/>
            </a:pPr>
            <a:r>
              <a:rPr lang="en-US" sz="1200" dirty="0" err="1">
                <a:latin typeface="+mj-lt"/>
                <a:cs typeface="Lato Regular"/>
              </a:rPr>
              <a:t>Vivamus</a:t>
            </a:r>
            <a:r>
              <a:rPr lang="en-US" sz="1200" dirty="0">
                <a:latin typeface="+mj-lt"/>
                <a:cs typeface="Lato Regular"/>
              </a:rPr>
              <a:t> vitae vestibulum mauris. In ut congue arcu. In lectus nibh, ultricies a elit ac, laoreet dictum </a:t>
            </a:r>
            <a:r>
              <a:rPr lang="en-US" sz="1200" dirty="0" err="1">
                <a:latin typeface="+mj-lt"/>
                <a:cs typeface="Lato Regular"/>
              </a:rPr>
              <a:t>nulla</a:t>
            </a:r>
            <a:r>
              <a:rPr lang="en-US" sz="1200" dirty="0">
                <a:latin typeface="+mj-lt"/>
                <a:cs typeface="Lato Regular"/>
              </a:rPr>
              <a:t> dictum </a:t>
            </a:r>
            <a:r>
              <a:rPr lang="en-US" sz="1200" dirty="0" err="1">
                <a:latin typeface="+mj-lt"/>
                <a:cs typeface="Lato Regular"/>
              </a:rPr>
              <a:t>nulla</a:t>
            </a:r>
            <a:r>
              <a:rPr lang="en-US" sz="1200" dirty="0">
                <a:latin typeface="+mj-lt"/>
                <a:cs typeface="Lato Regular"/>
              </a:rPr>
              <a:t> sed </a:t>
            </a:r>
            <a:r>
              <a:rPr lang="en-US" sz="1200" dirty="0" err="1">
                <a:latin typeface="+mj-lt"/>
                <a:cs typeface="Lato Regular"/>
              </a:rPr>
              <a:t>ni</a:t>
            </a:r>
            <a:endParaRPr lang="en-US" sz="1200" dirty="0">
              <a:latin typeface="+mj-lt"/>
              <a:cs typeface="Lato Regular"/>
            </a:endParaRPr>
          </a:p>
        </p:txBody>
      </p:sp>
    </p:spTree>
  </p:cSld>
  <p:clrMapOvr>
    <a:masterClrMapping/>
  </p:clrMapOvr>
  <p:transition advClick="0"/>
</p:sld>
</file>

<file path=ppt/theme/theme1.xml><?xml version="1.0" encoding="utf-8"?>
<a:theme xmlns:a="http://schemas.openxmlformats.org/drawingml/2006/main" name="Tema de Offic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Tema de Offic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Tema de Offic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8723</TotalTime>
  <Words>1093</Words>
  <Application>Microsoft Office PowerPoint</Application>
  <PresentationFormat>Widescreen</PresentationFormat>
  <Paragraphs>181</Paragraphs>
  <Slides>15</Slides>
  <Notes>0</Notes>
  <HiddenSlides>0</HiddenSlides>
  <MMClips>0</MMClips>
  <ScaleCrop>false</ScaleCrop>
  <HeadingPairs>
    <vt:vector size="8" baseType="variant">
      <vt:variant>
        <vt:lpstr>Fonts Used</vt:lpstr>
      </vt:variant>
      <vt:variant>
        <vt:i4>10</vt:i4>
      </vt:variant>
      <vt:variant>
        <vt:lpstr>Theme</vt:lpstr>
      </vt:variant>
      <vt:variant>
        <vt:i4>1</vt:i4>
      </vt:variant>
      <vt:variant>
        <vt:lpstr>Embedded OLE Servers</vt:lpstr>
      </vt:variant>
      <vt:variant>
        <vt:i4>1</vt:i4>
      </vt:variant>
      <vt:variant>
        <vt:lpstr>Slide Titles</vt:lpstr>
      </vt:variant>
      <vt:variant>
        <vt:i4>15</vt:i4>
      </vt:variant>
    </vt:vector>
  </HeadingPairs>
  <TitlesOfParts>
    <vt:vector size="27" baseType="lpstr">
      <vt:lpstr>Arial Unicode MS</vt:lpstr>
      <vt:lpstr>Arial</vt:lpstr>
      <vt:lpstr>Arial Black</vt:lpstr>
      <vt:lpstr>Calibri</vt:lpstr>
      <vt:lpstr>Calibri Light</vt:lpstr>
      <vt:lpstr>Gill Sans</vt:lpstr>
      <vt:lpstr>Lato Black</vt:lpstr>
      <vt:lpstr>Lato Light</vt:lpstr>
      <vt:lpstr>Lato Regular</vt:lpstr>
      <vt:lpstr>Source Sans Pro</vt:lpstr>
      <vt:lpstr>Tema de Office</vt:lpstr>
      <vt:lpstr>Microsoft Excel Chart</vt:lpstr>
      <vt:lpstr>PowerPoint Presentation</vt:lpstr>
      <vt:lpstr>PowerPoint Presentation</vt:lpstr>
      <vt:lpstr>Worldwide Map </vt:lpstr>
      <vt:lpstr>North America Region Infographic </vt:lpstr>
      <vt:lpstr>Europe Continent Infographic</vt:lpstr>
      <vt:lpstr>PowerPoint Presentation</vt:lpstr>
      <vt:lpstr>China Map Infographic</vt:lpstr>
      <vt:lpstr>India Map</vt:lpstr>
      <vt:lpstr>Russia – Europe map Infographics</vt:lpstr>
      <vt:lpstr>Country Compare</vt:lpstr>
      <vt:lpstr>Africa Map Infographics</vt:lpstr>
      <vt:lpstr>Mexico Map - Infographic</vt:lpstr>
      <vt:lpstr>Your title Goes Here</vt:lpstr>
      <vt:lpstr>Asia Infographic Map</vt:lpstr>
      <vt:lpstr>THANKS FOR DOWNLOADING THESE TEMPLATES!  Find even more free templates at </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Presentación de PowerPoint</dc:title>
  <dc:creator>Jolie Nayibe Serrano</dc:creator>
  <cp:lastModifiedBy>Jolie Serrano Delgado</cp:lastModifiedBy>
  <cp:revision>546</cp:revision>
  <dcterms:created xsi:type="dcterms:W3CDTF">2020-03-21T22:03:23Z</dcterms:created>
  <dcterms:modified xsi:type="dcterms:W3CDTF">2025-03-27T15:17:51Z</dcterms:modified>
</cp:coreProperties>
</file>